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notesSlides/notesSlide4.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5.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6.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drawings/drawing1.xml" ContentType="application/vnd.openxmlformats-officedocument.drawingml.chartshapes+xml"/>
  <Override PartName="/ppt/notesSlides/notesSlide7.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drawings/drawing2.xml" ContentType="application/vnd.openxmlformats-officedocument.drawingml.chartshapes+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drawings/drawing3.xml" ContentType="application/vnd.openxmlformats-officedocument.drawingml.chartshapes+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drawings/drawing4.xml" ContentType="application/vnd.openxmlformats-officedocument.drawingml.chartshapes+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drawings/drawing5.xml" ContentType="application/vnd.openxmlformats-officedocument.drawingml.chartshapes+xml"/>
  <Override PartName="/ppt/notesSlides/notesSlide8.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9.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1"/>
  </p:sldMasterIdLst>
  <p:notesMasterIdLst>
    <p:notesMasterId r:id="rId23"/>
  </p:notesMasterIdLst>
  <p:handoutMasterIdLst>
    <p:handoutMasterId r:id="rId24"/>
  </p:handoutMasterIdLst>
  <p:sldIdLst>
    <p:sldId id="256" r:id="rId12"/>
    <p:sldId id="2461" r:id="rId13"/>
    <p:sldId id="593" r:id="rId14"/>
    <p:sldId id="889" r:id="rId15"/>
    <p:sldId id="887" r:id="rId16"/>
    <p:sldId id="888" r:id="rId17"/>
    <p:sldId id="903" r:id="rId18"/>
    <p:sldId id="343" r:id="rId19"/>
    <p:sldId id="2462" r:id="rId20"/>
    <p:sldId id="307" r:id="rId21"/>
    <p:sldId id="274" r:id="rId22"/>
  </p:sldIdLst>
  <p:sldSz cx="12192000" cy="6858000"/>
  <p:notesSz cx="6858000" cy="9144000"/>
  <p:custDataLst>
    <p:custData r:id="rId5"/>
    <p:custData r:id="rId9"/>
    <p:custData r:id="rId2"/>
    <p:custData r:id="rId1"/>
    <p:custData r:id="rId10"/>
    <p:custData r:id="rId8"/>
    <p:custData r:id="rId6"/>
  </p:custDataLst>
  <p:defaultTextStyle>
    <a:defPPr>
      <a:defRPr lang="en-CA"/>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AEAE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BF9529FB-F7F1-4122-B7C4-D901D1AFE0D1}">
  <a:tblStyle styleId="{BF9529FB-F7F1-4122-B7C4-D901D1AFE0D1}" styleName="RBC Light Gray">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CA949A42-8534-413A-A760-ABA5BDE51491}" styleName="RBC Tundra">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2773" autoAdjust="0"/>
    <p:restoredTop sz="94660"/>
  </p:normalViewPr>
  <p:slideViewPr>
    <p:cSldViewPr snapToGrid="0">
      <p:cViewPr varScale="1">
        <p:scale>
          <a:sx n="93" d="100"/>
          <a:sy n="93" d="100"/>
        </p:scale>
        <p:origin x="672" y="86"/>
      </p:cViewPr>
      <p:guideLst/>
    </p:cSldViewPr>
  </p:slideViewPr>
  <p:notesTextViewPr>
    <p:cViewPr>
      <p:scale>
        <a:sx n="1" d="1"/>
        <a:sy n="1" d="1"/>
      </p:scale>
      <p:origin x="0" y="0"/>
    </p:cViewPr>
  </p:notesTextViewPr>
  <p:sorterViewPr>
    <p:cViewPr>
      <p:scale>
        <a:sx n="66" d="100"/>
        <a:sy n="66" d="100"/>
      </p:scale>
      <p:origin x="0" y="0"/>
    </p:cViewPr>
  </p:sorterViewPr>
  <p:notesViewPr>
    <p:cSldViewPr snapToGrid="0" showGuides="1">
      <p:cViewPr varScale="1">
        <p:scale>
          <a:sx n="87" d="100"/>
          <a:sy n="87" d="100"/>
        </p:scale>
        <p:origin x="3112" y="20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customXml" Target="../customXml/item8.xml"/><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viewProps" Target="viewProps.xml"/><Relationship Id="rId3" Type="http://schemas.openxmlformats.org/officeDocument/2006/relationships/customXml" Target="../customXml/item3.xml"/><Relationship Id="rId21" Type="http://schemas.openxmlformats.org/officeDocument/2006/relationships/slide" Target="slides/slide10.xml"/><Relationship Id="rId7" Type="http://schemas.openxmlformats.org/officeDocument/2006/relationships/customXml" Target="../customXml/item7.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5.xml"/><Relationship Id="rId20" Type="http://schemas.openxmlformats.org/officeDocument/2006/relationships/slide" Target="slides/slide9.xml"/><Relationship Id="rId1" Type="http://schemas.openxmlformats.org/officeDocument/2006/relationships/customXml" Target="../customXml/item1.xml"/><Relationship Id="rId6" Type="http://schemas.openxmlformats.org/officeDocument/2006/relationships/customXml" Target="../customXml/item6.xml"/><Relationship Id="rId11" Type="http://schemas.openxmlformats.org/officeDocument/2006/relationships/slideMaster" Target="slideMasters/slideMaster1.xml"/><Relationship Id="rId24" Type="http://schemas.openxmlformats.org/officeDocument/2006/relationships/handoutMaster" Target="handoutMasters/handoutMaster1.xml"/><Relationship Id="rId5" Type="http://schemas.openxmlformats.org/officeDocument/2006/relationships/customXml" Target="../customXml/item5.xml"/><Relationship Id="rId15" Type="http://schemas.openxmlformats.org/officeDocument/2006/relationships/slide" Target="slides/slide4.xml"/><Relationship Id="rId23" Type="http://schemas.openxmlformats.org/officeDocument/2006/relationships/notesMaster" Target="notesMasters/notesMaster1.xml"/><Relationship Id="rId28" Type="http://schemas.openxmlformats.org/officeDocument/2006/relationships/tableStyles" Target="tableStyles.xml"/><Relationship Id="rId10" Type="http://schemas.openxmlformats.org/officeDocument/2006/relationships/customXml" Target="../customXml/item10.xml"/><Relationship Id="rId19" Type="http://schemas.openxmlformats.org/officeDocument/2006/relationships/slide" Target="slides/slide8.xml"/><Relationship Id="rId4" Type="http://schemas.openxmlformats.org/officeDocument/2006/relationships/customXml" Target="../customXml/item4.xml"/><Relationship Id="rId9" Type="http://schemas.openxmlformats.org/officeDocument/2006/relationships/customXml" Target="../customXml/item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oleObject" Target="NULL" TargetMode="External"/></Relationships>
</file>

<file path=ppt/charts/_rels/chart10.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chartUserShapes" Target="../drawings/drawing2.xml"/></Relationships>
</file>

<file path=ppt/charts/_rels/chart1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chartUserShapes" Target="../drawings/drawing3.xml"/></Relationships>
</file>

<file path=ppt/charts/_rels/chart1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chartUserShapes" Target="../drawings/drawing4.xml"/></Relationships>
</file>

<file path=ppt/charts/_rels/chart13.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chartUserShapes" Target="../drawings/drawing5.xml"/></Relationships>
</file>

<file path=ppt/charts/_rels/chart14.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NULL" TargetMode="External"/></Relationships>
</file>

<file path=ppt/charts/_rels/chart3.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NULL" TargetMode="External"/></Relationships>
</file>

<file path=ppt/charts/_rels/chart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MAPLE.FG.RBC.COM\data\toronto\transit\B00859A0\Investment%20Products%20Advisory%20Group\Big%20Picture\ACS%20Big%20Picture\Capital%20markets%20data%20refreshed.xlsx" TargetMode="Externa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chartUserShapes" Target="../drawings/drawing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sz="1400" b="1"/>
              <a:t>1-month return</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'Equity and bond market perf'!$C$2</c:f>
              <c:strCache>
                <c:ptCount val="1"/>
                <c:pt idx="0">
                  <c:v>1-Month</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'Equity and bond market perf'!$B$3:$B$6</c:f>
              <c:strCache>
                <c:ptCount val="4"/>
                <c:pt idx="0">
                  <c:v>Canadian short-term bonds</c:v>
                </c:pt>
                <c:pt idx="1">
                  <c:v>Canadian universe bonds</c:v>
                </c:pt>
                <c:pt idx="2">
                  <c:v>U.S. high yield bonds</c:v>
                </c:pt>
                <c:pt idx="3">
                  <c:v>EM bonds</c:v>
                </c:pt>
              </c:strCache>
            </c:strRef>
          </c:cat>
          <c:val>
            <c:numRef>
              <c:f>'Equity and bond market perf'!$C$3:$C$6</c:f>
              <c:numCache>
                <c:formatCode>0.00%</c:formatCode>
                <c:ptCount val="4"/>
                <c:pt idx="0">
                  <c:v>4.7507719941900003E-3</c:v>
                </c:pt>
                <c:pt idx="1">
                  <c:v>4.9098368246300005E-3</c:v>
                </c:pt>
                <c:pt idx="2">
                  <c:v>1.1299999999999999E-2</c:v>
                </c:pt>
                <c:pt idx="3">
                  <c:v>2.0455108660739997E-2</c:v>
                </c:pt>
              </c:numCache>
            </c:numRef>
          </c:val>
          <c:extLst>
            <c:ext xmlns:c16="http://schemas.microsoft.com/office/drawing/2014/chart" uri="{C3380CC4-5D6E-409C-BE32-E72D297353CC}">
              <c16:uniqueId val="{00000000-F8C1-4565-B944-45E5E858EC0A}"/>
            </c:ext>
          </c:extLst>
        </c:ser>
        <c:dLbls>
          <c:dLblPos val="outEnd"/>
          <c:showLegendKey val="0"/>
          <c:showVal val="1"/>
          <c:showCatName val="0"/>
          <c:showSerName val="0"/>
          <c:showPercent val="0"/>
          <c:showBubbleSize val="0"/>
        </c:dLbls>
        <c:gapWidth val="100"/>
        <c:overlap val="-27"/>
        <c:axId val="984336527"/>
        <c:axId val="1178778255"/>
      </c:barChart>
      <c:catAx>
        <c:axId val="984336527"/>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78778255"/>
        <c:crosses val="autoZero"/>
        <c:auto val="1"/>
        <c:lblAlgn val="ctr"/>
        <c:lblOffset val="100"/>
        <c:noMultiLvlLbl val="0"/>
      </c:catAx>
      <c:valAx>
        <c:axId val="1178778255"/>
        <c:scaling>
          <c:orientation val="minMax"/>
        </c:scaling>
        <c:delete val="1"/>
        <c:axPos val="l"/>
        <c:numFmt formatCode="0.00%" sourceLinked="1"/>
        <c:majorTickMark val="none"/>
        <c:minorTickMark val="none"/>
        <c:tickLblPos val="nextTo"/>
        <c:crossAx val="984336527"/>
        <c:crosses val="autoZero"/>
        <c:crossBetween val="between"/>
      </c:valAx>
      <c:spPr>
        <a:noFill/>
        <a:ln>
          <a:noFill/>
        </a:ln>
        <a:effectLst/>
      </c:spPr>
    </c:plotArea>
    <c:plotVisOnly val="1"/>
    <c:dispBlanksAs val="gap"/>
    <c:showDLblsOverMax val="0"/>
    <c:extLst/>
  </c:chart>
  <c:spPr>
    <a:noFill/>
    <a:ln>
      <a:noFill/>
    </a:ln>
    <a:effectLst/>
  </c:spPr>
  <c:txPr>
    <a:bodyPr/>
    <a:lstStyle/>
    <a:p>
      <a:pPr>
        <a:defRPr sz="1050"/>
      </a:pPr>
      <a:endParaRPr lang="en-US"/>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r>
              <a:rPr lang="en-US" sz="1100" b="1"/>
              <a:t>Canadian Equities</a:t>
            </a:r>
          </a:p>
        </c:rich>
      </c:tx>
      <c:overlay val="0"/>
      <c:spPr>
        <a:noFill/>
        <a:ln>
          <a:noFill/>
        </a:ln>
        <a:effectLst/>
      </c:spPr>
      <c:txPr>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5.6416524148886746E-2"/>
          <c:y val="0.11856465140133347"/>
          <c:w val="0.86030580604465856"/>
          <c:h val="0.74985009955652093"/>
        </c:manualLayout>
      </c:layout>
      <c:lineChart>
        <c:grouping val="standard"/>
        <c:varyColors val="0"/>
        <c:ser>
          <c:idx val="0"/>
          <c:order val="0"/>
          <c:tx>
            <c:strRef>
              <c:f>'Equity market PEs'!$B$8</c:f>
              <c:strCache>
                <c:ptCount val="1"/>
                <c:pt idx="0">
                  <c:v>BEST_PE_RATIO</c:v>
                </c:pt>
              </c:strCache>
            </c:strRef>
          </c:tx>
          <c:spPr>
            <a:ln w="15875" cap="rnd">
              <a:solidFill>
                <a:schemeClr val="accent1"/>
              </a:solidFill>
              <a:round/>
            </a:ln>
            <a:effectLst/>
          </c:spPr>
          <c:marker>
            <c:symbol val="none"/>
          </c:marker>
          <c:dLbls>
            <c:dLbl>
              <c:idx val="0"/>
              <c:tx>
                <c:rich>
                  <a:bodyPr/>
                  <a:lstStyle/>
                  <a:p>
                    <a:fld id="{2FCA9A3B-0867-4E52-8ED1-84961ACA0B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97B6-4E4A-BB6F-2BABF5AA81B3}"/>
                </c:ext>
              </c:extLst>
            </c:dLbl>
            <c:dLbl>
              <c:idx val="1"/>
              <c:tx>
                <c:rich>
                  <a:bodyPr/>
                  <a:lstStyle/>
                  <a:p>
                    <a:fld id="{C1AF3077-44B4-412A-AF1C-1E32C3FD81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97B6-4E4A-BB6F-2BABF5AA81B3}"/>
                </c:ext>
              </c:extLst>
            </c:dLbl>
            <c:dLbl>
              <c:idx val="2"/>
              <c:tx>
                <c:rich>
                  <a:bodyPr/>
                  <a:lstStyle/>
                  <a:p>
                    <a:fld id="{35192AAF-FF54-4B44-B282-6240B732D5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2-97B6-4E4A-BB6F-2BABF5AA81B3}"/>
                </c:ext>
              </c:extLst>
            </c:dLbl>
            <c:dLbl>
              <c:idx val="3"/>
              <c:tx>
                <c:rich>
                  <a:bodyPr/>
                  <a:lstStyle/>
                  <a:p>
                    <a:fld id="{FB1CE73A-56F4-426C-A4C7-003382FF28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97B6-4E4A-BB6F-2BABF5AA81B3}"/>
                </c:ext>
              </c:extLst>
            </c:dLbl>
            <c:dLbl>
              <c:idx val="4"/>
              <c:tx>
                <c:rich>
                  <a:bodyPr/>
                  <a:lstStyle/>
                  <a:p>
                    <a:fld id="{BB3E7AFD-4C4C-4C84-8B3D-4C2AFF43E2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97B6-4E4A-BB6F-2BABF5AA81B3}"/>
                </c:ext>
              </c:extLst>
            </c:dLbl>
            <c:dLbl>
              <c:idx val="5"/>
              <c:tx>
                <c:rich>
                  <a:bodyPr/>
                  <a:lstStyle/>
                  <a:p>
                    <a:fld id="{8A1C4F1E-8FCC-4B8B-A722-F67996F045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97B6-4E4A-BB6F-2BABF5AA81B3}"/>
                </c:ext>
              </c:extLst>
            </c:dLbl>
            <c:dLbl>
              <c:idx val="6"/>
              <c:tx>
                <c:rich>
                  <a:bodyPr/>
                  <a:lstStyle/>
                  <a:p>
                    <a:fld id="{2DCC1081-01F7-4F9D-80AE-90E2DA63D9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97B6-4E4A-BB6F-2BABF5AA81B3}"/>
                </c:ext>
              </c:extLst>
            </c:dLbl>
            <c:dLbl>
              <c:idx val="7"/>
              <c:tx>
                <c:rich>
                  <a:bodyPr/>
                  <a:lstStyle/>
                  <a:p>
                    <a:fld id="{2A7B19F7-A51B-412E-AF29-80B7AAF18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97B6-4E4A-BB6F-2BABF5AA81B3}"/>
                </c:ext>
              </c:extLst>
            </c:dLbl>
            <c:dLbl>
              <c:idx val="8"/>
              <c:tx>
                <c:rich>
                  <a:bodyPr/>
                  <a:lstStyle/>
                  <a:p>
                    <a:fld id="{9E310D34-1B75-418B-AEDB-E042A8F4C1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97B6-4E4A-BB6F-2BABF5AA81B3}"/>
                </c:ext>
              </c:extLst>
            </c:dLbl>
            <c:dLbl>
              <c:idx val="9"/>
              <c:tx>
                <c:rich>
                  <a:bodyPr/>
                  <a:lstStyle/>
                  <a:p>
                    <a:fld id="{10404848-B3C7-4770-952C-D42AC3476C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97B6-4E4A-BB6F-2BABF5AA81B3}"/>
                </c:ext>
              </c:extLst>
            </c:dLbl>
            <c:dLbl>
              <c:idx val="10"/>
              <c:tx>
                <c:rich>
                  <a:bodyPr/>
                  <a:lstStyle/>
                  <a:p>
                    <a:fld id="{4B7281E7-792F-41D3-995D-B6361A8012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97B6-4E4A-BB6F-2BABF5AA81B3}"/>
                </c:ext>
              </c:extLst>
            </c:dLbl>
            <c:dLbl>
              <c:idx val="11"/>
              <c:tx>
                <c:rich>
                  <a:bodyPr/>
                  <a:lstStyle/>
                  <a:p>
                    <a:fld id="{CB6A7AE6-C079-4A33-B0E4-AC776BC04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97B6-4E4A-BB6F-2BABF5AA81B3}"/>
                </c:ext>
              </c:extLst>
            </c:dLbl>
            <c:dLbl>
              <c:idx val="12"/>
              <c:tx>
                <c:rich>
                  <a:bodyPr/>
                  <a:lstStyle/>
                  <a:p>
                    <a:fld id="{16C9DD21-0359-4BE0-A912-F7B790F7B3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C-97B6-4E4A-BB6F-2BABF5AA81B3}"/>
                </c:ext>
              </c:extLst>
            </c:dLbl>
            <c:dLbl>
              <c:idx val="13"/>
              <c:tx>
                <c:rich>
                  <a:bodyPr/>
                  <a:lstStyle/>
                  <a:p>
                    <a:fld id="{6F0CFF8B-4D8C-4A09-BCFF-53F2386DB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97B6-4E4A-BB6F-2BABF5AA81B3}"/>
                </c:ext>
              </c:extLst>
            </c:dLbl>
            <c:dLbl>
              <c:idx val="14"/>
              <c:tx>
                <c:rich>
                  <a:bodyPr/>
                  <a:lstStyle/>
                  <a:p>
                    <a:fld id="{4097B8F5-8B2B-4C2B-9C5E-4CC6929B5E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E-97B6-4E4A-BB6F-2BABF5AA81B3}"/>
                </c:ext>
              </c:extLst>
            </c:dLbl>
            <c:dLbl>
              <c:idx val="15"/>
              <c:tx>
                <c:rich>
                  <a:bodyPr/>
                  <a:lstStyle/>
                  <a:p>
                    <a:fld id="{B08BD463-CBEF-45DA-A530-AB3AC19949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F-97B6-4E4A-BB6F-2BABF5AA81B3}"/>
                </c:ext>
              </c:extLst>
            </c:dLbl>
            <c:dLbl>
              <c:idx val="16"/>
              <c:tx>
                <c:rich>
                  <a:bodyPr/>
                  <a:lstStyle/>
                  <a:p>
                    <a:fld id="{CCF34FFE-02E5-46F2-BEFC-782810B32F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0-97B6-4E4A-BB6F-2BABF5AA81B3}"/>
                </c:ext>
              </c:extLst>
            </c:dLbl>
            <c:dLbl>
              <c:idx val="17"/>
              <c:tx>
                <c:rich>
                  <a:bodyPr/>
                  <a:lstStyle/>
                  <a:p>
                    <a:fld id="{A288F641-2850-4F6D-B256-199224FF84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1-97B6-4E4A-BB6F-2BABF5AA81B3}"/>
                </c:ext>
              </c:extLst>
            </c:dLbl>
            <c:dLbl>
              <c:idx val="18"/>
              <c:tx>
                <c:rich>
                  <a:bodyPr/>
                  <a:lstStyle/>
                  <a:p>
                    <a:fld id="{5B7A8C91-91AD-494F-AE6A-F6BFD6A32E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2-97B6-4E4A-BB6F-2BABF5AA81B3}"/>
                </c:ext>
              </c:extLst>
            </c:dLbl>
            <c:dLbl>
              <c:idx val="19"/>
              <c:tx>
                <c:rich>
                  <a:bodyPr/>
                  <a:lstStyle/>
                  <a:p>
                    <a:fld id="{E582DC9F-DED3-4515-BF04-87ABED77CB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3-97B6-4E4A-BB6F-2BABF5AA81B3}"/>
                </c:ext>
              </c:extLst>
            </c:dLbl>
            <c:dLbl>
              <c:idx val="20"/>
              <c:tx>
                <c:rich>
                  <a:bodyPr/>
                  <a:lstStyle/>
                  <a:p>
                    <a:fld id="{ECD9352E-BE69-44CF-8540-1FEED01828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4-97B6-4E4A-BB6F-2BABF5AA81B3}"/>
                </c:ext>
              </c:extLst>
            </c:dLbl>
            <c:dLbl>
              <c:idx val="21"/>
              <c:tx>
                <c:rich>
                  <a:bodyPr/>
                  <a:lstStyle/>
                  <a:p>
                    <a:fld id="{D5926864-9D1A-46B1-AC25-817D3A7428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5-97B6-4E4A-BB6F-2BABF5AA81B3}"/>
                </c:ext>
              </c:extLst>
            </c:dLbl>
            <c:dLbl>
              <c:idx val="22"/>
              <c:tx>
                <c:rich>
                  <a:bodyPr/>
                  <a:lstStyle/>
                  <a:p>
                    <a:fld id="{7BBC2D0F-5B2F-4D98-8B27-C19FCA29F1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97B6-4E4A-BB6F-2BABF5AA81B3}"/>
                </c:ext>
              </c:extLst>
            </c:dLbl>
            <c:dLbl>
              <c:idx val="23"/>
              <c:tx>
                <c:rich>
                  <a:bodyPr/>
                  <a:lstStyle/>
                  <a:p>
                    <a:fld id="{4B5BB209-1205-4DAA-BCDF-5E6B50C018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7-97B6-4E4A-BB6F-2BABF5AA81B3}"/>
                </c:ext>
              </c:extLst>
            </c:dLbl>
            <c:dLbl>
              <c:idx val="24"/>
              <c:tx>
                <c:rich>
                  <a:bodyPr/>
                  <a:lstStyle/>
                  <a:p>
                    <a:fld id="{0E9854CF-9F3F-4319-A06B-0069A67A61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8-97B6-4E4A-BB6F-2BABF5AA81B3}"/>
                </c:ext>
              </c:extLst>
            </c:dLbl>
            <c:dLbl>
              <c:idx val="25"/>
              <c:tx>
                <c:rich>
                  <a:bodyPr/>
                  <a:lstStyle/>
                  <a:p>
                    <a:fld id="{28B6E6E3-7D0E-4EE7-AD08-4D16CE7BAD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9-97B6-4E4A-BB6F-2BABF5AA81B3}"/>
                </c:ext>
              </c:extLst>
            </c:dLbl>
            <c:dLbl>
              <c:idx val="26"/>
              <c:tx>
                <c:rich>
                  <a:bodyPr/>
                  <a:lstStyle/>
                  <a:p>
                    <a:fld id="{474CD0F6-780C-4A2E-BB4F-1DFB979304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A-97B6-4E4A-BB6F-2BABF5AA81B3}"/>
                </c:ext>
              </c:extLst>
            </c:dLbl>
            <c:dLbl>
              <c:idx val="27"/>
              <c:tx>
                <c:rich>
                  <a:bodyPr/>
                  <a:lstStyle/>
                  <a:p>
                    <a:fld id="{E23911BC-0D0B-42D9-AE51-36148C4042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B-97B6-4E4A-BB6F-2BABF5AA81B3}"/>
                </c:ext>
              </c:extLst>
            </c:dLbl>
            <c:dLbl>
              <c:idx val="28"/>
              <c:tx>
                <c:rich>
                  <a:bodyPr/>
                  <a:lstStyle/>
                  <a:p>
                    <a:fld id="{1726FFBC-CC22-4213-923D-D72A68465F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C-97B6-4E4A-BB6F-2BABF5AA81B3}"/>
                </c:ext>
              </c:extLst>
            </c:dLbl>
            <c:dLbl>
              <c:idx val="29"/>
              <c:tx>
                <c:rich>
                  <a:bodyPr/>
                  <a:lstStyle/>
                  <a:p>
                    <a:fld id="{4341F52B-1AC4-46DB-9635-C8218B64A0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D-97B6-4E4A-BB6F-2BABF5AA81B3}"/>
                </c:ext>
              </c:extLst>
            </c:dLbl>
            <c:dLbl>
              <c:idx val="30"/>
              <c:tx>
                <c:rich>
                  <a:bodyPr/>
                  <a:lstStyle/>
                  <a:p>
                    <a:fld id="{157971F3-6386-4730-B433-9286AC1FBB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E-97B6-4E4A-BB6F-2BABF5AA81B3}"/>
                </c:ext>
              </c:extLst>
            </c:dLbl>
            <c:dLbl>
              <c:idx val="31"/>
              <c:tx>
                <c:rich>
                  <a:bodyPr/>
                  <a:lstStyle/>
                  <a:p>
                    <a:fld id="{D6F78DA6-6E0A-4D0C-9374-4A3B9146DB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F-97B6-4E4A-BB6F-2BABF5AA81B3}"/>
                </c:ext>
              </c:extLst>
            </c:dLbl>
            <c:dLbl>
              <c:idx val="32"/>
              <c:tx>
                <c:rich>
                  <a:bodyPr/>
                  <a:lstStyle/>
                  <a:p>
                    <a:fld id="{C3BF2C8D-3776-459C-ACAA-86AE8B95A3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0-97B6-4E4A-BB6F-2BABF5AA81B3}"/>
                </c:ext>
              </c:extLst>
            </c:dLbl>
            <c:dLbl>
              <c:idx val="33"/>
              <c:tx>
                <c:rich>
                  <a:bodyPr/>
                  <a:lstStyle/>
                  <a:p>
                    <a:fld id="{4B7DB6AD-C985-4ECF-BD62-4A7ED1AAD0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1-97B6-4E4A-BB6F-2BABF5AA81B3}"/>
                </c:ext>
              </c:extLst>
            </c:dLbl>
            <c:dLbl>
              <c:idx val="34"/>
              <c:tx>
                <c:rich>
                  <a:bodyPr/>
                  <a:lstStyle/>
                  <a:p>
                    <a:fld id="{F9A1B069-AD7B-4ED3-9C4E-994294FF05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2-97B6-4E4A-BB6F-2BABF5AA81B3}"/>
                </c:ext>
              </c:extLst>
            </c:dLbl>
            <c:dLbl>
              <c:idx val="35"/>
              <c:tx>
                <c:rich>
                  <a:bodyPr/>
                  <a:lstStyle/>
                  <a:p>
                    <a:fld id="{8738F8BE-F62E-4D53-ACF4-CABE09D97C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3-97B6-4E4A-BB6F-2BABF5AA81B3}"/>
                </c:ext>
              </c:extLst>
            </c:dLbl>
            <c:dLbl>
              <c:idx val="36"/>
              <c:tx>
                <c:rich>
                  <a:bodyPr/>
                  <a:lstStyle/>
                  <a:p>
                    <a:fld id="{013C898E-08C3-4A87-A666-3E1A533C1D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4-97B6-4E4A-BB6F-2BABF5AA81B3}"/>
                </c:ext>
              </c:extLst>
            </c:dLbl>
            <c:dLbl>
              <c:idx val="37"/>
              <c:tx>
                <c:rich>
                  <a:bodyPr/>
                  <a:lstStyle/>
                  <a:p>
                    <a:fld id="{3DD33A75-FC20-451B-B639-A788241582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5-97B6-4E4A-BB6F-2BABF5AA81B3}"/>
                </c:ext>
              </c:extLst>
            </c:dLbl>
            <c:dLbl>
              <c:idx val="38"/>
              <c:tx>
                <c:rich>
                  <a:bodyPr/>
                  <a:lstStyle/>
                  <a:p>
                    <a:fld id="{6D13ABDC-E9C2-4C2D-A9D4-7BCF23E6FE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6-97B6-4E4A-BB6F-2BABF5AA81B3}"/>
                </c:ext>
              </c:extLst>
            </c:dLbl>
            <c:dLbl>
              <c:idx val="39"/>
              <c:tx>
                <c:rich>
                  <a:bodyPr/>
                  <a:lstStyle/>
                  <a:p>
                    <a:fld id="{8E0D245E-D922-4CCB-A945-69826DDC24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7-97B6-4E4A-BB6F-2BABF5AA81B3}"/>
                </c:ext>
              </c:extLst>
            </c:dLbl>
            <c:dLbl>
              <c:idx val="40"/>
              <c:tx>
                <c:rich>
                  <a:bodyPr/>
                  <a:lstStyle/>
                  <a:p>
                    <a:fld id="{A1AC99A3-E017-4F9B-9782-B39E64F8C3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8-97B6-4E4A-BB6F-2BABF5AA81B3}"/>
                </c:ext>
              </c:extLst>
            </c:dLbl>
            <c:dLbl>
              <c:idx val="41"/>
              <c:tx>
                <c:rich>
                  <a:bodyPr/>
                  <a:lstStyle/>
                  <a:p>
                    <a:fld id="{CC1D774A-39E8-4007-8C60-3C17849E15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9-97B6-4E4A-BB6F-2BABF5AA81B3}"/>
                </c:ext>
              </c:extLst>
            </c:dLbl>
            <c:dLbl>
              <c:idx val="42"/>
              <c:tx>
                <c:rich>
                  <a:bodyPr/>
                  <a:lstStyle/>
                  <a:p>
                    <a:fld id="{6779C900-F0F4-43AD-A9FD-FE3FF64F3A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A-97B6-4E4A-BB6F-2BABF5AA81B3}"/>
                </c:ext>
              </c:extLst>
            </c:dLbl>
            <c:dLbl>
              <c:idx val="43"/>
              <c:tx>
                <c:rich>
                  <a:bodyPr/>
                  <a:lstStyle/>
                  <a:p>
                    <a:fld id="{694497CA-D564-4D7E-99C0-9E4C48F545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B-97B6-4E4A-BB6F-2BABF5AA81B3}"/>
                </c:ext>
              </c:extLst>
            </c:dLbl>
            <c:dLbl>
              <c:idx val="44"/>
              <c:tx>
                <c:rich>
                  <a:bodyPr/>
                  <a:lstStyle/>
                  <a:p>
                    <a:fld id="{2FAF3FF5-74DB-4411-AF19-4261B2806E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C-97B6-4E4A-BB6F-2BABF5AA81B3}"/>
                </c:ext>
              </c:extLst>
            </c:dLbl>
            <c:dLbl>
              <c:idx val="45"/>
              <c:tx>
                <c:rich>
                  <a:bodyPr/>
                  <a:lstStyle/>
                  <a:p>
                    <a:fld id="{1B49BCC8-B957-45C7-ADDA-E124EAE58F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D-97B6-4E4A-BB6F-2BABF5AA81B3}"/>
                </c:ext>
              </c:extLst>
            </c:dLbl>
            <c:dLbl>
              <c:idx val="46"/>
              <c:tx>
                <c:rich>
                  <a:bodyPr/>
                  <a:lstStyle/>
                  <a:p>
                    <a:fld id="{1269A651-CCEC-4ED9-A82A-DFC052A8C1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E-97B6-4E4A-BB6F-2BABF5AA81B3}"/>
                </c:ext>
              </c:extLst>
            </c:dLbl>
            <c:dLbl>
              <c:idx val="47"/>
              <c:tx>
                <c:rich>
                  <a:bodyPr/>
                  <a:lstStyle/>
                  <a:p>
                    <a:fld id="{8992B190-BD5E-4351-88C7-9CC8D1977D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F-97B6-4E4A-BB6F-2BABF5AA81B3}"/>
                </c:ext>
              </c:extLst>
            </c:dLbl>
            <c:dLbl>
              <c:idx val="48"/>
              <c:tx>
                <c:rich>
                  <a:bodyPr/>
                  <a:lstStyle/>
                  <a:p>
                    <a:fld id="{FA06E13C-DE3F-44A4-9031-55964991EC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0-97B6-4E4A-BB6F-2BABF5AA81B3}"/>
                </c:ext>
              </c:extLst>
            </c:dLbl>
            <c:dLbl>
              <c:idx val="49"/>
              <c:tx>
                <c:rich>
                  <a:bodyPr/>
                  <a:lstStyle/>
                  <a:p>
                    <a:fld id="{F1880AB0-892C-41E1-8459-832522528A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1-97B6-4E4A-BB6F-2BABF5AA81B3}"/>
                </c:ext>
              </c:extLst>
            </c:dLbl>
            <c:dLbl>
              <c:idx val="50"/>
              <c:tx>
                <c:rich>
                  <a:bodyPr/>
                  <a:lstStyle/>
                  <a:p>
                    <a:fld id="{1497CB2E-A019-4AA3-9923-14DF246051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2-97B6-4E4A-BB6F-2BABF5AA81B3}"/>
                </c:ext>
              </c:extLst>
            </c:dLbl>
            <c:dLbl>
              <c:idx val="51"/>
              <c:tx>
                <c:rich>
                  <a:bodyPr/>
                  <a:lstStyle/>
                  <a:p>
                    <a:fld id="{8E189929-6D46-4C34-BFBB-2D7BA3BFD0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3-97B6-4E4A-BB6F-2BABF5AA81B3}"/>
                </c:ext>
              </c:extLst>
            </c:dLbl>
            <c:dLbl>
              <c:idx val="52"/>
              <c:tx>
                <c:rich>
                  <a:bodyPr/>
                  <a:lstStyle/>
                  <a:p>
                    <a:fld id="{F9289C31-E003-4F4A-95BA-6B290E3662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4-97B6-4E4A-BB6F-2BABF5AA81B3}"/>
                </c:ext>
              </c:extLst>
            </c:dLbl>
            <c:dLbl>
              <c:idx val="53"/>
              <c:tx>
                <c:rich>
                  <a:bodyPr/>
                  <a:lstStyle/>
                  <a:p>
                    <a:fld id="{7FFDB2C4-A434-4990-B3A5-A130EAB3D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5-97B6-4E4A-BB6F-2BABF5AA81B3}"/>
                </c:ext>
              </c:extLst>
            </c:dLbl>
            <c:dLbl>
              <c:idx val="54"/>
              <c:tx>
                <c:rich>
                  <a:bodyPr/>
                  <a:lstStyle/>
                  <a:p>
                    <a:fld id="{58DCBC9A-4986-485A-A3A7-9C221EB85B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6-97B6-4E4A-BB6F-2BABF5AA81B3}"/>
                </c:ext>
              </c:extLst>
            </c:dLbl>
            <c:dLbl>
              <c:idx val="55"/>
              <c:tx>
                <c:rich>
                  <a:bodyPr/>
                  <a:lstStyle/>
                  <a:p>
                    <a:fld id="{6FE9FBA6-1B07-4F07-AC9B-6488321A1B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7-97B6-4E4A-BB6F-2BABF5AA81B3}"/>
                </c:ext>
              </c:extLst>
            </c:dLbl>
            <c:dLbl>
              <c:idx val="56"/>
              <c:tx>
                <c:rich>
                  <a:bodyPr/>
                  <a:lstStyle/>
                  <a:p>
                    <a:fld id="{C57B5088-08A9-44B6-9C40-C91FD2E828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8-97B6-4E4A-BB6F-2BABF5AA81B3}"/>
                </c:ext>
              </c:extLst>
            </c:dLbl>
            <c:dLbl>
              <c:idx val="57"/>
              <c:tx>
                <c:rich>
                  <a:bodyPr/>
                  <a:lstStyle/>
                  <a:p>
                    <a:fld id="{B3A71AEA-8A9D-4DE9-BE43-63F3CCA035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9-97B6-4E4A-BB6F-2BABF5AA81B3}"/>
                </c:ext>
              </c:extLst>
            </c:dLbl>
            <c:dLbl>
              <c:idx val="58"/>
              <c:tx>
                <c:rich>
                  <a:bodyPr/>
                  <a:lstStyle/>
                  <a:p>
                    <a:fld id="{5CD119F8-49BB-4907-A930-D2DE269B8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A-97B6-4E4A-BB6F-2BABF5AA81B3}"/>
                </c:ext>
              </c:extLst>
            </c:dLbl>
            <c:dLbl>
              <c:idx val="59"/>
              <c:tx>
                <c:rich>
                  <a:bodyPr/>
                  <a:lstStyle/>
                  <a:p>
                    <a:fld id="{97A29A1A-0B6E-48C5-82C3-6EEA8AB077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B-97B6-4E4A-BB6F-2BABF5AA81B3}"/>
                </c:ext>
              </c:extLst>
            </c:dLbl>
            <c:dLbl>
              <c:idx val="60"/>
              <c:tx>
                <c:rich>
                  <a:bodyPr/>
                  <a:lstStyle/>
                  <a:p>
                    <a:fld id="{263488FF-FB94-4A60-8A6C-C57BE9FDDD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C-97B6-4E4A-BB6F-2BABF5AA81B3}"/>
                </c:ext>
              </c:extLst>
            </c:dLbl>
            <c:dLbl>
              <c:idx val="61"/>
              <c:tx>
                <c:rich>
                  <a:bodyPr/>
                  <a:lstStyle/>
                  <a:p>
                    <a:fld id="{3F219847-2D73-484C-8C74-BB27ABA55C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D-97B6-4E4A-BB6F-2BABF5AA81B3}"/>
                </c:ext>
              </c:extLst>
            </c:dLbl>
            <c:dLbl>
              <c:idx val="62"/>
              <c:tx>
                <c:rich>
                  <a:bodyPr/>
                  <a:lstStyle/>
                  <a:p>
                    <a:fld id="{D995CE82-AEC3-43FC-8046-F9194FDDB6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E-97B6-4E4A-BB6F-2BABF5AA81B3}"/>
                </c:ext>
              </c:extLst>
            </c:dLbl>
            <c:dLbl>
              <c:idx val="63"/>
              <c:tx>
                <c:rich>
                  <a:bodyPr/>
                  <a:lstStyle/>
                  <a:p>
                    <a:fld id="{64F6A242-E430-4605-8132-DE6D242F1D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F-97B6-4E4A-BB6F-2BABF5AA81B3}"/>
                </c:ext>
              </c:extLst>
            </c:dLbl>
            <c:dLbl>
              <c:idx val="64"/>
              <c:tx>
                <c:rich>
                  <a:bodyPr/>
                  <a:lstStyle/>
                  <a:p>
                    <a:fld id="{5FD8D1DC-828C-44CD-8264-297E572D16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0-97B6-4E4A-BB6F-2BABF5AA81B3}"/>
                </c:ext>
              </c:extLst>
            </c:dLbl>
            <c:dLbl>
              <c:idx val="65"/>
              <c:tx>
                <c:rich>
                  <a:bodyPr/>
                  <a:lstStyle/>
                  <a:p>
                    <a:fld id="{6156AB54-D54C-463B-8E83-4D83B034E9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1-97B6-4E4A-BB6F-2BABF5AA81B3}"/>
                </c:ext>
              </c:extLst>
            </c:dLbl>
            <c:dLbl>
              <c:idx val="66"/>
              <c:tx>
                <c:rich>
                  <a:bodyPr/>
                  <a:lstStyle/>
                  <a:p>
                    <a:fld id="{A4BC5789-3CBD-4D14-AB49-D5785243C1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2-97B6-4E4A-BB6F-2BABF5AA81B3}"/>
                </c:ext>
              </c:extLst>
            </c:dLbl>
            <c:dLbl>
              <c:idx val="67"/>
              <c:tx>
                <c:rich>
                  <a:bodyPr/>
                  <a:lstStyle/>
                  <a:p>
                    <a:fld id="{8EB2B19A-9B82-4638-8921-2E713A4027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3-97B6-4E4A-BB6F-2BABF5AA81B3}"/>
                </c:ext>
              </c:extLst>
            </c:dLbl>
            <c:dLbl>
              <c:idx val="68"/>
              <c:tx>
                <c:rich>
                  <a:bodyPr/>
                  <a:lstStyle/>
                  <a:p>
                    <a:fld id="{4E028A9D-CEA6-4BAA-AC8C-D03ACE5D5D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4-97B6-4E4A-BB6F-2BABF5AA81B3}"/>
                </c:ext>
              </c:extLst>
            </c:dLbl>
            <c:dLbl>
              <c:idx val="69"/>
              <c:tx>
                <c:rich>
                  <a:bodyPr/>
                  <a:lstStyle/>
                  <a:p>
                    <a:fld id="{5512C05D-7B6D-4951-A4A1-A591A7FD3D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5-97B6-4E4A-BB6F-2BABF5AA81B3}"/>
                </c:ext>
              </c:extLst>
            </c:dLbl>
            <c:dLbl>
              <c:idx val="70"/>
              <c:tx>
                <c:rich>
                  <a:bodyPr/>
                  <a:lstStyle/>
                  <a:p>
                    <a:fld id="{0EDDC0B8-094D-436F-B8EA-E84897C7D6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6-97B6-4E4A-BB6F-2BABF5AA81B3}"/>
                </c:ext>
              </c:extLst>
            </c:dLbl>
            <c:dLbl>
              <c:idx val="71"/>
              <c:tx>
                <c:rich>
                  <a:bodyPr/>
                  <a:lstStyle/>
                  <a:p>
                    <a:fld id="{5F88198D-B36F-47B0-A49B-088A72C025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7-97B6-4E4A-BB6F-2BABF5AA81B3}"/>
                </c:ext>
              </c:extLst>
            </c:dLbl>
            <c:dLbl>
              <c:idx val="72"/>
              <c:tx>
                <c:rich>
                  <a:bodyPr/>
                  <a:lstStyle/>
                  <a:p>
                    <a:fld id="{0E80B32E-1A3A-49AD-B670-95B5B09575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8-97B6-4E4A-BB6F-2BABF5AA81B3}"/>
                </c:ext>
              </c:extLst>
            </c:dLbl>
            <c:dLbl>
              <c:idx val="73"/>
              <c:tx>
                <c:rich>
                  <a:bodyPr/>
                  <a:lstStyle/>
                  <a:p>
                    <a:fld id="{13600BD7-0E5F-4265-A227-5123A7B03C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9-97B6-4E4A-BB6F-2BABF5AA81B3}"/>
                </c:ext>
              </c:extLst>
            </c:dLbl>
            <c:dLbl>
              <c:idx val="74"/>
              <c:tx>
                <c:rich>
                  <a:bodyPr/>
                  <a:lstStyle/>
                  <a:p>
                    <a:fld id="{2D214A48-4745-4CA7-B357-E79947DF7B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A-97B6-4E4A-BB6F-2BABF5AA81B3}"/>
                </c:ext>
              </c:extLst>
            </c:dLbl>
            <c:dLbl>
              <c:idx val="75"/>
              <c:tx>
                <c:rich>
                  <a:bodyPr/>
                  <a:lstStyle/>
                  <a:p>
                    <a:fld id="{25403F10-3F59-48B3-99A0-69DF05C784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B-97B6-4E4A-BB6F-2BABF5AA81B3}"/>
                </c:ext>
              </c:extLst>
            </c:dLbl>
            <c:dLbl>
              <c:idx val="76"/>
              <c:tx>
                <c:rich>
                  <a:bodyPr/>
                  <a:lstStyle/>
                  <a:p>
                    <a:fld id="{EB7A721B-1714-41D1-AB3D-4E84C49688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C-97B6-4E4A-BB6F-2BABF5AA81B3}"/>
                </c:ext>
              </c:extLst>
            </c:dLbl>
            <c:dLbl>
              <c:idx val="77"/>
              <c:tx>
                <c:rich>
                  <a:bodyPr/>
                  <a:lstStyle/>
                  <a:p>
                    <a:fld id="{C469FF5A-F688-4848-8422-043851A392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D-97B6-4E4A-BB6F-2BABF5AA81B3}"/>
                </c:ext>
              </c:extLst>
            </c:dLbl>
            <c:dLbl>
              <c:idx val="78"/>
              <c:tx>
                <c:rich>
                  <a:bodyPr/>
                  <a:lstStyle/>
                  <a:p>
                    <a:fld id="{E67EC6AD-9CA1-4A92-94BD-9AE5A3F701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E-97B6-4E4A-BB6F-2BABF5AA81B3}"/>
                </c:ext>
              </c:extLst>
            </c:dLbl>
            <c:dLbl>
              <c:idx val="79"/>
              <c:tx>
                <c:rich>
                  <a:bodyPr/>
                  <a:lstStyle/>
                  <a:p>
                    <a:fld id="{449EB8A8-D8BE-4B90-AEE8-E86E0A2B7D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F-97B6-4E4A-BB6F-2BABF5AA81B3}"/>
                </c:ext>
              </c:extLst>
            </c:dLbl>
            <c:dLbl>
              <c:idx val="80"/>
              <c:tx>
                <c:rich>
                  <a:bodyPr/>
                  <a:lstStyle/>
                  <a:p>
                    <a:fld id="{28C6B639-D40E-4F97-A5C8-70F9327986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0-97B6-4E4A-BB6F-2BABF5AA81B3}"/>
                </c:ext>
              </c:extLst>
            </c:dLbl>
            <c:dLbl>
              <c:idx val="81"/>
              <c:tx>
                <c:rich>
                  <a:bodyPr/>
                  <a:lstStyle/>
                  <a:p>
                    <a:fld id="{66C0CE7A-54A8-45E8-A927-805ACF37C5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1-97B6-4E4A-BB6F-2BABF5AA81B3}"/>
                </c:ext>
              </c:extLst>
            </c:dLbl>
            <c:dLbl>
              <c:idx val="82"/>
              <c:tx>
                <c:rich>
                  <a:bodyPr/>
                  <a:lstStyle/>
                  <a:p>
                    <a:fld id="{78F147C8-F2CC-4CAA-A296-60C9B4B02F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2-97B6-4E4A-BB6F-2BABF5AA81B3}"/>
                </c:ext>
              </c:extLst>
            </c:dLbl>
            <c:dLbl>
              <c:idx val="83"/>
              <c:tx>
                <c:rich>
                  <a:bodyPr/>
                  <a:lstStyle/>
                  <a:p>
                    <a:fld id="{0583EFCA-256E-41CA-AB84-B2D819CF2D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3-97B6-4E4A-BB6F-2BABF5AA81B3}"/>
                </c:ext>
              </c:extLst>
            </c:dLbl>
            <c:dLbl>
              <c:idx val="84"/>
              <c:tx>
                <c:rich>
                  <a:bodyPr/>
                  <a:lstStyle/>
                  <a:p>
                    <a:fld id="{594E86C3-1946-4651-BD1B-F36C21C482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4-97B6-4E4A-BB6F-2BABF5AA81B3}"/>
                </c:ext>
              </c:extLst>
            </c:dLbl>
            <c:dLbl>
              <c:idx val="85"/>
              <c:tx>
                <c:rich>
                  <a:bodyPr/>
                  <a:lstStyle/>
                  <a:p>
                    <a:fld id="{7312C6B2-73B5-4A2A-B826-931762365D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5-97B6-4E4A-BB6F-2BABF5AA81B3}"/>
                </c:ext>
              </c:extLst>
            </c:dLbl>
            <c:dLbl>
              <c:idx val="86"/>
              <c:tx>
                <c:rich>
                  <a:bodyPr/>
                  <a:lstStyle/>
                  <a:p>
                    <a:fld id="{BCDDC095-B2B1-49DE-B63B-63207C78AC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6-97B6-4E4A-BB6F-2BABF5AA81B3}"/>
                </c:ext>
              </c:extLst>
            </c:dLbl>
            <c:dLbl>
              <c:idx val="87"/>
              <c:tx>
                <c:rich>
                  <a:bodyPr/>
                  <a:lstStyle/>
                  <a:p>
                    <a:fld id="{CEF3CA76-3F3E-400D-96D0-686F61CE9F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7-97B6-4E4A-BB6F-2BABF5AA81B3}"/>
                </c:ext>
              </c:extLst>
            </c:dLbl>
            <c:dLbl>
              <c:idx val="88"/>
              <c:tx>
                <c:rich>
                  <a:bodyPr/>
                  <a:lstStyle/>
                  <a:p>
                    <a:fld id="{594D049F-990D-4AB9-A45E-26CF5C6BBC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8-97B6-4E4A-BB6F-2BABF5AA81B3}"/>
                </c:ext>
              </c:extLst>
            </c:dLbl>
            <c:dLbl>
              <c:idx val="89"/>
              <c:tx>
                <c:rich>
                  <a:bodyPr/>
                  <a:lstStyle/>
                  <a:p>
                    <a:fld id="{BFDAD0CC-7751-48EE-8D70-3686477CB6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9-97B6-4E4A-BB6F-2BABF5AA81B3}"/>
                </c:ext>
              </c:extLst>
            </c:dLbl>
            <c:dLbl>
              <c:idx val="90"/>
              <c:tx>
                <c:rich>
                  <a:bodyPr/>
                  <a:lstStyle/>
                  <a:p>
                    <a:fld id="{2F030CEF-C312-4AF1-AA35-662CE46F20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A-97B6-4E4A-BB6F-2BABF5AA81B3}"/>
                </c:ext>
              </c:extLst>
            </c:dLbl>
            <c:dLbl>
              <c:idx val="91"/>
              <c:tx>
                <c:rich>
                  <a:bodyPr/>
                  <a:lstStyle/>
                  <a:p>
                    <a:fld id="{270A3517-9281-46B3-8ADF-CB6E188B7C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B-97B6-4E4A-BB6F-2BABF5AA81B3}"/>
                </c:ext>
              </c:extLst>
            </c:dLbl>
            <c:dLbl>
              <c:idx val="92"/>
              <c:tx>
                <c:rich>
                  <a:bodyPr/>
                  <a:lstStyle/>
                  <a:p>
                    <a:fld id="{72C5B5AA-2206-4F0F-8599-BDE3C5D2CD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C-97B6-4E4A-BB6F-2BABF5AA81B3}"/>
                </c:ext>
              </c:extLst>
            </c:dLbl>
            <c:dLbl>
              <c:idx val="93"/>
              <c:tx>
                <c:rich>
                  <a:bodyPr/>
                  <a:lstStyle/>
                  <a:p>
                    <a:fld id="{ACD25844-F956-4704-A3CB-BFCCAE405A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D-97B6-4E4A-BB6F-2BABF5AA81B3}"/>
                </c:ext>
              </c:extLst>
            </c:dLbl>
            <c:dLbl>
              <c:idx val="94"/>
              <c:tx>
                <c:rich>
                  <a:bodyPr/>
                  <a:lstStyle/>
                  <a:p>
                    <a:fld id="{A77D2607-4518-46AD-8400-89694CB8EF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E-97B6-4E4A-BB6F-2BABF5AA81B3}"/>
                </c:ext>
              </c:extLst>
            </c:dLbl>
            <c:dLbl>
              <c:idx val="95"/>
              <c:tx>
                <c:rich>
                  <a:bodyPr/>
                  <a:lstStyle/>
                  <a:p>
                    <a:fld id="{A92E1D93-87DD-481D-843F-B7C05FD9D6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F-97B6-4E4A-BB6F-2BABF5AA81B3}"/>
                </c:ext>
              </c:extLst>
            </c:dLbl>
            <c:dLbl>
              <c:idx val="96"/>
              <c:tx>
                <c:rich>
                  <a:bodyPr/>
                  <a:lstStyle/>
                  <a:p>
                    <a:fld id="{EAA75579-6363-4715-8BA9-58C1036AA5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0-97B6-4E4A-BB6F-2BABF5AA81B3}"/>
                </c:ext>
              </c:extLst>
            </c:dLbl>
            <c:dLbl>
              <c:idx val="97"/>
              <c:tx>
                <c:rich>
                  <a:bodyPr/>
                  <a:lstStyle/>
                  <a:p>
                    <a:fld id="{61F5BDF6-A0FA-4888-9268-7F4B19E321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1-97B6-4E4A-BB6F-2BABF5AA81B3}"/>
                </c:ext>
              </c:extLst>
            </c:dLbl>
            <c:dLbl>
              <c:idx val="98"/>
              <c:tx>
                <c:rich>
                  <a:bodyPr/>
                  <a:lstStyle/>
                  <a:p>
                    <a:fld id="{0246F780-A821-4933-858E-B3FE665C3D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2-97B6-4E4A-BB6F-2BABF5AA81B3}"/>
                </c:ext>
              </c:extLst>
            </c:dLbl>
            <c:dLbl>
              <c:idx val="99"/>
              <c:tx>
                <c:rich>
                  <a:bodyPr/>
                  <a:lstStyle/>
                  <a:p>
                    <a:fld id="{64E1E6E3-DE83-4C2D-9D4B-B6ED37F3B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3-97B6-4E4A-BB6F-2BABF5AA81B3}"/>
                </c:ext>
              </c:extLst>
            </c:dLbl>
            <c:dLbl>
              <c:idx val="100"/>
              <c:tx>
                <c:rich>
                  <a:bodyPr/>
                  <a:lstStyle/>
                  <a:p>
                    <a:fld id="{48C5972F-5EBE-40CE-83A9-7B8E3D2AF4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4-97B6-4E4A-BB6F-2BABF5AA81B3}"/>
                </c:ext>
              </c:extLst>
            </c:dLbl>
            <c:dLbl>
              <c:idx val="101"/>
              <c:tx>
                <c:rich>
                  <a:bodyPr/>
                  <a:lstStyle/>
                  <a:p>
                    <a:fld id="{2F942EA0-AC3B-4470-8A2D-0C5D83306D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5-97B6-4E4A-BB6F-2BABF5AA81B3}"/>
                </c:ext>
              </c:extLst>
            </c:dLbl>
            <c:dLbl>
              <c:idx val="102"/>
              <c:tx>
                <c:rich>
                  <a:bodyPr/>
                  <a:lstStyle/>
                  <a:p>
                    <a:fld id="{9B5C5A9B-5311-403A-9860-D5E8DE372B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6-97B6-4E4A-BB6F-2BABF5AA81B3}"/>
                </c:ext>
              </c:extLst>
            </c:dLbl>
            <c:dLbl>
              <c:idx val="103"/>
              <c:tx>
                <c:rich>
                  <a:bodyPr/>
                  <a:lstStyle/>
                  <a:p>
                    <a:fld id="{56B4A9E4-D620-4DE0-9EB7-9679E58B45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7-97B6-4E4A-BB6F-2BABF5AA81B3}"/>
                </c:ext>
              </c:extLst>
            </c:dLbl>
            <c:dLbl>
              <c:idx val="104"/>
              <c:tx>
                <c:rich>
                  <a:bodyPr/>
                  <a:lstStyle/>
                  <a:p>
                    <a:fld id="{987965BA-F11C-4245-87A0-B2A1F8B7B1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8-97B6-4E4A-BB6F-2BABF5AA81B3}"/>
                </c:ext>
              </c:extLst>
            </c:dLbl>
            <c:dLbl>
              <c:idx val="105"/>
              <c:tx>
                <c:rich>
                  <a:bodyPr/>
                  <a:lstStyle/>
                  <a:p>
                    <a:fld id="{958A29B3-BEBE-41EC-B386-645E17A0ED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9-97B6-4E4A-BB6F-2BABF5AA81B3}"/>
                </c:ext>
              </c:extLst>
            </c:dLbl>
            <c:dLbl>
              <c:idx val="106"/>
              <c:tx>
                <c:rich>
                  <a:bodyPr/>
                  <a:lstStyle/>
                  <a:p>
                    <a:fld id="{B0AEA7B8-D7F3-4180-9F15-3EC50757D2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A-97B6-4E4A-BB6F-2BABF5AA81B3}"/>
                </c:ext>
              </c:extLst>
            </c:dLbl>
            <c:dLbl>
              <c:idx val="107"/>
              <c:tx>
                <c:rich>
                  <a:bodyPr/>
                  <a:lstStyle/>
                  <a:p>
                    <a:fld id="{968B1F0C-C5DE-45EF-A080-FB8D853F0B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B-97B6-4E4A-BB6F-2BABF5AA81B3}"/>
                </c:ext>
              </c:extLst>
            </c:dLbl>
            <c:dLbl>
              <c:idx val="108"/>
              <c:tx>
                <c:rich>
                  <a:bodyPr/>
                  <a:lstStyle/>
                  <a:p>
                    <a:fld id="{98F30803-8898-4373-B87A-73C2803170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C-97B6-4E4A-BB6F-2BABF5AA81B3}"/>
                </c:ext>
              </c:extLst>
            </c:dLbl>
            <c:dLbl>
              <c:idx val="109"/>
              <c:tx>
                <c:rich>
                  <a:bodyPr/>
                  <a:lstStyle/>
                  <a:p>
                    <a:fld id="{A28FC7B3-25AC-4367-9B74-3B46CCB5E2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D-97B6-4E4A-BB6F-2BABF5AA81B3}"/>
                </c:ext>
              </c:extLst>
            </c:dLbl>
            <c:dLbl>
              <c:idx val="110"/>
              <c:tx>
                <c:rich>
                  <a:bodyPr/>
                  <a:lstStyle/>
                  <a:p>
                    <a:fld id="{97AE1DB2-8218-4407-B72D-61E718E0E9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E-97B6-4E4A-BB6F-2BABF5AA81B3}"/>
                </c:ext>
              </c:extLst>
            </c:dLbl>
            <c:dLbl>
              <c:idx val="111"/>
              <c:tx>
                <c:rich>
                  <a:bodyPr/>
                  <a:lstStyle/>
                  <a:p>
                    <a:fld id="{75E6EC9F-6F95-4C52-93B9-1FF8D9FCC7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F-97B6-4E4A-BB6F-2BABF5AA81B3}"/>
                </c:ext>
              </c:extLst>
            </c:dLbl>
            <c:dLbl>
              <c:idx val="112"/>
              <c:tx>
                <c:rich>
                  <a:bodyPr/>
                  <a:lstStyle/>
                  <a:p>
                    <a:fld id="{55B98EAB-6D3D-413A-BAA7-E862939C6D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0-97B6-4E4A-BB6F-2BABF5AA81B3}"/>
                </c:ext>
              </c:extLst>
            </c:dLbl>
            <c:dLbl>
              <c:idx val="113"/>
              <c:tx>
                <c:rich>
                  <a:bodyPr/>
                  <a:lstStyle/>
                  <a:p>
                    <a:fld id="{A09AE643-8240-4A7B-922A-26087A743F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1-97B6-4E4A-BB6F-2BABF5AA81B3}"/>
                </c:ext>
              </c:extLst>
            </c:dLbl>
            <c:dLbl>
              <c:idx val="114"/>
              <c:tx>
                <c:rich>
                  <a:bodyPr/>
                  <a:lstStyle/>
                  <a:p>
                    <a:fld id="{BB70BC24-778B-4CB1-8355-4F8F7472F9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2-97B6-4E4A-BB6F-2BABF5AA81B3}"/>
                </c:ext>
              </c:extLst>
            </c:dLbl>
            <c:dLbl>
              <c:idx val="115"/>
              <c:tx>
                <c:rich>
                  <a:bodyPr/>
                  <a:lstStyle/>
                  <a:p>
                    <a:fld id="{6F659A01-DA2C-4616-B49A-CCCBEB7642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3-97B6-4E4A-BB6F-2BABF5AA81B3}"/>
                </c:ext>
              </c:extLst>
            </c:dLbl>
            <c:dLbl>
              <c:idx val="116"/>
              <c:tx>
                <c:rich>
                  <a:bodyPr/>
                  <a:lstStyle/>
                  <a:p>
                    <a:fld id="{33C11CA2-D9FD-4449-803E-0609649BCE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4-97B6-4E4A-BB6F-2BABF5AA81B3}"/>
                </c:ext>
              </c:extLst>
            </c:dLbl>
            <c:dLbl>
              <c:idx val="117"/>
              <c:tx>
                <c:rich>
                  <a:bodyPr/>
                  <a:lstStyle/>
                  <a:p>
                    <a:fld id="{CB0686FA-7EE3-4DA0-AE7F-0402AA1568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5-97B6-4E4A-BB6F-2BABF5AA81B3}"/>
                </c:ext>
              </c:extLst>
            </c:dLbl>
            <c:dLbl>
              <c:idx val="118"/>
              <c:tx>
                <c:rich>
                  <a:bodyPr/>
                  <a:lstStyle/>
                  <a:p>
                    <a:fld id="{86F7B34B-BB3F-437A-8FA0-FB495989D2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6-97B6-4E4A-BB6F-2BABF5AA81B3}"/>
                </c:ext>
              </c:extLst>
            </c:dLbl>
            <c:dLbl>
              <c:idx val="119"/>
              <c:tx>
                <c:rich>
                  <a:bodyPr/>
                  <a:lstStyle/>
                  <a:p>
                    <a:fld id="{837F3A04-0D47-41D2-8CE5-50D88A9EB5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7-97B6-4E4A-BB6F-2BABF5AA81B3}"/>
                </c:ext>
              </c:extLst>
            </c:dLbl>
            <c:dLbl>
              <c:idx val="120"/>
              <c:tx>
                <c:rich>
                  <a:bodyPr/>
                  <a:lstStyle/>
                  <a:p>
                    <a:fld id="{DD84F585-4BD6-425A-9F57-22A2FFE32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8-97B6-4E4A-BB6F-2BABF5AA81B3}"/>
                </c:ext>
              </c:extLst>
            </c:dLbl>
            <c:dLbl>
              <c:idx val="121"/>
              <c:tx>
                <c:rich>
                  <a:bodyPr/>
                  <a:lstStyle/>
                  <a:p>
                    <a:fld id="{A6D2122E-D085-43A9-8EED-BDBDEF3721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9-97B6-4E4A-BB6F-2BABF5AA81B3}"/>
                </c:ext>
              </c:extLst>
            </c:dLbl>
            <c:dLbl>
              <c:idx val="122"/>
              <c:tx>
                <c:rich>
                  <a:bodyPr/>
                  <a:lstStyle/>
                  <a:p>
                    <a:fld id="{EDFC7EDA-7763-49A7-B0CF-C98AB054FD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A-97B6-4E4A-BB6F-2BABF5AA81B3}"/>
                </c:ext>
              </c:extLst>
            </c:dLbl>
            <c:dLbl>
              <c:idx val="123"/>
              <c:tx>
                <c:rich>
                  <a:bodyPr/>
                  <a:lstStyle/>
                  <a:p>
                    <a:fld id="{91BF8156-F40C-47D0-8CA5-71DD452784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B-97B6-4E4A-BB6F-2BABF5AA81B3}"/>
                </c:ext>
              </c:extLst>
            </c:dLbl>
            <c:dLbl>
              <c:idx val="124"/>
              <c:tx>
                <c:rich>
                  <a:bodyPr/>
                  <a:lstStyle/>
                  <a:p>
                    <a:fld id="{747C225B-E6C9-48ED-9039-217ED30ABA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C-97B6-4E4A-BB6F-2BABF5AA81B3}"/>
                </c:ext>
              </c:extLst>
            </c:dLbl>
            <c:dLbl>
              <c:idx val="125"/>
              <c:tx>
                <c:rich>
                  <a:bodyPr/>
                  <a:lstStyle/>
                  <a:p>
                    <a:fld id="{94D18D71-4D04-4A7E-917A-247FAD6EEB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D-97B6-4E4A-BB6F-2BABF5AA81B3}"/>
                </c:ext>
              </c:extLst>
            </c:dLbl>
            <c:dLbl>
              <c:idx val="126"/>
              <c:tx>
                <c:rich>
                  <a:bodyPr/>
                  <a:lstStyle/>
                  <a:p>
                    <a:fld id="{5FB36CFD-227F-4777-8773-098F45EA74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E-97B6-4E4A-BB6F-2BABF5AA81B3}"/>
                </c:ext>
              </c:extLst>
            </c:dLbl>
            <c:dLbl>
              <c:idx val="127"/>
              <c:tx>
                <c:rich>
                  <a:bodyPr/>
                  <a:lstStyle/>
                  <a:p>
                    <a:fld id="{F695420E-06EE-4392-8118-154D1901F4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F-97B6-4E4A-BB6F-2BABF5AA81B3}"/>
                </c:ext>
              </c:extLst>
            </c:dLbl>
            <c:dLbl>
              <c:idx val="128"/>
              <c:tx>
                <c:rich>
                  <a:bodyPr/>
                  <a:lstStyle/>
                  <a:p>
                    <a:fld id="{AE1BB78B-4463-407A-BD1E-EBC46F1BDE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0-97B6-4E4A-BB6F-2BABF5AA81B3}"/>
                </c:ext>
              </c:extLst>
            </c:dLbl>
            <c:dLbl>
              <c:idx val="129"/>
              <c:tx>
                <c:rich>
                  <a:bodyPr/>
                  <a:lstStyle/>
                  <a:p>
                    <a:fld id="{D985774D-E632-43F9-A7EC-92BCB76014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1-97B6-4E4A-BB6F-2BABF5AA81B3}"/>
                </c:ext>
              </c:extLst>
            </c:dLbl>
            <c:dLbl>
              <c:idx val="130"/>
              <c:tx>
                <c:rich>
                  <a:bodyPr/>
                  <a:lstStyle/>
                  <a:p>
                    <a:fld id="{DBAEF1C8-8138-4970-9B20-F58D48EB90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2-97B6-4E4A-BB6F-2BABF5AA81B3}"/>
                </c:ext>
              </c:extLst>
            </c:dLbl>
            <c:dLbl>
              <c:idx val="131"/>
              <c:tx>
                <c:rich>
                  <a:bodyPr/>
                  <a:lstStyle/>
                  <a:p>
                    <a:fld id="{21E11133-4EBF-4B27-A4DF-C5C753C3C2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3-97B6-4E4A-BB6F-2BABF5AA81B3}"/>
                </c:ext>
              </c:extLst>
            </c:dLbl>
            <c:dLbl>
              <c:idx val="132"/>
              <c:tx>
                <c:rich>
                  <a:bodyPr/>
                  <a:lstStyle/>
                  <a:p>
                    <a:fld id="{1B891561-DBED-4B4D-9256-79DE282BC2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4-97B6-4E4A-BB6F-2BABF5AA81B3}"/>
                </c:ext>
              </c:extLst>
            </c:dLbl>
            <c:dLbl>
              <c:idx val="133"/>
              <c:tx>
                <c:rich>
                  <a:bodyPr/>
                  <a:lstStyle/>
                  <a:p>
                    <a:fld id="{BF74475F-EC86-4C79-A0CC-5EB1075158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5-97B6-4E4A-BB6F-2BABF5AA81B3}"/>
                </c:ext>
              </c:extLst>
            </c:dLbl>
            <c:dLbl>
              <c:idx val="134"/>
              <c:tx>
                <c:rich>
                  <a:bodyPr/>
                  <a:lstStyle/>
                  <a:p>
                    <a:fld id="{5D512A70-F60D-45ED-A87A-77B92F6C79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6-97B6-4E4A-BB6F-2BABF5AA81B3}"/>
                </c:ext>
              </c:extLst>
            </c:dLbl>
            <c:dLbl>
              <c:idx val="135"/>
              <c:tx>
                <c:rich>
                  <a:bodyPr/>
                  <a:lstStyle/>
                  <a:p>
                    <a:fld id="{8ABE60E0-F164-4D47-8007-883A9FF90C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7-97B6-4E4A-BB6F-2BABF5AA81B3}"/>
                </c:ext>
              </c:extLst>
            </c:dLbl>
            <c:dLbl>
              <c:idx val="136"/>
              <c:tx>
                <c:rich>
                  <a:bodyPr/>
                  <a:lstStyle/>
                  <a:p>
                    <a:fld id="{5003E05A-F2C2-41B3-B4D3-841DA52823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8-97B6-4E4A-BB6F-2BABF5AA81B3}"/>
                </c:ext>
              </c:extLst>
            </c:dLbl>
            <c:dLbl>
              <c:idx val="137"/>
              <c:tx>
                <c:rich>
                  <a:bodyPr/>
                  <a:lstStyle/>
                  <a:p>
                    <a:fld id="{C12510A8-CBEC-43E1-85F6-CE0443F67F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9-97B6-4E4A-BB6F-2BABF5AA81B3}"/>
                </c:ext>
              </c:extLst>
            </c:dLbl>
            <c:dLbl>
              <c:idx val="138"/>
              <c:tx>
                <c:rich>
                  <a:bodyPr/>
                  <a:lstStyle/>
                  <a:p>
                    <a:fld id="{84BF112B-3FB8-424B-8916-92A839EDBD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A-97B6-4E4A-BB6F-2BABF5AA81B3}"/>
                </c:ext>
              </c:extLst>
            </c:dLbl>
            <c:dLbl>
              <c:idx val="139"/>
              <c:tx>
                <c:rich>
                  <a:bodyPr/>
                  <a:lstStyle/>
                  <a:p>
                    <a:fld id="{6ED392F7-2435-4BEF-9291-7293ACFC0A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B-97B6-4E4A-BB6F-2BABF5AA81B3}"/>
                </c:ext>
              </c:extLst>
            </c:dLbl>
            <c:dLbl>
              <c:idx val="140"/>
              <c:tx>
                <c:rich>
                  <a:bodyPr/>
                  <a:lstStyle/>
                  <a:p>
                    <a:fld id="{B2E8932C-E09F-4E62-9436-2BC5D3E97C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C-97B6-4E4A-BB6F-2BABF5AA81B3}"/>
                </c:ext>
              </c:extLst>
            </c:dLbl>
            <c:dLbl>
              <c:idx val="141"/>
              <c:tx>
                <c:rich>
                  <a:bodyPr/>
                  <a:lstStyle/>
                  <a:p>
                    <a:fld id="{AAF5B8D7-43E5-41FF-A408-25C1DDB874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D-97B6-4E4A-BB6F-2BABF5AA81B3}"/>
                </c:ext>
              </c:extLst>
            </c:dLbl>
            <c:dLbl>
              <c:idx val="142"/>
              <c:tx>
                <c:rich>
                  <a:bodyPr/>
                  <a:lstStyle/>
                  <a:p>
                    <a:fld id="{4ED5617D-273C-4DC0-8F04-0A8391D2DB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E-97B6-4E4A-BB6F-2BABF5AA81B3}"/>
                </c:ext>
              </c:extLst>
            </c:dLbl>
            <c:dLbl>
              <c:idx val="143"/>
              <c:tx>
                <c:rich>
                  <a:bodyPr/>
                  <a:lstStyle/>
                  <a:p>
                    <a:fld id="{E69FFFA7-7041-462E-A787-6EE88B53E4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F-97B6-4E4A-BB6F-2BABF5AA81B3}"/>
                </c:ext>
              </c:extLst>
            </c:dLbl>
            <c:dLbl>
              <c:idx val="144"/>
              <c:tx>
                <c:rich>
                  <a:bodyPr/>
                  <a:lstStyle/>
                  <a:p>
                    <a:fld id="{CF34A17D-4671-42C3-BF51-57A0E7B399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0-97B6-4E4A-BB6F-2BABF5AA81B3}"/>
                </c:ext>
              </c:extLst>
            </c:dLbl>
            <c:dLbl>
              <c:idx val="145"/>
              <c:tx>
                <c:rich>
                  <a:bodyPr/>
                  <a:lstStyle/>
                  <a:p>
                    <a:fld id="{A1854962-EB60-4CCB-8B7D-FAFA502A71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1-97B6-4E4A-BB6F-2BABF5AA81B3}"/>
                </c:ext>
              </c:extLst>
            </c:dLbl>
            <c:dLbl>
              <c:idx val="146"/>
              <c:tx>
                <c:rich>
                  <a:bodyPr/>
                  <a:lstStyle/>
                  <a:p>
                    <a:fld id="{84525AFB-D1FC-4B5B-8F70-327A06FFA1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2-97B6-4E4A-BB6F-2BABF5AA81B3}"/>
                </c:ext>
              </c:extLst>
            </c:dLbl>
            <c:dLbl>
              <c:idx val="147"/>
              <c:tx>
                <c:rich>
                  <a:bodyPr/>
                  <a:lstStyle/>
                  <a:p>
                    <a:fld id="{D945D6B6-C7A4-4CE7-A0CC-6665B90F25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3-97B6-4E4A-BB6F-2BABF5AA81B3}"/>
                </c:ext>
              </c:extLst>
            </c:dLbl>
            <c:dLbl>
              <c:idx val="148"/>
              <c:tx>
                <c:rich>
                  <a:bodyPr/>
                  <a:lstStyle/>
                  <a:p>
                    <a:fld id="{318DE890-5D7E-427E-BE77-B065DF48AF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4-97B6-4E4A-BB6F-2BABF5AA81B3}"/>
                </c:ext>
              </c:extLst>
            </c:dLbl>
            <c:dLbl>
              <c:idx val="149"/>
              <c:tx>
                <c:rich>
                  <a:bodyPr/>
                  <a:lstStyle/>
                  <a:p>
                    <a:fld id="{6B31E8C3-311E-4664-A414-E36C2DDA2C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5-97B6-4E4A-BB6F-2BABF5AA81B3}"/>
                </c:ext>
              </c:extLst>
            </c:dLbl>
            <c:dLbl>
              <c:idx val="150"/>
              <c:tx>
                <c:rich>
                  <a:bodyPr/>
                  <a:lstStyle/>
                  <a:p>
                    <a:fld id="{AFDC6DA3-6ADE-42E6-903C-6BFE25014B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6-97B6-4E4A-BB6F-2BABF5AA81B3}"/>
                </c:ext>
              </c:extLst>
            </c:dLbl>
            <c:dLbl>
              <c:idx val="151"/>
              <c:tx>
                <c:rich>
                  <a:bodyPr/>
                  <a:lstStyle/>
                  <a:p>
                    <a:fld id="{E5E3F330-98B1-48BA-A704-562BAA5893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7-97B6-4E4A-BB6F-2BABF5AA81B3}"/>
                </c:ext>
              </c:extLst>
            </c:dLbl>
            <c:dLbl>
              <c:idx val="152"/>
              <c:tx>
                <c:rich>
                  <a:bodyPr/>
                  <a:lstStyle/>
                  <a:p>
                    <a:fld id="{681588D5-B608-47AC-9530-50E987F9FF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8-97B6-4E4A-BB6F-2BABF5AA81B3}"/>
                </c:ext>
              </c:extLst>
            </c:dLbl>
            <c:dLbl>
              <c:idx val="153"/>
              <c:tx>
                <c:rich>
                  <a:bodyPr/>
                  <a:lstStyle/>
                  <a:p>
                    <a:fld id="{185A64EC-FB2A-41CA-B1FD-5226252258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9-97B6-4E4A-BB6F-2BABF5AA81B3}"/>
                </c:ext>
              </c:extLst>
            </c:dLbl>
            <c:dLbl>
              <c:idx val="154"/>
              <c:tx>
                <c:rich>
                  <a:bodyPr/>
                  <a:lstStyle/>
                  <a:p>
                    <a:fld id="{2EF38FA1-179C-42A4-88AA-E8D9B46465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A-97B6-4E4A-BB6F-2BABF5AA81B3}"/>
                </c:ext>
              </c:extLst>
            </c:dLbl>
            <c:dLbl>
              <c:idx val="155"/>
              <c:tx>
                <c:rich>
                  <a:bodyPr/>
                  <a:lstStyle/>
                  <a:p>
                    <a:fld id="{DE322099-688B-4C4A-BC17-A376EC9975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B-97B6-4E4A-BB6F-2BABF5AA81B3}"/>
                </c:ext>
              </c:extLst>
            </c:dLbl>
            <c:dLbl>
              <c:idx val="156"/>
              <c:tx>
                <c:rich>
                  <a:bodyPr/>
                  <a:lstStyle/>
                  <a:p>
                    <a:fld id="{3F6993B9-6EE2-4AED-958B-663554959A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C-97B6-4E4A-BB6F-2BABF5AA81B3}"/>
                </c:ext>
              </c:extLst>
            </c:dLbl>
            <c:dLbl>
              <c:idx val="157"/>
              <c:tx>
                <c:rich>
                  <a:bodyPr/>
                  <a:lstStyle/>
                  <a:p>
                    <a:fld id="{75F3FBFC-20B4-4793-BAA2-471AD6D2B6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D-97B6-4E4A-BB6F-2BABF5AA81B3}"/>
                </c:ext>
              </c:extLst>
            </c:dLbl>
            <c:dLbl>
              <c:idx val="158"/>
              <c:tx>
                <c:rich>
                  <a:bodyPr/>
                  <a:lstStyle/>
                  <a:p>
                    <a:fld id="{A6D1CEE1-16C8-44F2-AAB1-F06E0C23C1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E-97B6-4E4A-BB6F-2BABF5AA81B3}"/>
                </c:ext>
              </c:extLst>
            </c:dLbl>
            <c:dLbl>
              <c:idx val="159"/>
              <c:tx>
                <c:rich>
                  <a:bodyPr/>
                  <a:lstStyle/>
                  <a:p>
                    <a:fld id="{B3A5A142-D958-45A8-A62D-5BF4F7117C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F-97B6-4E4A-BB6F-2BABF5AA81B3}"/>
                </c:ext>
              </c:extLst>
            </c:dLbl>
            <c:dLbl>
              <c:idx val="160"/>
              <c:tx>
                <c:rich>
                  <a:bodyPr/>
                  <a:lstStyle/>
                  <a:p>
                    <a:fld id="{1F0E3DCA-C55F-49E4-8880-C8670B88D0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0-97B6-4E4A-BB6F-2BABF5AA81B3}"/>
                </c:ext>
              </c:extLst>
            </c:dLbl>
            <c:dLbl>
              <c:idx val="161"/>
              <c:tx>
                <c:rich>
                  <a:bodyPr/>
                  <a:lstStyle/>
                  <a:p>
                    <a:fld id="{764A9CCA-E66B-4259-A24B-0BEA3475D8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1-97B6-4E4A-BB6F-2BABF5AA81B3}"/>
                </c:ext>
              </c:extLst>
            </c:dLbl>
            <c:dLbl>
              <c:idx val="162"/>
              <c:tx>
                <c:rich>
                  <a:bodyPr/>
                  <a:lstStyle/>
                  <a:p>
                    <a:fld id="{59B039A6-3E12-4BA0-82D9-3A1EFBDD7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2-97B6-4E4A-BB6F-2BABF5AA81B3}"/>
                </c:ext>
              </c:extLst>
            </c:dLbl>
            <c:dLbl>
              <c:idx val="163"/>
              <c:tx>
                <c:rich>
                  <a:bodyPr/>
                  <a:lstStyle/>
                  <a:p>
                    <a:fld id="{228C0505-224E-4D0C-B609-AFCCFDC06F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3-97B6-4E4A-BB6F-2BABF5AA81B3}"/>
                </c:ext>
              </c:extLst>
            </c:dLbl>
            <c:dLbl>
              <c:idx val="164"/>
              <c:tx>
                <c:rich>
                  <a:bodyPr/>
                  <a:lstStyle/>
                  <a:p>
                    <a:fld id="{666F237C-361A-4F83-AC15-73944730FC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4-97B6-4E4A-BB6F-2BABF5AA81B3}"/>
                </c:ext>
              </c:extLst>
            </c:dLbl>
            <c:dLbl>
              <c:idx val="165"/>
              <c:tx>
                <c:rich>
                  <a:bodyPr/>
                  <a:lstStyle/>
                  <a:p>
                    <a:fld id="{81C45C9E-9221-4E68-9FA7-2D28CA2E87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5-97B6-4E4A-BB6F-2BABF5AA81B3}"/>
                </c:ext>
              </c:extLst>
            </c:dLbl>
            <c:dLbl>
              <c:idx val="166"/>
              <c:tx>
                <c:rich>
                  <a:bodyPr/>
                  <a:lstStyle/>
                  <a:p>
                    <a:fld id="{478356C7-447D-4ADE-A52E-E62CBF675F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6-97B6-4E4A-BB6F-2BABF5AA81B3}"/>
                </c:ext>
              </c:extLst>
            </c:dLbl>
            <c:dLbl>
              <c:idx val="167"/>
              <c:tx>
                <c:rich>
                  <a:bodyPr/>
                  <a:lstStyle/>
                  <a:p>
                    <a:fld id="{46CA6EF2-71A8-4FE5-8787-1FF9C69154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7-97B6-4E4A-BB6F-2BABF5AA81B3}"/>
                </c:ext>
              </c:extLst>
            </c:dLbl>
            <c:dLbl>
              <c:idx val="168"/>
              <c:tx>
                <c:rich>
                  <a:bodyPr/>
                  <a:lstStyle/>
                  <a:p>
                    <a:fld id="{60E7ED5F-AC0F-4D50-BB60-4936BE4AD0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8-97B6-4E4A-BB6F-2BABF5AA81B3}"/>
                </c:ext>
              </c:extLst>
            </c:dLbl>
            <c:dLbl>
              <c:idx val="169"/>
              <c:tx>
                <c:rich>
                  <a:bodyPr/>
                  <a:lstStyle/>
                  <a:p>
                    <a:fld id="{328B1EDC-6D90-40B9-817F-90FFB9EFDF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9-97B6-4E4A-BB6F-2BABF5AA81B3}"/>
                </c:ext>
              </c:extLst>
            </c:dLbl>
            <c:dLbl>
              <c:idx val="170"/>
              <c:tx>
                <c:rich>
                  <a:bodyPr/>
                  <a:lstStyle/>
                  <a:p>
                    <a:fld id="{10385DA0-6B5D-45FD-B6D4-8786406401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A-97B6-4E4A-BB6F-2BABF5AA81B3}"/>
                </c:ext>
              </c:extLst>
            </c:dLbl>
            <c:dLbl>
              <c:idx val="171"/>
              <c:tx>
                <c:rich>
                  <a:bodyPr/>
                  <a:lstStyle/>
                  <a:p>
                    <a:fld id="{7C7C3394-3D25-4871-89E1-7D09896DA0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B-97B6-4E4A-BB6F-2BABF5AA81B3}"/>
                </c:ext>
              </c:extLst>
            </c:dLbl>
            <c:dLbl>
              <c:idx val="172"/>
              <c:tx>
                <c:rich>
                  <a:bodyPr/>
                  <a:lstStyle/>
                  <a:p>
                    <a:fld id="{8DE780E7-CDBD-4EF0-B32C-5B43A69646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C-97B6-4E4A-BB6F-2BABF5AA81B3}"/>
                </c:ext>
              </c:extLst>
            </c:dLbl>
            <c:dLbl>
              <c:idx val="173"/>
              <c:tx>
                <c:rich>
                  <a:bodyPr/>
                  <a:lstStyle/>
                  <a:p>
                    <a:fld id="{FBDC0158-E227-4FD3-B640-6A28B6CF01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D-97B6-4E4A-BB6F-2BABF5AA81B3}"/>
                </c:ext>
              </c:extLst>
            </c:dLbl>
            <c:dLbl>
              <c:idx val="174"/>
              <c:tx>
                <c:rich>
                  <a:bodyPr/>
                  <a:lstStyle/>
                  <a:p>
                    <a:fld id="{EF7FF36E-132E-4449-B0C1-8F495976B0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E-97B6-4E4A-BB6F-2BABF5AA81B3}"/>
                </c:ext>
              </c:extLst>
            </c:dLbl>
            <c:dLbl>
              <c:idx val="175"/>
              <c:tx>
                <c:rich>
                  <a:bodyPr/>
                  <a:lstStyle/>
                  <a:p>
                    <a:fld id="{1EE9FE00-525F-42BA-86DA-EBD25BB80E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F-97B6-4E4A-BB6F-2BABF5AA81B3}"/>
                </c:ext>
              </c:extLst>
            </c:dLbl>
            <c:dLbl>
              <c:idx val="176"/>
              <c:tx>
                <c:rich>
                  <a:bodyPr/>
                  <a:lstStyle/>
                  <a:p>
                    <a:fld id="{6B3E0A79-AA30-4B3C-9829-1B979A13D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0-97B6-4E4A-BB6F-2BABF5AA81B3}"/>
                </c:ext>
              </c:extLst>
            </c:dLbl>
            <c:dLbl>
              <c:idx val="177"/>
              <c:tx>
                <c:rich>
                  <a:bodyPr/>
                  <a:lstStyle/>
                  <a:p>
                    <a:fld id="{DF055346-2928-4E8C-9A5B-E4D3205D54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1-97B6-4E4A-BB6F-2BABF5AA81B3}"/>
                </c:ext>
              </c:extLst>
            </c:dLbl>
            <c:dLbl>
              <c:idx val="178"/>
              <c:tx>
                <c:rich>
                  <a:bodyPr/>
                  <a:lstStyle/>
                  <a:p>
                    <a:fld id="{D8C745EA-A703-4BF4-BC2E-A9EF2D346C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2-97B6-4E4A-BB6F-2BABF5AA81B3}"/>
                </c:ext>
              </c:extLst>
            </c:dLbl>
            <c:dLbl>
              <c:idx val="179"/>
              <c:tx>
                <c:rich>
                  <a:bodyPr/>
                  <a:lstStyle/>
                  <a:p>
                    <a:fld id="{BBCBD2F7-AC8B-4AB0-A64D-F745A5307F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3-97B6-4E4A-BB6F-2BABF5AA81B3}"/>
                </c:ext>
              </c:extLst>
            </c:dLbl>
            <c:dLbl>
              <c:idx val="180"/>
              <c:tx>
                <c:rich>
                  <a:bodyPr/>
                  <a:lstStyle/>
                  <a:p>
                    <a:fld id="{76A6076F-3675-4013-BD24-3485E6CF3A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4-97B6-4E4A-BB6F-2BABF5AA81B3}"/>
                </c:ext>
              </c:extLst>
            </c:dLbl>
            <c:dLbl>
              <c:idx val="181"/>
              <c:tx>
                <c:rich>
                  <a:bodyPr/>
                  <a:lstStyle/>
                  <a:p>
                    <a:fld id="{A349AC06-7CCF-4681-8C09-BADEA7BFB5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5-97B6-4E4A-BB6F-2BABF5AA81B3}"/>
                </c:ext>
              </c:extLst>
            </c:dLbl>
            <c:dLbl>
              <c:idx val="182"/>
              <c:tx>
                <c:rich>
                  <a:bodyPr/>
                  <a:lstStyle/>
                  <a:p>
                    <a:fld id="{781D2117-A055-4BAA-B640-8063AC9B30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6-97B6-4E4A-BB6F-2BABF5AA81B3}"/>
                </c:ext>
              </c:extLst>
            </c:dLbl>
            <c:dLbl>
              <c:idx val="183"/>
              <c:tx>
                <c:rich>
                  <a:bodyPr/>
                  <a:lstStyle/>
                  <a:p>
                    <a:fld id="{5A1662A7-30CC-4580-9A42-3E6234CD74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7-97B6-4E4A-BB6F-2BABF5AA81B3}"/>
                </c:ext>
              </c:extLst>
            </c:dLbl>
            <c:dLbl>
              <c:idx val="184"/>
              <c:tx>
                <c:rich>
                  <a:bodyPr/>
                  <a:lstStyle/>
                  <a:p>
                    <a:fld id="{EB0C0A44-1B7B-4C15-BFB1-885673E525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8-97B6-4E4A-BB6F-2BABF5AA81B3}"/>
                </c:ext>
              </c:extLst>
            </c:dLbl>
            <c:dLbl>
              <c:idx val="185"/>
              <c:tx>
                <c:rich>
                  <a:bodyPr/>
                  <a:lstStyle/>
                  <a:p>
                    <a:fld id="{B0E1F7BA-473E-4AF7-837F-76754BC70D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9-97B6-4E4A-BB6F-2BABF5AA81B3}"/>
                </c:ext>
              </c:extLst>
            </c:dLbl>
            <c:dLbl>
              <c:idx val="186"/>
              <c:tx>
                <c:rich>
                  <a:bodyPr/>
                  <a:lstStyle/>
                  <a:p>
                    <a:fld id="{5E263DA6-7B27-44CA-AE85-A5A253A7D8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A-97B6-4E4A-BB6F-2BABF5AA81B3}"/>
                </c:ext>
              </c:extLst>
            </c:dLbl>
            <c:dLbl>
              <c:idx val="187"/>
              <c:tx>
                <c:rich>
                  <a:bodyPr/>
                  <a:lstStyle/>
                  <a:p>
                    <a:fld id="{87A7FE23-002C-4B04-B267-95629A2E6B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B-97B6-4E4A-BB6F-2BABF5AA81B3}"/>
                </c:ext>
              </c:extLst>
            </c:dLbl>
            <c:dLbl>
              <c:idx val="188"/>
              <c:tx>
                <c:rich>
                  <a:bodyPr/>
                  <a:lstStyle/>
                  <a:p>
                    <a:fld id="{B2AFE89B-2478-4D28-B84A-2490CDE0B7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C-97B6-4E4A-BB6F-2BABF5AA81B3}"/>
                </c:ext>
              </c:extLst>
            </c:dLbl>
            <c:dLbl>
              <c:idx val="189"/>
              <c:tx>
                <c:rich>
                  <a:bodyPr/>
                  <a:lstStyle/>
                  <a:p>
                    <a:fld id="{4086BA1F-74B7-4F6C-AD83-1573413458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D-97B6-4E4A-BB6F-2BABF5AA81B3}"/>
                </c:ext>
              </c:extLst>
            </c:dLbl>
            <c:dLbl>
              <c:idx val="190"/>
              <c:tx>
                <c:rich>
                  <a:bodyPr/>
                  <a:lstStyle/>
                  <a:p>
                    <a:fld id="{44B661A6-23E0-427A-A38F-5BA72FA4C0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E-97B6-4E4A-BB6F-2BABF5AA81B3}"/>
                </c:ext>
              </c:extLst>
            </c:dLbl>
            <c:dLbl>
              <c:idx val="191"/>
              <c:tx>
                <c:rich>
                  <a:bodyPr/>
                  <a:lstStyle/>
                  <a:p>
                    <a:fld id="{717311ED-2980-415A-A63E-DF32F5CA86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F-97B6-4E4A-BB6F-2BABF5AA81B3}"/>
                </c:ext>
              </c:extLst>
            </c:dLbl>
            <c:dLbl>
              <c:idx val="192"/>
              <c:tx>
                <c:rich>
                  <a:bodyPr/>
                  <a:lstStyle/>
                  <a:p>
                    <a:fld id="{9E15A78A-F377-4C62-BE9C-B3416EEB6D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0-97B6-4E4A-BB6F-2BABF5AA81B3}"/>
                </c:ext>
              </c:extLst>
            </c:dLbl>
            <c:dLbl>
              <c:idx val="193"/>
              <c:tx>
                <c:rich>
                  <a:bodyPr/>
                  <a:lstStyle/>
                  <a:p>
                    <a:fld id="{16D7F095-9E33-4905-A2CD-9A0C89621F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1-97B6-4E4A-BB6F-2BABF5AA81B3}"/>
                </c:ext>
              </c:extLst>
            </c:dLbl>
            <c:dLbl>
              <c:idx val="194"/>
              <c:tx>
                <c:rich>
                  <a:bodyPr/>
                  <a:lstStyle/>
                  <a:p>
                    <a:fld id="{5A589CF2-FF07-404C-B5B7-C71ED3A52E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2-97B6-4E4A-BB6F-2BABF5AA81B3}"/>
                </c:ext>
              </c:extLst>
            </c:dLbl>
            <c:dLbl>
              <c:idx val="195"/>
              <c:tx>
                <c:rich>
                  <a:bodyPr/>
                  <a:lstStyle/>
                  <a:p>
                    <a:fld id="{0326C431-027C-4D9A-8657-23AF9496FA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3-97B6-4E4A-BB6F-2BABF5AA81B3}"/>
                </c:ext>
              </c:extLst>
            </c:dLbl>
            <c:dLbl>
              <c:idx val="196"/>
              <c:tx>
                <c:rich>
                  <a:bodyPr/>
                  <a:lstStyle/>
                  <a:p>
                    <a:fld id="{1CF38E35-2F0C-4385-BCE1-92151FCF79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4-97B6-4E4A-BB6F-2BABF5AA81B3}"/>
                </c:ext>
              </c:extLst>
            </c:dLbl>
            <c:dLbl>
              <c:idx val="197"/>
              <c:tx>
                <c:rich>
                  <a:bodyPr/>
                  <a:lstStyle/>
                  <a:p>
                    <a:fld id="{9E55E20C-996F-4F2C-9D29-AADD58C42A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5-97B6-4E4A-BB6F-2BABF5AA81B3}"/>
                </c:ext>
              </c:extLst>
            </c:dLbl>
            <c:dLbl>
              <c:idx val="198"/>
              <c:tx>
                <c:rich>
                  <a:bodyPr/>
                  <a:lstStyle/>
                  <a:p>
                    <a:fld id="{64A65BF5-E207-4681-86AB-1D7169F668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6-97B6-4E4A-BB6F-2BABF5AA81B3}"/>
                </c:ext>
              </c:extLst>
            </c:dLbl>
            <c:dLbl>
              <c:idx val="199"/>
              <c:tx>
                <c:rich>
                  <a:bodyPr/>
                  <a:lstStyle/>
                  <a:p>
                    <a:fld id="{426D075F-452E-4B5B-A0FA-B406992CB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7-97B6-4E4A-BB6F-2BABF5AA81B3}"/>
                </c:ext>
              </c:extLst>
            </c:dLbl>
            <c:dLbl>
              <c:idx val="200"/>
              <c:tx>
                <c:rich>
                  <a:bodyPr/>
                  <a:lstStyle/>
                  <a:p>
                    <a:fld id="{FA0FB142-43F2-4262-A7A6-AAB958A826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8-97B6-4E4A-BB6F-2BABF5AA81B3}"/>
                </c:ext>
              </c:extLst>
            </c:dLbl>
            <c:dLbl>
              <c:idx val="201"/>
              <c:tx>
                <c:rich>
                  <a:bodyPr/>
                  <a:lstStyle/>
                  <a:p>
                    <a:fld id="{C159ED78-9A9B-48CA-A655-FCB392EE2C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9-97B6-4E4A-BB6F-2BABF5AA81B3}"/>
                </c:ext>
              </c:extLst>
            </c:dLbl>
            <c:dLbl>
              <c:idx val="202"/>
              <c:tx>
                <c:rich>
                  <a:bodyPr/>
                  <a:lstStyle/>
                  <a:p>
                    <a:fld id="{A7DDF664-A65F-461E-8D7A-666977B192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A-97B6-4E4A-BB6F-2BABF5AA81B3}"/>
                </c:ext>
              </c:extLst>
            </c:dLbl>
            <c:dLbl>
              <c:idx val="203"/>
              <c:tx>
                <c:rich>
                  <a:bodyPr/>
                  <a:lstStyle/>
                  <a:p>
                    <a:fld id="{9A6EDE82-AE54-44F1-81CF-3492C825A0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B-97B6-4E4A-BB6F-2BABF5AA81B3}"/>
                </c:ext>
              </c:extLst>
            </c:dLbl>
            <c:dLbl>
              <c:idx val="204"/>
              <c:tx>
                <c:rich>
                  <a:bodyPr/>
                  <a:lstStyle/>
                  <a:p>
                    <a:fld id="{3900E007-D1A8-4657-A915-16540424E7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C-97B6-4E4A-BB6F-2BABF5AA81B3}"/>
                </c:ext>
              </c:extLst>
            </c:dLbl>
            <c:dLbl>
              <c:idx val="205"/>
              <c:tx>
                <c:rich>
                  <a:bodyPr/>
                  <a:lstStyle/>
                  <a:p>
                    <a:fld id="{C8753545-4DEE-48D2-B1BA-45C890F6D9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D-97B6-4E4A-BB6F-2BABF5AA81B3}"/>
                </c:ext>
              </c:extLst>
            </c:dLbl>
            <c:dLbl>
              <c:idx val="206"/>
              <c:tx>
                <c:rich>
                  <a:bodyPr/>
                  <a:lstStyle/>
                  <a:p>
                    <a:fld id="{84E7B24A-54DB-4876-8D52-E1BB3F90CB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E-97B6-4E4A-BB6F-2BABF5AA81B3}"/>
                </c:ext>
              </c:extLst>
            </c:dLbl>
            <c:dLbl>
              <c:idx val="207"/>
              <c:tx>
                <c:rich>
                  <a:bodyPr/>
                  <a:lstStyle/>
                  <a:p>
                    <a:fld id="{DE0FE8F8-6763-4FA1-9535-8733D9FE92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F-97B6-4E4A-BB6F-2BABF5AA81B3}"/>
                </c:ext>
              </c:extLst>
            </c:dLbl>
            <c:dLbl>
              <c:idx val="208"/>
              <c:tx>
                <c:rich>
                  <a:bodyPr/>
                  <a:lstStyle/>
                  <a:p>
                    <a:fld id="{3357BF11-9D1F-42A3-80D4-1DEEEF0575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0-97B6-4E4A-BB6F-2BABF5AA81B3}"/>
                </c:ext>
              </c:extLst>
            </c:dLbl>
            <c:dLbl>
              <c:idx val="209"/>
              <c:tx>
                <c:rich>
                  <a:bodyPr/>
                  <a:lstStyle/>
                  <a:p>
                    <a:fld id="{048AB020-8FF1-418D-9153-634273D310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1-97B6-4E4A-BB6F-2BABF5AA81B3}"/>
                </c:ext>
              </c:extLst>
            </c:dLbl>
            <c:dLbl>
              <c:idx val="210"/>
              <c:tx>
                <c:rich>
                  <a:bodyPr/>
                  <a:lstStyle/>
                  <a:p>
                    <a:fld id="{38D5DB72-F6C1-489C-AD9C-F76A59A176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2-97B6-4E4A-BB6F-2BABF5AA81B3}"/>
                </c:ext>
              </c:extLst>
            </c:dLbl>
            <c:dLbl>
              <c:idx val="211"/>
              <c:tx>
                <c:rich>
                  <a:bodyPr/>
                  <a:lstStyle/>
                  <a:p>
                    <a:fld id="{BE9039C0-90B2-46DC-A540-66A98E3B1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3-97B6-4E4A-BB6F-2BABF5AA81B3}"/>
                </c:ext>
              </c:extLst>
            </c:dLbl>
            <c:dLbl>
              <c:idx val="212"/>
              <c:tx>
                <c:rich>
                  <a:bodyPr/>
                  <a:lstStyle/>
                  <a:p>
                    <a:fld id="{3F1CF493-560D-4079-9EA0-AAF350A89A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4-97B6-4E4A-BB6F-2BABF5AA81B3}"/>
                </c:ext>
              </c:extLst>
            </c:dLbl>
            <c:dLbl>
              <c:idx val="213"/>
              <c:tx>
                <c:rich>
                  <a:bodyPr/>
                  <a:lstStyle/>
                  <a:p>
                    <a:fld id="{E9488C30-3754-43FF-BE3C-838A75EBBD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5-97B6-4E4A-BB6F-2BABF5AA81B3}"/>
                </c:ext>
              </c:extLst>
            </c:dLbl>
            <c:dLbl>
              <c:idx val="214"/>
              <c:tx>
                <c:rich>
                  <a:bodyPr/>
                  <a:lstStyle/>
                  <a:p>
                    <a:fld id="{923BFD5B-FDA1-4C57-AAF8-B1914A73FA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6-97B6-4E4A-BB6F-2BABF5AA81B3}"/>
                </c:ext>
              </c:extLst>
            </c:dLbl>
            <c:dLbl>
              <c:idx val="215"/>
              <c:tx>
                <c:rich>
                  <a:bodyPr/>
                  <a:lstStyle/>
                  <a:p>
                    <a:fld id="{B0600EA0-BA6C-40EB-B072-B31406E18E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7-97B6-4E4A-BB6F-2BABF5AA81B3}"/>
                </c:ext>
              </c:extLst>
            </c:dLbl>
            <c:dLbl>
              <c:idx val="216"/>
              <c:tx>
                <c:rich>
                  <a:bodyPr/>
                  <a:lstStyle/>
                  <a:p>
                    <a:fld id="{6E5AF8A6-A911-4AEA-A7DB-128F17B667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8-97B6-4E4A-BB6F-2BABF5AA81B3}"/>
                </c:ext>
              </c:extLst>
            </c:dLbl>
            <c:dLbl>
              <c:idx val="217"/>
              <c:tx>
                <c:rich>
                  <a:bodyPr/>
                  <a:lstStyle/>
                  <a:p>
                    <a:fld id="{0744845E-8EEA-4257-9558-895648FFC9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9-97B6-4E4A-BB6F-2BABF5AA81B3}"/>
                </c:ext>
              </c:extLst>
            </c:dLbl>
            <c:dLbl>
              <c:idx val="218"/>
              <c:tx>
                <c:rich>
                  <a:bodyPr/>
                  <a:lstStyle/>
                  <a:p>
                    <a:fld id="{64D80D32-89DC-47E0-9274-D7A1508838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A-97B6-4E4A-BB6F-2BABF5AA81B3}"/>
                </c:ext>
              </c:extLst>
            </c:dLbl>
            <c:dLbl>
              <c:idx val="219"/>
              <c:tx>
                <c:rich>
                  <a:bodyPr/>
                  <a:lstStyle/>
                  <a:p>
                    <a:fld id="{FEF75ED3-CF3A-423A-A6DF-1A30A6D3FF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B-97B6-4E4A-BB6F-2BABF5AA81B3}"/>
                </c:ext>
              </c:extLst>
            </c:dLbl>
            <c:dLbl>
              <c:idx val="220"/>
              <c:tx>
                <c:rich>
                  <a:bodyPr/>
                  <a:lstStyle/>
                  <a:p>
                    <a:fld id="{41C5A73E-0BDB-4A23-B402-A9996D8A69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C-97B6-4E4A-BB6F-2BABF5AA81B3}"/>
                </c:ext>
              </c:extLst>
            </c:dLbl>
            <c:dLbl>
              <c:idx val="221"/>
              <c:tx>
                <c:rich>
                  <a:bodyPr/>
                  <a:lstStyle/>
                  <a:p>
                    <a:fld id="{FFB01866-F169-4E01-B24F-59101A3017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D-97B6-4E4A-BB6F-2BABF5AA81B3}"/>
                </c:ext>
              </c:extLst>
            </c:dLbl>
            <c:dLbl>
              <c:idx val="222"/>
              <c:tx>
                <c:rich>
                  <a:bodyPr/>
                  <a:lstStyle/>
                  <a:p>
                    <a:fld id="{E54A038E-F246-4088-A82D-C8659984FD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E-97B6-4E4A-BB6F-2BABF5AA81B3}"/>
                </c:ext>
              </c:extLst>
            </c:dLbl>
            <c:dLbl>
              <c:idx val="223"/>
              <c:tx>
                <c:rich>
                  <a:bodyPr/>
                  <a:lstStyle/>
                  <a:p>
                    <a:fld id="{E7C0914C-7617-4E6D-A273-AA8EC02641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F-97B6-4E4A-BB6F-2BABF5AA81B3}"/>
                </c:ext>
              </c:extLst>
            </c:dLbl>
            <c:dLbl>
              <c:idx val="224"/>
              <c:tx>
                <c:rich>
                  <a:bodyPr/>
                  <a:lstStyle/>
                  <a:p>
                    <a:fld id="{422D971F-0A0E-4765-A65C-E31CA50D37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0-97B6-4E4A-BB6F-2BABF5AA81B3}"/>
                </c:ext>
              </c:extLst>
            </c:dLbl>
            <c:dLbl>
              <c:idx val="225"/>
              <c:tx>
                <c:rich>
                  <a:bodyPr/>
                  <a:lstStyle/>
                  <a:p>
                    <a:fld id="{01AAD75C-CB0D-4814-A4B8-FB4B216F54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1-97B6-4E4A-BB6F-2BABF5AA81B3}"/>
                </c:ext>
              </c:extLst>
            </c:dLbl>
            <c:dLbl>
              <c:idx val="226"/>
              <c:tx>
                <c:rich>
                  <a:bodyPr/>
                  <a:lstStyle/>
                  <a:p>
                    <a:fld id="{9DB4072F-FAF3-44F3-B55D-1D933C111C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2-97B6-4E4A-BB6F-2BABF5AA81B3}"/>
                </c:ext>
              </c:extLst>
            </c:dLbl>
            <c:dLbl>
              <c:idx val="227"/>
              <c:tx>
                <c:rich>
                  <a:bodyPr/>
                  <a:lstStyle/>
                  <a:p>
                    <a:fld id="{BE3A71F5-6511-4F4D-A363-990E6FA7A4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3-97B6-4E4A-BB6F-2BABF5AA81B3}"/>
                </c:ext>
              </c:extLst>
            </c:dLbl>
            <c:dLbl>
              <c:idx val="228"/>
              <c:tx>
                <c:rich>
                  <a:bodyPr/>
                  <a:lstStyle/>
                  <a:p>
                    <a:fld id="{7F9D06AD-E619-4F53-8DD1-75EE20EB71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4-97B6-4E4A-BB6F-2BABF5AA81B3}"/>
                </c:ext>
              </c:extLst>
            </c:dLbl>
            <c:dLbl>
              <c:idx val="229"/>
              <c:tx>
                <c:rich>
                  <a:bodyPr/>
                  <a:lstStyle/>
                  <a:p>
                    <a:fld id="{A9C3F825-7F81-433C-B6F5-5F505D7941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5-97B6-4E4A-BB6F-2BABF5AA81B3}"/>
                </c:ext>
              </c:extLst>
            </c:dLbl>
            <c:dLbl>
              <c:idx val="230"/>
              <c:tx>
                <c:rich>
                  <a:bodyPr/>
                  <a:lstStyle/>
                  <a:p>
                    <a:fld id="{E9A27564-B718-47BA-8C49-76E374536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6-97B6-4E4A-BB6F-2BABF5AA81B3}"/>
                </c:ext>
              </c:extLst>
            </c:dLbl>
            <c:dLbl>
              <c:idx val="231"/>
              <c:tx>
                <c:rich>
                  <a:bodyPr/>
                  <a:lstStyle/>
                  <a:p>
                    <a:fld id="{98E48350-FE29-44D2-85AC-70DDC4ECB8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7-97B6-4E4A-BB6F-2BABF5AA81B3}"/>
                </c:ext>
              </c:extLst>
            </c:dLbl>
            <c:dLbl>
              <c:idx val="232"/>
              <c:tx>
                <c:rich>
                  <a:bodyPr/>
                  <a:lstStyle/>
                  <a:p>
                    <a:fld id="{B5BA3BFF-BE1E-43CB-9B05-BEAB2E8BCF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8-97B6-4E4A-BB6F-2BABF5AA81B3}"/>
                </c:ext>
              </c:extLst>
            </c:dLbl>
            <c:dLbl>
              <c:idx val="233"/>
              <c:tx>
                <c:rich>
                  <a:bodyPr/>
                  <a:lstStyle/>
                  <a:p>
                    <a:fld id="{0D9D1DE6-A871-4D9E-8FAB-EDF8BF28AE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9-97B6-4E4A-BB6F-2BABF5AA81B3}"/>
                </c:ext>
              </c:extLst>
            </c:dLbl>
            <c:dLbl>
              <c:idx val="234"/>
              <c:tx>
                <c:rich>
                  <a:bodyPr/>
                  <a:lstStyle/>
                  <a:p>
                    <a:fld id="{EB514178-217D-4319-A113-89970C93FB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A-97B6-4E4A-BB6F-2BABF5AA81B3}"/>
                </c:ext>
              </c:extLst>
            </c:dLbl>
            <c:dLbl>
              <c:idx val="235"/>
              <c:tx>
                <c:rich>
                  <a:bodyPr/>
                  <a:lstStyle/>
                  <a:p>
                    <a:fld id="{14B30F17-C97D-4F35-B55B-1F708FAAA1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B-97B6-4E4A-BB6F-2BABF5AA81B3}"/>
                </c:ext>
              </c:extLst>
            </c:dLbl>
            <c:dLbl>
              <c:idx val="236"/>
              <c:tx>
                <c:rich>
                  <a:bodyPr/>
                  <a:lstStyle/>
                  <a:p>
                    <a:fld id="{3BB1FC66-8BCC-4CE4-BE7A-CE217AF64E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C-97B6-4E4A-BB6F-2BABF5AA81B3}"/>
                </c:ext>
              </c:extLst>
            </c:dLbl>
            <c:dLbl>
              <c:idx val="237"/>
              <c:tx>
                <c:rich>
                  <a:bodyPr/>
                  <a:lstStyle/>
                  <a:p>
                    <a:fld id="{D992DA10-6120-4EBD-B2F5-450FE98E82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D-97B6-4E4A-BB6F-2BABF5AA81B3}"/>
                </c:ext>
              </c:extLst>
            </c:dLbl>
            <c:dLbl>
              <c:idx val="238"/>
              <c:tx>
                <c:rich>
                  <a:bodyPr/>
                  <a:lstStyle/>
                  <a:p>
                    <a:fld id="{BBCF6A4C-B1AA-4510-9124-060DA3E698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E-97B6-4E4A-BB6F-2BABF5AA81B3}"/>
                </c:ext>
              </c:extLst>
            </c:dLbl>
            <c:dLbl>
              <c:idx val="239"/>
              <c:tx>
                <c:rich>
                  <a:bodyPr/>
                  <a:lstStyle/>
                  <a:p>
                    <a:fld id="{DAD89DBF-F85D-4FAF-8C11-5ED92E4D88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F-97B6-4E4A-BB6F-2BABF5AA81B3}"/>
                </c:ext>
              </c:extLst>
            </c:dLbl>
            <c:dLbl>
              <c:idx val="240"/>
              <c:tx>
                <c:rich>
                  <a:bodyPr/>
                  <a:lstStyle/>
                  <a:p>
                    <a:fld id="{18833AEF-094F-445C-AAEB-88BF2777C0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0-97B6-4E4A-BB6F-2BABF5AA81B3}"/>
                </c:ext>
              </c:extLst>
            </c:dLbl>
            <c:dLbl>
              <c:idx val="241"/>
              <c:tx>
                <c:rich>
                  <a:bodyPr/>
                  <a:lstStyle/>
                  <a:p>
                    <a:fld id="{9DA2092F-F1C5-43E9-AF38-77056D8B8D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1-97B6-4E4A-BB6F-2BABF5AA81B3}"/>
                </c:ext>
              </c:extLst>
            </c:dLbl>
            <c:dLbl>
              <c:idx val="242"/>
              <c:tx>
                <c:rich>
                  <a:bodyPr/>
                  <a:lstStyle/>
                  <a:p>
                    <a:fld id="{0C938028-DB83-449C-8F57-DD6ECE7435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2-97B6-4E4A-BB6F-2BABF5AA81B3}"/>
                </c:ext>
              </c:extLst>
            </c:dLbl>
            <c:dLbl>
              <c:idx val="243"/>
              <c:tx>
                <c:rich>
                  <a:bodyPr/>
                  <a:lstStyle/>
                  <a:p>
                    <a:fld id="{AF2ECEAB-2B46-44E5-88FB-944B0CC7B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3-97B6-4E4A-BB6F-2BABF5AA81B3}"/>
                </c:ext>
              </c:extLst>
            </c:dLbl>
            <c:dLbl>
              <c:idx val="244"/>
              <c:tx>
                <c:rich>
                  <a:bodyPr/>
                  <a:lstStyle/>
                  <a:p>
                    <a:fld id="{7F4170BB-97F3-4413-9E86-2AE9B6AD12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4-97B6-4E4A-BB6F-2BABF5AA81B3}"/>
                </c:ext>
              </c:extLst>
            </c:dLbl>
            <c:dLbl>
              <c:idx val="245"/>
              <c:tx>
                <c:rich>
                  <a:bodyPr/>
                  <a:lstStyle/>
                  <a:p>
                    <a:fld id="{5145D723-9EB7-475F-BF2F-F78C98D29F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5-97B6-4E4A-BB6F-2BABF5AA81B3}"/>
                </c:ext>
              </c:extLst>
            </c:dLbl>
            <c:dLbl>
              <c:idx val="246"/>
              <c:tx>
                <c:rich>
                  <a:bodyPr/>
                  <a:lstStyle/>
                  <a:p>
                    <a:fld id="{DA64325B-0E59-43ED-B93D-EB23DD802D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6-97B6-4E4A-BB6F-2BABF5AA81B3}"/>
                </c:ext>
              </c:extLst>
            </c:dLbl>
            <c:dLbl>
              <c:idx val="247"/>
              <c:tx>
                <c:rich>
                  <a:bodyPr/>
                  <a:lstStyle/>
                  <a:p>
                    <a:fld id="{4049C964-BA51-4756-89A6-DC8889781F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7-97B6-4E4A-BB6F-2BABF5AA81B3}"/>
                </c:ext>
              </c:extLst>
            </c:dLbl>
            <c:dLbl>
              <c:idx val="248"/>
              <c:tx>
                <c:rich>
                  <a:bodyPr/>
                  <a:lstStyle/>
                  <a:p>
                    <a:fld id="{EA8530CF-DBE8-46DC-B8CE-535C2D3C0E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8-97B6-4E4A-BB6F-2BABF5AA81B3}"/>
                </c:ext>
              </c:extLst>
            </c:dLbl>
            <c:dLbl>
              <c:idx val="249"/>
              <c:tx>
                <c:rich>
                  <a:bodyPr/>
                  <a:lstStyle/>
                  <a:p>
                    <a:fld id="{4C967985-2AD7-406B-8047-D56ED9EA33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9-97B6-4E4A-BB6F-2BABF5AA81B3}"/>
                </c:ext>
              </c:extLst>
            </c:dLbl>
            <c:dLbl>
              <c:idx val="250"/>
              <c:tx>
                <c:rich>
                  <a:bodyPr/>
                  <a:lstStyle/>
                  <a:p>
                    <a:fld id="{0F06AABA-4B46-4165-8E1E-B26D92C16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A-97B6-4E4A-BB6F-2BABF5AA81B3}"/>
                </c:ext>
              </c:extLst>
            </c:dLbl>
            <c:dLbl>
              <c:idx val="251"/>
              <c:tx>
                <c:rich>
                  <a:bodyPr/>
                  <a:lstStyle/>
                  <a:p>
                    <a:fld id="{C40D553F-B8A9-48C0-B65D-B7B3FFD687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B-97B6-4E4A-BB6F-2BABF5AA81B3}"/>
                </c:ext>
              </c:extLst>
            </c:dLbl>
            <c:dLbl>
              <c:idx val="252"/>
              <c:tx>
                <c:rich>
                  <a:bodyPr/>
                  <a:lstStyle/>
                  <a:p>
                    <a:fld id="{E45BA663-B9A2-4481-9154-515051A343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C-97B6-4E4A-BB6F-2BABF5AA81B3}"/>
                </c:ext>
              </c:extLst>
            </c:dLbl>
            <c:dLbl>
              <c:idx val="253"/>
              <c:tx>
                <c:rich>
                  <a:bodyPr/>
                  <a:lstStyle/>
                  <a:p>
                    <a:fld id="{36EB1FC8-F43C-49C6-9AE6-80E29A8B74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D-97B6-4E4A-BB6F-2BABF5AA81B3}"/>
                </c:ext>
              </c:extLst>
            </c:dLbl>
            <c:dLbl>
              <c:idx val="254"/>
              <c:tx>
                <c:rich>
                  <a:bodyPr/>
                  <a:lstStyle/>
                  <a:p>
                    <a:fld id="{C5C82EA7-9543-40CC-BFD7-C207AE0F4D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E-97B6-4E4A-BB6F-2BABF5AA81B3}"/>
                </c:ext>
              </c:extLst>
            </c:dLbl>
            <c:dLbl>
              <c:idx val="255"/>
              <c:tx>
                <c:rich>
                  <a:bodyPr/>
                  <a:lstStyle/>
                  <a:p>
                    <a:fld id="{9C58C7D2-C8B4-4C98-A2E5-BD4C5E9BD0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F-97B6-4E4A-BB6F-2BABF5AA81B3}"/>
                </c:ext>
              </c:extLst>
            </c:dLbl>
            <c:dLbl>
              <c:idx val="256"/>
              <c:tx>
                <c:rich>
                  <a:bodyPr/>
                  <a:lstStyle/>
                  <a:p>
                    <a:fld id="{C3B62930-6BCB-4C8E-BC52-C25C3C2880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0-97B6-4E4A-BB6F-2BABF5AA81B3}"/>
                </c:ext>
              </c:extLst>
            </c:dLbl>
            <c:dLbl>
              <c:idx val="257"/>
              <c:tx>
                <c:rich>
                  <a:bodyPr/>
                  <a:lstStyle/>
                  <a:p>
                    <a:fld id="{1AD5B4E0-CD6E-4BD7-9321-181C9D9B9E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1-97B6-4E4A-BB6F-2BABF5AA81B3}"/>
                </c:ext>
              </c:extLst>
            </c:dLbl>
            <c:dLbl>
              <c:idx val="258"/>
              <c:tx>
                <c:rich>
                  <a:bodyPr/>
                  <a:lstStyle/>
                  <a:p>
                    <a:fld id="{BD7BA9E2-ECE9-4D04-9C32-CA2179B3C7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2-97B6-4E4A-BB6F-2BABF5AA81B3}"/>
                </c:ext>
              </c:extLst>
            </c:dLbl>
            <c:dLbl>
              <c:idx val="259"/>
              <c:tx>
                <c:rich>
                  <a:bodyPr/>
                  <a:lstStyle/>
                  <a:p>
                    <a:fld id="{FF11B6D1-88E1-4258-9F1E-15759A0937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3-97B6-4E4A-BB6F-2BABF5AA81B3}"/>
                </c:ext>
              </c:extLst>
            </c:dLbl>
            <c:dLbl>
              <c:idx val="260"/>
              <c:tx>
                <c:rich>
                  <a:bodyPr/>
                  <a:lstStyle/>
                  <a:p>
                    <a:fld id="{E173B765-5E2A-45B3-B092-E6AD1B98EF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4-97B6-4E4A-BB6F-2BABF5AA81B3}"/>
                </c:ext>
              </c:extLst>
            </c:dLbl>
            <c:dLbl>
              <c:idx val="261"/>
              <c:tx>
                <c:rich>
                  <a:bodyPr/>
                  <a:lstStyle/>
                  <a:p>
                    <a:fld id="{53FF0955-0A9F-420D-ADE2-7289D25C7A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5-97B6-4E4A-BB6F-2BABF5AA81B3}"/>
                </c:ext>
              </c:extLst>
            </c:dLbl>
            <c:dLbl>
              <c:idx val="262"/>
              <c:tx>
                <c:rich>
                  <a:bodyPr/>
                  <a:lstStyle/>
                  <a:p>
                    <a:fld id="{BF393931-F1BE-49DD-BAEC-8404A1C3A1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6-97B6-4E4A-BB6F-2BABF5AA81B3}"/>
                </c:ext>
              </c:extLst>
            </c:dLbl>
            <c:dLbl>
              <c:idx val="263"/>
              <c:tx>
                <c:rich>
                  <a:bodyPr/>
                  <a:lstStyle/>
                  <a:p>
                    <a:fld id="{E16641EB-3894-4272-9C33-3329C2E891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7-97B6-4E4A-BB6F-2BABF5AA81B3}"/>
                </c:ext>
              </c:extLst>
            </c:dLbl>
            <c:dLbl>
              <c:idx val="264"/>
              <c:tx>
                <c:rich>
                  <a:bodyPr/>
                  <a:lstStyle/>
                  <a:p>
                    <a:fld id="{91E4B15D-BE99-45F7-AFB9-BC45B2A4EC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8-97B6-4E4A-BB6F-2BABF5AA81B3}"/>
                </c:ext>
              </c:extLst>
            </c:dLbl>
            <c:dLbl>
              <c:idx val="265"/>
              <c:tx>
                <c:rich>
                  <a:bodyPr/>
                  <a:lstStyle/>
                  <a:p>
                    <a:fld id="{008A40CA-432C-4510-8DDC-1B522D3F4F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9-97B6-4E4A-BB6F-2BABF5AA81B3}"/>
                </c:ext>
              </c:extLst>
            </c:dLbl>
            <c:dLbl>
              <c:idx val="266"/>
              <c:tx>
                <c:rich>
                  <a:bodyPr/>
                  <a:lstStyle/>
                  <a:p>
                    <a:fld id="{3B4C94FA-2FC0-444F-B31B-AADC42617D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A-97B6-4E4A-BB6F-2BABF5AA81B3}"/>
                </c:ext>
              </c:extLst>
            </c:dLbl>
            <c:dLbl>
              <c:idx val="267"/>
              <c:tx>
                <c:rich>
                  <a:bodyPr/>
                  <a:lstStyle/>
                  <a:p>
                    <a:fld id="{731AD2BE-1077-4871-8C5A-4AE6C3766D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B-97B6-4E4A-BB6F-2BABF5AA81B3}"/>
                </c:ext>
              </c:extLst>
            </c:dLbl>
            <c:dLbl>
              <c:idx val="268"/>
              <c:tx>
                <c:rich>
                  <a:bodyPr/>
                  <a:lstStyle/>
                  <a:p>
                    <a:fld id="{27B9E73F-57F9-47CF-AEC6-7503B7261B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C-97B6-4E4A-BB6F-2BABF5AA81B3}"/>
                </c:ext>
              </c:extLst>
            </c:dLbl>
            <c:dLbl>
              <c:idx val="269"/>
              <c:tx>
                <c:rich>
                  <a:bodyPr/>
                  <a:lstStyle/>
                  <a:p>
                    <a:fld id="{BAA8CBCD-12D1-465E-AEDB-B0BB683E61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D-97B6-4E4A-BB6F-2BABF5AA81B3}"/>
                </c:ext>
              </c:extLst>
            </c:dLbl>
            <c:dLbl>
              <c:idx val="270"/>
              <c:tx>
                <c:rich>
                  <a:bodyPr/>
                  <a:lstStyle/>
                  <a:p>
                    <a:fld id="{D70D8526-03D5-4893-BE38-99227DA989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E-97B6-4E4A-BB6F-2BABF5AA81B3}"/>
                </c:ext>
              </c:extLst>
            </c:dLbl>
            <c:dLbl>
              <c:idx val="271"/>
              <c:tx>
                <c:rich>
                  <a:bodyPr/>
                  <a:lstStyle/>
                  <a:p>
                    <a:fld id="{56DD9C7A-18EA-43A9-A6CA-276CF96E96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F-97B6-4E4A-BB6F-2BABF5AA81B3}"/>
                </c:ext>
              </c:extLst>
            </c:dLbl>
            <c:dLbl>
              <c:idx val="272"/>
              <c:tx>
                <c:rich>
                  <a:bodyPr/>
                  <a:lstStyle/>
                  <a:p>
                    <a:fld id="{2374512E-B9DD-49EF-A827-1C5DA3CE17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0-97B6-4E4A-BB6F-2BABF5AA81B3}"/>
                </c:ext>
              </c:extLst>
            </c:dLbl>
            <c:dLbl>
              <c:idx val="273"/>
              <c:tx>
                <c:rich>
                  <a:bodyPr/>
                  <a:lstStyle/>
                  <a:p>
                    <a:fld id="{3939633C-EE03-4700-ABA8-9F2E830E5A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1-97B6-4E4A-BB6F-2BABF5AA81B3}"/>
                </c:ext>
              </c:extLst>
            </c:dLbl>
            <c:dLbl>
              <c:idx val="274"/>
              <c:tx>
                <c:rich>
                  <a:bodyPr/>
                  <a:lstStyle/>
                  <a:p>
                    <a:fld id="{A107EF37-8732-4D3A-9B36-44122D537E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2-97B6-4E4A-BB6F-2BABF5AA81B3}"/>
                </c:ext>
              </c:extLst>
            </c:dLbl>
            <c:dLbl>
              <c:idx val="275"/>
              <c:tx>
                <c:rich>
                  <a:bodyPr/>
                  <a:lstStyle/>
                  <a:p>
                    <a:fld id="{88013CB5-B36F-4351-AE31-FBA69E8248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3-97B6-4E4A-BB6F-2BABF5AA81B3}"/>
                </c:ext>
              </c:extLst>
            </c:dLbl>
            <c:dLbl>
              <c:idx val="276"/>
              <c:tx>
                <c:rich>
                  <a:bodyPr/>
                  <a:lstStyle/>
                  <a:p>
                    <a:fld id="{AE5ED793-AE5C-44EC-BDAC-79990437A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4-97B6-4E4A-BB6F-2BABF5AA81B3}"/>
                </c:ext>
              </c:extLst>
            </c:dLbl>
            <c:dLbl>
              <c:idx val="277"/>
              <c:tx>
                <c:rich>
                  <a:bodyPr/>
                  <a:lstStyle/>
                  <a:p>
                    <a:fld id="{5A766086-30FE-4A49-9BCF-8A3CB01B76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5-97B6-4E4A-BB6F-2BABF5AA81B3}"/>
                </c:ext>
              </c:extLst>
            </c:dLbl>
            <c:dLbl>
              <c:idx val="278"/>
              <c:tx>
                <c:rich>
                  <a:bodyPr/>
                  <a:lstStyle/>
                  <a:p>
                    <a:fld id="{F3FBA83C-FA7B-49E1-8A58-52F3745572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6-97B6-4E4A-BB6F-2BABF5AA81B3}"/>
                </c:ext>
              </c:extLst>
            </c:dLbl>
            <c:dLbl>
              <c:idx val="279"/>
              <c:tx>
                <c:rich>
                  <a:bodyPr/>
                  <a:lstStyle/>
                  <a:p>
                    <a:fld id="{05177921-DAF7-4A78-AF92-83A0D32CB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7-97B6-4E4A-BB6F-2BABF5AA81B3}"/>
                </c:ext>
              </c:extLst>
            </c:dLbl>
            <c:dLbl>
              <c:idx val="280"/>
              <c:tx>
                <c:rich>
                  <a:bodyPr/>
                  <a:lstStyle/>
                  <a:p>
                    <a:fld id="{7C3D27A8-7A70-476B-A25B-0C9E942725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8-97B6-4E4A-BB6F-2BABF5AA81B3}"/>
                </c:ext>
              </c:extLst>
            </c:dLbl>
            <c:dLbl>
              <c:idx val="281"/>
              <c:tx>
                <c:rich>
                  <a:bodyPr/>
                  <a:lstStyle/>
                  <a:p>
                    <a:fld id="{4D3656E3-159D-4A3A-9B04-F26F4098A2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9-97B6-4E4A-BB6F-2BABF5AA81B3}"/>
                </c:ext>
              </c:extLst>
            </c:dLbl>
            <c:dLbl>
              <c:idx val="282"/>
              <c:tx>
                <c:rich>
                  <a:bodyPr/>
                  <a:lstStyle/>
                  <a:p>
                    <a:fld id="{FCB357C7-9ABA-475C-80FE-2F5AACDE58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A-97B6-4E4A-BB6F-2BABF5AA81B3}"/>
                </c:ext>
              </c:extLst>
            </c:dLbl>
            <c:dLbl>
              <c:idx val="283"/>
              <c:tx>
                <c:rich>
                  <a:bodyPr/>
                  <a:lstStyle/>
                  <a:p>
                    <a:fld id="{5919208F-917E-4F4E-9BB7-5C135CCE21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B-97B6-4E4A-BB6F-2BABF5AA81B3}"/>
                </c:ext>
              </c:extLst>
            </c:dLbl>
            <c:dLbl>
              <c:idx val="284"/>
              <c:tx>
                <c:rich>
                  <a:bodyPr/>
                  <a:lstStyle/>
                  <a:p>
                    <a:fld id="{A70ACB4F-513E-4837-A20F-05C924E748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C-97B6-4E4A-BB6F-2BABF5AA81B3}"/>
                </c:ext>
              </c:extLst>
            </c:dLbl>
            <c:dLbl>
              <c:idx val="285"/>
              <c:tx>
                <c:rich>
                  <a:bodyPr/>
                  <a:lstStyle/>
                  <a:p>
                    <a:fld id="{4E4568D0-1EEB-4D58-A3BF-680816CE67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D-97B6-4E4A-BB6F-2BABF5AA81B3}"/>
                </c:ext>
              </c:extLst>
            </c:dLbl>
            <c:dLbl>
              <c:idx val="286"/>
              <c:tx>
                <c:rich>
                  <a:bodyPr/>
                  <a:lstStyle/>
                  <a:p>
                    <a:fld id="{20F14429-3663-48BA-940D-71EB8AA42B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E-97B6-4E4A-BB6F-2BABF5AA81B3}"/>
                </c:ext>
              </c:extLst>
            </c:dLbl>
            <c:dLbl>
              <c:idx val="287"/>
              <c:tx>
                <c:rich>
                  <a:bodyPr/>
                  <a:lstStyle/>
                  <a:p>
                    <a:fld id="{D51CCB9A-C82F-4FBB-8605-484C7A13AC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F-97B6-4E4A-BB6F-2BABF5AA81B3}"/>
                </c:ext>
              </c:extLst>
            </c:dLbl>
            <c:dLbl>
              <c:idx val="288"/>
              <c:tx>
                <c:rich>
                  <a:bodyPr/>
                  <a:lstStyle/>
                  <a:p>
                    <a:fld id="{39F3817F-89DF-4DF8-95BD-4EC775F970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0-97B6-4E4A-BB6F-2BABF5AA81B3}"/>
                </c:ext>
              </c:extLst>
            </c:dLbl>
            <c:dLbl>
              <c:idx val="289"/>
              <c:tx>
                <c:rich>
                  <a:bodyPr/>
                  <a:lstStyle/>
                  <a:p>
                    <a:fld id="{1A659094-2028-4C07-90A9-AEC94EBF7E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1-97B6-4E4A-BB6F-2BABF5AA81B3}"/>
                </c:ext>
              </c:extLst>
            </c:dLbl>
            <c:dLbl>
              <c:idx val="290"/>
              <c:tx>
                <c:rich>
                  <a:bodyPr/>
                  <a:lstStyle/>
                  <a:p>
                    <a:fld id="{C97C4BEF-3717-46A1-A1AB-6442601D9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2-97B6-4E4A-BB6F-2BABF5AA81B3}"/>
                </c:ext>
              </c:extLst>
            </c:dLbl>
            <c:dLbl>
              <c:idx val="291"/>
              <c:tx>
                <c:rich>
                  <a:bodyPr/>
                  <a:lstStyle/>
                  <a:p>
                    <a:fld id="{515E1695-E021-4FAA-88CD-0FDF5E836A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3-97B6-4E4A-BB6F-2BABF5AA81B3}"/>
                </c:ext>
              </c:extLst>
            </c:dLbl>
            <c:dLbl>
              <c:idx val="292"/>
              <c:tx>
                <c:rich>
                  <a:bodyPr/>
                  <a:lstStyle/>
                  <a:p>
                    <a:fld id="{3B3D5AA2-461E-4CF6-A80F-32FFB2DC95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4-97B6-4E4A-BB6F-2BABF5AA81B3}"/>
                </c:ext>
              </c:extLst>
            </c:dLbl>
            <c:dLbl>
              <c:idx val="293"/>
              <c:tx>
                <c:rich>
                  <a:bodyPr/>
                  <a:lstStyle/>
                  <a:p>
                    <a:fld id="{9C61E53D-1D62-4D19-92C5-8A697CD262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5-97B6-4E4A-BB6F-2BABF5AA81B3}"/>
                </c:ext>
              </c:extLst>
            </c:dLbl>
            <c:dLbl>
              <c:idx val="294"/>
              <c:tx>
                <c:rich>
                  <a:bodyPr/>
                  <a:lstStyle/>
                  <a:p>
                    <a:fld id="{5B9DCECF-190A-4590-81E4-082922962E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6-97B6-4E4A-BB6F-2BABF5AA81B3}"/>
                </c:ext>
              </c:extLst>
            </c:dLbl>
            <c:dLbl>
              <c:idx val="295"/>
              <c:tx>
                <c:rich>
                  <a:bodyPr/>
                  <a:lstStyle/>
                  <a:p>
                    <a:fld id="{2ACB7E74-B294-4780-AAED-8560B63FBE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7-97B6-4E4A-BB6F-2BABF5AA81B3}"/>
                </c:ext>
              </c:extLst>
            </c:dLbl>
            <c:dLbl>
              <c:idx val="296"/>
              <c:tx>
                <c:rich>
                  <a:bodyPr/>
                  <a:lstStyle/>
                  <a:p>
                    <a:fld id="{D5B6AB6D-0891-4C8E-B3BA-7A5C4EFA47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8-97B6-4E4A-BB6F-2BABF5AA81B3}"/>
                </c:ext>
              </c:extLst>
            </c:dLbl>
            <c:dLbl>
              <c:idx val="297"/>
              <c:tx>
                <c:rich>
                  <a:bodyPr/>
                  <a:lstStyle/>
                  <a:p>
                    <a:fld id="{1BA18239-75CB-4E78-8772-E41DE3245D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9-97B6-4E4A-BB6F-2BABF5AA81B3}"/>
                </c:ext>
              </c:extLst>
            </c:dLbl>
            <c:dLbl>
              <c:idx val="298"/>
              <c:tx>
                <c:rich>
                  <a:bodyPr/>
                  <a:lstStyle/>
                  <a:p>
                    <a:fld id="{DE876C6F-00F5-44F6-9B69-B732B22883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A-97B6-4E4A-BB6F-2BABF5AA81B3}"/>
                </c:ext>
              </c:extLst>
            </c:dLbl>
            <c:dLbl>
              <c:idx val="299"/>
              <c:tx>
                <c:rich>
                  <a:bodyPr/>
                  <a:lstStyle/>
                  <a:p>
                    <a:fld id="{88047AEA-36E4-4710-9016-2F8E3153A4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B-97B6-4E4A-BB6F-2BABF5AA81B3}"/>
                </c:ext>
              </c:extLst>
            </c:dLbl>
            <c:dLbl>
              <c:idx val="300"/>
              <c:tx>
                <c:rich>
                  <a:bodyPr/>
                  <a:lstStyle/>
                  <a:p>
                    <a:fld id="{EAB194F6-CD07-4380-BCD0-BEEEC02B0B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C-97B6-4E4A-BB6F-2BABF5AA81B3}"/>
                </c:ext>
              </c:extLst>
            </c:dLbl>
            <c:dLbl>
              <c:idx val="301"/>
              <c:tx>
                <c:rich>
                  <a:bodyPr/>
                  <a:lstStyle/>
                  <a:p>
                    <a:fld id="{E32D6CA8-6EE4-4F47-AF37-7831100BA9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D-97B6-4E4A-BB6F-2BABF5AA81B3}"/>
                </c:ext>
              </c:extLst>
            </c:dLbl>
            <c:dLbl>
              <c:idx val="302"/>
              <c:tx>
                <c:rich>
                  <a:bodyPr/>
                  <a:lstStyle/>
                  <a:p>
                    <a:fld id="{C5A790F1-FC70-4A6F-959B-B5E8127B2C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E-97B6-4E4A-BB6F-2BABF5AA81B3}"/>
                </c:ext>
              </c:extLst>
            </c:dLbl>
            <c:dLbl>
              <c:idx val="303"/>
              <c:tx>
                <c:rich>
                  <a:bodyPr/>
                  <a:lstStyle/>
                  <a:p>
                    <a:fld id="{BD443721-E65C-4852-8066-7D84EE7DED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F-97B6-4E4A-BB6F-2BABF5AA81B3}"/>
                </c:ext>
              </c:extLst>
            </c:dLbl>
            <c:dLbl>
              <c:idx val="304"/>
              <c:tx>
                <c:rich>
                  <a:bodyPr/>
                  <a:lstStyle/>
                  <a:p>
                    <a:fld id="{10D6C396-4A15-42E7-9C03-100F5A092F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0-97B6-4E4A-BB6F-2BABF5AA81B3}"/>
                </c:ext>
              </c:extLst>
            </c:dLbl>
            <c:dLbl>
              <c:idx val="305"/>
              <c:tx>
                <c:rich>
                  <a:bodyPr/>
                  <a:lstStyle/>
                  <a:p>
                    <a:fld id="{A4ADEEE1-11E4-40EC-AC24-90283703E2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1-97B6-4E4A-BB6F-2BABF5AA81B3}"/>
                </c:ext>
              </c:extLst>
            </c:dLbl>
            <c:dLbl>
              <c:idx val="306"/>
              <c:tx>
                <c:rich>
                  <a:bodyPr/>
                  <a:lstStyle/>
                  <a:p>
                    <a:fld id="{BC096B71-440F-4DA7-AA03-E3DFCDFB2E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2-97B6-4E4A-BB6F-2BABF5AA81B3}"/>
                </c:ext>
              </c:extLst>
            </c:dLbl>
            <c:dLbl>
              <c:idx val="307"/>
              <c:tx>
                <c:rich>
                  <a:bodyPr/>
                  <a:lstStyle/>
                  <a:p>
                    <a:fld id="{FB60D156-FED5-4F4E-90E1-8557DBFC1A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3-97B6-4E4A-BB6F-2BABF5AA81B3}"/>
                </c:ext>
              </c:extLst>
            </c:dLbl>
            <c:dLbl>
              <c:idx val="308"/>
              <c:tx>
                <c:rich>
                  <a:bodyPr/>
                  <a:lstStyle/>
                  <a:p>
                    <a:fld id="{6FA5CE0E-31C6-4E67-99AD-3826301DB3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4-97B6-4E4A-BB6F-2BABF5AA81B3}"/>
                </c:ext>
              </c:extLst>
            </c:dLbl>
            <c:dLbl>
              <c:idx val="309"/>
              <c:tx>
                <c:rich>
                  <a:bodyPr/>
                  <a:lstStyle/>
                  <a:p>
                    <a:fld id="{67D0DB5F-E304-4F82-896D-3C9B0E8E8F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5-97B6-4E4A-BB6F-2BABF5AA81B3}"/>
                </c:ext>
              </c:extLst>
            </c:dLbl>
            <c:dLbl>
              <c:idx val="310"/>
              <c:tx>
                <c:rich>
                  <a:bodyPr/>
                  <a:lstStyle/>
                  <a:p>
                    <a:fld id="{1015D24D-B207-4366-8FFF-9322A1D832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6-97B6-4E4A-BB6F-2BABF5AA81B3}"/>
                </c:ext>
              </c:extLst>
            </c:dLbl>
            <c:dLbl>
              <c:idx val="311"/>
              <c:tx>
                <c:rich>
                  <a:bodyPr/>
                  <a:lstStyle/>
                  <a:p>
                    <a:fld id="{D462B3D4-86AE-4B79-8C44-5D453471D7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7-97B6-4E4A-BB6F-2BABF5AA81B3}"/>
                </c:ext>
              </c:extLst>
            </c:dLbl>
            <c:dLbl>
              <c:idx val="312"/>
              <c:tx>
                <c:rich>
                  <a:bodyPr/>
                  <a:lstStyle/>
                  <a:p>
                    <a:fld id="{72A42540-8DB5-4E1D-8BA5-8865BB3843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8-97B6-4E4A-BB6F-2BABF5AA81B3}"/>
                </c:ext>
              </c:extLst>
            </c:dLbl>
            <c:dLbl>
              <c:idx val="313"/>
              <c:tx>
                <c:rich>
                  <a:bodyPr/>
                  <a:lstStyle/>
                  <a:p>
                    <a:fld id="{28C2B8C4-4B7C-4F69-9EEE-4FB942F9FA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9-97B6-4E4A-BB6F-2BABF5AA81B3}"/>
                </c:ext>
              </c:extLst>
            </c:dLbl>
            <c:dLbl>
              <c:idx val="314"/>
              <c:tx>
                <c:rich>
                  <a:bodyPr/>
                  <a:lstStyle/>
                  <a:p>
                    <a:fld id="{AAFD382E-DF60-419A-BE0A-D58FDE9729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A-97B6-4E4A-BB6F-2BABF5AA81B3}"/>
                </c:ext>
              </c:extLst>
            </c:dLbl>
            <c:dLbl>
              <c:idx val="315"/>
              <c:tx>
                <c:rich>
                  <a:bodyPr/>
                  <a:lstStyle/>
                  <a:p>
                    <a:fld id="{0D58D61C-8273-4DF1-B15C-7400951EF4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B-97B6-4E4A-BB6F-2BABF5AA81B3}"/>
                </c:ext>
              </c:extLst>
            </c:dLbl>
            <c:dLbl>
              <c:idx val="316"/>
              <c:tx>
                <c:rich>
                  <a:bodyPr/>
                  <a:lstStyle/>
                  <a:p>
                    <a:fld id="{833650E1-48EA-4D36-A6FD-946AC950DB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C-97B6-4E4A-BB6F-2BABF5AA81B3}"/>
                </c:ext>
              </c:extLst>
            </c:dLbl>
            <c:dLbl>
              <c:idx val="317"/>
              <c:tx>
                <c:rich>
                  <a:bodyPr/>
                  <a:lstStyle/>
                  <a:p>
                    <a:fld id="{F7A8F33F-10F5-4BDD-A71B-1941714154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D-97B6-4E4A-BB6F-2BABF5AA81B3}"/>
                </c:ext>
              </c:extLst>
            </c:dLbl>
            <c:dLbl>
              <c:idx val="318"/>
              <c:tx>
                <c:rich>
                  <a:bodyPr/>
                  <a:lstStyle/>
                  <a:p>
                    <a:fld id="{850F5D70-DF97-46A2-9FD2-375559C315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E-97B6-4E4A-BB6F-2BABF5AA81B3}"/>
                </c:ext>
              </c:extLst>
            </c:dLbl>
            <c:dLbl>
              <c:idx val="319"/>
              <c:tx>
                <c:rich>
                  <a:bodyPr/>
                  <a:lstStyle/>
                  <a:p>
                    <a:fld id="{10B47DE6-3ED3-4649-8B00-F4A0DAF7B7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F-97B6-4E4A-BB6F-2BABF5AA81B3}"/>
                </c:ext>
              </c:extLst>
            </c:dLbl>
            <c:dLbl>
              <c:idx val="320"/>
              <c:tx>
                <c:rich>
                  <a:bodyPr/>
                  <a:lstStyle/>
                  <a:p>
                    <a:fld id="{88A1C7BB-9B09-44E5-86C0-B6E94F8A9B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0-97B6-4E4A-BB6F-2BABF5AA81B3}"/>
                </c:ext>
              </c:extLst>
            </c:dLbl>
            <c:dLbl>
              <c:idx val="321"/>
              <c:tx>
                <c:rich>
                  <a:bodyPr/>
                  <a:lstStyle/>
                  <a:p>
                    <a:fld id="{8FEB3EF1-4D06-4486-A767-C1544729E3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1-97B6-4E4A-BB6F-2BABF5AA81B3}"/>
                </c:ext>
              </c:extLst>
            </c:dLbl>
            <c:dLbl>
              <c:idx val="322"/>
              <c:tx>
                <c:rich>
                  <a:bodyPr/>
                  <a:lstStyle/>
                  <a:p>
                    <a:fld id="{70C0D695-F66E-4B72-9F58-C3E2451F1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2-97B6-4E4A-BB6F-2BABF5AA81B3}"/>
                </c:ext>
              </c:extLst>
            </c:dLbl>
            <c:dLbl>
              <c:idx val="323"/>
              <c:tx>
                <c:rich>
                  <a:bodyPr/>
                  <a:lstStyle/>
                  <a:p>
                    <a:fld id="{5E5F4968-7B4F-4E28-AC38-C3AC8798DD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3-97B6-4E4A-BB6F-2BABF5AA81B3}"/>
                </c:ext>
              </c:extLst>
            </c:dLbl>
            <c:dLbl>
              <c:idx val="324"/>
              <c:tx>
                <c:rich>
                  <a:bodyPr/>
                  <a:lstStyle/>
                  <a:p>
                    <a:fld id="{BB60A817-7612-4982-A1A1-1E52A3578F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4-97B6-4E4A-BB6F-2BABF5AA81B3}"/>
                </c:ext>
              </c:extLst>
            </c:dLbl>
            <c:dLbl>
              <c:idx val="325"/>
              <c:tx>
                <c:rich>
                  <a:bodyPr/>
                  <a:lstStyle/>
                  <a:p>
                    <a:fld id="{51BC971F-F702-439F-96D5-8B7AAB3BC0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5-97B6-4E4A-BB6F-2BABF5AA81B3}"/>
                </c:ext>
              </c:extLst>
            </c:dLbl>
            <c:dLbl>
              <c:idx val="326"/>
              <c:tx>
                <c:rich>
                  <a:bodyPr/>
                  <a:lstStyle/>
                  <a:p>
                    <a:fld id="{98513A16-7EE8-449A-A178-1A1591AAE0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6-97B6-4E4A-BB6F-2BABF5AA81B3}"/>
                </c:ext>
              </c:extLst>
            </c:dLbl>
            <c:dLbl>
              <c:idx val="327"/>
              <c:tx>
                <c:rich>
                  <a:bodyPr/>
                  <a:lstStyle/>
                  <a:p>
                    <a:fld id="{4D8EFDED-5EA2-44AE-87DD-0DA3A8F567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7-97B6-4E4A-BB6F-2BABF5AA81B3}"/>
                </c:ext>
              </c:extLst>
            </c:dLbl>
            <c:dLbl>
              <c:idx val="328"/>
              <c:tx>
                <c:rich>
                  <a:bodyPr/>
                  <a:lstStyle/>
                  <a:p>
                    <a:fld id="{FE1D5BE0-312B-48B7-8648-3E5F4491F7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8-97B6-4E4A-BB6F-2BABF5AA81B3}"/>
                </c:ext>
              </c:extLst>
            </c:dLbl>
            <c:dLbl>
              <c:idx val="329"/>
              <c:tx>
                <c:rich>
                  <a:bodyPr/>
                  <a:lstStyle/>
                  <a:p>
                    <a:fld id="{B0186D27-F5F2-4F5D-A79A-C6BB39BFC8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9-97B6-4E4A-BB6F-2BABF5AA81B3}"/>
                </c:ext>
              </c:extLst>
            </c:dLbl>
            <c:dLbl>
              <c:idx val="330"/>
              <c:tx>
                <c:rich>
                  <a:bodyPr/>
                  <a:lstStyle/>
                  <a:p>
                    <a:fld id="{C94BAFBB-E5A7-4C15-8937-746541C283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A-97B6-4E4A-BB6F-2BABF5AA81B3}"/>
                </c:ext>
              </c:extLst>
            </c:dLbl>
            <c:dLbl>
              <c:idx val="331"/>
              <c:tx>
                <c:rich>
                  <a:bodyPr/>
                  <a:lstStyle/>
                  <a:p>
                    <a:fld id="{92340A68-A1D9-4D3C-9433-2114E66D39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B-97B6-4E4A-BB6F-2BABF5AA81B3}"/>
                </c:ext>
              </c:extLst>
            </c:dLbl>
            <c:dLbl>
              <c:idx val="332"/>
              <c:tx>
                <c:rich>
                  <a:bodyPr/>
                  <a:lstStyle/>
                  <a:p>
                    <a:fld id="{CD3ECFE9-673D-436F-9C38-1081C445E3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C-97B6-4E4A-BB6F-2BABF5AA81B3}"/>
                </c:ext>
              </c:extLst>
            </c:dLbl>
            <c:dLbl>
              <c:idx val="333"/>
              <c:tx>
                <c:rich>
                  <a:bodyPr/>
                  <a:lstStyle/>
                  <a:p>
                    <a:fld id="{D9C721E8-CAA4-434C-A1DC-BCC14187DF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D-97B6-4E4A-BB6F-2BABF5AA81B3}"/>
                </c:ext>
              </c:extLst>
            </c:dLbl>
            <c:dLbl>
              <c:idx val="334"/>
              <c:tx>
                <c:rich>
                  <a:bodyPr/>
                  <a:lstStyle/>
                  <a:p>
                    <a:fld id="{BA2066D9-07EC-4744-B6BF-0331C37D25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E-97B6-4E4A-BB6F-2BABF5AA81B3}"/>
                </c:ext>
              </c:extLst>
            </c:dLbl>
            <c:dLbl>
              <c:idx val="335"/>
              <c:tx>
                <c:rich>
                  <a:bodyPr/>
                  <a:lstStyle/>
                  <a:p>
                    <a:fld id="{8A0A2918-B031-4CFD-8238-EC0A13A960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F-97B6-4E4A-BB6F-2BABF5AA81B3}"/>
                </c:ext>
              </c:extLst>
            </c:dLbl>
            <c:dLbl>
              <c:idx val="336"/>
              <c:tx>
                <c:rich>
                  <a:bodyPr/>
                  <a:lstStyle/>
                  <a:p>
                    <a:fld id="{96EC2A0A-178F-4EDC-8ED7-1AD5412F8F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0-97B6-4E4A-BB6F-2BABF5AA81B3}"/>
                </c:ext>
              </c:extLst>
            </c:dLbl>
            <c:dLbl>
              <c:idx val="337"/>
              <c:tx>
                <c:rich>
                  <a:bodyPr/>
                  <a:lstStyle/>
                  <a:p>
                    <a:fld id="{9ADD6A2D-3419-4341-8D48-39AD18F6D3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1-97B6-4E4A-BB6F-2BABF5AA81B3}"/>
                </c:ext>
              </c:extLst>
            </c:dLbl>
            <c:dLbl>
              <c:idx val="338"/>
              <c:tx>
                <c:rich>
                  <a:bodyPr/>
                  <a:lstStyle/>
                  <a:p>
                    <a:fld id="{552FC2F6-C4FA-4648-8312-6AFC39037A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2-97B6-4E4A-BB6F-2BABF5AA81B3}"/>
                </c:ext>
              </c:extLst>
            </c:dLbl>
            <c:dLbl>
              <c:idx val="339"/>
              <c:tx>
                <c:rich>
                  <a:bodyPr/>
                  <a:lstStyle/>
                  <a:p>
                    <a:fld id="{C927F0BF-7422-4875-848D-6E1C372ECF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3-97B6-4E4A-BB6F-2BABF5AA81B3}"/>
                </c:ext>
              </c:extLst>
            </c:dLbl>
            <c:dLbl>
              <c:idx val="340"/>
              <c:tx>
                <c:rich>
                  <a:bodyPr/>
                  <a:lstStyle/>
                  <a:p>
                    <a:fld id="{831E8A51-CA40-483C-9942-E5EC199E3A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4-97B6-4E4A-BB6F-2BABF5AA81B3}"/>
                </c:ext>
              </c:extLst>
            </c:dLbl>
            <c:dLbl>
              <c:idx val="341"/>
              <c:tx>
                <c:rich>
                  <a:bodyPr/>
                  <a:lstStyle/>
                  <a:p>
                    <a:fld id="{8597A267-A332-4291-A1E7-46344F3611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5-97B6-4E4A-BB6F-2BABF5AA81B3}"/>
                </c:ext>
              </c:extLst>
            </c:dLbl>
            <c:dLbl>
              <c:idx val="342"/>
              <c:tx>
                <c:rich>
                  <a:bodyPr/>
                  <a:lstStyle/>
                  <a:p>
                    <a:fld id="{1EE8D992-39DE-4E5E-8511-01E632FDF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6-97B6-4E4A-BB6F-2BABF5AA81B3}"/>
                </c:ext>
              </c:extLst>
            </c:dLbl>
            <c:dLbl>
              <c:idx val="343"/>
              <c:tx>
                <c:rich>
                  <a:bodyPr/>
                  <a:lstStyle/>
                  <a:p>
                    <a:fld id="{23F95D13-8A18-40C0-BF1A-01C7812686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7-97B6-4E4A-BB6F-2BABF5AA81B3}"/>
                </c:ext>
              </c:extLst>
            </c:dLbl>
            <c:dLbl>
              <c:idx val="344"/>
              <c:tx>
                <c:rich>
                  <a:bodyPr/>
                  <a:lstStyle/>
                  <a:p>
                    <a:fld id="{36EFFA55-818C-4829-89C3-B1D791E800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8-97B6-4E4A-BB6F-2BABF5AA81B3}"/>
                </c:ext>
              </c:extLst>
            </c:dLbl>
            <c:dLbl>
              <c:idx val="345"/>
              <c:tx>
                <c:rich>
                  <a:bodyPr/>
                  <a:lstStyle/>
                  <a:p>
                    <a:fld id="{52570932-7C2A-4A2C-B4AB-6A3BCCFBEC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9-97B6-4E4A-BB6F-2BABF5AA81B3}"/>
                </c:ext>
              </c:extLst>
            </c:dLbl>
            <c:dLbl>
              <c:idx val="346"/>
              <c:tx>
                <c:rich>
                  <a:bodyPr/>
                  <a:lstStyle/>
                  <a:p>
                    <a:fld id="{4B367320-4696-4BD4-9C04-9B34188796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A-97B6-4E4A-BB6F-2BABF5AA81B3}"/>
                </c:ext>
              </c:extLst>
            </c:dLbl>
            <c:dLbl>
              <c:idx val="347"/>
              <c:tx>
                <c:rich>
                  <a:bodyPr/>
                  <a:lstStyle/>
                  <a:p>
                    <a:fld id="{955EADED-8531-444E-917E-40106BF1E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B-97B6-4E4A-BB6F-2BABF5AA81B3}"/>
                </c:ext>
              </c:extLst>
            </c:dLbl>
            <c:dLbl>
              <c:idx val="348"/>
              <c:tx>
                <c:rich>
                  <a:bodyPr/>
                  <a:lstStyle/>
                  <a:p>
                    <a:fld id="{00CB87BD-8A8B-4E10-8DC4-F483B78891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C-97B6-4E4A-BB6F-2BABF5AA81B3}"/>
                </c:ext>
              </c:extLst>
            </c:dLbl>
            <c:dLbl>
              <c:idx val="349"/>
              <c:tx>
                <c:rich>
                  <a:bodyPr/>
                  <a:lstStyle/>
                  <a:p>
                    <a:fld id="{43413AB9-736E-4A2A-A14E-AF9BAD6D57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D-97B6-4E4A-BB6F-2BABF5AA81B3}"/>
                </c:ext>
              </c:extLst>
            </c:dLbl>
            <c:dLbl>
              <c:idx val="350"/>
              <c:tx>
                <c:rich>
                  <a:bodyPr/>
                  <a:lstStyle/>
                  <a:p>
                    <a:fld id="{BFC1D9CB-BC06-4AA0-A09B-354E22910C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E-97B6-4E4A-BB6F-2BABF5AA81B3}"/>
                </c:ext>
              </c:extLst>
            </c:dLbl>
            <c:dLbl>
              <c:idx val="351"/>
              <c:tx>
                <c:rich>
                  <a:bodyPr/>
                  <a:lstStyle/>
                  <a:p>
                    <a:fld id="{A31410E4-7039-4E06-90F5-6BDB3041B9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F-97B6-4E4A-BB6F-2BABF5AA81B3}"/>
                </c:ext>
              </c:extLst>
            </c:dLbl>
            <c:dLbl>
              <c:idx val="352"/>
              <c:tx>
                <c:rich>
                  <a:bodyPr/>
                  <a:lstStyle/>
                  <a:p>
                    <a:fld id="{92AE6EBD-1A2B-4305-93D2-F26BF9E26A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0-97B6-4E4A-BB6F-2BABF5AA81B3}"/>
                </c:ext>
              </c:extLst>
            </c:dLbl>
            <c:dLbl>
              <c:idx val="353"/>
              <c:tx>
                <c:rich>
                  <a:bodyPr/>
                  <a:lstStyle/>
                  <a:p>
                    <a:fld id="{9E4D9B69-73CC-411C-96F2-FC2DB2A801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1-97B6-4E4A-BB6F-2BABF5AA81B3}"/>
                </c:ext>
              </c:extLst>
            </c:dLbl>
            <c:dLbl>
              <c:idx val="354"/>
              <c:tx>
                <c:rich>
                  <a:bodyPr/>
                  <a:lstStyle/>
                  <a:p>
                    <a:fld id="{E2D12129-6922-4722-A23C-0A2154427B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2-97B6-4E4A-BB6F-2BABF5AA81B3}"/>
                </c:ext>
              </c:extLst>
            </c:dLbl>
            <c:dLbl>
              <c:idx val="355"/>
              <c:tx>
                <c:rich>
                  <a:bodyPr/>
                  <a:lstStyle/>
                  <a:p>
                    <a:fld id="{9A7FC68F-59DF-4051-902C-6D4F6E7076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3-97B6-4E4A-BB6F-2BABF5AA81B3}"/>
                </c:ext>
              </c:extLst>
            </c:dLbl>
            <c:dLbl>
              <c:idx val="356"/>
              <c:tx>
                <c:rich>
                  <a:bodyPr/>
                  <a:lstStyle/>
                  <a:p>
                    <a:fld id="{0B3ED1FF-65FC-4026-B1B7-6854C7D3F2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4-97B6-4E4A-BB6F-2BABF5AA81B3}"/>
                </c:ext>
              </c:extLst>
            </c:dLbl>
            <c:dLbl>
              <c:idx val="357"/>
              <c:tx>
                <c:rich>
                  <a:bodyPr/>
                  <a:lstStyle/>
                  <a:p>
                    <a:fld id="{6CAE9400-59AF-4F50-8F62-B810509561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5-97B6-4E4A-BB6F-2BABF5AA81B3}"/>
                </c:ext>
              </c:extLst>
            </c:dLbl>
            <c:dLbl>
              <c:idx val="358"/>
              <c:tx>
                <c:rich>
                  <a:bodyPr/>
                  <a:lstStyle/>
                  <a:p>
                    <a:fld id="{5740BE29-BFD4-4DD4-8951-792125B056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6-97B6-4E4A-BB6F-2BABF5AA81B3}"/>
                </c:ext>
              </c:extLst>
            </c:dLbl>
            <c:dLbl>
              <c:idx val="359"/>
              <c:tx>
                <c:rich>
                  <a:bodyPr/>
                  <a:lstStyle/>
                  <a:p>
                    <a:fld id="{8300DE2E-66D9-4DA4-A21F-EEFC477DA4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7-97B6-4E4A-BB6F-2BABF5AA81B3}"/>
                </c:ext>
              </c:extLst>
            </c:dLbl>
            <c:dLbl>
              <c:idx val="360"/>
              <c:tx>
                <c:rich>
                  <a:bodyPr/>
                  <a:lstStyle/>
                  <a:p>
                    <a:fld id="{400337EE-1613-4D20-8AF4-69BC8D6F95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8-97B6-4E4A-BB6F-2BABF5AA81B3}"/>
                </c:ext>
              </c:extLst>
            </c:dLbl>
            <c:dLbl>
              <c:idx val="361"/>
              <c:tx>
                <c:rich>
                  <a:bodyPr/>
                  <a:lstStyle/>
                  <a:p>
                    <a:fld id="{33424310-60F0-47D7-A35D-881FEE3A96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9-97B6-4E4A-BB6F-2BABF5AA81B3}"/>
                </c:ext>
              </c:extLst>
            </c:dLbl>
            <c:dLbl>
              <c:idx val="362"/>
              <c:tx>
                <c:rich>
                  <a:bodyPr/>
                  <a:lstStyle/>
                  <a:p>
                    <a:fld id="{DCC14CFF-4A83-44A9-8B16-D9352275DD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A-97B6-4E4A-BB6F-2BABF5AA81B3}"/>
                </c:ext>
              </c:extLst>
            </c:dLbl>
            <c:dLbl>
              <c:idx val="363"/>
              <c:tx>
                <c:rich>
                  <a:bodyPr/>
                  <a:lstStyle/>
                  <a:p>
                    <a:fld id="{88714547-D0FF-4453-B4A5-C36EAA6CD3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B-97B6-4E4A-BB6F-2BABF5AA81B3}"/>
                </c:ext>
              </c:extLst>
            </c:dLbl>
            <c:dLbl>
              <c:idx val="364"/>
              <c:tx>
                <c:rich>
                  <a:bodyPr/>
                  <a:lstStyle/>
                  <a:p>
                    <a:fld id="{5B4CAA37-0147-47DF-BF73-5ABB3A2395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C-97B6-4E4A-BB6F-2BABF5AA81B3}"/>
                </c:ext>
              </c:extLst>
            </c:dLbl>
            <c:dLbl>
              <c:idx val="365"/>
              <c:tx>
                <c:rich>
                  <a:bodyPr/>
                  <a:lstStyle/>
                  <a:p>
                    <a:fld id="{0DDB18DB-AC0F-4CA2-AAAB-ACEFA2C7C0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D-97B6-4E4A-BB6F-2BABF5AA81B3}"/>
                </c:ext>
              </c:extLst>
            </c:dLbl>
            <c:dLbl>
              <c:idx val="366"/>
              <c:tx>
                <c:rich>
                  <a:bodyPr/>
                  <a:lstStyle/>
                  <a:p>
                    <a:fld id="{A30E0332-82C0-4B77-87CF-789A2DB4A8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E-97B6-4E4A-BB6F-2BABF5AA81B3}"/>
                </c:ext>
              </c:extLst>
            </c:dLbl>
            <c:dLbl>
              <c:idx val="367"/>
              <c:tx>
                <c:rich>
                  <a:bodyPr/>
                  <a:lstStyle/>
                  <a:p>
                    <a:fld id="{8B3C1ABD-CE2F-4B30-B062-05B8A1896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F-97B6-4E4A-BB6F-2BABF5AA81B3}"/>
                </c:ext>
              </c:extLst>
            </c:dLbl>
            <c:dLbl>
              <c:idx val="368"/>
              <c:tx>
                <c:rich>
                  <a:bodyPr/>
                  <a:lstStyle/>
                  <a:p>
                    <a:fld id="{D642E941-0636-4AC1-9677-4B86E48DE8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0-97B6-4E4A-BB6F-2BABF5AA81B3}"/>
                </c:ext>
              </c:extLst>
            </c:dLbl>
            <c:dLbl>
              <c:idx val="369"/>
              <c:tx>
                <c:rich>
                  <a:bodyPr/>
                  <a:lstStyle/>
                  <a:p>
                    <a:fld id="{9B4C74A0-B66F-4838-B0A5-F9AC1BDA0A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1-97B6-4E4A-BB6F-2BABF5AA81B3}"/>
                </c:ext>
              </c:extLst>
            </c:dLbl>
            <c:dLbl>
              <c:idx val="370"/>
              <c:tx>
                <c:rich>
                  <a:bodyPr/>
                  <a:lstStyle/>
                  <a:p>
                    <a:fld id="{CB7373D4-CA1F-4FC6-AA90-671FE13FF9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2-97B6-4E4A-BB6F-2BABF5AA81B3}"/>
                </c:ext>
              </c:extLst>
            </c:dLbl>
            <c:dLbl>
              <c:idx val="371"/>
              <c:tx>
                <c:rich>
                  <a:bodyPr/>
                  <a:lstStyle/>
                  <a:p>
                    <a:fld id="{2A6A6C61-1334-4C01-A0E9-D71E8CA544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3-97B6-4E4A-BB6F-2BABF5AA81B3}"/>
                </c:ext>
              </c:extLst>
            </c:dLbl>
            <c:dLbl>
              <c:idx val="372"/>
              <c:tx>
                <c:rich>
                  <a:bodyPr/>
                  <a:lstStyle/>
                  <a:p>
                    <a:fld id="{0DDF2BA0-B2E5-45C8-B908-14D0E21423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4-97B6-4E4A-BB6F-2BABF5AA81B3}"/>
                </c:ext>
              </c:extLst>
            </c:dLbl>
            <c:dLbl>
              <c:idx val="373"/>
              <c:tx>
                <c:rich>
                  <a:bodyPr/>
                  <a:lstStyle/>
                  <a:p>
                    <a:fld id="{937BF0CB-8C8D-4A63-A56B-9A601AD484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5-97B6-4E4A-BB6F-2BABF5AA81B3}"/>
                </c:ext>
              </c:extLst>
            </c:dLbl>
            <c:dLbl>
              <c:idx val="374"/>
              <c:tx>
                <c:rich>
                  <a:bodyPr/>
                  <a:lstStyle/>
                  <a:p>
                    <a:fld id="{318390AA-2670-42DA-AE29-32400C096F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6-97B6-4E4A-BB6F-2BABF5AA81B3}"/>
                </c:ext>
              </c:extLst>
            </c:dLbl>
            <c:dLbl>
              <c:idx val="375"/>
              <c:tx>
                <c:rich>
                  <a:bodyPr/>
                  <a:lstStyle/>
                  <a:p>
                    <a:fld id="{36CEE20F-E5D6-4C52-8C98-FE4B05468F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7-97B6-4E4A-BB6F-2BABF5AA81B3}"/>
                </c:ext>
              </c:extLst>
            </c:dLbl>
            <c:dLbl>
              <c:idx val="376"/>
              <c:tx>
                <c:rich>
                  <a:bodyPr/>
                  <a:lstStyle/>
                  <a:p>
                    <a:fld id="{118E6078-AC3A-47B2-B5BB-3C8D6602C4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8-97B6-4E4A-BB6F-2BABF5AA81B3}"/>
                </c:ext>
              </c:extLst>
            </c:dLbl>
            <c:dLbl>
              <c:idx val="377"/>
              <c:tx>
                <c:rich>
                  <a:bodyPr/>
                  <a:lstStyle/>
                  <a:p>
                    <a:fld id="{D3337AEB-C80F-4315-85BF-85EE9FCBF7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9-97B6-4E4A-BB6F-2BABF5AA81B3}"/>
                </c:ext>
              </c:extLst>
            </c:dLbl>
            <c:dLbl>
              <c:idx val="378"/>
              <c:tx>
                <c:rich>
                  <a:bodyPr/>
                  <a:lstStyle/>
                  <a:p>
                    <a:fld id="{2E6C146B-5464-4D43-B4C9-631C2354C5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A-97B6-4E4A-BB6F-2BABF5AA81B3}"/>
                </c:ext>
              </c:extLst>
            </c:dLbl>
            <c:dLbl>
              <c:idx val="379"/>
              <c:tx>
                <c:rich>
                  <a:bodyPr/>
                  <a:lstStyle/>
                  <a:p>
                    <a:fld id="{889CB639-1D89-4613-BB85-6C3DE194B2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B-97B6-4E4A-BB6F-2BABF5AA81B3}"/>
                </c:ext>
              </c:extLst>
            </c:dLbl>
            <c:dLbl>
              <c:idx val="380"/>
              <c:tx>
                <c:rich>
                  <a:bodyPr/>
                  <a:lstStyle/>
                  <a:p>
                    <a:fld id="{303FA12A-A300-4D2B-B3B0-F6DDEBD3BE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C-97B6-4E4A-BB6F-2BABF5AA81B3}"/>
                </c:ext>
              </c:extLst>
            </c:dLbl>
            <c:dLbl>
              <c:idx val="381"/>
              <c:tx>
                <c:rich>
                  <a:bodyPr/>
                  <a:lstStyle/>
                  <a:p>
                    <a:fld id="{35AF822A-7FCA-419F-8094-A0C0681524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D-97B6-4E4A-BB6F-2BABF5AA81B3}"/>
                </c:ext>
              </c:extLst>
            </c:dLbl>
            <c:dLbl>
              <c:idx val="382"/>
              <c:tx>
                <c:rich>
                  <a:bodyPr/>
                  <a:lstStyle/>
                  <a:p>
                    <a:fld id="{3742EC24-8A05-40DC-BFB1-40DA9BBE9E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E-97B6-4E4A-BB6F-2BABF5AA81B3}"/>
                </c:ext>
              </c:extLst>
            </c:dLbl>
            <c:dLbl>
              <c:idx val="383"/>
              <c:tx>
                <c:rich>
                  <a:bodyPr/>
                  <a:lstStyle/>
                  <a:p>
                    <a:fld id="{C1AB7736-C411-4CCB-AAE4-1A4A47A7C1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F-97B6-4E4A-BB6F-2BABF5AA81B3}"/>
                </c:ext>
              </c:extLst>
            </c:dLbl>
            <c:dLbl>
              <c:idx val="384"/>
              <c:tx>
                <c:rich>
                  <a:bodyPr/>
                  <a:lstStyle/>
                  <a:p>
                    <a:fld id="{78127954-07EC-4EF0-8E7F-19CCB2DF9A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0-97B6-4E4A-BB6F-2BABF5AA81B3}"/>
                </c:ext>
              </c:extLst>
            </c:dLbl>
            <c:dLbl>
              <c:idx val="385"/>
              <c:tx>
                <c:rich>
                  <a:bodyPr/>
                  <a:lstStyle/>
                  <a:p>
                    <a:fld id="{7FBDDC7E-B031-4036-933D-8B7D299189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1-97B6-4E4A-BB6F-2BABF5AA81B3}"/>
                </c:ext>
              </c:extLst>
            </c:dLbl>
            <c:dLbl>
              <c:idx val="386"/>
              <c:tx>
                <c:rich>
                  <a:bodyPr/>
                  <a:lstStyle/>
                  <a:p>
                    <a:fld id="{B5F4A4C6-30F5-479A-9293-CCDF99EA57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2-97B6-4E4A-BB6F-2BABF5AA81B3}"/>
                </c:ext>
              </c:extLst>
            </c:dLbl>
            <c:dLbl>
              <c:idx val="387"/>
              <c:tx>
                <c:rich>
                  <a:bodyPr/>
                  <a:lstStyle/>
                  <a:p>
                    <a:fld id="{D89EFC94-81E8-4469-B9E6-288E502B65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3-97B6-4E4A-BB6F-2BABF5AA81B3}"/>
                </c:ext>
              </c:extLst>
            </c:dLbl>
            <c:dLbl>
              <c:idx val="388"/>
              <c:tx>
                <c:rich>
                  <a:bodyPr/>
                  <a:lstStyle/>
                  <a:p>
                    <a:fld id="{D7C3DAB5-CEA1-40D0-9AB7-96480E9667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4-97B6-4E4A-BB6F-2BABF5AA81B3}"/>
                </c:ext>
              </c:extLst>
            </c:dLbl>
            <c:dLbl>
              <c:idx val="389"/>
              <c:tx>
                <c:rich>
                  <a:bodyPr/>
                  <a:lstStyle/>
                  <a:p>
                    <a:fld id="{93FB2C99-213E-443C-8136-A422DAF495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5-97B6-4E4A-BB6F-2BABF5AA81B3}"/>
                </c:ext>
              </c:extLst>
            </c:dLbl>
            <c:dLbl>
              <c:idx val="390"/>
              <c:tx>
                <c:rich>
                  <a:bodyPr/>
                  <a:lstStyle/>
                  <a:p>
                    <a:fld id="{CAEE73B2-4A6E-42D3-9E87-1D2F6C18CC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6-97B6-4E4A-BB6F-2BABF5AA81B3}"/>
                </c:ext>
              </c:extLst>
            </c:dLbl>
            <c:dLbl>
              <c:idx val="391"/>
              <c:tx>
                <c:rich>
                  <a:bodyPr/>
                  <a:lstStyle/>
                  <a:p>
                    <a:fld id="{9FF3CFAF-D138-4F69-B727-D1C1E41C58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7-97B6-4E4A-BB6F-2BABF5AA81B3}"/>
                </c:ext>
              </c:extLst>
            </c:dLbl>
            <c:dLbl>
              <c:idx val="392"/>
              <c:tx>
                <c:rich>
                  <a:bodyPr/>
                  <a:lstStyle/>
                  <a:p>
                    <a:fld id="{13FAB5B6-6B7B-4F46-96A8-14357D8578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8-97B6-4E4A-BB6F-2BABF5AA81B3}"/>
                </c:ext>
              </c:extLst>
            </c:dLbl>
            <c:dLbl>
              <c:idx val="393"/>
              <c:tx>
                <c:rich>
                  <a:bodyPr/>
                  <a:lstStyle/>
                  <a:p>
                    <a:fld id="{6DA8BBB1-9B87-4354-B01E-CD0BA42819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9-97B6-4E4A-BB6F-2BABF5AA81B3}"/>
                </c:ext>
              </c:extLst>
            </c:dLbl>
            <c:dLbl>
              <c:idx val="394"/>
              <c:tx>
                <c:rich>
                  <a:bodyPr/>
                  <a:lstStyle/>
                  <a:p>
                    <a:fld id="{27DACF56-FB70-47A2-B6DE-382D4D446C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A-97B6-4E4A-BB6F-2BABF5AA81B3}"/>
                </c:ext>
              </c:extLst>
            </c:dLbl>
            <c:dLbl>
              <c:idx val="395"/>
              <c:tx>
                <c:rich>
                  <a:bodyPr/>
                  <a:lstStyle/>
                  <a:p>
                    <a:fld id="{5B912623-58EF-4798-97E7-D9F4CD877F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B-97B6-4E4A-BB6F-2BABF5AA81B3}"/>
                </c:ext>
              </c:extLst>
            </c:dLbl>
            <c:dLbl>
              <c:idx val="396"/>
              <c:tx>
                <c:rich>
                  <a:bodyPr/>
                  <a:lstStyle/>
                  <a:p>
                    <a:fld id="{F9DE594C-2382-4E8C-A299-563EA4DC29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C-97B6-4E4A-BB6F-2BABF5AA81B3}"/>
                </c:ext>
              </c:extLst>
            </c:dLbl>
            <c:dLbl>
              <c:idx val="397"/>
              <c:tx>
                <c:rich>
                  <a:bodyPr/>
                  <a:lstStyle/>
                  <a:p>
                    <a:fld id="{FDA24322-58EC-4C34-ACC1-EC988CD27C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D-97B6-4E4A-BB6F-2BABF5AA81B3}"/>
                </c:ext>
              </c:extLst>
            </c:dLbl>
            <c:dLbl>
              <c:idx val="398"/>
              <c:tx>
                <c:rich>
                  <a:bodyPr/>
                  <a:lstStyle/>
                  <a:p>
                    <a:fld id="{30770E2F-C65F-4EF5-B173-5ACF8D0F8B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E-97B6-4E4A-BB6F-2BABF5AA81B3}"/>
                </c:ext>
              </c:extLst>
            </c:dLbl>
            <c:dLbl>
              <c:idx val="399"/>
              <c:tx>
                <c:rich>
                  <a:bodyPr/>
                  <a:lstStyle/>
                  <a:p>
                    <a:fld id="{C591A627-0C07-4396-BE87-338313F745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F-97B6-4E4A-BB6F-2BABF5AA81B3}"/>
                </c:ext>
              </c:extLst>
            </c:dLbl>
            <c:dLbl>
              <c:idx val="400"/>
              <c:tx>
                <c:rich>
                  <a:bodyPr/>
                  <a:lstStyle/>
                  <a:p>
                    <a:fld id="{D26EACE8-7B56-4539-BAA4-C008FF3533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0-97B6-4E4A-BB6F-2BABF5AA81B3}"/>
                </c:ext>
              </c:extLst>
            </c:dLbl>
            <c:dLbl>
              <c:idx val="401"/>
              <c:tx>
                <c:rich>
                  <a:bodyPr/>
                  <a:lstStyle/>
                  <a:p>
                    <a:fld id="{9EBF13AB-A86A-4FB6-9060-5A733205DA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1-97B6-4E4A-BB6F-2BABF5AA81B3}"/>
                </c:ext>
              </c:extLst>
            </c:dLbl>
            <c:dLbl>
              <c:idx val="402"/>
              <c:tx>
                <c:rich>
                  <a:bodyPr/>
                  <a:lstStyle/>
                  <a:p>
                    <a:fld id="{9FB7949C-1826-49F0-9185-6D4613E9DF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2-97B6-4E4A-BB6F-2BABF5AA81B3}"/>
                </c:ext>
              </c:extLst>
            </c:dLbl>
            <c:dLbl>
              <c:idx val="403"/>
              <c:tx>
                <c:rich>
                  <a:bodyPr/>
                  <a:lstStyle/>
                  <a:p>
                    <a:fld id="{F92621D3-D332-4F76-8A73-7784A56D97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3-97B6-4E4A-BB6F-2BABF5AA81B3}"/>
                </c:ext>
              </c:extLst>
            </c:dLbl>
            <c:dLbl>
              <c:idx val="404"/>
              <c:tx>
                <c:rich>
                  <a:bodyPr/>
                  <a:lstStyle/>
                  <a:p>
                    <a:fld id="{3D385D7B-76BC-4320-A1F4-9F6A85648F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4-97B6-4E4A-BB6F-2BABF5AA81B3}"/>
                </c:ext>
              </c:extLst>
            </c:dLbl>
            <c:dLbl>
              <c:idx val="405"/>
              <c:tx>
                <c:rich>
                  <a:bodyPr/>
                  <a:lstStyle/>
                  <a:p>
                    <a:fld id="{16D5E8C1-52D1-4685-BD4E-9168C1CCA6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5-97B6-4E4A-BB6F-2BABF5AA81B3}"/>
                </c:ext>
              </c:extLst>
            </c:dLbl>
            <c:dLbl>
              <c:idx val="406"/>
              <c:tx>
                <c:rich>
                  <a:bodyPr/>
                  <a:lstStyle/>
                  <a:p>
                    <a:fld id="{D9E3E3BD-3D05-4C21-8BA6-FB997EB326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6-97B6-4E4A-BB6F-2BABF5AA81B3}"/>
                </c:ext>
              </c:extLst>
            </c:dLbl>
            <c:dLbl>
              <c:idx val="407"/>
              <c:tx>
                <c:rich>
                  <a:bodyPr/>
                  <a:lstStyle/>
                  <a:p>
                    <a:fld id="{C6ECF473-63D8-44F4-9211-AD1DDEC4FA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7-97B6-4E4A-BB6F-2BABF5AA81B3}"/>
                </c:ext>
              </c:extLst>
            </c:dLbl>
            <c:dLbl>
              <c:idx val="408"/>
              <c:tx>
                <c:rich>
                  <a:bodyPr/>
                  <a:lstStyle/>
                  <a:p>
                    <a:fld id="{201FB0A3-C0F6-47FF-99D2-0360B2B790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8-97B6-4E4A-BB6F-2BABF5AA81B3}"/>
                </c:ext>
              </c:extLst>
            </c:dLbl>
            <c:dLbl>
              <c:idx val="409"/>
              <c:tx>
                <c:rich>
                  <a:bodyPr/>
                  <a:lstStyle/>
                  <a:p>
                    <a:fld id="{892FEF25-656E-4FCF-90EF-F4ADD866A5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9-97B6-4E4A-BB6F-2BABF5AA81B3}"/>
                </c:ext>
              </c:extLst>
            </c:dLbl>
            <c:dLbl>
              <c:idx val="410"/>
              <c:tx>
                <c:rich>
                  <a:bodyPr/>
                  <a:lstStyle/>
                  <a:p>
                    <a:fld id="{15D1A407-686B-473B-AEE3-6B7FE9F953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A-97B6-4E4A-BB6F-2BABF5AA81B3}"/>
                </c:ext>
              </c:extLst>
            </c:dLbl>
            <c:dLbl>
              <c:idx val="411"/>
              <c:tx>
                <c:rich>
                  <a:bodyPr/>
                  <a:lstStyle/>
                  <a:p>
                    <a:fld id="{D7B78CEE-588A-4C53-AE75-F52BF66DB9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B-97B6-4E4A-BB6F-2BABF5AA81B3}"/>
                </c:ext>
              </c:extLst>
            </c:dLbl>
            <c:dLbl>
              <c:idx val="412"/>
              <c:tx>
                <c:rich>
                  <a:bodyPr/>
                  <a:lstStyle/>
                  <a:p>
                    <a:fld id="{588F7D8E-645B-4F9A-A636-8042689751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C-97B6-4E4A-BB6F-2BABF5AA81B3}"/>
                </c:ext>
              </c:extLst>
            </c:dLbl>
            <c:dLbl>
              <c:idx val="413"/>
              <c:tx>
                <c:rich>
                  <a:bodyPr/>
                  <a:lstStyle/>
                  <a:p>
                    <a:fld id="{9D206AED-3492-4CB3-A695-CB7BF2CF3A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D-97B6-4E4A-BB6F-2BABF5AA81B3}"/>
                </c:ext>
              </c:extLst>
            </c:dLbl>
            <c:dLbl>
              <c:idx val="414"/>
              <c:tx>
                <c:rich>
                  <a:bodyPr/>
                  <a:lstStyle/>
                  <a:p>
                    <a:fld id="{17800516-9442-419C-8E7F-B624DBCC5D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E-97B6-4E4A-BB6F-2BABF5AA81B3}"/>
                </c:ext>
              </c:extLst>
            </c:dLbl>
            <c:dLbl>
              <c:idx val="415"/>
              <c:tx>
                <c:rich>
                  <a:bodyPr/>
                  <a:lstStyle/>
                  <a:p>
                    <a:fld id="{095FF722-5BE8-491B-B9F5-6210C4D42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F-97B6-4E4A-BB6F-2BABF5AA81B3}"/>
                </c:ext>
              </c:extLst>
            </c:dLbl>
            <c:dLbl>
              <c:idx val="416"/>
              <c:tx>
                <c:rich>
                  <a:bodyPr/>
                  <a:lstStyle/>
                  <a:p>
                    <a:fld id="{B431FB25-BC1F-4FAD-AAB9-9A7E6E4C94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0-97B6-4E4A-BB6F-2BABF5AA81B3}"/>
                </c:ext>
              </c:extLst>
            </c:dLbl>
            <c:dLbl>
              <c:idx val="417"/>
              <c:tx>
                <c:rich>
                  <a:bodyPr/>
                  <a:lstStyle/>
                  <a:p>
                    <a:fld id="{88EB8DA4-14E4-4330-B146-9C901CC648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1-97B6-4E4A-BB6F-2BABF5AA81B3}"/>
                </c:ext>
              </c:extLst>
            </c:dLbl>
            <c:dLbl>
              <c:idx val="418"/>
              <c:tx>
                <c:rich>
                  <a:bodyPr/>
                  <a:lstStyle/>
                  <a:p>
                    <a:fld id="{CB0BF411-2FF4-452B-A334-F7E565CD26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2-97B6-4E4A-BB6F-2BABF5AA81B3}"/>
                </c:ext>
              </c:extLst>
            </c:dLbl>
            <c:dLbl>
              <c:idx val="419"/>
              <c:tx>
                <c:rich>
                  <a:bodyPr/>
                  <a:lstStyle/>
                  <a:p>
                    <a:fld id="{836D7A05-48E9-4E4F-B057-86BDCD203F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3-97B6-4E4A-BB6F-2BABF5AA81B3}"/>
                </c:ext>
              </c:extLst>
            </c:dLbl>
            <c:dLbl>
              <c:idx val="420"/>
              <c:tx>
                <c:rich>
                  <a:bodyPr/>
                  <a:lstStyle/>
                  <a:p>
                    <a:fld id="{618255B6-9F44-4A19-8918-FFA28707D9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4-97B6-4E4A-BB6F-2BABF5AA81B3}"/>
                </c:ext>
              </c:extLst>
            </c:dLbl>
            <c:dLbl>
              <c:idx val="421"/>
              <c:tx>
                <c:rich>
                  <a:bodyPr/>
                  <a:lstStyle/>
                  <a:p>
                    <a:fld id="{8381BEBA-DA65-4933-BE55-E8D3AF5B30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5-97B6-4E4A-BB6F-2BABF5AA81B3}"/>
                </c:ext>
              </c:extLst>
            </c:dLbl>
            <c:dLbl>
              <c:idx val="422"/>
              <c:tx>
                <c:rich>
                  <a:bodyPr/>
                  <a:lstStyle/>
                  <a:p>
                    <a:fld id="{26298F44-BD81-46A7-8FF9-954E46C14E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6-97B6-4E4A-BB6F-2BABF5AA81B3}"/>
                </c:ext>
              </c:extLst>
            </c:dLbl>
            <c:dLbl>
              <c:idx val="423"/>
              <c:tx>
                <c:rich>
                  <a:bodyPr/>
                  <a:lstStyle/>
                  <a:p>
                    <a:fld id="{518299E5-669A-492E-96AD-C05246B69E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7-97B6-4E4A-BB6F-2BABF5AA81B3}"/>
                </c:ext>
              </c:extLst>
            </c:dLbl>
            <c:dLbl>
              <c:idx val="424"/>
              <c:tx>
                <c:rich>
                  <a:bodyPr/>
                  <a:lstStyle/>
                  <a:p>
                    <a:fld id="{AE73BBED-F9ED-40FA-ABD8-7ECE6042BD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8-97B6-4E4A-BB6F-2BABF5AA81B3}"/>
                </c:ext>
              </c:extLst>
            </c:dLbl>
            <c:dLbl>
              <c:idx val="425"/>
              <c:tx>
                <c:rich>
                  <a:bodyPr/>
                  <a:lstStyle/>
                  <a:p>
                    <a:fld id="{06FE4E75-0C7A-4B24-8710-031AB86181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9-97B6-4E4A-BB6F-2BABF5AA81B3}"/>
                </c:ext>
              </c:extLst>
            </c:dLbl>
            <c:dLbl>
              <c:idx val="426"/>
              <c:tx>
                <c:rich>
                  <a:bodyPr/>
                  <a:lstStyle/>
                  <a:p>
                    <a:fld id="{B6DA1A3D-2441-4E49-BAFA-6D5271F024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A-97B6-4E4A-BB6F-2BABF5AA81B3}"/>
                </c:ext>
              </c:extLst>
            </c:dLbl>
            <c:dLbl>
              <c:idx val="427"/>
              <c:tx>
                <c:rich>
                  <a:bodyPr/>
                  <a:lstStyle/>
                  <a:p>
                    <a:fld id="{41B5EF9D-CFB1-426E-9A5E-A7909D147C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B-97B6-4E4A-BB6F-2BABF5AA81B3}"/>
                </c:ext>
              </c:extLst>
            </c:dLbl>
            <c:dLbl>
              <c:idx val="428"/>
              <c:tx>
                <c:rich>
                  <a:bodyPr/>
                  <a:lstStyle/>
                  <a:p>
                    <a:fld id="{0E36A799-B287-49F0-9373-AFC9503D25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C-97B6-4E4A-BB6F-2BABF5AA81B3}"/>
                </c:ext>
              </c:extLst>
            </c:dLbl>
            <c:dLbl>
              <c:idx val="429"/>
              <c:tx>
                <c:rich>
                  <a:bodyPr/>
                  <a:lstStyle/>
                  <a:p>
                    <a:fld id="{0E5F0D73-AFD3-45EA-BC4E-473CFBB96C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D-97B6-4E4A-BB6F-2BABF5AA81B3}"/>
                </c:ext>
              </c:extLst>
            </c:dLbl>
            <c:dLbl>
              <c:idx val="430"/>
              <c:tx>
                <c:rich>
                  <a:bodyPr/>
                  <a:lstStyle/>
                  <a:p>
                    <a:fld id="{D01EAD62-BDA3-4940-ACEE-FBC56394F9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E-97B6-4E4A-BB6F-2BABF5AA81B3}"/>
                </c:ext>
              </c:extLst>
            </c:dLbl>
            <c:dLbl>
              <c:idx val="431"/>
              <c:tx>
                <c:rich>
                  <a:bodyPr/>
                  <a:lstStyle/>
                  <a:p>
                    <a:fld id="{D08296E5-95A8-4374-9962-9080DC5FAB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F-97B6-4E4A-BB6F-2BABF5AA81B3}"/>
                </c:ext>
              </c:extLst>
            </c:dLbl>
            <c:dLbl>
              <c:idx val="432"/>
              <c:tx>
                <c:rich>
                  <a:bodyPr/>
                  <a:lstStyle/>
                  <a:p>
                    <a:fld id="{74B081D9-2E6A-4B9C-8AAF-1A983061EA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0-97B6-4E4A-BB6F-2BABF5AA81B3}"/>
                </c:ext>
              </c:extLst>
            </c:dLbl>
            <c:dLbl>
              <c:idx val="433"/>
              <c:tx>
                <c:rich>
                  <a:bodyPr/>
                  <a:lstStyle/>
                  <a:p>
                    <a:fld id="{471239F1-0FC0-41B1-AB59-3D547AE391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1-97B6-4E4A-BB6F-2BABF5AA81B3}"/>
                </c:ext>
              </c:extLst>
            </c:dLbl>
            <c:dLbl>
              <c:idx val="434"/>
              <c:tx>
                <c:rich>
                  <a:bodyPr/>
                  <a:lstStyle/>
                  <a:p>
                    <a:fld id="{9C1702D2-AFD5-401C-9F6F-D0AFB1D15A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2-97B6-4E4A-BB6F-2BABF5AA81B3}"/>
                </c:ext>
              </c:extLst>
            </c:dLbl>
            <c:dLbl>
              <c:idx val="435"/>
              <c:tx>
                <c:rich>
                  <a:bodyPr/>
                  <a:lstStyle/>
                  <a:p>
                    <a:fld id="{AA08EE62-B086-4BA3-A362-CA29D8016B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3-97B6-4E4A-BB6F-2BABF5AA81B3}"/>
                </c:ext>
              </c:extLst>
            </c:dLbl>
            <c:dLbl>
              <c:idx val="436"/>
              <c:tx>
                <c:rich>
                  <a:bodyPr/>
                  <a:lstStyle/>
                  <a:p>
                    <a:fld id="{DB611939-B83B-4590-A978-A2FAB3CB54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4-97B6-4E4A-BB6F-2BABF5AA81B3}"/>
                </c:ext>
              </c:extLst>
            </c:dLbl>
            <c:dLbl>
              <c:idx val="437"/>
              <c:tx>
                <c:rich>
                  <a:bodyPr/>
                  <a:lstStyle/>
                  <a:p>
                    <a:fld id="{C1E5E954-50D4-42F9-94A2-4D2756E409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5-97B6-4E4A-BB6F-2BABF5AA81B3}"/>
                </c:ext>
              </c:extLst>
            </c:dLbl>
            <c:dLbl>
              <c:idx val="438"/>
              <c:tx>
                <c:rich>
                  <a:bodyPr/>
                  <a:lstStyle/>
                  <a:p>
                    <a:fld id="{9CA4A7D5-D6E3-4049-895C-E75D1BE6C9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6-97B6-4E4A-BB6F-2BABF5AA81B3}"/>
                </c:ext>
              </c:extLst>
            </c:dLbl>
            <c:dLbl>
              <c:idx val="439"/>
              <c:tx>
                <c:rich>
                  <a:bodyPr/>
                  <a:lstStyle/>
                  <a:p>
                    <a:fld id="{2AC8C8C1-2A1F-4193-B97F-9D6F60EAD4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7-97B6-4E4A-BB6F-2BABF5AA81B3}"/>
                </c:ext>
              </c:extLst>
            </c:dLbl>
            <c:dLbl>
              <c:idx val="440"/>
              <c:tx>
                <c:rich>
                  <a:bodyPr/>
                  <a:lstStyle/>
                  <a:p>
                    <a:fld id="{BE9423F5-677E-4776-A17A-3524CA5397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8-97B6-4E4A-BB6F-2BABF5AA81B3}"/>
                </c:ext>
              </c:extLst>
            </c:dLbl>
            <c:dLbl>
              <c:idx val="441"/>
              <c:tx>
                <c:rich>
                  <a:bodyPr/>
                  <a:lstStyle/>
                  <a:p>
                    <a:fld id="{4CD95905-740E-439C-91E9-3E341AA3FF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9-97B6-4E4A-BB6F-2BABF5AA81B3}"/>
                </c:ext>
              </c:extLst>
            </c:dLbl>
            <c:dLbl>
              <c:idx val="442"/>
              <c:tx>
                <c:rich>
                  <a:bodyPr/>
                  <a:lstStyle/>
                  <a:p>
                    <a:fld id="{CDBE0879-5F36-4C04-AAC7-BFE9CCCA3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A-97B6-4E4A-BB6F-2BABF5AA81B3}"/>
                </c:ext>
              </c:extLst>
            </c:dLbl>
            <c:dLbl>
              <c:idx val="443"/>
              <c:tx>
                <c:rich>
                  <a:bodyPr/>
                  <a:lstStyle/>
                  <a:p>
                    <a:fld id="{BE3B2A1F-36E0-4339-A195-9189DA9100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B-97B6-4E4A-BB6F-2BABF5AA81B3}"/>
                </c:ext>
              </c:extLst>
            </c:dLbl>
            <c:dLbl>
              <c:idx val="444"/>
              <c:tx>
                <c:rich>
                  <a:bodyPr/>
                  <a:lstStyle/>
                  <a:p>
                    <a:fld id="{4A65F607-06AA-41AD-B77F-BDC98E3360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C-97B6-4E4A-BB6F-2BABF5AA81B3}"/>
                </c:ext>
              </c:extLst>
            </c:dLbl>
            <c:dLbl>
              <c:idx val="445"/>
              <c:tx>
                <c:rich>
                  <a:bodyPr/>
                  <a:lstStyle/>
                  <a:p>
                    <a:fld id="{806AC37F-707D-4487-AAB3-2C785686A4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D-97B6-4E4A-BB6F-2BABF5AA81B3}"/>
                </c:ext>
              </c:extLst>
            </c:dLbl>
            <c:dLbl>
              <c:idx val="446"/>
              <c:tx>
                <c:rich>
                  <a:bodyPr/>
                  <a:lstStyle/>
                  <a:p>
                    <a:fld id="{AC963ADB-D072-4935-89AD-241B9C3085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E-97B6-4E4A-BB6F-2BABF5AA81B3}"/>
                </c:ext>
              </c:extLst>
            </c:dLbl>
            <c:dLbl>
              <c:idx val="447"/>
              <c:tx>
                <c:rich>
                  <a:bodyPr/>
                  <a:lstStyle/>
                  <a:p>
                    <a:fld id="{003C5288-FC61-429F-81D4-D7786A28B8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F-97B6-4E4A-BB6F-2BABF5AA81B3}"/>
                </c:ext>
              </c:extLst>
            </c:dLbl>
            <c:dLbl>
              <c:idx val="448"/>
              <c:tx>
                <c:rich>
                  <a:bodyPr/>
                  <a:lstStyle/>
                  <a:p>
                    <a:fld id="{0BC84E8D-1228-4EA7-BF3D-3FCE219639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0-97B6-4E4A-BB6F-2BABF5AA81B3}"/>
                </c:ext>
              </c:extLst>
            </c:dLbl>
            <c:dLbl>
              <c:idx val="449"/>
              <c:tx>
                <c:rich>
                  <a:bodyPr/>
                  <a:lstStyle/>
                  <a:p>
                    <a:fld id="{C1D4858E-AEAC-447A-94D9-3527589A13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1-97B6-4E4A-BB6F-2BABF5AA81B3}"/>
                </c:ext>
              </c:extLst>
            </c:dLbl>
            <c:dLbl>
              <c:idx val="450"/>
              <c:tx>
                <c:rich>
                  <a:bodyPr/>
                  <a:lstStyle/>
                  <a:p>
                    <a:fld id="{80244BE3-C745-46B1-9F0E-68E6619486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2-97B6-4E4A-BB6F-2BABF5AA81B3}"/>
                </c:ext>
              </c:extLst>
            </c:dLbl>
            <c:dLbl>
              <c:idx val="451"/>
              <c:tx>
                <c:rich>
                  <a:bodyPr/>
                  <a:lstStyle/>
                  <a:p>
                    <a:fld id="{E2476C0E-D3A3-4A91-AEF2-C6114068C8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3-97B6-4E4A-BB6F-2BABF5AA81B3}"/>
                </c:ext>
              </c:extLst>
            </c:dLbl>
            <c:dLbl>
              <c:idx val="452"/>
              <c:tx>
                <c:rich>
                  <a:bodyPr/>
                  <a:lstStyle/>
                  <a:p>
                    <a:fld id="{8E72B0A2-5532-49C0-B3FC-220FD00DFE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4-97B6-4E4A-BB6F-2BABF5AA81B3}"/>
                </c:ext>
              </c:extLst>
            </c:dLbl>
            <c:dLbl>
              <c:idx val="453"/>
              <c:tx>
                <c:rich>
                  <a:bodyPr/>
                  <a:lstStyle/>
                  <a:p>
                    <a:fld id="{913D0D98-0A6B-47DD-806A-C3C9634FBF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5-97B6-4E4A-BB6F-2BABF5AA81B3}"/>
                </c:ext>
              </c:extLst>
            </c:dLbl>
            <c:dLbl>
              <c:idx val="454"/>
              <c:tx>
                <c:rich>
                  <a:bodyPr/>
                  <a:lstStyle/>
                  <a:p>
                    <a:fld id="{C3AEE45E-70FE-4205-8010-05E5E15A2A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6-97B6-4E4A-BB6F-2BABF5AA81B3}"/>
                </c:ext>
              </c:extLst>
            </c:dLbl>
            <c:dLbl>
              <c:idx val="455"/>
              <c:tx>
                <c:rich>
                  <a:bodyPr/>
                  <a:lstStyle/>
                  <a:p>
                    <a:fld id="{7D7D3C53-71BB-4BAF-B392-22518A2585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7-97B6-4E4A-BB6F-2BABF5AA81B3}"/>
                </c:ext>
              </c:extLst>
            </c:dLbl>
            <c:dLbl>
              <c:idx val="456"/>
              <c:tx>
                <c:rich>
                  <a:bodyPr/>
                  <a:lstStyle/>
                  <a:p>
                    <a:fld id="{C308D7FF-142F-48DE-8BD2-28F20A377F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8-97B6-4E4A-BB6F-2BABF5AA81B3}"/>
                </c:ext>
              </c:extLst>
            </c:dLbl>
            <c:dLbl>
              <c:idx val="457"/>
              <c:tx>
                <c:rich>
                  <a:bodyPr/>
                  <a:lstStyle/>
                  <a:p>
                    <a:fld id="{234C57A5-A393-46C6-8110-580AC87C83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9-97B6-4E4A-BB6F-2BABF5AA81B3}"/>
                </c:ext>
              </c:extLst>
            </c:dLbl>
            <c:dLbl>
              <c:idx val="458"/>
              <c:tx>
                <c:rich>
                  <a:bodyPr/>
                  <a:lstStyle/>
                  <a:p>
                    <a:fld id="{02A379DB-6A74-419C-B73E-C1360C597E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A-97B6-4E4A-BB6F-2BABF5AA81B3}"/>
                </c:ext>
              </c:extLst>
            </c:dLbl>
            <c:dLbl>
              <c:idx val="459"/>
              <c:tx>
                <c:rich>
                  <a:bodyPr/>
                  <a:lstStyle/>
                  <a:p>
                    <a:fld id="{F4B7005A-9ED7-405D-8526-CB79036DE3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B-97B6-4E4A-BB6F-2BABF5AA81B3}"/>
                </c:ext>
              </c:extLst>
            </c:dLbl>
            <c:dLbl>
              <c:idx val="460"/>
              <c:tx>
                <c:rich>
                  <a:bodyPr/>
                  <a:lstStyle/>
                  <a:p>
                    <a:fld id="{744F51EB-BD24-4876-B7D8-BF4EF48C26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C-97B6-4E4A-BB6F-2BABF5AA81B3}"/>
                </c:ext>
              </c:extLst>
            </c:dLbl>
            <c:dLbl>
              <c:idx val="461"/>
              <c:tx>
                <c:rich>
                  <a:bodyPr/>
                  <a:lstStyle/>
                  <a:p>
                    <a:fld id="{AB4463EB-7B9F-437B-9AF6-2CCE461EB0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D-97B6-4E4A-BB6F-2BABF5AA81B3}"/>
                </c:ext>
              </c:extLst>
            </c:dLbl>
            <c:dLbl>
              <c:idx val="462"/>
              <c:tx>
                <c:rich>
                  <a:bodyPr/>
                  <a:lstStyle/>
                  <a:p>
                    <a:fld id="{45608FF7-3A97-4504-A999-E9F3D9E304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E-97B6-4E4A-BB6F-2BABF5AA81B3}"/>
                </c:ext>
              </c:extLst>
            </c:dLbl>
            <c:dLbl>
              <c:idx val="463"/>
              <c:tx>
                <c:rich>
                  <a:bodyPr/>
                  <a:lstStyle/>
                  <a:p>
                    <a:fld id="{7B0DA9D3-6D24-4022-A4D3-94E8ED67E0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F-97B6-4E4A-BB6F-2BABF5AA81B3}"/>
                </c:ext>
              </c:extLst>
            </c:dLbl>
            <c:dLbl>
              <c:idx val="464"/>
              <c:tx>
                <c:rich>
                  <a:bodyPr/>
                  <a:lstStyle/>
                  <a:p>
                    <a:fld id="{4A0AF555-82E6-48BE-9B99-111152FB3C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0-97B6-4E4A-BB6F-2BABF5AA81B3}"/>
                </c:ext>
              </c:extLst>
            </c:dLbl>
            <c:dLbl>
              <c:idx val="465"/>
              <c:tx>
                <c:rich>
                  <a:bodyPr/>
                  <a:lstStyle/>
                  <a:p>
                    <a:fld id="{9BE1CC9E-65B8-42B5-91A3-F31E7AC22C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1-97B6-4E4A-BB6F-2BABF5AA81B3}"/>
                </c:ext>
              </c:extLst>
            </c:dLbl>
            <c:dLbl>
              <c:idx val="466"/>
              <c:tx>
                <c:rich>
                  <a:bodyPr/>
                  <a:lstStyle/>
                  <a:p>
                    <a:fld id="{74F5D131-5877-4903-B8B9-7B010A33A9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2-97B6-4E4A-BB6F-2BABF5AA81B3}"/>
                </c:ext>
              </c:extLst>
            </c:dLbl>
            <c:dLbl>
              <c:idx val="467"/>
              <c:tx>
                <c:rich>
                  <a:bodyPr/>
                  <a:lstStyle/>
                  <a:p>
                    <a:fld id="{38A7FF76-AD49-457E-BD1F-B8410AB6B7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3-97B6-4E4A-BB6F-2BABF5AA81B3}"/>
                </c:ext>
              </c:extLst>
            </c:dLbl>
            <c:dLbl>
              <c:idx val="468"/>
              <c:tx>
                <c:rich>
                  <a:bodyPr/>
                  <a:lstStyle/>
                  <a:p>
                    <a:fld id="{3BF88259-C622-43A3-A649-F7605D9E97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4-97B6-4E4A-BB6F-2BABF5AA81B3}"/>
                </c:ext>
              </c:extLst>
            </c:dLbl>
            <c:dLbl>
              <c:idx val="469"/>
              <c:tx>
                <c:rich>
                  <a:bodyPr/>
                  <a:lstStyle/>
                  <a:p>
                    <a:fld id="{99B639F8-1264-4C0B-8D32-0CC3F9527F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5-97B6-4E4A-BB6F-2BABF5AA81B3}"/>
                </c:ext>
              </c:extLst>
            </c:dLbl>
            <c:dLbl>
              <c:idx val="470"/>
              <c:tx>
                <c:rich>
                  <a:bodyPr/>
                  <a:lstStyle/>
                  <a:p>
                    <a:fld id="{67DE95D6-E2B3-42CF-AB06-1F60AE3222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6-97B6-4E4A-BB6F-2BABF5AA81B3}"/>
                </c:ext>
              </c:extLst>
            </c:dLbl>
            <c:dLbl>
              <c:idx val="471"/>
              <c:tx>
                <c:rich>
                  <a:bodyPr/>
                  <a:lstStyle/>
                  <a:p>
                    <a:fld id="{6F239388-6E4C-4C48-9C14-66B01BB4E5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7-97B6-4E4A-BB6F-2BABF5AA81B3}"/>
                </c:ext>
              </c:extLst>
            </c:dLbl>
            <c:dLbl>
              <c:idx val="472"/>
              <c:tx>
                <c:rich>
                  <a:bodyPr/>
                  <a:lstStyle/>
                  <a:p>
                    <a:fld id="{E5CC83E6-B1D5-493F-B58B-62668C854B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8-97B6-4E4A-BB6F-2BABF5AA81B3}"/>
                </c:ext>
              </c:extLst>
            </c:dLbl>
            <c:dLbl>
              <c:idx val="473"/>
              <c:tx>
                <c:rich>
                  <a:bodyPr/>
                  <a:lstStyle/>
                  <a:p>
                    <a:fld id="{EB79AE88-F4FC-4D3C-9002-ED80E0EBF1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9-97B6-4E4A-BB6F-2BABF5AA81B3}"/>
                </c:ext>
              </c:extLst>
            </c:dLbl>
            <c:dLbl>
              <c:idx val="474"/>
              <c:tx>
                <c:rich>
                  <a:bodyPr/>
                  <a:lstStyle/>
                  <a:p>
                    <a:fld id="{C4381765-A48A-463F-980B-5E93A352B5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A-97B6-4E4A-BB6F-2BABF5AA81B3}"/>
                </c:ext>
              </c:extLst>
            </c:dLbl>
            <c:dLbl>
              <c:idx val="475"/>
              <c:tx>
                <c:rich>
                  <a:bodyPr/>
                  <a:lstStyle/>
                  <a:p>
                    <a:fld id="{1DDC791E-88AE-42A8-ABC1-E222E62ADA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B-97B6-4E4A-BB6F-2BABF5AA81B3}"/>
                </c:ext>
              </c:extLst>
            </c:dLbl>
            <c:dLbl>
              <c:idx val="476"/>
              <c:tx>
                <c:rich>
                  <a:bodyPr/>
                  <a:lstStyle/>
                  <a:p>
                    <a:fld id="{EB38DB66-A1A0-43E4-9812-F2A7AFBF5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C-97B6-4E4A-BB6F-2BABF5AA81B3}"/>
                </c:ext>
              </c:extLst>
            </c:dLbl>
            <c:dLbl>
              <c:idx val="477"/>
              <c:tx>
                <c:rich>
                  <a:bodyPr/>
                  <a:lstStyle/>
                  <a:p>
                    <a:fld id="{F86C6923-91FB-4279-9343-AB8C33093E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D-97B6-4E4A-BB6F-2BABF5AA81B3}"/>
                </c:ext>
              </c:extLst>
            </c:dLbl>
            <c:dLbl>
              <c:idx val="478"/>
              <c:tx>
                <c:rich>
                  <a:bodyPr/>
                  <a:lstStyle/>
                  <a:p>
                    <a:fld id="{39C05CE2-4821-484C-AC4C-84E0C480AB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E-97B6-4E4A-BB6F-2BABF5AA81B3}"/>
                </c:ext>
              </c:extLst>
            </c:dLbl>
            <c:dLbl>
              <c:idx val="479"/>
              <c:tx>
                <c:rich>
                  <a:bodyPr/>
                  <a:lstStyle/>
                  <a:p>
                    <a:fld id="{9DE9896F-EF85-4613-B0C1-B4AB05B803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F-97B6-4E4A-BB6F-2BABF5AA81B3}"/>
                </c:ext>
              </c:extLst>
            </c:dLbl>
            <c:dLbl>
              <c:idx val="480"/>
              <c:tx>
                <c:rich>
                  <a:bodyPr/>
                  <a:lstStyle/>
                  <a:p>
                    <a:fld id="{D271F4D5-17B1-4BA0-AA28-9A5F0D711A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0-97B6-4E4A-BB6F-2BABF5AA81B3}"/>
                </c:ext>
              </c:extLst>
            </c:dLbl>
            <c:dLbl>
              <c:idx val="481"/>
              <c:tx>
                <c:rich>
                  <a:bodyPr/>
                  <a:lstStyle/>
                  <a:p>
                    <a:fld id="{430CE23E-6602-4F30-A524-02BE1F6BD0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1-97B6-4E4A-BB6F-2BABF5AA81B3}"/>
                </c:ext>
              </c:extLst>
            </c:dLbl>
            <c:dLbl>
              <c:idx val="482"/>
              <c:tx>
                <c:rich>
                  <a:bodyPr/>
                  <a:lstStyle/>
                  <a:p>
                    <a:fld id="{2B2E8AAA-79E3-4B05-AA69-4FD0965C67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2-97B6-4E4A-BB6F-2BABF5AA81B3}"/>
                </c:ext>
              </c:extLst>
            </c:dLbl>
            <c:dLbl>
              <c:idx val="483"/>
              <c:tx>
                <c:rich>
                  <a:bodyPr/>
                  <a:lstStyle/>
                  <a:p>
                    <a:fld id="{77366A9B-D41C-4C87-B3CA-9026C9554C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3-97B6-4E4A-BB6F-2BABF5AA81B3}"/>
                </c:ext>
              </c:extLst>
            </c:dLbl>
            <c:dLbl>
              <c:idx val="484"/>
              <c:tx>
                <c:rich>
                  <a:bodyPr/>
                  <a:lstStyle/>
                  <a:p>
                    <a:fld id="{9A2D7F30-B2A9-474D-9464-AA05B0696F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4-97B6-4E4A-BB6F-2BABF5AA81B3}"/>
                </c:ext>
              </c:extLst>
            </c:dLbl>
            <c:dLbl>
              <c:idx val="485"/>
              <c:tx>
                <c:rich>
                  <a:bodyPr/>
                  <a:lstStyle/>
                  <a:p>
                    <a:fld id="{06452C68-F932-45BC-973C-A8F4CF25CA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5-97B6-4E4A-BB6F-2BABF5AA81B3}"/>
                </c:ext>
              </c:extLst>
            </c:dLbl>
            <c:dLbl>
              <c:idx val="486"/>
              <c:tx>
                <c:rich>
                  <a:bodyPr/>
                  <a:lstStyle/>
                  <a:p>
                    <a:fld id="{95FE5D2F-2870-443D-AC1D-13FFAAA86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6-97B6-4E4A-BB6F-2BABF5AA81B3}"/>
                </c:ext>
              </c:extLst>
            </c:dLbl>
            <c:dLbl>
              <c:idx val="487"/>
              <c:tx>
                <c:rich>
                  <a:bodyPr/>
                  <a:lstStyle/>
                  <a:p>
                    <a:fld id="{9736C799-96C5-49B6-ACDA-84AA0CFF7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7-97B6-4E4A-BB6F-2BABF5AA81B3}"/>
                </c:ext>
              </c:extLst>
            </c:dLbl>
            <c:dLbl>
              <c:idx val="488"/>
              <c:tx>
                <c:rich>
                  <a:bodyPr/>
                  <a:lstStyle/>
                  <a:p>
                    <a:fld id="{03153FCD-5C93-424F-87FE-7DDBE5F599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8-97B6-4E4A-BB6F-2BABF5AA81B3}"/>
                </c:ext>
              </c:extLst>
            </c:dLbl>
            <c:dLbl>
              <c:idx val="489"/>
              <c:tx>
                <c:rich>
                  <a:bodyPr/>
                  <a:lstStyle/>
                  <a:p>
                    <a:fld id="{AE2E3FA2-39FC-4A8D-9521-2D4277751F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9-97B6-4E4A-BB6F-2BABF5AA81B3}"/>
                </c:ext>
              </c:extLst>
            </c:dLbl>
            <c:dLbl>
              <c:idx val="490"/>
              <c:tx>
                <c:rich>
                  <a:bodyPr/>
                  <a:lstStyle/>
                  <a:p>
                    <a:fld id="{E2656F2C-19B2-4C7D-BEDD-9426769D3B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A-97B6-4E4A-BB6F-2BABF5AA81B3}"/>
                </c:ext>
              </c:extLst>
            </c:dLbl>
            <c:dLbl>
              <c:idx val="491"/>
              <c:tx>
                <c:rich>
                  <a:bodyPr/>
                  <a:lstStyle/>
                  <a:p>
                    <a:fld id="{E41A070E-0A01-4546-9E42-78092C8DA1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B-97B6-4E4A-BB6F-2BABF5AA81B3}"/>
                </c:ext>
              </c:extLst>
            </c:dLbl>
            <c:dLbl>
              <c:idx val="492"/>
              <c:tx>
                <c:rich>
                  <a:bodyPr/>
                  <a:lstStyle/>
                  <a:p>
                    <a:fld id="{E270CA1F-0CC9-4EB0-BC83-FEDC1C6433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C-97B6-4E4A-BB6F-2BABF5AA81B3}"/>
                </c:ext>
              </c:extLst>
            </c:dLbl>
            <c:dLbl>
              <c:idx val="493"/>
              <c:tx>
                <c:rich>
                  <a:bodyPr/>
                  <a:lstStyle/>
                  <a:p>
                    <a:fld id="{D9CBCDEA-BD6E-4A89-853D-9593FEA276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D-97B6-4E4A-BB6F-2BABF5AA81B3}"/>
                </c:ext>
              </c:extLst>
            </c:dLbl>
            <c:dLbl>
              <c:idx val="494"/>
              <c:tx>
                <c:rich>
                  <a:bodyPr/>
                  <a:lstStyle/>
                  <a:p>
                    <a:fld id="{81121653-9C73-41BE-B9B3-19DA40DD8C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E-97B6-4E4A-BB6F-2BABF5AA81B3}"/>
                </c:ext>
              </c:extLst>
            </c:dLbl>
            <c:dLbl>
              <c:idx val="495"/>
              <c:tx>
                <c:rich>
                  <a:bodyPr/>
                  <a:lstStyle/>
                  <a:p>
                    <a:fld id="{E98FC7D1-39F3-4E53-8743-E71D2E8DD8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F-97B6-4E4A-BB6F-2BABF5AA81B3}"/>
                </c:ext>
              </c:extLst>
            </c:dLbl>
            <c:dLbl>
              <c:idx val="496"/>
              <c:tx>
                <c:rich>
                  <a:bodyPr/>
                  <a:lstStyle/>
                  <a:p>
                    <a:fld id="{185C2C72-C82E-403A-BD09-A240F5D27D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0-97B6-4E4A-BB6F-2BABF5AA81B3}"/>
                </c:ext>
              </c:extLst>
            </c:dLbl>
            <c:dLbl>
              <c:idx val="497"/>
              <c:tx>
                <c:rich>
                  <a:bodyPr/>
                  <a:lstStyle/>
                  <a:p>
                    <a:fld id="{EA5449D9-380C-4058-A4FD-B63E54A8C5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1-97B6-4E4A-BB6F-2BABF5AA81B3}"/>
                </c:ext>
              </c:extLst>
            </c:dLbl>
            <c:dLbl>
              <c:idx val="498"/>
              <c:tx>
                <c:rich>
                  <a:bodyPr/>
                  <a:lstStyle/>
                  <a:p>
                    <a:fld id="{BC18141B-6D1C-42C6-97D2-C0695348A3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2-97B6-4E4A-BB6F-2BABF5AA81B3}"/>
                </c:ext>
              </c:extLst>
            </c:dLbl>
            <c:dLbl>
              <c:idx val="499"/>
              <c:tx>
                <c:rich>
                  <a:bodyPr/>
                  <a:lstStyle/>
                  <a:p>
                    <a:fld id="{0A8714CD-0B8F-4C06-AE36-A0FFFE3FE8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3-97B6-4E4A-BB6F-2BABF5AA81B3}"/>
                </c:ext>
              </c:extLst>
            </c:dLbl>
            <c:dLbl>
              <c:idx val="500"/>
              <c:tx>
                <c:rich>
                  <a:bodyPr/>
                  <a:lstStyle/>
                  <a:p>
                    <a:fld id="{A2EFE036-306F-43B1-9327-30A399D9E2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4-97B6-4E4A-BB6F-2BABF5AA81B3}"/>
                </c:ext>
              </c:extLst>
            </c:dLbl>
            <c:dLbl>
              <c:idx val="501"/>
              <c:tx>
                <c:rich>
                  <a:bodyPr/>
                  <a:lstStyle/>
                  <a:p>
                    <a:fld id="{E0D4C06B-1B85-4EFB-9077-EF45E21F71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5-97B6-4E4A-BB6F-2BABF5AA81B3}"/>
                </c:ext>
              </c:extLst>
            </c:dLbl>
            <c:dLbl>
              <c:idx val="502"/>
              <c:tx>
                <c:rich>
                  <a:bodyPr/>
                  <a:lstStyle/>
                  <a:p>
                    <a:fld id="{E38034B7-4621-4D20-B33F-147B0279A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6-97B6-4E4A-BB6F-2BABF5AA81B3}"/>
                </c:ext>
              </c:extLst>
            </c:dLbl>
            <c:dLbl>
              <c:idx val="503"/>
              <c:tx>
                <c:rich>
                  <a:bodyPr/>
                  <a:lstStyle/>
                  <a:p>
                    <a:fld id="{2FC39F73-4411-4DC7-A815-6B07E0E4D3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7-97B6-4E4A-BB6F-2BABF5AA81B3}"/>
                </c:ext>
              </c:extLst>
            </c:dLbl>
            <c:dLbl>
              <c:idx val="504"/>
              <c:tx>
                <c:rich>
                  <a:bodyPr/>
                  <a:lstStyle/>
                  <a:p>
                    <a:fld id="{A9A91604-DBFB-410A-B78B-00E34A1C9B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8-97B6-4E4A-BB6F-2BABF5AA81B3}"/>
                </c:ext>
              </c:extLst>
            </c:dLbl>
            <c:dLbl>
              <c:idx val="505"/>
              <c:tx>
                <c:rich>
                  <a:bodyPr/>
                  <a:lstStyle/>
                  <a:p>
                    <a:fld id="{50B4E5C1-3E36-4BB2-892D-BAFF012C33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9-97B6-4E4A-BB6F-2BABF5AA81B3}"/>
                </c:ext>
              </c:extLst>
            </c:dLbl>
            <c:dLbl>
              <c:idx val="506"/>
              <c:tx>
                <c:rich>
                  <a:bodyPr/>
                  <a:lstStyle/>
                  <a:p>
                    <a:fld id="{0D8D4FC0-A371-4723-AC63-8A708EC0D6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A-97B6-4E4A-BB6F-2BABF5AA81B3}"/>
                </c:ext>
              </c:extLst>
            </c:dLbl>
            <c:dLbl>
              <c:idx val="507"/>
              <c:tx>
                <c:rich>
                  <a:bodyPr/>
                  <a:lstStyle/>
                  <a:p>
                    <a:fld id="{A02877DB-518E-4155-8151-2A9AA44E42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B-97B6-4E4A-BB6F-2BABF5AA81B3}"/>
                </c:ext>
              </c:extLst>
            </c:dLbl>
            <c:dLbl>
              <c:idx val="508"/>
              <c:tx>
                <c:rich>
                  <a:bodyPr/>
                  <a:lstStyle/>
                  <a:p>
                    <a:fld id="{3DB3690C-B831-4246-881A-26525E995E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C-97B6-4E4A-BB6F-2BABF5AA81B3}"/>
                </c:ext>
              </c:extLst>
            </c:dLbl>
            <c:dLbl>
              <c:idx val="509"/>
              <c:tx>
                <c:rich>
                  <a:bodyPr/>
                  <a:lstStyle/>
                  <a:p>
                    <a:fld id="{3ABF6C50-0793-4B9D-9C5C-C82352E87E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D-97B6-4E4A-BB6F-2BABF5AA81B3}"/>
                </c:ext>
              </c:extLst>
            </c:dLbl>
            <c:dLbl>
              <c:idx val="510"/>
              <c:tx>
                <c:rich>
                  <a:bodyPr/>
                  <a:lstStyle/>
                  <a:p>
                    <a:fld id="{408DEC14-0159-42B5-9ED7-D8DFA83069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E-97B6-4E4A-BB6F-2BABF5AA81B3}"/>
                </c:ext>
              </c:extLst>
            </c:dLbl>
            <c:dLbl>
              <c:idx val="511"/>
              <c:tx>
                <c:rich>
                  <a:bodyPr/>
                  <a:lstStyle/>
                  <a:p>
                    <a:fld id="{F8FAA57B-1EAD-4A4E-B4B5-87BE4EE04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F-97B6-4E4A-BB6F-2BABF5AA81B3}"/>
                </c:ext>
              </c:extLst>
            </c:dLbl>
            <c:dLbl>
              <c:idx val="512"/>
              <c:tx>
                <c:rich>
                  <a:bodyPr/>
                  <a:lstStyle/>
                  <a:p>
                    <a:fld id="{961CC94F-93EF-4D1C-A832-B7F59E019D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0-97B6-4E4A-BB6F-2BABF5AA81B3}"/>
                </c:ext>
              </c:extLst>
            </c:dLbl>
            <c:dLbl>
              <c:idx val="513"/>
              <c:tx>
                <c:rich>
                  <a:bodyPr/>
                  <a:lstStyle/>
                  <a:p>
                    <a:fld id="{AC4593DA-BDAF-47C2-A40C-7F7054EF6E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1-97B6-4E4A-BB6F-2BABF5AA81B3}"/>
                </c:ext>
              </c:extLst>
            </c:dLbl>
            <c:dLbl>
              <c:idx val="514"/>
              <c:tx>
                <c:rich>
                  <a:bodyPr/>
                  <a:lstStyle/>
                  <a:p>
                    <a:fld id="{4546687E-994F-4A74-97ED-2F6EE7B8DF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2-97B6-4E4A-BB6F-2BABF5AA81B3}"/>
                </c:ext>
              </c:extLst>
            </c:dLbl>
            <c:dLbl>
              <c:idx val="515"/>
              <c:tx>
                <c:rich>
                  <a:bodyPr/>
                  <a:lstStyle/>
                  <a:p>
                    <a:fld id="{014FD5A8-C525-4B15-A3B7-27EE40D4C5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3-97B6-4E4A-BB6F-2BABF5AA81B3}"/>
                </c:ext>
              </c:extLst>
            </c:dLbl>
            <c:dLbl>
              <c:idx val="516"/>
              <c:tx>
                <c:rich>
                  <a:bodyPr/>
                  <a:lstStyle/>
                  <a:p>
                    <a:fld id="{15C964A8-3B8C-4250-A345-426FCEDD3E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4-97B6-4E4A-BB6F-2BABF5AA81B3}"/>
                </c:ext>
              </c:extLst>
            </c:dLbl>
            <c:dLbl>
              <c:idx val="517"/>
              <c:tx>
                <c:rich>
                  <a:bodyPr/>
                  <a:lstStyle/>
                  <a:p>
                    <a:fld id="{6500E1FB-91FD-4350-9C03-961F0D5D94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5-97B6-4E4A-BB6F-2BABF5AA81B3}"/>
                </c:ext>
              </c:extLst>
            </c:dLbl>
            <c:dLbl>
              <c:idx val="518"/>
              <c:tx>
                <c:rich>
                  <a:bodyPr/>
                  <a:lstStyle/>
                  <a:p>
                    <a:fld id="{8EF9B2AB-6F4F-4B19-BACA-14388FD376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6-97B6-4E4A-BB6F-2BABF5AA81B3}"/>
                </c:ext>
              </c:extLst>
            </c:dLbl>
            <c:dLbl>
              <c:idx val="519"/>
              <c:tx>
                <c:rich>
                  <a:bodyPr/>
                  <a:lstStyle/>
                  <a:p>
                    <a:fld id="{F4C8F72B-735C-4F42-B07F-FAD2289702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7-97B6-4E4A-BB6F-2BABF5AA81B3}"/>
                </c:ext>
              </c:extLst>
            </c:dLbl>
            <c:dLbl>
              <c:idx val="520"/>
              <c:tx>
                <c:rich>
                  <a:bodyPr/>
                  <a:lstStyle/>
                  <a:p>
                    <a:fld id="{B2D2A429-FCEC-4A87-9ED6-AC3314FCC1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8-97B6-4E4A-BB6F-2BABF5AA81B3}"/>
                </c:ext>
              </c:extLst>
            </c:dLbl>
            <c:dLbl>
              <c:idx val="521"/>
              <c:tx>
                <c:rich>
                  <a:bodyPr/>
                  <a:lstStyle/>
                  <a:p>
                    <a:fld id="{BC42FF2C-1E8C-42C6-9875-D7016B2870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9-97B6-4E4A-BB6F-2BABF5AA81B3}"/>
                </c:ext>
              </c:extLst>
            </c:dLbl>
            <c:dLbl>
              <c:idx val="522"/>
              <c:tx>
                <c:rich>
                  <a:bodyPr/>
                  <a:lstStyle/>
                  <a:p>
                    <a:fld id="{FC37CA20-D1F0-470F-9F15-F76EBBE7A5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A-97B6-4E4A-BB6F-2BABF5AA81B3}"/>
                </c:ext>
              </c:extLst>
            </c:dLbl>
            <c:dLbl>
              <c:idx val="523"/>
              <c:tx>
                <c:rich>
                  <a:bodyPr/>
                  <a:lstStyle/>
                  <a:p>
                    <a:fld id="{5A6CD2B4-230E-4FD9-9329-FA9255332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B-97B6-4E4A-BB6F-2BABF5AA81B3}"/>
                </c:ext>
              </c:extLst>
            </c:dLbl>
            <c:dLbl>
              <c:idx val="524"/>
              <c:tx>
                <c:rich>
                  <a:bodyPr/>
                  <a:lstStyle/>
                  <a:p>
                    <a:fld id="{3EA60406-83E8-4BDC-A3D6-E336C74709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C-97B6-4E4A-BB6F-2BABF5AA81B3}"/>
                </c:ext>
              </c:extLst>
            </c:dLbl>
            <c:dLbl>
              <c:idx val="525"/>
              <c:tx>
                <c:rich>
                  <a:bodyPr/>
                  <a:lstStyle/>
                  <a:p>
                    <a:fld id="{B50CDB2A-5DD0-4142-8B2F-EFF8CEC7D5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D-97B6-4E4A-BB6F-2BABF5AA81B3}"/>
                </c:ext>
              </c:extLst>
            </c:dLbl>
            <c:dLbl>
              <c:idx val="526"/>
              <c:tx>
                <c:rich>
                  <a:bodyPr/>
                  <a:lstStyle/>
                  <a:p>
                    <a:fld id="{F705612A-1563-4C38-BE7D-1D6C4FFA20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E-97B6-4E4A-BB6F-2BABF5AA81B3}"/>
                </c:ext>
              </c:extLst>
            </c:dLbl>
            <c:dLbl>
              <c:idx val="527"/>
              <c:tx>
                <c:rich>
                  <a:bodyPr/>
                  <a:lstStyle/>
                  <a:p>
                    <a:fld id="{0EF691C5-D9A5-498D-9023-4F758D84C9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F-97B6-4E4A-BB6F-2BABF5AA81B3}"/>
                </c:ext>
              </c:extLst>
            </c:dLbl>
            <c:dLbl>
              <c:idx val="528"/>
              <c:tx>
                <c:rich>
                  <a:bodyPr/>
                  <a:lstStyle/>
                  <a:p>
                    <a:fld id="{96F68227-C556-4537-82A1-8EC142617D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0-97B6-4E4A-BB6F-2BABF5AA81B3}"/>
                </c:ext>
              </c:extLst>
            </c:dLbl>
            <c:dLbl>
              <c:idx val="529"/>
              <c:tx>
                <c:rich>
                  <a:bodyPr/>
                  <a:lstStyle/>
                  <a:p>
                    <a:fld id="{022AA5BF-FD78-4670-BEB7-E2B46097A4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1-97B6-4E4A-BB6F-2BABF5AA81B3}"/>
                </c:ext>
              </c:extLst>
            </c:dLbl>
            <c:dLbl>
              <c:idx val="530"/>
              <c:tx>
                <c:rich>
                  <a:bodyPr/>
                  <a:lstStyle/>
                  <a:p>
                    <a:fld id="{57D4216C-1530-4012-8F3B-12D52645DE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2-97B6-4E4A-BB6F-2BABF5AA81B3}"/>
                </c:ext>
              </c:extLst>
            </c:dLbl>
            <c:dLbl>
              <c:idx val="531"/>
              <c:tx>
                <c:rich>
                  <a:bodyPr/>
                  <a:lstStyle/>
                  <a:p>
                    <a:fld id="{32F492D2-7EB9-497E-B94C-A21E16E0D4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3-97B6-4E4A-BB6F-2BABF5AA81B3}"/>
                </c:ext>
              </c:extLst>
            </c:dLbl>
            <c:dLbl>
              <c:idx val="532"/>
              <c:tx>
                <c:rich>
                  <a:bodyPr/>
                  <a:lstStyle/>
                  <a:p>
                    <a:fld id="{E2B27891-E2A5-4B02-8563-DAAB89B250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4-97B6-4E4A-BB6F-2BABF5AA81B3}"/>
                </c:ext>
              </c:extLst>
            </c:dLbl>
            <c:dLbl>
              <c:idx val="533"/>
              <c:tx>
                <c:rich>
                  <a:bodyPr/>
                  <a:lstStyle/>
                  <a:p>
                    <a:fld id="{E466E3F1-A638-4D06-B541-7CE4E6B918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5-97B6-4E4A-BB6F-2BABF5AA81B3}"/>
                </c:ext>
              </c:extLst>
            </c:dLbl>
            <c:dLbl>
              <c:idx val="534"/>
              <c:tx>
                <c:rich>
                  <a:bodyPr/>
                  <a:lstStyle/>
                  <a:p>
                    <a:fld id="{920F319B-EA4B-4C86-B4DA-AFEF10595E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6-97B6-4E4A-BB6F-2BABF5AA81B3}"/>
                </c:ext>
              </c:extLst>
            </c:dLbl>
            <c:dLbl>
              <c:idx val="535"/>
              <c:tx>
                <c:rich>
                  <a:bodyPr/>
                  <a:lstStyle/>
                  <a:p>
                    <a:fld id="{6653B549-4FC3-4E71-A277-7038F42429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7-97B6-4E4A-BB6F-2BABF5AA81B3}"/>
                </c:ext>
              </c:extLst>
            </c:dLbl>
            <c:dLbl>
              <c:idx val="536"/>
              <c:tx>
                <c:rich>
                  <a:bodyPr/>
                  <a:lstStyle/>
                  <a:p>
                    <a:fld id="{41E0E882-153E-44E3-897D-3FECF0D3CE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8-97B6-4E4A-BB6F-2BABF5AA81B3}"/>
                </c:ext>
              </c:extLst>
            </c:dLbl>
            <c:dLbl>
              <c:idx val="537"/>
              <c:tx>
                <c:rich>
                  <a:bodyPr/>
                  <a:lstStyle/>
                  <a:p>
                    <a:fld id="{EB49973E-62F9-4087-84C8-6B1D265C09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9-97B6-4E4A-BB6F-2BABF5AA81B3}"/>
                </c:ext>
              </c:extLst>
            </c:dLbl>
            <c:dLbl>
              <c:idx val="538"/>
              <c:tx>
                <c:rich>
                  <a:bodyPr/>
                  <a:lstStyle/>
                  <a:p>
                    <a:fld id="{3CD11517-E46C-4A35-82DC-2F7ED4D78C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A-97B6-4E4A-BB6F-2BABF5AA81B3}"/>
                </c:ext>
              </c:extLst>
            </c:dLbl>
            <c:dLbl>
              <c:idx val="539"/>
              <c:tx>
                <c:rich>
                  <a:bodyPr/>
                  <a:lstStyle/>
                  <a:p>
                    <a:fld id="{FBDEF02E-67B0-4850-B198-05E7F20899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B-97B6-4E4A-BB6F-2BABF5AA81B3}"/>
                </c:ext>
              </c:extLst>
            </c:dLbl>
            <c:dLbl>
              <c:idx val="540"/>
              <c:tx>
                <c:rich>
                  <a:bodyPr/>
                  <a:lstStyle/>
                  <a:p>
                    <a:fld id="{E0A7B1BE-FC4D-4A4B-9B0A-C556AC86F4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C-97B6-4E4A-BB6F-2BABF5AA81B3}"/>
                </c:ext>
              </c:extLst>
            </c:dLbl>
            <c:dLbl>
              <c:idx val="541"/>
              <c:tx>
                <c:rich>
                  <a:bodyPr/>
                  <a:lstStyle/>
                  <a:p>
                    <a:fld id="{2E3F12C2-3EAB-47C4-A143-3F455616A5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D-97B6-4E4A-BB6F-2BABF5AA81B3}"/>
                </c:ext>
              </c:extLst>
            </c:dLbl>
            <c:dLbl>
              <c:idx val="542"/>
              <c:tx>
                <c:rich>
                  <a:bodyPr/>
                  <a:lstStyle/>
                  <a:p>
                    <a:fld id="{D5581BF3-F731-4425-BBFF-AE6F6430A0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E-97B6-4E4A-BB6F-2BABF5AA81B3}"/>
                </c:ext>
              </c:extLst>
            </c:dLbl>
            <c:dLbl>
              <c:idx val="543"/>
              <c:tx>
                <c:rich>
                  <a:bodyPr/>
                  <a:lstStyle/>
                  <a:p>
                    <a:fld id="{7DA94C04-CC95-4790-9101-2ED2E1BF5C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F-97B6-4E4A-BB6F-2BABF5AA81B3}"/>
                </c:ext>
              </c:extLst>
            </c:dLbl>
            <c:dLbl>
              <c:idx val="544"/>
              <c:tx>
                <c:rich>
                  <a:bodyPr/>
                  <a:lstStyle/>
                  <a:p>
                    <a:fld id="{D713A4D9-6149-40DE-B719-2EA923D87D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0-97B6-4E4A-BB6F-2BABF5AA81B3}"/>
                </c:ext>
              </c:extLst>
            </c:dLbl>
            <c:dLbl>
              <c:idx val="545"/>
              <c:tx>
                <c:rich>
                  <a:bodyPr/>
                  <a:lstStyle/>
                  <a:p>
                    <a:fld id="{4514AA11-C4A5-4871-9348-2BFD2633B2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1-97B6-4E4A-BB6F-2BABF5AA81B3}"/>
                </c:ext>
              </c:extLst>
            </c:dLbl>
            <c:dLbl>
              <c:idx val="546"/>
              <c:tx>
                <c:rich>
                  <a:bodyPr/>
                  <a:lstStyle/>
                  <a:p>
                    <a:fld id="{035FCB62-68B3-4B4F-8301-FE10C23C1B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2-97B6-4E4A-BB6F-2BABF5AA81B3}"/>
                </c:ext>
              </c:extLst>
            </c:dLbl>
            <c:dLbl>
              <c:idx val="547"/>
              <c:tx>
                <c:rich>
                  <a:bodyPr/>
                  <a:lstStyle/>
                  <a:p>
                    <a:fld id="{5930E5D1-0428-472C-A951-F15A5F81A2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3-97B6-4E4A-BB6F-2BABF5AA81B3}"/>
                </c:ext>
              </c:extLst>
            </c:dLbl>
            <c:dLbl>
              <c:idx val="548"/>
              <c:tx>
                <c:rich>
                  <a:bodyPr/>
                  <a:lstStyle/>
                  <a:p>
                    <a:fld id="{E1C45A06-50E3-4A4E-9F19-A1BC042FBE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4-97B6-4E4A-BB6F-2BABF5AA81B3}"/>
                </c:ext>
              </c:extLst>
            </c:dLbl>
            <c:dLbl>
              <c:idx val="549"/>
              <c:tx>
                <c:rich>
                  <a:bodyPr/>
                  <a:lstStyle/>
                  <a:p>
                    <a:fld id="{44011BE1-98DA-4F83-9E2F-4247AF830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5-97B6-4E4A-BB6F-2BABF5AA81B3}"/>
                </c:ext>
              </c:extLst>
            </c:dLbl>
            <c:dLbl>
              <c:idx val="550"/>
              <c:tx>
                <c:rich>
                  <a:bodyPr/>
                  <a:lstStyle/>
                  <a:p>
                    <a:fld id="{08732CDD-2CB7-455B-A9E2-252D49D3BB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6-97B6-4E4A-BB6F-2BABF5AA81B3}"/>
                </c:ext>
              </c:extLst>
            </c:dLbl>
            <c:dLbl>
              <c:idx val="551"/>
              <c:tx>
                <c:rich>
                  <a:bodyPr/>
                  <a:lstStyle/>
                  <a:p>
                    <a:fld id="{4A01748D-8400-474D-A3E2-CC544CDFC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7-97B6-4E4A-BB6F-2BABF5AA81B3}"/>
                </c:ext>
              </c:extLst>
            </c:dLbl>
            <c:dLbl>
              <c:idx val="552"/>
              <c:tx>
                <c:rich>
                  <a:bodyPr/>
                  <a:lstStyle/>
                  <a:p>
                    <a:fld id="{C330F126-9CFE-453A-9A85-FD949537B8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8-97B6-4E4A-BB6F-2BABF5AA81B3}"/>
                </c:ext>
              </c:extLst>
            </c:dLbl>
            <c:dLbl>
              <c:idx val="553"/>
              <c:tx>
                <c:rich>
                  <a:bodyPr/>
                  <a:lstStyle/>
                  <a:p>
                    <a:fld id="{0E41DDF1-742E-44C6-BAB8-94A8415C6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9-97B6-4E4A-BB6F-2BABF5AA81B3}"/>
                </c:ext>
              </c:extLst>
            </c:dLbl>
            <c:dLbl>
              <c:idx val="554"/>
              <c:tx>
                <c:rich>
                  <a:bodyPr/>
                  <a:lstStyle/>
                  <a:p>
                    <a:fld id="{6272CF0F-FD6F-4625-90BD-361407C7C5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A-97B6-4E4A-BB6F-2BABF5AA81B3}"/>
                </c:ext>
              </c:extLst>
            </c:dLbl>
            <c:dLbl>
              <c:idx val="555"/>
              <c:tx>
                <c:rich>
                  <a:bodyPr/>
                  <a:lstStyle/>
                  <a:p>
                    <a:fld id="{DF24EE1A-45CF-419C-A95C-0BE080BD8C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B-97B6-4E4A-BB6F-2BABF5AA81B3}"/>
                </c:ext>
              </c:extLst>
            </c:dLbl>
            <c:dLbl>
              <c:idx val="556"/>
              <c:tx>
                <c:rich>
                  <a:bodyPr/>
                  <a:lstStyle/>
                  <a:p>
                    <a:fld id="{DB28605B-7322-45B9-88F0-1C0AB00E75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C-97B6-4E4A-BB6F-2BABF5AA81B3}"/>
                </c:ext>
              </c:extLst>
            </c:dLbl>
            <c:dLbl>
              <c:idx val="557"/>
              <c:tx>
                <c:rich>
                  <a:bodyPr/>
                  <a:lstStyle/>
                  <a:p>
                    <a:fld id="{D8DF4650-6B98-4544-85F6-5D16BF8B39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D-97B6-4E4A-BB6F-2BABF5AA81B3}"/>
                </c:ext>
              </c:extLst>
            </c:dLbl>
            <c:dLbl>
              <c:idx val="558"/>
              <c:tx>
                <c:rich>
                  <a:bodyPr/>
                  <a:lstStyle/>
                  <a:p>
                    <a:fld id="{231493E6-0602-487A-9E53-A806F3DB9E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E-97B6-4E4A-BB6F-2BABF5AA81B3}"/>
                </c:ext>
              </c:extLst>
            </c:dLbl>
            <c:dLbl>
              <c:idx val="559"/>
              <c:tx>
                <c:rich>
                  <a:bodyPr/>
                  <a:lstStyle/>
                  <a:p>
                    <a:fld id="{C768635A-9DDD-47F2-9163-9EDEA5B885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F-97B6-4E4A-BB6F-2BABF5AA81B3}"/>
                </c:ext>
              </c:extLst>
            </c:dLbl>
            <c:dLbl>
              <c:idx val="560"/>
              <c:tx>
                <c:rich>
                  <a:bodyPr/>
                  <a:lstStyle/>
                  <a:p>
                    <a:fld id="{8D534120-81A0-4B9E-BCB9-3E614875EF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0-97B6-4E4A-BB6F-2BABF5AA81B3}"/>
                </c:ext>
              </c:extLst>
            </c:dLbl>
            <c:dLbl>
              <c:idx val="561"/>
              <c:tx>
                <c:rich>
                  <a:bodyPr/>
                  <a:lstStyle/>
                  <a:p>
                    <a:fld id="{0C1A90D7-ED1C-4A5C-BE24-4A052B138B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1-97B6-4E4A-BB6F-2BABF5AA81B3}"/>
                </c:ext>
              </c:extLst>
            </c:dLbl>
            <c:dLbl>
              <c:idx val="562"/>
              <c:tx>
                <c:rich>
                  <a:bodyPr/>
                  <a:lstStyle/>
                  <a:p>
                    <a:fld id="{EEA9FA55-504F-4B8F-9239-F16B62D498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2-97B6-4E4A-BB6F-2BABF5AA81B3}"/>
                </c:ext>
              </c:extLst>
            </c:dLbl>
            <c:dLbl>
              <c:idx val="563"/>
              <c:tx>
                <c:rich>
                  <a:bodyPr/>
                  <a:lstStyle/>
                  <a:p>
                    <a:fld id="{A60DD9E6-6AD0-42B1-85D5-1E1D20AD19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3-97B6-4E4A-BB6F-2BABF5AA81B3}"/>
                </c:ext>
              </c:extLst>
            </c:dLbl>
            <c:dLbl>
              <c:idx val="564"/>
              <c:tx>
                <c:rich>
                  <a:bodyPr/>
                  <a:lstStyle/>
                  <a:p>
                    <a:fld id="{980E937F-2F9C-4D32-B364-175410A66D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4-97B6-4E4A-BB6F-2BABF5AA81B3}"/>
                </c:ext>
              </c:extLst>
            </c:dLbl>
            <c:dLbl>
              <c:idx val="565"/>
              <c:tx>
                <c:rich>
                  <a:bodyPr/>
                  <a:lstStyle/>
                  <a:p>
                    <a:fld id="{5FAD7EA1-1DA3-4346-AFBF-6C0E3EE993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5-97B6-4E4A-BB6F-2BABF5AA81B3}"/>
                </c:ext>
              </c:extLst>
            </c:dLbl>
            <c:dLbl>
              <c:idx val="566"/>
              <c:tx>
                <c:rich>
                  <a:bodyPr/>
                  <a:lstStyle/>
                  <a:p>
                    <a:fld id="{C6E5E170-FC78-4F7B-92C0-B3ED9CA992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6-97B6-4E4A-BB6F-2BABF5AA81B3}"/>
                </c:ext>
              </c:extLst>
            </c:dLbl>
            <c:dLbl>
              <c:idx val="567"/>
              <c:tx>
                <c:rich>
                  <a:bodyPr/>
                  <a:lstStyle/>
                  <a:p>
                    <a:fld id="{3AE46420-B802-460E-9AE1-AF2D6FBCC3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7-97B6-4E4A-BB6F-2BABF5AA81B3}"/>
                </c:ext>
              </c:extLst>
            </c:dLbl>
            <c:dLbl>
              <c:idx val="568"/>
              <c:tx>
                <c:rich>
                  <a:bodyPr/>
                  <a:lstStyle/>
                  <a:p>
                    <a:fld id="{467A9F27-84F7-491A-A252-96B002843F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8-97B6-4E4A-BB6F-2BABF5AA81B3}"/>
                </c:ext>
              </c:extLst>
            </c:dLbl>
            <c:dLbl>
              <c:idx val="569"/>
              <c:tx>
                <c:rich>
                  <a:bodyPr/>
                  <a:lstStyle/>
                  <a:p>
                    <a:fld id="{477FBC37-036E-451E-8DE5-99832B1FB1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9-97B6-4E4A-BB6F-2BABF5AA81B3}"/>
                </c:ext>
              </c:extLst>
            </c:dLbl>
            <c:dLbl>
              <c:idx val="570"/>
              <c:tx>
                <c:rich>
                  <a:bodyPr/>
                  <a:lstStyle/>
                  <a:p>
                    <a:fld id="{101A1D63-5746-4D52-BD15-73A3CF6D2C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A-97B6-4E4A-BB6F-2BABF5AA81B3}"/>
                </c:ext>
              </c:extLst>
            </c:dLbl>
            <c:dLbl>
              <c:idx val="571"/>
              <c:tx>
                <c:rich>
                  <a:bodyPr/>
                  <a:lstStyle/>
                  <a:p>
                    <a:fld id="{7A9B07AD-91B4-45CD-9C1D-D3B28522DD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B-97B6-4E4A-BB6F-2BABF5AA81B3}"/>
                </c:ext>
              </c:extLst>
            </c:dLbl>
            <c:dLbl>
              <c:idx val="572"/>
              <c:tx>
                <c:rich>
                  <a:bodyPr/>
                  <a:lstStyle/>
                  <a:p>
                    <a:fld id="{58AEC5C2-AC61-4890-A24F-77DF6D97BA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C-97B6-4E4A-BB6F-2BABF5AA81B3}"/>
                </c:ext>
              </c:extLst>
            </c:dLbl>
            <c:dLbl>
              <c:idx val="573"/>
              <c:tx>
                <c:rich>
                  <a:bodyPr/>
                  <a:lstStyle/>
                  <a:p>
                    <a:fld id="{E5380D79-9A03-4B90-ACDC-D80D78CA8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D-97B6-4E4A-BB6F-2BABF5AA81B3}"/>
                </c:ext>
              </c:extLst>
            </c:dLbl>
            <c:dLbl>
              <c:idx val="574"/>
              <c:tx>
                <c:rich>
                  <a:bodyPr/>
                  <a:lstStyle/>
                  <a:p>
                    <a:fld id="{9834655E-BAE6-4C3C-8BF0-57C614FB97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E-97B6-4E4A-BB6F-2BABF5AA81B3}"/>
                </c:ext>
              </c:extLst>
            </c:dLbl>
            <c:dLbl>
              <c:idx val="575"/>
              <c:tx>
                <c:rich>
                  <a:bodyPr/>
                  <a:lstStyle/>
                  <a:p>
                    <a:fld id="{BC6535C2-7FD8-499F-8552-4DE169BCC8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F-97B6-4E4A-BB6F-2BABF5AA81B3}"/>
                </c:ext>
              </c:extLst>
            </c:dLbl>
            <c:dLbl>
              <c:idx val="576"/>
              <c:tx>
                <c:rich>
                  <a:bodyPr/>
                  <a:lstStyle/>
                  <a:p>
                    <a:fld id="{A2427CEB-0A4A-4C4F-8700-EB6A482F3E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0-97B6-4E4A-BB6F-2BABF5AA81B3}"/>
                </c:ext>
              </c:extLst>
            </c:dLbl>
            <c:dLbl>
              <c:idx val="577"/>
              <c:tx>
                <c:rich>
                  <a:bodyPr/>
                  <a:lstStyle/>
                  <a:p>
                    <a:fld id="{88B35791-19A1-493E-A132-420DEAE4FA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1-97B6-4E4A-BB6F-2BABF5AA81B3}"/>
                </c:ext>
              </c:extLst>
            </c:dLbl>
            <c:dLbl>
              <c:idx val="578"/>
              <c:tx>
                <c:rich>
                  <a:bodyPr/>
                  <a:lstStyle/>
                  <a:p>
                    <a:fld id="{BD26105A-018D-496B-A8FD-3B84653F8A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2-97B6-4E4A-BB6F-2BABF5AA81B3}"/>
                </c:ext>
              </c:extLst>
            </c:dLbl>
            <c:dLbl>
              <c:idx val="579"/>
              <c:tx>
                <c:rich>
                  <a:bodyPr/>
                  <a:lstStyle/>
                  <a:p>
                    <a:fld id="{531AA8D4-B5B0-4406-AF59-84F543AF3E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3-97B6-4E4A-BB6F-2BABF5AA81B3}"/>
                </c:ext>
              </c:extLst>
            </c:dLbl>
            <c:dLbl>
              <c:idx val="580"/>
              <c:tx>
                <c:rich>
                  <a:bodyPr/>
                  <a:lstStyle/>
                  <a:p>
                    <a:fld id="{A19A44E2-BDDA-4ED6-B0D5-E02009B8DA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4-97B6-4E4A-BB6F-2BABF5AA81B3}"/>
                </c:ext>
              </c:extLst>
            </c:dLbl>
            <c:dLbl>
              <c:idx val="581"/>
              <c:tx>
                <c:rich>
                  <a:bodyPr/>
                  <a:lstStyle/>
                  <a:p>
                    <a:fld id="{E696A2A2-C1CA-4B01-BAB7-6AF91A43D3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5-97B6-4E4A-BB6F-2BABF5AA81B3}"/>
                </c:ext>
              </c:extLst>
            </c:dLbl>
            <c:dLbl>
              <c:idx val="582"/>
              <c:tx>
                <c:rich>
                  <a:bodyPr/>
                  <a:lstStyle/>
                  <a:p>
                    <a:fld id="{E8F624FA-B78B-49C4-8B47-0344874094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6-97B6-4E4A-BB6F-2BABF5AA81B3}"/>
                </c:ext>
              </c:extLst>
            </c:dLbl>
            <c:dLbl>
              <c:idx val="583"/>
              <c:tx>
                <c:rich>
                  <a:bodyPr/>
                  <a:lstStyle/>
                  <a:p>
                    <a:fld id="{73315CDD-D79B-4234-820B-37EB67A22F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7-97B6-4E4A-BB6F-2BABF5AA81B3}"/>
                </c:ext>
              </c:extLst>
            </c:dLbl>
            <c:dLbl>
              <c:idx val="584"/>
              <c:tx>
                <c:rich>
                  <a:bodyPr/>
                  <a:lstStyle/>
                  <a:p>
                    <a:fld id="{441B0D2D-BAA7-4218-BBAE-1BE36FE12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8-97B6-4E4A-BB6F-2BABF5AA81B3}"/>
                </c:ext>
              </c:extLst>
            </c:dLbl>
            <c:dLbl>
              <c:idx val="585"/>
              <c:tx>
                <c:rich>
                  <a:bodyPr/>
                  <a:lstStyle/>
                  <a:p>
                    <a:fld id="{191E2BB6-DF92-4569-8C2F-89B01F5D5E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9-97B6-4E4A-BB6F-2BABF5AA81B3}"/>
                </c:ext>
              </c:extLst>
            </c:dLbl>
            <c:dLbl>
              <c:idx val="586"/>
              <c:tx>
                <c:rich>
                  <a:bodyPr/>
                  <a:lstStyle/>
                  <a:p>
                    <a:fld id="{96A9A559-318F-4499-8557-D83329E1B9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A-97B6-4E4A-BB6F-2BABF5AA81B3}"/>
                </c:ext>
              </c:extLst>
            </c:dLbl>
            <c:dLbl>
              <c:idx val="587"/>
              <c:tx>
                <c:rich>
                  <a:bodyPr/>
                  <a:lstStyle/>
                  <a:p>
                    <a:fld id="{B16D6C53-C8DC-4F4C-82B7-4D860D58D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B-97B6-4E4A-BB6F-2BABF5AA81B3}"/>
                </c:ext>
              </c:extLst>
            </c:dLbl>
            <c:dLbl>
              <c:idx val="588"/>
              <c:tx>
                <c:rich>
                  <a:bodyPr/>
                  <a:lstStyle/>
                  <a:p>
                    <a:fld id="{57FAD180-728D-40F5-AAD3-E3A7F80778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C-97B6-4E4A-BB6F-2BABF5AA81B3}"/>
                </c:ext>
              </c:extLst>
            </c:dLbl>
            <c:dLbl>
              <c:idx val="589"/>
              <c:tx>
                <c:rich>
                  <a:bodyPr/>
                  <a:lstStyle/>
                  <a:p>
                    <a:fld id="{69C61E5E-7428-4701-88DD-530A44C3F9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D-97B6-4E4A-BB6F-2BABF5AA81B3}"/>
                </c:ext>
              </c:extLst>
            </c:dLbl>
            <c:dLbl>
              <c:idx val="590"/>
              <c:tx>
                <c:rich>
                  <a:bodyPr/>
                  <a:lstStyle/>
                  <a:p>
                    <a:fld id="{92009607-9074-49DF-AACA-79D1B82C90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E-97B6-4E4A-BB6F-2BABF5AA81B3}"/>
                </c:ext>
              </c:extLst>
            </c:dLbl>
            <c:dLbl>
              <c:idx val="591"/>
              <c:tx>
                <c:rich>
                  <a:bodyPr/>
                  <a:lstStyle/>
                  <a:p>
                    <a:fld id="{F77F241F-2B72-4104-AEF1-B74E724821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F-97B6-4E4A-BB6F-2BABF5AA81B3}"/>
                </c:ext>
              </c:extLst>
            </c:dLbl>
            <c:dLbl>
              <c:idx val="592"/>
              <c:tx>
                <c:rich>
                  <a:bodyPr/>
                  <a:lstStyle/>
                  <a:p>
                    <a:fld id="{09E78398-1278-4DFE-B3D4-330ECDF374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0-97B6-4E4A-BB6F-2BABF5AA81B3}"/>
                </c:ext>
              </c:extLst>
            </c:dLbl>
            <c:dLbl>
              <c:idx val="593"/>
              <c:tx>
                <c:rich>
                  <a:bodyPr/>
                  <a:lstStyle/>
                  <a:p>
                    <a:fld id="{9A2C005A-D466-4AAA-AAEA-0127E0BD0A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1-97B6-4E4A-BB6F-2BABF5AA81B3}"/>
                </c:ext>
              </c:extLst>
            </c:dLbl>
            <c:dLbl>
              <c:idx val="594"/>
              <c:tx>
                <c:rich>
                  <a:bodyPr/>
                  <a:lstStyle/>
                  <a:p>
                    <a:fld id="{42BF11E5-AAD0-4688-995E-AB3ADA7403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2-97B6-4E4A-BB6F-2BABF5AA81B3}"/>
                </c:ext>
              </c:extLst>
            </c:dLbl>
            <c:dLbl>
              <c:idx val="595"/>
              <c:tx>
                <c:rich>
                  <a:bodyPr/>
                  <a:lstStyle/>
                  <a:p>
                    <a:fld id="{BAF28C42-EA9C-40C5-BF95-386E480CA1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3-97B6-4E4A-BB6F-2BABF5AA81B3}"/>
                </c:ext>
              </c:extLst>
            </c:dLbl>
            <c:dLbl>
              <c:idx val="596"/>
              <c:tx>
                <c:rich>
                  <a:bodyPr/>
                  <a:lstStyle/>
                  <a:p>
                    <a:fld id="{CCF1FD37-D3DF-4A40-AC78-806D8DA09D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4-97B6-4E4A-BB6F-2BABF5AA81B3}"/>
                </c:ext>
              </c:extLst>
            </c:dLbl>
            <c:dLbl>
              <c:idx val="597"/>
              <c:tx>
                <c:rich>
                  <a:bodyPr/>
                  <a:lstStyle/>
                  <a:p>
                    <a:fld id="{F7884872-603C-4D03-BB89-648245556C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5-97B6-4E4A-BB6F-2BABF5AA81B3}"/>
                </c:ext>
              </c:extLst>
            </c:dLbl>
            <c:dLbl>
              <c:idx val="598"/>
              <c:tx>
                <c:rich>
                  <a:bodyPr/>
                  <a:lstStyle/>
                  <a:p>
                    <a:fld id="{110E4C9C-40A3-462C-9AAC-45E39CEAD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6-97B6-4E4A-BB6F-2BABF5AA81B3}"/>
                </c:ext>
              </c:extLst>
            </c:dLbl>
            <c:dLbl>
              <c:idx val="599"/>
              <c:tx>
                <c:rich>
                  <a:bodyPr/>
                  <a:lstStyle/>
                  <a:p>
                    <a:fld id="{81E119E2-4E01-4BB1-BE36-54C00FEBF5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7-97B6-4E4A-BB6F-2BABF5AA81B3}"/>
                </c:ext>
              </c:extLst>
            </c:dLbl>
            <c:dLbl>
              <c:idx val="600"/>
              <c:tx>
                <c:rich>
                  <a:bodyPr/>
                  <a:lstStyle/>
                  <a:p>
                    <a:fld id="{417E535F-2661-46BD-8C55-B85124BF15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8-97B6-4E4A-BB6F-2BABF5AA81B3}"/>
                </c:ext>
              </c:extLst>
            </c:dLbl>
            <c:dLbl>
              <c:idx val="601"/>
              <c:tx>
                <c:rich>
                  <a:bodyPr/>
                  <a:lstStyle/>
                  <a:p>
                    <a:fld id="{2381EF3C-C2FE-4D7B-BB54-72EFE03FC6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9-97B6-4E4A-BB6F-2BABF5AA81B3}"/>
                </c:ext>
              </c:extLst>
            </c:dLbl>
            <c:dLbl>
              <c:idx val="602"/>
              <c:tx>
                <c:rich>
                  <a:bodyPr/>
                  <a:lstStyle/>
                  <a:p>
                    <a:fld id="{7A79630F-77B3-48B5-836C-A6EDA0B9E3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A-97B6-4E4A-BB6F-2BABF5AA81B3}"/>
                </c:ext>
              </c:extLst>
            </c:dLbl>
            <c:dLbl>
              <c:idx val="603"/>
              <c:tx>
                <c:rich>
                  <a:bodyPr/>
                  <a:lstStyle/>
                  <a:p>
                    <a:fld id="{C8C114A1-0803-48AC-A430-B995023C66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B-97B6-4E4A-BB6F-2BABF5AA81B3}"/>
                </c:ext>
              </c:extLst>
            </c:dLbl>
            <c:dLbl>
              <c:idx val="604"/>
              <c:tx>
                <c:rich>
                  <a:bodyPr/>
                  <a:lstStyle/>
                  <a:p>
                    <a:fld id="{0F484BF9-D41B-4E5E-B0ED-834DFFBC66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C-97B6-4E4A-BB6F-2BABF5AA81B3}"/>
                </c:ext>
              </c:extLst>
            </c:dLbl>
            <c:dLbl>
              <c:idx val="605"/>
              <c:tx>
                <c:rich>
                  <a:bodyPr/>
                  <a:lstStyle/>
                  <a:p>
                    <a:fld id="{B8FC66B0-DABA-473B-8BDC-D4B36C97C2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D-97B6-4E4A-BB6F-2BABF5AA81B3}"/>
                </c:ext>
              </c:extLst>
            </c:dLbl>
            <c:dLbl>
              <c:idx val="606"/>
              <c:tx>
                <c:rich>
                  <a:bodyPr/>
                  <a:lstStyle/>
                  <a:p>
                    <a:fld id="{FBDB57A4-66B7-4D3D-8FEC-C5D113ECD5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E-97B6-4E4A-BB6F-2BABF5AA81B3}"/>
                </c:ext>
              </c:extLst>
            </c:dLbl>
            <c:dLbl>
              <c:idx val="607"/>
              <c:tx>
                <c:rich>
                  <a:bodyPr/>
                  <a:lstStyle/>
                  <a:p>
                    <a:fld id="{D1675540-B1EE-4C1C-A3FA-BB53028A24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F-97B6-4E4A-BB6F-2BABF5AA81B3}"/>
                </c:ext>
              </c:extLst>
            </c:dLbl>
            <c:dLbl>
              <c:idx val="608"/>
              <c:tx>
                <c:rich>
                  <a:bodyPr/>
                  <a:lstStyle/>
                  <a:p>
                    <a:fld id="{90CE322C-94FF-4586-B7F4-DDB1F47BB4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0-97B6-4E4A-BB6F-2BABF5AA81B3}"/>
                </c:ext>
              </c:extLst>
            </c:dLbl>
            <c:dLbl>
              <c:idx val="609"/>
              <c:tx>
                <c:rich>
                  <a:bodyPr/>
                  <a:lstStyle/>
                  <a:p>
                    <a:fld id="{96886D3A-2AA3-46BE-9447-6351EB08E2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1-97B6-4E4A-BB6F-2BABF5AA81B3}"/>
                </c:ext>
              </c:extLst>
            </c:dLbl>
            <c:dLbl>
              <c:idx val="610"/>
              <c:tx>
                <c:rich>
                  <a:bodyPr/>
                  <a:lstStyle/>
                  <a:p>
                    <a:fld id="{CA7A2E5E-3C39-4395-96BC-C6975B47F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2-97B6-4E4A-BB6F-2BABF5AA81B3}"/>
                </c:ext>
              </c:extLst>
            </c:dLbl>
            <c:dLbl>
              <c:idx val="611"/>
              <c:tx>
                <c:rich>
                  <a:bodyPr/>
                  <a:lstStyle/>
                  <a:p>
                    <a:fld id="{1C78DE67-44E1-47CE-AE3F-8291053B40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3-97B6-4E4A-BB6F-2BABF5AA81B3}"/>
                </c:ext>
              </c:extLst>
            </c:dLbl>
            <c:dLbl>
              <c:idx val="612"/>
              <c:tx>
                <c:rich>
                  <a:bodyPr/>
                  <a:lstStyle/>
                  <a:p>
                    <a:fld id="{83E73A8A-D41F-42FE-AA54-72E4B895B1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4-97B6-4E4A-BB6F-2BABF5AA81B3}"/>
                </c:ext>
              </c:extLst>
            </c:dLbl>
            <c:dLbl>
              <c:idx val="613"/>
              <c:tx>
                <c:rich>
                  <a:bodyPr/>
                  <a:lstStyle/>
                  <a:p>
                    <a:fld id="{BF9869CD-8CA8-4869-A7EB-4308C641B3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5-97B6-4E4A-BB6F-2BABF5AA81B3}"/>
                </c:ext>
              </c:extLst>
            </c:dLbl>
            <c:dLbl>
              <c:idx val="614"/>
              <c:tx>
                <c:rich>
                  <a:bodyPr/>
                  <a:lstStyle/>
                  <a:p>
                    <a:fld id="{D832F623-20F3-45DC-82F4-C79AF29E0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6-97B6-4E4A-BB6F-2BABF5AA81B3}"/>
                </c:ext>
              </c:extLst>
            </c:dLbl>
            <c:dLbl>
              <c:idx val="615"/>
              <c:tx>
                <c:rich>
                  <a:bodyPr/>
                  <a:lstStyle/>
                  <a:p>
                    <a:fld id="{653BBEE0-2D34-480B-BF78-9B791DBFEE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7-97B6-4E4A-BB6F-2BABF5AA81B3}"/>
                </c:ext>
              </c:extLst>
            </c:dLbl>
            <c:dLbl>
              <c:idx val="616"/>
              <c:tx>
                <c:rich>
                  <a:bodyPr/>
                  <a:lstStyle/>
                  <a:p>
                    <a:fld id="{4E36D810-3612-4E4A-B397-53E690BDB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8-97B6-4E4A-BB6F-2BABF5AA81B3}"/>
                </c:ext>
              </c:extLst>
            </c:dLbl>
            <c:dLbl>
              <c:idx val="617"/>
              <c:tx>
                <c:rich>
                  <a:bodyPr/>
                  <a:lstStyle/>
                  <a:p>
                    <a:fld id="{79F4CC23-4D77-479C-BCF9-8D753A3B3D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9-97B6-4E4A-BB6F-2BABF5AA81B3}"/>
                </c:ext>
              </c:extLst>
            </c:dLbl>
            <c:dLbl>
              <c:idx val="618"/>
              <c:tx>
                <c:rich>
                  <a:bodyPr/>
                  <a:lstStyle/>
                  <a:p>
                    <a:fld id="{13D26BF9-6800-4D2A-B9D8-A7454685C7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A-97B6-4E4A-BB6F-2BABF5AA81B3}"/>
                </c:ext>
              </c:extLst>
            </c:dLbl>
            <c:dLbl>
              <c:idx val="619"/>
              <c:tx>
                <c:rich>
                  <a:bodyPr/>
                  <a:lstStyle/>
                  <a:p>
                    <a:fld id="{30C7517C-5925-4FC9-BA1C-0210CC4EA8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B-97B6-4E4A-BB6F-2BABF5AA81B3}"/>
                </c:ext>
              </c:extLst>
            </c:dLbl>
            <c:dLbl>
              <c:idx val="620"/>
              <c:tx>
                <c:rich>
                  <a:bodyPr/>
                  <a:lstStyle/>
                  <a:p>
                    <a:fld id="{D070CF42-37D5-4E49-87B9-0500EDC3E5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C-97B6-4E4A-BB6F-2BABF5AA81B3}"/>
                </c:ext>
              </c:extLst>
            </c:dLbl>
            <c:dLbl>
              <c:idx val="621"/>
              <c:tx>
                <c:rich>
                  <a:bodyPr/>
                  <a:lstStyle/>
                  <a:p>
                    <a:fld id="{4CD62154-8685-4B54-A027-D1EE90C209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D-97B6-4E4A-BB6F-2BABF5AA81B3}"/>
                </c:ext>
              </c:extLst>
            </c:dLbl>
            <c:dLbl>
              <c:idx val="622"/>
              <c:tx>
                <c:rich>
                  <a:bodyPr/>
                  <a:lstStyle/>
                  <a:p>
                    <a:fld id="{A3124B44-395C-49C7-B6C8-578558129F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E-97B6-4E4A-BB6F-2BABF5AA81B3}"/>
                </c:ext>
              </c:extLst>
            </c:dLbl>
            <c:dLbl>
              <c:idx val="623"/>
              <c:tx>
                <c:rich>
                  <a:bodyPr/>
                  <a:lstStyle/>
                  <a:p>
                    <a:fld id="{89394F51-81FC-4195-8DA5-2DB9EBCD85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F-97B6-4E4A-BB6F-2BABF5AA81B3}"/>
                </c:ext>
              </c:extLst>
            </c:dLbl>
            <c:dLbl>
              <c:idx val="624"/>
              <c:tx>
                <c:rich>
                  <a:bodyPr/>
                  <a:lstStyle/>
                  <a:p>
                    <a:fld id="{245497C9-C559-4977-AE08-FCF4C50C19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0-97B6-4E4A-BB6F-2BABF5AA81B3}"/>
                </c:ext>
              </c:extLst>
            </c:dLbl>
            <c:dLbl>
              <c:idx val="625"/>
              <c:tx>
                <c:rich>
                  <a:bodyPr/>
                  <a:lstStyle/>
                  <a:p>
                    <a:fld id="{6538C653-1AC5-4178-AAAB-C9C8CF4429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1-97B6-4E4A-BB6F-2BABF5AA81B3}"/>
                </c:ext>
              </c:extLst>
            </c:dLbl>
            <c:dLbl>
              <c:idx val="626"/>
              <c:tx>
                <c:rich>
                  <a:bodyPr/>
                  <a:lstStyle/>
                  <a:p>
                    <a:fld id="{4275E036-E896-486A-AE24-300C393623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2-97B6-4E4A-BB6F-2BABF5AA81B3}"/>
                </c:ext>
              </c:extLst>
            </c:dLbl>
            <c:dLbl>
              <c:idx val="627"/>
              <c:tx>
                <c:rich>
                  <a:bodyPr/>
                  <a:lstStyle/>
                  <a:p>
                    <a:fld id="{3A1885F1-C67D-4DF4-AD8D-5DC95FA1CC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3-97B6-4E4A-BB6F-2BABF5AA81B3}"/>
                </c:ext>
              </c:extLst>
            </c:dLbl>
            <c:dLbl>
              <c:idx val="628"/>
              <c:tx>
                <c:rich>
                  <a:bodyPr/>
                  <a:lstStyle/>
                  <a:p>
                    <a:fld id="{14D8507E-8F19-40BB-ACA7-F1F81DFFAF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4-97B6-4E4A-BB6F-2BABF5AA81B3}"/>
                </c:ext>
              </c:extLst>
            </c:dLbl>
            <c:dLbl>
              <c:idx val="629"/>
              <c:tx>
                <c:rich>
                  <a:bodyPr/>
                  <a:lstStyle/>
                  <a:p>
                    <a:fld id="{0AE9F0C4-46A1-4B26-A3F0-CC3487DB1C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5-97B6-4E4A-BB6F-2BABF5AA81B3}"/>
                </c:ext>
              </c:extLst>
            </c:dLbl>
            <c:dLbl>
              <c:idx val="630"/>
              <c:tx>
                <c:rich>
                  <a:bodyPr/>
                  <a:lstStyle/>
                  <a:p>
                    <a:fld id="{0678E7A4-8F0F-45AC-BF7C-81340141B4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6-97B6-4E4A-BB6F-2BABF5AA81B3}"/>
                </c:ext>
              </c:extLst>
            </c:dLbl>
            <c:dLbl>
              <c:idx val="631"/>
              <c:tx>
                <c:rich>
                  <a:bodyPr/>
                  <a:lstStyle/>
                  <a:p>
                    <a:fld id="{92100A9D-719F-4AAE-B667-FA9B3B7DC9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7-97B6-4E4A-BB6F-2BABF5AA81B3}"/>
                </c:ext>
              </c:extLst>
            </c:dLbl>
            <c:dLbl>
              <c:idx val="632"/>
              <c:tx>
                <c:rich>
                  <a:bodyPr/>
                  <a:lstStyle/>
                  <a:p>
                    <a:fld id="{53344E12-B0B5-4244-8786-9060398D1D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8-97B6-4E4A-BB6F-2BABF5AA81B3}"/>
                </c:ext>
              </c:extLst>
            </c:dLbl>
            <c:dLbl>
              <c:idx val="633"/>
              <c:tx>
                <c:rich>
                  <a:bodyPr/>
                  <a:lstStyle/>
                  <a:p>
                    <a:fld id="{8198BFAC-1E33-4BFC-91F8-8AAF63DFBA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9-97B6-4E4A-BB6F-2BABF5AA81B3}"/>
                </c:ext>
              </c:extLst>
            </c:dLbl>
            <c:dLbl>
              <c:idx val="634"/>
              <c:tx>
                <c:rich>
                  <a:bodyPr/>
                  <a:lstStyle/>
                  <a:p>
                    <a:fld id="{92821F53-1A9F-4E8E-8675-428C8CF56B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A-97B6-4E4A-BB6F-2BABF5AA81B3}"/>
                </c:ext>
              </c:extLst>
            </c:dLbl>
            <c:dLbl>
              <c:idx val="635"/>
              <c:tx>
                <c:rich>
                  <a:bodyPr/>
                  <a:lstStyle/>
                  <a:p>
                    <a:fld id="{97DD6924-D773-4E2D-8882-47B61FD8C0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B-97B6-4E4A-BB6F-2BABF5AA81B3}"/>
                </c:ext>
              </c:extLst>
            </c:dLbl>
            <c:dLbl>
              <c:idx val="636"/>
              <c:tx>
                <c:rich>
                  <a:bodyPr/>
                  <a:lstStyle/>
                  <a:p>
                    <a:fld id="{69653B41-E77F-438D-8366-8181333FB7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C-97B6-4E4A-BB6F-2BABF5AA81B3}"/>
                </c:ext>
              </c:extLst>
            </c:dLbl>
            <c:dLbl>
              <c:idx val="637"/>
              <c:tx>
                <c:rich>
                  <a:bodyPr/>
                  <a:lstStyle/>
                  <a:p>
                    <a:fld id="{81C93F0B-02D2-41AA-A713-1950C89AAF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D-97B6-4E4A-BB6F-2BABF5AA81B3}"/>
                </c:ext>
              </c:extLst>
            </c:dLbl>
            <c:dLbl>
              <c:idx val="638"/>
              <c:tx>
                <c:rich>
                  <a:bodyPr/>
                  <a:lstStyle/>
                  <a:p>
                    <a:fld id="{B7B7EA57-43FB-4319-91C4-396CC513C4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E-97B6-4E4A-BB6F-2BABF5AA81B3}"/>
                </c:ext>
              </c:extLst>
            </c:dLbl>
            <c:dLbl>
              <c:idx val="639"/>
              <c:tx>
                <c:rich>
                  <a:bodyPr/>
                  <a:lstStyle/>
                  <a:p>
                    <a:fld id="{C868CFBD-B636-4EC2-B4A8-29C3C4A716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F-97B6-4E4A-BB6F-2BABF5AA81B3}"/>
                </c:ext>
              </c:extLst>
            </c:dLbl>
            <c:dLbl>
              <c:idx val="640"/>
              <c:tx>
                <c:rich>
                  <a:bodyPr/>
                  <a:lstStyle/>
                  <a:p>
                    <a:fld id="{D1278F09-41A6-4695-A6C1-B6EA1FDF38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0-97B6-4E4A-BB6F-2BABF5AA81B3}"/>
                </c:ext>
              </c:extLst>
            </c:dLbl>
            <c:dLbl>
              <c:idx val="641"/>
              <c:tx>
                <c:rich>
                  <a:bodyPr/>
                  <a:lstStyle/>
                  <a:p>
                    <a:fld id="{51BC5A71-6793-43EC-A99D-6286D17A9A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1-97B6-4E4A-BB6F-2BABF5AA81B3}"/>
                </c:ext>
              </c:extLst>
            </c:dLbl>
            <c:dLbl>
              <c:idx val="642"/>
              <c:tx>
                <c:rich>
                  <a:bodyPr/>
                  <a:lstStyle/>
                  <a:p>
                    <a:fld id="{EE000FBB-25EB-4A44-A76E-F7DF83D9BF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2-97B6-4E4A-BB6F-2BABF5AA81B3}"/>
                </c:ext>
              </c:extLst>
            </c:dLbl>
            <c:dLbl>
              <c:idx val="643"/>
              <c:tx>
                <c:rich>
                  <a:bodyPr/>
                  <a:lstStyle/>
                  <a:p>
                    <a:fld id="{50551631-BE22-406E-8B59-3BF43D0A87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3-97B6-4E4A-BB6F-2BABF5AA81B3}"/>
                </c:ext>
              </c:extLst>
            </c:dLbl>
            <c:dLbl>
              <c:idx val="644"/>
              <c:tx>
                <c:rich>
                  <a:bodyPr/>
                  <a:lstStyle/>
                  <a:p>
                    <a:fld id="{5D6411F4-7012-491E-8C3E-DF8C74DB9C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4-97B6-4E4A-BB6F-2BABF5AA81B3}"/>
                </c:ext>
              </c:extLst>
            </c:dLbl>
            <c:dLbl>
              <c:idx val="645"/>
              <c:tx>
                <c:rich>
                  <a:bodyPr/>
                  <a:lstStyle/>
                  <a:p>
                    <a:fld id="{2D5BADF2-7BF3-49B3-8034-8ACEBCE47A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5-97B6-4E4A-BB6F-2BABF5AA81B3}"/>
                </c:ext>
              </c:extLst>
            </c:dLbl>
            <c:dLbl>
              <c:idx val="646"/>
              <c:tx>
                <c:rich>
                  <a:bodyPr/>
                  <a:lstStyle/>
                  <a:p>
                    <a:fld id="{FD312513-C094-4679-831A-D10ADC2CA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6-97B6-4E4A-BB6F-2BABF5AA81B3}"/>
                </c:ext>
              </c:extLst>
            </c:dLbl>
            <c:dLbl>
              <c:idx val="647"/>
              <c:tx>
                <c:rich>
                  <a:bodyPr/>
                  <a:lstStyle/>
                  <a:p>
                    <a:fld id="{42E3B821-83B3-4623-BB7C-9D4CA4A705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7-97B6-4E4A-BB6F-2BABF5AA81B3}"/>
                </c:ext>
              </c:extLst>
            </c:dLbl>
            <c:dLbl>
              <c:idx val="648"/>
              <c:tx>
                <c:rich>
                  <a:bodyPr/>
                  <a:lstStyle/>
                  <a:p>
                    <a:fld id="{DB21F748-D7BE-4201-AE1F-8A437B4CB0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8-97B6-4E4A-BB6F-2BABF5AA81B3}"/>
                </c:ext>
              </c:extLst>
            </c:dLbl>
            <c:dLbl>
              <c:idx val="649"/>
              <c:tx>
                <c:rich>
                  <a:bodyPr/>
                  <a:lstStyle/>
                  <a:p>
                    <a:fld id="{47D8893D-528C-410E-9ECF-ADFF3656C1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9-97B6-4E4A-BB6F-2BABF5AA81B3}"/>
                </c:ext>
              </c:extLst>
            </c:dLbl>
            <c:dLbl>
              <c:idx val="650"/>
              <c:tx>
                <c:rich>
                  <a:bodyPr/>
                  <a:lstStyle/>
                  <a:p>
                    <a:fld id="{871722BC-F450-4689-940E-0C798F45EC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A-97B6-4E4A-BB6F-2BABF5AA81B3}"/>
                </c:ext>
              </c:extLst>
            </c:dLbl>
            <c:dLbl>
              <c:idx val="651"/>
              <c:tx>
                <c:rich>
                  <a:bodyPr/>
                  <a:lstStyle/>
                  <a:p>
                    <a:fld id="{CA613708-0FFC-4AF6-AED2-F5F8A94DCD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B-97B6-4E4A-BB6F-2BABF5AA81B3}"/>
                </c:ext>
              </c:extLst>
            </c:dLbl>
            <c:dLbl>
              <c:idx val="652"/>
              <c:tx>
                <c:rich>
                  <a:bodyPr/>
                  <a:lstStyle/>
                  <a:p>
                    <a:fld id="{13F2AE20-DF53-4EBC-813F-B38C13399D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C-97B6-4E4A-BB6F-2BABF5AA81B3}"/>
                </c:ext>
              </c:extLst>
            </c:dLbl>
            <c:dLbl>
              <c:idx val="653"/>
              <c:tx>
                <c:rich>
                  <a:bodyPr/>
                  <a:lstStyle/>
                  <a:p>
                    <a:fld id="{EF5B4294-DF54-4689-87B4-0968AAA157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D-97B6-4E4A-BB6F-2BABF5AA81B3}"/>
                </c:ext>
              </c:extLst>
            </c:dLbl>
            <c:dLbl>
              <c:idx val="654"/>
              <c:tx>
                <c:rich>
                  <a:bodyPr/>
                  <a:lstStyle/>
                  <a:p>
                    <a:fld id="{C10A74F3-0C99-4EE0-A8C5-B31D9107C2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E-97B6-4E4A-BB6F-2BABF5AA81B3}"/>
                </c:ext>
              </c:extLst>
            </c:dLbl>
            <c:dLbl>
              <c:idx val="655"/>
              <c:tx>
                <c:rich>
                  <a:bodyPr/>
                  <a:lstStyle/>
                  <a:p>
                    <a:fld id="{D550A07E-205D-4A73-97F8-E74CB91681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F-97B6-4E4A-BB6F-2BABF5AA81B3}"/>
                </c:ext>
              </c:extLst>
            </c:dLbl>
            <c:dLbl>
              <c:idx val="656"/>
              <c:tx>
                <c:rich>
                  <a:bodyPr/>
                  <a:lstStyle/>
                  <a:p>
                    <a:fld id="{3CCDA1E7-B2BB-47FA-8D1F-6A28138D07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0-97B6-4E4A-BB6F-2BABF5AA81B3}"/>
                </c:ext>
              </c:extLst>
            </c:dLbl>
            <c:dLbl>
              <c:idx val="657"/>
              <c:tx>
                <c:rich>
                  <a:bodyPr/>
                  <a:lstStyle/>
                  <a:p>
                    <a:fld id="{A07CA939-00AA-4296-90A6-99BFBE995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1-97B6-4E4A-BB6F-2BABF5AA81B3}"/>
                </c:ext>
              </c:extLst>
            </c:dLbl>
            <c:dLbl>
              <c:idx val="658"/>
              <c:tx>
                <c:rich>
                  <a:bodyPr/>
                  <a:lstStyle/>
                  <a:p>
                    <a:fld id="{F2AF4B56-E09A-4C4A-B8E6-94B009AFD3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2-97B6-4E4A-BB6F-2BABF5AA81B3}"/>
                </c:ext>
              </c:extLst>
            </c:dLbl>
            <c:dLbl>
              <c:idx val="659"/>
              <c:tx>
                <c:rich>
                  <a:bodyPr/>
                  <a:lstStyle/>
                  <a:p>
                    <a:fld id="{D41B6E78-27BF-460E-A6EA-D7D67A8036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3-97B6-4E4A-BB6F-2BABF5AA81B3}"/>
                </c:ext>
              </c:extLst>
            </c:dLbl>
            <c:dLbl>
              <c:idx val="660"/>
              <c:tx>
                <c:rich>
                  <a:bodyPr/>
                  <a:lstStyle/>
                  <a:p>
                    <a:fld id="{0357A3A8-13A8-47BD-A95E-DBB732EE57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4-97B6-4E4A-BB6F-2BABF5AA81B3}"/>
                </c:ext>
              </c:extLst>
            </c:dLbl>
            <c:dLbl>
              <c:idx val="661"/>
              <c:tx>
                <c:rich>
                  <a:bodyPr/>
                  <a:lstStyle/>
                  <a:p>
                    <a:fld id="{DC12535D-FCF3-480E-9653-63BC958D3D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5-97B6-4E4A-BB6F-2BABF5AA81B3}"/>
                </c:ext>
              </c:extLst>
            </c:dLbl>
            <c:dLbl>
              <c:idx val="662"/>
              <c:tx>
                <c:rich>
                  <a:bodyPr/>
                  <a:lstStyle/>
                  <a:p>
                    <a:fld id="{BC2BC4F5-616F-4DDB-B303-18015F242B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6-97B6-4E4A-BB6F-2BABF5AA81B3}"/>
                </c:ext>
              </c:extLst>
            </c:dLbl>
            <c:dLbl>
              <c:idx val="663"/>
              <c:tx>
                <c:rich>
                  <a:bodyPr/>
                  <a:lstStyle/>
                  <a:p>
                    <a:fld id="{3913AD09-9E74-42C8-9673-EF59810B58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7-97B6-4E4A-BB6F-2BABF5AA81B3}"/>
                </c:ext>
              </c:extLst>
            </c:dLbl>
            <c:dLbl>
              <c:idx val="664"/>
              <c:tx>
                <c:rich>
                  <a:bodyPr/>
                  <a:lstStyle/>
                  <a:p>
                    <a:fld id="{3BDC07BC-4344-4037-9D6D-F23B5891E0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8-97B6-4E4A-BB6F-2BABF5AA81B3}"/>
                </c:ext>
              </c:extLst>
            </c:dLbl>
            <c:dLbl>
              <c:idx val="665"/>
              <c:tx>
                <c:rich>
                  <a:bodyPr/>
                  <a:lstStyle/>
                  <a:p>
                    <a:fld id="{76B413B9-E1A5-40A8-A1CA-EFC5715A79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9-97B6-4E4A-BB6F-2BABF5AA81B3}"/>
                </c:ext>
              </c:extLst>
            </c:dLbl>
            <c:dLbl>
              <c:idx val="666"/>
              <c:tx>
                <c:rich>
                  <a:bodyPr/>
                  <a:lstStyle/>
                  <a:p>
                    <a:fld id="{C201CD69-C924-44E6-B6A4-AF2486B237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A-97B6-4E4A-BB6F-2BABF5AA81B3}"/>
                </c:ext>
              </c:extLst>
            </c:dLbl>
            <c:dLbl>
              <c:idx val="667"/>
              <c:tx>
                <c:rich>
                  <a:bodyPr/>
                  <a:lstStyle/>
                  <a:p>
                    <a:fld id="{0E759041-ACBF-4EBD-B351-766DC026EA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B-97B6-4E4A-BB6F-2BABF5AA81B3}"/>
                </c:ext>
              </c:extLst>
            </c:dLbl>
            <c:dLbl>
              <c:idx val="668"/>
              <c:tx>
                <c:rich>
                  <a:bodyPr/>
                  <a:lstStyle/>
                  <a:p>
                    <a:fld id="{32F31F62-92E1-46FC-8EC0-EE541B0D16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C-97B6-4E4A-BB6F-2BABF5AA81B3}"/>
                </c:ext>
              </c:extLst>
            </c:dLbl>
            <c:dLbl>
              <c:idx val="669"/>
              <c:tx>
                <c:rich>
                  <a:bodyPr/>
                  <a:lstStyle/>
                  <a:p>
                    <a:fld id="{FC61EF60-C463-4C32-B9F0-B1D6FECAAC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D-97B6-4E4A-BB6F-2BABF5AA81B3}"/>
                </c:ext>
              </c:extLst>
            </c:dLbl>
            <c:dLbl>
              <c:idx val="670"/>
              <c:tx>
                <c:rich>
                  <a:bodyPr/>
                  <a:lstStyle/>
                  <a:p>
                    <a:fld id="{E500D4A4-36FD-4916-961A-07C416767A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E-97B6-4E4A-BB6F-2BABF5AA81B3}"/>
                </c:ext>
              </c:extLst>
            </c:dLbl>
            <c:dLbl>
              <c:idx val="671"/>
              <c:tx>
                <c:rich>
                  <a:bodyPr/>
                  <a:lstStyle/>
                  <a:p>
                    <a:fld id="{CED4C2A2-66CF-43A9-86BB-8B4F534E8E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F-97B6-4E4A-BB6F-2BABF5AA81B3}"/>
                </c:ext>
              </c:extLst>
            </c:dLbl>
            <c:dLbl>
              <c:idx val="672"/>
              <c:tx>
                <c:rich>
                  <a:bodyPr/>
                  <a:lstStyle/>
                  <a:p>
                    <a:fld id="{D388DD57-D5EA-4208-8FC1-4014186008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0-97B6-4E4A-BB6F-2BABF5AA81B3}"/>
                </c:ext>
              </c:extLst>
            </c:dLbl>
            <c:dLbl>
              <c:idx val="673"/>
              <c:tx>
                <c:rich>
                  <a:bodyPr/>
                  <a:lstStyle/>
                  <a:p>
                    <a:fld id="{C4694CB9-F62E-468B-A904-284477D9D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1-97B6-4E4A-BB6F-2BABF5AA81B3}"/>
                </c:ext>
              </c:extLst>
            </c:dLbl>
            <c:dLbl>
              <c:idx val="674"/>
              <c:tx>
                <c:rich>
                  <a:bodyPr/>
                  <a:lstStyle/>
                  <a:p>
                    <a:fld id="{5C77F3C0-413C-43B4-9CA7-5E78374C4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2-97B6-4E4A-BB6F-2BABF5AA81B3}"/>
                </c:ext>
              </c:extLst>
            </c:dLbl>
            <c:dLbl>
              <c:idx val="675"/>
              <c:tx>
                <c:rich>
                  <a:bodyPr/>
                  <a:lstStyle/>
                  <a:p>
                    <a:fld id="{6923D260-1C44-4942-930B-A0E873CEE7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3-97B6-4E4A-BB6F-2BABF5AA81B3}"/>
                </c:ext>
              </c:extLst>
            </c:dLbl>
            <c:dLbl>
              <c:idx val="676"/>
              <c:tx>
                <c:rich>
                  <a:bodyPr/>
                  <a:lstStyle/>
                  <a:p>
                    <a:fld id="{E9896CED-94DD-42AE-ADE7-2B51AA741C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4-97B6-4E4A-BB6F-2BABF5AA81B3}"/>
                </c:ext>
              </c:extLst>
            </c:dLbl>
            <c:dLbl>
              <c:idx val="677"/>
              <c:tx>
                <c:rich>
                  <a:bodyPr/>
                  <a:lstStyle/>
                  <a:p>
                    <a:fld id="{26EBB27F-F25C-48CC-B4ED-D19D0608B7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5-97B6-4E4A-BB6F-2BABF5AA81B3}"/>
                </c:ext>
              </c:extLst>
            </c:dLbl>
            <c:dLbl>
              <c:idx val="678"/>
              <c:tx>
                <c:rich>
                  <a:bodyPr/>
                  <a:lstStyle/>
                  <a:p>
                    <a:fld id="{35085322-9D99-4A01-A1C8-534CEEC249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6-97B6-4E4A-BB6F-2BABF5AA81B3}"/>
                </c:ext>
              </c:extLst>
            </c:dLbl>
            <c:dLbl>
              <c:idx val="679"/>
              <c:tx>
                <c:rich>
                  <a:bodyPr/>
                  <a:lstStyle/>
                  <a:p>
                    <a:fld id="{83A64886-996C-4DC3-A703-AAF56BAF7F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7-97B6-4E4A-BB6F-2BABF5AA81B3}"/>
                </c:ext>
              </c:extLst>
            </c:dLbl>
            <c:dLbl>
              <c:idx val="680"/>
              <c:tx>
                <c:rich>
                  <a:bodyPr/>
                  <a:lstStyle/>
                  <a:p>
                    <a:fld id="{039FF174-8001-4568-B568-5E53821F4F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8-97B6-4E4A-BB6F-2BABF5AA81B3}"/>
                </c:ext>
              </c:extLst>
            </c:dLbl>
            <c:dLbl>
              <c:idx val="681"/>
              <c:tx>
                <c:rich>
                  <a:bodyPr/>
                  <a:lstStyle/>
                  <a:p>
                    <a:fld id="{95002F58-E692-4605-A2B4-90FC782D37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9-97B6-4E4A-BB6F-2BABF5AA81B3}"/>
                </c:ext>
              </c:extLst>
            </c:dLbl>
            <c:dLbl>
              <c:idx val="682"/>
              <c:tx>
                <c:rich>
                  <a:bodyPr/>
                  <a:lstStyle/>
                  <a:p>
                    <a:fld id="{C60114BB-2591-4510-BE01-3F6381FE1F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A-97B6-4E4A-BB6F-2BABF5AA81B3}"/>
                </c:ext>
              </c:extLst>
            </c:dLbl>
            <c:dLbl>
              <c:idx val="683"/>
              <c:tx>
                <c:rich>
                  <a:bodyPr/>
                  <a:lstStyle/>
                  <a:p>
                    <a:fld id="{A38D1696-FF93-4E61-B23D-8E346B9F10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B-97B6-4E4A-BB6F-2BABF5AA81B3}"/>
                </c:ext>
              </c:extLst>
            </c:dLbl>
            <c:dLbl>
              <c:idx val="684"/>
              <c:tx>
                <c:rich>
                  <a:bodyPr/>
                  <a:lstStyle/>
                  <a:p>
                    <a:fld id="{80143467-9D12-4B9E-B332-3B2AB418D8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C-97B6-4E4A-BB6F-2BABF5AA81B3}"/>
                </c:ext>
              </c:extLst>
            </c:dLbl>
            <c:dLbl>
              <c:idx val="685"/>
              <c:tx>
                <c:rich>
                  <a:bodyPr/>
                  <a:lstStyle/>
                  <a:p>
                    <a:fld id="{541C8922-392A-4786-B0C3-84551DEFBA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D-97B6-4E4A-BB6F-2BABF5AA81B3}"/>
                </c:ext>
              </c:extLst>
            </c:dLbl>
            <c:dLbl>
              <c:idx val="686"/>
              <c:tx>
                <c:rich>
                  <a:bodyPr/>
                  <a:lstStyle/>
                  <a:p>
                    <a:fld id="{0D944BC0-AD4B-4493-BCD1-1980ADD84A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E-97B6-4E4A-BB6F-2BABF5AA81B3}"/>
                </c:ext>
              </c:extLst>
            </c:dLbl>
            <c:dLbl>
              <c:idx val="687"/>
              <c:tx>
                <c:rich>
                  <a:bodyPr/>
                  <a:lstStyle/>
                  <a:p>
                    <a:fld id="{4719680B-5067-451A-A229-E9494A4303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F-97B6-4E4A-BB6F-2BABF5AA81B3}"/>
                </c:ext>
              </c:extLst>
            </c:dLbl>
            <c:dLbl>
              <c:idx val="688"/>
              <c:tx>
                <c:rich>
                  <a:bodyPr/>
                  <a:lstStyle/>
                  <a:p>
                    <a:fld id="{17D8E0A9-A400-4B38-9233-FC22974D24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0-97B6-4E4A-BB6F-2BABF5AA81B3}"/>
                </c:ext>
              </c:extLst>
            </c:dLbl>
            <c:dLbl>
              <c:idx val="689"/>
              <c:tx>
                <c:rich>
                  <a:bodyPr/>
                  <a:lstStyle/>
                  <a:p>
                    <a:fld id="{2481A513-A224-4AF6-97C9-7C51CC7937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1-97B6-4E4A-BB6F-2BABF5AA81B3}"/>
                </c:ext>
              </c:extLst>
            </c:dLbl>
            <c:dLbl>
              <c:idx val="690"/>
              <c:tx>
                <c:rich>
                  <a:bodyPr/>
                  <a:lstStyle/>
                  <a:p>
                    <a:fld id="{CDB2DD31-817E-4085-ABF9-C6C7A10BB0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2-97B6-4E4A-BB6F-2BABF5AA81B3}"/>
                </c:ext>
              </c:extLst>
            </c:dLbl>
            <c:dLbl>
              <c:idx val="691"/>
              <c:tx>
                <c:rich>
                  <a:bodyPr/>
                  <a:lstStyle/>
                  <a:p>
                    <a:fld id="{491DB37E-C978-4E11-AE12-C172B51E83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3-97B6-4E4A-BB6F-2BABF5AA81B3}"/>
                </c:ext>
              </c:extLst>
            </c:dLbl>
            <c:dLbl>
              <c:idx val="692"/>
              <c:tx>
                <c:rich>
                  <a:bodyPr/>
                  <a:lstStyle/>
                  <a:p>
                    <a:fld id="{82120B60-1132-4239-AEB8-BD93749C2D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4-97B6-4E4A-BB6F-2BABF5AA81B3}"/>
                </c:ext>
              </c:extLst>
            </c:dLbl>
            <c:dLbl>
              <c:idx val="693"/>
              <c:tx>
                <c:rich>
                  <a:bodyPr/>
                  <a:lstStyle/>
                  <a:p>
                    <a:fld id="{36ABC80D-7266-4D30-A4C1-E9225E23EF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5-97B6-4E4A-BB6F-2BABF5AA81B3}"/>
                </c:ext>
              </c:extLst>
            </c:dLbl>
            <c:dLbl>
              <c:idx val="694"/>
              <c:tx>
                <c:rich>
                  <a:bodyPr/>
                  <a:lstStyle/>
                  <a:p>
                    <a:fld id="{DEA97F90-E98C-47B5-B783-BC1390CAC8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6-97B6-4E4A-BB6F-2BABF5AA81B3}"/>
                </c:ext>
              </c:extLst>
            </c:dLbl>
            <c:dLbl>
              <c:idx val="695"/>
              <c:tx>
                <c:rich>
                  <a:bodyPr/>
                  <a:lstStyle/>
                  <a:p>
                    <a:fld id="{CC33EF7F-6536-450A-BC05-92C15C06AA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7-97B6-4E4A-BB6F-2BABF5AA81B3}"/>
                </c:ext>
              </c:extLst>
            </c:dLbl>
            <c:dLbl>
              <c:idx val="696"/>
              <c:tx>
                <c:rich>
                  <a:bodyPr/>
                  <a:lstStyle/>
                  <a:p>
                    <a:fld id="{044819E3-2518-4E86-8FEB-A3EF613C4A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8-97B6-4E4A-BB6F-2BABF5AA81B3}"/>
                </c:ext>
              </c:extLst>
            </c:dLbl>
            <c:dLbl>
              <c:idx val="697"/>
              <c:tx>
                <c:rich>
                  <a:bodyPr/>
                  <a:lstStyle/>
                  <a:p>
                    <a:fld id="{BE41F7A1-0CFA-440E-9A84-3A0DDFC95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9-97B6-4E4A-BB6F-2BABF5AA81B3}"/>
                </c:ext>
              </c:extLst>
            </c:dLbl>
            <c:dLbl>
              <c:idx val="698"/>
              <c:tx>
                <c:rich>
                  <a:bodyPr/>
                  <a:lstStyle/>
                  <a:p>
                    <a:fld id="{DC520D82-2C82-4072-A773-553D43ACC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A-97B6-4E4A-BB6F-2BABF5AA81B3}"/>
                </c:ext>
              </c:extLst>
            </c:dLbl>
            <c:dLbl>
              <c:idx val="699"/>
              <c:tx>
                <c:rich>
                  <a:bodyPr/>
                  <a:lstStyle/>
                  <a:p>
                    <a:fld id="{4462A7F1-9122-496A-92DD-72B94673EA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B-97B6-4E4A-BB6F-2BABF5AA81B3}"/>
                </c:ext>
              </c:extLst>
            </c:dLbl>
            <c:dLbl>
              <c:idx val="700"/>
              <c:tx>
                <c:rich>
                  <a:bodyPr/>
                  <a:lstStyle/>
                  <a:p>
                    <a:fld id="{F67AFD25-AC22-4EC9-853B-D35984E57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C-97B6-4E4A-BB6F-2BABF5AA81B3}"/>
                </c:ext>
              </c:extLst>
            </c:dLbl>
            <c:dLbl>
              <c:idx val="701"/>
              <c:tx>
                <c:rich>
                  <a:bodyPr/>
                  <a:lstStyle/>
                  <a:p>
                    <a:fld id="{EFA7371D-349E-4E15-9645-26D0E33A0F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D-97B6-4E4A-BB6F-2BABF5AA81B3}"/>
                </c:ext>
              </c:extLst>
            </c:dLbl>
            <c:dLbl>
              <c:idx val="702"/>
              <c:tx>
                <c:rich>
                  <a:bodyPr/>
                  <a:lstStyle/>
                  <a:p>
                    <a:fld id="{67D47AFD-5A37-47EF-9AFB-0CAA0BEFE5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E-97B6-4E4A-BB6F-2BABF5AA81B3}"/>
                </c:ext>
              </c:extLst>
            </c:dLbl>
            <c:dLbl>
              <c:idx val="703"/>
              <c:tx>
                <c:rich>
                  <a:bodyPr/>
                  <a:lstStyle/>
                  <a:p>
                    <a:fld id="{2B6721A3-6812-4184-AB4C-BCEA4E4BBC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F-97B6-4E4A-BB6F-2BABF5AA81B3}"/>
                </c:ext>
              </c:extLst>
            </c:dLbl>
            <c:dLbl>
              <c:idx val="704"/>
              <c:tx>
                <c:rich>
                  <a:bodyPr/>
                  <a:lstStyle/>
                  <a:p>
                    <a:fld id="{67AE2A90-82C1-4D14-B0AC-952524AADB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0-97B6-4E4A-BB6F-2BABF5AA81B3}"/>
                </c:ext>
              </c:extLst>
            </c:dLbl>
            <c:dLbl>
              <c:idx val="705"/>
              <c:tx>
                <c:rich>
                  <a:bodyPr/>
                  <a:lstStyle/>
                  <a:p>
                    <a:fld id="{F4642A69-33A8-45F9-BA73-B876044941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1-97B6-4E4A-BB6F-2BABF5AA81B3}"/>
                </c:ext>
              </c:extLst>
            </c:dLbl>
            <c:dLbl>
              <c:idx val="706"/>
              <c:tx>
                <c:rich>
                  <a:bodyPr/>
                  <a:lstStyle/>
                  <a:p>
                    <a:fld id="{735692D8-8165-4CE2-BD69-5CACF76307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2-97B6-4E4A-BB6F-2BABF5AA81B3}"/>
                </c:ext>
              </c:extLst>
            </c:dLbl>
            <c:dLbl>
              <c:idx val="707"/>
              <c:tx>
                <c:rich>
                  <a:bodyPr/>
                  <a:lstStyle/>
                  <a:p>
                    <a:fld id="{DCF3B29F-64A3-4FDA-AAE0-1B2B8A4C41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3-97B6-4E4A-BB6F-2BABF5AA81B3}"/>
                </c:ext>
              </c:extLst>
            </c:dLbl>
            <c:dLbl>
              <c:idx val="708"/>
              <c:tx>
                <c:rich>
                  <a:bodyPr/>
                  <a:lstStyle/>
                  <a:p>
                    <a:fld id="{BD9B8C05-4EA4-4B90-AD74-49BFDF0CF3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4-97B6-4E4A-BB6F-2BABF5AA81B3}"/>
                </c:ext>
              </c:extLst>
            </c:dLbl>
            <c:dLbl>
              <c:idx val="709"/>
              <c:tx>
                <c:rich>
                  <a:bodyPr/>
                  <a:lstStyle/>
                  <a:p>
                    <a:fld id="{3571DB63-A142-49EA-9BE2-ABD6D7A561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5-97B6-4E4A-BB6F-2BABF5AA81B3}"/>
                </c:ext>
              </c:extLst>
            </c:dLbl>
            <c:dLbl>
              <c:idx val="710"/>
              <c:tx>
                <c:rich>
                  <a:bodyPr/>
                  <a:lstStyle/>
                  <a:p>
                    <a:fld id="{E0C2E0AD-CF1C-4038-993A-2A3203C0DE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6-97B6-4E4A-BB6F-2BABF5AA81B3}"/>
                </c:ext>
              </c:extLst>
            </c:dLbl>
            <c:dLbl>
              <c:idx val="711"/>
              <c:tx>
                <c:rich>
                  <a:bodyPr/>
                  <a:lstStyle/>
                  <a:p>
                    <a:fld id="{A6108251-A18E-4555-BD59-453122B807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7-97B6-4E4A-BB6F-2BABF5AA81B3}"/>
                </c:ext>
              </c:extLst>
            </c:dLbl>
            <c:dLbl>
              <c:idx val="712"/>
              <c:tx>
                <c:rich>
                  <a:bodyPr/>
                  <a:lstStyle/>
                  <a:p>
                    <a:fld id="{A72523AA-A149-4A31-B5F7-BCE1DCDC03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8-97B6-4E4A-BB6F-2BABF5AA81B3}"/>
                </c:ext>
              </c:extLst>
            </c:dLbl>
            <c:dLbl>
              <c:idx val="713"/>
              <c:tx>
                <c:rich>
                  <a:bodyPr/>
                  <a:lstStyle/>
                  <a:p>
                    <a:fld id="{458273EE-9033-4017-89EF-03F426156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9-97B6-4E4A-BB6F-2BABF5AA81B3}"/>
                </c:ext>
              </c:extLst>
            </c:dLbl>
            <c:dLbl>
              <c:idx val="714"/>
              <c:tx>
                <c:rich>
                  <a:bodyPr/>
                  <a:lstStyle/>
                  <a:p>
                    <a:fld id="{A307DB7F-DCDB-4EEF-BEAB-DC4EC06D89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A-97B6-4E4A-BB6F-2BABF5AA81B3}"/>
                </c:ext>
              </c:extLst>
            </c:dLbl>
            <c:dLbl>
              <c:idx val="715"/>
              <c:tx>
                <c:rich>
                  <a:bodyPr/>
                  <a:lstStyle/>
                  <a:p>
                    <a:fld id="{C5B6BCAE-0EBC-414D-BD99-F8E6FDF125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B-97B6-4E4A-BB6F-2BABF5AA81B3}"/>
                </c:ext>
              </c:extLst>
            </c:dLbl>
            <c:dLbl>
              <c:idx val="716"/>
              <c:tx>
                <c:rich>
                  <a:bodyPr/>
                  <a:lstStyle/>
                  <a:p>
                    <a:fld id="{CF0D6664-A7DE-4A5F-8FC5-552CECEEB0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C-97B6-4E4A-BB6F-2BABF5AA81B3}"/>
                </c:ext>
              </c:extLst>
            </c:dLbl>
            <c:dLbl>
              <c:idx val="717"/>
              <c:tx>
                <c:rich>
                  <a:bodyPr/>
                  <a:lstStyle/>
                  <a:p>
                    <a:fld id="{7A28E692-EEA2-4948-BD3F-2A486D93D8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D-97B6-4E4A-BB6F-2BABF5AA81B3}"/>
                </c:ext>
              </c:extLst>
            </c:dLbl>
            <c:dLbl>
              <c:idx val="718"/>
              <c:tx>
                <c:rich>
                  <a:bodyPr/>
                  <a:lstStyle/>
                  <a:p>
                    <a:fld id="{B832E52A-7260-4D37-AEF7-9EFE8BE58C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E-97B6-4E4A-BB6F-2BABF5AA81B3}"/>
                </c:ext>
              </c:extLst>
            </c:dLbl>
            <c:dLbl>
              <c:idx val="719"/>
              <c:tx>
                <c:rich>
                  <a:bodyPr/>
                  <a:lstStyle/>
                  <a:p>
                    <a:fld id="{E8E86726-9DD2-484D-853B-D0D3C9AA1D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F-97B6-4E4A-BB6F-2BABF5AA81B3}"/>
                </c:ext>
              </c:extLst>
            </c:dLbl>
            <c:dLbl>
              <c:idx val="720"/>
              <c:tx>
                <c:rich>
                  <a:bodyPr/>
                  <a:lstStyle/>
                  <a:p>
                    <a:fld id="{79BB3BF2-0C3D-40FF-A3E5-C8E1D53681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0-97B6-4E4A-BB6F-2BABF5AA81B3}"/>
                </c:ext>
              </c:extLst>
            </c:dLbl>
            <c:dLbl>
              <c:idx val="721"/>
              <c:tx>
                <c:rich>
                  <a:bodyPr/>
                  <a:lstStyle/>
                  <a:p>
                    <a:fld id="{61668447-DD71-4556-9494-3C79C9FD1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1-97B6-4E4A-BB6F-2BABF5AA81B3}"/>
                </c:ext>
              </c:extLst>
            </c:dLbl>
            <c:dLbl>
              <c:idx val="722"/>
              <c:tx>
                <c:rich>
                  <a:bodyPr/>
                  <a:lstStyle/>
                  <a:p>
                    <a:fld id="{2020924D-5471-4460-921B-8928817E8E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2-97B6-4E4A-BB6F-2BABF5AA81B3}"/>
                </c:ext>
              </c:extLst>
            </c:dLbl>
            <c:dLbl>
              <c:idx val="723"/>
              <c:tx>
                <c:rich>
                  <a:bodyPr/>
                  <a:lstStyle/>
                  <a:p>
                    <a:fld id="{B4F61581-10F1-4B32-9877-0D53D3B8EA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3-97B6-4E4A-BB6F-2BABF5AA81B3}"/>
                </c:ext>
              </c:extLst>
            </c:dLbl>
            <c:dLbl>
              <c:idx val="724"/>
              <c:tx>
                <c:rich>
                  <a:bodyPr/>
                  <a:lstStyle/>
                  <a:p>
                    <a:fld id="{0EC341B6-8AC1-4940-8712-E2830CE2F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4-97B6-4E4A-BB6F-2BABF5AA81B3}"/>
                </c:ext>
              </c:extLst>
            </c:dLbl>
            <c:dLbl>
              <c:idx val="725"/>
              <c:tx>
                <c:rich>
                  <a:bodyPr/>
                  <a:lstStyle/>
                  <a:p>
                    <a:fld id="{00FA7C83-1082-4BDE-A65E-6EF91A3706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5-97B6-4E4A-BB6F-2BABF5AA81B3}"/>
                </c:ext>
              </c:extLst>
            </c:dLbl>
            <c:dLbl>
              <c:idx val="726"/>
              <c:tx>
                <c:rich>
                  <a:bodyPr/>
                  <a:lstStyle/>
                  <a:p>
                    <a:fld id="{D19C5F06-6F3E-4C2E-B6B8-18E9904057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6-97B6-4E4A-BB6F-2BABF5AA81B3}"/>
                </c:ext>
              </c:extLst>
            </c:dLbl>
            <c:dLbl>
              <c:idx val="727"/>
              <c:tx>
                <c:rich>
                  <a:bodyPr/>
                  <a:lstStyle/>
                  <a:p>
                    <a:fld id="{66135F7B-372F-4B7D-95DF-D4C81A968B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7-97B6-4E4A-BB6F-2BABF5AA81B3}"/>
                </c:ext>
              </c:extLst>
            </c:dLbl>
            <c:dLbl>
              <c:idx val="728"/>
              <c:tx>
                <c:rich>
                  <a:bodyPr/>
                  <a:lstStyle/>
                  <a:p>
                    <a:fld id="{020FD2A6-913D-4AD2-992B-ACDD607AD6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8-97B6-4E4A-BB6F-2BABF5AA81B3}"/>
                </c:ext>
              </c:extLst>
            </c:dLbl>
            <c:dLbl>
              <c:idx val="729"/>
              <c:tx>
                <c:rich>
                  <a:bodyPr/>
                  <a:lstStyle/>
                  <a:p>
                    <a:fld id="{093E8DB3-A756-4251-97C7-F0A686D73E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9-97B6-4E4A-BB6F-2BABF5AA81B3}"/>
                </c:ext>
              </c:extLst>
            </c:dLbl>
            <c:dLbl>
              <c:idx val="730"/>
              <c:tx>
                <c:rich>
                  <a:bodyPr/>
                  <a:lstStyle/>
                  <a:p>
                    <a:fld id="{01372DD7-ABDC-4303-81ED-295305E983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A-97B6-4E4A-BB6F-2BABF5AA81B3}"/>
                </c:ext>
              </c:extLst>
            </c:dLbl>
            <c:dLbl>
              <c:idx val="731"/>
              <c:tx>
                <c:rich>
                  <a:bodyPr/>
                  <a:lstStyle/>
                  <a:p>
                    <a:fld id="{E58017F3-ABA4-400A-8BAF-774070FF9E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B-97B6-4E4A-BB6F-2BABF5AA81B3}"/>
                </c:ext>
              </c:extLst>
            </c:dLbl>
            <c:dLbl>
              <c:idx val="732"/>
              <c:tx>
                <c:rich>
                  <a:bodyPr/>
                  <a:lstStyle/>
                  <a:p>
                    <a:fld id="{632E31C6-D921-4989-B60A-1728F5A901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C-97B6-4E4A-BB6F-2BABF5AA81B3}"/>
                </c:ext>
              </c:extLst>
            </c:dLbl>
            <c:dLbl>
              <c:idx val="733"/>
              <c:tx>
                <c:rich>
                  <a:bodyPr/>
                  <a:lstStyle/>
                  <a:p>
                    <a:fld id="{F71FEF75-3901-4794-B15C-3DFA68B29C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D-97B6-4E4A-BB6F-2BABF5AA81B3}"/>
                </c:ext>
              </c:extLst>
            </c:dLbl>
            <c:dLbl>
              <c:idx val="734"/>
              <c:tx>
                <c:rich>
                  <a:bodyPr/>
                  <a:lstStyle/>
                  <a:p>
                    <a:fld id="{BEA629F8-2E6A-424A-89AA-C4678C79AF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E-97B6-4E4A-BB6F-2BABF5AA81B3}"/>
                </c:ext>
              </c:extLst>
            </c:dLbl>
            <c:dLbl>
              <c:idx val="735"/>
              <c:tx>
                <c:rich>
                  <a:bodyPr/>
                  <a:lstStyle/>
                  <a:p>
                    <a:fld id="{F25D7244-D8BA-4528-BAE4-33E4007015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F-97B6-4E4A-BB6F-2BABF5AA81B3}"/>
                </c:ext>
              </c:extLst>
            </c:dLbl>
            <c:dLbl>
              <c:idx val="736"/>
              <c:tx>
                <c:rich>
                  <a:bodyPr/>
                  <a:lstStyle/>
                  <a:p>
                    <a:fld id="{839F89B5-1FE7-4F67-9C81-534112C87A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0-97B6-4E4A-BB6F-2BABF5AA81B3}"/>
                </c:ext>
              </c:extLst>
            </c:dLbl>
            <c:dLbl>
              <c:idx val="737"/>
              <c:tx>
                <c:rich>
                  <a:bodyPr/>
                  <a:lstStyle/>
                  <a:p>
                    <a:fld id="{CEB5EFD6-25AB-4C8C-AAA2-E530423924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1-97B6-4E4A-BB6F-2BABF5AA81B3}"/>
                </c:ext>
              </c:extLst>
            </c:dLbl>
            <c:dLbl>
              <c:idx val="738"/>
              <c:tx>
                <c:rich>
                  <a:bodyPr/>
                  <a:lstStyle/>
                  <a:p>
                    <a:fld id="{CE3D5BE8-4933-41EF-9319-7EB8180316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2-97B6-4E4A-BB6F-2BABF5AA81B3}"/>
                </c:ext>
              </c:extLst>
            </c:dLbl>
            <c:dLbl>
              <c:idx val="739"/>
              <c:tx>
                <c:rich>
                  <a:bodyPr/>
                  <a:lstStyle/>
                  <a:p>
                    <a:fld id="{25015873-55E9-478F-8695-5A4998363E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3-97B6-4E4A-BB6F-2BABF5AA81B3}"/>
                </c:ext>
              </c:extLst>
            </c:dLbl>
            <c:dLbl>
              <c:idx val="740"/>
              <c:tx>
                <c:rich>
                  <a:bodyPr/>
                  <a:lstStyle/>
                  <a:p>
                    <a:fld id="{F1469320-4F8A-4877-9F9D-95846E450E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4-97B6-4E4A-BB6F-2BABF5AA81B3}"/>
                </c:ext>
              </c:extLst>
            </c:dLbl>
            <c:dLbl>
              <c:idx val="741"/>
              <c:tx>
                <c:rich>
                  <a:bodyPr/>
                  <a:lstStyle/>
                  <a:p>
                    <a:fld id="{123989D7-C6E9-47B9-86A6-632CC4A8DD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5-97B6-4E4A-BB6F-2BABF5AA81B3}"/>
                </c:ext>
              </c:extLst>
            </c:dLbl>
            <c:dLbl>
              <c:idx val="742"/>
              <c:tx>
                <c:rich>
                  <a:bodyPr/>
                  <a:lstStyle/>
                  <a:p>
                    <a:fld id="{7B79533C-B7BF-4E52-9800-AE76E95204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6-97B6-4E4A-BB6F-2BABF5AA81B3}"/>
                </c:ext>
              </c:extLst>
            </c:dLbl>
            <c:dLbl>
              <c:idx val="743"/>
              <c:tx>
                <c:rich>
                  <a:bodyPr/>
                  <a:lstStyle/>
                  <a:p>
                    <a:fld id="{08124B20-07EC-4AFC-B03E-4F6C14D6DD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7-97B6-4E4A-BB6F-2BABF5AA81B3}"/>
                </c:ext>
              </c:extLst>
            </c:dLbl>
            <c:dLbl>
              <c:idx val="744"/>
              <c:tx>
                <c:rich>
                  <a:bodyPr/>
                  <a:lstStyle/>
                  <a:p>
                    <a:fld id="{3DA326C6-F658-4C8F-97DC-3190A2CBBD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8-97B6-4E4A-BB6F-2BABF5AA81B3}"/>
                </c:ext>
              </c:extLst>
            </c:dLbl>
            <c:dLbl>
              <c:idx val="745"/>
              <c:tx>
                <c:rich>
                  <a:bodyPr/>
                  <a:lstStyle/>
                  <a:p>
                    <a:fld id="{0066BB3E-879C-447E-B71C-9000B4788F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9-97B6-4E4A-BB6F-2BABF5AA81B3}"/>
                </c:ext>
              </c:extLst>
            </c:dLbl>
            <c:dLbl>
              <c:idx val="746"/>
              <c:tx>
                <c:rich>
                  <a:bodyPr/>
                  <a:lstStyle/>
                  <a:p>
                    <a:fld id="{51739BE3-5EB2-4677-97AF-B0A919E9F1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A-97B6-4E4A-BB6F-2BABF5AA81B3}"/>
                </c:ext>
              </c:extLst>
            </c:dLbl>
            <c:dLbl>
              <c:idx val="747"/>
              <c:tx>
                <c:rich>
                  <a:bodyPr/>
                  <a:lstStyle/>
                  <a:p>
                    <a:fld id="{3A197229-85EA-4ABF-93A9-FF31D818E1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B-97B6-4E4A-BB6F-2BABF5AA81B3}"/>
                </c:ext>
              </c:extLst>
            </c:dLbl>
            <c:dLbl>
              <c:idx val="748"/>
              <c:tx>
                <c:rich>
                  <a:bodyPr/>
                  <a:lstStyle/>
                  <a:p>
                    <a:fld id="{702466D1-77E9-4D63-A475-69E37EFFB2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C-97B6-4E4A-BB6F-2BABF5AA81B3}"/>
                </c:ext>
              </c:extLst>
            </c:dLbl>
            <c:dLbl>
              <c:idx val="749"/>
              <c:tx>
                <c:rich>
                  <a:bodyPr/>
                  <a:lstStyle/>
                  <a:p>
                    <a:fld id="{D9DE0A92-160C-4F40-BE03-BFF3D607FF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D-97B6-4E4A-BB6F-2BABF5AA81B3}"/>
                </c:ext>
              </c:extLst>
            </c:dLbl>
            <c:dLbl>
              <c:idx val="750"/>
              <c:tx>
                <c:rich>
                  <a:bodyPr/>
                  <a:lstStyle/>
                  <a:p>
                    <a:fld id="{B0A3D03E-DEA6-4C4E-A693-0E162C2E0E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E-97B6-4E4A-BB6F-2BABF5AA81B3}"/>
                </c:ext>
              </c:extLst>
            </c:dLbl>
            <c:dLbl>
              <c:idx val="751"/>
              <c:tx>
                <c:rich>
                  <a:bodyPr/>
                  <a:lstStyle/>
                  <a:p>
                    <a:fld id="{0E29BD73-AA5D-4728-83A8-698380B0D6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F-97B6-4E4A-BB6F-2BABF5AA81B3}"/>
                </c:ext>
              </c:extLst>
            </c:dLbl>
            <c:dLbl>
              <c:idx val="752"/>
              <c:tx>
                <c:rich>
                  <a:bodyPr/>
                  <a:lstStyle/>
                  <a:p>
                    <a:fld id="{3595FE3A-A518-4ABA-8F28-4E14C0A334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0-97B6-4E4A-BB6F-2BABF5AA81B3}"/>
                </c:ext>
              </c:extLst>
            </c:dLbl>
            <c:dLbl>
              <c:idx val="753"/>
              <c:tx>
                <c:rich>
                  <a:bodyPr/>
                  <a:lstStyle/>
                  <a:p>
                    <a:fld id="{14161510-5CE4-4313-B87E-D31563F668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1-97B6-4E4A-BB6F-2BABF5AA81B3}"/>
                </c:ext>
              </c:extLst>
            </c:dLbl>
            <c:dLbl>
              <c:idx val="754"/>
              <c:tx>
                <c:rich>
                  <a:bodyPr/>
                  <a:lstStyle/>
                  <a:p>
                    <a:fld id="{12078A9E-AAFF-48F8-BCB9-AE549FE95D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2-97B6-4E4A-BB6F-2BABF5AA81B3}"/>
                </c:ext>
              </c:extLst>
            </c:dLbl>
            <c:dLbl>
              <c:idx val="755"/>
              <c:tx>
                <c:rich>
                  <a:bodyPr/>
                  <a:lstStyle/>
                  <a:p>
                    <a:fld id="{663C11BA-C121-4AEE-B9C7-83711C0B5B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3-97B6-4E4A-BB6F-2BABF5AA81B3}"/>
                </c:ext>
              </c:extLst>
            </c:dLbl>
            <c:dLbl>
              <c:idx val="756"/>
              <c:tx>
                <c:rich>
                  <a:bodyPr/>
                  <a:lstStyle/>
                  <a:p>
                    <a:fld id="{C2A1A056-041F-49AE-A8E7-E71D0473D0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4-97B6-4E4A-BB6F-2BABF5AA81B3}"/>
                </c:ext>
              </c:extLst>
            </c:dLbl>
            <c:dLbl>
              <c:idx val="757"/>
              <c:tx>
                <c:rich>
                  <a:bodyPr/>
                  <a:lstStyle/>
                  <a:p>
                    <a:fld id="{08959B36-69C5-4727-8F9A-6FDB210DB1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5-97B6-4E4A-BB6F-2BABF5AA81B3}"/>
                </c:ext>
              </c:extLst>
            </c:dLbl>
            <c:dLbl>
              <c:idx val="758"/>
              <c:tx>
                <c:rich>
                  <a:bodyPr/>
                  <a:lstStyle/>
                  <a:p>
                    <a:fld id="{6EF16ED4-2F1D-4B6B-ACA2-75D6E9B4D6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6-97B6-4E4A-BB6F-2BABF5AA81B3}"/>
                </c:ext>
              </c:extLst>
            </c:dLbl>
            <c:dLbl>
              <c:idx val="759"/>
              <c:tx>
                <c:rich>
                  <a:bodyPr/>
                  <a:lstStyle/>
                  <a:p>
                    <a:fld id="{02B32ADF-C383-4105-83E3-757C885F37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7-97B6-4E4A-BB6F-2BABF5AA81B3}"/>
                </c:ext>
              </c:extLst>
            </c:dLbl>
            <c:dLbl>
              <c:idx val="760"/>
              <c:tx>
                <c:rich>
                  <a:bodyPr/>
                  <a:lstStyle/>
                  <a:p>
                    <a:fld id="{D967AB20-ED2B-4D9A-A821-79B2E8C9EE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8-97B6-4E4A-BB6F-2BABF5AA81B3}"/>
                </c:ext>
              </c:extLst>
            </c:dLbl>
            <c:dLbl>
              <c:idx val="761"/>
              <c:tx>
                <c:rich>
                  <a:bodyPr/>
                  <a:lstStyle/>
                  <a:p>
                    <a:fld id="{B4066C96-9C9A-4182-8BD3-E4528D0ABE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9-97B6-4E4A-BB6F-2BABF5AA81B3}"/>
                </c:ext>
              </c:extLst>
            </c:dLbl>
            <c:dLbl>
              <c:idx val="762"/>
              <c:tx>
                <c:rich>
                  <a:bodyPr/>
                  <a:lstStyle/>
                  <a:p>
                    <a:fld id="{FFBFD9DE-F416-43F4-AA56-87E5053B4D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A-97B6-4E4A-BB6F-2BABF5AA81B3}"/>
                </c:ext>
              </c:extLst>
            </c:dLbl>
            <c:dLbl>
              <c:idx val="763"/>
              <c:tx>
                <c:rich>
                  <a:bodyPr/>
                  <a:lstStyle/>
                  <a:p>
                    <a:fld id="{AF25021D-94E8-436D-8F4F-09887A1A2E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B-97B6-4E4A-BB6F-2BABF5AA81B3}"/>
                </c:ext>
              </c:extLst>
            </c:dLbl>
            <c:dLbl>
              <c:idx val="764"/>
              <c:tx>
                <c:rich>
                  <a:bodyPr/>
                  <a:lstStyle/>
                  <a:p>
                    <a:fld id="{FF5DF5F7-1A12-42B5-BEF3-A204A157F8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C-97B6-4E4A-BB6F-2BABF5AA81B3}"/>
                </c:ext>
              </c:extLst>
            </c:dLbl>
            <c:dLbl>
              <c:idx val="765"/>
              <c:tx>
                <c:rich>
                  <a:bodyPr/>
                  <a:lstStyle/>
                  <a:p>
                    <a:fld id="{7D641916-1677-4390-BACA-2B400599F6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D-97B6-4E4A-BB6F-2BABF5AA81B3}"/>
                </c:ext>
              </c:extLst>
            </c:dLbl>
            <c:dLbl>
              <c:idx val="766"/>
              <c:tx>
                <c:rich>
                  <a:bodyPr/>
                  <a:lstStyle/>
                  <a:p>
                    <a:fld id="{91AC2953-36D9-412A-8367-31866BBF5D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E-97B6-4E4A-BB6F-2BABF5AA81B3}"/>
                </c:ext>
              </c:extLst>
            </c:dLbl>
            <c:dLbl>
              <c:idx val="767"/>
              <c:tx>
                <c:rich>
                  <a:bodyPr/>
                  <a:lstStyle/>
                  <a:p>
                    <a:fld id="{3B17E4A8-5027-441D-ACF7-F19AB1419E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F-97B6-4E4A-BB6F-2BABF5AA81B3}"/>
                </c:ext>
              </c:extLst>
            </c:dLbl>
            <c:dLbl>
              <c:idx val="768"/>
              <c:tx>
                <c:rich>
                  <a:bodyPr/>
                  <a:lstStyle/>
                  <a:p>
                    <a:fld id="{B5DDD9C1-BA09-4A0A-B204-B27342CD53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0-97B6-4E4A-BB6F-2BABF5AA81B3}"/>
                </c:ext>
              </c:extLst>
            </c:dLbl>
            <c:dLbl>
              <c:idx val="769"/>
              <c:tx>
                <c:rich>
                  <a:bodyPr/>
                  <a:lstStyle/>
                  <a:p>
                    <a:fld id="{513153D5-F78A-480B-A9C2-483AD2C6AC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1-97B6-4E4A-BB6F-2BABF5AA81B3}"/>
                </c:ext>
              </c:extLst>
            </c:dLbl>
            <c:dLbl>
              <c:idx val="770"/>
              <c:tx>
                <c:rich>
                  <a:bodyPr/>
                  <a:lstStyle/>
                  <a:p>
                    <a:fld id="{CB533A9A-0187-4BB0-9650-DB5B393949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2-97B6-4E4A-BB6F-2BABF5AA81B3}"/>
                </c:ext>
              </c:extLst>
            </c:dLbl>
            <c:dLbl>
              <c:idx val="771"/>
              <c:tx>
                <c:rich>
                  <a:bodyPr/>
                  <a:lstStyle/>
                  <a:p>
                    <a:fld id="{4B3FFF54-065D-408F-9D58-DA462ADD96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3-97B6-4E4A-BB6F-2BABF5AA81B3}"/>
                </c:ext>
              </c:extLst>
            </c:dLbl>
            <c:dLbl>
              <c:idx val="772"/>
              <c:tx>
                <c:rich>
                  <a:bodyPr/>
                  <a:lstStyle/>
                  <a:p>
                    <a:fld id="{735D051D-765B-4B51-93D6-AEE938F712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4-97B6-4E4A-BB6F-2BABF5AA81B3}"/>
                </c:ext>
              </c:extLst>
            </c:dLbl>
            <c:dLbl>
              <c:idx val="773"/>
              <c:tx>
                <c:rich>
                  <a:bodyPr/>
                  <a:lstStyle/>
                  <a:p>
                    <a:fld id="{B0B373F3-AE75-410B-A0B1-103F24876A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5-97B6-4E4A-BB6F-2BABF5AA81B3}"/>
                </c:ext>
              </c:extLst>
            </c:dLbl>
            <c:dLbl>
              <c:idx val="774"/>
              <c:tx>
                <c:rich>
                  <a:bodyPr/>
                  <a:lstStyle/>
                  <a:p>
                    <a:fld id="{111DBC2D-5DA2-41A4-864C-F42255FAE1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6-97B6-4E4A-BB6F-2BABF5AA81B3}"/>
                </c:ext>
              </c:extLst>
            </c:dLbl>
            <c:dLbl>
              <c:idx val="775"/>
              <c:tx>
                <c:rich>
                  <a:bodyPr/>
                  <a:lstStyle/>
                  <a:p>
                    <a:fld id="{75482246-088B-459F-BF5A-0E66E32AA2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7-97B6-4E4A-BB6F-2BABF5AA81B3}"/>
                </c:ext>
              </c:extLst>
            </c:dLbl>
            <c:dLbl>
              <c:idx val="776"/>
              <c:tx>
                <c:rich>
                  <a:bodyPr/>
                  <a:lstStyle/>
                  <a:p>
                    <a:fld id="{5EF5A612-B396-4960-BB83-30968EA104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8-97B6-4E4A-BB6F-2BABF5AA81B3}"/>
                </c:ext>
              </c:extLst>
            </c:dLbl>
            <c:dLbl>
              <c:idx val="777"/>
              <c:tx>
                <c:rich>
                  <a:bodyPr/>
                  <a:lstStyle/>
                  <a:p>
                    <a:fld id="{8E34DA0D-6E8F-40DC-B105-8B39B11DA7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9-97B6-4E4A-BB6F-2BABF5AA81B3}"/>
                </c:ext>
              </c:extLst>
            </c:dLbl>
            <c:dLbl>
              <c:idx val="778"/>
              <c:tx>
                <c:rich>
                  <a:bodyPr/>
                  <a:lstStyle/>
                  <a:p>
                    <a:fld id="{33E4304C-4529-4E90-B762-5B02C7D595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A-97B6-4E4A-BB6F-2BABF5AA81B3}"/>
                </c:ext>
              </c:extLst>
            </c:dLbl>
            <c:dLbl>
              <c:idx val="779"/>
              <c:tx>
                <c:rich>
                  <a:bodyPr/>
                  <a:lstStyle/>
                  <a:p>
                    <a:fld id="{C5289294-A562-4604-9572-AB38F343E5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B-97B6-4E4A-BB6F-2BABF5AA81B3}"/>
                </c:ext>
              </c:extLst>
            </c:dLbl>
            <c:dLbl>
              <c:idx val="780"/>
              <c:tx>
                <c:rich>
                  <a:bodyPr/>
                  <a:lstStyle/>
                  <a:p>
                    <a:fld id="{A6CD473F-A7BB-421B-8434-AC51CA04D0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C-97B6-4E4A-BB6F-2BABF5AA81B3}"/>
                </c:ext>
              </c:extLst>
            </c:dLbl>
            <c:dLbl>
              <c:idx val="781"/>
              <c:tx>
                <c:rich>
                  <a:bodyPr/>
                  <a:lstStyle/>
                  <a:p>
                    <a:fld id="{B4647664-0D00-4644-A40E-E5FB2467FA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D-97B6-4E4A-BB6F-2BABF5AA81B3}"/>
                </c:ext>
              </c:extLst>
            </c:dLbl>
            <c:dLbl>
              <c:idx val="782"/>
              <c:tx>
                <c:rich>
                  <a:bodyPr/>
                  <a:lstStyle/>
                  <a:p>
                    <a:fld id="{D85E2438-8F90-4596-A937-81A36561D7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E-97B6-4E4A-BB6F-2BABF5AA81B3}"/>
                </c:ext>
              </c:extLst>
            </c:dLbl>
            <c:dLbl>
              <c:idx val="783"/>
              <c:tx>
                <c:rich>
                  <a:bodyPr/>
                  <a:lstStyle/>
                  <a:p>
                    <a:fld id="{3A622B34-284B-4318-A41E-70DC09ACA1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F-97B6-4E4A-BB6F-2BABF5AA81B3}"/>
                </c:ext>
              </c:extLst>
            </c:dLbl>
            <c:dLbl>
              <c:idx val="784"/>
              <c:tx>
                <c:rich>
                  <a:bodyPr/>
                  <a:lstStyle/>
                  <a:p>
                    <a:fld id="{50DE2FDA-24CA-4C7D-8947-78EF75251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0-97B6-4E4A-BB6F-2BABF5AA81B3}"/>
                </c:ext>
              </c:extLst>
            </c:dLbl>
            <c:dLbl>
              <c:idx val="785"/>
              <c:tx>
                <c:rich>
                  <a:bodyPr/>
                  <a:lstStyle/>
                  <a:p>
                    <a:fld id="{22950F4C-01F6-4244-856B-0B5636E1A4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1-97B6-4E4A-BB6F-2BABF5AA81B3}"/>
                </c:ext>
              </c:extLst>
            </c:dLbl>
            <c:dLbl>
              <c:idx val="786"/>
              <c:tx>
                <c:rich>
                  <a:bodyPr/>
                  <a:lstStyle/>
                  <a:p>
                    <a:fld id="{F8D211BF-5732-431F-A1CB-3FB36F41C3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2-97B6-4E4A-BB6F-2BABF5AA81B3}"/>
                </c:ext>
              </c:extLst>
            </c:dLbl>
            <c:dLbl>
              <c:idx val="787"/>
              <c:tx>
                <c:rich>
                  <a:bodyPr/>
                  <a:lstStyle/>
                  <a:p>
                    <a:fld id="{56C760F8-E53B-443B-B53D-E62CBF4748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3-97B6-4E4A-BB6F-2BABF5AA81B3}"/>
                </c:ext>
              </c:extLst>
            </c:dLbl>
            <c:dLbl>
              <c:idx val="788"/>
              <c:tx>
                <c:rich>
                  <a:bodyPr/>
                  <a:lstStyle/>
                  <a:p>
                    <a:fld id="{65C85EE7-153C-4F0A-8DCC-A836A22DE0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4-97B6-4E4A-BB6F-2BABF5AA81B3}"/>
                </c:ext>
              </c:extLst>
            </c:dLbl>
            <c:dLbl>
              <c:idx val="789"/>
              <c:tx>
                <c:rich>
                  <a:bodyPr/>
                  <a:lstStyle/>
                  <a:p>
                    <a:fld id="{8789987A-99E9-4434-A42E-1726D27F3E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5-97B6-4E4A-BB6F-2BABF5AA81B3}"/>
                </c:ext>
              </c:extLst>
            </c:dLbl>
            <c:dLbl>
              <c:idx val="790"/>
              <c:tx>
                <c:rich>
                  <a:bodyPr/>
                  <a:lstStyle/>
                  <a:p>
                    <a:fld id="{3594B0EA-AA2E-4FD4-987C-C5EA3AE1CF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6-97B6-4E4A-BB6F-2BABF5AA81B3}"/>
                </c:ext>
              </c:extLst>
            </c:dLbl>
            <c:dLbl>
              <c:idx val="791"/>
              <c:tx>
                <c:rich>
                  <a:bodyPr/>
                  <a:lstStyle/>
                  <a:p>
                    <a:fld id="{0535405D-5029-4165-A205-A37C3CE6EA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7-97B6-4E4A-BB6F-2BABF5AA81B3}"/>
                </c:ext>
              </c:extLst>
            </c:dLbl>
            <c:dLbl>
              <c:idx val="792"/>
              <c:tx>
                <c:rich>
                  <a:bodyPr/>
                  <a:lstStyle/>
                  <a:p>
                    <a:fld id="{3373F437-1934-45D0-9FCE-46DB39F8A7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8-97B6-4E4A-BB6F-2BABF5AA81B3}"/>
                </c:ext>
              </c:extLst>
            </c:dLbl>
            <c:dLbl>
              <c:idx val="793"/>
              <c:tx>
                <c:rich>
                  <a:bodyPr/>
                  <a:lstStyle/>
                  <a:p>
                    <a:fld id="{21E2207E-47FE-4AC2-9FFE-B3014590F5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9-97B6-4E4A-BB6F-2BABF5AA81B3}"/>
                </c:ext>
              </c:extLst>
            </c:dLbl>
            <c:dLbl>
              <c:idx val="794"/>
              <c:tx>
                <c:rich>
                  <a:bodyPr/>
                  <a:lstStyle/>
                  <a:p>
                    <a:fld id="{E5597C5B-6A42-458D-95BD-160629774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A-97B6-4E4A-BB6F-2BABF5AA81B3}"/>
                </c:ext>
              </c:extLst>
            </c:dLbl>
            <c:dLbl>
              <c:idx val="795"/>
              <c:tx>
                <c:rich>
                  <a:bodyPr/>
                  <a:lstStyle/>
                  <a:p>
                    <a:fld id="{BC9F6A6D-3C7F-40FE-8B7C-01DC82EF70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B-97B6-4E4A-BB6F-2BABF5AA81B3}"/>
                </c:ext>
              </c:extLst>
            </c:dLbl>
            <c:dLbl>
              <c:idx val="796"/>
              <c:tx>
                <c:rich>
                  <a:bodyPr/>
                  <a:lstStyle/>
                  <a:p>
                    <a:fld id="{36FF452D-DA62-4642-8BCB-572AD80F21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C-97B6-4E4A-BB6F-2BABF5AA81B3}"/>
                </c:ext>
              </c:extLst>
            </c:dLbl>
            <c:dLbl>
              <c:idx val="797"/>
              <c:tx>
                <c:rich>
                  <a:bodyPr/>
                  <a:lstStyle/>
                  <a:p>
                    <a:fld id="{A28B154A-B28E-458F-983B-4F4BC3916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D-97B6-4E4A-BB6F-2BABF5AA81B3}"/>
                </c:ext>
              </c:extLst>
            </c:dLbl>
            <c:dLbl>
              <c:idx val="798"/>
              <c:tx>
                <c:rich>
                  <a:bodyPr/>
                  <a:lstStyle/>
                  <a:p>
                    <a:fld id="{E8E4D46F-A283-4041-8D98-CC0EA48393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E-97B6-4E4A-BB6F-2BABF5AA81B3}"/>
                </c:ext>
              </c:extLst>
            </c:dLbl>
            <c:dLbl>
              <c:idx val="799"/>
              <c:tx>
                <c:rich>
                  <a:bodyPr/>
                  <a:lstStyle/>
                  <a:p>
                    <a:fld id="{06579264-51C0-4AC5-84C4-3B02CD1D7A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F-97B6-4E4A-BB6F-2BABF5AA81B3}"/>
                </c:ext>
              </c:extLst>
            </c:dLbl>
            <c:dLbl>
              <c:idx val="800"/>
              <c:tx>
                <c:rich>
                  <a:bodyPr/>
                  <a:lstStyle/>
                  <a:p>
                    <a:fld id="{B9F036FA-0431-4F5C-89C1-3CFDBAC3EE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0-97B6-4E4A-BB6F-2BABF5AA81B3}"/>
                </c:ext>
              </c:extLst>
            </c:dLbl>
            <c:dLbl>
              <c:idx val="801"/>
              <c:tx>
                <c:rich>
                  <a:bodyPr/>
                  <a:lstStyle/>
                  <a:p>
                    <a:fld id="{2BB02512-A076-4F23-83C0-CA12E0D8DD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1-97B6-4E4A-BB6F-2BABF5AA81B3}"/>
                </c:ext>
              </c:extLst>
            </c:dLbl>
            <c:dLbl>
              <c:idx val="802"/>
              <c:tx>
                <c:rich>
                  <a:bodyPr/>
                  <a:lstStyle/>
                  <a:p>
                    <a:fld id="{3F7E1421-E915-4BB0-AFB9-8B9D36503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2-97B6-4E4A-BB6F-2BABF5AA81B3}"/>
                </c:ext>
              </c:extLst>
            </c:dLbl>
            <c:dLbl>
              <c:idx val="803"/>
              <c:tx>
                <c:rich>
                  <a:bodyPr/>
                  <a:lstStyle/>
                  <a:p>
                    <a:fld id="{E168E110-343D-4C1C-A77A-EA5E1CC500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3-97B6-4E4A-BB6F-2BABF5AA81B3}"/>
                </c:ext>
              </c:extLst>
            </c:dLbl>
            <c:dLbl>
              <c:idx val="804"/>
              <c:tx>
                <c:rich>
                  <a:bodyPr/>
                  <a:lstStyle/>
                  <a:p>
                    <a:fld id="{8F2E0DEB-9DAD-4C49-B8FE-68B9D26AD3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4-97B6-4E4A-BB6F-2BABF5AA81B3}"/>
                </c:ext>
              </c:extLst>
            </c:dLbl>
            <c:dLbl>
              <c:idx val="805"/>
              <c:tx>
                <c:rich>
                  <a:bodyPr/>
                  <a:lstStyle/>
                  <a:p>
                    <a:fld id="{B8A2BEAE-C237-4480-B0E5-793D7E9839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5-97B6-4E4A-BB6F-2BABF5AA81B3}"/>
                </c:ext>
              </c:extLst>
            </c:dLbl>
            <c:dLbl>
              <c:idx val="806"/>
              <c:tx>
                <c:rich>
                  <a:bodyPr/>
                  <a:lstStyle/>
                  <a:p>
                    <a:fld id="{548A929C-43A6-4753-81DA-29A62B2077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6-97B6-4E4A-BB6F-2BABF5AA81B3}"/>
                </c:ext>
              </c:extLst>
            </c:dLbl>
            <c:dLbl>
              <c:idx val="807"/>
              <c:tx>
                <c:rich>
                  <a:bodyPr/>
                  <a:lstStyle/>
                  <a:p>
                    <a:fld id="{6CD41AE6-01C5-4C01-B15C-43BB3BD3A6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7-97B6-4E4A-BB6F-2BABF5AA81B3}"/>
                </c:ext>
              </c:extLst>
            </c:dLbl>
            <c:dLbl>
              <c:idx val="808"/>
              <c:tx>
                <c:rich>
                  <a:bodyPr/>
                  <a:lstStyle/>
                  <a:p>
                    <a:fld id="{CDE4D76E-9CB0-4CAD-AAAC-7B59785E45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8-97B6-4E4A-BB6F-2BABF5AA81B3}"/>
                </c:ext>
              </c:extLst>
            </c:dLbl>
            <c:dLbl>
              <c:idx val="809"/>
              <c:tx>
                <c:rich>
                  <a:bodyPr/>
                  <a:lstStyle/>
                  <a:p>
                    <a:fld id="{D30FEF9A-55E8-4703-86BD-B277F4D18E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9-97B6-4E4A-BB6F-2BABF5AA81B3}"/>
                </c:ext>
              </c:extLst>
            </c:dLbl>
            <c:dLbl>
              <c:idx val="810"/>
              <c:tx>
                <c:rich>
                  <a:bodyPr/>
                  <a:lstStyle/>
                  <a:p>
                    <a:fld id="{C2AD59FB-9223-42B5-A449-9C94769796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A-97B6-4E4A-BB6F-2BABF5AA81B3}"/>
                </c:ext>
              </c:extLst>
            </c:dLbl>
            <c:dLbl>
              <c:idx val="811"/>
              <c:tx>
                <c:rich>
                  <a:bodyPr/>
                  <a:lstStyle/>
                  <a:p>
                    <a:fld id="{AF003949-014C-4F9F-AD93-D8331ECC4A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B-97B6-4E4A-BB6F-2BABF5AA81B3}"/>
                </c:ext>
              </c:extLst>
            </c:dLbl>
            <c:dLbl>
              <c:idx val="812"/>
              <c:tx>
                <c:rich>
                  <a:bodyPr/>
                  <a:lstStyle/>
                  <a:p>
                    <a:fld id="{BF665276-166B-4D06-9855-4BF230812F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C-97B6-4E4A-BB6F-2BABF5AA81B3}"/>
                </c:ext>
              </c:extLst>
            </c:dLbl>
            <c:dLbl>
              <c:idx val="813"/>
              <c:tx>
                <c:rich>
                  <a:bodyPr/>
                  <a:lstStyle/>
                  <a:p>
                    <a:fld id="{B476677B-0E3B-4C29-870F-BC56E8E21A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D-97B6-4E4A-BB6F-2BABF5AA81B3}"/>
                </c:ext>
              </c:extLst>
            </c:dLbl>
            <c:dLbl>
              <c:idx val="814"/>
              <c:tx>
                <c:rich>
                  <a:bodyPr/>
                  <a:lstStyle/>
                  <a:p>
                    <a:fld id="{93306471-4787-4DA7-BD64-E42692B9D5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E-97B6-4E4A-BB6F-2BABF5AA81B3}"/>
                </c:ext>
              </c:extLst>
            </c:dLbl>
            <c:dLbl>
              <c:idx val="815"/>
              <c:tx>
                <c:rich>
                  <a:bodyPr/>
                  <a:lstStyle/>
                  <a:p>
                    <a:fld id="{5B9A2046-84D3-4ACF-A95B-210E20C73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F-97B6-4E4A-BB6F-2BABF5AA81B3}"/>
                </c:ext>
              </c:extLst>
            </c:dLbl>
            <c:dLbl>
              <c:idx val="816"/>
              <c:tx>
                <c:rich>
                  <a:bodyPr/>
                  <a:lstStyle/>
                  <a:p>
                    <a:fld id="{53AFE0C5-31B3-4B6A-A313-CD9AB7C606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0-97B6-4E4A-BB6F-2BABF5AA81B3}"/>
                </c:ext>
              </c:extLst>
            </c:dLbl>
            <c:dLbl>
              <c:idx val="817"/>
              <c:tx>
                <c:rich>
                  <a:bodyPr/>
                  <a:lstStyle/>
                  <a:p>
                    <a:fld id="{6DC96195-860C-4232-9460-A6B9112DF1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1-97B6-4E4A-BB6F-2BABF5AA81B3}"/>
                </c:ext>
              </c:extLst>
            </c:dLbl>
            <c:dLbl>
              <c:idx val="818"/>
              <c:tx>
                <c:rich>
                  <a:bodyPr/>
                  <a:lstStyle/>
                  <a:p>
                    <a:fld id="{0A95776A-2611-4B10-B5E2-3E701F6F9C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2-97B6-4E4A-BB6F-2BABF5AA81B3}"/>
                </c:ext>
              </c:extLst>
            </c:dLbl>
            <c:dLbl>
              <c:idx val="819"/>
              <c:tx>
                <c:rich>
                  <a:bodyPr/>
                  <a:lstStyle/>
                  <a:p>
                    <a:fld id="{20AF4EF8-1527-48BD-9697-0A8455A591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3-97B6-4E4A-BB6F-2BABF5AA81B3}"/>
                </c:ext>
              </c:extLst>
            </c:dLbl>
            <c:dLbl>
              <c:idx val="820"/>
              <c:tx>
                <c:rich>
                  <a:bodyPr/>
                  <a:lstStyle/>
                  <a:p>
                    <a:fld id="{996DA9C3-A90E-4C40-9403-AB40165FCA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4-97B6-4E4A-BB6F-2BABF5AA81B3}"/>
                </c:ext>
              </c:extLst>
            </c:dLbl>
            <c:dLbl>
              <c:idx val="821"/>
              <c:tx>
                <c:rich>
                  <a:bodyPr/>
                  <a:lstStyle/>
                  <a:p>
                    <a:fld id="{540A5311-3FEC-4843-8A42-615052C83C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5-97B6-4E4A-BB6F-2BABF5AA81B3}"/>
                </c:ext>
              </c:extLst>
            </c:dLbl>
            <c:dLbl>
              <c:idx val="822"/>
              <c:tx>
                <c:rich>
                  <a:bodyPr/>
                  <a:lstStyle/>
                  <a:p>
                    <a:fld id="{F779F0FD-FBAC-4B8D-B12F-69851E3E36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6-97B6-4E4A-BB6F-2BABF5AA81B3}"/>
                </c:ext>
              </c:extLst>
            </c:dLbl>
            <c:dLbl>
              <c:idx val="823"/>
              <c:tx>
                <c:rich>
                  <a:bodyPr/>
                  <a:lstStyle/>
                  <a:p>
                    <a:fld id="{5EEB84B2-C6B7-47FA-B5E1-F186B46723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7-97B6-4E4A-BB6F-2BABF5AA81B3}"/>
                </c:ext>
              </c:extLst>
            </c:dLbl>
            <c:dLbl>
              <c:idx val="824"/>
              <c:tx>
                <c:rich>
                  <a:bodyPr/>
                  <a:lstStyle/>
                  <a:p>
                    <a:fld id="{E50AD418-5995-404F-9999-9FBF4A0679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8-97B6-4E4A-BB6F-2BABF5AA81B3}"/>
                </c:ext>
              </c:extLst>
            </c:dLbl>
            <c:dLbl>
              <c:idx val="825"/>
              <c:tx>
                <c:rich>
                  <a:bodyPr/>
                  <a:lstStyle/>
                  <a:p>
                    <a:fld id="{D92405D9-51A9-4003-A9E3-13C77C279E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9-97B6-4E4A-BB6F-2BABF5AA81B3}"/>
                </c:ext>
              </c:extLst>
            </c:dLbl>
            <c:dLbl>
              <c:idx val="826"/>
              <c:tx>
                <c:rich>
                  <a:bodyPr/>
                  <a:lstStyle/>
                  <a:p>
                    <a:fld id="{35CFFACD-E4EA-4779-9B30-B6EDAA0ECF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A-97B6-4E4A-BB6F-2BABF5AA81B3}"/>
                </c:ext>
              </c:extLst>
            </c:dLbl>
            <c:dLbl>
              <c:idx val="827"/>
              <c:tx>
                <c:rich>
                  <a:bodyPr/>
                  <a:lstStyle/>
                  <a:p>
                    <a:fld id="{9BF6AA44-1B08-484D-B0FF-B026991BA1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B-97B6-4E4A-BB6F-2BABF5AA81B3}"/>
                </c:ext>
              </c:extLst>
            </c:dLbl>
            <c:dLbl>
              <c:idx val="828"/>
              <c:tx>
                <c:rich>
                  <a:bodyPr/>
                  <a:lstStyle/>
                  <a:p>
                    <a:fld id="{D761D769-77A5-4FA3-8DB2-39047126DC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C-97B6-4E4A-BB6F-2BABF5AA81B3}"/>
                </c:ext>
              </c:extLst>
            </c:dLbl>
            <c:dLbl>
              <c:idx val="829"/>
              <c:tx>
                <c:rich>
                  <a:bodyPr/>
                  <a:lstStyle/>
                  <a:p>
                    <a:fld id="{A99541BA-F021-416F-8BF7-B4F3577A8C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D-97B6-4E4A-BB6F-2BABF5AA81B3}"/>
                </c:ext>
              </c:extLst>
            </c:dLbl>
            <c:dLbl>
              <c:idx val="830"/>
              <c:tx>
                <c:rich>
                  <a:bodyPr/>
                  <a:lstStyle/>
                  <a:p>
                    <a:fld id="{F349721E-30AC-4173-9E9F-737D21CD8E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E-97B6-4E4A-BB6F-2BABF5AA81B3}"/>
                </c:ext>
              </c:extLst>
            </c:dLbl>
            <c:dLbl>
              <c:idx val="831"/>
              <c:tx>
                <c:rich>
                  <a:bodyPr/>
                  <a:lstStyle/>
                  <a:p>
                    <a:fld id="{9BAD42D1-3D49-4E93-AC72-7242A5F548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F-97B6-4E4A-BB6F-2BABF5AA81B3}"/>
                </c:ext>
              </c:extLst>
            </c:dLbl>
            <c:dLbl>
              <c:idx val="832"/>
              <c:tx>
                <c:rich>
                  <a:bodyPr/>
                  <a:lstStyle/>
                  <a:p>
                    <a:fld id="{7C07FF24-54EE-412E-9D49-00F6599DF3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0-97B6-4E4A-BB6F-2BABF5AA81B3}"/>
                </c:ext>
              </c:extLst>
            </c:dLbl>
            <c:dLbl>
              <c:idx val="833"/>
              <c:tx>
                <c:rich>
                  <a:bodyPr/>
                  <a:lstStyle/>
                  <a:p>
                    <a:fld id="{35DBC867-8E93-46B4-B260-8263CED71B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1-97B6-4E4A-BB6F-2BABF5AA81B3}"/>
                </c:ext>
              </c:extLst>
            </c:dLbl>
            <c:dLbl>
              <c:idx val="834"/>
              <c:tx>
                <c:rich>
                  <a:bodyPr/>
                  <a:lstStyle/>
                  <a:p>
                    <a:fld id="{58468E3F-A480-4F83-81F1-041493418B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2-97B6-4E4A-BB6F-2BABF5AA81B3}"/>
                </c:ext>
              </c:extLst>
            </c:dLbl>
            <c:dLbl>
              <c:idx val="835"/>
              <c:tx>
                <c:rich>
                  <a:bodyPr/>
                  <a:lstStyle/>
                  <a:p>
                    <a:fld id="{851C8B3E-C4A8-4870-8B3F-DC8DEF209F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3-97B6-4E4A-BB6F-2BABF5AA81B3}"/>
                </c:ext>
              </c:extLst>
            </c:dLbl>
            <c:dLbl>
              <c:idx val="836"/>
              <c:tx>
                <c:rich>
                  <a:bodyPr/>
                  <a:lstStyle/>
                  <a:p>
                    <a:fld id="{5A8F565D-D9CB-4E3A-A35F-11E0BD1959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4-97B6-4E4A-BB6F-2BABF5AA81B3}"/>
                </c:ext>
              </c:extLst>
            </c:dLbl>
            <c:dLbl>
              <c:idx val="837"/>
              <c:tx>
                <c:rich>
                  <a:bodyPr/>
                  <a:lstStyle/>
                  <a:p>
                    <a:fld id="{155C0851-4C6E-400C-9620-4ACBF461B8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5-97B6-4E4A-BB6F-2BABF5AA81B3}"/>
                </c:ext>
              </c:extLst>
            </c:dLbl>
            <c:dLbl>
              <c:idx val="838"/>
              <c:tx>
                <c:rich>
                  <a:bodyPr/>
                  <a:lstStyle/>
                  <a:p>
                    <a:fld id="{A7B1F3DF-3B6D-4E74-939D-300F67E6BA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6-97B6-4E4A-BB6F-2BABF5AA81B3}"/>
                </c:ext>
              </c:extLst>
            </c:dLbl>
            <c:dLbl>
              <c:idx val="839"/>
              <c:tx>
                <c:rich>
                  <a:bodyPr/>
                  <a:lstStyle/>
                  <a:p>
                    <a:fld id="{597D33F0-C9CE-4AFC-80BD-4C75F123F8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7-97B6-4E4A-BB6F-2BABF5AA81B3}"/>
                </c:ext>
              </c:extLst>
            </c:dLbl>
            <c:dLbl>
              <c:idx val="840"/>
              <c:tx>
                <c:rich>
                  <a:bodyPr/>
                  <a:lstStyle/>
                  <a:p>
                    <a:fld id="{15F24B8C-4536-44CB-A60D-27A65F2083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8-97B6-4E4A-BB6F-2BABF5AA81B3}"/>
                </c:ext>
              </c:extLst>
            </c:dLbl>
            <c:dLbl>
              <c:idx val="841"/>
              <c:tx>
                <c:rich>
                  <a:bodyPr/>
                  <a:lstStyle/>
                  <a:p>
                    <a:fld id="{DE6690F1-E7EC-415C-B70F-9F0313065A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9-97B6-4E4A-BB6F-2BABF5AA81B3}"/>
                </c:ext>
              </c:extLst>
            </c:dLbl>
            <c:dLbl>
              <c:idx val="842"/>
              <c:tx>
                <c:rich>
                  <a:bodyPr/>
                  <a:lstStyle/>
                  <a:p>
                    <a:fld id="{CB1BD960-255A-40B7-82A6-7793895B09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A-97B6-4E4A-BB6F-2BABF5AA81B3}"/>
                </c:ext>
              </c:extLst>
            </c:dLbl>
            <c:dLbl>
              <c:idx val="843"/>
              <c:tx>
                <c:rich>
                  <a:bodyPr/>
                  <a:lstStyle/>
                  <a:p>
                    <a:fld id="{99B53485-831F-4916-9C9D-E57690C36B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B-97B6-4E4A-BB6F-2BABF5AA81B3}"/>
                </c:ext>
              </c:extLst>
            </c:dLbl>
            <c:dLbl>
              <c:idx val="844"/>
              <c:tx>
                <c:rich>
                  <a:bodyPr/>
                  <a:lstStyle/>
                  <a:p>
                    <a:fld id="{EF6AF3DD-6A5E-4DA8-83E2-BD6EB38F4D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C-97B6-4E4A-BB6F-2BABF5AA81B3}"/>
                </c:ext>
              </c:extLst>
            </c:dLbl>
            <c:dLbl>
              <c:idx val="845"/>
              <c:tx>
                <c:rich>
                  <a:bodyPr/>
                  <a:lstStyle/>
                  <a:p>
                    <a:fld id="{A03199AC-9437-48D9-AECB-6C7FC7F7F2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D-97B6-4E4A-BB6F-2BABF5AA81B3}"/>
                </c:ext>
              </c:extLst>
            </c:dLbl>
            <c:dLbl>
              <c:idx val="846"/>
              <c:tx>
                <c:rich>
                  <a:bodyPr/>
                  <a:lstStyle/>
                  <a:p>
                    <a:fld id="{497DFF0F-4826-4B82-867F-1364BDCC34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E-97B6-4E4A-BB6F-2BABF5AA81B3}"/>
                </c:ext>
              </c:extLst>
            </c:dLbl>
            <c:dLbl>
              <c:idx val="847"/>
              <c:tx>
                <c:rich>
                  <a:bodyPr/>
                  <a:lstStyle/>
                  <a:p>
                    <a:fld id="{68D8FF89-436B-45E9-8C5D-C1B894345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F-97B6-4E4A-BB6F-2BABF5AA81B3}"/>
                </c:ext>
              </c:extLst>
            </c:dLbl>
            <c:dLbl>
              <c:idx val="848"/>
              <c:tx>
                <c:rich>
                  <a:bodyPr/>
                  <a:lstStyle/>
                  <a:p>
                    <a:fld id="{405FFC78-9074-4394-8006-A654E95D10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0-97B6-4E4A-BB6F-2BABF5AA81B3}"/>
                </c:ext>
              </c:extLst>
            </c:dLbl>
            <c:dLbl>
              <c:idx val="849"/>
              <c:tx>
                <c:rich>
                  <a:bodyPr/>
                  <a:lstStyle/>
                  <a:p>
                    <a:fld id="{8E8C6E24-E782-422A-BEFC-71401FE859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1-97B6-4E4A-BB6F-2BABF5AA81B3}"/>
                </c:ext>
              </c:extLst>
            </c:dLbl>
            <c:dLbl>
              <c:idx val="850"/>
              <c:tx>
                <c:rich>
                  <a:bodyPr/>
                  <a:lstStyle/>
                  <a:p>
                    <a:fld id="{CAA696A5-D349-48CA-9288-D2614DB465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2-97B6-4E4A-BB6F-2BABF5AA81B3}"/>
                </c:ext>
              </c:extLst>
            </c:dLbl>
            <c:dLbl>
              <c:idx val="851"/>
              <c:tx>
                <c:rich>
                  <a:bodyPr/>
                  <a:lstStyle/>
                  <a:p>
                    <a:fld id="{5AB4B09F-31FC-4493-8F5E-B75A42F698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3-97B6-4E4A-BB6F-2BABF5AA81B3}"/>
                </c:ext>
              </c:extLst>
            </c:dLbl>
            <c:dLbl>
              <c:idx val="852"/>
              <c:tx>
                <c:rich>
                  <a:bodyPr/>
                  <a:lstStyle/>
                  <a:p>
                    <a:fld id="{4EA1DE65-8D22-40C8-8101-94569266EF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4-97B6-4E4A-BB6F-2BABF5AA81B3}"/>
                </c:ext>
              </c:extLst>
            </c:dLbl>
            <c:dLbl>
              <c:idx val="853"/>
              <c:tx>
                <c:rich>
                  <a:bodyPr/>
                  <a:lstStyle/>
                  <a:p>
                    <a:fld id="{CF1DC793-91B2-4E5D-8E4A-73455BB840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5-97B6-4E4A-BB6F-2BABF5AA81B3}"/>
                </c:ext>
              </c:extLst>
            </c:dLbl>
            <c:dLbl>
              <c:idx val="854"/>
              <c:tx>
                <c:rich>
                  <a:bodyPr/>
                  <a:lstStyle/>
                  <a:p>
                    <a:fld id="{D2F3FF88-2A63-40A6-BDEF-BB0C59462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6-97B6-4E4A-BB6F-2BABF5AA81B3}"/>
                </c:ext>
              </c:extLst>
            </c:dLbl>
            <c:dLbl>
              <c:idx val="855"/>
              <c:tx>
                <c:rich>
                  <a:bodyPr/>
                  <a:lstStyle/>
                  <a:p>
                    <a:fld id="{65FD5F21-A895-4D5F-8A7D-1D22792E17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7-97B6-4E4A-BB6F-2BABF5AA81B3}"/>
                </c:ext>
              </c:extLst>
            </c:dLbl>
            <c:dLbl>
              <c:idx val="856"/>
              <c:tx>
                <c:rich>
                  <a:bodyPr/>
                  <a:lstStyle/>
                  <a:p>
                    <a:fld id="{EFEFB270-D35F-44C7-A686-E454857623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8-97B6-4E4A-BB6F-2BABF5AA81B3}"/>
                </c:ext>
              </c:extLst>
            </c:dLbl>
            <c:dLbl>
              <c:idx val="857"/>
              <c:tx>
                <c:rich>
                  <a:bodyPr/>
                  <a:lstStyle/>
                  <a:p>
                    <a:fld id="{3BF11FDD-EA54-4EFB-AF9A-8F9DD24D95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9-97B6-4E4A-BB6F-2BABF5AA81B3}"/>
                </c:ext>
              </c:extLst>
            </c:dLbl>
            <c:dLbl>
              <c:idx val="858"/>
              <c:tx>
                <c:rich>
                  <a:bodyPr/>
                  <a:lstStyle/>
                  <a:p>
                    <a:fld id="{6302DC17-BC1F-4970-BF2F-F6F254FBA3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A-97B6-4E4A-BB6F-2BABF5AA81B3}"/>
                </c:ext>
              </c:extLst>
            </c:dLbl>
            <c:dLbl>
              <c:idx val="859"/>
              <c:tx>
                <c:rich>
                  <a:bodyPr/>
                  <a:lstStyle/>
                  <a:p>
                    <a:fld id="{D555BCCE-CB25-4C71-BB67-C6E516BF01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B-97B6-4E4A-BB6F-2BABF5AA81B3}"/>
                </c:ext>
              </c:extLst>
            </c:dLbl>
            <c:dLbl>
              <c:idx val="860"/>
              <c:tx>
                <c:rich>
                  <a:bodyPr/>
                  <a:lstStyle/>
                  <a:p>
                    <a:fld id="{7D8ED59B-1ADA-4205-9272-4B6EB4A4D4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C-97B6-4E4A-BB6F-2BABF5AA81B3}"/>
                </c:ext>
              </c:extLst>
            </c:dLbl>
            <c:dLbl>
              <c:idx val="861"/>
              <c:tx>
                <c:rich>
                  <a:bodyPr/>
                  <a:lstStyle/>
                  <a:p>
                    <a:fld id="{74E9B315-84C2-480C-A75F-72316D0ABB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D-97B6-4E4A-BB6F-2BABF5AA81B3}"/>
                </c:ext>
              </c:extLst>
            </c:dLbl>
            <c:dLbl>
              <c:idx val="862"/>
              <c:tx>
                <c:rich>
                  <a:bodyPr/>
                  <a:lstStyle/>
                  <a:p>
                    <a:fld id="{4F64A618-00C8-49AF-9506-681864B28D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E-97B6-4E4A-BB6F-2BABF5AA81B3}"/>
                </c:ext>
              </c:extLst>
            </c:dLbl>
            <c:dLbl>
              <c:idx val="863"/>
              <c:tx>
                <c:rich>
                  <a:bodyPr/>
                  <a:lstStyle/>
                  <a:p>
                    <a:fld id="{4AF4B929-F9B1-48BE-A29D-3803DB4B03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F-97B6-4E4A-BB6F-2BABF5AA81B3}"/>
                </c:ext>
              </c:extLst>
            </c:dLbl>
            <c:dLbl>
              <c:idx val="864"/>
              <c:tx>
                <c:rich>
                  <a:bodyPr/>
                  <a:lstStyle/>
                  <a:p>
                    <a:fld id="{A1C07091-D2AE-41AB-9E49-DA13D9BEA0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0-97B6-4E4A-BB6F-2BABF5AA81B3}"/>
                </c:ext>
              </c:extLst>
            </c:dLbl>
            <c:dLbl>
              <c:idx val="865"/>
              <c:tx>
                <c:rich>
                  <a:bodyPr/>
                  <a:lstStyle/>
                  <a:p>
                    <a:fld id="{F6D66702-4B6E-4846-BA81-B12DEBDBE4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1-97B6-4E4A-BB6F-2BABF5AA81B3}"/>
                </c:ext>
              </c:extLst>
            </c:dLbl>
            <c:dLbl>
              <c:idx val="866"/>
              <c:tx>
                <c:rich>
                  <a:bodyPr/>
                  <a:lstStyle/>
                  <a:p>
                    <a:fld id="{B31D3952-5D8B-4F97-958B-4B729411C0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2-97B6-4E4A-BB6F-2BABF5AA81B3}"/>
                </c:ext>
              </c:extLst>
            </c:dLbl>
            <c:dLbl>
              <c:idx val="867"/>
              <c:tx>
                <c:rich>
                  <a:bodyPr/>
                  <a:lstStyle/>
                  <a:p>
                    <a:fld id="{7947E683-17E0-45DA-90AB-C1D310B33F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3-97B6-4E4A-BB6F-2BABF5AA81B3}"/>
                </c:ext>
              </c:extLst>
            </c:dLbl>
            <c:dLbl>
              <c:idx val="868"/>
              <c:tx>
                <c:rich>
                  <a:bodyPr/>
                  <a:lstStyle/>
                  <a:p>
                    <a:fld id="{1AE7ACD8-8840-409D-B8A5-47A16D5EEB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4-97B6-4E4A-BB6F-2BABF5AA81B3}"/>
                </c:ext>
              </c:extLst>
            </c:dLbl>
            <c:dLbl>
              <c:idx val="869"/>
              <c:tx>
                <c:rich>
                  <a:bodyPr/>
                  <a:lstStyle/>
                  <a:p>
                    <a:fld id="{A09FD0A7-BBFD-44AA-8378-CE0DE5425B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5-97B6-4E4A-BB6F-2BABF5AA81B3}"/>
                </c:ext>
              </c:extLst>
            </c:dLbl>
            <c:dLbl>
              <c:idx val="870"/>
              <c:tx>
                <c:rich>
                  <a:bodyPr/>
                  <a:lstStyle/>
                  <a:p>
                    <a:fld id="{F699F092-D759-4F8B-A0F0-0A72523FB9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6-97B6-4E4A-BB6F-2BABF5AA81B3}"/>
                </c:ext>
              </c:extLst>
            </c:dLbl>
            <c:dLbl>
              <c:idx val="871"/>
              <c:tx>
                <c:rich>
                  <a:bodyPr/>
                  <a:lstStyle/>
                  <a:p>
                    <a:fld id="{4FE31F97-3424-4F97-B9A4-9BB9162095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7-97B6-4E4A-BB6F-2BABF5AA81B3}"/>
                </c:ext>
              </c:extLst>
            </c:dLbl>
            <c:dLbl>
              <c:idx val="872"/>
              <c:tx>
                <c:rich>
                  <a:bodyPr/>
                  <a:lstStyle/>
                  <a:p>
                    <a:fld id="{7B2A1742-65AC-49C8-9EE9-0FF6F96DF8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8-97B6-4E4A-BB6F-2BABF5AA81B3}"/>
                </c:ext>
              </c:extLst>
            </c:dLbl>
            <c:dLbl>
              <c:idx val="873"/>
              <c:tx>
                <c:rich>
                  <a:bodyPr/>
                  <a:lstStyle/>
                  <a:p>
                    <a:fld id="{771D856B-7FBB-443A-9A92-FBCD83806A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9-97B6-4E4A-BB6F-2BABF5AA81B3}"/>
                </c:ext>
              </c:extLst>
            </c:dLbl>
            <c:dLbl>
              <c:idx val="874"/>
              <c:tx>
                <c:rich>
                  <a:bodyPr/>
                  <a:lstStyle/>
                  <a:p>
                    <a:fld id="{5FC7CAB0-E00C-44A5-9862-E033FADEC7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A-97B6-4E4A-BB6F-2BABF5AA81B3}"/>
                </c:ext>
              </c:extLst>
            </c:dLbl>
            <c:dLbl>
              <c:idx val="875"/>
              <c:tx>
                <c:rich>
                  <a:bodyPr/>
                  <a:lstStyle/>
                  <a:p>
                    <a:fld id="{3C07C932-4C42-4410-B0AB-93F8D76C76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B-97B6-4E4A-BB6F-2BABF5AA81B3}"/>
                </c:ext>
              </c:extLst>
            </c:dLbl>
            <c:dLbl>
              <c:idx val="876"/>
              <c:tx>
                <c:rich>
                  <a:bodyPr/>
                  <a:lstStyle/>
                  <a:p>
                    <a:fld id="{AB4A1680-22C2-420A-B34C-E6EA969E44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C-97B6-4E4A-BB6F-2BABF5AA81B3}"/>
                </c:ext>
              </c:extLst>
            </c:dLbl>
            <c:dLbl>
              <c:idx val="877"/>
              <c:tx>
                <c:rich>
                  <a:bodyPr/>
                  <a:lstStyle/>
                  <a:p>
                    <a:fld id="{A0A39ED9-AA32-4966-9FF5-4A27A25FE1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D-97B6-4E4A-BB6F-2BABF5AA81B3}"/>
                </c:ext>
              </c:extLst>
            </c:dLbl>
            <c:dLbl>
              <c:idx val="878"/>
              <c:tx>
                <c:rich>
                  <a:bodyPr/>
                  <a:lstStyle/>
                  <a:p>
                    <a:fld id="{995A5BF2-E92A-4998-A185-E1644DB67B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E-97B6-4E4A-BB6F-2BABF5AA81B3}"/>
                </c:ext>
              </c:extLst>
            </c:dLbl>
            <c:dLbl>
              <c:idx val="879"/>
              <c:tx>
                <c:rich>
                  <a:bodyPr/>
                  <a:lstStyle/>
                  <a:p>
                    <a:fld id="{476AFE68-FAB8-4BED-884F-AFFE20C59A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F-97B6-4E4A-BB6F-2BABF5AA81B3}"/>
                </c:ext>
              </c:extLst>
            </c:dLbl>
            <c:dLbl>
              <c:idx val="880"/>
              <c:tx>
                <c:rich>
                  <a:bodyPr/>
                  <a:lstStyle/>
                  <a:p>
                    <a:fld id="{52746D5B-A3D9-4CC4-BED1-A0E8BC64E6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0-97B6-4E4A-BB6F-2BABF5AA81B3}"/>
                </c:ext>
              </c:extLst>
            </c:dLbl>
            <c:dLbl>
              <c:idx val="881"/>
              <c:tx>
                <c:rich>
                  <a:bodyPr/>
                  <a:lstStyle/>
                  <a:p>
                    <a:fld id="{9123185F-D9FE-4603-9F78-364F0476BB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1-97B6-4E4A-BB6F-2BABF5AA81B3}"/>
                </c:ext>
              </c:extLst>
            </c:dLbl>
            <c:dLbl>
              <c:idx val="882"/>
              <c:tx>
                <c:rich>
                  <a:bodyPr/>
                  <a:lstStyle/>
                  <a:p>
                    <a:fld id="{B1ED3832-6A4F-458C-B3FE-0D6F70588D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2-97B6-4E4A-BB6F-2BABF5AA81B3}"/>
                </c:ext>
              </c:extLst>
            </c:dLbl>
            <c:dLbl>
              <c:idx val="883"/>
              <c:tx>
                <c:rich>
                  <a:bodyPr/>
                  <a:lstStyle/>
                  <a:p>
                    <a:fld id="{D81E59F9-1AF5-4E11-AF2B-49B4D2167E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3-97B6-4E4A-BB6F-2BABF5AA81B3}"/>
                </c:ext>
              </c:extLst>
            </c:dLbl>
            <c:dLbl>
              <c:idx val="884"/>
              <c:tx>
                <c:rich>
                  <a:bodyPr/>
                  <a:lstStyle/>
                  <a:p>
                    <a:fld id="{0C728F30-E1FD-465C-8232-63A4706186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4-97B6-4E4A-BB6F-2BABF5AA81B3}"/>
                </c:ext>
              </c:extLst>
            </c:dLbl>
            <c:dLbl>
              <c:idx val="885"/>
              <c:tx>
                <c:rich>
                  <a:bodyPr/>
                  <a:lstStyle/>
                  <a:p>
                    <a:fld id="{313838F8-A9A9-42EE-BE5E-2CE2CFAA36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5-97B6-4E4A-BB6F-2BABF5AA81B3}"/>
                </c:ext>
              </c:extLst>
            </c:dLbl>
            <c:dLbl>
              <c:idx val="886"/>
              <c:tx>
                <c:rich>
                  <a:bodyPr/>
                  <a:lstStyle/>
                  <a:p>
                    <a:fld id="{4E342DCD-EA85-41D3-B8DB-CC7954C01F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6-97B6-4E4A-BB6F-2BABF5AA81B3}"/>
                </c:ext>
              </c:extLst>
            </c:dLbl>
            <c:dLbl>
              <c:idx val="887"/>
              <c:tx>
                <c:rich>
                  <a:bodyPr/>
                  <a:lstStyle/>
                  <a:p>
                    <a:fld id="{D7A99821-4527-4D9C-9264-9D6C676BD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7-97B6-4E4A-BB6F-2BABF5AA81B3}"/>
                </c:ext>
              </c:extLst>
            </c:dLbl>
            <c:dLbl>
              <c:idx val="888"/>
              <c:tx>
                <c:rich>
                  <a:bodyPr/>
                  <a:lstStyle/>
                  <a:p>
                    <a:fld id="{6EAA3E72-2780-4B1F-9AC6-BE99FB22CB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8-97B6-4E4A-BB6F-2BABF5AA81B3}"/>
                </c:ext>
              </c:extLst>
            </c:dLbl>
            <c:dLbl>
              <c:idx val="889"/>
              <c:tx>
                <c:rich>
                  <a:bodyPr/>
                  <a:lstStyle/>
                  <a:p>
                    <a:fld id="{EEB7AAC9-0CFF-4F47-B113-E5D52A3F2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9-97B6-4E4A-BB6F-2BABF5AA81B3}"/>
                </c:ext>
              </c:extLst>
            </c:dLbl>
            <c:dLbl>
              <c:idx val="890"/>
              <c:tx>
                <c:rich>
                  <a:bodyPr/>
                  <a:lstStyle/>
                  <a:p>
                    <a:fld id="{EE1AE58E-DFE9-485E-8EB1-5FA10E257E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A-97B6-4E4A-BB6F-2BABF5AA81B3}"/>
                </c:ext>
              </c:extLst>
            </c:dLbl>
            <c:dLbl>
              <c:idx val="891"/>
              <c:tx>
                <c:rich>
                  <a:bodyPr/>
                  <a:lstStyle/>
                  <a:p>
                    <a:fld id="{A1457021-A47F-4CCD-B0C6-4AD64F71E2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B-97B6-4E4A-BB6F-2BABF5AA81B3}"/>
                </c:ext>
              </c:extLst>
            </c:dLbl>
            <c:dLbl>
              <c:idx val="892"/>
              <c:tx>
                <c:rich>
                  <a:bodyPr/>
                  <a:lstStyle/>
                  <a:p>
                    <a:fld id="{4349BB7C-6A4C-46C0-BE65-0385A2B9BA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C-97B6-4E4A-BB6F-2BABF5AA81B3}"/>
                </c:ext>
              </c:extLst>
            </c:dLbl>
            <c:dLbl>
              <c:idx val="893"/>
              <c:tx>
                <c:rich>
                  <a:bodyPr/>
                  <a:lstStyle/>
                  <a:p>
                    <a:fld id="{E49AF7A9-823A-4D67-9D1F-7C1EC9F17F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D-97B6-4E4A-BB6F-2BABF5AA81B3}"/>
                </c:ext>
              </c:extLst>
            </c:dLbl>
            <c:dLbl>
              <c:idx val="894"/>
              <c:tx>
                <c:rich>
                  <a:bodyPr/>
                  <a:lstStyle/>
                  <a:p>
                    <a:fld id="{62D1DAB6-4448-4154-B332-BBEF612653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E-97B6-4E4A-BB6F-2BABF5AA81B3}"/>
                </c:ext>
              </c:extLst>
            </c:dLbl>
            <c:dLbl>
              <c:idx val="895"/>
              <c:tx>
                <c:rich>
                  <a:bodyPr/>
                  <a:lstStyle/>
                  <a:p>
                    <a:fld id="{ED0C87FA-618C-4207-9583-4959D1E10B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F-97B6-4E4A-BB6F-2BABF5AA81B3}"/>
                </c:ext>
              </c:extLst>
            </c:dLbl>
            <c:dLbl>
              <c:idx val="896"/>
              <c:tx>
                <c:rich>
                  <a:bodyPr/>
                  <a:lstStyle/>
                  <a:p>
                    <a:fld id="{DA4F6E53-07E2-47AA-9680-62B503211C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0-97B6-4E4A-BB6F-2BABF5AA81B3}"/>
                </c:ext>
              </c:extLst>
            </c:dLbl>
            <c:dLbl>
              <c:idx val="897"/>
              <c:tx>
                <c:rich>
                  <a:bodyPr/>
                  <a:lstStyle/>
                  <a:p>
                    <a:fld id="{1E8944F3-4409-42CF-B543-F98EC35EFF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1-97B6-4E4A-BB6F-2BABF5AA81B3}"/>
                </c:ext>
              </c:extLst>
            </c:dLbl>
            <c:dLbl>
              <c:idx val="898"/>
              <c:tx>
                <c:rich>
                  <a:bodyPr/>
                  <a:lstStyle/>
                  <a:p>
                    <a:fld id="{3537D34D-E002-4B14-AB4E-1FE2322EDC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2-97B6-4E4A-BB6F-2BABF5AA81B3}"/>
                </c:ext>
              </c:extLst>
            </c:dLbl>
            <c:dLbl>
              <c:idx val="899"/>
              <c:tx>
                <c:rich>
                  <a:bodyPr/>
                  <a:lstStyle/>
                  <a:p>
                    <a:fld id="{3E513CCB-EA35-4ECE-8AD2-8AC90E92F6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3-97B6-4E4A-BB6F-2BABF5AA81B3}"/>
                </c:ext>
              </c:extLst>
            </c:dLbl>
            <c:dLbl>
              <c:idx val="900"/>
              <c:tx>
                <c:rich>
                  <a:bodyPr/>
                  <a:lstStyle/>
                  <a:p>
                    <a:fld id="{B051F87F-3F91-45AA-8140-187973C77A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4-97B6-4E4A-BB6F-2BABF5AA81B3}"/>
                </c:ext>
              </c:extLst>
            </c:dLbl>
            <c:dLbl>
              <c:idx val="901"/>
              <c:tx>
                <c:rich>
                  <a:bodyPr/>
                  <a:lstStyle/>
                  <a:p>
                    <a:fld id="{B3093227-E9D2-4356-9923-DE8E117EFD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5-97B6-4E4A-BB6F-2BABF5AA81B3}"/>
                </c:ext>
              </c:extLst>
            </c:dLbl>
            <c:dLbl>
              <c:idx val="902"/>
              <c:tx>
                <c:rich>
                  <a:bodyPr/>
                  <a:lstStyle/>
                  <a:p>
                    <a:fld id="{5E7B58FB-EC33-4E42-BB58-0C13F9AA9B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6-97B6-4E4A-BB6F-2BABF5AA81B3}"/>
                </c:ext>
              </c:extLst>
            </c:dLbl>
            <c:dLbl>
              <c:idx val="903"/>
              <c:tx>
                <c:rich>
                  <a:bodyPr/>
                  <a:lstStyle/>
                  <a:p>
                    <a:fld id="{BEE44DBB-51E2-4FC3-9ED4-02A5D3A939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7-97B6-4E4A-BB6F-2BABF5AA81B3}"/>
                </c:ext>
              </c:extLst>
            </c:dLbl>
            <c:dLbl>
              <c:idx val="904"/>
              <c:tx>
                <c:rich>
                  <a:bodyPr/>
                  <a:lstStyle/>
                  <a:p>
                    <a:fld id="{2F6059EB-64BC-4CD4-8BF9-6F393F89A4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8-97B6-4E4A-BB6F-2BABF5AA81B3}"/>
                </c:ext>
              </c:extLst>
            </c:dLbl>
            <c:dLbl>
              <c:idx val="905"/>
              <c:tx>
                <c:rich>
                  <a:bodyPr/>
                  <a:lstStyle/>
                  <a:p>
                    <a:fld id="{E97EDD6F-1305-4255-A48A-CA4D73802B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9-97B6-4E4A-BB6F-2BABF5AA81B3}"/>
                </c:ext>
              </c:extLst>
            </c:dLbl>
            <c:dLbl>
              <c:idx val="906"/>
              <c:tx>
                <c:rich>
                  <a:bodyPr/>
                  <a:lstStyle/>
                  <a:p>
                    <a:fld id="{70978AA1-A13E-45F0-9267-B22BB80572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A-97B6-4E4A-BB6F-2BABF5AA81B3}"/>
                </c:ext>
              </c:extLst>
            </c:dLbl>
            <c:dLbl>
              <c:idx val="907"/>
              <c:tx>
                <c:rich>
                  <a:bodyPr/>
                  <a:lstStyle/>
                  <a:p>
                    <a:fld id="{5032A0BD-CBCB-4836-B51D-526C8898EE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B-97B6-4E4A-BB6F-2BABF5AA81B3}"/>
                </c:ext>
              </c:extLst>
            </c:dLbl>
            <c:dLbl>
              <c:idx val="908"/>
              <c:tx>
                <c:rich>
                  <a:bodyPr/>
                  <a:lstStyle/>
                  <a:p>
                    <a:fld id="{ABD07C1F-8E16-41BA-81CA-7D2F7C7C2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C-97B6-4E4A-BB6F-2BABF5AA81B3}"/>
                </c:ext>
              </c:extLst>
            </c:dLbl>
            <c:dLbl>
              <c:idx val="909"/>
              <c:tx>
                <c:rich>
                  <a:bodyPr/>
                  <a:lstStyle/>
                  <a:p>
                    <a:fld id="{FE968F90-CCFA-42A7-9B29-5EA7E835E3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D-97B6-4E4A-BB6F-2BABF5AA81B3}"/>
                </c:ext>
              </c:extLst>
            </c:dLbl>
            <c:dLbl>
              <c:idx val="910"/>
              <c:tx>
                <c:rich>
                  <a:bodyPr/>
                  <a:lstStyle/>
                  <a:p>
                    <a:fld id="{6FC4B6EF-0392-4C7F-8053-C228E4AE91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E-97B6-4E4A-BB6F-2BABF5AA81B3}"/>
                </c:ext>
              </c:extLst>
            </c:dLbl>
            <c:dLbl>
              <c:idx val="911"/>
              <c:tx>
                <c:rich>
                  <a:bodyPr/>
                  <a:lstStyle/>
                  <a:p>
                    <a:fld id="{CC68EEF5-06F0-466A-960E-A6EC9B1E70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F-97B6-4E4A-BB6F-2BABF5AA81B3}"/>
                </c:ext>
              </c:extLst>
            </c:dLbl>
            <c:dLbl>
              <c:idx val="912"/>
              <c:tx>
                <c:rich>
                  <a:bodyPr/>
                  <a:lstStyle/>
                  <a:p>
                    <a:fld id="{0AC69629-3C0C-484B-8411-AF8F761E4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0-97B6-4E4A-BB6F-2BABF5AA81B3}"/>
                </c:ext>
              </c:extLst>
            </c:dLbl>
            <c:dLbl>
              <c:idx val="913"/>
              <c:tx>
                <c:rich>
                  <a:bodyPr/>
                  <a:lstStyle/>
                  <a:p>
                    <a:fld id="{AE77D26C-0425-41F5-9E50-52F684A34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1-97B6-4E4A-BB6F-2BABF5AA81B3}"/>
                </c:ext>
              </c:extLst>
            </c:dLbl>
            <c:dLbl>
              <c:idx val="914"/>
              <c:tx>
                <c:rich>
                  <a:bodyPr/>
                  <a:lstStyle/>
                  <a:p>
                    <a:fld id="{AEB8F80D-F8E2-42DD-9E6B-328D998C00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2-97B6-4E4A-BB6F-2BABF5AA81B3}"/>
                </c:ext>
              </c:extLst>
            </c:dLbl>
            <c:dLbl>
              <c:idx val="915"/>
              <c:tx>
                <c:rich>
                  <a:bodyPr/>
                  <a:lstStyle/>
                  <a:p>
                    <a:fld id="{7BD9A25C-24C4-47BC-B06E-CF2E8FFD14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3-97B6-4E4A-BB6F-2BABF5AA81B3}"/>
                </c:ext>
              </c:extLst>
            </c:dLbl>
            <c:dLbl>
              <c:idx val="916"/>
              <c:tx>
                <c:rich>
                  <a:bodyPr/>
                  <a:lstStyle/>
                  <a:p>
                    <a:fld id="{B232158D-9137-4882-9210-10F89752A6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4-97B6-4E4A-BB6F-2BABF5AA81B3}"/>
                </c:ext>
              </c:extLst>
            </c:dLbl>
            <c:dLbl>
              <c:idx val="917"/>
              <c:tx>
                <c:rich>
                  <a:bodyPr/>
                  <a:lstStyle/>
                  <a:p>
                    <a:fld id="{552763A6-04F7-43A6-BF0D-82B0A8947E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5-97B6-4E4A-BB6F-2BABF5AA81B3}"/>
                </c:ext>
              </c:extLst>
            </c:dLbl>
            <c:dLbl>
              <c:idx val="918"/>
              <c:tx>
                <c:rich>
                  <a:bodyPr/>
                  <a:lstStyle/>
                  <a:p>
                    <a:fld id="{A3C1818D-6FB1-4028-8DAD-5D3B26E9FB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6-97B6-4E4A-BB6F-2BABF5AA81B3}"/>
                </c:ext>
              </c:extLst>
            </c:dLbl>
            <c:dLbl>
              <c:idx val="919"/>
              <c:tx>
                <c:rich>
                  <a:bodyPr/>
                  <a:lstStyle/>
                  <a:p>
                    <a:fld id="{0EFD6B93-B3B6-4363-ADCD-2E5E57C510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7-97B6-4E4A-BB6F-2BABF5AA81B3}"/>
                </c:ext>
              </c:extLst>
            </c:dLbl>
            <c:dLbl>
              <c:idx val="920"/>
              <c:tx>
                <c:rich>
                  <a:bodyPr/>
                  <a:lstStyle/>
                  <a:p>
                    <a:fld id="{7E932E3F-B901-45A7-A58E-62905257D6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8-97B6-4E4A-BB6F-2BABF5AA81B3}"/>
                </c:ext>
              </c:extLst>
            </c:dLbl>
            <c:dLbl>
              <c:idx val="921"/>
              <c:tx>
                <c:rich>
                  <a:bodyPr/>
                  <a:lstStyle/>
                  <a:p>
                    <a:fld id="{03100752-C33E-49FC-9FEE-D9810AA1F5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9-97B6-4E4A-BB6F-2BABF5AA81B3}"/>
                </c:ext>
              </c:extLst>
            </c:dLbl>
            <c:dLbl>
              <c:idx val="922"/>
              <c:tx>
                <c:rich>
                  <a:bodyPr/>
                  <a:lstStyle/>
                  <a:p>
                    <a:fld id="{C31FEAFE-BA92-428D-BB24-E76C3C01CB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A-97B6-4E4A-BB6F-2BABF5AA81B3}"/>
                </c:ext>
              </c:extLst>
            </c:dLbl>
            <c:dLbl>
              <c:idx val="923"/>
              <c:tx>
                <c:rich>
                  <a:bodyPr/>
                  <a:lstStyle/>
                  <a:p>
                    <a:fld id="{8328BD6D-A2A6-4FD9-863E-68CD3A5D5E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B-97B6-4E4A-BB6F-2BABF5AA81B3}"/>
                </c:ext>
              </c:extLst>
            </c:dLbl>
            <c:dLbl>
              <c:idx val="924"/>
              <c:tx>
                <c:rich>
                  <a:bodyPr/>
                  <a:lstStyle/>
                  <a:p>
                    <a:fld id="{A41520E0-F9E4-490D-9AA4-F07E82C689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C-97B6-4E4A-BB6F-2BABF5AA81B3}"/>
                </c:ext>
              </c:extLst>
            </c:dLbl>
            <c:dLbl>
              <c:idx val="925"/>
              <c:tx>
                <c:rich>
                  <a:bodyPr/>
                  <a:lstStyle/>
                  <a:p>
                    <a:fld id="{10E91732-74D1-4A08-AA4A-DC062D46E4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D-97B6-4E4A-BB6F-2BABF5AA81B3}"/>
                </c:ext>
              </c:extLst>
            </c:dLbl>
            <c:dLbl>
              <c:idx val="926"/>
              <c:tx>
                <c:rich>
                  <a:bodyPr/>
                  <a:lstStyle/>
                  <a:p>
                    <a:fld id="{2E396ABA-D208-4D12-A3FC-261CCFAD62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E-97B6-4E4A-BB6F-2BABF5AA81B3}"/>
                </c:ext>
              </c:extLst>
            </c:dLbl>
            <c:dLbl>
              <c:idx val="927"/>
              <c:tx>
                <c:rich>
                  <a:bodyPr/>
                  <a:lstStyle/>
                  <a:p>
                    <a:fld id="{344B089E-4CCB-4B5B-8E73-51D1C3943E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F-97B6-4E4A-BB6F-2BABF5AA81B3}"/>
                </c:ext>
              </c:extLst>
            </c:dLbl>
            <c:dLbl>
              <c:idx val="928"/>
              <c:tx>
                <c:rich>
                  <a:bodyPr/>
                  <a:lstStyle/>
                  <a:p>
                    <a:fld id="{56B9AB16-5AB4-4E11-8FA3-4E2458267D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0-97B6-4E4A-BB6F-2BABF5AA81B3}"/>
                </c:ext>
              </c:extLst>
            </c:dLbl>
            <c:dLbl>
              <c:idx val="929"/>
              <c:tx>
                <c:rich>
                  <a:bodyPr/>
                  <a:lstStyle/>
                  <a:p>
                    <a:fld id="{8188E0EF-D9AF-4E6A-A7AA-1ABAF8579B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1-97B6-4E4A-BB6F-2BABF5AA81B3}"/>
                </c:ext>
              </c:extLst>
            </c:dLbl>
            <c:dLbl>
              <c:idx val="930"/>
              <c:tx>
                <c:rich>
                  <a:bodyPr/>
                  <a:lstStyle/>
                  <a:p>
                    <a:fld id="{A82AA09C-B3CC-4229-BD36-6109278989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2-97B6-4E4A-BB6F-2BABF5AA81B3}"/>
                </c:ext>
              </c:extLst>
            </c:dLbl>
            <c:dLbl>
              <c:idx val="931"/>
              <c:tx>
                <c:rich>
                  <a:bodyPr/>
                  <a:lstStyle/>
                  <a:p>
                    <a:fld id="{38B957D8-DCC5-4485-BF2A-CB92F79C50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3-97B6-4E4A-BB6F-2BABF5AA81B3}"/>
                </c:ext>
              </c:extLst>
            </c:dLbl>
            <c:dLbl>
              <c:idx val="932"/>
              <c:tx>
                <c:rich>
                  <a:bodyPr/>
                  <a:lstStyle/>
                  <a:p>
                    <a:fld id="{249BDC1A-BD4D-461B-A064-0FEE06EBE4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4-97B6-4E4A-BB6F-2BABF5AA81B3}"/>
                </c:ext>
              </c:extLst>
            </c:dLbl>
            <c:dLbl>
              <c:idx val="933"/>
              <c:tx>
                <c:rich>
                  <a:bodyPr/>
                  <a:lstStyle/>
                  <a:p>
                    <a:fld id="{03C98A3A-1E17-48F0-BB3B-CBCF935EC2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5-97B6-4E4A-BB6F-2BABF5AA81B3}"/>
                </c:ext>
              </c:extLst>
            </c:dLbl>
            <c:dLbl>
              <c:idx val="934"/>
              <c:tx>
                <c:rich>
                  <a:bodyPr/>
                  <a:lstStyle/>
                  <a:p>
                    <a:fld id="{47930377-8EB2-46A6-BCB4-5A56E97629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6-97B6-4E4A-BB6F-2BABF5AA81B3}"/>
                </c:ext>
              </c:extLst>
            </c:dLbl>
            <c:dLbl>
              <c:idx val="935"/>
              <c:tx>
                <c:rich>
                  <a:bodyPr/>
                  <a:lstStyle/>
                  <a:p>
                    <a:fld id="{3253F7B4-5208-4F79-AFC6-17F21AF5A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7-97B6-4E4A-BB6F-2BABF5AA81B3}"/>
                </c:ext>
              </c:extLst>
            </c:dLbl>
            <c:dLbl>
              <c:idx val="936"/>
              <c:tx>
                <c:rich>
                  <a:bodyPr/>
                  <a:lstStyle/>
                  <a:p>
                    <a:fld id="{3764AA7A-747E-4C78-9C22-1E28D6EDDD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8-97B6-4E4A-BB6F-2BABF5AA81B3}"/>
                </c:ext>
              </c:extLst>
            </c:dLbl>
            <c:dLbl>
              <c:idx val="937"/>
              <c:tx>
                <c:rich>
                  <a:bodyPr/>
                  <a:lstStyle/>
                  <a:p>
                    <a:fld id="{9AF65EF7-CAD7-44BE-BF59-638C5C3F81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9-97B6-4E4A-BB6F-2BABF5AA81B3}"/>
                </c:ext>
              </c:extLst>
            </c:dLbl>
            <c:dLbl>
              <c:idx val="938"/>
              <c:tx>
                <c:rich>
                  <a:bodyPr/>
                  <a:lstStyle/>
                  <a:p>
                    <a:fld id="{9AED5703-77DD-45C4-B7B9-43A9F33780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A-97B6-4E4A-BB6F-2BABF5AA81B3}"/>
                </c:ext>
              </c:extLst>
            </c:dLbl>
            <c:dLbl>
              <c:idx val="939"/>
              <c:tx>
                <c:rich>
                  <a:bodyPr/>
                  <a:lstStyle/>
                  <a:p>
                    <a:fld id="{3840D1DB-69D7-48B4-BF96-0E7781F284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B-97B6-4E4A-BB6F-2BABF5AA81B3}"/>
                </c:ext>
              </c:extLst>
            </c:dLbl>
            <c:dLbl>
              <c:idx val="940"/>
              <c:tx>
                <c:rich>
                  <a:bodyPr/>
                  <a:lstStyle/>
                  <a:p>
                    <a:fld id="{B6457A78-E58F-4E7D-B6B5-78C2EB464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C-97B6-4E4A-BB6F-2BABF5AA81B3}"/>
                </c:ext>
              </c:extLst>
            </c:dLbl>
            <c:dLbl>
              <c:idx val="941"/>
              <c:tx>
                <c:rich>
                  <a:bodyPr/>
                  <a:lstStyle/>
                  <a:p>
                    <a:fld id="{11AEB3EB-9939-4834-B821-6AC286625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D-97B6-4E4A-BB6F-2BABF5AA81B3}"/>
                </c:ext>
              </c:extLst>
            </c:dLbl>
            <c:dLbl>
              <c:idx val="942"/>
              <c:tx>
                <c:rich>
                  <a:bodyPr/>
                  <a:lstStyle/>
                  <a:p>
                    <a:fld id="{A6B304D7-02CD-434E-94BD-4424FDC9A7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E-97B6-4E4A-BB6F-2BABF5AA81B3}"/>
                </c:ext>
              </c:extLst>
            </c:dLbl>
            <c:dLbl>
              <c:idx val="943"/>
              <c:tx>
                <c:rich>
                  <a:bodyPr/>
                  <a:lstStyle/>
                  <a:p>
                    <a:fld id="{2F5B3829-5478-440C-B56A-5A4005171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F-97B6-4E4A-BB6F-2BABF5AA81B3}"/>
                </c:ext>
              </c:extLst>
            </c:dLbl>
            <c:dLbl>
              <c:idx val="944"/>
              <c:tx>
                <c:rich>
                  <a:bodyPr/>
                  <a:lstStyle/>
                  <a:p>
                    <a:fld id="{374037A1-3F37-4544-B48A-D7FB5FAD14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0-97B6-4E4A-BB6F-2BABF5AA81B3}"/>
                </c:ext>
              </c:extLst>
            </c:dLbl>
            <c:dLbl>
              <c:idx val="945"/>
              <c:tx>
                <c:rich>
                  <a:bodyPr/>
                  <a:lstStyle/>
                  <a:p>
                    <a:fld id="{B1C5E8FB-E824-4B25-A93C-0F0B787FEF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1-97B6-4E4A-BB6F-2BABF5AA81B3}"/>
                </c:ext>
              </c:extLst>
            </c:dLbl>
            <c:dLbl>
              <c:idx val="946"/>
              <c:tx>
                <c:rich>
                  <a:bodyPr/>
                  <a:lstStyle/>
                  <a:p>
                    <a:fld id="{FF51F008-55F6-470A-B0AE-695D1F56C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2-97B6-4E4A-BB6F-2BABF5AA81B3}"/>
                </c:ext>
              </c:extLst>
            </c:dLbl>
            <c:dLbl>
              <c:idx val="947"/>
              <c:tx>
                <c:rich>
                  <a:bodyPr/>
                  <a:lstStyle/>
                  <a:p>
                    <a:fld id="{9779A553-BEB8-4D0F-B07D-7E62C36BB7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3-97B6-4E4A-BB6F-2BABF5AA81B3}"/>
                </c:ext>
              </c:extLst>
            </c:dLbl>
            <c:dLbl>
              <c:idx val="948"/>
              <c:tx>
                <c:rich>
                  <a:bodyPr/>
                  <a:lstStyle/>
                  <a:p>
                    <a:fld id="{31D6ED74-5B0F-4A8D-91FC-9613702044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4-97B6-4E4A-BB6F-2BABF5AA81B3}"/>
                </c:ext>
              </c:extLst>
            </c:dLbl>
            <c:dLbl>
              <c:idx val="949"/>
              <c:tx>
                <c:rich>
                  <a:bodyPr/>
                  <a:lstStyle/>
                  <a:p>
                    <a:fld id="{6816C7CE-20E5-4EBF-B089-23D0216D45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5-97B6-4E4A-BB6F-2BABF5AA81B3}"/>
                </c:ext>
              </c:extLst>
            </c:dLbl>
            <c:dLbl>
              <c:idx val="950"/>
              <c:tx>
                <c:rich>
                  <a:bodyPr/>
                  <a:lstStyle/>
                  <a:p>
                    <a:fld id="{22A5A6C4-BF55-47F9-AFC2-6EFBF1AFD6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6-97B6-4E4A-BB6F-2BABF5AA81B3}"/>
                </c:ext>
              </c:extLst>
            </c:dLbl>
            <c:dLbl>
              <c:idx val="951"/>
              <c:tx>
                <c:rich>
                  <a:bodyPr/>
                  <a:lstStyle/>
                  <a:p>
                    <a:fld id="{D1BE8791-DA0F-489E-9CDA-F6A36398A8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7-97B6-4E4A-BB6F-2BABF5AA81B3}"/>
                </c:ext>
              </c:extLst>
            </c:dLbl>
            <c:dLbl>
              <c:idx val="952"/>
              <c:tx>
                <c:rich>
                  <a:bodyPr/>
                  <a:lstStyle/>
                  <a:p>
                    <a:fld id="{E9CB1826-460E-47A6-A145-0EADB31494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8-97B6-4E4A-BB6F-2BABF5AA81B3}"/>
                </c:ext>
              </c:extLst>
            </c:dLbl>
            <c:dLbl>
              <c:idx val="953"/>
              <c:tx>
                <c:rich>
                  <a:bodyPr/>
                  <a:lstStyle/>
                  <a:p>
                    <a:fld id="{B69F7EA2-801D-4587-A5D7-DCC2F303AB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9-97B6-4E4A-BB6F-2BABF5AA81B3}"/>
                </c:ext>
              </c:extLst>
            </c:dLbl>
            <c:dLbl>
              <c:idx val="954"/>
              <c:tx>
                <c:rich>
                  <a:bodyPr/>
                  <a:lstStyle/>
                  <a:p>
                    <a:fld id="{D060C536-000D-49A7-8520-CC4D25ABAD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A-97B6-4E4A-BB6F-2BABF5AA81B3}"/>
                </c:ext>
              </c:extLst>
            </c:dLbl>
            <c:dLbl>
              <c:idx val="955"/>
              <c:tx>
                <c:rich>
                  <a:bodyPr/>
                  <a:lstStyle/>
                  <a:p>
                    <a:fld id="{538AF23D-9988-49A0-A78F-AEF6C64700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B-97B6-4E4A-BB6F-2BABF5AA81B3}"/>
                </c:ext>
              </c:extLst>
            </c:dLbl>
            <c:dLbl>
              <c:idx val="956"/>
              <c:tx>
                <c:rich>
                  <a:bodyPr/>
                  <a:lstStyle/>
                  <a:p>
                    <a:fld id="{53F738C0-F144-4906-98AE-F1255D30D3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C-97B6-4E4A-BB6F-2BABF5AA81B3}"/>
                </c:ext>
              </c:extLst>
            </c:dLbl>
            <c:dLbl>
              <c:idx val="957"/>
              <c:tx>
                <c:rich>
                  <a:bodyPr/>
                  <a:lstStyle/>
                  <a:p>
                    <a:fld id="{E27CFB54-534D-45D9-A5E9-789313448E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D-97B6-4E4A-BB6F-2BABF5AA81B3}"/>
                </c:ext>
              </c:extLst>
            </c:dLbl>
            <c:dLbl>
              <c:idx val="958"/>
              <c:tx>
                <c:rich>
                  <a:bodyPr/>
                  <a:lstStyle/>
                  <a:p>
                    <a:fld id="{C25F8CED-1B60-4D46-BC4D-4D5ADC0F48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E-97B6-4E4A-BB6F-2BABF5AA81B3}"/>
                </c:ext>
              </c:extLst>
            </c:dLbl>
            <c:dLbl>
              <c:idx val="959"/>
              <c:tx>
                <c:rich>
                  <a:bodyPr/>
                  <a:lstStyle/>
                  <a:p>
                    <a:fld id="{A3496D2C-FA45-4929-80DF-F938BBA5E5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F-97B6-4E4A-BB6F-2BABF5AA81B3}"/>
                </c:ext>
              </c:extLst>
            </c:dLbl>
            <c:dLbl>
              <c:idx val="960"/>
              <c:tx>
                <c:rich>
                  <a:bodyPr/>
                  <a:lstStyle/>
                  <a:p>
                    <a:fld id="{E8727808-B5CC-4910-A089-338DA5930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0-97B6-4E4A-BB6F-2BABF5AA81B3}"/>
                </c:ext>
              </c:extLst>
            </c:dLbl>
            <c:dLbl>
              <c:idx val="961"/>
              <c:tx>
                <c:rich>
                  <a:bodyPr/>
                  <a:lstStyle/>
                  <a:p>
                    <a:fld id="{4FDD3186-6998-4AAB-9BE9-2C5B6226B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1-97B6-4E4A-BB6F-2BABF5AA81B3}"/>
                </c:ext>
              </c:extLst>
            </c:dLbl>
            <c:dLbl>
              <c:idx val="962"/>
              <c:tx>
                <c:rich>
                  <a:bodyPr/>
                  <a:lstStyle/>
                  <a:p>
                    <a:fld id="{77241065-233C-4117-B956-549C39E21D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2-97B6-4E4A-BB6F-2BABF5AA81B3}"/>
                </c:ext>
              </c:extLst>
            </c:dLbl>
            <c:dLbl>
              <c:idx val="963"/>
              <c:tx>
                <c:rich>
                  <a:bodyPr/>
                  <a:lstStyle/>
                  <a:p>
                    <a:fld id="{B1B7FCC6-F485-4B1D-8BF1-F45A844F6E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3-97B6-4E4A-BB6F-2BABF5AA81B3}"/>
                </c:ext>
              </c:extLst>
            </c:dLbl>
            <c:dLbl>
              <c:idx val="964"/>
              <c:tx>
                <c:rich>
                  <a:bodyPr/>
                  <a:lstStyle/>
                  <a:p>
                    <a:fld id="{615D8E16-45E8-412B-8274-A2D248C170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4-97B6-4E4A-BB6F-2BABF5AA81B3}"/>
                </c:ext>
              </c:extLst>
            </c:dLbl>
            <c:dLbl>
              <c:idx val="965"/>
              <c:tx>
                <c:rich>
                  <a:bodyPr/>
                  <a:lstStyle/>
                  <a:p>
                    <a:fld id="{5C8B6713-ED90-4D9F-ACA3-7A1926979E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5-97B6-4E4A-BB6F-2BABF5AA81B3}"/>
                </c:ext>
              </c:extLst>
            </c:dLbl>
            <c:dLbl>
              <c:idx val="966"/>
              <c:tx>
                <c:rich>
                  <a:bodyPr/>
                  <a:lstStyle/>
                  <a:p>
                    <a:fld id="{5F7C0B7B-64D2-4AE7-9E2F-EA2FBDAAD6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6-97B6-4E4A-BB6F-2BABF5AA81B3}"/>
                </c:ext>
              </c:extLst>
            </c:dLbl>
            <c:dLbl>
              <c:idx val="967"/>
              <c:tx>
                <c:rich>
                  <a:bodyPr/>
                  <a:lstStyle/>
                  <a:p>
                    <a:fld id="{CB6443F4-BDEB-4BBF-899E-5B610F9CBF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7-97B6-4E4A-BB6F-2BABF5AA81B3}"/>
                </c:ext>
              </c:extLst>
            </c:dLbl>
            <c:dLbl>
              <c:idx val="968"/>
              <c:tx>
                <c:rich>
                  <a:bodyPr/>
                  <a:lstStyle/>
                  <a:p>
                    <a:fld id="{C7B6AED6-64B7-4FDC-A4F2-87BDC7D98E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8-97B6-4E4A-BB6F-2BABF5AA81B3}"/>
                </c:ext>
              </c:extLst>
            </c:dLbl>
            <c:dLbl>
              <c:idx val="969"/>
              <c:tx>
                <c:rich>
                  <a:bodyPr/>
                  <a:lstStyle/>
                  <a:p>
                    <a:fld id="{38F92656-2CB4-46EB-A6AF-3AB00093A1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9-97B6-4E4A-BB6F-2BABF5AA81B3}"/>
                </c:ext>
              </c:extLst>
            </c:dLbl>
            <c:dLbl>
              <c:idx val="970"/>
              <c:tx>
                <c:rich>
                  <a:bodyPr/>
                  <a:lstStyle/>
                  <a:p>
                    <a:fld id="{7A0BAF89-28DE-4B60-A515-37B045F4E3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A-97B6-4E4A-BB6F-2BABF5AA81B3}"/>
                </c:ext>
              </c:extLst>
            </c:dLbl>
            <c:dLbl>
              <c:idx val="971"/>
              <c:tx>
                <c:rich>
                  <a:bodyPr/>
                  <a:lstStyle/>
                  <a:p>
                    <a:fld id="{82557CE6-8D79-4AF3-9ACA-6689208F3E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B-97B6-4E4A-BB6F-2BABF5AA81B3}"/>
                </c:ext>
              </c:extLst>
            </c:dLbl>
            <c:dLbl>
              <c:idx val="972"/>
              <c:tx>
                <c:rich>
                  <a:bodyPr/>
                  <a:lstStyle/>
                  <a:p>
                    <a:fld id="{F0DB24C5-3862-4119-A47C-2D10D5865E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C-97B6-4E4A-BB6F-2BABF5AA81B3}"/>
                </c:ext>
              </c:extLst>
            </c:dLbl>
            <c:dLbl>
              <c:idx val="973"/>
              <c:tx>
                <c:rich>
                  <a:bodyPr/>
                  <a:lstStyle/>
                  <a:p>
                    <a:fld id="{F5C8AC23-6CD2-4AB6-BCDD-6678921CA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D-97B6-4E4A-BB6F-2BABF5AA81B3}"/>
                </c:ext>
              </c:extLst>
            </c:dLbl>
            <c:dLbl>
              <c:idx val="974"/>
              <c:tx>
                <c:rich>
                  <a:bodyPr/>
                  <a:lstStyle/>
                  <a:p>
                    <a:fld id="{F1D79404-BC24-427F-8843-9F6467EE16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E-97B6-4E4A-BB6F-2BABF5AA81B3}"/>
                </c:ext>
              </c:extLst>
            </c:dLbl>
            <c:dLbl>
              <c:idx val="975"/>
              <c:tx>
                <c:rich>
                  <a:bodyPr/>
                  <a:lstStyle/>
                  <a:p>
                    <a:fld id="{184E1C06-9C7C-48A2-BC53-3B3FBD77B9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F-97B6-4E4A-BB6F-2BABF5AA81B3}"/>
                </c:ext>
              </c:extLst>
            </c:dLbl>
            <c:dLbl>
              <c:idx val="976"/>
              <c:tx>
                <c:rich>
                  <a:bodyPr/>
                  <a:lstStyle/>
                  <a:p>
                    <a:fld id="{B7682CDD-4FEF-4FCE-9842-70AE38D57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0-97B6-4E4A-BB6F-2BABF5AA81B3}"/>
                </c:ext>
              </c:extLst>
            </c:dLbl>
            <c:dLbl>
              <c:idx val="977"/>
              <c:tx>
                <c:rich>
                  <a:bodyPr/>
                  <a:lstStyle/>
                  <a:p>
                    <a:fld id="{F7C4A793-FD02-4EC4-9BCC-2B820530F4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1-97B6-4E4A-BB6F-2BABF5AA81B3}"/>
                </c:ext>
              </c:extLst>
            </c:dLbl>
            <c:dLbl>
              <c:idx val="978"/>
              <c:tx>
                <c:rich>
                  <a:bodyPr/>
                  <a:lstStyle/>
                  <a:p>
                    <a:fld id="{00DF3299-A6CB-4621-8334-5D01CDC9B4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2-97B6-4E4A-BB6F-2BABF5AA81B3}"/>
                </c:ext>
              </c:extLst>
            </c:dLbl>
            <c:dLbl>
              <c:idx val="979"/>
              <c:tx>
                <c:rich>
                  <a:bodyPr/>
                  <a:lstStyle/>
                  <a:p>
                    <a:fld id="{4D1CECE8-8255-41E3-A41C-C567C37160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3-97B6-4E4A-BB6F-2BABF5AA81B3}"/>
                </c:ext>
              </c:extLst>
            </c:dLbl>
            <c:dLbl>
              <c:idx val="980"/>
              <c:tx>
                <c:rich>
                  <a:bodyPr/>
                  <a:lstStyle/>
                  <a:p>
                    <a:fld id="{E6832283-90F7-48BE-977A-B587B53C43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4-97B6-4E4A-BB6F-2BABF5AA81B3}"/>
                </c:ext>
              </c:extLst>
            </c:dLbl>
            <c:dLbl>
              <c:idx val="981"/>
              <c:tx>
                <c:rich>
                  <a:bodyPr/>
                  <a:lstStyle/>
                  <a:p>
                    <a:fld id="{034880EE-A27C-49D2-B9F7-5C0F7ADB79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5-97B6-4E4A-BB6F-2BABF5AA81B3}"/>
                </c:ext>
              </c:extLst>
            </c:dLbl>
            <c:dLbl>
              <c:idx val="982"/>
              <c:tx>
                <c:rich>
                  <a:bodyPr/>
                  <a:lstStyle/>
                  <a:p>
                    <a:fld id="{4AC155C0-BB94-4218-B03E-C1F7DE6265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6-97B6-4E4A-BB6F-2BABF5AA81B3}"/>
                </c:ext>
              </c:extLst>
            </c:dLbl>
            <c:dLbl>
              <c:idx val="983"/>
              <c:tx>
                <c:rich>
                  <a:bodyPr/>
                  <a:lstStyle/>
                  <a:p>
                    <a:fld id="{A3C4C520-2A0E-49FC-A865-FF5EC509DB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7-97B6-4E4A-BB6F-2BABF5AA81B3}"/>
                </c:ext>
              </c:extLst>
            </c:dLbl>
            <c:dLbl>
              <c:idx val="984"/>
              <c:tx>
                <c:rich>
                  <a:bodyPr/>
                  <a:lstStyle/>
                  <a:p>
                    <a:fld id="{087E2B53-BE4B-4E3F-A860-92C882C5EB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8-97B6-4E4A-BB6F-2BABF5AA81B3}"/>
                </c:ext>
              </c:extLst>
            </c:dLbl>
            <c:dLbl>
              <c:idx val="985"/>
              <c:tx>
                <c:rich>
                  <a:bodyPr/>
                  <a:lstStyle/>
                  <a:p>
                    <a:fld id="{A52B81F3-32E0-48BA-892F-6C872AE084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9-97B6-4E4A-BB6F-2BABF5AA81B3}"/>
                </c:ext>
              </c:extLst>
            </c:dLbl>
            <c:dLbl>
              <c:idx val="986"/>
              <c:tx>
                <c:rich>
                  <a:bodyPr/>
                  <a:lstStyle/>
                  <a:p>
                    <a:fld id="{64670CCE-DA85-4629-BBF7-B52D8ADCA4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A-97B6-4E4A-BB6F-2BABF5AA81B3}"/>
                </c:ext>
              </c:extLst>
            </c:dLbl>
            <c:dLbl>
              <c:idx val="987"/>
              <c:tx>
                <c:rich>
                  <a:bodyPr/>
                  <a:lstStyle/>
                  <a:p>
                    <a:fld id="{78392F5F-F5BA-47D5-B371-AFD3E97075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B-97B6-4E4A-BB6F-2BABF5AA81B3}"/>
                </c:ext>
              </c:extLst>
            </c:dLbl>
            <c:dLbl>
              <c:idx val="988"/>
              <c:tx>
                <c:rich>
                  <a:bodyPr/>
                  <a:lstStyle/>
                  <a:p>
                    <a:fld id="{C2633F03-06A0-4D2B-8046-D78480D803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C-97B6-4E4A-BB6F-2BABF5AA81B3}"/>
                </c:ext>
              </c:extLst>
            </c:dLbl>
            <c:dLbl>
              <c:idx val="989"/>
              <c:tx>
                <c:rich>
                  <a:bodyPr/>
                  <a:lstStyle/>
                  <a:p>
                    <a:fld id="{5C2FFCEC-AECC-47F8-BAEF-743D1EA283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D-97B6-4E4A-BB6F-2BABF5AA81B3}"/>
                </c:ext>
              </c:extLst>
            </c:dLbl>
            <c:dLbl>
              <c:idx val="990"/>
              <c:tx>
                <c:rich>
                  <a:bodyPr/>
                  <a:lstStyle/>
                  <a:p>
                    <a:fld id="{B894B2D1-0E6C-4BE1-9C76-5D7E4729EE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E-97B6-4E4A-BB6F-2BABF5AA81B3}"/>
                </c:ext>
              </c:extLst>
            </c:dLbl>
            <c:dLbl>
              <c:idx val="991"/>
              <c:tx>
                <c:rich>
                  <a:bodyPr/>
                  <a:lstStyle/>
                  <a:p>
                    <a:fld id="{E12EB78D-424F-4423-BE76-519F58E89E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F-97B6-4E4A-BB6F-2BABF5AA81B3}"/>
                </c:ext>
              </c:extLst>
            </c:dLbl>
            <c:dLbl>
              <c:idx val="992"/>
              <c:tx>
                <c:rich>
                  <a:bodyPr/>
                  <a:lstStyle/>
                  <a:p>
                    <a:fld id="{E6DD98D8-555D-4C92-94D5-B7CBC37809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0-97B6-4E4A-BB6F-2BABF5AA81B3}"/>
                </c:ext>
              </c:extLst>
            </c:dLbl>
            <c:dLbl>
              <c:idx val="993"/>
              <c:tx>
                <c:rich>
                  <a:bodyPr/>
                  <a:lstStyle/>
                  <a:p>
                    <a:fld id="{42E00E2D-4360-4823-96C1-C11A4EA1C1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1-97B6-4E4A-BB6F-2BABF5AA81B3}"/>
                </c:ext>
              </c:extLst>
            </c:dLbl>
            <c:dLbl>
              <c:idx val="994"/>
              <c:tx>
                <c:rich>
                  <a:bodyPr/>
                  <a:lstStyle/>
                  <a:p>
                    <a:fld id="{9AA28B30-5683-4081-B877-5DE9DE9DA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2-97B6-4E4A-BB6F-2BABF5AA81B3}"/>
                </c:ext>
              </c:extLst>
            </c:dLbl>
            <c:dLbl>
              <c:idx val="995"/>
              <c:tx>
                <c:rich>
                  <a:bodyPr/>
                  <a:lstStyle/>
                  <a:p>
                    <a:fld id="{B73E4F59-6847-4C52-8894-8E420E3A2E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3-97B6-4E4A-BB6F-2BABF5AA81B3}"/>
                </c:ext>
              </c:extLst>
            </c:dLbl>
            <c:dLbl>
              <c:idx val="996"/>
              <c:tx>
                <c:rich>
                  <a:bodyPr/>
                  <a:lstStyle/>
                  <a:p>
                    <a:fld id="{44B20A48-42CF-40F9-90FB-BFDC291A43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4-97B6-4E4A-BB6F-2BABF5AA81B3}"/>
                </c:ext>
              </c:extLst>
            </c:dLbl>
            <c:dLbl>
              <c:idx val="997"/>
              <c:tx>
                <c:rich>
                  <a:bodyPr/>
                  <a:lstStyle/>
                  <a:p>
                    <a:fld id="{E44109B8-692B-4F67-9DAA-804D2216C7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5-97B6-4E4A-BB6F-2BABF5AA81B3}"/>
                </c:ext>
              </c:extLst>
            </c:dLbl>
            <c:dLbl>
              <c:idx val="998"/>
              <c:tx>
                <c:rich>
                  <a:bodyPr/>
                  <a:lstStyle/>
                  <a:p>
                    <a:fld id="{EBACE24A-65F5-48FE-89A5-CD002B8A66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6-97B6-4E4A-BB6F-2BABF5AA81B3}"/>
                </c:ext>
              </c:extLst>
            </c:dLbl>
            <c:dLbl>
              <c:idx val="999"/>
              <c:tx>
                <c:rich>
                  <a:bodyPr/>
                  <a:lstStyle/>
                  <a:p>
                    <a:fld id="{3E85B8E9-D793-49F6-AAB4-10EF8985AB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7-97B6-4E4A-BB6F-2BABF5AA81B3}"/>
                </c:ext>
              </c:extLst>
            </c:dLbl>
            <c:dLbl>
              <c:idx val="1000"/>
              <c:tx>
                <c:rich>
                  <a:bodyPr/>
                  <a:lstStyle/>
                  <a:p>
                    <a:fld id="{B394C938-BE3B-482E-9C0D-00052853EA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8-97B6-4E4A-BB6F-2BABF5AA81B3}"/>
                </c:ext>
              </c:extLst>
            </c:dLbl>
            <c:dLbl>
              <c:idx val="1001"/>
              <c:tx>
                <c:rich>
                  <a:bodyPr/>
                  <a:lstStyle/>
                  <a:p>
                    <a:fld id="{3B8C0A97-9881-4D96-BA6F-17430CBF2B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9-97B6-4E4A-BB6F-2BABF5AA81B3}"/>
                </c:ext>
              </c:extLst>
            </c:dLbl>
            <c:dLbl>
              <c:idx val="1002"/>
              <c:tx>
                <c:rich>
                  <a:bodyPr/>
                  <a:lstStyle/>
                  <a:p>
                    <a:fld id="{0E4DEE15-4575-47C1-A3D6-58EBAC6AAF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A-97B6-4E4A-BB6F-2BABF5AA81B3}"/>
                </c:ext>
              </c:extLst>
            </c:dLbl>
            <c:dLbl>
              <c:idx val="1003"/>
              <c:tx>
                <c:rich>
                  <a:bodyPr/>
                  <a:lstStyle/>
                  <a:p>
                    <a:fld id="{29F18B3B-AF49-4DBC-A0A0-AD713B20E5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B-97B6-4E4A-BB6F-2BABF5AA81B3}"/>
                </c:ext>
              </c:extLst>
            </c:dLbl>
            <c:dLbl>
              <c:idx val="1004"/>
              <c:tx>
                <c:rich>
                  <a:bodyPr/>
                  <a:lstStyle/>
                  <a:p>
                    <a:fld id="{8D64CF82-0B75-408A-BD11-EFEEB9A456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C-97B6-4E4A-BB6F-2BABF5AA81B3}"/>
                </c:ext>
              </c:extLst>
            </c:dLbl>
            <c:dLbl>
              <c:idx val="1005"/>
              <c:tx>
                <c:rich>
                  <a:bodyPr/>
                  <a:lstStyle/>
                  <a:p>
                    <a:fld id="{3B5D605B-5E6E-43BE-8DFE-F9D3905289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D-97B6-4E4A-BB6F-2BABF5AA81B3}"/>
                </c:ext>
              </c:extLst>
            </c:dLbl>
            <c:dLbl>
              <c:idx val="1006"/>
              <c:tx>
                <c:rich>
                  <a:bodyPr/>
                  <a:lstStyle/>
                  <a:p>
                    <a:fld id="{8221281B-A0A6-4CFA-B875-92E76DC58E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E-97B6-4E4A-BB6F-2BABF5AA81B3}"/>
                </c:ext>
              </c:extLst>
            </c:dLbl>
            <c:dLbl>
              <c:idx val="1007"/>
              <c:tx>
                <c:rich>
                  <a:bodyPr/>
                  <a:lstStyle/>
                  <a:p>
                    <a:fld id="{BC9B8246-0AD2-4FDA-B776-A1F4C2A4E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F-97B6-4E4A-BB6F-2BABF5AA81B3}"/>
                </c:ext>
              </c:extLst>
            </c:dLbl>
            <c:dLbl>
              <c:idx val="1008"/>
              <c:tx>
                <c:rich>
                  <a:bodyPr/>
                  <a:lstStyle/>
                  <a:p>
                    <a:fld id="{CE3833D3-30FE-4CEC-957F-8C6234027F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0-97B6-4E4A-BB6F-2BABF5AA81B3}"/>
                </c:ext>
              </c:extLst>
            </c:dLbl>
            <c:dLbl>
              <c:idx val="1009"/>
              <c:tx>
                <c:rich>
                  <a:bodyPr/>
                  <a:lstStyle/>
                  <a:p>
                    <a:fld id="{157E186F-F41A-4B02-AEBB-6082408DE1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1-97B6-4E4A-BB6F-2BABF5AA81B3}"/>
                </c:ext>
              </c:extLst>
            </c:dLbl>
            <c:dLbl>
              <c:idx val="1010"/>
              <c:tx>
                <c:rich>
                  <a:bodyPr/>
                  <a:lstStyle/>
                  <a:p>
                    <a:fld id="{76EE1A9F-2E4C-4983-8407-87F9D6B9A6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2-97B6-4E4A-BB6F-2BABF5AA81B3}"/>
                </c:ext>
              </c:extLst>
            </c:dLbl>
            <c:dLbl>
              <c:idx val="1011"/>
              <c:tx>
                <c:rich>
                  <a:bodyPr/>
                  <a:lstStyle/>
                  <a:p>
                    <a:fld id="{1ED68EF5-72EA-4E92-8977-0D5D3762DB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3-97B6-4E4A-BB6F-2BABF5AA81B3}"/>
                </c:ext>
              </c:extLst>
            </c:dLbl>
            <c:dLbl>
              <c:idx val="1012"/>
              <c:tx>
                <c:rich>
                  <a:bodyPr/>
                  <a:lstStyle/>
                  <a:p>
                    <a:fld id="{BC82BD95-D20C-493C-B2B2-744AAF6395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4-97B6-4E4A-BB6F-2BABF5AA81B3}"/>
                </c:ext>
              </c:extLst>
            </c:dLbl>
            <c:dLbl>
              <c:idx val="1013"/>
              <c:tx>
                <c:rich>
                  <a:bodyPr/>
                  <a:lstStyle/>
                  <a:p>
                    <a:fld id="{BC6E6256-C273-4479-95C1-DA339488CA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5-97B6-4E4A-BB6F-2BABF5AA81B3}"/>
                </c:ext>
              </c:extLst>
            </c:dLbl>
            <c:dLbl>
              <c:idx val="1014"/>
              <c:tx>
                <c:rich>
                  <a:bodyPr/>
                  <a:lstStyle/>
                  <a:p>
                    <a:fld id="{8774DB8A-7BEE-4E64-B0B0-99B2D28A4F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6-97B6-4E4A-BB6F-2BABF5AA81B3}"/>
                </c:ext>
              </c:extLst>
            </c:dLbl>
            <c:dLbl>
              <c:idx val="1015"/>
              <c:tx>
                <c:rich>
                  <a:bodyPr/>
                  <a:lstStyle/>
                  <a:p>
                    <a:fld id="{C7259E0C-7F71-491F-9B5B-77524068BB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7-97B6-4E4A-BB6F-2BABF5AA81B3}"/>
                </c:ext>
              </c:extLst>
            </c:dLbl>
            <c:dLbl>
              <c:idx val="1016"/>
              <c:tx>
                <c:rich>
                  <a:bodyPr/>
                  <a:lstStyle/>
                  <a:p>
                    <a:fld id="{F3FDFD36-51CE-4FA9-AD80-1F777744C1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8-97B6-4E4A-BB6F-2BABF5AA81B3}"/>
                </c:ext>
              </c:extLst>
            </c:dLbl>
            <c:dLbl>
              <c:idx val="1017"/>
              <c:tx>
                <c:rich>
                  <a:bodyPr/>
                  <a:lstStyle/>
                  <a:p>
                    <a:fld id="{9907A2A0-34A2-44DF-A120-4D08B58C60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9-97B6-4E4A-BB6F-2BABF5AA81B3}"/>
                </c:ext>
              </c:extLst>
            </c:dLbl>
            <c:dLbl>
              <c:idx val="1018"/>
              <c:tx>
                <c:rich>
                  <a:bodyPr/>
                  <a:lstStyle/>
                  <a:p>
                    <a:fld id="{D975C058-A787-448D-A522-6AD7452021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A-97B6-4E4A-BB6F-2BABF5AA81B3}"/>
                </c:ext>
              </c:extLst>
            </c:dLbl>
            <c:dLbl>
              <c:idx val="1019"/>
              <c:tx>
                <c:rich>
                  <a:bodyPr/>
                  <a:lstStyle/>
                  <a:p>
                    <a:fld id="{B2F41A34-1620-4E94-BEA4-D926A8DF03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B-97B6-4E4A-BB6F-2BABF5AA81B3}"/>
                </c:ext>
              </c:extLst>
            </c:dLbl>
            <c:dLbl>
              <c:idx val="1020"/>
              <c:tx>
                <c:rich>
                  <a:bodyPr/>
                  <a:lstStyle/>
                  <a:p>
                    <a:fld id="{1D87F3AF-9B4C-467C-91B7-7B6A7A96C2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C-97B6-4E4A-BB6F-2BABF5AA81B3}"/>
                </c:ext>
              </c:extLst>
            </c:dLbl>
            <c:dLbl>
              <c:idx val="1021"/>
              <c:tx>
                <c:rich>
                  <a:bodyPr/>
                  <a:lstStyle/>
                  <a:p>
                    <a:fld id="{129F3D00-7E29-4895-BE84-26AC77E959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D-97B6-4E4A-BB6F-2BABF5AA81B3}"/>
                </c:ext>
              </c:extLst>
            </c:dLbl>
            <c:dLbl>
              <c:idx val="1022"/>
              <c:tx>
                <c:rich>
                  <a:bodyPr/>
                  <a:lstStyle/>
                  <a:p>
                    <a:fld id="{0E7D812A-2D4A-4773-A9C1-C44AE74C08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E-97B6-4E4A-BB6F-2BABF5AA81B3}"/>
                </c:ext>
              </c:extLst>
            </c:dLbl>
            <c:dLbl>
              <c:idx val="1023"/>
              <c:tx>
                <c:rich>
                  <a:bodyPr/>
                  <a:lstStyle/>
                  <a:p>
                    <a:fld id="{3BE976E3-C469-421E-B92B-A56474F943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F-97B6-4E4A-BB6F-2BABF5AA81B3}"/>
                </c:ext>
              </c:extLst>
            </c:dLbl>
            <c:dLbl>
              <c:idx val="1024"/>
              <c:tx>
                <c:rich>
                  <a:bodyPr/>
                  <a:lstStyle/>
                  <a:p>
                    <a:fld id="{EADDBEDD-B639-4DAF-BC08-E1763BEE24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0-97B6-4E4A-BB6F-2BABF5AA81B3}"/>
                </c:ext>
              </c:extLst>
            </c:dLbl>
            <c:dLbl>
              <c:idx val="1025"/>
              <c:tx>
                <c:rich>
                  <a:bodyPr/>
                  <a:lstStyle/>
                  <a:p>
                    <a:fld id="{8279EDFB-B86B-4A75-9553-B652680C40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1-97B6-4E4A-BB6F-2BABF5AA81B3}"/>
                </c:ext>
              </c:extLst>
            </c:dLbl>
            <c:dLbl>
              <c:idx val="1026"/>
              <c:tx>
                <c:rich>
                  <a:bodyPr/>
                  <a:lstStyle/>
                  <a:p>
                    <a:fld id="{47E3C999-2277-440C-A622-7E10B347ED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2-97B6-4E4A-BB6F-2BABF5AA81B3}"/>
                </c:ext>
              </c:extLst>
            </c:dLbl>
            <c:dLbl>
              <c:idx val="1027"/>
              <c:tx>
                <c:rich>
                  <a:bodyPr/>
                  <a:lstStyle/>
                  <a:p>
                    <a:fld id="{B0348F3D-1471-49F6-BB1D-5AB15EA21C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3-97B6-4E4A-BB6F-2BABF5AA81B3}"/>
                </c:ext>
              </c:extLst>
            </c:dLbl>
            <c:dLbl>
              <c:idx val="1028"/>
              <c:tx>
                <c:rich>
                  <a:bodyPr/>
                  <a:lstStyle/>
                  <a:p>
                    <a:fld id="{002569FD-FD34-48B8-A176-A915B9F7EF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4-97B6-4E4A-BB6F-2BABF5AA81B3}"/>
                </c:ext>
              </c:extLst>
            </c:dLbl>
            <c:dLbl>
              <c:idx val="1029"/>
              <c:tx>
                <c:rich>
                  <a:bodyPr/>
                  <a:lstStyle/>
                  <a:p>
                    <a:fld id="{0D920C06-1CC7-424A-9DB6-D45DF2B93A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5-97B6-4E4A-BB6F-2BABF5AA81B3}"/>
                </c:ext>
              </c:extLst>
            </c:dLbl>
            <c:dLbl>
              <c:idx val="1030"/>
              <c:tx>
                <c:rich>
                  <a:bodyPr/>
                  <a:lstStyle/>
                  <a:p>
                    <a:fld id="{928E0E0F-5F60-47C4-B1F6-B1F2D9B1BB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6-97B6-4E4A-BB6F-2BABF5AA81B3}"/>
                </c:ext>
              </c:extLst>
            </c:dLbl>
            <c:dLbl>
              <c:idx val="1031"/>
              <c:tx>
                <c:rich>
                  <a:bodyPr/>
                  <a:lstStyle/>
                  <a:p>
                    <a:fld id="{B45E9122-BDBE-4E27-9DC2-13EE1DA069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7-97B6-4E4A-BB6F-2BABF5AA81B3}"/>
                </c:ext>
              </c:extLst>
            </c:dLbl>
            <c:dLbl>
              <c:idx val="1032"/>
              <c:tx>
                <c:rich>
                  <a:bodyPr/>
                  <a:lstStyle/>
                  <a:p>
                    <a:fld id="{58DA431A-9CFE-40E8-943E-E44A712E4C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8-97B6-4E4A-BB6F-2BABF5AA81B3}"/>
                </c:ext>
              </c:extLst>
            </c:dLbl>
            <c:dLbl>
              <c:idx val="1033"/>
              <c:tx>
                <c:rich>
                  <a:bodyPr/>
                  <a:lstStyle/>
                  <a:p>
                    <a:fld id="{89400E60-1296-422A-B75A-7C38EFC0E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9-97B6-4E4A-BB6F-2BABF5AA81B3}"/>
                </c:ext>
              </c:extLst>
            </c:dLbl>
            <c:dLbl>
              <c:idx val="1034"/>
              <c:tx>
                <c:rich>
                  <a:bodyPr/>
                  <a:lstStyle/>
                  <a:p>
                    <a:fld id="{13826101-A058-47F5-859F-5646CCFB2B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A-97B6-4E4A-BB6F-2BABF5AA81B3}"/>
                </c:ext>
              </c:extLst>
            </c:dLbl>
            <c:dLbl>
              <c:idx val="1035"/>
              <c:tx>
                <c:rich>
                  <a:bodyPr/>
                  <a:lstStyle/>
                  <a:p>
                    <a:fld id="{1905CAC8-65A5-463C-B44F-74A440E530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B-97B6-4E4A-BB6F-2BABF5AA81B3}"/>
                </c:ext>
              </c:extLst>
            </c:dLbl>
            <c:dLbl>
              <c:idx val="1036"/>
              <c:tx>
                <c:rich>
                  <a:bodyPr/>
                  <a:lstStyle/>
                  <a:p>
                    <a:fld id="{6C549E69-305F-4025-8AB0-AC8B313467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C-97B6-4E4A-BB6F-2BABF5AA81B3}"/>
                </c:ext>
              </c:extLst>
            </c:dLbl>
            <c:dLbl>
              <c:idx val="1037"/>
              <c:tx>
                <c:rich>
                  <a:bodyPr/>
                  <a:lstStyle/>
                  <a:p>
                    <a:fld id="{B301504F-55AE-47FC-B7D9-4CB7D4EDA5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D-97B6-4E4A-BB6F-2BABF5AA81B3}"/>
                </c:ext>
              </c:extLst>
            </c:dLbl>
            <c:dLbl>
              <c:idx val="1038"/>
              <c:tx>
                <c:rich>
                  <a:bodyPr/>
                  <a:lstStyle/>
                  <a:p>
                    <a:fld id="{976A315D-7EC3-49AB-BE45-497ADECF50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E-97B6-4E4A-BB6F-2BABF5AA81B3}"/>
                </c:ext>
              </c:extLst>
            </c:dLbl>
            <c:dLbl>
              <c:idx val="1039"/>
              <c:tx>
                <c:rich>
                  <a:bodyPr/>
                  <a:lstStyle/>
                  <a:p>
                    <a:fld id="{DEDA1216-CF30-403B-BC51-2D1F0AD339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F-97B6-4E4A-BB6F-2BABF5AA81B3}"/>
                </c:ext>
              </c:extLst>
            </c:dLbl>
            <c:dLbl>
              <c:idx val="1040"/>
              <c:tx>
                <c:rich>
                  <a:bodyPr/>
                  <a:lstStyle/>
                  <a:p>
                    <a:fld id="{38A5C65D-2358-4BCE-BE48-08D667C582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0-97B6-4E4A-BB6F-2BABF5AA81B3}"/>
                </c:ext>
              </c:extLst>
            </c:dLbl>
            <c:dLbl>
              <c:idx val="1041"/>
              <c:tx>
                <c:rich>
                  <a:bodyPr/>
                  <a:lstStyle/>
                  <a:p>
                    <a:fld id="{CABB6201-972D-47E1-8DFF-116BE1ECE0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1-97B6-4E4A-BB6F-2BABF5AA81B3}"/>
                </c:ext>
              </c:extLst>
            </c:dLbl>
            <c:dLbl>
              <c:idx val="1042"/>
              <c:tx>
                <c:rich>
                  <a:bodyPr/>
                  <a:lstStyle/>
                  <a:p>
                    <a:fld id="{66A4E298-32A7-4308-AC86-0A4ED799AF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2-97B6-4E4A-BB6F-2BABF5AA81B3}"/>
                </c:ext>
              </c:extLst>
            </c:dLbl>
            <c:dLbl>
              <c:idx val="1043"/>
              <c:tx>
                <c:rich>
                  <a:bodyPr/>
                  <a:lstStyle/>
                  <a:p>
                    <a:fld id="{69E626B0-1C4E-4E0B-902F-BBBACCFCD9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3-97B6-4E4A-BB6F-2BABF5AA81B3}"/>
                </c:ext>
              </c:extLst>
            </c:dLbl>
            <c:dLbl>
              <c:idx val="1044"/>
              <c:tx>
                <c:rich>
                  <a:bodyPr/>
                  <a:lstStyle/>
                  <a:p>
                    <a:fld id="{C7EE69DF-3D3E-4854-BFF1-898E5ACE0C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4-97B6-4E4A-BB6F-2BABF5AA81B3}"/>
                </c:ext>
              </c:extLst>
            </c:dLbl>
            <c:dLbl>
              <c:idx val="1045"/>
              <c:tx>
                <c:rich>
                  <a:bodyPr/>
                  <a:lstStyle/>
                  <a:p>
                    <a:fld id="{8DEC01BD-2BA4-4FD8-91B2-1429DEB115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5-97B6-4E4A-BB6F-2BABF5AA81B3}"/>
                </c:ext>
              </c:extLst>
            </c:dLbl>
            <c:dLbl>
              <c:idx val="1046"/>
              <c:tx>
                <c:rich>
                  <a:bodyPr/>
                  <a:lstStyle/>
                  <a:p>
                    <a:fld id="{C99555E5-A129-4421-A5C8-E0EDB8AAFE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6-97B6-4E4A-BB6F-2BABF5AA81B3}"/>
                </c:ext>
              </c:extLst>
            </c:dLbl>
            <c:dLbl>
              <c:idx val="1047"/>
              <c:tx>
                <c:rich>
                  <a:bodyPr/>
                  <a:lstStyle/>
                  <a:p>
                    <a:fld id="{333A5C64-7651-473D-8C32-E5C1A000B2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7-97B6-4E4A-BB6F-2BABF5AA81B3}"/>
                </c:ext>
              </c:extLst>
            </c:dLbl>
            <c:dLbl>
              <c:idx val="1048"/>
              <c:tx>
                <c:rich>
                  <a:bodyPr/>
                  <a:lstStyle/>
                  <a:p>
                    <a:fld id="{4296DB6F-E8D8-45DE-961D-2A30F9FF73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8-97B6-4E4A-BB6F-2BABF5AA81B3}"/>
                </c:ext>
              </c:extLst>
            </c:dLbl>
            <c:dLbl>
              <c:idx val="1049"/>
              <c:tx>
                <c:rich>
                  <a:bodyPr/>
                  <a:lstStyle/>
                  <a:p>
                    <a:fld id="{27967606-0AF1-45A9-92CA-3D766C64DC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9-97B6-4E4A-BB6F-2BABF5AA81B3}"/>
                </c:ext>
              </c:extLst>
            </c:dLbl>
            <c:dLbl>
              <c:idx val="1050"/>
              <c:tx>
                <c:rich>
                  <a:bodyPr/>
                  <a:lstStyle/>
                  <a:p>
                    <a:fld id="{9B907F63-EA99-4B91-ADFA-48E01C4759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A-97B6-4E4A-BB6F-2BABF5AA81B3}"/>
                </c:ext>
              </c:extLst>
            </c:dLbl>
            <c:dLbl>
              <c:idx val="1051"/>
              <c:tx>
                <c:rich>
                  <a:bodyPr/>
                  <a:lstStyle/>
                  <a:p>
                    <a:fld id="{21718C3D-343E-4E12-B4EB-32281D5759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B-97B6-4E4A-BB6F-2BABF5AA81B3}"/>
                </c:ext>
              </c:extLst>
            </c:dLbl>
            <c:dLbl>
              <c:idx val="1052"/>
              <c:tx>
                <c:rich>
                  <a:bodyPr/>
                  <a:lstStyle/>
                  <a:p>
                    <a:fld id="{429EE6F6-9B28-414D-AA9B-C51B3DB3D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C-97B6-4E4A-BB6F-2BABF5AA81B3}"/>
                </c:ext>
              </c:extLst>
            </c:dLbl>
            <c:dLbl>
              <c:idx val="1053"/>
              <c:tx>
                <c:rich>
                  <a:bodyPr/>
                  <a:lstStyle/>
                  <a:p>
                    <a:fld id="{BBA192B8-F6BE-46B4-8396-8165EE13F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D-97B6-4E4A-BB6F-2BABF5AA81B3}"/>
                </c:ext>
              </c:extLst>
            </c:dLbl>
            <c:dLbl>
              <c:idx val="1054"/>
              <c:tx>
                <c:rich>
                  <a:bodyPr/>
                  <a:lstStyle/>
                  <a:p>
                    <a:fld id="{BAB34865-9563-4854-844D-A20A2FE5C6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E-97B6-4E4A-BB6F-2BABF5AA81B3}"/>
                </c:ext>
              </c:extLst>
            </c:dLbl>
            <c:dLbl>
              <c:idx val="1055"/>
              <c:tx>
                <c:rich>
                  <a:bodyPr/>
                  <a:lstStyle/>
                  <a:p>
                    <a:fld id="{82766B4A-4E78-4070-BB73-A58F6B9FBA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F-97B6-4E4A-BB6F-2BABF5AA81B3}"/>
                </c:ext>
              </c:extLst>
            </c:dLbl>
            <c:dLbl>
              <c:idx val="1056"/>
              <c:tx>
                <c:rich>
                  <a:bodyPr/>
                  <a:lstStyle/>
                  <a:p>
                    <a:fld id="{53E84814-9E75-4066-8244-F529DE68F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0-97B6-4E4A-BB6F-2BABF5AA81B3}"/>
                </c:ext>
              </c:extLst>
            </c:dLbl>
            <c:dLbl>
              <c:idx val="1057"/>
              <c:tx>
                <c:rich>
                  <a:bodyPr/>
                  <a:lstStyle/>
                  <a:p>
                    <a:fld id="{9BC6E30A-BBC0-4AFE-9614-CC0FFF64CE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1-97B6-4E4A-BB6F-2BABF5AA81B3}"/>
                </c:ext>
              </c:extLst>
            </c:dLbl>
            <c:dLbl>
              <c:idx val="1058"/>
              <c:tx>
                <c:rich>
                  <a:bodyPr/>
                  <a:lstStyle/>
                  <a:p>
                    <a:fld id="{66B10CB0-8FFA-4AB8-AAC7-EE1DC36F0A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2-97B6-4E4A-BB6F-2BABF5AA81B3}"/>
                </c:ext>
              </c:extLst>
            </c:dLbl>
            <c:dLbl>
              <c:idx val="1059"/>
              <c:tx>
                <c:rich>
                  <a:bodyPr/>
                  <a:lstStyle/>
                  <a:p>
                    <a:fld id="{260D7EB1-0C6A-48B4-93A1-E3F15CEFF7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3-97B6-4E4A-BB6F-2BABF5AA81B3}"/>
                </c:ext>
              </c:extLst>
            </c:dLbl>
            <c:dLbl>
              <c:idx val="1060"/>
              <c:tx>
                <c:rich>
                  <a:bodyPr/>
                  <a:lstStyle/>
                  <a:p>
                    <a:fld id="{D63E538D-C73E-4231-AB53-A0D6844CC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4-97B6-4E4A-BB6F-2BABF5AA81B3}"/>
                </c:ext>
              </c:extLst>
            </c:dLbl>
            <c:dLbl>
              <c:idx val="1061"/>
              <c:tx>
                <c:rich>
                  <a:bodyPr/>
                  <a:lstStyle/>
                  <a:p>
                    <a:fld id="{8569317B-420D-4C0C-9B70-14E8FE07DD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5-97B6-4E4A-BB6F-2BABF5AA81B3}"/>
                </c:ext>
              </c:extLst>
            </c:dLbl>
            <c:dLbl>
              <c:idx val="1062"/>
              <c:tx>
                <c:rich>
                  <a:bodyPr/>
                  <a:lstStyle/>
                  <a:p>
                    <a:fld id="{8F395728-7275-424B-A7B1-F198DD0371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6-97B6-4E4A-BB6F-2BABF5AA81B3}"/>
                </c:ext>
              </c:extLst>
            </c:dLbl>
            <c:dLbl>
              <c:idx val="1063"/>
              <c:tx>
                <c:rich>
                  <a:bodyPr/>
                  <a:lstStyle/>
                  <a:p>
                    <a:fld id="{B98848D9-95E0-4603-8B2A-BC90ABB566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7-97B6-4E4A-BB6F-2BABF5AA81B3}"/>
                </c:ext>
              </c:extLst>
            </c:dLbl>
            <c:dLbl>
              <c:idx val="1064"/>
              <c:tx>
                <c:rich>
                  <a:bodyPr/>
                  <a:lstStyle/>
                  <a:p>
                    <a:fld id="{CF47A43A-89E7-470C-9100-FEDCD4B8B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8-97B6-4E4A-BB6F-2BABF5AA81B3}"/>
                </c:ext>
              </c:extLst>
            </c:dLbl>
            <c:dLbl>
              <c:idx val="1065"/>
              <c:tx>
                <c:rich>
                  <a:bodyPr/>
                  <a:lstStyle/>
                  <a:p>
                    <a:fld id="{F528E36B-74F1-41C8-B797-8F8451EB9C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9-97B6-4E4A-BB6F-2BABF5AA81B3}"/>
                </c:ext>
              </c:extLst>
            </c:dLbl>
            <c:dLbl>
              <c:idx val="1066"/>
              <c:tx>
                <c:rich>
                  <a:bodyPr/>
                  <a:lstStyle/>
                  <a:p>
                    <a:fld id="{2C99B940-86E9-44F4-B759-6806573021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A-97B6-4E4A-BB6F-2BABF5AA81B3}"/>
                </c:ext>
              </c:extLst>
            </c:dLbl>
            <c:dLbl>
              <c:idx val="1067"/>
              <c:tx>
                <c:rich>
                  <a:bodyPr/>
                  <a:lstStyle/>
                  <a:p>
                    <a:fld id="{E15EF3D2-D1D0-4985-ADB9-6685320795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B-97B6-4E4A-BB6F-2BABF5AA81B3}"/>
                </c:ext>
              </c:extLst>
            </c:dLbl>
            <c:dLbl>
              <c:idx val="1068"/>
              <c:tx>
                <c:rich>
                  <a:bodyPr/>
                  <a:lstStyle/>
                  <a:p>
                    <a:fld id="{AB04BF89-70E0-4DF1-81B4-6FEA623062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C-97B6-4E4A-BB6F-2BABF5AA81B3}"/>
                </c:ext>
              </c:extLst>
            </c:dLbl>
            <c:dLbl>
              <c:idx val="1069"/>
              <c:tx>
                <c:rich>
                  <a:bodyPr/>
                  <a:lstStyle/>
                  <a:p>
                    <a:fld id="{2C6A507A-2440-4AFF-95B8-745E964B73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D-97B6-4E4A-BB6F-2BABF5AA81B3}"/>
                </c:ext>
              </c:extLst>
            </c:dLbl>
            <c:dLbl>
              <c:idx val="1070"/>
              <c:tx>
                <c:rich>
                  <a:bodyPr/>
                  <a:lstStyle/>
                  <a:p>
                    <a:fld id="{49CC336C-13D6-4E8F-9A46-74202ACC8C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E-97B6-4E4A-BB6F-2BABF5AA81B3}"/>
                </c:ext>
              </c:extLst>
            </c:dLbl>
            <c:dLbl>
              <c:idx val="1071"/>
              <c:tx>
                <c:rich>
                  <a:bodyPr/>
                  <a:lstStyle/>
                  <a:p>
                    <a:fld id="{2A2929D7-18BB-4226-AF1B-7242DE1078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F-97B6-4E4A-BB6F-2BABF5AA81B3}"/>
                </c:ext>
              </c:extLst>
            </c:dLbl>
            <c:dLbl>
              <c:idx val="1072"/>
              <c:tx>
                <c:rich>
                  <a:bodyPr/>
                  <a:lstStyle/>
                  <a:p>
                    <a:fld id="{3FCC4DE9-8179-438A-AFAB-AE42BDBD22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0-97B6-4E4A-BB6F-2BABF5AA81B3}"/>
                </c:ext>
              </c:extLst>
            </c:dLbl>
            <c:dLbl>
              <c:idx val="1073"/>
              <c:tx>
                <c:rich>
                  <a:bodyPr/>
                  <a:lstStyle/>
                  <a:p>
                    <a:fld id="{4696B923-47F1-4EDD-B353-1687A12D81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1-97B6-4E4A-BB6F-2BABF5AA81B3}"/>
                </c:ext>
              </c:extLst>
            </c:dLbl>
            <c:dLbl>
              <c:idx val="1074"/>
              <c:tx>
                <c:rich>
                  <a:bodyPr/>
                  <a:lstStyle/>
                  <a:p>
                    <a:fld id="{D8AB6C9E-C6E6-40FA-8CF4-266545066F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2-97B6-4E4A-BB6F-2BABF5AA81B3}"/>
                </c:ext>
              </c:extLst>
            </c:dLbl>
            <c:dLbl>
              <c:idx val="1075"/>
              <c:tx>
                <c:rich>
                  <a:bodyPr/>
                  <a:lstStyle/>
                  <a:p>
                    <a:fld id="{07D0AD2A-0F17-4A2E-8251-D065E15AE6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3-97B6-4E4A-BB6F-2BABF5AA81B3}"/>
                </c:ext>
              </c:extLst>
            </c:dLbl>
            <c:dLbl>
              <c:idx val="1076"/>
              <c:tx>
                <c:rich>
                  <a:bodyPr/>
                  <a:lstStyle/>
                  <a:p>
                    <a:fld id="{6844497F-BE8B-4DFC-9209-A17628FC0D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4-97B6-4E4A-BB6F-2BABF5AA81B3}"/>
                </c:ext>
              </c:extLst>
            </c:dLbl>
            <c:dLbl>
              <c:idx val="1077"/>
              <c:tx>
                <c:rich>
                  <a:bodyPr/>
                  <a:lstStyle/>
                  <a:p>
                    <a:fld id="{3090B191-4F93-4C9C-9A59-32F0CC4099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5-97B6-4E4A-BB6F-2BABF5AA81B3}"/>
                </c:ext>
              </c:extLst>
            </c:dLbl>
            <c:dLbl>
              <c:idx val="1078"/>
              <c:tx>
                <c:rich>
                  <a:bodyPr/>
                  <a:lstStyle/>
                  <a:p>
                    <a:fld id="{B6E111A1-EC7E-4F89-B9A8-07ECAA3509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6-97B6-4E4A-BB6F-2BABF5AA81B3}"/>
                </c:ext>
              </c:extLst>
            </c:dLbl>
            <c:dLbl>
              <c:idx val="1079"/>
              <c:tx>
                <c:rich>
                  <a:bodyPr/>
                  <a:lstStyle/>
                  <a:p>
                    <a:fld id="{DA6D3183-D55A-44AB-8A2E-5D2CBE45A0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7-97B6-4E4A-BB6F-2BABF5AA81B3}"/>
                </c:ext>
              </c:extLst>
            </c:dLbl>
            <c:dLbl>
              <c:idx val="1080"/>
              <c:tx>
                <c:rich>
                  <a:bodyPr/>
                  <a:lstStyle/>
                  <a:p>
                    <a:fld id="{AD905F3B-E043-4C8C-AF66-67E14AFA42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8-97B6-4E4A-BB6F-2BABF5AA81B3}"/>
                </c:ext>
              </c:extLst>
            </c:dLbl>
            <c:dLbl>
              <c:idx val="1081"/>
              <c:tx>
                <c:rich>
                  <a:bodyPr/>
                  <a:lstStyle/>
                  <a:p>
                    <a:fld id="{23CB03F2-C77A-42C4-B7D9-B1634A8307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9-97B6-4E4A-BB6F-2BABF5AA81B3}"/>
                </c:ext>
              </c:extLst>
            </c:dLbl>
            <c:dLbl>
              <c:idx val="1082"/>
              <c:tx>
                <c:rich>
                  <a:bodyPr/>
                  <a:lstStyle/>
                  <a:p>
                    <a:fld id="{57F31890-AFE0-4F1C-A42D-E156786EC6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A-97B6-4E4A-BB6F-2BABF5AA81B3}"/>
                </c:ext>
              </c:extLst>
            </c:dLbl>
            <c:dLbl>
              <c:idx val="1083"/>
              <c:tx>
                <c:rich>
                  <a:bodyPr/>
                  <a:lstStyle/>
                  <a:p>
                    <a:fld id="{EC370CE6-C40A-4BAD-8E6D-80AFE8D1DD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B-97B6-4E4A-BB6F-2BABF5AA81B3}"/>
                </c:ext>
              </c:extLst>
            </c:dLbl>
            <c:dLbl>
              <c:idx val="1084"/>
              <c:tx>
                <c:rich>
                  <a:bodyPr/>
                  <a:lstStyle/>
                  <a:p>
                    <a:fld id="{199085AF-A6A7-4B30-9557-84272DC221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C-97B6-4E4A-BB6F-2BABF5AA81B3}"/>
                </c:ext>
              </c:extLst>
            </c:dLbl>
            <c:dLbl>
              <c:idx val="1085"/>
              <c:tx>
                <c:rich>
                  <a:bodyPr/>
                  <a:lstStyle/>
                  <a:p>
                    <a:fld id="{732EBB90-D24D-471C-B82F-F3EA2B5A20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D-97B6-4E4A-BB6F-2BABF5AA81B3}"/>
                </c:ext>
              </c:extLst>
            </c:dLbl>
            <c:dLbl>
              <c:idx val="1086"/>
              <c:tx>
                <c:rich>
                  <a:bodyPr/>
                  <a:lstStyle/>
                  <a:p>
                    <a:fld id="{7E091A0B-D178-4DAD-98EC-441CF35E68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E-97B6-4E4A-BB6F-2BABF5AA81B3}"/>
                </c:ext>
              </c:extLst>
            </c:dLbl>
            <c:dLbl>
              <c:idx val="1087"/>
              <c:tx>
                <c:rich>
                  <a:bodyPr/>
                  <a:lstStyle/>
                  <a:p>
                    <a:fld id="{079D02B5-C02B-4D58-AEA7-C49DD03E0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F-97B6-4E4A-BB6F-2BABF5AA81B3}"/>
                </c:ext>
              </c:extLst>
            </c:dLbl>
            <c:dLbl>
              <c:idx val="1088"/>
              <c:tx>
                <c:rich>
                  <a:bodyPr/>
                  <a:lstStyle/>
                  <a:p>
                    <a:fld id="{711F744A-77FD-4C06-B379-30763DC286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0-97B6-4E4A-BB6F-2BABF5AA81B3}"/>
                </c:ext>
              </c:extLst>
            </c:dLbl>
            <c:dLbl>
              <c:idx val="1089"/>
              <c:tx>
                <c:rich>
                  <a:bodyPr/>
                  <a:lstStyle/>
                  <a:p>
                    <a:fld id="{23E33883-FE8A-489A-8BEF-0A8C5CE017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1-97B6-4E4A-BB6F-2BABF5AA81B3}"/>
                </c:ext>
              </c:extLst>
            </c:dLbl>
            <c:dLbl>
              <c:idx val="1090"/>
              <c:tx>
                <c:rich>
                  <a:bodyPr/>
                  <a:lstStyle/>
                  <a:p>
                    <a:fld id="{06F362D3-150B-4FE6-AD0E-8D9AD87562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2-97B6-4E4A-BB6F-2BABF5AA81B3}"/>
                </c:ext>
              </c:extLst>
            </c:dLbl>
            <c:dLbl>
              <c:idx val="1091"/>
              <c:tx>
                <c:rich>
                  <a:bodyPr/>
                  <a:lstStyle/>
                  <a:p>
                    <a:fld id="{A859FFEB-0C05-4379-80C8-9F09693D2D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3-97B6-4E4A-BB6F-2BABF5AA81B3}"/>
                </c:ext>
              </c:extLst>
            </c:dLbl>
            <c:dLbl>
              <c:idx val="1092"/>
              <c:tx>
                <c:rich>
                  <a:bodyPr/>
                  <a:lstStyle/>
                  <a:p>
                    <a:fld id="{FDDE4420-BDCC-44AE-AEFA-BA798E1E65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4-97B6-4E4A-BB6F-2BABF5AA81B3}"/>
                </c:ext>
              </c:extLst>
            </c:dLbl>
            <c:dLbl>
              <c:idx val="1093"/>
              <c:tx>
                <c:rich>
                  <a:bodyPr/>
                  <a:lstStyle/>
                  <a:p>
                    <a:fld id="{700DDAA4-FF1D-40B4-933A-73C327E781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5-97B6-4E4A-BB6F-2BABF5AA81B3}"/>
                </c:ext>
              </c:extLst>
            </c:dLbl>
            <c:dLbl>
              <c:idx val="1094"/>
              <c:tx>
                <c:rich>
                  <a:bodyPr/>
                  <a:lstStyle/>
                  <a:p>
                    <a:fld id="{7BC3F346-93F9-43DD-A27C-9A01050A84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6-97B6-4E4A-BB6F-2BABF5AA81B3}"/>
                </c:ext>
              </c:extLst>
            </c:dLbl>
            <c:dLbl>
              <c:idx val="1095"/>
              <c:tx>
                <c:rich>
                  <a:bodyPr/>
                  <a:lstStyle/>
                  <a:p>
                    <a:fld id="{5A11F0C1-E112-42EE-B514-C5D8885E0F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7-97B6-4E4A-BB6F-2BABF5AA81B3}"/>
                </c:ext>
              </c:extLst>
            </c:dLbl>
            <c:dLbl>
              <c:idx val="1096"/>
              <c:tx>
                <c:rich>
                  <a:bodyPr/>
                  <a:lstStyle/>
                  <a:p>
                    <a:fld id="{E391F7BE-451B-4CD5-AE0F-8D35C20960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8-97B6-4E4A-BB6F-2BABF5AA81B3}"/>
                </c:ext>
              </c:extLst>
            </c:dLbl>
            <c:dLbl>
              <c:idx val="1097"/>
              <c:tx>
                <c:rich>
                  <a:bodyPr/>
                  <a:lstStyle/>
                  <a:p>
                    <a:fld id="{90AFED0E-464B-49FC-ACF7-E3AB565C23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9-97B6-4E4A-BB6F-2BABF5AA81B3}"/>
                </c:ext>
              </c:extLst>
            </c:dLbl>
            <c:dLbl>
              <c:idx val="1098"/>
              <c:tx>
                <c:rich>
                  <a:bodyPr/>
                  <a:lstStyle/>
                  <a:p>
                    <a:fld id="{7B89F51B-D921-4EBB-BA89-F92E904CF2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A-97B6-4E4A-BB6F-2BABF5AA81B3}"/>
                </c:ext>
              </c:extLst>
            </c:dLbl>
            <c:dLbl>
              <c:idx val="1099"/>
              <c:tx>
                <c:rich>
                  <a:bodyPr/>
                  <a:lstStyle/>
                  <a:p>
                    <a:fld id="{46BD02DC-DBFC-4177-8816-FB0EB73E28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B-97B6-4E4A-BB6F-2BABF5AA81B3}"/>
                </c:ext>
              </c:extLst>
            </c:dLbl>
            <c:dLbl>
              <c:idx val="1100"/>
              <c:tx>
                <c:rich>
                  <a:bodyPr/>
                  <a:lstStyle/>
                  <a:p>
                    <a:fld id="{0CC16E43-5833-47CB-BD01-9C87946310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C-97B6-4E4A-BB6F-2BABF5AA81B3}"/>
                </c:ext>
              </c:extLst>
            </c:dLbl>
            <c:dLbl>
              <c:idx val="1101"/>
              <c:tx>
                <c:rich>
                  <a:bodyPr/>
                  <a:lstStyle/>
                  <a:p>
                    <a:fld id="{C6E55279-3B38-4624-BE33-27311B3DA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D-97B6-4E4A-BB6F-2BABF5AA81B3}"/>
                </c:ext>
              </c:extLst>
            </c:dLbl>
            <c:dLbl>
              <c:idx val="1102"/>
              <c:tx>
                <c:rich>
                  <a:bodyPr/>
                  <a:lstStyle/>
                  <a:p>
                    <a:fld id="{71CD82E1-9090-4D02-B647-E07B9E7BB1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E-97B6-4E4A-BB6F-2BABF5AA81B3}"/>
                </c:ext>
              </c:extLst>
            </c:dLbl>
            <c:dLbl>
              <c:idx val="1103"/>
              <c:tx>
                <c:rich>
                  <a:bodyPr/>
                  <a:lstStyle/>
                  <a:p>
                    <a:fld id="{1D91CDA9-65F4-48ED-8234-C06C702575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F-97B6-4E4A-BB6F-2BABF5AA81B3}"/>
                </c:ext>
              </c:extLst>
            </c:dLbl>
            <c:dLbl>
              <c:idx val="1104"/>
              <c:tx>
                <c:rich>
                  <a:bodyPr/>
                  <a:lstStyle/>
                  <a:p>
                    <a:fld id="{3A3C222F-3629-4AEE-BD6A-2475DC73CD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0-97B6-4E4A-BB6F-2BABF5AA81B3}"/>
                </c:ext>
              </c:extLst>
            </c:dLbl>
            <c:dLbl>
              <c:idx val="1105"/>
              <c:tx>
                <c:rich>
                  <a:bodyPr/>
                  <a:lstStyle/>
                  <a:p>
                    <a:fld id="{013AD9E9-F44E-443A-A347-F0526E3B5A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1-97B6-4E4A-BB6F-2BABF5AA81B3}"/>
                </c:ext>
              </c:extLst>
            </c:dLbl>
            <c:dLbl>
              <c:idx val="1106"/>
              <c:tx>
                <c:rich>
                  <a:bodyPr/>
                  <a:lstStyle/>
                  <a:p>
                    <a:fld id="{6F7E8ACF-F539-4E33-BCFE-6F224C1E95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2-97B6-4E4A-BB6F-2BABF5AA81B3}"/>
                </c:ext>
              </c:extLst>
            </c:dLbl>
            <c:dLbl>
              <c:idx val="1107"/>
              <c:tx>
                <c:rich>
                  <a:bodyPr/>
                  <a:lstStyle/>
                  <a:p>
                    <a:fld id="{2344044E-8DD3-47A8-919B-37A7DE1012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3-97B6-4E4A-BB6F-2BABF5AA81B3}"/>
                </c:ext>
              </c:extLst>
            </c:dLbl>
            <c:dLbl>
              <c:idx val="1108"/>
              <c:tx>
                <c:rich>
                  <a:bodyPr/>
                  <a:lstStyle/>
                  <a:p>
                    <a:fld id="{76BC5A46-76F8-49FB-AFD0-FF20EA8D0D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4-97B6-4E4A-BB6F-2BABF5AA81B3}"/>
                </c:ext>
              </c:extLst>
            </c:dLbl>
            <c:dLbl>
              <c:idx val="1109"/>
              <c:tx>
                <c:rich>
                  <a:bodyPr/>
                  <a:lstStyle/>
                  <a:p>
                    <a:fld id="{33E6E7F7-E18B-488B-8F5D-EB47EFA0A9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5-97B6-4E4A-BB6F-2BABF5AA81B3}"/>
                </c:ext>
              </c:extLst>
            </c:dLbl>
            <c:dLbl>
              <c:idx val="1110"/>
              <c:tx>
                <c:rich>
                  <a:bodyPr/>
                  <a:lstStyle/>
                  <a:p>
                    <a:fld id="{719D2DB9-BA34-4EA8-B481-F696AFFC9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6-97B6-4E4A-BB6F-2BABF5AA81B3}"/>
                </c:ext>
              </c:extLst>
            </c:dLbl>
            <c:dLbl>
              <c:idx val="1111"/>
              <c:tx>
                <c:rich>
                  <a:bodyPr/>
                  <a:lstStyle/>
                  <a:p>
                    <a:fld id="{47DCBB5B-7180-4A82-9902-F61B937821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7-97B6-4E4A-BB6F-2BABF5AA81B3}"/>
                </c:ext>
              </c:extLst>
            </c:dLbl>
            <c:dLbl>
              <c:idx val="1112"/>
              <c:tx>
                <c:rich>
                  <a:bodyPr/>
                  <a:lstStyle/>
                  <a:p>
                    <a:fld id="{4B509573-024F-4800-9135-35577C6D4D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8-97B6-4E4A-BB6F-2BABF5AA81B3}"/>
                </c:ext>
              </c:extLst>
            </c:dLbl>
            <c:dLbl>
              <c:idx val="1113"/>
              <c:tx>
                <c:rich>
                  <a:bodyPr/>
                  <a:lstStyle/>
                  <a:p>
                    <a:fld id="{EAF83EEB-42AC-470B-B521-8ACACE299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9-97B6-4E4A-BB6F-2BABF5AA81B3}"/>
                </c:ext>
              </c:extLst>
            </c:dLbl>
            <c:dLbl>
              <c:idx val="1114"/>
              <c:tx>
                <c:rich>
                  <a:bodyPr/>
                  <a:lstStyle/>
                  <a:p>
                    <a:fld id="{F4FE148C-4A72-4D07-B1E6-AD8E5C22A1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A-97B6-4E4A-BB6F-2BABF5AA81B3}"/>
                </c:ext>
              </c:extLst>
            </c:dLbl>
            <c:dLbl>
              <c:idx val="1115"/>
              <c:tx>
                <c:rich>
                  <a:bodyPr/>
                  <a:lstStyle/>
                  <a:p>
                    <a:fld id="{6F40CFAF-9CFF-4A7D-A8B2-8A9F0AE527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B-97B6-4E4A-BB6F-2BABF5AA81B3}"/>
                </c:ext>
              </c:extLst>
            </c:dLbl>
            <c:dLbl>
              <c:idx val="1116"/>
              <c:tx>
                <c:rich>
                  <a:bodyPr/>
                  <a:lstStyle/>
                  <a:p>
                    <a:fld id="{33D2C8C5-C27A-45AA-8AB9-655D705D4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C-97B6-4E4A-BB6F-2BABF5AA81B3}"/>
                </c:ext>
              </c:extLst>
            </c:dLbl>
            <c:dLbl>
              <c:idx val="1117"/>
              <c:tx>
                <c:rich>
                  <a:bodyPr/>
                  <a:lstStyle/>
                  <a:p>
                    <a:fld id="{F55D816E-1CAC-4CBD-B810-C2F0C6A90E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D-97B6-4E4A-BB6F-2BABF5AA81B3}"/>
                </c:ext>
              </c:extLst>
            </c:dLbl>
            <c:dLbl>
              <c:idx val="1118"/>
              <c:tx>
                <c:rich>
                  <a:bodyPr/>
                  <a:lstStyle/>
                  <a:p>
                    <a:fld id="{D7576C8E-9A3E-48C3-8FB6-0F3F2D4987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E-97B6-4E4A-BB6F-2BABF5AA81B3}"/>
                </c:ext>
              </c:extLst>
            </c:dLbl>
            <c:dLbl>
              <c:idx val="1119"/>
              <c:tx>
                <c:rich>
                  <a:bodyPr/>
                  <a:lstStyle/>
                  <a:p>
                    <a:fld id="{08D1D66E-90D6-4C70-83D8-2645AE6D07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F-97B6-4E4A-BB6F-2BABF5AA81B3}"/>
                </c:ext>
              </c:extLst>
            </c:dLbl>
            <c:dLbl>
              <c:idx val="1120"/>
              <c:tx>
                <c:rich>
                  <a:bodyPr/>
                  <a:lstStyle/>
                  <a:p>
                    <a:fld id="{2EB65376-4FFA-4C77-A760-C3A0B8BACA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0-97B6-4E4A-BB6F-2BABF5AA81B3}"/>
                </c:ext>
              </c:extLst>
            </c:dLbl>
            <c:dLbl>
              <c:idx val="1121"/>
              <c:tx>
                <c:rich>
                  <a:bodyPr/>
                  <a:lstStyle/>
                  <a:p>
                    <a:fld id="{D86A33B4-209F-4900-BCD0-D0F3762DA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1-97B6-4E4A-BB6F-2BABF5AA81B3}"/>
                </c:ext>
              </c:extLst>
            </c:dLbl>
            <c:dLbl>
              <c:idx val="1122"/>
              <c:tx>
                <c:rich>
                  <a:bodyPr/>
                  <a:lstStyle/>
                  <a:p>
                    <a:fld id="{790453CE-E7EB-4B7A-BB7F-2EF713C544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2-97B6-4E4A-BB6F-2BABF5AA81B3}"/>
                </c:ext>
              </c:extLst>
            </c:dLbl>
            <c:dLbl>
              <c:idx val="1123"/>
              <c:tx>
                <c:rich>
                  <a:bodyPr/>
                  <a:lstStyle/>
                  <a:p>
                    <a:fld id="{2519E467-82C5-4AF8-869C-256A79A9A0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3-97B6-4E4A-BB6F-2BABF5AA81B3}"/>
                </c:ext>
              </c:extLst>
            </c:dLbl>
            <c:dLbl>
              <c:idx val="1124"/>
              <c:tx>
                <c:rich>
                  <a:bodyPr/>
                  <a:lstStyle/>
                  <a:p>
                    <a:fld id="{83EDEF9B-7DCF-4B65-BFD7-5ABCE284E7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4-97B6-4E4A-BB6F-2BABF5AA81B3}"/>
                </c:ext>
              </c:extLst>
            </c:dLbl>
            <c:dLbl>
              <c:idx val="1125"/>
              <c:tx>
                <c:rich>
                  <a:bodyPr/>
                  <a:lstStyle/>
                  <a:p>
                    <a:fld id="{F743ECD4-647B-480C-B80F-C0F62DABF0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5-97B6-4E4A-BB6F-2BABF5AA81B3}"/>
                </c:ext>
              </c:extLst>
            </c:dLbl>
            <c:dLbl>
              <c:idx val="1126"/>
              <c:tx>
                <c:rich>
                  <a:bodyPr/>
                  <a:lstStyle/>
                  <a:p>
                    <a:fld id="{8B8AF00C-80E9-4DF1-A5B3-4E8293BA0F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6-97B6-4E4A-BB6F-2BABF5AA81B3}"/>
                </c:ext>
              </c:extLst>
            </c:dLbl>
            <c:dLbl>
              <c:idx val="1127"/>
              <c:tx>
                <c:rich>
                  <a:bodyPr/>
                  <a:lstStyle/>
                  <a:p>
                    <a:fld id="{22A0D320-3DFE-41BD-96AD-AECF841D91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7-97B6-4E4A-BB6F-2BABF5AA81B3}"/>
                </c:ext>
              </c:extLst>
            </c:dLbl>
            <c:dLbl>
              <c:idx val="1128"/>
              <c:tx>
                <c:rich>
                  <a:bodyPr/>
                  <a:lstStyle/>
                  <a:p>
                    <a:fld id="{465B1CAD-80C8-4B4B-85AB-3E8DE98ED0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8-97B6-4E4A-BB6F-2BABF5AA81B3}"/>
                </c:ext>
              </c:extLst>
            </c:dLbl>
            <c:dLbl>
              <c:idx val="1129"/>
              <c:tx>
                <c:rich>
                  <a:bodyPr/>
                  <a:lstStyle/>
                  <a:p>
                    <a:fld id="{8222344A-069A-4A8F-8BF6-E751E4E2ED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9-97B6-4E4A-BB6F-2BABF5AA81B3}"/>
                </c:ext>
              </c:extLst>
            </c:dLbl>
            <c:dLbl>
              <c:idx val="1130"/>
              <c:tx>
                <c:rich>
                  <a:bodyPr/>
                  <a:lstStyle/>
                  <a:p>
                    <a:fld id="{37AEE628-72BA-4F39-A044-4D925711F1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A-97B6-4E4A-BB6F-2BABF5AA81B3}"/>
                </c:ext>
              </c:extLst>
            </c:dLbl>
            <c:dLbl>
              <c:idx val="1131"/>
              <c:tx>
                <c:rich>
                  <a:bodyPr/>
                  <a:lstStyle/>
                  <a:p>
                    <a:fld id="{05758D2A-C890-4BFE-B2A2-F45955A5D9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B-97B6-4E4A-BB6F-2BABF5AA81B3}"/>
                </c:ext>
              </c:extLst>
            </c:dLbl>
            <c:dLbl>
              <c:idx val="1132"/>
              <c:tx>
                <c:rich>
                  <a:bodyPr/>
                  <a:lstStyle/>
                  <a:p>
                    <a:fld id="{37C0C98C-869E-4EA1-82A3-EA2376F715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C-97B6-4E4A-BB6F-2BABF5AA81B3}"/>
                </c:ext>
              </c:extLst>
            </c:dLbl>
            <c:dLbl>
              <c:idx val="1133"/>
              <c:tx>
                <c:rich>
                  <a:bodyPr/>
                  <a:lstStyle/>
                  <a:p>
                    <a:fld id="{CB967C36-EA1F-4676-AFF7-5BFB8CE46F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D-97B6-4E4A-BB6F-2BABF5AA81B3}"/>
                </c:ext>
              </c:extLst>
            </c:dLbl>
            <c:dLbl>
              <c:idx val="1134"/>
              <c:tx>
                <c:rich>
                  <a:bodyPr/>
                  <a:lstStyle/>
                  <a:p>
                    <a:fld id="{B54F6C92-6F01-40C5-B568-90E4242A3E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E-97B6-4E4A-BB6F-2BABF5AA81B3}"/>
                </c:ext>
              </c:extLst>
            </c:dLbl>
            <c:dLbl>
              <c:idx val="1135"/>
              <c:tx>
                <c:rich>
                  <a:bodyPr/>
                  <a:lstStyle/>
                  <a:p>
                    <a:fld id="{F921D1F8-E766-46DC-AF68-635144E132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F-97B6-4E4A-BB6F-2BABF5AA81B3}"/>
                </c:ext>
              </c:extLst>
            </c:dLbl>
            <c:dLbl>
              <c:idx val="1136"/>
              <c:tx>
                <c:rich>
                  <a:bodyPr/>
                  <a:lstStyle/>
                  <a:p>
                    <a:fld id="{4C0E298E-082B-4AC4-B306-18D3E75CF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0-97B6-4E4A-BB6F-2BABF5AA81B3}"/>
                </c:ext>
              </c:extLst>
            </c:dLbl>
            <c:dLbl>
              <c:idx val="1137"/>
              <c:tx>
                <c:rich>
                  <a:bodyPr/>
                  <a:lstStyle/>
                  <a:p>
                    <a:fld id="{E03B5927-81DB-4E70-AC99-43B394090E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1-97B6-4E4A-BB6F-2BABF5AA81B3}"/>
                </c:ext>
              </c:extLst>
            </c:dLbl>
            <c:dLbl>
              <c:idx val="1138"/>
              <c:tx>
                <c:rich>
                  <a:bodyPr/>
                  <a:lstStyle/>
                  <a:p>
                    <a:fld id="{71669F23-0BCC-4556-BC05-33A1C6180A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2-97B6-4E4A-BB6F-2BABF5AA81B3}"/>
                </c:ext>
              </c:extLst>
            </c:dLbl>
            <c:dLbl>
              <c:idx val="1139"/>
              <c:tx>
                <c:rich>
                  <a:bodyPr/>
                  <a:lstStyle/>
                  <a:p>
                    <a:fld id="{85DD8F32-ECA0-40CF-B0BF-9943ECCBE7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3-97B6-4E4A-BB6F-2BABF5AA81B3}"/>
                </c:ext>
              </c:extLst>
            </c:dLbl>
            <c:dLbl>
              <c:idx val="1140"/>
              <c:tx>
                <c:rich>
                  <a:bodyPr/>
                  <a:lstStyle/>
                  <a:p>
                    <a:fld id="{4A4FE59D-D50B-44C7-B687-440325BA78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4-97B6-4E4A-BB6F-2BABF5AA81B3}"/>
                </c:ext>
              </c:extLst>
            </c:dLbl>
            <c:dLbl>
              <c:idx val="1141"/>
              <c:tx>
                <c:rich>
                  <a:bodyPr/>
                  <a:lstStyle/>
                  <a:p>
                    <a:fld id="{85F9033C-3D70-4214-9CB1-8DF32DFC3A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5-97B6-4E4A-BB6F-2BABF5AA81B3}"/>
                </c:ext>
              </c:extLst>
            </c:dLbl>
            <c:dLbl>
              <c:idx val="1142"/>
              <c:tx>
                <c:rich>
                  <a:bodyPr/>
                  <a:lstStyle/>
                  <a:p>
                    <a:fld id="{33BF485D-3430-4B96-83E9-69D47E2D81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6-97B6-4E4A-BB6F-2BABF5AA81B3}"/>
                </c:ext>
              </c:extLst>
            </c:dLbl>
            <c:dLbl>
              <c:idx val="1143"/>
              <c:tx>
                <c:rich>
                  <a:bodyPr/>
                  <a:lstStyle/>
                  <a:p>
                    <a:fld id="{17F6836C-8F5C-4B79-9781-292349B309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7-97B6-4E4A-BB6F-2BABF5AA81B3}"/>
                </c:ext>
              </c:extLst>
            </c:dLbl>
            <c:dLbl>
              <c:idx val="1144"/>
              <c:tx>
                <c:rich>
                  <a:bodyPr/>
                  <a:lstStyle/>
                  <a:p>
                    <a:fld id="{FEFFB87F-E741-4B24-8078-FA95C5375B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8-97B6-4E4A-BB6F-2BABF5AA81B3}"/>
                </c:ext>
              </c:extLst>
            </c:dLbl>
            <c:dLbl>
              <c:idx val="1145"/>
              <c:tx>
                <c:rich>
                  <a:bodyPr/>
                  <a:lstStyle/>
                  <a:p>
                    <a:fld id="{367D96CB-D49F-4996-A589-C4FFC4075E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9-97B6-4E4A-BB6F-2BABF5AA81B3}"/>
                </c:ext>
              </c:extLst>
            </c:dLbl>
            <c:dLbl>
              <c:idx val="1146"/>
              <c:tx>
                <c:rich>
                  <a:bodyPr/>
                  <a:lstStyle/>
                  <a:p>
                    <a:fld id="{B57C7851-238E-4B88-B385-E69B53902B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A-97B6-4E4A-BB6F-2BABF5AA81B3}"/>
                </c:ext>
              </c:extLst>
            </c:dLbl>
            <c:dLbl>
              <c:idx val="1147"/>
              <c:tx>
                <c:rich>
                  <a:bodyPr/>
                  <a:lstStyle/>
                  <a:p>
                    <a:fld id="{32AC1A6B-75DB-4E84-AA1B-6D5F950F1D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B-97B6-4E4A-BB6F-2BABF5AA81B3}"/>
                </c:ext>
              </c:extLst>
            </c:dLbl>
            <c:dLbl>
              <c:idx val="1148"/>
              <c:tx>
                <c:rich>
                  <a:bodyPr/>
                  <a:lstStyle/>
                  <a:p>
                    <a:fld id="{5C87BC70-DF8F-4C56-AEB2-EDE29F752C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C-97B6-4E4A-BB6F-2BABF5AA81B3}"/>
                </c:ext>
              </c:extLst>
            </c:dLbl>
            <c:dLbl>
              <c:idx val="1149"/>
              <c:tx>
                <c:rich>
                  <a:bodyPr/>
                  <a:lstStyle/>
                  <a:p>
                    <a:fld id="{4E36B557-6DF3-4C8F-BD84-2F71916E5B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D-97B6-4E4A-BB6F-2BABF5AA81B3}"/>
                </c:ext>
              </c:extLst>
            </c:dLbl>
            <c:dLbl>
              <c:idx val="1150"/>
              <c:tx>
                <c:rich>
                  <a:bodyPr/>
                  <a:lstStyle/>
                  <a:p>
                    <a:fld id="{13FC7BF4-C309-4F54-A004-6EC36A88ED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E-97B6-4E4A-BB6F-2BABF5AA81B3}"/>
                </c:ext>
              </c:extLst>
            </c:dLbl>
            <c:dLbl>
              <c:idx val="1151"/>
              <c:tx>
                <c:rich>
                  <a:bodyPr/>
                  <a:lstStyle/>
                  <a:p>
                    <a:fld id="{7F3CD87E-1390-49A6-A8A3-567692416F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F-97B6-4E4A-BB6F-2BABF5AA81B3}"/>
                </c:ext>
              </c:extLst>
            </c:dLbl>
            <c:dLbl>
              <c:idx val="1152"/>
              <c:tx>
                <c:rich>
                  <a:bodyPr/>
                  <a:lstStyle/>
                  <a:p>
                    <a:fld id="{05EA6ADD-399C-44BC-A35E-A11FD62867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0-97B6-4E4A-BB6F-2BABF5AA81B3}"/>
                </c:ext>
              </c:extLst>
            </c:dLbl>
            <c:dLbl>
              <c:idx val="1153"/>
              <c:tx>
                <c:rich>
                  <a:bodyPr/>
                  <a:lstStyle/>
                  <a:p>
                    <a:fld id="{C05016FF-3E05-4112-965A-72A97984EE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1-97B6-4E4A-BB6F-2BABF5AA81B3}"/>
                </c:ext>
              </c:extLst>
            </c:dLbl>
            <c:dLbl>
              <c:idx val="1154"/>
              <c:tx>
                <c:rich>
                  <a:bodyPr/>
                  <a:lstStyle/>
                  <a:p>
                    <a:fld id="{35E919A8-D971-4CD0-9FD1-4DF7AA739E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2-97B6-4E4A-BB6F-2BABF5AA81B3}"/>
                </c:ext>
              </c:extLst>
            </c:dLbl>
            <c:dLbl>
              <c:idx val="1155"/>
              <c:tx>
                <c:rich>
                  <a:bodyPr/>
                  <a:lstStyle/>
                  <a:p>
                    <a:fld id="{FF7807A7-C604-4DCE-A649-016669E17E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3-97B6-4E4A-BB6F-2BABF5AA81B3}"/>
                </c:ext>
              </c:extLst>
            </c:dLbl>
            <c:dLbl>
              <c:idx val="1156"/>
              <c:tx>
                <c:rich>
                  <a:bodyPr/>
                  <a:lstStyle/>
                  <a:p>
                    <a:fld id="{7CAB2794-37C3-4BA0-B220-9165D9F1C4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4-97B6-4E4A-BB6F-2BABF5AA81B3}"/>
                </c:ext>
              </c:extLst>
            </c:dLbl>
            <c:dLbl>
              <c:idx val="1157"/>
              <c:tx>
                <c:rich>
                  <a:bodyPr/>
                  <a:lstStyle/>
                  <a:p>
                    <a:fld id="{6E8CF03E-FBD3-4AA1-9B99-331291F6D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5-97B6-4E4A-BB6F-2BABF5AA81B3}"/>
                </c:ext>
              </c:extLst>
            </c:dLbl>
            <c:dLbl>
              <c:idx val="1158"/>
              <c:tx>
                <c:rich>
                  <a:bodyPr/>
                  <a:lstStyle/>
                  <a:p>
                    <a:fld id="{4651836F-7102-4C03-A05F-69AD33125A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6-97B6-4E4A-BB6F-2BABF5AA81B3}"/>
                </c:ext>
              </c:extLst>
            </c:dLbl>
            <c:dLbl>
              <c:idx val="1159"/>
              <c:tx>
                <c:rich>
                  <a:bodyPr/>
                  <a:lstStyle/>
                  <a:p>
                    <a:fld id="{F4C169FE-7CCF-47D1-BF21-DBF05641EB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7-97B6-4E4A-BB6F-2BABF5AA81B3}"/>
                </c:ext>
              </c:extLst>
            </c:dLbl>
            <c:dLbl>
              <c:idx val="1160"/>
              <c:tx>
                <c:rich>
                  <a:bodyPr/>
                  <a:lstStyle/>
                  <a:p>
                    <a:fld id="{FDE7C872-0589-42CA-AB4F-1A31C8B9B5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8-97B6-4E4A-BB6F-2BABF5AA81B3}"/>
                </c:ext>
              </c:extLst>
            </c:dLbl>
            <c:dLbl>
              <c:idx val="1161"/>
              <c:tx>
                <c:rich>
                  <a:bodyPr/>
                  <a:lstStyle/>
                  <a:p>
                    <a:fld id="{0F1C5CE3-4FE9-4D52-A134-6A37641E1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9-97B6-4E4A-BB6F-2BABF5AA81B3}"/>
                </c:ext>
              </c:extLst>
            </c:dLbl>
            <c:dLbl>
              <c:idx val="1162"/>
              <c:tx>
                <c:rich>
                  <a:bodyPr/>
                  <a:lstStyle/>
                  <a:p>
                    <a:fld id="{7C19CC16-38A4-4377-86D7-DBB87301BF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A-97B6-4E4A-BB6F-2BABF5AA81B3}"/>
                </c:ext>
              </c:extLst>
            </c:dLbl>
            <c:dLbl>
              <c:idx val="1163"/>
              <c:tx>
                <c:rich>
                  <a:bodyPr/>
                  <a:lstStyle/>
                  <a:p>
                    <a:fld id="{F21E7F5D-D581-4C94-AA32-A97697CE66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B-97B6-4E4A-BB6F-2BABF5AA81B3}"/>
                </c:ext>
              </c:extLst>
            </c:dLbl>
            <c:dLbl>
              <c:idx val="1164"/>
              <c:tx>
                <c:rich>
                  <a:bodyPr/>
                  <a:lstStyle/>
                  <a:p>
                    <a:fld id="{77A6FABD-F396-4DAE-B5F3-902A305A6D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C-97B6-4E4A-BB6F-2BABF5AA81B3}"/>
                </c:ext>
              </c:extLst>
            </c:dLbl>
            <c:dLbl>
              <c:idx val="1165"/>
              <c:tx>
                <c:rich>
                  <a:bodyPr/>
                  <a:lstStyle/>
                  <a:p>
                    <a:fld id="{DB3B5BCC-8EC3-4E68-BB11-F18E04B215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D-97B6-4E4A-BB6F-2BABF5AA81B3}"/>
                </c:ext>
              </c:extLst>
            </c:dLbl>
            <c:dLbl>
              <c:idx val="1166"/>
              <c:tx>
                <c:rich>
                  <a:bodyPr/>
                  <a:lstStyle/>
                  <a:p>
                    <a:fld id="{AFC23880-2EE2-4DB0-8671-6A488FE7ED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E-97B6-4E4A-BB6F-2BABF5AA81B3}"/>
                </c:ext>
              </c:extLst>
            </c:dLbl>
            <c:dLbl>
              <c:idx val="1167"/>
              <c:tx>
                <c:rich>
                  <a:bodyPr/>
                  <a:lstStyle/>
                  <a:p>
                    <a:fld id="{3FE32CBA-D7CC-4D03-885A-CF8DB05A36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F-97B6-4E4A-BB6F-2BABF5AA81B3}"/>
                </c:ext>
              </c:extLst>
            </c:dLbl>
            <c:dLbl>
              <c:idx val="1168"/>
              <c:tx>
                <c:rich>
                  <a:bodyPr/>
                  <a:lstStyle/>
                  <a:p>
                    <a:fld id="{74DDBB1F-3B9A-443C-8849-18592282A4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0-97B6-4E4A-BB6F-2BABF5AA81B3}"/>
                </c:ext>
              </c:extLst>
            </c:dLbl>
            <c:dLbl>
              <c:idx val="1169"/>
              <c:tx>
                <c:rich>
                  <a:bodyPr/>
                  <a:lstStyle/>
                  <a:p>
                    <a:fld id="{50F5A694-3076-4CB1-B6A6-5900A94D37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1-97B6-4E4A-BB6F-2BABF5AA81B3}"/>
                </c:ext>
              </c:extLst>
            </c:dLbl>
            <c:dLbl>
              <c:idx val="1170"/>
              <c:tx>
                <c:rich>
                  <a:bodyPr/>
                  <a:lstStyle/>
                  <a:p>
                    <a:fld id="{00F6C5BF-BA33-4651-8F71-D8DB8765BA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2-97B6-4E4A-BB6F-2BABF5AA81B3}"/>
                </c:ext>
              </c:extLst>
            </c:dLbl>
            <c:dLbl>
              <c:idx val="1171"/>
              <c:tx>
                <c:rich>
                  <a:bodyPr/>
                  <a:lstStyle/>
                  <a:p>
                    <a:fld id="{15D61EC7-87A7-40EF-80C6-A591971CA5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3-97B6-4E4A-BB6F-2BABF5AA81B3}"/>
                </c:ext>
              </c:extLst>
            </c:dLbl>
            <c:dLbl>
              <c:idx val="1172"/>
              <c:tx>
                <c:rich>
                  <a:bodyPr/>
                  <a:lstStyle/>
                  <a:p>
                    <a:fld id="{66A05847-4EBC-4749-87FE-52CF2AAA40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4-97B6-4E4A-BB6F-2BABF5AA81B3}"/>
                </c:ext>
              </c:extLst>
            </c:dLbl>
            <c:dLbl>
              <c:idx val="1173"/>
              <c:tx>
                <c:rich>
                  <a:bodyPr/>
                  <a:lstStyle/>
                  <a:p>
                    <a:fld id="{7CC71370-FC61-4F92-B4EC-4C0208AE93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5-97B6-4E4A-BB6F-2BABF5AA81B3}"/>
                </c:ext>
              </c:extLst>
            </c:dLbl>
            <c:dLbl>
              <c:idx val="1174"/>
              <c:tx>
                <c:rich>
                  <a:bodyPr/>
                  <a:lstStyle/>
                  <a:p>
                    <a:fld id="{762E173B-263F-4386-8B89-20394EEC83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6-97B6-4E4A-BB6F-2BABF5AA81B3}"/>
                </c:ext>
              </c:extLst>
            </c:dLbl>
            <c:dLbl>
              <c:idx val="1175"/>
              <c:tx>
                <c:rich>
                  <a:bodyPr/>
                  <a:lstStyle/>
                  <a:p>
                    <a:fld id="{16B42B07-E67C-4F88-8D5B-D9C3439E18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7-97B6-4E4A-BB6F-2BABF5AA81B3}"/>
                </c:ext>
              </c:extLst>
            </c:dLbl>
            <c:dLbl>
              <c:idx val="1176"/>
              <c:tx>
                <c:rich>
                  <a:bodyPr/>
                  <a:lstStyle/>
                  <a:p>
                    <a:fld id="{0D6040B9-2BC3-44C2-BF14-9FD0875568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8-97B6-4E4A-BB6F-2BABF5AA81B3}"/>
                </c:ext>
              </c:extLst>
            </c:dLbl>
            <c:dLbl>
              <c:idx val="1177"/>
              <c:tx>
                <c:rich>
                  <a:bodyPr/>
                  <a:lstStyle/>
                  <a:p>
                    <a:fld id="{7C23467C-B143-4084-87A2-FCEE2A5332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9-97B6-4E4A-BB6F-2BABF5AA81B3}"/>
                </c:ext>
              </c:extLst>
            </c:dLbl>
            <c:dLbl>
              <c:idx val="1178"/>
              <c:tx>
                <c:rich>
                  <a:bodyPr/>
                  <a:lstStyle/>
                  <a:p>
                    <a:fld id="{0EDB30DE-EC75-4EF8-B4F4-5E53C2C53F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A-97B6-4E4A-BB6F-2BABF5AA81B3}"/>
                </c:ext>
              </c:extLst>
            </c:dLbl>
            <c:dLbl>
              <c:idx val="1179"/>
              <c:tx>
                <c:rich>
                  <a:bodyPr/>
                  <a:lstStyle/>
                  <a:p>
                    <a:fld id="{1F48F7C8-CCB9-4A06-B6FA-66B9AF11B3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B-97B6-4E4A-BB6F-2BABF5AA81B3}"/>
                </c:ext>
              </c:extLst>
            </c:dLbl>
            <c:dLbl>
              <c:idx val="1180"/>
              <c:tx>
                <c:rich>
                  <a:bodyPr/>
                  <a:lstStyle/>
                  <a:p>
                    <a:fld id="{C0112A2F-7C66-40E2-9CE8-58BC7A90FF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C-97B6-4E4A-BB6F-2BABF5AA81B3}"/>
                </c:ext>
              </c:extLst>
            </c:dLbl>
            <c:dLbl>
              <c:idx val="1181"/>
              <c:tx>
                <c:rich>
                  <a:bodyPr/>
                  <a:lstStyle/>
                  <a:p>
                    <a:fld id="{525CE3F1-4B3B-4A55-BCC7-AAC45344B2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D-97B6-4E4A-BB6F-2BABF5AA81B3}"/>
                </c:ext>
              </c:extLst>
            </c:dLbl>
            <c:dLbl>
              <c:idx val="1182"/>
              <c:tx>
                <c:rich>
                  <a:bodyPr/>
                  <a:lstStyle/>
                  <a:p>
                    <a:fld id="{80F02708-6200-474F-BE22-B6AB47C6ED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E-97B6-4E4A-BB6F-2BABF5AA81B3}"/>
                </c:ext>
              </c:extLst>
            </c:dLbl>
            <c:dLbl>
              <c:idx val="1183"/>
              <c:tx>
                <c:rich>
                  <a:bodyPr/>
                  <a:lstStyle/>
                  <a:p>
                    <a:fld id="{8AB93EAA-985C-4762-8B3C-E40A48B7C0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F-97B6-4E4A-BB6F-2BABF5AA81B3}"/>
                </c:ext>
              </c:extLst>
            </c:dLbl>
            <c:dLbl>
              <c:idx val="1184"/>
              <c:tx>
                <c:rich>
                  <a:bodyPr/>
                  <a:lstStyle/>
                  <a:p>
                    <a:fld id="{071533B5-6D6A-4FA4-B455-D4B350D01B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0-97B6-4E4A-BB6F-2BABF5AA81B3}"/>
                </c:ext>
              </c:extLst>
            </c:dLbl>
            <c:dLbl>
              <c:idx val="1185"/>
              <c:tx>
                <c:rich>
                  <a:bodyPr/>
                  <a:lstStyle/>
                  <a:p>
                    <a:fld id="{44DC342D-C7F3-4934-B961-82805BC3EB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1-97B6-4E4A-BB6F-2BABF5AA81B3}"/>
                </c:ext>
              </c:extLst>
            </c:dLbl>
            <c:dLbl>
              <c:idx val="1186"/>
              <c:tx>
                <c:rich>
                  <a:bodyPr/>
                  <a:lstStyle/>
                  <a:p>
                    <a:fld id="{DB08DA6B-86D6-4228-9BB8-645BF0D671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2-97B6-4E4A-BB6F-2BABF5AA81B3}"/>
                </c:ext>
              </c:extLst>
            </c:dLbl>
            <c:dLbl>
              <c:idx val="1187"/>
              <c:tx>
                <c:rich>
                  <a:bodyPr/>
                  <a:lstStyle/>
                  <a:p>
                    <a:fld id="{40A27387-702B-437F-B39E-5458D54D25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3-97B6-4E4A-BB6F-2BABF5AA81B3}"/>
                </c:ext>
              </c:extLst>
            </c:dLbl>
            <c:dLbl>
              <c:idx val="1188"/>
              <c:tx>
                <c:rich>
                  <a:bodyPr/>
                  <a:lstStyle/>
                  <a:p>
                    <a:fld id="{2384CBD9-F43E-4590-94EE-A2CE90B0CB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4-97B6-4E4A-BB6F-2BABF5AA81B3}"/>
                </c:ext>
              </c:extLst>
            </c:dLbl>
            <c:dLbl>
              <c:idx val="1189"/>
              <c:tx>
                <c:rich>
                  <a:bodyPr/>
                  <a:lstStyle/>
                  <a:p>
                    <a:fld id="{6D6A169F-621A-4537-948D-E887C07D11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5-97B6-4E4A-BB6F-2BABF5AA81B3}"/>
                </c:ext>
              </c:extLst>
            </c:dLbl>
            <c:dLbl>
              <c:idx val="1190"/>
              <c:tx>
                <c:rich>
                  <a:bodyPr/>
                  <a:lstStyle/>
                  <a:p>
                    <a:fld id="{B55E6302-5BA2-4716-9D06-848493F248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6-97B6-4E4A-BB6F-2BABF5AA81B3}"/>
                </c:ext>
              </c:extLst>
            </c:dLbl>
            <c:dLbl>
              <c:idx val="1191"/>
              <c:tx>
                <c:rich>
                  <a:bodyPr/>
                  <a:lstStyle/>
                  <a:p>
                    <a:fld id="{64B1D655-E1E4-4C21-A4FB-83EE94CBFA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7-97B6-4E4A-BB6F-2BABF5AA81B3}"/>
                </c:ext>
              </c:extLst>
            </c:dLbl>
            <c:dLbl>
              <c:idx val="1192"/>
              <c:tx>
                <c:rich>
                  <a:bodyPr/>
                  <a:lstStyle/>
                  <a:p>
                    <a:fld id="{2A802E7A-BA20-448A-AA3A-7D90E786C2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8-97B6-4E4A-BB6F-2BABF5AA81B3}"/>
                </c:ext>
              </c:extLst>
            </c:dLbl>
            <c:dLbl>
              <c:idx val="1193"/>
              <c:tx>
                <c:rich>
                  <a:bodyPr/>
                  <a:lstStyle/>
                  <a:p>
                    <a:fld id="{4602E8D8-76A7-400C-B65F-FE604CF321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9-97B6-4E4A-BB6F-2BABF5AA81B3}"/>
                </c:ext>
              </c:extLst>
            </c:dLbl>
            <c:dLbl>
              <c:idx val="1194"/>
              <c:tx>
                <c:rich>
                  <a:bodyPr/>
                  <a:lstStyle/>
                  <a:p>
                    <a:fld id="{38F519DE-57AC-4DCC-82E6-E9B28DD9C8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A-97B6-4E4A-BB6F-2BABF5AA81B3}"/>
                </c:ext>
              </c:extLst>
            </c:dLbl>
            <c:dLbl>
              <c:idx val="1195"/>
              <c:tx>
                <c:rich>
                  <a:bodyPr/>
                  <a:lstStyle/>
                  <a:p>
                    <a:fld id="{18554B14-B024-4C4A-A569-1DC86D816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B-97B6-4E4A-BB6F-2BABF5AA81B3}"/>
                </c:ext>
              </c:extLst>
            </c:dLbl>
            <c:dLbl>
              <c:idx val="1196"/>
              <c:tx>
                <c:rich>
                  <a:bodyPr/>
                  <a:lstStyle/>
                  <a:p>
                    <a:fld id="{C0756633-8232-4C7B-9DB6-3ABCD35AB1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C-97B6-4E4A-BB6F-2BABF5AA81B3}"/>
                </c:ext>
              </c:extLst>
            </c:dLbl>
            <c:dLbl>
              <c:idx val="1197"/>
              <c:tx>
                <c:rich>
                  <a:bodyPr/>
                  <a:lstStyle/>
                  <a:p>
                    <a:fld id="{B1013931-536B-4A97-971C-E09E37C487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D-97B6-4E4A-BB6F-2BABF5AA81B3}"/>
                </c:ext>
              </c:extLst>
            </c:dLbl>
            <c:dLbl>
              <c:idx val="1198"/>
              <c:tx>
                <c:rich>
                  <a:bodyPr/>
                  <a:lstStyle/>
                  <a:p>
                    <a:fld id="{3E136CBC-0BB7-491D-870E-2798A59113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E-97B6-4E4A-BB6F-2BABF5AA81B3}"/>
                </c:ext>
              </c:extLst>
            </c:dLbl>
            <c:dLbl>
              <c:idx val="1199"/>
              <c:tx>
                <c:rich>
                  <a:bodyPr/>
                  <a:lstStyle/>
                  <a:p>
                    <a:fld id="{5DF15E8C-FD8B-421F-B3B4-38CA630C73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F-97B6-4E4A-BB6F-2BABF5AA81B3}"/>
                </c:ext>
              </c:extLst>
            </c:dLbl>
            <c:dLbl>
              <c:idx val="1200"/>
              <c:tx>
                <c:rich>
                  <a:bodyPr/>
                  <a:lstStyle/>
                  <a:p>
                    <a:fld id="{A743E4A8-CD9D-4639-BB57-C25D5A238E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0-97B6-4E4A-BB6F-2BABF5AA81B3}"/>
                </c:ext>
              </c:extLst>
            </c:dLbl>
            <c:dLbl>
              <c:idx val="1201"/>
              <c:tx>
                <c:rich>
                  <a:bodyPr/>
                  <a:lstStyle/>
                  <a:p>
                    <a:fld id="{A38A7FF3-6985-434A-9538-BFB6BAD8E5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1-97B6-4E4A-BB6F-2BABF5AA81B3}"/>
                </c:ext>
              </c:extLst>
            </c:dLbl>
            <c:dLbl>
              <c:idx val="1202"/>
              <c:tx>
                <c:rich>
                  <a:bodyPr/>
                  <a:lstStyle/>
                  <a:p>
                    <a:fld id="{770110F1-07F1-4ED9-8842-D88867306D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2-97B6-4E4A-BB6F-2BABF5AA81B3}"/>
                </c:ext>
              </c:extLst>
            </c:dLbl>
            <c:dLbl>
              <c:idx val="1203"/>
              <c:tx>
                <c:rich>
                  <a:bodyPr/>
                  <a:lstStyle/>
                  <a:p>
                    <a:fld id="{657D7F9B-B80F-48CD-832E-A7ECC705E1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3-97B6-4E4A-BB6F-2BABF5AA81B3}"/>
                </c:ext>
              </c:extLst>
            </c:dLbl>
            <c:dLbl>
              <c:idx val="1204"/>
              <c:tx>
                <c:rich>
                  <a:bodyPr/>
                  <a:lstStyle/>
                  <a:p>
                    <a:fld id="{CF8C8E4E-481D-49B7-8A7F-5521B1CBE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4-97B6-4E4A-BB6F-2BABF5AA81B3}"/>
                </c:ext>
              </c:extLst>
            </c:dLbl>
            <c:dLbl>
              <c:idx val="1205"/>
              <c:tx>
                <c:rich>
                  <a:bodyPr/>
                  <a:lstStyle/>
                  <a:p>
                    <a:fld id="{860DC36B-7E84-40C0-AA61-82C28F29DA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5-97B6-4E4A-BB6F-2BABF5AA81B3}"/>
                </c:ext>
              </c:extLst>
            </c:dLbl>
            <c:dLbl>
              <c:idx val="1206"/>
              <c:tx>
                <c:rich>
                  <a:bodyPr/>
                  <a:lstStyle/>
                  <a:p>
                    <a:fld id="{AB84D55E-4C48-472E-B01D-EEBB2291D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6-97B6-4E4A-BB6F-2BABF5AA81B3}"/>
                </c:ext>
              </c:extLst>
            </c:dLbl>
            <c:dLbl>
              <c:idx val="1207"/>
              <c:tx>
                <c:rich>
                  <a:bodyPr/>
                  <a:lstStyle/>
                  <a:p>
                    <a:fld id="{CB11B8B1-8268-42E4-9B5C-C11130428F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7-97B6-4E4A-BB6F-2BABF5AA81B3}"/>
                </c:ext>
              </c:extLst>
            </c:dLbl>
            <c:dLbl>
              <c:idx val="1208"/>
              <c:tx>
                <c:rich>
                  <a:bodyPr/>
                  <a:lstStyle/>
                  <a:p>
                    <a:fld id="{00E6317A-1BD1-4392-A62C-AFF46E5DC7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8-97B6-4E4A-BB6F-2BABF5AA81B3}"/>
                </c:ext>
              </c:extLst>
            </c:dLbl>
            <c:dLbl>
              <c:idx val="1209"/>
              <c:tx>
                <c:rich>
                  <a:bodyPr/>
                  <a:lstStyle/>
                  <a:p>
                    <a:fld id="{505D043A-56EC-4847-AC89-AD8C2CE88A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9-97B6-4E4A-BB6F-2BABF5AA81B3}"/>
                </c:ext>
              </c:extLst>
            </c:dLbl>
            <c:dLbl>
              <c:idx val="1210"/>
              <c:tx>
                <c:rich>
                  <a:bodyPr/>
                  <a:lstStyle/>
                  <a:p>
                    <a:fld id="{7C70F1B3-61DD-4F53-B58D-0E23D0C6CB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A-97B6-4E4A-BB6F-2BABF5AA81B3}"/>
                </c:ext>
              </c:extLst>
            </c:dLbl>
            <c:dLbl>
              <c:idx val="1211"/>
              <c:tx>
                <c:rich>
                  <a:bodyPr/>
                  <a:lstStyle/>
                  <a:p>
                    <a:fld id="{4B9D28DB-E0F7-407D-B7F3-2060766E8A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B-97B6-4E4A-BB6F-2BABF5AA81B3}"/>
                </c:ext>
              </c:extLst>
            </c:dLbl>
            <c:dLbl>
              <c:idx val="1212"/>
              <c:tx>
                <c:rich>
                  <a:bodyPr/>
                  <a:lstStyle/>
                  <a:p>
                    <a:fld id="{344F26A1-251D-4332-A79D-0A413DB4BA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C-97B6-4E4A-BB6F-2BABF5AA81B3}"/>
                </c:ext>
              </c:extLst>
            </c:dLbl>
            <c:dLbl>
              <c:idx val="1213"/>
              <c:tx>
                <c:rich>
                  <a:bodyPr/>
                  <a:lstStyle/>
                  <a:p>
                    <a:fld id="{C79CE1C1-1859-427F-8CDA-60599E352B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D-97B6-4E4A-BB6F-2BABF5AA81B3}"/>
                </c:ext>
              </c:extLst>
            </c:dLbl>
            <c:dLbl>
              <c:idx val="1214"/>
              <c:tx>
                <c:rich>
                  <a:bodyPr/>
                  <a:lstStyle/>
                  <a:p>
                    <a:fld id="{C6671330-790D-4B2D-B4DF-87832642E6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E-97B6-4E4A-BB6F-2BABF5AA81B3}"/>
                </c:ext>
              </c:extLst>
            </c:dLbl>
            <c:dLbl>
              <c:idx val="1215"/>
              <c:tx>
                <c:rich>
                  <a:bodyPr/>
                  <a:lstStyle/>
                  <a:p>
                    <a:fld id="{B75E13A7-F034-4333-AA2B-20DCDAA73F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F-97B6-4E4A-BB6F-2BABF5AA81B3}"/>
                </c:ext>
              </c:extLst>
            </c:dLbl>
            <c:dLbl>
              <c:idx val="1216"/>
              <c:tx>
                <c:rich>
                  <a:bodyPr/>
                  <a:lstStyle/>
                  <a:p>
                    <a:fld id="{25B95ADA-8243-415D-ABBA-02086A79E7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0-97B6-4E4A-BB6F-2BABF5AA81B3}"/>
                </c:ext>
              </c:extLst>
            </c:dLbl>
            <c:dLbl>
              <c:idx val="1217"/>
              <c:tx>
                <c:rich>
                  <a:bodyPr/>
                  <a:lstStyle/>
                  <a:p>
                    <a:fld id="{BE819B61-81B9-4BDD-B780-45750FBB20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1-97B6-4E4A-BB6F-2BABF5AA81B3}"/>
                </c:ext>
              </c:extLst>
            </c:dLbl>
            <c:dLbl>
              <c:idx val="1218"/>
              <c:tx>
                <c:rich>
                  <a:bodyPr/>
                  <a:lstStyle/>
                  <a:p>
                    <a:fld id="{41352A3B-1FA7-48C2-8696-04DE41783D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2-97B6-4E4A-BB6F-2BABF5AA81B3}"/>
                </c:ext>
              </c:extLst>
            </c:dLbl>
            <c:dLbl>
              <c:idx val="1219"/>
              <c:tx>
                <c:rich>
                  <a:bodyPr/>
                  <a:lstStyle/>
                  <a:p>
                    <a:fld id="{E672B653-604B-419B-9F12-E4B2E23DF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3-97B6-4E4A-BB6F-2BABF5AA81B3}"/>
                </c:ext>
              </c:extLst>
            </c:dLbl>
            <c:dLbl>
              <c:idx val="1220"/>
              <c:tx>
                <c:rich>
                  <a:bodyPr/>
                  <a:lstStyle/>
                  <a:p>
                    <a:fld id="{0DB262C9-E3E6-4E52-AA8C-E37CFE7E98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4-97B6-4E4A-BB6F-2BABF5AA81B3}"/>
                </c:ext>
              </c:extLst>
            </c:dLbl>
            <c:dLbl>
              <c:idx val="1221"/>
              <c:tx>
                <c:rich>
                  <a:bodyPr/>
                  <a:lstStyle/>
                  <a:p>
                    <a:fld id="{C9A62D4D-567B-4197-95D1-2FA762827F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5-97B6-4E4A-BB6F-2BABF5AA81B3}"/>
                </c:ext>
              </c:extLst>
            </c:dLbl>
            <c:dLbl>
              <c:idx val="1222"/>
              <c:tx>
                <c:rich>
                  <a:bodyPr/>
                  <a:lstStyle/>
                  <a:p>
                    <a:fld id="{6A781878-EB58-447C-8090-282264F7F9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6-97B6-4E4A-BB6F-2BABF5AA81B3}"/>
                </c:ext>
              </c:extLst>
            </c:dLbl>
            <c:dLbl>
              <c:idx val="1223"/>
              <c:tx>
                <c:rich>
                  <a:bodyPr/>
                  <a:lstStyle/>
                  <a:p>
                    <a:fld id="{2A459C6B-77DF-42A2-B013-6176345E71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7-97B6-4E4A-BB6F-2BABF5AA81B3}"/>
                </c:ext>
              </c:extLst>
            </c:dLbl>
            <c:dLbl>
              <c:idx val="1224"/>
              <c:tx>
                <c:rich>
                  <a:bodyPr/>
                  <a:lstStyle/>
                  <a:p>
                    <a:fld id="{51A59BDC-F1D5-4D86-9FED-8A8FCBDC0E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8-97B6-4E4A-BB6F-2BABF5AA81B3}"/>
                </c:ext>
              </c:extLst>
            </c:dLbl>
            <c:dLbl>
              <c:idx val="1225"/>
              <c:tx>
                <c:rich>
                  <a:bodyPr/>
                  <a:lstStyle/>
                  <a:p>
                    <a:fld id="{840B1AC5-C5DF-40DF-80DE-672A7F6605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9-97B6-4E4A-BB6F-2BABF5AA81B3}"/>
                </c:ext>
              </c:extLst>
            </c:dLbl>
            <c:dLbl>
              <c:idx val="1226"/>
              <c:tx>
                <c:rich>
                  <a:bodyPr/>
                  <a:lstStyle/>
                  <a:p>
                    <a:fld id="{3D7FA8E1-28AD-43DF-B188-4B81BE4F67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A-97B6-4E4A-BB6F-2BABF5AA81B3}"/>
                </c:ext>
              </c:extLst>
            </c:dLbl>
            <c:dLbl>
              <c:idx val="1227"/>
              <c:tx>
                <c:rich>
                  <a:bodyPr/>
                  <a:lstStyle/>
                  <a:p>
                    <a:fld id="{08B5FCB7-97F4-4708-A24E-EBADF61695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B-97B6-4E4A-BB6F-2BABF5AA81B3}"/>
                </c:ext>
              </c:extLst>
            </c:dLbl>
            <c:dLbl>
              <c:idx val="1228"/>
              <c:tx>
                <c:rich>
                  <a:bodyPr/>
                  <a:lstStyle/>
                  <a:p>
                    <a:fld id="{B13053FA-DD78-41F0-8EAF-F62AC306B1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C-97B6-4E4A-BB6F-2BABF5AA81B3}"/>
                </c:ext>
              </c:extLst>
            </c:dLbl>
            <c:dLbl>
              <c:idx val="1229"/>
              <c:tx>
                <c:rich>
                  <a:bodyPr/>
                  <a:lstStyle/>
                  <a:p>
                    <a:fld id="{F2227B18-314F-4900-9A04-25EA194216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D-97B6-4E4A-BB6F-2BABF5AA81B3}"/>
                </c:ext>
              </c:extLst>
            </c:dLbl>
            <c:dLbl>
              <c:idx val="1230"/>
              <c:tx>
                <c:rich>
                  <a:bodyPr/>
                  <a:lstStyle/>
                  <a:p>
                    <a:fld id="{C0BAC5A9-B7D6-4C44-AF58-910543BF03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E-97B6-4E4A-BB6F-2BABF5AA81B3}"/>
                </c:ext>
              </c:extLst>
            </c:dLbl>
            <c:dLbl>
              <c:idx val="1231"/>
              <c:tx>
                <c:rich>
                  <a:bodyPr/>
                  <a:lstStyle/>
                  <a:p>
                    <a:fld id="{F76CD1E0-77BF-4989-87BB-03BC63FEB4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F-97B6-4E4A-BB6F-2BABF5AA81B3}"/>
                </c:ext>
              </c:extLst>
            </c:dLbl>
            <c:dLbl>
              <c:idx val="1232"/>
              <c:tx>
                <c:rich>
                  <a:bodyPr/>
                  <a:lstStyle/>
                  <a:p>
                    <a:fld id="{B13B0ABF-C7C0-4FE5-83B8-817B7D8AF1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0-97B6-4E4A-BB6F-2BABF5AA81B3}"/>
                </c:ext>
              </c:extLst>
            </c:dLbl>
            <c:dLbl>
              <c:idx val="1233"/>
              <c:tx>
                <c:rich>
                  <a:bodyPr/>
                  <a:lstStyle/>
                  <a:p>
                    <a:fld id="{9AD1C1B0-6F01-4434-842A-33A9B608EB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1-97B6-4E4A-BB6F-2BABF5AA81B3}"/>
                </c:ext>
              </c:extLst>
            </c:dLbl>
            <c:dLbl>
              <c:idx val="1234"/>
              <c:tx>
                <c:rich>
                  <a:bodyPr/>
                  <a:lstStyle/>
                  <a:p>
                    <a:fld id="{71FA876A-33D8-40DC-850E-D52D77B904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2-97B6-4E4A-BB6F-2BABF5AA81B3}"/>
                </c:ext>
              </c:extLst>
            </c:dLbl>
            <c:dLbl>
              <c:idx val="1235"/>
              <c:tx>
                <c:rich>
                  <a:bodyPr/>
                  <a:lstStyle/>
                  <a:p>
                    <a:fld id="{6622FBCA-0CD6-46CC-B2EF-A88FC63CDF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3-97B6-4E4A-BB6F-2BABF5AA81B3}"/>
                </c:ext>
              </c:extLst>
            </c:dLbl>
            <c:dLbl>
              <c:idx val="1236"/>
              <c:tx>
                <c:rich>
                  <a:bodyPr/>
                  <a:lstStyle/>
                  <a:p>
                    <a:fld id="{63DA3BE3-184F-4FB7-AFEC-B3FD40BD3E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4-97B6-4E4A-BB6F-2BABF5AA81B3}"/>
                </c:ext>
              </c:extLst>
            </c:dLbl>
            <c:dLbl>
              <c:idx val="1237"/>
              <c:tx>
                <c:rich>
                  <a:bodyPr/>
                  <a:lstStyle/>
                  <a:p>
                    <a:fld id="{0AC04B09-550D-42DC-A9C8-99A81BD3BC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5-97B6-4E4A-BB6F-2BABF5AA81B3}"/>
                </c:ext>
              </c:extLst>
            </c:dLbl>
            <c:dLbl>
              <c:idx val="1238"/>
              <c:tx>
                <c:rich>
                  <a:bodyPr/>
                  <a:lstStyle/>
                  <a:p>
                    <a:fld id="{9B9B575A-927E-4E0E-916C-E592A8082D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6-97B6-4E4A-BB6F-2BABF5AA81B3}"/>
                </c:ext>
              </c:extLst>
            </c:dLbl>
            <c:dLbl>
              <c:idx val="1239"/>
              <c:tx>
                <c:rich>
                  <a:bodyPr/>
                  <a:lstStyle/>
                  <a:p>
                    <a:fld id="{4AF6EA92-95DB-4797-A674-844FE5D6AC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7-97B6-4E4A-BB6F-2BABF5AA81B3}"/>
                </c:ext>
              </c:extLst>
            </c:dLbl>
            <c:dLbl>
              <c:idx val="1240"/>
              <c:tx>
                <c:rich>
                  <a:bodyPr/>
                  <a:lstStyle/>
                  <a:p>
                    <a:fld id="{9028334A-0310-489E-BD1B-A7F23CB908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8-97B6-4E4A-BB6F-2BABF5AA81B3}"/>
                </c:ext>
              </c:extLst>
            </c:dLbl>
            <c:dLbl>
              <c:idx val="1241"/>
              <c:tx>
                <c:rich>
                  <a:bodyPr/>
                  <a:lstStyle/>
                  <a:p>
                    <a:fld id="{F3F14E4B-8BB6-43A4-BFDF-72FB57C5CD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9-97B6-4E4A-BB6F-2BABF5AA81B3}"/>
                </c:ext>
              </c:extLst>
            </c:dLbl>
            <c:dLbl>
              <c:idx val="1242"/>
              <c:tx>
                <c:rich>
                  <a:bodyPr/>
                  <a:lstStyle/>
                  <a:p>
                    <a:fld id="{BDC76A47-FFF8-403D-ABE1-F8439E2A01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A-97B6-4E4A-BB6F-2BABF5AA81B3}"/>
                </c:ext>
              </c:extLst>
            </c:dLbl>
            <c:dLbl>
              <c:idx val="1243"/>
              <c:tx>
                <c:rich>
                  <a:bodyPr/>
                  <a:lstStyle/>
                  <a:p>
                    <a:fld id="{2AC76D68-7989-479C-BA7C-B69FC5B0E6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B-97B6-4E4A-BB6F-2BABF5AA81B3}"/>
                </c:ext>
              </c:extLst>
            </c:dLbl>
            <c:dLbl>
              <c:idx val="1244"/>
              <c:tx>
                <c:rich>
                  <a:bodyPr/>
                  <a:lstStyle/>
                  <a:p>
                    <a:fld id="{D9173E54-C7F9-4842-86F5-83F01349F6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C-97B6-4E4A-BB6F-2BABF5AA81B3}"/>
                </c:ext>
              </c:extLst>
            </c:dLbl>
            <c:dLbl>
              <c:idx val="1245"/>
              <c:tx>
                <c:rich>
                  <a:bodyPr/>
                  <a:lstStyle/>
                  <a:p>
                    <a:fld id="{8D2A9A3C-9A9B-4BBC-80C7-8C07798D2E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D-97B6-4E4A-BB6F-2BABF5AA81B3}"/>
                </c:ext>
              </c:extLst>
            </c:dLbl>
            <c:dLbl>
              <c:idx val="1246"/>
              <c:tx>
                <c:rich>
                  <a:bodyPr/>
                  <a:lstStyle/>
                  <a:p>
                    <a:fld id="{C503C476-A8B3-407B-910A-925C92F322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E-97B6-4E4A-BB6F-2BABF5AA81B3}"/>
                </c:ext>
              </c:extLst>
            </c:dLbl>
            <c:dLbl>
              <c:idx val="1247"/>
              <c:tx>
                <c:rich>
                  <a:bodyPr/>
                  <a:lstStyle/>
                  <a:p>
                    <a:fld id="{7DDCC13D-C767-4FE3-9DC1-7E08CFCBB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F-97B6-4E4A-BB6F-2BABF5AA81B3}"/>
                </c:ext>
              </c:extLst>
            </c:dLbl>
            <c:dLbl>
              <c:idx val="1248"/>
              <c:tx>
                <c:rich>
                  <a:bodyPr/>
                  <a:lstStyle/>
                  <a:p>
                    <a:fld id="{2EB05434-1D81-4931-9C39-26ED495005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0-97B6-4E4A-BB6F-2BABF5AA81B3}"/>
                </c:ext>
              </c:extLst>
            </c:dLbl>
            <c:dLbl>
              <c:idx val="1249"/>
              <c:tx>
                <c:rich>
                  <a:bodyPr/>
                  <a:lstStyle/>
                  <a:p>
                    <a:fld id="{47999E05-20E4-4659-A14A-F0F18E65D5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1-97B6-4E4A-BB6F-2BABF5AA81B3}"/>
                </c:ext>
              </c:extLst>
            </c:dLbl>
            <c:dLbl>
              <c:idx val="1250"/>
              <c:tx>
                <c:rich>
                  <a:bodyPr/>
                  <a:lstStyle/>
                  <a:p>
                    <a:fld id="{53D1B320-0D6C-4379-AD9C-4E22698867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2-97B6-4E4A-BB6F-2BABF5AA81B3}"/>
                </c:ext>
              </c:extLst>
            </c:dLbl>
            <c:dLbl>
              <c:idx val="1251"/>
              <c:tx>
                <c:rich>
                  <a:bodyPr/>
                  <a:lstStyle/>
                  <a:p>
                    <a:fld id="{CE5F8C71-B5B8-44B6-A746-9158CE6187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3-97B6-4E4A-BB6F-2BABF5AA81B3}"/>
                </c:ext>
              </c:extLst>
            </c:dLbl>
            <c:dLbl>
              <c:idx val="1252"/>
              <c:tx>
                <c:rich>
                  <a:bodyPr/>
                  <a:lstStyle/>
                  <a:p>
                    <a:fld id="{3E54FDD3-8C95-432E-B53C-BF56149938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4-97B6-4E4A-BB6F-2BABF5AA81B3}"/>
                </c:ext>
              </c:extLst>
            </c:dLbl>
            <c:dLbl>
              <c:idx val="1253"/>
              <c:tx>
                <c:rich>
                  <a:bodyPr/>
                  <a:lstStyle/>
                  <a:p>
                    <a:fld id="{058C60AF-12D2-4DF3-A4DF-BF535AA015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5-97B6-4E4A-BB6F-2BABF5AA81B3}"/>
                </c:ext>
              </c:extLst>
            </c:dLbl>
            <c:dLbl>
              <c:idx val="1254"/>
              <c:tx>
                <c:rich>
                  <a:bodyPr/>
                  <a:lstStyle/>
                  <a:p>
                    <a:fld id="{E7403E09-4D5C-4C5E-B55D-2A8A2D9CB8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6-97B6-4E4A-BB6F-2BABF5AA81B3}"/>
                </c:ext>
              </c:extLst>
            </c:dLbl>
            <c:dLbl>
              <c:idx val="1255"/>
              <c:tx>
                <c:rich>
                  <a:bodyPr/>
                  <a:lstStyle/>
                  <a:p>
                    <a:fld id="{52733F3A-6058-46F8-9340-28B453A9AA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7-97B6-4E4A-BB6F-2BABF5AA81B3}"/>
                </c:ext>
              </c:extLst>
            </c:dLbl>
            <c:dLbl>
              <c:idx val="1256"/>
              <c:tx>
                <c:rich>
                  <a:bodyPr/>
                  <a:lstStyle/>
                  <a:p>
                    <a:fld id="{3B435C3A-1B34-4D37-9A26-B1F70DEA9B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8-97B6-4E4A-BB6F-2BABF5AA81B3}"/>
                </c:ext>
              </c:extLst>
            </c:dLbl>
            <c:dLbl>
              <c:idx val="1257"/>
              <c:tx>
                <c:rich>
                  <a:bodyPr/>
                  <a:lstStyle/>
                  <a:p>
                    <a:fld id="{AD4E2FD7-C26C-4BF8-A3C5-939FDB146C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9-97B6-4E4A-BB6F-2BABF5AA81B3}"/>
                </c:ext>
              </c:extLst>
            </c:dLbl>
            <c:dLbl>
              <c:idx val="1258"/>
              <c:tx>
                <c:rich>
                  <a:bodyPr/>
                  <a:lstStyle/>
                  <a:p>
                    <a:fld id="{8DED5801-0426-4A2E-98D9-14681D3B02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A-97B6-4E4A-BB6F-2BABF5AA81B3}"/>
                </c:ext>
              </c:extLst>
            </c:dLbl>
            <c:dLbl>
              <c:idx val="1259"/>
              <c:tx>
                <c:rich>
                  <a:bodyPr/>
                  <a:lstStyle/>
                  <a:p>
                    <a:fld id="{A44CE7EC-BFCA-4104-B702-CC389366E9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B-97B6-4E4A-BB6F-2BABF5AA81B3}"/>
                </c:ext>
              </c:extLst>
            </c:dLbl>
            <c:dLbl>
              <c:idx val="1260"/>
              <c:tx>
                <c:rich>
                  <a:bodyPr/>
                  <a:lstStyle/>
                  <a:p>
                    <a:fld id="{E3B98686-7FDE-4278-877C-04D6C89C7F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C-97B6-4E4A-BB6F-2BABF5AA81B3}"/>
                </c:ext>
              </c:extLst>
            </c:dLbl>
            <c:dLbl>
              <c:idx val="1261"/>
              <c:tx>
                <c:rich>
                  <a:bodyPr/>
                  <a:lstStyle/>
                  <a:p>
                    <a:fld id="{59044DFB-E1ED-48A4-8D35-33D25BAE7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D-97B6-4E4A-BB6F-2BABF5AA81B3}"/>
                </c:ext>
              </c:extLst>
            </c:dLbl>
            <c:dLbl>
              <c:idx val="1262"/>
              <c:tx>
                <c:rich>
                  <a:bodyPr/>
                  <a:lstStyle/>
                  <a:p>
                    <a:fld id="{C9A5D81D-16E0-4600-BB86-93CD38F26F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E-97B6-4E4A-BB6F-2BABF5AA81B3}"/>
                </c:ext>
              </c:extLst>
            </c:dLbl>
            <c:dLbl>
              <c:idx val="1263"/>
              <c:tx>
                <c:rich>
                  <a:bodyPr/>
                  <a:lstStyle/>
                  <a:p>
                    <a:fld id="{0BA1B2D1-A98D-4A81-9BEC-E2F70DFF62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F-97B6-4E4A-BB6F-2BABF5AA81B3}"/>
                </c:ext>
              </c:extLst>
            </c:dLbl>
            <c:dLbl>
              <c:idx val="1264"/>
              <c:tx>
                <c:rich>
                  <a:bodyPr/>
                  <a:lstStyle/>
                  <a:p>
                    <a:fld id="{1FF022F7-7BB8-400C-B368-65AECF5A5C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0-97B6-4E4A-BB6F-2BABF5AA81B3}"/>
                </c:ext>
              </c:extLst>
            </c:dLbl>
            <c:dLbl>
              <c:idx val="1265"/>
              <c:tx>
                <c:rich>
                  <a:bodyPr/>
                  <a:lstStyle/>
                  <a:p>
                    <a:fld id="{37037DFC-516D-4AAC-AD19-71EAFB7A3D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1-97B6-4E4A-BB6F-2BABF5AA81B3}"/>
                </c:ext>
              </c:extLst>
            </c:dLbl>
            <c:dLbl>
              <c:idx val="1266"/>
              <c:tx>
                <c:rich>
                  <a:bodyPr/>
                  <a:lstStyle/>
                  <a:p>
                    <a:fld id="{CB592F95-1AB5-4FF2-B438-37DB5DEA1A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2-97B6-4E4A-BB6F-2BABF5AA81B3}"/>
                </c:ext>
              </c:extLst>
            </c:dLbl>
            <c:dLbl>
              <c:idx val="1267"/>
              <c:tx>
                <c:rich>
                  <a:bodyPr/>
                  <a:lstStyle/>
                  <a:p>
                    <a:fld id="{9EBEC1F8-9EAE-4DF5-995B-60CE36D2DC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3-97B6-4E4A-BB6F-2BABF5AA81B3}"/>
                </c:ext>
              </c:extLst>
            </c:dLbl>
            <c:dLbl>
              <c:idx val="1268"/>
              <c:tx>
                <c:rich>
                  <a:bodyPr/>
                  <a:lstStyle/>
                  <a:p>
                    <a:fld id="{D147B859-318C-42EB-8215-FB19356CA5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4-97B6-4E4A-BB6F-2BABF5AA81B3}"/>
                </c:ext>
              </c:extLst>
            </c:dLbl>
            <c:dLbl>
              <c:idx val="1269"/>
              <c:tx>
                <c:rich>
                  <a:bodyPr/>
                  <a:lstStyle/>
                  <a:p>
                    <a:fld id="{6DDE2ACB-77A2-4BF0-93B1-1B103C0F26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5-97B6-4E4A-BB6F-2BABF5AA81B3}"/>
                </c:ext>
              </c:extLst>
            </c:dLbl>
            <c:dLbl>
              <c:idx val="1270"/>
              <c:tx>
                <c:rich>
                  <a:bodyPr/>
                  <a:lstStyle/>
                  <a:p>
                    <a:fld id="{6E97926B-062D-4576-8A65-874156B21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6-97B6-4E4A-BB6F-2BABF5AA81B3}"/>
                </c:ext>
              </c:extLst>
            </c:dLbl>
            <c:dLbl>
              <c:idx val="1271"/>
              <c:tx>
                <c:rich>
                  <a:bodyPr/>
                  <a:lstStyle/>
                  <a:p>
                    <a:fld id="{5B2EEC76-7148-494C-88E9-35525F294B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7-97B6-4E4A-BB6F-2BABF5AA81B3}"/>
                </c:ext>
              </c:extLst>
            </c:dLbl>
            <c:dLbl>
              <c:idx val="1272"/>
              <c:tx>
                <c:rich>
                  <a:bodyPr/>
                  <a:lstStyle/>
                  <a:p>
                    <a:fld id="{37EF727F-4B7D-44FB-8605-46A3D6F14D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8-97B6-4E4A-BB6F-2BABF5AA81B3}"/>
                </c:ext>
              </c:extLst>
            </c:dLbl>
            <c:dLbl>
              <c:idx val="1273"/>
              <c:tx>
                <c:rich>
                  <a:bodyPr/>
                  <a:lstStyle/>
                  <a:p>
                    <a:fld id="{B71657E1-7FAB-4581-BBA7-3B961A504A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9-97B6-4E4A-BB6F-2BABF5AA81B3}"/>
                </c:ext>
              </c:extLst>
            </c:dLbl>
            <c:dLbl>
              <c:idx val="1274"/>
              <c:tx>
                <c:rich>
                  <a:bodyPr/>
                  <a:lstStyle/>
                  <a:p>
                    <a:fld id="{55BFFF73-C19B-45EC-B989-123E768F5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A-97B6-4E4A-BB6F-2BABF5AA81B3}"/>
                </c:ext>
              </c:extLst>
            </c:dLbl>
            <c:dLbl>
              <c:idx val="1275"/>
              <c:tx>
                <c:rich>
                  <a:bodyPr/>
                  <a:lstStyle/>
                  <a:p>
                    <a:fld id="{BF39D522-E136-44A5-816F-668518840B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B-97B6-4E4A-BB6F-2BABF5AA81B3}"/>
                </c:ext>
              </c:extLst>
            </c:dLbl>
            <c:dLbl>
              <c:idx val="1276"/>
              <c:tx>
                <c:rich>
                  <a:bodyPr/>
                  <a:lstStyle/>
                  <a:p>
                    <a:fld id="{00DC4BEF-B3A2-4CCB-8686-C18C2AB029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C-97B6-4E4A-BB6F-2BABF5AA81B3}"/>
                </c:ext>
              </c:extLst>
            </c:dLbl>
            <c:dLbl>
              <c:idx val="1277"/>
              <c:tx>
                <c:rich>
                  <a:bodyPr/>
                  <a:lstStyle/>
                  <a:p>
                    <a:fld id="{F38A256F-C801-4B22-9F81-6D285925E9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D-97B6-4E4A-BB6F-2BABF5AA81B3}"/>
                </c:ext>
              </c:extLst>
            </c:dLbl>
            <c:dLbl>
              <c:idx val="1278"/>
              <c:tx>
                <c:rich>
                  <a:bodyPr/>
                  <a:lstStyle/>
                  <a:p>
                    <a:fld id="{6B49CD6C-8217-4F80-9420-819AC16C20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E-97B6-4E4A-BB6F-2BABF5AA81B3}"/>
                </c:ext>
              </c:extLst>
            </c:dLbl>
            <c:dLbl>
              <c:idx val="1279"/>
              <c:tx>
                <c:rich>
                  <a:bodyPr/>
                  <a:lstStyle/>
                  <a:p>
                    <a:fld id="{36B86211-9B37-48F4-9D68-30EC5B520B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F-97B6-4E4A-BB6F-2BABF5AA81B3}"/>
                </c:ext>
              </c:extLst>
            </c:dLbl>
            <c:dLbl>
              <c:idx val="1280"/>
              <c:tx>
                <c:rich>
                  <a:bodyPr/>
                  <a:lstStyle/>
                  <a:p>
                    <a:fld id="{033E261C-369A-42D3-A78F-33A5A56454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0-97B6-4E4A-BB6F-2BABF5AA81B3}"/>
                </c:ext>
              </c:extLst>
            </c:dLbl>
            <c:dLbl>
              <c:idx val="1281"/>
              <c:tx>
                <c:rich>
                  <a:bodyPr/>
                  <a:lstStyle/>
                  <a:p>
                    <a:fld id="{D5AC6C12-EBE3-41D6-8F30-2D02BFDD25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1-97B6-4E4A-BB6F-2BABF5AA81B3}"/>
                </c:ext>
              </c:extLst>
            </c:dLbl>
            <c:dLbl>
              <c:idx val="1282"/>
              <c:tx>
                <c:rich>
                  <a:bodyPr/>
                  <a:lstStyle/>
                  <a:p>
                    <a:fld id="{B2E3B14B-A37E-47F7-A060-8DE929C214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2-97B6-4E4A-BB6F-2BABF5AA81B3}"/>
                </c:ext>
              </c:extLst>
            </c:dLbl>
            <c:dLbl>
              <c:idx val="1283"/>
              <c:tx>
                <c:rich>
                  <a:bodyPr/>
                  <a:lstStyle/>
                  <a:p>
                    <a:fld id="{45C80161-576A-4E15-893B-3D8924D2E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3-97B6-4E4A-BB6F-2BABF5AA81B3}"/>
                </c:ext>
              </c:extLst>
            </c:dLbl>
            <c:dLbl>
              <c:idx val="1284"/>
              <c:tx>
                <c:rich>
                  <a:bodyPr/>
                  <a:lstStyle/>
                  <a:p>
                    <a:fld id="{26C24729-FD7F-4A7C-8E67-15A97E697F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4-97B6-4E4A-BB6F-2BABF5AA81B3}"/>
                </c:ext>
              </c:extLst>
            </c:dLbl>
            <c:dLbl>
              <c:idx val="1285"/>
              <c:tx>
                <c:rich>
                  <a:bodyPr/>
                  <a:lstStyle/>
                  <a:p>
                    <a:fld id="{57599F79-81E8-448A-8D8B-1A730C7C0D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5-97B6-4E4A-BB6F-2BABF5AA81B3}"/>
                </c:ext>
              </c:extLst>
            </c:dLbl>
            <c:dLbl>
              <c:idx val="1286"/>
              <c:tx>
                <c:rich>
                  <a:bodyPr/>
                  <a:lstStyle/>
                  <a:p>
                    <a:fld id="{2430A1A5-CE35-4AC4-8223-36DEFA3C25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6-97B6-4E4A-BB6F-2BABF5AA81B3}"/>
                </c:ext>
              </c:extLst>
            </c:dLbl>
            <c:dLbl>
              <c:idx val="1287"/>
              <c:tx>
                <c:rich>
                  <a:bodyPr/>
                  <a:lstStyle/>
                  <a:p>
                    <a:fld id="{7EF23697-7E12-492F-8FB0-ADDDA25427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7-97B6-4E4A-BB6F-2BABF5AA81B3}"/>
                </c:ext>
              </c:extLst>
            </c:dLbl>
            <c:dLbl>
              <c:idx val="1288"/>
              <c:tx>
                <c:rich>
                  <a:bodyPr/>
                  <a:lstStyle/>
                  <a:p>
                    <a:fld id="{DF9B7DFD-F368-4AE1-990E-2FEB1BD2AB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8-97B6-4E4A-BB6F-2BABF5AA81B3}"/>
                </c:ext>
              </c:extLst>
            </c:dLbl>
            <c:dLbl>
              <c:idx val="1289"/>
              <c:tx>
                <c:rich>
                  <a:bodyPr/>
                  <a:lstStyle/>
                  <a:p>
                    <a:fld id="{A872A55E-1500-4461-87A1-1BE71D6A2D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9-97B6-4E4A-BB6F-2BABF5AA81B3}"/>
                </c:ext>
              </c:extLst>
            </c:dLbl>
            <c:dLbl>
              <c:idx val="1290"/>
              <c:tx>
                <c:rich>
                  <a:bodyPr/>
                  <a:lstStyle/>
                  <a:p>
                    <a:fld id="{5D643E00-1CD0-44A7-833C-349306D953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A-97B6-4E4A-BB6F-2BABF5AA81B3}"/>
                </c:ext>
              </c:extLst>
            </c:dLbl>
            <c:dLbl>
              <c:idx val="1291"/>
              <c:tx>
                <c:rich>
                  <a:bodyPr/>
                  <a:lstStyle/>
                  <a:p>
                    <a:fld id="{DD4743A7-6AF0-4893-AF1A-CCB28F2DEE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B-97B6-4E4A-BB6F-2BABF5AA81B3}"/>
                </c:ext>
              </c:extLst>
            </c:dLbl>
            <c:dLbl>
              <c:idx val="1292"/>
              <c:tx>
                <c:rich>
                  <a:bodyPr/>
                  <a:lstStyle/>
                  <a:p>
                    <a:fld id="{5FECAD45-1681-497A-8923-32D8DF01F9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C-97B6-4E4A-BB6F-2BABF5AA81B3}"/>
                </c:ext>
              </c:extLst>
            </c:dLbl>
            <c:dLbl>
              <c:idx val="1293"/>
              <c:tx>
                <c:rich>
                  <a:bodyPr/>
                  <a:lstStyle/>
                  <a:p>
                    <a:fld id="{AE85BDFC-9C64-4BD5-B25C-55FA10183C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D-97B6-4E4A-BB6F-2BABF5AA81B3}"/>
                </c:ext>
              </c:extLst>
            </c:dLbl>
            <c:dLbl>
              <c:idx val="1294"/>
              <c:tx>
                <c:rich>
                  <a:bodyPr/>
                  <a:lstStyle/>
                  <a:p>
                    <a:fld id="{730DBDC4-F45D-41E1-9209-728C9A8D26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E-97B6-4E4A-BB6F-2BABF5AA81B3}"/>
                </c:ext>
              </c:extLst>
            </c:dLbl>
            <c:dLbl>
              <c:idx val="1295"/>
              <c:tx>
                <c:rich>
                  <a:bodyPr/>
                  <a:lstStyle/>
                  <a:p>
                    <a:fld id="{5A851ECF-C1F9-44A8-95B4-C6F25139F2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F-97B6-4E4A-BB6F-2BABF5AA81B3}"/>
                </c:ext>
              </c:extLst>
            </c:dLbl>
            <c:dLbl>
              <c:idx val="1296"/>
              <c:tx>
                <c:rich>
                  <a:bodyPr/>
                  <a:lstStyle/>
                  <a:p>
                    <a:fld id="{288763B7-4632-4B84-9382-E480A9EF02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0-97B6-4E4A-BB6F-2BABF5AA81B3}"/>
                </c:ext>
              </c:extLst>
            </c:dLbl>
            <c:dLbl>
              <c:idx val="1297"/>
              <c:tx>
                <c:rich>
                  <a:bodyPr/>
                  <a:lstStyle/>
                  <a:p>
                    <a:fld id="{422C162A-21CF-404B-9EA1-A88EC0397E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1-97B6-4E4A-BB6F-2BABF5AA81B3}"/>
                </c:ext>
              </c:extLst>
            </c:dLbl>
            <c:dLbl>
              <c:idx val="1298"/>
              <c:tx>
                <c:rich>
                  <a:bodyPr/>
                  <a:lstStyle/>
                  <a:p>
                    <a:fld id="{C3522DC1-A661-4DFD-BE44-0F98818B94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2-97B6-4E4A-BB6F-2BABF5AA81B3}"/>
                </c:ext>
              </c:extLst>
            </c:dLbl>
            <c:dLbl>
              <c:idx val="1299"/>
              <c:tx>
                <c:rich>
                  <a:bodyPr/>
                  <a:lstStyle/>
                  <a:p>
                    <a:fld id="{57C7CA76-DD99-4C5F-BF9E-86ED7E588C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3-97B6-4E4A-BB6F-2BABF5AA81B3}"/>
                </c:ext>
              </c:extLst>
            </c:dLbl>
            <c:dLbl>
              <c:idx val="1300"/>
              <c:tx>
                <c:rich>
                  <a:bodyPr/>
                  <a:lstStyle/>
                  <a:p>
                    <a:fld id="{C0079A5F-67D7-4185-BCAE-6F54BE4123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4-97B6-4E4A-BB6F-2BABF5AA81B3}"/>
                </c:ext>
              </c:extLst>
            </c:dLbl>
            <c:dLbl>
              <c:idx val="1301"/>
              <c:tx>
                <c:rich>
                  <a:bodyPr/>
                  <a:lstStyle/>
                  <a:p>
                    <a:fld id="{EDEE0DD0-6751-4273-B50F-FE9DFEB735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5-97B6-4E4A-BB6F-2BABF5AA81B3}"/>
                </c:ext>
              </c:extLst>
            </c:dLbl>
            <c:dLbl>
              <c:idx val="1302"/>
              <c:tx>
                <c:rich>
                  <a:bodyPr/>
                  <a:lstStyle/>
                  <a:p>
                    <a:fld id="{BF30E73A-E512-425F-BD23-A48465ED28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6-97B6-4E4A-BB6F-2BABF5AA81B3}"/>
                </c:ext>
              </c:extLst>
            </c:dLbl>
            <c:dLbl>
              <c:idx val="1303"/>
              <c:tx>
                <c:rich>
                  <a:bodyPr/>
                  <a:lstStyle/>
                  <a:p>
                    <a:fld id="{38C18EBC-91E4-4E2A-A000-0CB2837A49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7-97B6-4E4A-BB6F-2BABF5AA81B3}"/>
                </c:ext>
              </c:extLst>
            </c:dLbl>
            <c:dLbl>
              <c:idx val="1304"/>
              <c:tx>
                <c:rich>
                  <a:bodyPr/>
                  <a:lstStyle/>
                  <a:p>
                    <a:fld id="{56BCF2F7-91B8-415F-AF24-8162E1EA95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8-97B6-4E4A-BB6F-2BABF5AA81B3}"/>
                </c:ext>
              </c:extLst>
            </c:dLbl>
            <c:dLbl>
              <c:idx val="1305"/>
              <c:tx>
                <c:rich>
                  <a:bodyPr/>
                  <a:lstStyle/>
                  <a:p>
                    <a:fld id="{02EBC05F-9F09-4DB7-B3FE-FD037069FE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9-97B6-4E4A-BB6F-2BABF5AA81B3}"/>
                </c:ext>
              </c:extLst>
            </c:dLbl>
            <c:dLbl>
              <c:idx val="1306"/>
              <c:tx>
                <c:rich>
                  <a:bodyPr/>
                  <a:lstStyle/>
                  <a:p>
                    <a:fld id="{D5A4410B-86B5-404D-A660-9A6A06CF3A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A-97B6-4E4A-BB6F-2BABF5AA81B3}"/>
                </c:ext>
              </c:extLst>
            </c:dLbl>
            <c:dLbl>
              <c:idx val="1307"/>
              <c:tx>
                <c:rich>
                  <a:bodyPr/>
                  <a:lstStyle/>
                  <a:p>
                    <a:fld id="{4956C62D-B1A8-4D8D-971A-5A8A830128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B-97B6-4E4A-BB6F-2BABF5AA81B3}"/>
                </c:ext>
              </c:extLst>
            </c:dLbl>
            <c:dLbl>
              <c:idx val="1308"/>
              <c:tx>
                <c:rich>
                  <a:bodyPr/>
                  <a:lstStyle/>
                  <a:p>
                    <a:fld id="{C5176E89-5709-4DA5-B351-2A39CFEA96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C-97B6-4E4A-BB6F-2BABF5AA81B3}"/>
                </c:ext>
              </c:extLst>
            </c:dLbl>
            <c:dLbl>
              <c:idx val="1309"/>
              <c:tx>
                <c:rich>
                  <a:bodyPr/>
                  <a:lstStyle/>
                  <a:p>
                    <a:fld id="{DA85E24C-1591-4A24-A647-CE507326EA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D-97B6-4E4A-BB6F-2BABF5AA81B3}"/>
                </c:ext>
              </c:extLst>
            </c:dLbl>
            <c:dLbl>
              <c:idx val="1310"/>
              <c:tx>
                <c:rich>
                  <a:bodyPr/>
                  <a:lstStyle/>
                  <a:p>
                    <a:fld id="{71C957FE-926C-4508-B598-5907F7AED2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E-97B6-4E4A-BB6F-2BABF5AA81B3}"/>
                </c:ext>
              </c:extLst>
            </c:dLbl>
            <c:dLbl>
              <c:idx val="1311"/>
              <c:tx>
                <c:rich>
                  <a:bodyPr/>
                  <a:lstStyle/>
                  <a:p>
                    <a:fld id="{0E09BA78-48CB-423F-8069-3C9B3252B6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F-97B6-4E4A-BB6F-2BABF5AA81B3}"/>
                </c:ext>
              </c:extLst>
            </c:dLbl>
            <c:dLbl>
              <c:idx val="1312"/>
              <c:tx>
                <c:rich>
                  <a:bodyPr/>
                  <a:lstStyle/>
                  <a:p>
                    <a:fld id="{4F1A7BD4-F1BB-4493-BE55-6637FBAD81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0-97B6-4E4A-BB6F-2BABF5AA81B3}"/>
                </c:ext>
              </c:extLst>
            </c:dLbl>
            <c:dLbl>
              <c:idx val="1313"/>
              <c:tx>
                <c:rich>
                  <a:bodyPr/>
                  <a:lstStyle/>
                  <a:p>
                    <a:fld id="{78DB9E56-DC5F-44C5-AF69-EAE8364B90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1-97B6-4E4A-BB6F-2BABF5AA81B3}"/>
                </c:ext>
              </c:extLst>
            </c:dLbl>
            <c:dLbl>
              <c:idx val="1314"/>
              <c:tx>
                <c:rich>
                  <a:bodyPr/>
                  <a:lstStyle/>
                  <a:p>
                    <a:fld id="{C9F0BBAA-A630-423F-8413-3E2E89251F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2-97B6-4E4A-BB6F-2BABF5AA81B3}"/>
                </c:ext>
              </c:extLst>
            </c:dLbl>
            <c:dLbl>
              <c:idx val="1315"/>
              <c:tx>
                <c:rich>
                  <a:bodyPr/>
                  <a:lstStyle/>
                  <a:p>
                    <a:fld id="{D5390701-17A0-4500-9CA6-3ACAFA4E44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3-97B6-4E4A-BB6F-2BABF5AA81B3}"/>
                </c:ext>
              </c:extLst>
            </c:dLbl>
            <c:dLbl>
              <c:idx val="1316"/>
              <c:tx>
                <c:rich>
                  <a:bodyPr/>
                  <a:lstStyle/>
                  <a:p>
                    <a:fld id="{B11298ED-D713-4397-B33D-213DF8A8FF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4-97B6-4E4A-BB6F-2BABF5AA81B3}"/>
                </c:ext>
              </c:extLst>
            </c:dLbl>
            <c:dLbl>
              <c:idx val="1317"/>
              <c:tx>
                <c:rich>
                  <a:bodyPr/>
                  <a:lstStyle/>
                  <a:p>
                    <a:fld id="{F31A00A0-9723-40F8-8404-CB7FE55793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5-97B6-4E4A-BB6F-2BABF5AA81B3}"/>
                </c:ext>
              </c:extLst>
            </c:dLbl>
            <c:dLbl>
              <c:idx val="1318"/>
              <c:tx>
                <c:rich>
                  <a:bodyPr/>
                  <a:lstStyle/>
                  <a:p>
                    <a:fld id="{79AD1619-0BA7-43EA-AA4A-1106EC859A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6-97B6-4E4A-BB6F-2BABF5AA81B3}"/>
                </c:ext>
              </c:extLst>
            </c:dLbl>
            <c:dLbl>
              <c:idx val="1319"/>
              <c:tx>
                <c:rich>
                  <a:bodyPr/>
                  <a:lstStyle/>
                  <a:p>
                    <a:fld id="{1A98D8A4-8FC6-4C3D-8563-DA1698EFFB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7-97B6-4E4A-BB6F-2BABF5AA81B3}"/>
                </c:ext>
              </c:extLst>
            </c:dLbl>
            <c:dLbl>
              <c:idx val="1320"/>
              <c:tx>
                <c:rich>
                  <a:bodyPr/>
                  <a:lstStyle/>
                  <a:p>
                    <a:fld id="{BA7B7816-38F5-46E1-9F68-A72557707D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8-97B6-4E4A-BB6F-2BABF5AA81B3}"/>
                </c:ext>
              </c:extLst>
            </c:dLbl>
            <c:dLbl>
              <c:idx val="1321"/>
              <c:tx>
                <c:rich>
                  <a:bodyPr/>
                  <a:lstStyle/>
                  <a:p>
                    <a:fld id="{484D615C-81A4-4029-93F4-7C6DF904AE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9-97B6-4E4A-BB6F-2BABF5AA81B3}"/>
                </c:ext>
              </c:extLst>
            </c:dLbl>
            <c:dLbl>
              <c:idx val="1322"/>
              <c:tx>
                <c:rich>
                  <a:bodyPr/>
                  <a:lstStyle/>
                  <a:p>
                    <a:fld id="{0387BA74-B96C-4660-A936-5BD4FA9487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A-97B6-4E4A-BB6F-2BABF5AA81B3}"/>
                </c:ext>
              </c:extLst>
            </c:dLbl>
            <c:dLbl>
              <c:idx val="1323"/>
              <c:tx>
                <c:rich>
                  <a:bodyPr/>
                  <a:lstStyle/>
                  <a:p>
                    <a:fld id="{5A2CBB9F-3885-45DF-8FC9-D6A8A6411A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B-97B6-4E4A-BB6F-2BABF5AA81B3}"/>
                </c:ext>
              </c:extLst>
            </c:dLbl>
            <c:dLbl>
              <c:idx val="1324"/>
              <c:tx>
                <c:rich>
                  <a:bodyPr/>
                  <a:lstStyle/>
                  <a:p>
                    <a:fld id="{0B856FFE-D4E1-4960-B6C3-EEC491D648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C-97B6-4E4A-BB6F-2BABF5AA81B3}"/>
                </c:ext>
              </c:extLst>
            </c:dLbl>
            <c:dLbl>
              <c:idx val="1325"/>
              <c:tx>
                <c:rich>
                  <a:bodyPr/>
                  <a:lstStyle/>
                  <a:p>
                    <a:fld id="{BF26ED0E-3167-4DAB-BF26-4A8AD1C710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D-97B6-4E4A-BB6F-2BABF5AA81B3}"/>
                </c:ext>
              </c:extLst>
            </c:dLbl>
            <c:dLbl>
              <c:idx val="1326"/>
              <c:tx>
                <c:rich>
                  <a:bodyPr/>
                  <a:lstStyle/>
                  <a:p>
                    <a:fld id="{5175A1C7-1DA2-4203-AF16-4ED710F45D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E-97B6-4E4A-BB6F-2BABF5AA81B3}"/>
                </c:ext>
              </c:extLst>
            </c:dLbl>
            <c:dLbl>
              <c:idx val="1327"/>
              <c:tx>
                <c:rich>
                  <a:bodyPr/>
                  <a:lstStyle/>
                  <a:p>
                    <a:fld id="{027CB786-F3CD-4CB3-BBE6-15B7677F56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F-97B6-4E4A-BB6F-2BABF5AA81B3}"/>
                </c:ext>
              </c:extLst>
            </c:dLbl>
            <c:dLbl>
              <c:idx val="1328"/>
              <c:tx>
                <c:rich>
                  <a:bodyPr/>
                  <a:lstStyle/>
                  <a:p>
                    <a:fld id="{4613A683-4F4B-4C40-BE2A-3DCC0223F5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0-97B6-4E4A-BB6F-2BABF5AA81B3}"/>
                </c:ext>
              </c:extLst>
            </c:dLbl>
            <c:dLbl>
              <c:idx val="1329"/>
              <c:tx>
                <c:rich>
                  <a:bodyPr/>
                  <a:lstStyle/>
                  <a:p>
                    <a:fld id="{D0E89DA3-314A-49FB-BC71-77D8498FF2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1-97B6-4E4A-BB6F-2BABF5AA81B3}"/>
                </c:ext>
              </c:extLst>
            </c:dLbl>
            <c:dLbl>
              <c:idx val="1330"/>
              <c:tx>
                <c:rich>
                  <a:bodyPr/>
                  <a:lstStyle/>
                  <a:p>
                    <a:fld id="{67C5B011-E70A-4BDD-8450-E945F5942C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2-97B6-4E4A-BB6F-2BABF5AA81B3}"/>
                </c:ext>
              </c:extLst>
            </c:dLbl>
            <c:dLbl>
              <c:idx val="1331"/>
              <c:tx>
                <c:rich>
                  <a:bodyPr/>
                  <a:lstStyle/>
                  <a:p>
                    <a:fld id="{86CDA2F9-D3BB-450C-A02A-E000ABB671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3-97B6-4E4A-BB6F-2BABF5AA81B3}"/>
                </c:ext>
              </c:extLst>
            </c:dLbl>
            <c:dLbl>
              <c:idx val="1332"/>
              <c:tx>
                <c:rich>
                  <a:bodyPr/>
                  <a:lstStyle/>
                  <a:p>
                    <a:fld id="{7727A5B7-89AB-4FC3-AE8F-C67DCEC95A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4-97B6-4E4A-BB6F-2BABF5AA81B3}"/>
                </c:ext>
              </c:extLst>
            </c:dLbl>
            <c:dLbl>
              <c:idx val="1333"/>
              <c:tx>
                <c:rich>
                  <a:bodyPr/>
                  <a:lstStyle/>
                  <a:p>
                    <a:fld id="{6B6F8E0E-39E1-4A5E-B754-5FFFBE6EAE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5-97B6-4E4A-BB6F-2BABF5AA81B3}"/>
                </c:ext>
              </c:extLst>
            </c:dLbl>
            <c:dLbl>
              <c:idx val="1334"/>
              <c:tx>
                <c:rich>
                  <a:bodyPr/>
                  <a:lstStyle/>
                  <a:p>
                    <a:fld id="{384B86BD-2E59-4D1F-86FA-79E30F8EB8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6-97B6-4E4A-BB6F-2BABF5AA81B3}"/>
                </c:ext>
              </c:extLst>
            </c:dLbl>
            <c:dLbl>
              <c:idx val="1335"/>
              <c:tx>
                <c:rich>
                  <a:bodyPr/>
                  <a:lstStyle/>
                  <a:p>
                    <a:fld id="{85F1F2FA-1613-4677-9D2E-4061FFA5A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7-97B6-4E4A-BB6F-2BABF5AA81B3}"/>
                </c:ext>
              </c:extLst>
            </c:dLbl>
            <c:dLbl>
              <c:idx val="1336"/>
              <c:tx>
                <c:rich>
                  <a:bodyPr/>
                  <a:lstStyle/>
                  <a:p>
                    <a:fld id="{3A781EB6-ADEC-49E3-8DC7-999BBFC85A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8-97B6-4E4A-BB6F-2BABF5AA81B3}"/>
                </c:ext>
              </c:extLst>
            </c:dLbl>
            <c:dLbl>
              <c:idx val="1337"/>
              <c:tx>
                <c:rich>
                  <a:bodyPr/>
                  <a:lstStyle/>
                  <a:p>
                    <a:fld id="{BB304C65-4805-4515-A3E1-5E9B78542C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9-97B6-4E4A-BB6F-2BABF5AA81B3}"/>
                </c:ext>
              </c:extLst>
            </c:dLbl>
            <c:dLbl>
              <c:idx val="1338"/>
              <c:tx>
                <c:rich>
                  <a:bodyPr/>
                  <a:lstStyle/>
                  <a:p>
                    <a:fld id="{01D8C297-9DE7-4342-9218-30B5959DD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A-97B6-4E4A-BB6F-2BABF5AA81B3}"/>
                </c:ext>
              </c:extLst>
            </c:dLbl>
            <c:dLbl>
              <c:idx val="1339"/>
              <c:tx>
                <c:rich>
                  <a:bodyPr/>
                  <a:lstStyle/>
                  <a:p>
                    <a:fld id="{0E8A3E7E-02C0-4290-9B7F-0B4FE4A05F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B-97B6-4E4A-BB6F-2BABF5AA81B3}"/>
                </c:ext>
              </c:extLst>
            </c:dLbl>
            <c:dLbl>
              <c:idx val="1340"/>
              <c:tx>
                <c:rich>
                  <a:bodyPr/>
                  <a:lstStyle/>
                  <a:p>
                    <a:fld id="{5328B489-72BD-4E7B-A1EF-C82CF09C2C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C-97B6-4E4A-BB6F-2BABF5AA81B3}"/>
                </c:ext>
              </c:extLst>
            </c:dLbl>
            <c:dLbl>
              <c:idx val="1341"/>
              <c:tx>
                <c:rich>
                  <a:bodyPr/>
                  <a:lstStyle/>
                  <a:p>
                    <a:fld id="{96E6EBF6-283C-46AF-B38B-0A4586FA60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D-97B6-4E4A-BB6F-2BABF5AA81B3}"/>
                </c:ext>
              </c:extLst>
            </c:dLbl>
            <c:dLbl>
              <c:idx val="1342"/>
              <c:tx>
                <c:rich>
                  <a:bodyPr/>
                  <a:lstStyle/>
                  <a:p>
                    <a:fld id="{2ECAC950-6DA2-4DF9-A51D-AFD86CCBBA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E-97B6-4E4A-BB6F-2BABF5AA81B3}"/>
                </c:ext>
              </c:extLst>
            </c:dLbl>
            <c:dLbl>
              <c:idx val="1343"/>
              <c:tx>
                <c:rich>
                  <a:bodyPr/>
                  <a:lstStyle/>
                  <a:p>
                    <a:fld id="{81E110D3-00B8-4BD6-82BA-9D9C265C55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F-97B6-4E4A-BB6F-2BABF5AA81B3}"/>
                </c:ext>
              </c:extLst>
            </c:dLbl>
            <c:dLbl>
              <c:idx val="1344"/>
              <c:tx>
                <c:rich>
                  <a:bodyPr/>
                  <a:lstStyle/>
                  <a:p>
                    <a:fld id="{5E050409-808E-470F-A2F5-BE86C29886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0-97B6-4E4A-BB6F-2BABF5AA81B3}"/>
                </c:ext>
              </c:extLst>
            </c:dLbl>
            <c:dLbl>
              <c:idx val="1345"/>
              <c:tx>
                <c:rich>
                  <a:bodyPr/>
                  <a:lstStyle/>
                  <a:p>
                    <a:fld id="{0DF7F4D4-A6B7-45CA-8330-091E3FBA6B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1-97B6-4E4A-BB6F-2BABF5AA81B3}"/>
                </c:ext>
              </c:extLst>
            </c:dLbl>
            <c:dLbl>
              <c:idx val="1346"/>
              <c:tx>
                <c:rich>
                  <a:bodyPr/>
                  <a:lstStyle/>
                  <a:p>
                    <a:fld id="{78D5DAA1-5937-48D8-8DA3-D96831DCCD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2-97B6-4E4A-BB6F-2BABF5AA81B3}"/>
                </c:ext>
              </c:extLst>
            </c:dLbl>
            <c:dLbl>
              <c:idx val="1347"/>
              <c:tx>
                <c:rich>
                  <a:bodyPr/>
                  <a:lstStyle/>
                  <a:p>
                    <a:fld id="{BD2094CA-7273-49D0-9783-D5A1DBCB35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3-97B6-4E4A-BB6F-2BABF5AA81B3}"/>
                </c:ext>
              </c:extLst>
            </c:dLbl>
            <c:dLbl>
              <c:idx val="1348"/>
              <c:tx>
                <c:rich>
                  <a:bodyPr/>
                  <a:lstStyle/>
                  <a:p>
                    <a:fld id="{F295F1B3-A4BD-4506-96AE-AC4C19AF88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4-97B6-4E4A-BB6F-2BABF5AA81B3}"/>
                </c:ext>
              </c:extLst>
            </c:dLbl>
            <c:dLbl>
              <c:idx val="1349"/>
              <c:tx>
                <c:rich>
                  <a:bodyPr/>
                  <a:lstStyle/>
                  <a:p>
                    <a:fld id="{29A23208-05FE-4A04-8C02-B9ADA920CF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5-97B6-4E4A-BB6F-2BABF5AA81B3}"/>
                </c:ext>
              </c:extLst>
            </c:dLbl>
            <c:dLbl>
              <c:idx val="1350"/>
              <c:tx>
                <c:rich>
                  <a:bodyPr/>
                  <a:lstStyle/>
                  <a:p>
                    <a:fld id="{2D0D585B-6CBA-4138-AFD2-66AE5D1590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6-97B6-4E4A-BB6F-2BABF5AA81B3}"/>
                </c:ext>
              </c:extLst>
            </c:dLbl>
            <c:dLbl>
              <c:idx val="1351"/>
              <c:tx>
                <c:rich>
                  <a:bodyPr/>
                  <a:lstStyle/>
                  <a:p>
                    <a:fld id="{7E7DBAED-EDEA-4ABA-9AC7-7353BF071D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7-97B6-4E4A-BB6F-2BABF5AA81B3}"/>
                </c:ext>
              </c:extLst>
            </c:dLbl>
            <c:dLbl>
              <c:idx val="1352"/>
              <c:tx>
                <c:rich>
                  <a:bodyPr/>
                  <a:lstStyle/>
                  <a:p>
                    <a:fld id="{C8A2F210-E1EF-4117-94F3-0109837F29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8-97B6-4E4A-BB6F-2BABF5AA81B3}"/>
                </c:ext>
              </c:extLst>
            </c:dLbl>
            <c:dLbl>
              <c:idx val="1353"/>
              <c:tx>
                <c:rich>
                  <a:bodyPr/>
                  <a:lstStyle/>
                  <a:p>
                    <a:fld id="{9498ACC9-3249-4EF5-BC01-0D050B4311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9-97B6-4E4A-BB6F-2BABF5AA81B3}"/>
                </c:ext>
              </c:extLst>
            </c:dLbl>
            <c:dLbl>
              <c:idx val="1354"/>
              <c:tx>
                <c:rich>
                  <a:bodyPr/>
                  <a:lstStyle/>
                  <a:p>
                    <a:fld id="{63D8CB5E-99E2-4CF1-B29F-7F2D02F48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A-97B6-4E4A-BB6F-2BABF5AA81B3}"/>
                </c:ext>
              </c:extLst>
            </c:dLbl>
            <c:dLbl>
              <c:idx val="1355"/>
              <c:tx>
                <c:rich>
                  <a:bodyPr/>
                  <a:lstStyle/>
                  <a:p>
                    <a:fld id="{C01CBA91-8B63-4A0C-B2FF-5195285120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B-97B6-4E4A-BB6F-2BABF5AA81B3}"/>
                </c:ext>
              </c:extLst>
            </c:dLbl>
            <c:dLbl>
              <c:idx val="1356"/>
              <c:tx>
                <c:rich>
                  <a:bodyPr/>
                  <a:lstStyle/>
                  <a:p>
                    <a:fld id="{C6DB18F7-9971-429E-8DCB-CC1E6C74B8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C-97B6-4E4A-BB6F-2BABF5AA81B3}"/>
                </c:ext>
              </c:extLst>
            </c:dLbl>
            <c:dLbl>
              <c:idx val="1357"/>
              <c:tx>
                <c:rich>
                  <a:bodyPr/>
                  <a:lstStyle/>
                  <a:p>
                    <a:fld id="{20009337-C3FB-44C1-A321-8686022247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D-97B6-4E4A-BB6F-2BABF5AA81B3}"/>
                </c:ext>
              </c:extLst>
            </c:dLbl>
            <c:dLbl>
              <c:idx val="1358"/>
              <c:tx>
                <c:rich>
                  <a:bodyPr/>
                  <a:lstStyle/>
                  <a:p>
                    <a:fld id="{29EFDF77-36E6-4EC3-9154-D6D7456A78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E-97B6-4E4A-BB6F-2BABF5AA81B3}"/>
                </c:ext>
              </c:extLst>
            </c:dLbl>
            <c:dLbl>
              <c:idx val="1359"/>
              <c:tx>
                <c:rich>
                  <a:bodyPr/>
                  <a:lstStyle/>
                  <a:p>
                    <a:fld id="{49910915-D5CE-49CA-ABB6-EA5ED2D3FE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F-97B6-4E4A-BB6F-2BABF5AA81B3}"/>
                </c:ext>
              </c:extLst>
            </c:dLbl>
            <c:dLbl>
              <c:idx val="1360"/>
              <c:tx>
                <c:rich>
                  <a:bodyPr/>
                  <a:lstStyle/>
                  <a:p>
                    <a:fld id="{F7DA529B-0710-4296-960B-3647C5FD2B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0-97B6-4E4A-BB6F-2BABF5AA81B3}"/>
                </c:ext>
              </c:extLst>
            </c:dLbl>
            <c:dLbl>
              <c:idx val="1361"/>
              <c:tx>
                <c:rich>
                  <a:bodyPr/>
                  <a:lstStyle/>
                  <a:p>
                    <a:fld id="{9DE62C7A-3CF9-4965-98AF-16002DAD60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1-97B6-4E4A-BB6F-2BABF5AA81B3}"/>
                </c:ext>
              </c:extLst>
            </c:dLbl>
            <c:dLbl>
              <c:idx val="1362"/>
              <c:tx>
                <c:rich>
                  <a:bodyPr/>
                  <a:lstStyle/>
                  <a:p>
                    <a:fld id="{A5E847AF-5854-4142-BF8D-961F4B7E70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2-97B6-4E4A-BB6F-2BABF5AA81B3}"/>
                </c:ext>
              </c:extLst>
            </c:dLbl>
            <c:dLbl>
              <c:idx val="1363"/>
              <c:tx>
                <c:rich>
                  <a:bodyPr/>
                  <a:lstStyle/>
                  <a:p>
                    <a:fld id="{4C1A272C-97A0-4F38-A3CD-51CA5497DA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3-97B6-4E4A-BB6F-2BABF5AA81B3}"/>
                </c:ext>
              </c:extLst>
            </c:dLbl>
            <c:dLbl>
              <c:idx val="1364"/>
              <c:tx>
                <c:rich>
                  <a:bodyPr/>
                  <a:lstStyle/>
                  <a:p>
                    <a:fld id="{CC982014-D2C5-4457-B24B-E9315DEC9F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4-97B6-4E4A-BB6F-2BABF5AA81B3}"/>
                </c:ext>
              </c:extLst>
            </c:dLbl>
            <c:dLbl>
              <c:idx val="1365"/>
              <c:tx>
                <c:rich>
                  <a:bodyPr/>
                  <a:lstStyle/>
                  <a:p>
                    <a:fld id="{837EADD3-47BB-4E07-851A-6A78941BB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5-97B6-4E4A-BB6F-2BABF5AA81B3}"/>
                </c:ext>
              </c:extLst>
            </c:dLbl>
            <c:dLbl>
              <c:idx val="1366"/>
              <c:tx>
                <c:rich>
                  <a:bodyPr/>
                  <a:lstStyle/>
                  <a:p>
                    <a:fld id="{B84ACD93-0454-46D6-AB32-AE5E412706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6-97B6-4E4A-BB6F-2BABF5AA81B3}"/>
                </c:ext>
              </c:extLst>
            </c:dLbl>
            <c:dLbl>
              <c:idx val="1367"/>
              <c:tx>
                <c:rich>
                  <a:bodyPr/>
                  <a:lstStyle/>
                  <a:p>
                    <a:fld id="{B4202C9F-AA93-444B-93AB-8E6D8E23F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7-97B6-4E4A-BB6F-2BABF5AA81B3}"/>
                </c:ext>
              </c:extLst>
            </c:dLbl>
            <c:dLbl>
              <c:idx val="1368"/>
              <c:tx>
                <c:rich>
                  <a:bodyPr/>
                  <a:lstStyle/>
                  <a:p>
                    <a:fld id="{6B36A7AB-F20F-4ABB-AF13-0766EF0B6D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8-97B6-4E4A-BB6F-2BABF5AA81B3}"/>
                </c:ext>
              </c:extLst>
            </c:dLbl>
            <c:dLbl>
              <c:idx val="1369"/>
              <c:tx>
                <c:rich>
                  <a:bodyPr/>
                  <a:lstStyle/>
                  <a:p>
                    <a:fld id="{39448D24-87AB-4831-86CE-342B1E5B23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9-97B6-4E4A-BB6F-2BABF5AA81B3}"/>
                </c:ext>
              </c:extLst>
            </c:dLbl>
            <c:dLbl>
              <c:idx val="1370"/>
              <c:tx>
                <c:rich>
                  <a:bodyPr/>
                  <a:lstStyle/>
                  <a:p>
                    <a:fld id="{DB4072EC-86D0-414C-BD1C-40D7B42D6D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A-97B6-4E4A-BB6F-2BABF5AA81B3}"/>
                </c:ext>
              </c:extLst>
            </c:dLbl>
            <c:dLbl>
              <c:idx val="1371"/>
              <c:tx>
                <c:rich>
                  <a:bodyPr/>
                  <a:lstStyle/>
                  <a:p>
                    <a:fld id="{9BD2EAED-8D89-45C6-A065-2D732B2EBB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B-97B6-4E4A-BB6F-2BABF5AA81B3}"/>
                </c:ext>
              </c:extLst>
            </c:dLbl>
            <c:dLbl>
              <c:idx val="1372"/>
              <c:tx>
                <c:rich>
                  <a:bodyPr/>
                  <a:lstStyle/>
                  <a:p>
                    <a:fld id="{7EC21914-E9E6-4939-B212-9B4FCE46A1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C-97B6-4E4A-BB6F-2BABF5AA81B3}"/>
                </c:ext>
              </c:extLst>
            </c:dLbl>
            <c:dLbl>
              <c:idx val="1373"/>
              <c:tx>
                <c:rich>
                  <a:bodyPr/>
                  <a:lstStyle/>
                  <a:p>
                    <a:fld id="{36942FFA-A3DB-4DB4-AC43-06EE7B336F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D-97B6-4E4A-BB6F-2BABF5AA81B3}"/>
                </c:ext>
              </c:extLst>
            </c:dLbl>
            <c:dLbl>
              <c:idx val="1374"/>
              <c:tx>
                <c:rich>
                  <a:bodyPr/>
                  <a:lstStyle/>
                  <a:p>
                    <a:fld id="{1F3E6EC4-CAA1-43E7-8D37-7C20BA6B39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E-97B6-4E4A-BB6F-2BABF5AA81B3}"/>
                </c:ext>
              </c:extLst>
            </c:dLbl>
            <c:dLbl>
              <c:idx val="1375"/>
              <c:tx>
                <c:rich>
                  <a:bodyPr/>
                  <a:lstStyle/>
                  <a:p>
                    <a:fld id="{C891C501-E453-4522-9871-1D2FD03920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F-97B6-4E4A-BB6F-2BABF5AA81B3}"/>
                </c:ext>
              </c:extLst>
            </c:dLbl>
            <c:dLbl>
              <c:idx val="1376"/>
              <c:tx>
                <c:rich>
                  <a:bodyPr/>
                  <a:lstStyle/>
                  <a:p>
                    <a:fld id="{C2809883-ABC3-4EF1-A853-A3BFB4DF76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0-97B6-4E4A-BB6F-2BABF5AA81B3}"/>
                </c:ext>
              </c:extLst>
            </c:dLbl>
            <c:dLbl>
              <c:idx val="1377"/>
              <c:tx>
                <c:rich>
                  <a:bodyPr/>
                  <a:lstStyle/>
                  <a:p>
                    <a:fld id="{70422E3D-1546-4C98-8D75-C2BCD57F07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1-97B6-4E4A-BB6F-2BABF5AA81B3}"/>
                </c:ext>
              </c:extLst>
            </c:dLbl>
            <c:dLbl>
              <c:idx val="1378"/>
              <c:tx>
                <c:rich>
                  <a:bodyPr/>
                  <a:lstStyle/>
                  <a:p>
                    <a:fld id="{584140F4-8879-4C37-BEC9-3D897E9DB8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2-97B6-4E4A-BB6F-2BABF5AA81B3}"/>
                </c:ext>
              </c:extLst>
            </c:dLbl>
            <c:dLbl>
              <c:idx val="1379"/>
              <c:tx>
                <c:rich>
                  <a:bodyPr/>
                  <a:lstStyle/>
                  <a:p>
                    <a:fld id="{E8AECBBB-ADF2-4CD5-8027-2DD4B0DF06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3-97B6-4E4A-BB6F-2BABF5AA81B3}"/>
                </c:ext>
              </c:extLst>
            </c:dLbl>
            <c:dLbl>
              <c:idx val="1380"/>
              <c:tx>
                <c:rich>
                  <a:bodyPr/>
                  <a:lstStyle/>
                  <a:p>
                    <a:fld id="{29D81619-19F6-4A0A-891D-1D22EB582C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4-97B6-4E4A-BB6F-2BABF5AA81B3}"/>
                </c:ext>
              </c:extLst>
            </c:dLbl>
            <c:dLbl>
              <c:idx val="1381"/>
              <c:tx>
                <c:rich>
                  <a:bodyPr/>
                  <a:lstStyle/>
                  <a:p>
                    <a:fld id="{B015EBE0-D5A0-4EA7-B079-0EF0C342E8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5-97B6-4E4A-BB6F-2BABF5AA81B3}"/>
                </c:ext>
              </c:extLst>
            </c:dLbl>
            <c:dLbl>
              <c:idx val="1382"/>
              <c:tx>
                <c:rich>
                  <a:bodyPr/>
                  <a:lstStyle/>
                  <a:p>
                    <a:fld id="{76C0E9E9-01CE-4CFA-BCCD-19181FF7AA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6-97B6-4E4A-BB6F-2BABF5AA81B3}"/>
                </c:ext>
              </c:extLst>
            </c:dLbl>
            <c:dLbl>
              <c:idx val="1383"/>
              <c:tx>
                <c:rich>
                  <a:bodyPr/>
                  <a:lstStyle/>
                  <a:p>
                    <a:fld id="{6AAB9356-9926-4634-9C12-2D4EE1BA85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7-97B6-4E4A-BB6F-2BABF5AA81B3}"/>
                </c:ext>
              </c:extLst>
            </c:dLbl>
            <c:dLbl>
              <c:idx val="1384"/>
              <c:tx>
                <c:rich>
                  <a:bodyPr/>
                  <a:lstStyle/>
                  <a:p>
                    <a:fld id="{5E33343C-1050-43A5-AC98-44BF3BC273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8-97B6-4E4A-BB6F-2BABF5AA81B3}"/>
                </c:ext>
              </c:extLst>
            </c:dLbl>
            <c:dLbl>
              <c:idx val="1385"/>
              <c:tx>
                <c:rich>
                  <a:bodyPr/>
                  <a:lstStyle/>
                  <a:p>
                    <a:fld id="{AE10BB4C-C4EB-423E-BED2-EF544C7120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9-97B6-4E4A-BB6F-2BABF5AA81B3}"/>
                </c:ext>
              </c:extLst>
            </c:dLbl>
            <c:dLbl>
              <c:idx val="1386"/>
              <c:tx>
                <c:rich>
                  <a:bodyPr/>
                  <a:lstStyle/>
                  <a:p>
                    <a:fld id="{8E3DDF7E-546F-46DB-B867-8EA5FD13A2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A-97B6-4E4A-BB6F-2BABF5AA81B3}"/>
                </c:ext>
              </c:extLst>
            </c:dLbl>
            <c:dLbl>
              <c:idx val="1387"/>
              <c:tx>
                <c:rich>
                  <a:bodyPr/>
                  <a:lstStyle/>
                  <a:p>
                    <a:fld id="{76080F17-22B0-4136-B13B-9A6EBD3F81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B-97B6-4E4A-BB6F-2BABF5AA81B3}"/>
                </c:ext>
              </c:extLst>
            </c:dLbl>
            <c:dLbl>
              <c:idx val="1388"/>
              <c:tx>
                <c:rich>
                  <a:bodyPr/>
                  <a:lstStyle/>
                  <a:p>
                    <a:fld id="{3809CE4C-8CEF-45E0-911C-72B0C62AFF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C-97B6-4E4A-BB6F-2BABF5AA81B3}"/>
                </c:ext>
              </c:extLst>
            </c:dLbl>
            <c:dLbl>
              <c:idx val="1389"/>
              <c:tx>
                <c:rich>
                  <a:bodyPr/>
                  <a:lstStyle/>
                  <a:p>
                    <a:fld id="{667D4AB6-DCAF-4E39-9964-CE5FFA075F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D-97B6-4E4A-BB6F-2BABF5AA81B3}"/>
                </c:ext>
              </c:extLst>
            </c:dLbl>
            <c:dLbl>
              <c:idx val="1390"/>
              <c:tx>
                <c:rich>
                  <a:bodyPr/>
                  <a:lstStyle/>
                  <a:p>
                    <a:fld id="{6504E8F9-B5CC-42A9-B315-743B57BB86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E-97B6-4E4A-BB6F-2BABF5AA81B3}"/>
                </c:ext>
              </c:extLst>
            </c:dLbl>
            <c:dLbl>
              <c:idx val="1391"/>
              <c:tx>
                <c:rich>
                  <a:bodyPr/>
                  <a:lstStyle/>
                  <a:p>
                    <a:fld id="{F4097BB7-59F2-455E-999A-4E987E52FD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F-97B6-4E4A-BB6F-2BABF5AA81B3}"/>
                </c:ext>
              </c:extLst>
            </c:dLbl>
            <c:dLbl>
              <c:idx val="1392"/>
              <c:tx>
                <c:rich>
                  <a:bodyPr/>
                  <a:lstStyle/>
                  <a:p>
                    <a:fld id="{3E749D93-22E1-4FF1-8C64-2C98BE717C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0-97B6-4E4A-BB6F-2BABF5AA81B3}"/>
                </c:ext>
              </c:extLst>
            </c:dLbl>
            <c:dLbl>
              <c:idx val="1393"/>
              <c:tx>
                <c:rich>
                  <a:bodyPr/>
                  <a:lstStyle/>
                  <a:p>
                    <a:fld id="{B6A7917E-1988-4150-98AE-217697A02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1-97B6-4E4A-BB6F-2BABF5AA81B3}"/>
                </c:ext>
              </c:extLst>
            </c:dLbl>
            <c:dLbl>
              <c:idx val="1394"/>
              <c:tx>
                <c:rich>
                  <a:bodyPr/>
                  <a:lstStyle/>
                  <a:p>
                    <a:fld id="{45179FAE-F6A2-4F6A-8374-D4D44C552A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2-97B6-4E4A-BB6F-2BABF5AA81B3}"/>
                </c:ext>
              </c:extLst>
            </c:dLbl>
            <c:dLbl>
              <c:idx val="1395"/>
              <c:tx>
                <c:rich>
                  <a:bodyPr/>
                  <a:lstStyle/>
                  <a:p>
                    <a:fld id="{BCBA5BA3-B698-43FC-AE28-C45280AA9A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3-97B6-4E4A-BB6F-2BABF5AA81B3}"/>
                </c:ext>
              </c:extLst>
            </c:dLbl>
            <c:dLbl>
              <c:idx val="1396"/>
              <c:tx>
                <c:rich>
                  <a:bodyPr/>
                  <a:lstStyle/>
                  <a:p>
                    <a:fld id="{A3BDDA9F-3779-4B10-A174-DC5575761C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4-97B6-4E4A-BB6F-2BABF5AA81B3}"/>
                </c:ext>
              </c:extLst>
            </c:dLbl>
            <c:dLbl>
              <c:idx val="1397"/>
              <c:tx>
                <c:rich>
                  <a:bodyPr/>
                  <a:lstStyle/>
                  <a:p>
                    <a:fld id="{666ADFED-2015-4CAC-B275-C01900B670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5-97B6-4E4A-BB6F-2BABF5AA81B3}"/>
                </c:ext>
              </c:extLst>
            </c:dLbl>
            <c:dLbl>
              <c:idx val="1398"/>
              <c:tx>
                <c:rich>
                  <a:bodyPr/>
                  <a:lstStyle/>
                  <a:p>
                    <a:fld id="{43D56F5D-6407-4197-ABC9-BBCA8D2643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6-97B6-4E4A-BB6F-2BABF5AA81B3}"/>
                </c:ext>
              </c:extLst>
            </c:dLbl>
            <c:dLbl>
              <c:idx val="1399"/>
              <c:tx>
                <c:rich>
                  <a:bodyPr/>
                  <a:lstStyle/>
                  <a:p>
                    <a:fld id="{5A8B21B0-8B86-4AD6-984B-63E5646FF0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7-97B6-4E4A-BB6F-2BABF5AA81B3}"/>
                </c:ext>
              </c:extLst>
            </c:dLbl>
            <c:dLbl>
              <c:idx val="1400"/>
              <c:tx>
                <c:rich>
                  <a:bodyPr/>
                  <a:lstStyle/>
                  <a:p>
                    <a:fld id="{E328E314-26E3-48B4-907E-A901B8F637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8-97B6-4E4A-BB6F-2BABF5AA81B3}"/>
                </c:ext>
              </c:extLst>
            </c:dLbl>
            <c:dLbl>
              <c:idx val="1401"/>
              <c:tx>
                <c:rich>
                  <a:bodyPr/>
                  <a:lstStyle/>
                  <a:p>
                    <a:fld id="{FBBBB308-01D8-4D26-83F7-2648DD93E3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9-97B6-4E4A-BB6F-2BABF5AA81B3}"/>
                </c:ext>
              </c:extLst>
            </c:dLbl>
            <c:dLbl>
              <c:idx val="1402"/>
              <c:tx>
                <c:rich>
                  <a:bodyPr/>
                  <a:lstStyle/>
                  <a:p>
                    <a:fld id="{27987BFC-429C-4632-99DC-94EF821B8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A-97B6-4E4A-BB6F-2BABF5AA81B3}"/>
                </c:ext>
              </c:extLst>
            </c:dLbl>
            <c:dLbl>
              <c:idx val="1403"/>
              <c:tx>
                <c:rich>
                  <a:bodyPr/>
                  <a:lstStyle/>
                  <a:p>
                    <a:fld id="{D953B6D0-D2C1-400F-95E7-606DEDB5B4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B-97B6-4E4A-BB6F-2BABF5AA81B3}"/>
                </c:ext>
              </c:extLst>
            </c:dLbl>
            <c:dLbl>
              <c:idx val="1404"/>
              <c:tx>
                <c:rich>
                  <a:bodyPr/>
                  <a:lstStyle/>
                  <a:p>
                    <a:fld id="{43BCE2EB-E496-4BA3-81EE-8D5F60B6C7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C-97B6-4E4A-BB6F-2BABF5AA81B3}"/>
                </c:ext>
              </c:extLst>
            </c:dLbl>
            <c:dLbl>
              <c:idx val="1405"/>
              <c:tx>
                <c:rich>
                  <a:bodyPr/>
                  <a:lstStyle/>
                  <a:p>
                    <a:fld id="{8EECA9C4-C55B-4BB6-BAD4-79386E0619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D-97B6-4E4A-BB6F-2BABF5AA81B3}"/>
                </c:ext>
              </c:extLst>
            </c:dLbl>
            <c:dLbl>
              <c:idx val="1406"/>
              <c:tx>
                <c:rich>
                  <a:bodyPr/>
                  <a:lstStyle/>
                  <a:p>
                    <a:fld id="{C7C9C936-9324-4E65-B627-BA111E56B4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E-97B6-4E4A-BB6F-2BABF5AA81B3}"/>
                </c:ext>
              </c:extLst>
            </c:dLbl>
            <c:dLbl>
              <c:idx val="1407"/>
              <c:tx>
                <c:rich>
                  <a:bodyPr/>
                  <a:lstStyle/>
                  <a:p>
                    <a:fld id="{E5CE1C32-606F-4908-8FD5-8E4C67F001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F-97B6-4E4A-BB6F-2BABF5AA81B3}"/>
                </c:ext>
              </c:extLst>
            </c:dLbl>
            <c:dLbl>
              <c:idx val="1408"/>
              <c:tx>
                <c:rich>
                  <a:bodyPr/>
                  <a:lstStyle/>
                  <a:p>
                    <a:fld id="{E3EC9ECB-F313-47E4-B3C5-B68D2CC7C0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0-97B6-4E4A-BB6F-2BABF5AA81B3}"/>
                </c:ext>
              </c:extLst>
            </c:dLbl>
            <c:dLbl>
              <c:idx val="1409"/>
              <c:tx>
                <c:rich>
                  <a:bodyPr/>
                  <a:lstStyle/>
                  <a:p>
                    <a:fld id="{DD138029-5CCF-4112-A20B-C6ED4A0B88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1-97B6-4E4A-BB6F-2BABF5AA81B3}"/>
                </c:ext>
              </c:extLst>
            </c:dLbl>
            <c:dLbl>
              <c:idx val="1410"/>
              <c:tx>
                <c:rich>
                  <a:bodyPr/>
                  <a:lstStyle/>
                  <a:p>
                    <a:fld id="{C516349C-398D-4799-8132-B9C12846DB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2-97B6-4E4A-BB6F-2BABF5AA81B3}"/>
                </c:ext>
              </c:extLst>
            </c:dLbl>
            <c:dLbl>
              <c:idx val="1411"/>
              <c:tx>
                <c:rich>
                  <a:bodyPr/>
                  <a:lstStyle/>
                  <a:p>
                    <a:fld id="{BE8E3CA1-0C45-4858-948E-E5F5F6BC44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3-97B6-4E4A-BB6F-2BABF5AA81B3}"/>
                </c:ext>
              </c:extLst>
            </c:dLbl>
            <c:dLbl>
              <c:idx val="1412"/>
              <c:tx>
                <c:rich>
                  <a:bodyPr/>
                  <a:lstStyle/>
                  <a:p>
                    <a:fld id="{DF31EB98-072D-4D22-A1B1-EBC75B96D5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4-97B6-4E4A-BB6F-2BABF5AA81B3}"/>
                </c:ext>
              </c:extLst>
            </c:dLbl>
            <c:dLbl>
              <c:idx val="1413"/>
              <c:tx>
                <c:rich>
                  <a:bodyPr/>
                  <a:lstStyle/>
                  <a:p>
                    <a:fld id="{5BEFC9CD-3ADE-4D3D-95DA-81A53E4E0D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5-97B6-4E4A-BB6F-2BABF5AA81B3}"/>
                </c:ext>
              </c:extLst>
            </c:dLbl>
            <c:dLbl>
              <c:idx val="1414"/>
              <c:tx>
                <c:rich>
                  <a:bodyPr/>
                  <a:lstStyle/>
                  <a:p>
                    <a:fld id="{DD9322D7-6134-4C5A-AC02-4050242C9C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6-97B6-4E4A-BB6F-2BABF5AA81B3}"/>
                </c:ext>
              </c:extLst>
            </c:dLbl>
            <c:dLbl>
              <c:idx val="1415"/>
              <c:tx>
                <c:rich>
                  <a:bodyPr/>
                  <a:lstStyle/>
                  <a:p>
                    <a:fld id="{1604AAF4-45A7-4647-98DB-C2AD664936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7-97B6-4E4A-BB6F-2BABF5AA81B3}"/>
                </c:ext>
              </c:extLst>
            </c:dLbl>
            <c:dLbl>
              <c:idx val="1416"/>
              <c:tx>
                <c:rich>
                  <a:bodyPr/>
                  <a:lstStyle/>
                  <a:p>
                    <a:fld id="{44BBBD01-C5D2-4141-8E92-D2E2107B8A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8-97B6-4E4A-BB6F-2BABF5AA81B3}"/>
                </c:ext>
              </c:extLst>
            </c:dLbl>
            <c:dLbl>
              <c:idx val="1417"/>
              <c:tx>
                <c:rich>
                  <a:bodyPr/>
                  <a:lstStyle/>
                  <a:p>
                    <a:fld id="{D571C5E0-B72E-4B94-AE0F-16520A2D68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9-97B6-4E4A-BB6F-2BABF5AA81B3}"/>
                </c:ext>
              </c:extLst>
            </c:dLbl>
            <c:dLbl>
              <c:idx val="1418"/>
              <c:tx>
                <c:rich>
                  <a:bodyPr/>
                  <a:lstStyle/>
                  <a:p>
                    <a:fld id="{2E660215-E40F-44B2-9029-66797C7BD5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A-97B6-4E4A-BB6F-2BABF5AA81B3}"/>
                </c:ext>
              </c:extLst>
            </c:dLbl>
            <c:dLbl>
              <c:idx val="1419"/>
              <c:tx>
                <c:rich>
                  <a:bodyPr/>
                  <a:lstStyle/>
                  <a:p>
                    <a:fld id="{9492C403-6B71-4040-9812-CEA102EA43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B-97B6-4E4A-BB6F-2BABF5AA81B3}"/>
                </c:ext>
              </c:extLst>
            </c:dLbl>
            <c:dLbl>
              <c:idx val="1420"/>
              <c:tx>
                <c:rich>
                  <a:bodyPr/>
                  <a:lstStyle/>
                  <a:p>
                    <a:fld id="{26A1C2F6-AF9C-45B3-AC34-2095B479A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C-97B6-4E4A-BB6F-2BABF5AA81B3}"/>
                </c:ext>
              </c:extLst>
            </c:dLbl>
            <c:dLbl>
              <c:idx val="1421"/>
              <c:tx>
                <c:rich>
                  <a:bodyPr/>
                  <a:lstStyle/>
                  <a:p>
                    <a:fld id="{82DE6848-0945-42F9-8449-B955EB0BE9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D-97B6-4E4A-BB6F-2BABF5AA81B3}"/>
                </c:ext>
              </c:extLst>
            </c:dLbl>
            <c:dLbl>
              <c:idx val="1422"/>
              <c:tx>
                <c:rich>
                  <a:bodyPr/>
                  <a:lstStyle/>
                  <a:p>
                    <a:fld id="{00E6BF3F-F870-4881-A11A-3FBF21491E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E-97B6-4E4A-BB6F-2BABF5AA81B3}"/>
                </c:ext>
              </c:extLst>
            </c:dLbl>
            <c:dLbl>
              <c:idx val="1423"/>
              <c:tx>
                <c:rich>
                  <a:bodyPr/>
                  <a:lstStyle/>
                  <a:p>
                    <a:fld id="{498F9C4D-2475-4FF7-8EC7-079FEA26E6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F-97B6-4E4A-BB6F-2BABF5AA81B3}"/>
                </c:ext>
              </c:extLst>
            </c:dLbl>
            <c:dLbl>
              <c:idx val="1424"/>
              <c:tx>
                <c:rich>
                  <a:bodyPr/>
                  <a:lstStyle/>
                  <a:p>
                    <a:fld id="{77BA97EA-50A3-459B-A88F-D8BF88DA8B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0-97B6-4E4A-BB6F-2BABF5AA81B3}"/>
                </c:ext>
              </c:extLst>
            </c:dLbl>
            <c:dLbl>
              <c:idx val="1425"/>
              <c:tx>
                <c:rich>
                  <a:bodyPr/>
                  <a:lstStyle/>
                  <a:p>
                    <a:fld id="{0A259CC7-D398-4276-9326-81AAFF5950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1-97B6-4E4A-BB6F-2BABF5AA81B3}"/>
                </c:ext>
              </c:extLst>
            </c:dLbl>
            <c:dLbl>
              <c:idx val="1426"/>
              <c:tx>
                <c:rich>
                  <a:bodyPr/>
                  <a:lstStyle/>
                  <a:p>
                    <a:fld id="{7C7F48B8-2ACE-4D2E-B456-060EEF2611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2-97B6-4E4A-BB6F-2BABF5AA81B3}"/>
                </c:ext>
              </c:extLst>
            </c:dLbl>
            <c:dLbl>
              <c:idx val="1427"/>
              <c:tx>
                <c:rich>
                  <a:bodyPr/>
                  <a:lstStyle/>
                  <a:p>
                    <a:fld id="{D8520457-6983-4AE8-BC96-8A57A1E8A1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3-97B6-4E4A-BB6F-2BABF5AA81B3}"/>
                </c:ext>
              </c:extLst>
            </c:dLbl>
            <c:dLbl>
              <c:idx val="1428"/>
              <c:tx>
                <c:rich>
                  <a:bodyPr/>
                  <a:lstStyle/>
                  <a:p>
                    <a:fld id="{6BA6A8BD-5264-4C9A-90C1-74CA573337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4-97B6-4E4A-BB6F-2BABF5AA81B3}"/>
                </c:ext>
              </c:extLst>
            </c:dLbl>
            <c:dLbl>
              <c:idx val="1429"/>
              <c:tx>
                <c:rich>
                  <a:bodyPr/>
                  <a:lstStyle/>
                  <a:p>
                    <a:fld id="{B1119D21-D6E7-4555-BFEE-0D5C66E2D2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5-97B6-4E4A-BB6F-2BABF5AA81B3}"/>
                </c:ext>
              </c:extLst>
            </c:dLbl>
            <c:dLbl>
              <c:idx val="1430"/>
              <c:tx>
                <c:rich>
                  <a:bodyPr/>
                  <a:lstStyle/>
                  <a:p>
                    <a:fld id="{9ABAB043-7F81-4190-A70F-DBE7C11EE7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6-97B6-4E4A-BB6F-2BABF5AA81B3}"/>
                </c:ext>
              </c:extLst>
            </c:dLbl>
            <c:dLbl>
              <c:idx val="1431"/>
              <c:tx>
                <c:rich>
                  <a:bodyPr/>
                  <a:lstStyle/>
                  <a:p>
                    <a:fld id="{E9C03CA3-60A8-4038-B87B-365CE60FA7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7-97B6-4E4A-BB6F-2BABF5AA81B3}"/>
                </c:ext>
              </c:extLst>
            </c:dLbl>
            <c:dLbl>
              <c:idx val="1432"/>
              <c:tx>
                <c:rich>
                  <a:bodyPr/>
                  <a:lstStyle/>
                  <a:p>
                    <a:fld id="{76CD31BF-A564-4807-9404-3F1609883E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8-97B6-4E4A-BB6F-2BABF5AA81B3}"/>
                </c:ext>
              </c:extLst>
            </c:dLbl>
            <c:dLbl>
              <c:idx val="1433"/>
              <c:tx>
                <c:rich>
                  <a:bodyPr/>
                  <a:lstStyle/>
                  <a:p>
                    <a:fld id="{960B2D0D-FDFA-4C9E-B410-32554E064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9-97B6-4E4A-BB6F-2BABF5AA81B3}"/>
                </c:ext>
              </c:extLst>
            </c:dLbl>
            <c:dLbl>
              <c:idx val="1434"/>
              <c:tx>
                <c:rich>
                  <a:bodyPr/>
                  <a:lstStyle/>
                  <a:p>
                    <a:fld id="{4D51CDEC-6774-45A5-AEC5-0972586733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A-97B6-4E4A-BB6F-2BABF5AA81B3}"/>
                </c:ext>
              </c:extLst>
            </c:dLbl>
            <c:dLbl>
              <c:idx val="1435"/>
              <c:tx>
                <c:rich>
                  <a:bodyPr/>
                  <a:lstStyle/>
                  <a:p>
                    <a:fld id="{86F4D9E1-F537-4F3B-BA7F-275EC84015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B-97B6-4E4A-BB6F-2BABF5AA81B3}"/>
                </c:ext>
              </c:extLst>
            </c:dLbl>
            <c:dLbl>
              <c:idx val="1436"/>
              <c:tx>
                <c:rich>
                  <a:bodyPr/>
                  <a:lstStyle/>
                  <a:p>
                    <a:fld id="{A83B288B-7004-481B-A592-E945443C37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C-97B6-4E4A-BB6F-2BABF5AA81B3}"/>
                </c:ext>
              </c:extLst>
            </c:dLbl>
            <c:dLbl>
              <c:idx val="1437"/>
              <c:tx>
                <c:rich>
                  <a:bodyPr/>
                  <a:lstStyle/>
                  <a:p>
                    <a:fld id="{5B76D4A7-21B5-4F1A-8EE6-1E84532467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D-97B6-4E4A-BB6F-2BABF5AA81B3}"/>
                </c:ext>
              </c:extLst>
            </c:dLbl>
            <c:dLbl>
              <c:idx val="1438"/>
              <c:tx>
                <c:rich>
                  <a:bodyPr/>
                  <a:lstStyle/>
                  <a:p>
                    <a:fld id="{FC7AC2E9-4170-4060-8DA9-57B2A11B42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E-97B6-4E4A-BB6F-2BABF5AA81B3}"/>
                </c:ext>
              </c:extLst>
            </c:dLbl>
            <c:dLbl>
              <c:idx val="1439"/>
              <c:tx>
                <c:rich>
                  <a:bodyPr/>
                  <a:lstStyle/>
                  <a:p>
                    <a:fld id="{321C4DC1-2E98-43E7-AB55-399A5D81DA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F-97B6-4E4A-BB6F-2BABF5AA81B3}"/>
                </c:ext>
              </c:extLst>
            </c:dLbl>
            <c:dLbl>
              <c:idx val="1440"/>
              <c:tx>
                <c:rich>
                  <a:bodyPr/>
                  <a:lstStyle/>
                  <a:p>
                    <a:fld id="{1614E1CF-A790-43F4-95AA-56B0083EF8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0-97B6-4E4A-BB6F-2BABF5AA81B3}"/>
                </c:ext>
              </c:extLst>
            </c:dLbl>
            <c:dLbl>
              <c:idx val="1441"/>
              <c:tx>
                <c:rich>
                  <a:bodyPr/>
                  <a:lstStyle/>
                  <a:p>
                    <a:fld id="{3534EC26-202A-4879-902F-45AE312251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1-97B6-4E4A-BB6F-2BABF5AA81B3}"/>
                </c:ext>
              </c:extLst>
            </c:dLbl>
            <c:dLbl>
              <c:idx val="1442"/>
              <c:tx>
                <c:rich>
                  <a:bodyPr/>
                  <a:lstStyle/>
                  <a:p>
                    <a:fld id="{F4908BF9-4293-477B-94F8-2C16EEF6D0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2-97B6-4E4A-BB6F-2BABF5AA81B3}"/>
                </c:ext>
              </c:extLst>
            </c:dLbl>
            <c:dLbl>
              <c:idx val="1443"/>
              <c:tx>
                <c:rich>
                  <a:bodyPr/>
                  <a:lstStyle/>
                  <a:p>
                    <a:fld id="{B5E00FEB-8F55-4BAF-B023-1929E55ACB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3-97B6-4E4A-BB6F-2BABF5AA81B3}"/>
                </c:ext>
              </c:extLst>
            </c:dLbl>
            <c:dLbl>
              <c:idx val="1444"/>
              <c:tx>
                <c:rich>
                  <a:bodyPr/>
                  <a:lstStyle/>
                  <a:p>
                    <a:fld id="{4962EF14-817F-4C97-BECE-C2B30FFB33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4-97B6-4E4A-BB6F-2BABF5AA81B3}"/>
                </c:ext>
              </c:extLst>
            </c:dLbl>
            <c:dLbl>
              <c:idx val="1445"/>
              <c:tx>
                <c:rich>
                  <a:bodyPr/>
                  <a:lstStyle/>
                  <a:p>
                    <a:fld id="{BC44494E-1580-4E16-AB45-55B87B25D9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5-97B6-4E4A-BB6F-2BABF5AA81B3}"/>
                </c:ext>
              </c:extLst>
            </c:dLbl>
            <c:dLbl>
              <c:idx val="1446"/>
              <c:tx>
                <c:rich>
                  <a:bodyPr/>
                  <a:lstStyle/>
                  <a:p>
                    <a:fld id="{008BD408-5C2B-4ED9-89A8-0393893E5F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6-97B6-4E4A-BB6F-2BABF5AA81B3}"/>
                </c:ext>
              </c:extLst>
            </c:dLbl>
            <c:dLbl>
              <c:idx val="1447"/>
              <c:tx>
                <c:rich>
                  <a:bodyPr/>
                  <a:lstStyle/>
                  <a:p>
                    <a:fld id="{B351775B-6F83-4FD1-9556-D79674FC14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7-97B6-4E4A-BB6F-2BABF5AA81B3}"/>
                </c:ext>
              </c:extLst>
            </c:dLbl>
            <c:dLbl>
              <c:idx val="1448"/>
              <c:tx>
                <c:rich>
                  <a:bodyPr/>
                  <a:lstStyle/>
                  <a:p>
                    <a:fld id="{9D76B2A7-38E1-4AF4-95FC-5CBFC0309C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8-97B6-4E4A-BB6F-2BABF5AA81B3}"/>
                </c:ext>
              </c:extLst>
            </c:dLbl>
            <c:dLbl>
              <c:idx val="1449"/>
              <c:tx>
                <c:rich>
                  <a:bodyPr/>
                  <a:lstStyle/>
                  <a:p>
                    <a:fld id="{92A6073F-F9DF-475F-B628-3FFA03E836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9-97B6-4E4A-BB6F-2BABF5AA81B3}"/>
                </c:ext>
              </c:extLst>
            </c:dLbl>
            <c:dLbl>
              <c:idx val="1450"/>
              <c:tx>
                <c:rich>
                  <a:bodyPr/>
                  <a:lstStyle/>
                  <a:p>
                    <a:fld id="{0A8C5376-4ED9-4C5B-9639-E46D9EA7D1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A-97B6-4E4A-BB6F-2BABF5AA81B3}"/>
                </c:ext>
              </c:extLst>
            </c:dLbl>
            <c:dLbl>
              <c:idx val="1451"/>
              <c:tx>
                <c:rich>
                  <a:bodyPr/>
                  <a:lstStyle/>
                  <a:p>
                    <a:fld id="{76E6E7B0-4EE6-4999-888D-8AEE5C7238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B-97B6-4E4A-BB6F-2BABF5AA81B3}"/>
                </c:ext>
              </c:extLst>
            </c:dLbl>
            <c:dLbl>
              <c:idx val="1452"/>
              <c:tx>
                <c:rich>
                  <a:bodyPr/>
                  <a:lstStyle/>
                  <a:p>
                    <a:fld id="{68D7037A-3A9E-4C2A-A975-8765A107C3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C-97B6-4E4A-BB6F-2BABF5AA81B3}"/>
                </c:ext>
              </c:extLst>
            </c:dLbl>
            <c:dLbl>
              <c:idx val="1453"/>
              <c:tx>
                <c:rich>
                  <a:bodyPr/>
                  <a:lstStyle/>
                  <a:p>
                    <a:fld id="{F64CE35B-1E40-49C0-B744-09113AE8B1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D-97B6-4E4A-BB6F-2BABF5AA81B3}"/>
                </c:ext>
              </c:extLst>
            </c:dLbl>
            <c:dLbl>
              <c:idx val="1454"/>
              <c:tx>
                <c:rich>
                  <a:bodyPr/>
                  <a:lstStyle/>
                  <a:p>
                    <a:fld id="{E7F8EC79-FE5F-48F8-94A5-099D1CFAB8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E-97B6-4E4A-BB6F-2BABF5AA81B3}"/>
                </c:ext>
              </c:extLst>
            </c:dLbl>
            <c:dLbl>
              <c:idx val="1455"/>
              <c:tx>
                <c:rich>
                  <a:bodyPr/>
                  <a:lstStyle/>
                  <a:p>
                    <a:fld id="{3E89FCA1-3831-43E9-8CC0-ADC16F789A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F-97B6-4E4A-BB6F-2BABF5AA81B3}"/>
                </c:ext>
              </c:extLst>
            </c:dLbl>
            <c:dLbl>
              <c:idx val="1456"/>
              <c:tx>
                <c:rich>
                  <a:bodyPr/>
                  <a:lstStyle/>
                  <a:p>
                    <a:fld id="{1724805C-60D3-4E6C-BDFE-12BF0F9EEF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0-97B6-4E4A-BB6F-2BABF5AA81B3}"/>
                </c:ext>
              </c:extLst>
            </c:dLbl>
            <c:dLbl>
              <c:idx val="1457"/>
              <c:tx>
                <c:rich>
                  <a:bodyPr/>
                  <a:lstStyle/>
                  <a:p>
                    <a:fld id="{F734AD25-6561-4FE6-864D-F8E70DC06B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1-97B6-4E4A-BB6F-2BABF5AA81B3}"/>
                </c:ext>
              </c:extLst>
            </c:dLbl>
            <c:dLbl>
              <c:idx val="1458"/>
              <c:tx>
                <c:rich>
                  <a:bodyPr/>
                  <a:lstStyle/>
                  <a:p>
                    <a:fld id="{B8F02634-41BD-4084-BBDD-B5EC02A1A2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2-97B6-4E4A-BB6F-2BABF5AA81B3}"/>
                </c:ext>
              </c:extLst>
            </c:dLbl>
            <c:dLbl>
              <c:idx val="1459"/>
              <c:tx>
                <c:rich>
                  <a:bodyPr/>
                  <a:lstStyle/>
                  <a:p>
                    <a:fld id="{7A71593A-0FBB-4200-9C58-BF63E076C6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3-97B6-4E4A-BB6F-2BABF5AA81B3}"/>
                </c:ext>
              </c:extLst>
            </c:dLbl>
            <c:dLbl>
              <c:idx val="1460"/>
              <c:tx>
                <c:rich>
                  <a:bodyPr/>
                  <a:lstStyle/>
                  <a:p>
                    <a:fld id="{4228CA32-CC4E-4015-8A8D-7CACC01211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4-97B6-4E4A-BB6F-2BABF5AA81B3}"/>
                </c:ext>
              </c:extLst>
            </c:dLbl>
            <c:dLbl>
              <c:idx val="1461"/>
              <c:tx>
                <c:rich>
                  <a:bodyPr/>
                  <a:lstStyle/>
                  <a:p>
                    <a:fld id="{F81B4060-2D7E-4C72-AB18-9E6ABD26F0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5-97B6-4E4A-BB6F-2BABF5AA81B3}"/>
                </c:ext>
              </c:extLst>
            </c:dLbl>
            <c:dLbl>
              <c:idx val="1462"/>
              <c:tx>
                <c:rich>
                  <a:bodyPr/>
                  <a:lstStyle/>
                  <a:p>
                    <a:fld id="{3FAEBFE3-A10D-4539-8C0E-0FAEFCABE1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6-97B6-4E4A-BB6F-2BABF5AA81B3}"/>
                </c:ext>
              </c:extLst>
            </c:dLbl>
            <c:dLbl>
              <c:idx val="1463"/>
              <c:tx>
                <c:rich>
                  <a:bodyPr/>
                  <a:lstStyle/>
                  <a:p>
                    <a:fld id="{92185E52-6D3C-4B33-A559-BBBBB37F28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7-97B6-4E4A-BB6F-2BABF5AA81B3}"/>
                </c:ext>
              </c:extLst>
            </c:dLbl>
            <c:dLbl>
              <c:idx val="1464"/>
              <c:tx>
                <c:rich>
                  <a:bodyPr/>
                  <a:lstStyle/>
                  <a:p>
                    <a:fld id="{8E825AA1-E466-4575-94E3-3CC1D757F0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8-97B6-4E4A-BB6F-2BABF5AA81B3}"/>
                </c:ext>
              </c:extLst>
            </c:dLbl>
            <c:dLbl>
              <c:idx val="1465"/>
              <c:tx>
                <c:rich>
                  <a:bodyPr/>
                  <a:lstStyle/>
                  <a:p>
                    <a:fld id="{43B4A910-2128-463F-8917-62A5691173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9-97B6-4E4A-BB6F-2BABF5AA81B3}"/>
                </c:ext>
              </c:extLst>
            </c:dLbl>
            <c:dLbl>
              <c:idx val="1466"/>
              <c:tx>
                <c:rich>
                  <a:bodyPr/>
                  <a:lstStyle/>
                  <a:p>
                    <a:fld id="{FBD2CC93-6470-4268-ADC2-33E30F95FD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A-97B6-4E4A-BB6F-2BABF5AA81B3}"/>
                </c:ext>
              </c:extLst>
            </c:dLbl>
            <c:dLbl>
              <c:idx val="1467"/>
              <c:tx>
                <c:rich>
                  <a:bodyPr/>
                  <a:lstStyle/>
                  <a:p>
                    <a:fld id="{257F67EA-41FD-4FDE-8AD0-4040A323C1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B-97B6-4E4A-BB6F-2BABF5AA81B3}"/>
                </c:ext>
              </c:extLst>
            </c:dLbl>
            <c:dLbl>
              <c:idx val="1468"/>
              <c:tx>
                <c:rich>
                  <a:bodyPr/>
                  <a:lstStyle/>
                  <a:p>
                    <a:fld id="{073DB959-57AE-452E-8415-23190C648E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C-97B6-4E4A-BB6F-2BABF5AA81B3}"/>
                </c:ext>
              </c:extLst>
            </c:dLbl>
            <c:dLbl>
              <c:idx val="1469"/>
              <c:tx>
                <c:rich>
                  <a:bodyPr/>
                  <a:lstStyle/>
                  <a:p>
                    <a:fld id="{04E5AFFB-A9BE-4117-A42A-B8F31FC972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D-97B6-4E4A-BB6F-2BABF5AA81B3}"/>
                </c:ext>
              </c:extLst>
            </c:dLbl>
            <c:dLbl>
              <c:idx val="1470"/>
              <c:tx>
                <c:rich>
                  <a:bodyPr/>
                  <a:lstStyle/>
                  <a:p>
                    <a:fld id="{AD8EA91F-8EDB-43E7-BD88-6059C220AD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E-97B6-4E4A-BB6F-2BABF5AA81B3}"/>
                </c:ext>
              </c:extLst>
            </c:dLbl>
            <c:dLbl>
              <c:idx val="1471"/>
              <c:tx>
                <c:rich>
                  <a:bodyPr/>
                  <a:lstStyle/>
                  <a:p>
                    <a:fld id="{03ACFEE8-A453-45E1-8076-E248D40C76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F-97B6-4E4A-BB6F-2BABF5AA81B3}"/>
                </c:ext>
              </c:extLst>
            </c:dLbl>
            <c:dLbl>
              <c:idx val="1472"/>
              <c:tx>
                <c:rich>
                  <a:bodyPr/>
                  <a:lstStyle/>
                  <a:p>
                    <a:fld id="{70A4FACD-CDC3-43FC-B84E-A1D3F61269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0-97B6-4E4A-BB6F-2BABF5AA81B3}"/>
                </c:ext>
              </c:extLst>
            </c:dLbl>
            <c:dLbl>
              <c:idx val="1473"/>
              <c:tx>
                <c:rich>
                  <a:bodyPr/>
                  <a:lstStyle/>
                  <a:p>
                    <a:fld id="{5E306903-A280-4FFA-A283-B6C104E0D1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1-97B6-4E4A-BB6F-2BABF5AA81B3}"/>
                </c:ext>
              </c:extLst>
            </c:dLbl>
            <c:dLbl>
              <c:idx val="1474"/>
              <c:tx>
                <c:rich>
                  <a:bodyPr/>
                  <a:lstStyle/>
                  <a:p>
                    <a:fld id="{0DEA5B6A-E1F1-4990-891C-6BB1D0BAB8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2-97B6-4E4A-BB6F-2BABF5AA81B3}"/>
                </c:ext>
              </c:extLst>
            </c:dLbl>
            <c:dLbl>
              <c:idx val="1475"/>
              <c:tx>
                <c:rich>
                  <a:bodyPr/>
                  <a:lstStyle/>
                  <a:p>
                    <a:fld id="{960CA67F-DFD2-4E3B-86D3-AF373166B0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3-97B6-4E4A-BB6F-2BABF5AA81B3}"/>
                </c:ext>
              </c:extLst>
            </c:dLbl>
            <c:dLbl>
              <c:idx val="1476"/>
              <c:tx>
                <c:rich>
                  <a:bodyPr/>
                  <a:lstStyle/>
                  <a:p>
                    <a:fld id="{C75A51C5-EBD1-4D70-B855-1FFE7BB87C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4-97B6-4E4A-BB6F-2BABF5AA81B3}"/>
                </c:ext>
              </c:extLst>
            </c:dLbl>
            <c:dLbl>
              <c:idx val="1477"/>
              <c:tx>
                <c:rich>
                  <a:bodyPr/>
                  <a:lstStyle/>
                  <a:p>
                    <a:fld id="{2CCDAF44-CC2A-403C-85EE-4DB7EF204D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5-97B6-4E4A-BB6F-2BABF5AA81B3}"/>
                </c:ext>
              </c:extLst>
            </c:dLbl>
            <c:dLbl>
              <c:idx val="1478"/>
              <c:tx>
                <c:rich>
                  <a:bodyPr/>
                  <a:lstStyle/>
                  <a:p>
                    <a:fld id="{791B245C-B575-454F-BE74-26104C5A06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6-97B6-4E4A-BB6F-2BABF5AA81B3}"/>
                </c:ext>
              </c:extLst>
            </c:dLbl>
            <c:dLbl>
              <c:idx val="1479"/>
              <c:tx>
                <c:rich>
                  <a:bodyPr/>
                  <a:lstStyle/>
                  <a:p>
                    <a:fld id="{07FC71C9-9DA0-4871-AB76-A2413ABCC6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7-97B6-4E4A-BB6F-2BABF5AA81B3}"/>
                </c:ext>
              </c:extLst>
            </c:dLbl>
            <c:dLbl>
              <c:idx val="1480"/>
              <c:tx>
                <c:rich>
                  <a:bodyPr/>
                  <a:lstStyle/>
                  <a:p>
                    <a:fld id="{9567F9BA-4F63-4968-B8B9-FD09F6EF02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8-97B6-4E4A-BB6F-2BABF5AA81B3}"/>
                </c:ext>
              </c:extLst>
            </c:dLbl>
            <c:dLbl>
              <c:idx val="1481"/>
              <c:tx>
                <c:rich>
                  <a:bodyPr/>
                  <a:lstStyle/>
                  <a:p>
                    <a:fld id="{D155E549-D405-47E9-8A1B-A2354E6A91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9-97B6-4E4A-BB6F-2BABF5AA81B3}"/>
                </c:ext>
              </c:extLst>
            </c:dLbl>
            <c:dLbl>
              <c:idx val="1482"/>
              <c:tx>
                <c:rich>
                  <a:bodyPr/>
                  <a:lstStyle/>
                  <a:p>
                    <a:fld id="{4FA3A3B1-905D-4360-B8C7-3BEB87AF2B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A-97B6-4E4A-BB6F-2BABF5AA81B3}"/>
                </c:ext>
              </c:extLst>
            </c:dLbl>
            <c:dLbl>
              <c:idx val="1483"/>
              <c:tx>
                <c:rich>
                  <a:bodyPr/>
                  <a:lstStyle/>
                  <a:p>
                    <a:fld id="{692FF0C1-1737-4C4B-BDF5-5925CDBFD1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B-97B6-4E4A-BB6F-2BABF5AA81B3}"/>
                </c:ext>
              </c:extLst>
            </c:dLbl>
            <c:dLbl>
              <c:idx val="1484"/>
              <c:tx>
                <c:rich>
                  <a:bodyPr/>
                  <a:lstStyle/>
                  <a:p>
                    <a:fld id="{D62CC671-414A-4310-BBD7-68438D8F4D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C-97B6-4E4A-BB6F-2BABF5AA81B3}"/>
                </c:ext>
              </c:extLst>
            </c:dLbl>
            <c:dLbl>
              <c:idx val="1485"/>
              <c:tx>
                <c:rich>
                  <a:bodyPr/>
                  <a:lstStyle/>
                  <a:p>
                    <a:fld id="{2529111C-7E67-4F10-B50B-1CE89D76CB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D-97B6-4E4A-BB6F-2BABF5AA81B3}"/>
                </c:ext>
              </c:extLst>
            </c:dLbl>
            <c:dLbl>
              <c:idx val="1486"/>
              <c:tx>
                <c:rich>
                  <a:bodyPr/>
                  <a:lstStyle/>
                  <a:p>
                    <a:fld id="{93A9A925-5A18-4CE6-AAE9-C9EB42E795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E-97B6-4E4A-BB6F-2BABF5AA81B3}"/>
                </c:ext>
              </c:extLst>
            </c:dLbl>
            <c:dLbl>
              <c:idx val="1487"/>
              <c:tx>
                <c:rich>
                  <a:bodyPr/>
                  <a:lstStyle/>
                  <a:p>
                    <a:fld id="{44F7CE61-C554-4ADA-A935-4E2C8260F4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F-97B6-4E4A-BB6F-2BABF5AA81B3}"/>
                </c:ext>
              </c:extLst>
            </c:dLbl>
            <c:dLbl>
              <c:idx val="1488"/>
              <c:tx>
                <c:rich>
                  <a:bodyPr/>
                  <a:lstStyle/>
                  <a:p>
                    <a:fld id="{CD1B585D-2D0C-489B-B17C-355551CC62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0-97B6-4E4A-BB6F-2BABF5AA81B3}"/>
                </c:ext>
              </c:extLst>
            </c:dLbl>
            <c:dLbl>
              <c:idx val="1489"/>
              <c:tx>
                <c:rich>
                  <a:bodyPr/>
                  <a:lstStyle/>
                  <a:p>
                    <a:fld id="{DE6CEE2C-4670-46F7-8808-0A9FD22ED9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1-97B6-4E4A-BB6F-2BABF5AA81B3}"/>
                </c:ext>
              </c:extLst>
            </c:dLbl>
            <c:dLbl>
              <c:idx val="1490"/>
              <c:tx>
                <c:rich>
                  <a:bodyPr/>
                  <a:lstStyle/>
                  <a:p>
                    <a:fld id="{F0B951C8-E0B0-4288-8B67-94AF67412E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2-97B6-4E4A-BB6F-2BABF5AA81B3}"/>
                </c:ext>
              </c:extLst>
            </c:dLbl>
            <c:dLbl>
              <c:idx val="1491"/>
              <c:tx>
                <c:rich>
                  <a:bodyPr/>
                  <a:lstStyle/>
                  <a:p>
                    <a:fld id="{4885D42B-7424-476B-9F56-F2D3104DB9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3-97B6-4E4A-BB6F-2BABF5AA81B3}"/>
                </c:ext>
              </c:extLst>
            </c:dLbl>
            <c:dLbl>
              <c:idx val="1492"/>
              <c:tx>
                <c:rich>
                  <a:bodyPr/>
                  <a:lstStyle/>
                  <a:p>
                    <a:fld id="{5899FAE7-5803-4E2B-9C89-54003EA07D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4-97B6-4E4A-BB6F-2BABF5AA81B3}"/>
                </c:ext>
              </c:extLst>
            </c:dLbl>
            <c:dLbl>
              <c:idx val="1493"/>
              <c:tx>
                <c:rich>
                  <a:bodyPr/>
                  <a:lstStyle/>
                  <a:p>
                    <a:fld id="{75A4A77A-6928-489B-9011-2E9E68CE62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5-97B6-4E4A-BB6F-2BABF5AA81B3}"/>
                </c:ext>
              </c:extLst>
            </c:dLbl>
            <c:dLbl>
              <c:idx val="1494"/>
              <c:tx>
                <c:rich>
                  <a:bodyPr/>
                  <a:lstStyle/>
                  <a:p>
                    <a:fld id="{DA12DEC0-ED4C-419A-850E-55663B1B3A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6-97B6-4E4A-BB6F-2BABF5AA81B3}"/>
                </c:ext>
              </c:extLst>
            </c:dLbl>
            <c:dLbl>
              <c:idx val="1495"/>
              <c:tx>
                <c:rich>
                  <a:bodyPr/>
                  <a:lstStyle/>
                  <a:p>
                    <a:fld id="{8E23E3BA-4868-4156-9935-461105282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7-97B6-4E4A-BB6F-2BABF5AA81B3}"/>
                </c:ext>
              </c:extLst>
            </c:dLbl>
            <c:dLbl>
              <c:idx val="1496"/>
              <c:tx>
                <c:rich>
                  <a:bodyPr/>
                  <a:lstStyle/>
                  <a:p>
                    <a:fld id="{3628FDD3-6CD5-4BA2-A219-60598B9760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8-97B6-4E4A-BB6F-2BABF5AA81B3}"/>
                </c:ext>
              </c:extLst>
            </c:dLbl>
            <c:dLbl>
              <c:idx val="1497"/>
              <c:tx>
                <c:rich>
                  <a:bodyPr/>
                  <a:lstStyle/>
                  <a:p>
                    <a:fld id="{CB631E19-EA3D-4094-9BFB-175F26FE75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9-97B6-4E4A-BB6F-2BABF5AA81B3}"/>
                </c:ext>
              </c:extLst>
            </c:dLbl>
            <c:dLbl>
              <c:idx val="1498"/>
              <c:tx>
                <c:rich>
                  <a:bodyPr/>
                  <a:lstStyle/>
                  <a:p>
                    <a:fld id="{82425E08-E745-4677-B223-AC85B74146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A-97B6-4E4A-BB6F-2BABF5AA81B3}"/>
                </c:ext>
              </c:extLst>
            </c:dLbl>
            <c:dLbl>
              <c:idx val="1499"/>
              <c:tx>
                <c:rich>
                  <a:bodyPr/>
                  <a:lstStyle/>
                  <a:p>
                    <a:fld id="{6238761C-A7C5-4B08-9B7E-37244BAC08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B-97B6-4E4A-BB6F-2BABF5AA81B3}"/>
                </c:ext>
              </c:extLst>
            </c:dLbl>
            <c:dLbl>
              <c:idx val="1500"/>
              <c:tx>
                <c:rich>
                  <a:bodyPr/>
                  <a:lstStyle/>
                  <a:p>
                    <a:fld id="{6D10E8C6-D5D8-4EF6-B8D5-8B40DD29E3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C-97B6-4E4A-BB6F-2BABF5AA81B3}"/>
                </c:ext>
              </c:extLst>
            </c:dLbl>
            <c:dLbl>
              <c:idx val="1501"/>
              <c:tx>
                <c:rich>
                  <a:bodyPr/>
                  <a:lstStyle/>
                  <a:p>
                    <a:fld id="{4679E721-718B-4D67-9409-E7DD08E163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D-97B6-4E4A-BB6F-2BABF5AA81B3}"/>
                </c:ext>
              </c:extLst>
            </c:dLbl>
            <c:dLbl>
              <c:idx val="1502"/>
              <c:tx>
                <c:rich>
                  <a:bodyPr/>
                  <a:lstStyle/>
                  <a:p>
                    <a:fld id="{68926EC1-4B9E-47A8-8F91-B1054C9AD9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E-97B6-4E4A-BB6F-2BABF5AA81B3}"/>
                </c:ext>
              </c:extLst>
            </c:dLbl>
            <c:dLbl>
              <c:idx val="1503"/>
              <c:tx>
                <c:rich>
                  <a:bodyPr/>
                  <a:lstStyle/>
                  <a:p>
                    <a:fld id="{86EC1036-9973-4FD7-AF87-E9F976576E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F-97B6-4E4A-BB6F-2BABF5AA81B3}"/>
                </c:ext>
              </c:extLst>
            </c:dLbl>
            <c:dLbl>
              <c:idx val="1504"/>
              <c:tx>
                <c:rich>
                  <a:bodyPr/>
                  <a:lstStyle/>
                  <a:p>
                    <a:fld id="{9CC33825-9246-4FEF-95F1-4D26418B83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0-97B6-4E4A-BB6F-2BABF5AA81B3}"/>
                </c:ext>
              </c:extLst>
            </c:dLbl>
            <c:dLbl>
              <c:idx val="1505"/>
              <c:tx>
                <c:rich>
                  <a:bodyPr/>
                  <a:lstStyle/>
                  <a:p>
                    <a:fld id="{B52DC27A-B11F-4E91-8507-16EB61A0E9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1-97B6-4E4A-BB6F-2BABF5AA81B3}"/>
                </c:ext>
              </c:extLst>
            </c:dLbl>
            <c:dLbl>
              <c:idx val="1506"/>
              <c:tx>
                <c:rich>
                  <a:bodyPr/>
                  <a:lstStyle/>
                  <a:p>
                    <a:fld id="{EC7C82D9-76C4-4C87-BA6C-38CAF86344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2-97B6-4E4A-BB6F-2BABF5AA81B3}"/>
                </c:ext>
              </c:extLst>
            </c:dLbl>
            <c:dLbl>
              <c:idx val="1507"/>
              <c:tx>
                <c:rich>
                  <a:bodyPr/>
                  <a:lstStyle/>
                  <a:p>
                    <a:fld id="{4D1954F2-7B4C-4589-B5E3-B499AE1178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3-97B6-4E4A-BB6F-2BABF5AA81B3}"/>
                </c:ext>
              </c:extLst>
            </c:dLbl>
            <c:dLbl>
              <c:idx val="1508"/>
              <c:tx>
                <c:rich>
                  <a:bodyPr/>
                  <a:lstStyle/>
                  <a:p>
                    <a:fld id="{EF4C6627-90C9-4CDA-9953-6613022A13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4-97B6-4E4A-BB6F-2BABF5AA81B3}"/>
                </c:ext>
              </c:extLst>
            </c:dLbl>
            <c:dLbl>
              <c:idx val="1509"/>
              <c:tx>
                <c:rich>
                  <a:bodyPr/>
                  <a:lstStyle/>
                  <a:p>
                    <a:fld id="{234C43E5-EB64-424A-8935-63A8BE1F87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5-97B6-4E4A-BB6F-2BABF5AA81B3}"/>
                </c:ext>
              </c:extLst>
            </c:dLbl>
            <c:dLbl>
              <c:idx val="1510"/>
              <c:tx>
                <c:rich>
                  <a:bodyPr/>
                  <a:lstStyle/>
                  <a:p>
                    <a:fld id="{C7019356-FB26-4B5E-8B61-84BC701DC1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6-97B6-4E4A-BB6F-2BABF5AA81B3}"/>
                </c:ext>
              </c:extLst>
            </c:dLbl>
            <c:dLbl>
              <c:idx val="1511"/>
              <c:tx>
                <c:rich>
                  <a:bodyPr/>
                  <a:lstStyle/>
                  <a:p>
                    <a:fld id="{D49A1345-FF43-4654-A424-3AE9305800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7-97B6-4E4A-BB6F-2BABF5AA81B3}"/>
                </c:ext>
              </c:extLst>
            </c:dLbl>
            <c:dLbl>
              <c:idx val="1512"/>
              <c:tx>
                <c:rich>
                  <a:bodyPr/>
                  <a:lstStyle/>
                  <a:p>
                    <a:fld id="{15C020DF-B395-43BA-818E-D834DEC405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8-97B6-4E4A-BB6F-2BABF5AA81B3}"/>
                </c:ext>
              </c:extLst>
            </c:dLbl>
            <c:dLbl>
              <c:idx val="1513"/>
              <c:tx>
                <c:rich>
                  <a:bodyPr/>
                  <a:lstStyle/>
                  <a:p>
                    <a:fld id="{D085DC11-ED3A-4871-B993-78C6C43DD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9-97B6-4E4A-BB6F-2BABF5AA81B3}"/>
                </c:ext>
              </c:extLst>
            </c:dLbl>
            <c:dLbl>
              <c:idx val="1514"/>
              <c:tx>
                <c:rich>
                  <a:bodyPr/>
                  <a:lstStyle/>
                  <a:p>
                    <a:fld id="{60D946C6-45A7-4409-9A33-56ACAC153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A-97B6-4E4A-BB6F-2BABF5AA81B3}"/>
                </c:ext>
              </c:extLst>
            </c:dLbl>
            <c:dLbl>
              <c:idx val="1515"/>
              <c:tx>
                <c:rich>
                  <a:bodyPr/>
                  <a:lstStyle/>
                  <a:p>
                    <a:fld id="{89159A13-446B-466C-BB65-9C13A880AF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B-97B6-4E4A-BB6F-2BABF5AA81B3}"/>
                </c:ext>
              </c:extLst>
            </c:dLbl>
            <c:dLbl>
              <c:idx val="1516"/>
              <c:tx>
                <c:rich>
                  <a:bodyPr/>
                  <a:lstStyle/>
                  <a:p>
                    <a:fld id="{AB63B68A-DC99-43DF-9160-7F9F488FB2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C-97B6-4E4A-BB6F-2BABF5AA81B3}"/>
                </c:ext>
              </c:extLst>
            </c:dLbl>
            <c:dLbl>
              <c:idx val="1517"/>
              <c:tx>
                <c:rich>
                  <a:bodyPr/>
                  <a:lstStyle/>
                  <a:p>
                    <a:fld id="{65180EAA-4DF1-4A0A-843F-8E0385E3D0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D-97B6-4E4A-BB6F-2BABF5AA81B3}"/>
                </c:ext>
              </c:extLst>
            </c:dLbl>
            <c:dLbl>
              <c:idx val="1518"/>
              <c:tx>
                <c:rich>
                  <a:bodyPr/>
                  <a:lstStyle/>
                  <a:p>
                    <a:fld id="{B98B0DE6-36CC-4527-8039-73179F5902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E-97B6-4E4A-BB6F-2BABF5AA81B3}"/>
                </c:ext>
              </c:extLst>
            </c:dLbl>
            <c:dLbl>
              <c:idx val="1519"/>
              <c:tx>
                <c:rich>
                  <a:bodyPr/>
                  <a:lstStyle/>
                  <a:p>
                    <a:fld id="{3CEE0E85-E439-4A82-B1A4-66A42B9601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F-97B6-4E4A-BB6F-2BABF5AA81B3}"/>
                </c:ext>
              </c:extLst>
            </c:dLbl>
            <c:dLbl>
              <c:idx val="1520"/>
              <c:tx>
                <c:rich>
                  <a:bodyPr/>
                  <a:lstStyle/>
                  <a:p>
                    <a:fld id="{432AC96C-926D-46D2-A46F-DE28B0C6F8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0-97B6-4E4A-BB6F-2BABF5AA81B3}"/>
                </c:ext>
              </c:extLst>
            </c:dLbl>
            <c:dLbl>
              <c:idx val="1521"/>
              <c:tx>
                <c:rich>
                  <a:bodyPr/>
                  <a:lstStyle/>
                  <a:p>
                    <a:fld id="{98247034-21A0-4315-A38F-06D0E8DBAD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1-97B6-4E4A-BB6F-2BABF5AA81B3}"/>
                </c:ext>
              </c:extLst>
            </c:dLbl>
            <c:dLbl>
              <c:idx val="1522"/>
              <c:tx>
                <c:rich>
                  <a:bodyPr/>
                  <a:lstStyle/>
                  <a:p>
                    <a:fld id="{D1E63697-CD69-482D-9B74-30C5AD5965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2-97B6-4E4A-BB6F-2BABF5AA81B3}"/>
                </c:ext>
              </c:extLst>
            </c:dLbl>
            <c:dLbl>
              <c:idx val="1523"/>
              <c:tx>
                <c:rich>
                  <a:bodyPr/>
                  <a:lstStyle/>
                  <a:p>
                    <a:fld id="{73755DE6-5EEB-44C1-A9A7-DF0448B11A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3-97B6-4E4A-BB6F-2BABF5AA81B3}"/>
                </c:ext>
              </c:extLst>
            </c:dLbl>
            <c:dLbl>
              <c:idx val="1524"/>
              <c:tx>
                <c:rich>
                  <a:bodyPr/>
                  <a:lstStyle/>
                  <a:p>
                    <a:fld id="{2982BE28-EA22-4FC3-836D-1F78A84159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4-97B6-4E4A-BB6F-2BABF5AA81B3}"/>
                </c:ext>
              </c:extLst>
            </c:dLbl>
            <c:dLbl>
              <c:idx val="1525"/>
              <c:tx>
                <c:rich>
                  <a:bodyPr/>
                  <a:lstStyle/>
                  <a:p>
                    <a:fld id="{C69E760A-69B2-4712-9318-3C86E608C2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5-97B6-4E4A-BB6F-2BABF5AA81B3}"/>
                </c:ext>
              </c:extLst>
            </c:dLbl>
            <c:dLbl>
              <c:idx val="1526"/>
              <c:tx>
                <c:rich>
                  <a:bodyPr/>
                  <a:lstStyle/>
                  <a:p>
                    <a:fld id="{26F3D6C8-E478-4A2C-A671-88211E43FA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6-97B6-4E4A-BB6F-2BABF5AA81B3}"/>
                </c:ext>
              </c:extLst>
            </c:dLbl>
            <c:dLbl>
              <c:idx val="1527"/>
              <c:tx>
                <c:rich>
                  <a:bodyPr/>
                  <a:lstStyle/>
                  <a:p>
                    <a:fld id="{6713361D-54BA-408C-ABB5-2014E67BFF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7-97B6-4E4A-BB6F-2BABF5AA81B3}"/>
                </c:ext>
              </c:extLst>
            </c:dLbl>
            <c:dLbl>
              <c:idx val="1528"/>
              <c:tx>
                <c:rich>
                  <a:bodyPr/>
                  <a:lstStyle/>
                  <a:p>
                    <a:fld id="{3FFB0AC0-C080-4E1B-9A50-EC34D883CB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8-97B6-4E4A-BB6F-2BABF5AA81B3}"/>
                </c:ext>
              </c:extLst>
            </c:dLbl>
            <c:dLbl>
              <c:idx val="1529"/>
              <c:tx>
                <c:rich>
                  <a:bodyPr/>
                  <a:lstStyle/>
                  <a:p>
                    <a:fld id="{C9871FD8-0FDF-46C8-9163-651037838D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9-97B6-4E4A-BB6F-2BABF5AA81B3}"/>
                </c:ext>
              </c:extLst>
            </c:dLbl>
            <c:dLbl>
              <c:idx val="1530"/>
              <c:tx>
                <c:rich>
                  <a:bodyPr/>
                  <a:lstStyle/>
                  <a:p>
                    <a:fld id="{3CB1E11A-A6B0-4C44-9DEC-3441F741A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A-97B6-4E4A-BB6F-2BABF5AA81B3}"/>
                </c:ext>
              </c:extLst>
            </c:dLbl>
            <c:dLbl>
              <c:idx val="1531"/>
              <c:tx>
                <c:rich>
                  <a:bodyPr/>
                  <a:lstStyle/>
                  <a:p>
                    <a:fld id="{FBE49044-3098-4F70-B765-8F407602F5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B-97B6-4E4A-BB6F-2BABF5AA81B3}"/>
                </c:ext>
              </c:extLst>
            </c:dLbl>
            <c:dLbl>
              <c:idx val="1532"/>
              <c:tx>
                <c:rich>
                  <a:bodyPr/>
                  <a:lstStyle/>
                  <a:p>
                    <a:fld id="{E7FC8223-9715-4038-B1BC-2F60F62C21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C-97B6-4E4A-BB6F-2BABF5AA81B3}"/>
                </c:ext>
              </c:extLst>
            </c:dLbl>
            <c:dLbl>
              <c:idx val="1533"/>
              <c:tx>
                <c:rich>
                  <a:bodyPr/>
                  <a:lstStyle/>
                  <a:p>
                    <a:fld id="{FB1BF4A6-2FC4-40C9-82D9-1D82BC6F0B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D-97B6-4E4A-BB6F-2BABF5AA81B3}"/>
                </c:ext>
              </c:extLst>
            </c:dLbl>
            <c:dLbl>
              <c:idx val="1534"/>
              <c:tx>
                <c:rich>
                  <a:bodyPr/>
                  <a:lstStyle/>
                  <a:p>
                    <a:fld id="{321A84EE-FF1B-4437-8FEF-ACA54C77B5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E-97B6-4E4A-BB6F-2BABF5AA81B3}"/>
                </c:ext>
              </c:extLst>
            </c:dLbl>
            <c:dLbl>
              <c:idx val="1535"/>
              <c:tx>
                <c:rich>
                  <a:bodyPr/>
                  <a:lstStyle/>
                  <a:p>
                    <a:fld id="{2AF98FBD-9603-4D40-8AE0-DB261AB109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F-97B6-4E4A-BB6F-2BABF5AA81B3}"/>
                </c:ext>
              </c:extLst>
            </c:dLbl>
            <c:dLbl>
              <c:idx val="1536"/>
              <c:tx>
                <c:rich>
                  <a:bodyPr/>
                  <a:lstStyle/>
                  <a:p>
                    <a:fld id="{C611FCF2-CBFF-48F8-97C1-CA0B111F5F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0-97B6-4E4A-BB6F-2BABF5AA81B3}"/>
                </c:ext>
              </c:extLst>
            </c:dLbl>
            <c:dLbl>
              <c:idx val="1537"/>
              <c:tx>
                <c:rich>
                  <a:bodyPr/>
                  <a:lstStyle/>
                  <a:p>
                    <a:fld id="{2DF9185A-CCD7-432E-84E0-01B3FA8207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1-97B6-4E4A-BB6F-2BABF5AA81B3}"/>
                </c:ext>
              </c:extLst>
            </c:dLbl>
            <c:dLbl>
              <c:idx val="1538"/>
              <c:tx>
                <c:rich>
                  <a:bodyPr/>
                  <a:lstStyle/>
                  <a:p>
                    <a:fld id="{FA8C572E-3133-4264-8318-478EC1BFD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2-97B6-4E4A-BB6F-2BABF5AA81B3}"/>
                </c:ext>
              </c:extLst>
            </c:dLbl>
            <c:dLbl>
              <c:idx val="1539"/>
              <c:tx>
                <c:rich>
                  <a:bodyPr/>
                  <a:lstStyle/>
                  <a:p>
                    <a:fld id="{BC6297FA-DB74-4DB4-8D66-A5883A202D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3-97B6-4E4A-BB6F-2BABF5AA81B3}"/>
                </c:ext>
              </c:extLst>
            </c:dLbl>
            <c:dLbl>
              <c:idx val="1540"/>
              <c:tx>
                <c:rich>
                  <a:bodyPr/>
                  <a:lstStyle/>
                  <a:p>
                    <a:fld id="{ED07998D-4684-4E87-BF85-02956A9DC4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4-97B6-4E4A-BB6F-2BABF5AA81B3}"/>
                </c:ext>
              </c:extLst>
            </c:dLbl>
            <c:dLbl>
              <c:idx val="1541"/>
              <c:tx>
                <c:rich>
                  <a:bodyPr/>
                  <a:lstStyle/>
                  <a:p>
                    <a:fld id="{B6FA07CC-C80E-4407-9DCE-6F824B1C61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5-97B6-4E4A-BB6F-2BABF5AA81B3}"/>
                </c:ext>
              </c:extLst>
            </c:dLbl>
            <c:dLbl>
              <c:idx val="1542"/>
              <c:tx>
                <c:rich>
                  <a:bodyPr/>
                  <a:lstStyle/>
                  <a:p>
                    <a:fld id="{84685EF0-6675-4EA1-A027-E85467BCAC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6-97B6-4E4A-BB6F-2BABF5AA81B3}"/>
                </c:ext>
              </c:extLst>
            </c:dLbl>
            <c:dLbl>
              <c:idx val="1543"/>
              <c:tx>
                <c:rich>
                  <a:bodyPr/>
                  <a:lstStyle/>
                  <a:p>
                    <a:fld id="{862534F0-915F-4929-B877-00CCE55863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7-97B6-4E4A-BB6F-2BABF5AA81B3}"/>
                </c:ext>
              </c:extLst>
            </c:dLbl>
            <c:dLbl>
              <c:idx val="1544"/>
              <c:tx>
                <c:rich>
                  <a:bodyPr/>
                  <a:lstStyle/>
                  <a:p>
                    <a:fld id="{4D59EE44-19CC-49CF-8639-B8196AE093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8-97B6-4E4A-BB6F-2BABF5AA81B3}"/>
                </c:ext>
              </c:extLst>
            </c:dLbl>
            <c:dLbl>
              <c:idx val="1545"/>
              <c:tx>
                <c:rich>
                  <a:bodyPr/>
                  <a:lstStyle/>
                  <a:p>
                    <a:fld id="{59E66734-62DE-48B6-BE56-4D0D6FB705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9-97B6-4E4A-BB6F-2BABF5AA81B3}"/>
                </c:ext>
              </c:extLst>
            </c:dLbl>
            <c:dLbl>
              <c:idx val="1546"/>
              <c:tx>
                <c:rich>
                  <a:bodyPr/>
                  <a:lstStyle/>
                  <a:p>
                    <a:fld id="{13EF3C3D-788F-434A-9A2C-A7BABDB155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A-97B6-4E4A-BB6F-2BABF5AA81B3}"/>
                </c:ext>
              </c:extLst>
            </c:dLbl>
            <c:dLbl>
              <c:idx val="1547"/>
              <c:tx>
                <c:rich>
                  <a:bodyPr/>
                  <a:lstStyle/>
                  <a:p>
                    <a:fld id="{11F206B3-29A2-450A-8868-9AC0BA2827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B-97B6-4E4A-BB6F-2BABF5AA81B3}"/>
                </c:ext>
              </c:extLst>
            </c:dLbl>
            <c:dLbl>
              <c:idx val="1548"/>
              <c:tx>
                <c:rich>
                  <a:bodyPr/>
                  <a:lstStyle/>
                  <a:p>
                    <a:fld id="{6CDC9FD3-48A8-445C-A224-25DBA7DD08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C-97B6-4E4A-BB6F-2BABF5AA81B3}"/>
                </c:ext>
              </c:extLst>
            </c:dLbl>
            <c:dLbl>
              <c:idx val="1549"/>
              <c:tx>
                <c:rich>
                  <a:bodyPr/>
                  <a:lstStyle/>
                  <a:p>
                    <a:fld id="{266907E1-9099-4F1B-B7F6-ECFC69D8C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D-97B6-4E4A-BB6F-2BABF5AA81B3}"/>
                </c:ext>
              </c:extLst>
            </c:dLbl>
            <c:dLbl>
              <c:idx val="1550"/>
              <c:tx>
                <c:rich>
                  <a:bodyPr/>
                  <a:lstStyle/>
                  <a:p>
                    <a:fld id="{0B53156D-B6D8-44BA-B706-634E730F21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E-97B6-4E4A-BB6F-2BABF5AA81B3}"/>
                </c:ext>
              </c:extLst>
            </c:dLbl>
            <c:dLbl>
              <c:idx val="1551"/>
              <c:tx>
                <c:rich>
                  <a:bodyPr/>
                  <a:lstStyle/>
                  <a:p>
                    <a:fld id="{F7E96DCA-E1AB-4D7B-B198-81D5ED65A5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F-97B6-4E4A-BB6F-2BABF5AA81B3}"/>
                </c:ext>
              </c:extLst>
            </c:dLbl>
            <c:dLbl>
              <c:idx val="1552"/>
              <c:tx>
                <c:rich>
                  <a:bodyPr/>
                  <a:lstStyle/>
                  <a:p>
                    <a:fld id="{17656036-D9CE-44EF-93F0-B20FCB1A2B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0-97B6-4E4A-BB6F-2BABF5AA81B3}"/>
                </c:ext>
              </c:extLst>
            </c:dLbl>
            <c:dLbl>
              <c:idx val="1553"/>
              <c:tx>
                <c:rich>
                  <a:bodyPr/>
                  <a:lstStyle/>
                  <a:p>
                    <a:fld id="{67F823B0-345B-4E1F-9DEA-063C1DC199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1-97B6-4E4A-BB6F-2BABF5AA81B3}"/>
                </c:ext>
              </c:extLst>
            </c:dLbl>
            <c:dLbl>
              <c:idx val="1554"/>
              <c:tx>
                <c:rich>
                  <a:bodyPr/>
                  <a:lstStyle/>
                  <a:p>
                    <a:fld id="{71520172-F626-46BA-9774-0BF10E1F8E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2-97B6-4E4A-BB6F-2BABF5AA81B3}"/>
                </c:ext>
              </c:extLst>
            </c:dLbl>
            <c:dLbl>
              <c:idx val="1555"/>
              <c:tx>
                <c:rich>
                  <a:bodyPr/>
                  <a:lstStyle/>
                  <a:p>
                    <a:fld id="{36AB48A4-D6A4-420F-94E2-B8AA8B75A3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3-97B6-4E4A-BB6F-2BABF5AA81B3}"/>
                </c:ext>
              </c:extLst>
            </c:dLbl>
            <c:dLbl>
              <c:idx val="1556"/>
              <c:tx>
                <c:rich>
                  <a:bodyPr/>
                  <a:lstStyle/>
                  <a:p>
                    <a:fld id="{E3F3341A-A1AA-45D6-B3BC-43E1071386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4-97B6-4E4A-BB6F-2BABF5AA81B3}"/>
                </c:ext>
              </c:extLst>
            </c:dLbl>
            <c:dLbl>
              <c:idx val="1557"/>
              <c:tx>
                <c:rich>
                  <a:bodyPr/>
                  <a:lstStyle/>
                  <a:p>
                    <a:fld id="{DDAE5CDF-C5D9-4E30-959B-A49912A7E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5-97B6-4E4A-BB6F-2BABF5AA81B3}"/>
                </c:ext>
              </c:extLst>
            </c:dLbl>
            <c:dLbl>
              <c:idx val="1558"/>
              <c:tx>
                <c:rich>
                  <a:bodyPr/>
                  <a:lstStyle/>
                  <a:p>
                    <a:fld id="{6C8B7F5C-DB2D-4D08-9B5B-8651C2C210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6-97B6-4E4A-BB6F-2BABF5AA81B3}"/>
                </c:ext>
              </c:extLst>
            </c:dLbl>
            <c:dLbl>
              <c:idx val="1559"/>
              <c:tx>
                <c:rich>
                  <a:bodyPr/>
                  <a:lstStyle/>
                  <a:p>
                    <a:fld id="{51F87ADF-37E2-4E60-B8B3-483AED081A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7-97B6-4E4A-BB6F-2BABF5AA81B3}"/>
                </c:ext>
              </c:extLst>
            </c:dLbl>
            <c:dLbl>
              <c:idx val="1560"/>
              <c:tx>
                <c:rich>
                  <a:bodyPr/>
                  <a:lstStyle/>
                  <a:p>
                    <a:fld id="{AB6E0B03-135D-400E-8F5B-87A922E190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8-97B6-4E4A-BB6F-2BABF5AA81B3}"/>
                </c:ext>
              </c:extLst>
            </c:dLbl>
            <c:dLbl>
              <c:idx val="1561"/>
              <c:tx>
                <c:rich>
                  <a:bodyPr/>
                  <a:lstStyle/>
                  <a:p>
                    <a:fld id="{CB5FF2D6-B289-48C9-93A0-2572ACA3D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9-97B6-4E4A-BB6F-2BABF5AA81B3}"/>
                </c:ext>
              </c:extLst>
            </c:dLbl>
            <c:dLbl>
              <c:idx val="1562"/>
              <c:tx>
                <c:rich>
                  <a:bodyPr/>
                  <a:lstStyle/>
                  <a:p>
                    <a:fld id="{0E463EEF-42BA-4B52-913A-C047C02D5A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A-97B6-4E4A-BB6F-2BABF5AA81B3}"/>
                </c:ext>
              </c:extLst>
            </c:dLbl>
            <c:dLbl>
              <c:idx val="1563"/>
              <c:tx>
                <c:rich>
                  <a:bodyPr/>
                  <a:lstStyle/>
                  <a:p>
                    <a:fld id="{9BC6A2BB-BE57-4EBF-83CB-6858787109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B-97B6-4E4A-BB6F-2BABF5AA81B3}"/>
                </c:ext>
              </c:extLst>
            </c:dLbl>
            <c:dLbl>
              <c:idx val="1564"/>
              <c:tx>
                <c:rich>
                  <a:bodyPr/>
                  <a:lstStyle/>
                  <a:p>
                    <a:fld id="{09EA5DCA-A504-4A17-9F72-ADF9291111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C-97B6-4E4A-BB6F-2BABF5AA81B3}"/>
                </c:ext>
              </c:extLst>
            </c:dLbl>
            <c:dLbl>
              <c:idx val="1565"/>
              <c:tx>
                <c:rich>
                  <a:bodyPr/>
                  <a:lstStyle/>
                  <a:p>
                    <a:fld id="{585C292B-B26B-4D54-844A-B8B7050DD5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D-97B6-4E4A-BB6F-2BABF5AA81B3}"/>
                </c:ext>
              </c:extLst>
            </c:dLbl>
            <c:dLbl>
              <c:idx val="1566"/>
              <c:tx>
                <c:rich>
                  <a:bodyPr/>
                  <a:lstStyle/>
                  <a:p>
                    <a:fld id="{6CFE63B4-F10A-46C2-8ABF-D6E4C2591B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E-97B6-4E4A-BB6F-2BABF5AA81B3}"/>
                </c:ext>
              </c:extLst>
            </c:dLbl>
            <c:dLbl>
              <c:idx val="1567"/>
              <c:tx>
                <c:rich>
                  <a:bodyPr/>
                  <a:lstStyle/>
                  <a:p>
                    <a:fld id="{F46929C0-ADA1-4F80-9F55-0A17E8965D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F-97B6-4E4A-BB6F-2BABF5AA81B3}"/>
                </c:ext>
              </c:extLst>
            </c:dLbl>
            <c:dLbl>
              <c:idx val="1568"/>
              <c:tx>
                <c:rich>
                  <a:bodyPr/>
                  <a:lstStyle/>
                  <a:p>
                    <a:fld id="{25F66E46-FD8B-4026-81D7-A84F419483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0-97B6-4E4A-BB6F-2BABF5AA81B3}"/>
                </c:ext>
              </c:extLst>
            </c:dLbl>
            <c:dLbl>
              <c:idx val="1569"/>
              <c:tx>
                <c:rich>
                  <a:bodyPr/>
                  <a:lstStyle/>
                  <a:p>
                    <a:fld id="{4D49591D-A793-4D9C-B18D-F3C3D580DC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1-97B6-4E4A-BB6F-2BABF5AA81B3}"/>
                </c:ext>
              </c:extLst>
            </c:dLbl>
            <c:dLbl>
              <c:idx val="1570"/>
              <c:tx>
                <c:rich>
                  <a:bodyPr/>
                  <a:lstStyle/>
                  <a:p>
                    <a:fld id="{9FC25063-CEA1-48C5-A358-A1FDB3BC0F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2-97B6-4E4A-BB6F-2BABF5AA81B3}"/>
                </c:ext>
              </c:extLst>
            </c:dLbl>
            <c:dLbl>
              <c:idx val="1571"/>
              <c:tx>
                <c:rich>
                  <a:bodyPr/>
                  <a:lstStyle/>
                  <a:p>
                    <a:fld id="{0CBFDE3C-E96A-4EA4-8E07-3B4BAE036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3-97B6-4E4A-BB6F-2BABF5AA81B3}"/>
                </c:ext>
              </c:extLst>
            </c:dLbl>
            <c:dLbl>
              <c:idx val="1572"/>
              <c:tx>
                <c:rich>
                  <a:bodyPr/>
                  <a:lstStyle/>
                  <a:p>
                    <a:fld id="{6B90D8D9-D9E6-4350-BF5E-2919A15496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4-97B6-4E4A-BB6F-2BABF5AA81B3}"/>
                </c:ext>
              </c:extLst>
            </c:dLbl>
            <c:dLbl>
              <c:idx val="1573"/>
              <c:tx>
                <c:rich>
                  <a:bodyPr/>
                  <a:lstStyle/>
                  <a:p>
                    <a:fld id="{383B2A38-FA25-4369-8E73-3C72AAC853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5-97B6-4E4A-BB6F-2BABF5AA81B3}"/>
                </c:ext>
              </c:extLst>
            </c:dLbl>
            <c:dLbl>
              <c:idx val="1574"/>
              <c:tx>
                <c:rich>
                  <a:bodyPr/>
                  <a:lstStyle/>
                  <a:p>
                    <a:fld id="{9D7B0AC1-BB99-4A60-972F-999E09A78A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6-97B6-4E4A-BB6F-2BABF5AA81B3}"/>
                </c:ext>
              </c:extLst>
            </c:dLbl>
            <c:dLbl>
              <c:idx val="1575"/>
              <c:tx>
                <c:rich>
                  <a:bodyPr/>
                  <a:lstStyle/>
                  <a:p>
                    <a:fld id="{5CC122F2-03AA-4B66-B470-62DDA54C0C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7-97B6-4E4A-BB6F-2BABF5AA81B3}"/>
                </c:ext>
              </c:extLst>
            </c:dLbl>
            <c:dLbl>
              <c:idx val="1576"/>
              <c:tx>
                <c:rich>
                  <a:bodyPr/>
                  <a:lstStyle/>
                  <a:p>
                    <a:fld id="{9F62091B-96A6-4914-B566-D533761BE2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8-97B6-4E4A-BB6F-2BABF5AA81B3}"/>
                </c:ext>
              </c:extLst>
            </c:dLbl>
            <c:dLbl>
              <c:idx val="1577"/>
              <c:tx>
                <c:rich>
                  <a:bodyPr/>
                  <a:lstStyle/>
                  <a:p>
                    <a:fld id="{46C93980-7707-42B3-9C67-5ABCEB72A5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9-97B6-4E4A-BB6F-2BABF5AA81B3}"/>
                </c:ext>
              </c:extLst>
            </c:dLbl>
            <c:dLbl>
              <c:idx val="1578"/>
              <c:tx>
                <c:rich>
                  <a:bodyPr/>
                  <a:lstStyle/>
                  <a:p>
                    <a:fld id="{CA655BF1-548E-43CA-B884-48B9DFF8D5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A-97B6-4E4A-BB6F-2BABF5AA81B3}"/>
                </c:ext>
              </c:extLst>
            </c:dLbl>
            <c:dLbl>
              <c:idx val="1579"/>
              <c:tx>
                <c:rich>
                  <a:bodyPr/>
                  <a:lstStyle/>
                  <a:p>
                    <a:fld id="{92CCF7EA-339E-41AF-B174-90B2F2692F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B-97B6-4E4A-BB6F-2BABF5AA81B3}"/>
                </c:ext>
              </c:extLst>
            </c:dLbl>
            <c:dLbl>
              <c:idx val="1580"/>
              <c:tx>
                <c:rich>
                  <a:bodyPr/>
                  <a:lstStyle/>
                  <a:p>
                    <a:fld id="{41E90306-BA95-4163-8D3C-E433BED2EC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C-97B6-4E4A-BB6F-2BABF5AA81B3}"/>
                </c:ext>
              </c:extLst>
            </c:dLbl>
            <c:dLbl>
              <c:idx val="1581"/>
              <c:tx>
                <c:rich>
                  <a:bodyPr/>
                  <a:lstStyle/>
                  <a:p>
                    <a:fld id="{627728B1-36A5-48EA-BCC1-46F1B44776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D-97B6-4E4A-BB6F-2BABF5AA81B3}"/>
                </c:ext>
              </c:extLst>
            </c:dLbl>
            <c:dLbl>
              <c:idx val="1582"/>
              <c:tx>
                <c:rich>
                  <a:bodyPr/>
                  <a:lstStyle/>
                  <a:p>
                    <a:fld id="{69604B23-107F-414B-B6EE-13C3B780E3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E-97B6-4E4A-BB6F-2BABF5AA81B3}"/>
                </c:ext>
              </c:extLst>
            </c:dLbl>
            <c:dLbl>
              <c:idx val="1583"/>
              <c:tx>
                <c:rich>
                  <a:bodyPr/>
                  <a:lstStyle/>
                  <a:p>
                    <a:fld id="{65B08C88-80FF-4BA0-A4E2-C3DE30801D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F-97B6-4E4A-BB6F-2BABF5AA81B3}"/>
                </c:ext>
              </c:extLst>
            </c:dLbl>
            <c:dLbl>
              <c:idx val="1584"/>
              <c:tx>
                <c:rich>
                  <a:bodyPr/>
                  <a:lstStyle/>
                  <a:p>
                    <a:fld id="{D2006234-25B6-452A-B2EC-F07FC4ADE0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0-97B6-4E4A-BB6F-2BABF5AA81B3}"/>
                </c:ext>
              </c:extLst>
            </c:dLbl>
            <c:dLbl>
              <c:idx val="1585"/>
              <c:tx>
                <c:rich>
                  <a:bodyPr/>
                  <a:lstStyle/>
                  <a:p>
                    <a:fld id="{4CDFAFF1-9222-4451-823F-32AA40FBCB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1-97B6-4E4A-BB6F-2BABF5AA81B3}"/>
                </c:ext>
              </c:extLst>
            </c:dLbl>
            <c:dLbl>
              <c:idx val="1586"/>
              <c:tx>
                <c:rich>
                  <a:bodyPr/>
                  <a:lstStyle/>
                  <a:p>
                    <a:fld id="{61E84CC4-E4D8-4C1B-9FA2-BF2647F10F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2-97B6-4E4A-BB6F-2BABF5AA81B3}"/>
                </c:ext>
              </c:extLst>
            </c:dLbl>
            <c:dLbl>
              <c:idx val="1587"/>
              <c:tx>
                <c:rich>
                  <a:bodyPr/>
                  <a:lstStyle/>
                  <a:p>
                    <a:fld id="{A5A1B600-270E-45C7-9992-143C287F61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3-97B6-4E4A-BB6F-2BABF5AA81B3}"/>
                </c:ext>
              </c:extLst>
            </c:dLbl>
            <c:dLbl>
              <c:idx val="1588"/>
              <c:tx>
                <c:rich>
                  <a:bodyPr/>
                  <a:lstStyle/>
                  <a:p>
                    <a:fld id="{38797D18-FE7E-481B-917E-781B7B8239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4-97B6-4E4A-BB6F-2BABF5AA81B3}"/>
                </c:ext>
              </c:extLst>
            </c:dLbl>
            <c:dLbl>
              <c:idx val="1589"/>
              <c:tx>
                <c:rich>
                  <a:bodyPr/>
                  <a:lstStyle/>
                  <a:p>
                    <a:fld id="{61B8C8CE-78B8-41C2-A8BA-171692D7DB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5-97B6-4E4A-BB6F-2BABF5AA81B3}"/>
                </c:ext>
              </c:extLst>
            </c:dLbl>
            <c:dLbl>
              <c:idx val="1590"/>
              <c:tx>
                <c:rich>
                  <a:bodyPr/>
                  <a:lstStyle/>
                  <a:p>
                    <a:fld id="{745AD5BC-165F-4AD4-A0E2-2A1B36937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6-97B6-4E4A-BB6F-2BABF5AA81B3}"/>
                </c:ext>
              </c:extLst>
            </c:dLbl>
            <c:dLbl>
              <c:idx val="1591"/>
              <c:tx>
                <c:rich>
                  <a:bodyPr/>
                  <a:lstStyle/>
                  <a:p>
                    <a:fld id="{4A96BB91-7448-4862-B0B0-7EA18EA7D4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7-97B6-4E4A-BB6F-2BABF5AA81B3}"/>
                </c:ext>
              </c:extLst>
            </c:dLbl>
            <c:dLbl>
              <c:idx val="1592"/>
              <c:tx>
                <c:rich>
                  <a:bodyPr/>
                  <a:lstStyle/>
                  <a:p>
                    <a:fld id="{C2C4F674-B932-4595-B9E0-1893FC364A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8-97B6-4E4A-BB6F-2BABF5AA81B3}"/>
                </c:ext>
              </c:extLst>
            </c:dLbl>
            <c:dLbl>
              <c:idx val="1593"/>
              <c:tx>
                <c:rich>
                  <a:bodyPr/>
                  <a:lstStyle/>
                  <a:p>
                    <a:fld id="{D6802C48-050B-47C0-852A-C213BA412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9-97B6-4E4A-BB6F-2BABF5AA81B3}"/>
                </c:ext>
              </c:extLst>
            </c:dLbl>
            <c:dLbl>
              <c:idx val="1594"/>
              <c:tx>
                <c:rich>
                  <a:bodyPr/>
                  <a:lstStyle/>
                  <a:p>
                    <a:fld id="{3107E594-DEC5-4A72-91D7-96D7AEB852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A-97B6-4E4A-BB6F-2BABF5AA81B3}"/>
                </c:ext>
              </c:extLst>
            </c:dLbl>
            <c:dLbl>
              <c:idx val="1595"/>
              <c:tx>
                <c:rich>
                  <a:bodyPr/>
                  <a:lstStyle/>
                  <a:p>
                    <a:fld id="{EFB4A88C-7CDB-4496-BB69-DDAF223880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B-97B6-4E4A-BB6F-2BABF5AA81B3}"/>
                </c:ext>
              </c:extLst>
            </c:dLbl>
            <c:dLbl>
              <c:idx val="1596"/>
              <c:tx>
                <c:rich>
                  <a:bodyPr/>
                  <a:lstStyle/>
                  <a:p>
                    <a:fld id="{21596C29-39AC-4AA2-AD66-4EBC4179E5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C-97B6-4E4A-BB6F-2BABF5AA81B3}"/>
                </c:ext>
              </c:extLst>
            </c:dLbl>
            <c:dLbl>
              <c:idx val="1597"/>
              <c:tx>
                <c:rich>
                  <a:bodyPr/>
                  <a:lstStyle/>
                  <a:p>
                    <a:fld id="{DE8A49AF-9326-491F-8EB5-A29D213AD2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D-97B6-4E4A-BB6F-2BABF5AA81B3}"/>
                </c:ext>
              </c:extLst>
            </c:dLbl>
            <c:dLbl>
              <c:idx val="1598"/>
              <c:tx>
                <c:rich>
                  <a:bodyPr/>
                  <a:lstStyle/>
                  <a:p>
                    <a:fld id="{F3ECC126-7220-49D1-BA68-9C95FF66A9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E-97B6-4E4A-BB6F-2BABF5AA81B3}"/>
                </c:ext>
              </c:extLst>
            </c:dLbl>
            <c:dLbl>
              <c:idx val="1599"/>
              <c:tx>
                <c:rich>
                  <a:bodyPr/>
                  <a:lstStyle/>
                  <a:p>
                    <a:fld id="{9E6D0E9A-EDE8-41F8-9C42-77C55EF40F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F-97B6-4E4A-BB6F-2BABF5AA81B3}"/>
                </c:ext>
              </c:extLst>
            </c:dLbl>
            <c:dLbl>
              <c:idx val="1600"/>
              <c:tx>
                <c:rich>
                  <a:bodyPr/>
                  <a:lstStyle/>
                  <a:p>
                    <a:fld id="{68355620-0318-4F0F-B7BF-41CE46785A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0-97B6-4E4A-BB6F-2BABF5AA81B3}"/>
                </c:ext>
              </c:extLst>
            </c:dLbl>
            <c:dLbl>
              <c:idx val="1601"/>
              <c:tx>
                <c:rich>
                  <a:bodyPr/>
                  <a:lstStyle/>
                  <a:p>
                    <a:fld id="{9A93A882-3B90-455A-B510-69008A5194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1-97B6-4E4A-BB6F-2BABF5AA81B3}"/>
                </c:ext>
              </c:extLst>
            </c:dLbl>
            <c:dLbl>
              <c:idx val="1602"/>
              <c:tx>
                <c:rich>
                  <a:bodyPr/>
                  <a:lstStyle/>
                  <a:p>
                    <a:fld id="{0C81444A-7D2E-41F5-A8A2-01AE310C65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2-97B6-4E4A-BB6F-2BABF5AA81B3}"/>
                </c:ext>
              </c:extLst>
            </c:dLbl>
            <c:dLbl>
              <c:idx val="1603"/>
              <c:tx>
                <c:rich>
                  <a:bodyPr/>
                  <a:lstStyle/>
                  <a:p>
                    <a:fld id="{B91B153F-4835-413F-AD59-231ED1D52F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3-97B6-4E4A-BB6F-2BABF5AA81B3}"/>
                </c:ext>
              </c:extLst>
            </c:dLbl>
            <c:dLbl>
              <c:idx val="1604"/>
              <c:tx>
                <c:rich>
                  <a:bodyPr/>
                  <a:lstStyle/>
                  <a:p>
                    <a:fld id="{439945E2-8D26-49AA-8ABC-0C0936913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4-97B6-4E4A-BB6F-2BABF5AA81B3}"/>
                </c:ext>
              </c:extLst>
            </c:dLbl>
            <c:dLbl>
              <c:idx val="1605"/>
              <c:tx>
                <c:rich>
                  <a:bodyPr/>
                  <a:lstStyle/>
                  <a:p>
                    <a:fld id="{3648C0FE-58FD-4F92-9859-9FF2D685ED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5-97B6-4E4A-BB6F-2BABF5AA81B3}"/>
                </c:ext>
              </c:extLst>
            </c:dLbl>
            <c:dLbl>
              <c:idx val="1606"/>
              <c:tx>
                <c:rich>
                  <a:bodyPr/>
                  <a:lstStyle/>
                  <a:p>
                    <a:fld id="{D357109C-7B89-4F04-B664-BA4E2AE282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6-97B6-4E4A-BB6F-2BABF5AA81B3}"/>
                </c:ext>
              </c:extLst>
            </c:dLbl>
            <c:dLbl>
              <c:idx val="1607"/>
              <c:tx>
                <c:rich>
                  <a:bodyPr/>
                  <a:lstStyle/>
                  <a:p>
                    <a:fld id="{457B4B53-1590-4C07-8C06-38BA70B6FA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7-97B6-4E4A-BB6F-2BABF5AA81B3}"/>
                </c:ext>
              </c:extLst>
            </c:dLbl>
            <c:dLbl>
              <c:idx val="1608"/>
              <c:tx>
                <c:rich>
                  <a:bodyPr/>
                  <a:lstStyle/>
                  <a:p>
                    <a:fld id="{3D583022-C36F-4673-99FD-31B7DB646A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8-97B6-4E4A-BB6F-2BABF5AA81B3}"/>
                </c:ext>
              </c:extLst>
            </c:dLbl>
            <c:dLbl>
              <c:idx val="1609"/>
              <c:tx>
                <c:rich>
                  <a:bodyPr/>
                  <a:lstStyle/>
                  <a:p>
                    <a:fld id="{2FC0C860-9947-4F64-9F1B-1E413E356A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9-97B6-4E4A-BB6F-2BABF5AA81B3}"/>
                </c:ext>
              </c:extLst>
            </c:dLbl>
            <c:dLbl>
              <c:idx val="1610"/>
              <c:tx>
                <c:rich>
                  <a:bodyPr/>
                  <a:lstStyle/>
                  <a:p>
                    <a:fld id="{EF1AA9A7-9D18-48A5-B15C-41D7BA949B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A-97B6-4E4A-BB6F-2BABF5AA81B3}"/>
                </c:ext>
              </c:extLst>
            </c:dLbl>
            <c:dLbl>
              <c:idx val="1611"/>
              <c:tx>
                <c:rich>
                  <a:bodyPr/>
                  <a:lstStyle/>
                  <a:p>
                    <a:fld id="{447B9120-E316-4EB5-B864-18D5E97491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B-97B6-4E4A-BB6F-2BABF5AA81B3}"/>
                </c:ext>
              </c:extLst>
            </c:dLbl>
            <c:dLbl>
              <c:idx val="1612"/>
              <c:tx>
                <c:rich>
                  <a:bodyPr/>
                  <a:lstStyle/>
                  <a:p>
                    <a:fld id="{9DAA496E-36F4-4BE9-A9DA-8D87B127F4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C-97B6-4E4A-BB6F-2BABF5AA81B3}"/>
                </c:ext>
              </c:extLst>
            </c:dLbl>
            <c:dLbl>
              <c:idx val="1613"/>
              <c:tx>
                <c:rich>
                  <a:bodyPr/>
                  <a:lstStyle/>
                  <a:p>
                    <a:fld id="{01B8C38D-4073-49F2-8D5E-66A2C26EFD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D-97B6-4E4A-BB6F-2BABF5AA81B3}"/>
                </c:ext>
              </c:extLst>
            </c:dLbl>
            <c:dLbl>
              <c:idx val="1614"/>
              <c:tx>
                <c:rich>
                  <a:bodyPr/>
                  <a:lstStyle/>
                  <a:p>
                    <a:fld id="{AAC7CF6F-9918-476C-8B3B-16DACD1AA3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E-97B6-4E4A-BB6F-2BABF5AA81B3}"/>
                </c:ext>
              </c:extLst>
            </c:dLbl>
            <c:dLbl>
              <c:idx val="1615"/>
              <c:tx>
                <c:rich>
                  <a:bodyPr/>
                  <a:lstStyle/>
                  <a:p>
                    <a:fld id="{E85745FE-308B-49CA-B2D4-5B444C0CCC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F-97B6-4E4A-BB6F-2BABF5AA81B3}"/>
                </c:ext>
              </c:extLst>
            </c:dLbl>
            <c:dLbl>
              <c:idx val="1616"/>
              <c:tx>
                <c:rich>
                  <a:bodyPr/>
                  <a:lstStyle/>
                  <a:p>
                    <a:fld id="{BD2F7B96-9853-45ED-AD17-46D0A992A9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0-97B6-4E4A-BB6F-2BABF5AA81B3}"/>
                </c:ext>
              </c:extLst>
            </c:dLbl>
            <c:dLbl>
              <c:idx val="1617"/>
              <c:tx>
                <c:rich>
                  <a:bodyPr/>
                  <a:lstStyle/>
                  <a:p>
                    <a:fld id="{19912C37-13CC-40AF-9A11-A7BA6C7D0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1-97B6-4E4A-BB6F-2BABF5AA81B3}"/>
                </c:ext>
              </c:extLst>
            </c:dLbl>
            <c:dLbl>
              <c:idx val="1618"/>
              <c:tx>
                <c:rich>
                  <a:bodyPr/>
                  <a:lstStyle/>
                  <a:p>
                    <a:fld id="{2A0DBE0C-8A60-41D6-875A-380BC3B30C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2-97B6-4E4A-BB6F-2BABF5AA81B3}"/>
                </c:ext>
              </c:extLst>
            </c:dLbl>
            <c:dLbl>
              <c:idx val="1619"/>
              <c:tx>
                <c:rich>
                  <a:bodyPr/>
                  <a:lstStyle/>
                  <a:p>
                    <a:fld id="{88D3BB79-7381-461D-8F5F-D331FAB930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3-97B6-4E4A-BB6F-2BABF5AA81B3}"/>
                </c:ext>
              </c:extLst>
            </c:dLbl>
            <c:dLbl>
              <c:idx val="1620"/>
              <c:tx>
                <c:rich>
                  <a:bodyPr/>
                  <a:lstStyle/>
                  <a:p>
                    <a:fld id="{2678FF99-14E6-4A0A-A9E4-1F0EE29110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4-97B6-4E4A-BB6F-2BABF5AA81B3}"/>
                </c:ext>
              </c:extLst>
            </c:dLbl>
            <c:dLbl>
              <c:idx val="1621"/>
              <c:tx>
                <c:rich>
                  <a:bodyPr/>
                  <a:lstStyle/>
                  <a:p>
                    <a:fld id="{92D7E3E1-9907-4D2C-BEB6-B2A4637D47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5-97B6-4E4A-BB6F-2BABF5AA81B3}"/>
                </c:ext>
              </c:extLst>
            </c:dLbl>
            <c:dLbl>
              <c:idx val="1622"/>
              <c:tx>
                <c:rich>
                  <a:bodyPr/>
                  <a:lstStyle/>
                  <a:p>
                    <a:fld id="{3E12510F-CDB3-4320-A2DD-625A2C611A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6-97B6-4E4A-BB6F-2BABF5AA81B3}"/>
                </c:ext>
              </c:extLst>
            </c:dLbl>
            <c:dLbl>
              <c:idx val="1623"/>
              <c:tx>
                <c:rich>
                  <a:bodyPr/>
                  <a:lstStyle/>
                  <a:p>
                    <a:fld id="{395381FD-E411-4DFA-B71D-CA7684AD50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7-97B6-4E4A-BB6F-2BABF5AA81B3}"/>
                </c:ext>
              </c:extLst>
            </c:dLbl>
            <c:dLbl>
              <c:idx val="1624"/>
              <c:tx>
                <c:rich>
                  <a:bodyPr/>
                  <a:lstStyle/>
                  <a:p>
                    <a:fld id="{D74FA62C-A32D-441A-9C06-214DECCD5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8-97B6-4E4A-BB6F-2BABF5AA81B3}"/>
                </c:ext>
              </c:extLst>
            </c:dLbl>
            <c:dLbl>
              <c:idx val="1625"/>
              <c:tx>
                <c:rich>
                  <a:bodyPr/>
                  <a:lstStyle/>
                  <a:p>
                    <a:fld id="{027C238B-EE9B-4D61-A960-E5558EAD8C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9-97B6-4E4A-BB6F-2BABF5AA81B3}"/>
                </c:ext>
              </c:extLst>
            </c:dLbl>
            <c:dLbl>
              <c:idx val="1626"/>
              <c:tx>
                <c:rich>
                  <a:bodyPr/>
                  <a:lstStyle/>
                  <a:p>
                    <a:fld id="{B1163B98-A40E-49AA-8820-FF9BFCCE3F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A-97B6-4E4A-BB6F-2BABF5AA81B3}"/>
                </c:ext>
              </c:extLst>
            </c:dLbl>
            <c:dLbl>
              <c:idx val="1627"/>
              <c:tx>
                <c:rich>
                  <a:bodyPr/>
                  <a:lstStyle/>
                  <a:p>
                    <a:fld id="{8F831CC8-17AE-4617-B996-21941E696E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B-97B6-4E4A-BB6F-2BABF5AA81B3}"/>
                </c:ext>
              </c:extLst>
            </c:dLbl>
            <c:dLbl>
              <c:idx val="1628"/>
              <c:tx>
                <c:rich>
                  <a:bodyPr/>
                  <a:lstStyle/>
                  <a:p>
                    <a:fld id="{89B54DC0-5F88-40A4-A162-63779FA186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C-97B6-4E4A-BB6F-2BABF5AA81B3}"/>
                </c:ext>
              </c:extLst>
            </c:dLbl>
            <c:dLbl>
              <c:idx val="1629"/>
              <c:tx>
                <c:rich>
                  <a:bodyPr/>
                  <a:lstStyle/>
                  <a:p>
                    <a:fld id="{349D4F9F-96DA-43DF-B7BD-C3398F9CF4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D-97B6-4E4A-BB6F-2BABF5AA81B3}"/>
                </c:ext>
              </c:extLst>
            </c:dLbl>
            <c:dLbl>
              <c:idx val="1630"/>
              <c:tx>
                <c:rich>
                  <a:bodyPr/>
                  <a:lstStyle/>
                  <a:p>
                    <a:fld id="{D3383B7A-EB27-4BAB-8F4E-E8C7F40286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E-97B6-4E4A-BB6F-2BABF5AA81B3}"/>
                </c:ext>
              </c:extLst>
            </c:dLbl>
            <c:dLbl>
              <c:idx val="1631"/>
              <c:tx>
                <c:rich>
                  <a:bodyPr/>
                  <a:lstStyle/>
                  <a:p>
                    <a:fld id="{46EAB49E-7B5D-49A3-BA86-64451D476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F-97B6-4E4A-BB6F-2BABF5AA81B3}"/>
                </c:ext>
              </c:extLst>
            </c:dLbl>
            <c:dLbl>
              <c:idx val="1632"/>
              <c:tx>
                <c:rich>
                  <a:bodyPr/>
                  <a:lstStyle/>
                  <a:p>
                    <a:fld id="{8DCB5743-045B-49EE-9C00-A32D4910FB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0-97B6-4E4A-BB6F-2BABF5AA81B3}"/>
                </c:ext>
              </c:extLst>
            </c:dLbl>
            <c:dLbl>
              <c:idx val="1633"/>
              <c:tx>
                <c:rich>
                  <a:bodyPr/>
                  <a:lstStyle/>
                  <a:p>
                    <a:fld id="{5C658DCD-6EC6-4F31-9919-503B1C7CE0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1-97B6-4E4A-BB6F-2BABF5AA81B3}"/>
                </c:ext>
              </c:extLst>
            </c:dLbl>
            <c:dLbl>
              <c:idx val="1634"/>
              <c:tx>
                <c:rich>
                  <a:bodyPr/>
                  <a:lstStyle/>
                  <a:p>
                    <a:fld id="{D2CD8B68-B22F-4F47-9D78-7E76EED27C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2-97B6-4E4A-BB6F-2BABF5AA81B3}"/>
                </c:ext>
              </c:extLst>
            </c:dLbl>
            <c:dLbl>
              <c:idx val="1635"/>
              <c:tx>
                <c:rich>
                  <a:bodyPr/>
                  <a:lstStyle/>
                  <a:p>
                    <a:fld id="{44AFA1A7-90F7-4F2F-BDFC-00862F945F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3-97B6-4E4A-BB6F-2BABF5AA81B3}"/>
                </c:ext>
              </c:extLst>
            </c:dLbl>
            <c:dLbl>
              <c:idx val="1636"/>
              <c:tx>
                <c:rich>
                  <a:bodyPr/>
                  <a:lstStyle/>
                  <a:p>
                    <a:fld id="{E864C3C6-E8B8-4364-8DAF-3363A81D01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4-97B6-4E4A-BB6F-2BABF5AA81B3}"/>
                </c:ext>
              </c:extLst>
            </c:dLbl>
            <c:dLbl>
              <c:idx val="1637"/>
              <c:tx>
                <c:rich>
                  <a:bodyPr/>
                  <a:lstStyle/>
                  <a:p>
                    <a:fld id="{8E97852F-7665-4254-92A7-CDE7E1144F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5-97B6-4E4A-BB6F-2BABF5AA81B3}"/>
                </c:ext>
              </c:extLst>
            </c:dLbl>
            <c:dLbl>
              <c:idx val="1638"/>
              <c:tx>
                <c:rich>
                  <a:bodyPr/>
                  <a:lstStyle/>
                  <a:p>
                    <a:fld id="{3D39B3D1-4D96-48BB-ADA4-8F6CC6D01F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6-97B6-4E4A-BB6F-2BABF5AA81B3}"/>
                </c:ext>
              </c:extLst>
            </c:dLbl>
            <c:dLbl>
              <c:idx val="1639"/>
              <c:tx>
                <c:rich>
                  <a:bodyPr/>
                  <a:lstStyle/>
                  <a:p>
                    <a:fld id="{1CCF20B1-CCFA-40D1-93AA-43C9ADFA77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7-97B6-4E4A-BB6F-2BABF5AA81B3}"/>
                </c:ext>
              </c:extLst>
            </c:dLbl>
            <c:dLbl>
              <c:idx val="1640"/>
              <c:tx>
                <c:rich>
                  <a:bodyPr/>
                  <a:lstStyle/>
                  <a:p>
                    <a:fld id="{DF4CF7BC-1AB2-475F-9FCF-B328FC1D66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8-97B6-4E4A-BB6F-2BABF5AA81B3}"/>
                </c:ext>
              </c:extLst>
            </c:dLbl>
            <c:dLbl>
              <c:idx val="1641"/>
              <c:tx>
                <c:rich>
                  <a:bodyPr/>
                  <a:lstStyle/>
                  <a:p>
                    <a:fld id="{D557A0C0-34EF-424C-AE56-17BC74B417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9-97B6-4E4A-BB6F-2BABF5AA81B3}"/>
                </c:ext>
              </c:extLst>
            </c:dLbl>
            <c:dLbl>
              <c:idx val="1642"/>
              <c:tx>
                <c:rich>
                  <a:bodyPr/>
                  <a:lstStyle/>
                  <a:p>
                    <a:fld id="{86DE3C2B-CA21-41C5-815E-775A3BEE97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A-97B6-4E4A-BB6F-2BABF5AA81B3}"/>
                </c:ext>
              </c:extLst>
            </c:dLbl>
            <c:dLbl>
              <c:idx val="1643"/>
              <c:tx>
                <c:rich>
                  <a:bodyPr/>
                  <a:lstStyle/>
                  <a:p>
                    <a:fld id="{EB3CF0EE-B3B6-46CC-A6E7-58AA536BCB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B-97B6-4E4A-BB6F-2BABF5AA81B3}"/>
                </c:ext>
              </c:extLst>
            </c:dLbl>
            <c:dLbl>
              <c:idx val="1644"/>
              <c:tx>
                <c:rich>
                  <a:bodyPr/>
                  <a:lstStyle/>
                  <a:p>
                    <a:fld id="{85FA842B-D4B9-4EE5-ABDF-A880EBD77D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C-97B6-4E4A-BB6F-2BABF5AA81B3}"/>
                </c:ext>
              </c:extLst>
            </c:dLbl>
            <c:dLbl>
              <c:idx val="1645"/>
              <c:tx>
                <c:rich>
                  <a:bodyPr/>
                  <a:lstStyle/>
                  <a:p>
                    <a:fld id="{56240DA4-F3B9-452B-AC45-349DAD1F9D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D-97B6-4E4A-BB6F-2BABF5AA81B3}"/>
                </c:ext>
              </c:extLst>
            </c:dLbl>
            <c:dLbl>
              <c:idx val="1646"/>
              <c:tx>
                <c:rich>
                  <a:bodyPr/>
                  <a:lstStyle/>
                  <a:p>
                    <a:fld id="{20E5446E-A167-4B38-9DAD-F502D61F24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E-97B6-4E4A-BB6F-2BABF5AA81B3}"/>
                </c:ext>
              </c:extLst>
            </c:dLbl>
            <c:dLbl>
              <c:idx val="1647"/>
              <c:tx>
                <c:rich>
                  <a:bodyPr/>
                  <a:lstStyle/>
                  <a:p>
                    <a:fld id="{9ED9A1BB-AEE6-4E6C-9A32-BE0C318396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F-97B6-4E4A-BB6F-2BABF5AA81B3}"/>
                </c:ext>
              </c:extLst>
            </c:dLbl>
            <c:dLbl>
              <c:idx val="1648"/>
              <c:tx>
                <c:rich>
                  <a:bodyPr/>
                  <a:lstStyle/>
                  <a:p>
                    <a:fld id="{1B7E66C3-A556-4698-BF7E-355B480E9F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0-97B6-4E4A-BB6F-2BABF5AA81B3}"/>
                </c:ext>
              </c:extLst>
            </c:dLbl>
            <c:dLbl>
              <c:idx val="1649"/>
              <c:tx>
                <c:rich>
                  <a:bodyPr/>
                  <a:lstStyle/>
                  <a:p>
                    <a:fld id="{2C3BC61E-E955-4EE6-A0AC-2C312DF102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1-97B6-4E4A-BB6F-2BABF5AA81B3}"/>
                </c:ext>
              </c:extLst>
            </c:dLbl>
            <c:dLbl>
              <c:idx val="1650"/>
              <c:tx>
                <c:rich>
                  <a:bodyPr/>
                  <a:lstStyle/>
                  <a:p>
                    <a:fld id="{EF96267F-5900-42A7-A545-9798408E7A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2-97B6-4E4A-BB6F-2BABF5AA81B3}"/>
                </c:ext>
              </c:extLst>
            </c:dLbl>
            <c:dLbl>
              <c:idx val="1651"/>
              <c:tx>
                <c:rich>
                  <a:bodyPr/>
                  <a:lstStyle/>
                  <a:p>
                    <a:fld id="{759B80E4-42BE-481E-B3F9-44ACDC711E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3-97B6-4E4A-BB6F-2BABF5AA81B3}"/>
                </c:ext>
              </c:extLst>
            </c:dLbl>
            <c:dLbl>
              <c:idx val="1652"/>
              <c:tx>
                <c:rich>
                  <a:bodyPr/>
                  <a:lstStyle/>
                  <a:p>
                    <a:fld id="{D441C892-8DAB-446B-AB48-9154070C25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4-97B6-4E4A-BB6F-2BABF5AA81B3}"/>
                </c:ext>
              </c:extLst>
            </c:dLbl>
            <c:dLbl>
              <c:idx val="1653"/>
              <c:tx>
                <c:rich>
                  <a:bodyPr/>
                  <a:lstStyle/>
                  <a:p>
                    <a:fld id="{4D05AD01-BD34-4CEE-8ACA-AE3EF235FE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5-97B6-4E4A-BB6F-2BABF5AA81B3}"/>
                </c:ext>
              </c:extLst>
            </c:dLbl>
            <c:dLbl>
              <c:idx val="1654"/>
              <c:tx>
                <c:rich>
                  <a:bodyPr/>
                  <a:lstStyle/>
                  <a:p>
                    <a:fld id="{3AA79BA9-C564-4317-B8C9-43012EAA1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6-97B6-4E4A-BB6F-2BABF5AA81B3}"/>
                </c:ext>
              </c:extLst>
            </c:dLbl>
            <c:dLbl>
              <c:idx val="1655"/>
              <c:tx>
                <c:rich>
                  <a:bodyPr/>
                  <a:lstStyle/>
                  <a:p>
                    <a:fld id="{CB438C51-DC69-4084-AAEA-EFC44DB9B3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7-97B6-4E4A-BB6F-2BABF5AA81B3}"/>
                </c:ext>
              </c:extLst>
            </c:dLbl>
            <c:dLbl>
              <c:idx val="1656"/>
              <c:tx>
                <c:rich>
                  <a:bodyPr/>
                  <a:lstStyle/>
                  <a:p>
                    <a:fld id="{97710559-50FC-4E67-A2B6-A5882925B5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8-97B6-4E4A-BB6F-2BABF5AA81B3}"/>
                </c:ext>
              </c:extLst>
            </c:dLbl>
            <c:dLbl>
              <c:idx val="1657"/>
              <c:tx>
                <c:rich>
                  <a:bodyPr/>
                  <a:lstStyle/>
                  <a:p>
                    <a:fld id="{4634A9B9-68E8-4543-824F-5F42ECF777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9-97B6-4E4A-BB6F-2BABF5AA81B3}"/>
                </c:ext>
              </c:extLst>
            </c:dLbl>
            <c:dLbl>
              <c:idx val="1658"/>
              <c:tx>
                <c:rich>
                  <a:bodyPr/>
                  <a:lstStyle/>
                  <a:p>
                    <a:fld id="{A74B26A6-06F1-4A47-BAF2-746F138C9E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A-97B6-4E4A-BB6F-2BABF5AA81B3}"/>
                </c:ext>
              </c:extLst>
            </c:dLbl>
            <c:dLbl>
              <c:idx val="1659"/>
              <c:tx>
                <c:rich>
                  <a:bodyPr/>
                  <a:lstStyle/>
                  <a:p>
                    <a:fld id="{4CBA86A6-AE79-41E0-9CA4-C4AC8A2083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B-97B6-4E4A-BB6F-2BABF5AA81B3}"/>
                </c:ext>
              </c:extLst>
            </c:dLbl>
            <c:dLbl>
              <c:idx val="1660"/>
              <c:tx>
                <c:rich>
                  <a:bodyPr/>
                  <a:lstStyle/>
                  <a:p>
                    <a:fld id="{FA791B4B-215B-40B0-B0C6-16F04BD7DA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C-97B6-4E4A-BB6F-2BABF5AA81B3}"/>
                </c:ext>
              </c:extLst>
            </c:dLbl>
            <c:dLbl>
              <c:idx val="1661"/>
              <c:tx>
                <c:rich>
                  <a:bodyPr/>
                  <a:lstStyle/>
                  <a:p>
                    <a:fld id="{D5B01059-F968-40B2-923B-58EE55CC1D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D-97B6-4E4A-BB6F-2BABF5AA81B3}"/>
                </c:ext>
              </c:extLst>
            </c:dLbl>
            <c:dLbl>
              <c:idx val="1662"/>
              <c:tx>
                <c:rich>
                  <a:bodyPr/>
                  <a:lstStyle/>
                  <a:p>
                    <a:fld id="{0A2790D1-C756-4453-8D4A-27E0D7CA21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E-97B6-4E4A-BB6F-2BABF5AA81B3}"/>
                </c:ext>
              </c:extLst>
            </c:dLbl>
            <c:dLbl>
              <c:idx val="1663"/>
              <c:tx>
                <c:rich>
                  <a:bodyPr/>
                  <a:lstStyle/>
                  <a:p>
                    <a:fld id="{7E28695F-76E9-4AC2-81AF-7E5EEDEACE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F-97B6-4E4A-BB6F-2BABF5AA81B3}"/>
                </c:ext>
              </c:extLst>
            </c:dLbl>
            <c:dLbl>
              <c:idx val="1664"/>
              <c:tx>
                <c:rich>
                  <a:bodyPr/>
                  <a:lstStyle/>
                  <a:p>
                    <a:fld id="{0D1FBC76-2F1A-4A72-8C9A-95CB508A31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0-97B6-4E4A-BB6F-2BABF5AA81B3}"/>
                </c:ext>
              </c:extLst>
            </c:dLbl>
            <c:dLbl>
              <c:idx val="1665"/>
              <c:tx>
                <c:rich>
                  <a:bodyPr/>
                  <a:lstStyle/>
                  <a:p>
                    <a:fld id="{8D2CF6C6-4E16-4A3E-BBE7-D741F93AAE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1-97B6-4E4A-BB6F-2BABF5AA81B3}"/>
                </c:ext>
              </c:extLst>
            </c:dLbl>
            <c:dLbl>
              <c:idx val="1666"/>
              <c:tx>
                <c:rich>
                  <a:bodyPr/>
                  <a:lstStyle/>
                  <a:p>
                    <a:fld id="{F1ED818B-3273-4F1D-86B0-B4F37EB89C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2-97B6-4E4A-BB6F-2BABF5AA81B3}"/>
                </c:ext>
              </c:extLst>
            </c:dLbl>
            <c:dLbl>
              <c:idx val="1667"/>
              <c:tx>
                <c:rich>
                  <a:bodyPr/>
                  <a:lstStyle/>
                  <a:p>
                    <a:fld id="{55066EED-5FF0-4672-9786-CC0EB016C5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3-97B6-4E4A-BB6F-2BABF5AA81B3}"/>
                </c:ext>
              </c:extLst>
            </c:dLbl>
            <c:dLbl>
              <c:idx val="1668"/>
              <c:tx>
                <c:rich>
                  <a:bodyPr/>
                  <a:lstStyle/>
                  <a:p>
                    <a:fld id="{47B7336E-DA0F-4951-B803-67B35A34C5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4-97B6-4E4A-BB6F-2BABF5AA81B3}"/>
                </c:ext>
              </c:extLst>
            </c:dLbl>
            <c:dLbl>
              <c:idx val="1669"/>
              <c:tx>
                <c:rich>
                  <a:bodyPr/>
                  <a:lstStyle/>
                  <a:p>
                    <a:fld id="{6AC8A767-E36E-4E18-927F-65EEB1805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5-97B6-4E4A-BB6F-2BABF5AA81B3}"/>
                </c:ext>
              </c:extLst>
            </c:dLbl>
            <c:dLbl>
              <c:idx val="1670"/>
              <c:tx>
                <c:rich>
                  <a:bodyPr/>
                  <a:lstStyle/>
                  <a:p>
                    <a:fld id="{F31F35DC-C36E-4429-8214-9DFC8C2BB2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6-97B6-4E4A-BB6F-2BABF5AA81B3}"/>
                </c:ext>
              </c:extLst>
            </c:dLbl>
            <c:dLbl>
              <c:idx val="1671"/>
              <c:tx>
                <c:rich>
                  <a:bodyPr/>
                  <a:lstStyle/>
                  <a:p>
                    <a:fld id="{6FACC4C2-8D1B-4D69-BD80-0D1720C03B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7-97B6-4E4A-BB6F-2BABF5AA81B3}"/>
                </c:ext>
              </c:extLst>
            </c:dLbl>
            <c:dLbl>
              <c:idx val="1672"/>
              <c:tx>
                <c:rich>
                  <a:bodyPr/>
                  <a:lstStyle/>
                  <a:p>
                    <a:fld id="{16FB7AF6-9352-40D0-83C1-F4C58C2C9B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8-97B6-4E4A-BB6F-2BABF5AA81B3}"/>
                </c:ext>
              </c:extLst>
            </c:dLbl>
            <c:dLbl>
              <c:idx val="1673"/>
              <c:tx>
                <c:rich>
                  <a:bodyPr/>
                  <a:lstStyle/>
                  <a:p>
                    <a:fld id="{8136D2C6-576D-462D-A4EE-E442D4ACC3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9-97B6-4E4A-BB6F-2BABF5AA81B3}"/>
                </c:ext>
              </c:extLst>
            </c:dLbl>
            <c:dLbl>
              <c:idx val="1674"/>
              <c:tx>
                <c:rich>
                  <a:bodyPr/>
                  <a:lstStyle/>
                  <a:p>
                    <a:fld id="{FA01526C-6C59-4D83-81D4-C896DC2F2A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A-97B6-4E4A-BB6F-2BABF5AA81B3}"/>
                </c:ext>
              </c:extLst>
            </c:dLbl>
            <c:dLbl>
              <c:idx val="1675"/>
              <c:tx>
                <c:rich>
                  <a:bodyPr/>
                  <a:lstStyle/>
                  <a:p>
                    <a:fld id="{873A19B5-4398-41EC-BA02-CCCB1CFFC5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B-97B6-4E4A-BB6F-2BABF5AA81B3}"/>
                </c:ext>
              </c:extLst>
            </c:dLbl>
            <c:dLbl>
              <c:idx val="1676"/>
              <c:tx>
                <c:rich>
                  <a:bodyPr/>
                  <a:lstStyle/>
                  <a:p>
                    <a:fld id="{BC5EC51B-FD64-4DA3-B89C-6270F4A675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C-97B6-4E4A-BB6F-2BABF5AA81B3}"/>
                </c:ext>
              </c:extLst>
            </c:dLbl>
            <c:dLbl>
              <c:idx val="1677"/>
              <c:tx>
                <c:rich>
                  <a:bodyPr/>
                  <a:lstStyle/>
                  <a:p>
                    <a:fld id="{C8AFA424-6F20-42B3-8CCE-E8BED96B2A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D-97B6-4E4A-BB6F-2BABF5AA81B3}"/>
                </c:ext>
              </c:extLst>
            </c:dLbl>
            <c:dLbl>
              <c:idx val="1678"/>
              <c:tx>
                <c:rich>
                  <a:bodyPr/>
                  <a:lstStyle/>
                  <a:p>
                    <a:fld id="{F4D93936-32FA-4583-840E-9ECEEE918E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E-97B6-4E4A-BB6F-2BABF5AA81B3}"/>
                </c:ext>
              </c:extLst>
            </c:dLbl>
            <c:dLbl>
              <c:idx val="1679"/>
              <c:tx>
                <c:rich>
                  <a:bodyPr/>
                  <a:lstStyle/>
                  <a:p>
                    <a:fld id="{CE4533C7-513E-4D8E-B34B-4F541FD686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F-97B6-4E4A-BB6F-2BABF5AA81B3}"/>
                </c:ext>
              </c:extLst>
            </c:dLbl>
            <c:dLbl>
              <c:idx val="1680"/>
              <c:tx>
                <c:rich>
                  <a:bodyPr/>
                  <a:lstStyle/>
                  <a:p>
                    <a:fld id="{C7B502E8-9182-424B-BC8F-5CE925E9E7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0-97B6-4E4A-BB6F-2BABF5AA81B3}"/>
                </c:ext>
              </c:extLst>
            </c:dLbl>
            <c:dLbl>
              <c:idx val="1681"/>
              <c:tx>
                <c:rich>
                  <a:bodyPr/>
                  <a:lstStyle/>
                  <a:p>
                    <a:fld id="{E8AEE2C8-4D2D-4FAB-B114-A5373BFC22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1-97B6-4E4A-BB6F-2BABF5AA81B3}"/>
                </c:ext>
              </c:extLst>
            </c:dLbl>
            <c:dLbl>
              <c:idx val="1682"/>
              <c:tx>
                <c:rich>
                  <a:bodyPr/>
                  <a:lstStyle/>
                  <a:p>
                    <a:fld id="{5FE8AFBC-5AAB-4809-8B1D-E35CB08389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2-97B6-4E4A-BB6F-2BABF5AA81B3}"/>
                </c:ext>
              </c:extLst>
            </c:dLbl>
            <c:dLbl>
              <c:idx val="1683"/>
              <c:tx>
                <c:rich>
                  <a:bodyPr/>
                  <a:lstStyle/>
                  <a:p>
                    <a:fld id="{C6C189E7-9A14-4B8F-967D-BB12050FB1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3-97B6-4E4A-BB6F-2BABF5AA81B3}"/>
                </c:ext>
              </c:extLst>
            </c:dLbl>
            <c:dLbl>
              <c:idx val="1684"/>
              <c:tx>
                <c:rich>
                  <a:bodyPr/>
                  <a:lstStyle/>
                  <a:p>
                    <a:fld id="{FD93FD16-E74F-448C-91E6-946B500AE0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4-97B6-4E4A-BB6F-2BABF5AA81B3}"/>
                </c:ext>
              </c:extLst>
            </c:dLbl>
            <c:dLbl>
              <c:idx val="1685"/>
              <c:tx>
                <c:rich>
                  <a:bodyPr/>
                  <a:lstStyle/>
                  <a:p>
                    <a:fld id="{7CD8E71F-84C6-4423-B02C-686CE4BF6C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5-97B6-4E4A-BB6F-2BABF5AA81B3}"/>
                </c:ext>
              </c:extLst>
            </c:dLbl>
            <c:dLbl>
              <c:idx val="1686"/>
              <c:tx>
                <c:rich>
                  <a:bodyPr/>
                  <a:lstStyle/>
                  <a:p>
                    <a:fld id="{4A1B749F-090B-4894-842E-79451390F1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6-97B6-4E4A-BB6F-2BABF5AA81B3}"/>
                </c:ext>
              </c:extLst>
            </c:dLbl>
            <c:dLbl>
              <c:idx val="1687"/>
              <c:tx>
                <c:rich>
                  <a:bodyPr/>
                  <a:lstStyle/>
                  <a:p>
                    <a:fld id="{7BB9C3B4-CED2-4F94-9AAC-D275A1FA07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7-97B6-4E4A-BB6F-2BABF5AA81B3}"/>
                </c:ext>
              </c:extLst>
            </c:dLbl>
            <c:dLbl>
              <c:idx val="1688"/>
              <c:tx>
                <c:rich>
                  <a:bodyPr/>
                  <a:lstStyle/>
                  <a:p>
                    <a:fld id="{4431A712-3277-4772-9216-FE681387C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8-97B6-4E4A-BB6F-2BABF5AA81B3}"/>
                </c:ext>
              </c:extLst>
            </c:dLbl>
            <c:dLbl>
              <c:idx val="1689"/>
              <c:tx>
                <c:rich>
                  <a:bodyPr/>
                  <a:lstStyle/>
                  <a:p>
                    <a:fld id="{6073163F-7A1F-4DFC-A8F4-449D8C13A3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9-97B6-4E4A-BB6F-2BABF5AA81B3}"/>
                </c:ext>
              </c:extLst>
            </c:dLbl>
            <c:dLbl>
              <c:idx val="1690"/>
              <c:tx>
                <c:rich>
                  <a:bodyPr/>
                  <a:lstStyle/>
                  <a:p>
                    <a:fld id="{D6E7C95A-8BAF-4DAE-8E1F-4E101BECB2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A-97B6-4E4A-BB6F-2BABF5AA81B3}"/>
                </c:ext>
              </c:extLst>
            </c:dLbl>
            <c:dLbl>
              <c:idx val="1691"/>
              <c:tx>
                <c:rich>
                  <a:bodyPr/>
                  <a:lstStyle/>
                  <a:p>
                    <a:fld id="{55C0EFEE-2A83-40E8-BDEE-7A12497D50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B-97B6-4E4A-BB6F-2BABF5AA81B3}"/>
                </c:ext>
              </c:extLst>
            </c:dLbl>
            <c:dLbl>
              <c:idx val="1692"/>
              <c:tx>
                <c:rich>
                  <a:bodyPr/>
                  <a:lstStyle/>
                  <a:p>
                    <a:fld id="{0F7124CC-4971-469E-B85D-D2E59C4CB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C-97B6-4E4A-BB6F-2BABF5AA81B3}"/>
                </c:ext>
              </c:extLst>
            </c:dLbl>
            <c:dLbl>
              <c:idx val="1693"/>
              <c:tx>
                <c:rich>
                  <a:bodyPr/>
                  <a:lstStyle/>
                  <a:p>
                    <a:fld id="{492C4DA0-4C6E-40BA-830F-7DD765A9A5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D-97B6-4E4A-BB6F-2BABF5AA81B3}"/>
                </c:ext>
              </c:extLst>
            </c:dLbl>
            <c:dLbl>
              <c:idx val="1694"/>
              <c:tx>
                <c:rich>
                  <a:bodyPr/>
                  <a:lstStyle/>
                  <a:p>
                    <a:fld id="{2C5A83D4-D72C-4643-A08A-7FA07E2DC4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E-97B6-4E4A-BB6F-2BABF5AA81B3}"/>
                </c:ext>
              </c:extLst>
            </c:dLbl>
            <c:dLbl>
              <c:idx val="1695"/>
              <c:tx>
                <c:rich>
                  <a:bodyPr/>
                  <a:lstStyle/>
                  <a:p>
                    <a:fld id="{75890C75-71E8-495F-BC3D-3BF0043462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F-97B6-4E4A-BB6F-2BABF5AA81B3}"/>
                </c:ext>
              </c:extLst>
            </c:dLbl>
            <c:dLbl>
              <c:idx val="1696"/>
              <c:tx>
                <c:rich>
                  <a:bodyPr/>
                  <a:lstStyle/>
                  <a:p>
                    <a:fld id="{686A0286-FE95-4522-83F8-815D49040E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0-97B6-4E4A-BB6F-2BABF5AA81B3}"/>
                </c:ext>
              </c:extLst>
            </c:dLbl>
            <c:dLbl>
              <c:idx val="1697"/>
              <c:tx>
                <c:rich>
                  <a:bodyPr/>
                  <a:lstStyle/>
                  <a:p>
                    <a:fld id="{E3802D8C-4112-48BE-ABC9-816BA4159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1-97B6-4E4A-BB6F-2BABF5AA81B3}"/>
                </c:ext>
              </c:extLst>
            </c:dLbl>
            <c:dLbl>
              <c:idx val="1698"/>
              <c:tx>
                <c:rich>
                  <a:bodyPr/>
                  <a:lstStyle/>
                  <a:p>
                    <a:fld id="{83E3D059-85BB-4306-8B95-CA86CD3844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2-97B6-4E4A-BB6F-2BABF5AA81B3}"/>
                </c:ext>
              </c:extLst>
            </c:dLbl>
            <c:dLbl>
              <c:idx val="1699"/>
              <c:tx>
                <c:rich>
                  <a:bodyPr/>
                  <a:lstStyle/>
                  <a:p>
                    <a:fld id="{A928FC39-4242-4091-994A-73ED06F530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3-97B6-4E4A-BB6F-2BABF5AA81B3}"/>
                </c:ext>
              </c:extLst>
            </c:dLbl>
            <c:dLbl>
              <c:idx val="1700"/>
              <c:tx>
                <c:rich>
                  <a:bodyPr/>
                  <a:lstStyle/>
                  <a:p>
                    <a:fld id="{180169D7-4971-4547-9B87-2FDBE6411B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4-97B6-4E4A-BB6F-2BABF5AA81B3}"/>
                </c:ext>
              </c:extLst>
            </c:dLbl>
            <c:dLbl>
              <c:idx val="1701"/>
              <c:tx>
                <c:rich>
                  <a:bodyPr/>
                  <a:lstStyle/>
                  <a:p>
                    <a:fld id="{D00450FB-03E9-4EDB-962F-071C4F8C3D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5-97B6-4E4A-BB6F-2BABF5AA81B3}"/>
                </c:ext>
              </c:extLst>
            </c:dLbl>
            <c:dLbl>
              <c:idx val="1702"/>
              <c:tx>
                <c:rich>
                  <a:bodyPr/>
                  <a:lstStyle/>
                  <a:p>
                    <a:fld id="{DFFDDB3E-6F24-40E9-9ABD-27DD87CABE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6-97B6-4E4A-BB6F-2BABF5AA81B3}"/>
                </c:ext>
              </c:extLst>
            </c:dLbl>
            <c:dLbl>
              <c:idx val="1703"/>
              <c:tx>
                <c:rich>
                  <a:bodyPr/>
                  <a:lstStyle/>
                  <a:p>
                    <a:fld id="{77AF6816-1A9E-409A-B8DD-DC68711F7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7-97B6-4E4A-BB6F-2BABF5AA81B3}"/>
                </c:ext>
              </c:extLst>
            </c:dLbl>
            <c:dLbl>
              <c:idx val="1704"/>
              <c:tx>
                <c:rich>
                  <a:bodyPr/>
                  <a:lstStyle/>
                  <a:p>
                    <a:fld id="{7C584E5D-4B6D-485A-970B-C0E8D363AF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8-97B6-4E4A-BB6F-2BABF5AA81B3}"/>
                </c:ext>
              </c:extLst>
            </c:dLbl>
            <c:dLbl>
              <c:idx val="1705"/>
              <c:tx>
                <c:rich>
                  <a:bodyPr/>
                  <a:lstStyle/>
                  <a:p>
                    <a:fld id="{88B4DBB2-A4FF-4658-BD18-7DB0A177E7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9-97B6-4E4A-BB6F-2BABF5AA81B3}"/>
                </c:ext>
              </c:extLst>
            </c:dLbl>
            <c:dLbl>
              <c:idx val="1706"/>
              <c:tx>
                <c:rich>
                  <a:bodyPr/>
                  <a:lstStyle/>
                  <a:p>
                    <a:fld id="{6DEAA438-115D-407E-8AB2-BFC7CA3501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A-97B6-4E4A-BB6F-2BABF5AA81B3}"/>
                </c:ext>
              </c:extLst>
            </c:dLbl>
            <c:dLbl>
              <c:idx val="1707"/>
              <c:tx>
                <c:rich>
                  <a:bodyPr/>
                  <a:lstStyle/>
                  <a:p>
                    <a:fld id="{D55D27F3-5424-45D8-A686-D5AFF15CF4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B-97B6-4E4A-BB6F-2BABF5AA81B3}"/>
                </c:ext>
              </c:extLst>
            </c:dLbl>
            <c:dLbl>
              <c:idx val="1708"/>
              <c:tx>
                <c:rich>
                  <a:bodyPr/>
                  <a:lstStyle/>
                  <a:p>
                    <a:fld id="{66538788-8CB4-4752-8FFA-0F9F161F1D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C-97B6-4E4A-BB6F-2BABF5AA81B3}"/>
                </c:ext>
              </c:extLst>
            </c:dLbl>
            <c:dLbl>
              <c:idx val="1709"/>
              <c:tx>
                <c:rich>
                  <a:bodyPr/>
                  <a:lstStyle/>
                  <a:p>
                    <a:fld id="{C849DF86-C725-468C-9B65-2F177E29EC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D-97B6-4E4A-BB6F-2BABF5AA81B3}"/>
                </c:ext>
              </c:extLst>
            </c:dLbl>
            <c:dLbl>
              <c:idx val="1710"/>
              <c:tx>
                <c:rich>
                  <a:bodyPr/>
                  <a:lstStyle/>
                  <a:p>
                    <a:fld id="{21E5ADEB-C82D-430D-84D7-153A06A0EE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E-97B6-4E4A-BB6F-2BABF5AA81B3}"/>
                </c:ext>
              </c:extLst>
            </c:dLbl>
            <c:dLbl>
              <c:idx val="1711"/>
              <c:tx>
                <c:rich>
                  <a:bodyPr/>
                  <a:lstStyle/>
                  <a:p>
                    <a:fld id="{2295C673-6FA2-487E-A265-B0F7450B2C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F-97B6-4E4A-BB6F-2BABF5AA81B3}"/>
                </c:ext>
              </c:extLst>
            </c:dLbl>
            <c:dLbl>
              <c:idx val="1712"/>
              <c:tx>
                <c:rich>
                  <a:bodyPr/>
                  <a:lstStyle/>
                  <a:p>
                    <a:fld id="{EAB033A4-3B02-44C5-A40B-B491785F02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0-97B6-4E4A-BB6F-2BABF5AA81B3}"/>
                </c:ext>
              </c:extLst>
            </c:dLbl>
            <c:dLbl>
              <c:idx val="1713"/>
              <c:tx>
                <c:rich>
                  <a:bodyPr/>
                  <a:lstStyle/>
                  <a:p>
                    <a:fld id="{0C462B3D-778D-487E-B16A-61F4D4182E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1-97B6-4E4A-BB6F-2BABF5AA81B3}"/>
                </c:ext>
              </c:extLst>
            </c:dLbl>
            <c:dLbl>
              <c:idx val="1714"/>
              <c:tx>
                <c:rich>
                  <a:bodyPr/>
                  <a:lstStyle/>
                  <a:p>
                    <a:fld id="{2348DAF1-6CA6-483E-A800-C6D811EFDD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2-97B6-4E4A-BB6F-2BABF5AA81B3}"/>
                </c:ext>
              </c:extLst>
            </c:dLbl>
            <c:dLbl>
              <c:idx val="1715"/>
              <c:tx>
                <c:rich>
                  <a:bodyPr/>
                  <a:lstStyle/>
                  <a:p>
                    <a:fld id="{473E95AB-CB17-4AFD-8DF6-55B4EB36C8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3-97B6-4E4A-BB6F-2BABF5AA81B3}"/>
                </c:ext>
              </c:extLst>
            </c:dLbl>
            <c:dLbl>
              <c:idx val="1716"/>
              <c:tx>
                <c:rich>
                  <a:bodyPr/>
                  <a:lstStyle/>
                  <a:p>
                    <a:fld id="{EE66CB3D-681B-493F-9679-DCD2BE1CB0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4-97B6-4E4A-BB6F-2BABF5AA81B3}"/>
                </c:ext>
              </c:extLst>
            </c:dLbl>
            <c:dLbl>
              <c:idx val="1717"/>
              <c:tx>
                <c:rich>
                  <a:bodyPr/>
                  <a:lstStyle/>
                  <a:p>
                    <a:fld id="{1DDD2F5F-F4C9-4274-8987-4E40C5EB1C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5-97B6-4E4A-BB6F-2BABF5AA81B3}"/>
                </c:ext>
              </c:extLst>
            </c:dLbl>
            <c:dLbl>
              <c:idx val="1718"/>
              <c:tx>
                <c:rich>
                  <a:bodyPr/>
                  <a:lstStyle/>
                  <a:p>
                    <a:fld id="{673F4DC3-C350-4B9F-805F-5953ECEDB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6-97B6-4E4A-BB6F-2BABF5AA81B3}"/>
                </c:ext>
              </c:extLst>
            </c:dLbl>
            <c:dLbl>
              <c:idx val="1719"/>
              <c:tx>
                <c:rich>
                  <a:bodyPr/>
                  <a:lstStyle/>
                  <a:p>
                    <a:fld id="{7F1753A1-427D-4E55-809D-9F714278FB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7-97B6-4E4A-BB6F-2BABF5AA81B3}"/>
                </c:ext>
              </c:extLst>
            </c:dLbl>
            <c:dLbl>
              <c:idx val="1720"/>
              <c:tx>
                <c:rich>
                  <a:bodyPr/>
                  <a:lstStyle/>
                  <a:p>
                    <a:fld id="{464CD5A5-3192-42C3-9601-1AF23CDCD5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8-97B6-4E4A-BB6F-2BABF5AA81B3}"/>
                </c:ext>
              </c:extLst>
            </c:dLbl>
            <c:dLbl>
              <c:idx val="1721"/>
              <c:tx>
                <c:rich>
                  <a:bodyPr/>
                  <a:lstStyle/>
                  <a:p>
                    <a:fld id="{0228E2A2-FE3E-4668-95EF-440A802B94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9-97B6-4E4A-BB6F-2BABF5AA81B3}"/>
                </c:ext>
              </c:extLst>
            </c:dLbl>
            <c:dLbl>
              <c:idx val="1722"/>
              <c:tx>
                <c:rich>
                  <a:bodyPr/>
                  <a:lstStyle/>
                  <a:p>
                    <a:fld id="{EA560C3A-4EBD-4D00-8D42-8E04E6F4D0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A-97B6-4E4A-BB6F-2BABF5AA81B3}"/>
                </c:ext>
              </c:extLst>
            </c:dLbl>
            <c:dLbl>
              <c:idx val="1723"/>
              <c:tx>
                <c:rich>
                  <a:bodyPr/>
                  <a:lstStyle/>
                  <a:p>
                    <a:fld id="{CAA7A415-ADFC-4E08-A970-D31450546B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B-97B6-4E4A-BB6F-2BABF5AA81B3}"/>
                </c:ext>
              </c:extLst>
            </c:dLbl>
            <c:dLbl>
              <c:idx val="1724"/>
              <c:tx>
                <c:rich>
                  <a:bodyPr/>
                  <a:lstStyle/>
                  <a:p>
                    <a:fld id="{BFF72EC2-476D-48C7-9884-2F3BB51019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C-97B6-4E4A-BB6F-2BABF5AA81B3}"/>
                </c:ext>
              </c:extLst>
            </c:dLbl>
            <c:dLbl>
              <c:idx val="1725"/>
              <c:tx>
                <c:rich>
                  <a:bodyPr/>
                  <a:lstStyle/>
                  <a:p>
                    <a:fld id="{A9D74C7F-E3BA-4E6B-89A4-EFD478F8CE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D-97B6-4E4A-BB6F-2BABF5AA81B3}"/>
                </c:ext>
              </c:extLst>
            </c:dLbl>
            <c:dLbl>
              <c:idx val="1726"/>
              <c:tx>
                <c:rich>
                  <a:bodyPr/>
                  <a:lstStyle/>
                  <a:p>
                    <a:fld id="{126F1649-04FB-44AC-BDBC-E76A6B1DE0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E-97B6-4E4A-BB6F-2BABF5AA81B3}"/>
                </c:ext>
              </c:extLst>
            </c:dLbl>
            <c:dLbl>
              <c:idx val="1727"/>
              <c:tx>
                <c:rich>
                  <a:bodyPr/>
                  <a:lstStyle/>
                  <a:p>
                    <a:fld id="{6269FA02-3213-468B-8F5D-51805973FF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F-97B6-4E4A-BB6F-2BABF5AA81B3}"/>
                </c:ext>
              </c:extLst>
            </c:dLbl>
            <c:dLbl>
              <c:idx val="1728"/>
              <c:tx>
                <c:rich>
                  <a:bodyPr/>
                  <a:lstStyle/>
                  <a:p>
                    <a:fld id="{1105BA7F-A170-443E-87ED-9B6B4DF810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0-97B6-4E4A-BB6F-2BABF5AA81B3}"/>
                </c:ext>
              </c:extLst>
            </c:dLbl>
            <c:dLbl>
              <c:idx val="1729"/>
              <c:tx>
                <c:rich>
                  <a:bodyPr/>
                  <a:lstStyle/>
                  <a:p>
                    <a:fld id="{A614ECB9-EA1D-4255-9418-79AC79B2C5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1-97B6-4E4A-BB6F-2BABF5AA81B3}"/>
                </c:ext>
              </c:extLst>
            </c:dLbl>
            <c:dLbl>
              <c:idx val="1730"/>
              <c:tx>
                <c:rich>
                  <a:bodyPr/>
                  <a:lstStyle/>
                  <a:p>
                    <a:fld id="{528E1F3F-88B1-4F39-ABFC-088784C03D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2-97B6-4E4A-BB6F-2BABF5AA81B3}"/>
                </c:ext>
              </c:extLst>
            </c:dLbl>
            <c:dLbl>
              <c:idx val="1731"/>
              <c:tx>
                <c:rich>
                  <a:bodyPr/>
                  <a:lstStyle/>
                  <a:p>
                    <a:fld id="{37DD96F2-0E33-4F1E-9CE3-853AAF7D53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3-97B6-4E4A-BB6F-2BABF5AA81B3}"/>
                </c:ext>
              </c:extLst>
            </c:dLbl>
            <c:dLbl>
              <c:idx val="1732"/>
              <c:tx>
                <c:rich>
                  <a:bodyPr/>
                  <a:lstStyle/>
                  <a:p>
                    <a:fld id="{E1B01F6A-BC5D-480C-8E64-D721E11AC1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4-97B6-4E4A-BB6F-2BABF5AA81B3}"/>
                </c:ext>
              </c:extLst>
            </c:dLbl>
            <c:dLbl>
              <c:idx val="1733"/>
              <c:tx>
                <c:rich>
                  <a:bodyPr/>
                  <a:lstStyle/>
                  <a:p>
                    <a:fld id="{8513957E-B1BE-41AB-B968-8CAE59957B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5-97B6-4E4A-BB6F-2BABF5AA81B3}"/>
                </c:ext>
              </c:extLst>
            </c:dLbl>
            <c:dLbl>
              <c:idx val="1734"/>
              <c:tx>
                <c:rich>
                  <a:bodyPr/>
                  <a:lstStyle/>
                  <a:p>
                    <a:fld id="{2F405836-5C79-409A-A424-9BEF98FE86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6-97B6-4E4A-BB6F-2BABF5AA81B3}"/>
                </c:ext>
              </c:extLst>
            </c:dLbl>
            <c:dLbl>
              <c:idx val="1735"/>
              <c:tx>
                <c:rich>
                  <a:bodyPr/>
                  <a:lstStyle/>
                  <a:p>
                    <a:fld id="{7AB1074D-B129-42E9-BFA5-1807427606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7-97B6-4E4A-BB6F-2BABF5AA81B3}"/>
                </c:ext>
              </c:extLst>
            </c:dLbl>
            <c:dLbl>
              <c:idx val="1736"/>
              <c:tx>
                <c:rich>
                  <a:bodyPr/>
                  <a:lstStyle/>
                  <a:p>
                    <a:fld id="{B30E7EEA-D599-4624-85A2-21503CD6C5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8-97B6-4E4A-BB6F-2BABF5AA81B3}"/>
                </c:ext>
              </c:extLst>
            </c:dLbl>
            <c:dLbl>
              <c:idx val="1737"/>
              <c:tx>
                <c:rich>
                  <a:bodyPr/>
                  <a:lstStyle/>
                  <a:p>
                    <a:fld id="{EE82BB75-07F4-4277-88C4-9FBBBCD21A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9-97B6-4E4A-BB6F-2BABF5AA81B3}"/>
                </c:ext>
              </c:extLst>
            </c:dLbl>
            <c:dLbl>
              <c:idx val="1738"/>
              <c:tx>
                <c:rich>
                  <a:bodyPr/>
                  <a:lstStyle/>
                  <a:p>
                    <a:fld id="{094C576C-803E-42CE-B84B-A7CBCAE4C3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A-97B6-4E4A-BB6F-2BABF5AA81B3}"/>
                </c:ext>
              </c:extLst>
            </c:dLbl>
            <c:dLbl>
              <c:idx val="1739"/>
              <c:tx>
                <c:rich>
                  <a:bodyPr/>
                  <a:lstStyle/>
                  <a:p>
                    <a:fld id="{8F360753-7491-46D0-996C-34EA645868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B-97B6-4E4A-BB6F-2BABF5AA81B3}"/>
                </c:ext>
              </c:extLst>
            </c:dLbl>
            <c:dLbl>
              <c:idx val="1740"/>
              <c:tx>
                <c:rich>
                  <a:bodyPr/>
                  <a:lstStyle/>
                  <a:p>
                    <a:fld id="{C23D7BC8-6F5A-4CC4-B8B1-496703BEAF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C-97B6-4E4A-BB6F-2BABF5AA81B3}"/>
                </c:ext>
              </c:extLst>
            </c:dLbl>
            <c:dLbl>
              <c:idx val="1741"/>
              <c:tx>
                <c:rich>
                  <a:bodyPr/>
                  <a:lstStyle/>
                  <a:p>
                    <a:fld id="{7AF63369-DA7C-4FC8-8DC9-63BD11B1F4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D-97B6-4E4A-BB6F-2BABF5AA81B3}"/>
                </c:ext>
              </c:extLst>
            </c:dLbl>
            <c:dLbl>
              <c:idx val="1742"/>
              <c:tx>
                <c:rich>
                  <a:bodyPr/>
                  <a:lstStyle/>
                  <a:p>
                    <a:fld id="{1A747B56-4D62-420D-8DBC-FCDA1738BE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E-97B6-4E4A-BB6F-2BABF5AA81B3}"/>
                </c:ext>
              </c:extLst>
            </c:dLbl>
            <c:dLbl>
              <c:idx val="1743"/>
              <c:tx>
                <c:rich>
                  <a:bodyPr/>
                  <a:lstStyle/>
                  <a:p>
                    <a:fld id="{1C6B20B8-47C3-4118-97DE-75171B22B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F-97B6-4E4A-BB6F-2BABF5AA81B3}"/>
                </c:ext>
              </c:extLst>
            </c:dLbl>
            <c:dLbl>
              <c:idx val="1744"/>
              <c:tx>
                <c:rich>
                  <a:bodyPr/>
                  <a:lstStyle/>
                  <a:p>
                    <a:fld id="{4C08C87B-AB23-4F9E-8E1A-6182286A8A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0-97B6-4E4A-BB6F-2BABF5AA81B3}"/>
                </c:ext>
              </c:extLst>
            </c:dLbl>
            <c:dLbl>
              <c:idx val="1745"/>
              <c:tx>
                <c:rich>
                  <a:bodyPr/>
                  <a:lstStyle/>
                  <a:p>
                    <a:fld id="{49D71DF2-26F1-4222-B63A-4004ECFC98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1-97B6-4E4A-BB6F-2BABF5AA81B3}"/>
                </c:ext>
              </c:extLst>
            </c:dLbl>
            <c:dLbl>
              <c:idx val="1746"/>
              <c:tx>
                <c:rich>
                  <a:bodyPr/>
                  <a:lstStyle/>
                  <a:p>
                    <a:fld id="{9ACF3A5A-A8B5-46DD-9603-10C684BEA4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2-97B6-4E4A-BB6F-2BABF5AA81B3}"/>
                </c:ext>
              </c:extLst>
            </c:dLbl>
            <c:dLbl>
              <c:idx val="1747"/>
              <c:tx>
                <c:rich>
                  <a:bodyPr/>
                  <a:lstStyle/>
                  <a:p>
                    <a:fld id="{5EAAFF9F-882A-4231-902C-E68C16A194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3-97B6-4E4A-BB6F-2BABF5AA81B3}"/>
                </c:ext>
              </c:extLst>
            </c:dLbl>
            <c:dLbl>
              <c:idx val="1748"/>
              <c:tx>
                <c:rich>
                  <a:bodyPr/>
                  <a:lstStyle/>
                  <a:p>
                    <a:fld id="{3613A677-3F14-4DFF-8DCE-658BB4D9E0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4-97B6-4E4A-BB6F-2BABF5AA81B3}"/>
                </c:ext>
              </c:extLst>
            </c:dLbl>
            <c:dLbl>
              <c:idx val="1749"/>
              <c:tx>
                <c:rich>
                  <a:bodyPr/>
                  <a:lstStyle/>
                  <a:p>
                    <a:fld id="{1004446B-9710-45FE-AFC2-C68F937C76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5-97B6-4E4A-BB6F-2BABF5AA81B3}"/>
                </c:ext>
              </c:extLst>
            </c:dLbl>
            <c:dLbl>
              <c:idx val="1750"/>
              <c:tx>
                <c:rich>
                  <a:bodyPr/>
                  <a:lstStyle/>
                  <a:p>
                    <a:fld id="{8DD3E154-C1D5-471A-AD4A-D9AEB670DA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6-97B6-4E4A-BB6F-2BABF5AA81B3}"/>
                </c:ext>
              </c:extLst>
            </c:dLbl>
            <c:dLbl>
              <c:idx val="1751"/>
              <c:tx>
                <c:rich>
                  <a:bodyPr/>
                  <a:lstStyle/>
                  <a:p>
                    <a:fld id="{E22D6B5D-9747-4CEA-9D0D-F5C1FBA1B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7-97B6-4E4A-BB6F-2BABF5AA81B3}"/>
                </c:ext>
              </c:extLst>
            </c:dLbl>
            <c:dLbl>
              <c:idx val="1752"/>
              <c:tx>
                <c:rich>
                  <a:bodyPr/>
                  <a:lstStyle/>
                  <a:p>
                    <a:fld id="{337AC59E-65EB-4120-9B03-998A3B3EDC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8-97B6-4E4A-BB6F-2BABF5AA81B3}"/>
                </c:ext>
              </c:extLst>
            </c:dLbl>
            <c:dLbl>
              <c:idx val="1753"/>
              <c:tx>
                <c:rich>
                  <a:bodyPr/>
                  <a:lstStyle/>
                  <a:p>
                    <a:fld id="{021004A5-AD26-4851-8E43-8C22B430EC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9-97B6-4E4A-BB6F-2BABF5AA81B3}"/>
                </c:ext>
              </c:extLst>
            </c:dLbl>
            <c:dLbl>
              <c:idx val="1754"/>
              <c:tx>
                <c:rich>
                  <a:bodyPr/>
                  <a:lstStyle/>
                  <a:p>
                    <a:fld id="{B647DE14-1947-41CB-906D-0FBD5DBF4A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A-97B6-4E4A-BB6F-2BABF5AA81B3}"/>
                </c:ext>
              </c:extLst>
            </c:dLbl>
            <c:dLbl>
              <c:idx val="1755"/>
              <c:tx>
                <c:rich>
                  <a:bodyPr/>
                  <a:lstStyle/>
                  <a:p>
                    <a:fld id="{8A6AEAAC-9D63-43EE-B21E-F5556A6E2E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B-97B6-4E4A-BB6F-2BABF5AA81B3}"/>
                </c:ext>
              </c:extLst>
            </c:dLbl>
            <c:dLbl>
              <c:idx val="1756"/>
              <c:tx>
                <c:rich>
                  <a:bodyPr/>
                  <a:lstStyle/>
                  <a:p>
                    <a:fld id="{CF3C1620-64BF-4D06-9ACE-31EF4DAF0F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C-97B6-4E4A-BB6F-2BABF5AA81B3}"/>
                </c:ext>
              </c:extLst>
            </c:dLbl>
            <c:dLbl>
              <c:idx val="1757"/>
              <c:tx>
                <c:rich>
                  <a:bodyPr/>
                  <a:lstStyle/>
                  <a:p>
                    <a:fld id="{0FD56D99-3511-490F-9C3A-BD8316640E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D-97B6-4E4A-BB6F-2BABF5AA81B3}"/>
                </c:ext>
              </c:extLst>
            </c:dLbl>
            <c:dLbl>
              <c:idx val="1758"/>
              <c:tx>
                <c:rich>
                  <a:bodyPr/>
                  <a:lstStyle/>
                  <a:p>
                    <a:fld id="{F7A897D5-E732-4C7C-9DF4-3FD15C9E6C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E-97B6-4E4A-BB6F-2BABF5AA81B3}"/>
                </c:ext>
              </c:extLst>
            </c:dLbl>
            <c:dLbl>
              <c:idx val="1759"/>
              <c:tx>
                <c:rich>
                  <a:bodyPr/>
                  <a:lstStyle/>
                  <a:p>
                    <a:fld id="{78A6440D-989C-4247-A530-29A5EB3568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F-97B6-4E4A-BB6F-2BABF5AA81B3}"/>
                </c:ext>
              </c:extLst>
            </c:dLbl>
            <c:dLbl>
              <c:idx val="1760"/>
              <c:tx>
                <c:rich>
                  <a:bodyPr/>
                  <a:lstStyle/>
                  <a:p>
                    <a:fld id="{466D0848-A593-4E97-AA85-4E0CD2FE06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0-97B6-4E4A-BB6F-2BABF5AA81B3}"/>
                </c:ext>
              </c:extLst>
            </c:dLbl>
            <c:dLbl>
              <c:idx val="1761"/>
              <c:tx>
                <c:rich>
                  <a:bodyPr/>
                  <a:lstStyle/>
                  <a:p>
                    <a:fld id="{7B0D370D-5D01-4319-A1CF-828C17505D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1-97B6-4E4A-BB6F-2BABF5AA81B3}"/>
                </c:ext>
              </c:extLst>
            </c:dLbl>
            <c:dLbl>
              <c:idx val="1762"/>
              <c:tx>
                <c:rich>
                  <a:bodyPr/>
                  <a:lstStyle/>
                  <a:p>
                    <a:fld id="{A353B02A-1D43-49A4-B5E5-C64337059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2-97B6-4E4A-BB6F-2BABF5AA81B3}"/>
                </c:ext>
              </c:extLst>
            </c:dLbl>
            <c:dLbl>
              <c:idx val="1763"/>
              <c:tx>
                <c:rich>
                  <a:bodyPr/>
                  <a:lstStyle/>
                  <a:p>
                    <a:fld id="{00EF9856-01E1-4EC5-87D6-7BDE2325B1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3-97B6-4E4A-BB6F-2BABF5AA81B3}"/>
                </c:ext>
              </c:extLst>
            </c:dLbl>
            <c:dLbl>
              <c:idx val="1764"/>
              <c:tx>
                <c:rich>
                  <a:bodyPr/>
                  <a:lstStyle/>
                  <a:p>
                    <a:fld id="{BA23EE7B-835B-4EDD-951E-A6248CC3D4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4-97B6-4E4A-BB6F-2BABF5AA81B3}"/>
                </c:ext>
              </c:extLst>
            </c:dLbl>
            <c:dLbl>
              <c:idx val="1765"/>
              <c:tx>
                <c:rich>
                  <a:bodyPr/>
                  <a:lstStyle/>
                  <a:p>
                    <a:fld id="{F411564D-F261-464A-855A-B5BB4F43C5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5-97B6-4E4A-BB6F-2BABF5AA81B3}"/>
                </c:ext>
              </c:extLst>
            </c:dLbl>
            <c:dLbl>
              <c:idx val="1766"/>
              <c:tx>
                <c:rich>
                  <a:bodyPr/>
                  <a:lstStyle/>
                  <a:p>
                    <a:fld id="{B2BE9D49-DFD7-46E5-83DE-610A0772B9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6-97B6-4E4A-BB6F-2BABF5AA81B3}"/>
                </c:ext>
              </c:extLst>
            </c:dLbl>
            <c:dLbl>
              <c:idx val="1767"/>
              <c:tx>
                <c:rich>
                  <a:bodyPr/>
                  <a:lstStyle/>
                  <a:p>
                    <a:fld id="{C8634007-42CD-4B04-A49C-03D6445046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7-97B6-4E4A-BB6F-2BABF5AA81B3}"/>
                </c:ext>
              </c:extLst>
            </c:dLbl>
            <c:dLbl>
              <c:idx val="1768"/>
              <c:tx>
                <c:rich>
                  <a:bodyPr/>
                  <a:lstStyle/>
                  <a:p>
                    <a:fld id="{EB155F87-A2F1-4603-8977-03F77D648B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8-97B6-4E4A-BB6F-2BABF5AA81B3}"/>
                </c:ext>
              </c:extLst>
            </c:dLbl>
            <c:dLbl>
              <c:idx val="1769"/>
              <c:tx>
                <c:rich>
                  <a:bodyPr/>
                  <a:lstStyle/>
                  <a:p>
                    <a:fld id="{03A609A7-22EC-4C6D-B023-C0DF813233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9-97B6-4E4A-BB6F-2BABF5AA81B3}"/>
                </c:ext>
              </c:extLst>
            </c:dLbl>
            <c:dLbl>
              <c:idx val="1770"/>
              <c:tx>
                <c:rich>
                  <a:bodyPr/>
                  <a:lstStyle/>
                  <a:p>
                    <a:fld id="{FABD7874-8E55-49DD-9819-85F5BE6351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A-97B6-4E4A-BB6F-2BABF5AA81B3}"/>
                </c:ext>
              </c:extLst>
            </c:dLbl>
            <c:dLbl>
              <c:idx val="1771"/>
              <c:tx>
                <c:rich>
                  <a:bodyPr/>
                  <a:lstStyle/>
                  <a:p>
                    <a:fld id="{9E029828-57EB-4FC8-90A4-FB20EB0CB5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B-97B6-4E4A-BB6F-2BABF5AA81B3}"/>
                </c:ext>
              </c:extLst>
            </c:dLbl>
            <c:dLbl>
              <c:idx val="1772"/>
              <c:tx>
                <c:rich>
                  <a:bodyPr/>
                  <a:lstStyle/>
                  <a:p>
                    <a:fld id="{FCB48E15-2231-47DF-B8AA-478DB8FE3D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C-97B6-4E4A-BB6F-2BABF5AA81B3}"/>
                </c:ext>
              </c:extLst>
            </c:dLbl>
            <c:dLbl>
              <c:idx val="1773"/>
              <c:tx>
                <c:rich>
                  <a:bodyPr/>
                  <a:lstStyle/>
                  <a:p>
                    <a:fld id="{52F9C906-1134-4D13-8AA5-1A90C8F5E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D-97B6-4E4A-BB6F-2BABF5AA81B3}"/>
                </c:ext>
              </c:extLst>
            </c:dLbl>
            <c:dLbl>
              <c:idx val="1774"/>
              <c:tx>
                <c:rich>
                  <a:bodyPr/>
                  <a:lstStyle/>
                  <a:p>
                    <a:fld id="{215973F9-6667-408C-9434-C80A2AD68A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E-97B6-4E4A-BB6F-2BABF5AA81B3}"/>
                </c:ext>
              </c:extLst>
            </c:dLbl>
            <c:dLbl>
              <c:idx val="1775"/>
              <c:tx>
                <c:rich>
                  <a:bodyPr/>
                  <a:lstStyle/>
                  <a:p>
                    <a:fld id="{CD6E23E3-FCE1-441C-B1A7-6FCC4D5134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F-97B6-4E4A-BB6F-2BABF5AA81B3}"/>
                </c:ext>
              </c:extLst>
            </c:dLbl>
            <c:dLbl>
              <c:idx val="1776"/>
              <c:tx>
                <c:rich>
                  <a:bodyPr/>
                  <a:lstStyle/>
                  <a:p>
                    <a:fld id="{74C4180C-7CD2-4457-BBFB-DB744271F7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0-97B6-4E4A-BB6F-2BABF5AA81B3}"/>
                </c:ext>
              </c:extLst>
            </c:dLbl>
            <c:dLbl>
              <c:idx val="1777"/>
              <c:tx>
                <c:rich>
                  <a:bodyPr/>
                  <a:lstStyle/>
                  <a:p>
                    <a:fld id="{1D45CD51-8A7B-42BA-99C0-DD7DEBCDDE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1-97B6-4E4A-BB6F-2BABF5AA81B3}"/>
                </c:ext>
              </c:extLst>
            </c:dLbl>
            <c:dLbl>
              <c:idx val="1778"/>
              <c:tx>
                <c:rich>
                  <a:bodyPr/>
                  <a:lstStyle/>
                  <a:p>
                    <a:fld id="{4533E99E-3E5A-4BC0-8BAA-EB6C9A32D0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2-97B6-4E4A-BB6F-2BABF5AA81B3}"/>
                </c:ext>
              </c:extLst>
            </c:dLbl>
            <c:dLbl>
              <c:idx val="1779"/>
              <c:tx>
                <c:rich>
                  <a:bodyPr/>
                  <a:lstStyle/>
                  <a:p>
                    <a:fld id="{34D6B167-5773-4B9F-B3FA-91DD596153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3-97B6-4E4A-BB6F-2BABF5AA81B3}"/>
                </c:ext>
              </c:extLst>
            </c:dLbl>
            <c:dLbl>
              <c:idx val="1780"/>
              <c:tx>
                <c:rich>
                  <a:bodyPr/>
                  <a:lstStyle/>
                  <a:p>
                    <a:fld id="{F0D89814-B95A-488D-8010-E3C1FDA88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4-97B6-4E4A-BB6F-2BABF5AA81B3}"/>
                </c:ext>
              </c:extLst>
            </c:dLbl>
            <c:dLbl>
              <c:idx val="1781"/>
              <c:tx>
                <c:rich>
                  <a:bodyPr/>
                  <a:lstStyle/>
                  <a:p>
                    <a:fld id="{54C031CC-E874-4B1F-9D0F-3B35ADA0E9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5-97B6-4E4A-BB6F-2BABF5AA81B3}"/>
                </c:ext>
              </c:extLst>
            </c:dLbl>
            <c:dLbl>
              <c:idx val="1782"/>
              <c:tx>
                <c:rich>
                  <a:bodyPr/>
                  <a:lstStyle/>
                  <a:p>
                    <a:fld id="{294AF3F5-0135-404B-81F9-5EACB1F771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6-97B6-4E4A-BB6F-2BABF5AA81B3}"/>
                </c:ext>
              </c:extLst>
            </c:dLbl>
            <c:dLbl>
              <c:idx val="1783"/>
              <c:tx>
                <c:rich>
                  <a:bodyPr/>
                  <a:lstStyle/>
                  <a:p>
                    <a:fld id="{5951BCE3-6A27-4563-914C-CBB5D626AA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7-97B6-4E4A-BB6F-2BABF5AA81B3}"/>
                </c:ext>
              </c:extLst>
            </c:dLbl>
            <c:dLbl>
              <c:idx val="1784"/>
              <c:tx>
                <c:rich>
                  <a:bodyPr/>
                  <a:lstStyle/>
                  <a:p>
                    <a:fld id="{C3FBFFD3-73AC-4293-BBE6-4B6DE847AB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8-97B6-4E4A-BB6F-2BABF5AA81B3}"/>
                </c:ext>
              </c:extLst>
            </c:dLbl>
            <c:dLbl>
              <c:idx val="1785"/>
              <c:tx>
                <c:rich>
                  <a:bodyPr/>
                  <a:lstStyle/>
                  <a:p>
                    <a:fld id="{96DF34F6-FBA0-40D8-A08D-8F28AEEB93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9-97B6-4E4A-BB6F-2BABF5AA81B3}"/>
                </c:ext>
              </c:extLst>
            </c:dLbl>
            <c:dLbl>
              <c:idx val="1786"/>
              <c:tx>
                <c:rich>
                  <a:bodyPr/>
                  <a:lstStyle/>
                  <a:p>
                    <a:fld id="{66185843-2245-49B5-A572-9DBA829707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A-97B6-4E4A-BB6F-2BABF5AA81B3}"/>
                </c:ext>
              </c:extLst>
            </c:dLbl>
            <c:dLbl>
              <c:idx val="1787"/>
              <c:tx>
                <c:rich>
                  <a:bodyPr/>
                  <a:lstStyle/>
                  <a:p>
                    <a:fld id="{4C2D12ED-AE34-45F1-95DA-66FCA170B2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B-97B6-4E4A-BB6F-2BABF5AA81B3}"/>
                </c:ext>
              </c:extLst>
            </c:dLbl>
            <c:dLbl>
              <c:idx val="1788"/>
              <c:tx>
                <c:rich>
                  <a:bodyPr/>
                  <a:lstStyle/>
                  <a:p>
                    <a:fld id="{155A2CA3-E8F8-45C2-8867-EF6F3FADBB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C-97B6-4E4A-BB6F-2BABF5AA81B3}"/>
                </c:ext>
              </c:extLst>
            </c:dLbl>
            <c:dLbl>
              <c:idx val="1789"/>
              <c:tx>
                <c:rich>
                  <a:bodyPr/>
                  <a:lstStyle/>
                  <a:p>
                    <a:fld id="{BC52279B-37AC-4A3D-A661-FE7DE70D7E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D-97B6-4E4A-BB6F-2BABF5AA81B3}"/>
                </c:ext>
              </c:extLst>
            </c:dLbl>
            <c:dLbl>
              <c:idx val="1790"/>
              <c:tx>
                <c:rich>
                  <a:bodyPr/>
                  <a:lstStyle/>
                  <a:p>
                    <a:fld id="{30F7FF31-DB76-4D69-A787-D87B6A8CEF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E-97B6-4E4A-BB6F-2BABF5AA81B3}"/>
                </c:ext>
              </c:extLst>
            </c:dLbl>
            <c:dLbl>
              <c:idx val="1791"/>
              <c:tx>
                <c:rich>
                  <a:bodyPr/>
                  <a:lstStyle/>
                  <a:p>
                    <a:fld id="{4EBE7E70-8E8D-42D8-AFA5-80852E398C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F-97B6-4E4A-BB6F-2BABF5AA81B3}"/>
                </c:ext>
              </c:extLst>
            </c:dLbl>
            <c:dLbl>
              <c:idx val="1792"/>
              <c:tx>
                <c:rich>
                  <a:bodyPr/>
                  <a:lstStyle/>
                  <a:p>
                    <a:fld id="{B425663D-82D2-4259-95F5-91C7C89CB4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0-97B6-4E4A-BB6F-2BABF5AA81B3}"/>
                </c:ext>
              </c:extLst>
            </c:dLbl>
            <c:dLbl>
              <c:idx val="1793"/>
              <c:tx>
                <c:rich>
                  <a:bodyPr/>
                  <a:lstStyle/>
                  <a:p>
                    <a:fld id="{AE6BE6B1-B8A3-4FDB-ABF3-B2737333AB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1-97B6-4E4A-BB6F-2BABF5AA81B3}"/>
                </c:ext>
              </c:extLst>
            </c:dLbl>
            <c:dLbl>
              <c:idx val="1794"/>
              <c:tx>
                <c:rich>
                  <a:bodyPr/>
                  <a:lstStyle/>
                  <a:p>
                    <a:fld id="{509C3893-E484-4502-AD66-1A256E8FDC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2-97B6-4E4A-BB6F-2BABF5AA81B3}"/>
                </c:ext>
              </c:extLst>
            </c:dLbl>
            <c:dLbl>
              <c:idx val="1795"/>
              <c:tx>
                <c:rich>
                  <a:bodyPr/>
                  <a:lstStyle/>
                  <a:p>
                    <a:fld id="{68905326-0C1F-456E-9125-8A3354360C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3-97B6-4E4A-BB6F-2BABF5AA81B3}"/>
                </c:ext>
              </c:extLst>
            </c:dLbl>
            <c:dLbl>
              <c:idx val="1796"/>
              <c:tx>
                <c:rich>
                  <a:bodyPr/>
                  <a:lstStyle/>
                  <a:p>
                    <a:fld id="{5ED3CFED-3211-48E5-AA61-08B7E03E5D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4-97B6-4E4A-BB6F-2BABF5AA81B3}"/>
                </c:ext>
              </c:extLst>
            </c:dLbl>
            <c:dLbl>
              <c:idx val="1797"/>
              <c:tx>
                <c:rich>
                  <a:bodyPr/>
                  <a:lstStyle/>
                  <a:p>
                    <a:fld id="{0A1F7697-1FEE-4403-AC34-635D05BFC8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5-97B6-4E4A-BB6F-2BABF5AA81B3}"/>
                </c:ext>
              </c:extLst>
            </c:dLbl>
            <c:dLbl>
              <c:idx val="1798"/>
              <c:tx>
                <c:rich>
                  <a:bodyPr/>
                  <a:lstStyle/>
                  <a:p>
                    <a:fld id="{F3B94A32-A3F9-414A-AADE-B087B8B3E8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6-97B6-4E4A-BB6F-2BABF5AA81B3}"/>
                </c:ext>
              </c:extLst>
            </c:dLbl>
            <c:dLbl>
              <c:idx val="1799"/>
              <c:tx>
                <c:rich>
                  <a:bodyPr/>
                  <a:lstStyle/>
                  <a:p>
                    <a:fld id="{AEB48796-C34C-4AB6-9759-6255E56A2E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7-97B6-4E4A-BB6F-2BABF5AA81B3}"/>
                </c:ext>
              </c:extLst>
            </c:dLbl>
            <c:dLbl>
              <c:idx val="1800"/>
              <c:tx>
                <c:rich>
                  <a:bodyPr/>
                  <a:lstStyle/>
                  <a:p>
                    <a:fld id="{5458ED62-59C0-4971-B5DC-14CF410FE9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8-97B6-4E4A-BB6F-2BABF5AA81B3}"/>
                </c:ext>
              </c:extLst>
            </c:dLbl>
            <c:dLbl>
              <c:idx val="1801"/>
              <c:tx>
                <c:rich>
                  <a:bodyPr/>
                  <a:lstStyle/>
                  <a:p>
                    <a:fld id="{02FE7D51-AA0E-4C6C-A8BD-0509A83206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9-97B6-4E4A-BB6F-2BABF5AA81B3}"/>
                </c:ext>
              </c:extLst>
            </c:dLbl>
            <c:dLbl>
              <c:idx val="1802"/>
              <c:tx>
                <c:rich>
                  <a:bodyPr/>
                  <a:lstStyle/>
                  <a:p>
                    <a:fld id="{1FC39ADC-4B39-496E-8B34-C92C20472A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A-97B6-4E4A-BB6F-2BABF5AA81B3}"/>
                </c:ext>
              </c:extLst>
            </c:dLbl>
            <c:dLbl>
              <c:idx val="1803"/>
              <c:tx>
                <c:rich>
                  <a:bodyPr/>
                  <a:lstStyle/>
                  <a:p>
                    <a:fld id="{E8553129-6B74-4595-A313-D5F7F65F72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B-97B6-4E4A-BB6F-2BABF5AA81B3}"/>
                </c:ext>
              </c:extLst>
            </c:dLbl>
            <c:dLbl>
              <c:idx val="1804"/>
              <c:tx>
                <c:rich>
                  <a:bodyPr/>
                  <a:lstStyle/>
                  <a:p>
                    <a:fld id="{72E3FBE5-3CDD-411F-A4C0-B648B385BA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C-97B6-4E4A-BB6F-2BABF5AA81B3}"/>
                </c:ext>
              </c:extLst>
            </c:dLbl>
            <c:dLbl>
              <c:idx val="1805"/>
              <c:tx>
                <c:rich>
                  <a:bodyPr/>
                  <a:lstStyle/>
                  <a:p>
                    <a:fld id="{33DDC8A2-3AA9-40B8-BFCB-3BBD9CD06C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D-97B6-4E4A-BB6F-2BABF5AA81B3}"/>
                </c:ext>
              </c:extLst>
            </c:dLbl>
            <c:dLbl>
              <c:idx val="1806"/>
              <c:tx>
                <c:rich>
                  <a:bodyPr/>
                  <a:lstStyle/>
                  <a:p>
                    <a:fld id="{96915027-57F3-494C-93D4-0B486F60E9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E-97B6-4E4A-BB6F-2BABF5AA81B3}"/>
                </c:ext>
              </c:extLst>
            </c:dLbl>
            <c:dLbl>
              <c:idx val="1807"/>
              <c:tx>
                <c:rich>
                  <a:bodyPr/>
                  <a:lstStyle/>
                  <a:p>
                    <a:fld id="{24D7E044-B444-4F33-A135-C5350134A8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F-97B6-4E4A-BB6F-2BABF5AA81B3}"/>
                </c:ext>
              </c:extLst>
            </c:dLbl>
            <c:dLbl>
              <c:idx val="1808"/>
              <c:tx>
                <c:rich>
                  <a:bodyPr/>
                  <a:lstStyle/>
                  <a:p>
                    <a:fld id="{D8E3912F-3A82-456F-8A90-C0C9F0C063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0-97B6-4E4A-BB6F-2BABF5AA81B3}"/>
                </c:ext>
              </c:extLst>
            </c:dLbl>
            <c:dLbl>
              <c:idx val="1809"/>
              <c:tx>
                <c:rich>
                  <a:bodyPr/>
                  <a:lstStyle/>
                  <a:p>
                    <a:fld id="{3F451C7F-7B31-401C-A579-755CE7E059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1-97B6-4E4A-BB6F-2BABF5AA81B3}"/>
                </c:ext>
              </c:extLst>
            </c:dLbl>
            <c:dLbl>
              <c:idx val="1810"/>
              <c:tx>
                <c:rich>
                  <a:bodyPr/>
                  <a:lstStyle/>
                  <a:p>
                    <a:fld id="{67A6229C-A616-4ABB-9264-222CC8DF99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2-97B6-4E4A-BB6F-2BABF5AA81B3}"/>
                </c:ext>
              </c:extLst>
            </c:dLbl>
            <c:dLbl>
              <c:idx val="1811"/>
              <c:tx>
                <c:rich>
                  <a:bodyPr/>
                  <a:lstStyle/>
                  <a:p>
                    <a:fld id="{CC177E42-AC0D-4E1F-AF0F-9BD12066A9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3-97B6-4E4A-BB6F-2BABF5AA81B3}"/>
                </c:ext>
              </c:extLst>
            </c:dLbl>
            <c:dLbl>
              <c:idx val="1812"/>
              <c:tx>
                <c:rich>
                  <a:bodyPr/>
                  <a:lstStyle/>
                  <a:p>
                    <a:fld id="{7A1B189B-6286-4091-8E1C-62836A9D4F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4-97B6-4E4A-BB6F-2BABF5AA81B3}"/>
                </c:ext>
              </c:extLst>
            </c:dLbl>
            <c:dLbl>
              <c:idx val="1813"/>
              <c:tx>
                <c:rich>
                  <a:bodyPr/>
                  <a:lstStyle/>
                  <a:p>
                    <a:fld id="{E968E0E8-4DC2-48F9-9FB0-0EA2387C2E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5-97B6-4E4A-BB6F-2BABF5AA81B3}"/>
                </c:ext>
              </c:extLst>
            </c:dLbl>
            <c:dLbl>
              <c:idx val="1814"/>
              <c:tx>
                <c:rich>
                  <a:bodyPr/>
                  <a:lstStyle/>
                  <a:p>
                    <a:fld id="{C85A48A8-E709-4C28-B9BF-94B494051B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6-97B6-4E4A-BB6F-2BABF5AA81B3}"/>
                </c:ext>
              </c:extLst>
            </c:dLbl>
            <c:dLbl>
              <c:idx val="1815"/>
              <c:tx>
                <c:rich>
                  <a:bodyPr/>
                  <a:lstStyle/>
                  <a:p>
                    <a:fld id="{619611E7-9F5A-469F-8922-FF275BBC8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7-97B6-4E4A-BB6F-2BABF5AA81B3}"/>
                </c:ext>
              </c:extLst>
            </c:dLbl>
            <c:dLbl>
              <c:idx val="1816"/>
              <c:tx>
                <c:rich>
                  <a:bodyPr/>
                  <a:lstStyle/>
                  <a:p>
                    <a:fld id="{94A94F8C-5ADE-410B-9F64-DE7A3A7F43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8-97B6-4E4A-BB6F-2BABF5AA81B3}"/>
                </c:ext>
              </c:extLst>
            </c:dLbl>
            <c:dLbl>
              <c:idx val="1817"/>
              <c:tx>
                <c:rich>
                  <a:bodyPr/>
                  <a:lstStyle/>
                  <a:p>
                    <a:fld id="{CF4F9BCA-F32C-46E1-8682-A845CE6A0D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9-97B6-4E4A-BB6F-2BABF5AA81B3}"/>
                </c:ext>
              </c:extLst>
            </c:dLbl>
            <c:dLbl>
              <c:idx val="1818"/>
              <c:tx>
                <c:rich>
                  <a:bodyPr/>
                  <a:lstStyle/>
                  <a:p>
                    <a:fld id="{CE04FA3C-874F-4C18-B88C-B3A91F4519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A-97B6-4E4A-BB6F-2BABF5AA81B3}"/>
                </c:ext>
              </c:extLst>
            </c:dLbl>
            <c:dLbl>
              <c:idx val="1819"/>
              <c:tx>
                <c:rich>
                  <a:bodyPr/>
                  <a:lstStyle/>
                  <a:p>
                    <a:fld id="{89FE3BF2-9154-445D-83EC-56DD7C8AF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B-97B6-4E4A-BB6F-2BABF5AA81B3}"/>
                </c:ext>
              </c:extLst>
            </c:dLbl>
            <c:dLbl>
              <c:idx val="1820"/>
              <c:tx>
                <c:rich>
                  <a:bodyPr/>
                  <a:lstStyle/>
                  <a:p>
                    <a:fld id="{975D43FF-CAE2-4366-A1D5-190ABED568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C-97B6-4E4A-BB6F-2BABF5AA81B3}"/>
                </c:ext>
              </c:extLst>
            </c:dLbl>
            <c:dLbl>
              <c:idx val="1821"/>
              <c:tx>
                <c:rich>
                  <a:bodyPr/>
                  <a:lstStyle/>
                  <a:p>
                    <a:fld id="{C7F32D1C-8D05-4DF9-84F0-7D9EFA59A3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D-97B6-4E4A-BB6F-2BABF5AA81B3}"/>
                </c:ext>
              </c:extLst>
            </c:dLbl>
            <c:dLbl>
              <c:idx val="1822"/>
              <c:tx>
                <c:rich>
                  <a:bodyPr/>
                  <a:lstStyle/>
                  <a:p>
                    <a:fld id="{3AD15474-81E1-4443-8201-7703395782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E-97B6-4E4A-BB6F-2BABF5AA81B3}"/>
                </c:ext>
              </c:extLst>
            </c:dLbl>
            <c:dLbl>
              <c:idx val="1823"/>
              <c:tx>
                <c:rich>
                  <a:bodyPr/>
                  <a:lstStyle/>
                  <a:p>
                    <a:fld id="{682CA96F-8D66-4EA0-B6AA-9A2AAA0F45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F-97B6-4E4A-BB6F-2BABF5AA81B3}"/>
                </c:ext>
              </c:extLst>
            </c:dLbl>
            <c:dLbl>
              <c:idx val="1824"/>
              <c:tx>
                <c:rich>
                  <a:bodyPr/>
                  <a:lstStyle/>
                  <a:p>
                    <a:fld id="{B340078D-2D29-472A-890B-CFF2A46530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0-97B6-4E4A-BB6F-2BABF5AA81B3}"/>
                </c:ext>
              </c:extLst>
            </c:dLbl>
            <c:dLbl>
              <c:idx val="1825"/>
              <c:tx>
                <c:rich>
                  <a:bodyPr/>
                  <a:lstStyle/>
                  <a:p>
                    <a:fld id="{A4335C15-76C6-4767-89B3-82290409B5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1-97B6-4E4A-BB6F-2BABF5AA81B3}"/>
                </c:ext>
              </c:extLst>
            </c:dLbl>
            <c:dLbl>
              <c:idx val="1826"/>
              <c:tx>
                <c:rich>
                  <a:bodyPr/>
                  <a:lstStyle/>
                  <a:p>
                    <a:fld id="{5C014CC4-6C97-43A3-A38A-EDCC5F752A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2-97B6-4E4A-BB6F-2BABF5AA81B3}"/>
                </c:ext>
              </c:extLst>
            </c:dLbl>
            <c:dLbl>
              <c:idx val="1827"/>
              <c:tx>
                <c:rich>
                  <a:bodyPr/>
                  <a:lstStyle/>
                  <a:p>
                    <a:fld id="{34ADBD9F-A670-42D6-85E9-52FDE92B71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3-97B6-4E4A-BB6F-2BABF5AA81B3}"/>
                </c:ext>
              </c:extLst>
            </c:dLbl>
            <c:dLbl>
              <c:idx val="1828"/>
              <c:tx>
                <c:rich>
                  <a:bodyPr/>
                  <a:lstStyle/>
                  <a:p>
                    <a:fld id="{58DB595C-3DF6-4CD3-87C6-77800E20F2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4-97B6-4E4A-BB6F-2BABF5AA81B3}"/>
                </c:ext>
              </c:extLst>
            </c:dLbl>
            <c:dLbl>
              <c:idx val="1829"/>
              <c:tx>
                <c:rich>
                  <a:bodyPr/>
                  <a:lstStyle/>
                  <a:p>
                    <a:fld id="{4889055D-A599-4811-94F4-EC6AA55627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5-97B6-4E4A-BB6F-2BABF5AA81B3}"/>
                </c:ext>
              </c:extLst>
            </c:dLbl>
            <c:dLbl>
              <c:idx val="1830"/>
              <c:tx>
                <c:rich>
                  <a:bodyPr/>
                  <a:lstStyle/>
                  <a:p>
                    <a:fld id="{22CCBA52-CCCF-4344-A544-F991829911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6-97B6-4E4A-BB6F-2BABF5AA81B3}"/>
                </c:ext>
              </c:extLst>
            </c:dLbl>
            <c:dLbl>
              <c:idx val="1831"/>
              <c:tx>
                <c:rich>
                  <a:bodyPr/>
                  <a:lstStyle/>
                  <a:p>
                    <a:fld id="{027A8A01-C444-48D9-AA4D-68332D058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7-97B6-4E4A-BB6F-2BABF5AA81B3}"/>
                </c:ext>
              </c:extLst>
            </c:dLbl>
            <c:dLbl>
              <c:idx val="1832"/>
              <c:tx>
                <c:rich>
                  <a:bodyPr/>
                  <a:lstStyle/>
                  <a:p>
                    <a:fld id="{D5A5DC91-3126-44EA-9699-F2D55141E0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8-97B6-4E4A-BB6F-2BABF5AA81B3}"/>
                </c:ext>
              </c:extLst>
            </c:dLbl>
            <c:dLbl>
              <c:idx val="1833"/>
              <c:tx>
                <c:rich>
                  <a:bodyPr/>
                  <a:lstStyle/>
                  <a:p>
                    <a:fld id="{2C91D4F5-2B1B-4B54-939B-B8C4D58676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9-97B6-4E4A-BB6F-2BABF5AA81B3}"/>
                </c:ext>
              </c:extLst>
            </c:dLbl>
            <c:dLbl>
              <c:idx val="1834"/>
              <c:tx>
                <c:rich>
                  <a:bodyPr/>
                  <a:lstStyle/>
                  <a:p>
                    <a:fld id="{A2282F78-152A-4768-A2AB-D9D74A7D8C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A-97B6-4E4A-BB6F-2BABF5AA81B3}"/>
                </c:ext>
              </c:extLst>
            </c:dLbl>
            <c:dLbl>
              <c:idx val="1835"/>
              <c:tx>
                <c:rich>
                  <a:bodyPr/>
                  <a:lstStyle/>
                  <a:p>
                    <a:fld id="{099A198C-2D81-448D-B31F-064969B97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B-97B6-4E4A-BB6F-2BABF5AA81B3}"/>
                </c:ext>
              </c:extLst>
            </c:dLbl>
            <c:dLbl>
              <c:idx val="1836"/>
              <c:tx>
                <c:rich>
                  <a:bodyPr/>
                  <a:lstStyle/>
                  <a:p>
                    <a:fld id="{C7F2EEB0-84B2-4D07-94FA-92D10C1854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C-97B6-4E4A-BB6F-2BABF5AA81B3}"/>
                </c:ext>
              </c:extLst>
            </c:dLbl>
            <c:dLbl>
              <c:idx val="1837"/>
              <c:tx>
                <c:rich>
                  <a:bodyPr/>
                  <a:lstStyle/>
                  <a:p>
                    <a:fld id="{D919D421-6EEC-44C4-9227-161E6FC0B3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D-97B6-4E4A-BB6F-2BABF5AA81B3}"/>
                </c:ext>
              </c:extLst>
            </c:dLbl>
            <c:dLbl>
              <c:idx val="1838"/>
              <c:tx>
                <c:rich>
                  <a:bodyPr/>
                  <a:lstStyle/>
                  <a:p>
                    <a:fld id="{B5A2446B-0F17-4260-9B71-21D3414E3C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E-97B6-4E4A-BB6F-2BABF5AA81B3}"/>
                </c:ext>
              </c:extLst>
            </c:dLbl>
            <c:dLbl>
              <c:idx val="1839"/>
              <c:tx>
                <c:rich>
                  <a:bodyPr/>
                  <a:lstStyle/>
                  <a:p>
                    <a:fld id="{170FB316-49F4-4F9B-9E4A-090E65B167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F-97B6-4E4A-BB6F-2BABF5AA81B3}"/>
                </c:ext>
              </c:extLst>
            </c:dLbl>
            <c:dLbl>
              <c:idx val="1840"/>
              <c:tx>
                <c:rich>
                  <a:bodyPr/>
                  <a:lstStyle/>
                  <a:p>
                    <a:fld id="{42C1411E-F057-44E6-BB56-CCD4BC4350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0-97B6-4E4A-BB6F-2BABF5AA81B3}"/>
                </c:ext>
              </c:extLst>
            </c:dLbl>
            <c:dLbl>
              <c:idx val="1841"/>
              <c:tx>
                <c:rich>
                  <a:bodyPr/>
                  <a:lstStyle/>
                  <a:p>
                    <a:fld id="{D2807EFC-43AE-4335-BD2D-4495A0D13D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1-97B6-4E4A-BB6F-2BABF5AA81B3}"/>
                </c:ext>
              </c:extLst>
            </c:dLbl>
            <c:dLbl>
              <c:idx val="1842"/>
              <c:tx>
                <c:rich>
                  <a:bodyPr/>
                  <a:lstStyle/>
                  <a:p>
                    <a:fld id="{28F6379F-379C-4226-A2B7-7CD3A33DB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2-97B6-4E4A-BB6F-2BABF5AA81B3}"/>
                </c:ext>
              </c:extLst>
            </c:dLbl>
            <c:dLbl>
              <c:idx val="1843"/>
              <c:tx>
                <c:rich>
                  <a:bodyPr/>
                  <a:lstStyle/>
                  <a:p>
                    <a:fld id="{8DC3C0AD-D9E9-4329-B380-12952F9783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3-97B6-4E4A-BB6F-2BABF5AA81B3}"/>
                </c:ext>
              </c:extLst>
            </c:dLbl>
            <c:dLbl>
              <c:idx val="1844"/>
              <c:tx>
                <c:rich>
                  <a:bodyPr/>
                  <a:lstStyle/>
                  <a:p>
                    <a:fld id="{B3250053-C92F-428C-AAF0-D1088959F5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4-97B6-4E4A-BB6F-2BABF5AA81B3}"/>
                </c:ext>
              </c:extLst>
            </c:dLbl>
            <c:dLbl>
              <c:idx val="1845"/>
              <c:tx>
                <c:rich>
                  <a:bodyPr/>
                  <a:lstStyle/>
                  <a:p>
                    <a:fld id="{1560AF54-FD82-4F60-A0C6-5833CCC1A3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5-97B6-4E4A-BB6F-2BABF5AA81B3}"/>
                </c:ext>
              </c:extLst>
            </c:dLbl>
            <c:dLbl>
              <c:idx val="1846"/>
              <c:tx>
                <c:rich>
                  <a:bodyPr/>
                  <a:lstStyle/>
                  <a:p>
                    <a:fld id="{81B9BB16-F195-4839-8F78-F4B4C2B844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6-97B6-4E4A-BB6F-2BABF5AA81B3}"/>
                </c:ext>
              </c:extLst>
            </c:dLbl>
            <c:dLbl>
              <c:idx val="1847"/>
              <c:tx>
                <c:rich>
                  <a:bodyPr/>
                  <a:lstStyle/>
                  <a:p>
                    <a:fld id="{D13B778D-0607-4575-94CF-5ADFDFB63E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7-97B6-4E4A-BB6F-2BABF5AA81B3}"/>
                </c:ext>
              </c:extLst>
            </c:dLbl>
            <c:dLbl>
              <c:idx val="1848"/>
              <c:tx>
                <c:rich>
                  <a:bodyPr/>
                  <a:lstStyle/>
                  <a:p>
                    <a:fld id="{07061153-66A7-49FD-9E04-8261F8F024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8-97B6-4E4A-BB6F-2BABF5AA81B3}"/>
                </c:ext>
              </c:extLst>
            </c:dLbl>
            <c:dLbl>
              <c:idx val="1849"/>
              <c:tx>
                <c:rich>
                  <a:bodyPr/>
                  <a:lstStyle/>
                  <a:p>
                    <a:fld id="{77EC191A-86DF-40B4-9D02-C44BB701DC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9-97B6-4E4A-BB6F-2BABF5AA81B3}"/>
                </c:ext>
              </c:extLst>
            </c:dLbl>
            <c:dLbl>
              <c:idx val="1850"/>
              <c:tx>
                <c:rich>
                  <a:bodyPr/>
                  <a:lstStyle/>
                  <a:p>
                    <a:fld id="{952879A8-0551-4DA1-AE5F-F6CEB06AB7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A-97B6-4E4A-BB6F-2BABF5AA81B3}"/>
                </c:ext>
              </c:extLst>
            </c:dLbl>
            <c:dLbl>
              <c:idx val="1851"/>
              <c:tx>
                <c:rich>
                  <a:bodyPr/>
                  <a:lstStyle/>
                  <a:p>
                    <a:fld id="{477EFF80-4FFB-47D0-AB51-267F357D65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B-97B6-4E4A-BB6F-2BABF5AA81B3}"/>
                </c:ext>
              </c:extLst>
            </c:dLbl>
            <c:dLbl>
              <c:idx val="1852"/>
              <c:tx>
                <c:rich>
                  <a:bodyPr/>
                  <a:lstStyle/>
                  <a:p>
                    <a:fld id="{77045C83-5FD2-49F0-92DF-E3C16EAA2B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C-97B6-4E4A-BB6F-2BABF5AA81B3}"/>
                </c:ext>
              </c:extLst>
            </c:dLbl>
            <c:dLbl>
              <c:idx val="1853"/>
              <c:tx>
                <c:rich>
                  <a:bodyPr/>
                  <a:lstStyle/>
                  <a:p>
                    <a:fld id="{84360387-21EC-41ED-BBD3-61E709F996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D-97B6-4E4A-BB6F-2BABF5AA81B3}"/>
                </c:ext>
              </c:extLst>
            </c:dLbl>
            <c:dLbl>
              <c:idx val="1854"/>
              <c:tx>
                <c:rich>
                  <a:bodyPr/>
                  <a:lstStyle/>
                  <a:p>
                    <a:fld id="{AF3A85C9-B194-4742-8B8F-7A8AA81A29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E-97B6-4E4A-BB6F-2BABF5AA81B3}"/>
                </c:ext>
              </c:extLst>
            </c:dLbl>
            <c:dLbl>
              <c:idx val="1855"/>
              <c:tx>
                <c:rich>
                  <a:bodyPr/>
                  <a:lstStyle/>
                  <a:p>
                    <a:fld id="{F2C756E4-3426-42D8-804C-28DC9A8A69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F-97B6-4E4A-BB6F-2BABF5AA81B3}"/>
                </c:ext>
              </c:extLst>
            </c:dLbl>
            <c:dLbl>
              <c:idx val="1856"/>
              <c:tx>
                <c:rich>
                  <a:bodyPr/>
                  <a:lstStyle/>
                  <a:p>
                    <a:fld id="{B274440E-3F82-4E35-A791-DC4BC236A6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0-97B6-4E4A-BB6F-2BABF5AA81B3}"/>
                </c:ext>
              </c:extLst>
            </c:dLbl>
            <c:dLbl>
              <c:idx val="1857"/>
              <c:tx>
                <c:rich>
                  <a:bodyPr/>
                  <a:lstStyle/>
                  <a:p>
                    <a:fld id="{E15AE2DC-D43A-4E85-B5CA-D5325A5149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1-97B6-4E4A-BB6F-2BABF5AA81B3}"/>
                </c:ext>
              </c:extLst>
            </c:dLbl>
            <c:dLbl>
              <c:idx val="1858"/>
              <c:tx>
                <c:rich>
                  <a:bodyPr/>
                  <a:lstStyle/>
                  <a:p>
                    <a:fld id="{AFB371C2-FCF6-4CA1-994D-8158A0423A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2-97B6-4E4A-BB6F-2BABF5AA81B3}"/>
                </c:ext>
              </c:extLst>
            </c:dLbl>
            <c:dLbl>
              <c:idx val="1859"/>
              <c:tx>
                <c:rich>
                  <a:bodyPr/>
                  <a:lstStyle/>
                  <a:p>
                    <a:fld id="{9C05E8FC-2563-4D73-A179-D2B527FCE7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3-97B6-4E4A-BB6F-2BABF5AA81B3}"/>
                </c:ext>
              </c:extLst>
            </c:dLbl>
            <c:dLbl>
              <c:idx val="1860"/>
              <c:tx>
                <c:rich>
                  <a:bodyPr/>
                  <a:lstStyle/>
                  <a:p>
                    <a:fld id="{CDC387E6-95BA-4450-8817-186C6B3489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4-97B6-4E4A-BB6F-2BABF5AA81B3}"/>
                </c:ext>
              </c:extLst>
            </c:dLbl>
            <c:dLbl>
              <c:idx val="1861"/>
              <c:tx>
                <c:rich>
                  <a:bodyPr/>
                  <a:lstStyle/>
                  <a:p>
                    <a:fld id="{9E7AE839-4587-4E04-A6AF-EDBF4CF15E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5-97B6-4E4A-BB6F-2BABF5AA81B3}"/>
                </c:ext>
              </c:extLst>
            </c:dLbl>
            <c:dLbl>
              <c:idx val="1862"/>
              <c:tx>
                <c:rich>
                  <a:bodyPr/>
                  <a:lstStyle/>
                  <a:p>
                    <a:fld id="{405EC99A-E859-4585-8D17-3F488C6AAC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6-97B6-4E4A-BB6F-2BABF5AA81B3}"/>
                </c:ext>
              </c:extLst>
            </c:dLbl>
            <c:dLbl>
              <c:idx val="1863"/>
              <c:tx>
                <c:rich>
                  <a:bodyPr/>
                  <a:lstStyle/>
                  <a:p>
                    <a:fld id="{4BEA39B3-F2E2-42B7-8950-FAACD647D7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7-97B6-4E4A-BB6F-2BABF5AA81B3}"/>
                </c:ext>
              </c:extLst>
            </c:dLbl>
            <c:dLbl>
              <c:idx val="1864"/>
              <c:tx>
                <c:rich>
                  <a:bodyPr/>
                  <a:lstStyle/>
                  <a:p>
                    <a:fld id="{3C81A779-4CD3-4B3F-92A7-2060C7C728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8-97B6-4E4A-BB6F-2BABF5AA81B3}"/>
                </c:ext>
              </c:extLst>
            </c:dLbl>
            <c:dLbl>
              <c:idx val="1865"/>
              <c:tx>
                <c:rich>
                  <a:bodyPr/>
                  <a:lstStyle/>
                  <a:p>
                    <a:fld id="{84AD76C3-B9C1-4BA5-8972-51010A8EF0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9-97B6-4E4A-BB6F-2BABF5AA81B3}"/>
                </c:ext>
              </c:extLst>
            </c:dLbl>
            <c:dLbl>
              <c:idx val="1866"/>
              <c:tx>
                <c:rich>
                  <a:bodyPr/>
                  <a:lstStyle/>
                  <a:p>
                    <a:fld id="{1B0A8E4C-B2C5-49E3-97DD-982419E7A3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A-97B6-4E4A-BB6F-2BABF5AA81B3}"/>
                </c:ext>
              </c:extLst>
            </c:dLbl>
            <c:dLbl>
              <c:idx val="1867"/>
              <c:tx>
                <c:rich>
                  <a:bodyPr/>
                  <a:lstStyle/>
                  <a:p>
                    <a:fld id="{ED327DF0-8975-4CAB-B3A6-61F0420257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B-97B6-4E4A-BB6F-2BABF5AA81B3}"/>
                </c:ext>
              </c:extLst>
            </c:dLbl>
            <c:dLbl>
              <c:idx val="1868"/>
              <c:tx>
                <c:rich>
                  <a:bodyPr/>
                  <a:lstStyle/>
                  <a:p>
                    <a:fld id="{0D7FD46A-82B8-4740-BD34-67A2B79D41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C-97B6-4E4A-BB6F-2BABF5AA81B3}"/>
                </c:ext>
              </c:extLst>
            </c:dLbl>
            <c:dLbl>
              <c:idx val="1869"/>
              <c:tx>
                <c:rich>
                  <a:bodyPr/>
                  <a:lstStyle/>
                  <a:p>
                    <a:fld id="{E83F4887-62C8-40F2-9461-6A166986F2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D-97B6-4E4A-BB6F-2BABF5AA81B3}"/>
                </c:ext>
              </c:extLst>
            </c:dLbl>
            <c:dLbl>
              <c:idx val="1870"/>
              <c:tx>
                <c:rich>
                  <a:bodyPr/>
                  <a:lstStyle/>
                  <a:p>
                    <a:fld id="{ECD8CD7A-8806-42A5-84B3-3C2663C6D0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E-97B6-4E4A-BB6F-2BABF5AA81B3}"/>
                </c:ext>
              </c:extLst>
            </c:dLbl>
            <c:dLbl>
              <c:idx val="1871"/>
              <c:tx>
                <c:rich>
                  <a:bodyPr/>
                  <a:lstStyle/>
                  <a:p>
                    <a:fld id="{AE8B61FC-47DB-4D93-A510-EAB0CE81AA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F-97B6-4E4A-BB6F-2BABF5AA81B3}"/>
                </c:ext>
              </c:extLst>
            </c:dLbl>
            <c:dLbl>
              <c:idx val="1872"/>
              <c:tx>
                <c:rich>
                  <a:bodyPr/>
                  <a:lstStyle/>
                  <a:p>
                    <a:fld id="{AF9CBA57-79D8-4EA9-B1B1-AEDF2AA06F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0-97B6-4E4A-BB6F-2BABF5AA81B3}"/>
                </c:ext>
              </c:extLst>
            </c:dLbl>
            <c:dLbl>
              <c:idx val="1873"/>
              <c:tx>
                <c:rich>
                  <a:bodyPr/>
                  <a:lstStyle/>
                  <a:p>
                    <a:fld id="{1C9C2937-D44D-4279-89AF-146F87EC49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1-97B6-4E4A-BB6F-2BABF5AA81B3}"/>
                </c:ext>
              </c:extLst>
            </c:dLbl>
            <c:dLbl>
              <c:idx val="1874"/>
              <c:tx>
                <c:rich>
                  <a:bodyPr/>
                  <a:lstStyle/>
                  <a:p>
                    <a:fld id="{A07A8947-1723-49F3-B378-27295CAC81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2-97B6-4E4A-BB6F-2BABF5AA81B3}"/>
                </c:ext>
              </c:extLst>
            </c:dLbl>
            <c:dLbl>
              <c:idx val="1875"/>
              <c:tx>
                <c:rich>
                  <a:bodyPr/>
                  <a:lstStyle/>
                  <a:p>
                    <a:fld id="{FE1B119C-F9C0-4C5F-9927-0D7374F412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3-97B6-4E4A-BB6F-2BABF5AA81B3}"/>
                </c:ext>
              </c:extLst>
            </c:dLbl>
            <c:dLbl>
              <c:idx val="1876"/>
              <c:tx>
                <c:rich>
                  <a:bodyPr/>
                  <a:lstStyle/>
                  <a:p>
                    <a:fld id="{AD7C06E8-3B60-41C7-BEF2-35718A8393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4-97B6-4E4A-BB6F-2BABF5AA81B3}"/>
                </c:ext>
              </c:extLst>
            </c:dLbl>
            <c:dLbl>
              <c:idx val="1877"/>
              <c:tx>
                <c:rich>
                  <a:bodyPr/>
                  <a:lstStyle/>
                  <a:p>
                    <a:fld id="{CAA27FE1-DB6F-4FA0-B6E2-9DFAA8D2EE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5-97B6-4E4A-BB6F-2BABF5AA81B3}"/>
                </c:ext>
              </c:extLst>
            </c:dLbl>
            <c:dLbl>
              <c:idx val="1878"/>
              <c:tx>
                <c:rich>
                  <a:bodyPr/>
                  <a:lstStyle/>
                  <a:p>
                    <a:fld id="{82670133-C15D-4565-897A-10CDC1A325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6-97B6-4E4A-BB6F-2BABF5AA81B3}"/>
                </c:ext>
              </c:extLst>
            </c:dLbl>
            <c:dLbl>
              <c:idx val="1879"/>
              <c:tx>
                <c:rich>
                  <a:bodyPr/>
                  <a:lstStyle/>
                  <a:p>
                    <a:fld id="{00D184EC-7095-4983-8D4D-BC83B8887F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7-97B6-4E4A-BB6F-2BABF5AA81B3}"/>
                </c:ext>
              </c:extLst>
            </c:dLbl>
            <c:dLbl>
              <c:idx val="1880"/>
              <c:tx>
                <c:rich>
                  <a:bodyPr/>
                  <a:lstStyle/>
                  <a:p>
                    <a:fld id="{ED0CD126-371F-4A6E-AF41-B45C1CE1DE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8-97B6-4E4A-BB6F-2BABF5AA81B3}"/>
                </c:ext>
              </c:extLst>
            </c:dLbl>
            <c:dLbl>
              <c:idx val="1881"/>
              <c:tx>
                <c:rich>
                  <a:bodyPr/>
                  <a:lstStyle/>
                  <a:p>
                    <a:fld id="{D2285A8F-256A-48B7-9393-F9EA3F315B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9-97B6-4E4A-BB6F-2BABF5AA81B3}"/>
                </c:ext>
              </c:extLst>
            </c:dLbl>
            <c:dLbl>
              <c:idx val="1882"/>
              <c:tx>
                <c:rich>
                  <a:bodyPr/>
                  <a:lstStyle/>
                  <a:p>
                    <a:fld id="{6759A934-489E-4881-8B01-9BA1C4A3C2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A-97B6-4E4A-BB6F-2BABF5AA81B3}"/>
                </c:ext>
              </c:extLst>
            </c:dLbl>
            <c:dLbl>
              <c:idx val="1883"/>
              <c:tx>
                <c:rich>
                  <a:bodyPr/>
                  <a:lstStyle/>
                  <a:p>
                    <a:fld id="{16607BC2-02D9-459A-947D-6185045A02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B-97B6-4E4A-BB6F-2BABF5AA81B3}"/>
                </c:ext>
              </c:extLst>
            </c:dLbl>
            <c:dLbl>
              <c:idx val="1884"/>
              <c:tx>
                <c:rich>
                  <a:bodyPr/>
                  <a:lstStyle/>
                  <a:p>
                    <a:fld id="{5F626161-2E83-440B-9EAD-E142AA9DAE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C-97B6-4E4A-BB6F-2BABF5AA81B3}"/>
                </c:ext>
              </c:extLst>
            </c:dLbl>
            <c:dLbl>
              <c:idx val="1885"/>
              <c:tx>
                <c:rich>
                  <a:bodyPr/>
                  <a:lstStyle/>
                  <a:p>
                    <a:fld id="{0B01DA52-9569-4444-83F2-0938431BA0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D-97B6-4E4A-BB6F-2BABF5AA81B3}"/>
                </c:ext>
              </c:extLst>
            </c:dLbl>
            <c:dLbl>
              <c:idx val="1886"/>
              <c:tx>
                <c:rich>
                  <a:bodyPr/>
                  <a:lstStyle/>
                  <a:p>
                    <a:fld id="{D98EE71B-2373-4BB5-88DE-A0875BA2C7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E-97B6-4E4A-BB6F-2BABF5AA81B3}"/>
                </c:ext>
              </c:extLst>
            </c:dLbl>
            <c:dLbl>
              <c:idx val="1887"/>
              <c:tx>
                <c:rich>
                  <a:bodyPr/>
                  <a:lstStyle/>
                  <a:p>
                    <a:fld id="{D8E2AC61-94EB-4B26-9774-2CA6EAEB51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F-97B6-4E4A-BB6F-2BABF5AA81B3}"/>
                </c:ext>
              </c:extLst>
            </c:dLbl>
            <c:dLbl>
              <c:idx val="1888"/>
              <c:tx>
                <c:rich>
                  <a:bodyPr/>
                  <a:lstStyle/>
                  <a:p>
                    <a:fld id="{9045A91B-D248-4C07-A3CF-475B8CCD9A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0-97B6-4E4A-BB6F-2BABF5AA81B3}"/>
                </c:ext>
              </c:extLst>
            </c:dLbl>
            <c:dLbl>
              <c:idx val="1889"/>
              <c:tx>
                <c:rich>
                  <a:bodyPr/>
                  <a:lstStyle/>
                  <a:p>
                    <a:fld id="{F5013C37-9C97-4795-8DEB-612C5EADE7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1-97B6-4E4A-BB6F-2BABF5AA81B3}"/>
                </c:ext>
              </c:extLst>
            </c:dLbl>
            <c:dLbl>
              <c:idx val="1890"/>
              <c:tx>
                <c:rich>
                  <a:bodyPr/>
                  <a:lstStyle/>
                  <a:p>
                    <a:fld id="{4F044634-86BF-4B75-8328-AC126A4F43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2-97B6-4E4A-BB6F-2BABF5AA81B3}"/>
                </c:ext>
              </c:extLst>
            </c:dLbl>
            <c:dLbl>
              <c:idx val="1891"/>
              <c:tx>
                <c:rich>
                  <a:bodyPr/>
                  <a:lstStyle/>
                  <a:p>
                    <a:fld id="{E583D4DA-7C03-458D-90FB-7F8C1EA324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3-97B6-4E4A-BB6F-2BABF5AA81B3}"/>
                </c:ext>
              </c:extLst>
            </c:dLbl>
            <c:dLbl>
              <c:idx val="1892"/>
              <c:tx>
                <c:rich>
                  <a:bodyPr/>
                  <a:lstStyle/>
                  <a:p>
                    <a:fld id="{6F322CBB-05FC-485F-A34F-187145EE19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4-97B6-4E4A-BB6F-2BABF5AA81B3}"/>
                </c:ext>
              </c:extLst>
            </c:dLbl>
            <c:dLbl>
              <c:idx val="1893"/>
              <c:tx>
                <c:rich>
                  <a:bodyPr/>
                  <a:lstStyle/>
                  <a:p>
                    <a:fld id="{BA171F6F-F2AF-44C8-A4B2-71C140B46D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5-97B6-4E4A-BB6F-2BABF5AA81B3}"/>
                </c:ext>
              </c:extLst>
            </c:dLbl>
            <c:dLbl>
              <c:idx val="1894"/>
              <c:tx>
                <c:rich>
                  <a:bodyPr/>
                  <a:lstStyle/>
                  <a:p>
                    <a:fld id="{B821228B-7BC3-4A50-AC2A-E711C07A2A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6-97B6-4E4A-BB6F-2BABF5AA81B3}"/>
                </c:ext>
              </c:extLst>
            </c:dLbl>
            <c:dLbl>
              <c:idx val="1895"/>
              <c:tx>
                <c:rich>
                  <a:bodyPr/>
                  <a:lstStyle/>
                  <a:p>
                    <a:fld id="{52073723-43D2-4614-86F2-AB9D8BD109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7-97B6-4E4A-BB6F-2BABF5AA81B3}"/>
                </c:ext>
              </c:extLst>
            </c:dLbl>
            <c:dLbl>
              <c:idx val="1896"/>
              <c:tx>
                <c:rich>
                  <a:bodyPr/>
                  <a:lstStyle/>
                  <a:p>
                    <a:fld id="{0E658CDF-775E-41EF-A5D1-758A660E47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8-97B6-4E4A-BB6F-2BABF5AA81B3}"/>
                </c:ext>
              </c:extLst>
            </c:dLbl>
            <c:dLbl>
              <c:idx val="1897"/>
              <c:tx>
                <c:rich>
                  <a:bodyPr/>
                  <a:lstStyle/>
                  <a:p>
                    <a:fld id="{A86802D9-E277-452D-97B6-E692C30959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9-97B6-4E4A-BB6F-2BABF5AA81B3}"/>
                </c:ext>
              </c:extLst>
            </c:dLbl>
            <c:dLbl>
              <c:idx val="1898"/>
              <c:tx>
                <c:rich>
                  <a:bodyPr/>
                  <a:lstStyle/>
                  <a:p>
                    <a:fld id="{FF4E6965-9F37-4155-812A-C20104B83D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A-97B6-4E4A-BB6F-2BABF5AA81B3}"/>
                </c:ext>
              </c:extLst>
            </c:dLbl>
            <c:dLbl>
              <c:idx val="1899"/>
              <c:tx>
                <c:rich>
                  <a:bodyPr/>
                  <a:lstStyle/>
                  <a:p>
                    <a:fld id="{E050D570-6227-4FE4-8DF2-A39AEA3C58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B-97B6-4E4A-BB6F-2BABF5AA81B3}"/>
                </c:ext>
              </c:extLst>
            </c:dLbl>
            <c:dLbl>
              <c:idx val="1900"/>
              <c:tx>
                <c:rich>
                  <a:bodyPr/>
                  <a:lstStyle/>
                  <a:p>
                    <a:fld id="{FECFE2B7-C43E-47D9-B37B-659B92DFEF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C-97B6-4E4A-BB6F-2BABF5AA81B3}"/>
                </c:ext>
              </c:extLst>
            </c:dLbl>
            <c:dLbl>
              <c:idx val="1901"/>
              <c:tx>
                <c:rich>
                  <a:bodyPr/>
                  <a:lstStyle/>
                  <a:p>
                    <a:fld id="{F08EA137-69E9-44F7-BA1F-7F0CE2B146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D-97B6-4E4A-BB6F-2BABF5AA81B3}"/>
                </c:ext>
              </c:extLst>
            </c:dLbl>
            <c:dLbl>
              <c:idx val="1902"/>
              <c:tx>
                <c:rich>
                  <a:bodyPr/>
                  <a:lstStyle/>
                  <a:p>
                    <a:fld id="{0AC16BEC-35FB-4931-8C9F-C033AC1CB0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E-97B6-4E4A-BB6F-2BABF5AA81B3}"/>
                </c:ext>
              </c:extLst>
            </c:dLbl>
            <c:dLbl>
              <c:idx val="1903"/>
              <c:tx>
                <c:rich>
                  <a:bodyPr/>
                  <a:lstStyle/>
                  <a:p>
                    <a:fld id="{80D1C5F8-B7AC-4AC6-95B2-25D8E91A22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F-97B6-4E4A-BB6F-2BABF5AA81B3}"/>
                </c:ext>
              </c:extLst>
            </c:dLbl>
            <c:dLbl>
              <c:idx val="1904"/>
              <c:tx>
                <c:rich>
                  <a:bodyPr/>
                  <a:lstStyle/>
                  <a:p>
                    <a:fld id="{CB6CD2A6-B985-4105-8BDA-7D4813C73C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0-97B6-4E4A-BB6F-2BABF5AA81B3}"/>
                </c:ext>
              </c:extLst>
            </c:dLbl>
            <c:dLbl>
              <c:idx val="1905"/>
              <c:tx>
                <c:rich>
                  <a:bodyPr/>
                  <a:lstStyle/>
                  <a:p>
                    <a:fld id="{82139F50-E501-4F9E-93FC-B7C1B4E316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1-97B6-4E4A-BB6F-2BABF5AA81B3}"/>
                </c:ext>
              </c:extLst>
            </c:dLbl>
            <c:dLbl>
              <c:idx val="1906"/>
              <c:tx>
                <c:rich>
                  <a:bodyPr/>
                  <a:lstStyle/>
                  <a:p>
                    <a:fld id="{A2742C67-7B3B-4F72-A7BE-4299429A37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2-97B6-4E4A-BB6F-2BABF5AA81B3}"/>
                </c:ext>
              </c:extLst>
            </c:dLbl>
            <c:dLbl>
              <c:idx val="1907"/>
              <c:tx>
                <c:rich>
                  <a:bodyPr/>
                  <a:lstStyle/>
                  <a:p>
                    <a:fld id="{7860319C-66FA-40CB-AF64-6CFEF8DFF1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3-97B6-4E4A-BB6F-2BABF5AA81B3}"/>
                </c:ext>
              </c:extLst>
            </c:dLbl>
            <c:dLbl>
              <c:idx val="1908"/>
              <c:tx>
                <c:rich>
                  <a:bodyPr/>
                  <a:lstStyle/>
                  <a:p>
                    <a:fld id="{59EA075C-6ACD-4BFF-AF53-B2E55B9DFF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4-97B6-4E4A-BB6F-2BABF5AA81B3}"/>
                </c:ext>
              </c:extLst>
            </c:dLbl>
            <c:dLbl>
              <c:idx val="1909"/>
              <c:tx>
                <c:rich>
                  <a:bodyPr/>
                  <a:lstStyle/>
                  <a:p>
                    <a:fld id="{19239762-3AF2-467B-9CB1-89F0DB8EC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5-97B6-4E4A-BB6F-2BABF5AA81B3}"/>
                </c:ext>
              </c:extLst>
            </c:dLbl>
            <c:dLbl>
              <c:idx val="1910"/>
              <c:tx>
                <c:rich>
                  <a:bodyPr/>
                  <a:lstStyle/>
                  <a:p>
                    <a:fld id="{2AF85661-2974-45FC-A99D-B4331B5130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6-97B6-4E4A-BB6F-2BABF5AA81B3}"/>
                </c:ext>
              </c:extLst>
            </c:dLbl>
            <c:dLbl>
              <c:idx val="1911"/>
              <c:tx>
                <c:rich>
                  <a:bodyPr/>
                  <a:lstStyle/>
                  <a:p>
                    <a:fld id="{4B58A493-1319-4199-A457-A381B3343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7-97B6-4E4A-BB6F-2BABF5AA81B3}"/>
                </c:ext>
              </c:extLst>
            </c:dLbl>
            <c:dLbl>
              <c:idx val="1912"/>
              <c:tx>
                <c:rich>
                  <a:bodyPr/>
                  <a:lstStyle/>
                  <a:p>
                    <a:fld id="{E30B0F7E-7953-41EA-AD27-0D2FC906C3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8-97B6-4E4A-BB6F-2BABF5AA81B3}"/>
                </c:ext>
              </c:extLst>
            </c:dLbl>
            <c:dLbl>
              <c:idx val="1913"/>
              <c:tx>
                <c:rich>
                  <a:bodyPr/>
                  <a:lstStyle/>
                  <a:p>
                    <a:fld id="{789E2DB5-53D5-4F6A-A6A7-9779279B3C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9-97B6-4E4A-BB6F-2BABF5AA81B3}"/>
                </c:ext>
              </c:extLst>
            </c:dLbl>
            <c:dLbl>
              <c:idx val="1914"/>
              <c:tx>
                <c:rich>
                  <a:bodyPr/>
                  <a:lstStyle/>
                  <a:p>
                    <a:fld id="{5F7A015A-EF5A-464C-AE20-8CD8E3140F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A-97B6-4E4A-BB6F-2BABF5AA81B3}"/>
                </c:ext>
              </c:extLst>
            </c:dLbl>
            <c:dLbl>
              <c:idx val="1915"/>
              <c:tx>
                <c:rich>
                  <a:bodyPr/>
                  <a:lstStyle/>
                  <a:p>
                    <a:fld id="{A43447AC-64C5-4D5B-8D74-5C9154E3B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B-97B6-4E4A-BB6F-2BABF5AA81B3}"/>
                </c:ext>
              </c:extLst>
            </c:dLbl>
            <c:dLbl>
              <c:idx val="1916"/>
              <c:tx>
                <c:rich>
                  <a:bodyPr/>
                  <a:lstStyle/>
                  <a:p>
                    <a:fld id="{F1BEE544-2CDB-42F1-A347-9F98BE9BA0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C-97B6-4E4A-BB6F-2BABF5AA81B3}"/>
                </c:ext>
              </c:extLst>
            </c:dLbl>
            <c:dLbl>
              <c:idx val="1917"/>
              <c:tx>
                <c:rich>
                  <a:bodyPr/>
                  <a:lstStyle/>
                  <a:p>
                    <a:fld id="{13857414-A2C2-4AEE-A3E6-E21ADCC4BD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D-97B6-4E4A-BB6F-2BABF5AA81B3}"/>
                </c:ext>
              </c:extLst>
            </c:dLbl>
            <c:dLbl>
              <c:idx val="1918"/>
              <c:tx>
                <c:rich>
                  <a:bodyPr/>
                  <a:lstStyle/>
                  <a:p>
                    <a:fld id="{AA915953-398F-4448-8BD1-378C5BCB90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E-97B6-4E4A-BB6F-2BABF5AA81B3}"/>
                </c:ext>
              </c:extLst>
            </c:dLbl>
            <c:dLbl>
              <c:idx val="1919"/>
              <c:tx>
                <c:rich>
                  <a:bodyPr/>
                  <a:lstStyle/>
                  <a:p>
                    <a:fld id="{15EF5C4A-E2E4-4124-A9AC-3C7B7344C8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F-97B6-4E4A-BB6F-2BABF5AA81B3}"/>
                </c:ext>
              </c:extLst>
            </c:dLbl>
            <c:dLbl>
              <c:idx val="1920"/>
              <c:tx>
                <c:rich>
                  <a:bodyPr/>
                  <a:lstStyle/>
                  <a:p>
                    <a:fld id="{9BB240D2-4517-4610-A9FE-9364F39CD5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0-97B6-4E4A-BB6F-2BABF5AA81B3}"/>
                </c:ext>
              </c:extLst>
            </c:dLbl>
            <c:dLbl>
              <c:idx val="1921"/>
              <c:tx>
                <c:rich>
                  <a:bodyPr/>
                  <a:lstStyle/>
                  <a:p>
                    <a:fld id="{590EF4AB-C048-4C99-AA5F-F0B01717FC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1-97B6-4E4A-BB6F-2BABF5AA81B3}"/>
                </c:ext>
              </c:extLst>
            </c:dLbl>
            <c:dLbl>
              <c:idx val="1922"/>
              <c:tx>
                <c:rich>
                  <a:bodyPr/>
                  <a:lstStyle/>
                  <a:p>
                    <a:fld id="{F79CD939-1753-4DA2-ACEE-8CB3EFF0FB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2-97B6-4E4A-BB6F-2BABF5AA81B3}"/>
                </c:ext>
              </c:extLst>
            </c:dLbl>
            <c:dLbl>
              <c:idx val="1923"/>
              <c:tx>
                <c:rich>
                  <a:bodyPr/>
                  <a:lstStyle/>
                  <a:p>
                    <a:fld id="{6AD1F953-E99C-44AC-896A-212F4CA6D0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3-97B6-4E4A-BB6F-2BABF5AA81B3}"/>
                </c:ext>
              </c:extLst>
            </c:dLbl>
            <c:dLbl>
              <c:idx val="1924"/>
              <c:tx>
                <c:rich>
                  <a:bodyPr/>
                  <a:lstStyle/>
                  <a:p>
                    <a:fld id="{304CC3BA-D3F8-4CCC-84DB-41700E87DB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4-97B6-4E4A-BB6F-2BABF5AA81B3}"/>
                </c:ext>
              </c:extLst>
            </c:dLbl>
            <c:dLbl>
              <c:idx val="1925"/>
              <c:tx>
                <c:rich>
                  <a:bodyPr/>
                  <a:lstStyle/>
                  <a:p>
                    <a:fld id="{D4BB1F55-5438-4EA2-A007-4DCC5A8508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5-97B6-4E4A-BB6F-2BABF5AA81B3}"/>
                </c:ext>
              </c:extLst>
            </c:dLbl>
            <c:dLbl>
              <c:idx val="1926"/>
              <c:tx>
                <c:rich>
                  <a:bodyPr/>
                  <a:lstStyle/>
                  <a:p>
                    <a:fld id="{0EE88107-4759-4739-A4C6-C636B16BB5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6-97B6-4E4A-BB6F-2BABF5AA81B3}"/>
                </c:ext>
              </c:extLst>
            </c:dLbl>
            <c:dLbl>
              <c:idx val="1927"/>
              <c:tx>
                <c:rich>
                  <a:bodyPr/>
                  <a:lstStyle/>
                  <a:p>
                    <a:fld id="{927DEF6B-3CEA-4B3E-A3C8-E53C7C5CE1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7-97B6-4E4A-BB6F-2BABF5AA81B3}"/>
                </c:ext>
              </c:extLst>
            </c:dLbl>
            <c:dLbl>
              <c:idx val="1928"/>
              <c:tx>
                <c:rich>
                  <a:bodyPr/>
                  <a:lstStyle/>
                  <a:p>
                    <a:fld id="{0F27C9E9-3793-4001-B8CF-14F260E89D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8-97B6-4E4A-BB6F-2BABF5AA81B3}"/>
                </c:ext>
              </c:extLst>
            </c:dLbl>
            <c:dLbl>
              <c:idx val="1929"/>
              <c:tx>
                <c:rich>
                  <a:bodyPr/>
                  <a:lstStyle/>
                  <a:p>
                    <a:fld id="{D7382614-1FD8-434F-9142-8E99CA2D07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9-97B6-4E4A-BB6F-2BABF5AA81B3}"/>
                </c:ext>
              </c:extLst>
            </c:dLbl>
            <c:dLbl>
              <c:idx val="1930"/>
              <c:tx>
                <c:rich>
                  <a:bodyPr/>
                  <a:lstStyle/>
                  <a:p>
                    <a:fld id="{14265E25-9D1B-4AE2-B5EF-C0FFF2A828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A-97B6-4E4A-BB6F-2BABF5AA81B3}"/>
                </c:ext>
              </c:extLst>
            </c:dLbl>
            <c:dLbl>
              <c:idx val="1931"/>
              <c:tx>
                <c:rich>
                  <a:bodyPr/>
                  <a:lstStyle/>
                  <a:p>
                    <a:fld id="{90ACE4A5-5D93-4C28-B746-16978DC29D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B-97B6-4E4A-BB6F-2BABF5AA81B3}"/>
                </c:ext>
              </c:extLst>
            </c:dLbl>
            <c:dLbl>
              <c:idx val="1932"/>
              <c:tx>
                <c:rich>
                  <a:bodyPr/>
                  <a:lstStyle/>
                  <a:p>
                    <a:fld id="{63335CAD-6E22-418D-A840-21980B596B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C-97B6-4E4A-BB6F-2BABF5AA81B3}"/>
                </c:ext>
              </c:extLst>
            </c:dLbl>
            <c:dLbl>
              <c:idx val="1933"/>
              <c:tx>
                <c:rich>
                  <a:bodyPr/>
                  <a:lstStyle/>
                  <a:p>
                    <a:fld id="{45EFD10F-AB20-4F1E-AA83-4C05261ABC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D-97B6-4E4A-BB6F-2BABF5AA81B3}"/>
                </c:ext>
              </c:extLst>
            </c:dLbl>
            <c:dLbl>
              <c:idx val="1934"/>
              <c:tx>
                <c:rich>
                  <a:bodyPr/>
                  <a:lstStyle/>
                  <a:p>
                    <a:fld id="{0CC90894-BB79-41F5-B67F-473FB93E15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E-97B6-4E4A-BB6F-2BABF5AA81B3}"/>
                </c:ext>
              </c:extLst>
            </c:dLbl>
            <c:dLbl>
              <c:idx val="1935"/>
              <c:tx>
                <c:rich>
                  <a:bodyPr/>
                  <a:lstStyle/>
                  <a:p>
                    <a:fld id="{69085AB9-8464-4127-9866-0679FA495B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F-97B6-4E4A-BB6F-2BABF5AA81B3}"/>
                </c:ext>
              </c:extLst>
            </c:dLbl>
            <c:dLbl>
              <c:idx val="1936"/>
              <c:tx>
                <c:rich>
                  <a:bodyPr/>
                  <a:lstStyle/>
                  <a:p>
                    <a:fld id="{DECA039F-147F-4CFD-84B7-C88CEA79D6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0-97B6-4E4A-BB6F-2BABF5AA81B3}"/>
                </c:ext>
              </c:extLst>
            </c:dLbl>
            <c:dLbl>
              <c:idx val="1937"/>
              <c:tx>
                <c:rich>
                  <a:bodyPr/>
                  <a:lstStyle/>
                  <a:p>
                    <a:fld id="{AA9FBD4D-CBCC-4055-967A-99E3245D86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1-97B6-4E4A-BB6F-2BABF5AA81B3}"/>
                </c:ext>
              </c:extLst>
            </c:dLbl>
            <c:dLbl>
              <c:idx val="1938"/>
              <c:tx>
                <c:rich>
                  <a:bodyPr/>
                  <a:lstStyle/>
                  <a:p>
                    <a:fld id="{A5531736-A527-4CA6-9BB0-07F36BF89B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2-97B6-4E4A-BB6F-2BABF5AA81B3}"/>
                </c:ext>
              </c:extLst>
            </c:dLbl>
            <c:dLbl>
              <c:idx val="1939"/>
              <c:tx>
                <c:rich>
                  <a:bodyPr/>
                  <a:lstStyle/>
                  <a:p>
                    <a:fld id="{67C37F2B-3E0A-4E23-8DFC-673C2270AE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3-97B6-4E4A-BB6F-2BABF5AA81B3}"/>
                </c:ext>
              </c:extLst>
            </c:dLbl>
            <c:dLbl>
              <c:idx val="1940"/>
              <c:tx>
                <c:rich>
                  <a:bodyPr/>
                  <a:lstStyle/>
                  <a:p>
                    <a:fld id="{5CB1202E-8D40-470D-AA9B-96A569E5B7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4-97B6-4E4A-BB6F-2BABF5AA81B3}"/>
                </c:ext>
              </c:extLst>
            </c:dLbl>
            <c:dLbl>
              <c:idx val="1941"/>
              <c:tx>
                <c:rich>
                  <a:bodyPr/>
                  <a:lstStyle/>
                  <a:p>
                    <a:fld id="{FF195C56-D98B-4C88-AA1C-5D90966F8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5-97B6-4E4A-BB6F-2BABF5AA81B3}"/>
                </c:ext>
              </c:extLst>
            </c:dLbl>
            <c:dLbl>
              <c:idx val="1942"/>
              <c:tx>
                <c:rich>
                  <a:bodyPr/>
                  <a:lstStyle/>
                  <a:p>
                    <a:fld id="{E59ACD20-8E3E-4EDC-8E39-C8F260FD01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6-97B6-4E4A-BB6F-2BABF5AA81B3}"/>
                </c:ext>
              </c:extLst>
            </c:dLbl>
            <c:dLbl>
              <c:idx val="1943"/>
              <c:tx>
                <c:rich>
                  <a:bodyPr/>
                  <a:lstStyle/>
                  <a:p>
                    <a:fld id="{481F3D9F-9144-484B-9E20-DC67250ED1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7-97B6-4E4A-BB6F-2BABF5AA81B3}"/>
                </c:ext>
              </c:extLst>
            </c:dLbl>
            <c:dLbl>
              <c:idx val="1944"/>
              <c:tx>
                <c:rich>
                  <a:bodyPr/>
                  <a:lstStyle/>
                  <a:p>
                    <a:fld id="{7EB59217-2A7A-423D-AD49-D53CFBBD2E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8-97B6-4E4A-BB6F-2BABF5AA81B3}"/>
                </c:ext>
              </c:extLst>
            </c:dLbl>
            <c:dLbl>
              <c:idx val="1945"/>
              <c:tx>
                <c:rich>
                  <a:bodyPr/>
                  <a:lstStyle/>
                  <a:p>
                    <a:fld id="{3D068032-3DBD-4D55-AF45-6CE780FC57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9-97B6-4E4A-BB6F-2BABF5AA81B3}"/>
                </c:ext>
              </c:extLst>
            </c:dLbl>
            <c:dLbl>
              <c:idx val="1946"/>
              <c:tx>
                <c:rich>
                  <a:bodyPr/>
                  <a:lstStyle/>
                  <a:p>
                    <a:fld id="{4D645128-8207-4F6A-A964-78C9B4AFD3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A-97B6-4E4A-BB6F-2BABF5AA81B3}"/>
                </c:ext>
              </c:extLst>
            </c:dLbl>
            <c:dLbl>
              <c:idx val="1947"/>
              <c:tx>
                <c:rich>
                  <a:bodyPr/>
                  <a:lstStyle/>
                  <a:p>
                    <a:fld id="{7EE8AC97-72ED-45D1-9611-F8710686BA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B-97B6-4E4A-BB6F-2BABF5AA81B3}"/>
                </c:ext>
              </c:extLst>
            </c:dLbl>
            <c:dLbl>
              <c:idx val="1948"/>
              <c:tx>
                <c:rich>
                  <a:bodyPr/>
                  <a:lstStyle/>
                  <a:p>
                    <a:fld id="{D3FE3C61-9153-41BC-96D8-CE1F4665E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C-97B6-4E4A-BB6F-2BABF5AA81B3}"/>
                </c:ext>
              </c:extLst>
            </c:dLbl>
            <c:dLbl>
              <c:idx val="1949"/>
              <c:tx>
                <c:rich>
                  <a:bodyPr/>
                  <a:lstStyle/>
                  <a:p>
                    <a:fld id="{B69AE8E1-CEB4-4B34-B213-50D685B7CE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D-97B6-4E4A-BB6F-2BABF5AA81B3}"/>
                </c:ext>
              </c:extLst>
            </c:dLbl>
            <c:dLbl>
              <c:idx val="1950"/>
              <c:tx>
                <c:rich>
                  <a:bodyPr/>
                  <a:lstStyle/>
                  <a:p>
                    <a:fld id="{B4DBC14C-C78D-44E2-8364-EBFD26ADEA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E-97B6-4E4A-BB6F-2BABF5AA81B3}"/>
                </c:ext>
              </c:extLst>
            </c:dLbl>
            <c:dLbl>
              <c:idx val="1951"/>
              <c:tx>
                <c:rich>
                  <a:bodyPr/>
                  <a:lstStyle/>
                  <a:p>
                    <a:fld id="{2B8A3C4E-DBD3-4BD8-9417-BEC8F55B28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F-97B6-4E4A-BB6F-2BABF5AA81B3}"/>
                </c:ext>
              </c:extLst>
            </c:dLbl>
            <c:dLbl>
              <c:idx val="1952"/>
              <c:tx>
                <c:rich>
                  <a:bodyPr/>
                  <a:lstStyle/>
                  <a:p>
                    <a:fld id="{9EAA188B-737C-4CBB-9CB2-5C2DC30C5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0-97B6-4E4A-BB6F-2BABF5AA81B3}"/>
                </c:ext>
              </c:extLst>
            </c:dLbl>
            <c:dLbl>
              <c:idx val="1953"/>
              <c:tx>
                <c:rich>
                  <a:bodyPr/>
                  <a:lstStyle/>
                  <a:p>
                    <a:fld id="{BAD2D4EE-75AD-4649-8CBA-C49658E20C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1-97B6-4E4A-BB6F-2BABF5AA81B3}"/>
                </c:ext>
              </c:extLst>
            </c:dLbl>
            <c:dLbl>
              <c:idx val="1954"/>
              <c:tx>
                <c:rich>
                  <a:bodyPr/>
                  <a:lstStyle/>
                  <a:p>
                    <a:fld id="{E42A2DE7-71F3-4FB5-ABD5-709C2659CA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2-97B6-4E4A-BB6F-2BABF5AA81B3}"/>
                </c:ext>
              </c:extLst>
            </c:dLbl>
            <c:dLbl>
              <c:idx val="1955"/>
              <c:tx>
                <c:rich>
                  <a:bodyPr/>
                  <a:lstStyle/>
                  <a:p>
                    <a:fld id="{BDF9E3FB-62CB-447A-B1C3-71CE9A56B4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3-97B6-4E4A-BB6F-2BABF5AA81B3}"/>
                </c:ext>
              </c:extLst>
            </c:dLbl>
            <c:dLbl>
              <c:idx val="1956"/>
              <c:tx>
                <c:rich>
                  <a:bodyPr/>
                  <a:lstStyle/>
                  <a:p>
                    <a:fld id="{E7C9DBBA-331B-4CDE-B726-C5EBD2385F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4-97B6-4E4A-BB6F-2BABF5AA81B3}"/>
                </c:ext>
              </c:extLst>
            </c:dLbl>
            <c:dLbl>
              <c:idx val="1957"/>
              <c:tx>
                <c:rich>
                  <a:bodyPr/>
                  <a:lstStyle/>
                  <a:p>
                    <a:fld id="{0A519936-AA70-43F2-9344-AF9C96C600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5-97B6-4E4A-BB6F-2BABF5AA81B3}"/>
                </c:ext>
              </c:extLst>
            </c:dLbl>
            <c:dLbl>
              <c:idx val="1958"/>
              <c:tx>
                <c:rich>
                  <a:bodyPr/>
                  <a:lstStyle/>
                  <a:p>
                    <a:fld id="{A069D870-84D1-458B-9E5C-002D78E384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6-97B6-4E4A-BB6F-2BABF5AA81B3}"/>
                </c:ext>
              </c:extLst>
            </c:dLbl>
            <c:dLbl>
              <c:idx val="1959"/>
              <c:tx>
                <c:rich>
                  <a:bodyPr/>
                  <a:lstStyle/>
                  <a:p>
                    <a:fld id="{9B4FA7FE-1ED0-4273-A479-B814B5CB6C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7-97B6-4E4A-BB6F-2BABF5AA81B3}"/>
                </c:ext>
              </c:extLst>
            </c:dLbl>
            <c:dLbl>
              <c:idx val="1960"/>
              <c:tx>
                <c:rich>
                  <a:bodyPr/>
                  <a:lstStyle/>
                  <a:p>
                    <a:fld id="{FC72FE08-EC1F-460E-8F45-5C5D8F659F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8-97B6-4E4A-BB6F-2BABF5AA81B3}"/>
                </c:ext>
              </c:extLst>
            </c:dLbl>
            <c:dLbl>
              <c:idx val="1961"/>
              <c:tx>
                <c:rich>
                  <a:bodyPr/>
                  <a:lstStyle/>
                  <a:p>
                    <a:fld id="{12C574EE-4766-4DBD-AABD-5DC130781C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9-97B6-4E4A-BB6F-2BABF5AA81B3}"/>
                </c:ext>
              </c:extLst>
            </c:dLbl>
            <c:dLbl>
              <c:idx val="1962"/>
              <c:tx>
                <c:rich>
                  <a:bodyPr/>
                  <a:lstStyle/>
                  <a:p>
                    <a:fld id="{3D861043-982D-4D3B-A074-7A57813FBA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A-97B6-4E4A-BB6F-2BABF5AA81B3}"/>
                </c:ext>
              </c:extLst>
            </c:dLbl>
            <c:dLbl>
              <c:idx val="1963"/>
              <c:tx>
                <c:rich>
                  <a:bodyPr/>
                  <a:lstStyle/>
                  <a:p>
                    <a:fld id="{625ECC5E-6AD0-4ECD-880A-A30AD34B9E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B-97B6-4E4A-BB6F-2BABF5AA81B3}"/>
                </c:ext>
              </c:extLst>
            </c:dLbl>
            <c:dLbl>
              <c:idx val="1964"/>
              <c:tx>
                <c:rich>
                  <a:bodyPr/>
                  <a:lstStyle/>
                  <a:p>
                    <a:fld id="{0CBD61A2-5F0E-4948-9477-CC5E372CA9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C-97B6-4E4A-BB6F-2BABF5AA81B3}"/>
                </c:ext>
              </c:extLst>
            </c:dLbl>
            <c:dLbl>
              <c:idx val="1965"/>
              <c:tx>
                <c:rich>
                  <a:bodyPr/>
                  <a:lstStyle/>
                  <a:p>
                    <a:fld id="{60B323D8-C0EB-4744-ABA5-0A6D64262D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D-97B6-4E4A-BB6F-2BABF5AA81B3}"/>
                </c:ext>
              </c:extLst>
            </c:dLbl>
            <c:dLbl>
              <c:idx val="1966"/>
              <c:tx>
                <c:rich>
                  <a:bodyPr/>
                  <a:lstStyle/>
                  <a:p>
                    <a:fld id="{41A11436-8C93-4E47-8CD5-3FC2E72CA4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E-97B6-4E4A-BB6F-2BABF5AA81B3}"/>
                </c:ext>
              </c:extLst>
            </c:dLbl>
            <c:dLbl>
              <c:idx val="1967"/>
              <c:tx>
                <c:rich>
                  <a:bodyPr/>
                  <a:lstStyle/>
                  <a:p>
                    <a:fld id="{FAA29A64-E8D3-47F7-83B3-43349FDCAC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F-97B6-4E4A-BB6F-2BABF5AA81B3}"/>
                </c:ext>
              </c:extLst>
            </c:dLbl>
            <c:dLbl>
              <c:idx val="1968"/>
              <c:tx>
                <c:rich>
                  <a:bodyPr/>
                  <a:lstStyle/>
                  <a:p>
                    <a:fld id="{60BA6971-EADE-404F-BCD5-E1C9679E8E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0-97B6-4E4A-BB6F-2BABF5AA81B3}"/>
                </c:ext>
              </c:extLst>
            </c:dLbl>
            <c:dLbl>
              <c:idx val="1969"/>
              <c:tx>
                <c:rich>
                  <a:bodyPr/>
                  <a:lstStyle/>
                  <a:p>
                    <a:fld id="{0332DFE8-7ADD-4BEF-9A15-10AC32544D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1-97B6-4E4A-BB6F-2BABF5AA81B3}"/>
                </c:ext>
              </c:extLst>
            </c:dLbl>
            <c:dLbl>
              <c:idx val="1970"/>
              <c:tx>
                <c:rich>
                  <a:bodyPr/>
                  <a:lstStyle/>
                  <a:p>
                    <a:fld id="{7BC6A1C4-C420-4977-A926-F0620366FC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2-97B6-4E4A-BB6F-2BABF5AA81B3}"/>
                </c:ext>
              </c:extLst>
            </c:dLbl>
            <c:dLbl>
              <c:idx val="1971"/>
              <c:tx>
                <c:rich>
                  <a:bodyPr/>
                  <a:lstStyle/>
                  <a:p>
                    <a:fld id="{2F0136E2-DB77-488F-92DD-26C04D17D8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3-97B6-4E4A-BB6F-2BABF5AA81B3}"/>
                </c:ext>
              </c:extLst>
            </c:dLbl>
            <c:dLbl>
              <c:idx val="1972"/>
              <c:tx>
                <c:rich>
                  <a:bodyPr/>
                  <a:lstStyle/>
                  <a:p>
                    <a:fld id="{FB8E75F5-0994-4D49-B541-709427E38F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4-97B6-4E4A-BB6F-2BABF5AA81B3}"/>
                </c:ext>
              </c:extLst>
            </c:dLbl>
            <c:dLbl>
              <c:idx val="1973"/>
              <c:tx>
                <c:rich>
                  <a:bodyPr/>
                  <a:lstStyle/>
                  <a:p>
                    <a:fld id="{5F60716F-CE09-4373-9B02-5DA8AC9DC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5-97B6-4E4A-BB6F-2BABF5AA81B3}"/>
                </c:ext>
              </c:extLst>
            </c:dLbl>
            <c:dLbl>
              <c:idx val="1974"/>
              <c:tx>
                <c:rich>
                  <a:bodyPr/>
                  <a:lstStyle/>
                  <a:p>
                    <a:fld id="{A3B4A2C5-D6D7-444D-89A1-CA31B40BE2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6-97B6-4E4A-BB6F-2BABF5AA81B3}"/>
                </c:ext>
              </c:extLst>
            </c:dLbl>
            <c:dLbl>
              <c:idx val="1975"/>
              <c:tx>
                <c:rich>
                  <a:bodyPr/>
                  <a:lstStyle/>
                  <a:p>
                    <a:fld id="{6FC9DEA9-FE47-46E1-9243-FE673EF80B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7-97B6-4E4A-BB6F-2BABF5AA81B3}"/>
                </c:ext>
              </c:extLst>
            </c:dLbl>
            <c:dLbl>
              <c:idx val="1976"/>
              <c:tx>
                <c:rich>
                  <a:bodyPr/>
                  <a:lstStyle/>
                  <a:p>
                    <a:fld id="{4900A622-980A-4F21-9480-9F852D9478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8-97B6-4E4A-BB6F-2BABF5AA81B3}"/>
                </c:ext>
              </c:extLst>
            </c:dLbl>
            <c:dLbl>
              <c:idx val="1977"/>
              <c:tx>
                <c:rich>
                  <a:bodyPr/>
                  <a:lstStyle/>
                  <a:p>
                    <a:fld id="{00AC1B15-3E86-4DD5-BBFF-974CA4875B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9-97B6-4E4A-BB6F-2BABF5AA81B3}"/>
                </c:ext>
              </c:extLst>
            </c:dLbl>
            <c:dLbl>
              <c:idx val="1978"/>
              <c:tx>
                <c:rich>
                  <a:bodyPr/>
                  <a:lstStyle/>
                  <a:p>
                    <a:fld id="{F578769A-44B7-4064-8326-B4BCA957B9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A-97B6-4E4A-BB6F-2BABF5AA81B3}"/>
                </c:ext>
              </c:extLst>
            </c:dLbl>
            <c:dLbl>
              <c:idx val="1979"/>
              <c:tx>
                <c:rich>
                  <a:bodyPr/>
                  <a:lstStyle/>
                  <a:p>
                    <a:fld id="{06F4E55A-A362-4A6A-859A-618B558413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B-97B6-4E4A-BB6F-2BABF5AA81B3}"/>
                </c:ext>
              </c:extLst>
            </c:dLbl>
            <c:dLbl>
              <c:idx val="1980"/>
              <c:tx>
                <c:rich>
                  <a:bodyPr/>
                  <a:lstStyle/>
                  <a:p>
                    <a:fld id="{535E8B42-B4CC-437A-9F8A-CDE4359211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C-97B6-4E4A-BB6F-2BABF5AA81B3}"/>
                </c:ext>
              </c:extLst>
            </c:dLbl>
            <c:dLbl>
              <c:idx val="1981"/>
              <c:tx>
                <c:rich>
                  <a:bodyPr/>
                  <a:lstStyle/>
                  <a:p>
                    <a:fld id="{A900FD76-3218-4643-98F5-16C1C0802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D-97B6-4E4A-BB6F-2BABF5AA81B3}"/>
                </c:ext>
              </c:extLst>
            </c:dLbl>
            <c:dLbl>
              <c:idx val="1982"/>
              <c:tx>
                <c:rich>
                  <a:bodyPr/>
                  <a:lstStyle/>
                  <a:p>
                    <a:fld id="{4E187948-8D2F-4369-9182-D6987A3D9A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E-97B6-4E4A-BB6F-2BABF5AA81B3}"/>
                </c:ext>
              </c:extLst>
            </c:dLbl>
            <c:dLbl>
              <c:idx val="1983"/>
              <c:tx>
                <c:rich>
                  <a:bodyPr/>
                  <a:lstStyle/>
                  <a:p>
                    <a:fld id="{9A8C7674-1E0A-44E6-B8A0-A9D8792163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F-97B6-4E4A-BB6F-2BABF5AA81B3}"/>
                </c:ext>
              </c:extLst>
            </c:dLbl>
            <c:dLbl>
              <c:idx val="1984"/>
              <c:tx>
                <c:rich>
                  <a:bodyPr/>
                  <a:lstStyle/>
                  <a:p>
                    <a:fld id="{795AF460-A304-409B-AC77-9F4FCCC91A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0-97B6-4E4A-BB6F-2BABF5AA81B3}"/>
                </c:ext>
              </c:extLst>
            </c:dLbl>
            <c:dLbl>
              <c:idx val="1985"/>
              <c:tx>
                <c:rich>
                  <a:bodyPr/>
                  <a:lstStyle/>
                  <a:p>
                    <a:fld id="{84498139-EDBE-4805-B199-874DC8C018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1-97B6-4E4A-BB6F-2BABF5AA81B3}"/>
                </c:ext>
              </c:extLst>
            </c:dLbl>
            <c:dLbl>
              <c:idx val="1986"/>
              <c:tx>
                <c:rich>
                  <a:bodyPr/>
                  <a:lstStyle/>
                  <a:p>
                    <a:fld id="{6545FD2F-AEC1-4D51-890E-3C0521376A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2-97B6-4E4A-BB6F-2BABF5AA81B3}"/>
                </c:ext>
              </c:extLst>
            </c:dLbl>
            <c:dLbl>
              <c:idx val="1987"/>
              <c:tx>
                <c:rich>
                  <a:bodyPr/>
                  <a:lstStyle/>
                  <a:p>
                    <a:fld id="{CC811BEA-F4F9-4364-91D0-192028C9AD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3-97B6-4E4A-BB6F-2BABF5AA81B3}"/>
                </c:ext>
              </c:extLst>
            </c:dLbl>
            <c:dLbl>
              <c:idx val="1988"/>
              <c:tx>
                <c:rich>
                  <a:bodyPr/>
                  <a:lstStyle/>
                  <a:p>
                    <a:fld id="{F9D17251-4781-4610-B97F-C1073B1B7B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4-97B6-4E4A-BB6F-2BABF5AA81B3}"/>
                </c:ext>
              </c:extLst>
            </c:dLbl>
            <c:dLbl>
              <c:idx val="1989"/>
              <c:tx>
                <c:rich>
                  <a:bodyPr/>
                  <a:lstStyle/>
                  <a:p>
                    <a:fld id="{218FF198-B2ED-442D-BF78-E189598BEB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5-97B6-4E4A-BB6F-2BABF5AA81B3}"/>
                </c:ext>
              </c:extLst>
            </c:dLbl>
            <c:dLbl>
              <c:idx val="1990"/>
              <c:tx>
                <c:rich>
                  <a:bodyPr/>
                  <a:lstStyle/>
                  <a:p>
                    <a:fld id="{8BBBD970-44D7-4347-917E-5D0EFF596B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6-97B6-4E4A-BB6F-2BABF5AA81B3}"/>
                </c:ext>
              </c:extLst>
            </c:dLbl>
            <c:dLbl>
              <c:idx val="1991"/>
              <c:tx>
                <c:rich>
                  <a:bodyPr/>
                  <a:lstStyle/>
                  <a:p>
                    <a:fld id="{9DC35212-61A7-4470-A38A-FD939476FC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7-97B6-4E4A-BB6F-2BABF5AA81B3}"/>
                </c:ext>
              </c:extLst>
            </c:dLbl>
            <c:dLbl>
              <c:idx val="1992"/>
              <c:tx>
                <c:rich>
                  <a:bodyPr/>
                  <a:lstStyle/>
                  <a:p>
                    <a:fld id="{A3E14006-F84A-4F37-902A-2A1F744CAE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8-97B6-4E4A-BB6F-2BABF5AA81B3}"/>
                </c:ext>
              </c:extLst>
            </c:dLbl>
            <c:dLbl>
              <c:idx val="1993"/>
              <c:tx>
                <c:rich>
                  <a:bodyPr/>
                  <a:lstStyle/>
                  <a:p>
                    <a:fld id="{C5080883-4CCE-45B9-AEF3-26160455D7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9-97B6-4E4A-BB6F-2BABF5AA81B3}"/>
                </c:ext>
              </c:extLst>
            </c:dLbl>
            <c:dLbl>
              <c:idx val="1994"/>
              <c:tx>
                <c:rich>
                  <a:bodyPr/>
                  <a:lstStyle/>
                  <a:p>
                    <a:fld id="{9E9587C0-18AA-4478-8CE4-11916692B6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A-97B6-4E4A-BB6F-2BABF5AA81B3}"/>
                </c:ext>
              </c:extLst>
            </c:dLbl>
            <c:dLbl>
              <c:idx val="1995"/>
              <c:tx>
                <c:rich>
                  <a:bodyPr/>
                  <a:lstStyle/>
                  <a:p>
                    <a:fld id="{41C9D4ED-D74C-4B6B-8974-62086F6CDF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B-97B6-4E4A-BB6F-2BABF5AA81B3}"/>
                </c:ext>
              </c:extLst>
            </c:dLbl>
            <c:dLbl>
              <c:idx val="1996"/>
              <c:tx>
                <c:rich>
                  <a:bodyPr/>
                  <a:lstStyle/>
                  <a:p>
                    <a:fld id="{EAABC0B4-CC2C-4221-9318-EA7FD5E1DE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C-97B6-4E4A-BB6F-2BABF5AA81B3}"/>
                </c:ext>
              </c:extLst>
            </c:dLbl>
            <c:dLbl>
              <c:idx val="1997"/>
              <c:tx>
                <c:rich>
                  <a:bodyPr/>
                  <a:lstStyle/>
                  <a:p>
                    <a:fld id="{963DFFD1-FBA7-4721-AC2F-4E3E93F6DC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D-97B6-4E4A-BB6F-2BABF5AA81B3}"/>
                </c:ext>
              </c:extLst>
            </c:dLbl>
            <c:dLbl>
              <c:idx val="1998"/>
              <c:tx>
                <c:rich>
                  <a:bodyPr/>
                  <a:lstStyle/>
                  <a:p>
                    <a:fld id="{B20D7687-09CE-46EC-8071-9AAB7072A9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E-97B6-4E4A-BB6F-2BABF5AA81B3}"/>
                </c:ext>
              </c:extLst>
            </c:dLbl>
            <c:dLbl>
              <c:idx val="1999"/>
              <c:tx>
                <c:rich>
                  <a:bodyPr/>
                  <a:lstStyle/>
                  <a:p>
                    <a:fld id="{1843A7C0-7B25-42E6-81FA-AAC8559D1E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F-97B6-4E4A-BB6F-2BABF5AA81B3}"/>
                </c:ext>
              </c:extLst>
            </c:dLbl>
            <c:dLbl>
              <c:idx val="2000"/>
              <c:tx>
                <c:rich>
                  <a:bodyPr/>
                  <a:lstStyle/>
                  <a:p>
                    <a:fld id="{48828209-C011-46A0-B54A-EB29487473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0-97B6-4E4A-BB6F-2BABF5AA81B3}"/>
                </c:ext>
              </c:extLst>
            </c:dLbl>
            <c:dLbl>
              <c:idx val="2001"/>
              <c:tx>
                <c:rich>
                  <a:bodyPr/>
                  <a:lstStyle/>
                  <a:p>
                    <a:fld id="{B223F3F9-92CA-4A94-83E4-1A1432F3C7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1-97B6-4E4A-BB6F-2BABF5AA81B3}"/>
                </c:ext>
              </c:extLst>
            </c:dLbl>
            <c:dLbl>
              <c:idx val="2002"/>
              <c:tx>
                <c:rich>
                  <a:bodyPr/>
                  <a:lstStyle/>
                  <a:p>
                    <a:fld id="{5515EE7F-7B37-4D48-8AFA-7D91D218C4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2-97B6-4E4A-BB6F-2BABF5AA81B3}"/>
                </c:ext>
              </c:extLst>
            </c:dLbl>
            <c:dLbl>
              <c:idx val="2003"/>
              <c:tx>
                <c:rich>
                  <a:bodyPr/>
                  <a:lstStyle/>
                  <a:p>
                    <a:fld id="{1661B416-5D53-47D8-A77F-7F067C2ACD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3-97B6-4E4A-BB6F-2BABF5AA81B3}"/>
                </c:ext>
              </c:extLst>
            </c:dLbl>
            <c:dLbl>
              <c:idx val="2004"/>
              <c:tx>
                <c:rich>
                  <a:bodyPr/>
                  <a:lstStyle/>
                  <a:p>
                    <a:fld id="{099B4292-68FF-476D-B50A-C1E17407BF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4-97B6-4E4A-BB6F-2BABF5AA81B3}"/>
                </c:ext>
              </c:extLst>
            </c:dLbl>
            <c:dLbl>
              <c:idx val="2005"/>
              <c:tx>
                <c:rich>
                  <a:bodyPr/>
                  <a:lstStyle/>
                  <a:p>
                    <a:fld id="{27BBB834-AD69-474B-88FB-46BC00736C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5-97B6-4E4A-BB6F-2BABF5AA81B3}"/>
                </c:ext>
              </c:extLst>
            </c:dLbl>
            <c:dLbl>
              <c:idx val="2006"/>
              <c:tx>
                <c:rich>
                  <a:bodyPr/>
                  <a:lstStyle/>
                  <a:p>
                    <a:fld id="{33D7C648-4216-4FA6-8542-8F9695FF9D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6-97B6-4E4A-BB6F-2BABF5AA81B3}"/>
                </c:ext>
              </c:extLst>
            </c:dLbl>
            <c:dLbl>
              <c:idx val="2007"/>
              <c:tx>
                <c:rich>
                  <a:bodyPr/>
                  <a:lstStyle/>
                  <a:p>
                    <a:fld id="{78D182D1-B39B-41E9-B9CF-242B1C64F1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7-97B6-4E4A-BB6F-2BABF5AA81B3}"/>
                </c:ext>
              </c:extLst>
            </c:dLbl>
            <c:dLbl>
              <c:idx val="2008"/>
              <c:tx>
                <c:rich>
                  <a:bodyPr/>
                  <a:lstStyle/>
                  <a:p>
                    <a:fld id="{8C8860FB-1ED1-4CEC-B3FD-B8E885B56E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8-97B6-4E4A-BB6F-2BABF5AA81B3}"/>
                </c:ext>
              </c:extLst>
            </c:dLbl>
            <c:dLbl>
              <c:idx val="2009"/>
              <c:tx>
                <c:rich>
                  <a:bodyPr/>
                  <a:lstStyle/>
                  <a:p>
                    <a:fld id="{3892ECE0-E171-4A4D-B694-8DFBACE0D9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9-97B6-4E4A-BB6F-2BABF5AA81B3}"/>
                </c:ext>
              </c:extLst>
            </c:dLbl>
            <c:dLbl>
              <c:idx val="2010"/>
              <c:tx>
                <c:rich>
                  <a:bodyPr/>
                  <a:lstStyle/>
                  <a:p>
                    <a:fld id="{31678AA8-BFBB-4111-A74A-33417F60FC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A-97B6-4E4A-BB6F-2BABF5AA81B3}"/>
                </c:ext>
              </c:extLst>
            </c:dLbl>
            <c:dLbl>
              <c:idx val="2011"/>
              <c:tx>
                <c:rich>
                  <a:bodyPr/>
                  <a:lstStyle/>
                  <a:p>
                    <a:fld id="{39068921-1F4A-4661-A161-76720E6E88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B-97B6-4E4A-BB6F-2BABF5AA81B3}"/>
                </c:ext>
              </c:extLst>
            </c:dLbl>
            <c:dLbl>
              <c:idx val="2012"/>
              <c:tx>
                <c:rich>
                  <a:bodyPr/>
                  <a:lstStyle/>
                  <a:p>
                    <a:fld id="{7E351518-954C-449F-AF3F-9B5274FBFD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C-97B6-4E4A-BB6F-2BABF5AA81B3}"/>
                </c:ext>
              </c:extLst>
            </c:dLbl>
            <c:dLbl>
              <c:idx val="2013"/>
              <c:tx>
                <c:rich>
                  <a:bodyPr/>
                  <a:lstStyle/>
                  <a:p>
                    <a:fld id="{E3AE099C-9BB7-40F3-8D06-F7540F7845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D-97B6-4E4A-BB6F-2BABF5AA81B3}"/>
                </c:ext>
              </c:extLst>
            </c:dLbl>
            <c:dLbl>
              <c:idx val="2014"/>
              <c:tx>
                <c:rich>
                  <a:bodyPr/>
                  <a:lstStyle/>
                  <a:p>
                    <a:fld id="{0AF9A00B-8E76-4671-85EE-97FCD6881D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E-97B6-4E4A-BB6F-2BABF5AA81B3}"/>
                </c:ext>
              </c:extLst>
            </c:dLbl>
            <c:dLbl>
              <c:idx val="2015"/>
              <c:tx>
                <c:rich>
                  <a:bodyPr/>
                  <a:lstStyle/>
                  <a:p>
                    <a:fld id="{3C518E24-9891-4DDE-B84C-1FAA7AF478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F-97B6-4E4A-BB6F-2BABF5AA81B3}"/>
                </c:ext>
              </c:extLst>
            </c:dLbl>
            <c:dLbl>
              <c:idx val="2016"/>
              <c:tx>
                <c:rich>
                  <a:bodyPr/>
                  <a:lstStyle/>
                  <a:p>
                    <a:fld id="{548192EE-1736-458A-9246-393E87ACF0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0-97B6-4E4A-BB6F-2BABF5AA81B3}"/>
                </c:ext>
              </c:extLst>
            </c:dLbl>
            <c:dLbl>
              <c:idx val="2017"/>
              <c:tx>
                <c:rich>
                  <a:bodyPr/>
                  <a:lstStyle/>
                  <a:p>
                    <a:fld id="{169FE9F1-B27B-4D2D-9C3C-052DD364EE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1-97B6-4E4A-BB6F-2BABF5AA81B3}"/>
                </c:ext>
              </c:extLst>
            </c:dLbl>
            <c:dLbl>
              <c:idx val="2018"/>
              <c:tx>
                <c:rich>
                  <a:bodyPr/>
                  <a:lstStyle/>
                  <a:p>
                    <a:fld id="{07A14012-C3ED-427B-BC01-899D6A66EB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2-97B6-4E4A-BB6F-2BABF5AA81B3}"/>
                </c:ext>
              </c:extLst>
            </c:dLbl>
            <c:dLbl>
              <c:idx val="2019"/>
              <c:tx>
                <c:rich>
                  <a:bodyPr/>
                  <a:lstStyle/>
                  <a:p>
                    <a:fld id="{E94AD527-DADB-469E-9338-DE463A43B1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3-97B6-4E4A-BB6F-2BABF5AA81B3}"/>
                </c:ext>
              </c:extLst>
            </c:dLbl>
            <c:dLbl>
              <c:idx val="2020"/>
              <c:tx>
                <c:rich>
                  <a:bodyPr/>
                  <a:lstStyle/>
                  <a:p>
                    <a:fld id="{97F391DF-420D-4EA9-A132-301FB53EE4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4-97B6-4E4A-BB6F-2BABF5AA81B3}"/>
                </c:ext>
              </c:extLst>
            </c:dLbl>
            <c:dLbl>
              <c:idx val="2021"/>
              <c:tx>
                <c:rich>
                  <a:bodyPr/>
                  <a:lstStyle/>
                  <a:p>
                    <a:fld id="{8195C50C-49C5-45CC-92C3-34B3DDDF84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5-97B6-4E4A-BB6F-2BABF5AA81B3}"/>
                </c:ext>
              </c:extLst>
            </c:dLbl>
            <c:dLbl>
              <c:idx val="2022"/>
              <c:tx>
                <c:rich>
                  <a:bodyPr/>
                  <a:lstStyle/>
                  <a:p>
                    <a:fld id="{19F8DF92-C86F-4433-9836-B7DEE5039E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6-97B6-4E4A-BB6F-2BABF5AA81B3}"/>
                </c:ext>
              </c:extLst>
            </c:dLbl>
            <c:dLbl>
              <c:idx val="2023"/>
              <c:tx>
                <c:rich>
                  <a:bodyPr/>
                  <a:lstStyle/>
                  <a:p>
                    <a:fld id="{F948C1E5-FA12-4612-AA83-A277B7F3DA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7-97B6-4E4A-BB6F-2BABF5AA81B3}"/>
                </c:ext>
              </c:extLst>
            </c:dLbl>
            <c:dLbl>
              <c:idx val="2024"/>
              <c:tx>
                <c:rich>
                  <a:bodyPr/>
                  <a:lstStyle/>
                  <a:p>
                    <a:fld id="{B5E243EB-BE2C-4B87-BE6A-5DE5ED3299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8-97B6-4E4A-BB6F-2BABF5AA81B3}"/>
                </c:ext>
              </c:extLst>
            </c:dLbl>
            <c:dLbl>
              <c:idx val="2025"/>
              <c:tx>
                <c:rich>
                  <a:bodyPr/>
                  <a:lstStyle/>
                  <a:p>
                    <a:fld id="{DBF7D25B-E03A-4189-806F-E710516211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9-97B6-4E4A-BB6F-2BABF5AA81B3}"/>
                </c:ext>
              </c:extLst>
            </c:dLbl>
            <c:dLbl>
              <c:idx val="2026"/>
              <c:tx>
                <c:rich>
                  <a:bodyPr/>
                  <a:lstStyle/>
                  <a:p>
                    <a:fld id="{C10992C3-C8BA-4017-A8AB-21F75738C6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A-97B6-4E4A-BB6F-2BABF5AA81B3}"/>
                </c:ext>
              </c:extLst>
            </c:dLbl>
            <c:dLbl>
              <c:idx val="2027"/>
              <c:tx>
                <c:rich>
                  <a:bodyPr/>
                  <a:lstStyle/>
                  <a:p>
                    <a:fld id="{D4EE8BC8-C0FA-4A26-A668-43343490AD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B-97B6-4E4A-BB6F-2BABF5AA81B3}"/>
                </c:ext>
              </c:extLst>
            </c:dLbl>
            <c:dLbl>
              <c:idx val="2028"/>
              <c:tx>
                <c:rich>
                  <a:bodyPr/>
                  <a:lstStyle/>
                  <a:p>
                    <a:fld id="{DE531934-44B6-4906-B31F-E5B3DF54DE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C-97B6-4E4A-BB6F-2BABF5AA81B3}"/>
                </c:ext>
              </c:extLst>
            </c:dLbl>
            <c:dLbl>
              <c:idx val="2029"/>
              <c:tx>
                <c:rich>
                  <a:bodyPr/>
                  <a:lstStyle/>
                  <a:p>
                    <a:fld id="{18F90FCD-0846-4C83-AC78-9A464DCB9F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D-97B6-4E4A-BB6F-2BABF5AA81B3}"/>
                </c:ext>
              </c:extLst>
            </c:dLbl>
            <c:dLbl>
              <c:idx val="2030"/>
              <c:tx>
                <c:rich>
                  <a:bodyPr/>
                  <a:lstStyle/>
                  <a:p>
                    <a:fld id="{A1B5206F-28D7-4585-9EF1-C0CB1DCAA3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E-97B6-4E4A-BB6F-2BABF5AA81B3}"/>
                </c:ext>
              </c:extLst>
            </c:dLbl>
            <c:dLbl>
              <c:idx val="2031"/>
              <c:tx>
                <c:rich>
                  <a:bodyPr/>
                  <a:lstStyle/>
                  <a:p>
                    <a:fld id="{25DEB055-473D-44F6-A867-D3B010D136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F-97B6-4E4A-BB6F-2BABF5AA81B3}"/>
                </c:ext>
              </c:extLst>
            </c:dLbl>
            <c:dLbl>
              <c:idx val="2032"/>
              <c:tx>
                <c:rich>
                  <a:bodyPr/>
                  <a:lstStyle/>
                  <a:p>
                    <a:fld id="{04DCAB96-6FDF-4C8D-843F-FCD59905B5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0-97B6-4E4A-BB6F-2BABF5AA81B3}"/>
                </c:ext>
              </c:extLst>
            </c:dLbl>
            <c:dLbl>
              <c:idx val="2033"/>
              <c:tx>
                <c:rich>
                  <a:bodyPr/>
                  <a:lstStyle/>
                  <a:p>
                    <a:fld id="{47129D5F-4A4E-4ED7-AAD1-DC8391FCEE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1-97B6-4E4A-BB6F-2BABF5AA81B3}"/>
                </c:ext>
              </c:extLst>
            </c:dLbl>
            <c:dLbl>
              <c:idx val="2034"/>
              <c:tx>
                <c:rich>
                  <a:bodyPr/>
                  <a:lstStyle/>
                  <a:p>
                    <a:fld id="{2B5B04DF-39C5-4B04-8CC3-13C243DC2D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2-97B6-4E4A-BB6F-2BABF5AA81B3}"/>
                </c:ext>
              </c:extLst>
            </c:dLbl>
            <c:dLbl>
              <c:idx val="2035"/>
              <c:tx>
                <c:rich>
                  <a:bodyPr/>
                  <a:lstStyle/>
                  <a:p>
                    <a:fld id="{EE7F8567-B591-43E0-8F1C-2371C6E437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3-97B6-4E4A-BB6F-2BABF5AA81B3}"/>
                </c:ext>
              </c:extLst>
            </c:dLbl>
            <c:dLbl>
              <c:idx val="2036"/>
              <c:tx>
                <c:rich>
                  <a:bodyPr/>
                  <a:lstStyle/>
                  <a:p>
                    <a:fld id="{4F8B655A-E083-437C-8C8E-BD4E65D646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4-97B6-4E4A-BB6F-2BABF5AA81B3}"/>
                </c:ext>
              </c:extLst>
            </c:dLbl>
            <c:dLbl>
              <c:idx val="2037"/>
              <c:tx>
                <c:rich>
                  <a:bodyPr/>
                  <a:lstStyle/>
                  <a:p>
                    <a:fld id="{B5B69569-046D-4067-AD64-8933D88799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5-97B6-4E4A-BB6F-2BABF5AA81B3}"/>
                </c:ext>
              </c:extLst>
            </c:dLbl>
            <c:dLbl>
              <c:idx val="2038"/>
              <c:tx>
                <c:rich>
                  <a:bodyPr/>
                  <a:lstStyle/>
                  <a:p>
                    <a:fld id="{06D2817A-BAEE-4B98-8C2D-5CAF2C6B74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6-97B6-4E4A-BB6F-2BABF5AA81B3}"/>
                </c:ext>
              </c:extLst>
            </c:dLbl>
            <c:dLbl>
              <c:idx val="2039"/>
              <c:tx>
                <c:rich>
                  <a:bodyPr/>
                  <a:lstStyle/>
                  <a:p>
                    <a:fld id="{B9FCADE9-2C46-4068-9CC1-B9CF42483B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7-97B6-4E4A-BB6F-2BABF5AA81B3}"/>
                </c:ext>
              </c:extLst>
            </c:dLbl>
            <c:dLbl>
              <c:idx val="2040"/>
              <c:tx>
                <c:rich>
                  <a:bodyPr/>
                  <a:lstStyle/>
                  <a:p>
                    <a:fld id="{7F60807E-110C-4576-BB85-812E13FBC9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8-97B6-4E4A-BB6F-2BABF5AA81B3}"/>
                </c:ext>
              </c:extLst>
            </c:dLbl>
            <c:dLbl>
              <c:idx val="2041"/>
              <c:tx>
                <c:rich>
                  <a:bodyPr/>
                  <a:lstStyle/>
                  <a:p>
                    <a:fld id="{51FB06DD-5BC0-4AB7-9A31-B6FAD48DB0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9-97B6-4E4A-BB6F-2BABF5AA81B3}"/>
                </c:ext>
              </c:extLst>
            </c:dLbl>
            <c:dLbl>
              <c:idx val="2042"/>
              <c:tx>
                <c:rich>
                  <a:bodyPr/>
                  <a:lstStyle/>
                  <a:p>
                    <a:fld id="{095895C6-6DAD-4A62-A323-931BA2E91E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A-97B6-4E4A-BB6F-2BABF5AA81B3}"/>
                </c:ext>
              </c:extLst>
            </c:dLbl>
            <c:dLbl>
              <c:idx val="2043"/>
              <c:tx>
                <c:rich>
                  <a:bodyPr/>
                  <a:lstStyle/>
                  <a:p>
                    <a:fld id="{21A94F33-42F7-4295-A162-C50010C121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B-97B6-4E4A-BB6F-2BABF5AA81B3}"/>
                </c:ext>
              </c:extLst>
            </c:dLbl>
            <c:dLbl>
              <c:idx val="2044"/>
              <c:tx>
                <c:rich>
                  <a:bodyPr/>
                  <a:lstStyle/>
                  <a:p>
                    <a:fld id="{661CA750-9E14-425D-94D0-E155C4A589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C-97B6-4E4A-BB6F-2BABF5AA81B3}"/>
                </c:ext>
              </c:extLst>
            </c:dLbl>
            <c:dLbl>
              <c:idx val="2045"/>
              <c:tx>
                <c:rich>
                  <a:bodyPr/>
                  <a:lstStyle/>
                  <a:p>
                    <a:fld id="{EAFCA572-91AD-4B1E-A0E4-E917544B52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D-97B6-4E4A-BB6F-2BABF5AA81B3}"/>
                </c:ext>
              </c:extLst>
            </c:dLbl>
            <c:dLbl>
              <c:idx val="2046"/>
              <c:tx>
                <c:rich>
                  <a:bodyPr/>
                  <a:lstStyle/>
                  <a:p>
                    <a:fld id="{49FCA5DE-D56B-4E8D-A59A-260D339EC5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E-97B6-4E4A-BB6F-2BABF5AA81B3}"/>
                </c:ext>
              </c:extLst>
            </c:dLbl>
            <c:dLbl>
              <c:idx val="2047"/>
              <c:tx>
                <c:rich>
                  <a:bodyPr/>
                  <a:lstStyle/>
                  <a:p>
                    <a:fld id="{6EBB8C46-B2FE-49C2-B902-C6A23B0C94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F-97B6-4E4A-BB6F-2BABF5AA81B3}"/>
                </c:ext>
              </c:extLst>
            </c:dLbl>
            <c:dLbl>
              <c:idx val="2048"/>
              <c:tx>
                <c:rich>
                  <a:bodyPr/>
                  <a:lstStyle/>
                  <a:p>
                    <a:fld id="{CE9ECD70-7007-4507-A58D-3A19389499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0-97B6-4E4A-BB6F-2BABF5AA81B3}"/>
                </c:ext>
              </c:extLst>
            </c:dLbl>
            <c:dLbl>
              <c:idx val="2049"/>
              <c:tx>
                <c:rich>
                  <a:bodyPr/>
                  <a:lstStyle/>
                  <a:p>
                    <a:fld id="{44E3EFE1-0417-4219-9763-65E645BDE1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1-97B6-4E4A-BB6F-2BABF5AA81B3}"/>
                </c:ext>
              </c:extLst>
            </c:dLbl>
            <c:dLbl>
              <c:idx val="2050"/>
              <c:tx>
                <c:rich>
                  <a:bodyPr/>
                  <a:lstStyle/>
                  <a:p>
                    <a:fld id="{9E4DC73D-EA64-48B5-A38D-E787214E2B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2-97B6-4E4A-BB6F-2BABF5AA81B3}"/>
                </c:ext>
              </c:extLst>
            </c:dLbl>
            <c:dLbl>
              <c:idx val="2051"/>
              <c:tx>
                <c:rich>
                  <a:bodyPr/>
                  <a:lstStyle/>
                  <a:p>
                    <a:fld id="{7974241C-EAEB-4D59-BCDE-B793734EAF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3-97B6-4E4A-BB6F-2BABF5AA81B3}"/>
                </c:ext>
              </c:extLst>
            </c:dLbl>
            <c:dLbl>
              <c:idx val="2052"/>
              <c:tx>
                <c:rich>
                  <a:bodyPr/>
                  <a:lstStyle/>
                  <a:p>
                    <a:fld id="{0E7D8788-35A0-4967-BB21-B2D6F8C646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4-97B6-4E4A-BB6F-2BABF5AA81B3}"/>
                </c:ext>
              </c:extLst>
            </c:dLbl>
            <c:dLbl>
              <c:idx val="2053"/>
              <c:tx>
                <c:rich>
                  <a:bodyPr/>
                  <a:lstStyle/>
                  <a:p>
                    <a:fld id="{513C723D-18DC-4669-805F-6B6252A762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5-97B6-4E4A-BB6F-2BABF5AA81B3}"/>
                </c:ext>
              </c:extLst>
            </c:dLbl>
            <c:dLbl>
              <c:idx val="2054"/>
              <c:tx>
                <c:rich>
                  <a:bodyPr/>
                  <a:lstStyle/>
                  <a:p>
                    <a:fld id="{2FC5C55F-916B-4D1A-BAB4-C7B27FD8CF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6-97B6-4E4A-BB6F-2BABF5AA81B3}"/>
                </c:ext>
              </c:extLst>
            </c:dLbl>
            <c:dLbl>
              <c:idx val="2055"/>
              <c:tx>
                <c:rich>
                  <a:bodyPr/>
                  <a:lstStyle/>
                  <a:p>
                    <a:fld id="{22F8B2D5-742D-47FD-864F-DD1B25E7B3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7-97B6-4E4A-BB6F-2BABF5AA81B3}"/>
                </c:ext>
              </c:extLst>
            </c:dLbl>
            <c:dLbl>
              <c:idx val="2056"/>
              <c:tx>
                <c:rich>
                  <a:bodyPr/>
                  <a:lstStyle/>
                  <a:p>
                    <a:fld id="{ADF5AF20-8F7A-4BF8-9228-9513B895A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8-97B6-4E4A-BB6F-2BABF5AA81B3}"/>
                </c:ext>
              </c:extLst>
            </c:dLbl>
            <c:dLbl>
              <c:idx val="2057"/>
              <c:tx>
                <c:rich>
                  <a:bodyPr/>
                  <a:lstStyle/>
                  <a:p>
                    <a:fld id="{F70F8FC8-12B6-4519-A65F-F85E0E0EDD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9-97B6-4E4A-BB6F-2BABF5AA81B3}"/>
                </c:ext>
              </c:extLst>
            </c:dLbl>
            <c:dLbl>
              <c:idx val="2058"/>
              <c:tx>
                <c:rich>
                  <a:bodyPr/>
                  <a:lstStyle/>
                  <a:p>
                    <a:fld id="{490F1085-9D6F-49A1-B0CE-993A905B41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A-97B6-4E4A-BB6F-2BABF5AA81B3}"/>
                </c:ext>
              </c:extLst>
            </c:dLbl>
            <c:dLbl>
              <c:idx val="2059"/>
              <c:tx>
                <c:rich>
                  <a:bodyPr/>
                  <a:lstStyle/>
                  <a:p>
                    <a:fld id="{38C6C670-BC14-4A9D-B101-2EBBA6BBDB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B-97B6-4E4A-BB6F-2BABF5AA81B3}"/>
                </c:ext>
              </c:extLst>
            </c:dLbl>
            <c:dLbl>
              <c:idx val="2060"/>
              <c:tx>
                <c:rich>
                  <a:bodyPr/>
                  <a:lstStyle/>
                  <a:p>
                    <a:fld id="{1435B915-B272-4FA5-90C6-50255C2204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C-97B6-4E4A-BB6F-2BABF5AA81B3}"/>
                </c:ext>
              </c:extLst>
            </c:dLbl>
            <c:dLbl>
              <c:idx val="2061"/>
              <c:tx>
                <c:rich>
                  <a:bodyPr/>
                  <a:lstStyle/>
                  <a:p>
                    <a:fld id="{2CEA3342-F42F-41E0-B1E5-59F7AB3E85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D-97B6-4E4A-BB6F-2BABF5AA81B3}"/>
                </c:ext>
              </c:extLst>
            </c:dLbl>
            <c:dLbl>
              <c:idx val="2062"/>
              <c:tx>
                <c:rich>
                  <a:bodyPr/>
                  <a:lstStyle/>
                  <a:p>
                    <a:fld id="{0CACAA1F-F0B2-486F-9EC3-FEA4E77C95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E-97B6-4E4A-BB6F-2BABF5AA81B3}"/>
                </c:ext>
              </c:extLst>
            </c:dLbl>
            <c:dLbl>
              <c:idx val="2063"/>
              <c:tx>
                <c:rich>
                  <a:bodyPr/>
                  <a:lstStyle/>
                  <a:p>
                    <a:fld id="{8110FB12-8E0E-4CC6-9756-712FE7C686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F-97B6-4E4A-BB6F-2BABF5AA81B3}"/>
                </c:ext>
              </c:extLst>
            </c:dLbl>
            <c:dLbl>
              <c:idx val="2064"/>
              <c:tx>
                <c:rich>
                  <a:bodyPr/>
                  <a:lstStyle/>
                  <a:p>
                    <a:fld id="{33D4CD38-EA6F-43B5-BA54-9551CAEC10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0-97B6-4E4A-BB6F-2BABF5AA81B3}"/>
                </c:ext>
              </c:extLst>
            </c:dLbl>
            <c:dLbl>
              <c:idx val="2065"/>
              <c:tx>
                <c:rich>
                  <a:bodyPr/>
                  <a:lstStyle/>
                  <a:p>
                    <a:fld id="{E7E52CAC-3720-4823-80B6-C80BB60910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1-97B6-4E4A-BB6F-2BABF5AA81B3}"/>
                </c:ext>
              </c:extLst>
            </c:dLbl>
            <c:dLbl>
              <c:idx val="2066"/>
              <c:tx>
                <c:rich>
                  <a:bodyPr/>
                  <a:lstStyle/>
                  <a:p>
                    <a:fld id="{B29BCD98-08F2-4EDD-A61E-DE0E377CCA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2-97B6-4E4A-BB6F-2BABF5AA81B3}"/>
                </c:ext>
              </c:extLst>
            </c:dLbl>
            <c:dLbl>
              <c:idx val="2067"/>
              <c:tx>
                <c:rich>
                  <a:bodyPr/>
                  <a:lstStyle/>
                  <a:p>
                    <a:fld id="{A508E565-7D06-43FE-831B-44B92D794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3-97B6-4E4A-BB6F-2BABF5AA81B3}"/>
                </c:ext>
              </c:extLst>
            </c:dLbl>
            <c:dLbl>
              <c:idx val="2068"/>
              <c:tx>
                <c:rich>
                  <a:bodyPr/>
                  <a:lstStyle/>
                  <a:p>
                    <a:fld id="{38918EFA-B6AA-42B7-AC9F-78A8959227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4-97B6-4E4A-BB6F-2BABF5AA81B3}"/>
                </c:ext>
              </c:extLst>
            </c:dLbl>
            <c:dLbl>
              <c:idx val="2069"/>
              <c:tx>
                <c:rich>
                  <a:bodyPr/>
                  <a:lstStyle/>
                  <a:p>
                    <a:fld id="{101DB275-0CA7-4159-8929-89552ECF3D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5-97B6-4E4A-BB6F-2BABF5AA81B3}"/>
                </c:ext>
              </c:extLst>
            </c:dLbl>
            <c:dLbl>
              <c:idx val="2070"/>
              <c:tx>
                <c:rich>
                  <a:bodyPr/>
                  <a:lstStyle/>
                  <a:p>
                    <a:fld id="{EACEA2F1-F227-4E01-9A0B-D335856FA2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6-97B6-4E4A-BB6F-2BABF5AA81B3}"/>
                </c:ext>
              </c:extLst>
            </c:dLbl>
            <c:dLbl>
              <c:idx val="2071"/>
              <c:tx>
                <c:rich>
                  <a:bodyPr/>
                  <a:lstStyle/>
                  <a:p>
                    <a:fld id="{40C26073-ED62-4481-BFAE-DF2F205F47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7-97B6-4E4A-BB6F-2BABF5AA81B3}"/>
                </c:ext>
              </c:extLst>
            </c:dLbl>
            <c:dLbl>
              <c:idx val="2072"/>
              <c:tx>
                <c:rich>
                  <a:bodyPr/>
                  <a:lstStyle/>
                  <a:p>
                    <a:fld id="{3143FC75-45A5-4F09-9195-6693762712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8-97B6-4E4A-BB6F-2BABF5AA81B3}"/>
                </c:ext>
              </c:extLst>
            </c:dLbl>
            <c:dLbl>
              <c:idx val="2073"/>
              <c:tx>
                <c:rich>
                  <a:bodyPr/>
                  <a:lstStyle/>
                  <a:p>
                    <a:fld id="{5906F9FF-D747-4AB2-A831-E05F5EC33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9-97B6-4E4A-BB6F-2BABF5AA81B3}"/>
                </c:ext>
              </c:extLst>
            </c:dLbl>
            <c:dLbl>
              <c:idx val="2074"/>
              <c:tx>
                <c:rich>
                  <a:bodyPr/>
                  <a:lstStyle/>
                  <a:p>
                    <a:fld id="{3F53DE28-8F20-4AF3-8BD2-1C3E39547F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A-97B6-4E4A-BB6F-2BABF5AA81B3}"/>
                </c:ext>
              </c:extLst>
            </c:dLbl>
            <c:dLbl>
              <c:idx val="2075"/>
              <c:tx>
                <c:rich>
                  <a:bodyPr/>
                  <a:lstStyle/>
                  <a:p>
                    <a:fld id="{F06FE6F9-E763-49FE-B18C-8C609F2E75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B-97B6-4E4A-BB6F-2BABF5AA81B3}"/>
                </c:ext>
              </c:extLst>
            </c:dLbl>
            <c:dLbl>
              <c:idx val="2076"/>
              <c:tx>
                <c:rich>
                  <a:bodyPr/>
                  <a:lstStyle/>
                  <a:p>
                    <a:fld id="{5D0EAF1E-FBF0-48C5-A8D4-ADCFF040F7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C-97B6-4E4A-BB6F-2BABF5AA81B3}"/>
                </c:ext>
              </c:extLst>
            </c:dLbl>
            <c:dLbl>
              <c:idx val="2077"/>
              <c:tx>
                <c:rich>
                  <a:bodyPr/>
                  <a:lstStyle/>
                  <a:p>
                    <a:fld id="{3EAC3F95-27F1-4F1E-B981-AB8161376B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D-97B6-4E4A-BB6F-2BABF5AA81B3}"/>
                </c:ext>
              </c:extLst>
            </c:dLbl>
            <c:dLbl>
              <c:idx val="2078"/>
              <c:tx>
                <c:rich>
                  <a:bodyPr/>
                  <a:lstStyle/>
                  <a:p>
                    <a:fld id="{69B97EF0-D998-4972-A362-A3C14E3961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E-97B6-4E4A-BB6F-2BABF5AA81B3}"/>
                </c:ext>
              </c:extLst>
            </c:dLbl>
            <c:dLbl>
              <c:idx val="2079"/>
              <c:tx>
                <c:rich>
                  <a:bodyPr/>
                  <a:lstStyle/>
                  <a:p>
                    <a:fld id="{A9F582BD-9D8F-418F-9FC0-C377B09857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F-97B6-4E4A-BB6F-2BABF5AA81B3}"/>
                </c:ext>
              </c:extLst>
            </c:dLbl>
            <c:dLbl>
              <c:idx val="2080"/>
              <c:tx>
                <c:rich>
                  <a:bodyPr/>
                  <a:lstStyle/>
                  <a:p>
                    <a:fld id="{2C151CD1-FEDE-4616-BDE3-3C74639C85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0-97B6-4E4A-BB6F-2BABF5AA81B3}"/>
                </c:ext>
              </c:extLst>
            </c:dLbl>
            <c:dLbl>
              <c:idx val="2081"/>
              <c:tx>
                <c:rich>
                  <a:bodyPr/>
                  <a:lstStyle/>
                  <a:p>
                    <a:fld id="{F72CFBDA-7820-43C0-9CDC-9C08FEEEC7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1-97B6-4E4A-BB6F-2BABF5AA81B3}"/>
                </c:ext>
              </c:extLst>
            </c:dLbl>
            <c:dLbl>
              <c:idx val="2082"/>
              <c:tx>
                <c:rich>
                  <a:bodyPr/>
                  <a:lstStyle/>
                  <a:p>
                    <a:fld id="{E54166F0-E692-4D46-A93D-07DEF2081F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2-97B6-4E4A-BB6F-2BABF5AA81B3}"/>
                </c:ext>
              </c:extLst>
            </c:dLbl>
            <c:dLbl>
              <c:idx val="2083"/>
              <c:tx>
                <c:rich>
                  <a:bodyPr/>
                  <a:lstStyle/>
                  <a:p>
                    <a:fld id="{98C5A9B9-D720-486B-B40A-19A7753E81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3-97B6-4E4A-BB6F-2BABF5AA81B3}"/>
                </c:ext>
              </c:extLst>
            </c:dLbl>
            <c:dLbl>
              <c:idx val="2084"/>
              <c:tx>
                <c:rich>
                  <a:bodyPr/>
                  <a:lstStyle/>
                  <a:p>
                    <a:fld id="{D0369168-8626-4579-8B02-EF87E3EA0A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4-97B6-4E4A-BB6F-2BABF5AA81B3}"/>
                </c:ext>
              </c:extLst>
            </c:dLbl>
            <c:dLbl>
              <c:idx val="2085"/>
              <c:tx>
                <c:rich>
                  <a:bodyPr/>
                  <a:lstStyle/>
                  <a:p>
                    <a:fld id="{5D9FD7F2-BDF0-417C-9EC7-4C980D5843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5-97B6-4E4A-BB6F-2BABF5AA81B3}"/>
                </c:ext>
              </c:extLst>
            </c:dLbl>
            <c:dLbl>
              <c:idx val="2086"/>
              <c:tx>
                <c:rich>
                  <a:bodyPr/>
                  <a:lstStyle/>
                  <a:p>
                    <a:fld id="{335984B5-C23D-4147-95B7-2D1339F281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6-97B6-4E4A-BB6F-2BABF5AA81B3}"/>
                </c:ext>
              </c:extLst>
            </c:dLbl>
            <c:dLbl>
              <c:idx val="2087"/>
              <c:tx>
                <c:rich>
                  <a:bodyPr/>
                  <a:lstStyle/>
                  <a:p>
                    <a:fld id="{9947B19D-926F-4306-BF82-EAAD30A0A0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7-97B6-4E4A-BB6F-2BABF5AA81B3}"/>
                </c:ext>
              </c:extLst>
            </c:dLbl>
            <c:dLbl>
              <c:idx val="2088"/>
              <c:tx>
                <c:rich>
                  <a:bodyPr/>
                  <a:lstStyle/>
                  <a:p>
                    <a:fld id="{6216F6E2-1411-4570-A349-A18BB8C727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8-97B6-4E4A-BB6F-2BABF5AA81B3}"/>
                </c:ext>
              </c:extLst>
            </c:dLbl>
            <c:dLbl>
              <c:idx val="2089"/>
              <c:tx>
                <c:rich>
                  <a:bodyPr/>
                  <a:lstStyle/>
                  <a:p>
                    <a:fld id="{22144BD2-4C9C-48FA-8806-BA8B72EA43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9-97B6-4E4A-BB6F-2BABF5AA81B3}"/>
                </c:ext>
              </c:extLst>
            </c:dLbl>
            <c:dLbl>
              <c:idx val="2090"/>
              <c:tx>
                <c:rich>
                  <a:bodyPr/>
                  <a:lstStyle/>
                  <a:p>
                    <a:fld id="{57914332-1DD5-4738-8280-4D26307D80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A-97B6-4E4A-BB6F-2BABF5AA81B3}"/>
                </c:ext>
              </c:extLst>
            </c:dLbl>
            <c:dLbl>
              <c:idx val="2091"/>
              <c:tx>
                <c:rich>
                  <a:bodyPr/>
                  <a:lstStyle/>
                  <a:p>
                    <a:fld id="{DDB0CDC4-0EEB-4CBF-B86C-884C15E62C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B-97B6-4E4A-BB6F-2BABF5AA81B3}"/>
                </c:ext>
              </c:extLst>
            </c:dLbl>
            <c:dLbl>
              <c:idx val="2092"/>
              <c:tx>
                <c:rich>
                  <a:bodyPr/>
                  <a:lstStyle/>
                  <a:p>
                    <a:fld id="{12BBA87D-0310-409F-8B16-EA8FA74154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C-97B6-4E4A-BB6F-2BABF5AA81B3}"/>
                </c:ext>
              </c:extLst>
            </c:dLbl>
            <c:dLbl>
              <c:idx val="2093"/>
              <c:tx>
                <c:rich>
                  <a:bodyPr/>
                  <a:lstStyle/>
                  <a:p>
                    <a:fld id="{345352EE-AA7A-41C6-9C54-5CE718599D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D-97B6-4E4A-BB6F-2BABF5AA81B3}"/>
                </c:ext>
              </c:extLst>
            </c:dLbl>
            <c:dLbl>
              <c:idx val="2094"/>
              <c:tx>
                <c:rich>
                  <a:bodyPr/>
                  <a:lstStyle/>
                  <a:p>
                    <a:fld id="{90A3A01F-B8AB-4D45-83DE-45D1B8AD99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E-97B6-4E4A-BB6F-2BABF5AA81B3}"/>
                </c:ext>
              </c:extLst>
            </c:dLbl>
            <c:dLbl>
              <c:idx val="2095"/>
              <c:tx>
                <c:rich>
                  <a:bodyPr/>
                  <a:lstStyle/>
                  <a:p>
                    <a:fld id="{C981D1A2-5351-44EB-B7A5-9ACEE30D09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F-97B6-4E4A-BB6F-2BABF5AA81B3}"/>
                </c:ext>
              </c:extLst>
            </c:dLbl>
            <c:dLbl>
              <c:idx val="2096"/>
              <c:tx>
                <c:rich>
                  <a:bodyPr/>
                  <a:lstStyle/>
                  <a:p>
                    <a:fld id="{2CC4EBE7-606A-4D5B-AEDA-DC1896C7BE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0-97B6-4E4A-BB6F-2BABF5AA81B3}"/>
                </c:ext>
              </c:extLst>
            </c:dLbl>
            <c:dLbl>
              <c:idx val="2097"/>
              <c:tx>
                <c:rich>
                  <a:bodyPr/>
                  <a:lstStyle/>
                  <a:p>
                    <a:fld id="{185207E7-C010-412F-9EBF-65C93CA223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1-97B6-4E4A-BB6F-2BABF5AA81B3}"/>
                </c:ext>
              </c:extLst>
            </c:dLbl>
            <c:dLbl>
              <c:idx val="2098"/>
              <c:tx>
                <c:rich>
                  <a:bodyPr/>
                  <a:lstStyle/>
                  <a:p>
                    <a:fld id="{1BCD068E-73A6-429F-8901-B95D49BE14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2-97B6-4E4A-BB6F-2BABF5AA81B3}"/>
                </c:ext>
              </c:extLst>
            </c:dLbl>
            <c:dLbl>
              <c:idx val="2099"/>
              <c:tx>
                <c:rich>
                  <a:bodyPr/>
                  <a:lstStyle/>
                  <a:p>
                    <a:fld id="{6E03CE82-8F05-4F14-A5F3-36263562E2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3-97B6-4E4A-BB6F-2BABF5AA81B3}"/>
                </c:ext>
              </c:extLst>
            </c:dLbl>
            <c:dLbl>
              <c:idx val="2100"/>
              <c:tx>
                <c:rich>
                  <a:bodyPr/>
                  <a:lstStyle/>
                  <a:p>
                    <a:fld id="{7DEFA928-6D06-4A86-89F0-BBD10A5B68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4-97B6-4E4A-BB6F-2BABF5AA81B3}"/>
                </c:ext>
              </c:extLst>
            </c:dLbl>
            <c:dLbl>
              <c:idx val="2101"/>
              <c:tx>
                <c:rich>
                  <a:bodyPr/>
                  <a:lstStyle/>
                  <a:p>
                    <a:fld id="{EC28A5AD-2F09-447B-86AA-F5B900C1EF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5-97B6-4E4A-BB6F-2BABF5AA81B3}"/>
                </c:ext>
              </c:extLst>
            </c:dLbl>
            <c:dLbl>
              <c:idx val="2102"/>
              <c:tx>
                <c:rich>
                  <a:bodyPr/>
                  <a:lstStyle/>
                  <a:p>
                    <a:fld id="{0CD9BCE6-F66D-47BF-807B-4FB48BB887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6-97B6-4E4A-BB6F-2BABF5AA81B3}"/>
                </c:ext>
              </c:extLst>
            </c:dLbl>
            <c:dLbl>
              <c:idx val="2103"/>
              <c:tx>
                <c:rich>
                  <a:bodyPr/>
                  <a:lstStyle/>
                  <a:p>
                    <a:fld id="{65D0BD7E-02B4-4607-9D23-9A483F0A8F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7-97B6-4E4A-BB6F-2BABF5AA81B3}"/>
                </c:ext>
              </c:extLst>
            </c:dLbl>
            <c:dLbl>
              <c:idx val="2104"/>
              <c:tx>
                <c:rich>
                  <a:bodyPr/>
                  <a:lstStyle/>
                  <a:p>
                    <a:fld id="{F91FC41F-1C94-43AC-88B3-4411FDFFB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8-97B6-4E4A-BB6F-2BABF5AA81B3}"/>
                </c:ext>
              </c:extLst>
            </c:dLbl>
            <c:dLbl>
              <c:idx val="2105"/>
              <c:tx>
                <c:rich>
                  <a:bodyPr/>
                  <a:lstStyle/>
                  <a:p>
                    <a:fld id="{CAFA9362-21C1-4CF8-98D5-E952366719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9-97B6-4E4A-BB6F-2BABF5AA81B3}"/>
                </c:ext>
              </c:extLst>
            </c:dLbl>
            <c:dLbl>
              <c:idx val="2106"/>
              <c:tx>
                <c:rich>
                  <a:bodyPr/>
                  <a:lstStyle/>
                  <a:p>
                    <a:fld id="{C5F9DE0E-2E10-4727-A014-2C4AA574DE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A-97B6-4E4A-BB6F-2BABF5AA81B3}"/>
                </c:ext>
              </c:extLst>
            </c:dLbl>
            <c:dLbl>
              <c:idx val="2107"/>
              <c:tx>
                <c:rich>
                  <a:bodyPr/>
                  <a:lstStyle/>
                  <a:p>
                    <a:fld id="{686A4891-E8BD-42EC-AB48-06B0B60A2E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B-97B6-4E4A-BB6F-2BABF5AA81B3}"/>
                </c:ext>
              </c:extLst>
            </c:dLbl>
            <c:dLbl>
              <c:idx val="2108"/>
              <c:tx>
                <c:rich>
                  <a:bodyPr/>
                  <a:lstStyle/>
                  <a:p>
                    <a:fld id="{D8A6BE8D-745E-4190-80EC-D3BD942269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C-97B6-4E4A-BB6F-2BABF5AA81B3}"/>
                </c:ext>
              </c:extLst>
            </c:dLbl>
            <c:dLbl>
              <c:idx val="2109"/>
              <c:tx>
                <c:rich>
                  <a:bodyPr/>
                  <a:lstStyle/>
                  <a:p>
                    <a:fld id="{C80BF9A6-7DF8-4374-A6A0-94BFC130A2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D-97B6-4E4A-BB6F-2BABF5AA81B3}"/>
                </c:ext>
              </c:extLst>
            </c:dLbl>
            <c:dLbl>
              <c:idx val="2110"/>
              <c:tx>
                <c:rich>
                  <a:bodyPr/>
                  <a:lstStyle/>
                  <a:p>
                    <a:fld id="{ED3FDB34-48EF-4BDB-BFE3-B255CB1D83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E-97B6-4E4A-BB6F-2BABF5AA81B3}"/>
                </c:ext>
              </c:extLst>
            </c:dLbl>
            <c:dLbl>
              <c:idx val="2111"/>
              <c:tx>
                <c:rich>
                  <a:bodyPr/>
                  <a:lstStyle/>
                  <a:p>
                    <a:fld id="{280BE559-AFA9-4163-91E9-F6AFA77B5B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F-97B6-4E4A-BB6F-2BABF5AA81B3}"/>
                </c:ext>
              </c:extLst>
            </c:dLbl>
            <c:dLbl>
              <c:idx val="2112"/>
              <c:tx>
                <c:rich>
                  <a:bodyPr/>
                  <a:lstStyle/>
                  <a:p>
                    <a:fld id="{3CA9E92C-81B5-4DC6-AB99-2A79497536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0-97B6-4E4A-BB6F-2BABF5AA81B3}"/>
                </c:ext>
              </c:extLst>
            </c:dLbl>
            <c:dLbl>
              <c:idx val="2113"/>
              <c:tx>
                <c:rich>
                  <a:bodyPr/>
                  <a:lstStyle/>
                  <a:p>
                    <a:fld id="{3EDFF98B-8556-4D0B-B2BA-A9B2F9D429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1-97B6-4E4A-BB6F-2BABF5AA81B3}"/>
                </c:ext>
              </c:extLst>
            </c:dLbl>
            <c:dLbl>
              <c:idx val="2114"/>
              <c:tx>
                <c:rich>
                  <a:bodyPr/>
                  <a:lstStyle/>
                  <a:p>
                    <a:fld id="{B60428D8-EF6D-44BD-ACFE-6E0F473DA4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2-97B6-4E4A-BB6F-2BABF5AA81B3}"/>
                </c:ext>
              </c:extLst>
            </c:dLbl>
            <c:dLbl>
              <c:idx val="2115"/>
              <c:tx>
                <c:rich>
                  <a:bodyPr/>
                  <a:lstStyle/>
                  <a:p>
                    <a:fld id="{A17EF1E3-21AD-4EAC-960B-C9B181382D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3-97B6-4E4A-BB6F-2BABF5AA81B3}"/>
                </c:ext>
              </c:extLst>
            </c:dLbl>
            <c:dLbl>
              <c:idx val="2116"/>
              <c:tx>
                <c:rich>
                  <a:bodyPr/>
                  <a:lstStyle/>
                  <a:p>
                    <a:fld id="{4286EABB-ED85-4169-B3CE-7959EE59B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4-97B6-4E4A-BB6F-2BABF5AA81B3}"/>
                </c:ext>
              </c:extLst>
            </c:dLbl>
            <c:dLbl>
              <c:idx val="2117"/>
              <c:tx>
                <c:rich>
                  <a:bodyPr/>
                  <a:lstStyle/>
                  <a:p>
                    <a:fld id="{111E5046-FCD1-4AFC-A839-590E08D119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5-97B6-4E4A-BB6F-2BABF5AA81B3}"/>
                </c:ext>
              </c:extLst>
            </c:dLbl>
            <c:dLbl>
              <c:idx val="2118"/>
              <c:tx>
                <c:rich>
                  <a:bodyPr/>
                  <a:lstStyle/>
                  <a:p>
                    <a:fld id="{032BA165-E7C6-4205-A76B-77BF01BD1E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6-97B6-4E4A-BB6F-2BABF5AA81B3}"/>
                </c:ext>
              </c:extLst>
            </c:dLbl>
            <c:dLbl>
              <c:idx val="2119"/>
              <c:tx>
                <c:rich>
                  <a:bodyPr/>
                  <a:lstStyle/>
                  <a:p>
                    <a:fld id="{12F11395-C6CF-4E3D-86A4-6D325BD6FB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7-97B6-4E4A-BB6F-2BABF5AA81B3}"/>
                </c:ext>
              </c:extLst>
            </c:dLbl>
            <c:dLbl>
              <c:idx val="2120"/>
              <c:tx>
                <c:rich>
                  <a:bodyPr/>
                  <a:lstStyle/>
                  <a:p>
                    <a:fld id="{27E53643-048B-4F84-BC22-F0F3D107D4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8-97B6-4E4A-BB6F-2BABF5AA81B3}"/>
                </c:ext>
              </c:extLst>
            </c:dLbl>
            <c:dLbl>
              <c:idx val="2121"/>
              <c:tx>
                <c:rich>
                  <a:bodyPr/>
                  <a:lstStyle/>
                  <a:p>
                    <a:fld id="{AA6BC7DD-640C-4B48-B7BA-CD5D3BD94E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9-97B6-4E4A-BB6F-2BABF5AA81B3}"/>
                </c:ext>
              </c:extLst>
            </c:dLbl>
            <c:dLbl>
              <c:idx val="2122"/>
              <c:tx>
                <c:rich>
                  <a:bodyPr/>
                  <a:lstStyle/>
                  <a:p>
                    <a:fld id="{4A734787-FC9A-4FBB-8997-AD3480AD66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A-97B6-4E4A-BB6F-2BABF5AA81B3}"/>
                </c:ext>
              </c:extLst>
            </c:dLbl>
            <c:dLbl>
              <c:idx val="2123"/>
              <c:tx>
                <c:rich>
                  <a:bodyPr/>
                  <a:lstStyle/>
                  <a:p>
                    <a:fld id="{97C00B42-753B-4AC1-B621-124D5A89B0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B-97B6-4E4A-BB6F-2BABF5AA81B3}"/>
                </c:ext>
              </c:extLst>
            </c:dLbl>
            <c:dLbl>
              <c:idx val="2124"/>
              <c:tx>
                <c:rich>
                  <a:bodyPr/>
                  <a:lstStyle/>
                  <a:p>
                    <a:fld id="{FDF2AC36-BEED-4796-BD96-C310D20013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C-97B6-4E4A-BB6F-2BABF5AA81B3}"/>
                </c:ext>
              </c:extLst>
            </c:dLbl>
            <c:dLbl>
              <c:idx val="2125"/>
              <c:tx>
                <c:rich>
                  <a:bodyPr/>
                  <a:lstStyle/>
                  <a:p>
                    <a:fld id="{48179282-BBC1-45BF-9F76-944F6FE278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D-97B6-4E4A-BB6F-2BABF5AA81B3}"/>
                </c:ext>
              </c:extLst>
            </c:dLbl>
            <c:dLbl>
              <c:idx val="2126"/>
              <c:tx>
                <c:rich>
                  <a:bodyPr/>
                  <a:lstStyle/>
                  <a:p>
                    <a:fld id="{ADE6F582-03A6-447B-AEB7-1F874937D7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E-97B6-4E4A-BB6F-2BABF5AA81B3}"/>
                </c:ext>
              </c:extLst>
            </c:dLbl>
            <c:dLbl>
              <c:idx val="2127"/>
              <c:tx>
                <c:rich>
                  <a:bodyPr/>
                  <a:lstStyle/>
                  <a:p>
                    <a:fld id="{9D7AC242-19FC-40B1-87B4-7E58806B66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F-97B6-4E4A-BB6F-2BABF5AA81B3}"/>
                </c:ext>
              </c:extLst>
            </c:dLbl>
            <c:dLbl>
              <c:idx val="2128"/>
              <c:tx>
                <c:rich>
                  <a:bodyPr/>
                  <a:lstStyle/>
                  <a:p>
                    <a:fld id="{69DAEE0B-E259-4D83-B936-E0E4AEA052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0-97B6-4E4A-BB6F-2BABF5AA81B3}"/>
                </c:ext>
              </c:extLst>
            </c:dLbl>
            <c:dLbl>
              <c:idx val="2129"/>
              <c:tx>
                <c:rich>
                  <a:bodyPr/>
                  <a:lstStyle/>
                  <a:p>
                    <a:fld id="{3BB830E5-BF05-4F46-9C5E-A4AFA4B0E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1-97B6-4E4A-BB6F-2BABF5AA81B3}"/>
                </c:ext>
              </c:extLst>
            </c:dLbl>
            <c:dLbl>
              <c:idx val="2130"/>
              <c:tx>
                <c:rich>
                  <a:bodyPr/>
                  <a:lstStyle/>
                  <a:p>
                    <a:fld id="{B41B6E88-FA68-4F30-93AD-251EC82E64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2-97B6-4E4A-BB6F-2BABF5AA81B3}"/>
                </c:ext>
              </c:extLst>
            </c:dLbl>
            <c:dLbl>
              <c:idx val="2131"/>
              <c:tx>
                <c:rich>
                  <a:bodyPr/>
                  <a:lstStyle/>
                  <a:p>
                    <a:fld id="{BA577E97-AF82-4A8A-BE94-71E274413C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3-97B6-4E4A-BB6F-2BABF5AA81B3}"/>
                </c:ext>
              </c:extLst>
            </c:dLbl>
            <c:dLbl>
              <c:idx val="2132"/>
              <c:tx>
                <c:rich>
                  <a:bodyPr/>
                  <a:lstStyle/>
                  <a:p>
                    <a:fld id="{942E9373-4EA7-48EC-A392-8C37BEF5B8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4-97B6-4E4A-BB6F-2BABF5AA81B3}"/>
                </c:ext>
              </c:extLst>
            </c:dLbl>
            <c:dLbl>
              <c:idx val="2133"/>
              <c:tx>
                <c:rich>
                  <a:bodyPr/>
                  <a:lstStyle/>
                  <a:p>
                    <a:fld id="{F64FE942-4DC4-4504-8DA5-335DE617B0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5-97B6-4E4A-BB6F-2BABF5AA81B3}"/>
                </c:ext>
              </c:extLst>
            </c:dLbl>
            <c:dLbl>
              <c:idx val="2134"/>
              <c:tx>
                <c:rich>
                  <a:bodyPr/>
                  <a:lstStyle/>
                  <a:p>
                    <a:fld id="{33E9FFA4-1E9D-4FB7-8D69-4A5FA973C9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6-97B6-4E4A-BB6F-2BABF5AA81B3}"/>
                </c:ext>
              </c:extLst>
            </c:dLbl>
            <c:dLbl>
              <c:idx val="2135"/>
              <c:tx>
                <c:rich>
                  <a:bodyPr/>
                  <a:lstStyle/>
                  <a:p>
                    <a:fld id="{E923E30A-30F7-473D-BC4F-0983B8DBB8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7-97B6-4E4A-BB6F-2BABF5AA81B3}"/>
                </c:ext>
              </c:extLst>
            </c:dLbl>
            <c:dLbl>
              <c:idx val="2136"/>
              <c:tx>
                <c:rich>
                  <a:bodyPr/>
                  <a:lstStyle/>
                  <a:p>
                    <a:fld id="{2BC1B8D3-ED0B-402E-8C51-F12C764073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8-97B6-4E4A-BB6F-2BABF5AA81B3}"/>
                </c:ext>
              </c:extLst>
            </c:dLbl>
            <c:dLbl>
              <c:idx val="2137"/>
              <c:tx>
                <c:rich>
                  <a:bodyPr/>
                  <a:lstStyle/>
                  <a:p>
                    <a:fld id="{823D3EC2-8A3E-4E6E-BB5D-8EB4F07880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9-97B6-4E4A-BB6F-2BABF5AA81B3}"/>
                </c:ext>
              </c:extLst>
            </c:dLbl>
            <c:dLbl>
              <c:idx val="2138"/>
              <c:tx>
                <c:rich>
                  <a:bodyPr/>
                  <a:lstStyle/>
                  <a:p>
                    <a:fld id="{1ED0B9B7-9474-4B6C-9636-E37FF78BDE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A-97B6-4E4A-BB6F-2BABF5AA81B3}"/>
                </c:ext>
              </c:extLst>
            </c:dLbl>
            <c:dLbl>
              <c:idx val="2139"/>
              <c:tx>
                <c:rich>
                  <a:bodyPr/>
                  <a:lstStyle/>
                  <a:p>
                    <a:fld id="{E86DCF48-9D9A-4F96-A81D-F31D3787C7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B-97B6-4E4A-BB6F-2BABF5AA81B3}"/>
                </c:ext>
              </c:extLst>
            </c:dLbl>
            <c:dLbl>
              <c:idx val="2140"/>
              <c:tx>
                <c:rich>
                  <a:bodyPr/>
                  <a:lstStyle/>
                  <a:p>
                    <a:fld id="{5105FFC8-6801-45AC-9639-2A3AF290E2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C-97B6-4E4A-BB6F-2BABF5AA81B3}"/>
                </c:ext>
              </c:extLst>
            </c:dLbl>
            <c:dLbl>
              <c:idx val="2141"/>
              <c:tx>
                <c:rich>
                  <a:bodyPr/>
                  <a:lstStyle/>
                  <a:p>
                    <a:fld id="{25AE3F71-13B0-4FB0-8D21-7A4E9A39F9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D-97B6-4E4A-BB6F-2BABF5AA81B3}"/>
                </c:ext>
              </c:extLst>
            </c:dLbl>
            <c:dLbl>
              <c:idx val="2142"/>
              <c:tx>
                <c:rich>
                  <a:bodyPr/>
                  <a:lstStyle/>
                  <a:p>
                    <a:fld id="{186BA768-502E-4ABA-9AE9-E9BAD80354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E-97B6-4E4A-BB6F-2BABF5AA81B3}"/>
                </c:ext>
              </c:extLst>
            </c:dLbl>
            <c:dLbl>
              <c:idx val="2143"/>
              <c:tx>
                <c:rich>
                  <a:bodyPr/>
                  <a:lstStyle/>
                  <a:p>
                    <a:fld id="{FEC98286-7BE4-48AF-ADC7-54ACAB219A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F-97B6-4E4A-BB6F-2BABF5AA81B3}"/>
                </c:ext>
              </c:extLst>
            </c:dLbl>
            <c:dLbl>
              <c:idx val="2144"/>
              <c:tx>
                <c:rich>
                  <a:bodyPr/>
                  <a:lstStyle/>
                  <a:p>
                    <a:fld id="{98E995C6-2028-4825-8B9D-71C351A808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0-97B6-4E4A-BB6F-2BABF5AA81B3}"/>
                </c:ext>
              </c:extLst>
            </c:dLbl>
            <c:dLbl>
              <c:idx val="2145"/>
              <c:tx>
                <c:rich>
                  <a:bodyPr/>
                  <a:lstStyle/>
                  <a:p>
                    <a:fld id="{7F119347-5205-4729-96A2-2FB346B02B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1-97B6-4E4A-BB6F-2BABF5AA81B3}"/>
                </c:ext>
              </c:extLst>
            </c:dLbl>
            <c:dLbl>
              <c:idx val="2146"/>
              <c:tx>
                <c:rich>
                  <a:bodyPr/>
                  <a:lstStyle/>
                  <a:p>
                    <a:fld id="{5AA0FDC5-0D07-425A-A9C0-9CBF5E57BA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2-97B6-4E4A-BB6F-2BABF5AA81B3}"/>
                </c:ext>
              </c:extLst>
            </c:dLbl>
            <c:dLbl>
              <c:idx val="2147"/>
              <c:tx>
                <c:rich>
                  <a:bodyPr/>
                  <a:lstStyle/>
                  <a:p>
                    <a:fld id="{89442C75-9224-4F4B-A862-51A1557F12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3-97B6-4E4A-BB6F-2BABF5AA81B3}"/>
                </c:ext>
              </c:extLst>
            </c:dLbl>
            <c:dLbl>
              <c:idx val="2148"/>
              <c:tx>
                <c:rich>
                  <a:bodyPr/>
                  <a:lstStyle/>
                  <a:p>
                    <a:fld id="{7A525A9B-0557-4E4C-B1F2-7D92D5A68A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4-97B6-4E4A-BB6F-2BABF5AA81B3}"/>
                </c:ext>
              </c:extLst>
            </c:dLbl>
            <c:dLbl>
              <c:idx val="2149"/>
              <c:tx>
                <c:rich>
                  <a:bodyPr/>
                  <a:lstStyle/>
                  <a:p>
                    <a:fld id="{46E4FE9D-828D-4A97-8CE5-417589C6BA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5-97B6-4E4A-BB6F-2BABF5AA81B3}"/>
                </c:ext>
              </c:extLst>
            </c:dLbl>
            <c:dLbl>
              <c:idx val="2150"/>
              <c:tx>
                <c:rich>
                  <a:bodyPr/>
                  <a:lstStyle/>
                  <a:p>
                    <a:fld id="{2DB5CA0C-D05A-4789-8BC6-D5A250B72B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6-97B6-4E4A-BB6F-2BABF5AA81B3}"/>
                </c:ext>
              </c:extLst>
            </c:dLbl>
            <c:dLbl>
              <c:idx val="2151"/>
              <c:tx>
                <c:rich>
                  <a:bodyPr/>
                  <a:lstStyle/>
                  <a:p>
                    <a:fld id="{261B0633-ACE3-496F-8635-BA7C8BB741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7-97B6-4E4A-BB6F-2BABF5AA81B3}"/>
                </c:ext>
              </c:extLst>
            </c:dLbl>
            <c:dLbl>
              <c:idx val="2152"/>
              <c:tx>
                <c:rich>
                  <a:bodyPr/>
                  <a:lstStyle/>
                  <a:p>
                    <a:fld id="{EF92EFC0-4372-4C4B-8A23-4E3DDCE7FA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8-97B6-4E4A-BB6F-2BABF5AA81B3}"/>
                </c:ext>
              </c:extLst>
            </c:dLbl>
            <c:dLbl>
              <c:idx val="2153"/>
              <c:tx>
                <c:rich>
                  <a:bodyPr/>
                  <a:lstStyle/>
                  <a:p>
                    <a:fld id="{26BBCE80-283A-4864-8C2F-E3C60C1E8B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9-97B6-4E4A-BB6F-2BABF5AA81B3}"/>
                </c:ext>
              </c:extLst>
            </c:dLbl>
            <c:dLbl>
              <c:idx val="2154"/>
              <c:tx>
                <c:rich>
                  <a:bodyPr/>
                  <a:lstStyle/>
                  <a:p>
                    <a:fld id="{A73335B7-088C-45FC-9921-07CF183CB5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A-97B6-4E4A-BB6F-2BABF5AA81B3}"/>
                </c:ext>
              </c:extLst>
            </c:dLbl>
            <c:dLbl>
              <c:idx val="2155"/>
              <c:tx>
                <c:rich>
                  <a:bodyPr/>
                  <a:lstStyle/>
                  <a:p>
                    <a:fld id="{8C306A1E-6C33-43C4-B36D-9BEADF0C90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B-97B6-4E4A-BB6F-2BABF5AA81B3}"/>
                </c:ext>
              </c:extLst>
            </c:dLbl>
            <c:dLbl>
              <c:idx val="2156"/>
              <c:tx>
                <c:rich>
                  <a:bodyPr/>
                  <a:lstStyle/>
                  <a:p>
                    <a:fld id="{759576FD-DBFB-4A6C-847D-412C3FDE3D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C-97B6-4E4A-BB6F-2BABF5AA81B3}"/>
                </c:ext>
              </c:extLst>
            </c:dLbl>
            <c:dLbl>
              <c:idx val="2157"/>
              <c:tx>
                <c:rich>
                  <a:bodyPr/>
                  <a:lstStyle/>
                  <a:p>
                    <a:fld id="{15F84B2E-E1B1-4127-A725-6EDC64EB7F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D-97B6-4E4A-BB6F-2BABF5AA81B3}"/>
                </c:ext>
              </c:extLst>
            </c:dLbl>
            <c:dLbl>
              <c:idx val="2158"/>
              <c:tx>
                <c:rich>
                  <a:bodyPr/>
                  <a:lstStyle/>
                  <a:p>
                    <a:fld id="{E3689CAB-D96C-4FDC-B496-751A18EF58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E-97B6-4E4A-BB6F-2BABF5AA81B3}"/>
                </c:ext>
              </c:extLst>
            </c:dLbl>
            <c:dLbl>
              <c:idx val="2159"/>
              <c:tx>
                <c:rich>
                  <a:bodyPr/>
                  <a:lstStyle/>
                  <a:p>
                    <a:fld id="{7DB1ECB0-53FA-4201-8834-436CDF3CC2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F-97B6-4E4A-BB6F-2BABF5AA81B3}"/>
                </c:ext>
              </c:extLst>
            </c:dLbl>
            <c:dLbl>
              <c:idx val="2160"/>
              <c:tx>
                <c:rich>
                  <a:bodyPr/>
                  <a:lstStyle/>
                  <a:p>
                    <a:fld id="{EA00817E-D544-43BA-BDB2-923E5A05BE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0-97B6-4E4A-BB6F-2BABF5AA81B3}"/>
                </c:ext>
              </c:extLst>
            </c:dLbl>
            <c:dLbl>
              <c:idx val="2161"/>
              <c:tx>
                <c:rich>
                  <a:bodyPr/>
                  <a:lstStyle/>
                  <a:p>
                    <a:fld id="{C0863512-32B9-442D-B051-6F2C6AAFC7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1-97B6-4E4A-BB6F-2BABF5AA81B3}"/>
                </c:ext>
              </c:extLst>
            </c:dLbl>
            <c:dLbl>
              <c:idx val="2162"/>
              <c:tx>
                <c:rich>
                  <a:bodyPr/>
                  <a:lstStyle/>
                  <a:p>
                    <a:fld id="{0DB895DF-F10A-4209-92AF-8E3DFA0913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2-97B6-4E4A-BB6F-2BABF5AA81B3}"/>
                </c:ext>
              </c:extLst>
            </c:dLbl>
            <c:dLbl>
              <c:idx val="2163"/>
              <c:tx>
                <c:rich>
                  <a:bodyPr/>
                  <a:lstStyle/>
                  <a:p>
                    <a:fld id="{71903ACD-5A59-42B1-B7C6-8CEC1745BD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3-97B6-4E4A-BB6F-2BABF5AA81B3}"/>
                </c:ext>
              </c:extLst>
            </c:dLbl>
            <c:dLbl>
              <c:idx val="2164"/>
              <c:tx>
                <c:rich>
                  <a:bodyPr/>
                  <a:lstStyle/>
                  <a:p>
                    <a:fld id="{F29E0B08-59CB-4A6F-9C64-A3D36230B7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4-97B6-4E4A-BB6F-2BABF5AA81B3}"/>
                </c:ext>
              </c:extLst>
            </c:dLbl>
            <c:dLbl>
              <c:idx val="2165"/>
              <c:tx>
                <c:rich>
                  <a:bodyPr/>
                  <a:lstStyle/>
                  <a:p>
                    <a:fld id="{3295B004-1D04-4925-AA35-6DD9ED66FE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5-97B6-4E4A-BB6F-2BABF5AA81B3}"/>
                </c:ext>
              </c:extLst>
            </c:dLbl>
            <c:dLbl>
              <c:idx val="2166"/>
              <c:tx>
                <c:rich>
                  <a:bodyPr/>
                  <a:lstStyle/>
                  <a:p>
                    <a:fld id="{BAE52764-D804-4A8B-B1FB-DC73A6903A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6-97B6-4E4A-BB6F-2BABF5AA81B3}"/>
                </c:ext>
              </c:extLst>
            </c:dLbl>
            <c:dLbl>
              <c:idx val="2167"/>
              <c:tx>
                <c:rich>
                  <a:bodyPr/>
                  <a:lstStyle/>
                  <a:p>
                    <a:fld id="{D4333425-890E-4200-B267-BF2A19E528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7-97B6-4E4A-BB6F-2BABF5AA81B3}"/>
                </c:ext>
              </c:extLst>
            </c:dLbl>
            <c:dLbl>
              <c:idx val="2168"/>
              <c:tx>
                <c:rich>
                  <a:bodyPr/>
                  <a:lstStyle/>
                  <a:p>
                    <a:fld id="{F8BD8530-341F-4819-B8E9-FCB0F9FABB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8-97B6-4E4A-BB6F-2BABF5AA81B3}"/>
                </c:ext>
              </c:extLst>
            </c:dLbl>
            <c:dLbl>
              <c:idx val="2169"/>
              <c:tx>
                <c:rich>
                  <a:bodyPr/>
                  <a:lstStyle/>
                  <a:p>
                    <a:fld id="{0377F683-E0CF-4BF0-8E5B-396DD2B7C2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9-97B6-4E4A-BB6F-2BABF5AA81B3}"/>
                </c:ext>
              </c:extLst>
            </c:dLbl>
            <c:dLbl>
              <c:idx val="2170"/>
              <c:tx>
                <c:rich>
                  <a:bodyPr/>
                  <a:lstStyle/>
                  <a:p>
                    <a:fld id="{BCE39CEF-EFEF-41BF-AD9A-2B599B23F3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A-97B6-4E4A-BB6F-2BABF5AA81B3}"/>
                </c:ext>
              </c:extLst>
            </c:dLbl>
            <c:dLbl>
              <c:idx val="2171"/>
              <c:tx>
                <c:rich>
                  <a:bodyPr/>
                  <a:lstStyle/>
                  <a:p>
                    <a:fld id="{F5EC3817-5961-4C06-9060-6B957AA780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B-97B6-4E4A-BB6F-2BABF5AA81B3}"/>
                </c:ext>
              </c:extLst>
            </c:dLbl>
            <c:dLbl>
              <c:idx val="2172"/>
              <c:tx>
                <c:rich>
                  <a:bodyPr/>
                  <a:lstStyle/>
                  <a:p>
                    <a:fld id="{38B6C387-5859-49AF-A628-C9559C386D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C-97B6-4E4A-BB6F-2BABF5AA81B3}"/>
                </c:ext>
              </c:extLst>
            </c:dLbl>
            <c:dLbl>
              <c:idx val="2173"/>
              <c:tx>
                <c:rich>
                  <a:bodyPr/>
                  <a:lstStyle/>
                  <a:p>
                    <a:fld id="{871F5BDA-8E77-4E8F-8EA5-14E4C150FD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D-97B6-4E4A-BB6F-2BABF5AA81B3}"/>
                </c:ext>
              </c:extLst>
            </c:dLbl>
            <c:dLbl>
              <c:idx val="2174"/>
              <c:tx>
                <c:rich>
                  <a:bodyPr/>
                  <a:lstStyle/>
                  <a:p>
                    <a:fld id="{DC3D62EE-186D-44E5-9C26-3B91DB49C4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E-97B6-4E4A-BB6F-2BABF5AA81B3}"/>
                </c:ext>
              </c:extLst>
            </c:dLbl>
            <c:dLbl>
              <c:idx val="2175"/>
              <c:tx>
                <c:rich>
                  <a:bodyPr/>
                  <a:lstStyle/>
                  <a:p>
                    <a:fld id="{D2673954-9649-49DB-B341-197460A5F8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F-97B6-4E4A-BB6F-2BABF5AA81B3}"/>
                </c:ext>
              </c:extLst>
            </c:dLbl>
            <c:dLbl>
              <c:idx val="2176"/>
              <c:tx>
                <c:rich>
                  <a:bodyPr/>
                  <a:lstStyle/>
                  <a:p>
                    <a:fld id="{98769E7D-5EC8-426D-AC20-BBA8DAA465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0-97B6-4E4A-BB6F-2BABF5AA81B3}"/>
                </c:ext>
              </c:extLst>
            </c:dLbl>
            <c:dLbl>
              <c:idx val="2177"/>
              <c:tx>
                <c:rich>
                  <a:bodyPr/>
                  <a:lstStyle/>
                  <a:p>
                    <a:fld id="{21D5734B-D756-4788-B231-76102C3BDA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1-97B6-4E4A-BB6F-2BABF5AA81B3}"/>
                </c:ext>
              </c:extLst>
            </c:dLbl>
            <c:dLbl>
              <c:idx val="2178"/>
              <c:tx>
                <c:rich>
                  <a:bodyPr/>
                  <a:lstStyle/>
                  <a:p>
                    <a:fld id="{0D0D94E6-09CC-42C8-9C03-EC1DEEAC6C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2-97B6-4E4A-BB6F-2BABF5AA81B3}"/>
                </c:ext>
              </c:extLst>
            </c:dLbl>
            <c:dLbl>
              <c:idx val="2179"/>
              <c:tx>
                <c:rich>
                  <a:bodyPr/>
                  <a:lstStyle/>
                  <a:p>
                    <a:fld id="{E12C241F-5CAF-40B2-86D3-A66EF6C129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3-97B6-4E4A-BB6F-2BABF5AA81B3}"/>
                </c:ext>
              </c:extLst>
            </c:dLbl>
            <c:dLbl>
              <c:idx val="2180"/>
              <c:tx>
                <c:rich>
                  <a:bodyPr/>
                  <a:lstStyle/>
                  <a:p>
                    <a:fld id="{7A3E18FD-3ECD-4332-A806-86B872384D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4-97B6-4E4A-BB6F-2BABF5AA81B3}"/>
                </c:ext>
              </c:extLst>
            </c:dLbl>
            <c:dLbl>
              <c:idx val="2181"/>
              <c:tx>
                <c:rich>
                  <a:bodyPr/>
                  <a:lstStyle/>
                  <a:p>
                    <a:fld id="{E7F75F31-6F79-40FE-9E48-C51F1B2206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5-97B6-4E4A-BB6F-2BABF5AA81B3}"/>
                </c:ext>
              </c:extLst>
            </c:dLbl>
            <c:dLbl>
              <c:idx val="2182"/>
              <c:tx>
                <c:rich>
                  <a:bodyPr/>
                  <a:lstStyle/>
                  <a:p>
                    <a:fld id="{B04BF275-42DC-4749-9949-0CB363787A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6-97B6-4E4A-BB6F-2BABF5AA81B3}"/>
                </c:ext>
              </c:extLst>
            </c:dLbl>
            <c:dLbl>
              <c:idx val="2183"/>
              <c:tx>
                <c:rich>
                  <a:bodyPr/>
                  <a:lstStyle/>
                  <a:p>
                    <a:fld id="{19965A4F-7544-4DFB-A5AD-3CD6A391F5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7-97B6-4E4A-BB6F-2BABF5AA81B3}"/>
                </c:ext>
              </c:extLst>
            </c:dLbl>
            <c:dLbl>
              <c:idx val="2184"/>
              <c:tx>
                <c:rich>
                  <a:bodyPr/>
                  <a:lstStyle/>
                  <a:p>
                    <a:fld id="{39B144E8-6BCA-44C8-8AF6-097DC3B8A4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8-97B6-4E4A-BB6F-2BABF5AA81B3}"/>
                </c:ext>
              </c:extLst>
            </c:dLbl>
            <c:dLbl>
              <c:idx val="2185"/>
              <c:tx>
                <c:rich>
                  <a:bodyPr/>
                  <a:lstStyle/>
                  <a:p>
                    <a:fld id="{210648B7-CB26-4570-BA4D-3CE1A245EE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9-97B6-4E4A-BB6F-2BABF5AA81B3}"/>
                </c:ext>
              </c:extLst>
            </c:dLbl>
            <c:dLbl>
              <c:idx val="2186"/>
              <c:tx>
                <c:rich>
                  <a:bodyPr/>
                  <a:lstStyle/>
                  <a:p>
                    <a:fld id="{40304505-A790-4F32-A075-CBB32BD925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A-97B6-4E4A-BB6F-2BABF5AA81B3}"/>
                </c:ext>
              </c:extLst>
            </c:dLbl>
            <c:dLbl>
              <c:idx val="2187"/>
              <c:tx>
                <c:rich>
                  <a:bodyPr/>
                  <a:lstStyle/>
                  <a:p>
                    <a:fld id="{F912555B-B5B8-4ADC-AEC0-AF76C9C839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B-97B6-4E4A-BB6F-2BABF5AA81B3}"/>
                </c:ext>
              </c:extLst>
            </c:dLbl>
            <c:dLbl>
              <c:idx val="2188"/>
              <c:tx>
                <c:rich>
                  <a:bodyPr/>
                  <a:lstStyle/>
                  <a:p>
                    <a:fld id="{31253600-012C-497C-AE3B-3199E7F45F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C-97B6-4E4A-BB6F-2BABF5AA81B3}"/>
                </c:ext>
              </c:extLst>
            </c:dLbl>
            <c:dLbl>
              <c:idx val="2189"/>
              <c:tx>
                <c:rich>
                  <a:bodyPr/>
                  <a:lstStyle/>
                  <a:p>
                    <a:fld id="{67A2ADE5-5299-43B6-BC5F-025AED425E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D-97B6-4E4A-BB6F-2BABF5AA81B3}"/>
                </c:ext>
              </c:extLst>
            </c:dLbl>
            <c:dLbl>
              <c:idx val="2190"/>
              <c:tx>
                <c:rich>
                  <a:bodyPr/>
                  <a:lstStyle/>
                  <a:p>
                    <a:fld id="{FBEE326C-14C0-48ED-BCFD-A3F2D53D59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E-97B6-4E4A-BB6F-2BABF5AA81B3}"/>
                </c:ext>
              </c:extLst>
            </c:dLbl>
            <c:dLbl>
              <c:idx val="2191"/>
              <c:tx>
                <c:rich>
                  <a:bodyPr/>
                  <a:lstStyle/>
                  <a:p>
                    <a:fld id="{F2F69121-1433-4DAB-8683-9F181ECFD8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F-97B6-4E4A-BB6F-2BABF5AA81B3}"/>
                </c:ext>
              </c:extLst>
            </c:dLbl>
            <c:dLbl>
              <c:idx val="2192"/>
              <c:tx>
                <c:rich>
                  <a:bodyPr/>
                  <a:lstStyle/>
                  <a:p>
                    <a:fld id="{75381ED5-4AD0-44AB-B113-AE56C6B5A5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0-97B6-4E4A-BB6F-2BABF5AA81B3}"/>
                </c:ext>
              </c:extLst>
            </c:dLbl>
            <c:dLbl>
              <c:idx val="2193"/>
              <c:tx>
                <c:rich>
                  <a:bodyPr/>
                  <a:lstStyle/>
                  <a:p>
                    <a:fld id="{AB0B5789-AE4F-4FFA-95C6-1815706A40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1-97B6-4E4A-BB6F-2BABF5AA81B3}"/>
                </c:ext>
              </c:extLst>
            </c:dLbl>
            <c:dLbl>
              <c:idx val="2194"/>
              <c:tx>
                <c:rich>
                  <a:bodyPr/>
                  <a:lstStyle/>
                  <a:p>
                    <a:fld id="{98FEEEEE-1A9E-49D0-81AC-2658A87170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2-97B6-4E4A-BB6F-2BABF5AA81B3}"/>
                </c:ext>
              </c:extLst>
            </c:dLbl>
            <c:dLbl>
              <c:idx val="2195"/>
              <c:tx>
                <c:rich>
                  <a:bodyPr/>
                  <a:lstStyle/>
                  <a:p>
                    <a:fld id="{5AC6F83D-F5D6-4F70-BC12-7E3800E681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3-97B6-4E4A-BB6F-2BABF5AA81B3}"/>
                </c:ext>
              </c:extLst>
            </c:dLbl>
            <c:dLbl>
              <c:idx val="2196"/>
              <c:tx>
                <c:rich>
                  <a:bodyPr/>
                  <a:lstStyle/>
                  <a:p>
                    <a:fld id="{0E84241D-CA54-483E-9A83-F5AAC35EC8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4-97B6-4E4A-BB6F-2BABF5AA81B3}"/>
                </c:ext>
              </c:extLst>
            </c:dLbl>
            <c:dLbl>
              <c:idx val="2197"/>
              <c:tx>
                <c:rich>
                  <a:bodyPr/>
                  <a:lstStyle/>
                  <a:p>
                    <a:fld id="{2F1512E3-FFF9-41DE-952D-93C19F5390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5-97B6-4E4A-BB6F-2BABF5AA81B3}"/>
                </c:ext>
              </c:extLst>
            </c:dLbl>
            <c:dLbl>
              <c:idx val="2198"/>
              <c:tx>
                <c:rich>
                  <a:bodyPr/>
                  <a:lstStyle/>
                  <a:p>
                    <a:fld id="{D2F1CE4C-CFE3-46EC-AC5E-88B5A40395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6-97B6-4E4A-BB6F-2BABF5AA81B3}"/>
                </c:ext>
              </c:extLst>
            </c:dLbl>
            <c:dLbl>
              <c:idx val="2199"/>
              <c:tx>
                <c:rich>
                  <a:bodyPr/>
                  <a:lstStyle/>
                  <a:p>
                    <a:fld id="{3C64196B-DC78-48B7-B200-6A764D4FA6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7-97B6-4E4A-BB6F-2BABF5AA81B3}"/>
                </c:ext>
              </c:extLst>
            </c:dLbl>
            <c:dLbl>
              <c:idx val="2200"/>
              <c:tx>
                <c:rich>
                  <a:bodyPr/>
                  <a:lstStyle/>
                  <a:p>
                    <a:fld id="{8E7ACE17-E308-4D7E-B920-63FEB89D4D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8-97B6-4E4A-BB6F-2BABF5AA81B3}"/>
                </c:ext>
              </c:extLst>
            </c:dLbl>
            <c:dLbl>
              <c:idx val="2201"/>
              <c:tx>
                <c:rich>
                  <a:bodyPr/>
                  <a:lstStyle/>
                  <a:p>
                    <a:fld id="{52F3050D-25A4-4A43-BD3B-6C23100A58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9-97B6-4E4A-BB6F-2BABF5AA81B3}"/>
                </c:ext>
              </c:extLst>
            </c:dLbl>
            <c:dLbl>
              <c:idx val="2202"/>
              <c:tx>
                <c:rich>
                  <a:bodyPr/>
                  <a:lstStyle/>
                  <a:p>
                    <a:fld id="{33531D96-5DAF-4377-99FF-904BF7D1FA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A-97B6-4E4A-BB6F-2BABF5AA81B3}"/>
                </c:ext>
              </c:extLst>
            </c:dLbl>
            <c:dLbl>
              <c:idx val="2203"/>
              <c:tx>
                <c:rich>
                  <a:bodyPr/>
                  <a:lstStyle/>
                  <a:p>
                    <a:fld id="{CD030453-3C58-4E53-86DD-1550C4C9A2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B-97B6-4E4A-BB6F-2BABF5AA81B3}"/>
                </c:ext>
              </c:extLst>
            </c:dLbl>
            <c:dLbl>
              <c:idx val="2204"/>
              <c:tx>
                <c:rich>
                  <a:bodyPr/>
                  <a:lstStyle/>
                  <a:p>
                    <a:fld id="{76E291EB-D496-4D9A-9DEA-6C570D9531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C-97B6-4E4A-BB6F-2BABF5AA81B3}"/>
                </c:ext>
              </c:extLst>
            </c:dLbl>
            <c:dLbl>
              <c:idx val="2205"/>
              <c:tx>
                <c:rich>
                  <a:bodyPr/>
                  <a:lstStyle/>
                  <a:p>
                    <a:fld id="{652DB317-B0CC-460F-8816-20D425229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D-97B6-4E4A-BB6F-2BABF5AA81B3}"/>
                </c:ext>
              </c:extLst>
            </c:dLbl>
            <c:dLbl>
              <c:idx val="2206"/>
              <c:tx>
                <c:rich>
                  <a:bodyPr/>
                  <a:lstStyle/>
                  <a:p>
                    <a:fld id="{DCC92501-F7F7-4D45-9DF5-9D0548CA87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E-97B6-4E4A-BB6F-2BABF5AA81B3}"/>
                </c:ext>
              </c:extLst>
            </c:dLbl>
            <c:dLbl>
              <c:idx val="2207"/>
              <c:tx>
                <c:rich>
                  <a:bodyPr/>
                  <a:lstStyle/>
                  <a:p>
                    <a:fld id="{69AC7980-E0E4-4D7C-AA29-5431BF37E4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F-97B6-4E4A-BB6F-2BABF5AA81B3}"/>
                </c:ext>
              </c:extLst>
            </c:dLbl>
            <c:dLbl>
              <c:idx val="2208"/>
              <c:tx>
                <c:rich>
                  <a:bodyPr/>
                  <a:lstStyle/>
                  <a:p>
                    <a:fld id="{D25EC9B9-B537-40CB-8BAA-F22DDC12BE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0-97B6-4E4A-BB6F-2BABF5AA81B3}"/>
                </c:ext>
              </c:extLst>
            </c:dLbl>
            <c:dLbl>
              <c:idx val="2209"/>
              <c:tx>
                <c:rich>
                  <a:bodyPr/>
                  <a:lstStyle/>
                  <a:p>
                    <a:fld id="{9D34A4FC-D745-40EA-8FC3-D1A31D541C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1-97B6-4E4A-BB6F-2BABF5AA81B3}"/>
                </c:ext>
              </c:extLst>
            </c:dLbl>
            <c:dLbl>
              <c:idx val="2210"/>
              <c:tx>
                <c:rich>
                  <a:bodyPr/>
                  <a:lstStyle/>
                  <a:p>
                    <a:fld id="{9D3A5210-47E9-4F2B-B16E-1AE92A63F4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2-97B6-4E4A-BB6F-2BABF5AA81B3}"/>
                </c:ext>
              </c:extLst>
            </c:dLbl>
            <c:dLbl>
              <c:idx val="2211"/>
              <c:tx>
                <c:rich>
                  <a:bodyPr/>
                  <a:lstStyle/>
                  <a:p>
                    <a:fld id="{D9DA32C3-8B04-420B-8C00-817452723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3-97B6-4E4A-BB6F-2BABF5AA81B3}"/>
                </c:ext>
              </c:extLst>
            </c:dLbl>
            <c:dLbl>
              <c:idx val="2212"/>
              <c:tx>
                <c:rich>
                  <a:bodyPr/>
                  <a:lstStyle/>
                  <a:p>
                    <a:fld id="{7AD1CAFB-2071-4057-9031-DAB3C2D61D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4-97B6-4E4A-BB6F-2BABF5AA81B3}"/>
                </c:ext>
              </c:extLst>
            </c:dLbl>
            <c:dLbl>
              <c:idx val="2213"/>
              <c:tx>
                <c:rich>
                  <a:bodyPr/>
                  <a:lstStyle/>
                  <a:p>
                    <a:fld id="{B12D6BC2-D8E1-4115-8F8A-B2664A8629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5-97B6-4E4A-BB6F-2BABF5AA81B3}"/>
                </c:ext>
              </c:extLst>
            </c:dLbl>
            <c:dLbl>
              <c:idx val="2214"/>
              <c:tx>
                <c:rich>
                  <a:bodyPr/>
                  <a:lstStyle/>
                  <a:p>
                    <a:fld id="{BECDDE44-CA55-4ABE-A1ED-DB2727EDD7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6-97B6-4E4A-BB6F-2BABF5AA81B3}"/>
                </c:ext>
              </c:extLst>
            </c:dLbl>
            <c:dLbl>
              <c:idx val="2215"/>
              <c:tx>
                <c:rich>
                  <a:bodyPr/>
                  <a:lstStyle/>
                  <a:p>
                    <a:fld id="{E42F65E5-279F-4439-9F21-B3DEB215F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7-97B6-4E4A-BB6F-2BABF5AA81B3}"/>
                </c:ext>
              </c:extLst>
            </c:dLbl>
            <c:dLbl>
              <c:idx val="2216"/>
              <c:tx>
                <c:rich>
                  <a:bodyPr/>
                  <a:lstStyle/>
                  <a:p>
                    <a:fld id="{DEEFD2B6-8000-476F-9E5A-5C0F70CEF5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8-97B6-4E4A-BB6F-2BABF5AA81B3}"/>
                </c:ext>
              </c:extLst>
            </c:dLbl>
            <c:dLbl>
              <c:idx val="2217"/>
              <c:tx>
                <c:rich>
                  <a:bodyPr/>
                  <a:lstStyle/>
                  <a:p>
                    <a:fld id="{67DFB27B-72D0-4265-BE76-B30682A313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9-97B6-4E4A-BB6F-2BABF5AA81B3}"/>
                </c:ext>
              </c:extLst>
            </c:dLbl>
            <c:dLbl>
              <c:idx val="2218"/>
              <c:tx>
                <c:rich>
                  <a:bodyPr/>
                  <a:lstStyle/>
                  <a:p>
                    <a:fld id="{606F98B6-177E-46B5-8815-487B863D59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A-97B6-4E4A-BB6F-2BABF5AA81B3}"/>
                </c:ext>
              </c:extLst>
            </c:dLbl>
            <c:dLbl>
              <c:idx val="2219"/>
              <c:tx>
                <c:rich>
                  <a:bodyPr/>
                  <a:lstStyle/>
                  <a:p>
                    <a:fld id="{48DA32B4-650D-4830-A529-72C94F6158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B-97B6-4E4A-BB6F-2BABF5AA81B3}"/>
                </c:ext>
              </c:extLst>
            </c:dLbl>
            <c:dLbl>
              <c:idx val="2220"/>
              <c:tx>
                <c:rich>
                  <a:bodyPr/>
                  <a:lstStyle/>
                  <a:p>
                    <a:fld id="{6E185CB4-C164-4294-9257-16D7BB31A2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C-97B6-4E4A-BB6F-2BABF5AA81B3}"/>
                </c:ext>
              </c:extLst>
            </c:dLbl>
            <c:dLbl>
              <c:idx val="2221"/>
              <c:tx>
                <c:rich>
                  <a:bodyPr/>
                  <a:lstStyle/>
                  <a:p>
                    <a:fld id="{715B91ED-2E99-48EB-88A8-B70D7FC7AB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D-97B6-4E4A-BB6F-2BABF5AA81B3}"/>
                </c:ext>
              </c:extLst>
            </c:dLbl>
            <c:dLbl>
              <c:idx val="2222"/>
              <c:tx>
                <c:rich>
                  <a:bodyPr/>
                  <a:lstStyle/>
                  <a:p>
                    <a:fld id="{897D86B0-C220-4018-85B1-CB6AD29168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E-97B6-4E4A-BB6F-2BABF5AA81B3}"/>
                </c:ext>
              </c:extLst>
            </c:dLbl>
            <c:dLbl>
              <c:idx val="2223"/>
              <c:tx>
                <c:rich>
                  <a:bodyPr/>
                  <a:lstStyle/>
                  <a:p>
                    <a:fld id="{2D0A11C5-673A-4934-A7F4-DF2F6EF8E0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F-97B6-4E4A-BB6F-2BABF5AA81B3}"/>
                </c:ext>
              </c:extLst>
            </c:dLbl>
            <c:dLbl>
              <c:idx val="2224"/>
              <c:tx>
                <c:rich>
                  <a:bodyPr/>
                  <a:lstStyle/>
                  <a:p>
                    <a:fld id="{91F48F2A-BCC4-4483-8C89-E4D257FF25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0-97B6-4E4A-BB6F-2BABF5AA81B3}"/>
                </c:ext>
              </c:extLst>
            </c:dLbl>
            <c:dLbl>
              <c:idx val="2225"/>
              <c:tx>
                <c:rich>
                  <a:bodyPr/>
                  <a:lstStyle/>
                  <a:p>
                    <a:fld id="{54E50D9C-802E-4210-AA73-4E779EEE60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1-97B6-4E4A-BB6F-2BABF5AA81B3}"/>
                </c:ext>
              </c:extLst>
            </c:dLbl>
            <c:dLbl>
              <c:idx val="2226"/>
              <c:tx>
                <c:rich>
                  <a:bodyPr/>
                  <a:lstStyle/>
                  <a:p>
                    <a:fld id="{B79F01F0-F932-49BA-9792-EAE383E5D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2-97B6-4E4A-BB6F-2BABF5AA81B3}"/>
                </c:ext>
              </c:extLst>
            </c:dLbl>
            <c:dLbl>
              <c:idx val="2227"/>
              <c:tx>
                <c:rich>
                  <a:bodyPr/>
                  <a:lstStyle/>
                  <a:p>
                    <a:fld id="{6AB6F21F-3E2E-4705-8C9A-275EF83C3B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3-97B6-4E4A-BB6F-2BABF5AA81B3}"/>
                </c:ext>
              </c:extLst>
            </c:dLbl>
            <c:dLbl>
              <c:idx val="2228"/>
              <c:tx>
                <c:rich>
                  <a:bodyPr/>
                  <a:lstStyle/>
                  <a:p>
                    <a:fld id="{28DAED6C-6290-4D52-B2C2-9B88530ED3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4-97B6-4E4A-BB6F-2BABF5AA81B3}"/>
                </c:ext>
              </c:extLst>
            </c:dLbl>
            <c:dLbl>
              <c:idx val="2229"/>
              <c:tx>
                <c:rich>
                  <a:bodyPr/>
                  <a:lstStyle/>
                  <a:p>
                    <a:fld id="{C97974A3-8B67-40D2-8678-F814E98F13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5-97B6-4E4A-BB6F-2BABF5AA81B3}"/>
                </c:ext>
              </c:extLst>
            </c:dLbl>
            <c:dLbl>
              <c:idx val="2230"/>
              <c:tx>
                <c:rich>
                  <a:bodyPr/>
                  <a:lstStyle/>
                  <a:p>
                    <a:fld id="{95C40263-43A7-40FC-8944-03C88249CE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6-97B6-4E4A-BB6F-2BABF5AA81B3}"/>
                </c:ext>
              </c:extLst>
            </c:dLbl>
            <c:dLbl>
              <c:idx val="2231"/>
              <c:tx>
                <c:rich>
                  <a:bodyPr/>
                  <a:lstStyle/>
                  <a:p>
                    <a:fld id="{D955FC3E-5165-40F2-B4BC-90902F0F0F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7-97B6-4E4A-BB6F-2BABF5AA81B3}"/>
                </c:ext>
              </c:extLst>
            </c:dLbl>
            <c:dLbl>
              <c:idx val="2232"/>
              <c:tx>
                <c:rich>
                  <a:bodyPr/>
                  <a:lstStyle/>
                  <a:p>
                    <a:fld id="{122A0B60-0421-47B3-86F9-E65696075A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8-97B6-4E4A-BB6F-2BABF5AA81B3}"/>
                </c:ext>
              </c:extLst>
            </c:dLbl>
            <c:dLbl>
              <c:idx val="2233"/>
              <c:tx>
                <c:rich>
                  <a:bodyPr/>
                  <a:lstStyle/>
                  <a:p>
                    <a:fld id="{A040A1E5-7DE7-444D-908E-78D09F3377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9-97B6-4E4A-BB6F-2BABF5AA81B3}"/>
                </c:ext>
              </c:extLst>
            </c:dLbl>
            <c:dLbl>
              <c:idx val="2234"/>
              <c:tx>
                <c:rich>
                  <a:bodyPr/>
                  <a:lstStyle/>
                  <a:p>
                    <a:fld id="{ABF9D24F-83EE-4AA2-9C47-80F3EBE074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A-97B6-4E4A-BB6F-2BABF5AA81B3}"/>
                </c:ext>
              </c:extLst>
            </c:dLbl>
            <c:dLbl>
              <c:idx val="2235"/>
              <c:tx>
                <c:rich>
                  <a:bodyPr/>
                  <a:lstStyle/>
                  <a:p>
                    <a:fld id="{799AC1CF-33B1-4945-96BD-9BD829C6C2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B-97B6-4E4A-BB6F-2BABF5AA81B3}"/>
                </c:ext>
              </c:extLst>
            </c:dLbl>
            <c:dLbl>
              <c:idx val="2236"/>
              <c:tx>
                <c:rich>
                  <a:bodyPr/>
                  <a:lstStyle/>
                  <a:p>
                    <a:fld id="{809D8CCE-14FC-45C6-8FFE-EB77CF54AC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C-97B6-4E4A-BB6F-2BABF5AA81B3}"/>
                </c:ext>
              </c:extLst>
            </c:dLbl>
            <c:dLbl>
              <c:idx val="2237"/>
              <c:tx>
                <c:rich>
                  <a:bodyPr/>
                  <a:lstStyle/>
                  <a:p>
                    <a:fld id="{3DED7469-A170-479A-B8E2-D1C241160A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D-97B6-4E4A-BB6F-2BABF5AA81B3}"/>
                </c:ext>
              </c:extLst>
            </c:dLbl>
            <c:dLbl>
              <c:idx val="2238"/>
              <c:tx>
                <c:rich>
                  <a:bodyPr/>
                  <a:lstStyle/>
                  <a:p>
                    <a:fld id="{CDD741FD-3FF5-43AF-8659-A2E5EF6A71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E-97B6-4E4A-BB6F-2BABF5AA81B3}"/>
                </c:ext>
              </c:extLst>
            </c:dLbl>
            <c:dLbl>
              <c:idx val="2239"/>
              <c:tx>
                <c:rich>
                  <a:bodyPr/>
                  <a:lstStyle/>
                  <a:p>
                    <a:fld id="{1926EEFC-9255-4E70-8BB8-135AD72736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F-97B6-4E4A-BB6F-2BABF5AA81B3}"/>
                </c:ext>
              </c:extLst>
            </c:dLbl>
            <c:dLbl>
              <c:idx val="2240"/>
              <c:tx>
                <c:rich>
                  <a:bodyPr/>
                  <a:lstStyle/>
                  <a:p>
                    <a:fld id="{B0325E6E-3513-4ED2-8BDE-B2CCEED3F1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0-97B6-4E4A-BB6F-2BABF5AA81B3}"/>
                </c:ext>
              </c:extLst>
            </c:dLbl>
            <c:dLbl>
              <c:idx val="2241"/>
              <c:tx>
                <c:rich>
                  <a:bodyPr/>
                  <a:lstStyle/>
                  <a:p>
                    <a:fld id="{42D8F6A5-B570-49D4-849B-1C8838CCCB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1-97B6-4E4A-BB6F-2BABF5AA81B3}"/>
                </c:ext>
              </c:extLst>
            </c:dLbl>
            <c:dLbl>
              <c:idx val="2242"/>
              <c:tx>
                <c:rich>
                  <a:bodyPr/>
                  <a:lstStyle/>
                  <a:p>
                    <a:fld id="{D5C09AD7-D9EC-4340-88B5-6799A4DF84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2-97B6-4E4A-BB6F-2BABF5AA81B3}"/>
                </c:ext>
              </c:extLst>
            </c:dLbl>
            <c:dLbl>
              <c:idx val="2243"/>
              <c:tx>
                <c:rich>
                  <a:bodyPr/>
                  <a:lstStyle/>
                  <a:p>
                    <a:fld id="{000EFCA7-DFF0-4346-AB0A-570736790B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3-97B6-4E4A-BB6F-2BABF5AA81B3}"/>
                </c:ext>
              </c:extLst>
            </c:dLbl>
            <c:dLbl>
              <c:idx val="2244"/>
              <c:tx>
                <c:rich>
                  <a:bodyPr/>
                  <a:lstStyle/>
                  <a:p>
                    <a:fld id="{B281D81B-B1D8-4445-8596-4CF38C387B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4-97B6-4E4A-BB6F-2BABF5AA81B3}"/>
                </c:ext>
              </c:extLst>
            </c:dLbl>
            <c:dLbl>
              <c:idx val="2245"/>
              <c:tx>
                <c:rich>
                  <a:bodyPr/>
                  <a:lstStyle/>
                  <a:p>
                    <a:fld id="{915D0812-1BA0-40F6-B6BB-04F348ACD7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5-97B6-4E4A-BB6F-2BABF5AA81B3}"/>
                </c:ext>
              </c:extLst>
            </c:dLbl>
            <c:dLbl>
              <c:idx val="2246"/>
              <c:tx>
                <c:rich>
                  <a:bodyPr/>
                  <a:lstStyle/>
                  <a:p>
                    <a:fld id="{46789722-1045-4D52-92EA-A3AEA26655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6-97B6-4E4A-BB6F-2BABF5AA81B3}"/>
                </c:ext>
              </c:extLst>
            </c:dLbl>
            <c:dLbl>
              <c:idx val="2247"/>
              <c:tx>
                <c:rich>
                  <a:bodyPr/>
                  <a:lstStyle/>
                  <a:p>
                    <a:fld id="{505CF190-4F9D-4B2F-941C-4F01FFB26B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7-97B6-4E4A-BB6F-2BABF5AA81B3}"/>
                </c:ext>
              </c:extLst>
            </c:dLbl>
            <c:dLbl>
              <c:idx val="2248"/>
              <c:tx>
                <c:rich>
                  <a:bodyPr/>
                  <a:lstStyle/>
                  <a:p>
                    <a:fld id="{9CC96389-0768-431F-8FD1-960DB4E0C5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8-97B6-4E4A-BB6F-2BABF5AA81B3}"/>
                </c:ext>
              </c:extLst>
            </c:dLbl>
            <c:dLbl>
              <c:idx val="2249"/>
              <c:tx>
                <c:rich>
                  <a:bodyPr/>
                  <a:lstStyle/>
                  <a:p>
                    <a:fld id="{4A74CB00-A0DD-4ED2-ACE7-CE95DFF4B3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9-97B6-4E4A-BB6F-2BABF5AA81B3}"/>
                </c:ext>
              </c:extLst>
            </c:dLbl>
            <c:dLbl>
              <c:idx val="2250"/>
              <c:tx>
                <c:rich>
                  <a:bodyPr/>
                  <a:lstStyle/>
                  <a:p>
                    <a:fld id="{F2E06AFE-D344-40DE-AEC8-0657EFC3B1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A-97B6-4E4A-BB6F-2BABF5AA81B3}"/>
                </c:ext>
              </c:extLst>
            </c:dLbl>
            <c:dLbl>
              <c:idx val="2251"/>
              <c:tx>
                <c:rich>
                  <a:bodyPr/>
                  <a:lstStyle/>
                  <a:p>
                    <a:fld id="{8650546C-28B0-4980-82CC-8158F4C6FA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B-97B6-4E4A-BB6F-2BABF5AA81B3}"/>
                </c:ext>
              </c:extLst>
            </c:dLbl>
            <c:dLbl>
              <c:idx val="2252"/>
              <c:tx>
                <c:rich>
                  <a:bodyPr/>
                  <a:lstStyle/>
                  <a:p>
                    <a:fld id="{7F09F7A4-A702-4811-8AA5-094A068F4A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C-97B6-4E4A-BB6F-2BABF5AA81B3}"/>
                </c:ext>
              </c:extLst>
            </c:dLbl>
            <c:dLbl>
              <c:idx val="2253"/>
              <c:tx>
                <c:rich>
                  <a:bodyPr/>
                  <a:lstStyle/>
                  <a:p>
                    <a:fld id="{145B2A61-6352-4835-8226-424B97F700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D-97B6-4E4A-BB6F-2BABF5AA81B3}"/>
                </c:ext>
              </c:extLst>
            </c:dLbl>
            <c:dLbl>
              <c:idx val="2254"/>
              <c:tx>
                <c:rich>
                  <a:bodyPr/>
                  <a:lstStyle/>
                  <a:p>
                    <a:fld id="{8D581F65-5063-4374-AB83-15D4E2DFF6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E-97B6-4E4A-BB6F-2BABF5AA81B3}"/>
                </c:ext>
              </c:extLst>
            </c:dLbl>
            <c:dLbl>
              <c:idx val="2255"/>
              <c:tx>
                <c:rich>
                  <a:bodyPr/>
                  <a:lstStyle/>
                  <a:p>
                    <a:fld id="{6A1F005E-33A0-478E-8CAE-5912F343DE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F-97B6-4E4A-BB6F-2BABF5AA81B3}"/>
                </c:ext>
              </c:extLst>
            </c:dLbl>
            <c:dLbl>
              <c:idx val="2256"/>
              <c:tx>
                <c:rich>
                  <a:bodyPr/>
                  <a:lstStyle/>
                  <a:p>
                    <a:fld id="{6324CC17-0FCA-4114-AB23-0A4BB4B9FD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0-97B6-4E4A-BB6F-2BABF5AA81B3}"/>
                </c:ext>
              </c:extLst>
            </c:dLbl>
            <c:dLbl>
              <c:idx val="2257"/>
              <c:tx>
                <c:rich>
                  <a:bodyPr/>
                  <a:lstStyle/>
                  <a:p>
                    <a:fld id="{1EA47778-059D-4C66-B785-4E1C90BEE5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1-97B6-4E4A-BB6F-2BABF5AA81B3}"/>
                </c:ext>
              </c:extLst>
            </c:dLbl>
            <c:dLbl>
              <c:idx val="2258"/>
              <c:tx>
                <c:rich>
                  <a:bodyPr/>
                  <a:lstStyle/>
                  <a:p>
                    <a:fld id="{8EC7AB1E-60BE-467D-8274-E08DEC18F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2-97B6-4E4A-BB6F-2BABF5AA81B3}"/>
                </c:ext>
              </c:extLst>
            </c:dLbl>
            <c:dLbl>
              <c:idx val="2259"/>
              <c:tx>
                <c:rich>
                  <a:bodyPr/>
                  <a:lstStyle/>
                  <a:p>
                    <a:fld id="{07DDE243-5742-45BF-A051-AC9221A3F2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3-97B6-4E4A-BB6F-2BABF5AA81B3}"/>
                </c:ext>
              </c:extLst>
            </c:dLbl>
            <c:dLbl>
              <c:idx val="2260"/>
              <c:tx>
                <c:rich>
                  <a:bodyPr/>
                  <a:lstStyle/>
                  <a:p>
                    <a:fld id="{39B8260C-4D1C-4451-86A0-F3ED26EA85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4-97B6-4E4A-BB6F-2BABF5AA81B3}"/>
                </c:ext>
              </c:extLst>
            </c:dLbl>
            <c:dLbl>
              <c:idx val="2261"/>
              <c:tx>
                <c:rich>
                  <a:bodyPr/>
                  <a:lstStyle/>
                  <a:p>
                    <a:fld id="{6931EAB5-9EF0-4AAB-A2F1-9512B2C35D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5-97B6-4E4A-BB6F-2BABF5AA81B3}"/>
                </c:ext>
              </c:extLst>
            </c:dLbl>
            <c:dLbl>
              <c:idx val="2262"/>
              <c:tx>
                <c:rich>
                  <a:bodyPr/>
                  <a:lstStyle/>
                  <a:p>
                    <a:fld id="{2DA85209-4D9D-4071-A0C2-D5C2C6D6EF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6-97B6-4E4A-BB6F-2BABF5AA81B3}"/>
                </c:ext>
              </c:extLst>
            </c:dLbl>
            <c:dLbl>
              <c:idx val="2263"/>
              <c:tx>
                <c:rich>
                  <a:bodyPr/>
                  <a:lstStyle/>
                  <a:p>
                    <a:fld id="{D74FD123-F0B7-48CE-A70D-A738B7986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7-97B6-4E4A-BB6F-2BABF5AA81B3}"/>
                </c:ext>
              </c:extLst>
            </c:dLbl>
            <c:dLbl>
              <c:idx val="2264"/>
              <c:tx>
                <c:rich>
                  <a:bodyPr/>
                  <a:lstStyle/>
                  <a:p>
                    <a:fld id="{02C13DAA-42F0-4595-8A77-D5D56CF6B6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8-97B6-4E4A-BB6F-2BABF5AA81B3}"/>
                </c:ext>
              </c:extLst>
            </c:dLbl>
            <c:dLbl>
              <c:idx val="2265"/>
              <c:tx>
                <c:rich>
                  <a:bodyPr/>
                  <a:lstStyle/>
                  <a:p>
                    <a:fld id="{EC4F84B0-30E2-4902-8724-E0EE190EF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9-97B6-4E4A-BB6F-2BABF5AA81B3}"/>
                </c:ext>
              </c:extLst>
            </c:dLbl>
            <c:dLbl>
              <c:idx val="2266"/>
              <c:tx>
                <c:rich>
                  <a:bodyPr/>
                  <a:lstStyle/>
                  <a:p>
                    <a:fld id="{D312E653-BBD2-442B-B4A6-E1BFEDAC3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A-97B6-4E4A-BB6F-2BABF5AA81B3}"/>
                </c:ext>
              </c:extLst>
            </c:dLbl>
            <c:dLbl>
              <c:idx val="2267"/>
              <c:tx>
                <c:rich>
                  <a:bodyPr/>
                  <a:lstStyle/>
                  <a:p>
                    <a:fld id="{3C83344B-4E07-42CB-9AA5-B768F298DA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B-97B6-4E4A-BB6F-2BABF5AA81B3}"/>
                </c:ext>
              </c:extLst>
            </c:dLbl>
            <c:dLbl>
              <c:idx val="2268"/>
              <c:tx>
                <c:rich>
                  <a:bodyPr/>
                  <a:lstStyle/>
                  <a:p>
                    <a:fld id="{DA5D20CA-1F26-48D0-AA3F-304BF80EE8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C-97B6-4E4A-BB6F-2BABF5AA81B3}"/>
                </c:ext>
              </c:extLst>
            </c:dLbl>
            <c:dLbl>
              <c:idx val="2269"/>
              <c:tx>
                <c:rich>
                  <a:bodyPr/>
                  <a:lstStyle/>
                  <a:p>
                    <a:fld id="{17A91865-0D3B-4477-895F-84F057C849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D-97B6-4E4A-BB6F-2BABF5AA81B3}"/>
                </c:ext>
              </c:extLst>
            </c:dLbl>
            <c:dLbl>
              <c:idx val="2270"/>
              <c:tx>
                <c:rich>
                  <a:bodyPr/>
                  <a:lstStyle/>
                  <a:p>
                    <a:fld id="{A531D67D-E9B9-4432-A0B9-3B9496B338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E-97B6-4E4A-BB6F-2BABF5AA81B3}"/>
                </c:ext>
              </c:extLst>
            </c:dLbl>
            <c:dLbl>
              <c:idx val="2271"/>
              <c:tx>
                <c:rich>
                  <a:bodyPr/>
                  <a:lstStyle/>
                  <a:p>
                    <a:fld id="{2AFDA98A-E3CE-48D0-916D-8359E91FD1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F-97B6-4E4A-BB6F-2BABF5AA81B3}"/>
                </c:ext>
              </c:extLst>
            </c:dLbl>
            <c:dLbl>
              <c:idx val="2272"/>
              <c:tx>
                <c:rich>
                  <a:bodyPr/>
                  <a:lstStyle/>
                  <a:p>
                    <a:fld id="{9700D37C-9B35-42EC-BA77-C7C73287C3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0-97B6-4E4A-BB6F-2BABF5AA81B3}"/>
                </c:ext>
              </c:extLst>
            </c:dLbl>
            <c:dLbl>
              <c:idx val="2273"/>
              <c:tx>
                <c:rich>
                  <a:bodyPr/>
                  <a:lstStyle/>
                  <a:p>
                    <a:fld id="{7FFEBED2-37D7-4392-BADA-F4B581E53A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1-97B6-4E4A-BB6F-2BABF5AA81B3}"/>
                </c:ext>
              </c:extLst>
            </c:dLbl>
            <c:dLbl>
              <c:idx val="2274"/>
              <c:tx>
                <c:rich>
                  <a:bodyPr/>
                  <a:lstStyle/>
                  <a:p>
                    <a:fld id="{84FEE7FA-9B6D-4B12-9082-B57684694E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2-97B6-4E4A-BB6F-2BABF5AA81B3}"/>
                </c:ext>
              </c:extLst>
            </c:dLbl>
            <c:dLbl>
              <c:idx val="2275"/>
              <c:tx>
                <c:rich>
                  <a:bodyPr/>
                  <a:lstStyle/>
                  <a:p>
                    <a:fld id="{47FEFA4A-0726-4F9A-87BE-23A1443E02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3-97B6-4E4A-BB6F-2BABF5AA81B3}"/>
                </c:ext>
              </c:extLst>
            </c:dLbl>
            <c:dLbl>
              <c:idx val="2276"/>
              <c:tx>
                <c:rich>
                  <a:bodyPr/>
                  <a:lstStyle/>
                  <a:p>
                    <a:fld id="{172C6392-723A-42CF-8ECA-1F2661CD34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4-97B6-4E4A-BB6F-2BABF5AA81B3}"/>
                </c:ext>
              </c:extLst>
            </c:dLbl>
            <c:dLbl>
              <c:idx val="2277"/>
              <c:tx>
                <c:rich>
                  <a:bodyPr/>
                  <a:lstStyle/>
                  <a:p>
                    <a:fld id="{31B3B737-D58B-494D-9597-26F906AD7F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5-97B6-4E4A-BB6F-2BABF5AA81B3}"/>
                </c:ext>
              </c:extLst>
            </c:dLbl>
            <c:dLbl>
              <c:idx val="2278"/>
              <c:tx>
                <c:rich>
                  <a:bodyPr/>
                  <a:lstStyle/>
                  <a:p>
                    <a:fld id="{83B646B3-9D7B-477B-8CFD-31D0C2A711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6-97B6-4E4A-BB6F-2BABF5AA81B3}"/>
                </c:ext>
              </c:extLst>
            </c:dLbl>
            <c:dLbl>
              <c:idx val="2279"/>
              <c:tx>
                <c:rich>
                  <a:bodyPr/>
                  <a:lstStyle/>
                  <a:p>
                    <a:fld id="{4F942809-D4E7-4F67-96C7-3D2CEC77B1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7-97B6-4E4A-BB6F-2BABF5AA81B3}"/>
                </c:ext>
              </c:extLst>
            </c:dLbl>
            <c:dLbl>
              <c:idx val="2280"/>
              <c:tx>
                <c:rich>
                  <a:bodyPr/>
                  <a:lstStyle/>
                  <a:p>
                    <a:fld id="{1FFE653A-E982-4BB3-A5DC-863012E926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8-97B6-4E4A-BB6F-2BABF5AA81B3}"/>
                </c:ext>
              </c:extLst>
            </c:dLbl>
            <c:dLbl>
              <c:idx val="2281"/>
              <c:tx>
                <c:rich>
                  <a:bodyPr/>
                  <a:lstStyle/>
                  <a:p>
                    <a:fld id="{9973B1DF-E7C0-4F58-9733-A39F6AFC0C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9-97B6-4E4A-BB6F-2BABF5AA81B3}"/>
                </c:ext>
              </c:extLst>
            </c:dLbl>
            <c:dLbl>
              <c:idx val="2282"/>
              <c:tx>
                <c:rich>
                  <a:bodyPr/>
                  <a:lstStyle/>
                  <a:p>
                    <a:fld id="{F9FA816F-678A-4231-9A21-6CB6F77773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A-97B6-4E4A-BB6F-2BABF5AA81B3}"/>
                </c:ext>
              </c:extLst>
            </c:dLbl>
            <c:dLbl>
              <c:idx val="2283"/>
              <c:tx>
                <c:rich>
                  <a:bodyPr/>
                  <a:lstStyle/>
                  <a:p>
                    <a:fld id="{8A78A0E1-139C-4952-9F85-F8C3F1FDF9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B-97B6-4E4A-BB6F-2BABF5AA81B3}"/>
                </c:ext>
              </c:extLst>
            </c:dLbl>
            <c:dLbl>
              <c:idx val="2284"/>
              <c:tx>
                <c:rich>
                  <a:bodyPr/>
                  <a:lstStyle/>
                  <a:p>
                    <a:fld id="{9F09CECD-2DB5-416C-8405-EF4A60BF10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C-97B6-4E4A-BB6F-2BABF5AA81B3}"/>
                </c:ext>
              </c:extLst>
            </c:dLbl>
            <c:dLbl>
              <c:idx val="2285"/>
              <c:tx>
                <c:rich>
                  <a:bodyPr/>
                  <a:lstStyle/>
                  <a:p>
                    <a:fld id="{BA3C83F5-D176-4108-9956-29BA862E4B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D-97B6-4E4A-BB6F-2BABF5AA81B3}"/>
                </c:ext>
              </c:extLst>
            </c:dLbl>
            <c:dLbl>
              <c:idx val="2286"/>
              <c:tx>
                <c:rich>
                  <a:bodyPr/>
                  <a:lstStyle/>
                  <a:p>
                    <a:fld id="{A5F91088-2730-470A-8A75-C69B3B20C8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E-97B6-4E4A-BB6F-2BABF5AA81B3}"/>
                </c:ext>
              </c:extLst>
            </c:dLbl>
            <c:dLbl>
              <c:idx val="2287"/>
              <c:tx>
                <c:rich>
                  <a:bodyPr/>
                  <a:lstStyle/>
                  <a:p>
                    <a:fld id="{41881745-B7C2-41E2-99AB-E6B85BF788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F-97B6-4E4A-BB6F-2BABF5AA81B3}"/>
                </c:ext>
              </c:extLst>
            </c:dLbl>
            <c:dLbl>
              <c:idx val="2288"/>
              <c:tx>
                <c:rich>
                  <a:bodyPr/>
                  <a:lstStyle/>
                  <a:p>
                    <a:fld id="{64F51095-6CA8-4B14-879C-208133A078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0-97B6-4E4A-BB6F-2BABF5AA81B3}"/>
                </c:ext>
              </c:extLst>
            </c:dLbl>
            <c:dLbl>
              <c:idx val="2289"/>
              <c:tx>
                <c:rich>
                  <a:bodyPr/>
                  <a:lstStyle/>
                  <a:p>
                    <a:fld id="{347733CF-551F-4429-9C4C-416D8ECB96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1-97B6-4E4A-BB6F-2BABF5AA81B3}"/>
                </c:ext>
              </c:extLst>
            </c:dLbl>
            <c:dLbl>
              <c:idx val="2290"/>
              <c:tx>
                <c:rich>
                  <a:bodyPr/>
                  <a:lstStyle/>
                  <a:p>
                    <a:fld id="{111BEA76-2FCD-41F1-8EBC-DC1E9F45F4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2-97B6-4E4A-BB6F-2BABF5AA81B3}"/>
                </c:ext>
              </c:extLst>
            </c:dLbl>
            <c:dLbl>
              <c:idx val="2291"/>
              <c:tx>
                <c:rich>
                  <a:bodyPr/>
                  <a:lstStyle/>
                  <a:p>
                    <a:fld id="{CA2F0415-46FD-4794-A2FC-8B430E5CCE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3-97B6-4E4A-BB6F-2BABF5AA81B3}"/>
                </c:ext>
              </c:extLst>
            </c:dLbl>
            <c:dLbl>
              <c:idx val="2292"/>
              <c:tx>
                <c:rich>
                  <a:bodyPr/>
                  <a:lstStyle/>
                  <a:p>
                    <a:fld id="{492BDFEB-32F5-4BE2-9BA8-96E282D13F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4-97B6-4E4A-BB6F-2BABF5AA81B3}"/>
                </c:ext>
              </c:extLst>
            </c:dLbl>
            <c:dLbl>
              <c:idx val="2293"/>
              <c:tx>
                <c:rich>
                  <a:bodyPr/>
                  <a:lstStyle/>
                  <a:p>
                    <a:fld id="{E43036BF-EE6E-4B94-9162-910DAB0541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5-97B6-4E4A-BB6F-2BABF5AA81B3}"/>
                </c:ext>
              </c:extLst>
            </c:dLbl>
            <c:dLbl>
              <c:idx val="2294"/>
              <c:tx>
                <c:rich>
                  <a:bodyPr/>
                  <a:lstStyle/>
                  <a:p>
                    <a:fld id="{17EB5C95-2E17-44BD-ADA0-8E9B3237F6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6-97B6-4E4A-BB6F-2BABF5AA81B3}"/>
                </c:ext>
              </c:extLst>
            </c:dLbl>
            <c:dLbl>
              <c:idx val="2295"/>
              <c:tx>
                <c:rich>
                  <a:bodyPr/>
                  <a:lstStyle/>
                  <a:p>
                    <a:fld id="{E7DC83E4-7AD3-4BED-A417-81A22601C2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7-97B6-4E4A-BB6F-2BABF5AA81B3}"/>
                </c:ext>
              </c:extLst>
            </c:dLbl>
            <c:dLbl>
              <c:idx val="2296"/>
              <c:tx>
                <c:rich>
                  <a:bodyPr/>
                  <a:lstStyle/>
                  <a:p>
                    <a:fld id="{BE98BBA7-9109-4FBE-9293-0183E93FED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8-97B6-4E4A-BB6F-2BABF5AA81B3}"/>
                </c:ext>
              </c:extLst>
            </c:dLbl>
            <c:dLbl>
              <c:idx val="2297"/>
              <c:tx>
                <c:rich>
                  <a:bodyPr/>
                  <a:lstStyle/>
                  <a:p>
                    <a:fld id="{ADDE13B4-4D79-4015-B054-A2995D4A3B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9-97B6-4E4A-BB6F-2BABF5AA81B3}"/>
                </c:ext>
              </c:extLst>
            </c:dLbl>
            <c:dLbl>
              <c:idx val="2298"/>
              <c:tx>
                <c:rich>
                  <a:bodyPr/>
                  <a:lstStyle/>
                  <a:p>
                    <a:fld id="{27C313B9-12E3-4A71-ABBF-067C9F6338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A-97B6-4E4A-BB6F-2BABF5AA81B3}"/>
                </c:ext>
              </c:extLst>
            </c:dLbl>
            <c:dLbl>
              <c:idx val="2299"/>
              <c:tx>
                <c:rich>
                  <a:bodyPr/>
                  <a:lstStyle/>
                  <a:p>
                    <a:fld id="{E6C27CE2-1DBF-4B8D-B0FC-B38845BFBB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B-97B6-4E4A-BB6F-2BABF5AA81B3}"/>
                </c:ext>
              </c:extLst>
            </c:dLbl>
            <c:dLbl>
              <c:idx val="2300"/>
              <c:tx>
                <c:rich>
                  <a:bodyPr/>
                  <a:lstStyle/>
                  <a:p>
                    <a:fld id="{03F9576F-F5EE-4479-9D8F-89B26062F0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C-97B6-4E4A-BB6F-2BABF5AA81B3}"/>
                </c:ext>
              </c:extLst>
            </c:dLbl>
            <c:dLbl>
              <c:idx val="2301"/>
              <c:tx>
                <c:rich>
                  <a:bodyPr/>
                  <a:lstStyle/>
                  <a:p>
                    <a:fld id="{09C4D8D6-4841-4FE0-ACB4-6118746CC0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D-97B6-4E4A-BB6F-2BABF5AA81B3}"/>
                </c:ext>
              </c:extLst>
            </c:dLbl>
            <c:dLbl>
              <c:idx val="2302"/>
              <c:tx>
                <c:rich>
                  <a:bodyPr/>
                  <a:lstStyle/>
                  <a:p>
                    <a:fld id="{E0BFDE71-161A-41CB-BECE-EEF31BC16E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E-97B6-4E4A-BB6F-2BABF5AA81B3}"/>
                </c:ext>
              </c:extLst>
            </c:dLbl>
            <c:dLbl>
              <c:idx val="2303"/>
              <c:tx>
                <c:rich>
                  <a:bodyPr/>
                  <a:lstStyle/>
                  <a:p>
                    <a:fld id="{58A4B4F9-ED96-4709-A3A9-9ED861CC50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F-97B6-4E4A-BB6F-2BABF5AA81B3}"/>
                </c:ext>
              </c:extLst>
            </c:dLbl>
            <c:dLbl>
              <c:idx val="2304"/>
              <c:tx>
                <c:rich>
                  <a:bodyPr/>
                  <a:lstStyle/>
                  <a:p>
                    <a:fld id="{214C2F97-9606-496D-896D-BD0A6C09D3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0-97B6-4E4A-BB6F-2BABF5AA81B3}"/>
                </c:ext>
              </c:extLst>
            </c:dLbl>
            <c:dLbl>
              <c:idx val="2305"/>
              <c:tx>
                <c:rich>
                  <a:bodyPr/>
                  <a:lstStyle/>
                  <a:p>
                    <a:fld id="{4472D42A-38F7-4EB9-813A-674BCF19C1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1-97B6-4E4A-BB6F-2BABF5AA81B3}"/>
                </c:ext>
              </c:extLst>
            </c:dLbl>
            <c:dLbl>
              <c:idx val="2306"/>
              <c:tx>
                <c:rich>
                  <a:bodyPr/>
                  <a:lstStyle/>
                  <a:p>
                    <a:fld id="{AF5CFEE8-E4D6-4D7C-B79C-04BB5729C1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2-97B6-4E4A-BB6F-2BABF5AA81B3}"/>
                </c:ext>
              </c:extLst>
            </c:dLbl>
            <c:dLbl>
              <c:idx val="2307"/>
              <c:tx>
                <c:rich>
                  <a:bodyPr/>
                  <a:lstStyle/>
                  <a:p>
                    <a:fld id="{D2A531A6-8BDA-42EE-8F3C-0DD974BD71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3-97B6-4E4A-BB6F-2BABF5AA81B3}"/>
                </c:ext>
              </c:extLst>
            </c:dLbl>
            <c:dLbl>
              <c:idx val="2308"/>
              <c:tx>
                <c:rich>
                  <a:bodyPr/>
                  <a:lstStyle/>
                  <a:p>
                    <a:fld id="{55055A45-7720-47AA-B096-FDFA9BB441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4-97B6-4E4A-BB6F-2BABF5AA81B3}"/>
                </c:ext>
              </c:extLst>
            </c:dLbl>
            <c:dLbl>
              <c:idx val="2309"/>
              <c:tx>
                <c:rich>
                  <a:bodyPr/>
                  <a:lstStyle/>
                  <a:p>
                    <a:fld id="{C289C8FF-D3C3-418E-A1BB-FC506A1484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5-97B6-4E4A-BB6F-2BABF5AA81B3}"/>
                </c:ext>
              </c:extLst>
            </c:dLbl>
            <c:dLbl>
              <c:idx val="2310"/>
              <c:tx>
                <c:rich>
                  <a:bodyPr/>
                  <a:lstStyle/>
                  <a:p>
                    <a:fld id="{56F14552-D39E-43B1-A68B-97B9BA2DBC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6-97B6-4E4A-BB6F-2BABF5AA81B3}"/>
                </c:ext>
              </c:extLst>
            </c:dLbl>
            <c:dLbl>
              <c:idx val="2311"/>
              <c:tx>
                <c:rich>
                  <a:bodyPr/>
                  <a:lstStyle/>
                  <a:p>
                    <a:fld id="{A6B3CD70-26A1-4444-9170-BDC3ED0769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7-97B6-4E4A-BB6F-2BABF5AA81B3}"/>
                </c:ext>
              </c:extLst>
            </c:dLbl>
            <c:dLbl>
              <c:idx val="2312"/>
              <c:tx>
                <c:rich>
                  <a:bodyPr/>
                  <a:lstStyle/>
                  <a:p>
                    <a:fld id="{2326D570-5714-4E0C-B01A-D239A7D07E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8-97B6-4E4A-BB6F-2BABF5AA81B3}"/>
                </c:ext>
              </c:extLst>
            </c:dLbl>
            <c:dLbl>
              <c:idx val="2313"/>
              <c:tx>
                <c:rich>
                  <a:bodyPr/>
                  <a:lstStyle/>
                  <a:p>
                    <a:fld id="{DC12D789-944D-4C98-9445-899DFE0EB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9-97B6-4E4A-BB6F-2BABF5AA81B3}"/>
                </c:ext>
              </c:extLst>
            </c:dLbl>
            <c:dLbl>
              <c:idx val="2314"/>
              <c:tx>
                <c:rich>
                  <a:bodyPr/>
                  <a:lstStyle/>
                  <a:p>
                    <a:fld id="{C2D49297-31A9-4F96-8A8C-3B8793CBB0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A-97B6-4E4A-BB6F-2BABF5AA81B3}"/>
                </c:ext>
              </c:extLst>
            </c:dLbl>
            <c:dLbl>
              <c:idx val="2315"/>
              <c:tx>
                <c:rich>
                  <a:bodyPr/>
                  <a:lstStyle/>
                  <a:p>
                    <a:fld id="{2A8E5BDD-6A9C-4F2D-8E96-949AB48E30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B-97B6-4E4A-BB6F-2BABF5AA81B3}"/>
                </c:ext>
              </c:extLst>
            </c:dLbl>
            <c:dLbl>
              <c:idx val="2316"/>
              <c:tx>
                <c:rich>
                  <a:bodyPr/>
                  <a:lstStyle/>
                  <a:p>
                    <a:fld id="{00292AD5-92A9-4D98-B352-D4BDF395E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C-97B6-4E4A-BB6F-2BABF5AA81B3}"/>
                </c:ext>
              </c:extLst>
            </c:dLbl>
            <c:dLbl>
              <c:idx val="2317"/>
              <c:tx>
                <c:rich>
                  <a:bodyPr/>
                  <a:lstStyle/>
                  <a:p>
                    <a:fld id="{8C144168-682D-482B-85A3-84CB027470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D-97B6-4E4A-BB6F-2BABF5AA81B3}"/>
                </c:ext>
              </c:extLst>
            </c:dLbl>
            <c:dLbl>
              <c:idx val="2318"/>
              <c:tx>
                <c:rich>
                  <a:bodyPr/>
                  <a:lstStyle/>
                  <a:p>
                    <a:fld id="{106CDF8F-FC1B-4F82-AAAE-0392AC56B3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E-97B6-4E4A-BB6F-2BABF5AA81B3}"/>
                </c:ext>
              </c:extLst>
            </c:dLbl>
            <c:dLbl>
              <c:idx val="2319"/>
              <c:tx>
                <c:rich>
                  <a:bodyPr/>
                  <a:lstStyle/>
                  <a:p>
                    <a:fld id="{D8BA133B-1E2F-409D-84B4-7F8514152A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F-97B6-4E4A-BB6F-2BABF5AA81B3}"/>
                </c:ext>
              </c:extLst>
            </c:dLbl>
            <c:dLbl>
              <c:idx val="2320"/>
              <c:tx>
                <c:rich>
                  <a:bodyPr/>
                  <a:lstStyle/>
                  <a:p>
                    <a:fld id="{941A533B-7438-40DC-9775-EDB35D6864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0-97B6-4E4A-BB6F-2BABF5AA81B3}"/>
                </c:ext>
              </c:extLst>
            </c:dLbl>
            <c:dLbl>
              <c:idx val="2321"/>
              <c:tx>
                <c:rich>
                  <a:bodyPr/>
                  <a:lstStyle/>
                  <a:p>
                    <a:fld id="{FDA84846-CA32-496B-A819-47A44A02EB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1-97B6-4E4A-BB6F-2BABF5AA81B3}"/>
                </c:ext>
              </c:extLst>
            </c:dLbl>
            <c:dLbl>
              <c:idx val="2322"/>
              <c:tx>
                <c:rich>
                  <a:bodyPr/>
                  <a:lstStyle/>
                  <a:p>
                    <a:fld id="{2A4A6553-BCA0-40A3-8E49-C0240804B4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2-97B6-4E4A-BB6F-2BABF5AA81B3}"/>
                </c:ext>
              </c:extLst>
            </c:dLbl>
            <c:dLbl>
              <c:idx val="2323"/>
              <c:tx>
                <c:rich>
                  <a:bodyPr/>
                  <a:lstStyle/>
                  <a:p>
                    <a:fld id="{9BABED79-0F2C-4A6C-91DF-24E09206DE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3-97B6-4E4A-BB6F-2BABF5AA81B3}"/>
                </c:ext>
              </c:extLst>
            </c:dLbl>
            <c:dLbl>
              <c:idx val="2324"/>
              <c:tx>
                <c:rich>
                  <a:bodyPr/>
                  <a:lstStyle/>
                  <a:p>
                    <a:fld id="{41FB6254-010F-411B-96A9-0E265B9E45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4-97B6-4E4A-BB6F-2BABF5AA81B3}"/>
                </c:ext>
              </c:extLst>
            </c:dLbl>
            <c:dLbl>
              <c:idx val="2325"/>
              <c:tx>
                <c:rich>
                  <a:bodyPr/>
                  <a:lstStyle/>
                  <a:p>
                    <a:fld id="{E9CDF6A7-6251-4293-9A14-28B3797053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5-97B6-4E4A-BB6F-2BABF5AA81B3}"/>
                </c:ext>
              </c:extLst>
            </c:dLbl>
            <c:dLbl>
              <c:idx val="2326"/>
              <c:tx>
                <c:rich>
                  <a:bodyPr/>
                  <a:lstStyle/>
                  <a:p>
                    <a:fld id="{628A86EE-F451-4191-B38A-3C67C0E45A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6-97B6-4E4A-BB6F-2BABF5AA81B3}"/>
                </c:ext>
              </c:extLst>
            </c:dLbl>
            <c:dLbl>
              <c:idx val="2327"/>
              <c:tx>
                <c:rich>
                  <a:bodyPr/>
                  <a:lstStyle/>
                  <a:p>
                    <a:fld id="{0501E97F-DE90-475B-B1E8-05635C4C74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7-97B6-4E4A-BB6F-2BABF5AA81B3}"/>
                </c:ext>
              </c:extLst>
            </c:dLbl>
            <c:dLbl>
              <c:idx val="2328"/>
              <c:tx>
                <c:rich>
                  <a:bodyPr/>
                  <a:lstStyle/>
                  <a:p>
                    <a:fld id="{A47E5786-FAC5-4A2B-941D-D6633D6693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8-97B6-4E4A-BB6F-2BABF5AA81B3}"/>
                </c:ext>
              </c:extLst>
            </c:dLbl>
            <c:dLbl>
              <c:idx val="2329"/>
              <c:tx>
                <c:rich>
                  <a:bodyPr/>
                  <a:lstStyle/>
                  <a:p>
                    <a:fld id="{B9A179A3-D2F8-4990-9BA5-B65F3F151E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9-97B6-4E4A-BB6F-2BABF5AA81B3}"/>
                </c:ext>
              </c:extLst>
            </c:dLbl>
            <c:dLbl>
              <c:idx val="2330"/>
              <c:tx>
                <c:rich>
                  <a:bodyPr/>
                  <a:lstStyle/>
                  <a:p>
                    <a:fld id="{1EC0BD6F-2619-4D34-B1F5-5E7B76EDDE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A-97B6-4E4A-BB6F-2BABF5AA81B3}"/>
                </c:ext>
              </c:extLst>
            </c:dLbl>
            <c:dLbl>
              <c:idx val="2331"/>
              <c:tx>
                <c:rich>
                  <a:bodyPr/>
                  <a:lstStyle/>
                  <a:p>
                    <a:fld id="{C7F433DF-9E39-4DE0-94EB-D6814C30C9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B-97B6-4E4A-BB6F-2BABF5AA81B3}"/>
                </c:ext>
              </c:extLst>
            </c:dLbl>
            <c:dLbl>
              <c:idx val="2332"/>
              <c:tx>
                <c:rich>
                  <a:bodyPr/>
                  <a:lstStyle/>
                  <a:p>
                    <a:fld id="{4D09710F-F0A9-4C0F-BEF6-B139AF9409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C-97B6-4E4A-BB6F-2BABF5AA81B3}"/>
                </c:ext>
              </c:extLst>
            </c:dLbl>
            <c:dLbl>
              <c:idx val="2333"/>
              <c:tx>
                <c:rich>
                  <a:bodyPr/>
                  <a:lstStyle/>
                  <a:p>
                    <a:fld id="{D7A6AFAD-0E84-4688-9068-1E28708E7B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D-97B6-4E4A-BB6F-2BABF5AA81B3}"/>
                </c:ext>
              </c:extLst>
            </c:dLbl>
            <c:dLbl>
              <c:idx val="2334"/>
              <c:tx>
                <c:rich>
                  <a:bodyPr/>
                  <a:lstStyle/>
                  <a:p>
                    <a:fld id="{4A155A57-9CFE-4BC4-A3DD-6308240CEF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E-97B6-4E4A-BB6F-2BABF5AA81B3}"/>
                </c:ext>
              </c:extLst>
            </c:dLbl>
            <c:dLbl>
              <c:idx val="2335"/>
              <c:tx>
                <c:rich>
                  <a:bodyPr/>
                  <a:lstStyle/>
                  <a:p>
                    <a:fld id="{456C9424-AD55-47AF-8493-3CF599389A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F-97B6-4E4A-BB6F-2BABF5AA81B3}"/>
                </c:ext>
              </c:extLst>
            </c:dLbl>
            <c:dLbl>
              <c:idx val="2336"/>
              <c:tx>
                <c:rich>
                  <a:bodyPr/>
                  <a:lstStyle/>
                  <a:p>
                    <a:fld id="{AE68169A-F0B4-413E-A08A-B590683B18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0-97B6-4E4A-BB6F-2BABF5AA81B3}"/>
                </c:ext>
              </c:extLst>
            </c:dLbl>
            <c:dLbl>
              <c:idx val="2337"/>
              <c:tx>
                <c:rich>
                  <a:bodyPr/>
                  <a:lstStyle/>
                  <a:p>
                    <a:fld id="{7F5E1557-4DC5-4482-92AC-62E7D5F9BD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1-97B6-4E4A-BB6F-2BABF5AA81B3}"/>
                </c:ext>
              </c:extLst>
            </c:dLbl>
            <c:dLbl>
              <c:idx val="2338"/>
              <c:tx>
                <c:rich>
                  <a:bodyPr/>
                  <a:lstStyle/>
                  <a:p>
                    <a:fld id="{78F5ABD2-11B0-4139-85B1-DF02106941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2-97B6-4E4A-BB6F-2BABF5AA81B3}"/>
                </c:ext>
              </c:extLst>
            </c:dLbl>
            <c:dLbl>
              <c:idx val="2339"/>
              <c:tx>
                <c:rich>
                  <a:bodyPr/>
                  <a:lstStyle/>
                  <a:p>
                    <a:fld id="{3FC71220-5390-4148-9399-FD7C1D2209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3-97B6-4E4A-BB6F-2BABF5AA81B3}"/>
                </c:ext>
              </c:extLst>
            </c:dLbl>
            <c:dLbl>
              <c:idx val="2340"/>
              <c:tx>
                <c:rich>
                  <a:bodyPr/>
                  <a:lstStyle/>
                  <a:p>
                    <a:fld id="{A77BDDA8-4D10-499A-AE06-57AF63297A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4-97B6-4E4A-BB6F-2BABF5AA81B3}"/>
                </c:ext>
              </c:extLst>
            </c:dLbl>
            <c:dLbl>
              <c:idx val="2341"/>
              <c:tx>
                <c:rich>
                  <a:bodyPr/>
                  <a:lstStyle/>
                  <a:p>
                    <a:fld id="{10AD5480-474E-4BBD-B711-0ADF1B873B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5-97B6-4E4A-BB6F-2BABF5AA81B3}"/>
                </c:ext>
              </c:extLst>
            </c:dLbl>
            <c:dLbl>
              <c:idx val="2342"/>
              <c:tx>
                <c:rich>
                  <a:bodyPr/>
                  <a:lstStyle/>
                  <a:p>
                    <a:fld id="{7915B86D-AD51-43A3-B68E-FFE45A3310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6-97B6-4E4A-BB6F-2BABF5AA81B3}"/>
                </c:ext>
              </c:extLst>
            </c:dLbl>
            <c:dLbl>
              <c:idx val="2343"/>
              <c:tx>
                <c:rich>
                  <a:bodyPr/>
                  <a:lstStyle/>
                  <a:p>
                    <a:fld id="{DF11DC48-C7BF-45C0-91C3-28FF0142F1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7-97B6-4E4A-BB6F-2BABF5AA81B3}"/>
                </c:ext>
              </c:extLst>
            </c:dLbl>
            <c:dLbl>
              <c:idx val="2344"/>
              <c:tx>
                <c:rich>
                  <a:bodyPr/>
                  <a:lstStyle/>
                  <a:p>
                    <a:fld id="{C7619E45-850D-4A47-BD38-D1063FF991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8-97B6-4E4A-BB6F-2BABF5AA81B3}"/>
                </c:ext>
              </c:extLst>
            </c:dLbl>
            <c:dLbl>
              <c:idx val="2345"/>
              <c:tx>
                <c:rich>
                  <a:bodyPr/>
                  <a:lstStyle/>
                  <a:p>
                    <a:fld id="{0C9381EF-1E14-4C2A-8BC1-D92986118F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9-97B6-4E4A-BB6F-2BABF5AA81B3}"/>
                </c:ext>
              </c:extLst>
            </c:dLbl>
            <c:dLbl>
              <c:idx val="2346"/>
              <c:tx>
                <c:rich>
                  <a:bodyPr/>
                  <a:lstStyle/>
                  <a:p>
                    <a:fld id="{56127F59-E097-4339-BAFC-CC5904C2E1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A-97B6-4E4A-BB6F-2BABF5AA81B3}"/>
                </c:ext>
              </c:extLst>
            </c:dLbl>
            <c:dLbl>
              <c:idx val="2347"/>
              <c:tx>
                <c:rich>
                  <a:bodyPr/>
                  <a:lstStyle/>
                  <a:p>
                    <a:fld id="{FFF2A79A-9C1B-4282-94F1-976DE55425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B-97B6-4E4A-BB6F-2BABF5AA81B3}"/>
                </c:ext>
              </c:extLst>
            </c:dLbl>
            <c:dLbl>
              <c:idx val="2348"/>
              <c:tx>
                <c:rich>
                  <a:bodyPr/>
                  <a:lstStyle/>
                  <a:p>
                    <a:fld id="{43A3508D-F12F-468B-B8B9-8F647E6257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C-97B6-4E4A-BB6F-2BABF5AA81B3}"/>
                </c:ext>
              </c:extLst>
            </c:dLbl>
            <c:dLbl>
              <c:idx val="2349"/>
              <c:tx>
                <c:rich>
                  <a:bodyPr/>
                  <a:lstStyle/>
                  <a:p>
                    <a:fld id="{86C024D5-CCC4-4D45-B8ED-0364D407DF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D-97B6-4E4A-BB6F-2BABF5AA81B3}"/>
                </c:ext>
              </c:extLst>
            </c:dLbl>
            <c:dLbl>
              <c:idx val="2350"/>
              <c:tx>
                <c:rich>
                  <a:bodyPr/>
                  <a:lstStyle/>
                  <a:p>
                    <a:fld id="{2984678F-C89C-409A-B574-D090A8C4C1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E-97B6-4E4A-BB6F-2BABF5AA81B3}"/>
                </c:ext>
              </c:extLst>
            </c:dLbl>
            <c:dLbl>
              <c:idx val="2351"/>
              <c:tx>
                <c:rich>
                  <a:bodyPr/>
                  <a:lstStyle/>
                  <a:p>
                    <a:fld id="{CF799683-8F22-4FF4-9054-B24770F553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F-97B6-4E4A-BB6F-2BABF5AA81B3}"/>
                </c:ext>
              </c:extLst>
            </c:dLbl>
            <c:dLbl>
              <c:idx val="2352"/>
              <c:tx>
                <c:rich>
                  <a:bodyPr/>
                  <a:lstStyle/>
                  <a:p>
                    <a:fld id="{445AEFD4-6A7E-4DF9-B147-B013F881D8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0-97B6-4E4A-BB6F-2BABF5AA81B3}"/>
                </c:ext>
              </c:extLst>
            </c:dLbl>
            <c:dLbl>
              <c:idx val="2353"/>
              <c:tx>
                <c:rich>
                  <a:bodyPr/>
                  <a:lstStyle/>
                  <a:p>
                    <a:fld id="{ED304D73-A253-4982-8DDD-CBE01C1341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1-97B6-4E4A-BB6F-2BABF5AA81B3}"/>
                </c:ext>
              </c:extLst>
            </c:dLbl>
            <c:dLbl>
              <c:idx val="2354"/>
              <c:tx>
                <c:rich>
                  <a:bodyPr/>
                  <a:lstStyle/>
                  <a:p>
                    <a:fld id="{21596F05-3222-4E14-9054-BC96ADBDF9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2-97B6-4E4A-BB6F-2BABF5AA81B3}"/>
                </c:ext>
              </c:extLst>
            </c:dLbl>
            <c:dLbl>
              <c:idx val="2355"/>
              <c:tx>
                <c:rich>
                  <a:bodyPr/>
                  <a:lstStyle/>
                  <a:p>
                    <a:fld id="{25674FE9-5701-495C-A2E4-43ADB1D0B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3-97B6-4E4A-BB6F-2BABF5AA81B3}"/>
                </c:ext>
              </c:extLst>
            </c:dLbl>
            <c:dLbl>
              <c:idx val="2356"/>
              <c:tx>
                <c:rich>
                  <a:bodyPr/>
                  <a:lstStyle/>
                  <a:p>
                    <a:fld id="{E7266F9C-37B6-46C1-B849-8EB2FB9D21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4-97B6-4E4A-BB6F-2BABF5AA81B3}"/>
                </c:ext>
              </c:extLst>
            </c:dLbl>
            <c:dLbl>
              <c:idx val="2357"/>
              <c:tx>
                <c:rich>
                  <a:bodyPr/>
                  <a:lstStyle/>
                  <a:p>
                    <a:fld id="{4ED38532-E052-4DA3-A7D6-15B8FDC601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5-97B6-4E4A-BB6F-2BABF5AA81B3}"/>
                </c:ext>
              </c:extLst>
            </c:dLbl>
            <c:dLbl>
              <c:idx val="2358"/>
              <c:tx>
                <c:rich>
                  <a:bodyPr/>
                  <a:lstStyle/>
                  <a:p>
                    <a:fld id="{D50EA848-D903-4E39-8999-0BDD7BC2DE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6-97B6-4E4A-BB6F-2BABF5AA81B3}"/>
                </c:ext>
              </c:extLst>
            </c:dLbl>
            <c:dLbl>
              <c:idx val="2359"/>
              <c:tx>
                <c:rich>
                  <a:bodyPr/>
                  <a:lstStyle/>
                  <a:p>
                    <a:fld id="{CA006490-1232-4E73-AC74-DAB4D6CC0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7-97B6-4E4A-BB6F-2BABF5AA81B3}"/>
                </c:ext>
              </c:extLst>
            </c:dLbl>
            <c:dLbl>
              <c:idx val="2360"/>
              <c:tx>
                <c:rich>
                  <a:bodyPr/>
                  <a:lstStyle/>
                  <a:p>
                    <a:fld id="{1A13CE58-87B3-46D3-9497-CC00D3ABE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8-97B6-4E4A-BB6F-2BABF5AA81B3}"/>
                </c:ext>
              </c:extLst>
            </c:dLbl>
            <c:dLbl>
              <c:idx val="2361"/>
              <c:tx>
                <c:rich>
                  <a:bodyPr/>
                  <a:lstStyle/>
                  <a:p>
                    <a:fld id="{7D58A165-3080-4CF8-AA28-ED78FC7996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9-97B6-4E4A-BB6F-2BABF5AA81B3}"/>
                </c:ext>
              </c:extLst>
            </c:dLbl>
            <c:dLbl>
              <c:idx val="2362"/>
              <c:tx>
                <c:rich>
                  <a:bodyPr/>
                  <a:lstStyle/>
                  <a:p>
                    <a:fld id="{85906EBB-0642-4643-8780-9DFC5E0C7D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A-97B6-4E4A-BB6F-2BABF5AA81B3}"/>
                </c:ext>
              </c:extLst>
            </c:dLbl>
            <c:dLbl>
              <c:idx val="2363"/>
              <c:tx>
                <c:rich>
                  <a:bodyPr/>
                  <a:lstStyle/>
                  <a:p>
                    <a:fld id="{E7D5DCA3-3B5F-4C88-B07E-2AA12E3C53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B-97B6-4E4A-BB6F-2BABF5AA81B3}"/>
                </c:ext>
              </c:extLst>
            </c:dLbl>
            <c:dLbl>
              <c:idx val="2364"/>
              <c:tx>
                <c:rich>
                  <a:bodyPr/>
                  <a:lstStyle/>
                  <a:p>
                    <a:fld id="{984CF3D2-35B5-4D44-B5C6-2495D070AE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C-97B6-4E4A-BB6F-2BABF5AA81B3}"/>
                </c:ext>
              </c:extLst>
            </c:dLbl>
            <c:dLbl>
              <c:idx val="2365"/>
              <c:tx>
                <c:rich>
                  <a:bodyPr/>
                  <a:lstStyle/>
                  <a:p>
                    <a:fld id="{D7154935-432D-4467-9F24-97863A1720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D-97B6-4E4A-BB6F-2BABF5AA81B3}"/>
                </c:ext>
              </c:extLst>
            </c:dLbl>
            <c:dLbl>
              <c:idx val="2366"/>
              <c:tx>
                <c:rich>
                  <a:bodyPr/>
                  <a:lstStyle/>
                  <a:p>
                    <a:fld id="{E695539B-0274-416A-B293-1AEBD63FF7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E-97B6-4E4A-BB6F-2BABF5AA81B3}"/>
                </c:ext>
              </c:extLst>
            </c:dLbl>
            <c:dLbl>
              <c:idx val="2367"/>
              <c:tx>
                <c:rich>
                  <a:bodyPr/>
                  <a:lstStyle/>
                  <a:p>
                    <a:fld id="{426504A9-99A0-45A4-805C-D4C1324EDA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F-97B6-4E4A-BB6F-2BABF5AA81B3}"/>
                </c:ext>
              </c:extLst>
            </c:dLbl>
            <c:dLbl>
              <c:idx val="2368"/>
              <c:tx>
                <c:rich>
                  <a:bodyPr/>
                  <a:lstStyle/>
                  <a:p>
                    <a:fld id="{83F6E9F3-F65C-4E1A-8B51-4388F5D6C0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0-97B6-4E4A-BB6F-2BABF5AA81B3}"/>
                </c:ext>
              </c:extLst>
            </c:dLbl>
            <c:dLbl>
              <c:idx val="2369"/>
              <c:tx>
                <c:rich>
                  <a:bodyPr/>
                  <a:lstStyle/>
                  <a:p>
                    <a:fld id="{F4B41B2B-9B5E-40E7-93DA-23B3BB0346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1-97B6-4E4A-BB6F-2BABF5AA81B3}"/>
                </c:ext>
              </c:extLst>
            </c:dLbl>
            <c:dLbl>
              <c:idx val="2370"/>
              <c:tx>
                <c:rich>
                  <a:bodyPr/>
                  <a:lstStyle/>
                  <a:p>
                    <a:fld id="{DECE2AB3-50F7-4F38-930B-EF04C33105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2-97B6-4E4A-BB6F-2BABF5AA81B3}"/>
                </c:ext>
              </c:extLst>
            </c:dLbl>
            <c:dLbl>
              <c:idx val="2371"/>
              <c:tx>
                <c:rich>
                  <a:bodyPr/>
                  <a:lstStyle/>
                  <a:p>
                    <a:fld id="{6A740892-5904-47A0-BF93-C63C319742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3-97B6-4E4A-BB6F-2BABF5AA81B3}"/>
                </c:ext>
              </c:extLst>
            </c:dLbl>
            <c:dLbl>
              <c:idx val="2372"/>
              <c:tx>
                <c:rich>
                  <a:bodyPr/>
                  <a:lstStyle/>
                  <a:p>
                    <a:fld id="{C8C33C17-905B-432F-B180-CAC73C5559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4-97B6-4E4A-BB6F-2BABF5AA81B3}"/>
                </c:ext>
              </c:extLst>
            </c:dLbl>
            <c:dLbl>
              <c:idx val="2373"/>
              <c:tx>
                <c:rich>
                  <a:bodyPr/>
                  <a:lstStyle/>
                  <a:p>
                    <a:fld id="{DC16734B-F7DF-401E-BB7E-9B8B5B5696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5-97B6-4E4A-BB6F-2BABF5AA81B3}"/>
                </c:ext>
              </c:extLst>
            </c:dLbl>
            <c:dLbl>
              <c:idx val="2374"/>
              <c:tx>
                <c:rich>
                  <a:bodyPr/>
                  <a:lstStyle/>
                  <a:p>
                    <a:fld id="{F6B62E36-08F5-453B-A57A-4D784AF80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6-97B6-4E4A-BB6F-2BABF5AA81B3}"/>
                </c:ext>
              </c:extLst>
            </c:dLbl>
            <c:dLbl>
              <c:idx val="2375"/>
              <c:tx>
                <c:rich>
                  <a:bodyPr/>
                  <a:lstStyle/>
                  <a:p>
                    <a:fld id="{6A161C5D-C493-4871-8ECC-F0A065FADD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7-97B6-4E4A-BB6F-2BABF5AA81B3}"/>
                </c:ext>
              </c:extLst>
            </c:dLbl>
            <c:dLbl>
              <c:idx val="2376"/>
              <c:tx>
                <c:rich>
                  <a:bodyPr/>
                  <a:lstStyle/>
                  <a:p>
                    <a:fld id="{53B24C6E-8D1F-4F59-A308-6D424DD8D8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8-97B6-4E4A-BB6F-2BABF5AA81B3}"/>
                </c:ext>
              </c:extLst>
            </c:dLbl>
            <c:dLbl>
              <c:idx val="2377"/>
              <c:tx>
                <c:rich>
                  <a:bodyPr/>
                  <a:lstStyle/>
                  <a:p>
                    <a:fld id="{E150934C-26A1-4796-B379-46CC37F23A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9-97B6-4E4A-BB6F-2BABF5AA81B3}"/>
                </c:ext>
              </c:extLst>
            </c:dLbl>
            <c:dLbl>
              <c:idx val="2378"/>
              <c:tx>
                <c:rich>
                  <a:bodyPr/>
                  <a:lstStyle/>
                  <a:p>
                    <a:fld id="{CD6101FB-1E89-450B-8FA5-CEC4692706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A-97B6-4E4A-BB6F-2BABF5AA81B3}"/>
                </c:ext>
              </c:extLst>
            </c:dLbl>
            <c:dLbl>
              <c:idx val="2379"/>
              <c:tx>
                <c:rich>
                  <a:bodyPr/>
                  <a:lstStyle/>
                  <a:p>
                    <a:fld id="{1C561203-A293-496F-A09E-E713612355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B-97B6-4E4A-BB6F-2BABF5AA81B3}"/>
                </c:ext>
              </c:extLst>
            </c:dLbl>
            <c:dLbl>
              <c:idx val="2380"/>
              <c:tx>
                <c:rich>
                  <a:bodyPr/>
                  <a:lstStyle/>
                  <a:p>
                    <a:fld id="{EA2C31CD-11E3-4560-929A-BAC8DF5D52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C-97B6-4E4A-BB6F-2BABF5AA81B3}"/>
                </c:ext>
              </c:extLst>
            </c:dLbl>
            <c:dLbl>
              <c:idx val="2381"/>
              <c:tx>
                <c:rich>
                  <a:bodyPr/>
                  <a:lstStyle/>
                  <a:p>
                    <a:fld id="{CCD63D56-160D-40DC-AEB5-7EADC20923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D-97B6-4E4A-BB6F-2BABF5AA81B3}"/>
                </c:ext>
              </c:extLst>
            </c:dLbl>
            <c:dLbl>
              <c:idx val="2382"/>
              <c:tx>
                <c:rich>
                  <a:bodyPr/>
                  <a:lstStyle/>
                  <a:p>
                    <a:fld id="{6AAA37A9-5C78-4157-9C10-A4BFFC590C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E-97B6-4E4A-BB6F-2BABF5AA81B3}"/>
                </c:ext>
              </c:extLst>
            </c:dLbl>
            <c:dLbl>
              <c:idx val="2383"/>
              <c:tx>
                <c:rich>
                  <a:bodyPr/>
                  <a:lstStyle/>
                  <a:p>
                    <a:fld id="{6CC66B5F-A1D0-448D-B4D0-2D05CE383D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F-97B6-4E4A-BB6F-2BABF5AA81B3}"/>
                </c:ext>
              </c:extLst>
            </c:dLbl>
            <c:dLbl>
              <c:idx val="2384"/>
              <c:tx>
                <c:rich>
                  <a:bodyPr/>
                  <a:lstStyle/>
                  <a:p>
                    <a:fld id="{1B09F5F4-DDEB-440E-94F9-66F4B3A6A6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0-97B6-4E4A-BB6F-2BABF5AA81B3}"/>
                </c:ext>
              </c:extLst>
            </c:dLbl>
            <c:dLbl>
              <c:idx val="2385"/>
              <c:tx>
                <c:rich>
                  <a:bodyPr/>
                  <a:lstStyle/>
                  <a:p>
                    <a:fld id="{77D552F4-74A2-4D7C-80F1-3AC164EC2E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1-97B6-4E4A-BB6F-2BABF5AA81B3}"/>
                </c:ext>
              </c:extLst>
            </c:dLbl>
            <c:dLbl>
              <c:idx val="2386"/>
              <c:tx>
                <c:rich>
                  <a:bodyPr/>
                  <a:lstStyle/>
                  <a:p>
                    <a:fld id="{0EFFF820-2E81-46FC-A499-1721DB4B87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2-97B6-4E4A-BB6F-2BABF5AA81B3}"/>
                </c:ext>
              </c:extLst>
            </c:dLbl>
            <c:dLbl>
              <c:idx val="2387"/>
              <c:tx>
                <c:rich>
                  <a:bodyPr/>
                  <a:lstStyle/>
                  <a:p>
                    <a:fld id="{6391F075-C269-468F-A694-0766FBF83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3-97B6-4E4A-BB6F-2BABF5AA81B3}"/>
                </c:ext>
              </c:extLst>
            </c:dLbl>
            <c:dLbl>
              <c:idx val="2388"/>
              <c:tx>
                <c:rich>
                  <a:bodyPr/>
                  <a:lstStyle/>
                  <a:p>
                    <a:fld id="{98342639-0C0F-411D-90D2-F93C8E48C8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4-97B6-4E4A-BB6F-2BABF5AA81B3}"/>
                </c:ext>
              </c:extLst>
            </c:dLbl>
            <c:dLbl>
              <c:idx val="2389"/>
              <c:tx>
                <c:rich>
                  <a:bodyPr/>
                  <a:lstStyle/>
                  <a:p>
                    <a:fld id="{4FF61A3E-04A6-4062-A1C1-F86C417098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5-97B6-4E4A-BB6F-2BABF5AA81B3}"/>
                </c:ext>
              </c:extLst>
            </c:dLbl>
            <c:dLbl>
              <c:idx val="2390"/>
              <c:tx>
                <c:rich>
                  <a:bodyPr/>
                  <a:lstStyle/>
                  <a:p>
                    <a:fld id="{A24E4DAB-A56E-4D04-8D12-21EEF0AFFB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6-97B6-4E4A-BB6F-2BABF5AA81B3}"/>
                </c:ext>
              </c:extLst>
            </c:dLbl>
            <c:dLbl>
              <c:idx val="2391"/>
              <c:tx>
                <c:rich>
                  <a:bodyPr/>
                  <a:lstStyle/>
                  <a:p>
                    <a:fld id="{DA03A870-DD21-4F1C-9089-1B03B3F830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7-97B6-4E4A-BB6F-2BABF5AA81B3}"/>
                </c:ext>
              </c:extLst>
            </c:dLbl>
            <c:dLbl>
              <c:idx val="2392"/>
              <c:tx>
                <c:rich>
                  <a:bodyPr/>
                  <a:lstStyle/>
                  <a:p>
                    <a:fld id="{89186302-DB23-4C58-A339-5A11D3E79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8-97B6-4E4A-BB6F-2BABF5AA81B3}"/>
                </c:ext>
              </c:extLst>
            </c:dLbl>
            <c:dLbl>
              <c:idx val="2393"/>
              <c:tx>
                <c:rich>
                  <a:bodyPr/>
                  <a:lstStyle/>
                  <a:p>
                    <a:fld id="{1E08E242-70E7-45EC-B9D8-499090BD83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9-97B6-4E4A-BB6F-2BABF5AA81B3}"/>
                </c:ext>
              </c:extLst>
            </c:dLbl>
            <c:dLbl>
              <c:idx val="2394"/>
              <c:tx>
                <c:rich>
                  <a:bodyPr/>
                  <a:lstStyle/>
                  <a:p>
                    <a:fld id="{BBA8B581-4314-43B9-8ACA-A59FF7A171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A-97B6-4E4A-BB6F-2BABF5AA81B3}"/>
                </c:ext>
              </c:extLst>
            </c:dLbl>
            <c:dLbl>
              <c:idx val="2395"/>
              <c:tx>
                <c:rich>
                  <a:bodyPr/>
                  <a:lstStyle/>
                  <a:p>
                    <a:fld id="{C81EEC2C-AEC5-4C95-8E47-4D167B3EA8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B-97B6-4E4A-BB6F-2BABF5AA81B3}"/>
                </c:ext>
              </c:extLst>
            </c:dLbl>
            <c:dLbl>
              <c:idx val="2396"/>
              <c:tx>
                <c:rich>
                  <a:bodyPr/>
                  <a:lstStyle/>
                  <a:p>
                    <a:fld id="{26565DEC-B037-4A8A-8DC7-E8A8C7BBD6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C-97B6-4E4A-BB6F-2BABF5AA81B3}"/>
                </c:ext>
              </c:extLst>
            </c:dLbl>
            <c:dLbl>
              <c:idx val="2397"/>
              <c:tx>
                <c:rich>
                  <a:bodyPr/>
                  <a:lstStyle/>
                  <a:p>
                    <a:fld id="{FC1D3732-F449-4D9D-A3BD-A9B0F7A4A3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D-97B6-4E4A-BB6F-2BABF5AA81B3}"/>
                </c:ext>
              </c:extLst>
            </c:dLbl>
            <c:dLbl>
              <c:idx val="2398"/>
              <c:tx>
                <c:rich>
                  <a:bodyPr/>
                  <a:lstStyle/>
                  <a:p>
                    <a:fld id="{145E95B3-8A71-4E25-93C8-3143E32D35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E-97B6-4E4A-BB6F-2BABF5AA81B3}"/>
                </c:ext>
              </c:extLst>
            </c:dLbl>
            <c:dLbl>
              <c:idx val="2399"/>
              <c:tx>
                <c:rich>
                  <a:bodyPr/>
                  <a:lstStyle/>
                  <a:p>
                    <a:fld id="{415D219F-52D6-4A2B-9610-7464AB5D85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F-97B6-4E4A-BB6F-2BABF5AA81B3}"/>
                </c:ext>
              </c:extLst>
            </c:dLbl>
            <c:dLbl>
              <c:idx val="2400"/>
              <c:tx>
                <c:rich>
                  <a:bodyPr/>
                  <a:lstStyle/>
                  <a:p>
                    <a:fld id="{9D188672-2F0C-46E3-892F-7529D04B39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0-97B6-4E4A-BB6F-2BABF5AA81B3}"/>
                </c:ext>
              </c:extLst>
            </c:dLbl>
            <c:dLbl>
              <c:idx val="2401"/>
              <c:tx>
                <c:rich>
                  <a:bodyPr/>
                  <a:lstStyle/>
                  <a:p>
                    <a:fld id="{36A27FA6-8E92-47F4-BFA7-B6C5422B0D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1-97B6-4E4A-BB6F-2BABF5AA81B3}"/>
                </c:ext>
              </c:extLst>
            </c:dLbl>
            <c:dLbl>
              <c:idx val="2402"/>
              <c:tx>
                <c:rich>
                  <a:bodyPr/>
                  <a:lstStyle/>
                  <a:p>
                    <a:fld id="{13C1645E-09E4-458A-9F90-289031967A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2-97B6-4E4A-BB6F-2BABF5AA81B3}"/>
                </c:ext>
              </c:extLst>
            </c:dLbl>
            <c:dLbl>
              <c:idx val="2403"/>
              <c:tx>
                <c:rich>
                  <a:bodyPr/>
                  <a:lstStyle/>
                  <a:p>
                    <a:fld id="{0CED4088-8768-4C78-BF43-2C33DD0FDD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3-97B6-4E4A-BB6F-2BABF5AA81B3}"/>
                </c:ext>
              </c:extLst>
            </c:dLbl>
            <c:dLbl>
              <c:idx val="2404"/>
              <c:tx>
                <c:rich>
                  <a:bodyPr/>
                  <a:lstStyle/>
                  <a:p>
                    <a:fld id="{8814C005-0503-49AF-A8D6-3680DB709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4-97B6-4E4A-BB6F-2BABF5AA81B3}"/>
                </c:ext>
              </c:extLst>
            </c:dLbl>
            <c:dLbl>
              <c:idx val="2405"/>
              <c:tx>
                <c:rich>
                  <a:bodyPr/>
                  <a:lstStyle/>
                  <a:p>
                    <a:fld id="{6E18B557-F59D-40A3-A109-F048C8689B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5-97B6-4E4A-BB6F-2BABF5AA81B3}"/>
                </c:ext>
              </c:extLst>
            </c:dLbl>
            <c:dLbl>
              <c:idx val="2406"/>
              <c:tx>
                <c:rich>
                  <a:bodyPr/>
                  <a:lstStyle/>
                  <a:p>
                    <a:fld id="{C76BA713-C144-4B40-A0C8-E522D5560B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6-97B6-4E4A-BB6F-2BABF5AA81B3}"/>
                </c:ext>
              </c:extLst>
            </c:dLbl>
            <c:dLbl>
              <c:idx val="2407"/>
              <c:tx>
                <c:rich>
                  <a:bodyPr/>
                  <a:lstStyle/>
                  <a:p>
                    <a:fld id="{716C37FB-D6D9-461A-BF7A-4E798763BB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7-97B6-4E4A-BB6F-2BABF5AA81B3}"/>
                </c:ext>
              </c:extLst>
            </c:dLbl>
            <c:dLbl>
              <c:idx val="2408"/>
              <c:tx>
                <c:rich>
                  <a:bodyPr/>
                  <a:lstStyle/>
                  <a:p>
                    <a:fld id="{F3719D61-FA8F-44D9-BD70-C232A1E00D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8-97B6-4E4A-BB6F-2BABF5AA81B3}"/>
                </c:ext>
              </c:extLst>
            </c:dLbl>
            <c:dLbl>
              <c:idx val="2409"/>
              <c:tx>
                <c:rich>
                  <a:bodyPr/>
                  <a:lstStyle/>
                  <a:p>
                    <a:fld id="{DD4A4A7E-394F-48E1-BFC9-2335CADA95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9-97B6-4E4A-BB6F-2BABF5AA81B3}"/>
                </c:ext>
              </c:extLst>
            </c:dLbl>
            <c:dLbl>
              <c:idx val="2410"/>
              <c:tx>
                <c:rich>
                  <a:bodyPr/>
                  <a:lstStyle/>
                  <a:p>
                    <a:fld id="{A732060A-F680-40E0-A425-0ABD0D4807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A-97B6-4E4A-BB6F-2BABF5AA81B3}"/>
                </c:ext>
              </c:extLst>
            </c:dLbl>
            <c:dLbl>
              <c:idx val="2411"/>
              <c:tx>
                <c:rich>
                  <a:bodyPr/>
                  <a:lstStyle/>
                  <a:p>
                    <a:fld id="{966A78E9-82C7-439D-A3E6-4B59E3D522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B-97B6-4E4A-BB6F-2BABF5AA81B3}"/>
                </c:ext>
              </c:extLst>
            </c:dLbl>
            <c:dLbl>
              <c:idx val="2412"/>
              <c:tx>
                <c:rich>
                  <a:bodyPr/>
                  <a:lstStyle/>
                  <a:p>
                    <a:fld id="{FC42E889-D432-41EF-9F44-96CE36198E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C-97B6-4E4A-BB6F-2BABF5AA81B3}"/>
                </c:ext>
              </c:extLst>
            </c:dLbl>
            <c:dLbl>
              <c:idx val="2413"/>
              <c:tx>
                <c:rich>
                  <a:bodyPr/>
                  <a:lstStyle/>
                  <a:p>
                    <a:fld id="{62CA3B65-9AF2-435B-B7E0-F8BFA999F3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D-97B6-4E4A-BB6F-2BABF5AA81B3}"/>
                </c:ext>
              </c:extLst>
            </c:dLbl>
            <c:dLbl>
              <c:idx val="2414"/>
              <c:tx>
                <c:rich>
                  <a:bodyPr/>
                  <a:lstStyle/>
                  <a:p>
                    <a:fld id="{A5B86E97-CBCF-4D8B-8E59-ABD62DE28B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E-97B6-4E4A-BB6F-2BABF5AA81B3}"/>
                </c:ext>
              </c:extLst>
            </c:dLbl>
            <c:dLbl>
              <c:idx val="2415"/>
              <c:tx>
                <c:rich>
                  <a:bodyPr/>
                  <a:lstStyle/>
                  <a:p>
                    <a:fld id="{6D9B6C1E-1020-4A60-A702-DD5EA4D3E7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F-97B6-4E4A-BB6F-2BABF5AA81B3}"/>
                </c:ext>
              </c:extLst>
            </c:dLbl>
            <c:dLbl>
              <c:idx val="2416"/>
              <c:tx>
                <c:rich>
                  <a:bodyPr/>
                  <a:lstStyle/>
                  <a:p>
                    <a:fld id="{6E28868E-56B5-435A-A615-09CE422E18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0-97B6-4E4A-BB6F-2BABF5AA81B3}"/>
                </c:ext>
              </c:extLst>
            </c:dLbl>
            <c:dLbl>
              <c:idx val="2417"/>
              <c:tx>
                <c:rich>
                  <a:bodyPr/>
                  <a:lstStyle/>
                  <a:p>
                    <a:fld id="{264692C8-6280-40F8-ADA0-EB6FED723A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1-97B6-4E4A-BB6F-2BABF5AA81B3}"/>
                </c:ext>
              </c:extLst>
            </c:dLbl>
            <c:dLbl>
              <c:idx val="2418"/>
              <c:tx>
                <c:rich>
                  <a:bodyPr/>
                  <a:lstStyle/>
                  <a:p>
                    <a:fld id="{C4C46732-0EAC-45AA-B7B7-059CDF5A9E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2-97B6-4E4A-BB6F-2BABF5AA81B3}"/>
                </c:ext>
              </c:extLst>
            </c:dLbl>
            <c:dLbl>
              <c:idx val="2419"/>
              <c:tx>
                <c:rich>
                  <a:bodyPr/>
                  <a:lstStyle/>
                  <a:p>
                    <a:fld id="{727F1C85-987C-4DD4-9424-A3B08ACB25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3-97B6-4E4A-BB6F-2BABF5AA81B3}"/>
                </c:ext>
              </c:extLst>
            </c:dLbl>
            <c:dLbl>
              <c:idx val="2420"/>
              <c:tx>
                <c:rich>
                  <a:bodyPr/>
                  <a:lstStyle/>
                  <a:p>
                    <a:fld id="{1642F2A6-7C63-4763-B808-67C7FEC0FF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4-97B6-4E4A-BB6F-2BABF5AA81B3}"/>
                </c:ext>
              </c:extLst>
            </c:dLbl>
            <c:dLbl>
              <c:idx val="2421"/>
              <c:tx>
                <c:rich>
                  <a:bodyPr/>
                  <a:lstStyle/>
                  <a:p>
                    <a:fld id="{3AFBC98D-D086-4294-AADB-47BB1C3FB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5-97B6-4E4A-BB6F-2BABF5AA81B3}"/>
                </c:ext>
              </c:extLst>
            </c:dLbl>
            <c:dLbl>
              <c:idx val="2422"/>
              <c:tx>
                <c:rich>
                  <a:bodyPr/>
                  <a:lstStyle/>
                  <a:p>
                    <a:fld id="{3B2AA5F8-AC6A-4BBA-9643-36E732959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6-97B6-4E4A-BB6F-2BABF5AA81B3}"/>
                </c:ext>
              </c:extLst>
            </c:dLbl>
            <c:dLbl>
              <c:idx val="2423"/>
              <c:tx>
                <c:rich>
                  <a:bodyPr/>
                  <a:lstStyle/>
                  <a:p>
                    <a:fld id="{293F600B-F9BB-4476-99A5-0FA0B45180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7-97B6-4E4A-BB6F-2BABF5AA81B3}"/>
                </c:ext>
              </c:extLst>
            </c:dLbl>
            <c:dLbl>
              <c:idx val="2424"/>
              <c:tx>
                <c:rich>
                  <a:bodyPr/>
                  <a:lstStyle/>
                  <a:p>
                    <a:fld id="{C8597459-8EB8-4664-84FF-0F28F0198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8-97B6-4E4A-BB6F-2BABF5AA81B3}"/>
                </c:ext>
              </c:extLst>
            </c:dLbl>
            <c:dLbl>
              <c:idx val="2425"/>
              <c:tx>
                <c:rich>
                  <a:bodyPr/>
                  <a:lstStyle/>
                  <a:p>
                    <a:fld id="{ADCE2993-25AD-4FD7-99DE-00268AF54B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9-97B6-4E4A-BB6F-2BABF5AA81B3}"/>
                </c:ext>
              </c:extLst>
            </c:dLbl>
            <c:dLbl>
              <c:idx val="2426"/>
              <c:tx>
                <c:rich>
                  <a:bodyPr/>
                  <a:lstStyle/>
                  <a:p>
                    <a:fld id="{9D77DD93-A56A-4572-B49E-537B969B9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A-97B6-4E4A-BB6F-2BABF5AA81B3}"/>
                </c:ext>
              </c:extLst>
            </c:dLbl>
            <c:dLbl>
              <c:idx val="2427"/>
              <c:tx>
                <c:rich>
                  <a:bodyPr/>
                  <a:lstStyle/>
                  <a:p>
                    <a:fld id="{9509822E-4B66-4C05-BD78-D3BD2CE1F3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B-97B6-4E4A-BB6F-2BABF5AA81B3}"/>
                </c:ext>
              </c:extLst>
            </c:dLbl>
            <c:dLbl>
              <c:idx val="2428"/>
              <c:tx>
                <c:rich>
                  <a:bodyPr/>
                  <a:lstStyle/>
                  <a:p>
                    <a:fld id="{E5A5FD0D-E0D9-4C58-8677-3E33F3CE8D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C-97B6-4E4A-BB6F-2BABF5AA81B3}"/>
                </c:ext>
              </c:extLst>
            </c:dLbl>
            <c:dLbl>
              <c:idx val="2429"/>
              <c:tx>
                <c:rich>
                  <a:bodyPr/>
                  <a:lstStyle/>
                  <a:p>
                    <a:fld id="{C6E4FA3E-47A5-4422-8EBE-C1CA7B266D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D-97B6-4E4A-BB6F-2BABF5AA81B3}"/>
                </c:ext>
              </c:extLst>
            </c:dLbl>
            <c:dLbl>
              <c:idx val="2430"/>
              <c:tx>
                <c:rich>
                  <a:bodyPr/>
                  <a:lstStyle/>
                  <a:p>
                    <a:fld id="{ED632F0F-F48C-4515-B418-E460A4A052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E-97B6-4E4A-BB6F-2BABF5AA81B3}"/>
                </c:ext>
              </c:extLst>
            </c:dLbl>
            <c:dLbl>
              <c:idx val="2431"/>
              <c:tx>
                <c:rich>
                  <a:bodyPr/>
                  <a:lstStyle/>
                  <a:p>
                    <a:fld id="{D7C819BF-29BB-42B8-BB38-28AF62F872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F-97B6-4E4A-BB6F-2BABF5AA81B3}"/>
                </c:ext>
              </c:extLst>
            </c:dLbl>
            <c:dLbl>
              <c:idx val="2432"/>
              <c:tx>
                <c:rich>
                  <a:bodyPr/>
                  <a:lstStyle/>
                  <a:p>
                    <a:fld id="{64AFAFF9-0ADB-4C37-B797-C4B9BD885F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0-97B6-4E4A-BB6F-2BABF5AA81B3}"/>
                </c:ext>
              </c:extLst>
            </c:dLbl>
            <c:dLbl>
              <c:idx val="2433"/>
              <c:tx>
                <c:rich>
                  <a:bodyPr/>
                  <a:lstStyle/>
                  <a:p>
                    <a:fld id="{82B23D0E-02A7-4A12-89CA-62B07FA27B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1-97B6-4E4A-BB6F-2BABF5AA81B3}"/>
                </c:ext>
              </c:extLst>
            </c:dLbl>
            <c:dLbl>
              <c:idx val="2434"/>
              <c:tx>
                <c:rich>
                  <a:bodyPr/>
                  <a:lstStyle/>
                  <a:p>
                    <a:fld id="{3A317F48-9827-4FA8-8258-43FF10474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2-97B6-4E4A-BB6F-2BABF5AA81B3}"/>
                </c:ext>
              </c:extLst>
            </c:dLbl>
            <c:dLbl>
              <c:idx val="2435"/>
              <c:tx>
                <c:rich>
                  <a:bodyPr/>
                  <a:lstStyle/>
                  <a:p>
                    <a:fld id="{F9698236-FCA4-414E-B924-9DC24D1ADC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3-97B6-4E4A-BB6F-2BABF5AA81B3}"/>
                </c:ext>
              </c:extLst>
            </c:dLbl>
            <c:dLbl>
              <c:idx val="2436"/>
              <c:tx>
                <c:rich>
                  <a:bodyPr/>
                  <a:lstStyle/>
                  <a:p>
                    <a:fld id="{5FD8F0A9-9814-4B1B-8AD5-0B2D595EE5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4-97B6-4E4A-BB6F-2BABF5AA81B3}"/>
                </c:ext>
              </c:extLst>
            </c:dLbl>
            <c:dLbl>
              <c:idx val="2437"/>
              <c:tx>
                <c:rich>
                  <a:bodyPr/>
                  <a:lstStyle/>
                  <a:p>
                    <a:fld id="{E01290C5-9B74-4ABA-9168-0DFF8415B9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5-97B6-4E4A-BB6F-2BABF5AA81B3}"/>
                </c:ext>
              </c:extLst>
            </c:dLbl>
            <c:dLbl>
              <c:idx val="2438"/>
              <c:tx>
                <c:rich>
                  <a:bodyPr/>
                  <a:lstStyle/>
                  <a:p>
                    <a:fld id="{A7513FD7-9AD6-4EED-ACE1-BADBB67A2B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6-97B6-4E4A-BB6F-2BABF5AA81B3}"/>
                </c:ext>
              </c:extLst>
            </c:dLbl>
            <c:dLbl>
              <c:idx val="2439"/>
              <c:tx>
                <c:rich>
                  <a:bodyPr/>
                  <a:lstStyle/>
                  <a:p>
                    <a:fld id="{CA1B537D-AFA8-4253-B839-7594E88011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7-97B6-4E4A-BB6F-2BABF5AA81B3}"/>
                </c:ext>
              </c:extLst>
            </c:dLbl>
            <c:dLbl>
              <c:idx val="2440"/>
              <c:tx>
                <c:rich>
                  <a:bodyPr/>
                  <a:lstStyle/>
                  <a:p>
                    <a:fld id="{B7C51AF7-CD4A-42B4-B352-808DD4D88C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8-97B6-4E4A-BB6F-2BABF5AA81B3}"/>
                </c:ext>
              </c:extLst>
            </c:dLbl>
            <c:dLbl>
              <c:idx val="2441"/>
              <c:tx>
                <c:rich>
                  <a:bodyPr/>
                  <a:lstStyle/>
                  <a:p>
                    <a:fld id="{D889DCD5-8E7B-4D47-8F78-5E06A8466A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9-97B6-4E4A-BB6F-2BABF5AA81B3}"/>
                </c:ext>
              </c:extLst>
            </c:dLbl>
            <c:dLbl>
              <c:idx val="2442"/>
              <c:tx>
                <c:rich>
                  <a:bodyPr/>
                  <a:lstStyle/>
                  <a:p>
                    <a:fld id="{7BB55FD0-4CCF-4705-B107-E7090F458B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A-97B6-4E4A-BB6F-2BABF5AA81B3}"/>
                </c:ext>
              </c:extLst>
            </c:dLbl>
            <c:dLbl>
              <c:idx val="2443"/>
              <c:tx>
                <c:rich>
                  <a:bodyPr/>
                  <a:lstStyle/>
                  <a:p>
                    <a:fld id="{1C0AF165-510E-47FA-B9CB-B5A4F53AED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B-97B6-4E4A-BB6F-2BABF5AA81B3}"/>
                </c:ext>
              </c:extLst>
            </c:dLbl>
            <c:dLbl>
              <c:idx val="2444"/>
              <c:tx>
                <c:rich>
                  <a:bodyPr/>
                  <a:lstStyle/>
                  <a:p>
                    <a:fld id="{EAF80165-E262-4F33-8EE4-7A3AF511F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C-97B6-4E4A-BB6F-2BABF5AA81B3}"/>
                </c:ext>
              </c:extLst>
            </c:dLbl>
            <c:dLbl>
              <c:idx val="2445"/>
              <c:tx>
                <c:rich>
                  <a:bodyPr/>
                  <a:lstStyle/>
                  <a:p>
                    <a:fld id="{D6D6D269-7B26-4191-80FC-CC455F96F9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D-97B6-4E4A-BB6F-2BABF5AA81B3}"/>
                </c:ext>
              </c:extLst>
            </c:dLbl>
            <c:dLbl>
              <c:idx val="2446"/>
              <c:tx>
                <c:rich>
                  <a:bodyPr/>
                  <a:lstStyle/>
                  <a:p>
                    <a:fld id="{B556456B-1249-4C6D-A0D8-CCF93C93FB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E-97B6-4E4A-BB6F-2BABF5AA81B3}"/>
                </c:ext>
              </c:extLst>
            </c:dLbl>
            <c:dLbl>
              <c:idx val="2447"/>
              <c:tx>
                <c:rich>
                  <a:bodyPr/>
                  <a:lstStyle/>
                  <a:p>
                    <a:fld id="{836120BF-C2CE-456D-9277-152FE0FFF3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F-97B6-4E4A-BB6F-2BABF5AA81B3}"/>
                </c:ext>
              </c:extLst>
            </c:dLbl>
            <c:dLbl>
              <c:idx val="2448"/>
              <c:tx>
                <c:rich>
                  <a:bodyPr/>
                  <a:lstStyle/>
                  <a:p>
                    <a:fld id="{A336DEDD-4AD0-4DD6-8214-A00360A582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0-97B6-4E4A-BB6F-2BABF5AA81B3}"/>
                </c:ext>
              </c:extLst>
            </c:dLbl>
            <c:dLbl>
              <c:idx val="2449"/>
              <c:tx>
                <c:rich>
                  <a:bodyPr/>
                  <a:lstStyle/>
                  <a:p>
                    <a:fld id="{4CDD9458-4B5B-4C25-B261-25C5AE138F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1-97B6-4E4A-BB6F-2BABF5AA81B3}"/>
                </c:ext>
              </c:extLst>
            </c:dLbl>
            <c:dLbl>
              <c:idx val="2450"/>
              <c:tx>
                <c:rich>
                  <a:bodyPr/>
                  <a:lstStyle/>
                  <a:p>
                    <a:fld id="{A3A99CB3-CD21-415C-B871-B03F90FF3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2-97B6-4E4A-BB6F-2BABF5AA81B3}"/>
                </c:ext>
              </c:extLst>
            </c:dLbl>
            <c:dLbl>
              <c:idx val="2451"/>
              <c:tx>
                <c:rich>
                  <a:bodyPr/>
                  <a:lstStyle/>
                  <a:p>
                    <a:fld id="{0955D81F-79B4-4C0B-8902-F77077D02B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3-97B6-4E4A-BB6F-2BABF5AA81B3}"/>
                </c:ext>
              </c:extLst>
            </c:dLbl>
            <c:dLbl>
              <c:idx val="2452"/>
              <c:tx>
                <c:rich>
                  <a:bodyPr/>
                  <a:lstStyle/>
                  <a:p>
                    <a:fld id="{8B6B4D78-DE0A-4E57-A657-EDC22DED03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4-97B6-4E4A-BB6F-2BABF5AA81B3}"/>
                </c:ext>
              </c:extLst>
            </c:dLbl>
            <c:dLbl>
              <c:idx val="2453"/>
              <c:tx>
                <c:rich>
                  <a:bodyPr/>
                  <a:lstStyle/>
                  <a:p>
                    <a:fld id="{4EB29037-2976-4310-902F-CCBFC93965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5-97B6-4E4A-BB6F-2BABF5AA81B3}"/>
                </c:ext>
              </c:extLst>
            </c:dLbl>
            <c:dLbl>
              <c:idx val="2454"/>
              <c:tx>
                <c:rich>
                  <a:bodyPr/>
                  <a:lstStyle/>
                  <a:p>
                    <a:fld id="{799BC5FE-07BF-4870-96E6-24D28D14CD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6-97B6-4E4A-BB6F-2BABF5AA81B3}"/>
                </c:ext>
              </c:extLst>
            </c:dLbl>
            <c:dLbl>
              <c:idx val="2455"/>
              <c:tx>
                <c:rich>
                  <a:bodyPr/>
                  <a:lstStyle/>
                  <a:p>
                    <a:fld id="{353849A8-3360-4D39-9D42-9B2CCE67E0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7-97B6-4E4A-BB6F-2BABF5AA81B3}"/>
                </c:ext>
              </c:extLst>
            </c:dLbl>
            <c:dLbl>
              <c:idx val="2456"/>
              <c:tx>
                <c:rich>
                  <a:bodyPr/>
                  <a:lstStyle/>
                  <a:p>
                    <a:fld id="{2EA3D029-9155-4DFD-8718-FCCDAB1368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8-97B6-4E4A-BB6F-2BABF5AA81B3}"/>
                </c:ext>
              </c:extLst>
            </c:dLbl>
            <c:dLbl>
              <c:idx val="2457"/>
              <c:tx>
                <c:rich>
                  <a:bodyPr/>
                  <a:lstStyle/>
                  <a:p>
                    <a:fld id="{CD6EB1E0-7296-47EB-8CCD-1F9DD1641F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9-97B6-4E4A-BB6F-2BABF5AA81B3}"/>
                </c:ext>
              </c:extLst>
            </c:dLbl>
            <c:dLbl>
              <c:idx val="2458"/>
              <c:tx>
                <c:rich>
                  <a:bodyPr/>
                  <a:lstStyle/>
                  <a:p>
                    <a:fld id="{DFEB4F5D-7858-4049-9590-77BCCAF92D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A-97B6-4E4A-BB6F-2BABF5AA81B3}"/>
                </c:ext>
              </c:extLst>
            </c:dLbl>
            <c:dLbl>
              <c:idx val="2459"/>
              <c:tx>
                <c:rich>
                  <a:bodyPr/>
                  <a:lstStyle/>
                  <a:p>
                    <a:fld id="{46229E5F-98C3-48EB-A2C9-8723DA7AC4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B-97B6-4E4A-BB6F-2BABF5AA81B3}"/>
                </c:ext>
              </c:extLst>
            </c:dLbl>
            <c:dLbl>
              <c:idx val="2460"/>
              <c:tx>
                <c:rich>
                  <a:bodyPr/>
                  <a:lstStyle/>
                  <a:p>
                    <a:fld id="{86A0F6E0-CFBF-4590-B8C7-E60BF00097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C-97B6-4E4A-BB6F-2BABF5AA81B3}"/>
                </c:ext>
              </c:extLst>
            </c:dLbl>
            <c:dLbl>
              <c:idx val="2461"/>
              <c:tx>
                <c:rich>
                  <a:bodyPr/>
                  <a:lstStyle/>
                  <a:p>
                    <a:fld id="{467C6EE9-2CED-422C-8F6B-8F5DFBC6D6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D-97B6-4E4A-BB6F-2BABF5AA81B3}"/>
                </c:ext>
              </c:extLst>
            </c:dLbl>
            <c:dLbl>
              <c:idx val="2462"/>
              <c:tx>
                <c:rich>
                  <a:bodyPr/>
                  <a:lstStyle/>
                  <a:p>
                    <a:fld id="{CD4C8019-41BB-4C28-AA23-DEB16A2402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E-97B6-4E4A-BB6F-2BABF5AA81B3}"/>
                </c:ext>
              </c:extLst>
            </c:dLbl>
            <c:dLbl>
              <c:idx val="2463"/>
              <c:tx>
                <c:rich>
                  <a:bodyPr/>
                  <a:lstStyle/>
                  <a:p>
                    <a:fld id="{161D9F1D-0F43-44FC-B1D2-5E2ACE4C48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F-97B6-4E4A-BB6F-2BABF5AA81B3}"/>
                </c:ext>
              </c:extLst>
            </c:dLbl>
            <c:dLbl>
              <c:idx val="2464"/>
              <c:tx>
                <c:rich>
                  <a:bodyPr/>
                  <a:lstStyle/>
                  <a:p>
                    <a:fld id="{7CE74522-5989-4AA3-8331-506D9CFBEF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0-97B6-4E4A-BB6F-2BABF5AA81B3}"/>
                </c:ext>
              </c:extLst>
            </c:dLbl>
            <c:dLbl>
              <c:idx val="2465"/>
              <c:tx>
                <c:rich>
                  <a:bodyPr/>
                  <a:lstStyle/>
                  <a:p>
                    <a:fld id="{454E507E-B840-4A2F-BB26-99B8C0F032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1-97B6-4E4A-BB6F-2BABF5AA81B3}"/>
                </c:ext>
              </c:extLst>
            </c:dLbl>
            <c:dLbl>
              <c:idx val="2466"/>
              <c:tx>
                <c:rich>
                  <a:bodyPr/>
                  <a:lstStyle/>
                  <a:p>
                    <a:fld id="{C510A182-5D9C-49C7-9699-9A18B6C24D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2-97B6-4E4A-BB6F-2BABF5AA81B3}"/>
                </c:ext>
              </c:extLst>
            </c:dLbl>
            <c:dLbl>
              <c:idx val="2467"/>
              <c:tx>
                <c:rich>
                  <a:bodyPr/>
                  <a:lstStyle/>
                  <a:p>
                    <a:fld id="{45033FB7-C389-4C68-A626-CFA4AF0E5F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3-97B6-4E4A-BB6F-2BABF5AA81B3}"/>
                </c:ext>
              </c:extLst>
            </c:dLbl>
            <c:dLbl>
              <c:idx val="2468"/>
              <c:tx>
                <c:rich>
                  <a:bodyPr/>
                  <a:lstStyle/>
                  <a:p>
                    <a:fld id="{C31FEC7B-F7A3-42F9-9A4C-40F1FF27B6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4-97B6-4E4A-BB6F-2BABF5AA81B3}"/>
                </c:ext>
              </c:extLst>
            </c:dLbl>
            <c:dLbl>
              <c:idx val="2469"/>
              <c:tx>
                <c:rich>
                  <a:bodyPr/>
                  <a:lstStyle/>
                  <a:p>
                    <a:fld id="{062211C9-E77C-40DB-900D-9A330DA58F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5-97B6-4E4A-BB6F-2BABF5AA81B3}"/>
                </c:ext>
              </c:extLst>
            </c:dLbl>
            <c:dLbl>
              <c:idx val="2470"/>
              <c:tx>
                <c:rich>
                  <a:bodyPr/>
                  <a:lstStyle/>
                  <a:p>
                    <a:fld id="{C39FD275-5BA7-431E-8B55-FB62FB8FC9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6-97B6-4E4A-BB6F-2BABF5AA81B3}"/>
                </c:ext>
              </c:extLst>
            </c:dLbl>
            <c:dLbl>
              <c:idx val="2471"/>
              <c:tx>
                <c:rich>
                  <a:bodyPr/>
                  <a:lstStyle/>
                  <a:p>
                    <a:fld id="{1FD637E3-8488-44C7-B1E7-B9032DA5EF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7-97B6-4E4A-BB6F-2BABF5AA81B3}"/>
                </c:ext>
              </c:extLst>
            </c:dLbl>
            <c:dLbl>
              <c:idx val="2472"/>
              <c:tx>
                <c:rich>
                  <a:bodyPr/>
                  <a:lstStyle/>
                  <a:p>
                    <a:fld id="{BBE8C6F0-82CE-423A-8DC1-07E84750DC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8-97B6-4E4A-BB6F-2BABF5AA81B3}"/>
                </c:ext>
              </c:extLst>
            </c:dLbl>
            <c:dLbl>
              <c:idx val="2473"/>
              <c:tx>
                <c:rich>
                  <a:bodyPr/>
                  <a:lstStyle/>
                  <a:p>
                    <a:fld id="{4FAC44B2-D0DE-47CA-BEA1-644D4D7759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9-97B6-4E4A-BB6F-2BABF5AA81B3}"/>
                </c:ext>
              </c:extLst>
            </c:dLbl>
            <c:dLbl>
              <c:idx val="2474"/>
              <c:tx>
                <c:rich>
                  <a:bodyPr/>
                  <a:lstStyle/>
                  <a:p>
                    <a:fld id="{238ECA71-4B2B-4530-A407-1FD42BC5D3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A-97B6-4E4A-BB6F-2BABF5AA81B3}"/>
                </c:ext>
              </c:extLst>
            </c:dLbl>
            <c:dLbl>
              <c:idx val="2475"/>
              <c:tx>
                <c:rich>
                  <a:bodyPr/>
                  <a:lstStyle/>
                  <a:p>
                    <a:fld id="{A7E7C56A-5BFE-4620-83D1-80D762B282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B-97B6-4E4A-BB6F-2BABF5AA81B3}"/>
                </c:ext>
              </c:extLst>
            </c:dLbl>
            <c:dLbl>
              <c:idx val="2476"/>
              <c:tx>
                <c:rich>
                  <a:bodyPr/>
                  <a:lstStyle/>
                  <a:p>
                    <a:fld id="{3F52A87F-F259-4635-B333-ED0574C09E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C-97B6-4E4A-BB6F-2BABF5AA81B3}"/>
                </c:ext>
              </c:extLst>
            </c:dLbl>
            <c:dLbl>
              <c:idx val="2477"/>
              <c:tx>
                <c:rich>
                  <a:bodyPr/>
                  <a:lstStyle/>
                  <a:p>
                    <a:fld id="{FB8E6E74-BB2B-45A3-A3C0-9CAD0B71DD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D-97B6-4E4A-BB6F-2BABF5AA81B3}"/>
                </c:ext>
              </c:extLst>
            </c:dLbl>
            <c:dLbl>
              <c:idx val="2478"/>
              <c:tx>
                <c:rich>
                  <a:bodyPr/>
                  <a:lstStyle/>
                  <a:p>
                    <a:fld id="{9FFFE1A3-A84A-4B2B-A729-D1E1BB564E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E-97B6-4E4A-BB6F-2BABF5AA81B3}"/>
                </c:ext>
              </c:extLst>
            </c:dLbl>
            <c:dLbl>
              <c:idx val="2479"/>
              <c:tx>
                <c:rich>
                  <a:bodyPr/>
                  <a:lstStyle/>
                  <a:p>
                    <a:fld id="{2EB142A3-4B2A-405E-A163-593645FB47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F-97B6-4E4A-BB6F-2BABF5AA81B3}"/>
                </c:ext>
              </c:extLst>
            </c:dLbl>
            <c:dLbl>
              <c:idx val="2480"/>
              <c:tx>
                <c:rich>
                  <a:bodyPr/>
                  <a:lstStyle/>
                  <a:p>
                    <a:fld id="{9C3AA1EF-44B9-41EB-AA5F-D9A4B6835B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0-97B6-4E4A-BB6F-2BABF5AA81B3}"/>
                </c:ext>
              </c:extLst>
            </c:dLbl>
            <c:dLbl>
              <c:idx val="2481"/>
              <c:tx>
                <c:rich>
                  <a:bodyPr/>
                  <a:lstStyle/>
                  <a:p>
                    <a:fld id="{940A6FB2-53DB-4E67-8104-F1B8DA91E3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1-97B6-4E4A-BB6F-2BABF5AA81B3}"/>
                </c:ext>
              </c:extLst>
            </c:dLbl>
            <c:dLbl>
              <c:idx val="2482"/>
              <c:tx>
                <c:rich>
                  <a:bodyPr/>
                  <a:lstStyle/>
                  <a:p>
                    <a:fld id="{09523448-F9F0-4073-9448-70F485407D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2-97B6-4E4A-BB6F-2BABF5AA81B3}"/>
                </c:ext>
              </c:extLst>
            </c:dLbl>
            <c:dLbl>
              <c:idx val="2483"/>
              <c:tx>
                <c:rich>
                  <a:bodyPr/>
                  <a:lstStyle/>
                  <a:p>
                    <a:fld id="{21484F22-F63B-4E73-AE91-5CE2595923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3-97B6-4E4A-BB6F-2BABF5AA81B3}"/>
                </c:ext>
              </c:extLst>
            </c:dLbl>
            <c:dLbl>
              <c:idx val="2484"/>
              <c:tx>
                <c:rich>
                  <a:bodyPr/>
                  <a:lstStyle/>
                  <a:p>
                    <a:fld id="{EF450181-7533-4487-B3F1-0C272ED694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4-97B6-4E4A-BB6F-2BABF5AA81B3}"/>
                </c:ext>
              </c:extLst>
            </c:dLbl>
            <c:dLbl>
              <c:idx val="2485"/>
              <c:tx>
                <c:rich>
                  <a:bodyPr/>
                  <a:lstStyle/>
                  <a:p>
                    <a:fld id="{DE1F9F13-F4FC-42E8-9EC9-9704AC712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5-97B6-4E4A-BB6F-2BABF5AA81B3}"/>
                </c:ext>
              </c:extLst>
            </c:dLbl>
            <c:dLbl>
              <c:idx val="2486"/>
              <c:tx>
                <c:rich>
                  <a:bodyPr/>
                  <a:lstStyle/>
                  <a:p>
                    <a:fld id="{8354F1AD-A51D-46E3-A4C8-0871EB7283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6-97B6-4E4A-BB6F-2BABF5AA81B3}"/>
                </c:ext>
              </c:extLst>
            </c:dLbl>
            <c:dLbl>
              <c:idx val="2487"/>
              <c:tx>
                <c:rich>
                  <a:bodyPr/>
                  <a:lstStyle/>
                  <a:p>
                    <a:fld id="{0A7762C4-1878-4157-B4CC-7C4D00FBE9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7-97B6-4E4A-BB6F-2BABF5AA81B3}"/>
                </c:ext>
              </c:extLst>
            </c:dLbl>
            <c:dLbl>
              <c:idx val="2488"/>
              <c:tx>
                <c:rich>
                  <a:bodyPr/>
                  <a:lstStyle/>
                  <a:p>
                    <a:fld id="{F1413C9F-4556-4A24-A852-6D922D8BEF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8-97B6-4E4A-BB6F-2BABF5AA81B3}"/>
                </c:ext>
              </c:extLst>
            </c:dLbl>
            <c:dLbl>
              <c:idx val="2489"/>
              <c:tx>
                <c:rich>
                  <a:bodyPr/>
                  <a:lstStyle/>
                  <a:p>
                    <a:fld id="{97D28F02-5F50-463B-971A-4948C2F822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9-97B6-4E4A-BB6F-2BABF5AA81B3}"/>
                </c:ext>
              </c:extLst>
            </c:dLbl>
            <c:dLbl>
              <c:idx val="2490"/>
              <c:tx>
                <c:rich>
                  <a:bodyPr/>
                  <a:lstStyle/>
                  <a:p>
                    <a:fld id="{8B715AC5-DF2B-428C-A452-F293B103FD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A-97B6-4E4A-BB6F-2BABF5AA81B3}"/>
                </c:ext>
              </c:extLst>
            </c:dLbl>
            <c:dLbl>
              <c:idx val="2491"/>
              <c:tx>
                <c:rich>
                  <a:bodyPr/>
                  <a:lstStyle/>
                  <a:p>
                    <a:fld id="{F8A173D7-CBBC-4D3E-A9E0-090E8BA618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B-97B6-4E4A-BB6F-2BABF5AA81B3}"/>
                </c:ext>
              </c:extLst>
            </c:dLbl>
            <c:dLbl>
              <c:idx val="2492"/>
              <c:tx>
                <c:rich>
                  <a:bodyPr/>
                  <a:lstStyle/>
                  <a:p>
                    <a:fld id="{C6DE5B91-F793-4B98-BFE3-19ED786910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C-97B6-4E4A-BB6F-2BABF5AA81B3}"/>
                </c:ext>
              </c:extLst>
            </c:dLbl>
            <c:dLbl>
              <c:idx val="2493"/>
              <c:tx>
                <c:rich>
                  <a:bodyPr/>
                  <a:lstStyle/>
                  <a:p>
                    <a:fld id="{960330B7-B9BA-4837-8CBA-887242D514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D-97B6-4E4A-BB6F-2BABF5AA81B3}"/>
                </c:ext>
              </c:extLst>
            </c:dLbl>
            <c:dLbl>
              <c:idx val="2494"/>
              <c:tx>
                <c:rich>
                  <a:bodyPr/>
                  <a:lstStyle/>
                  <a:p>
                    <a:fld id="{BB6682ED-8AF9-4684-B0BF-55DAFBE662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E-97B6-4E4A-BB6F-2BABF5AA81B3}"/>
                </c:ext>
              </c:extLst>
            </c:dLbl>
            <c:dLbl>
              <c:idx val="2495"/>
              <c:tx>
                <c:rich>
                  <a:bodyPr/>
                  <a:lstStyle/>
                  <a:p>
                    <a:fld id="{48A84803-3E4E-4411-BA8D-AD5BBA90C0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F-97B6-4E4A-BB6F-2BABF5AA81B3}"/>
                </c:ext>
              </c:extLst>
            </c:dLbl>
            <c:dLbl>
              <c:idx val="2496"/>
              <c:tx>
                <c:rich>
                  <a:bodyPr/>
                  <a:lstStyle/>
                  <a:p>
                    <a:fld id="{B568CCB0-E64C-428D-A3B3-6BE4EE54F4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0-97B6-4E4A-BB6F-2BABF5AA81B3}"/>
                </c:ext>
              </c:extLst>
            </c:dLbl>
            <c:dLbl>
              <c:idx val="2497"/>
              <c:tx>
                <c:rich>
                  <a:bodyPr/>
                  <a:lstStyle/>
                  <a:p>
                    <a:fld id="{3F7FF4DC-411D-4388-B24A-65FA17C619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1-97B6-4E4A-BB6F-2BABF5AA81B3}"/>
                </c:ext>
              </c:extLst>
            </c:dLbl>
            <c:dLbl>
              <c:idx val="2498"/>
              <c:tx>
                <c:rich>
                  <a:bodyPr/>
                  <a:lstStyle/>
                  <a:p>
                    <a:fld id="{0A019522-46AC-453F-88C7-840215F670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2-97B6-4E4A-BB6F-2BABF5AA81B3}"/>
                </c:ext>
              </c:extLst>
            </c:dLbl>
            <c:dLbl>
              <c:idx val="2499"/>
              <c:tx>
                <c:rich>
                  <a:bodyPr/>
                  <a:lstStyle/>
                  <a:p>
                    <a:fld id="{86BE097D-B6E6-489A-B7D1-1087084ED1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3-97B6-4E4A-BB6F-2BABF5AA81B3}"/>
                </c:ext>
              </c:extLst>
            </c:dLbl>
            <c:dLbl>
              <c:idx val="2500"/>
              <c:tx>
                <c:rich>
                  <a:bodyPr/>
                  <a:lstStyle/>
                  <a:p>
                    <a:fld id="{80AFCFCA-70AE-4589-A144-1712555CC6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4-97B6-4E4A-BB6F-2BABF5AA81B3}"/>
                </c:ext>
              </c:extLst>
            </c:dLbl>
            <c:dLbl>
              <c:idx val="2501"/>
              <c:tx>
                <c:rich>
                  <a:bodyPr/>
                  <a:lstStyle/>
                  <a:p>
                    <a:fld id="{47B09045-632E-45BE-9A33-4CF594EA94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5-97B6-4E4A-BB6F-2BABF5AA81B3}"/>
                </c:ext>
              </c:extLst>
            </c:dLbl>
            <c:dLbl>
              <c:idx val="2502"/>
              <c:tx>
                <c:rich>
                  <a:bodyPr/>
                  <a:lstStyle/>
                  <a:p>
                    <a:fld id="{63CD8599-B6AB-4308-A004-CABADFD773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6-97B6-4E4A-BB6F-2BABF5AA81B3}"/>
                </c:ext>
              </c:extLst>
            </c:dLbl>
            <c:dLbl>
              <c:idx val="2503"/>
              <c:tx>
                <c:rich>
                  <a:bodyPr/>
                  <a:lstStyle/>
                  <a:p>
                    <a:fld id="{AD941FAD-4285-4C89-A91C-54F8F0AA94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7-97B6-4E4A-BB6F-2BABF5AA81B3}"/>
                </c:ext>
              </c:extLst>
            </c:dLbl>
            <c:dLbl>
              <c:idx val="2504"/>
              <c:tx>
                <c:rich>
                  <a:bodyPr/>
                  <a:lstStyle/>
                  <a:p>
                    <a:fld id="{D501EBBB-DAB0-4B13-B3A2-34B7339F96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8-97B6-4E4A-BB6F-2BABF5AA81B3}"/>
                </c:ext>
              </c:extLst>
            </c:dLbl>
            <c:dLbl>
              <c:idx val="2505"/>
              <c:tx>
                <c:rich>
                  <a:bodyPr/>
                  <a:lstStyle/>
                  <a:p>
                    <a:fld id="{8861E211-1D95-49F0-BD51-EC3C689370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9-97B6-4E4A-BB6F-2BABF5AA81B3}"/>
                </c:ext>
              </c:extLst>
            </c:dLbl>
            <c:dLbl>
              <c:idx val="2506"/>
              <c:tx>
                <c:rich>
                  <a:bodyPr/>
                  <a:lstStyle/>
                  <a:p>
                    <a:fld id="{EB0DDE9D-C21A-4723-B755-B342364DE1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A-97B6-4E4A-BB6F-2BABF5AA81B3}"/>
                </c:ext>
              </c:extLst>
            </c:dLbl>
            <c:dLbl>
              <c:idx val="2507"/>
              <c:tx>
                <c:rich>
                  <a:bodyPr/>
                  <a:lstStyle/>
                  <a:p>
                    <a:fld id="{838DE1B2-28AA-4144-AC60-55E82F785B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B-97B6-4E4A-BB6F-2BABF5AA81B3}"/>
                </c:ext>
              </c:extLst>
            </c:dLbl>
            <c:dLbl>
              <c:idx val="2508"/>
              <c:tx>
                <c:rich>
                  <a:bodyPr/>
                  <a:lstStyle/>
                  <a:p>
                    <a:fld id="{90BDC1A4-3760-4251-8940-BF8B9504E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C-97B6-4E4A-BB6F-2BABF5AA81B3}"/>
                </c:ext>
              </c:extLst>
            </c:dLbl>
            <c:dLbl>
              <c:idx val="2509"/>
              <c:tx>
                <c:rich>
                  <a:bodyPr/>
                  <a:lstStyle/>
                  <a:p>
                    <a:fld id="{EBDE2A07-ECF4-4840-B764-D7C3EDAA0B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D-97B6-4E4A-BB6F-2BABF5AA81B3}"/>
                </c:ext>
              </c:extLst>
            </c:dLbl>
            <c:dLbl>
              <c:idx val="2510"/>
              <c:tx>
                <c:rich>
                  <a:bodyPr/>
                  <a:lstStyle/>
                  <a:p>
                    <a:fld id="{13343641-D820-4F56-85A5-2036F42FC4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E-97B6-4E4A-BB6F-2BABF5AA81B3}"/>
                </c:ext>
              </c:extLst>
            </c:dLbl>
            <c:dLbl>
              <c:idx val="2511"/>
              <c:tx>
                <c:rich>
                  <a:bodyPr/>
                  <a:lstStyle/>
                  <a:p>
                    <a:fld id="{39E9E274-DDA3-474B-B3DA-A5AF526CA2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F-97B6-4E4A-BB6F-2BABF5AA81B3}"/>
                </c:ext>
              </c:extLst>
            </c:dLbl>
            <c:dLbl>
              <c:idx val="2512"/>
              <c:tx>
                <c:rich>
                  <a:bodyPr/>
                  <a:lstStyle/>
                  <a:p>
                    <a:fld id="{D2AFE566-C52A-48CE-9E65-AB0249860A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0-97B6-4E4A-BB6F-2BABF5AA81B3}"/>
                </c:ext>
              </c:extLst>
            </c:dLbl>
            <c:dLbl>
              <c:idx val="2513"/>
              <c:tx>
                <c:rich>
                  <a:bodyPr/>
                  <a:lstStyle/>
                  <a:p>
                    <a:fld id="{AE32DD90-3317-458B-A111-B76656EFCF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1-97B6-4E4A-BB6F-2BABF5AA81B3}"/>
                </c:ext>
              </c:extLst>
            </c:dLbl>
            <c:dLbl>
              <c:idx val="2514"/>
              <c:tx>
                <c:rich>
                  <a:bodyPr/>
                  <a:lstStyle/>
                  <a:p>
                    <a:fld id="{09F64FFE-9246-484E-ABB0-F164B96948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2-97B6-4E4A-BB6F-2BABF5AA81B3}"/>
                </c:ext>
              </c:extLst>
            </c:dLbl>
            <c:dLbl>
              <c:idx val="2515"/>
              <c:tx>
                <c:rich>
                  <a:bodyPr/>
                  <a:lstStyle/>
                  <a:p>
                    <a:fld id="{C2D2326D-4971-44B0-89CE-99A93247DC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3-97B6-4E4A-BB6F-2BABF5AA81B3}"/>
                </c:ext>
              </c:extLst>
            </c:dLbl>
            <c:dLbl>
              <c:idx val="2516"/>
              <c:tx>
                <c:rich>
                  <a:bodyPr/>
                  <a:lstStyle/>
                  <a:p>
                    <a:fld id="{DAB1CD1E-6F1A-40EC-BADB-1C7745F92C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4-97B6-4E4A-BB6F-2BABF5AA81B3}"/>
                </c:ext>
              </c:extLst>
            </c:dLbl>
            <c:dLbl>
              <c:idx val="2517"/>
              <c:tx>
                <c:rich>
                  <a:bodyPr/>
                  <a:lstStyle/>
                  <a:p>
                    <a:fld id="{3E496EE6-7142-44DA-BCE7-547BEE0DCF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5-97B6-4E4A-BB6F-2BABF5AA81B3}"/>
                </c:ext>
              </c:extLst>
            </c:dLbl>
            <c:dLbl>
              <c:idx val="2518"/>
              <c:tx>
                <c:rich>
                  <a:bodyPr/>
                  <a:lstStyle/>
                  <a:p>
                    <a:fld id="{10B0C4B3-6FBC-43AA-9E56-1ADB16DAAB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6-97B6-4E4A-BB6F-2BABF5AA81B3}"/>
                </c:ext>
              </c:extLst>
            </c:dLbl>
            <c:dLbl>
              <c:idx val="2519"/>
              <c:tx>
                <c:rich>
                  <a:bodyPr/>
                  <a:lstStyle/>
                  <a:p>
                    <a:fld id="{9129BDE9-22DF-435A-BB0E-2C6A13D076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7-97B6-4E4A-BB6F-2BABF5AA81B3}"/>
                </c:ext>
              </c:extLst>
            </c:dLbl>
            <c:dLbl>
              <c:idx val="2520"/>
              <c:tx>
                <c:rich>
                  <a:bodyPr/>
                  <a:lstStyle/>
                  <a:p>
                    <a:fld id="{EC981E6C-771F-41DF-91B6-B51B3229A0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8-97B6-4E4A-BB6F-2BABF5AA81B3}"/>
                </c:ext>
              </c:extLst>
            </c:dLbl>
            <c:dLbl>
              <c:idx val="2521"/>
              <c:tx>
                <c:rich>
                  <a:bodyPr/>
                  <a:lstStyle/>
                  <a:p>
                    <a:fld id="{26DC280D-2FEC-4B74-B947-4BE830F385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9-97B6-4E4A-BB6F-2BABF5AA81B3}"/>
                </c:ext>
              </c:extLst>
            </c:dLbl>
            <c:dLbl>
              <c:idx val="2522"/>
              <c:tx>
                <c:rich>
                  <a:bodyPr/>
                  <a:lstStyle/>
                  <a:p>
                    <a:fld id="{34282017-1E72-43DD-9126-15D965F5A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A-97B6-4E4A-BB6F-2BABF5AA81B3}"/>
                </c:ext>
              </c:extLst>
            </c:dLbl>
            <c:dLbl>
              <c:idx val="2523"/>
              <c:tx>
                <c:rich>
                  <a:bodyPr/>
                  <a:lstStyle/>
                  <a:p>
                    <a:fld id="{74F35048-6DD2-4C00-B501-E6C149C54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B-97B6-4E4A-BB6F-2BABF5AA81B3}"/>
                </c:ext>
              </c:extLst>
            </c:dLbl>
            <c:dLbl>
              <c:idx val="2524"/>
              <c:tx>
                <c:rich>
                  <a:bodyPr/>
                  <a:lstStyle/>
                  <a:p>
                    <a:fld id="{F6E08BDD-D5F4-4A12-A247-E9CB6EC546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C-97B6-4E4A-BB6F-2BABF5AA81B3}"/>
                </c:ext>
              </c:extLst>
            </c:dLbl>
            <c:dLbl>
              <c:idx val="2525"/>
              <c:tx>
                <c:rich>
                  <a:bodyPr/>
                  <a:lstStyle/>
                  <a:p>
                    <a:fld id="{E7361DBA-A6D1-4B75-A5DE-F81DA52365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D-97B6-4E4A-BB6F-2BABF5AA81B3}"/>
                </c:ext>
              </c:extLst>
            </c:dLbl>
            <c:dLbl>
              <c:idx val="2526"/>
              <c:tx>
                <c:rich>
                  <a:bodyPr/>
                  <a:lstStyle/>
                  <a:p>
                    <a:fld id="{E305CAC9-640B-481E-92B0-CC6207A26A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E-97B6-4E4A-BB6F-2BABF5AA81B3}"/>
                </c:ext>
              </c:extLst>
            </c:dLbl>
            <c:dLbl>
              <c:idx val="2527"/>
              <c:tx>
                <c:rich>
                  <a:bodyPr/>
                  <a:lstStyle/>
                  <a:p>
                    <a:fld id="{1BDA7BB1-9E80-468D-BE5C-FE3B60F872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F-97B6-4E4A-BB6F-2BABF5AA81B3}"/>
                </c:ext>
              </c:extLst>
            </c:dLbl>
            <c:dLbl>
              <c:idx val="2528"/>
              <c:tx>
                <c:rich>
                  <a:bodyPr/>
                  <a:lstStyle/>
                  <a:p>
                    <a:fld id="{F51F38F9-28D8-463C-8BCD-73850B7F8E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0-97B6-4E4A-BB6F-2BABF5AA81B3}"/>
                </c:ext>
              </c:extLst>
            </c:dLbl>
            <c:dLbl>
              <c:idx val="2529"/>
              <c:tx>
                <c:rich>
                  <a:bodyPr/>
                  <a:lstStyle/>
                  <a:p>
                    <a:fld id="{B689AE81-22CD-4B15-AFB7-1E9673688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1-97B6-4E4A-BB6F-2BABF5AA81B3}"/>
                </c:ext>
              </c:extLst>
            </c:dLbl>
            <c:dLbl>
              <c:idx val="2530"/>
              <c:tx>
                <c:rich>
                  <a:bodyPr/>
                  <a:lstStyle/>
                  <a:p>
                    <a:fld id="{CE2E43EC-1243-4D78-84A3-52D2C357B0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2-97B6-4E4A-BB6F-2BABF5AA81B3}"/>
                </c:ext>
              </c:extLst>
            </c:dLbl>
            <c:dLbl>
              <c:idx val="2531"/>
              <c:tx>
                <c:rich>
                  <a:bodyPr/>
                  <a:lstStyle/>
                  <a:p>
                    <a:fld id="{D527F8AB-AC43-4591-B780-39D971BE22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3-97B6-4E4A-BB6F-2BABF5AA81B3}"/>
                </c:ext>
              </c:extLst>
            </c:dLbl>
            <c:dLbl>
              <c:idx val="2532"/>
              <c:tx>
                <c:rich>
                  <a:bodyPr/>
                  <a:lstStyle/>
                  <a:p>
                    <a:fld id="{A810AEA0-817C-4CB3-A6EB-9C0D9D6A56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4-97B6-4E4A-BB6F-2BABF5AA81B3}"/>
                </c:ext>
              </c:extLst>
            </c:dLbl>
            <c:dLbl>
              <c:idx val="2533"/>
              <c:tx>
                <c:rich>
                  <a:bodyPr/>
                  <a:lstStyle/>
                  <a:p>
                    <a:fld id="{466CEF40-C9F6-47DD-8B17-301159EBE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5-97B6-4E4A-BB6F-2BABF5AA81B3}"/>
                </c:ext>
              </c:extLst>
            </c:dLbl>
            <c:dLbl>
              <c:idx val="2534"/>
              <c:tx>
                <c:rich>
                  <a:bodyPr/>
                  <a:lstStyle/>
                  <a:p>
                    <a:fld id="{1795D809-5DD0-4297-B044-69366C5542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6-97B6-4E4A-BB6F-2BABF5AA81B3}"/>
                </c:ext>
              </c:extLst>
            </c:dLbl>
            <c:dLbl>
              <c:idx val="2535"/>
              <c:tx>
                <c:rich>
                  <a:bodyPr/>
                  <a:lstStyle/>
                  <a:p>
                    <a:fld id="{42FAB46C-E81B-4448-BA18-E6F7CEBEEA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7-97B6-4E4A-BB6F-2BABF5AA81B3}"/>
                </c:ext>
              </c:extLst>
            </c:dLbl>
            <c:dLbl>
              <c:idx val="2536"/>
              <c:tx>
                <c:rich>
                  <a:bodyPr/>
                  <a:lstStyle/>
                  <a:p>
                    <a:fld id="{64C35676-753B-4ECC-9061-8884C7956B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8-97B6-4E4A-BB6F-2BABF5AA81B3}"/>
                </c:ext>
              </c:extLst>
            </c:dLbl>
            <c:dLbl>
              <c:idx val="2537"/>
              <c:tx>
                <c:rich>
                  <a:bodyPr/>
                  <a:lstStyle/>
                  <a:p>
                    <a:fld id="{3A4240B5-37D9-403F-881A-09D68C8DDD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9-97B6-4E4A-BB6F-2BABF5AA81B3}"/>
                </c:ext>
              </c:extLst>
            </c:dLbl>
            <c:dLbl>
              <c:idx val="2538"/>
              <c:tx>
                <c:rich>
                  <a:bodyPr/>
                  <a:lstStyle/>
                  <a:p>
                    <a:fld id="{5243A588-7634-4873-AFFC-1355FE4B32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A-97B6-4E4A-BB6F-2BABF5AA81B3}"/>
                </c:ext>
              </c:extLst>
            </c:dLbl>
            <c:dLbl>
              <c:idx val="2539"/>
              <c:tx>
                <c:rich>
                  <a:bodyPr/>
                  <a:lstStyle/>
                  <a:p>
                    <a:fld id="{141D8BC3-D28A-4BD9-8D8E-B6F01D1373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B-97B6-4E4A-BB6F-2BABF5AA81B3}"/>
                </c:ext>
              </c:extLst>
            </c:dLbl>
            <c:dLbl>
              <c:idx val="2540"/>
              <c:tx>
                <c:rich>
                  <a:bodyPr/>
                  <a:lstStyle/>
                  <a:p>
                    <a:fld id="{43794280-7913-4D9C-A45B-81EDDCC494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C-97B6-4E4A-BB6F-2BABF5AA81B3}"/>
                </c:ext>
              </c:extLst>
            </c:dLbl>
            <c:dLbl>
              <c:idx val="2541"/>
              <c:tx>
                <c:rich>
                  <a:bodyPr/>
                  <a:lstStyle/>
                  <a:p>
                    <a:fld id="{1FAAA6B7-097A-49FE-B21B-150663953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D-97B6-4E4A-BB6F-2BABF5AA81B3}"/>
                </c:ext>
              </c:extLst>
            </c:dLbl>
            <c:dLbl>
              <c:idx val="2542"/>
              <c:tx>
                <c:rich>
                  <a:bodyPr/>
                  <a:lstStyle/>
                  <a:p>
                    <a:fld id="{C8FF6019-1CC6-46A9-A7E3-8EE98E44E7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E-97B6-4E4A-BB6F-2BABF5AA81B3}"/>
                </c:ext>
              </c:extLst>
            </c:dLbl>
            <c:dLbl>
              <c:idx val="2543"/>
              <c:tx>
                <c:rich>
                  <a:bodyPr/>
                  <a:lstStyle/>
                  <a:p>
                    <a:fld id="{137562A7-ADB0-422B-B0DA-62ADD1834B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F-97B6-4E4A-BB6F-2BABF5AA81B3}"/>
                </c:ext>
              </c:extLst>
            </c:dLbl>
            <c:dLbl>
              <c:idx val="2544"/>
              <c:tx>
                <c:rich>
                  <a:bodyPr/>
                  <a:lstStyle/>
                  <a:p>
                    <a:fld id="{9F0BD132-091F-478B-BB9A-3B3D3A38C8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0-97B6-4E4A-BB6F-2BABF5AA81B3}"/>
                </c:ext>
              </c:extLst>
            </c:dLbl>
            <c:dLbl>
              <c:idx val="2545"/>
              <c:tx>
                <c:rich>
                  <a:bodyPr/>
                  <a:lstStyle/>
                  <a:p>
                    <a:fld id="{FCBAB8FA-456E-4B10-A921-6DE5CE1B03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1-97B6-4E4A-BB6F-2BABF5AA81B3}"/>
                </c:ext>
              </c:extLst>
            </c:dLbl>
            <c:dLbl>
              <c:idx val="2546"/>
              <c:tx>
                <c:rich>
                  <a:bodyPr/>
                  <a:lstStyle/>
                  <a:p>
                    <a:fld id="{0FF1B359-DC39-4904-A1ED-7B0F5E2796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2-97B6-4E4A-BB6F-2BABF5AA81B3}"/>
                </c:ext>
              </c:extLst>
            </c:dLbl>
            <c:dLbl>
              <c:idx val="2547"/>
              <c:tx>
                <c:rich>
                  <a:bodyPr/>
                  <a:lstStyle/>
                  <a:p>
                    <a:fld id="{1BAAD1E6-E8F7-4854-AE08-9E3604CBF5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3-97B6-4E4A-BB6F-2BABF5AA81B3}"/>
                </c:ext>
              </c:extLst>
            </c:dLbl>
            <c:dLbl>
              <c:idx val="2548"/>
              <c:tx>
                <c:rich>
                  <a:bodyPr/>
                  <a:lstStyle/>
                  <a:p>
                    <a:fld id="{6584961B-A8AB-446C-979E-3896C0906C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4-97B6-4E4A-BB6F-2BABF5AA81B3}"/>
                </c:ext>
              </c:extLst>
            </c:dLbl>
            <c:dLbl>
              <c:idx val="2549"/>
              <c:tx>
                <c:rich>
                  <a:bodyPr/>
                  <a:lstStyle/>
                  <a:p>
                    <a:fld id="{B8E12010-99A2-444F-A217-F817E62400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5-97B6-4E4A-BB6F-2BABF5AA81B3}"/>
                </c:ext>
              </c:extLst>
            </c:dLbl>
            <c:dLbl>
              <c:idx val="2550"/>
              <c:tx>
                <c:rich>
                  <a:bodyPr/>
                  <a:lstStyle/>
                  <a:p>
                    <a:fld id="{4F7817DD-A460-4F51-B520-CB9947A5C1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6-97B6-4E4A-BB6F-2BABF5AA81B3}"/>
                </c:ext>
              </c:extLst>
            </c:dLbl>
            <c:dLbl>
              <c:idx val="2551"/>
              <c:tx>
                <c:rich>
                  <a:bodyPr/>
                  <a:lstStyle/>
                  <a:p>
                    <a:fld id="{659FFF90-4D83-46C1-A068-5341D46CDC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7-97B6-4E4A-BB6F-2BABF5AA81B3}"/>
                </c:ext>
              </c:extLst>
            </c:dLbl>
            <c:dLbl>
              <c:idx val="2552"/>
              <c:tx>
                <c:rich>
                  <a:bodyPr/>
                  <a:lstStyle/>
                  <a:p>
                    <a:fld id="{A8C446BD-80DA-4623-A350-371F153BF6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8-97B6-4E4A-BB6F-2BABF5AA81B3}"/>
                </c:ext>
              </c:extLst>
            </c:dLbl>
            <c:dLbl>
              <c:idx val="2553"/>
              <c:tx>
                <c:rich>
                  <a:bodyPr/>
                  <a:lstStyle/>
                  <a:p>
                    <a:fld id="{ECD532B3-9220-42C5-BDD8-7CC16963E0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9-97B6-4E4A-BB6F-2BABF5AA81B3}"/>
                </c:ext>
              </c:extLst>
            </c:dLbl>
            <c:dLbl>
              <c:idx val="2554"/>
              <c:tx>
                <c:rich>
                  <a:bodyPr/>
                  <a:lstStyle/>
                  <a:p>
                    <a:fld id="{4EC4982F-D183-476C-8301-F4BD205A84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A-97B6-4E4A-BB6F-2BABF5AA81B3}"/>
                </c:ext>
              </c:extLst>
            </c:dLbl>
            <c:dLbl>
              <c:idx val="2555"/>
              <c:tx>
                <c:rich>
                  <a:bodyPr/>
                  <a:lstStyle/>
                  <a:p>
                    <a:fld id="{D5934931-A8B1-4731-A053-B18F9C7DDB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B-97B6-4E4A-BB6F-2BABF5AA81B3}"/>
                </c:ext>
              </c:extLst>
            </c:dLbl>
            <c:dLbl>
              <c:idx val="2556"/>
              <c:tx>
                <c:rich>
                  <a:bodyPr/>
                  <a:lstStyle/>
                  <a:p>
                    <a:fld id="{DBDAA120-4729-4C23-8CFE-C4465D4574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C-97B6-4E4A-BB6F-2BABF5AA81B3}"/>
                </c:ext>
              </c:extLst>
            </c:dLbl>
            <c:dLbl>
              <c:idx val="2557"/>
              <c:tx>
                <c:rich>
                  <a:bodyPr/>
                  <a:lstStyle/>
                  <a:p>
                    <a:fld id="{130D3669-9562-4B75-8EB1-AA023A7DAA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D-97B6-4E4A-BB6F-2BABF5AA81B3}"/>
                </c:ext>
              </c:extLst>
            </c:dLbl>
            <c:dLbl>
              <c:idx val="2558"/>
              <c:tx>
                <c:rich>
                  <a:bodyPr/>
                  <a:lstStyle/>
                  <a:p>
                    <a:fld id="{6C3E4821-7B96-458B-87C4-24E0BCC294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E-97B6-4E4A-BB6F-2BABF5AA81B3}"/>
                </c:ext>
              </c:extLst>
            </c:dLbl>
            <c:dLbl>
              <c:idx val="2559"/>
              <c:tx>
                <c:rich>
                  <a:bodyPr/>
                  <a:lstStyle/>
                  <a:p>
                    <a:fld id="{6B727601-3100-4EDE-8D0B-668018ABCF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F-97B6-4E4A-BB6F-2BABF5AA81B3}"/>
                </c:ext>
              </c:extLst>
            </c:dLbl>
            <c:dLbl>
              <c:idx val="2560"/>
              <c:tx>
                <c:rich>
                  <a:bodyPr/>
                  <a:lstStyle/>
                  <a:p>
                    <a:fld id="{8CACD52E-8889-46CD-8F85-837164FD5C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0-97B6-4E4A-BB6F-2BABF5AA81B3}"/>
                </c:ext>
              </c:extLst>
            </c:dLbl>
            <c:dLbl>
              <c:idx val="2561"/>
              <c:tx>
                <c:rich>
                  <a:bodyPr/>
                  <a:lstStyle/>
                  <a:p>
                    <a:fld id="{835E5C92-8619-4AF8-BDDB-66952E99D1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1-97B6-4E4A-BB6F-2BABF5AA81B3}"/>
                </c:ext>
              </c:extLst>
            </c:dLbl>
            <c:dLbl>
              <c:idx val="2562"/>
              <c:tx>
                <c:rich>
                  <a:bodyPr/>
                  <a:lstStyle/>
                  <a:p>
                    <a:fld id="{DEEA12DF-6353-4405-81BB-97FDE0EC16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2-97B6-4E4A-BB6F-2BABF5AA81B3}"/>
                </c:ext>
              </c:extLst>
            </c:dLbl>
            <c:dLbl>
              <c:idx val="2563"/>
              <c:tx>
                <c:rich>
                  <a:bodyPr/>
                  <a:lstStyle/>
                  <a:p>
                    <a:fld id="{CEAA7D79-6971-4814-84DC-0873A8DE95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3-97B6-4E4A-BB6F-2BABF5AA81B3}"/>
                </c:ext>
              </c:extLst>
            </c:dLbl>
            <c:dLbl>
              <c:idx val="2564"/>
              <c:tx>
                <c:rich>
                  <a:bodyPr/>
                  <a:lstStyle/>
                  <a:p>
                    <a:fld id="{2A6BD4C0-4CAD-4373-84A9-894EAA4D6B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4-97B6-4E4A-BB6F-2BABF5AA81B3}"/>
                </c:ext>
              </c:extLst>
            </c:dLbl>
            <c:dLbl>
              <c:idx val="2565"/>
              <c:tx>
                <c:rich>
                  <a:bodyPr/>
                  <a:lstStyle/>
                  <a:p>
                    <a:fld id="{E5FAC612-92CA-490F-86C3-A116F88684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5-97B6-4E4A-BB6F-2BABF5AA81B3}"/>
                </c:ext>
              </c:extLst>
            </c:dLbl>
            <c:dLbl>
              <c:idx val="2566"/>
              <c:tx>
                <c:rich>
                  <a:bodyPr/>
                  <a:lstStyle/>
                  <a:p>
                    <a:fld id="{0CF77055-A53D-4082-9BE4-10BB4FDBA6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6-97B6-4E4A-BB6F-2BABF5AA81B3}"/>
                </c:ext>
              </c:extLst>
            </c:dLbl>
            <c:dLbl>
              <c:idx val="2567"/>
              <c:tx>
                <c:rich>
                  <a:bodyPr/>
                  <a:lstStyle/>
                  <a:p>
                    <a:fld id="{F8F2C6D0-EE53-4D2B-8046-2472603058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7-97B6-4E4A-BB6F-2BABF5AA81B3}"/>
                </c:ext>
              </c:extLst>
            </c:dLbl>
            <c:dLbl>
              <c:idx val="2568"/>
              <c:tx>
                <c:rich>
                  <a:bodyPr/>
                  <a:lstStyle/>
                  <a:p>
                    <a:fld id="{B0AEA886-071D-468E-980B-AF98A22A34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8-97B6-4E4A-BB6F-2BABF5AA81B3}"/>
                </c:ext>
              </c:extLst>
            </c:dLbl>
            <c:dLbl>
              <c:idx val="2569"/>
              <c:tx>
                <c:rich>
                  <a:bodyPr/>
                  <a:lstStyle/>
                  <a:p>
                    <a:fld id="{5E46E761-B5D0-4C36-931A-0D59A9A712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9-97B6-4E4A-BB6F-2BABF5AA81B3}"/>
                </c:ext>
              </c:extLst>
            </c:dLbl>
            <c:dLbl>
              <c:idx val="2570"/>
              <c:tx>
                <c:rich>
                  <a:bodyPr/>
                  <a:lstStyle/>
                  <a:p>
                    <a:fld id="{5012FD24-BDE1-4C90-AC0B-C274019E95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A-97B6-4E4A-BB6F-2BABF5AA81B3}"/>
                </c:ext>
              </c:extLst>
            </c:dLbl>
            <c:dLbl>
              <c:idx val="2571"/>
              <c:tx>
                <c:rich>
                  <a:bodyPr/>
                  <a:lstStyle/>
                  <a:p>
                    <a:fld id="{988773BE-75AE-4241-81AB-962F171C4F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B-97B6-4E4A-BB6F-2BABF5AA81B3}"/>
                </c:ext>
              </c:extLst>
            </c:dLbl>
            <c:dLbl>
              <c:idx val="2572"/>
              <c:tx>
                <c:rich>
                  <a:bodyPr/>
                  <a:lstStyle/>
                  <a:p>
                    <a:fld id="{FF9F370B-461C-4820-AC82-820408C7B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C-97B6-4E4A-BB6F-2BABF5AA81B3}"/>
                </c:ext>
              </c:extLst>
            </c:dLbl>
            <c:dLbl>
              <c:idx val="2573"/>
              <c:tx>
                <c:rich>
                  <a:bodyPr/>
                  <a:lstStyle/>
                  <a:p>
                    <a:fld id="{4C20B976-4394-4B67-A5DB-DFB4789E70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D-97B6-4E4A-BB6F-2BABF5AA81B3}"/>
                </c:ext>
              </c:extLst>
            </c:dLbl>
            <c:dLbl>
              <c:idx val="2574"/>
              <c:tx>
                <c:rich>
                  <a:bodyPr/>
                  <a:lstStyle/>
                  <a:p>
                    <a:fld id="{97C8A1DA-3BA9-4257-9B0C-C9486B096A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E-97B6-4E4A-BB6F-2BABF5AA81B3}"/>
                </c:ext>
              </c:extLst>
            </c:dLbl>
            <c:dLbl>
              <c:idx val="2575"/>
              <c:tx>
                <c:rich>
                  <a:bodyPr/>
                  <a:lstStyle/>
                  <a:p>
                    <a:fld id="{1FC15EA0-F8BA-431F-BF99-2AD27DD787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F-97B6-4E4A-BB6F-2BABF5AA81B3}"/>
                </c:ext>
              </c:extLst>
            </c:dLbl>
            <c:dLbl>
              <c:idx val="2576"/>
              <c:tx>
                <c:rich>
                  <a:bodyPr/>
                  <a:lstStyle/>
                  <a:p>
                    <a:fld id="{E060FEC3-DC06-41EC-BB74-AEB70D6EE8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0-97B6-4E4A-BB6F-2BABF5AA81B3}"/>
                </c:ext>
              </c:extLst>
            </c:dLbl>
            <c:dLbl>
              <c:idx val="2577"/>
              <c:tx>
                <c:rich>
                  <a:bodyPr/>
                  <a:lstStyle/>
                  <a:p>
                    <a:fld id="{793EE52B-3046-419C-A963-DA72B02F20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1-97B6-4E4A-BB6F-2BABF5AA81B3}"/>
                </c:ext>
              </c:extLst>
            </c:dLbl>
            <c:dLbl>
              <c:idx val="2578"/>
              <c:tx>
                <c:rich>
                  <a:bodyPr/>
                  <a:lstStyle/>
                  <a:p>
                    <a:fld id="{B4857654-C699-429B-8678-17AFE1626E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2-97B6-4E4A-BB6F-2BABF5AA81B3}"/>
                </c:ext>
              </c:extLst>
            </c:dLbl>
            <c:dLbl>
              <c:idx val="2579"/>
              <c:tx>
                <c:rich>
                  <a:bodyPr/>
                  <a:lstStyle/>
                  <a:p>
                    <a:fld id="{7D2C92DB-BE21-4C84-A586-B03485247D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3-97B6-4E4A-BB6F-2BABF5AA81B3}"/>
                </c:ext>
              </c:extLst>
            </c:dLbl>
            <c:dLbl>
              <c:idx val="2580"/>
              <c:tx>
                <c:rich>
                  <a:bodyPr/>
                  <a:lstStyle/>
                  <a:p>
                    <a:fld id="{355E9EF3-242B-4B58-9BC6-56878BD00B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4-97B6-4E4A-BB6F-2BABF5AA81B3}"/>
                </c:ext>
              </c:extLst>
            </c:dLbl>
            <c:dLbl>
              <c:idx val="2581"/>
              <c:tx>
                <c:rich>
                  <a:bodyPr/>
                  <a:lstStyle/>
                  <a:p>
                    <a:fld id="{225EB190-ADEE-4AAD-AD3A-53DA9068C4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5-97B6-4E4A-BB6F-2BABF5AA81B3}"/>
                </c:ext>
              </c:extLst>
            </c:dLbl>
            <c:dLbl>
              <c:idx val="2582"/>
              <c:tx>
                <c:rich>
                  <a:bodyPr/>
                  <a:lstStyle/>
                  <a:p>
                    <a:fld id="{DB862A7E-DA25-4EC4-933C-2991B5EBD5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6-97B6-4E4A-BB6F-2BABF5AA81B3}"/>
                </c:ext>
              </c:extLst>
            </c:dLbl>
            <c:dLbl>
              <c:idx val="2583"/>
              <c:tx>
                <c:rich>
                  <a:bodyPr/>
                  <a:lstStyle/>
                  <a:p>
                    <a:fld id="{1D028A29-A4EA-44FD-A0A3-27DE405AB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7-97B6-4E4A-BB6F-2BABF5AA81B3}"/>
                </c:ext>
              </c:extLst>
            </c:dLbl>
            <c:dLbl>
              <c:idx val="2584"/>
              <c:tx>
                <c:rich>
                  <a:bodyPr/>
                  <a:lstStyle/>
                  <a:p>
                    <a:fld id="{7EDE53ED-D62D-4DA1-BF5A-0DCD3A5B7F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8-97B6-4E4A-BB6F-2BABF5AA81B3}"/>
                </c:ext>
              </c:extLst>
            </c:dLbl>
            <c:dLbl>
              <c:idx val="2585"/>
              <c:tx>
                <c:rich>
                  <a:bodyPr/>
                  <a:lstStyle/>
                  <a:p>
                    <a:fld id="{5CF6E90E-7A8E-4B97-9315-517D1849C9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9-97B6-4E4A-BB6F-2BABF5AA81B3}"/>
                </c:ext>
              </c:extLst>
            </c:dLbl>
            <c:dLbl>
              <c:idx val="2586"/>
              <c:tx>
                <c:rich>
                  <a:bodyPr/>
                  <a:lstStyle/>
                  <a:p>
                    <a:fld id="{A09AFB82-F8D7-454E-8123-75C1C57196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A-97B6-4E4A-BB6F-2BABF5AA81B3}"/>
                </c:ext>
              </c:extLst>
            </c:dLbl>
            <c:dLbl>
              <c:idx val="2587"/>
              <c:tx>
                <c:rich>
                  <a:bodyPr/>
                  <a:lstStyle/>
                  <a:p>
                    <a:fld id="{4615D555-FE54-43D7-89B9-4D13A3890A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B-97B6-4E4A-BB6F-2BABF5AA81B3}"/>
                </c:ext>
              </c:extLst>
            </c:dLbl>
            <c:dLbl>
              <c:idx val="2588"/>
              <c:tx>
                <c:rich>
                  <a:bodyPr/>
                  <a:lstStyle/>
                  <a:p>
                    <a:fld id="{370B1FF6-17C3-4F13-BD5C-12624BC005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C-97B6-4E4A-BB6F-2BABF5AA81B3}"/>
                </c:ext>
              </c:extLst>
            </c:dLbl>
            <c:dLbl>
              <c:idx val="2589"/>
              <c:tx>
                <c:rich>
                  <a:bodyPr/>
                  <a:lstStyle/>
                  <a:p>
                    <a:fld id="{2E0E5346-E528-4925-9C7B-318AD52C4D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D-97B6-4E4A-BB6F-2BABF5AA81B3}"/>
                </c:ext>
              </c:extLst>
            </c:dLbl>
            <c:dLbl>
              <c:idx val="2590"/>
              <c:tx>
                <c:rich>
                  <a:bodyPr/>
                  <a:lstStyle/>
                  <a:p>
                    <a:fld id="{2E07FF03-5DFC-47A0-AD52-65399F449E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E-97B6-4E4A-BB6F-2BABF5AA81B3}"/>
                </c:ext>
              </c:extLst>
            </c:dLbl>
            <c:dLbl>
              <c:idx val="2591"/>
              <c:tx>
                <c:rich>
                  <a:bodyPr/>
                  <a:lstStyle/>
                  <a:p>
                    <a:fld id="{9AB9E614-F9C2-4E82-AF59-952265057D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F-97B6-4E4A-BB6F-2BABF5AA81B3}"/>
                </c:ext>
              </c:extLst>
            </c:dLbl>
            <c:dLbl>
              <c:idx val="2592"/>
              <c:tx>
                <c:rich>
                  <a:bodyPr/>
                  <a:lstStyle/>
                  <a:p>
                    <a:fld id="{A57E5A95-512E-44ED-8987-A4F78BCC7E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0-97B6-4E4A-BB6F-2BABF5AA81B3}"/>
                </c:ext>
              </c:extLst>
            </c:dLbl>
            <c:dLbl>
              <c:idx val="2593"/>
              <c:tx>
                <c:rich>
                  <a:bodyPr/>
                  <a:lstStyle/>
                  <a:p>
                    <a:fld id="{8228DA3C-AED4-45AC-8AD3-1FC653143E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1-97B6-4E4A-BB6F-2BABF5AA81B3}"/>
                </c:ext>
              </c:extLst>
            </c:dLbl>
            <c:dLbl>
              <c:idx val="2594"/>
              <c:tx>
                <c:rich>
                  <a:bodyPr/>
                  <a:lstStyle/>
                  <a:p>
                    <a:fld id="{AB797DCD-F7E9-4A3D-8D44-732271E0A0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2-97B6-4E4A-BB6F-2BABF5AA81B3}"/>
                </c:ext>
              </c:extLst>
            </c:dLbl>
            <c:dLbl>
              <c:idx val="2595"/>
              <c:tx>
                <c:rich>
                  <a:bodyPr/>
                  <a:lstStyle/>
                  <a:p>
                    <a:fld id="{1F76FF34-5A72-4E52-9B18-4304CB3A46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3-97B6-4E4A-BB6F-2BABF5AA81B3}"/>
                </c:ext>
              </c:extLst>
            </c:dLbl>
            <c:dLbl>
              <c:idx val="2596"/>
              <c:tx>
                <c:rich>
                  <a:bodyPr/>
                  <a:lstStyle/>
                  <a:p>
                    <a:fld id="{254B4413-4524-4A03-A892-07563F3388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4-97B6-4E4A-BB6F-2BABF5AA81B3}"/>
                </c:ext>
              </c:extLst>
            </c:dLbl>
            <c:dLbl>
              <c:idx val="2597"/>
              <c:tx>
                <c:rich>
                  <a:bodyPr/>
                  <a:lstStyle/>
                  <a:p>
                    <a:fld id="{3BB280EE-40BB-4D48-B336-142F7099F6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5-97B6-4E4A-BB6F-2BABF5AA81B3}"/>
                </c:ext>
              </c:extLst>
            </c:dLbl>
            <c:dLbl>
              <c:idx val="2598"/>
              <c:tx>
                <c:rich>
                  <a:bodyPr/>
                  <a:lstStyle/>
                  <a:p>
                    <a:fld id="{B3DC2538-CA4C-4449-810D-C829A715BE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6-97B6-4E4A-BB6F-2BABF5AA81B3}"/>
                </c:ext>
              </c:extLst>
            </c:dLbl>
            <c:dLbl>
              <c:idx val="2599"/>
              <c:tx>
                <c:rich>
                  <a:bodyPr/>
                  <a:lstStyle/>
                  <a:p>
                    <a:fld id="{877F6584-AEBF-4EAB-ADD1-AF4A0EA298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7-97B6-4E4A-BB6F-2BABF5AA81B3}"/>
                </c:ext>
              </c:extLst>
            </c:dLbl>
            <c:dLbl>
              <c:idx val="2600"/>
              <c:tx>
                <c:rich>
                  <a:bodyPr/>
                  <a:lstStyle/>
                  <a:p>
                    <a:fld id="{8D832148-A6BF-40D2-BE97-90E8B54152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8-97B6-4E4A-BB6F-2BABF5AA81B3}"/>
                </c:ext>
              </c:extLst>
            </c:dLbl>
            <c:dLbl>
              <c:idx val="2601"/>
              <c:tx>
                <c:rich>
                  <a:bodyPr/>
                  <a:lstStyle/>
                  <a:p>
                    <a:fld id="{53FA7C37-7103-46C2-A26F-9F4605EA37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9-97B6-4E4A-BB6F-2BABF5AA81B3}"/>
                </c:ext>
              </c:extLst>
            </c:dLbl>
            <c:dLbl>
              <c:idx val="2602"/>
              <c:tx>
                <c:rich>
                  <a:bodyPr/>
                  <a:lstStyle/>
                  <a:p>
                    <a:fld id="{18A32FEA-E17F-44DF-85A5-4F8623F70D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A-97B6-4E4A-BB6F-2BABF5AA81B3}"/>
                </c:ext>
              </c:extLst>
            </c:dLbl>
            <c:dLbl>
              <c:idx val="2603"/>
              <c:tx>
                <c:rich>
                  <a:bodyPr/>
                  <a:lstStyle/>
                  <a:p>
                    <a:fld id="{F6E1BB5D-6C26-4C1D-B65B-06467B4F6D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B-97B6-4E4A-BB6F-2BABF5AA81B3}"/>
                </c:ext>
              </c:extLst>
            </c:dLbl>
            <c:dLbl>
              <c:idx val="2604"/>
              <c:tx>
                <c:rich>
                  <a:bodyPr/>
                  <a:lstStyle/>
                  <a:p>
                    <a:fld id="{4B33E967-9E1B-4F02-B891-B281B5F99E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C-97B6-4E4A-BB6F-2BABF5AA81B3}"/>
                </c:ext>
              </c:extLst>
            </c:dLbl>
            <c:dLbl>
              <c:idx val="2605"/>
              <c:tx>
                <c:rich>
                  <a:bodyPr/>
                  <a:lstStyle/>
                  <a:p>
                    <a:fld id="{AA70932B-EFE4-4D17-B9B8-950B5B4DC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D-97B6-4E4A-BB6F-2BABF5AA81B3}"/>
                </c:ext>
              </c:extLst>
            </c:dLbl>
            <c:dLbl>
              <c:idx val="2606"/>
              <c:tx>
                <c:rich>
                  <a:bodyPr/>
                  <a:lstStyle/>
                  <a:p>
                    <a:fld id="{7D9E581D-CDB6-429B-9AEF-A0A541AD1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E-97B6-4E4A-BB6F-2BABF5AA81B3}"/>
                </c:ext>
              </c:extLst>
            </c:dLbl>
            <c:dLbl>
              <c:idx val="2607"/>
              <c:tx>
                <c:rich>
                  <a:bodyPr/>
                  <a:lstStyle/>
                  <a:p>
                    <a:fld id="{489114C1-1C38-42BD-B45A-C99CED20C6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F-97B6-4E4A-BB6F-2BABF5AA81B3}"/>
                </c:ext>
              </c:extLst>
            </c:dLbl>
            <c:dLbl>
              <c:idx val="2608"/>
              <c:tx>
                <c:rich>
                  <a:bodyPr/>
                  <a:lstStyle/>
                  <a:p>
                    <a:fld id="{7C8BE17D-FDD1-4D1B-9794-95E9FB8F71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0-97B6-4E4A-BB6F-2BABF5AA81B3}"/>
                </c:ext>
              </c:extLst>
            </c:dLbl>
            <c:dLbl>
              <c:idx val="2609"/>
              <c:tx>
                <c:rich>
                  <a:bodyPr/>
                  <a:lstStyle/>
                  <a:p>
                    <a:fld id="{38006CE0-6620-4100-8C26-F96CD0D667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1-97B6-4E4A-BB6F-2BABF5AA81B3}"/>
                </c:ext>
              </c:extLst>
            </c:dLbl>
            <c:dLbl>
              <c:idx val="2610"/>
              <c:tx>
                <c:rich>
                  <a:bodyPr/>
                  <a:lstStyle/>
                  <a:p>
                    <a:fld id="{6A826AA0-10EF-4460-9791-004823349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2-97B6-4E4A-BB6F-2BABF5AA81B3}"/>
                </c:ext>
              </c:extLst>
            </c:dLbl>
            <c:dLbl>
              <c:idx val="2611"/>
              <c:tx>
                <c:rich>
                  <a:bodyPr/>
                  <a:lstStyle/>
                  <a:p>
                    <a:fld id="{AFA83661-EE47-4E41-A99A-B1B1924CD7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3-97B6-4E4A-BB6F-2BABF5AA81B3}"/>
                </c:ext>
              </c:extLst>
            </c:dLbl>
            <c:dLbl>
              <c:idx val="2612"/>
              <c:tx>
                <c:rich>
                  <a:bodyPr/>
                  <a:lstStyle/>
                  <a:p>
                    <a:fld id="{144A7740-A075-4502-8335-F341CF7921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4-97B6-4E4A-BB6F-2BABF5AA81B3}"/>
                </c:ext>
              </c:extLst>
            </c:dLbl>
            <c:dLbl>
              <c:idx val="2613"/>
              <c:tx>
                <c:rich>
                  <a:bodyPr/>
                  <a:lstStyle/>
                  <a:p>
                    <a:fld id="{719842FB-A2CD-4F65-94EF-C046C3E828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5-97B6-4E4A-BB6F-2BABF5AA81B3}"/>
                </c:ext>
              </c:extLst>
            </c:dLbl>
            <c:dLbl>
              <c:idx val="2614"/>
              <c:tx>
                <c:rich>
                  <a:bodyPr/>
                  <a:lstStyle/>
                  <a:p>
                    <a:fld id="{7F8E9F2C-B888-42DF-A6A8-9121990C04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6-97B6-4E4A-BB6F-2BABF5AA81B3}"/>
                </c:ext>
              </c:extLst>
            </c:dLbl>
            <c:dLbl>
              <c:idx val="2615"/>
              <c:tx>
                <c:rich>
                  <a:bodyPr/>
                  <a:lstStyle/>
                  <a:p>
                    <a:fld id="{AE61920C-6180-4074-BFF4-E8F35C9091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7-97B6-4E4A-BB6F-2BABF5AA81B3}"/>
                </c:ext>
              </c:extLst>
            </c:dLbl>
            <c:dLbl>
              <c:idx val="2616"/>
              <c:tx>
                <c:rich>
                  <a:bodyPr/>
                  <a:lstStyle/>
                  <a:p>
                    <a:fld id="{F99BAE56-1F38-4CB5-87B4-A081BAF62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8-97B6-4E4A-BB6F-2BABF5AA81B3}"/>
                </c:ext>
              </c:extLst>
            </c:dLbl>
            <c:dLbl>
              <c:idx val="2617"/>
              <c:tx>
                <c:rich>
                  <a:bodyPr/>
                  <a:lstStyle/>
                  <a:p>
                    <a:fld id="{E1B746C7-25A7-4765-B4C3-DF045A9E52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9-97B6-4E4A-BB6F-2BABF5AA81B3}"/>
                </c:ext>
              </c:extLst>
            </c:dLbl>
            <c:dLbl>
              <c:idx val="2618"/>
              <c:tx>
                <c:rich>
                  <a:bodyPr/>
                  <a:lstStyle/>
                  <a:p>
                    <a:fld id="{64E2AA20-5688-4CEF-88CF-EAEDF71EE7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A-97B6-4E4A-BB6F-2BABF5AA81B3}"/>
                </c:ext>
              </c:extLst>
            </c:dLbl>
            <c:dLbl>
              <c:idx val="2619"/>
              <c:tx>
                <c:rich>
                  <a:bodyPr/>
                  <a:lstStyle/>
                  <a:p>
                    <a:fld id="{221FD155-761E-49FD-A3D0-AD6157FFE5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B-97B6-4E4A-BB6F-2BABF5AA81B3}"/>
                </c:ext>
              </c:extLst>
            </c:dLbl>
            <c:dLbl>
              <c:idx val="2620"/>
              <c:tx>
                <c:rich>
                  <a:bodyPr/>
                  <a:lstStyle/>
                  <a:p>
                    <a:fld id="{097D2F5E-6D7E-42EE-BA85-C480D28AD4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C-97B6-4E4A-BB6F-2BABF5AA81B3}"/>
                </c:ext>
              </c:extLst>
            </c:dLbl>
            <c:dLbl>
              <c:idx val="2621"/>
              <c:tx>
                <c:rich>
                  <a:bodyPr/>
                  <a:lstStyle/>
                  <a:p>
                    <a:fld id="{B47B4FA7-C25F-40C6-B035-E0546F1263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D-97B6-4E4A-BB6F-2BABF5AA81B3}"/>
                </c:ext>
              </c:extLst>
            </c:dLbl>
            <c:dLbl>
              <c:idx val="2622"/>
              <c:tx>
                <c:rich>
                  <a:bodyPr/>
                  <a:lstStyle/>
                  <a:p>
                    <a:fld id="{EB22719C-CB97-48C8-9070-1A1F69C57B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E-97B6-4E4A-BB6F-2BABF5AA81B3}"/>
                </c:ext>
              </c:extLst>
            </c:dLbl>
            <c:dLbl>
              <c:idx val="2623"/>
              <c:tx>
                <c:rich>
                  <a:bodyPr/>
                  <a:lstStyle/>
                  <a:p>
                    <a:fld id="{391281DF-4465-47E0-8901-C1B5BDDCB9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F-97B6-4E4A-BB6F-2BABF5AA81B3}"/>
                </c:ext>
              </c:extLst>
            </c:dLbl>
            <c:dLbl>
              <c:idx val="2624"/>
              <c:tx>
                <c:rich>
                  <a:bodyPr/>
                  <a:lstStyle/>
                  <a:p>
                    <a:fld id="{58D5B0E1-6388-4876-B88A-CCB005ACC4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0-97B6-4E4A-BB6F-2BABF5AA81B3}"/>
                </c:ext>
              </c:extLst>
            </c:dLbl>
            <c:dLbl>
              <c:idx val="2625"/>
              <c:tx>
                <c:rich>
                  <a:bodyPr/>
                  <a:lstStyle/>
                  <a:p>
                    <a:fld id="{344E3D10-7B2A-433E-AF96-92987E4710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1-97B6-4E4A-BB6F-2BABF5AA81B3}"/>
                </c:ext>
              </c:extLst>
            </c:dLbl>
            <c:dLbl>
              <c:idx val="2626"/>
              <c:tx>
                <c:rich>
                  <a:bodyPr/>
                  <a:lstStyle/>
                  <a:p>
                    <a:fld id="{C6C0E867-64E6-4638-8199-802E74D1A1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2-97B6-4E4A-BB6F-2BABF5AA81B3}"/>
                </c:ext>
              </c:extLst>
            </c:dLbl>
            <c:dLbl>
              <c:idx val="2627"/>
              <c:tx>
                <c:rich>
                  <a:bodyPr/>
                  <a:lstStyle/>
                  <a:p>
                    <a:fld id="{F18A17BE-8739-4C0A-9D97-61A123E703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3-97B6-4E4A-BB6F-2BABF5AA81B3}"/>
                </c:ext>
              </c:extLst>
            </c:dLbl>
            <c:dLbl>
              <c:idx val="2628"/>
              <c:tx>
                <c:rich>
                  <a:bodyPr/>
                  <a:lstStyle/>
                  <a:p>
                    <a:fld id="{35AAF801-BBA5-42B1-B706-929BC70068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4-97B6-4E4A-BB6F-2BABF5AA81B3}"/>
                </c:ext>
              </c:extLst>
            </c:dLbl>
            <c:dLbl>
              <c:idx val="2629"/>
              <c:tx>
                <c:rich>
                  <a:bodyPr/>
                  <a:lstStyle/>
                  <a:p>
                    <a:fld id="{AA7C3200-D383-48A2-9EBC-EFFF79DB1D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5-97B6-4E4A-BB6F-2BABF5AA81B3}"/>
                </c:ext>
              </c:extLst>
            </c:dLbl>
            <c:dLbl>
              <c:idx val="2630"/>
              <c:tx>
                <c:rich>
                  <a:bodyPr/>
                  <a:lstStyle/>
                  <a:p>
                    <a:fld id="{38F6ECCF-BADF-49E3-8102-2D7A05D7C9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6-97B6-4E4A-BB6F-2BABF5AA81B3}"/>
                </c:ext>
              </c:extLst>
            </c:dLbl>
            <c:dLbl>
              <c:idx val="2631"/>
              <c:tx>
                <c:rich>
                  <a:bodyPr/>
                  <a:lstStyle/>
                  <a:p>
                    <a:fld id="{E0F1AB31-8E72-4F8B-A4D5-3F7E13F658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7-97B6-4E4A-BB6F-2BABF5AA81B3}"/>
                </c:ext>
              </c:extLst>
            </c:dLbl>
            <c:dLbl>
              <c:idx val="2632"/>
              <c:tx>
                <c:rich>
                  <a:bodyPr/>
                  <a:lstStyle/>
                  <a:p>
                    <a:fld id="{BCCE2C8E-8421-4020-9AD3-87DF0E29D8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8-97B6-4E4A-BB6F-2BABF5AA81B3}"/>
                </c:ext>
              </c:extLst>
            </c:dLbl>
            <c:dLbl>
              <c:idx val="2633"/>
              <c:tx>
                <c:rich>
                  <a:bodyPr/>
                  <a:lstStyle/>
                  <a:p>
                    <a:fld id="{717847FC-5EA3-46DB-A110-FDDA9F87BB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9-97B6-4E4A-BB6F-2BABF5AA81B3}"/>
                </c:ext>
              </c:extLst>
            </c:dLbl>
            <c:dLbl>
              <c:idx val="2634"/>
              <c:tx>
                <c:rich>
                  <a:bodyPr/>
                  <a:lstStyle/>
                  <a:p>
                    <a:fld id="{9FD1361F-B3FF-4DCB-8367-B27DB36E70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A-97B6-4E4A-BB6F-2BABF5AA81B3}"/>
                </c:ext>
              </c:extLst>
            </c:dLbl>
            <c:dLbl>
              <c:idx val="2635"/>
              <c:tx>
                <c:rich>
                  <a:bodyPr/>
                  <a:lstStyle/>
                  <a:p>
                    <a:fld id="{204F60B4-793C-4CF2-BA25-B58679B47F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B-97B6-4E4A-BB6F-2BABF5AA81B3}"/>
                </c:ext>
              </c:extLst>
            </c:dLbl>
            <c:dLbl>
              <c:idx val="2636"/>
              <c:tx>
                <c:rich>
                  <a:bodyPr/>
                  <a:lstStyle/>
                  <a:p>
                    <a:fld id="{071C91FF-D0CA-4B35-8899-95FCE1F8F8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C-97B6-4E4A-BB6F-2BABF5AA81B3}"/>
                </c:ext>
              </c:extLst>
            </c:dLbl>
            <c:dLbl>
              <c:idx val="2637"/>
              <c:tx>
                <c:rich>
                  <a:bodyPr/>
                  <a:lstStyle/>
                  <a:p>
                    <a:fld id="{AF975B45-DFE9-4AD3-B8D4-3F67A9092B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D-97B6-4E4A-BB6F-2BABF5AA81B3}"/>
                </c:ext>
              </c:extLst>
            </c:dLbl>
            <c:dLbl>
              <c:idx val="2638"/>
              <c:tx>
                <c:rich>
                  <a:bodyPr/>
                  <a:lstStyle/>
                  <a:p>
                    <a:fld id="{A1101587-8839-4462-BF48-A62815B87D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E-97B6-4E4A-BB6F-2BABF5AA81B3}"/>
                </c:ext>
              </c:extLst>
            </c:dLbl>
            <c:dLbl>
              <c:idx val="2639"/>
              <c:tx>
                <c:rich>
                  <a:bodyPr/>
                  <a:lstStyle/>
                  <a:p>
                    <a:fld id="{9DDC9DE0-1D33-4EC3-A549-ED4684B7E8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F-97B6-4E4A-BB6F-2BABF5AA81B3}"/>
                </c:ext>
              </c:extLst>
            </c:dLbl>
            <c:dLbl>
              <c:idx val="2640"/>
              <c:tx>
                <c:rich>
                  <a:bodyPr/>
                  <a:lstStyle/>
                  <a:p>
                    <a:fld id="{A736E11C-CCCF-4881-B28A-14CDB34835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0-97B6-4E4A-BB6F-2BABF5AA81B3}"/>
                </c:ext>
              </c:extLst>
            </c:dLbl>
            <c:dLbl>
              <c:idx val="2641"/>
              <c:tx>
                <c:rich>
                  <a:bodyPr/>
                  <a:lstStyle/>
                  <a:p>
                    <a:fld id="{F35DC104-FE3A-4860-A2C2-2F670B7A6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1-97B6-4E4A-BB6F-2BABF5AA81B3}"/>
                </c:ext>
              </c:extLst>
            </c:dLbl>
            <c:dLbl>
              <c:idx val="2642"/>
              <c:tx>
                <c:rich>
                  <a:bodyPr/>
                  <a:lstStyle/>
                  <a:p>
                    <a:fld id="{F16DE7A6-9D86-4898-A2BE-6C68CD4D80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2-97B6-4E4A-BB6F-2BABF5AA81B3}"/>
                </c:ext>
              </c:extLst>
            </c:dLbl>
            <c:dLbl>
              <c:idx val="2643"/>
              <c:tx>
                <c:rich>
                  <a:bodyPr/>
                  <a:lstStyle/>
                  <a:p>
                    <a:fld id="{8D9A55F8-6E3B-465E-B537-F3E03BD3C4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3-97B6-4E4A-BB6F-2BABF5AA81B3}"/>
                </c:ext>
              </c:extLst>
            </c:dLbl>
            <c:dLbl>
              <c:idx val="2644"/>
              <c:tx>
                <c:rich>
                  <a:bodyPr/>
                  <a:lstStyle/>
                  <a:p>
                    <a:fld id="{6B4695C3-A37F-4D03-AE1A-BD98E5375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4-97B6-4E4A-BB6F-2BABF5AA81B3}"/>
                </c:ext>
              </c:extLst>
            </c:dLbl>
            <c:dLbl>
              <c:idx val="2645"/>
              <c:tx>
                <c:rich>
                  <a:bodyPr/>
                  <a:lstStyle/>
                  <a:p>
                    <a:fld id="{09CFE546-8BF4-4508-8252-AAEF8559C3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5-97B6-4E4A-BB6F-2BABF5AA81B3}"/>
                </c:ext>
              </c:extLst>
            </c:dLbl>
            <c:dLbl>
              <c:idx val="2646"/>
              <c:tx>
                <c:rich>
                  <a:bodyPr/>
                  <a:lstStyle/>
                  <a:p>
                    <a:fld id="{656AE633-9509-41FB-9A2A-D9553B3E7E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6-97B6-4E4A-BB6F-2BABF5AA81B3}"/>
                </c:ext>
              </c:extLst>
            </c:dLbl>
            <c:dLbl>
              <c:idx val="2647"/>
              <c:tx>
                <c:rich>
                  <a:bodyPr/>
                  <a:lstStyle/>
                  <a:p>
                    <a:fld id="{4B8D68E3-E8D4-47B7-8BFC-08911BE20C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7-97B6-4E4A-BB6F-2BABF5AA81B3}"/>
                </c:ext>
              </c:extLst>
            </c:dLbl>
            <c:dLbl>
              <c:idx val="2648"/>
              <c:tx>
                <c:rich>
                  <a:bodyPr/>
                  <a:lstStyle/>
                  <a:p>
                    <a:fld id="{E3F4F124-474C-429E-BF74-BEAE62539D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8-97B6-4E4A-BB6F-2BABF5AA81B3}"/>
                </c:ext>
              </c:extLst>
            </c:dLbl>
            <c:dLbl>
              <c:idx val="2649"/>
              <c:tx>
                <c:rich>
                  <a:bodyPr/>
                  <a:lstStyle/>
                  <a:p>
                    <a:fld id="{EEADF910-A7BC-41C3-932D-081AF5C41E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9-97B6-4E4A-BB6F-2BABF5AA81B3}"/>
                </c:ext>
              </c:extLst>
            </c:dLbl>
            <c:dLbl>
              <c:idx val="2650"/>
              <c:tx>
                <c:rich>
                  <a:bodyPr/>
                  <a:lstStyle/>
                  <a:p>
                    <a:fld id="{B7C050AF-AD55-4D57-AEA2-B38042DEA6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A-97B6-4E4A-BB6F-2BABF5AA81B3}"/>
                </c:ext>
              </c:extLst>
            </c:dLbl>
            <c:dLbl>
              <c:idx val="2651"/>
              <c:tx>
                <c:rich>
                  <a:bodyPr/>
                  <a:lstStyle/>
                  <a:p>
                    <a:fld id="{856CD90A-2452-4C40-BCBE-561430EDCA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B-97B6-4E4A-BB6F-2BABF5AA81B3}"/>
                </c:ext>
              </c:extLst>
            </c:dLbl>
            <c:dLbl>
              <c:idx val="2652"/>
              <c:tx>
                <c:rich>
                  <a:bodyPr/>
                  <a:lstStyle/>
                  <a:p>
                    <a:fld id="{BEEA3942-118B-4457-8159-FD7FE3AF0D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C-97B6-4E4A-BB6F-2BABF5AA81B3}"/>
                </c:ext>
              </c:extLst>
            </c:dLbl>
            <c:dLbl>
              <c:idx val="2653"/>
              <c:tx>
                <c:rich>
                  <a:bodyPr/>
                  <a:lstStyle/>
                  <a:p>
                    <a:fld id="{9B641FFC-B5C4-4BCD-BEC5-7F9BF9B2BD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D-97B6-4E4A-BB6F-2BABF5AA81B3}"/>
                </c:ext>
              </c:extLst>
            </c:dLbl>
            <c:dLbl>
              <c:idx val="2654"/>
              <c:tx>
                <c:rich>
                  <a:bodyPr/>
                  <a:lstStyle/>
                  <a:p>
                    <a:fld id="{FA3F04AA-6B11-4B3C-900B-148E1E6BAA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E-97B6-4E4A-BB6F-2BABF5AA81B3}"/>
                </c:ext>
              </c:extLst>
            </c:dLbl>
            <c:dLbl>
              <c:idx val="2655"/>
              <c:tx>
                <c:rich>
                  <a:bodyPr/>
                  <a:lstStyle/>
                  <a:p>
                    <a:fld id="{C7197677-E59A-4F84-8C2F-7EA39D15D9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F-97B6-4E4A-BB6F-2BABF5AA81B3}"/>
                </c:ext>
              </c:extLst>
            </c:dLbl>
            <c:dLbl>
              <c:idx val="2656"/>
              <c:tx>
                <c:rich>
                  <a:bodyPr/>
                  <a:lstStyle/>
                  <a:p>
                    <a:fld id="{9EDDAC29-87BB-4091-BDF0-E0B5D9E113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0-97B6-4E4A-BB6F-2BABF5AA81B3}"/>
                </c:ext>
              </c:extLst>
            </c:dLbl>
            <c:dLbl>
              <c:idx val="2657"/>
              <c:tx>
                <c:rich>
                  <a:bodyPr/>
                  <a:lstStyle/>
                  <a:p>
                    <a:fld id="{8CC98AC8-22E4-4DFF-8D00-45D8BBEA60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1-97B6-4E4A-BB6F-2BABF5AA81B3}"/>
                </c:ext>
              </c:extLst>
            </c:dLbl>
            <c:dLbl>
              <c:idx val="2658"/>
              <c:tx>
                <c:rich>
                  <a:bodyPr/>
                  <a:lstStyle/>
                  <a:p>
                    <a:fld id="{C7DB4307-15FD-46BD-B076-B0B40F50BE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2-97B6-4E4A-BB6F-2BABF5AA81B3}"/>
                </c:ext>
              </c:extLst>
            </c:dLbl>
            <c:dLbl>
              <c:idx val="2659"/>
              <c:tx>
                <c:rich>
                  <a:bodyPr/>
                  <a:lstStyle/>
                  <a:p>
                    <a:fld id="{19030A7F-5B9A-44D2-A716-D6F9D38362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3-97B6-4E4A-BB6F-2BABF5AA81B3}"/>
                </c:ext>
              </c:extLst>
            </c:dLbl>
            <c:dLbl>
              <c:idx val="2660"/>
              <c:tx>
                <c:rich>
                  <a:bodyPr/>
                  <a:lstStyle/>
                  <a:p>
                    <a:fld id="{15E67966-5432-4286-B252-93A2107FF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4-97B6-4E4A-BB6F-2BABF5AA81B3}"/>
                </c:ext>
              </c:extLst>
            </c:dLbl>
            <c:dLbl>
              <c:idx val="2661"/>
              <c:tx>
                <c:rich>
                  <a:bodyPr/>
                  <a:lstStyle/>
                  <a:p>
                    <a:fld id="{C46F5B8B-BB37-482B-A7B0-49239323B7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5-97B6-4E4A-BB6F-2BABF5AA81B3}"/>
                </c:ext>
              </c:extLst>
            </c:dLbl>
            <c:dLbl>
              <c:idx val="2662"/>
              <c:tx>
                <c:rich>
                  <a:bodyPr/>
                  <a:lstStyle/>
                  <a:p>
                    <a:fld id="{826F7E0A-F339-495C-8BA9-B401D6E91D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6-97B6-4E4A-BB6F-2BABF5AA81B3}"/>
                </c:ext>
              </c:extLst>
            </c:dLbl>
            <c:dLbl>
              <c:idx val="2663"/>
              <c:tx>
                <c:rich>
                  <a:bodyPr/>
                  <a:lstStyle/>
                  <a:p>
                    <a:fld id="{B4DE24BD-1466-418B-964B-49751E9013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7-97B6-4E4A-BB6F-2BABF5AA81B3}"/>
                </c:ext>
              </c:extLst>
            </c:dLbl>
            <c:dLbl>
              <c:idx val="2664"/>
              <c:tx>
                <c:rich>
                  <a:bodyPr/>
                  <a:lstStyle/>
                  <a:p>
                    <a:fld id="{6DA59603-0D9F-4D7A-BACF-9510DB056A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8-97B6-4E4A-BB6F-2BABF5AA81B3}"/>
                </c:ext>
              </c:extLst>
            </c:dLbl>
            <c:dLbl>
              <c:idx val="2665"/>
              <c:tx>
                <c:rich>
                  <a:bodyPr/>
                  <a:lstStyle/>
                  <a:p>
                    <a:fld id="{5E3985A3-D16A-42F2-A361-8F0A09E95F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9-97B6-4E4A-BB6F-2BABF5AA81B3}"/>
                </c:ext>
              </c:extLst>
            </c:dLbl>
            <c:dLbl>
              <c:idx val="2666"/>
              <c:tx>
                <c:rich>
                  <a:bodyPr/>
                  <a:lstStyle/>
                  <a:p>
                    <a:fld id="{7224C682-6AEE-4E0B-B021-A12FBE0BE5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A-97B6-4E4A-BB6F-2BABF5AA81B3}"/>
                </c:ext>
              </c:extLst>
            </c:dLbl>
            <c:dLbl>
              <c:idx val="2667"/>
              <c:tx>
                <c:rich>
                  <a:bodyPr/>
                  <a:lstStyle/>
                  <a:p>
                    <a:fld id="{A3DC550A-E07D-42EA-9AA0-851E589D33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B-97B6-4E4A-BB6F-2BABF5AA81B3}"/>
                </c:ext>
              </c:extLst>
            </c:dLbl>
            <c:dLbl>
              <c:idx val="2668"/>
              <c:tx>
                <c:rich>
                  <a:bodyPr/>
                  <a:lstStyle/>
                  <a:p>
                    <a:fld id="{30374143-2B83-495C-B16F-3F947FD8E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C-97B6-4E4A-BB6F-2BABF5AA81B3}"/>
                </c:ext>
              </c:extLst>
            </c:dLbl>
            <c:dLbl>
              <c:idx val="2669"/>
              <c:tx>
                <c:rich>
                  <a:bodyPr/>
                  <a:lstStyle/>
                  <a:p>
                    <a:fld id="{17AB57F6-E738-4E63-B77E-0CF1A1F7CD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D-97B6-4E4A-BB6F-2BABF5AA81B3}"/>
                </c:ext>
              </c:extLst>
            </c:dLbl>
            <c:dLbl>
              <c:idx val="2670"/>
              <c:tx>
                <c:rich>
                  <a:bodyPr/>
                  <a:lstStyle/>
                  <a:p>
                    <a:fld id="{C861BB64-1E97-400B-8716-B337A1ECEC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E-97B6-4E4A-BB6F-2BABF5AA81B3}"/>
                </c:ext>
              </c:extLst>
            </c:dLbl>
            <c:dLbl>
              <c:idx val="2671"/>
              <c:tx>
                <c:rich>
                  <a:bodyPr/>
                  <a:lstStyle/>
                  <a:p>
                    <a:fld id="{CE474F1E-2AF8-4A7E-B7C2-E632A925D0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F-97B6-4E4A-BB6F-2BABF5AA81B3}"/>
                </c:ext>
              </c:extLst>
            </c:dLbl>
            <c:dLbl>
              <c:idx val="2672"/>
              <c:tx>
                <c:rich>
                  <a:bodyPr/>
                  <a:lstStyle/>
                  <a:p>
                    <a:fld id="{74ED3993-E501-4652-84B7-E5F1C0CA23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0-97B6-4E4A-BB6F-2BABF5AA81B3}"/>
                </c:ext>
              </c:extLst>
            </c:dLbl>
            <c:dLbl>
              <c:idx val="2673"/>
              <c:tx>
                <c:rich>
                  <a:bodyPr/>
                  <a:lstStyle/>
                  <a:p>
                    <a:fld id="{CA95E271-B082-4765-A837-6AED110339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1-97B6-4E4A-BB6F-2BABF5AA81B3}"/>
                </c:ext>
              </c:extLst>
            </c:dLbl>
            <c:dLbl>
              <c:idx val="2674"/>
              <c:tx>
                <c:rich>
                  <a:bodyPr/>
                  <a:lstStyle/>
                  <a:p>
                    <a:fld id="{1466FC60-4CD5-466D-AC6F-483972717B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2-97B6-4E4A-BB6F-2BABF5AA81B3}"/>
                </c:ext>
              </c:extLst>
            </c:dLbl>
            <c:dLbl>
              <c:idx val="2675"/>
              <c:tx>
                <c:rich>
                  <a:bodyPr/>
                  <a:lstStyle/>
                  <a:p>
                    <a:fld id="{194FA038-3398-42F0-AE86-DCF1263DC3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3-97B6-4E4A-BB6F-2BABF5AA81B3}"/>
                </c:ext>
              </c:extLst>
            </c:dLbl>
            <c:dLbl>
              <c:idx val="2676"/>
              <c:tx>
                <c:rich>
                  <a:bodyPr/>
                  <a:lstStyle/>
                  <a:p>
                    <a:fld id="{E3889142-B3EB-47BC-B5A1-AEC330715C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4-97B6-4E4A-BB6F-2BABF5AA81B3}"/>
                </c:ext>
              </c:extLst>
            </c:dLbl>
            <c:dLbl>
              <c:idx val="2677"/>
              <c:tx>
                <c:rich>
                  <a:bodyPr/>
                  <a:lstStyle/>
                  <a:p>
                    <a:fld id="{52C7611A-8C1B-4A39-82EB-3BDEE65B61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5-97B6-4E4A-BB6F-2BABF5AA81B3}"/>
                </c:ext>
              </c:extLst>
            </c:dLbl>
            <c:dLbl>
              <c:idx val="2678"/>
              <c:tx>
                <c:rich>
                  <a:bodyPr/>
                  <a:lstStyle/>
                  <a:p>
                    <a:fld id="{12FE7864-4CA9-4028-BD9B-C3BCAA19C9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6-97B6-4E4A-BB6F-2BABF5AA81B3}"/>
                </c:ext>
              </c:extLst>
            </c:dLbl>
            <c:dLbl>
              <c:idx val="2679"/>
              <c:tx>
                <c:rich>
                  <a:bodyPr/>
                  <a:lstStyle/>
                  <a:p>
                    <a:fld id="{553A99E1-FEF0-4298-AA8F-7E09A82B04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7-97B6-4E4A-BB6F-2BABF5AA81B3}"/>
                </c:ext>
              </c:extLst>
            </c:dLbl>
            <c:dLbl>
              <c:idx val="2680"/>
              <c:tx>
                <c:rich>
                  <a:bodyPr/>
                  <a:lstStyle/>
                  <a:p>
                    <a:fld id="{614B681D-EAF6-4A1E-A985-D752B1398D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8-97B6-4E4A-BB6F-2BABF5AA81B3}"/>
                </c:ext>
              </c:extLst>
            </c:dLbl>
            <c:dLbl>
              <c:idx val="2681"/>
              <c:tx>
                <c:rich>
                  <a:bodyPr/>
                  <a:lstStyle/>
                  <a:p>
                    <a:fld id="{FEB43231-BAED-4013-8991-E227E0F565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9-97B6-4E4A-BB6F-2BABF5AA81B3}"/>
                </c:ext>
              </c:extLst>
            </c:dLbl>
            <c:dLbl>
              <c:idx val="2682"/>
              <c:tx>
                <c:rich>
                  <a:bodyPr/>
                  <a:lstStyle/>
                  <a:p>
                    <a:fld id="{066D727B-573F-48E8-B888-2B79631531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A-97B6-4E4A-BB6F-2BABF5AA81B3}"/>
                </c:ext>
              </c:extLst>
            </c:dLbl>
            <c:dLbl>
              <c:idx val="2683"/>
              <c:tx>
                <c:rich>
                  <a:bodyPr/>
                  <a:lstStyle/>
                  <a:p>
                    <a:fld id="{BB1A5F00-C025-4CBB-A0FE-351153146E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B-97B6-4E4A-BB6F-2BABF5AA81B3}"/>
                </c:ext>
              </c:extLst>
            </c:dLbl>
            <c:dLbl>
              <c:idx val="2684"/>
              <c:tx>
                <c:rich>
                  <a:bodyPr/>
                  <a:lstStyle/>
                  <a:p>
                    <a:fld id="{50BDA99B-FEB2-4BEE-86DF-E5632F8130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C-97B6-4E4A-BB6F-2BABF5AA81B3}"/>
                </c:ext>
              </c:extLst>
            </c:dLbl>
            <c:dLbl>
              <c:idx val="2685"/>
              <c:tx>
                <c:rich>
                  <a:bodyPr/>
                  <a:lstStyle/>
                  <a:p>
                    <a:fld id="{B71A527C-3692-46BC-9B3C-D702D54F48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D-97B6-4E4A-BB6F-2BABF5AA81B3}"/>
                </c:ext>
              </c:extLst>
            </c:dLbl>
            <c:dLbl>
              <c:idx val="2686"/>
              <c:tx>
                <c:rich>
                  <a:bodyPr/>
                  <a:lstStyle/>
                  <a:p>
                    <a:fld id="{E2CC08F7-15C1-419E-88CE-725339FFA0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E-97B6-4E4A-BB6F-2BABF5AA81B3}"/>
                </c:ext>
              </c:extLst>
            </c:dLbl>
            <c:dLbl>
              <c:idx val="2687"/>
              <c:tx>
                <c:rich>
                  <a:bodyPr/>
                  <a:lstStyle/>
                  <a:p>
                    <a:fld id="{51F00324-69BF-405F-8A76-1FF4451A02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F-97B6-4E4A-BB6F-2BABF5AA81B3}"/>
                </c:ext>
              </c:extLst>
            </c:dLbl>
            <c:dLbl>
              <c:idx val="2688"/>
              <c:tx>
                <c:rich>
                  <a:bodyPr/>
                  <a:lstStyle/>
                  <a:p>
                    <a:fld id="{A14B18C8-85EC-49C5-8E09-4B29BEF9FA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0-97B6-4E4A-BB6F-2BABF5AA81B3}"/>
                </c:ext>
              </c:extLst>
            </c:dLbl>
            <c:dLbl>
              <c:idx val="2689"/>
              <c:tx>
                <c:rich>
                  <a:bodyPr/>
                  <a:lstStyle/>
                  <a:p>
                    <a:fld id="{69306F3A-DB4E-4FAF-9107-8F093A597E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1-97B6-4E4A-BB6F-2BABF5AA81B3}"/>
                </c:ext>
              </c:extLst>
            </c:dLbl>
            <c:dLbl>
              <c:idx val="2690"/>
              <c:tx>
                <c:rich>
                  <a:bodyPr/>
                  <a:lstStyle/>
                  <a:p>
                    <a:fld id="{09E3B8F5-10C2-4FD5-B928-F8BA380238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2-97B6-4E4A-BB6F-2BABF5AA81B3}"/>
                </c:ext>
              </c:extLst>
            </c:dLbl>
            <c:dLbl>
              <c:idx val="2691"/>
              <c:tx>
                <c:rich>
                  <a:bodyPr/>
                  <a:lstStyle/>
                  <a:p>
                    <a:fld id="{900A36CA-AB37-42EC-9506-F521D49574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3-97B6-4E4A-BB6F-2BABF5AA81B3}"/>
                </c:ext>
              </c:extLst>
            </c:dLbl>
            <c:dLbl>
              <c:idx val="2692"/>
              <c:tx>
                <c:rich>
                  <a:bodyPr/>
                  <a:lstStyle/>
                  <a:p>
                    <a:fld id="{6A906498-EBD6-40BC-AEFA-B41CD3766C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4-97B6-4E4A-BB6F-2BABF5AA81B3}"/>
                </c:ext>
              </c:extLst>
            </c:dLbl>
            <c:dLbl>
              <c:idx val="2693"/>
              <c:tx>
                <c:rich>
                  <a:bodyPr/>
                  <a:lstStyle/>
                  <a:p>
                    <a:fld id="{5EBA6414-80AA-4C17-9B21-695F9BAC3A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5-97B6-4E4A-BB6F-2BABF5AA81B3}"/>
                </c:ext>
              </c:extLst>
            </c:dLbl>
            <c:dLbl>
              <c:idx val="2694"/>
              <c:tx>
                <c:rich>
                  <a:bodyPr/>
                  <a:lstStyle/>
                  <a:p>
                    <a:fld id="{2821730E-366C-443D-92B8-A3C4275115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6-97B6-4E4A-BB6F-2BABF5AA81B3}"/>
                </c:ext>
              </c:extLst>
            </c:dLbl>
            <c:dLbl>
              <c:idx val="2695"/>
              <c:tx>
                <c:rich>
                  <a:bodyPr/>
                  <a:lstStyle/>
                  <a:p>
                    <a:fld id="{ABDA82C1-8FA6-499D-899A-3FE042D24E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7-97B6-4E4A-BB6F-2BABF5AA81B3}"/>
                </c:ext>
              </c:extLst>
            </c:dLbl>
            <c:dLbl>
              <c:idx val="2696"/>
              <c:tx>
                <c:rich>
                  <a:bodyPr/>
                  <a:lstStyle/>
                  <a:p>
                    <a:fld id="{C28096BB-32A0-4EF0-BA4A-B4A884BCA8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8-97B6-4E4A-BB6F-2BABF5AA81B3}"/>
                </c:ext>
              </c:extLst>
            </c:dLbl>
            <c:dLbl>
              <c:idx val="2697"/>
              <c:tx>
                <c:rich>
                  <a:bodyPr/>
                  <a:lstStyle/>
                  <a:p>
                    <a:fld id="{8CC95063-1C13-447E-93A3-95F86A422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9-97B6-4E4A-BB6F-2BABF5AA81B3}"/>
                </c:ext>
              </c:extLst>
            </c:dLbl>
            <c:dLbl>
              <c:idx val="2698"/>
              <c:tx>
                <c:rich>
                  <a:bodyPr/>
                  <a:lstStyle/>
                  <a:p>
                    <a:fld id="{C5F048E2-CC56-4D14-80EC-1D71395622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A-97B6-4E4A-BB6F-2BABF5AA81B3}"/>
                </c:ext>
              </c:extLst>
            </c:dLbl>
            <c:dLbl>
              <c:idx val="2699"/>
              <c:tx>
                <c:rich>
                  <a:bodyPr/>
                  <a:lstStyle/>
                  <a:p>
                    <a:fld id="{02CF3617-64DA-449B-8F7C-B2393061DB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B-97B6-4E4A-BB6F-2BABF5AA81B3}"/>
                </c:ext>
              </c:extLst>
            </c:dLbl>
            <c:dLbl>
              <c:idx val="2700"/>
              <c:tx>
                <c:rich>
                  <a:bodyPr/>
                  <a:lstStyle/>
                  <a:p>
                    <a:fld id="{F0D06DC4-F491-4133-8728-8E6AAD091C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C-97B6-4E4A-BB6F-2BABF5AA81B3}"/>
                </c:ext>
              </c:extLst>
            </c:dLbl>
            <c:dLbl>
              <c:idx val="2701"/>
              <c:tx>
                <c:rich>
                  <a:bodyPr/>
                  <a:lstStyle/>
                  <a:p>
                    <a:fld id="{B8143227-26E5-4A4A-96DB-8508EB3F70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D-97B6-4E4A-BB6F-2BABF5AA81B3}"/>
                </c:ext>
              </c:extLst>
            </c:dLbl>
            <c:dLbl>
              <c:idx val="2702"/>
              <c:tx>
                <c:rich>
                  <a:bodyPr/>
                  <a:lstStyle/>
                  <a:p>
                    <a:fld id="{5F6150E5-207D-4718-9957-AA4FAD799D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E-97B6-4E4A-BB6F-2BABF5AA81B3}"/>
                </c:ext>
              </c:extLst>
            </c:dLbl>
            <c:dLbl>
              <c:idx val="2703"/>
              <c:tx>
                <c:rich>
                  <a:bodyPr/>
                  <a:lstStyle/>
                  <a:p>
                    <a:fld id="{00A0D512-9542-4F16-A816-96C47F341B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F-97B6-4E4A-BB6F-2BABF5AA81B3}"/>
                </c:ext>
              </c:extLst>
            </c:dLbl>
            <c:dLbl>
              <c:idx val="2704"/>
              <c:tx>
                <c:rich>
                  <a:bodyPr/>
                  <a:lstStyle/>
                  <a:p>
                    <a:fld id="{70F9B7A0-C998-43E9-931F-FB23E32F7A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0-97B6-4E4A-BB6F-2BABF5AA81B3}"/>
                </c:ext>
              </c:extLst>
            </c:dLbl>
            <c:dLbl>
              <c:idx val="2705"/>
              <c:tx>
                <c:rich>
                  <a:bodyPr/>
                  <a:lstStyle/>
                  <a:p>
                    <a:fld id="{353E4CAA-2619-49F8-9BAD-CA753AADD4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1-97B6-4E4A-BB6F-2BABF5AA81B3}"/>
                </c:ext>
              </c:extLst>
            </c:dLbl>
            <c:dLbl>
              <c:idx val="2706"/>
              <c:tx>
                <c:rich>
                  <a:bodyPr/>
                  <a:lstStyle/>
                  <a:p>
                    <a:fld id="{37004C0D-9355-40B6-B2F7-D50CE6165B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2-97B6-4E4A-BB6F-2BABF5AA81B3}"/>
                </c:ext>
              </c:extLst>
            </c:dLbl>
            <c:dLbl>
              <c:idx val="2707"/>
              <c:tx>
                <c:rich>
                  <a:bodyPr/>
                  <a:lstStyle/>
                  <a:p>
                    <a:fld id="{D1323515-6B7A-466D-B929-23E84A990C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3-97B6-4E4A-BB6F-2BABF5AA81B3}"/>
                </c:ext>
              </c:extLst>
            </c:dLbl>
            <c:dLbl>
              <c:idx val="2708"/>
              <c:tx>
                <c:rich>
                  <a:bodyPr/>
                  <a:lstStyle/>
                  <a:p>
                    <a:fld id="{8880C9DD-9F68-4D38-A1B8-2E25863779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4-97B6-4E4A-BB6F-2BABF5AA81B3}"/>
                </c:ext>
              </c:extLst>
            </c:dLbl>
            <c:dLbl>
              <c:idx val="2709"/>
              <c:tx>
                <c:rich>
                  <a:bodyPr/>
                  <a:lstStyle/>
                  <a:p>
                    <a:fld id="{A710A2E3-0AFD-4739-94C2-800B9B9DC3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5-97B6-4E4A-BB6F-2BABF5AA81B3}"/>
                </c:ext>
              </c:extLst>
            </c:dLbl>
            <c:dLbl>
              <c:idx val="2710"/>
              <c:tx>
                <c:rich>
                  <a:bodyPr/>
                  <a:lstStyle/>
                  <a:p>
                    <a:fld id="{2FC9FED1-A793-4DBC-B74C-A7AD171DA3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6-97B6-4E4A-BB6F-2BABF5AA81B3}"/>
                </c:ext>
              </c:extLst>
            </c:dLbl>
            <c:dLbl>
              <c:idx val="2711"/>
              <c:tx>
                <c:rich>
                  <a:bodyPr/>
                  <a:lstStyle/>
                  <a:p>
                    <a:fld id="{FE4848B0-860B-48CC-B063-C684195A72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7-97B6-4E4A-BB6F-2BABF5AA81B3}"/>
                </c:ext>
              </c:extLst>
            </c:dLbl>
            <c:dLbl>
              <c:idx val="2712"/>
              <c:tx>
                <c:rich>
                  <a:bodyPr/>
                  <a:lstStyle/>
                  <a:p>
                    <a:fld id="{61CE026B-5184-438E-9119-E8836536D9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8-97B6-4E4A-BB6F-2BABF5AA81B3}"/>
                </c:ext>
              </c:extLst>
            </c:dLbl>
            <c:dLbl>
              <c:idx val="2713"/>
              <c:tx>
                <c:rich>
                  <a:bodyPr/>
                  <a:lstStyle/>
                  <a:p>
                    <a:fld id="{8D68961D-F782-4429-9BA7-B5F349CB6E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9-97B6-4E4A-BB6F-2BABF5AA81B3}"/>
                </c:ext>
              </c:extLst>
            </c:dLbl>
            <c:dLbl>
              <c:idx val="2714"/>
              <c:tx>
                <c:rich>
                  <a:bodyPr/>
                  <a:lstStyle/>
                  <a:p>
                    <a:fld id="{3CD7EBC9-C3A2-407A-A7B5-F3EF9F55CE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A-97B6-4E4A-BB6F-2BABF5AA81B3}"/>
                </c:ext>
              </c:extLst>
            </c:dLbl>
            <c:dLbl>
              <c:idx val="2715"/>
              <c:tx>
                <c:rich>
                  <a:bodyPr/>
                  <a:lstStyle/>
                  <a:p>
                    <a:fld id="{873B569F-C4F1-4A0B-AEB3-8CE755A93C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B-97B6-4E4A-BB6F-2BABF5AA81B3}"/>
                </c:ext>
              </c:extLst>
            </c:dLbl>
            <c:dLbl>
              <c:idx val="2716"/>
              <c:tx>
                <c:rich>
                  <a:bodyPr/>
                  <a:lstStyle/>
                  <a:p>
                    <a:fld id="{72AD64C1-B31C-4FCA-B4A9-983F05AF4E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C-97B6-4E4A-BB6F-2BABF5AA81B3}"/>
                </c:ext>
              </c:extLst>
            </c:dLbl>
            <c:dLbl>
              <c:idx val="2717"/>
              <c:tx>
                <c:rich>
                  <a:bodyPr/>
                  <a:lstStyle/>
                  <a:p>
                    <a:fld id="{6CA2AAAD-F696-4B6D-ADA0-1914309858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D-97B6-4E4A-BB6F-2BABF5AA81B3}"/>
                </c:ext>
              </c:extLst>
            </c:dLbl>
            <c:dLbl>
              <c:idx val="2718"/>
              <c:tx>
                <c:rich>
                  <a:bodyPr/>
                  <a:lstStyle/>
                  <a:p>
                    <a:fld id="{EEA4D280-760A-4998-8EE2-8A82EE785D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E-97B6-4E4A-BB6F-2BABF5AA81B3}"/>
                </c:ext>
              </c:extLst>
            </c:dLbl>
            <c:dLbl>
              <c:idx val="2719"/>
              <c:tx>
                <c:rich>
                  <a:bodyPr/>
                  <a:lstStyle/>
                  <a:p>
                    <a:fld id="{EF49AEBB-437E-459A-BB39-146741B348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F-97B6-4E4A-BB6F-2BABF5AA81B3}"/>
                </c:ext>
              </c:extLst>
            </c:dLbl>
            <c:dLbl>
              <c:idx val="2720"/>
              <c:tx>
                <c:rich>
                  <a:bodyPr/>
                  <a:lstStyle/>
                  <a:p>
                    <a:fld id="{2F272E19-1F8B-4FE9-ADC0-A6405C3A33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0-97B6-4E4A-BB6F-2BABF5AA81B3}"/>
                </c:ext>
              </c:extLst>
            </c:dLbl>
            <c:dLbl>
              <c:idx val="2721"/>
              <c:tx>
                <c:rich>
                  <a:bodyPr/>
                  <a:lstStyle/>
                  <a:p>
                    <a:fld id="{D5BE2FAE-2BEC-4B07-B366-F7C9EC3B99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1-97B6-4E4A-BB6F-2BABF5AA81B3}"/>
                </c:ext>
              </c:extLst>
            </c:dLbl>
            <c:dLbl>
              <c:idx val="2722"/>
              <c:tx>
                <c:rich>
                  <a:bodyPr/>
                  <a:lstStyle/>
                  <a:p>
                    <a:fld id="{462F149F-D2C9-4370-82CD-880D28AD61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2-97B6-4E4A-BB6F-2BABF5AA81B3}"/>
                </c:ext>
              </c:extLst>
            </c:dLbl>
            <c:dLbl>
              <c:idx val="2723"/>
              <c:tx>
                <c:rich>
                  <a:bodyPr/>
                  <a:lstStyle/>
                  <a:p>
                    <a:fld id="{459143E9-786A-4898-B43C-4206327973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3-97B6-4E4A-BB6F-2BABF5AA81B3}"/>
                </c:ext>
              </c:extLst>
            </c:dLbl>
            <c:dLbl>
              <c:idx val="2724"/>
              <c:tx>
                <c:rich>
                  <a:bodyPr/>
                  <a:lstStyle/>
                  <a:p>
                    <a:fld id="{588E7351-BACF-4048-A9B8-93949A2D7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4-97B6-4E4A-BB6F-2BABF5AA81B3}"/>
                </c:ext>
              </c:extLst>
            </c:dLbl>
            <c:dLbl>
              <c:idx val="2725"/>
              <c:tx>
                <c:rich>
                  <a:bodyPr/>
                  <a:lstStyle/>
                  <a:p>
                    <a:fld id="{CAC14F76-4163-43D9-91A3-86A5CAAFBF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5-97B6-4E4A-BB6F-2BABF5AA81B3}"/>
                </c:ext>
              </c:extLst>
            </c:dLbl>
            <c:dLbl>
              <c:idx val="2726"/>
              <c:tx>
                <c:rich>
                  <a:bodyPr/>
                  <a:lstStyle/>
                  <a:p>
                    <a:fld id="{B8C397A4-CEC8-4D1D-8318-3D467E3F23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6-97B6-4E4A-BB6F-2BABF5AA81B3}"/>
                </c:ext>
              </c:extLst>
            </c:dLbl>
            <c:dLbl>
              <c:idx val="2727"/>
              <c:tx>
                <c:rich>
                  <a:bodyPr/>
                  <a:lstStyle/>
                  <a:p>
                    <a:fld id="{D3DD3745-A72E-433D-92B5-7E5C2D11FC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7-97B6-4E4A-BB6F-2BABF5AA81B3}"/>
                </c:ext>
              </c:extLst>
            </c:dLbl>
            <c:dLbl>
              <c:idx val="2728"/>
              <c:tx>
                <c:rich>
                  <a:bodyPr/>
                  <a:lstStyle/>
                  <a:p>
                    <a:fld id="{46CA8631-3B48-47F4-BD3D-FAFC13D223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8-97B6-4E4A-BB6F-2BABF5AA81B3}"/>
                </c:ext>
              </c:extLst>
            </c:dLbl>
            <c:dLbl>
              <c:idx val="2729"/>
              <c:tx>
                <c:rich>
                  <a:bodyPr/>
                  <a:lstStyle/>
                  <a:p>
                    <a:fld id="{52B95BEC-E1F3-494E-A382-475D5D5C75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9-97B6-4E4A-BB6F-2BABF5AA81B3}"/>
                </c:ext>
              </c:extLst>
            </c:dLbl>
            <c:dLbl>
              <c:idx val="2730"/>
              <c:tx>
                <c:rich>
                  <a:bodyPr/>
                  <a:lstStyle/>
                  <a:p>
                    <a:fld id="{177ABBCC-7220-4B86-A47C-A8C6D5B0B9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A-97B6-4E4A-BB6F-2BABF5AA81B3}"/>
                </c:ext>
              </c:extLst>
            </c:dLbl>
            <c:dLbl>
              <c:idx val="2731"/>
              <c:tx>
                <c:rich>
                  <a:bodyPr/>
                  <a:lstStyle/>
                  <a:p>
                    <a:fld id="{0DCFC0C9-8466-498A-BA1C-8F97F4BC79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B-97B6-4E4A-BB6F-2BABF5AA81B3}"/>
                </c:ext>
              </c:extLst>
            </c:dLbl>
            <c:dLbl>
              <c:idx val="2732"/>
              <c:tx>
                <c:rich>
                  <a:bodyPr/>
                  <a:lstStyle/>
                  <a:p>
                    <a:fld id="{11110378-6BD9-4A51-8EBB-2339BE9ED2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C-97B6-4E4A-BB6F-2BABF5AA81B3}"/>
                </c:ext>
              </c:extLst>
            </c:dLbl>
            <c:dLbl>
              <c:idx val="2733"/>
              <c:tx>
                <c:rich>
                  <a:bodyPr/>
                  <a:lstStyle/>
                  <a:p>
                    <a:fld id="{77EB71DF-FA28-46C4-96AF-FE3CD8207F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D-97B6-4E4A-BB6F-2BABF5AA81B3}"/>
                </c:ext>
              </c:extLst>
            </c:dLbl>
            <c:dLbl>
              <c:idx val="2734"/>
              <c:tx>
                <c:rich>
                  <a:bodyPr/>
                  <a:lstStyle/>
                  <a:p>
                    <a:fld id="{235E294F-33C6-41CB-B752-C3B72D4722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E-97B6-4E4A-BB6F-2BABF5AA81B3}"/>
                </c:ext>
              </c:extLst>
            </c:dLbl>
            <c:dLbl>
              <c:idx val="2735"/>
              <c:tx>
                <c:rich>
                  <a:bodyPr/>
                  <a:lstStyle/>
                  <a:p>
                    <a:fld id="{47D90193-C684-4EA9-8B63-FDC2FDE98C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F-97B6-4E4A-BB6F-2BABF5AA81B3}"/>
                </c:ext>
              </c:extLst>
            </c:dLbl>
            <c:dLbl>
              <c:idx val="2736"/>
              <c:tx>
                <c:rich>
                  <a:bodyPr/>
                  <a:lstStyle/>
                  <a:p>
                    <a:fld id="{EB2329C4-2F76-4F85-82ED-04803CFC1F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0-97B6-4E4A-BB6F-2BABF5AA81B3}"/>
                </c:ext>
              </c:extLst>
            </c:dLbl>
            <c:dLbl>
              <c:idx val="2737"/>
              <c:tx>
                <c:rich>
                  <a:bodyPr/>
                  <a:lstStyle/>
                  <a:p>
                    <a:fld id="{4BF7F45C-3B13-4272-9E0C-4E4C6AF7D7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1-97B6-4E4A-BB6F-2BABF5AA81B3}"/>
                </c:ext>
              </c:extLst>
            </c:dLbl>
            <c:dLbl>
              <c:idx val="2738"/>
              <c:tx>
                <c:rich>
                  <a:bodyPr/>
                  <a:lstStyle/>
                  <a:p>
                    <a:fld id="{C5503ED4-72D0-491E-8010-6028378A7F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2-97B6-4E4A-BB6F-2BABF5AA81B3}"/>
                </c:ext>
              </c:extLst>
            </c:dLbl>
            <c:dLbl>
              <c:idx val="2739"/>
              <c:tx>
                <c:rich>
                  <a:bodyPr/>
                  <a:lstStyle/>
                  <a:p>
                    <a:fld id="{77C73A41-E594-45FD-A75D-6BE3AD5DCC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3-97B6-4E4A-BB6F-2BABF5AA81B3}"/>
                </c:ext>
              </c:extLst>
            </c:dLbl>
            <c:dLbl>
              <c:idx val="2740"/>
              <c:tx>
                <c:rich>
                  <a:bodyPr/>
                  <a:lstStyle/>
                  <a:p>
                    <a:fld id="{9E16E5E9-3919-4B4D-8053-29883D82CA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4-97B6-4E4A-BB6F-2BABF5AA81B3}"/>
                </c:ext>
              </c:extLst>
            </c:dLbl>
            <c:dLbl>
              <c:idx val="2741"/>
              <c:tx>
                <c:rich>
                  <a:bodyPr/>
                  <a:lstStyle/>
                  <a:p>
                    <a:fld id="{49A9BA1A-0574-4824-94C5-D2301ADB32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5-97B6-4E4A-BB6F-2BABF5AA81B3}"/>
                </c:ext>
              </c:extLst>
            </c:dLbl>
            <c:dLbl>
              <c:idx val="2742"/>
              <c:tx>
                <c:rich>
                  <a:bodyPr/>
                  <a:lstStyle/>
                  <a:p>
                    <a:fld id="{709C7F49-653A-46B0-947D-A42091CB2B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6-97B6-4E4A-BB6F-2BABF5AA81B3}"/>
                </c:ext>
              </c:extLst>
            </c:dLbl>
            <c:dLbl>
              <c:idx val="2743"/>
              <c:tx>
                <c:rich>
                  <a:bodyPr/>
                  <a:lstStyle/>
                  <a:p>
                    <a:fld id="{44EBD5D5-BBB8-4044-88CC-6423AA660B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7-97B6-4E4A-BB6F-2BABF5AA81B3}"/>
                </c:ext>
              </c:extLst>
            </c:dLbl>
            <c:dLbl>
              <c:idx val="2744"/>
              <c:tx>
                <c:rich>
                  <a:bodyPr/>
                  <a:lstStyle/>
                  <a:p>
                    <a:fld id="{8A1086D2-2A98-46E7-BEAF-226DF96FD9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8-97B6-4E4A-BB6F-2BABF5AA81B3}"/>
                </c:ext>
              </c:extLst>
            </c:dLbl>
            <c:dLbl>
              <c:idx val="2745"/>
              <c:tx>
                <c:rich>
                  <a:bodyPr/>
                  <a:lstStyle/>
                  <a:p>
                    <a:fld id="{09A39F75-A0F2-459F-A0FE-F75EEFDA5F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9-97B6-4E4A-BB6F-2BABF5AA81B3}"/>
                </c:ext>
              </c:extLst>
            </c:dLbl>
            <c:dLbl>
              <c:idx val="2746"/>
              <c:tx>
                <c:rich>
                  <a:bodyPr/>
                  <a:lstStyle/>
                  <a:p>
                    <a:fld id="{00DF6C9D-6D2D-4361-90E6-ABE5B0BCCF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A-97B6-4E4A-BB6F-2BABF5AA81B3}"/>
                </c:ext>
              </c:extLst>
            </c:dLbl>
            <c:dLbl>
              <c:idx val="2747"/>
              <c:tx>
                <c:rich>
                  <a:bodyPr/>
                  <a:lstStyle/>
                  <a:p>
                    <a:fld id="{7D3DE2BC-9FFF-41C7-BD13-3E37130D81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B-97B6-4E4A-BB6F-2BABF5AA81B3}"/>
                </c:ext>
              </c:extLst>
            </c:dLbl>
            <c:dLbl>
              <c:idx val="2748"/>
              <c:tx>
                <c:rich>
                  <a:bodyPr/>
                  <a:lstStyle/>
                  <a:p>
                    <a:fld id="{CFEB652A-4F4E-4712-9657-9947409E30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C-97B6-4E4A-BB6F-2BABF5AA81B3}"/>
                </c:ext>
              </c:extLst>
            </c:dLbl>
            <c:dLbl>
              <c:idx val="2749"/>
              <c:tx>
                <c:rich>
                  <a:bodyPr/>
                  <a:lstStyle/>
                  <a:p>
                    <a:fld id="{47962235-B7B4-404A-9C3C-38E567EAEE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D-97B6-4E4A-BB6F-2BABF5AA81B3}"/>
                </c:ext>
              </c:extLst>
            </c:dLbl>
            <c:dLbl>
              <c:idx val="2750"/>
              <c:tx>
                <c:rich>
                  <a:bodyPr/>
                  <a:lstStyle/>
                  <a:p>
                    <a:fld id="{63BB8ACD-A7EF-4CAA-920F-8697AE9329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E-97B6-4E4A-BB6F-2BABF5AA81B3}"/>
                </c:ext>
              </c:extLst>
            </c:dLbl>
            <c:dLbl>
              <c:idx val="2751"/>
              <c:tx>
                <c:rich>
                  <a:bodyPr/>
                  <a:lstStyle/>
                  <a:p>
                    <a:fld id="{6606F910-277C-46BB-BF95-FF90475641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F-97B6-4E4A-BB6F-2BABF5AA81B3}"/>
                </c:ext>
              </c:extLst>
            </c:dLbl>
            <c:dLbl>
              <c:idx val="2752"/>
              <c:tx>
                <c:rich>
                  <a:bodyPr/>
                  <a:lstStyle/>
                  <a:p>
                    <a:fld id="{23791E44-6F75-4484-B63A-9D9955F632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0-97B6-4E4A-BB6F-2BABF5AA81B3}"/>
                </c:ext>
              </c:extLst>
            </c:dLbl>
            <c:dLbl>
              <c:idx val="2753"/>
              <c:tx>
                <c:rich>
                  <a:bodyPr/>
                  <a:lstStyle/>
                  <a:p>
                    <a:fld id="{4B91093C-44EA-49E0-A347-FB2F68392D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1-97B6-4E4A-BB6F-2BABF5AA81B3}"/>
                </c:ext>
              </c:extLst>
            </c:dLbl>
            <c:dLbl>
              <c:idx val="2754"/>
              <c:tx>
                <c:rich>
                  <a:bodyPr/>
                  <a:lstStyle/>
                  <a:p>
                    <a:fld id="{61838ED0-059B-4770-B0BF-4C5B14D01A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2-97B6-4E4A-BB6F-2BABF5AA81B3}"/>
                </c:ext>
              </c:extLst>
            </c:dLbl>
            <c:dLbl>
              <c:idx val="2755"/>
              <c:tx>
                <c:rich>
                  <a:bodyPr/>
                  <a:lstStyle/>
                  <a:p>
                    <a:fld id="{78001225-52BE-42DB-A6BA-A267EA847B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3-97B6-4E4A-BB6F-2BABF5AA81B3}"/>
                </c:ext>
              </c:extLst>
            </c:dLbl>
            <c:dLbl>
              <c:idx val="2756"/>
              <c:tx>
                <c:rich>
                  <a:bodyPr/>
                  <a:lstStyle/>
                  <a:p>
                    <a:fld id="{F88E93C6-77B5-4AE5-80EA-56B1B2168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4-97B6-4E4A-BB6F-2BABF5AA81B3}"/>
                </c:ext>
              </c:extLst>
            </c:dLbl>
            <c:dLbl>
              <c:idx val="2757"/>
              <c:tx>
                <c:rich>
                  <a:bodyPr/>
                  <a:lstStyle/>
                  <a:p>
                    <a:fld id="{E88A6F01-6E6C-41B6-B896-628CD41E44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5-97B6-4E4A-BB6F-2BABF5AA81B3}"/>
                </c:ext>
              </c:extLst>
            </c:dLbl>
            <c:dLbl>
              <c:idx val="2758"/>
              <c:tx>
                <c:rich>
                  <a:bodyPr/>
                  <a:lstStyle/>
                  <a:p>
                    <a:fld id="{3F3AD80A-8992-4E9F-8F1F-B2B5DA1A49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6-97B6-4E4A-BB6F-2BABF5AA81B3}"/>
                </c:ext>
              </c:extLst>
            </c:dLbl>
            <c:dLbl>
              <c:idx val="2759"/>
              <c:tx>
                <c:rich>
                  <a:bodyPr/>
                  <a:lstStyle/>
                  <a:p>
                    <a:fld id="{C756D1F2-6EC0-43CA-896B-DDD20C16E7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7-97B6-4E4A-BB6F-2BABF5AA81B3}"/>
                </c:ext>
              </c:extLst>
            </c:dLbl>
            <c:dLbl>
              <c:idx val="2760"/>
              <c:tx>
                <c:rich>
                  <a:bodyPr/>
                  <a:lstStyle/>
                  <a:p>
                    <a:fld id="{B8931628-71A0-42B0-9831-D6B2187593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8-97B6-4E4A-BB6F-2BABF5AA81B3}"/>
                </c:ext>
              </c:extLst>
            </c:dLbl>
            <c:dLbl>
              <c:idx val="2761"/>
              <c:tx>
                <c:rich>
                  <a:bodyPr/>
                  <a:lstStyle/>
                  <a:p>
                    <a:fld id="{38D20DB3-98DB-4BEA-B0B4-7C8E1305A5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9-97B6-4E4A-BB6F-2BABF5AA81B3}"/>
                </c:ext>
              </c:extLst>
            </c:dLbl>
            <c:dLbl>
              <c:idx val="2762"/>
              <c:tx>
                <c:rich>
                  <a:bodyPr/>
                  <a:lstStyle/>
                  <a:p>
                    <a:fld id="{F50CE05B-580C-4071-8308-01AACBC953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A-97B6-4E4A-BB6F-2BABF5AA81B3}"/>
                </c:ext>
              </c:extLst>
            </c:dLbl>
            <c:dLbl>
              <c:idx val="2763"/>
              <c:tx>
                <c:rich>
                  <a:bodyPr/>
                  <a:lstStyle/>
                  <a:p>
                    <a:fld id="{96DF22E1-5B02-4B27-897E-216E91BC4A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B-97B6-4E4A-BB6F-2BABF5AA81B3}"/>
                </c:ext>
              </c:extLst>
            </c:dLbl>
            <c:dLbl>
              <c:idx val="2764"/>
              <c:tx>
                <c:rich>
                  <a:bodyPr/>
                  <a:lstStyle/>
                  <a:p>
                    <a:fld id="{FF1174E6-E283-49DD-8BDA-643881616C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C-97B6-4E4A-BB6F-2BABF5AA81B3}"/>
                </c:ext>
              </c:extLst>
            </c:dLbl>
            <c:dLbl>
              <c:idx val="2765"/>
              <c:tx>
                <c:rich>
                  <a:bodyPr/>
                  <a:lstStyle/>
                  <a:p>
                    <a:fld id="{08098C0D-90C5-4262-87B8-8FD679FCF3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D-97B6-4E4A-BB6F-2BABF5AA81B3}"/>
                </c:ext>
              </c:extLst>
            </c:dLbl>
            <c:dLbl>
              <c:idx val="2766"/>
              <c:tx>
                <c:rich>
                  <a:bodyPr/>
                  <a:lstStyle/>
                  <a:p>
                    <a:fld id="{DB60A5E4-0B4B-4A99-A4F5-84C00BA1B5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E-97B6-4E4A-BB6F-2BABF5AA81B3}"/>
                </c:ext>
              </c:extLst>
            </c:dLbl>
            <c:dLbl>
              <c:idx val="2767"/>
              <c:tx>
                <c:rich>
                  <a:bodyPr/>
                  <a:lstStyle/>
                  <a:p>
                    <a:fld id="{7DB8234C-153D-43EF-9DA6-85939B02BD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F-97B6-4E4A-BB6F-2BABF5AA81B3}"/>
                </c:ext>
              </c:extLst>
            </c:dLbl>
            <c:dLbl>
              <c:idx val="2768"/>
              <c:tx>
                <c:rich>
                  <a:bodyPr/>
                  <a:lstStyle/>
                  <a:p>
                    <a:fld id="{4CDD94AA-C2A1-4709-942B-D78ECCA31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0-97B6-4E4A-BB6F-2BABF5AA81B3}"/>
                </c:ext>
              </c:extLst>
            </c:dLbl>
            <c:dLbl>
              <c:idx val="2769"/>
              <c:tx>
                <c:rich>
                  <a:bodyPr/>
                  <a:lstStyle/>
                  <a:p>
                    <a:fld id="{B8650A42-A1DE-472A-8C53-8117D1DE7D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1-97B6-4E4A-BB6F-2BABF5AA81B3}"/>
                </c:ext>
              </c:extLst>
            </c:dLbl>
            <c:dLbl>
              <c:idx val="2770"/>
              <c:tx>
                <c:rich>
                  <a:bodyPr/>
                  <a:lstStyle/>
                  <a:p>
                    <a:fld id="{E70DA789-DB2E-48E1-B73E-DE470F7FC2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2-97B6-4E4A-BB6F-2BABF5AA81B3}"/>
                </c:ext>
              </c:extLst>
            </c:dLbl>
            <c:dLbl>
              <c:idx val="2771"/>
              <c:tx>
                <c:rich>
                  <a:bodyPr/>
                  <a:lstStyle/>
                  <a:p>
                    <a:fld id="{8FEB2527-721F-4FBB-A5F4-8DE0354099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3-97B6-4E4A-BB6F-2BABF5AA81B3}"/>
                </c:ext>
              </c:extLst>
            </c:dLbl>
            <c:dLbl>
              <c:idx val="2772"/>
              <c:tx>
                <c:rich>
                  <a:bodyPr/>
                  <a:lstStyle/>
                  <a:p>
                    <a:fld id="{6FD4FC57-04BC-4285-AF9E-160D45AFAF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4-97B6-4E4A-BB6F-2BABF5AA81B3}"/>
                </c:ext>
              </c:extLst>
            </c:dLbl>
            <c:dLbl>
              <c:idx val="2773"/>
              <c:tx>
                <c:rich>
                  <a:bodyPr/>
                  <a:lstStyle/>
                  <a:p>
                    <a:fld id="{441D67E7-0793-46F4-A5D4-E110110C23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5-97B6-4E4A-BB6F-2BABF5AA81B3}"/>
                </c:ext>
              </c:extLst>
            </c:dLbl>
            <c:dLbl>
              <c:idx val="2774"/>
              <c:tx>
                <c:rich>
                  <a:bodyPr/>
                  <a:lstStyle/>
                  <a:p>
                    <a:fld id="{D12190ED-5080-468B-B58C-B133705A9C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6-97B6-4E4A-BB6F-2BABF5AA81B3}"/>
                </c:ext>
              </c:extLst>
            </c:dLbl>
            <c:dLbl>
              <c:idx val="2775"/>
              <c:tx>
                <c:rich>
                  <a:bodyPr/>
                  <a:lstStyle/>
                  <a:p>
                    <a:fld id="{B2C8465D-B262-4863-9A8B-C92F78B6DC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7-97B6-4E4A-BB6F-2BABF5AA81B3}"/>
                </c:ext>
              </c:extLst>
            </c:dLbl>
            <c:dLbl>
              <c:idx val="2776"/>
              <c:tx>
                <c:rich>
                  <a:bodyPr/>
                  <a:lstStyle/>
                  <a:p>
                    <a:fld id="{BDC2D34E-70F9-4648-B9A4-FE54207B56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8-97B6-4E4A-BB6F-2BABF5AA81B3}"/>
                </c:ext>
              </c:extLst>
            </c:dLbl>
            <c:dLbl>
              <c:idx val="2777"/>
              <c:tx>
                <c:rich>
                  <a:bodyPr/>
                  <a:lstStyle/>
                  <a:p>
                    <a:fld id="{4D8D67E0-9076-422F-8CCD-9CEA5E233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9-97B6-4E4A-BB6F-2BABF5AA81B3}"/>
                </c:ext>
              </c:extLst>
            </c:dLbl>
            <c:dLbl>
              <c:idx val="2778"/>
              <c:tx>
                <c:rich>
                  <a:bodyPr/>
                  <a:lstStyle/>
                  <a:p>
                    <a:fld id="{04FB9A0A-A232-4B3E-86C7-0088EA3280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A-97B6-4E4A-BB6F-2BABF5AA81B3}"/>
                </c:ext>
              </c:extLst>
            </c:dLbl>
            <c:dLbl>
              <c:idx val="2779"/>
              <c:tx>
                <c:rich>
                  <a:bodyPr/>
                  <a:lstStyle/>
                  <a:p>
                    <a:fld id="{050F64EC-251D-4F88-9BBB-1B8299C1EC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B-97B6-4E4A-BB6F-2BABF5AA81B3}"/>
                </c:ext>
              </c:extLst>
            </c:dLbl>
            <c:dLbl>
              <c:idx val="2780"/>
              <c:tx>
                <c:rich>
                  <a:bodyPr/>
                  <a:lstStyle/>
                  <a:p>
                    <a:fld id="{6A83D74B-97FE-42BC-9EBA-152FE7D70E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C-97B6-4E4A-BB6F-2BABF5AA81B3}"/>
                </c:ext>
              </c:extLst>
            </c:dLbl>
            <c:dLbl>
              <c:idx val="2781"/>
              <c:tx>
                <c:rich>
                  <a:bodyPr/>
                  <a:lstStyle/>
                  <a:p>
                    <a:fld id="{B82D301F-0844-4A4F-B769-E51EA10012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D-97B6-4E4A-BB6F-2BABF5AA81B3}"/>
                </c:ext>
              </c:extLst>
            </c:dLbl>
            <c:dLbl>
              <c:idx val="2782"/>
              <c:tx>
                <c:rich>
                  <a:bodyPr/>
                  <a:lstStyle/>
                  <a:p>
                    <a:fld id="{728D3A25-BA62-4767-A42A-F1030BF468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E-97B6-4E4A-BB6F-2BABF5AA81B3}"/>
                </c:ext>
              </c:extLst>
            </c:dLbl>
            <c:dLbl>
              <c:idx val="2783"/>
              <c:tx>
                <c:rich>
                  <a:bodyPr/>
                  <a:lstStyle/>
                  <a:p>
                    <a:fld id="{A4BD22D1-CE60-46DF-926A-B0B01118E0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F-97B6-4E4A-BB6F-2BABF5AA81B3}"/>
                </c:ext>
              </c:extLst>
            </c:dLbl>
            <c:dLbl>
              <c:idx val="2784"/>
              <c:tx>
                <c:rich>
                  <a:bodyPr/>
                  <a:lstStyle/>
                  <a:p>
                    <a:fld id="{18C1E071-D66A-407F-AA7E-3CFBE64A16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0-97B6-4E4A-BB6F-2BABF5AA81B3}"/>
                </c:ext>
              </c:extLst>
            </c:dLbl>
            <c:dLbl>
              <c:idx val="2785"/>
              <c:tx>
                <c:rich>
                  <a:bodyPr/>
                  <a:lstStyle/>
                  <a:p>
                    <a:fld id="{AB525408-F005-48BD-9D88-774D8340FD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1-97B6-4E4A-BB6F-2BABF5AA81B3}"/>
                </c:ext>
              </c:extLst>
            </c:dLbl>
            <c:dLbl>
              <c:idx val="2786"/>
              <c:tx>
                <c:rich>
                  <a:bodyPr/>
                  <a:lstStyle/>
                  <a:p>
                    <a:fld id="{C115BF54-8B8E-44F3-BC19-314C150F55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2-97B6-4E4A-BB6F-2BABF5AA81B3}"/>
                </c:ext>
              </c:extLst>
            </c:dLbl>
            <c:dLbl>
              <c:idx val="2787"/>
              <c:tx>
                <c:rich>
                  <a:bodyPr/>
                  <a:lstStyle/>
                  <a:p>
                    <a:fld id="{D1800A36-1A36-4F65-BEBB-23F83A4B55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3-97B6-4E4A-BB6F-2BABF5AA81B3}"/>
                </c:ext>
              </c:extLst>
            </c:dLbl>
            <c:dLbl>
              <c:idx val="2788"/>
              <c:tx>
                <c:rich>
                  <a:bodyPr/>
                  <a:lstStyle/>
                  <a:p>
                    <a:fld id="{E5333FEF-FC3F-4A98-BFE3-853902A2B3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4-97B6-4E4A-BB6F-2BABF5AA81B3}"/>
                </c:ext>
              </c:extLst>
            </c:dLbl>
            <c:dLbl>
              <c:idx val="2789"/>
              <c:tx>
                <c:rich>
                  <a:bodyPr/>
                  <a:lstStyle/>
                  <a:p>
                    <a:fld id="{D46213F8-F5AC-414C-935C-67BA886083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5-97B6-4E4A-BB6F-2BABF5AA81B3}"/>
                </c:ext>
              </c:extLst>
            </c:dLbl>
            <c:dLbl>
              <c:idx val="2790"/>
              <c:tx>
                <c:rich>
                  <a:bodyPr/>
                  <a:lstStyle/>
                  <a:p>
                    <a:fld id="{4AD9BFE1-352E-467D-B1E5-04F77520F7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6-97B6-4E4A-BB6F-2BABF5AA81B3}"/>
                </c:ext>
              </c:extLst>
            </c:dLbl>
            <c:dLbl>
              <c:idx val="2791"/>
              <c:tx>
                <c:rich>
                  <a:bodyPr/>
                  <a:lstStyle/>
                  <a:p>
                    <a:fld id="{53454C8A-E44C-46CA-BE42-316913AD40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7-97B6-4E4A-BB6F-2BABF5AA81B3}"/>
                </c:ext>
              </c:extLst>
            </c:dLbl>
            <c:dLbl>
              <c:idx val="2792"/>
              <c:tx>
                <c:rich>
                  <a:bodyPr/>
                  <a:lstStyle/>
                  <a:p>
                    <a:fld id="{E336126D-3978-42ED-B984-BF47F0EE25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8-97B6-4E4A-BB6F-2BABF5AA81B3}"/>
                </c:ext>
              </c:extLst>
            </c:dLbl>
            <c:dLbl>
              <c:idx val="2793"/>
              <c:tx>
                <c:rich>
                  <a:bodyPr/>
                  <a:lstStyle/>
                  <a:p>
                    <a:fld id="{615716F7-0C59-4846-8295-56C7B72CEB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9-97B6-4E4A-BB6F-2BABF5AA81B3}"/>
                </c:ext>
              </c:extLst>
            </c:dLbl>
            <c:dLbl>
              <c:idx val="2794"/>
              <c:tx>
                <c:rich>
                  <a:bodyPr/>
                  <a:lstStyle/>
                  <a:p>
                    <a:fld id="{1A1F1DAE-167B-4245-B6FB-47D663875F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A-97B6-4E4A-BB6F-2BABF5AA81B3}"/>
                </c:ext>
              </c:extLst>
            </c:dLbl>
            <c:dLbl>
              <c:idx val="2795"/>
              <c:tx>
                <c:rich>
                  <a:bodyPr/>
                  <a:lstStyle/>
                  <a:p>
                    <a:fld id="{31093506-E28B-4854-8D06-EB05AC711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B-97B6-4E4A-BB6F-2BABF5AA81B3}"/>
                </c:ext>
              </c:extLst>
            </c:dLbl>
            <c:dLbl>
              <c:idx val="2796"/>
              <c:tx>
                <c:rich>
                  <a:bodyPr/>
                  <a:lstStyle/>
                  <a:p>
                    <a:fld id="{B7FECFE4-5E93-4CDB-AA4B-CECF3C251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C-97B6-4E4A-BB6F-2BABF5AA81B3}"/>
                </c:ext>
              </c:extLst>
            </c:dLbl>
            <c:dLbl>
              <c:idx val="2797"/>
              <c:tx>
                <c:rich>
                  <a:bodyPr/>
                  <a:lstStyle/>
                  <a:p>
                    <a:fld id="{6190F2F2-2D61-4668-8F21-983729D4BD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D-97B6-4E4A-BB6F-2BABF5AA81B3}"/>
                </c:ext>
              </c:extLst>
            </c:dLbl>
            <c:dLbl>
              <c:idx val="2798"/>
              <c:tx>
                <c:rich>
                  <a:bodyPr/>
                  <a:lstStyle/>
                  <a:p>
                    <a:fld id="{41C0EC56-C47A-478D-A47D-E29950BAD3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E-97B6-4E4A-BB6F-2BABF5AA81B3}"/>
                </c:ext>
              </c:extLst>
            </c:dLbl>
            <c:dLbl>
              <c:idx val="2799"/>
              <c:tx>
                <c:rich>
                  <a:bodyPr/>
                  <a:lstStyle/>
                  <a:p>
                    <a:fld id="{6F8791FC-578D-478A-A96F-A413B05C31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F-97B6-4E4A-BB6F-2BABF5AA81B3}"/>
                </c:ext>
              </c:extLst>
            </c:dLbl>
            <c:dLbl>
              <c:idx val="2800"/>
              <c:tx>
                <c:rich>
                  <a:bodyPr/>
                  <a:lstStyle/>
                  <a:p>
                    <a:fld id="{FAC5105D-6B61-4EFE-9D84-3D73AF3D5C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0-97B6-4E4A-BB6F-2BABF5AA81B3}"/>
                </c:ext>
              </c:extLst>
            </c:dLbl>
            <c:dLbl>
              <c:idx val="2801"/>
              <c:tx>
                <c:rich>
                  <a:bodyPr/>
                  <a:lstStyle/>
                  <a:p>
                    <a:fld id="{B51D4111-A79F-4BFC-B109-C8D35F7A2F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1-97B6-4E4A-BB6F-2BABF5AA81B3}"/>
                </c:ext>
              </c:extLst>
            </c:dLbl>
            <c:dLbl>
              <c:idx val="2802"/>
              <c:tx>
                <c:rich>
                  <a:bodyPr/>
                  <a:lstStyle/>
                  <a:p>
                    <a:fld id="{740B3F62-BCB8-4404-86A3-EA8202FA2B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2-97B6-4E4A-BB6F-2BABF5AA81B3}"/>
                </c:ext>
              </c:extLst>
            </c:dLbl>
            <c:dLbl>
              <c:idx val="2803"/>
              <c:tx>
                <c:rich>
                  <a:bodyPr/>
                  <a:lstStyle/>
                  <a:p>
                    <a:fld id="{73B38642-D2E5-4B63-8992-CB6760051A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3-97B6-4E4A-BB6F-2BABF5AA81B3}"/>
                </c:ext>
              </c:extLst>
            </c:dLbl>
            <c:dLbl>
              <c:idx val="2804"/>
              <c:tx>
                <c:rich>
                  <a:bodyPr/>
                  <a:lstStyle/>
                  <a:p>
                    <a:fld id="{CFF980A9-42D7-4650-A159-C864E671C3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4-97B6-4E4A-BB6F-2BABF5AA81B3}"/>
                </c:ext>
              </c:extLst>
            </c:dLbl>
            <c:dLbl>
              <c:idx val="2805"/>
              <c:tx>
                <c:rich>
                  <a:bodyPr/>
                  <a:lstStyle/>
                  <a:p>
                    <a:fld id="{A03D6E81-F05E-45B5-B6FC-08C513F252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5-97B6-4E4A-BB6F-2BABF5AA81B3}"/>
                </c:ext>
              </c:extLst>
            </c:dLbl>
            <c:dLbl>
              <c:idx val="2806"/>
              <c:tx>
                <c:rich>
                  <a:bodyPr/>
                  <a:lstStyle/>
                  <a:p>
                    <a:fld id="{CEBADB0F-B8F2-4A17-AFE3-7FC74AFE5C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6-97B6-4E4A-BB6F-2BABF5AA81B3}"/>
                </c:ext>
              </c:extLst>
            </c:dLbl>
            <c:dLbl>
              <c:idx val="2807"/>
              <c:tx>
                <c:rich>
                  <a:bodyPr/>
                  <a:lstStyle/>
                  <a:p>
                    <a:fld id="{48AF982B-57C7-4E67-9B22-4CDF1CE0F2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7-97B6-4E4A-BB6F-2BABF5AA81B3}"/>
                </c:ext>
              </c:extLst>
            </c:dLbl>
            <c:dLbl>
              <c:idx val="2808"/>
              <c:tx>
                <c:rich>
                  <a:bodyPr/>
                  <a:lstStyle/>
                  <a:p>
                    <a:fld id="{5535CA4F-1687-4DAF-A36B-9C360F5A13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8-97B6-4E4A-BB6F-2BABF5AA81B3}"/>
                </c:ext>
              </c:extLst>
            </c:dLbl>
            <c:dLbl>
              <c:idx val="2809"/>
              <c:tx>
                <c:rich>
                  <a:bodyPr/>
                  <a:lstStyle/>
                  <a:p>
                    <a:fld id="{97E78E5B-E56B-4AF9-859C-374EF7BA95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9-97B6-4E4A-BB6F-2BABF5AA81B3}"/>
                </c:ext>
              </c:extLst>
            </c:dLbl>
            <c:dLbl>
              <c:idx val="2810"/>
              <c:tx>
                <c:rich>
                  <a:bodyPr/>
                  <a:lstStyle/>
                  <a:p>
                    <a:fld id="{7A0A1514-E476-47B8-B146-72569A8EB7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A-97B6-4E4A-BB6F-2BABF5AA81B3}"/>
                </c:ext>
              </c:extLst>
            </c:dLbl>
            <c:dLbl>
              <c:idx val="2811"/>
              <c:tx>
                <c:rich>
                  <a:bodyPr/>
                  <a:lstStyle/>
                  <a:p>
                    <a:fld id="{8332824A-4EFC-4C12-9966-5F66E8791F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B-97B6-4E4A-BB6F-2BABF5AA81B3}"/>
                </c:ext>
              </c:extLst>
            </c:dLbl>
            <c:dLbl>
              <c:idx val="2812"/>
              <c:tx>
                <c:rich>
                  <a:bodyPr/>
                  <a:lstStyle/>
                  <a:p>
                    <a:fld id="{43D83644-9259-41E8-A261-7C7D4B2D23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C-97B6-4E4A-BB6F-2BABF5AA81B3}"/>
                </c:ext>
              </c:extLst>
            </c:dLbl>
            <c:dLbl>
              <c:idx val="2813"/>
              <c:tx>
                <c:rich>
                  <a:bodyPr/>
                  <a:lstStyle/>
                  <a:p>
                    <a:fld id="{7A850051-054F-474B-B45C-C7C3853499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D-97B6-4E4A-BB6F-2BABF5AA81B3}"/>
                </c:ext>
              </c:extLst>
            </c:dLbl>
            <c:dLbl>
              <c:idx val="2814"/>
              <c:tx>
                <c:rich>
                  <a:bodyPr/>
                  <a:lstStyle/>
                  <a:p>
                    <a:fld id="{CD79D9D7-08A6-4F06-9447-D6C466CA6F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E-97B6-4E4A-BB6F-2BABF5AA81B3}"/>
                </c:ext>
              </c:extLst>
            </c:dLbl>
            <c:dLbl>
              <c:idx val="2815"/>
              <c:tx>
                <c:rich>
                  <a:bodyPr/>
                  <a:lstStyle/>
                  <a:p>
                    <a:fld id="{B17A7073-544B-479F-9794-EE758D867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F-97B6-4E4A-BB6F-2BABF5AA81B3}"/>
                </c:ext>
              </c:extLst>
            </c:dLbl>
            <c:dLbl>
              <c:idx val="2816"/>
              <c:tx>
                <c:rich>
                  <a:bodyPr/>
                  <a:lstStyle/>
                  <a:p>
                    <a:fld id="{786881A6-13E6-444E-8F50-E24889CEDD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0-97B6-4E4A-BB6F-2BABF5AA81B3}"/>
                </c:ext>
              </c:extLst>
            </c:dLbl>
            <c:dLbl>
              <c:idx val="2817"/>
              <c:tx>
                <c:rich>
                  <a:bodyPr/>
                  <a:lstStyle/>
                  <a:p>
                    <a:fld id="{6FA5D8DE-BEDF-4827-AB60-2A15A70A70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1-97B6-4E4A-BB6F-2BABF5AA81B3}"/>
                </c:ext>
              </c:extLst>
            </c:dLbl>
            <c:dLbl>
              <c:idx val="2818"/>
              <c:tx>
                <c:rich>
                  <a:bodyPr/>
                  <a:lstStyle/>
                  <a:p>
                    <a:fld id="{5AB55460-663A-45DB-A2FA-1535DAD2C6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2-97B6-4E4A-BB6F-2BABF5AA81B3}"/>
                </c:ext>
              </c:extLst>
            </c:dLbl>
            <c:dLbl>
              <c:idx val="2819"/>
              <c:tx>
                <c:rich>
                  <a:bodyPr/>
                  <a:lstStyle/>
                  <a:p>
                    <a:fld id="{0AFD0A85-23BF-440E-9F33-5A432C470A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3-97B6-4E4A-BB6F-2BABF5AA81B3}"/>
                </c:ext>
              </c:extLst>
            </c:dLbl>
            <c:dLbl>
              <c:idx val="2820"/>
              <c:tx>
                <c:rich>
                  <a:bodyPr/>
                  <a:lstStyle/>
                  <a:p>
                    <a:fld id="{DA63A13F-9A17-4773-BC0F-FA17BCF6EC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4-97B6-4E4A-BB6F-2BABF5AA81B3}"/>
                </c:ext>
              </c:extLst>
            </c:dLbl>
            <c:dLbl>
              <c:idx val="2821"/>
              <c:tx>
                <c:rich>
                  <a:bodyPr/>
                  <a:lstStyle/>
                  <a:p>
                    <a:fld id="{C97747A0-59B0-4614-B715-B6E9792631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5-97B6-4E4A-BB6F-2BABF5AA81B3}"/>
                </c:ext>
              </c:extLst>
            </c:dLbl>
            <c:dLbl>
              <c:idx val="2822"/>
              <c:tx>
                <c:rich>
                  <a:bodyPr/>
                  <a:lstStyle/>
                  <a:p>
                    <a:fld id="{01291AC6-999F-46A5-9661-9EBB470D26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6-97B6-4E4A-BB6F-2BABF5AA81B3}"/>
                </c:ext>
              </c:extLst>
            </c:dLbl>
            <c:dLbl>
              <c:idx val="2823"/>
              <c:tx>
                <c:rich>
                  <a:bodyPr/>
                  <a:lstStyle/>
                  <a:p>
                    <a:fld id="{9B7A1EC1-E220-4E15-A147-F06E4F61C8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7-97B6-4E4A-BB6F-2BABF5AA81B3}"/>
                </c:ext>
              </c:extLst>
            </c:dLbl>
            <c:dLbl>
              <c:idx val="2824"/>
              <c:tx>
                <c:rich>
                  <a:bodyPr/>
                  <a:lstStyle/>
                  <a:p>
                    <a:fld id="{36BF75BC-8111-4989-A1D6-F2A4B292DC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8-97B6-4E4A-BB6F-2BABF5AA81B3}"/>
                </c:ext>
              </c:extLst>
            </c:dLbl>
            <c:dLbl>
              <c:idx val="2825"/>
              <c:tx>
                <c:rich>
                  <a:bodyPr/>
                  <a:lstStyle/>
                  <a:p>
                    <a:fld id="{AEA65D3F-2148-48A0-88B5-F5250F40E6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9-97B6-4E4A-BB6F-2BABF5AA81B3}"/>
                </c:ext>
              </c:extLst>
            </c:dLbl>
            <c:dLbl>
              <c:idx val="2826"/>
              <c:tx>
                <c:rich>
                  <a:bodyPr/>
                  <a:lstStyle/>
                  <a:p>
                    <a:fld id="{D6CECAAA-EB3C-4E17-BE15-3F998322BD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A-97B6-4E4A-BB6F-2BABF5AA81B3}"/>
                </c:ext>
              </c:extLst>
            </c:dLbl>
            <c:dLbl>
              <c:idx val="2827"/>
              <c:tx>
                <c:rich>
                  <a:bodyPr/>
                  <a:lstStyle/>
                  <a:p>
                    <a:fld id="{27859164-334D-4E95-9024-4F65360D99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B-97B6-4E4A-BB6F-2BABF5AA81B3}"/>
                </c:ext>
              </c:extLst>
            </c:dLbl>
            <c:dLbl>
              <c:idx val="2828"/>
              <c:tx>
                <c:rich>
                  <a:bodyPr/>
                  <a:lstStyle/>
                  <a:p>
                    <a:fld id="{2A59CB3D-2CB9-41D0-8725-353A0BD53F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C-97B6-4E4A-BB6F-2BABF5AA81B3}"/>
                </c:ext>
              </c:extLst>
            </c:dLbl>
            <c:dLbl>
              <c:idx val="2829"/>
              <c:tx>
                <c:rich>
                  <a:bodyPr/>
                  <a:lstStyle/>
                  <a:p>
                    <a:fld id="{A6903C5E-53E3-4F80-A4D1-B8F29E7558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D-97B6-4E4A-BB6F-2BABF5AA81B3}"/>
                </c:ext>
              </c:extLst>
            </c:dLbl>
            <c:dLbl>
              <c:idx val="2830"/>
              <c:tx>
                <c:rich>
                  <a:bodyPr/>
                  <a:lstStyle/>
                  <a:p>
                    <a:fld id="{6EEE39B5-166D-4710-A93F-1A8E6EF854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E-97B6-4E4A-BB6F-2BABF5AA81B3}"/>
                </c:ext>
              </c:extLst>
            </c:dLbl>
            <c:dLbl>
              <c:idx val="2831"/>
              <c:tx>
                <c:rich>
                  <a:bodyPr/>
                  <a:lstStyle/>
                  <a:p>
                    <a:fld id="{702500CC-96EA-4326-84A5-25FF68E685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F-97B6-4E4A-BB6F-2BABF5AA81B3}"/>
                </c:ext>
              </c:extLst>
            </c:dLbl>
            <c:dLbl>
              <c:idx val="2832"/>
              <c:tx>
                <c:rich>
                  <a:bodyPr/>
                  <a:lstStyle/>
                  <a:p>
                    <a:fld id="{53AF689C-6610-43BC-94F4-B6B3B8DC6A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0-97B6-4E4A-BB6F-2BABF5AA81B3}"/>
                </c:ext>
              </c:extLst>
            </c:dLbl>
            <c:dLbl>
              <c:idx val="2833"/>
              <c:tx>
                <c:rich>
                  <a:bodyPr/>
                  <a:lstStyle/>
                  <a:p>
                    <a:fld id="{82A12623-0EB6-4B58-B475-1CE2F7A377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1-97B6-4E4A-BB6F-2BABF5AA81B3}"/>
                </c:ext>
              </c:extLst>
            </c:dLbl>
            <c:dLbl>
              <c:idx val="2834"/>
              <c:tx>
                <c:rich>
                  <a:bodyPr/>
                  <a:lstStyle/>
                  <a:p>
                    <a:fld id="{E5B4E3F2-7E9B-437F-8E60-ED66654CFC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2-97B6-4E4A-BB6F-2BABF5AA81B3}"/>
                </c:ext>
              </c:extLst>
            </c:dLbl>
            <c:dLbl>
              <c:idx val="2835"/>
              <c:tx>
                <c:rich>
                  <a:bodyPr/>
                  <a:lstStyle/>
                  <a:p>
                    <a:fld id="{987B348F-5B06-4AA7-9C89-3E134D18C7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3-97B6-4E4A-BB6F-2BABF5AA81B3}"/>
                </c:ext>
              </c:extLst>
            </c:dLbl>
            <c:dLbl>
              <c:idx val="2836"/>
              <c:tx>
                <c:rich>
                  <a:bodyPr/>
                  <a:lstStyle/>
                  <a:p>
                    <a:fld id="{044B5C43-6E04-4E46-9C72-8ED678E749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4-97B6-4E4A-BB6F-2BABF5AA81B3}"/>
                </c:ext>
              </c:extLst>
            </c:dLbl>
            <c:dLbl>
              <c:idx val="2837"/>
              <c:tx>
                <c:rich>
                  <a:bodyPr/>
                  <a:lstStyle/>
                  <a:p>
                    <a:fld id="{F8D330BD-0A04-4A8D-930F-79F6D34731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5-97B6-4E4A-BB6F-2BABF5AA81B3}"/>
                </c:ext>
              </c:extLst>
            </c:dLbl>
            <c:dLbl>
              <c:idx val="2838"/>
              <c:tx>
                <c:rich>
                  <a:bodyPr/>
                  <a:lstStyle/>
                  <a:p>
                    <a:fld id="{523FF3C7-27E9-4973-A825-2B212E6CE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6-97B6-4E4A-BB6F-2BABF5AA81B3}"/>
                </c:ext>
              </c:extLst>
            </c:dLbl>
            <c:dLbl>
              <c:idx val="2839"/>
              <c:tx>
                <c:rich>
                  <a:bodyPr/>
                  <a:lstStyle/>
                  <a:p>
                    <a:fld id="{03BB4E9E-49F4-4C0A-B75F-3B6FB47FFE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7-97B6-4E4A-BB6F-2BABF5AA81B3}"/>
                </c:ext>
              </c:extLst>
            </c:dLbl>
            <c:dLbl>
              <c:idx val="2840"/>
              <c:tx>
                <c:rich>
                  <a:bodyPr/>
                  <a:lstStyle/>
                  <a:p>
                    <a:fld id="{CC6FC2FA-F197-4F23-9ED2-FA22F531B2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8-97B6-4E4A-BB6F-2BABF5AA81B3}"/>
                </c:ext>
              </c:extLst>
            </c:dLbl>
            <c:dLbl>
              <c:idx val="2841"/>
              <c:tx>
                <c:rich>
                  <a:bodyPr/>
                  <a:lstStyle/>
                  <a:p>
                    <a:fld id="{F55965C7-E76C-4043-8F2B-DFCA555AD1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9-97B6-4E4A-BB6F-2BABF5AA81B3}"/>
                </c:ext>
              </c:extLst>
            </c:dLbl>
            <c:dLbl>
              <c:idx val="2842"/>
              <c:tx>
                <c:rich>
                  <a:bodyPr/>
                  <a:lstStyle/>
                  <a:p>
                    <a:fld id="{A8311E13-3D91-47E7-A1B0-D523C963A0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A-97B6-4E4A-BB6F-2BABF5AA81B3}"/>
                </c:ext>
              </c:extLst>
            </c:dLbl>
            <c:dLbl>
              <c:idx val="2843"/>
              <c:tx>
                <c:rich>
                  <a:bodyPr/>
                  <a:lstStyle/>
                  <a:p>
                    <a:fld id="{5828052A-D04A-48EE-86DA-B87686DD76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B-97B6-4E4A-BB6F-2BABF5AA81B3}"/>
                </c:ext>
              </c:extLst>
            </c:dLbl>
            <c:dLbl>
              <c:idx val="2844"/>
              <c:tx>
                <c:rich>
                  <a:bodyPr/>
                  <a:lstStyle/>
                  <a:p>
                    <a:fld id="{2D7E7134-01CD-4605-AF23-D6C73A1C05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C-97B6-4E4A-BB6F-2BABF5AA81B3}"/>
                </c:ext>
              </c:extLst>
            </c:dLbl>
            <c:dLbl>
              <c:idx val="2845"/>
              <c:tx>
                <c:rich>
                  <a:bodyPr/>
                  <a:lstStyle/>
                  <a:p>
                    <a:fld id="{AE106CBE-E3AF-4E70-8B5F-1FDC205E9B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D-97B6-4E4A-BB6F-2BABF5AA81B3}"/>
                </c:ext>
              </c:extLst>
            </c:dLbl>
            <c:dLbl>
              <c:idx val="2846"/>
              <c:tx>
                <c:rich>
                  <a:bodyPr/>
                  <a:lstStyle/>
                  <a:p>
                    <a:fld id="{F36C6003-5575-4D4A-B9FC-9E8B2A169B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E-97B6-4E4A-BB6F-2BABF5AA81B3}"/>
                </c:ext>
              </c:extLst>
            </c:dLbl>
            <c:dLbl>
              <c:idx val="2847"/>
              <c:tx>
                <c:rich>
                  <a:bodyPr/>
                  <a:lstStyle/>
                  <a:p>
                    <a:fld id="{D66D4071-37E6-42A8-AF72-31E5664D5D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F-97B6-4E4A-BB6F-2BABF5AA81B3}"/>
                </c:ext>
              </c:extLst>
            </c:dLbl>
            <c:dLbl>
              <c:idx val="2848"/>
              <c:tx>
                <c:rich>
                  <a:bodyPr/>
                  <a:lstStyle/>
                  <a:p>
                    <a:fld id="{429CE591-04FB-412D-A2B6-A5B23F288B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0-97B6-4E4A-BB6F-2BABF5AA81B3}"/>
                </c:ext>
              </c:extLst>
            </c:dLbl>
            <c:dLbl>
              <c:idx val="2849"/>
              <c:tx>
                <c:rich>
                  <a:bodyPr/>
                  <a:lstStyle/>
                  <a:p>
                    <a:fld id="{C6FCAECC-15B4-472D-947A-B8DC5EC3B8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1-97B6-4E4A-BB6F-2BABF5AA81B3}"/>
                </c:ext>
              </c:extLst>
            </c:dLbl>
            <c:dLbl>
              <c:idx val="2850"/>
              <c:tx>
                <c:rich>
                  <a:bodyPr/>
                  <a:lstStyle/>
                  <a:p>
                    <a:fld id="{77CCE77D-210A-4A51-8726-B6242A0C9A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2-97B6-4E4A-BB6F-2BABF5AA81B3}"/>
                </c:ext>
              </c:extLst>
            </c:dLbl>
            <c:dLbl>
              <c:idx val="2851"/>
              <c:tx>
                <c:rich>
                  <a:bodyPr/>
                  <a:lstStyle/>
                  <a:p>
                    <a:fld id="{125894C6-34F2-46DC-AE2A-F8607800DA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3-97B6-4E4A-BB6F-2BABF5AA81B3}"/>
                </c:ext>
              </c:extLst>
            </c:dLbl>
            <c:dLbl>
              <c:idx val="2852"/>
              <c:tx>
                <c:rich>
                  <a:bodyPr/>
                  <a:lstStyle/>
                  <a:p>
                    <a:fld id="{907854AB-0339-45C3-AF2B-C11011CD08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4-97B6-4E4A-BB6F-2BABF5AA81B3}"/>
                </c:ext>
              </c:extLst>
            </c:dLbl>
            <c:dLbl>
              <c:idx val="2853"/>
              <c:tx>
                <c:rich>
                  <a:bodyPr/>
                  <a:lstStyle/>
                  <a:p>
                    <a:fld id="{25496A2A-5C4C-4C89-BC7D-0617C0A353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5-97B6-4E4A-BB6F-2BABF5AA81B3}"/>
                </c:ext>
              </c:extLst>
            </c:dLbl>
            <c:dLbl>
              <c:idx val="2854"/>
              <c:tx>
                <c:rich>
                  <a:bodyPr/>
                  <a:lstStyle/>
                  <a:p>
                    <a:fld id="{D565F8A1-8A1B-4FAA-A187-9BBDC61E4E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6-97B6-4E4A-BB6F-2BABF5AA81B3}"/>
                </c:ext>
              </c:extLst>
            </c:dLbl>
            <c:dLbl>
              <c:idx val="2855"/>
              <c:tx>
                <c:rich>
                  <a:bodyPr/>
                  <a:lstStyle/>
                  <a:p>
                    <a:fld id="{A367167F-E322-46A7-B9BF-810117A9E4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7-97B6-4E4A-BB6F-2BABF5AA81B3}"/>
                </c:ext>
              </c:extLst>
            </c:dLbl>
            <c:dLbl>
              <c:idx val="2856"/>
              <c:tx>
                <c:rich>
                  <a:bodyPr/>
                  <a:lstStyle/>
                  <a:p>
                    <a:fld id="{A6434EF3-5974-4BC4-ABBB-68BC606669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8-97B6-4E4A-BB6F-2BABF5AA81B3}"/>
                </c:ext>
              </c:extLst>
            </c:dLbl>
            <c:dLbl>
              <c:idx val="2857"/>
              <c:tx>
                <c:rich>
                  <a:bodyPr/>
                  <a:lstStyle/>
                  <a:p>
                    <a:fld id="{25FF1B45-75B4-44F7-AD37-174BBEBD15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9-97B6-4E4A-BB6F-2BABF5AA81B3}"/>
                </c:ext>
              </c:extLst>
            </c:dLbl>
            <c:dLbl>
              <c:idx val="2858"/>
              <c:tx>
                <c:rich>
                  <a:bodyPr/>
                  <a:lstStyle/>
                  <a:p>
                    <a:fld id="{D5C9FAD3-EA97-4323-ADA2-1D7999910A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A-97B6-4E4A-BB6F-2BABF5AA81B3}"/>
                </c:ext>
              </c:extLst>
            </c:dLbl>
            <c:dLbl>
              <c:idx val="2859"/>
              <c:tx>
                <c:rich>
                  <a:bodyPr/>
                  <a:lstStyle/>
                  <a:p>
                    <a:fld id="{2DD0A828-F19E-41B4-BA40-6AFCA59A5C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B-97B6-4E4A-BB6F-2BABF5AA81B3}"/>
                </c:ext>
              </c:extLst>
            </c:dLbl>
            <c:dLbl>
              <c:idx val="2860"/>
              <c:tx>
                <c:rich>
                  <a:bodyPr/>
                  <a:lstStyle/>
                  <a:p>
                    <a:fld id="{E07D23C1-6C5E-419B-B2EA-3ED5CE0F9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C-97B6-4E4A-BB6F-2BABF5AA81B3}"/>
                </c:ext>
              </c:extLst>
            </c:dLbl>
            <c:dLbl>
              <c:idx val="2861"/>
              <c:tx>
                <c:rich>
                  <a:bodyPr/>
                  <a:lstStyle/>
                  <a:p>
                    <a:fld id="{C73C0C54-F364-4FC6-8DA4-FD0EF16D25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D-97B6-4E4A-BB6F-2BABF5AA81B3}"/>
                </c:ext>
              </c:extLst>
            </c:dLbl>
            <c:dLbl>
              <c:idx val="2862"/>
              <c:tx>
                <c:rich>
                  <a:bodyPr/>
                  <a:lstStyle/>
                  <a:p>
                    <a:fld id="{A869B4F5-AB3A-4EA4-A5E4-ABEACA7F9D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E-97B6-4E4A-BB6F-2BABF5AA81B3}"/>
                </c:ext>
              </c:extLst>
            </c:dLbl>
            <c:dLbl>
              <c:idx val="2863"/>
              <c:tx>
                <c:rich>
                  <a:bodyPr/>
                  <a:lstStyle/>
                  <a:p>
                    <a:fld id="{EB587B7E-5568-4DC0-B4A1-31B6F53912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F-97B6-4E4A-BB6F-2BABF5AA81B3}"/>
                </c:ext>
              </c:extLst>
            </c:dLbl>
            <c:dLbl>
              <c:idx val="2864"/>
              <c:tx>
                <c:rich>
                  <a:bodyPr/>
                  <a:lstStyle/>
                  <a:p>
                    <a:fld id="{4C6A62C3-530B-400F-8B36-C42A76EEEC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0-97B6-4E4A-BB6F-2BABF5AA81B3}"/>
                </c:ext>
              </c:extLst>
            </c:dLbl>
            <c:dLbl>
              <c:idx val="2865"/>
              <c:tx>
                <c:rich>
                  <a:bodyPr/>
                  <a:lstStyle/>
                  <a:p>
                    <a:fld id="{1C1B0889-4486-4907-AB1E-9011B2E2DD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1-97B6-4E4A-BB6F-2BABF5AA81B3}"/>
                </c:ext>
              </c:extLst>
            </c:dLbl>
            <c:dLbl>
              <c:idx val="2866"/>
              <c:tx>
                <c:rich>
                  <a:bodyPr/>
                  <a:lstStyle/>
                  <a:p>
                    <a:fld id="{F861156B-1B67-4744-9346-D743B6A2E0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2-97B6-4E4A-BB6F-2BABF5AA81B3}"/>
                </c:ext>
              </c:extLst>
            </c:dLbl>
            <c:dLbl>
              <c:idx val="2867"/>
              <c:tx>
                <c:rich>
                  <a:bodyPr/>
                  <a:lstStyle/>
                  <a:p>
                    <a:fld id="{22C0A2A5-9148-49EB-BE68-56A6EBB46B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3-97B6-4E4A-BB6F-2BABF5AA81B3}"/>
                </c:ext>
              </c:extLst>
            </c:dLbl>
            <c:dLbl>
              <c:idx val="2868"/>
              <c:tx>
                <c:rich>
                  <a:bodyPr/>
                  <a:lstStyle/>
                  <a:p>
                    <a:fld id="{B891650D-4650-4EDE-BEBD-014072D728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4-97B6-4E4A-BB6F-2BABF5AA81B3}"/>
                </c:ext>
              </c:extLst>
            </c:dLbl>
            <c:dLbl>
              <c:idx val="2869"/>
              <c:tx>
                <c:rich>
                  <a:bodyPr/>
                  <a:lstStyle/>
                  <a:p>
                    <a:fld id="{CE9C15FE-07E5-4587-B123-F8113CBCD4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5-97B6-4E4A-BB6F-2BABF5AA81B3}"/>
                </c:ext>
              </c:extLst>
            </c:dLbl>
            <c:dLbl>
              <c:idx val="2870"/>
              <c:tx>
                <c:rich>
                  <a:bodyPr/>
                  <a:lstStyle/>
                  <a:p>
                    <a:fld id="{533A6123-3D81-4571-B84F-C1B5DEC81C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6-97B6-4E4A-BB6F-2BABF5AA81B3}"/>
                </c:ext>
              </c:extLst>
            </c:dLbl>
            <c:dLbl>
              <c:idx val="2871"/>
              <c:tx>
                <c:rich>
                  <a:bodyPr/>
                  <a:lstStyle/>
                  <a:p>
                    <a:fld id="{B8A9288E-4329-466C-AF64-C2080D7E6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7-97B6-4E4A-BB6F-2BABF5AA81B3}"/>
                </c:ext>
              </c:extLst>
            </c:dLbl>
            <c:dLbl>
              <c:idx val="2872"/>
              <c:tx>
                <c:rich>
                  <a:bodyPr/>
                  <a:lstStyle/>
                  <a:p>
                    <a:fld id="{A89CA84F-1E4C-431D-8EA0-8E30ECA9A6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8-97B6-4E4A-BB6F-2BABF5AA81B3}"/>
                </c:ext>
              </c:extLst>
            </c:dLbl>
            <c:dLbl>
              <c:idx val="2873"/>
              <c:tx>
                <c:rich>
                  <a:bodyPr/>
                  <a:lstStyle/>
                  <a:p>
                    <a:fld id="{1DBF5E00-B012-44B1-8B0F-91043FF3C8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9-97B6-4E4A-BB6F-2BABF5AA81B3}"/>
                </c:ext>
              </c:extLst>
            </c:dLbl>
            <c:dLbl>
              <c:idx val="2874"/>
              <c:tx>
                <c:rich>
                  <a:bodyPr/>
                  <a:lstStyle/>
                  <a:p>
                    <a:fld id="{4B54087E-7463-4A04-B062-2CA09A2B55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A-97B6-4E4A-BB6F-2BABF5AA81B3}"/>
                </c:ext>
              </c:extLst>
            </c:dLbl>
            <c:dLbl>
              <c:idx val="2875"/>
              <c:tx>
                <c:rich>
                  <a:bodyPr/>
                  <a:lstStyle/>
                  <a:p>
                    <a:fld id="{554A6CFD-0B8F-40E3-A689-4BCCF50C32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B-97B6-4E4A-BB6F-2BABF5AA81B3}"/>
                </c:ext>
              </c:extLst>
            </c:dLbl>
            <c:dLbl>
              <c:idx val="2876"/>
              <c:tx>
                <c:rich>
                  <a:bodyPr/>
                  <a:lstStyle/>
                  <a:p>
                    <a:fld id="{331FC08C-3D68-4DFA-9F4E-D30D2504DE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C-97B6-4E4A-BB6F-2BABF5AA81B3}"/>
                </c:ext>
              </c:extLst>
            </c:dLbl>
            <c:dLbl>
              <c:idx val="2877"/>
              <c:tx>
                <c:rich>
                  <a:bodyPr/>
                  <a:lstStyle/>
                  <a:p>
                    <a:fld id="{7962381E-F5BF-4AFB-B0D8-EAD3331170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D-97B6-4E4A-BB6F-2BABF5AA81B3}"/>
                </c:ext>
              </c:extLst>
            </c:dLbl>
            <c:dLbl>
              <c:idx val="2878"/>
              <c:tx>
                <c:rich>
                  <a:bodyPr/>
                  <a:lstStyle/>
                  <a:p>
                    <a:fld id="{3E91CB82-3C6D-4C6F-B111-0429AF67A4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E-97B6-4E4A-BB6F-2BABF5AA81B3}"/>
                </c:ext>
              </c:extLst>
            </c:dLbl>
            <c:dLbl>
              <c:idx val="2879"/>
              <c:tx>
                <c:rich>
                  <a:bodyPr/>
                  <a:lstStyle/>
                  <a:p>
                    <a:fld id="{5525995D-2557-463C-AEB1-3C12EA6E59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F-97B6-4E4A-BB6F-2BABF5AA81B3}"/>
                </c:ext>
              </c:extLst>
            </c:dLbl>
            <c:dLbl>
              <c:idx val="2880"/>
              <c:tx>
                <c:rich>
                  <a:bodyPr/>
                  <a:lstStyle/>
                  <a:p>
                    <a:fld id="{199A49F5-3813-46AD-A444-A1E0B7A56C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0-97B6-4E4A-BB6F-2BABF5AA81B3}"/>
                </c:ext>
              </c:extLst>
            </c:dLbl>
            <c:dLbl>
              <c:idx val="2881"/>
              <c:tx>
                <c:rich>
                  <a:bodyPr/>
                  <a:lstStyle/>
                  <a:p>
                    <a:fld id="{BC5C56D4-DF99-4FC0-8B8A-C0BDFA9A3E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1-97B6-4E4A-BB6F-2BABF5AA81B3}"/>
                </c:ext>
              </c:extLst>
            </c:dLbl>
            <c:dLbl>
              <c:idx val="2882"/>
              <c:tx>
                <c:rich>
                  <a:bodyPr/>
                  <a:lstStyle/>
                  <a:p>
                    <a:fld id="{5BE06A84-546D-49F3-8F47-B246C19B6B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2-97B6-4E4A-BB6F-2BABF5AA81B3}"/>
                </c:ext>
              </c:extLst>
            </c:dLbl>
            <c:dLbl>
              <c:idx val="2883"/>
              <c:tx>
                <c:rich>
                  <a:bodyPr/>
                  <a:lstStyle/>
                  <a:p>
                    <a:fld id="{6EA09549-0719-4D06-9408-7F4AE9C53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3-97B6-4E4A-BB6F-2BABF5AA81B3}"/>
                </c:ext>
              </c:extLst>
            </c:dLbl>
            <c:dLbl>
              <c:idx val="2884"/>
              <c:tx>
                <c:rich>
                  <a:bodyPr/>
                  <a:lstStyle/>
                  <a:p>
                    <a:fld id="{D7FBAE33-7D5D-4CF6-9209-7511C9B373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4-97B6-4E4A-BB6F-2BABF5AA81B3}"/>
                </c:ext>
              </c:extLst>
            </c:dLbl>
            <c:dLbl>
              <c:idx val="2885"/>
              <c:tx>
                <c:rich>
                  <a:bodyPr/>
                  <a:lstStyle/>
                  <a:p>
                    <a:fld id="{9F7540D0-1CE6-4C34-84C1-C958DC46AC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5-97B6-4E4A-BB6F-2BABF5AA81B3}"/>
                </c:ext>
              </c:extLst>
            </c:dLbl>
            <c:dLbl>
              <c:idx val="2886"/>
              <c:tx>
                <c:rich>
                  <a:bodyPr/>
                  <a:lstStyle/>
                  <a:p>
                    <a:fld id="{A07065EE-3811-4D77-8F27-84469B2121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6-97B6-4E4A-BB6F-2BABF5AA81B3}"/>
                </c:ext>
              </c:extLst>
            </c:dLbl>
            <c:dLbl>
              <c:idx val="2887"/>
              <c:tx>
                <c:rich>
                  <a:bodyPr/>
                  <a:lstStyle/>
                  <a:p>
                    <a:fld id="{2DF3AC60-B91E-4237-B4B0-C111670188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7-97B6-4E4A-BB6F-2BABF5AA81B3}"/>
                </c:ext>
              </c:extLst>
            </c:dLbl>
            <c:dLbl>
              <c:idx val="2888"/>
              <c:tx>
                <c:rich>
                  <a:bodyPr/>
                  <a:lstStyle/>
                  <a:p>
                    <a:fld id="{E6E3FB44-158A-4EC2-B4EB-5BF8F10194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8-97B6-4E4A-BB6F-2BABF5AA81B3}"/>
                </c:ext>
              </c:extLst>
            </c:dLbl>
            <c:dLbl>
              <c:idx val="2889"/>
              <c:tx>
                <c:rich>
                  <a:bodyPr/>
                  <a:lstStyle/>
                  <a:p>
                    <a:fld id="{414346CF-5C2A-4DAE-9695-B256C3ED4D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9-97B6-4E4A-BB6F-2BABF5AA81B3}"/>
                </c:ext>
              </c:extLst>
            </c:dLbl>
            <c:dLbl>
              <c:idx val="2890"/>
              <c:tx>
                <c:rich>
                  <a:bodyPr/>
                  <a:lstStyle/>
                  <a:p>
                    <a:fld id="{6B127FB9-0339-46FB-9B54-2DDDD67F9B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A-97B6-4E4A-BB6F-2BABF5AA81B3}"/>
                </c:ext>
              </c:extLst>
            </c:dLbl>
            <c:dLbl>
              <c:idx val="2891"/>
              <c:tx>
                <c:rich>
                  <a:bodyPr/>
                  <a:lstStyle/>
                  <a:p>
                    <a:fld id="{AC4BB731-BDC9-4B9D-9D36-77D49A79A7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B-97B6-4E4A-BB6F-2BABF5AA81B3}"/>
                </c:ext>
              </c:extLst>
            </c:dLbl>
            <c:dLbl>
              <c:idx val="2892"/>
              <c:tx>
                <c:rich>
                  <a:bodyPr/>
                  <a:lstStyle/>
                  <a:p>
                    <a:fld id="{5B09F11E-5B66-4762-8A0A-955D94CBB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C-97B6-4E4A-BB6F-2BABF5AA81B3}"/>
                </c:ext>
              </c:extLst>
            </c:dLbl>
            <c:dLbl>
              <c:idx val="2893"/>
              <c:tx>
                <c:rich>
                  <a:bodyPr/>
                  <a:lstStyle/>
                  <a:p>
                    <a:fld id="{75A20766-CB29-4C92-B1A2-10A2F187CD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D-97B6-4E4A-BB6F-2BABF5AA81B3}"/>
                </c:ext>
              </c:extLst>
            </c:dLbl>
            <c:dLbl>
              <c:idx val="2894"/>
              <c:tx>
                <c:rich>
                  <a:bodyPr/>
                  <a:lstStyle/>
                  <a:p>
                    <a:fld id="{F8F78934-8483-4A79-B978-6ABEDDD9FD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E-97B6-4E4A-BB6F-2BABF5AA81B3}"/>
                </c:ext>
              </c:extLst>
            </c:dLbl>
            <c:dLbl>
              <c:idx val="2895"/>
              <c:tx>
                <c:rich>
                  <a:bodyPr/>
                  <a:lstStyle/>
                  <a:p>
                    <a:fld id="{61FB390B-A588-49F5-A018-1A61BB23C3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F-97B6-4E4A-BB6F-2BABF5AA81B3}"/>
                </c:ext>
              </c:extLst>
            </c:dLbl>
            <c:dLbl>
              <c:idx val="2896"/>
              <c:tx>
                <c:rich>
                  <a:bodyPr/>
                  <a:lstStyle/>
                  <a:p>
                    <a:fld id="{FA1A56F1-3D90-48AD-B392-7955CAC7A3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0-97B6-4E4A-BB6F-2BABF5AA81B3}"/>
                </c:ext>
              </c:extLst>
            </c:dLbl>
            <c:dLbl>
              <c:idx val="2897"/>
              <c:tx>
                <c:rich>
                  <a:bodyPr/>
                  <a:lstStyle/>
                  <a:p>
                    <a:fld id="{432E1827-5CC4-410F-868D-5B3FDCF68A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1-97B6-4E4A-BB6F-2BABF5AA81B3}"/>
                </c:ext>
              </c:extLst>
            </c:dLbl>
            <c:dLbl>
              <c:idx val="2898"/>
              <c:tx>
                <c:rich>
                  <a:bodyPr/>
                  <a:lstStyle/>
                  <a:p>
                    <a:fld id="{085AB90C-427D-4BBB-8074-00F56AA6A5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2-97B6-4E4A-BB6F-2BABF5AA81B3}"/>
                </c:ext>
              </c:extLst>
            </c:dLbl>
            <c:dLbl>
              <c:idx val="2899"/>
              <c:tx>
                <c:rich>
                  <a:bodyPr/>
                  <a:lstStyle/>
                  <a:p>
                    <a:fld id="{9780B86F-CF6C-4465-BC69-C0050F8C95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3-97B6-4E4A-BB6F-2BABF5AA81B3}"/>
                </c:ext>
              </c:extLst>
            </c:dLbl>
            <c:dLbl>
              <c:idx val="2900"/>
              <c:tx>
                <c:rich>
                  <a:bodyPr/>
                  <a:lstStyle/>
                  <a:p>
                    <a:fld id="{54E42A88-99E3-463C-A7C9-40D90FB381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4-97B6-4E4A-BB6F-2BABF5AA81B3}"/>
                </c:ext>
              </c:extLst>
            </c:dLbl>
            <c:dLbl>
              <c:idx val="2901"/>
              <c:tx>
                <c:rich>
                  <a:bodyPr/>
                  <a:lstStyle/>
                  <a:p>
                    <a:fld id="{12AB7C95-51AE-4F72-A497-BD54F41F99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5-97B6-4E4A-BB6F-2BABF5AA81B3}"/>
                </c:ext>
              </c:extLst>
            </c:dLbl>
            <c:dLbl>
              <c:idx val="2902"/>
              <c:tx>
                <c:rich>
                  <a:bodyPr/>
                  <a:lstStyle/>
                  <a:p>
                    <a:fld id="{A3C777EC-75A3-4927-8627-4FF237290F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6-97B6-4E4A-BB6F-2BABF5AA81B3}"/>
                </c:ext>
              </c:extLst>
            </c:dLbl>
            <c:dLbl>
              <c:idx val="2903"/>
              <c:tx>
                <c:rich>
                  <a:bodyPr/>
                  <a:lstStyle/>
                  <a:p>
                    <a:fld id="{13B35214-9DD7-4532-8B05-501791B847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7-97B6-4E4A-BB6F-2BABF5AA81B3}"/>
                </c:ext>
              </c:extLst>
            </c:dLbl>
            <c:dLbl>
              <c:idx val="2904"/>
              <c:tx>
                <c:rich>
                  <a:bodyPr/>
                  <a:lstStyle/>
                  <a:p>
                    <a:fld id="{DDF73C59-697B-44CD-A228-831C84930F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8-97B6-4E4A-BB6F-2BABF5AA81B3}"/>
                </c:ext>
              </c:extLst>
            </c:dLbl>
            <c:dLbl>
              <c:idx val="2905"/>
              <c:tx>
                <c:rich>
                  <a:bodyPr/>
                  <a:lstStyle/>
                  <a:p>
                    <a:fld id="{D0FDCB30-B888-468A-A7F0-1BAFE5A325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9-97B6-4E4A-BB6F-2BABF5AA81B3}"/>
                </c:ext>
              </c:extLst>
            </c:dLbl>
            <c:dLbl>
              <c:idx val="2906"/>
              <c:tx>
                <c:rich>
                  <a:bodyPr/>
                  <a:lstStyle/>
                  <a:p>
                    <a:fld id="{4A22E6D9-11FF-4DEA-8FB2-CE9F9A6F10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A-97B6-4E4A-BB6F-2BABF5AA81B3}"/>
                </c:ext>
              </c:extLst>
            </c:dLbl>
            <c:dLbl>
              <c:idx val="2907"/>
              <c:tx>
                <c:rich>
                  <a:bodyPr/>
                  <a:lstStyle/>
                  <a:p>
                    <a:fld id="{9E9C659C-A191-4215-BBEE-2FCFB06DD6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B-97B6-4E4A-BB6F-2BABF5AA81B3}"/>
                </c:ext>
              </c:extLst>
            </c:dLbl>
            <c:dLbl>
              <c:idx val="2908"/>
              <c:tx>
                <c:rich>
                  <a:bodyPr/>
                  <a:lstStyle/>
                  <a:p>
                    <a:fld id="{AF8628B2-E16C-4DDA-9149-D658695CCB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C-97B6-4E4A-BB6F-2BABF5AA81B3}"/>
                </c:ext>
              </c:extLst>
            </c:dLbl>
            <c:dLbl>
              <c:idx val="2909"/>
              <c:tx>
                <c:rich>
                  <a:bodyPr/>
                  <a:lstStyle/>
                  <a:p>
                    <a:fld id="{FF12E1E3-CD89-4E94-AAEA-C3F632D2B9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D-97B6-4E4A-BB6F-2BABF5AA81B3}"/>
                </c:ext>
              </c:extLst>
            </c:dLbl>
            <c:dLbl>
              <c:idx val="2910"/>
              <c:tx>
                <c:rich>
                  <a:bodyPr/>
                  <a:lstStyle/>
                  <a:p>
                    <a:fld id="{AC7BAE4A-61A3-474B-B24C-39D3219232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E-97B6-4E4A-BB6F-2BABF5AA81B3}"/>
                </c:ext>
              </c:extLst>
            </c:dLbl>
            <c:dLbl>
              <c:idx val="2911"/>
              <c:tx>
                <c:rich>
                  <a:bodyPr/>
                  <a:lstStyle/>
                  <a:p>
                    <a:fld id="{C9B1BB76-23B2-4298-B052-307F36045F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F-97B6-4E4A-BB6F-2BABF5AA81B3}"/>
                </c:ext>
              </c:extLst>
            </c:dLbl>
            <c:dLbl>
              <c:idx val="2912"/>
              <c:tx>
                <c:rich>
                  <a:bodyPr/>
                  <a:lstStyle/>
                  <a:p>
                    <a:fld id="{11D57543-3410-479D-A008-125903986E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0-97B6-4E4A-BB6F-2BABF5AA81B3}"/>
                </c:ext>
              </c:extLst>
            </c:dLbl>
            <c:dLbl>
              <c:idx val="2913"/>
              <c:tx>
                <c:rich>
                  <a:bodyPr/>
                  <a:lstStyle/>
                  <a:p>
                    <a:fld id="{D776AAB0-7C80-4A3A-8992-EFEF93A42B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1-97B6-4E4A-BB6F-2BABF5AA81B3}"/>
                </c:ext>
              </c:extLst>
            </c:dLbl>
            <c:dLbl>
              <c:idx val="2914"/>
              <c:tx>
                <c:rich>
                  <a:bodyPr/>
                  <a:lstStyle/>
                  <a:p>
                    <a:fld id="{50B4ECAF-C575-4840-9003-04FE5B838B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2-97B6-4E4A-BB6F-2BABF5AA81B3}"/>
                </c:ext>
              </c:extLst>
            </c:dLbl>
            <c:dLbl>
              <c:idx val="2915"/>
              <c:tx>
                <c:rich>
                  <a:bodyPr/>
                  <a:lstStyle/>
                  <a:p>
                    <a:fld id="{0F891715-F811-40C3-BA03-861A2268BB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3-97B6-4E4A-BB6F-2BABF5AA81B3}"/>
                </c:ext>
              </c:extLst>
            </c:dLbl>
            <c:dLbl>
              <c:idx val="2916"/>
              <c:tx>
                <c:rich>
                  <a:bodyPr/>
                  <a:lstStyle/>
                  <a:p>
                    <a:fld id="{FA70B518-0DB7-449D-946D-A77BC20F74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4-97B6-4E4A-BB6F-2BABF5AA81B3}"/>
                </c:ext>
              </c:extLst>
            </c:dLbl>
            <c:dLbl>
              <c:idx val="2917"/>
              <c:tx>
                <c:rich>
                  <a:bodyPr/>
                  <a:lstStyle/>
                  <a:p>
                    <a:fld id="{70D582C9-C592-41D2-BBD4-6A84FF0CDB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5-97B6-4E4A-BB6F-2BABF5AA81B3}"/>
                </c:ext>
              </c:extLst>
            </c:dLbl>
            <c:dLbl>
              <c:idx val="2918"/>
              <c:tx>
                <c:rich>
                  <a:bodyPr/>
                  <a:lstStyle/>
                  <a:p>
                    <a:fld id="{E5DEC142-6264-4A87-A452-7E48028417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6-97B6-4E4A-BB6F-2BABF5AA81B3}"/>
                </c:ext>
              </c:extLst>
            </c:dLbl>
            <c:dLbl>
              <c:idx val="2919"/>
              <c:tx>
                <c:rich>
                  <a:bodyPr/>
                  <a:lstStyle/>
                  <a:p>
                    <a:fld id="{5A116E77-0F4F-493A-BDBD-9D0140F580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7-97B6-4E4A-BB6F-2BABF5AA81B3}"/>
                </c:ext>
              </c:extLst>
            </c:dLbl>
            <c:dLbl>
              <c:idx val="2920"/>
              <c:tx>
                <c:rich>
                  <a:bodyPr/>
                  <a:lstStyle/>
                  <a:p>
                    <a:fld id="{99AE7E8D-1B05-4905-B64B-EE53874743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8-97B6-4E4A-BB6F-2BABF5AA81B3}"/>
                </c:ext>
              </c:extLst>
            </c:dLbl>
            <c:dLbl>
              <c:idx val="2921"/>
              <c:tx>
                <c:rich>
                  <a:bodyPr/>
                  <a:lstStyle/>
                  <a:p>
                    <a:fld id="{F04ADB5D-E7A4-4546-81E5-FAB7779D50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9-97B6-4E4A-BB6F-2BABF5AA81B3}"/>
                </c:ext>
              </c:extLst>
            </c:dLbl>
            <c:dLbl>
              <c:idx val="2922"/>
              <c:tx>
                <c:rich>
                  <a:bodyPr/>
                  <a:lstStyle/>
                  <a:p>
                    <a:fld id="{B4140E3A-CC65-4633-BB0B-7A02B55DF0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A-97B6-4E4A-BB6F-2BABF5AA81B3}"/>
                </c:ext>
              </c:extLst>
            </c:dLbl>
            <c:dLbl>
              <c:idx val="2923"/>
              <c:tx>
                <c:rich>
                  <a:bodyPr/>
                  <a:lstStyle/>
                  <a:p>
                    <a:fld id="{F0C408AC-4247-4AB7-BC5B-5F9C7CA519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B-97B6-4E4A-BB6F-2BABF5AA81B3}"/>
                </c:ext>
              </c:extLst>
            </c:dLbl>
            <c:dLbl>
              <c:idx val="2924"/>
              <c:tx>
                <c:rich>
                  <a:bodyPr/>
                  <a:lstStyle/>
                  <a:p>
                    <a:fld id="{67F7042A-B50B-4A44-A382-CAF73945E5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C-97B6-4E4A-BB6F-2BABF5AA81B3}"/>
                </c:ext>
              </c:extLst>
            </c:dLbl>
            <c:dLbl>
              <c:idx val="2925"/>
              <c:tx>
                <c:rich>
                  <a:bodyPr/>
                  <a:lstStyle/>
                  <a:p>
                    <a:fld id="{90713B6A-713E-4ED7-BE67-5B94E51C60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D-97B6-4E4A-BB6F-2BABF5AA81B3}"/>
                </c:ext>
              </c:extLst>
            </c:dLbl>
            <c:dLbl>
              <c:idx val="2926"/>
              <c:tx>
                <c:rich>
                  <a:bodyPr/>
                  <a:lstStyle/>
                  <a:p>
                    <a:fld id="{7E7D35E1-5F14-492B-AB8B-9407969EA3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E-97B6-4E4A-BB6F-2BABF5AA81B3}"/>
                </c:ext>
              </c:extLst>
            </c:dLbl>
            <c:dLbl>
              <c:idx val="2927"/>
              <c:tx>
                <c:rich>
                  <a:bodyPr/>
                  <a:lstStyle/>
                  <a:p>
                    <a:fld id="{5AFDAA06-1E9E-4A16-B286-A769ECC298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F-97B6-4E4A-BB6F-2BABF5AA81B3}"/>
                </c:ext>
              </c:extLst>
            </c:dLbl>
            <c:dLbl>
              <c:idx val="2928"/>
              <c:tx>
                <c:rich>
                  <a:bodyPr/>
                  <a:lstStyle/>
                  <a:p>
                    <a:fld id="{79814128-AFE6-491B-BAF1-05617079F6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0-97B6-4E4A-BB6F-2BABF5AA81B3}"/>
                </c:ext>
              </c:extLst>
            </c:dLbl>
            <c:dLbl>
              <c:idx val="2929"/>
              <c:tx>
                <c:rich>
                  <a:bodyPr/>
                  <a:lstStyle/>
                  <a:p>
                    <a:fld id="{CF8FBF93-0591-4C6F-8855-F64830048E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1-97B6-4E4A-BB6F-2BABF5AA81B3}"/>
                </c:ext>
              </c:extLst>
            </c:dLbl>
            <c:dLbl>
              <c:idx val="2930"/>
              <c:tx>
                <c:rich>
                  <a:bodyPr/>
                  <a:lstStyle/>
                  <a:p>
                    <a:fld id="{924F4B91-2FE3-4387-AC0E-03654EA341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2-97B6-4E4A-BB6F-2BABF5AA81B3}"/>
                </c:ext>
              </c:extLst>
            </c:dLbl>
            <c:dLbl>
              <c:idx val="2931"/>
              <c:tx>
                <c:rich>
                  <a:bodyPr/>
                  <a:lstStyle/>
                  <a:p>
                    <a:fld id="{3FFC0020-1A79-4EE8-B367-403509E714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3-97B6-4E4A-BB6F-2BABF5AA81B3}"/>
                </c:ext>
              </c:extLst>
            </c:dLbl>
            <c:dLbl>
              <c:idx val="2932"/>
              <c:tx>
                <c:rich>
                  <a:bodyPr/>
                  <a:lstStyle/>
                  <a:p>
                    <a:fld id="{0C6FAB67-6C68-4532-9F69-DB05E3D2DD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4-97B6-4E4A-BB6F-2BABF5AA81B3}"/>
                </c:ext>
              </c:extLst>
            </c:dLbl>
            <c:dLbl>
              <c:idx val="2933"/>
              <c:tx>
                <c:rich>
                  <a:bodyPr/>
                  <a:lstStyle/>
                  <a:p>
                    <a:fld id="{F634EB4D-7266-48EE-B8DA-62C7F9581D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5-97B6-4E4A-BB6F-2BABF5AA81B3}"/>
                </c:ext>
              </c:extLst>
            </c:dLbl>
            <c:dLbl>
              <c:idx val="2934"/>
              <c:tx>
                <c:rich>
                  <a:bodyPr/>
                  <a:lstStyle/>
                  <a:p>
                    <a:fld id="{4703A5C7-0237-4ABD-8ADB-635C0A3ED1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6-97B6-4E4A-BB6F-2BABF5AA81B3}"/>
                </c:ext>
              </c:extLst>
            </c:dLbl>
            <c:dLbl>
              <c:idx val="2935"/>
              <c:tx>
                <c:rich>
                  <a:bodyPr/>
                  <a:lstStyle/>
                  <a:p>
                    <a:fld id="{965D18DF-723F-459C-BE92-C106C8F7A1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7-97B6-4E4A-BB6F-2BABF5AA81B3}"/>
                </c:ext>
              </c:extLst>
            </c:dLbl>
            <c:dLbl>
              <c:idx val="2936"/>
              <c:tx>
                <c:rich>
                  <a:bodyPr/>
                  <a:lstStyle/>
                  <a:p>
                    <a:fld id="{5BD7B8BF-B0DA-4DAF-942F-5F4E61DB4D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8-97B6-4E4A-BB6F-2BABF5AA81B3}"/>
                </c:ext>
              </c:extLst>
            </c:dLbl>
            <c:dLbl>
              <c:idx val="2937"/>
              <c:tx>
                <c:rich>
                  <a:bodyPr/>
                  <a:lstStyle/>
                  <a:p>
                    <a:fld id="{05FEFF71-EDA6-42FA-BA56-D17CD3F1C0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9-97B6-4E4A-BB6F-2BABF5AA81B3}"/>
                </c:ext>
              </c:extLst>
            </c:dLbl>
            <c:dLbl>
              <c:idx val="2938"/>
              <c:tx>
                <c:rich>
                  <a:bodyPr/>
                  <a:lstStyle/>
                  <a:p>
                    <a:fld id="{2F8415B0-5781-4215-A856-754988F517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A-97B6-4E4A-BB6F-2BABF5AA81B3}"/>
                </c:ext>
              </c:extLst>
            </c:dLbl>
            <c:dLbl>
              <c:idx val="2939"/>
              <c:tx>
                <c:rich>
                  <a:bodyPr/>
                  <a:lstStyle/>
                  <a:p>
                    <a:fld id="{45E848EE-4A97-44B0-8F11-5039126B8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B-97B6-4E4A-BB6F-2BABF5AA81B3}"/>
                </c:ext>
              </c:extLst>
            </c:dLbl>
            <c:dLbl>
              <c:idx val="2940"/>
              <c:tx>
                <c:rich>
                  <a:bodyPr/>
                  <a:lstStyle/>
                  <a:p>
                    <a:fld id="{E8DE8857-9538-4A65-84BD-2E7D231CC1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C-97B6-4E4A-BB6F-2BABF5AA81B3}"/>
                </c:ext>
              </c:extLst>
            </c:dLbl>
            <c:dLbl>
              <c:idx val="2941"/>
              <c:tx>
                <c:rich>
                  <a:bodyPr/>
                  <a:lstStyle/>
                  <a:p>
                    <a:fld id="{5B7944B7-6C0F-48D6-897F-B01923BAB7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D-97B6-4E4A-BB6F-2BABF5AA81B3}"/>
                </c:ext>
              </c:extLst>
            </c:dLbl>
            <c:dLbl>
              <c:idx val="2942"/>
              <c:tx>
                <c:rich>
                  <a:bodyPr/>
                  <a:lstStyle/>
                  <a:p>
                    <a:fld id="{30559262-1934-4450-9D08-EC43AE1630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E-97B6-4E4A-BB6F-2BABF5AA81B3}"/>
                </c:ext>
              </c:extLst>
            </c:dLbl>
            <c:dLbl>
              <c:idx val="2943"/>
              <c:tx>
                <c:rich>
                  <a:bodyPr/>
                  <a:lstStyle/>
                  <a:p>
                    <a:fld id="{69A2CD32-6BFF-4A62-82CF-4AE3733924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F-97B6-4E4A-BB6F-2BABF5AA81B3}"/>
                </c:ext>
              </c:extLst>
            </c:dLbl>
            <c:dLbl>
              <c:idx val="2944"/>
              <c:tx>
                <c:rich>
                  <a:bodyPr/>
                  <a:lstStyle/>
                  <a:p>
                    <a:fld id="{AFC77297-CCA7-4BF9-9DE6-5B4EDA7795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0-97B6-4E4A-BB6F-2BABF5AA81B3}"/>
                </c:ext>
              </c:extLst>
            </c:dLbl>
            <c:dLbl>
              <c:idx val="2945"/>
              <c:tx>
                <c:rich>
                  <a:bodyPr/>
                  <a:lstStyle/>
                  <a:p>
                    <a:fld id="{CF098F94-C447-409B-905C-AD31FBD5F0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1-97B6-4E4A-BB6F-2BABF5AA81B3}"/>
                </c:ext>
              </c:extLst>
            </c:dLbl>
            <c:dLbl>
              <c:idx val="2946"/>
              <c:tx>
                <c:rich>
                  <a:bodyPr/>
                  <a:lstStyle/>
                  <a:p>
                    <a:fld id="{7FDC01D9-B945-454B-8CD8-9078B44088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2-97B6-4E4A-BB6F-2BABF5AA81B3}"/>
                </c:ext>
              </c:extLst>
            </c:dLbl>
            <c:dLbl>
              <c:idx val="2947"/>
              <c:tx>
                <c:rich>
                  <a:bodyPr/>
                  <a:lstStyle/>
                  <a:p>
                    <a:fld id="{BFC71343-F8DE-4D1F-961A-D4F862901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3-97B6-4E4A-BB6F-2BABF5AA81B3}"/>
                </c:ext>
              </c:extLst>
            </c:dLbl>
            <c:dLbl>
              <c:idx val="2948"/>
              <c:tx>
                <c:rich>
                  <a:bodyPr/>
                  <a:lstStyle/>
                  <a:p>
                    <a:fld id="{B20BCA8F-B960-4F90-AFB1-DC25CDA39C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4-97B6-4E4A-BB6F-2BABF5AA81B3}"/>
                </c:ext>
              </c:extLst>
            </c:dLbl>
            <c:dLbl>
              <c:idx val="2949"/>
              <c:tx>
                <c:rich>
                  <a:bodyPr/>
                  <a:lstStyle/>
                  <a:p>
                    <a:fld id="{56BC7A1D-721E-4583-BFBD-E0BB63E99E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5-97B6-4E4A-BB6F-2BABF5AA81B3}"/>
                </c:ext>
              </c:extLst>
            </c:dLbl>
            <c:dLbl>
              <c:idx val="2950"/>
              <c:tx>
                <c:rich>
                  <a:bodyPr/>
                  <a:lstStyle/>
                  <a:p>
                    <a:fld id="{7C43B3FD-957B-4309-845C-11FD2A646B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6-97B6-4E4A-BB6F-2BABF5AA81B3}"/>
                </c:ext>
              </c:extLst>
            </c:dLbl>
            <c:dLbl>
              <c:idx val="2951"/>
              <c:tx>
                <c:rich>
                  <a:bodyPr/>
                  <a:lstStyle/>
                  <a:p>
                    <a:fld id="{EF537720-5712-46D9-A40B-7780966280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7-97B6-4E4A-BB6F-2BABF5AA81B3}"/>
                </c:ext>
              </c:extLst>
            </c:dLbl>
            <c:dLbl>
              <c:idx val="2952"/>
              <c:tx>
                <c:rich>
                  <a:bodyPr/>
                  <a:lstStyle/>
                  <a:p>
                    <a:fld id="{313347AE-3389-43DB-998A-26E1C9DFAC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8-97B6-4E4A-BB6F-2BABF5AA81B3}"/>
                </c:ext>
              </c:extLst>
            </c:dLbl>
            <c:dLbl>
              <c:idx val="2953"/>
              <c:tx>
                <c:rich>
                  <a:bodyPr/>
                  <a:lstStyle/>
                  <a:p>
                    <a:fld id="{AD64816D-8908-47C2-87D1-8A20CE14B6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9-97B6-4E4A-BB6F-2BABF5AA81B3}"/>
                </c:ext>
              </c:extLst>
            </c:dLbl>
            <c:dLbl>
              <c:idx val="2954"/>
              <c:tx>
                <c:rich>
                  <a:bodyPr/>
                  <a:lstStyle/>
                  <a:p>
                    <a:fld id="{1F678FBA-1D94-4D0C-8E6A-6FE86A42F8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A-97B6-4E4A-BB6F-2BABF5AA81B3}"/>
                </c:ext>
              </c:extLst>
            </c:dLbl>
            <c:dLbl>
              <c:idx val="2955"/>
              <c:tx>
                <c:rich>
                  <a:bodyPr/>
                  <a:lstStyle/>
                  <a:p>
                    <a:fld id="{C20A31EB-3703-49F9-83A3-D3F58FBD5D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B-97B6-4E4A-BB6F-2BABF5AA81B3}"/>
                </c:ext>
              </c:extLst>
            </c:dLbl>
            <c:dLbl>
              <c:idx val="2956"/>
              <c:tx>
                <c:rich>
                  <a:bodyPr/>
                  <a:lstStyle/>
                  <a:p>
                    <a:fld id="{8E983A01-B6AB-471D-A320-054694642C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C-97B6-4E4A-BB6F-2BABF5AA81B3}"/>
                </c:ext>
              </c:extLst>
            </c:dLbl>
            <c:dLbl>
              <c:idx val="2957"/>
              <c:tx>
                <c:rich>
                  <a:bodyPr/>
                  <a:lstStyle/>
                  <a:p>
                    <a:fld id="{8B655781-B263-4CE0-ACDA-3C4E70BF22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D-97B6-4E4A-BB6F-2BABF5AA81B3}"/>
                </c:ext>
              </c:extLst>
            </c:dLbl>
            <c:dLbl>
              <c:idx val="2958"/>
              <c:tx>
                <c:rich>
                  <a:bodyPr/>
                  <a:lstStyle/>
                  <a:p>
                    <a:fld id="{ECC4B7D6-7260-42DA-8A66-8008AD7812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E-97B6-4E4A-BB6F-2BABF5AA81B3}"/>
                </c:ext>
              </c:extLst>
            </c:dLbl>
            <c:dLbl>
              <c:idx val="2959"/>
              <c:tx>
                <c:rich>
                  <a:bodyPr/>
                  <a:lstStyle/>
                  <a:p>
                    <a:fld id="{D1B252B7-6565-4224-969C-ED14C81F78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F-97B6-4E4A-BB6F-2BABF5AA81B3}"/>
                </c:ext>
              </c:extLst>
            </c:dLbl>
            <c:dLbl>
              <c:idx val="2960"/>
              <c:tx>
                <c:rich>
                  <a:bodyPr/>
                  <a:lstStyle/>
                  <a:p>
                    <a:fld id="{F3DAB913-C8AB-441C-9727-1C70839728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0-97B6-4E4A-BB6F-2BABF5AA81B3}"/>
                </c:ext>
              </c:extLst>
            </c:dLbl>
            <c:dLbl>
              <c:idx val="2961"/>
              <c:tx>
                <c:rich>
                  <a:bodyPr/>
                  <a:lstStyle/>
                  <a:p>
                    <a:fld id="{F36847D3-BBC8-40C8-98CC-6B5EBF409B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1-97B6-4E4A-BB6F-2BABF5AA81B3}"/>
                </c:ext>
              </c:extLst>
            </c:dLbl>
            <c:dLbl>
              <c:idx val="2962"/>
              <c:tx>
                <c:rich>
                  <a:bodyPr/>
                  <a:lstStyle/>
                  <a:p>
                    <a:fld id="{DA0FB2F4-B708-4C3A-91B2-5D3CF8DE7B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2-97B6-4E4A-BB6F-2BABF5AA81B3}"/>
                </c:ext>
              </c:extLst>
            </c:dLbl>
            <c:dLbl>
              <c:idx val="2963"/>
              <c:tx>
                <c:rich>
                  <a:bodyPr/>
                  <a:lstStyle/>
                  <a:p>
                    <a:fld id="{5771505B-3896-43E4-9B0C-A6852366A4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3-97B6-4E4A-BB6F-2BABF5AA81B3}"/>
                </c:ext>
              </c:extLst>
            </c:dLbl>
            <c:dLbl>
              <c:idx val="2964"/>
              <c:tx>
                <c:rich>
                  <a:bodyPr/>
                  <a:lstStyle/>
                  <a:p>
                    <a:fld id="{6A758673-49FA-4850-A7D5-917620C10A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4-97B6-4E4A-BB6F-2BABF5AA81B3}"/>
                </c:ext>
              </c:extLst>
            </c:dLbl>
            <c:dLbl>
              <c:idx val="2965"/>
              <c:tx>
                <c:rich>
                  <a:bodyPr/>
                  <a:lstStyle/>
                  <a:p>
                    <a:fld id="{96CA89B2-C38E-46F4-B9B3-3116DD161A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5-97B6-4E4A-BB6F-2BABF5AA81B3}"/>
                </c:ext>
              </c:extLst>
            </c:dLbl>
            <c:dLbl>
              <c:idx val="2966"/>
              <c:tx>
                <c:rich>
                  <a:bodyPr/>
                  <a:lstStyle/>
                  <a:p>
                    <a:fld id="{6CAF324E-4A3A-4022-A2B9-9BB0BB21DE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6-97B6-4E4A-BB6F-2BABF5AA81B3}"/>
                </c:ext>
              </c:extLst>
            </c:dLbl>
            <c:dLbl>
              <c:idx val="2967"/>
              <c:tx>
                <c:rich>
                  <a:bodyPr/>
                  <a:lstStyle/>
                  <a:p>
                    <a:fld id="{FDC5645D-57F9-47F8-A0B0-ACEC99FBDA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7-97B6-4E4A-BB6F-2BABF5AA81B3}"/>
                </c:ext>
              </c:extLst>
            </c:dLbl>
            <c:dLbl>
              <c:idx val="2968"/>
              <c:tx>
                <c:rich>
                  <a:bodyPr/>
                  <a:lstStyle/>
                  <a:p>
                    <a:fld id="{4F7616D6-B8AE-4635-AE03-8CFFDC5213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8-97B6-4E4A-BB6F-2BABF5AA81B3}"/>
                </c:ext>
              </c:extLst>
            </c:dLbl>
            <c:dLbl>
              <c:idx val="2969"/>
              <c:tx>
                <c:rich>
                  <a:bodyPr/>
                  <a:lstStyle/>
                  <a:p>
                    <a:fld id="{178B3212-A0A8-4C1F-9D47-433152A34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9-97B6-4E4A-BB6F-2BABF5AA81B3}"/>
                </c:ext>
              </c:extLst>
            </c:dLbl>
            <c:dLbl>
              <c:idx val="2970"/>
              <c:tx>
                <c:rich>
                  <a:bodyPr/>
                  <a:lstStyle/>
                  <a:p>
                    <a:fld id="{92F289D5-C9F3-42DA-882B-532F425C36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A-97B6-4E4A-BB6F-2BABF5AA81B3}"/>
                </c:ext>
              </c:extLst>
            </c:dLbl>
            <c:dLbl>
              <c:idx val="2971"/>
              <c:tx>
                <c:rich>
                  <a:bodyPr/>
                  <a:lstStyle/>
                  <a:p>
                    <a:fld id="{F03BC47B-060A-4D9A-B02E-53646EA2D7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B-97B6-4E4A-BB6F-2BABF5AA81B3}"/>
                </c:ext>
              </c:extLst>
            </c:dLbl>
            <c:dLbl>
              <c:idx val="2972"/>
              <c:tx>
                <c:rich>
                  <a:bodyPr/>
                  <a:lstStyle/>
                  <a:p>
                    <a:fld id="{BDC2E30C-0A1E-455B-ACFF-4635444307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C-97B6-4E4A-BB6F-2BABF5AA81B3}"/>
                </c:ext>
              </c:extLst>
            </c:dLbl>
            <c:dLbl>
              <c:idx val="2973"/>
              <c:tx>
                <c:rich>
                  <a:bodyPr/>
                  <a:lstStyle/>
                  <a:p>
                    <a:fld id="{61DC9010-39A0-4637-AA88-BCCBF9D1CA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D-97B6-4E4A-BB6F-2BABF5AA81B3}"/>
                </c:ext>
              </c:extLst>
            </c:dLbl>
            <c:dLbl>
              <c:idx val="2974"/>
              <c:tx>
                <c:rich>
                  <a:bodyPr/>
                  <a:lstStyle/>
                  <a:p>
                    <a:fld id="{35D0EAB6-6319-4D34-9F8B-B15043CE75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E-97B6-4E4A-BB6F-2BABF5AA81B3}"/>
                </c:ext>
              </c:extLst>
            </c:dLbl>
            <c:dLbl>
              <c:idx val="2975"/>
              <c:tx>
                <c:rich>
                  <a:bodyPr/>
                  <a:lstStyle/>
                  <a:p>
                    <a:fld id="{5BF5FA50-09AC-4246-9C15-E8CE109467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F-97B6-4E4A-BB6F-2BABF5AA81B3}"/>
                </c:ext>
              </c:extLst>
            </c:dLbl>
            <c:dLbl>
              <c:idx val="2976"/>
              <c:tx>
                <c:rich>
                  <a:bodyPr/>
                  <a:lstStyle/>
                  <a:p>
                    <a:fld id="{5AF9567B-21AD-4FFA-95E7-32FFDA1B7E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0-97B6-4E4A-BB6F-2BABF5AA81B3}"/>
                </c:ext>
              </c:extLst>
            </c:dLbl>
            <c:dLbl>
              <c:idx val="2977"/>
              <c:tx>
                <c:rich>
                  <a:bodyPr/>
                  <a:lstStyle/>
                  <a:p>
                    <a:fld id="{F4664074-5264-4967-8426-9D1C86431A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1-97B6-4E4A-BB6F-2BABF5AA81B3}"/>
                </c:ext>
              </c:extLst>
            </c:dLbl>
            <c:dLbl>
              <c:idx val="2978"/>
              <c:tx>
                <c:rich>
                  <a:bodyPr/>
                  <a:lstStyle/>
                  <a:p>
                    <a:fld id="{A8FBE57C-7365-46BB-9BB0-338A05BA50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2-97B6-4E4A-BB6F-2BABF5AA81B3}"/>
                </c:ext>
              </c:extLst>
            </c:dLbl>
            <c:dLbl>
              <c:idx val="2979"/>
              <c:tx>
                <c:rich>
                  <a:bodyPr/>
                  <a:lstStyle/>
                  <a:p>
                    <a:fld id="{5C28E85B-4C96-418A-AE55-4EC863C0E6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3-97B6-4E4A-BB6F-2BABF5AA81B3}"/>
                </c:ext>
              </c:extLst>
            </c:dLbl>
            <c:dLbl>
              <c:idx val="2980"/>
              <c:tx>
                <c:rich>
                  <a:bodyPr/>
                  <a:lstStyle/>
                  <a:p>
                    <a:fld id="{14B4671B-8B54-49FC-A149-B437FB81B1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4-97B6-4E4A-BB6F-2BABF5AA81B3}"/>
                </c:ext>
              </c:extLst>
            </c:dLbl>
            <c:dLbl>
              <c:idx val="2981"/>
              <c:tx>
                <c:rich>
                  <a:bodyPr/>
                  <a:lstStyle/>
                  <a:p>
                    <a:fld id="{C3CF3D26-BF18-4CC6-A1E3-DA8F9578D0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5-97B6-4E4A-BB6F-2BABF5AA81B3}"/>
                </c:ext>
              </c:extLst>
            </c:dLbl>
            <c:dLbl>
              <c:idx val="2982"/>
              <c:tx>
                <c:rich>
                  <a:bodyPr/>
                  <a:lstStyle/>
                  <a:p>
                    <a:fld id="{69D1F9D8-F542-43A5-ADAD-172AC86BC4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6-97B6-4E4A-BB6F-2BABF5AA81B3}"/>
                </c:ext>
              </c:extLst>
            </c:dLbl>
            <c:dLbl>
              <c:idx val="2983"/>
              <c:tx>
                <c:rich>
                  <a:bodyPr/>
                  <a:lstStyle/>
                  <a:p>
                    <a:fld id="{13F8C164-C529-47E0-8965-1F50CEC766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7-97B6-4E4A-BB6F-2BABF5AA81B3}"/>
                </c:ext>
              </c:extLst>
            </c:dLbl>
            <c:dLbl>
              <c:idx val="2984"/>
              <c:tx>
                <c:rich>
                  <a:bodyPr/>
                  <a:lstStyle/>
                  <a:p>
                    <a:fld id="{609BAF59-C535-4D9B-8A0B-609F96D830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8-97B6-4E4A-BB6F-2BABF5AA81B3}"/>
                </c:ext>
              </c:extLst>
            </c:dLbl>
            <c:dLbl>
              <c:idx val="2985"/>
              <c:tx>
                <c:rich>
                  <a:bodyPr/>
                  <a:lstStyle/>
                  <a:p>
                    <a:fld id="{496A0B37-BBAE-436F-9824-EA3B79EE3E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9-97B6-4E4A-BB6F-2BABF5AA81B3}"/>
                </c:ext>
              </c:extLst>
            </c:dLbl>
            <c:dLbl>
              <c:idx val="2986"/>
              <c:tx>
                <c:rich>
                  <a:bodyPr/>
                  <a:lstStyle/>
                  <a:p>
                    <a:fld id="{F41EC416-14FD-40D5-9C28-6BFB058C61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A-97B6-4E4A-BB6F-2BABF5AA81B3}"/>
                </c:ext>
              </c:extLst>
            </c:dLbl>
            <c:dLbl>
              <c:idx val="2987"/>
              <c:tx>
                <c:rich>
                  <a:bodyPr/>
                  <a:lstStyle/>
                  <a:p>
                    <a:fld id="{5FD0617E-B0EE-44C0-9BE9-11ED4926DF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B-97B6-4E4A-BB6F-2BABF5AA81B3}"/>
                </c:ext>
              </c:extLst>
            </c:dLbl>
            <c:dLbl>
              <c:idx val="2988"/>
              <c:tx>
                <c:rich>
                  <a:bodyPr/>
                  <a:lstStyle/>
                  <a:p>
                    <a:fld id="{29958709-30DA-4F33-83BC-33D1179F6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C-97B6-4E4A-BB6F-2BABF5AA81B3}"/>
                </c:ext>
              </c:extLst>
            </c:dLbl>
            <c:dLbl>
              <c:idx val="2989"/>
              <c:tx>
                <c:rich>
                  <a:bodyPr/>
                  <a:lstStyle/>
                  <a:p>
                    <a:fld id="{6FD1BBDD-7337-40DD-B7F7-1E2D5B84AE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D-97B6-4E4A-BB6F-2BABF5AA81B3}"/>
                </c:ext>
              </c:extLst>
            </c:dLbl>
            <c:dLbl>
              <c:idx val="2990"/>
              <c:tx>
                <c:rich>
                  <a:bodyPr/>
                  <a:lstStyle/>
                  <a:p>
                    <a:fld id="{BDBB1E52-3525-42FC-94D6-94D96EF3CC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E-97B6-4E4A-BB6F-2BABF5AA81B3}"/>
                </c:ext>
              </c:extLst>
            </c:dLbl>
            <c:dLbl>
              <c:idx val="2991"/>
              <c:tx>
                <c:rich>
                  <a:bodyPr/>
                  <a:lstStyle/>
                  <a:p>
                    <a:fld id="{5917C971-5069-4363-BDC2-0B07590E94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F-97B6-4E4A-BB6F-2BABF5AA81B3}"/>
                </c:ext>
              </c:extLst>
            </c:dLbl>
            <c:dLbl>
              <c:idx val="2992"/>
              <c:tx>
                <c:rich>
                  <a:bodyPr/>
                  <a:lstStyle/>
                  <a:p>
                    <a:fld id="{E9877333-5DED-410E-B15D-447E399187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0-97B6-4E4A-BB6F-2BABF5AA81B3}"/>
                </c:ext>
              </c:extLst>
            </c:dLbl>
            <c:dLbl>
              <c:idx val="2993"/>
              <c:tx>
                <c:rich>
                  <a:bodyPr/>
                  <a:lstStyle/>
                  <a:p>
                    <a:fld id="{94B89FE0-D91D-41EA-B308-3D64EC2AE5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1-97B6-4E4A-BB6F-2BABF5AA81B3}"/>
                </c:ext>
              </c:extLst>
            </c:dLbl>
            <c:dLbl>
              <c:idx val="2994"/>
              <c:tx>
                <c:rich>
                  <a:bodyPr/>
                  <a:lstStyle/>
                  <a:p>
                    <a:fld id="{278E7F5A-0B22-4574-8850-6FB0B44126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2-97B6-4E4A-BB6F-2BABF5AA81B3}"/>
                </c:ext>
              </c:extLst>
            </c:dLbl>
            <c:dLbl>
              <c:idx val="2995"/>
              <c:tx>
                <c:rich>
                  <a:bodyPr/>
                  <a:lstStyle/>
                  <a:p>
                    <a:fld id="{93D0480E-2171-47EF-8B09-2D6CEB20D1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3-97B6-4E4A-BB6F-2BABF5AA81B3}"/>
                </c:ext>
              </c:extLst>
            </c:dLbl>
            <c:dLbl>
              <c:idx val="2996"/>
              <c:tx>
                <c:rich>
                  <a:bodyPr/>
                  <a:lstStyle/>
                  <a:p>
                    <a:fld id="{B84F0DC4-F1BE-4178-8E15-EDD2413953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4-97B6-4E4A-BB6F-2BABF5AA81B3}"/>
                </c:ext>
              </c:extLst>
            </c:dLbl>
            <c:dLbl>
              <c:idx val="2997"/>
              <c:tx>
                <c:rich>
                  <a:bodyPr/>
                  <a:lstStyle/>
                  <a:p>
                    <a:fld id="{772B08F1-3CF4-4EF9-8FBD-B815306B2C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5-97B6-4E4A-BB6F-2BABF5AA81B3}"/>
                </c:ext>
              </c:extLst>
            </c:dLbl>
            <c:dLbl>
              <c:idx val="2998"/>
              <c:tx>
                <c:rich>
                  <a:bodyPr/>
                  <a:lstStyle/>
                  <a:p>
                    <a:fld id="{0E5710A3-40AD-43B0-BF2E-51B793FEAA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6-97B6-4E4A-BB6F-2BABF5AA81B3}"/>
                </c:ext>
              </c:extLst>
            </c:dLbl>
            <c:dLbl>
              <c:idx val="2999"/>
              <c:tx>
                <c:rich>
                  <a:bodyPr/>
                  <a:lstStyle/>
                  <a:p>
                    <a:fld id="{03323764-D95A-488B-83D3-DA76CBB4B6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7-97B6-4E4A-BB6F-2BABF5AA81B3}"/>
                </c:ext>
              </c:extLst>
            </c:dLbl>
            <c:dLbl>
              <c:idx val="3000"/>
              <c:tx>
                <c:rich>
                  <a:bodyPr/>
                  <a:lstStyle/>
                  <a:p>
                    <a:fld id="{7708DE09-8253-404D-8310-0BFD0BB2D0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8-97B6-4E4A-BB6F-2BABF5AA81B3}"/>
                </c:ext>
              </c:extLst>
            </c:dLbl>
            <c:dLbl>
              <c:idx val="3001"/>
              <c:tx>
                <c:rich>
                  <a:bodyPr/>
                  <a:lstStyle/>
                  <a:p>
                    <a:fld id="{D00937D7-0988-44CB-9206-21331B3749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9-97B6-4E4A-BB6F-2BABF5AA81B3}"/>
                </c:ext>
              </c:extLst>
            </c:dLbl>
            <c:dLbl>
              <c:idx val="3002"/>
              <c:tx>
                <c:rich>
                  <a:bodyPr/>
                  <a:lstStyle/>
                  <a:p>
                    <a:fld id="{DD1D3F66-0C9E-4484-A053-31F98936A2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A-97B6-4E4A-BB6F-2BABF5AA81B3}"/>
                </c:ext>
              </c:extLst>
            </c:dLbl>
            <c:dLbl>
              <c:idx val="3003"/>
              <c:tx>
                <c:rich>
                  <a:bodyPr/>
                  <a:lstStyle/>
                  <a:p>
                    <a:fld id="{B6B60E23-C5C3-4E43-938D-B1C059B4AB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B-97B6-4E4A-BB6F-2BABF5AA81B3}"/>
                </c:ext>
              </c:extLst>
            </c:dLbl>
            <c:dLbl>
              <c:idx val="3004"/>
              <c:tx>
                <c:rich>
                  <a:bodyPr/>
                  <a:lstStyle/>
                  <a:p>
                    <a:fld id="{0684F997-BCDB-4CC7-96F4-9ECCA466CF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C-97B6-4E4A-BB6F-2BABF5AA81B3}"/>
                </c:ext>
              </c:extLst>
            </c:dLbl>
            <c:dLbl>
              <c:idx val="3005"/>
              <c:tx>
                <c:rich>
                  <a:bodyPr/>
                  <a:lstStyle/>
                  <a:p>
                    <a:fld id="{A113F15E-D820-4CE0-8A60-C49405512C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D-97B6-4E4A-BB6F-2BABF5AA81B3}"/>
                </c:ext>
              </c:extLst>
            </c:dLbl>
            <c:dLbl>
              <c:idx val="3006"/>
              <c:tx>
                <c:rich>
                  <a:bodyPr/>
                  <a:lstStyle/>
                  <a:p>
                    <a:fld id="{3CB94501-6CD8-4EDC-B686-A4D9C5ECE3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E-97B6-4E4A-BB6F-2BABF5AA81B3}"/>
                </c:ext>
              </c:extLst>
            </c:dLbl>
            <c:dLbl>
              <c:idx val="3007"/>
              <c:tx>
                <c:rich>
                  <a:bodyPr/>
                  <a:lstStyle/>
                  <a:p>
                    <a:fld id="{88D3966E-52F4-4688-86D0-DDD56F857A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F-97B6-4E4A-BB6F-2BABF5AA81B3}"/>
                </c:ext>
              </c:extLst>
            </c:dLbl>
            <c:dLbl>
              <c:idx val="3008"/>
              <c:tx>
                <c:rich>
                  <a:bodyPr/>
                  <a:lstStyle/>
                  <a:p>
                    <a:fld id="{22B62148-4A09-4B70-A16F-DA3FB7E5A2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0-97B6-4E4A-BB6F-2BABF5AA81B3}"/>
                </c:ext>
              </c:extLst>
            </c:dLbl>
            <c:dLbl>
              <c:idx val="3009"/>
              <c:tx>
                <c:rich>
                  <a:bodyPr/>
                  <a:lstStyle/>
                  <a:p>
                    <a:fld id="{E9DCD979-C650-47C9-BA1D-C1951FBD4C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1-97B6-4E4A-BB6F-2BABF5AA81B3}"/>
                </c:ext>
              </c:extLst>
            </c:dLbl>
            <c:dLbl>
              <c:idx val="3010"/>
              <c:tx>
                <c:rich>
                  <a:bodyPr/>
                  <a:lstStyle/>
                  <a:p>
                    <a:fld id="{013A7CE7-D79C-4D76-AF5F-FCCAB8C6FE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2-97B6-4E4A-BB6F-2BABF5AA81B3}"/>
                </c:ext>
              </c:extLst>
            </c:dLbl>
            <c:dLbl>
              <c:idx val="3011"/>
              <c:tx>
                <c:rich>
                  <a:bodyPr/>
                  <a:lstStyle/>
                  <a:p>
                    <a:fld id="{AA770F46-F424-4A47-966D-1DEA522427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3-97B6-4E4A-BB6F-2BABF5AA81B3}"/>
                </c:ext>
              </c:extLst>
            </c:dLbl>
            <c:dLbl>
              <c:idx val="3012"/>
              <c:tx>
                <c:rich>
                  <a:bodyPr/>
                  <a:lstStyle/>
                  <a:p>
                    <a:fld id="{1CC1A541-16E2-4F53-BBFD-0D77074C55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4-97B6-4E4A-BB6F-2BABF5AA81B3}"/>
                </c:ext>
              </c:extLst>
            </c:dLbl>
            <c:dLbl>
              <c:idx val="3013"/>
              <c:tx>
                <c:rich>
                  <a:bodyPr/>
                  <a:lstStyle/>
                  <a:p>
                    <a:fld id="{3B383C31-BD37-44C7-BBB1-6741E2E38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5-97B6-4E4A-BB6F-2BABF5AA81B3}"/>
                </c:ext>
              </c:extLst>
            </c:dLbl>
            <c:dLbl>
              <c:idx val="3014"/>
              <c:tx>
                <c:rich>
                  <a:bodyPr/>
                  <a:lstStyle/>
                  <a:p>
                    <a:fld id="{033F3B4C-DB7D-4E80-B456-2C5AFF1ABF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6-97B6-4E4A-BB6F-2BABF5AA81B3}"/>
                </c:ext>
              </c:extLst>
            </c:dLbl>
            <c:dLbl>
              <c:idx val="3015"/>
              <c:tx>
                <c:rich>
                  <a:bodyPr/>
                  <a:lstStyle/>
                  <a:p>
                    <a:fld id="{07AE0FC9-ED2A-4FEB-8A71-953FA94E4C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7-97B6-4E4A-BB6F-2BABF5AA81B3}"/>
                </c:ext>
              </c:extLst>
            </c:dLbl>
            <c:dLbl>
              <c:idx val="3016"/>
              <c:tx>
                <c:rich>
                  <a:bodyPr/>
                  <a:lstStyle/>
                  <a:p>
                    <a:fld id="{A255D9B3-1FC3-4E2C-9991-05DFBEA00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8-97B6-4E4A-BB6F-2BABF5AA81B3}"/>
                </c:ext>
              </c:extLst>
            </c:dLbl>
            <c:dLbl>
              <c:idx val="3017"/>
              <c:tx>
                <c:rich>
                  <a:bodyPr/>
                  <a:lstStyle/>
                  <a:p>
                    <a:fld id="{7E2C3C31-A007-4305-BE2D-EC8FB2CA2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9-97B6-4E4A-BB6F-2BABF5AA81B3}"/>
                </c:ext>
              </c:extLst>
            </c:dLbl>
            <c:dLbl>
              <c:idx val="3018"/>
              <c:tx>
                <c:rich>
                  <a:bodyPr/>
                  <a:lstStyle/>
                  <a:p>
                    <a:fld id="{A8BA0C6B-D3FB-4815-BACD-9EAA9FC768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A-97B6-4E4A-BB6F-2BABF5AA81B3}"/>
                </c:ext>
              </c:extLst>
            </c:dLbl>
            <c:dLbl>
              <c:idx val="3019"/>
              <c:tx>
                <c:rich>
                  <a:bodyPr/>
                  <a:lstStyle/>
                  <a:p>
                    <a:fld id="{BFEAA877-B523-4C5B-93CB-D64412F77E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B-97B6-4E4A-BB6F-2BABF5AA81B3}"/>
                </c:ext>
              </c:extLst>
            </c:dLbl>
            <c:dLbl>
              <c:idx val="3020"/>
              <c:tx>
                <c:rich>
                  <a:bodyPr/>
                  <a:lstStyle/>
                  <a:p>
                    <a:fld id="{8F1C5F74-D5B9-4E88-9382-EAC594E79C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C-97B6-4E4A-BB6F-2BABF5AA81B3}"/>
                </c:ext>
              </c:extLst>
            </c:dLbl>
            <c:dLbl>
              <c:idx val="3021"/>
              <c:tx>
                <c:rich>
                  <a:bodyPr/>
                  <a:lstStyle/>
                  <a:p>
                    <a:fld id="{7CCC738C-BBBB-456E-BCA2-EEA049C10E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D-97B6-4E4A-BB6F-2BABF5AA81B3}"/>
                </c:ext>
              </c:extLst>
            </c:dLbl>
            <c:dLbl>
              <c:idx val="3022"/>
              <c:tx>
                <c:rich>
                  <a:bodyPr/>
                  <a:lstStyle/>
                  <a:p>
                    <a:fld id="{03C83590-10A0-420A-8F4E-31636F84BE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E-97B6-4E4A-BB6F-2BABF5AA81B3}"/>
                </c:ext>
              </c:extLst>
            </c:dLbl>
            <c:dLbl>
              <c:idx val="3023"/>
              <c:tx>
                <c:rich>
                  <a:bodyPr/>
                  <a:lstStyle/>
                  <a:p>
                    <a:fld id="{996E6E82-553D-4E6A-B36C-F17D9187FA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F-97B6-4E4A-BB6F-2BABF5AA81B3}"/>
                </c:ext>
              </c:extLst>
            </c:dLbl>
            <c:dLbl>
              <c:idx val="3024"/>
              <c:tx>
                <c:rich>
                  <a:bodyPr/>
                  <a:lstStyle/>
                  <a:p>
                    <a:fld id="{3B014E27-BF9B-41C3-AF44-E4926D0F18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0-97B6-4E4A-BB6F-2BABF5AA81B3}"/>
                </c:ext>
              </c:extLst>
            </c:dLbl>
            <c:dLbl>
              <c:idx val="3025"/>
              <c:tx>
                <c:rich>
                  <a:bodyPr/>
                  <a:lstStyle/>
                  <a:p>
                    <a:fld id="{DFC0ABF5-61B1-4D51-9B08-C42051B79B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1-97B6-4E4A-BB6F-2BABF5AA81B3}"/>
                </c:ext>
              </c:extLst>
            </c:dLbl>
            <c:dLbl>
              <c:idx val="3026"/>
              <c:tx>
                <c:rich>
                  <a:bodyPr/>
                  <a:lstStyle/>
                  <a:p>
                    <a:fld id="{C05FC695-8206-4BCF-A438-091F89555D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2-97B6-4E4A-BB6F-2BABF5AA81B3}"/>
                </c:ext>
              </c:extLst>
            </c:dLbl>
            <c:dLbl>
              <c:idx val="3027"/>
              <c:tx>
                <c:rich>
                  <a:bodyPr/>
                  <a:lstStyle/>
                  <a:p>
                    <a:fld id="{C8E7FEA2-BCC7-4BF4-8B39-B508C5AC76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3-97B6-4E4A-BB6F-2BABF5AA81B3}"/>
                </c:ext>
              </c:extLst>
            </c:dLbl>
            <c:dLbl>
              <c:idx val="3028"/>
              <c:tx>
                <c:rich>
                  <a:bodyPr/>
                  <a:lstStyle/>
                  <a:p>
                    <a:fld id="{A22A4C36-CD83-4D7E-9485-41E155F988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4-97B6-4E4A-BB6F-2BABF5AA81B3}"/>
                </c:ext>
              </c:extLst>
            </c:dLbl>
            <c:dLbl>
              <c:idx val="3029"/>
              <c:tx>
                <c:rich>
                  <a:bodyPr/>
                  <a:lstStyle/>
                  <a:p>
                    <a:fld id="{AF184DD5-B12E-4416-8FE3-E89E0BFEDF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5-97B6-4E4A-BB6F-2BABF5AA81B3}"/>
                </c:ext>
              </c:extLst>
            </c:dLbl>
            <c:dLbl>
              <c:idx val="3030"/>
              <c:tx>
                <c:rich>
                  <a:bodyPr/>
                  <a:lstStyle/>
                  <a:p>
                    <a:fld id="{1CDDD3FF-C45D-4440-9E49-72545B4E34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6-97B6-4E4A-BB6F-2BABF5AA81B3}"/>
                </c:ext>
              </c:extLst>
            </c:dLbl>
            <c:dLbl>
              <c:idx val="3031"/>
              <c:tx>
                <c:rich>
                  <a:bodyPr/>
                  <a:lstStyle/>
                  <a:p>
                    <a:fld id="{0E9AABE5-C91C-4E59-BF2B-31D3E946E1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7-97B6-4E4A-BB6F-2BABF5AA81B3}"/>
                </c:ext>
              </c:extLst>
            </c:dLbl>
            <c:dLbl>
              <c:idx val="3032"/>
              <c:tx>
                <c:rich>
                  <a:bodyPr/>
                  <a:lstStyle/>
                  <a:p>
                    <a:fld id="{694B8741-F9D5-4A4F-B788-66A5E72A98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8-97B6-4E4A-BB6F-2BABF5AA81B3}"/>
                </c:ext>
              </c:extLst>
            </c:dLbl>
            <c:dLbl>
              <c:idx val="3033"/>
              <c:tx>
                <c:rich>
                  <a:bodyPr/>
                  <a:lstStyle/>
                  <a:p>
                    <a:fld id="{EBA866EB-A264-4E1D-A6F7-321014AB83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9-97B6-4E4A-BB6F-2BABF5AA81B3}"/>
                </c:ext>
              </c:extLst>
            </c:dLbl>
            <c:dLbl>
              <c:idx val="3034"/>
              <c:tx>
                <c:rich>
                  <a:bodyPr/>
                  <a:lstStyle/>
                  <a:p>
                    <a:fld id="{70BD7B55-B1B7-481F-9A8A-F59BF26506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A-97B6-4E4A-BB6F-2BABF5AA81B3}"/>
                </c:ext>
              </c:extLst>
            </c:dLbl>
            <c:dLbl>
              <c:idx val="3035"/>
              <c:tx>
                <c:rich>
                  <a:bodyPr/>
                  <a:lstStyle/>
                  <a:p>
                    <a:fld id="{9E59AE02-6665-43D9-B1D5-A7C356271B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B-97B6-4E4A-BB6F-2BABF5AA81B3}"/>
                </c:ext>
              </c:extLst>
            </c:dLbl>
            <c:dLbl>
              <c:idx val="3036"/>
              <c:tx>
                <c:rich>
                  <a:bodyPr/>
                  <a:lstStyle/>
                  <a:p>
                    <a:fld id="{06C1AF5D-9BC6-46B6-8C2B-BEE5FB0501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C-97B6-4E4A-BB6F-2BABF5AA81B3}"/>
                </c:ext>
              </c:extLst>
            </c:dLbl>
            <c:dLbl>
              <c:idx val="3037"/>
              <c:tx>
                <c:rich>
                  <a:bodyPr/>
                  <a:lstStyle/>
                  <a:p>
                    <a:fld id="{F4B7BB50-D1A7-4CAB-8B4D-1EBA186845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D-97B6-4E4A-BB6F-2BABF5AA81B3}"/>
                </c:ext>
              </c:extLst>
            </c:dLbl>
            <c:dLbl>
              <c:idx val="3038"/>
              <c:tx>
                <c:rich>
                  <a:bodyPr/>
                  <a:lstStyle/>
                  <a:p>
                    <a:fld id="{38FBEC2F-2D3F-4790-A3F9-F3743EEE7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E-97B6-4E4A-BB6F-2BABF5AA81B3}"/>
                </c:ext>
              </c:extLst>
            </c:dLbl>
            <c:dLbl>
              <c:idx val="3039"/>
              <c:tx>
                <c:rich>
                  <a:bodyPr/>
                  <a:lstStyle/>
                  <a:p>
                    <a:fld id="{D9FB620F-C635-4E93-83E1-20F493074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F-97B6-4E4A-BB6F-2BABF5AA81B3}"/>
                </c:ext>
              </c:extLst>
            </c:dLbl>
            <c:dLbl>
              <c:idx val="3040"/>
              <c:tx>
                <c:rich>
                  <a:bodyPr/>
                  <a:lstStyle/>
                  <a:p>
                    <a:fld id="{065F5B89-7C6D-491E-9C11-737314971C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0-97B6-4E4A-BB6F-2BABF5AA81B3}"/>
                </c:ext>
              </c:extLst>
            </c:dLbl>
            <c:dLbl>
              <c:idx val="3041"/>
              <c:tx>
                <c:rich>
                  <a:bodyPr/>
                  <a:lstStyle/>
                  <a:p>
                    <a:fld id="{F7BF868B-C8D4-4692-A3AA-70A2996E58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1-97B6-4E4A-BB6F-2BABF5AA81B3}"/>
                </c:ext>
              </c:extLst>
            </c:dLbl>
            <c:dLbl>
              <c:idx val="3042"/>
              <c:tx>
                <c:rich>
                  <a:bodyPr/>
                  <a:lstStyle/>
                  <a:p>
                    <a:fld id="{37835F07-63AF-42CA-A2B5-497D01FFBB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2-97B6-4E4A-BB6F-2BABF5AA81B3}"/>
                </c:ext>
              </c:extLst>
            </c:dLbl>
            <c:dLbl>
              <c:idx val="3043"/>
              <c:tx>
                <c:rich>
                  <a:bodyPr/>
                  <a:lstStyle/>
                  <a:p>
                    <a:fld id="{BB13F221-FDBA-4CDF-8BA4-DEA7FD6AD6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3-97B6-4E4A-BB6F-2BABF5AA81B3}"/>
                </c:ext>
              </c:extLst>
            </c:dLbl>
            <c:dLbl>
              <c:idx val="3044"/>
              <c:tx>
                <c:rich>
                  <a:bodyPr/>
                  <a:lstStyle/>
                  <a:p>
                    <a:fld id="{E57573AB-D59B-4E25-B783-08684D72D6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4-97B6-4E4A-BB6F-2BABF5AA81B3}"/>
                </c:ext>
              </c:extLst>
            </c:dLbl>
            <c:dLbl>
              <c:idx val="3045"/>
              <c:tx>
                <c:rich>
                  <a:bodyPr/>
                  <a:lstStyle/>
                  <a:p>
                    <a:fld id="{E7ED237E-7C12-4784-80BD-47D8621569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5-97B6-4E4A-BB6F-2BABF5AA81B3}"/>
                </c:ext>
              </c:extLst>
            </c:dLbl>
            <c:dLbl>
              <c:idx val="3046"/>
              <c:tx>
                <c:rich>
                  <a:bodyPr/>
                  <a:lstStyle/>
                  <a:p>
                    <a:fld id="{D78B9A7B-AC09-48D4-BAEE-510E08D0B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6-97B6-4E4A-BB6F-2BABF5AA81B3}"/>
                </c:ext>
              </c:extLst>
            </c:dLbl>
            <c:dLbl>
              <c:idx val="3047"/>
              <c:tx>
                <c:rich>
                  <a:bodyPr/>
                  <a:lstStyle/>
                  <a:p>
                    <a:fld id="{156501C5-B267-4991-8C29-4905A0F3DB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7-97B6-4E4A-BB6F-2BABF5AA81B3}"/>
                </c:ext>
              </c:extLst>
            </c:dLbl>
            <c:dLbl>
              <c:idx val="3048"/>
              <c:tx>
                <c:rich>
                  <a:bodyPr/>
                  <a:lstStyle/>
                  <a:p>
                    <a:fld id="{E40E149D-CD5B-47C6-B335-24426307ED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8-97B6-4E4A-BB6F-2BABF5AA81B3}"/>
                </c:ext>
              </c:extLst>
            </c:dLbl>
            <c:dLbl>
              <c:idx val="3049"/>
              <c:tx>
                <c:rich>
                  <a:bodyPr/>
                  <a:lstStyle/>
                  <a:p>
                    <a:fld id="{5B36C096-5D0D-4E5F-9BA5-E3058A04F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9-97B6-4E4A-BB6F-2BABF5AA81B3}"/>
                </c:ext>
              </c:extLst>
            </c:dLbl>
            <c:dLbl>
              <c:idx val="3050"/>
              <c:tx>
                <c:rich>
                  <a:bodyPr/>
                  <a:lstStyle/>
                  <a:p>
                    <a:fld id="{6F48E35E-7C39-4B98-962E-2E6C22E811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A-97B6-4E4A-BB6F-2BABF5AA81B3}"/>
                </c:ext>
              </c:extLst>
            </c:dLbl>
            <c:dLbl>
              <c:idx val="3051"/>
              <c:tx>
                <c:rich>
                  <a:bodyPr/>
                  <a:lstStyle/>
                  <a:p>
                    <a:fld id="{9F5CC131-4333-49B8-B6FC-141D17E1B9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B-97B6-4E4A-BB6F-2BABF5AA81B3}"/>
                </c:ext>
              </c:extLst>
            </c:dLbl>
            <c:dLbl>
              <c:idx val="3052"/>
              <c:tx>
                <c:rich>
                  <a:bodyPr/>
                  <a:lstStyle/>
                  <a:p>
                    <a:fld id="{82E76C52-A5A1-4AE9-8749-F7972ED2A0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C-97B6-4E4A-BB6F-2BABF5AA81B3}"/>
                </c:ext>
              </c:extLst>
            </c:dLbl>
            <c:dLbl>
              <c:idx val="3053"/>
              <c:tx>
                <c:rich>
                  <a:bodyPr/>
                  <a:lstStyle/>
                  <a:p>
                    <a:fld id="{61153D15-BB95-42F7-98EB-793EC8645C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D-97B6-4E4A-BB6F-2BABF5AA81B3}"/>
                </c:ext>
              </c:extLst>
            </c:dLbl>
            <c:dLbl>
              <c:idx val="3054"/>
              <c:tx>
                <c:rich>
                  <a:bodyPr/>
                  <a:lstStyle/>
                  <a:p>
                    <a:fld id="{2C1777B1-1FFD-496F-9D24-2D9A90BEB1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E-97B6-4E4A-BB6F-2BABF5AA81B3}"/>
                </c:ext>
              </c:extLst>
            </c:dLbl>
            <c:dLbl>
              <c:idx val="3055"/>
              <c:tx>
                <c:rich>
                  <a:bodyPr/>
                  <a:lstStyle/>
                  <a:p>
                    <a:fld id="{68983F61-61DA-43E3-B113-04FCA35684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F-97B6-4E4A-BB6F-2BABF5AA81B3}"/>
                </c:ext>
              </c:extLst>
            </c:dLbl>
            <c:dLbl>
              <c:idx val="3056"/>
              <c:tx>
                <c:rich>
                  <a:bodyPr/>
                  <a:lstStyle/>
                  <a:p>
                    <a:fld id="{63CB4667-8DC6-45D6-BAF0-1287E3D35D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0-97B6-4E4A-BB6F-2BABF5AA81B3}"/>
                </c:ext>
              </c:extLst>
            </c:dLbl>
            <c:dLbl>
              <c:idx val="3057"/>
              <c:tx>
                <c:rich>
                  <a:bodyPr/>
                  <a:lstStyle/>
                  <a:p>
                    <a:fld id="{6EF50F5F-1B7E-4759-99ED-2B575FB747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1-97B6-4E4A-BB6F-2BABF5AA81B3}"/>
                </c:ext>
              </c:extLst>
            </c:dLbl>
            <c:dLbl>
              <c:idx val="3058"/>
              <c:tx>
                <c:rich>
                  <a:bodyPr/>
                  <a:lstStyle/>
                  <a:p>
                    <a:fld id="{6C251CAE-E68C-4B23-B02B-E7F26CBB5C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2-97B6-4E4A-BB6F-2BABF5AA81B3}"/>
                </c:ext>
              </c:extLst>
            </c:dLbl>
            <c:dLbl>
              <c:idx val="3059"/>
              <c:tx>
                <c:rich>
                  <a:bodyPr/>
                  <a:lstStyle/>
                  <a:p>
                    <a:fld id="{C36A8009-58B5-4DDA-B3E0-503676ED9C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3-97B6-4E4A-BB6F-2BABF5AA81B3}"/>
                </c:ext>
              </c:extLst>
            </c:dLbl>
            <c:dLbl>
              <c:idx val="3060"/>
              <c:tx>
                <c:rich>
                  <a:bodyPr/>
                  <a:lstStyle/>
                  <a:p>
                    <a:fld id="{6410B6F2-23A3-4077-81B3-937FAEADC7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4-97B6-4E4A-BB6F-2BABF5AA81B3}"/>
                </c:ext>
              </c:extLst>
            </c:dLbl>
            <c:dLbl>
              <c:idx val="3061"/>
              <c:tx>
                <c:rich>
                  <a:bodyPr/>
                  <a:lstStyle/>
                  <a:p>
                    <a:fld id="{A52EFBA1-33F3-4C39-B8A5-084E7E18F6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5-97B6-4E4A-BB6F-2BABF5AA81B3}"/>
                </c:ext>
              </c:extLst>
            </c:dLbl>
            <c:dLbl>
              <c:idx val="3062"/>
              <c:tx>
                <c:rich>
                  <a:bodyPr/>
                  <a:lstStyle/>
                  <a:p>
                    <a:fld id="{AEFDF006-6B46-47CD-B31D-D9DCAC5811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6-97B6-4E4A-BB6F-2BABF5AA81B3}"/>
                </c:ext>
              </c:extLst>
            </c:dLbl>
            <c:dLbl>
              <c:idx val="3063"/>
              <c:tx>
                <c:rich>
                  <a:bodyPr/>
                  <a:lstStyle/>
                  <a:p>
                    <a:fld id="{4E892473-BC25-4D14-BDBA-2082EEE238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7-97B6-4E4A-BB6F-2BABF5AA81B3}"/>
                </c:ext>
              </c:extLst>
            </c:dLbl>
            <c:dLbl>
              <c:idx val="3064"/>
              <c:tx>
                <c:rich>
                  <a:bodyPr/>
                  <a:lstStyle/>
                  <a:p>
                    <a:fld id="{652E32C6-BAD6-427E-A5DB-075CA628F9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8-97B6-4E4A-BB6F-2BABF5AA81B3}"/>
                </c:ext>
              </c:extLst>
            </c:dLbl>
            <c:dLbl>
              <c:idx val="3065"/>
              <c:tx>
                <c:rich>
                  <a:bodyPr/>
                  <a:lstStyle/>
                  <a:p>
                    <a:fld id="{330BC475-45ED-40CB-925C-F73DC0DE63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9-97B6-4E4A-BB6F-2BABF5AA81B3}"/>
                </c:ext>
              </c:extLst>
            </c:dLbl>
            <c:dLbl>
              <c:idx val="3066"/>
              <c:tx>
                <c:rich>
                  <a:bodyPr/>
                  <a:lstStyle/>
                  <a:p>
                    <a:fld id="{B3AB0DD9-D7E1-4BF3-875C-93F68E313E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A-97B6-4E4A-BB6F-2BABF5AA81B3}"/>
                </c:ext>
              </c:extLst>
            </c:dLbl>
            <c:dLbl>
              <c:idx val="3067"/>
              <c:tx>
                <c:rich>
                  <a:bodyPr/>
                  <a:lstStyle/>
                  <a:p>
                    <a:fld id="{A64DA997-B007-40AF-8AFE-A64B80173A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B-97B6-4E4A-BB6F-2BABF5AA81B3}"/>
                </c:ext>
              </c:extLst>
            </c:dLbl>
            <c:dLbl>
              <c:idx val="3068"/>
              <c:tx>
                <c:rich>
                  <a:bodyPr/>
                  <a:lstStyle/>
                  <a:p>
                    <a:fld id="{6FC9B357-01B2-450B-97F7-E85E8DECF6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C-97B6-4E4A-BB6F-2BABF5AA81B3}"/>
                </c:ext>
              </c:extLst>
            </c:dLbl>
            <c:dLbl>
              <c:idx val="3069"/>
              <c:tx>
                <c:rich>
                  <a:bodyPr/>
                  <a:lstStyle/>
                  <a:p>
                    <a:fld id="{A83EFB87-F15D-4E5B-996B-D67F521591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D-97B6-4E4A-BB6F-2BABF5AA81B3}"/>
                </c:ext>
              </c:extLst>
            </c:dLbl>
            <c:dLbl>
              <c:idx val="3070"/>
              <c:tx>
                <c:rich>
                  <a:bodyPr/>
                  <a:lstStyle/>
                  <a:p>
                    <a:fld id="{E49BD675-E501-49A5-8CF4-CA0C34534C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E-97B6-4E4A-BB6F-2BABF5AA81B3}"/>
                </c:ext>
              </c:extLst>
            </c:dLbl>
            <c:dLbl>
              <c:idx val="3071"/>
              <c:tx>
                <c:rich>
                  <a:bodyPr/>
                  <a:lstStyle/>
                  <a:p>
                    <a:fld id="{399B7E66-5AE0-49C1-A4F4-7AD627BD5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F-97B6-4E4A-BB6F-2BABF5AA81B3}"/>
                </c:ext>
              </c:extLst>
            </c:dLbl>
            <c:dLbl>
              <c:idx val="3072"/>
              <c:tx>
                <c:rich>
                  <a:bodyPr/>
                  <a:lstStyle/>
                  <a:p>
                    <a:fld id="{100AF3B9-D5D7-4806-8BA9-F33E120062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0-97B6-4E4A-BB6F-2BABF5AA81B3}"/>
                </c:ext>
              </c:extLst>
            </c:dLbl>
            <c:dLbl>
              <c:idx val="3073"/>
              <c:tx>
                <c:rich>
                  <a:bodyPr/>
                  <a:lstStyle/>
                  <a:p>
                    <a:fld id="{49AF5EBC-3FAD-4823-BA53-FB3BDBD90F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1-97B6-4E4A-BB6F-2BABF5AA81B3}"/>
                </c:ext>
              </c:extLst>
            </c:dLbl>
            <c:dLbl>
              <c:idx val="3074"/>
              <c:tx>
                <c:rich>
                  <a:bodyPr/>
                  <a:lstStyle/>
                  <a:p>
                    <a:fld id="{FD9DF2F8-D20C-417E-BDD4-27A589CAB9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2-97B6-4E4A-BB6F-2BABF5AA81B3}"/>
                </c:ext>
              </c:extLst>
            </c:dLbl>
            <c:dLbl>
              <c:idx val="3075"/>
              <c:tx>
                <c:rich>
                  <a:bodyPr/>
                  <a:lstStyle/>
                  <a:p>
                    <a:fld id="{0EACC1BA-CFE2-432E-9444-9B2BC4CC1C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3-97B6-4E4A-BB6F-2BABF5AA81B3}"/>
                </c:ext>
              </c:extLst>
            </c:dLbl>
            <c:dLbl>
              <c:idx val="3076"/>
              <c:tx>
                <c:rich>
                  <a:bodyPr/>
                  <a:lstStyle/>
                  <a:p>
                    <a:fld id="{167307B7-E9D1-45A1-BAFC-8EF9D43E9F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4-97B6-4E4A-BB6F-2BABF5AA81B3}"/>
                </c:ext>
              </c:extLst>
            </c:dLbl>
            <c:dLbl>
              <c:idx val="3077"/>
              <c:tx>
                <c:rich>
                  <a:bodyPr/>
                  <a:lstStyle/>
                  <a:p>
                    <a:fld id="{ED902E89-B147-4347-94DB-83028C11BC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5-97B6-4E4A-BB6F-2BABF5AA81B3}"/>
                </c:ext>
              </c:extLst>
            </c:dLbl>
            <c:dLbl>
              <c:idx val="3078"/>
              <c:tx>
                <c:rich>
                  <a:bodyPr/>
                  <a:lstStyle/>
                  <a:p>
                    <a:fld id="{15EC92D1-2CB4-43D1-B23F-2C497879A8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6-97B6-4E4A-BB6F-2BABF5AA81B3}"/>
                </c:ext>
              </c:extLst>
            </c:dLbl>
            <c:dLbl>
              <c:idx val="3079"/>
              <c:tx>
                <c:rich>
                  <a:bodyPr/>
                  <a:lstStyle/>
                  <a:p>
                    <a:fld id="{69FC2EBF-64B5-457F-B0EF-63510D3C3C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7-97B6-4E4A-BB6F-2BABF5AA81B3}"/>
                </c:ext>
              </c:extLst>
            </c:dLbl>
            <c:dLbl>
              <c:idx val="3080"/>
              <c:tx>
                <c:rich>
                  <a:bodyPr/>
                  <a:lstStyle/>
                  <a:p>
                    <a:fld id="{49FB99B0-9542-46E5-A723-2702652793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8-97B6-4E4A-BB6F-2BABF5AA81B3}"/>
                </c:ext>
              </c:extLst>
            </c:dLbl>
            <c:dLbl>
              <c:idx val="3081"/>
              <c:tx>
                <c:rich>
                  <a:bodyPr/>
                  <a:lstStyle/>
                  <a:p>
                    <a:fld id="{D0B626D3-2F6D-429B-A8E5-5DA84CFE3D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9-97B6-4E4A-BB6F-2BABF5AA81B3}"/>
                </c:ext>
              </c:extLst>
            </c:dLbl>
            <c:dLbl>
              <c:idx val="3082"/>
              <c:tx>
                <c:rich>
                  <a:bodyPr/>
                  <a:lstStyle/>
                  <a:p>
                    <a:fld id="{201E9144-2CA6-43C9-8FBF-1E4B9104C2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A-97B6-4E4A-BB6F-2BABF5AA81B3}"/>
                </c:ext>
              </c:extLst>
            </c:dLbl>
            <c:dLbl>
              <c:idx val="3083"/>
              <c:tx>
                <c:rich>
                  <a:bodyPr/>
                  <a:lstStyle/>
                  <a:p>
                    <a:fld id="{9ED32FDD-4191-40E6-99AA-D61C012D81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B-97B6-4E4A-BB6F-2BABF5AA81B3}"/>
                </c:ext>
              </c:extLst>
            </c:dLbl>
            <c:dLbl>
              <c:idx val="3084"/>
              <c:tx>
                <c:rich>
                  <a:bodyPr/>
                  <a:lstStyle/>
                  <a:p>
                    <a:fld id="{E3E20569-271E-409A-B375-AB0A44430F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C-97B6-4E4A-BB6F-2BABF5AA81B3}"/>
                </c:ext>
              </c:extLst>
            </c:dLbl>
            <c:dLbl>
              <c:idx val="3085"/>
              <c:tx>
                <c:rich>
                  <a:bodyPr/>
                  <a:lstStyle/>
                  <a:p>
                    <a:fld id="{1481F305-3BED-4DAC-9528-2379680495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D-97B6-4E4A-BB6F-2BABF5AA81B3}"/>
                </c:ext>
              </c:extLst>
            </c:dLbl>
            <c:dLbl>
              <c:idx val="3086"/>
              <c:tx>
                <c:rich>
                  <a:bodyPr/>
                  <a:lstStyle/>
                  <a:p>
                    <a:fld id="{D453320B-7BA7-45FC-8AB8-F160479EA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E-97B6-4E4A-BB6F-2BABF5AA81B3}"/>
                </c:ext>
              </c:extLst>
            </c:dLbl>
            <c:dLbl>
              <c:idx val="3087"/>
              <c:tx>
                <c:rich>
                  <a:bodyPr/>
                  <a:lstStyle/>
                  <a:p>
                    <a:fld id="{38D5BCD2-863A-41ED-9AC4-0527324F4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F-97B6-4E4A-BB6F-2BABF5AA81B3}"/>
                </c:ext>
              </c:extLst>
            </c:dLbl>
            <c:dLbl>
              <c:idx val="3088"/>
              <c:tx>
                <c:rich>
                  <a:bodyPr/>
                  <a:lstStyle/>
                  <a:p>
                    <a:fld id="{92FA0779-518B-4D15-8500-08FC13378A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0-97B6-4E4A-BB6F-2BABF5AA81B3}"/>
                </c:ext>
              </c:extLst>
            </c:dLbl>
            <c:dLbl>
              <c:idx val="3089"/>
              <c:tx>
                <c:rich>
                  <a:bodyPr/>
                  <a:lstStyle/>
                  <a:p>
                    <a:fld id="{8066EC58-3298-46BE-A1C2-C4C4852BCB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1-97B6-4E4A-BB6F-2BABF5AA81B3}"/>
                </c:ext>
              </c:extLst>
            </c:dLbl>
            <c:dLbl>
              <c:idx val="3090"/>
              <c:tx>
                <c:rich>
                  <a:bodyPr/>
                  <a:lstStyle/>
                  <a:p>
                    <a:fld id="{88538F5F-917D-4B4C-9121-C8148DD8C3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2-97B6-4E4A-BB6F-2BABF5AA81B3}"/>
                </c:ext>
              </c:extLst>
            </c:dLbl>
            <c:dLbl>
              <c:idx val="3091"/>
              <c:tx>
                <c:rich>
                  <a:bodyPr/>
                  <a:lstStyle/>
                  <a:p>
                    <a:fld id="{D19F3C4E-0DA6-4CC2-B2DE-C2604CB74C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3-97B6-4E4A-BB6F-2BABF5AA81B3}"/>
                </c:ext>
              </c:extLst>
            </c:dLbl>
            <c:dLbl>
              <c:idx val="3092"/>
              <c:tx>
                <c:rich>
                  <a:bodyPr/>
                  <a:lstStyle/>
                  <a:p>
                    <a:fld id="{3A8C277B-1279-4343-AD7C-48ED5A7D2E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4-97B6-4E4A-BB6F-2BABF5AA81B3}"/>
                </c:ext>
              </c:extLst>
            </c:dLbl>
            <c:dLbl>
              <c:idx val="3093"/>
              <c:tx>
                <c:rich>
                  <a:bodyPr/>
                  <a:lstStyle/>
                  <a:p>
                    <a:fld id="{1982D118-3D64-46CC-834B-3E989E38A1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5-97B6-4E4A-BB6F-2BABF5AA81B3}"/>
                </c:ext>
              </c:extLst>
            </c:dLbl>
            <c:dLbl>
              <c:idx val="3094"/>
              <c:tx>
                <c:rich>
                  <a:bodyPr/>
                  <a:lstStyle/>
                  <a:p>
                    <a:fld id="{11FB473D-042E-44E4-8508-6EB5FBDC2C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6-97B6-4E4A-BB6F-2BABF5AA81B3}"/>
                </c:ext>
              </c:extLst>
            </c:dLbl>
            <c:dLbl>
              <c:idx val="3095"/>
              <c:tx>
                <c:rich>
                  <a:bodyPr/>
                  <a:lstStyle/>
                  <a:p>
                    <a:fld id="{1F20DDD3-322D-4FC1-983C-9F086F3E75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7-97B6-4E4A-BB6F-2BABF5AA81B3}"/>
                </c:ext>
              </c:extLst>
            </c:dLbl>
            <c:dLbl>
              <c:idx val="3096"/>
              <c:tx>
                <c:rich>
                  <a:bodyPr/>
                  <a:lstStyle/>
                  <a:p>
                    <a:fld id="{196F5BF9-B1AB-4DB1-99A1-9AE406FFE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8-97B6-4E4A-BB6F-2BABF5AA81B3}"/>
                </c:ext>
              </c:extLst>
            </c:dLbl>
            <c:dLbl>
              <c:idx val="3097"/>
              <c:tx>
                <c:rich>
                  <a:bodyPr/>
                  <a:lstStyle/>
                  <a:p>
                    <a:fld id="{A2CCA53D-39AF-4DDB-AFC4-72DCC6B7B7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9-97B6-4E4A-BB6F-2BABF5AA81B3}"/>
                </c:ext>
              </c:extLst>
            </c:dLbl>
            <c:dLbl>
              <c:idx val="3098"/>
              <c:tx>
                <c:rich>
                  <a:bodyPr/>
                  <a:lstStyle/>
                  <a:p>
                    <a:fld id="{8013A7A3-FFE1-4B3D-8CA8-F505A52D4A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A-97B6-4E4A-BB6F-2BABF5AA81B3}"/>
                </c:ext>
              </c:extLst>
            </c:dLbl>
            <c:dLbl>
              <c:idx val="3099"/>
              <c:tx>
                <c:rich>
                  <a:bodyPr/>
                  <a:lstStyle/>
                  <a:p>
                    <a:fld id="{E3C57F44-48E7-4A98-9B10-BDE2924098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B-97B6-4E4A-BB6F-2BABF5AA81B3}"/>
                </c:ext>
              </c:extLst>
            </c:dLbl>
            <c:dLbl>
              <c:idx val="3100"/>
              <c:tx>
                <c:rich>
                  <a:bodyPr/>
                  <a:lstStyle/>
                  <a:p>
                    <a:fld id="{DD26B9A0-6C41-4816-94DB-2FF26DFA11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C-97B6-4E4A-BB6F-2BABF5AA81B3}"/>
                </c:ext>
              </c:extLst>
            </c:dLbl>
            <c:dLbl>
              <c:idx val="3101"/>
              <c:tx>
                <c:rich>
                  <a:bodyPr/>
                  <a:lstStyle/>
                  <a:p>
                    <a:fld id="{D8670F24-07B0-48D3-8EB1-78B9603D68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D-97B6-4E4A-BB6F-2BABF5AA81B3}"/>
                </c:ext>
              </c:extLst>
            </c:dLbl>
            <c:dLbl>
              <c:idx val="3102"/>
              <c:tx>
                <c:rich>
                  <a:bodyPr/>
                  <a:lstStyle/>
                  <a:p>
                    <a:fld id="{EFEF0C18-747A-4043-8C5C-A5F7D3F55C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E-97B6-4E4A-BB6F-2BABF5AA81B3}"/>
                </c:ext>
              </c:extLst>
            </c:dLbl>
            <c:dLbl>
              <c:idx val="3103"/>
              <c:tx>
                <c:rich>
                  <a:bodyPr/>
                  <a:lstStyle/>
                  <a:p>
                    <a:fld id="{E867A3E8-55E0-4648-A3B2-32F43A1E0F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F-97B6-4E4A-BB6F-2BABF5AA81B3}"/>
                </c:ext>
              </c:extLst>
            </c:dLbl>
            <c:dLbl>
              <c:idx val="3104"/>
              <c:tx>
                <c:rich>
                  <a:bodyPr/>
                  <a:lstStyle/>
                  <a:p>
                    <a:fld id="{53219688-B767-49E6-BB85-4A493A3BA4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0-97B6-4E4A-BB6F-2BABF5AA81B3}"/>
                </c:ext>
              </c:extLst>
            </c:dLbl>
            <c:dLbl>
              <c:idx val="3105"/>
              <c:tx>
                <c:rich>
                  <a:bodyPr/>
                  <a:lstStyle/>
                  <a:p>
                    <a:fld id="{C3923114-CDC9-4655-970D-49E043AF6A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1-97B6-4E4A-BB6F-2BABF5AA81B3}"/>
                </c:ext>
              </c:extLst>
            </c:dLbl>
            <c:dLbl>
              <c:idx val="3106"/>
              <c:tx>
                <c:rich>
                  <a:bodyPr/>
                  <a:lstStyle/>
                  <a:p>
                    <a:fld id="{238E991F-6859-46BA-8BAF-207E79F46E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2-97B6-4E4A-BB6F-2BABF5AA81B3}"/>
                </c:ext>
              </c:extLst>
            </c:dLbl>
            <c:dLbl>
              <c:idx val="3107"/>
              <c:tx>
                <c:rich>
                  <a:bodyPr/>
                  <a:lstStyle/>
                  <a:p>
                    <a:fld id="{CF90C904-3EE2-4D4E-B83A-2E0AFAA533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3-97B6-4E4A-BB6F-2BABF5AA81B3}"/>
                </c:ext>
              </c:extLst>
            </c:dLbl>
            <c:dLbl>
              <c:idx val="3108"/>
              <c:tx>
                <c:rich>
                  <a:bodyPr/>
                  <a:lstStyle/>
                  <a:p>
                    <a:fld id="{48CAFA8E-D252-4F1B-9E15-8925FA3920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4-97B6-4E4A-BB6F-2BABF5AA81B3}"/>
                </c:ext>
              </c:extLst>
            </c:dLbl>
            <c:dLbl>
              <c:idx val="3109"/>
              <c:tx>
                <c:rich>
                  <a:bodyPr/>
                  <a:lstStyle/>
                  <a:p>
                    <a:fld id="{22966F4D-ADFB-40E4-B094-AFEFB5BB78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5-97B6-4E4A-BB6F-2BABF5AA81B3}"/>
                </c:ext>
              </c:extLst>
            </c:dLbl>
            <c:dLbl>
              <c:idx val="3110"/>
              <c:tx>
                <c:rich>
                  <a:bodyPr/>
                  <a:lstStyle/>
                  <a:p>
                    <a:fld id="{4F172217-BE86-43C1-8C10-93C26D7DD0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6-97B6-4E4A-BB6F-2BABF5AA81B3}"/>
                </c:ext>
              </c:extLst>
            </c:dLbl>
            <c:dLbl>
              <c:idx val="3111"/>
              <c:tx>
                <c:rich>
                  <a:bodyPr/>
                  <a:lstStyle/>
                  <a:p>
                    <a:fld id="{73973EEA-25C3-4585-90EE-5AB507AC3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7-97B6-4E4A-BB6F-2BABF5AA81B3}"/>
                </c:ext>
              </c:extLst>
            </c:dLbl>
            <c:dLbl>
              <c:idx val="3112"/>
              <c:tx>
                <c:rich>
                  <a:bodyPr/>
                  <a:lstStyle/>
                  <a:p>
                    <a:fld id="{1B22174B-56C6-4DE5-B213-2D13C7742F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8-97B6-4E4A-BB6F-2BABF5AA81B3}"/>
                </c:ext>
              </c:extLst>
            </c:dLbl>
            <c:dLbl>
              <c:idx val="3113"/>
              <c:tx>
                <c:rich>
                  <a:bodyPr/>
                  <a:lstStyle/>
                  <a:p>
                    <a:fld id="{9DAFAC7A-4565-4091-8254-4F14AFB090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9-97B6-4E4A-BB6F-2BABF5AA81B3}"/>
                </c:ext>
              </c:extLst>
            </c:dLbl>
            <c:dLbl>
              <c:idx val="3114"/>
              <c:tx>
                <c:rich>
                  <a:bodyPr/>
                  <a:lstStyle/>
                  <a:p>
                    <a:fld id="{B0EA56DE-7BD8-4629-82E7-49CDC3A7E3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A-97B6-4E4A-BB6F-2BABF5AA81B3}"/>
                </c:ext>
              </c:extLst>
            </c:dLbl>
            <c:dLbl>
              <c:idx val="3115"/>
              <c:tx>
                <c:rich>
                  <a:bodyPr/>
                  <a:lstStyle/>
                  <a:p>
                    <a:fld id="{EA9F05AD-3D9A-4276-A0DD-06E6B698D6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B-97B6-4E4A-BB6F-2BABF5AA81B3}"/>
                </c:ext>
              </c:extLst>
            </c:dLbl>
            <c:dLbl>
              <c:idx val="3116"/>
              <c:tx>
                <c:rich>
                  <a:bodyPr/>
                  <a:lstStyle/>
                  <a:p>
                    <a:fld id="{45D56602-20B4-4035-96A7-17B29FA0A3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C-97B6-4E4A-BB6F-2BABF5AA81B3}"/>
                </c:ext>
              </c:extLst>
            </c:dLbl>
            <c:dLbl>
              <c:idx val="3117"/>
              <c:tx>
                <c:rich>
                  <a:bodyPr/>
                  <a:lstStyle/>
                  <a:p>
                    <a:fld id="{FC948D58-993D-46BC-B9AD-9056F04F95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D-97B6-4E4A-BB6F-2BABF5AA81B3}"/>
                </c:ext>
              </c:extLst>
            </c:dLbl>
            <c:dLbl>
              <c:idx val="3118"/>
              <c:tx>
                <c:rich>
                  <a:bodyPr/>
                  <a:lstStyle/>
                  <a:p>
                    <a:fld id="{F718F5B9-685D-405E-9742-258DE5D54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E-97B6-4E4A-BB6F-2BABF5AA81B3}"/>
                </c:ext>
              </c:extLst>
            </c:dLbl>
            <c:dLbl>
              <c:idx val="3119"/>
              <c:tx>
                <c:rich>
                  <a:bodyPr/>
                  <a:lstStyle/>
                  <a:p>
                    <a:fld id="{5D90F438-5705-4669-B0B9-05365AF8E7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F-97B6-4E4A-BB6F-2BABF5AA81B3}"/>
                </c:ext>
              </c:extLst>
            </c:dLbl>
            <c:dLbl>
              <c:idx val="3120"/>
              <c:tx>
                <c:rich>
                  <a:bodyPr/>
                  <a:lstStyle/>
                  <a:p>
                    <a:fld id="{930030E5-4E3A-4BD2-BB16-3048994B66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0-97B6-4E4A-BB6F-2BABF5AA81B3}"/>
                </c:ext>
              </c:extLst>
            </c:dLbl>
            <c:dLbl>
              <c:idx val="3121"/>
              <c:tx>
                <c:rich>
                  <a:bodyPr/>
                  <a:lstStyle/>
                  <a:p>
                    <a:fld id="{0B606393-84C7-482B-B31B-7D2034690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1-97B6-4E4A-BB6F-2BABF5AA81B3}"/>
                </c:ext>
              </c:extLst>
            </c:dLbl>
            <c:dLbl>
              <c:idx val="3122"/>
              <c:tx>
                <c:rich>
                  <a:bodyPr/>
                  <a:lstStyle/>
                  <a:p>
                    <a:fld id="{EAECEE67-F9EC-433B-9D4C-E5FDE1B669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2-97B6-4E4A-BB6F-2BABF5AA81B3}"/>
                </c:ext>
              </c:extLst>
            </c:dLbl>
            <c:dLbl>
              <c:idx val="3123"/>
              <c:tx>
                <c:rich>
                  <a:bodyPr/>
                  <a:lstStyle/>
                  <a:p>
                    <a:fld id="{1061FB4D-3714-462A-9A1D-C306B1720F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3-97B6-4E4A-BB6F-2BABF5AA81B3}"/>
                </c:ext>
              </c:extLst>
            </c:dLbl>
            <c:dLbl>
              <c:idx val="3124"/>
              <c:tx>
                <c:rich>
                  <a:bodyPr/>
                  <a:lstStyle/>
                  <a:p>
                    <a:fld id="{FA392235-9A8A-42AB-8641-114317C994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4-97B6-4E4A-BB6F-2BABF5AA81B3}"/>
                </c:ext>
              </c:extLst>
            </c:dLbl>
            <c:dLbl>
              <c:idx val="3125"/>
              <c:tx>
                <c:rich>
                  <a:bodyPr/>
                  <a:lstStyle/>
                  <a:p>
                    <a:fld id="{2BC8144D-1148-488A-B8B3-68AE6B8B9B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5-97B6-4E4A-BB6F-2BABF5AA81B3}"/>
                </c:ext>
              </c:extLst>
            </c:dLbl>
            <c:dLbl>
              <c:idx val="3126"/>
              <c:tx>
                <c:rich>
                  <a:bodyPr/>
                  <a:lstStyle/>
                  <a:p>
                    <a:fld id="{DD8AEC23-5A4C-4A2B-8744-84279A91D5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6-97B6-4E4A-BB6F-2BABF5AA81B3}"/>
                </c:ext>
              </c:extLst>
            </c:dLbl>
            <c:dLbl>
              <c:idx val="3127"/>
              <c:tx>
                <c:rich>
                  <a:bodyPr/>
                  <a:lstStyle/>
                  <a:p>
                    <a:fld id="{DC3CD03A-5C5F-4FC0-8A03-60A8BE19D2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7-97B6-4E4A-BB6F-2BABF5AA81B3}"/>
                </c:ext>
              </c:extLst>
            </c:dLbl>
            <c:dLbl>
              <c:idx val="3128"/>
              <c:tx>
                <c:rich>
                  <a:bodyPr/>
                  <a:lstStyle/>
                  <a:p>
                    <a:fld id="{F3246E8C-76DF-46B1-AB24-2655E14807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8-97B6-4E4A-BB6F-2BABF5AA81B3}"/>
                </c:ext>
              </c:extLst>
            </c:dLbl>
            <c:dLbl>
              <c:idx val="3129"/>
              <c:tx>
                <c:rich>
                  <a:bodyPr/>
                  <a:lstStyle/>
                  <a:p>
                    <a:fld id="{51EA4915-0E59-4898-A464-023B8B4603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9-97B6-4E4A-BB6F-2BABF5AA81B3}"/>
                </c:ext>
              </c:extLst>
            </c:dLbl>
            <c:dLbl>
              <c:idx val="3130"/>
              <c:tx>
                <c:rich>
                  <a:bodyPr/>
                  <a:lstStyle/>
                  <a:p>
                    <a:fld id="{41AD89C7-2238-4C6D-A5FF-CB02114537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A-97B6-4E4A-BB6F-2BABF5AA81B3}"/>
                </c:ext>
              </c:extLst>
            </c:dLbl>
            <c:dLbl>
              <c:idx val="3131"/>
              <c:tx>
                <c:rich>
                  <a:bodyPr/>
                  <a:lstStyle/>
                  <a:p>
                    <a:fld id="{FA6C896D-B445-4A6E-A7AC-D187FFAD58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B-97B6-4E4A-BB6F-2BABF5AA81B3}"/>
                </c:ext>
              </c:extLst>
            </c:dLbl>
            <c:dLbl>
              <c:idx val="3132"/>
              <c:tx>
                <c:rich>
                  <a:bodyPr/>
                  <a:lstStyle/>
                  <a:p>
                    <a:fld id="{DA4CD271-2A9D-4DA4-B453-43F9734C16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C-97B6-4E4A-BB6F-2BABF5AA81B3}"/>
                </c:ext>
              </c:extLst>
            </c:dLbl>
            <c:dLbl>
              <c:idx val="3133"/>
              <c:tx>
                <c:rich>
                  <a:bodyPr/>
                  <a:lstStyle/>
                  <a:p>
                    <a:fld id="{1018968A-04E3-4D82-8F5E-AC292CD47C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D-97B6-4E4A-BB6F-2BABF5AA81B3}"/>
                </c:ext>
              </c:extLst>
            </c:dLbl>
            <c:dLbl>
              <c:idx val="3134"/>
              <c:tx>
                <c:rich>
                  <a:bodyPr/>
                  <a:lstStyle/>
                  <a:p>
                    <a:fld id="{98689B67-A033-44E3-BEB3-FE1FA58CF4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E-97B6-4E4A-BB6F-2BABF5AA81B3}"/>
                </c:ext>
              </c:extLst>
            </c:dLbl>
            <c:dLbl>
              <c:idx val="3135"/>
              <c:tx>
                <c:rich>
                  <a:bodyPr/>
                  <a:lstStyle/>
                  <a:p>
                    <a:fld id="{54FCCFA1-8AB6-4EE9-8173-29B2C8E5A6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F-97B6-4E4A-BB6F-2BABF5AA81B3}"/>
                </c:ext>
              </c:extLst>
            </c:dLbl>
            <c:dLbl>
              <c:idx val="3136"/>
              <c:tx>
                <c:rich>
                  <a:bodyPr/>
                  <a:lstStyle/>
                  <a:p>
                    <a:fld id="{856F1AE0-4304-4DED-B880-50BAD7A4F3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0-97B6-4E4A-BB6F-2BABF5AA81B3}"/>
                </c:ext>
              </c:extLst>
            </c:dLbl>
            <c:dLbl>
              <c:idx val="3137"/>
              <c:tx>
                <c:rich>
                  <a:bodyPr/>
                  <a:lstStyle/>
                  <a:p>
                    <a:fld id="{76128151-1384-4419-B079-9A453AB4D4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1-97B6-4E4A-BB6F-2BABF5AA81B3}"/>
                </c:ext>
              </c:extLst>
            </c:dLbl>
            <c:dLbl>
              <c:idx val="3138"/>
              <c:tx>
                <c:rich>
                  <a:bodyPr/>
                  <a:lstStyle/>
                  <a:p>
                    <a:fld id="{61F1B4CF-1A1D-45A9-8864-3E4BB0C92E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2-97B6-4E4A-BB6F-2BABF5AA81B3}"/>
                </c:ext>
              </c:extLst>
            </c:dLbl>
            <c:dLbl>
              <c:idx val="3139"/>
              <c:tx>
                <c:rich>
                  <a:bodyPr/>
                  <a:lstStyle/>
                  <a:p>
                    <a:fld id="{47A8C059-BC22-465C-B69D-6600D1455B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3-97B6-4E4A-BB6F-2BABF5AA81B3}"/>
                </c:ext>
              </c:extLst>
            </c:dLbl>
            <c:dLbl>
              <c:idx val="3140"/>
              <c:tx>
                <c:rich>
                  <a:bodyPr/>
                  <a:lstStyle/>
                  <a:p>
                    <a:fld id="{62811ABC-B11B-4392-A235-D0712E709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4-97B6-4E4A-BB6F-2BABF5AA81B3}"/>
                </c:ext>
              </c:extLst>
            </c:dLbl>
            <c:dLbl>
              <c:idx val="3141"/>
              <c:tx>
                <c:rich>
                  <a:bodyPr/>
                  <a:lstStyle/>
                  <a:p>
                    <a:fld id="{C287E36F-8327-4AA8-B286-E1E8367FC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5-97B6-4E4A-BB6F-2BABF5AA81B3}"/>
                </c:ext>
              </c:extLst>
            </c:dLbl>
            <c:dLbl>
              <c:idx val="3142"/>
              <c:tx>
                <c:rich>
                  <a:bodyPr/>
                  <a:lstStyle/>
                  <a:p>
                    <a:fld id="{7B215E2B-62BD-40FA-B5A0-66C2B2380A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6-97B6-4E4A-BB6F-2BABF5AA81B3}"/>
                </c:ext>
              </c:extLst>
            </c:dLbl>
            <c:dLbl>
              <c:idx val="3143"/>
              <c:tx>
                <c:rich>
                  <a:bodyPr/>
                  <a:lstStyle/>
                  <a:p>
                    <a:fld id="{3723383A-C489-4016-BA5A-A3323016FF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7-97B6-4E4A-BB6F-2BABF5AA81B3}"/>
                </c:ext>
              </c:extLst>
            </c:dLbl>
            <c:dLbl>
              <c:idx val="3144"/>
              <c:tx>
                <c:rich>
                  <a:bodyPr/>
                  <a:lstStyle/>
                  <a:p>
                    <a:fld id="{8365E8A0-F5B8-4100-8C04-0DB8970D01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8-97B6-4E4A-BB6F-2BABF5AA81B3}"/>
                </c:ext>
              </c:extLst>
            </c:dLbl>
            <c:dLbl>
              <c:idx val="3145"/>
              <c:tx>
                <c:rich>
                  <a:bodyPr/>
                  <a:lstStyle/>
                  <a:p>
                    <a:fld id="{916B3AEC-F3C5-4B64-8E7E-D0FF3B2607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9-97B6-4E4A-BB6F-2BABF5AA81B3}"/>
                </c:ext>
              </c:extLst>
            </c:dLbl>
            <c:dLbl>
              <c:idx val="3146"/>
              <c:tx>
                <c:rich>
                  <a:bodyPr/>
                  <a:lstStyle/>
                  <a:p>
                    <a:fld id="{11BE5816-28EF-476D-B64A-56792F431A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A-97B6-4E4A-BB6F-2BABF5AA81B3}"/>
                </c:ext>
              </c:extLst>
            </c:dLbl>
            <c:dLbl>
              <c:idx val="3147"/>
              <c:tx>
                <c:rich>
                  <a:bodyPr/>
                  <a:lstStyle/>
                  <a:p>
                    <a:fld id="{3697328B-854B-4712-921F-6905466DB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B-97B6-4E4A-BB6F-2BABF5AA81B3}"/>
                </c:ext>
              </c:extLst>
            </c:dLbl>
            <c:dLbl>
              <c:idx val="3148"/>
              <c:tx>
                <c:rich>
                  <a:bodyPr/>
                  <a:lstStyle/>
                  <a:p>
                    <a:fld id="{098BD029-B726-4822-9901-8FB38595F0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C-97B6-4E4A-BB6F-2BABF5AA81B3}"/>
                </c:ext>
              </c:extLst>
            </c:dLbl>
            <c:dLbl>
              <c:idx val="3149"/>
              <c:tx>
                <c:rich>
                  <a:bodyPr/>
                  <a:lstStyle/>
                  <a:p>
                    <a:fld id="{C86969DA-6413-4968-A470-2759B382D0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D-97B6-4E4A-BB6F-2BABF5AA81B3}"/>
                </c:ext>
              </c:extLst>
            </c:dLbl>
            <c:dLbl>
              <c:idx val="3150"/>
              <c:tx>
                <c:rich>
                  <a:bodyPr/>
                  <a:lstStyle/>
                  <a:p>
                    <a:fld id="{6203558E-0251-4891-836B-3AEEBE1374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E-97B6-4E4A-BB6F-2BABF5AA81B3}"/>
                </c:ext>
              </c:extLst>
            </c:dLbl>
            <c:dLbl>
              <c:idx val="3151"/>
              <c:tx>
                <c:rich>
                  <a:bodyPr/>
                  <a:lstStyle/>
                  <a:p>
                    <a:fld id="{B28FF714-70CE-447B-959D-F9D4D0E547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F-97B6-4E4A-BB6F-2BABF5AA81B3}"/>
                </c:ext>
              </c:extLst>
            </c:dLbl>
            <c:dLbl>
              <c:idx val="3152"/>
              <c:tx>
                <c:rich>
                  <a:bodyPr/>
                  <a:lstStyle/>
                  <a:p>
                    <a:fld id="{07C4B2A8-78AB-4B10-960B-35002FE06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0-97B6-4E4A-BB6F-2BABF5AA81B3}"/>
                </c:ext>
              </c:extLst>
            </c:dLbl>
            <c:dLbl>
              <c:idx val="3153"/>
              <c:tx>
                <c:rich>
                  <a:bodyPr/>
                  <a:lstStyle/>
                  <a:p>
                    <a:fld id="{F54AFD8B-C87E-4E75-8C98-44EBD173A1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1-97B6-4E4A-BB6F-2BABF5AA81B3}"/>
                </c:ext>
              </c:extLst>
            </c:dLbl>
            <c:dLbl>
              <c:idx val="3154"/>
              <c:tx>
                <c:rich>
                  <a:bodyPr/>
                  <a:lstStyle/>
                  <a:p>
                    <a:fld id="{07CA5991-7BD2-42D1-BCA2-EC02035C6B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2-97B6-4E4A-BB6F-2BABF5AA81B3}"/>
                </c:ext>
              </c:extLst>
            </c:dLbl>
            <c:dLbl>
              <c:idx val="3155"/>
              <c:tx>
                <c:rich>
                  <a:bodyPr/>
                  <a:lstStyle/>
                  <a:p>
                    <a:fld id="{6E272422-DB0C-4A55-883C-A91D00212A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3-97B6-4E4A-BB6F-2BABF5AA81B3}"/>
                </c:ext>
              </c:extLst>
            </c:dLbl>
            <c:dLbl>
              <c:idx val="3156"/>
              <c:tx>
                <c:rich>
                  <a:bodyPr/>
                  <a:lstStyle/>
                  <a:p>
                    <a:fld id="{9A86AB7A-A159-438A-A073-CD277CE620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4-97B6-4E4A-BB6F-2BABF5AA81B3}"/>
                </c:ext>
              </c:extLst>
            </c:dLbl>
            <c:dLbl>
              <c:idx val="3157"/>
              <c:tx>
                <c:rich>
                  <a:bodyPr/>
                  <a:lstStyle/>
                  <a:p>
                    <a:fld id="{6AB9EEC9-DD2D-4B32-9F1B-FCACC1942C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5-97B6-4E4A-BB6F-2BABF5AA81B3}"/>
                </c:ext>
              </c:extLst>
            </c:dLbl>
            <c:dLbl>
              <c:idx val="3158"/>
              <c:tx>
                <c:rich>
                  <a:bodyPr/>
                  <a:lstStyle/>
                  <a:p>
                    <a:fld id="{643F24B8-1F9A-42EB-87CF-1374648BD7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6-97B6-4E4A-BB6F-2BABF5AA81B3}"/>
                </c:ext>
              </c:extLst>
            </c:dLbl>
            <c:dLbl>
              <c:idx val="3159"/>
              <c:tx>
                <c:rich>
                  <a:bodyPr/>
                  <a:lstStyle/>
                  <a:p>
                    <a:fld id="{F15112EE-6F4D-4D9D-B969-78388463FC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7-97B6-4E4A-BB6F-2BABF5AA81B3}"/>
                </c:ext>
              </c:extLst>
            </c:dLbl>
            <c:dLbl>
              <c:idx val="3160"/>
              <c:tx>
                <c:rich>
                  <a:bodyPr/>
                  <a:lstStyle/>
                  <a:p>
                    <a:fld id="{D365E818-7C16-4603-8EA9-E3B2A79BA9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8-97B6-4E4A-BB6F-2BABF5AA81B3}"/>
                </c:ext>
              </c:extLst>
            </c:dLbl>
            <c:dLbl>
              <c:idx val="3161"/>
              <c:tx>
                <c:rich>
                  <a:bodyPr/>
                  <a:lstStyle/>
                  <a:p>
                    <a:fld id="{803B553D-7C10-48F6-BB8C-1FEDBE3B74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9-97B6-4E4A-BB6F-2BABF5AA81B3}"/>
                </c:ext>
              </c:extLst>
            </c:dLbl>
            <c:dLbl>
              <c:idx val="3162"/>
              <c:tx>
                <c:rich>
                  <a:bodyPr/>
                  <a:lstStyle/>
                  <a:p>
                    <a:fld id="{14D02CE9-B6FF-4EFB-B260-C670F2046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A-97B6-4E4A-BB6F-2BABF5AA81B3}"/>
                </c:ext>
              </c:extLst>
            </c:dLbl>
            <c:dLbl>
              <c:idx val="3163"/>
              <c:tx>
                <c:rich>
                  <a:bodyPr/>
                  <a:lstStyle/>
                  <a:p>
                    <a:fld id="{A6B6F2C3-B106-4401-9106-445636D6D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B-97B6-4E4A-BB6F-2BABF5AA81B3}"/>
                </c:ext>
              </c:extLst>
            </c:dLbl>
            <c:dLbl>
              <c:idx val="3164"/>
              <c:tx>
                <c:rich>
                  <a:bodyPr/>
                  <a:lstStyle/>
                  <a:p>
                    <a:fld id="{82C79E52-0299-43B7-862D-972B9190FA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C-97B6-4E4A-BB6F-2BABF5AA81B3}"/>
                </c:ext>
              </c:extLst>
            </c:dLbl>
            <c:dLbl>
              <c:idx val="3165"/>
              <c:tx>
                <c:rich>
                  <a:bodyPr/>
                  <a:lstStyle/>
                  <a:p>
                    <a:fld id="{DB3BE024-7981-478E-80FF-746E5584D8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D-97B6-4E4A-BB6F-2BABF5AA81B3}"/>
                </c:ext>
              </c:extLst>
            </c:dLbl>
            <c:dLbl>
              <c:idx val="3166"/>
              <c:tx>
                <c:rich>
                  <a:bodyPr/>
                  <a:lstStyle/>
                  <a:p>
                    <a:fld id="{20DE88AA-337A-440B-A236-595BB27DE0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E-97B6-4E4A-BB6F-2BABF5AA81B3}"/>
                </c:ext>
              </c:extLst>
            </c:dLbl>
            <c:dLbl>
              <c:idx val="3167"/>
              <c:tx>
                <c:rich>
                  <a:bodyPr/>
                  <a:lstStyle/>
                  <a:p>
                    <a:fld id="{3B46137E-61E1-4BE1-9400-7C7D035FB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F-97B6-4E4A-BB6F-2BABF5AA81B3}"/>
                </c:ext>
              </c:extLst>
            </c:dLbl>
            <c:dLbl>
              <c:idx val="3168"/>
              <c:tx>
                <c:rich>
                  <a:bodyPr/>
                  <a:lstStyle/>
                  <a:p>
                    <a:fld id="{89F9743A-62BC-4D81-8BB2-5AE0014065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0-97B6-4E4A-BB6F-2BABF5AA81B3}"/>
                </c:ext>
              </c:extLst>
            </c:dLbl>
            <c:dLbl>
              <c:idx val="3169"/>
              <c:tx>
                <c:rich>
                  <a:bodyPr/>
                  <a:lstStyle/>
                  <a:p>
                    <a:fld id="{A7B46FA3-5177-486D-BB10-4E271C518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1-97B6-4E4A-BB6F-2BABF5AA81B3}"/>
                </c:ext>
              </c:extLst>
            </c:dLbl>
            <c:dLbl>
              <c:idx val="3170"/>
              <c:tx>
                <c:rich>
                  <a:bodyPr/>
                  <a:lstStyle/>
                  <a:p>
                    <a:fld id="{CDB6A447-B9ED-4E33-874F-1C2726E90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2-97B6-4E4A-BB6F-2BABF5AA81B3}"/>
                </c:ext>
              </c:extLst>
            </c:dLbl>
            <c:dLbl>
              <c:idx val="3171"/>
              <c:tx>
                <c:rich>
                  <a:bodyPr/>
                  <a:lstStyle/>
                  <a:p>
                    <a:fld id="{36015584-4E50-4F54-9A83-3461C1C8A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3-97B6-4E4A-BB6F-2BABF5AA81B3}"/>
                </c:ext>
              </c:extLst>
            </c:dLbl>
            <c:dLbl>
              <c:idx val="3172"/>
              <c:tx>
                <c:rich>
                  <a:bodyPr/>
                  <a:lstStyle/>
                  <a:p>
                    <a:fld id="{3FAEF3A8-3FBB-49FA-99E6-703BF0A18C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4-97B6-4E4A-BB6F-2BABF5AA81B3}"/>
                </c:ext>
              </c:extLst>
            </c:dLbl>
            <c:dLbl>
              <c:idx val="3173"/>
              <c:tx>
                <c:rich>
                  <a:bodyPr/>
                  <a:lstStyle/>
                  <a:p>
                    <a:fld id="{6160FE94-4D6E-4513-86A2-0B0D86BE2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5-97B6-4E4A-BB6F-2BABF5AA81B3}"/>
                </c:ext>
              </c:extLst>
            </c:dLbl>
            <c:dLbl>
              <c:idx val="3174"/>
              <c:tx>
                <c:rich>
                  <a:bodyPr/>
                  <a:lstStyle/>
                  <a:p>
                    <a:fld id="{CBA21C52-9386-4474-84B2-6AF449E0B9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6-97B6-4E4A-BB6F-2BABF5AA81B3}"/>
                </c:ext>
              </c:extLst>
            </c:dLbl>
            <c:dLbl>
              <c:idx val="3175"/>
              <c:tx>
                <c:rich>
                  <a:bodyPr/>
                  <a:lstStyle/>
                  <a:p>
                    <a:fld id="{40D09499-F561-4CBE-9297-DDA04C85A5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7-97B6-4E4A-BB6F-2BABF5AA81B3}"/>
                </c:ext>
              </c:extLst>
            </c:dLbl>
            <c:dLbl>
              <c:idx val="3176"/>
              <c:tx>
                <c:rich>
                  <a:bodyPr/>
                  <a:lstStyle/>
                  <a:p>
                    <a:fld id="{21F52ED0-02E0-442E-9069-60FA90D497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8-97B6-4E4A-BB6F-2BABF5AA81B3}"/>
                </c:ext>
              </c:extLst>
            </c:dLbl>
            <c:dLbl>
              <c:idx val="3177"/>
              <c:tx>
                <c:rich>
                  <a:bodyPr/>
                  <a:lstStyle/>
                  <a:p>
                    <a:fld id="{B00CA097-1A13-41E8-84CE-1A1FC48B94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9-97B6-4E4A-BB6F-2BABF5AA81B3}"/>
                </c:ext>
              </c:extLst>
            </c:dLbl>
            <c:dLbl>
              <c:idx val="3178"/>
              <c:tx>
                <c:rich>
                  <a:bodyPr/>
                  <a:lstStyle/>
                  <a:p>
                    <a:fld id="{D9515455-805F-4DE4-8C83-3952638CDA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A-97B6-4E4A-BB6F-2BABF5AA81B3}"/>
                </c:ext>
              </c:extLst>
            </c:dLbl>
            <c:dLbl>
              <c:idx val="3179"/>
              <c:tx>
                <c:rich>
                  <a:bodyPr/>
                  <a:lstStyle/>
                  <a:p>
                    <a:fld id="{3A871C11-7F68-49F0-9C17-B460125B18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B-97B6-4E4A-BB6F-2BABF5AA81B3}"/>
                </c:ext>
              </c:extLst>
            </c:dLbl>
            <c:dLbl>
              <c:idx val="3180"/>
              <c:tx>
                <c:rich>
                  <a:bodyPr/>
                  <a:lstStyle/>
                  <a:p>
                    <a:fld id="{2234679A-4620-4E51-B69A-C8A955A468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C-97B6-4E4A-BB6F-2BABF5AA81B3}"/>
                </c:ext>
              </c:extLst>
            </c:dLbl>
            <c:dLbl>
              <c:idx val="3181"/>
              <c:tx>
                <c:rich>
                  <a:bodyPr/>
                  <a:lstStyle/>
                  <a:p>
                    <a:fld id="{B469868B-A816-419D-85B6-6922540970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D-97B6-4E4A-BB6F-2BABF5AA81B3}"/>
                </c:ext>
              </c:extLst>
            </c:dLbl>
            <c:dLbl>
              <c:idx val="3182"/>
              <c:tx>
                <c:rich>
                  <a:bodyPr/>
                  <a:lstStyle/>
                  <a:p>
                    <a:fld id="{E00625DA-3688-4185-A16A-1D8D0D0A27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E-97B6-4E4A-BB6F-2BABF5AA81B3}"/>
                </c:ext>
              </c:extLst>
            </c:dLbl>
            <c:dLbl>
              <c:idx val="3183"/>
              <c:tx>
                <c:rich>
                  <a:bodyPr/>
                  <a:lstStyle/>
                  <a:p>
                    <a:fld id="{3CB90EB2-228E-4026-87AC-6EB7175455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F-97B6-4E4A-BB6F-2BABF5AA81B3}"/>
                </c:ext>
              </c:extLst>
            </c:dLbl>
            <c:dLbl>
              <c:idx val="3184"/>
              <c:tx>
                <c:rich>
                  <a:bodyPr/>
                  <a:lstStyle/>
                  <a:p>
                    <a:fld id="{51ACBCD8-33CD-43B0-AC6E-8D88A3007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0-97B6-4E4A-BB6F-2BABF5AA81B3}"/>
                </c:ext>
              </c:extLst>
            </c:dLbl>
            <c:dLbl>
              <c:idx val="3185"/>
              <c:tx>
                <c:rich>
                  <a:bodyPr/>
                  <a:lstStyle/>
                  <a:p>
                    <a:fld id="{2D9752E5-60A9-4343-9235-8D0FE275A2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1-97B6-4E4A-BB6F-2BABF5AA81B3}"/>
                </c:ext>
              </c:extLst>
            </c:dLbl>
            <c:dLbl>
              <c:idx val="3186"/>
              <c:tx>
                <c:rich>
                  <a:bodyPr/>
                  <a:lstStyle/>
                  <a:p>
                    <a:fld id="{FEDA235A-B17F-46B8-8E79-6B6667F77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2-97B6-4E4A-BB6F-2BABF5AA81B3}"/>
                </c:ext>
              </c:extLst>
            </c:dLbl>
            <c:dLbl>
              <c:idx val="3187"/>
              <c:tx>
                <c:rich>
                  <a:bodyPr/>
                  <a:lstStyle/>
                  <a:p>
                    <a:fld id="{6A3B558D-8197-4D59-950F-0607B686DA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3-97B6-4E4A-BB6F-2BABF5AA81B3}"/>
                </c:ext>
              </c:extLst>
            </c:dLbl>
            <c:dLbl>
              <c:idx val="3188"/>
              <c:tx>
                <c:rich>
                  <a:bodyPr/>
                  <a:lstStyle/>
                  <a:p>
                    <a:fld id="{483D5B2D-D042-4CB8-8D07-EDD930555B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4-97B6-4E4A-BB6F-2BABF5AA81B3}"/>
                </c:ext>
              </c:extLst>
            </c:dLbl>
            <c:dLbl>
              <c:idx val="3189"/>
              <c:tx>
                <c:rich>
                  <a:bodyPr/>
                  <a:lstStyle/>
                  <a:p>
                    <a:fld id="{604895AE-A9B9-4B1E-9B38-CD4C95E59B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5-97B6-4E4A-BB6F-2BABF5AA81B3}"/>
                </c:ext>
              </c:extLst>
            </c:dLbl>
            <c:dLbl>
              <c:idx val="3190"/>
              <c:tx>
                <c:rich>
                  <a:bodyPr/>
                  <a:lstStyle/>
                  <a:p>
                    <a:fld id="{B6B888CC-0AC7-44F9-A550-F348458465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6-97B6-4E4A-BB6F-2BABF5AA81B3}"/>
                </c:ext>
              </c:extLst>
            </c:dLbl>
            <c:dLbl>
              <c:idx val="3191"/>
              <c:tx>
                <c:rich>
                  <a:bodyPr/>
                  <a:lstStyle/>
                  <a:p>
                    <a:fld id="{5044C9FC-9FD0-48F2-A100-918518C9DC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7-97B6-4E4A-BB6F-2BABF5AA81B3}"/>
                </c:ext>
              </c:extLst>
            </c:dLbl>
            <c:dLbl>
              <c:idx val="3192"/>
              <c:tx>
                <c:rich>
                  <a:bodyPr/>
                  <a:lstStyle/>
                  <a:p>
                    <a:fld id="{0CE24DD4-33D7-4ADB-BFB3-1F2E560D00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8-97B6-4E4A-BB6F-2BABF5AA81B3}"/>
                </c:ext>
              </c:extLst>
            </c:dLbl>
            <c:dLbl>
              <c:idx val="3193"/>
              <c:tx>
                <c:rich>
                  <a:bodyPr/>
                  <a:lstStyle/>
                  <a:p>
                    <a:fld id="{B2578EB3-3EC7-4C6F-8417-4F11351382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9-97B6-4E4A-BB6F-2BABF5AA81B3}"/>
                </c:ext>
              </c:extLst>
            </c:dLbl>
            <c:dLbl>
              <c:idx val="3194"/>
              <c:tx>
                <c:rich>
                  <a:bodyPr/>
                  <a:lstStyle/>
                  <a:p>
                    <a:fld id="{F409914A-EFE0-4E88-9019-E715B25330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A-97B6-4E4A-BB6F-2BABF5AA81B3}"/>
                </c:ext>
              </c:extLst>
            </c:dLbl>
            <c:dLbl>
              <c:idx val="3195"/>
              <c:tx>
                <c:rich>
                  <a:bodyPr/>
                  <a:lstStyle/>
                  <a:p>
                    <a:fld id="{F6405C60-1FE8-4A08-816A-ABCC7A108F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B-97B6-4E4A-BB6F-2BABF5AA81B3}"/>
                </c:ext>
              </c:extLst>
            </c:dLbl>
            <c:dLbl>
              <c:idx val="3196"/>
              <c:tx>
                <c:rich>
                  <a:bodyPr/>
                  <a:lstStyle/>
                  <a:p>
                    <a:fld id="{1C7E77B5-7618-4972-9A87-15DE6EE297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C-97B6-4E4A-BB6F-2BABF5AA81B3}"/>
                </c:ext>
              </c:extLst>
            </c:dLbl>
            <c:dLbl>
              <c:idx val="3197"/>
              <c:tx>
                <c:rich>
                  <a:bodyPr/>
                  <a:lstStyle/>
                  <a:p>
                    <a:fld id="{EE0C7C59-6BC0-46B4-99CF-CE08322321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D-97B6-4E4A-BB6F-2BABF5AA81B3}"/>
                </c:ext>
              </c:extLst>
            </c:dLbl>
            <c:dLbl>
              <c:idx val="3198"/>
              <c:tx>
                <c:rich>
                  <a:bodyPr/>
                  <a:lstStyle/>
                  <a:p>
                    <a:fld id="{6E047E0E-0276-4849-A6D1-07CF9CBF49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E-97B6-4E4A-BB6F-2BABF5AA81B3}"/>
                </c:ext>
              </c:extLst>
            </c:dLbl>
            <c:dLbl>
              <c:idx val="3199"/>
              <c:tx>
                <c:rich>
                  <a:bodyPr/>
                  <a:lstStyle/>
                  <a:p>
                    <a:fld id="{46A66279-6283-4E3D-98E7-45774F002C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F-97B6-4E4A-BB6F-2BABF5AA81B3}"/>
                </c:ext>
              </c:extLst>
            </c:dLbl>
            <c:dLbl>
              <c:idx val="3200"/>
              <c:tx>
                <c:rich>
                  <a:bodyPr/>
                  <a:lstStyle/>
                  <a:p>
                    <a:fld id="{9E47248B-38FB-47C4-B744-F021E9CCE8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0-97B6-4E4A-BB6F-2BABF5AA81B3}"/>
                </c:ext>
              </c:extLst>
            </c:dLbl>
            <c:dLbl>
              <c:idx val="3201"/>
              <c:tx>
                <c:rich>
                  <a:bodyPr/>
                  <a:lstStyle/>
                  <a:p>
                    <a:fld id="{9F46BD97-1D76-41B4-AD69-80F0A76F7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1-97B6-4E4A-BB6F-2BABF5AA81B3}"/>
                </c:ext>
              </c:extLst>
            </c:dLbl>
            <c:dLbl>
              <c:idx val="3202"/>
              <c:tx>
                <c:rich>
                  <a:bodyPr/>
                  <a:lstStyle/>
                  <a:p>
                    <a:fld id="{219F59DA-5CCF-48D1-A753-B60AED6BCE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2-97B6-4E4A-BB6F-2BABF5AA81B3}"/>
                </c:ext>
              </c:extLst>
            </c:dLbl>
            <c:dLbl>
              <c:idx val="3203"/>
              <c:tx>
                <c:rich>
                  <a:bodyPr/>
                  <a:lstStyle/>
                  <a:p>
                    <a:fld id="{7B93F46E-0AC6-4FB0-8F4C-02AA74F57E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3-97B6-4E4A-BB6F-2BABF5AA81B3}"/>
                </c:ext>
              </c:extLst>
            </c:dLbl>
            <c:dLbl>
              <c:idx val="3204"/>
              <c:tx>
                <c:rich>
                  <a:bodyPr/>
                  <a:lstStyle/>
                  <a:p>
                    <a:fld id="{7FFA0670-CF90-4D8D-8E2A-EDEB535774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4-97B6-4E4A-BB6F-2BABF5AA81B3}"/>
                </c:ext>
              </c:extLst>
            </c:dLbl>
            <c:dLbl>
              <c:idx val="3205"/>
              <c:tx>
                <c:rich>
                  <a:bodyPr/>
                  <a:lstStyle/>
                  <a:p>
                    <a:fld id="{FEDA6CA2-5200-4549-BDFC-2A8BB57076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5-97B6-4E4A-BB6F-2BABF5AA81B3}"/>
                </c:ext>
              </c:extLst>
            </c:dLbl>
            <c:dLbl>
              <c:idx val="3206"/>
              <c:tx>
                <c:rich>
                  <a:bodyPr/>
                  <a:lstStyle/>
                  <a:p>
                    <a:fld id="{3ADEEDE2-A4D5-464D-9804-946F5BA22D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6-97B6-4E4A-BB6F-2BABF5AA81B3}"/>
                </c:ext>
              </c:extLst>
            </c:dLbl>
            <c:dLbl>
              <c:idx val="3207"/>
              <c:tx>
                <c:rich>
                  <a:bodyPr/>
                  <a:lstStyle/>
                  <a:p>
                    <a:fld id="{78F703AD-C680-45E0-A117-E137BA38B7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7-97B6-4E4A-BB6F-2BABF5AA81B3}"/>
                </c:ext>
              </c:extLst>
            </c:dLbl>
            <c:dLbl>
              <c:idx val="3208"/>
              <c:tx>
                <c:rich>
                  <a:bodyPr/>
                  <a:lstStyle/>
                  <a:p>
                    <a:fld id="{A76470EA-7984-4694-A55A-A3896E4BFA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8-97B6-4E4A-BB6F-2BABF5AA81B3}"/>
                </c:ext>
              </c:extLst>
            </c:dLbl>
            <c:dLbl>
              <c:idx val="3209"/>
              <c:tx>
                <c:rich>
                  <a:bodyPr/>
                  <a:lstStyle/>
                  <a:p>
                    <a:fld id="{97971A29-4391-4693-A86D-03EA41BE9A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9-97B6-4E4A-BB6F-2BABF5AA81B3}"/>
                </c:ext>
              </c:extLst>
            </c:dLbl>
            <c:dLbl>
              <c:idx val="3210"/>
              <c:tx>
                <c:rich>
                  <a:bodyPr/>
                  <a:lstStyle/>
                  <a:p>
                    <a:fld id="{E39D8118-3985-4B41-BBE1-F2E47E7DD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A-97B6-4E4A-BB6F-2BABF5AA81B3}"/>
                </c:ext>
              </c:extLst>
            </c:dLbl>
            <c:dLbl>
              <c:idx val="3211"/>
              <c:tx>
                <c:rich>
                  <a:bodyPr/>
                  <a:lstStyle/>
                  <a:p>
                    <a:fld id="{797A9C84-2C6E-4ECA-A6A5-10B6DDAA40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B-97B6-4E4A-BB6F-2BABF5AA81B3}"/>
                </c:ext>
              </c:extLst>
            </c:dLbl>
            <c:dLbl>
              <c:idx val="3212"/>
              <c:tx>
                <c:rich>
                  <a:bodyPr/>
                  <a:lstStyle/>
                  <a:p>
                    <a:fld id="{89B7B350-D95F-41C2-A66A-D8DE322291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C-97B6-4E4A-BB6F-2BABF5AA81B3}"/>
                </c:ext>
              </c:extLst>
            </c:dLbl>
            <c:dLbl>
              <c:idx val="3213"/>
              <c:tx>
                <c:rich>
                  <a:bodyPr/>
                  <a:lstStyle/>
                  <a:p>
                    <a:fld id="{A6B6B880-39C0-4819-A56B-145643F97C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D-97B6-4E4A-BB6F-2BABF5AA81B3}"/>
                </c:ext>
              </c:extLst>
            </c:dLbl>
            <c:dLbl>
              <c:idx val="3214"/>
              <c:tx>
                <c:rich>
                  <a:bodyPr/>
                  <a:lstStyle/>
                  <a:p>
                    <a:fld id="{110E685D-65B2-4D07-970F-6286F3020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E-97B6-4E4A-BB6F-2BABF5AA81B3}"/>
                </c:ext>
              </c:extLst>
            </c:dLbl>
            <c:dLbl>
              <c:idx val="3215"/>
              <c:tx>
                <c:rich>
                  <a:bodyPr/>
                  <a:lstStyle/>
                  <a:p>
                    <a:fld id="{1F0A0294-EC7B-4152-87F9-A084FCA17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F-97B6-4E4A-BB6F-2BABF5AA81B3}"/>
                </c:ext>
              </c:extLst>
            </c:dLbl>
            <c:dLbl>
              <c:idx val="3216"/>
              <c:tx>
                <c:rich>
                  <a:bodyPr/>
                  <a:lstStyle/>
                  <a:p>
                    <a:fld id="{E5826838-FE94-4E4E-8516-581F4DDA14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0-97B6-4E4A-BB6F-2BABF5AA81B3}"/>
                </c:ext>
              </c:extLst>
            </c:dLbl>
            <c:dLbl>
              <c:idx val="3217"/>
              <c:tx>
                <c:rich>
                  <a:bodyPr/>
                  <a:lstStyle/>
                  <a:p>
                    <a:fld id="{57A285DB-5667-4A31-BC19-F1CA2A12C4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1-97B6-4E4A-BB6F-2BABF5AA81B3}"/>
                </c:ext>
              </c:extLst>
            </c:dLbl>
            <c:dLbl>
              <c:idx val="3218"/>
              <c:tx>
                <c:rich>
                  <a:bodyPr/>
                  <a:lstStyle/>
                  <a:p>
                    <a:fld id="{804FB946-2E14-496D-B945-4C120A59BF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2-97B6-4E4A-BB6F-2BABF5AA81B3}"/>
                </c:ext>
              </c:extLst>
            </c:dLbl>
            <c:dLbl>
              <c:idx val="3219"/>
              <c:tx>
                <c:rich>
                  <a:bodyPr/>
                  <a:lstStyle/>
                  <a:p>
                    <a:fld id="{769BDF36-B35D-4508-90B9-44490535E7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3-97B6-4E4A-BB6F-2BABF5AA81B3}"/>
                </c:ext>
              </c:extLst>
            </c:dLbl>
            <c:dLbl>
              <c:idx val="3220"/>
              <c:tx>
                <c:rich>
                  <a:bodyPr/>
                  <a:lstStyle/>
                  <a:p>
                    <a:fld id="{F52E5A54-B542-4901-BCE1-CD1B31F8D0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4-97B6-4E4A-BB6F-2BABF5AA81B3}"/>
                </c:ext>
              </c:extLst>
            </c:dLbl>
            <c:dLbl>
              <c:idx val="3221"/>
              <c:tx>
                <c:rich>
                  <a:bodyPr/>
                  <a:lstStyle/>
                  <a:p>
                    <a:fld id="{E637C21D-EEDE-4E12-A00D-546A1A9C78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5-97B6-4E4A-BB6F-2BABF5AA81B3}"/>
                </c:ext>
              </c:extLst>
            </c:dLbl>
            <c:dLbl>
              <c:idx val="3222"/>
              <c:tx>
                <c:rich>
                  <a:bodyPr/>
                  <a:lstStyle/>
                  <a:p>
                    <a:fld id="{B1703288-0783-4FC0-AE2C-5F8C5D8EB6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6-97B6-4E4A-BB6F-2BABF5AA81B3}"/>
                </c:ext>
              </c:extLst>
            </c:dLbl>
            <c:dLbl>
              <c:idx val="3223"/>
              <c:tx>
                <c:rich>
                  <a:bodyPr/>
                  <a:lstStyle/>
                  <a:p>
                    <a:fld id="{BCD1F051-C9A6-47A3-801C-D7BCCC82E7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7-97B6-4E4A-BB6F-2BABF5AA81B3}"/>
                </c:ext>
              </c:extLst>
            </c:dLbl>
            <c:dLbl>
              <c:idx val="3224"/>
              <c:tx>
                <c:rich>
                  <a:bodyPr/>
                  <a:lstStyle/>
                  <a:p>
                    <a:fld id="{E5735C6A-ED52-4EAD-AC3E-8DE3680E44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8-97B6-4E4A-BB6F-2BABF5AA81B3}"/>
                </c:ext>
              </c:extLst>
            </c:dLbl>
            <c:dLbl>
              <c:idx val="3225"/>
              <c:tx>
                <c:rich>
                  <a:bodyPr/>
                  <a:lstStyle/>
                  <a:p>
                    <a:fld id="{1EE8FD3C-7A51-403E-8713-E358F7F89D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9-97B6-4E4A-BB6F-2BABF5AA81B3}"/>
                </c:ext>
              </c:extLst>
            </c:dLbl>
            <c:dLbl>
              <c:idx val="3226"/>
              <c:tx>
                <c:rich>
                  <a:bodyPr/>
                  <a:lstStyle/>
                  <a:p>
                    <a:fld id="{87122359-AD2D-4BEE-A7BF-4630796777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A-97B6-4E4A-BB6F-2BABF5AA81B3}"/>
                </c:ext>
              </c:extLst>
            </c:dLbl>
            <c:dLbl>
              <c:idx val="3227"/>
              <c:tx>
                <c:rich>
                  <a:bodyPr/>
                  <a:lstStyle/>
                  <a:p>
                    <a:fld id="{F774FBBB-33E3-43C9-8C7D-2C04DC4B1C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B-97B6-4E4A-BB6F-2BABF5AA81B3}"/>
                </c:ext>
              </c:extLst>
            </c:dLbl>
            <c:dLbl>
              <c:idx val="3228"/>
              <c:tx>
                <c:rich>
                  <a:bodyPr/>
                  <a:lstStyle/>
                  <a:p>
                    <a:fld id="{53A988E1-B1EC-4FB2-B908-F836BB82A2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C-97B6-4E4A-BB6F-2BABF5AA81B3}"/>
                </c:ext>
              </c:extLst>
            </c:dLbl>
            <c:dLbl>
              <c:idx val="3229"/>
              <c:tx>
                <c:rich>
                  <a:bodyPr/>
                  <a:lstStyle/>
                  <a:p>
                    <a:fld id="{DD565153-86CE-4B99-9E7D-B3C90E35D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D-97B6-4E4A-BB6F-2BABF5AA81B3}"/>
                </c:ext>
              </c:extLst>
            </c:dLbl>
            <c:dLbl>
              <c:idx val="3230"/>
              <c:tx>
                <c:rich>
                  <a:bodyPr/>
                  <a:lstStyle/>
                  <a:p>
                    <a:fld id="{832CE907-15DE-4FF8-89A5-6A38AABCC5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E-97B6-4E4A-BB6F-2BABF5AA81B3}"/>
                </c:ext>
              </c:extLst>
            </c:dLbl>
            <c:dLbl>
              <c:idx val="3231"/>
              <c:tx>
                <c:rich>
                  <a:bodyPr/>
                  <a:lstStyle/>
                  <a:p>
                    <a:fld id="{4ECFBB20-C42C-4DE8-B0C1-33E9C59660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F-97B6-4E4A-BB6F-2BABF5AA81B3}"/>
                </c:ext>
              </c:extLst>
            </c:dLbl>
            <c:dLbl>
              <c:idx val="3232"/>
              <c:tx>
                <c:rich>
                  <a:bodyPr/>
                  <a:lstStyle/>
                  <a:p>
                    <a:fld id="{3152E365-46A7-4588-AFC2-06BF95759F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0-97B6-4E4A-BB6F-2BABF5AA81B3}"/>
                </c:ext>
              </c:extLst>
            </c:dLbl>
            <c:dLbl>
              <c:idx val="3233"/>
              <c:tx>
                <c:rich>
                  <a:bodyPr/>
                  <a:lstStyle/>
                  <a:p>
                    <a:fld id="{05050777-D742-4083-B2BD-FCB9AFA572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1-97B6-4E4A-BB6F-2BABF5AA81B3}"/>
                </c:ext>
              </c:extLst>
            </c:dLbl>
            <c:dLbl>
              <c:idx val="3234"/>
              <c:tx>
                <c:rich>
                  <a:bodyPr/>
                  <a:lstStyle/>
                  <a:p>
                    <a:fld id="{69B76A02-82EB-44E8-B799-B9195F840D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2-97B6-4E4A-BB6F-2BABF5AA81B3}"/>
                </c:ext>
              </c:extLst>
            </c:dLbl>
            <c:dLbl>
              <c:idx val="3235"/>
              <c:tx>
                <c:rich>
                  <a:bodyPr/>
                  <a:lstStyle/>
                  <a:p>
                    <a:fld id="{66192D58-500D-4423-930B-AFC7CC17D0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3-97B6-4E4A-BB6F-2BABF5AA81B3}"/>
                </c:ext>
              </c:extLst>
            </c:dLbl>
            <c:dLbl>
              <c:idx val="3236"/>
              <c:tx>
                <c:rich>
                  <a:bodyPr/>
                  <a:lstStyle/>
                  <a:p>
                    <a:fld id="{04275C51-00ED-4F8E-BE86-0D2A238EB6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4-97B6-4E4A-BB6F-2BABF5AA81B3}"/>
                </c:ext>
              </c:extLst>
            </c:dLbl>
            <c:dLbl>
              <c:idx val="3237"/>
              <c:tx>
                <c:rich>
                  <a:bodyPr/>
                  <a:lstStyle/>
                  <a:p>
                    <a:fld id="{AF9780D9-8B28-4F7C-BFCD-B4672B42B0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5-97B6-4E4A-BB6F-2BABF5AA81B3}"/>
                </c:ext>
              </c:extLst>
            </c:dLbl>
            <c:dLbl>
              <c:idx val="3238"/>
              <c:tx>
                <c:rich>
                  <a:bodyPr/>
                  <a:lstStyle/>
                  <a:p>
                    <a:fld id="{43F95147-5323-4E6D-A7F4-29219E1274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6-97B6-4E4A-BB6F-2BABF5AA81B3}"/>
                </c:ext>
              </c:extLst>
            </c:dLbl>
            <c:dLbl>
              <c:idx val="3239"/>
              <c:tx>
                <c:rich>
                  <a:bodyPr/>
                  <a:lstStyle/>
                  <a:p>
                    <a:fld id="{7DAD64A8-75E0-40D3-AA13-B56737560B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7-97B6-4E4A-BB6F-2BABF5AA81B3}"/>
                </c:ext>
              </c:extLst>
            </c:dLbl>
            <c:dLbl>
              <c:idx val="3240"/>
              <c:tx>
                <c:rich>
                  <a:bodyPr/>
                  <a:lstStyle/>
                  <a:p>
                    <a:fld id="{79EB16B8-720C-4143-ADD8-D8267C1A5A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8-97B6-4E4A-BB6F-2BABF5AA81B3}"/>
                </c:ext>
              </c:extLst>
            </c:dLbl>
            <c:dLbl>
              <c:idx val="3241"/>
              <c:tx>
                <c:rich>
                  <a:bodyPr/>
                  <a:lstStyle/>
                  <a:p>
                    <a:fld id="{E5832F04-9F87-4467-8AA4-D778548A21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9-97B6-4E4A-BB6F-2BABF5AA81B3}"/>
                </c:ext>
              </c:extLst>
            </c:dLbl>
            <c:dLbl>
              <c:idx val="3242"/>
              <c:tx>
                <c:rich>
                  <a:bodyPr/>
                  <a:lstStyle/>
                  <a:p>
                    <a:fld id="{45897534-ECCE-4043-8B4C-1DC61DCFE3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A-97B6-4E4A-BB6F-2BABF5AA81B3}"/>
                </c:ext>
              </c:extLst>
            </c:dLbl>
            <c:dLbl>
              <c:idx val="3243"/>
              <c:tx>
                <c:rich>
                  <a:bodyPr/>
                  <a:lstStyle/>
                  <a:p>
                    <a:fld id="{698E5A5D-825B-4B81-BE22-D1DC2E8663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B-97B6-4E4A-BB6F-2BABF5AA81B3}"/>
                </c:ext>
              </c:extLst>
            </c:dLbl>
            <c:dLbl>
              <c:idx val="3244"/>
              <c:tx>
                <c:rich>
                  <a:bodyPr/>
                  <a:lstStyle/>
                  <a:p>
                    <a:fld id="{04E85C9E-E919-49D2-80EB-CD79B948B3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C-97B6-4E4A-BB6F-2BABF5AA81B3}"/>
                </c:ext>
              </c:extLst>
            </c:dLbl>
            <c:dLbl>
              <c:idx val="3245"/>
              <c:tx>
                <c:rich>
                  <a:bodyPr/>
                  <a:lstStyle/>
                  <a:p>
                    <a:fld id="{6CC69D08-2360-4547-8D92-0CB1527301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D-97B6-4E4A-BB6F-2BABF5AA81B3}"/>
                </c:ext>
              </c:extLst>
            </c:dLbl>
            <c:dLbl>
              <c:idx val="3246"/>
              <c:tx>
                <c:rich>
                  <a:bodyPr/>
                  <a:lstStyle/>
                  <a:p>
                    <a:fld id="{1F3F86A7-B67D-4E18-A3B9-892F9BDFD2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E-97B6-4E4A-BB6F-2BABF5AA81B3}"/>
                </c:ext>
              </c:extLst>
            </c:dLbl>
            <c:dLbl>
              <c:idx val="3247"/>
              <c:tx>
                <c:rich>
                  <a:bodyPr/>
                  <a:lstStyle/>
                  <a:p>
                    <a:fld id="{87E670BB-13ED-462E-9B68-BD03289317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F-97B6-4E4A-BB6F-2BABF5AA81B3}"/>
                </c:ext>
              </c:extLst>
            </c:dLbl>
            <c:dLbl>
              <c:idx val="3248"/>
              <c:tx>
                <c:rich>
                  <a:bodyPr/>
                  <a:lstStyle/>
                  <a:p>
                    <a:fld id="{6AAE58A9-284D-4553-8F09-724402D037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0-97B6-4E4A-BB6F-2BABF5AA81B3}"/>
                </c:ext>
              </c:extLst>
            </c:dLbl>
            <c:dLbl>
              <c:idx val="3249"/>
              <c:tx>
                <c:rich>
                  <a:bodyPr/>
                  <a:lstStyle/>
                  <a:p>
                    <a:fld id="{6AD83623-269C-4F54-9518-695FDFF089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1-97B6-4E4A-BB6F-2BABF5AA81B3}"/>
                </c:ext>
              </c:extLst>
            </c:dLbl>
            <c:dLbl>
              <c:idx val="3250"/>
              <c:tx>
                <c:rich>
                  <a:bodyPr/>
                  <a:lstStyle/>
                  <a:p>
                    <a:fld id="{F0E3051A-1B20-4020-918F-267EC2EF8C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2-97B6-4E4A-BB6F-2BABF5AA81B3}"/>
                </c:ext>
              </c:extLst>
            </c:dLbl>
            <c:dLbl>
              <c:idx val="3251"/>
              <c:tx>
                <c:rich>
                  <a:bodyPr/>
                  <a:lstStyle/>
                  <a:p>
                    <a:fld id="{00AB8876-ABD1-4946-96F8-6671ADEC3C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3-97B6-4E4A-BB6F-2BABF5AA81B3}"/>
                </c:ext>
              </c:extLst>
            </c:dLbl>
            <c:dLbl>
              <c:idx val="3252"/>
              <c:tx>
                <c:rich>
                  <a:bodyPr/>
                  <a:lstStyle/>
                  <a:p>
                    <a:fld id="{BDC1A5BC-E427-4E1F-B451-80ACDD28C8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4-97B6-4E4A-BB6F-2BABF5AA81B3}"/>
                </c:ext>
              </c:extLst>
            </c:dLbl>
            <c:dLbl>
              <c:idx val="3253"/>
              <c:tx>
                <c:rich>
                  <a:bodyPr/>
                  <a:lstStyle/>
                  <a:p>
                    <a:fld id="{1CC6DFBF-FF28-4985-A5C6-FC9C9DF656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5-97B6-4E4A-BB6F-2BABF5AA81B3}"/>
                </c:ext>
              </c:extLst>
            </c:dLbl>
            <c:dLbl>
              <c:idx val="3254"/>
              <c:tx>
                <c:rich>
                  <a:bodyPr/>
                  <a:lstStyle/>
                  <a:p>
                    <a:fld id="{B0D070A4-3954-4711-BC9E-B244C298D4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6-97B6-4E4A-BB6F-2BABF5AA81B3}"/>
                </c:ext>
              </c:extLst>
            </c:dLbl>
            <c:dLbl>
              <c:idx val="3255"/>
              <c:tx>
                <c:rich>
                  <a:bodyPr/>
                  <a:lstStyle/>
                  <a:p>
                    <a:fld id="{BB190C91-D329-4B06-967C-8EB6718375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7-97B6-4E4A-BB6F-2BABF5AA81B3}"/>
                </c:ext>
              </c:extLst>
            </c:dLbl>
            <c:dLbl>
              <c:idx val="3256"/>
              <c:tx>
                <c:rich>
                  <a:bodyPr/>
                  <a:lstStyle/>
                  <a:p>
                    <a:fld id="{DDB8AD0A-8BC8-4548-9C8B-9F1535C706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8-97B6-4E4A-BB6F-2BABF5AA81B3}"/>
                </c:ext>
              </c:extLst>
            </c:dLbl>
            <c:dLbl>
              <c:idx val="3257"/>
              <c:tx>
                <c:rich>
                  <a:bodyPr/>
                  <a:lstStyle/>
                  <a:p>
                    <a:fld id="{58538E5A-9A8D-48E2-9F3F-0E6E7648BB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9-97B6-4E4A-BB6F-2BABF5AA81B3}"/>
                </c:ext>
              </c:extLst>
            </c:dLbl>
            <c:dLbl>
              <c:idx val="3258"/>
              <c:tx>
                <c:rich>
                  <a:bodyPr/>
                  <a:lstStyle/>
                  <a:p>
                    <a:fld id="{CE490309-5E34-4D51-BFB8-03587FE055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A-97B6-4E4A-BB6F-2BABF5AA81B3}"/>
                </c:ext>
              </c:extLst>
            </c:dLbl>
            <c:dLbl>
              <c:idx val="3259"/>
              <c:tx>
                <c:rich>
                  <a:bodyPr/>
                  <a:lstStyle/>
                  <a:p>
                    <a:fld id="{693A87BB-E5FF-483C-B121-406437E317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B-97B6-4E4A-BB6F-2BABF5AA81B3}"/>
                </c:ext>
              </c:extLst>
            </c:dLbl>
            <c:dLbl>
              <c:idx val="3260"/>
              <c:tx>
                <c:rich>
                  <a:bodyPr/>
                  <a:lstStyle/>
                  <a:p>
                    <a:fld id="{61264AD0-78F6-4AC3-B94F-B8FE5D18ED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C-97B6-4E4A-BB6F-2BABF5AA81B3}"/>
                </c:ext>
              </c:extLst>
            </c:dLbl>
            <c:dLbl>
              <c:idx val="3261"/>
              <c:tx>
                <c:rich>
                  <a:bodyPr/>
                  <a:lstStyle/>
                  <a:p>
                    <a:fld id="{5083890A-8A05-4AF2-8727-36D2A5CDE8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D-97B6-4E4A-BB6F-2BABF5AA81B3}"/>
                </c:ext>
              </c:extLst>
            </c:dLbl>
            <c:dLbl>
              <c:idx val="3262"/>
              <c:tx>
                <c:rich>
                  <a:bodyPr/>
                  <a:lstStyle/>
                  <a:p>
                    <a:fld id="{4D7F3A99-99B2-424D-B02D-97A8707F95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E-97B6-4E4A-BB6F-2BABF5AA81B3}"/>
                </c:ext>
              </c:extLst>
            </c:dLbl>
            <c:dLbl>
              <c:idx val="3263"/>
              <c:tx>
                <c:rich>
                  <a:bodyPr/>
                  <a:lstStyle/>
                  <a:p>
                    <a:fld id="{1198A087-F5E9-4AE9-85F2-59C4FFC4EC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F-97B6-4E4A-BB6F-2BABF5AA81B3}"/>
                </c:ext>
              </c:extLst>
            </c:dLbl>
            <c:dLbl>
              <c:idx val="3264"/>
              <c:tx>
                <c:rich>
                  <a:bodyPr/>
                  <a:lstStyle/>
                  <a:p>
                    <a:fld id="{DC599A7C-C4AF-4397-A7B2-E610C767C8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0-97B6-4E4A-BB6F-2BABF5AA81B3}"/>
                </c:ext>
              </c:extLst>
            </c:dLbl>
            <c:dLbl>
              <c:idx val="3265"/>
              <c:tx>
                <c:rich>
                  <a:bodyPr/>
                  <a:lstStyle/>
                  <a:p>
                    <a:fld id="{E3B9C3A4-E880-4230-ACFA-589D6DC1AA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1-97B6-4E4A-BB6F-2BABF5AA81B3}"/>
                </c:ext>
              </c:extLst>
            </c:dLbl>
            <c:dLbl>
              <c:idx val="3266"/>
              <c:tx>
                <c:rich>
                  <a:bodyPr/>
                  <a:lstStyle/>
                  <a:p>
                    <a:fld id="{DD48B104-5379-4691-A376-748685BFDA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2-97B6-4E4A-BB6F-2BABF5AA81B3}"/>
                </c:ext>
              </c:extLst>
            </c:dLbl>
            <c:dLbl>
              <c:idx val="3267"/>
              <c:tx>
                <c:rich>
                  <a:bodyPr/>
                  <a:lstStyle/>
                  <a:p>
                    <a:fld id="{50DD4833-1426-4993-B4F8-500AC1E225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3-97B6-4E4A-BB6F-2BABF5AA81B3}"/>
                </c:ext>
              </c:extLst>
            </c:dLbl>
            <c:dLbl>
              <c:idx val="3268"/>
              <c:tx>
                <c:rich>
                  <a:bodyPr/>
                  <a:lstStyle/>
                  <a:p>
                    <a:fld id="{7AE818BC-D3AC-4B42-8003-CCCEC25326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4-97B6-4E4A-BB6F-2BABF5AA81B3}"/>
                </c:ext>
              </c:extLst>
            </c:dLbl>
            <c:dLbl>
              <c:idx val="3269"/>
              <c:tx>
                <c:rich>
                  <a:bodyPr/>
                  <a:lstStyle/>
                  <a:p>
                    <a:fld id="{79C5E3B7-D9DA-429D-B158-498ED8A9FA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5-97B6-4E4A-BB6F-2BABF5AA81B3}"/>
                </c:ext>
              </c:extLst>
            </c:dLbl>
            <c:dLbl>
              <c:idx val="3270"/>
              <c:tx>
                <c:rich>
                  <a:bodyPr/>
                  <a:lstStyle/>
                  <a:p>
                    <a:fld id="{2ABCF466-FB3B-4260-B04C-604D1B382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6-97B6-4E4A-BB6F-2BABF5AA81B3}"/>
                </c:ext>
              </c:extLst>
            </c:dLbl>
            <c:dLbl>
              <c:idx val="3271"/>
              <c:tx>
                <c:rich>
                  <a:bodyPr/>
                  <a:lstStyle/>
                  <a:p>
                    <a:fld id="{48721EF2-4E48-421E-B16D-39F9C4537F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7-97B6-4E4A-BB6F-2BABF5AA81B3}"/>
                </c:ext>
              </c:extLst>
            </c:dLbl>
            <c:dLbl>
              <c:idx val="3272"/>
              <c:tx>
                <c:rich>
                  <a:bodyPr/>
                  <a:lstStyle/>
                  <a:p>
                    <a:fld id="{56ECC5E2-4816-4C8E-B262-BBE5AA3116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8-97B6-4E4A-BB6F-2BABF5AA81B3}"/>
                </c:ext>
              </c:extLst>
            </c:dLbl>
            <c:dLbl>
              <c:idx val="3273"/>
              <c:tx>
                <c:rich>
                  <a:bodyPr/>
                  <a:lstStyle/>
                  <a:p>
                    <a:fld id="{22088005-E530-41CF-AA8A-7F898F7932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9-97B6-4E4A-BB6F-2BABF5AA81B3}"/>
                </c:ext>
              </c:extLst>
            </c:dLbl>
            <c:dLbl>
              <c:idx val="3274"/>
              <c:tx>
                <c:rich>
                  <a:bodyPr/>
                  <a:lstStyle/>
                  <a:p>
                    <a:fld id="{F6215DC5-1119-46C8-9C2F-FC422C4F77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A-97B6-4E4A-BB6F-2BABF5AA81B3}"/>
                </c:ext>
              </c:extLst>
            </c:dLbl>
            <c:dLbl>
              <c:idx val="3275"/>
              <c:tx>
                <c:rich>
                  <a:bodyPr/>
                  <a:lstStyle/>
                  <a:p>
                    <a:fld id="{2C5025EF-9FC3-434B-B909-2A8F3CCCDE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B-97B6-4E4A-BB6F-2BABF5AA81B3}"/>
                </c:ext>
              </c:extLst>
            </c:dLbl>
            <c:dLbl>
              <c:idx val="3276"/>
              <c:tx>
                <c:rich>
                  <a:bodyPr/>
                  <a:lstStyle/>
                  <a:p>
                    <a:fld id="{99D57ECD-4FEF-407B-BB6E-EE4DA871C6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C-97B6-4E4A-BB6F-2BABF5AA81B3}"/>
                </c:ext>
              </c:extLst>
            </c:dLbl>
            <c:dLbl>
              <c:idx val="3277"/>
              <c:tx>
                <c:rich>
                  <a:bodyPr/>
                  <a:lstStyle/>
                  <a:p>
                    <a:fld id="{EBD3C9FB-F404-4510-BD5F-A0FFDD35A2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D-97B6-4E4A-BB6F-2BABF5AA81B3}"/>
                </c:ext>
              </c:extLst>
            </c:dLbl>
            <c:dLbl>
              <c:idx val="3278"/>
              <c:tx>
                <c:rich>
                  <a:bodyPr/>
                  <a:lstStyle/>
                  <a:p>
                    <a:fld id="{F4745AA0-63FA-476B-9446-5A23139CC3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E-97B6-4E4A-BB6F-2BABF5AA81B3}"/>
                </c:ext>
              </c:extLst>
            </c:dLbl>
            <c:dLbl>
              <c:idx val="3279"/>
              <c:tx>
                <c:rich>
                  <a:bodyPr/>
                  <a:lstStyle/>
                  <a:p>
                    <a:fld id="{6734CEBA-35F8-4F6E-A5BD-1CA5354748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F-97B6-4E4A-BB6F-2BABF5AA81B3}"/>
                </c:ext>
              </c:extLst>
            </c:dLbl>
            <c:dLbl>
              <c:idx val="3280"/>
              <c:tx>
                <c:rich>
                  <a:bodyPr/>
                  <a:lstStyle/>
                  <a:p>
                    <a:fld id="{990D9E69-3926-4C02-BADB-9B05096E2D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0-97B6-4E4A-BB6F-2BABF5AA81B3}"/>
                </c:ext>
              </c:extLst>
            </c:dLbl>
            <c:dLbl>
              <c:idx val="3281"/>
              <c:tx>
                <c:rich>
                  <a:bodyPr/>
                  <a:lstStyle/>
                  <a:p>
                    <a:fld id="{AED7DF12-561F-45AE-9F12-1FD3D27D41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1-97B6-4E4A-BB6F-2BABF5AA81B3}"/>
                </c:ext>
              </c:extLst>
            </c:dLbl>
            <c:dLbl>
              <c:idx val="3282"/>
              <c:tx>
                <c:rich>
                  <a:bodyPr/>
                  <a:lstStyle/>
                  <a:p>
                    <a:fld id="{B2B2A9D2-E2CA-4166-BF30-F37F23038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2-97B6-4E4A-BB6F-2BABF5AA81B3}"/>
                </c:ext>
              </c:extLst>
            </c:dLbl>
            <c:dLbl>
              <c:idx val="3283"/>
              <c:tx>
                <c:rich>
                  <a:bodyPr/>
                  <a:lstStyle/>
                  <a:p>
                    <a:fld id="{AC6D78F1-6B03-4D91-A09E-09888E5F26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3-97B6-4E4A-BB6F-2BABF5AA81B3}"/>
                </c:ext>
              </c:extLst>
            </c:dLbl>
            <c:dLbl>
              <c:idx val="3284"/>
              <c:tx>
                <c:rich>
                  <a:bodyPr/>
                  <a:lstStyle/>
                  <a:p>
                    <a:fld id="{8C3DDE45-99ED-43A5-A20E-D83D5271A7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4-97B6-4E4A-BB6F-2BABF5AA81B3}"/>
                </c:ext>
              </c:extLst>
            </c:dLbl>
            <c:dLbl>
              <c:idx val="3285"/>
              <c:tx>
                <c:rich>
                  <a:bodyPr/>
                  <a:lstStyle/>
                  <a:p>
                    <a:fld id="{EB57A97E-AF69-4804-A3E0-447563D250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5-97B6-4E4A-BB6F-2BABF5AA81B3}"/>
                </c:ext>
              </c:extLst>
            </c:dLbl>
            <c:dLbl>
              <c:idx val="3286"/>
              <c:tx>
                <c:rich>
                  <a:bodyPr/>
                  <a:lstStyle/>
                  <a:p>
                    <a:fld id="{5CA0AE49-1722-43A2-B765-894BC109BC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6-97B6-4E4A-BB6F-2BABF5AA81B3}"/>
                </c:ext>
              </c:extLst>
            </c:dLbl>
            <c:dLbl>
              <c:idx val="3287"/>
              <c:tx>
                <c:rich>
                  <a:bodyPr/>
                  <a:lstStyle/>
                  <a:p>
                    <a:fld id="{6C2A6612-E84E-41AF-AFA5-25F31C3E1F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7-97B6-4E4A-BB6F-2BABF5AA81B3}"/>
                </c:ext>
              </c:extLst>
            </c:dLbl>
            <c:dLbl>
              <c:idx val="3288"/>
              <c:tx>
                <c:rich>
                  <a:bodyPr/>
                  <a:lstStyle/>
                  <a:p>
                    <a:fld id="{8C0751A5-3E9D-4427-9BB4-66B72F9956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8-97B6-4E4A-BB6F-2BABF5AA81B3}"/>
                </c:ext>
              </c:extLst>
            </c:dLbl>
            <c:dLbl>
              <c:idx val="3289"/>
              <c:tx>
                <c:rich>
                  <a:bodyPr/>
                  <a:lstStyle/>
                  <a:p>
                    <a:fld id="{BD5C0122-1C50-486A-8005-69EEB353F7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9-97B6-4E4A-BB6F-2BABF5AA81B3}"/>
                </c:ext>
              </c:extLst>
            </c:dLbl>
            <c:dLbl>
              <c:idx val="3290"/>
              <c:tx>
                <c:rich>
                  <a:bodyPr/>
                  <a:lstStyle/>
                  <a:p>
                    <a:fld id="{230C279D-242F-4274-AA18-E3023A1EAB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A-97B6-4E4A-BB6F-2BABF5AA81B3}"/>
                </c:ext>
              </c:extLst>
            </c:dLbl>
            <c:dLbl>
              <c:idx val="3291"/>
              <c:tx>
                <c:rich>
                  <a:bodyPr/>
                  <a:lstStyle/>
                  <a:p>
                    <a:fld id="{9E065B99-D2E3-40AD-B44E-2D803853DE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B-97B6-4E4A-BB6F-2BABF5AA81B3}"/>
                </c:ext>
              </c:extLst>
            </c:dLbl>
            <c:dLbl>
              <c:idx val="3292"/>
              <c:tx>
                <c:rich>
                  <a:bodyPr/>
                  <a:lstStyle/>
                  <a:p>
                    <a:fld id="{07649BE4-E8C5-4E8C-9E10-808167E27F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C-97B6-4E4A-BB6F-2BABF5AA81B3}"/>
                </c:ext>
              </c:extLst>
            </c:dLbl>
            <c:dLbl>
              <c:idx val="3293"/>
              <c:tx>
                <c:rich>
                  <a:bodyPr/>
                  <a:lstStyle/>
                  <a:p>
                    <a:fld id="{B590DEE5-086E-4DEA-9D44-445D7B3702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D-97B6-4E4A-BB6F-2BABF5AA81B3}"/>
                </c:ext>
              </c:extLst>
            </c:dLbl>
            <c:dLbl>
              <c:idx val="3294"/>
              <c:tx>
                <c:rich>
                  <a:bodyPr/>
                  <a:lstStyle/>
                  <a:p>
                    <a:fld id="{5683A0DA-CFE5-472D-A7BE-BFBEE4F13B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E-97B6-4E4A-BB6F-2BABF5AA81B3}"/>
                </c:ext>
              </c:extLst>
            </c:dLbl>
            <c:dLbl>
              <c:idx val="3295"/>
              <c:tx>
                <c:rich>
                  <a:bodyPr/>
                  <a:lstStyle/>
                  <a:p>
                    <a:fld id="{465ECC7A-6A66-4C82-8673-B934554BD3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F-97B6-4E4A-BB6F-2BABF5AA81B3}"/>
                </c:ext>
              </c:extLst>
            </c:dLbl>
            <c:dLbl>
              <c:idx val="3296"/>
              <c:tx>
                <c:rich>
                  <a:bodyPr/>
                  <a:lstStyle/>
                  <a:p>
                    <a:fld id="{EA076E62-8376-4908-A66B-39AC2BA6A2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0-97B6-4E4A-BB6F-2BABF5AA81B3}"/>
                </c:ext>
              </c:extLst>
            </c:dLbl>
            <c:dLbl>
              <c:idx val="3297"/>
              <c:tx>
                <c:rich>
                  <a:bodyPr/>
                  <a:lstStyle/>
                  <a:p>
                    <a:fld id="{FEBC7D63-5098-43B0-A14D-DAB393BE58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1-97B6-4E4A-BB6F-2BABF5AA81B3}"/>
                </c:ext>
              </c:extLst>
            </c:dLbl>
            <c:dLbl>
              <c:idx val="3298"/>
              <c:tx>
                <c:rich>
                  <a:bodyPr/>
                  <a:lstStyle/>
                  <a:p>
                    <a:fld id="{309119CC-912F-4BF9-B4DC-25F28BD6A3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2-97B6-4E4A-BB6F-2BABF5AA81B3}"/>
                </c:ext>
              </c:extLst>
            </c:dLbl>
            <c:dLbl>
              <c:idx val="3299"/>
              <c:tx>
                <c:rich>
                  <a:bodyPr/>
                  <a:lstStyle/>
                  <a:p>
                    <a:fld id="{3FC0E83C-E556-40C3-9F5B-451F029F24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3-97B6-4E4A-BB6F-2BABF5AA81B3}"/>
                </c:ext>
              </c:extLst>
            </c:dLbl>
            <c:dLbl>
              <c:idx val="3300"/>
              <c:tx>
                <c:rich>
                  <a:bodyPr/>
                  <a:lstStyle/>
                  <a:p>
                    <a:fld id="{1D4A196B-904C-48D2-9F1F-2EFD8DA703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4-97B6-4E4A-BB6F-2BABF5AA81B3}"/>
                </c:ext>
              </c:extLst>
            </c:dLbl>
            <c:dLbl>
              <c:idx val="3301"/>
              <c:tx>
                <c:rich>
                  <a:bodyPr/>
                  <a:lstStyle/>
                  <a:p>
                    <a:fld id="{D1F7B18A-489D-4F39-9EAE-8ACB68E143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5-97B6-4E4A-BB6F-2BABF5AA81B3}"/>
                </c:ext>
              </c:extLst>
            </c:dLbl>
            <c:dLbl>
              <c:idx val="3302"/>
              <c:tx>
                <c:rich>
                  <a:bodyPr/>
                  <a:lstStyle/>
                  <a:p>
                    <a:fld id="{FE08592F-067D-48BB-B521-E4FD6EFF9A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6-97B6-4E4A-BB6F-2BABF5AA81B3}"/>
                </c:ext>
              </c:extLst>
            </c:dLbl>
            <c:dLbl>
              <c:idx val="3303"/>
              <c:tx>
                <c:rich>
                  <a:bodyPr/>
                  <a:lstStyle/>
                  <a:p>
                    <a:fld id="{0CE28D74-8B77-4AFA-9362-8C36BD7A95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7-97B6-4E4A-BB6F-2BABF5AA81B3}"/>
                </c:ext>
              </c:extLst>
            </c:dLbl>
            <c:dLbl>
              <c:idx val="3304"/>
              <c:tx>
                <c:rich>
                  <a:bodyPr/>
                  <a:lstStyle/>
                  <a:p>
                    <a:fld id="{094F6719-1694-4E4F-9CA8-6A4FF1BFA9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8-97B6-4E4A-BB6F-2BABF5AA81B3}"/>
                </c:ext>
              </c:extLst>
            </c:dLbl>
            <c:dLbl>
              <c:idx val="3305"/>
              <c:tx>
                <c:rich>
                  <a:bodyPr/>
                  <a:lstStyle/>
                  <a:p>
                    <a:fld id="{71034A96-D0A8-459D-9D89-6869342ED9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9-97B6-4E4A-BB6F-2BABF5AA81B3}"/>
                </c:ext>
              </c:extLst>
            </c:dLbl>
            <c:dLbl>
              <c:idx val="3306"/>
              <c:tx>
                <c:rich>
                  <a:bodyPr/>
                  <a:lstStyle/>
                  <a:p>
                    <a:fld id="{99CF8D1A-CD03-43CF-8986-357AF840F0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A-97B6-4E4A-BB6F-2BABF5AA81B3}"/>
                </c:ext>
              </c:extLst>
            </c:dLbl>
            <c:dLbl>
              <c:idx val="3307"/>
              <c:tx>
                <c:rich>
                  <a:bodyPr/>
                  <a:lstStyle/>
                  <a:p>
                    <a:fld id="{162FE6FF-7E90-4BF8-A4D5-D5CDCD6CDC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B-97B6-4E4A-BB6F-2BABF5AA81B3}"/>
                </c:ext>
              </c:extLst>
            </c:dLbl>
            <c:dLbl>
              <c:idx val="3308"/>
              <c:tx>
                <c:rich>
                  <a:bodyPr/>
                  <a:lstStyle/>
                  <a:p>
                    <a:fld id="{0493B523-D49D-46E2-92A5-26C59A661D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C-97B6-4E4A-BB6F-2BABF5AA81B3}"/>
                </c:ext>
              </c:extLst>
            </c:dLbl>
            <c:dLbl>
              <c:idx val="3309"/>
              <c:tx>
                <c:rich>
                  <a:bodyPr/>
                  <a:lstStyle/>
                  <a:p>
                    <a:fld id="{298CC2A2-ED29-4B71-9310-E6E1E15181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D-97B6-4E4A-BB6F-2BABF5AA81B3}"/>
                </c:ext>
              </c:extLst>
            </c:dLbl>
            <c:dLbl>
              <c:idx val="3310"/>
              <c:tx>
                <c:rich>
                  <a:bodyPr/>
                  <a:lstStyle/>
                  <a:p>
                    <a:fld id="{A029AF10-C08C-4308-904F-ABB2BB97F2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E-97B6-4E4A-BB6F-2BABF5AA81B3}"/>
                </c:ext>
              </c:extLst>
            </c:dLbl>
            <c:dLbl>
              <c:idx val="3311"/>
              <c:tx>
                <c:rich>
                  <a:bodyPr/>
                  <a:lstStyle/>
                  <a:p>
                    <a:fld id="{9FCF6B83-2DF4-44A0-9A48-78BE5CC87C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F-97B6-4E4A-BB6F-2BABF5AA81B3}"/>
                </c:ext>
              </c:extLst>
            </c:dLbl>
            <c:dLbl>
              <c:idx val="3312"/>
              <c:tx>
                <c:rich>
                  <a:bodyPr/>
                  <a:lstStyle/>
                  <a:p>
                    <a:fld id="{1F2C2A07-2014-4AE0-951B-D17FEAB25E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0-97B6-4E4A-BB6F-2BABF5AA81B3}"/>
                </c:ext>
              </c:extLst>
            </c:dLbl>
            <c:dLbl>
              <c:idx val="3313"/>
              <c:tx>
                <c:rich>
                  <a:bodyPr/>
                  <a:lstStyle/>
                  <a:p>
                    <a:fld id="{9F9D791A-04CB-4F7C-B4F8-8516501544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1-97B6-4E4A-BB6F-2BABF5AA81B3}"/>
                </c:ext>
              </c:extLst>
            </c:dLbl>
            <c:dLbl>
              <c:idx val="3314"/>
              <c:tx>
                <c:rich>
                  <a:bodyPr/>
                  <a:lstStyle/>
                  <a:p>
                    <a:fld id="{980321AA-8A95-43E3-BB53-89DE8FFB35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2-97B6-4E4A-BB6F-2BABF5AA81B3}"/>
                </c:ext>
              </c:extLst>
            </c:dLbl>
            <c:dLbl>
              <c:idx val="3315"/>
              <c:tx>
                <c:rich>
                  <a:bodyPr/>
                  <a:lstStyle/>
                  <a:p>
                    <a:fld id="{43B88E97-7856-44C5-AB9C-258661A7FA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3-97B6-4E4A-BB6F-2BABF5AA81B3}"/>
                </c:ext>
              </c:extLst>
            </c:dLbl>
            <c:dLbl>
              <c:idx val="3316"/>
              <c:tx>
                <c:rich>
                  <a:bodyPr/>
                  <a:lstStyle/>
                  <a:p>
                    <a:fld id="{5A73E2A6-953A-4A86-99A2-8165FC6963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4-97B6-4E4A-BB6F-2BABF5AA81B3}"/>
                </c:ext>
              </c:extLst>
            </c:dLbl>
            <c:dLbl>
              <c:idx val="3317"/>
              <c:tx>
                <c:rich>
                  <a:bodyPr/>
                  <a:lstStyle/>
                  <a:p>
                    <a:fld id="{33A74A3C-40A3-4214-9F11-80F3EE4917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5-97B6-4E4A-BB6F-2BABF5AA81B3}"/>
                </c:ext>
              </c:extLst>
            </c:dLbl>
            <c:dLbl>
              <c:idx val="3318"/>
              <c:tx>
                <c:rich>
                  <a:bodyPr/>
                  <a:lstStyle/>
                  <a:p>
                    <a:fld id="{51F7685D-E4DE-4482-AACE-D17583174B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6-97B6-4E4A-BB6F-2BABF5AA81B3}"/>
                </c:ext>
              </c:extLst>
            </c:dLbl>
            <c:dLbl>
              <c:idx val="3319"/>
              <c:tx>
                <c:rich>
                  <a:bodyPr/>
                  <a:lstStyle/>
                  <a:p>
                    <a:fld id="{2DD4F395-F069-45AF-8F2E-BA6D5BA34D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7-97B6-4E4A-BB6F-2BABF5AA81B3}"/>
                </c:ext>
              </c:extLst>
            </c:dLbl>
            <c:dLbl>
              <c:idx val="3320"/>
              <c:tx>
                <c:rich>
                  <a:bodyPr/>
                  <a:lstStyle/>
                  <a:p>
                    <a:fld id="{9DCD6C87-42E7-4672-96AE-3DA58DCC60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8-97B6-4E4A-BB6F-2BABF5AA81B3}"/>
                </c:ext>
              </c:extLst>
            </c:dLbl>
            <c:dLbl>
              <c:idx val="3321"/>
              <c:tx>
                <c:rich>
                  <a:bodyPr/>
                  <a:lstStyle/>
                  <a:p>
                    <a:fld id="{1F7C2645-0890-4AEC-84E4-07F5532720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9-97B6-4E4A-BB6F-2BABF5AA81B3}"/>
                </c:ext>
              </c:extLst>
            </c:dLbl>
            <c:dLbl>
              <c:idx val="3322"/>
              <c:tx>
                <c:rich>
                  <a:bodyPr/>
                  <a:lstStyle/>
                  <a:p>
                    <a:fld id="{49DE87D7-3BF7-4897-87F7-FAE9BC7D3F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A-97B6-4E4A-BB6F-2BABF5AA81B3}"/>
                </c:ext>
              </c:extLst>
            </c:dLbl>
            <c:dLbl>
              <c:idx val="3323"/>
              <c:tx>
                <c:rich>
                  <a:bodyPr/>
                  <a:lstStyle/>
                  <a:p>
                    <a:fld id="{3CF35E42-C4EC-42D7-B87F-7C9F3785F6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B-97B6-4E4A-BB6F-2BABF5AA81B3}"/>
                </c:ext>
              </c:extLst>
            </c:dLbl>
            <c:dLbl>
              <c:idx val="3324"/>
              <c:tx>
                <c:rich>
                  <a:bodyPr/>
                  <a:lstStyle/>
                  <a:p>
                    <a:fld id="{17060FD8-5275-44AD-968A-77DFDFACD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C-97B6-4E4A-BB6F-2BABF5AA81B3}"/>
                </c:ext>
              </c:extLst>
            </c:dLbl>
            <c:dLbl>
              <c:idx val="3325"/>
              <c:tx>
                <c:rich>
                  <a:bodyPr/>
                  <a:lstStyle/>
                  <a:p>
                    <a:fld id="{02A41288-1594-4BA3-8344-4D076A531A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D-97B6-4E4A-BB6F-2BABF5AA81B3}"/>
                </c:ext>
              </c:extLst>
            </c:dLbl>
            <c:dLbl>
              <c:idx val="3326"/>
              <c:tx>
                <c:rich>
                  <a:bodyPr/>
                  <a:lstStyle/>
                  <a:p>
                    <a:fld id="{944F15FD-A560-4F34-B5FB-46F8647370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E-97B6-4E4A-BB6F-2BABF5AA81B3}"/>
                </c:ext>
              </c:extLst>
            </c:dLbl>
            <c:dLbl>
              <c:idx val="3327"/>
              <c:tx>
                <c:rich>
                  <a:bodyPr/>
                  <a:lstStyle/>
                  <a:p>
                    <a:fld id="{1FA68FD0-BD13-4A21-984B-23F814625D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F-97B6-4E4A-BB6F-2BABF5AA81B3}"/>
                </c:ext>
              </c:extLst>
            </c:dLbl>
            <c:dLbl>
              <c:idx val="3328"/>
              <c:tx>
                <c:rich>
                  <a:bodyPr/>
                  <a:lstStyle/>
                  <a:p>
                    <a:fld id="{E985D92D-D885-4A3E-9D6D-C630CC1FCC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0-97B6-4E4A-BB6F-2BABF5AA81B3}"/>
                </c:ext>
              </c:extLst>
            </c:dLbl>
            <c:dLbl>
              <c:idx val="3329"/>
              <c:tx>
                <c:rich>
                  <a:bodyPr/>
                  <a:lstStyle/>
                  <a:p>
                    <a:fld id="{0B623F64-5D6E-4EF0-8800-2ED906E3AB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1-97B6-4E4A-BB6F-2BABF5AA81B3}"/>
                </c:ext>
              </c:extLst>
            </c:dLbl>
            <c:dLbl>
              <c:idx val="3330"/>
              <c:tx>
                <c:rich>
                  <a:bodyPr/>
                  <a:lstStyle/>
                  <a:p>
                    <a:fld id="{A3C581BB-11E7-4709-9A54-2D3C92D29C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2-97B6-4E4A-BB6F-2BABF5AA81B3}"/>
                </c:ext>
              </c:extLst>
            </c:dLbl>
            <c:dLbl>
              <c:idx val="3331"/>
              <c:tx>
                <c:rich>
                  <a:bodyPr/>
                  <a:lstStyle/>
                  <a:p>
                    <a:fld id="{4D0C54EA-464F-4D72-B89F-4539D28834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3-97B6-4E4A-BB6F-2BABF5AA81B3}"/>
                </c:ext>
              </c:extLst>
            </c:dLbl>
            <c:dLbl>
              <c:idx val="3332"/>
              <c:tx>
                <c:rich>
                  <a:bodyPr/>
                  <a:lstStyle/>
                  <a:p>
                    <a:fld id="{50897940-8588-4582-A36C-9C20688508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4-97B6-4E4A-BB6F-2BABF5AA81B3}"/>
                </c:ext>
              </c:extLst>
            </c:dLbl>
            <c:dLbl>
              <c:idx val="3333"/>
              <c:tx>
                <c:rich>
                  <a:bodyPr/>
                  <a:lstStyle/>
                  <a:p>
                    <a:fld id="{FAC48F63-C3B8-4040-AD4B-3427536B91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5-97B6-4E4A-BB6F-2BABF5AA81B3}"/>
                </c:ext>
              </c:extLst>
            </c:dLbl>
            <c:dLbl>
              <c:idx val="3334"/>
              <c:tx>
                <c:rich>
                  <a:bodyPr/>
                  <a:lstStyle/>
                  <a:p>
                    <a:fld id="{FA7DD225-7096-40E6-BF9F-D7118F437F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6-97B6-4E4A-BB6F-2BABF5AA81B3}"/>
                </c:ext>
              </c:extLst>
            </c:dLbl>
            <c:dLbl>
              <c:idx val="3335"/>
              <c:tx>
                <c:rich>
                  <a:bodyPr/>
                  <a:lstStyle/>
                  <a:p>
                    <a:fld id="{110020C2-6462-4741-834F-5DB30D9CC9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7-97B6-4E4A-BB6F-2BABF5AA81B3}"/>
                </c:ext>
              </c:extLst>
            </c:dLbl>
            <c:dLbl>
              <c:idx val="3336"/>
              <c:tx>
                <c:rich>
                  <a:bodyPr/>
                  <a:lstStyle/>
                  <a:p>
                    <a:fld id="{51E646A6-52DB-4CA9-8E31-6BE70FCEAC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8-97B6-4E4A-BB6F-2BABF5AA81B3}"/>
                </c:ext>
              </c:extLst>
            </c:dLbl>
            <c:dLbl>
              <c:idx val="3337"/>
              <c:tx>
                <c:rich>
                  <a:bodyPr/>
                  <a:lstStyle/>
                  <a:p>
                    <a:fld id="{76D74F0A-A842-41C9-8890-D9D3FB596A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9-97B6-4E4A-BB6F-2BABF5AA81B3}"/>
                </c:ext>
              </c:extLst>
            </c:dLbl>
            <c:dLbl>
              <c:idx val="3338"/>
              <c:tx>
                <c:rich>
                  <a:bodyPr/>
                  <a:lstStyle/>
                  <a:p>
                    <a:fld id="{325AF1F9-C0F3-4416-B046-965122EF55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A-97B6-4E4A-BB6F-2BABF5AA81B3}"/>
                </c:ext>
              </c:extLst>
            </c:dLbl>
            <c:dLbl>
              <c:idx val="3339"/>
              <c:tx>
                <c:rich>
                  <a:bodyPr/>
                  <a:lstStyle/>
                  <a:p>
                    <a:fld id="{54D06033-7360-4438-AE0F-4F85E83412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B-97B6-4E4A-BB6F-2BABF5AA81B3}"/>
                </c:ext>
              </c:extLst>
            </c:dLbl>
            <c:dLbl>
              <c:idx val="3340"/>
              <c:tx>
                <c:rich>
                  <a:bodyPr/>
                  <a:lstStyle/>
                  <a:p>
                    <a:fld id="{59B3BF98-DC8A-4212-BF84-BF326A37CC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C-97B6-4E4A-BB6F-2BABF5AA81B3}"/>
                </c:ext>
              </c:extLst>
            </c:dLbl>
            <c:dLbl>
              <c:idx val="3341"/>
              <c:tx>
                <c:rich>
                  <a:bodyPr/>
                  <a:lstStyle/>
                  <a:p>
                    <a:fld id="{522C5D78-9813-4701-B8C2-C3AA8C3444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D-97B6-4E4A-BB6F-2BABF5AA81B3}"/>
                </c:ext>
              </c:extLst>
            </c:dLbl>
            <c:dLbl>
              <c:idx val="3342"/>
              <c:tx>
                <c:rich>
                  <a:bodyPr/>
                  <a:lstStyle/>
                  <a:p>
                    <a:fld id="{BD4D7A11-A0C7-4305-8671-4BD172A829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E-97B6-4E4A-BB6F-2BABF5AA81B3}"/>
                </c:ext>
              </c:extLst>
            </c:dLbl>
            <c:dLbl>
              <c:idx val="3343"/>
              <c:tx>
                <c:rich>
                  <a:bodyPr/>
                  <a:lstStyle/>
                  <a:p>
                    <a:fld id="{100F8690-F782-4502-A024-931FE740F8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F-97B6-4E4A-BB6F-2BABF5AA81B3}"/>
                </c:ext>
              </c:extLst>
            </c:dLbl>
            <c:dLbl>
              <c:idx val="3344"/>
              <c:tx>
                <c:rich>
                  <a:bodyPr/>
                  <a:lstStyle/>
                  <a:p>
                    <a:fld id="{E563E70B-2DEC-4891-B50A-01B776E12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0-97B6-4E4A-BB6F-2BABF5AA81B3}"/>
                </c:ext>
              </c:extLst>
            </c:dLbl>
            <c:dLbl>
              <c:idx val="3345"/>
              <c:tx>
                <c:rich>
                  <a:bodyPr/>
                  <a:lstStyle/>
                  <a:p>
                    <a:fld id="{AAD591DE-7C4A-453C-A554-28D5658E6F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1-97B6-4E4A-BB6F-2BABF5AA81B3}"/>
                </c:ext>
              </c:extLst>
            </c:dLbl>
            <c:dLbl>
              <c:idx val="3346"/>
              <c:tx>
                <c:rich>
                  <a:bodyPr/>
                  <a:lstStyle/>
                  <a:p>
                    <a:fld id="{CC38B87A-7308-4B74-B746-C38A9D9D70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2-97B6-4E4A-BB6F-2BABF5AA81B3}"/>
                </c:ext>
              </c:extLst>
            </c:dLbl>
            <c:dLbl>
              <c:idx val="3347"/>
              <c:tx>
                <c:rich>
                  <a:bodyPr/>
                  <a:lstStyle/>
                  <a:p>
                    <a:fld id="{6E9A4448-58EB-40DD-854C-213D713E99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3-97B6-4E4A-BB6F-2BABF5AA81B3}"/>
                </c:ext>
              </c:extLst>
            </c:dLbl>
            <c:dLbl>
              <c:idx val="3348"/>
              <c:tx>
                <c:rich>
                  <a:bodyPr/>
                  <a:lstStyle/>
                  <a:p>
                    <a:fld id="{2E409C54-434F-4F83-BBE5-78BCBB9221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4-97B6-4E4A-BB6F-2BABF5AA81B3}"/>
                </c:ext>
              </c:extLst>
            </c:dLbl>
            <c:dLbl>
              <c:idx val="3349"/>
              <c:tx>
                <c:rich>
                  <a:bodyPr/>
                  <a:lstStyle/>
                  <a:p>
                    <a:fld id="{02167AF0-9397-4BEC-BF04-A927C38385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5-97B6-4E4A-BB6F-2BABF5AA81B3}"/>
                </c:ext>
              </c:extLst>
            </c:dLbl>
            <c:dLbl>
              <c:idx val="3350"/>
              <c:tx>
                <c:rich>
                  <a:bodyPr/>
                  <a:lstStyle/>
                  <a:p>
                    <a:fld id="{7C04C4B7-5392-477D-9AFF-4E0C4057B2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6-97B6-4E4A-BB6F-2BABF5AA81B3}"/>
                </c:ext>
              </c:extLst>
            </c:dLbl>
            <c:dLbl>
              <c:idx val="3351"/>
              <c:tx>
                <c:rich>
                  <a:bodyPr/>
                  <a:lstStyle/>
                  <a:p>
                    <a:fld id="{6F46CB13-4663-4F2B-A238-62AE09A78E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7-97B6-4E4A-BB6F-2BABF5AA81B3}"/>
                </c:ext>
              </c:extLst>
            </c:dLbl>
            <c:dLbl>
              <c:idx val="3352"/>
              <c:tx>
                <c:rich>
                  <a:bodyPr/>
                  <a:lstStyle/>
                  <a:p>
                    <a:fld id="{B1E33776-8B45-46EC-AF11-7B0135A074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8-97B6-4E4A-BB6F-2BABF5AA81B3}"/>
                </c:ext>
              </c:extLst>
            </c:dLbl>
            <c:dLbl>
              <c:idx val="3353"/>
              <c:tx>
                <c:rich>
                  <a:bodyPr/>
                  <a:lstStyle/>
                  <a:p>
                    <a:fld id="{5FE3E895-BCCE-4EDD-8738-7A3EE4C7FD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9-97B6-4E4A-BB6F-2BABF5AA81B3}"/>
                </c:ext>
              </c:extLst>
            </c:dLbl>
            <c:dLbl>
              <c:idx val="3354"/>
              <c:tx>
                <c:rich>
                  <a:bodyPr/>
                  <a:lstStyle/>
                  <a:p>
                    <a:fld id="{0CB917F4-8237-4C67-85D1-11A515F137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A-97B6-4E4A-BB6F-2BABF5AA81B3}"/>
                </c:ext>
              </c:extLst>
            </c:dLbl>
            <c:dLbl>
              <c:idx val="3355"/>
              <c:tx>
                <c:rich>
                  <a:bodyPr/>
                  <a:lstStyle/>
                  <a:p>
                    <a:fld id="{CF1908AD-5ACA-4B13-BFB8-68FB0CE38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B-97B6-4E4A-BB6F-2BABF5AA81B3}"/>
                </c:ext>
              </c:extLst>
            </c:dLbl>
            <c:dLbl>
              <c:idx val="3356"/>
              <c:tx>
                <c:rich>
                  <a:bodyPr/>
                  <a:lstStyle/>
                  <a:p>
                    <a:fld id="{670CBC1A-448F-4BD3-B463-FBFD397234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C-97B6-4E4A-BB6F-2BABF5AA81B3}"/>
                </c:ext>
              </c:extLst>
            </c:dLbl>
            <c:dLbl>
              <c:idx val="3357"/>
              <c:tx>
                <c:rich>
                  <a:bodyPr/>
                  <a:lstStyle/>
                  <a:p>
                    <a:fld id="{F7B608B4-34BB-4996-A057-1E60D6310A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D-97B6-4E4A-BB6F-2BABF5AA81B3}"/>
                </c:ext>
              </c:extLst>
            </c:dLbl>
            <c:dLbl>
              <c:idx val="3358"/>
              <c:tx>
                <c:rich>
                  <a:bodyPr/>
                  <a:lstStyle/>
                  <a:p>
                    <a:fld id="{A376DB36-7DB1-493F-8465-4957C8EEF0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E-97B6-4E4A-BB6F-2BABF5AA81B3}"/>
                </c:ext>
              </c:extLst>
            </c:dLbl>
            <c:dLbl>
              <c:idx val="3359"/>
              <c:tx>
                <c:rich>
                  <a:bodyPr/>
                  <a:lstStyle/>
                  <a:p>
                    <a:fld id="{4674FB7F-02EB-43AE-80CC-2689DDE34B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F-97B6-4E4A-BB6F-2BABF5AA81B3}"/>
                </c:ext>
              </c:extLst>
            </c:dLbl>
            <c:dLbl>
              <c:idx val="3360"/>
              <c:tx>
                <c:rich>
                  <a:bodyPr/>
                  <a:lstStyle/>
                  <a:p>
                    <a:fld id="{668A0831-45E5-4313-8080-542DFE7B2E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0-97B6-4E4A-BB6F-2BABF5AA81B3}"/>
                </c:ext>
              </c:extLst>
            </c:dLbl>
            <c:dLbl>
              <c:idx val="3361"/>
              <c:tx>
                <c:rich>
                  <a:bodyPr/>
                  <a:lstStyle/>
                  <a:p>
                    <a:fld id="{CC00BF8B-2DED-465A-BA82-94499C98A0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1-97B6-4E4A-BB6F-2BABF5AA81B3}"/>
                </c:ext>
              </c:extLst>
            </c:dLbl>
            <c:dLbl>
              <c:idx val="3362"/>
              <c:tx>
                <c:rich>
                  <a:bodyPr/>
                  <a:lstStyle/>
                  <a:p>
                    <a:fld id="{5A15C093-01E2-4503-8B0E-C8B1F7CFA5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2-97B6-4E4A-BB6F-2BABF5AA81B3}"/>
                </c:ext>
              </c:extLst>
            </c:dLbl>
            <c:dLbl>
              <c:idx val="3363"/>
              <c:tx>
                <c:rich>
                  <a:bodyPr/>
                  <a:lstStyle/>
                  <a:p>
                    <a:fld id="{00411BDC-ACB1-4A49-8B32-1F2D075836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3-97B6-4E4A-BB6F-2BABF5AA81B3}"/>
                </c:ext>
              </c:extLst>
            </c:dLbl>
            <c:dLbl>
              <c:idx val="3364"/>
              <c:tx>
                <c:rich>
                  <a:bodyPr/>
                  <a:lstStyle/>
                  <a:p>
                    <a:fld id="{8A9B436F-D677-44BF-B8C8-8B2961C318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4-97B6-4E4A-BB6F-2BABF5AA81B3}"/>
                </c:ext>
              </c:extLst>
            </c:dLbl>
            <c:dLbl>
              <c:idx val="3365"/>
              <c:tx>
                <c:rich>
                  <a:bodyPr/>
                  <a:lstStyle/>
                  <a:p>
                    <a:fld id="{57C38D0C-24DC-49EC-8B39-9CD7D13137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5-97B6-4E4A-BB6F-2BABF5AA81B3}"/>
                </c:ext>
              </c:extLst>
            </c:dLbl>
            <c:dLbl>
              <c:idx val="3366"/>
              <c:tx>
                <c:rich>
                  <a:bodyPr/>
                  <a:lstStyle/>
                  <a:p>
                    <a:fld id="{6B3A694B-9CBA-4C11-A5C7-FD09F956CB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6-97B6-4E4A-BB6F-2BABF5AA81B3}"/>
                </c:ext>
              </c:extLst>
            </c:dLbl>
            <c:dLbl>
              <c:idx val="3367"/>
              <c:tx>
                <c:rich>
                  <a:bodyPr/>
                  <a:lstStyle/>
                  <a:p>
                    <a:fld id="{EAF53C70-664B-41EF-BD32-2EDDA39B58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7-97B6-4E4A-BB6F-2BABF5AA81B3}"/>
                </c:ext>
              </c:extLst>
            </c:dLbl>
            <c:dLbl>
              <c:idx val="3368"/>
              <c:tx>
                <c:rich>
                  <a:bodyPr/>
                  <a:lstStyle/>
                  <a:p>
                    <a:fld id="{772FE0C9-5630-4645-8C5C-2E704CB616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8-97B6-4E4A-BB6F-2BABF5AA81B3}"/>
                </c:ext>
              </c:extLst>
            </c:dLbl>
            <c:dLbl>
              <c:idx val="3369"/>
              <c:tx>
                <c:rich>
                  <a:bodyPr/>
                  <a:lstStyle/>
                  <a:p>
                    <a:fld id="{BC417087-A51F-4EDC-9420-8314824A70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9-97B6-4E4A-BB6F-2BABF5AA81B3}"/>
                </c:ext>
              </c:extLst>
            </c:dLbl>
            <c:dLbl>
              <c:idx val="3370"/>
              <c:tx>
                <c:rich>
                  <a:bodyPr/>
                  <a:lstStyle/>
                  <a:p>
                    <a:fld id="{A83F4120-E564-40C4-91DB-F14D24E6B2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A-97B6-4E4A-BB6F-2BABF5AA81B3}"/>
                </c:ext>
              </c:extLst>
            </c:dLbl>
            <c:dLbl>
              <c:idx val="3371"/>
              <c:tx>
                <c:rich>
                  <a:bodyPr/>
                  <a:lstStyle/>
                  <a:p>
                    <a:fld id="{C2A12916-192D-439A-AC0C-3452E18C2D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B-97B6-4E4A-BB6F-2BABF5AA81B3}"/>
                </c:ext>
              </c:extLst>
            </c:dLbl>
            <c:dLbl>
              <c:idx val="3372"/>
              <c:tx>
                <c:rich>
                  <a:bodyPr/>
                  <a:lstStyle/>
                  <a:p>
                    <a:fld id="{33764CF2-AED1-4FD5-96D7-62BED90558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C-97B6-4E4A-BB6F-2BABF5AA81B3}"/>
                </c:ext>
              </c:extLst>
            </c:dLbl>
            <c:dLbl>
              <c:idx val="3373"/>
              <c:tx>
                <c:rich>
                  <a:bodyPr/>
                  <a:lstStyle/>
                  <a:p>
                    <a:fld id="{913BC962-6992-401B-9F84-A647D20B99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D-97B6-4E4A-BB6F-2BABF5AA81B3}"/>
                </c:ext>
              </c:extLst>
            </c:dLbl>
            <c:dLbl>
              <c:idx val="3374"/>
              <c:tx>
                <c:rich>
                  <a:bodyPr/>
                  <a:lstStyle/>
                  <a:p>
                    <a:fld id="{0C7FDE29-523E-4897-8135-396520853D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E-97B6-4E4A-BB6F-2BABF5AA81B3}"/>
                </c:ext>
              </c:extLst>
            </c:dLbl>
            <c:dLbl>
              <c:idx val="3375"/>
              <c:tx>
                <c:rich>
                  <a:bodyPr/>
                  <a:lstStyle/>
                  <a:p>
                    <a:fld id="{921E86EF-6ED5-4B78-AC9A-62D1AC53A5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F-97B6-4E4A-BB6F-2BABF5AA81B3}"/>
                </c:ext>
              </c:extLst>
            </c:dLbl>
            <c:dLbl>
              <c:idx val="3376"/>
              <c:tx>
                <c:rich>
                  <a:bodyPr/>
                  <a:lstStyle/>
                  <a:p>
                    <a:fld id="{8FB36CF2-B677-4809-9960-7979DFE4E2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0-97B6-4E4A-BB6F-2BABF5AA81B3}"/>
                </c:ext>
              </c:extLst>
            </c:dLbl>
            <c:dLbl>
              <c:idx val="3377"/>
              <c:tx>
                <c:rich>
                  <a:bodyPr/>
                  <a:lstStyle/>
                  <a:p>
                    <a:fld id="{C462CCFB-048B-4340-B46E-10B1D0C67B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1-97B6-4E4A-BB6F-2BABF5AA81B3}"/>
                </c:ext>
              </c:extLst>
            </c:dLbl>
            <c:dLbl>
              <c:idx val="3378"/>
              <c:tx>
                <c:rich>
                  <a:bodyPr/>
                  <a:lstStyle/>
                  <a:p>
                    <a:fld id="{DE8AA252-DC4D-4400-9909-F94DD41CBE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2-97B6-4E4A-BB6F-2BABF5AA81B3}"/>
                </c:ext>
              </c:extLst>
            </c:dLbl>
            <c:dLbl>
              <c:idx val="3379"/>
              <c:tx>
                <c:rich>
                  <a:bodyPr/>
                  <a:lstStyle/>
                  <a:p>
                    <a:fld id="{29E6EB98-C9B7-4A22-ABF8-16816AC368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3-97B6-4E4A-BB6F-2BABF5AA81B3}"/>
                </c:ext>
              </c:extLst>
            </c:dLbl>
            <c:dLbl>
              <c:idx val="3380"/>
              <c:tx>
                <c:rich>
                  <a:bodyPr/>
                  <a:lstStyle/>
                  <a:p>
                    <a:fld id="{4F87902F-6773-497E-BC3B-2E5D0ADBCA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4-97B6-4E4A-BB6F-2BABF5AA81B3}"/>
                </c:ext>
              </c:extLst>
            </c:dLbl>
            <c:dLbl>
              <c:idx val="3381"/>
              <c:tx>
                <c:rich>
                  <a:bodyPr/>
                  <a:lstStyle/>
                  <a:p>
                    <a:fld id="{F8A5D9B9-34E2-4754-BD98-C58BF351F4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5-97B6-4E4A-BB6F-2BABF5AA81B3}"/>
                </c:ext>
              </c:extLst>
            </c:dLbl>
            <c:dLbl>
              <c:idx val="3382"/>
              <c:tx>
                <c:rich>
                  <a:bodyPr/>
                  <a:lstStyle/>
                  <a:p>
                    <a:fld id="{CCA56CC2-66DC-4AD3-92AD-FCE60C37B0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6-97B6-4E4A-BB6F-2BABF5AA81B3}"/>
                </c:ext>
              </c:extLst>
            </c:dLbl>
            <c:dLbl>
              <c:idx val="3383"/>
              <c:tx>
                <c:rich>
                  <a:bodyPr/>
                  <a:lstStyle/>
                  <a:p>
                    <a:fld id="{AD47C615-BBD3-476A-AB49-808CEC8F4A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7-97B6-4E4A-BB6F-2BABF5AA81B3}"/>
                </c:ext>
              </c:extLst>
            </c:dLbl>
            <c:dLbl>
              <c:idx val="3384"/>
              <c:tx>
                <c:rich>
                  <a:bodyPr/>
                  <a:lstStyle/>
                  <a:p>
                    <a:fld id="{F0378CC5-372F-4090-A1DD-D8F0CC6571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8-97B6-4E4A-BB6F-2BABF5AA81B3}"/>
                </c:ext>
              </c:extLst>
            </c:dLbl>
            <c:dLbl>
              <c:idx val="3385"/>
              <c:tx>
                <c:rich>
                  <a:bodyPr/>
                  <a:lstStyle/>
                  <a:p>
                    <a:fld id="{6D23E921-A1D3-4A29-B63E-9900186E7E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9-97B6-4E4A-BB6F-2BABF5AA81B3}"/>
                </c:ext>
              </c:extLst>
            </c:dLbl>
            <c:dLbl>
              <c:idx val="3386"/>
              <c:tx>
                <c:rich>
                  <a:bodyPr/>
                  <a:lstStyle/>
                  <a:p>
                    <a:fld id="{173F0F21-3AC3-4990-B29A-18070ED4F9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A-97B6-4E4A-BB6F-2BABF5AA81B3}"/>
                </c:ext>
              </c:extLst>
            </c:dLbl>
            <c:dLbl>
              <c:idx val="3387"/>
              <c:tx>
                <c:rich>
                  <a:bodyPr/>
                  <a:lstStyle/>
                  <a:p>
                    <a:fld id="{5C0BC8A5-4DC4-4B0B-8D13-98172F533B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B-97B6-4E4A-BB6F-2BABF5AA81B3}"/>
                </c:ext>
              </c:extLst>
            </c:dLbl>
            <c:dLbl>
              <c:idx val="3388"/>
              <c:tx>
                <c:rich>
                  <a:bodyPr/>
                  <a:lstStyle/>
                  <a:p>
                    <a:fld id="{1A52F7E7-D87F-4A38-9BFA-1BF06D448A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C-97B6-4E4A-BB6F-2BABF5AA81B3}"/>
                </c:ext>
              </c:extLst>
            </c:dLbl>
            <c:dLbl>
              <c:idx val="3389"/>
              <c:tx>
                <c:rich>
                  <a:bodyPr/>
                  <a:lstStyle/>
                  <a:p>
                    <a:fld id="{680ABFB0-780F-4E2E-9C78-ADA417FEE4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D-97B6-4E4A-BB6F-2BABF5AA81B3}"/>
                </c:ext>
              </c:extLst>
            </c:dLbl>
            <c:dLbl>
              <c:idx val="3390"/>
              <c:tx>
                <c:rich>
                  <a:bodyPr/>
                  <a:lstStyle/>
                  <a:p>
                    <a:fld id="{DF6685B5-3618-4362-BBAC-28D57681F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E-97B6-4E4A-BB6F-2BABF5AA81B3}"/>
                </c:ext>
              </c:extLst>
            </c:dLbl>
            <c:dLbl>
              <c:idx val="3391"/>
              <c:tx>
                <c:rich>
                  <a:bodyPr/>
                  <a:lstStyle/>
                  <a:p>
                    <a:fld id="{4A3918B8-2ABE-44FF-81E7-6FCCD02C7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F-97B6-4E4A-BB6F-2BABF5AA81B3}"/>
                </c:ext>
              </c:extLst>
            </c:dLbl>
            <c:dLbl>
              <c:idx val="3392"/>
              <c:tx>
                <c:rich>
                  <a:bodyPr/>
                  <a:lstStyle/>
                  <a:p>
                    <a:fld id="{9679BE21-E186-4C59-A4EB-935F84FC95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0-97B6-4E4A-BB6F-2BABF5AA81B3}"/>
                </c:ext>
              </c:extLst>
            </c:dLbl>
            <c:dLbl>
              <c:idx val="3393"/>
              <c:tx>
                <c:rich>
                  <a:bodyPr/>
                  <a:lstStyle/>
                  <a:p>
                    <a:fld id="{0BD6BC49-CC0B-437D-8DE5-67D8272C8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1-97B6-4E4A-BB6F-2BABF5AA81B3}"/>
                </c:ext>
              </c:extLst>
            </c:dLbl>
            <c:dLbl>
              <c:idx val="3394"/>
              <c:tx>
                <c:rich>
                  <a:bodyPr/>
                  <a:lstStyle/>
                  <a:p>
                    <a:fld id="{011D1E5B-9514-4938-9B2E-98C6B7A163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2-97B6-4E4A-BB6F-2BABF5AA81B3}"/>
                </c:ext>
              </c:extLst>
            </c:dLbl>
            <c:dLbl>
              <c:idx val="3395"/>
              <c:tx>
                <c:rich>
                  <a:bodyPr/>
                  <a:lstStyle/>
                  <a:p>
                    <a:fld id="{A8A17B8D-26EB-43A1-B640-02749ECCB4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3-97B6-4E4A-BB6F-2BABF5AA81B3}"/>
                </c:ext>
              </c:extLst>
            </c:dLbl>
            <c:dLbl>
              <c:idx val="3396"/>
              <c:tx>
                <c:rich>
                  <a:bodyPr/>
                  <a:lstStyle/>
                  <a:p>
                    <a:fld id="{2510E19F-351C-4FD1-A7BC-A01A44FB7C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4-97B6-4E4A-BB6F-2BABF5AA81B3}"/>
                </c:ext>
              </c:extLst>
            </c:dLbl>
            <c:dLbl>
              <c:idx val="3397"/>
              <c:tx>
                <c:rich>
                  <a:bodyPr/>
                  <a:lstStyle/>
                  <a:p>
                    <a:fld id="{A2A4312F-13CB-490F-8C2D-8EA61DD05F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5-97B6-4E4A-BB6F-2BABF5AA81B3}"/>
                </c:ext>
              </c:extLst>
            </c:dLbl>
            <c:dLbl>
              <c:idx val="3398"/>
              <c:tx>
                <c:rich>
                  <a:bodyPr/>
                  <a:lstStyle/>
                  <a:p>
                    <a:fld id="{0FF30DD3-C06C-453B-9498-6D2781C868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6-97B6-4E4A-BB6F-2BABF5AA81B3}"/>
                </c:ext>
              </c:extLst>
            </c:dLbl>
            <c:dLbl>
              <c:idx val="3399"/>
              <c:tx>
                <c:rich>
                  <a:bodyPr/>
                  <a:lstStyle/>
                  <a:p>
                    <a:fld id="{F137F8BF-0343-4828-86A5-CF32620528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7-97B6-4E4A-BB6F-2BABF5AA81B3}"/>
                </c:ext>
              </c:extLst>
            </c:dLbl>
            <c:dLbl>
              <c:idx val="3400"/>
              <c:tx>
                <c:rich>
                  <a:bodyPr/>
                  <a:lstStyle/>
                  <a:p>
                    <a:fld id="{DCDAC16F-6897-47AD-A145-19A9BF284E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8-97B6-4E4A-BB6F-2BABF5AA81B3}"/>
                </c:ext>
              </c:extLst>
            </c:dLbl>
            <c:dLbl>
              <c:idx val="3401"/>
              <c:tx>
                <c:rich>
                  <a:bodyPr/>
                  <a:lstStyle/>
                  <a:p>
                    <a:fld id="{E8F91764-47B7-4288-9AD9-C3AFA0191B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9-97B6-4E4A-BB6F-2BABF5AA81B3}"/>
                </c:ext>
              </c:extLst>
            </c:dLbl>
            <c:dLbl>
              <c:idx val="3402"/>
              <c:tx>
                <c:rich>
                  <a:bodyPr/>
                  <a:lstStyle/>
                  <a:p>
                    <a:fld id="{BCB88D15-D84A-4A44-A676-FA803B0DB8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A-97B6-4E4A-BB6F-2BABF5AA81B3}"/>
                </c:ext>
              </c:extLst>
            </c:dLbl>
            <c:dLbl>
              <c:idx val="3403"/>
              <c:tx>
                <c:rich>
                  <a:bodyPr/>
                  <a:lstStyle/>
                  <a:p>
                    <a:fld id="{670C0692-F566-4E86-94FD-8D7873168A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B-97B6-4E4A-BB6F-2BABF5AA81B3}"/>
                </c:ext>
              </c:extLst>
            </c:dLbl>
            <c:dLbl>
              <c:idx val="3404"/>
              <c:tx>
                <c:rich>
                  <a:bodyPr/>
                  <a:lstStyle/>
                  <a:p>
                    <a:fld id="{868655F4-2ABB-4F03-98A9-525E718858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C-97B6-4E4A-BB6F-2BABF5AA81B3}"/>
                </c:ext>
              </c:extLst>
            </c:dLbl>
            <c:dLbl>
              <c:idx val="3405"/>
              <c:tx>
                <c:rich>
                  <a:bodyPr/>
                  <a:lstStyle/>
                  <a:p>
                    <a:fld id="{BE792F1D-1B10-4111-833A-1F4E48D9A5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D-97B6-4E4A-BB6F-2BABF5AA81B3}"/>
                </c:ext>
              </c:extLst>
            </c:dLbl>
            <c:dLbl>
              <c:idx val="3406"/>
              <c:tx>
                <c:rich>
                  <a:bodyPr/>
                  <a:lstStyle/>
                  <a:p>
                    <a:fld id="{0678B127-51B6-4620-8836-4F94A4834B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E-97B6-4E4A-BB6F-2BABF5AA81B3}"/>
                </c:ext>
              </c:extLst>
            </c:dLbl>
            <c:dLbl>
              <c:idx val="3407"/>
              <c:tx>
                <c:rich>
                  <a:bodyPr/>
                  <a:lstStyle/>
                  <a:p>
                    <a:fld id="{1B573AAC-1C0E-4D28-9DE3-977C3D3303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F-97B6-4E4A-BB6F-2BABF5AA81B3}"/>
                </c:ext>
              </c:extLst>
            </c:dLbl>
            <c:dLbl>
              <c:idx val="3408"/>
              <c:tx>
                <c:rich>
                  <a:bodyPr/>
                  <a:lstStyle/>
                  <a:p>
                    <a:fld id="{544960FD-B796-4B7C-A669-61E81771C5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0-97B6-4E4A-BB6F-2BABF5AA81B3}"/>
                </c:ext>
              </c:extLst>
            </c:dLbl>
            <c:dLbl>
              <c:idx val="3409"/>
              <c:tx>
                <c:rich>
                  <a:bodyPr/>
                  <a:lstStyle/>
                  <a:p>
                    <a:fld id="{66077BEA-4613-4F92-A219-722BA2757E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1-97B6-4E4A-BB6F-2BABF5AA81B3}"/>
                </c:ext>
              </c:extLst>
            </c:dLbl>
            <c:dLbl>
              <c:idx val="3410"/>
              <c:tx>
                <c:rich>
                  <a:bodyPr/>
                  <a:lstStyle/>
                  <a:p>
                    <a:fld id="{2FAFA46F-B94F-4030-A65C-6BD8A3F669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2-97B6-4E4A-BB6F-2BABF5AA81B3}"/>
                </c:ext>
              </c:extLst>
            </c:dLbl>
            <c:dLbl>
              <c:idx val="3411"/>
              <c:tx>
                <c:rich>
                  <a:bodyPr/>
                  <a:lstStyle/>
                  <a:p>
                    <a:fld id="{269C097B-2D66-405C-9F1B-D30BEC3139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3-97B6-4E4A-BB6F-2BABF5AA81B3}"/>
                </c:ext>
              </c:extLst>
            </c:dLbl>
            <c:dLbl>
              <c:idx val="3412"/>
              <c:tx>
                <c:rich>
                  <a:bodyPr/>
                  <a:lstStyle/>
                  <a:p>
                    <a:fld id="{6AAF6531-E609-41B3-BA38-8641D960EB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4-97B6-4E4A-BB6F-2BABF5AA81B3}"/>
                </c:ext>
              </c:extLst>
            </c:dLbl>
            <c:dLbl>
              <c:idx val="3413"/>
              <c:tx>
                <c:rich>
                  <a:bodyPr/>
                  <a:lstStyle/>
                  <a:p>
                    <a:fld id="{ABAB2BA7-099B-48D0-9D13-ED1BA447D8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5-97B6-4E4A-BB6F-2BABF5AA81B3}"/>
                </c:ext>
              </c:extLst>
            </c:dLbl>
            <c:dLbl>
              <c:idx val="3414"/>
              <c:tx>
                <c:rich>
                  <a:bodyPr/>
                  <a:lstStyle/>
                  <a:p>
                    <a:fld id="{7D0DCA69-F0B6-48DB-BC67-D3A9855A4B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6-97B6-4E4A-BB6F-2BABF5AA81B3}"/>
                </c:ext>
              </c:extLst>
            </c:dLbl>
            <c:dLbl>
              <c:idx val="3415"/>
              <c:tx>
                <c:rich>
                  <a:bodyPr/>
                  <a:lstStyle/>
                  <a:p>
                    <a:fld id="{0D5B8993-CAA9-41CC-BACA-14DB4CEDD8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7-97B6-4E4A-BB6F-2BABF5AA81B3}"/>
                </c:ext>
              </c:extLst>
            </c:dLbl>
            <c:dLbl>
              <c:idx val="3416"/>
              <c:tx>
                <c:rich>
                  <a:bodyPr/>
                  <a:lstStyle/>
                  <a:p>
                    <a:fld id="{C8C7CAE6-91F2-4F20-8393-15D2F554AA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8-97B6-4E4A-BB6F-2BABF5AA81B3}"/>
                </c:ext>
              </c:extLst>
            </c:dLbl>
            <c:dLbl>
              <c:idx val="3417"/>
              <c:tx>
                <c:rich>
                  <a:bodyPr/>
                  <a:lstStyle/>
                  <a:p>
                    <a:fld id="{F4EB5B3E-75C5-4F8A-AE82-327437B9F7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9-97B6-4E4A-BB6F-2BABF5AA81B3}"/>
                </c:ext>
              </c:extLst>
            </c:dLbl>
            <c:dLbl>
              <c:idx val="3418"/>
              <c:tx>
                <c:rich>
                  <a:bodyPr/>
                  <a:lstStyle/>
                  <a:p>
                    <a:fld id="{97028509-DB32-4CA3-BC36-FD5AFA9D7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A-97B6-4E4A-BB6F-2BABF5AA81B3}"/>
                </c:ext>
              </c:extLst>
            </c:dLbl>
            <c:dLbl>
              <c:idx val="3419"/>
              <c:tx>
                <c:rich>
                  <a:bodyPr/>
                  <a:lstStyle/>
                  <a:p>
                    <a:fld id="{D73F3027-2EDE-47A7-88C5-DD7382B192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B-97B6-4E4A-BB6F-2BABF5AA81B3}"/>
                </c:ext>
              </c:extLst>
            </c:dLbl>
            <c:dLbl>
              <c:idx val="3420"/>
              <c:tx>
                <c:rich>
                  <a:bodyPr/>
                  <a:lstStyle/>
                  <a:p>
                    <a:fld id="{F35EFC67-F1CA-4D02-8836-CEE977E458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C-97B6-4E4A-BB6F-2BABF5AA81B3}"/>
                </c:ext>
              </c:extLst>
            </c:dLbl>
            <c:dLbl>
              <c:idx val="3421"/>
              <c:tx>
                <c:rich>
                  <a:bodyPr/>
                  <a:lstStyle/>
                  <a:p>
                    <a:fld id="{49A7764A-5F11-4727-8070-685F84044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D-97B6-4E4A-BB6F-2BABF5AA81B3}"/>
                </c:ext>
              </c:extLst>
            </c:dLbl>
            <c:dLbl>
              <c:idx val="3422"/>
              <c:tx>
                <c:rich>
                  <a:bodyPr/>
                  <a:lstStyle/>
                  <a:p>
                    <a:fld id="{11951C41-BEB0-4744-9079-E5A7368EE2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E-97B6-4E4A-BB6F-2BABF5AA81B3}"/>
                </c:ext>
              </c:extLst>
            </c:dLbl>
            <c:dLbl>
              <c:idx val="3423"/>
              <c:tx>
                <c:rich>
                  <a:bodyPr/>
                  <a:lstStyle/>
                  <a:p>
                    <a:fld id="{88AB472D-A71F-4B7E-988B-988A722943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F-97B6-4E4A-BB6F-2BABF5AA81B3}"/>
                </c:ext>
              </c:extLst>
            </c:dLbl>
            <c:dLbl>
              <c:idx val="3424"/>
              <c:tx>
                <c:rich>
                  <a:bodyPr/>
                  <a:lstStyle/>
                  <a:p>
                    <a:fld id="{05E06EDC-BFE8-4C93-A53E-B7DBECB0F9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0-97B6-4E4A-BB6F-2BABF5AA81B3}"/>
                </c:ext>
              </c:extLst>
            </c:dLbl>
            <c:dLbl>
              <c:idx val="3425"/>
              <c:tx>
                <c:rich>
                  <a:bodyPr/>
                  <a:lstStyle/>
                  <a:p>
                    <a:fld id="{0F0475C0-FB39-4916-AED5-D6453FCA84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1-97B6-4E4A-BB6F-2BABF5AA81B3}"/>
                </c:ext>
              </c:extLst>
            </c:dLbl>
            <c:dLbl>
              <c:idx val="3426"/>
              <c:tx>
                <c:rich>
                  <a:bodyPr/>
                  <a:lstStyle/>
                  <a:p>
                    <a:fld id="{C27AFD22-7318-4508-B54F-6EFCFC7381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2-97B6-4E4A-BB6F-2BABF5AA81B3}"/>
                </c:ext>
              </c:extLst>
            </c:dLbl>
            <c:dLbl>
              <c:idx val="3427"/>
              <c:tx>
                <c:rich>
                  <a:bodyPr/>
                  <a:lstStyle/>
                  <a:p>
                    <a:fld id="{44773153-C06B-48DC-9945-76FF0EB583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3-97B6-4E4A-BB6F-2BABF5AA81B3}"/>
                </c:ext>
              </c:extLst>
            </c:dLbl>
            <c:dLbl>
              <c:idx val="3428"/>
              <c:tx>
                <c:rich>
                  <a:bodyPr/>
                  <a:lstStyle/>
                  <a:p>
                    <a:fld id="{2896E556-402E-4E7F-936F-2509398B3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4-97B6-4E4A-BB6F-2BABF5AA81B3}"/>
                </c:ext>
              </c:extLst>
            </c:dLbl>
            <c:dLbl>
              <c:idx val="3429"/>
              <c:tx>
                <c:rich>
                  <a:bodyPr/>
                  <a:lstStyle/>
                  <a:p>
                    <a:fld id="{A3423360-6C69-44F6-88DA-43A2170380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5-97B6-4E4A-BB6F-2BABF5AA81B3}"/>
                </c:ext>
              </c:extLst>
            </c:dLbl>
            <c:dLbl>
              <c:idx val="3430"/>
              <c:tx>
                <c:rich>
                  <a:bodyPr/>
                  <a:lstStyle/>
                  <a:p>
                    <a:fld id="{7E2CD97A-0473-48BE-B3A2-2DA3A0EAB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6-97B6-4E4A-BB6F-2BABF5AA81B3}"/>
                </c:ext>
              </c:extLst>
            </c:dLbl>
            <c:dLbl>
              <c:idx val="3431"/>
              <c:tx>
                <c:rich>
                  <a:bodyPr/>
                  <a:lstStyle/>
                  <a:p>
                    <a:fld id="{2C005774-E487-475F-8344-40E2AFA0C7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7-97B6-4E4A-BB6F-2BABF5AA81B3}"/>
                </c:ext>
              </c:extLst>
            </c:dLbl>
            <c:dLbl>
              <c:idx val="3432"/>
              <c:tx>
                <c:rich>
                  <a:bodyPr/>
                  <a:lstStyle/>
                  <a:p>
                    <a:fld id="{1B7E86C3-D5CA-4270-A70E-3C53FC6DA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8-97B6-4E4A-BB6F-2BABF5AA81B3}"/>
                </c:ext>
              </c:extLst>
            </c:dLbl>
            <c:dLbl>
              <c:idx val="3433"/>
              <c:tx>
                <c:rich>
                  <a:bodyPr/>
                  <a:lstStyle/>
                  <a:p>
                    <a:fld id="{D6E05127-F1E4-48C8-8806-73FDB992E7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9-97B6-4E4A-BB6F-2BABF5AA81B3}"/>
                </c:ext>
              </c:extLst>
            </c:dLbl>
            <c:dLbl>
              <c:idx val="3434"/>
              <c:tx>
                <c:rich>
                  <a:bodyPr/>
                  <a:lstStyle/>
                  <a:p>
                    <a:fld id="{CB90D1AF-E8EF-4498-BF95-DCE468B45B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A-97B6-4E4A-BB6F-2BABF5AA81B3}"/>
                </c:ext>
              </c:extLst>
            </c:dLbl>
            <c:dLbl>
              <c:idx val="3435"/>
              <c:tx>
                <c:rich>
                  <a:bodyPr/>
                  <a:lstStyle/>
                  <a:p>
                    <a:fld id="{CB6E9B44-5760-456F-8072-79BD4BCCF9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B-97B6-4E4A-BB6F-2BABF5AA81B3}"/>
                </c:ext>
              </c:extLst>
            </c:dLbl>
            <c:dLbl>
              <c:idx val="3436"/>
              <c:tx>
                <c:rich>
                  <a:bodyPr/>
                  <a:lstStyle/>
                  <a:p>
                    <a:fld id="{D979916B-22F3-4E8F-9A8D-E14950C6C1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C-97B6-4E4A-BB6F-2BABF5AA81B3}"/>
                </c:ext>
              </c:extLst>
            </c:dLbl>
            <c:dLbl>
              <c:idx val="3437"/>
              <c:tx>
                <c:rich>
                  <a:bodyPr/>
                  <a:lstStyle/>
                  <a:p>
                    <a:fld id="{C5AC6C37-EB23-4266-8252-20396556D1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D-97B6-4E4A-BB6F-2BABF5AA81B3}"/>
                </c:ext>
              </c:extLst>
            </c:dLbl>
            <c:dLbl>
              <c:idx val="3438"/>
              <c:tx>
                <c:rich>
                  <a:bodyPr/>
                  <a:lstStyle/>
                  <a:p>
                    <a:fld id="{CBA69876-0F73-4E42-B0B2-4728E83595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E-97B6-4E4A-BB6F-2BABF5AA81B3}"/>
                </c:ext>
              </c:extLst>
            </c:dLbl>
            <c:dLbl>
              <c:idx val="3439"/>
              <c:tx>
                <c:rich>
                  <a:bodyPr/>
                  <a:lstStyle/>
                  <a:p>
                    <a:fld id="{52B52E51-8F22-48B1-AFAC-53D2641150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F-97B6-4E4A-BB6F-2BABF5AA81B3}"/>
                </c:ext>
              </c:extLst>
            </c:dLbl>
            <c:dLbl>
              <c:idx val="3440"/>
              <c:tx>
                <c:rich>
                  <a:bodyPr/>
                  <a:lstStyle/>
                  <a:p>
                    <a:fld id="{872689AD-5632-4C73-B009-AA237BA50C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0-97B6-4E4A-BB6F-2BABF5AA81B3}"/>
                </c:ext>
              </c:extLst>
            </c:dLbl>
            <c:dLbl>
              <c:idx val="3441"/>
              <c:tx>
                <c:rich>
                  <a:bodyPr/>
                  <a:lstStyle/>
                  <a:p>
                    <a:fld id="{DC6F4619-9EE3-4A70-9A3F-DF234BE1B3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1-97B6-4E4A-BB6F-2BABF5AA81B3}"/>
                </c:ext>
              </c:extLst>
            </c:dLbl>
            <c:dLbl>
              <c:idx val="3442"/>
              <c:tx>
                <c:rich>
                  <a:bodyPr/>
                  <a:lstStyle/>
                  <a:p>
                    <a:fld id="{41618A72-6B6F-493E-AB3E-8001DE6656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2-97B6-4E4A-BB6F-2BABF5AA81B3}"/>
                </c:ext>
              </c:extLst>
            </c:dLbl>
            <c:dLbl>
              <c:idx val="3443"/>
              <c:tx>
                <c:rich>
                  <a:bodyPr/>
                  <a:lstStyle/>
                  <a:p>
                    <a:fld id="{A154E841-2113-4489-889A-B59D887675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3-97B6-4E4A-BB6F-2BABF5AA81B3}"/>
                </c:ext>
              </c:extLst>
            </c:dLbl>
            <c:dLbl>
              <c:idx val="3444"/>
              <c:tx>
                <c:rich>
                  <a:bodyPr/>
                  <a:lstStyle/>
                  <a:p>
                    <a:fld id="{90439339-22AF-4198-8BB6-B5020F5B25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4-97B6-4E4A-BB6F-2BABF5AA81B3}"/>
                </c:ext>
              </c:extLst>
            </c:dLbl>
            <c:dLbl>
              <c:idx val="3445"/>
              <c:tx>
                <c:rich>
                  <a:bodyPr/>
                  <a:lstStyle/>
                  <a:p>
                    <a:fld id="{FF7DCA1E-8C38-40F7-8B12-A13CA7217F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5-97B6-4E4A-BB6F-2BABF5AA81B3}"/>
                </c:ext>
              </c:extLst>
            </c:dLbl>
            <c:dLbl>
              <c:idx val="3446"/>
              <c:tx>
                <c:rich>
                  <a:bodyPr/>
                  <a:lstStyle/>
                  <a:p>
                    <a:fld id="{233461AF-9F92-407B-82AA-C5555F5627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6-97B6-4E4A-BB6F-2BABF5AA81B3}"/>
                </c:ext>
              </c:extLst>
            </c:dLbl>
            <c:dLbl>
              <c:idx val="3447"/>
              <c:tx>
                <c:rich>
                  <a:bodyPr/>
                  <a:lstStyle/>
                  <a:p>
                    <a:fld id="{09382131-9D8A-4B26-BA89-09B08ABB8C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7-97B6-4E4A-BB6F-2BABF5AA81B3}"/>
                </c:ext>
              </c:extLst>
            </c:dLbl>
            <c:dLbl>
              <c:idx val="3448"/>
              <c:tx>
                <c:rich>
                  <a:bodyPr/>
                  <a:lstStyle/>
                  <a:p>
                    <a:fld id="{6673AD6E-3437-4CB8-9B8A-5A023708B2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8-97B6-4E4A-BB6F-2BABF5AA81B3}"/>
                </c:ext>
              </c:extLst>
            </c:dLbl>
            <c:dLbl>
              <c:idx val="3449"/>
              <c:tx>
                <c:rich>
                  <a:bodyPr/>
                  <a:lstStyle/>
                  <a:p>
                    <a:fld id="{22CC5C65-0DA0-4560-BFEA-55122FD955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9-97B6-4E4A-BB6F-2BABF5AA81B3}"/>
                </c:ext>
              </c:extLst>
            </c:dLbl>
            <c:dLbl>
              <c:idx val="3450"/>
              <c:tx>
                <c:rich>
                  <a:bodyPr/>
                  <a:lstStyle/>
                  <a:p>
                    <a:fld id="{9725EF3A-3D8B-4752-A205-98E88F9C18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A-97B6-4E4A-BB6F-2BABF5AA81B3}"/>
                </c:ext>
              </c:extLst>
            </c:dLbl>
            <c:dLbl>
              <c:idx val="3451"/>
              <c:tx>
                <c:rich>
                  <a:bodyPr/>
                  <a:lstStyle/>
                  <a:p>
                    <a:fld id="{CCE04783-0C5F-42ED-B013-D3F98E4365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B-97B6-4E4A-BB6F-2BABF5AA81B3}"/>
                </c:ext>
              </c:extLst>
            </c:dLbl>
            <c:dLbl>
              <c:idx val="3452"/>
              <c:tx>
                <c:rich>
                  <a:bodyPr/>
                  <a:lstStyle/>
                  <a:p>
                    <a:fld id="{C74B333D-74D7-4CFA-9199-7CE3EF770F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C-97B6-4E4A-BB6F-2BABF5AA81B3}"/>
                </c:ext>
              </c:extLst>
            </c:dLbl>
            <c:dLbl>
              <c:idx val="3453"/>
              <c:tx>
                <c:rich>
                  <a:bodyPr/>
                  <a:lstStyle/>
                  <a:p>
                    <a:fld id="{9427BBFD-296E-40B6-A98B-C34CE3D179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D-97B6-4E4A-BB6F-2BABF5AA81B3}"/>
                </c:ext>
              </c:extLst>
            </c:dLbl>
            <c:dLbl>
              <c:idx val="3454"/>
              <c:tx>
                <c:rich>
                  <a:bodyPr/>
                  <a:lstStyle/>
                  <a:p>
                    <a:fld id="{FBE201DC-175D-440B-9B69-06BD62F011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E-97B6-4E4A-BB6F-2BABF5AA81B3}"/>
                </c:ext>
              </c:extLst>
            </c:dLbl>
            <c:dLbl>
              <c:idx val="3455"/>
              <c:tx>
                <c:rich>
                  <a:bodyPr/>
                  <a:lstStyle/>
                  <a:p>
                    <a:fld id="{2372D453-1790-4559-A02D-20DF20961A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F-97B6-4E4A-BB6F-2BABF5AA81B3}"/>
                </c:ext>
              </c:extLst>
            </c:dLbl>
            <c:dLbl>
              <c:idx val="3456"/>
              <c:tx>
                <c:rich>
                  <a:bodyPr/>
                  <a:lstStyle/>
                  <a:p>
                    <a:fld id="{15F94F7A-D7F8-478F-BE7F-EB1C39A1E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0-97B6-4E4A-BB6F-2BABF5AA81B3}"/>
                </c:ext>
              </c:extLst>
            </c:dLbl>
            <c:dLbl>
              <c:idx val="3457"/>
              <c:tx>
                <c:rich>
                  <a:bodyPr/>
                  <a:lstStyle/>
                  <a:p>
                    <a:fld id="{FD8264D9-58DC-4E6F-B1F0-254EA211E2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1-97B6-4E4A-BB6F-2BABF5AA81B3}"/>
                </c:ext>
              </c:extLst>
            </c:dLbl>
            <c:dLbl>
              <c:idx val="3458"/>
              <c:tx>
                <c:rich>
                  <a:bodyPr/>
                  <a:lstStyle/>
                  <a:p>
                    <a:fld id="{CF33E8E2-D0FC-470C-BBDB-467F4B275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2-97B6-4E4A-BB6F-2BABF5AA81B3}"/>
                </c:ext>
              </c:extLst>
            </c:dLbl>
            <c:dLbl>
              <c:idx val="3459"/>
              <c:tx>
                <c:rich>
                  <a:bodyPr/>
                  <a:lstStyle/>
                  <a:p>
                    <a:fld id="{C38626B7-AB67-44AF-8049-08E7A74F32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3-97B6-4E4A-BB6F-2BABF5AA81B3}"/>
                </c:ext>
              </c:extLst>
            </c:dLbl>
            <c:dLbl>
              <c:idx val="3460"/>
              <c:tx>
                <c:rich>
                  <a:bodyPr/>
                  <a:lstStyle/>
                  <a:p>
                    <a:fld id="{4EFDBF56-3BA4-4984-8334-05123991F9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4-97B6-4E4A-BB6F-2BABF5AA81B3}"/>
                </c:ext>
              </c:extLst>
            </c:dLbl>
            <c:dLbl>
              <c:idx val="3461"/>
              <c:tx>
                <c:rich>
                  <a:bodyPr/>
                  <a:lstStyle/>
                  <a:p>
                    <a:fld id="{86D0A97C-1167-44CD-BC38-D07AA9D670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5-97B6-4E4A-BB6F-2BABF5AA81B3}"/>
                </c:ext>
              </c:extLst>
            </c:dLbl>
            <c:dLbl>
              <c:idx val="3462"/>
              <c:tx>
                <c:rich>
                  <a:bodyPr/>
                  <a:lstStyle/>
                  <a:p>
                    <a:fld id="{74761107-A84B-4D1B-8A6F-03A747F066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6-97B6-4E4A-BB6F-2BABF5AA81B3}"/>
                </c:ext>
              </c:extLst>
            </c:dLbl>
            <c:dLbl>
              <c:idx val="3463"/>
              <c:tx>
                <c:rich>
                  <a:bodyPr/>
                  <a:lstStyle/>
                  <a:p>
                    <a:fld id="{3F4833B6-1A62-4327-8609-99C1BE074E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7-97B6-4E4A-BB6F-2BABF5AA81B3}"/>
                </c:ext>
              </c:extLst>
            </c:dLbl>
            <c:dLbl>
              <c:idx val="3464"/>
              <c:tx>
                <c:rich>
                  <a:bodyPr/>
                  <a:lstStyle/>
                  <a:p>
                    <a:fld id="{95C85301-DA92-4121-8919-05EB0CDC63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8-97B6-4E4A-BB6F-2BABF5AA81B3}"/>
                </c:ext>
              </c:extLst>
            </c:dLbl>
            <c:dLbl>
              <c:idx val="3465"/>
              <c:tx>
                <c:rich>
                  <a:bodyPr/>
                  <a:lstStyle/>
                  <a:p>
                    <a:fld id="{1A9F8D7D-FA4A-4C23-9206-9BB9D2996D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9-97B6-4E4A-BB6F-2BABF5AA81B3}"/>
                </c:ext>
              </c:extLst>
            </c:dLbl>
            <c:dLbl>
              <c:idx val="3466"/>
              <c:tx>
                <c:rich>
                  <a:bodyPr/>
                  <a:lstStyle/>
                  <a:p>
                    <a:fld id="{32CDF8AC-C342-4504-B4CD-F0A4FCA04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A-97B6-4E4A-BB6F-2BABF5AA81B3}"/>
                </c:ext>
              </c:extLst>
            </c:dLbl>
            <c:dLbl>
              <c:idx val="3467"/>
              <c:tx>
                <c:rich>
                  <a:bodyPr/>
                  <a:lstStyle/>
                  <a:p>
                    <a:fld id="{AEBA099D-0E68-4E70-8137-1577160EFC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B-97B6-4E4A-BB6F-2BABF5AA81B3}"/>
                </c:ext>
              </c:extLst>
            </c:dLbl>
            <c:dLbl>
              <c:idx val="3468"/>
              <c:tx>
                <c:rich>
                  <a:bodyPr/>
                  <a:lstStyle/>
                  <a:p>
                    <a:fld id="{51192658-AFE2-41E0-AB7E-A83359694B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C-97B6-4E4A-BB6F-2BABF5AA81B3}"/>
                </c:ext>
              </c:extLst>
            </c:dLbl>
            <c:dLbl>
              <c:idx val="3469"/>
              <c:tx>
                <c:rich>
                  <a:bodyPr/>
                  <a:lstStyle/>
                  <a:p>
                    <a:fld id="{131164E4-A35A-400F-8160-507ECD6221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D-97B6-4E4A-BB6F-2BABF5AA81B3}"/>
                </c:ext>
              </c:extLst>
            </c:dLbl>
            <c:dLbl>
              <c:idx val="3470"/>
              <c:tx>
                <c:rich>
                  <a:bodyPr/>
                  <a:lstStyle/>
                  <a:p>
                    <a:fld id="{00DA84DE-095C-48D1-BC49-F392305ADD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E-97B6-4E4A-BB6F-2BABF5AA81B3}"/>
                </c:ext>
              </c:extLst>
            </c:dLbl>
            <c:dLbl>
              <c:idx val="3471"/>
              <c:tx>
                <c:rich>
                  <a:bodyPr/>
                  <a:lstStyle/>
                  <a:p>
                    <a:fld id="{2C13FA61-B01E-473D-AD4E-DBF66BB2A3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F-97B6-4E4A-BB6F-2BABF5AA81B3}"/>
                </c:ext>
              </c:extLst>
            </c:dLbl>
            <c:dLbl>
              <c:idx val="3472"/>
              <c:tx>
                <c:rich>
                  <a:bodyPr/>
                  <a:lstStyle/>
                  <a:p>
                    <a:fld id="{614633F0-3E49-49E5-ACDA-931DE5C1C3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0-97B6-4E4A-BB6F-2BABF5AA81B3}"/>
                </c:ext>
              </c:extLst>
            </c:dLbl>
            <c:dLbl>
              <c:idx val="3473"/>
              <c:tx>
                <c:rich>
                  <a:bodyPr/>
                  <a:lstStyle/>
                  <a:p>
                    <a:fld id="{E6AD70D8-1E7E-430A-A161-3261288DC5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1-97B6-4E4A-BB6F-2BABF5AA81B3}"/>
                </c:ext>
              </c:extLst>
            </c:dLbl>
            <c:dLbl>
              <c:idx val="3474"/>
              <c:tx>
                <c:rich>
                  <a:bodyPr/>
                  <a:lstStyle/>
                  <a:p>
                    <a:fld id="{E035CABB-8671-490F-9A79-DBB6EDB049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2-97B6-4E4A-BB6F-2BABF5AA81B3}"/>
                </c:ext>
              </c:extLst>
            </c:dLbl>
            <c:dLbl>
              <c:idx val="3475"/>
              <c:tx>
                <c:rich>
                  <a:bodyPr/>
                  <a:lstStyle/>
                  <a:p>
                    <a:fld id="{0C027201-DDB3-4420-9235-CB65B4A3DA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3-97B6-4E4A-BB6F-2BABF5AA81B3}"/>
                </c:ext>
              </c:extLst>
            </c:dLbl>
            <c:dLbl>
              <c:idx val="3476"/>
              <c:tx>
                <c:rich>
                  <a:bodyPr/>
                  <a:lstStyle/>
                  <a:p>
                    <a:fld id="{7E27CB80-B4FA-49BC-83AA-A5B53C728B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4-97B6-4E4A-BB6F-2BABF5AA81B3}"/>
                </c:ext>
              </c:extLst>
            </c:dLbl>
            <c:dLbl>
              <c:idx val="3477"/>
              <c:tx>
                <c:rich>
                  <a:bodyPr/>
                  <a:lstStyle/>
                  <a:p>
                    <a:fld id="{33C50A3A-91F1-400B-845C-FDF1AD8493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5-97B6-4E4A-BB6F-2BABF5AA81B3}"/>
                </c:ext>
              </c:extLst>
            </c:dLbl>
            <c:dLbl>
              <c:idx val="3478"/>
              <c:tx>
                <c:rich>
                  <a:bodyPr/>
                  <a:lstStyle/>
                  <a:p>
                    <a:fld id="{56ADDC23-4F9B-4303-960E-3E163AAD1C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6-97B6-4E4A-BB6F-2BABF5AA81B3}"/>
                </c:ext>
              </c:extLst>
            </c:dLbl>
            <c:dLbl>
              <c:idx val="3479"/>
              <c:tx>
                <c:rich>
                  <a:bodyPr/>
                  <a:lstStyle/>
                  <a:p>
                    <a:fld id="{64BAD23A-54FE-43E9-AD3F-6CD9B2A79B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7-97B6-4E4A-BB6F-2BABF5AA81B3}"/>
                </c:ext>
              </c:extLst>
            </c:dLbl>
            <c:dLbl>
              <c:idx val="3480"/>
              <c:tx>
                <c:rich>
                  <a:bodyPr/>
                  <a:lstStyle/>
                  <a:p>
                    <a:fld id="{E256C45C-B684-4EE8-AC30-87834D6482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8-97B6-4E4A-BB6F-2BABF5AA81B3}"/>
                </c:ext>
              </c:extLst>
            </c:dLbl>
            <c:dLbl>
              <c:idx val="3481"/>
              <c:tx>
                <c:rich>
                  <a:bodyPr/>
                  <a:lstStyle/>
                  <a:p>
                    <a:fld id="{0429CD13-A35C-43DF-B231-262EC0E7C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9-97B6-4E4A-BB6F-2BABF5AA81B3}"/>
                </c:ext>
              </c:extLst>
            </c:dLbl>
            <c:dLbl>
              <c:idx val="3482"/>
              <c:tx>
                <c:rich>
                  <a:bodyPr/>
                  <a:lstStyle/>
                  <a:p>
                    <a:fld id="{7E240D7E-DB0C-498A-A038-DCE62889FC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A-97B6-4E4A-BB6F-2BABF5AA81B3}"/>
                </c:ext>
              </c:extLst>
            </c:dLbl>
            <c:dLbl>
              <c:idx val="3483"/>
              <c:tx>
                <c:rich>
                  <a:bodyPr/>
                  <a:lstStyle/>
                  <a:p>
                    <a:fld id="{1B381373-1D55-47FA-8039-2625009C73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B-97B6-4E4A-BB6F-2BABF5AA81B3}"/>
                </c:ext>
              </c:extLst>
            </c:dLbl>
            <c:dLbl>
              <c:idx val="3484"/>
              <c:tx>
                <c:rich>
                  <a:bodyPr/>
                  <a:lstStyle/>
                  <a:p>
                    <a:fld id="{38694207-6BEC-4A5B-91B0-D277123EDA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C-97B6-4E4A-BB6F-2BABF5AA81B3}"/>
                </c:ext>
              </c:extLst>
            </c:dLbl>
            <c:dLbl>
              <c:idx val="3485"/>
              <c:tx>
                <c:rich>
                  <a:bodyPr/>
                  <a:lstStyle/>
                  <a:p>
                    <a:fld id="{42F58719-8E2E-41FE-AC97-8CF5632903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D-97B6-4E4A-BB6F-2BABF5AA81B3}"/>
                </c:ext>
              </c:extLst>
            </c:dLbl>
            <c:dLbl>
              <c:idx val="3486"/>
              <c:tx>
                <c:rich>
                  <a:bodyPr/>
                  <a:lstStyle/>
                  <a:p>
                    <a:fld id="{2C65A964-36EC-42BC-8C5F-19AEBD320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E-97B6-4E4A-BB6F-2BABF5AA81B3}"/>
                </c:ext>
              </c:extLst>
            </c:dLbl>
            <c:dLbl>
              <c:idx val="3487"/>
              <c:tx>
                <c:rich>
                  <a:bodyPr/>
                  <a:lstStyle/>
                  <a:p>
                    <a:fld id="{B7F94F62-D08B-460E-BFBF-4A5DA62D5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F-97B6-4E4A-BB6F-2BABF5AA81B3}"/>
                </c:ext>
              </c:extLst>
            </c:dLbl>
            <c:dLbl>
              <c:idx val="3488"/>
              <c:tx>
                <c:rich>
                  <a:bodyPr/>
                  <a:lstStyle/>
                  <a:p>
                    <a:fld id="{B54713A3-922B-42CD-900C-AB35396CB6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0-97B6-4E4A-BB6F-2BABF5AA81B3}"/>
                </c:ext>
              </c:extLst>
            </c:dLbl>
            <c:dLbl>
              <c:idx val="3489"/>
              <c:tx>
                <c:rich>
                  <a:bodyPr/>
                  <a:lstStyle/>
                  <a:p>
                    <a:fld id="{D6BED51F-5889-4B3F-BE49-05A2667216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1-97B6-4E4A-BB6F-2BABF5AA81B3}"/>
                </c:ext>
              </c:extLst>
            </c:dLbl>
            <c:dLbl>
              <c:idx val="3490"/>
              <c:tx>
                <c:rich>
                  <a:bodyPr/>
                  <a:lstStyle/>
                  <a:p>
                    <a:fld id="{DB2F6CE1-4EF1-4AF5-9961-EAD6C9E7B0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2-97B6-4E4A-BB6F-2BABF5AA81B3}"/>
                </c:ext>
              </c:extLst>
            </c:dLbl>
            <c:dLbl>
              <c:idx val="3491"/>
              <c:tx>
                <c:rich>
                  <a:bodyPr/>
                  <a:lstStyle/>
                  <a:p>
                    <a:fld id="{5B092032-F186-4DF3-9C7E-BCAD19678C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3-97B6-4E4A-BB6F-2BABF5AA81B3}"/>
                </c:ext>
              </c:extLst>
            </c:dLbl>
            <c:dLbl>
              <c:idx val="3492"/>
              <c:tx>
                <c:rich>
                  <a:bodyPr/>
                  <a:lstStyle/>
                  <a:p>
                    <a:fld id="{2F5897A6-6A1F-411E-86E2-50CD0ADE73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4-97B6-4E4A-BB6F-2BABF5AA81B3}"/>
                </c:ext>
              </c:extLst>
            </c:dLbl>
            <c:dLbl>
              <c:idx val="3493"/>
              <c:tx>
                <c:rich>
                  <a:bodyPr/>
                  <a:lstStyle/>
                  <a:p>
                    <a:fld id="{BFD404E2-60F8-4B06-AEFA-21E4C7BDC5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5-97B6-4E4A-BB6F-2BABF5AA81B3}"/>
                </c:ext>
              </c:extLst>
            </c:dLbl>
            <c:dLbl>
              <c:idx val="3494"/>
              <c:tx>
                <c:rich>
                  <a:bodyPr/>
                  <a:lstStyle/>
                  <a:p>
                    <a:fld id="{14DDFE37-9A73-43B8-9C77-FD341D652C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6-97B6-4E4A-BB6F-2BABF5AA81B3}"/>
                </c:ext>
              </c:extLst>
            </c:dLbl>
            <c:dLbl>
              <c:idx val="3495"/>
              <c:tx>
                <c:rich>
                  <a:bodyPr/>
                  <a:lstStyle/>
                  <a:p>
                    <a:fld id="{0ED605EE-5CEC-4C59-8723-39C56A0E57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7-97B6-4E4A-BB6F-2BABF5AA81B3}"/>
                </c:ext>
              </c:extLst>
            </c:dLbl>
            <c:dLbl>
              <c:idx val="3496"/>
              <c:tx>
                <c:rich>
                  <a:bodyPr/>
                  <a:lstStyle/>
                  <a:p>
                    <a:fld id="{81D13E15-9DDF-480C-AF2A-BDB5F480B9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8-97B6-4E4A-BB6F-2BABF5AA81B3}"/>
                </c:ext>
              </c:extLst>
            </c:dLbl>
            <c:dLbl>
              <c:idx val="3497"/>
              <c:tx>
                <c:rich>
                  <a:bodyPr/>
                  <a:lstStyle/>
                  <a:p>
                    <a:fld id="{AE7920E1-CC9F-4367-91E2-9A2C3E1CC6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9-97B6-4E4A-BB6F-2BABF5AA81B3}"/>
                </c:ext>
              </c:extLst>
            </c:dLbl>
            <c:dLbl>
              <c:idx val="3498"/>
              <c:tx>
                <c:rich>
                  <a:bodyPr/>
                  <a:lstStyle/>
                  <a:p>
                    <a:fld id="{FAC14C4E-8DE1-4666-A0BA-E84068EFA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A-97B6-4E4A-BB6F-2BABF5AA81B3}"/>
                </c:ext>
              </c:extLst>
            </c:dLbl>
            <c:dLbl>
              <c:idx val="3499"/>
              <c:tx>
                <c:rich>
                  <a:bodyPr/>
                  <a:lstStyle/>
                  <a:p>
                    <a:fld id="{12D13654-C87B-4CD4-9D14-A8B642C789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B-97B6-4E4A-BB6F-2BABF5AA81B3}"/>
                </c:ext>
              </c:extLst>
            </c:dLbl>
            <c:dLbl>
              <c:idx val="3500"/>
              <c:tx>
                <c:rich>
                  <a:bodyPr/>
                  <a:lstStyle/>
                  <a:p>
                    <a:fld id="{6BFE12CA-6C9E-45AA-B709-040C25CA87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C-97B6-4E4A-BB6F-2BABF5AA81B3}"/>
                </c:ext>
              </c:extLst>
            </c:dLbl>
            <c:dLbl>
              <c:idx val="3501"/>
              <c:tx>
                <c:rich>
                  <a:bodyPr/>
                  <a:lstStyle/>
                  <a:p>
                    <a:fld id="{1E3C923A-603E-45E0-92A5-D5AE8E0195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D-97B6-4E4A-BB6F-2BABF5AA81B3}"/>
                </c:ext>
              </c:extLst>
            </c:dLbl>
            <c:dLbl>
              <c:idx val="3502"/>
              <c:tx>
                <c:rich>
                  <a:bodyPr/>
                  <a:lstStyle/>
                  <a:p>
                    <a:fld id="{80C47622-B5C1-4B1B-8069-88D367C0F4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E-97B6-4E4A-BB6F-2BABF5AA81B3}"/>
                </c:ext>
              </c:extLst>
            </c:dLbl>
            <c:dLbl>
              <c:idx val="3503"/>
              <c:tx>
                <c:rich>
                  <a:bodyPr/>
                  <a:lstStyle/>
                  <a:p>
                    <a:fld id="{B1F390F6-40AD-4D94-AEBF-FB48AAD037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F-97B6-4E4A-BB6F-2BABF5AA81B3}"/>
                </c:ext>
              </c:extLst>
            </c:dLbl>
            <c:dLbl>
              <c:idx val="3504"/>
              <c:tx>
                <c:rich>
                  <a:bodyPr/>
                  <a:lstStyle/>
                  <a:p>
                    <a:fld id="{8848CFED-E65B-406C-9717-4C63E77329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0-97B6-4E4A-BB6F-2BABF5AA81B3}"/>
                </c:ext>
              </c:extLst>
            </c:dLbl>
            <c:dLbl>
              <c:idx val="3505"/>
              <c:tx>
                <c:rich>
                  <a:bodyPr/>
                  <a:lstStyle/>
                  <a:p>
                    <a:fld id="{F12F2C82-BD37-4AC8-9AB3-B676F7FB42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1-97B6-4E4A-BB6F-2BABF5AA81B3}"/>
                </c:ext>
              </c:extLst>
            </c:dLbl>
            <c:dLbl>
              <c:idx val="3506"/>
              <c:tx>
                <c:rich>
                  <a:bodyPr/>
                  <a:lstStyle/>
                  <a:p>
                    <a:fld id="{21E58D3B-690A-4770-927F-29390CB9FA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2-97B6-4E4A-BB6F-2BABF5AA81B3}"/>
                </c:ext>
              </c:extLst>
            </c:dLbl>
            <c:dLbl>
              <c:idx val="3507"/>
              <c:tx>
                <c:rich>
                  <a:bodyPr/>
                  <a:lstStyle/>
                  <a:p>
                    <a:fld id="{FAFA1C48-9AFF-4F42-A67E-F88179DEC7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3-97B6-4E4A-BB6F-2BABF5AA81B3}"/>
                </c:ext>
              </c:extLst>
            </c:dLbl>
            <c:dLbl>
              <c:idx val="3508"/>
              <c:tx>
                <c:rich>
                  <a:bodyPr/>
                  <a:lstStyle/>
                  <a:p>
                    <a:fld id="{44C81908-30C9-4B6C-8174-EF1717C098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4-97B6-4E4A-BB6F-2BABF5AA81B3}"/>
                </c:ext>
              </c:extLst>
            </c:dLbl>
            <c:dLbl>
              <c:idx val="3509"/>
              <c:tx>
                <c:rich>
                  <a:bodyPr/>
                  <a:lstStyle/>
                  <a:p>
                    <a:fld id="{A51009B6-F887-40E9-B7AC-B2058F2EE2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5-97B6-4E4A-BB6F-2BABF5AA81B3}"/>
                </c:ext>
              </c:extLst>
            </c:dLbl>
            <c:dLbl>
              <c:idx val="3510"/>
              <c:tx>
                <c:rich>
                  <a:bodyPr/>
                  <a:lstStyle/>
                  <a:p>
                    <a:fld id="{BDD3A529-6F97-4D4F-944D-F626B2AB28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6-97B6-4E4A-BB6F-2BABF5AA81B3}"/>
                </c:ext>
              </c:extLst>
            </c:dLbl>
            <c:dLbl>
              <c:idx val="3511"/>
              <c:tx>
                <c:rich>
                  <a:bodyPr/>
                  <a:lstStyle/>
                  <a:p>
                    <a:fld id="{9ECDF3E0-0EA5-43CA-B8E3-548212616F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7-97B6-4E4A-BB6F-2BABF5AA81B3}"/>
                </c:ext>
              </c:extLst>
            </c:dLbl>
            <c:dLbl>
              <c:idx val="3512"/>
              <c:tx>
                <c:rich>
                  <a:bodyPr/>
                  <a:lstStyle/>
                  <a:p>
                    <a:fld id="{F55729BC-2678-46EE-B38C-5BCCA8E29E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8-97B6-4E4A-BB6F-2BABF5AA81B3}"/>
                </c:ext>
              </c:extLst>
            </c:dLbl>
            <c:dLbl>
              <c:idx val="3513"/>
              <c:tx>
                <c:rich>
                  <a:bodyPr/>
                  <a:lstStyle/>
                  <a:p>
                    <a:fld id="{D74576B8-5622-4679-BCDC-9D62EAFFB9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9-97B6-4E4A-BB6F-2BABF5AA81B3}"/>
                </c:ext>
              </c:extLst>
            </c:dLbl>
            <c:dLbl>
              <c:idx val="3514"/>
              <c:tx>
                <c:rich>
                  <a:bodyPr/>
                  <a:lstStyle/>
                  <a:p>
                    <a:fld id="{E126D591-2B6F-4A73-8005-AEA58AF832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A-97B6-4E4A-BB6F-2BABF5AA81B3}"/>
                </c:ext>
              </c:extLst>
            </c:dLbl>
            <c:dLbl>
              <c:idx val="3515"/>
              <c:tx>
                <c:rich>
                  <a:bodyPr/>
                  <a:lstStyle/>
                  <a:p>
                    <a:fld id="{16040477-BCCC-4B7B-935C-6C02B563CD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B-97B6-4E4A-BB6F-2BABF5AA81B3}"/>
                </c:ext>
              </c:extLst>
            </c:dLbl>
            <c:dLbl>
              <c:idx val="3516"/>
              <c:tx>
                <c:rich>
                  <a:bodyPr/>
                  <a:lstStyle/>
                  <a:p>
                    <a:fld id="{11EA1865-94F8-470D-9F62-11688837BB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C-97B6-4E4A-BB6F-2BABF5AA81B3}"/>
                </c:ext>
              </c:extLst>
            </c:dLbl>
            <c:dLbl>
              <c:idx val="3517"/>
              <c:tx>
                <c:rich>
                  <a:bodyPr/>
                  <a:lstStyle/>
                  <a:p>
                    <a:fld id="{BB6A45EF-A5E0-4531-A8A2-7F4502F390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D-97B6-4E4A-BB6F-2BABF5AA81B3}"/>
                </c:ext>
              </c:extLst>
            </c:dLbl>
            <c:dLbl>
              <c:idx val="3518"/>
              <c:tx>
                <c:rich>
                  <a:bodyPr/>
                  <a:lstStyle/>
                  <a:p>
                    <a:fld id="{3962CE3D-6AC2-4747-9B06-776F04CED1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E-97B6-4E4A-BB6F-2BABF5AA81B3}"/>
                </c:ext>
              </c:extLst>
            </c:dLbl>
            <c:dLbl>
              <c:idx val="3519"/>
              <c:tx>
                <c:rich>
                  <a:bodyPr/>
                  <a:lstStyle/>
                  <a:p>
                    <a:fld id="{30050A3A-9CD8-4365-8F01-98374ECCDD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F-97B6-4E4A-BB6F-2BABF5AA81B3}"/>
                </c:ext>
              </c:extLst>
            </c:dLbl>
            <c:dLbl>
              <c:idx val="3520"/>
              <c:tx>
                <c:rich>
                  <a:bodyPr/>
                  <a:lstStyle/>
                  <a:p>
                    <a:fld id="{4B138870-0FA5-41C7-84AE-713F8689E0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0-97B6-4E4A-BB6F-2BABF5AA81B3}"/>
                </c:ext>
              </c:extLst>
            </c:dLbl>
            <c:dLbl>
              <c:idx val="3521"/>
              <c:tx>
                <c:rich>
                  <a:bodyPr/>
                  <a:lstStyle/>
                  <a:p>
                    <a:fld id="{D0D69859-47F7-47E5-B634-DD09B73DA2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1-97B6-4E4A-BB6F-2BABF5AA81B3}"/>
                </c:ext>
              </c:extLst>
            </c:dLbl>
            <c:dLbl>
              <c:idx val="3522"/>
              <c:tx>
                <c:rich>
                  <a:bodyPr/>
                  <a:lstStyle/>
                  <a:p>
                    <a:fld id="{52DCB3FE-7CC2-4035-8E90-2B673B225B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2-97B6-4E4A-BB6F-2BABF5AA81B3}"/>
                </c:ext>
              </c:extLst>
            </c:dLbl>
            <c:dLbl>
              <c:idx val="3523"/>
              <c:tx>
                <c:rich>
                  <a:bodyPr/>
                  <a:lstStyle/>
                  <a:p>
                    <a:fld id="{DE381A8C-024D-489A-8655-C52A3B0BA4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3-97B6-4E4A-BB6F-2BABF5AA81B3}"/>
                </c:ext>
              </c:extLst>
            </c:dLbl>
            <c:dLbl>
              <c:idx val="3524"/>
              <c:tx>
                <c:rich>
                  <a:bodyPr/>
                  <a:lstStyle/>
                  <a:p>
                    <a:fld id="{6C1A76AE-114A-4D65-8820-0B0DE4EB04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4-97B6-4E4A-BB6F-2BABF5AA81B3}"/>
                </c:ext>
              </c:extLst>
            </c:dLbl>
            <c:dLbl>
              <c:idx val="3525"/>
              <c:tx>
                <c:rich>
                  <a:bodyPr/>
                  <a:lstStyle/>
                  <a:p>
                    <a:fld id="{AB4E0FA8-8FEE-4FF0-B66C-44D2D2D712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5-97B6-4E4A-BB6F-2BABF5AA81B3}"/>
                </c:ext>
              </c:extLst>
            </c:dLbl>
            <c:dLbl>
              <c:idx val="3526"/>
              <c:tx>
                <c:rich>
                  <a:bodyPr/>
                  <a:lstStyle/>
                  <a:p>
                    <a:fld id="{B98CDF7C-ED1F-4DE8-A315-AFE6044F7D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6-97B6-4E4A-BB6F-2BABF5AA81B3}"/>
                </c:ext>
              </c:extLst>
            </c:dLbl>
            <c:dLbl>
              <c:idx val="3527"/>
              <c:tx>
                <c:rich>
                  <a:bodyPr/>
                  <a:lstStyle/>
                  <a:p>
                    <a:fld id="{007680A1-CEEE-4280-AE55-D65999801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7-97B6-4E4A-BB6F-2BABF5AA81B3}"/>
                </c:ext>
              </c:extLst>
            </c:dLbl>
            <c:dLbl>
              <c:idx val="3528"/>
              <c:tx>
                <c:rich>
                  <a:bodyPr/>
                  <a:lstStyle/>
                  <a:p>
                    <a:fld id="{EBF46E7B-6250-48B2-9BA9-826200FA56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8-97B6-4E4A-BB6F-2BABF5AA81B3}"/>
                </c:ext>
              </c:extLst>
            </c:dLbl>
            <c:dLbl>
              <c:idx val="3529"/>
              <c:tx>
                <c:rich>
                  <a:bodyPr/>
                  <a:lstStyle/>
                  <a:p>
                    <a:fld id="{8E5D1300-ACA5-4893-BC05-3FE23E31BF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9-97B6-4E4A-BB6F-2BABF5AA81B3}"/>
                </c:ext>
              </c:extLst>
            </c:dLbl>
            <c:dLbl>
              <c:idx val="3530"/>
              <c:tx>
                <c:rich>
                  <a:bodyPr/>
                  <a:lstStyle/>
                  <a:p>
                    <a:fld id="{AD82D4A2-A549-4B40-A513-D088207CB3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A-97B6-4E4A-BB6F-2BABF5AA81B3}"/>
                </c:ext>
              </c:extLst>
            </c:dLbl>
            <c:dLbl>
              <c:idx val="3531"/>
              <c:tx>
                <c:rich>
                  <a:bodyPr/>
                  <a:lstStyle/>
                  <a:p>
                    <a:fld id="{2A8760D5-4274-4EE7-94C0-D0786B67DE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B-97B6-4E4A-BB6F-2BABF5AA81B3}"/>
                </c:ext>
              </c:extLst>
            </c:dLbl>
            <c:dLbl>
              <c:idx val="3532"/>
              <c:tx>
                <c:rich>
                  <a:bodyPr/>
                  <a:lstStyle/>
                  <a:p>
                    <a:fld id="{2044DED5-9558-480A-A32A-3486105596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C-97B6-4E4A-BB6F-2BABF5AA81B3}"/>
                </c:ext>
              </c:extLst>
            </c:dLbl>
            <c:dLbl>
              <c:idx val="3533"/>
              <c:tx>
                <c:rich>
                  <a:bodyPr/>
                  <a:lstStyle/>
                  <a:p>
                    <a:fld id="{26BB34E3-E6BC-456C-B59E-B0CD52F3AF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D-97B6-4E4A-BB6F-2BABF5AA81B3}"/>
                </c:ext>
              </c:extLst>
            </c:dLbl>
            <c:dLbl>
              <c:idx val="3534"/>
              <c:tx>
                <c:rich>
                  <a:bodyPr/>
                  <a:lstStyle/>
                  <a:p>
                    <a:fld id="{BFE648D8-8AE8-4F76-A7F7-9E966DD61E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E-97B6-4E4A-BB6F-2BABF5AA81B3}"/>
                </c:ext>
              </c:extLst>
            </c:dLbl>
            <c:dLbl>
              <c:idx val="3535"/>
              <c:tx>
                <c:rich>
                  <a:bodyPr/>
                  <a:lstStyle/>
                  <a:p>
                    <a:fld id="{5AC63C3A-0081-4E8A-919C-B8CCB17761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F-97B6-4E4A-BB6F-2BABF5AA81B3}"/>
                </c:ext>
              </c:extLst>
            </c:dLbl>
            <c:dLbl>
              <c:idx val="3536"/>
              <c:tx>
                <c:rich>
                  <a:bodyPr/>
                  <a:lstStyle/>
                  <a:p>
                    <a:fld id="{0EDFDF8D-DDA9-46A9-9DDE-9ED61713EC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0-97B6-4E4A-BB6F-2BABF5AA81B3}"/>
                </c:ext>
              </c:extLst>
            </c:dLbl>
            <c:dLbl>
              <c:idx val="3537"/>
              <c:tx>
                <c:rich>
                  <a:bodyPr/>
                  <a:lstStyle/>
                  <a:p>
                    <a:fld id="{972EE8FD-C209-4D5B-B766-16091DB2D5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1-97B6-4E4A-BB6F-2BABF5AA81B3}"/>
                </c:ext>
              </c:extLst>
            </c:dLbl>
            <c:dLbl>
              <c:idx val="3538"/>
              <c:tx>
                <c:rich>
                  <a:bodyPr/>
                  <a:lstStyle/>
                  <a:p>
                    <a:fld id="{880191C2-B5E7-43A3-99D1-7A198E4CD2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2-97B6-4E4A-BB6F-2BABF5AA81B3}"/>
                </c:ext>
              </c:extLst>
            </c:dLbl>
            <c:dLbl>
              <c:idx val="3539"/>
              <c:tx>
                <c:rich>
                  <a:bodyPr/>
                  <a:lstStyle/>
                  <a:p>
                    <a:fld id="{BA8062A0-846D-4381-A526-703F77F6D7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3-97B6-4E4A-BB6F-2BABF5AA81B3}"/>
                </c:ext>
              </c:extLst>
            </c:dLbl>
            <c:dLbl>
              <c:idx val="3540"/>
              <c:tx>
                <c:rich>
                  <a:bodyPr/>
                  <a:lstStyle/>
                  <a:p>
                    <a:fld id="{3761E25D-C79D-43C4-9508-1987E631DF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4-97B6-4E4A-BB6F-2BABF5AA81B3}"/>
                </c:ext>
              </c:extLst>
            </c:dLbl>
            <c:dLbl>
              <c:idx val="3541"/>
              <c:tx>
                <c:rich>
                  <a:bodyPr/>
                  <a:lstStyle/>
                  <a:p>
                    <a:fld id="{4D297083-4F66-4FCD-A758-E86CE924B2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5-97B6-4E4A-BB6F-2BABF5AA81B3}"/>
                </c:ext>
              </c:extLst>
            </c:dLbl>
            <c:dLbl>
              <c:idx val="3542"/>
              <c:tx>
                <c:rich>
                  <a:bodyPr/>
                  <a:lstStyle/>
                  <a:p>
                    <a:fld id="{474AA2E5-BC21-49F8-B660-53CEF2C32B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6-97B6-4E4A-BB6F-2BABF5AA81B3}"/>
                </c:ext>
              </c:extLst>
            </c:dLbl>
            <c:dLbl>
              <c:idx val="3543"/>
              <c:tx>
                <c:rich>
                  <a:bodyPr/>
                  <a:lstStyle/>
                  <a:p>
                    <a:fld id="{55378361-05DC-4069-BFA7-7710E05113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7-97B6-4E4A-BB6F-2BABF5AA81B3}"/>
                </c:ext>
              </c:extLst>
            </c:dLbl>
            <c:dLbl>
              <c:idx val="3544"/>
              <c:tx>
                <c:rich>
                  <a:bodyPr/>
                  <a:lstStyle/>
                  <a:p>
                    <a:fld id="{6D573899-FBD9-4613-BF31-7BAFDD2B93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8-97B6-4E4A-BB6F-2BABF5AA81B3}"/>
                </c:ext>
              </c:extLst>
            </c:dLbl>
            <c:dLbl>
              <c:idx val="3545"/>
              <c:tx>
                <c:rich>
                  <a:bodyPr/>
                  <a:lstStyle/>
                  <a:p>
                    <a:fld id="{62FB618D-B9A8-4290-8718-043330E182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9-97B6-4E4A-BB6F-2BABF5AA81B3}"/>
                </c:ext>
              </c:extLst>
            </c:dLbl>
            <c:dLbl>
              <c:idx val="3546"/>
              <c:tx>
                <c:rich>
                  <a:bodyPr/>
                  <a:lstStyle/>
                  <a:p>
                    <a:fld id="{5EEDB7E6-6791-482A-859B-514DB9B527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A-97B6-4E4A-BB6F-2BABF5AA81B3}"/>
                </c:ext>
              </c:extLst>
            </c:dLbl>
            <c:dLbl>
              <c:idx val="3547"/>
              <c:tx>
                <c:rich>
                  <a:bodyPr/>
                  <a:lstStyle/>
                  <a:p>
                    <a:fld id="{1E2B44F9-A1B8-4119-8608-A3F8FBCD31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B-97B6-4E4A-BB6F-2BABF5AA81B3}"/>
                </c:ext>
              </c:extLst>
            </c:dLbl>
            <c:dLbl>
              <c:idx val="3548"/>
              <c:tx>
                <c:rich>
                  <a:bodyPr/>
                  <a:lstStyle/>
                  <a:p>
                    <a:fld id="{60CEECF1-511B-4E75-A4A7-4645720F82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C-97B6-4E4A-BB6F-2BABF5AA81B3}"/>
                </c:ext>
              </c:extLst>
            </c:dLbl>
            <c:dLbl>
              <c:idx val="3549"/>
              <c:tx>
                <c:rich>
                  <a:bodyPr/>
                  <a:lstStyle/>
                  <a:p>
                    <a:fld id="{9E0511DC-EB58-4CF1-9559-40751A6BC6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D-97B6-4E4A-BB6F-2BABF5AA81B3}"/>
                </c:ext>
              </c:extLst>
            </c:dLbl>
            <c:dLbl>
              <c:idx val="3550"/>
              <c:tx>
                <c:rich>
                  <a:bodyPr/>
                  <a:lstStyle/>
                  <a:p>
                    <a:fld id="{7A6DD838-DC85-4E63-900D-E3373299AC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E-97B6-4E4A-BB6F-2BABF5AA81B3}"/>
                </c:ext>
              </c:extLst>
            </c:dLbl>
            <c:dLbl>
              <c:idx val="3551"/>
              <c:tx>
                <c:rich>
                  <a:bodyPr/>
                  <a:lstStyle/>
                  <a:p>
                    <a:fld id="{BD1D8A90-2D2A-4E6F-AF0E-34B6564F6F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F-97B6-4E4A-BB6F-2BABF5AA81B3}"/>
                </c:ext>
              </c:extLst>
            </c:dLbl>
            <c:dLbl>
              <c:idx val="3552"/>
              <c:tx>
                <c:rich>
                  <a:bodyPr/>
                  <a:lstStyle/>
                  <a:p>
                    <a:fld id="{9C8F28EF-4D45-4175-8E20-42ADB7F5B7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0-97B6-4E4A-BB6F-2BABF5AA81B3}"/>
                </c:ext>
              </c:extLst>
            </c:dLbl>
            <c:dLbl>
              <c:idx val="3553"/>
              <c:tx>
                <c:rich>
                  <a:bodyPr/>
                  <a:lstStyle/>
                  <a:p>
                    <a:fld id="{1E48B668-BFB5-4973-8B9C-2231843597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1-97B6-4E4A-BB6F-2BABF5AA81B3}"/>
                </c:ext>
              </c:extLst>
            </c:dLbl>
            <c:dLbl>
              <c:idx val="3554"/>
              <c:tx>
                <c:rich>
                  <a:bodyPr/>
                  <a:lstStyle/>
                  <a:p>
                    <a:fld id="{8A86D33D-CBF8-4692-AB19-224F570C23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2-97B6-4E4A-BB6F-2BABF5AA81B3}"/>
                </c:ext>
              </c:extLst>
            </c:dLbl>
            <c:dLbl>
              <c:idx val="3555"/>
              <c:tx>
                <c:rich>
                  <a:bodyPr/>
                  <a:lstStyle/>
                  <a:p>
                    <a:fld id="{A7356B75-645D-4F62-8CFB-194220F67A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3-97B6-4E4A-BB6F-2BABF5AA81B3}"/>
                </c:ext>
              </c:extLst>
            </c:dLbl>
            <c:dLbl>
              <c:idx val="3556"/>
              <c:tx>
                <c:rich>
                  <a:bodyPr/>
                  <a:lstStyle/>
                  <a:p>
                    <a:fld id="{0C7F9135-A923-4F61-A089-A795CE9D27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4-97B6-4E4A-BB6F-2BABF5AA81B3}"/>
                </c:ext>
              </c:extLst>
            </c:dLbl>
            <c:dLbl>
              <c:idx val="3557"/>
              <c:tx>
                <c:rich>
                  <a:bodyPr/>
                  <a:lstStyle/>
                  <a:p>
                    <a:fld id="{AC88D4A9-8D54-4476-A432-A3A3A6DDF7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5-97B6-4E4A-BB6F-2BABF5AA81B3}"/>
                </c:ext>
              </c:extLst>
            </c:dLbl>
            <c:dLbl>
              <c:idx val="3558"/>
              <c:tx>
                <c:rich>
                  <a:bodyPr/>
                  <a:lstStyle/>
                  <a:p>
                    <a:fld id="{68038173-7593-4B53-9544-11BE799064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6-97B6-4E4A-BB6F-2BABF5AA81B3}"/>
                </c:ext>
              </c:extLst>
            </c:dLbl>
            <c:dLbl>
              <c:idx val="3559"/>
              <c:tx>
                <c:rich>
                  <a:bodyPr/>
                  <a:lstStyle/>
                  <a:p>
                    <a:fld id="{F579B15A-C277-4AC1-A677-862D488C49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7-97B6-4E4A-BB6F-2BABF5AA81B3}"/>
                </c:ext>
              </c:extLst>
            </c:dLbl>
            <c:dLbl>
              <c:idx val="3560"/>
              <c:tx>
                <c:rich>
                  <a:bodyPr/>
                  <a:lstStyle/>
                  <a:p>
                    <a:fld id="{0CEE1934-487C-40CF-BF63-8599D8B681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8-97B6-4E4A-BB6F-2BABF5AA81B3}"/>
                </c:ext>
              </c:extLst>
            </c:dLbl>
            <c:dLbl>
              <c:idx val="3561"/>
              <c:tx>
                <c:rich>
                  <a:bodyPr/>
                  <a:lstStyle/>
                  <a:p>
                    <a:fld id="{A2820BF4-37D9-4734-AFD0-04C43C61D8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9-97B6-4E4A-BB6F-2BABF5AA81B3}"/>
                </c:ext>
              </c:extLst>
            </c:dLbl>
            <c:dLbl>
              <c:idx val="3562"/>
              <c:tx>
                <c:rich>
                  <a:bodyPr/>
                  <a:lstStyle/>
                  <a:p>
                    <a:fld id="{D8D59C72-D293-49DA-AA5A-6033A3DAD8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A-97B6-4E4A-BB6F-2BABF5AA81B3}"/>
                </c:ext>
              </c:extLst>
            </c:dLbl>
            <c:dLbl>
              <c:idx val="3563"/>
              <c:tx>
                <c:rich>
                  <a:bodyPr/>
                  <a:lstStyle/>
                  <a:p>
                    <a:fld id="{193FF214-CA60-4627-A98E-C02AC67775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B-97B6-4E4A-BB6F-2BABF5AA81B3}"/>
                </c:ext>
              </c:extLst>
            </c:dLbl>
            <c:dLbl>
              <c:idx val="3564"/>
              <c:tx>
                <c:rich>
                  <a:bodyPr/>
                  <a:lstStyle/>
                  <a:p>
                    <a:fld id="{15281B67-FBBD-4387-8B3D-4CCCC85FA9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C-97B6-4E4A-BB6F-2BABF5AA81B3}"/>
                </c:ext>
              </c:extLst>
            </c:dLbl>
            <c:dLbl>
              <c:idx val="3565"/>
              <c:tx>
                <c:rich>
                  <a:bodyPr/>
                  <a:lstStyle/>
                  <a:p>
                    <a:fld id="{001BC88F-F643-41FD-807E-B4CB50F0E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D-97B6-4E4A-BB6F-2BABF5AA81B3}"/>
                </c:ext>
              </c:extLst>
            </c:dLbl>
            <c:dLbl>
              <c:idx val="3566"/>
              <c:tx>
                <c:rich>
                  <a:bodyPr/>
                  <a:lstStyle/>
                  <a:p>
                    <a:fld id="{BCAAE786-1BCB-4CE7-8F3B-537CD7A509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E-97B6-4E4A-BB6F-2BABF5AA81B3}"/>
                </c:ext>
              </c:extLst>
            </c:dLbl>
            <c:dLbl>
              <c:idx val="3567"/>
              <c:tx>
                <c:rich>
                  <a:bodyPr/>
                  <a:lstStyle/>
                  <a:p>
                    <a:fld id="{51439AB0-28AA-4DB9-8CBA-AC3A332D5A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F-97B6-4E4A-BB6F-2BABF5AA81B3}"/>
                </c:ext>
              </c:extLst>
            </c:dLbl>
            <c:dLbl>
              <c:idx val="3568"/>
              <c:tx>
                <c:rich>
                  <a:bodyPr/>
                  <a:lstStyle/>
                  <a:p>
                    <a:fld id="{1598295B-B116-4806-B59C-32908CE1D3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0-97B6-4E4A-BB6F-2BABF5AA81B3}"/>
                </c:ext>
              </c:extLst>
            </c:dLbl>
            <c:dLbl>
              <c:idx val="3569"/>
              <c:tx>
                <c:rich>
                  <a:bodyPr/>
                  <a:lstStyle/>
                  <a:p>
                    <a:fld id="{40760070-BE05-489B-B3D7-226AF91C73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1-97B6-4E4A-BB6F-2BABF5AA81B3}"/>
                </c:ext>
              </c:extLst>
            </c:dLbl>
            <c:dLbl>
              <c:idx val="3570"/>
              <c:tx>
                <c:rich>
                  <a:bodyPr/>
                  <a:lstStyle/>
                  <a:p>
                    <a:fld id="{C9C77C76-D0EF-4FAB-9346-7CC7E7FA10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2-97B6-4E4A-BB6F-2BABF5AA81B3}"/>
                </c:ext>
              </c:extLst>
            </c:dLbl>
            <c:dLbl>
              <c:idx val="3571"/>
              <c:tx>
                <c:rich>
                  <a:bodyPr/>
                  <a:lstStyle/>
                  <a:p>
                    <a:fld id="{180E6AF4-7684-462E-812E-7267DCBC2F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3-97B6-4E4A-BB6F-2BABF5AA81B3}"/>
                </c:ext>
              </c:extLst>
            </c:dLbl>
            <c:dLbl>
              <c:idx val="3572"/>
              <c:tx>
                <c:rich>
                  <a:bodyPr/>
                  <a:lstStyle/>
                  <a:p>
                    <a:fld id="{E8E78F22-22B1-48FE-B6E8-537B9AA94C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4-97B6-4E4A-BB6F-2BABF5AA81B3}"/>
                </c:ext>
              </c:extLst>
            </c:dLbl>
            <c:dLbl>
              <c:idx val="3573"/>
              <c:tx>
                <c:rich>
                  <a:bodyPr/>
                  <a:lstStyle/>
                  <a:p>
                    <a:fld id="{E9163EFF-9E6B-4491-AB87-572E1A2D6A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5-97B6-4E4A-BB6F-2BABF5AA81B3}"/>
                </c:ext>
              </c:extLst>
            </c:dLbl>
            <c:dLbl>
              <c:idx val="3574"/>
              <c:tx>
                <c:rich>
                  <a:bodyPr/>
                  <a:lstStyle/>
                  <a:p>
                    <a:fld id="{4A392560-6A7F-465C-9864-A83461894E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6-97B6-4E4A-BB6F-2BABF5AA81B3}"/>
                </c:ext>
              </c:extLst>
            </c:dLbl>
            <c:dLbl>
              <c:idx val="3575"/>
              <c:tx>
                <c:rich>
                  <a:bodyPr/>
                  <a:lstStyle/>
                  <a:p>
                    <a:fld id="{E28E903C-E5F9-4305-AC6B-E9B98EBE2C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7-97B6-4E4A-BB6F-2BABF5AA81B3}"/>
                </c:ext>
              </c:extLst>
            </c:dLbl>
            <c:dLbl>
              <c:idx val="3576"/>
              <c:tx>
                <c:rich>
                  <a:bodyPr/>
                  <a:lstStyle/>
                  <a:p>
                    <a:fld id="{E148CA91-2FDD-4CA1-8854-F7697A813E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8-97B6-4E4A-BB6F-2BABF5AA81B3}"/>
                </c:ext>
              </c:extLst>
            </c:dLbl>
            <c:dLbl>
              <c:idx val="3577"/>
              <c:tx>
                <c:rich>
                  <a:bodyPr/>
                  <a:lstStyle/>
                  <a:p>
                    <a:fld id="{5E491957-5889-4A28-BF8D-288E7B2164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9-97B6-4E4A-BB6F-2BABF5AA81B3}"/>
                </c:ext>
              </c:extLst>
            </c:dLbl>
            <c:dLbl>
              <c:idx val="3578"/>
              <c:tx>
                <c:rich>
                  <a:bodyPr/>
                  <a:lstStyle/>
                  <a:p>
                    <a:fld id="{37FEC148-77CB-4937-9BCA-35B1D45226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A-97B6-4E4A-BB6F-2BABF5AA81B3}"/>
                </c:ext>
              </c:extLst>
            </c:dLbl>
            <c:dLbl>
              <c:idx val="3579"/>
              <c:tx>
                <c:rich>
                  <a:bodyPr/>
                  <a:lstStyle/>
                  <a:p>
                    <a:fld id="{72054B45-5EB5-45E5-9821-2734B7E8A3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B-97B6-4E4A-BB6F-2BABF5AA81B3}"/>
                </c:ext>
              </c:extLst>
            </c:dLbl>
            <c:dLbl>
              <c:idx val="3580"/>
              <c:tx>
                <c:rich>
                  <a:bodyPr/>
                  <a:lstStyle/>
                  <a:p>
                    <a:fld id="{417835F0-45E9-49A5-B225-62181D2AB5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C-97B6-4E4A-BB6F-2BABF5AA81B3}"/>
                </c:ext>
              </c:extLst>
            </c:dLbl>
            <c:dLbl>
              <c:idx val="3581"/>
              <c:tx>
                <c:rich>
                  <a:bodyPr/>
                  <a:lstStyle/>
                  <a:p>
                    <a:fld id="{86E859FC-4E06-4A19-9213-167376590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D-97B6-4E4A-BB6F-2BABF5AA81B3}"/>
                </c:ext>
              </c:extLst>
            </c:dLbl>
            <c:dLbl>
              <c:idx val="3582"/>
              <c:tx>
                <c:rich>
                  <a:bodyPr/>
                  <a:lstStyle/>
                  <a:p>
                    <a:fld id="{EFBE4873-FD03-4FAA-B1E1-6FCA1DF398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E-97B6-4E4A-BB6F-2BABF5AA81B3}"/>
                </c:ext>
              </c:extLst>
            </c:dLbl>
            <c:dLbl>
              <c:idx val="3583"/>
              <c:tx>
                <c:rich>
                  <a:bodyPr/>
                  <a:lstStyle/>
                  <a:p>
                    <a:fld id="{E7D845A4-A86B-42E7-9414-2267D72115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F-97B6-4E4A-BB6F-2BABF5AA81B3}"/>
                </c:ext>
              </c:extLst>
            </c:dLbl>
            <c:dLbl>
              <c:idx val="3584"/>
              <c:tx>
                <c:rich>
                  <a:bodyPr/>
                  <a:lstStyle/>
                  <a:p>
                    <a:fld id="{11D2863D-02B8-4ECA-9C44-C99FF055B7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0-97B6-4E4A-BB6F-2BABF5AA81B3}"/>
                </c:ext>
              </c:extLst>
            </c:dLbl>
            <c:dLbl>
              <c:idx val="3585"/>
              <c:tx>
                <c:rich>
                  <a:bodyPr/>
                  <a:lstStyle/>
                  <a:p>
                    <a:fld id="{0349989B-3A3D-47FB-815D-426DF65F7A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1-97B6-4E4A-BB6F-2BABF5AA81B3}"/>
                </c:ext>
              </c:extLst>
            </c:dLbl>
            <c:dLbl>
              <c:idx val="3586"/>
              <c:tx>
                <c:rich>
                  <a:bodyPr/>
                  <a:lstStyle/>
                  <a:p>
                    <a:fld id="{C41C12D5-FB9E-43B3-B17A-A4958C16A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2-97B6-4E4A-BB6F-2BABF5AA81B3}"/>
                </c:ext>
              </c:extLst>
            </c:dLbl>
            <c:dLbl>
              <c:idx val="3587"/>
              <c:tx>
                <c:rich>
                  <a:bodyPr/>
                  <a:lstStyle/>
                  <a:p>
                    <a:fld id="{6B3522A2-261A-478A-8B1D-D5D73D096B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3-97B6-4E4A-BB6F-2BABF5AA81B3}"/>
                </c:ext>
              </c:extLst>
            </c:dLbl>
            <c:dLbl>
              <c:idx val="3588"/>
              <c:tx>
                <c:rich>
                  <a:bodyPr/>
                  <a:lstStyle/>
                  <a:p>
                    <a:fld id="{46A61990-40F2-4A8A-B15C-702CAE4E08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4-97B6-4E4A-BB6F-2BABF5AA81B3}"/>
                </c:ext>
              </c:extLst>
            </c:dLbl>
            <c:dLbl>
              <c:idx val="3589"/>
              <c:tx>
                <c:rich>
                  <a:bodyPr/>
                  <a:lstStyle/>
                  <a:p>
                    <a:fld id="{4C4BD179-ACCC-41E9-8002-1DDF3C6333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5-97B6-4E4A-BB6F-2BABF5AA81B3}"/>
                </c:ext>
              </c:extLst>
            </c:dLbl>
            <c:dLbl>
              <c:idx val="3590"/>
              <c:tx>
                <c:rich>
                  <a:bodyPr/>
                  <a:lstStyle/>
                  <a:p>
                    <a:fld id="{5ADC3504-C693-471D-9F26-6DF8224CD2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6-97B6-4E4A-BB6F-2BABF5AA81B3}"/>
                </c:ext>
              </c:extLst>
            </c:dLbl>
            <c:dLbl>
              <c:idx val="3591"/>
              <c:tx>
                <c:rich>
                  <a:bodyPr/>
                  <a:lstStyle/>
                  <a:p>
                    <a:fld id="{E8B11ACF-B925-4D7E-8714-1B80A26D81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7-97B6-4E4A-BB6F-2BABF5AA81B3}"/>
                </c:ext>
              </c:extLst>
            </c:dLbl>
            <c:dLbl>
              <c:idx val="3592"/>
              <c:tx>
                <c:rich>
                  <a:bodyPr/>
                  <a:lstStyle/>
                  <a:p>
                    <a:fld id="{F01F0FD9-E2DD-40FA-8CCA-4AED4497A1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8-97B6-4E4A-BB6F-2BABF5AA81B3}"/>
                </c:ext>
              </c:extLst>
            </c:dLbl>
            <c:dLbl>
              <c:idx val="3593"/>
              <c:tx>
                <c:rich>
                  <a:bodyPr/>
                  <a:lstStyle/>
                  <a:p>
                    <a:fld id="{A2C8BD7B-9989-49BC-AE52-60D8D9952C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9-97B6-4E4A-BB6F-2BABF5AA81B3}"/>
                </c:ext>
              </c:extLst>
            </c:dLbl>
            <c:dLbl>
              <c:idx val="3594"/>
              <c:tx>
                <c:rich>
                  <a:bodyPr/>
                  <a:lstStyle/>
                  <a:p>
                    <a:fld id="{4EC45EFF-87F2-495B-9F76-D8CA754780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A-97B6-4E4A-BB6F-2BABF5AA81B3}"/>
                </c:ext>
              </c:extLst>
            </c:dLbl>
            <c:dLbl>
              <c:idx val="3595"/>
              <c:tx>
                <c:rich>
                  <a:bodyPr/>
                  <a:lstStyle/>
                  <a:p>
                    <a:fld id="{1EE8BC74-863F-4FF5-B58A-1A63036349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B-97B6-4E4A-BB6F-2BABF5AA81B3}"/>
                </c:ext>
              </c:extLst>
            </c:dLbl>
            <c:dLbl>
              <c:idx val="3596"/>
              <c:tx>
                <c:rich>
                  <a:bodyPr/>
                  <a:lstStyle/>
                  <a:p>
                    <a:fld id="{22AEE2DD-18B3-4EE9-9CA3-8784841FA4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C-97B6-4E4A-BB6F-2BABF5AA81B3}"/>
                </c:ext>
              </c:extLst>
            </c:dLbl>
            <c:dLbl>
              <c:idx val="3597"/>
              <c:tx>
                <c:rich>
                  <a:bodyPr/>
                  <a:lstStyle/>
                  <a:p>
                    <a:fld id="{02D0A61C-F151-40E0-AB92-1C13FC6402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D-97B6-4E4A-BB6F-2BABF5AA81B3}"/>
                </c:ext>
              </c:extLst>
            </c:dLbl>
            <c:dLbl>
              <c:idx val="3598"/>
              <c:tx>
                <c:rich>
                  <a:bodyPr/>
                  <a:lstStyle/>
                  <a:p>
                    <a:fld id="{B572B6E4-3DAB-4C53-8152-393ABDA9CC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E-97B6-4E4A-BB6F-2BABF5AA81B3}"/>
                </c:ext>
              </c:extLst>
            </c:dLbl>
            <c:dLbl>
              <c:idx val="3599"/>
              <c:tx>
                <c:rich>
                  <a:bodyPr/>
                  <a:lstStyle/>
                  <a:p>
                    <a:fld id="{29E65E8A-9A6A-4F14-AA78-896DFC4782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F-97B6-4E4A-BB6F-2BABF5AA81B3}"/>
                </c:ext>
              </c:extLst>
            </c:dLbl>
            <c:dLbl>
              <c:idx val="3600"/>
              <c:tx>
                <c:rich>
                  <a:bodyPr/>
                  <a:lstStyle/>
                  <a:p>
                    <a:fld id="{ED3C41BD-C930-4B38-8BF2-3F462DAA09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0-97B6-4E4A-BB6F-2BABF5AA81B3}"/>
                </c:ext>
              </c:extLst>
            </c:dLbl>
            <c:dLbl>
              <c:idx val="3601"/>
              <c:tx>
                <c:rich>
                  <a:bodyPr/>
                  <a:lstStyle/>
                  <a:p>
                    <a:fld id="{C7CA236B-B870-4ADA-AE0A-4986941DF1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1-97B6-4E4A-BB6F-2BABF5AA81B3}"/>
                </c:ext>
              </c:extLst>
            </c:dLbl>
            <c:dLbl>
              <c:idx val="3602"/>
              <c:tx>
                <c:rich>
                  <a:bodyPr/>
                  <a:lstStyle/>
                  <a:p>
                    <a:fld id="{3B1ABE02-767D-4DC5-836B-7456548158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2-97B6-4E4A-BB6F-2BABF5AA81B3}"/>
                </c:ext>
              </c:extLst>
            </c:dLbl>
            <c:dLbl>
              <c:idx val="3603"/>
              <c:tx>
                <c:rich>
                  <a:bodyPr/>
                  <a:lstStyle/>
                  <a:p>
                    <a:fld id="{7FC9B15A-F0D6-465F-B1B5-86D4B23BF1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3-97B6-4E4A-BB6F-2BABF5AA81B3}"/>
                </c:ext>
              </c:extLst>
            </c:dLbl>
            <c:dLbl>
              <c:idx val="3604"/>
              <c:tx>
                <c:rich>
                  <a:bodyPr/>
                  <a:lstStyle/>
                  <a:p>
                    <a:fld id="{567BDBD0-9CB8-41C6-8AB9-22D9A78978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4-97B6-4E4A-BB6F-2BABF5AA81B3}"/>
                </c:ext>
              </c:extLst>
            </c:dLbl>
            <c:dLbl>
              <c:idx val="3605"/>
              <c:tx>
                <c:rich>
                  <a:bodyPr/>
                  <a:lstStyle/>
                  <a:p>
                    <a:fld id="{EBE12C67-8485-433F-8FBF-79984A6B63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5-97B6-4E4A-BB6F-2BABF5AA81B3}"/>
                </c:ext>
              </c:extLst>
            </c:dLbl>
            <c:dLbl>
              <c:idx val="3606"/>
              <c:tx>
                <c:rich>
                  <a:bodyPr/>
                  <a:lstStyle/>
                  <a:p>
                    <a:fld id="{9700A8F7-4117-4AFF-993B-944A4D1923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6-97B6-4E4A-BB6F-2BABF5AA81B3}"/>
                </c:ext>
              </c:extLst>
            </c:dLbl>
            <c:dLbl>
              <c:idx val="3607"/>
              <c:tx>
                <c:rich>
                  <a:bodyPr/>
                  <a:lstStyle/>
                  <a:p>
                    <a:fld id="{2E4E453D-5E98-4E43-BE85-55DAA544E8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7-97B6-4E4A-BB6F-2BABF5AA81B3}"/>
                </c:ext>
              </c:extLst>
            </c:dLbl>
            <c:dLbl>
              <c:idx val="3608"/>
              <c:tx>
                <c:rich>
                  <a:bodyPr/>
                  <a:lstStyle/>
                  <a:p>
                    <a:fld id="{25D282D0-D27F-4B77-A0EA-5A58917BB4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8-97B6-4E4A-BB6F-2BABF5AA81B3}"/>
                </c:ext>
              </c:extLst>
            </c:dLbl>
            <c:dLbl>
              <c:idx val="3609"/>
              <c:tx>
                <c:rich>
                  <a:bodyPr/>
                  <a:lstStyle/>
                  <a:p>
                    <a:fld id="{03DFD094-A0A6-4474-821C-CE6F4A0488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9-97B6-4E4A-BB6F-2BABF5AA81B3}"/>
                </c:ext>
              </c:extLst>
            </c:dLbl>
            <c:dLbl>
              <c:idx val="3610"/>
              <c:tx>
                <c:rich>
                  <a:bodyPr/>
                  <a:lstStyle/>
                  <a:p>
                    <a:fld id="{62E4548F-783F-4B65-9192-07D6D70D9F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A-97B6-4E4A-BB6F-2BABF5AA81B3}"/>
                </c:ext>
              </c:extLst>
            </c:dLbl>
            <c:dLbl>
              <c:idx val="3611"/>
              <c:tx>
                <c:rich>
                  <a:bodyPr/>
                  <a:lstStyle/>
                  <a:p>
                    <a:fld id="{EC5BB174-40CA-4265-87E8-39AAF95235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B-97B6-4E4A-BB6F-2BABF5AA81B3}"/>
                </c:ext>
              </c:extLst>
            </c:dLbl>
            <c:dLbl>
              <c:idx val="3612"/>
              <c:tx>
                <c:rich>
                  <a:bodyPr/>
                  <a:lstStyle/>
                  <a:p>
                    <a:fld id="{879606EA-3B2D-47DF-8473-267852A025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C-97B6-4E4A-BB6F-2BABF5AA81B3}"/>
                </c:ext>
              </c:extLst>
            </c:dLbl>
            <c:dLbl>
              <c:idx val="3613"/>
              <c:tx>
                <c:rich>
                  <a:bodyPr/>
                  <a:lstStyle/>
                  <a:p>
                    <a:fld id="{0BBC871A-2CEB-4676-979C-5A8A5024A6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D-97B6-4E4A-BB6F-2BABF5AA81B3}"/>
                </c:ext>
              </c:extLst>
            </c:dLbl>
            <c:dLbl>
              <c:idx val="3614"/>
              <c:tx>
                <c:rich>
                  <a:bodyPr/>
                  <a:lstStyle/>
                  <a:p>
                    <a:fld id="{D4628EB9-E292-411F-A139-8DA022EEA6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E-97B6-4E4A-BB6F-2BABF5AA81B3}"/>
                </c:ext>
              </c:extLst>
            </c:dLbl>
            <c:dLbl>
              <c:idx val="3615"/>
              <c:tx>
                <c:rich>
                  <a:bodyPr/>
                  <a:lstStyle/>
                  <a:p>
                    <a:fld id="{627FD743-6D6B-42FE-A024-51CAA0CB38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F-97B6-4E4A-BB6F-2BABF5AA81B3}"/>
                </c:ext>
              </c:extLst>
            </c:dLbl>
            <c:dLbl>
              <c:idx val="3616"/>
              <c:tx>
                <c:rich>
                  <a:bodyPr/>
                  <a:lstStyle/>
                  <a:p>
                    <a:fld id="{0B092C8A-5850-4851-B49E-6CA8F3B2D3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0-97B6-4E4A-BB6F-2BABF5AA81B3}"/>
                </c:ext>
              </c:extLst>
            </c:dLbl>
            <c:dLbl>
              <c:idx val="3617"/>
              <c:tx>
                <c:rich>
                  <a:bodyPr/>
                  <a:lstStyle/>
                  <a:p>
                    <a:fld id="{9A3BA3EA-460F-473A-B95B-32E12D2F00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1-97B6-4E4A-BB6F-2BABF5AA81B3}"/>
                </c:ext>
              </c:extLst>
            </c:dLbl>
            <c:dLbl>
              <c:idx val="3618"/>
              <c:tx>
                <c:rich>
                  <a:bodyPr/>
                  <a:lstStyle/>
                  <a:p>
                    <a:fld id="{563834D7-D07D-48EF-88CA-E1ACF5F548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2-97B6-4E4A-BB6F-2BABF5AA81B3}"/>
                </c:ext>
              </c:extLst>
            </c:dLbl>
            <c:dLbl>
              <c:idx val="3619"/>
              <c:tx>
                <c:rich>
                  <a:bodyPr/>
                  <a:lstStyle/>
                  <a:p>
                    <a:fld id="{030E2B82-3110-44D5-9F58-8A3391DA99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3-97B6-4E4A-BB6F-2BABF5AA81B3}"/>
                </c:ext>
              </c:extLst>
            </c:dLbl>
            <c:dLbl>
              <c:idx val="3620"/>
              <c:tx>
                <c:rich>
                  <a:bodyPr/>
                  <a:lstStyle/>
                  <a:p>
                    <a:fld id="{BDDDC5EA-96C7-48FB-8D0C-53B5FD9198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4-97B6-4E4A-BB6F-2BABF5AA81B3}"/>
                </c:ext>
              </c:extLst>
            </c:dLbl>
            <c:dLbl>
              <c:idx val="3621"/>
              <c:tx>
                <c:rich>
                  <a:bodyPr/>
                  <a:lstStyle/>
                  <a:p>
                    <a:fld id="{50EF38B4-2017-4860-BB86-D0BA752290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5-97B6-4E4A-BB6F-2BABF5AA81B3}"/>
                </c:ext>
              </c:extLst>
            </c:dLbl>
            <c:dLbl>
              <c:idx val="3622"/>
              <c:tx>
                <c:rich>
                  <a:bodyPr/>
                  <a:lstStyle/>
                  <a:p>
                    <a:fld id="{E243AF1D-9898-47D6-BDA8-7793F9B6AF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6-97B6-4E4A-BB6F-2BABF5AA81B3}"/>
                </c:ext>
              </c:extLst>
            </c:dLbl>
            <c:dLbl>
              <c:idx val="3623"/>
              <c:tx>
                <c:rich>
                  <a:bodyPr/>
                  <a:lstStyle/>
                  <a:p>
                    <a:fld id="{93571B81-2ECD-4103-B299-C621C9D39E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7-97B6-4E4A-BB6F-2BABF5AA81B3}"/>
                </c:ext>
              </c:extLst>
            </c:dLbl>
            <c:dLbl>
              <c:idx val="3624"/>
              <c:tx>
                <c:rich>
                  <a:bodyPr/>
                  <a:lstStyle/>
                  <a:p>
                    <a:fld id="{B5BEB38D-FDAC-4767-8049-8E168C8307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8-97B6-4E4A-BB6F-2BABF5AA81B3}"/>
                </c:ext>
              </c:extLst>
            </c:dLbl>
            <c:dLbl>
              <c:idx val="3625"/>
              <c:tx>
                <c:rich>
                  <a:bodyPr/>
                  <a:lstStyle/>
                  <a:p>
                    <a:fld id="{FB6B1C96-DBD5-40A5-B32A-32F1DB48F3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9-97B6-4E4A-BB6F-2BABF5AA81B3}"/>
                </c:ext>
              </c:extLst>
            </c:dLbl>
            <c:dLbl>
              <c:idx val="3626"/>
              <c:tx>
                <c:rich>
                  <a:bodyPr/>
                  <a:lstStyle/>
                  <a:p>
                    <a:fld id="{C9F67CAB-BE23-4047-BBA9-42EE13B23A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A-97B6-4E4A-BB6F-2BABF5AA81B3}"/>
                </c:ext>
              </c:extLst>
            </c:dLbl>
            <c:dLbl>
              <c:idx val="3627"/>
              <c:tx>
                <c:rich>
                  <a:bodyPr/>
                  <a:lstStyle/>
                  <a:p>
                    <a:fld id="{6721C8D4-E318-4D9D-BE42-66EA36CF1F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B-97B6-4E4A-BB6F-2BABF5AA81B3}"/>
                </c:ext>
              </c:extLst>
            </c:dLbl>
            <c:dLbl>
              <c:idx val="3628"/>
              <c:tx>
                <c:rich>
                  <a:bodyPr/>
                  <a:lstStyle/>
                  <a:p>
                    <a:fld id="{C0FE9706-C7CD-4622-9D52-8D1A2C0C04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C-97B6-4E4A-BB6F-2BABF5AA81B3}"/>
                </c:ext>
              </c:extLst>
            </c:dLbl>
            <c:dLbl>
              <c:idx val="3629"/>
              <c:tx>
                <c:rich>
                  <a:bodyPr/>
                  <a:lstStyle/>
                  <a:p>
                    <a:fld id="{91AC9863-EF1D-470A-B2E3-35676468B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D-97B6-4E4A-BB6F-2BABF5AA81B3}"/>
                </c:ext>
              </c:extLst>
            </c:dLbl>
            <c:dLbl>
              <c:idx val="3630"/>
              <c:tx>
                <c:rich>
                  <a:bodyPr/>
                  <a:lstStyle/>
                  <a:p>
                    <a:fld id="{798C36AE-10D4-45C5-92F9-640A63F624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E-97B6-4E4A-BB6F-2BABF5AA81B3}"/>
                </c:ext>
              </c:extLst>
            </c:dLbl>
            <c:dLbl>
              <c:idx val="3631"/>
              <c:tx>
                <c:rich>
                  <a:bodyPr/>
                  <a:lstStyle/>
                  <a:p>
                    <a:fld id="{1CC20E30-2C04-4208-89AA-4AC5FA9E21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F-97B6-4E4A-BB6F-2BABF5AA81B3}"/>
                </c:ext>
              </c:extLst>
            </c:dLbl>
            <c:dLbl>
              <c:idx val="3632"/>
              <c:tx>
                <c:rich>
                  <a:bodyPr/>
                  <a:lstStyle/>
                  <a:p>
                    <a:fld id="{C2993279-3A74-4129-A18B-DBFF01DED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0-97B6-4E4A-BB6F-2BABF5AA81B3}"/>
                </c:ext>
              </c:extLst>
            </c:dLbl>
            <c:dLbl>
              <c:idx val="3633"/>
              <c:tx>
                <c:rich>
                  <a:bodyPr/>
                  <a:lstStyle/>
                  <a:p>
                    <a:fld id="{6B947F52-032C-4616-A99B-9B9B9951D4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1-97B6-4E4A-BB6F-2BABF5AA81B3}"/>
                </c:ext>
              </c:extLst>
            </c:dLbl>
            <c:dLbl>
              <c:idx val="3634"/>
              <c:tx>
                <c:rich>
                  <a:bodyPr/>
                  <a:lstStyle/>
                  <a:p>
                    <a:fld id="{1DFBE494-83E5-4E44-A080-3BC8CB5377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2-97B6-4E4A-BB6F-2BABF5AA81B3}"/>
                </c:ext>
              </c:extLst>
            </c:dLbl>
            <c:dLbl>
              <c:idx val="3635"/>
              <c:tx>
                <c:rich>
                  <a:bodyPr/>
                  <a:lstStyle/>
                  <a:p>
                    <a:fld id="{34839056-2CCA-4EE4-BB85-FA4CDE7CA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3-97B6-4E4A-BB6F-2BABF5AA81B3}"/>
                </c:ext>
              </c:extLst>
            </c:dLbl>
            <c:dLbl>
              <c:idx val="3636"/>
              <c:tx>
                <c:rich>
                  <a:bodyPr/>
                  <a:lstStyle/>
                  <a:p>
                    <a:fld id="{29558E66-B52E-4637-98B8-9D5018C396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4-97B6-4E4A-BB6F-2BABF5AA81B3}"/>
                </c:ext>
              </c:extLst>
            </c:dLbl>
            <c:dLbl>
              <c:idx val="3637"/>
              <c:tx>
                <c:rich>
                  <a:bodyPr/>
                  <a:lstStyle/>
                  <a:p>
                    <a:fld id="{D8A53AA7-F2D1-4EE1-A1EB-40BABEF89F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5-97B6-4E4A-BB6F-2BABF5AA81B3}"/>
                </c:ext>
              </c:extLst>
            </c:dLbl>
            <c:dLbl>
              <c:idx val="3638"/>
              <c:tx>
                <c:rich>
                  <a:bodyPr/>
                  <a:lstStyle/>
                  <a:p>
                    <a:fld id="{92F10A37-54FF-4FBE-A71B-D2BD261F85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6-97B6-4E4A-BB6F-2BABF5AA81B3}"/>
                </c:ext>
              </c:extLst>
            </c:dLbl>
            <c:dLbl>
              <c:idx val="3639"/>
              <c:tx>
                <c:rich>
                  <a:bodyPr/>
                  <a:lstStyle/>
                  <a:p>
                    <a:fld id="{6850FE01-5B35-4EC3-8026-DF5A0B6541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7-97B6-4E4A-BB6F-2BABF5AA81B3}"/>
                </c:ext>
              </c:extLst>
            </c:dLbl>
            <c:dLbl>
              <c:idx val="3640"/>
              <c:tx>
                <c:rich>
                  <a:bodyPr/>
                  <a:lstStyle/>
                  <a:p>
                    <a:fld id="{BFEE7198-FE3B-475B-9829-C0BC5E4478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8-97B6-4E4A-BB6F-2BABF5AA81B3}"/>
                </c:ext>
              </c:extLst>
            </c:dLbl>
            <c:dLbl>
              <c:idx val="3641"/>
              <c:tx>
                <c:rich>
                  <a:bodyPr/>
                  <a:lstStyle/>
                  <a:p>
                    <a:fld id="{F7E9EA9E-02C9-4134-9E70-A64093640D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9-97B6-4E4A-BB6F-2BABF5AA81B3}"/>
                </c:ext>
              </c:extLst>
            </c:dLbl>
            <c:dLbl>
              <c:idx val="3642"/>
              <c:tx>
                <c:rich>
                  <a:bodyPr/>
                  <a:lstStyle/>
                  <a:p>
                    <a:fld id="{FC59932D-A6AF-4D53-98F6-925CA724BC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A-97B6-4E4A-BB6F-2BABF5AA81B3}"/>
                </c:ext>
              </c:extLst>
            </c:dLbl>
            <c:dLbl>
              <c:idx val="3643"/>
              <c:tx>
                <c:rich>
                  <a:bodyPr/>
                  <a:lstStyle/>
                  <a:p>
                    <a:fld id="{FA4B9B83-A886-4F56-8495-04D6BFA33D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B-97B6-4E4A-BB6F-2BABF5AA81B3}"/>
                </c:ext>
              </c:extLst>
            </c:dLbl>
            <c:dLbl>
              <c:idx val="3644"/>
              <c:tx>
                <c:rich>
                  <a:bodyPr/>
                  <a:lstStyle/>
                  <a:p>
                    <a:fld id="{716542DA-3938-451C-B416-ED0CE837D2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C-97B6-4E4A-BB6F-2BABF5AA81B3}"/>
                </c:ext>
              </c:extLst>
            </c:dLbl>
            <c:dLbl>
              <c:idx val="3645"/>
              <c:tx>
                <c:rich>
                  <a:bodyPr/>
                  <a:lstStyle/>
                  <a:p>
                    <a:fld id="{40684E81-BF31-456E-9FAA-D32FCE6D01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D-97B6-4E4A-BB6F-2BABF5AA81B3}"/>
                </c:ext>
              </c:extLst>
            </c:dLbl>
            <c:dLbl>
              <c:idx val="3646"/>
              <c:tx>
                <c:rich>
                  <a:bodyPr/>
                  <a:lstStyle/>
                  <a:p>
                    <a:fld id="{E8A40540-E8A0-406A-AE26-74356DE608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E-97B6-4E4A-BB6F-2BABF5AA81B3}"/>
                </c:ext>
              </c:extLst>
            </c:dLbl>
            <c:dLbl>
              <c:idx val="3647"/>
              <c:tx>
                <c:rich>
                  <a:bodyPr/>
                  <a:lstStyle/>
                  <a:p>
                    <a:fld id="{00B1DA8C-4290-4E81-9AA1-B4E507D95A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F-97B6-4E4A-BB6F-2BABF5AA81B3}"/>
                </c:ext>
              </c:extLst>
            </c:dLbl>
            <c:dLbl>
              <c:idx val="3648"/>
              <c:tx>
                <c:rich>
                  <a:bodyPr/>
                  <a:lstStyle/>
                  <a:p>
                    <a:fld id="{D66EDD88-4F40-48BF-AE50-C53FDF42CA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0-97B6-4E4A-BB6F-2BABF5AA81B3}"/>
                </c:ext>
              </c:extLst>
            </c:dLbl>
            <c:dLbl>
              <c:idx val="3649"/>
              <c:tx>
                <c:rich>
                  <a:bodyPr/>
                  <a:lstStyle/>
                  <a:p>
                    <a:fld id="{85755765-9633-450F-91AB-8F6546A927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1-97B6-4E4A-BB6F-2BABF5AA81B3}"/>
                </c:ext>
              </c:extLst>
            </c:dLbl>
            <c:dLbl>
              <c:idx val="3650"/>
              <c:tx>
                <c:rich>
                  <a:bodyPr/>
                  <a:lstStyle/>
                  <a:p>
                    <a:fld id="{93A9F189-1C66-4EA8-84F3-5758D825DD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2-97B6-4E4A-BB6F-2BABF5AA81B3}"/>
                </c:ext>
              </c:extLst>
            </c:dLbl>
            <c:dLbl>
              <c:idx val="3651"/>
              <c:tx>
                <c:rich>
                  <a:bodyPr/>
                  <a:lstStyle/>
                  <a:p>
                    <a:fld id="{C2B42C92-0E02-4106-BE01-8216370F25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3-97B6-4E4A-BB6F-2BABF5AA81B3}"/>
                </c:ext>
              </c:extLst>
            </c:dLbl>
            <c:dLbl>
              <c:idx val="3652"/>
              <c:layout>
                <c:manualLayout>
                  <c:x val="-7.0028011204481795E-3"/>
                  <c:y val="0"/>
                </c:manualLayout>
              </c:layout>
              <c:tx>
                <c:rich>
                  <a:bodyPr/>
                  <a:lstStyle/>
                  <a:p>
                    <a:fld id="{8C6A828C-2E64-411D-970A-A0DD100BF5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4-97B6-4E4A-BB6F-2BABF5AA81B3}"/>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'Equity market PEs'!$A$9:$A$3661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PEs'!$B$9:$B$3661</c:f>
              <c:numCache>
                <c:formatCode>General</c:formatCode>
                <c:ptCount val="3653"/>
                <c:pt idx="0">
                  <c:v>15.3718</c:v>
                </c:pt>
                <c:pt idx="1">
                  <c:v>15.360099999999999</c:v>
                </c:pt>
                <c:pt idx="2">
                  <c:v>15.438700000000001</c:v>
                </c:pt>
                <c:pt idx="3">
                  <c:v>15.4838</c:v>
                </c:pt>
                <c:pt idx="4">
                  <c:v>15.564</c:v>
                </c:pt>
                <c:pt idx="5">
                  <c:v>15.4823</c:v>
                </c:pt>
                <c:pt idx="6">
                  <c:v>15.476699999999999</c:v>
                </c:pt>
                <c:pt idx="7">
                  <c:v>15.473100000000001</c:v>
                </c:pt>
                <c:pt idx="8">
                  <c:v>15.4613</c:v>
                </c:pt>
                <c:pt idx="9">
                  <c:v>15.325799999999999</c:v>
                </c:pt>
                <c:pt idx="10">
                  <c:v>15.4534</c:v>
                </c:pt>
                <c:pt idx="11">
                  <c:v>15.451599999999999</c:v>
                </c:pt>
                <c:pt idx="12">
                  <c:v>15.311500000000001</c:v>
                </c:pt>
                <c:pt idx="13">
                  <c:v>15.247999999999999</c:v>
                </c:pt>
                <c:pt idx="14">
                  <c:v>15.2422</c:v>
                </c:pt>
                <c:pt idx="15">
                  <c:v>15.2379</c:v>
                </c:pt>
                <c:pt idx="16">
                  <c:v>15.3043</c:v>
                </c:pt>
                <c:pt idx="17">
                  <c:v>15.3108</c:v>
                </c:pt>
                <c:pt idx="18">
                  <c:v>15.426</c:v>
                </c:pt>
                <c:pt idx="19">
                  <c:v>15.4329</c:v>
                </c:pt>
                <c:pt idx="20">
                  <c:v>15.426299999999999</c:v>
                </c:pt>
                <c:pt idx="21">
                  <c:v>15.4214</c:v>
                </c:pt>
                <c:pt idx="22">
                  <c:v>15.4186</c:v>
                </c:pt>
                <c:pt idx="23">
                  <c:v>15.4024</c:v>
                </c:pt>
                <c:pt idx="24">
                  <c:v>15.446</c:v>
                </c:pt>
                <c:pt idx="25">
                  <c:v>15.4297</c:v>
                </c:pt>
                <c:pt idx="26">
                  <c:v>15.4574</c:v>
                </c:pt>
                <c:pt idx="27">
                  <c:v>15.426600000000001</c:v>
                </c:pt>
                <c:pt idx="28">
                  <c:v>15.4161</c:v>
                </c:pt>
                <c:pt idx="29">
                  <c:v>15.4137</c:v>
                </c:pt>
                <c:pt idx="30">
                  <c:v>15.4023</c:v>
                </c:pt>
                <c:pt idx="31">
                  <c:v>15.404500000000001</c:v>
                </c:pt>
                <c:pt idx="32">
                  <c:v>15.466699999999999</c:v>
                </c:pt>
                <c:pt idx="33">
                  <c:v>15.501099999999999</c:v>
                </c:pt>
                <c:pt idx="34">
                  <c:v>15.6212</c:v>
                </c:pt>
                <c:pt idx="35">
                  <c:v>15.6151</c:v>
                </c:pt>
                <c:pt idx="36">
                  <c:v>15.638</c:v>
                </c:pt>
                <c:pt idx="37">
                  <c:v>15.5558</c:v>
                </c:pt>
                <c:pt idx="38">
                  <c:v>15.4573</c:v>
                </c:pt>
                <c:pt idx="39">
                  <c:v>15.4773</c:v>
                </c:pt>
                <c:pt idx="40">
                  <c:v>15.348100000000001</c:v>
                </c:pt>
                <c:pt idx="41">
                  <c:v>15.299200000000001</c:v>
                </c:pt>
                <c:pt idx="42">
                  <c:v>15.2956</c:v>
                </c:pt>
                <c:pt idx="43">
                  <c:v>15.278700000000001</c:v>
                </c:pt>
                <c:pt idx="44">
                  <c:v>15.386900000000001</c:v>
                </c:pt>
                <c:pt idx="45">
                  <c:v>15.4009</c:v>
                </c:pt>
                <c:pt idx="46">
                  <c:v>15.413399999999999</c:v>
                </c:pt>
                <c:pt idx="47">
                  <c:v>15.3048</c:v>
                </c:pt>
                <c:pt idx="48">
                  <c:v>15.219900000000001</c:v>
                </c:pt>
                <c:pt idx="49">
                  <c:v>15.215199999999999</c:v>
                </c:pt>
                <c:pt idx="50">
                  <c:v>15.209899999999999</c:v>
                </c:pt>
                <c:pt idx="51">
                  <c:v>15.194599999999999</c:v>
                </c:pt>
                <c:pt idx="52">
                  <c:v>15.201499999999999</c:v>
                </c:pt>
                <c:pt idx="53">
                  <c:v>15.3163</c:v>
                </c:pt>
                <c:pt idx="54">
                  <c:v>15.3553</c:v>
                </c:pt>
                <c:pt idx="55">
                  <c:v>15.341699999999999</c:v>
                </c:pt>
                <c:pt idx="56">
                  <c:v>15.336499999999999</c:v>
                </c:pt>
                <c:pt idx="57">
                  <c:v>15.333500000000001</c:v>
                </c:pt>
                <c:pt idx="58">
                  <c:v>15.332800000000001</c:v>
                </c:pt>
                <c:pt idx="59">
                  <c:v>15.2545</c:v>
                </c:pt>
                <c:pt idx="60">
                  <c:v>15.1731</c:v>
                </c:pt>
                <c:pt idx="61">
                  <c:v>15.145</c:v>
                </c:pt>
                <c:pt idx="62">
                  <c:v>15.147600000000001</c:v>
                </c:pt>
                <c:pt idx="63">
                  <c:v>15.142899999999999</c:v>
                </c:pt>
                <c:pt idx="64">
                  <c:v>15.138</c:v>
                </c:pt>
                <c:pt idx="65">
                  <c:v>15.1981</c:v>
                </c:pt>
                <c:pt idx="66">
                  <c:v>15.245200000000001</c:v>
                </c:pt>
                <c:pt idx="67">
                  <c:v>15.2996</c:v>
                </c:pt>
                <c:pt idx="68">
                  <c:v>15.295299999999999</c:v>
                </c:pt>
                <c:pt idx="69">
                  <c:v>15.3278</c:v>
                </c:pt>
                <c:pt idx="70">
                  <c:v>15.3225</c:v>
                </c:pt>
                <c:pt idx="71">
                  <c:v>15.317</c:v>
                </c:pt>
                <c:pt idx="72">
                  <c:v>15.3466</c:v>
                </c:pt>
                <c:pt idx="73">
                  <c:v>15.372199999999999</c:v>
                </c:pt>
                <c:pt idx="74">
                  <c:v>15.3459</c:v>
                </c:pt>
                <c:pt idx="75">
                  <c:v>15.360900000000001</c:v>
                </c:pt>
                <c:pt idx="76">
                  <c:v>15.4511</c:v>
                </c:pt>
                <c:pt idx="77">
                  <c:v>15.447100000000001</c:v>
                </c:pt>
                <c:pt idx="78">
                  <c:v>15.4428</c:v>
                </c:pt>
                <c:pt idx="79">
                  <c:v>15.4687</c:v>
                </c:pt>
                <c:pt idx="80">
                  <c:v>15.485099999999999</c:v>
                </c:pt>
                <c:pt idx="81">
                  <c:v>15.5284</c:v>
                </c:pt>
                <c:pt idx="82">
                  <c:v>15.526899999999999</c:v>
                </c:pt>
                <c:pt idx="83">
                  <c:v>15.5185</c:v>
                </c:pt>
                <c:pt idx="84">
                  <c:v>15.5131</c:v>
                </c:pt>
                <c:pt idx="85">
                  <c:v>15.506500000000001</c:v>
                </c:pt>
                <c:pt idx="86">
                  <c:v>15.575900000000001</c:v>
                </c:pt>
                <c:pt idx="87">
                  <c:v>15.4399</c:v>
                </c:pt>
                <c:pt idx="88">
                  <c:v>15.4421</c:v>
                </c:pt>
                <c:pt idx="89">
                  <c:v>15.495799999999999</c:v>
                </c:pt>
                <c:pt idx="90">
                  <c:v>15.561199999999999</c:v>
                </c:pt>
                <c:pt idx="91">
                  <c:v>15.5557</c:v>
                </c:pt>
                <c:pt idx="92">
                  <c:v>15.551</c:v>
                </c:pt>
                <c:pt idx="93">
                  <c:v>15.612299999999999</c:v>
                </c:pt>
                <c:pt idx="94">
                  <c:v>15.617100000000001</c:v>
                </c:pt>
                <c:pt idx="95">
                  <c:v>15.6785</c:v>
                </c:pt>
                <c:pt idx="96">
                  <c:v>15.6767</c:v>
                </c:pt>
                <c:pt idx="97">
                  <c:v>15.6784</c:v>
                </c:pt>
                <c:pt idx="98">
                  <c:v>15.6731</c:v>
                </c:pt>
                <c:pt idx="99">
                  <c:v>15.67</c:v>
                </c:pt>
                <c:pt idx="100">
                  <c:v>15.6211</c:v>
                </c:pt>
                <c:pt idx="101">
                  <c:v>15.583600000000001</c:v>
                </c:pt>
                <c:pt idx="102">
                  <c:v>15.6586</c:v>
                </c:pt>
                <c:pt idx="103">
                  <c:v>15.551</c:v>
                </c:pt>
                <c:pt idx="104">
                  <c:v>15.558</c:v>
                </c:pt>
                <c:pt idx="105">
                  <c:v>15.552099999999999</c:v>
                </c:pt>
                <c:pt idx="106">
                  <c:v>15.545999999999999</c:v>
                </c:pt>
                <c:pt idx="107">
                  <c:v>15.5715</c:v>
                </c:pt>
                <c:pt idx="108">
                  <c:v>15.4689</c:v>
                </c:pt>
                <c:pt idx="109">
                  <c:v>15.6036</c:v>
                </c:pt>
                <c:pt idx="110">
                  <c:v>15.561299999999999</c:v>
                </c:pt>
                <c:pt idx="111">
                  <c:v>15.623799999999999</c:v>
                </c:pt>
                <c:pt idx="112">
                  <c:v>15.618399999999999</c:v>
                </c:pt>
                <c:pt idx="113">
                  <c:v>15.613</c:v>
                </c:pt>
                <c:pt idx="114">
                  <c:v>15.5783</c:v>
                </c:pt>
                <c:pt idx="115">
                  <c:v>15.638500000000001</c:v>
                </c:pt>
                <c:pt idx="116">
                  <c:v>15.7097</c:v>
                </c:pt>
                <c:pt idx="117">
                  <c:v>15.683999999999999</c:v>
                </c:pt>
                <c:pt idx="118">
                  <c:v>15.725300000000001</c:v>
                </c:pt>
                <c:pt idx="119">
                  <c:v>15.7197</c:v>
                </c:pt>
                <c:pt idx="120">
                  <c:v>15.7088</c:v>
                </c:pt>
                <c:pt idx="121">
                  <c:v>15.6884</c:v>
                </c:pt>
                <c:pt idx="122">
                  <c:v>15.676</c:v>
                </c:pt>
                <c:pt idx="123">
                  <c:v>15.7265</c:v>
                </c:pt>
                <c:pt idx="124">
                  <c:v>15.5703</c:v>
                </c:pt>
                <c:pt idx="125">
                  <c:v>15.4719</c:v>
                </c:pt>
                <c:pt idx="126">
                  <c:v>15.4648</c:v>
                </c:pt>
                <c:pt idx="127">
                  <c:v>15.458299999999999</c:v>
                </c:pt>
                <c:pt idx="128">
                  <c:v>15.4506</c:v>
                </c:pt>
                <c:pt idx="129">
                  <c:v>15.4178</c:v>
                </c:pt>
                <c:pt idx="130">
                  <c:v>15.42</c:v>
                </c:pt>
                <c:pt idx="131">
                  <c:v>15.3515</c:v>
                </c:pt>
                <c:pt idx="132">
                  <c:v>15.4034</c:v>
                </c:pt>
                <c:pt idx="133">
                  <c:v>15.3925</c:v>
                </c:pt>
                <c:pt idx="134">
                  <c:v>15.3909</c:v>
                </c:pt>
                <c:pt idx="135">
                  <c:v>15.4129</c:v>
                </c:pt>
                <c:pt idx="136">
                  <c:v>15.4193</c:v>
                </c:pt>
                <c:pt idx="137">
                  <c:v>15.4016</c:v>
                </c:pt>
                <c:pt idx="138">
                  <c:v>15.4298</c:v>
                </c:pt>
                <c:pt idx="139">
                  <c:v>15.4397</c:v>
                </c:pt>
                <c:pt idx="140">
                  <c:v>15.4344</c:v>
                </c:pt>
                <c:pt idx="141">
                  <c:v>15.428599999999999</c:v>
                </c:pt>
                <c:pt idx="142">
                  <c:v>15.4559</c:v>
                </c:pt>
                <c:pt idx="143">
                  <c:v>15.587400000000001</c:v>
                </c:pt>
                <c:pt idx="144">
                  <c:v>15.665900000000001</c:v>
                </c:pt>
                <c:pt idx="145">
                  <c:v>15.656700000000001</c:v>
                </c:pt>
                <c:pt idx="146">
                  <c:v>15.626300000000001</c:v>
                </c:pt>
                <c:pt idx="147">
                  <c:v>15.6206</c:v>
                </c:pt>
                <c:pt idx="148">
                  <c:v>15.6134</c:v>
                </c:pt>
                <c:pt idx="149">
                  <c:v>15.6715</c:v>
                </c:pt>
                <c:pt idx="150">
                  <c:v>15.6874</c:v>
                </c:pt>
                <c:pt idx="151">
                  <c:v>15.6601</c:v>
                </c:pt>
                <c:pt idx="152">
                  <c:v>15.608700000000001</c:v>
                </c:pt>
                <c:pt idx="153">
                  <c:v>15.672599999999999</c:v>
                </c:pt>
                <c:pt idx="154">
                  <c:v>15.666</c:v>
                </c:pt>
                <c:pt idx="155">
                  <c:v>15.664899999999999</c:v>
                </c:pt>
                <c:pt idx="156">
                  <c:v>15.6592</c:v>
                </c:pt>
                <c:pt idx="157">
                  <c:v>15.65</c:v>
                </c:pt>
                <c:pt idx="158">
                  <c:v>15.6761</c:v>
                </c:pt>
                <c:pt idx="159">
                  <c:v>15.5871</c:v>
                </c:pt>
                <c:pt idx="160">
                  <c:v>15.573</c:v>
                </c:pt>
                <c:pt idx="161">
                  <c:v>15.567500000000001</c:v>
                </c:pt>
                <c:pt idx="162">
                  <c:v>15.561199999999999</c:v>
                </c:pt>
                <c:pt idx="163">
                  <c:v>15.4976</c:v>
                </c:pt>
                <c:pt idx="164">
                  <c:v>15.509399999999999</c:v>
                </c:pt>
                <c:pt idx="165">
                  <c:v>15.4437</c:v>
                </c:pt>
                <c:pt idx="166">
                  <c:v>15.492100000000001</c:v>
                </c:pt>
                <c:pt idx="167">
                  <c:v>15.422800000000001</c:v>
                </c:pt>
                <c:pt idx="168">
                  <c:v>15.4168</c:v>
                </c:pt>
                <c:pt idx="169">
                  <c:v>15.4062</c:v>
                </c:pt>
                <c:pt idx="170">
                  <c:v>15.348599999999999</c:v>
                </c:pt>
                <c:pt idx="171">
                  <c:v>15.3805</c:v>
                </c:pt>
                <c:pt idx="172">
                  <c:v>15.3256</c:v>
                </c:pt>
                <c:pt idx="173">
                  <c:v>15.3286</c:v>
                </c:pt>
                <c:pt idx="174">
                  <c:v>15.1226</c:v>
                </c:pt>
                <c:pt idx="175">
                  <c:v>15.1174</c:v>
                </c:pt>
                <c:pt idx="176">
                  <c:v>15.1119</c:v>
                </c:pt>
                <c:pt idx="177">
                  <c:v>15.0312</c:v>
                </c:pt>
                <c:pt idx="178">
                  <c:v>15.013500000000001</c:v>
                </c:pt>
                <c:pt idx="179">
                  <c:v>14.995900000000001</c:v>
                </c:pt>
                <c:pt idx="180">
                  <c:v>14.764200000000001</c:v>
                </c:pt>
                <c:pt idx="181">
                  <c:v>14.885999999999999</c:v>
                </c:pt>
                <c:pt idx="182">
                  <c:v>14.8756</c:v>
                </c:pt>
                <c:pt idx="183">
                  <c:v>14.871600000000001</c:v>
                </c:pt>
                <c:pt idx="184">
                  <c:v>14.7912</c:v>
                </c:pt>
                <c:pt idx="185">
                  <c:v>14.7623</c:v>
                </c:pt>
                <c:pt idx="186">
                  <c:v>14.5939</c:v>
                </c:pt>
                <c:pt idx="187">
                  <c:v>14.5383</c:v>
                </c:pt>
                <c:pt idx="188">
                  <c:v>14.550599999999999</c:v>
                </c:pt>
                <c:pt idx="189">
                  <c:v>14.545400000000001</c:v>
                </c:pt>
                <c:pt idx="190">
                  <c:v>14.5412</c:v>
                </c:pt>
                <c:pt idx="191">
                  <c:v>14.4948</c:v>
                </c:pt>
                <c:pt idx="192">
                  <c:v>14.325799999999999</c:v>
                </c:pt>
                <c:pt idx="193">
                  <c:v>14.4086</c:v>
                </c:pt>
                <c:pt idx="194">
                  <c:v>14.2065</c:v>
                </c:pt>
                <c:pt idx="195">
                  <c:v>13.9696</c:v>
                </c:pt>
                <c:pt idx="196">
                  <c:v>13.963699999999999</c:v>
                </c:pt>
                <c:pt idx="197">
                  <c:v>13.9587</c:v>
                </c:pt>
                <c:pt idx="198">
                  <c:v>13.9535</c:v>
                </c:pt>
                <c:pt idx="199">
                  <c:v>13.763299999999999</c:v>
                </c:pt>
                <c:pt idx="200">
                  <c:v>13.6393</c:v>
                </c:pt>
                <c:pt idx="201">
                  <c:v>13.855399999999999</c:v>
                </c:pt>
                <c:pt idx="202">
                  <c:v>14.019600000000001</c:v>
                </c:pt>
                <c:pt idx="203">
                  <c:v>14.0146</c:v>
                </c:pt>
                <c:pt idx="204">
                  <c:v>14.000400000000001</c:v>
                </c:pt>
                <c:pt idx="205">
                  <c:v>14.094799999999999</c:v>
                </c:pt>
                <c:pt idx="206">
                  <c:v>14.3497</c:v>
                </c:pt>
                <c:pt idx="207">
                  <c:v>14.124700000000001</c:v>
                </c:pt>
                <c:pt idx="208">
                  <c:v>14.311</c:v>
                </c:pt>
                <c:pt idx="209">
                  <c:v>14.387</c:v>
                </c:pt>
                <c:pt idx="210">
                  <c:v>14.3826</c:v>
                </c:pt>
                <c:pt idx="211">
                  <c:v>14.3817</c:v>
                </c:pt>
                <c:pt idx="212">
                  <c:v>14.3124</c:v>
                </c:pt>
                <c:pt idx="213">
                  <c:v>14.4757</c:v>
                </c:pt>
                <c:pt idx="214">
                  <c:v>14.3994</c:v>
                </c:pt>
                <c:pt idx="215">
                  <c:v>14.4274</c:v>
                </c:pt>
                <c:pt idx="216">
                  <c:v>14.647399999999999</c:v>
                </c:pt>
                <c:pt idx="217">
                  <c:v>14.6427</c:v>
                </c:pt>
                <c:pt idx="218">
                  <c:v>14.671900000000001</c:v>
                </c:pt>
                <c:pt idx="219">
                  <c:v>14.5886</c:v>
                </c:pt>
                <c:pt idx="220">
                  <c:v>14.4222</c:v>
                </c:pt>
                <c:pt idx="221">
                  <c:v>14.6281</c:v>
                </c:pt>
                <c:pt idx="222">
                  <c:v>14.670500000000001</c:v>
                </c:pt>
                <c:pt idx="223">
                  <c:v>14.8323</c:v>
                </c:pt>
                <c:pt idx="224">
                  <c:v>14.832000000000001</c:v>
                </c:pt>
                <c:pt idx="225">
                  <c:v>14.828099999999999</c:v>
                </c:pt>
                <c:pt idx="226">
                  <c:v>14.868</c:v>
                </c:pt>
                <c:pt idx="227">
                  <c:v>14.9366</c:v>
                </c:pt>
                <c:pt idx="228">
                  <c:v>15.066599999999999</c:v>
                </c:pt>
                <c:pt idx="229">
                  <c:v>14.9962</c:v>
                </c:pt>
                <c:pt idx="230">
                  <c:v>15.083299999999999</c:v>
                </c:pt>
                <c:pt idx="231">
                  <c:v>15.0785</c:v>
                </c:pt>
                <c:pt idx="232">
                  <c:v>15.0701</c:v>
                </c:pt>
                <c:pt idx="233">
                  <c:v>15.107799999999999</c:v>
                </c:pt>
                <c:pt idx="234">
                  <c:v>15.202</c:v>
                </c:pt>
                <c:pt idx="235">
                  <c:v>15.2189</c:v>
                </c:pt>
                <c:pt idx="236">
                  <c:v>15.308199999999999</c:v>
                </c:pt>
                <c:pt idx="237">
                  <c:v>15.3535</c:v>
                </c:pt>
                <c:pt idx="238">
                  <c:v>15.349500000000001</c:v>
                </c:pt>
                <c:pt idx="239">
                  <c:v>15.3421</c:v>
                </c:pt>
                <c:pt idx="240">
                  <c:v>15.245699999999999</c:v>
                </c:pt>
                <c:pt idx="241">
                  <c:v>15.328900000000001</c:v>
                </c:pt>
                <c:pt idx="242">
                  <c:v>15.2912</c:v>
                </c:pt>
                <c:pt idx="243">
                  <c:v>15.171200000000001</c:v>
                </c:pt>
                <c:pt idx="244">
                  <c:v>14.998699999999999</c:v>
                </c:pt>
                <c:pt idx="245">
                  <c:v>14.9916</c:v>
                </c:pt>
                <c:pt idx="246">
                  <c:v>14.9909</c:v>
                </c:pt>
                <c:pt idx="247">
                  <c:v>14.861499999999999</c:v>
                </c:pt>
                <c:pt idx="248">
                  <c:v>14.868</c:v>
                </c:pt>
                <c:pt idx="249">
                  <c:v>15.017799999999999</c:v>
                </c:pt>
                <c:pt idx="250">
                  <c:v>14.847200000000001</c:v>
                </c:pt>
                <c:pt idx="251">
                  <c:v>14.884399999999999</c:v>
                </c:pt>
                <c:pt idx="252">
                  <c:v>14.8848</c:v>
                </c:pt>
                <c:pt idx="253">
                  <c:v>14.887499999999999</c:v>
                </c:pt>
                <c:pt idx="254">
                  <c:v>14.557</c:v>
                </c:pt>
                <c:pt idx="255">
                  <c:v>14.812900000000001</c:v>
                </c:pt>
                <c:pt idx="256">
                  <c:v>14.472799999999999</c:v>
                </c:pt>
                <c:pt idx="257">
                  <c:v>14.6572</c:v>
                </c:pt>
                <c:pt idx="258">
                  <c:v>14.4833</c:v>
                </c:pt>
                <c:pt idx="259">
                  <c:v>14.479799999999999</c:v>
                </c:pt>
                <c:pt idx="260">
                  <c:v>14.466100000000001</c:v>
                </c:pt>
                <c:pt idx="261">
                  <c:v>14.463200000000001</c:v>
                </c:pt>
                <c:pt idx="262">
                  <c:v>14.7105</c:v>
                </c:pt>
                <c:pt idx="263">
                  <c:v>15.1332</c:v>
                </c:pt>
                <c:pt idx="264">
                  <c:v>15.3049</c:v>
                </c:pt>
                <c:pt idx="265">
                  <c:v>15.4285</c:v>
                </c:pt>
                <c:pt idx="266">
                  <c:v>15.4244</c:v>
                </c:pt>
                <c:pt idx="267">
                  <c:v>15.422000000000001</c:v>
                </c:pt>
                <c:pt idx="268">
                  <c:v>15.4574</c:v>
                </c:pt>
                <c:pt idx="269">
                  <c:v>15.6286</c:v>
                </c:pt>
                <c:pt idx="270">
                  <c:v>15.642799999999999</c:v>
                </c:pt>
                <c:pt idx="271">
                  <c:v>15.6403</c:v>
                </c:pt>
                <c:pt idx="272">
                  <c:v>15.637600000000001</c:v>
                </c:pt>
                <c:pt idx="273">
                  <c:v>15.635300000000001</c:v>
                </c:pt>
                <c:pt idx="274">
                  <c:v>15.633100000000001</c:v>
                </c:pt>
                <c:pt idx="275">
                  <c:v>15.694599999999999</c:v>
                </c:pt>
                <c:pt idx="276">
                  <c:v>15.6973</c:v>
                </c:pt>
                <c:pt idx="277">
                  <c:v>15.6914</c:v>
                </c:pt>
                <c:pt idx="278">
                  <c:v>15.6858</c:v>
                </c:pt>
                <c:pt idx="279">
                  <c:v>15.805400000000001</c:v>
                </c:pt>
                <c:pt idx="280">
                  <c:v>15.7996</c:v>
                </c:pt>
                <c:pt idx="281">
                  <c:v>15.784700000000001</c:v>
                </c:pt>
                <c:pt idx="282">
                  <c:v>15.3827</c:v>
                </c:pt>
                <c:pt idx="283">
                  <c:v>15.2186</c:v>
                </c:pt>
                <c:pt idx="284">
                  <c:v>15.239000000000001</c:v>
                </c:pt>
                <c:pt idx="285">
                  <c:v>15.3925</c:v>
                </c:pt>
                <c:pt idx="286">
                  <c:v>15.311500000000001</c:v>
                </c:pt>
                <c:pt idx="287">
                  <c:v>15.305999999999999</c:v>
                </c:pt>
                <c:pt idx="288">
                  <c:v>15.3263</c:v>
                </c:pt>
                <c:pt idx="289">
                  <c:v>15.275399999999999</c:v>
                </c:pt>
                <c:pt idx="290">
                  <c:v>15.3436</c:v>
                </c:pt>
                <c:pt idx="291">
                  <c:v>15.313800000000001</c:v>
                </c:pt>
                <c:pt idx="292">
                  <c:v>15.317500000000001</c:v>
                </c:pt>
                <c:pt idx="293">
                  <c:v>15.658300000000001</c:v>
                </c:pt>
                <c:pt idx="294">
                  <c:v>15.653499999999999</c:v>
                </c:pt>
                <c:pt idx="295">
                  <c:v>15.6464</c:v>
                </c:pt>
                <c:pt idx="296">
                  <c:v>15.651999999999999</c:v>
                </c:pt>
                <c:pt idx="297">
                  <c:v>15.645300000000001</c:v>
                </c:pt>
                <c:pt idx="298">
                  <c:v>15.9765</c:v>
                </c:pt>
                <c:pt idx="299">
                  <c:v>16.200800000000001</c:v>
                </c:pt>
                <c:pt idx="300">
                  <c:v>16.2239</c:v>
                </c:pt>
                <c:pt idx="301">
                  <c:v>16.221</c:v>
                </c:pt>
                <c:pt idx="302">
                  <c:v>16.205500000000001</c:v>
                </c:pt>
                <c:pt idx="303">
                  <c:v>16.317799999999998</c:v>
                </c:pt>
                <c:pt idx="304">
                  <c:v>16.355699999999999</c:v>
                </c:pt>
                <c:pt idx="305">
                  <c:v>16.13</c:v>
                </c:pt>
                <c:pt idx="306">
                  <c:v>16.176300000000001</c:v>
                </c:pt>
                <c:pt idx="307">
                  <c:v>16.214200000000002</c:v>
                </c:pt>
                <c:pt idx="308">
                  <c:v>16.207999999999998</c:v>
                </c:pt>
                <c:pt idx="309">
                  <c:v>16.1998</c:v>
                </c:pt>
                <c:pt idx="310">
                  <c:v>16.461200000000002</c:v>
                </c:pt>
                <c:pt idx="311">
                  <c:v>16.6675</c:v>
                </c:pt>
                <c:pt idx="312">
                  <c:v>16.6343</c:v>
                </c:pt>
                <c:pt idx="313">
                  <c:v>16.910499999999999</c:v>
                </c:pt>
                <c:pt idx="314">
                  <c:v>16.939800000000002</c:v>
                </c:pt>
                <c:pt idx="315">
                  <c:v>16.931000000000001</c:v>
                </c:pt>
                <c:pt idx="316">
                  <c:v>16.920999999999999</c:v>
                </c:pt>
                <c:pt idx="317">
                  <c:v>16.935300000000002</c:v>
                </c:pt>
                <c:pt idx="318">
                  <c:v>16.9544</c:v>
                </c:pt>
                <c:pt idx="319">
                  <c:v>16.958600000000001</c:v>
                </c:pt>
                <c:pt idx="320">
                  <c:v>17.1218</c:v>
                </c:pt>
                <c:pt idx="321">
                  <c:v>17.1691</c:v>
                </c:pt>
                <c:pt idx="322">
                  <c:v>17.161999999999999</c:v>
                </c:pt>
                <c:pt idx="323">
                  <c:v>17.1554</c:v>
                </c:pt>
                <c:pt idx="324">
                  <c:v>17.1493</c:v>
                </c:pt>
                <c:pt idx="325">
                  <c:v>17.282699999999998</c:v>
                </c:pt>
                <c:pt idx="326">
                  <c:v>17.162099999999999</c:v>
                </c:pt>
                <c:pt idx="327">
                  <c:v>17.183</c:v>
                </c:pt>
                <c:pt idx="328">
                  <c:v>17.2087</c:v>
                </c:pt>
                <c:pt idx="329">
                  <c:v>17.200600000000001</c:v>
                </c:pt>
                <c:pt idx="330">
                  <c:v>17.211600000000001</c:v>
                </c:pt>
                <c:pt idx="331">
                  <c:v>17.2394</c:v>
                </c:pt>
                <c:pt idx="332">
                  <c:v>17.233899999999998</c:v>
                </c:pt>
                <c:pt idx="333">
                  <c:v>17.3689</c:v>
                </c:pt>
                <c:pt idx="334">
                  <c:v>17.407</c:v>
                </c:pt>
                <c:pt idx="335">
                  <c:v>17.417300000000001</c:v>
                </c:pt>
                <c:pt idx="336">
                  <c:v>17.355599999999999</c:v>
                </c:pt>
                <c:pt idx="337">
                  <c:v>17.360900000000001</c:v>
                </c:pt>
                <c:pt idx="338">
                  <c:v>17.422000000000001</c:v>
                </c:pt>
                <c:pt idx="339">
                  <c:v>17.285599999999999</c:v>
                </c:pt>
                <c:pt idx="340">
                  <c:v>17.233000000000001</c:v>
                </c:pt>
                <c:pt idx="341">
                  <c:v>17.372499999999999</c:v>
                </c:pt>
                <c:pt idx="342">
                  <c:v>17.2362</c:v>
                </c:pt>
                <c:pt idx="343">
                  <c:v>17.227</c:v>
                </c:pt>
                <c:pt idx="344">
                  <c:v>17.219200000000001</c:v>
                </c:pt>
                <c:pt idx="345">
                  <c:v>17.132000000000001</c:v>
                </c:pt>
                <c:pt idx="346">
                  <c:v>16.8796</c:v>
                </c:pt>
                <c:pt idx="347">
                  <c:v>16.966000000000001</c:v>
                </c:pt>
                <c:pt idx="348">
                  <c:v>17.032800000000002</c:v>
                </c:pt>
                <c:pt idx="349">
                  <c:v>16.979700000000001</c:v>
                </c:pt>
                <c:pt idx="350">
                  <c:v>16.9651</c:v>
                </c:pt>
                <c:pt idx="351">
                  <c:v>16.962700000000002</c:v>
                </c:pt>
                <c:pt idx="352">
                  <c:v>17.1053</c:v>
                </c:pt>
                <c:pt idx="353">
                  <c:v>17.151199999999999</c:v>
                </c:pt>
                <c:pt idx="354">
                  <c:v>17.22</c:v>
                </c:pt>
                <c:pt idx="355">
                  <c:v>17.105499999999999</c:v>
                </c:pt>
                <c:pt idx="356">
                  <c:v>17.193000000000001</c:v>
                </c:pt>
                <c:pt idx="357">
                  <c:v>17.190300000000001</c:v>
                </c:pt>
                <c:pt idx="358">
                  <c:v>17.186299999999999</c:v>
                </c:pt>
                <c:pt idx="359">
                  <c:v>17.258199999999999</c:v>
                </c:pt>
                <c:pt idx="360">
                  <c:v>17.388500000000001</c:v>
                </c:pt>
                <c:pt idx="361">
                  <c:v>17.216799999999999</c:v>
                </c:pt>
                <c:pt idx="362">
                  <c:v>17.167200000000001</c:v>
                </c:pt>
                <c:pt idx="363">
                  <c:v>17.103400000000001</c:v>
                </c:pt>
                <c:pt idx="364">
                  <c:v>17.094799999999999</c:v>
                </c:pt>
                <c:pt idx="365">
                  <c:v>17.086500000000001</c:v>
                </c:pt>
                <c:pt idx="366">
                  <c:v>17.180399999999999</c:v>
                </c:pt>
                <c:pt idx="367">
                  <c:v>17.170100000000001</c:v>
                </c:pt>
                <c:pt idx="368">
                  <c:v>17.215299999999999</c:v>
                </c:pt>
                <c:pt idx="369">
                  <c:v>17.311399999999999</c:v>
                </c:pt>
                <c:pt idx="370">
                  <c:v>17.3032</c:v>
                </c:pt>
                <c:pt idx="371">
                  <c:v>17.294499999999999</c:v>
                </c:pt>
                <c:pt idx="372">
                  <c:v>17.299099999999999</c:v>
                </c:pt>
                <c:pt idx="373">
                  <c:v>17.406700000000001</c:v>
                </c:pt>
                <c:pt idx="374">
                  <c:v>17.481400000000001</c:v>
                </c:pt>
                <c:pt idx="375">
                  <c:v>17.517399999999999</c:v>
                </c:pt>
                <c:pt idx="376">
                  <c:v>17.626000000000001</c:v>
                </c:pt>
                <c:pt idx="377">
                  <c:v>17.688500000000001</c:v>
                </c:pt>
                <c:pt idx="378">
                  <c:v>17.679500000000001</c:v>
                </c:pt>
                <c:pt idx="379">
                  <c:v>17.663799999999998</c:v>
                </c:pt>
                <c:pt idx="380">
                  <c:v>17.595099999999999</c:v>
                </c:pt>
                <c:pt idx="381">
                  <c:v>17.607099999999999</c:v>
                </c:pt>
                <c:pt idx="382">
                  <c:v>17.8416</c:v>
                </c:pt>
                <c:pt idx="383">
                  <c:v>17.801400000000001</c:v>
                </c:pt>
                <c:pt idx="384">
                  <c:v>17.787099999999999</c:v>
                </c:pt>
                <c:pt idx="385">
                  <c:v>17.781099999999999</c:v>
                </c:pt>
                <c:pt idx="386">
                  <c:v>17.772300000000001</c:v>
                </c:pt>
                <c:pt idx="387">
                  <c:v>17.839300000000001</c:v>
                </c:pt>
                <c:pt idx="388">
                  <c:v>17.789100000000001</c:v>
                </c:pt>
                <c:pt idx="389">
                  <c:v>17.739699999999999</c:v>
                </c:pt>
                <c:pt idx="390">
                  <c:v>17.7944</c:v>
                </c:pt>
                <c:pt idx="391">
                  <c:v>17.809200000000001</c:v>
                </c:pt>
                <c:pt idx="392">
                  <c:v>17.796600000000002</c:v>
                </c:pt>
                <c:pt idx="393">
                  <c:v>17.779900000000001</c:v>
                </c:pt>
                <c:pt idx="394">
                  <c:v>17.658899999999999</c:v>
                </c:pt>
                <c:pt idx="395">
                  <c:v>17.677800000000001</c:v>
                </c:pt>
                <c:pt idx="396">
                  <c:v>17.694800000000001</c:v>
                </c:pt>
                <c:pt idx="397">
                  <c:v>17.542000000000002</c:v>
                </c:pt>
                <c:pt idx="398">
                  <c:v>17.6951</c:v>
                </c:pt>
                <c:pt idx="399">
                  <c:v>17.692299999999999</c:v>
                </c:pt>
                <c:pt idx="400">
                  <c:v>17.694600000000001</c:v>
                </c:pt>
                <c:pt idx="401">
                  <c:v>17.687100000000001</c:v>
                </c:pt>
                <c:pt idx="402">
                  <c:v>17.5029</c:v>
                </c:pt>
                <c:pt idx="403">
                  <c:v>17.334399999999999</c:v>
                </c:pt>
                <c:pt idx="404">
                  <c:v>17.402799999999999</c:v>
                </c:pt>
                <c:pt idx="405">
                  <c:v>17.331800000000001</c:v>
                </c:pt>
                <c:pt idx="406">
                  <c:v>17.322399999999998</c:v>
                </c:pt>
                <c:pt idx="407">
                  <c:v>17.321200000000001</c:v>
                </c:pt>
                <c:pt idx="408">
                  <c:v>17.307300000000001</c:v>
                </c:pt>
                <c:pt idx="409">
                  <c:v>17.1768</c:v>
                </c:pt>
                <c:pt idx="410">
                  <c:v>17.0961</c:v>
                </c:pt>
                <c:pt idx="411">
                  <c:v>17.116499999999998</c:v>
                </c:pt>
                <c:pt idx="412">
                  <c:v>17.212299999999999</c:v>
                </c:pt>
                <c:pt idx="413">
                  <c:v>17.203399999999998</c:v>
                </c:pt>
                <c:pt idx="414">
                  <c:v>17.195399999999999</c:v>
                </c:pt>
                <c:pt idx="415">
                  <c:v>17.183299999999999</c:v>
                </c:pt>
                <c:pt idx="416">
                  <c:v>17.1633</c:v>
                </c:pt>
                <c:pt idx="417">
                  <c:v>17.1052</c:v>
                </c:pt>
                <c:pt idx="418">
                  <c:v>17.255800000000001</c:v>
                </c:pt>
                <c:pt idx="419">
                  <c:v>17.238199999999999</c:v>
                </c:pt>
                <c:pt idx="420">
                  <c:v>17.229600000000001</c:v>
                </c:pt>
                <c:pt idx="421">
                  <c:v>17.221399999999999</c:v>
                </c:pt>
                <c:pt idx="422">
                  <c:v>17.212499999999999</c:v>
                </c:pt>
                <c:pt idx="423">
                  <c:v>17.006</c:v>
                </c:pt>
                <c:pt idx="424">
                  <c:v>17.0473</c:v>
                </c:pt>
                <c:pt idx="425">
                  <c:v>17.0246</c:v>
                </c:pt>
                <c:pt idx="426">
                  <c:v>16.887599999999999</c:v>
                </c:pt>
                <c:pt idx="427">
                  <c:v>16.877400000000002</c:v>
                </c:pt>
                <c:pt idx="428">
                  <c:v>16.8657</c:v>
                </c:pt>
                <c:pt idx="429">
                  <c:v>16.923500000000001</c:v>
                </c:pt>
                <c:pt idx="430">
                  <c:v>16.937100000000001</c:v>
                </c:pt>
                <c:pt idx="431">
                  <c:v>16.981100000000001</c:v>
                </c:pt>
                <c:pt idx="432">
                  <c:v>16.827500000000001</c:v>
                </c:pt>
                <c:pt idx="433">
                  <c:v>16.751999999999999</c:v>
                </c:pt>
                <c:pt idx="434">
                  <c:v>16.743600000000001</c:v>
                </c:pt>
                <c:pt idx="435">
                  <c:v>16.7364</c:v>
                </c:pt>
                <c:pt idx="436">
                  <c:v>16.493400000000001</c:v>
                </c:pt>
                <c:pt idx="437">
                  <c:v>16.575600000000001</c:v>
                </c:pt>
                <c:pt idx="438">
                  <c:v>16.648499999999999</c:v>
                </c:pt>
                <c:pt idx="439">
                  <c:v>16.5867</c:v>
                </c:pt>
                <c:pt idx="440">
                  <c:v>16.482600000000001</c:v>
                </c:pt>
                <c:pt idx="441">
                  <c:v>16.474399999999999</c:v>
                </c:pt>
                <c:pt idx="442">
                  <c:v>16.469899999999999</c:v>
                </c:pt>
                <c:pt idx="443">
                  <c:v>16.5199</c:v>
                </c:pt>
                <c:pt idx="444">
                  <c:v>16.509</c:v>
                </c:pt>
                <c:pt idx="445">
                  <c:v>16.481000000000002</c:v>
                </c:pt>
                <c:pt idx="446">
                  <c:v>16.524999999999999</c:v>
                </c:pt>
                <c:pt idx="447">
                  <c:v>16.379799999999999</c:v>
                </c:pt>
                <c:pt idx="448">
                  <c:v>16.371700000000001</c:v>
                </c:pt>
                <c:pt idx="449">
                  <c:v>16.364999999999998</c:v>
                </c:pt>
                <c:pt idx="450">
                  <c:v>16.592199999999998</c:v>
                </c:pt>
                <c:pt idx="451">
                  <c:v>16.714700000000001</c:v>
                </c:pt>
                <c:pt idx="452">
                  <c:v>16.773399999999999</c:v>
                </c:pt>
                <c:pt idx="453">
                  <c:v>16.695799999999998</c:v>
                </c:pt>
                <c:pt idx="454">
                  <c:v>16.5886</c:v>
                </c:pt>
                <c:pt idx="455">
                  <c:v>16.5806</c:v>
                </c:pt>
                <c:pt idx="456">
                  <c:v>16.565200000000001</c:v>
                </c:pt>
                <c:pt idx="457">
                  <c:v>16.165600000000001</c:v>
                </c:pt>
                <c:pt idx="458">
                  <c:v>16.206600000000002</c:v>
                </c:pt>
                <c:pt idx="459">
                  <c:v>16.200600000000001</c:v>
                </c:pt>
                <c:pt idx="460">
                  <c:v>16.2972</c:v>
                </c:pt>
                <c:pt idx="461">
                  <c:v>16.318200000000001</c:v>
                </c:pt>
                <c:pt idx="462">
                  <c:v>16.310199999999998</c:v>
                </c:pt>
                <c:pt idx="463">
                  <c:v>16.307400000000001</c:v>
                </c:pt>
                <c:pt idx="464">
                  <c:v>16.181699999999999</c:v>
                </c:pt>
                <c:pt idx="465">
                  <c:v>16.2</c:v>
                </c:pt>
                <c:pt idx="466">
                  <c:v>15.9749</c:v>
                </c:pt>
                <c:pt idx="467">
                  <c:v>15.843400000000001</c:v>
                </c:pt>
                <c:pt idx="468">
                  <c:v>15.9839</c:v>
                </c:pt>
                <c:pt idx="469">
                  <c:v>15.976800000000001</c:v>
                </c:pt>
                <c:pt idx="470">
                  <c:v>15.9688</c:v>
                </c:pt>
                <c:pt idx="471">
                  <c:v>16.126899999999999</c:v>
                </c:pt>
                <c:pt idx="472">
                  <c:v>16.183700000000002</c:v>
                </c:pt>
                <c:pt idx="473">
                  <c:v>16.194700000000001</c:v>
                </c:pt>
                <c:pt idx="474">
                  <c:v>16.254999999999999</c:v>
                </c:pt>
                <c:pt idx="475">
                  <c:v>16.148399999999999</c:v>
                </c:pt>
                <c:pt idx="476">
                  <c:v>16.140799999999999</c:v>
                </c:pt>
                <c:pt idx="477">
                  <c:v>16.133199999999999</c:v>
                </c:pt>
                <c:pt idx="478">
                  <c:v>15.8432</c:v>
                </c:pt>
                <c:pt idx="479">
                  <c:v>15.7719</c:v>
                </c:pt>
                <c:pt idx="480">
                  <c:v>15.6889</c:v>
                </c:pt>
                <c:pt idx="481">
                  <c:v>15.6279</c:v>
                </c:pt>
                <c:pt idx="482">
                  <c:v>15.383100000000001</c:v>
                </c:pt>
                <c:pt idx="483">
                  <c:v>15.3757</c:v>
                </c:pt>
                <c:pt idx="484">
                  <c:v>15.3756</c:v>
                </c:pt>
                <c:pt idx="485">
                  <c:v>15.285</c:v>
                </c:pt>
                <c:pt idx="486">
                  <c:v>15.3528</c:v>
                </c:pt>
                <c:pt idx="487">
                  <c:v>15.6449</c:v>
                </c:pt>
                <c:pt idx="488">
                  <c:v>15.7613</c:v>
                </c:pt>
                <c:pt idx="489">
                  <c:v>15.9361</c:v>
                </c:pt>
                <c:pt idx="490">
                  <c:v>15.929</c:v>
                </c:pt>
                <c:pt idx="491">
                  <c:v>15.922599999999999</c:v>
                </c:pt>
                <c:pt idx="492">
                  <c:v>15.9032</c:v>
                </c:pt>
                <c:pt idx="493">
                  <c:v>15.9213</c:v>
                </c:pt>
                <c:pt idx="494">
                  <c:v>15.9236</c:v>
                </c:pt>
                <c:pt idx="495">
                  <c:v>15.8568</c:v>
                </c:pt>
                <c:pt idx="496">
                  <c:v>15.7347</c:v>
                </c:pt>
                <c:pt idx="497">
                  <c:v>15.727499999999999</c:v>
                </c:pt>
                <c:pt idx="498">
                  <c:v>15.7216</c:v>
                </c:pt>
                <c:pt idx="499">
                  <c:v>15.9155</c:v>
                </c:pt>
                <c:pt idx="500">
                  <c:v>15.8431</c:v>
                </c:pt>
                <c:pt idx="501">
                  <c:v>15.8041</c:v>
                </c:pt>
                <c:pt idx="502">
                  <c:v>15.6976</c:v>
                </c:pt>
                <c:pt idx="503">
                  <c:v>15.742000000000001</c:v>
                </c:pt>
                <c:pt idx="504">
                  <c:v>15.7341</c:v>
                </c:pt>
                <c:pt idx="505">
                  <c:v>15.733499999999999</c:v>
                </c:pt>
                <c:pt idx="506">
                  <c:v>15.7539</c:v>
                </c:pt>
                <c:pt idx="507">
                  <c:v>15.687900000000001</c:v>
                </c:pt>
                <c:pt idx="508">
                  <c:v>15.5082</c:v>
                </c:pt>
                <c:pt idx="509">
                  <c:v>15.1737</c:v>
                </c:pt>
                <c:pt idx="510">
                  <c:v>14.870699999999999</c:v>
                </c:pt>
                <c:pt idx="511">
                  <c:v>14.8626</c:v>
                </c:pt>
                <c:pt idx="512">
                  <c:v>14.856299999999999</c:v>
                </c:pt>
                <c:pt idx="513">
                  <c:v>14.3926</c:v>
                </c:pt>
                <c:pt idx="514">
                  <c:v>14.494400000000001</c:v>
                </c:pt>
                <c:pt idx="515">
                  <c:v>14.7369</c:v>
                </c:pt>
                <c:pt idx="516">
                  <c:v>15.1425</c:v>
                </c:pt>
                <c:pt idx="517">
                  <c:v>15.239599999999999</c:v>
                </c:pt>
                <c:pt idx="518">
                  <c:v>15.2338</c:v>
                </c:pt>
                <c:pt idx="519">
                  <c:v>15.2233</c:v>
                </c:pt>
                <c:pt idx="520">
                  <c:v>15.210599999999999</c:v>
                </c:pt>
                <c:pt idx="521">
                  <c:v>14.782</c:v>
                </c:pt>
                <c:pt idx="522">
                  <c:v>14.838100000000001</c:v>
                </c:pt>
                <c:pt idx="523">
                  <c:v>14.8896</c:v>
                </c:pt>
                <c:pt idx="524">
                  <c:v>14.7521</c:v>
                </c:pt>
                <c:pt idx="525">
                  <c:v>14.745799999999999</c:v>
                </c:pt>
                <c:pt idx="526">
                  <c:v>14.739800000000001</c:v>
                </c:pt>
                <c:pt idx="527">
                  <c:v>14.731199999999999</c:v>
                </c:pt>
                <c:pt idx="528">
                  <c:v>14.944900000000001</c:v>
                </c:pt>
                <c:pt idx="529">
                  <c:v>14.892899999999999</c:v>
                </c:pt>
                <c:pt idx="530">
                  <c:v>14.932600000000001</c:v>
                </c:pt>
                <c:pt idx="531">
                  <c:v>14.8622</c:v>
                </c:pt>
                <c:pt idx="532">
                  <c:v>14.8565</c:v>
                </c:pt>
                <c:pt idx="533">
                  <c:v>14.851000000000001</c:v>
                </c:pt>
                <c:pt idx="534">
                  <c:v>14.731999999999999</c:v>
                </c:pt>
                <c:pt idx="535">
                  <c:v>14.857100000000001</c:v>
                </c:pt>
                <c:pt idx="536">
                  <c:v>15.1914</c:v>
                </c:pt>
                <c:pt idx="537">
                  <c:v>15.216699999999999</c:v>
                </c:pt>
                <c:pt idx="538">
                  <c:v>15.0715</c:v>
                </c:pt>
                <c:pt idx="539">
                  <c:v>15.0655</c:v>
                </c:pt>
                <c:pt idx="540">
                  <c:v>15.0863</c:v>
                </c:pt>
                <c:pt idx="541">
                  <c:v>15.229100000000001</c:v>
                </c:pt>
                <c:pt idx="542">
                  <c:v>14.906000000000001</c:v>
                </c:pt>
                <c:pt idx="543">
                  <c:v>14.796099999999999</c:v>
                </c:pt>
                <c:pt idx="544">
                  <c:v>14.7502</c:v>
                </c:pt>
                <c:pt idx="545">
                  <c:v>14.7766</c:v>
                </c:pt>
                <c:pt idx="546">
                  <c:v>14.77</c:v>
                </c:pt>
                <c:pt idx="547">
                  <c:v>14.7654</c:v>
                </c:pt>
                <c:pt idx="548">
                  <c:v>14.3733</c:v>
                </c:pt>
                <c:pt idx="549">
                  <c:v>14.3964</c:v>
                </c:pt>
                <c:pt idx="550">
                  <c:v>14.7006</c:v>
                </c:pt>
                <c:pt idx="551">
                  <c:v>14.635899999999999</c:v>
                </c:pt>
                <c:pt idx="552">
                  <c:v>14.7675</c:v>
                </c:pt>
                <c:pt idx="553">
                  <c:v>14.762700000000001</c:v>
                </c:pt>
                <c:pt idx="554">
                  <c:v>14.759</c:v>
                </c:pt>
                <c:pt idx="555">
                  <c:v>14.999000000000001</c:v>
                </c:pt>
                <c:pt idx="556">
                  <c:v>15.1172</c:v>
                </c:pt>
                <c:pt idx="557">
                  <c:v>15.422700000000001</c:v>
                </c:pt>
                <c:pt idx="558">
                  <c:v>15.569900000000001</c:v>
                </c:pt>
                <c:pt idx="559">
                  <c:v>15.5852</c:v>
                </c:pt>
                <c:pt idx="560">
                  <c:v>15.579499999999999</c:v>
                </c:pt>
                <c:pt idx="561">
                  <c:v>15.573700000000001</c:v>
                </c:pt>
                <c:pt idx="562">
                  <c:v>15.5799</c:v>
                </c:pt>
                <c:pt idx="563">
                  <c:v>15.4963</c:v>
                </c:pt>
                <c:pt idx="564">
                  <c:v>15.5375</c:v>
                </c:pt>
                <c:pt idx="565">
                  <c:v>15.487399999999999</c:v>
                </c:pt>
                <c:pt idx="566">
                  <c:v>15.4978</c:v>
                </c:pt>
                <c:pt idx="567">
                  <c:v>15.4924</c:v>
                </c:pt>
                <c:pt idx="568">
                  <c:v>15.535299999999999</c:v>
                </c:pt>
                <c:pt idx="569">
                  <c:v>15.411099999999999</c:v>
                </c:pt>
                <c:pt idx="570">
                  <c:v>15.5314</c:v>
                </c:pt>
                <c:pt idx="571">
                  <c:v>15.3607</c:v>
                </c:pt>
                <c:pt idx="572">
                  <c:v>15.5562</c:v>
                </c:pt>
                <c:pt idx="573">
                  <c:v>15.635300000000001</c:v>
                </c:pt>
                <c:pt idx="574">
                  <c:v>15.63</c:v>
                </c:pt>
                <c:pt idx="575">
                  <c:v>15.621</c:v>
                </c:pt>
                <c:pt idx="576">
                  <c:v>15.443300000000001</c:v>
                </c:pt>
                <c:pt idx="577">
                  <c:v>15.3283</c:v>
                </c:pt>
                <c:pt idx="578">
                  <c:v>15.5182</c:v>
                </c:pt>
                <c:pt idx="579">
                  <c:v>15.4482</c:v>
                </c:pt>
                <c:pt idx="580">
                  <c:v>15.2018</c:v>
                </c:pt>
                <c:pt idx="581">
                  <c:v>15.2033</c:v>
                </c:pt>
                <c:pt idx="582">
                  <c:v>15.198700000000001</c:v>
                </c:pt>
                <c:pt idx="583">
                  <c:v>15.330299999999999</c:v>
                </c:pt>
                <c:pt idx="584">
                  <c:v>15.439500000000001</c:v>
                </c:pt>
                <c:pt idx="585">
                  <c:v>15.376099999999999</c:v>
                </c:pt>
                <c:pt idx="586">
                  <c:v>15.3118</c:v>
                </c:pt>
                <c:pt idx="587">
                  <c:v>15.3399</c:v>
                </c:pt>
                <c:pt idx="588">
                  <c:v>15.332800000000001</c:v>
                </c:pt>
                <c:pt idx="589">
                  <c:v>15.327500000000001</c:v>
                </c:pt>
                <c:pt idx="590">
                  <c:v>15.259499999999999</c:v>
                </c:pt>
                <c:pt idx="591">
                  <c:v>15.200900000000001</c:v>
                </c:pt>
                <c:pt idx="592">
                  <c:v>15.162699999999999</c:v>
                </c:pt>
                <c:pt idx="593">
                  <c:v>14.9107</c:v>
                </c:pt>
                <c:pt idx="594">
                  <c:v>14.8521</c:v>
                </c:pt>
                <c:pt idx="595">
                  <c:v>14.8468</c:v>
                </c:pt>
                <c:pt idx="596">
                  <c:v>14.8445</c:v>
                </c:pt>
                <c:pt idx="597">
                  <c:v>15.121700000000001</c:v>
                </c:pt>
                <c:pt idx="598">
                  <c:v>15.0901</c:v>
                </c:pt>
                <c:pt idx="599">
                  <c:v>15.217599999999999</c:v>
                </c:pt>
                <c:pt idx="600">
                  <c:v>15.2925</c:v>
                </c:pt>
                <c:pt idx="601">
                  <c:v>15.2529</c:v>
                </c:pt>
                <c:pt idx="602">
                  <c:v>15.251799999999999</c:v>
                </c:pt>
                <c:pt idx="603">
                  <c:v>15.2479</c:v>
                </c:pt>
                <c:pt idx="604">
                  <c:v>15.183400000000001</c:v>
                </c:pt>
                <c:pt idx="605">
                  <c:v>15.1983</c:v>
                </c:pt>
                <c:pt idx="606">
                  <c:v>15.189399999999999</c:v>
                </c:pt>
                <c:pt idx="607">
                  <c:v>15.2143</c:v>
                </c:pt>
                <c:pt idx="608">
                  <c:v>15.143599999999999</c:v>
                </c:pt>
                <c:pt idx="609">
                  <c:v>15.138299999999999</c:v>
                </c:pt>
                <c:pt idx="610">
                  <c:v>15.1388</c:v>
                </c:pt>
                <c:pt idx="611">
                  <c:v>15.2575</c:v>
                </c:pt>
                <c:pt idx="612">
                  <c:v>15.444800000000001</c:v>
                </c:pt>
                <c:pt idx="613">
                  <c:v>15.220800000000001</c:v>
                </c:pt>
                <c:pt idx="614">
                  <c:v>15.074</c:v>
                </c:pt>
                <c:pt idx="615">
                  <c:v>15.090999999999999</c:v>
                </c:pt>
                <c:pt idx="616">
                  <c:v>15.085900000000001</c:v>
                </c:pt>
                <c:pt idx="617">
                  <c:v>15.081200000000001</c:v>
                </c:pt>
                <c:pt idx="618">
                  <c:v>14.7121</c:v>
                </c:pt>
                <c:pt idx="619">
                  <c:v>14.6228</c:v>
                </c:pt>
                <c:pt idx="620">
                  <c:v>14.624700000000001</c:v>
                </c:pt>
                <c:pt idx="621">
                  <c:v>14.7158</c:v>
                </c:pt>
                <c:pt idx="622">
                  <c:v>14.4917</c:v>
                </c:pt>
                <c:pt idx="623">
                  <c:v>14.4808</c:v>
                </c:pt>
                <c:pt idx="624">
                  <c:v>14.477</c:v>
                </c:pt>
                <c:pt idx="625">
                  <c:v>14.377000000000001</c:v>
                </c:pt>
                <c:pt idx="626">
                  <c:v>14.6751</c:v>
                </c:pt>
                <c:pt idx="627">
                  <c:v>14.962</c:v>
                </c:pt>
                <c:pt idx="628">
                  <c:v>14.8163</c:v>
                </c:pt>
                <c:pt idx="629">
                  <c:v>14.835000000000001</c:v>
                </c:pt>
                <c:pt idx="630">
                  <c:v>14.831099999999999</c:v>
                </c:pt>
                <c:pt idx="631">
                  <c:v>14.825100000000001</c:v>
                </c:pt>
                <c:pt idx="632">
                  <c:v>14.9312</c:v>
                </c:pt>
                <c:pt idx="633">
                  <c:v>14.8878</c:v>
                </c:pt>
                <c:pt idx="634">
                  <c:v>15.1182</c:v>
                </c:pt>
                <c:pt idx="635">
                  <c:v>15.139699999999999</c:v>
                </c:pt>
                <c:pt idx="636">
                  <c:v>15.135</c:v>
                </c:pt>
                <c:pt idx="637">
                  <c:v>15.1304</c:v>
                </c:pt>
                <c:pt idx="638">
                  <c:v>15.1257</c:v>
                </c:pt>
                <c:pt idx="639">
                  <c:v>15.1211</c:v>
                </c:pt>
                <c:pt idx="640">
                  <c:v>15.0373</c:v>
                </c:pt>
                <c:pt idx="641">
                  <c:v>14.915900000000001</c:v>
                </c:pt>
                <c:pt idx="642">
                  <c:v>14.7606</c:v>
                </c:pt>
                <c:pt idx="643">
                  <c:v>14.753299999999999</c:v>
                </c:pt>
                <c:pt idx="644">
                  <c:v>14.746</c:v>
                </c:pt>
                <c:pt idx="645">
                  <c:v>14.738899999999999</c:v>
                </c:pt>
                <c:pt idx="646">
                  <c:v>14.637600000000001</c:v>
                </c:pt>
                <c:pt idx="647">
                  <c:v>14.619199999999999</c:v>
                </c:pt>
                <c:pt idx="648">
                  <c:v>14.373900000000001</c:v>
                </c:pt>
                <c:pt idx="649">
                  <c:v>14.0154</c:v>
                </c:pt>
                <c:pt idx="650">
                  <c:v>14.074299999999999</c:v>
                </c:pt>
                <c:pt idx="651">
                  <c:v>14.0679</c:v>
                </c:pt>
                <c:pt idx="652">
                  <c:v>14.0687</c:v>
                </c:pt>
                <c:pt idx="653">
                  <c:v>13.9483</c:v>
                </c:pt>
                <c:pt idx="654">
                  <c:v>14.057</c:v>
                </c:pt>
                <c:pt idx="655">
                  <c:v>13.902200000000001</c:v>
                </c:pt>
                <c:pt idx="656">
                  <c:v>14.089700000000001</c:v>
                </c:pt>
                <c:pt idx="657">
                  <c:v>13.7837</c:v>
                </c:pt>
                <c:pt idx="658">
                  <c:v>13.776999999999999</c:v>
                </c:pt>
                <c:pt idx="659">
                  <c:v>13.770200000000001</c:v>
                </c:pt>
                <c:pt idx="660">
                  <c:v>13.666399999999999</c:v>
                </c:pt>
                <c:pt idx="661">
                  <c:v>13.771599999999999</c:v>
                </c:pt>
                <c:pt idx="662">
                  <c:v>13.6242</c:v>
                </c:pt>
                <c:pt idx="663">
                  <c:v>13.870799999999999</c:v>
                </c:pt>
                <c:pt idx="664">
                  <c:v>14.289899999999999</c:v>
                </c:pt>
                <c:pt idx="665">
                  <c:v>14.2829</c:v>
                </c:pt>
                <c:pt idx="666">
                  <c:v>14.2882</c:v>
                </c:pt>
                <c:pt idx="667">
                  <c:v>14.052</c:v>
                </c:pt>
                <c:pt idx="668">
                  <c:v>14.274800000000001</c:v>
                </c:pt>
                <c:pt idx="669">
                  <c:v>14.3569</c:v>
                </c:pt>
                <c:pt idx="670">
                  <c:v>14.6197</c:v>
                </c:pt>
                <c:pt idx="671">
                  <c:v>14.933199999999999</c:v>
                </c:pt>
                <c:pt idx="672">
                  <c:v>14.929</c:v>
                </c:pt>
                <c:pt idx="673">
                  <c:v>14.951599999999999</c:v>
                </c:pt>
                <c:pt idx="674">
                  <c:v>14.8056</c:v>
                </c:pt>
                <c:pt idx="675">
                  <c:v>14.5555</c:v>
                </c:pt>
                <c:pt idx="676">
                  <c:v>14.7501</c:v>
                </c:pt>
                <c:pt idx="677">
                  <c:v>15.0379</c:v>
                </c:pt>
                <c:pt idx="678">
                  <c:v>15.0808</c:v>
                </c:pt>
                <c:pt idx="679">
                  <c:v>15.0715</c:v>
                </c:pt>
                <c:pt idx="680">
                  <c:v>15.121600000000001</c:v>
                </c:pt>
                <c:pt idx="681">
                  <c:v>14.8691</c:v>
                </c:pt>
                <c:pt idx="682">
                  <c:v>14.5687</c:v>
                </c:pt>
                <c:pt idx="683">
                  <c:v>14.4442</c:v>
                </c:pt>
                <c:pt idx="684">
                  <c:v>14.399699999999999</c:v>
                </c:pt>
                <c:pt idx="685">
                  <c:v>14.827199999999999</c:v>
                </c:pt>
                <c:pt idx="686">
                  <c:v>14.817600000000001</c:v>
                </c:pt>
                <c:pt idx="687">
                  <c:v>14.8124</c:v>
                </c:pt>
                <c:pt idx="688">
                  <c:v>14.813700000000001</c:v>
                </c:pt>
                <c:pt idx="689">
                  <c:v>15.0572</c:v>
                </c:pt>
                <c:pt idx="690">
                  <c:v>15.438700000000001</c:v>
                </c:pt>
                <c:pt idx="691">
                  <c:v>15.5633</c:v>
                </c:pt>
                <c:pt idx="692">
                  <c:v>15.4701</c:v>
                </c:pt>
                <c:pt idx="693">
                  <c:v>15.460100000000001</c:v>
                </c:pt>
                <c:pt idx="694">
                  <c:v>15.453799999999999</c:v>
                </c:pt>
                <c:pt idx="695">
                  <c:v>15.4869</c:v>
                </c:pt>
                <c:pt idx="696">
                  <c:v>15.401</c:v>
                </c:pt>
                <c:pt idx="697">
                  <c:v>15.4057</c:v>
                </c:pt>
                <c:pt idx="698">
                  <c:v>15.428699999999999</c:v>
                </c:pt>
                <c:pt idx="699">
                  <c:v>15.536899999999999</c:v>
                </c:pt>
                <c:pt idx="700">
                  <c:v>15.526999999999999</c:v>
                </c:pt>
                <c:pt idx="701">
                  <c:v>15.5541</c:v>
                </c:pt>
                <c:pt idx="702">
                  <c:v>15.6197</c:v>
                </c:pt>
                <c:pt idx="703">
                  <c:v>15.806100000000001</c:v>
                </c:pt>
                <c:pt idx="704">
                  <c:v>15.860300000000001</c:v>
                </c:pt>
                <c:pt idx="705">
                  <c:v>16.041799999999999</c:v>
                </c:pt>
                <c:pt idx="706">
                  <c:v>16.1905</c:v>
                </c:pt>
                <c:pt idx="707">
                  <c:v>16.1814</c:v>
                </c:pt>
                <c:pt idx="708">
                  <c:v>16.1586</c:v>
                </c:pt>
                <c:pt idx="709">
                  <c:v>16.3598</c:v>
                </c:pt>
                <c:pt idx="710">
                  <c:v>16.272300000000001</c:v>
                </c:pt>
                <c:pt idx="711">
                  <c:v>16.3797</c:v>
                </c:pt>
                <c:pt idx="712">
                  <c:v>16.379300000000001</c:v>
                </c:pt>
                <c:pt idx="713">
                  <c:v>16.683499999999999</c:v>
                </c:pt>
                <c:pt idx="714">
                  <c:v>16.674600000000002</c:v>
                </c:pt>
                <c:pt idx="715">
                  <c:v>16.664999999999999</c:v>
                </c:pt>
                <c:pt idx="716">
                  <c:v>16.588100000000001</c:v>
                </c:pt>
                <c:pt idx="717">
                  <c:v>16.6858</c:v>
                </c:pt>
                <c:pt idx="718">
                  <c:v>16.915299999999998</c:v>
                </c:pt>
                <c:pt idx="719">
                  <c:v>17.125800000000002</c:v>
                </c:pt>
                <c:pt idx="720">
                  <c:v>16.9971</c:v>
                </c:pt>
                <c:pt idx="721">
                  <c:v>16.986499999999999</c:v>
                </c:pt>
                <c:pt idx="722">
                  <c:v>16.977900000000002</c:v>
                </c:pt>
                <c:pt idx="723">
                  <c:v>17.051300000000001</c:v>
                </c:pt>
                <c:pt idx="724">
                  <c:v>16.993600000000001</c:v>
                </c:pt>
                <c:pt idx="725">
                  <c:v>16.835100000000001</c:v>
                </c:pt>
                <c:pt idx="726">
                  <c:v>16.801400000000001</c:v>
                </c:pt>
                <c:pt idx="727">
                  <c:v>16.790900000000001</c:v>
                </c:pt>
                <c:pt idx="728">
                  <c:v>16.7805</c:v>
                </c:pt>
                <c:pt idx="729">
                  <c:v>16.767199999999999</c:v>
                </c:pt>
                <c:pt idx="730">
                  <c:v>16.7774</c:v>
                </c:pt>
                <c:pt idx="731">
                  <c:v>16.8065</c:v>
                </c:pt>
                <c:pt idx="732">
                  <c:v>16.895</c:v>
                </c:pt>
                <c:pt idx="733">
                  <c:v>16.878799999999998</c:v>
                </c:pt>
                <c:pt idx="734">
                  <c:v>16.787700000000001</c:v>
                </c:pt>
                <c:pt idx="735">
                  <c:v>16.777200000000001</c:v>
                </c:pt>
                <c:pt idx="736">
                  <c:v>16.771899999999999</c:v>
                </c:pt>
                <c:pt idx="737">
                  <c:v>16.626999999999999</c:v>
                </c:pt>
                <c:pt idx="738">
                  <c:v>16.571999999999999</c:v>
                </c:pt>
                <c:pt idx="739">
                  <c:v>16.599799999999998</c:v>
                </c:pt>
                <c:pt idx="740">
                  <c:v>16.440899999999999</c:v>
                </c:pt>
                <c:pt idx="741">
                  <c:v>16.6068</c:v>
                </c:pt>
                <c:pt idx="742">
                  <c:v>16.596499999999999</c:v>
                </c:pt>
                <c:pt idx="743">
                  <c:v>16.585699999999999</c:v>
                </c:pt>
                <c:pt idx="744">
                  <c:v>16.616700000000002</c:v>
                </c:pt>
                <c:pt idx="745">
                  <c:v>16.791799999999999</c:v>
                </c:pt>
                <c:pt idx="746">
                  <c:v>16.895600000000002</c:v>
                </c:pt>
                <c:pt idx="747">
                  <c:v>16.8687</c:v>
                </c:pt>
                <c:pt idx="748">
                  <c:v>16.831900000000001</c:v>
                </c:pt>
                <c:pt idx="749">
                  <c:v>16.8215</c:v>
                </c:pt>
                <c:pt idx="750">
                  <c:v>16.809200000000001</c:v>
                </c:pt>
                <c:pt idx="751">
                  <c:v>16.934699999999999</c:v>
                </c:pt>
                <c:pt idx="752">
                  <c:v>17.1144</c:v>
                </c:pt>
                <c:pt idx="753">
                  <c:v>17.210100000000001</c:v>
                </c:pt>
                <c:pt idx="754">
                  <c:v>17.185600000000001</c:v>
                </c:pt>
                <c:pt idx="755">
                  <c:v>17.190300000000001</c:v>
                </c:pt>
                <c:pt idx="756">
                  <c:v>17.179400000000001</c:v>
                </c:pt>
                <c:pt idx="757">
                  <c:v>17.167000000000002</c:v>
                </c:pt>
                <c:pt idx="758">
                  <c:v>17.063099999999999</c:v>
                </c:pt>
                <c:pt idx="759">
                  <c:v>17.084599999999998</c:v>
                </c:pt>
                <c:pt idx="760">
                  <c:v>17.168900000000001</c:v>
                </c:pt>
                <c:pt idx="761">
                  <c:v>17.165600000000001</c:v>
                </c:pt>
                <c:pt idx="762">
                  <c:v>17.292899999999999</c:v>
                </c:pt>
                <c:pt idx="763">
                  <c:v>17.2851</c:v>
                </c:pt>
                <c:pt idx="764">
                  <c:v>17.274799999999999</c:v>
                </c:pt>
                <c:pt idx="765">
                  <c:v>17.1647</c:v>
                </c:pt>
                <c:pt idx="766">
                  <c:v>16.931699999999999</c:v>
                </c:pt>
                <c:pt idx="767">
                  <c:v>16.816299999999998</c:v>
                </c:pt>
                <c:pt idx="768">
                  <c:v>16.770399999999999</c:v>
                </c:pt>
                <c:pt idx="769">
                  <c:v>16.8049</c:v>
                </c:pt>
                <c:pt idx="770">
                  <c:v>16.790800000000001</c:v>
                </c:pt>
                <c:pt idx="771">
                  <c:v>16.762899999999998</c:v>
                </c:pt>
                <c:pt idx="772">
                  <c:v>16.596800000000002</c:v>
                </c:pt>
                <c:pt idx="773">
                  <c:v>16.827000000000002</c:v>
                </c:pt>
                <c:pt idx="774">
                  <c:v>16.812999999999999</c:v>
                </c:pt>
                <c:pt idx="775">
                  <c:v>16.812799999999999</c:v>
                </c:pt>
                <c:pt idx="776">
                  <c:v>16.670100000000001</c:v>
                </c:pt>
                <c:pt idx="777">
                  <c:v>16.659500000000001</c:v>
                </c:pt>
                <c:pt idx="778">
                  <c:v>16.648</c:v>
                </c:pt>
                <c:pt idx="779">
                  <c:v>16.810099999999998</c:v>
                </c:pt>
                <c:pt idx="780">
                  <c:v>16.833400000000001</c:v>
                </c:pt>
                <c:pt idx="781">
                  <c:v>16.699100000000001</c:v>
                </c:pt>
                <c:pt idx="782">
                  <c:v>16.669599999999999</c:v>
                </c:pt>
                <c:pt idx="783">
                  <c:v>16.762899999999998</c:v>
                </c:pt>
                <c:pt idx="784">
                  <c:v>16.752500000000001</c:v>
                </c:pt>
                <c:pt idx="785">
                  <c:v>16.743200000000002</c:v>
                </c:pt>
                <c:pt idx="786">
                  <c:v>16.7407</c:v>
                </c:pt>
                <c:pt idx="787">
                  <c:v>16.7791</c:v>
                </c:pt>
                <c:pt idx="788">
                  <c:v>16.888000000000002</c:v>
                </c:pt>
                <c:pt idx="789">
                  <c:v>16.880600000000001</c:v>
                </c:pt>
                <c:pt idx="790">
                  <c:v>17.025200000000002</c:v>
                </c:pt>
                <c:pt idx="791">
                  <c:v>17.0152</c:v>
                </c:pt>
                <c:pt idx="792">
                  <c:v>17.0015</c:v>
                </c:pt>
                <c:pt idx="793">
                  <c:v>16.949200000000001</c:v>
                </c:pt>
                <c:pt idx="794">
                  <c:v>16.9635</c:v>
                </c:pt>
                <c:pt idx="795">
                  <c:v>16.909199999999998</c:v>
                </c:pt>
                <c:pt idx="796">
                  <c:v>16.9847</c:v>
                </c:pt>
                <c:pt idx="797">
                  <c:v>17.089200000000002</c:v>
                </c:pt>
                <c:pt idx="798">
                  <c:v>17.0792</c:v>
                </c:pt>
                <c:pt idx="799">
                  <c:v>17.0611</c:v>
                </c:pt>
                <c:pt idx="800">
                  <c:v>17.100999999999999</c:v>
                </c:pt>
                <c:pt idx="801">
                  <c:v>17.2529</c:v>
                </c:pt>
                <c:pt idx="802">
                  <c:v>17.274899999999999</c:v>
                </c:pt>
                <c:pt idx="803">
                  <c:v>17.169799999999999</c:v>
                </c:pt>
                <c:pt idx="804">
                  <c:v>16.905899999999999</c:v>
                </c:pt>
                <c:pt idx="805">
                  <c:v>16.895900000000001</c:v>
                </c:pt>
                <c:pt idx="806">
                  <c:v>16.8812</c:v>
                </c:pt>
                <c:pt idx="807">
                  <c:v>16.764900000000001</c:v>
                </c:pt>
                <c:pt idx="808">
                  <c:v>16.624199999999998</c:v>
                </c:pt>
                <c:pt idx="809">
                  <c:v>16.658200000000001</c:v>
                </c:pt>
                <c:pt idx="810">
                  <c:v>16.602399999999999</c:v>
                </c:pt>
                <c:pt idx="811">
                  <c:v>16.7545</c:v>
                </c:pt>
                <c:pt idx="812">
                  <c:v>16.744700000000002</c:v>
                </c:pt>
                <c:pt idx="813">
                  <c:v>16.7484</c:v>
                </c:pt>
                <c:pt idx="814">
                  <c:v>16.879300000000001</c:v>
                </c:pt>
                <c:pt idx="815">
                  <c:v>16.8736</c:v>
                </c:pt>
                <c:pt idx="816">
                  <c:v>16.868600000000001</c:v>
                </c:pt>
                <c:pt idx="817">
                  <c:v>17.043700000000001</c:v>
                </c:pt>
                <c:pt idx="818">
                  <c:v>16.770399999999999</c:v>
                </c:pt>
                <c:pt idx="819">
                  <c:v>16.7606</c:v>
                </c:pt>
                <c:pt idx="820">
                  <c:v>16.744800000000001</c:v>
                </c:pt>
                <c:pt idx="821">
                  <c:v>16.489699999999999</c:v>
                </c:pt>
                <c:pt idx="822">
                  <c:v>16.652100000000001</c:v>
                </c:pt>
                <c:pt idx="823">
                  <c:v>16.869900000000001</c:v>
                </c:pt>
                <c:pt idx="824">
                  <c:v>16.893999999999998</c:v>
                </c:pt>
                <c:pt idx="825">
                  <c:v>16.879300000000001</c:v>
                </c:pt>
                <c:pt idx="826">
                  <c:v>16.869299999999999</c:v>
                </c:pt>
                <c:pt idx="827">
                  <c:v>16.8583</c:v>
                </c:pt>
                <c:pt idx="828">
                  <c:v>17.093299999999999</c:v>
                </c:pt>
                <c:pt idx="829">
                  <c:v>17.027100000000001</c:v>
                </c:pt>
                <c:pt idx="830">
                  <c:v>17.0063</c:v>
                </c:pt>
                <c:pt idx="831">
                  <c:v>16.876799999999999</c:v>
                </c:pt>
                <c:pt idx="832">
                  <c:v>16.984500000000001</c:v>
                </c:pt>
                <c:pt idx="833">
                  <c:v>16.974399999999999</c:v>
                </c:pt>
                <c:pt idx="834">
                  <c:v>16.9711</c:v>
                </c:pt>
                <c:pt idx="835">
                  <c:v>17.079000000000001</c:v>
                </c:pt>
                <c:pt idx="836">
                  <c:v>17.215199999999999</c:v>
                </c:pt>
                <c:pt idx="837">
                  <c:v>17.2348</c:v>
                </c:pt>
                <c:pt idx="838">
                  <c:v>17.2209</c:v>
                </c:pt>
                <c:pt idx="839">
                  <c:v>17.1738</c:v>
                </c:pt>
                <c:pt idx="840">
                  <c:v>17.163599999999999</c:v>
                </c:pt>
                <c:pt idx="841">
                  <c:v>17.156500000000001</c:v>
                </c:pt>
                <c:pt idx="842">
                  <c:v>17.1587</c:v>
                </c:pt>
                <c:pt idx="843">
                  <c:v>17.125</c:v>
                </c:pt>
                <c:pt idx="844">
                  <c:v>17.141500000000001</c:v>
                </c:pt>
                <c:pt idx="845">
                  <c:v>17.154</c:v>
                </c:pt>
                <c:pt idx="846">
                  <c:v>17.226299999999998</c:v>
                </c:pt>
                <c:pt idx="847">
                  <c:v>17.2163</c:v>
                </c:pt>
                <c:pt idx="848">
                  <c:v>17.205300000000001</c:v>
                </c:pt>
                <c:pt idx="849">
                  <c:v>17.049499999999998</c:v>
                </c:pt>
                <c:pt idx="850">
                  <c:v>17.095300000000002</c:v>
                </c:pt>
                <c:pt idx="851">
                  <c:v>17.067</c:v>
                </c:pt>
                <c:pt idx="852">
                  <c:v>17.046199999999999</c:v>
                </c:pt>
                <c:pt idx="853">
                  <c:v>17.0867</c:v>
                </c:pt>
                <c:pt idx="854">
                  <c:v>17.0762</c:v>
                </c:pt>
                <c:pt idx="855">
                  <c:v>17.0672</c:v>
                </c:pt>
                <c:pt idx="856">
                  <c:v>17.0443</c:v>
                </c:pt>
                <c:pt idx="857">
                  <c:v>16.9283</c:v>
                </c:pt>
                <c:pt idx="858">
                  <c:v>16.959800000000001</c:v>
                </c:pt>
                <c:pt idx="859">
                  <c:v>16.953600000000002</c:v>
                </c:pt>
                <c:pt idx="860">
                  <c:v>17.079599999999999</c:v>
                </c:pt>
                <c:pt idx="861">
                  <c:v>17.069099999999999</c:v>
                </c:pt>
                <c:pt idx="862">
                  <c:v>17.069600000000001</c:v>
                </c:pt>
                <c:pt idx="863">
                  <c:v>17.193300000000001</c:v>
                </c:pt>
                <c:pt idx="864">
                  <c:v>17.236899999999999</c:v>
                </c:pt>
                <c:pt idx="865">
                  <c:v>17.188199999999998</c:v>
                </c:pt>
                <c:pt idx="866">
                  <c:v>17.2605</c:v>
                </c:pt>
                <c:pt idx="867">
                  <c:v>17.217400000000001</c:v>
                </c:pt>
                <c:pt idx="868">
                  <c:v>17.206499999999998</c:v>
                </c:pt>
                <c:pt idx="869">
                  <c:v>17.2075</c:v>
                </c:pt>
                <c:pt idx="870">
                  <c:v>17.2439</c:v>
                </c:pt>
                <c:pt idx="871">
                  <c:v>17.149899999999999</c:v>
                </c:pt>
                <c:pt idx="872">
                  <c:v>17.1188</c:v>
                </c:pt>
                <c:pt idx="873">
                  <c:v>17.117100000000001</c:v>
                </c:pt>
                <c:pt idx="874">
                  <c:v>17.082599999999999</c:v>
                </c:pt>
                <c:pt idx="875">
                  <c:v>17.0716</c:v>
                </c:pt>
                <c:pt idx="876">
                  <c:v>17.060700000000001</c:v>
                </c:pt>
                <c:pt idx="877">
                  <c:v>17.119299999999999</c:v>
                </c:pt>
                <c:pt idx="878">
                  <c:v>17.108799999999999</c:v>
                </c:pt>
                <c:pt idx="879">
                  <c:v>16.988399999999999</c:v>
                </c:pt>
                <c:pt idx="880">
                  <c:v>16.997800000000002</c:v>
                </c:pt>
                <c:pt idx="881">
                  <c:v>16.990200000000002</c:v>
                </c:pt>
                <c:pt idx="882">
                  <c:v>16.979800000000001</c:v>
                </c:pt>
                <c:pt idx="883">
                  <c:v>16.965299999999999</c:v>
                </c:pt>
                <c:pt idx="884">
                  <c:v>17.000399999999999</c:v>
                </c:pt>
                <c:pt idx="885">
                  <c:v>16.978300000000001</c:v>
                </c:pt>
                <c:pt idx="886">
                  <c:v>16.848800000000001</c:v>
                </c:pt>
                <c:pt idx="887">
                  <c:v>16.945599999999999</c:v>
                </c:pt>
                <c:pt idx="888">
                  <c:v>17.065999999999999</c:v>
                </c:pt>
                <c:pt idx="889">
                  <c:v>17.055700000000002</c:v>
                </c:pt>
                <c:pt idx="890">
                  <c:v>17.0458</c:v>
                </c:pt>
                <c:pt idx="891">
                  <c:v>17.036899999999999</c:v>
                </c:pt>
                <c:pt idx="892">
                  <c:v>17.006699999999999</c:v>
                </c:pt>
                <c:pt idx="893">
                  <c:v>16.8992</c:v>
                </c:pt>
                <c:pt idx="894">
                  <c:v>16.884399999999999</c:v>
                </c:pt>
                <c:pt idx="895">
                  <c:v>16.5672</c:v>
                </c:pt>
                <c:pt idx="896">
                  <c:v>16.556799999999999</c:v>
                </c:pt>
                <c:pt idx="897">
                  <c:v>16.511900000000001</c:v>
                </c:pt>
                <c:pt idx="898">
                  <c:v>16.5566</c:v>
                </c:pt>
                <c:pt idx="899">
                  <c:v>16.257899999999999</c:v>
                </c:pt>
                <c:pt idx="900">
                  <c:v>16.278400000000001</c:v>
                </c:pt>
                <c:pt idx="901">
                  <c:v>16.420300000000001</c:v>
                </c:pt>
                <c:pt idx="902">
                  <c:v>16.422000000000001</c:v>
                </c:pt>
                <c:pt idx="903">
                  <c:v>16.4115</c:v>
                </c:pt>
                <c:pt idx="904">
                  <c:v>16.3992</c:v>
                </c:pt>
                <c:pt idx="905">
                  <c:v>16.439900000000002</c:v>
                </c:pt>
                <c:pt idx="906">
                  <c:v>16.448399999999999</c:v>
                </c:pt>
                <c:pt idx="907">
                  <c:v>16.646799999999999</c:v>
                </c:pt>
                <c:pt idx="908">
                  <c:v>16.731200000000001</c:v>
                </c:pt>
                <c:pt idx="909">
                  <c:v>16.602699999999999</c:v>
                </c:pt>
                <c:pt idx="910">
                  <c:v>16.592300000000002</c:v>
                </c:pt>
                <c:pt idx="911">
                  <c:v>16.579000000000001</c:v>
                </c:pt>
                <c:pt idx="912">
                  <c:v>16.488199999999999</c:v>
                </c:pt>
                <c:pt idx="913">
                  <c:v>16.3965</c:v>
                </c:pt>
                <c:pt idx="914">
                  <c:v>16.572099999999999</c:v>
                </c:pt>
                <c:pt idx="915">
                  <c:v>16.584499999999998</c:v>
                </c:pt>
                <c:pt idx="916">
                  <c:v>16.5428</c:v>
                </c:pt>
                <c:pt idx="917">
                  <c:v>16.530799999999999</c:v>
                </c:pt>
                <c:pt idx="918">
                  <c:v>16.513500000000001</c:v>
                </c:pt>
                <c:pt idx="919">
                  <c:v>16.4679</c:v>
                </c:pt>
                <c:pt idx="920">
                  <c:v>16.263999999999999</c:v>
                </c:pt>
                <c:pt idx="921">
                  <c:v>16.352799999999998</c:v>
                </c:pt>
                <c:pt idx="922">
                  <c:v>16.308800000000002</c:v>
                </c:pt>
                <c:pt idx="923">
                  <c:v>16.261500000000002</c:v>
                </c:pt>
                <c:pt idx="924">
                  <c:v>16.251300000000001</c:v>
                </c:pt>
                <c:pt idx="925">
                  <c:v>16.238299999999999</c:v>
                </c:pt>
                <c:pt idx="926">
                  <c:v>16.223400000000002</c:v>
                </c:pt>
                <c:pt idx="927">
                  <c:v>16.1965</c:v>
                </c:pt>
                <c:pt idx="928">
                  <c:v>16.271100000000001</c:v>
                </c:pt>
                <c:pt idx="929">
                  <c:v>16.2895</c:v>
                </c:pt>
                <c:pt idx="930">
                  <c:v>16.215800000000002</c:v>
                </c:pt>
                <c:pt idx="931">
                  <c:v>16.205500000000001</c:v>
                </c:pt>
                <c:pt idx="932">
                  <c:v>16.188300000000002</c:v>
                </c:pt>
                <c:pt idx="933">
                  <c:v>16.198399999999999</c:v>
                </c:pt>
                <c:pt idx="934">
                  <c:v>16.368200000000002</c:v>
                </c:pt>
                <c:pt idx="935">
                  <c:v>16.468699999999998</c:v>
                </c:pt>
                <c:pt idx="936">
                  <c:v>16.497599999999998</c:v>
                </c:pt>
                <c:pt idx="937">
                  <c:v>16.559000000000001</c:v>
                </c:pt>
                <c:pt idx="938">
                  <c:v>16.548500000000001</c:v>
                </c:pt>
                <c:pt idx="939">
                  <c:v>16.541399999999999</c:v>
                </c:pt>
                <c:pt idx="940">
                  <c:v>16.479199999999999</c:v>
                </c:pt>
                <c:pt idx="941">
                  <c:v>16.403500000000001</c:v>
                </c:pt>
                <c:pt idx="942">
                  <c:v>16.313099999999999</c:v>
                </c:pt>
                <c:pt idx="943">
                  <c:v>16.2408</c:v>
                </c:pt>
                <c:pt idx="944">
                  <c:v>16.108499999999999</c:v>
                </c:pt>
                <c:pt idx="945">
                  <c:v>16.0947</c:v>
                </c:pt>
                <c:pt idx="946">
                  <c:v>16.085699999999999</c:v>
                </c:pt>
                <c:pt idx="947">
                  <c:v>16.0837</c:v>
                </c:pt>
                <c:pt idx="948">
                  <c:v>16.065300000000001</c:v>
                </c:pt>
                <c:pt idx="949">
                  <c:v>15.8666</c:v>
                </c:pt>
                <c:pt idx="950">
                  <c:v>15.8498</c:v>
                </c:pt>
                <c:pt idx="951">
                  <c:v>15.807</c:v>
                </c:pt>
                <c:pt idx="952">
                  <c:v>15.7986</c:v>
                </c:pt>
                <c:pt idx="953">
                  <c:v>15.7804</c:v>
                </c:pt>
                <c:pt idx="954">
                  <c:v>15.956300000000001</c:v>
                </c:pt>
                <c:pt idx="955">
                  <c:v>16.006599999999999</c:v>
                </c:pt>
                <c:pt idx="956">
                  <c:v>16.121500000000001</c:v>
                </c:pt>
                <c:pt idx="957">
                  <c:v>16.090900000000001</c:v>
                </c:pt>
                <c:pt idx="958">
                  <c:v>15.857100000000001</c:v>
                </c:pt>
                <c:pt idx="959">
                  <c:v>15.847099999999999</c:v>
                </c:pt>
                <c:pt idx="960">
                  <c:v>15.8309</c:v>
                </c:pt>
                <c:pt idx="961">
                  <c:v>15.8743</c:v>
                </c:pt>
                <c:pt idx="962">
                  <c:v>16.169899999999998</c:v>
                </c:pt>
                <c:pt idx="963">
                  <c:v>16.121700000000001</c:v>
                </c:pt>
                <c:pt idx="964">
                  <c:v>16.252800000000001</c:v>
                </c:pt>
                <c:pt idx="965">
                  <c:v>16.275700000000001</c:v>
                </c:pt>
                <c:pt idx="966">
                  <c:v>16.265599999999999</c:v>
                </c:pt>
                <c:pt idx="967">
                  <c:v>16.2545</c:v>
                </c:pt>
                <c:pt idx="968">
                  <c:v>16.438700000000001</c:v>
                </c:pt>
                <c:pt idx="969">
                  <c:v>16.5092</c:v>
                </c:pt>
                <c:pt idx="970">
                  <c:v>16.459800000000001</c:v>
                </c:pt>
                <c:pt idx="971">
                  <c:v>16.442799999999998</c:v>
                </c:pt>
                <c:pt idx="972">
                  <c:v>16.4328</c:v>
                </c:pt>
                <c:pt idx="973">
                  <c:v>16.422899999999998</c:v>
                </c:pt>
                <c:pt idx="974">
                  <c:v>16.4114</c:v>
                </c:pt>
                <c:pt idx="975">
                  <c:v>16.337199999999999</c:v>
                </c:pt>
                <c:pt idx="976">
                  <c:v>16.296700000000001</c:v>
                </c:pt>
                <c:pt idx="977">
                  <c:v>16.375299999999999</c:v>
                </c:pt>
                <c:pt idx="978">
                  <c:v>16.2925</c:v>
                </c:pt>
                <c:pt idx="979">
                  <c:v>16.319600000000001</c:v>
                </c:pt>
                <c:pt idx="980">
                  <c:v>16.311399999999999</c:v>
                </c:pt>
                <c:pt idx="981">
                  <c:v>16.2959</c:v>
                </c:pt>
                <c:pt idx="982">
                  <c:v>16.330200000000001</c:v>
                </c:pt>
                <c:pt idx="983">
                  <c:v>16.359300000000001</c:v>
                </c:pt>
                <c:pt idx="984">
                  <c:v>16.440200000000001</c:v>
                </c:pt>
                <c:pt idx="985">
                  <c:v>16.473299999999998</c:v>
                </c:pt>
                <c:pt idx="986">
                  <c:v>16.474599999999999</c:v>
                </c:pt>
                <c:pt idx="987">
                  <c:v>16.464500000000001</c:v>
                </c:pt>
                <c:pt idx="988">
                  <c:v>16.4573</c:v>
                </c:pt>
                <c:pt idx="989">
                  <c:v>16.392600000000002</c:v>
                </c:pt>
                <c:pt idx="990">
                  <c:v>16.4908</c:v>
                </c:pt>
                <c:pt idx="991">
                  <c:v>16.286799999999999</c:v>
                </c:pt>
                <c:pt idx="992">
                  <c:v>16.300599999999999</c:v>
                </c:pt>
                <c:pt idx="993">
                  <c:v>16.3613</c:v>
                </c:pt>
                <c:pt idx="994">
                  <c:v>16.3508</c:v>
                </c:pt>
                <c:pt idx="995">
                  <c:v>16.3339</c:v>
                </c:pt>
                <c:pt idx="996">
                  <c:v>16.357600000000001</c:v>
                </c:pt>
                <c:pt idx="997">
                  <c:v>16.379899999999999</c:v>
                </c:pt>
                <c:pt idx="998">
                  <c:v>16.370699999999999</c:v>
                </c:pt>
                <c:pt idx="999">
                  <c:v>16.393799999999999</c:v>
                </c:pt>
                <c:pt idx="1000">
                  <c:v>16.367699999999999</c:v>
                </c:pt>
                <c:pt idx="1001">
                  <c:v>16.358000000000001</c:v>
                </c:pt>
                <c:pt idx="1002">
                  <c:v>16.3477</c:v>
                </c:pt>
                <c:pt idx="1003">
                  <c:v>16.337800000000001</c:v>
                </c:pt>
                <c:pt idx="1004">
                  <c:v>16.327999999999999</c:v>
                </c:pt>
                <c:pt idx="1005">
                  <c:v>16.3536</c:v>
                </c:pt>
                <c:pt idx="1006">
                  <c:v>16.4041</c:v>
                </c:pt>
                <c:pt idx="1007">
                  <c:v>16.251300000000001</c:v>
                </c:pt>
                <c:pt idx="1008">
                  <c:v>16.241299999999999</c:v>
                </c:pt>
                <c:pt idx="1009">
                  <c:v>16.235600000000002</c:v>
                </c:pt>
                <c:pt idx="1010">
                  <c:v>16.226700000000001</c:v>
                </c:pt>
                <c:pt idx="1011">
                  <c:v>16.343299999999999</c:v>
                </c:pt>
                <c:pt idx="1012">
                  <c:v>16.470500000000001</c:v>
                </c:pt>
                <c:pt idx="1013">
                  <c:v>16.5274</c:v>
                </c:pt>
                <c:pt idx="1014">
                  <c:v>16.4375</c:v>
                </c:pt>
                <c:pt idx="1015">
                  <c:v>16.4331</c:v>
                </c:pt>
                <c:pt idx="1016">
                  <c:v>16.4192</c:v>
                </c:pt>
                <c:pt idx="1017">
                  <c:v>16.3155</c:v>
                </c:pt>
                <c:pt idx="1018">
                  <c:v>16.3597</c:v>
                </c:pt>
                <c:pt idx="1019">
                  <c:v>16.419499999999999</c:v>
                </c:pt>
                <c:pt idx="1020">
                  <c:v>16.3629</c:v>
                </c:pt>
                <c:pt idx="1021">
                  <c:v>16.442900000000002</c:v>
                </c:pt>
                <c:pt idx="1022">
                  <c:v>16.436800000000002</c:v>
                </c:pt>
                <c:pt idx="1023">
                  <c:v>16.432200000000002</c:v>
                </c:pt>
                <c:pt idx="1024">
                  <c:v>16.413699999999999</c:v>
                </c:pt>
                <c:pt idx="1025">
                  <c:v>16.363199999999999</c:v>
                </c:pt>
                <c:pt idx="1026">
                  <c:v>16.308299999999999</c:v>
                </c:pt>
                <c:pt idx="1027">
                  <c:v>16.296500000000002</c:v>
                </c:pt>
                <c:pt idx="1028">
                  <c:v>16.4251</c:v>
                </c:pt>
                <c:pt idx="1029">
                  <c:v>16.419699999999999</c:v>
                </c:pt>
                <c:pt idx="1030">
                  <c:v>16.412299999999998</c:v>
                </c:pt>
                <c:pt idx="1031">
                  <c:v>16.343599999999999</c:v>
                </c:pt>
                <c:pt idx="1032">
                  <c:v>16.508700000000001</c:v>
                </c:pt>
                <c:pt idx="1033">
                  <c:v>16.563400000000001</c:v>
                </c:pt>
                <c:pt idx="1034">
                  <c:v>16.510400000000001</c:v>
                </c:pt>
                <c:pt idx="1035">
                  <c:v>16.4499</c:v>
                </c:pt>
                <c:pt idx="1036">
                  <c:v>16.444500000000001</c:v>
                </c:pt>
                <c:pt idx="1037">
                  <c:v>16.438099999999999</c:v>
                </c:pt>
                <c:pt idx="1038">
                  <c:v>16.2578</c:v>
                </c:pt>
                <c:pt idx="1039">
                  <c:v>16.2347</c:v>
                </c:pt>
                <c:pt idx="1040">
                  <c:v>16.255099999999999</c:v>
                </c:pt>
                <c:pt idx="1041">
                  <c:v>16.252600000000001</c:v>
                </c:pt>
                <c:pt idx="1042">
                  <c:v>16.3414</c:v>
                </c:pt>
                <c:pt idx="1043">
                  <c:v>16.336400000000001</c:v>
                </c:pt>
                <c:pt idx="1044">
                  <c:v>16.326699999999999</c:v>
                </c:pt>
                <c:pt idx="1045">
                  <c:v>16.3064</c:v>
                </c:pt>
                <c:pt idx="1046">
                  <c:v>16.327400000000001</c:v>
                </c:pt>
                <c:pt idx="1047">
                  <c:v>16.380199999999999</c:v>
                </c:pt>
                <c:pt idx="1048">
                  <c:v>16.462800000000001</c:v>
                </c:pt>
                <c:pt idx="1049">
                  <c:v>16.59</c:v>
                </c:pt>
                <c:pt idx="1050">
                  <c:v>16.585899999999999</c:v>
                </c:pt>
                <c:pt idx="1051">
                  <c:v>16.584700000000002</c:v>
                </c:pt>
                <c:pt idx="1052">
                  <c:v>16.6126</c:v>
                </c:pt>
                <c:pt idx="1053">
                  <c:v>16.6523</c:v>
                </c:pt>
                <c:pt idx="1054">
                  <c:v>16.723800000000001</c:v>
                </c:pt>
                <c:pt idx="1055">
                  <c:v>16.783799999999999</c:v>
                </c:pt>
                <c:pt idx="1056">
                  <c:v>16.796900000000001</c:v>
                </c:pt>
                <c:pt idx="1057">
                  <c:v>16.791699999999999</c:v>
                </c:pt>
                <c:pt idx="1058">
                  <c:v>16.789300000000001</c:v>
                </c:pt>
                <c:pt idx="1059">
                  <c:v>16.7849</c:v>
                </c:pt>
                <c:pt idx="1060">
                  <c:v>16.8688</c:v>
                </c:pt>
                <c:pt idx="1061">
                  <c:v>16.770800000000001</c:v>
                </c:pt>
                <c:pt idx="1062">
                  <c:v>16.707899999999999</c:v>
                </c:pt>
                <c:pt idx="1063">
                  <c:v>16.414300000000001</c:v>
                </c:pt>
                <c:pt idx="1064">
                  <c:v>16.410299999999999</c:v>
                </c:pt>
                <c:pt idx="1065">
                  <c:v>16.4008</c:v>
                </c:pt>
                <c:pt idx="1066">
                  <c:v>16.627500000000001</c:v>
                </c:pt>
                <c:pt idx="1067">
                  <c:v>16.5228</c:v>
                </c:pt>
                <c:pt idx="1068">
                  <c:v>16.7224</c:v>
                </c:pt>
                <c:pt idx="1069">
                  <c:v>16.6267</c:v>
                </c:pt>
                <c:pt idx="1070">
                  <c:v>16.652100000000001</c:v>
                </c:pt>
                <c:pt idx="1071">
                  <c:v>16.648399999999999</c:v>
                </c:pt>
                <c:pt idx="1072">
                  <c:v>16.641100000000002</c:v>
                </c:pt>
                <c:pt idx="1073">
                  <c:v>16.631900000000002</c:v>
                </c:pt>
                <c:pt idx="1074">
                  <c:v>16.601500000000001</c:v>
                </c:pt>
                <c:pt idx="1075">
                  <c:v>16.484999999999999</c:v>
                </c:pt>
                <c:pt idx="1076">
                  <c:v>16.456700000000001</c:v>
                </c:pt>
                <c:pt idx="1077">
                  <c:v>16.4116</c:v>
                </c:pt>
                <c:pt idx="1078">
                  <c:v>16.406700000000001</c:v>
                </c:pt>
                <c:pt idx="1079">
                  <c:v>16.400600000000001</c:v>
                </c:pt>
                <c:pt idx="1080">
                  <c:v>16.421600000000002</c:v>
                </c:pt>
                <c:pt idx="1081">
                  <c:v>16.244900000000001</c:v>
                </c:pt>
                <c:pt idx="1082">
                  <c:v>16.3996</c:v>
                </c:pt>
                <c:pt idx="1083">
                  <c:v>16.444700000000001</c:v>
                </c:pt>
                <c:pt idx="1084">
                  <c:v>16.423100000000002</c:v>
                </c:pt>
                <c:pt idx="1085">
                  <c:v>16.417999999999999</c:v>
                </c:pt>
                <c:pt idx="1086">
                  <c:v>16.412700000000001</c:v>
                </c:pt>
                <c:pt idx="1087">
                  <c:v>16.350999999999999</c:v>
                </c:pt>
                <c:pt idx="1088">
                  <c:v>16.187100000000001</c:v>
                </c:pt>
                <c:pt idx="1089">
                  <c:v>16.224299999999999</c:v>
                </c:pt>
                <c:pt idx="1090">
                  <c:v>16.310500000000001</c:v>
                </c:pt>
                <c:pt idx="1091">
                  <c:v>16.315200000000001</c:v>
                </c:pt>
                <c:pt idx="1092">
                  <c:v>16.310300000000002</c:v>
                </c:pt>
                <c:pt idx="1093">
                  <c:v>16.308299999999999</c:v>
                </c:pt>
                <c:pt idx="1094">
                  <c:v>16.387</c:v>
                </c:pt>
                <c:pt idx="1095">
                  <c:v>16.472000000000001</c:v>
                </c:pt>
                <c:pt idx="1096">
                  <c:v>16.5307</c:v>
                </c:pt>
                <c:pt idx="1097">
                  <c:v>16.417200000000001</c:v>
                </c:pt>
                <c:pt idx="1098">
                  <c:v>16.363099999999999</c:v>
                </c:pt>
                <c:pt idx="1099">
                  <c:v>16.358000000000001</c:v>
                </c:pt>
                <c:pt idx="1100">
                  <c:v>16.358899999999998</c:v>
                </c:pt>
                <c:pt idx="1101">
                  <c:v>16.389099999999999</c:v>
                </c:pt>
                <c:pt idx="1102">
                  <c:v>16.457599999999999</c:v>
                </c:pt>
                <c:pt idx="1103">
                  <c:v>16.430499999999999</c:v>
                </c:pt>
                <c:pt idx="1104">
                  <c:v>16.464099999999998</c:v>
                </c:pt>
                <c:pt idx="1105">
                  <c:v>16.463000000000001</c:v>
                </c:pt>
                <c:pt idx="1106">
                  <c:v>16.457699999999999</c:v>
                </c:pt>
                <c:pt idx="1107">
                  <c:v>16.451799999999999</c:v>
                </c:pt>
                <c:pt idx="1108">
                  <c:v>16.505299999999998</c:v>
                </c:pt>
                <c:pt idx="1109">
                  <c:v>16.508600000000001</c:v>
                </c:pt>
                <c:pt idx="1110">
                  <c:v>16.4178</c:v>
                </c:pt>
                <c:pt idx="1111">
                  <c:v>16.289200000000001</c:v>
                </c:pt>
                <c:pt idx="1112">
                  <c:v>16.286300000000001</c:v>
                </c:pt>
                <c:pt idx="1113">
                  <c:v>16.280899999999999</c:v>
                </c:pt>
                <c:pt idx="1114">
                  <c:v>16.2776</c:v>
                </c:pt>
                <c:pt idx="1115">
                  <c:v>16.441199999999998</c:v>
                </c:pt>
                <c:pt idx="1116">
                  <c:v>16.359200000000001</c:v>
                </c:pt>
                <c:pt idx="1117">
                  <c:v>16.2637</c:v>
                </c:pt>
                <c:pt idx="1118">
                  <c:v>16.333100000000002</c:v>
                </c:pt>
                <c:pt idx="1119">
                  <c:v>16.310700000000001</c:v>
                </c:pt>
                <c:pt idx="1120">
                  <c:v>16.305399999999999</c:v>
                </c:pt>
                <c:pt idx="1121">
                  <c:v>16.299900000000001</c:v>
                </c:pt>
                <c:pt idx="1122">
                  <c:v>16.404499999999999</c:v>
                </c:pt>
                <c:pt idx="1123">
                  <c:v>16.4529</c:v>
                </c:pt>
                <c:pt idx="1124">
                  <c:v>16.340800000000002</c:v>
                </c:pt>
                <c:pt idx="1125">
                  <c:v>16.164200000000001</c:v>
                </c:pt>
                <c:pt idx="1126">
                  <c:v>16.229299999999999</c:v>
                </c:pt>
                <c:pt idx="1127">
                  <c:v>16.2224</c:v>
                </c:pt>
                <c:pt idx="1128">
                  <c:v>16.215699999999998</c:v>
                </c:pt>
                <c:pt idx="1129">
                  <c:v>16.1873</c:v>
                </c:pt>
                <c:pt idx="1130">
                  <c:v>16.1889</c:v>
                </c:pt>
                <c:pt idx="1131">
                  <c:v>16.0976</c:v>
                </c:pt>
                <c:pt idx="1132">
                  <c:v>15.9932</c:v>
                </c:pt>
                <c:pt idx="1133">
                  <c:v>16.1663</c:v>
                </c:pt>
                <c:pt idx="1134">
                  <c:v>16.161200000000001</c:v>
                </c:pt>
                <c:pt idx="1135">
                  <c:v>16.176600000000001</c:v>
                </c:pt>
                <c:pt idx="1136">
                  <c:v>16.253499999999999</c:v>
                </c:pt>
                <c:pt idx="1137">
                  <c:v>16.162099999999999</c:v>
                </c:pt>
                <c:pt idx="1138">
                  <c:v>16.2302</c:v>
                </c:pt>
                <c:pt idx="1139">
                  <c:v>16.1357</c:v>
                </c:pt>
                <c:pt idx="1140">
                  <c:v>16.1662</c:v>
                </c:pt>
                <c:pt idx="1141">
                  <c:v>16.160900000000002</c:v>
                </c:pt>
                <c:pt idx="1142">
                  <c:v>16.1496</c:v>
                </c:pt>
                <c:pt idx="1143">
                  <c:v>16.263000000000002</c:v>
                </c:pt>
                <c:pt idx="1144">
                  <c:v>16.184699999999999</c:v>
                </c:pt>
                <c:pt idx="1145">
                  <c:v>15.906700000000001</c:v>
                </c:pt>
                <c:pt idx="1146">
                  <c:v>15.9709</c:v>
                </c:pt>
                <c:pt idx="1147">
                  <c:v>16.159300000000002</c:v>
                </c:pt>
                <c:pt idx="1148">
                  <c:v>16.1539</c:v>
                </c:pt>
                <c:pt idx="1149">
                  <c:v>16.149100000000001</c:v>
                </c:pt>
                <c:pt idx="1150">
                  <c:v>16.148099999999999</c:v>
                </c:pt>
                <c:pt idx="1151">
                  <c:v>16.160599999999999</c:v>
                </c:pt>
                <c:pt idx="1152">
                  <c:v>16.1127</c:v>
                </c:pt>
                <c:pt idx="1153">
                  <c:v>16.071200000000001</c:v>
                </c:pt>
                <c:pt idx="1154">
                  <c:v>16.075399999999998</c:v>
                </c:pt>
                <c:pt idx="1155">
                  <c:v>16.07</c:v>
                </c:pt>
                <c:pt idx="1156">
                  <c:v>16.0642</c:v>
                </c:pt>
                <c:pt idx="1157">
                  <c:v>16.0672</c:v>
                </c:pt>
                <c:pt idx="1158">
                  <c:v>16.006799999999998</c:v>
                </c:pt>
                <c:pt idx="1159">
                  <c:v>15.975899999999999</c:v>
                </c:pt>
                <c:pt idx="1160">
                  <c:v>16.099299999999999</c:v>
                </c:pt>
                <c:pt idx="1161">
                  <c:v>16.055900000000001</c:v>
                </c:pt>
                <c:pt idx="1162">
                  <c:v>16.0505</c:v>
                </c:pt>
                <c:pt idx="1163">
                  <c:v>16.046299999999999</c:v>
                </c:pt>
                <c:pt idx="1164">
                  <c:v>15.8134</c:v>
                </c:pt>
                <c:pt idx="1165">
                  <c:v>15.8706</c:v>
                </c:pt>
                <c:pt idx="1166">
                  <c:v>15.7087</c:v>
                </c:pt>
                <c:pt idx="1167">
                  <c:v>15.7822</c:v>
                </c:pt>
                <c:pt idx="1168">
                  <c:v>15.8363</c:v>
                </c:pt>
                <c:pt idx="1169">
                  <c:v>15.8308</c:v>
                </c:pt>
                <c:pt idx="1170">
                  <c:v>15.8253</c:v>
                </c:pt>
                <c:pt idx="1171">
                  <c:v>15.7315</c:v>
                </c:pt>
                <c:pt idx="1172">
                  <c:v>15.727600000000001</c:v>
                </c:pt>
                <c:pt idx="1173">
                  <c:v>15.5307</c:v>
                </c:pt>
                <c:pt idx="1174">
                  <c:v>15.5276</c:v>
                </c:pt>
                <c:pt idx="1175">
                  <c:v>15.8637</c:v>
                </c:pt>
                <c:pt idx="1176">
                  <c:v>15.8584</c:v>
                </c:pt>
                <c:pt idx="1177">
                  <c:v>15.853</c:v>
                </c:pt>
                <c:pt idx="1178">
                  <c:v>15.9274</c:v>
                </c:pt>
                <c:pt idx="1179">
                  <c:v>15.799899999999999</c:v>
                </c:pt>
                <c:pt idx="1180">
                  <c:v>15.809900000000001</c:v>
                </c:pt>
                <c:pt idx="1181">
                  <c:v>15.9061</c:v>
                </c:pt>
                <c:pt idx="1182">
                  <c:v>16.006900000000002</c:v>
                </c:pt>
                <c:pt idx="1183">
                  <c:v>16.000800000000002</c:v>
                </c:pt>
                <c:pt idx="1184">
                  <c:v>15.9984</c:v>
                </c:pt>
                <c:pt idx="1185">
                  <c:v>15.9824</c:v>
                </c:pt>
                <c:pt idx="1186">
                  <c:v>15.9434</c:v>
                </c:pt>
                <c:pt idx="1187">
                  <c:v>16.025500000000001</c:v>
                </c:pt>
                <c:pt idx="1188">
                  <c:v>15.889200000000001</c:v>
                </c:pt>
                <c:pt idx="1189">
                  <c:v>15.866</c:v>
                </c:pt>
                <c:pt idx="1190">
                  <c:v>15.861499999999999</c:v>
                </c:pt>
                <c:pt idx="1191">
                  <c:v>15.862299999999999</c:v>
                </c:pt>
                <c:pt idx="1192">
                  <c:v>15.856999999999999</c:v>
                </c:pt>
                <c:pt idx="1193">
                  <c:v>15.8125</c:v>
                </c:pt>
                <c:pt idx="1194">
                  <c:v>15.8401</c:v>
                </c:pt>
                <c:pt idx="1195">
                  <c:v>15.7591</c:v>
                </c:pt>
                <c:pt idx="1196">
                  <c:v>15.705500000000001</c:v>
                </c:pt>
                <c:pt idx="1197">
                  <c:v>15.701000000000001</c:v>
                </c:pt>
                <c:pt idx="1198">
                  <c:v>15.696400000000001</c:v>
                </c:pt>
                <c:pt idx="1199">
                  <c:v>15.781000000000001</c:v>
                </c:pt>
                <c:pt idx="1200">
                  <c:v>15.818</c:v>
                </c:pt>
                <c:pt idx="1201">
                  <c:v>15.8118</c:v>
                </c:pt>
                <c:pt idx="1202">
                  <c:v>15.8401</c:v>
                </c:pt>
                <c:pt idx="1203">
                  <c:v>15.885899999999999</c:v>
                </c:pt>
                <c:pt idx="1204">
                  <c:v>15.8804</c:v>
                </c:pt>
                <c:pt idx="1205">
                  <c:v>15.8802</c:v>
                </c:pt>
                <c:pt idx="1206">
                  <c:v>15.8917</c:v>
                </c:pt>
                <c:pt idx="1207">
                  <c:v>15.892200000000001</c:v>
                </c:pt>
                <c:pt idx="1208">
                  <c:v>16.027200000000001</c:v>
                </c:pt>
                <c:pt idx="1209">
                  <c:v>16.075299999999999</c:v>
                </c:pt>
                <c:pt idx="1210">
                  <c:v>15.988099999999999</c:v>
                </c:pt>
                <c:pt idx="1211">
                  <c:v>15.9824</c:v>
                </c:pt>
                <c:pt idx="1212">
                  <c:v>15.945399999999999</c:v>
                </c:pt>
                <c:pt idx="1213">
                  <c:v>15.881399999999999</c:v>
                </c:pt>
                <c:pt idx="1214">
                  <c:v>15.985799999999999</c:v>
                </c:pt>
                <c:pt idx="1215">
                  <c:v>15.9467</c:v>
                </c:pt>
                <c:pt idx="1216">
                  <c:v>16.010899999999999</c:v>
                </c:pt>
                <c:pt idx="1217">
                  <c:v>15.999700000000001</c:v>
                </c:pt>
                <c:pt idx="1218">
                  <c:v>15.9946</c:v>
                </c:pt>
                <c:pt idx="1219">
                  <c:v>15.9899</c:v>
                </c:pt>
                <c:pt idx="1220">
                  <c:v>16.000499999999999</c:v>
                </c:pt>
                <c:pt idx="1221">
                  <c:v>16.043700000000001</c:v>
                </c:pt>
                <c:pt idx="1222">
                  <c:v>16.107199999999999</c:v>
                </c:pt>
                <c:pt idx="1223">
                  <c:v>16.025500000000001</c:v>
                </c:pt>
                <c:pt idx="1224">
                  <c:v>16.099</c:v>
                </c:pt>
                <c:pt idx="1225">
                  <c:v>16.094200000000001</c:v>
                </c:pt>
                <c:pt idx="1226">
                  <c:v>16.0883</c:v>
                </c:pt>
                <c:pt idx="1227">
                  <c:v>16.079999999999998</c:v>
                </c:pt>
                <c:pt idx="1228">
                  <c:v>16.0671</c:v>
                </c:pt>
                <c:pt idx="1229">
                  <c:v>16.007899999999999</c:v>
                </c:pt>
                <c:pt idx="1230">
                  <c:v>15.826700000000001</c:v>
                </c:pt>
                <c:pt idx="1231">
                  <c:v>15.780099999999999</c:v>
                </c:pt>
                <c:pt idx="1232">
                  <c:v>15.774900000000001</c:v>
                </c:pt>
                <c:pt idx="1233">
                  <c:v>15.761699999999999</c:v>
                </c:pt>
                <c:pt idx="1234">
                  <c:v>15.8705</c:v>
                </c:pt>
                <c:pt idx="1235">
                  <c:v>15.8996</c:v>
                </c:pt>
                <c:pt idx="1236">
                  <c:v>15.881</c:v>
                </c:pt>
                <c:pt idx="1237">
                  <c:v>15.821999999999999</c:v>
                </c:pt>
                <c:pt idx="1238">
                  <c:v>15.805199999999999</c:v>
                </c:pt>
                <c:pt idx="1239">
                  <c:v>15.803000000000001</c:v>
                </c:pt>
                <c:pt idx="1240">
                  <c:v>15.798999999999999</c:v>
                </c:pt>
                <c:pt idx="1241">
                  <c:v>15.7859</c:v>
                </c:pt>
                <c:pt idx="1242">
                  <c:v>15.8209</c:v>
                </c:pt>
                <c:pt idx="1243">
                  <c:v>15.897500000000001</c:v>
                </c:pt>
                <c:pt idx="1244">
                  <c:v>15.8743</c:v>
                </c:pt>
                <c:pt idx="1245">
                  <c:v>15.837400000000001</c:v>
                </c:pt>
                <c:pt idx="1246">
                  <c:v>15.833399999999999</c:v>
                </c:pt>
                <c:pt idx="1247">
                  <c:v>15.829599999999999</c:v>
                </c:pt>
                <c:pt idx="1248">
                  <c:v>15.8048</c:v>
                </c:pt>
                <c:pt idx="1249">
                  <c:v>15.829499999999999</c:v>
                </c:pt>
                <c:pt idx="1250">
                  <c:v>15.873100000000001</c:v>
                </c:pt>
                <c:pt idx="1251">
                  <c:v>15.922800000000001</c:v>
                </c:pt>
                <c:pt idx="1252">
                  <c:v>15.895099999999999</c:v>
                </c:pt>
                <c:pt idx="1253">
                  <c:v>15.8912</c:v>
                </c:pt>
                <c:pt idx="1254">
                  <c:v>15.8888</c:v>
                </c:pt>
                <c:pt idx="1255">
                  <c:v>15.8847</c:v>
                </c:pt>
                <c:pt idx="1256">
                  <c:v>15.7346</c:v>
                </c:pt>
                <c:pt idx="1257">
                  <c:v>15.701499999999999</c:v>
                </c:pt>
                <c:pt idx="1258">
                  <c:v>15.690099999999999</c:v>
                </c:pt>
                <c:pt idx="1259">
                  <c:v>15.658099999999999</c:v>
                </c:pt>
                <c:pt idx="1260">
                  <c:v>15.654</c:v>
                </c:pt>
                <c:pt idx="1261">
                  <c:v>15.65</c:v>
                </c:pt>
                <c:pt idx="1262">
                  <c:v>15.7155</c:v>
                </c:pt>
                <c:pt idx="1263">
                  <c:v>15.818</c:v>
                </c:pt>
                <c:pt idx="1264">
                  <c:v>15.8003</c:v>
                </c:pt>
                <c:pt idx="1265">
                  <c:v>15.8546</c:v>
                </c:pt>
                <c:pt idx="1266">
                  <c:v>16.129300000000001</c:v>
                </c:pt>
                <c:pt idx="1267">
                  <c:v>16.1251</c:v>
                </c:pt>
                <c:pt idx="1268">
                  <c:v>16.119</c:v>
                </c:pt>
                <c:pt idx="1269">
                  <c:v>16.100200000000001</c:v>
                </c:pt>
                <c:pt idx="1270">
                  <c:v>16.167100000000001</c:v>
                </c:pt>
                <c:pt idx="1271">
                  <c:v>16.2651</c:v>
                </c:pt>
                <c:pt idx="1272">
                  <c:v>16.3325</c:v>
                </c:pt>
                <c:pt idx="1273">
                  <c:v>16.307300000000001</c:v>
                </c:pt>
                <c:pt idx="1274">
                  <c:v>16.303000000000001</c:v>
                </c:pt>
                <c:pt idx="1275">
                  <c:v>16.297599999999999</c:v>
                </c:pt>
                <c:pt idx="1276">
                  <c:v>16.360299999999999</c:v>
                </c:pt>
                <c:pt idx="1277">
                  <c:v>16.303000000000001</c:v>
                </c:pt>
                <c:pt idx="1278">
                  <c:v>16.433900000000001</c:v>
                </c:pt>
                <c:pt idx="1279">
                  <c:v>16.438800000000001</c:v>
                </c:pt>
                <c:pt idx="1280">
                  <c:v>16.440899999999999</c:v>
                </c:pt>
                <c:pt idx="1281">
                  <c:v>16.436499999999999</c:v>
                </c:pt>
                <c:pt idx="1282">
                  <c:v>16.428699999999999</c:v>
                </c:pt>
                <c:pt idx="1283">
                  <c:v>16.4954</c:v>
                </c:pt>
                <c:pt idx="1284">
                  <c:v>16.513200000000001</c:v>
                </c:pt>
                <c:pt idx="1285">
                  <c:v>16.484000000000002</c:v>
                </c:pt>
                <c:pt idx="1286">
                  <c:v>16.510899999999999</c:v>
                </c:pt>
                <c:pt idx="1287">
                  <c:v>16.4529</c:v>
                </c:pt>
                <c:pt idx="1288">
                  <c:v>16.448499999999999</c:v>
                </c:pt>
                <c:pt idx="1289">
                  <c:v>16.443999999999999</c:v>
                </c:pt>
                <c:pt idx="1290">
                  <c:v>16.424600000000002</c:v>
                </c:pt>
                <c:pt idx="1291">
                  <c:v>16.475899999999999</c:v>
                </c:pt>
                <c:pt idx="1292">
                  <c:v>16.511600000000001</c:v>
                </c:pt>
                <c:pt idx="1293">
                  <c:v>16.367599999999999</c:v>
                </c:pt>
                <c:pt idx="1294">
                  <c:v>16.385100000000001</c:v>
                </c:pt>
                <c:pt idx="1295">
                  <c:v>16.380500000000001</c:v>
                </c:pt>
                <c:pt idx="1296">
                  <c:v>16.375900000000001</c:v>
                </c:pt>
                <c:pt idx="1297">
                  <c:v>16.360199999999999</c:v>
                </c:pt>
                <c:pt idx="1298">
                  <c:v>16.3718</c:v>
                </c:pt>
                <c:pt idx="1299">
                  <c:v>16.3293</c:v>
                </c:pt>
                <c:pt idx="1300">
                  <c:v>16.3553</c:v>
                </c:pt>
                <c:pt idx="1301">
                  <c:v>16.387499999999999</c:v>
                </c:pt>
                <c:pt idx="1302">
                  <c:v>16.3826</c:v>
                </c:pt>
                <c:pt idx="1303">
                  <c:v>16.378</c:v>
                </c:pt>
                <c:pt idx="1304">
                  <c:v>16.357199999999999</c:v>
                </c:pt>
                <c:pt idx="1305">
                  <c:v>16.423400000000001</c:v>
                </c:pt>
                <c:pt idx="1306">
                  <c:v>16.3675</c:v>
                </c:pt>
                <c:pt idx="1307">
                  <c:v>16.368099999999998</c:v>
                </c:pt>
                <c:pt idx="1308">
                  <c:v>16.3612</c:v>
                </c:pt>
                <c:pt idx="1309">
                  <c:v>16.3567</c:v>
                </c:pt>
                <c:pt idx="1310">
                  <c:v>16.3553</c:v>
                </c:pt>
                <c:pt idx="1311">
                  <c:v>16.401399999999999</c:v>
                </c:pt>
                <c:pt idx="1312">
                  <c:v>16.407399999999999</c:v>
                </c:pt>
                <c:pt idx="1313">
                  <c:v>16.384699999999999</c:v>
                </c:pt>
                <c:pt idx="1314">
                  <c:v>16.374700000000001</c:v>
                </c:pt>
                <c:pt idx="1315">
                  <c:v>16.386099999999999</c:v>
                </c:pt>
                <c:pt idx="1316">
                  <c:v>16.381799999999998</c:v>
                </c:pt>
                <c:pt idx="1317">
                  <c:v>16.374099999999999</c:v>
                </c:pt>
                <c:pt idx="1318">
                  <c:v>16.471599999999999</c:v>
                </c:pt>
                <c:pt idx="1319">
                  <c:v>16.488499999999998</c:v>
                </c:pt>
                <c:pt idx="1320">
                  <c:v>16.451699999999999</c:v>
                </c:pt>
                <c:pt idx="1321">
                  <c:v>16.415299999999998</c:v>
                </c:pt>
                <c:pt idx="1322">
                  <c:v>16.3794</c:v>
                </c:pt>
                <c:pt idx="1323">
                  <c:v>16.3751</c:v>
                </c:pt>
                <c:pt idx="1324">
                  <c:v>16.365600000000001</c:v>
                </c:pt>
                <c:pt idx="1325">
                  <c:v>16.344899999999999</c:v>
                </c:pt>
                <c:pt idx="1326">
                  <c:v>16.239699999999999</c:v>
                </c:pt>
                <c:pt idx="1327">
                  <c:v>16.229700000000001</c:v>
                </c:pt>
                <c:pt idx="1328">
                  <c:v>16.267099999999999</c:v>
                </c:pt>
                <c:pt idx="1329">
                  <c:v>16.3215</c:v>
                </c:pt>
                <c:pt idx="1330">
                  <c:v>16.317299999999999</c:v>
                </c:pt>
                <c:pt idx="1331">
                  <c:v>16.313099999999999</c:v>
                </c:pt>
                <c:pt idx="1332">
                  <c:v>16.3154</c:v>
                </c:pt>
                <c:pt idx="1333">
                  <c:v>16.359100000000002</c:v>
                </c:pt>
                <c:pt idx="1334">
                  <c:v>16.353899999999999</c:v>
                </c:pt>
                <c:pt idx="1335">
                  <c:v>16.344000000000001</c:v>
                </c:pt>
                <c:pt idx="1336">
                  <c:v>16.3703</c:v>
                </c:pt>
                <c:pt idx="1337">
                  <c:v>16.366099999999999</c:v>
                </c:pt>
                <c:pt idx="1338">
                  <c:v>16.363399999999999</c:v>
                </c:pt>
                <c:pt idx="1339">
                  <c:v>16.277899999999999</c:v>
                </c:pt>
                <c:pt idx="1340">
                  <c:v>16.267199999999999</c:v>
                </c:pt>
                <c:pt idx="1341">
                  <c:v>16.193300000000001</c:v>
                </c:pt>
                <c:pt idx="1342">
                  <c:v>16.288499999999999</c:v>
                </c:pt>
                <c:pt idx="1343">
                  <c:v>16.254100000000001</c:v>
                </c:pt>
                <c:pt idx="1344">
                  <c:v>16.2498</c:v>
                </c:pt>
                <c:pt idx="1345">
                  <c:v>16.248100000000001</c:v>
                </c:pt>
                <c:pt idx="1346">
                  <c:v>16.1645</c:v>
                </c:pt>
                <c:pt idx="1347">
                  <c:v>16.107800000000001</c:v>
                </c:pt>
                <c:pt idx="1348">
                  <c:v>16.090299999999999</c:v>
                </c:pt>
                <c:pt idx="1349">
                  <c:v>16.1965</c:v>
                </c:pt>
                <c:pt idx="1350">
                  <c:v>16.270900000000001</c:v>
                </c:pt>
                <c:pt idx="1351">
                  <c:v>16.2666</c:v>
                </c:pt>
                <c:pt idx="1352">
                  <c:v>16.261199999999999</c:v>
                </c:pt>
                <c:pt idx="1353">
                  <c:v>16.253299999999999</c:v>
                </c:pt>
                <c:pt idx="1354">
                  <c:v>16.258099999999999</c:v>
                </c:pt>
                <c:pt idx="1355">
                  <c:v>16.266400000000001</c:v>
                </c:pt>
                <c:pt idx="1356">
                  <c:v>16.082699999999999</c:v>
                </c:pt>
                <c:pt idx="1357">
                  <c:v>16.246200000000002</c:v>
                </c:pt>
                <c:pt idx="1358">
                  <c:v>16.242000000000001</c:v>
                </c:pt>
                <c:pt idx="1359">
                  <c:v>16.236999999999998</c:v>
                </c:pt>
                <c:pt idx="1360">
                  <c:v>16.329599999999999</c:v>
                </c:pt>
                <c:pt idx="1361">
                  <c:v>16.321400000000001</c:v>
                </c:pt>
                <c:pt idx="1362">
                  <c:v>16.3568</c:v>
                </c:pt>
                <c:pt idx="1363">
                  <c:v>16.379000000000001</c:v>
                </c:pt>
                <c:pt idx="1364">
                  <c:v>16.363099999999999</c:v>
                </c:pt>
                <c:pt idx="1365">
                  <c:v>16.358899999999998</c:v>
                </c:pt>
                <c:pt idx="1366">
                  <c:v>16.355699999999999</c:v>
                </c:pt>
                <c:pt idx="1367">
                  <c:v>16.351500000000001</c:v>
                </c:pt>
                <c:pt idx="1368">
                  <c:v>16.342199999999998</c:v>
                </c:pt>
                <c:pt idx="1369">
                  <c:v>16.371500000000001</c:v>
                </c:pt>
                <c:pt idx="1370">
                  <c:v>16.386500000000002</c:v>
                </c:pt>
                <c:pt idx="1371">
                  <c:v>16.371700000000001</c:v>
                </c:pt>
                <c:pt idx="1372">
                  <c:v>16.368600000000001</c:v>
                </c:pt>
                <c:pt idx="1373">
                  <c:v>16.3642</c:v>
                </c:pt>
                <c:pt idx="1374">
                  <c:v>16.357800000000001</c:v>
                </c:pt>
                <c:pt idx="1375">
                  <c:v>16.4482</c:v>
                </c:pt>
                <c:pt idx="1376">
                  <c:v>16.520199999999999</c:v>
                </c:pt>
                <c:pt idx="1377">
                  <c:v>16.616599999999998</c:v>
                </c:pt>
                <c:pt idx="1378">
                  <c:v>16.5656</c:v>
                </c:pt>
                <c:pt idx="1379">
                  <c:v>16.559799999999999</c:v>
                </c:pt>
                <c:pt idx="1380">
                  <c:v>16.555499999999999</c:v>
                </c:pt>
                <c:pt idx="1381">
                  <c:v>16.473500000000001</c:v>
                </c:pt>
                <c:pt idx="1382">
                  <c:v>16.456499999999998</c:v>
                </c:pt>
                <c:pt idx="1383">
                  <c:v>16.380299999999998</c:v>
                </c:pt>
                <c:pt idx="1384">
                  <c:v>16.368600000000001</c:v>
                </c:pt>
                <c:pt idx="1385">
                  <c:v>16.3992</c:v>
                </c:pt>
                <c:pt idx="1386">
                  <c:v>16.394100000000002</c:v>
                </c:pt>
                <c:pt idx="1387">
                  <c:v>16.392199999999999</c:v>
                </c:pt>
                <c:pt idx="1388">
                  <c:v>16.453900000000001</c:v>
                </c:pt>
                <c:pt idx="1389">
                  <c:v>16.338000000000001</c:v>
                </c:pt>
                <c:pt idx="1390">
                  <c:v>16.338999999999999</c:v>
                </c:pt>
                <c:pt idx="1391">
                  <c:v>16.265699999999999</c:v>
                </c:pt>
                <c:pt idx="1392">
                  <c:v>16.326899999999998</c:v>
                </c:pt>
                <c:pt idx="1393">
                  <c:v>16.321999999999999</c:v>
                </c:pt>
                <c:pt idx="1394">
                  <c:v>16.3109</c:v>
                </c:pt>
                <c:pt idx="1395">
                  <c:v>16.284400000000002</c:v>
                </c:pt>
                <c:pt idx="1396">
                  <c:v>16.296399999999998</c:v>
                </c:pt>
                <c:pt idx="1397">
                  <c:v>16.177099999999999</c:v>
                </c:pt>
                <c:pt idx="1398">
                  <c:v>16.101099999999999</c:v>
                </c:pt>
                <c:pt idx="1399">
                  <c:v>16.132400000000001</c:v>
                </c:pt>
                <c:pt idx="1400">
                  <c:v>16.127600000000001</c:v>
                </c:pt>
                <c:pt idx="1401">
                  <c:v>16.122499999999999</c:v>
                </c:pt>
                <c:pt idx="1402">
                  <c:v>15.9314</c:v>
                </c:pt>
                <c:pt idx="1403">
                  <c:v>15.8613</c:v>
                </c:pt>
                <c:pt idx="1404">
                  <c:v>15.839700000000001</c:v>
                </c:pt>
                <c:pt idx="1405">
                  <c:v>15.6716</c:v>
                </c:pt>
                <c:pt idx="1406">
                  <c:v>15.4034</c:v>
                </c:pt>
                <c:pt idx="1407">
                  <c:v>15.398999999999999</c:v>
                </c:pt>
                <c:pt idx="1408">
                  <c:v>15.3916</c:v>
                </c:pt>
                <c:pt idx="1409">
                  <c:v>15.111599999999999</c:v>
                </c:pt>
                <c:pt idx="1410">
                  <c:v>15.142899999999999</c:v>
                </c:pt>
                <c:pt idx="1411">
                  <c:v>15.083500000000001</c:v>
                </c:pt>
                <c:pt idx="1412">
                  <c:v>14.8416</c:v>
                </c:pt>
                <c:pt idx="1413">
                  <c:v>14.7964</c:v>
                </c:pt>
                <c:pt idx="1414">
                  <c:v>14.792199999999999</c:v>
                </c:pt>
                <c:pt idx="1415">
                  <c:v>14.7882</c:v>
                </c:pt>
                <c:pt idx="1416">
                  <c:v>14.978899999999999</c:v>
                </c:pt>
                <c:pt idx="1417">
                  <c:v>14.9544</c:v>
                </c:pt>
                <c:pt idx="1418">
                  <c:v>15.068199999999999</c:v>
                </c:pt>
                <c:pt idx="1419">
                  <c:v>15.0891</c:v>
                </c:pt>
                <c:pt idx="1420">
                  <c:v>15.126200000000001</c:v>
                </c:pt>
                <c:pt idx="1421">
                  <c:v>15.1211</c:v>
                </c:pt>
                <c:pt idx="1422">
                  <c:v>15.115399999999999</c:v>
                </c:pt>
                <c:pt idx="1423">
                  <c:v>15.116199999999999</c:v>
                </c:pt>
                <c:pt idx="1424">
                  <c:v>15.0929</c:v>
                </c:pt>
                <c:pt idx="1425">
                  <c:v>15.158799999999999</c:v>
                </c:pt>
                <c:pt idx="1426">
                  <c:v>15.1341</c:v>
                </c:pt>
                <c:pt idx="1427">
                  <c:v>15.2531</c:v>
                </c:pt>
                <c:pt idx="1428">
                  <c:v>15.250500000000001</c:v>
                </c:pt>
                <c:pt idx="1429">
                  <c:v>15.239000000000001</c:v>
                </c:pt>
                <c:pt idx="1430">
                  <c:v>15.2911</c:v>
                </c:pt>
                <c:pt idx="1431">
                  <c:v>15.2315</c:v>
                </c:pt>
                <c:pt idx="1432">
                  <c:v>14.997</c:v>
                </c:pt>
                <c:pt idx="1433">
                  <c:v>14.934699999999999</c:v>
                </c:pt>
                <c:pt idx="1434">
                  <c:v>14.8872</c:v>
                </c:pt>
                <c:pt idx="1435">
                  <c:v>14.883100000000001</c:v>
                </c:pt>
                <c:pt idx="1436">
                  <c:v>14.8894</c:v>
                </c:pt>
                <c:pt idx="1437">
                  <c:v>15.0092</c:v>
                </c:pt>
                <c:pt idx="1438">
                  <c:v>15.0137</c:v>
                </c:pt>
                <c:pt idx="1439">
                  <c:v>14.9382</c:v>
                </c:pt>
                <c:pt idx="1440">
                  <c:v>15.0083</c:v>
                </c:pt>
                <c:pt idx="1441">
                  <c:v>15.0535</c:v>
                </c:pt>
                <c:pt idx="1442">
                  <c:v>15.049300000000001</c:v>
                </c:pt>
                <c:pt idx="1443">
                  <c:v>15.0441</c:v>
                </c:pt>
                <c:pt idx="1444">
                  <c:v>15.071300000000001</c:v>
                </c:pt>
                <c:pt idx="1445">
                  <c:v>15.1107</c:v>
                </c:pt>
                <c:pt idx="1446">
                  <c:v>15.093500000000001</c:v>
                </c:pt>
                <c:pt idx="1447">
                  <c:v>15.0974</c:v>
                </c:pt>
                <c:pt idx="1448">
                  <c:v>15.193</c:v>
                </c:pt>
                <c:pt idx="1449">
                  <c:v>15.188700000000001</c:v>
                </c:pt>
                <c:pt idx="1450">
                  <c:v>15.179</c:v>
                </c:pt>
                <c:pt idx="1451">
                  <c:v>15.050800000000001</c:v>
                </c:pt>
                <c:pt idx="1452">
                  <c:v>15.077400000000001</c:v>
                </c:pt>
                <c:pt idx="1453">
                  <c:v>15.151999999999999</c:v>
                </c:pt>
                <c:pt idx="1454">
                  <c:v>14.898899999999999</c:v>
                </c:pt>
                <c:pt idx="1455">
                  <c:v>14.7568</c:v>
                </c:pt>
                <c:pt idx="1456">
                  <c:v>14.752599999999999</c:v>
                </c:pt>
                <c:pt idx="1457">
                  <c:v>14.7453</c:v>
                </c:pt>
                <c:pt idx="1458">
                  <c:v>14.8109</c:v>
                </c:pt>
                <c:pt idx="1459">
                  <c:v>14.7174</c:v>
                </c:pt>
                <c:pt idx="1460">
                  <c:v>14.675599999999999</c:v>
                </c:pt>
                <c:pt idx="1461">
                  <c:v>14.882400000000001</c:v>
                </c:pt>
                <c:pt idx="1462">
                  <c:v>14.8786</c:v>
                </c:pt>
                <c:pt idx="1463">
                  <c:v>14.874499999999999</c:v>
                </c:pt>
                <c:pt idx="1464">
                  <c:v>14.869899999999999</c:v>
                </c:pt>
                <c:pt idx="1465">
                  <c:v>14.717700000000001</c:v>
                </c:pt>
                <c:pt idx="1466">
                  <c:v>14.697699999999999</c:v>
                </c:pt>
                <c:pt idx="1467">
                  <c:v>14.690799999999999</c:v>
                </c:pt>
                <c:pt idx="1468">
                  <c:v>14.8775</c:v>
                </c:pt>
                <c:pt idx="1469">
                  <c:v>14.733499999999999</c:v>
                </c:pt>
                <c:pt idx="1470">
                  <c:v>14.7296</c:v>
                </c:pt>
                <c:pt idx="1471">
                  <c:v>14.726000000000001</c:v>
                </c:pt>
                <c:pt idx="1472">
                  <c:v>14.728899999999999</c:v>
                </c:pt>
                <c:pt idx="1473">
                  <c:v>14.7867</c:v>
                </c:pt>
                <c:pt idx="1474">
                  <c:v>14.776300000000001</c:v>
                </c:pt>
                <c:pt idx="1475">
                  <c:v>14.758800000000001</c:v>
                </c:pt>
                <c:pt idx="1476">
                  <c:v>14.7683</c:v>
                </c:pt>
                <c:pt idx="1477">
                  <c:v>14.7636</c:v>
                </c:pt>
                <c:pt idx="1478">
                  <c:v>14.760400000000001</c:v>
                </c:pt>
                <c:pt idx="1479">
                  <c:v>14.784000000000001</c:v>
                </c:pt>
                <c:pt idx="1480">
                  <c:v>14.8546</c:v>
                </c:pt>
                <c:pt idx="1481">
                  <c:v>15.018599999999999</c:v>
                </c:pt>
                <c:pt idx="1482">
                  <c:v>14.9504</c:v>
                </c:pt>
                <c:pt idx="1483">
                  <c:v>14.9465</c:v>
                </c:pt>
                <c:pt idx="1484">
                  <c:v>14.940899999999999</c:v>
                </c:pt>
                <c:pt idx="1485">
                  <c:v>14.925800000000001</c:v>
                </c:pt>
                <c:pt idx="1486">
                  <c:v>14.980700000000001</c:v>
                </c:pt>
                <c:pt idx="1487">
                  <c:v>14.8987</c:v>
                </c:pt>
                <c:pt idx="1488">
                  <c:v>14.920999999999999</c:v>
                </c:pt>
                <c:pt idx="1489">
                  <c:v>15.0022</c:v>
                </c:pt>
                <c:pt idx="1490">
                  <c:v>15.0312</c:v>
                </c:pt>
                <c:pt idx="1491">
                  <c:v>15.0268</c:v>
                </c:pt>
                <c:pt idx="1492">
                  <c:v>15.020300000000001</c:v>
                </c:pt>
                <c:pt idx="1493">
                  <c:v>14.942600000000001</c:v>
                </c:pt>
                <c:pt idx="1494">
                  <c:v>14.972899999999999</c:v>
                </c:pt>
                <c:pt idx="1495">
                  <c:v>14.936400000000001</c:v>
                </c:pt>
                <c:pt idx="1496">
                  <c:v>14.8973</c:v>
                </c:pt>
                <c:pt idx="1497">
                  <c:v>14.965999999999999</c:v>
                </c:pt>
                <c:pt idx="1498">
                  <c:v>14.9619</c:v>
                </c:pt>
                <c:pt idx="1499">
                  <c:v>14.956799999999999</c:v>
                </c:pt>
                <c:pt idx="1500">
                  <c:v>14.9855</c:v>
                </c:pt>
                <c:pt idx="1501">
                  <c:v>14.9681</c:v>
                </c:pt>
                <c:pt idx="1502">
                  <c:v>15.0228</c:v>
                </c:pt>
                <c:pt idx="1503">
                  <c:v>15.071</c:v>
                </c:pt>
                <c:pt idx="1504">
                  <c:v>15.0572</c:v>
                </c:pt>
                <c:pt idx="1505">
                  <c:v>15.0528</c:v>
                </c:pt>
                <c:pt idx="1506">
                  <c:v>15.0503</c:v>
                </c:pt>
                <c:pt idx="1507">
                  <c:v>15.141400000000001</c:v>
                </c:pt>
                <c:pt idx="1508">
                  <c:v>15.134600000000001</c:v>
                </c:pt>
                <c:pt idx="1509">
                  <c:v>15.1386</c:v>
                </c:pt>
                <c:pt idx="1510">
                  <c:v>15.1411</c:v>
                </c:pt>
                <c:pt idx="1511">
                  <c:v>15.158200000000001</c:v>
                </c:pt>
                <c:pt idx="1512">
                  <c:v>15.1538</c:v>
                </c:pt>
                <c:pt idx="1513">
                  <c:v>15.1493</c:v>
                </c:pt>
                <c:pt idx="1514">
                  <c:v>15.0952</c:v>
                </c:pt>
                <c:pt idx="1515">
                  <c:v>15.0753</c:v>
                </c:pt>
                <c:pt idx="1516">
                  <c:v>15.0105</c:v>
                </c:pt>
                <c:pt idx="1517">
                  <c:v>15.0008</c:v>
                </c:pt>
                <c:pt idx="1518">
                  <c:v>14.9443</c:v>
                </c:pt>
                <c:pt idx="1519">
                  <c:v>14.940099999999999</c:v>
                </c:pt>
                <c:pt idx="1520">
                  <c:v>14.934799999999999</c:v>
                </c:pt>
                <c:pt idx="1521">
                  <c:v>14.8809</c:v>
                </c:pt>
                <c:pt idx="1522">
                  <c:v>14.7805</c:v>
                </c:pt>
                <c:pt idx="1523">
                  <c:v>14.9071</c:v>
                </c:pt>
                <c:pt idx="1524">
                  <c:v>14.916600000000001</c:v>
                </c:pt>
                <c:pt idx="1525">
                  <c:v>14.892799999999999</c:v>
                </c:pt>
                <c:pt idx="1526">
                  <c:v>14.8888</c:v>
                </c:pt>
                <c:pt idx="1527">
                  <c:v>14.890700000000001</c:v>
                </c:pt>
                <c:pt idx="1528">
                  <c:v>14.8942</c:v>
                </c:pt>
                <c:pt idx="1529">
                  <c:v>14.954800000000001</c:v>
                </c:pt>
                <c:pt idx="1530">
                  <c:v>15.0123</c:v>
                </c:pt>
                <c:pt idx="1531">
                  <c:v>15.0115</c:v>
                </c:pt>
                <c:pt idx="1532">
                  <c:v>15.010400000000001</c:v>
                </c:pt>
                <c:pt idx="1533">
                  <c:v>15.0061</c:v>
                </c:pt>
                <c:pt idx="1534">
                  <c:v>15.0062</c:v>
                </c:pt>
                <c:pt idx="1535">
                  <c:v>15.053100000000001</c:v>
                </c:pt>
                <c:pt idx="1536">
                  <c:v>15.0722</c:v>
                </c:pt>
                <c:pt idx="1537">
                  <c:v>15.0505</c:v>
                </c:pt>
                <c:pt idx="1538">
                  <c:v>15.101900000000001</c:v>
                </c:pt>
                <c:pt idx="1539">
                  <c:v>15.071899999999999</c:v>
                </c:pt>
                <c:pt idx="1540">
                  <c:v>15.067500000000001</c:v>
                </c:pt>
                <c:pt idx="1541">
                  <c:v>15.061400000000001</c:v>
                </c:pt>
                <c:pt idx="1542">
                  <c:v>15.1347</c:v>
                </c:pt>
                <c:pt idx="1543">
                  <c:v>15.0084</c:v>
                </c:pt>
                <c:pt idx="1544">
                  <c:v>15.0883</c:v>
                </c:pt>
                <c:pt idx="1545">
                  <c:v>14.9992</c:v>
                </c:pt>
                <c:pt idx="1546">
                  <c:v>15.100099999999999</c:v>
                </c:pt>
                <c:pt idx="1547">
                  <c:v>15.095800000000001</c:v>
                </c:pt>
                <c:pt idx="1548">
                  <c:v>15.091100000000001</c:v>
                </c:pt>
                <c:pt idx="1549">
                  <c:v>14.8249</c:v>
                </c:pt>
                <c:pt idx="1550">
                  <c:v>14.907500000000001</c:v>
                </c:pt>
                <c:pt idx="1551">
                  <c:v>14.8581</c:v>
                </c:pt>
                <c:pt idx="1552">
                  <c:v>14.805199999999999</c:v>
                </c:pt>
                <c:pt idx="1553">
                  <c:v>14.8766</c:v>
                </c:pt>
                <c:pt idx="1554">
                  <c:v>14.8733</c:v>
                </c:pt>
                <c:pt idx="1555">
                  <c:v>14.8691</c:v>
                </c:pt>
                <c:pt idx="1556">
                  <c:v>14.8711</c:v>
                </c:pt>
                <c:pt idx="1557">
                  <c:v>14.8497</c:v>
                </c:pt>
                <c:pt idx="1558">
                  <c:v>14.882400000000001</c:v>
                </c:pt>
                <c:pt idx="1559">
                  <c:v>14.840400000000001</c:v>
                </c:pt>
                <c:pt idx="1560">
                  <c:v>14.9565</c:v>
                </c:pt>
                <c:pt idx="1561">
                  <c:v>14.953799999999999</c:v>
                </c:pt>
                <c:pt idx="1562">
                  <c:v>14.9488</c:v>
                </c:pt>
                <c:pt idx="1563">
                  <c:v>15.0451</c:v>
                </c:pt>
                <c:pt idx="1564">
                  <c:v>15.125299999999999</c:v>
                </c:pt>
                <c:pt idx="1565">
                  <c:v>14.986800000000001</c:v>
                </c:pt>
                <c:pt idx="1566">
                  <c:v>15.119199999999999</c:v>
                </c:pt>
                <c:pt idx="1567">
                  <c:v>15.098599999999999</c:v>
                </c:pt>
                <c:pt idx="1568">
                  <c:v>15.093999999999999</c:v>
                </c:pt>
                <c:pt idx="1569">
                  <c:v>15.085100000000001</c:v>
                </c:pt>
                <c:pt idx="1570">
                  <c:v>15.044600000000001</c:v>
                </c:pt>
                <c:pt idx="1571">
                  <c:v>15.0501</c:v>
                </c:pt>
                <c:pt idx="1572">
                  <c:v>15.0054</c:v>
                </c:pt>
                <c:pt idx="1573">
                  <c:v>15.0373</c:v>
                </c:pt>
                <c:pt idx="1574">
                  <c:v>14.927</c:v>
                </c:pt>
                <c:pt idx="1575">
                  <c:v>14.922800000000001</c:v>
                </c:pt>
                <c:pt idx="1576">
                  <c:v>14.918699999999999</c:v>
                </c:pt>
                <c:pt idx="1577">
                  <c:v>14.939399999999999</c:v>
                </c:pt>
                <c:pt idx="1578">
                  <c:v>14.8987</c:v>
                </c:pt>
                <c:pt idx="1579">
                  <c:v>14.8978</c:v>
                </c:pt>
                <c:pt idx="1580">
                  <c:v>14.9613</c:v>
                </c:pt>
                <c:pt idx="1581">
                  <c:v>14.8911</c:v>
                </c:pt>
                <c:pt idx="1582">
                  <c:v>14.886699999999999</c:v>
                </c:pt>
                <c:pt idx="1583">
                  <c:v>14.881600000000001</c:v>
                </c:pt>
                <c:pt idx="1584">
                  <c:v>14.847</c:v>
                </c:pt>
                <c:pt idx="1585">
                  <c:v>14.9245</c:v>
                </c:pt>
                <c:pt idx="1586">
                  <c:v>14.8123</c:v>
                </c:pt>
                <c:pt idx="1587">
                  <c:v>14.794700000000001</c:v>
                </c:pt>
                <c:pt idx="1588">
                  <c:v>14.786799999999999</c:v>
                </c:pt>
                <c:pt idx="1589">
                  <c:v>14.783200000000001</c:v>
                </c:pt>
                <c:pt idx="1590">
                  <c:v>14.7697</c:v>
                </c:pt>
                <c:pt idx="1591">
                  <c:v>14.7804</c:v>
                </c:pt>
                <c:pt idx="1592">
                  <c:v>14.655799999999999</c:v>
                </c:pt>
                <c:pt idx="1593">
                  <c:v>14.6775</c:v>
                </c:pt>
                <c:pt idx="1594">
                  <c:v>14.7493</c:v>
                </c:pt>
                <c:pt idx="1595">
                  <c:v>14.6531</c:v>
                </c:pt>
                <c:pt idx="1596">
                  <c:v>14.6457</c:v>
                </c:pt>
                <c:pt idx="1597">
                  <c:v>14.6195</c:v>
                </c:pt>
                <c:pt idx="1598">
                  <c:v>14.5511</c:v>
                </c:pt>
                <c:pt idx="1599">
                  <c:v>14.6172</c:v>
                </c:pt>
                <c:pt idx="1600">
                  <c:v>14.440099999999999</c:v>
                </c:pt>
                <c:pt idx="1601">
                  <c:v>14.507099999999999</c:v>
                </c:pt>
                <c:pt idx="1602">
                  <c:v>14.5848</c:v>
                </c:pt>
                <c:pt idx="1603">
                  <c:v>14.58</c:v>
                </c:pt>
                <c:pt idx="1604">
                  <c:v>14.5747</c:v>
                </c:pt>
                <c:pt idx="1605">
                  <c:v>14.561299999999999</c:v>
                </c:pt>
                <c:pt idx="1606">
                  <c:v>14.5113</c:v>
                </c:pt>
                <c:pt idx="1607">
                  <c:v>14.5495</c:v>
                </c:pt>
                <c:pt idx="1608">
                  <c:v>14.521599999999999</c:v>
                </c:pt>
                <c:pt idx="1609">
                  <c:v>14.543699999999999</c:v>
                </c:pt>
                <c:pt idx="1610">
                  <c:v>14.5389</c:v>
                </c:pt>
                <c:pt idx="1611">
                  <c:v>14.534800000000001</c:v>
                </c:pt>
                <c:pt idx="1612">
                  <c:v>14.6111</c:v>
                </c:pt>
                <c:pt idx="1613">
                  <c:v>14.5176</c:v>
                </c:pt>
                <c:pt idx="1614">
                  <c:v>14.556100000000001</c:v>
                </c:pt>
                <c:pt idx="1615">
                  <c:v>14.526400000000001</c:v>
                </c:pt>
                <c:pt idx="1616">
                  <c:v>14.424200000000001</c:v>
                </c:pt>
                <c:pt idx="1617">
                  <c:v>14.419499999999999</c:v>
                </c:pt>
                <c:pt idx="1618">
                  <c:v>14.4148</c:v>
                </c:pt>
                <c:pt idx="1619">
                  <c:v>14.41</c:v>
                </c:pt>
                <c:pt idx="1620">
                  <c:v>14.317</c:v>
                </c:pt>
                <c:pt idx="1621">
                  <c:v>14.287000000000001</c:v>
                </c:pt>
                <c:pt idx="1622">
                  <c:v>14.248100000000001</c:v>
                </c:pt>
                <c:pt idx="1623">
                  <c:v>14.2311</c:v>
                </c:pt>
                <c:pt idx="1624">
                  <c:v>14.2265</c:v>
                </c:pt>
                <c:pt idx="1625">
                  <c:v>14.221</c:v>
                </c:pt>
                <c:pt idx="1626">
                  <c:v>14.193199999999999</c:v>
                </c:pt>
                <c:pt idx="1627">
                  <c:v>14.215</c:v>
                </c:pt>
                <c:pt idx="1628">
                  <c:v>14.1652</c:v>
                </c:pt>
                <c:pt idx="1629">
                  <c:v>14.1167</c:v>
                </c:pt>
                <c:pt idx="1630">
                  <c:v>14.137</c:v>
                </c:pt>
                <c:pt idx="1631">
                  <c:v>14.132199999999999</c:v>
                </c:pt>
                <c:pt idx="1632">
                  <c:v>14.1286</c:v>
                </c:pt>
                <c:pt idx="1633">
                  <c:v>14.203799999999999</c:v>
                </c:pt>
                <c:pt idx="1634">
                  <c:v>14.298500000000001</c:v>
                </c:pt>
                <c:pt idx="1635">
                  <c:v>14.239699999999999</c:v>
                </c:pt>
                <c:pt idx="1636">
                  <c:v>14.345499999999999</c:v>
                </c:pt>
                <c:pt idx="1637">
                  <c:v>14.3523</c:v>
                </c:pt>
                <c:pt idx="1638">
                  <c:v>14.3476</c:v>
                </c:pt>
                <c:pt idx="1639">
                  <c:v>14.343500000000001</c:v>
                </c:pt>
                <c:pt idx="1640">
                  <c:v>14.3209</c:v>
                </c:pt>
                <c:pt idx="1641">
                  <c:v>14.277100000000001</c:v>
                </c:pt>
                <c:pt idx="1642">
                  <c:v>14.283899999999999</c:v>
                </c:pt>
                <c:pt idx="1643">
                  <c:v>14.3055</c:v>
                </c:pt>
                <c:pt idx="1644">
                  <c:v>14.1791</c:v>
                </c:pt>
                <c:pt idx="1645">
                  <c:v>14.1746</c:v>
                </c:pt>
                <c:pt idx="1646">
                  <c:v>14.1709</c:v>
                </c:pt>
                <c:pt idx="1647">
                  <c:v>14.2151</c:v>
                </c:pt>
                <c:pt idx="1648">
                  <c:v>14.17</c:v>
                </c:pt>
                <c:pt idx="1649">
                  <c:v>14.2094</c:v>
                </c:pt>
                <c:pt idx="1650">
                  <c:v>14.1165</c:v>
                </c:pt>
                <c:pt idx="1651">
                  <c:v>14.0556</c:v>
                </c:pt>
                <c:pt idx="1652">
                  <c:v>14.0509</c:v>
                </c:pt>
                <c:pt idx="1653">
                  <c:v>14.0404</c:v>
                </c:pt>
                <c:pt idx="1654">
                  <c:v>13.9953</c:v>
                </c:pt>
                <c:pt idx="1655">
                  <c:v>13.9017</c:v>
                </c:pt>
                <c:pt idx="1656">
                  <c:v>13.619</c:v>
                </c:pt>
                <c:pt idx="1657">
                  <c:v>13.430999999999999</c:v>
                </c:pt>
                <c:pt idx="1658">
                  <c:v>13.5047</c:v>
                </c:pt>
                <c:pt idx="1659">
                  <c:v>13.500400000000001</c:v>
                </c:pt>
                <c:pt idx="1660">
                  <c:v>13.493600000000001</c:v>
                </c:pt>
                <c:pt idx="1661">
                  <c:v>13.4686</c:v>
                </c:pt>
                <c:pt idx="1662">
                  <c:v>13.608000000000001</c:v>
                </c:pt>
                <c:pt idx="1663">
                  <c:v>13.5448</c:v>
                </c:pt>
                <c:pt idx="1664">
                  <c:v>13.448399999999999</c:v>
                </c:pt>
                <c:pt idx="1665">
                  <c:v>13.5191</c:v>
                </c:pt>
                <c:pt idx="1666">
                  <c:v>13.5121</c:v>
                </c:pt>
                <c:pt idx="1667">
                  <c:v>13.5055</c:v>
                </c:pt>
                <c:pt idx="1668">
                  <c:v>13.459199999999999</c:v>
                </c:pt>
                <c:pt idx="1669">
                  <c:v>13.345599999999999</c:v>
                </c:pt>
                <c:pt idx="1670">
                  <c:v>13.038</c:v>
                </c:pt>
                <c:pt idx="1671">
                  <c:v>13.0877</c:v>
                </c:pt>
                <c:pt idx="1672">
                  <c:v>13.053599999999999</c:v>
                </c:pt>
                <c:pt idx="1673">
                  <c:v>13.0495</c:v>
                </c:pt>
                <c:pt idx="1674">
                  <c:v>13.0505</c:v>
                </c:pt>
                <c:pt idx="1675">
                  <c:v>12.9023</c:v>
                </c:pt>
                <c:pt idx="1676">
                  <c:v>13.0632</c:v>
                </c:pt>
                <c:pt idx="1677">
                  <c:v>13.176500000000001</c:v>
                </c:pt>
                <c:pt idx="1678">
                  <c:v>13.3154</c:v>
                </c:pt>
                <c:pt idx="1679">
                  <c:v>13.2582</c:v>
                </c:pt>
                <c:pt idx="1680">
                  <c:v>13.254300000000001</c:v>
                </c:pt>
                <c:pt idx="1681">
                  <c:v>13.235300000000001</c:v>
                </c:pt>
                <c:pt idx="1682">
                  <c:v>13.3096</c:v>
                </c:pt>
                <c:pt idx="1683">
                  <c:v>13.365</c:v>
                </c:pt>
                <c:pt idx="1684">
                  <c:v>13.4308</c:v>
                </c:pt>
                <c:pt idx="1685">
                  <c:v>13.420500000000001</c:v>
                </c:pt>
                <c:pt idx="1686">
                  <c:v>13.315300000000001</c:v>
                </c:pt>
                <c:pt idx="1687">
                  <c:v>13.311400000000001</c:v>
                </c:pt>
                <c:pt idx="1688">
                  <c:v>13.305999999999999</c:v>
                </c:pt>
                <c:pt idx="1689">
                  <c:v>13.213699999999999</c:v>
                </c:pt>
                <c:pt idx="1690">
                  <c:v>13.189399999999999</c:v>
                </c:pt>
                <c:pt idx="1691">
                  <c:v>13.1823</c:v>
                </c:pt>
                <c:pt idx="1692">
                  <c:v>13.197100000000001</c:v>
                </c:pt>
                <c:pt idx="1693">
                  <c:v>13.1999</c:v>
                </c:pt>
                <c:pt idx="1694">
                  <c:v>13.1958</c:v>
                </c:pt>
                <c:pt idx="1695">
                  <c:v>13.1927</c:v>
                </c:pt>
                <c:pt idx="1696">
                  <c:v>13.180300000000001</c:v>
                </c:pt>
                <c:pt idx="1697">
                  <c:v>13.034000000000001</c:v>
                </c:pt>
                <c:pt idx="1698">
                  <c:v>13.2203</c:v>
                </c:pt>
                <c:pt idx="1699">
                  <c:v>13.211600000000001</c:v>
                </c:pt>
                <c:pt idx="1700">
                  <c:v>13.1364</c:v>
                </c:pt>
                <c:pt idx="1701">
                  <c:v>13.1326</c:v>
                </c:pt>
                <c:pt idx="1702">
                  <c:v>13.1286</c:v>
                </c:pt>
                <c:pt idx="1703">
                  <c:v>13.1271</c:v>
                </c:pt>
                <c:pt idx="1704">
                  <c:v>13.0556</c:v>
                </c:pt>
                <c:pt idx="1705">
                  <c:v>13.226900000000001</c:v>
                </c:pt>
                <c:pt idx="1706">
                  <c:v>13.2486</c:v>
                </c:pt>
                <c:pt idx="1707">
                  <c:v>13.261200000000001</c:v>
                </c:pt>
                <c:pt idx="1708">
                  <c:v>13.257199999999999</c:v>
                </c:pt>
                <c:pt idx="1709">
                  <c:v>13.252800000000001</c:v>
                </c:pt>
                <c:pt idx="1710">
                  <c:v>13.3453</c:v>
                </c:pt>
                <c:pt idx="1711">
                  <c:v>13.163500000000001</c:v>
                </c:pt>
                <c:pt idx="1712">
                  <c:v>13.2659</c:v>
                </c:pt>
                <c:pt idx="1713">
                  <c:v>13.0784</c:v>
                </c:pt>
                <c:pt idx="1714">
                  <c:v>12.9518</c:v>
                </c:pt>
                <c:pt idx="1715">
                  <c:v>12.948</c:v>
                </c:pt>
                <c:pt idx="1716">
                  <c:v>12.945</c:v>
                </c:pt>
                <c:pt idx="1717">
                  <c:v>12.9277</c:v>
                </c:pt>
                <c:pt idx="1718">
                  <c:v>12.8728</c:v>
                </c:pt>
                <c:pt idx="1719">
                  <c:v>12.9764</c:v>
                </c:pt>
                <c:pt idx="1720">
                  <c:v>12.960699999999999</c:v>
                </c:pt>
                <c:pt idx="1721">
                  <c:v>12.852</c:v>
                </c:pt>
                <c:pt idx="1722">
                  <c:v>12.8719</c:v>
                </c:pt>
                <c:pt idx="1723">
                  <c:v>12.871499999999999</c:v>
                </c:pt>
                <c:pt idx="1724">
                  <c:v>12.662800000000001</c:v>
                </c:pt>
                <c:pt idx="1725">
                  <c:v>12.733000000000001</c:v>
                </c:pt>
                <c:pt idx="1726">
                  <c:v>12.602499999999999</c:v>
                </c:pt>
                <c:pt idx="1727">
                  <c:v>12.474500000000001</c:v>
                </c:pt>
                <c:pt idx="1728">
                  <c:v>12.273099999999999</c:v>
                </c:pt>
                <c:pt idx="1729">
                  <c:v>12.2698</c:v>
                </c:pt>
                <c:pt idx="1730">
                  <c:v>12.266500000000001</c:v>
                </c:pt>
                <c:pt idx="1731">
                  <c:v>12.1553</c:v>
                </c:pt>
                <c:pt idx="1732">
                  <c:v>12.152100000000001</c:v>
                </c:pt>
                <c:pt idx="1733">
                  <c:v>12.1486</c:v>
                </c:pt>
                <c:pt idx="1734">
                  <c:v>12.4907</c:v>
                </c:pt>
                <c:pt idx="1735">
                  <c:v>12.5357</c:v>
                </c:pt>
                <c:pt idx="1736">
                  <c:v>12.532500000000001</c:v>
                </c:pt>
                <c:pt idx="1737">
                  <c:v>12.529</c:v>
                </c:pt>
                <c:pt idx="1738">
                  <c:v>12.6128</c:v>
                </c:pt>
                <c:pt idx="1739">
                  <c:v>12.604200000000001</c:v>
                </c:pt>
                <c:pt idx="1740">
                  <c:v>12.619199999999999</c:v>
                </c:pt>
                <c:pt idx="1741">
                  <c:v>12.5649</c:v>
                </c:pt>
                <c:pt idx="1742">
                  <c:v>12.773199999999999</c:v>
                </c:pt>
                <c:pt idx="1743">
                  <c:v>12.7784</c:v>
                </c:pt>
                <c:pt idx="1744">
                  <c:v>12.8162</c:v>
                </c:pt>
                <c:pt idx="1745">
                  <c:v>12.967000000000001</c:v>
                </c:pt>
                <c:pt idx="1746">
                  <c:v>13.1068</c:v>
                </c:pt>
                <c:pt idx="1747">
                  <c:v>13.298299999999999</c:v>
                </c:pt>
                <c:pt idx="1748">
                  <c:v>13.389699999999999</c:v>
                </c:pt>
                <c:pt idx="1749">
                  <c:v>13.4076</c:v>
                </c:pt>
                <c:pt idx="1750">
                  <c:v>13.400499999999999</c:v>
                </c:pt>
                <c:pt idx="1751">
                  <c:v>13.4032</c:v>
                </c:pt>
                <c:pt idx="1752">
                  <c:v>13.4276</c:v>
                </c:pt>
                <c:pt idx="1753">
                  <c:v>13.478400000000001</c:v>
                </c:pt>
                <c:pt idx="1754">
                  <c:v>13.5595</c:v>
                </c:pt>
                <c:pt idx="1755">
                  <c:v>13.6538</c:v>
                </c:pt>
                <c:pt idx="1756">
                  <c:v>13.7979</c:v>
                </c:pt>
                <c:pt idx="1757">
                  <c:v>13.793799999999999</c:v>
                </c:pt>
                <c:pt idx="1758">
                  <c:v>13.7896</c:v>
                </c:pt>
                <c:pt idx="1759">
                  <c:v>13.8348</c:v>
                </c:pt>
                <c:pt idx="1760">
                  <c:v>13.7296</c:v>
                </c:pt>
                <c:pt idx="1761">
                  <c:v>13.7072</c:v>
                </c:pt>
                <c:pt idx="1762">
                  <c:v>13.763199999999999</c:v>
                </c:pt>
                <c:pt idx="1763">
                  <c:v>13.846</c:v>
                </c:pt>
                <c:pt idx="1764">
                  <c:v>13.841799999999999</c:v>
                </c:pt>
                <c:pt idx="1765">
                  <c:v>13.8622</c:v>
                </c:pt>
                <c:pt idx="1766">
                  <c:v>13.974399999999999</c:v>
                </c:pt>
                <c:pt idx="1767">
                  <c:v>14.0563</c:v>
                </c:pt>
                <c:pt idx="1768">
                  <c:v>14.067600000000001</c:v>
                </c:pt>
                <c:pt idx="1769">
                  <c:v>14.1167</c:v>
                </c:pt>
                <c:pt idx="1770">
                  <c:v>14.0905</c:v>
                </c:pt>
                <c:pt idx="1771">
                  <c:v>14.0863</c:v>
                </c:pt>
                <c:pt idx="1772">
                  <c:v>14.0884</c:v>
                </c:pt>
                <c:pt idx="1773">
                  <c:v>14.1684</c:v>
                </c:pt>
                <c:pt idx="1774">
                  <c:v>14.2484</c:v>
                </c:pt>
                <c:pt idx="1775">
                  <c:v>14.2948</c:v>
                </c:pt>
                <c:pt idx="1776">
                  <c:v>14.281000000000001</c:v>
                </c:pt>
                <c:pt idx="1777">
                  <c:v>14.2211</c:v>
                </c:pt>
                <c:pt idx="1778">
                  <c:v>14.216900000000001</c:v>
                </c:pt>
                <c:pt idx="1779">
                  <c:v>14.2142</c:v>
                </c:pt>
                <c:pt idx="1780">
                  <c:v>14.1579</c:v>
                </c:pt>
                <c:pt idx="1781">
                  <c:v>14.242100000000001</c:v>
                </c:pt>
                <c:pt idx="1782">
                  <c:v>14.2233</c:v>
                </c:pt>
                <c:pt idx="1783">
                  <c:v>14.310499999999999</c:v>
                </c:pt>
                <c:pt idx="1784">
                  <c:v>14.4589</c:v>
                </c:pt>
                <c:pt idx="1785">
                  <c:v>14.4581</c:v>
                </c:pt>
                <c:pt idx="1786">
                  <c:v>14.4961</c:v>
                </c:pt>
                <c:pt idx="1787">
                  <c:v>14.495100000000001</c:v>
                </c:pt>
                <c:pt idx="1788">
                  <c:v>14.603</c:v>
                </c:pt>
                <c:pt idx="1789">
                  <c:v>14.7003</c:v>
                </c:pt>
                <c:pt idx="1790">
                  <c:v>14.683</c:v>
                </c:pt>
                <c:pt idx="1791">
                  <c:v>14.690099999999999</c:v>
                </c:pt>
                <c:pt idx="1792">
                  <c:v>14.6861</c:v>
                </c:pt>
                <c:pt idx="1793">
                  <c:v>14.684100000000001</c:v>
                </c:pt>
                <c:pt idx="1794">
                  <c:v>14.726000000000001</c:v>
                </c:pt>
                <c:pt idx="1795">
                  <c:v>14.769500000000001</c:v>
                </c:pt>
                <c:pt idx="1796">
                  <c:v>14.776899999999999</c:v>
                </c:pt>
                <c:pt idx="1797">
                  <c:v>14.6907</c:v>
                </c:pt>
                <c:pt idx="1798">
                  <c:v>14.7697</c:v>
                </c:pt>
                <c:pt idx="1799">
                  <c:v>14.762700000000001</c:v>
                </c:pt>
                <c:pt idx="1800">
                  <c:v>14.7616</c:v>
                </c:pt>
                <c:pt idx="1801">
                  <c:v>14.725300000000001</c:v>
                </c:pt>
                <c:pt idx="1802">
                  <c:v>14.792999999999999</c:v>
                </c:pt>
                <c:pt idx="1803">
                  <c:v>14.7872</c:v>
                </c:pt>
                <c:pt idx="1804">
                  <c:v>14.762600000000001</c:v>
                </c:pt>
                <c:pt idx="1805">
                  <c:v>14.7041</c:v>
                </c:pt>
                <c:pt idx="1806">
                  <c:v>14.7006</c:v>
                </c:pt>
                <c:pt idx="1807">
                  <c:v>14.695399999999999</c:v>
                </c:pt>
                <c:pt idx="1808">
                  <c:v>14.8123</c:v>
                </c:pt>
                <c:pt idx="1809">
                  <c:v>14.8415</c:v>
                </c:pt>
                <c:pt idx="1810">
                  <c:v>14.8667</c:v>
                </c:pt>
                <c:pt idx="1811">
                  <c:v>14.8095</c:v>
                </c:pt>
                <c:pt idx="1812">
                  <c:v>14.850899999999999</c:v>
                </c:pt>
                <c:pt idx="1813">
                  <c:v>14.847899999999999</c:v>
                </c:pt>
                <c:pt idx="1814">
                  <c:v>14.845599999999999</c:v>
                </c:pt>
                <c:pt idx="1815">
                  <c:v>14.9352</c:v>
                </c:pt>
                <c:pt idx="1816">
                  <c:v>14.8673</c:v>
                </c:pt>
                <c:pt idx="1817">
                  <c:v>14.8454</c:v>
                </c:pt>
                <c:pt idx="1818">
                  <c:v>14.9145</c:v>
                </c:pt>
                <c:pt idx="1819">
                  <c:v>14.746499999999999</c:v>
                </c:pt>
                <c:pt idx="1820">
                  <c:v>14.7431</c:v>
                </c:pt>
                <c:pt idx="1821">
                  <c:v>14.736800000000001</c:v>
                </c:pt>
                <c:pt idx="1822">
                  <c:v>14.7103</c:v>
                </c:pt>
                <c:pt idx="1823">
                  <c:v>14.8093</c:v>
                </c:pt>
                <c:pt idx="1824">
                  <c:v>14.7746</c:v>
                </c:pt>
                <c:pt idx="1825">
                  <c:v>14.7881</c:v>
                </c:pt>
                <c:pt idx="1826">
                  <c:v>14.7437</c:v>
                </c:pt>
                <c:pt idx="1827">
                  <c:v>14.7402</c:v>
                </c:pt>
                <c:pt idx="1828">
                  <c:v>14.7403</c:v>
                </c:pt>
                <c:pt idx="1829">
                  <c:v>14.8407</c:v>
                </c:pt>
                <c:pt idx="1830">
                  <c:v>14.8627</c:v>
                </c:pt>
                <c:pt idx="1831">
                  <c:v>14.867699999999999</c:v>
                </c:pt>
                <c:pt idx="1832">
                  <c:v>14.892200000000001</c:v>
                </c:pt>
                <c:pt idx="1833">
                  <c:v>14.9598</c:v>
                </c:pt>
                <c:pt idx="1834">
                  <c:v>14.956799999999999</c:v>
                </c:pt>
                <c:pt idx="1835">
                  <c:v>14.9543</c:v>
                </c:pt>
                <c:pt idx="1836">
                  <c:v>14.9511</c:v>
                </c:pt>
                <c:pt idx="1837">
                  <c:v>14.8811</c:v>
                </c:pt>
                <c:pt idx="1838">
                  <c:v>14.909800000000001</c:v>
                </c:pt>
                <c:pt idx="1839">
                  <c:v>14.9068</c:v>
                </c:pt>
                <c:pt idx="1840">
                  <c:v>14.950200000000001</c:v>
                </c:pt>
                <c:pt idx="1841">
                  <c:v>14.946999999999999</c:v>
                </c:pt>
                <c:pt idx="1842">
                  <c:v>14.945499999999999</c:v>
                </c:pt>
                <c:pt idx="1843">
                  <c:v>14.7584</c:v>
                </c:pt>
                <c:pt idx="1844">
                  <c:v>14.736499999999999</c:v>
                </c:pt>
                <c:pt idx="1845">
                  <c:v>14.7752</c:v>
                </c:pt>
                <c:pt idx="1846">
                  <c:v>14.7552</c:v>
                </c:pt>
                <c:pt idx="1847">
                  <c:v>14.7536</c:v>
                </c:pt>
                <c:pt idx="1848">
                  <c:v>14.7506</c:v>
                </c:pt>
                <c:pt idx="1849">
                  <c:v>14.7476</c:v>
                </c:pt>
                <c:pt idx="1850">
                  <c:v>14.718500000000001</c:v>
                </c:pt>
                <c:pt idx="1851">
                  <c:v>14.7844</c:v>
                </c:pt>
                <c:pt idx="1852">
                  <c:v>14.702299999999999</c:v>
                </c:pt>
                <c:pt idx="1853">
                  <c:v>14.6896</c:v>
                </c:pt>
                <c:pt idx="1854">
                  <c:v>14.716200000000001</c:v>
                </c:pt>
                <c:pt idx="1855">
                  <c:v>14.7135</c:v>
                </c:pt>
                <c:pt idx="1856">
                  <c:v>14.713699999999999</c:v>
                </c:pt>
                <c:pt idx="1857">
                  <c:v>14.700699999999999</c:v>
                </c:pt>
                <c:pt idx="1858">
                  <c:v>14.679600000000001</c:v>
                </c:pt>
                <c:pt idx="1859">
                  <c:v>14.585900000000001</c:v>
                </c:pt>
                <c:pt idx="1860">
                  <c:v>14.472799999999999</c:v>
                </c:pt>
                <c:pt idx="1861">
                  <c:v>14.523</c:v>
                </c:pt>
                <c:pt idx="1862">
                  <c:v>14.519600000000001</c:v>
                </c:pt>
                <c:pt idx="1863">
                  <c:v>14.5342</c:v>
                </c:pt>
                <c:pt idx="1864">
                  <c:v>14.5236</c:v>
                </c:pt>
                <c:pt idx="1865">
                  <c:v>14.396000000000001</c:v>
                </c:pt>
                <c:pt idx="1866">
                  <c:v>14.4474</c:v>
                </c:pt>
                <c:pt idx="1867">
                  <c:v>14.324</c:v>
                </c:pt>
                <c:pt idx="1868">
                  <c:v>14.2836</c:v>
                </c:pt>
                <c:pt idx="1869">
                  <c:v>14.2819</c:v>
                </c:pt>
                <c:pt idx="1870">
                  <c:v>14.290699999999999</c:v>
                </c:pt>
                <c:pt idx="1871">
                  <c:v>14.1919</c:v>
                </c:pt>
                <c:pt idx="1872">
                  <c:v>14.277900000000001</c:v>
                </c:pt>
                <c:pt idx="1873">
                  <c:v>14.3111</c:v>
                </c:pt>
                <c:pt idx="1874">
                  <c:v>14.3291</c:v>
                </c:pt>
                <c:pt idx="1875">
                  <c:v>14.2753</c:v>
                </c:pt>
                <c:pt idx="1876">
                  <c:v>14.2719</c:v>
                </c:pt>
                <c:pt idx="1877">
                  <c:v>14.268599999999999</c:v>
                </c:pt>
                <c:pt idx="1878">
                  <c:v>14.270899999999999</c:v>
                </c:pt>
                <c:pt idx="1879">
                  <c:v>14.290100000000001</c:v>
                </c:pt>
                <c:pt idx="1880">
                  <c:v>14.2042</c:v>
                </c:pt>
                <c:pt idx="1881">
                  <c:v>14.0555</c:v>
                </c:pt>
                <c:pt idx="1882">
                  <c:v>14.104900000000001</c:v>
                </c:pt>
                <c:pt idx="1883">
                  <c:v>14.104200000000001</c:v>
                </c:pt>
                <c:pt idx="1884">
                  <c:v>14.100899999999999</c:v>
                </c:pt>
                <c:pt idx="1885">
                  <c:v>14.202999999999999</c:v>
                </c:pt>
                <c:pt idx="1886">
                  <c:v>14.1837</c:v>
                </c:pt>
                <c:pt idx="1887">
                  <c:v>14.024800000000001</c:v>
                </c:pt>
                <c:pt idx="1888">
                  <c:v>13.993399999999999</c:v>
                </c:pt>
                <c:pt idx="1889">
                  <c:v>13.9438</c:v>
                </c:pt>
                <c:pt idx="1890">
                  <c:v>13.937200000000001</c:v>
                </c:pt>
                <c:pt idx="1891">
                  <c:v>13.933299999999999</c:v>
                </c:pt>
                <c:pt idx="1892">
                  <c:v>13.9436</c:v>
                </c:pt>
                <c:pt idx="1893">
                  <c:v>14.109</c:v>
                </c:pt>
                <c:pt idx="1894">
                  <c:v>14.1433</c:v>
                </c:pt>
                <c:pt idx="1895">
                  <c:v>14.1586</c:v>
                </c:pt>
                <c:pt idx="1896">
                  <c:v>14.1678</c:v>
                </c:pt>
                <c:pt idx="1897">
                  <c:v>14.1646</c:v>
                </c:pt>
                <c:pt idx="1898">
                  <c:v>14.161300000000001</c:v>
                </c:pt>
                <c:pt idx="1899">
                  <c:v>14.1563</c:v>
                </c:pt>
                <c:pt idx="1900">
                  <c:v>14.189500000000001</c:v>
                </c:pt>
                <c:pt idx="1901">
                  <c:v>14.168699999999999</c:v>
                </c:pt>
                <c:pt idx="1902">
                  <c:v>14.183999999999999</c:v>
                </c:pt>
                <c:pt idx="1903">
                  <c:v>14.2394</c:v>
                </c:pt>
                <c:pt idx="1904">
                  <c:v>14.2362</c:v>
                </c:pt>
                <c:pt idx="1905">
                  <c:v>14.2323</c:v>
                </c:pt>
                <c:pt idx="1906">
                  <c:v>14.2814</c:v>
                </c:pt>
                <c:pt idx="1907">
                  <c:v>14.4091</c:v>
                </c:pt>
                <c:pt idx="1908">
                  <c:v>14.4308</c:v>
                </c:pt>
                <c:pt idx="1909">
                  <c:v>14.525</c:v>
                </c:pt>
                <c:pt idx="1910">
                  <c:v>14.491400000000001</c:v>
                </c:pt>
                <c:pt idx="1911">
                  <c:v>14.488</c:v>
                </c:pt>
                <c:pt idx="1912">
                  <c:v>14.4916</c:v>
                </c:pt>
                <c:pt idx="1913">
                  <c:v>14.5168</c:v>
                </c:pt>
                <c:pt idx="1914">
                  <c:v>14.378299999999999</c:v>
                </c:pt>
                <c:pt idx="1915">
                  <c:v>14.3453</c:v>
                </c:pt>
                <c:pt idx="1916">
                  <c:v>14.341799999999999</c:v>
                </c:pt>
                <c:pt idx="1917">
                  <c:v>14.412699999999999</c:v>
                </c:pt>
                <c:pt idx="1918">
                  <c:v>14.4095</c:v>
                </c:pt>
                <c:pt idx="1919">
                  <c:v>14.4071</c:v>
                </c:pt>
                <c:pt idx="1920">
                  <c:v>14.398999999999999</c:v>
                </c:pt>
                <c:pt idx="1921">
                  <c:v>14.4725</c:v>
                </c:pt>
                <c:pt idx="1922">
                  <c:v>14.560700000000001</c:v>
                </c:pt>
                <c:pt idx="1923">
                  <c:v>14.5709</c:v>
                </c:pt>
                <c:pt idx="1924">
                  <c:v>14.5213</c:v>
                </c:pt>
                <c:pt idx="1925">
                  <c:v>14.5184</c:v>
                </c:pt>
                <c:pt idx="1926">
                  <c:v>14.5131</c:v>
                </c:pt>
                <c:pt idx="1927">
                  <c:v>14.438800000000001</c:v>
                </c:pt>
                <c:pt idx="1928">
                  <c:v>14.4964</c:v>
                </c:pt>
                <c:pt idx="1929">
                  <c:v>14.506600000000001</c:v>
                </c:pt>
                <c:pt idx="1930">
                  <c:v>14.478899999999999</c:v>
                </c:pt>
                <c:pt idx="1931">
                  <c:v>14.4468</c:v>
                </c:pt>
                <c:pt idx="1932">
                  <c:v>14.442399999999999</c:v>
                </c:pt>
                <c:pt idx="1933">
                  <c:v>14.4244</c:v>
                </c:pt>
                <c:pt idx="1934">
                  <c:v>14.469200000000001</c:v>
                </c:pt>
                <c:pt idx="1935">
                  <c:v>14.468299999999999</c:v>
                </c:pt>
                <c:pt idx="1936">
                  <c:v>14.417400000000001</c:v>
                </c:pt>
                <c:pt idx="1937">
                  <c:v>14.4259</c:v>
                </c:pt>
                <c:pt idx="1938">
                  <c:v>14.4216</c:v>
                </c:pt>
                <c:pt idx="1939">
                  <c:v>14.4184</c:v>
                </c:pt>
                <c:pt idx="1940">
                  <c:v>14.420400000000001</c:v>
                </c:pt>
                <c:pt idx="1941">
                  <c:v>14.467700000000001</c:v>
                </c:pt>
                <c:pt idx="1942">
                  <c:v>14.509499999999999</c:v>
                </c:pt>
                <c:pt idx="1943">
                  <c:v>14.5517</c:v>
                </c:pt>
                <c:pt idx="1944">
                  <c:v>14.4849</c:v>
                </c:pt>
                <c:pt idx="1945">
                  <c:v>14.518800000000001</c:v>
                </c:pt>
                <c:pt idx="1946">
                  <c:v>14.515000000000001</c:v>
                </c:pt>
                <c:pt idx="1947">
                  <c:v>14.5114</c:v>
                </c:pt>
                <c:pt idx="1948">
                  <c:v>14.473599999999999</c:v>
                </c:pt>
                <c:pt idx="1949">
                  <c:v>14.4636</c:v>
                </c:pt>
                <c:pt idx="1950">
                  <c:v>14.429399999999999</c:v>
                </c:pt>
                <c:pt idx="1951">
                  <c:v>14.440899999999999</c:v>
                </c:pt>
                <c:pt idx="1952">
                  <c:v>14.364599999999999</c:v>
                </c:pt>
                <c:pt idx="1953">
                  <c:v>14.3527</c:v>
                </c:pt>
                <c:pt idx="1954">
                  <c:v>14.351599999999999</c:v>
                </c:pt>
                <c:pt idx="1955">
                  <c:v>14.335699999999999</c:v>
                </c:pt>
                <c:pt idx="1956">
                  <c:v>14.2226</c:v>
                </c:pt>
                <c:pt idx="1957">
                  <c:v>14.3087</c:v>
                </c:pt>
                <c:pt idx="1958">
                  <c:v>14.4663</c:v>
                </c:pt>
                <c:pt idx="1959">
                  <c:v>14.413</c:v>
                </c:pt>
                <c:pt idx="1960">
                  <c:v>14.41</c:v>
                </c:pt>
                <c:pt idx="1961">
                  <c:v>14.404199999999999</c:v>
                </c:pt>
                <c:pt idx="1962">
                  <c:v>14.297700000000001</c:v>
                </c:pt>
                <c:pt idx="1963">
                  <c:v>14.3985</c:v>
                </c:pt>
                <c:pt idx="1964">
                  <c:v>14.170199999999999</c:v>
                </c:pt>
                <c:pt idx="1965">
                  <c:v>14.143700000000001</c:v>
                </c:pt>
                <c:pt idx="1966">
                  <c:v>14.247299999999999</c:v>
                </c:pt>
                <c:pt idx="1967">
                  <c:v>14.2468</c:v>
                </c:pt>
                <c:pt idx="1968">
                  <c:v>14.2399</c:v>
                </c:pt>
                <c:pt idx="1969">
                  <c:v>14.382</c:v>
                </c:pt>
                <c:pt idx="1970">
                  <c:v>14.3073</c:v>
                </c:pt>
                <c:pt idx="1971">
                  <c:v>14.3988</c:v>
                </c:pt>
                <c:pt idx="1972">
                  <c:v>14.344200000000001</c:v>
                </c:pt>
                <c:pt idx="1973">
                  <c:v>14.148899999999999</c:v>
                </c:pt>
                <c:pt idx="1974">
                  <c:v>14.146100000000001</c:v>
                </c:pt>
                <c:pt idx="1975">
                  <c:v>14.1433</c:v>
                </c:pt>
                <c:pt idx="1976">
                  <c:v>14.1911</c:v>
                </c:pt>
                <c:pt idx="1977">
                  <c:v>14.267099999999999</c:v>
                </c:pt>
                <c:pt idx="1978">
                  <c:v>14.3437</c:v>
                </c:pt>
                <c:pt idx="1979">
                  <c:v>14.4421</c:v>
                </c:pt>
                <c:pt idx="1980">
                  <c:v>14.494999999999999</c:v>
                </c:pt>
                <c:pt idx="1981">
                  <c:v>14.4925</c:v>
                </c:pt>
                <c:pt idx="1982">
                  <c:v>14.489800000000001</c:v>
                </c:pt>
                <c:pt idx="1983">
                  <c:v>14.4855</c:v>
                </c:pt>
                <c:pt idx="1984">
                  <c:v>14.4719</c:v>
                </c:pt>
                <c:pt idx="1985">
                  <c:v>14.523099999999999</c:v>
                </c:pt>
                <c:pt idx="1986">
                  <c:v>14.633800000000001</c:v>
                </c:pt>
                <c:pt idx="1987">
                  <c:v>14.6069</c:v>
                </c:pt>
                <c:pt idx="1988">
                  <c:v>14.6051</c:v>
                </c:pt>
                <c:pt idx="1989">
                  <c:v>14.6037</c:v>
                </c:pt>
                <c:pt idx="1990">
                  <c:v>14.566700000000001</c:v>
                </c:pt>
                <c:pt idx="1991">
                  <c:v>14.604200000000001</c:v>
                </c:pt>
                <c:pt idx="1992">
                  <c:v>14.6791</c:v>
                </c:pt>
                <c:pt idx="1993">
                  <c:v>14.7066</c:v>
                </c:pt>
                <c:pt idx="1994">
                  <c:v>14.7342</c:v>
                </c:pt>
                <c:pt idx="1995">
                  <c:v>14.7315</c:v>
                </c:pt>
                <c:pt idx="1996">
                  <c:v>14.7324</c:v>
                </c:pt>
                <c:pt idx="1997">
                  <c:v>14.7873</c:v>
                </c:pt>
                <c:pt idx="1998">
                  <c:v>14.8592</c:v>
                </c:pt>
                <c:pt idx="1999">
                  <c:v>14.8231</c:v>
                </c:pt>
                <c:pt idx="2000">
                  <c:v>14.880800000000001</c:v>
                </c:pt>
                <c:pt idx="2001">
                  <c:v>14.897399999999999</c:v>
                </c:pt>
                <c:pt idx="2002">
                  <c:v>14.8947</c:v>
                </c:pt>
                <c:pt idx="2003">
                  <c:v>14.886100000000001</c:v>
                </c:pt>
                <c:pt idx="2004">
                  <c:v>14.8231</c:v>
                </c:pt>
                <c:pt idx="2005">
                  <c:v>14.763299999999999</c:v>
                </c:pt>
                <c:pt idx="2006">
                  <c:v>14.750999999999999</c:v>
                </c:pt>
                <c:pt idx="2007">
                  <c:v>14.7583</c:v>
                </c:pt>
                <c:pt idx="2008">
                  <c:v>14.670400000000001</c:v>
                </c:pt>
                <c:pt idx="2009">
                  <c:v>14.6677</c:v>
                </c:pt>
                <c:pt idx="2010">
                  <c:v>14.665100000000001</c:v>
                </c:pt>
                <c:pt idx="2011">
                  <c:v>14.6286</c:v>
                </c:pt>
                <c:pt idx="2012">
                  <c:v>14.4377</c:v>
                </c:pt>
                <c:pt idx="2013">
                  <c:v>14.3034</c:v>
                </c:pt>
                <c:pt idx="2014">
                  <c:v>14.355700000000001</c:v>
                </c:pt>
                <c:pt idx="2015">
                  <c:v>14.430400000000001</c:v>
                </c:pt>
                <c:pt idx="2016">
                  <c:v>14.428100000000001</c:v>
                </c:pt>
                <c:pt idx="2017">
                  <c:v>14.4252</c:v>
                </c:pt>
                <c:pt idx="2018">
                  <c:v>14.4039</c:v>
                </c:pt>
                <c:pt idx="2019">
                  <c:v>14.2796</c:v>
                </c:pt>
                <c:pt idx="2020">
                  <c:v>14.348599999999999</c:v>
                </c:pt>
                <c:pt idx="2021">
                  <c:v>14.3978</c:v>
                </c:pt>
                <c:pt idx="2022">
                  <c:v>14.415699999999999</c:v>
                </c:pt>
                <c:pt idx="2023">
                  <c:v>14.4132</c:v>
                </c:pt>
                <c:pt idx="2024">
                  <c:v>14.410600000000001</c:v>
                </c:pt>
                <c:pt idx="2025">
                  <c:v>14.385</c:v>
                </c:pt>
                <c:pt idx="2026">
                  <c:v>14.3986</c:v>
                </c:pt>
                <c:pt idx="2027">
                  <c:v>14.408099999999999</c:v>
                </c:pt>
                <c:pt idx="2028">
                  <c:v>14.4186</c:v>
                </c:pt>
                <c:pt idx="2029">
                  <c:v>14.392099999999999</c:v>
                </c:pt>
                <c:pt idx="2030">
                  <c:v>14.389900000000001</c:v>
                </c:pt>
                <c:pt idx="2031">
                  <c:v>14.3873</c:v>
                </c:pt>
                <c:pt idx="2032">
                  <c:v>14.424799999999999</c:v>
                </c:pt>
                <c:pt idx="2033">
                  <c:v>14.434699999999999</c:v>
                </c:pt>
                <c:pt idx="2034">
                  <c:v>14.399800000000001</c:v>
                </c:pt>
                <c:pt idx="2035">
                  <c:v>14.4421</c:v>
                </c:pt>
                <c:pt idx="2036">
                  <c:v>14.4598</c:v>
                </c:pt>
                <c:pt idx="2037">
                  <c:v>14.457100000000001</c:v>
                </c:pt>
                <c:pt idx="2038">
                  <c:v>14.446999999999999</c:v>
                </c:pt>
                <c:pt idx="2039">
                  <c:v>14.4352</c:v>
                </c:pt>
                <c:pt idx="2040">
                  <c:v>14.4673</c:v>
                </c:pt>
                <c:pt idx="2041">
                  <c:v>14.5555</c:v>
                </c:pt>
                <c:pt idx="2042">
                  <c:v>14.545500000000001</c:v>
                </c:pt>
                <c:pt idx="2043">
                  <c:v>14.6478</c:v>
                </c:pt>
                <c:pt idx="2044">
                  <c:v>14.6465</c:v>
                </c:pt>
                <c:pt idx="2045">
                  <c:v>14.6302</c:v>
                </c:pt>
                <c:pt idx="2046">
                  <c:v>14.686199999999999</c:v>
                </c:pt>
                <c:pt idx="2047">
                  <c:v>14.7049</c:v>
                </c:pt>
                <c:pt idx="2048">
                  <c:v>14.7546</c:v>
                </c:pt>
                <c:pt idx="2049">
                  <c:v>14.8027</c:v>
                </c:pt>
                <c:pt idx="2050">
                  <c:v>14.8803</c:v>
                </c:pt>
                <c:pt idx="2051">
                  <c:v>14.8779</c:v>
                </c:pt>
                <c:pt idx="2052">
                  <c:v>14.8809</c:v>
                </c:pt>
                <c:pt idx="2053">
                  <c:v>14.8917</c:v>
                </c:pt>
                <c:pt idx="2054">
                  <c:v>14.9229</c:v>
                </c:pt>
                <c:pt idx="2055">
                  <c:v>14.9795</c:v>
                </c:pt>
                <c:pt idx="2056">
                  <c:v>14.9878</c:v>
                </c:pt>
                <c:pt idx="2057">
                  <c:v>15.0829</c:v>
                </c:pt>
                <c:pt idx="2058">
                  <c:v>15.080500000000001</c:v>
                </c:pt>
                <c:pt idx="2059">
                  <c:v>15.0768</c:v>
                </c:pt>
                <c:pt idx="2060">
                  <c:v>15.0806</c:v>
                </c:pt>
                <c:pt idx="2061">
                  <c:v>15.058</c:v>
                </c:pt>
                <c:pt idx="2062">
                  <c:v>15.0557</c:v>
                </c:pt>
                <c:pt idx="2063">
                  <c:v>15.047499999999999</c:v>
                </c:pt>
                <c:pt idx="2064">
                  <c:v>15.021000000000001</c:v>
                </c:pt>
                <c:pt idx="2065">
                  <c:v>15.018700000000001</c:v>
                </c:pt>
                <c:pt idx="2066">
                  <c:v>15.016400000000001</c:v>
                </c:pt>
                <c:pt idx="2067">
                  <c:v>15.0641</c:v>
                </c:pt>
                <c:pt idx="2068">
                  <c:v>15.070499999999999</c:v>
                </c:pt>
                <c:pt idx="2069">
                  <c:v>15.1319</c:v>
                </c:pt>
                <c:pt idx="2070">
                  <c:v>15.1457</c:v>
                </c:pt>
                <c:pt idx="2071">
                  <c:v>15.066700000000001</c:v>
                </c:pt>
                <c:pt idx="2072">
                  <c:v>15.064299999999999</c:v>
                </c:pt>
                <c:pt idx="2073">
                  <c:v>15.0557</c:v>
                </c:pt>
                <c:pt idx="2074">
                  <c:v>14.9856</c:v>
                </c:pt>
                <c:pt idx="2075">
                  <c:v>14.8988</c:v>
                </c:pt>
                <c:pt idx="2076">
                  <c:v>14.914400000000001</c:v>
                </c:pt>
                <c:pt idx="2077">
                  <c:v>14.878399999999999</c:v>
                </c:pt>
                <c:pt idx="2078">
                  <c:v>15.014900000000001</c:v>
                </c:pt>
                <c:pt idx="2079">
                  <c:v>15.0124</c:v>
                </c:pt>
                <c:pt idx="2080">
                  <c:v>15.0084</c:v>
                </c:pt>
                <c:pt idx="2081">
                  <c:v>14.9892</c:v>
                </c:pt>
                <c:pt idx="2082">
                  <c:v>15.017099999999999</c:v>
                </c:pt>
                <c:pt idx="2083">
                  <c:v>15.0261</c:v>
                </c:pt>
                <c:pt idx="2084">
                  <c:v>15.0481</c:v>
                </c:pt>
                <c:pt idx="2085">
                  <c:v>15.103899999999999</c:v>
                </c:pt>
                <c:pt idx="2086">
                  <c:v>15.101800000000001</c:v>
                </c:pt>
                <c:pt idx="2087">
                  <c:v>15.1031</c:v>
                </c:pt>
                <c:pt idx="2088">
                  <c:v>15.1022</c:v>
                </c:pt>
                <c:pt idx="2089">
                  <c:v>15.095000000000001</c:v>
                </c:pt>
                <c:pt idx="2090">
                  <c:v>15.046900000000001</c:v>
                </c:pt>
                <c:pt idx="2091">
                  <c:v>15.074299999999999</c:v>
                </c:pt>
                <c:pt idx="2092">
                  <c:v>15.137</c:v>
                </c:pt>
                <c:pt idx="2093">
                  <c:v>15.134499999999999</c:v>
                </c:pt>
                <c:pt idx="2094">
                  <c:v>15.1318</c:v>
                </c:pt>
                <c:pt idx="2095">
                  <c:v>15.179600000000001</c:v>
                </c:pt>
                <c:pt idx="2096">
                  <c:v>15.2203</c:v>
                </c:pt>
                <c:pt idx="2097">
                  <c:v>15.217599999999999</c:v>
                </c:pt>
                <c:pt idx="2098">
                  <c:v>15.2157</c:v>
                </c:pt>
                <c:pt idx="2099">
                  <c:v>15.2037</c:v>
                </c:pt>
                <c:pt idx="2100">
                  <c:v>15.2011</c:v>
                </c:pt>
                <c:pt idx="2101">
                  <c:v>15.1995</c:v>
                </c:pt>
                <c:pt idx="2102">
                  <c:v>15.135999999999999</c:v>
                </c:pt>
                <c:pt idx="2103">
                  <c:v>15.101000000000001</c:v>
                </c:pt>
                <c:pt idx="2104">
                  <c:v>15.098100000000001</c:v>
                </c:pt>
                <c:pt idx="2105">
                  <c:v>15.1249</c:v>
                </c:pt>
                <c:pt idx="2106">
                  <c:v>15.088699999999999</c:v>
                </c:pt>
                <c:pt idx="2107">
                  <c:v>15.0853</c:v>
                </c:pt>
                <c:pt idx="2108">
                  <c:v>15.081799999999999</c:v>
                </c:pt>
                <c:pt idx="2109">
                  <c:v>15.107900000000001</c:v>
                </c:pt>
                <c:pt idx="2110">
                  <c:v>15.1656</c:v>
                </c:pt>
                <c:pt idx="2111">
                  <c:v>15.169700000000001</c:v>
                </c:pt>
                <c:pt idx="2112">
                  <c:v>15.222099999999999</c:v>
                </c:pt>
                <c:pt idx="2113">
                  <c:v>15.209300000000001</c:v>
                </c:pt>
                <c:pt idx="2114">
                  <c:v>15.206799999999999</c:v>
                </c:pt>
                <c:pt idx="2115">
                  <c:v>15.204700000000001</c:v>
                </c:pt>
                <c:pt idx="2116">
                  <c:v>15.21</c:v>
                </c:pt>
                <c:pt idx="2117">
                  <c:v>15.2288</c:v>
                </c:pt>
                <c:pt idx="2118">
                  <c:v>15.286300000000001</c:v>
                </c:pt>
                <c:pt idx="2119">
                  <c:v>15.3795</c:v>
                </c:pt>
                <c:pt idx="2120">
                  <c:v>15.448600000000001</c:v>
                </c:pt>
                <c:pt idx="2121">
                  <c:v>15.4443</c:v>
                </c:pt>
                <c:pt idx="2122">
                  <c:v>15.4407</c:v>
                </c:pt>
                <c:pt idx="2123">
                  <c:v>15.4689</c:v>
                </c:pt>
                <c:pt idx="2124">
                  <c:v>15.4657</c:v>
                </c:pt>
                <c:pt idx="2125">
                  <c:v>15.474500000000001</c:v>
                </c:pt>
                <c:pt idx="2126">
                  <c:v>15.502599999999999</c:v>
                </c:pt>
                <c:pt idx="2127">
                  <c:v>15.472200000000001</c:v>
                </c:pt>
                <c:pt idx="2128">
                  <c:v>15.4687</c:v>
                </c:pt>
                <c:pt idx="2129">
                  <c:v>15.466200000000001</c:v>
                </c:pt>
                <c:pt idx="2130">
                  <c:v>15.353300000000001</c:v>
                </c:pt>
                <c:pt idx="2131">
                  <c:v>15.412000000000001</c:v>
                </c:pt>
                <c:pt idx="2132">
                  <c:v>15.431800000000001</c:v>
                </c:pt>
                <c:pt idx="2133">
                  <c:v>15.409599999999999</c:v>
                </c:pt>
                <c:pt idx="2134">
                  <c:v>15.2239</c:v>
                </c:pt>
                <c:pt idx="2135">
                  <c:v>15.220499999999999</c:v>
                </c:pt>
                <c:pt idx="2136">
                  <c:v>15.216100000000001</c:v>
                </c:pt>
                <c:pt idx="2137">
                  <c:v>15.277100000000001</c:v>
                </c:pt>
                <c:pt idx="2138">
                  <c:v>15.4131</c:v>
                </c:pt>
                <c:pt idx="2139">
                  <c:v>15.572900000000001</c:v>
                </c:pt>
                <c:pt idx="2140">
                  <c:v>15.680400000000001</c:v>
                </c:pt>
                <c:pt idx="2141">
                  <c:v>15.5985</c:v>
                </c:pt>
                <c:pt idx="2142">
                  <c:v>15.5953</c:v>
                </c:pt>
                <c:pt idx="2143">
                  <c:v>15.591799999999999</c:v>
                </c:pt>
                <c:pt idx="2144">
                  <c:v>15.6835</c:v>
                </c:pt>
                <c:pt idx="2145">
                  <c:v>15.690799999999999</c:v>
                </c:pt>
                <c:pt idx="2146">
                  <c:v>15.765599999999999</c:v>
                </c:pt>
                <c:pt idx="2147">
                  <c:v>15.776300000000001</c:v>
                </c:pt>
                <c:pt idx="2148">
                  <c:v>15.8134</c:v>
                </c:pt>
                <c:pt idx="2149">
                  <c:v>15.811500000000001</c:v>
                </c:pt>
                <c:pt idx="2150">
                  <c:v>15.8093</c:v>
                </c:pt>
                <c:pt idx="2151">
                  <c:v>15.7963</c:v>
                </c:pt>
                <c:pt idx="2152">
                  <c:v>15.877000000000001</c:v>
                </c:pt>
                <c:pt idx="2153">
                  <c:v>16.0123</c:v>
                </c:pt>
                <c:pt idx="2154">
                  <c:v>16.036799999999999</c:v>
                </c:pt>
                <c:pt idx="2155">
                  <c:v>15.9773</c:v>
                </c:pt>
                <c:pt idx="2156">
                  <c:v>15.974399999999999</c:v>
                </c:pt>
                <c:pt idx="2157">
                  <c:v>15.9818</c:v>
                </c:pt>
                <c:pt idx="2158">
                  <c:v>15.757300000000001</c:v>
                </c:pt>
                <c:pt idx="2159">
                  <c:v>15.404999999999999</c:v>
                </c:pt>
                <c:pt idx="2160">
                  <c:v>15.3454</c:v>
                </c:pt>
                <c:pt idx="2161">
                  <c:v>15.0671</c:v>
                </c:pt>
                <c:pt idx="2162">
                  <c:v>14.7241</c:v>
                </c:pt>
                <c:pt idx="2163">
                  <c:v>14.723800000000001</c:v>
                </c:pt>
                <c:pt idx="2164">
                  <c:v>14.730700000000001</c:v>
                </c:pt>
                <c:pt idx="2165">
                  <c:v>15.0206</c:v>
                </c:pt>
                <c:pt idx="2166">
                  <c:v>14.890499999999999</c:v>
                </c:pt>
                <c:pt idx="2167">
                  <c:v>15.266999999999999</c:v>
                </c:pt>
                <c:pt idx="2168">
                  <c:v>15.066599999999999</c:v>
                </c:pt>
                <c:pt idx="2169">
                  <c:v>14.791600000000001</c:v>
                </c:pt>
                <c:pt idx="2170">
                  <c:v>14.788399999999999</c:v>
                </c:pt>
                <c:pt idx="2171">
                  <c:v>14.8017</c:v>
                </c:pt>
                <c:pt idx="2172">
                  <c:v>13.2829</c:v>
                </c:pt>
                <c:pt idx="2173">
                  <c:v>13.748100000000001</c:v>
                </c:pt>
                <c:pt idx="2174">
                  <c:v>13.1693</c:v>
                </c:pt>
                <c:pt idx="2175">
                  <c:v>11.582100000000001</c:v>
                </c:pt>
                <c:pt idx="2176">
                  <c:v>12.7079</c:v>
                </c:pt>
                <c:pt idx="2177">
                  <c:v>12.7119</c:v>
                </c:pt>
                <c:pt idx="2178">
                  <c:v>12.7121</c:v>
                </c:pt>
                <c:pt idx="2179">
                  <c:v>11.678800000000001</c:v>
                </c:pt>
                <c:pt idx="2180">
                  <c:v>12.18</c:v>
                </c:pt>
                <c:pt idx="2181">
                  <c:v>11.273199999999999</c:v>
                </c:pt>
                <c:pt idx="2182">
                  <c:v>11.812200000000001</c:v>
                </c:pt>
                <c:pt idx="2183">
                  <c:v>11.646599999999999</c:v>
                </c:pt>
                <c:pt idx="2184">
                  <c:v>11.6433</c:v>
                </c:pt>
                <c:pt idx="2185">
                  <c:v>11.651899999999999</c:v>
                </c:pt>
                <c:pt idx="2186">
                  <c:v>11.117900000000001</c:v>
                </c:pt>
                <c:pt idx="2187">
                  <c:v>12.6685</c:v>
                </c:pt>
                <c:pt idx="2188">
                  <c:v>13.299099999999999</c:v>
                </c:pt>
                <c:pt idx="2189">
                  <c:v>13.5838</c:v>
                </c:pt>
                <c:pt idx="2190">
                  <c:v>12.939299999999999</c:v>
                </c:pt>
                <c:pt idx="2191">
                  <c:v>12.934200000000001</c:v>
                </c:pt>
                <c:pt idx="2192">
                  <c:v>12.9651</c:v>
                </c:pt>
                <c:pt idx="2193">
                  <c:v>13.4292</c:v>
                </c:pt>
                <c:pt idx="2194">
                  <c:v>14.026199999999999</c:v>
                </c:pt>
                <c:pt idx="2195">
                  <c:v>13.54</c:v>
                </c:pt>
                <c:pt idx="2196">
                  <c:v>13.8124</c:v>
                </c:pt>
                <c:pt idx="2197">
                  <c:v>13.681900000000001</c:v>
                </c:pt>
                <c:pt idx="2198">
                  <c:v>13.7211</c:v>
                </c:pt>
                <c:pt idx="2199">
                  <c:v>13.7281</c:v>
                </c:pt>
                <c:pt idx="2200">
                  <c:v>14.4931</c:v>
                </c:pt>
                <c:pt idx="2201">
                  <c:v>14.591900000000001</c:v>
                </c:pt>
                <c:pt idx="2202">
                  <c:v>14.9572</c:v>
                </c:pt>
                <c:pt idx="2203">
                  <c:v>15.302300000000001</c:v>
                </c:pt>
                <c:pt idx="2204">
                  <c:v>15.2948</c:v>
                </c:pt>
                <c:pt idx="2205">
                  <c:v>15.2874</c:v>
                </c:pt>
                <c:pt idx="2206">
                  <c:v>15.2865</c:v>
                </c:pt>
                <c:pt idx="2207">
                  <c:v>15.2521</c:v>
                </c:pt>
                <c:pt idx="2208">
                  <c:v>15.6173</c:v>
                </c:pt>
                <c:pt idx="2209">
                  <c:v>15.389699999999999</c:v>
                </c:pt>
                <c:pt idx="2210">
                  <c:v>15.3315</c:v>
                </c:pt>
                <c:pt idx="2211">
                  <c:v>15.8424</c:v>
                </c:pt>
                <c:pt idx="2212">
                  <c:v>15.8347</c:v>
                </c:pt>
                <c:pt idx="2213">
                  <c:v>15.829000000000001</c:v>
                </c:pt>
                <c:pt idx="2214">
                  <c:v>15.865500000000001</c:v>
                </c:pt>
                <c:pt idx="2215">
                  <c:v>15.4855</c:v>
                </c:pt>
                <c:pt idx="2216">
                  <c:v>15.915699999999999</c:v>
                </c:pt>
                <c:pt idx="2217">
                  <c:v>15.9018</c:v>
                </c:pt>
                <c:pt idx="2218">
                  <c:v>16.061199999999999</c:v>
                </c:pt>
                <c:pt idx="2219">
                  <c:v>16.0518</c:v>
                </c:pt>
                <c:pt idx="2220">
                  <c:v>16.042200000000001</c:v>
                </c:pt>
                <c:pt idx="2221">
                  <c:v>16.317699999999999</c:v>
                </c:pt>
                <c:pt idx="2222">
                  <c:v>16.6004</c:v>
                </c:pt>
                <c:pt idx="2223">
                  <c:v>17.244299999999999</c:v>
                </c:pt>
                <c:pt idx="2224">
                  <c:v>16.717700000000001</c:v>
                </c:pt>
                <c:pt idx="2225">
                  <c:v>16.6266</c:v>
                </c:pt>
                <c:pt idx="2226">
                  <c:v>16.618600000000001</c:v>
                </c:pt>
                <c:pt idx="2227">
                  <c:v>16.624300000000002</c:v>
                </c:pt>
                <c:pt idx="2228">
                  <c:v>16.821400000000001</c:v>
                </c:pt>
                <c:pt idx="2229">
                  <c:v>16.936399999999999</c:v>
                </c:pt>
                <c:pt idx="2230">
                  <c:v>16.996500000000001</c:v>
                </c:pt>
                <c:pt idx="2231">
                  <c:v>17.480399999999999</c:v>
                </c:pt>
                <c:pt idx="2232">
                  <c:v>17.8504</c:v>
                </c:pt>
                <c:pt idx="2233">
                  <c:v>17.834499999999998</c:v>
                </c:pt>
                <c:pt idx="2234">
                  <c:v>17.822299999999998</c:v>
                </c:pt>
                <c:pt idx="2235">
                  <c:v>18.1569</c:v>
                </c:pt>
                <c:pt idx="2236">
                  <c:v>17.917999999999999</c:v>
                </c:pt>
                <c:pt idx="2237">
                  <c:v>17.838899999999999</c:v>
                </c:pt>
                <c:pt idx="2238">
                  <c:v>18.217199999999998</c:v>
                </c:pt>
                <c:pt idx="2239">
                  <c:v>18.382400000000001</c:v>
                </c:pt>
                <c:pt idx="2240">
                  <c:v>18.3598</c:v>
                </c:pt>
                <c:pt idx="2241">
                  <c:v>18.3216</c:v>
                </c:pt>
                <c:pt idx="2242">
                  <c:v>18.388999999999999</c:v>
                </c:pt>
                <c:pt idx="2243">
                  <c:v>18.814399999999999</c:v>
                </c:pt>
                <c:pt idx="2244">
                  <c:v>19.634799999999998</c:v>
                </c:pt>
                <c:pt idx="2245">
                  <c:v>19.523700000000002</c:v>
                </c:pt>
                <c:pt idx="2246">
                  <c:v>19.5458</c:v>
                </c:pt>
                <c:pt idx="2247">
                  <c:v>19.5181</c:v>
                </c:pt>
                <c:pt idx="2248">
                  <c:v>19.495899999999999</c:v>
                </c:pt>
                <c:pt idx="2249">
                  <c:v>19.6816</c:v>
                </c:pt>
                <c:pt idx="2250">
                  <c:v>19.8019</c:v>
                </c:pt>
                <c:pt idx="2251">
                  <c:v>20.257100000000001</c:v>
                </c:pt>
                <c:pt idx="2252">
                  <c:v>20.27</c:v>
                </c:pt>
                <c:pt idx="2253">
                  <c:v>20.130400000000002</c:v>
                </c:pt>
                <c:pt idx="2254">
                  <c:v>20.100100000000001</c:v>
                </c:pt>
                <c:pt idx="2255">
                  <c:v>20.0852</c:v>
                </c:pt>
                <c:pt idx="2256">
                  <c:v>20.231400000000001</c:v>
                </c:pt>
                <c:pt idx="2257">
                  <c:v>20.43</c:v>
                </c:pt>
                <c:pt idx="2258">
                  <c:v>20.663799999999998</c:v>
                </c:pt>
                <c:pt idx="2259">
                  <c:v>20.5746</c:v>
                </c:pt>
                <c:pt idx="2260">
                  <c:v>20.9787</c:v>
                </c:pt>
                <c:pt idx="2261">
                  <c:v>20.947099999999999</c:v>
                </c:pt>
                <c:pt idx="2262">
                  <c:v>20.915199999999999</c:v>
                </c:pt>
                <c:pt idx="2263">
                  <c:v>20.9588</c:v>
                </c:pt>
                <c:pt idx="2264">
                  <c:v>20.736999999999998</c:v>
                </c:pt>
                <c:pt idx="2265">
                  <c:v>20.534300000000002</c:v>
                </c:pt>
                <c:pt idx="2266">
                  <c:v>19.6236</c:v>
                </c:pt>
                <c:pt idx="2267">
                  <c:v>19.8537</c:v>
                </c:pt>
                <c:pt idx="2268">
                  <c:v>19.824400000000001</c:v>
                </c:pt>
                <c:pt idx="2269">
                  <c:v>19.824200000000001</c:v>
                </c:pt>
                <c:pt idx="2270">
                  <c:v>19.863199999999999</c:v>
                </c:pt>
                <c:pt idx="2271">
                  <c:v>20.021999999999998</c:v>
                </c:pt>
                <c:pt idx="2272">
                  <c:v>19.8475</c:v>
                </c:pt>
                <c:pt idx="2273">
                  <c:v>19.8598</c:v>
                </c:pt>
                <c:pt idx="2274">
                  <c:v>19.813300000000002</c:v>
                </c:pt>
                <c:pt idx="2275">
                  <c:v>19.784600000000001</c:v>
                </c:pt>
                <c:pt idx="2276">
                  <c:v>19.7578</c:v>
                </c:pt>
                <c:pt idx="2277">
                  <c:v>19.535499999999999</c:v>
                </c:pt>
                <c:pt idx="2278">
                  <c:v>19.570599999999999</c:v>
                </c:pt>
                <c:pt idx="2279">
                  <c:v>19.181699999999999</c:v>
                </c:pt>
                <c:pt idx="2280">
                  <c:v>19.325900000000001</c:v>
                </c:pt>
                <c:pt idx="2281">
                  <c:v>18.9727</c:v>
                </c:pt>
                <c:pt idx="2282">
                  <c:v>18.946100000000001</c:v>
                </c:pt>
                <c:pt idx="2283">
                  <c:v>18.926600000000001</c:v>
                </c:pt>
                <c:pt idx="2284">
                  <c:v>19.155899999999999</c:v>
                </c:pt>
                <c:pt idx="2285">
                  <c:v>19.316400000000002</c:v>
                </c:pt>
                <c:pt idx="2286">
                  <c:v>19.272099999999998</c:v>
                </c:pt>
                <c:pt idx="2287">
                  <c:v>19.406600000000001</c:v>
                </c:pt>
                <c:pt idx="2288">
                  <c:v>19.351800000000001</c:v>
                </c:pt>
                <c:pt idx="2289">
                  <c:v>19.325199999999999</c:v>
                </c:pt>
                <c:pt idx="2290">
                  <c:v>19.277699999999999</c:v>
                </c:pt>
                <c:pt idx="2291">
                  <c:v>19.366599999999998</c:v>
                </c:pt>
                <c:pt idx="2292">
                  <c:v>19.244299999999999</c:v>
                </c:pt>
                <c:pt idx="2293">
                  <c:v>19.272300000000001</c:v>
                </c:pt>
                <c:pt idx="2294">
                  <c:v>19.159099999999999</c:v>
                </c:pt>
                <c:pt idx="2295">
                  <c:v>19.307500000000001</c:v>
                </c:pt>
                <c:pt idx="2296">
                  <c:v>19.281199999999998</c:v>
                </c:pt>
                <c:pt idx="2297">
                  <c:v>19.255299999999998</c:v>
                </c:pt>
                <c:pt idx="2298">
                  <c:v>19.1187</c:v>
                </c:pt>
                <c:pt idx="2299">
                  <c:v>19.443200000000001</c:v>
                </c:pt>
                <c:pt idx="2300">
                  <c:v>19.541499999999999</c:v>
                </c:pt>
                <c:pt idx="2301">
                  <c:v>19.458400000000001</c:v>
                </c:pt>
                <c:pt idx="2302">
                  <c:v>19.5928</c:v>
                </c:pt>
                <c:pt idx="2303">
                  <c:v>19.566800000000001</c:v>
                </c:pt>
                <c:pt idx="2304">
                  <c:v>19.544599999999999</c:v>
                </c:pt>
                <c:pt idx="2305">
                  <c:v>19.565799999999999</c:v>
                </c:pt>
                <c:pt idx="2306">
                  <c:v>19.4908</c:v>
                </c:pt>
                <c:pt idx="2307">
                  <c:v>19.497199999999999</c:v>
                </c:pt>
                <c:pt idx="2308">
                  <c:v>19.293600000000001</c:v>
                </c:pt>
                <c:pt idx="2309">
                  <c:v>19.213100000000001</c:v>
                </c:pt>
                <c:pt idx="2310">
                  <c:v>19.188500000000001</c:v>
                </c:pt>
                <c:pt idx="2311">
                  <c:v>19.1736</c:v>
                </c:pt>
                <c:pt idx="2312">
                  <c:v>19.3186</c:v>
                </c:pt>
                <c:pt idx="2313">
                  <c:v>19.198</c:v>
                </c:pt>
                <c:pt idx="2314">
                  <c:v>19.467700000000001</c:v>
                </c:pt>
                <c:pt idx="2315">
                  <c:v>19.404</c:v>
                </c:pt>
                <c:pt idx="2316">
                  <c:v>19.207799999999999</c:v>
                </c:pt>
                <c:pt idx="2317">
                  <c:v>19.183199999999999</c:v>
                </c:pt>
                <c:pt idx="2318">
                  <c:v>19.160599999999999</c:v>
                </c:pt>
                <c:pt idx="2319">
                  <c:v>19.145399999999999</c:v>
                </c:pt>
                <c:pt idx="2320">
                  <c:v>19.401499999999999</c:v>
                </c:pt>
                <c:pt idx="2321">
                  <c:v>19.47</c:v>
                </c:pt>
                <c:pt idx="2322">
                  <c:v>19.431999999999999</c:v>
                </c:pt>
                <c:pt idx="2323">
                  <c:v>19.328299999999999</c:v>
                </c:pt>
                <c:pt idx="2324">
                  <c:v>19.303000000000001</c:v>
                </c:pt>
                <c:pt idx="2325">
                  <c:v>19.283000000000001</c:v>
                </c:pt>
                <c:pt idx="2326">
                  <c:v>19.301100000000002</c:v>
                </c:pt>
                <c:pt idx="2327">
                  <c:v>19.131</c:v>
                </c:pt>
                <c:pt idx="2328">
                  <c:v>19.135899999999999</c:v>
                </c:pt>
                <c:pt idx="2329">
                  <c:v>19.055</c:v>
                </c:pt>
                <c:pt idx="2330">
                  <c:v>18.905100000000001</c:v>
                </c:pt>
                <c:pt idx="2331">
                  <c:v>18.880400000000002</c:v>
                </c:pt>
                <c:pt idx="2332">
                  <c:v>18.838699999999999</c:v>
                </c:pt>
                <c:pt idx="2333">
                  <c:v>19.005400000000002</c:v>
                </c:pt>
                <c:pt idx="2334">
                  <c:v>18.998200000000001</c:v>
                </c:pt>
                <c:pt idx="2335">
                  <c:v>18.9115</c:v>
                </c:pt>
                <c:pt idx="2336">
                  <c:v>18.9223</c:v>
                </c:pt>
                <c:pt idx="2337">
                  <c:v>18.772099999999998</c:v>
                </c:pt>
                <c:pt idx="2338">
                  <c:v>18.749300000000002</c:v>
                </c:pt>
                <c:pt idx="2339">
                  <c:v>18.724900000000002</c:v>
                </c:pt>
                <c:pt idx="2340">
                  <c:v>18.8095</c:v>
                </c:pt>
                <c:pt idx="2341">
                  <c:v>18.781700000000001</c:v>
                </c:pt>
                <c:pt idx="2342">
                  <c:v>18.8857</c:v>
                </c:pt>
                <c:pt idx="2343">
                  <c:v>18.828299999999999</c:v>
                </c:pt>
                <c:pt idx="2344">
                  <c:v>18.8034</c:v>
                </c:pt>
                <c:pt idx="2345">
                  <c:v>18.780999999999999</c:v>
                </c:pt>
                <c:pt idx="2346">
                  <c:v>18.758600000000001</c:v>
                </c:pt>
                <c:pt idx="2347">
                  <c:v>18.519100000000002</c:v>
                </c:pt>
                <c:pt idx="2348">
                  <c:v>18.651499999999999</c:v>
                </c:pt>
                <c:pt idx="2349">
                  <c:v>18.676500000000001</c:v>
                </c:pt>
                <c:pt idx="2350">
                  <c:v>18.3706</c:v>
                </c:pt>
                <c:pt idx="2351">
                  <c:v>18.083400000000001</c:v>
                </c:pt>
                <c:pt idx="2352">
                  <c:v>18.063300000000002</c:v>
                </c:pt>
                <c:pt idx="2353">
                  <c:v>18.042300000000001</c:v>
                </c:pt>
                <c:pt idx="2354">
                  <c:v>18.0108</c:v>
                </c:pt>
                <c:pt idx="2355">
                  <c:v>17.854500000000002</c:v>
                </c:pt>
                <c:pt idx="2356">
                  <c:v>18.1356</c:v>
                </c:pt>
                <c:pt idx="2357">
                  <c:v>17.895299999999999</c:v>
                </c:pt>
                <c:pt idx="2358">
                  <c:v>17.9024</c:v>
                </c:pt>
                <c:pt idx="2359">
                  <c:v>17.881699999999999</c:v>
                </c:pt>
                <c:pt idx="2360">
                  <c:v>17.826599999999999</c:v>
                </c:pt>
                <c:pt idx="2361">
                  <c:v>17.946300000000001</c:v>
                </c:pt>
                <c:pt idx="2362">
                  <c:v>17.993200000000002</c:v>
                </c:pt>
                <c:pt idx="2363">
                  <c:v>17.843599999999999</c:v>
                </c:pt>
                <c:pt idx="2364">
                  <c:v>17.7471</c:v>
                </c:pt>
                <c:pt idx="2365">
                  <c:v>17.698399999999999</c:v>
                </c:pt>
                <c:pt idx="2366">
                  <c:v>17.6784</c:v>
                </c:pt>
                <c:pt idx="2367">
                  <c:v>17.6586</c:v>
                </c:pt>
                <c:pt idx="2368">
                  <c:v>17.448799999999999</c:v>
                </c:pt>
                <c:pt idx="2369">
                  <c:v>17.6388</c:v>
                </c:pt>
                <c:pt idx="2370">
                  <c:v>17.279</c:v>
                </c:pt>
                <c:pt idx="2371">
                  <c:v>17.349799999999998</c:v>
                </c:pt>
                <c:pt idx="2372">
                  <c:v>17.485299999999999</c:v>
                </c:pt>
                <c:pt idx="2373">
                  <c:v>17.465800000000002</c:v>
                </c:pt>
                <c:pt idx="2374">
                  <c:v>17.441199999999998</c:v>
                </c:pt>
                <c:pt idx="2375">
                  <c:v>17.610700000000001</c:v>
                </c:pt>
                <c:pt idx="2376">
                  <c:v>17.544699999999999</c:v>
                </c:pt>
                <c:pt idx="2377">
                  <c:v>17.427700000000002</c:v>
                </c:pt>
                <c:pt idx="2378">
                  <c:v>17.463000000000001</c:v>
                </c:pt>
                <c:pt idx="2379">
                  <c:v>17.462199999999999</c:v>
                </c:pt>
                <c:pt idx="2380">
                  <c:v>17.443000000000001</c:v>
                </c:pt>
                <c:pt idx="2381">
                  <c:v>17.423999999999999</c:v>
                </c:pt>
                <c:pt idx="2382">
                  <c:v>17.632400000000001</c:v>
                </c:pt>
                <c:pt idx="2383">
                  <c:v>17.426600000000001</c:v>
                </c:pt>
                <c:pt idx="2384">
                  <c:v>17.620200000000001</c:v>
                </c:pt>
                <c:pt idx="2385">
                  <c:v>17.728100000000001</c:v>
                </c:pt>
                <c:pt idx="2386">
                  <c:v>17.751100000000001</c:v>
                </c:pt>
                <c:pt idx="2387">
                  <c:v>17.7315</c:v>
                </c:pt>
                <c:pt idx="2388">
                  <c:v>17.712299999999999</c:v>
                </c:pt>
                <c:pt idx="2389">
                  <c:v>17.702500000000001</c:v>
                </c:pt>
                <c:pt idx="2390">
                  <c:v>17.590800000000002</c:v>
                </c:pt>
                <c:pt idx="2391">
                  <c:v>17.479500000000002</c:v>
                </c:pt>
                <c:pt idx="2392">
                  <c:v>17.4954</c:v>
                </c:pt>
                <c:pt idx="2393">
                  <c:v>17.407800000000002</c:v>
                </c:pt>
                <c:pt idx="2394">
                  <c:v>17.3888</c:v>
                </c:pt>
                <c:pt idx="2395">
                  <c:v>17.390599999999999</c:v>
                </c:pt>
                <c:pt idx="2396">
                  <c:v>17.175599999999999</c:v>
                </c:pt>
                <c:pt idx="2397">
                  <c:v>17.117899999999999</c:v>
                </c:pt>
                <c:pt idx="2398">
                  <c:v>17.050599999999999</c:v>
                </c:pt>
                <c:pt idx="2399">
                  <c:v>17.093599999999999</c:v>
                </c:pt>
                <c:pt idx="2400">
                  <c:v>17.0777</c:v>
                </c:pt>
                <c:pt idx="2401">
                  <c:v>17.0596</c:v>
                </c:pt>
                <c:pt idx="2402">
                  <c:v>17.0412</c:v>
                </c:pt>
                <c:pt idx="2403">
                  <c:v>16.7864</c:v>
                </c:pt>
                <c:pt idx="2404">
                  <c:v>16.742000000000001</c:v>
                </c:pt>
                <c:pt idx="2405">
                  <c:v>16.2239</c:v>
                </c:pt>
                <c:pt idx="2406">
                  <c:v>16.175899999999999</c:v>
                </c:pt>
                <c:pt idx="2407">
                  <c:v>16.0946</c:v>
                </c:pt>
                <c:pt idx="2408">
                  <c:v>16.0778</c:v>
                </c:pt>
                <c:pt idx="2409">
                  <c:v>16.066500000000001</c:v>
                </c:pt>
                <c:pt idx="2410">
                  <c:v>16.2271</c:v>
                </c:pt>
                <c:pt idx="2411">
                  <c:v>16.430399999999999</c:v>
                </c:pt>
                <c:pt idx="2412">
                  <c:v>16.420500000000001</c:v>
                </c:pt>
                <c:pt idx="2413">
                  <c:v>16.72</c:v>
                </c:pt>
                <c:pt idx="2414">
                  <c:v>16.698</c:v>
                </c:pt>
                <c:pt idx="2415">
                  <c:v>16.681699999999999</c:v>
                </c:pt>
                <c:pt idx="2416">
                  <c:v>16.6662</c:v>
                </c:pt>
                <c:pt idx="2417">
                  <c:v>16.898399999999999</c:v>
                </c:pt>
                <c:pt idx="2418">
                  <c:v>17.009699999999999</c:v>
                </c:pt>
                <c:pt idx="2419">
                  <c:v>17.128499999999999</c:v>
                </c:pt>
                <c:pt idx="2420">
                  <c:v>16.990600000000001</c:v>
                </c:pt>
                <c:pt idx="2421">
                  <c:v>17.0642</c:v>
                </c:pt>
                <c:pt idx="2422">
                  <c:v>17.0441</c:v>
                </c:pt>
                <c:pt idx="2423">
                  <c:v>17.026299999999999</c:v>
                </c:pt>
                <c:pt idx="2424">
                  <c:v>17.2334</c:v>
                </c:pt>
                <c:pt idx="2425">
                  <c:v>17.270800000000001</c:v>
                </c:pt>
                <c:pt idx="2426">
                  <c:v>17.096499999999999</c:v>
                </c:pt>
                <c:pt idx="2427">
                  <c:v>17.104600000000001</c:v>
                </c:pt>
                <c:pt idx="2428">
                  <c:v>17.191400000000002</c:v>
                </c:pt>
                <c:pt idx="2429">
                  <c:v>17.1738</c:v>
                </c:pt>
                <c:pt idx="2430">
                  <c:v>17.165500000000002</c:v>
                </c:pt>
                <c:pt idx="2431">
                  <c:v>17.281199999999998</c:v>
                </c:pt>
                <c:pt idx="2432">
                  <c:v>17.47</c:v>
                </c:pt>
                <c:pt idx="2433">
                  <c:v>17.489899999999999</c:v>
                </c:pt>
                <c:pt idx="2434">
                  <c:v>17.5046</c:v>
                </c:pt>
                <c:pt idx="2435">
                  <c:v>17.535299999999999</c:v>
                </c:pt>
                <c:pt idx="2436">
                  <c:v>17.517700000000001</c:v>
                </c:pt>
                <c:pt idx="2437">
                  <c:v>17.499099999999999</c:v>
                </c:pt>
                <c:pt idx="2438">
                  <c:v>17.273499999999999</c:v>
                </c:pt>
                <c:pt idx="2439">
                  <c:v>17.341200000000001</c:v>
                </c:pt>
                <c:pt idx="2440">
                  <c:v>17.3264</c:v>
                </c:pt>
                <c:pt idx="2441">
                  <c:v>17.2393</c:v>
                </c:pt>
                <c:pt idx="2442">
                  <c:v>17.3232</c:v>
                </c:pt>
                <c:pt idx="2443">
                  <c:v>17.307099999999998</c:v>
                </c:pt>
                <c:pt idx="2444">
                  <c:v>17.294899999999998</c:v>
                </c:pt>
                <c:pt idx="2445">
                  <c:v>17.356400000000001</c:v>
                </c:pt>
                <c:pt idx="2446">
                  <c:v>17.3965</c:v>
                </c:pt>
                <c:pt idx="2447">
                  <c:v>17.305399999999999</c:v>
                </c:pt>
                <c:pt idx="2448">
                  <c:v>17.288699999999999</c:v>
                </c:pt>
                <c:pt idx="2449">
                  <c:v>17.218900000000001</c:v>
                </c:pt>
                <c:pt idx="2450">
                  <c:v>17.202999999999999</c:v>
                </c:pt>
                <c:pt idx="2451">
                  <c:v>17.189499999999999</c:v>
                </c:pt>
                <c:pt idx="2452">
                  <c:v>16.9908</c:v>
                </c:pt>
                <c:pt idx="2453">
                  <c:v>17.1555</c:v>
                </c:pt>
                <c:pt idx="2454">
                  <c:v>17.191600000000001</c:v>
                </c:pt>
                <c:pt idx="2455">
                  <c:v>17.251000000000001</c:v>
                </c:pt>
                <c:pt idx="2456">
                  <c:v>17.061399999999999</c:v>
                </c:pt>
                <c:pt idx="2457">
                  <c:v>17.045500000000001</c:v>
                </c:pt>
                <c:pt idx="2458">
                  <c:v>17.0306</c:v>
                </c:pt>
                <c:pt idx="2459">
                  <c:v>17.050799999999999</c:v>
                </c:pt>
                <c:pt idx="2460">
                  <c:v>17.0792</c:v>
                </c:pt>
                <c:pt idx="2461">
                  <c:v>17.095800000000001</c:v>
                </c:pt>
                <c:pt idx="2462">
                  <c:v>17.106999999999999</c:v>
                </c:pt>
                <c:pt idx="2463">
                  <c:v>17.090800000000002</c:v>
                </c:pt>
                <c:pt idx="2464">
                  <c:v>17.0748</c:v>
                </c:pt>
                <c:pt idx="2465">
                  <c:v>17.058900000000001</c:v>
                </c:pt>
                <c:pt idx="2466">
                  <c:v>17.043099999999999</c:v>
                </c:pt>
                <c:pt idx="2467">
                  <c:v>16.9512</c:v>
                </c:pt>
                <c:pt idx="2468">
                  <c:v>16.938300000000002</c:v>
                </c:pt>
                <c:pt idx="2469">
                  <c:v>16.822299999999998</c:v>
                </c:pt>
                <c:pt idx="2470">
                  <c:v>16.816500000000001</c:v>
                </c:pt>
                <c:pt idx="2471">
                  <c:v>16.810500000000001</c:v>
                </c:pt>
                <c:pt idx="2472">
                  <c:v>16.803799999999999</c:v>
                </c:pt>
                <c:pt idx="2473">
                  <c:v>16.880400000000002</c:v>
                </c:pt>
                <c:pt idx="2474">
                  <c:v>17.035599999999999</c:v>
                </c:pt>
                <c:pt idx="2475">
                  <c:v>17.151599999999998</c:v>
                </c:pt>
                <c:pt idx="2476">
                  <c:v>17.281600000000001</c:v>
                </c:pt>
                <c:pt idx="2477">
                  <c:v>17.3048</c:v>
                </c:pt>
                <c:pt idx="2478">
                  <c:v>17.299199999999999</c:v>
                </c:pt>
                <c:pt idx="2479">
                  <c:v>17.290099999999999</c:v>
                </c:pt>
                <c:pt idx="2480">
                  <c:v>17.144400000000001</c:v>
                </c:pt>
                <c:pt idx="2481">
                  <c:v>17.186800000000002</c:v>
                </c:pt>
                <c:pt idx="2482">
                  <c:v>17.069400000000002</c:v>
                </c:pt>
                <c:pt idx="2483">
                  <c:v>17.07</c:v>
                </c:pt>
                <c:pt idx="2484">
                  <c:v>17.0106</c:v>
                </c:pt>
                <c:pt idx="2485">
                  <c:v>17.004899999999999</c:v>
                </c:pt>
                <c:pt idx="2486">
                  <c:v>16.999199999999998</c:v>
                </c:pt>
                <c:pt idx="2487">
                  <c:v>17.023299999999999</c:v>
                </c:pt>
                <c:pt idx="2488">
                  <c:v>17.0441</c:v>
                </c:pt>
                <c:pt idx="2489">
                  <c:v>17.065999999999999</c:v>
                </c:pt>
                <c:pt idx="2490">
                  <c:v>17.004999999999999</c:v>
                </c:pt>
                <c:pt idx="2491">
                  <c:v>16.910900000000002</c:v>
                </c:pt>
                <c:pt idx="2492">
                  <c:v>16.904900000000001</c:v>
                </c:pt>
                <c:pt idx="2493">
                  <c:v>16.894100000000002</c:v>
                </c:pt>
                <c:pt idx="2494">
                  <c:v>16.940200000000001</c:v>
                </c:pt>
                <c:pt idx="2495">
                  <c:v>16.804600000000001</c:v>
                </c:pt>
                <c:pt idx="2496">
                  <c:v>16.4526</c:v>
                </c:pt>
                <c:pt idx="2497">
                  <c:v>16.666699999999999</c:v>
                </c:pt>
                <c:pt idx="2498">
                  <c:v>16.373200000000001</c:v>
                </c:pt>
                <c:pt idx="2499">
                  <c:v>16.3674</c:v>
                </c:pt>
                <c:pt idx="2500">
                  <c:v>16.3613</c:v>
                </c:pt>
                <c:pt idx="2501">
                  <c:v>16.6859</c:v>
                </c:pt>
                <c:pt idx="2502">
                  <c:v>16.822800000000001</c:v>
                </c:pt>
                <c:pt idx="2503">
                  <c:v>16.817900000000002</c:v>
                </c:pt>
                <c:pt idx="2504">
                  <c:v>16.917400000000001</c:v>
                </c:pt>
                <c:pt idx="2505">
                  <c:v>16.985800000000001</c:v>
                </c:pt>
                <c:pt idx="2506">
                  <c:v>16.979099999999999</c:v>
                </c:pt>
                <c:pt idx="2507">
                  <c:v>16.9678</c:v>
                </c:pt>
                <c:pt idx="2508">
                  <c:v>17.145299999999999</c:v>
                </c:pt>
                <c:pt idx="2509">
                  <c:v>17.2118</c:v>
                </c:pt>
                <c:pt idx="2510">
                  <c:v>17.199000000000002</c:v>
                </c:pt>
                <c:pt idx="2511">
                  <c:v>17.129100000000001</c:v>
                </c:pt>
                <c:pt idx="2512">
                  <c:v>17.173200000000001</c:v>
                </c:pt>
                <c:pt idx="2513">
                  <c:v>17.170000000000002</c:v>
                </c:pt>
                <c:pt idx="2514">
                  <c:v>17.141100000000002</c:v>
                </c:pt>
                <c:pt idx="2515">
                  <c:v>17.099699999999999</c:v>
                </c:pt>
                <c:pt idx="2516">
                  <c:v>17.103300000000001</c:v>
                </c:pt>
                <c:pt idx="2517">
                  <c:v>17.023499999999999</c:v>
                </c:pt>
                <c:pt idx="2518">
                  <c:v>16.875</c:v>
                </c:pt>
                <c:pt idx="2519">
                  <c:v>16.965</c:v>
                </c:pt>
                <c:pt idx="2520">
                  <c:v>16.952200000000001</c:v>
                </c:pt>
                <c:pt idx="2521">
                  <c:v>16.936699999999998</c:v>
                </c:pt>
                <c:pt idx="2522">
                  <c:v>16.942299999999999</c:v>
                </c:pt>
                <c:pt idx="2523">
                  <c:v>16.703299999999999</c:v>
                </c:pt>
                <c:pt idx="2524">
                  <c:v>16.698599999999999</c:v>
                </c:pt>
                <c:pt idx="2525">
                  <c:v>16.331299999999999</c:v>
                </c:pt>
                <c:pt idx="2526">
                  <c:v>16.097100000000001</c:v>
                </c:pt>
                <c:pt idx="2527">
                  <c:v>16.090699999999998</c:v>
                </c:pt>
                <c:pt idx="2528">
                  <c:v>16.0839</c:v>
                </c:pt>
                <c:pt idx="2529">
                  <c:v>16.314599999999999</c:v>
                </c:pt>
                <c:pt idx="2530">
                  <c:v>16.412800000000001</c:v>
                </c:pt>
                <c:pt idx="2531">
                  <c:v>16.3156</c:v>
                </c:pt>
                <c:pt idx="2532">
                  <c:v>16.096499999999999</c:v>
                </c:pt>
                <c:pt idx="2533">
                  <c:v>16.293299999999999</c:v>
                </c:pt>
                <c:pt idx="2534">
                  <c:v>16.287800000000001</c:v>
                </c:pt>
                <c:pt idx="2535">
                  <c:v>16.3123</c:v>
                </c:pt>
                <c:pt idx="2536">
                  <c:v>16.2685</c:v>
                </c:pt>
                <c:pt idx="2537">
                  <c:v>16.390499999999999</c:v>
                </c:pt>
                <c:pt idx="2538">
                  <c:v>16.458600000000001</c:v>
                </c:pt>
                <c:pt idx="2539">
                  <c:v>16.5364</c:v>
                </c:pt>
                <c:pt idx="2540">
                  <c:v>16.558800000000002</c:v>
                </c:pt>
                <c:pt idx="2541">
                  <c:v>16.5107</c:v>
                </c:pt>
                <c:pt idx="2542">
                  <c:v>16.510899999999999</c:v>
                </c:pt>
                <c:pt idx="2543">
                  <c:v>16.502400000000002</c:v>
                </c:pt>
                <c:pt idx="2544">
                  <c:v>16.410699999999999</c:v>
                </c:pt>
                <c:pt idx="2545">
                  <c:v>16.5136</c:v>
                </c:pt>
                <c:pt idx="2546">
                  <c:v>16.385000000000002</c:v>
                </c:pt>
                <c:pt idx="2547">
                  <c:v>16.3874</c:v>
                </c:pt>
                <c:pt idx="2548">
                  <c:v>16.381900000000002</c:v>
                </c:pt>
                <c:pt idx="2549">
                  <c:v>16.376300000000001</c:v>
                </c:pt>
                <c:pt idx="2550">
                  <c:v>16.482700000000001</c:v>
                </c:pt>
                <c:pt idx="2551">
                  <c:v>16.349799999999998</c:v>
                </c:pt>
                <c:pt idx="2552">
                  <c:v>16.157499999999999</c:v>
                </c:pt>
                <c:pt idx="2553">
                  <c:v>16.147300000000001</c:v>
                </c:pt>
                <c:pt idx="2554">
                  <c:v>16.1889</c:v>
                </c:pt>
                <c:pt idx="2555">
                  <c:v>16.183900000000001</c:v>
                </c:pt>
                <c:pt idx="2556">
                  <c:v>16.1798</c:v>
                </c:pt>
                <c:pt idx="2557">
                  <c:v>16.146699999999999</c:v>
                </c:pt>
                <c:pt idx="2558">
                  <c:v>16.110499999999998</c:v>
                </c:pt>
                <c:pt idx="2559">
                  <c:v>16.0745</c:v>
                </c:pt>
                <c:pt idx="2560">
                  <c:v>16.313600000000001</c:v>
                </c:pt>
                <c:pt idx="2561">
                  <c:v>16.308700000000002</c:v>
                </c:pt>
                <c:pt idx="2562">
                  <c:v>16.303899999999999</c:v>
                </c:pt>
                <c:pt idx="2563">
                  <c:v>16.2986</c:v>
                </c:pt>
                <c:pt idx="2564">
                  <c:v>16.320499999999999</c:v>
                </c:pt>
                <c:pt idx="2565">
                  <c:v>16.3843</c:v>
                </c:pt>
                <c:pt idx="2566">
                  <c:v>16.390799999999999</c:v>
                </c:pt>
                <c:pt idx="2567">
                  <c:v>16.4953</c:v>
                </c:pt>
                <c:pt idx="2568">
                  <c:v>16.494499999999999</c:v>
                </c:pt>
                <c:pt idx="2569">
                  <c:v>16.489699999999999</c:v>
                </c:pt>
                <c:pt idx="2570">
                  <c:v>16.4848</c:v>
                </c:pt>
                <c:pt idx="2571">
                  <c:v>16.418800000000001</c:v>
                </c:pt>
                <c:pt idx="2572">
                  <c:v>16.389500000000002</c:v>
                </c:pt>
                <c:pt idx="2573">
                  <c:v>16.3462</c:v>
                </c:pt>
                <c:pt idx="2574">
                  <c:v>16.4467</c:v>
                </c:pt>
                <c:pt idx="2575">
                  <c:v>16.4282</c:v>
                </c:pt>
                <c:pt idx="2576">
                  <c:v>16.423300000000001</c:v>
                </c:pt>
                <c:pt idx="2577">
                  <c:v>16.418900000000001</c:v>
                </c:pt>
                <c:pt idx="2578">
                  <c:v>16.290900000000001</c:v>
                </c:pt>
                <c:pt idx="2579">
                  <c:v>16.1358</c:v>
                </c:pt>
                <c:pt idx="2580">
                  <c:v>16.215499999999999</c:v>
                </c:pt>
                <c:pt idx="2581">
                  <c:v>16.124300000000002</c:v>
                </c:pt>
                <c:pt idx="2582">
                  <c:v>16.173400000000001</c:v>
                </c:pt>
                <c:pt idx="2583">
                  <c:v>16.168700000000001</c:v>
                </c:pt>
                <c:pt idx="2584">
                  <c:v>16.159800000000001</c:v>
                </c:pt>
                <c:pt idx="2585">
                  <c:v>16.248799999999999</c:v>
                </c:pt>
                <c:pt idx="2586">
                  <c:v>16.279399999999999</c:v>
                </c:pt>
                <c:pt idx="2587">
                  <c:v>16.426100000000002</c:v>
                </c:pt>
                <c:pt idx="2588">
                  <c:v>16.298100000000002</c:v>
                </c:pt>
                <c:pt idx="2589">
                  <c:v>16.159600000000001</c:v>
                </c:pt>
                <c:pt idx="2590">
                  <c:v>16.154599999999999</c:v>
                </c:pt>
                <c:pt idx="2591">
                  <c:v>16.1401</c:v>
                </c:pt>
                <c:pt idx="2592">
                  <c:v>16.222799999999999</c:v>
                </c:pt>
                <c:pt idx="2593">
                  <c:v>16.178100000000001</c:v>
                </c:pt>
                <c:pt idx="2594">
                  <c:v>16.2424</c:v>
                </c:pt>
                <c:pt idx="2595">
                  <c:v>16.310600000000001</c:v>
                </c:pt>
                <c:pt idx="2596">
                  <c:v>16.448799999999999</c:v>
                </c:pt>
                <c:pt idx="2597">
                  <c:v>16.441099999999999</c:v>
                </c:pt>
                <c:pt idx="2598">
                  <c:v>16.419799999999999</c:v>
                </c:pt>
                <c:pt idx="2599">
                  <c:v>16.3736</c:v>
                </c:pt>
                <c:pt idx="2600">
                  <c:v>16.249199999999998</c:v>
                </c:pt>
                <c:pt idx="2601">
                  <c:v>16.047599999999999</c:v>
                </c:pt>
                <c:pt idx="2602">
                  <c:v>16.015000000000001</c:v>
                </c:pt>
                <c:pt idx="2603">
                  <c:v>16.1325</c:v>
                </c:pt>
                <c:pt idx="2604">
                  <c:v>16.130700000000001</c:v>
                </c:pt>
                <c:pt idx="2605">
                  <c:v>16.124199999999998</c:v>
                </c:pt>
                <c:pt idx="2606">
                  <c:v>16.2912</c:v>
                </c:pt>
                <c:pt idx="2607">
                  <c:v>16.325900000000001</c:v>
                </c:pt>
                <c:pt idx="2608">
                  <c:v>16.1722</c:v>
                </c:pt>
                <c:pt idx="2609">
                  <c:v>16.219799999999999</c:v>
                </c:pt>
                <c:pt idx="2610">
                  <c:v>16.2027</c:v>
                </c:pt>
                <c:pt idx="2611">
                  <c:v>16.198899999999998</c:v>
                </c:pt>
                <c:pt idx="2612">
                  <c:v>16.210699999999999</c:v>
                </c:pt>
                <c:pt idx="2613">
                  <c:v>16.209599999999998</c:v>
                </c:pt>
                <c:pt idx="2614">
                  <c:v>16.241800000000001</c:v>
                </c:pt>
                <c:pt idx="2615">
                  <c:v>16.348800000000001</c:v>
                </c:pt>
                <c:pt idx="2616">
                  <c:v>16.165400000000002</c:v>
                </c:pt>
                <c:pt idx="2617">
                  <c:v>16.186399999999999</c:v>
                </c:pt>
                <c:pt idx="2618">
                  <c:v>16.1829</c:v>
                </c:pt>
                <c:pt idx="2619">
                  <c:v>16.178599999999999</c:v>
                </c:pt>
                <c:pt idx="2620">
                  <c:v>16.0715</c:v>
                </c:pt>
                <c:pt idx="2621">
                  <c:v>16.215199999999999</c:v>
                </c:pt>
                <c:pt idx="2622">
                  <c:v>16.1999</c:v>
                </c:pt>
                <c:pt idx="2623">
                  <c:v>16.158100000000001</c:v>
                </c:pt>
                <c:pt idx="2624">
                  <c:v>16.213899999999999</c:v>
                </c:pt>
                <c:pt idx="2625">
                  <c:v>16.210899999999999</c:v>
                </c:pt>
                <c:pt idx="2626">
                  <c:v>16.207000000000001</c:v>
                </c:pt>
                <c:pt idx="2627">
                  <c:v>16.1692</c:v>
                </c:pt>
                <c:pt idx="2628">
                  <c:v>16.177199999999999</c:v>
                </c:pt>
                <c:pt idx="2629">
                  <c:v>16.132000000000001</c:v>
                </c:pt>
                <c:pt idx="2630">
                  <c:v>16.151299999999999</c:v>
                </c:pt>
                <c:pt idx="2631">
                  <c:v>16.227799999999998</c:v>
                </c:pt>
                <c:pt idx="2632">
                  <c:v>16.224399999999999</c:v>
                </c:pt>
                <c:pt idx="2633">
                  <c:v>16.220300000000002</c:v>
                </c:pt>
                <c:pt idx="2634">
                  <c:v>16.228100000000001</c:v>
                </c:pt>
                <c:pt idx="2635">
                  <c:v>16.276199999999999</c:v>
                </c:pt>
                <c:pt idx="2636">
                  <c:v>16.255199999999999</c:v>
                </c:pt>
                <c:pt idx="2637">
                  <c:v>16.174600000000002</c:v>
                </c:pt>
                <c:pt idx="2638">
                  <c:v>16.084399999999999</c:v>
                </c:pt>
                <c:pt idx="2639">
                  <c:v>16.0794</c:v>
                </c:pt>
                <c:pt idx="2640">
                  <c:v>16.075500000000002</c:v>
                </c:pt>
                <c:pt idx="2641">
                  <c:v>16.2087</c:v>
                </c:pt>
                <c:pt idx="2642">
                  <c:v>16.249300000000002</c:v>
                </c:pt>
                <c:pt idx="2643">
                  <c:v>16.216999999999999</c:v>
                </c:pt>
                <c:pt idx="2644">
                  <c:v>16.254000000000001</c:v>
                </c:pt>
                <c:pt idx="2645">
                  <c:v>16.264399999999998</c:v>
                </c:pt>
                <c:pt idx="2646">
                  <c:v>16.260999999999999</c:v>
                </c:pt>
                <c:pt idx="2647">
                  <c:v>16.217300000000002</c:v>
                </c:pt>
                <c:pt idx="2648">
                  <c:v>16.131499999999999</c:v>
                </c:pt>
                <c:pt idx="2649">
                  <c:v>16.093</c:v>
                </c:pt>
                <c:pt idx="2650">
                  <c:v>16.081199999999999</c:v>
                </c:pt>
                <c:pt idx="2651">
                  <c:v>16.063199999999998</c:v>
                </c:pt>
                <c:pt idx="2652">
                  <c:v>16.105799999999999</c:v>
                </c:pt>
                <c:pt idx="2653">
                  <c:v>16.102499999999999</c:v>
                </c:pt>
                <c:pt idx="2654">
                  <c:v>16.092400000000001</c:v>
                </c:pt>
                <c:pt idx="2655">
                  <c:v>16.130199999999999</c:v>
                </c:pt>
                <c:pt idx="2656">
                  <c:v>16.085000000000001</c:v>
                </c:pt>
                <c:pt idx="2657">
                  <c:v>16.0456</c:v>
                </c:pt>
                <c:pt idx="2658">
                  <c:v>15.833</c:v>
                </c:pt>
                <c:pt idx="2659">
                  <c:v>15.9803</c:v>
                </c:pt>
                <c:pt idx="2660">
                  <c:v>15.975099999999999</c:v>
                </c:pt>
                <c:pt idx="2661">
                  <c:v>16.009499999999999</c:v>
                </c:pt>
                <c:pt idx="2662">
                  <c:v>15.9711</c:v>
                </c:pt>
                <c:pt idx="2663">
                  <c:v>15.954499999999999</c:v>
                </c:pt>
                <c:pt idx="2664">
                  <c:v>15.838200000000001</c:v>
                </c:pt>
                <c:pt idx="2665">
                  <c:v>15.8492</c:v>
                </c:pt>
                <c:pt idx="2666">
                  <c:v>15.6295</c:v>
                </c:pt>
                <c:pt idx="2667">
                  <c:v>15.626300000000001</c:v>
                </c:pt>
                <c:pt idx="2668">
                  <c:v>15.6157</c:v>
                </c:pt>
                <c:pt idx="2669">
                  <c:v>15.39</c:v>
                </c:pt>
                <c:pt idx="2670">
                  <c:v>15.5692</c:v>
                </c:pt>
                <c:pt idx="2671">
                  <c:v>15.696999999999999</c:v>
                </c:pt>
                <c:pt idx="2672">
                  <c:v>15.699400000000001</c:v>
                </c:pt>
                <c:pt idx="2673">
                  <c:v>15.759399999999999</c:v>
                </c:pt>
                <c:pt idx="2674">
                  <c:v>15.7552</c:v>
                </c:pt>
                <c:pt idx="2675">
                  <c:v>15.7399</c:v>
                </c:pt>
                <c:pt idx="2676">
                  <c:v>15.7088</c:v>
                </c:pt>
                <c:pt idx="2677">
                  <c:v>15.6937</c:v>
                </c:pt>
                <c:pt idx="2678">
                  <c:v>15.619199999999999</c:v>
                </c:pt>
                <c:pt idx="2679">
                  <c:v>15.656499999999999</c:v>
                </c:pt>
                <c:pt idx="2680">
                  <c:v>15.617900000000001</c:v>
                </c:pt>
                <c:pt idx="2681">
                  <c:v>15.6158</c:v>
                </c:pt>
                <c:pt idx="2682">
                  <c:v>15.611599999999999</c:v>
                </c:pt>
                <c:pt idx="2683">
                  <c:v>15.5831</c:v>
                </c:pt>
                <c:pt idx="2684">
                  <c:v>15.6389</c:v>
                </c:pt>
                <c:pt idx="2685">
                  <c:v>15.6096</c:v>
                </c:pt>
                <c:pt idx="2686">
                  <c:v>15.5845</c:v>
                </c:pt>
                <c:pt idx="2687">
                  <c:v>15.6317</c:v>
                </c:pt>
                <c:pt idx="2688">
                  <c:v>15.638</c:v>
                </c:pt>
                <c:pt idx="2689">
                  <c:v>15.626300000000001</c:v>
                </c:pt>
                <c:pt idx="2690">
                  <c:v>15.5062</c:v>
                </c:pt>
                <c:pt idx="2691">
                  <c:v>15.5162</c:v>
                </c:pt>
                <c:pt idx="2692">
                  <c:v>15.5379</c:v>
                </c:pt>
                <c:pt idx="2693">
                  <c:v>15.513199999999999</c:v>
                </c:pt>
                <c:pt idx="2694">
                  <c:v>15.510199999999999</c:v>
                </c:pt>
                <c:pt idx="2695">
                  <c:v>15.507</c:v>
                </c:pt>
                <c:pt idx="2696">
                  <c:v>15.5054</c:v>
                </c:pt>
                <c:pt idx="2697">
                  <c:v>15.463200000000001</c:v>
                </c:pt>
                <c:pt idx="2698">
                  <c:v>15.3786</c:v>
                </c:pt>
                <c:pt idx="2699">
                  <c:v>15.318300000000001</c:v>
                </c:pt>
                <c:pt idx="2700">
                  <c:v>15.2339</c:v>
                </c:pt>
                <c:pt idx="2701">
                  <c:v>15.304</c:v>
                </c:pt>
                <c:pt idx="2702">
                  <c:v>15.3025</c:v>
                </c:pt>
                <c:pt idx="2703">
                  <c:v>15.298999999999999</c:v>
                </c:pt>
                <c:pt idx="2704">
                  <c:v>15.411</c:v>
                </c:pt>
                <c:pt idx="2705">
                  <c:v>15.4383</c:v>
                </c:pt>
                <c:pt idx="2706">
                  <c:v>15.4358</c:v>
                </c:pt>
                <c:pt idx="2707">
                  <c:v>15.355700000000001</c:v>
                </c:pt>
                <c:pt idx="2708">
                  <c:v>15.470499999999999</c:v>
                </c:pt>
                <c:pt idx="2709">
                  <c:v>15.4682</c:v>
                </c:pt>
                <c:pt idx="2710">
                  <c:v>15.466900000000001</c:v>
                </c:pt>
                <c:pt idx="2711">
                  <c:v>15.4163</c:v>
                </c:pt>
                <c:pt idx="2712">
                  <c:v>15.4122</c:v>
                </c:pt>
                <c:pt idx="2713">
                  <c:v>15.4871</c:v>
                </c:pt>
                <c:pt idx="2714">
                  <c:v>15.5618</c:v>
                </c:pt>
                <c:pt idx="2715">
                  <c:v>15.5825</c:v>
                </c:pt>
                <c:pt idx="2716">
                  <c:v>15.581099999999999</c:v>
                </c:pt>
                <c:pt idx="2717">
                  <c:v>15.579700000000001</c:v>
                </c:pt>
                <c:pt idx="2718">
                  <c:v>15.576499999999999</c:v>
                </c:pt>
                <c:pt idx="2719">
                  <c:v>15.5488</c:v>
                </c:pt>
                <c:pt idx="2720">
                  <c:v>15.4841</c:v>
                </c:pt>
                <c:pt idx="2721">
                  <c:v>15.4512</c:v>
                </c:pt>
                <c:pt idx="2722">
                  <c:v>15.4</c:v>
                </c:pt>
                <c:pt idx="2723">
                  <c:v>15.3986</c:v>
                </c:pt>
                <c:pt idx="2724">
                  <c:v>15.358499999999999</c:v>
                </c:pt>
                <c:pt idx="2725">
                  <c:v>15.376799999999999</c:v>
                </c:pt>
                <c:pt idx="2726">
                  <c:v>15.2849</c:v>
                </c:pt>
                <c:pt idx="2727">
                  <c:v>15.354200000000001</c:v>
                </c:pt>
                <c:pt idx="2728">
                  <c:v>15.284599999999999</c:v>
                </c:pt>
                <c:pt idx="2729">
                  <c:v>15.2033</c:v>
                </c:pt>
                <c:pt idx="2730">
                  <c:v>15.201700000000001</c:v>
                </c:pt>
                <c:pt idx="2731">
                  <c:v>15.2003</c:v>
                </c:pt>
                <c:pt idx="2732">
                  <c:v>14.9505</c:v>
                </c:pt>
                <c:pt idx="2733">
                  <c:v>15.0236</c:v>
                </c:pt>
                <c:pt idx="2734">
                  <c:v>15.134600000000001</c:v>
                </c:pt>
                <c:pt idx="2735">
                  <c:v>15.1815</c:v>
                </c:pt>
                <c:pt idx="2736">
                  <c:v>15.135899999999999</c:v>
                </c:pt>
                <c:pt idx="2737">
                  <c:v>15.1342</c:v>
                </c:pt>
                <c:pt idx="2738">
                  <c:v>15.133900000000001</c:v>
                </c:pt>
                <c:pt idx="2739">
                  <c:v>15.1624</c:v>
                </c:pt>
                <c:pt idx="2740">
                  <c:v>14.9214</c:v>
                </c:pt>
                <c:pt idx="2741">
                  <c:v>14.8794</c:v>
                </c:pt>
                <c:pt idx="2742">
                  <c:v>14.801600000000001</c:v>
                </c:pt>
                <c:pt idx="2743">
                  <c:v>14.8521</c:v>
                </c:pt>
                <c:pt idx="2744">
                  <c:v>14.850300000000001</c:v>
                </c:pt>
                <c:pt idx="2745">
                  <c:v>14.847899999999999</c:v>
                </c:pt>
                <c:pt idx="2746">
                  <c:v>14.7859</c:v>
                </c:pt>
                <c:pt idx="2747">
                  <c:v>14.8825</c:v>
                </c:pt>
                <c:pt idx="2748">
                  <c:v>14.8856</c:v>
                </c:pt>
                <c:pt idx="2749">
                  <c:v>15.0459</c:v>
                </c:pt>
                <c:pt idx="2750">
                  <c:v>15.038</c:v>
                </c:pt>
                <c:pt idx="2751">
                  <c:v>15.036099999999999</c:v>
                </c:pt>
                <c:pt idx="2752">
                  <c:v>15.0344</c:v>
                </c:pt>
                <c:pt idx="2753">
                  <c:v>15.041399999999999</c:v>
                </c:pt>
                <c:pt idx="2754">
                  <c:v>15.077199999999999</c:v>
                </c:pt>
                <c:pt idx="2755">
                  <c:v>15.1882</c:v>
                </c:pt>
                <c:pt idx="2756">
                  <c:v>15.3499</c:v>
                </c:pt>
                <c:pt idx="2757">
                  <c:v>15.4336</c:v>
                </c:pt>
                <c:pt idx="2758">
                  <c:v>15.428100000000001</c:v>
                </c:pt>
                <c:pt idx="2759">
                  <c:v>15.4177</c:v>
                </c:pt>
                <c:pt idx="2760">
                  <c:v>15.455500000000001</c:v>
                </c:pt>
                <c:pt idx="2761">
                  <c:v>15.5245</c:v>
                </c:pt>
                <c:pt idx="2762">
                  <c:v>15.5848</c:v>
                </c:pt>
                <c:pt idx="2763">
                  <c:v>15.5793</c:v>
                </c:pt>
                <c:pt idx="2764">
                  <c:v>15.578099999999999</c:v>
                </c:pt>
                <c:pt idx="2765">
                  <c:v>15.5755</c:v>
                </c:pt>
                <c:pt idx="2766">
                  <c:v>15.572900000000001</c:v>
                </c:pt>
                <c:pt idx="2767">
                  <c:v>15.632300000000001</c:v>
                </c:pt>
                <c:pt idx="2768">
                  <c:v>15.5564</c:v>
                </c:pt>
                <c:pt idx="2769">
                  <c:v>15.382199999999999</c:v>
                </c:pt>
                <c:pt idx="2770">
                  <c:v>15.5303</c:v>
                </c:pt>
                <c:pt idx="2771">
                  <c:v>15.3796</c:v>
                </c:pt>
                <c:pt idx="2772">
                  <c:v>15.3819</c:v>
                </c:pt>
                <c:pt idx="2773">
                  <c:v>15.381600000000001</c:v>
                </c:pt>
                <c:pt idx="2774">
                  <c:v>15.5397</c:v>
                </c:pt>
                <c:pt idx="2775">
                  <c:v>15.446899999999999</c:v>
                </c:pt>
                <c:pt idx="2776">
                  <c:v>15.4504</c:v>
                </c:pt>
                <c:pt idx="2777">
                  <c:v>15.4748</c:v>
                </c:pt>
                <c:pt idx="2778">
                  <c:v>15.5306</c:v>
                </c:pt>
                <c:pt idx="2779">
                  <c:v>15.5237</c:v>
                </c:pt>
                <c:pt idx="2780">
                  <c:v>15.5183</c:v>
                </c:pt>
                <c:pt idx="2781">
                  <c:v>15.5669</c:v>
                </c:pt>
                <c:pt idx="2782">
                  <c:v>15.6036</c:v>
                </c:pt>
                <c:pt idx="2783">
                  <c:v>15.510199999999999</c:v>
                </c:pt>
                <c:pt idx="2784">
                  <c:v>15.591799999999999</c:v>
                </c:pt>
                <c:pt idx="2785">
                  <c:v>15.6914</c:v>
                </c:pt>
                <c:pt idx="2786">
                  <c:v>15.690099999999999</c:v>
                </c:pt>
                <c:pt idx="2787">
                  <c:v>15.6845</c:v>
                </c:pt>
                <c:pt idx="2788">
                  <c:v>15.619300000000001</c:v>
                </c:pt>
                <c:pt idx="2789">
                  <c:v>15.6325</c:v>
                </c:pt>
                <c:pt idx="2790">
                  <c:v>15.5404</c:v>
                </c:pt>
                <c:pt idx="2791">
                  <c:v>15.524699999999999</c:v>
                </c:pt>
                <c:pt idx="2792">
                  <c:v>15.4582</c:v>
                </c:pt>
                <c:pt idx="2793">
                  <c:v>15.456200000000001</c:v>
                </c:pt>
                <c:pt idx="2794">
                  <c:v>15.452299999999999</c:v>
                </c:pt>
                <c:pt idx="2795">
                  <c:v>15.3284</c:v>
                </c:pt>
                <c:pt idx="2796">
                  <c:v>15.357699999999999</c:v>
                </c:pt>
                <c:pt idx="2797">
                  <c:v>15.4468</c:v>
                </c:pt>
                <c:pt idx="2798">
                  <c:v>15.494999999999999</c:v>
                </c:pt>
                <c:pt idx="2799">
                  <c:v>15.111499999999999</c:v>
                </c:pt>
                <c:pt idx="2800">
                  <c:v>15.109500000000001</c:v>
                </c:pt>
                <c:pt idx="2801">
                  <c:v>15.110300000000001</c:v>
                </c:pt>
                <c:pt idx="2802">
                  <c:v>15.105700000000001</c:v>
                </c:pt>
                <c:pt idx="2803">
                  <c:v>14.732100000000001</c:v>
                </c:pt>
                <c:pt idx="2804">
                  <c:v>14.5848</c:v>
                </c:pt>
                <c:pt idx="2805">
                  <c:v>14.759</c:v>
                </c:pt>
                <c:pt idx="2806">
                  <c:v>14.651899999999999</c:v>
                </c:pt>
                <c:pt idx="2807">
                  <c:v>14.648099999999999</c:v>
                </c:pt>
                <c:pt idx="2808">
                  <c:v>14.6435</c:v>
                </c:pt>
                <c:pt idx="2809">
                  <c:v>14.799300000000001</c:v>
                </c:pt>
                <c:pt idx="2810">
                  <c:v>15.0106</c:v>
                </c:pt>
                <c:pt idx="2811">
                  <c:v>14.934100000000001</c:v>
                </c:pt>
                <c:pt idx="2812">
                  <c:v>14.8264</c:v>
                </c:pt>
                <c:pt idx="2813">
                  <c:v>14.806100000000001</c:v>
                </c:pt>
                <c:pt idx="2814">
                  <c:v>14.8041</c:v>
                </c:pt>
                <c:pt idx="2815">
                  <c:v>14.800800000000001</c:v>
                </c:pt>
                <c:pt idx="2816">
                  <c:v>14.6767</c:v>
                </c:pt>
                <c:pt idx="2817">
                  <c:v>14.705399999999999</c:v>
                </c:pt>
                <c:pt idx="2818">
                  <c:v>14.802</c:v>
                </c:pt>
                <c:pt idx="2819">
                  <c:v>14.77</c:v>
                </c:pt>
                <c:pt idx="2820">
                  <c:v>14.7529</c:v>
                </c:pt>
                <c:pt idx="2821">
                  <c:v>14.7508</c:v>
                </c:pt>
                <c:pt idx="2822">
                  <c:v>14.748900000000001</c:v>
                </c:pt>
                <c:pt idx="2823">
                  <c:v>14.5585</c:v>
                </c:pt>
                <c:pt idx="2824">
                  <c:v>14.831</c:v>
                </c:pt>
                <c:pt idx="2825">
                  <c:v>14.9284</c:v>
                </c:pt>
                <c:pt idx="2826">
                  <c:v>14.9901</c:v>
                </c:pt>
                <c:pt idx="2827">
                  <c:v>14.9948</c:v>
                </c:pt>
                <c:pt idx="2828">
                  <c:v>14.992800000000001</c:v>
                </c:pt>
                <c:pt idx="2829">
                  <c:v>14.9908</c:v>
                </c:pt>
                <c:pt idx="2830">
                  <c:v>14.9899</c:v>
                </c:pt>
                <c:pt idx="2831">
                  <c:v>14.9879</c:v>
                </c:pt>
                <c:pt idx="2832">
                  <c:v>15.0707</c:v>
                </c:pt>
                <c:pt idx="2833">
                  <c:v>15.0344</c:v>
                </c:pt>
                <c:pt idx="2834">
                  <c:v>14.9787</c:v>
                </c:pt>
                <c:pt idx="2835">
                  <c:v>14.976800000000001</c:v>
                </c:pt>
                <c:pt idx="2836">
                  <c:v>14.974500000000001</c:v>
                </c:pt>
                <c:pt idx="2837">
                  <c:v>14.976000000000001</c:v>
                </c:pt>
                <c:pt idx="2838">
                  <c:v>14.9876</c:v>
                </c:pt>
                <c:pt idx="2839">
                  <c:v>14.8172</c:v>
                </c:pt>
                <c:pt idx="2840">
                  <c:v>14.8302</c:v>
                </c:pt>
                <c:pt idx="2841">
                  <c:v>14.843</c:v>
                </c:pt>
                <c:pt idx="2842">
                  <c:v>14.841200000000001</c:v>
                </c:pt>
                <c:pt idx="2843">
                  <c:v>14.832100000000001</c:v>
                </c:pt>
                <c:pt idx="2844">
                  <c:v>14.821099999999999</c:v>
                </c:pt>
                <c:pt idx="2845">
                  <c:v>14.995799999999999</c:v>
                </c:pt>
                <c:pt idx="2846">
                  <c:v>15.069599999999999</c:v>
                </c:pt>
                <c:pt idx="2847">
                  <c:v>14.9933</c:v>
                </c:pt>
                <c:pt idx="2848">
                  <c:v>15.031499999999999</c:v>
                </c:pt>
                <c:pt idx="2849">
                  <c:v>15.0274</c:v>
                </c:pt>
                <c:pt idx="2850">
                  <c:v>15.027100000000001</c:v>
                </c:pt>
                <c:pt idx="2851">
                  <c:v>15.089700000000001</c:v>
                </c:pt>
                <c:pt idx="2852">
                  <c:v>14.928000000000001</c:v>
                </c:pt>
                <c:pt idx="2853">
                  <c:v>14.8911</c:v>
                </c:pt>
                <c:pt idx="2854">
                  <c:v>14.785500000000001</c:v>
                </c:pt>
                <c:pt idx="2855">
                  <c:v>14.472099999999999</c:v>
                </c:pt>
                <c:pt idx="2856">
                  <c:v>14.467499999999999</c:v>
                </c:pt>
                <c:pt idx="2857">
                  <c:v>14.4527</c:v>
                </c:pt>
                <c:pt idx="2858">
                  <c:v>14.347300000000001</c:v>
                </c:pt>
                <c:pt idx="2859">
                  <c:v>14.355</c:v>
                </c:pt>
                <c:pt idx="2860">
                  <c:v>14.3565</c:v>
                </c:pt>
                <c:pt idx="2861">
                  <c:v>14.315799999999999</c:v>
                </c:pt>
                <c:pt idx="2862">
                  <c:v>14.4247</c:v>
                </c:pt>
                <c:pt idx="2863">
                  <c:v>14.420299999999999</c:v>
                </c:pt>
                <c:pt idx="2864">
                  <c:v>14.422700000000001</c:v>
                </c:pt>
                <c:pt idx="2865">
                  <c:v>14.6282</c:v>
                </c:pt>
                <c:pt idx="2866">
                  <c:v>14.7798</c:v>
                </c:pt>
                <c:pt idx="2867">
                  <c:v>14.8156</c:v>
                </c:pt>
                <c:pt idx="2868">
                  <c:v>14.6152</c:v>
                </c:pt>
                <c:pt idx="2869">
                  <c:v>14.7494</c:v>
                </c:pt>
                <c:pt idx="2870">
                  <c:v>14.7454</c:v>
                </c:pt>
                <c:pt idx="2871">
                  <c:v>14.7423</c:v>
                </c:pt>
                <c:pt idx="2872">
                  <c:v>14.698600000000001</c:v>
                </c:pt>
                <c:pt idx="2873">
                  <c:v>14.791700000000001</c:v>
                </c:pt>
                <c:pt idx="2874">
                  <c:v>14.8988</c:v>
                </c:pt>
                <c:pt idx="2875">
                  <c:v>14.821199999999999</c:v>
                </c:pt>
                <c:pt idx="2876">
                  <c:v>14.694699999999999</c:v>
                </c:pt>
                <c:pt idx="2877">
                  <c:v>14.697699999999999</c:v>
                </c:pt>
                <c:pt idx="2878">
                  <c:v>14.697800000000001</c:v>
                </c:pt>
                <c:pt idx="2879">
                  <c:v>14.583399999999999</c:v>
                </c:pt>
                <c:pt idx="2880">
                  <c:v>14.648199999999999</c:v>
                </c:pt>
                <c:pt idx="2881">
                  <c:v>14.5837</c:v>
                </c:pt>
                <c:pt idx="2882">
                  <c:v>14.419499999999999</c:v>
                </c:pt>
                <c:pt idx="2883">
                  <c:v>14.261900000000001</c:v>
                </c:pt>
                <c:pt idx="2884">
                  <c:v>14.2582</c:v>
                </c:pt>
                <c:pt idx="2885">
                  <c:v>14.2562</c:v>
                </c:pt>
                <c:pt idx="2886">
                  <c:v>14.261799999999999</c:v>
                </c:pt>
                <c:pt idx="2887">
                  <c:v>14.1861</c:v>
                </c:pt>
                <c:pt idx="2888">
                  <c:v>14.064500000000001</c:v>
                </c:pt>
                <c:pt idx="2889">
                  <c:v>14.0646</c:v>
                </c:pt>
                <c:pt idx="2890">
                  <c:v>14.2782</c:v>
                </c:pt>
                <c:pt idx="2891">
                  <c:v>14.2804</c:v>
                </c:pt>
                <c:pt idx="2892">
                  <c:v>14.278</c:v>
                </c:pt>
                <c:pt idx="2893">
                  <c:v>14.2843</c:v>
                </c:pt>
                <c:pt idx="2894">
                  <c:v>14.1556</c:v>
                </c:pt>
                <c:pt idx="2895">
                  <c:v>14.3368</c:v>
                </c:pt>
                <c:pt idx="2896">
                  <c:v>14.296200000000001</c:v>
                </c:pt>
                <c:pt idx="2897">
                  <c:v>14.3726</c:v>
                </c:pt>
                <c:pt idx="2898">
                  <c:v>14.363200000000001</c:v>
                </c:pt>
                <c:pt idx="2899">
                  <c:v>14.37</c:v>
                </c:pt>
                <c:pt idx="2900">
                  <c:v>14.2765</c:v>
                </c:pt>
                <c:pt idx="2901">
                  <c:v>14.132099999999999</c:v>
                </c:pt>
                <c:pt idx="2902">
                  <c:v>14.254300000000001</c:v>
                </c:pt>
                <c:pt idx="2903">
                  <c:v>14.238899999999999</c:v>
                </c:pt>
                <c:pt idx="2904">
                  <c:v>13.9695</c:v>
                </c:pt>
                <c:pt idx="2905">
                  <c:v>13.9697</c:v>
                </c:pt>
                <c:pt idx="2906">
                  <c:v>13.938000000000001</c:v>
                </c:pt>
                <c:pt idx="2907">
                  <c:v>13.7224</c:v>
                </c:pt>
                <c:pt idx="2908">
                  <c:v>13.7189</c:v>
                </c:pt>
                <c:pt idx="2909">
                  <c:v>13.9</c:v>
                </c:pt>
                <c:pt idx="2910">
                  <c:v>14.082800000000001</c:v>
                </c:pt>
                <c:pt idx="2911">
                  <c:v>14.091799999999999</c:v>
                </c:pt>
                <c:pt idx="2912">
                  <c:v>14.0884</c:v>
                </c:pt>
                <c:pt idx="2913">
                  <c:v>14.089399999999999</c:v>
                </c:pt>
                <c:pt idx="2914">
                  <c:v>14.2342</c:v>
                </c:pt>
                <c:pt idx="2915">
                  <c:v>14.2654</c:v>
                </c:pt>
                <c:pt idx="2916">
                  <c:v>14.157</c:v>
                </c:pt>
                <c:pt idx="2917">
                  <c:v>14.083</c:v>
                </c:pt>
                <c:pt idx="2918">
                  <c:v>14.0855</c:v>
                </c:pt>
                <c:pt idx="2919">
                  <c:v>14.084099999999999</c:v>
                </c:pt>
                <c:pt idx="2920">
                  <c:v>14.082800000000001</c:v>
                </c:pt>
                <c:pt idx="2921">
                  <c:v>14.0677</c:v>
                </c:pt>
                <c:pt idx="2922">
                  <c:v>14.115399999999999</c:v>
                </c:pt>
                <c:pt idx="2923">
                  <c:v>14.140499999999999</c:v>
                </c:pt>
                <c:pt idx="2924">
                  <c:v>14.011900000000001</c:v>
                </c:pt>
                <c:pt idx="2925">
                  <c:v>14.0303</c:v>
                </c:pt>
                <c:pt idx="2926">
                  <c:v>14.0299</c:v>
                </c:pt>
                <c:pt idx="2927">
                  <c:v>14.0251</c:v>
                </c:pt>
                <c:pt idx="2928">
                  <c:v>14.1225</c:v>
                </c:pt>
                <c:pt idx="2929">
                  <c:v>14.015599999999999</c:v>
                </c:pt>
                <c:pt idx="2930">
                  <c:v>13.9216</c:v>
                </c:pt>
                <c:pt idx="2931">
                  <c:v>13.9168</c:v>
                </c:pt>
                <c:pt idx="2932">
                  <c:v>13.916</c:v>
                </c:pt>
                <c:pt idx="2933">
                  <c:v>13.915900000000001</c:v>
                </c:pt>
                <c:pt idx="2934">
                  <c:v>13.9085</c:v>
                </c:pt>
                <c:pt idx="2935">
                  <c:v>13.8306</c:v>
                </c:pt>
                <c:pt idx="2936">
                  <c:v>13.7403</c:v>
                </c:pt>
                <c:pt idx="2937">
                  <c:v>13.803599999999999</c:v>
                </c:pt>
                <c:pt idx="2938">
                  <c:v>13.813800000000001</c:v>
                </c:pt>
                <c:pt idx="2939">
                  <c:v>13.8103</c:v>
                </c:pt>
                <c:pt idx="2940">
                  <c:v>13.808999999999999</c:v>
                </c:pt>
                <c:pt idx="2941">
                  <c:v>13.809100000000001</c:v>
                </c:pt>
                <c:pt idx="2942">
                  <c:v>13.8202</c:v>
                </c:pt>
                <c:pt idx="2943">
                  <c:v>13.901300000000001</c:v>
                </c:pt>
                <c:pt idx="2944">
                  <c:v>13.894299999999999</c:v>
                </c:pt>
                <c:pt idx="2945">
                  <c:v>13.657400000000001</c:v>
                </c:pt>
                <c:pt idx="2946">
                  <c:v>13.352499999999999</c:v>
                </c:pt>
                <c:pt idx="2947">
                  <c:v>13.3512</c:v>
                </c:pt>
                <c:pt idx="2948">
                  <c:v>13.3499</c:v>
                </c:pt>
                <c:pt idx="2949">
                  <c:v>13.208500000000001</c:v>
                </c:pt>
                <c:pt idx="2950">
                  <c:v>13.014200000000001</c:v>
                </c:pt>
                <c:pt idx="2951">
                  <c:v>13.0063</c:v>
                </c:pt>
                <c:pt idx="2952">
                  <c:v>13.212999999999999</c:v>
                </c:pt>
                <c:pt idx="2953">
                  <c:v>12.984999999999999</c:v>
                </c:pt>
                <c:pt idx="2954">
                  <c:v>12.984999999999999</c:v>
                </c:pt>
                <c:pt idx="2955">
                  <c:v>12.976599999999999</c:v>
                </c:pt>
                <c:pt idx="2956">
                  <c:v>12.935700000000001</c:v>
                </c:pt>
                <c:pt idx="2957">
                  <c:v>13.051</c:v>
                </c:pt>
                <c:pt idx="2958">
                  <c:v>13.1778</c:v>
                </c:pt>
                <c:pt idx="2959">
                  <c:v>12.8812</c:v>
                </c:pt>
                <c:pt idx="2960">
                  <c:v>12.821199999999999</c:v>
                </c:pt>
                <c:pt idx="2961">
                  <c:v>12.8185</c:v>
                </c:pt>
                <c:pt idx="2962">
                  <c:v>12.818</c:v>
                </c:pt>
                <c:pt idx="2963">
                  <c:v>12.398899999999999</c:v>
                </c:pt>
                <c:pt idx="2964">
                  <c:v>12.3131</c:v>
                </c:pt>
                <c:pt idx="2965">
                  <c:v>12.2669</c:v>
                </c:pt>
                <c:pt idx="2966">
                  <c:v>12.162100000000001</c:v>
                </c:pt>
                <c:pt idx="2967">
                  <c:v>12.424099999999999</c:v>
                </c:pt>
                <c:pt idx="2968">
                  <c:v>12.421900000000001</c:v>
                </c:pt>
                <c:pt idx="2969">
                  <c:v>12.4163</c:v>
                </c:pt>
                <c:pt idx="2970">
                  <c:v>12.4177</c:v>
                </c:pt>
                <c:pt idx="2971">
                  <c:v>12.610799999999999</c:v>
                </c:pt>
                <c:pt idx="2972">
                  <c:v>12.3797</c:v>
                </c:pt>
                <c:pt idx="2973">
                  <c:v>12.4663</c:v>
                </c:pt>
                <c:pt idx="2974">
                  <c:v>12.479799999999999</c:v>
                </c:pt>
                <c:pt idx="2975">
                  <c:v>12.478899999999999</c:v>
                </c:pt>
                <c:pt idx="2976">
                  <c:v>12.4793</c:v>
                </c:pt>
                <c:pt idx="2977">
                  <c:v>12.441700000000001</c:v>
                </c:pt>
                <c:pt idx="2978">
                  <c:v>12.495799999999999</c:v>
                </c:pt>
                <c:pt idx="2979">
                  <c:v>12.540100000000001</c:v>
                </c:pt>
                <c:pt idx="2980">
                  <c:v>12.675000000000001</c:v>
                </c:pt>
                <c:pt idx="2981">
                  <c:v>12.820499999999999</c:v>
                </c:pt>
                <c:pt idx="2982">
                  <c:v>12.8195</c:v>
                </c:pt>
                <c:pt idx="2983">
                  <c:v>12.8165</c:v>
                </c:pt>
                <c:pt idx="2984">
                  <c:v>12.923400000000001</c:v>
                </c:pt>
                <c:pt idx="2985">
                  <c:v>12.8172</c:v>
                </c:pt>
                <c:pt idx="2986">
                  <c:v>12.798500000000001</c:v>
                </c:pt>
                <c:pt idx="2987">
                  <c:v>12.981199999999999</c:v>
                </c:pt>
                <c:pt idx="2988">
                  <c:v>12.837400000000001</c:v>
                </c:pt>
                <c:pt idx="2989">
                  <c:v>12.8368</c:v>
                </c:pt>
                <c:pt idx="2990">
                  <c:v>12.834899999999999</c:v>
                </c:pt>
                <c:pt idx="2991">
                  <c:v>12.8553</c:v>
                </c:pt>
                <c:pt idx="2992">
                  <c:v>12.919600000000001</c:v>
                </c:pt>
                <c:pt idx="2993">
                  <c:v>12.8392</c:v>
                </c:pt>
                <c:pt idx="2994">
                  <c:v>12.6608</c:v>
                </c:pt>
                <c:pt idx="2995">
                  <c:v>12.4711</c:v>
                </c:pt>
                <c:pt idx="2996">
                  <c:v>12.470499999999999</c:v>
                </c:pt>
                <c:pt idx="2997">
                  <c:v>12.4686</c:v>
                </c:pt>
                <c:pt idx="2998">
                  <c:v>12.1449</c:v>
                </c:pt>
                <c:pt idx="2999">
                  <c:v>11.9811</c:v>
                </c:pt>
                <c:pt idx="3000">
                  <c:v>12.0154</c:v>
                </c:pt>
                <c:pt idx="3001">
                  <c:v>11.6281</c:v>
                </c:pt>
                <c:pt idx="3002">
                  <c:v>11.580399999999999</c:v>
                </c:pt>
                <c:pt idx="3003">
                  <c:v>11.5793</c:v>
                </c:pt>
                <c:pt idx="3004">
                  <c:v>11.5785</c:v>
                </c:pt>
                <c:pt idx="3005">
                  <c:v>11.708399999999999</c:v>
                </c:pt>
                <c:pt idx="3006">
                  <c:v>11.7433</c:v>
                </c:pt>
                <c:pt idx="3007">
                  <c:v>11.5321</c:v>
                </c:pt>
                <c:pt idx="3008">
                  <c:v>11.3522</c:v>
                </c:pt>
                <c:pt idx="3009">
                  <c:v>11.573600000000001</c:v>
                </c:pt>
                <c:pt idx="3010">
                  <c:v>11.5725</c:v>
                </c:pt>
                <c:pt idx="3011">
                  <c:v>11.571999999999999</c:v>
                </c:pt>
                <c:pt idx="3012">
                  <c:v>11.683999999999999</c:v>
                </c:pt>
                <c:pt idx="3013">
                  <c:v>11.6875</c:v>
                </c:pt>
                <c:pt idx="3014">
                  <c:v>11.5924</c:v>
                </c:pt>
                <c:pt idx="3015">
                  <c:v>11.4162</c:v>
                </c:pt>
                <c:pt idx="3016">
                  <c:v>11.4155</c:v>
                </c:pt>
                <c:pt idx="3017">
                  <c:v>11.417199999999999</c:v>
                </c:pt>
                <c:pt idx="3018">
                  <c:v>11.417199999999999</c:v>
                </c:pt>
                <c:pt idx="3019">
                  <c:v>11.5229</c:v>
                </c:pt>
                <c:pt idx="3020">
                  <c:v>11.394600000000001</c:v>
                </c:pt>
                <c:pt idx="3021">
                  <c:v>11.334099999999999</c:v>
                </c:pt>
                <c:pt idx="3022">
                  <c:v>11.5433</c:v>
                </c:pt>
                <c:pt idx="3023">
                  <c:v>11.5387</c:v>
                </c:pt>
                <c:pt idx="3024">
                  <c:v>11.5383</c:v>
                </c:pt>
                <c:pt idx="3025">
                  <c:v>11.5382</c:v>
                </c:pt>
                <c:pt idx="3026">
                  <c:v>11.4115</c:v>
                </c:pt>
                <c:pt idx="3027">
                  <c:v>11.3306</c:v>
                </c:pt>
                <c:pt idx="3028">
                  <c:v>11.2958</c:v>
                </c:pt>
                <c:pt idx="3029">
                  <c:v>11.1457</c:v>
                </c:pt>
                <c:pt idx="3030">
                  <c:v>11.1907</c:v>
                </c:pt>
                <c:pt idx="3031">
                  <c:v>11.1912</c:v>
                </c:pt>
                <c:pt idx="3032">
                  <c:v>11.1965</c:v>
                </c:pt>
                <c:pt idx="3033">
                  <c:v>11.3498</c:v>
                </c:pt>
                <c:pt idx="3034">
                  <c:v>11.5793</c:v>
                </c:pt>
                <c:pt idx="3035">
                  <c:v>11.652200000000001</c:v>
                </c:pt>
                <c:pt idx="3036">
                  <c:v>11.709899999999999</c:v>
                </c:pt>
                <c:pt idx="3037">
                  <c:v>11.672700000000001</c:v>
                </c:pt>
                <c:pt idx="3038">
                  <c:v>11.672599999999999</c:v>
                </c:pt>
                <c:pt idx="3039">
                  <c:v>11.669</c:v>
                </c:pt>
                <c:pt idx="3040">
                  <c:v>11.7515</c:v>
                </c:pt>
                <c:pt idx="3041">
                  <c:v>11.677199999999999</c:v>
                </c:pt>
                <c:pt idx="3042">
                  <c:v>11.8621</c:v>
                </c:pt>
                <c:pt idx="3043">
                  <c:v>11.9786</c:v>
                </c:pt>
                <c:pt idx="3044">
                  <c:v>12.125299999999999</c:v>
                </c:pt>
                <c:pt idx="3045">
                  <c:v>12.1244</c:v>
                </c:pt>
                <c:pt idx="3046">
                  <c:v>12.123699999999999</c:v>
                </c:pt>
                <c:pt idx="3047">
                  <c:v>12.1267</c:v>
                </c:pt>
                <c:pt idx="3048">
                  <c:v>12.0131</c:v>
                </c:pt>
                <c:pt idx="3049">
                  <c:v>12.031599999999999</c:v>
                </c:pt>
                <c:pt idx="3050">
                  <c:v>12.0182</c:v>
                </c:pt>
                <c:pt idx="3051">
                  <c:v>12.082599999999999</c:v>
                </c:pt>
                <c:pt idx="3052">
                  <c:v>12.0679</c:v>
                </c:pt>
                <c:pt idx="3053">
                  <c:v>12.0694</c:v>
                </c:pt>
                <c:pt idx="3054">
                  <c:v>12.1037</c:v>
                </c:pt>
                <c:pt idx="3055">
                  <c:v>12.0541</c:v>
                </c:pt>
                <c:pt idx="3056">
                  <c:v>12.278700000000001</c:v>
                </c:pt>
                <c:pt idx="3057">
                  <c:v>12.34</c:v>
                </c:pt>
                <c:pt idx="3058">
                  <c:v>12.447800000000001</c:v>
                </c:pt>
                <c:pt idx="3059">
                  <c:v>12.448600000000001</c:v>
                </c:pt>
                <c:pt idx="3060">
                  <c:v>12.452199999999999</c:v>
                </c:pt>
                <c:pt idx="3061">
                  <c:v>12.439399999999999</c:v>
                </c:pt>
                <c:pt idx="3062">
                  <c:v>12.5055</c:v>
                </c:pt>
                <c:pt idx="3063">
                  <c:v>12.4598</c:v>
                </c:pt>
                <c:pt idx="3064">
                  <c:v>12.5139</c:v>
                </c:pt>
                <c:pt idx="3065">
                  <c:v>12.4229</c:v>
                </c:pt>
                <c:pt idx="3066">
                  <c:v>12.4191</c:v>
                </c:pt>
                <c:pt idx="3067">
                  <c:v>12.418799999999999</c:v>
                </c:pt>
                <c:pt idx="3068">
                  <c:v>12.307600000000001</c:v>
                </c:pt>
                <c:pt idx="3069">
                  <c:v>12.318899999999999</c:v>
                </c:pt>
                <c:pt idx="3070">
                  <c:v>12.3407</c:v>
                </c:pt>
                <c:pt idx="3071">
                  <c:v>12.4368</c:v>
                </c:pt>
                <c:pt idx="3072">
                  <c:v>12.2506</c:v>
                </c:pt>
                <c:pt idx="3073">
                  <c:v>12.25</c:v>
                </c:pt>
                <c:pt idx="3074">
                  <c:v>12.249499999999999</c:v>
                </c:pt>
                <c:pt idx="3075">
                  <c:v>12.2277</c:v>
                </c:pt>
                <c:pt idx="3076">
                  <c:v>12.019600000000001</c:v>
                </c:pt>
                <c:pt idx="3077">
                  <c:v>11.9063</c:v>
                </c:pt>
                <c:pt idx="3078">
                  <c:v>11.777900000000001</c:v>
                </c:pt>
                <c:pt idx="3079">
                  <c:v>11.8552</c:v>
                </c:pt>
                <c:pt idx="3080">
                  <c:v>11.854699999999999</c:v>
                </c:pt>
                <c:pt idx="3081">
                  <c:v>11.854200000000001</c:v>
                </c:pt>
                <c:pt idx="3082">
                  <c:v>11.8536</c:v>
                </c:pt>
                <c:pt idx="3083">
                  <c:v>11.7201</c:v>
                </c:pt>
                <c:pt idx="3084">
                  <c:v>11.8126</c:v>
                </c:pt>
                <c:pt idx="3085">
                  <c:v>11.8972</c:v>
                </c:pt>
                <c:pt idx="3086">
                  <c:v>12.117599999999999</c:v>
                </c:pt>
                <c:pt idx="3087">
                  <c:v>12.1271</c:v>
                </c:pt>
                <c:pt idx="3088">
                  <c:v>12.126300000000001</c:v>
                </c:pt>
                <c:pt idx="3089">
                  <c:v>12.2464</c:v>
                </c:pt>
                <c:pt idx="3090">
                  <c:v>12.024800000000001</c:v>
                </c:pt>
                <c:pt idx="3091">
                  <c:v>12.0701</c:v>
                </c:pt>
                <c:pt idx="3092">
                  <c:v>11.9596</c:v>
                </c:pt>
                <c:pt idx="3093">
                  <c:v>11.8459</c:v>
                </c:pt>
                <c:pt idx="3094">
                  <c:v>11.835000000000001</c:v>
                </c:pt>
                <c:pt idx="3095">
                  <c:v>11.848599999999999</c:v>
                </c:pt>
                <c:pt idx="3096">
                  <c:v>11.842499999999999</c:v>
                </c:pt>
                <c:pt idx="3097">
                  <c:v>11.7165</c:v>
                </c:pt>
                <c:pt idx="3098">
                  <c:v>11.6035</c:v>
                </c:pt>
                <c:pt idx="3099">
                  <c:v>11.4885</c:v>
                </c:pt>
                <c:pt idx="3100">
                  <c:v>11.160299999999999</c:v>
                </c:pt>
                <c:pt idx="3101">
                  <c:v>11.1578</c:v>
                </c:pt>
                <c:pt idx="3102">
                  <c:v>11.1571</c:v>
                </c:pt>
                <c:pt idx="3103">
                  <c:v>11.075699999999999</c:v>
                </c:pt>
                <c:pt idx="3104">
                  <c:v>11.0632</c:v>
                </c:pt>
                <c:pt idx="3105">
                  <c:v>11.2704</c:v>
                </c:pt>
                <c:pt idx="3106">
                  <c:v>11.1562</c:v>
                </c:pt>
                <c:pt idx="3107">
                  <c:v>11.1561</c:v>
                </c:pt>
                <c:pt idx="3108">
                  <c:v>11.1554</c:v>
                </c:pt>
                <c:pt idx="3109">
                  <c:v>11.153600000000001</c:v>
                </c:pt>
                <c:pt idx="3110">
                  <c:v>11.4323</c:v>
                </c:pt>
                <c:pt idx="3111">
                  <c:v>11.741199999999999</c:v>
                </c:pt>
                <c:pt idx="3112">
                  <c:v>11.654199999999999</c:v>
                </c:pt>
                <c:pt idx="3113">
                  <c:v>11.489699999999999</c:v>
                </c:pt>
                <c:pt idx="3114">
                  <c:v>11.256500000000001</c:v>
                </c:pt>
                <c:pt idx="3115">
                  <c:v>11.248100000000001</c:v>
                </c:pt>
                <c:pt idx="3116">
                  <c:v>11.2479</c:v>
                </c:pt>
                <c:pt idx="3117">
                  <c:v>11.2453</c:v>
                </c:pt>
                <c:pt idx="3118">
                  <c:v>10.997299999999999</c:v>
                </c:pt>
                <c:pt idx="3119">
                  <c:v>10.9977</c:v>
                </c:pt>
                <c:pt idx="3120">
                  <c:v>11.2652</c:v>
                </c:pt>
                <c:pt idx="3121">
                  <c:v>11.0893</c:v>
                </c:pt>
                <c:pt idx="3122">
                  <c:v>11.089600000000001</c:v>
                </c:pt>
                <c:pt idx="3123">
                  <c:v>11.086499999999999</c:v>
                </c:pt>
                <c:pt idx="3124">
                  <c:v>11.283899999999999</c:v>
                </c:pt>
                <c:pt idx="3125">
                  <c:v>11.403600000000001</c:v>
                </c:pt>
                <c:pt idx="3126">
                  <c:v>11.329700000000001</c:v>
                </c:pt>
                <c:pt idx="3127">
                  <c:v>11.3035</c:v>
                </c:pt>
                <c:pt idx="3128">
                  <c:v>11.4922</c:v>
                </c:pt>
                <c:pt idx="3129">
                  <c:v>11.496499999999999</c:v>
                </c:pt>
                <c:pt idx="3130">
                  <c:v>11.495699999999999</c:v>
                </c:pt>
                <c:pt idx="3131">
                  <c:v>11.5418</c:v>
                </c:pt>
                <c:pt idx="3132">
                  <c:v>11.6532</c:v>
                </c:pt>
                <c:pt idx="3133">
                  <c:v>11.7773</c:v>
                </c:pt>
                <c:pt idx="3134">
                  <c:v>11.8323</c:v>
                </c:pt>
                <c:pt idx="3135">
                  <c:v>11.900700000000001</c:v>
                </c:pt>
                <c:pt idx="3136">
                  <c:v>11.900499999999999</c:v>
                </c:pt>
                <c:pt idx="3137">
                  <c:v>11.902799999999999</c:v>
                </c:pt>
                <c:pt idx="3138">
                  <c:v>11.908200000000001</c:v>
                </c:pt>
                <c:pt idx="3139">
                  <c:v>11.977399999999999</c:v>
                </c:pt>
                <c:pt idx="3140">
                  <c:v>11.8279</c:v>
                </c:pt>
                <c:pt idx="3141">
                  <c:v>11.8322</c:v>
                </c:pt>
                <c:pt idx="3142">
                  <c:v>11.998200000000001</c:v>
                </c:pt>
                <c:pt idx="3143">
                  <c:v>11.9956</c:v>
                </c:pt>
                <c:pt idx="3144">
                  <c:v>12.004</c:v>
                </c:pt>
                <c:pt idx="3145">
                  <c:v>12.093299999999999</c:v>
                </c:pt>
                <c:pt idx="3146">
                  <c:v>12.177</c:v>
                </c:pt>
                <c:pt idx="3147">
                  <c:v>11.9824</c:v>
                </c:pt>
                <c:pt idx="3148">
                  <c:v>12.4306</c:v>
                </c:pt>
                <c:pt idx="3149">
                  <c:v>12.559200000000001</c:v>
                </c:pt>
                <c:pt idx="3150">
                  <c:v>12.5593</c:v>
                </c:pt>
                <c:pt idx="3151">
                  <c:v>12.5649</c:v>
                </c:pt>
                <c:pt idx="3152">
                  <c:v>12.4489</c:v>
                </c:pt>
                <c:pt idx="3153">
                  <c:v>12.512499999999999</c:v>
                </c:pt>
                <c:pt idx="3154">
                  <c:v>12.495100000000001</c:v>
                </c:pt>
                <c:pt idx="3155">
                  <c:v>12.460900000000001</c:v>
                </c:pt>
                <c:pt idx="3156">
                  <c:v>12.5266</c:v>
                </c:pt>
                <c:pt idx="3157">
                  <c:v>12.522600000000001</c:v>
                </c:pt>
                <c:pt idx="3158">
                  <c:v>12.5289</c:v>
                </c:pt>
                <c:pt idx="3159">
                  <c:v>12.510999999999999</c:v>
                </c:pt>
                <c:pt idx="3160">
                  <c:v>12.660299999999999</c:v>
                </c:pt>
                <c:pt idx="3161">
                  <c:v>12.702199999999999</c:v>
                </c:pt>
                <c:pt idx="3162">
                  <c:v>12.7422</c:v>
                </c:pt>
                <c:pt idx="3163">
                  <c:v>12.7727</c:v>
                </c:pt>
                <c:pt idx="3164">
                  <c:v>12.7719</c:v>
                </c:pt>
                <c:pt idx="3165">
                  <c:v>12.770799999999999</c:v>
                </c:pt>
                <c:pt idx="3166">
                  <c:v>12.7059</c:v>
                </c:pt>
                <c:pt idx="3167">
                  <c:v>12.762499999999999</c:v>
                </c:pt>
                <c:pt idx="3168">
                  <c:v>12.930300000000001</c:v>
                </c:pt>
                <c:pt idx="3169">
                  <c:v>13.004300000000001</c:v>
                </c:pt>
                <c:pt idx="3170">
                  <c:v>12.981</c:v>
                </c:pt>
                <c:pt idx="3171">
                  <c:v>12.9803</c:v>
                </c:pt>
                <c:pt idx="3172">
                  <c:v>12.994199999999999</c:v>
                </c:pt>
                <c:pt idx="3173">
                  <c:v>12.849</c:v>
                </c:pt>
                <c:pt idx="3174">
                  <c:v>12.6793</c:v>
                </c:pt>
                <c:pt idx="3175">
                  <c:v>12.677</c:v>
                </c:pt>
                <c:pt idx="3176">
                  <c:v>12.6866</c:v>
                </c:pt>
                <c:pt idx="3177">
                  <c:v>12.6722</c:v>
                </c:pt>
                <c:pt idx="3178">
                  <c:v>12.671900000000001</c:v>
                </c:pt>
                <c:pt idx="3179">
                  <c:v>12.684699999999999</c:v>
                </c:pt>
                <c:pt idx="3180">
                  <c:v>12.652799999999999</c:v>
                </c:pt>
                <c:pt idx="3181">
                  <c:v>12.677099999999999</c:v>
                </c:pt>
                <c:pt idx="3182">
                  <c:v>12.594799999999999</c:v>
                </c:pt>
                <c:pt idx="3183">
                  <c:v>12.4117</c:v>
                </c:pt>
                <c:pt idx="3184">
                  <c:v>12.289199999999999</c:v>
                </c:pt>
                <c:pt idx="3185">
                  <c:v>12.289</c:v>
                </c:pt>
                <c:pt idx="3186">
                  <c:v>12.287000000000001</c:v>
                </c:pt>
                <c:pt idx="3187">
                  <c:v>12.1228</c:v>
                </c:pt>
                <c:pt idx="3188">
                  <c:v>12.1914</c:v>
                </c:pt>
                <c:pt idx="3189">
                  <c:v>12.413399999999999</c:v>
                </c:pt>
                <c:pt idx="3190">
                  <c:v>12.272600000000001</c:v>
                </c:pt>
                <c:pt idx="3191">
                  <c:v>12.3713</c:v>
                </c:pt>
                <c:pt idx="3192">
                  <c:v>12.3711</c:v>
                </c:pt>
                <c:pt idx="3193">
                  <c:v>12.370900000000001</c:v>
                </c:pt>
                <c:pt idx="3194">
                  <c:v>12.370699999999999</c:v>
                </c:pt>
                <c:pt idx="3195">
                  <c:v>12.373100000000001</c:v>
                </c:pt>
                <c:pt idx="3196">
                  <c:v>12.2279</c:v>
                </c:pt>
                <c:pt idx="3197">
                  <c:v>12.3529</c:v>
                </c:pt>
                <c:pt idx="3198">
                  <c:v>12.290800000000001</c:v>
                </c:pt>
                <c:pt idx="3199">
                  <c:v>12.2911</c:v>
                </c:pt>
                <c:pt idx="3200">
                  <c:v>12.290100000000001</c:v>
                </c:pt>
                <c:pt idx="3201">
                  <c:v>12.289099999999999</c:v>
                </c:pt>
                <c:pt idx="3202">
                  <c:v>12.329700000000001</c:v>
                </c:pt>
                <c:pt idx="3203">
                  <c:v>12.4252</c:v>
                </c:pt>
                <c:pt idx="3204">
                  <c:v>12.3817</c:v>
                </c:pt>
                <c:pt idx="3205">
                  <c:v>12.5977</c:v>
                </c:pt>
                <c:pt idx="3206">
                  <c:v>12.5962</c:v>
                </c:pt>
                <c:pt idx="3207">
                  <c:v>12.5959</c:v>
                </c:pt>
                <c:pt idx="3208">
                  <c:v>12.647500000000001</c:v>
                </c:pt>
                <c:pt idx="3209">
                  <c:v>12.6716</c:v>
                </c:pt>
                <c:pt idx="3210">
                  <c:v>12.7698</c:v>
                </c:pt>
                <c:pt idx="3211">
                  <c:v>12.939</c:v>
                </c:pt>
                <c:pt idx="3212">
                  <c:v>13.0426</c:v>
                </c:pt>
                <c:pt idx="3213">
                  <c:v>13.041</c:v>
                </c:pt>
                <c:pt idx="3214">
                  <c:v>13.0405</c:v>
                </c:pt>
                <c:pt idx="3215">
                  <c:v>13.082700000000001</c:v>
                </c:pt>
                <c:pt idx="3216">
                  <c:v>13.126200000000001</c:v>
                </c:pt>
                <c:pt idx="3217">
                  <c:v>13.0753</c:v>
                </c:pt>
                <c:pt idx="3218">
                  <c:v>13.0868</c:v>
                </c:pt>
                <c:pt idx="3219">
                  <c:v>13.1875</c:v>
                </c:pt>
                <c:pt idx="3220">
                  <c:v>13.1859</c:v>
                </c:pt>
                <c:pt idx="3221">
                  <c:v>13.1858</c:v>
                </c:pt>
                <c:pt idx="3222">
                  <c:v>13.291700000000001</c:v>
                </c:pt>
                <c:pt idx="3223">
                  <c:v>13.303100000000001</c:v>
                </c:pt>
                <c:pt idx="3224">
                  <c:v>13.2879</c:v>
                </c:pt>
                <c:pt idx="3225">
                  <c:v>13.3446</c:v>
                </c:pt>
                <c:pt idx="3226">
                  <c:v>13.3484</c:v>
                </c:pt>
                <c:pt idx="3227">
                  <c:v>13.3466</c:v>
                </c:pt>
                <c:pt idx="3228">
                  <c:v>13.3523</c:v>
                </c:pt>
                <c:pt idx="3229">
                  <c:v>13.251300000000001</c:v>
                </c:pt>
                <c:pt idx="3230">
                  <c:v>13.3729</c:v>
                </c:pt>
                <c:pt idx="3231">
                  <c:v>13.3673</c:v>
                </c:pt>
                <c:pt idx="3232">
                  <c:v>13.376300000000001</c:v>
                </c:pt>
                <c:pt idx="3233">
                  <c:v>13.3636</c:v>
                </c:pt>
                <c:pt idx="3234">
                  <c:v>13.3634</c:v>
                </c:pt>
                <c:pt idx="3235">
                  <c:v>13.3584</c:v>
                </c:pt>
                <c:pt idx="3236">
                  <c:v>13.2554</c:v>
                </c:pt>
                <c:pt idx="3237">
                  <c:v>13.3194</c:v>
                </c:pt>
                <c:pt idx="3238">
                  <c:v>13.280099999999999</c:v>
                </c:pt>
                <c:pt idx="3239">
                  <c:v>13.2324</c:v>
                </c:pt>
                <c:pt idx="3240">
                  <c:v>13.269600000000001</c:v>
                </c:pt>
                <c:pt idx="3241">
                  <c:v>13.2676</c:v>
                </c:pt>
                <c:pt idx="3242">
                  <c:v>13.268599999999999</c:v>
                </c:pt>
                <c:pt idx="3243">
                  <c:v>13.3367</c:v>
                </c:pt>
                <c:pt idx="3244">
                  <c:v>13.326700000000001</c:v>
                </c:pt>
                <c:pt idx="3245">
                  <c:v>13.3331</c:v>
                </c:pt>
                <c:pt idx="3246">
                  <c:v>13.2803</c:v>
                </c:pt>
                <c:pt idx="3247">
                  <c:v>13.2339</c:v>
                </c:pt>
                <c:pt idx="3248">
                  <c:v>13.231400000000001</c:v>
                </c:pt>
                <c:pt idx="3249">
                  <c:v>13.2331</c:v>
                </c:pt>
                <c:pt idx="3250">
                  <c:v>13.2431</c:v>
                </c:pt>
                <c:pt idx="3251">
                  <c:v>13.0616</c:v>
                </c:pt>
                <c:pt idx="3252">
                  <c:v>13.0123</c:v>
                </c:pt>
                <c:pt idx="3253">
                  <c:v>12.993600000000001</c:v>
                </c:pt>
                <c:pt idx="3254">
                  <c:v>13.0175</c:v>
                </c:pt>
                <c:pt idx="3255">
                  <c:v>13.0154</c:v>
                </c:pt>
                <c:pt idx="3256">
                  <c:v>13.011699999999999</c:v>
                </c:pt>
                <c:pt idx="3257">
                  <c:v>13.046799999999999</c:v>
                </c:pt>
                <c:pt idx="3258">
                  <c:v>13.004200000000001</c:v>
                </c:pt>
                <c:pt idx="3259">
                  <c:v>13.0585</c:v>
                </c:pt>
                <c:pt idx="3260">
                  <c:v>13.1347</c:v>
                </c:pt>
                <c:pt idx="3261">
                  <c:v>13.3133</c:v>
                </c:pt>
                <c:pt idx="3262">
                  <c:v>13.309699999999999</c:v>
                </c:pt>
                <c:pt idx="3263">
                  <c:v>13.306800000000001</c:v>
                </c:pt>
                <c:pt idx="3264">
                  <c:v>13.255100000000001</c:v>
                </c:pt>
                <c:pt idx="3265">
                  <c:v>13.0975</c:v>
                </c:pt>
                <c:pt idx="3266">
                  <c:v>13.1447</c:v>
                </c:pt>
                <c:pt idx="3267">
                  <c:v>12.976100000000001</c:v>
                </c:pt>
                <c:pt idx="3268">
                  <c:v>12.777900000000001</c:v>
                </c:pt>
                <c:pt idx="3269">
                  <c:v>12.775700000000001</c:v>
                </c:pt>
                <c:pt idx="3270">
                  <c:v>12.7736</c:v>
                </c:pt>
                <c:pt idx="3271">
                  <c:v>12.6553</c:v>
                </c:pt>
                <c:pt idx="3272">
                  <c:v>12.727499999999999</c:v>
                </c:pt>
                <c:pt idx="3273">
                  <c:v>12.5237</c:v>
                </c:pt>
                <c:pt idx="3274">
                  <c:v>12.634600000000001</c:v>
                </c:pt>
                <c:pt idx="3275">
                  <c:v>12.5421</c:v>
                </c:pt>
                <c:pt idx="3276">
                  <c:v>12.539099999999999</c:v>
                </c:pt>
                <c:pt idx="3277">
                  <c:v>12.5351</c:v>
                </c:pt>
                <c:pt idx="3278">
                  <c:v>12.5961</c:v>
                </c:pt>
                <c:pt idx="3279">
                  <c:v>12.680199999999999</c:v>
                </c:pt>
                <c:pt idx="3280">
                  <c:v>12.6187</c:v>
                </c:pt>
                <c:pt idx="3281">
                  <c:v>12.591200000000001</c:v>
                </c:pt>
                <c:pt idx="3282">
                  <c:v>12.615399999999999</c:v>
                </c:pt>
                <c:pt idx="3283">
                  <c:v>12.6122</c:v>
                </c:pt>
                <c:pt idx="3284">
                  <c:v>12.651300000000001</c:v>
                </c:pt>
                <c:pt idx="3285">
                  <c:v>12.739800000000001</c:v>
                </c:pt>
                <c:pt idx="3286">
                  <c:v>12.783799999999999</c:v>
                </c:pt>
                <c:pt idx="3287">
                  <c:v>12.8886</c:v>
                </c:pt>
                <c:pt idx="3288">
                  <c:v>12.9673</c:v>
                </c:pt>
                <c:pt idx="3289">
                  <c:v>13.0639</c:v>
                </c:pt>
                <c:pt idx="3290">
                  <c:v>13.061199999999999</c:v>
                </c:pt>
                <c:pt idx="3291">
                  <c:v>13.0556</c:v>
                </c:pt>
                <c:pt idx="3292">
                  <c:v>13.1815</c:v>
                </c:pt>
                <c:pt idx="3293">
                  <c:v>13.194800000000001</c:v>
                </c:pt>
                <c:pt idx="3294">
                  <c:v>13.102499999999999</c:v>
                </c:pt>
                <c:pt idx="3295">
                  <c:v>13.095499999999999</c:v>
                </c:pt>
                <c:pt idx="3296">
                  <c:v>13.088699999999999</c:v>
                </c:pt>
                <c:pt idx="3297">
                  <c:v>13.077299999999999</c:v>
                </c:pt>
                <c:pt idx="3298">
                  <c:v>13.0693</c:v>
                </c:pt>
                <c:pt idx="3299">
                  <c:v>13.1511</c:v>
                </c:pt>
                <c:pt idx="3300">
                  <c:v>13.246499999999999</c:v>
                </c:pt>
                <c:pt idx="3301">
                  <c:v>13.2598</c:v>
                </c:pt>
                <c:pt idx="3302">
                  <c:v>13.3749</c:v>
                </c:pt>
                <c:pt idx="3303">
                  <c:v>13.387700000000001</c:v>
                </c:pt>
                <c:pt idx="3304">
                  <c:v>13.387499999999999</c:v>
                </c:pt>
                <c:pt idx="3305">
                  <c:v>13.3977</c:v>
                </c:pt>
                <c:pt idx="3306">
                  <c:v>13.4354</c:v>
                </c:pt>
                <c:pt idx="3307">
                  <c:v>13.4991</c:v>
                </c:pt>
                <c:pt idx="3308">
                  <c:v>13.491300000000001</c:v>
                </c:pt>
                <c:pt idx="3309">
                  <c:v>13.472</c:v>
                </c:pt>
                <c:pt idx="3310">
                  <c:v>13.4994</c:v>
                </c:pt>
                <c:pt idx="3311">
                  <c:v>13.4963</c:v>
                </c:pt>
                <c:pt idx="3312">
                  <c:v>13.496600000000001</c:v>
                </c:pt>
                <c:pt idx="3313">
                  <c:v>13.4771</c:v>
                </c:pt>
                <c:pt idx="3314">
                  <c:v>13.311299999999999</c:v>
                </c:pt>
                <c:pt idx="3315">
                  <c:v>13.239599999999999</c:v>
                </c:pt>
                <c:pt idx="3316">
                  <c:v>13.310499999999999</c:v>
                </c:pt>
                <c:pt idx="3317">
                  <c:v>13.3803</c:v>
                </c:pt>
                <c:pt idx="3318">
                  <c:v>13.3771</c:v>
                </c:pt>
                <c:pt idx="3319">
                  <c:v>13.370900000000001</c:v>
                </c:pt>
                <c:pt idx="3320">
                  <c:v>13.339600000000001</c:v>
                </c:pt>
                <c:pt idx="3321">
                  <c:v>13.1943</c:v>
                </c:pt>
                <c:pt idx="3322">
                  <c:v>13.161199999999999</c:v>
                </c:pt>
                <c:pt idx="3323">
                  <c:v>13.096</c:v>
                </c:pt>
                <c:pt idx="3324">
                  <c:v>13.2658</c:v>
                </c:pt>
                <c:pt idx="3325">
                  <c:v>13.2554</c:v>
                </c:pt>
                <c:pt idx="3326">
                  <c:v>13.2507</c:v>
                </c:pt>
                <c:pt idx="3327">
                  <c:v>13.269500000000001</c:v>
                </c:pt>
                <c:pt idx="3328">
                  <c:v>13.3161</c:v>
                </c:pt>
                <c:pt idx="3329">
                  <c:v>13.258800000000001</c:v>
                </c:pt>
                <c:pt idx="3330">
                  <c:v>13.2226</c:v>
                </c:pt>
                <c:pt idx="3331">
                  <c:v>13.215</c:v>
                </c:pt>
                <c:pt idx="3332">
                  <c:v>13.212300000000001</c:v>
                </c:pt>
                <c:pt idx="3333">
                  <c:v>13.214700000000001</c:v>
                </c:pt>
                <c:pt idx="3334">
                  <c:v>13.307</c:v>
                </c:pt>
                <c:pt idx="3335">
                  <c:v>13.1196</c:v>
                </c:pt>
                <c:pt idx="3336">
                  <c:v>13.1685</c:v>
                </c:pt>
                <c:pt idx="3337">
                  <c:v>13.187099999999999</c:v>
                </c:pt>
                <c:pt idx="3338">
                  <c:v>13.2415</c:v>
                </c:pt>
                <c:pt idx="3339">
                  <c:v>13.238300000000001</c:v>
                </c:pt>
                <c:pt idx="3340">
                  <c:v>13.227499999999999</c:v>
                </c:pt>
                <c:pt idx="3341">
                  <c:v>13.2005</c:v>
                </c:pt>
                <c:pt idx="3342">
                  <c:v>13.059100000000001</c:v>
                </c:pt>
                <c:pt idx="3343">
                  <c:v>12.9717</c:v>
                </c:pt>
                <c:pt idx="3344">
                  <c:v>12.9155</c:v>
                </c:pt>
                <c:pt idx="3345">
                  <c:v>13.0792</c:v>
                </c:pt>
                <c:pt idx="3346">
                  <c:v>13.080399999999999</c:v>
                </c:pt>
                <c:pt idx="3347">
                  <c:v>13.077299999999999</c:v>
                </c:pt>
                <c:pt idx="3348">
                  <c:v>13.1068</c:v>
                </c:pt>
                <c:pt idx="3349">
                  <c:v>12.9559</c:v>
                </c:pt>
                <c:pt idx="3350">
                  <c:v>12.847799999999999</c:v>
                </c:pt>
                <c:pt idx="3351">
                  <c:v>12.9297</c:v>
                </c:pt>
                <c:pt idx="3352">
                  <c:v>13.167899999999999</c:v>
                </c:pt>
                <c:pt idx="3353">
                  <c:v>13.164400000000001</c:v>
                </c:pt>
                <c:pt idx="3354">
                  <c:v>13.160500000000001</c:v>
                </c:pt>
                <c:pt idx="3355">
                  <c:v>13.1004</c:v>
                </c:pt>
                <c:pt idx="3356">
                  <c:v>13.1913</c:v>
                </c:pt>
                <c:pt idx="3357">
                  <c:v>13.1518</c:v>
                </c:pt>
                <c:pt idx="3358">
                  <c:v>13.1442</c:v>
                </c:pt>
                <c:pt idx="3359">
                  <c:v>13.1134</c:v>
                </c:pt>
                <c:pt idx="3360">
                  <c:v>13.1098</c:v>
                </c:pt>
                <c:pt idx="3361">
                  <c:v>13.1097</c:v>
                </c:pt>
                <c:pt idx="3362">
                  <c:v>13.134600000000001</c:v>
                </c:pt>
                <c:pt idx="3363">
                  <c:v>13.1976</c:v>
                </c:pt>
                <c:pt idx="3364">
                  <c:v>13.208500000000001</c:v>
                </c:pt>
                <c:pt idx="3365">
                  <c:v>13.227600000000001</c:v>
                </c:pt>
                <c:pt idx="3366">
                  <c:v>13.1927</c:v>
                </c:pt>
                <c:pt idx="3367">
                  <c:v>13.1891</c:v>
                </c:pt>
                <c:pt idx="3368">
                  <c:v>13.1858</c:v>
                </c:pt>
                <c:pt idx="3369">
                  <c:v>13.1656</c:v>
                </c:pt>
                <c:pt idx="3370">
                  <c:v>13.046099999999999</c:v>
                </c:pt>
                <c:pt idx="3371">
                  <c:v>13.0021</c:v>
                </c:pt>
                <c:pt idx="3372">
                  <c:v>12.917999999999999</c:v>
                </c:pt>
                <c:pt idx="3373">
                  <c:v>12.818300000000001</c:v>
                </c:pt>
                <c:pt idx="3374">
                  <c:v>12.815</c:v>
                </c:pt>
                <c:pt idx="3375">
                  <c:v>12.8119</c:v>
                </c:pt>
                <c:pt idx="3376">
                  <c:v>12.963800000000001</c:v>
                </c:pt>
                <c:pt idx="3377">
                  <c:v>13.057600000000001</c:v>
                </c:pt>
                <c:pt idx="3378">
                  <c:v>13.1143</c:v>
                </c:pt>
                <c:pt idx="3379">
                  <c:v>13.1614</c:v>
                </c:pt>
                <c:pt idx="3380">
                  <c:v>13.311</c:v>
                </c:pt>
                <c:pt idx="3381">
                  <c:v>13.307499999999999</c:v>
                </c:pt>
                <c:pt idx="3382">
                  <c:v>13.304600000000001</c:v>
                </c:pt>
                <c:pt idx="3383">
                  <c:v>13.301399999999999</c:v>
                </c:pt>
                <c:pt idx="3384">
                  <c:v>13.3309</c:v>
                </c:pt>
                <c:pt idx="3385">
                  <c:v>13.261200000000001</c:v>
                </c:pt>
                <c:pt idx="3386">
                  <c:v>13.066700000000001</c:v>
                </c:pt>
                <c:pt idx="3387">
                  <c:v>13.096500000000001</c:v>
                </c:pt>
                <c:pt idx="3388">
                  <c:v>13.0932</c:v>
                </c:pt>
                <c:pt idx="3389">
                  <c:v>13.0924</c:v>
                </c:pt>
                <c:pt idx="3390">
                  <c:v>13.081300000000001</c:v>
                </c:pt>
                <c:pt idx="3391">
                  <c:v>13.1288</c:v>
                </c:pt>
                <c:pt idx="3392">
                  <c:v>13.3551</c:v>
                </c:pt>
                <c:pt idx="3393">
                  <c:v>13.511799999999999</c:v>
                </c:pt>
                <c:pt idx="3394">
                  <c:v>13.4979</c:v>
                </c:pt>
                <c:pt idx="3395">
                  <c:v>13.496</c:v>
                </c:pt>
                <c:pt idx="3396">
                  <c:v>13.4963</c:v>
                </c:pt>
                <c:pt idx="3397">
                  <c:v>13.5159</c:v>
                </c:pt>
                <c:pt idx="3398">
                  <c:v>13.6197</c:v>
                </c:pt>
                <c:pt idx="3399">
                  <c:v>13.722899999999999</c:v>
                </c:pt>
                <c:pt idx="3400">
                  <c:v>13.691599999999999</c:v>
                </c:pt>
                <c:pt idx="3401">
                  <c:v>13.760400000000001</c:v>
                </c:pt>
                <c:pt idx="3402">
                  <c:v>13.7567</c:v>
                </c:pt>
                <c:pt idx="3403">
                  <c:v>13.754</c:v>
                </c:pt>
                <c:pt idx="3404">
                  <c:v>13.7913</c:v>
                </c:pt>
                <c:pt idx="3405">
                  <c:v>13.780200000000001</c:v>
                </c:pt>
                <c:pt idx="3406">
                  <c:v>13.799300000000001</c:v>
                </c:pt>
                <c:pt idx="3407">
                  <c:v>13.6835</c:v>
                </c:pt>
                <c:pt idx="3408">
                  <c:v>13.7714</c:v>
                </c:pt>
                <c:pt idx="3409">
                  <c:v>13.7684</c:v>
                </c:pt>
                <c:pt idx="3410">
                  <c:v>13.7658</c:v>
                </c:pt>
                <c:pt idx="3411">
                  <c:v>13.8489</c:v>
                </c:pt>
                <c:pt idx="3412">
                  <c:v>13.7829</c:v>
                </c:pt>
                <c:pt idx="3413">
                  <c:v>13.543200000000001</c:v>
                </c:pt>
                <c:pt idx="3414">
                  <c:v>13.469200000000001</c:v>
                </c:pt>
                <c:pt idx="3415">
                  <c:v>13.5434</c:v>
                </c:pt>
                <c:pt idx="3416">
                  <c:v>13.5389</c:v>
                </c:pt>
                <c:pt idx="3417">
                  <c:v>13.541499999999999</c:v>
                </c:pt>
                <c:pt idx="3418">
                  <c:v>13.533200000000001</c:v>
                </c:pt>
                <c:pt idx="3419">
                  <c:v>13.4901</c:v>
                </c:pt>
                <c:pt idx="3420">
                  <c:v>13.522399999999999</c:v>
                </c:pt>
                <c:pt idx="3421">
                  <c:v>13.564</c:v>
                </c:pt>
                <c:pt idx="3422">
                  <c:v>13.585599999999999</c:v>
                </c:pt>
                <c:pt idx="3423">
                  <c:v>13.5809</c:v>
                </c:pt>
                <c:pt idx="3424">
                  <c:v>13.576599999999999</c:v>
                </c:pt>
                <c:pt idx="3425">
                  <c:v>13.4878</c:v>
                </c:pt>
                <c:pt idx="3426">
                  <c:v>13.2293</c:v>
                </c:pt>
                <c:pt idx="3427">
                  <c:v>13.2201</c:v>
                </c:pt>
                <c:pt idx="3428">
                  <c:v>13.1524</c:v>
                </c:pt>
                <c:pt idx="3429">
                  <c:v>13.1668</c:v>
                </c:pt>
                <c:pt idx="3430">
                  <c:v>13.1633</c:v>
                </c:pt>
                <c:pt idx="3431">
                  <c:v>13.1593</c:v>
                </c:pt>
                <c:pt idx="3432">
                  <c:v>13.1252</c:v>
                </c:pt>
                <c:pt idx="3433">
                  <c:v>13.1404</c:v>
                </c:pt>
                <c:pt idx="3434">
                  <c:v>13.258699999999999</c:v>
                </c:pt>
                <c:pt idx="3435">
                  <c:v>13.1966</c:v>
                </c:pt>
                <c:pt idx="3436">
                  <c:v>13.2575</c:v>
                </c:pt>
                <c:pt idx="3437">
                  <c:v>13.253299999999999</c:v>
                </c:pt>
                <c:pt idx="3438">
                  <c:v>13.2508</c:v>
                </c:pt>
                <c:pt idx="3439">
                  <c:v>13.370799999999999</c:v>
                </c:pt>
                <c:pt idx="3440">
                  <c:v>13.5562</c:v>
                </c:pt>
                <c:pt idx="3441">
                  <c:v>13.588200000000001</c:v>
                </c:pt>
                <c:pt idx="3442">
                  <c:v>13.5801</c:v>
                </c:pt>
                <c:pt idx="3443">
                  <c:v>13.7432</c:v>
                </c:pt>
                <c:pt idx="3444">
                  <c:v>13.755100000000001</c:v>
                </c:pt>
                <c:pt idx="3445">
                  <c:v>13.751099999999999</c:v>
                </c:pt>
                <c:pt idx="3446">
                  <c:v>13.748699999999999</c:v>
                </c:pt>
                <c:pt idx="3447">
                  <c:v>13.6455</c:v>
                </c:pt>
                <c:pt idx="3448">
                  <c:v>13.5244</c:v>
                </c:pt>
                <c:pt idx="3449">
                  <c:v>13.442399999999999</c:v>
                </c:pt>
                <c:pt idx="3450">
                  <c:v>13.361700000000001</c:v>
                </c:pt>
                <c:pt idx="3451">
                  <c:v>13.357900000000001</c:v>
                </c:pt>
                <c:pt idx="3452">
                  <c:v>13.353400000000001</c:v>
                </c:pt>
                <c:pt idx="3453">
                  <c:v>13.4086</c:v>
                </c:pt>
                <c:pt idx="3454">
                  <c:v>13.434799999999999</c:v>
                </c:pt>
                <c:pt idx="3455">
                  <c:v>13.487</c:v>
                </c:pt>
                <c:pt idx="3456">
                  <c:v>13.6746</c:v>
                </c:pt>
                <c:pt idx="3457">
                  <c:v>13.7117</c:v>
                </c:pt>
                <c:pt idx="3458">
                  <c:v>13.7044</c:v>
                </c:pt>
                <c:pt idx="3459">
                  <c:v>13.701000000000001</c:v>
                </c:pt>
                <c:pt idx="3460">
                  <c:v>13.7102</c:v>
                </c:pt>
                <c:pt idx="3461">
                  <c:v>13.520300000000001</c:v>
                </c:pt>
                <c:pt idx="3462">
                  <c:v>13.516299999999999</c:v>
                </c:pt>
                <c:pt idx="3463">
                  <c:v>13.217499999999999</c:v>
                </c:pt>
                <c:pt idx="3464">
                  <c:v>13.2135</c:v>
                </c:pt>
                <c:pt idx="3465">
                  <c:v>13.21</c:v>
                </c:pt>
                <c:pt idx="3466">
                  <c:v>13.208</c:v>
                </c:pt>
                <c:pt idx="3467">
                  <c:v>13.1997</c:v>
                </c:pt>
                <c:pt idx="3468">
                  <c:v>13.029500000000001</c:v>
                </c:pt>
                <c:pt idx="3469">
                  <c:v>12.9398</c:v>
                </c:pt>
                <c:pt idx="3470">
                  <c:v>13.069900000000001</c:v>
                </c:pt>
                <c:pt idx="3471">
                  <c:v>13.135199999999999</c:v>
                </c:pt>
                <c:pt idx="3472">
                  <c:v>13.132</c:v>
                </c:pt>
                <c:pt idx="3473">
                  <c:v>13.1281</c:v>
                </c:pt>
                <c:pt idx="3474">
                  <c:v>12.8545</c:v>
                </c:pt>
                <c:pt idx="3475">
                  <c:v>12.748900000000001</c:v>
                </c:pt>
                <c:pt idx="3476">
                  <c:v>12.744199999999999</c:v>
                </c:pt>
                <c:pt idx="3477">
                  <c:v>12.8444</c:v>
                </c:pt>
                <c:pt idx="3478">
                  <c:v>12.920999999999999</c:v>
                </c:pt>
                <c:pt idx="3479">
                  <c:v>12.9186</c:v>
                </c:pt>
                <c:pt idx="3480">
                  <c:v>12.915900000000001</c:v>
                </c:pt>
                <c:pt idx="3481">
                  <c:v>12.9123</c:v>
                </c:pt>
                <c:pt idx="3482">
                  <c:v>12.99</c:v>
                </c:pt>
                <c:pt idx="3483">
                  <c:v>13.0938</c:v>
                </c:pt>
                <c:pt idx="3484">
                  <c:v>12.9732</c:v>
                </c:pt>
                <c:pt idx="3485">
                  <c:v>12.9411</c:v>
                </c:pt>
                <c:pt idx="3486">
                  <c:v>12.9383</c:v>
                </c:pt>
                <c:pt idx="3487">
                  <c:v>12.9346</c:v>
                </c:pt>
                <c:pt idx="3488">
                  <c:v>13.0154</c:v>
                </c:pt>
                <c:pt idx="3489">
                  <c:v>13.0573</c:v>
                </c:pt>
                <c:pt idx="3490">
                  <c:v>12.8781</c:v>
                </c:pt>
                <c:pt idx="3491">
                  <c:v>12.817500000000001</c:v>
                </c:pt>
                <c:pt idx="3492">
                  <c:v>12.661099999999999</c:v>
                </c:pt>
                <c:pt idx="3493">
                  <c:v>12.658300000000001</c:v>
                </c:pt>
                <c:pt idx="3494">
                  <c:v>12.6555</c:v>
                </c:pt>
                <c:pt idx="3495">
                  <c:v>12.6007</c:v>
                </c:pt>
                <c:pt idx="3496">
                  <c:v>12.557499999999999</c:v>
                </c:pt>
                <c:pt idx="3497">
                  <c:v>12.575699999999999</c:v>
                </c:pt>
                <c:pt idx="3498">
                  <c:v>12.514900000000001</c:v>
                </c:pt>
                <c:pt idx="3499">
                  <c:v>12.418799999999999</c:v>
                </c:pt>
                <c:pt idx="3500">
                  <c:v>12.416499999999999</c:v>
                </c:pt>
                <c:pt idx="3501">
                  <c:v>12.4137</c:v>
                </c:pt>
                <c:pt idx="3502">
                  <c:v>12.471500000000001</c:v>
                </c:pt>
                <c:pt idx="3503">
                  <c:v>12.4749</c:v>
                </c:pt>
                <c:pt idx="3504">
                  <c:v>12.6134</c:v>
                </c:pt>
                <c:pt idx="3505">
                  <c:v>12.982799999999999</c:v>
                </c:pt>
                <c:pt idx="3506">
                  <c:v>13.138</c:v>
                </c:pt>
                <c:pt idx="3507">
                  <c:v>13.1426</c:v>
                </c:pt>
                <c:pt idx="3508">
                  <c:v>13.1259</c:v>
                </c:pt>
                <c:pt idx="3509">
                  <c:v>13.034700000000001</c:v>
                </c:pt>
                <c:pt idx="3510">
                  <c:v>12.859400000000001</c:v>
                </c:pt>
                <c:pt idx="3511">
                  <c:v>12.829499999999999</c:v>
                </c:pt>
                <c:pt idx="3512">
                  <c:v>12.7912</c:v>
                </c:pt>
                <c:pt idx="3513">
                  <c:v>12.8416</c:v>
                </c:pt>
                <c:pt idx="3514">
                  <c:v>12.839</c:v>
                </c:pt>
                <c:pt idx="3515">
                  <c:v>12.8415</c:v>
                </c:pt>
                <c:pt idx="3516">
                  <c:v>12.856</c:v>
                </c:pt>
                <c:pt idx="3517">
                  <c:v>13.069800000000001</c:v>
                </c:pt>
                <c:pt idx="3518">
                  <c:v>13.118</c:v>
                </c:pt>
                <c:pt idx="3519">
                  <c:v>13.1119</c:v>
                </c:pt>
                <c:pt idx="3520">
                  <c:v>13.188000000000001</c:v>
                </c:pt>
                <c:pt idx="3521">
                  <c:v>13.186</c:v>
                </c:pt>
                <c:pt idx="3522">
                  <c:v>13.187099999999999</c:v>
                </c:pt>
                <c:pt idx="3523">
                  <c:v>13.2492</c:v>
                </c:pt>
                <c:pt idx="3524">
                  <c:v>13.1668</c:v>
                </c:pt>
                <c:pt idx="3525">
                  <c:v>13.170400000000001</c:v>
                </c:pt>
                <c:pt idx="3526">
                  <c:v>13.1257</c:v>
                </c:pt>
                <c:pt idx="3527">
                  <c:v>13.1113</c:v>
                </c:pt>
                <c:pt idx="3528">
                  <c:v>13.1089</c:v>
                </c:pt>
                <c:pt idx="3529">
                  <c:v>13.105</c:v>
                </c:pt>
                <c:pt idx="3530">
                  <c:v>13.060499999999999</c:v>
                </c:pt>
                <c:pt idx="3531">
                  <c:v>13.091699999999999</c:v>
                </c:pt>
                <c:pt idx="3532">
                  <c:v>13.142099999999999</c:v>
                </c:pt>
                <c:pt idx="3533">
                  <c:v>13.2178</c:v>
                </c:pt>
                <c:pt idx="3534">
                  <c:v>13.4</c:v>
                </c:pt>
                <c:pt idx="3535">
                  <c:v>13.3962</c:v>
                </c:pt>
                <c:pt idx="3536">
                  <c:v>13.396000000000001</c:v>
                </c:pt>
                <c:pt idx="3537">
                  <c:v>13.3666</c:v>
                </c:pt>
                <c:pt idx="3538">
                  <c:v>13.362500000000001</c:v>
                </c:pt>
                <c:pt idx="3539">
                  <c:v>13.3348</c:v>
                </c:pt>
                <c:pt idx="3540">
                  <c:v>13.359</c:v>
                </c:pt>
                <c:pt idx="3541">
                  <c:v>13.4085</c:v>
                </c:pt>
                <c:pt idx="3542">
                  <c:v>13.4046</c:v>
                </c:pt>
                <c:pt idx="3543">
                  <c:v>13.400399999999999</c:v>
                </c:pt>
                <c:pt idx="3544">
                  <c:v>13.451700000000001</c:v>
                </c:pt>
                <c:pt idx="3545">
                  <c:v>13.390700000000001</c:v>
                </c:pt>
                <c:pt idx="3546">
                  <c:v>13.5824</c:v>
                </c:pt>
                <c:pt idx="3547">
                  <c:v>13.698399999999999</c:v>
                </c:pt>
                <c:pt idx="3548">
                  <c:v>13.549200000000001</c:v>
                </c:pt>
                <c:pt idx="3549">
                  <c:v>13.5486</c:v>
                </c:pt>
                <c:pt idx="3550">
                  <c:v>13.5395</c:v>
                </c:pt>
                <c:pt idx="3551">
                  <c:v>13.612399999999999</c:v>
                </c:pt>
                <c:pt idx="3552">
                  <c:v>13.77</c:v>
                </c:pt>
                <c:pt idx="3553">
                  <c:v>13.6364</c:v>
                </c:pt>
                <c:pt idx="3554">
                  <c:v>13.787000000000001</c:v>
                </c:pt>
                <c:pt idx="3555">
                  <c:v>13.868</c:v>
                </c:pt>
                <c:pt idx="3556">
                  <c:v>13.864599999999999</c:v>
                </c:pt>
                <c:pt idx="3557">
                  <c:v>13.8612</c:v>
                </c:pt>
                <c:pt idx="3558">
                  <c:v>13.857900000000001</c:v>
                </c:pt>
                <c:pt idx="3559">
                  <c:v>13.8544</c:v>
                </c:pt>
                <c:pt idx="3560">
                  <c:v>13.9411</c:v>
                </c:pt>
                <c:pt idx="3561">
                  <c:v>13.888500000000001</c:v>
                </c:pt>
                <c:pt idx="3562">
                  <c:v>13.9053</c:v>
                </c:pt>
                <c:pt idx="3563">
                  <c:v>13.901899999999999</c:v>
                </c:pt>
                <c:pt idx="3564">
                  <c:v>13.8986</c:v>
                </c:pt>
                <c:pt idx="3565">
                  <c:v>13.8962</c:v>
                </c:pt>
                <c:pt idx="3566">
                  <c:v>13.8399</c:v>
                </c:pt>
                <c:pt idx="3567">
                  <c:v>13.808400000000001</c:v>
                </c:pt>
                <c:pt idx="3568">
                  <c:v>13.8447</c:v>
                </c:pt>
                <c:pt idx="3569">
                  <c:v>13.879300000000001</c:v>
                </c:pt>
                <c:pt idx="3570">
                  <c:v>13.8748</c:v>
                </c:pt>
                <c:pt idx="3571">
                  <c:v>13.919</c:v>
                </c:pt>
                <c:pt idx="3572">
                  <c:v>14.0144</c:v>
                </c:pt>
                <c:pt idx="3573">
                  <c:v>13.9415</c:v>
                </c:pt>
                <c:pt idx="3574">
                  <c:v>13.9245</c:v>
                </c:pt>
                <c:pt idx="3575">
                  <c:v>13.874000000000001</c:v>
                </c:pt>
                <c:pt idx="3576">
                  <c:v>13.9178</c:v>
                </c:pt>
                <c:pt idx="3577">
                  <c:v>13.9152</c:v>
                </c:pt>
                <c:pt idx="3578">
                  <c:v>13.912100000000001</c:v>
                </c:pt>
                <c:pt idx="3579">
                  <c:v>13.944699999999999</c:v>
                </c:pt>
                <c:pt idx="3580">
                  <c:v>13.9194</c:v>
                </c:pt>
                <c:pt idx="3581">
                  <c:v>13.7529</c:v>
                </c:pt>
                <c:pt idx="3582">
                  <c:v>13.7988</c:v>
                </c:pt>
                <c:pt idx="3583">
                  <c:v>13.9023</c:v>
                </c:pt>
                <c:pt idx="3584">
                  <c:v>13.898199999999999</c:v>
                </c:pt>
                <c:pt idx="3585">
                  <c:v>13.8957</c:v>
                </c:pt>
                <c:pt idx="3586">
                  <c:v>13.9316</c:v>
                </c:pt>
                <c:pt idx="3587">
                  <c:v>14.0122</c:v>
                </c:pt>
                <c:pt idx="3588">
                  <c:v>14.0101</c:v>
                </c:pt>
                <c:pt idx="3589">
                  <c:v>14.0509</c:v>
                </c:pt>
                <c:pt idx="3590">
                  <c:v>14.055400000000001</c:v>
                </c:pt>
                <c:pt idx="3591">
                  <c:v>14.051</c:v>
                </c:pt>
                <c:pt idx="3592">
                  <c:v>14.0471</c:v>
                </c:pt>
                <c:pt idx="3593">
                  <c:v>14.0997</c:v>
                </c:pt>
                <c:pt idx="3594">
                  <c:v>14.1243</c:v>
                </c:pt>
                <c:pt idx="3595">
                  <c:v>14.1257</c:v>
                </c:pt>
                <c:pt idx="3596">
                  <c:v>14.1853</c:v>
                </c:pt>
                <c:pt idx="3597">
                  <c:v>14.196400000000001</c:v>
                </c:pt>
                <c:pt idx="3598">
                  <c:v>14.1927</c:v>
                </c:pt>
                <c:pt idx="3599">
                  <c:v>14.188599999999999</c:v>
                </c:pt>
                <c:pt idx="3600">
                  <c:v>14.059699999999999</c:v>
                </c:pt>
                <c:pt idx="3601">
                  <c:v>14.1221</c:v>
                </c:pt>
                <c:pt idx="3602">
                  <c:v>14.148099999999999</c:v>
                </c:pt>
                <c:pt idx="3603">
                  <c:v>14.1409</c:v>
                </c:pt>
                <c:pt idx="3604">
                  <c:v>14.197900000000001</c:v>
                </c:pt>
                <c:pt idx="3605">
                  <c:v>14.193899999999999</c:v>
                </c:pt>
                <c:pt idx="3606">
                  <c:v>14.1935</c:v>
                </c:pt>
                <c:pt idx="3607">
                  <c:v>14.232900000000001</c:v>
                </c:pt>
                <c:pt idx="3608">
                  <c:v>13.918200000000001</c:v>
                </c:pt>
                <c:pt idx="3609">
                  <c:v>14.1073</c:v>
                </c:pt>
                <c:pt idx="3610">
                  <c:v>14.333399999999999</c:v>
                </c:pt>
                <c:pt idx="3611">
                  <c:v>14.2272</c:v>
                </c:pt>
                <c:pt idx="3612">
                  <c:v>14.228400000000001</c:v>
                </c:pt>
                <c:pt idx="3613">
                  <c:v>14.221299999999999</c:v>
                </c:pt>
                <c:pt idx="3614">
                  <c:v>14.2111</c:v>
                </c:pt>
                <c:pt idx="3615">
                  <c:v>14.197800000000001</c:v>
                </c:pt>
                <c:pt idx="3616">
                  <c:v>14.161199999999999</c:v>
                </c:pt>
                <c:pt idx="3617">
                  <c:v>14.236000000000001</c:v>
                </c:pt>
                <c:pt idx="3618">
                  <c:v>14.295500000000001</c:v>
                </c:pt>
                <c:pt idx="3619">
                  <c:v>14.290900000000001</c:v>
                </c:pt>
                <c:pt idx="3620">
                  <c:v>14.289099999999999</c:v>
                </c:pt>
                <c:pt idx="3621">
                  <c:v>14.225099999999999</c:v>
                </c:pt>
                <c:pt idx="3622">
                  <c:v>14.236800000000001</c:v>
                </c:pt>
                <c:pt idx="3623">
                  <c:v>14.2302</c:v>
                </c:pt>
                <c:pt idx="3624">
                  <c:v>14.311</c:v>
                </c:pt>
                <c:pt idx="3625">
                  <c:v>14.465299999999999</c:v>
                </c:pt>
                <c:pt idx="3626">
                  <c:v>14.453200000000001</c:v>
                </c:pt>
                <c:pt idx="3627">
                  <c:v>14.4468</c:v>
                </c:pt>
                <c:pt idx="3628">
                  <c:v>14.432399999999999</c:v>
                </c:pt>
                <c:pt idx="3629">
                  <c:v>14.437200000000001</c:v>
                </c:pt>
                <c:pt idx="3630">
                  <c:v>14.4902</c:v>
                </c:pt>
                <c:pt idx="3631">
                  <c:v>14.6214</c:v>
                </c:pt>
                <c:pt idx="3632">
                  <c:v>14.59</c:v>
                </c:pt>
                <c:pt idx="3633">
                  <c:v>14.587400000000001</c:v>
                </c:pt>
                <c:pt idx="3634">
                  <c:v>14.584300000000001</c:v>
                </c:pt>
                <c:pt idx="3635">
                  <c:v>14.629</c:v>
                </c:pt>
                <c:pt idx="3636">
                  <c:v>14.6678</c:v>
                </c:pt>
                <c:pt idx="3637">
                  <c:v>14.7651</c:v>
                </c:pt>
                <c:pt idx="3638">
                  <c:v>14.6434</c:v>
                </c:pt>
                <c:pt idx="3639">
                  <c:v>14.6541</c:v>
                </c:pt>
                <c:pt idx="3640">
                  <c:v>14.6503</c:v>
                </c:pt>
                <c:pt idx="3641">
                  <c:v>14.647500000000001</c:v>
                </c:pt>
                <c:pt idx="3642">
                  <c:v>14.6371</c:v>
                </c:pt>
                <c:pt idx="3643">
                  <c:v>14.6585</c:v>
                </c:pt>
                <c:pt idx="3644">
                  <c:v>14.783200000000001</c:v>
                </c:pt>
                <c:pt idx="3645">
                  <c:v>14.8269</c:v>
                </c:pt>
                <c:pt idx="3646">
                  <c:v>14.770300000000001</c:v>
                </c:pt>
                <c:pt idx="3647">
                  <c:v>14.765499999999999</c:v>
                </c:pt>
                <c:pt idx="3648">
                  <c:v>14.7607</c:v>
                </c:pt>
                <c:pt idx="3649">
                  <c:v>14.7151</c:v>
                </c:pt>
                <c:pt idx="3650">
                  <c:v>14.6899</c:v>
                </c:pt>
                <c:pt idx="3651">
                  <c:v>14.8324</c:v>
                </c:pt>
                <c:pt idx="3652">
                  <c:v>14.852</c:v>
                </c:pt>
              </c:numCache>
            </c:numRef>
          </c:val>
          <c:smooth val="0"/>
          <c:extLst>
            <c:ext xmlns:c15="http://schemas.microsoft.com/office/drawing/2012/chart" uri="{02D57815-91ED-43cb-92C2-25804820EDAC}">
              <c15:datalabelsRange>
                <c15:f>'Equity market PEs'!$F$9:$F$3661</c15:f>
                <c15:dlblRangeCache>
                  <c:ptCount val="3653"/>
                </c15:dlblRangeCache>
              </c15:datalabelsRange>
            </c:ext>
            <c:ext xmlns:c16="http://schemas.microsoft.com/office/drawing/2014/chart" uri="{C3380CC4-5D6E-409C-BE32-E72D297353CC}">
              <c16:uniqueId val="{00000E45-97B6-4E4A-BB6F-2BABF5AA81B3}"/>
            </c:ext>
          </c:extLst>
        </c:ser>
        <c:ser>
          <c:idx val="1"/>
          <c:order val="1"/>
          <c:tx>
            <c:strRef>
              <c:f>'Equity market PEs'!$C$8</c:f>
              <c:strCache>
                <c:ptCount val="1"/>
                <c:pt idx="0">
                  <c:v>PE_RATIO</c:v>
                </c:pt>
              </c:strCache>
            </c:strRef>
          </c:tx>
          <c:spPr>
            <a:ln w="15875" cap="rnd">
              <a:solidFill>
                <a:schemeClr val="accent2"/>
              </a:solidFill>
              <a:round/>
            </a:ln>
            <a:effectLst/>
          </c:spPr>
          <c:marker>
            <c:symbol val="none"/>
          </c:marker>
          <c:dLbls>
            <c:dLbl>
              <c:idx val="0"/>
              <c:tx>
                <c:rich>
                  <a:bodyPr/>
                  <a:lstStyle/>
                  <a:p>
                    <a:fld id="{2811DFE6-69B4-4BEE-B61F-93ACB41224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6-97B6-4E4A-BB6F-2BABF5AA81B3}"/>
                </c:ext>
              </c:extLst>
            </c:dLbl>
            <c:dLbl>
              <c:idx val="1"/>
              <c:tx>
                <c:rich>
                  <a:bodyPr/>
                  <a:lstStyle/>
                  <a:p>
                    <a:fld id="{B5CD62FD-862C-49A5-88A9-D3CA09C0B3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7-97B6-4E4A-BB6F-2BABF5AA81B3}"/>
                </c:ext>
              </c:extLst>
            </c:dLbl>
            <c:dLbl>
              <c:idx val="2"/>
              <c:tx>
                <c:rich>
                  <a:bodyPr/>
                  <a:lstStyle/>
                  <a:p>
                    <a:fld id="{5BE2EB41-8144-4AB3-9117-0B75362108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8-97B6-4E4A-BB6F-2BABF5AA81B3}"/>
                </c:ext>
              </c:extLst>
            </c:dLbl>
            <c:dLbl>
              <c:idx val="3"/>
              <c:tx>
                <c:rich>
                  <a:bodyPr/>
                  <a:lstStyle/>
                  <a:p>
                    <a:fld id="{BDF1FB3F-8615-4BDE-83AD-22917BE540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9-97B6-4E4A-BB6F-2BABF5AA81B3}"/>
                </c:ext>
              </c:extLst>
            </c:dLbl>
            <c:dLbl>
              <c:idx val="4"/>
              <c:tx>
                <c:rich>
                  <a:bodyPr/>
                  <a:lstStyle/>
                  <a:p>
                    <a:fld id="{203177C0-0759-4772-B99D-15B5252B8D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A-97B6-4E4A-BB6F-2BABF5AA81B3}"/>
                </c:ext>
              </c:extLst>
            </c:dLbl>
            <c:dLbl>
              <c:idx val="5"/>
              <c:tx>
                <c:rich>
                  <a:bodyPr/>
                  <a:lstStyle/>
                  <a:p>
                    <a:fld id="{1DFF00AD-59CF-46E5-89AB-98031BCE98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B-97B6-4E4A-BB6F-2BABF5AA81B3}"/>
                </c:ext>
              </c:extLst>
            </c:dLbl>
            <c:dLbl>
              <c:idx val="6"/>
              <c:tx>
                <c:rich>
                  <a:bodyPr/>
                  <a:lstStyle/>
                  <a:p>
                    <a:fld id="{F12648E2-8A74-45C0-8B85-2AFBD9C70B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C-97B6-4E4A-BB6F-2BABF5AA81B3}"/>
                </c:ext>
              </c:extLst>
            </c:dLbl>
            <c:dLbl>
              <c:idx val="7"/>
              <c:tx>
                <c:rich>
                  <a:bodyPr/>
                  <a:lstStyle/>
                  <a:p>
                    <a:fld id="{27A106E4-09EC-41DB-8078-95D0F504BF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D-97B6-4E4A-BB6F-2BABF5AA81B3}"/>
                </c:ext>
              </c:extLst>
            </c:dLbl>
            <c:dLbl>
              <c:idx val="8"/>
              <c:tx>
                <c:rich>
                  <a:bodyPr/>
                  <a:lstStyle/>
                  <a:p>
                    <a:fld id="{36446C38-F318-4DED-B134-EE4B529BC2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E-97B6-4E4A-BB6F-2BABF5AA81B3}"/>
                </c:ext>
              </c:extLst>
            </c:dLbl>
            <c:dLbl>
              <c:idx val="9"/>
              <c:tx>
                <c:rich>
                  <a:bodyPr/>
                  <a:lstStyle/>
                  <a:p>
                    <a:fld id="{1F9A4240-AC2E-4EEE-A46E-3E3FA58FB3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F-97B6-4E4A-BB6F-2BABF5AA81B3}"/>
                </c:ext>
              </c:extLst>
            </c:dLbl>
            <c:dLbl>
              <c:idx val="10"/>
              <c:tx>
                <c:rich>
                  <a:bodyPr/>
                  <a:lstStyle/>
                  <a:p>
                    <a:fld id="{AD7AE3F7-8781-4845-9F11-72056851A5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0-97B6-4E4A-BB6F-2BABF5AA81B3}"/>
                </c:ext>
              </c:extLst>
            </c:dLbl>
            <c:dLbl>
              <c:idx val="11"/>
              <c:tx>
                <c:rich>
                  <a:bodyPr/>
                  <a:lstStyle/>
                  <a:p>
                    <a:fld id="{B1BC1AA1-4A18-4C5F-BD9E-806AF82896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1-97B6-4E4A-BB6F-2BABF5AA81B3}"/>
                </c:ext>
              </c:extLst>
            </c:dLbl>
            <c:dLbl>
              <c:idx val="12"/>
              <c:tx>
                <c:rich>
                  <a:bodyPr/>
                  <a:lstStyle/>
                  <a:p>
                    <a:fld id="{78DFE74E-52C8-44E3-BE8F-66B26261E5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2-97B6-4E4A-BB6F-2BABF5AA81B3}"/>
                </c:ext>
              </c:extLst>
            </c:dLbl>
            <c:dLbl>
              <c:idx val="13"/>
              <c:tx>
                <c:rich>
                  <a:bodyPr/>
                  <a:lstStyle/>
                  <a:p>
                    <a:fld id="{0646F203-AD17-40CF-8CCD-3A901A03C5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3-97B6-4E4A-BB6F-2BABF5AA81B3}"/>
                </c:ext>
              </c:extLst>
            </c:dLbl>
            <c:dLbl>
              <c:idx val="14"/>
              <c:tx>
                <c:rich>
                  <a:bodyPr/>
                  <a:lstStyle/>
                  <a:p>
                    <a:fld id="{979B4DA1-02EE-4FF9-B940-38E63A31E3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4-97B6-4E4A-BB6F-2BABF5AA81B3}"/>
                </c:ext>
              </c:extLst>
            </c:dLbl>
            <c:dLbl>
              <c:idx val="15"/>
              <c:tx>
                <c:rich>
                  <a:bodyPr/>
                  <a:lstStyle/>
                  <a:p>
                    <a:fld id="{1AEC2D48-E0A2-4C6E-B076-04940F961B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5-97B6-4E4A-BB6F-2BABF5AA81B3}"/>
                </c:ext>
              </c:extLst>
            </c:dLbl>
            <c:dLbl>
              <c:idx val="16"/>
              <c:tx>
                <c:rich>
                  <a:bodyPr/>
                  <a:lstStyle/>
                  <a:p>
                    <a:fld id="{688C0C0B-D443-4BEF-B61C-AB5850A237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6-97B6-4E4A-BB6F-2BABF5AA81B3}"/>
                </c:ext>
              </c:extLst>
            </c:dLbl>
            <c:dLbl>
              <c:idx val="17"/>
              <c:tx>
                <c:rich>
                  <a:bodyPr/>
                  <a:lstStyle/>
                  <a:p>
                    <a:fld id="{5471B9D7-5644-45BC-9B49-18642E04E8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7-97B6-4E4A-BB6F-2BABF5AA81B3}"/>
                </c:ext>
              </c:extLst>
            </c:dLbl>
            <c:dLbl>
              <c:idx val="18"/>
              <c:tx>
                <c:rich>
                  <a:bodyPr/>
                  <a:lstStyle/>
                  <a:p>
                    <a:fld id="{36370FDC-8289-442D-B77F-2EEADF09A5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8-97B6-4E4A-BB6F-2BABF5AA81B3}"/>
                </c:ext>
              </c:extLst>
            </c:dLbl>
            <c:dLbl>
              <c:idx val="19"/>
              <c:tx>
                <c:rich>
                  <a:bodyPr/>
                  <a:lstStyle/>
                  <a:p>
                    <a:fld id="{0613DBD5-36F8-4408-AC3B-4D4BC7E69E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9-97B6-4E4A-BB6F-2BABF5AA81B3}"/>
                </c:ext>
              </c:extLst>
            </c:dLbl>
            <c:dLbl>
              <c:idx val="20"/>
              <c:tx>
                <c:rich>
                  <a:bodyPr/>
                  <a:lstStyle/>
                  <a:p>
                    <a:fld id="{1AE8E8A1-E411-4DB2-919B-F974775903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A-97B6-4E4A-BB6F-2BABF5AA81B3}"/>
                </c:ext>
              </c:extLst>
            </c:dLbl>
            <c:dLbl>
              <c:idx val="21"/>
              <c:tx>
                <c:rich>
                  <a:bodyPr/>
                  <a:lstStyle/>
                  <a:p>
                    <a:fld id="{01358318-EB63-44C5-AF3E-D70AEAD0C5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B-97B6-4E4A-BB6F-2BABF5AA81B3}"/>
                </c:ext>
              </c:extLst>
            </c:dLbl>
            <c:dLbl>
              <c:idx val="22"/>
              <c:tx>
                <c:rich>
                  <a:bodyPr/>
                  <a:lstStyle/>
                  <a:p>
                    <a:fld id="{74A2CFBD-2CAE-41A7-AC39-A38F52ABA2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C-97B6-4E4A-BB6F-2BABF5AA81B3}"/>
                </c:ext>
              </c:extLst>
            </c:dLbl>
            <c:dLbl>
              <c:idx val="23"/>
              <c:tx>
                <c:rich>
                  <a:bodyPr/>
                  <a:lstStyle/>
                  <a:p>
                    <a:fld id="{9EED5E41-8A99-4803-8131-F430284FE0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D-97B6-4E4A-BB6F-2BABF5AA81B3}"/>
                </c:ext>
              </c:extLst>
            </c:dLbl>
            <c:dLbl>
              <c:idx val="24"/>
              <c:tx>
                <c:rich>
                  <a:bodyPr/>
                  <a:lstStyle/>
                  <a:p>
                    <a:fld id="{1CF5667F-6ABE-4A39-A848-C3D59EAC46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E-97B6-4E4A-BB6F-2BABF5AA81B3}"/>
                </c:ext>
              </c:extLst>
            </c:dLbl>
            <c:dLbl>
              <c:idx val="25"/>
              <c:tx>
                <c:rich>
                  <a:bodyPr/>
                  <a:lstStyle/>
                  <a:p>
                    <a:fld id="{A01A075A-AA67-487B-B834-EB7E01134E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F-97B6-4E4A-BB6F-2BABF5AA81B3}"/>
                </c:ext>
              </c:extLst>
            </c:dLbl>
            <c:dLbl>
              <c:idx val="26"/>
              <c:tx>
                <c:rich>
                  <a:bodyPr/>
                  <a:lstStyle/>
                  <a:p>
                    <a:fld id="{C989A314-2665-4609-9817-FC6C10C408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0-97B6-4E4A-BB6F-2BABF5AA81B3}"/>
                </c:ext>
              </c:extLst>
            </c:dLbl>
            <c:dLbl>
              <c:idx val="27"/>
              <c:tx>
                <c:rich>
                  <a:bodyPr/>
                  <a:lstStyle/>
                  <a:p>
                    <a:fld id="{EFDC9FF9-236D-4721-AC38-A0FB1CE7EE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1-97B6-4E4A-BB6F-2BABF5AA81B3}"/>
                </c:ext>
              </c:extLst>
            </c:dLbl>
            <c:dLbl>
              <c:idx val="28"/>
              <c:tx>
                <c:rich>
                  <a:bodyPr/>
                  <a:lstStyle/>
                  <a:p>
                    <a:fld id="{3AAD7C99-7F17-403F-AA70-A5425C2745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2-97B6-4E4A-BB6F-2BABF5AA81B3}"/>
                </c:ext>
              </c:extLst>
            </c:dLbl>
            <c:dLbl>
              <c:idx val="29"/>
              <c:tx>
                <c:rich>
                  <a:bodyPr/>
                  <a:lstStyle/>
                  <a:p>
                    <a:fld id="{7D91818B-C706-4A06-A9C9-15EF349B2C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3-97B6-4E4A-BB6F-2BABF5AA81B3}"/>
                </c:ext>
              </c:extLst>
            </c:dLbl>
            <c:dLbl>
              <c:idx val="30"/>
              <c:tx>
                <c:rich>
                  <a:bodyPr/>
                  <a:lstStyle/>
                  <a:p>
                    <a:fld id="{2BC1E7EB-CA54-4D61-8C1A-46D5B4706D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4-97B6-4E4A-BB6F-2BABF5AA81B3}"/>
                </c:ext>
              </c:extLst>
            </c:dLbl>
            <c:dLbl>
              <c:idx val="31"/>
              <c:tx>
                <c:rich>
                  <a:bodyPr/>
                  <a:lstStyle/>
                  <a:p>
                    <a:fld id="{ED991377-2F28-4458-A870-4E26AC1AB2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5-97B6-4E4A-BB6F-2BABF5AA81B3}"/>
                </c:ext>
              </c:extLst>
            </c:dLbl>
            <c:dLbl>
              <c:idx val="32"/>
              <c:tx>
                <c:rich>
                  <a:bodyPr/>
                  <a:lstStyle/>
                  <a:p>
                    <a:fld id="{BEB03877-8E52-4FC0-9BE9-DEB50E3DA4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6-97B6-4E4A-BB6F-2BABF5AA81B3}"/>
                </c:ext>
              </c:extLst>
            </c:dLbl>
            <c:dLbl>
              <c:idx val="33"/>
              <c:tx>
                <c:rich>
                  <a:bodyPr/>
                  <a:lstStyle/>
                  <a:p>
                    <a:fld id="{3B9EAC59-E86F-4395-A00A-B79893C85C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7-97B6-4E4A-BB6F-2BABF5AA81B3}"/>
                </c:ext>
              </c:extLst>
            </c:dLbl>
            <c:dLbl>
              <c:idx val="34"/>
              <c:tx>
                <c:rich>
                  <a:bodyPr/>
                  <a:lstStyle/>
                  <a:p>
                    <a:fld id="{9C19B67F-C555-4030-8842-8549504793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8-97B6-4E4A-BB6F-2BABF5AA81B3}"/>
                </c:ext>
              </c:extLst>
            </c:dLbl>
            <c:dLbl>
              <c:idx val="35"/>
              <c:tx>
                <c:rich>
                  <a:bodyPr/>
                  <a:lstStyle/>
                  <a:p>
                    <a:fld id="{DDFD28ED-B65D-483C-A926-399A7C663D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9-97B6-4E4A-BB6F-2BABF5AA81B3}"/>
                </c:ext>
              </c:extLst>
            </c:dLbl>
            <c:dLbl>
              <c:idx val="36"/>
              <c:tx>
                <c:rich>
                  <a:bodyPr/>
                  <a:lstStyle/>
                  <a:p>
                    <a:fld id="{D7EC82D8-2153-4EBF-84E3-13F49D35FE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A-97B6-4E4A-BB6F-2BABF5AA81B3}"/>
                </c:ext>
              </c:extLst>
            </c:dLbl>
            <c:dLbl>
              <c:idx val="37"/>
              <c:tx>
                <c:rich>
                  <a:bodyPr/>
                  <a:lstStyle/>
                  <a:p>
                    <a:fld id="{79F7EA0D-2AE9-4F7E-B6D5-24A2FDEF0C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B-97B6-4E4A-BB6F-2BABF5AA81B3}"/>
                </c:ext>
              </c:extLst>
            </c:dLbl>
            <c:dLbl>
              <c:idx val="38"/>
              <c:tx>
                <c:rich>
                  <a:bodyPr/>
                  <a:lstStyle/>
                  <a:p>
                    <a:fld id="{9A7622D3-688D-4050-BE96-DED94610A9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C-97B6-4E4A-BB6F-2BABF5AA81B3}"/>
                </c:ext>
              </c:extLst>
            </c:dLbl>
            <c:dLbl>
              <c:idx val="39"/>
              <c:tx>
                <c:rich>
                  <a:bodyPr/>
                  <a:lstStyle/>
                  <a:p>
                    <a:fld id="{D0D241BE-DE02-4C77-BCCC-192728FE5A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D-97B6-4E4A-BB6F-2BABF5AA81B3}"/>
                </c:ext>
              </c:extLst>
            </c:dLbl>
            <c:dLbl>
              <c:idx val="40"/>
              <c:tx>
                <c:rich>
                  <a:bodyPr/>
                  <a:lstStyle/>
                  <a:p>
                    <a:fld id="{25983311-147D-4335-93E1-3DA6E82867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E-97B6-4E4A-BB6F-2BABF5AA81B3}"/>
                </c:ext>
              </c:extLst>
            </c:dLbl>
            <c:dLbl>
              <c:idx val="41"/>
              <c:tx>
                <c:rich>
                  <a:bodyPr/>
                  <a:lstStyle/>
                  <a:p>
                    <a:fld id="{77DFE0E6-B59F-45B4-9268-AE324D5222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F-97B6-4E4A-BB6F-2BABF5AA81B3}"/>
                </c:ext>
              </c:extLst>
            </c:dLbl>
            <c:dLbl>
              <c:idx val="42"/>
              <c:tx>
                <c:rich>
                  <a:bodyPr/>
                  <a:lstStyle/>
                  <a:p>
                    <a:fld id="{5943310A-93FF-4E7F-A564-8EA7A84200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0-97B6-4E4A-BB6F-2BABF5AA81B3}"/>
                </c:ext>
              </c:extLst>
            </c:dLbl>
            <c:dLbl>
              <c:idx val="43"/>
              <c:tx>
                <c:rich>
                  <a:bodyPr/>
                  <a:lstStyle/>
                  <a:p>
                    <a:fld id="{DE82A6C5-2827-43A3-BBFF-2D909E919B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1-97B6-4E4A-BB6F-2BABF5AA81B3}"/>
                </c:ext>
              </c:extLst>
            </c:dLbl>
            <c:dLbl>
              <c:idx val="44"/>
              <c:tx>
                <c:rich>
                  <a:bodyPr/>
                  <a:lstStyle/>
                  <a:p>
                    <a:fld id="{D0847D4D-7B9D-4FE2-A282-0CAB6364DD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2-97B6-4E4A-BB6F-2BABF5AA81B3}"/>
                </c:ext>
              </c:extLst>
            </c:dLbl>
            <c:dLbl>
              <c:idx val="45"/>
              <c:tx>
                <c:rich>
                  <a:bodyPr/>
                  <a:lstStyle/>
                  <a:p>
                    <a:fld id="{7C367378-497C-468F-8D62-0654F45F33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3-97B6-4E4A-BB6F-2BABF5AA81B3}"/>
                </c:ext>
              </c:extLst>
            </c:dLbl>
            <c:dLbl>
              <c:idx val="46"/>
              <c:tx>
                <c:rich>
                  <a:bodyPr/>
                  <a:lstStyle/>
                  <a:p>
                    <a:fld id="{4C886561-CB29-4359-B4D5-BFB97C240B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4-97B6-4E4A-BB6F-2BABF5AA81B3}"/>
                </c:ext>
              </c:extLst>
            </c:dLbl>
            <c:dLbl>
              <c:idx val="47"/>
              <c:tx>
                <c:rich>
                  <a:bodyPr/>
                  <a:lstStyle/>
                  <a:p>
                    <a:fld id="{D9520BAC-2557-4F16-8B0F-0453990BFE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5-97B6-4E4A-BB6F-2BABF5AA81B3}"/>
                </c:ext>
              </c:extLst>
            </c:dLbl>
            <c:dLbl>
              <c:idx val="48"/>
              <c:tx>
                <c:rich>
                  <a:bodyPr/>
                  <a:lstStyle/>
                  <a:p>
                    <a:fld id="{F0AEFF87-AA59-4CE4-8F3A-7354371B0D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6-97B6-4E4A-BB6F-2BABF5AA81B3}"/>
                </c:ext>
              </c:extLst>
            </c:dLbl>
            <c:dLbl>
              <c:idx val="49"/>
              <c:tx>
                <c:rich>
                  <a:bodyPr/>
                  <a:lstStyle/>
                  <a:p>
                    <a:fld id="{4CAD2227-7851-4163-A6AC-9D9A8BE10B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7-97B6-4E4A-BB6F-2BABF5AA81B3}"/>
                </c:ext>
              </c:extLst>
            </c:dLbl>
            <c:dLbl>
              <c:idx val="50"/>
              <c:tx>
                <c:rich>
                  <a:bodyPr/>
                  <a:lstStyle/>
                  <a:p>
                    <a:fld id="{098BA281-21BF-4B83-859F-39BAF2D2EE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8-97B6-4E4A-BB6F-2BABF5AA81B3}"/>
                </c:ext>
              </c:extLst>
            </c:dLbl>
            <c:dLbl>
              <c:idx val="51"/>
              <c:tx>
                <c:rich>
                  <a:bodyPr/>
                  <a:lstStyle/>
                  <a:p>
                    <a:fld id="{7145D842-8807-49C8-86C6-E2E1104237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9-97B6-4E4A-BB6F-2BABF5AA81B3}"/>
                </c:ext>
              </c:extLst>
            </c:dLbl>
            <c:dLbl>
              <c:idx val="52"/>
              <c:tx>
                <c:rich>
                  <a:bodyPr/>
                  <a:lstStyle/>
                  <a:p>
                    <a:fld id="{5EF57496-2E9A-48D3-8F76-D27328E5CA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A-97B6-4E4A-BB6F-2BABF5AA81B3}"/>
                </c:ext>
              </c:extLst>
            </c:dLbl>
            <c:dLbl>
              <c:idx val="53"/>
              <c:tx>
                <c:rich>
                  <a:bodyPr/>
                  <a:lstStyle/>
                  <a:p>
                    <a:fld id="{FCB6EFF4-C237-41AD-BE3E-009F5358D5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B-97B6-4E4A-BB6F-2BABF5AA81B3}"/>
                </c:ext>
              </c:extLst>
            </c:dLbl>
            <c:dLbl>
              <c:idx val="54"/>
              <c:tx>
                <c:rich>
                  <a:bodyPr/>
                  <a:lstStyle/>
                  <a:p>
                    <a:fld id="{E24D64D3-9A14-4B06-87BA-8E5C8D6D14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C-97B6-4E4A-BB6F-2BABF5AA81B3}"/>
                </c:ext>
              </c:extLst>
            </c:dLbl>
            <c:dLbl>
              <c:idx val="55"/>
              <c:tx>
                <c:rich>
                  <a:bodyPr/>
                  <a:lstStyle/>
                  <a:p>
                    <a:fld id="{E88A9041-0A7A-4EDC-BDA8-9A7E8A1375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D-97B6-4E4A-BB6F-2BABF5AA81B3}"/>
                </c:ext>
              </c:extLst>
            </c:dLbl>
            <c:dLbl>
              <c:idx val="56"/>
              <c:tx>
                <c:rich>
                  <a:bodyPr/>
                  <a:lstStyle/>
                  <a:p>
                    <a:fld id="{75F05FE6-AAC5-4A70-B023-8EED24CD4F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E-97B6-4E4A-BB6F-2BABF5AA81B3}"/>
                </c:ext>
              </c:extLst>
            </c:dLbl>
            <c:dLbl>
              <c:idx val="57"/>
              <c:tx>
                <c:rich>
                  <a:bodyPr/>
                  <a:lstStyle/>
                  <a:p>
                    <a:fld id="{DBF9DD86-F1A1-4774-A70B-AA8F6DCE4D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F-97B6-4E4A-BB6F-2BABF5AA81B3}"/>
                </c:ext>
              </c:extLst>
            </c:dLbl>
            <c:dLbl>
              <c:idx val="58"/>
              <c:tx>
                <c:rich>
                  <a:bodyPr/>
                  <a:lstStyle/>
                  <a:p>
                    <a:fld id="{C23FE52F-76D9-4DC1-A555-F7D5EEEF8E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0-97B6-4E4A-BB6F-2BABF5AA81B3}"/>
                </c:ext>
              </c:extLst>
            </c:dLbl>
            <c:dLbl>
              <c:idx val="59"/>
              <c:tx>
                <c:rich>
                  <a:bodyPr/>
                  <a:lstStyle/>
                  <a:p>
                    <a:fld id="{7172CAEC-DDE9-474A-B2B5-A91125B63E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1-97B6-4E4A-BB6F-2BABF5AA81B3}"/>
                </c:ext>
              </c:extLst>
            </c:dLbl>
            <c:dLbl>
              <c:idx val="60"/>
              <c:tx>
                <c:rich>
                  <a:bodyPr/>
                  <a:lstStyle/>
                  <a:p>
                    <a:fld id="{F00ACE93-BB0A-4908-9183-22A90F81E2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2-97B6-4E4A-BB6F-2BABF5AA81B3}"/>
                </c:ext>
              </c:extLst>
            </c:dLbl>
            <c:dLbl>
              <c:idx val="61"/>
              <c:tx>
                <c:rich>
                  <a:bodyPr/>
                  <a:lstStyle/>
                  <a:p>
                    <a:fld id="{A71C7CCE-A794-4042-944C-2CD15F8CB2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3-97B6-4E4A-BB6F-2BABF5AA81B3}"/>
                </c:ext>
              </c:extLst>
            </c:dLbl>
            <c:dLbl>
              <c:idx val="62"/>
              <c:tx>
                <c:rich>
                  <a:bodyPr/>
                  <a:lstStyle/>
                  <a:p>
                    <a:fld id="{551D59E9-90B7-4E8D-BD64-C24A290C6A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4-97B6-4E4A-BB6F-2BABF5AA81B3}"/>
                </c:ext>
              </c:extLst>
            </c:dLbl>
            <c:dLbl>
              <c:idx val="63"/>
              <c:tx>
                <c:rich>
                  <a:bodyPr/>
                  <a:lstStyle/>
                  <a:p>
                    <a:fld id="{148D5CB4-15E9-4B39-A218-ADA025F520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5-97B6-4E4A-BB6F-2BABF5AA81B3}"/>
                </c:ext>
              </c:extLst>
            </c:dLbl>
            <c:dLbl>
              <c:idx val="64"/>
              <c:tx>
                <c:rich>
                  <a:bodyPr/>
                  <a:lstStyle/>
                  <a:p>
                    <a:fld id="{3702089D-DF53-40C7-8D69-64806D0455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6-97B6-4E4A-BB6F-2BABF5AA81B3}"/>
                </c:ext>
              </c:extLst>
            </c:dLbl>
            <c:dLbl>
              <c:idx val="65"/>
              <c:tx>
                <c:rich>
                  <a:bodyPr/>
                  <a:lstStyle/>
                  <a:p>
                    <a:fld id="{DFF4DB33-98F9-4380-A6F8-54BD0E9C31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7-97B6-4E4A-BB6F-2BABF5AA81B3}"/>
                </c:ext>
              </c:extLst>
            </c:dLbl>
            <c:dLbl>
              <c:idx val="66"/>
              <c:tx>
                <c:rich>
                  <a:bodyPr/>
                  <a:lstStyle/>
                  <a:p>
                    <a:fld id="{31433241-D528-4C2F-B406-BADACC5D5F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8-97B6-4E4A-BB6F-2BABF5AA81B3}"/>
                </c:ext>
              </c:extLst>
            </c:dLbl>
            <c:dLbl>
              <c:idx val="67"/>
              <c:tx>
                <c:rich>
                  <a:bodyPr/>
                  <a:lstStyle/>
                  <a:p>
                    <a:fld id="{6A9617C0-ABB5-4379-9CC3-1AFC8E2D06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9-97B6-4E4A-BB6F-2BABF5AA81B3}"/>
                </c:ext>
              </c:extLst>
            </c:dLbl>
            <c:dLbl>
              <c:idx val="68"/>
              <c:tx>
                <c:rich>
                  <a:bodyPr/>
                  <a:lstStyle/>
                  <a:p>
                    <a:fld id="{722FA97A-A3AC-4C38-B44E-F176D66427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A-97B6-4E4A-BB6F-2BABF5AA81B3}"/>
                </c:ext>
              </c:extLst>
            </c:dLbl>
            <c:dLbl>
              <c:idx val="69"/>
              <c:tx>
                <c:rich>
                  <a:bodyPr/>
                  <a:lstStyle/>
                  <a:p>
                    <a:fld id="{1D928ED6-D152-4A13-8F1B-2A28D647E3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B-97B6-4E4A-BB6F-2BABF5AA81B3}"/>
                </c:ext>
              </c:extLst>
            </c:dLbl>
            <c:dLbl>
              <c:idx val="70"/>
              <c:tx>
                <c:rich>
                  <a:bodyPr/>
                  <a:lstStyle/>
                  <a:p>
                    <a:fld id="{342EBF64-A16E-4A0E-A2F2-81A17068C9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C-97B6-4E4A-BB6F-2BABF5AA81B3}"/>
                </c:ext>
              </c:extLst>
            </c:dLbl>
            <c:dLbl>
              <c:idx val="71"/>
              <c:tx>
                <c:rich>
                  <a:bodyPr/>
                  <a:lstStyle/>
                  <a:p>
                    <a:fld id="{E71AD4C9-15E0-40C4-8768-25E8E46440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D-97B6-4E4A-BB6F-2BABF5AA81B3}"/>
                </c:ext>
              </c:extLst>
            </c:dLbl>
            <c:dLbl>
              <c:idx val="72"/>
              <c:tx>
                <c:rich>
                  <a:bodyPr/>
                  <a:lstStyle/>
                  <a:p>
                    <a:fld id="{5611DA74-2E03-4DAE-946E-94A2F30C40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E-97B6-4E4A-BB6F-2BABF5AA81B3}"/>
                </c:ext>
              </c:extLst>
            </c:dLbl>
            <c:dLbl>
              <c:idx val="73"/>
              <c:tx>
                <c:rich>
                  <a:bodyPr/>
                  <a:lstStyle/>
                  <a:p>
                    <a:fld id="{9A102AF0-3D1E-4B40-97D7-20104DF3E0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F-97B6-4E4A-BB6F-2BABF5AA81B3}"/>
                </c:ext>
              </c:extLst>
            </c:dLbl>
            <c:dLbl>
              <c:idx val="74"/>
              <c:tx>
                <c:rich>
                  <a:bodyPr/>
                  <a:lstStyle/>
                  <a:p>
                    <a:fld id="{E88341D2-1A63-4DD1-893E-1A6FF77DFF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0-97B6-4E4A-BB6F-2BABF5AA81B3}"/>
                </c:ext>
              </c:extLst>
            </c:dLbl>
            <c:dLbl>
              <c:idx val="75"/>
              <c:tx>
                <c:rich>
                  <a:bodyPr/>
                  <a:lstStyle/>
                  <a:p>
                    <a:fld id="{7BDBACC4-8F88-46F1-B847-957F5E3841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1-97B6-4E4A-BB6F-2BABF5AA81B3}"/>
                </c:ext>
              </c:extLst>
            </c:dLbl>
            <c:dLbl>
              <c:idx val="76"/>
              <c:tx>
                <c:rich>
                  <a:bodyPr/>
                  <a:lstStyle/>
                  <a:p>
                    <a:fld id="{E18219B8-8ABD-4082-9370-ACB5ACB59A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2-97B6-4E4A-BB6F-2BABF5AA81B3}"/>
                </c:ext>
              </c:extLst>
            </c:dLbl>
            <c:dLbl>
              <c:idx val="77"/>
              <c:tx>
                <c:rich>
                  <a:bodyPr/>
                  <a:lstStyle/>
                  <a:p>
                    <a:fld id="{CDF75D32-8D83-46F8-BEF2-9B5ACD5FF0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3-97B6-4E4A-BB6F-2BABF5AA81B3}"/>
                </c:ext>
              </c:extLst>
            </c:dLbl>
            <c:dLbl>
              <c:idx val="78"/>
              <c:tx>
                <c:rich>
                  <a:bodyPr/>
                  <a:lstStyle/>
                  <a:p>
                    <a:fld id="{5A71C222-2873-4323-B19B-7236F89FA3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4-97B6-4E4A-BB6F-2BABF5AA81B3}"/>
                </c:ext>
              </c:extLst>
            </c:dLbl>
            <c:dLbl>
              <c:idx val="79"/>
              <c:tx>
                <c:rich>
                  <a:bodyPr/>
                  <a:lstStyle/>
                  <a:p>
                    <a:fld id="{DB8C658A-0F24-43EB-827D-C50AB01B45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5-97B6-4E4A-BB6F-2BABF5AA81B3}"/>
                </c:ext>
              </c:extLst>
            </c:dLbl>
            <c:dLbl>
              <c:idx val="80"/>
              <c:tx>
                <c:rich>
                  <a:bodyPr/>
                  <a:lstStyle/>
                  <a:p>
                    <a:fld id="{BE2C93E9-2AD9-45AA-A94C-A3B313B760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6-97B6-4E4A-BB6F-2BABF5AA81B3}"/>
                </c:ext>
              </c:extLst>
            </c:dLbl>
            <c:dLbl>
              <c:idx val="81"/>
              <c:tx>
                <c:rich>
                  <a:bodyPr/>
                  <a:lstStyle/>
                  <a:p>
                    <a:fld id="{E07D30E4-78A9-45E9-B4E1-B9321B8753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7-97B6-4E4A-BB6F-2BABF5AA81B3}"/>
                </c:ext>
              </c:extLst>
            </c:dLbl>
            <c:dLbl>
              <c:idx val="82"/>
              <c:tx>
                <c:rich>
                  <a:bodyPr/>
                  <a:lstStyle/>
                  <a:p>
                    <a:fld id="{6C55F383-B496-4F8D-91D1-1084E1EEF2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8-97B6-4E4A-BB6F-2BABF5AA81B3}"/>
                </c:ext>
              </c:extLst>
            </c:dLbl>
            <c:dLbl>
              <c:idx val="83"/>
              <c:tx>
                <c:rich>
                  <a:bodyPr/>
                  <a:lstStyle/>
                  <a:p>
                    <a:fld id="{341777C7-48DC-4690-AB05-1CE3A6CC6E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9-97B6-4E4A-BB6F-2BABF5AA81B3}"/>
                </c:ext>
              </c:extLst>
            </c:dLbl>
            <c:dLbl>
              <c:idx val="84"/>
              <c:tx>
                <c:rich>
                  <a:bodyPr/>
                  <a:lstStyle/>
                  <a:p>
                    <a:fld id="{FDC5B20B-8A0C-4E85-9CF6-7B1447D8D1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A-97B6-4E4A-BB6F-2BABF5AA81B3}"/>
                </c:ext>
              </c:extLst>
            </c:dLbl>
            <c:dLbl>
              <c:idx val="85"/>
              <c:tx>
                <c:rich>
                  <a:bodyPr/>
                  <a:lstStyle/>
                  <a:p>
                    <a:fld id="{6EF7B3BB-FFA0-4759-A63D-7E7D89FC1D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B-97B6-4E4A-BB6F-2BABF5AA81B3}"/>
                </c:ext>
              </c:extLst>
            </c:dLbl>
            <c:dLbl>
              <c:idx val="86"/>
              <c:tx>
                <c:rich>
                  <a:bodyPr/>
                  <a:lstStyle/>
                  <a:p>
                    <a:fld id="{42856CF1-2286-4922-B161-35EEF6656A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C-97B6-4E4A-BB6F-2BABF5AA81B3}"/>
                </c:ext>
              </c:extLst>
            </c:dLbl>
            <c:dLbl>
              <c:idx val="87"/>
              <c:tx>
                <c:rich>
                  <a:bodyPr/>
                  <a:lstStyle/>
                  <a:p>
                    <a:fld id="{724B4791-0792-4635-B3EA-F403665E34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D-97B6-4E4A-BB6F-2BABF5AA81B3}"/>
                </c:ext>
              </c:extLst>
            </c:dLbl>
            <c:dLbl>
              <c:idx val="88"/>
              <c:tx>
                <c:rich>
                  <a:bodyPr/>
                  <a:lstStyle/>
                  <a:p>
                    <a:fld id="{FFFA8983-9BC8-4EB5-BEC7-B6FEBE3777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E-97B6-4E4A-BB6F-2BABF5AA81B3}"/>
                </c:ext>
              </c:extLst>
            </c:dLbl>
            <c:dLbl>
              <c:idx val="89"/>
              <c:tx>
                <c:rich>
                  <a:bodyPr/>
                  <a:lstStyle/>
                  <a:p>
                    <a:fld id="{E274B7BB-3DC9-4F2B-A2FA-E2D2FEC23A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F-97B6-4E4A-BB6F-2BABF5AA81B3}"/>
                </c:ext>
              </c:extLst>
            </c:dLbl>
            <c:dLbl>
              <c:idx val="90"/>
              <c:tx>
                <c:rich>
                  <a:bodyPr/>
                  <a:lstStyle/>
                  <a:p>
                    <a:fld id="{2323993A-3306-4F6E-A42E-1B8320305D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0-97B6-4E4A-BB6F-2BABF5AA81B3}"/>
                </c:ext>
              </c:extLst>
            </c:dLbl>
            <c:dLbl>
              <c:idx val="91"/>
              <c:tx>
                <c:rich>
                  <a:bodyPr/>
                  <a:lstStyle/>
                  <a:p>
                    <a:fld id="{E3DC1F55-F6E6-424B-8AC3-A76018B53D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1-97B6-4E4A-BB6F-2BABF5AA81B3}"/>
                </c:ext>
              </c:extLst>
            </c:dLbl>
            <c:dLbl>
              <c:idx val="92"/>
              <c:tx>
                <c:rich>
                  <a:bodyPr/>
                  <a:lstStyle/>
                  <a:p>
                    <a:fld id="{C9114CFC-0A1C-4401-B9F4-DD6649457E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2-97B6-4E4A-BB6F-2BABF5AA81B3}"/>
                </c:ext>
              </c:extLst>
            </c:dLbl>
            <c:dLbl>
              <c:idx val="93"/>
              <c:tx>
                <c:rich>
                  <a:bodyPr/>
                  <a:lstStyle/>
                  <a:p>
                    <a:fld id="{718D0989-8142-4049-9971-19EAB7C87E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3-97B6-4E4A-BB6F-2BABF5AA81B3}"/>
                </c:ext>
              </c:extLst>
            </c:dLbl>
            <c:dLbl>
              <c:idx val="94"/>
              <c:tx>
                <c:rich>
                  <a:bodyPr/>
                  <a:lstStyle/>
                  <a:p>
                    <a:fld id="{619B4254-35D0-4B86-979C-CD23229AB1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4-97B6-4E4A-BB6F-2BABF5AA81B3}"/>
                </c:ext>
              </c:extLst>
            </c:dLbl>
            <c:dLbl>
              <c:idx val="95"/>
              <c:tx>
                <c:rich>
                  <a:bodyPr/>
                  <a:lstStyle/>
                  <a:p>
                    <a:fld id="{331C5D76-67C9-4E8D-93CB-077AC6B243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5-97B6-4E4A-BB6F-2BABF5AA81B3}"/>
                </c:ext>
              </c:extLst>
            </c:dLbl>
            <c:dLbl>
              <c:idx val="96"/>
              <c:tx>
                <c:rich>
                  <a:bodyPr/>
                  <a:lstStyle/>
                  <a:p>
                    <a:fld id="{E69B287A-9EB6-4A01-B92C-5A1A977E9B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6-97B6-4E4A-BB6F-2BABF5AA81B3}"/>
                </c:ext>
              </c:extLst>
            </c:dLbl>
            <c:dLbl>
              <c:idx val="97"/>
              <c:tx>
                <c:rich>
                  <a:bodyPr/>
                  <a:lstStyle/>
                  <a:p>
                    <a:fld id="{78BFFA91-BCCB-479B-8736-AC20C65B7A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7-97B6-4E4A-BB6F-2BABF5AA81B3}"/>
                </c:ext>
              </c:extLst>
            </c:dLbl>
            <c:dLbl>
              <c:idx val="98"/>
              <c:tx>
                <c:rich>
                  <a:bodyPr/>
                  <a:lstStyle/>
                  <a:p>
                    <a:fld id="{63C08639-902F-490F-A3BD-0998684896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8-97B6-4E4A-BB6F-2BABF5AA81B3}"/>
                </c:ext>
              </c:extLst>
            </c:dLbl>
            <c:dLbl>
              <c:idx val="99"/>
              <c:tx>
                <c:rich>
                  <a:bodyPr/>
                  <a:lstStyle/>
                  <a:p>
                    <a:fld id="{8DD03DE2-81E6-43F1-852A-E1A7A77071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9-97B6-4E4A-BB6F-2BABF5AA81B3}"/>
                </c:ext>
              </c:extLst>
            </c:dLbl>
            <c:dLbl>
              <c:idx val="100"/>
              <c:tx>
                <c:rich>
                  <a:bodyPr/>
                  <a:lstStyle/>
                  <a:p>
                    <a:fld id="{E335F212-C4CC-480D-9696-E954A38748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A-97B6-4E4A-BB6F-2BABF5AA81B3}"/>
                </c:ext>
              </c:extLst>
            </c:dLbl>
            <c:dLbl>
              <c:idx val="101"/>
              <c:tx>
                <c:rich>
                  <a:bodyPr/>
                  <a:lstStyle/>
                  <a:p>
                    <a:fld id="{BFBEA890-76F6-47F6-B90F-2F54ED2F91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B-97B6-4E4A-BB6F-2BABF5AA81B3}"/>
                </c:ext>
              </c:extLst>
            </c:dLbl>
            <c:dLbl>
              <c:idx val="102"/>
              <c:tx>
                <c:rich>
                  <a:bodyPr/>
                  <a:lstStyle/>
                  <a:p>
                    <a:fld id="{3549CBD8-E4F4-45C4-A864-2EB33FD3EE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C-97B6-4E4A-BB6F-2BABF5AA81B3}"/>
                </c:ext>
              </c:extLst>
            </c:dLbl>
            <c:dLbl>
              <c:idx val="103"/>
              <c:tx>
                <c:rich>
                  <a:bodyPr/>
                  <a:lstStyle/>
                  <a:p>
                    <a:fld id="{BFB6B139-1345-4E85-8093-529BF1403C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D-97B6-4E4A-BB6F-2BABF5AA81B3}"/>
                </c:ext>
              </c:extLst>
            </c:dLbl>
            <c:dLbl>
              <c:idx val="104"/>
              <c:tx>
                <c:rich>
                  <a:bodyPr/>
                  <a:lstStyle/>
                  <a:p>
                    <a:fld id="{ACC4FF52-C99C-498A-88F5-E41819E212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E-97B6-4E4A-BB6F-2BABF5AA81B3}"/>
                </c:ext>
              </c:extLst>
            </c:dLbl>
            <c:dLbl>
              <c:idx val="105"/>
              <c:tx>
                <c:rich>
                  <a:bodyPr/>
                  <a:lstStyle/>
                  <a:p>
                    <a:fld id="{C71EEF4B-3900-4DBC-9722-E400132175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F-97B6-4E4A-BB6F-2BABF5AA81B3}"/>
                </c:ext>
              </c:extLst>
            </c:dLbl>
            <c:dLbl>
              <c:idx val="106"/>
              <c:tx>
                <c:rich>
                  <a:bodyPr/>
                  <a:lstStyle/>
                  <a:p>
                    <a:fld id="{A9CA4477-EF38-4FF7-B7B3-1AC7B92F7E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0-97B6-4E4A-BB6F-2BABF5AA81B3}"/>
                </c:ext>
              </c:extLst>
            </c:dLbl>
            <c:dLbl>
              <c:idx val="107"/>
              <c:tx>
                <c:rich>
                  <a:bodyPr/>
                  <a:lstStyle/>
                  <a:p>
                    <a:fld id="{F453C4EA-F272-4BFC-863A-CAE0A9D23D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1-97B6-4E4A-BB6F-2BABF5AA81B3}"/>
                </c:ext>
              </c:extLst>
            </c:dLbl>
            <c:dLbl>
              <c:idx val="108"/>
              <c:tx>
                <c:rich>
                  <a:bodyPr/>
                  <a:lstStyle/>
                  <a:p>
                    <a:fld id="{136FC69B-067E-403A-A326-E9B38C82B4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2-97B6-4E4A-BB6F-2BABF5AA81B3}"/>
                </c:ext>
              </c:extLst>
            </c:dLbl>
            <c:dLbl>
              <c:idx val="109"/>
              <c:tx>
                <c:rich>
                  <a:bodyPr/>
                  <a:lstStyle/>
                  <a:p>
                    <a:fld id="{59564D51-9573-4AB6-8C70-CC7DC86579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3-97B6-4E4A-BB6F-2BABF5AA81B3}"/>
                </c:ext>
              </c:extLst>
            </c:dLbl>
            <c:dLbl>
              <c:idx val="110"/>
              <c:tx>
                <c:rich>
                  <a:bodyPr/>
                  <a:lstStyle/>
                  <a:p>
                    <a:fld id="{81716138-5739-4A1A-80E7-5CDA19785F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4-97B6-4E4A-BB6F-2BABF5AA81B3}"/>
                </c:ext>
              </c:extLst>
            </c:dLbl>
            <c:dLbl>
              <c:idx val="111"/>
              <c:tx>
                <c:rich>
                  <a:bodyPr/>
                  <a:lstStyle/>
                  <a:p>
                    <a:fld id="{86328B38-93A5-4D39-89C7-7F33E32662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5-97B6-4E4A-BB6F-2BABF5AA81B3}"/>
                </c:ext>
              </c:extLst>
            </c:dLbl>
            <c:dLbl>
              <c:idx val="112"/>
              <c:tx>
                <c:rich>
                  <a:bodyPr/>
                  <a:lstStyle/>
                  <a:p>
                    <a:fld id="{3256B1DB-3361-4FE9-AEC7-535235BD2E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6-97B6-4E4A-BB6F-2BABF5AA81B3}"/>
                </c:ext>
              </c:extLst>
            </c:dLbl>
            <c:dLbl>
              <c:idx val="113"/>
              <c:tx>
                <c:rich>
                  <a:bodyPr/>
                  <a:lstStyle/>
                  <a:p>
                    <a:fld id="{9B3E7E56-68A9-4E35-8E7D-A50089338C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7-97B6-4E4A-BB6F-2BABF5AA81B3}"/>
                </c:ext>
              </c:extLst>
            </c:dLbl>
            <c:dLbl>
              <c:idx val="114"/>
              <c:tx>
                <c:rich>
                  <a:bodyPr/>
                  <a:lstStyle/>
                  <a:p>
                    <a:fld id="{0F913489-D6DB-49A2-AAF9-76DC2CBF57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8-97B6-4E4A-BB6F-2BABF5AA81B3}"/>
                </c:ext>
              </c:extLst>
            </c:dLbl>
            <c:dLbl>
              <c:idx val="115"/>
              <c:tx>
                <c:rich>
                  <a:bodyPr/>
                  <a:lstStyle/>
                  <a:p>
                    <a:fld id="{79172CB0-33B3-46A2-9E6B-5F55510DA3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9-97B6-4E4A-BB6F-2BABF5AA81B3}"/>
                </c:ext>
              </c:extLst>
            </c:dLbl>
            <c:dLbl>
              <c:idx val="116"/>
              <c:tx>
                <c:rich>
                  <a:bodyPr/>
                  <a:lstStyle/>
                  <a:p>
                    <a:fld id="{F2EED393-683A-4F87-81E7-0088BBEB0A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A-97B6-4E4A-BB6F-2BABF5AA81B3}"/>
                </c:ext>
              </c:extLst>
            </c:dLbl>
            <c:dLbl>
              <c:idx val="117"/>
              <c:tx>
                <c:rich>
                  <a:bodyPr/>
                  <a:lstStyle/>
                  <a:p>
                    <a:fld id="{39A374E7-0A35-4212-B04A-B4DE46064D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B-97B6-4E4A-BB6F-2BABF5AA81B3}"/>
                </c:ext>
              </c:extLst>
            </c:dLbl>
            <c:dLbl>
              <c:idx val="118"/>
              <c:tx>
                <c:rich>
                  <a:bodyPr/>
                  <a:lstStyle/>
                  <a:p>
                    <a:fld id="{7BA10EF3-2384-40F6-9866-A5AF4CBB5E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C-97B6-4E4A-BB6F-2BABF5AA81B3}"/>
                </c:ext>
              </c:extLst>
            </c:dLbl>
            <c:dLbl>
              <c:idx val="119"/>
              <c:tx>
                <c:rich>
                  <a:bodyPr/>
                  <a:lstStyle/>
                  <a:p>
                    <a:fld id="{D7F83C56-67C2-4A79-B8AA-619D04320B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D-97B6-4E4A-BB6F-2BABF5AA81B3}"/>
                </c:ext>
              </c:extLst>
            </c:dLbl>
            <c:dLbl>
              <c:idx val="120"/>
              <c:tx>
                <c:rich>
                  <a:bodyPr/>
                  <a:lstStyle/>
                  <a:p>
                    <a:fld id="{9D3E8B45-89F5-43A3-86B3-0317F8BABF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E-97B6-4E4A-BB6F-2BABF5AA81B3}"/>
                </c:ext>
              </c:extLst>
            </c:dLbl>
            <c:dLbl>
              <c:idx val="121"/>
              <c:tx>
                <c:rich>
                  <a:bodyPr/>
                  <a:lstStyle/>
                  <a:p>
                    <a:fld id="{A7D5FEFC-31DC-4D33-BFBD-B0426F1945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F-97B6-4E4A-BB6F-2BABF5AA81B3}"/>
                </c:ext>
              </c:extLst>
            </c:dLbl>
            <c:dLbl>
              <c:idx val="122"/>
              <c:tx>
                <c:rich>
                  <a:bodyPr/>
                  <a:lstStyle/>
                  <a:p>
                    <a:fld id="{47C6FFE0-3324-4E65-8BA3-4663D9F2F3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0-97B6-4E4A-BB6F-2BABF5AA81B3}"/>
                </c:ext>
              </c:extLst>
            </c:dLbl>
            <c:dLbl>
              <c:idx val="123"/>
              <c:tx>
                <c:rich>
                  <a:bodyPr/>
                  <a:lstStyle/>
                  <a:p>
                    <a:fld id="{717A41D0-3E7A-42FE-AC7B-2CFA674138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1-97B6-4E4A-BB6F-2BABF5AA81B3}"/>
                </c:ext>
              </c:extLst>
            </c:dLbl>
            <c:dLbl>
              <c:idx val="124"/>
              <c:tx>
                <c:rich>
                  <a:bodyPr/>
                  <a:lstStyle/>
                  <a:p>
                    <a:fld id="{B445E003-A760-4CE3-B50A-08034B4528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2-97B6-4E4A-BB6F-2BABF5AA81B3}"/>
                </c:ext>
              </c:extLst>
            </c:dLbl>
            <c:dLbl>
              <c:idx val="125"/>
              <c:tx>
                <c:rich>
                  <a:bodyPr/>
                  <a:lstStyle/>
                  <a:p>
                    <a:fld id="{13DBFE0B-5066-4D7C-B04D-2B98B92527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3-97B6-4E4A-BB6F-2BABF5AA81B3}"/>
                </c:ext>
              </c:extLst>
            </c:dLbl>
            <c:dLbl>
              <c:idx val="126"/>
              <c:tx>
                <c:rich>
                  <a:bodyPr/>
                  <a:lstStyle/>
                  <a:p>
                    <a:fld id="{0201302A-23D9-44A4-AA17-C28CC96F1B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4-97B6-4E4A-BB6F-2BABF5AA81B3}"/>
                </c:ext>
              </c:extLst>
            </c:dLbl>
            <c:dLbl>
              <c:idx val="127"/>
              <c:tx>
                <c:rich>
                  <a:bodyPr/>
                  <a:lstStyle/>
                  <a:p>
                    <a:fld id="{6EAF056F-943F-432F-B6C3-4862AE85C5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5-97B6-4E4A-BB6F-2BABF5AA81B3}"/>
                </c:ext>
              </c:extLst>
            </c:dLbl>
            <c:dLbl>
              <c:idx val="128"/>
              <c:tx>
                <c:rich>
                  <a:bodyPr/>
                  <a:lstStyle/>
                  <a:p>
                    <a:fld id="{D908E54B-5310-481A-800C-140DF35962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6-97B6-4E4A-BB6F-2BABF5AA81B3}"/>
                </c:ext>
              </c:extLst>
            </c:dLbl>
            <c:dLbl>
              <c:idx val="129"/>
              <c:tx>
                <c:rich>
                  <a:bodyPr/>
                  <a:lstStyle/>
                  <a:p>
                    <a:fld id="{8A4F55CB-AD90-4E50-8CB2-6B42EA70DA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7-97B6-4E4A-BB6F-2BABF5AA81B3}"/>
                </c:ext>
              </c:extLst>
            </c:dLbl>
            <c:dLbl>
              <c:idx val="130"/>
              <c:tx>
                <c:rich>
                  <a:bodyPr/>
                  <a:lstStyle/>
                  <a:p>
                    <a:fld id="{D771B12D-F7F9-45B4-915F-692CBA3AE4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8-97B6-4E4A-BB6F-2BABF5AA81B3}"/>
                </c:ext>
              </c:extLst>
            </c:dLbl>
            <c:dLbl>
              <c:idx val="131"/>
              <c:tx>
                <c:rich>
                  <a:bodyPr/>
                  <a:lstStyle/>
                  <a:p>
                    <a:fld id="{1BC02A02-8F36-453F-B32E-69D303BBD2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9-97B6-4E4A-BB6F-2BABF5AA81B3}"/>
                </c:ext>
              </c:extLst>
            </c:dLbl>
            <c:dLbl>
              <c:idx val="132"/>
              <c:tx>
                <c:rich>
                  <a:bodyPr/>
                  <a:lstStyle/>
                  <a:p>
                    <a:fld id="{4B800CF8-4912-4FBD-A3AB-CAF9015777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A-97B6-4E4A-BB6F-2BABF5AA81B3}"/>
                </c:ext>
              </c:extLst>
            </c:dLbl>
            <c:dLbl>
              <c:idx val="133"/>
              <c:tx>
                <c:rich>
                  <a:bodyPr/>
                  <a:lstStyle/>
                  <a:p>
                    <a:fld id="{6B3EE2D8-6BE2-421B-AF12-4AB6E5EB5B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B-97B6-4E4A-BB6F-2BABF5AA81B3}"/>
                </c:ext>
              </c:extLst>
            </c:dLbl>
            <c:dLbl>
              <c:idx val="134"/>
              <c:tx>
                <c:rich>
                  <a:bodyPr/>
                  <a:lstStyle/>
                  <a:p>
                    <a:fld id="{D5F0CBF3-4D99-4472-ACCA-FB42577B7E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C-97B6-4E4A-BB6F-2BABF5AA81B3}"/>
                </c:ext>
              </c:extLst>
            </c:dLbl>
            <c:dLbl>
              <c:idx val="135"/>
              <c:tx>
                <c:rich>
                  <a:bodyPr/>
                  <a:lstStyle/>
                  <a:p>
                    <a:fld id="{4FD50B8A-49EE-4681-B68F-23FBBA1535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D-97B6-4E4A-BB6F-2BABF5AA81B3}"/>
                </c:ext>
              </c:extLst>
            </c:dLbl>
            <c:dLbl>
              <c:idx val="136"/>
              <c:tx>
                <c:rich>
                  <a:bodyPr/>
                  <a:lstStyle/>
                  <a:p>
                    <a:fld id="{A7CE5805-DE10-425B-82F3-9A424FFACC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E-97B6-4E4A-BB6F-2BABF5AA81B3}"/>
                </c:ext>
              </c:extLst>
            </c:dLbl>
            <c:dLbl>
              <c:idx val="137"/>
              <c:tx>
                <c:rich>
                  <a:bodyPr/>
                  <a:lstStyle/>
                  <a:p>
                    <a:fld id="{6A96E924-9E50-4568-B276-05D3003138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F-97B6-4E4A-BB6F-2BABF5AA81B3}"/>
                </c:ext>
              </c:extLst>
            </c:dLbl>
            <c:dLbl>
              <c:idx val="138"/>
              <c:tx>
                <c:rich>
                  <a:bodyPr/>
                  <a:lstStyle/>
                  <a:p>
                    <a:fld id="{1520F10E-F7C8-45FA-A188-B081F89559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0-97B6-4E4A-BB6F-2BABF5AA81B3}"/>
                </c:ext>
              </c:extLst>
            </c:dLbl>
            <c:dLbl>
              <c:idx val="139"/>
              <c:tx>
                <c:rich>
                  <a:bodyPr/>
                  <a:lstStyle/>
                  <a:p>
                    <a:fld id="{4AE8D23B-DF63-4A05-90F9-DEDB3C2B80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1-97B6-4E4A-BB6F-2BABF5AA81B3}"/>
                </c:ext>
              </c:extLst>
            </c:dLbl>
            <c:dLbl>
              <c:idx val="140"/>
              <c:tx>
                <c:rich>
                  <a:bodyPr/>
                  <a:lstStyle/>
                  <a:p>
                    <a:fld id="{9C949751-EE80-4BBA-89F7-DB895D11EE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2-97B6-4E4A-BB6F-2BABF5AA81B3}"/>
                </c:ext>
              </c:extLst>
            </c:dLbl>
            <c:dLbl>
              <c:idx val="141"/>
              <c:tx>
                <c:rich>
                  <a:bodyPr/>
                  <a:lstStyle/>
                  <a:p>
                    <a:fld id="{13463F86-1847-480E-8FCE-7164A84D81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3-97B6-4E4A-BB6F-2BABF5AA81B3}"/>
                </c:ext>
              </c:extLst>
            </c:dLbl>
            <c:dLbl>
              <c:idx val="142"/>
              <c:tx>
                <c:rich>
                  <a:bodyPr/>
                  <a:lstStyle/>
                  <a:p>
                    <a:fld id="{2B7D0D70-3B6A-46EA-82C2-34A517D47B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4-97B6-4E4A-BB6F-2BABF5AA81B3}"/>
                </c:ext>
              </c:extLst>
            </c:dLbl>
            <c:dLbl>
              <c:idx val="143"/>
              <c:tx>
                <c:rich>
                  <a:bodyPr/>
                  <a:lstStyle/>
                  <a:p>
                    <a:fld id="{E7AC064B-454D-4407-819F-BCFD6D7DB3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5-97B6-4E4A-BB6F-2BABF5AA81B3}"/>
                </c:ext>
              </c:extLst>
            </c:dLbl>
            <c:dLbl>
              <c:idx val="144"/>
              <c:tx>
                <c:rich>
                  <a:bodyPr/>
                  <a:lstStyle/>
                  <a:p>
                    <a:fld id="{5D5942A1-03C3-45AE-9407-8DFDB54FD2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6-97B6-4E4A-BB6F-2BABF5AA81B3}"/>
                </c:ext>
              </c:extLst>
            </c:dLbl>
            <c:dLbl>
              <c:idx val="145"/>
              <c:tx>
                <c:rich>
                  <a:bodyPr/>
                  <a:lstStyle/>
                  <a:p>
                    <a:fld id="{4204D308-FE57-4550-AE8B-EBECBF8AB4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7-97B6-4E4A-BB6F-2BABF5AA81B3}"/>
                </c:ext>
              </c:extLst>
            </c:dLbl>
            <c:dLbl>
              <c:idx val="146"/>
              <c:tx>
                <c:rich>
                  <a:bodyPr/>
                  <a:lstStyle/>
                  <a:p>
                    <a:fld id="{0E3FD99D-4ACE-4299-B3C9-7464A18D7D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8-97B6-4E4A-BB6F-2BABF5AA81B3}"/>
                </c:ext>
              </c:extLst>
            </c:dLbl>
            <c:dLbl>
              <c:idx val="147"/>
              <c:tx>
                <c:rich>
                  <a:bodyPr/>
                  <a:lstStyle/>
                  <a:p>
                    <a:fld id="{36AB2FD0-57F2-4EDF-88F5-9A2728767C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9-97B6-4E4A-BB6F-2BABF5AA81B3}"/>
                </c:ext>
              </c:extLst>
            </c:dLbl>
            <c:dLbl>
              <c:idx val="148"/>
              <c:tx>
                <c:rich>
                  <a:bodyPr/>
                  <a:lstStyle/>
                  <a:p>
                    <a:fld id="{D9AF69F3-74E4-460A-A8DB-0E5CEA7C23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A-97B6-4E4A-BB6F-2BABF5AA81B3}"/>
                </c:ext>
              </c:extLst>
            </c:dLbl>
            <c:dLbl>
              <c:idx val="149"/>
              <c:tx>
                <c:rich>
                  <a:bodyPr/>
                  <a:lstStyle/>
                  <a:p>
                    <a:fld id="{CFB925CE-B254-462D-9FA9-EE65582D56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B-97B6-4E4A-BB6F-2BABF5AA81B3}"/>
                </c:ext>
              </c:extLst>
            </c:dLbl>
            <c:dLbl>
              <c:idx val="150"/>
              <c:tx>
                <c:rich>
                  <a:bodyPr/>
                  <a:lstStyle/>
                  <a:p>
                    <a:fld id="{FCF37F64-ED6C-4CC7-9805-598A64BBEE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C-97B6-4E4A-BB6F-2BABF5AA81B3}"/>
                </c:ext>
              </c:extLst>
            </c:dLbl>
            <c:dLbl>
              <c:idx val="151"/>
              <c:tx>
                <c:rich>
                  <a:bodyPr/>
                  <a:lstStyle/>
                  <a:p>
                    <a:fld id="{16F71D39-C8F7-46AA-9E9C-C072EE46F1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D-97B6-4E4A-BB6F-2BABF5AA81B3}"/>
                </c:ext>
              </c:extLst>
            </c:dLbl>
            <c:dLbl>
              <c:idx val="152"/>
              <c:tx>
                <c:rich>
                  <a:bodyPr/>
                  <a:lstStyle/>
                  <a:p>
                    <a:fld id="{5CF86B2C-7545-452F-9F6D-8B2843CC01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E-97B6-4E4A-BB6F-2BABF5AA81B3}"/>
                </c:ext>
              </c:extLst>
            </c:dLbl>
            <c:dLbl>
              <c:idx val="153"/>
              <c:tx>
                <c:rich>
                  <a:bodyPr/>
                  <a:lstStyle/>
                  <a:p>
                    <a:fld id="{974C598A-875B-4AA7-BC47-A72DA39EC0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F-97B6-4E4A-BB6F-2BABF5AA81B3}"/>
                </c:ext>
              </c:extLst>
            </c:dLbl>
            <c:dLbl>
              <c:idx val="154"/>
              <c:tx>
                <c:rich>
                  <a:bodyPr/>
                  <a:lstStyle/>
                  <a:p>
                    <a:fld id="{2499C740-E5A3-4AC3-ACC5-263126BE88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0-97B6-4E4A-BB6F-2BABF5AA81B3}"/>
                </c:ext>
              </c:extLst>
            </c:dLbl>
            <c:dLbl>
              <c:idx val="155"/>
              <c:tx>
                <c:rich>
                  <a:bodyPr/>
                  <a:lstStyle/>
                  <a:p>
                    <a:fld id="{412B5998-165E-4747-80A6-DE16BE8461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1-97B6-4E4A-BB6F-2BABF5AA81B3}"/>
                </c:ext>
              </c:extLst>
            </c:dLbl>
            <c:dLbl>
              <c:idx val="156"/>
              <c:tx>
                <c:rich>
                  <a:bodyPr/>
                  <a:lstStyle/>
                  <a:p>
                    <a:fld id="{2273BF3E-C758-4701-9E08-0D51213614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2-97B6-4E4A-BB6F-2BABF5AA81B3}"/>
                </c:ext>
              </c:extLst>
            </c:dLbl>
            <c:dLbl>
              <c:idx val="157"/>
              <c:tx>
                <c:rich>
                  <a:bodyPr/>
                  <a:lstStyle/>
                  <a:p>
                    <a:fld id="{060413FB-7D1D-4200-8A00-C2175F9CC3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3-97B6-4E4A-BB6F-2BABF5AA81B3}"/>
                </c:ext>
              </c:extLst>
            </c:dLbl>
            <c:dLbl>
              <c:idx val="158"/>
              <c:tx>
                <c:rich>
                  <a:bodyPr/>
                  <a:lstStyle/>
                  <a:p>
                    <a:fld id="{EEE6FD67-F818-4FAE-A402-7957F419BB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4-97B6-4E4A-BB6F-2BABF5AA81B3}"/>
                </c:ext>
              </c:extLst>
            </c:dLbl>
            <c:dLbl>
              <c:idx val="159"/>
              <c:tx>
                <c:rich>
                  <a:bodyPr/>
                  <a:lstStyle/>
                  <a:p>
                    <a:fld id="{B81B2E3A-1AE8-41D5-86B4-D180543752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5-97B6-4E4A-BB6F-2BABF5AA81B3}"/>
                </c:ext>
              </c:extLst>
            </c:dLbl>
            <c:dLbl>
              <c:idx val="160"/>
              <c:tx>
                <c:rich>
                  <a:bodyPr/>
                  <a:lstStyle/>
                  <a:p>
                    <a:fld id="{1BEDED58-7505-43A5-85A1-EAB3BEAC7C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6-97B6-4E4A-BB6F-2BABF5AA81B3}"/>
                </c:ext>
              </c:extLst>
            </c:dLbl>
            <c:dLbl>
              <c:idx val="161"/>
              <c:tx>
                <c:rich>
                  <a:bodyPr/>
                  <a:lstStyle/>
                  <a:p>
                    <a:fld id="{B919DF1A-37A6-4444-9CF8-3F18387FA0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7-97B6-4E4A-BB6F-2BABF5AA81B3}"/>
                </c:ext>
              </c:extLst>
            </c:dLbl>
            <c:dLbl>
              <c:idx val="162"/>
              <c:tx>
                <c:rich>
                  <a:bodyPr/>
                  <a:lstStyle/>
                  <a:p>
                    <a:fld id="{45733215-F16F-4391-AF58-CA45D59417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8-97B6-4E4A-BB6F-2BABF5AA81B3}"/>
                </c:ext>
              </c:extLst>
            </c:dLbl>
            <c:dLbl>
              <c:idx val="163"/>
              <c:tx>
                <c:rich>
                  <a:bodyPr/>
                  <a:lstStyle/>
                  <a:p>
                    <a:fld id="{25AFCBC3-68F7-4293-9C5E-4BF8E113D7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9-97B6-4E4A-BB6F-2BABF5AA81B3}"/>
                </c:ext>
              </c:extLst>
            </c:dLbl>
            <c:dLbl>
              <c:idx val="164"/>
              <c:tx>
                <c:rich>
                  <a:bodyPr/>
                  <a:lstStyle/>
                  <a:p>
                    <a:fld id="{67721B86-E413-4DED-9026-CE71954D90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A-97B6-4E4A-BB6F-2BABF5AA81B3}"/>
                </c:ext>
              </c:extLst>
            </c:dLbl>
            <c:dLbl>
              <c:idx val="165"/>
              <c:tx>
                <c:rich>
                  <a:bodyPr/>
                  <a:lstStyle/>
                  <a:p>
                    <a:fld id="{A50D714C-4B3D-4DF0-961E-47FAD7780D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B-97B6-4E4A-BB6F-2BABF5AA81B3}"/>
                </c:ext>
              </c:extLst>
            </c:dLbl>
            <c:dLbl>
              <c:idx val="166"/>
              <c:tx>
                <c:rich>
                  <a:bodyPr/>
                  <a:lstStyle/>
                  <a:p>
                    <a:fld id="{82CCA4AA-9B42-4DF5-A7F2-313617586C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C-97B6-4E4A-BB6F-2BABF5AA81B3}"/>
                </c:ext>
              </c:extLst>
            </c:dLbl>
            <c:dLbl>
              <c:idx val="167"/>
              <c:tx>
                <c:rich>
                  <a:bodyPr/>
                  <a:lstStyle/>
                  <a:p>
                    <a:fld id="{B2FC0C8C-45DA-458A-9493-9085B45A1C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D-97B6-4E4A-BB6F-2BABF5AA81B3}"/>
                </c:ext>
              </c:extLst>
            </c:dLbl>
            <c:dLbl>
              <c:idx val="168"/>
              <c:tx>
                <c:rich>
                  <a:bodyPr/>
                  <a:lstStyle/>
                  <a:p>
                    <a:fld id="{13B07644-E7FD-4BA0-B811-80E38E05A4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E-97B6-4E4A-BB6F-2BABF5AA81B3}"/>
                </c:ext>
              </c:extLst>
            </c:dLbl>
            <c:dLbl>
              <c:idx val="169"/>
              <c:tx>
                <c:rich>
                  <a:bodyPr/>
                  <a:lstStyle/>
                  <a:p>
                    <a:fld id="{AFB173DE-0617-4BFD-ADD9-57B7DFAB18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F-97B6-4E4A-BB6F-2BABF5AA81B3}"/>
                </c:ext>
              </c:extLst>
            </c:dLbl>
            <c:dLbl>
              <c:idx val="170"/>
              <c:tx>
                <c:rich>
                  <a:bodyPr/>
                  <a:lstStyle/>
                  <a:p>
                    <a:fld id="{D2FE33AC-3C45-4096-B9E1-D4108EB34A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0-97B6-4E4A-BB6F-2BABF5AA81B3}"/>
                </c:ext>
              </c:extLst>
            </c:dLbl>
            <c:dLbl>
              <c:idx val="171"/>
              <c:tx>
                <c:rich>
                  <a:bodyPr/>
                  <a:lstStyle/>
                  <a:p>
                    <a:fld id="{DF3C35EC-FBA0-4FCC-BC4F-5FDD39CF12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1-97B6-4E4A-BB6F-2BABF5AA81B3}"/>
                </c:ext>
              </c:extLst>
            </c:dLbl>
            <c:dLbl>
              <c:idx val="172"/>
              <c:tx>
                <c:rich>
                  <a:bodyPr/>
                  <a:lstStyle/>
                  <a:p>
                    <a:fld id="{A8C45E00-54E6-4E6C-8190-9E73F69BC6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2-97B6-4E4A-BB6F-2BABF5AA81B3}"/>
                </c:ext>
              </c:extLst>
            </c:dLbl>
            <c:dLbl>
              <c:idx val="173"/>
              <c:tx>
                <c:rich>
                  <a:bodyPr/>
                  <a:lstStyle/>
                  <a:p>
                    <a:fld id="{926A81A3-67F1-4B52-9E52-EC7D3CCF34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3-97B6-4E4A-BB6F-2BABF5AA81B3}"/>
                </c:ext>
              </c:extLst>
            </c:dLbl>
            <c:dLbl>
              <c:idx val="174"/>
              <c:tx>
                <c:rich>
                  <a:bodyPr/>
                  <a:lstStyle/>
                  <a:p>
                    <a:fld id="{0D6EA930-98A7-4D1A-AC83-C9ABB3ED33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4-97B6-4E4A-BB6F-2BABF5AA81B3}"/>
                </c:ext>
              </c:extLst>
            </c:dLbl>
            <c:dLbl>
              <c:idx val="175"/>
              <c:tx>
                <c:rich>
                  <a:bodyPr/>
                  <a:lstStyle/>
                  <a:p>
                    <a:fld id="{8974834C-4D24-40AF-827B-C899AD55BC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5-97B6-4E4A-BB6F-2BABF5AA81B3}"/>
                </c:ext>
              </c:extLst>
            </c:dLbl>
            <c:dLbl>
              <c:idx val="176"/>
              <c:tx>
                <c:rich>
                  <a:bodyPr/>
                  <a:lstStyle/>
                  <a:p>
                    <a:fld id="{A30DD564-8B8B-4BFD-B99B-7E02832692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6-97B6-4E4A-BB6F-2BABF5AA81B3}"/>
                </c:ext>
              </c:extLst>
            </c:dLbl>
            <c:dLbl>
              <c:idx val="177"/>
              <c:tx>
                <c:rich>
                  <a:bodyPr/>
                  <a:lstStyle/>
                  <a:p>
                    <a:fld id="{29E480DB-C724-4390-AD5C-C6D3D44D62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7-97B6-4E4A-BB6F-2BABF5AA81B3}"/>
                </c:ext>
              </c:extLst>
            </c:dLbl>
            <c:dLbl>
              <c:idx val="178"/>
              <c:tx>
                <c:rich>
                  <a:bodyPr/>
                  <a:lstStyle/>
                  <a:p>
                    <a:fld id="{576A0ECC-5F43-409F-84DE-6C5D04DE0B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8-97B6-4E4A-BB6F-2BABF5AA81B3}"/>
                </c:ext>
              </c:extLst>
            </c:dLbl>
            <c:dLbl>
              <c:idx val="179"/>
              <c:tx>
                <c:rich>
                  <a:bodyPr/>
                  <a:lstStyle/>
                  <a:p>
                    <a:fld id="{345003E0-BF9A-4820-AED5-E9B0665B0B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9-97B6-4E4A-BB6F-2BABF5AA81B3}"/>
                </c:ext>
              </c:extLst>
            </c:dLbl>
            <c:dLbl>
              <c:idx val="180"/>
              <c:tx>
                <c:rich>
                  <a:bodyPr/>
                  <a:lstStyle/>
                  <a:p>
                    <a:fld id="{5897286F-EEE5-4248-8680-C10EE81C95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A-97B6-4E4A-BB6F-2BABF5AA81B3}"/>
                </c:ext>
              </c:extLst>
            </c:dLbl>
            <c:dLbl>
              <c:idx val="181"/>
              <c:tx>
                <c:rich>
                  <a:bodyPr/>
                  <a:lstStyle/>
                  <a:p>
                    <a:fld id="{32D33303-B065-4B2B-AC3D-132563DB10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B-97B6-4E4A-BB6F-2BABF5AA81B3}"/>
                </c:ext>
              </c:extLst>
            </c:dLbl>
            <c:dLbl>
              <c:idx val="182"/>
              <c:tx>
                <c:rich>
                  <a:bodyPr/>
                  <a:lstStyle/>
                  <a:p>
                    <a:fld id="{E10F2DE8-E85B-4B96-B67E-68ED2C71FA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C-97B6-4E4A-BB6F-2BABF5AA81B3}"/>
                </c:ext>
              </c:extLst>
            </c:dLbl>
            <c:dLbl>
              <c:idx val="183"/>
              <c:tx>
                <c:rich>
                  <a:bodyPr/>
                  <a:lstStyle/>
                  <a:p>
                    <a:fld id="{EE8161F7-E771-43A2-85EE-D55F1D0C4B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D-97B6-4E4A-BB6F-2BABF5AA81B3}"/>
                </c:ext>
              </c:extLst>
            </c:dLbl>
            <c:dLbl>
              <c:idx val="184"/>
              <c:tx>
                <c:rich>
                  <a:bodyPr/>
                  <a:lstStyle/>
                  <a:p>
                    <a:fld id="{BF97615C-1E69-4007-86F0-5A3B52A375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E-97B6-4E4A-BB6F-2BABF5AA81B3}"/>
                </c:ext>
              </c:extLst>
            </c:dLbl>
            <c:dLbl>
              <c:idx val="185"/>
              <c:tx>
                <c:rich>
                  <a:bodyPr/>
                  <a:lstStyle/>
                  <a:p>
                    <a:fld id="{56B4DD32-1283-48F9-BEB5-7E8B93DF9E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F-97B6-4E4A-BB6F-2BABF5AA81B3}"/>
                </c:ext>
              </c:extLst>
            </c:dLbl>
            <c:dLbl>
              <c:idx val="186"/>
              <c:tx>
                <c:rich>
                  <a:bodyPr/>
                  <a:lstStyle/>
                  <a:p>
                    <a:fld id="{F48B24E6-921E-4586-B91F-CC75D9489B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0-97B6-4E4A-BB6F-2BABF5AA81B3}"/>
                </c:ext>
              </c:extLst>
            </c:dLbl>
            <c:dLbl>
              <c:idx val="187"/>
              <c:tx>
                <c:rich>
                  <a:bodyPr/>
                  <a:lstStyle/>
                  <a:p>
                    <a:fld id="{C8BA0D7C-E41A-424C-877A-3B6B7BC183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1-97B6-4E4A-BB6F-2BABF5AA81B3}"/>
                </c:ext>
              </c:extLst>
            </c:dLbl>
            <c:dLbl>
              <c:idx val="188"/>
              <c:tx>
                <c:rich>
                  <a:bodyPr/>
                  <a:lstStyle/>
                  <a:p>
                    <a:fld id="{28D4B076-1162-4F90-87A9-832971295D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2-97B6-4E4A-BB6F-2BABF5AA81B3}"/>
                </c:ext>
              </c:extLst>
            </c:dLbl>
            <c:dLbl>
              <c:idx val="189"/>
              <c:tx>
                <c:rich>
                  <a:bodyPr/>
                  <a:lstStyle/>
                  <a:p>
                    <a:fld id="{31271273-0A07-40F9-9209-79EA42A30C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3-97B6-4E4A-BB6F-2BABF5AA81B3}"/>
                </c:ext>
              </c:extLst>
            </c:dLbl>
            <c:dLbl>
              <c:idx val="190"/>
              <c:tx>
                <c:rich>
                  <a:bodyPr/>
                  <a:lstStyle/>
                  <a:p>
                    <a:fld id="{6629D8DC-2057-4885-BA45-34B99089AF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4-97B6-4E4A-BB6F-2BABF5AA81B3}"/>
                </c:ext>
              </c:extLst>
            </c:dLbl>
            <c:dLbl>
              <c:idx val="191"/>
              <c:tx>
                <c:rich>
                  <a:bodyPr/>
                  <a:lstStyle/>
                  <a:p>
                    <a:fld id="{2396805D-01B6-4EC6-85E9-E7D09DE319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5-97B6-4E4A-BB6F-2BABF5AA81B3}"/>
                </c:ext>
              </c:extLst>
            </c:dLbl>
            <c:dLbl>
              <c:idx val="192"/>
              <c:tx>
                <c:rich>
                  <a:bodyPr/>
                  <a:lstStyle/>
                  <a:p>
                    <a:fld id="{77C6AFB8-1F9A-46CE-A265-6C5E6F9A34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6-97B6-4E4A-BB6F-2BABF5AA81B3}"/>
                </c:ext>
              </c:extLst>
            </c:dLbl>
            <c:dLbl>
              <c:idx val="193"/>
              <c:tx>
                <c:rich>
                  <a:bodyPr/>
                  <a:lstStyle/>
                  <a:p>
                    <a:fld id="{1299A81F-73C9-4DDE-8E86-CD15A20334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7-97B6-4E4A-BB6F-2BABF5AA81B3}"/>
                </c:ext>
              </c:extLst>
            </c:dLbl>
            <c:dLbl>
              <c:idx val="194"/>
              <c:tx>
                <c:rich>
                  <a:bodyPr/>
                  <a:lstStyle/>
                  <a:p>
                    <a:fld id="{55E25FAB-7536-4FB3-8F9B-803F5C1A8F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8-97B6-4E4A-BB6F-2BABF5AA81B3}"/>
                </c:ext>
              </c:extLst>
            </c:dLbl>
            <c:dLbl>
              <c:idx val="195"/>
              <c:tx>
                <c:rich>
                  <a:bodyPr/>
                  <a:lstStyle/>
                  <a:p>
                    <a:fld id="{585EC625-6952-4666-A06A-52783061F3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9-97B6-4E4A-BB6F-2BABF5AA81B3}"/>
                </c:ext>
              </c:extLst>
            </c:dLbl>
            <c:dLbl>
              <c:idx val="196"/>
              <c:tx>
                <c:rich>
                  <a:bodyPr/>
                  <a:lstStyle/>
                  <a:p>
                    <a:fld id="{CC96447A-EA9C-46AD-9C1F-C213EDE915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A-97B6-4E4A-BB6F-2BABF5AA81B3}"/>
                </c:ext>
              </c:extLst>
            </c:dLbl>
            <c:dLbl>
              <c:idx val="197"/>
              <c:tx>
                <c:rich>
                  <a:bodyPr/>
                  <a:lstStyle/>
                  <a:p>
                    <a:fld id="{FD69EC25-7E9E-4FB9-901C-BAB94BE570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B-97B6-4E4A-BB6F-2BABF5AA81B3}"/>
                </c:ext>
              </c:extLst>
            </c:dLbl>
            <c:dLbl>
              <c:idx val="198"/>
              <c:tx>
                <c:rich>
                  <a:bodyPr/>
                  <a:lstStyle/>
                  <a:p>
                    <a:fld id="{3171FF03-9A7A-4DF9-97E0-BDB6272FEA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C-97B6-4E4A-BB6F-2BABF5AA81B3}"/>
                </c:ext>
              </c:extLst>
            </c:dLbl>
            <c:dLbl>
              <c:idx val="199"/>
              <c:tx>
                <c:rich>
                  <a:bodyPr/>
                  <a:lstStyle/>
                  <a:p>
                    <a:fld id="{59E0DB87-FEB8-4673-A194-317AFCFE77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D-97B6-4E4A-BB6F-2BABF5AA81B3}"/>
                </c:ext>
              </c:extLst>
            </c:dLbl>
            <c:dLbl>
              <c:idx val="200"/>
              <c:tx>
                <c:rich>
                  <a:bodyPr/>
                  <a:lstStyle/>
                  <a:p>
                    <a:fld id="{FB8855CE-7F52-4B44-A771-2F7088AF46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E-97B6-4E4A-BB6F-2BABF5AA81B3}"/>
                </c:ext>
              </c:extLst>
            </c:dLbl>
            <c:dLbl>
              <c:idx val="201"/>
              <c:tx>
                <c:rich>
                  <a:bodyPr/>
                  <a:lstStyle/>
                  <a:p>
                    <a:fld id="{8A71F489-F6D9-4968-AFF8-C18040BC9A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F-97B6-4E4A-BB6F-2BABF5AA81B3}"/>
                </c:ext>
              </c:extLst>
            </c:dLbl>
            <c:dLbl>
              <c:idx val="202"/>
              <c:tx>
                <c:rich>
                  <a:bodyPr/>
                  <a:lstStyle/>
                  <a:p>
                    <a:fld id="{E3ACFC51-0001-49D0-8A48-A37B03EA78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0-97B6-4E4A-BB6F-2BABF5AA81B3}"/>
                </c:ext>
              </c:extLst>
            </c:dLbl>
            <c:dLbl>
              <c:idx val="203"/>
              <c:tx>
                <c:rich>
                  <a:bodyPr/>
                  <a:lstStyle/>
                  <a:p>
                    <a:fld id="{77450389-08F9-468E-8F59-7C7D9ED11D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1-97B6-4E4A-BB6F-2BABF5AA81B3}"/>
                </c:ext>
              </c:extLst>
            </c:dLbl>
            <c:dLbl>
              <c:idx val="204"/>
              <c:tx>
                <c:rich>
                  <a:bodyPr/>
                  <a:lstStyle/>
                  <a:p>
                    <a:fld id="{6A69FDC7-3F62-40C7-992D-B1EA1F76D1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2-97B6-4E4A-BB6F-2BABF5AA81B3}"/>
                </c:ext>
              </c:extLst>
            </c:dLbl>
            <c:dLbl>
              <c:idx val="205"/>
              <c:tx>
                <c:rich>
                  <a:bodyPr/>
                  <a:lstStyle/>
                  <a:p>
                    <a:fld id="{0FBE949F-A41F-4758-BE51-9F0AA31294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3-97B6-4E4A-BB6F-2BABF5AA81B3}"/>
                </c:ext>
              </c:extLst>
            </c:dLbl>
            <c:dLbl>
              <c:idx val="206"/>
              <c:tx>
                <c:rich>
                  <a:bodyPr/>
                  <a:lstStyle/>
                  <a:p>
                    <a:fld id="{A1D7D097-D47A-49E6-83F2-2E1CB1C998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4-97B6-4E4A-BB6F-2BABF5AA81B3}"/>
                </c:ext>
              </c:extLst>
            </c:dLbl>
            <c:dLbl>
              <c:idx val="207"/>
              <c:tx>
                <c:rich>
                  <a:bodyPr/>
                  <a:lstStyle/>
                  <a:p>
                    <a:fld id="{43DBB52C-4F42-4A8A-B92D-1C81E85BB5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5-97B6-4E4A-BB6F-2BABF5AA81B3}"/>
                </c:ext>
              </c:extLst>
            </c:dLbl>
            <c:dLbl>
              <c:idx val="208"/>
              <c:tx>
                <c:rich>
                  <a:bodyPr/>
                  <a:lstStyle/>
                  <a:p>
                    <a:fld id="{2EC1F74D-879B-43B3-B76B-4537A31251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6-97B6-4E4A-BB6F-2BABF5AA81B3}"/>
                </c:ext>
              </c:extLst>
            </c:dLbl>
            <c:dLbl>
              <c:idx val="209"/>
              <c:tx>
                <c:rich>
                  <a:bodyPr/>
                  <a:lstStyle/>
                  <a:p>
                    <a:fld id="{AA45B19E-2E27-499E-BC7B-9AF4C8479D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7-97B6-4E4A-BB6F-2BABF5AA81B3}"/>
                </c:ext>
              </c:extLst>
            </c:dLbl>
            <c:dLbl>
              <c:idx val="210"/>
              <c:tx>
                <c:rich>
                  <a:bodyPr/>
                  <a:lstStyle/>
                  <a:p>
                    <a:fld id="{6C269ED3-FC70-46C8-AEC4-8DCFEECAC8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8-97B6-4E4A-BB6F-2BABF5AA81B3}"/>
                </c:ext>
              </c:extLst>
            </c:dLbl>
            <c:dLbl>
              <c:idx val="211"/>
              <c:tx>
                <c:rich>
                  <a:bodyPr/>
                  <a:lstStyle/>
                  <a:p>
                    <a:fld id="{46CCAC43-99F5-4BDC-9D70-6829BDC068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9-97B6-4E4A-BB6F-2BABF5AA81B3}"/>
                </c:ext>
              </c:extLst>
            </c:dLbl>
            <c:dLbl>
              <c:idx val="212"/>
              <c:tx>
                <c:rich>
                  <a:bodyPr/>
                  <a:lstStyle/>
                  <a:p>
                    <a:fld id="{F8BAFF47-FCEB-4EA5-B13F-A458CD6F0D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A-97B6-4E4A-BB6F-2BABF5AA81B3}"/>
                </c:ext>
              </c:extLst>
            </c:dLbl>
            <c:dLbl>
              <c:idx val="213"/>
              <c:tx>
                <c:rich>
                  <a:bodyPr/>
                  <a:lstStyle/>
                  <a:p>
                    <a:fld id="{C9F9B301-D89B-4473-9DF7-6B496D6749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B-97B6-4E4A-BB6F-2BABF5AA81B3}"/>
                </c:ext>
              </c:extLst>
            </c:dLbl>
            <c:dLbl>
              <c:idx val="214"/>
              <c:tx>
                <c:rich>
                  <a:bodyPr/>
                  <a:lstStyle/>
                  <a:p>
                    <a:fld id="{1F2AABEF-DF01-4E76-8C7E-E1F986C9A7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C-97B6-4E4A-BB6F-2BABF5AA81B3}"/>
                </c:ext>
              </c:extLst>
            </c:dLbl>
            <c:dLbl>
              <c:idx val="215"/>
              <c:tx>
                <c:rich>
                  <a:bodyPr/>
                  <a:lstStyle/>
                  <a:p>
                    <a:fld id="{11049B6E-33AD-4D15-918B-CB6E7F61A4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D-97B6-4E4A-BB6F-2BABF5AA81B3}"/>
                </c:ext>
              </c:extLst>
            </c:dLbl>
            <c:dLbl>
              <c:idx val="216"/>
              <c:tx>
                <c:rich>
                  <a:bodyPr/>
                  <a:lstStyle/>
                  <a:p>
                    <a:fld id="{01475F99-9AF5-48C5-8AFD-E5BEB85A5B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E-97B6-4E4A-BB6F-2BABF5AA81B3}"/>
                </c:ext>
              </c:extLst>
            </c:dLbl>
            <c:dLbl>
              <c:idx val="217"/>
              <c:tx>
                <c:rich>
                  <a:bodyPr/>
                  <a:lstStyle/>
                  <a:p>
                    <a:fld id="{C19C484B-DC5B-4689-AC55-A6FB65DAA1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F-97B6-4E4A-BB6F-2BABF5AA81B3}"/>
                </c:ext>
              </c:extLst>
            </c:dLbl>
            <c:dLbl>
              <c:idx val="218"/>
              <c:tx>
                <c:rich>
                  <a:bodyPr/>
                  <a:lstStyle/>
                  <a:p>
                    <a:fld id="{F1BEB47D-8FD6-4579-AB5E-22B5C0F7AB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0-97B6-4E4A-BB6F-2BABF5AA81B3}"/>
                </c:ext>
              </c:extLst>
            </c:dLbl>
            <c:dLbl>
              <c:idx val="219"/>
              <c:tx>
                <c:rich>
                  <a:bodyPr/>
                  <a:lstStyle/>
                  <a:p>
                    <a:fld id="{AA1F8FED-4E4B-4524-A5AE-28D611C265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1-97B6-4E4A-BB6F-2BABF5AA81B3}"/>
                </c:ext>
              </c:extLst>
            </c:dLbl>
            <c:dLbl>
              <c:idx val="220"/>
              <c:tx>
                <c:rich>
                  <a:bodyPr/>
                  <a:lstStyle/>
                  <a:p>
                    <a:fld id="{C2B04096-422A-4D1B-8F73-12EED592EB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2-97B6-4E4A-BB6F-2BABF5AA81B3}"/>
                </c:ext>
              </c:extLst>
            </c:dLbl>
            <c:dLbl>
              <c:idx val="221"/>
              <c:tx>
                <c:rich>
                  <a:bodyPr/>
                  <a:lstStyle/>
                  <a:p>
                    <a:fld id="{A622DF6B-6B09-4EAE-8195-A6A4F45F73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3-97B6-4E4A-BB6F-2BABF5AA81B3}"/>
                </c:ext>
              </c:extLst>
            </c:dLbl>
            <c:dLbl>
              <c:idx val="222"/>
              <c:tx>
                <c:rich>
                  <a:bodyPr/>
                  <a:lstStyle/>
                  <a:p>
                    <a:fld id="{097DB32D-FDE0-49A8-8A00-5F3E3D92CD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4-97B6-4E4A-BB6F-2BABF5AA81B3}"/>
                </c:ext>
              </c:extLst>
            </c:dLbl>
            <c:dLbl>
              <c:idx val="223"/>
              <c:tx>
                <c:rich>
                  <a:bodyPr/>
                  <a:lstStyle/>
                  <a:p>
                    <a:fld id="{A01A1ED8-AAC8-462A-930F-B858917A91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5-97B6-4E4A-BB6F-2BABF5AA81B3}"/>
                </c:ext>
              </c:extLst>
            </c:dLbl>
            <c:dLbl>
              <c:idx val="224"/>
              <c:tx>
                <c:rich>
                  <a:bodyPr/>
                  <a:lstStyle/>
                  <a:p>
                    <a:fld id="{5E5972EA-7722-406F-A1AF-A8B0B99665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6-97B6-4E4A-BB6F-2BABF5AA81B3}"/>
                </c:ext>
              </c:extLst>
            </c:dLbl>
            <c:dLbl>
              <c:idx val="225"/>
              <c:tx>
                <c:rich>
                  <a:bodyPr/>
                  <a:lstStyle/>
                  <a:p>
                    <a:fld id="{A80620C1-7FFE-4CE9-BFBF-C0313D3E8C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7-97B6-4E4A-BB6F-2BABF5AA81B3}"/>
                </c:ext>
              </c:extLst>
            </c:dLbl>
            <c:dLbl>
              <c:idx val="226"/>
              <c:tx>
                <c:rich>
                  <a:bodyPr/>
                  <a:lstStyle/>
                  <a:p>
                    <a:fld id="{5B732D98-2169-47CB-8C88-8189C4BD07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8-97B6-4E4A-BB6F-2BABF5AA81B3}"/>
                </c:ext>
              </c:extLst>
            </c:dLbl>
            <c:dLbl>
              <c:idx val="227"/>
              <c:tx>
                <c:rich>
                  <a:bodyPr/>
                  <a:lstStyle/>
                  <a:p>
                    <a:fld id="{BB92220B-FEEC-488F-8E3B-837CA1219F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9-97B6-4E4A-BB6F-2BABF5AA81B3}"/>
                </c:ext>
              </c:extLst>
            </c:dLbl>
            <c:dLbl>
              <c:idx val="228"/>
              <c:tx>
                <c:rich>
                  <a:bodyPr/>
                  <a:lstStyle/>
                  <a:p>
                    <a:fld id="{25CE3C00-3C94-438B-B64C-4C1D4F82E1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A-97B6-4E4A-BB6F-2BABF5AA81B3}"/>
                </c:ext>
              </c:extLst>
            </c:dLbl>
            <c:dLbl>
              <c:idx val="229"/>
              <c:tx>
                <c:rich>
                  <a:bodyPr/>
                  <a:lstStyle/>
                  <a:p>
                    <a:fld id="{A5DBA61E-5A73-4D56-BCEB-447EDB33B3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B-97B6-4E4A-BB6F-2BABF5AA81B3}"/>
                </c:ext>
              </c:extLst>
            </c:dLbl>
            <c:dLbl>
              <c:idx val="230"/>
              <c:tx>
                <c:rich>
                  <a:bodyPr/>
                  <a:lstStyle/>
                  <a:p>
                    <a:fld id="{A8CF3EA8-CCDB-4D45-B3AE-D319F40BDA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C-97B6-4E4A-BB6F-2BABF5AA81B3}"/>
                </c:ext>
              </c:extLst>
            </c:dLbl>
            <c:dLbl>
              <c:idx val="231"/>
              <c:tx>
                <c:rich>
                  <a:bodyPr/>
                  <a:lstStyle/>
                  <a:p>
                    <a:fld id="{30B32A1A-C648-4632-9369-991E2ADDFE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D-97B6-4E4A-BB6F-2BABF5AA81B3}"/>
                </c:ext>
              </c:extLst>
            </c:dLbl>
            <c:dLbl>
              <c:idx val="232"/>
              <c:tx>
                <c:rich>
                  <a:bodyPr/>
                  <a:lstStyle/>
                  <a:p>
                    <a:fld id="{8FE69B2F-5662-4964-BF5B-3F35642859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E-97B6-4E4A-BB6F-2BABF5AA81B3}"/>
                </c:ext>
              </c:extLst>
            </c:dLbl>
            <c:dLbl>
              <c:idx val="233"/>
              <c:tx>
                <c:rich>
                  <a:bodyPr/>
                  <a:lstStyle/>
                  <a:p>
                    <a:fld id="{F51A6F48-3B5C-412E-95E8-FC6ACF4B75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F-97B6-4E4A-BB6F-2BABF5AA81B3}"/>
                </c:ext>
              </c:extLst>
            </c:dLbl>
            <c:dLbl>
              <c:idx val="234"/>
              <c:tx>
                <c:rich>
                  <a:bodyPr/>
                  <a:lstStyle/>
                  <a:p>
                    <a:fld id="{93085B30-5B76-4EA3-BDEF-3D817A14AF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0-97B6-4E4A-BB6F-2BABF5AA81B3}"/>
                </c:ext>
              </c:extLst>
            </c:dLbl>
            <c:dLbl>
              <c:idx val="235"/>
              <c:tx>
                <c:rich>
                  <a:bodyPr/>
                  <a:lstStyle/>
                  <a:p>
                    <a:fld id="{15F24D0A-1113-410B-926D-BACB257AA5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1-97B6-4E4A-BB6F-2BABF5AA81B3}"/>
                </c:ext>
              </c:extLst>
            </c:dLbl>
            <c:dLbl>
              <c:idx val="236"/>
              <c:tx>
                <c:rich>
                  <a:bodyPr/>
                  <a:lstStyle/>
                  <a:p>
                    <a:fld id="{2907A5CA-CA09-408E-92B2-4B5836466F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2-97B6-4E4A-BB6F-2BABF5AA81B3}"/>
                </c:ext>
              </c:extLst>
            </c:dLbl>
            <c:dLbl>
              <c:idx val="237"/>
              <c:tx>
                <c:rich>
                  <a:bodyPr/>
                  <a:lstStyle/>
                  <a:p>
                    <a:fld id="{5BB343C7-1D97-42A2-959D-45980779FA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3-97B6-4E4A-BB6F-2BABF5AA81B3}"/>
                </c:ext>
              </c:extLst>
            </c:dLbl>
            <c:dLbl>
              <c:idx val="238"/>
              <c:tx>
                <c:rich>
                  <a:bodyPr/>
                  <a:lstStyle/>
                  <a:p>
                    <a:fld id="{157D4CDF-BF64-4641-B19C-5CBE0120C2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4-97B6-4E4A-BB6F-2BABF5AA81B3}"/>
                </c:ext>
              </c:extLst>
            </c:dLbl>
            <c:dLbl>
              <c:idx val="239"/>
              <c:tx>
                <c:rich>
                  <a:bodyPr/>
                  <a:lstStyle/>
                  <a:p>
                    <a:fld id="{1F1D01E4-F1FC-404C-AC50-5352E69B95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5-97B6-4E4A-BB6F-2BABF5AA81B3}"/>
                </c:ext>
              </c:extLst>
            </c:dLbl>
            <c:dLbl>
              <c:idx val="240"/>
              <c:tx>
                <c:rich>
                  <a:bodyPr/>
                  <a:lstStyle/>
                  <a:p>
                    <a:fld id="{0D39FF71-9997-418E-91CF-1440DF2753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6-97B6-4E4A-BB6F-2BABF5AA81B3}"/>
                </c:ext>
              </c:extLst>
            </c:dLbl>
            <c:dLbl>
              <c:idx val="241"/>
              <c:tx>
                <c:rich>
                  <a:bodyPr/>
                  <a:lstStyle/>
                  <a:p>
                    <a:fld id="{B9922276-5C2E-439A-816C-97FAF4C4D0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7-97B6-4E4A-BB6F-2BABF5AA81B3}"/>
                </c:ext>
              </c:extLst>
            </c:dLbl>
            <c:dLbl>
              <c:idx val="242"/>
              <c:tx>
                <c:rich>
                  <a:bodyPr/>
                  <a:lstStyle/>
                  <a:p>
                    <a:fld id="{A99E4787-31BA-4B18-BD45-06185B165B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8-97B6-4E4A-BB6F-2BABF5AA81B3}"/>
                </c:ext>
              </c:extLst>
            </c:dLbl>
            <c:dLbl>
              <c:idx val="243"/>
              <c:tx>
                <c:rich>
                  <a:bodyPr/>
                  <a:lstStyle/>
                  <a:p>
                    <a:fld id="{7910A5FA-B3A1-47A4-A6C2-32D5DAC17D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9-97B6-4E4A-BB6F-2BABF5AA81B3}"/>
                </c:ext>
              </c:extLst>
            </c:dLbl>
            <c:dLbl>
              <c:idx val="244"/>
              <c:tx>
                <c:rich>
                  <a:bodyPr/>
                  <a:lstStyle/>
                  <a:p>
                    <a:fld id="{5AF9B6E9-9976-4FDA-9203-96A826E834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A-97B6-4E4A-BB6F-2BABF5AA81B3}"/>
                </c:ext>
              </c:extLst>
            </c:dLbl>
            <c:dLbl>
              <c:idx val="245"/>
              <c:tx>
                <c:rich>
                  <a:bodyPr/>
                  <a:lstStyle/>
                  <a:p>
                    <a:fld id="{B3EEDE3B-50B0-49D3-81FF-8C8938604A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B-97B6-4E4A-BB6F-2BABF5AA81B3}"/>
                </c:ext>
              </c:extLst>
            </c:dLbl>
            <c:dLbl>
              <c:idx val="246"/>
              <c:tx>
                <c:rich>
                  <a:bodyPr/>
                  <a:lstStyle/>
                  <a:p>
                    <a:fld id="{58E922E5-EEB0-4108-A7C9-06E206E8C9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C-97B6-4E4A-BB6F-2BABF5AA81B3}"/>
                </c:ext>
              </c:extLst>
            </c:dLbl>
            <c:dLbl>
              <c:idx val="247"/>
              <c:tx>
                <c:rich>
                  <a:bodyPr/>
                  <a:lstStyle/>
                  <a:p>
                    <a:fld id="{F70C3B84-3133-47E4-B2F3-DB8AC33DC4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D-97B6-4E4A-BB6F-2BABF5AA81B3}"/>
                </c:ext>
              </c:extLst>
            </c:dLbl>
            <c:dLbl>
              <c:idx val="248"/>
              <c:tx>
                <c:rich>
                  <a:bodyPr/>
                  <a:lstStyle/>
                  <a:p>
                    <a:fld id="{93D692BA-9E3D-4760-96AD-C566A50CAC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E-97B6-4E4A-BB6F-2BABF5AA81B3}"/>
                </c:ext>
              </c:extLst>
            </c:dLbl>
            <c:dLbl>
              <c:idx val="249"/>
              <c:tx>
                <c:rich>
                  <a:bodyPr/>
                  <a:lstStyle/>
                  <a:p>
                    <a:fld id="{6920D7EC-A803-46DA-ABD6-3A527CD2EC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F-97B6-4E4A-BB6F-2BABF5AA81B3}"/>
                </c:ext>
              </c:extLst>
            </c:dLbl>
            <c:dLbl>
              <c:idx val="250"/>
              <c:tx>
                <c:rich>
                  <a:bodyPr/>
                  <a:lstStyle/>
                  <a:p>
                    <a:fld id="{021B4EAE-5944-44AE-A501-D929E79725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0-97B6-4E4A-BB6F-2BABF5AA81B3}"/>
                </c:ext>
              </c:extLst>
            </c:dLbl>
            <c:dLbl>
              <c:idx val="251"/>
              <c:tx>
                <c:rich>
                  <a:bodyPr/>
                  <a:lstStyle/>
                  <a:p>
                    <a:fld id="{2ACB01B1-1B9C-4982-AF71-B905BC2118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1-97B6-4E4A-BB6F-2BABF5AA81B3}"/>
                </c:ext>
              </c:extLst>
            </c:dLbl>
            <c:dLbl>
              <c:idx val="252"/>
              <c:tx>
                <c:rich>
                  <a:bodyPr/>
                  <a:lstStyle/>
                  <a:p>
                    <a:fld id="{F2ADED83-7357-4234-AFB4-920676E3AB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2-97B6-4E4A-BB6F-2BABF5AA81B3}"/>
                </c:ext>
              </c:extLst>
            </c:dLbl>
            <c:dLbl>
              <c:idx val="253"/>
              <c:tx>
                <c:rich>
                  <a:bodyPr/>
                  <a:lstStyle/>
                  <a:p>
                    <a:fld id="{F805ECF6-5A9B-4CC6-86CD-773B656C77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3-97B6-4E4A-BB6F-2BABF5AA81B3}"/>
                </c:ext>
              </c:extLst>
            </c:dLbl>
            <c:dLbl>
              <c:idx val="254"/>
              <c:tx>
                <c:rich>
                  <a:bodyPr/>
                  <a:lstStyle/>
                  <a:p>
                    <a:fld id="{6C22B354-BA33-480C-845B-0741DBB81E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4-97B6-4E4A-BB6F-2BABF5AA81B3}"/>
                </c:ext>
              </c:extLst>
            </c:dLbl>
            <c:dLbl>
              <c:idx val="255"/>
              <c:tx>
                <c:rich>
                  <a:bodyPr/>
                  <a:lstStyle/>
                  <a:p>
                    <a:fld id="{CE7F6DF3-FF80-4DBE-9653-51F57F08DE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5-97B6-4E4A-BB6F-2BABF5AA81B3}"/>
                </c:ext>
              </c:extLst>
            </c:dLbl>
            <c:dLbl>
              <c:idx val="256"/>
              <c:tx>
                <c:rich>
                  <a:bodyPr/>
                  <a:lstStyle/>
                  <a:p>
                    <a:fld id="{AA345C23-C697-4CA5-B5E1-471BD39AC9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6-97B6-4E4A-BB6F-2BABF5AA81B3}"/>
                </c:ext>
              </c:extLst>
            </c:dLbl>
            <c:dLbl>
              <c:idx val="257"/>
              <c:tx>
                <c:rich>
                  <a:bodyPr/>
                  <a:lstStyle/>
                  <a:p>
                    <a:fld id="{62B372AF-6F01-4BD8-8B73-77B40255C0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7-97B6-4E4A-BB6F-2BABF5AA81B3}"/>
                </c:ext>
              </c:extLst>
            </c:dLbl>
            <c:dLbl>
              <c:idx val="258"/>
              <c:tx>
                <c:rich>
                  <a:bodyPr/>
                  <a:lstStyle/>
                  <a:p>
                    <a:fld id="{F124B77B-3D22-4EA5-A7A5-ED87133DCF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8-97B6-4E4A-BB6F-2BABF5AA81B3}"/>
                </c:ext>
              </c:extLst>
            </c:dLbl>
            <c:dLbl>
              <c:idx val="259"/>
              <c:tx>
                <c:rich>
                  <a:bodyPr/>
                  <a:lstStyle/>
                  <a:p>
                    <a:fld id="{E3E61979-D1D7-43CD-A0A8-A1730F1F94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9-97B6-4E4A-BB6F-2BABF5AA81B3}"/>
                </c:ext>
              </c:extLst>
            </c:dLbl>
            <c:dLbl>
              <c:idx val="260"/>
              <c:tx>
                <c:rich>
                  <a:bodyPr/>
                  <a:lstStyle/>
                  <a:p>
                    <a:fld id="{1C447138-3783-4C43-9D24-89C7E6B49A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A-97B6-4E4A-BB6F-2BABF5AA81B3}"/>
                </c:ext>
              </c:extLst>
            </c:dLbl>
            <c:dLbl>
              <c:idx val="261"/>
              <c:tx>
                <c:rich>
                  <a:bodyPr/>
                  <a:lstStyle/>
                  <a:p>
                    <a:fld id="{0AC09D9B-1C63-4590-AACF-66CBFDD511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B-97B6-4E4A-BB6F-2BABF5AA81B3}"/>
                </c:ext>
              </c:extLst>
            </c:dLbl>
            <c:dLbl>
              <c:idx val="262"/>
              <c:tx>
                <c:rich>
                  <a:bodyPr/>
                  <a:lstStyle/>
                  <a:p>
                    <a:fld id="{1472BCAD-1496-4356-B9F6-FE6EF6CED9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C-97B6-4E4A-BB6F-2BABF5AA81B3}"/>
                </c:ext>
              </c:extLst>
            </c:dLbl>
            <c:dLbl>
              <c:idx val="263"/>
              <c:tx>
                <c:rich>
                  <a:bodyPr/>
                  <a:lstStyle/>
                  <a:p>
                    <a:fld id="{18F977A2-56A6-4469-9D42-249D56CEA2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D-97B6-4E4A-BB6F-2BABF5AA81B3}"/>
                </c:ext>
              </c:extLst>
            </c:dLbl>
            <c:dLbl>
              <c:idx val="264"/>
              <c:tx>
                <c:rich>
                  <a:bodyPr/>
                  <a:lstStyle/>
                  <a:p>
                    <a:fld id="{CE74008C-F334-40B0-B5B9-745E17851E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E-97B6-4E4A-BB6F-2BABF5AA81B3}"/>
                </c:ext>
              </c:extLst>
            </c:dLbl>
            <c:dLbl>
              <c:idx val="265"/>
              <c:tx>
                <c:rich>
                  <a:bodyPr/>
                  <a:lstStyle/>
                  <a:p>
                    <a:fld id="{0AAF984A-6035-4370-8C3E-5BB50AA2E4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F-97B6-4E4A-BB6F-2BABF5AA81B3}"/>
                </c:ext>
              </c:extLst>
            </c:dLbl>
            <c:dLbl>
              <c:idx val="266"/>
              <c:tx>
                <c:rich>
                  <a:bodyPr/>
                  <a:lstStyle/>
                  <a:p>
                    <a:fld id="{59379286-68E3-4E89-B438-43D4707F32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0-97B6-4E4A-BB6F-2BABF5AA81B3}"/>
                </c:ext>
              </c:extLst>
            </c:dLbl>
            <c:dLbl>
              <c:idx val="267"/>
              <c:tx>
                <c:rich>
                  <a:bodyPr/>
                  <a:lstStyle/>
                  <a:p>
                    <a:fld id="{9392A007-5278-497D-9D66-A5E58B735A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1-97B6-4E4A-BB6F-2BABF5AA81B3}"/>
                </c:ext>
              </c:extLst>
            </c:dLbl>
            <c:dLbl>
              <c:idx val="268"/>
              <c:tx>
                <c:rich>
                  <a:bodyPr/>
                  <a:lstStyle/>
                  <a:p>
                    <a:fld id="{D46867E0-90A9-4F6F-BEBA-2669345A80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2-97B6-4E4A-BB6F-2BABF5AA81B3}"/>
                </c:ext>
              </c:extLst>
            </c:dLbl>
            <c:dLbl>
              <c:idx val="269"/>
              <c:tx>
                <c:rich>
                  <a:bodyPr/>
                  <a:lstStyle/>
                  <a:p>
                    <a:fld id="{E4233539-D93C-4FD9-8208-428FAF23DF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3-97B6-4E4A-BB6F-2BABF5AA81B3}"/>
                </c:ext>
              </c:extLst>
            </c:dLbl>
            <c:dLbl>
              <c:idx val="270"/>
              <c:tx>
                <c:rich>
                  <a:bodyPr/>
                  <a:lstStyle/>
                  <a:p>
                    <a:fld id="{9FF936B7-BA28-4F41-AD4D-E23F8955D1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4-97B6-4E4A-BB6F-2BABF5AA81B3}"/>
                </c:ext>
              </c:extLst>
            </c:dLbl>
            <c:dLbl>
              <c:idx val="271"/>
              <c:tx>
                <c:rich>
                  <a:bodyPr/>
                  <a:lstStyle/>
                  <a:p>
                    <a:fld id="{B64B8BC2-30E8-449D-9825-10AC5BECA4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5-97B6-4E4A-BB6F-2BABF5AA81B3}"/>
                </c:ext>
              </c:extLst>
            </c:dLbl>
            <c:dLbl>
              <c:idx val="272"/>
              <c:tx>
                <c:rich>
                  <a:bodyPr/>
                  <a:lstStyle/>
                  <a:p>
                    <a:fld id="{40240543-787A-419E-8EF7-3F97D3DE3F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6-97B6-4E4A-BB6F-2BABF5AA81B3}"/>
                </c:ext>
              </c:extLst>
            </c:dLbl>
            <c:dLbl>
              <c:idx val="273"/>
              <c:tx>
                <c:rich>
                  <a:bodyPr/>
                  <a:lstStyle/>
                  <a:p>
                    <a:fld id="{CE12C2ED-9FEA-4FDD-8941-D470BC4CAE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7-97B6-4E4A-BB6F-2BABF5AA81B3}"/>
                </c:ext>
              </c:extLst>
            </c:dLbl>
            <c:dLbl>
              <c:idx val="274"/>
              <c:tx>
                <c:rich>
                  <a:bodyPr/>
                  <a:lstStyle/>
                  <a:p>
                    <a:fld id="{AAC5A8F1-ACA4-4120-BCE6-4943D546EB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8-97B6-4E4A-BB6F-2BABF5AA81B3}"/>
                </c:ext>
              </c:extLst>
            </c:dLbl>
            <c:dLbl>
              <c:idx val="275"/>
              <c:tx>
                <c:rich>
                  <a:bodyPr/>
                  <a:lstStyle/>
                  <a:p>
                    <a:fld id="{97BF15C0-51A5-4391-9480-D0D320364B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9-97B6-4E4A-BB6F-2BABF5AA81B3}"/>
                </c:ext>
              </c:extLst>
            </c:dLbl>
            <c:dLbl>
              <c:idx val="276"/>
              <c:tx>
                <c:rich>
                  <a:bodyPr/>
                  <a:lstStyle/>
                  <a:p>
                    <a:fld id="{2426E58A-1818-47E4-BDA8-9584150218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A-97B6-4E4A-BB6F-2BABF5AA81B3}"/>
                </c:ext>
              </c:extLst>
            </c:dLbl>
            <c:dLbl>
              <c:idx val="277"/>
              <c:tx>
                <c:rich>
                  <a:bodyPr/>
                  <a:lstStyle/>
                  <a:p>
                    <a:fld id="{9559E935-5843-4BCC-A953-73A80ABD2F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B-97B6-4E4A-BB6F-2BABF5AA81B3}"/>
                </c:ext>
              </c:extLst>
            </c:dLbl>
            <c:dLbl>
              <c:idx val="278"/>
              <c:tx>
                <c:rich>
                  <a:bodyPr/>
                  <a:lstStyle/>
                  <a:p>
                    <a:fld id="{FCB36DF2-D03C-4258-AFFE-2E0DDC6D62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C-97B6-4E4A-BB6F-2BABF5AA81B3}"/>
                </c:ext>
              </c:extLst>
            </c:dLbl>
            <c:dLbl>
              <c:idx val="279"/>
              <c:tx>
                <c:rich>
                  <a:bodyPr/>
                  <a:lstStyle/>
                  <a:p>
                    <a:fld id="{5C896D3E-EC4A-41F1-A1B5-ACCCB56F71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D-97B6-4E4A-BB6F-2BABF5AA81B3}"/>
                </c:ext>
              </c:extLst>
            </c:dLbl>
            <c:dLbl>
              <c:idx val="280"/>
              <c:tx>
                <c:rich>
                  <a:bodyPr/>
                  <a:lstStyle/>
                  <a:p>
                    <a:fld id="{BA97E893-FBFF-4156-8694-82C88EC055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E-97B6-4E4A-BB6F-2BABF5AA81B3}"/>
                </c:ext>
              </c:extLst>
            </c:dLbl>
            <c:dLbl>
              <c:idx val="281"/>
              <c:tx>
                <c:rich>
                  <a:bodyPr/>
                  <a:lstStyle/>
                  <a:p>
                    <a:fld id="{EFCD5455-55EC-4C37-8BDD-CDD29BBD87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F-97B6-4E4A-BB6F-2BABF5AA81B3}"/>
                </c:ext>
              </c:extLst>
            </c:dLbl>
            <c:dLbl>
              <c:idx val="282"/>
              <c:tx>
                <c:rich>
                  <a:bodyPr/>
                  <a:lstStyle/>
                  <a:p>
                    <a:fld id="{4DB6C167-891F-4F51-9760-F527013E66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0-97B6-4E4A-BB6F-2BABF5AA81B3}"/>
                </c:ext>
              </c:extLst>
            </c:dLbl>
            <c:dLbl>
              <c:idx val="283"/>
              <c:tx>
                <c:rich>
                  <a:bodyPr/>
                  <a:lstStyle/>
                  <a:p>
                    <a:fld id="{8EA431C0-D889-4025-AE56-39995C70D4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1-97B6-4E4A-BB6F-2BABF5AA81B3}"/>
                </c:ext>
              </c:extLst>
            </c:dLbl>
            <c:dLbl>
              <c:idx val="284"/>
              <c:tx>
                <c:rich>
                  <a:bodyPr/>
                  <a:lstStyle/>
                  <a:p>
                    <a:fld id="{F81D0048-2EB6-42B9-A22C-17C99D03B2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2-97B6-4E4A-BB6F-2BABF5AA81B3}"/>
                </c:ext>
              </c:extLst>
            </c:dLbl>
            <c:dLbl>
              <c:idx val="285"/>
              <c:tx>
                <c:rich>
                  <a:bodyPr/>
                  <a:lstStyle/>
                  <a:p>
                    <a:fld id="{21167215-44D1-41D1-96DC-98B4BD3845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3-97B6-4E4A-BB6F-2BABF5AA81B3}"/>
                </c:ext>
              </c:extLst>
            </c:dLbl>
            <c:dLbl>
              <c:idx val="286"/>
              <c:tx>
                <c:rich>
                  <a:bodyPr/>
                  <a:lstStyle/>
                  <a:p>
                    <a:fld id="{D913DC71-72DF-49F8-9A99-D762B600B7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4-97B6-4E4A-BB6F-2BABF5AA81B3}"/>
                </c:ext>
              </c:extLst>
            </c:dLbl>
            <c:dLbl>
              <c:idx val="287"/>
              <c:tx>
                <c:rich>
                  <a:bodyPr/>
                  <a:lstStyle/>
                  <a:p>
                    <a:fld id="{9EFFED66-17F1-4034-84A4-B58CE40D0E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5-97B6-4E4A-BB6F-2BABF5AA81B3}"/>
                </c:ext>
              </c:extLst>
            </c:dLbl>
            <c:dLbl>
              <c:idx val="288"/>
              <c:tx>
                <c:rich>
                  <a:bodyPr/>
                  <a:lstStyle/>
                  <a:p>
                    <a:fld id="{61B444C0-FE52-48D0-859C-3025D90C44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6-97B6-4E4A-BB6F-2BABF5AA81B3}"/>
                </c:ext>
              </c:extLst>
            </c:dLbl>
            <c:dLbl>
              <c:idx val="289"/>
              <c:tx>
                <c:rich>
                  <a:bodyPr/>
                  <a:lstStyle/>
                  <a:p>
                    <a:fld id="{DE846DDF-D344-4392-B044-9AC1CEA1FF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7-97B6-4E4A-BB6F-2BABF5AA81B3}"/>
                </c:ext>
              </c:extLst>
            </c:dLbl>
            <c:dLbl>
              <c:idx val="290"/>
              <c:tx>
                <c:rich>
                  <a:bodyPr/>
                  <a:lstStyle/>
                  <a:p>
                    <a:fld id="{B18C136C-70A0-4A9E-97C3-C2ACFDD487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8-97B6-4E4A-BB6F-2BABF5AA81B3}"/>
                </c:ext>
              </c:extLst>
            </c:dLbl>
            <c:dLbl>
              <c:idx val="291"/>
              <c:tx>
                <c:rich>
                  <a:bodyPr/>
                  <a:lstStyle/>
                  <a:p>
                    <a:fld id="{26DA5890-DFD1-4CDA-9C4F-5F3E904993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9-97B6-4E4A-BB6F-2BABF5AA81B3}"/>
                </c:ext>
              </c:extLst>
            </c:dLbl>
            <c:dLbl>
              <c:idx val="292"/>
              <c:tx>
                <c:rich>
                  <a:bodyPr/>
                  <a:lstStyle/>
                  <a:p>
                    <a:fld id="{0954797D-ECBE-4D00-8D32-2A0BB4015B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A-97B6-4E4A-BB6F-2BABF5AA81B3}"/>
                </c:ext>
              </c:extLst>
            </c:dLbl>
            <c:dLbl>
              <c:idx val="293"/>
              <c:tx>
                <c:rich>
                  <a:bodyPr/>
                  <a:lstStyle/>
                  <a:p>
                    <a:fld id="{48420F68-841D-4D42-9AFF-2B15B9638F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B-97B6-4E4A-BB6F-2BABF5AA81B3}"/>
                </c:ext>
              </c:extLst>
            </c:dLbl>
            <c:dLbl>
              <c:idx val="294"/>
              <c:tx>
                <c:rich>
                  <a:bodyPr/>
                  <a:lstStyle/>
                  <a:p>
                    <a:fld id="{256FF676-56C6-4ECA-9056-D6F0C91003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C-97B6-4E4A-BB6F-2BABF5AA81B3}"/>
                </c:ext>
              </c:extLst>
            </c:dLbl>
            <c:dLbl>
              <c:idx val="295"/>
              <c:tx>
                <c:rich>
                  <a:bodyPr/>
                  <a:lstStyle/>
                  <a:p>
                    <a:fld id="{931D5D85-AA7E-43AA-BB5B-F433DD5BA8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D-97B6-4E4A-BB6F-2BABF5AA81B3}"/>
                </c:ext>
              </c:extLst>
            </c:dLbl>
            <c:dLbl>
              <c:idx val="296"/>
              <c:tx>
                <c:rich>
                  <a:bodyPr/>
                  <a:lstStyle/>
                  <a:p>
                    <a:fld id="{D6B91C46-0EF3-4501-AE15-71F79639E0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E-97B6-4E4A-BB6F-2BABF5AA81B3}"/>
                </c:ext>
              </c:extLst>
            </c:dLbl>
            <c:dLbl>
              <c:idx val="297"/>
              <c:tx>
                <c:rich>
                  <a:bodyPr/>
                  <a:lstStyle/>
                  <a:p>
                    <a:fld id="{3712596D-0A48-46F2-9514-4A4364C625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F-97B6-4E4A-BB6F-2BABF5AA81B3}"/>
                </c:ext>
              </c:extLst>
            </c:dLbl>
            <c:dLbl>
              <c:idx val="298"/>
              <c:tx>
                <c:rich>
                  <a:bodyPr/>
                  <a:lstStyle/>
                  <a:p>
                    <a:fld id="{1F438C48-30A0-4836-A791-47632EA52D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0-97B6-4E4A-BB6F-2BABF5AA81B3}"/>
                </c:ext>
              </c:extLst>
            </c:dLbl>
            <c:dLbl>
              <c:idx val="299"/>
              <c:tx>
                <c:rich>
                  <a:bodyPr/>
                  <a:lstStyle/>
                  <a:p>
                    <a:fld id="{CA60E67E-8B55-4601-A857-B1FABEF5FF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1-97B6-4E4A-BB6F-2BABF5AA81B3}"/>
                </c:ext>
              </c:extLst>
            </c:dLbl>
            <c:dLbl>
              <c:idx val="300"/>
              <c:tx>
                <c:rich>
                  <a:bodyPr/>
                  <a:lstStyle/>
                  <a:p>
                    <a:fld id="{FE500B2C-3B39-4E59-A8F2-21406B1D8A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2-97B6-4E4A-BB6F-2BABF5AA81B3}"/>
                </c:ext>
              </c:extLst>
            </c:dLbl>
            <c:dLbl>
              <c:idx val="301"/>
              <c:tx>
                <c:rich>
                  <a:bodyPr/>
                  <a:lstStyle/>
                  <a:p>
                    <a:fld id="{ECD30C75-545C-4B9F-BF50-0F1991ADBE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3-97B6-4E4A-BB6F-2BABF5AA81B3}"/>
                </c:ext>
              </c:extLst>
            </c:dLbl>
            <c:dLbl>
              <c:idx val="302"/>
              <c:tx>
                <c:rich>
                  <a:bodyPr/>
                  <a:lstStyle/>
                  <a:p>
                    <a:fld id="{4C1C51C2-B785-4ECB-91DB-698760754B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4-97B6-4E4A-BB6F-2BABF5AA81B3}"/>
                </c:ext>
              </c:extLst>
            </c:dLbl>
            <c:dLbl>
              <c:idx val="303"/>
              <c:tx>
                <c:rich>
                  <a:bodyPr/>
                  <a:lstStyle/>
                  <a:p>
                    <a:fld id="{1D1161EB-AF43-4567-9B10-B1065BC3AA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5-97B6-4E4A-BB6F-2BABF5AA81B3}"/>
                </c:ext>
              </c:extLst>
            </c:dLbl>
            <c:dLbl>
              <c:idx val="304"/>
              <c:tx>
                <c:rich>
                  <a:bodyPr/>
                  <a:lstStyle/>
                  <a:p>
                    <a:fld id="{49DE864B-C351-4C85-8BC3-C7AB11BDAE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6-97B6-4E4A-BB6F-2BABF5AA81B3}"/>
                </c:ext>
              </c:extLst>
            </c:dLbl>
            <c:dLbl>
              <c:idx val="305"/>
              <c:tx>
                <c:rich>
                  <a:bodyPr/>
                  <a:lstStyle/>
                  <a:p>
                    <a:fld id="{E9A36132-88BA-40C6-B356-F6535102A7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7-97B6-4E4A-BB6F-2BABF5AA81B3}"/>
                </c:ext>
              </c:extLst>
            </c:dLbl>
            <c:dLbl>
              <c:idx val="306"/>
              <c:tx>
                <c:rich>
                  <a:bodyPr/>
                  <a:lstStyle/>
                  <a:p>
                    <a:fld id="{2F1D0974-32F3-47C1-AA96-A32D2B8936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8-97B6-4E4A-BB6F-2BABF5AA81B3}"/>
                </c:ext>
              </c:extLst>
            </c:dLbl>
            <c:dLbl>
              <c:idx val="307"/>
              <c:tx>
                <c:rich>
                  <a:bodyPr/>
                  <a:lstStyle/>
                  <a:p>
                    <a:fld id="{03A5C4D0-6B56-4E5B-8F77-FDC57D74E1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9-97B6-4E4A-BB6F-2BABF5AA81B3}"/>
                </c:ext>
              </c:extLst>
            </c:dLbl>
            <c:dLbl>
              <c:idx val="308"/>
              <c:tx>
                <c:rich>
                  <a:bodyPr/>
                  <a:lstStyle/>
                  <a:p>
                    <a:fld id="{8307D149-0C87-4744-B8B8-B959C07F58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A-97B6-4E4A-BB6F-2BABF5AA81B3}"/>
                </c:ext>
              </c:extLst>
            </c:dLbl>
            <c:dLbl>
              <c:idx val="309"/>
              <c:tx>
                <c:rich>
                  <a:bodyPr/>
                  <a:lstStyle/>
                  <a:p>
                    <a:fld id="{10AE1867-82AD-41B5-BFF4-42256FE95E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B-97B6-4E4A-BB6F-2BABF5AA81B3}"/>
                </c:ext>
              </c:extLst>
            </c:dLbl>
            <c:dLbl>
              <c:idx val="310"/>
              <c:tx>
                <c:rich>
                  <a:bodyPr/>
                  <a:lstStyle/>
                  <a:p>
                    <a:fld id="{4FEA23BC-298B-44D8-B477-765B50CAA2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C-97B6-4E4A-BB6F-2BABF5AA81B3}"/>
                </c:ext>
              </c:extLst>
            </c:dLbl>
            <c:dLbl>
              <c:idx val="311"/>
              <c:tx>
                <c:rich>
                  <a:bodyPr/>
                  <a:lstStyle/>
                  <a:p>
                    <a:fld id="{C592AED5-D351-4906-8B9F-2EDCCFB4BC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D-97B6-4E4A-BB6F-2BABF5AA81B3}"/>
                </c:ext>
              </c:extLst>
            </c:dLbl>
            <c:dLbl>
              <c:idx val="312"/>
              <c:tx>
                <c:rich>
                  <a:bodyPr/>
                  <a:lstStyle/>
                  <a:p>
                    <a:fld id="{039BA894-7A98-4EAA-AC0D-99C957FE0E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E-97B6-4E4A-BB6F-2BABF5AA81B3}"/>
                </c:ext>
              </c:extLst>
            </c:dLbl>
            <c:dLbl>
              <c:idx val="313"/>
              <c:tx>
                <c:rich>
                  <a:bodyPr/>
                  <a:lstStyle/>
                  <a:p>
                    <a:fld id="{5C76F3B1-BCD8-4496-A6D5-26421375DD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F-97B6-4E4A-BB6F-2BABF5AA81B3}"/>
                </c:ext>
              </c:extLst>
            </c:dLbl>
            <c:dLbl>
              <c:idx val="314"/>
              <c:tx>
                <c:rich>
                  <a:bodyPr/>
                  <a:lstStyle/>
                  <a:p>
                    <a:fld id="{C851EDFD-28E2-406E-B5B7-00560EA604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0-97B6-4E4A-BB6F-2BABF5AA81B3}"/>
                </c:ext>
              </c:extLst>
            </c:dLbl>
            <c:dLbl>
              <c:idx val="315"/>
              <c:tx>
                <c:rich>
                  <a:bodyPr/>
                  <a:lstStyle/>
                  <a:p>
                    <a:fld id="{4C433E36-8B3E-4683-92A5-C460B0A54A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1-97B6-4E4A-BB6F-2BABF5AA81B3}"/>
                </c:ext>
              </c:extLst>
            </c:dLbl>
            <c:dLbl>
              <c:idx val="316"/>
              <c:tx>
                <c:rich>
                  <a:bodyPr/>
                  <a:lstStyle/>
                  <a:p>
                    <a:fld id="{BF3B9022-2CE7-44B1-A3A0-04B0B6974D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2-97B6-4E4A-BB6F-2BABF5AA81B3}"/>
                </c:ext>
              </c:extLst>
            </c:dLbl>
            <c:dLbl>
              <c:idx val="317"/>
              <c:tx>
                <c:rich>
                  <a:bodyPr/>
                  <a:lstStyle/>
                  <a:p>
                    <a:fld id="{301D9070-CFAA-488C-A8D5-88DEF3EBF9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3-97B6-4E4A-BB6F-2BABF5AA81B3}"/>
                </c:ext>
              </c:extLst>
            </c:dLbl>
            <c:dLbl>
              <c:idx val="318"/>
              <c:tx>
                <c:rich>
                  <a:bodyPr/>
                  <a:lstStyle/>
                  <a:p>
                    <a:fld id="{47B1DA45-B5FA-496B-B5DD-5AF0951FA7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4-97B6-4E4A-BB6F-2BABF5AA81B3}"/>
                </c:ext>
              </c:extLst>
            </c:dLbl>
            <c:dLbl>
              <c:idx val="319"/>
              <c:tx>
                <c:rich>
                  <a:bodyPr/>
                  <a:lstStyle/>
                  <a:p>
                    <a:fld id="{31B35597-32A9-40A5-8479-E8C181AF1D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5-97B6-4E4A-BB6F-2BABF5AA81B3}"/>
                </c:ext>
              </c:extLst>
            </c:dLbl>
            <c:dLbl>
              <c:idx val="320"/>
              <c:tx>
                <c:rich>
                  <a:bodyPr/>
                  <a:lstStyle/>
                  <a:p>
                    <a:fld id="{F518F597-46B1-4AC1-B69A-1BB6FDFE08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6-97B6-4E4A-BB6F-2BABF5AA81B3}"/>
                </c:ext>
              </c:extLst>
            </c:dLbl>
            <c:dLbl>
              <c:idx val="321"/>
              <c:tx>
                <c:rich>
                  <a:bodyPr/>
                  <a:lstStyle/>
                  <a:p>
                    <a:fld id="{34CB5FA9-5E58-401B-9BC4-F56C699C23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7-97B6-4E4A-BB6F-2BABF5AA81B3}"/>
                </c:ext>
              </c:extLst>
            </c:dLbl>
            <c:dLbl>
              <c:idx val="322"/>
              <c:tx>
                <c:rich>
                  <a:bodyPr/>
                  <a:lstStyle/>
                  <a:p>
                    <a:fld id="{BFF335C7-FB8A-4124-8291-D8409CCF85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8-97B6-4E4A-BB6F-2BABF5AA81B3}"/>
                </c:ext>
              </c:extLst>
            </c:dLbl>
            <c:dLbl>
              <c:idx val="323"/>
              <c:tx>
                <c:rich>
                  <a:bodyPr/>
                  <a:lstStyle/>
                  <a:p>
                    <a:fld id="{694E4F91-CFD1-456D-B8EE-B788724BE4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9-97B6-4E4A-BB6F-2BABF5AA81B3}"/>
                </c:ext>
              </c:extLst>
            </c:dLbl>
            <c:dLbl>
              <c:idx val="324"/>
              <c:tx>
                <c:rich>
                  <a:bodyPr/>
                  <a:lstStyle/>
                  <a:p>
                    <a:fld id="{3C040637-8373-4AB0-B6E9-085F21B7F4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A-97B6-4E4A-BB6F-2BABF5AA81B3}"/>
                </c:ext>
              </c:extLst>
            </c:dLbl>
            <c:dLbl>
              <c:idx val="325"/>
              <c:tx>
                <c:rich>
                  <a:bodyPr/>
                  <a:lstStyle/>
                  <a:p>
                    <a:fld id="{0A6FF035-C082-4632-8B6C-6812D394AB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B-97B6-4E4A-BB6F-2BABF5AA81B3}"/>
                </c:ext>
              </c:extLst>
            </c:dLbl>
            <c:dLbl>
              <c:idx val="326"/>
              <c:tx>
                <c:rich>
                  <a:bodyPr/>
                  <a:lstStyle/>
                  <a:p>
                    <a:fld id="{B2A6BD72-093E-4E25-B3EC-FF7B508DBF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C-97B6-4E4A-BB6F-2BABF5AA81B3}"/>
                </c:ext>
              </c:extLst>
            </c:dLbl>
            <c:dLbl>
              <c:idx val="327"/>
              <c:tx>
                <c:rich>
                  <a:bodyPr/>
                  <a:lstStyle/>
                  <a:p>
                    <a:fld id="{B7718410-9FAF-49B5-A0A3-995E7F6656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D-97B6-4E4A-BB6F-2BABF5AA81B3}"/>
                </c:ext>
              </c:extLst>
            </c:dLbl>
            <c:dLbl>
              <c:idx val="328"/>
              <c:tx>
                <c:rich>
                  <a:bodyPr/>
                  <a:lstStyle/>
                  <a:p>
                    <a:fld id="{7CD1107C-023F-4B2B-8C0D-3FD189C834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E-97B6-4E4A-BB6F-2BABF5AA81B3}"/>
                </c:ext>
              </c:extLst>
            </c:dLbl>
            <c:dLbl>
              <c:idx val="329"/>
              <c:tx>
                <c:rich>
                  <a:bodyPr/>
                  <a:lstStyle/>
                  <a:p>
                    <a:fld id="{3DCEA177-778A-4D98-A3FD-0BD3198DBA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F-97B6-4E4A-BB6F-2BABF5AA81B3}"/>
                </c:ext>
              </c:extLst>
            </c:dLbl>
            <c:dLbl>
              <c:idx val="330"/>
              <c:tx>
                <c:rich>
                  <a:bodyPr/>
                  <a:lstStyle/>
                  <a:p>
                    <a:fld id="{3FAB4E71-017A-495F-8A02-B6C02BA8AC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0-97B6-4E4A-BB6F-2BABF5AA81B3}"/>
                </c:ext>
              </c:extLst>
            </c:dLbl>
            <c:dLbl>
              <c:idx val="331"/>
              <c:tx>
                <c:rich>
                  <a:bodyPr/>
                  <a:lstStyle/>
                  <a:p>
                    <a:fld id="{45398A41-6AC2-4D2E-AA09-535D9F3256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1-97B6-4E4A-BB6F-2BABF5AA81B3}"/>
                </c:ext>
              </c:extLst>
            </c:dLbl>
            <c:dLbl>
              <c:idx val="332"/>
              <c:tx>
                <c:rich>
                  <a:bodyPr/>
                  <a:lstStyle/>
                  <a:p>
                    <a:fld id="{B81B0BB2-7550-4649-908D-264E65EEBB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2-97B6-4E4A-BB6F-2BABF5AA81B3}"/>
                </c:ext>
              </c:extLst>
            </c:dLbl>
            <c:dLbl>
              <c:idx val="333"/>
              <c:tx>
                <c:rich>
                  <a:bodyPr/>
                  <a:lstStyle/>
                  <a:p>
                    <a:fld id="{4EB27A7E-B663-48CA-8D62-2363362BE8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3-97B6-4E4A-BB6F-2BABF5AA81B3}"/>
                </c:ext>
              </c:extLst>
            </c:dLbl>
            <c:dLbl>
              <c:idx val="334"/>
              <c:tx>
                <c:rich>
                  <a:bodyPr/>
                  <a:lstStyle/>
                  <a:p>
                    <a:fld id="{D0767A9A-D075-4C86-BE27-C5296E4F04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4-97B6-4E4A-BB6F-2BABF5AA81B3}"/>
                </c:ext>
              </c:extLst>
            </c:dLbl>
            <c:dLbl>
              <c:idx val="335"/>
              <c:tx>
                <c:rich>
                  <a:bodyPr/>
                  <a:lstStyle/>
                  <a:p>
                    <a:fld id="{C0794A1A-9A42-4E0A-8AAE-C3EEA932E2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5-97B6-4E4A-BB6F-2BABF5AA81B3}"/>
                </c:ext>
              </c:extLst>
            </c:dLbl>
            <c:dLbl>
              <c:idx val="336"/>
              <c:tx>
                <c:rich>
                  <a:bodyPr/>
                  <a:lstStyle/>
                  <a:p>
                    <a:fld id="{8BC5ED29-EEAE-4D12-A2EF-14B8917C1E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6-97B6-4E4A-BB6F-2BABF5AA81B3}"/>
                </c:ext>
              </c:extLst>
            </c:dLbl>
            <c:dLbl>
              <c:idx val="337"/>
              <c:tx>
                <c:rich>
                  <a:bodyPr/>
                  <a:lstStyle/>
                  <a:p>
                    <a:fld id="{4C3FD211-C514-4F2F-8B4F-7B2A6C15EB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7-97B6-4E4A-BB6F-2BABF5AA81B3}"/>
                </c:ext>
              </c:extLst>
            </c:dLbl>
            <c:dLbl>
              <c:idx val="338"/>
              <c:tx>
                <c:rich>
                  <a:bodyPr/>
                  <a:lstStyle/>
                  <a:p>
                    <a:fld id="{8580AFD7-D693-46B5-A8D0-915C0ED8A8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8-97B6-4E4A-BB6F-2BABF5AA81B3}"/>
                </c:ext>
              </c:extLst>
            </c:dLbl>
            <c:dLbl>
              <c:idx val="339"/>
              <c:tx>
                <c:rich>
                  <a:bodyPr/>
                  <a:lstStyle/>
                  <a:p>
                    <a:fld id="{B72BCBAB-5D8A-4DA5-B70D-A973453382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9-97B6-4E4A-BB6F-2BABF5AA81B3}"/>
                </c:ext>
              </c:extLst>
            </c:dLbl>
            <c:dLbl>
              <c:idx val="340"/>
              <c:tx>
                <c:rich>
                  <a:bodyPr/>
                  <a:lstStyle/>
                  <a:p>
                    <a:fld id="{34DD9613-C3B0-4D64-8779-6A3017E486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A-97B6-4E4A-BB6F-2BABF5AA81B3}"/>
                </c:ext>
              </c:extLst>
            </c:dLbl>
            <c:dLbl>
              <c:idx val="341"/>
              <c:tx>
                <c:rich>
                  <a:bodyPr/>
                  <a:lstStyle/>
                  <a:p>
                    <a:fld id="{B1BD13FC-5A0D-48CF-B915-12C147898E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B-97B6-4E4A-BB6F-2BABF5AA81B3}"/>
                </c:ext>
              </c:extLst>
            </c:dLbl>
            <c:dLbl>
              <c:idx val="342"/>
              <c:tx>
                <c:rich>
                  <a:bodyPr/>
                  <a:lstStyle/>
                  <a:p>
                    <a:fld id="{0FBC6A1D-4A25-4BFB-A48F-68260026E6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C-97B6-4E4A-BB6F-2BABF5AA81B3}"/>
                </c:ext>
              </c:extLst>
            </c:dLbl>
            <c:dLbl>
              <c:idx val="343"/>
              <c:tx>
                <c:rich>
                  <a:bodyPr/>
                  <a:lstStyle/>
                  <a:p>
                    <a:fld id="{9891B7EE-A640-4C5F-924D-4184706F78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D-97B6-4E4A-BB6F-2BABF5AA81B3}"/>
                </c:ext>
              </c:extLst>
            </c:dLbl>
            <c:dLbl>
              <c:idx val="344"/>
              <c:tx>
                <c:rich>
                  <a:bodyPr/>
                  <a:lstStyle/>
                  <a:p>
                    <a:fld id="{DDB3C0EA-31EA-479B-9D1F-3692E90DB5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E-97B6-4E4A-BB6F-2BABF5AA81B3}"/>
                </c:ext>
              </c:extLst>
            </c:dLbl>
            <c:dLbl>
              <c:idx val="345"/>
              <c:tx>
                <c:rich>
                  <a:bodyPr/>
                  <a:lstStyle/>
                  <a:p>
                    <a:fld id="{B547C0E0-5110-4837-B7B1-D0155F1C95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F-97B6-4E4A-BB6F-2BABF5AA81B3}"/>
                </c:ext>
              </c:extLst>
            </c:dLbl>
            <c:dLbl>
              <c:idx val="346"/>
              <c:tx>
                <c:rich>
                  <a:bodyPr/>
                  <a:lstStyle/>
                  <a:p>
                    <a:fld id="{686F1C42-8706-40C7-98AB-0829733C2C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0-97B6-4E4A-BB6F-2BABF5AA81B3}"/>
                </c:ext>
              </c:extLst>
            </c:dLbl>
            <c:dLbl>
              <c:idx val="347"/>
              <c:tx>
                <c:rich>
                  <a:bodyPr/>
                  <a:lstStyle/>
                  <a:p>
                    <a:fld id="{87C4653E-F592-4D0A-9E61-BCF02D7641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1-97B6-4E4A-BB6F-2BABF5AA81B3}"/>
                </c:ext>
              </c:extLst>
            </c:dLbl>
            <c:dLbl>
              <c:idx val="348"/>
              <c:tx>
                <c:rich>
                  <a:bodyPr/>
                  <a:lstStyle/>
                  <a:p>
                    <a:fld id="{17B4EEA4-115D-4652-AE5F-239759F182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2-97B6-4E4A-BB6F-2BABF5AA81B3}"/>
                </c:ext>
              </c:extLst>
            </c:dLbl>
            <c:dLbl>
              <c:idx val="349"/>
              <c:tx>
                <c:rich>
                  <a:bodyPr/>
                  <a:lstStyle/>
                  <a:p>
                    <a:fld id="{962A3BA4-4216-4FB5-AA96-AA14FE3FD8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3-97B6-4E4A-BB6F-2BABF5AA81B3}"/>
                </c:ext>
              </c:extLst>
            </c:dLbl>
            <c:dLbl>
              <c:idx val="350"/>
              <c:tx>
                <c:rich>
                  <a:bodyPr/>
                  <a:lstStyle/>
                  <a:p>
                    <a:fld id="{0051F5E5-B818-47AD-B875-BEF743A761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4-97B6-4E4A-BB6F-2BABF5AA81B3}"/>
                </c:ext>
              </c:extLst>
            </c:dLbl>
            <c:dLbl>
              <c:idx val="351"/>
              <c:tx>
                <c:rich>
                  <a:bodyPr/>
                  <a:lstStyle/>
                  <a:p>
                    <a:fld id="{3697288B-A458-44AC-AD8B-5220769533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5-97B6-4E4A-BB6F-2BABF5AA81B3}"/>
                </c:ext>
              </c:extLst>
            </c:dLbl>
            <c:dLbl>
              <c:idx val="352"/>
              <c:tx>
                <c:rich>
                  <a:bodyPr/>
                  <a:lstStyle/>
                  <a:p>
                    <a:fld id="{F2FA28E0-E62A-4DEA-9BB8-B8F2894420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6-97B6-4E4A-BB6F-2BABF5AA81B3}"/>
                </c:ext>
              </c:extLst>
            </c:dLbl>
            <c:dLbl>
              <c:idx val="353"/>
              <c:tx>
                <c:rich>
                  <a:bodyPr/>
                  <a:lstStyle/>
                  <a:p>
                    <a:fld id="{68D451BA-DA4A-4AE4-9C57-1388C40717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7-97B6-4E4A-BB6F-2BABF5AA81B3}"/>
                </c:ext>
              </c:extLst>
            </c:dLbl>
            <c:dLbl>
              <c:idx val="354"/>
              <c:tx>
                <c:rich>
                  <a:bodyPr/>
                  <a:lstStyle/>
                  <a:p>
                    <a:fld id="{51872EA1-29D3-4AE2-9775-77FE8722BD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8-97B6-4E4A-BB6F-2BABF5AA81B3}"/>
                </c:ext>
              </c:extLst>
            </c:dLbl>
            <c:dLbl>
              <c:idx val="355"/>
              <c:tx>
                <c:rich>
                  <a:bodyPr/>
                  <a:lstStyle/>
                  <a:p>
                    <a:fld id="{C53197E9-650B-469C-9499-84D656762B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9-97B6-4E4A-BB6F-2BABF5AA81B3}"/>
                </c:ext>
              </c:extLst>
            </c:dLbl>
            <c:dLbl>
              <c:idx val="356"/>
              <c:tx>
                <c:rich>
                  <a:bodyPr/>
                  <a:lstStyle/>
                  <a:p>
                    <a:fld id="{FE7E2A74-BEED-454F-8F13-C989F09365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A-97B6-4E4A-BB6F-2BABF5AA81B3}"/>
                </c:ext>
              </c:extLst>
            </c:dLbl>
            <c:dLbl>
              <c:idx val="357"/>
              <c:tx>
                <c:rich>
                  <a:bodyPr/>
                  <a:lstStyle/>
                  <a:p>
                    <a:fld id="{647072E0-DCD1-4D28-984B-51BB6EA3C4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B-97B6-4E4A-BB6F-2BABF5AA81B3}"/>
                </c:ext>
              </c:extLst>
            </c:dLbl>
            <c:dLbl>
              <c:idx val="358"/>
              <c:tx>
                <c:rich>
                  <a:bodyPr/>
                  <a:lstStyle/>
                  <a:p>
                    <a:fld id="{F2F13E35-7812-4B17-85D6-C90FD79CA5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C-97B6-4E4A-BB6F-2BABF5AA81B3}"/>
                </c:ext>
              </c:extLst>
            </c:dLbl>
            <c:dLbl>
              <c:idx val="359"/>
              <c:tx>
                <c:rich>
                  <a:bodyPr/>
                  <a:lstStyle/>
                  <a:p>
                    <a:fld id="{87A18420-7096-4224-B7F6-6BD9274727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D-97B6-4E4A-BB6F-2BABF5AA81B3}"/>
                </c:ext>
              </c:extLst>
            </c:dLbl>
            <c:dLbl>
              <c:idx val="360"/>
              <c:tx>
                <c:rich>
                  <a:bodyPr/>
                  <a:lstStyle/>
                  <a:p>
                    <a:fld id="{48628EA0-F2A0-4FAC-B9D8-416E84F44E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E-97B6-4E4A-BB6F-2BABF5AA81B3}"/>
                </c:ext>
              </c:extLst>
            </c:dLbl>
            <c:dLbl>
              <c:idx val="361"/>
              <c:tx>
                <c:rich>
                  <a:bodyPr/>
                  <a:lstStyle/>
                  <a:p>
                    <a:fld id="{F6A40EB8-D67A-4A76-B84F-E95E258A24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F-97B6-4E4A-BB6F-2BABF5AA81B3}"/>
                </c:ext>
              </c:extLst>
            </c:dLbl>
            <c:dLbl>
              <c:idx val="362"/>
              <c:tx>
                <c:rich>
                  <a:bodyPr/>
                  <a:lstStyle/>
                  <a:p>
                    <a:fld id="{5BFDE783-A8E7-4BA3-B09B-2656DE7E10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0-97B6-4E4A-BB6F-2BABF5AA81B3}"/>
                </c:ext>
              </c:extLst>
            </c:dLbl>
            <c:dLbl>
              <c:idx val="363"/>
              <c:tx>
                <c:rich>
                  <a:bodyPr/>
                  <a:lstStyle/>
                  <a:p>
                    <a:fld id="{6A074601-50E8-4F30-B899-D3C022E07B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1-97B6-4E4A-BB6F-2BABF5AA81B3}"/>
                </c:ext>
              </c:extLst>
            </c:dLbl>
            <c:dLbl>
              <c:idx val="364"/>
              <c:tx>
                <c:rich>
                  <a:bodyPr/>
                  <a:lstStyle/>
                  <a:p>
                    <a:fld id="{8FC85243-D680-4BE6-9774-0A4D95AD4D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2-97B6-4E4A-BB6F-2BABF5AA81B3}"/>
                </c:ext>
              </c:extLst>
            </c:dLbl>
            <c:dLbl>
              <c:idx val="365"/>
              <c:tx>
                <c:rich>
                  <a:bodyPr/>
                  <a:lstStyle/>
                  <a:p>
                    <a:fld id="{38AA4D6D-8CD5-48C6-BD79-4EB34C5580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3-97B6-4E4A-BB6F-2BABF5AA81B3}"/>
                </c:ext>
              </c:extLst>
            </c:dLbl>
            <c:dLbl>
              <c:idx val="366"/>
              <c:tx>
                <c:rich>
                  <a:bodyPr/>
                  <a:lstStyle/>
                  <a:p>
                    <a:fld id="{8A6C4E22-BC06-4978-873E-F1267FEC13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4-97B6-4E4A-BB6F-2BABF5AA81B3}"/>
                </c:ext>
              </c:extLst>
            </c:dLbl>
            <c:dLbl>
              <c:idx val="367"/>
              <c:tx>
                <c:rich>
                  <a:bodyPr/>
                  <a:lstStyle/>
                  <a:p>
                    <a:fld id="{3764A2C6-5C96-424E-8A63-BA10A4A0EF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5-97B6-4E4A-BB6F-2BABF5AA81B3}"/>
                </c:ext>
              </c:extLst>
            </c:dLbl>
            <c:dLbl>
              <c:idx val="368"/>
              <c:tx>
                <c:rich>
                  <a:bodyPr/>
                  <a:lstStyle/>
                  <a:p>
                    <a:fld id="{55C3BD52-B05A-46FA-A523-71D8F3009F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6-97B6-4E4A-BB6F-2BABF5AA81B3}"/>
                </c:ext>
              </c:extLst>
            </c:dLbl>
            <c:dLbl>
              <c:idx val="369"/>
              <c:tx>
                <c:rich>
                  <a:bodyPr/>
                  <a:lstStyle/>
                  <a:p>
                    <a:fld id="{B52E7A79-1D32-414B-9AF3-2F6B43CB92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7-97B6-4E4A-BB6F-2BABF5AA81B3}"/>
                </c:ext>
              </c:extLst>
            </c:dLbl>
            <c:dLbl>
              <c:idx val="370"/>
              <c:tx>
                <c:rich>
                  <a:bodyPr/>
                  <a:lstStyle/>
                  <a:p>
                    <a:fld id="{5EDC7FB1-B5DA-4859-BC7A-E6AB3050A1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8-97B6-4E4A-BB6F-2BABF5AA81B3}"/>
                </c:ext>
              </c:extLst>
            </c:dLbl>
            <c:dLbl>
              <c:idx val="371"/>
              <c:tx>
                <c:rich>
                  <a:bodyPr/>
                  <a:lstStyle/>
                  <a:p>
                    <a:fld id="{14CD2851-F15A-4CBE-B72F-BFCB6F352E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9-97B6-4E4A-BB6F-2BABF5AA81B3}"/>
                </c:ext>
              </c:extLst>
            </c:dLbl>
            <c:dLbl>
              <c:idx val="372"/>
              <c:tx>
                <c:rich>
                  <a:bodyPr/>
                  <a:lstStyle/>
                  <a:p>
                    <a:fld id="{E69DB24F-F60D-4A8B-9763-30EE910A6B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A-97B6-4E4A-BB6F-2BABF5AA81B3}"/>
                </c:ext>
              </c:extLst>
            </c:dLbl>
            <c:dLbl>
              <c:idx val="373"/>
              <c:tx>
                <c:rich>
                  <a:bodyPr/>
                  <a:lstStyle/>
                  <a:p>
                    <a:fld id="{2E0E8566-483C-4240-AD6E-5409C4183D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B-97B6-4E4A-BB6F-2BABF5AA81B3}"/>
                </c:ext>
              </c:extLst>
            </c:dLbl>
            <c:dLbl>
              <c:idx val="374"/>
              <c:tx>
                <c:rich>
                  <a:bodyPr/>
                  <a:lstStyle/>
                  <a:p>
                    <a:fld id="{A3844296-00D7-415E-90B3-9D71BA802C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C-97B6-4E4A-BB6F-2BABF5AA81B3}"/>
                </c:ext>
              </c:extLst>
            </c:dLbl>
            <c:dLbl>
              <c:idx val="375"/>
              <c:tx>
                <c:rich>
                  <a:bodyPr/>
                  <a:lstStyle/>
                  <a:p>
                    <a:fld id="{BC56F7E8-4C88-46DA-B62B-E0A5FCC74D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D-97B6-4E4A-BB6F-2BABF5AA81B3}"/>
                </c:ext>
              </c:extLst>
            </c:dLbl>
            <c:dLbl>
              <c:idx val="376"/>
              <c:tx>
                <c:rich>
                  <a:bodyPr/>
                  <a:lstStyle/>
                  <a:p>
                    <a:fld id="{E6232658-96AB-4784-937F-F5EA55D243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E-97B6-4E4A-BB6F-2BABF5AA81B3}"/>
                </c:ext>
              </c:extLst>
            </c:dLbl>
            <c:dLbl>
              <c:idx val="377"/>
              <c:tx>
                <c:rich>
                  <a:bodyPr/>
                  <a:lstStyle/>
                  <a:p>
                    <a:fld id="{F43B0D3E-DBD0-40F0-BB83-7956571627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F-97B6-4E4A-BB6F-2BABF5AA81B3}"/>
                </c:ext>
              </c:extLst>
            </c:dLbl>
            <c:dLbl>
              <c:idx val="378"/>
              <c:tx>
                <c:rich>
                  <a:bodyPr/>
                  <a:lstStyle/>
                  <a:p>
                    <a:fld id="{41A75E60-D439-49D2-B39F-98814432C5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0-97B6-4E4A-BB6F-2BABF5AA81B3}"/>
                </c:ext>
              </c:extLst>
            </c:dLbl>
            <c:dLbl>
              <c:idx val="379"/>
              <c:tx>
                <c:rich>
                  <a:bodyPr/>
                  <a:lstStyle/>
                  <a:p>
                    <a:fld id="{953FD142-A579-4575-9CD7-2DC5AD7FAB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1-97B6-4E4A-BB6F-2BABF5AA81B3}"/>
                </c:ext>
              </c:extLst>
            </c:dLbl>
            <c:dLbl>
              <c:idx val="380"/>
              <c:tx>
                <c:rich>
                  <a:bodyPr/>
                  <a:lstStyle/>
                  <a:p>
                    <a:fld id="{4641CF72-9531-4ECF-8CF4-41AAB866C2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2-97B6-4E4A-BB6F-2BABF5AA81B3}"/>
                </c:ext>
              </c:extLst>
            </c:dLbl>
            <c:dLbl>
              <c:idx val="381"/>
              <c:tx>
                <c:rich>
                  <a:bodyPr/>
                  <a:lstStyle/>
                  <a:p>
                    <a:fld id="{96089BF3-5BE1-42E7-9A03-85968C8737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3-97B6-4E4A-BB6F-2BABF5AA81B3}"/>
                </c:ext>
              </c:extLst>
            </c:dLbl>
            <c:dLbl>
              <c:idx val="382"/>
              <c:tx>
                <c:rich>
                  <a:bodyPr/>
                  <a:lstStyle/>
                  <a:p>
                    <a:fld id="{7AF48454-C2B1-4D9F-ADA5-C24937750C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4-97B6-4E4A-BB6F-2BABF5AA81B3}"/>
                </c:ext>
              </c:extLst>
            </c:dLbl>
            <c:dLbl>
              <c:idx val="383"/>
              <c:tx>
                <c:rich>
                  <a:bodyPr/>
                  <a:lstStyle/>
                  <a:p>
                    <a:fld id="{BB90EADF-D748-4866-AD0B-798A614484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5-97B6-4E4A-BB6F-2BABF5AA81B3}"/>
                </c:ext>
              </c:extLst>
            </c:dLbl>
            <c:dLbl>
              <c:idx val="384"/>
              <c:tx>
                <c:rich>
                  <a:bodyPr/>
                  <a:lstStyle/>
                  <a:p>
                    <a:fld id="{CA19E1AF-E7D8-4D6F-BF89-34B68659AA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6-97B6-4E4A-BB6F-2BABF5AA81B3}"/>
                </c:ext>
              </c:extLst>
            </c:dLbl>
            <c:dLbl>
              <c:idx val="385"/>
              <c:tx>
                <c:rich>
                  <a:bodyPr/>
                  <a:lstStyle/>
                  <a:p>
                    <a:fld id="{34ED5B3D-1E60-422D-B7C9-30A92C7D39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7-97B6-4E4A-BB6F-2BABF5AA81B3}"/>
                </c:ext>
              </c:extLst>
            </c:dLbl>
            <c:dLbl>
              <c:idx val="386"/>
              <c:tx>
                <c:rich>
                  <a:bodyPr/>
                  <a:lstStyle/>
                  <a:p>
                    <a:fld id="{271FEA11-14F0-46E4-ABF1-A6D68A670E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8-97B6-4E4A-BB6F-2BABF5AA81B3}"/>
                </c:ext>
              </c:extLst>
            </c:dLbl>
            <c:dLbl>
              <c:idx val="387"/>
              <c:tx>
                <c:rich>
                  <a:bodyPr/>
                  <a:lstStyle/>
                  <a:p>
                    <a:fld id="{57C58B64-D391-49FB-8BEB-ECC2B0C121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9-97B6-4E4A-BB6F-2BABF5AA81B3}"/>
                </c:ext>
              </c:extLst>
            </c:dLbl>
            <c:dLbl>
              <c:idx val="388"/>
              <c:tx>
                <c:rich>
                  <a:bodyPr/>
                  <a:lstStyle/>
                  <a:p>
                    <a:fld id="{6F68B49D-C0BE-45BA-A1FD-D50D769280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A-97B6-4E4A-BB6F-2BABF5AA81B3}"/>
                </c:ext>
              </c:extLst>
            </c:dLbl>
            <c:dLbl>
              <c:idx val="389"/>
              <c:tx>
                <c:rich>
                  <a:bodyPr/>
                  <a:lstStyle/>
                  <a:p>
                    <a:fld id="{4AA86439-C478-4C4B-8D88-2D10E979B3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B-97B6-4E4A-BB6F-2BABF5AA81B3}"/>
                </c:ext>
              </c:extLst>
            </c:dLbl>
            <c:dLbl>
              <c:idx val="390"/>
              <c:tx>
                <c:rich>
                  <a:bodyPr/>
                  <a:lstStyle/>
                  <a:p>
                    <a:fld id="{F0B7A8D4-0B00-4E7E-B720-995D969103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C-97B6-4E4A-BB6F-2BABF5AA81B3}"/>
                </c:ext>
              </c:extLst>
            </c:dLbl>
            <c:dLbl>
              <c:idx val="391"/>
              <c:tx>
                <c:rich>
                  <a:bodyPr/>
                  <a:lstStyle/>
                  <a:p>
                    <a:fld id="{33F04AF1-9CC0-4772-BD98-39FBC860DA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D-97B6-4E4A-BB6F-2BABF5AA81B3}"/>
                </c:ext>
              </c:extLst>
            </c:dLbl>
            <c:dLbl>
              <c:idx val="392"/>
              <c:tx>
                <c:rich>
                  <a:bodyPr/>
                  <a:lstStyle/>
                  <a:p>
                    <a:fld id="{10012226-6A39-4F9B-868B-2D1961AAC3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E-97B6-4E4A-BB6F-2BABF5AA81B3}"/>
                </c:ext>
              </c:extLst>
            </c:dLbl>
            <c:dLbl>
              <c:idx val="393"/>
              <c:tx>
                <c:rich>
                  <a:bodyPr/>
                  <a:lstStyle/>
                  <a:p>
                    <a:fld id="{BEDC82F6-4287-4726-9AAD-06E0D7ED3B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F-97B6-4E4A-BB6F-2BABF5AA81B3}"/>
                </c:ext>
              </c:extLst>
            </c:dLbl>
            <c:dLbl>
              <c:idx val="394"/>
              <c:tx>
                <c:rich>
                  <a:bodyPr/>
                  <a:lstStyle/>
                  <a:p>
                    <a:fld id="{9A2A9F24-F03F-437B-A248-06C7F54054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0-97B6-4E4A-BB6F-2BABF5AA81B3}"/>
                </c:ext>
              </c:extLst>
            </c:dLbl>
            <c:dLbl>
              <c:idx val="395"/>
              <c:tx>
                <c:rich>
                  <a:bodyPr/>
                  <a:lstStyle/>
                  <a:p>
                    <a:fld id="{33E69335-D812-487E-BBCE-A86BCB6651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1-97B6-4E4A-BB6F-2BABF5AA81B3}"/>
                </c:ext>
              </c:extLst>
            </c:dLbl>
            <c:dLbl>
              <c:idx val="396"/>
              <c:tx>
                <c:rich>
                  <a:bodyPr/>
                  <a:lstStyle/>
                  <a:p>
                    <a:fld id="{9C54E9D1-8A7C-41AA-9F9C-BF9F61C3A2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2-97B6-4E4A-BB6F-2BABF5AA81B3}"/>
                </c:ext>
              </c:extLst>
            </c:dLbl>
            <c:dLbl>
              <c:idx val="397"/>
              <c:tx>
                <c:rich>
                  <a:bodyPr/>
                  <a:lstStyle/>
                  <a:p>
                    <a:fld id="{DA685CAB-69C4-4BF5-AC9C-4C9D1432F6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3-97B6-4E4A-BB6F-2BABF5AA81B3}"/>
                </c:ext>
              </c:extLst>
            </c:dLbl>
            <c:dLbl>
              <c:idx val="398"/>
              <c:tx>
                <c:rich>
                  <a:bodyPr/>
                  <a:lstStyle/>
                  <a:p>
                    <a:fld id="{2DAA7BE2-07A4-438F-94BD-16DF7BFE5A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4-97B6-4E4A-BB6F-2BABF5AA81B3}"/>
                </c:ext>
              </c:extLst>
            </c:dLbl>
            <c:dLbl>
              <c:idx val="399"/>
              <c:tx>
                <c:rich>
                  <a:bodyPr/>
                  <a:lstStyle/>
                  <a:p>
                    <a:fld id="{F5C6BBAC-633A-4188-A9B3-40ACF942B2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5-97B6-4E4A-BB6F-2BABF5AA81B3}"/>
                </c:ext>
              </c:extLst>
            </c:dLbl>
            <c:dLbl>
              <c:idx val="400"/>
              <c:tx>
                <c:rich>
                  <a:bodyPr/>
                  <a:lstStyle/>
                  <a:p>
                    <a:fld id="{0F169183-47BE-4673-BDCD-69FEEB8386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6-97B6-4E4A-BB6F-2BABF5AA81B3}"/>
                </c:ext>
              </c:extLst>
            </c:dLbl>
            <c:dLbl>
              <c:idx val="401"/>
              <c:tx>
                <c:rich>
                  <a:bodyPr/>
                  <a:lstStyle/>
                  <a:p>
                    <a:fld id="{94D637E7-B3FE-4D40-A4E0-8AB3C8D85E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7-97B6-4E4A-BB6F-2BABF5AA81B3}"/>
                </c:ext>
              </c:extLst>
            </c:dLbl>
            <c:dLbl>
              <c:idx val="402"/>
              <c:tx>
                <c:rich>
                  <a:bodyPr/>
                  <a:lstStyle/>
                  <a:p>
                    <a:fld id="{A9AD24C1-ED6E-472A-8A38-7246F5DD79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8-97B6-4E4A-BB6F-2BABF5AA81B3}"/>
                </c:ext>
              </c:extLst>
            </c:dLbl>
            <c:dLbl>
              <c:idx val="403"/>
              <c:tx>
                <c:rich>
                  <a:bodyPr/>
                  <a:lstStyle/>
                  <a:p>
                    <a:fld id="{684E999A-7F6D-4C6A-8D43-ECE8F777EB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9-97B6-4E4A-BB6F-2BABF5AA81B3}"/>
                </c:ext>
              </c:extLst>
            </c:dLbl>
            <c:dLbl>
              <c:idx val="404"/>
              <c:tx>
                <c:rich>
                  <a:bodyPr/>
                  <a:lstStyle/>
                  <a:p>
                    <a:fld id="{FFED9DC0-57A8-486C-A002-7A2202306E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A-97B6-4E4A-BB6F-2BABF5AA81B3}"/>
                </c:ext>
              </c:extLst>
            </c:dLbl>
            <c:dLbl>
              <c:idx val="405"/>
              <c:tx>
                <c:rich>
                  <a:bodyPr/>
                  <a:lstStyle/>
                  <a:p>
                    <a:fld id="{21C81B5F-08F1-4B18-8DDD-6C59E162DB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B-97B6-4E4A-BB6F-2BABF5AA81B3}"/>
                </c:ext>
              </c:extLst>
            </c:dLbl>
            <c:dLbl>
              <c:idx val="406"/>
              <c:tx>
                <c:rich>
                  <a:bodyPr/>
                  <a:lstStyle/>
                  <a:p>
                    <a:fld id="{D6BB07DF-E955-43B8-9E37-E7581E6A03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C-97B6-4E4A-BB6F-2BABF5AA81B3}"/>
                </c:ext>
              </c:extLst>
            </c:dLbl>
            <c:dLbl>
              <c:idx val="407"/>
              <c:tx>
                <c:rich>
                  <a:bodyPr/>
                  <a:lstStyle/>
                  <a:p>
                    <a:fld id="{2452EBEA-A968-4BDC-A8A4-639BDB1557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D-97B6-4E4A-BB6F-2BABF5AA81B3}"/>
                </c:ext>
              </c:extLst>
            </c:dLbl>
            <c:dLbl>
              <c:idx val="408"/>
              <c:tx>
                <c:rich>
                  <a:bodyPr/>
                  <a:lstStyle/>
                  <a:p>
                    <a:fld id="{AFF270E2-B72B-47DF-8A4A-259346F5A9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E-97B6-4E4A-BB6F-2BABF5AA81B3}"/>
                </c:ext>
              </c:extLst>
            </c:dLbl>
            <c:dLbl>
              <c:idx val="409"/>
              <c:tx>
                <c:rich>
                  <a:bodyPr/>
                  <a:lstStyle/>
                  <a:p>
                    <a:fld id="{3817D2AC-5C65-4AB1-9B82-B04F556E5C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F-97B6-4E4A-BB6F-2BABF5AA81B3}"/>
                </c:ext>
              </c:extLst>
            </c:dLbl>
            <c:dLbl>
              <c:idx val="410"/>
              <c:tx>
                <c:rich>
                  <a:bodyPr/>
                  <a:lstStyle/>
                  <a:p>
                    <a:fld id="{38904D3B-8D75-430A-97FF-8CE168403A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0-97B6-4E4A-BB6F-2BABF5AA81B3}"/>
                </c:ext>
              </c:extLst>
            </c:dLbl>
            <c:dLbl>
              <c:idx val="411"/>
              <c:tx>
                <c:rich>
                  <a:bodyPr/>
                  <a:lstStyle/>
                  <a:p>
                    <a:fld id="{22694980-C3FE-4CC6-8E2A-CC467B7E19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1-97B6-4E4A-BB6F-2BABF5AA81B3}"/>
                </c:ext>
              </c:extLst>
            </c:dLbl>
            <c:dLbl>
              <c:idx val="412"/>
              <c:tx>
                <c:rich>
                  <a:bodyPr/>
                  <a:lstStyle/>
                  <a:p>
                    <a:fld id="{19C1A590-3384-4FF8-A52D-CE57E29398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2-97B6-4E4A-BB6F-2BABF5AA81B3}"/>
                </c:ext>
              </c:extLst>
            </c:dLbl>
            <c:dLbl>
              <c:idx val="413"/>
              <c:tx>
                <c:rich>
                  <a:bodyPr/>
                  <a:lstStyle/>
                  <a:p>
                    <a:fld id="{A616A8B5-4E40-40A3-BE0B-7C09C1B0A3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3-97B6-4E4A-BB6F-2BABF5AA81B3}"/>
                </c:ext>
              </c:extLst>
            </c:dLbl>
            <c:dLbl>
              <c:idx val="414"/>
              <c:tx>
                <c:rich>
                  <a:bodyPr/>
                  <a:lstStyle/>
                  <a:p>
                    <a:fld id="{7FC7F4CF-7134-41D0-95E7-13B0436242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4-97B6-4E4A-BB6F-2BABF5AA81B3}"/>
                </c:ext>
              </c:extLst>
            </c:dLbl>
            <c:dLbl>
              <c:idx val="415"/>
              <c:tx>
                <c:rich>
                  <a:bodyPr/>
                  <a:lstStyle/>
                  <a:p>
                    <a:fld id="{92D44629-6921-43CD-B8DF-32B17D9B3B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5-97B6-4E4A-BB6F-2BABF5AA81B3}"/>
                </c:ext>
              </c:extLst>
            </c:dLbl>
            <c:dLbl>
              <c:idx val="416"/>
              <c:tx>
                <c:rich>
                  <a:bodyPr/>
                  <a:lstStyle/>
                  <a:p>
                    <a:fld id="{12259696-C56F-496F-A127-75F7FD302D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6-97B6-4E4A-BB6F-2BABF5AA81B3}"/>
                </c:ext>
              </c:extLst>
            </c:dLbl>
            <c:dLbl>
              <c:idx val="417"/>
              <c:tx>
                <c:rich>
                  <a:bodyPr/>
                  <a:lstStyle/>
                  <a:p>
                    <a:fld id="{406F8F09-60F0-489D-8EC8-6D9DEDEEF4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7-97B6-4E4A-BB6F-2BABF5AA81B3}"/>
                </c:ext>
              </c:extLst>
            </c:dLbl>
            <c:dLbl>
              <c:idx val="418"/>
              <c:tx>
                <c:rich>
                  <a:bodyPr/>
                  <a:lstStyle/>
                  <a:p>
                    <a:fld id="{C56CF90E-FD19-4387-893F-8AE9F21EB0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8-97B6-4E4A-BB6F-2BABF5AA81B3}"/>
                </c:ext>
              </c:extLst>
            </c:dLbl>
            <c:dLbl>
              <c:idx val="419"/>
              <c:tx>
                <c:rich>
                  <a:bodyPr/>
                  <a:lstStyle/>
                  <a:p>
                    <a:fld id="{9F1B81C1-3591-46DD-A378-F219B5F9E2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9-97B6-4E4A-BB6F-2BABF5AA81B3}"/>
                </c:ext>
              </c:extLst>
            </c:dLbl>
            <c:dLbl>
              <c:idx val="420"/>
              <c:tx>
                <c:rich>
                  <a:bodyPr/>
                  <a:lstStyle/>
                  <a:p>
                    <a:fld id="{0E80CF6B-21EC-4FAB-8873-9398123E67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A-97B6-4E4A-BB6F-2BABF5AA81B3}"/>
                </c:ext>
              </c:extLst>
            </c:dLbl>
            <c:dLbl>
              <c:idx val="421"/>
              <c:tx>
                <c:rich>
                  <a:bodyPr/>
                  <a:lstStyle/>
                  <a:p>
                    <a:fld id="{D3917787-A8E4-4CAF-BE45-DA92AE63BD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B-97B6-4E4A-BB6F-2BABF5AA81B3}"/>
                </c:ext>
              </c:extLst>
            </c:dLbl>
            <c:dLbl>
              <c:idx val="422"/>
              <c:tx>
                <c:rich>
                  <a:bodyPr/>
                  <a:lstStyle/>
                  <a:p>
                    <a:fld id="{972E189B-D9FC-4F78-AF30-2E0D469D23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C-97B6-4E4A-BB6F-2BABF5AA81B3}"/>
                </c:ext>
              </c:extLst>
            </c:dLbl>
            <c:dLbl>
              <c:idx val="423"/>
              <c:tx>
                <c:rich>
                  <a:bodyPr/>
                  <a:lstStyle/>
                  <a:p>
                    <a:fld id="{9F139561-A0C2-4A91-AA5F-AA4B763764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D-97B6-4E4A-BB6F-2BABF5AA81B3}"/>
                </c:ext>
              </c:extLst>
            </c:dLbl>
            <c:dLbl>
              <c:idx val="424"/>
              <c:tx>
                <c:rich>
                  <a:bodyPr/>
                  <a:lstStyle/>
                  <a:p>
                    <a:fld id="{971C0C09-E0CE-455D-97ED-A3136F9156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E-97B6-4E4A-BB6F-2BABF5AA81B3}"/>
                </c:ext>
              </c:extLst>
            </c:dLbl>
            <c:dLbl>
              <c:idx val="425"/>
              <c:tx>
                <c:rich>
                  <a:bodyPr/>
                  <a:lstStyle/>
                  <a:p>
                    <a:fld id="{13AB6D20-CEFF-4782-A2D3-65786585C4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F-97B6-4E4A-BB6F-2BABF5AA81B3}"/>
                </c:ext>
              </c:extLst>
            </c:dLbl>
            <c:dLbl>
              <c:idx val="426"/>
              <c:tx>
                <c:rich>
                  <a:bodyPr/>
                  <a:lstStyle/>
                  <a:p>
                    <a:fld id="{1EC397EF-A93C-4706-AC54-9AD03D183E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0-97B6-4E4A-BB6F-2BABF5AA81B3}"/>
                </c:ext>
              </c:extLst>
            </c:dLbl>
            <c:dLbl>
              <c:idx val="427"/>
              <c:tx>
                <c:rich>
                  <a:bodyPr/>
                  <a:lstStyle/>
                  <a:p>
                    <a:fld id="{4345F85F-E3D8-458D-B6F4-401946CC6E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1-97B6-4E4A-BB6F-2BABF5AA81B3}"/>
                </c:ext>
              </c:extLst>
            </c:dLbl>
            <c:dLbl>
              <c:idx val="428"/>
              <c:tx>
                <c:rich>
                  <a:bodyPr/>
                  <a:lstStyle/>
                  <a:p>
                    <a:fld id="{31C4E795-309B-4E3E-825B-662FEB3A83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2-97B6-4E4A-BB6F-2BABF5AA81B3}"/>
                </c:ext>
              </c:extLst>
            </c:dLbl>
            <c:dLbl>
              <c:idx val="429"/>
              <c:tx>
                <c:rich>
                  <a:bodyPr/>
                  <a:lstStyle/>
                  <a:p>
                    <a:fld id="{F0D11276-7DBD-411A-A738-3EDD16461C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3-97B6-4E4A-BB6F-2BABF5AA81B3}"/>
                </c:ext>
              </c:extLst>
            </c:dLbl>
            <c:dLbl>
              <c:idx val="430"/>
              <c:tx>
                <c:rich>
                  <a:bodyPr/>
                  <a:lstStyle/>
                  <a:p>
                    <a:fld id="{9FE84BD1-7E88-4662-B82D-94FC1E68C7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4-97B6-4E4A-BB6F-2BABF5AA81B3}"/>
                </c:ext>
              </c:extLst>
            </c:dLbl>
            <c:dLbl>
              <c:idx val="431"/>
              <c:tx>
                <c:rich>
                  <a:bodyPr/>
                  <a:lstStyle/>
                  <a:p>
                    <a:fld id="{76A1E4E8-D63F-482D-8A98-98735B55E3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5-97B6-4E4A-BB6F-2BABF5AA81B3}"/>
                </c:ext>
              </c:extLst>
            </c:dLbl>
            <c:dLbl>
              <c:idx val="432"/>
              <c:tx>
                <c:rich>
                  <a:bodyPr/>
                  <a:lstStyle/>
                  <a:p>
                    <a:fld id="{2838D528-BC0A-49C9-AD82-DAF027E0A7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6-97B6-4E4A-BB6F-2BABF5AA81B3}"/>
                </c:ext>
              </c:extLst>
            </c:dLbl>
            <c:dLbl>
              <c:idx val="433"/>
              <c:tx>
                <c:rich>
                  <a:bodyPr/>
                  <a:lstStyle/>
                  <a:p>
                    <a:fld id="{8401CE41-1923-4A7C-9B18-A912E320F4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7-97B6-4E4A-BB6F-2BABF5AA81B3}"/>
                </c:ext>
              </c:extLst>
            </c:dLbl>
            <c:dLbl>
              <c:idx val="434"/>
              <c:tx>
                <c:rich>
                  <a:bodyPr/>
                  <a:lstStyle/>
                  <a:p>
                    <a:fld id="{F060FC4D-43EA-40D2-BA31-CF71CBF855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8-97B6-4E4A-BB6F-2BABF5AA81B3}"/>
                </c:ext>
              </c:extLst>
            </c:dLbl>
            <c:dLbl>
              <c:idx val="435"/>
              <c:tx>
                <c:rich>
                  <a:bodyPr/>
                  <a:lstStyle/>
                  <a:p>
                    <a:fld id="{83C2AEFB-EC96-4573-B338-27FEB42B2A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9-97B6-4E4A-BB6F-2BABF5AA81B3}"/>
                </c:ext>
              </c:extLst>
            </c:dLbl>
            <c:dLbl>
              <c:idx val="436"/>
              <c:tx>
                <c:rich>
                  <a:bodyPr/>
                  <a:lstStyle/>
                  <a:p>
                    <a:fld id="{1C19DCF6-A8C6-4420-BF47-168299832C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A-97B6-4E4A-BB6F-2BABF5AA81B3}"/>
                </c:ext>
              </c:extLst>
            </c:dLbl>
            <c:dLbl>
              <c:idx val="437"/>
              <c:tx>
                <c:rich>
                  <a:bodyPr/>
                  <a:lstStyle/>
                  <a:p>
                    <a:fld id="{04BA7FE5-4042-40D6-A092-6DEB8D53BB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B-97B6-4E4A-BB6F-2BABF5AA81B3}"/>
                </c:ext>
              </c:extLst>
            </c:dLbl>
            <c:dLbl>
              <c:idx val="438"/>
              <c:tx>
                <c:rich>
                  <a:bodyPr/>
                  <a:lstStyle/>
                  <a:p>
                    <a:fld id="{0177D1B1-F049-4F6D-B55B-9B124A48EA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C-97B6-4E4A-BB6F-2BABF5AA81B3}"/>
                </c:ext>
              </c:extLst>
            </c:dLbl>
            <c:dLbl>
              <c:idx val="439"/>
              <c:tx>
                <c:rich>
                  <a:bodyPr/>
                  <a:lstStyle/>
                  <a:p>
                    <a:fld id="{C6CA1338-685B-46BE-BB70-F8ADE02EC3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D-97B6-4E4A-BB6F-2BABF5AA81B3}"/>
                </c:ext>
              </c:extLst>
            </c:dLbl>
            <c:dLbl>
              <c:idx val="440"/>
              <c:tx>
                <c:rich>
                  <a:bodyPr/>
                  <a:lstStyle/>
                  <a:p>
                    <a:fld id="{B909434E-3D4C-4575-8C32-1D089A4C1A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E-97B6-4E4A-BB6F-2BABF5AA81B3}"/>
                </c:ext>
              </c:extLst>
            </c:dLbl>
            <c:dLbl>
              <c:idx val="441"/>
              <c:tx>
                <c:rich>
                  <a:bodyPr/>
                  <a:lstStyle/>
                  <a:p>
                    <a:fld id="{0B560158-F23C-4D38-945C-70FED1A8C2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F-97B6-4E4A-BB6F-2BABF5AA81B3}"/>
                </c:ext>
              </c:extLst>
            </c:dLbl>
            <c:dLbl>
              <c:idx val="442"/>
              <c:tx>
                <c:rich>
                  <a:bodyPr/>
                  <a:lstStyle/>
                  <a:p>
                    <a:fld id="{B69B7820-9F94-42A2-9004-DE696D9C81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0-97B6-4E4A-BB6F-2BABF5AA81B3}"/>
                </c:ext>
              </c:extLst>
            </c:dLbl>
            <c:dLbl>
              <c:idx val="443"/>
              <c:tx>
                <c:rich>
                  <a:bodyPr/>
                  <a:lstStyle/>
                  <a:p>
                    <a:fld id="{62CEFE61-52C9-433C-B47E-967638C04D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1-97B6-4E4A-BB6F-2BABF5AA81B3}"/>
                </c:ext>
              </c:extLst>
            </c:dLbl>
            <c:dLbl>
              <c:idx val="444"/>
              <c:tx>
                <c:rich>
                  <a:bodyPr/>
                  <a:lstStyle/>
                  <a:p>
                    <a:fld id="{E4FB2C2B-7E54-414B-8FBA-E4542E522A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2-97B6-4E4A-BB6F-2BABF5AA81B3}"/>
                </c:ext>
              </c:extLst>
            </c:dLbl>
            <c:dLbl>
              <c:idx val="445"/>
              <c:tx>
                <c:rich>
                  <a:bodyPr/>
                  <a:lstStyle/>
                  <a:p>
                    <a:fld id="{350241DA-20BF-4D61-8F7B-4847887511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3-97B6-4E4A-BB6F-2BABF5AA81B3}"/>
                </c:ext>
              </c:extLst>
            </c:dLbl>
            <c:dLbl>
              <c:idx val="446"/>
              <c:tx>
                <c:rich>
                  <a:bodyPr/>
                  <a:lstStyle/>
                  <a:p>
                    <a:fld id="{C84359F6-EB31-4F96-A8C3-81EE10723C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4-97B6-4E4A-BB6F-2BABF5AA81B3}"/>
                </c:ext>
              </c:extLst>
            </c:dLbl>
            <c:dLbl>
              <c:idx val="447"/>
              <c:tx>
                <c:rich>
                  <a:bodyPr/>
                  <a:lstStyle/>
                  <a:p>
                    <a:fld id="{4BFCA1B9-75D2-4C4E-88E8-81050462AC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5-97B6-4E4A-BB6F-2BABF5AA81B3}"/>
                </c:ext>
              </c:extLst>
            </c:dLbl>
            <c:dLbl>
              <c:idx val="448"/>
              <c:tx>
                <c:rich>
                  <a:bodyPr/>
                  <a:lstStyle/>
                  <a:p>
                    <a:fld id="{C74262DA-E288-44ED-AAF8-90B2EC7C94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6-97B6-4E4A-BB6F-2BABF5AA81B3}"/>
                </c:ext>
              </c:extLst>
            </c:dLbl>
            <c:dLbl>
              <c:idx val="449"/>
              <c:tx>
                <c:rich>
                  <a:bodyPr/>
                  <a:lstStyle/>
                  <a:p>
                    <a:fld id="{307D801D-E94B-4218-BA8C-CF932DAFB4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7-97B6-4E4A-BB6F-2BABF5AA81B3}"/>
                </c:ext>
              </c:extLst>
            </c:dLbl>
            <c:dLbl>
              <c:idx val="450"/>
              <c:tx>
                <c:rich>
                  <a:bodyPr/>
                  <a:lstStyle/>
                  <a:p>
                    <a:fld id="{C1CD6118-ED48-48BC-BFB6-A2361C4044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8-97B6-4E4A-BB6F-2BABF5AA81B3}"/>
                </c:ext>
              </c:extLst>
            </c:dLbl>
            <c:dLbl>
              <c:idx val="451"/>
              <c:tx>
                <c:rich>
                  <a:bodyPr/>
                  <a:lstStyle/>
                  <a:p>
                    <a:fld id="{81AF0656-E026-4951-9F5A-C922F6CB9C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9-97B6-4E4A-BB6F-2BABF5AA81B3}"/>
                </c:ext>
              </c:extLst>
            </c:dLbl>
            <c:dLbl>
              <c:idx val="452"/>
              <c:tx>
                <c:rich>
                  <a:bodyPr/>
                  <a:lstStyle/>
                  <a:p>
                    <a:fld id="{7D03DBA5-9DD1-46E1-8E18-232F7444F5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A-97B6-4E4A-BB6F-2BABF5AA81B3}"/>
                </c:ext>
              </c:extLst>
            </c:dLbl>
            <c:dLbl>
              <c:idx val="453"/>
              <c:tx>
                <c:rich>
                  <a:bodyPr/>
                  <a:lstStyle/>
                  <a:p>
                    <a:fld id="{FFC9A63D-50E6-4374-BF44-7D9EB36963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B-97B6-4E4A-BB6F-2BABF5AA81B3}"/>
                </c:ext>
              </c:extLst>
            </c:dLbl>
            <c:dLbl>
              <c:idx val="454"/>
              <c:tx>
                <c:rich>
                  <a:bodyPr/>
                  <a:lstStyle/>
                  <a:p>
                    <a:fld id="{B68AD32D-12B1-43DE-8AE1-D8FF1308B2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C-97B6-4E4A-BB6F-2BABF5AA81B3}"/>
                </c:ext>
              </c:extLst>
            </c:dLbl>
            <c:dLbl>
              <c:idx val="455"/>
              <c:tx>
                <c:rich>
                  <a:bodyPr/>
                  <a:lstStyle/>
                  <a:p>
                    <a:fld id="{1077F670-BED2-44B5-B891-580E1608DD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D-97B6-4E4A-BB6F-2BABF5AA81B3}"/>
                </c:ext>
              </c:extLst>
            </c:dLbl>
            <c:dLbl>
              <c:idx val="456"/>
              <c:tx>
                <c:rich>
                  <a:bodyPr/>
                  <a:lstStyle/>
                  <a:p>
                    <a:fld id="{C396C4BB-BF51-44A8-93A3-3749B61840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E-97B6-4E4A-BB6F-2BABF5AA81B3}"/>
                </c:ext>
              </c:extLst>
            </c:dLbl>
            <c:dLbl>
              <c:idx val="457"/>
              <c:tx>
                <c:rich>
                  <a:bodyPr/>
                  <a:lstStyle/>
                  <a:p>
                    <a:fld id="{5DF28051-E980-4E1E-BF80-41DD177B00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F-97B6-4E4A-BB6F-2BABF5AA81B3}"/>
                </c:ext>
              </c:extLst>
            </c:dLbl>
            <c:dLbl>
              <c:idx val="458"/>
              <c:tx>
                <c:rich>
                  <a:bodyPr/>
                  <a:lstStyle/>
                  <a:p>
                    <a:fld id="{77874A10-AC18-4C48-A8D9-5C131E6E54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0-97B6-4E4A-BB6F-2BABF5AA81B3}"/>
                </c:ext>
              </c:extLst>
            </c:dLbl>
            <c:dLbl>
              <c:idx val="459"/>
              <c:tx>
                <c:rich>
                  <a:bodyPr/>
                  <a:lstStyle/>
                  <a:p>
                    <a:fld id="{07EB45B8-5262-4C1B-AF67-F1FF163777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1-97B6-4E4A-BB6F-2BABF5AA81B3}"/>
                </c:ext>
              </c:extLst>
            </c:dLbl>
            <c:dLbl>
              <c:idx val="460"/>
              <c:tx>
                <c:rich>
                  <a:bodyPr/>
                  <a:lstStyle/>
                  <a:p>
                    <a:fld id="{34462BA4-C73F-4F2B-98BC-6C3FF570D9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2-97B6-4E4A-BB6F-2BABF5AA81B3}"/>
                </c:ext>
              </c:extLst>
            </c:dLbl>
            <c:dLbl>
              <c:idx val="461"/>
              <c:tx>
                <c:rich>
                  <a:bodyPr/>
                  <a:lstStyle/>
                  <a:p>
                    <a:fld id="{73931360-B72C-4D36-B46B-D5AF25C315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3-97B6-4E4A-BB6F-2BABF5AA81B3}"/>
                </c:ext>
              </c:extLst>
            </c:dLbl>
            <c:dLbl>
              <c:idx val="462"/>
              <c:tx>
                <c:rich>
                  <a:bodyPr/>
                  <a:lstStyle/>
                  <a:p>
                    <a:fld id="{D8125DF7-6695-4DEE-A7A3-3868303373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4-97B6-4E4A-BB6F-2BABF5AA81B3}"/>
                </c:ext>
              </c:extLst>
            </c:dLbl>
            <c:dLbl>
              <c:idx val="463"/>
              <c:tx>
                <c:rich>
                  <a:bodyPr/>
                  <a:lstStyle/>
                  <a:p>
                    <a:fld id="{36C0CF26-0EF5-46DC-913B-5BC47FDE99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5-97B6-4E4A-BB6F-2BABF5AA81B3}"/>
                </c:ext>
              </c:extLst>
            </c:dLbl>
            <c:dLbl>
              <c:idx val="464"/>
              <c:tx>
                <c:rich>
                  <a:bodyPr/>
                  <a:lstStyle/>
                  <a:p>
                    <a:fld id="{EFE23ECA-6866-4D5B-A96E-A7E03C07B4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6-97B6-4E4A-BB6F-2BABF5AA81B3}"/>
                </c:ext>
              </c:extLst>
            </c:dLbl>
            <c:dLbl>
              <c:idx val="465"/>
              <c:tx>
                <c:rich>
                  <a:bodyPr/>
                  <a:lstStyle/>
                  <a:p>
                    <a:fld id="{4D9E2848-2FE2-4E40-BA9E-578969B90E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7-97B6-4E4A-BB6F-2BABF5AA81B3}"/>
                </c:ext>
              </c:extLst>
            </c:dLbl>
            <c:dLbl>
              <c:idx val="466"/>
              <c:tx>
                <c:rich>
                  <a:bodyPr/>
                  <a:lstStyle/>
                  <a:p>
                    <a:fld id="{9DD34A03-3A55-4B15-B62A-5A4E4F7A0E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8-97B6-4E4A-BB6F-2BABF5AA81B3}"/>
                </c:ext>
              </c:extLst>
            </c:dLbl>
            <c:dLbl>
              <c:idx val="467"/>
              <c:tx>
                <c:rich>
                  <a:bodyPr/>
                  <a:lstStyle/>
                  <a:p>
                    <a:fld id="{88811EF5-0943-4652-A50A-5F2C1E0CAF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9-97B6-4E4A-BB6F-2BABF5AA81B3}"/>
                </c:ext>
              </c:extLst>
            </c:dLbl>
            <c:dLbl>
              <c:idx val="468"/>
              <c:tx>
                <c:rich>
                  <a:bodyPr/>
                  <a:lstStyle/>
                  <a:p>
                    <a:fld id="{646CABA6-66A7-48C6-991E-E2E3ED10C8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A-97B6-4E4A-BB6F-2BABF5AA81B3}"/>
                </c:ext>
              </c:extLst>
            </c:dLbl>
            <c:dLbl>
              <c:idx val="469"/>
              <c:tx>
                <c:rich>
                  <a:bodyPr/>
                  <a:lstStyle/>
                  <a:p>
                    <a:fld id="{75604B3C-5A7C-425A-A34B-2CB3B4360C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B-97B6-4E4A-BB6F-2BABF5AA81B3}"/>
                </c:ext>
              </c:extLst>
            </c:dLbl>
            <c:dLbl>
              <c:idx val="470"/>
              <c:tx>
                <c:rich>
                  <a:bodyPr/>
                  <a:lstStyle/>
                  <a:p>
                    <a:fld id="{D1E79682-B22B-41B5-B0AD-70E7440ACA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C-97B6-4E4A-BB6F-2BABF5AA81B3}"/>
                </c:ext>
              </c:extLst>
            </c:dLbl>
            <c:dLbl>
              <c:idx val="471"/>
              <c:tx>
                <c:rich>
                  <a:bodyPr/>
                  <a:lstStyle/>
                  <a:p>
                    <a:fld id="{18671100-824C-4FAF-A243-5C4655119E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D-97B6-4E4A-BB6F-2BABF5AA81B3}"/>
                </c:ext>
              </c:extLst>
            </c:dLbl>
            <c:dLbl>
              <c:idx val="472"/>
              <c:tx>
                <c:rich>
                  <a:bodyPr/>
                  <a:lstStyle/>
                  <a:p>
                    <a:fld id="{155C53FB-3B44-40A6-9CBB-0C6FBAC692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E-97B6-4E4A-BB6F-2BABF5AA81B3}"/>
                </c:ext>
              </c:extLst>
            </c:dLbl>
            <c:dLbl>
              <c:idx val="473"/>
              <c:tx>
                <c:rich>
                  <a:bodyPr/>
                  <a:lstStyle/>
                  <a:p>
                    <a:fld id="{2ED1E6E3-5BF0-41A6-ADFC-D95DAE2249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F-97B6-4E4A-BB6F-2BABF5AA81B3}"/>
                </c:ext>
              </c:extLst>
            </c:dLbl>
            <c:dLbl>
              <c:idx val="474"/>
              <c:tx>
                <c:rich>
                  <a:bodyPr/>
                  <a:lstStyle/>
                  <a:p>
                    <a:fld id="{F1AA6693-A354-4B82-8EB1-02B4A7760F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0-97B6-4E4A-BB6F-2BABF5AA81B3}"/>
                </c:ext>
              </c:extLst>
            </c:dLbl>
            <c:dLbl>
              <c:idx val="475"/>
              <c:tx>
                <c:rich>
                  <a:bodyPr/>
                  <a:lstStyle/>
                  <a:p>
                    <a:fld id="{B2D59783-6A24-4AF4-9E27-0473EF832C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1-97B6-4E4A-BB6F-2BABF5AA81B3}"/>
                </c:ext>
              </c:extLst>
            </c:dLbl>
            <c:dLbl>
              <c:idx val="476"/>
              <c:tx>
                <c:rich>
                  <a:bodyPr/>
                  <a:lstStyle/>
                  <a:p>
                    <a:fld id="{78733C37-D8D9-4252-8EB1-7001E179ED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2-97B6-4E4A-BB6F-2BABF5AA81B3}"/>
                </c:ext>
              </c:extLst>
            </c:dLbl>
            <c:dLbl>
              <c:idx val="477"/>
              <c:tx>
                <c:rich>
                  <a:bodyPr/>
                  <a:lstStyle/>
                  <a:p>
                    <a:fld id="{49D8A6B7-6C73-4C5A-9A60-D1037BC78D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3-97B6-4E4A-BB6F-2BABF5AA81B3}"/>
                </c:ext>
              </c:extLst>
            </c:dLbl>
            <c:dLbl>
              <c:idx val="478"/>
              <c:tx>
                <c:rich>
                  <a:bodyPr/>
                  <a:lstStyle/>
                  <a:p>
                    <a:fld id="{FC867156-8025-49F6-A7D2-DFB43BDEC0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4-97B6-4E4A-BB6F-2BABF5AA81B3}"/>
                </c:ext>
              </c:extLst>
            </c:dLbl>
            <c:dLbl>
              <c:idx val="479"/>
              <c:tx>
                <c:rich>
                  <a:bodyPr/>
                  <a:lstStyle/>
                  <a:p>
                    <a:fld id="{961BFEDF-D03C-4651-985E-873E32EE7F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5-97B6-4E4A-BB6F-2BABF5AA81B3}"/>
                </c:ext>
              </c:extLst>
            </c:dLbl>
            <c:dLbl>
              <c:idx val="480"/>
              <c:tx>
                <c:rich>
                  <a:bodyPr/>
                  <a:lstStyle/>
                  <a:p>
                    <a:fld id="{56750C06-3ADC-4FEB-85DF-E1C9C6135F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6-97B6-4E4A-BB6F-2BABF5AA81B3}"/>
                </c:ext>
              </c:extLst>
            </c:dLbl>
            <c:dLbl>
              <c:idx val="481"/>
              <c:tx>
                <c:rich>
                  <a:bodyPr/>
                  <a:lstStyle/>
                  <a:p>
                    <a:fld id="{0A9BFDDD-D37F-449E-BE02-D2D54A5009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7-97B6-4E4A-BB6F-2BABF5AA81B3}"/>
                </c:ext>
              </c:extLst>
            </c:dLbl>
            <c:dLbl>
              <c:idx val="482"/>
              <c:tx>
                <c:rich>
                  <a:bodyPr/>
                  <a:lstStyle/>
                  <a:p>
                    <a:fld id="{493C71F2-FAEC-44D5-AE2B-25172FB3EA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8-97B6-4E4A-BB6F-2BABF5AA81B3}"/>
                </c:ext>
              </c:extLst>
            </c:dLbl>
            <c:dLbl>
              <c:idx val="483"/>
              <c:tx>
                <c:rich>
                  <a:bodyPr/>
                  <a:lstStyle/>
                  <a:p>
                    <a:fld id="{C1540A8F-2457-4F6E-A194-147FCDA581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9-97B6-4E4A-BB6F-2BABF5AA81B3}"/>
                </c:ext>
              </c:extLst>
            </c:dLbl>
            <c:dLbl>
              <c:idx val="484"/>
              <c:tx>
                <c:rich>
                  <a:bodyPr/>
                  <a:lstStyle/>
                  <a:p>
                    <a:fld id="{585257E4-6C8C-4B7A-A930-908613BB12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A-97B6-4E4A-BB6F-2BABF5AA81B3}"/>
                </c:ext>
              </c:extLst>
            </c:dLbl>
            <c:dLbl>
              <c:idx val="485"/>
              <c:tx>
                <c:rich>
                  <a:bodyPr/>
                  <a:lstStyle/>
                  <a:p>
                    <a:fld id="{4F947B4F-3271-4A85-950E-5FD59FFD45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B-97B6-4E4A-BB6F-2BABF5AA81B3}"/>
                </c:ext>
              </c:extLst>
            </c:dLbl>
            <c:dLbl>
              <c:idx val="486"/>
              <c:tx>
                <c:rich>
                  <a:bodyPr/>
                  <a:lstStyle/>
                  <a:p>
                    <a:fld id="{AFC62247-594A-48BC-8A09-789EB214D3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C-97B6-4E4A-BB6F-2BABF5AA81B3}"/>
                </c:ext>
              </c:extLst>
            </c:dLbl>
            <c:dLbl>
              <c:idx val="487"/>
              <c:tx>
                <c:rich>
                  <a:bodyPr/>
                  <a:lstStyle/>
                  <a:p>
                    <a:fld id="{DE5643F2-09B8-4CFE-86B8-D76FA53373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D-97B6-4E4A-BB6F-2BABF5AA81B3}"/>
                </c:ext>
              </c:extLst>
            </c:dLbl>
            <c:dLbl>
              <c:idx val="488"/>
              <c:tx>
                <c:rich>
                  <a:bodyPr/>
                  <a:lstStyle/>
                  <a:p>
                    <a:fld id="{5EFB8D4A-DC6B-4164-99D6-4EE04127BF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E-97B6-4E4A-BB6F-2BABF5AA81B3}"/>
                </c:ext>
              </c:extLst>
            </c:dLbl>
            <c:dLbl>
              <c:idx val="489"/>
              <c:tx>
                <c:rich>
                  <a:bodyPr/>
                  <a:lstStyle/>
                  <a:p>
                    <a:fld id="{8B168760-4544-4D8E-8E9C-F88F924566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F-97B6-4E4A-BB6F-2BABF5AA81B3}"/>
                </c:ext>
              </c:extLst>
            </c:dLbl>
            <c:dLbl>
              <c:idx val="490"/>
              <c:tx>
                <c:rich>
                  <a:bodyPr/>
                  <a:lstStyle/>
                  <a:p>
                    <a:fld id="{B00CD366-079E-402B-B02E-4C66DC7DE6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0-97B6-4E4A-BB6F-2BABF5AA81B3}"/>
                </c:ext>
              </c:extLst>
            </c:dLbl>
            <c:dLbl>
              <c:idx val="491"/>
              <c:tx>
                <c:rich>
                  <a:bodyPr/>
                  <a:lstStyle/>
                  <a:p>
                    <a:fld id="{AC581647-2D77-4108-A809-C2807AF331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1-97B6-4E4A-BB6F-2BABF5AA81B3}"/>
                </c:ext>
              </c:extLst>
            </c:dLbl>
            <c:dLbl>
              <c:idx val="492"/>
              <c:tx>
                <c:rich>
                  <a:bodyPr/>
                  <a:lstStyle/>
                  <a:p>
                    <a:fld id="{6E429659-A76C-4505-B763-D606A6D2CD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2-97B6-4E4A-BB6F-2BABF5AA81B3}"/>
                </c:ext>
              </c:extLst>
            </c:dLbl>
            <c:dLbl>
              <c:idx val="493"/>
              <c:tx>
                <c:rich>
                  <a:bodyPr/>
                  <a:lstStyle/>
                  <a:p>
                    <a:fld id="{4FE0237D-226B-40C5-9A02-96F05D08C8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3-97B6-4E4A-BB6F-2BABF5AA81B3}"/>
                </c:ext>
              </c:extLst>
            </c:dLbl>
            <c:dLbl>
              <c:idx val="494"/>
              <c:tx>
                <c:rich>
                  <a:bodyPr/>
                  <a:lstStyle/>
                  <a:p>
                    <a:fld id="{134B0FDE-0ABD-4851-938B-B890DC60F3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4-97B6-4E4A-BB6F-2BABF5AA81B3}"/>
                </c:ext>
              </c:extLst>
            </c:dLbl>
            <c:dLbl>
              <c:idx val="495"/>
              <c:tx>
                <c:rich>
                  <a:bodyPr/>
                  <a:lstStyle/>
                  <a:p>
                    <a:fld id="{1B83625F-AE31-48EA-98A6-F81A012083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5-97B6-4E4A-BB6F-2BABF5AA81B3}"/>
                </c:ext>
              </c:extLst>
            </c:dLbl>
            <c:dLbl>
              <c:idx val="496"/>
              <c:tx>
                <c:rich>
                  <a:bodyPr/>
                  <a:lstStyle/>
                  <a:p>
                    <a:fld id="{C60D9CC3-7D93-45EA-984D-014C696E43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6-97B6-4E4A-BB6F-2BABF5AA81B3}"/>
                </c:ext>
              </c:extLst>
            </c:dLbl>
            <c:dLbl>
              <c:idx val="497"/>
              <c:tx>
                <c:rich>
                  <a:bodyPr/>
                  <a:lstStyle/>
                  <a:p>
                    <a:fld id="{8A293975-95BA-466D-8D9E-F10F114922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7-97B6-4E4A-BB6F-2BABF5AA81B3}"/>
                </c:ext>
              </c:extLst>
            </c:dLbl>
            <c:dLbl>
              <c:idx val="498"/>
              <c:tx>
                <c:rich>
                  <a:bodyPr/>
                  <a:lstStyle/>
                  <a:p>
                    <a:fld id="{407BCE23-1EC0-4781-A4F4-7EB2DFAC98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8-97B6-4E4A-BB6F-2BABF5AA81B3}"/>
                </c:ext>
              </c:extLst>
            </c:dLbl>
            <c:dLbl>
              <c:idx val="499"/>
              <c:tx>
                <c:rich>
                  <a:bodyPr/>
                  <a:lstStyle/>
                  <a:p>
                    <a:fld id="{410CC1B5-345E-40B9-AC4F-2243695B85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9-97B6-4E4A-BB6F-2BABF5AA81B3}"/>
                </c:ext>
              </c:extLst>
            </c:dLbl>
            <c:dLbl>
              <c:idx val="500"/>
              <c:tx>
                <c:rich>
                  <a:bodyPr/>
                  <a:lstStyle/>
                  <a:p>
                    <a:fld id="{48E8FF7B-C1A1-4AB8-A962-DB134EF2EF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A-97B6-4E4A-BB6F-2BABF5AA81B3}"/>
                </c:ext>
              </c:extLst>
            </c:dLbl>
            <c:dLbl>
              <c:idx val="501"/>
              <c:tx>
                <c:rich>
                  <a:bodyPr/>
                  <a:lstStyle/>
                  <a:p>
                    <a:fld id="{DDE97CA0-5F47-4B08-9BAC-B776B566B5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B-97B6-4E4A-BB6F-2BABF5AA81B3}"/>
                </c:ext>
              </c:extLst>
            </c:dLbl>
            <c:dLbl>
              <c:idx val="502"/>
              <c:tx>
                <c:rich>
                  <a:bodyPr/>
                  <a:lstStyle/>
                  <a:p>
                    <a:fld id="{FC3603DE-9061-472F-A905-BF7279C315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C-97B6-4E4A-BB6F-2BABF5AA81B3}"/>
                </c:ext>
              </c:extLst>
            </c:dLbl>
            <c:dLbl>
              <c:idx val="503"/>
              <c:tx>
                <c:rich>
                  <a:bodyPr/>
                  <a:lstStyle/>
                  <a:p>
                    <a:fld id="{EFCDA38B-59A9-445A-9A75-BE5E8CBE1F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D-97B6-4E4A-BB6F-2BABF5AA81B3}"/>
                </c:ext>
              </c:extLst>
            </c:dLbl>
            <c:dLbl>
              <c:idx val="504"/>
              <c:tx>
                <c:rich>
                  <a:bodyPr/>
                  <a:lstStyle/>
                  <a:p>
                    <a:fld id="{553B0BC0-B275-4926-A7DF-A25BA80ECD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E-97B6-4E4A-BB6F-2BABF5AA81B3}"/>
                </c:ext>
              </c:extLst>
            </c:dLbl>
            <c:dLbl>
              <c:idx val="505"/>
              <c:tx>
                <c:rich>
                  <a:bodyPr/>
                  <a:lstStyle/>
                  <a:p>
                    <a:fld id="{38F2E186-D991-497B-AD4F-095FED1E8C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F-97B6-4E4A-BB6F-2BABF5AA81B3}"/>
                </c:ext>
              </c:extLst>
            </c:dLbl>
            <c:dLbl>
              <c:idx val="506"/>
              <c:tx>
                <c:rich>
                  <a:bodyPr/>
                  <a:lstStyle/>
                  <a:p>
                    <a:fld id="{3EF71CF1-617F-4684-8D13-AEB4DB1E26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0-97B6-4E4A-BB6F-2BABF5AA81B3}"/>
                </c:ext>
              </c:extLst>
            </c:dLbl>
            <c:dLbl>
              <c:idx val="507"/>
              <c:tx>
                <c:rich>
                  <a:bodyPr/>
                  <a:lstStyle/>
                  <a:p>
                    <a:fld id="{AA7C88E6-5BBB-4E9D-983C-7AF45760A6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1-97B6-4E4A-BB6F-2BABF5AA81B3}"/>
                </c:ext>
              </c:extLst>
            </c:dLbl>
            <c:dLbl>
              <c:idx val="508"/>
              <c:tx>
                <c:rich>
                  <a:bodyPr/>
                  <a:lstStyle/>
                  <a:p>
                    <a:fld id="{3535F6FD-1069-4859-AE61-DDA04AD125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2-97B6-4E4A-BB6F-2BABF5AA81B3}"/>
                </c:ext>
              </c:extLst>
            </c:dLbl>
            <c:dLbl>
              <c:idx val="509"/>
              <c:tx>
                <c:rich>
                  <a:bodyPr/>
                  <a:lstStyle/>
                  <a:p>
                    <a:fld id="{06C0C89B-BFFF-4BD3-918F-11D1B9DB56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3-97B6-4E4A-BB6F-2BABF5AA81B3}"/>
                </c:ext>
              </c:extLst>
            </c:dLbl>
            <c:dLbl>
              <c:idx val="510"/>
              <c:tx>
                <c:rich>
                  <a:bodyPr/>
                  <a:lstStyle/>
                  <a:p>
                    <a:fld id="{1B03DA41-F693-4B85-B323-4BA5A49311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4-97B6-4E4A-BB6F-2BABF5AA81B3}"/>
                </c:ext>
              </c:extLst>
            </c:dLbl>
            <c:dLbl>
              <c:idx val="511"/>
              <c:tx>
                <c:rich>
                  <a:bodyPr/>
                  <a:lstStyle/>
                  <a:p>
                    <a:fld id="{CC57F10C-B752-464B-8970-5F967A0E56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5-97B6-4E4A-BB6F-2BABF5AA81B3}"/>
                </c:ext>
              </c:extLst>
            </c:dLbl>
            <c:dLbl>
              <c:idx val="512"/>
              <c:tx>
                <c:rich>
                  <a:bodyPr/>
                  <a:lstStyle/>
                  <a:p>
                    <a:fld id="{63184A15-A7AB-41D9-A275-7766612AA1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6-97B6-4E4A-BB6F-2BABF5AA81B3}"/>
                </c:ext>
              </c:extLst>
            </c:dLbl>
            <c:dLbl>
              <c:idx val="513"/>
              <c:tx>
                <c:rich>
                  <a:bodyPr/>
                  <a:lstStyle/>
                  <a:p>
                    <a:fld id="{60191687-B115-4C68-96B6-E67D1CE957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7-97B6-4E4A-BB6F-2BABF5AA81B3}"/>
                </c:ext>
              </c:extLst>
            </c:dLbl>
            <c:dLbl>
              <c:idx val="514"/>
              <c:tx>
                <c:rich>
                  <a:bodyPr/>
                  <a:lstStyle/>
                  <a:p>
                    <a:fld id="{ECEA9C41-2D10-4CF1-BE89-AA2B45C47F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8-97B6-4E4A-BB6F-2BABF5AA81B3}"/>
                </c:ext>
              </c:extLst>
            </c:dLbl>
            <c:dLbl>
              <c:idx val="515"/>
              <c:tx>
                <c:rich>
                  <a:bodyPr/>
                  <a:lstStyle/>
                  <a:p>
                    <a:fld id="{8DD5D5A1-C4AF-4C6C-BB76-A3B3A8B1C8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9-97B6-4E4A-BB6F-2BABF5AA81B3}"/>
                </c:ext>
              </c:extLst>
            </c:dLbl>
            <c:dLbl>
              <c:idx val="516"/>
              <c:tx>
                <c:rich>
                  <a:bodyPr/>
                  <a:lstStyle/>
                  <a:p>
                    <a:fld id="{F6537D9B-F574-4AB4-9598-BDA183AC94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A-97B6-4E4A-BB6F-2BABF5AA81B3}"/>
                </c:ext>
              </c:extLst>
            </c:dLbl>
            <c:dLbl>
              <c:idx val="517"/>
              <c:tx>
                <c:rich>
                  <a:bodyPr/>
                  <a:lstStyle/>
                  <a:p>
                    <a:fld id="{61E8D439-4EF2-432B-B152-EDA21819C9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B-97B6-4E4A-BB6F-2BABF5AA81B3}"/>
                </c:ext>
              </c:extLst>
            </c:dLbl>
            <c:dLbl>
              <c:idx val="518"/>
              <c:tx>
                <c:rich>
                  <a:bodyPr/>
                  <a:lstStyle/>
                  <a:p>
                    <a:fld id="{B0575EF0-E27B-46D9-9DB8-CC9DEC0829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C-97B6-4E4A-BB6F-2BABF5AA81B3}"/>
                </c:ext>
              </c:extLst>
            </c:dLbl>
            <c:dLbl>
              <c:idx val="519"/>
              <c:tx>
                <c:rich>
                  <a:bodyPr/>
                  <a:lstStyle/>
                  <a:p>
                    <a:fld id="{8CB20C5B-3152-4C7F-8297-C0178D77DC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D-97B6-4E4A-BB6F-2BABF5AA81B3}"/>
                </c:ext>
              </c:extLst>
            </c:dLbl>
            <c:dLbl>
              <c:idx val="520"/>
              <c:tx>
                <c:rich>
                  <a:bodyPr/>
                  <a:lstStyle/>
                  <a:p>
                    <a:fld id="{9B286ECF-D239-491F-A8B1-A4A14862EF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E-97B6-4E4A-BB6F-2BABF5AA81B3}"/>
                </c:ext>
              </c:extLst>
            </c:dLbl>
            <c:dLbl>
              <c:idx val="521"/>
              <c:tx>
                <c:rich>
                  <a:bodyPr/>
                  <a:lstStyle/>
                  <a:p>
                    <a:fld id="{B51CF166-B46C-4DF9-942D-B43C50AF94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F-97B6-4E4A-BB6F-2BABF5AA81B3}"/>
                </c:ext>
              </c:extLst>
            </c:dLbl>
            <c:dLbl>
              <c:idx val="522"/>
              <c:tx>
                <c:rich>
                  <a:bodyPr/>
                  <a:lstStyle/>
                  <a:p>
                    <a:fld id="{5966E028-2043-450A-8DB4-1E722517A4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0-97B6-4E4A-BB6F-2BABF5AA81B3}"/>
                </c:ext>
              </c:extLst>
            </c:dLbl>
            <c:dLbl>
              <c:idx val="523"/>
              <c:tx>
                <c:rich>
                  <a:bodyPr/>
                  <a:lstStyle/>
                  <a:p>
                    <a:fld id="{B878284A-713F-481B-8C36-40FBB4E51C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1-97B6-4E4A-BB6F-2BABF5AA81B3}"/>
                </c:ext>
              </c:extLst>
            </c:dLbl>
            <c:dLbl>
              <c:idx val="524"/>
              <c:tx>
                <c:rich>
                  <a:bodyPr/>
                  <a:lstStyle/>
                  <a:p>
                    <a:fld id="{88BE6865-85E2-4620-8835-B5AD393308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2-97B6-4E4A-BB6F-2BABF5AA81B3}"/>
                </c:ext>
              </c:extLst>
            </c:dLbl>
            <c:dLbl>
              <c:idx val="525"/>
              <c:tx>
                <c:rich>
                  <a:bodyPr/>
                  <a:lstStyle/>
                  <a:p>
                    <a:fld id="{1E2BA37C-EDC7-4BBB-A492-06513C585E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3-97B6-4E4A-BB6F-2BABF5AA81B3}"/>
                </c:ext>
              </c:extLst>
            </c:dLbl>
            <c:dLbl>
              <c:idx val="526"/>
              <c:tx>
                <c:rich>
                  <a:bodyPr/>
                  <a:lstStyle/>
                  <a:p>
                    <a:fld id="{ED5FD35F-D794-4A81-9EAE-B68EC78C6C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4-97B6-4E4A-BB6F-2BABF5AA81B3}"/>
                </c:ext>
              </c:extLst>
            </c:dLbl>
            <c:dLbl>
              <c:idx val="527"/>
              <c:tx>
                <c:rich>
                  <a:bodyPr/>
                  <a:lstStyle/>
                  <a:p>
                    <a:fld id="{8506074A-127D-4DC0-9355-856CD2F1A4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5-97B6-4E4A-BB6F-2BABF5AA81B3}"/>
                </c:ext>
              </c:extLst>
            </c:dLbl>
            <c:dLbl>
              <c:idx val="528"/>
              <c:tx>
                <c:rich>
                  <a:bodyPr/>
                  <a:lstStyle/>
                  <a:p>
                    <a:fld id="{F67E822D-AF76-49C5-AF7C-DF92B9FE58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6-97B6-4E4A-BB6F-2BABF5AA81B3}"/>
                </c:ext>
              </c:extLst>
            </c:dLbl>
            <c:dLbl>
              <c:idx val="529"/>
              <c:tx>
                <c:rich>
                  <a:bodyPr/>
                  <a:lstStyle/>
                  <a:p>
                    <a:fld id="{59F23792-6CE9-498A-B717-13EDEB6C5B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7-97B6-4E4A-BB6F-2BABF5AA81B3}"/>
                </c:ext>
              </c:extLst>
            </c:dLbl>
            <c:dLbl>
              <c:idx val="530"/>
              <c:tx>
                <c:rich>
                  <a:bodyPr/>
                  <a:lstStyle/>
                  <a:p>
                    <a:fld id="{8DAAA6C5-BBEC-4870-B446-1796B5FFCD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8-97B6-4E4A-BB6F-2BABF5AA81B3}"/>
                </c:ext>
              </c:extLst>
            </c:dLbl>
            <c:dLbl>
              <c:idx val="531"/>
              <c:tx>
                <c:rich>
                  <a:bodyPr/>
                  <a:lstStyle/>
                  <a:p>
                    <a:fld id="{1B3D16BE-28B9-428E-8D62-BD2FA7855F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9-97B6-4E4A-BB6F-2BABF5AA81B3}"/>
                </c:ext>
              </c:extLst>
            </c:dLbl>
            <c:dLbl>
              <c:idx val="532"/>
              <c:tx>
                <c:rich>
                  <a:bodyPr/>
                  <a:lstStyle/>
                  <a:p>
                    <a:fld id="{31F371F2-0561-4007-BDCC-89B60C566C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A-97B6-4E4A-BB6F-2BABF5AA81B3}"/>
                </c:ext>
              </c:extLst>
            </c:dLbl>
            <c:dLbl>
              <c:idx val="533"/>
              <c:tx>
                <c:rich>
                  <a:bodyPr/>
                  <a:lstStyle/>
                  <a:p>
                    <a:fld id="{435D5285-2FB2-4714-BF6B-E1DD808DAE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B-97B6-4E4A-BB6F-2BABF5AA81B3}"/>
                </c:ext>
              </c:extLst>
            </c:dLbl>
            <c:dLbl>
              <c:idx val="534"/>
              <c:tx>
                <c:rich>
                  <a:bodyPr/>
                  <a:lstStyle/>
                  <a:p>
                    <a:fld id="{4E48D1A1-CB2B-4B13-AFB9-B284E54AFA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C-97B6-4E4A-BB6F-2BABF5AA81B3}"/>
                </c:ext>
              </c:extLst>
            </c:dLbl>
            <c:dLbl>
              <c:idx val="535"/>
              <c:tx>
                <c:rich>
                  <a:bodyPr/>
                  <a:lstStyle/>
                  <a:p>
                    <a:fld id="{421E6362-C42E-44C1-AE1B-91172BFC63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D-97B6-4E4A-BB6F-2BABF5AA81B3}"/>
                </c:ext>
              </c:extLst>
            </c:dLbl>
            <c:dLbl>
              <c:idx val="536"/>
              <c:tx>
                <c:rich>
                  <a:bodyPr/>
                  <a:lstStyle/>
                  <a:p>
                    <a:fld id="{BA871B6C-65F9-4F58-8ECE-8FE3A74ED7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E-97B6-4E4A-BB6F-2BABF5AA81B3}"/>
                </c:ext>
              </c:extLst>
            </c:dLbl>
            <c:dLbl>
              <c:idx val="537"/>
              <c:tx>
                <c:rich>
                  <a:bodyPr/>
                  <a:lstStyle/>
                  <a:p>
                    <a:fld id="{2E0BF936-A87F-4134-A2C5-083F47DDD7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F-97B6-4E4A-BB6F-2BABF5AA81B3}"/>
                </c:ext>
              </c:extLst>
            </c:dLbl>
            <c:dLbl>
              <c:idx val="538"/>
              <c:tx>
                <c:rich>
                  <a:bodyPr/>
                  <a:lstStyle/>
                  <a:p>
                    <a:fld id="{B95051E7-2524-4476-BA75-4AB2F434D4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0-97B6-4E4A-BB6F-2BABF5AA81B3}"/>
                </c:ext>
              </c:extLst>
            </c:dLbl>
            <c:dLbl>
              <c:idx val="539"/>
              <c:tx>
                <c:rich>
                  <a:bodyPr/>
                  <a:lstStyle/>
                  <a:p>
                    <a:fld id="{B24F09E4-2075-4F20-85AA-2E9AA44A6F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1-97B6-4E4A-BB6F-2BABF5AA81B3}"/>
                </c:ext>
              </c:extLst>
            </c:dLbl>
            <c:dLbl>
              <c:idx val="540"/>
              <c:tx>
                <c:rich>
                  <a:bodyPr/>
                  <a:lstStyle/>
                  <a:p>
                    <a:fld id="{B2441770-949D-4AE6-93BB-26F77EE05D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2-97B6-4E4A-BB6F-2BABF5AA81B3}"/>
                </c:ext>
              </c:extLst>
            </c:dLbl>
            <c:dLbl>
              <c:idx val="541"/>
              <c:tx>
                <c:rich>
                  <a:bodyPr/>
                  <a:lstStyle/>
                  <a:p>
                    <a:fld id="{5EB3B466-468B-4F57-BE7B-E8F52A21D5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3-97B6-4E4A-BB6F-2BABF5AA81B3}"/>
                </c:ext>
              </c:extLst>
            </c:dLbl>
            <c:dLbl>
              <c:idx val="542"/>
              <c:tx>
                <c:rich>
                  <a:bodyPr/>
                  <a:lstStyle/>
                  <a:p>
                    <a:fld id="{FD0B1AAE-1768-4F92-90B4-B6B72A5DE4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4-97B6-4E4A-BB6F-2BABF5AA81B3}"/>
                </c:ext>
              </c:extLst>
            </c:dLbl>
            <c:dLbl>
              <c:idx val="543"/>
              <c:tx>
                <c:rich>
                  <a:bodyPr/>
                  <a:lstStyle/>
                  <a:p>
                    <a:fld id="{102EFD08-AD74-4862-B453-A00B676178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5-97B6-4E4A-BB6F-2BABF5AA81B3}"/>
                </c:ext>
              </c:extLst>
            </c:dLbl>
            <c:dLbl>
              <c:idx val="544"/>
              <c:tx>
                <c:rich>
                  <a:bodyPr/>
                  <a:lstStyle/>
                  <a:p>
                    <a:fld id="{01F9C12F-50D1-488D-BA4E-B32AABC5D5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6-97B6-4E4A-BB6F-2BABF5AA81B3}"/>
                </c:ext>
              </c:extLst>
            </c:dLbl>
            <c:dLbl>
              <c:idx val="545"/>
              <c:tx>
                <c:rich>
                  <a:bodyPr/>
                  <a:lstStyle/>
                  <a:p>
                    <a:fld id="{90B1374E-6196-4CEE-8609-E3E259956A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7-97B6-4E4A-BB6F-2BABF5AA81B3}"/>
                </c:ext>
              </c:extLst>
            </c:dLbl>
            <c:dLbl>
              <c:idx val="546"/>
              <c:tx>
                <c:rich>
                  <a:bodyPr/>
                  <a:lstStyle/>
                  <a:p>
                    <a:fld id="{6B760555-FD9D-45FA-B5FE-331D22444C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8-97B6-4E4A-BB6F-2BABF5AA81B3}"/>
                </c:ext>
              </c:extLst>
            </c:dLbl>
            <c:dLbl>
              <c:idx val="547"/>
              <c:tx>
                <c:rich>
                  <a:bodyPr/>
                  <a:lstStyle/>
                  <a:p>
                    <a:fld id="{69CDF8F7-5B40-44D0-9D20-D17C9E7634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9-97B6-4E4A-BB6F-2BABF5AA81B3}"/>
                </c:ext>
              </c:extLst>
            </c:dLbl>
            <c:dLbl>
              <c:idx val="548"/>
              <c:tx>
                <c:rich>
                  <a:bodyPr/>
                  <a:lstStyle/>
                  <a:p>
                    <a:fld id="{B49CE6A4-4A6C-438A-A2BA-EF2824B1B6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A-97B6-4E4A-BB6F-2BABF5AA81B3}"/>
                </c:ext>
              </c:extLst>
            </c:dLbl>
            <c:dLbl>
              <c:idx val="549"/>
              <c:tx>
                <c:rich>
                  <a:bodyPr/>
                  <a:lstStyle/>
                  <a:p>
                    <a:fld id="{BAF21A3C-631A-4DC5-9CB1-9881A0CA72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B-97B6-4E4A-BB6F-2BABF5AA81B3}"/>
                </c:ext>
              </c:extLst>
            </c:dLbl>
            <c:dLbl>
              <c:idx val="550"/>
              <c:tx>
                <c:rich>
                  <a:bodyPr/>
                  <a:lstStyle/>
                  <a:p>
                    <a:fld id="{B194D1C0-3F61-4956-8E1D-1BA15BCFE4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C-97B6-4E4A-BB6F-2BABF5AA81B3}"/>
                </c:ext>
              </c:extLst>
            </c:dLbl>
            <c:dLbl>
              <c:idx val="551"/>
              <c:tx>
                <c:rich>
                  <a:bodyPr/>
                  <a:lstStyle/>
                  <a:p>
                    <a:fld id="{63A6329F-D44B-4F6D-B064-A8B511AB94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D-97B6-4E4A-BB6F-2BABF5AA81B3}"/>
                </c:ext>
              </c:extLst>
            </c:dLbl>
            <c:dLbl>
              <c:idx val="552"/>
              <c:tx>
                <c:rich>
                  <a:bodyPr/>
                  <a:lstStyle/>
                  <a:p>
                    <a:fld id="{FD825750-EB76-4413-BACF-96645B4402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E-97B6-4E4A-BB6F-2BABF5AA81B3}"/>
                </c:ext>
              </c:extLst>
            </c:dLbl>
            <c:dLbl>
              <c:idx val="553"/>
              <c:tx>
                <c:rich>
                  <a:bodyPr/>
                  <a:lstStyle/>
                  <a:p>
                    <a:fld id="{2CB5570B-AF2A-48E6-8C33-10D0F37D4D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F-97B6-4E4A-BB6F-2BABF5AA81B3}"/>
                </c:ext>
              </c:extLst>
            </c:dLbl>
            <c:dLbl>
              <c:idx val="554"/>
              <c:tx>
                <c:rich>
                  <a:bodyPr/>
                  <a:lstStyle/>
                  <a:p>
                    <a:fld id="{94896FAF-867E-44DA-9C2D-883822BAF8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0-97B6-4E4A-BB6F-2BABF5AA81B3}"/>
                </c:ext>
              </c:extLst>
            </c:dLbl>
            <c:dLbl>
              <c:idx val="555"/>
              <c:tx>
                <c:rich>
                  <a:bodyPr/>
                  <a:lstStyle/>
                  <a:p>
                    <a:fld id="{C858DB4F-5A56-415F-9637-AF07F698C6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1-97B6-4E4A-BB6F-2BABF5AA81B3}"/>
                </c:ext>
              </c:extLst>
            </c:dLbl>
            <c:dLbl>
              <c:idx val="556"/>
              <c:tx>
                <c:rich>
                  <a:bodyPr/>
                  <a:lstStyle/>
                  <a:p>
                    <a:fld id="{4409E9F3-E7B3-473E-B4E0-9A33FDD40B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2-97B6-4E4A-BB6F-2BABF5AA81B3}"/>
                </c:ext>
              </c:extLst>
            </c:dLbl>
            <c:dLbl>
              <c:idx val="557"/>
              <c:tx>
                <c:rich>
                  <a:bodyPr/>
                  <a:lstStyle/>
                  <a:p>
                    <a:fld id="{F54F9C1D-01D4-49B7-9062-C45B6E0C3F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3-97B6-4E4A-BB6F-2BABF5AA81B3}"/>
                </c:ext>
              </c:extLst>
            </c:dLbl>
            <c:dLbl>
              <c:idx val="558"/>
              <c:tx>
                <c:rich>
                  <a:bodyPr/>
                  <a:lstStyle/>
                  <a:p>
                    <a:fld id="{5E8EF731-4972-463D-AF89-5B4A872E02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4-97B6-4E4A-BB6F-2BABF5AA81B3}"/>
                </c:ext>
              </c:extLst>
            </c:dLbl>
            <c:dLbl>
              <c:idx val="559"/>
              <c:tx>
                <c:rich>
                  <a:bodyPr/>
                  <a:lstStyle/>
                  <a:p>
                    <a:fld id="{86374471-4465-4BC4-A928-727FDD765E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5-97B6-4E4A-BB6F-2BABF5AA81B3}"/>
                </c:ext>
              </c:extLst>
            </c:dLbl>
            <c:dLbl>
              <c:idx val="560"/>
              <c:tx>
                <c:rich>
                  <a:bodyPr/>
                  <a:lstStyle/>
                  <a:p>
                    <a:fld id="{C0053A7C-13A4-43B3-A87E-FE568EE437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6-97B6-4E4A-BB6F-2BABF5AA81B3}"/>
                </c:ext>
              </c:extLst>
            </c:dLbl>
            <c:dLbl>
              <c:idx val="561"/>
              <c:tx>
                <c:rich>
                  <a:bodyPr/>
                  <a:lstStyle/>
                  <a:p>
                    <a:fld id="{59DF72AA-8B8F-46A2-938D-0CE44F7A9B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7-97B6-4E4A-BB6F-2BABF5AA81B3}"/>
                </c:ext>
              </c:extLst>
            </c:dLbl>
            <c:dLbl>
              <c:idx val="562"/>
              <c:tx>
                <c:rich>
                  <a:bodyPr/>
                  <a:lstStyle/>
                  <a:p>
                    <a:fld id="{5784B197-7670-473F-A536-131AB44B6F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8-97B6-4E4A-BB6F-2BABF5AA81B3}"/>
                </c:ext>
              </c:extLst>
            </c:dLbl>
            <c:dLbl>
              <c:idx val="563"/>
              <c:tx>
                <c:rich>
                  <a:bodyPr/>
                  <a:lstStyle/>
                  <a:p>
                    <a:fld id="{73D8A84D-1FAF-4C3B-8D40-11914C3A1D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9-97B6-4E4A-BB6F-2BABF5AA81B3}"/>
                </c:ext>
              </c:extLst>
            </c:dLbl>
            <c:dLbl>
              <c:idx val="564"/>
              <c:tx>
                <c:rich>
                  <a:bodyPr/>
                  <a:lstStyle/>
                  <a:p>
                    <a:fld id="{D21BC2A5-7433-4348-BDD2-483E00DE6A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A-97B6-4E4A-BB6F-2BABF5AA81B3}"/>
                </c:ext>
              </c:extLst>
            </c:dLbl>
            <c:dLbl>
              <c:idx val="565"/>
              <c:tx>
                <c:rich>
                  <a:bodyPr/>
                  <a:lstStyle/>
                  <a:p>
                    <a:fld id="{E08CF98A-94C2-487D-BE9A-FCE3530F61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B-97B6-4E4A-BB6F-2BABF5AA81B3}"/>
                </c:ext>
              </c:extLst>
            </c:dLbl>
            <c:dLbl>
              <c:idx val="566"/>
              <c:tx>
                <c:rich>
                  <a:bodyPr/>
                  <a:lstStyle/>
                  <a:p>
                    <a:fld id="{A9C3BEFC-59EA-46FB-A195-76EB782786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C-97B6-4E4A-BB6F-2BABF5AA81B3}"/>
                </c:ext>
              </c:extLst>
            </c:dLbl>
            <c:dLbl>
              <c:idx val="567"/>
              <c:tx>
                <c:rich>
                  <a:bodyPr/>
                  <a:lstStyle/>
                  <a:p>
                    <a:fld id="{88E60B85-503F-4EF7-8D0D-4F684D3698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D-97B6-4E4A-BB6F-2BABF5AA81B3}"/>
                </c:ext>
              </c:extLst>
            </c:dLbl>
            <c:dLbl>
              <c:idx val="568"/>
              <c:tx>
                <c:rich>
                  <a:bodyPr/>
                  <a:lstStyle/>
                  <a:p>
                    <a:fld id="{606250C0-5226-4BB6-A498-BC40D89491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E-97B6-4E4A-BB6F-2BABF5AA81B3}"/>
                </c:ext>
              </c:extLst>
            </c:dLbl>
            <c:dLbl>
              <c:idx val="569"/>
              <c:tx>
                <c:rich>
                  <a:bodyPr/>
                  <a:lstStyle/>
                  <a:p>
                    <a:fld id="{8459FF6E-EFB3-4965-AEF7-8E2ACC7A80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F-97B6-4E4A-BB6F-2BABF5AA81B3}"/>
                </c:ext>
              </c:extLst>
            </c:dLbl>
            <c:dLbl>
              <c:idx val="570"/>
              <c:tx>
                <c:rich>
                  <a:bodyPr/>
                  <a:lstStyle/>
                  <a:p>
                    <a:fld id="{B5D61D5F-0DC0-46B8-AFA0-A09A8BE1BD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0-97B6-4E4A-BB6F-2BABF5AA81B3}"/>
                </c:ext>
              </c:extLst>
            </c:dLbl>
            <c:dLbl>
              <c:idx val="571"/>
              <c:tx>
                <c:rich>
                  <a:bodyPr/>
                  <a:lstStyle/>
                  <a:p>
                    <a:fld id="{826FF04F-E0A5-4469-988E-719AF85AF1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1-97B6-4E4A-BB6F-2BABF5AA81B3}"/>
                </c:ext>
              </c:extLst>
            </c:dLbl>
            <c:dLbl>
              <c:idx val="572"/>
              <c:tx>
                <c:rich>
                  <a:bodyPr/>
                  <a:lstStyle/>
                  <a:p>
                    <a:fld id="{C7BBEA86-46B8-4247-AB13-7320EEAADA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2-97B6-4E4A-BB6F-2BABF5AA81B3}"/>
                </c:ext>
              </c:extLst>
            </c:dLbl>
            <c:dLbl>
              <c:idx val="573"/>
              <c:tx>
                <c:rich>
                  <a:bodyPr/>
                  <a:lstStyle/>
                  <a:p>
                    <a:fld id="{70701D10-1CE1-4713-97D8-F0E60235B8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3-97B6-4E4A-BB6F-2BABF5AA81B3}"/>
                </c:ext>
              </c:extLst>
            </c:dLbl>
            <c:dLbl>
              <c:idx val="574"/>
              <c:tx>
                <c:rich>
                  <a:bodyPr/>
                  <a:lstStyle/>
                  <a:p>
                    <a:fld id="{A3EE54C2-6B4B-4BCC-A07F-FE85947705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4-97B6-4E4A-BB6F-2BABF5AA81B3}"/>
                </c:ext>
              </c:extLst>
            </c:dLbl>
            <c:dLbl>
              <c:idx val="575"/>
              <c:tx>
                <c:rich>
                  <a:bodyPr/>
                  <a:lstStyle/>
                  <a:p>
                    <a:fld id="{33541AA0-D21D-40CB-A38D-1CF698D844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5-97B6-4E4A-BB6F-2BABF5AA81B3}"/>
                </c:ext>
              </c:extLst>
            </c:dLbl>
            <c:dLbl>
              <c:idx val="576"/>
              <c:tx>
                <c:rich>
                  <a:bodyPr/>
                  <a:lstStyle/>
                  <a:p>
                    <a:fld id="{5AC826AB-AF01-4C3B-9021-2ADEF7BD41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6-97B6-4E4A-BB6F-2BABF5AA81B3}"/>
                </c:ext>
              </c:extLst>
            </c:dLbl>
            <c:dLbl>
              <c:idx val="577"/>
              <c:tx>
                <c:rich>
                  <a:bodyPr/>
                  <a:lstStyle/>
                  <a:p>
                    <a:fld id="{F1891C7D-6A17-4C3E-AB23-05CADED772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7-97B6-4E4A-BB6F-2BABF5AA81B3}"/>
                </c:ext>
              </c:extLst>
            </c:dLbl>
            <c:dLbl>
              <c:idx val="578"/>
              <c:tx>
                <c:rich>
                  <a:bodyPr/>
                  <a:lstStyle/>
                  <a:p>
                    <a:fld id="{8A08216D-5500-4660-B30F-9E04701191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8-97B6-4E4A-BB6F-2BABF5AA81B3}"/>
                </c:ext>
              </c:extLst>
            </c:dLbl>
            <c:dLbl>
              <c:idx val="579"/>
              <c:tx>
                <c:rich>
                  <a:bodyPr/>
                  <a:lstStyle/>
                  <a:p>
                    <a:fld id="{6DC4577B-16B7-4EDA-8A81-403568BB56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9-97B6-4E4A-BB6F-2BABF5AA81B3}"/>
                </c:ext>
              </c:extLst>
            </c:dLbl>
            <c:dLbl>
              <c:idx val="580"/>
              <c:tx>
                <c:rich>
                  <a:bodyPr/>
                  <a:lstStyle/>
                  <a:p>
                    <a:fld id="{716512E1-FD14-4E3D-AC68-F11BB8202E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A-97B6-4E4A-BB6F-2BABF5AA81B3}"/>
                </c:ext>
              </c:extLst>
            </c:dLbl>
            <c:dLbl>
              <c:idx val="581"/>
              <c:tx>
                <c:rich>
                  <a:bodyPr/>
                  <a:lstStyle/>
                  <a:p>
                    <a:fld id="{D7617F09-5CA0-4945-926B-8C13955DD6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B-97B6-4E4A-BB6F-2BABF5AA81B3}"/>
                </c:ext>
              </c:extLst>
            </c:dLbl>
            <c:dLbl>
              <c:idx val="582"/>
              <c:tx>
                <c:rich>
                  <a:bodyPr/>
                  <a:lstStyle/>
                  <a:p>
                    <a:fld id="{A5259E83-BFCC-4AB8-8070-08E454D090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C-97B6-4E4A-BB6F-2BABF5AA81B3}"/>
                </c:ext>
              </c:extLst>
            </c:dLbl>
            <c:dLbl>
              <c:idx val="583"/>
              <c:tx>
                <c:rich>
                  <a:bodyPr/>
                  <a:lstStyle/>
                  <a:p>
                    <a:fld id="{E7EA43A5-1258-474C-B14A-F75F201AE0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D-97B6-4E4A-BB6F-2BABF5AA81B3}"/>
                </c:ext>
              </c:extLst>
            </c:dLbl>
            <c:dLbl>
              <c:idx val="584"/>
              <c:tx>
                <c:rich>
                  <a:bodyPr/>
                  <a:lstStyle/>
                  <a:p>
                    <a:fld id="{A61DE9B4-55E4-42A2-8BAD-BA27D2728F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E-97B6-4E4A-BB6F-2BABF5AA81B3}"/>
                </c:ext>
              </c:extLst>
            </c:dLbl>
            <c:dLbl>
              <c:idx val="585"/>
              <c:tx>
                <c:rich>
                  <a:bodyPr/>
                  <a:lstStyle/>
                  <a:p>
                    <a:fld id="{9618D48B-2CE7-4B3A-B7A5-4382B6F42E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F-97B6-4E4A-BB6F-2BABF5AA81B3}"/>
                </c:ext>
              </c:extLst>
            </c:dLbl>
            <c:dLbl>
              <c:idx val="586"/>
              <c:tx>
                <c:rich>
                  <a:bodyPr/>
                  <a:lstStyle/>
                  <a:p>
                    <a:fld id="{D4D70F7F-68DC-4618-A0BD-E2CB703336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0-97B6-4E4A-BB6F-2BABF5AA81B3}"/>
                </c:ext>
              </c:extLst>
            </c:dLbl>
            <c:dLbl>
              <c:idx val="587"/>
              <c:tx>
                <c:rich>
                  <a:bodyPr/>
                  <a:lstStyle/>
                  <a:p>
                    <a:fld id="{A59AB85E-7390-4845-ACDF-0EC7A502EB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1-97B6-4E4A-BB6F-2BABF5AA81B3}"/>
                </c:ext>
              </c:extLst>
            </c:dLbl>
            <c:dLbl>
              <c:idx val="588"/>
              <c:tx>
                <c:rich>
                  <a:bodyPr/>
                  <a:lstStyle/>
                  <a:p>
                    <a:fld id="{35B40A6C-F6D3-493F-8901-389CC73E63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2-97B6-4E4A-BB6F-2BABF5AA81B3}"/>
                </c:ext>
              </c:extLst>
            </c:dLbl>
            <c:dLbl>
              <c:idx val="589"/>
              <c:tx>
                <c:rich>
                  <a:bodyPr/>
                  <a:lstStyle/>
                  <a:p>
                    <a:fld id="{F8ABEF10-8FA6-4692-AF08-DE94294C8A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3-97B6-4E4A-BB6F-2BABF5AA81B3}"/>
                </c:ext>
              </c:extLst>
            </c:dLbl>
            <c:dLbl>
              <c:idx val="590"/>
              <c:tx>
                <c:rich>
                  <a:bodyPr/>
                  <a:lstStyle/>
                  <a:p>
                    <a:fld id="{40C12B14-AD95-4E1A-93EE-DE0883CE65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4-97B6-4E4A-BB6F-2BABF5AA81B3}"/>
                </c:ext>
              </c:extLst>
            </c:dLbl>
            <c:dLbl>
              <c:idx val="591"/>
              <c:tx>
                <c:rich>
                  <a:bodyPr/>
                  <a:lstStyle/>
                  <a:p>
                    <a:fld id="{40909769-6B85-48E4-8F0C-C9C6B83E2B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5-97B6-4E4A-BB6F-2BABF5AA81B3}"/>
                </c:ext>
              </c:extLst>
            </c:dLbl>
            <c:dLbl>
              <c:idx val="592"/>
              <c:tx>
                <c:rich>
                  <a:bodyPr/>
                  <a:lstStyle/>
                  <a:p>
                    <a:fld id="{1DF09321-5E47-4C1E-B611-74A1130F01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6-97B6-4E4A-BB6F-2BABF5AA81B3}"/>
                </c:ext>
              </c:extLst>
            </c:dLbl>
            <c:dLbl>
              <c:idx val="593"/>
              <c:tx>
                <c:rich>
                  <a:bodyPr/>
                  <a:lstStyle/>
                  <a:p>
                    <a:fld id="{C91EE528-528A-4902-95BD-015B4AEF63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7-97B6-4E4A-BB6F-2BABF5AA81B3}"/>
                </c:ext>
              </c:extLst>
            </c:dLbl>
            <c:dLbl>
              <c:idx val="594"/>
              <c:tx>
                <c:rich>
                  <a:bodyPr/>
                  <a:lstStyle/>
                  <a:p>
                    <a:fld id="{35BF1FD4-EB02-41EF-9479-33817352BF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8-97B6-4E4A-BB6F-2BABF5AA81B3}"/>
                </c:ext>
              </c:extLst>
            </c:dLbl>
            <c:dLbl>
              <c:idx val="595"/>
              <c:tx>
                <c:rich>
                  <a:bodyPr/>
                  <a:lstStyle/>
                  <a:p>
                    <a:fld id="{1F7C0D92-D5ED-44B3-910A-1FC051A053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9-97B6-4E4A-BB6F-2BABF5AA81B3}"/>
                </c:ext>
              </c:extLst>
            </c:dLbl>
            <c:dLbl>
              <c:idx val="596"/>
              <c:tx>
                <c:rich>
                  <a:bodyPr/>
                  <a:lstStyle/>
                  <a:p>
                    <a:fld id="{0C0557BF-9A9C-414F-BD07-154AD60D23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A-97B6-4E4A-BB6F-2BABF5AA81B3}"/>
                </c:ext>
              </c:extLst>
            </c:dLbl>
            <c:dLbl>
              <c:idx val="597"/>
              <c:tx>
                <c:rich>
                  <a:bodyPr/>
                  <a:lstStyle/>
                  <a:p>
                    <a:fld id="{6A12857A-8D06-4255-B785-88932E72CA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B-97B6-4E4A-BB6F-2BABF5AA81B3}"/>
                </c:ext>
              </c:extLst>
            </c:dLbl>
            <c:dLbl>
              <c:idx val="598"/>
              <c:tx>
                <c:rich>
                  <a:bodyPr/>
                  <a:lstStyle/>
                  <a:p>
                    <a:fld id="{D192164C-10BC-4281-9E53-6645B14306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C-97B6-4E4A-BB6F-2BABF5AA81B3}"/>
                </c:ext>
              </c:extLst>
            </c:dLbl>
            <c:dLbl>
              <c:idx val="599"/>
              <c:tx>
                <c:rich>
                  <a:bodyPr/>
                  <a:lstStyle/>
                  <a:p>
                    <a:fld id="{EAC1E1AD-CAD9-4B9D-9CD7-7FBCCE88F8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D-97B6-4E4A-BB6F-2BABF5AA81B3}"/>
                </c:ext>
              </c:extLst>
            </c:dLbl>
            <c:dLbl>
              <c:idx val="600"/>
              <c:tx>
                <c:rich>
                  <a:bodyPr/>
                  <a:lstStyle/>
                  <a:p>
                    <a:fld id="{1744ACF9-FBD5-4061-A521-B6D6662693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E-97B6-4E4A-BB6F-2BABF5AA81B3}"/>
                </c:ext>
              </c:extLst>
            </c:dLbl>
            <c:dLbl>
              <c:idx val="601"/>
              <c:tx>
                <c:rich>
                  <a:bodyPr/>
                  <a:lstStyle/>
                  <a:p>
                    <a:fld id="{4E2C4C5B-68A9-48F9-9312-B2F5BBA4EB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F-97B6-4E4A-BB6F-2BABF5AA81B3}"/>
                </c:ext>
              </c:extLst>
            </c:dLbl>
            <c:dLbl>
              <c:idx val="602"/>
              <c:tx>
                <c:rich>
                  <a:bodyPr/>
                  <a:lstStyle/>
                  <a:p>
                    <a:fld id="{5766CEE9-6CA6-4842-89DA-B21D0BD0F7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0-97B6-4E4A-BB6F-2BABF5AA81B3}"/>
                </c:ext>
              </c:extLst>
            </c:dLbl>
            <c:dLbl>
              <c:idx val="603"/>
              <c:tx>
                <c:rich>
                  <a:bodyPr/>
                  <a:lstStyle/>
                  <a:p>
                    <a:fld id="{EA6E0DF3-C6DF-4C15-A2B0-D9A867B87F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1-97B6-4E4A-BB6F-2BABF5AA81B3}"/>
                </c:ext>
              </c:extLst>
            </c:dLbl>
            <c:dLbl>
              <c:idx val="604"/>
              <c:tx>
                <c:rich>
                  <a:bodyPr/>
                  <a:lstStyle/>
                  <a:p>
                    <a:fld id="{8E18264F-84D4-495E-9782-9929F16006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2-97B6-4E4A-BB6F-2BABF5AA81B3}"/>
                </c:ext>
              </c:extLst>
            </c:dLbl>
            <c:dLbl>
              <c:idx val="605"/>
              <c:tx>
                <c:rich>
                  <a:bodyPr/>
                  <a:lstStyle/>
                  <a:p>
                    <a:fld id="{6463A49E-5F0F-4187-B602-F516D457B7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3-97B6-4E4A-BB6F-2BABF5AA81B3}"/>
                </c:ext>
              </c:extLst>
            </c:dLbl>
            <c:dLbl>
              <c:idx val="606"/>
              <c:tx>
                <c:rich>
                  <a:bodyPr/>
                  <a:lstStyle/>
                  <a:p>
                    <a:fld id="{1B96A232-75FD-41C7-86A6-343CBE3C73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4-97B6-4E4A-BB6F-2BABF5AA81B3}"/>
                </c:ext>
              </c:extLst>
            </c:dLbl>
            <c:dLbl>
              <c:idx val="607"/>
              <c:tx>
                <c:rich>
                  <a:bodyPr/>
                  <a:lstStyle/>
                  <a:p>
                    <a:fld id="{A0EDC53E-CCF9-4B42-9A34-7F892207A4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5-97B6-4E4A-BB6F-2BABF5AA81B3}"/>
                </c:ext>
              </c:extLst>
            </c:dLbl>
            <c:dLbl>
              <c:idx val="608"/>
              <c:tx>
                <c:rich>
                  <a:bodyPr/>
                  <a:lstStyle/>
                  <a:p>
                    <a:fld id="{CAC00886-B265-46F8-B1E4-EA0A2A74F2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6-97B6-4E4A-BB6F-2BABF5AA81B3}"/>
                </c:ext>
              </c:extLst>
            </c:dLbl>
            <c:dLbl>
              <c:idx val="609"/>
              <c:tx>
                <c:rich>
                  <a:bodyPr/>
                  <a:lstStyle/>
                  <a:p>
                    <a:fld id="{72F30161-3867-4215-8A72-17FFF0340D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7-97B6-4E4A-BB6F-2BABF5AA81B3}"/>
                </c:ext>
              </c:extLst>
            </c:dLbl>
            <c:dLbl>
              <c:idx val="610"/>
              <c:tx>
                <c:rich>
                  <a:bodyPr/>
                  <a:lstStyle/>
                  <a:p>
                    <a:fld id="{3D5FA835-8270-49E4-99EA-2C42194A82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8-97B6-4E4A-BB6F-2BABF5AA81B3}"/>
                </c:ext>
              </c:extLst>
            </c:dLbl>
            <c:dLbl>
              <c:idx val="611"/>
              <c:tx>
                <c:rich>
                  <a:bodyPr/>
                  <a:lstStyle/>
                  <a:p>
                    <a:fld id="{E721D8F7-AEA3-42CE-B514-42814ACD24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9-97B6-4E4A-BB6F-2BABF5AA81B3}"/>
                </c:ext>
              </c:extLst>
            </c:dLbl>
            <c:dLbl>
              <c:idx val="612"/>
              <c:tx>
                <c:rich>
                  <a:bodyPr/>
                  <a:lstStyle/>
                  <a:p>
                    <a:fld id="{BCD04E59-4C89-4FD0-8514-F1D289C803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A-97B6-4E4A-BB6F-2BABF5AA81B3}"/>
                </c:ext>
              </c:extLst>
            </c:dLbl>
            <c:dLbl>
              <c:idx val="613"/>
              <c:tx>
                <c:rich>
                  <a:bodyPr/>
                  <a:lstStyle/>
                  <a:p>
                    <a:fld id="{AA9966D8-9957-4372-8182-E50454FB0E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B-97B6-4E4A-BB6F-2BABF5AA81B3}"/>
                </c:ext>
              </c:extLst>
            </c:dLbl>
            <c:dLbl>
              <c:idx val="614"/>
              <c:tx>
                <c:rich>
                  <a:bodyPr/>
                  <a:lstStyle/>
                  <a:p>
                    <a:fld id="{D9935CCC-2FB5-4B6E-A281-F56ECE3E10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C-97B6-4E4A-BB6F-2BABF5AA81B3}"/>
                </c:ext>
              </c:extLst>
            </c:dLbl>
            <c:dLbl>
              <c:idx val="615"/>
              <c:tx>
                <c:rich>
                  <a:bodyPr/>
                  <a:lstStyle/>
                  <a:p>
                    <a:fld id="{A2979313-4AD7-4DFB-B6B8-43E80909D1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D-97B6-4E4A-BB6F-2BABF5AA81B3}"/>
                </c:ext>
              </c:extLst>
            </c:dLbl>
            <c:dLbl>
              <c:idx val="616"/>
              <c:tx>
                <c:rich>
                  <a:bodyPr/>
                  <a:lstStyle/>
                  <a:p>
                    <a:fld id="{8780E28C-74DB-4D6C-AC55-C2DB06DAA0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E-97B6-4E4A-BB6F-2BABF5AA81B3}"/>
                </c:ext>
              </c:extLst>
            </c:dLbl>
            <c:dLbl>
              <c:idx val="617"/>
              <c:tx>
                <c:rich>
                  <a:bodyPr/>
                  <a:lstStyle/>
                  <a:p>
                    <a:fld id="{4FB028BC-B0F3-4C43-AF8D-93ACD7F396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F-97B6-4E4A-BB6F-2BABF5AA81B3}"/>
                </c:ext>
              </c:extLst>
            </c:dLbl>
            <c:dLbl>
              <c:idx val="618"/>
              <c:tx>
                <c:rich>
                  <a:bodyPr/>
                  <a:lstStyle/>
                  <a:p>
                    <a:fld id="{7A63252C-1B1A-47EA-A657-AFA6C854E4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0-97B6-4E4A-BB6F-2BABF5AA81B3}"/>
                </c:ext>
              </c:extLst>
            </c:dLbl>
            <c:dLbl>
              <c:idx val="619"/>
              <c:tx>
                <c:rich>
                  <a:bodyPr/>
                  <a:lstStyle/>
                  <a:p>
                    <a:fld id="{6F15E9A8-F35D-4EB1-96D4-26A992073C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1-97B6-4E4A-BB6F-2BABF5AA81B3}"/>
                </c:ext>
              </c:extLst>
            </c:dLbl>
            <c:dLbl>
              <c:idx val="620"/>
              <c:tx>
                <c:rich>
                  <a:bodyPr/>
                  <a:lstStyle/>
                  <a:p>
                    <a:fld id="{229F72EE-D877-4D6F-89C8-DD46B4EFC9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2-97B6-4E4A-BB6F-2BABF5AA81B3}"/>
                </c:ext>
              </c:extLst>
            </c:dLbl>
            <c:dLbl>
              <c:idx val="621"/>
              <c:tx>
                <c:rich>
                  <a:bodyPr/>
                  <a:lstStyle/>
                  <a:p>
                    <a:fld id="{3ACFD8C6-B87E-4A2F-B03B-DD87AEDC34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3-97B6-4E4A-BB6F-2BABF5AA81B3}"/>
                </c:ext>
              </c:extLst>
            </c:dLbl>
            <c:dLbl>
              <c:idx val="622"/>
              <c:tx>
                <c:rich>
                  <a:bodyPr/>
                  <a:lstStyle/>
                  <a:p>
                    <a:fld id="{DECDF91E-0FFD-4457-8EF9-BA0584AFFA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4-97B6-4E4A-BB6F-2BABF5AA81B3}"/>
                </c:ext>
              </c:extLst>
            </c:dLbl>
            <c:dLbl>
              <c:idx val="623"/>
              <c:tx>
                <c:rich>
                  <a:bodyPr/>
                  <a:lstStyle/>
                  <a:p>
                    <a:fld id="{653EBC78-4C6A-49AF-9545-D8902F8E7B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5-97B6-4E4A-BB6F-2BABF5AA81B3}"/>
                </c:ext>
              </c:extLst>
            </c:dLbl>
            <c:dLbl>
              <c:idx val="624"/>
              <c:tx>
                <c:rich>
                  <a:bodyPr/>
                  <a:lstStyle/>
                  <a:p>
                    <a:fld id="{B3AC5F18-5181-495A-828D-0D0CDDB9C8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6-97B6-4E4A-BB6F-2BABF5AA81B3}"/>
                </c:ext>
              </c:extLst>
            </c:dLbl>
            <c:dLbl>
              <c:idx val="625"/>
              <c:tx>
                <c:rich>
                  <a:bodyPr/>
                  <a:lstStyle/>
                  <a:p>
                    <a:fld id="{E90DF9E3-2DE2-4637-815A-584E7F9268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7-97B6-4E4A-BB6F-2BABF5AA81B3}"/>
                </c:ext>
              </c:extLst>
            </c:dLbl>
            <c:dLbl>
              <c:idx val="626"/>
              <c:tx>
                <c:rich>
                  <a:bodyPr/>
                  <a:lstStyle/>
                  <a:p>
                    <a:fld id="{F5FA7715-09B7-4F31-9ACE-1A5BDFDE20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8-97B6-4E4A-BB6F-2BABF5AA81B3}"/>
                </c:ext>
              </c:extLst>
            </c:dLbl>
            <c:dLbl>
              <c:idx val="627"/>
              <c:tx>
                <c:rich>
                  <a:bodyPr/>
                  <a:lstStyle/>
                  <a:p>
                    <a:fld id="{F877E3E2-4D6E-4941-BCAE-38EDDC721C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9-97B6-4E4A-BB6F-2BABF5AA81B3}"/>
                </c:ext>
              </c:extLst>
            </c:dLbl>
            <c:dLbl>
              <c:idx val="628"/>
              <c:tx>
                <c:rich>
                  <a:bodyPr/>
                  <a:lstStyle/>
                  <a:p>
                    <a:fld id="{F1589152-2B40-41B1-8F7F-F70392BE1F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A-97B6-4E4A-BB6F-2BABF5AA81B3}"/>
                </c:ext>
              </c:extLst>
            </c:dLbl>
            <c:dLbl>
              <c:idx val="629"/>
              <c:tx>
                <c:rich>
                  <a:bodyPr/>
                  <a:lstStyle/>
                  <a:p>
                    <a:fld id="{6021C99A-B1D6-4C1D-87F1-86FF8DDB0E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B-97B6-4E4A-BB6F-2BABF5AA81B3}"/>
                </c:ext>
              </c:extLst>
            </c:dLbl>
            <c:dLbl>
              <c:idx val="630"/>
              <c:tx>
                <c:rich>
                  <a:bodyPr/>
                  <a:lstStyle/>
                  <a:p>
                    <a:fld id="{2C896203-BE7B-43EB-AD38-FAF0142463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C-97B6-4E4A-BB6F-2BABF5AA81B3}"/>
                </c:ext>
              </c:extLst>
            </c:dLbl>
            <c:dLbl>
              <c:idx val="631"/>
              <c:tx>
                <c:rich>
                  <a:bodyPr/>
                  <a:lstStyle/>
                  <a:p>
                    <a:fld id="{75EB5688-F197-4068-98AC-99FA16E9C9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D-97B6-4E4A-BB6F-2BABF5AA81B3}"/>
                </c:ext>
              </c:extLst>
            </c:dLbl>
            <c:dLbl>
              <c:idx val="632"/>
              <c:tx>
                <c:rich>
                  <a:bodyPr/>
                  <a:lstStyle/>
                  <a:p>
                    <a:fld id="{C4BF938E-7475-4C78-9A24-90D02E3070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E-97B6-4E4A-BB6F-2BABF5AA81B3}"/>
                </c:ext>
              </c:extLst>
            </c:dLbl>
            <c:dLbl>
              <c:idx val="633"/>
              <c:tx>
                <c:rich>
                  <a:bodyPr/>
                  <a:lstStyle/>
                  <a:p>
                    <a:fld id="{2AA11F3A-893E-40D5-ADA5-F17D20D8C5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F-97B6-4E4A-BB6F-2BABF5AA81B3}"/>
                </c:ext>
              </c:extLst>
            </c:dLbl>
            <c:dLbl>
              <c:idx val="634"/>
              <c:tx>
                <c:rich>
                  <a:bodyPr/>
                  <a:lstStyle/>
                  <a:p>
                    <a:fld id="{0B02B173-3469-4B01-833B-A54FA215A6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0-97B6-4E4A-BB6F-2BABF5AA81B3}"/>
                </c:ext>
              </c:extLst>
            </c:dLbl>
            <c:dLbl>
              <c:idx val="635"/>
              <c:tx>
                <c:rich>
                  <a:bodyPr/>
                  <a:lstStyle/>
                  <a:p>
                    <a:fld id="{BCC88AB2-99EF-481C-A1F1-B10BC88149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1-97B6-4E4A-BB6F-2BABF5AA81B3}"/>
                </c:ext>
              </c:extLst>
            </c:dLbl>
            <c:dLbl>
              <c:idx val="636"/>
              <c:tx>
                <c:rich>
                  <a:bodyPr/>
                  <a:lstStyle/>
                  <a:p>
                    <a:fld id="{DD1E3B24-CA38-48FE-8893-5ABF444A04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2-97B6-4E4A-BB6F-2BABF5AA81B3}"/>
                </c:ext>
              </c:extLst>
            </c:dLbl>
            <c:dLbl>
              <c:idx val="637"/>
              <c:tx>
                <c:rich>
                  <a:bodyPr/>
                  <a:lstStyle/>
                  <a:p>
                    <a:fld id="{D2814E86-2037-47AD-9F51-760BFFAAF8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3-97B6-4E4A-BB6F-2BABF5AA81B3}"/>
                </c:ext>
              </c:extLst>
            </c:dLbl>
            <c:dLbl>
              <c:idx val="638"/>
              <c:tx>
                <c:rich>
                  <a:bodyPr/>
                  <a:lstStyle/>
                  <a:p>
                    <a:fld id="{AD3A5A59-9046-4627-BD3B-B124BCB4AA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4-97B6-4E4A-BB6F-2BABF5AA81B3}"/>
                </c:ext>
              </c:extLst>
            </c:dLbl>
            <c:dLbl>
              <c:idx val="639"/>
              <c:tx>
                <c:rich>
                  <a:bodyPr/>
                  <a:lstStyle/>
                  <a:p>
                    <a:fld id="{B50861B2-7A21-41E4-B91F-E9CDD5AB05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5-97B6-4E4A-BB6F-2BABF5AA81B3}"/>
                </c:ext>
              </c:extLst>
            </c:dLbl>
            <c:dLbl>
              <c:idx val="640"/>
              <c:tx>
                <c:rich>
                  <a:bodyPr/>
                  <a:lstStyle/>
                  <a:p>
                    <a:fld id="{BD77121B-6D6F-4085-9ED7-CAE8B57BEA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6-97B6-4E4A-BB6F-2BABF5AA81B3}"/>
                </c:ext>
              </c:extLst>
            </c:dLbl>
            <c:dLbl>
              <c:idx val="641"/>
              <c:tx>
                <c:rich>
                  <a:bodyPr/>
                  <a:lstStyle/>
                  <a:p>
                    <a:fld id="{515E494C-704A-4E8A-B4F4-74347FF2EA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7-97B6-4E4A-BB6F-2BABF5AA81B3}"/>
                </c:ext>
              </c:extLst>
            </c:dLbl>
            <c:dLbl>
              <c:idx val="642"/>
              <c:tx>
                <c:rich>
                  <a:bodyPr/>
                  <a:lstStyle/>
                  <a:p>
                    <a:fld id="{380A6D38-A3F5-4649-A9D6-8496917A5D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8-97B6-4E4A-BB6F-2BABF5AA81B3}"/>
                </c:ext>
              </c:extLst>
            </c:dLbl>
            <c:dLbl>
              <c:idx val="643"/>
              <c:tx>
                <c:rich>
                  <a:bodyPr/>
                  <a:lstStyle/>
                  <a:p>
                    <a:fld id="{A1431610-1E81-4C0D-AE86-52A3EB7F39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9-97B6-4E4A-BB6F-2BABF5AA81B3}"/>
                </c:ext>
              </c:extLst>
            </c:dLbl>
            <c:dLbl>
              <c:idx val="644"/>
              <c:tx>
                <c:rich>
                  <a:bodyPr/>
                  <a:lstStyle/>
                  <a:p>
                    <a:fld id="{AF57DDB6-06CD-424E-9F96-1ABE600BC4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A-97B6-4E4A-BB6F-2BABF5AA81B3}"/>
                </c:ext>
              </c:extLst>
            </c:dLbl>
            <c:dLbl>
              <c:idx val="645"/>
              <c:tx>
                <c:rich>
                  <a:bodyPr/>
                  <a:lstStyle/>
                  <a:p>
                    <a:fld id="{4165F1B8-EB4E-4F5F-BD72-BD3A81EE14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B-97B6-4E4A-BB6F-2BABF5AA81B3}"/>
                </c:ext>
              </c:extLst>
            </c:dLbl>
            <c:dLbl>
              <c:idx val="646"/>
              <c:tx>
                <c:rich>
                  <a:bodyPr/>
                  <a:lstStyle/>
                  <a:p>
                    <a:fld id="{738AB8EE-4280-4AF1-84AB-55F3E949E3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C-97B6-4E4A-BB6F-2BABF5AA81B3}"/>
                </c:ext>
              </c:extLst>
            </c:dLbl>
            <c:dLbl>
              <c:idx val="647"/>
              <c:tx>
                <c:rich>
                  <a:bodyPr/>
                  <a:lstStyle/>
                  <a:p>
                    <a:fld id="{47ECA3F0-3C0F-4D27-B423-5E285CC04F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D-97B6-4E4A-BB6F-2BABF5AA81B3}"/>
                </c:ext>
              </c:extLst>
            </c:dLbl>
            <c:dLbl>
              <c:idx val="648"/>
              <c:tx>
                <c:rich>
                  <a:bodyPr/>
                  <a:lstStyle/>
                  <a:p>
                    <a:fld id="{E7AC2C7D-F8EC-443F-8065-63B6A07F5A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E-97B6-4E4A-BB6F-2BABF5AA81B3}"/>
                </c:ext>
              </c:extLst>
            </c:dLbl>
            <c:dLbl>
              <c:idx val="649"/>
              <c:tx>
                <c:rich>
                  <a:bodyPr/>
                  <a:lstStyle/>
                  <a:p>
                    <a:fld id="{101F19C9-ABB2-4688-A7CA-69D063DC0F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F-97B6-4E4A-BB6F-2BABF5AA81B3}"/>
                </c:ext>
              </c:extLst>
            </c:dLbl>
            <c:dLbl>
              <c:idx val="650"/>
              <c:tx>
                <c:rich>
                  <a:bodyPr/>
                  <a:lstStyle/>
                  <a:p>
                    <a:fld id="{011194D9-D68B-4071-9C6A-D37110EA64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0-97B6-4E4A-BB6F-2BABF5AA81B3}"/>
                </c:ext>
              </c:extLst>
            </c:dLbl>
            <c:dLbl>
              <c:idx val="651"/>
              <c:tx>
                <c:rich>
                  <a:bodyPr/>
                  <a:lstStyle/>
                  <a:p>
                    <a:fld id="{B1F945B7-920D-4E61-9472-ADCD01FE0C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1-97B6-4E4A-BB6F-2BABF5AA81B3}"/>
                </c:ext>
              </c:extLst>
            </c:dLbl>
            <c:dLbl>
              <c:idx val="652"/>
              <c:tx>
                <c:rich>
                  <a:bodyPr/>
                  <a:lstStyle/>
                  <a:p>
                    <a:fld id="{20F94CD2-64EC-41A0-9477-C0DE423FBD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2-97B6-4E4A-BB6F-2BABF5AA81B3}"/>
                </c:ext>
              </c:extLst>
            </c:dLbl>
            <c:dLbl>
              <c:idx val="653"/>
              <c:tx>
                <c:rich>
                  <a:bodyPr/>
                  <a:lstStyle/>
                  <a:p>
                    <a:fld id="{CB678057-4617-4F4D-8DDE-87F5392E52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3-97B6-4E4A-BB6F-2BABF5AA81B3}"/>
                </c:ext>
              </c:extLst>
            </c:dLbl>
            <c:dLbl>
              <c:idx val="654"/>
              <c:tx>
                <c:rich>
                  <a:bodyPr/>
                  <a:lstStyle/>
                  <a:p>
                    <a:fld id="{8B7AAA79-1E74-4C19-8986-3B305621CF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4-97B6-4E4A-BB6F-2BABF5AA81B3}"/>
                </c:ext>
              </c:extLst>
            </c:dLbl>
            <c:dLbl>
              <c:idx val="655"/>
              <c:tx>
                <c:rich>
                  <a:bodyPr/>
                  <a:lstStyle/>
                  <a:p>
                    <a:fld id="{0FD786F5-0262-4BBC-9D98-97D7F5D44B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5-97B6-4E4A-BB6F-2BABF5AA81B3}"/>
                </c:ext>
              </c:extLst>
            </c:dLbl>
            <c:dLbl>
              <c:idx val="656"/>
              <c:tx>
                <c:rich>
                  <a:bodyPr/>
                  <a:lstStyle/>
                  <a:p>
                    <a:fld id="{AED551B3-B77C-4A03-A10B-9E014FEE14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6-97B6-4E4A-BB6F-2BABF5AA81B3}"/>
                </c:ext>
              </c:extLst>
            </c:dLbl>
            <c:dLbl>
              <c:idx val="657"/>
              <c:tx>
                <c:rich>
                  <a:bodyPr/>
                  <a:lstStyle/>
                  <a:p>
                    <a:fld id="{15CBA249-B9AC-4AFD-A38F-EF1F998DDF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7-97B6-4E4A-BB6F-2BABF5AA81B3}"/>
                </c:ext>
              </c:extLst>
            </c:dLbl>
            <c:dLbl>
              <c:idx val="658"/>
              <c:tx>
                <c:rich>
                  <a:bodyPr/>
                  <a:lstStyle/>
                  <a:p>
                    <a:fld id="{9746EFF9-9EF4-4C43-AEF2-6D48CD92E9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8-97B6-4E4A-BB6F-2BABF5AA81B3}"/>
                </c:ext>
              </c:extLst>
            </c:dLbl>
            <c:dLbl>
              <c:idx val="659"/>
              <c:tx>
                <c:rich>
                  <a:bodyPr/>
                  <a:lstStyle/>
                  <a:p>
                    <a:fld id="{5E5833DB-5A75-4744-8ED0-6D52128794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9-97B6-4E4A-BB6F-2BABF5AA81B3}"/>
                </c:ext>
              </c:extLst>
            </c:dLbl>
            <c:dLbl>
              <c:idx val="660"/>
              <c:tx>
                <c:rich>
                  <a:bodyPr/>
                  <a:lstStyle/>
                  <a:p>
                    <a:fld id="{638AE0E3-453D-45D1-A671-684236F4DE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A-97B6-4E4A-BB6F-2BABF5AA81B3}"/>
                </c:ext>
              </c:extLst>
            </c:dLbl>
            <c:dLbl>
              <c:idx val="661"/>
              <c:tx>
                <c:rich>
                  <a:bodyPr/>
                  <a:lstStyle/>
                  <a:p>
                    <a:fld id="{9AA8B034-ABE4-4DFC-86A6-46DA121567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B-97B6-4E4A-BB6F-2BABF5AA81B3}"/>
                </c:ext>
              </c:extLst>
            </c:dLbl>
            <c:dLbl>
              <c:idx val="662"/>
              <c:tx>
                <c:rich>
                  <a:bodyPr/>
                  <a:lstStyle/>
                  <a:p>
                    <a:fld id="{00AA7FB6-F996-47B1-94BE-9EE0FF6FE1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C-97B6-4E4A-BB6F-2BABF5AA81B3}"/>
                </c:ext>
              </c:extLst>
            </c:dLbl>
            <c:dLbl>
              <c:idx val="663"/>
              <c:tx>
                <c:rich>
                  <a:bodyPr/>
                  <a:lstStyle/>
                  <a:p>
                    <a:fld id="{F2074733-0200-4EFC-AAA9-362EAD01B7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D-97B6-4E4A-BB6F-2BABF5AA81B3}"/>
                </c:ext>
              </c:extLst>
            </c:dLbl>
            <c:dLbl>
              <c:idx val="664"/>
              <c:tx>
                <c:rich>
                  <a:bodyPr/>
                  <a:lstStyle/>
                  <a:p>
                    <a:fld id="{91E5E1B1-4235-4B6B-851C-94E3D2FE32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E-97B6-4E4A-BB6F-2BABF5AA81B3}"/>
                </c:ext>
              </c:extLst>
            </c:dLbl>
            <c:dLbl>
              <c:idx val="665"/>
              <c:tx>
                <c:rich>
                  <a:bodyPr/>
                  <a:lstStyle/>
                  <a:p>
                    <a:fld id="{5C252C39-CCF9-40BD-BE94-BE824E19CE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F-97B6-4E4A-BB6F-2BABF5AA81B3}"/>
                </c:ext>
              </c:extLst>
            </c:dLbl>
            <c:dLbl>
              <c:idx val="666"/>
              <c:tx>
                <c:rich>
                  <a:bodyPr/>
                  <a:lstStyle/>
                  <a:p>
                    <a:fld id="{94085DF1-042B-44E9-92AA-BF1AF29773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0-97B6-4E4A-BB6F-2BABF5AA81B3}"/>
                </c:ext>
              </c:extLst>
            </c:dLbl>
            <c:dLbl>
              <c:idx val="667"/>
              <c:tx>
                <c:rich>
                  <a:bodyPr/>
                  <a:lstStyle/>
                  <a:p>
                    <a:fld id="{56451659-4643-4568-91A0-F953ECA7F1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1-97B6-4E4A-BB6F-2BABF5AA81B3}"/>
                </c:ext>
              </c:extLst>
            </c:dLbl>
            <c:dLbl>
              <c:idx val="668"/>
              <c:tx>
                <c:rich>
                  <a:bodyPr/>
                  <a:lstStyle/>
                  <a:p>
                    <a:fld id="{56DC19B6-82D5-4C99-8066-E4DB942BF6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2-97B6-4E4A-BB6F-2BABF5AA81B3}"/>
                </c:ext>
              </c:extLst>
            </c:dLbl>
            <c:dLbl>
              <c:idx val="669"/>
              <c:tx>
                <c:rich>
                  <a:bodyPr/>
                  <a:lstStyle/>
                  <a:p>
                    <a:fld id="{1AB2CD74-B82C-4FDC-822C-F0ACBEEFBF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3-97B6-4E4A-BB6F-2BABF5AA81B3}"/>
                </c:ext>
              </c:extLst>
            </c:dLbl>
            <c:dLbl>
              <c:idx val="670"/>
              <c:tx>
                <c:rich>
                  <a:bodyPr/>
                  <a:lstStyle/>
                  <a:p>
                    <a:fld id="{313752ED-3536-4ACF-9AAD-10EB880555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4-97B6-4E4A-BB6F-2BABF5AA81B3}"/>
                </c:ext>
              </c:extLst>
            </c:dLbl>
            <c:dLbl>
              <c:idx val="671"/>
              <c:tx>
                <c:rich>
                  <a:bodyPr/>
                  <a:lstStyle/>
                  <a:p>
                    <a:fld id="{E839E0EF-6521-4B02-BEDB-5A0EBDF198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5-97B6-4E4A-BB6F-2BABF5AA81B3}"/>
                </c:ext>
              </c:extLst>
            </c:dLbl>
            <c:dLbl>
              <c:idx val="672"/>
              <c:tx>
                <c:rich>
                  <a:bodyPr/>
                  <a:lstStyle/>
                  <a:p>
                    <a:fld id="{80A57F16-ED96-45F8-A8B6-F48BE81458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6-97B6-4E4A-BB6F-2BABF5AA81B3}"/>
                </c:ext>
              </c:extLst>
            </c:dLbl>
            <c:dLbl>
              <c:idx val="673"/>
              <c:tx>
                <c:rich>
                  <a:bodyPr/>
                  <a:lstStyle/>
                  <a:p>
                    <a:fld id="{8FC4F912-66E7-4844-A983-84687DFF91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7-97B6-4E4A-BB6F-2BABF5AA81B3}"/>
                </c:ext>
              </c:extLst>
            </c:dLbl>
            <c:dLbl>
              <c:idx val="674"/>
              <c:tx>
                <c:rich>
                  <a:bodyPr/>
                  <a:lstStyle/>
                  <a:p>
                    <a:fld id="{EC41CA88-06E4-4FFB-B889-F9EFF37DFD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8-97B6-4E4A-BB6F-2BABF5AA81B3}"/>
                </c:ext>
              </c:extLst>
            </c:dLbl>
            <c:dLbl>
              <c:idx val="675"/>
              <c:tx>
                <c:rich>
                  <a:bodyPr/>
                  <a:lstStyle/>
                  <a:p>
                    <a:fld id="{EE5DB9D9-710F-4815-BB7D-7C98D7198D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9-97B6-4E4A-BB6F-2BABF5AA81B3}"/>
                </c:ext>
              </c:extLst>
            </c:dLbl>
            <c:dLbl>
              <c:idx val="676"/>
              <c:tx>
                <c:rich>
                  <a:bodyPr/>
                  <a:lstStyle/>
                  <a:p>
                    <a:fld id="{4DD5FB92-2313-468D-8E62-FC1BEED084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A-97B6-4E4A-BB6F-2BABF5AA81B3}"/>
                </c:ext>
              </c:extLst>
            </c:dLbl>
            <c:dLbl>
              <c:idx val="677"/>
              <c:tx>
                <c:rich>
                  <a:bodyPr/>
                  <a:lstStyle/>
                  <a:p>
                    <a:fld id="{EBC25152-61B8-47C9-B664-2E32015982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B-97B6-4E4A-BB6F-2BABF5AA81B3}"/>
                </c:ext>
              </c:extLst>
            </c:dLbl>
            <c:dLbl>
              <c:idx val="678"/>
              <c:tx>
                <c:rich>
                  <a:bodyPr/>
                  <a:lstStyle/>
                  <a:p>
                    <a:fld id="{9E2D6462-E2CC-4D93-BD0E-E5A8042D9C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C-97B6-4E4A-BB6F-2BABF5AA81B3}"/>
                </c:ext>
              </c:extLst>
            </c:dLbl>
            <c:dLbl>
              <c:idx val="679"/>
              <c:tx>
                <c:rich>
                  <a:bodyPr/>
                  <a:lstStyle/>
                  <a:p>
                    <a:fld id="{38D1AD26-3468-4F48-A07B-BA5411C456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D-97B6-4E4A-BB6F-2BABF5AA81B3}"/>
                </c:ext>
              </c:extLst>
            </c:dLbl>
            <c:dLbl>
              <c:idx val="680"/>
              <c:tx>
                <c:rich>
                  <a:bodyPr/>
                  <a:lstStyle/>
                  <a:p>
                    <a:fld id="{F8EE1927-48D6-4004-8B21-4A921C1574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E-97B6-4E4A-BB6F-2BABF5AA81B3}"/>
                </c:ext>
              </c:extLst>
            </c:dLbl>
            <c:dLbl>
              <c:idx val="681"/>
              <c:tx>
                <c:rich>
                  <a:bodyPr/>
                  <a:lstStyle/>
                  <a:p>
                    <a:fld id="{F74B4442-8BBB-41F2-B83F-3CE1593259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F-97B6-4E4A-BB6F-2BABF5AA81B3}"/>
                </c:ext>
              </c:extLst>
            </c:dLbl>
            <c:dLbl>
              <c:idx val="682"/>
              <c:tx>
                <c:rich>
                  <a:bodyPr/>
                  <a:lstStyle/>
                  <a:p>
                    <a:fld id="{5A10DBA4-86A5-4C81-863E-DC5C2F92C4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0-97B6-4E4A-BB6F-2BABF5AA81B3}"/>
                </c:ext>
              </c:extLst>
            </c:dLbl>
            <c:dLbl>
              <c:idx val="683"/>
              <c:tx>
                <c:rich>
                  <a:bodyPr/>
                  <a:lstStyle/>
                  <a:p>
                    <a:fld id="{3128C40D-98D8-411E-AC07-3F2226ECF3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1-97B6-4E4A-BB6F-2BABF5AA81B3}"/>
                </c:ext>
              </c:extLst>
            </c:dLbl>
            <c:dLbl>
              <c:idx val="684"/>
              <c:tx>
                <c:rich>
                  <a:bodyPr/>
                  <a:lstStyle/>
                  <a:p>
                    <a:fld id="{B17ABDB4-FA75-4156-836D-4C8EEF6564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2-97B6-4E4A-BB6F-2BABF5AA81B3}"/>
                </c:ext>
              </c:extLst>
            </c:dLbl>
            <c:dLbl>
              <c:idx val="685"/>
              <c:tx>
                <c:rich>
                  <a:bodyPr/>
                  <a:lstStyle/>
                  <a:p>
                    <a:fld id="{A6A2DF75-48AA-42A6-9BE3-2D41D6BA2E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3-97B6-4E4A-BB6F-2BABF5AA81B3}"/>
                </c:ext>
              </c:extLst>
            </c:dLbl>
            <c:dLbl>
              <c:idx val="686"/>
              <c:tx>
                <c:rich>
                  <a:bodyPr/>
                  <a:lstStyle/>
                  <a:p>
                    <a:fld id="{AEC6C137-387C-40D6-9D41-0A52EAC93D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4-97B6-4E4A-BB6F-2BABF5AA81B3}"/>
                </c:ext>
              </c:extLst>
            </c:dLbl>
            <c:dLbl>
              <c:idx val="687"/>
              <c:tx>
                <c:rich>
                  <a:bodyPr/>
                  <a:lstStyle/>
                  <a:p>
                    <a:fld id="{D6C3E11A-8B8D-4A75-A3B8-06B551B7BE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5-97B6-4E4A-BB6F-2BABF5AA81B3}"/>
                </c:ext>
              </c:extLst>
            </c:dLbl>
            <c:dLbl>
              <c:idx val="688"/>
              <c:tx>
                <c:rich>
                  <a:bodyPr/>
                  <a:lstStyle/>
                  <a:p>
                    <a:fld id="{308C8777-2A28-4492-B768-136B4B2911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6-97B6-4E4A-BB6F-2BABF5AA81B3}"/>
                </c:ext>
              </c:extLst>
            </c:dLbl>
            <c:dLbl>
              <c:idx val="689"/>
              <c:tx>
                <c:rich>
                  <a:bodyPr/>
                  <a:lstStyle/>
                  <a:p>
                    <a:fld id="{A64144A0-6C9C-4CBA-A19A-5B45116282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7-97B6-4E4A-BB6F-2BABF5AA81B3}"/>
                </c:ext>
              </c:extLst>
            </c:dLbl>
            <c:dLbl>
              <c:idx val="690"/>
              <c:tx>
                <c:rich>
                  <a:bodyPr/>
                  <a:lstStyle/>
                  <a:p>
                    <a:fld id="{CCEE1E57-593B-4E15-9326-1182F3A62D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8-97B6-4E4A-BB6F-2BABF5AA81B3}"/>
                </c:ext>
              </c:extLst>
            </c:dLbl>
            <c:dLbl>
              <c:idx val="691"/>
              <c:tx>
                <c:rich>
                  <a:bodyPr/>
                  <a:lstStyle/>
                  <a:p>
                    <a:fld id="{4F000024-DB26-4800-B955-5310FF9EF0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9-97B6-4E4A-BB6F-2BABF5AA81B3}"/>
                </c:ext>
              </c:extLst>
            </c:dLbl>
            <c:dLbl>
              <c:idx val="692"/>
              <c:tx>
                <c:rich>
                  <a:bodyPr/>
                  <a:lstStyle/>
                  <a:p>
                    <a:fld id="{B83E9CCA-66CB-474C-9356-3C3AA82D95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A-97B6-4E4A-BB6F-2BABF5AA81B3}"/>
                </c:ext>
              </c:extLst>
            </c:dLbl>
            <c:dLbl>
              <c:idx val="693"/>
              <c:tx>
                <c:rich>
                  <a:bodyPr/>
                  <a:lstStyle/>
                  <a:p>
                    <a:fld id="{E969ABA3-3EA2-4942-9302-34345F1767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B-97B6-4E4A-BB6F-2BABF5AA81B3}"/>
                </c:ext>
              </c:extLst>
            </c:dLbl>
            <c:dLbl>
              <c:idx val="694"/>
              <c:tx>
                <c:rich>
                  <a:bodyPr/>
                  <a:lstStyle/>
                  <a:p>
                    <a:fld id="{B7204FBC-00B9-4329-B66E-0A02A2BAA5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C-97B6-4E4A-BB6F-2BABF5AA81B3}"/>
                </c:ext>
              </c:extLst>
            </c:dLbl>
            <c:dLbl>
              <c:idx val="695"/>
              <c:tx>
                <c:rich>
                  <a:bodyPr/>
                  <a:lstStyle/>
                  <a:p>
                    <a:fld id="{06EDD09E-8916-4629-AB33-3C333D1AFE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D-97B6-4E4A-BB6F-2BABF5AA81B3}"/>
                </c:ext>
              </c:extLst>
            </c:dLbl>
            <c:dLbl>
              <c:idx val="696"/>
              <c:tx>
                <c:rich>
                  <a:bodyPr/>
                  <a:lstStyle/>
                  <a:p>
                    <a:fld id="{AC889CD5-3ACC-467D-B9EC-9D7485978D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E-97B6-4E4A-BB6F-2BABF5AA81B3}"/>
                </c:ext>
              </c:extLst>
            </c:dLbl>
            <c:dLbl>
              <c:idx val="697"/>
              <c:tx>
                <c:rich>
                  <a:bodyPr/>
                  <a:lstStyle/>
                  <a:p>
                    <a:fld id="{17E4B2BC-6093-46D2-90E3-D47A485FA1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F-97B6-4E4A-BB6F-2BABF5AA81B3}"/>
                </c:ext>
              </c:extLst>
            </c:dLbl>
            <c:dLbl>
              <c:idx val="698"/>
              <c:tx>
                <c:rich>
                  <a:bodyPr/>
                  <a:lstStyle/>
                  <a:p>
                    <a:fld id="{9B15D4BB-0855-45B8-BBA7-E6CD044A7C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0-97B6-4E4A-BB6F-2BABF5AA81B3}"/>
                </c:ext>
              </c:extLst>
            </c:dLbl>
            <c:dLbl>
              <c:idx val="699"/>
              <c:tx>
                <c:rich>
                  <a:bodyPr/>
                  <a:lstStyle/>
                  <a:p>
                    <a:fld id="{5B2D1BFC-60D4-4330-9DFE-8D40C3DEF3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1-97B6-4E4A-BB6F-2BABF5AA81B3}"/>
                </c:ext>
              </c:extLst>
            </c:dLbl>
            <c:dLbl>
              <c:idx val="700"/>
              <c:tx>
                <c:rich>
                  <a:bodyPr/>
                  <a:lstStyle/>
                  <a:p>
                    <a:fld id="{5B58F03C-357D-42F2-A9B0-7C5471F589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2-97B6-4E4A-BB6F-2BABF5AA81B3}"/>
                </c:ext>
              </c:extLst>
            </c:dLbl>
            <c:dLbl>
              <c:idx val="701"/>
              <c:tx>
                <c:rich>
                  <a:bodyPr/>
                  <a:lstStyle/>
                  <a:p>
                    <a:fld id="{48BFAF8E-2461-4514-A222-7B199B7391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3-97B6-4E4A-BB6F-2BABF5AA81B3}"/>
                </c:ext>
              </c:extLst>
            </c:dLbl>
            <c:dLbl>
              <c:idx val="702"/>
              <c:tx>
                <c:rich>
                  <a:bodyPr/>
                  <a:lstStyle/>
                  <a:p>
                    <a:fld id="{5D3244C4-67F6-4CAF-B8DC-927B73BF5F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4-97B6-4E4A-BB6F-2BABF5AA81B3}"/>
                </c:ext>
              </c:extLst>
            </c:dLbl>
            <c:dLbl>
              <c:idx val="703"/>
              <c:tx>
                <c:rich>
                  <a:bodyPr/>
                  <a:lstStyle/>
                  <a:p>
                    <a:fld id="{71109B50-344E-46B2-B08C-A82BF437B9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5-97B6-4E4A-BB6F-2BABF5AA81B3}"/>
                </c:ext>
              </c:extLst>
            </c:dLbl>
            <c:dLbl>
              <c:idx val="704"/>
              <c:tx>
                <c:rich>
                  <a:bodyPr/>
                  <a:lstStyle/>
                  <a:p>
                    <a:fld id="{B753093C-CAF7-485F-BB15-961BA32079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6-97B6-4E4A-BB6F-2BABF5AA81B3}"/>
                </c:ext>
              </c:extLst>
            </c:dLbl>
            <c:dLbl>
              <c:idx val="705"/>
              <c:tx>
                <c:rich>
                  <a:bodyPr/>
                  <a:lstStyle/>
                  <a:p>
                    <a:fld id="{3904D553-BF8D-4351-A66F-08809B7804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7-97B6-4E4A-BB6F-2BABF5AA81B3}"/>
                </c:ext>
              </c:extLst>
            </c:dLbl>
            <c:dLbl>
              <c:idx val="706"/>
              <c:tx>
                <c:rich>
                  <a:bodyPr/>
                  <a:lstStyle/>
                  <a:p>
                    <a:fld id="{C5ED9776-19A8-4376-990F-67DF04B811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8-97B6-4E4A-BB6F-2BABF5AA81B3}"/>
                </c:ext>
              </c:extLst>
            </c:dLbl>
            <c:dLbl>
              <c:idx val="707"/>
              <c:tx>
                <c:rich>
                  <a:bodyPr/>
                  <a:lstStyle/>
                  <a:p>
                    <a:fld id="{99CDF717-3449-4B6E-BB14-ABA5EDDB27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9-97B6-4E4A-BB6F-2BABF5AA81B3}"/>
                </c:ext>
              </c:extLst>
            </c:dLbl>
            <c:dLbl>
              <c:idx val="708"/>
              <c:tx>
                <c:rich>
                  <a:bodyPr/>
                  <a:lstStyle/>
                  <a:p>
                    <a:fld id="{036E3D27-65E0-4778-B292-E2F48C8EFC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A-97B6-4E4A-BB6F-2BABF5AA81B3}"/>
                </c:ext>
              </c:extLst>
            </c:dLbl>
            <c:dLbl>
              <c:idx val="709"/>
              <c:tx>
                <c:rich>
                  <a:bodyPr/>
                  <a:lstStyle/>
                  <a:p>
                    <a:fld id="{8556D35C-5A96-44C4-A136-544300241B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B-97B6-4E4A-BB6F-2BABF5AA81B3}"/>
                </c:ext>
              </c:extLst>
            </c:dLbl>
            <c:dLbl>
              <c:idx val="710"/>
              <c:tx>
                <c:rich>
                  <a:bodyPr/>
                  <a:lstStyle/>
                  <a:p>
                    <a:fld id="{56E13376-3399-40C4-A834-DD3A25335F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C-97B6-4E4A-BB6F-2BABF5AA81B3}"/>
                </c:ext>
              </c:extLst>
            </c:dLbl>
            <c:dLbl>
              <c:idx val="711"/>
              <c:tx>
                <c:rich>
                  <a:bodyPr/>
                  <a:lstStyle/>
                  <a:p>
                    <a:fld id="{A844FB21-A551-4F37-947E-0B6188669C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D-97B6-4E4A-BB6F-2BABF5AA81B3}"/>
                </c:ext>
              </c:extLst>
            </c:dLbl>
            <c:dLbl>
              <c:idx val="712"/>
              <c:tx>
                <c:rich>
                  <a:bodyPr/>
                  <a:lstStyle/>
                  <a:p>
                    <a:fld id="{1B27E3A9-6372-4A9A-9C28-BD63C57F0F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E-97B6-4E4A-BB6F-2BABF5AA81B3}"/>
                </c:ext>
              </c:extLst>
            </c:dLbl>
            <c:dLbl>
              <c:idx val="713"/>
              <c:tx>
                <c:rich>
                  <a:bodyPr/>
                  <a:lstStyle/>
                  <a:p>
                    <a:fld id="{E0AD8F88-0A6C-48BE-B206-6D5F238446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F-97B6-4E4A-BB6F-2BABF5AA81B3}"/>
                </c:ext>
              </c:extLst>
            </c:dLbl>
            <c:dLbl>
              <c:idx val="714"/>
              <c:tx>
                <c:rich>
                  <a:bodyPr/>
                  <a:lstStyle/>
                  <a:p>
                    <a:fld id="{9B1845BC-08F8-4892-97BD-80CCD25DD7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0-97B6-4E4A-BB6F-2BABF5AA81B3}"/>
                </c:ext>
              </c:extLst>
            </c:dLbl>
            <c:dLbl>
              <c:idx val="715"/>
              <c:tx>
                <c:rich>
                  <a:bodyPr/>
                  <a:lstStyle/>
                  <a:p>
                    <a:fld id="{EEDE8A85-3BE9-4AB9-96E0-B149507724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1-97B6-4E4A-BB6F-2BABF5AA81B3}"/>
                </c:ext>
              </c:extLst>
            </c:dLbl>
            <c:dLbl>
              <c:idx val="716"/>
              <c:tx>
                <c:rich>
                  <a:bodyPr/>
                  <a:lstStyle/>
                  <a:p>
                    <a:fld id="{4BC7FBD2-4BD8-40FE-81EE-AB91790BFB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2-97B6-4E4A-BB6F-2BABF5AA81B3}"/>
                </c:ext>
              </c:extLst>
            </c:dLbl>
            <c:dLbl>
              <c:idx val="717"/>
              <c:tx>
                <c:rich>
                  <a:bodyPr/>
                  <a:lstStyle/>
                  <a:p>
                    <a:fld id="{86F4F571-8BC8-40F0-8CEF-639BAA6148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3-97B6-4E4A-BB6F-2BABF5AA81B3}"/>
                </c:ext>
              </c:extLst>
            </c:dLbl>
            <c:dLbl>
              <c:idx val="718"/>
              <c:tx>
                <c:rich>
                  <a:bodyPr/>
                  <a:lstStyle/>
                  <a:p>
                    <a:fld id="{7C7DF7D1-D8A9-499C-B52A-E881BF35BA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4-97B6-4E4A-BB6F-2BABF5AA81B3}"/>
                </c:ext>
              </c:extLst>
            </c:dLbl>
            <c:dLbl>
              <c:idx val="719"/>
              <c:tx>
                <c:rich>
                  <a:bodyPr/>
                  <a:lstStyle/>
                  <a:p>
                    <a:fld id="{FC7CD8E0-FA00-47A2-9DA5-6DF1DA7B98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5-97B6-4E4A-BB6F-2BABF5AA81B3}"/>
                </c:ext>
              </c:extLst>
            </c:dLbl>
            <c:dLbl>
              <c:idx val="720"/>
              <c:tx>
                <c:rich>
                  <a:bodyPr/>
                  <a:lstStyle/>
                  <a:p>
                    <a:fld id="{2BB2A850-AC75-4F5C-9C4F-C37EC1F696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6-97B6-4E4A-BB6F-2BABF5AA81B3}"/>
                </c:ext>
              </c:extLst>
            </c:dLbl>
            <c:dLbl>
              <c:idx val="721"/>
              <c:tx>
                <c:rich>
                  <a:bodyPr/>
                  <a:lstStyle/>
                  <a:p>
                    <a:fld id="{94F32BF6-80A7-4FA1-AC20-799007A487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7-97B6-4E4A-BB6F-2BABF5AA81B3}"/>
                </c:ext>
              </c:extLst>
            </c:dLbl>
            <c:dLbl>
              <c:idx val="722"/>
              <c:tx>
                <c:rich>
                  <a:bodyPr/>
                  <a:lstStyle/>
                  <a:p>
                    <a:fld id="{3FFCD251-5E2C-4BB9-B319-F03C6E875C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8-97B6-4E4A-BB6F-2BABF5AA81B3}"/>
                </c:ext>
              </c:extLst>
            </c:dLbl>
            <c:dLbl>
              <c:idx val="723"/>
              <c:tx>
                <c:rich>
                  <a:bodyPr/>
                  <a:lstStyle/>
                  <a:p>
                    <a:fld id="{4F23A51B-1362-4F49-A38D-B591D1E6AC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9-97B6-4E4A-BB6F-2BABF5AA81B3}"/>
                </c:ext>
              </c:extLst>
            </c:dLbl>
            <c:dLbl>
              <c:idx val="724"/>
              <c:tx>
                <c:rich>
                  <a:bodyPr/>
                  <a:lstStyle/>
                  <a:p>
                    <a:fld id="{035F76DE-2634-49CF-AAA6-9FA50B1CA4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A-97B6-4E4A-BB6F-2BABF5AA81B3}"/>
                </c:ext>
              </c:extLst>
            </c:dLbl>
            <c:dLbl>
              <c:idx val="725"/>
              <c:tx>
                <c:rich>
                  <a:bodyPr/>
                  <a:lstStyle/>
                  <a:p>
                    <a:fld id="{3EB3DA2D-AB04-433C-B1EC-054660B033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B-97B6-4E4A-BB6F-2BABF5AA81B3}"/>
                </c:ext>
              </c:extLst>
            </c:dLbl>
            <c:dLbl>
              <c:idx val="726"/>
              <c:tx>
                <c:rich>
                  <a:bodyPr/>
                  <a:lstStyle/>
                  <a:p>
                    <a:fld id="{330E7794-65FA-48E3-AB56-841F6D7E89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C-97B6-4E4A-BB6F-2BABF5AA81B3}"/>
                </c:ext>
              </c:extLst>
            </c:dLbl>
            <c:dLbl>
              <c:idx val="727"/>
              <c:tx>
                <c:rich>
                  <a:bodyPr/>
                  <a:lstStyle/>
                  <a:p>
                    <a:fld id="{DB6E3F3E-929E-4F2B-9DF5-652A82EEFB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D-97B6-4E4A-BB6F-2BABF5AA81B3}"/>
                </c:ext>
              </c:extLst>
            </c:dLbl>
            <c:dLbl>
              <c:idx val="728"/>
              <c:tx>
                <c:rich>
                  <a:bodyPr/>
                  <a:lstStyle/>
                  <a:p>
                    <a:fld id="{C8519343-ADE5-4B66-9A46-A12A1E0D5A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E-97B6-4E4A-BB6F-2BABF5AA81B3}"/>
                </c:ext>
              </c:extLst>
            </c:dLbl>
            <c:dLbl>
              <c:idx val="729"/>
              <c:tx>
                <c:rich>
                  <a:bodyPr/>
                  <a:lstStyle/>
                  <a:p>
                    <a:fld id="{659D8B84-9CB1-455A-BEE1-C78ACC64D9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F-97B6-4E4A-BB6F-2BABF5AA81B3}"/>
                </c:ext>
              </c:extLst>
            </c:dLbl>
            <c:dLbl>
              <c:idx val="730"/>
              <c:tx>
                <c:rich>
                  <a:bodyPr/>
                  <a:lstStyle/>
                  <a:p>
                    <a:fld id="{401B33B6-EE4E-4C26-88B1-D5D2EF0F82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0-97B6-4E4A-BB6F-2BABF5AA81B3}"/>
                </c:ext>
              </c:extLst>
            </c:dLbl>
            <c:dLbl>
              <c:idx val="731"/>
              <c:tx>
                <c:rich>
                  <a:bodyPr/>
                  <a:lstStyle/>
                  <a:p>
                    <a:fld id="{3BEF302D-9874-4C58-A677-316BBE97DD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1-97B6-4E4A-BB6F-2BABF5AA81B3}"/>
                </c:ext>
              </c:extLst>
            </c:dLbl>
            <c:dLbl>
              <c:idx val="732"/>
              <c:tx>
                <c:rich>
                  <a:bodyPr/>
                  <a:lstStyle/>
                  <a:p>
                    <a:fld id="{71F7BCA1-F666-4655-90C7-1F8B041872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2-97B6-4E4A-BB6F-2BABF5AA81B3}"/>
                </c:ext>
              </c:extLst>
            </c:dLbl>
            <c:dLbl>
              <c:idx val="733"/>
              <c:tx>
                <c:rich>
                  <a:bodyPr/>
                  <a:lstStyle/>
                  <a:p>
                    <a:fld id="{CF8D0233-1813-4644-B2A6-B8458D0E95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3-97B6-4E4A-BB6F-2BABF5AA81B3}"/>
                </c:ext>
              </c:extLst>
            </c:dLbl>
            <c:dLbl>
              <c:idx val="734"/>
              <c:tx>
                <c:rich>
                  <a:bodyPr/>
                  <a:lstStyle/>
                  <a:p>
                    <a:fld id="{33FF36DD-6277-4A11-9B8A-2C39210E36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4-97B6-4E4A-BB6F-2BABF5AA81B3}"/>
                </c:ext>
              </c:extLst>
            </c:dLbl>
            <c:dLbl>
              <c:idx val="735"/>
              <c:tx>
                <c:rich>
                  <a:bodyPr/>
                  <a:lstStyle/>
                  <a:p>
                    <a:fld id="{B5D55DBB-EEBB-4076-A123-E376A6FCCB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5-97B6-4E4A-BB6F-2BABF5AA81B3}"/>
                </c:ext>
              </c:extLst>
            </c:dLbl>
            <c:dLbl>
              <c:idx val="736"/>
              <c:tx>
                <c:rich>
                  <a:bodyPr/>
                  <a:lstStyle/>
                  <a:p>
                    <a:fld id="{8FA828F8-C8FC-4F74-B603-CB2EABAD15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6-97B6-4E4A-BB6F-2BABF5AA81B3}"/>
                </c:ext>
              </c:extLst>
            </c:dLbl>
            <c:dLbl>
              <c:idx val="737"/>
              <c:tx>
                <c:rich>
                  <a:bodyPr/>
                  <a:lstStyle/>
                  <a:p>
                    <a:fld id="{0A3A181D-C41F-4BA0-829E-8A07FF4EC1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7-97B6-4E4A-BB6F-2BABF5AA81B3}"/>
                </c:ext>
              </c:extLst>
            </c:dLbl>
            <c:dLbl>
              <c:idx val="738"/>
              <c:tx>
                <c:rich>
                  <a:bodyPr/>
                  <a:lstStyle/>
                  <a:p>
                    <a:fld id="{C9CB0DE7-6D05-4949-8DA9-18CF541ED2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8-97B6-4E4A-BB6F-2BABF5AA81B3}"/>
                </c:ext>
              </c:extLst>
            </c:dLbl>
            <c:dLbl>
              <c:idx val="739"/>
              <c:tx>
                <c:rich>
                  <a:bodyPr/>
                  <a:lstStyle/>
                  <a:p>
                    <a:fld id="{87227377-19B0-4CDC-A1CC-B9D35F7B9B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9-97B6-4E4A-BB6F-2BABF5AA81B3}"/>
                </c:ext>
              </c:extLst>
            </c:dLbl>
            <c:dLbl>
              <c:idx val="740"/>
              <c:tx>
                <c:rich>
                  <a:bodyPr/>
                  <a:lstStyle/>
                  <a:p>
                    <a:fld id="{278BE2F6-54DB-41FE-AEC2-4148E38239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A-97B6-4E4A-BB6F-2BABF5AA81B3}"/>
                </c:ext>
              </c:extLst>
            </c:dLbl>
            <c:dLbl>
              <c:idx val="741"/>
              <c:tx>
                <c:rich>
                  <a:bodyPr/>
                  <a:lstStyle/>
                  <a:p>
                    <a:fld id="{7F8C9F8A-B0D8-4C58-97AF-E43E8CBA5D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B-97B6-4E4A-BB6F-2BABF5AA81B3}"/>
                </c:ext>
              </c:extLst>
            </c:dLbl>
            <c:dLbl>
              <c:idx val="742"/>
              <c:tx>
                <c:rich>
                  <a:bodyPr/>
                  <a:lstStyle/>
                  <a:p>
                    <a:fld id="{5844961D-5D6B-416E-85F7-F1662E3A84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C-97B6-4E4A-BB6F-2BABF5AA81B3}"/>
                </c:ext>
              </c:extLst>
            </c:dLbl>
            <c:dLbl>
              <c:idx val="743"/>
              <c:tx>
                <c:rich>
                  <a:bodyPr/>
                  <a:lstStyle/>
                  <a:p>
                    <a:fld id="{22CBA49E-0734-4196-8E4C-CC39EDC175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D-97B6-4E4A-BB6F-2BABF5AA81B3}"/>
                </c:ext>
              </c:extLst>
            </c:dLbl>
            <c:dLbl>
              <c:idx val="744"/>
              <c:tx>
                <c:rich>
                  <a:bodyPr/>
                  <a:lstStyle/>
                  <a:p>
                    <a:fld id="{126FCE82-4BA9-4C95-8BAF-33F30E2648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E-97B6-4E4A-BB6F-2BABF5AA81B3}"/>
                </c:ext>
              </c:extLst>
            </c:dLbl>
            <c:dLbl>
              <c:idx val="745"/>
              <c:tx>
                <c:rich>
                  <a:bodyPr/>
                  <a:lstStyle/>
                  <a:p>
                    <a:fld id="{EAB78DB2-B2D0-4F4A-B61F-A20A9D801F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F-97B6-4E4A-BB6F-2BABF5AA81B3}"/>
                </c:ext>
              </c:extLst>
            </c:dLbl>
            <c:dLbl>
              <c:idx val="746"/>
              <c:tx>
                <c:rich>
                  <a:bodyPr/>
                  <a:lstStyle/>
                  <a:p>
                    <a:fld id="{4BE1967D-F950-4455-9252-0D651AD673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0-97B6-4E4A-BB6F-2BABF5AA81B3}"/>
                </c:ext>
              </c:extLst>
            </c:dLbl>
            <c:dLbl>
              <c:idx val="747"/>
              <c:tx>
                <c:rich>
                  <a:bodyPr/>
                  <a:lstStyle/>
                  <a:p>
                    <a:fld id="{401A906D-9DE9-4238-BDD1-0A831543E6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1-97B6-4E4A-BB6F-2BABF5AA81B3}"/>
                </c:ext>
              </c:extLst>
            </c:dLbl>
            <c:dLbl>
              <c:idx val="748"/>
              <c:tx>
                <c:rich>
                  <a:bodyPr/>
                  <a:lstStyle/>
                  <a:p>
                    <a:fld id="{8DA4FEA4-9FF1-4259-A54F-6FD8E6D356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2-97B6-4E4A-BB6F-2BABF5AA81B3}"/>
                </c:ext>
              </c:extLst>
            </c:dLbl>
            <c:dLbl>
              <c:idx val="749"/>
              <c:tx>
                <c:rich>
                  <a:bodyPr/>
                  <a:lstStyle/>
                  <a:p>
                    <a:fld id="{2A9F9F28-578D-4ABF-9085-AF20CA709D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3-97B6-4E4A-BB6F-2BABF5AA81B3}"/>
                </c:ext>
              </c:extLst>
            </c:dLbl>
            <c:dLbl>
              <c:idx val="750"/>
              <c:tx>
                <c:rich>
                  <a:bodyPr/>
                  <a:lstStyle/>
                  <a:p>
                    <a:fld id="{7E166BF1-7B85-4FE3-8C4B-1BFC3E7068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4-97B6-4E4A-BB6F-2BABF5AA81B3}"/>
                </c:ext>
              </c:extLst>
            </c:dLbl>
            <c:dLbl>
              <c:idx val="751"/>
              <c:tx>
                <c:rich>
                  <a:bodyPr/>
                  <a:lstStyle/>
                  <a:p>
                    <a:fld id="{0A799EFC-D930-4E06-B5DC-B506FC0D35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5-97B6-4E4A-BB6F-2BABF5AA81B3}"/>
                </c:ext>
              </c:extLst>
            </c:dLbl>
            <c:dLbl>
              <c:idx val="752"/>
              <c:tx>
                <c:rich>
                  <a:bodyPr/>
                  <a:lstStyle/>
                  <a:p>
                    <a:fld id="{EB1A95BE-9B1A-4470-9CD2-4EC9E5EFA5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6-97B6-4E4A-BB6F-2BABF5AA81B3}"/>
                </c:ext>
              </c:extLst>
            </c:dLbl>
            <c:dLbl>
              <c:idx val="753"/>
              <c:tx>
                <c:rich>
                  <a:bodyPr/>
                  <a:lstStyle/>
                  <a:p>
                    <a:fld id="{9B0FCF3B-AC5F-44A2-A4AC-C82B3B1CF0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7-97B6-4E4A-BB6F-2BABF5AA81B3}"/>
                </c:ext>
              </c:extLst>
            </c:dLbl>
            <c:dLbl>
              <c:idx val="754"/>
              <c:tx>
                <c:rich>
                  <a:bodyPr/>
                  <a:lstStyle/>
                  <a:p>
                    <a:fld id="{19C60E2B-BC6E-428D-8F59-221EF7892E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8-97B6-4E4A-BB6F-2BABF5AA81B3}"/>
                </c:ext>
              </c:extLst>
            </c:dLbl>
            <c:dLbl>
              <c:idx val="755"/>
              <c:tx>
                <c:rich>
                  <a:bodyPr/>
                  <a:lstStyle/>
                  <a:p>
                    <a:fld id="{F0DB76B4-971B-4120-ADD3-7CD221A036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9-97B6-4E4A-BB6F-2BABF5AA81B3}"/>
                </c:ext>
              </c:extLst>
            </c:dLbl>
            <c:dLbl>
              <c:idx val="756"/>
              <c:tx>
                <c:rich>
                  <a:bodyPr/>
                  <a:lstStyle/>
                  <a:p>
                    <a:fld id="{E35537A1-9E97-40BB-AE21-51D77500C1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A-97B6-4E4A-BB6F-2BABF5AA81B3}"/>
                </c:ext>
              </c:extLst>
            </c:dLbl>
            <c:dLbl>
              <c:idx val="757"/>
              <c:tx>
                <c:rich>
                  <a:bodyPr/>
                  <a:lstStyle/>
                  <a:p>
                    <a:fld id="{3BA2B637-968F-4D4D-A7B7-ED76A90ABD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B-97B6-4E4A-BB6F-2BABF5AA81B3}"/>
                </c:ext>
              </c:extLst>
            </c:dLbl>
            <c:dLbl>
              <c:idx val="758"/>
              <c:tx>
                <c:rich>
                  <a:bodyPr/>
                  <a:lstStyle/>
                  <a:p>
                    <a:fld id="{F414587F-FE71-4E78-9745-1F5D86BF04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C-97B6-4E4A-BB6F-2BABF5AA81B3}"/>
                </c:ext>
              </c:extLst>
            </c:dLbl>
            <c:dLbl>
              <c:idx val="759"/>
              <c:tx>
                <c:rich>
                  <a:bodyPr/>
                  <a:lstStyle/>
                  <a:p>
                    <a:fld id="{AB7D7A92-4C75-4B4E-A5AD-7E9C9C8B53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D-97B6-4E4A-BB6F-2BABF5AA81B3}"/>
                </c:ext>
              </c:extLst>
            </c:dLbl>
            <c:dLbl>
              <c:idx val="760"/>
              <c:tx>
                <c:rich>
                  <a:bodyPr/>
                  <a:lstStyle/>
                  <a:p>
                    <a:fld id="{F533A178-B04F-4300-8B8B-76227DF44B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E-97B6-4E4A-BB6F-2BABF5AA81B3}"/>
                </c:ext>
              </c:extLst>
            </c:dLbl>
            <c:dLbl>
              <c:idx val="761"/>
              <c:tx>
                <c:rich>
                  <a:bodyPr/>
                  <a:lstStyle/>
                  <a:p>
                    <a:fld id="{10BE77ED-894F-47E7-8EBF-980346AB41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F-97B6-4E4A-BB6F-2BABF5AA81B3}"/>
                </c:ext>
              </c:extLst>
            </c:dLbl>
            <c:dLbl>
              <c:idx val="762"/>
              <c:tx>
                <c:rich>
                  <a:bodyPr/>
                  <a:lstStyle/>
                  <a:p>
                    <a:fld id="{92413405-E4AC-49B1-B014-10F516393B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0-97B6-4E4A-BB6F-2BABF5AA81B3}"/>
                </c:ext>
              </c:extLst>
            </c:dLbl>
            <c:dLbl>
              <c:idx val="763"/>
              <c:tx>
                <c:rich>
                  <a:bodyPr/>
                  <a:lstStyle/>
                  <a:p>
                    <a:fld id="{C904D0A6-7D2E-4829-B2DF-902C39373F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1-97B6-4E4A-BB6F-2BABF5AA81B3}"/>
                </c:ext>
              </c:extLst>
            </c:dLbl>
            <c:dLbl>
              <c:idx val="764"/>
              <c:tx>
                <c:rich>
                  <a:bodyPr/>
                  <a:lstStyle/>
                  <a:p>
                    <a:fld id="{E426C07F-3640-4069-989C-DF1F9DA9A4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2-97B6-4E4A-BB6F-2BABF5AA81B3}"/>
                </c:ext>
              </c:extLst>
            </c:dLbl>
            <c:dLbl>
              <c:idx val="765"/>
              <c:tx>
                <c:rich>
                  <a:bodyPr/>
                  <a:lstStyle/>
                  <a:p>
                    <a:fld id="{9846091C-3506-4B5C-81DE-2539F0F4E0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3-97B6-4E4A-BB6F-2BABF5AA81B3}"/>
                </c:ext>
              </c:extLst>
            </c:dLbl>
            <c:dLbl>
              <c:idx val="766"/>
              <c:tx>
                <c:rich>
                  <a:bodyPr/>
                  <a:lstStyle/>
                  <a:p>
                    <a:fld id="{D947B884-FBBB-4556-AD74-A0BA6F9E8A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4-97B6-4E4A-BB6F-2BABF5AA81B3}"/>
                </c:ext>
              </c:extLst>
            </c:dLbl>
            <c:dLbl>
              <c:idx val="767"/>
              <c:tx>
                <c:rich>
                  <a:bodyPr/>
                  <a:lstStyle/>
                  <a:p>
                    <a:fld id="{AC2B443A-D81C-42A7-AFAB-9C31DD5B67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5-97B6-4E4A-BB6F-2BABF5AA81B3}"/>
                </c:ext>
              </c:extLst>
            </c:dLbl>
            <c:dLbl>
              <c:idx val="768"/>
              <c:tx>
                <c:rich>
                  <a:bodyPr/>
                  <a:lstStyle/>
                  <a:p>
                    <a:fld id="{71266314-FFF0-4DDD-8AAE-26C8BFC0B5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6-97B6-4E4A-BB6F-2BABF5AA81B3}"/>
                </c:ext>
              </c:extLst>
            </c:dLbl>
            <c:dLbl>
              <c:idx val="769"/>
              <c:tx>
                <c:rich>
                  <a:bodyPr/>
                  <a:lstStyle/>
                  <a:p>
                    <a:fld id="{AE314000-E876-4931-ADAB-1687D22742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7-97B6-4E4A-BB6F-2BABF5AA81B3}"/>
                </c:ext>
              </c:extLst>
            </c:dLbl>
            <c:dLbl>
              <c:idx val="770"/>
              <c:tx>
                <c:rich>
                  <a:bodyPr/>
                  <a:lstStyle/>
                  <a:p>
                    <a:fld id="{270E2942-005E-44EB-B229-D966FD7BF5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8-97B6-4E4A-BB6F-2BABF5AA81B3}"/>
                </c:ext>
              </c:extLst>
            </c:dLbl>
            <c:dLbl>
              <c:idx val="771"/>
              <c:tx>
                <c:rich>
                  <a:bodyPr/>
                  <a:lstStyle/>
                  <a:p>
                    <a:fld id="{4DB90547-A796-4245-9EAF-FF57F0CB6E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9-97B6-4E4A-BB6F-2BABF5AA81B3}"/>
                </c:ext>
              </c:extLst>
            </c:dLbl>
            <c:dLbl>
              <c:idx val="772"/>
              <c:tx>
                <c:rich>
                  <a:bodyPr/>
                  <a:lstStyle/>
                  <a:p>
                    <a:fld id="{07C3A5FD-F389-4800-81A6-A15A1AB809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A-97B6-4E4A-BB6F-2BABF5AA81B3}"/>
                </c:ext>
              </c:extLst>
            </c:dLbl>
            <c:dLbl>
              <c:idx val="773"/>
              <c:tx>
                <c:rich>
                  <a:bodyPr/>
                  <a:lstStyle/>
                  <a:p>
                    <a:fld id="{4ED98C75-6233-4998-B8DA-09F93ED427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B-97B6-4E4A-BB6F-2BABF5AA81B3}"/>
                </c:ext>
              </c:extLst>
            </c:dLbl>
            <c:dLbl>
              <c:idx val="774"/>
              <c:tx>
                <c:rich>
                  <a:bodyPr/>
                  <a:lstStyle/>
                  <a:p>
                    <a:fld id="{847F52BF-5E87-4E61-8AA3-97E489F3DD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C-97B6-4E4A-BB6F-2BABF5AA81B3}"/>
                </c:ext>
              </c:extLst>
            </c:dLbl>
            <c:dLbl>
              <c:idx val="775"/>
              <c:tx>
                <c:rich>
                  <a:bodyPr/>
                  <a:lstStyle/>
                  <a:p>
                    <a:fld id="{C2A4CCFE-E43F-43DD-8824-F86A33A71F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D-97B6-4E4A-BB6F-2BABF5AA81B3}"/>
                </c:ext>
              </c:extLst>
            </c:dLbl>
            <c:dLbl>
              <c:idx val="776"/>
              <c:tx>
                <c:rich>
                  <a:bodyPr/>
                  <a:lstStyle/>
                  <a:p>
                    <a:fld id="{956B062C-E463-4006-815D-65B4D6044E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E-97B6-4E4A-BB6F-2BABF5AA81B3}"/>
                </c:ext>
              </c:extLst>
            </c:dLbl>
            <c:dLbl>
              <c:idx val="777"/>
              <c:tx>
                <c:rich>
                  <a:bodyPr/>
                  <a:lstStyle/>
                  <a:p>
                    <a:fld id="{C132C399-B059-408F-9FC7-440FAC20C5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F-97B6-4E4A-BB6F-2BABF5AA81B3}"/>
                </c:ext>
              </c:extLst>
            </c:dLbl>
            <c:dLbl>
              <c:idx val="778"/>
              <c:tx>
                <c:rich>
                  <a:bodyPr/>
                  <a:lstStyle/>
                  <a:p>
                    <a:fld id="{275C203D-F818-4249-B3A9-FCCC559DB5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0-97B6-4E4A-BB6F-2BABF5AA81B3}"/>
                </c:ext>
              </c:extLst>
            </c:dLbl>
            <c:dLbl>
              <c:idx val="779"/>
              <c:tx>
                <c:rich>
                  <a:bodyPr/>
                  <a:lstStyle/>
                  <a:p>
                    <a:fld id="{A475CD14-B626-44EC-9E64-EA43A28EA6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1-97B6-4E4A-BB6F-2BABF5AA81B3}"/>
                </c:ext>
              </c:extLst>
            </c:dLbl>
            <c:dLbl>
              <c:idx val="780"/>
              <c:tx>
                <c:rich>
                  <a:bodyPr/>
                  <a:lstStyle/>
                  <a:p>
                    <a:fld id="{EC3F1A9F-182A-49A9-9FF3-4EB407E3B6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2-97B6-4E4A-BB6F-2BABF5AA81B3}"/>
                </c:ext>
              </c:extLst>
            </c:dLbl>
            <c:dLbl>
              <c:idx val="781"/>
              <c:tx>
                <c:rich>
                  <a:bodyPr/>
                  <a:lstStyle/>
                  <a:p>
                    <a:fld id="{CDDCF70B-13A0-4859-A883-C290CAAF45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3-97B6-4E4A-BB6F-2BABF5AA81B3}"/>
                </c:ext>
              </c:extLst>
            </c:dLbl>
            <c:dLbl>
              <c:idx val="782"/>
              <c:tx>
                <c:rich>
                  <a:bodyPr/>
                  <a:lstStyle/>
                  <a:p>
                    <a:fld id="{8CAB375C-3FBE-4123-A9AD-AE20E5F7D4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4-97B6-4E4A-BB6F-2BABF5AA81B3}"/>
                </c:ext>
              </c:extLst>
            </c:dLbl>
            <c:dLbl>
              <c:idx val="783"/>
              <c:tx>
                <c:rich>
                  <a:bodyPr/>
                  <a:lstStyle/>
                  <a:p>
                    <a:fld id="{FEA50C76-21F8-4134-9E4C-20F6D5F2CF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5-97B6-4E4A-BB6F-2BABF5AA81B3}"/>
                </c:ext>
              </c:extLst>
            </c:dLbl>
            <c:dLbl>
              <c:idx val="784"/>
              <c:tx>
                <c:rich>
                  <a:bodyPr/>
                  <a:lstStyle/>
                  <a:p>
                    <a:fld id="{0CF92A4E-907A-43E8-82DC-F2DF1CD60C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6-97B6-4E4A-BB6F-2BABF5AA81B3}"/>
                </c:ext>
              </c:extLst>
            </c:dLbl>
            <c:dLbl>
              <c:idx val="785"/>
              <c:tx>
                <c:rich>
                  <a:bodyPr/>
                  <a:lstStyle/>
                  <a:p>
                    <a:fld id="{65BDC769-E6AD-4950-819B-375EE5EB2C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7-97B6-4E4A-BB6F-2BABF5AA81B3}"/>
                </c:ext>
              </c:extLst>
            </c:dLbl>
            <c:dLbl>
              <c:idx val="786"/>
              <c:tx>
                <c:rich>
                  <a:bodyPr/>
                  <a:lstStyle/>
                  <a:p>
                    <a:fld id="{9DE34B79-D53F-4D0D-98D0-3BF50F57BA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8-97B6-4E4A-BB6F-2BABF5AA81B3}"/>
                </c:ext>
              </c:extLst>
            </c:dLbl>
            <c:dLbl>
              <c:idx val="787"/>
              <c:tx>
                <c:rich>
                  <a:bodyPr/>
                  <a:lstStyle/>
                  <a:p>
                    <a:fld id="{4728FE0E-377F-4F54-8C6F-B419CCDB61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9-97B6-4E4A-BB6F-2BABF5AA81B3}"/>
                </c:ext>
              </c:extLst>
            </c:dLbl>
            <c:dLbl>
              <c:idx val="788"/>
              <c:tx>
                <c:rich>
                  <a:bodyPr/>
                  <a:lstStyle/>
                  <a:p>
                    <a:fld id="{792E64CA-48D3-4D64-8BB3-6B800497DF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A-97B6-4E4A-BB6F-2BABF5AA81B3}"/>
                </c:ext>
              </c:extLst>
            </c:dLbl>
            <c:dLbl>
              <c:idx val="789"/>
              <c:tx>
                <c:rich>
                  <a:bodyPr/>
                  <a:lstStyle/>
                  <a:p>
                    <a:fld id="{DBDC53FC-20D2-4C88-8F5F-4E4184D061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B-97B6-4E4A-BB6F-2BABF5AA81B3}"/>
                </c:ext>
              </c:extLst>
            </c:dLbl>
            <c:dLbl>
              <c:idx val="790"/>
              <c:tx>
                <c:rich>
                  <a:bodyPr/>
                  <a:lstStyle/>
                  <a:p>
                    <a:fld id="{21E97774-5C4B-47D0-B58B-607B05BF73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C-97B6-4E4A-BB6F-2BABF5AA81B3}"/>
                </c:ext>
              </c:extLst>
            </c:dLbl>
            <c:dLbl>
              <c:idx val="791"/>
              <c:tx>
                <c:rich>
                  <a:bodyPr/>
                  <a:lstStyle/>
                  <a:p>
                    <a:fld id="{5BDCF4F3-66EE-47E8-8079-F5FCB2FAD9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D-97B6-4E4A-BB6F-2BABF5AA81B3}"/>
                </c:ext>
              </c:extLst>
            </c:dLbl>
            <c:dLbl>
              <c:idx val="792"/>
              <c:tx>
                <c:rich>
                  <a:bodyPr/>
                  <a:lstStyle/>
                  <a:p>
                    <a:fld id="{7C50356F-383D-44D6-BD16-805CADD9A6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E-97B6-4E4A-BB6F-2BABF5AA81B3}"/>
                </c:ext>
              </c:extLst>
            </c:dLbl>
            <c:dLbl>
              <c:idx val="793"/>
              <c:tx>
                <c:rich>
                  <a:bodyPr/>
                  <a:lstStyle/>
                  <a:p>
                    <a:fld id="{DF8176C5-F576-40D0-9F85-2B1ACE32DF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F-97B6-4E4A-BB6F-2BABF5AA81B3}"/>
                </c:ext>
              </c:extLst>
            </c:dLbl>
            <c:dLbl>
              <c:idx val="794"/>
              <c:tx>
                <c:rich>
                  <a:bodyPr/>
                  <a:lstStyle/>
                  <a:p>
                    <a:fld id="{17B73FD0-E7BE-4971-A03C-B30C1C2924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0-97B6-4E4A-BB6F-2BABF5AA81B3}"/>
                </c:ext>
              </c:extLst>
            </c:dLbl>
            <c:dLbl>
              <c:idx val="795"/>
              <c:tx>
                <c:rich>
                  <a:bodyPr/>
                  <a:lstStyle/>
                  <a:p>
                    <a:fld id="{6FF293B1-B1DC-41DD-A90D-C6FA91F54A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1-97B6-4E4A-BB6F-2BABF5AA81B3}"/>
                </c:ext>
              </c:extLst>
            </c:dLbl>
            <c:dLbl>
              <c:idx val="796"/>
              <c:tx>
                <c:rich>
                  <a:bodyPr/>
                  <a:lstStyle/>
                  <a:p>
                    <a:fld id="{E75E99D8-E37D-4605-A72C-4462D24BF6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2-97B6-4E4A-BB6F-2BABF5AA81B3}"/>
                </c:ext>
              </c:extLst>
            </c:dLbl>
            <c:dLbl>
              <c:idx val="797"/>
              <c:tx>
                <c:rich>
                  <a:bodyPr/>
                  <a:lstStyle/>
                  <a:p>
                    <a:fld id="{A0C96F8B-311F-418E-B21B-103A36BEA1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3-97B6-4E4A-BB6F-2BABF5AA81B3}"/>
                </c:ext>
              </c:extLst>
            </c:dLbl>
            <c:dLbl>
              <c:idx val="798"/>
              <c:tx>
                <c:rich>
                  <a:bodyPr/>
                  <a:lstStyle/>
                  <a:p>
                    <a:fld id="{AC78F28B-904D-4062-9F68-44870B2452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4-97B6-4E4A-BB6F-2BABF5AA81B3}"/>
                </c:ext>
              </c:extLst>
            </c:dLbl>
            <c:dLbl>
              <c:idx val="799"/>
              <c:tx>
                <c:rich>
                  <a:bodyPr/>
                  <a:lstStyle/>
                  <a:p>
                    <a:fld id="{274CCFE0-AEC5-45D6-8FD9-32AAC6EEE4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5-97B6-4E4A-BB6F-2BABF5AA81B3}"/>
                </c:ext>
              </c:extLst>
            </c:dLbl>
            <c:dLbl>
              <c:idx val="800"/>
              <c:tx>
                <c:rich>
                  <a:bodyPr/>
                  <a:lstStyle/>
                  <a:p>
                    <a:fld id="{5D555560-F89E-45AF-A1C5-C01DB35861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6-97B6-4E4A-BB6F-2BABF5AA81B3}"/>
                </c:ext>
              </c:extLst>
            </c:dLbl>
            <c:dLbl>
              <c:idx val="801"/>
              <c:tx>
                <c:rich>
                  <a:bodyPr/>
                  <a:lstStyle/>
                  <a:p>
                    <a:fld id="{46D97061-0F81-4A88-92E3-B27660001D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7-97B6-4E4A-BB6F-2BABF5AA81B3}"/>
                </c:ext>
              </c:extLst>
            </c:dLbl>
            <c:dLbl>
              <c:idx val="802"/>
              <c:tx>
                <c:rich>
                  <a:bodyPr/>
                  <a:lstStyle/>
                  <a:p>
                    <a:fld id="{45138B44-4667-40EE-8B86-1942991375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8-97B6-4E4A-BB6F-2BABF5AA81B3}"/>
                </c:ext>
              </c:extLst>
            </c:dLbl>
            <c:dLbl>
              <c:idx val="803"/>
              <c:tx>
                <c:rich>
                  <a:bodyPr/>
                  <a:lstStyle/>
                  <a:p>
                    <a:fld id="{7BD87DFF-F131-4593-A619-08D5F89AEB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9-97B6-4E4A-BB6F-2BABF5AA81B3}"/>
                </c:ext>
              </c:extLst>
            </c:dLbl>
            <c:dLbl>
              <c:idx val="804"/>
              <c:tx>
                <c:rich>
                  <a:bodyPr/>
                  <a:lstStyle/>
                  <a:p>
                    <a:fld id="{7BE52BEC-78DF-4C77-8CC5-887ED155F3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A-97B6-4E4A-BB6F-2BABF5AA81B3}"/>
                </c:ext>
              </c:extLst>
            </c:dLbl>
            <c:dLbl>
              <c:idx val="805"/>
              <c:tx>
                <c:rich>
                  <a:bodyPr/>
                  <a:lstStyle/>
                  <a:p>
                    <a:fld id="{62E78ED0-23DF-4435-B0A1-803438A472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B-97B6-4E4A-BB6F-2BABF5AA81B3}"/>
                </c:ext>
              </c:extLst>
            </c:dLbl>
            <c:dLbl>
              <c:idx val="806"/>
              <c:tx>
                <c:rich>
                  <a:bodyPr/>
                  <a:lstStyle/>
                  <a:p>
                    <a:fld id="{DCF613B4-014A-4D2D-9F4F-B08209BF41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C-97B6-4E4A-BB6F-2BABF5AA81B3}"/>
                </c:ext>
              </c:extLst>
            </c:dLbl>
            <c:dLbl>
              <c:idx val="807"/>
              <c:tx>
                <c:rich>
                  <a:bodyPr/>
                  <a:lstStyle/>
                  <a:p>
                    <a:fld id="{BFE10F99-AC13-4353-86FB-BF5E7D2268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D-97B6-4E4A-BB6F-2BABF5AA81B3}"/>
                </c:ext>
              </c:extLst>
            </c:dLbl>
            <c:dLbl>
              <c:idx val="808"/>
              <c:tx>
                <c:rich>
                  <a:bodyPr/>
                  <a:lstStyle/>
                  <a:p>
                    <a:fld id="{047A6308-B8C0-4301-9F8B-46876B5FA5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E-97B6-4E4A-BB6F-2BABF5AA81B3}"/>
                </c:ext>
              </c:extLst>
            </c:dLbl>
            <c:dLbl>
              <c:idx val="809"/>
              <c:tx>
                <c:rich>
                  <a:bodyPr/>
                  <a:lstStyle/>
                  <a:p>
                    <a:fld id="{F165AD3D-E471-4A8B-A2E8-54691CC480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F-97B6-4E4A-BB6F-2BABF5AA81B3}"/>
                </c:ext>
              </c:extLst>
            </c:dLbl>
            <c:dLbl>
              <c:idx val="810"/>
              <c:tx>
                <c:rich>
                  <a:bodyPr/>
                  <a:lstStyle/>
                  <a:p>
                    <a:fld id="{8DCE9337-73FA-408E-9F60-D1B5E50F9B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0-97B6-4E4A-BB6F-2BABF5AA81B3}"/>
                </c:ext>
              </c:extLst>
            </c:dLbl>
            <c:dLbl>
              <c:idx val="811"/>
              <c:tx>
                <c:rich>
                  <a:bodyPr/>
                  <a:lstStyle/>
                  <a:p>
                    <a:fld id="{0CC77A44-2051-4D30-B483-CEE1F2C696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1-97B6-4E4A-BB6F-2BABF5AA81B3}"/>
                </c:ext>
              </c:extLst>
            </c:dLbl>
            <c:dLbl>
              <c:idx val="812"/>
              <c:tx>
                <c:rich>
                  <a:bodyPr/>
                  <a:lstStyle/>
                  <a:p>
                    <a:fld id="{7CFAC1B6-EC7C-43AC-BF91-B71919B30C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2-97B6-4E4A-BB6F-2BABF5AA81B3}"/>
                </c:ext>
              </c:extLst>
            </c:dLbl>
            <c:dLbl>
              <c:idx val="813"/>
              <c:tx>
                <c:rich>
                  <a:bodyPr/>
                  <a:lstStyle/>
                  <a:p>
                    <a:fld id="{C7A0FF4A-5506-461E-BFAE-7F4E0EB3A7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3-97B6-4E4A-BB6F-2BABF5AA81B3}"/>
                </c:ext>
              </c:extLst>
            </c:dLbl>
            <c:dLbl>
              <c:idx val="814"/>
              <c:tx>
                <c:rich>
                  <a:bodyPr/>
                  <a:lstStyle/>
                  <a:p>
                    <a:fld id="{EDA6723E-4511-4D9C-8737-2B8C95C65C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4-97B6-4E4A-BB6F-2BABF5AA81B3}"/>
                </c:ext>
              </c:extLst>
            </c:dLbl>
            <c:dLbl>
              <c:idx val="815"/>
              <c:tx>
                <c:rich>
                  <a:bodyPr/>
                  <a:lstStyle/>
                  <a:p>
                    <a:fld id="{616DC8A4-2987-4331-ADEF-AC82E18EC4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5-97B6-4E4A-BB6F-2BABF5AA81B3}"/>
                </c:ext>
              </c:extLst>
            </c:dLbl>
            <c:dLbl>
              <c:idx val="816"/>
              <c:tx>
                <c:rich>
                  <a:bodyPr/>
                  <a:lstStyle/>
                  <a:p>
                    <a:fld id="{2B4AFD82-A1FC-4A72-9B96-B7E9B940D3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6-97B6-4E4A-BB6F-2BABF5AA81B3}"/>
                </c:ext>
              </c:extLst>
            </c:dLbl>
            <c:dLbl>
              <c:idx val="817"/>
              <c:tx>
                <c:rich>
                  <a:bodyPr/>
                  <a:lstStyle/>
                  <a:p>
                    <a:fld id="{94F2D9AD-7CF6-4025-9976-162522595C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7-97B6-4E4A-BB6F-2BABF5AA81B3}"/>
                </c:ext>
              </c:extLst>
            </c:dLbl>
            <c:dLbl>
              <c:idx val="818"/>
              <c:tx>
                <c:rich>
                  <a:bodyPr/>
                  <a:lstStyle/>
                  <a:p>
                    <a:fld id="{A5F58060-72EE-4DC7-8473-D58DF3F213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8-97B6-4E4A-BB6F-2BABF5AA81B3}"/>
                </c:ext>
              </c:extLst>
            </c:dLbl>
            <c:dLbl>
              <c:idx val="819"/>
              <c:tx>
                <c:rich>
                  <a:bodyPr/>
                  <a:lstStyle/>
                  <a:p>
                    <a:fld id="{32E12640-673E-4D2A-AEAB-8F91460FD3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9-97B6-4E4A-BB6F-2BABF5AA81B3}"/>
                </c:ext>
              </c:extLst>
            </c:dLbl>
            <c:dLbl>
              <c:idx val="820"/>
              <c:tx>
                <c:rich>
                  <a:bodyPr/>
                  <a:lstStyle/>
                  <a:p>
                    <a:fld id="{C26BB526-88DC-4781-B909-81AAF6DFED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A-97B6-4E4A-BB6F-2BABF5AA81B3}"/>
                </c:ext>
              </c:extLst>
            </c:dLbl>
            <c:dLbl>
              <c:idx val="821"/>
              <c:tx>
                <c:rich>
                  <a:bodyPr/>
                  <a:lstStyle/>
                  <a:p>
                    <a:fld id="{77167135-E0AC-48B7-92BF-9FB4F28ED9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B-97B6-4E4A-BB6F-2BABF5AA81B3}"/>
                </c:ext>
              </c:extLst>
            </c:dLbl>
            <c:dLbl>
              <c:idx val="822"/>
              <c:tx>
                <c:rich>
                  <a:bodyPr/>
                  <a:lstStyle/>
                  <a:p>
                    <a:fld id="{13E32B50-4C06-41A1-A9E4-B9F0E3E84C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C-97B6-4E4A-BB6F-2BABF5AA81B3}"/>
                </c:ext>
              </c:extLst>
            </c:dLbl>
            <c:dLbl>
              <c:idx val="823"/>
              <c:tx>
                <c:rich>
                  <a:bodyPr/>
                  <a:lstStyle/>
                  <a:p>
                    <a:fld id="{53337CE8-8B53-413F-A41D-82516BAFE7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D-97B6-4E4A-BB6F-2BABF5AA81B3}"/>
                </c:ext>
              </c:extLst>
            </c:dLbl>
            <c:dLbl>
              <c:idx val="824"/>
              <c:tx>
                <c:rich>
                  <a:bodyPr/>
                  <a:lstStyle/>
                  <a:p>
                    <a:fld id="{ABB5CBFC-3362-457A-8BDD-7C531E17AB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E-97B6-4E4A-BB6F-2BABF5AA81B3}"/>
                </c:ext>
              </c:extLst>
            </c:dLbl>
            <c:dLbl>
              <c:idx val="825"/>
              <c:tx>
                <c:rich>
                  <a:bodyPr/>
                  <a:lstStyle/>
                  <a:p>
                    <a:fld id="{81EA6671-390F-4F89-8E50-53789101A2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F-97B6-4E4A-BB6F-2BABF5AA81B3}"/>
                </c:ext>
              </c:extLst>
            </c:dLbl>
            <c:dLbl>
              <c:idx val="826"/>
              <c:tx>
                <c:rich>
                  <a:bodyPr/>
                  <a:lstStyle/>
                  <a:p>
                    <a:fld id="{DE968E6E-3975-4707-A924-BDAB580982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0-97B6-4E4A-BB6F-2BABF5AA81B3}"/>
                </c:ext>
              </c:extLst>
            </c:dLbl>
            <c:dLbl>
              <c:idx val="827"/>
              <c:tx>
                <c:rich>
                  <a:bodyPr/>
                  <a:lstStyle/>
                  <a:p>
                    <a:fld id="{43856312-F36E-48AC-9CA1-1A33C66F90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1-97B6-4E4A-BB6F-2BABF5AA81B3}"/>
                </c:ext>
              </c:extLst>
            </c:dLbl>
            <c:dLbl>
              <c:idx val="828"/>
              <c:tx>
                <c:rich>
                  <a:bodyPr/>
                  <a:lstStyle/>
                  <a:p>
                    <a:fld id="{B134B3CE-95A3-44C1-8013-92652587ED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2-97B6-4E4A-BB6F-2BABF5AA81B3}"/>
                </c:ext>
              </c:extLst>
            </c:dLbl>
            <c:dLbl>
              <c:idx val="829"/>
              <c:tx>
                <c:rich>
                  <a:bodyPr/>
                  <a:lstStyle/>
                  <a:p>
                    <a:fld id="{89863991-1F6B-4D61-88CE-1EF4788155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3-97B6-4E4A-BB6F-2BABF5AA81B3}"/>
                </c:ext>
              </c:extLst>
            </c:dLbl>
            <c:dLbl>
              <c:idx val="830"/>
              <c:tx>
                <c:rich>
                  <a:bodyPr/>
                  <a:lstStyle/>
                  <a:p>
                    <a:fld id="{6DABBFF4-E65B-4C17-8B42-B8A58146B4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4-97B6-4E4A-BB6F-2BABF5AA81B3}"/>
                </c:ext>
              </c:extLst>
            </c:dLbl>
            <c:dLbl>
              <c:idx val="831"/>
              <c:tx>
                <c:rich>
                  <a:bodyPr/>
                  <a:lstStyle/>
                  <a:p>
                    <a:fld id="{96F171E1-7825-4C4E-8115-09CF84339E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5-97B6-4E4A-BB6F-2BABF5AA81B3}"/>
                </c:ext>
              </c:extLst>
            </c:dLbl>
            <c:dLbl>
              <c:idx val="832"/>
              <c:tx>
                <c:rich>
                  <a:bodyPr/>
                  <a:lstStyle/>
                  <a:p>
                    <a:fld id="{37220D17-198A-453B-9D1A-15F24C7713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6-97B6-4E4A-BB6F-2BABF5AA81B3}"/>
                </c:ext>
              </c:extLst>
            </c:dLbl>
            <c:dLbl>
              <c:idx val="833"/>
              <c:tx>
                <c:rich>
                  <a:bodyPr/>
                  <a:lstStyle/>
                  <a:p>
                    <a:fld id="{2ECE57C1-FDA9-4840-9281-C683122ED3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7-97B6-4E4A-BB6F-2BABF5AA81B3}"/>
                </c:ext>
              </c:extLst>
            </c:dLbl>
            <c:dLbl>
              <c:idx val="834"/>
              <c:tx>
                <c:rich>
                  <a:bodyPr/>
                  <a:lstStyle/>
                  <a:p>
                    <a:fld id="{D6EA7F03-C105-4831-846E-980ED1686E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8-97B6-4E4A-BB6F-2BABF5AA81B3}"/>
                </c:ext>
              </c:extLst>
            </c:dLbl>
            <c:dLbl>
              <c:idx val="835"/>
              <c:tx>
                <c:rich>
                  <a:bodyPr/>
                  <a:lstStyle/>
                  <a:p>
                    <a:fld id="{209FBF14-21BA-4266-B49F-F5EEA69C24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9-97B6-4E4A-BB6F-2BABF5AA81B3}"/>
                </c:ext>
              </c:extLst>
            </c:dLbl>
            <c:dLbl>
              <c:idx val="836"/>
              <c:tx>
                <c:rich>
                  <a:bodyPr/>
                  <a:lstStyle/>
                  <a:p>
                    <a:fld id="{492CBEF6-B7B0-4DA7-85A0-C59356AA99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A-97B6-4E4A-BB6F-2BABF5AA81B3}"/>
                </c:ext>
              </c:extLst>
            </c:dLbl>
            <c:dLbl>
              <c:idx val="837"/>
              <c:tx>
                <c:rich>
                  <a:bodyPr/>
                  <a:lstStyle/>
                  <a:p>
                    <a:fld id="{2E5E247E-7B5F-4F00-A6E1-F129B306D1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B-97B6-4E4A-BB6F-2BABF5AA81B3}"/>
                </c:ext>
              </c:extLst>
            </c:dLbl>
            <c:dLbl>
              <c:idx val="838"/>
              <c:tx>
                <c:rich>
                  <a:bodyPr/>
                  <a:lstStyle/>
                  <a:p>
                    <a:fld id="{D2276410-859A-4511-8003-B400E40EA8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C-97B6-4E4A-BB6F-2BABF5AA81B3}"/>
                </c:ext>
              </c:extLst>
            </c:dLbl>
            <c:dLbl>
              <c:idx val="839"/>
              <c:tx>
                <c:rich>
                  <a:bodyPr/>
                  <a:lstStyle/>
                  <a:p>
                    <a:fld id="{178C19E0-C046-4BEC-A0D1-A09FB10AE8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D-97B6-4E4A-BB6F-2BABF5AA81B3}"/>
                </c:ext>
              </c:extLst>
            </c:dLbl>
            <c:dLbl>
              <c:idx val="840"/>
              <c:tx>
                <c:rich>
                  <a:bodyPr/>
                  <a:lstStyle/>
                  <a:p>
                    <a:fld id="{8102426D-4C1C-4FE5-BBB2-A999D7380F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E-97B6-4E4A-BB6F-2BABF5AA81B3}"/>
                </c:ext>
              </c:extLst>
            </c:dLbl>
            <c:dLbl>
              <c:idx val="841"/>
              <c:tx>
                <c:rich>
                  <a:bodyPr/>
                  <a:lstStyle/>
                  <a:p>
                    <a:fld id="{A49FF5A2-637E-414D-906F-FD7000E903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F-97B6-4E4A-BB6F-2BABF5AA81B3}"/>
                </c:ext>
              </c:extLst>
            </c:dLbl>
            <c:dLbl>
              <c:idx val="842"/>
              <c:tx>
                <c:rich>
                  <a:bodyPr/>
                  <a:lstStyle/>
                  <a:p>
                    <a:fld id="{7C6CB8FE-CE3C-4C08-A6A8-ADA66BE80E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0-97B6-4E4A-BB6F-2BABF5AA81B3}"/>
                </c:ext>
              </c:extLst>
            </c:dLbl>
            <c:dLbl>
              <c:idx val="843"/>
              <c:tx>
                <c:rich>
                  <a:bodyPr/>
                  <a:lstStyle/>
                  <a:p>
                    <a:fld id="{9762A6D0-5E7F-4E76-90F2-C95ADC3F01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1-97B6-4E4A-BB6F-2BABF5AA81B3}"/>
                </c:ext>
              </c:extLst>
            </c:dLbl>
            <c:dLbl>
              <c:idx val="844"/>
              <c:tx>
                <c:rich>
                  <a:bodyPr/>
                  <a:lstStyle/>
                  <a:p>
                    <a:fld id="{B3299FC4-6C91-4B2F-9557-FC985B0901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2-97B6-4E4A-BB6F-2BABF5AA81B3}"/>
                </c:ext>
              </c:extLst>
            </c:dLbl>
            <c:dLbl>
              <c:idx val="845"/>
              <c:tx>
                <c:rich>
                  <a:bodyPr/>
                  <a:lstStyle/>
                  <a:p>
                    <a:fld id="{E8B7E871-6996-49BE-843C-E759F9663A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3-97B6-4E4A-BB6F-2BABF5AA81B3}"/>
                </c:ext>
              </c:extLst>
            </c:dLbl>
            <c:dLbl>
              <c:idx val="846"/>
              <c:tx>
                <c:rich>
                  <a:bodyPr/>
                  <a:lstStyle/>
                  <a:p>
                    <a:fld id="{AC5F4101-18AE-4895-98EC-59970779B2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4-97B6-4E4A-BB6F-2BABF5AA81B3}"/>
                </c:ext>
              </c:extLst>
            </c:dLbl>
            <c:dLbl>
              <c:idx val="847"/>
              <c:tx>
                <c:rich>
                  <a:bodyPr/>
                  <a:lstStyle/>
                  <a:p>
                    <a:fld id="{C1D38810-10D1-4F31-B708-39537D5108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5-97B6-4E4A-BB6F-2BABF5AA81B3}"/>
                </c:ext>
              </c:extLst>
            </c:dLbl>
            <c:dLbl>
              <c:idx val="848"/>
              <c:tx>
                <c:rich>
                  <a:bodyPr/>
                  <a:lstStyle/>
                  <a:p>
                    <a:fld id="{03A6D91E-E191-4D0A-9689-7DB1102B89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6-97B6-4E4A-BB6F-2BABF5AA81B3}"/>
                </c:ext>
              </c:extLst>
            </c:dLbl>
            <c:dLbl>
              <c:idx val="849"/>
              <c:tx>
                <c:rich>
                  <a:bodyPr/>
                  <a:lstStyle/>
                  <a:p>
                    <a:fld id="{65480F8E-06D7-41BB-9022-82CF378374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7-97B6-4E4A-BB6F-2BABF5AA81B3}"/>
                </c:ext>
              </c:extLst>
            </c:dLbl>
            <c:dLbl>
              <c:idx val="850"/>
              <c:tx>
                <c:rich>
                  <a:bodyPr/>
                  <a:lstStyle/>
                  <a:p>
                    <a:fld id="{38737D72-6495-486C-86F7-D954DD8A2F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8-97B6-4E4A-BB6F-2BABF5AA81B3}"/>
                </c:ext>
              </c:extLst>
            </c:dLbl>
            <c:dLbl>
              <c:idx val="851"/>
              <c:tx>
                <c:rich>
                  <a:bodyPr/>
                  <a:lstStyle/>
                  <a:p>
                    <a:fld id="{FB0C940D-6CDE-4E16-AFBA-1F9C3397B1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9-97B6-4E4A-BB6F-2BABF5AA81B3}"/>
                </c:ext>
              </c:extLst>
            </c:dLbl>
            <c:dLbl>
              <c:idx val="852"/>
              <c:tx>
                <c:rich>
                  <a:bodyPr/>
                  <a:lstStyle/>
                  <a:p>
                    <a:fld id="{BB0A665D-8585-41C8-9453-72C32CEE70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A-97B6-4E4A-BB6F-2BABF5AA81B3}"/>
                </c:ext>
              </c:extLst>
            </c:dLbl>
            <c:dLbl>
              <c:idx val="853"/>
              <c:tx>
                <c:rich>
                  <a:bodyPr/>
                  <a:lstStyle/>
                  <a:p>
                    <a:fld id="{CB6DC194-0779-4FB1-A541-F5C94B670B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B-97B6-4E4A-BB6F-2BABF5AA81B3}"/>
                </c:ext>
              </c:extLst>
            </c:dLbl>
            <c:dLbl>
              <c:idx val="854"/>
              <c:tx>
                <c:rich>
                  <a:bodyPr/>
                  <a:lstStyle/>
                  <a:p>
                    <a:fld id="{6C8D5F16-8BA6-4CD4-91D2-810B5E5535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C-97B6-4E4A-BB6F-2BABF5AA81B3}"/>
                </c:ext>
              </c:extLst>
            </c:dLbl>
            <c:dLbl>
              <c:idx val="855"/>
              <c:tx>
                <c:rich>
                  <a:bodyPr/>
                  <a:lstStyle/>
                  <a:p>
                    <a:fld id="{9D8A555F-F2F6-4A7E-B837-12781401DB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D-97B6-4E4A-BB6F-2BABF5AA81B3}"/>
                </c:ext>
              </c:extLst>
            </c:dLbl>
            <c:dLbl>
              <c:idx val="856"/>
              <c:tx>
                <c:rich>
                  <a:bodyPr/>
                  <a:lstStyle/>
                  <a:p>
                    <a:fld id="{B0C2FA54-BB9E-45DF-9430-5DEFAEA89D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E-97B6-4E4A-BB6F-2BABF5AA81B3}"/>
                </c:ext>
              </c:extLst>
            </c:dLbl>
            <c:dLbl>
              <c:idx val="857"/>
              <c:tx>
                <c:rich>
                  <a:bodyPr/>
                  <a:lstStyle/>
                  <a:p>
                    <a:fld id="{E6C20E46-4F40-4482-BEE9-4E08CA0105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F-97B6-4E4A-BB6F-2BABF5AA81B3}"/>
                </c:ext>
              </c:extLst>
            </c:dLbl>
            <c:dLbl>
              <c:idx val="858"/>
              <c:tx>
                <c:rich>
                  <a:bodyPr/>
                  <a:lstStyle/>
                  <a:p>
                    <a:fld id="{A8279278-622A-4F5D-BFD8-C08191064E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0-97B6-4E4A-BB6F-2BABF5AA81B3}"/>
                </c:ext>
              </c:extLst>
            </c:dLbl>
            <c:dLbl>
              <c:idx val="859"/>
              <c:tx>
                <c:rich>
                  <a:bodyPr/>
                  <a:lstStyle/>
                  <a:p>
                    <a:fld id="{CC5F8BDF-3330-4EFD-A1A2-91BE76D740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1-97B6-4E4A-BB6F-2BABF5AA81B3}"/>
                </c:ext>
              </c:extLst>
            </c:dLbl>
            <c:dLbl>
              <c:idx val="860"/>
              <c:tx>
                <c:rich>
                  <a:bodyPr/>
                  <a:lstStyle/>
                  <a:p>
                    <a:fld id="{7861CB2F-154A-427A-92EB-F2CF544E34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2-97B6-4E4A-BB6F-2BABF5AA81B3}"/>
                </c:ext>
              </c:extLst>
            </c:dLbl>
            <c:dLbl>
              <c:idx val="861"/>
              <c:tx>
                <c:rich>
                  <a:bodyPr/>
                  <a:lstStyle/>
                  <a:p>
                    <a:fld id="{05E5237F-9ACD-447D-84BF-3B8DD4D430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3-97B6-4E4A-BB6F-2BABF5AA81B3}"/>
                </c:ext>
              </c:extLst>
            </c:dLbl>
            <c:dLbl>
              <c:idx val="862"/>
              <c:tx>
                <c:rich>
                  <a:bodyPr/>
                  <a:lstStyle/>
                  <a:p>
                    <a:fld id="{41F2F0CE-5665-414D-864C-A3ACE30A5A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4-97B6-4E4A-BB6F-2BABF5AA81B3}"/>
                </c:ext>
              </c:extLst>
            </c:dLbl>
            <c:dLbl>
              <c:idx val="863"/>
              <c:tx>
                <c:rich>
                  <a:bodyPr/>
                  <a:lstStyle/>
                  <a:p>
                    <a:fld id="{FCCE4555-6FE4-4257-B7A8-499922A247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5-97B6-4E4A-BB6F-2BABF5AA81B3}"/>
                </c:ext>
              </c:extLst>
            </c:dLbl>
            <c:dLbl>
              <c:idx val="864"/>
              <c:tx>
                <c:rich>
                  <a:bodyPr/>
                  <a:lstStyle/>
                  <a:p>
                    <a:fld id="{AD6DC898-D3C9-4065-B4A0-18924CC9B2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6-97B6-4E4A-BB6F-2BABF5AA81B3}"/>
                </c:ext>
              </c:extLst>
            </c:dLbl>
            <c:dLbl>
              <c:idx val="865"/>
              <c:tx>
                <c:rich>
                  <a:bodyPr/>
                  <a:lstStyle/>
                  <a:p>
                    <a:fld id="{C3463635-6DA0-4DA9-9768-39B67D81F2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7-97B6-4E4A-BB6F-2BABF5AA81B3}"/>
                </c:ext>
              </c:extLst>
            </c:dLbl>
            <c:dLbl>
              <c:idx val="866"/>
              <c:tx>
                <c:rich>
                  <a:bodyPr/>
                  <a:lstStyle/>
                  <a:p>
                    <a:fld id="{9E7BBF28-7F43-4821-87B5-D826D31569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8-97B6-4E4A-BB6F-2BABF5AA81B3}"/>
                </c:ext>
              </c:extLst>
            </c:dLbl>
            <c:dLbl>
              <c:idx val="867"/>
              <c:tx>
                <c:rich>
                  <a:bodyPr/>
                  <a:lstStyle/>
                  <a:p>
                    <a:fld id="{D28A8D9E-F845-402B-BF2B-644D923473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9-97B6-4E4A-BB6F-2BABF5AA81B3}"/>
                </c:ext>
              </c:extLst>
            </c:dLbl>
            <c:dLbl>
              <c:idx val="868"/>
              <c:tx>
                <c:rich>
                  <a:bodyPr/>
                  <a:lstStyle/>
                  <a:p>
                    <a:fld id="{141372D0-9678-4FDB-871D-FEF69AA3A5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A-97B6-4E4A-BB6F-2BABF5AA81B3}"/>
                </c:ext>
              </c:extLst>
            </c:dLbl>
            <c:dLbl>
              <c:idx val="869"/>
              <c:tx>
                <c:rich>
                  <a:bodyPr/>
                  <a:lstStyle/>
                  <a:p>
                    <a:fld id="{85277342-4150-4081-B166-6AC1CB5D4C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B-97B6-4E4A-BB6F-2BABF5AA81B3}"/>
                </c:ext>
              </c:extLst>
            </c:dLbl>
            <c:dLbl>
              <c:idx val="870"/>
              <c:tx>
                <c:rich>
                  <a:bodyPr/>
                  <a:lstStyle/>
                  <a:p>
                    <a:fld id="{548AA5B1-2D12-40CB-B11B-3025673E6D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C-97B6-4E4A-BB6F-2BABF5AA81B3}"/>
                </c:ext>
              </c:extLst>
            </c:dLbl>
            <c:dLbl>
              <c:idx val="871"/>
              <c:tx>
                <c:rich>
                  <a:bodyPr/>
                  <a:lstStyle/>
                  <a:p>
                    <a:fld id="{A1938F64-4175-4DDB-A191-FF266B69B0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D-97B6-4E4A-BB6F-2BABF5AA81B3}"/>
                </c:ext>
              </c:extLst>
            </c:dLbl>
            <c:dLbl>
              <c:idx val="872"/>
              <c:tx>
                <c:rich>
                  <a:bodyPr/>
                  <a:lstStyle/>
                  <a:p>
                    <a:fld id="{C2F91B31-0CF6-412B-9F6F-B821658CF6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E-97B6-4E4A-BB6F-2BABF5AA81B3}"/>
                </c:ext>
              </c:extLst>
            </c:dLbl>
            <c:dLbl>
              <c:idx val="873"/>
              <c:tx>
                <c:rich>
                  <a:bodyPr/>
                  <a:lstStyle/>
                  <a:p>
                    <a:fld id="{8CCE3EC8-FAF3-4197-B81A-C360151BF3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F-97B6-4E4A-BB6F-2BABF5AA81B3}"/>
                </c:ext>
              </c:extLst>
            </c:dLbl>
            <c:dLbl>
              <c:idx val="874"/>
              <c:tx>
                <c:rich>
                  <a:bodyPr/>
                  <a:lstStyle/>
                  <a:p>
                    <a:fld id="{FB49D9B8-9789-4704-8A2B-6768C69706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0-97B6-4E4A-BB6F-2BABF5AA81B3}"/>
                </c:ext>
              </c:extLst>
            </c:dLbl>
            <c:dLbl>
              <c:idx val="875"/>
              <c:tx>
                <c:rich>
                  <a:bodyPr/>
                  <a:lstStyle/>
                  <a:p>
                    <a:fld id="{42D1EC6A-0F04-4DDE-A46F-5C16F31DF2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1-97B6-4E4A-BB6F-2BABF5AA81B3}"/>
                </c:ext>
              </c:extLst>
            </c:dLbl>
            <c:dLbl>
              <c:idx val="876"/>
              <c:tx>
                <c:rich>
                  <a:bodyPr/>
                  <a:lstStyle/>
                  <a:p>
                    <a:fld id="{1778F6A8-AB88-4868-911B-EBCA97A229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2-97B6-4E4A-BB6F-2BABF5AA81B3}"/>
                </c:ext>
              </c:extLst>
            </c:dLbl>
            <c:dLbl>
              <c:idx val="877"/>
              <c:tx>
                <c:rich>
                  <a:bodyPr/>
                  <a:lstStyle/>
                  <a:p>
                    <a:fld id="{1D8E9324-BD53-4371-9251-B7C40D0F8F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3-97B6-4E4A-BB6F-2BABF5AA81B3}"/>
                </c:ext>
              </c:extLst>
            </c:dLbl>
            <c:dLbl>
              <c:idx val="878"/>
              <c:tx>
                <c:rich>
                  <a:bodyPr/>
                  <a:lstStyle/>
                  <a:p>
                    <a:fld id="{B5956F75-4FA8-4C68-ABD9-63A02C2A6C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4-97B6-4E4A-BB6F-2BABF5AA81B3}"/>
                </c:ext>
              </c:extLst>
            </c:dLbl>
            <c:dLbl>
              <c:idx val="879"/>
              <c:tx>
                <c:rich>
                  <a:bodyPr/>
                  <a:lstStyle/>
                  <a:p>
                    <a:fld id="{A8F36E50-C53F-4E7A-A588-101564F849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5-97B6-4E4A-BB6F-2BABF5AA81B3}"/>
                </c:ext>
              </c:extLst>
            </c:dLbl>
            <c:dLbl>
              <c:idx val="880"/>
              <c:tx>
                <c:rich>
                  <a:bodyPr/>
                  <a:lstStyle/>
                  <a:p>
                    <a:fld id="{EBD290B5-9E20-4DEF-AD44-77B61FEC66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6-97B6-4E4A-BB6F-2BABF5AA81B3}"/>
                </c:ext>
              </c:extLst>
            </c:dLbl>
            <c:dLbl>
              <c:idx val="881"/>
              <c:tx>
                <c:rich>
                  <a:bodyPr/>
                  <a:lstStyle/>
                  <a:p>
                    <a:fld id="{C8C67695-1886-49ED-B36A-3FC47345C5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7-97B6-4E4A-BB6F-2BABF5AA81B3}"/>
                </c:ext>
              </c:extLst>
            </c:dLbl>
            <c:dLbl>
              <c:idx val="882"/>
              <c:tx>
                <c:rich>
                  <a:bodyPr/>
                  <a:lstStyle/>
                  <a:p>
                    <a:fld id="{DB5EED43-24B2-406D-8472-93A083F2EA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8-97B6-4E4A-BB6F-2BABF5AA81B3}"/>
                </c:ext>
              </c:extLst>
            </c:dLbl>
            <c:dLbl>
              <c:idx val="883"/>
              <c:tx>
                <c:rich>
                  <a:bodyPr/>
                  <a:lstStyle/>
                  <a:p>
                    <a:fld id="{F1DF3FDA-FAEC-4ED1-B9C2-CEA0AA0FFB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9-97B6-4E4A-BB6F-2BABF5AA81B3}"/>
                </c:ext>
              </c:extLst>
            </c:dLbl>
            <c:dLbl>
              <c:idx val="884"/>
              <c:tx>
                <c:rich>
                  <a:bodyPr/>
                  <a:lstStyle/>
                  <a:p>
                    <a:fld id="{765E78FD-CF5E-4B1B-BD4A-0B4CF31D11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A-97B6-4E4A-BB6F-2BABF5AA81B3}"/>
                </c:ext>
              </c:extLst>
            </c:dLbl>
            <c:dLbl>
              <c:idx val="885"/>
              <c:tx>
                <c:rich>
                  <a:bodyPr/>
                  <a:lstStyle/>
                  <a:p>
                    <a:fld id="{7C797EDF-7CC1-4E7A-A559-ECD21466A5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B-97B6-4E4A-BB6F-2BABF5AA81B3}"/>
                </c:ext>
              </c:extLst>
            </c:dLbl>
            <c:dLbl>
              <c:idx val="886"/>
              <c:tx>
                <c:rich>
                  <a:bodyPr/>
                  <a:lstStyle/>
                  <a:p>
                    <a:fld id="{E438CC96-2515-4D5C-AA19-9A64C44288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C-97B6-4E4A-BB6F-2BABF5AA81B3}"/>
                </c:ext>
              </c:extLst>
            </c:dLbl>
            <c:dLbl>
              <c:idx val="887"/>
              <c:tx>
                <c:rich>
                  <a:bodyPr/>
                  <a:lstStyle/>
                  <a:p>
                    <a:fld id="{848ECD92-B620-4064-9647-13119E2DB6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D-97B6-4E4A-BB6F-2BABF5AA81B3}"/>
                </c:ext>
              </c:extLst>
            </c:dLbl>
            <c:dLbl>
              <c:idx val="888"/>
              <c:tx>
                <c:rich>
                  <a:bodyPr/>
                  <a:lstStyle/>
                  <a:p>
                    <a:fld id="{AEC1AD59-5110-4566-A2CF-7FD5E7AA44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E-97B6-4E4A-BB6F-2BABF5AA81B3}"/>
                </c:ext>
              </c:extLst>
            </c:dLbl>
            <c:dLbl>
              <c:idx val="889"/>
              <c:tx>
                <c:rich>
                  <a:bodyPr/>
                  <a:lstStyle/>
                  <a:p>
                    <a:fld id="{CB341543-3AD2-4B19-9B8F-AEE2CE80F7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F-97B6-4E4A-BB6F-2BABF5AA81B3}"/>
                </c:ext>
              </c:extLst>
            </c:dLbl>
            <c:dLbl>
              <c:idx val="890"/>
              <c:tx>
                <c:rich>
                  <a:bodyPr/>
                  <a:lstStyle/>
                  <a:p>
                    <a:fld id="{A70699D8-D66D-41BC-9E8A-0E7653218D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0-97B6-4E4A-BB6F-2BABF5AA81B3}"/>
                </c:ext>
              </c:extLst>
            </c:dLbl>
            <c:dLbl>
              <c:idx val="891"/>
              <c:tx>
                <c:rich>
                  <a:bodyPr/>
                  <a:lstStyle/>
                  <a:p>
                    <a:fld id="{02092B2E-1CBF-47D5-9DC7-79CD748215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1-97B6-4E4A-BB6F-2BABF5AA81B3}"/>
                </c:ext>
              </c:extLst>
            </c:dLbl>
            <c:dLbl>
              <c:idx val="892"/>
              <c:tx>
                <c:rich>
                  <a:bodyPr/>
                  <a:lstStyle/>
                  <a:p>
                    <a:fld id="{6D5E311B-DB27-49C6-809B-82E04485C1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2-97B6-4E4A-BB6F-2BABF5AA81B3}"/>
                </c:ext>
              </c:extLst>
            </c:dLbl>
            <c:dLbl>
              <c:idx val="893"/>
              <c:tx>
                <c:rich>
                  <a:bodyPr/>
                  <a:lstStyle/>
                  <a:p>
                    <a:fld id="{160C0050-6977-409E-90CF-35A1C2C221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3-97B6-4E4A-BB6F-2BABF5AA81B3}"/>
                </c:ext>
              </c:extLst>
            </c:dLbl>
            <c:dLbl>
              <c:idx val="894"/>
              <c:tx>
                <c:rich>
                  <a:bodyPr/>
                  <a:lstStyle/>
                  <a:p>
                    <a:fld id="{ECC021E1-0CE7-4F97-AB2E-8F468C3A8A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4-97B6-4E4A-BB6F-2BABF5AA81B3}"/>
                </c:ext>
              </c:extLst>
            </c:dLbl>
            <c:dLbl>
              <c:idx val="895"/>
              <c:tx>
                <c:rich>
                  <a:bodyPr/>
                  <a:lstStyle/>
                  <a:p>
                    <a:fld id="{9FD89605-AA81-40B2-BDEA-8CC11085AE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5-97B6-4E4A-BB6F-2BABF5AA81B3}"/>
                </c:ext>
              </c:extLst>
            </c:dLbl>
            <c:dLbl>
              <c:idx val="896"/>
              <c:tx>
                <c:rich>
                  <a:bodyPr/>
                  <a:lstStyle/>
                  <a:p>
                    <a:fld id="{5F22AB32-3A5B-4DC8-B645-DF418A19BF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6-97B6-4E4A-BB6F-2BABF5AA81B3}"/>
                </c:ext>
              </c:extLst>
            </c:dLbl>
            <c:dLbl>
              <c:idx val="897"/>
              <c:tx>
                <c:rich>
                  <a:bodyPr/>
                  <a:lstStyle/>
                  <a:p>
                    <a:fld id="{653EB0D9-D47A-4CF5-99B1-95DA87222B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7-97B6-4E4A-BB6F-2BABF5AA81B3}"/>
                </c:ext>
              </c:extLst>
            </c:dLbl>
            <c:dLbl>
              <c:idx val="898"/>
              <c:tx>
                <c:rich>
                  <a:bodyPr/>
                  <a:lstStyle/>
                  <a:p>
                    <a:fld id="{94A0B878-E8F6-467B-82B7-B2E7230911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8-97B6-4E4A-BB6F-2BABF5AA81B3}"/>
                </c:ext>
              </c:extLst>
            </c:dLbl>
            <c:dLbl>
              <c:idx val="899"/>
              <c:tx>
                <c:rich>
                  <a:bodyPr/>
                  <a:lstStyle/>
                  <a:p>
                    <a:fld id="{FDDF1508-5344-4EE1-A9C4-780D739E3E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9-97B6-4E4A-BB6F-2BABF5AA81B3}"/>
                </c:ext>
              </c:extLst>
            </c:dLbl>
            <c:dLbl>
              <c:idx val="900"/>
              <c:tx>
                <c:rich>
                  <a:bodyPr/>
                  <a:lstStyle/>
                  <a:p>
                    <a:fld id="{405311A3-7CBA-4645-B628-1F56390432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A-97B6-4E4A-BB6F-2BABF5AA81B3}"/>
                </c:ext>
              </c:extLst>
            </c:dLbl>
            <c:dLbl>
              <c:idx val="901"/>
              <c:tx>
                <c:rich>
                  <a:bodyPr/>
                  <a:lstStyle/>
                  <a:p>
                    <a:fld id="{00FE13E9-B2ED-4E70-85AC-B104D9888C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B-97B6-4E4A-BB6F-2BABF5AA81B3}"/>
                </c:ext>
              </c:extLst>
            </c:dLbl>
            <c:dLbl>
              <c:idx val="902"/>
              <c:tx>
                <c:rich>
                  <a:bodyPr/>
                  <a:lstStyle/>
                  <a:p>
                    <a:fld id="{CCBFDFC1-647C-467D-BAF3-48DA9962D3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C-97B6-4E4A-BB6F-2BABF5AA81B3}"/>
                </c:ext>
              </c:extLst>
            </c:dLbl>
            <c:dLbl>
              <c:idx val="903"/>
              <c:tx>
                <c:rich>
                  <a:bodyPr/>
                  <a:lstStyle/>
                  <a:p>
                    <a:fld id="{F3557451-29DD-4DF0-9DAE-C82BE96C5B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D-97B6-4E4A-BB6F-2BABF5AA81B3}"/>
                </c:ext>
              </c:extLst>
            </c:dLbl>
            <c:dLbl>
              <c:idx val="904"/>
              <c:tx>
                <c:rich>
                  <a:bodyPr/>
                  <a:lstStyle/>
                  <a:p>
                    <a:fld id="{2E4FA72B-2EE9-4EEB-83B7-192FBEA773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E-97B6-4E4A-BB6F-2BABF5AA81B3}"/>
                </c:ext>
              </c:extLst>
            </c:dLbl>
            <c:dLbl>
              <c:idx val="905"/>
              <c:tx>
                <c:rich>
                  <a:bodyPr/>
                  <a:lstStyle/>
                  <a:p>
                    <a:fld id="{3E9844AB-110D-4669-BFCA-647AD311BC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F-97B6-4E4A-BB6F-2BABF5AA81B3}"/>
                </c:ext>
              </c:extLst>
            </c:dLbl>
            <c:dLbl>
              <c:idx val="906"/>
              <c:tx>
                <c:rich>
                  <a:bodyPr/>
                  <a:lstStyle/>
                  <a:p>
                    <a:fld id="{75C9088C-9BB6-4D32-80C0-B9328949A9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0-97B6-4E4A-BB6F-2BABF5AA81B3}"/>
                </c:ext>
              </c:extLst>
            </c:dLbl>
            <c:dLbl>
              <c:idx val="907"/>
              <c:tx>
                <c:rich>
                  <a:bodyPr/>
                  <a:lstStyle/>
                  <a:p>
                    <a:fld id="{65556CED-F391-452D-873F-D8E583FA75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1-97B6-4E4A-BB6F-2BABF5AA81B3}"/>
                </c:ext>
              </c:extLst>
            </c:dLbl>
            <c:dLbl>
              <c:idx val="908"/>
              <c:tx>
                <c:rich>
                  <a:bodyPr/>
                  <a:lstStyle/>
                  <a:p>
                    <a:fld id="{D91B02E0-AAC5-4C73-88D7-8869D91A9F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2-97B6-4E4A-BB6F-2BABF5AA81B3}"/>
                </c:ext>
              </c:extLst>
            </c:dLbl>
            <c:dLbl>
              <c:idx val="909"/>
              <c:tx>
                <c:rich>
                  <a:bodyPr/>
                  <a:lstStyle/>
                  <a:p>
                    <a:fld id="{4579DA4F-3DB7-4EE0-968C-EC26FBA4DF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3-97B6-4E4A-BB6F-2BABF5AA81B3}"/>
                </c:ext>
              </c:extLst>
            </c:dLbl>
            <c:dLbl>
              <c:idx val="910"/>
              <c:tx>
                <c:rich>
                  <a:bodyPr/>
                  <a:lstStyle/>
                  <a:p>
                    <a:fld id="{C0B255A8-0D17-4C8E-A8CD-B38736382D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4-97B6-4E4A-BB6F-2BABF5AA81B3}"/>
                </c:ext>
              </c:extLst>
            </c:dLbl>
            <c:dLbl>
              <c:idx val="911"/>
              <c:tx>
                <c:rich>
                  <a:bodyPr/>
                  <a:lstStyle/>
                  <a:p>
                    <a:fld id="{32A43235-0FBE-41E1-A3F9-EF5199EB93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5-97B6-4E4A-BB6F-2BABF5AA81B3}"/>
                </c:ext>
              </c:extLst>
            </c:dLbl>
            <c:dLbl>
              <c:idx val="912"/>
              <c:tx>
                <c:rich>
                  <a:bodyPr/>
                  <a:lstStyle/>
                  <a:p>
                    <a:fld id="{CF5C0EB7-FEA0-4F22-AF84-C5A86D056E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6-97B6-4E4A-BB6F-2BABF5AA81B3}"/>
                </c:ext>
              </c:extLst>
            </c:dLbl>
            <c:dLbl>
              <c:idx val="913"/>
              <c:tx>
                <c:rich>
                  <a:bodyPr/>
                  <a:lstStyle/>
                  <a:p>
                    <a:fld id="{E5100CDF-A8E1-4EAD-AA6B-22CDEAAEFE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7-97B6-4E4A-BB6F-2BABF5AA81B3}"/>
                </c:ext>
              </c:extLst>
            </c:dLbl>
            <c:dLbl>
              <c:idx val="914"/>
              <c:tx>
                <c:rich>
                  <a:bodyPr/>
                  <a:lstStyle/>
                  <a:p>
                    <a:fld id="{544B7CDA-9466-4533-A477-B50C177963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8-97B6-4E4A-BB6F-2BABF5AA81B3}"/>
                </c:ext>
              </c:extLst>
            </c:dLbl>
            <c:dLbl>
              <c:idx val="915"/>
              <c:tx>
                <c:rich>
                  <a:bodyPr/>
                  <a:lstStyle/>
                  <a:p>
                    <a:fld id="{E058C8EA-7186-4ABD-9EC1-B2969CF0B1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9-97B6-4E4A-BB6F-2BABF5AA81B3}"/>
                </c:ext>
              </c:extLst>
            </c:dLbl>
            <c:dLbl>
              <c:idx val="916"/>
              <c:tx>
                <c:rich>
                  <a:bodyPr/>
                  <a:lstStyle/>
                  <a:p>
                    <a:fld id="{A42BC10B-D483-48BD-BFD9-9A5F7D71D4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A-97B6-4E4A-BB6F-2BABF5AA81B3}"/>
                </c:ext>
              </c:extLst>
            </c:dLbl>
            <c:dLbl>
              <c:idx val="917"/>
              <c:tx>
                <c:rich>
                  <a:bodyPr/>
                  <a:lstStyle/>
                  <a:p>
                    <a:fld id="{B44530C7-98AA-439D-905B-7D4826CE11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B-97B6-4E4A-BB6F-2BABF5AA81B3}"/>
                </c:ext>
              </c:extLst>
            </c:dLbl>
            <c:dLbl>
              <c:idx val="918"/>
              <c:tx>
                <c:rich>
                  <a:bodyPr/>
                  <a:lstStyle/>
                  <a:p>
                    <a:fld id="{45120865-BB7A-4B71-85C7-F6A24BF9B0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C-97B6-4E4A-BB6F-2BABF5AA81B3}"/>
                </c:ext>
              </c:extLst>
            </c:dLbl>
            <c:dLbl>
              <c:idx val="919"/>
              <c:tx>
                <c:rich>
                  <a:bodyPr/>
                  <a:lstStyle/>
                  <a:p>
                    <a:fld id="{0ED26196-0A9A-4491-A79B-DCBC851987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D-97B6-4E4A-BB6F-2BABF5AA81B3}"/>
                </c:ext>
              </c:extLst>
            </c:dLbl>
            <c:dLbl>
              <c:idx val="920"/>
              <c:tx>
                <c:rich>
                  <a:bodyPr/>
                  <a:lstStyle/>
                  <a:p>
                    <a:fld id="{C36E6F3E-BF65-41BE-B134-D37D90E0CD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E-97B6-4E4A-BB6F-2BABF5AA81B3}"/>
                </c:ext>
              </c:extLst>
            </c:dLbl>
            <c:dLbl>
              <c:idx val="921"/>
              <c:tx>
                <c:rich>
                  <a:bodyPr/>
                  <a:lstStyle/>
                  <a:p>
                    <a:fld id="{815209B2-452E-43E5-A51C-7A9C289F25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F-97B6-4E4A-BB6F-2BABF5AA81B3}"/>
                </c:ext>
              </c:extLst>
            </c:dLbl>
            <c:dLbl>
              <c:idx val="922"/>
              <c:tx>
                <c:rich>
                  <a:bodyPr/>
                  <a:lstStyle/>
                  <a:p>
                    <a:fld id="{74CFC6A0-DF67-4FF4-89A4-5131CCC9AB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0-97B6-4E4A-BB6F-2BABF5AA81B3}"/>
                </c:ext>
              </c:extLst>
            </c:dLbl>
            <c:dLbl>
              <c:idx val="923"/>
              <c:tx>
                <c:rich>
                  <a:bodyPr/>
                  <a:lstStyle/>
                  <a:p>
                    <a:fld id="{434ECB19-8CB6-4327-B62D-68FE1CCF96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1-97B6-4E4A-BB6F-2BABF5AA81B3}"/>
                </c:ext>
              </c:extLst>
            </c:dLbl>
            <c:dLbl>
              <c:idx val="924"/>
              <c:tx>
                <c:rich>
                  <a:bodyPr/>
                  <a:lstStyle/>
                  <a:p>
                    <a:fld id="{A0374C7B-2607-4ED4-9A8C-9F861088BE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2-97B6-4E4A-BB6F-2BABF5AA81B3}"/>
                </c:ext>
              </c:extLst>
            </c:dLbl>
            <c:dLbl>
              <c:idx val="925"/>
              <c:tx>
                <c:rich>
                  <a:bodyPr/>
                  <a:lstStyle/>
                  <a:p>
                    <a:fld id="{DCFF80DC-D819-4A00-9E8F-FD2ED0373E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3-97B6-4E4A-BB6F-2BABF5AA81B3}"/>
                </c:ext>
              </c:extLst>
            </c:dLbl>
            <c:dLbl>
              <c:idx val="926"/>
              <c:tx>
                <c:rich>
                  <a:bodyPr/>
                  <a:lstStyle/>
                  <a:p>
                    <a:fld id="{05BE3B0A-6329-4253-B7CC-A8DA9C9CAB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4-97B6-4E4A-BB6F-2BABF5AA81B3}"/>
                </c:ext>
              </c:extLst>
            </c:dLbl>
            <c:dLbl>
              <c:idx val="927"/>
              <c:tx>
                <c:rich>
                  <a:bodyPr/>
                  <a:lstStyle/>
                  <a:p>
                    <a:fld id="{BE5B7D05-6B85-4CC2-A57D-80F6D37916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5-97B6-4E4A-BB6F-2BABF5AA81B3}"/>
                </c:ext>
              </c:extLst>
            </c:dLbl>
            <c:dLbl>
              <c:idx val="928"/>
              <c:tx>
                <c:rich>
                  <a:bodyPr/>
                  <a:lstStyle/>
                  <a:p>
                    <a:fld id="{D7839461-E3E0-4E6A-BC46-00EBA100CC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6-97B6-4E4A-BB6F-2BABF5AA81B3}"/>
                </c:ext>
              </c:extLst>
            </c:dLbl>
            <c:dLbl>
              <c:idx val="929"/>
              <c:tx>
                <c:rich>
                  <a:bodyPr/>
                  <a:lstStyle/>
                  <a:p>
                    <a:fld id="{6854749C-CE3B-4678-AF2E-6C0EEB3C6B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7-97B6-4E4A-BB6F-2BABF5AA81B3}"/>
                </c:ext>
              </c:extLst>
            </c:dLbl>
            <c:dLbl>
              <c:idx val="930"/>
              <c:tx>
                <c:rich>
                  <a:bodyPr/>
                  <a:lstStyle/>
                  <a:p>
                    <a:fld id="{56202BC3-4B63-4531-A8C5-654C430389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8-97B6-4E4A-BB6F-2BABF5AA81B3}"/>
                </c:ext>
              </c:extLst>
            </c:dLbl>
            <c:dLbl>
              <c:idx val="931"/>
              <c:tx>
                <c:rich>
                  <a:bodyPr/>
                  <a:lstStyle/>
                  <a:p>
                    <a:fld id="{C121AB2E-663D-43AD-BAA8-BB0C99EEDC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9-97B6-4E4A-BB6F-2BABF5AA81B3}"/>
                </c:ext>
              </c:extLst>
            </c:dLbl>
            <c:dLbl>
              <c:idx val="932"/>
              <c:tx>
                <c:rich>
                  <a:bodyPr/>
                  <a:lstStyle/>
                  <a:p>
                    <a:fld id="{56F54EB1-1BC3-4F61-A7AA-8E27AC0437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A-97B6-4E4A-BB6F-2BABF5AA81B3}"/>
                </c:ext>
              </c:extLst>
            </c:dLbl>
            <c:dLbl>
              <c:idx val="933"/>
              <c:tx>
                <c:rich>
                  <a:bodyPr/>
                  <a:lstStyle/>
                  <a:p>
                    <a:fld id="{430C87A5-A227-4961-A1CD-0C9452DA16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B-97B6-4E4A-BB6F-2BABF5AA81B3}"/>
                </c:ext>
              </c:extLst>
            </c:dLbl>
            <c:dLbl>
              <c:idx val="934"/>
              <c:tx>
                <c:rich>
                  <a:bodyPr/>
                  <a:lstStyle/>
                  <a:p>
                    <a:fld id="{89C64AFD-37C2-449E-AD51-B15BD64F1E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C-97B6-4E4A-BB6F-2BABF5AA81B3}"/>
                </c:ext>
              </c:extLst>
            </c:dLbl>
            <c:dLbl>
              <c:idx val="935"/>
              <c:tx>
                <c:rich>
                  <a:bodyPr/>
                  <a:lstStyle/>
                  <a:p>
                    <a:fld id="{57E84B8F-8685-4174-8061-10CEE45A39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D-97B6-4E4A-BB6F-2BABF5AA81B3}"/>
                </c:ext>
              </c:extLst>
            </c:dLbl>
            <c:dLbl>
              <c:idx val="936"/>
              <c:tx>
                <c:rich>
                  <a:bodyPr/>
                  <a:lstStyle/>
                  <a:p>
                    <a:fld id="{358F7C1F-A5CE-4174-A03B-0958728156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E-97B6-4E4A-BB6F-2BABF5AA81B3}"/>
                </c:ext>
              </c:extLst>
            </c:dLbl>
            <c:dLbl>
              <c:idx val="937"/>
              <c:tx>
                <c:rich>
                  <a:bodyPr/>
                  <a:lstStyle/>
                  <a:p>
                    <a:fld id="{2C19026F-FDA6-4EAB-B136-096E39E54A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F-97B6-4E4A-BB6F-2BABF5AA81B3}"/>
                </c:ext>
              </c:extLst>
            </c:dLbl>
            <c:dLbl>
              <c:idx val="938"/>
              <c:tx>
                <c:rich>
                  <a:bodyPr/>
                  <a:lstStyle/>
                  <a:p>
                    <a:fld id="{20C0E619-B7CC-48FE-80FC-8B7340E4CA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0-97B6-4E4A-BB6F-2BABF5AA81B3}"/>
                </c:ext>
              </c:extLst>
            </c:dLbl>
            <c:dLbl>
              <c:idx val="939"/>
              <c:tx>
                <c:rich>
                  <a:bodyPr/>
                  <a:lstStyle/>
                  <a:p>
                    <a:fld id="{34C25FA4-429F-41CE-A02A-AE8A43E66D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1-97B6-4E4A-BB6F-2BABF5AA81B3}"/>
                </c:ext>
              </c:extLst>
            </c:dLbl>
            <c:dLbl>
              <c:idx val="940"/>
              <c:tx>
                <c:rich>
                  <a:bodyPr/>
                  <a:lstStyle/>
                  <a:p>
                    <a:fld id="{2D82D581-391E-4628-83C9-51F61C3DEC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2-97B6-4E4A-BB6F-2BABF5AA81B3}"/>
                </c:ext>
              </c:extLst>
            </c:dLbl>
            <c:dLbl>
              <c:idx val="941"/>
              <c:tx>
                <c:rich>
                  <a:bodyPr/>
                  <a:lstStyle/>
                  <a:p>
                    <a:fld id="{30757F48-4A4C-4F3E-8AE0-199BD36668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3-97B6-4E4A-BB6F-2BABF5AA81B3}"/>
                </c:ext>
              </c:extLst>
            </c:dLbl>
            <c:dLbl>
              <c:idx val="942"/>
              <c:tx>
                <c:rich>
                  <a:bodyPr/>
                  <a:lstStyle/>
                  <a:p>
                    <a:fld id="{221BF3A9-DDC0-4487-9D12-7BE97451F7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4-97B6-4E4A-BB6F-2BABF5AA81B3}"/>
                </c:ext>
              </c:extLst>
            </c:dLbl>
            <c:dLbl>
              <c:idx val="943"/>
              <c:tx>
                <c:rich>
                  <a:bodyPr/>
                  <a:lstStyle/>
                  <a:p>
                    <a:fld id="{ADE1C8D1-C917-4B62-BB0A-47506D18D4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5-97B6-4E4A-BB6F-2BABF5AA81B3}"/>
                </c:ext>
              </c:extLst>
            </c:dLbl>
            <c:dLbl>
              <c:idx val="944"/>
              <c:tx>
                <c:rich>
                  <a:bodyPr/>
                  <a:lstStyle/>
                  <a:p>
                    <a:fld id="{2B2AE9DF-AA76-42F0-87D2-8EB3ED5B2F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6-97B6-4E4A-BB6F-2BABF5AA81B3}"/>
                </c:ext>
              </c:extLst>
            </c:dLbl>
            <c:dLbl>
              <c:idx val="945"/>
              <c:tx>
                <c:rich>
                  <a:bodyPr/>
                  <a:lstStyle/>
                  <a:p>
                    <a:fld id="{71DFFD04-FC9C-44BA-A70C-FC95D2EC4F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7-97B6-4E4A-BB6F-2BABF5AA81B3}"/>
                </c:ext>
              </c:extLst>
            </c:dLbl>
            <c:dLbl>
              <c:idx val="946"/>
              <c:tx>
                <c:rich>
                  <a:bodyPr/>
                  <a:lstStyle/>
                  <a:p>
                    <a:fld id="{DFC968A5-CC81-4FED-BADA-F48369D9C3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8-97B6-4E4A-BB6F-2BABF5AA81B3}"/>
                </c:ext>
              </c:extLst>
            </c:dLbl>
            <c:dLbl>
              <c:idx val="947"/>
              <c:tx>
                <c:rich>
                  <a:bodyPr/>
                  <a:lstStyle/>
                  <a:p>
                    <a:fld id="{34FC4E8A-7A4D-40AC-95F1-15A6CFD367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9-97B6-4E4A-BB6F-2BABF5AA81B3}"/>
                </c:ext>
              </c:extLst>
            </c:dLbl>
            <c:dLbl>
              <c:idx val="948"/>
              <c:tx>
                <c:rich>
                  <a:bodyPr/>
                  <a:lstStyle/>
                  <a:p>
                    <a:fld id="{80A8BDD8-DDB7-4539-B147-FC9DD555D3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A-97B6-4E4A-BB6F-2BABF5AA81B3}"/>
                </c:ext>
              </c:extLst>
            </c:dLbl>
            <c:dLbl>
              <c:idx val="949"/>
              <c:tx>
                <c:rich>
                  <a:bodyPr/>
                  <a:lstStyle/>
                  <a:p>
                    <a:fld id="{D185FC77-3231-4F93-8172-F540C87305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B-97B6-4E4A-BB6F-2BABF5AA81B3}"/>
                </c:ext>
              </c:extLst>
            </c:dLbl>
            <c:dLbl>
              <c:idx val="950"/>
              <c:tx>
                <c:rich>
                  <a:bodyPr/>
                  <a:lstStyle/>
                  <a:p>
                    <a:fld id="{26C87850-7D72-4B5C-BF89-DC5A424678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C-97B6-4E4A-BB6F-2BABF5AA81B3}"/>
                </c:ext>
              </c:extLst>
            </c:dLbl>
            <c:dLbl>
              <c:idx val="951"/>
              <c:tx>
                <c:rich>
                  <a:bodyPr/>
                  <a:lstStyle/>
                  <a:p>
                    <a:fld id="{A8E056A2-7427-48B8-A4AB-2CC74AA04C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D-97B6-4E4A-BB6F-2BABF5AA81B3}"/>
                </c:ext>
              </c:extLst>
            </c:dLbl>
            <c:dLbl>
              <c:idx val="952"/>
              <c:tx>
                <c:rich>
                  <a:bodyPr/>
                  <a:lstStyle/>
                  <a:p>
                    <a:fld id="{A7B0921B-366F-41CE-826E-6A1ADD2B44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E-97B6-4E4A-BB6F-2BABF5AA81B3}"/>
                </c:ext>
              </c:extLst>
            </c:dLbl>
            <c:dLbl>
              <c:idx val="953"/>
              <c:tx>
                <c:rich>
                  <a:bodyPr/>
                  <a:lstStyle/>
                  <a:p>
                    <a:fld id="{3971F34B-69CD-4939-B35A-370923F5A5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F-97B6-4E4A-BB6F-2BABF5AA81B3}"/>
                </c:ext>
              </c:extLst>
            </c:dLbl>
            <c:dLbl>
              <c:idx val="954"/>
              <c:tx>
                <c:rich>
                  <a:bodyPr/>
                  <a:lstStyle/>
                  <a:p>
                    <a:fld id="{77A555CB-240B-44FA-839C-BC2464E31D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0-97B6-4E4A-BB6F-2BABF5AA81B3}"/>
                </c:ext>
              </c:extLst>
            </c:dLbl>
            <c:dLbl>
              <c:idx val="955"/>
              <c:tx>
                <c:rich>
                  <a:bodyPr/>
                  <a:lstStyle/>
                  <a:p>
                    <a:fld id="{C5CA84C9-7AD5-4E31-9E5F-7A975B300E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1-97B6-4E4A-BB6F-2BABF5AA81B3}"/>
                </c:ext>
              </c:extLst>
            </c:dLbl>
            <c:dLbl>
              <c:idx val="956"/>
              <c:tx>
                <c:rich>
                  <a:bodyPr/>
                  <a:lstStyle/>
                  <a:p>
                    <a:fld id="{B71B2312-B434-4F81-8B35-A30DAD3684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2-97B6-4E4A-BB6F-2BABF5AA81B3}"/>
                </c:ext>
              </c:extLst>
            </c:dLbl>
            <c:dLbl>
              <c:idx val="957"/>
              <c:tx>
                <c:rich>
                  <a:bodyPr/>
                  <a:lstStyle/>
                  <a:p>
                    <a:fld id="{7DBC29F0-F397-4A70-9141-8706833CD0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3-97B6-4E4A-BB6F-2BABF5AA81B3}"/>
                </c:ext>
              </c:extLst>
            </c:dLbl>
            <c:dLbl>
              <c:idx val="958"/>
              <c:tx>
                <c:rich>
                  <a:bodyPr/>
                  <a:lstStyle/>
                  <a:p>
                    <a:fld id="{387556D6-A365-42E0-BE49-4CBBF5004C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4-97B6-4E4A-BB6F-2BABF5AA81B3}"/>
                </c:ext>
              </c:extLst>
            </c:dLbl>
            <c:dLbl>
              <c:idx val="959"/>
              <c:tx>
                <c:rich>
                  <a:bodyPr/>
                  <a:lstStyle/>
                  <a:p>
                    <a:fld id="{83F0F490-5045-456F-8CAE-AAC0B7AEA9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5-97B6-4E4A-BB6F-2BABF5AA81B3}"/>
                </c:ext>
              </c:extLst>
            </c:dLbl>
            <c:dLbl>
              <c:idx val="960"/>
              <c:tx>
                <c:rich>
                  <a:bodyPr/>
                  <a:lstStyle/>
                  <a:p>
                    <a:fld id="{6CA7A956-A10D-4A6F-A79A-4E3EA80C1B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6-97B6-4E4A-BB6F-2BABF5AA81B3}"/>
                </c:ext>
              </c:extLst>
            </c:dLbl>
            <c:dLbl>
              <c:idx val="961"/>
              <c:tx>
                <c:rich>
                  <a:bodyPr/>
                  <a:lstStyle/>
                  <a:p>
                    <a:fld id="{4449A49A-AB10-411D-B2C3-52C6C41F3B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7-97B6-4E4A-BB6F-2BABF5AA81B3}"/>
                </c:ext>
              </c:extLst>
            </c:dLbl>
            <c:dLbl>
              <c:idx val="962"/>
              <c:tx>
                <c:rich>
                  <a:bodyPr/>
                  <a:lstStyle/>
                  <a:p>
                    <a:fld id="{D2888C88-F3EC-41D3-85F6-172009B8D0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8-97B6-4E4A-BB6F-2BABF5AA81B3}"/>
                </c:ext>
              </c:extLst>
            </c:dLbl>
            <c:dLbl>
              <c:idx val="963"/>
              <c:tx>
                <c:rich>
                  <a:bodyPr/>
                  <a:lstStyle/>
                  <a:p>
                    <a:fld id="{0A61250B-86FB-4DD4-BF6F-591B0252F9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9-97B6-4E4A-BB6F-2BABF5AA81B3}"/>
                </c:ext>
              </c:extLst>
            </c:dLbl>
            <c:dLbl>
              <c:idx val="964"/>
              <c:tx>
                <c:rich>
                  <a:bodyPr/>
                  <a:lstStyle/>
                  <a:p>
                    <a:fld id="{9CAE3ACB-9767-4F02-AFE2-AE28B39E2A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A-97B6-4E4A-BB6F-2BABF5AA81B3}"/>
                </c:ext>
              </c:extLst>
            </c:dLbl>
            <c:dLbl>
              <c:idx val="965"/>
              <c:tx>
                <c:rich>
                  <a:bodyPr/>
                  <a:lstStyle/>
                  <a:p>
                    <a:fld id="{75BFA068-14F1-45A9-B78B-3867AC0E16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B-97B6-4E4A-BB6F-2BABF5AA81B3}"/>
                </c:ext>
              </c:extLst>
            </c:dLbl>
            <c:dLbl>
              <c:idx val="966"/>
              <c:tx>
                <c:rich>
                  <a:bodyPr/>
                  <a:lstStyle/>
                  <a:p>
                    <a:fld id="{C348145A-4B3D-4C5B-ABFB-4AA064B018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C-97B6-4E4A-BB6F-2BABF5AA81B3}"/>
                </c:ext>
              </c:extLst>
            </c:dLbl>
            <c:dLbl>
              <c:idx val="967"/>
              <c:tx>
                <c:rich>
                  <a:bodyPr/>
                  <a:lstStyle/>
                  <a:p>
                    <a:fld id="{E41D04DF-4AAF-41BA-A7AB-3BA41E5F08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D-97B6-4E4A-BB6F-2BABF5AA81B3}"/>
                </c:ext>
              </c:extLst>
            </c:dLbl>
            <c:dLbl>
              <c:idx val="968"/>
              <c:tx>
                <c:rich>
                  <a:bodyPr/>
                  <a:lstStyle/>
                  <a:p>
                    <a:fld id="{BAF7A807-1592-40D8-8CC9-5439814E9E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E-97B6-4E4A-BB6F-2BABF5AA81B3}"/>
                </c:ext>
              </c:extLst>
            </c:dLbl>
            <c:dLbl>
              <c:idx val="969"/>
              <c:tx>
                <c:rich>
                  <a:bodyPr/>
                  <a:lstStyle/>
                  <a:p>
                    <a:fld id="{9ACD3CD5-B430-4AB7-A0EC-A6B1DCD715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F-97B6-4E4A-BB6F-2BABF5AA81B3}"/>
                </c:ext>
              </c:extLst>
            </c:dLbl>
            <c:dLbl>
              <c:idx val="970"/>
              <c:tx>
                <c:rich>
                  <a:bodyPr/>
                  <a:lstStyle/>
                  <a:p>
                    <a:fld id="{19BA6578-CCBD-411E-9813-341D796513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0-97B6-4E4A-BB6F-2BABF5AA81B3}"/>
                </c:ext>
              </c:extLst>
            </c:dLbl>
            <c:dLbl>
              <c:idx val="971"/>
              <c:tx>
                <c:rich>
                  <a:bodyPr/>
                  <a:lstStyle/>
                  <a:p>
                    <a:fld id="{0FD63E6A-E39A-4DFD-AC2F-4754E70392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1-97B6-4E4A-BB6F-2BABF5AA81B3}"/>
                </c:ext>
              </c:extLst>
            </c:dLbl>
            <c:dLbl>
              <c:idx val="972"/>
              <c:tx>
                <c:rich>
                  <a:bodyPr/>
                  <a:lstStyle/>
                  <a:p>
                    <a:fld id="{9F3CF000-9F24-461D-B2C6-DB8E374CDF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2-97B6-4E4A-BB6F-2BABF5AA81B3}"/>
                </c:ext>
              </c:extLst>
            </c:dLbl>
            <c:dLbl>
              <c:idx val="973"/>
              <c:tx>
                <c:rich>
                  <a:bodyPr/>
                  <a:lstStyle/>
                  <a:p>
                    <a:fld id="{EB88D70E-506C-457B-85A4-2F5F46B7B6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3-97B6-4E4A-BB6F-2BABF5AA81B3}"/>
                </c:ext>
              </c:extLst>
            </c:dLbl>
            <c:dLbl>
              <c:idx val="974"/>
              <c:tx>
                <c:rich>
                  <a:bodyPr/>
                  <a:lstStyle/>
                  <a:p>
                    <a:fld id="{884B5D31-3071-4B3D-803F-5EDEBBF7F0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4-97B6-4E4A-BB6F-2BABF5AA81B3}"/>
                </c:ext>
              </c:extLst>
            </c:dLbl>
            <c:dLbl>
              <c:idx val="975"/>
              <c:tx>
                <c:rich>
                  <a:bodyPr/>
                  <a:lstStyle/>
                  <a:p>
                    <a:fld id="{A7581129-F5CA-49B5-9A9C-0575400F3A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5-97B6-4E4A-BB6F-2BABF5AA81B3}"/>
                </c:ext>
              </c:extLst>
            </c:dLbl>
            <c:dLbl>
              <c:idx val="976"/>
              <c:tx>
                <c:rich>
                  <a:bodyPr/>
                  <a:lstStyle/>
                  <a:p>
                    <a:fld id="{A938310B-9138-4E95-A191-9230E416D5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6-97B6-4E4A-BB6F-2BABF5AA81B3}"/>
                </c:ext>
              </c:extLst>
            </c:dLbl>
            <c:dLbl>
              <c:idx val="977"/>
              <c:tx>
                <c:rich>
                  <a:bodyPr/>
                  <a:lstStyle/>
                  <a:p>
                    <a:fld id="{3B11EF61-E437-4506-9832-8C66A2CEBA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7-97B6-4E4A-BB6F-2BABF5AA81B3}"/>
                </c:ext>
              </c:extLst>
            </c:dLbl>
            <c:dLbl>
              <c:idx val="978"/>
              <c:tx>
                <c:rich>
                  <a:bodyPr/>
                  <a:lstStyle/>
                  <a:p>
                    <a:fld id="{6BB560F1-6AF1-4EB3-BF80-7BA2B1A8D9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8-97B6-4E4A-BB6F-2BABF5AA81B3}"/>
                </c:ext>
              </c:extLst>
            </c:dLbl>
            <c:dLbl>
              <c:idx val="979"/>
              <c:tx>
                <c:rich>
                  <a:bodyPr/>
                  <a:lstStyle/>
                  <a:p>
                    <a:fld id="{3129D523-4DA7-415D-B756-933B0FC8D6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9-97B6-4E4A-BB6F-2BABF5AA81B3}"/>
                </c:ext>
              </c:extLst>
            </c:dLbl>
            <c:dLbl>
              <c:idx val="980"/>
              <c:tx>
                <c:rich>
                  <a:bodyPr/>
                  <a:lstStyle/>
                  <a:p>
                    <a:fld id="{04CFAE2E-0BE7-4CA0-8E37-74246D4521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A-97B6-4E4A-BB6F-2BABF5AA81B3}"/>
                </c:ext>
              </c:extLst>
            </c:dLbl>
            <c:dLbl>
              <c:idx val="981"/>
              <c:tx>
                <c:rich>
                  <a:bodyPr/>
                  <a:lstStyle/>
                  <a:p>
                    <a:fld id="{261054D7-8E04-44D8-8620-737AC92DCC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B-97B6-4E4A-BB6F-2BABF5AA81B3}"/>
                </c:ext>
              </c:extLst>
            </c:dLbl>
            <c:dLbl>
              <c:idx val="982"/>
              <c:tx>
                <c:rich>
                  <a:bodyPr/>
                  <a:lstStyle/>
                  <a:p>
                    <a:fld id="{18666DC4-6AB7-4373-8E67-FA4725853F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C-97B6-4E4A-BB6F-2BABF5AA81B3}"/>
                </c:ext>
              </c:extLst>
            </c:dLbl>
            <c:dLbl>
              <c:idx val="983"/>
              <c:tx>
                <c:rich>
                  <a:bodyPr/>
                  <a:lstStyle/>
                  <a:p>
                    <a:fld id="{74A5D342-F1DE-4F5D-AADF-4AD4D7793B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D-97B6-4E4A-BB6F-2BABF5AA81B3}"/>
                </c:ext>
              </c:extLst>
            </c:dLbl>
            <c:dLbl>
              <c:idx val="984"/>
              <c:tx>
                <c:rich>
                  <a:bodyPr/>
                  <a:lstStyle/>
                  <a:p>
                    <a:fld id="{B9BFCF05-119E-412A-9F62-5D13E74271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E-97B6-4E4A-BB6F-2BABF5AA81B3}"/>
                </c:ext>
              </c:extLst>
            </c:dLbl>
            <c:dLbl>
              <c:idx val="985"/>
              <c:tx>
                <c:rich>
                  <a:bodyPr/>
                  <a:lstStyle/>
                  <a:p>
                    <a:fld id="{9DE9A371-57F6-4639-B1C6-4C5CB79C15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F-97B6-4E4A-BB6F-2BABF5AA81B3}"/>
                </c:ext>
              </c:extLst>
            </c:dLbl>
            <c:dLbl>
              <c:idx val="986"/>
              <c:tx>
                <c:rich>
                  <a:bodyPr/>
                  <a:lstStyle/>
                  <a:p>
                    <a:fld id="{58B73603-79D9-4223-926E-0EFB510E2E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0-97B6-4E4A-BB6F-2BABF5AA81B3}"/>
                </c:ext>
              </c:extLst>
            </c:dLbl>
            <c:dLbl>
              <c:idx val="987"/>
              <c:tx>
                <c:rich>
                  <a:bodyPr/>
                  <a:lstStyle/>
                  <a:p>
                    <a:fld id="{B1CC31F1-26A4-4573-9918-2B8559BA1E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1-97B6-4E4A-BB6F-2BABF5AA81B3}"/>
                </c:ext>
              </c:extLst>
            </c:dLbl>
            <c:dLbl>
              <c:idx val="988"/>
              <c:tx>
                <c:rich>
                  <a:bodyPr/>
                  <a:lstStyle/>
                  <a:p>
                    <a:fld id="{9B1A74EA-F001-42A2-8383-E4B7C51B73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2-97B6-4E4A-BB6F-2BABF5AA81B3}"/>
                </c:ext>
              </c:extLst>
            </c:dLbl>
            <c:dLbl>
              <c:idx val="989"/>
              <c:tx>
                <c:rich>
                  <a:bodyPr/>
                  <a:lstStyle/>
                  <a:p>
                    <a:fld id="{E87E3B03-5BE4-4F19-9F9C-97DEAAEC40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3-97B6-4E4A-BB6F-2BABF5AA81B3}"/>
                </c:ext>
              </c:extLst>
            </c:dLbl>
            <c:dLbl>
              <c:idx val="990"/>
              <c:tx>
                <c:rich>
                  <a:bodyPr/>
                  <a:lstStyle/>
                  <a:p>
                    <a:fld id="{0A05F583-EDB3-441E-9B3D-371F151608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4-97B6-4E4A-BB6F-2BABF5AA81B3}"/>
                </c:ext>
              </c:extLst>
            </c:dLbl>
            <c:dLbl>
              <c:idx val="991"/>
              <c:tx>
                <c:rich>
                  <a:bodyPr/>
                  <a:lstStyle/>
                  <a:p>
                    <a:fld id="{740194E4-DB9E-4A5A-B9B3-32A0C08B62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5-97B6-4E4A-BB6F-2BABF5AA81B3}"/>
                </c:ext>
              </c:extLst>
            </c:dLbl>
            <c:dLbl>
              <c:idx val="992"/>
              <c:tx>
                <c:rich>
                  <a:bodyPr/>
                  <a:lstStyle/>
                  <a:p>
                    <a:fld id="{B91A33B0-F504-4D43-95E9-E66EB76932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6-97B6-4E4A-BB6F-2BABF5AA81B3}"/>
                </c:ext>
              </c:extLst>
            </c:dLbl>
            <c:dLbl>
              <c:idx val="993"/>
              <c:tx>
                <c:rich>
                  <a:bodyPr/>
                  <a:lstStyle/>
                  <a:p>
                    <a:fld id="{A70A820A-2DC6-472B-BB2C-16509D5705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7-97B6-4E4A-BB6F-2BABF5AA81B3}"/>
                </c:ext>
              </c:extLst>
            </c:dLbl>
            <c:dLbl>
              <c:idx val="994"/>
              <c:tx>
                <c:rich>
                  <a:bodyPr/>
                  <a:lstStyle/>
                  <a:p>
                    <a:fld id="{E511343B-6CB6-4D41-8F77-574DB15749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8-97B6-4E4A-BB6F-2BABF5AA81B3}"/>
                </c:ext>
              </c:extLst>
            </c:dLbl>
            <c:dLbl>
              <c:idx val="995"/>
              <c:tx>
                <c:rich>
                  <a:bodyPr/>
                  <a:lstStyle/>
                  <a:p>
                    <a:fld id="{4DD645DC-C70D-412D-81D6-6E27BB1D48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9-97B6-4E4A-BB6F-2BABF5AA81B3}"/>
                </c:ext>
              </c:extLst>
            </c:dLbl>
            <c:dLbl>
              <c:idx val="996"/>
              <c:tx>
                <c:rich>
                  <a:bodyPr/>
                  <a:lstStyle/>
                  <a:p>
                    <a:fld id="{5CAABFA0-DA4A-42C8-BCF7-A0DBDF67F9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A-97B6-4E4A-BB6F-2BABF5AA81B3}"/>
                </c:ext>
              </c:extLst>
            </c:dLbl>
            <c:dLbl>
              <c:idx val="997"/>
              <c:tx>
                <c:rich>
                  <a:bodyPr/>
                  <a:lstStyle/>
                  <a:p>
                    <a:fld id="{01B92265-7B82-462F-B891-84DCD63D53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B-97B6-4E4A-BB6F-2BABF5AA81B3}"/>
                </c:ext>
              </c:extLst>
            </c:dLbl>
            <c:dLbl>
              <c:idx val="998"/>
              <c:tx>
                <c:rich>
                  <a:bodyPr/>
                  <a:lstStyle/>
                  <a:p>
                    <a:fld id="{572AA2D2-AE2F-4329-872B-F3A5A545B8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C-97B6-4E4A-BB6F-2BABF5AA81B3}"/>
                </c:ext>
              </c:extLst>
            </c:dLbl>
            <c:dLbl>
              <c:idx val="999"/>
              <c:tx>
                <c:rich>
                  <a:bodyPr/>
                  <a:lstStyle/>
                  <a:p>
                    <a:fld id="{9E66E580-00BF-4552-B6BA-A90DBC298C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D-97B6-4E4A-BB6F-2BABF5AA81B3}"/>
                </c:ext>
              </c:extLst>
            </c:dLbl>
            <c:dLbl>
              <c:idx val="1000"/>
              <c:tx>
                <c:rich>
                  <a:bodyPr/>
                  <a:lstStyle/>
                  <a:p>
                    <a:fld id="{CE9C9ECD-6AB0-4CC7-BFD7-58CD9140B9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E-97B6-4E4A-BB6F-2BABF5AA81B3}"/>
                </c:ext>
              </c:extLst>
            </c:dLbl>
            <c:dLbl>
              <c:idx val="1001"/>
              <c:tx>
                <c:rich>
                  <a:bodyPr/>
                  <a:lstStyle/>
                  <a:p>
                    <a:fld id="{764D047B-3C65-468A-A1E0-AA2D022A49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F-97B6-4E4A-BB6F-2BABF5AA81B3}"/>
                </c:ext>
              </c:extLst>
            </c:dLbl>
            <c:dLbl>
              <c:idx val="1002"/>
              <c:tx>
                <c:rich>
                  <a:bodyPr/>
                  <a:lstStyle/>
                  <a:p>
                    <a:fld id="{C7950E19-333F-4C5E-A23D-FC2461EDFE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0-97B6-4E4A-BB6F-2BABF5AA81B3}"/>
                </c:ext>
              </c:extLst>
            </c:dLbl>
            <c:dLbl>
              <c:idx val="1003"/>
              <c:tx>
                <c:rich>
                  <a:bodyPr/>
                  <a:lstStyle/>
                  <a:p>
                    <a:fld id="{F360F018-E73A-48E4-B767-7CBC0747A5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1-97B6-4E4A-BB6F-2BABF5AA81B3}"/>
                </c:ext>
              </c:extLst>
            </c:dLbl>
            <c:dLbl>
              <c:idx val="1004"/>
              <c:tx>
                <c:rich>
                  <a:bodyPr/>
                  <a:lstStyle/>
                  <a:p>
                    <a:fld id="{09120579-E4B1-4854-A51F-F4901FE0F0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2-97B6-4E4A-BB6F-2BABF5AA81B3}"/>
                </c:ext>
              </c:extLst>
            </c:dLbl>
            <c:dLbl>
              <c:idx val="1005"/>
              <c:tx>
                <c:rich>
                  <a:bodyPr/>
                  <a:lstStyle/>
                  <a:p>
                    <a:fld id="{C95B7667-15E8-40EE-9AF2-F2137B263C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3-97B6-4E4A-BB6F-2BABF5AA81B3}"/>
                </c:ext>
              </c:extLst>
            </c:dLbl>
            <c:dLbl>
              <c:idx val="1006"/>
              <c:tx>
                <c:rich>
                  <a:bodyPr/>
                  <a:lstStyle/>
                  <a:p>
                    <a:fld id="{70931C2A-3188-4BEC-8365-3329F6CFC7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4-97B6-4E4A-BB6F-2BABF5AA81B3}"/>
                </c:ext>
              </c:extLst>
            </c:dLbl>
            <c:dLbl>
              <c:idx val="1007"/>
              <c:tx>
                <c:rich>
                  <a:bodyPr/>
                  <a:lstStyle/>
                  <a:p>
                    <a:fld id="{BD6917A4-66B7-4DC3-9B20-1EF41E610C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5-97B6-4E4A-BB6F-2BABF5AA81B3}"/>
                </c:ext>
              </c:extLst>
            </c:dLbl>
            <c:dLbl>
              <c:idx val="1008"/>
              <c:tx>
                <c:rich>
                  <a:bodyPr/>
                  <a:lstStyle/>
                  <a:p>
                    <a:fld id="{5FA1AE38-EB91-4F8C-A852-2FF190B13B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6-97B6-4E4A-BB6F-2BABF5AA81B3}"/>
                </c:ext>
              </c:extLst>
            </c:dLbl>
            <c:dLbl>
              <c:idx val="1009"/>
              <c:tx>
                <c:rich>
                  <a:bodyPr/>
                  <a:lstStyle/>
                  <a:p>
                    <a:fld id="{E57AAF38-798F-4459-BA13-C98D529971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7-97B6-4E4A-BB6F-2BABF5AA81B3}"/>
                </c:ext>
              </c:extLst>
            </c:dLbl>
            <c:dLbl>
              <c:idx val="1010"/>
              <c:tx>
                <c:rich>
                  <a:bodyPr/>
                  <a:lstStyle/>
                  <a:p>
                    <a:fld id="{355F28A3-3BCB-449D-AD44-44C0B604F6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8-97B6-4E4A-BB6F-2BABF5AA81B3}"/>
                </c:ext>
              </c:extLst>
            </c:dLbl>
            <c:dLbl>
              <c:idx val="1011"/>
              <c:tx>
                <c:rich>
                  <a:bodyPr/>
                  <a:lstStyle/>
                  <a:p>
                    <a:fld id="{F3DBF8F8-41F2-4DC0-A428-36DC853B81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9-97B6-4E4A-BB6F-2BABF5AA81B3}"/>
                </c:ext>
              </c:extLst>
            </c:dLbl>
            <c:dLbl>
              <c:idx val="1012"/>
              <c:tx>
                <c:rich>
                  <a:bodyPr/>
                  <a:lstStyle/>
                  <a:p>
                    <a:fld id="{5399B89F-615A-49B7-AA35-1CF96F6C2A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A-97B6-4E4A-BB6F-2BABF5AA81B3}"/>
                </c:ext>
              </c:extLst>
            </c:dLbl>
            <c:dLbl>
              <c:idx val="1013"/>
              <c:tx>
                <c:rich>
                  <a:bodyPr/>
                  <a:lstStyle/>
                  <a:p>
                    <a:fld id="{1B2283A6-55E9-4E27-BA82-54CCEEF1C5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B-97B6-4E4A-BB6F-2BABF5AA81B3}"/>
                </c:ext>
              </c:extLst>
            </c:dLbl>
            <c:dLbl>
              <c:idx val="1014"/>
              <c:tx>
                <c:rich>
                  <a:bodyPr/>
                  <a:lstStyle/>
                  <a:p>
                    <a:fld id="{200D9731-C00F-4981-B46A-8994731CF4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C-97B6-4E4A-BB6F-2BABF5AA81B3}"/>
                </c:ext>
              </c:extLst>
            </c:dLbl>
            <c:dLbl>
              <c:idx val="1015"/>
              <c:tx>
                <c:rich>
                  <a:bodyPr/>
                  <a:lstStyle/>
                  <a:p>
                    <a:fld id="{5556DAAF-E73A-4E3D-89F6-F38E97F554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D-97B6-4E4A-BB6F-2BABF5AA81B3}"/>
                </c:ext>
              </c:extLst>
            </c:dLbl>
            <c:dLbl>
              <c:idx val="1016"/>
              <c:tx>
                <c:rich>
                  <a:bodyPr/>
                  <a:lstStyle/>
                  <a:p>
                    <a:fld id="{9BB5545E-1C9F-4B1D-8FF2-171156B064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E-97B6-4E4A-BB6F-2BABF5AA81B3}"/>
                </c:ext>
              </c:extLst>
            </c:dLbl>
            <c:dLbl>
              <c:idx val="1017"/>
              <c:tx>
                <c:rich>
                  <a:bodyPr/>
                  <a:lstStyle/>
                  <a:p>
                    <a:fld id="{96A563C4-0F64-4FF4-8A7F-3AB5EC3C82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F-97B6-4E4A-BB6F-2BABF5AA81B3}"/>
                </c:ext>
              </c:extLst>
            </c:dLbl>
            <c:dLbl>
              <c:idx val="1018"/>
              <c:tx>
                <c:rich>
                  <a:bodyPr/>
                  <a:lstStyle/>
                  <a:p>
                    <a:fld id="{7284C49E-0037-4CD8-ABEC-9F60428B77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0-97B6-4E4A-BB6F-2BABF5AA81B3}"/>
                </c:ext>
              </c:extLst>
            </c:dLbl>
            <c:dLbl>
              <c:idx val="1019"/>
              <c:tx>
                <c:rich>
                  <a:bodyPr/>
                  <a:lstStyle/>
                  <a:p>
                    <a:fld id="{1B5C62E1-D7BB-4D4D-B4AB-AAAE397C76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1-97B6-4E4A-BB6F-2BABF5AA81B3}"/>
                </c:ext>
              </c:extLst>
            </c:dLbl>
            <c:dLbl>
              <c:idx val="1020"/>
              <c:tx>
                <c:rich>
                  <a:bodyPr/>
                  <a:lstStyle/>
                  <a:p>
                    <a:fld id="{C914935A-8359-4910-80CD-693015A1F7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2-97B6-4E4A-BB6F-2BABF5AA81B3}"/>
                </c:ext>
              </c:extLst>
            </c:dLbl>
            <c:dLbl>
              <c:idx val="1021"/>
              <c:tx>
                <c:rich>
                  <a:bodyPr/>
                  <a:lstStyle/>
                  <a:p>
                    <a:fld id="{0F289FE0-F1FC-4601-AFB5-22631D1F74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3-97B6-4E4A-BB6F-2BABF5AA81B3}"/>
                </c:ext>
              </c:extLst>
            </c:dLbl>
            <c:dLbl>
              <c:idx val="1022"/>
              <c:tx>
                <c:rich>
                  <a:bodyPr/>
                  <a:lstStyle/>
                  <a:p>
                    <a:fld id="{644247B5-CFA7-434C-9F26-B33A12C97A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4-97B6-4E4A-BB6F-2BABF5AA81B3}"/>
                </c:ext>
              </c:extLst>
            </c:dLbl>
            <c:dLbl>
              <c:idx val="1023"/>
              <c:tx>
                <c:rich>
                  <a:bodyPr/>
                  <a:lstStyle/>
                  <a:p>
                    <a:fld id="{4FFFE1E3-1815-4E52-B4D8-7DDDD0D713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5-97B6-4E4A-BB6F-2BABF5AA81B3}"/>
                </c:ext>
              </c:extLst>
            </c:dLbl>
            <c:dLbl>
              <c:idx val="1024"/>
              <c:tx>
                <c:rich>
                  <a:bodyPr/>
                  <a:lstStyle/>
                  <a:p>
                    <a:fld id="{97A68115-49ED-4A99-9D3F-1E860FD459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6-97B6-4E4A-BB6F-2BABF5AA81B3}"/>
                </c:ext>
              </c:extLst>
            </c:dLbl>
            <c:dLbl>
              <c:idx val="1025"/>
              <c:tx>
                <c:rich>
                  <a:bodyPr/>
                  <a:lstStyle/>
                  <a:p>
                    <a:fld id="{E6846228-B6F5-49CF-8D92-72F3CE8DC2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7-97B6-4E4A-BB6F-2BABF5AA81B3}"/>
                </c:ext>
              </c:extLst>
            </c:dLbl>
            <c:dLbl>
              <c:idx val="1026"/>
              <c:tx>
                <c:rich>
                  <a:bodyPr/>
                  <a:lstStyle/>
                  <a:p>
                    <a:fld id="{6B81F081-42FD-42DD-A793-4479120E70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8-97B6-4E4A-BB6F-2BABF5AA81B3}"/>
                </c:ext>
              </c:extLst>
            </c:dLbl>
            <c:dLbl>
              <c:idx val="1027"/>
              <c:tx>
                <c:rich>
                  <a:bodyPr/>
                  <a:lstStyle/>
                  <a:p>
                    <a:fld id="{A142E56B-72B4-42F5-BBB9-36CE0442AB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9-97B6-4E4A-BB6F-2BABF5AA81B3}"/>
                </c:ext>
              </c:extLst>
            </c:dLbl>
            <c:dLbl>
              <c:idx val="1028"/>
              <c:tx>
                <c:rich>
                  <a:bodyPr/>
                  <a:lstStyle/>
                  <a:p>
                    <a:fld id="{21CF881A-42FF-4FB7-A0E3-5A41594975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A-97B6-4E4A-BB6F-2BABF5AA81B3}"/>
                </c:ext>
              </c:extLst>
            </c:dLbl>
            <c:dLbl>
              <c:idx val="1029"/>
              <c:tx>
                <c:rich>
                  <a:bodyPr/>
                  <a:lstStyle/>
                  <a:p>
                    <a:fld id="{E9B2F771-1482-4A2A-B0BB-80C6C1772D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B-97B6-4E4A-BB6F-2BABF5AA81B3}"/>
                </c:ext>
              </c:extLst>
            </c:dLbl>
            <c:dLbl>
              <c:idx val="1030"/>
              <c:tx>
                <c:rich>
                  <a:bodyPr/>
                  <a:lstStyle/>
                  <a:p>
                    <a:fld id="{9948EA1B-0591-4F2B-A627-7F89B46DB1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C-97B6-4E4A-BB6F-2BABF5AA81B3}"/>
                </c:ext>
              </c:extLst>
            </c:dLbl>
            <c:dLbl>
              <c:idx val="1031"/>
              <c:tx>
                <c:rich>
                  <a:bodyPr/>
                  <a:lstStyle/>
                  <a:p>
                    <a:fld id="{47613098-D3B1-4816-B886-E3241A9A9D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D-97B6-4E4A-BB6F-2BABF5AA81B3}"/>
                </c:ext>
              </c:extLst>
            </c:dLbl>
            <c:dLbl>
              <c:idx val="1032"/>
              <c:tx>
                <c:rich>
                  <a:bodyPr/>
                  <a:lstStyle/>
                  <a:p>
                    <a:fld id="{B1D76EF0-2D01-48C2-B0D1-DA779820C8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E-97B6-4E4A-BB6F-2BABF5AA81B3}"/>
                </c:ext>
              </c:extLst>
            </c:dLbl>
            <c:dLbl>
              <c:idx val="1033"/>
              <c:tx>
                <c:rich>
                  <a:bodyPr/>
                  <a:lstStyle/>
                  <a:p>
                    <a:fld id="{519BAEC1-2054-4B3F-A61A-220BFDF824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F-97B6-4E4A-BB6F-2BABF5AA81B3}"/>
                </c:ext>
              </c:extLst>
            </c:dLbl>
            <c:dLbl>
              <c:idx val="1034"/>
              <c:tx>
                <c:rich>
                  <a:bodyPr/>
                  <a:lstStyle/>
                  <a:p>
                    <a:fld id="{0B576213-19B2-4CF1-8F6F-8482A3E3AD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0-97B6-4E4A-BB6F-2BABF5AA81B3}"/>
                </c:ext>
              </c:extLst>
            </c:dLbl>
            <c:dLbl>
              <c:idx val="1035"/>
              <c:tx>
                <c:rich>
                  <a:bodyPr/>
                  <a:lstStyle/>
                  <a:p>
                    <a:fld id="{56544360-E819-4194-BAE9-941825888D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1-97B6-4E4A-BB6F-2BABF5AA81B3}"/>
                </c:ext>
              </c:extLst>
            </c:dLbl>
            <c:dLbl>
              <c:idx val="1036"/>
              <c:tx>
                <c:rich>
                  <a:bodyPr/>
                  <a:lstStyle/>
                  <a:p>
                    <a:fld id="{60363274-6B13-4395-B722-CE02E1E0C0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2-97B6-4E4A-BB6F-2BABF5AA81B3}"/>
                </c:ext>
              </c:extLst>
            </c:dLbl>
            <c:dLbl>
              <c:idx val="1037"/>
              <c:tx>
                <c:rich>
                  <a:bodyPr/>
                  <a:lstStyle/>
                  <a:p>
                    <a:fld id="{4E73E985-C10A-4E0C-83BF-B297DD4BF6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3-97B6-4E4A-BB6F-2BABF5AA81B3}"/>
                </c:ext>
              </c:extLst>
            </c:dLbl>
            <c:dLbl>
              <c:idx val="1038"/>
              <c:tx>
                <c:rich>
                  <a:bodyPr/>
                  <a:lstStyle/>
                  <a:p>
                    <a:fld id="{27699C98-1B9C-43E8-B43A-377D7599DE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4-97B6-4E4A-BB6F-2BABF5AA81B3}"/>
                </c:ext>
              </c:extLst>
            </c:dLbl>
            <c:dLbl>
              <c:idx val="1039"/>
              <c:tx>
                <c:rich>
                  <a:bodyPr/>
                  <a:lstStyle/>
                  <a:p>
                    <a:fld id="{81B7F574-C40B-4F67-9759-4EB7EA9A5C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5-97B6-4E4A-BB6F-2BABF5AA81B3}"/>
                </c:ext>
              </c:extLst>
            </c:dLbl>
            <c:dLbl>
              <c:idx val="1040"/>
              <c:tx>
                <c:rich>
                  <a:bodyPr/>
                  <a:lstStyle/>
                  <a:p>
                    <a:fld id="{4875ECEC-EE0E-456F-9F3A-E6B63130B2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6-97B6-4E4A-BB6F-2BABF5AA81B3}"/>
                </c:ext>
              </c:extLst>
            </c:dLbl>
            <c:dLbl>
              <c:idx val="1041"/>
              <c:tx>
                <c:rich>
                  <a:bodyPr/>
                  <a:lstStyle/>
                  <a:p>
                    <a:fld id="{D321D191-6728-4ECE-962E-DDF2D8BD89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7-97B6-4E4A-BB6F-2BABF5AA81B3}"/>
                </c:ext>
              </c:extLst>
            </c:dLbl>
            <c:dLbl>
              <c:idx val="1042"/>
              <c:tx>
                <c:rich>
                  <a:bodyPr/>
                  <a:lstStyle/>
                  <a:p>
                    <a:fld id="{93634B16-4D9B-4EDD-875D-0CCA5D8914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8-97B6-4E4A-BB6F-2BABF5AA81B3}"/>
                </c:ext>
              </c:extLst>
            </c:dLbl>
            <c:dLbl>
              <c:idx val="1043"/>
              <c:tx>
                <c:rich>
                  <a:bodyPr/>
                  <a:lstStyle/>
                  <a:p>
                    <a:fld id="{9A9D75F3-21EC-4786-B7D4-514D048A90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9-97B6-4E4A-BB6F-2BABF5AA81B3}"/>
                </c:ext>
              </c:extLst>
            </c:dLbl>
            <c:dLbl>
              <c:idx val="1044"/>
              <c:tx>
                <c:rich>
                  <a:bodyPr/>
                  <a:lstStyle/>
                  <a:p>
                    <a:fld id="{B4DFBBDB-26A0-4D0E-B1BC-A23DC5CF23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A-97B6-4E4A-BB6F-2BABF5AA81B3}"/>
                </c:ext>
              </c:extLst>
            </c:dLbl>
            <c:dLbl>
              <c:idx val="1045"/>
              <c:tx>
                <c:rich>
                  <a:bodyPr/>
                  <a:lstStyle/>
                  <a:p>
                    <a:fld id="{195978FB-CDC5-4893-855D-49C867DCA7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B-97B6-4E4A-BB6F-2BABF5AA81B3}"/>
                </c:ext>
              </c:extLst>
            </c:dLbl>
            <c:dLbl>
              <c:idx val="1046"/>
              <c:tx>
                <c:rich>
                  <a:bodyPr/>
                  <a:lstStyle/>
                  <a:p>
                    <a:fld id="{5692FA34-B3E8-4AE3-95C1-ACBFE94F45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C-97B6-4E4A-BB6F-2BABF5AA81B3}"/>
                </c:ext>
              </c:extLst>
            </c:dLbl>
            <c:dLbl>
              <c:idx val="1047"/>
              <c:tx>
                <c:rich>
                  <a:bodyPr/>
                  <a:lstStyle/>
                  <a:p>
                    <a:fld id="{A0B49A3C-A367-4862-9BE2-C3DB91460C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D-97B6-4E4A-BB6F-2BABF5AA81B3}"/>
                </c:ext>
              </c:extLst>
            </c:dLbl>
            <c:dLbl>
              <c:idx val="1048"/>
              <c:tx>
                <c:rich>
                  <a:bodyPr/>
                  <a:lstStyle/>
                  <a:p>
                    <a:fld id="{FC2D3B6C-61C5-476D-9D37-AE9502AC13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E-97B6-4E4A-BB6F-2BABF5AA81B3}"/>
                </c:ext>
              </c:extLst>
            </c:dLbl>
            <c:dLbl>
              <c:idx val="1049"/>
              <c:tx>
                <c:rich>
                  <a:bodyPr/>
                  <a:lstStyle/>
                  <a:p>
                    <a:fld id="{A08EB60A-4B33-44BE-961D-F589D94F14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F-97B6-4E4A-BB6F-2BABF5AA81B3}"/>
                </c:ext>
              </c:extLst>
            </c:dLbl>
            <c:dLbl>
              <c:idx val="1050"/>
              <c:tx>
                <c:rich>
                  <a:bodyPr/>
                  <a:lstStyle/>
                  <a:p>
                    <a:fld id="{23ACD24D-24B4-4ED4-B064-2269778755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0-97B6-4E4A-BB6F-2BABF5AA81B3}"/>
                </c:ext>
              </c:extLst>
            </c:dLbl>
            <c:dLbl>
              <c:idx val="1051"/>
              <c:tx>
                <c:rich>
                  <a:bodyPr/>
                  <a:lstStyle/>
                  <a:p>
                    <a:fld id="{68DD0B30-E141-4AF4-939F-546E7060D8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1-97B6-4E4A-BB6F-2BABF5AA81B3}"/>
                </c:ext>
              </c:extLst>
            </c:dLbl>
            <c:dLbl>
              <c:idx val="1052"/>
              <c:tx>
                <c:rich>
                  <a:bodyPr/>
                  <a:lstStyle/>
                  <a:p>
                    <a:fld id="{DDA1CE41-7FC5-4DEC-989D-B4B06B936A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2-97B6-4E4A-BB6F-2BABF5AA81B3}"/>
                </c:ext>
              </c:extLst>
            </c:dLbl>
            <c:dLbl>
              <c:idx val="1053"/>
              <c:tx>
                <c:rich>
                  <a:bodyPr/>
                  <a:lstStyle/>
                  <a:p>
                    <a:fld id="{52497A87-BAE7-484F-ABC4-BD254D471A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3-97B6-4E4A-BB6F-2BABF5AA81B3}"/>
                </c:ext>
              </c:extLst>
            </c:dLbl>
            <c:dLbl>
              <c:idx val="1054"/>
              <c:tx>
                <c:rich>
                  <a:bodyPr/>
                  <a:lstStyle/>
                  <a:p>
                    <a:fld id="{D8B3911C-5737-43CD-AA68-3CE7016B9B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4-97B6-4E4A-BB6F-2BABF5AA81B3}"/>
                </c:ext>
              </c:extLst>
            </c:dLbl>
            <c:dLbl>
              <c:idx val="1055"/>
              <c:tx>
                <c:rich>
                  <a:bodyPr/>
                  <a:lstStyle/>
                  <a:p>
                    <a:fld id="{61C71B5A-641A-4AC7-967D-32E8E365A9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5-97B6-4E4A-BB6F-2BABF5AA81B3}"/>
                </c:ext>
              </c:extLst>
            </c:dLbl>
            <c:dLbl>
              <c:idx val="1056"/>
              <c:tx>
                <c:rich>
                  <a:bodyPr/>
                  <a:lstStyle/>
                  <a:p>
                    <a:fld id="{17F93D33-376C-42B3-B8C6-5CE9E68E8F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6-97B6-4E4A-BB6F-2BABF5AA81B3}"/>
                </c:ext>
              </c:extLst>
            </c:dLbl>
            <c:dLbl>
              <c:idx val="1057"/>
              <c:tx>
                <c:rich>
                  <a:bodyPr/>
                  <a:lstStyle/>
                  <a:p>
                    <a:fld id="{4D14D32A-4B3B-4D0A-A562-850C01FDA2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7-97B6-4E4A-BB6F-2BABF5AA81B3}"/>
                </c:ext>
              </c:extLst>
            </c:dLbl>
            <c:dLbl>
              <c:idx val="1058"/>
              <c:tx>
                <c:rich>
                  <a:bodyPr/>
                  <a:lstStyle/>
                  <a:p>
                    <a:fld id="{A49E53FD-2AE6-40A3-8EE0-B63468C960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8-97B6-4E4A-BB6F-2BABF5AA81B3}"/>
                </c:ext>
              </c:extLst>
            </c:dLbl>
            <c:dLbl>
              <c:idx val="1059"/>
              <c:tx>
                <c:rich>
                  <a:bodyPr/>
                  <a:lstStyle/>
                  <a:p>
                    <a:fld id="{8B045CDF-61CE-4AB0-B5D9-BC349E23C9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9-97B6-4E4A-BB6F-2BABF5AA81B3}"/>
                </c:ext>
              </c:extLst>
            </c:dLbl>
            <c:dLbl>
              <c:idx val="1060"/>
              <c:tx>
                <c:rich>
                  <a:bodyPr/>
                  <a:lstStyle/>
                  <a:p>
                    <a:fld id="{630B9CA7-10BA-40ED-B23C-E30EA7DF0B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A-97B6-4E4A-BB6F-2BABF5AA81B3}"/>
                </c:ext>
              </c:extLst>
            </c:dLbl>
            <c:dLbl>
              <c:idx val="1061"/>
              <c:tx>
                <c:rich>
                  <a:bodyPr/>
                  <a:lstStyle/>
                  <a:p>
                    <a:fld id="{3753BC08-B7A4-4A28-9275-4353F5E31B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B-97B6-4E4A-BB6F-2BABF5AA81B3}"/>
                </c:ext>
              </c:extLst>
            </c:dLbl>
            <c:dLbl>
              <c:idx val="1062"/>
              <c:tx>
                <c:rich>
                  <a:bodyPr/>
                  <a:lstStyle/>
                  <a:p>
                    <a:fld id="{559C7368-AD65-458D-B3A2-1E384A681D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C-97B6-4E4A-BB6F-2BABF5AA81B3}"/>
                </c:ext>
              </c:extLst>
            </c:dLbl>
            <c:dLbl>
              <c:idx val="1063"/>
              <c:tx>
                <c:rich>
                  <a:bodyPr/>
                  <a:lstStyle/>
                  <a:p>
                    <a:fld id="{0D784B44-902C-4D25-BB0D-8CC772DDF6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D-97B6-4E4A-BB6F-2BABF5AA81B3}"/>
                </c:ext>
              </c:extLst>
            </c:dLbl>
            <c:dLbl>
              <c:idx val="1064"/>
              <c:tx>
                <c:rich>
                  <a:bodyPr/>
                  <a:lstStyle/>
                  <a:p>
                    <a:fld id="{9607FCBB-A0E5-4A06-98B8-B7CF1AA538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E-97B6-4E4A-BB6F-2BABF5AA81B3}"/>
                </c:ext>
              </c:extLst>
            </c:dLbl>
            <c:dLbl>
              <c:idx val="1065"/>
              <c:tx>
                <c:rich>
                  <a:bodyPr/>
                  <a:lstStyle/>
                  <a:p>
                    <a:fld id="{4DB1F6A9-3170-4354-A710-04508DE254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F-97B6-4E4A-BB6F-2BABF5AA81B3}"/>
                </c:ext>
              </c:extLst>
            </c:dLbl>
            <c:dLbl>
              <c:idx val="1066"/>
              <c:tx>
                <c:rich>
                  <a:bodyPr/>
                  <a:lstStyle/>
                  <a:p>
                    <a:fld id="{A08101C7-5866-4118-8E18-1BCFE8DEA0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0-97B6-4E4A-BB6F-2BABF5AA81B3}"/>
                </c:ext>
              </c:extLst>
            </c:dLbl>
            <c:dLbl>
              <c:idx val="1067"/>
              <c:tx>
                <c:rich>
                  <a:bodyPr/>
                  <a:lstStyle/>
                  <a:p>
                    <a:fld id="{023F0B3A-FB07-4769-9E1F-D3DB6584BA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1-97B6-4E4A-BB6F-2BABF5AA81B3}"/>
                </c:ext>
              </c:extLst>
            </c:dLbl>
            <c:dLbl>
              <c:idx val="1068"/>
              <c:tx>
                <c:rich>
                  <a:bodyPr/>
                  <a:lstStyle/>
                  <a:p>
                    <a:fld id="{5C16A390-C69A-4C50-83E3-3C8DC6FD78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2-97B6-4E4A-BB6F-2BABF5AA81B3}"/>
                </c:ext>
              </c:extLst>
            </c:dLbl>
            <c:dLbl>
              <c:idx val="1069"/>
              <c:tx>
                <c:rich>
                  <a:bodyPr/>
                  <a:lstStyle/>
                  <a:p>
                    <a:fld id="{A34C7DD0-52C4-4648-83B8-12DBC6A8EF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3-97B6-4E4A-BB6F-2BABF5AA81B3}"/>
                </c:ext>
              </c:extLst>
            </c:dLbl>
            <c:dLbl>
              <c:idx val="1070"/>
              <c:tx>
                <c:rich>
                  <a:bodyPr/>
                  <a:lstStyle/>
                  <a:p>
                    <a:fld id="{16AA9A25-4A15-4E8F-95B4-5ABE5BAF68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4-97B6-4E4A-BB6F-2BABF5AA81B3}"/>
                </c:ext>
              </c:extLst>
            </c:dLbl>
            <c:dLbl>
              <c:idx val="1071"/>
              <c:tx>
                <c:rich>
                  <a:bodyPr/>
                  <a:lstStyle/>
                  <a:p>
                    <a:fld id="{B4FA18E2-47C2-415D-9BEE-F303E5828C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5-97B6-4E4A-BB6F-2BABF5AA81B3}"/>
                </c:ext>
              </c:extLst>
            </c:dLbl>
            <c:dLbl>
              <c:idx val="1072"/>
              <c:tx>
                <c:rich>
                  <a:bodyPr/>
                  <a:lstStyle/>
                  <a:p>
                    <a:fld id="{475C7BD7-A6A1-4B8C-BDDF-302AF38217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6-97B6-4E4A-BB6F-2BABF5AA81B3}"/>
                </c:ext>
              </c:extLst>
            </c:dLbl>
            <c:dLbl>
              <c:idx val="1073"/>
              <c:tx>
                <c:rich>
                  <a:bodyPr/>
                  <a:lstStyle/>
                  <a:p>
                    <a:fld id="{7723D4DA-72AA-4311-A0F3-DAA774A93B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7-97B6-4E4A-BB6F-2BABF5AA81B3}"/>
                </c:ext>
              </c:extLst>
            </c:dLbl>
            <c:dLbl>
              <c:idx val="1074"/>
              <c:tx>
                <c:rich>
                  <a:bodyPr/>
                  <a:lstStyle/>
                  <a:p>
                    <a:fld id="{59E2E631-ABC8-45EB-811C-0E3BEC88EF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8-97B6-4E4A-BB6F-2BABF5AA81B3}"/>
                </c:ext>
              </c:extLst>
            </c:dLbl>
            <c:dLbl>
              <c:idx val="1075"/>
              <c:tx>
                <c:rich>
                  <a:bodyPr/>
                  <a:lstStyle/>
                  <a:p>
                    <a:fld id="{7CFA830C-C910-4D99-BE91-6BEAFB3688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9-97B6-4E4A-BB6F-2BABF5AA81B3}"/>
                </c:ext>
              </c:extLst>
            </c:dLbl>
            <c:dLbl>
              <c:idx val="1076"/>
              <c:tx>
                <c:rich>
                  <a:bodyPr/>
                  <a:lstStyle/>
                  <a:p>
                    <a:fld id="{5D058411-C4D5-49E9-9CC3-802FCBEF3E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A-97B6-4E4A-BB6F-2BABF5AA81B3}"/>
                </c:ext>
              </c:extLst>
            </c:dLbl>
            <c:dLbl>
              <c:idx val="1077"/>
              <c:tx>
                <c:rich>
                  <a:bodyPr/>
                  <a:lstStyle/>
                  <a:p>
                    <a:fld id="{FD85A326-952D-4CAC-93EA-7B9D1E1BE9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B-97B6-4E4A-BB6F-2BABF5AA81B3}"/>
                </c:ext>
              </c:extLst>
            </c:dLbl>
            <c:dLbl>
              <c:idx val="1078"/>
              <c:tx>
                <c:rich>
                  <a:bodyPr/>
                  <a:lstStyle/>
                  <a:p>
                    <a:fld id="{E0EE2942-64C2-47E2-867A-09F1AFBCED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C-97B6-4E4A-BB6F-2BABF5AA81B3}"/>
                </c:ext>
              </c:extLst>
            </c:dLbl>
            <c:dLbl>
              <c:idx val="1079"/>
              <c:tx>
                <c:rich>
                  <a:bodyPr/>
                  <a:lstStyle/>
                  <a:p>
                    <a:fld id="{1A2D6BAE-623A-4C99-AE4F-BA20B3FE9B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D-97B6-4E4A-BB6F-2BABF5AA81B3}"/>
                </c:ext>
              </c:extLst>
            </c:dLbl>
            <c:dLbl>
              <c:idx val="1080"/>
              <c:tx>
                <c:rich>
                  <a:bodyPr/>
                  <a:lstStyle/>
                  <a:p>
                    <a:fld id="{54194CAE-BD53-452B-ABE4-9F0B9CF3DE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E-97B6-4E4A-BB6F-2BABF5AA81B3}"/>
                </c:ext>
              </c:extLst>
            </c:dLbl>
            <c:dLbl>
              <c:idx val="1081"/>
              <c:tx>
                <c:rich>
                  <a:bodyPr/>
                  <a:lstStyle/>
                  <a:p>
                    <a:fld id="{1B7BC0DE-123A-48EA-A914-5D9838F0AC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F-97B6-4E4A-BB6F-2BABF5AA81B3}"/>
                </c:ext>
              </c:extLst>
            </c:dLbl>
            <c:dLbl>
              <c:idx val="1082"/>
              <c:tx>
                <c:rich>
                  <a:bodyPr/>
                  <a:lstStyle/>
                  <a:p>
                    <a:fld id="{2D656E4B-A69C-4AD1-AEA4-317CB33E92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0-97B6-4E4A-BB6F-2BABF5AA81B3}"/>
                </c:ext>
              </c:extLst>
            </c:dLbl>
            <c:dLbl>
              <c:idx val="1083"/>
              <c:tx>
                <c:rich>
                  <a:bodyPr/>
                  <a:lstStyle/>
                  <a:p>
                    <a:fld id="{BDB77010-8844-45C0-8EAD-B0F23C5646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1-97B6-4E4A-BB6F-2BABF5AA81B3}"/>
                </c:ext>
              </c:extLst>
            </c:dLbl>
            <c:dLbl>
              <c:idx val="1084"/>
              <c:tx>
                <c:rich>
                  <a:bodyPr/>
                  <a:lstStyle/>
                  <a:p>
                    <a:fld id="{1DD6EF51-A0DF-4BDC-BA09-6A6EDD2465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2-97B6-4E4A-BB6F-2BABF5AA81B3}"/>
                </c:ext>
              </c:extLst>
            </c:dLbl>
            <c:dLbl>
              <c:idx val="1085"/>
              <c:tx>
                <c:rich>
                  <a:bodyPr/>
                  <a:lstStyle/>
                  <a:p>
                    <a:fld id="{F224C54F-E9C2-4D86-A751-5C7C15FB59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3-97B6-4E4A-BB6F-2BABF5AA81B3}"/>
                </c:ext>
              </c:extLst>
            </c:dLbl>
            <c:dLbl>
              <c:idx val="1086"/>
              <c:tx>
                <c:rich>
                  <a:bodyPr/>
                  <a:lstStyle/>
                  <a:p>
                    <a:fld id="{3C8A622F-7CC3-4DF8-86BF-1426931943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4-97B6-4E4A-BB6F-2BABF5AA81B3}"/>
                </c:ext>
              </c:extLst>
            </c:dLbl>
            <c:dLbl>
              <c:idx val="1087"/>
              <c:tx>
                <c:rich>
                  <a:bodyPr/>
                  <a:lstStyle/>
                  <a:p>
                    <a:fld id="{102E99B0-19B4-4E7F-A0B1-647A7A9CE9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5-97B6-4E4A-BB6F-2BABF5AA81B3}"/>
                </c:ext>
              </c:extLst>
            </c:dLbl>
            <c:dLbl>
              <c:idx val="1088"/>
              <c:tx>
                <c:rich>
                  <a:bodyPr/>
                  <a:lstStyle/>
                  <a:p>
                    <a:fld id="{237E9814-B370-43E1-BF8E-7058FFA94B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6-97B6-4E4A-BB6F-2BABF5AA81B3}"/>
                </c:ext>
              </c:extLst>
            </c:dLbl>
            <c:dLbl>
              <c:idx val="1089"/>
              <c:tx>
                <c:rich>
                  <a:bodyPr/>
                  <a:lstStyle/>
                  <a:p>
                    <a:fld id="{8448A980-32B6-4C14-9795-D19205253F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7-97B6-4E4A-BB6F-2BABF5AA81B3}"/>
                </c:ext>
              </c:extLst>
            </c:dLbl>
            <c:dLbl>
              <c:idx val="1090"/>
              <c:tx>
                <c:rich>
                  <a:bodyPr/>
                  <a:lstStyle/>
                  <a:p>
                    <a:fld id="{830AEC22-2082-47A8-B593-C88F9CB5DE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8-97B6-4E4A-BB6F-2BABF5AA81B3}"/>
                </c:ext>
              </c:extLst>
            </c:dLbl>
            <c:dLbl>
              <c:idx val="1091"/>
              <c:tx>
                <c:rich>
                  <a:bodyPr/>
                  <a:lstStyle/>
                  <a:p>
                    <a:fld id="{B4485E8F-80FA-464C-9033-BD7D614395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9-97B6-4E4A-BB6F-2BABF5AA81B3}"/>
                </c:ext>
              </c:extLst>
            </c:dLbl>
            <c:dLbl>
              <c:idx val="1092"/>
              <c:tx>
                <c:rich>
                  <a:bodyPr/>
                  <a:lstStyle/>
                  <a:p>
                    <a:fld id="{6286F5FF-29BF-4A5D-9FCE-7423564B0D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A-97B6-4E4A-BB6F-2BABF5AA81B3}"/>
                </c:ext>
              </c:extLst>
            </c:dLbl>
            <c:dLbl>
              <c:idx val="1093"/>
              <c:tx>
                <c:rich>
                  <a:bodyPr/>
                  <a:lstStyle/>
                  <a:p>
                    <a:fld id="{C5D5E6C4-58C9-44BC-8780-819FE1B6D2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B-97B6-4E4A-BB6F-2BABF5AA81B3}"/>
                </c:ext>
              </c:extLst>
            </c:dLbl>
            <c:dLbl>
              <c:idx val="1094"/>
              <c:tx>
                <c:rich>
                  <a:bodyPr/>
                  <a:lstStyle/>
                  <a:p>
                    <a:fld id="{06FD5BD7-E0E4-4393-A868-D8A3C3A65B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C-97B6-4E4A-BB6F-2BABF5AA81B3}"/>
                </c:ext>
              </c:extLst>
            </c:dLbl>
            <c:dLbl>
              <c:idx val="1095"/>
              <c:tx>
                <c:rich>
                  <a:bodyPr/>
                  <a:lstStyle/>
                  <a:p>
                    <a:fld id="{3A6EA3FF-65F9-4294-9A56-B15E2A05BD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D-97B6-4E4A-BB6F-2BABF5AA81B3}"/>
                </c:ext>
              </c:extLst>
            </c:dLbl>
            <c:dLbl>
              <c:idx val="1096"/>
              <c:tx>
                <c:rich>
                  <a:bodyPr/>
                  <a:lstStyle/>
                  <a:p>
                    <a:fld id="{EFB62615-FD59-4A4A-A68C-A556A67ADC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E-97B6-4E4A-BB6F-2BABF5AA81B3}"/>
                </c:ext>
              </c:extLst>
            </c:dLbl>
            <c:dLbl>
              <c:idx val="1097"/>
              <c:tx>
                <c:rich>
                  <a:bodyPr/>
                  <a:lstStyle/>
                  <a:p>
                    <a:fld id="{34A384BD-0C8B-4A9D-940A-C1702702E9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F-97B6-4E4A-BB6F-2BABF5AA81B3}"/>
                </c:ext>
              </c:extLst>
            </c:dLbl>
            <c:dLbl>
              <c:idx val="1098"/>
              <c:tx>
                <c:rich>
                  <a:bodyPr/>
                  <a:lstStyle/>
                  <a:p>
                    <a:fld id="{AB6CE513-84AB-4117-B53C-A962E374DD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0-97B6-4E4A-BB6F-2BABF5AA81B3}"/>
                </c:ext>
              </c:extLst>
            </c:dLbl>
            <c:dLbl>
              <c:idx val="1099"/>
              <c:tx>
                <c:rich>
                  <a:bodyPr/>
                  <a:lstStyle/>
                  <a:p>
                    <a:fld id="{CDC6C122-F7C8-409C-8812-080C24A05B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1-97B6-4E4A-BB6F-2BABF5AA81B3}"/>
                </c:ext>
              </c:extLst>
            </c:dLbl>
            <c:dLbl>
              <c:idx val="1100"/>
              <c:tx>
                <c:rich>
                  <a:bodyPr/>
                  <a:lstStyle/>
                  <a:p>
                    <a:fld id="{BB6B93BA-6C61-4280-B066-17A379405E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2-97B6-4E4A-BB6F-2BABF5AA81B3}"/>
                </c:ext>
              </c:extLst>
            </c:dLbl>
            <c:dLbl>
              <c:idx val="1101"/>
              <c:tx>
                <c:rich>
                  <a:bodyPr/>
                  <a:lstStyle/>
                  <a:p>
                    <a:fld id="{249A795D-1AB2-4891-8909-84450A4965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3-97B6-4E4A-BB6F-2BABF5AA81B3}"/>
                </c:ext>
              </c:extLst>
            </c:dLbl>
            <c:dLbl>
              <c:idx val="1102"/>
              <c:tx>
                <c:rich>
                  <a:bodyPr/>
                  <a:lstStyle/>
                  <a:p>
                    <a:fld id="{7949D964-E675-49F3-B0CA-62EF5EA45A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4-97B6-4E4A-BB6F-2BABF5AA81B3}"/>
                </c:ext>
              </c:extLst>
            </c:dLbl>
            <c:dLbl>
              <c:idx val="1103"/>
              <c:tx>
                <c:rich>
                  <a:bodyPr/>
                  <a:lstStyle/>
                  <a:p>
                    <a:fld id="{4FA45D79-F2D4-4B5B-A47B-7379B07DB3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5-97B6-4E4A-BB6F-2BABF5AA81B3}"/>
                </c:ext>
              </c:extLst>
            </c:dLbl>
            <c:dLbl>
              <c:idx val="1104"/>
              <c:tx>
                <c:rich>
                  <a:bodyPr/>
                  <a:lstStyle/>
                  <a:p>
                    <a:fld id="{8C380FC6-0CCD-46C8-BDA1-9AC3D90D35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6-97B6-4E4A-BB6F-2BABF5AA81B3}"/>
                </c:ext>
              </c:extLst>
            </c:dLbl>
            <c:dLbl>
              <c:idx val="1105"/>
              <c:tx>
                <c:rich>
                  <a:bodyPr/>
                  <a:lstStyle/>
                  <a:p>
                    <a:fld id="{DC055E5B-6E9E-48B3-A6FE-787081EC30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7-97B6-4E4A-BB6F-2BABF5AA81B3}"/>
                </c:ext>
              </c:extLst>
            </c:dLbl>
            <c:dLbl>
              <c:idx val="1106"/>
              <c:tx>
                <c:rich>
                  <a:bodyPr/>
                  <a:lstStyle/>
                  <a:p>
                    <a:fld id="{3DE79D9F-ECAB-4111-9EFD-D12C54DBA5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8-97B6-4E4A-BB6F-2BABF5AA81B3}"/>
                </c:ext>
              </c:extLst>
            </c:dLbl>
            <c:dLbl>
              <c:idx val="1107"/>
              <c:tx>
                <c:rich>
                  <a:bodyPr/>
                  <a:lstStyle/>
                  <a:p>
                    <a:fld id="{8302C9CC-DD6F-40B1-B15C-71E0337C0B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9-97B6-4E4A-BB6F-2BABF5AA81B3}"/>
                </c:ext>
              </c:extLst>
            </c:dLbl>
            <c:dLbl>
              <c:idx val="1108"/>
              <c:tx>
                <c:rich>
                  <a:bodyPr/>
                  <a:lstStyle/>
                  <a:p>
                    <a:fld id="{E4F07BE2-60E2-4B84-8E53-2F7BE32E86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A-97B6-4E4A-BB6F-2BABF5AA81B3}"/>
                </c:ext>
              </c:extLst>
            </c:dLbl>
            <c:dLbl>
              <c:idx val="1109"/>
              <c:tx>
                <c:rich>
                  <a:bodyPr/>
                  <a:lstStyle/>
                  <a:p>
                    <a:fld id="{35336A14-E67C-4E16-8A7A-792CE3C0FE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B-97B6-4E4A-BB6F-2BABF5AA81B3}"/>
                </c:ext>
              </c:extLst>
            </c:dLbl>
            <c:dLbl>
              <c:idx val="1110"/>
              <c:tx>
                <c:rich>
                  <a:bodyPr/>
                  <a:lstStyle/>
                  <a:p>
                    <a:fld id="{F8275C8B-B76B-4CDB-8E1C-A491C98FDD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C-97B6-4E4A-BB6F-2BABF5AA81B3}"/>
                </c:ext>
              </c:extLst>
            </c:dLbl>
            <c:dLbl>
              <c:idx val="1111"/>
              <c:tx>
                <c:rich>
                  <a:bodyPr/>
                  <a:lstStyle/>
                  <a:p>
                    <a:fld id="{ADC3BC39-16BC-4306-9B3A-737A79BD61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D-97B6-4E4A-BB6F-2BABF5AA81B3}"/>
                </c:ext>
              </c:extLst>
            </c:dLbl>
            <c:dLbl>
              <c:idx val="1112"/>
              <c:tx>
                <c:rich>
                  <a:bodyPr/>
                  <a:lstStyle/>
                  <a:p>
                    <a:fld id="{1087B9AB-43FF-4614-8C34-3314EF943A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E-97B6-4E4A-BB6F-2BABF5AA81B3}"/>
                </c:ext>
              </c:extLst>
            </c:dLbl>
            <c:dLbl>
              <c:idx val="1113"/>
              <c:tx>
                <c:rich>
                  <a:bodyPr/>
                  <a:lstStyle/>
                  <a:p>
                    <a:fld id="{7126EE81-EFEF-4D62-BA28-05DD1D4D68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F-97B6-4E4A-BB6F-2BABF5AA81B3}"/>
                </c:ext>
              </c:extLst>
            </c:dLbl>
            <c:dLbl>
              <c:idx val="1114"/>
              <c:tx>
                <c:rich>
                  <a:bodyPr/>
                  <a:lstStyle/>
                  <a:p>
                    <a:fld id="{1BE1AAC1-A6F9-4F67-BA1D-48A3C8DE7D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0-97B6-4E4A-BB6F-2BABF5AA81B3}"/>
                </c:ext>
              </c:extLst>
            </c:dLbl>
            <c:dLbl>
              <c:idx val="1115"/>
              <c:tx>
                <c:rich>
                  <a:bodyPr/>
                  <a:lstStyle/>
                  <a:p>
                    <a:fld id="{CE4D0746-4422-4DB8-8664-288DBAB88B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1-97B6-4E4A-BB6F-2BABF5AA81B3}"/>
                </c:ext>
              </c:extLst>
            </c:dLbl>
            <c:dLbl>
              <c:idx val="1116"/>
              <c:tx>
                <c:rich>
                  <a:bodyPr/>
                  <a:lstStyle/>
                  <a:p>
                    <a:fld id="{7F00BD0C-5E03-4372-85A2-3904B7E2EC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2-97B6-4E4A-BB6F-2BABF5AA81B3}"/>
                </c:ext>
              </c:extLst>
            </c:dLbl>
            <c:dLbl>
              <c:idx val="1117"/>
              <c:tx>
                <c:rich>
                  <a:bodyPr/>
                  <a:lstStyle/>
                  <a:p>
                    <a:fld id="{F9197F35-3DEA-462B-A835-FA8D8E0CAA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3-97B6-4E4A-BB6F-2BABF5AA81B3}"/>
                </c:ext>
              </c:extLst>
            </c:dLbl>
            <c:dLbl>
              <c:idx val="1118"/>
              <c:tx>
                <c:rich>
                  <a:bodyPr/>
                  <a:lstStyle/>
                  <a:p>
                    <a:fld id="{651B35B5-F240-4229-95BF-307B597777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4-97B6-4E4A-BB6F-2BABF5AA81B3}"/>
                </c:ext>
              </c:extLst>
            </c:dLbl>
            <c:dLbl>
              <c:idx val="1119"/>
              <c:tx>
                <c:rich>
                  <a:bodyPr/>
                  <a:lstStyle/>
                  <a:p>
                    <a:fld id="{F98A021F-5503-4EA7-BEAE-5275ED9ACA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5-97B6-4E4A-BB6F-2BABF5AA81B3}"/>
                </c:ext>
              </c:extLst>
            </c:dLbl>
            <c:dLbl>
              <c:idx val="1120"/>
              <c:tx>
                <c:rich>
                  <a:bodyPr/>
                  <a:lstStyle/>
                  <a:p>
                    <a:fld id="{9521FD8D-1BD5-4938-9290-9A52C03E7C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6-97B6-4E4A-BB6F-2BABF5AA81B3}"/>
                </c:ext>
              </c:extLst>
            </c:dLbl>
            <c:dLbl>
              <c:idx val="1121"/>
              <c:tx>
                <c:rich>
                  <a:bodyPr/>
                  <a:lstStyle/>
                  <a:p>
                    <a:fld id="{3E9354A1-C587-4263-9CE0-2F82A6D929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7-97B6-4E4A-BB6F-2BABF5AA81B3}"/>
                </c:ext>
              </c:extLst>
            </c:dLbl>
            <c:dLbl>
              <c:idx val="1122"/>
              <c:tx>
                <c:rich>
                  <a:bodyPr/>
                  <a:lstStyle/>
                  <a:p>
                    <a:fld id="{C6C72FE0-EB2F-480C-9C50-62917817CC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8-97B6-4E4A-BB6F-2BABF5AA81B3}"/>
                </c:ext>
              </c:extLst>
            </c:dLbl>
            <c:dLbl>
              <c:idx val="1123"/>
              <c:tx>
                <c:rich>
                  <a:bodyPr/>
                  <a:lstStyle/>
                  <a:p>
                    <a:fld id="{F86AED6B-5940-43FE-96B5-DD8E7E84B3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9-97B6-4E4A-BB6F-2BABF5AA81B3}"/>
                </c:ext>
              </c:extLst>
            </c:dLbl>
            <c:dLbl>
              <c:idx val="1124"/>
              <c:tx>
                <c:rich>
                  <a:bodyPr/>
                  <a:lstStyle/>
                  <a:p>
                    <a:fld id="{597D2CBB-A02A-4E73-B589-73A99C4C6B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A-97B6-4E4A-BB6F-2BABF5AA81B3}"/>
                </c:ext>
              </c:extLst>
            </c:dLbl>
            <c:dLbl>
              <c:idx val="1125"/>
              <c:tx>
                <c:rich>
                  <a:bodyPr/>
                  <a:lstStyle/>
                  <a:p>
                    <a:fld id="{4154DAB2-469F-4D14-A0DE-C9F53234B2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B-97B6-4E4A-BB6F-2BABF5AA81B3}"/>
                </c:ext>
              </c:extLst>
            </c:dLbl>
            <c:dLbl>
              <c:idx val="1126"/>
              <c:tx>
                <c:rich>
                  <a:bodyPr/>
                  <a:lstStyle/>
                  <a:p>
                    <a:fld id="{D98E005B-719B-4F52-9D19-1E5BCD8EEF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C-97B6-4E4A-BB6F-2BABF5AA81B3}"/>
                </c:ext>
              </c:extLst>
            </c:dLbl>
            <c:dLbl>
              <c:idx val="1127"/>
              <c:tx>
                <c:rich>
                  <a:bodyPr/>
                  <a:lstStyle/>
                  <a:p>
                    <a:fld id="{0DA1FDB9-A7DB-4A1E-B340-D14C15BC7A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D-97B6-4E4A-BB6F-2BABF5AA81B3}"/>
                </c:ext>
              </c:extLst>
            </c:dLbl>
            <c:dLbl>
              <c:idx val="1128"/>
              <c:tx>
                <c:rich>
                  <a:bodyPr/>
                  <a:lstStyle/>
                  <a:p>
                    <a:fld id="{71ECEB42-A100-4F1E-AB98-1D14C7BC1D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E-97B6-4E4A-BB6F-2BABF5AA81B3}"/>
                </c:ext>
              </c:extLst>
            </c:dLbl>
            <c:dLbl>
              <c:idx val="1129"/>
              <c:tx>
                <c:rich>
                  <a:bodyPr/>
                  <a:lstStyle/>
                  <a:p>
                    <a:fld id="{BBCC6DAB-5105-466C-A32D-9D4373C9CD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F-97B6-4E4A-BB6F-2BABF5AA81B3}"/>
                </c:ext>
              </c:extLst>
            </c:dLbl>
            <c:dLbl>
              <c:idx val="1130"/>
              <c:tx>
                <c:rich>
                  <a:bodyPr/>
                  <a:lstStyle/>
                  <a:p>
                    <a:fld id="{96886D77-3874-41DA-A714-FB195247C8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0-97B6-4E4A-BB6F-2BABF5AA81B3}"/>
                </c:ext>
              </c:extLst>
            </c:dLbl>
            <c:dLbl>
              <c:idx val="1131"/>
              <c:tx>
                <c:rich>
                  <a:bodyPr/>
                  <a:lstStyle/>
                  <a:p>
                    <a:fld id="{80641F06-8332-4F20-BC9D-B36E1B51D2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1-97B6-4E4A-BB6F-2BABF5AA81B3}"/>
                </c:ext>
              </c:extLst>
            </c:dLbl>
            <c:dLbl>
              <c:idx val="1132"/>
              <c:tx>
                <c:rich>
                  <a:bodyPr/>
                  <a:lstStyle/>
                  <a:p>
                    <a:fld id="{3176C586-CE1C-43EA-886C-BD4E4EDBC2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2-97B6-4E4A-BB6F-2BABF5AA81B3}"/>
                </c:ext>
              </c:extLst>
            </c:dLbl>
            <c:dLbl>
              <c:idx val="1133"/>
              <c:tx>
                <c:rich>
                  <a:bodyPr/>
                  <a:lstStyle/>
                  <a:p>
                    <a:fld id="{1AAA6B8C-76D8-4C8F-B9C6-F29F85D63D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3-97B6-4E4A-BB6F-2BABF5AA81B3}"/>
                </c:ext>
              </c:extLst>
            </c:dLbl>
            <c:dLbl>
              <c:idx val="1134"/>
              <c:tx>
                <c:rich>
                  <a:bodyPr/>
                  <a:lstStyle/>
                  <a:p>
                    <a:fld id="{1E518E7F-07A6-41B4-B9FA-4DA11B3E08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4-97B6-4E4A-BB6F-2BABF5AA81B3}"/>
                </c:ext>
              </c:extLst>
            </c:dLbl>
            <c:dLbl>
              <c:idx val="1135"/>
              <c:tx>
                <c:rich>
                  <a:bodyPr/>
                  <a:lstStyle/>
                  <a:p>
                    <a:fld id="{A2D7106E-9901-47BD-9A0C-373354E49E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5-97B6-4E4A-BB6F-2BABF5AA81B3}"/>
                </c:ext>
              </c:extLst>
            </c:dLbl>
            <c:dLbl>
              <c:idx val="1136"/>
              <c:tx>
                <c:rich>
                  <a:bodyPr/>
                  <a:lstStyle/>
                  <a:p>
                    <a:fld id="{2C07C314-9BD8-447C-A69F-CED5C0CBED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6-97B6-4E4A-BB6F-2BABF5AA81B3}"/>
                </c:ext>
              </c:extLst>
            </c:dLbl>
            <c:dLbl>
              <c:idx val="1137"/>
              <c:tx>
                <c:rich>
                  <a:bodyPr/>
                  <a:lstStyle/>
                  <a:p>
                    <a:fld id="{FBDD3071-BF9D-4FC6-AAEB-316C80C3BA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7-97B6-4E4A-BB6F-2BABF5AA81B3}"/>
                </c:ext>
              </c:extLst>
            </c:dLbl>
            <c:dLbl>
              <c:idx val="1138"/>
              <c:tx>
                <c:rich>
                  <a:bodyPr/>
                  <a:lstStyle/>
                  <a:p>
                    <a:fld id="{292A8EE5-0F81-48D2-8951-F146B43E65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8-97B6-4E4A-BB6F-2BABF5AA81B3}"/>
                </c:ext>
              </c:extLst>
            </c:dLbl>
            <c:dLbl>
              <c:idx val="1139"/>
              <c:tx>
                <c:rich>
                  <a:bodyPr/>
                  <a:lstStyle/>
                  <a:p>
                    <a:fld id="{5CCCF183-2810-4AAD-BF74-8B5FEAF148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9-97B6-4E4A-BB6F-2BABF5AA81B3}"/>
                </c:ext>
              </c:extLst>
            </c:dLbl>
            <c:dLbl>
              <c:idx val="1140"/>
              <c:tx>
                <c:rich>
                  <a:bodyPr/>
                  <a:lstStyle/>
                  <a:p>
                    <a:fld id="{32A0D8E5-3AE2-47E9-BA59-20C411C3A9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A-97B6-4E4A-BB6F-2BABF5AA81B3}"/>
                </c:ext>
              </c:extLst>
            </c:dLbl>
            <c:dLbl>
              <c:idx val="1141"/>
              <c:tx>
                <c:rich>
                  <a:bodyPr/>
                  <a:lstStyle/>
                  <a:p>
                    <a:fld id="{98A444C8-D297-4EE6-9A0F-B875617EDD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B-97B6-4E4A-BB6F-2BABF5AA81B3}"/>
                </c:ext>
              </c:extLst>
            </c:dLbl>
            <c:dLbl>
              <c:idx val="1142"/>
              <c:tx>
                <c:rich>
                  <a:bodyPr/>
                  <a:lstStyle/>
                  <a:p>
                    <a:fld id="{434D9408-8478-426D-AEB4-556412425A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C-97B6-4E4A-BB6F-2BABF5AA81B3}"/>
                </c:ext>
              </c:extLst>
            </c:dLbl>
            <c:dLbl>
              <c:idx val="1143"/>
              <c:tx>
                <c:rich>
                  <a:bodyPr/>
                  <a:lstStyle/>
                  <a:p>
                    <a:fld id="{BFEF5F4B-FBC0-4122-A82F-EE89F2131D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D-97B6-4E4A-BB6F-2BABF5AA81B3}"/>
                </c:ext>
              </c:extLst>
            </c:dLbl>
            <c:dLbl>
              <c:idx val="1144"/>
              <c:tx>
                <c:rich>
                  <a:bodyPr/>
                  <a:lstStyle/>
                  <a:p>
                    <a:fld id="{AF867FCB-42F1-46EB-ADD9-E28AA32128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E-97B6-4E4A-BB6F-2BABF5AA81B3}"/>
                </c:ext>
              </c:extLst>
            </c:dLbl>
            <c:dLbl>
              <c:idx val="1145"/>
              <c:tx>
                <c:rich>
                  <a:bodyPr/>
                  <a:lstStyle/>
                  <a:p>
                    <a:fld id="{8180EF55-B7F8-4E8E-855A-C95BDC7D82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F-97B6-4E4A-BB6F-2BABF5AA81B3}"/>
                </c:ext>
              </c:extLst>
            </c:dLbl>
            <c:dLbl>
              <c:idx val="1146"/>
              <c:tx>
                <c:rich>
                  <a:bodyPr/>
                  <a:lstStyle/>
                  <a:p>
                    <a:fld id="{83291A0C-41B2-4009-874A-A0D9DDC931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0-97B6-4E4A-BB6F-2BABF5AA81B3}"/>
                </c:ext>
              </c:extLst>
            </c:dLbl>
            <c:dLbl>
              <c:idx val="1147"/>
              <c:tx>
                <c:rich>
                  <a:bodyPr/>
                  <a:lstStyle/>
                  <a:p>
                    <a:fld id="{0E0672D2-12F4-4752-9EA0-6732D231DB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1-97B6-4E4A-BB6F-2BABF5AA81B3}"/>
                </c:ext>
              </c:extLst>
            </c:dLbl>
            <c:dLbl>
              <c:idx val="1148"/>
              <c:tx>
                <c:rich>
                  <a:bodyPr/>
                  <a:lstStyle/>
                  <a:p>
                    <a:fld id="{3537CC43-1797-4214-BDD5-32A0044941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2-97B6-4E4A-BB6F-2BABF5AA81B3}"/>
                </c:ext>
              </c:extLst>
            </c:dLbl>
            <c:dLbl>
              <c:idx val="1149"/>
              <c:tx>
                <c:rich>
                  <a:bodyPr/>
                  <a:lstStyle/>
                  <a:p>
                    <a:fld id="{7A00BB07-05CE-4DCA-A7CB-85E31545EE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3-97B6-4E4A-BB6F-2BABF5AA81B3}"/>
                </c:ext>
              </c:extLst>
            </c:dLbl>
            <c:dLbl>
              <c:idx val="1150"/>
              <c:tx>
                <c:rich>
                  <a:bodyPr/>
                  <a:lstStyle/>
                  <a:p>
                    <a:fld id="{09AA4C8F-F5E5-4896-8788-A93DA57D02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4-97B6-4E4A-BB6F-2BABF5AA81B3}"/>
                </c:ext>
              </c:extLst>
            </c:dLbl>
            <c:dLbl>
              <c:idx val="1151"/>
              <c:tx>
                <c:rich>
                  <a:bodyPr/>
                  <a:lstStyle/>
                  <a:p>
                    <a:fld id="{37DBCFB1-D20B-43F3-9B50-C603766ED7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5-97B6-4E4A-BB6F-2BABF5AA81B3}"/>
                </c:ext>
              </c:extLst>
            </c:dLbl>
            <c:dLbl>
              <c:idx val="1152"/>
              <c:tx>
                <c:rich>
                  <a:bodyPr/>
                  <a:lstStyle/>
                  <a:p>
                    <a:fld id="{34F43E02-3582-4DD6-AE1D-AEBC83C605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6-97B6-4E4A-BB6F-2BABF5AA81B3}"/>
                </c:ext>
              </c:extLst>
            </c:dLbl>
            <c:dLbl>
              <c:idx val="1153"/>
              <c:tx>
                <c:rich>
                  <a:bodyPr/>
                  <a:lstStyle/>
                  <a:p>
                    <a:fld id="{2B4F23F4-29A5-4E1A-9B09-2B06E04AD7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7-97B6-4E4A-BB6F-2BABF5AA81B3}"/>
                </c:ext>
              </c:extLst>
            </c:dLbl>
            <c:dLbl>
              <c:idx val="1154"/>
              <c:tx>
                <c:rich>
                  <a:bodyPr/>
                  <a:lstStyle/>
                  <a:p>
                    <a:fld id="{5580B952-6A6A-418F-B1B2-0856ED54F3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8-97B6-4E4A-BB6F-2BABF5AA81B3}"/>
                </c:ext>
              </c:extLst>
            </c:dLbl>
            <c:dLbl>
              <c:idx val="1155"/>
              <c:tx>
                <c:rich>
                  <a:bodyPr/>
                  <a:lstStyle/>
                  <a:p>
                    <a:fld id="{1398762A-39AD-48A2-8412-6F6DF5936C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9-97B6-4E4A-BB6F-2BABF5AA81B3}"/>
                </c:ext>
              </c:extLst>
            </c:dLbl>
            <c:dLbl>
              <c:idx val="1156"/>
              <c:tx>
                <c:rich>
                  <a:bodyPr/>
                  <a:lstStyle/>
                  <a:p>
                    <a:fld id="{215E4706-24A7-4C37-8ECC-9743B656FC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A-97B6-4E4A-BB6F-2BABF5AA81B3}"/>
                </c:ext>
              </c:extLst>
            </c:dLbl>
            <c:dLbl>
              <c:idx val="1157"/>
              <c:tx>
                <c:rich>
                  <a:bodyPr/>
                  <a:lstStyle/>
                  <a:p>
                    <a:fld id="{8E00271F-A1BD-48D2-B6A1-5B40D2CEE9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B-97B6-4E4A-BB6F-2BABF5AA81B3}"/>
                </c:ext>
              </c:extLst>
            </c:dLbl>
            <c:dLbl>
              <c:idx val="1158"/>
              <c:tx>
                <c:rich>
                  <a:bodyPr/>
                  <a:lstStyle/>
                  <a:p>
                    <a:fld id="{F26E2A97-ED87-4B22-99C9-44DF7F2719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C-97B6-4E4A-BB6F-2BABF5AA81B3}"/>
                </c:ext>
              </c:extLst>
            </c:dLbl>
            <c:dLbl>
              <c:idx val="1159"/>
              <c:tx>
                <c:rich>
                  <a:bodyPr/>
                  <a:lstStyle/>
                  <a:p>
                    <a:fld id="{219E5BD7-DB13-42E9-863A-C64A7B47E4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D-97B6-4E4A-BB6F-2BABF5AA81B3}"/>
                </c:ext>
              </c:extLst>
            </c:dLbl>
            <c:dLbl>
              <c:idx val="1160"/>
              <c:tx>
                <c:rich>
                  <a:bodyPr/>
                  <a:lstStyle/>
                  <a:p>
                    <a:fld id="{5FC6AAAD-C916-44DD-9E4B-E3235AA9E3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E-97B6-4E4A-BB6F-2BABF5AA81B3}"/>
                </c:ext>
              </c:extLst>
            </c:dLbl>
            <c:dLbl>
              <c:idx val="1161"/>
              <c:tx>
                <c:rich>
                  <a:bodyPr/>
                  <a:lstStyle/>
                  <a:p>
                    <a:fld id="{D8C914E2-E848-4B17-8886-82BF8D26D0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F-97B6-4E4A-BB6F-2BABF5AA81B3}"/>
                </c:ext>
              </c:extLst>
            </c:dLbl>
            <c:dLbl>
              <c:idx val="1162"/>
              <c:tx>
                <c:rich>
                  <a:bodyPr/>
                  <a:lstStyle/>
                  <a:p>
                    <a:fld id="{38400614-1DF6-4063-9829-43FFBED8AE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0-97B6-4E4A-BB6F-2BABF5AA81B3}"/>
                </c:ext>
              </c:extLst>
            </c:dLbl>
            <c:dLbl>
              <c:idx val="1163"/>
              <c:tx>
                <c:rich>
                  <a:bodyPr/>
                  <a:lstStyle/>
                  <a:p>
                    <a:fld id="{42A05C66-814B-485C-8191-A64C7138A0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1-97B6-4E4A-BB6F-2BABF5AA81B3}"/>
                </c:ext>
              </c:extLst>
            </c:dLbl>
            <c:dLbl>
              <c:idx val="1164"/>
              <c:tx>
                <c:rich>
                  <a:bodyPr/>
                  <a:lstStyle/>
                  <a:p>
                    <a:fld id="{8CA6B564-A764-49A8-B4CA-9002C6C2FC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2-97B6-4E4A-BB6F-2BABF5AA81B3}"/>
                </c:ext>
              </c:extLst>
            </c:dLbl>
            <c:dLbl>
              <c:idx val="1165"/>
              <c:tx>
                <c:rich>
                  <a:bodyPr/>
                  <a:lstStyle/>
                  <a:p>
                    <a:fld id="{9209E965-8C94-4930-B1BC-696B4E6384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3-97B6-4E4A-BB6F-2BABF5AA81B3}"/>
                </c:ext>
              </c:extLst>
            </c:dLbl>
            <c:dLbl>
              <c:idx val="1166"/>
              <c:tx>
                <c:rich>
                  <a:bodyPr/>
                  <a:lstStyle/>
                  <a:p>
                    <a:fld id="{DF101465-DB31-404D-91D3-E9A67EE689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4-97B6-4E4A-BB6F-2BABF5AA81B3}"/>
                </c:ext>
              </c:extLst>
            </c:dLbl>
            <c:dLbl>
              <c:idx val="1167"/>
              <c:tx>
                <c:rich>
                  <a:bodyPr/>
                  <a:lstStyle/>
                  <a:p>
                    <a:fld id="{1C51CC7C-645A-4C06-ADA1-8C0F2491E2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5-97B6-4E4A-BB6F-2BABF5AA81B3}"/>
                </c:ext>
              </c:extLst>
            </c:dLbl>
            <c:dLbl>
              <c:idx val="1168"/>
              <c:tx>
                <c:rich>
                  <a:bodyPr/>
                  <a:lstStyle/>
                  <a:p>
                    <a:fld id="{38BE92FF-197E-4DCC-B105-884227C3C8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6-97B6-4E4A-BB6F-2BABF5AA81B3}"/>
                </c:ext>
              </c:extLst>
            </c:dLbl>
            <c:dLbl>
              <c:idx val="1169"/>
              <c:tx>
                <c:rich>
                  <a:bodyPr/>
                  <a:lstStyle/>
                  <a:p>
                    <a:fld id="{5562B5D1-DC6C-4AA4-946A-100F545816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7-97B6-4E4A-BB6F-2BABF5AA81B3}"/>
                </c:ext>
              </c:extLst>
            </c:dLbl>
            <c:dLbl>
              <c:idx val="1170"/>
              <c:tx>
                <c:rich>
                  <a:bodyPr/>
                  <a:lstStyle/>
                  <a:p>
                    <a:fld id="{13545005-3EBB-43EE-B805-59E28CDEA4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8-97B6-4E4A-BB6F-2BABF5AA81B3}"/>
                </c:ext>
              </c:extLst>
            </c:dLbl>
            <c:dLbl>
              <c:idx val="1171"/>
              <c:tx>
                <c:rich>
                  <a:bodyPr/>
                  <a:lstStyle/>
                  <a:p>
                    <a:fld id="{3A992D4B-FB77-4BAA-9C36-5E66E7642C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9-97B6-4E4A-BB6F-2BABF5AA81B3}"/>
                </c:ext>
              </c:extLst>
            </c:dLbl>
            <c:dLbl>
              <c:idx val="1172"/>
              <c:tx>
                <c:rich>
                  <a:bodyPr/>
                  <a:lstStyle/>
                  <a:p>
                    <a:fld id="{D35263CB-88F2-42DB-89EE-13FB59A1C8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A-97B6-4E4A-BB6F-2BABF5AA81B3}"/>
                </c:ext>
              </c:extLst>
            </c:dLbl>
            <c:dLbl>
              <c:idx val="1173"/>
              <c:tx>
                <c:rich>
                  <a:bodyPr/>
                  <a:lstStyle/>
                  <a:p>
                    <a:fld id="{4EB0EB9B-25D3-45B6-9EE3-67356A4893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B-97B6-4E4A-BB6F-2BABF5AA81B3}"/>
                </c:ext>
              </c:extLst>
            </c:dLbl>
            <c:dLbl>
              <c:idx val="1174"/>
              <c:tx>
                <c:rich>
                  <a:bodyPr/>
                  <a:lstStyle/>
                  <a:p>
                    <a:fld id="{5E800182-4138-4B32-B121-1058F938AA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C-97B6-4E4A-BB6F-2BABF5AA81B3}"/>
                </c:ext>
              </c:extLst>
            </c:dLbl>
            <c:dLbl>
              <c:idx val="1175"/>
              <c:tx>
                <c:rich>
                  <a:bodyPr/>
                  <a:lstStyle/>
                  <a:p>
                    <a:fld id="{C7B04840-BD3B-4FDA-9628-EE5CC7B2D1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D-97B6-4E4A-BB6F-2BABF5AA81B3}"/>
                </c:ext>
              </c:extLst>
            </c:dLbl>
            <c:dLbl>
              <c:idx val="1176"/>
              <c:tx>
                <c:rich>
                  <a:bodyPr/>
                  <a:lstStyle/>
                  <a:p>
                    <a:fld id="{21746E97-6B92-45BE-BA65-AFEEBA27FA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E-97B6-4E4A-BB6F-2BABF5AA81B3}"/>
                </c:ext>
              </c:extLst>
            </c:dLbl>
            <c:dLbl>
              <c:idx val="1177"/>
              <c:tx>
                <c:rich>
                  <a:bodyPr/>
                  <a:lstStyle/>
                  <a:p>
                    <a:fld id="{2DC3DD02-53FD-4B0C-907C-3D96B29E43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F-97B6-4E4A-BB6F-2BABF5AA81B3}"/>
                </c:ext>
              </c:extLst>
            </c:dLbl>
            <c:dLbl>
              <c:idx val="1178"/>
              <c:tx>
                <c:rich>
                  <a:bodyPr/>
                  <a:lstStyle/>
                  <a:p>
                    <a:fld id="{0C9BACAD-7D28-4347-BAD6-C4622DB534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0-97B6-4E4A-BB6F-2BABF5AA81B3}"/>
                </c:ext>
              </c:extLst>
            </c:dLbl>
            <c:dLbl>
              <c:idx val="1179"/>
              <c:tx>
                <c:rich>
                  <a:bodyPr/>
                  <a:lstStyle/>
                  <a:p>
                    <a:fld id="{F305C482-7810-474C-81DD-E7BD36E3DC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1-97B6-4E4A-BB6F-2BABF5AA81B3}"/>
                </c:ext>
              </c:extLst>
            </c:dLbl>
            <c:dLbl>
              <c:idx val="1180"/>
              <c:tx>
                <c:rich>
                  <a:bodyPr/>
                  <a:lstStyle/>
                  <a:p>
                    <a:fld id="{F4E3640C-B1E7-4CFB-95F2-ECE7930173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2-97B6-4E4A-BB6F-2BABF5AA81B3}"/>
                </c:ext>
              </c:extLst>
            </c:dLbl>
            <c:dLbl>
              <c:idx val="1181"/>
              <c:tx>
                <c:rich>
                  <a:bodyPr/>
                  <a:lstStyle/>
                  <a:p>
                    <a:fld id="{820BAF48-1A8A-47CC-93EA-2564B6A33D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3-97B6-4E4A-BB6F-2BABF5AA81B3}"/>
                </c:ext>
              </c:extLst>
            </c:dLbl>
            <c:dLbl>
              <c:idx val="1182"/>
              <c:tx>
                <c:rich>
                  <a:bodyPr/>
                  <a:lstStyle/>
                  <a:p>
                    <a:fld id="{12462454-B22F-40BD-B3DB-F1BAD70DCC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4-97B6-4E4A-BB6F-2BABF5AA81B3}"/>
                </c:ext>
              </c:extLst>
            </c:dLbl>
            <c:dLbl>
              <c:idx val="1183"/>
              <c:tx>
                <c:rich>
                  <a:bodyPr/>
                  <a:lstStyle/>
                  <a:p>
                    <a:fld id="{7C366F03-6865-43C9-8BC4-87B9C7EC70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5-97B6-4E4A-BB6F-2BABF5AA81B3}"/>
                </c:ext>
              </c:extLst>
            </c:dLbl>
            <c:dLbl>
              <c:idx val="1184"/>
              <c:tx>
                <c:rich>
                  <a:bodyPr/>
                  <a:lstStyle/>
                  <a:p>
                    <a:fld id="{E87C7054-0941-42D5-A288-83ECFCB579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6-97B6-4E4A-BB6F-2BABF5AA81B3}"/>
                </c:ext>
              </c:extLst>
            </c:dLbl>
            <c:dLbl>
              <c:idx val="1185"/>
              <c:tx>
                <c:rich>
                  <a:bodyPr/>
                  <a:lstStyle/>
                  <a:p>
                    <a:fld id="{CABB5487-4A92-477A-9476-AA15F6FCFC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7-97B6-4E4A-BB6F-2BABF5AA81B3}"/>
                </c:ext>
              </c:extLst>
            </c:dLbl>
            <c:dLbl>
              <c:idx val="1186"/>
              <c:tx>
                <c:rich>
                  <a:bodyPr/>
                  <a:lstStyle/>
                  <a:p>
                    <a:fld id="{0D97D4EC-442D-4607-A9AB-D1E7207DE5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8-97B6-4E4A-BB6F-2BABF5AA81B3}"/>
                </c:ext>
              </c:extLst>
            </c:dLbl>
            <c:dLbl>
              <c:idx val="1187"/>
              <c:tx>
                <c:rich>
                  <a:bodyPr/>
                  <a:lstStyle/>
                  <a:p>
                    <a:fld id="{96C98AF8-3507-4E7D-98C3-254267EB12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9-97B6-4E4A-BB6F-2BABF5AA81B3}"/>
                </c:ext>
              </c:extLst>
            </c:dLbl>
            <c:dLbl>
              <c:idx val="1188"/>
              <c:tx>
                <c:rich>
                  <a:bodyPr/>
                  <a:lstStyle/>
                  <a:p>
                    <a:fld id="{B42297B8-858D-4F8A-8708-6F5673B09B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A-97B6-4E4A-BB6F-2BABF5AA81B3}"/>
                </c:ext>
              </c:extLst>
            </c:dLbl>
            <c:dLbl>
              <c:idx val="1189"/>
              <c:tx>
                <c:rich>
                  <a:bodyPr/>
                  <a:lstStyle/>
                  <a:p>
                    <a:fld id="{8ABDD8CC-87CB-41D8-854F-8FCF2F58BC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B-97B6-4E4A-BB6F-2BABF5AA81B3}"/>
                </c:ext>
              </c:extLst>
            </c:dLbl>
            <c:dLbl>
              <c:idx val="1190"/>
              <c:tx>
                <c:rich>
                  <a:bodyPr/>
                  <a:lstStyle/>
                  <a:p>
                    <a:fld id="{6B7DC0A7-693D-493B-BB2E-5A90F7987D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C-97B6-4E4A-BB6F-2BABF5AA81B3}"/>
                </c:ext>
              </c:extLst>
            </c:dLbl>
            <c:dLbl>
              <c:idx val="1191"/>
              <c:tx>
                <c:rich>
                  <a:bodyPr/>
                  <a:lstStyle/>
                  <a:p>
                    <a:fld id="{340EF9AE-61CE-41E9-AABF-94FBCD9755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D-97B6-4E4A-BB6F-2BABF5AA81B3}"/>
                </c:ext>
              </c:extLst>
            </c:dLbl>
            <c:dLbl>
              <c:idx val="1192"/>
              <c:tx>
                <c:rich>
                  <a:bodyPr/>
                  <a:lstStyle/>
                  <a:p>
                    <a:fld id="{93DB7264-7365-4BF4-BC6C-396B28FE00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E-97B6-4E4A-BB6F-2BABF5AA81B3}"/>
                </c:ext>
              </c:extLst>
            </c:dLbl>
            <c:dLbl>
              <c:idx val="1193"/>
              <c:tx>
                <c:rich>
                  <a:bodyPr/>
                  <a:lstStyle/>
                  <a:p>
                    <a:fld id="{7B38DBE9-FFDA-4426-A15A-9639C6EEB5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F-97B6-4E4A-BB6F-2BABF5AA81B3}"/>
                </c:ext>
              </c:extLst>
            </c:dLbl>
            <c:dLbl>
              <c:idx val="1194"/>
              <c:tx>
                <c:rich>
                  <a:bodyPr/>
                  <a:lstStyle/>
                  <a:p>
                    <a:fld id="{EFF72E7A-FA83-4A65-97BB-06B980F768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0-97B6-4E4A-BB6F-2BABF5AA81B3}"/>
                </c:ext>
              </c:extLst>
            </c:dLbl>
            <c:dLbl>
              <c:idx val="1195"/>
              <c:tx>
                <c:rich>
                  <a:bodyPr/>
                  <a:lstStyle/>
                  <a:p>
                    <a:fld id="{59C93E87-3E5C-4AFE-A308-7B9E5CD8A7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1-97B6-4E4A-BB6F-2BABF5AA81B3}"/>
                </c:ext>
              </c:extLst>
            </c:dLbl>
            <c:dLbl>
              <c:idx val="1196"/>
              <c:tx>
                <c:rich>
                  <a:bodyPr/>
                  <a:lstStyle/>
                  <a:p>
                    <a:fld id="{9F1AE855-996F-4669-B434-4C25B5FC95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2-97B6-4E4A-BB6F-2BABF5AA81B3}"/>
                </c:ext>
              </c:extLst>
            </c:dLbl>
            <c:dLbl>
              <c:idx val="1197"/>
              <c:tx>
                <c:rich>
                  <a:bodyPr/>
                  <a:lstStyle/>
                  <a:p>
                    <a:fld id="{00276F29-9FD1-49F9-9977-69068D2C0D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3-97B6-4E4A-BB6F-2BABF5AA81B3}"/>
                </c:ext>
              </c:extLst>
            </c:dLbl>
            <c:dLbl>
              <c:idx val="1198"/>
              <c:tx>
                <c:rich>
                  <a:bodyPr/>
                  <a:lstStyle/>
                  <a:p>
                    <a:fld id="{E4F2E448-7A33-4E9C-96E6-511F9B3A95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4-97B6-4E4A-BB6F-2BABF5AA81B3}"/>
                </c:ext>
              </c:extLst>
            </c:dLbl>
            <c:dLbl>
              <c:idx val="1199"/>
              <c:tx>
                <c:rich>
                  <a:bodyPr/>
                  <a:lstStyle/>
                  <a:p>
                    <a:fld id="{DE65A712-9AF2-43F0-B62B-863523C8FF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5-97B6-4E4A-BB6F-2BABF5AA81B3}"/>
                </c:ext>
              </c:extLst>
            </c:dLbl>
            <c:dLbl>
              <c:idx val="1200"/>
              <c:tx>
                <c:rich>
                  <a:bodyPr/>
                  <a:lstStyle/>
                  <a:p>
                    <a:fld id="{BD0471DD-5548-4AB4-A35C-FB598EC5C4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6-97B6-4E4A-BB6F-2BABF5AA81B3}"/>
                </c:ext>
              </c:extLst>
            </c:dLbl>
            <c:dLbl>
              <c:idx val="1201"/>
              <c:tx>
                <c:rich>
                  <a:bodyPr/>
                  <a:lstStyle/>
                  <a:p>
                    <a:fld id="{32D8DA50-204C-4648-A394-B6B76D4233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7-97B6-4E4A-BB6F-2BABF5AA81B3}"/>
                </c:ext>
              </c:extLst>
            </c:dLbl>
            <c:dLbl>
              <c:idx val="1202"/>
              <c:tx>
                <c:rich>
                  <a:bodyPr/>
                  <a:lstStyle/>
                  <a:p>
                    <a:fld id="{424C8B02-C2DD-4784-9E22-5E8BF5122B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8-97B6-4E4A-BB6F-2BABF5AA81B3}"/>
                </c:ext>
              </c:extLst>
            </c:dLbl>
            <c:dLbl>
              <c:idx val="1203"/>
              <c:tx>
                <c:rich>
                  <a:bodyPr/>
                  <a:lstStyle/>
                  <a:p>
                    <a:fld id="{8AAA89AF-F8D0-4670-A09A-BE8EA90009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9-97B6-4E4A-BB6F-2BABF5AA81B3}"/>
                </c:ext>
              </c:extLst>
            </c:dLbl>
            <c:dLbl>
              <c:idx val="1204"/>
              <c:tx>
                <c:rich>
                  <a:bodyPr/>
                  <a:lstStyle/>
                  <a:p>
                    <a:fld id="{D016A65E-492D-4718-8975-52A570E013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A-97B6-4E4A-BB6F-2BABF5AA81B3}"/>
                </c:ext>
              </c:extLst>
            </c:dLbl>
            <c:dLbl>
              <c:idx val="1205"/>
              <c:tx>
                <c:rich>
                  <a:bodyPr/>
                  <a:lstStyle/>
                  <a:p>
                    <a:fld id="{C6E46E3C-3137-45A1-8755-61A9F41DB5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B-97B6-4E4A-BB6F-2BABF5AA81B3}"/>
                </c:ext>
              </c:extLst>
            </c:dLbl>
            <c:dLbl>
              <c:idx val="1206"/>
              <c:tx>
                <c:rich>
                  <a:bodyPr/>
                  <a:lstStyle/>
                  <a:p>
                    <a:fld id="{83840176-D22F-473E-A174-196E962A81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C-97B6-4E4A-BB6F-2BABF5AA81B3}"/>
                </c:ext>
              </c:extLst>
            </c:dLbl>
            <c:dLbl>
              <c:idx val="1207"/>
              <c:tx>
                <c:rich>
                  <a:bodyPr/>
                  <a:lstStyle/>
                  <a:p>
                    <a:fld id="{547B3A67-3DA2-4E96-A513-9E447B9661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D-97B6-4E4A-BB6F-2BABF5AA81B3}"/>
                </c:ext>
              </c:extLst>
            </c:dLbl>
            <c:dLbl>
              <c:idx val="1208"/>
              <c:tx>
                <c:rich>
                  <a:bodyPr/>
                  <a:lstStyle/>
                  <a:p>
                    <a:fld id="{7F9B0130-FEC5-4FCB-8AE1-3CA0F936F5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E-97B6-4E4A-BB6F-2BABF5AA81B3}"/>
                </c:ext>
              </c:extLst>
            </c:dLbl>
            <c:dLbl>
              <c:idx val="1209"/>
              <c:tx>
                <c:rich>
                  <a:bodyPr/>
                  <a:lstStyle/>
                  <a:p>
                    <a:fld id="{F95C9F9E-8AF4-469B-A885-6281069BD5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F-97B6-4E4A-BB6F-2BABF5AA81B3}"/>
                </c:ext>
              </c:extLst>
            </c:dLbl>
            <c:dLbl>
              <c:idx val="1210"/>
              <c:tx>
                <c:rich>
                  <a:bodyPr/>
                  <a:lstStyle/>
                  <a:p>
                    <a:fld id="{D441B578-4BB4-4B0B-BEB6-DE45CBEB6B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0-97B6-4E4A-BB6F-2BABF5AA81B3}"/>
                </c:ext>
              </c:extLst>
            </c:dLbl>
            <c:dLbl>
              <c:idx val="1211"/>
              <c:tx>
                <c:rich>
                  <a:bodyPr/>
                  <a:lstStyle/>
                  <a:p>
                    <a:fld id="{C2CD4940-68B1-46E8-BDDB-0D506B5C6C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1-97B6-4E4A-BB6F-2BABF5AA81B3}"/>
                </c:ext>
              </c:extLst>
            </c:dLbl>
            <c:dLbl>
              <c:idx val="1212"/>
              <c:tx>
                <c:rich>
                  <a:bodyPr/>
                  <a:lstStyle/>
                  <a:p>
                    <a:fld id="{4E7D8988-5351-433D-B81C-C84F720349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2-97B6-4E4A-BB6F-2BABF5AA81B3}"/>
                </c:ext>
              </c:extLst>
            </c:dLbl>
            <c:dLbl>
              <c:idx val="1213"/>
              <c:tx>
                <c:rich>
                  <a:bodyPr/>
                  <a:lstStyle/>
                  <a:p>
                    <a:fld id="{71523225-54CA-4612-BB6D-311882ABA3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3-97B6-4E4A-BB6F-2BABF5AA81B3}"/>
                </c:ext>
              </c:extLst>
            </c:dLbl>
            <c:dLbl>
              <c:idx val="1214"/>
              <c:tx>
                <c:rich>
                  <a:bodyPr/>
                  <a:lstStyle/>
                  <a:p>
                    <a:fld id="{AA2E32A5-FCE5-408B-9706-FC10CB916D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4-97B6-4E4A-BB6F-2BABF5AA81B3}"/>
                </c:ext>
              </c:extLst>
            </c:dLbl>
            <c:dLbl>
              <c:idx val="1215"/>
              <c:tx>
                <c:rich>
                  <a:bodyPr/>
                  <a:lstStyle/>
                  <a:p>
                    <a:fld id="{D0957A86-11F4-4BA3-AD0B-441F271165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5-97B6-4E4A-BB6F-2BABF5AA81B3}"/>
                </c:ext>
              </c:extLst>
            </c:dLbl>
            <c:dLbl>
              <c:idx val="1216"/>
              <c:tx>
                <c:rich>
                  <a:bodyPr/>
                  <a:lstStyle/>
                  <a:p>
                    <a:fld id="{1678F4A1-6C59-4584-8D83-462283C12E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6-97B6-4E4A-BB6F-2BABF5AA81B3}"/>
                </c:ext>
              </c:extLst>
            </c:dLbl>
            <c:dLbl>
              <c:idx val="1217"/>
              <c:tx>
                <c:rich>
                  <a:bodyPr/>
                  <a:lstStyle/>
                  <a:p>
                    <a:fld id="{AF08AB38-DD66-481D-B7D3-FCCE0DE2C3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7-97B6-4E4A-BB6F-2BABF5AA81B3}"/>
                </c:ext>
              </c:extLst>
            </c:dLbl>
            <c:dLbl>
              <c:idx val="1218"/>
              <c:tx>
                <c:rich>
                  <a:bodyPr/>
                  <a:lstStyle/>
                  <a:p>
                    <a:fld id="{3303EA24-5ED7-4BAD-BCCA-1EC67A4C2B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8-97B6-4E4A-BB6F-2BABF5AA81B3}"/>
                </c:ext>
              </c:extLst>
            </c:dLbl>
            <c:dLbl>
              <c:idx val="1219"/>
              <c:tx>
                <c:rich>
                  <a:bodyPr/>
                  <a:lstStyle/>
                  <a:p>
                    <a:fld id="{02CBE0CF-0451-4D09-9B3C-41C0D331D8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9-97B6-4E4A-BB6F-2BABF5AA81B3}"/>
                </c:ext>
              </c:extLst>
            </c:dLbl>
            <c:dLbl>
              <c:idx val="1220"/>
              <c:tx>
                <c:rich>
                  <a:bodyPr/>
                  <a:lstStyle/>
                  <a:p>
                    <a:fld id="{226031F8-7083-4527-8A0C-7029137E19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A-97B6-4E4A-BB6F-2BABF5AA81B3}"/>
                </c:ext>
              </c:extLst>
            </c:dLbl>
            <c:dLbl>
              <c:idx val="1221"/>
              <c:tx>
                <c:rich>
                  <a:bodyPr/>
                  <a:lstStyle/>
                  <a:p>
                    <a:fld id="{BCAF887F-3E36-47C1-93F2-89E16150B1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B-97B6-4E4A-BB6F-2BABF5AA81B3}"/>
                </c:ext>
              </c:extLst>
            </c:dLbl>
            <c:dLbl>
              <c:idx val="1222"/>
              <c:tx>
                <c:rich>
                  <a:bodyPr/>
                  <a:lstStyle/>
                  <a:p>
                    <a:fld id="{245343E4-DC79-4E21-9C99-C8AF83236C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C-97B6-4E4A-BB6F-2BABF5AA81B3}"/>
                </c:ext>
              </c:extLst>
            </c:dLbl>
            <c:dLbl>
              <c:idx val="1223"/>
              <c:tx>
                <c:rich>
                  <a:bodyPr/>
                  <a:lstStyle/>
                  <a:p>
                    <a:fld id="{DAF73D85-6A8B-4220-8829-669AABCB1A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D-97B6-4E4A-BB6F-2BABF5AA81B3}"/>
                </c:ext>
              </c:extLst>
            </c:dLbl>
            <c:dLbl>
              <c:idx val="1224"/>
              <c:tx>
                <c:rich>
                  <a:bodyPr/>
                  <a:lstStyle/>
                  <a:p>
                    <a:fld id="{1B1FE5FE-0AF3-4015-AC0A-6304B6B0B1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E-97B6-4E4A-BB6F-2BABF5AA81B3}"/>
                </c:ext>
              </c:extLst>
            </c:dLbl>
            <c:dLbl>
              <c:idx val="1225"/>
              <c:tx>
                <c:rich>
                  <a:bodyPr/>
                  <a:lstStyle/>
                  <a:p>
                    <a:fld id="{34C2DC05-9719-4C82-9C8C-07276CD5EE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F-97B6-4E4A-BB6F-2BABF5AA81B3}"/>
                </c:ext>
              </c:extLst>
            </c:dLbl>
            <c:dLbl>
              <c:idx val="1226"/>
              <c:tx>
                <c:rich>
                  <a:bodyPr/>
                  <a:lstStyle/>
                  <a:p>
                    <a:fld id="{519EEF15-98BB-4BEA-AF53-D27514794C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0-97B6-4E4A-BB6F-2BABF5AA81B3}"/>
                </c:ext>
              </c:extLst>
            </c:dLbl>
            <c:dLbl>
              <c:idx val="1227"/>
              <c:tx>
                <c:rich>
                  <a:bodyPr/>
                  <a:lstStyle/>
                  <a:p>
                    <a:fld id="{86FC4DCF-7C48-4280-863F-EFDDB55D64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1-97B6-4E4A-BB6F-2BABF5AA81B3}"/>
                </c:ext>
              </c:extLst>
            </c:dLbl>
            <c:dLbl>
              <c:idx val="1228"/>
              <c:tx>
                <c:rich>
                  <a:bodyPr/>
                  <a:lstStyle/>
                  <a:p>
                    <a:fld id="{C7F2AF7B-A33F-4065-A02B-B65019AE71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2-97B6-4E4A-BB6F-2BABF5AA81B3}"/>
                </c:ext>
              </c:extLst>
            </c:dLbl>
            <c:dLbl>
              <c:idx val="1229"/>
              <c:tx>
                <c:rich>
                  <a:bodyPr/>
                  <a:lstStyle/>
                  <a:p>
                    <a:fld id="{E0D74AD4-3B70-4F4D-9F4A-A3FA600446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3-97B6-4E4A-BB6F-2BABF5AA81B3}"/>
                </c:ext>
              </c:extLst>
            </c:dLbl>
            <c:dLbl>
              <c:idx val="1230"/>
              <c:tx>
                <c:rich>
                  <a:bodyPr/>
                  <a:lstStyle/>
                  <a:p>
                    <a:fld id="{809B8ECF-A97F-40DF-8951-18FABC18A6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4-97B6-4E4A-BB6F-2BABF5AA81B3}"/>
                </c:ext>
              </c:extLst>
            </c:dLbl>
            <c:dLbl>
              <c:idx val="1231"/>
              <c:tx>
                <c:rich>
                  <a:bodyPr/>
                  <a:lstStyle/>
                  <a:p>
                    <a:fld id="{89D62125-18E4-4FE1-8502-D2229AF30E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5-97B6-4E4A-BB6F-2BABF5AA81B3}"/>
                </c:ext>
              </c:extLst>
            </c:dLbl>
            <c:dLbl>
              <c:idx val="1232"/>
              <c:tx>
                <c:rich>
                  <a:bodyPr/>
                  <a:lstStyle/>
                  <a:p>
                    <a:fld id="{D36F0166-64BE-4932-BC50-7344837F51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6-97B6-4E4A-BB6F-2BABF5AA81B3}"/>
                </c:ext>
              </c:extLst>
            </c:dLbl>
            <c:dLbl>
              <c:idx val="1233"/>
              <c:tx>
                <c:rich>
                  <a:bodyPr/>
                  <a:lstStyle/>
                  <a:p>
                    <a:fld id="{B2130F96-E396-4AEC-B078-F71968AA04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7-97B6-4E4A-BB6F-2BABF5AA81B3}"/>
                </c:ext>
              </c:extLst>
            </c:dLbl>
            <c:dLbl>
              <c:idx val="1234"/>
              <c:tx>
                <c:rich>
                  <a:bodyPr/>
                  <a:lstStyle/>
                  <a:p>
                    <a:fld id="{6AB09DFA-3594-4F50-862A-6766C54441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8-97B6-4E4A-BB6F-2BABF5AA81B3}"/>
                </c:ext>
              </c:extLst>
            </c:dLbl>
            <c:dLbl>
              <c:idx val="1235"/>
              <c:tx>
                <c:rich>
                  <a:bodyPr/>
                  <a:lstStyle/>
                  <a:p>
                    <a:fld id="{C1221784-C0EF-4547-A8DA-711DA78B3B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9-97B6-4E4A-BB6F-2BABF5AA81B3}"/>
                </c:ext>
              </c:extLst>
            </c:dLbl>
            <c:dLbl>
              <c:idx val="1236"/>
              <c:tx>
                <c:rich>
                  <a:bodyPr/>
                  <a:lstStyle/>
                  <a:p>
                    <a:fld id="{5ED536FC-8D44-4608-B186-6B90866CCB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A-97B6-4E4A-BB6F-2BABF5AA81B3}"/>
                </c:ext>
              </c:extLst>
            </c:dLbl>
            <c:dLbl>
              <c:idx val="1237"/>
              <c:tx>
                <c:rich>
                  <a:bodyPr/>
                  <a:lstStyle/>
                  <a:p>
                    <a:fld id="{3079E943-62E0-48C7-A36A-01FBCED777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B-97B6-4E4A-BB6F-2BABF5AA81B3}"/>
                </c:ext>
              </c:extLst>
            </c:dLbl>
            <c:dLbl>
              <c:idx val="1238"/>
              <c:tx>
                <c:rich>
                  <a:bodyPr/>
                  <a:lstStyle/>
                  <a:p>
                    <a:fld id="{596C88C3-E006-43C5-85B8-A113325C0E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C-97B6-4E4A-BB6F-2BABF5AA81B3}"/>
                </c:ext>
              </c:extLst>
            </c:dLbl>
            <c:dLbl>
              <c:idx val="1239"/>
              <c:tx>
                <c:rich>
                  <a:bodyPr/>
                  <a:lstStyle/>
                  <a:p>
                    <a:fld id="{046B9275-6192-47FE-AAB8-C56674CC1E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D-97B6-4E4A-BB6F-2BABF5AA81B3}"/>
                </c:ext>
              </c:extLst>
            </c:dLbl>
            <c:dLbl>
              <c:idx val="1240"/>
              <c:tx>
                <c:rich>
                  <a:bodyPr/>
                  <a:lstStyle/>
                  <a:p>
                    <a:fld id="{3A251649-A7B3-49EE-A91A-8C56879AEA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E-97B6-4E4A-BB6F-2BABF5AA81B3}"/>
                </c:ext>
              </c:extLst>
            </c:dLbl>
            <c:dLbl>
              <c:idx val="1241"/>
              <c:tx>
                <c:rich>
                  <a:bodyPr/>
                  <a:lstStyle/>
                  <a:p>
                    <a:fld id="{8556BBF4-6E1E-4E7E-9B24-8FD62A0821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F-97B6-4E4A-BB6F-2BABF5AA81B3}"/>
                </c:ext>
              </c:extLst>
            </c:dLbl>
            <c:dLbl>
              <c:idx val="1242"/>
              <c:tx>
                <c:rich>
                  <a:bodyPr/>
                  <a:lstStyle/>
                  <a:p>
                    <a:fld id="{2280AA51-0645-489D-942D-80A1582016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0-97B6-4E4A-BB6F-2BABF5AA81B3}"/>
                </c:ext>
              </c:extLst>
            </c:dLbl>
            <c:dLbl>
              <c:idx val="1243"/>
              <c:tx>
                <c:rich>
                  <a:bodyPr/>
                  <a:lstStyle/>
                  <a:p>
                    <a:fld id="{7CC559DE-AF31-4798-A630-AAF9897691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1-97B6-4E4A-BB6F-2BABF5AA81B3}"/>
                </c:ext>
              </c:extLst>
            </c:dLbl>
            <c:dLbl>
              <c:idx val="1244"/>
              <c:tx>
                <c:rich>
                  <a:bodyPr/>
                  <a:lstStyle/>
                  <a:p>
                    <a:fld id="{30ABF559-7533-4620-A63C-76DC85DD1D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2-97B6-4E4A-BB6F-2BABF5AA81B3}"/>
                </c:ext>
              </c:extLst>
            </c:dLbl>
            <c:dLbl>
              <c:idx val="1245"/>
              <c:tx>
                <c:rich>
                  <a:bodyPr/>
                  <a:lstStyle/>
                  <a:p>
                    <a:fld id="{C0E0795C-BAF9-4083-9F42-35B8A3D4FF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3-97B6-4E4A-BB6F-2BABF5AA81B3}"/>
                </c:ext>
              </c:extLst>
            </c:dLbl>
            <c:dLbl>
              <c:idx val="1246"/>
              <c:tx>
                <c:rich>
                  <a:bodyPr/>
                  <a:lstStyle/>
                  <a:p>
                    <a:fld id="{F14B0BC7-0A9C-406F-A0AD-3BA74BE8FA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4-97B6-4E4A-BB6F-2BABF5AA81B3}"/>
                </c:ext>
              </c:extLst>
            </c:dLbl>
            <c:dLbl>
              <c:idx val="1247"/>
              <c:tx>
                <c:rich>
                  <a:bodyPr/>
                  <a:lstStyle/>
                  <a:p>
                    <a:fld id="{A882BC33-95B0-425A-B72A-7D8BA3DA2F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5-97B6-4E4A-BB6F-2BABF5AA81B3}"/>
                </c:ext>
              </c:extLst>
            </c:dLbl>
            <c:dLbl>
              <c:idx val="1248"/>
              <c:tx>
                <c:rich>
                  <a:bodyPr/>
                  <a:lstStyle/>
                  <a:p>
                    <a:fld id="{C94C9177-954E-46DF-A428-935755138F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6-97B6-4E4A-BB6F-2BABF5AA81B3}"/>
                </c:ext>
              </c:extLst>
            </c:dLbl>
            <c:dLbl>
              <c:idx val="1249"/>
              <c:tx>
                <c:rich>
                  <a:bodyPr/>
                  <a:lstStyle/>
                  <a:p>
                    <a:fld id="{883747E9-43DB-4E8B-AD43-60BF1F6DA6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7-97B6-4E4A-BB6F-2BABF5AA81B3}"/>
                </c:ext>
              </c:extLst>
            </c:dLbl>
            <c:dLbl>
              <c:idx val="1250"/>
              <c:tx>
                <c:rich>
                  <a:bodyPr/>
                  <a:lstStyle/>
                  <a:p>
                    <a:fld id="{DA08ECCB-BFEA-4AE6-A1B8-0C40A8657B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8-97B6-4E4A-BB6F-2BABF5AA81B3}"/>
                </c:ext>
              </c:extLst>
            </c:dLbl>
            <c:dLbl>
              <c:idx val="1251"/>
              <c:tx>
                <c:rich>
                  <a:bodyPr/>
                  <a:lstStyle/>
                  <a:p>
                    <a:fld id="{600ED7B1-3ACA-4804-90CA-FE107DDD9B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9-97B6-4E4A-BB6F-2BABF5AA81B3}"/>
                </c:ext>
              </c:extLst>
            </c:dLbl>
            <c:dLbl>
              <c:idx val="1252"/>
              <c:tx>
                <c:rich>
                  <a:bodyPr/>
                  <a:lstStyle/>
                  <a:p>
                    <a:fld id="{93721B4F-7FFF-43D9-A53A-E283C3E618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A-97B6-4E4A-BB6F-2BABF5AA81B3}"/>
                </c:ext>
              </c:extLst>
            </c:dLbl>
            <c:dLbl>
              <c:idx val="1253"/>
              <c:tx>
                <c:rich>
                  <a:bodyPr/>
                  <a:lstStyle/>
                  <a:p>
                    <a:fld id="{B558316A-3D14-4563-B364-D8E58A2C9F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B-97B6-4E4A-BB6F-2BABF5AA81B3}"/>
                </c:ext>
              </c:extLst>
            </c:dLbl>
            <c:dLbl>
              <c:idx val="1254"/>
              <c:tx>
                <c:rich>
                  <a:bodyPr/>
                  <a:lstStyle/>
                  <a:p>
                    <a:fld id="{C12068E0-8C4D-4E72-81B1-A06218F8C0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C-97B6-4E4A-BB6F-2BABF5AA81B3}"/>
                </c:ext>
              </c:extLst>
            </c:dLbl>
            <c:dLbl>
              <c:idx val="1255"/>
              <c:tx>
                <c:rich>
                  <a:bodyPr/>
                  <a:lstStyle/>
                  <a:p>
                    <a:fld id="{26C37188-E34A-4F8B-8722-2B2DCFDF46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D-97B6-4E4A-BB6F-2BABF5AA81B3}"/>
                </c:ext>
              </c:extLst>
            </c:dLbl>
            <c:dLbl>
              <c:idx val="1256"/>
              <c:tx>
                <c:rich>
                  <a:bodyPr/>
                  <a:lstStyle/>
                  <a:p>
                    <a:fld id="{AA63BA0B-3BC6-40C4-ABDA-9680EEE4F5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E-97B6-4E4A-BB6F-2BABF5AA81B3}"/>
                </c:ext>
              </c:extLst>
            </c:dLbl>
            <c:dLbl>
              <c:idx val="1257"/>
              <c:tx>
                <c:rich>
                  <a:bodyPr/>
                  <a:lstStyle/>
                  <a:p>
                    <a:fld id="{6D0C0B11-68A8-4962-A05C-F86118A753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F-97B6-4E4A-BB6F-2BABF5AA81B3}"/>
                </c:ext>
              </c:extLst>
            </c:dLbl>
            <c:dLbl>
              <c:idx val="1258"/>
              <c:tx>
                <c:rich>
                  <a:bodyPr/>
                  <a:lstStyle/>
                  <a:p>
                    <a:fld id="{F071F5A3-3A9F-46B2-A5F0-B89D158BCA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0-97B6-4E4A-BB6F-2BABF5AA81B3}"/>
                </c:ext>
              </c:extLst>
            </c:dLbl>
            <c:dLbl>
              <c:idx val="1259"/>
              <c:tx>
                <c:rich>
                  <a:bodyPr/>
                  <a:lstStyle/>
                  <a:p>
                    <a:fld id="{CF91448A-7195-4235-A845-40762265F1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1-97B6-4E4A-BB6F-2BABF5AA81B3}"/>
                </c:ext>
              </c:extLst>
            </c:dLbl>
            <c:dLbl>
              <c:idx val="1260"/>
              <c:tx>
                <c:rich>
                  <a:bodyPr/>
                  <a:lstStyle/>
                  <a:p>
                    <a:fld id="{F174DCBC-D605-4BF3-8EDD-334CCE3501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2-97B6-4E4A-BB6F-2BABF5AA81B3}"/>
                </c:ext>
              </c:extLst>
            </c:dLbl>
            <c:dLbl>
              <c:idx val="1261"/>
              <c:tx>
                <c:rich>
                  <a:bodyPr/>
                  <a:lstStyle/>
                  <a:p>
                    <a:fld id="{82FE7608-43A6-4EB3-BD9D-27230A36C5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3-97B6-4E4A-BB6F-2BABF5AA81B3}"/>
                </c:ext>
              </c:extLst>
            </c:dLbl>
            <c:dLbl>
              <c:idx val="1262"/>
              <c:tx>
                <c:rich>
                  <a:bodyPr/>
                  <a:lstStyle/>
                  <a:p>
                    <a:fld id="{9C0E5287-7932-4EFD-8B3F-73D5CA2DBC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4-97B6-4E4A-BB6F-2BABF5AA81B3}"/>
                </c:ext>
              </c:extLst>
            </c:dLbl>
            <c:dLbl>
              <c:idx val="1263"/>
              <c:tx>
                <c:rich>
                  <a:bodyPr/>
                  <a:lstStyle/>
                  <a:p>
                    <a:fld id="{2ECCC5D0-B8E2-420C-AAA2-B437BFC31D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5-97B6-4E4A-BB6F-2BABF5AA81B3}"/>
                </c:ext>
              </c:extLst>
            </c:dLbl>
            <c:dLbl>
              <c:idx val="1264"/>
              <c:tx>
                <c:rich>
                  <a:bodyPr/>
                  <a:lstStyle/>
                  <a:p>
                    <a:fld id="{00E3D6EF-ECCD-4F65-9274-679057F793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6-97B6-4E4A-BB6F-2BABF5AA81B3}"/>
                </c:ext>
              </c:extLst>
            </c:dLbl>
            <c:dLbl>
              <c:idx val="1265"/>
              <c:tx>
                <c:rich>
                  <a:bodyPr/>
                  <a:lstStyle/>
                  <a:p>
                    <a:fld id="{84A07CD8-6CAA-417D-B53E-FE35077FB5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7-97B6-4E4A-BB6F-2BABF5AA81B3}"/>
                </c:ext>
              </c:extLst>
            </c:dLbl>
            <c:dLbl>
              <c:idx val="1266"/>
              <c:tx>
                <c:rich>
                  <a:bodyPr/>
                  <a:lstStyle/>
                  <a:p>
                    <a:fld id="{A11D0D88-0CAE-413F-A892-616C541AB8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8-97B6-4E4A-BB6F-2BABF5AA81B3}"/>
                </c:ext>
              </c:extLst>
            </c:dLbl>
            <c:dLbl>
              <c:idx val="1267"/>
              <c:tx>
                <c:rich>
                  <a:bodyPr/>
                  <a:lstStyle/>
                  <a:p>
                    <a:fld id="{53A81391-EC4B-4CEE-8331-CB5736F43E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9-97B6-4E4A-BB6F-2BABF5AA81B3}"/>
                </c:ext>
              </c:extLst>
            </c:dLbl>
            <c:dLbl>
              <c:idx val="1268"/>
              <c:tx>
                <c:rich>
                  <a:bodyPr/>
                  <a:lstStyle/>
                  <a:p>
                    <a:fld id="{A8A161D1-7904-4037-B68A-8FA1481383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A-97B6-4E4A-BB6F-2BABF5AA81B3}"/>
                </c:ext>
              </c:extLst>
            </c:dLbl>
            <c:dLbl>
              <c:idx val="1269"/>
              <c:tx>
                <c:rich>
                  <a:bodyPr/>
                  <a:lstStyle/>
                  <a:p>
                    <a:fld id="{532E1427-FF0E-4309-8B14-743860E83E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B-97B6-4E4A-BB6F-2BABF5AA81B3}"/>
                </c:ext>
              </c:extLst>
            </c:dLbl>
            <c:dLbl>
              <c:idx val="1270"/>
              <c:tx>
                <c:rich>
                  <a:bodyPr/>
                  <a:lstStyle/>
                  <a:p>
                    <a:fld id="{28B4CB98-39BA-4EBB-9436-D2476B124F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C-97B6-4E4A-BB6F-2BABF5AA81B3}"/>
                </c:ext>
              </c:extLst>
            </c:dLbl>
            <c:dLbl>
              <c:idx val="1271"/>
              <c:tx>
                <c:rich>
                  <a:bodyPr/>
                  <a:lstStyle/>
                  <a:p>
                    <a:fld id="{20C1844E-FEA7-427E-9EB9-8B7F4BF34A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D-97B6-4E4A-BB6F-2BABF5AA81B3}"/>
                </c:ext>
              </c:extLst>
            </c:dLbl>
            <c:dLbl>
              <c:idx val="1272"/>
              <c:tx>
                <c:rich>
                  <a:bodyPr/>
                  <a:lstStyle/>
                  <a:p>
                    <a:fld id="{1444E459-9ADC-4D39-B5BB-189B75A84F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E-97B6-4E4A-BB6F-2BABF5AA81B3}"/>
                </c:ext>
              </c:extLst>
            </c:dLbl>
            <c:dLbl>
              <c:idx val="1273"/>
              <c:tx>
                <c:rich>
                  <a:bodyPr/>
                  <a:lstStyle/>
                  <a:p>
                    <a:fld id="{AE173314-72C7-4638-A745-BCDD4FF519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F-97B6-4E4A-BB6F-2BABF5AA81B3}"/>
                </c:ext>
              </c:extLst>
            </c:dLbl>
            <c:dLbl>
              <c:idx val="1274"/>
              <c:tx>
                <c:rich>
                  <a:bodyPr/>
                  <a:lstStyle/>
                  <a:p>
                    <a:fld id="{7FE5B63C-F181-4CB9-A316-B76FD8B054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0-97B6-4E4A-BB6F-2BABF5AA81B3}"/>
                </c:ext>
              </c:extLst>
            </c:dLbl>
            <c:dLbl>
              <c:idx val="1275"/>
              <c:tx>
                <c:rich>
                  <a:bodyPr/>
                  <a:lstStyle/>
                  <a:p>
                    <a:fld id="{9C384B73-D941-411F-8025-3386443F62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1-97B6-4E4A-BB6F-2BABF5AA81B3}"/>
                </c:ext>
              </c:extLst>
            </c:dLbl>
            <c:dLbl>
              <c:idx val="1276"/>
              <c:tx>
                <c:rich>
                  <a:bodyPr/>
                  <a:lstStyle/>
                  <a:p>
                    <a:fld id="{7F9FC00D-DB1D-4376-B171-C4606EE2BE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2-97B6-4E4A-BB6F-2BABF5AA81B3}"/>
                </c:ext>
              </c:extLst>
            </c:dLbl>
            <c:dLbl>
              <c:idx val="1277"/>
              <c:tx>
                <c:rich>
                  <a:bodyPr/>
                  <a:lstStyle/>
                  <a:p>
                    <a:fld id="{FDAABE59-A29F-4FDF-89E7-509B99F183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3-97B6-4E4A-BB6F-2BABF5AA81B3}"/>
                </c:ext>
              </c:extLst>
            </c:dLbl>
            <c:dLbl>
              <c:idx val="1278"/>
              <c:tx>
                <c:rich>
                  <a:bodyPr/>
                  <a:lstStyle/>
                  <a:p>
                    <a:fld id="{7EE0EB34-77ED-4918-AB6D-EBA7E56304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4-97B6-4E4A-BB6F-2BABF5AA81B3}"/>
                </c:ext>
              </c:extLst>
            </c:dLbl>
            <c:dLbl>
              <c:idx val="1279"/>
              <c:tx>
                <c:rich>
                  <a:bodyPr/>
                  <a:lstStyle/>
                  <a:p>
                    <a:fld id="{E002B21B-D7F2-4AD7-BE0F-3AD12CD7C5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5-97B6-4E4A-BB6F-2BABF5AA81B3}"/>
                </c:ext>
              </c:extLst>
            </c:dLbl>
            <c:dLbl>
              <c:idx val="1280"/>
              <c:tx>
                <c:rich>
                  <a:bodyPr/>
                  <a:lstStyle/>
                  <a:p>
                    <a:fld id="{CA0F8624-5E84-4C8D-BADE-AF428C3436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6-97B6-4E4A-BB6F-2BABF5AA81B3}"/>
                </c:ext>
              </c:extLst>
            </c:dLbl>
            <c:dLbl>
              <c:idx val="1281"/>
              <c:tx>
                <c:rich>
                  <a:bodyPr/>
                  <a:lstStyle/>
                  <a:p>
                    <a:fld id="{05E506DE-AD7C-4377-946F-89E689675B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7-97B6-4E4A-BB6F-2BABF5AA81B3}"/>
                </c:ext>
              </c:extLst>
            </c:dLbl>
            <c:dLbl>
              <c:idx val="1282"/>
              <c:tx>
                <c:rich>
                  <a:bodyPr/>
                  <a:lstStyle/>
                  <a:p>
                    <a:fld id="{89AFB9BD-F2C7-49C3-BC5D-1F88DEC92D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8-97B6-4E4A-BB6F-2BABF5AA81B3}"/>
                </c:ext>
              </c:extLst>
            </c:dLbl>
            <c:dLbl>
              <c:idx val="1283"/>
              <c:tx>
                <c:rich>
                  <a:bodyPr/>
                  <a:lstStyle/>
                  <a:p>
                    <a:fld id="{7FA09F69-2368-4CC7-A263-65B6C7693A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9-97B6-4E4A-BB6F-2BABF5AA81B3}"/>
                </c:ext>
              </c:extLst>
            </c:dLbl>
            <c:dLbl>
              <c:idx val="1284"/>
              <c:tx>
                <c:rich>
                  <a:bodyPr/>
                  <a:lstStyle/>
                  <a:p>
                    <a:fld id="{9B0C459E-7731-477A-A41F-83DAF255C9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A-97B6-4E4A-BB6F-2BABF5AA81B3}"/>
                </c:ext>
              </c:extLst>
            </c:dLbl>
            <c:dLbl>
              <c:idx val="1285"/>
              <c:tx>
                <c:rich>
                  <a:bodyPr/>
                  <a:lstStyle/>
                  <a:p>
                    <a:fld id="{25FDF78E-0831-49FC-8281-40C92D5807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B-97B6-4E4A-BB6F-2BABF5AA81B3}"/>
                </c:ext>
              </c:extLst>
            </c:dLbl>
            <c:dLbl>
              <c:idx val="1286"/>
              <c:tx>
                <c:rich>
                  <a:bodyPr/>
                  <a:lstStyle/>
                  <a:p>
                    <a:fld id="{C42D6D0D-37AC-4925-A0E6-53C45934B1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C-97B6-4E4A-BB6F-2BABF5AA81B3}"/>
                </c:ext>
              </c:extLst>
            </c:dLbl>
            <c:dLbl>
              <c:idx val="1287"/>
              <c:tx>
                <c:rich>
                  <a:bodyPr/>
                  <a:lstStyle/>
                  <a:p>
                    <a:fld id="{3533BB89-63E8-4E4D-B55E-D8F9579B13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D-97B6-4E4A-BB6F-2BABF5AA81B3}"/>
                </c:ext>
              </c:extLst>
            </c:dLbl>
            <c:dLbl>
              <c:idx val="1288"/>
              <c:tx>
                <c:rich>
                  <a:bodyPr/>
                  <a:lstStyle/>
                  <a:p>
                    <a:fld id="{BF3101CA-84F7-4B4F-8897-D5309BFD81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E-97B6-4E4A-BB6F-2BABF5AA81B3}"/>
                </c:ext>
              </c:extLst>
            </c:dLbl>
            <c:dLbl>
              <c:idx val="1289"/>
              <c:tx>
                <c:rich>
                  <a:bodyPr/>
                  <a:lstStyle/>
                  <a:p>
                    <a:fld id="{BDA4798D-FFFF-4340-8AB1-3BDA7EC615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F-97B6-4E4A-BB6F-2BABF5AA81B3}"/>
                </c:ext>
              </c:extLst>
            </c:dLbl>
            <c:dLbl>
              <c:idx val="1290"/>
              <c:tx>
                <c:rich>
                  <a:bodyPr/>
                  <a:lstStyle/>
                  <a:p>
                    <a:fld id="{AFC0073F-C892-467B-85B4-DD4A23766C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0-97B6-4E4A-BB6F-2BABF5AA81B3}"/>
                </c:ext>
              </c:extLst>
            </c:dLbl>
            <c:dLbl>
              <c:idx val="1291"/>
              <c:tx>
                <c:rich>
                  <a:bodyPr/>
                  <a:lstStyle/>
                  <a:p>
                    <a:fld id="{71DC3F41-81C7-4AF1-95C8-C4FA5E0DD5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1-97B6-4E4A-BB6F-2BABF5AA81B3}"/>
                </c:ext>
              </c:extLst>
            </c:dLbl>
            <c:dLbl>
              <c:idx val="1292"/>
              <c:tx>
                <c:rich>
                  <a:bodyPr/>
                  <a:lstStyle/>
                  <a:p>
                    <a:fld id="{2D781C6F-AC91-46FB-B7FD-8633A7EE64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2-97B6-4E4A-BB6F-2BABF5AA81B3}"/>
                </c:ext>
              </c:extLst>
            </c:dLbl>
            <c:dLbl>
              <c:idx val="1293"/>
              <c:tx>
                <c:rich>
                  <a:bodyPr/>
                  <a:lstStyle/>
                  <a:p>
                    <a:fld id="{269CBD6F-6B58-41E3-B53A-7DA08DCB92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3-97B6-4E4A-BB6F-2BABF5AA81B3}"/>
                </c:ext>
              </c:extLst>
            </c:dLbl>
            <c:dLbl>
              <c:idx val="1294"/>
              <c:tx>
                <c:rich>
                  <a:bodyPr/>
                  <a:lstStyle/>
                  <a:p>
                    <a:fld id="{20E5E63D-6B5F-424A-B8D7-502F5ECD7B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4-97B6-4E4A-BB6F-2BABF5AA81B3}"/>
                </c:ext>
              </c:extLst>
            </c:dLbl>
            <c:dLbl>
              <c:idx val="1295"/>
              <c:tx>
                <c:rich>
                  <a:bodyPr/>
                  <a:lstStyle/>
                  <a:p>
                    <a:fld id="{F61F05B4-C32F-4F9E-A708-77EEDB7967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5-97B6-4E4A-BB6F-2BABF5AA81B3}"/>
                </c:ext>
              </c:extLst>
            </c:dLbl>
            <c:dLbl>
              <c:idx val="1296"/>
              <c:tx>
                <c:rich>
                  <a:bodyPr/>
                  <a:lstStyle/>
                  <a:p>
                    <a:fld id="{C5E254EA-26E7-4321-9EFB-0BF10D68DC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6-97B6-4E4A-BB6F-2BABF5AA81B3}"/>
                </c:ext>
              </c:extLst>
            </c:dLbl>
            <c:dLbl>
              <c:idx val="1297"/>
              <c:tx>
                <c:rich>
                  <a:bodyPr/>
                  <a:lstStyle/>
                  <a:p>
                    <a:fld id="{BD0EB425-10D7-4387-8E6F-53294CCB1E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7-97B6-4E4A-BB6F-2BABF5AA81B3}"/>
                </c:ext>
              </c:extLst>
            </c:dLbl>
            <c:dLbl>
              <c:idx val="1298"/>
              <c:tx>
                <c:rich>
                  <a:bodyPr/>
                  <a:lstStyle/>
                  <a:p>
                    <a:fld id="{29303321-343B-4464-8ACD-AB589B043A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8-97B6-4E4A-BB6F-2BABF5AA81B3}"/>
                </c:ext>
              </c:extLst>
            </c:dLbl>
            <c:dLbl>
              <c:idx val="1299"/>
              <c:tx>
                <c:rich>
                  <a:bodyPr/>
                  <a:lstStyle/>
                  <a:p>
                    <a:fld id="{26D6C12A-32D8-46B5-98A7-AC94216F3B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9-97B6-4E4A-BB6F-2BABF5AA81B3}"/>
                </c:ext>
              </c:extLst>
            </c:dLbl>
            <c:dLbl>
              <c:idx val="1300"/>
              <c:tx>
                <c:rich>
                  <a:bodyPr/>
                  <a:lstStyle/>
                  <a:p>
                    <a:fld id="{DFA57289-1FBD-456B-9814-32A90E45FA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A-97B6-4E4A-BB6F-2BABF5AA81B3}"/>
                </c:ext>
              </c:extLst>
            </c:dLbl>
            <c:dLbl>
              <c:idx val="1301"/>
              <c:tx>
                <c:rich>
                  <a:bodyPr/>
                  <a:lstStyle/>
                  <a:p>
                    <a:fld id="{9A6F037A-FB8F-48B4-A420-8E4A9B5723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B-97B6-4E4A-BB6F-2BABF5AA81B3}"/>
                </c:ext>
              </c:extLst>
            </c:dLbl>
            <c:dLbl>
              <c:idx val="1302"/>
              <c:tx>
                <c:rich>
                  <a:bodyPr/>
                  <a:lstStyle/>
                  <a:p>
                    <a:fld id="{A5AD5CA9-68D6-45B2-BDC5-9EEF336620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C-97B6-4E4A-BB6F-2BABF5AA81B3}"/>
                </c:ext>
              </c:extLst>
            </c:dLbl>
            <c:dLbl>
              <c:idx val="1303"/>
              <c:tx>
                <c:rich>
                  <a:bodyPr/>
                  <a:lstStyle/>
                  <a:p>
                    <a:fld id="{24748BE8-6BF3-4BC0-B891-4C26F86E87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D-97B6-4E4A-BB6F-2BABF5AA81B3}"/>
                </c:ext>
              </c:extLst>
            </c:dLbl>
            <c:dLbl>
              <c:idx val="1304"/>
              <c:tx>
                <c:rich>
                  <a:bodyPr/>
                  <a:lstStyle/>
                  <a:p>
                    <a:fld id="{636D77E3-F268-4B2A-A57C-13E9A03CB2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E-97B6-4E4A-BB6F-2BABF5AA81B3}"/>
                </c:ext>
              </c:extLst>
            </c:dLbl>
            <c:dLbl>
              <c:idx val="1305"/>
              <c:tx>
                <c:rich>
                  <a:bodyPr/>
                  <a:lstStyle/>
                  <a:p>
                    <a:fld id="{51713894-BF0A-4815-B9E5-676018468C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F-97B6-4E4A-BB6F-2BABF5AA81B3}"/>
                </c:ext>
              </c:extLst>
            </c:dLbl>
            <c:dLbl>
              <c:idx val="1306"/>
              <c:tx>
                <c:rich>
                  <a:bodyPr/>
                  <a:lstStyle/>
                  <a:p>
                    <a:fld id="{84A3C5F1-3C3C-42AF-AE6B-199AB7B4DE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0-97B6-4E4A-BB6F-2BABF5AA81B3}"/>
                </c:ext>
              </c:extLst>
            </c:dLbl>
            <c:dLbl>
              <c:idx val="1307"/>
              <c:tx>
                <c:rich>
                  <a:bodyPr/>
                  <a:lstStyle/>
                  <a:p>
                    <a:fld id="{54BCC6B5-9230-4B00-B55A-9DF87A83B4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1-97B6-4E4A-BB6F-2BABF5AA81B3}"/>
                </c:ext>
              </c:extLst>
            </c:dLbl>
            <c:dLbl>
              <c:idx val="1308"/>
              <c:tx>
                <c:rich>
                  <a:bodyPr/>
                  <a:lstStyle/>
                  <a:p>
                    <a:fld id="{1FC7C6C2-63C4-4607-8164-E03176C552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2-97B6-4E4A-BB6F-2BABF5AA81B3}"/>
                </c:ext>
              </c:extLst>
            </c:dLbl>
            <c:dLbl>
              <c:idx val="1309"/>
              <c:tx>
                <c:rich>
                  <a:bodyPr/>
                  <a:lstStyle/>
                  <a:p>
                    <a:fld id="{5C9B23F0-04AC-4123-BBD7-525A79E204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3-97B6-4E4A-BB6F-2BABF5AA81B3}"/>
                </c:ext>
              </c:extLst>
            </c:dLbl>
            <c:dLbl>
              <c:idx val="1310"/>
              <c:tx>
                <c:rich>
                  <a:bodyPr/>
                  <a:lstStyle/>
                  <a:p>
                    <a:fld id="{54B10337-D831-4586-8E25-6FA739F36B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4-97B6-4E4A-BB6F-2BABF5AA81B3}"/>
                </c:ext>
              </c:extLst>
            </c:dLbl>
            <c:dLbl>
              <c:idx val="1311"/>
              <c:tx>
                <c:rich>
                  <a:bodyPr/>
                  <a:lstStyle/>
                  <a:p>
                    <a:fld id="{A7D9DFA1-8A8E-47FA-AFC9-C7A707C7A9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5-97B6-4E4A-BB6F-2BABF5AA81B3}"/>
                </c:ext>
              </c:extLst>
            </c:dLbl>
            <c:dLbl>
              <c:idx val="1312"/>
              <c:tx>
                <c:rich>
                  <a:bodyPr/>
                  <a:lstStyle/>
                  <a:p>
                    <a:fld id="{2F14AD51-3401-4324-BCD5-A0D5D3EB79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6-97B6-4E4A-BB6F-2BABF5AA81B3}"/>
                </c:ext>
              </c:extLst>
            </c:dLbl>
            <c:dLbl>
              <c:idx val="1313"/>
              <c:tx>
                <c:rich>
                  <a:bodyPr/>
                  <a:lstStyle/>
                  <a:p>
                    <a:fld id="{0ACAC903-2D72-40D4-9890-C91812521F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7-97B6-4E4A-BB6F-2BABF5AA81B3}"/>
                </c:ext>
              </c:extLst>
            </c:dLbl>
            <c:dLbl>
              <c:idx val="1314"/>
              <c:tx>
                <c:rich>
                  <a:bodyPr/>
                  <a:lstStyle/>
                  <a:p>
                    <a:fld id="{2F1B66FB-2D82-4E9D-AC77-5CAA5ABDC6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8-97B6-4E4A-BB6F-2BABF5AA81B3}"/>
                </c:ext>
              </c:extLst>
            </c:dLbl>
            <c:dLbl>
              <c:idx val="1315"/>
              <c:tx>
                <c:rich>
                  <a:bodyPr/>
                  <a:lstStyle/>
                  <a:p>
                    <a:fld id="{EDFA4DEA-931E-4066-B884-9AC5D62C61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9-97B6-4E4A-BB6F-2BABF5AA81B3}"/>
                </c:ext>
              </c:extLst>
            </c:dLbl>
            <c:dLbl>
              <c:idx val="1316"/>
              <c:tx>
                <c:rich>
                  <a:bodyPr/>
                  <a:lstStyle/>
                  <a:p>
                    <a:fld id="{52971D40-180C-4253-99BD-834A9F5BF8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A-97B6-4E4A-BB6F-2BABF5AA81B3}"/>
                </c:ext>
              </c:extLst>
            </c:dLbl>
            <c:dLbl>
              <c:idx val="1317"/>
              <c:tx>
                <c:rich>
                  <a:bodyPr/>
                  <a:lstStyle/>
                  <a:p>
                    <a:fld id="{5F5C00F0-811D-4798-9C95-B2E8B96D21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B-97B6-4E4A-BB6F-2BABF5AA81B3}"/>
                </c:ext>
              </c:extLst>
            </c:dLbl>
            <c:dLbl>
              <c:idx val="1318"/>
              <c:tx>
                <c:rich>
                  <a:bodyPr/>
                  <a:lstStyle/>
                  <a:p>
                    <a:fld id="{C2049F60-3B73-4AD8-84D6-38366632C3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C-97B6-4E4A-BB6F-2BABF5AA81B3}"/>
                </c:ext>
              </c:extLst>
            </c:dLbl>
            <c:dLbl>
              <c:idx val="1319"/>
              <c:tx>
                <c:rich>
                  <a:bodyPr/>
                  <a:lstStyle/>
                  <a:p>
                    <a:fld id="{91693555-5BD8-407A-A1FD-DB3F59861B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D-97B6-4E4A-BB6F-2BABF5AA81B3}"/>
                </c:ext>
              </c:extLst>
            </c:dLbl>
            <c:dLbl>
              <c:idx val="1320"/>
              <c:tx>
                <c:rich>
                  <a:bodyPr/>
                  <a:lstStyle/>
                  <a:p>
                    <a:fld id="{AC16833A-9E83-4BDE-B126-97E0C11B4A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E-97B6-4E4A-BB6F-2BABF5AA81B3}"/>
                </c:ext>
              </c:extLst>
            </c:dLbl>
            <c:dLbl>
              <c:idx val="1321"/>
              <c:tx>
                <c:rich>
                  <a:bodyPr/>
                  <a:lstStyle/>
                  <a:p>
                    <a:fld id="{07F4C8EE-423C-460F-ADE7-11109D8189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F-97B6-4E4A-BB6F-2BABF5AA81B3}"/>
                </c:ext>
              </c:extLst>
            </c:dLbl>
            <c:dLbl>
              <c:idx val="1322"/>
              <c:tx>
                <c:rich>
                  <a:bodyPr/>
                  <a:lstStyle/>
                  <a:p>
                    <a:fld id="{752968EB-F786-4D97-ACD5-502DE01F19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0-97B6-4E4A-BB6F-2BABF5AA81B3}"/>
                </c:ext>
              </c:extLst>
            </c:dLbl>
            <c:dLbl>
              <c:idx val="1323"/>
              <c:tx>
                <c:rich>
                  <a:bodyPr/>
                  <a:lstStyle/>
                  <a:p>
                    <a:fld id="{E248258B-AECF-4BAB-A705-0BC38D3258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1-97B6-4E4A-BB6F-2BABF5AA81B3}"/>
                </c:ext>
              </c:extLst>
            </c:dLbl>
            <c:dLbl>
              <c:idx val="1324"/>
              <c:tx>
                <c:rich>
                  <a:bodyPr/>
                  <a:lstStyle/>
                  <a:p>
                    <a:fld id="{04818DDE-DE0A-474F-9F2C-7AAA8B68CC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2-97B6-4E4A-BB6F-2BABF5AA81B3}"/>
                </c:ext>
              </c:extLst>
            </c:dLbl>
            <c:dLbl>
              <c:idx val="1325"/>
              <c:tx>
                <c:rich>
                  <a:bodyPr/>
                  <a:lstStyle/>
                  <a:p>
                    <a:fld id="{2B9368B0-033A-499F-AFA9-19190CFBDB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3-97B6-4E4A-BB6F-2BABF5AA81B3}"/>
                </c:ext>
              </c:extLst>
            </c:dLbl>
            <c:dLbl>
              <c:idx val="1326"/>
              <c:tx>
                <c:rich>
                  <a:bodyPr/>
                  <a:lstStyle/>
                  <a:p>
                    <a:fld id="{5B9B3892-7B90-49A6-8A00-0D1FAD4A65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4-97B6-4E4A-BB6F-2BABF5AA81B3}"/>
                </c:ext>
              </c:extLst>
            </c:dLbl>
            <c:dLbl>
              <c:idx val="1327"/>
              <c:tx>
                <c:rich>
                  <a:bodyPr/>
                  <a:lstStyle/>
                  <a:p>
                    <a:fld id="{F8F9FF79-C5D1-41A4-8436-9B6F51297D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5-97B6-4E4A-BB6F-2BABF5AA81B3}"/>
                </c:ext>
              </c:extLst>
            </c:dLbl>
            <c:dLbl>
              <c:idx val="1328"/>
              <c:tx>
                <c:rich>
                  <a:bodyPr/>
                  <a:lstStyle/>
                  <a:p>
                    <a:fld id="{B48344C1-00FF-4C5F-8634-CBC719D5A7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6-97B6-4E4A-BB6F-2BABF5AA81B3}"/>
                </c:ext>
              </c:extLst>
            </c:dLbl>
            <c:dLbl>
              <c:idx val="1329"/>
              <c:tx>
                <c:rich>
                  <a:bodyPr/>
                  <a:lstStyle/>
                  <a:p>
                    <a:fld id="{7841CBA2-C4E3-445E-B6C8-1DA2E76CAF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7-97B6-4E4A-BB6F-2BABF5AA81B3}"/>
                </c:ext>
              </c:extLst>
            </c:dLbl>
            <c:dLbl>
              <c:idx val="1330"/>
              <c:tx>
                <c:rich>
                  <a:bodyPr/>
                  <a:lstStyle/>
                  <a:p>
                    <a:fld id="{5312C1D4-E270-4B2F-A74B-B014E346DE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8-97B6-4E4A-BB6F-2BABF5AA81B3}"/>
                </c:ext>
              </c:extLst>
            </c:dLbl>
            <c:dLbl>
              <c:idx val="1331"/>
              <c:tx>
                <c:rich>
                  <a:bodyPr/>
                  <a:lstStyle/>
                  <a:p>
                    <a:fld id="{023ACC11-8B8C-44E6-AE4D-8CBBD1D31E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9-97B6-4E4A-BB6F-2BABF5AA81B3}"/>
                </c:ext>
              </c:extLst>
            </c:dLbl>
            <c:dLbl>
              <c:idx val="1332"/>
              <c:tx>
                <c:rich>
                  <a:bodyPr/>
                  <a:lstStyle/>
                  <a:p>
                    <a:fld id="{B9F373F4-EE1F-481F-9408-BA0CDAD0C4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A-97B6-4E4A-BB6F-2BABF5AA81B3}"/>
                </c:ext>
              </c:extLst>
            </c:dLbl>
            <c:dLbl>
              <c:idx val="1333"/>
              <c:tx>
                <c:rich>
                  <a:bodyPr/>
                  <a:lstStyle/>
                  <a:p>
                    <a:fld id="{DEE1B217-57F2-4ADA-B599-5C1A6B0A88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B-97B6-4E4A-BB6F-2BABF5AA81B3}"/>
                </c:ext>
              </c:extLst>
            </c:dLbl>
            <c:dLbl>
              <c:idx val="1334"/>
              <c:tx>
                <c:rich>
                  <a:bodyPr/>
                  <a:lstStyle/>
                  <a:p>
                    <a:fld id="{AFA2FF58-75F5-4E9A-88D0-F6929D5758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C-97B6-4E4A-BB6F-2BABF5AA81B3}"/>
                </c:ext>
              </c:extLst>
            </c:dLbl>
            <c:dLbl>
              <c:idx val="1335"/>
              <c:tx>
                <c:rich>
                  <a:bodyPr/>
                  <a:lstStyle/>
                  <a:p>
                    <a:fld id="{9F6B546D-0061-40FF-B64C-23540D0F0C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D-97B6-4E4A-BB6F-2BABF5AA81B3}"/>
                </c:ext>
              </c:extLst>
            </c:dLbl>
            <c:dLbl>
              <c:idx val="1336"/>
              <c:tx>
                <c:rich>
                  <a:bodyPr/>
                  <a:lstStyle/>
                  <a:p>
                    <a:fld id="{CF5B8E29-A458-4F16-9B71-24C938FF65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E-97B6-4E4A-BB6F-2BABF5AA81B3}"/>
                </c:ext>
              </c:extLst>
            </c:dLbl>
            <c:dLbl>
              <c:idx val="1337"/>
              <c:tx>
                <c:rich>
                  <a:bodyPr/>
                  <a:lstStyle/>
                  <a:p>
                    <a:fld id="{150AAC02-6AB9-451F-9C91-E15E0D2497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F-97B6-4E4A-BB6F-2BABF5AA81B3}"/>
                </c:ext>
              </c:extLst>
            </c:dLbl>
            <c:dLbl>
              <c:idx val="1338"/>
              <c:tx>
                <c:rich>
                  <a:bodyPr/>
                  <a:lstStyle/>
                  <a:p>
                    <a:fld id="{5FC33A82-B79C-40E9-9FD1-5F7FDD6260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0-97B6-4E4A-BB6F-2BABF5AA81B3}"/>
                </c:ext>
              </c:extLst>
            </c:dLbl>
            <c:dLbl>
              <c:idx val="1339"/>
              <c:tx>
                <c:rich>
                  <a:bodyPr/>
                  <a:lstStyle/>
                  <a:p>
                    <a:fld id="{1F71907F-0965-4060-9FD8-7276A815C7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1-97B6-4E4A-BB6F-2BABF5AA81B3}"/>
                </c:ext>
              </c:extLst>
            </c:dLbl>
            <c:dLbl>
              <c:idx val="1340"/>
              <c:tx>
                <c:rich>
                  <a:bodyPr/>
                  <a:lstStyle/>
                  <a:p>
                    <a:fld id="{DC360FFE-37A4-4F05-96FA-CEBF4B041F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2-97B6-4E4A-BB6F-2BABF5AA81B3}"/>
                </c:ext>
              </c:extLst>
            </c:dLbl>
            <c:dLbl>
              <c:idx val="1341"/>
              <c:tx>
                <c:rich>
                  <a:bodyPr/>
                  <a:lstStyle/>
                  <a:p>
                    <a:fld id="{15BD82D8-D0CC-4D6D-A825-5F7C3AA730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3-97B6-4E4A-BB6F-2BABF5AA81B3}"/>
                </c:ext>
              </c:extLst>
            </c:dLbl>
            <c:dLbl>
              <c:idx val="1342"/>
              <c:tx>
                <c:rich>
                  <a:bodyPr/>
                  <a:lstStyle/>
                  <a:p>
                    <a:fld id="{3003723A-FB30-47E2-B497-0842BF67E2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4-97B6-4E4A-BB6F-2BABF5AA81B3}"/>
                </c:ext>
              </c:extLst>
            </c:dLbl>
            <c:dLbl>
              <c:idx val="1343"/>
              <c:tx>
                <c:rich>
                  <a:bodyPr/>
                  <a:lstStyle/>
                  <a:p>
                    <a:fld id="{7AF01906-E01F-410F-897C-9291E908B6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5-97B6-4E4A-BB6F-2BABF5AA81B3}"/>
                </c:ext>
              </c:extLst>
            </c:dLbl>
            <c:dLbl>
              <c:idx val="1344"/>
              <c:tx>
                <c:rich>
                  <a:bodyPr/>
                  <a:lstStyle/>
                  <a:p>
                    <a:fld id="{39C51A0F-A740-42C6-84CB-0C2AC0DD9D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6-97B6-4E4A-BB6F-2BABF5AA81B3}"/>
                </c:ext>
              </c:extLst>
            </c:dLbl>
            <c:dLbl>
              <c:idx val="1345"/>
              <c:tx>
                <c:rich>
                  <a:bodyPr/>
                  <a:lstStyle/>
                  <a:p>
                    <a:fld id="{7AE8E973-EB82-45E3-8EE0-3737EB9E58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7-97B6-4E4A-BB6F-2BABF5AA81B3}"/>
                </c:ext>
              </c:extLst>
            </c:dLbl>
            <c:dLbl>
              <c:idx val="1346"/>
              <c:tx>
                <c:rich>
                  <a:bodyPr/>
                  <a:lstStyle/>
                  <a:p>
                    <a:fld id="{C36C6B28-E8CD-41A2-B0E7-6159526CC2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8-97B6-4E4A-BB6F-2BABF5AA81B3}"/>
                </c:ext>
              </c:extLst>
            </c:dLbl>
            <c:dLbl>
              <c:idx val="1347"/>
              <c:tx>
                <c:rich>
                  <a:bodyPr/>
                  <a:lstStyle/>
                  <a:p>
                    <a:fld id="{0A75917F-20C9-48D0-B831-FB3560A606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9-97B6-4E4A-BB6F-2BABF5AA81B3}"/>
                </c:ext>
              </c:extLst>
            </c:dLbl>
            <c:dLbl>
              <c:idx val="1348"/>
              <c:tx>
                <c:rich>
                  <a:bodyPr/>
                  <a:lstStyle/>
                  <a:p>
                    <a:fld id="{6A9A36D9-2AD8-4B61-8650-4537295F07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A-97B6-4E4A-BB6F-2BABF5AA81B3}"/>
                </c:ext>
              </c:extLst>
            </c:dLbl>
            <c:dLbl>
              <c:idx val="1349"/>
              <c:tx>
                <c:rich>
                  <a:bodyPr/>
                  <a:lstStyle/>
                  <a:p>
                    <a:fld id="{FC79A74B-F199-46EF-B376-F47528A72F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B-97B6-4E4A-BB6F-2BABF5AA81B3}"/>
                </c:ext>
              </c:extLst>
            </c:dLbl>
            <c:dLbl>
              <c:idx val="1350"/>
              <c:tx>
                <c:rich>
                  <a:bodyPr/>
                  <a:lstStyle/>
                  <a:p>
                    <a:fld id="{A668153F-2D57-4272-B8B1-777C866F3E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C-97B6-4E4A-BB6F-2BABF5AA81B3}"/>
                </c:ext>
              </c:extLst>
            </c:dLbl>
            <c:dLbl>
              <c:idx val="1351"/>
              <c:tx>
                <c:rich>
                  <a:bodyPr/>
                  <a:lstStyle/>
                  <a:p>
                    <a:fld id="{BB7204A3-055E-462A-9852-E100EE6170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D-97B6-4E4A-BB6F-2BABF5AA81B3}"/>
                </c:ext>
              </c:extLst>
            </c:dLbl>
            <c:dLbl>
              <c:idx val="1352"/>
              <c:tx>
                <c:rich>
                  <a:bodyPr/>
                  <a:lstStyle/>
                  <a:p>
                    <a:fld id="{28C6206D-C94C-4E94-AC06-0FBA5A3C69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E-97B6-4E4A-BB6F-2BABF5AA81B3}"/>
                </c:ext>
              </c:extLst>
            </c:dLbl>
            <c:dLbl>
              <c:idx val="1353"/>
              <c:tx>
                <c:rich>
                  <a:bodyPr/>
                  <a:lstStyle/>
                  <a:p>
                    <a:fld id="{162D4A94-FDC2-457D-A096-3F4A05E056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F-97B6-4E4A-BB6F-2BABF5AA81B3}"/>
                </c:ext>
              </c:extLst>
            </c:dLbl>
            <c:dLbl>
              <c:idx val="1354"/>
              <c:tx>
                <c:rich>
                  <a:bodyPr/>
                  <a:lstStyle/>
                  <a:p>
                    <a:fld id="{499778F5-ABA3-42C9-BDE6-BDD0AC583E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0-97B6-4E4A-BB6F-2BABF5AA81B3}"/>
                </c:ext>
              </c:extLst>
            </c:dLbl>
            <c:dLbl>
              <c:idx val="1355"/>
              <c:tx>
                <c:rich>
                  <a:bodyPr/>
                  <a:lstStyle/>
                  <a:p>
                    <a:fld id="{A4059530-5A2A-41B4-A995-CFFDE771EA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1-97B6-4E4A-BB6F-2BABF5AA81B3}"/>
                </c:ext>
              </c:extLst>
            </c:dLbl>
            <c:dLbl>
              <c:idx val="1356"/>
              <c:tx>
                <c:rich>
                  <a:bodyPr/>
                  <a:lstStyle/>
                  <a:p>
                    <a:fld id="{5F2EA216-E4C6-421C-9352-16B68B6D0A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2-97B6-4E4A-BB6F-2BABF5AA81B3}"/>
                </c:ext>
              </c:extLst>
            </c:dLbl>
            <c:dLbl>
              <c:idx val="1357"/>
              <c:tx>
                <c:rich>
                  <a:bodyPr/>
                  <a:lstStyle/>
                  <a:p>
                    <a:fld id="{3FA83831-3DE6-4665-BFA1-C32219D89F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3-97B6-4E4A-BB6F-2BABF5AA81B3}"/>
                </c:ext>
              </c:extLst>
            </c:dLbl>
            <c:dLbl>
              <c:idx val="1358"/>
              <c:tx>
                <c:rich>
                  <a:bodyPr/>
                  <a:lstStyle/>
                  <a:p>
                    <a:fld id="{597DDA23-347B-45E5-AAC7-8D27C722AC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4-97B6-4E4A-BB6F-2BABF5AA81B3}"/>
                </c:ext>
              </c:extLst>
            </c:dLbl>
            <c:dLbl>
              <c:idx val="1359"/>
              <c:tx>
                <c:rich>
                  <a:bodyPr/>
                  <a:lstStyle/>
                  <a:p>
                    <a:fld id="{DDA7800A-5745-4283-A9A7-CDDE177770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5-97B6-4E4A-BB6F-2BABF5AA81B3}"/>
                </c:ext>
              </c:extLst>
            </c:dLbl>
            <c:dLbl>
              <c:idx val="1360"/>
              <c:tx>
                <c:rich>
                  <a:bodyPr/>
                  <a:lstStyle/>
                  <a:p>
                    <a:fld id="{734F88C5-19CA-4781-8F3B-2D853F1ED5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6-97B6-4E4A-BB6F-2BABF5AA81B3}"/>
                </c:ext>
              </c:extLst>
            </c:dLbl>
            <c:dLbl>
              <c:idx val="1361"/>
              <c:tx>
                <c:rich>
                  <a:bodyPr/>
                  <a:lstStyle/>
                  <a:p>
                    <a:fld id="{215353C8-48CE-4A7A-9F55-ED35AB482F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7-97B6-4E4A-BB6F-2BABF5AA81B3}"/>
                </c:ext>
              </c:extLst>
            </c:dLbl>
            <c:dLbl>
              <c:idx val="1362"/>
              <c:tx>
                <c:rich>
                  <a:bodyPr/>
                  <a:lstStyle/>
                  <a:p>
                    <a:fld id="{179AA17E-755C-4F9A-B3AC-16E87327D9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8-97B6-4E4A-BB6F-2BABF5AA81B3}"/>
                </c:ext>
              </c:extLst>
            </c:dLbl>
            <c:dLbl>
              <c:idx val="1363"/>
              <c:tx>
                <c:rich>
                  <a:bodyPr/>
                  <a:lstStyle/>
                  <a:p>
                    <a:fld id="{4C62D546-D25C-47C9-B38B-285F67FE6E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9-97B6-4E4A-BB6F-2BABF5AA81B3}"/>
                </c:ext>
              </c:extLst>
            </c:dLbl>
            <c:dLbl>
              <c:idx val="1364"/>
              <c:tx>
                <c:rich>
                  <a:bodyPr/>
                  <a:lstStyle/>
                  <a:p>
                    <a:fld id="{90F8CDAC-5C48-45ED-8464-A4BDF25441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A-97B6-4E4A-BB6F-2BABF5AA81B3}"/>
                </c:ext>
              </c:extLst>
            </c:dLbl>
            <c:dLbl>
              <c:idx val="1365"/>
              <c:tx>
                <c:rich>
                  <a:bodyPr/>
                  <a:lstStyle/>
                  <a:p>
                    <a:fld id="{542308B4-AC75-4A19-BC2F-4154959BD1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B-97B6-4E4A-BB6F-2BABF5AA81B3}"/>
                </c:ext>
              </c:extLst>
            </c:dLbl>
            <c:dLbl>
              <c:idx val="1366"/>
              <c:tx>
                <c:rich>
                  <a:bodyPr/>
                  <a:lstStyle/>
                  <a:p>
                    <a:fld id="{08717A50-5BA4-45ED-84B3-57E894F9A0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C-97B6-4E4A-BB6F-2BABF5AA81B3}"/>
                </c:ext>
              </c:extLst>
            </c:dLbl>
            <c:dLbl>
              <c:idx val="1367"/>
              <c:tx>
                <c:rich>
                  <a:bodyPr/>
                  <a:lstStyle/>
                  <a:p>
                    <a:fld id="{64520932-D545-49A8-87FB-F58C074345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D-97B6-4E4A-BB6F-2BABF5AA81B3}"/>
                </c:ext>
              </c:extLst>
            </c:dLbl>
            <c:dLbl>
              <c:idx val="1368"/>
              <c:tx>
                <c:rich>
                  <a:bodyPr/>
                  <a:lstStyle/>
                  <a:p>
                    <a:fld id="{42E20522-947C-4EA4-9DBC-53C21B9EDE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E-97B6-4E4A-BB6F-2BABF5AA81B3}"/>
                </c:ext>
              </c:extLst>
            </c:dLbl>
            <c:dLbl>
              <c:idx val="1369"/>
              <c:tx>
                <c:rich>
                  <a:bodyPr/>
                  <a:lstStyle/>
                  <a:p>
                    <a:fld id="{141C60B6-06FC-4F50-8B51-E971F85236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F-97B6-4E4A-BB6F-2BABF5AA81B3}"/>
                </c:ext>
              </c:extLst>
            </c:dLbl>
            <c:dLbl>
              <c:idx val="1370"/>
              <c:tx>
                <c:rich>
                  <a:bodyPr/>
                  <a:lstStyle/>
                  <a:p>
                    <a:fld id="{1253953B-9869-4AA0-A8BD-DA7D9F3238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0-97B6-4E4A-BB6F-2BABF5AA81B3}"/>
                </c:ext>
              </c:extLst>
            </c:dLbl>
            <c:dLbl>
              <c:idx val="1371"/>
              <c:tx>
                <c:rich>
                  <a:bodyPr/>
                  <a:lstStyle/>
                  <a:p>
                    <a:fld id="{E96DAD98-647C-46FD-AA52-C7ED96FE99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1-97B6-4E4A-BB6F-2BABF5AA81B3}"/>
                </c:ext>
              </c:extLst>
            </c:dLbl>
            <c:dLbl>
              <c:idx val="1372"/>
              <c:tx>
                <c:rich>
                  <a:bodyPr/>
                  <a:lstStyle/>
                  <a:p>
                    <a:fld id="{08C7A93C-76AB-4C4E-BB30-2CD14B5B03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2-97B6-4E4A-BB6F-2BABF5AA81B3}"/>
                </c:ext>
              </c:extLst>
            </c:dLbl>
            <c:dLbl>
              <c:idx val="1373"/>
              <c:tx>
                <c:rich>
                  <a:bodyPr/>
                  <a:lstStyle/>
                  <a:p>
                    <a:fld id="{D842DD39-B608-47A5-B8AD-6612BE12C0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3-97B6-4E4A-BB6F-2BABF5AA81B3}"/>
                </c:ext>
              </c:extLst>
            </c:dLbl>
            <c:dLbl>
              <c:idx val="1374"/>
              <c:tx>
                <c:rich>
                  <a:bodyPr/>
                  <a:lstStyle/>
                  <a:p>
                    <a:fld id="{2D06D868-D085-424E-9EDF-DDB82BA6F1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4-97B6-4E4A-BB6F-2BABF5AA81B3}"/>
                </c:ext>
              </c:extLst>
            </c:dLbl>
            <c:dLbl>
              <c:idx val="1375"/>
              <c:tx>
                <c:rich>
                  <a:bodyPr/>
                  <a:lstStyle/>
                  <a:p>
                    <a:fld id="{57D68DB6-DE14-430B-BE78-39558AFF2D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5-97B6-4E4A-BB6F-2BABF5AA81B3}"/>
                </c:ext>
              </c:extLst>
            </c:dLbl>
            <c:dLbl>
              <c:idx val="1376"/>
              <c:tx>
                <c:rich>
                  <a:bodyPr/>
                  <a:lstStyle/>
                  <a:p>
                    <a:fld id="{9399E188-6861-4695-B8AD-7FB5952DD1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6-97B6-4E4A-BB6F-2BABF5AA81B3}"/>
                </c:ext>
              </c:extLst>
            </c:dLbl>
            <c:dLbl>
              <c:idx val="1377"/>
              <c:tx>
                <c:rich>
                  <a:bodyPr/>
                  <a:lstStyle/>
                  <a:p>
                    <a:fld id="{62223184-4B9A-4962-BC93-B19FCF4E9B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7-97B6-4E4A-BB6F-2BABF5AA81B3}"/>
                </c:ext>
              </c:extLst>
            </c:dLbl>
            <c:dLbl>
              <c:idx val="1378"/>
              <c:tx>
                <c:rich>
                  <a:bodyPr/>
                  <a:lstStyle/>
                  <a:p>
                    <a:fld id="{08E5C6B6-73D5-44EE-8CFD-78AA8A484C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8-97B6-4E4A-BB6F-2BABF5AA81B3}"/>
                </c:ext>
              </c:extLst>
            </c:dLbl>
            <c:dLbl>
              <c:idx val="1379"/>
              <c:tx>
                <c:rich>
                  <a:bodyPr/>
                  <a:lstStyle/>
                  <a:p>
                    <a:fld id="{6B4D29C5-7193-4D12-8EF6-818C52866B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9-97B6-4E4A-BB6F-2BABF5AA81B3}"/>
                </c:ext>
              </c:extLst>
            </c:dLbl>
            <c:dLbl>
              <c:idx val="1380"/>
              <c:tx>
                <c:rich>
                  <a:bodyPr/>
                  <a:lstStyle/>
                  <a:p>
                    <a:fld id="{707C3C2D-E6EB-4B18-8247-5F770B5840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A-97B6-4E4A-BB6F-2BABF5AA81B3}"/>
                </c:ext>
              </c:extLst>
            </c:dLbl>
            <c:dLbl>
              <c:idx val="1381"/>
              <c:tx>
                <c:rich>
                  <a:bodyPr/>
                  <a:lstStyle/>
                  <a:p>
                    <a:fld id="{D9D7B732-7395-40AF-8BCF-BFF976853A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B-97B6-4E4A-BB6F-2BABF5AA81B3}"/>
                </c:ext>
              </c:extLst>
            </c:dLbl>
            <c:dLbl>
              <c:idx val="1382"/>
              <c:tx>
                <c:rich>
                  <a:bodyPr/>
                  <a:lstStyle/>
                  <a:p>
                    <a:fld id="{19682258-4BB6-4F28-98E5-5E494F48D4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C-97B6-4E4A-BB6F-2BABF5AA81B3}"/>
                </c:ext>
              </c:extLst>
            </c:dLbl>
            <c:dLbl>
              <c:idx val="1383"/>
              <c:tx>
                <c:rich>
                  <a:bodyPr/>
                  <a:lstStyle/>
                  <a:p>
                    <a:fld id="{A6066845-6A99-44CF-ACA3-1E85750D22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D-97B6-4E4A-BB6F-2BABF5AA81B3}"/>
                </c:ext>
              </c:extLst>
            </c:dLbl>
            <c:dLbl>
              <c:idx val="1384"/>
              <c:tx>
                <c:rich>
                  <a:bodyPr/>
                  <a:lstStyle/>
                  <a:p>
                    <a:fld id="{67AD9671-C083-490A-97C5-C972E05C41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E-97B6-4E4A-BB6F-2BABF5AA81B3}"/>
                </c:ext>
              </c:extLst>
            </c:dLbl>
            <c:dLbl>
              <c:idx val="1385"/>
              <c:tx>
                <c:rich>
                  <a:bodyPr/>
                  <a:lstStyle/>
                  <a:p>
                    <a:fld id="{F4245CB0-3547-4CD0-AA3C-7E6C39B849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F-97B6-4E4A-BB6F-2BABF5AA81B3}"/>
                </c:ext>
              </c:extLst>
            </c:dLbl>
            <c:dLbl>
              <c:idx val="1386"/>
              <c:tx>
                <c:rich>
                  <a:bodyPr/>
                  <a:lstStyle/>
                  <a:p>
                    <a:fld id="{F9DDEB03-7D9B-4F2F-80B1-006B56E7A0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0-97B6-4E4A-BB6F-2BABF5AA81B3}"/>
                </c:ext>
              </c:extLst>
            </c:dLbl>
            <c:dLbl>
              <c:idx val="1387"/>
              <c:tx>
                <c:rich>
                  <a:bodyPr/>
                  <a:lstStyle/>
                  <a:p>
                    <a:fld id="{5A799889-A09B-4A02-9660-C7D7699A1F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1-97B6-4E4A-BB6F-2BABF5AA81B3}"/>
                </c:ext>
              </c:extLst>
            </c:dLbl>
            <c:dLbl>
              <c:idx val="1388"/>
              <c:tx>
                <c:rich>
                  <a:bodyPr/>
                  <a:lstStyle/>
                  <a:p>
                    <a:fld id="{FBBFCC8C-9154-4ED5-A33A-7D2A44D338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2-97B6-4E4A-BB6F-2BABF5AA81B3}"/>
                </c:ext>
              </c:extLst>
            </c:dLbl>
            <c:dLbl>
              <c:idx val="1389"/>
              <c:tx>
                <c:rich>
                  <a:bodyPr/>
                  <a:lstStyle/>
                  <a:p>
                    <a:fld id="{6D024133-21A3-4A3A-8F74-6FD16DF851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3-97B6-4E4A-BB6F-2BABF5AA81B3}"/>
                </c:ext>
              </c:extLst>
            </c:dLbl>
            <c:dLbl>
              <c:idx val="1390"/>
              <c:tx>
                <c:rich>
                  <a:bodyPr/>
                  <a:lstStyle/>
                  <a:p>
                    <a:fld id="{7AF3C65B-99DA-4ACA-95C4-FE7DF4B956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4-97B6-4E4A-BB6F-2BABF5AA81B3}"/>
                </c:ext>
              </c:extLst>
            </c:dLbl>
            <c:dLbl>
              <c:idx val="1391"/>
              <c:tx>
                <c:rich>
                  <a:bodyPr/>
                  <a:lstStyle/>
                  <a:p>
                    <a:fld id="{250BA18D-7285-4E3B-8F73-96AB6B3657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5-97B6-4E4A-BB6F-2BABF5AA81B3}"/>
                </c:ext>
              </c:extLst>
            </c:dLbl>
            <c:dLbl>
              <c:idx val="1392"/>
              <c:tx>
                <c:rich>
                  <a:bodyPr/>
                  <a:lstStyle/>
                  <a:p>
                    <a:fld id="{D26E9B53-6576-4761-BA48-A1C5C40601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6-97B6-4E4A-BB6F-2BABF5AA81B3}"/>
                </c:ext>
              </c:extLst>
            </c:dLbl>
            <c:dLbl>
              <c:idx val="1393"/>
              <c:tx>
                <c:rich>
                  <a:bodyPr/>
                  <a:lstStyle/>
                  <a:p>
                    <a:fld id="{1283EE27-1423-4AD5-853D-713FC67CAA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7-97B6-4E4A-BB6F-2BABF5AA81B3}"/>
                </c:ext>
              </c:extLst>
            </c:dLbl>
            <c:dLbl>
              <c:idx val="1394"/>
              <c:tx>
                <c:rich>
                  <a:bodyPr/>
                  <a:lstStyle/>
                  <a:p>
                    <a:fld id="{29B751BB-5C22-4892-BF09-BFEA1BB4F9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8-97B6-4E4A-BB6F-2BABF5AA81B3}"/>
                </c:ext>
              </c:extLst>
            </c:dLbl>
            <c:dLbl>
              <c:idx val="1395"/>
              <c:tx>
                <c:rich>
                  <a:bodyPr/>
                  <a:lstStyle/>
                  <a:p>
                    <a:fld id="{7F26A77D-C3EF-4B8C-B808-C72A8D14A1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9-97B6-4E4A-BB6F-2BABF5AA81B3}"/>
                </c:ext>
              </c:extLst>
            </c:dLbl>
            <c:dLbl>
              <c:idx val="1396"/>
              <c:tx>
                <c:rich>
                  <a:bodyPr/>
                  <a:lstStyle/>
                  <a:p>
                    <a:fld id="{0833C9C9-3D3C-4407-BC4E-3095EA47CA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A-97B6-4E4A-BB6F-2BABF5AA81B3}"/>
                </c:ext>
              </c:extLst>
            </c:dLbl>
            <c:dLbl>
              <c:idx val="1397"/>
              <c:tx>
                <c:rich>
                  <a:bodyPr/>
                  <a:lstStyle/>
                  <a:p>
                    <a:fld id="{16D06360-44D2-4ADC-A47A-6B417879C4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B-97B6-4E4A-BB6F-2BABF5AA81B3}"/>
                </c:ext>
              </c:extLst>
            </c:dLbl>
            <c:dLbl>
              <c:idx val="1398"/>
              <c:tx>
                <c:rich>
                  <a:bodyPr/>
                  <a:lstStyle/>
                  <a:p>
                    <a:fld id="{5D5D0CF3-3BC6-4DCC-BD91-AE129ED87B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C-97B6-4E4A-BB6F-2BABF5AA81B3}"/>
                </c:ext>
              </c:extLst>
            </c:dLbl>
            <c:dLbl>
              <c:idx val="1399"/>
              <c:tx>
                <c:rich>
                  <a:bodyPr/>
                  <a:lstStyle/>
                  <a:p>
                    <a:fld id="{80DF2A94-8F9F-4F1E-9228-D6EAC74A78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D-97B6-4E4A-BB6F-2BABF5AA81B3}"/>
                </c:ext>
              </c:extLst>
            </c:dLbl>
            <c:dLbl>
              <c:idx val="1400"/>
              <c:tx>
                <c:rich>
                  <a:bodyPr/>
                  <a:lstStyle/>
                  <a:p>
                    <a:fld id="{CAFA70BB-6025-4B8B-8D4C-F8A528C34B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E-97B6-4E4A-BB6F-2BABF5AA81B3}"/>
                </c:ext>
              </c:extLst>
            </c:dLbl>
            <c:dLbl>
              <c:idx val="1401"/>
              <c:tx>
                <c:rich>
                  <a:bodyPr/>
                  <a:lstStyle/>
                  <a:p>
                    <a:fld id="{0EE77E23-71E4-41FE-8C8B-F4AD11A8FA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F-97B6-4E4A-BB6F-2BABF5AA81B3}"/>
                </c:ext>
              </c:extLst>
            </c:dLbl>
            <c:dLbl>
              <c:idx val="1402"/>
              <c:tx>
                <c:rich>
                  <a:bodyPr/>
                  <a:lstStyle/>
                  <a:p>
                    <a:fld id="{45DD31D6-48CE-4FC1-AABB-1917896B61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0-97B6-4E4A-BB6F-2BABF5AA81B3}"/>
                </c:ext>
              </c:extLst>
            </c:dLbl>
            <c:dLbl>
              <c:idx val="1403"/>
              <c:tx>
                <c:rich>
                  <a:bodyPr/>
                  <a:lstStyle/>
                  <a:p>
                    <a:fld id="{66882C86-D1EB-4D4F-AB1D-5B22F8673A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1-97B6-4E4A-BB6F-2BABF5AA81B3}"/>
                </c:ext>
              </c:extLst>
            </c:dLbl>
            <c:dLbl>
              <c:idx val="1404"/>
              <c:tx>
                <c:rich>
                  <a:bodyPr/>
                  <a:lstStyle/>
                  <a:p>
                    <a:fld id="{57885A15-7B6F-4321-ACE6-4B9026639B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2-97B6-4E4A-BB6F-2BABF5AA81B3}"/>
                </c:ext>
              </c:extLst>
            </c:dLbl>
            <c:dLbl>
              <c:idx val="1405"/>
              <c:tx>
                <c:rich>
                  <a:bodyPr/>
                  <a:lstStyle/>
                  <a:p>
                    <a:fld id="{169BFCDC-24D2-4367-BEB8-3F0C4923A3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3-97B6-4E4A-BB6F-2BABF5AA81B3}"/>
                </c:ext>
              </c:extLst>
            </c:dLbl>
            <c:dLbl>
              <c:idx val="1406"/>
              <c:tx>
                <c:rich>
                  <a:bodyPr/>
                  <a:lstStyle/>
                  <a:p>
                    <a:fld id="{0800E648-398B-4F85-848F-8C2711B8AE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4-97B6-4E4A-BB6F-2BABF5AA81B3}"/>
                </c:ext>
              </c:extLst>
            </c:dLbl>
            <c:dLbl>
              <c:idx val="1407"/>
              <c:tx>
                <c:rich>
                  <a:bodyPr/>
                  <a:lstStyle/>
                  <a:p>
                    <a:fld id="{E1726D73-3E2C-43BC-980F-7221724CE7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5-97B6-4E4A-BB6F-2BABF5AA81B3}"/>
                </c:ext>
              </c:extLst>
            </c:dLbl>
            <c:dLbl>
              <c:idx val="1408"/>
              <c:tx>
                <c:rich>
                  <a:bodyPr/>
                  <a:lstStyle/>
                  <a:p>
                    <a:fld id="{D83A6C67-20CB-4EE8-945C-8D479C67EA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6-97B6-4E4A-BB6F-2BABF5AA81B3}"/>
                </c:ext>
              </c:extLst>
            </c:dLbl>
            <c:dLbl>
              <c:idx val="1409"/>
              <c:tx>
                <c:rich>
                  <a:bodyPr/>
                  <a:lstStyle/>
                  <a:p>
                    <a:fld id="{271DF6AF-0EB6-4D53-9EE2-C8B9002684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7-97B6-4E4A-BB6F-2BABF5AA81B3}"/>
                </c:ext>
              </c:extLst>
            </c:dLbl>
            <c:dLbl>
              <c:idx val="1410"/>
              <c:tx>
                <c:rich>
                  <a:bodyPr/>
                  <a:lstStyle/>
                  <a:p>
                    <a:fld id="{C389532E-D0EA-4F68-B034-CC94B0EE8F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8-97B6-4E4A-BB6F-2BABF5AA81B3}"/>
                </c:ext>
              </c:extLst>
            </c:dLbl>
            <c:dLbl>
              <c:idx val="1411"/>
              <c:tx>
                <c:rich>
                  <a:bodyPr/>
                  <a:lstStyle/>
                  <a:p>
                    <a:fld id="{2D8F653C-D38B-407E-A9CC-27407C1558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9-97B6-4E4A-BB6F-2BABF5AA81B3}"/>
                </c:ext>
              </c:extLst>
            </c:dLbl>
            <c:dLbl>
              <c:idx val="1412"/>
              <c:tx>
                <c:rich>
                  <a:bodyPr/>
                  <a:lstStyle/>
                  <a:p>
                    <a:fld id="{9547B71C-F771-4E97-871A-DAA34E4622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A-97B6-4E4A-BB6F-2BABF5AA81B3}"/>
                </c:ext>
              </c:extLst>
            </c:dLbl>
            <c:dLbl>
              <c:idx val="1413"/>
              <c:tx>
                <c:rich>
                  <a:bodyPr/>
                  <a:lstStyle/>
                  <a:p>
                    <a:fld id="{49455826-78B9-4FC7-AFFE-06F8DE8E88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B-97B6-4E4A-BB6F-2BABF5AA81B3}"/>
                </c:ext>
              </c:extLst>
            </c:dLbl>
            <c:dLbl>
              <c:idx val="1414"/>
              <c:tx>
                <c:rich>
                  <a:bodyPr/>
                  <a:lstStyle/>
                  <a:p>
                    <a:fld id="{AA1ED12B-D3C8-4D35-9E65-C825C370DD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C-97B6-4E4A-BB6F-2BABF5AA81B3}"/>
                </c:ext>
              </c:extLst>
            </c:dLbl>
            <c:dLbl>
              <c:idx val="1415"/>
              <c:tx>
                <c:rich>
                  <a:bodyPr/>
                  <a:lstStyle/>
                  <a:p>
                    <a:fld id="{E1010CAA-82BF-4C5E-B03B-24250E2BB7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D-97B6-4E4A-BB6F-2BABF5AA81B3}"/>
                </c:ext>
              </c:extLst>
            </c:dLbl>
            <c:dLbl>
              <c:idx val="1416"/>
              <c:tx>
                <c:rich>
                  <a:bodyPr/>
                  <a:lstStyle/>
                  <a:p>
                    <a:fld id="{0686616F-4D4F-44FD-B265-33EC0A20D7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E-97B6-4E4A-BB6F-2BABF5AA81B3}"/>
                </c:ext>
              </c:extLst>
            </c:dLbl>
            <c:dLbl>
              <c:idx val="1417"/>
              <c:tx>
                <c:rich>
                  <a:bodyPr/>
                  <a:lstStyle/>
                  <a:p>
                    <a:fld id="{191E4D05-0E13-4EB9-A018-B1C1B35FC0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F-97B6-4E4A-BB6F-2BABF5AA81B3}"/>
                </c:ext>
              </c:extLst>
            </c:dLbl>
            <c:dLbl>
              <c:idx val="1418"/>
              <c:tx>
                <c:rich>
                  <a:bodyPr/>
                  <a:lstStyle/>
                  <a:p>
                    <a:fld id="{A5DA60BB-6650-4484-8EB1-81A540868A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0-97B6-4E4A-BB6F-2BABF5AA81B3}"/>
                </c:ext>
              </c:extLst>
            </c:dLbl>
            <c:dLbl>
              <c:idx val="1419"/>
              <c:tx>
                <c:rich>
                  <a:bodyPr/>
                  <a:lstStyle/>
                  <a:p>
                    <a:fld id="{93305BD2-9561-4723-9B11-42EA55066B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1-97B6-4E4A-BB6F-2BABF5AA81B3}"/>
                </c:ext>
              </c:extLst>
            </c:dLbl>
            <c:dLbl>
              <c:idx val="1420"/>
              <c:tx>
                <c:rich>
                  <a:bodyPr/>
                  <a:lstStyle/>
                  <a:p>
                    <a:fld id="{80C04BC1-7392-44D5-A1EF-41B531D996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2-97B6-4E4A-BB6F-2BABF5AA81B3}"/>
                </c:ext>
              </c:extLst>
            </c:dLbl>
            <c:dLbl>
              <c:idx val="1421"/>
              <c:tx>
                <c:rich>
                  <a:bodyPr/>
                  <a:lstStyle/>
                  <a:p>
                    <a:fld id="{7D0D9138-C8AB-4574-8337-37551E57FF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3-97B6-4E4A-BB6F-2BABF5AA81B3}"/>
                </c:ext>
              </c:extLst>
            </c:dLbl>
            <c:dLbl>
              <c:idx val="1422"/>
              <c:tx>
                <c:rich>
                  <a:bodyPr/>
                  <a:lstStyle/>
                  <a:p>
                    <a:fld id="{3986142D-04A3-4301-917E-82BB02D1E9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4-97B6-4E4A-BB6F-2BABF5AA81B3}"/>
                </c:ext>
              </c:extLst>
            </c:dLbl>
            <c:dLbl>
              <c:idx val="1423"/>
              <c:tx>
                <c:rich>
                  <a:bodyPr/>
                  <a:lstStyle/>
                  <a:p>
                    <a:fld id="{127318F0-7A5F-460A-ACD8-A63BE9541B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5-97B6-4E4A-BB6F-2BABF5AA81B3}"/>
                </c:ext>
              </c:extLst>
            </c:dLbl>
            <c:dLbl>
              <c:idx val="1424"/>
              <c:tx>
                <c:rich>
                  <a:bodyPr/>
                  <a:lstStyle/>
                  <a:p>
                    <a:fld id="{E3E98A21-4D10-41E7-AA2D-29882DDFF8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6-97B6-4E4A-BB6F-2BABF5AA81B3}"/>
                </c:ext>
              </c:extLst>
            </c:dLbl>
            <c:dLbl>
              <c:idx val="1425"/>
              <c:tx>
                <c:rich>
                  <a:bodyPr/>
                  <a:lstStyle/>
                  <a:p>
                    <a:fld id="{601C0E92-5221-4A74-8A87-0F5736680D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7-97B6-4E4A-BB6F-2BABF5AA81B3}"/>
                </c:ext>
              </c:extLst>
            </c:dLbl>
            <c:dLbl>
              <c:idx val="1426"/>
              <c:tx>
                <c:rich>
                  <a:bodyPr/>
                  <a:lstStyle/>
                  <a:p>
                    <a:fld id="{FBF35821-A482-4F0F-809F-D501CF1AA7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8-97B6-4E4A-BB6F-2BABF5AA81B3}"/>
                </c:ext>
              </c:extLst>
            </c:dLbl>
            <c:dLbl>
              <c:idx val="1427"/>
              <c:tx>
                <c:rich>
                  <a:bodyPr/>
                  <a:lstStyle/>
                  <a:p>
                    <a:fld id="{A3FFA6D2-E93F-4E08-A19B-8CF8E717F8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9-97B6-4E4A-BB6F-2BABF5AA81B3}"/>
                </c:ext>
              </c:extLst>
            </c:dLbl>
            <c:dLbl>
              <c:idx val="1428"/>
              <c:tx>
                <c:rich>
                  <a:bodyPr/>
                  <a:lstStyle/>
                  <a:p>
                    <a:fld id="{2D9DD518-A5D7-402A-AB46-6E9F1F5009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A-97B6-4E4A-BB6F-2BABF5AA81B3}"/>
                </c:ext>
              </c:extLst>
            </c:dLbl>
            <c:dLbl>
              <c:idx val="1429"/>
              <c:tx>
                <c:rich>
                  <a:bodyPr/>
                  <a:lstStyle/>
                  <a:p>
                    <a:fld id="{B8C00FE8-42E3-4C6D-AFE4-24D20CE50A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B-97B6-4E4A-BB6F-2BABF5AA81B3}"/>
                </c:ext>
              </c:extLst>
            </c:dLbl>
            <c:dLbl>
              <c:idx val="1430"/>
              <c:tx>
                <c:rich>
                  <a:bodyPr/>
                  <a:lstStyle/>
                  <a:p>
                    <a:fld id="{5DF4A0DA-5BA4-4FB5-8449-DC6AC6D619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C-97B6-4E4A-BB6F-2BABF5AA81B3}"/>
                </c:ext>
              </c:extLst>
            </c:dLbl>
            <c:dLbl>
              <c:idx val="1431"/>
              <c:tx>
                <c:rich>
                  <a:bodyPr/>
                  <a:lstStyle/>
                  <a:p>
                    <a:fld id="{6D7E1628-B8B0-4F26-991B-45A2DFC1C5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D-97B6-4E4A-BB6F-2BABF5AA81B3}"/>
                </c:ext>
              </c:extLst>
            </c:dLbl>
            <c:dLbl>
              <c:idx val="1432"/>
              <c:tx>
                <c:rich>
                  <a:bodyPr/>
                  <a:lstStyle/>
                  <a:p>
                    <a:fld id="{A1E254FD-6ED4-4AFB-8D02-ADE4DE02CA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E-97B6-4E4A-BB6F-2BABF5AA81B3}"/>
                </c:ext>
              </c:extLst>
            </c:dLbl>
            <c:dLbl>
              <c:idx val="1433"/>
              <c:tx>
                <c:rich>
                  <a:bodyPr/>
                  <a:lstStyle/>
                  <a:p>
                    <a:fld id="{96842526-C098-4F76-98C1-7CA8860494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F-97B6-4E4A-BB6F-2BABF5AA81B3}"/>
                </c:ext>
              </c:extLst>
            </c:dLbl>
            <c:dLbl>
              <c:idx val="1434"/>
              <c:tx>
                <c:rich>
                  <a:bodyPr/>
                  <a:lstStyle/>
                  <a:p>
                    <a:fld id="{7D007268-F437-440D-B49F-26A66CB6AD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0-97B6-4E4A-BB6F-2BABF5AA81B3}"/>
                </c:ext>
              </c:extLst>
            </c:dLbl>
            <c:dLbl>
              <c:idx val="1435"/>
              <c:tx>
                <c:rich>
                  <a:bodyPr/>
                  <a:lstStyle/>
                  <a:p>
                    <a:fld id="{1EE70754-359F-4606-AAC6-556F38EAC1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1-97B6-4E4A-BB6F-2BABF5AA81B3}"/>
                </c:ext>
              </c:extLst>
            </c:dLbl>
            <c:dLbl>
              <c:idx val="1436"/>
              <c:tx>
                <c:rich>
                  <a:bodyPr/>
                  <a:lstStyle/>
                  <a:p>
                    <a:fld id="{920A9058-689D-4E53-9D19-06D8D1BB25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2-97B6-4E4A-BB6F-2BABF5AA81B3}"/>
                </c:ext>
              </c:extLst>
            </c:dLbl>
            <c:dLbl>
              <c:idx val="1437"/>
              <c:tx>
                <c:rich>
                  <a:bodyPr/>
                  <a:lstStyle/>
                  <a:p>
                    <a:fld id="{AF7CFE0E-DFD8-4503-ABEC-B0383A795D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3-97B6-4E4A-BB6F-2BABF5AA81B3}"/>
                </c:ext>
              </c:extLst>
            </c:dLbl>
            <c:dLbl>
              <c:idx val="1438"/>
              <c:tx>
                <c:rich>
                  <a:bodyPr/>
                  <a:lstStyle/>
                  <a:p>
                    <a:fld id="{DF92DF9A-8670-499C-B4B0-FF01F79612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4-97B6-4E4A-BB6F-2BABF5AA81B3}"/>
                </c:ext>
              </c:extLst>
            </c:dLbl>
            <c:dLbl>
              <c:idx val="1439"/>
              <c:tx>
                <c:rich>
                  <a:bodyPr/>
                  <a:lstStyle/>
                  <a:p>
                    <a:fld id="{5D15187C-32D8-45B3-A349-49284E3EB6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5-97B6-4E4A-BB6F-2BABF5AA81B3}"/>
                </c:ext>
              </c:extLst>
            </c:dLbl>
            <c:dLbl>
              <c:idx val="1440"/>
              <c:tx>
                <c:rich>
                  <a:bodyPr/>
                  <a:lstStyle/>
                  <a:p>
                    <a:fld id="{C03E838A-DE09-4C41-8DD2-E988E2BB25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6-97B6-4E4A-BB6F-2BABF5AA81B3}"/>
                </c:ext>
              </c:extLst>
            </c:dLbl>
            <c:dLbl>
              <c:idx val="1441"/>
              <c:tx>
                <c:rich>
                  <a:bodyPr/>
                  <a:lstStyle/>
                  <a:p>
                    <a:fld id="{1E59D6EB-FE31-407B-92A2-E5EA5CC57D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7-97B6-4E4A-BB6F-2BABF5AA81B3}"/>
                </c:ext>
              </c:extLst>
            </c:dLbl>
            <c:dLbl>
              <c:idx val="1442"/>
              <c:tx>
                <c:rich>
                  <a:bodyPr/>
                  <a:lstStyle/>
                  <a:p>
                    <a:fld id="{569E8AD4-D325-4F6F-AD1B-66B7641DBD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8-97B6-4E4A-BB6F-2BABF5AA81B3}"/>
                </c:ext>
              </c:extLst>
            </c:dLbl>
            <c:dLbl>
              <c:idx val="1443"/>
              <c:tx>
                <c:rich>
                  <a:bodyPr/>
                  <a:lstStyle/>
                  <a:p>
                    <a:fld id="{F4AFDD21-BD57-4FB3-8EEE-3E762B4C06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9-97B6-4E4A-BB6F-2BABF5AA81B3}"/>
                </c:ext>
              </c:extLst>
            </c:dLbl>
            <c:dLbl>
              <c:idx val="1444"/>
              <c:tx>
                <c:rich>
                  <a:bodyPr/>
                  <a:lstStyle/>
                  <a:p>
                    <a:fld id="{C9EFFF25-E490-4EA1-896E-17E9F6D42C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A-97B6-4E4A-BB6F-2BABF5AA81B3}"/>
                </c:ext>
              </c:extLst>
            </c:dLbl>
            <c:dLbl>
              <c:idx val="1445"/>
              <c:tx>
                <c:rich>
                  <a:bodyPr/>
                  <a:lstStyle/>
                  <a:p>
                    <a:fld id="{A8155B8B-FCCF-47A7-A05A-06DF311339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B-97B6-4E4A-BB6F-2BABF5AA81B3}"/>
                </c:ext>
              </c:extLst>
            </c:dLbl>
            <c:dLbl>
              <c:idx val="1446"/>
              <c:tx>
                <c:rich>
                  <a:bodyPr/>
                  <a:lstStyle/>
                  <a:p>
                    <a:fld id="{1EC72DB5-CC55-4180-A150-F61FDE5ABA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C-97B6-4E4A-BB6F-2BABF5AA81B3}"/>
                </c:ext>
              </c:extLst>
            </c:dLbl>
            <c:dLbl>
              <c:idx val="1447"/>
              <c:tx>
                <c:rich>
                  <a:bodyPr/>
                  <a:lstStyle/>
                  <a:p>
                    <a:fld id="{8C24D1DA-A268-4D42-898B-96365C1EED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D-97B6-4E4A-BB6F-2BABF5AA81B3}"/>
                </c:ext>
              </c:extLst>
            </c:dLbl>
            <c:dLbl>
              <c:idx val="1448"/>
              <c:tx>
                <c:rich>
                  <a:bodyPr/>
                  <a:lstStyle/>
                  <a:p>
                    <a:fld id="{C12EF946-47AA-454F-8989-D16569002D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E-97B6-4E4A-BB6F-2BABF5AA81B3}"/>
                </c:ext>
              </c:extLst>
            </c:dLbl>
            <c:dLbl>
              <c:idx val="1449"/>
              <c:tx>
                <c:rich>
                  <a:bodyPr/>
                  <a:lstStyle/>
                  <a:p>
                    <a:fld id="{78259DAD-2DA1-4AC1-8424-BFDF3E78CF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F-97B6-4E4A-BB6F-2BABF5AA81B3}"/>
                </c:ext>
              </c:extLst>
            </c:dLbl>
            <c:dLbl>
              <c:idx val="1450"/>
              <c:tx>
                <c:rich>
                  <a:bodyPr/>
                  <a:lstStyle/>
                  <a:p>
                    <a:fld id="{2E553435-9E31-431C-A96A-119681BD0A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0-97B6-4E4A-BB6F-2BABF5AA81B3}"/>
                </c:ext>
              </c:extLst>
            </c:dLbl>
            <c:dLbl>
              <c:idx val="1451"/>
              <c:tx>
                <c:rich>
                  <a:bodyPr/>
                  <a:lstStyle/>
                  <a:p>
                    <a:fld id="{68F1A208-C255-4002-A195-489F4A28BD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1-97B6-4E4A-BB6F-2BABF5AA81B3}"/>
                </c:ext>
              </c:extLst>
            </c:dLbl>
            <c:dLbl>
              <c:idx val="1452"/>
              <c:tx>
                <c:rich>
                  <a:bodyPr/>
                  <a:lstStyle/>
                  <a:p>
                    <a:fld id="{900BBFCC-C118-4189-96CD-B87E57E97A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2-97B6-4E4A-BB6F-2BABF5AA81B3}"/>
                </c:ext>
              </c:extLst>
            </c:dLbl>
            <c:dLbl>
              <c:idx val="1453"/>
              <c:tx>
                <c:rich>
                  <a:bodyPr/>
                  <a:lstStyle/>
                  <a:p>
                    <a:fld id="{FDFD4D6F-2032-4C4F-AD88-F00F021B0C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3-97B6-4E4A-BB6F-2BABF5AA81B3}"/>
                </c:ext>
              </c:extLst>
            </c:dLbl>
            <c:dLbl>
              <c:idx val="1454"/>
              <c:tx>
                <c:rich>
                  <a:bodyPr/>
                  <a:lstStyle/>
                  <a:p>
                    <a:fld id="{331AAFA5-DDAA-428E-A536-F9F3EE782B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4-97B6-4E4A-BB6F-2BABF5AA81B3}"/>
                </c:ext>
              </c:extLst>
            </c:dLbl>
            <c:dLbl>
              <c:idx val="1455"/>
              <c:tx>
                <c:rich>
                  <a:bodyPr/>
                  <a:lstStyle/>
                  <a:p>
                    <a:fld id="{62541E56-3D28-4B9E-A779-288D19B77D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5-97B6-4E4A-BB6F-2BABF5AA81B3}"/>
                </c:ext>
              </c:extLst>
            </c:dLbl>
            <c:dLbl>
              <c:idx val="1456"/>
              <c:tx>
                <c:rich>
                  <a:bodyPr/>
                  <a:lstStyle/>
                  <a:p>
                    <a:fld id="{660F6205-8E33-4058-ADB0-EE09939F8E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6-97B6-4E4A-BB6F-2BABF5AA81B3}"/>
                </c:ext>
              </c:extLst>
            </c:dLbl>
            <c:dLbl>
              <c:idx val="1457"/>
              <c:tx>
                <c:rich>
                  <a:bodyPr/>
                  <a:lstStyle/>
                  <a:p>
                    <a:fld id="{594497C7-E3C3-4796-95FD-EFA4094701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7-97B6-4E4A-BB6F-2BABF5AA81B3}"/>
                </c:ext>
              </c:extLst>
            </c:dLbl>
            <c:dLbl>
              <c:idx val="1458"/>
              <c:tx>
                <c:rich>
                  <a:bodyPr/>
                  <a:lstStyle/>
                  <a:p>
                    <a:fld id="{0BEBF753-0E96-4356-8FD4-5E1CE8C0E3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8-97B6-4E4A-BB6F-2BABF5AA81B3}"/>
                </c:ext>
              </c:extLst>
            </c:dLbl>
            <c:dLbl>
              <c:idx val="1459"/>
              <c:tx>
                <c:rich>
                  <a:bodyPr/>
                  <a:lstStyle/>
                  <a:p>
                    <a:fld id="{63828DC2-F558-4F3F-A0AF-9F6D8E9925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9-97B6-4E4A-BB6F-2BABF5AA81B3}"/>
                </c:ext>
              </c:extLst>
            </c:dLbl>
            <c:dLbl>
              <c:idx val="1460"/>
              <c:tx>
                <c:rich>
                  <a:bodyPr/>
                  <a:lstStyle/>
                  <a:p>
                    <a:fld id="{524A939D-C67B-4706-9660-9D71EB6948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A-97B6-4E4A-BB6F-2BABF5AA81B3}"/>
                </c:ext>
              </c:extLst>
            </c:dLbl>
            <c:dLbl>
              <c:idx val="1461"/>
              <c:tx>
                <c:rich>
                  <a:bodyPr/>
                  <a:lstStyle/>
                  <a:p>
                    <a:fld id="{1B6AF73A-5D2E-479D-938B-AC863FF797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B-97B6-4E4A-BB6F-2BABF5AA81B3}"/>
                </c:ext>
              </c:extLst>
            </c:dLbl>
            <c:dLbl>
              <c:idx val="1462"/>
              <c:tx>
                <c:rich>
                  <a:bodyPr/>
                  <a:lstStyle/>
                  <a:p>
                    <a:fld id="{847EABAC-6D6B-4D28-A333-78D1FA3040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C-97B6-4E4A-BB6F-2BABF5AA81B3}"/>
                </c:ext>
              </c:extLst>
            </c:dLbl>
            <c:dLbl>
              <c:idx val="1463"/>
              <c:tx>
                <c:rich>
                  <a:bodyPr/>
                  <a:lstStyle/>
                  <a:p>
                    <a:fld id="{1688C6A5-6221-4D4B-8E0A-8D31036DA7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D-97B6-4E4A-BB6F-2BABF5AA81B3}"/>
                </c:ext>
              </c:extLst>
            </c:dLbl>
            <c:dLbl>
              <c:idx val="1464"/>
              <c:tx>
                <c:rich>
                  <a:bodyPr/>
                  <a:lstStyle/>
                  <a:p>
                    <a:fld id="{6B81C492-7CBE-4286-B6E5-ED2C86D513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E-97B6-4E4A-BB6F-2BABF5AA81B3}"/>
                </c:ext>
              </c:extLst>
            </c:dLbl>
            <c:dLbl>
              <c:idx val="1465"/>
              <c:tx>
                <c:rich>
                  <a:bodyPr/>
                  <a:lstStyle/>
                  <a:p>
                    <a:fld id="{809C0D4E-49BF-479D-A050-DB71E8436D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F-97B6-4E4A-BB6F-2BABF5AA81B3}"/>
                </c:ext>
              </c:extLst>
            </c:dLbl>
            <c:dLbl>
              <c:idx val="1466"/>
              <c:tx>
                <c:rich>
                  <a:bodyPr/>
                  <a:lstStyle/>
                  <a:p>
                    <a:fld id="{66328563-0FD7-4E3A-B579-87FDEDF418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0-97B6-4E4A-BB6F-2BABF5AA81B3}"/>
                </c:ext>
              </c:extLst>
            </c:dLbl>
            <c:dLbl>
              <c:idx val="1467"/>
              <c:tx>
                <c:rich>
                  <a:bodyPr/>
                  <a:lstStyle/>
                  <a:p>
                    <a:fld id="{C02142B3-9723-4B37-8E58-D9573A2BFA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1-97B6-4E4A-BB6F-2BABF5AA81B3}"/>
                </c:ext>
              </c:extLst>
            </c:dLbl>
            <c:dLbl>
              <c:idx val="1468"/>
              <c:tx>
                <c:rich>
                  <a:bodyPr/>
                  <a:lstStyle/>
                  <a:p>
                    <a:fld id="{2474CC68-EAFD-427A-9B87-0CEF0E183B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2-97B6-4E4A-BB6F-2BABF5AA81B3}"/>
                </c:ext>
              </c:extLst>
            </c:dLbl>
            <c:dLbl>
              <c:idx val="1469"/>
              <c:tx>
                <c:rich>
                  <a:bodyPr/>
                  <a:lstStyle/>
                  <a:p>
                    <a:fld id="{FB87A945-1086-45AC-B833-BDB4EE508B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3-97B6-4E4A-BB6F-2BABF5AA81B3}"/>
                </c:ext>
              </c:extLst>
            </c:dLbl>
            <c:dLbl>
              <c:idx val="1470"/>
              <c:tx>
                <c:rich>
                  <a:bodyPr/>
                  <a:lstStyle/>
                  <a:p>
                    <a:fld id="{9D2538BD-EEB9-4467-9673-59B6CF3BED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4-97B6-4E4A-BB6F-2BABF5AA81B3}"/>
                </c:ext>
              </c:extLst>
            </c:dLbl>
            <c:dLbl>
              <c:idx val="1471"/>
              <c:tx>
                <c:rich>
                  <a:bodyPr/>
                  <a:lstStyle/>
                  <a:p>
                    <a:fld id="{2A48B219-8959-4714-B45F-487EA5DBB9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5-97B6-4E4A-BB6F-2BABF5AA81B3}"/>
                </c:ext>
              </c:extLst>
            </c:dLbl>
            <c:dLbl>
              <c:idx val="1472"/>
              <c:tx>
                <c:rich>
                  <a:bodyPr/>
                  <a:lstStyle/>
                  <a:p>
                    <a:fld id="{E6D1F654-3ED0-4BCA-AD14-059682FC5A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6-97B6-4E4A-BB6F-2BABF5AA81B3}"/>
                </c:ext>
              </c:extLst>
            </c:dLbl>
            <c:dLbl>
              <c:idx val="1473"/>
              <c:tx>
                <c:rich>
                  <a:bodyPr/>
                  <a:lstStyle/>
                  <a:p>
                    <a:fld id="{47BE1C7E-E5C5-4A06-B39C-483A31352A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7-97B6-4E4A-BB6F-2BABF5AA81B3}"/>
                </c:ext>
              </c:extLst>
            </c:dLbl>
            <c:dLbl>
              <c:idx val="1474"/>
              <c:tx>
                <c:rich>
                  <a:bodyPr/>
                  <a:lstStyle/>
                  <a:p>
                    <a:fld id="{CBEA546C-0119-4408-B0AB-0846718F74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8-97B6-4E4A-BB6F-2BABF5AA81B3}"/>
                </c:ext>
              </c:extLst>
            </c:dLbl>
            <c:dLbl>
              <c:idx val="1475"/>
              <c:tx>
                <c:rich>
                  <a:bodyPr/>
                  <a:lstStyle/>
                  <a:p>
                    <a:fld id="{DEA0F276-F543-4E4D-BE53-EC2E1F068A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9-97B6-4E4A-BB6F-2BABF5AA81B3}"/>
                </c:ext>
              </c:extLst>
            </c:dLbl>
            <c:dLbl>
              <c:idx val="1476"/>
              <c:tx>
                <c:rich>
                  <a:bodyPr/>
                  <a:lstStyle/>
                  <a:p>
                    <a:fld id="{5DDF48A2-AA9A-45D8-91AE-6B36E00605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A-97B6-4E4A-BB6F-2BABF5AA81B3}"/>
                </c:ext>
              </c:extLst>
            </c:dLbl>
            <c:dLbl>
              <c:idx val="1477"/>
              <c:tx>
                <c:rich>
                  <a:bodyPr/>
                  <a:lstStyle/>
                  <a:p>
                    <a:fld id="{9EAC694B-4DB4-4E47-B96B-3224E03728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B-97B6-4E4A-BB6F-2BABF5AA81B3}"/>
                </c:ext>
              </c:extLst>
            </c:dLbl>
            <c:dLbl>
              <c:idx val="1478"/>
              <c:tx>
                <c:rich>
                  <a:bodyPr/>
                  <a:lstStyle/>
                  <a:p>
                    <a:fld id="{58B68C79-6B9B-4973-AD40-B4778B3F40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C-97B6-4E4A-BB6F-2BABF5AA81B3}"/>
                </c:ext>
              </c:extLst>
            </c:dLbl>
            <c:dLbl>
              <c:idx val="1479"/>
              <c:tx>
                <c:rich>
                  <a:bodyPr/>
                  <a:lstStyle/>
                  <a:p>
                    <a:fld id="{0A78F89F-8D75-4766-9A31-99F21BF519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D-97B6-4E4A-BB6F-2BABF5AA81B3}"/>
                </c:ext>
              </c:extLst>
            </c:dLbl>
            <c:dLbl>
              <c:idx val="1480"/>
              <c:tx>
                <c:rich>
                  <a:bodyPr/>
                  <a:lstStyle/>
                  <a:p>
                    <a:fld id="{6268EBA7-DE98-420E-BEAD-D0B52A9195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E-97B6-4E4A-BB6F-2BABF5AA81B3}"/>
                </c:ext>
              </c:extLst>
            </c:dLbl>
            <c:dLbl>
              <c:idx val="1481"/>
              <c:tx>
                <c:rich>
                  <a:bodyPr/>
                  <a:lstStyle/>
                  <a:p>
                    <a:fld id="{FAB86A60-8FC0-4102-A9EE-C2940FCB33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F-97B6-4E4A-BB6F-2BABF5AA81B3}"/>
                </c:ext>
              </c:extLst>
            </c:dLbl>
            <c:dLbl>
              <c:idx val="1482"/>
              <c:tx>
                <c:rich>
                  <a:bodyPr/>
                  <a:lstStyle/>
                  <a:p>
                    <a:fld id="{57272B47-C64C-4669-B963-BFD868AD52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0-97B6-4E4A-BB6F-2BABF5AA81B3}"/>
                </c:ext>
              </c:extLst>
            </c:dLbl>
            <c:dLbl>
              <c:idx val="1483"/>
              <c:tx>
                <c:rich>
                  <a:bodyPr/>
                  <a:lstStyle/>
                  <a:p>
                    <a:fld id="{6FA5EEA6-059C-4B6E-8273-49D7EDE810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1-97B6-4E4A-BB6F-2BABF5AA81B3}"/>
                </c:ext>
              </c:extLst>
            </c:dLbl>
            <c:dLbl>
              <c:idx val="1484"/>
              <c:tx>
                <c:rich>
                  <a:bodyPr/>
                  <a:lstStyle/>
                  <a:p>
                    <a:fld id="{4A5266E0-26DF-4372-B177-B51502E834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2-97B6-4E4A-BB6F-2BABF5AA81B3}"/>
                </c:ext>
              </c:extLst>
            </c:dLbl>
            <c:dLbl>
              <c:idx val="1485"/>
              <c:tx>
                <c:rich>
                  <a:bodyPr/>
                  <a:lstStyle/>
                  <a:p>
                    <a:fld id="{4BF983A6-1957-411D-8981-70956EE6AD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3-97B6-4E4A-BB6F-2BABF5AA81B3}"/>
                </c:ext>
              </c:extLst>
            </c:dLbl>
            <c:dLbl>
              <c:idx val="1486"/>
              <c:tx>
                <c:rich>
                  <a:bodyPr/>
                  <a:lstStyle/>
                  <a:p>
                    <a:fld id="{2F7FEF93-A95A-40DB-8C0F-927F5DF181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4-97B6-4E4A-BB6F-2BABF5AA81B3}"/>
                </c:ext>
              </c:extLst>
            </c:dLbl>
            <c:dLbl>
              <c:idx val="1487"/>
              <c:tx>
                <c:rich>
                  <a:bodyPr/>
                  <a:lstStyle/>
                  <a:p>
                    <a:fld id="{DA5A0E1B-CA9C-4592-8202-BA3F58E02F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5-97B6-4E4A-BB6F-2BABF5AA81B3}"/>
                </c:ext>
              </c:extLst>
            </c:dLbl>
            <c:dLbl>
              <c:idx val="1488"/>
              <c:tx>
                <c:rich>
                  <a:bodyPr/>
                  <a:lstStyle/>
                  <a:p>
                    <a:fld id="{9357A62E-C3B6-416F-8F0F-9B46691D05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6-97B6-4E4A-BB6F-2BABF5AA81B3}"/>
                </c:ext>
              </c:extLst>
            </c:dLbl>
            <c:dLbl>
              <c:idx val="1489"/>
              <c:tx>
                <c:rich>
                  <a:bodyPr/>
                  <a:lstStyle/>
                  <a:p>
                    <a:fld id="{549DCBB2-14D6-4FB5-B6E7-B3C9877BDB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7-97B6-4E4A-BB6F-2BABF5AA81B3}"/>
                </c:ext>
              </c:extLst>
            </c:dLbl>
            <c:dLbl>
              <c:idx val="1490"/>
              <c:tx>
                <c:rich>
                  <a:bodyPr/>
                  <a:lstStyle/>
                  <a:p>
                    <a:fld id="{572C153E-82B7-463C-87E2-30DDEBA44B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8-97B6-4E4A-BB6F-2BABF5AA81B3}"/>
                </c:ext>
              </c:extLst>
            </c:dLbl>
            <c:dLbl>
              <c:idx val="1491"/>
              <c:tx>
                <c:rich>
                  <a:bodyPr/>
                  <a:lstStyle/>
                  <a:p>
                    <a:fld id="{DD261262-64F1-4E14-9038-3A623F1D32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9-97B6-4E4A-BB6F-2BABF5AA81B3}"/>
                </c:ext>
              </c:extLst>
            </c:dLbl>
            <c:dLbl>
              <c:idx val="1492"/>
              <c:tx>
                <c:rich>
                  <a:bodyPr/>
                  <a:lstStyle/>
                  <a:p>
                    <a:fld id="{F3AF067B-7C21-4E4F-930C-634268AF1D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A-97B6-4E4A-BB6F-2BABF5AA81B3}"/>
                </c:ext>
              </c:extLst>
            </c:dLbl>
            <c:dLbl>
              <c:idx val="1493"/>
              <c:tx>
                <c:rich>
                  <a:bodyPr/>
                  <a:lstStyle/>
                  <a:p>
                    <a:fld id="{3FCFFA41-A539-411F-A60E-647237A8B7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B-97B6-4E4A-BB6F-2BABF5AA81B3}"/>
                </c:ext>
              </c:extLst>
            </c:dLbl>
            <c:dLbl>
              <c:idx val="1494"/>
              <c:tx>
                <c:rich>
                  <a:bodyPr/>
                  <a:lstStyle/>
                  <a:p>
                    <a:fld id="{7AA0DC83-1B5B-4428-A763-11C2E0AC6A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C-97B6-4E4A-BB6F-2BABF5AA81B3}"/>
                </c:ext>
              </c:extLst>
            </c:dLbl>
            <c:dLbl>
              <c:idx val="1495"/>
              <c:tx>
                <c:rich>
                  <a:bodyPr/>
                  <a:lstStyle/>
                  <a:p>
                    <a:fld id="{FCCAEAFF-BE00-4FB4-9880-522EEDBD7A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D-97B6-4E4A-BB6F-2BABF5AA81B3}"/>
                </c:ext>
              </c:extLst>
            </c:dLbl>
            <c:dLbl>
              <c:idx val="1496"/>
              <c:tx>
                <c:rich>
                  <a:bodyPr/>
                  <a:lstStyle/>
                  <a:p>
                    <a:fld id="{EDFDE983-F811-4FBB-BBBC-F65F859D72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E-97B6-4E4A-BB6F-2BABF5AA81B3}"/>
                </c:ext>
              </c:extLst>
            </c:dLbl>
            <c:dLbl>
              <c:idx val="1497"/>
              <c:tx>
                <c:rich>
                  <a:bodyPr/>
                  <a:lstStyle/>
                  <a:p>
                    <a:fld id="{AABC92A2-CBDD-47B9-9399-7365E9A70C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F-97B6-4E4A-BB6F-2BABF5AA81B3}"/>
                </c:ext>
              </c:extLst>
            </c:dLbl>
            <c:dLbl>
              <c:idx val="1498"/>
              <c:tx>
                <c:rich>
                  <a:bodyPr/>
                  <a:lstStyle/>
                  <a:p>
                    <a:fld id="{DF994843-771C-4EFB-B0D1-1C9B7C3230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0-97B6-4E4A-BB6F-2BABF5AA81B3}"/>
                </c:ext>
              </c:extLst>
            </c:dLbl>
            <c:dLbl>
              <c:idx val="1499"/>
              <c:tx>
                <c:rich>
                  <a:bodyPr/>
                  <a:lstStyle/>
                  <a:p>
                    <a:fld id="{1415FBD6-DEF9-414D-9CD9-1A399C4CFB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1-97B6-4E4A-BB6F-2BABF5AA81B3}"/>
                </c:ext>
              </c:extLst>
            </c:dLbl>
            <c:dLbl>
              <c:idx val="1500"/>
              <c:tx>
                <c:rich>
                  <a:bodyPr/>
                  <a:lstStyle/>
                  <a:p>
                    <a:fld id="{F674BB6E-EF33-4D9A-80DD-872E6ACD90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2-97B6-4E4A-BB6F-2BABF5AA81B3}"/>
                </c:ext>
              </c:extLst>
            </c:dLbl>
            <c:dLbl>
              <c:idx val="1501"/>
              <c:tx>
                <c:rich>
                  <a:bodyPr/>
                  <a:lstStyle/>
                  <a:p>
                    <a:fld id="{C2F76C23-C1D0-4A61-989B-A338E22C07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3-97B6-4E4A-BB6F-2BABF5AA81B3}"/>
                </c:ext>
              </c:extLst>
            </c:dLbl>
            <c:dLbl>
              <c:idx val="1502"/>
              <c:tx>
                <c:rich>
                  <a:bodyPr/>
                  <a:lstStyle/>
                  <a:p>
                    <a:fld id="{A2D508C7-50AB-4769-831B-A9B068D966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4-97B6-4E4A-BB6F-2BABF5AA81B3}"/>
                </c:ext>
              </c:extLst>
            </c:dLbl>
            <c:dLbl>
              <c:idx val="1503"/>
              <c:tx>
                <c:rich>
                  <a:bodyPr/>
                  <a:lstStyle/>
                  <a:p>
                    <a:fld id="{0A270C8A-9BE2-4AEB-BF5B-CCB76D677E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5-97B6-4E4A-BB6F-2BABF5AA81B3}"/>
                </c:ext>
              </c:extLst>
            </c:dLbl>
            <c:dLbl>
              <c:idx val="1504"/>
              <c:tx>
                <c:rich>
                  <a:bodyPr/>
                  <a:lstStyle/>
                  <a:p>
                    <a:fld id="{4C3EB0E3-B05A-4F48-8F59-4F52506BC5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6-97B6-4E4A-BB6F-2BABF5AA81B3}"/>
                </c:ext>
              </c:extLst>
            </c:dLbl>
            <c:dLbl>
              <c:idx val="1505"/>
              <c:tx>
                <c:rich>
                  <a:bodyPr/>
                  <a:lstStyle/>
                  <a:p>
                    <a:fld id="{A2F811FA-DBCE-4B56-80C3-DDED4C5780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7-97B6-4E4A-BB6F-2BABF5AA81B3}"/>
                </c:ext>
              </c:extLst>
            </c:dLbl>
            <c:dLbl>
              <c:idx val="1506"/>
              <c:tx>
                <c:rich>
                  <a:bodyPr/>
                  <a:lstStyle/>
                  <a:p>
                    <a:fld id="{3832A919-AB12-47A4-9CFE-7F5336B1CA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8-97B6-4E4A-BB6F-2BABF5AA81B3}"/>
                </c:ext>
              </c:extLst>
            </c:dLbl>
            <c:dLbl>
              <c:idx val="1507"/>
              <c:tx>
                <c:rich>
                  <a:bodyPr/>
                  <a:lstStyle/>
                  <a:p>
                    <a:fld id="{B1606A15-5230-4811-B4A2-554F260295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9-97B6-4E4A-BB6F-2BABF5AA81B3}"/>
                </c:ext>
              </c:extLst>
            </c:dLbl>
            <c:dLbl>
              <c:idx val="1508"/>
              <c:tx>
                <c:rich>
                  <a:bodyPr/>
                  <a:lstStyle/>
                  <a:p>
                    <a:fld id="{0C2DCD9E-E2A0-4ABB-89B6-602B3C45EE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A-97B6-4E4A-BB6F-2BABF5AA81B3}"/>
                </c:ext>
              </c:extLst>
            </c:dLbl>
            <c:dLbl>
              <c:idx val="1509"/>
              <c:tx>
                <c:rich>
                  <a:bodyPr/>
                  <a:lstStyle/>
                  <a:p>
                    <a:fld id="{D14738DE-D389-4D0F-8981-7C29CCA5B0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B-97B6-4E4A-BB6F-2BABF5AA81B3}"/>
                </c:ext>
              </c:extLst>
            </c:dLbl>
            <c:dLbl>
              <c:idx val="1510"/>
              <c:tx>
                <c:rich>
                  <a:bodyPr/>
                  <a:lstStyle/>
                  <a:p>
                    <a:fld id="{2549544A-E8B2-4044-A76A-7AEBE2475E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C-97B6-4E4A-BB6F-2BABF5AA81B3}"/>
                </c:ext>
              </c:extLst>
            </c:dLbl>
            <c:dLbl>
              <c:idx val="1511"/>
              <c:tx>
                <c:rich>
                  <a:bodyPr/>
                  <a:lstStyle/>
                  <a:p>
                    <a:fld id="{CF51457C-76C5-4618-8BDC-D88FB43F6A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D-97B6-4E4A-BB6F-2BABF5AA81B3}"/>
                </c:ext>
              </c:extLst>
            </c:dLbl>
            <c:dLbl>
              <c:idx val="1512"/>
              <c:tx>
                <c:rich>
                  <a:bodyPr/>
                  <a:lstStyle/>
                  <a:p>
                    <a:fld id="{EE0B36F1-76FC-45F2-B5BC-D1935089E4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E-97B6-4E4A-BB6F-2BABF5AA81B3}"/>
                </c:ext>
              </c:extLst>
            </c:dLbl>
            <c:dLbl>
              <c:idx val="1513"/>
              <c:tx>
                <c:rich>
                  <a:bodyPr/>
                  <a:lstStyle/>
                  <a:p>
                    <a:fld id="{1393420A-195A-49C1-B35C-EAFA47EE31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F-97B6-4E4A-BB6F-2BABF5AA81B3}"/>
                </c:ext>
              </c:extLst>
            </c:dLbl>
            <c:dLbl>
              <c:idx val="1514"/>
              <c:tx>
                <c:rich>
                  <a:bodyPr/>
                  <a:lstStyle/>
                  <a:p>
                    <a:fld id="{4B76DD2D-1413-4119-B656-10845BD0B8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0-97B6-4E4A-BB6F-2BABF5AA81B3}"/>
                </c:ext>
              </c:extLst>
            </c:dLbl>
            <c:dLbl>
              <c:idx val="1515"/>
              <c:tx>
                <c:rich>
                  <a:bodyPr/>
                  <a:lstStyle/>
                  <a:p>
                    <a:fld id="{DEF15F15-4F24-46B3-AF65-B26461298D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1-97B6-4E4A-BB6F-2BABF5AA81B3}"/>
                </c:ext>
              </c:extLst>
            </c:dLbl>
            <c:dLbl>
              <c:idx val="1516"/>
              <c:tx>
                <c:rich>
                  <a:bodyPr/>
                  <a:lstStyle/>
                  <a:p>
                    <a:fld id="{13A59B8A-0F97-4992-9C6B-028040512D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2-97B6-4E4A-BB6F-2BABF5AA81B3}"/>
                </c:ext>
              </c:extLst>
            </c:dLbl>
            <c:dLbl>
              <c:idx val="1517"/>
              <c:tx>
                <c:rich>
                  <a:bodyPr/>
                  <a:lstStyle/>
                  <a:p>
                    <a:fld id="{60628683-4722-4B3A-B178-533BF62BF2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3-97B6-4E4A-BB6F-2BABF5AA81B3}"/>
                </c:ext>
              </c:extLst>
            </c:dLbl>
            <c:dLbl>
              <c:idx val="1518"/>
              <c:tx>
                <c:rich>
                  <a:bodyPr/>
                  <a:lstStyle/>
                  <a:p>
                    <a:fld id="{CF062553-E1EC-46FE-91CA-A77036FC04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4-97B6-4E4A-BB6F-2BABF5AA81B3}"/>
                </c:ext>
              </c:extLst>
            </c:dLbl>
            <c:dLbl>
              <c:idx val="1519"/>
              <c:tx>
                <c:rich>
                  <a:bodyPr/>
                  <a:lstStyle/>
                  <a:p>
                    <a:fld id="{73B8D75A-9255-4115-B8EE-DE121B1F67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5-97B6-4E4A-BB6F-2BABF5AA81B3}"/>
                </c:ext>
              </c:extLst>
            </c:dLbl>
            <c:dLbl>
              <c:idx val="1520"/>
              <c:tx>
                <c:rich>
                  <a:bodyPr/>
                  <a:lstStyle/>
                  <a:p>
                    <a:fld id="{792E25DD-0436-49F5-BB40-97D419D007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6-97B6-4E4A-BB6F-2BABF5AA81B3}"/>
                </c:ext>
              </c:extLst>
            </c:dLbl>
            <c:dLbl>
              <c:idx val="1521"/>
              <c:tx>
                <c:rich>
                  <a:bodyPr/>
                  <a:lstStyle/>
                  <a:p>
                    <a:fld id="{5557EAA6-57A4-4D6F-B36E-6F51F0559E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7-97B6-4E4A-BB6F-2BABF5AA81B3}"/>
                </c:ext>
              </c:extLst>
            </c:dLbl>
            <c:dLbl>
              <c:idx val="1522"/>
              <c:tx>
                <c:rich>
                  <a:bodyPr/>
                  <a:lstStyle/>
                  <a:p>
                    <a:fld id="{54D23135-5CEC-4CEE-BF93-FA0C75FA7E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8-97B6-4E4A-BB6F-2BABF5AA81B3}"/>
                </c:ext>
              </c:extLst>
            </c:dLbl>
            <c:dLbl>
              <c:idx val="1523"/>
              <c:tx>
                <c:rich>
                  <a:bodyPr/>
                  <a:lstStyle/>
                  <a:p>
                    <a:fld id="{CCDF1E57-CE67-4E5F-96BA-D07C5D9BBE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9-97B6-4E4A-BB6F-2BABF5AA81B3}"/>
                </c:ext>
              </c:extLst>
            </c:dLbl>
            <c:dLbl>
              <c:idx val="1524"/>
              <c:tx>
                <c:rich>
                  <a:bodyPr/>
                  <a:lstStyle/>
                  <a:p>
                    <a:fld id="{53847EB9-E84F-48F8-8E18-C5E0083876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A-97B6-4E4A-BB6F-2BABF5AA81B3}"/>
                </c:ext>
              </c:extLst>
            </c:dLbl>
            <c:dLbl>
              <c:idx val="1525"/>
              <c:tx>
                <c:rich>
                  <a:bodyPr/>
                  <a:lstStyle/>
                  <a:p>
                    <a:fld id="{0DA3A6EC-5098-4B38-AB17-05390C5D33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B-97B6-4E4A-BB6F-2BABF5AA81B3}"/>
                </c:ext>
              </c:extLst>
            </c:dLbl>
            <c:dLbl>
              <c:idx val="1526"/>
              <c:tx>
                <c:rich>
                  <a:bodyPr/>
                  <a:lstStyle/>
                  <a:p>
                    <a:fld id="{4BC5FC71-BAD6-401B-A1C1-94C367C433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C-97B6-4E4A-BB6F-2BABF5AA81B3}"/>
                </c:ext>
              </c:extLst>
            </c:dLbl>
            <c:dLbl>
              <c:idx val="1527"/>
              <c:tx>
                <c:rich>
                  <a:bodyPr/>
                  <a:lstStyle/>
                  <a:p>
                    <a:fld id="{B53A8D7D-DCB3-487A-A0F3-6844725E68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D-97B6-4E4A-BB6F-2BABF5AA81B3}"/>
                </c:ext>
              </c:extLst>
            </c:dLbl>
            <c:dLbl>
              <c:idx val="1528"/>
              <c:tx>
                <c:rich>
                  <a:bodyPr/>
                  <a:lstStyle/>
                  <a:p>
                    <a:fld id="{7C44FAC0-0709-414A-B53A-45C2E9FF07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E-97B6-4E4A-BB6F-2BABF5AA81B3}"/>
                </c:ext>
              </c:extLst>
            </c:dLbl>
            <c:dLbl>
              <c:idx val="1529"/>
              <c:tx>
                <c:rich>
                  <a:bodyPr/>
                  <a:lstStyle/>
                  <a:p>
                    <a:fld id="{D6188F8A-6F79-47F8-A46F-3969744B30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F-97B6-4E4A-BB6F-2BABF5AA81B3}"/>
                </c:ext>
              </c:extLst>
            </c:dLbl>
            <c:dLbl>
              <c:idx val="1530"/>
              <c:tx>
                <c:rich>
                  <a:bodyPr/>
                  <a:lstStyle/>
                  <a:p>
                    <a:fld id="{5CA13A98-80C7-4045-958A-71F35E7422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0-97B6-4E4A-BB6F-2BABF5AA81B3}"/>
                </c:ext>
              </c:extLst>
            </c:dLbl>
            <c:dLbl>
              <c:idx val="1531"/>
              <c:tx>
                <c:rich>
                  <a:bodyPr/>
                  <a:lstStyle/>
                  <a:p>
                    <a:fld id="{E9D42775-CD14-42E6-BBF3-691E1D8547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1-97B6-4E4A-BB6F-2BABF5AA81B3}"/>
                </c:ext>
              </c:extLst>
            </c:dLbl>
            <c:dLbl>
              <c:idx val="1532"/>
              <c:tx>
                <c:rich>
                  <a:bodyPr/>
                  <a:lstStyle/>
                  <a:p>
                    <a:fld id="{9C21B075-10EF-49C2-8643-2446A3F7A8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2-97B6-4E4A-BB6F-2BABF5AA81B3}"/>
                </c:ext>
              </c:extLst>
            </c:dLbl>
            <c:dLbl>
              <c:idx val="1533"/>
              <c:tx>
                <c:rich>
                  <a:bodyPr/>
                  <a:lstStyle/>
                  <a:p>
                    <a:fld id="{B17D168A-2655-4823-8217-D5E4FF47F5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3-97B6-4E4A-BB6F-2BABF5AA81B3}"/>
                </c:ext>
              </c:extLst>
            </c:dLbl>
            <c:dLbl>
              <c:idx val="1534"/>
              <c:tx>
                <c:rich>
                  <a:bodyPr/>
                  <a:lstStyle/>
                  <a:p>
                    <a:fld id="{17961F85-22F7-4E2B-87F3-C64AE83187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4-97B6-4E4A-BB6F-2BABF5AA81B3}"/>
                </c:ext>
              </c:extLst>
            </c:dLbl>
            <c:dLbl>
              <c:idx val="1535"/>
              <c:tx>
                <c:rich>
                  <a:bodyPr/>
                  <a:lstStyle/>
                  <a:p>
                    <a:fld id="{291DC640-FF1C-4395-A9C3-6D17C8464B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5-97B6-4E4A-BB6F-2BABF5AA81B3}"/>
                </c:ext>
              </c:extLst>
            </c:dLbl>
            <c:dLbl>
              <c:idx val="1536"/>
              <c:tx>
                <c:rich>
                  <a:bodyPr/>
                  <a:lstStyle/>
                  <a:p>
                    <a:fld id="{6E91BD33-CACF-49D0-A359-2AC23A6CB9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6-97B6-4E4A-BB6F-2BABF5AA81B3}"/>
                </c:ext>
              </c:extLst>
            </c:dLbl>
            <c:dLbl>
              <c:idx val="1537"/>
              <c:tx>
                <c:rich>
                  <a:bodyPr/>
                  <a:lstStyle/>
                  <a:p>
                    <a:fld id="{CB1F86CA-DAF8-4117-9C6C-ECB4236534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7-97B6-4E4A-BB6F-2BABF5AA81B3}"/>
                </c:ext>
              </c:extLst>
            </c:dLbl>
            <c:dLbl>
              <c:idx val="1538"/>
              <c:tx>
                <c:rich>
                  <a:bodyPr/>
                  <a:lstStyle/>
                  <a:p>
                    <a:fld id="{D7B1DF4B-3A25-4F40-AB06-9A7B58389B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8-97B6-4E4A-BB6F-2BABF5AA81B3}"/>
                </c:ext>
              </c:extLst>
            </c:dLbl>
            <c:dLbl>
              <c:idx val="1539"/>
              <c:tx>
                <c:rich>
                  <a:bodyPr/>
                  <a:lstStyle/>
                  <a:p>
                    <a:fld id="{636949AF-F9FC-47B2-B9CA-A398AD8E1F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9-97B6-4E4A-BB6F-2BABF5AA81B3}"/>
                </c:ext>
              </c:extLst>
            </c:dLbl>
            <c:dLbl>
              <c:idx val="1540"/>
              <c:tx>
                <c:rich>
                  <a:bodyPr/>
                  <a:lstStyle/>
                  <a:p>
                    <a:fld id="{67008A78-1471-45F7-946C-6954333E7B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A-97B6-4E4A-BB6F-2BABF5AA81B3}"/>
                </c:ext>
              </c:extLst>
            </c:dLbl>
            <c:dLbl>
              <c:idx val="1541"/>
              <c:tx>
                <c:rich>
                  <a:bodyPr/>
                  <a:lstStyle/>
                  <a:p>
                    <a:fld id="{BD44EE92-94AE-42FE-9462-D058E8380A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B-97B6-4E4A-BB6F-2BABF5AA81B3}"/>
                </c:ext>
              </c:extLst>
            </c:dLbl>
            <c:dLbl>
              <c:idx val="1542"/>
              <c:tx>
                <c:rich>
                  <a:bodyPr/>
                  <a:lstStyle/>
                  <a:p>
                    <a:fld id="{5288CD61-4F7A-4AB6-988E-20B67C97FA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C-97B6-4E4A-BB6F-2BABF5AA81B3}"/>
                </c:ext>
              </c:extLst>
            </c:dLbl>
            <c:dLbl>
              <c:idx val="1543"/>
              <c:tx>
                <c:rich>
                  <a:bodyPr/>
                  <a:lstStyle/>
                  <a:p>
                    <a:fld id="{DB48DED0-5770-4323-93CD-56FC84549B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D-97B6-4E4A-BB6F-2BABF5AA81B3}"/>
                </c:ext>
              </c:extLst>
            </c:dLbl>
            <c:dLbl>
              <c:idx val="1544"/>
              <c:tx>
                <c:rich>
                  <a:bodyPr/>
                  <a:lstStyle/>
                  <a:p>
                    <a:fld id="{494ADC55-9041-44F9-BF21-6DF338B78E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E-97B6-4E4A-BB6F-2BABF5AA81B3}"/>
                </c:ext>
              </c:extLst>
            </c:dLbl>
            <c:dLbl>
              <c:idx val="1545"/>
              <c:tx>
                <c:rich>
                  <a:bodyPr/>
                  <a:lstStyle/>
                  <a:p>
                    <a:fld id="{0342CCC2-F45F-4384-96C0-7F9C496444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F-97B6-4E4A-BB6F-2BABF5AA81B3}"/>
                </c:ext>
              </c:extLst>
            </c:dLbl>
            <c:dLbl>
              <c:idx val="1546"/>
              <c:tx>
                <c:rich>
                  <a:bodyPr/>
                  <a:lstStyle/>
                  <a:p>
                    <a:fld id="{5E7EE5FA-A3F5-4CB2-BCC0-83FCF16C43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0-97B6-4E4A-BB6F-2BABF5AA81B3}"/>
                </c:ext>
              </c:extLst>
            </c:dLbl>
            <c:dLbl>
              <c:idx val="1547"/>
              <c:tx>
                <c:rich>
                  <a:bodyPr/>
                  <a:lstStyle/>
                  <a:p>
                    <a:fld id="{AE7B7404-36CE-4034-8E28-38B83B8A88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1-97B6-4E4A-BB6F-2BABF5AA81B3}"/>
                </c:ext>
              </c:extLst>
            </c:dLbl>
            <c:dLbl>
              <c:idx val="1548"/>
              <c:tx>
                <c:rich>
                  <a:bodyPr/>
                  <a:lstStyle/>
                  <a:p>
                    <a:fld id="{7A484411-AE38-41F4-B362-FB8ACA47C4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2-97B6-4E4A-BB6F-2BABF5AA81B3}"/>
                </c:ext>
              </c:extLst>
            </c:dLbl>
            <c:dLbl>
              <c:idx val="1549"/>
              <c:tx>
                <c:rich>
                  <a:bodyPr/>
                  <a:lstStyle/>
                  <a:p>
                    <a:fld id="{03F4CF24-8E92-4BCB-B3AF-CDDF3C22FB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3-97B6-4E4A-BB6F-2BABF5AA81B3}"/>
                </c:ext>
              </c:extLst>
            </c:dLbl>
            <c:dLbl>
              <c:idx val="1550"/>
              <c:tx>
                <c:rich>
                  <a:bodyPr/>
                  <a:lstStyle/>
                  <a:p>
                    <a:fld id="{C428D05D-50DF-449B-B0B7-644CA0AEE4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4-97B6-4E4A-BB6F-2BABF5AA81B3}"/>
                </c:ext>
              </c:extLst>
            </c:dLbl>
            <c:dLbl>
              <c:idx val="1551"/>
              <c:tx>
                <c:rich>
                  <a:bodyPr/>
                  <a:lstStyle/>
                  <a:p>
                    <a:fld id="{2915639C-8F7C-41C0-AFC1-B6DED15583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5-97B6-4E4A-BB6F-2BABF5AA81B3}"/>
                </c:ext>
              </c:extLst>
            </c:dLbl>
            <c:dLbl>
              <c:idx val="1552"/>
              <c:tx>
                <c:rich>
                  <a:bodyPr/>
                  <a:lstStyle/>
                  <a:p>
                    <a:fld id="{CE109D8D-0734-42BF-A021-5A382E1F5F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6-97B6-4E4A-BB6F-2BABF5AA81B3}"/>
                </c:ext>
              </c:extLst>
            </c:dLbl>
            <c:dLbl>
              <c:idx val="1553"/>
              <c:tx>
                <c:rich>
                  <a:bodyPr/>
                  <a:lstStyle/>
                  <a:p>
                    <a:fld id="{FDC3186E-E380-418B-9A3B-ED6D2195C5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7-97B6-4E4A-BB6F-2BABF5AA81B3}"/>
                </c:ext>
              </c:extLst>
            </c:dLbl>
            <c:dLbl>
              <c:idx val="1554"/>
              <c:tx>
                <c:rich>
                  <a:bodyPr/>
                  <a:lstStyle/>
                  <a:p>
                    <a:fld id="{2CADF73B-9DDD-4543-B3C4-4C93F80EEE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8-97B6-4E4A-BB6F-2BABF5AA81B3}"/>
                </c:ext>
              </c:extLst>
            </c:dLbl>
            <c:dLbl>
              <c:idx val="1555"/>
              <c:tx>
                <c:rich>
                  <a:bodyPr/>
                  <a:lstStyle/>
                  <a:p>
                    <a:fld id="{B9B3994E-4FA2-4328-8F7B-13A0202912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9-97B6-4E4A-BB6F-2BABF5AA81B3}"/>
                </c:ext>
              </c:extLst>
            </c:dLbl>
            <c:dLbl>
              <c:idx val="1556"/>
              <c:tx>
                <c:rich>
                  <a:bodyPr/>
                  <a:lstStyle/>
                  <a:p>
                    <a:fld id="{467D4C33-671C-451B-B928-8BCA8A4D41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A-97B6-4E4A-BB6F-2BABF5AA81B3}"/>
                </c:ext>
              </c:extLst>
            </c:dLbl>
            <c:dLbl>
              <c:idx val="1557"/>
              <c:tx>
                <c:rich>
                  <a:bodyPr/>
                  <a:lstStyle/>
                  <a:p>
                    <a:fld id="{99166669-AB5E-4C8B-BBF9-B1DA994F0C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B-97B6-4E4A-BB6F-2BABF5AA81B3}"/>
                </c:ext>
              </c:extLst>
            </c:dLbl>
            <c:dLbl>
              <c:idx val="1558"/>
              <c:tx>
                <c:rich>
                  <a:bodyPr/>
                  <a:lstStyle/>
                  <a:p>
                    <a:fld id="{F9226FB5-A6A6-48C6-AE42-DEFD4D6402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C-97B6-4E4A-BB6F-2BABF5AA81B3}"/>
                </c:ext>
              </c:extLst>
            </c:dLbl>
            <c:dLbl>
              <c:idx val="1559"/>
              <c:tx>
                <c:rich>
                  <a:bodyPr/>
                  <a:lstStyle/>
                  <a:p>
                    <a:fld id="{53C9DC59-39FE-480C-A3EA-A6C8C51253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D-97B6-4E4A-BB6F-2BABF5AA81B3}"/>
                </c:ext>
              </c:extLst>
            </c:dLbl>
            <c:dLbl>
              <c:idx val="1560"/>
              <c:tx>
                <c:rich>
                  <a:bodyPr/>
                  <a:lstStyle/>
                  <a:p>
                    <a:fld id="{2B95A11C-89CA-4FB9-826B-004409AB1F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E-97B6-4E4A-BB6F-2BABF5AA81B3}"/>
                </c:ext>
              </c:extLst>
            </c:dLbl>
            <c:dLbl>
              <c:idx val="1561"/>
              <c:tx>
                <c:rich>
                  <a:bodyPr/>
                  <a:lstStyle/>
                  <a:p>
                    <a:fld id="{E85E399A-6FA8-4B17-970F-2082AB6058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F-97B6-4E4A-BB6F-2BABF5AA81B3}"/>
                </c:ext>
              </c:extLst>
            </c:dLbl>
            <c:dLbl>
              <c:idx val="1562"/>
              <c:tx>
                <c:rich>
                  <a:bodyPr/>
                  <a:lstStyle/>
                  <a:p>
                    <a:fld id="{51526898-3841-4A45-9B0F-DF8F293AFC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0-97B6-4E4A-BB6F-2BABF5AA81B3}"/>
                </c:ext>
              </c:extLst>
            </c:dLbl>
            <c:dLbl>
              <c:idx val="1563"/>
              <c:tx>
                <c:rich>
                  <a:bodyPr/>
                  <a:lstStyle/>
                  <a:p>
                    <a:fld id="{F220F9E5-FB96-4C34-9BB6-483BE38EE8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1-97B6-4E4A-BB6F-2BABF5AA81B3}"/>
                </c:ext>
              </c:extLst>
            </c:dLbl>
            <c:dLbl>
              <c:idx val="1564"/>
              <c:tx>
                <c:rich>
                  <a:bodyPr/>
                  <a:lstStyle/>
                  <a:p>
                    <a:fld id="{77E83D6F-B0BB-4F8B-BF89-BF312E1B0E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2-97B6-4E4A-BB6F-2BABF5AA81B3}"/>
                </c:ext>
              </c:extLst>
            </c:dLbl>
            <c:dLbl>
              <c:idx val="1565"/>
              <c:tx>
                <c:rich>
                  <a:bodyPr/>
                  <a:lstStyle/>
                  <a:p>
                    <a:fld id="{01FF1129-9DEA-4009-A435-C0DBEB6357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3-97B6-4E4A-BB6F-2BABF5AA81B3}"/>
                </c:ext>
              </c:extLst>
            </c:dLbl>
            <c:dLbl>
              <c:idx val="1566"/>
              <c:tx>
                <c:rich>
                  <a:bodyPr/>
                  <a:lstStyle/>
                  <a:p>
                    <a:fld id="{71B52B9D-6456-4492-9613-193E83ED06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4-97B6-4E4A-BB6F-2BABF5AA81B3}"/>
                </c:ext>
              </c:extLst>
            </c:dLbl>
            <c:dLbl>
              <c:idx val="1567"/>
              <c:tx>
                <c:rich>
                  <a:bodyPr/>
                  <a:lstStyle/>
                  <a:p>
                    <a:fld id="{263A8C95-6AF4-47D1-95F7-461D71E8D2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5-97B6-4E4A-BB6F-2BABF5AA81B3}"/>
                </c:ext>
              </c:extLst>
            </c:dLbl>
            <c:dLbl>
              <c:idx val="1568"/>
              <c:tx>
                <c:rich>
                  <a:bodyPr/>
                  <a:lstStyle/>
                  <a:p>
                    <a:fld id="{4DFC3D1F-B459-4294-B3AC-E3D8FCE4B7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6-97B6-4E4A-BB6F-2BABF5AA81B3}"/>
                </c:ext>
              </c:extLst>
            </c:dLbl>
            <c:dLbl>
              <c:idx val="1569"/>
              <c:tx>
                <c:rich>
                  <a:bodyPr/>
                  <a:lstStyle/>
                  <a:p>
                    <a:fld id="{475BACE8-8BB1-470C-B812-D4E250069F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7-97B6-4E4A-BB6F-2BABF5AA81B3}"/>
                </c:ext>
              </c:extLst>
            </c:dLbl>
            <c:dLbl>
              <c:idx val="1570"/>
              <c:tx>
                <c:rich>
                  <a:bodyPr/>
                  <a:lstStyle/>
                  <a:p>
                    <a:fld id="{11947AB9-4745-446D-894B-DA365E5041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8-97B6-4E4A-BB6F-2BABF5AA81B3}"/>
                </c:ext>
              </c:extLst>
            </c:dLbl>
            <c:dLbl>
              <c:idx val="1571"/>
              <c:tx>
                <c:rich>
                  <a:bodyPr/>
                  <a:lstStyle/>
                  <a:p>
                    <a:fld id="{81A590E4-B64A-40B9-BD99-18EEC17233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9-97B6-4E4A-BB6F-2BABF5AA81B3}"/>
                </c:ext>
              </c:extLst>
            </c:dLbl>
            <c:dLbl>
              <c:idx val="1572"/>
              <c:tx>
                <c:rich>
                  <a:bodyPr/>
                  <a:lstStyle/>
                  <a:p>
                    <a:fld id="{A6314B53-18C7-4704-B354-C354B5D047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A-97B6-4E4A-BB6F-2BABF5AA81B3}"/>
                </c:ext>
              </c:extLst>
            </c:dLbl>
            <c:dLbl>
              <c:idx val="1573"/>
              <c:tx>
                <c:rich>
                  <a:bodyPr/>
                  <a:lstStyle/>
                  <a:p>
                    <a:fld id="{1793406B-A120-44E2-BDDB-FAB3403264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B-97B6-4E4A-BB6F-2BABF5AA81B3}"/>
                </c:ext>
              </c:extLst>
            </c:dLbl>
            <c:dLbl>
              <c:idx val="1574"/>
              <c:tx>
                <c:rich>
                  <a:bodyPr/>
                  <a:lstStyle/>
                  <a:p>
                    <a:fld id="{86BF063E-71FC-4711-938D-2C66255145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C-97B6-4E4A-BB6F-2BABF5AA81B3}"/>
                </c:ext>
              </c:extLst>
            </c:dLbl>
            <c:dLbl>
              <c:idx val="1575"/>
              <c:tx>
                <c:rich>
                  <a:bodyPr/>
                  <a:lstStyle/>
                  <a:p>
                    <a:fld id="{37B84C50-8B68-4E99-A67F-7DBE272A6C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D-97B6-4E4A-BB6F-2BABF5AA81B3}"/>
                </c:ext>
              </c:extLst>
            </c:dLbl>
            <c:dLbl>
              <c:idx val="1576"/>
              <c:tx>
                <c:rich>
                  <a:bodyPr/>
                  <a:lstStyle/>
                  <a:p>
                    <a:fld id="{24457988-17E3-419A-91A9-3EA662D8BF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E-97B6-4E4A-BB6F-2BABF5AA81B3}"/>
                </c:ext>
              </c:extLst>
            </c:dLbl>
            <c:dLbl>
              <c:idx val="1577"/>
              <c:tx>
                <c:rich>
                  <a:bodyPr/>
                  <a:lstStyle/>
                  <a:p>
                    <a:fld id="{3909BDD3-67CE-4C50-A08C-B08DD39030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F-97B6-4E4A-BB6F-2BABF5AA81B3}"/>
                </c:ext>
              </c:extLst>
            </c:dLbl>
            <c:dLbl>
              <c:idx val="1578"/>
              <c:tx>
                <c:rich>
                  <a:bodyPr/>
                  <a:lstStyle/>
                  <a:p>
                    <a:fld id="{F3B51AA4-4365-4CD1-8A26-2BB1E1603D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0-97B6-4E4A-BB6F-2BABF5AA81B3}"/>
                </c:ext>
              </c:extLst>
            </c:dLbl>
            <c:dLbl>
              <c:idx val="1579"/>
              <c:tx>
                <c:rich>
                  <a:bodyPr/>
                  <a:lstStyle/>
                  <a:p>
                    <a:fld id="{64E60F08-BCF5-424E-90B5-07B88BC381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1-97B6-4E4A-BB6F-2BABF5AA81B3}"/>
                </c:ext>
              </c:extLst>
            </c:dLbl>
            <c:dLbl>
              <c:idx val="1580"/>
              <c:tx>
                <c:rich>
                  <a:bodyPr/>
                  <a:lstStyle/>
                  <a:p>
                    <a:fld id="{B1A3A95A-3908-4B47-B51C-AFB010D55A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2-97B6-4E4A-BB6F-2BABF5AA81B3}"/>
                </c:ext>
              </c:extLst>
            </c:dLbl>
            <c:dLbl>
              <c:idx val="1581"/>
              <c:tx>
                <c:rich>
                  <a:bodyPr/>
                  <a:lstStyle/>
                  <a:p>
                    <a:fld id="{41DF8690-CBBF-4FA1-B857-8AF677838E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3-97B6-4E4A-BB6F-2BABF5AA81B3}"/>
                </c:ext>
              </c:extLst>
            </c:dLbl>
            <c:dLbl>
              <c:idx val="1582"/>
              <c:tx>
                <c:rich>
                  <a:bodyPr/>
                  <a:lstStyle/>
                  <a:p>
                    <a:fld id="{BA522345-FF5A-402C-9C5A-8C16DC2808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4-97B6-4E4A-BB6F-2BABF5AA81B3}"/>
                </c:ext>
              </c:extLst>
            </c:dLbl>
            <c:dLbl>
              <c:idx val="1583"/>
              <c:tx>
                <c:rich>
                  <a:bodyPr/>
                  <a:lstStyle/>
                  <a:p>
                    <a:fld id="{09593297-9D4E-487E-BFD1-E5299D9542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5-97B6-4E4A-BB6F-2BABF5AA81B3}"/>
                </c:ext>
              </c:extLst>
            </c:dLbl>
            <c:dLbl>
              <c:idx val="1584"/>
              <c:tx>
                <c:rich>
                  <a:bodyPr/>
                  <a:lstStyle/>
                  <a:p>
                    <a:fld id="{B963B4F0-3502-4F44-8F82-8DC7971580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6-97B6-4E4A-BB6F-2BABF5AA81B3}"/>
                </c:ext>
              </c:extLst>
            </c:dLbl>
            <c:dLbl>
              <c:idx val="1585"/>
              <c:tx>
                <c:rich>
                  <a:bodyPr/>
                  <a:lstStyle/>
                  <a:p>
                    <a:fld id="{650CFE2D-0A88-4A86-A2AC-FFA64CF9E1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7-97B6-4E4A-BB6F-2BABF5AA81B3}"/>
                </c:ext>
              </c:extLst>
            </c:dLbl>
            <c:dLbl>
              <c:idx val="1586"/>
              <c:tx>
                <c:rich>
                  <a:bodyPr/>
                  <a:lstStyle/>
                  <a:p>
                    <a:fld id="{DEE16BB0-E7C9-4B55-A1B2-5543BF49C7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8-97B6-4E4A-BB6F-2BABF5AA81B3}"/>
                </c:ext>
              </c:extLst>
            </c:dLbl>
            <c:dLbl>
              <c:idx val="1587"/>
              <c:tx>
                <c:rich>
                  <a:bodyPr/>
                  <a:lstStyle/>
                  <a:p>
                    <a:fld id="{4087C649-B17F-473F-A0C3-B531D5B0FE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9-97B6-4E4A-BB6F-2BABF5AA81B3}"/>
                </c:ext>
              </c:extLst>
            </c:dLbl>
            <c:dLbl>
              <c:idx val="1588"/>
              <c:tx>
                <c:rich>
                  <a:bodyPr/>
                  <a:lstStyle/>
                  <a:p>
                    <a:fld id="{1EBAAA85-4785-4F8A-9E12-96A8C81AE6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A-97B6-4E4A-BB6F-2BABF5AA81B3}"/>
                </c:ext>
              </c:extLst>
            </c:dLbl>
            <c:dLbl>
              <c:idx val="1589"/>
              <c:tx>
                <c:rich>
                  <a:bodyPr/>
                  <a:lstStyle/>
                  <a:p>
                    <a:fld id="{16797F47-5C99-4734-AD71-6446EE3C0B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B-97B6-4E4A-BB6F-2BABF5AA81B3}"/>
                </c:ext>
              </c:extLst>
            </c:dLbl>
            <c:dLbl>
              <c:idx val="1590"/>
              <c:tx>
                <c:rich>
                  <a:bodyPr/>
                  <a:lstStyle/>
                  <a:p>
                    <a:fld id="{056C4C15-C1F5-495D-82D6-C2E0CE334D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C-97B6-4E4A-BB6F-2BABF5AA81B3}"/>
                </c:ext>
              </c:extLst>
            </c:dLbl>
            <c:dLbl>
              <c:idx val="1591"/>
              <c:tx>
                <c:rich>
                  <a:bodyPr/>
                  <a:lstStyle/>
                  <a:p>
                    <a:fld id="{1FFFF1F3-FDFA-4120-B012-7A06584423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D-97B6-4E4A-BB6F-2BABF5AA81B3}"/>
                </c:ext>
              </c:extLst>
            </c:dLbl>
            <c:dLbl>
              <c:idx val="1592"/>
              <c:tx>
                <c:rich>
                  <a:bodyPr/>
                  <a:lstStyle/>
                  <a:p>
                    <a:fld id="{FAFB34E7-11D6-468C-A624-CAE1C2E632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E-97B6-4E4A-BB6F-2BABF5AA81B3}"/>
                </c:ext>
              </c:extLst>
            </c:dLbl>
            <c:dLbl>
              <c:idx val="1593"/>
              <c:tx>
                <c:rich>
                  <a:bodyPr/>
                  <a:lstStyle/>
                  <a:p>
                    <a:fld id="{3D038849-2C29-4677-BA8E-5FF7D31389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F-97B6-4E4A-BB6F-2BABF5AA81B3}"/>
                </c:ext>
              </c:extLst>
            </c:dLbl>
            <c:dLbl>
              <c:idx val="1594"/>
              <c:tx>
                <c:rich>
                  <a:bodyPr/>
                  <a:lstStyle/>
                  <a:p>
                    <a:fld id="{AF1BF6EA-A9FC-49E2-923A-FB5369943C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0-97B6-4E4A-BB6F-2BABF5AA81B3}"/>
                </c:ext>
              </c:extLst>
            </c:dLbl>
            <c:dLbl>
              <c:idx val="1595"/>
              <c:tx>
                <c:rich>
                  <a:bodyPr/>
                  <a:lstStyle/>
                  <a:p>
                    <a:fld id="{2E5953CB-55E7-4F81-BD7A-AA46E7409E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1-97B6-4E4A-BB6F-2BABF5AA81B3}"/>
                </c:ext>
              </c:extLst>
            </c:dLbl>
            <c:dLbl>
              <c:idx val="1596"/>
              <c:tx>
                <c:rich>
                  <a:bodyPr/>
                  <a:lstStyle/>
                  <a:p>
                    <a:fld id="{825F3812-34AB-4928-BCD9-CE66EF1B23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2-97B6-4E4A-BB6F-2BABF5AA81B3}"/>
                </c:ext>
              </c:extLst>
            </c:dLbl>
            <c:dLbl>
              <c:idx val="1597"/>
              <c:tx>
                <c:rich>
                  <a:bodyPr/>
                  <a:lstStyle/>
                  <a:p>
                    <a:fld id="{6310312A-2A57-4CD4-BF1E-B912EEC910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3-97B6-4E4A-BB6F-2BABF5AA81B3}"/>
                </c:ext>
              </c:extLst>
            </c:dLbl>
            <c:dLbl>
              <c:idx val="1598"/>
              <c:tx>
                <c:rich>
                  <a:bodyPr/>
                  <a:lstStyle/>
                  <a:p>
                    <a:fld id="{F617C720-5D21-4FA4-A672-DCC13CD91F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4-97B6-4E4A-BB6F-2BABF5AA81B3}"/>
                </c:ext>
              </c:extLst>
            </c:dLbl>
            <c:dLbl>
              <c:idx val="1599"/>
              <c:tx>
                <c:rich>
                  <a:bodyPr/>
                  <a:lstStyle/>
                  <a:p>
                    <a:fld id="{E17637DF-DB09-4CA9-9890-1CFA13E38C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5-97B6-4E4A-BB6F-2BABF5AA81B3}"/>
                </c:ext>
              </c:extLst>
            </c:dLbl>
            <c:dLbl>
              <c:idx val="1600"/>
              <c:tx>
                <c:rich>
                  <a:bodyPr/>
                  <a:lstStyle/>
                  <a:p>
                    <a:fld id="{A7DB29DB-55B0-4FB7-9842-E7FAEC9140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6-97B6-4E4A-BB6F-2BABF5AA81B3}"/>
                </c:ext>
              </c:extLst>
            </c:dLbl>
            <c:dLbl>
              <c:idx val="1601"/>
              <c:tx>
                <c:rich>
                  <a:bodyPr/>
                  <a:lstStyle/>
                  <a:p>
                    <a:fld id="{F790F56C-6D1D-487E-BCDA-CC6962D18E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7-97B6-4E4A-BB6F-2BABF5AA81B3}"/>
                </c:ext>
              </c:extLst>
            </c:dLbl>
            <c:dLbl>
              <c:idx val="1602"/>
              <c:tx>
                <c:rich>
                  <a:bodyPr/>
                  <a:lstStyle/>
                  <a:p>
                    <a:fld id="{E0E95436-0340-440E-8345-5615164589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8-97B6-4E4A-BB6F-2BABF5AA81B3}"/>
                </c:ext>
              </c:extLst>
            </c:dLbl>
            <c:dLbl>
              <c:idx val="1603"/>
              <c:tx>
                <c:rich>
                  <a:bodyPr/>
                  <a:lstStyle/>
                  <a:p>
                    <a:fld id="{E0F40641-AEB5-4B55-88D5-A6178C330B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9-97B6-4E4A-BB6F-2BABF5AA81B3}"/>
                </c:ext>
              </c:extLst>
            </c:dLbl>
            <c:dLbl>
              <c:idx val="1604"/>
              <c:tx>
                <c:rich>
                  <a:bodyPr/>
                  <a:lstStyle/>
                  <a:p>
                    <a:fld id="{5AFA43CD-8BD0-47A8-AACF-170BA16391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A-97B6-4E4A-BB6F-2BABF5AA81B3}"/>
                </c:ext>
              </c:extLst>
            </c:dLbl>
            <c:dLbl>
              <c:idx val="1605"/>
              <c:tx>
                <c:rich>
                  <a:bodyPr/>
                  <a:lstStyle/>
                  <a:p>
                    <a:fld id="{7C784F7D-9D53-4E67-87FA-052F16537C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B-97B6-4E4A-BB6F-2BABF5AA81B3}"/>
                </c:ext>
              </c:extLst>
            </c:dLbl>
            <c:dLbl>
              <c:idx val="1606"/>
              <c:tx>
                <c:rich>
                  <a:bodyPr/>
                  <a:lstStyle/>
                  <a:p>
                    <a:fld id="{1CC86BFD-0099-4A73-A1C5-014160496F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C-97B6-4E4A-BB6F-2BABF5AA81B3}"/>
                </c:ext>
              </c:extLst>
            </c:dLbl>
            <c:dLbl>
              <c:idx val="1607"/>
              <c:tx>
                <c:rich>
                  <a:bodyPr/>
                  <a:lstStyle/>
                  <a:p>
                    <a:fld id="{44ECEA7E-BA7F-4631-AC1A-6B6DA2CE53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D-97B6-4E4A-BB6F-2BABF5AA81B3}"/>
                </c:ext>
              </c:extLst>
            </c:dLbl>
            <c:dLbl>
              <c:idx val="1608"/>
              <c:tx>
                <c:rich>
                  <a:bodyPr/>
                  <a:lstStyle/>
                  <a:p>
                    <a:fld id="{5011615C-55D0-4013-AE38-4F6F46B70D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E-97B6-4E4A-BB6F-2BABF5AA81B3}"/>
                </c:ext>
              </c:extLst>
            </c:dLbl>
            <c:dLbl>
              <c:idx val="1609"/>
              <c:tx>
                <c:rich>
                  <a:bodyPr/>
                  <a:lstStyle/>
                  <a:p>
                    <a:fld id="{51D48A1A-6D55-4EAE-83A2-DC2A4A958B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F-97B6-4E4A-BB6F-2BABF5AA81B3}"/>
                </c:ext>
              </c:extLst>
            </c:dLbl>
            <c:dLbl>
              <c:idx val="1610"/>
              <c:tx>
                <c:rich>
                  <a:bodyPr/>
                  <a:lstStyle/>
                  <a:p>
                    <a:fld id="{2DFB17A4-0382-4AFB-8543-E8672A5CCE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0-97B6-4E4A-BB6F-2BABF5AA81B3}"/>
                </c:ext>
              </c:extLst>
            </c:dLbl>
            <c:dLbl>
              <c:idx val="1611"/>
              <c:tx>
                <c:rich>
                  <a:bodyPr/>
                  <a:lstStyle/>
                  <a:p>
                    <a:fld id="{63529240-1E83-4745-B8F7-57965C24B1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1-97B6-4E4A-BB6F-2BABF5AA81B3}"/>
                </c:ext>
              </c:extLst>
            </c:dLbl>
            <c:dLbl>
              <c:idx val="1612"/>
              <c:tx>
                <c:rich>
                  <a:bodyPr/>
                  <a:lstStyle/>
                  <a:p>
                    <a:fld id="{240615E4-5FF9-4982-A2E3-7313CD51A8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2-97B6-4E4A-BB6F-2BABF5AA81B3}"/>
                </c:ext>
              </c:extLst>
            </c:dLbl>
            <c:dLbl>
              <c:idx val="1613"/>
              <c:tx>
                <c:rich>
                  <a:bodyPr/>
                  <a:lstStyle/>
                  <a:p>
                    <a:fld id="{845FF485-40F8-495A-87B8-E406009A7F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3-97B6-4E4A-BB6F-2BABF5AA81B3}"/>
                </c:ext>
              </c:extLst>
            </c:dLbl>
            <c:dLbl>
              <c:idx val="1614"/>
              <c:tx>
                <c:rich>
                  <a:bodyPr/>
                  <a:lstStyle/>
                  <a:p>
                    <a:fld id="{B191DAAE-29DF-4448-846F-C57C7D78FD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4-97B6-4E4A-BB6F-2BABF5AA81B3}"/>
                </c:ext>
              </c:extLst>
            </c:dLbl>
            <c:dLbl>
              <c:idx val="1615"/>
              <c:tx>
                <c:rich>
                  <a:bodyPr/>
                  <a:lstStyle/>
                  <a:p>
                    <a:fld id="{1781BEBE-FE79-4BD8-9B2C-7BE83D84CA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5-97B6-4E4A-BB6F-2BABF5AA81B3}"/>
                </c:ext>
              </c:extLst>
            </c:dLbl>
            <c:dLbl>
              <c:idx val="1616"/>
              <c:tx>
                <c:rich>
                  <a:bodyPr/>
                  <a:lstStyle/>
                  <a:p>
                    <a:fld id="{65FFDB45-2338-4D55-9E57-005079ABF9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6-97B6-4E4A-BB6F-2BABF5AA81B3}"/>
                </c:ext>
              </c:extLst>
            </c:dLbl>
            <c:dLbl>
              <c:idx val="1617"/>
              <c:tx>
                <c:rich>
                  <a:bodyPr/>
                  <a:lstStyle/>
                  <a:p>
                    <a:fld id="{601196B7-46BA-4773-A320-876F1CEA2D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7-97B6-4E4A-BB6F-2BABF5AA81B3}"/>
                </c:ext>
              </c:extLst>
            </c:dLbl>
            <c:dLbl>
              <c:idx val="1618"/>
              <c:tx>
                <c:rich>
                  <a:bodyPr/>
                  <a:lstStyle/>
                  <a:p>
                    <a:fld id="{01B4853B-1692-4630-AF03-1DF4494730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8-97B6-4E4A-BB6F-2BABF5AA81B3}"/>
                </c:ext>
              </c:extLst>
            </c:dLbl>
            <c:dLbl>
              <c:idx val="1619"/>
              <c:tx>
                <c:rich>
                  <a:bodyPr/>
                  <a:lstStyle/>
                  <a:p>
                    <a:fld id="{1CFE4B02-67C7-4030-BE3A-C12902ECD7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9-97B6-4E4A-BB6F-2BABF5AA81B3}"/>
                </c:ext>
              </c:extLst>
            </c:dLbl>
            <c:dLbl>
              <c:idx val="1620"/>
              <c:tx>
                <c:rich>
                  <a:bodyPr/>
                  <a:lstStyle/>
                  <a:p>
                    <a:fld id="{7FC1A793-B547-4D0B-BF7A-EA9808C44A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A-97B6-4E4A-BB6F-2BABF5AA81B3}"/>
                </c:ext>
              </c:extLst>
            </c:dLbl>
            <c:dLbl>
              <c:idx val="1621"/>
              <c:tx>
                <c:rich>
                  <a:bodyPr/>
                  <a:lstStyle/>
                  <a:p>
                    <a:fld id="{829F5901-04A2-48B6-BACC-E58D62C363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B-97B6-4E4A-BB6F-2BABF5AA81B3}"/>
                </c:ext>
              </c:extLst>
            </c:dLbl>
            <c:dLbl>
              <c:idx val="1622"/>
              <c:tx>
                <c:rich>
                  <a:bodyPr/>
                  <a:lstStyle/>
                  <a:p>
                    <a:fld id="{8957F021-8AAD-4298-BFDA-3893E8B125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C-97B6-4E4A-BB6F-2BABF5AA81B3}"/>
                </c:ext>
              </c:extLst>
            </c:dLbl>
            <c:dLbl>
              <c:idx val="1623"/>
              <c:tx>
                <c:rich>
                  <a:bodyPr/>
                  <a:lstStyle/>
                  <a:p>
                    <a:fld id="{916E0F60-D059-4FE7-9688-AF31101ED6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D-97B6-4E4A-BB6F-2BABF5AA81B3}"/>
                </c:ext>
              </c:extLst>
            </c:dLbl>
            <c:dLbl>
              <c:idx val="1624"/>
              <c:tx>
                <c:rich>
                  <a:bodyPr/>
                  <a:lstStyle/>
                  <a:p>
                    <a:fld id="{1AA53ED2-E5E7-4698-9A3E-E47644A8FE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E-97B6-4E4A-BB6F-2BABF5AA81B3}"/>
                </c:ext>
              </c:extLst>
            </c:dLbl>
            <c:dLbl>
              <c:idx val="1625"/>
              <c:tx>
                <c:rich>
                  <a:bodyPr/>
                  <a:lstStyle/>
                  <a:p>
                    <a:fld id="{C0370670-1DD4-42F3-9654-5A9901A21D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F-97B6-4E4A-BB6F-2BABF5AA81B3}"/>
                </c:ext>
              </c:extLst>
            </c:dLbl>
            <c:dLbl>
              <c:idx val="1626"/>
              <c:tx>
                <c:rich>
                  <a:bodyPr/>
                  <a:lstStyle/>
                  <a:p>
                    <a:fld id="{0684BD1A-90EE-4E98-958D-763C8DB72E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0-97B6-4E4A-BB6F-2BABF5AA81B3}"/>
                </c:ext>
              </c:extLst>
            </c:dLbl>
            <c:dLbl>
              <c:idx val="1627"/>
              <c:tx>
                <c:rich>
                  <a:bodyPr/>
                  <a:lstStyle/>
                  <a:p>
                    <a:fld id="{A1C3D694-B08F-4A46-861C-B6830ABE0D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1-97B6-4E4A-BB6F-2BABF5AA81B3}"/>
                </c:ext>
              </c:extLst>
            </c:dLbl>
            <c:dLbl>
              <c:idx val="1628"/>
              <c:tx>
                <c:rich>
                  <a:bodyPr/>
                  <a:lstStyle/>
                  <a:p>
                    <a:fld id="{9C359B63-CEC7-42D0-B32C-C9B1C0359C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2-97B6-4E4A-BB6F-2BABF5AA81B3}"/>
                </c:ext>
              </c:extLst>
            </c:dLbl>
            <c:dLbl>
              <c:idx val="1629"/>
              <c:tx>
                <c:rich>
                  <a:bodyPr/>
                  <a:lstStyle/>
                  <a:p>
                    <a:fld id="{D0752718-6977-445B-858D-662512740A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3-97B6-4E4A-BB6F-2BABF5AA81B3}"/>
                </c:ext>
              </c:extLst>
            </c:dLbl>
            <c:dLbl>
              <c:idx val="1630"/>
              <c:tx>
                <c:rich>
                  <a:bodyPr/>
                  <a:lstStyle/>
                  <a:p>
                    <a:fld id="{24647D35-036C-4116-9E20-7B1E120DF4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4-97B6-4E4A-BB6F-2BABF5AA81B3}"/>
                </c:ext>
              </c:extLst>
            </c:dLbl>
            <c:dLbl>
              <c:idx val="1631"/>
              <c:tx>
                <c:rich>
                  <a:bodyPr/>
                  <a:lstStyle/>
                  <a:p>
                    <a:fld id="{02C6E2FA-8EB7-4605-AD37-4A797A5692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5-97B6-4E4A-BB6F-2BABF5AA81B3}"/>
                </c:ext>
              </c:extLst>
            </c:dLbl>
            <c:dLbl>
              <c:idx val="1632"/>
              <c:tx>
                <c:rich>
                  <a:bodyPr/>
                  <a:lstStyle/>
                  <a:p>
                    <a:fld id="{C0CD5234-9D7C-4C35-9951-0A604FD360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6-97B6-4E4A-BB6F-2BABF5AA81B3}"/>
                </c:ext>
              </c:extLst>
            </c:dLbl>
            <c:dLbl>
              <c:idx val="1633"/>
              <c:tx>
                <c:rich>
                  <a:bodyPr/>
                  <a:lstStyle/>
                  <a:p>
                    <a:fld id="{E9E03C11-E6A0-4B66-A3CC-A28231CAF5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7-97B6-4E4A-BB6F-2BABF5AA81B3}"/>
                </c:ext>
              </c:extLst>
            </c:dLbl>
            <c:dLbl>
              <c:idx val="1634"/>
              <c:tx>
                <c:rich>
                  <a:bodyPr/>
                  <a:lstStyle/>
                  <a:p>
                    <a:fld id="{1610FFFD-DD5A-425A-A254-0C89535E7B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8-97B6-4E4A-BB6F-2BABF5AA81B3}"/>
                </c:ext>
              </c:extLst>
            </c:dLbl>
            <c:dLbl>
              <c:idx val="1635"/>
              <c:tx>
                <c:rich>
                  <a:bodyPr/>
                  <a:lstStyle/>
                  <a:p>
                    <a:fld id="{98E2F510-E361-4FD2-B4E5-575D3FD1F4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9-97B6-4E4A-BB6F-2BABF5AA81B3}"/>
                </c:ext>
              </c:extLst>
            </c:dLbl>
            <c:dLbl>
              <c:idx val="1636"/>
              <c:tx>
                <c:rich>
                  <a:bodyPr/>
                  <a:lstStyle/>
                  <a:p>
                    <a:fld id="{32BCEECE-A3CF-488D-B59F-790C42957B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A-97B6-4E4A-BB6F-2BABF5AA81B3}"/>
                </c:ext>
              </c:extLst>
            </c:dLbl>
            <c:dLbl>
              <c:idx val="1637"/>
              <c:tx>
                <c:rich>
                  <a:bodyPr/>
                  <a:lstStyle/>
                  <a:p>
                    <a:fld id="{83F3F8A0-405F-41ED-A325-58C933DA52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B-97B6-4E4A-BB6F-2BABF5AA81B3}"/>
                </c:ext>
              </c:extLst>
            </c:dLbl>
            <c:dLbl>
              <c:idx val="1638"/>
              <c:tx>
                <c:rich>
                  <a:bodyPr/>
                  <a:lstStyle/>
                  <a:p>
                    <a:fld id="{79FA790F-05C2-4EA0-9B5C-822ADB824F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C-97B6-4E4A-BB6F-2BABF5AA81B3}"/>
                </c:ext>
              </c:extLst>
            </c:dLbl>
            <c:dLbl>
              <c:idx val="1639"/>
              <c:tx>
                <c:rich>
                  <a:bodyPr/>
                  <a:lstStyle/>
                  <a:p>
                    <a:fld id="{7632438A-AF33-40F5-BCBC-3CA7005520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D-97B6-4E4A-BB6F-2BABF5AA81B3}"/>
                </c:ext>
              </c:extLst>
            </c:dLbl>
            <c:dLbl>
              <c:idx val="1640"/>
              <c:tx>
                <c:rich>
                  <a:bodyPr/>
                  <a:lstStyle/>
                  <a:p>
                    <a:fld id="{7AD32365-1325-4E26-95E0-4628FDB27D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E-97B6-4E4A-BB6F-2BABF5AA81B3}"/>
                </c:ext>
              </c:extLst>
            </c:dLbl>
            <c:dLbl>
              <c:idx val="1641"/>
              <c:tx>
                <c:rich>
                  <a:bodyPr/>
                  <a:lstStyle/>
                  <a:p>
                    <a:fld id="{2B9BCF1B-12CD-421D-B5B5-F5A29F6EAB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F-97B6-4E4A-BB6F-2BABF5AA81B3}"/>
                </c:ext>
              </c:extLst>
            </c:dLbl>
            <c:dLbl>
              <c:idx val="1642"/>
              <c:tx>
                <c:rich>
                  <a:bodyPr/>
                  <a:lstStyle/>
                  <a:p>
                    <a:fld id="{C5F84B57-28BA-4EE6-B064-9DB940DA49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0-97B6-4E4A-BB6F-2BABF5AA81B3}"/>
                </c:ext>
              </c:extLst>
            </c:dLbl>
            <c:dLbl>
              <c:idx val="1643"/>
              <c:tx>
                <c:rich>
                  <a:bodyPr/>
                  <a:lstStyle/>
                  <a:p>
                    <a:fld id="{5FA42781-A533-4073-93A9-5C2DE2DFED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1-97B6-4E4A-BB6F-2BABF5AA81B3}"/>
                </c:ext>
              </c:extLst>
            </c:dLbl>
            <c:dLbl>
              <c:idx val="1644"/>
              <c:tx>
                <c:rich>
                  <a:bodyPr/>
                  <a:lstStyle/>
                  <a:p>
                    <a:fld id="{72950C67-AAAB-405E-ADC5-A1368AE232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2-97B6-4E4A-BB6F-2BABF5AA81B3}"/>
                </c:ext>
              </c:extLst>
            </c:dLbl>
            <c:dLbl>
              <c:idx val="1645"/>
              <c:tx>
                <c:rich>
                  <a:bodyPr/>
                  <a:lstStyle/>
                  <a:p>
                    <a:fld id="{6FD8125D-060D-4EBB-AEE6-D590CA10C2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3-97B6-4E4A-BB6F-2BABF5AA81B3}"/>
                </c:ext>
              </c:extLst>
            </c:dLbl>
            <c:dLbl>
              <c:idx val="1646"/>
              <c:tx>
                <c:rich>
                  <a:bodyPr/>
                  <a:lstStyle/>
                  <a:p>
                    <a:fld id="{C947C842-8CFA-4344-95DA-3339B15D72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4-97B6-4E4A-BB6F-2BABF5AA81B3}"/>
                </c:ext>
              </c:extLst>
            </c:dLbl>
            <c:dLbl>
              <c:idx val="1647"/>
              <c:tx>
                <c:rich>
                  <a:bodyPr/>
                  <a:lstStyle/>
                  <a:p>
                    <a:fld id="{E5CD5316-6821-4D16-BD66-A87FA0CABB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5-97B6-4E4A-BB6F-2BABF5AA81B3}"/>
                </c:ext>
              </c:extLst>
            </c:dLbl>
            <c:dLbl>
              <c:idx val="1648"/>
              <c:tx>
                <c:rich>
                  <a:bodyPr/>
                  <a:lstStyle/>
                  <a:p>
                    <a:fld id="{B3602109-1109-4599-992C-3D19E9E751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6-97B6-4E4A-BB6F-2BABF5AA81B3}"/>
                </c:ext>
              </c:extLst>
            </c:dLbl>
            <c:dLbl>
              <c:idx val="1649"/>
              <c:tx>
                <c:rich>
                  <a:bodyPr/>
                  <a:lstStyle/>
                  <a:p>
                    <a:fld id="{0C814BE3-9AFC-432B-A090-BCCB936AEA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7-97B6-4E4A-BB6F-2BABF5AA81B3}"/>
                </c:ext>
              </c:extLst>
            </c:dLbl>
            <c:dLbl>
              <c:idx val="1650"/>
              <c:tx>
                <c:rich>
                  <a:bodyPr/>
                  <a:lstStyle/>
                  <a:p>
                    <a:fld id="{DD4E8B73-4C3E-4922-A16F-C4EE20719D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8-97B6-4E4A-BB6F-2BABF5AA81B3}"/>
                </c:ext>
              </c:extLst>
            </c:dLbl>
            <c:dLbl>
              <c:idx val="1651"/>
              <c:tx>
                <c:rich>
                  <a:bodyPr/>
                  <a:lstStyle/>
                  <a:p>
                    <a:fld id="{FBEA207E-5A92-4808-8800-963741CC9A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9-97B6-4E4A-BB6F-2BABF5AA81B3}"/>
                </c:ext>
              </c:extLst>
            </c:dLbl>
            <c:dLbl>
              <c:idx val="1652"/>
              <c:tx>
                <c:rich>
                  <a:bodyPr/>
                  <a:lstStyle/>
                  <a:p>
                    <a:fld id="{4AE1CBFD-C628-4033-A774-DC127B7D07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A-97B6-4E4A-BB6F-2BABF5AA81B3}"/>
                </c:ext>
              </c:extLst>
            </c:dLbl>
            <c:dLbl>
              <c:idx val="1653"/>
              <c:tx>
                <c:rich>
                  <a:bodyPr/>
                  <a:lstStyle/>
                  <a:p>
                    <a:fld id="{C70FBC43-2E0D-4102-A2E9-AC24547ECF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B-97B6-4E4A-BB6F-2BABF5AA81B3}"/>
                </c:ext>
              </c:extLst>
            </c:dLbl>
            <c:dLbl>
              <c:idx val="1654"/>
              <c:tx>
                <c:rich>
                  <a:bodyPr/>
                  <a:lstStyle/>
                  <a:p>
                    <a:fld id="{23311905-2B23-45D6-881B-3E8EAFC485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C-97B6-4E4A-BB6F-2BABF5AA81B3}"/>
                </c:ext>
              </c:extLst>
            </c:dLbl>
            <c:dLbl>
              <c:idx val="1655"/>
              <c:tx>
                <c:rich>
                  <a:bodyPr/>
                  <a:lstStyle/>
                  <a:p>
                    <a:fld id="{F791A6C9-EA06-4836-B753-AA54D53361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D-97B6-4E4A-BB6F-2BABF5AA81B3}"/>
                </c:ext>
              </c:extLst>
            </c:dLbl>
            <c:dLbl>
              <c:idx val="1656"/>
              <c:tx>
                <c:rich>
                  <a:bodyPr/>
                  <a:lstStyle/>
                  <a:p>
                    <a:fld id="{873CFC62-361C-4530-8BBE-7685169362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E-97B6-4E4A-BB6F-2BABF5AA81B3}"/>
                </c:ext>
              </c:extLst>
            </c:dLbl>
            <c:dLbl>
              <c:idx val="1657"/>
              <c:tx>
                <c:rich>
                  <a:bodyPr/>
                  <a:lstStyle/>
                  <a:p>
                    <a:fld id="{A53EEC3E-AD53-4DA3-A41A-4BE68C88FA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F-97B6-4E4A-BB6F-2BABF5AA81B3}"/>
                </c:ext>
              </c:extLst>
            </c:dLbl>
            <c:dLbl>
              <c:idx val="1658"/>
              <c:tx>
                <c:rich>
                  <a:bodyPr/>
                  <a:lstStyle/>
                  <a:p>
                    <a:fld id="{573F1E14-1827-47F7-B95F-7C4882C469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0-97B6-4E4A-BB6F-2BABF5AA81B3}"/>
                </c:ext>
              </c:extLst>
            </c:dLbl>
            <c:dLbl>
              <c:idx val="1659"/>
              <c:tx>
                <c:rich>
                  <a:bodyPr/>
                  <a:lstStyle/>
                  <a:p>
                    <a:fld id="{C0B12216-5A96-4260-8D46-A492FFBEDF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1-97B6-4E4A-BB6F-2BABF5AA81B3}"/>
                </c:ext>
              </c:extLst>
            </c:dLbl>
            <c:dLbl>
              <c:idx val="1660"/>
              <c:tx>
                <c:rich>
                  <a:bodyPr/>
                  <a:lstStyle/>
                  <a:p>
                    <a:fld id="{13B5443D-D5DF-4326-9EAC-F59573D583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2-97B6-4E4A-BB6F-2BABF5AA81B3}"/>
                </c:ext>
              </c:extLst>
            </c:dLbl>
            <c:dLbl>
              <c:idx val="1661"/>
              <c:tx>
                <c:rich>
                  <a:bodyPr/>
                  <a:lstStyle/>
                  <a:p>
                    <a:fld id="{A670B56D-DCBC-4D7A-8B58-F86578F886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3-97B6-4E4A-BB6F-2BABF5AA81B3}"/>
                </c:ext>
              </c:extLst>
            </c:dLbl>
            <c:dLbl>
              <c:idx val="1662"/>
              <c:tx>
                <c:rich>
                  <a:bodyPr/>
                  <a:lstStyle/>
                  <a:p>
                    <a:fld id="{65A09358-9B15-4660-94CE-269481D76D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4-97B6-4E4A-BB6F-2BABF5AA81B3}"/>
                </c:ext>
              </c:extLst>
            </c:dLbl>
            <c:dLbl>
              <c:idx val="1663"/>
              <c:tx>
                <c:rich>
                  <a:bodyPr/>
                  <a:lstStyle/>
                  <a:p>
                    <a:fld id="{D04A7147-7F08-4251-BC84-35A34BC01D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5-97B6-4E4A-BB6F-2BABF5AA81B3}"/>
                </c:ext>
              </c:extLst>
            </c:dLbl>
            <c:dLbl>
              <c:idx val="1664"/>
              <c:tx>
                <c:rich>
                  <a:bodyPr/>
                  <a:lstStyle/>
                  <a:p>
                    <a:fld id="{9EC96F67-EFE8-4828-9D8A-D2DC4BC317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6-97B6-4E4A-BB6F-2BABF5AA81B3}"/>
                </c:ext>
              </c:extLst>
            </c:dLbl>
            <c:dLbl>
              <c:idx val="1665"/>
              <c:tx>
                <c:rich>
                  <a:bodyPr/>
                  <a:lstStyle/>
                  <a:p>
                    <a:fld id="{14D40808-0871-490E-B37F-021D6FCC81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7-97B6-4E4A-BB6F-2BABF5AA81B3}"/>
                </c:ext>
              </c:extLst>
            </c:dLbl>
            <c:dLbl>
              <c:idx val="1666"/>
              <c:tx>
                <c:rich>
                  <a:bodyPr/>
                  <a:lstStyle/>
                  <a:p>
                    <a:fld id="{91BF15B4-19A5-4E1A-BB20-B8A248470B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8-97B6-4E4A-BB6F-2BABF5AA81B3}"/>
                </c:ext>
              </c:extLst>
            </c:dLbl>
            <c:dLbl>
              <c:idx val="1667"/>
              <c:tx>
                <c:rich>
                  <a:bodyPr/>
                  <a:lstStyle/>
                  <a:p>
                    <a:fld id="{3093BCFC-2981-4580-9630-E667C158D0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9-97B6-4E4A-BB6F-2BABF5AA81B3}"/>
                </c:ext>
              </c:extLst>
            </c:dLbl>
            <c:dLbl>
              <c:idx val="1668"/>
              <c:tx>
                <c:rich>
                  <a:bodyPr/>
                  <a:lstStyle/>
                  <a:p>
                    <a:fld id="{E960FA4E-92C1-48AF-9D1B-D683B8E54E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A-97B6-4E4A-BB6F-2BABF5AA81B3}"/>
                </c:ext>
              </c:extLst>
            </c:dLbl>
            <c:dLbl>
              <c:idx val="1669"/>
              <c:tx>
                <c:rich>
                  <a:bodyPr/>
                  <a:lstStyle/>
                  <a:p>
                    <a:fld id="{DBD3EEBE-4F53-4F18-A66D-9F28523052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B-97B6-4E4A-BB6F-2BABF5AA81B3}"/>
                </c:ext>
              </c:extLst>
            </c:dLbl>
            <c:dLbl>
              <c:idx val="1670"/>
              <c:tx>
                <c:rich>
                  <a:bodyPr/>
                  <a:lstStyle/>
                  <a:p>
                    <a:fld id="{6BD44352-7982-4FF2-9C67-245D9F4B74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C-97B6-4E4A-BB6F-2BABF5AA81B3}"/>
                </c:ext>
              </c:extLst>
            </c:dLbl>
            <c:dLbl>
              <c:idx val="1671"/>
              <c:tx>
                <c:rich>
                  <a:bodyPr/>
                  <a:lstStyle/>
                  <a:p>
                    <a:fld id="{7695A6E0-BAA2-45F5-8745-285515C4A1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D-97B6-4E4A-BB6F-2BABF5AA81B3}"/>
                </c:ext>
              </c:extLst>
            </c:dLbl>
            <c:dLbl>
              <c:idx val="1672"/>
              <c:tx>
                <c:rich>
                  <a:bodyPr/>
                  <a:lstStyle/>
                  <a:p>
                    <a:fld id="{7A3D8BC7-1D1C-406B-8E0B-98DEF0B0A1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E-97B6-4E4A-BB6F-2BABF5AA81B3}"/>
                </c:ext>
              </c:extLst>
            </c:dLbl>
            <c:dLbl>
              <c:idx val="1673"/>
              <c:tx>
                <c:rich>
                  <a:bodyPr/>
                  <a:lstStyle/>
                  <a:p>
                    <a:fld id="{E0A45E27-9609-4C7E-975F-0410376960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F-97B6-4E4A-BB6F-2BABF5AA81B3}"/>
                </c:ext>
              </c:extLst>
            </c:dLbl>
            <c:dLbl>
              <c:idx val="1674"/>
              <c:tx>
                <c:rich>
                  <a:bodyPr/>
                  <a:lstStyle/>
                  <a:p>
                    <a:fld id="{B0E7F4E9-1C34-4DBC-BEE5-E0CC886AFC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0-97B6-4E4A-BB6F-2BABF5AA81B3}"/>
                </c:ext>
              </c:extLst>
            </c:dLbl>
            <c:dLbl>
              <c:idx val="1675"/>
              <c:tx>
                <c:rich>
                  <a:bodyPr/>
                  <a:lstStyle/>
                  <a:p>
                    <a:fld id="{F40655AF-286E-48D0-8763-5EC7D50F2C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1-97B6-4E4A-BB6F-2BABF5AA81B3}"/>
                </c:ext>
              </c:extLst>
            </c:dLbl>
            <c:dLbl>
              <c:idx val="1676"/>
              <c:tx>
                <c:rich>
                  <a:bodyPr/>
                  <a:lstStyle/>
                  <a:p>
                    <a:fld id="{2E5C2A60-66A1-4A63-BAF9-5FE1787AC1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2-97B6-4E4A-BB6F-2BABF5AA81B3}"/>
                </c:ext>
              </c:extLst>
            </c:dLbl>
            <c:dLbl>
              <c:idx val="1677"/>
              <c:tx>
                <c:rich>
                  <a:bodyPr/>
                  <a:lstStyle/>
                  <a:p>
                    <a:fld id="{077509B3-EC9F-4A4A-811C-D43317F9BB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3-97B6-4E4A-BB6F-2BABF5AA81B3}"/>
                </c:ext>
              </c:extLst>
            </c:dLbl>
            <c:dLbl>
              <c:idx val="1678"/>
              <c:tx>
                <c:rich>
                  <a:bodyPr/>
                  <a:lstStyle/>
                  <a:p>
                    <a:fld id="{952E5F48-DEAA-434F-9C77-92AE54317A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4-97B6-4E4A-BB6F-2BABF5AA81B3}"/>
                </c:ext>
              </c:extLst>
            </c:dLbl>
            <c:dLbl>
              <c:idx val="1679"/>
              <c:tx>
                <c:rich>
                  <a:bodyPr/>
                  <a:lstStyle/>
                  <a:p>
                    <a:fld id="{B4BA4C44-CCA9-40CC-8978-8CB4A91E51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5-97B6-4E4A-BB6F-2BABF5AA81B3}"/>
                </c:ext>
              </c:extLst>
            </c:dLbl>
            <c:dLbl>
              <c:idx val="1680"/>
              <c:tx>
                <c:rich>
                  <a:bodyPr/>
                  <a:lstStyle/>
                  <a:p>
                    <a:fld id="{51044313-E715-4DA4-BA1D-59369635E1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6-97B6-4E4A-BB6F-2BABF5AA81B3}"/>
                </c:ext>
              </c:extLst>
            </c:dLbl>
            <c:dLbl>
              <c:idx val="1681"/>
              <c:tx>
                <c:rich>
                  <a:bodyPr/>
                  <a:lstStyle/>
                  <a:p>
                    <a:fld id="{94096EF9-3AEE-4C06-9C18-5B46EBB99E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7-97B6-4E4A-BB6F-2BABF5AA81B3}"/>
                </c:ext>
              </c:extLst>
            </c:dLbl>
            <c:dLbl>
              <c:idx val="1682"/>
              <c:tx>
                <c:rich>
                  <a:bodyPr/>
                  <a:lstStyle/>
                  <a:p>
                    <a:fld id="{27285A4E-3C37-45D7-88F3-DF2147F109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8-97B6-4E4A-BB6F-2BABF5AA81B3}"/>
                </c:ext>
              </c:extLst>
            </c:dLbl>
            <c:dLbl>
              <c:idx val="1683"/>
              <c:tx>
                <c:rich>
                  <a:bodyPr/>
                  <a:lstStyle/>
                  <a:p>
                    <a:fld id="{F71358CE-E153-4CC0-918A-E5DAEB2B6D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9-97B6-4E4A-BB6F-2BABF5AA81B3}"/>
                </c:ext>
              </c:extLst>
            </c:dLbl>
            <c:dLbl>
              <c:idx val="1684"/>
              <c:tx>
                <c:rich>
                  <a:bodyPr/>
                  <a:lstStyle/>
                  <a:p>
                    <a:fld id="{1AF96557-204F-4A7D-999A-5CE39CC344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A-97B6-4E4A-BB6F-2BABF5AA81B3}"/>
                </c:ext>
              </c:extLst>
            </c:dLbl>
            <c:dLbl>
              <c:idx val="1685"/>
              <c:tx>
                <c:rich>
                  <a:bodyPr/>
                  <a:lstStyle/>
                  <a:p>
                    <a:fld id="{65971DC0-F27C-4280-BEB4-41DF74D20D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B-97B6-4E4A-BB6F-2BABF5AA81B3}"/>
                </c:ext>
              </c:extLst>
            </c:dLbl>
            <c:dLbl>
              <c:idx val="1686"/>
              <c:tx>
                <c:rich>
                  <a:bodyPr/>
                  <a:lstStyle/>
                  <a:p>
                    <a:fld id="{EB8ACFD3-1E44-4A74-B82E-B00F994407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C-97B6-4E4A-BB6F-2BABF5AA81B3}"/>
                </c:ext>
              </c:extLst>
            </c:dLbl>
            <c:dLbl>
              <c:idx val="1687"/>
              <c:tx>
                <c:rich>
                  <a:bodyPr/>
                  <a:lstStyle/>
                  <a:p>
                    <a:fld id="{11400992-DEB2-47CE-9BA8-DC522D7972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D-97B6-4E4A-BB6F-2BABF5AA81B3}"/>
                </c:ext>
              </c:extLst>
            </c:dLbl>
            <c:dLbl>
              <c:idx val="1688"/>
              <c:tx>
                <c:rich>
                  <a:bodyPr/>
                  <a:lstStyle/>
                  <a:p>
                    <a:fld id="{95C8EE9C-3EE8-4229-9068-126E49C7A0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E-97B6-4E4A-BB6F-2BABF5AA81B3}"/>
                </c:ext>
              </c:extLst>
            </c:dLbl>
            <c:dLbl>
              <c:idx val="1689"/>
              <c:tx>
                <c:rich>
                  <a:bodyPr/>
                  <a:lstStyle/>
                  <a:p>
                    <a:fld id="{C464786F-A625-4632-8DC2-A940B3AD8C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F-97B6-4E4A-BB6F-2BABF5AA81B3}"/>
                </c:ext>
              </c:extLst>
            </c:dLbl>
            <c:dLbl>
              <c:idx val="1690"/>
              <c:tx>
                <c:rich>
                  <a:bodyPr/>
                  <a:lstStyle/>
                  <a:p>
                    <a:fld id="{11FC86BE-2AE2-4F0A-8DE0-D2CFE8C846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0-97B6-4E4A-BB6F-2BABF5AA81B3}"/>
                </c:ext>
              </c:extLst>
            </c:dLbl>
            <c:dLbl>
              <c:idx val="1691"/>
              <c:tx>
                <c:rich>
                  <a:bodyPr/>
                  <a:lstStyle/>
                  <a:p>
                    <a:fld id="{5018E039-FF0F-4F43-9F53-7CE9E042DA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1-97B6-4E4A-BB6F-2BABF5AA81B3}"/>
                </c:ext>
              </c:extLst>
            </c:dLbl>
            <c:dLbl>
              <c:idx val="1692"/>
              <c:tx>
                <c:rich>
                  <a:bodyPr/>
                  <a:lstStyle/>
                  <a:p>
                    <a:fld id="{9002EF2E-020F-45FA-9AF2-83B29EB20F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2-97B6-4E4A-BB6F-2BABF5AA81B3}"/>
                </c:ext>
              </c:extLst>
            </c:dLbl>
            <c:dLbl>
              <c:idx val="1693"/>
              <c:tx>
                <c:rich>
                  <a:bodyPr/>
                  <a:lstStyle/>
                  <a:p>
                    <a:fld id="{85B7BD5B-C100-4459-B392-4AA7D84B78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3-97B6-4E4A-BB6F-2BABF5AA81B3}"/>
                </c:ext>
              </c:extLst>
            </c:dLbl>
            <c:dLbl>
              <c:idx val="1694"/>
              <c:tx>
                <c:rich>
                  <a:bodyPr/>
                  <a:lstStyle/>
                  <a:p>
                    <a:fld id="{AB2E8E72-D66D-4528-AE5F-9F1A8A43FB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4-97B6-4E4A-BB6F-2BABF5AA81B3}"/>
                </c:ext>
              </c:extLst>
            </c:dLbl>
            <c:dLbl>
              <c:idx val="1695"/>
              <c:tx>
                <c:rich>
                  <a:bodyPr/>
                  <a:lstStyle/>
                  <a:p>
                    <a:fld id="{94B83F5F-E2CE-40A1-B235-CF2DADBE89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5-97B6-4E4A-BB6F-2BABF5AA81B3}"/>
                </c:ext>
              </c:extLst>
            </c:dLbl>
            <c:dLbl>
              <c:idx val="1696"/>
              <c:tx>
                <c:rich>
                  <a:bodyPr/>
                  <a:lstStyle/>
                  <a:p>
                    <a:fld id="{07F3B269-DAC9-40C5-BE2B-DF09E64B31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6-97B6-4E4A-BB6F-2BABF5AA81B3}"/>
                </c:ext>
              </c:extLst>
            </c:dLbl>
            <c:dLbl>
              <c:idx val="1697"/>
              <c:tx>
                <c:rich>
                  <a:bodyPr/>
                  <a:lstStyle/>
                  <a:p>
                    <a:fld id="{08AE81EB-92A3-4ABE-B813-63BF3245C6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7-97B6-4E4A-BB6F-2BABF5AA81B3}"/>
                </c:ext>
              </c:extLst>
            </c:dLbl>
            <c:dLbl>
              <c:idx val="1698"/>
              <c:tx>
                <c:rich>
                  <a:bodyPr/>
                  <a:lstStyle/>
                  <a:p>
                    <a:fld id="{E8AD2953-22E8-4F5A-83A4-487D1C9A99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8-97B6-4E4A-BB6F-2BABF5AA81B3}"/>
                </c:ext>
              </c:extLst>
            </c:dLbl>
            <c:dLbl>
              <c:idx val="1699"/>
              <c:tx>
                <c:rich>
                  <a:bodyPr/>
                  <a:lstStyle/>
                  <a:p>
                    <a:fld id="{1E4C5552-77A7-4395-A107-8E5C3823B1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9-97B6-4E4A-BB6F-2BABF5AA81B3}"/>
                </c:ext>
              </c:extLst>
            </c:dLbl>
            <c:dLbl>
              <c:idx val="1700"/>
              <c:tx>
                <c:rich>
                  <a:bodyPr/>
                  <a:lstStyle/>
                  <a:p>
                    <a:fld id="{9CDBFD4D-3916-495C-8B28-D459E1E143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A-97B6-4E4A-BB6F-2BABF5AA81B3}"/>
                </c:ext>
              </c:extLst>
            </c:dLbl>
            <c:dLbl>
              <c:idx val="1701"/>
              <c:tx>
                <c:rich>
                  <a:bodyPr/>
                  <a:lstStyle/>
                  <a:p>
                    <a:fld id="{DA365E4B-D814-4F55-9625-7292EC354C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B-97B6-4E4A-BB6F-2BABF5AA81B3}"/>
                </c:ext>
              </c:extLst>
            </c:dLbl>
            <c:dLbl>
              <c:idx val="1702"/>
              <c:tx>
                <c:rich>
                  <a:bodyPr/>
                  <a:lstStyle/>
                  <a:p>
                    <a:fld id="{F1C4736F-269A-4BDC-9186-0EE7D9351B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C-97B6-4E4A-BB6F-2BABF5AA81B3}"/>
                </c:ext>
              </c:extLst>
            </c:dLbl>
            <c:dLbl>
              <c:idx val="1703"/>
              <c:tx>
                <c:rich>
                  <a:bodyPr/>
                  <a:lstStyle/>
                  <a:p>
                    <a:fld id="{AD79A72A-AF99-477C-ADD7-EC149A9C7E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D-97B6-4E4A-BB6F-2BABF5AA81B3}"/>
                </c:ext>
              </c:extLst>
            </c:dLbl>
            <c:dLbl>
              <c:idx val="1704"/>
              <c:tx>
                <c:rich>
                  <a:bodyPr/>
                  <a:lstStyle/>
                  <a:p>
                    <a:fld id="{C2F905A8-6C61-4943-BF27-35E2A7B8BE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E-97B6-4E4A-BB6F-2BABF5AA81B3}"/>
                </c:ext>
              </c:extLst>
            </c:dLbl>
            <c:dLbl>
              <c:idx val="1705"/>
              <c:tx>
                <c:rich>
                  <a:bodyPr/>
                  <a:lstStyle/>
                  <a:p>
                    <a:fld id="{5D1B6443-D695-49ED-A8B6-4F174370FA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F-97B6-4E4A-BB6F-2BABF5AA81B3}"/>
                </c:ext>
              </c:extLst>
            </c:dLbl>
            <c:dLbl>
              <c:idx val="1706"/>
              <c:tx>
                <c:rich>
                  <a:bodyPr/>
                  <a:lstStyle/>
                  <a:p>
                    <a:fld id="{E1B3B4C3-2EB8-40C6-A514-F814B29681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0-97B6-4E4A-BB6F-2BABF5AA81B3}"/>
                </c:ext>
              </c:extLst>
            </c:dLbl>
            <c:dLbl>
              <c:idx val="1707"/>
              <c:tx>
                <c:rich>
                  <a:bodyPr/>
                  <a:lstStyle/>
                  <a:p>
                    <a:fld id="{F90CC671-FC11-43D8-A758-4D4A5A22ED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1-97B6-4E4A-BB6F-2BABF5AA81B3}"/>
                </c:ext>
              </c:extLst>
            </c:dLbl>
            <c:dLbl>
              <c:idx val="1708"/>
              <c:tx>
                <c:rich>
                  <a:bodyPr/>
                  <a:lstStyle/>
                  <a:p>
                    <a:fld id="{7FD8D1CA-3518-4F1E-9810-46D6A7F0A2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2-97B6-4E4A-BB6F-2BABF5AA81B3}"/>
                </c:ext>
              </c:extLst>
            </c:dLbl>
            <c:dLbl>
              <c:idx val="1709"/>
              <c:tx>
                <c:rich>
                  <a:bodyPr/>
                  <a:lstStyle/>
                  <a:p>
                    <a:fld id="{3D5E2CE4-30CE-4F09-B9A2-7235F12207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3-97B6-4E4A-BB6F-2BABF5AA81B3}"/>
                </c:ext>
              </c:extLst>
            </c:dLbl>
            <c:dLbl>
              <c:idx val="1710"/>
              <c:tx>
                <c:rich>
                  <a:bodyPr/>
                  <a:lstStyle/>
                  <a:p>
                    <a:fld id="{0F805309-9882-46D1-8C9B-ACEB688E66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4-97B6-4E4A-BB6F-2BABF5AA81B3}"/>
                </c:ext>
              </c:extLst>
            </c:dLbl>
            <c:dLbl>
              <c:idx val="1711"/>
              <c:tx>
                <c:rich>
                  <a:bodyPr/>
                  <a:lstStyle/>
                  <a:p>
                    <a:fld id="{848FE5D9-8E97-49D4-981D-945C397776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5-97B6-4E4A-BB6F-2BABF5AA81B3}"/>
                </c:ext>
              </c:extLst>
            </c:dLbl>
            <c:dLbl>
              <c:idx val="1712"/>
              <c:tx>
                <c:rich>
                  <a:bodyPr/>
                  <a:lstStyle/>
                  <a:p>
                    <a:fld id="{9C17F0B5-B26F-41B0-A275-52D8FFBEE2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6-97B6-4E4A-BB6F-2BABF5AA81B3}"/>
                </c:ext>
              </c:extLst>
            </c:dLbl>
            <c:dLbl>
              <c:idx val="1713"/>
              <c:tx>
                <c:rich>
                  <a:bodyPr/>
                  <a:lstStyle/>
                  <a:p>
                    <a:fld id="{9912CA8A-5C9C-4ABF-92F6-BEC3C312F8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7-97B6-4E4A-BB6F-2BABF5AA81B3}"/>
                </c:ext>
              </c:extLst>
            </c:dLbl>
            <c:dLbl>
              <c:idx val="1714"/>
              <c:tx>
                <c:rich>
                  <a:bodyPr/>
                  <a:lstStyle/>
                  <a:p>
                    <a:fld id="{2E81A2E6-982C-4B7C-8B6F-B42A809C8A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8-97B6-4E4A-BB6F-2BABF5AA81B3}"/>
                </c:ext>
              </c:extLst>
            </c:dLbl>
            <c:dLbl>
              <c:idx val="1715"/>
              <c:tx>
                <c:rich>
                  <a:bodyPr/>
                  <a:lstStyle/>
                  <a:p>
                    <a:fld id="{D7F2EA05-8165-4B79-A5B0-7FC796BA8C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9-97B6-4E4A-BB6F-2BABF5AA81B3}"/>
                </c:ext>
              </c:extLst>
            </c:dLbl>
            <c:dLbl>
              <c:idx val="1716"/>
              <c:tx>
                <c:rich>
                  <a:bodyPr/>
                  <a:lstStyle/>
                  <a:p>
                    <a:fld id="{A2998A17-19A1-42BB-9FE8-8F02B8C650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A-97B6-4E4A-BB6F-2BABF5AA81B3}"/>
                </c:ext>
              </c:extLst>
            </c:dLbl>
            <c:dLbl>
              <c:idx val="1717"/>
              <c:tx>
                <c:rich>
                  <a:bodyPr/>
                  <a:lstStyle/>
                  <a:p>
                    <a:fld id="{CF7914EF-C78E-4924-A247-6B780F4FAA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B-97B6-4E4A-BB6F-2BABF5AA81B3}"/>
                </c:ext>
              </c:extLst>
            </c:dLbl>
            <c:dLbl>
              <c:idx val="1718"/>
              <c:tx>
                <c:rich>
                  <a:bodyPr/>
                  <a:lstStyle/>
                  <a:p>
                    <a:fld id="{6354CAB8-6C3C-4DEE-BD5B-28A3C436BD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C-97B6-4E4A-BB6F-2BABF5AA81B3}"/>
                </c:ext>
              </c:extLst>
            </c:dLbl>
            <c:dLbl>
              <c:idx val="1719"/>
              <c:tx>
                <c:rich>
                  <a:bodyPr/>
                  <a:lstStyle/>
                  <a:p>
                    <a:fld id="{A87F9FA2-B2B8-4A26-9C71-E24639EBFD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D-97B6-4E4A-BB6F-2BABF5AA81B3}"/>
                </c:ext>
              </c:extLst>
            </c:dLbl>
            <c:dLbl>
              <c:idx val="1720"/>
              <c:tx>
                <c:rich>
                  <a:bodyPr/>
                  <a:lstStyle/>
                  <a:p>
                    <a:fld id="{F0C814DA-9045-46F5-B5BA-6E75F47692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E-97B6-4E4A-BB6F-2BABF5AA81B3}"/>
                </c:ext>
              </c:extLst>
            </c:dLbl>
            <c:dLbl>
              <c:idx val="1721"/>
              <c:tx>
                <c:rich>
                  <a:bodyPr/>
                  <a:lstStyle/>
                  <a:p>
                    <a:fld id="{FE9EA2CE-0293-470D-9039-F1DC8F994F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F-97B6-4E4A-BB6F-2BABF5AA81B3}"/>
                </c:ext>
              </c:extLst>
            </c:dLbl>
            <c:dLbl>
              <c:idx val="1722"/>
              <c:tx>
                <c:rich>
                  <a:bodyPr/>
                  <a:lstStyle/>
                  <a:p>
                    <a:fld id="{D516C791-AD45-4812-A84E-2C7425FAB6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0-97B6-4E4A-BB6F-2BABF5AA81B3}"/>
                </c:ext>
              </c:extLst>
            </c:dLbl>
            <c:dLbl>
              <c:idx val="1723"/>
              <c:tx>
                <c:rich>
                  <a:bodyPr/>
                  <a:lstStyle/>
                  <a:p>
                    <a:fld id="{036764B2-350C-46BB-9110-161759DECE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1-97B6-4E4A-BB6F-2BABF5AA81B3}"/>
                </c:ext>
              </c:extLst>
            </c:dLbl>
            <c:dLbl>
              <c:idx val="1724"/>
              <c:tx>
                <c:rich>
                  <a:bodyPr/>
                  <a:lstStyle/>
                  <a:p>
                    <a:fld id="{7F7A9D99-7301-4C0B-9324-7C6FD37226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2-97B6-4E4A-BB6F-2BABF5AA81B3}"/>
                </c:ext>
              </c:extLst>
            </c:dLbl>
            <c:dLbl>
              <c:idx val="1725"/>
              <c:tx>
                <c:rich>
                  <a:bodyPr/>
                  <a:lstStyle/>
                  <a:p>
                    <a:fld id="{3C09596A-6B3C-47A8-AD85-98C1E3110B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3-97B6-4E4A-BB6F-2BABF5AA81B3}"/>
                </c:ext>
              </c:extLst>
            </c:dLbl>
            <c:dLbl>
              <c:idx val="1726"/>
              <c:tx>
                <c:rich>
                  <a:bodyPr/>
                  <a:lstStyle/>
                  <a:p>
                    <a:fld id="{53493B59-68B9-48B1-ABD4-8B4CC1A72C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4-97B6-4E4A-BB6F-2BABF5AA81B3}"/>
                </c:ext>
              </c:extLst>
            </c:dLbl>
            <c:dLbl>
              <c:idx val="1727"/>
              <c:tx>
                <c:rich>
                  <a:bodyPr/>
                  <a:lstStyle/>
                  <a:p>
                    <a:fld id="{8970E359-3D13-4D1D-BC43-35FB20B5EF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5-97B6-4E4A-BB6F-2BABF5AA81B3}"/>
                </c:ext>
              </c:extLst>
            </c:dLbl>
            <c:dLbl>
              <c:idx val="1728"/>
              <c:tx>
                <c:rich>
                  <a:bodyPr/>
                  <a:lstStyle/>
                  <a:p>
                    <a:fld id="{8CC4BD48-BDEF-4E86-B974-78AA49A4A3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6-97B6-4E4A-BB6F-2BABF5AA81B3}"/>
                </c:ext>
              </c:extLst>
            </c:dLbl>
            <c:dLbl>
              <c:idx val="1729"/>
              <c:tx>
                <c:rich>
                  <a:bodyPr/>
                  <a:lstStyle/>
                  <a:p>
                    <a:fld id="{D43FF901-C08C-4FCC-8A09-BE9061BB74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7-97B6-4E4A-BB6F-2BABF5AA81B3}"/>
                </c:ext>
              </c:extLst>
            </c:dLbl>
            <c:dLbl>
              <c:idx val="1730"/>
              <c:tx>
                <c:rich>
                  <a:bodyPr/>
                  <a:lstStyle/>
                  <a:p>
                    <a:fld id="{E44D401F-FBA0-4FC8-8194-6629E217A6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8-97B6-4E4A-BB6F-2BABF5AA81B3}"/>
                </c:ext>
              </c:extLst>
            </c:dLbl>
            <c:dLbl>
              <c:idx val="1731"/>
              <c:tx>
                <c:rich>
                  <a:bodyPr/>
                  <a:lstStyle/>
                  <a:p>
                    <a:fld id="{4F91DDA9-2C28-47F0-ADEF-3A4310F04D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9-97B6-4E4A-BB6F-2BABF5AA81B3}"/>
                </c:ext>
              </c:extLst>
            </c:dLbl>
            <c:dLbl>
              <c:idx val="1732"/>
              <c:tx>
                <c:rich>
                  <a:bodyPr/>
                  <a:lstStyle/>
                  <a:p>
                    <a:fld id="{7DEF6724-E004-4B62-B339-5DCE26C165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A-97B6-4E4A-BB6F-2BABF5AA81B3}"/>
                </c:ext>
              </c:extLst>
            </c:dLbl>
            <c:dLbl>
              <c:idx val="1733"/>
              <c:tx>
                <c:rich>
                  <a:bodyPr/>
                  <a:lstStyle/>
                  <a:p>
                    <a:fld id="{C16FDEFB-A6E2-43EE-8B2B-CA7F42E3F1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B-97B6-4E4A-BB6F-2BABF5AA81B3}"/>
                </c:ext>
              </c:extLst>
            </c:dLbl>
            <c:dLbl>
              <c:idx val="1734"/>
              <c:tx>
                <c:rich>
                  <a:bodyPr/>
                  <a:lstStyle/>
                  <a:p>
                    <a:fld id="{1A425F66-E210-4A1B-B7C4-F9E60E8BDE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C-97B6-4E4A-BB6F-2BABF5AA81B3}"/>
                </c:ext>
              </c:extLst>
            </c:dLbl>
            <c:dLbl>
              <c:idx val="1735"/>
              <c:tx>
                <c:rich>
                  <a:bodyPr/>
                  <a:lstStyle/>
                  <a:p>
                    <a:fld id="{2A9E70E3-51D4-4F16-9ABD-D1F56940EF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D-97B6-4E4A-BB6F-2BABF5AA81B3}"/>
                </c:ext>
              </c:extLst>
            </c:dLbl>
            <c:dLbl>
              <c:idx val="1736"/>
              <c:tx>
                <c:rich>
                  <a:bodyPr/>
                  <a:lstStyle/>
                  <a:p>
                    <a:fld id="{C081D08B-DE29-431E-B4D3-A6D41E957B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E-97B6-4E4A-BB6F-2BABF5AA81B3}"/>
                </c:ext>
              </c:extLst>
            </c:dLbl>
            <c:dLbl>
              <c:idx val="1737"/>
              <c:tx>
                <c:rich>
                  <a:bodyPr/>
                  <a:lstStyle/>
                  <a:p>
                    <a:fld id="{124E1062-300B-4679-8B65-18B48BD444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F-97B6-4E4A-BB6F-2BABF5AA81B3}"/>
                </c:ext>
              </c:extLst>
            </c:dLbl>
            <c:dLbl>
              <c:idx val="1738"/>
              <c:tx>
                <c:rich>
                  <a:bodyPr/>
                  <a:lstStyle/>
                  <a:p>
                    <a:fld id="{C32A84AF-A752-4140-BC1C-F6E95B386E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0-97B6-4E4A-BB6F-2BABF5AA81B3}"/>
                </c:ext>
              </c:extLst>
            </c:dLbl>
            <c:dLbl>
              <c:idx val="1739"/>
              <c:tx>
                <c:rich>
                  <a:bodyPr/>
                  <a:lstStyle/>
                  <a:p>
                    <a:fld id="{038C8ECE-7465-40A5-A55B-B7FB7AAB99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1-97B6-4E4A-BB6F-2BABF5AA81B3}"/>
                </c:ext>
              </c:extLst>
            </c:dLbl>
            <c:dLbl>
              <c:idx val="1740"/>
              <c:tx>
                <c:rich>
                  <a:bodyPr/>
                  <a:lstStyle/>
                  <a:p>
                    <a:fld id="{4FECEF10-B8D8-432E-9275-586FFA8874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2-97B6-4E4A-BB6F-2BABF5AA81B3}"/>
                </c:ext>
              </c:extLst>
            </c:dLbl>
            <c:dLbl>
              <c:idx val="1741"/>
              <c:tx>
                <c:rich>
                  <a:bodyPr/>
                  <a:lstStyle/>
                  <a:p>
                    <a:fld id="{4488BCF7-8095-43DE-A9DD-ACF08F018E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3-97B6-4E4A-BB6F-2BABF5AA81B3}"/>
                </c:ext>
              </c:extLst>
            </c:dLbl>
            <c:dLbl>
              <c:idx val="1742"/>
              <c:tx>
                <c:rich>
                  <a:bodyPr/>
                  <a:lstStyle/>
                  <a:p>
                    <a:fld id="{D4C888F4-740E-4EB3-8AD1-34C7FDD1BC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4-97B6-4E4A-BB6F-2BABF5AA81B3}"/>
                </c:ext>
              </c:extLst>
            </c:dLbl>
            <c:dLbl>
              <c:idx val="1743"/>
              <c:tx>
                <c:rich>
                  <a:bodyPr/>
                  <a:lstStyle/>
                  <a:p>
                    <a:fld id="{BFF10C9B-7DA4-423D-BCB0-9B86B28860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5-97B6-4E4A-BB6F-2BABF5AA81B3}"/>
                </c:ext>
              </c:extLst>
            </c:dLbl>
            <c:dLbl>
              <c:idx val="1744"/>
              <c:tx>
                <c:rich>
                  <a:bodyPr/>
                  <a:lstStyle/>
                  <a:p>
                    <a:fld id="{2C0D2F58-78AC-4638-836B-0CE2CE8ADE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6-97B6-4E4A-BB6F-2BABF5AA81B3}"/>
                </c:ext>
              </c:extLst>
            </c:dLbl>
            <c:dLbl>
              <c:idx val="1745"/>
              <c:tx>
                <c:rich>
                  <a:bodyPr/>
                  <a:lstStyle/>
                  <a:p>
                    <a:fld id="{58D2B36F-00D4-4206-9D3C-9B50934B6A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7-97B6-4E4A-BB6F-2BABF5AA81B3}"/>
                </c:ext>
              </c:extLst>
            </c:dLbl>
            <c:dLbl>
              <c:idx val="1746"/>
              <c:tx>
                <c:rich>
                  <a:bodyPr/>
                  <a:lstStyle/>
                  <a:p>
                    <a:fld id="{FE3AFF7A-9EF5-426C-906C-2EC77E0031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8-97B6-4E4A-BB6F-2BABF5AA81B3}"/>
                </c:ext>
              </c:extLst>
            </c:dLbl>
            <c:dLbl>
              <c:idx val="1747"/>
              <c:tx>
                <c:rich>
                  <a:bodyPr/>
                  <a:lstStyle/>
                  <a:p>
                    <a:fld id="{7E7F5CBC-D128-4705-9AF3-D244B80903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9-97B6-4E4A-BB6F-2BABF5AA81B3}"/>
                </c:ext>
              </c:extLst>
            </c:dLbl>
            <c:dLbl>
              <c:idx val="1748"/>
              <c:tx>
                <c:rich>
                  <a:bodyPr/>
                  <a:lstStyle/>
                  <a:p>
                    <a:fld id="{639B6FEB-9034-406D-B74D-F30BA1BA2E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A-97B6-4E4A-BB6F-2BABF5AA81B3}"/>
                </c:ext>
              </c:extLst>
            </c:dLbl>
            <c:dLbl>
              <c:idx val="1749"/>
              <c:tx>
                <c:rich>
                  <a:bodyPr/>
                  <a:lstStyle/>
                  <a:p>
                    <a:fld id="{9BE4D1E8-44E7-4D55-BE0E-7AE18FB812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B-97B6-4E4A-BB6F-2BABF5AA81B3}"/>
                </c:ext>
              </c:extLst>
            </c:dLbl>
            <c:dLbl>
              <c:idx val="1750"/>
              <c:tx>
                <c:rich>
                  <a:bodyPr/>
                  <a:lstStyle/>
                  <a:p>
                    <a:fld id="{FB9F1CDF-D294-440B-8630-D165EE23BC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C-97B6-4E4A-BB6F-2BABF5AA81B3}"/>
                </c:ext>
              </c:extLst>
            </c:dLbl>
            <c:dLbl>
              <c:idx val="1751"/>
              <c:tx>
                <c:rich>
                  <a:bodyPr/>
                  <a:lstStyle/>
                  <a:p>
                    <a:fld id="{186D2B38-B576-434C-9C17-B82FFCA8DC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D-97B6-4E4A-BB6F-2BABF5AA81B3}"/>
                </c:ext>
              </c:extLst>
            </c:dLbl>
            <c:dLbl>
              <c:idx val="1752"/>
              <c:tx>
                <c:rich>
                  <a:bodyPr/>
                  <a:lstStyle/>
                  <a:p>
                    <a:fld id="{F50BB1A2-FC6F-49F1-ABA3-4D9A7D1C3A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E-97B6-4E4A-BB6F-2BABF5AA81B3}"/>
                </c:ext>
              </c:extLst>
            </c:dLbl>
            <c:dLbl>
              <c:idx val="1753"/>
              <c:tx>
                <c:rich>
                  <a:bodyPr/>
                  <a:lstStyle/>
                  <a:p>
                    <a:fld id="{96368FB9-4CB1-457C-9B54-8DEAE7AAB0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F-97B6-4E4A-BB6F-2BABF5AA81B3}"/>
                </c:ext>
              </c:extLst>
            </c:dLbl>
            <c:dLbl>
              <c:idx val="1754"/>
              <c:tx>
                <c:rich>
                  <a:bodyPr/>
                  <a:lstStyle/>
                  <a:p>
                    <a:fld id="{CCBD6EE5-7351-42FE-A3D5-117E1EC4B2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0-97B6-4E4A-BB6F-2BABF5AA81B3}"/>
                </c:ext>
              </c:extLst>
            </c:dLbl>
            <c:dLbl>
              <c:idx val="1755"/>
              <c:tx>
                <c:rich>
                  <a:bodyPr/>
                  <a:lstStyle/>
                  <a:p>
                    <a:fld id="{4BD8CE32-9DB7-4C4A-A554-CF67BC7618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1-97B6-4E4A-BB6F-2BABF5AA81B3}"/>
                </c:ext>
              </c:extLst>
            </c:dLbl>
            <c:dLbl>
              <c:idx val="1756"/>
              <c:tx>
                <c:rich>
                  <a:bodyPr/>
                  <a:lstStyle/>
                  <a:p>
                    <a:fld id="{C2805C4F-31D3-4269-86B5-FB737C13F6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2-97B6-4E4A-BB6F-2BABF5AA81B3}"/>
                </c:ext>
              </c:extLst>
            </c:dLbl>
            <c:dLbl>
              <c:idx val="1757"/>
              <c:tx>
                <c:rich>
                  <a:bodyPr/>
                  <a:lstStyle/>
                  <a:p>
                    <a:fld id="{C52A166E-2288-4261-81B6-60EB1C4C4B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3-97B6-4E4A-BB6F-2BABF5AA81B3}"/>
                </c:ext>
              </c:extLst>
            </c:dLbl>
            <c:dLbl>
              <c:idx val="1758"/>
              <c:tx>
                <c:rich>
                  <a:bodyPr/>
                  <a:lstStyle/>
                  <a:p>
                    <a:fld id="{BC04D2D6-3494-4AF3-95DC-181741B501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4-97B6-4E4A-BB6F-2BABF5AA81B3}"/>
                </c:ext>
              </c:extLst>
            </c:dLbl>
            <c:dLbl>
              <c:idx val="1759"/>
              <c:tx>
                <c:rich>
                  <a:bodyPr/>
                  <a:lstStyle/>
                  <a:p>
                    <a:fld id="{6176FEB4-4B34-4EDA-88E4-57277716DF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5-97B6-4E4A-BB6F-2BABF5AA81B3}"/>
                </c:ext>
              </c:extLst>
            </c:dLbl>
            <c:dLbl>
              <c:idx val="1760"/>
              <c:tx>
                <c:rich>
                  <a:bodyPr/>
                  <a:lstStyle/>
                  <a:p>
                    <a:fld id="{23A056F0-E8C4-42A9-B834-91995B08AF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6-97B6-4E4A-BB6F-2BABF5AA81B3}"/>
                </c:ext>
              </c:extLst>
            </c:dLbl>
            <c:dLbl>
              <c:idx val="1761"/>
              <c:tx>
                <c:rich>
                  <a:bodyPr/>
                  <a:lstStyle/>
                  <a:p>
                    <a:fld id="{EF417220-D059-4E56-B99D-D68037DD26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7-97B6-4E4A-BB6F-2BABF5AA81B3}"/>
                </c:ext>
              </c:extLst>
            </c:dLbl>
            <c:dLbl>
              <c:idx val="1762"/>
              <c:tx>
                <c:rich>
                  <a:bodyPr/>
                  <a:lstStyle/>
                  <a:p>
                    <a:fld id="{ADBBE87A-A01B-4B33-A6B0-9C0BD782AE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8-97B6-4E4A-BB6F-2BABF5AA81B3}"/>
                </c:ext>
              </c:extLst>
            </c:dLbl>
            <c:dLbl>
              <c:idx val="1763"/>
              <c:tx>
                <c:rich>
                  <a:bodyPr/>
                  <a:lstStyle/>
                  <a:p>
                    <a:fld id="{B90B0876-D9D0-40FB-95EB-2255C979C1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9-97B6-4E4A-BB6F-2BABF5AA81B3}"/>
                </c:ext>
              </c:extLst>
            </c:dLbl>
            <c:dLbl>
              <c:idx val="1764"/>
              <c:tx>
                <c:rich>
                  <a:bodyPr/>
                  <a:lstStyle/>
                  <a:p>
                    <a:fld id="{015C9A01-ECA1-40BD-A398-B7CB77330B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A-97B6-4E4A-BB6F-2BABF5AA81B3}"/>
                </c:ext>
              </c:extLst>
            </c:dLbl>
            <c:dLbl>
              <c:idx val="1765"/>
              <c:tx>
                <c:rich>
                  <a:bodyPr/>
                  <a:lstStyle/>
                  <a:p>
                    <a:fld id="{7ADC31B8-878B-4137-9369-96DB80A5EE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B-97B6-4E4A-BB6F-2BABF5AA81B3}"/>
                </c:ext>
              </c:extLst>
            </c:dLbl>
            <c:dLbl>
              <c:idx val="1766"/>
              <c:tx>
                <c:rich>
                  <a:bodyPr/>
                  <a:lstStyle/>
                  <a:p>
                    <a:fld id="{0EE20CDB-9331-4714-B07A-208134E91C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C-97B6-4E4A-BB6F-2BABF5AA81B3}"/>
                </c:ext>
              </c:extLst>
            </c:dLbl>
            <c:dLbl>
              <c:idx val="1767"/>
              <c:tx>
                <c:rich>
                  <a:bodyPr/>
                  <a:lstStyle/>
                  <a:p>
                    <a:fld id="{CC1CDA7E-1B57-43C1-A7A3-6D8E4D3C96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D-97B6-4E4A-BB6F-2BABF5AA81B3}"/>
                </c:ext>
              </c:extLst>
            </c:dLbl>
            <c:dLbl>
              <c:idx val="1768"/>
              <c:tx>
                <c:rich>
                  <a:bodyPr/>
                  <a:lstStyle/>
                  <a:p>
                    <a:fld id="{6DA5F872-56D0-44D2-A4C2-DF94DB9310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E-97B6-4E4A-BB6F-2BABF5AA81B3}"/>
                </c:ext>
              </c:extLst>
            </c:dLbl>
            <c:dLbl>
              <c:idx val="1769"/>
              <c:tx>
                <c:rich>
                  <a:bodyPr/>
                  <a:lstStyle/>
                  <a:p>
                    <a:fld id="{D1108277-03F5-4F87-9A16-D5A4FFDB79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F-97B6-4E4A-BB6F-2BABF5AA81B3}"/>
                </c:ext>
              </c:extLst>
            </c:dLbl>
            <c:dLbl>
              <c:idx val="1770"/>
              <c:tx>
                <c:rich>
                  <a:bodyPr/>
                  <a:lstStyle/>
                  <a:p>
                    <a:fld id="{39579847-FA82-49B6-90D5-2C7599FD3B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0-97B6-4E4A-BB6F-2BABF5AA81B3}"/>
                </c:ext>
              </c:extLst>
            </c:dLbl>
            <c:dLbl>
              <c:idx val="1771"/>
              <c:tx>
                <c:rich>
                  <a:bodyPr/>
                  <a:lstStyle/>
                  <a:p>
                    <a:fld id="{D2DA4AE5-6C5E-483A-A971-3899D8B496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1-97B6-4E4A-BB6F-2BABF5AA81B3}"/>
                </c:ext>
              </c:extLst>
            </c:dLbl>
            <c:dLbl>
              <c:idx val="1772"/>
              <c:tx>
                <c:rich>
                  <a:bodyPr/>
                  <a:lstStyle/>
                  <a:p>
                    <a:fld id="{97E413BE-0180-468C-9737-3DB4BD3919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2-97B6-4E4A-BB6F-2BABF5AA81B3}"/>
                </c:ext>
              </c:extLst>
            </c:dLbl>
            <c:dLbl>
              <c:idx val="1773"/>
              <c:tx>
                <c:rich>
                  <a:bodyPr/>
                  <a:lstStyle/>
                  <a:p>
                    <a:fld id="{05F33153-BDFB-4354-BFF5-DFD2A97FA9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3-97B6-4E4A-BB6F-2BABF5AA81B3}"/>
                </c:ext>
              </c:extLst>
            </c:dLbl>
            <c:dLbl>
              <c:idx val="1774"/>
              <c:tx>
                <c:rich>
                  <a:bodyPr/>
                  <a:lstStyle/>
                  <a:p>
                    <a:fld id="{02829E57-CFC4-4EE8-A555-2246EE3F07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4-97B6-4E4A-BB6F-2BABF5AA81B3}"/>
                </c:ext>
              </c:extLst>
            </c:dLbl>
            <c:dLbl>
              <c:idx val="1775"/>
              <c:tx>
                <c:rich>
                  <a:bodyPr/>
                  <a:lstStyle/>
                  <a:p>
                    <a:fld id="{2CDEEE19-81D8-4E44-8719-742BB5DA87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5-97B6-4E4A-BB6F-2BABF5AA81B3}"/>
                </c:ext>
              </c:extLst>
            </c:dLbl>
            <c:dLbl>
              <c:idx val="1776"/>
              <c:tx>
                <c:rich>
                  <a:bodyPr/>
                  <a:lstStyle/>
                  <a:p>
                    <a:fld id="{1AC6214E-2B79-4483-80B2-BBB9941979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6-97B6-4E4A-BB6F-2BABF5AA81B3}"/>
                </c:ext>
              </c:extLst>
            </c:dLbl>
            <c:dLbl>
              <c:idx val="1777"/>
              <c:tx>
                <c:rich>
                  <a:bodyPr/>
                  <a:lstStyle/>
                  <a:p>
                    <a:fld id="{4A17CA48-81DB-4FE7-8F7D-A1200B7D77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7-97B6-4E4A-BB6F-2BABF5AA81B3}"/>
                </c:ext>
              </c:extLst>
            </c:dLbl>
            <c:dLbl>
              <c:idx val="1778"/>
              <c:tx>
                <c:rich>
                  <a:bodyPr/>
                  <a:lstStyle/>
                  <a:p>
                    <a:fld id="{72C5FF5F-476D-4CB4-B65C-E2720B3451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8-97B6-4E4A-BB6F-2BABF5AA81B3}"/>
                </c:ext>
              </c:extLst>
            </c:dLbl>
            <c:dLbl>
              <c:idx val="1779"/>
              <c:tx>
                <c:rich>
                  <a:bodyPr/>
                  <a:lstStyle/>
                  <a:p>
                    <a:fld id="{1137BF48-C1A3-4944-A23C-47AB397AC0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9-97B6-4E4A-BB6F-2BABF5AA81B3}"/>
                </c:ext>
              </c:extLst>
            </c:dLbl>
            <c:dLbl>
              <c:idx val="1780"/>
              <c:tx>
                <c:rich>
                  <a:bodyPr/>
                  <a:lstStyle/>
                  <a:p>
                    <a:fld id="{003E00A2-D7D0-4FCD-9214-93C391242E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A-97B6-4E4A-BB6F-2BABF5AA81B3}"/>
                </c:ext>
              </c:extLst>
            </c:dLbl>
            <c:dLbl>
              <c:idx val="1781"/>
              <c:tx>
                <c:rich>
                  <a:bodyPr/>
                  <a:lstStyle/>
                  <a:p>
                    <a:fld id="{5B544E86-1DB0-4A37-86A2-99A7779740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B-97B6-4E4A-BB6F-2BABF5AA81B3}"/>
                </c:ext>
              </c:extLst>
            </c:dLbl>
            <c:dLbl>
              <c:idx val="1782"/>
              <c:tx>
                <c:rich>
                  <a:bodyPr/>
                  <a:lstStyle/>
                  <a:p>
                    <a:fld id="{C71F9F5F-F0E8-47F7-A188-5209DFF6BE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C-97B6-4E4A-BB6F-2BABF5AA81B3}"/>
                </c:ext>
              </c:extLst>
            </c:dLbl>
            <c:dLbl>
              <c:idx val="1783"/>
              <c:tx>
                <c:rich>
                  <a:bodyPr/>
                  <a:lstStyle/>
                  <a:p>
                    <a:fld id="{27AFD42C-1C13-46E5-AB3F-DD929F81E1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D-97B6-4E4A-BB6F-2BABF5AA81B3}"/>
                </c:ext>
              </c:extLst>
            </c:dLbl>
            <c:dLbl>
              <c:idx val="1784"/>
              <c:tx>
                <c:rich>
                  <a:bodyPr/>
                  <a:lstStyle/>
                  <a:p>
                    <a:fld id="{70A2B46F-25EA-4F7C-AC44-425948E25A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E-97B6-4E4A-BB6F-2BABF5AA81B3}"/>
                </c:ext>
              </c:extLst>
            </c:dLbl>
            <c:dLbl>
              <c:idx val="1785"/>
              <c:tx>
                <c:rich>
                  <a:bodyPr/>
                  <a:lstStyle/>
                  <a:p>
                    <a:fld id="{D0FB5316-0487-4119-AA9C-ED3E92F6E3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F-97B6-4E4A-BB6F-2BABF5AA81B3}"/>
                </c:ext>
              </c:extLst>
            </c:dLbl>
            <c:dLbl>
              <c:idx val="1786"/>
              <c:tx>
                <c:rich>
                  <a:bodyPr/>
                  <a:lstStyle/>
                  <a:p>
                    <a:fld id="{3A216282-32CB-4803-BF88-512A966055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0-97B6-4E4A-BB6F-2BABF5AA81B3}"/>
                </c:ext>
              </c:extLst>
            </c:dLbl>
            <c:dLbl>
              <c:idx val="1787"/>
              <c:tx>
                <c:rich>
                  <a:bodyPr/>
                  <a:lstStyle/>
                  <a:p>
                    <a:fld id="{83EE57DE-5E88-464A-B305-3946FC66C7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1-97B6-4E4A-BB6F-2BABF5AA81B3}"/>
                </c:ext>
              </c:extLst>
            </c:dLbl>
            <c:dLbl>
              <c:idx val="1788"/>
              <c:tx>
                <c:rich>
                  <a:bodyPr/>
                  <a:lstStyle/>
                  <a:p>
                    <a:fld id="{4D9B8667-302D-41E2-99F7-DB10F3323C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2-97B6-4E4A-BB6F-2BABF5AA81B3}"/>
                </c:ext>
              </c:extLst>
            </c:dLbl>
            <c:dLbl>
              <c:idx val="1789"/>
              <c:tx>
                <c:rich>
                  <a:bodyPr/>
                  <a:lstStyle/>
                  <a:p>
                    <a:fld id="{6191F041-A49D-48F7-A0C1-8D88AE36C0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3-97B6-4E4A-BB6F-2BABF5AA81B3}"/>
                </c:ext>
              </c:extLst>
            </c:dLbl>
            <c:dLbl>
              <c:idx val="1790"/>
              <c:tx>
                <c:rich>
                  <a:bodyPr/>
                  <a:lstStyle/>
                  <a:p>
                    <a:fld id="{D4374FDD-CFF3-45C4-B794-65D5663A41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4-97B6-4E4A-BB6F-2BABF5AA81B3}"/>
                </c:ext>
              </c:extLst>
            </c:dLbl>
            <c:dLbl>
              <c:idx val="1791"/>
              <c:tx>
                <c:rich>
                  <a:bodyPr/>
                  <a:lstStyle/>
                  <a:p>
                    <a:fld id="{1935B333-26E5-4FA0-83F6-0081C1B56B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5-97B6-4E4A-BB6F-2BABF5AA81B3}"/>
                </c:ext>
              </c:extLst>
            </c:dLbl>
            <c:dLbl>
              <c:idx val="1792"/>
              <c:tx>
                <c:rich>
                  <a:bodyPr/>
                  <a:lstStyle/>
                  <a:p>
                    <a:fld id="{61DD077E-A4C3-4CA5-A999-2534CB0C12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6-97B6-4E4A-BB6F-2BABF5AA81B3}"/>
                </c:ext>
              </c:extLst>
            </c:dLbl>
            <c:dLbl>
              <c:idx val="1793"/>
              <c:tx>
                <c:rich>
                  <a:bodyPr/>
                  <a:lstStyle/>
                  <a:p>
                    <a:fld id="{F9753B16-9278-4FF5-934D-1321C48EA6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7-97B6-4E4A-BB6F-2BABF5AA81B3}"/>
                </c:ext>
              </c:extLst>
            </c:dLbl>
            <c:dLbl>
              <c:idx val="1794"/>
              <c:tx>
                <c:rich>
                  <a:bodyPr/>
                  <a:lstStyle/>
                  <a:p>
                    <a:fld id="{EE99994C-CF22-4306-8BED-58C7B85B9C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8-97B6-4E4A-BB6F-2BABF5AA81B3}"/>
                </c:ext>
              </c:extLst>
            </c:dLbl>
            <c:dLbl>
              <c:idx val="1795"/>
              <c:tx>
                <c:rich>
                  <a:bodyPr/>
                  <a:lstStyle/>
                  <a:p>
                    <a:fld id="{91383446-88A8-43C1-AFF2-77E0FF7BD5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9-97B6-4E4A-BB6F-2BABF5AA81B3}"/>
                </c:ext>
              </c:extLst>
            </c:dLbl>
            <c:dLbl>
              <c:idx val="1796"/>
              <c:tx>
                <c:rich>
                  <a:bodyPr/>
                  <a:lstStyle/>
                  <a:p>
                    <a:fld id="{D5C2A8C4-E3EE-4FD7-9E81-7985531114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A-97B6-4E4A-BB6F-2BABF5AA81B3}"/>
                </c:ext>
              </c:extLst>
            </c:dLbl>
            <c:dLbl>
              <c:idx val="1797"/>
              <c:tx>
                <c:rich>
                  <a:bodyPr/>
                  <a:lstStyle/>
                  <a:p>
                    <a:fld id="{BCBAC257-F33C-473A-95F2-7C74C6E83E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B-97B6-4E4A-BB6F-2BABF5AA81B3}"/>
                </c:ext>
              </c:extLst>
            </c:dLbl>
            <c:dLbl>
              <c:idx val="1798"/>
              <c:tx>
                <c:rich>
                  <a:bodyPr/>
                  <a:lstStyle/>
                  <a:p>
                    <a:fld id="{A9F10E79-AF6F-48B3-9C05-9C0FDD6B5D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C-97B6-4E4A-BB6F-2BABF5AA81B3}"/>
                </c:ext>
              </c:extLst>
            </c:dLbl>
            <c:dLbl>
              <c:idx val="1799"/>
              <c:tx>
                <c:rich>
                  <a:bodyPr/>
                  <a:lstStyle/>
                  <a:p>
                    <a:fld id="{FEB07F92-3D0C-42EE-B26E-D484D6DD33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D-97B6-4E4A-BB6F-2BABF5AA81B3}"/>
                </c:ext>
              </c:extLst>
            </c:dLbl>
            <c:dLbl>
              <c:idx val="1800"/>
              <c:tx>
                <c:rich>
                  <a:bodyPr/>
                  <a:lstStyle/>
                  <a:p>
                    <a:fld id="{B9523E32-6F0B-4EFC-91CA-2497EFC896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E-97B6-4E4A-BB6F-2BABF5AA81B3}"/>
                </c:ext>
              </c:extLst>
            </c:dLbl>
            <c:dLbl>
              <c:idx val="1801"/>
              <c:tx>
                <c:rich>
                  <a:bodyPr/>
                  <a:lstStyle/>
                  <a:p>
                    <a:fld id="{57D192A8-F7AF-450E-8C37-7C5A2BC4F8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F-97B6-4E4A-BB6F-2BABF5AA81B3}"/>
                </c:ext>
              </c:extLst>
            </c:dLbl>
            <c:dLbl>
              <c:idx val="1802"/>
              <c:tx>
                <c:rich>
                  <a:bodyPr/>
                  <a:lstStyle/>
                  <a:p>
                    <a:fld id="{D9DAC5F8-D65F-4957-836C-28F4B048A9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0-97B6-4E4A-BB6F-2BABF5AA81B3}"/>
                </c:ext>
              </c:extLst>
            </c:dLbl>
            <c:dLbl>
              <c:idx val="1803"/>
              <c:tx>
                <c:rich>
                  <a:bodyPr/>
                  <a:lstStyle/>
                  <a:p>
                    <a:fld id="{916BE96C-3F5F-451D-9BAB-BD187C3BBA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1-97B6-4E4A-BB6F-2BABF5AA81B3}"/>
                </c:ext>
              </c:extLst>
            </c:dLbl>
            <c:dLbl>
              <c:idx val="1804"/>
              <c:tx>
                <c:rich>
                  <a:bodyPr/>
                  <a:lstStyle/>
                  <a:p>
                    <a:fld id="{16F71FED-7393-447A-8C64-AA4CC6348C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2-97B6-4E4A-BB6F-2BABF5AA81B3}"/>
                </c:ext>
              </c:extLst>
            </c:dLbl>
            <c:dLbl>
              <c:idx val="1805"/>
              <c:tx>
                <c:rich>
                  <a:bodyPr/>
                  <a:lstStyle/>
                  <a:p>
                    <a:fld id="{3042C5EB-5E52-40D8-8D91-FAC77EFC1F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3-97B6-4E4A-BB6F-2BABF5AA81B3}"/>
                </c:ext>
              </c:extLst>
            </c:dLbl>
            <c:dLbl>
              <c:idx val="1806"/>
              <c:tx>
                <c:rich>
                  <a:bodyPr/>
                  <a:lstStyle/>
                  <a:p>
                    <a:fld id="{91EE0456-1451-439C-AB29-651D70BC4D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4-97B6-4E4A-BB6F-2BABF5AA81B3}"/>
                </c:ext>
              </c:extLst>
            </c:dLbl>
            <c:dLbl>
              <c:idx val="1807"/>
              <c:tx>
                <c:rich>
                  <a:bodyPr/>
                  <a:lstStyle/>
                  <a:p>
                    <a:fld id="{2D536AC4-D2FD-4F11-92E5-681FED39E4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5-97B6-4E4A-BB6F-2BABF5AA81B3}"/>
                </c:ext>
              </c:extLst>
            </c:dLbl>
            <c:dLbl>
              <c:idx val="1808"/>
              <c:tx>
                <c:rich>
                  <a:bodyPr/>
                  <a:lstStyle/>
                  <a:p>
                    <a:fld id="{71E59B2E-0BDB-4E95-AD5C-59B8EA335C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6-97B6-4E4A-BB6F-2BABF5AA81B3}"/>
                </c:ext>
              </c:extLst>
            </c:dLbl>
            <c:dLbl>
              <c:idx val="1809"/>
              <c:tx>
                <c:rich>
                  <a:bodyPr/>
                  <a:lstStyle/>
                  <a:p>
                    <a:fld id="{830DF45A-5FB9-43E1-B8A6-533B7FAB51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7-97B6-4E4A-BB6F-2BABF5AA81B3}"/>
                </c:ext>
              </c:extLst>
            </c:dLbl>
            <c:dLbl>
              <c:idx val="1810"/>
              <c:tx>
                <c:rich>
                  <a:bodyPr/>
                  <a:lstStyle/>
                  <a:p>
                    <a:fld id="{3FE489EF-F8A2-4437-9314-A4200BD2A0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8-97B6-4E4A-BB6F-2BABF5AA81B3}"/>
                </c:ext>
              </c:extLst>
            </c:dLbl>
            <c:dLbl>
              <c:idx val="1811"/>
              <c:tx>
                <c:rich>
                  <a:bodyPr/>
                  <a:lstStyle/>
                  <a:p>
                    <a:fld id="{F0A5BC9A-C7DA-459E-9A55-3E9F1F2B66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9-97B6-4E4A-BB6F-2BABF5AA81B3}"/>
                </c:ext>
              </c:extLst>
            </c:dLbl>
            <c:dLbl>
              <c:idx val="1812"/>
              <c:tx>
                <c:rich>
                  <a:bodyPr/>
                  <a:lstStyle/>
                  <a:p>
                    <a:fld id="{9E315DD5-B2B6-4F4D-BA34-10F0262B5D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A-97B6-4E4A-BB6F-2BABF5AA81B3}"/>
                </c:ext>
              </c:extLst>
            </c:dLbl>
            <c:dLbl>
              <c:idx val="1813"/>
              <c:tx>
                <c:rich>
                  <a:bodyPr/>
                  <a:lstStyle/>
                  <a:p>
                    <a:fld id="{FBFFBC0E-EA3C-45C0-ABBB-2F411FDB3A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B-97B6-4E4A-BB6F-2BABF5AA81B3}"/>
                </c:ext>
              </c:extLst>
            </c:dLbl>
            <c:dLbl>
              <c:idx val="1814"/>
              <c:tx>
                <c:rich>
                  <a:bodyPr/>
                  <a:lstStyle/>
                  <a:p>
                    <a:fld id="{A844716A-1F70-4BA1-85D8-877BA3B36C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C-97B6-4E4A-BB6F-2BABF5AA81B3}"/>
                </c:ext>
              </c:extLst>
            </c:dLbl>
            <c:dLbl>
              <c:idx val="1815"/>
              <c:tx>
                <c:rich>
                  <a:bodyPr/>
                  <a:lstStyle/>
                  <a:p>
                    <a:fld id="{D9536E90-5ABD-407A-8944-33F151F0A2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D-97B6-4E4A-BB6F-2BABF5AA81B3}"/>
                </c:ext>
              </c:extLst>
            </c:dLbl>
            <c:dLbl>
              <c:idx val="1816"/>
              <c:tx>
                <c:rich>
                  <a:bodyPr/>
                  <a:lstStyle/>
                  <a:p>
                    <a:fld id="{0ACDF19C-1343-47B6-BFBF-31405B59A9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E-97B6-4E4A-BB6F-2BABF5AA81B3}"/>
                </c:ext>
              </c:extLst>
            </c:dLbl>
            <c:dLbl>
              <c:idx val="1817"/>
              <c:tx>
                <c:rich>
                  <a:bodyPr/>
                  <a:lstStyle/>
                  <a:p>
                    <a:fld id="{1515D9A9-5532-40CB-8F36-935DB521D7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F-97B6-4E4A-BB6F-2BABF5AA81B3}"/>
                </c:ext>
              </c:extLst>
            </c:dLbl>
            <c:dLbl>
              <c:idx val="1818"/>
              <c:tx>
                <c:rich>
                  <a:bodyPr/>
                  <a:lstStyle/>
                  <a:p>
                    <a:fld id="{2419D0B7-536B-4FD2-B7B2-45E6EF63ED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0-97B6-4E4A-BB6F-2BABF5AA81B3}"/>
                </c:ext>
              </c:extLst>
            </c:dLbl>
            <c:dLbl>
              <c:idx val="1819"/>
              <c:tx>
                <c:rich>
                  <a:bodyPr/>
                  <a:lstStyle/>
                  <a:p>
                    <a:fld id="{1ED6A40B-BAD1-4D38-880D-DF006C633B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1-97B6-4E4A-BB6F-2BABF5AA81B3}"/>
                </c:ext>
              </c:extLst>
            </c:dLbl>
            <c:dLbl>
              <c:idx val="1820"/>
              <c:tx>
                <c:rich>
                  <a:bodyPr/>
                  <a:lstStyle/>
                  <a:p>
                    <a:fld id="{8D568F34-314B-4208-90AA-7FE4863AEA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2-97B6-4E4A-BB6F-2BABF5AA81B3}"/>
                </c:ext>
              </c:extLst>
            </c:dLbl>
            <c:dLbl>
              <c:idx val="1821"/>
              <c:tx>
                <c:rich>
                  <a:bodyPr/>
                  <a:lstStyle/>
                  <a:p>
                    <a:fld id="{7AA19C92-EAFE-4BB9-87E4-ABC560ADD6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3-97B6-4E4A-BB6F-2BABF5AA81B3}"/>
                </c:ext>
              </c:extLst>
            </c:dLbl>
            <c:dLbl>
              <c:idx val="1822"/>
              <c:tx>
                <c:rich>
                  <a:bodyPr/>
                  <a:lstStyle/>
                  <a:p>
                    <a:fld id="{677C04B4-9149-45DF-B08C-5D72C75F22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4-97B6-4E4A-BB6F-2BABF5AA81B3}"/>
                </c:ext>
              </c:extLst>
            </c:dLbl>
            <c:dLbl>
              <c:idx val="1823"/>
              <c:tx>
                <c:rich>
                  <a:bodyPr/>
                  <a:lstStyle/>
                  <a:p>
                    <a:fld id="{C29F9ECF-C4DA-4C2C-935F-879A46900A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5-97B6-4E4A-BB6F-2BABF5AA81B3}"/>
                </c:ext>
              </c:extLst>
            </c:dLbl>
            <c:dLbl>
              <c:idx val="1824"/>
              <c:tx>
                <c:rich>
                  <a:bodyPr/>
                  <a:lstStyle/>
                  <a:p>
                    <a:fld id="{1B564BE8-ECBC-43EB-85FA-675A6206C7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6-97B6-4E4A-BB6F-2BABF5AA81B3}"/>
                </c:ext>
              </c:extLst>
            </c:dLbl>
            <c:dLbl>
              <c:idx val="1825"/>
              <c:tx>
                <c:rich>
                  <a:bodyPr/>
                  <a:lstStyle/>
                  <a:p>
                    <a:fld id="{B8CD8AC1-C07C-4CC0-9A61-BD45F901DE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7-97B6-4E4A-BB6F-2BABF5AA81B3}"/>
                </c:ext>
              </c:extLst>
            </c:dLbl>
            <c:dLbl>
              <c:idx val="1826"/>
              <c:tx>
                <c:rich>
                  <a:bodyPr/>
                  <a:lstStyle/>
                  <a:p>
                    <a:fld id="{27503D99-F24D-4784-8D99-7FCB864C58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8-97B6-4E4A-BB6F-2BABF5AA81B3}"/>
                </c:ext>
              </c:extLst>
            </c:dLbl>
            <c:dLbl>
              <c:idx val="1827"/>
              <c:tx>
                <c:rich>
                  <a:bodyPr/>
                  <a:lstStyle/>
                  <a:p>
                    <a:fld id="{F6D47D80-55C2-4C8D-90A0-DB521BF3AE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9-97B6-4E4A-BB6F-2BABF5AA81B3}"/>
                </c:ext>
              </c:extLst>
            </c:dLbl>
            <c:dLbl>
              <c:idx val="1828"/>
              <c:tx>
                <c:rich>
                  <a:bodyPr/>
                  <a:lstStyle/>
                  <a:p>
                    <a:fld id="{626A9383-0097-47F8-BD89-BDB4FD61DE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A-97B6-4E4A-BB6F-2BABF5AA81B3}"/>
                </c:ext>
              </c:extLst>
            </c:dLbl>
            <c:dLbl>
              <c:idx val="1829"/>
              <c:tx>
                <c:rich>
                  <a:bodyPr/>
                  <a:lstStyle/>
                  <a:p>
                    <a:fld id="{A7EFB213-33B7-4835-A601-40DFDD0AA6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B-97B6-4E4A-BB6F-2BABF5AA81B3}"/>
                </c:ext>
              </c:extLst>
            </c:dLbl>
            <c:dLbl>
              <c:idx val="1830"/>
              <c:tx>
                <c:rich>
                  <a:bodyPr/>
                  <a:lstStyle/>
                  <a:p>
                    <a:fld id="{0CF6051E-A8A6-4554-9E86-32362AE2B2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C-97B6-4E4A-BB6F-2BABF5AA81B3}"/>
                </c:ext>
              </c:extLst>
            </c:dLbl>
            <c:dLbl>
              <c:idx val="1831"/>
              <c:tx>
                <c:rich>
                  <a:bodyPr/>
                  <a:lstStyle/>
                  <a:p>
                    <a:fld id="{A73B01F1-6F77-4889-BF4A-6E0825BA7B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D-97B6-4E4A-BB6F-2BABF5AA81B3}"/>
                </c:ext>
              </c:extLst>
            </c:dLbl>
            <c:dLbl>
              <c:idx val="1832"/>
              <c:tx>
                <c:rich>
                  <a:bodyPr/>
                  <a:lstStyle/>
                  <a:p>
                    <a:fld id="{017001B9-C627-45C6-983B-447463C74D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E-97B6-4E4A-BB6F-2BABF5AA81B3}"/>
                </c:ext>
              </c:extLst>
            </c:dLbl>
            <c:dLbl>
              <c:idx val="1833"/>
              <c:tx>
                <c:rich>
                  <a:bodyPr/>
                  <a:lstStyle/>
                  <a:p>
                    <a:fld id="{8F123C12-F7E6-4677-8D9A-15FFF65DB2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F-97B6-4E4A-BB6F-2BABF5AA81B3}"/>
                </c:ext>
              </c:extLst>
            </c:dLbl>
            <c:dLbl>
              <c:idx val="1834"/>
              <c:tx>
                <c:rich>
                  <a:bodyPr/>
                  <a:lstStyle/>
                  <a:p>
                    <a:fld id="{6BE20CCE-32CE-4281-8764-08D711B576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0-97B6-4E4A-BB6F-2BABF5AA81B3}"/>
                </c:ext>
              </c:extLst>
            </c:dLbl>
            <c:dLbl>
              <c:idx val="1835"/>
              <c:tx>
                <c:rich>
                  <a:bodyPr/>
                  <a:lstStyle/>
                  <a:p>
                    <a:fld id="{1AE47905-9BCA-40E1-8B2D-133CD66776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1-97B6-4E4A-BB6F-2BABF5AA81B3}"/>
                </c:ext>
              </c:extLst>
            </c:dLbl>
            <c:dLbl>
              <c:idx val="1836"/>
              <c:tx>
                <c:rich>
                  <a:bodyPr/>
                  <a:lstStyle/>
                  <a:p>
                    <a:fld id="{8ECEAAD8-CEDA-4674-ADE9-D2EB9FE167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2-97B6-4E4A-BB6F-2BABF5AA81B3}"/>
                </c:ext>
              </c:extLst>
            </c:dLbl>
            <c:dLbl>
              <c:idx val="1837"/>
              <c:tx>
                <c:rich>
                  <a:bodyPr/>
                  <a:lstStyle/>
                  <a:p>
                    <a:fld id="{32417E4E-1249-4B1B-A86C-EEFF1AA26B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3-97B6-4E4A-BB6F-2BABF5AA81B3}"/>
                </c:ext>
              </c:extLst>
            </c:dLbl>
            <c:dLbl>
              <c:idx val="1838"/>
              <c:tx>
                <c:rich>
                  <a:bodyPr/>
                  <a:lstStyle/>
                  <a:p>
                    <a:fld id="{4D832712-8E8A-43FD-82CC-ABA34F277A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4-97B6-4E4A-BB6F-2BABF5AA81B3}"/>
                </c:ext>
              </c:extLst>
            </c:dLbl>
            <c:dLbl>
              <c:idx val="1839"/>
              <c:tx>
                <c:rich>
                  <a:bodyPr/>
                  <a:lstStyle/>
                  <a:p>
                    <a:fld id="{91D727BA-D41A-4D67-913D-5C40EB67E5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5-97B6-4E4A-BB6F-2BABF5AA81B3}"/>
                </c:ext>
              </c:extLst>
            </c:dLbl>
            <c:dLbl>
              <c:idx val="1840"/>
              <c:tx>
                <c:rich>
                  <a:bodyPr/>
                  <a:lstStyle/>
                  <a:p>
                    <a:fld id="{39A324ED-6431-4360-8A02-5C4D248190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6-97B6-4E4A-BB6F-2BABF5AA81B3}"/>
                </c:ext>
              </c:extLst>
            </c:dLbl>
            <c:dLbl>
              <c:idx val="1841"/>
              <c:tx>
                <c:rich>
                  <a:bodyPr/>
                  <a:lstStyle/>
                  <a:p>
                    <a:fld id="{BBF052EE-A752-4193-BC21-3F4F793AB2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7-97B6-4E4A-BB6F-2BABF5AA81B3}"/>
                </c:ext>
              </c:extLst>
            </c:dLbl>
            <c:dLbl>
              <c:idx val="1842"/>
              <c:tx>
                <c:rich>
                  <a:bodyPr/>
                  <a:lstStyle/>
                  <a:p>
                    <a:fld id="{F2D1E61C-99A8-43F0-8F6E-70ACC6A12F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8-97B6-4E4A-BB6F-2BABF5AA81B3}"/>
                </c:ext>
              </c:extLst>
            </c:dLbl>
            <c:dLbl>
              <c:idx val="1843"/>
              <c:tx>
                <c:rich>
                  <a:bodyPr/>
                  <a:lstStyle/>
                  <a:p>
                    <a:fld id="{B15681C2-1367-4174-A025-4047E3C761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9-97B6-4E4A-BB6F-2BABF5AA81B3}"/>
                </c:ext>
              </c:extLst>
            </c:dLbl>
            <c:dLbl>
              <c:idx val="1844"/>
              <c:tx>
                <c:rich>
                  <a:bodyPr/>
                  <a:lstStyle/>
                  <a:p>
                    <a:fld id="{5D0BC152-BDF7-4233-8150-536959B728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A-97B6-4E4A-BB6F-2BABF5AA81B3}"/>
                </c:ext>
              </c:extLst>
            </c:dLbl>
            <c:dLbl>
              <c:idx val="1845"/>
              <c:tx>
                <c:rich>
                  <a:bodyPr/>
                  <a:lstStyle/>
                  <a:p>
                    <a:fld id="{3044E5BF-8D94-4921-B4BA-02C5F9312C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B-97B6-4E4A-BB6F-2BABF5AA81B3}"/>
                </c:ext>
              </c:extLst>
            </c:dLbl>
            <c:dLbl>
              <c:idx val="1846"/>
              <c:tx>
                <c:rich>
                  <a:bodyPr/>
                  <a:lstStyle/>
                  <a:p>
                    <a:fld id="{7B2E6FFC-03A4-4DF6-8E30-5F01580118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C-97B6-4E4A-BB6F-2BABF5AA81B3}"/>
                </c:ext>
              </c:extLst>
            </c:dLbl>
            <c:dLbl>
              <c:idx val="1847"/>
              <c:tx>
                <c:rich>
                  <a:bodyPr/>
                  <a:lstStyle/>
                  <a:p>
                    <a:fld id="{A7DEFA37-8006-4096-AB91-744E8221D2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D-97B6-4E4A-BB6F-2BABF5AA81B3}"/>
                </c:ext>
              </c:extLst>
            </c:dLbl>
            <c:dLbl>
              <c:idx val="1848"/>
              <c:tx>
                <c:rich>
                  <a:bodyPr/>
                  <a:lstStyle/>
                  <a:p>
                    <a:fld id="{1BB32B92-373D-4CD5-B810-26A3AE873A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E-97B6-4E4A-BB6F-2BABF5AA81B3}"/>
                </c:ext>
              </c:extLst>
            </c:dLbl>
            <c:dLbl>
              <c:idx val="1849"/>
              <c:tx>
                <c:rich>
                  <a:bodyPr/>
                  <a:lstStyle/>
                  <a:p>
                    <a:fld id="{40B9B08A-F5B1-4C3E-9A0E-5A39FF221A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F-97B6-4E4A-BB6F-2BABF5AA81B3}"/>
                </c:ext>
              </c:extLst>
            </c:dLbl>
            <c:dLbl>
              <c:idx val="1850"/>
              <c:tx>
                <c:rich>
                  <a:bodyPr/>
                  <a:lstStyle/>
                  <a:p>
                    <a:fld id="{0A97CF49-9424-4EF2-AC9A-D8B18D4260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0-97B6-4E4A-BB6F-2BABF5AA81B3}"/>
                </c:ext>
              </c:extLst>
            </c:dLbl>
            <c:dLbl>
              <c:idx val="1851"/>
              <c:tx>
                <c:rich>
                  <a:bodyPr/>
                  <a:lstStyle/>
                  <a:p>
                    <a:fld id="{A5E5AE03-D0A6-48D6-BE04-72841C2070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1-97B6-4E4A-BB6F-2BABF5AA81B3}"/>
                </c:ext>
              </c:extLst>
            </c:dLbl>
            <c:dLbl>
              <c:idx val="1852"/>
              <c:tx>
                <c:rich>
                  <a:bodyPr/>
                  <a:lstStyle/>
                  <a:p>
                    <a:fld id="{A288D975-49AB-4DAF-BFD9-656C7F3CF9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2-97B6-4E4A-BB6F-2BABF5AA81B3}"/>
                </c:ext>
              </c:extLst>
            </c:dLbl>
            <c:dLbl>
              <c:idx val="1853"/>
              <c:tx>
                <c:rich>
                  <a:bodyPr/>
                  <a:lstStyle/>
                  <a:p>
                    <a:fld id="{13EE94BE-2D83-40FA-BA03-81870BD352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3-97B6-4E4A-BB6F-2BABF5AA81B3}"/>
                </c:ext>
              </c:extLst>
            </c:dLbl>
            <c:dLbl>
              <c:idx val="1854"/>
              <c:tx>
                <c:rich>
                  <a:bodyPr/>
                  <a:lstStyle/>
                  <a:p>
                    <a:fld id="{D9E42794-C5E7-4EF0-9CF7-B3436358DE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4-97B6-4E4A-BB6F-2BABF5AA81B3}"/>
                </c:ext>
              </c:extLst>
            </c:dLbl>
            <c:dLbl>
              <c:idx val="1855"/>
              <c:tx>
                <c:rich>
                  <a:bodyPr/>
                  <a:lstStyle/>
                  <a:p>
                    <a:fld id="{5141C508-FEF3-4D71-BD8B-C136911283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5-97B6-4E4A-BB6F-2BABF5AA81B3}"/>
                </c:ext>
              </c:extLst>
            </c:dLbl>
            <c:dLbl>
              <c:idx val="1856"/>
              <c:tx>
                <c:rich>
                  <a:bodyPr/>
                  <a:lstStyle/>
                  <a:p>
                    <a:fld id="{81A7BFDC-68BD-4FA2-93D9-193EA3ADB8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6-97B6-4E4A-BB6F-2BABF5AA81B3}"/>
                </c:ext>
              </c:extLst>
            </c:dLbl>
            <c:dLbl>
              <c:idx val="1857"/>
              <c:tx>
                <c:rich>
                  <a:bodyPr/>
                  <a:lstStyle/>
                  <a:p>
                    <a:fld id="{E1A8F511-2195-437F-A5CE-0C86968673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7-97B6-4E4A-BB6F-2BABF5AA81B3}"/>
                </c:ext>
              </c:extLst>
            </c:dLbl>
            <c:dLbl>
              <c:idx val="1858"/>
              <c:tx>
                <c:rich>
                  <a:bodyPr/>
                  <a:lstStyle/>
                  <a:p>
                    <a:fld id="{E0F47C30-E4AB-42DB-9511-7A67604937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8-97B6-4E4A-BB6F-2BABF5AA81B3}"/>
                </c:ext>
              </c:extLst>
            </c:dLbl>
            <c:dLbl>
              <c:idx val="1859"/>
              <c:tx>
                <c:rich>
                  <a:bodyPr/>
                  <a:lstStyle/>
                  <a:p>
                    <a:fld id="{39B89B87-72C9-436F-A9E8-9840790E3D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9-97B6-4E4A-BB6F-2BABF5AA81B3}"/>
                </c:ext>
              </c:extLst>
            </c:dLbl>
            <c:dLbl>
              <c:idx val="1860"/>
              <c:tx>
                <c:rich>
                  <a:bodyPr/>
                  <a:lstStyle/>
                  <a:p>
                    <a:fld id="{2199E89D-2470-473E-9004-5F275CB7F0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A-97B6-4E4A-BB6F-2BABF5AA81B3}"/>
                </c:ext>
              </c:extLst>
            </c:dLbl>
            <c:dLbl>
              <c:idx val="1861"/>
              <c:tx>
                <c:rich>
                  <a:bodyPr/>
                  <a:lstStyle/>
                  <a:p>
                    <a:fld id="{A08D80EB-DD72-4CF9-9FD9-22CF5ED673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B-97B6-4E4A-BB6F-2BABF5AA81B3}"/>
                </c:ext>
              </c:extLst>
            </c:dLbl>
            <c:dLbl>
              <c:idx val="1862"/>
              <c:tx>
                <c:rich>
                  <a:bodyPr/>
                  <a:lstStyle/>
                  <a:p>
                    <a:fld id="{D3715882-93F7-4F74-B9B0-506ED90562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C-97B6-4E4A-BB6F-2BABF5AA81B3}"/>
                </c:ext>
              </c:extLst>
            </c:dLbl>
            <c:dLbl>
              <c:idx val="1863"/>
              <c:tx>
                <c:rich>
                  <a:bodyPr/>
                  <a:lstStyle/>
                  <a:p>
                    <a:fld id="{DD0601EC-E93C-4505-BC49-AD72FD3FCA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D-97B6-4E4A-BB6F-2BABF5AA81B3}"/>
                </c:ext>
              </c:extLst>
            </c:dLbl>
            <c:dLbl>
              <c:idx val="1864"/>
              <c:tx>
                <c:rich>
                  <a:bodyPr/>
                  <a:lstStyle/>
                  <a:p>
                    <a:fld id="{C18F833A-3A35-4B08-9872-01FEE95EEC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E-97B6-4E4A-BB6F-2BABF5AA81B3}"/>
                </c:ext>
              </c:extLst>
            </c:dLbl>
            <c:dLbl>
              <c:idx val="1865"/>
              <c:tx>
                <c:rich>
                  <a:bodyPr/>
                  <a:lstStyle/>
                  <a:p>
                    <a:fld id="{A82726C3-3108-4F25-B1BB-861CF754D2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F-97B6-4E4A-BB6F-2BABF5AA81B3}"/>
                </c:ext>
              </c:extLst>
            </c:dLbl>
            <c:dLbl>
              <c:idx val="1866"/>
              <c:tx>
                <c:rich>
                  <a:bodyPr/>
                  <a:lstStyle/>
                  <a:p>
                    <a:fld id="{7FA03DDB-3A1B-4DE4-B027-F1C36CE981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0-97B6-4E4A-BB6F-2BABF5AA81B3}"/>
                </c:ext>
              </c:extLst>
            </c:dLbl>
            <c:dLbl>
              <c:idx val="1867"/>
              <c:tx>
                <c:rich>
                  <a:bodyPr/>
                  <a:lstStyle/>
                  <a:p>
                    <a:fld id="{36A3F151-DB9D-4735-88EB-5145485F2E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1-97B6-4E4A-BB6F-2BABF5AA81B3}"/>
                </c:ext>
              </c:extLst>
            </c:dLbl>
            <c:dLbl>
              <c:idx val="1868"/>
              <c:tx>
                <c:rich>
                  <a:bodyPr/>
                  <a:lstStyle/>
                  <a:p>
                    <a:fld id="{57C05E99-1615-41D2-922E-F70EF50600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2-97B6-4E4A-BB6F-2BABF5AA81B3}"/>
                </c:ext>
              </c:extLst>
            </c:dLbl>
            <c:dLbl>
              <c:idx val="1869"/>
              <c:tx>
                <c:rich>
                  <a:bodyPr/>
                  <a:lstStyle/>
                  <a:p>
                    <a:fld id="{837BE6DA-BF19-4F83-84BB-42FB77AFA3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3-97B6-4E4A-BB6F-2BABF5AA81B3}"/>
                </c:ext>
              </c:extLst>
            </c:dLbl>
            <c:dLbl>
              <c:idx val="1870"/>
              <c:tx>
                <c:rich>
                  <a:bodyPr/>
                  <a:lstStyle/>
                  <a:p>
                    <a:fld id="{01A93B37-0BFE-4D66-96CB-F4F880BB9E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4-97B6-4E4A-BB6F-2BABF5AA81B3}"/>
                </c:ext>
              </c:extLst>
            </c:dLbl>
            <c:dLbl>
              <c:idx val="1871"/>
              <c:tx>
                <c:rich>
                  <a:bodyPr/>
                  <a:lstStyle/>
                  <a:p>
                    <a:fld id="{2A14895E-D50F-4098-9F36-55CD91EE02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5-97B6-4E4A-BB6F-2BABF5AA81B3}"/>
                </c:ext>
              </c:extLst>
            </c:dLbl>
            <c:dLbl>
              <c:idx val="1872"/>
              <c:tx>
                <c:rich>
                  <a:bodyPr/>
                  <a:lstStyle/>
                  <a:p>
                    <a:fld id="{5A9C0535-997B-4489-B38B-34493E43DD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6-97B6-4E4A-BB6F-2BABF5AA81B3}"/>
                </c:ext>
              </c:extLst>
            </c:dLbl>
            <c:dLbl>
              <c:idx val="1873"/>
              <c:tx>
                <c:rich>
                  <a:bodyPr/>
                  <a:lstStyle/>
                  <a:p>
                    <a:fld id="{C0342AAF-BC0B-4D5A-9B7A-7548A6900E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7-97B6-4E4A-BB6F-2BABF5AA81B3}"/>
                </c:ext>
              </c:extLst>
            </c:dLbl>
            <c:dLbl>
              <c:idx val="1874"/>
              <c:tx>
                <c:rich>
                  <a:bodyPr/>
                  <a:lstStyle/>
                  <a:p>
                    <a:fld id="{BBCA074F-3694-43BA-BB3C-21BF625E3D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8-97B6-4E4A-BB6F-2BABF5AA81B3}"/>
                </c:ext>
              </c:extLst>
            </c:dLbl>
            <c:dLbl>
              <c:idx val="1875"/>
              <c:tx>
                <c:rich>
                  <a:bodyPr/>
                  <a:lstStyle/>
                  <a:p>
                    <a:fld id="{E5109958-688F-4E9D-B541-BCD923732B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9-97B6-4E4A-BB6F-2BABF5AA81B3}"/>
                </c:ext>
              </c:extLst>
            </c:dLbl>
            <c:dLbl>
              <c:idx val="1876"/>
              <c:tx>
                <c:rich>
                  <a:bodyPr/>
                  <a:lstStyle/>
                  <a:p>
                    <a:fld id="{0DC352FC-00E5-46ED-8E40-A086E5FF45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A-97B6-4E4A-BB6F-2BABF5AA81B3}"/>
                </c:ext>
              </c:extLst>
            </c:dLbl>
            <c:dLbl>
              <c:idx val="1877"/>
              <c:tx>
                <c:rich>
                  <a:bodyPr/>
                  <a:lstStyle/>
                  <a:p>
                    <a:fld id="{14BBCF6B-219D-48F4-8724-FB019F8F45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B-97B6-4E4A-BB6F-2BABF5AA81B3}"/>
                </c:ext>
              </c:extLst>
            </c:dLbl>
            <c:dLbl>
              <c:idx val="1878"/>
              <c:tx>
                <c:rich>
                  <a:bodyPr/>
                  <a:lstStyle/>
                  <a:p>
                    <a:fld id="{9C90CFDB-C649-4C64-8079-4DCF109B96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C-97B6-4E4A-BB6F-2BABF5AA81B3}"/>
                </c:ext>
              </c:extLst>
            </c:dLbl>
            <c:dLbl>
              <c:idx val="1879"/>
              <c:tx>
                <c:rich>
                  <a:bodyPr/>
                  <a:lstStyle/>
                  <a:p>
                    <a:fld id="{F0959F5D-222A-4CA2-ADCC-502AF4ECD7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D-97B6-4E4A-BB6F-2BABF5AA81B3}"/>
                </c:ext>
              </c:extLst>
            </c:dLbl>
            <c:dLbl>
              <c:idx val="1880"/>
              <c:tx>
                <c:rich>
                  <a:bodyPr/>
                  <a:lstStyle/>
                  <a:p>
                    <a:fld id="{9A4F0281-464B-45AA-AF36-256D68F0A3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E-97B6-4E4A-BB6F-2BABF5AA81B3}"/>
                </c:ext>
              </c:extLst>
            </c:dLbl>
            <c:dLbl>
              <c:idx val="1881"/>
              <c:tx>
                <c:rich>
                  <a:bodyPr/>
                  <a:lstStyle/>
                  <a:p>
                    <a:fld id="{5B0C37B6-9458-42D7-A378-653B049221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F-97B6-4E4A-BB6F-2BABF5AA81B3}"/>
                </c:ext>
              </c:extLst>
            </c:dLbl>
            <c:dLbl>
              <c:idx val="1882"/>
              <c:tx>
                <c:rich>
                  <a:bodyPr/>
                  <a:lstStyle/>
                  <a:p>
                    <a:fld id="{100E2BC0-6BA6-49A8-B8BE-156FD367DF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0-97B6-4E4A-BB6F-2BABF5AA81B3}"/>
                </c:ext>
              </c:extLst>
            </c:dLbl>
            <c:dLbl>
              <c:idx val="1883"/>
              <c:tx>
                <c:rich>
                  <a:bodyPr/>
                  <a:lstStyle/>
                  <a:p>
                    <a:fld id="{2F28A70B-362C-4219-A0DF-9791311D7C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1-97B6-4E4A-BB6F-2BABF5AA81B3}"/>
                </c:ext>
              </c:extLst>
            </c:dLbl>
            <c:dLbl>
              <c:idx val="1884"/>
              <c:tx>
                <c:rich>
                  <a:bodyPr/>
                  <a:lstStyle/>
                  <a:p>
                    <a:fld id="{DB5D4B04-29BB-48D3-A998-B52ABBC301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2-97B6-4E4A-BB6F-2BABF5AA81B3}"/>
                </c:ext>
              </c:extLst>
            </c:dLbl>
            <c:dLbl>
              <c:idx val="1885"/>
              <c:tx>
                <c:rich>
                  <a:bodyPr/>
                  <a:lstStyle/>
                  <a:p>
                    <a:fld id="{A44906DE-1041-421F-804F-90897B563B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3-97B6-4E4A-BB6F-2BABF5AA81B3}"/>
                </c:ext>
              </c:extLst>
            </c:dLbl>
            <c:dLbl>
              <c:idx val="1886"/>
              <c:tx>
                <c:rich>
                  <a:bodyPr/>
                  <a:lstStyle/>
                  <a:p>
                    <a:fld id="{2465D6A4-E3FE-43B1-A89F-A4FF289766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4-97B6-4E4A-BB6F-2BABF5AA81B3}"/>
                </c:ext>
              </c:extLst>
            </c:dLbl>
            <c:dLbl>
              <c:idx val="1887"/>
              <c:tx>
                <c:rich>
                  <a:bodyPr/>
                  <a:lstStyle/>
                  <a:p>
                    <a:fld id="{84AD9CA7-D4C0-4C19-91F2-D79C54F5F1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5-97B6-4E4A-BB6F-2BABF5AA81B3}"/>
                </c:ext>
              </c:extLst>
            </c:dLbl>
            <c:dLbl>
              <c:idx val="1888"/>
              <c:tx>
                <c:rich>
                  <a:bodyPr/>
                  <a:lstStyle/>
                  <a:p>
                    <a:fld id="{8A74C36D-8D8F-477D-BA84-FB55E0C664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6-97B6-4E4A-BB6F-2BABF5AA81B3}"/>
                </c:ext>
              </c:extLst>
            </c:dLbl>
            <c:dLbl>
              <c:idx val="1889"/>
              <c:tx>
                <c:rich>
                  <a:bodyPr/>
                  <a:lstStyle/>
                  <a:p>
                    <a:fld id="{F150DB13-CC08-45A6-BBB8-6D28EE688D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7-97B6-4E4A-BB6F-2BABF5AA81B3}"/>
                </c:ext>
              </c:extLst>
            </c:dLbl>
            <c:dLbl>
              <c:idx val="1890"/>
              <c:tx>
                <c:rich>
                  <a:bodyPr/>
                  <a:lstStyle/>
                  <a:p>
                    <a:fld id="{5837B6AD-2D14-47BE-B29E-55190004FB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8-97B6-4E4A-BB6F-2BABF5AA81B3}"/>
                </c:ext>
              </c:extLst>
            </c:dLbl>
            <c:dLbl>
              <c:idx val="1891"/>
              <c:tx>
                <c:rich>
                  <a:bodyPr/>
                  <a:lstStyle/>
                  <a:p>
                    <a:fld id="{04FFA08D-251F-413D-8DA8-B044AB9364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9-97B6-4E4A-BB6F-2BABF5AA81B3}"/>
                </c:ext>
              </c:extLst>
            </c:dLbl>
            <c:dLbl>
              <c:idx val="1892"/>
              <c:tx>
                <c:rich>
                  <a:bodyPr/>
                  <a:lstStyle/>
                  <a:p>
                    <a:fld id="{7795D69A-408F-4A93-BBA8-E809377283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A-97B6-4E4A-BB6F-2BABF5AA81B3}"/>
                </c:ext>
              </c:extLst>
            </c:dLbl>
            <c:dLbl>
              <c:idx val="1893"/>
              <c:tx>
                <c:rich>
                  <a:bodyPr/>
                  <a:lstStyle/>
                  <a:p>
                    <a:fld id="{E493F18A-F283-402D-BA2E-ECD0431CB2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B-97B6-4E4A-BB6F-2BABF5AA81B3}"/>
                </c:ext>
              </c:extLst>
            </c:dLbl>
            <c:dLbl>
              <c:idx val="1894"/>
              <c:tx>
                <c:rich>
                  <a:bodyPr/>
                  <a:lstStyle/>
                  <a:p>
                    <a:fld id="{22D4ADD0-EFF9-413B-9049-4FF5D23CB4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C-97B6-4E4A-BB6F-2BABF5AA81B3}"/>
                </c:ext>
              </c:extLst>
            </c:dLbl>
            <c:dLbl>
              <c:idx val="1895"/>
              <c:tx>
                <c:rich>
                  <a:bodyPr/>
                  <a:lstStyle/>
                  <a:p>
                    <a:fld id="{029C5309-8E39-4A97-9548-8DD3EFD9E4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D-97B6-4E4A-BB6F-2BABF5AA81B3}"/>
                </c:ext>
              </c:extLst>
            </c:dLbl>
            <c:dLbl>
              <c:idx val="1896"/>
              <c:tx>
                <c:rich>
                  <a:bodyPr/>
                  <a:lstStyle/>
                  <a:p>
                    <a:fld id="{C741FC77-2A82-45E0-9B21-380B50BE03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E-97B6-4E4A-BB6F-2BABF5AA81B3}"/>
                </c:ext>
              </c:extLst>
            </c:dLbl>
            <c:dLbl>
              <c:idx val="1897"/>
              <c:tx>
                <c:rich>
                  <a:bodyPr/>
                  <a:lstStyle/>
                  <a:p>
                    <a:fld id="{5F2B6BC8-63AD-4F43-8709-8D07DD8898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F-97B6-4E4A-BB6F-2BABF5AA81B3}"/>
                </c:ext>
              </c:extLst>
            </c:dLbl>
            <c:dLbl>
              <c:idx val="1898"/>
              <c:tx>
                <c:rich>
                  <a:bodyPr/>
                  <a:lstStyle/>
                  <a:p>
                    <a:fld id="{E7F81872-0E7D-4D02-8A98-C3508D1CDF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0-97B6-4E4A-BB6F-2BABF5AA81B3}"/>
                </c:ext>
              </c:extLst>
            </c:dLbl>
            <c:dLbl>
              <c:idx val="1899"/>
              <c:tx>
                <c:rich>
                  <a:bodyPr/>
                  <a:lstStyle/>
                  <a:p>
                    <a:fld id="{72EB8162-C73C-4CAF-B646-451F1CD2D1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1-97B6-4E4A-BB6F-2BABF5AA81B3}"/>
                </c:ext>
              </c:extLst>
            </c:dLbl>
            <c:dLbl>
              <c:idx val="1900"/>
              <c:tx>
                <c:rich>
                  <a:bodyPr/>
                  <a:lstStyle/>
                  <a:p>
                    <a:fld id="{DD602239-A472-4274-B500-7DE0CFAB53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2-97B6-4E4A-BB6F-2BABF5AA81B3}"/>
                </c:ext>
              </c:extLst>
            </c:dLbl>
            <c:dLbl>
              <c:idx val="1901"/>
              <c:tx>
                <c:rich>
                  <a:bodyPr/>
                  <a:lstStyle/>
                  <a:p>
                    <a:fld id="{785D5DF5-3369-4FE0-8B0C-0A13E70ED3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3-97B6-4E4A-BB6F-2BABF5AA81B3}"/>
                </c:ext>
              </c:extLst>
            </c:dLbl>
            <c:dLbl>
              <c:idx val="1902"/>
              <c:tx>
                <c:rich>
                  <a:bodyPr/>
                  <a:lstStyle/>
                  <a:p>
                    <a:fld id="{639ABDCC-A0E2-4C81-8BE9-B8C3705959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4-97B6-4E4A-BB6F-2BABF5AA81B3}"/>
                </c:ext>
              </c:extLst>
            </c:dLbl>
            <c:dLbl>
              <c:idx val="1903"/>
              <c:tx>
                <c:rich>
                  <a:bodyPr/>
                  <a:lstStyle/>
                  <a:p>
                    <a:fld id="{ECFA5314-37E2-4950-B858-DA6F1B5A59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5-97B6-4E4A-BB6F-2BABF5AA81B3}"/>
                </c:ext>
              </c:extLst>
            </c:dLbl>
            <c:dLbl>
              <c:idx val="1904"/>
              <c:tx>
                <c:rich>
                  <a:bodyPr/>
                  <a:lstStyle/>
                  <a:p>
                    <a:fld id="{7A8544F0-E7FD-4236-8C07-1BEC27ED10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6-97B6-4E4A-BB6F-2BABF5AA81B3}"/>
                </c:ext>
              </c:extLst>
            </c:dLbl>
            <c:dLbl>
              <c:idx val="1905"/>
              <c:tx>
                <c:rich>
                  <a:bodyPr/>
                  <a:lstStyle/>
                  <a:p>
                    <a:fld id="{CCDA5C04-EB9D-4FDF-AF9A-AFC30A79C8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7-97B6-4E4A-BB6F-2BABF5AA81B3}"/>
                </c:ext>
              </c:extLst>
            </c:dLbl>
            <c:dLbl>
              <c:idx val="1906"/>
              <c:tx>
                <c:rich>
                  <a:bodyPr/>
                  <a:lstStyle/>
                  <a:p>
                    <a:fld id="{B5833D41-2A56-44F5-86FB-95C6AFCB1B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8-97B6-4E4A-BB6F-2BABF5AA81B3}"/>
                </c:ext>
              </c:extLst>
            </c:dLbl>
            <c:dLbl>
              <c:idx val="1907"/>
              <c:tx>
                <c:rich>
                  <a:bodyPr/>
                  <a:lstStyle/>
                  <a:p>
                    <a:fld id="{DA79EE72-AFB5-49DF-A2F9-ADEB1154B4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9-97B6-4E4A-BB6F-2BABF5AA81B3}"/>
                </c:ext>
              </c:extLst>
            </c:dLbl>
            <c:dLbl>
              <c:idx val="1908"/>
              <c:tx>
                <c:rich>
                  <a:bodyPr/>
                  <a:lstStyle/>
                  <a:p>
                    <a:fld id="{68DA1E24-35BD-4782-B051-5DDDE0423D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A-97B6-4E4A-BB6F-2BABF5AA81B3}"/>
                </c:ext>
              </c:extLst>
            </c:dLbl>
            <c:dLbl>
              <c:idx val="1909"/>
              <c:tx>
                <c:rich>
                  <a:bodyPr/>
                  <a:lstStyle/>
                  <a:p>
                    <a:fld id="{6533A9E4-9E13-4220-858B-498A069CE5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B-97B6-4E4A-BB6F-2BABF5AA81B3}"/>
                </c:ext>
              </c:extLst>
            </c:dLbl>
            <c:dLbl>
              <c:idx val="1910"/>
              <c:tx>
                <c:rich>
                  <a:bodyPr/>
                  <a:lstStyle/>
                  <a:p>
                    <a:fld id="{1CBA8F92-F8A6-462B-B62C-1EB5B7948E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C-97B6-4E4A-BB6F-2BABF5AA81B3}"/>
                </c:ext>
              </c:extLst>
            </c:dLbl>
            <c:dLbl>
              <c:idx val="1911"/>
              <c:tx>
                <c:rich>
                  <a:bodyPr/>
                  <a:lstStyle/>
                  <a:p>
                    <a:fld id="{668E5333-14A3-4D56-9E62-868C209B4B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D-97B6-4E4A-BB6F-2BABF5AA81B3}"/>
                </c:ext>
              </c:extLst>
            </c:dLbl>
            <c:dLbl>
              <c:idx val="1912"/>
              <c:tx>
                <c:rich>
                  <a:bodyPr/>
                  <a:lstStyle/>
                  <a:p>
                    <a:fld id="{D43A870A-CDC2-446E-9101-0CB5927801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E-97B6-4E4A-BB6F-2BABF5AA81B3}"/>
                </c:ext>
              </c:extLst>
            </c:dLbl>
            <c:dLbl>
              <c:idx val="1913"/>
              <c:tx>
                <c:rich>
                  <a:bodyPr/>
                  <a:lstStyle/>
                  <a:p>
                    <a:fld id="{714732D4-6BD8-4E6F-860B-7664DAE401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F-97B6-4E4A-BB6F-2BABF5AA81B3}"/>
                </c:ext>
              </c:extLst>
            </c:dLbl>
            <c:dLbl>
              <c:idx val="1914"/>
              <c:tx>
                <c:rich>
                  <a:bodyPr/>
                  <a:lstStyle/>
                  <a:p>
                    <a:fld id="{77BA341D-4D67-45F3-A9B7-A57A20E294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0-97B6-4E4A-BB6F-2BABF5AA81B3}"/>
                </c:ext>
              </c:extLst>
            </c:dLbl>
            <c:dLbl>
              <c:idx val="1915"/>
              <c:tx>
                <c:rich>
                  <a:bodyPr/>
                  <a:lstStyle/>
                  <a:p>
                    <a:fld id="{1EE5FF6D-8199-4943-91EF-ABAA02DAD0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1-97B6-4E4A-BB6F-2BABF5AA81B3}"/>
                </c:ext>
              </c:extLst>
            </c:dLbl>
            <c:dLbl>
              <c:idx val="1916"/>
              <c:tx>
                <c:rich>
                  <a:bodyPr/>
                  <a:lstStyle/>
                  <a:p>
                    <a:fld id="{F4E863E0-1BD8-4836-973C-C052952335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2-97B6-4E4A-BB6F-2BABF5AA81B3}"/>
                </c:ext>
              </c:extLst>
            </c:dLbl>
            <c:dLbl>
              <c:idx val="1917"/>
              <c:tx>
                <c:rich>
                  <a:bodyPr/>
                  <a:lstStyle/>
                  <a:p>
                    <a:fld id="{5D13C233-511E-461D-B7A5-090E3D1268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3-97B6-4E4A-BB6F-2BABF5AA81B3}"/>
                </c:ext>
              </c:extLst>
            </c:dLbl>
            <c:dLbl>
              <c:idx val="1918"/>
              <c:tx>
                <c:rich>
                  <a:bodyPr/>
                  <a:lstStyle/>
                  <a:p>
                    <a:fld id="{47BAB144-FDE4-4109-AA20-EC9748F204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4-97B6-4E4A-BB6F-2BABF5AA81B3}"/>
                </c:ext>
              </c:extLst>
            </c:dLbl>
            <c:dLbl>
              <c:idx val="1919"/>
              <c:tx>
                <c:rich>
                  <a:bodyPr/>
                  <a:lstStyle/>
                  <a:p>
                    <a:fld id="{D2C7270D-1CEE-47D2-82E0-3C58D11645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5-97B6-4E4A-BB6F-2BABF5AA81B3}"/>
                </c:ext>
              </c:extLst>
            </c:dLbl>
            <c:dLbl>
              <c:idx val="1920"/>
              <c:tx>
                <c:rich>
                  <a:bodyPr/>
                  <a:lstStyle/>
                  <a:p>
                    <a:fld id="{257293DB-C2C9-43B9-BB5C-20ADF28A94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6-97B6-4E4A-BB6F-2BABF5AA81B3}"/>
                </c:ext>
              </c:extLst>
            </c:dLbl>
            <c:dLbl>
              <c:idx val="1921"/>
              <c:tx>
                <c:rich>
                  <a:bodyPr/>
                  <a:lstStyle/>
                  <a:p>
                    <a:fld id="{A5E0AAFD-52AD-4E9A-A28A-A4379C6529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7-97B6-4E4A-BB6F-2BABF5AA81B3}"/>
                </c:ext>
              </c:extLst>
            </c:dLbl>
            <c:dLbl>
              <c:idx val="1922"/>
              <c:tx>
                <c:rich>
                  <a:bodyPr/>
                  <a:lstStyle/>
                  <a:p>
                    <a:fld id="{5A3D5A2E-7957-4F39-8141-6C70131292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8-97B6-4E4A-BB6F-2BABF5AA81B3}"/>
                </c:ext>
              </c:extLst>
            </c:dLbl>
            <c:dLbl>
              <c:idx val="1923"/>
              <c:tx>
                <c:rich>
                  <a:bodyPr/>
                  <a:lstStyle/>
                  <a:p>
                    <a:fld id="{3EE6BA37-2002-49E9-B1C7-8A98065540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9-97B6-4E4A-BB6F-2BABF5AA81B3}"/>
                </c:ext>
              </c:extLst>
            </c:dLbl>
            <c:dLbl>
              <c:idx val="1924"/>
              <c:tx>
                <c:rich>
                  <a:bodyPr/>
                  <a:lstStyle/>
                  <a:p>
                    <a:fld id="{425DBAF0-ED18-412F-BC76-1C0F0B641D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A-97B6-4E4A-BB6F-2BABF5AA81B3}"/>
                </c:ext>
              </c:extLst>
            </c:dLbl>
            <c:dLbl>
              <c:idx val="1925"/>
              <c:tx>
                <c:rich>
                  <a:bodyPr/>
                  <a:lstStyle/>
                  <a:p>
                    <a:fld id="{6EC3FFE3-7523-4743-9D68-0A3FEB8FA9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B-97B6-4E4A-BB6F-2BABF5AA81B3}"/>
                </c:ext>
              </c:extLst>
            </c:dLbl>
            <c:dLbl>
              <c:idx val="1926"/>
              <c:tx>
                <c:rich>
                  <a:bodyPr/>
                  <a:lstStyle/>
                  <a:p>
                    <a:fld id="{3DC00045-35B1-4C6A-8410-8D5B315F24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C-97B6-4E4A-BB6F-2BABF5AA81B3}"/>
                </c:ext>
              </c:extLst>
            </c:dLbl>
            <c:dLbl>
              <c:idx val="1927"/>
              <c:tx>
                <c:rich>
                  <a:bodyPr/>
                  <a:lstStyle/>
                  <a:p>
                    <a:fld id="{7F83A4E5-8905-4913-8E41-28441A4BBC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D-97B6-4E4A-BB6F-2BABF5AA81B3}"/>
                </c:ext>
              </c:extLst>
            </c:dLbl>
            <c:dLbl>
              <c:idx val="1928"/>
              <c:tx>
                <c:rich>
                  <a:bodyPr/>
                  <a:lstStyle/>
                  <a:p>
                    <a:fld id="{3E1D7A5D-4CAD-419A-A614-647DAC7F3B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E-97B6-4E4A-BB6F-2BABF5AA81B3}"/>
                </c:ext>
              </c:extLst>
            </c:dLbl>
            <c:dLbl>
              <c:idx val="1929"/>
              <c:tx>
                <c:rich>
                  <a:bodyPr/>
                  <a:lstStyle/>
                  <a:p>
                    <a:fld id="{92CD3567-FAA4-4E31-A5C5-1F4BEB4369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F-97B6-4E4A-BB6F-2BABF5AA81B3}"/>
                </c:ext>
              </c:extLst>
            </c:dLbl>
            <c:dLbl>
              <c:idx val="1930"/>
              <c:tx>
                <c:rich>
                  <a:bodyPr/>
                  <a:lstStyle/>
                  <a:p>
                    <a:fld id="{1DD8EBA1-3CEA-4712-97AD-9B18B7345D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0-97B6-4E4A-BB6F-2BABF5AA81B3}"/>
                </c:ext>
              </c:extLst>
            </c:dLbl>
            <c:dLbl>
              <c:idx val="1931"/>
              <c:tx>
                <c:rich>
                  <a:bodyPr/>
                  <a:lstStyle/>
                  <a:p>
                    <a:fld id="{EFC25B82-F638-4104-A285-EE3F7F9FE6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1-97B6-4E4A-BB6F-2BABF5AA81B3}"/>
                </c:ext>
              </c:extLst>
            </c:dLbl>
            <c:dLbl>
              <c:idx val="1932"/>
              <c:tx>
                <c:rich>
                  <a:bodyPr/>
                  <a:lstStyle/>
                  <a:p>
                    <a:fld id="{948C8207-5301-47B2-94AA-5840339360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2-97B6-4E4A-BB6F-2BABF5AA81B3}"/>
                </c:ext>
              </c:extLst>
            </c:dLbl>
            <c:dLbl>
              <c:idx val="1933"/>
              <c:tx>
                <c:rich>
                  <a:bodyPr/>
                  <a:lstStyle/>
                  <a:p>
                    <a:fld id="{82C95399-02B7-49AC-872B-5CA5938D20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3-97B6-4E4A-BB6F-2BABF5AA81B3}"/>
                </c:ext>
              </c:extLst>
            </c:dLbl>
            <c:dLbl>
              <c:idx val="1934"/>
              <c:tx>
                <c:rich>
                  <a:bodyPr/>
                  <a:lstStyle/>
                  <a:p>
                    <a:fld id="{3A675812-BB7E-41E3-96FB-61CFE8AA42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4-97B6-4E4A-BB6F-2BABF5AA81B3}"/>
                </c:ext>
              </c:extLst>
            </c:dLbl>
            <c:dLbl>
              <c:idx val="1935"/>
              <c:tx>
                <c:rich>
                  <a:bodyPr/>
                  <a:lstStyle/>
                  <a:p>
                    <a:fld id="{FBD3DE4E-7433-434B-AD8E-1D168B9C30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5-97B6-4E4A-BB6F-2BABF5AA81B3}"/>
                </c:ext>
              </c:extLst>
            </c:dLbl>
            <c:dLbl>
              <c:idx val="1936"/>
              <c:tx>
                <c:rich>
                  <a:bodyPr/>
                  <a:lstStyle/>
                  <a:p>
                    <a:fld id="{8A63B891-0093-4E66-8766-8DC4ABE7F6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6-97B6-4E4A-BB6F-2BABF5AA81B3}"/>
                </c:ext>
              </c:extLst>
            </c:dLbl>
            <c:dLbl>
              <c:idx val="1937"/>
              <c:tx>
                <c:rich>
                  <a:bodyPr/>
                  <a:lstStyle/>
                  <a:p>
                    <a:fld id="{485AA484-F8A7-4960-BC8E-34D4F5E8F7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7-97B6-4E4A-BB6F-2BABF5AA81B3}"/>
                </c:ext>
              </c:extLst>
            </c:dLbl>
            <c:dLbl>
              <c:idx val="1938"/>
              <c:tx>
                <c:rich>
                  <a:bodyPr/>
                  <a:lstStyle/>
                  <a:p>
                    <a:fld id="{4788BBDA-7E2A-4EB8-9663-42EB9A0A06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8-97B6-4E4A-BB6F-2BABF5AA81B3}"/>
                </c:ext>
              </c:extLst>
            </c:dLbl>
            <c:dLbl>
              <c:idx val="1939"/>
              <c:tx>
                <c:rich>
                  <a:bodyPr/>
                  <a:lstStyle/>
                  <a:p>
                    <a:fld id="{8891CF58-C7CD-4244-8C08-9597785365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9-97B6-4E4A-BB6F-2BABF5AA81B3}"/>
                </c:ext>
              </c:extLst>
            </c:dLbl>
            <c:dLbl>
              <c:idx val="1940"/>
              <c:tx>
                <c:rich>
                  <a:bodyPr/>
                  <a:lstStyle/>
                  <a:p>
                    <a:fld id="{2B789B3F-494F-4216-A1C1-9AA1C0D998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A-97B6-4E4A-BB6F-2BABF5AA81B3}"/>
                </c:ext>
              </c:extLst>
            </c:dLbl>
            <c:dLbl>
              <c:idx val="1941"/>
              <c:tx>
                <c:rich>
                  <a:bodyPr/>
                  <a:lstStyle/>
                  <a:p>
                    <a:fld id="{BE0608D1-E175-403A-BEBD-1377D33927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B-97B6-4E4A-BB6F-2BABF5AA81B3}"/>
                </c:ext>
              </c:extLst>
            </c:dLbl>
            <c:dLbl>
              <c:idx val="1942"/>
              <c:tx>
                <c:rich>
                  <a:bodyPr/>
                  <a:lstStyle/>
                  <a:p>
                    <a:fld id="{1F85EA7C-9CFB-45C2-8909-9F2E64367F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C-97B6-4E4A-BB6F-2BABF5AA81B3}"/>
                </c:ext>
              </c:extLst>
            </c:dLbl>
            <c:dLbl>
              <c:idx val="1943"/>
              <c:tx>
                <c:rich>
                  <a:bodyPr/>
                  <a:lstStyle/>
                  <a:p>
                    <a:fld id="{BA269CE5-83C9-4773-8EF8-F1839A0A60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D-97B6-4E4A-BB6F-2BABF5AA81B3}"/>
                </c:ext>
              </c:extLst>
            </c:dLbl>
            <c:dLbl>
              <c:idx val="1944"/>
              <c:tx>
                <c:rich>
                  <a:bodyPr/>
                  <a:lstStyle/>
                  <a:p>
                    <a:fld id="{34D36A64-6696-498B-895A-85B72A6183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E-97B6-4E4A-BB6F-2BABF5AA81B3}"/>
                </c:ext>
              </c:extLst>
            </c:dLbl>
            <c:dLbl>
              <c:idx val="1945"/>
              <c:tx>
                <c:rich>
                  <a:bodyPr/>
                  <a:lstStyle/>
                  <a:p>
                    <a:fld id="{921C792C-AB4A-45F8-A2EF-71B4D0F9E6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F-97B6-4E4A-BB6F-2BABF5AA81B3}"/>
                </c:ext>
              </c:extLst>
            </c:dLbl>
            <c:dLbl>
              <c:idx val="1946"/>
              <c:tx>
                <c:rich>
                  <a:bodyPr/>
                  <a:lstStyle/>
                  <a:p>
                    <a:fld id="{BB4E4191-5ADB-4623-8AA5-E6DBA80B4E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0-97B6-4E4A-BB6F-2BABF5AA81B3}"/>
                </c:ext>
              </c:extLst>
            </c:dLbl>
            <c:dLbl>
              <c:idx val="1947"/>
              <c:tx>
                <c:rich>
                  <a:bodyPr/>
                  <a:lstStyle/>
                  <a:p>
                    <a:fld id="{DB9528AE-3CB2-42DC-8AC5-CACBBFAADB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1-97B6-4E4A-BB6F-2BABF5AA81B3}"/>
                </c:ext>
              </c:extLst>
            </c:dLbl>
            <c:dLbl>
              <c:idx val="1948"/>
              <c:tx>
                <c:rich>
                  <a:bodyPr/>
                  <a:lstStyle/>
                  <a:p>
                    <a:fld id="{A3457DDF-7CF8-4141-BF84-8B254CB2F4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2-97B6-4E4A-BB6F-2BABF5AA81B3}"/>
                </c:ext>
              </c:extLst>
            </c:dLbl>
            <c:dLbl>
              <c:idx val="1949"/>
              <c:tx>
                <c:rich>
                  <a:bodyPr/>
                  <a:lstStyle/>
                  <a:p>
                    <a:fld id="{05F839DA-0208-42FA-AA5C-F7C1636D70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3-97B6-4E4A-BB6F-2BABF5AA81B3}"/>
                </c:ext>
              </c:extLst>
            </c:dLbl>
            <c:dLbl>
              <c:idx val="1950"/>
              <c:tx>
                <c:rich>
                  <a:bodyPr/>
                  <a:lstStyle/>
                  <a:p>
                    <a:fld id="{E1701809-155E-48E1-B9F5-299392224F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4-97B6-4E4A-BB6F-2BABF5AA81B3}"/>
                </c:ext>
              </c:extLst>
            </c:dLbl>
            <c:dLbl>
              <c:idx val="1951"/>
              <c:tx>
                <c:rich>
                  <a:bodyPr/>
                  <a:lstStyle/>
                  <a:p>
                    <a:fld id="{941B7F8F-FE21-4D41-B43C-FC9D2E377F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5-97B6-4E4A-BB6F-2BABF5AA81B3}"/>
                </c:ext>
              </c:extLst>
            </c:dLbl>
            <c:dLbl>
              <c:idx val="1952"/>
              <c:tx>
                <c:rich>
                  <a:bodyPr/>
                  <a:lstStyle/>
                  <a:p>
                    <a:fld id="{40148413-8B74-41D8-B977-91EBF4ED4E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6-97B6-4E4A-BB6F-2BABF5AA81B3}"/>
                </c:ext>
              </c:extLst>
            </c:dLbl>
            <c:dLbl>
              <c:idx val="1953"/>
              <c:tx>
                <c:rich>
                  <a:bodyPr/>
                  <a:lstStyle/>
                  <a:p>
                    <a:fld id="{23EC175E-753E-4258-9520-18D53FFC30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7-97B6-4E4A-BB6F-2BABF5AA81B3}"/>
                </c:ext>
              </c:extLst>
            </c:dLbl>
            <c:dLbl>
              <c:idx val="1954"/>
              <c:tx>
                <c:rich>
                  <a:bodyPr/>
                  <a:lstStyle/>
                  <a:p>
                    <a:fld id="{9580F919-9693-4C19-BA27-70B402B258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8-97B6-4E4A-BB6F-2BABF5AA81B3}"/>
                </c:ext>
              </c:extLst>
            </c:dLbl>
            <c:dLbl>
              <c:idx val="1955"/>
              <c:tx>
                <c:rich>
                  <a:bodyPr/>
                  <a:lstStyle/>
                  <a:p>
                    <a:fld id="{533A6F3B-0533-455A-AAB0-BFCD4AA00D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9-97B6-4E4A-BB6F-2BABF5AA81B3}"/>
                </c:ext>
              </c:extLst>
            </c:dLbl>
            <c:dLbl>
              <c:idx val="1956"/>
              <c:tx>
                <c:rich>
                  <a:bodyPr/>
                  <a:lstStyle/>
                  <a:p>
                    <a:fld id="{9A7FB1A5-9995-4458-9FA7-24EC73233B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A-97B6-4E4A-BB6F-2BABF5AA81B3}"/>
                </c:ext>
              </c:extLst>
            </c:dLbl>
            <c:dLbl>
              <c:idx val="1957"/>
              <c:tx>
                <c:rich>
                  <a:bodyPr/>
                  <a:lstStyle/>
                  <a:p>
                    <a:fld id="{0EC1B891-8A1C-4302-91FF-4995C61FD9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B-97B6-4E4A-BB6F-2BABF5AA81B3}"/>
                </c:ext>
              </c:extLst>
            </c:dLbl>
            <c:dLbl>
              <c:idx val="1958"/>
              <c:tx>
                <c:rich>
                  <a:bodyPr/>
                  <a:lstStyle/>
                  <a:p>
                    <a:fld id="{4F307DB4-1D9B-4C62-9D5E-ADA53113A5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C-97B6-4E4A-BB6F-2BABF5AA81B3}"/>
                </c:ext>
              </c:extLst>
            </c:dLbl>
            <c:dLbl>
              <c:idx val="1959"/>
              <c:tx>
                <c:rich>
                  <a:bodyPr/>
                  <a:lstStyle/>
                  <a:p>
                    <a:fld id="{F0F04F47-A4D9-42C0-93C0-7B32F18009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D-97B6-4E4A-BB6F-2BABF5AA81B3}"/>
                </c:ext>
              </c:extLst>
            </c:dLbl>
            <c:dLbl>
              <c:idx val="1960"/>
              <c:tx>
                <c:rich>
                  <a:bodyPr/>
                  <a:lstStyle/>
                  <a:p>
                    <a:fld id="{C8297CAA-E451-4FD5-9A5B-798DFE2C3F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E-97B6-4E4A-BB6F-2BABF5AA81B3}"/>
                </c:ext>
              </c:extLst>
            </c:dLbl>
            <c:dLbl>
              <c:idx val="1961"/>
              <c:tx>
                <c:rich>
                  <a:bodyPr/>
                  <a:lstStyle/>
                  <a:p>
                    <a:fld id="{8BC5E4F0-AD75-4DC4-85AF-2DFA47FD1C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F-97B6-4E4A-BB6F-2BABF5AA81B3}"/>
                </c:ext>
              </c:extLst>
            </c:dLbl>
            <c:dLbl>
              <c:idx val="1962"/>
              <c:tx>
                <c:rich>
                  <a:bodyPr/>
                  <a:lstStyle/>
                  <a:p>
                    <a:fld id="{410C90AD-D8DF-4780-A9F4-2D1D26F99A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0-97B6-4E4A-BB6F-2BABF5AA81B3}"/>
                </c:ext>
              </c:extLst>
            </c:dLbl>
            <c:dLbl>
              <c:idx val="1963"/>
              <c:tx>
                <c:rich>
                  <a:bodyPr/>
                  <a:lstStyle/>
                  <a:p>
                    <a:fld id="{ACE4A5DF-9EC1-4AC0-87CE-848424A4DC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1-97B6-4E4A-BB6F-2BABF5AA81B3}"/>
                </c:ext>
              </c:extLst>
            </c:dLbl>
            <c:dLbl>
              <c:idx val="1964"/>
              <c:tx>
                <c:rich>
                  <a:bodyPr/>
                  <a:lstStyle/>
                  <a:p>
                    <a:fld id="{D79B5EDE-46F3-485F-AAAB-763296DDD4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2-97B6-4E4A-BB6F-2BABF5AA81B3}"/>
                </c:ext>
              </c:extLst>
            </c:dLbl>
            <c:dLbl>
              <c:idx val="1965"/>
              <c:tx>
                <c:rich>
                  <a:bodyPr/>
                  <a:lstStyle/>
                  <a:p>
                    <a:fld id="{EC5D03B8-1FCE-442B-9A4A-8F1BDF3083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3-97B6-4E4A-BB6F-2BABF5AA81B3}"/>
                </c:ext>
              </c:extLst>
            </c:dLbl>
            <c:dLbl>
              <c:idx val="1966"/>
              <c:tx>
                <c:rich>
                  <a:bodyPr/>
                  <a:lstStyle/>
                  <a:p>
                    <a:fld id="{23ED69AE-BF4A-4E81-A5C7-F2B8A3A9F9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4-97B6-4E4A-BB6F-2BABF5AA81B3}"/>
                </c:ext>
              </c:extLst>
            </c:dLbl>
            <c:dLbl>
              <c:idx val="1967"/>
              <c:tx>
                <c:rich>
                  <a:bodyPr/>
                  <a:lstStyle/>
                  <a:p>
                    <a:fld id="{22D32EE5-7AA6-4581-8D8B-B1D531978F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5-97B6-4E4A-BB6F-2BABF5AA81B3}"/>
                </c:ext>
              </c:extLst>
            </c:dLbl>
            <c:dLbl>
              <c:idx val="1968"/>
              <c:tx>
                <c:rich>
                  <a:bodyPr/>
                  <a:lstStyle/>
                  <a:p>
                    <a:fld id="{483B9AD5-1009-458C-9A87-58A5832269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6-97B6-4E4A-BB6F-2BABF5AA81B3}"/>
                </c:ext>
              </c:extLst>
            </c:dLbl>
            <c:dLbl>
              <c:idx val="1969"/>
              <c:tx>
                <c:rich>
                  <a:bodyPr/>
                  <a:lstStyle/>
                  <a:p>
                    <a:fld id="{3138439A-ED93-4CB4-BA80-689D95C4C0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7-97B6-4E4A-BB6F-2BABF5AA81B3}"/>
                </c:ext>
              </c:extLst>
            </c:dLbl>
            <c:dLbl>
              <c:idx val="1970"/>
              <c:tx>
                <c:rich>
                  <a:bodyPr/>
                  <a:lstStyle/>
                  <a:p>
                    <a:fld id="{DCA9B3A3-2B2B-4289-BE35-F96F45E023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8-97B6-4E4A-BB6F-2BABF5AA81B3}"/>
                </c:ext>
              </c:extLst>
            </c:dLbl>
            <c:dLbl>
              <c:idx val="1971"/>
              <c:tx>
                <c:rich>
                  <a:bodyPr/>
                  <a:lstStyle/>
                  <a:p>
                    <a:fld id="{BA6E6B86-9737-43EB-AAEA-A62E0E07A6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9-97B6-4E4A-BB6F-2BABF5AA81B3}"/>
                </c:ext>
              </c:extLst>
            </c:dLbl>
            <c:dLbl>
              <c:idx val="1972"/>
              <c:tx>
                <c:rich>
                  <a:bodyPr/>
                  <a:lstStyle/>
                  <a:p>
                    <a:fld id="{071D914A-0A65-41DE-A15A-24078B24F3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A-97B6-4E4A-BB6F-2BABF5AA81B3}"/>
                </c:ext>
              </c:extLst>
            </c:dLbl>
            <c:dLbl>
              <c:idx val="1973"/>
              <c:tx>
                <c:rich>
                  <a:bodyPr/>
                  <a:lstStyle/>
                  <a:p>
                    <a:fld id="{6DDC8A4E-D4A1-4614-961E-CCF1F05A48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B-97B6-4E4A-BB6F-2BABF5AA81B3}"/>
                </c:ext>
              </c:extLst>
            </c:dLbl>
            <c:dLbl>
              <c:idx val="1974"/>
              <c:tx>
                <c:rich>
                  <a:bodyPr/>
                  <a:lstStyle/>
                  <a:p>
                    <a:fld id="{C349BB25-A1E3-45D4-A74B-FB34489061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C-97B6-4E4A-BB6F-2BABF5AA81B3}"/>
                </c:ext>
              </c:extLst>
            </c:dLbl>
            <c:dLbl>
              <c:idx val="1975"/>
              <c:tx>
                <c:rich>
                  <a:bodyPr/>
                  <a:lstStyle/>
                  <a:p>
                    <a:fld id="{36DA6DF7-72D5-4279-A6D2-5AC5974444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D-97B6-4E4A-BB6F-2BABF5AA81B3}"/>
                </c:ext>
              </c:extLst>
            </c:dLbl>
            <c:dLbl>
              <c:idx val="1976"/>
              <c:tx>
                <c:rich>
                  <a:bodyPr/>
                  <a:lstStyle/>
                  <a:p>
                    <a:fld id="{1A85F9BA-0705-4E81-95C7-E1B0125F8E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E-97B6-4E4A-BB6F-2BABF5AA81B3}"/>
                </c:ext>
              </c:extLst>
            </c:dLbl>
            <c:dLbl>
              <c:idx val="1977"/>
              <c:tx>
                <c:rich>
                  <a:bodyPr/>
                  <a:lstStyle/>
                  <a:p>
                    <a:fld id="{5277C679-FA71-479E-B9B8-FA2B5FB833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F-97B6-4E4A-BB6F-2BABF5AA81B3}"/>
                </c:ext>
              </c:extLst>
            </c:dLbl>
            <c:dLbl>
              <c:idx val="1978"/>
              <c:tx>
                <c:rich>
                  <a:bodyPr/>
                  <a:lstStyle/>
                  <a:p>
                    <a:fld id="{3F18CDE3-4CDF-4C70-A178-827B68E144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0-97B6-4E4A-BB6F-2BABF5AA81B3}"/>
                </c:ext>
              </c:extLst>
            </c:dLbl>
            <c:dLbl>
              <c:idx val="1979"/>
              <c:tx>
                <c:rich>
                  <a:bodyPr/>
                  <a:lstStyle/>
                  <a:p>
                    <a:fld id="{A908519A-A181-45BB-9D8E-CF2D0C5097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1-97B6-4E4A-BB6F-2BABF5AA81B3}"/>
                </c:ext>
              </c:extLst>
            </c:dLbl>
            <c:dLbl>
              <c:idx val="1980"/>
              <c:tx>
                <c:rich>
                  <a:bodyPr/>
                  <a:lstStyle/>
                  <a:p>
                    <a:fld id="{C3FFF782-3783-4D78-981C-8DE4D9D72C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2-97B6-4E4A-BB6F-2BABF5AA81B3}"/>
                </c:ext>
              </c:extLst>
            </c:dLbl>
            <c:dLbl>
              <c:idx val="1981"/>
              <c:tx>
                <c:rich>
                  <a:bodyPr/>
                  <a:lstStyle/>
                  <a:p>
                    <a:fld id="{356FEEB2-21D4-4B30-8C45-195C22B16D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3-97B6-4E4A-BB6F-2BABF5AA81B3}"/>
                </c:ext>
              </c:extLst>
            </c:dLbl>
            <c:dLbl>
              <c:idx val="1982"/>
              <c:tx>
                <c:rich>
                  <a:bodyPr/>
                  <a:lstStyle/>
                  <a:p>
                    <a:fld id="{50460913-F08A-4FEF-93D7-E079FB9262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4-97B6-4E4A-BB6F-2BABF5AA81B3}"/>
                </c:ext>
              </c:extLst>
            </c:dLbl>
            <c:dLbl>
              <c:idx val="1983"/>
              <c:tx>
                <c:rich>
                  <a:bodyPr/>
                  <a:lstStyle/>
                  <a:p>
                    <a:fld id="{24D53AC6-BAA4-4EFF-B562-855867F03B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5-97B6-4E4A-BB6F-2BABF5AA81B3}"/>
                </c:ext>
              </c:extLst>
            </c:dLbl>
            <c:dLbl>
              <c:idx val="1984"/>
              <c:tx>
                <c:rich>
                  <a:bodyPr/>
                  <a:lstStyle/>
                  <a:p>
                    <a:fld id="{9E35BC43-EDBE-4FF1-932C-266DAAC0BC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6-97B6-4E4A-BB6F-2BABF5AA81B3}"/>
                </c:ext>
              </c:extLst>
            </c:dLbl>
            <c:dLbl>
              <c:idx val="1985"/>
              <c:tx>
                <c:rich>
                  <a:bodyPr/>
                  <a:lstStyle/>
                  <a:p>
                    <a:fld id="{4B7E37E0-22AB-4C1B-B953-F796117BD8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7-97B6-4E4A-BB6F-2BABF5AA81B3}"/>
                </c:ext>
              </c:extLst>
            </c:dLbl>
            <c:dLbl>
              <c:idx val="1986"/>
              <c:tx>
                <c:rich>
                  <a:bodyPr/>
                  <a:lstStyle/>
                  <a:p>
                    <a:fld id="{D4A01938-E3E9-4220-8C0F-49A27BD9EB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8-97B6-4E4A-BB6F-2BABF5AA81B3}"/>
                </c:ext>
              </c:extLst>
            </c:dLbl>
            <c:dLbl>
              <c:idx val="1987"/>
              <c:tx>
                <c:rich>
                  <a:bodyPr/>
                  <a:lstStyle/>
                  <a:p>
                    <a:fld id="{A37FB8DD-C5DD-41B0-A185-28771341AD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9-97B6-4E4A-BB6F-2BABF5AA81B3}"/>
                </c:ext>
              </c:extLst>
            </c:dLbl>
            <c:dLbl>
              <c:idx val="1988"/>
              <c:tx>
                <c:rich>
                  <a:bodyPr/>
                  <a:lstStyle/>
                  <a:p>
                    <a:fld id="{56D545E9-80D1-4956-81EC-173C37BCAA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A-97B6-4E4A-BB6F-2BABF5AA81B3}"/>
                </c:ext>
              </c:extLst>
            </c:dLbl>
            <c:dLbl>
              <c:idx val="1989"/>
              <c:tx>
                <c:rich>
                  <a:bodyPr/>
                  <a:lstStyle/>
                  <a:p>
                    <a:fld id="{23CA999A-D791-425F-8538-D0FD1DD31A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B-97B6-4E4A-BB6F-2BABF5AA81B3}"/>
                </c:ext>
              </c:extLst>
            </c:dLbl>
            <c:dLbl>
              <c:idx val="1990"/>
              <c:tx>
                <c:rich>
                  <a:bodyPr/>
                  <a:lstStyle/>
                  <a:p>
                    <a:fld id="{B7F36597-EB1B-4066-8A38-79AFE47554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C-97B6-4E4A-BB6F-2BABF5AA81B3}"/>
                </c:ext>
              </c:extLst>
            </c:dLbl>
            <c:dLbl>
              <c:idx val="1991"/>
              <c:tx>
                <c:rich>
                  <a:bodyPr/>
                  <a:lstStyle/>
                  <a:p>
                    <a:fld id="{E3816F26-A4BE-4EC5-ACD9-E86EBFDCC9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D-97B6-4E4A-BB6F-2BABF5AA81B3}"/>
                </c:ext>
              </c:extLst>
            </c:dLbl>
            <c:dLbl>
              <c:idx val="1992"/>
              <c:tx>
                <c:rich>
                  <a:bodyPr/>
                  <a:lstStyle/>
                  <a:p>
                    <a:fld id="{DF0304EB-E590-4129-AA25-B875582090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E-97B6-4E4A-BB6F-2BABF5AA81B3}"/>
                </c:ext>
              </c:extLst>
            </c:dLbl>
            <c:dLbl>
              <c:idx val="1993"/>
              <c:tx>
                <c:rich>
                  <a:bodyPr/>
                  <a:lstStyle/>
                  <a:p>
                    <a:fld id="{494FC25D-94E0-4475-BFD9-7BF33D8D86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F-97B6-4E4A-BB6F-2BABF5AA81B3}"/>
                </c:ext>
              </c:extLst>
            </c:dLbl>
            <c:dLbl>
              <c:idx val="1994"/>
              <c:tx>
                <c:rich>
                  <a:bodyPr/>
                  <a:lstStyle/>
                  <a:p>
                    <a:fld id="{0E548AAD-DF82-48D3-9DBB-DFC09AD582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0-97B6-4E4A-BB6F-2BABF5AA81B3}"/>
                </c:ext>
              </c:extLst>
            </c:dLbl>
            <c:dLbl>
              <c:idx val="1995"/>
              <c:tx>
                <c:rich>
                  <a:bodyPr/>
                  <a:lstStyle/>
                  <a:p>
                    <a:fld id="{E20DAB0C-52A3-44E7-BAA5-BD83CE8EA4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1-97B6-4E4A-BB6F-2BABF5AA81B3}"/>
                </c:ext>
              </c:extLst>
            </c:dLbl>
            <c:dLbl>
              <c:idx val="1996"/>
              <c:tx>
                <c:rich>
                  <a:bodyPr/>
                  <a:lstStyle/>
                  <a:p>
                    <a:fld id="{65534158-261E-445B-8125-A7ED0ADCD6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2-97B6-4E4A-BB6F-2BABF5AA81B3}"/>
                </c:ext>
              </c:extLst>
            </c:dLbl>
            <c:dLbl>
              <c:idx val="1997"/>
              <c:tx>
                <c:rich>
                  <a:bodyPr/>
                  <a:lstStyle/>
                  <a:p>
                    <a:fld id="{AF54676F-81A4-4CC4-9616-7C8477A49C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3-97B6-4E4A-BB6F-2BABF5AA81B3}"/>
                </c:ext>
              </c:extLst>
            </c:dLbl>
            <c:dLbl>
              <c:idx val="1998"/>
              <c:tx>
                <c:rich>
                  <a:bodyPr/>
                  <a:lstStyle/>
                  <a:p>
                    <a:fld id="{07D9B97A-BD74-4A27-B510-6C447D9D3D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4-97B6-4E4A-BB6F-2BABF5AA81B3}"/>
                </c:ext>
              </c:extLst>
            </c:dLbl>
            <c:dLbl>
              <c:idx val="1999"/>
              <c:tx>
                <c:rich>
                  <a:bodyPr/>
                  <a:lstStyle/>
                  <a:p>
                    <a:fld id="{01F9EC39-DFE3-414A-9C8C-186AE90831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5-97B6-4E4A-BB6F-2BABF5AA81B3}"/>
                </c:ext>
              </c:extLst>
            </c:dLbl>
            <c:dLbl>
              <c:idx val="2000"/>
              <c:tx>
                <c:rich>
                  <a:bodyPr/>
                  <a:lstStyle/>
                  <a:p>
                    <a:fld id="{7B329E88-CF07-4383-A160-1C0B7D5D03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6-97B6-4E4A-BB6F-2BABF5AA81B3}"/>
                </c:ext>
              </c:extLst>
            </c:dLbl>
            <c:dLbl>
              <c:idx val="2001"/>
              <c:tx>
                <c:rich>
                  <a:bodyPr/>
                  <a:lstStyle/>
                  <a:p>
                    <a:fld id="{120E1B63-85B3-465F-813D-955F642B7D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7-97B6-4E4A-BB6F-2BABF5AA81B3}"/>
                </c:ext>
              </c:extLst>
            </c:dLbl>
            <c:dLbl>
              <c:idx val="2002"/>
              <c:tx>
                <c:rich>
                  <a:bodyPr/>
                  <a:lstStyle/>
                  <a:p>
                    <a:fld id="{64796712-2A41-48EE-82DE-E42379FF26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8-97B6-4E4A-BB6F-2BABF5AA81B3}"/>
                </c:ext>
              </c:extLst>
            </c:dLbl>
            <c:dLbl>
              <c:idx val="2003"/>
              <c:tx>
                <c:rich>
                  <a:bodyPr/>
                  <a:lstStyle/>
                  <a:p>
                    <a:fld id="{C659AEB9-934B-429D-AD7E-A018D78A7B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9-97B6-4E4A-BB6F-2BABF5AA81B3}"/>
                </c:ext>
              </c:extLst>
            </c:dLbl>
            <c:dLbl>
              <c:idx val="2004"/>
              <c:tx>
                <c:rich>
                  <a:bodyPr/>
                  <a:lstStyle/>
                  <a:p>
                    <a:fld id="{EA63AADF-5557-49B6-83BE-CBD99E9D36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A-97B6-4E4A-BB6F-2BABF5AA81B3}"/>
                </c:ext>
              </c:extLst>
            </c:dLbl>
            <c:dLbl>
              <c:idx val="2005"/>
              <c:tx>
                <c:rich>
                  <a:bodyPr/>
                  <a:lstStyle/>
                  <a:p>
                    <a:fld id="{76614FDC-BB24-4745-971E-D5032C1539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B-97B6-4E4A-BB6F-2BABF5AA81B3}"/>
                </c:ext>
              </c:extLst>
            </c:dLbl>
            <c:dLbl>
              <c:idx val="2006"/>
              <c:tx>
                <c:rich>
                  <a:bodyPr/>
                  <a:lstStyle/>
                  <a:p>
                    <a:fld id="{3227055A-4F7D-4399-9835-05580685F1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C-97B6-4E4A-BB6F-2BABF5AA81B3}"/>
                </c:ext>
              </c:extLst>
            </c:dLbl>
            <c:dLbl>
              <c:idx val="2007"/>
              <c:tx>
                <c:rich>
                  <a:bodyPr/>
                  <a:lstStyle/>
                  <a:p>
                    <a:fld id="{150154BE-CCA3-4ECD-ADDD-FD99942D3E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D-97B6-4E4A-BB6F-2BABF5AA81B3}"/>
                </c:ext>
              </c:extLst>
            </c:dLbl>
            <c:dLbl>
              <c:idx val="2008"/>
              <c:tx>
                <c:rich>
                  <a:bodyPr/>
                  <a:lstStyle/>
                  <a:p>
                    <a:fld id="{D4C5CF12-27D4-4C75-BD8B-3D358B4C2A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E-97B6-4E4A-BB6F-2BABF5AA81B3}"/>
                </c:ext>
              </c:extLst>
            </c:dLbl>
            <c:dLbl>
              <c:idx val="2009"/>
              <c:tx>
                <c:rich>
                  <a:bodyPr/>
                  <a:lstStyle/>
                  <a:p>
                    <a:fld id="{F3C9EB45-CD00-4288-9BA7-F710C3D362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F-97B6-4E4A-BB6F-2BABF5AA81B3}"/>
                </c:ext>
              </c:extLst>
            </c:dLbl>
            <c:dLbl>
              <c:idx val="2010"/>
              <c:tx>
                <c:rich>
                  <a:bodyPr/>
                  <a:lstStyle/>
                  <a:p>
                    <a:fld id="{848D4591-D10D-4ABD-AC6A-07C43CB639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0-97B6-4E4A-BB6F-2BABF5AA81B3}"/>
                </c:ext>
              </c:extLst>
            </c:dLbl>
            <c:dLbl>
              <c:idx val="2011"/>
              <c:tx>
                <c:rich>
                  <a:bodyPr/>
                  <a:lstStyle/>
                  <a:p>
                    <a:fld id="{E303D579-5589-4CD0-B069-C7D12D366E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1-97B6-4E4A-BB6F-2BABF5AA81B3}"/>
                </c:ext>
              </c:extLst>
            </c:dLbl>
            <c:dLbl>
              <c:idx val="2012"/>
              <c:tx>
                <c:rich>
                  <a:bodyPr/>
                  <a:lstStyle/>
                  <a:p>
                    <a:fld id="{66A9634F-2ED4-40D1-B2D7-7C3B07105B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2-97B6-4E4A-BB6F-2BABF5AA81B3}"/>
                </c:ext>
              </c:extLst>
            </c:dLbl>
            <c:dLbl>
              <c:idx val="2013"/>
              <c:tx>
                <c:rich>
                  <a:bodyPr/>
                  <a:lstStyle/>
                  <a:p>
                    <a:fld id="{C9C5C685-7F19-4913-88F8-5D2EC6D41B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3-97B6-4E4A-BB6F-2BABF5AA81B3}"/>
                </c:ext>
              </c:extLst>
            </c:dLbl>
            <c:dLbl>
              <c:idx val="2014"/>
              <c:tx>
                <c:rich>
                  <a:bodyPr/>
                  <a:lstStyle/>
                  <a:p>
                    <a:fld id="{7EC37C69-2B9F-4E41-A814-C7BFA82D9D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4-97B6-4E4A-BB6F-2BABF5AA81B3}"/>
                </c:ext>
              </c:extLst>
            </c:dLbl>
            <c:dLbl>
              <c:idx val="2015"/>
              <c:tx>
                <c:rich>
                  <a:bodyPr/>
                  <a:lstStyle/>
                  <a:p>
                    <a:fld id="{FBA4CBE2-4B96-4BEA-8BC1-F7E4691F04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5-97B6-4E4A-BB6F-2BABF5AA81B3}"/>
                </c:ext>
              </c:extLst>
            </c:dLbl>
            <c:dLbl>
              <c:idx val="2016"/>
              <c:tx>
                <c:rich>
                  <a:bodyPr/>
                  <a:lstStyle/>
                  <a:p>
                    <a:fld id="{C1801C5E-630D-45D8-9434-C02DD572E3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6-97B6-4E4A-BB6F-2BABF5AA81B3}"/>
                </c:ext>
              </c:extLst>
            </c:dLbl>
            <c:dLbl>
              <c:idx val="2017"/>
              <c:tx>
                <c:rich>
                  <a:bodyPr/>
                  <a:lstStyle/>
                  <a:p>
                    <a:fld id="{D13F10B6-83D6-4B75-A399-8D3AB866E5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7-97B6-4E4A-BB6F-2BABF5AA81B3}"/>
                </c:ext>
              </c:extLst>
            </c:dLbl>
            <c:dLbl>
              <c:idx val="2018"/>
              <c:tx>
                <c:rich>
                  <a:bodyPr/>
                  <a:lstStyle/>
                  <a:p>
                    <a:fld id="{707465B6-556F-4E60-B7D1-A5D69345A6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8-97B6-4E4A-BB6F-2BABF5AA81B3}"/>
                </c:ext>
              </c:extLst>
            </c:dLbl>
            <c:dLbl>
              <c:idx val="2019"/>
              <c:tx>
                <c:rich>
                  <a:bodyPr/>
                  <a:lstStyle/>
                  <a:p>
                    <a:fld id="{4DD8798A-8C4F-4BE6-B4A7-3266D58339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9-97B6-4E4A-BB6F-2BABF5AA81B3}"/>
                </c:ext>
              </c:extLst>
            </c:dLbl>
            <c:dLbl>
              <c:idx val="2020"/>
              <c:tx>
                <c:rich>
                  <a:bodyPr/>
                  <a:lstStyle/>
                  <a:p>
                    <a:fld id="{4A82E4CE-33A0-4557-A110-2E00D49EDB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A-97B6-4E4A-BB6F-2BABF5AA81B3}"/>
                </c:ext>
              </c:extLst>
            </c:dLbl>
            <c:dLbl>
              <c:idx val="2021"/>
              <c:tx>
                <c:rich>
                  <a:bodyPr/>
                  <a:lstStyle/>
                  <a:p>
                    <a:fld id="{1186C8C8-09F2-478A-8AFE-374D0A7D2D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B-97B6-4E4A-BB6F-2BABF5AA81B3}"/>
                </c:ext>
              </c:extLst>
            </c:dLbl>
            <c:dLbl>
              <c:idx val="2022"/>
              <c:tx>
                <c:rich>
                  <a:bodyPr/>
                  <a:lstStyle/>
                  <a:p>
                    <a:fld id="{FD94DA90-506E-44ED-8993-D8D5BA0080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C-97B6-4E4A-BB6F-2BABF5AA81B3}"/>
                </c:ext>
              </c:extLst>
            </c:dLbl>
            <c:dLbl>
              <c:idx val="2023"/>
              <c:tx>
                <c:rich>
                  <a:bodyPr/>
                  <a:lstStyle/>
                  <a:p>
                    <a:fld id="{F054079F-357D-4E5A-A4E5-DF036BE79C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D-97B6-4E4A-BB6F-2BABF5AA81B3}"/>
                </c:ext>
              </c:extLst>
            </c:dLbl>
            <c:dLbl>
              <c:idx val="2024"/>
              <c:tx>
                <c:rich>
                  <a:bodyPr/>
                  <a:lstStyle/>
                  <a:p>
                    <a:fld id="{FA17E7A2-1D5E-4DA7-80C3-3FD7293AE1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E-97B6-4E4A-BB6F-2BABF5AA81B3}"/>
                </c:ext>
              </c:extLst>
            </c:dLbl>
            <c:dLbl>
              <c:idx val="2025"/>
              <c:tx>
                <c:rich>
                  <a:bodyPr/>
                  <a:lstStyle/>
                  <a:p>
                    <a:fld id="{FCC1D95E-7CE5-4203-811D-46926DF39B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F-97B6-4E4A-BB6F-2BABF5AA81B3}"/>
                </c:ext>
              </c:extLst>
            </c:dLbl>
            <c:dLbl>
              <c:idx val="2026"/>
              <c:tx>
                <c:rich>
                  <a:bodyPr/>
                  <a:lstStyle/>
                  <a:p>
                    <a:fld id="{12FC905A-FB54-4F1A-BF38-A4941ACDDA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0-97B6-4E4A-BB6F-2BABF5AA81B3}"/>
                </c:ext>
              </c:extLst>
            </c:dLbl>
            <c:dLbl>
              <c:idx val="2027"/>
              <c:tx>
                <c:rich>
                  <a:bodyPr/>
                  <a:lstStyle/>
                  <a:p>
                    <a:fld id="{3B836286-22BB-446E-895B-7D9793730C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1-97B6-4E4A-BB6F-2BABF5AA81B3}"/>
                </c:ext>
              </c:extLst>
            </c:dLbl>
            <c:dLbl>
              <c:idx val="2028"/>
              <c:tx>
                <c:rich>
                  <a:bodyPr/>
                  <a:lstStyle/>
                  <a:p>
                    <a:fld id="{EC9D3D03-B451-4195-8DA1-EDEA2AED37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2-97B6-4E4A-BB6F-2BABF5AA81B3}"/>
                </c:ext>
              </c:extLst>
            </c:dLbl>
            <c:dLbl>
              <c:idx val="2029"/>
              <c:tx>
                <c:rich>
                  <a:bodyPr/>
                  <a:lstStyle/>
                  <a:p>
                    <a:fld id="{BD36A49F-FF7D-4149-B5A9-803D6F148E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3-97B6-4E4A-BB6F-2BABF5AA81B3}"/>
                </c:ext>
              </c:extLst>
            </c:dLbl>
            <c:dLbl>
              <c:idx val="2030"/>
              <c:tx>
                <c:rich>
                  <a:bodyPr/>
                  <a:lstStyle/>
                  <a:p>
                    <a:fld id="{92F87017-A19E-41A8-943E-B8A1087A4B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4-97B6-4E4A-BB6F-2BABF5AA81B3}"/>
                </c:ext>
              </c:extLst>
            </c:dLbl>
            <c:dLbl>
              <c:idx val="2031"/>
              <c:tx>
                <c:rich>
                  <a:bodyPr/>
                  <a:lstStyle/>
                  <a:p>
                    <a:fld id="{DF1B8E11-7B58-4450-85FE-578453A136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5-97B6-4E4A-BB6F-2BABF5AA81B3}"/>
                </c:ext>
              </c:extLst>
            </c:dLbl>
            <c:dLbl>
              <c:idx val="2032"/>
              <c:tx>
                <c:rich>
                  <a:bodyPr/>
                  <a:lstStyle/>
                  <a:p>
                    <a:fld id="{FCCA931F-F54A-4DB6-A2F1-37E103D053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6-97B6-4E4A-BB6F-2BABF5AA81B3}"/>
                </c:ext>
              </c:extLst>
            </c:dLbl>
            <c:dLbl>
              <c:idx val="2033"/>
              <c:tx>
                <c:rich>
                  <a:bodyPr/>
                  <a:lstStyle/>
                  <a:p>
                    <a:fld id="{7CEC53A8-3146-4C24-ADD1-05F6AA09ED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7-97B6-4E4A-BB6F-2BABF5AA81B3}"/>
                </c:ext>
              </c:extLst>
            </c:dLbl>
            <c:dLbl>
              <c:idx val="2034"/>
              <c:tx>
                <c:rich>
                  <a:bodyPr/>
                  <a:lstStyle/>
                  <a:p>
                    <a:fld id="{D5BE403A-5C82-4926-AB52-349690CFDF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8-97B6-4E4A-BB6F-2BABF5AA81B3}"/>
                </c:ext>
              </c:extLst>
            </c:dLbl>
            <c:dLbl>
              <c:idx val="2035"/>
              <c:tx>
                <c:rich>
                  <a:bodyPr/>
                  <a:lstStyle/>
                  <a:p>
                    <a:fld id="{005E9C91-0A57-4299-AFD2-BF2DFC2E18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9-97B6-4E4A-BB6F-2BABF5AA81B3}"/>
                </c:ext>
              </c:extLst>
            </c:dLbl>
            <c:dLbl>
              <c:idx val="2036"/>
              <c:tx>
                <c:rich>
                  <a:bodyPr/>
                  <a:lstStyle/>
                  <a:p>
                    <a:fld id="{2EFC38BA-D401-4BC1-B9D3-803B15B05F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A-97B6-4E4A-BB6F-2BABF5AA81B3}"/>
                </c:ext>
              </c:extLst>
            </c:dLbl>
            <c:dLbl>
              <c:idx val="2037"/>
              <c:tx>
                <c:rich>
                  <a:bodyPr/>
                  <a:lstStyle/>
                  <a:p>
                    <a:fld id="{34297609-3D13-4230-BB72-95A763DCE0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B-97B6-4E4A-BB6F-2BABF5AA81B3}"/>
                </c:ext>
              </c:extLst>
            </c:dLbl>
            <c:dLbl>
              <c:idx val="2038"/>
              <c:tx>
                <c:rich>
                  <a:bodyPr/>
                  <a:lstStyle/>
                  <a:p>
                    <a:fld id="{E0C69506-FC28-4DD9-AC4D-BFC8B1F446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C-97B6-4E4A-BB6F-2BABF5AA81B3}"/>
                </c:ext>
              </c:extLst>
            </c:dLbl>
            <c:dLbl>
              <c:idx val="2039"/>
              <c:tx>
                <c:rich>
                  <a:bodyPr/>
                  <a:lstStyle/>
                  <a:p>
                    <a:fld id="{13FA2EE6-23D5-4F19-A0EF-69070C0A3A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D-97B6-4E4A-BB6F-2BABF5AA81B3}"/>
                </c:ext>
              </c:extLst>
            </c:dLbl>
            <c:dLbl>
              <c:idx val="2040"/>
              <c:tx>
                <c:rich>
                  <a:bodyPr/>
                  <a:lstStyle/>
                  <a:p>
                    <a:fld id="{62892297-DDA7-46E6-B499-FE9EDB4E61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E-97B6-4E4A-BB6F-2BABF5AA81B3}"/>
                </c:ext>
              </c:extLst>
            </c:dLbl>
            <c:dLbl>
              <c:idx val="2041"/>
              <c:tx>
                <c:rich>
                  <a:bodyPr/>
                  <a:lstStyle/>
                  <a:p>
                    <a:fld id="{55D5FAB0-50B5-4955-8D79-4A8A8F62CF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F-97B6-4E4A-BB6F-2BABF5AA81B3}"/>
                </c:ext>
              </c:extLst>
            </c:dLbl>
            <c:dLbl>
              <c:idx val="2042"/>
              <c:tx>
                <c:rich>
                  <a:bodyPr/>
                  <a:lstStyle/>
                  <a:p>
                    <a:fld id="{F35A75D0-FC5A-426C-902E-57C97103B6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0-97B6-4E4A-BB6F-2BABF5AA81B3}"/>
                </c:ext>
              </c:extLst>
            </c:dLbl>
            <c:dLbl>
              <c:idx val="2043"/>
              <c:tx>
                <c:rich>
                  <a:bodyPr/>
                  <a:lstStyle/>
                  <a:p>
                    <a:fld id="{843DE6E1-580B-4B18-877B-95AEFAAC86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1-97B6-4E4A-BB6F-2BABF5AA81B3}"/>
                </c:ext>
              </c:extLst>
            </c:dLbl>
            <c:dLbl>
              <c:idx val="2044"/>
              <c:tx>
                <c:rich>
                  <a:bodyPr/>
                  <a:lstStyle/>
                  <a:p>
                    <a:fld id="{7B485AB4-4D44-4BFC-99F8-624F747A8C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2-97B6-4E4A-BB6F-2BABF5AA81B3}"/>
                </c:ext>
              </c:extLst>
            </c:dLbl>
            <c:dLbl>
              <c:idx val="2045"/>
              <c:tx>
                <c:rich>
                  <a:bodyPr/>
                  <a:lstStyle/>
                  <a:p>
                    <a:fld id="{D5FFAB73-4688-4F83-A204-52F2723521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3-97B6-4E4A-BB6F-2BABF5AA81B3}"/>
                </c:ext>
              </c:extLst>
            </c:dLbl>
            <c:dLbl>
              <c:idx val="2046"/>
              <c:tx>
                <c:rich>
                  <a:bodyPr/>
                  <a:lstStyle/>
                  <a:p>
                    <a:fld id="{550FC733-4782-4E16-AAFB-5E583D44E9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4-97B6-4E4A-BB6F-2BABF5AA81B3}"/>
                </c:ext>
              </c:extLst>
            </c:dLbl>
            <c:dLbl>
              <c:idx val="2047"/>
              <c:tx>
                <c:rich>
                  <a:bodyPr/>
                  <a:lstStyle/>
                  <a:p>
                    <a:fld id="{4CCE8786-809D-42B2-9C28-91A6D95822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5-97B6-4E4A-BB6F-2BABF5AA81B3}"/>
                </c:ext>
              </c:extLst>
            </c:dLbl>
            <c:dLbl>
              <c:idx val="2048"/>
              <c:tx>
                <c:rich>
                  <a:bodyPr/>
                  <a:lstStyle/>
                  <a:p>
                    <a:fld id="{E935533C-C004-443B-8B61-CCD8C901F4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6-97B6-4E4A-BB6F-2BABF5AA81B3}"/>
                </c:ext>
              </c:extLst>
            </c:dLbl>
            <c:dLbl>
              <c:idx val="2049"/>
              <c:tx>
                <c:rich>
                  <a:bodyPr/>
                  <a:lstStyle/>
                  <a:p>
                    <a:fld id="{55019395-370A-4914-A47B-EB8FEAD02C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7-97B6-4E4A-BB6F-2BABF5AA81B3}"/>
                </c:ext>
              </c:extLst>
            </c:dLbl>
            <c:dLbl>
              <c:idx val="2050"/>
              <c:tx>
                <c:rich>
                  <a:bodyPr/>
                  <a:lstStyle/>
                  <a:p>
                    <a:fld id="{C58E71C2-4A8C-492F-84A3-BD12B0EF22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8-97B6-4E4A-BB6F-2BABF5AA81B3}"/>
                </c:ext>
              </c:extLst>
            </c:dLbl>
            <c:dLbl>
              <c:idx val="2051"/>
              <c:tx>
                <c:rich>
                  <a:bodyPr/>
                  <a:lstStyle/>
                  <a:p>
                    <a:fld id="{964A4E6D-57E9-4017-9BAD-7B54539D7A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9-97B6-4E4A-BB6F-2BABF5AA81B3}"/>
                </c:ext>
              </c:extLst>
            </c:dLbl>
            <c:dLbl>
              <c:idx val="2052"/>
              <c:tx>
                <c:rich>
                  <a:bodyPr/>
                  <a:lstStyle/>
                  <a:p>
                    <a:fld id="{6B0AB4CE-908B-43E0-BF58-DB76818C99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A-97B6-4E4A-BB6F-2BABF5AA81B3}"/>
                </c:ext>
              </c:extLst>
            </c:dLbl>
            <c:dLbl>
              <c:idx val="2053"/>
              <c:tx>
                <c:rich>
                  <a:bodyPr/>
                  <a:lstStyle/>
                  <a:p>
                    <a:fld id="{7F4ABF14-C15F-429D-90A4-5EAFEADD6D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B-97B6-4E4A-BB6F-2BABF5AA81B3}"/>
                </c:ext>
              </c:extLst>
            </c:dLbl>
            <c:dLbl>
              <c:idx val="2054"/>
              <c:tx>
                <c:rich>
                  <a:bodyPr/>
                  <a:lstStyle/>
                  <a:p>
                    <a:fld id="{9D9522DB-EF4C-4178-996F-3AD0FD9EC0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C-97B6-4E4A-BB6F-2BABF5AA81B3}"/>
                </c:ext>
              </c:extLst>
            </c:dLbl>
            <c:dLbl>
              <c:idx val="2055"/>
              <c:tx>
                <c:rich>
                  <a:bodyPr/>
                  <a:lstStyle/>
                  <a:p>
                    <a:fld id="{DF6540F3-E833-4C05-AD6A-1FA01ADB61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D-97B6-4E4A-BB6F-2BABF5AA81B3}"/>
                </c:ext>
              </c:extLst>
            </c:dLbl>
            <c:dLbl>
              <c:idx val="2056"/>
              <c:tx>
                <c:rich>
                  <a:bodyPr/>
                  <a:lstStyle/>
                  <a:p>
                    <a:fld id="{4C63E8C4-8F23-4715-ABC8-108AF7028C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E-97B6-4E4A-BB6F-2BABF5AA81B3}"/>
                </c:ext>
              </c:extLst>
            </c:dLbl>
            <c:dLbl>
              <c:idx val="2057"/>
              <c:tx>
                <c:rich>
                  <a:bodyPr/>
                  <a:lstStyle/>
                  <a:p>
                    <a:fld id="{F9ED9E30-7DB8-45CD-8F82-8D2EAD1E64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F-97B6-4E4A-BB6F-2BABF5AA81B3}"/>
                </c:ext>
              </c:extLst>
            </c:dLbl>
            <c:dLbl>
              <c:idx val="2058"/>
              <c:tx>
                <c:rich>
                  <a:bodyPr/>
                  <a:lstStyle/>
                  <a:p>
                    <a:fld id="{D0D55AAF-2199-4362-AF9F-4D86BB006A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0-97B6-4E4A-BB6F-2BABF5AA81B3}"/>
                </c:ext>
              </c:extLst>
            </c:dLbl>
            <c:dLbl>
              <c:idx val="2059"/>
              <c:tx>
                <c:rich>
                  <a:bodyPr/>
                  <a:lstStyle/>
                  <a:p>
                    <a:fld id="{D7A2A68B-5115-4B65-A99C-2FCF5EDA5A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1-97B6-4E4A-BB6F-2BABF5AA81B3}"/>
                </c:ext>
              </c:extLst>
            </c:dLbl>
            <c:dLbl>
              <c:idx val="2060"/>
              <c:tx>
                <c:rich>
                  <a:bodyPr/>
                  <a:lstStyle/>
                  <a:p>
                    <a:fld id="{5070C361-2C5B-429F-B7A0-EEA1A5080C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2-97B6-4E4A-BB6F-2BABF5AA81B3}"/>
                </c:ext>
              </c:extLst>
            </c:dLbl>
            <c:dLbl>
              <c:idx val="2061"/>
              <c:tx>
                <c:rich>
                  <a:bodyPr/>
                  <a:lstStyle/>
                  <a:p>
                    <a:fld id="{E473B13F-37BE-4832-A5A1-8B0698F8C1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3-97B6-4E4A-BB6F-2BABF5AA81B3}"/>
                </c:ext>
              </c:extLst>
            </c:dLbl>
            <c:dLbl>
              <c:idx val="2062"/>
              <c:tx>
                <c:rich>
                  <a:bodyPr/>
                  <a:lstStyle/>
                  <a:p>
                    <a:fld id="{B4443968-10C4-492B-9673-208D94FD9B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4-97B6-4E4A-BB6F-2BABF5AA81B3}"/>
                </c:ext>
              </c:extLst>
            </c:dLbl>
            <c:dLbl>
              <c:idx val="2063"/>
              <c:tx>
                <c:rich>
                  <a:bodyPr/>
                  <a:lstStyle/>
                  <a:p>
                    <a:fld id="{97FBEA97-E4B3-43D4-9B94-6C7E9F8CB5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5-97B6-4E4A-BB6F-2BABF5AA81B3}"/>
                </c:ext>
              </c:extLst>
            </c:dLbl>
            <c:dLbl>
              <c:idx val="2064"/>
              <c:tx>
                <c:rich>
                  <a:bodyPr/>
                  <a:lstStyle/>
                  <a:p>
                    <a:fld id="{9818431A-8746-4C8B-A465-69E164D4BA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6-97B6-4E4A-BB6F-2BABF5AA81B3}"/>
                </c:ext>
              </c:extLst>
            </c:dLbl>
            <c:dLbl>
              <c:idx val="2065"/>
              <c:tx>
                <c:rich>
                  <a:bodyPr/>
                  <a:lstStyle/>
                  <a:p>
                    <a:fld id="{04033C7E-0390-4080-8506-0CD1C7255F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7-97B6-4E4A-BB6F-2BABF5AA81B3}"/>
                </c:ext>
              </c:extLst>
            </c:dLbl>
            <c:dLbl>
              <c:idx val="2066"/>
              <c:tx>
                <c:rich>
                  <a:bodyPr/>
                  <a:lstStyle/>
                  <a:p>
                    <a:fld id="{D8F77F6F-5D4A-4180-A58A-C441786F26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8-97B6-4E4A-BB6F-2BABF5AA81B3}"/>
                </c:ext>
              </c:extLst>
            </c:dLbl>
            <c:dLbl>
              <c:idx val="2067"/>
              <c:tx>
                <c:rich>
                  <a:bodyPr/>
                  <a:lstStyle/>
                  <a:p>
                    <a:fld id="{BC2F394C-7084-48BF-8734-560628FDA5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9-97B6-4E4A-BB6F-2BABF5AA81B3}"/>
                </c:ext>
              </c:extLst>
            </c:dLbl>
            <c:dLbl>
              <c:idx val="2068"/>
              <c:tx>
                <c:rich>
                  <a:bodyPr/>
                  <a:lstStyle/>
                  <a:p>
                    <a:fld id="{A7FE2B2B-5DEA-4F42-848E-21DE7BA11B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A-97B6-4E4A-BB6F-2BABF5AA81B3}"/>
                </c:ext>
              </c:extLst>
            </c:dLbl>
            <c:dLbl>
              <c:idx val="2069"/>
              <c:tx>
                <c:rich>
                  <a:bodyPr/>
                  <a:lstStyle/>
                  <a:p>
                    <a:fld id="{A7F6CD62-0CE0-461E-B660-46736CE604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B-97B6-4E4A-BB6F-2BABF5AA81B3}"/>
                </c:ext>
              </c:extLst>
            </c:dLbl>
            <c:dLbl>
              <c:idx val="2070"/>
              <c:tx>
                <c:rich>
                  <a:bodyPr/>
                  <a:lstStyle/>
                  <a:p>
                    <a:fld id="{1DD351EF-1028-4EE3-B0F2-5F348CBF7F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C-97B6-4E4A-BB6F-2BABF5AA81B3}"/>
                </c:ext>
              </c:extLst>
            </c:dLbl>
            <c:dLbl>
              <c:idx val="2071"/>
              <c:tx>
                <c:rich>
                  <a:bodyPr/>
                  <a:lstStyle/>
                  <a:p>
                    <a:fld id="{72D5E8EF-43AE-4E23-80A9-6F72D5F82C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D-97B6-4E4A-BB6F-2BABF5AA81B3}"/>
                </c:ext>
              </c:extLst>
            </c:dLbl>
            <c:dLbl>
              <c:idx val="2072"/>
              <c:tx>
                <c:rich>
                  <a:bodyPr/>
                  <a:lstStyle/>
                  <a:p>
                    <a:fld id="{DC8CD102-E788-45F7-82A4-B0927435E1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E-97B6-4E4A-BB6F-2BABF5AA81B3}"/>
                </c:ext>
              </c:extLst>
            </c:dLbl>
            <c:dLbl>
              <c:idx val="2073"/>
              <c:tx>
                <c:rich>
                  <a:bodyPr/>
                  <a:lstStyle/>
                  <a:p>
                    <a:fld id="{F100CC53-1F2C-4AB2-8ECE-DA3F2FA9E7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F-97B6-4E4A-BB6F-2BABF5AA81B3}"/>
                </c:ext>
              </c:extLst>
            </c:dLbl>
            <c:dLbl>
              <c:idx val="2074"/>
              <c:tx>
                <c:rich>
                  <a:bodyPr/>
                  <a:lstStyle/>
                  <a:p>
                    <a:fld id="{A2FB9138-657A-4B3B-805E-5BEFDBCA7D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0-97B6-4E4A-BB6F-2BABF5AA81B3}"/>
                </c:ext>
              </c:extLst>
            </c:dLbl>
            <c:dLbl>
              <c:idx val="2075"/>
              <c:tx>
                <c:rich>
                  <a:bodyPr/>
                  <a:lstStyle/>
                  <a:p>
                    <a:fld id="{076AD7F7-45DA-4784-8776-98608E43DE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1-97B6-4E4A-BB6F-2BABF5AA81B3}"/>
                </c:ext>
              </c:extLst>
            </c:dLbl>
            <c:dLbl>
              <c:idx val="2076"/>
              <c:tx>
                <c:rich>
                  <a:bodyPr/>
                  <a:lstStyle/>
                  <a:p>
                    <a:fld id="{E07C2C2F-8313-4ADD-AEDB-C237781A70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2-97B6-4E4A-BB6F-2BABF5AA81B3}"/>
                </c:ext>
              </c:extLst>
            </c:dLbl>
            <c:dLbl>
              <c:idx val="2077"/>
              <c:tx>
                <c:rich>
                  <a:bodyPr/>
                  <a:lstStyle/>
                  <a:p>
                    <a:fld id="{48607EE4-B108-4246-A03E-8F249C0EB6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3-97B6-4E4A-BB6F-2BABF5AA81B3}"/>
                </c:ext>
              </c:extLst>
            </c:dLbl>
            <c:dLbl>
              <c:idx val="2078"/>
              <c:tx>
                <c:rich>
                  <a:bodyPr/>
                  <a:lstStyle/>
                  <a:p>
                    <a:fld id="{A85E2BFF-BD25-4CB2-90FD-C323DF056C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4-97B6-4E4A-BB6F-2BABF5AA81B3}"/>
                </c:ext>
              </c:extLst>
            </c:dLbl>
            <c:dLbl>
              <c:idx val="2079"/>
              <c:tx>
                <c:rich>
                  <a:bodyPr/>
                  <a:lstStyle/>
                  <a:p>
                    <a:fld id="{D3ECD1F4-F203-4E01-8DAF-8356FE296B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5-97B6-4E4A-BB6F-2BABF5AA81B3}"/>
                </c:ext>
              </c:extLst>
            </c:dLbl>
            <c:dLbl>
              <c:idx val="2080"/>
              <c:tx>
                <c:rich>
                  <a:bodyPr/>
                  <a:lstStyle/>
                  <a:p>
                    <a:fld id="{7A6727B7-C982-4BA2-91ED-383515BA14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6-97B6-4E4A-BB6F-2BABF5AA81B3}"/>
                </c:ext>
              </c:extLst>
            </c:dLbl>
            <c:dLbl>
              <c:idx val="2081"/>
              <c:tx>
                <c:rich>
                  <a:bodyPr/>
                  <a:lstStyle/>
                  <a:p>
                    <a:fld id="{CE82380C-04C5-4B8B-91EF-E15AB481AE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7-97B6-4E4A-BB6F-2BABF5AA81B3}"/>
                </c:ext>
              </c:extLst>
            </c:dLbl>
            <c:dLbl>
              <c:idx val="2082"/>
              <c:tx>
                <c:rich>
                  <a:bodyPr/>
                  <a:lstStyle/>
                  <a:p>
                    <a:fld id="{C2E20B20-1B82-4BCC-B0F4-5A842271E5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8-97B6-4E4A-BB6F-2BABF5AA81B3}"/>
                </c:ext>
              </c:extLst>
            </c:dLbl>
            <c:dLbl>
              <c:idx val="2083"/>
              <c:tx>
                <c:rich>
                  <a:bodyPr/>
                  <a:lstStyle/>
                  <a:p>
                    <a:fld id="{BA7844C8-483A-4D55-8F7B-0DE67F0D85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9-97B6-4E4A-BB6F-2BABF5AA81B3}"/>
                </c:ext>
              </c:extLst>
            </c:dLbl>
            <c:dLbl>
              <c:idx val="2084"/>
              <c:tx>
                <c:rich>
                  <a:bodyPr/>
                  <a:lstStyle/>
                  <a:p>
                    <a:fld id="{4DEDA093-10EE-4DF1-AA6D-C11E226590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A-97B6-4E4A-BB6F-2BABF5AA81B3}"/>
                </c:ext>
              </c:extLst>
            </c:dLbl>
            <c:dLbl>
              <c:idx val="2085"/>
              <c:tx>
                <c:rich>
                  <a:bodyPr/>
                  <a:lstStyle/>
                  <a:p>
                    <a:fld id="{34F74029-95EC-4292-8271-A3C60D6801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B-97B6-4E4A-BB6F-2BABF5AA81B3}"/>
                </c:ext>
              </c:extLst>
            </c:dLbl>
            <c:dLbl>
              <c:idx val="2086"/>
              <c:tx>
                <c:rich>
                  <a:bodyPr/>
                  <a:lstStyle/>
                  <a:p>
                    <a:fld id="{0FECD5E7-10C8-4A73-A040-8F92E2957C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C-97B6-4E4A-BB6F-2BABF5AA81B3}"/>
                </c:ext>
              </c:extLst>
            </c:dLbl>
            <c:dLbl>
              <c:idx val="2087"/>
              <c:tx>
                <c:rich>
                  <a:bodyPr/>
                  <a:lstStyle/>
                  <a:p>
                    <a:fld id="{18F098DA-3A2B-4202-B388-F7662FB723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D-97B6-4E4A-BB6F-2BABF5AA81B3}"/>
                </c:ext>
              </c:extLst>
            </c:dLbl>
            <c:dLbl>
              <c:idx val="2088"/>
              <c:tx>
                <c:rich>
                  <a:bodyPr/>
                  <a:lstStyle/>
                  <a:p>
                    <a:fld id="{18E247CE-739E-4446-90C1-5054C4A241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E-97B6-4E4A-BB6F-2BABF5AA81B3}"/>
                </c:ext>
              </c:extLst>
            </c:dLbl>
            <c:dLbl>
              <c:idx val="2089"/>
              <c:tx>
                <c:rich>
                  <a:bodyPr/>
                  <a:lstStyle/>
                  <a:p>
                    <a:fld id="{D29AC8F6-B2D1-4228-922B-9793F53701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F-97B6-4E4A-BB6F-2BABF5AA81B3}"/>
                </c:ext>
              </c:extLst>
            </c:dLbl>
            <c:dLbl>
              <c:idx val="2090"/>
              <c:tx>
                <c:rich>
                  <a:bodyPr/>
                  <a:lstStyle/>
                  <a:p>
                    <a:fld id="{9CB0AA6F-853C-47D8-ACA8-D2AA99C852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0-97B6-4E4A-BB6F-2BABF5AA81B3}"/>
                </c:ext>
              </c:extLst>
            </c:dLbl>
            <c:dLbl>
              <c:idx val="2091"/>
              <c:tx>
                <c:rich>
                  <a:bodyPr/>
                  <a:lstStyle/>
                  <a:p>
                    <a:fld id="{A54FE213-12CA-4AA4-9C5B-28F6361D88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1-97B6-4E4A-BB6F-2BABF5AA81B3}"/>
                </c:ext>
              </c:extLst>
            </c:dLbl>
            <c:dLbl>
              <c:idx val="2092"/>
              <c:tx>
                <c:rich>
                  <a:bodyPr/>
                  <a:lstStyle/>
                  <a:p>
                    <a:fld id="{AA13152E-3009-4DB7-B412-0D985106C7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2-97B6-4E4A-BB6F-2BABF5AA81B3}"/>
                </c:ext>
              </c:extLst>
            </c:dLbl>
            <c:dLbl>
              <c:idx val="2093"/>
              <c:tx>
                <c:rich>
                  <a:bodyPr/>
                  <a:lstStyle/>
                  <a:p>
                    <a:fld id="{503201EC-F311-452C-828D-49EAF9312A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3-97B6-4E4A-BB6F-2BABF5AA81B3}"/>
                </c:ext>
              </c:extLst>
            </c:dLbl>
            <c:dLbl>
              <c:idx val="2094"/>
              <c:tx>
                <c:rich>
                  <a:bodyPr/>
                  <a:lstStyle/>
                  <a:p>
                    <a:fld id="{77328241-D296-4833-AEE6-1668A328C9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4-97B6-4E4A-BB6F-2BABF5AA81B3}"/>
                </c:ext>
              </c:extLst>
            </c:dLbl>
            <c:dLbl>
              <c:idx val="2095"/>
              <c:tx>
                <c:rich>
                  <a:bodyPr/>
                  <a:lstStyle/>
                  <a:p>
                    <a:fld id="{0516B1E7-8FDB-4A6D-BDC2-5D50B91B46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5-97B6-4E4A-BB6F-2BABF5AA81B3}"/>
                </c:ext>
              </c:extLst>
            </c:dLbl>
            <c:dLbl>
              <c:idx val="2096"/>
              <c:tx>
                <c:rich>
                  <a:bodyPr/>
                  <a:lstStyle/>
                  <a:p>
                    <a:fld id="{EBCDF012-0BB4-41AE-852A-A3E9ED11E9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6-97B6-4E4A-BB6F-2BABF5AA81B3}"/>
                </c:ext>
              </c:extLst>
            </c:dLbl>
            <c:dLbl>
              <c:idx val="2097"/>
              <c:tx>
                <c:rich>
                  <a:bodyPr/>
                  <a:lstStyle/>
                  <a:p>
                    <a:fld id="{07F54673-076A-47F9-9FDE-72DFD43FF6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7-97B6-4E4A-BB6F-2BABF5AA81B3}"/>
                </c:ext>
              </c:extLst>
            </c:dLbl>
            <c:dLbl>
              <c:idx val="2098"/>
              <c:tx>
                <c:rich>
                  <a:bodyPr/>
                  <a:lstStyle/>
                  <a:p>
                    <a:fld id="{43CB07F1-6187-473F-A794-2FCE0C904A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8-97B6-4E4A-BB6F-2BABF5AA81B3}"/>
                </c:ext>
              </c:extLst>
            </c:dLbl>
            <c:dLbl>
              <c:idx val="2099"/>
              <c:tx>
                <c:rich>
                  <a:bodyPr/>
                  <a:lstStyle/>
                  <a:p>
                    <a:fld id="{E44AA6B0-8B88-4D49-8731-566A5D5B84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9-97B6-4E4A-BB6F-2BABF5AA81B3}"/>
                </c:ext>
              </c:extLst>
            </c:dLbl>
            <c:dLbl>
              <c:idx val="2100"/>
              <c:tx>
                <c:rich>
                  <a:bodyPr/>
                  <a:lstStyle/>
                  <a:p>
                    <a:fld id="{1DF84BF7-4CF9-45F9-AB19-985327F250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A-97B6-4E4A-BB6F-2BABF5AA81B3}"/>
                </c:ext>
              </c:extLst>
            </c:dLbl>
            <c:dLbl>
              <c:idx val="2101"/>
              <c:tx>
                <c:rich>
                  <a:bodyPr/>
                  <a:lstStyle/>
                  <a:p>
                    <a:fld id="{4949BE69-B57C-4AED-9908-72F826F361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B-97B6-4E4A-BB6F-2BABF5AA81B3}"/>
                </c:ext>
              </c:extLst>
            </c:dLbl>
            <c:dLbl>
              <c:idx val="2102"/>
              <c:tx>
                <c:rich>
                  <a:bodyPr/>
                  <a:lstStyle/>
                  <a:p>
                    <a:fld id="{441484A9-E07B-41AF-81A6-F44B6AAA86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C-97B6-4E4A-BB6F-2BABF5AA81B3}"/>
                </c:ext>
              </c:extLst>
            </c:dLbl>
            <c:dLbl>
              <c:idx val="2103"/>
              <c:tx>
                <c:rich>
                  <a:bodyPr/>
                  <a:lstStyle/>
                  <a:p>
                    <a:fld id="{F2DF4A56-FC8A-42F9-861A-71A07F9FE9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D-97B6-4E4A-BB6F-2BABF5AA81B3}"/>
                </c:ext>
              </c:extLst>
            </c:dLbl>
            <c:dLbl>
              <c:idx val="2104"/>
              <c:tx>
                <c:rich>
                  <a:bodyPr/>
                  <a:lstStyle/>
                  <a:p>
                    <a:fld id="{CFD90FC7-45A5-4520-8564-7026A42481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E-97B6-4E4A-BB6F-2BABF5AA81B3}"/>
                </c:ext>
              </c:extLst>
            </c:dLbl>
            <c:dLbl>
              <c:idx val="2105"/>
              <c:tx>
                <c:rich>
                  <a:bodyPr/>
                  <a:lstStyle/>
                  <a:p>
                    <a:fld id="{CF315EF7-71F9-4C13-B23C-A5261CBBE6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F-97B6-4E4A-BB6F-2BABF5AA81B3}"/>
                </c:ext>
              </c:extLst>
            </c:dLbl>
            <c:dLbl>
              <c:idx val="2106"/>
              <c:tx>
                <c:rich>
                  <a:bodyPr/>
                  <a:lstStyle/>
                  <a:p>
                    <a:fld id="{72E2593A-C39B-485C-8963-58C77034CF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0-97B6-4E4A-BB6F-2BABF5AA81B3}"/>
                </c:ext>
              </c:extLst>
            </c:dLbl>
            <c:dLbl>
              <c:idx val="2107"/>
              <c:tx>
                <c:rich>
                  <a:bodyPr/>
                  <a:lstStyle/>
                  <a:p>
                    <a:fld id="{DC5A1E7C-2E97-4CFC-89C5-4CA1FB7562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1-97B6-4E4A-BB6F-2BABF5AA81B3}"/>
                </c:ext>
              </c:extLst>
            </c:dLbl>
            <c:dLbl>
              <c:idx val="2108"/>
              <c:tx>
                <c:rich>
                  <a:bodyPr/>
                  <a:lstStyle/>
                  <a:p>
                    <a:fld id="{D0A38846-EC1D-4199-8005-85E9ADD1E5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2-97B6-4E4A-BB6F-2BABF5AA81B3}"/>
                </c:ext>
              </c:extLst>
            </c:dLbl>
            <c:dLbl>
              <c:idx val="2109"/>
              <c:tx>
                <c:rich>
                  <a:bodyPr/>
                  <a:lstStyle/>
                  <a:p>
                    <a:fld id="{49873CA5-8B56-49A9-B2D2-3083ED63A2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3-97B6-4E4A-BB6F-2BABF5AA81B3}"/>
                </c:ext>
              </c:extLst>
            </c:dLbl>
            <c:dLbl>
              <c:idx val="2110"/>
              <c:tx>
                <c:rich>
                  <a:bodyPr/>
                  <a:lstStyle/>
                  <a:p>
                    <a:fld id="{C14446D0-C4BD-4FB0-903E-C9EB6DCD3C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4-97B6-4E4A-BB6F-2BABF5AA81B3}"/>
                </c:ext>
              </c:extLst>
            </c:dLbl>
            <c:dLbl>
              <c:idx val="2111"/>
              <c:tx>
                <c:rich>
                  <a:bodyPr/>
                  <a:lstStyle/>
                  <a:p>
                    <a:fld id="{6EDA6768-AD91-4AD2-9E0A-EA61098B05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5-97B6-4E4A-BB6F-2BABF5AA81B3}"/>
                </c:ext>
              </c:extLst>
            </c:dLbl>
            <c:dLbl>
              <c:idx val="2112"/>
              <c:tx>
                <c:rich>
                  <a:bodyPr/>
                  <a:lstStyle/>
                  <a:p>
                    <a:fld id="{E1E1D0D6-0692-49DE-864E-90B54B1CB4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6-97B6-4E4A-BB6F-2BABF5AA81B3}"/>
                </c:ext>
              </c:extLst>
            </c:dLbl>
            <c:dLbl>
              <c:idx val="2113"/>
              <c:tx>
                <c:rich>
                  <a:bodyPr/>
                  <a:lstStyle/>
                  <a:p>
                    <a:fld id="{717B16C5-7578-4182-A3EE-403C81B8D8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7-97B6-4E4A-BB6F-2BABF5AA81B3}"/>
                </c:ext>
              </c:extLst>
            </c:dLbl>
            <c:dLbl>
              <c:idx val="2114"/>
              <c:tx>
                <c:rich>
                  <a:bodyPr/>
                  <a:lstStyle/>
                  <a:p>
                    <a:fld id="{8E2E7858-E665-4DF0-9CBC-41ADEEDCFB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8-97B6-4E4A-BB6F-2BABF5AA81B3}"/>
                </c:ext>
              </c:extLst>
            </c:dLbl>
            <c:dLbl>
              <c:idx val="2115"/>
              <c:tx>
                <c:rich>
                  <a:bodyPr/>
                  <a:lstStyle/>
                  <a:p>
                    <a:fld id="{103FF90D-4C3D-46CB-B885-23CDD7496E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9-97B6-4E4A-BB6F-2BABF5AA81B3}"/>
                </c:ext>
              </c:extLst>
            </c:dLbl>
            <c:dLbl>
              <c:idx val="2116"/>
              <c:tx>
                <c:rich>
                  <a:bodyPr/>
                  <a:lstStyle/>
                  <a:p>
                    <a:fld id="{A911A8B4-2D60-461A-86C4-D4AA102C90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A-97B6-4E4A-BB6F-2BABF5AA81B3}"/>
                </c:ext>
              </c:extLst>
            </c:dLbl>
            <c:dLbl>
              <c:idx val="2117"/>
              <c:tx>
                <c:rich>
                  <a:bodyPr/>
                  <a:lstStyle/>
                  <a:p>
                    <a:fld id="{1C6760E2-D124-4D29-B1B3-341C1C5B2B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B-97B6-4E4A-BB6F-2BABF5AA81B3}"/>
                </c:ext>
              </c:extLst>
            </c:dLbl>
            <c:dLbl>
              <c:idx val="2118"/>
              <c:tx>
                <c:rich>
                  <a:bodyPr/>
                  <a:lstStyle/>
                  <a:p>
                    <a:fld id="{81E07CB6-61C5-498A-B5AF-B59D36E755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C-97B6-4E4A-BB6F-2BABF5AA81B3}"/>
                </c:ext>
              </c:extLst>
            </c:dLbl>
            <c:dLbl>
              <c:idx val="2119"/>
              <c:tx>
                <c:rich>
                  <a:bodyPr/>
                  <a:lstStyle/>
                  <a:p>
                    <a:fld id="{33284E52-49F3-42CB-AF7A-801407514E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D-97B6-4E4A-BB6F-2BABF5AA81B3}"/>
                </c:ext>
              </c:extLst>
            </c:dLbl>
            <c:dLbl>
              <c:idx val="2120"/>
              <c:tx>
                <c:rich>
                  <a:bodyPr/>
                  <a:lstStyle/>
                  <a:p>
                    <a:fld id="{E1E97702-9C45-410F-B09E-C1BC84C5F2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E-97B6-4E4A-BB6F-2BABF5AA81B3}"/>
                </c:ext>
              </c:extLst>
            </c:dLbl>
            <c:dLbl>
              <c:idx val="2121"/>
              <c:tx>
                <c:rich>
                  <a:bodyPr/>
                  <a:lstStyle/>
                  <a:p>
                    <a:fld id="{5DC7C0AD-FEEC-4902-B055-58A3030D68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F-97B6-4E4A-BB6F-2BABF5AA81B3}"/>
                </c:ext>
              </c:extLst>
            </c:dLbl>
            <c:dLbl>
              <c:idx val="2122"/>
              <c:tx>
                <c:rich>
                  <a:bodyPr/>
                  <a:lstStyle/>
                  <a:p>
                    <a:fld id="{A4E3D12F-BE7D-422F-955E-BAC556A50E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0-97B6-4E4A-BB6F-2BABF5AA81B3}"/>
                </c:ext>
              </c:extLst>
            </c:dLbl>
            <c:dLbl>
              <c:idx val="2123"/>
              <c:tx>
                <c:rich>
                  <a:bodyPr/>
                  <a:lstStyle/>
                  <a:p>
                    <a:fld id="{19DE9A56-4BC9-4CD3-A81B-0E138C98FF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1-97B6-4E4A-BB6F-2BABF5AA81B3}"/>
                </c:ext>
              </c:extLst>
            </c:dLbl>
            <c:dLbl>
              <c:idx val="2124"/>
              <c:tx>
                <c:rich>
                  <a:bodyPr/>
                  <a:lstStyle/>
                  <a:p>
                    <a:fld id="{35224181-A076-476D-8CD9-6BE2B9B82F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2-97B6-4E4A-BB6F-2BABF5AA81B3}"/>
                </c:ext>
              </c:extLst>
            </c:dLbl>
            <c:dLbl>
              <c:idx val="2125"/>
              <c:tx>
                <c:rich>
                  <a:bodyPr/>
                  <a:lstStyle/>
                  <a:p>
                    <a:fld id="{BA805207-216A-4967-B238-5D46C951E4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3-97B6-4E4A-BB6F-2BABF5AA81B3}"/>
                </c:ext>
              </c:extLst>
            </c:dLbl>
            <c:dLbl>
              <c:idx val="2126"/>
              <c:tx>
                <c:rich>
                  <a:bodyPr/>
                  <a:lstStyle/>
                  <a:p>
                    <a:fld id="{6C49BC5A-E86A-40E9-A7D4-A2F89FE42D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4-97B6-4E4A-BB6F-2BABF5AA81B3}"/>
                </c:ext>
              </c:extLst>
            </c:dLbl>
            <c:dLbl>
              <c:idx val="2127"/>
              <c:tx>
                <c:rich>
                  <a:bodyPr/>
                  <a:lstStyle/>
                  <a:p>
                    <a:fld id="{525C2F8C-8C57-4F1D-82A0-7668D87741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5-97B6-4E4A-BB6F-2BABF5AA81B3}"/>
                </c:ext>
              </c:extLst>
            </c:dLbl>
            <c:dLbl>
              <c:idx val="2128"/>
              <c:tx>
                <c:rich>
                  <a:bodyPr/>
                  <a:lstStyle/>
                  <a:p>
                    <a:fld id="{6FAE1CA5-FF49-4580-872A-384B4801CA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6-97B6-4E4A-BB6F-2BABF5AA81B3}"/>
                </c:ext>
              </c:extLst>
            </c:dLbl>
            <c:dLbl>
              <c:idx val="2129"/>
              <c:tx>
                <c:rich>
                  <a:bodyPr/>
                  <a:lstStyle/>
                  <a:p>
                    <a:fld id="{0DE5AD0B-F554-4350-9361-2A6FF52972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7-97B6-4E4A-BB6F-2BABF5AA81B3}"/>
                </c:ext>
              </c:extLst>
            </c:dLbl>
            <c:dLbl>
              <c:idx val="2130"/>
              <c:tx>
                <c:rich>
                  <a:bodyPr/>
                  <a:lstStyle/>
                  <a:p>
                    <a:fld id="{8464B5EF-BBEE-4C2E-9FCE-5BD8850470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8-97B6-4E4A-BB6F-2BABF5AA81B3}"/>
                </c:ext>
              </c:extLst>
            </c:dLbl>
            <c:dLbl>
              <c:idx val="2131"/>
              <c:tx>
                <c:rich>
                  <a:bodyPr/>
                  <a:lstStyle/>
                  <a:p>
                    <a:fld id="{CAFEE6DA-715A-48AB-A0C3-F24378D6E4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9-97B6-4E4A-BB6F-2BABF5AA81B3}"/>
                </c:ext>
              </c:extLst>
            </c:dLbl>
            <c:dLbl>
              <c:idx val="2132"/>
              <c:tx>
                <c:rich>
                  <a:bodyPr/>
                  <a:lstStyle/>
                  <a:p>
                    <a:fld id="{8922F738-F711-4A4D-9B2A-3412C9280B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A-97B6-4E4A-BB6F-2BABF5AA81B3}"/>
                </c:ext>
              </c:extLst>
            </c:dLbl>
            <c:dLbl>
              <c:idx val="2133"/>
              <c:tx>
                <c:rich>
                  <a:bodyPr/>
                  <a:lstStyle/>
                  <a:p>
                    <a:fld id="{6A986B9F-B45F-4D41-9665-009603A344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B-97B6-4E4A-BB6F-2BABF5AA81B3}"/>
                </c:ext>
              </c:extLst>
            </c:dLbl>
            <c:dLbl>
              <c:idx val="2134"/>
              <c:tx>
                <c:rich>
                  <a:bodyPr/>
                  <a:lstStyle/>
                  <a:p>
                    <a:fld id="{46F8D017-1D22-41C2-8980-A9A611AC7D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C-97B6-4E4A-BB6F-2BABF5AA81B3}"/>
                </c:ext>
              </c:extLst>
            </c:dLbl>
            <c:dLbl>
              <c:idx val="2135"/>
              <c:tx>
                <c:rich>
                  <a:bodyPr/>
                  <a:lstStyle/>
                  <a:p>
                    <a:fld id="{AA862F3E-39A0-4256-8139-436220C19D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D-97B6-4E4A-BB6F-2BABF5AA81B3}"/>
                </c:ext>
              </c:extLst>
            </c:dLbl>
            <c:dLbl>
              <c:idx val="2136"/>
              <c:tx>
                <c:rich>
                  <a:bodyPr/>
                  <a:lstStyle/>
                  <a:p>
                    <a:fld id="{86C4A492-54AD-47A1-BD42-D056478E7E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E-97B6-4E4A-BB6F-2BABF5AA81B3}"/>
                </c:ext>
              </c:extLst>
            </c:dLbl>
            <c:dLbl>
              <c:idx val="2137"/>
              <c:tx>
                <c:rich>
                  <a:bodyPr/>
                  <a:lstStyle/>
                  <a:p>
                    <a:fld id="{FB073C45-9BFC-4AE5-B0CD-3B2204E0F6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F-97B6-4E4A-BB6F-2BABF5AA81B3}"/>
                </c:ext>
              </c:extLst>
            </c:dLbl>
            <c:dLbl>
              <c:idx val="2138"/>
              <c:tx>
                <c:rich>
                  <a:bodyPr/>
                  <a:lstStyle/>
                  <a:p>
                    <a:fld id="{C72A903D-1224-4177-98D1-388BE396E7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0-97B6-4E4A-BB6F-2BABF5AA81B3}"/>
                </c:ext>
              </c:extLst>
            </c:dLbl>
            <c:dLbl>
              <c:idx val="2139"/>
              <c:tx>
                <c:rich>
                  <a:bodyPr/>
                  <a:lstStyle/>
                  <a:p>
                    <a:fld id="{C285C51C-1C1C-48BC-A9A8-A750FAB39F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1-97B6-4E4A-BB6F-2BABF5AA81B3}"/>
                </c:ext>
              </c:extLst>
            </c:dLbl>
            <c:dLbl>
              <c:idx val="2140"/>
              <c:tx>
                <c:rich>
                  <a:bodyPr/>
                  <a:lstStyle/>
                  <a:p>
                    <a:fld id="{F8806FB6-B01D-4E8B-9FAB-E9F5D3C190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2-97B6-4E4A-BB6F-2BABF5AA81B3}"/>
                </c:ext>
              </c:extLst>
            </c:dLbl>
            <c:dLbl>
              <c:idx val="2141"/>
              <c:tx>
                <c:rich>
                  <a:bodyPr/>
                  <a:lstStyle/>
                  <a:p>
                    <a:fld id="{4332874D-C807-485B-B3A0-3FAC35726C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3-97B6-4E4A-BB6F-2BABF5AA81B3}"/>
                </c:ext>
              </c:extLst>
            </c:dLbl>
            <c:dLbl>
              <c:idx val="2142"/>
              <c:tx>
                <c:rich>
                  <a:bodyPr/>
                  <a:lstStyle/>
                  <a:p>
                    <a:fld id="{74033F00-E86B-44C6-A033-73E8AF7001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4-97B6-4E4A-BB6F-2BABF5AA81B3}"/>
                </c:ext>
              </c:extLst>
            </c:dLbl>
            <c:dLbl>
              <c:idx val="2143"/>
              <c:tx>
                <c:rich>
                  <a:bodyPr/>
                  <a:lstStyle/>
                  <a:p>
                    <a:fld id="{174C11DD-4780-488B-8DCE-FBA9C59A9D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5-97B6-4E4A-BB6F-2BABF5AA81B3}"/>
                </c:ext>
              </c:extLst>
            </c:dLbl>
            <c:dLbl>
              <c:idx val="2144"/>
              <c:tx>
                <c:rich>
                  <a:bodyPr/>
                  <a:lstStyle/>
                  <a:p>
                    <a:fld id="{43E8597D-9E10-48C4-A7F5-4F8D400025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6-97B6-4E4A-BB6F-2BABF5AA81B3}"/>
                </c:ext>
              </c:extLst>
            </c:dLbl>
            <c:dLbl>
              <c:idx val="2145"/>
              <c:tx>
                <c:rich>
                  <a:bodyPr/>
                  <a:lstStyle/>
                  <a:p>
                    <a:fld id="{28637A76-0F52-4964-BFCF-21AAE9B26C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7-97B6-4E4A-BB6F-2BABF5AA81B3}"/>
                </c:ext>
              </c:extLst>
            </c:dLbl>
            <c:dLbl>
              <c:idx val="2146"/>
              <c:tx>
                <c:rich>
                  <a:bodyPr/>
                  <a:lstStyle/>
                  <a:p>
                    <a:fld id="{49187ABF-CE23-48AA-86BB-004520D560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8-97B6-4E4A-BB6F-2BABF5AA81B3}"/>
                </c:ext>
              </c:extLst>
            </c:dLbl>
            <c:dLbl>
              <c:idx val="2147"/>
              <c:tx>
                <c:rich>
                  <a:bodyPr/>
                  <a:lstStyle/>
                  <a:p>
                    <a:fld id="{5207D752-4B48-48DF-9B78-1CBE104244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9-97B6-4E4A-BB6F-2BABF5AA81B3}"/>
                </c:ext>
              </c:extLst>
            </c:dLbl>
            <c:dLbl>
              <c:idx val="2148"/>
              <c:tx>
                <c:rich>
                  <a:bodyPr/>
                  <a:lstStyle/>
                  <a:p>
                    <a:fld id="{9FF9DC5F-15FA-4B6B-BD81-D353404F6A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A-97B6-4E4A-BB6F-2BABF5AA81B3}"/>
                </c:ext>
              </c:extLst>
            </c:dLbl>
            <c:dLbl>
              <c:idx val="2149"/>
              <c:tx>
                <c:rich>
                  <a:bodyPr/>
                  <a:lstStyle/>
                  <a:p>
                    <a:fld id="{CF45A27A-ED91-4946-BC75-5DE3AD445E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B-97B6-4E4A-BB6F-2BABF5AA81B3}"/>
                </c:ext>
              </c:extLst>
            </c:dLbl>
            <c:dLbl>
              <c:idx val="2150"/>
              <c:tx>
                <c:rich>
                  <a:bodyPr/>
                  <a:lstStyle/>
                  <a:p>
                    <a:fld id="{AE3780AB-0A9D-4A2F-9302-88DE90E1F7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C-97B6-4E4A-BB6F-2BABF5AA81B3}"/>
                </c:ext>
              </c:extLst>
            </c:dLbl>
            <c:dLbl>
              <c:idx val="2151"/>
              <c:tx>
                <c:rich>
                  <a:bodyPr/>
                  <a:lstStyle/>
                  <a:p>
                    <a:fld id="{DAF4AA72-E660-460A-9256-C314ACA288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D-97B6-4E4A-BB6F-2BABF5AA81B3}"/>
                </c:ext>
              </c:extLst>
            </c:dLbl>
            <c:dLbl>
              <c:idx val="2152"/>
              <c:tx>
                <c:rich>
                  <a:bodyPr/>
                  <a:lstStyle/>
                  <a:p>
                    <a:fld id="{60F3EECD-50AE-432C-9F19-EAD02FAE07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E-97B6-4E4A-BB6F-2BABF5AA81B3}"/>
                </c:ext>
              </c:extLst>
            </c:dLbl>
            <c:dLbl>
              <c:idx val="2153"/>
              <c:tx>
                <c:rich>
                  <a:bodyPr/>
                  <a:lstStyle/>
                  <a:p>
                    <a:fld id="{262546AC-1D0F-44BC-86C8-DB996210A9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F-97B6-4E4A-BB6F-2BABF5AA81B3}"/>
                </c:ext>
              </c:extLst>
            </c:dLbl>
            <c:dLbl>
              <c:idx val="2154"/>
              <c:tx>
                <c:rich>
                  <a:bodyPr/>
                  <a:lstStyle/>
                  <a:p>
                    <a:fld id="{10152B07-7D25-455E-9159-CD25B92F41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0-97B6-4E4A-BB6F-2BABF5AA81B3}"/>
                </c:ext>
              </c:extLst>
            </c:dLbl>
            <c:dLbl>
              <c:idx val="2155"/>
              <c:tx>
                <c:rich>
                  <a:bodyPr/>
                  <a:lstStyle/>
                  <a:p>
                    <a:fld id="{F5BC8C23-55DE-4E68-B56B-A9BE3137BE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1-97B6-4E4A-BB6F-2BABF5AA81B3}"/>
                </c:ext>
              </c:extLst>
            </c:dLbl>
            <c:dLbl>
              <c:idx val="2156"/>
              <c:tx>
                <c:rich>
                  <a:bodyPr/>
                  <a:lstStyle/>
                  <a:p>
                    <a:fld id="{C72DAFB5-9C01-4F7E-A867-89FFA014FD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2-97B6-4E4A-BB6F-2BABF5AA81B3}"/>
                </c:ext>
              </c:extLst>
            </c:dLbl>
            <c:dLbl>
              <c:idx val="2157"/>
              <c:tx>
                <c:rich>
                  <a:bodyPr/>
                  <a:lstStyle/>
                  <a:p>
                    <a:fld id="{48584AF9-B5F0-4CC4-A6A6-07D25336F0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3-97B6-4E4A-BB6F-2BABF5AA81B3}"/>
                </c:ext>
              </c:extLst>
            </c:dLbl>
            <c:dLbl>
              <c:idx val="2158"/>
              <c:tx>
                <c:rich>
                  <a:bodyPr/>
                  <a:lstStyle/>
                  <a:p>
                    <a:fld id="{A0AF5E6A-D1D1-4E86-8BB6-11CDE78E1D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4-97B6-4E4A-BB6F-2BABF5AA81B3}"/>
                </c:ext>
              </c:extLst>
            </c:dLbl>
            <c:dLbl>
              <c:idx val="2159"/>
              <c:tx>
                <c:rich>
                  <a:bodyPr/>
                  <a:lstStyle/>
                  <a:p>
                    <a:fld id="{F5380CC5-8663-497F-A294-091CC4D703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5-97B6-4E4A-BB6F-2BABF5AA81B3}"/>
                </c:ext>
              </c:extLst>
            </c:dLbl>
            <c:dLbl>
              <c:idx val="2160"/>
              <c:tx>
                <c:rich>
                  <a:bodyPr/>
                  <a:lstStyle/>
                  <a:p>
                    <a:fld id="{90FBCDEB-24E2-49E1-8876-04610FA097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6-97B6-4E4A-BB6F-2BABF5AA81B3}"/>
                </c:ext>
              </c:extLst>
            </c:dLbl>
            <c:dLbl>
              <c:idx val="2161"/>
              <c:tx>
                <c:rich>
                  <a:bodyPr/>
                  <a:lstStyle/>
                  <a:p>
                    <a:fld id="{6C15A3EF-F16E-4052-A58E-40F7F1E1FD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7-97B6-4E4A-BB6F-2BABF5AA81B3}"/>
                </c:ext>
              </c:extLst>
            </c:dLbl>
            <c:dLbl>
              <c:idx val="2162"/>
              <c:tx>
                <c:rich>
                  <a:bodyPr/>
                  <a:lstStyle/>
                  <a:p>
                    <a:fld id="{7EE29A84-028D-466F-988E-D5D83B5BDA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8-97B6-4E4A-BB6F-2BABF5AA81B3}"/>
                </c:ext>
              </c:extLst>
            </c:dLbl>
            <c:dLbl>
              <c:idx val="2163"/>
              <c:tx>
                <c:rich>
                  <a:bodyPr/>
                  <a:lstStyle/>
                  <a:p>
                    <a:fld id="{60C3D8DE-B70B-4C2A-9F66-D4995A10A7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9-97B6-4E4A-BB6F-2BABF5AA81B3}"/>
                </c:ext>
              </c:extLst>
            </c:dLbl>
            <c:dLbl>
              <c:idx val="2164"/>
              <c:tx>
                <c:rich>
                  <a:bodyPr/>
                  <a:lstStyle/>
                  <a:p>
                    <a:fld id="{64498A8A-3315-469A-93BD-4D507D88E9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A-97B6-4E4A-BB6F-2BABF5AA81B3}"/>
                </c:ext>
              </c:extLst>
            </c:dLbl>
            <c:dLbl>
              <c:idx val="2165"/>
              <c:tx>
                <c:rich>
                  <a:bodyPr/>
                  <a:lstStyle/>
                  <a:p>
                    <a:fld id="{9D44E658-9809-45F2-AF78-4B0C6D15C9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B-97B6-4E4A-BB6F-2BABF5AA81B3}"/>
                </c:ext>
              </c:extLst>
            </c:dLbl>
            <c:dLbl>
              <c:idx val="2166"/>
              <c:tx>
                <c:rich>
                  <a:bodyPr/>
                  <a:lstStyle/>
                  <a:p>
                    <a:fld id="{839E5D8E-5431-413F-BC38-8D7165E095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C-97B6-4E4A-BB6F-2BABF5AA81B3}"/>
                </c:ext>
              </c:extLst>
            </c:dLbl>
            <c:dLbl>
              <c:idx val="2167"/>
              <c:tx>
                <c:rich>
                  <a:bodyPr/>
                  <a:lstStyle/>
                  <a:p>
                    <a:fld id="{87EA8D0C-2844-49E2-80DA-B3F721B544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D-97B6-4E4A-BB6F-2BABF5AA81B3}"/>
                </c:ext>
              </c:extLst>
            </c:dLbl>
            <c:dLbl>
              <c:idx val="2168"/>
              <c:tx>
                <c:rich>
                  <a:bodyPr/>
                  <a:lstStyle/>
                  <a:p>
                    <a:fld id="{F90877F4-F041-4D4A-910C-420299602F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E-97B6-4E4A-BB6F-2BABF5AA81B3}"/>
                </c:ext>
              </c:extLst>
            </c:dLbl>
            <c:dLbl>
              <c:idx val="2169"/>
              <c:tx>
                <c:rich>
                  <a:bodyPr/>
                  <a:lstStyle/>
                  <a:p>
                    <a:fld id="{578D6B2D-2AC2-4D83-810F-B196E41BD9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F-97B6-4E4A-BB6F-2BABF5AA81B3}"/>
                </c:ext>
              </c:extLst>
            </c:dLbl>
            <c:dLbl>
              <c:idx val="2170"/>
              <c:tx>
                <c:rich>
                  <a:bodyPr/>
                  <a:lstStyle/>
                  <a:p>
                    <a:fld id="{CD9319C1-B063-42AF-A8B3-1A404C02B9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0-97B6-4E4A-BB6F-2BABF5AA81B3}"/>
                </c:ext>
              </c:extLst>
            </c:dLbl>
            <c:dLbl>
              <c:idx val="2171"/>
              <c:tx>
                <c:rich>
                  <a:bodyPr/>
                  <a:lstStyle/>
                  <a:p>
                    <a:fld id="{A5D4CB80-9451-4D06-B435-DBD7AB5C50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1-97B6-4E4A-BB6F-2BABF5AA81B3}"/>
                </c:ext>
              </c:extLst>
            </c:dLbl>
            <c:dLbl>
              <c:idx val="2172"/>
              <c:tx>
                <c:rich>
                  <a:bodyPr/>
                  <a:lstStyle/>
                  <a:p>
                    <a:fld id="{29FABD16-55C9-49BF-9AE3-F4DD61D6B7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2-97B6-4E4A-BB6F-2BABF5AA81B3}"/>
                </c:ext>
              </c:extLst>
            </c:dLbl>
            <c:dLbl>
              <c:idx val="2173"/>
              <c:tx>
                <c:rich>
                  <a:bodyPr/>
                  <a:lstStyle/>
                  <a:p>
                    <a:fld id="{ECAA4B2D-5B5E-4084-8ED8-E111E50C0D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3-97B6-4E4A-BB6F-2BABF5AA81B3}"/>
                </c:ext>
              </c:extLst>
            </c:dLbl>
            <c:dLbl>
              <c:idx val="2174"/>
              <c:tx>
                <c:rich>
                  <a:bodyPr/>
                  <a:lstStyle/>
                  <a:p>
                    <a:fld id="{5981E8EE-153A-4573-AD8E-219D791DC7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4-97B6-4E4A-BB6F-2BABF5AA81B3}"/>
                </c:ext>
              </c:extLst>
            </c:dLbl>
            <c:dLbl>
              <c:idx val="2175"/>
              <c:tx>
                <c:rich>
                  <a:bodyPr/>
                  <a:lstStyle/>
                  <a:p>
                    <a:fld id="{905B58B2-AFE1-4608-BE12-AB0BCE944C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5-97B6-4E4A-BB6F-2BABF5AA81B3}"/>
                </c:ext>
              </c:extLst>
            </c:dLbl>
            <c:dLbl>
              <c:idx val="2176"/>
              <c:tx>
                <c:rich>
                  <a:bodyPr/>
                  <a:lstStyle/>
                  <a:p>
                    <a:fld id="{CD2B2708-EBBB-40B4-9903-22AC4BE00E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6-97B6-4E4A-BB6F-2BABF5AA81B3}"/>
                </c:ext>
              </c:extLst>
            </c:dLbl>
            <c:dLbl>
              <c:idx val="2177"/>
              <c:tx>
                <c:rich>
                  <a:bodyPr/>
                  <a:lstStyle/>
                  <a:p>
                    <a:fld id="{653A9B2A-B00C-498D-99DA-0DE9F28C99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7-97B6-4E4A-BB6F-2BABF5AA81B3}"/>
                </c:ext>
              </c:extLst>
            </c:dLbl>
            <c:dLbl>
              <c:idx val="2178"/>
              <c:tx>
                <c:rich>
                  <a:bodyPr/>
                  <a:lstStyle/>
                  <a:p>
                    <a:fld id="{E6DEA73C-BD77-4021-930F-3540E4E743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8-97B6-4E4A-BB6F-2BABF5AA81B3}"/>
                </c:ext>
              </c:extLst>
            </c:dLbl>
            <c:dLbl>
              <c:idx val="2179"/>
              <c:tx>
                <c:rich>
                  <a:bodyPr/>
                  <a:lstStyle/>
                  <a:p>
                    <a:fld id="{38109BA1-4DA5-4C52-B7FD-57DBE3F3DD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9-97B6-4E4A-BB6F-2BABF5AA81B3}"/>
                </c:ext>
              </c:extLst>
            </c:dLbl>
            <c:dLbl>
              <c:idx val="2180"/>
              <c:tx>
                <c:rich>
                  <a:bodyPr/>
                  <a:lstStyle/>
                  <a:p>
                    <a:fld id="{A29B8C73-980D-4D3F-87BF-BD78B29C4C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A-97B6-4E4A-BB6F-2BABF5AA81B3}"/>
                </c:ext>
              </c:extLst>
            </c:dLbl>
            <c:dLbl>
              <c:idx val="2181"/>
              <c:tx>
                <c:rich>
                  <a:bodyPr/>
                  <a:lstStyle/>
                  <a:p>
                    <a:fld id="{8CF5D07E-D371-49A0-B38A-D48A0EDE69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B-97B6-4E4A-BB6F-2BABF5AA81B3}"/>
                </c:ext>
              </c:extLst>
            </c:dLbl>
            <c:dLbl>
              <c:idx val="2182"/>
              <c:tx>
                <c:rich>
                  <a:bodyPr/>
                  <a:lstStyle/>
                  <a:p>
                    <a:fld id="{1F61E8DC-EFAD-4580-BDD4-D072B651DB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C-97B6-4E4A-BB6F-2BABF5AA81B3}"/>
                </c:ext>
              </c:extLst>
            </c:dLbl>
            <c:dLbl>
              <c:idx val="2183"/>
              <c:tx>
                <c:rich>
                  <a:bodyPr/>
                  <a:lstStyle/>
                  <a:p>
                    <a:fld id="{CC1AD5AE-1DFB-4094-9566-7227CA4F1F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D-97B6-4E4A-BB6F-2BABF5AA81B3}"/>
                </c:ext>
              </c:extLst>
            </c:dLbl>
            <c:dLbl>
              <c:idx val="2184"/>
              <c:tx>
                <c:rich>
                  <a:bodyPr/>
                  <a:lstStyle/>
                  <a:p>
                    <a:fld id="{A9014BD0-F6B1-423F-A6A0-D45F719440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E-97B6-4E4A-BB6F-2BABF5AA81B3}"/>
                </c:ext>
              </c:extLst>
            </c:dLbl>
            <c:dLbl>
              <c:idx val="2185"/>
              <c:tx>
                <c:rich>
                  <a:bodyPr/>
                  <a:lstStyle/>
                  <a:p>
                    <a:fld id="{BD10EEDE-8CF5-44A1-8E5A-EDEEB7A805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F-97B6-4E4A-BB6F-2BABF5AA81B3}"/>
                </c:ext>
              </c:extLst>
            </c:dLbl>
            <c:dLbl>
              <c:idx val="2186"/>
              <c:tx>
                <c:rich>
                  <a:bodyPr/>
                  <a:lstStyle/>
                  <a:p>
                    <a:fld id="{4F6EDF99-2AF7-4AB8-B28C-1497C6204D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0-97B6-4E4A-BB6F-2BABF5AA81B3}"/>
                </c:ext>
              </c:extLst>
            </c:dLbl>
            <c:dLbl>
              <c:idx val="2187"/>
              <c:tx>
                <c:rich>
                  <a:bodyPr/>
                  <a:lstStyle/>
                  <a:p>
                    <a:fld id="{4E1D65D9-9BB7-40D4-8B50-DF822AC8F5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1-97B6-4E4A-BB6F-2BABF5AA81B3}"/>
                </c:ext>
              </c:extLst>
            </c:dLbl>
            <c:dLbl>
              <c:idx val="2188"/>
              <c:tx>
                <c:rich>
                  <a:bodyPr/>
                  <a:lstStyle/>
                  <a:p>
                    <a:fld id="{F1A61C92-F9A3-4D26-A149-882C610600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2-97B6-4E4A-BB6F-2BABF5AA81B3}"/>
                </c:ext>
              </c:extLst>
            </c:dLbl>
            <c:dLbl>
              <c:idx val="2189"/>
              <c:tx>
                <c:rich>
                  <a:bodyPr/>
                  <a:lstStyle/>
                  <a:p>
                    <a:fld id="{236DE923-2F41-49D8-8711-64290D5A04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3-97B6-4E4A-BB6F-2BABF5AA81B3}"/>
                </c:ext>
              </c:extLst>
            </c:dLbl>
            <c:dLbl>
              <c:idx val="2190"/>
              <c:tx>
                <c:rich>
                  <a:bodyPr/>
                  <a:lstStyle/>
                  <a:p>
                    <a:fld id="{AC9C486E-D590-4BCD-9AF8-9F48238873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4-97B6-4E4A-BB6F-2BABF5AA81B3}"/>
                </c:ext>
              </c:extLst>
            </c:dLbl>
            <c:dLbl>
              <c:idx val="2191"/>
              <c:tx>
                <c:rich>
                  <a:bodyPr/>
                  <a:lstStyle/>
                  <a:p>
                    <a:fld id="{A89FC2CA-2811-43F3-978D-E2A49E4CD7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5-97B6-4E4A-BB6F-2BABF5AA81B3}"/>
                </c:ext>
              </c:extLst>
            </c:dLbl>
            <c:dLbl>
              <c:idx val="2192"/>
              <c:tx>
                <c:rich>
                  <a:bodyPr/>
                  <a:lstStyle/>
                  <a:p>
                    <a:fld id="{4C65369D-26C1-4358-929B-F8346B813C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6-97B6-4E4A-BB6F-2BABF5AA81B3}"/>
                </c:ext>
              </c:extLst>
            </c:dLbl>
            <c:dLbl>
              <c:idx val="2193"/>
              <c:tx>
                <c:rich>
                  <a:bodyPr/>
                  <a:lstStyle/>
                  <a:p>
                    <a:fld id="{4D8F7DDB-0873-4FF7-A025-F221A40F86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7-97B6-4E4A-BB6F-2BABF5AA81B3}"/>
                </c:ext>
              </c:extLst>
            </c:dLbl>
            <c:dLbl>
              <c:idx val="2194"/>
              <c:tx>
                <c:rich>
                  <a:bodyPr/>
                  <a:lstStyle/>
                  <a:p>
                    <a:fld id="{E4453AB5-9BA3-4B08-9F68-3F7FD386FD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8-97B6-4E4A-BB6F-2BABF5AA81B3}"/>
                </c:ext>
              </c:extLst>
            </c:dLbl>
            <c:dLbl>
              <c:idx val="2195"/>
              <c:tx>
                <c:rich>
                  <a:bodyPr/>
                  <a:lstStyle/>
                  <a:p>
                    <a:fld id="{77852431-7D77-45F1-9D97-E68EFE51B6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9-97B6-4E4A-BB6F-2BABF5AA81B3}"/>
                </c:ext>
              </c:extLst>
            </c:dLbl>
            <c:dLbl>
              <c:idx val="2196"/>
              <c:tx>
                <c:rich>
                  <a:bodyPr/>
                  <a:lstStyle/>
                  <a:p>
                    <a:fld id="{55FD860E-A328-4155-B7F2-C8674005FC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A-97B6-4E4A-BB6F-2BABF5AA81B3}"/>
                </c:ext>
              </c:extLst>
            </c:dLbl>
            <c:dLbl>
              <c:idx val="2197"/>
              <c:tx>
                <c:rich>
                  <a:bodyPr/>
                  <a:lstStyle/>
                  <a:p>
                    <a:fld id="{E8CCD545-72DF-4F5E-B6A5-BB0139801F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B-97B6-4E4A-BB6F-2BABF5AA81B3}"/>
                </c:ext>
              </c:extLst>
            </c:dLbl>
            <c:dLbl>
              <c:idx val="2198"/>
              <c:tx>
                <c:rich>
                  <a:bodyPr/>
                  <a:lstStyle/>
                  <a:p>
                    <a:fld id="{AD26F013-F995-413B-B89C-F6B7B57986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C-97B6-4E4A-BB6F-2BABF5AA81B3}"/>
                </c:ext>
              </c:extLst>
            </c:dLbl>
            <c:dLbl>
              <c:idx val="2199"/>
              <c:tx>
                <c:rich>
                  <a:bodyPr/>
                  <a:lstStyle/>
                  <a:p>
                    <a:fld id="{B70E02B9-C938-4F81-9F9B-8F1E249203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D-97B6-4E4A-BB6F-2BABF5AA81B3}"/>
                </c:ext>
              </c:extLst>
            </c:dLbl>
            <c:dLbl>
              <c:idx val="2200"/>
              <c:tx>
                <c:rich>
                  <a:bodyPr/>
                  <a:lstStyle/>
                  <a:p>
                    <a:fld id="{EB0E305D-5EA1-4A15-8DB4-BB593489BE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E-97B6-4E4A-BB6F-2BABF5AA81B3}"/>
                </c:ext>
              </c:extLst>
            </c:dLbl>
            <c:dLbl>
              <c:idx val="2201"/>
              <c:tx>
                <c:rich>
                  <a:bodyPr/>
                  <a:lstStyle/>
                  <a:p>
                    <a:fld id="{36FEA198-0BE9-48EE-9877-A3458D2C37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F-97B6-4E4A-BB6F-2BABF5AA81B3}"/>
                </c:ext>
              </c:extLst>
            </c:dLbl>
            <c:dLbl>
              <c:idx val="2202"/>
              <c:tx>
                <c:rich>
                  <a:bodyPr/>
                  <a:lstStyle/>
                  <a:p>
                    <a:fld id="{F5C3858D-A768-4F36-A3E7-60E380B997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0-97B6-4E4A-BB6F-2BABF5AA81B3}"/>
                </c:ext>
              </c:extLst>
            </c:dLbl>
            <c:dLbl>
              <c:idx val="2203"/>
              <c:tx>
                <c:rich>
                  <a:bodyPr/>
                  <a:lstStyle/>
                  <a:p>
                    <a:fld id="{B4669B9A-8CF3-4595-BB90-D670037498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1-97B6-4E4A-BB6F-2BABF5AA81B3}"/>
                </c:ext>
              </c:extLst>
            </c:dLbl>
            <c:dLbl>
              <c:idx val="2204"/>
              <c:tx>
                <c:rich>
                  <a:bodyPr/>
                  <a:lstStyle/>
                  <a:p>
                    <a:fld id="{6BF0B119-587F-48F6-9D5D-15BDA5C5DA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2-97B6-4E4A-BB6F-2BABF5AA81B3}"/>
                </c:ext>
              </c:extLst>
            </c:dLbl>
            <c:dLbl>
              <c:idx val="2205"/>
              <c:tx>
                <c:rich>
                  <a:bodyPr/>
                  <a:lstStyle/>
                  <a:p>
                    <a:fld id="{DC718F2B-C21C-4645-9547-6835D0D226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3-97B6-4E4A-BB6F-2BABF5AA81B3}"/>
                </c:ext>
              </c:extLst>
            </c:dLbl>
            <c:dLbl>
              <c:idx val="2206"/>
              <c:tx>
                <c:rich>
                  <a:bodyPr/>
                  <a:lstStyle/>
                  <a:p>
                    <a:fld id="{F25430D2-B2D4-40FB-85AB-72DDE1A442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4-97B6-4E4A-BB6F-2BABF5AA81B3}"/>
                </c:ext>
              </c:extLst>
            </c:dLbl>
            <c:dLbl>
              <c:idx val="2207"/>
              <c:tx>
                <c:rich>
                  <a:bodyPr/>
                  <a:lstStyle/>
                  <a:p>
                    <a:fld id="{1DCF66EE-A4DE-4D36-A9EA-D040FCBCDE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5-97B6-4E4A-BB6F-2BABF5AA81B3}"/>
                </c:ext>
              </c:extLst>
            </c:dLbl>
            <c:dLbl>
              <c:idx val="2208"/>
              <c:tx>
                <c:rich>
                  <a:bodyPr/>
                  <a:lstStyle/>
                  <a:p>
                    <a:fld id="{747E24F4-E9CA-4C4D-A8B0-5234DB25C0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6-97B6-4E4A-BB6F-2BABF5AA81B3}"/>
                </c:ext>
              </c:extLst>
            </c:dLbl>
            <c:dLbl>
              <c:idx val="2209"/>
              <c:tx>
                <c:rich>
                  <a:bodyPr/>
                  <a:lstStyle/>
                  <a:p>
                    <a:fld id="{B399ABE8-ADF4-4982-9FFD-0BBC6B7FF7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7-97B6-4E4A-BB6F-2BABF5AA81B3}"/>
                </c:ext>
              </c:extLst>
            </c:dLbl>
            <c:dLbl>
              <c:idx val="2210"/>
              <c:tx>
                <c:rich>
                  <a:bodyPr/>
                  <a:lstStyle/>
                  <a:p>
                    <a:fld id="{5DC9CDC8-CDD4-456F-820C-2E7EC17696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8-97B6-4E4A-BB6F-2BABF5AA81B3}"/>
                </c:ext>
              </c:extLst>
            </c:dLbl>
            <c:dLbl>
              <c:idx val="2211"/>
              <c:tx>
                <c:rich>
                  <a:bodyPr/>
                  <a:lstStyle/>
                  <a:p>
                    <a:fld id="{87DFB197-1747-4C39-ADA8-69BAB93A54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9-97B6-4E4A-BB6F-2BABF5AA81B3}"/>
                </c:ext>
              </c:extLst>
            </c:dLbl>
            <c:dLbl>
              <c:idx val="2212"/>
              <c:tx>
                <c:rich>
                  <a:bodyPr/>
                  <a:lstStyle/>
                  <a:p>
                    <a:fld id="{E3B647AC-3BCC-4A84-842C-16438A615D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A-97B6-4E4A-BB6F-2BABF5AA81B3}"/>
                </c:ext>
              </c:extLst>
            </c:dLbl>
            <c:dLbl>
              <c:idx val="2213"/>
              <c:tx>
                <c:rich>
                  <a:bodyPr/>
                  <a:lstStyle/>
                  <a:p>
                    <a:fld id="{50719AE7-23AB-41A4-97B6-6C391EFEF4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B-97B6-4E4A-BB6F-2BABF5AA81B3}"/>
                </c:ext>
              </c:extLst>
            </c:dLbl>
            <c:dLbl>
              <c:idx val="2214"/>
              <c:tx>
                <c:rich>
                  <a:bodyPr/>
                  <a:lstStyle/>
                  <a:p>
                    <a:fld id="{D1E5E48E-C855-4058-9778-59375CCA76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C-97B6-4E4A-BB6F-2BABF5AA81B3}"/>
                </c:ext>
              </c:extLst>
            </c:dLbl>
            <c:dLbl>
              <c:idx val="2215"/>
              <c:tx>
                <c:rich>
                  <a:bodyPr/>
                  <a:lstStyle/>
                  <a:p>
                    <a:fld id="{336B2EDB-B170-46E5-A4A1-ACAE5B702F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D-97B6-4E4A-BB6F-2BABF5AA81B3}"/>
                </c:ext>
              </c:extLst>
            </c:dLbl>
            <c:dLbl>
              <c:idx val="2216"/>
              <c:tx>
                <c:rich>
                  <a:bodyPr/>
                  <a:lstStyle/>
                  <a:p>
                    <a:fld id="{473A1C3E-FFEF-4E88-A24D-A71E221F7A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E-97B6-4E4A-BB6F-2BABF5AA81B3}"/>
                </c:ext>
              </c:extLst>
            </c:dLbl>
            <c:dLbl>
              <c:idx val="2217"/>
              <c:tx>
                <c:rich>
                  <a:bodyPr/>
                  <a:lstStyle/>
                  <a:p>
                    <a:fld id="{7F005195-55F1-42D5-B227-A8809E10AC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F-97B6-4E4A-BB6F-2BABF5AA81B3}"/>
                </c:ext>
              </c:extLst>
            </c:dLbl>
            <c:dLbl>
              <c:idx val="2218"/>
              <c:tx>
                <c:rich>
                  <a:bodyPr/>
                  <a:lstStyle/>
                  <a:p>
                    <a:fld id="{0CF757B6-86F0-41A9-B0F5-7653F21807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0-97B6-4E4A-BB6F-2BABF5AA81B3}"/>
                </c:ext>
              </c:extLst>
            </c:dLbl>
            <c:dLbl>
              <c:idx val="2219"/>
              <c:tx>
                <c:rich>
                  <a:bodyPr/>
                  <a:lstStyle/>
                  <a:p>
                    <a:fld id="{37BC5D1A-75AD-4691-847B-1CC3899D37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1-97B6-4E4A-BB6F-2BABF5AA81B3}"/>
                </c:ext>
              </c:extLst>
            </c:dLbl>
            <c:dLbl>
              <c:idx val="2220"/>
              <c:tx>
                <c:rich>
                  <a:bodyPr/>
                  <a:lstStyle/>
                  <a:p>
                    <a:fld id="{F3D911AE-AA7A-440E-9259-DB47DDDD06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2-97B6-4E4A-BB6F-2BABF5AA81B3}"/>
                </c:ext>
              </c:extLst>
            </c:dLbl>
            <c:dLbl>
              <c:idx val="2221"/>
              <c:tx>
                <c:rich>
                  <a:bodyPr/>
                  <a:lstStyle/>
                  <a:p>
                    <a:fld id="{1F77F434-2FB4-4910-B531-38862F9CA3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3-97B6-4E4A-BB6F-2BABF5AA81B3}"/>
                </c:ext>
              </c:extLst>
            </c:dLbl>
            <c:dLbl>
              <c:idx val="2222"/>
              <c:tx>
                <c:rich>
                  <a:bodyPr/>
                  <a:lstStyle/>
                  <a:p>
                    <a:fld id="{26CCC5BF-1454-4197-8291-C01643893E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4-97B6-4E4A-BB6F-2BABF5AA81B3}"/>
                </c:ext>
              </c:extLst>
            </c:dLbl>
            <c:dLbl>
              <c:idx val="2223"/>
              <c:tx>
                <c:rich>
                  <a:bodyPr/>
                  <a:lstStyle/>
                  <a:p>
                    <a:fld id="{6D75495C-1956-4471-BEF2-D0172881F6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5-97B6-4E4A-BB6F-2BABF5AA81B3}"/>
                </c:ext>
              </c:extLst>
            </c:dLbl>
            <c:dLbl>
              <c:idx val="2224"/>
              <c:tx>
                <c:rich>
                  <a:bodyPr/>
                  <a:lstStyle/>
                  <a:p>
                    <a:fld id="{87008646-C3B0-41FE-B165-7CED1F75FF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6-97B6-4E4A-BB6F-2BABF5AA81B3}"/>
                </c:ext>
              </c:extLst>
            </c:dLbl>
            <c:dLbl>
              <c:idx val="2225"/>
              <c:tx>
                <c:rich>
                  <a:bodyPr/>
                  <a:lstStyle/>
                  <a:p>
                    <a:fld id="{F11BF19D-B2B1-4028-B916-35EF87CAA6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7-97B6-4E4A-BB6F-2BABF5AA81B3}"/>
                </c:ext>
              </c:extLst>
            </c:dLbl>
            <c:dLbl>
              <c:idx val="2226"/>
              <c:tx>
                <c:rich>
                  <a:bodyPr/>
                  <a:lstStyle/>
                  <a:p>
                    <a:fld id="{E48483B7-9F09-4FC8-8A58-5F14DB20AA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8-97B6-4E4A-BB6F-2BABF5AA81B3}"/>
                </c:ext>
              </c:extLst>
            </c:dLbl>
            <c:dLbl>
              <c:idx val="2227"/>
              <c:tx>
                <c:rich>
                  <a:bodyPr/>
                  <a:lstStyle/>
                  <a:p>
                    <a:fld id="{14C72BC3-8EB0-4D1A-9F03-169A065C22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9-97B6-4E4A-BB6F-2BABF5AA81B3}"/>
                </c:ext>
              </c:extLst>
            </c:dLbl>
            <c:dLbl>
              <c:idx val="2228"/>
              <c:tx>
                <c:rich>
                  <a:bodyPr/>
                  <a:lstStyle/>
                  <a:p>
                    <a:fld id="{EFEA2929-60E7-4C13-90AC-0DF99F06A2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A-97B6-4E4A-BB6F-2BABF5AA81B3}"/>
                </c:ext>
              </c:extLst>
            </c:dLbl>
            <c:dLbl>
              <c:idx val="2229"/>
              <c:tx>
                <c:rich>
                  <a:bodyPr/>
                  <a:lstStyle/>
                  <a:p>
                    <a:fld id="{86A03349-E6D8-48FD-877B-6F0DA702B5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B-97B6-4E4A-BB6F-2BABF5AA81B3}"/>
                </c:ext>
              </c:extLst>
            </c:dLbl>
            <c:dLbl>
              <c:idx val="2230"/>
              <c:tx>
                <c:rich>
                  <a:bodyPr/>
                  <a:lstStyle/>
                  <a:p>
                    <a:fld id="{F7FF5806-2A12-4AA7-9EE2-B2CA682BAD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C-97B6-4E4A-BB6F-2BABF5AA81B3}"/>
                </c:ext>
              </c:extLst>
            </c:dLbl>
            <c:dLbl>
              <c:idx val="2231"/>
              <c:tx>
                <c:rich>
                  <a:bodyPr/>
                  <a:lstStyle/>
                  <a:p>
                    <a:fld id="{D994F5A4-89A8-4EFD-801C-74E7DDC186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D-97B6-4E4A-BB6F-2BABF5AA81B3}"/>
                </c:ext>
              </c:extLst>
            </c:dLbl>
            <c:dLbl>
              <c:idx val="2232"/>
              <c:tx>
                <c:rich>
                  <a:bodyPr/>
                  <a:lstStyle/>
                  <a:p>
                    <a:fld id="{9B325636-ACD0-4C27-BDFC-2707113110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E-97B6-4E4A-BB6F-2BABF5AA81B3}"/>
                </c:ext>
              </c:extLst>
            </c:dLbl>
            <c:dLbl>
              <c:idx val="2233"/>
              <c:tx>
                <c:rich>
                  <a:bodyPr/>
                  <a:lstStyle/>
                  <a:p>
                    <a:fld id="{A02A050A-48E4-4139-922D-0BCBC90548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F-97B6-4E4A-BB6F-2BABF5AA81B3}"/>
                </c:ext>
              </c:extLst>
            </c:dLbl>
            <c:dLbl>
              <c:idx val="2234"/>
              <c:tx>
                <c:rich>
                  <a:bodyPr/>
                  <a:lstStyle/>
                  <a:p>
                    <a:fld id="{95FF5776-54F5-4347-A97D-5B590D17BE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0-97B6-4E4A-BB6F-2BABF5AA81B3}"/>
                </c:ext>
              </c:extLst>
            </c:dLbl>
            <c:dLbl>
              <c:idx val="2235"/>
              <c:tx>
                <c:rich>
                  <a:bodyPr/>
                  <a:lstStyle/>
                  <a:p>
                    <a:fld id="{C803F85C-A086-420D-AC8B-0D91002502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1-97B6-4E4A-BB6F-2BABF5AA81B3}"/>
                </c:ext>
              </c:extLst>
            </c:dLbl>
            <c:dLbl>
              <c:idx val="2236"/>
              <c:tx>
                <c:rich>
                  <a:bodyPr/>
                  <a:lstStyle/>
                  <a:p>
                    <a:fld id="{9D34AD89-7B4E-472D-AAF9-C0FDDAD356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2-97B6-4E4A-BB6F-2BABF5AA81B3}"/>
                </c:ext>
              </c:extLst>
            </c:dLbl>
            <c:dLbl>
              <c:idx val="2237"/>
              <c:tx>
                <c:rich>
                  <a:bodyPr/>
                  <a:lstStyle/>
                  <a:p>
                    <a:fld id="{C939430F-8167-430C-9D55-3E44E0804D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3-97B6-4E4A-BB6F-2BABF5AA81B3}"/>
                </c:ext>
              </c:extLst>
            </c:dLbl>
            <c:dLbl>
              <c:idx val="2238"/>
              <c:tx>
                <c:rich>
                  <a:bodyPr/>
                  <a:lstStyle/>
                  <a:p>
                    <a:fld id="{E233F5C7-AD55-4DE6-BA75-9EEC64094E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4-97B6-4E4A-BB6F-2BABF5AA81B3}"/>
                </c:ext>
              </c:extLst>
            </c:dLbl>
            <c:dLbl>
              <c:idx val="2239"/>
              <c:tx>
                <c:rich>
                  <a:bodyPr/>
                  <a:lstStyle/>
                  <a:p>
                    <a:fld id="{3D984BC8-A0DF-4C18-B048-50DCE88B30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5-97B6-4E4A-BB6F-2BABF5AA81B3}"/>
                </c:ext>
              </c:extLst>
            </c:dLbl>
            <c:dLbl>
              <c:idx val="2240"/>
              <c:tx>
                <c:rich>
                  <a:bodyPr/>
                  <a:lstStyle/>
                  <a:p>
                    <a:fld id="{8B831B41-9BA6-4B7E-8A39-5A22F03F31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6-97B6-4E4A-BB6F-2BABF5AA81B3}"/>
                </c:ext>
              </c:extLst>
            </c:dLbl>
            <c:dLbl>
              <c:idx val="2241"/>
              <c:tx>
                <c:rich>
                  <a:bodyPr/>
                  <a:lstStyle/>
                  <a:p>
                    <a:fld id="{30B5660F-84F6-4389-A95A-A4F88ABA3D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7-97B6-4E4A-BB6F-2BABF5AA81B3}"/>
                </c:ext>
              </c:extLst>
            </c:dLbl>
            <c:dLbl>
              <c:idx val="2242"/>
              <c:tx>
                <c:rich>
                  <a:bodyPr/>
                  <a:lstStyle/>
                  <a:p>
                    <a:fld id="{AFA5592F-D1E5-4E44-9B57-4B31186AC5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8-97B6-4E4A-BB6F-2BABF5AA81B3}"/>
                </c:ext>
              </c:extLst>
            </c:dLbl>
            <c:dLbl>
              <c:idx val="2243"/>
              <c:tx>
                <c:rich>
                  <a:bodyPr/>
                  <a:lstStyle/>
                  <a:p>
                    <a:fld id="{9C698DF2-72CA-4226-8D36-DA46CA283A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9-97B6-4E4A-BB6F-2BABF5AA81B3}"/>
                </c:ext>
              </c:extLst>
            </c:dLbl>
            <c:dLbl>
              <c:idx val="2244"/>
              <c:tx>
                <c:rich>
                  <a:bodyPr/>
                  <a:lstStyle/>
                  <a:p>
                    <a:fld id="{8C403052-A2B3-4221-B23E-8CAFFB5D79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A-97B6-4E4A-BB6F-2BABF5AA81B3}"/>
                </c:ext>
              </c:extLst>
            </c:dLbl>
            <c:dLbl>
              <c:idx val="2245"/>
              <c:tx>
                <c:rich>
                  <a:bodyPr/>
                  <a:lstStyle/>
                  <a:p>
                    <a:fld id="{975EC2B2-0C0C-4DB2-ADE6-EF1F1C45B0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B-97B6-4E4A-BB6F-2BABF5AA81B3}"/>
                </c:ext>
              </c:extLst>
            </c:dLbl>
            <c:dLbl>
              <c:idx val="2246"/>
              <c:tx>
                <c:rich>
                  <a:bodyPr/>
                  <a:lstStyle/>
                  <a:p>
                    <a:fld id="{1F512A76-D3D6-4A44-83A4-7FD7864367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C-97B6-4E4A-BB6F-2BABF5AA81B3}"/>
                </c:ext>
              </c:extLst>
            </c:dLbl>
            <c:dLbl>
              <c:idx val="2247"/>
              <c:tx>
                <c:rich>
                  <a:bodyPr/>
                  <a:lstStyle/>
                  <a:p>
                    <a:fld id="{2E424BFC-CC34-4081-B54A-9F46A8BB4C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D-97B6-4E4A-BB6F-2BABF5AA81B3}"/>
                </c:ext>
              </c:extLst>
            </c:dLbl>
            <c:dLbl>
              <c:idx val="2248"/>
              <c:tx>
                <c:rich>
                  <a:bodyPr/>
                  <a:lstStyle/>
                  <a:p>
                    <a:fld id="{6A3AAEA7-1FD4-4627-AD5B-EB02166574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E-97B6-4E4A-BB6F-2BABF5AA81B3}"/>
                </c:ext>
              </c:extLst>
            </c:dLbl>
            <c:dLbl>
              <c:idx val="2249"/>
              <c:tx>
                <c:rich>
                  <a:bodyPr/>
                  <a:lstStyle/>
                  <a:p>
                    <a:fld id="{EA71B8BE-2F06-4481-A5E0-1F820F92F3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F-97B6-4E4A-BB6F-2BABF5AA81B3}"/>
                </c:ext>
              </c:extLst>
            </c:dLbl>
            <c:dLbl>
              <c:idx val="2250"/>
              <c:tx>
                <c:rich>
                  <a:bodyPr/>
                  <a:lstStyle/>
                  <a:p>
                    <a:fld id="{17557AC4-9120-440E-BEB9-F7B0E62ABD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0-97B6-4E4A-BB6F-2BABF5AA81B3}"/>
                </c:ext>
              </c:extLst>
            </c:dLbl>
            <c:dLbl>
              <c:idx val="2251"/>
              <c:tx>
                <c:rich>
                  <a:bodyPr/>
                  <a:lstStyle/>
                  <a:p>
                    <a:fld id="{9F258AF1-3679-45B0-B0DE-53C72C982E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1-97B6-4E4A-BB6F-2BABF5AA81B3}"/>
                </c:ext>
              </c:extLst>
            </c:dLbl>
            <c:dLbl>
              <c:idx val="2252"/>
              <c:tx>
                <c:rich>
                  <a:bodyPr/>
                  <a:lstStyle/>
                  <a:p>
                    <a:fld id="{192D1761-26D1-4C4D-88A7-2B87DE7B1F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2-97B6-4E4A-BB6F-2BABF5AA81B3}"/>
                </c:ext>
              </c:extLst>
            </c:dLbl>
            <c:dLbl>
              <c:idx val="2253"/>
              <c:tx>
                <c:rich>
                  <a:bodyPr/>
                  <a:lstStyle/>
                  <a:p>
                    <a:fld id="{96BD159C-1070-4E4C-9ACE-0824D63B08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3-97B6-4E4A-BB6F-2BABF5AA81B3}"/>
                </c:ext>
              </c:extLst>
            </c:dLbl>
            <c:dLbl>
              <c:idx val="2254"/>
              <c:tx>
                <c:rich>
                  <a:bodyPr/>
                  <a:lstStyle/>
                  <a:p>
                    <a:fld id="{E48C4258-CF53-418D-B923-E172DF80BA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4-97B6-4E4A-BB6F-2BABF5AA81B3}"/>
                </c:ext>
              </c:extLst>
            </c:dLbl>
            <c:dLbl>
              <c:idx val="2255"/>
              <c:tx>
                <c:rich>
                  <a:bodyPr/>
                  <a:lstStyle/>
                  <a:p>
                    <a:fld id="{F5FC2545-C174-4BA7-96CB-AB7417DBDA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5-97B6-4E4A-BB6F-2BABF5AA81B3}"/>
                </c:ext>
              </c:extLst>
            </c:dLbl>
            <c:dLbl>
              <c:idx val="2256"/>
              <c:tx>
                <c:rich>
                  <a:bodyPr/>
                  <a:lstStyle/>
                  <a:p>
                    <a:fld id="{F6FF3573-981F-46A8-B669-731D649454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6-97B6-4E4A-BB6F-2BABF5AA81B3}"/>
                </c:ext>
              </c:extLst>
            </c:dLbl>
            <c:dLbl>
              <c:idx val="2257"/>
              <c:tx>
                <c:rich>
                  <a:bodyPr/>
                  <a:lstStyle/>
                  <a:p>
                    <a:fld id="{DACF5965-3C05-4EF3-BA3D-83459372C2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7-97B6-4E4A-BB6F-2BABF5AA81B3}"/>
                </c:ext>
              </c:extLst>
            </c:dLbl>
            <c:dLbl>
              <c:idx val="2258"/>
              <c:tx>
                <c:rich>
                  <a:bodyPr/>
                  <a:lstStyle/>
                  <a:p>
                    <a:fld id="{B5A2DC5D-3322-4589-B1D3-56C7C679E4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8-97B6-4E4A-BB6F-2BABF5AA81B3}"/>
                </c:ext>
              </c:extLst>
            </c:dLbl>
            <c:dLbl>
              <c:idx val="2259"/>
              <c:tx>
                <c:rich>
                  <a:bodyPr/>
                  <a:lstStyle/>
                  <a:p>
                    <a:fld id="{C55ECEBC-4ACE-4789-945A-53C1611E7C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9-97B6-4E4A-BB6F-2BABF5AA81B3}"/>
                </c:ext>
              </c:extLst>
            </c:dLbl>
            <c:dLbl>
              <c:idx val="2260"/>
              <c:tx>
                <c:rich>
                  <a:bodyPr/>
                  <a:lstStyle/>
                  <a:p>
                    <a:fld id="{7E96BCA9-DB37-4D64-98D6-93A3DB9741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A-97B6-4E4A-BB6F-2BABF5AA81B3}"/>
                </c:ext>
              </c:extLst>
            </c:dLbl>
            <c:dLbl>
              <c:idx val="2261"/>
              <c:tx>
                <c:rich>
                  <a:bodyPr/>
                  <a:lstStyle/>
                  <a:p>
                    <a:fld id="{C6D22743-24E0-4FF5-AB7D-61E37C67A7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B-97B6-4E4A-BB6F-2BABF5AA81B3}"/>
                </c:ext>
              </c:extLst>
            </c:dLbl>
            <c:dLbl>
              <c:idx val="2262"/>
              <c:tx>
                <c:rich>
                  <a:bodyPr/>
                  <a:lstStyle/>
                  <a:p>
                    <a:fld id="{E6C2F4C4-68E8-4DE2-ABB8-FA2161512D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C-97B6-4E4A-BB6F-2BABF5AA81B3}"/>
                </c:ext>
              </c:extLst>
            </c:dLbl>
            <c:dLbl>
              <c:idx val="2263"/>
              <c:tx>
                <c:rich>
                  <a:bodyPr/>
                  <a:lstStyle/>
                  <a:p>
                    <a:fld id="{6A2C9176-8571-4F8C-93C1-27148E4A61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D-97B6-4E4A-BB6F-2BABF5AA81B3}"/>
                </c:ext>
              </c:extLst>
            </c:dLbl>
            <c:dLbl>
              <c:idx val="2264"/>
              <c:tx>
                <c:rich>
                  <a:bodyPr/>
                  <a:lstStyle/>
                  <a:p>
                    <a:fld id="{53647E0D-23DD-45F0-8B6E-0BB57642D8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E-97B6-4E4A-BB6F-2BABF5AA81B3}"/>
                </c:ext>
              </c:extLst>
            </c:dLbl>
            <c:dLbl>
              <c:idx val="2265"/>
              <c:tx>
                <c:rich>
                  <a:bodyPr/>
                  <a:lstStyle/>
                  <a:p>
                    <a:fld id="{56448659-EDD4-4E7E-A3BF-4FA37558A9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F-97B6-4E4A-BB6F-2BABF5AA81B3}"/>
                </c:ext>
              </c:extLst>
            </c:dLbl>
            <c:dLbl>
              <c:idx val="2266"/>
              <c:tx>
                <c:rich>
                  <a:bodyPr/>
                  <a:lstStyle/>
                  <a:p>
                    <a:fld id="{A5EDC92E-517F-4424-8F6C-4C2435EAE2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0-97B6-4E4A-BB6F-2BABF5AA81B3}"/>
                </c:ext>
              </c:extLst>
            </c:dLbl>
            <c:dLbl>
              <c:idx val="2267"/>
              <c:tx>
                <c:rich>
                  <a:bodyPr/>
                  <a:lstStyle/>
                  <a:p>
                    <a:fld id="{4E7C3ADB-DEA8-4896-9524-239BDB2071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1-97B6-4E4A-BB6F-2BABF5AA81B3}"/>
                </c:ext>
              </c:extLst>
            </c:dLbl>
            <c:dLbl>
              <c:idx val="2268"/>
              <c:tx>
                <c:rich>
                  <a:bodyPr/>
                  <a:lstStyle/>
                  <a:p>
                    <a:fld id="{045D01F9-BC22-4D8D-98E7-CE9AF35E50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2-97B6-4E4A-BB6F-2BABF5AA81B3}"/>
                </c:ext>
              </c:extLst>
            </c:dLbl>
            <c:dLbl>
              <c:idx val="2269"/>
              <c:tx>
                <c:rich>
                  <a:bodyPr/>
                  <a:lstStyle/>
                  <a:p>
                    <a:fld id="{75DAF564-7616-4EE8-B977-26C8107344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3-97B6-4E4A-BB6F-2BABF5AA81B3}"/>
                </c:ext>
              </c:extLst>
            </c:dLbl>
            <c:dLbl>
              <c:idx val="2270"/>
              <c:tx>
                <c:rich>
                  <a:bodyPr/>
                  <a:lstStyle/>
                  <a:p>
                    <a:fld id="{FDED9CF4-FAEB-4635-9812-56A4087BA5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4-97B6-4E4A-BB6F-2BABF5AA81B3}"/>
                </c:ext>
              </c:extLst>
            </c:dLbl>
            <c:dLbl>
              <c:idx val="2271"/>
              <c:tx>
                <c:rich>
                  <a:bodyPr/>
                  <a:lstStyle/>
                  <a:p>
                    <a:fld id="{92896BD2-A5D4-4DA5-978D-A156508D46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5-97B6-4E4A-BB6F-2BABF5AA81B3}"/>
                </c:ext>
              </c:extLst>
            </c:dLbl>
            <c:dLbl>
              <c:idx val="2272"/>
              <c:tx>
                <c:rich>
                  <a:bodyPr/>
                  <a:lstStyle/>
                  <a:p>
                    <a:fld id="{2BDD2EBF-8A57-40AD-9A07-1EE0976CCB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6-97B6-4E4A-BB6F-2BABF5AA81B3}"/>
                </c:ext>
              </c:extLst>
            </c:dLbl>
            <c:dLbl>
              <c:idx val="2273"/>
              <c:tx>
                <c:rich>
                  <a:bodyPr/>
                  <a:lstStyle/>
                  <a:p>
                    <a:fld id="{33A13B40-4C23-4E58-A093-92233A43EE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7-97B6-4E4A-BB6F-2BABF5AA81B3}"/>
                </c:ext>
              </c:extLst>
            </c:dLbl>
            <c:dLbl>
              <c:idx val="2274"/>
              <c:tx>
                <c:rich>
                  <a:bodyPr/>
                  <a:lstStyle/>
                  <a:p>
                    <a:fld id="{AC216CD0-EDC1-47DF-810B-722D714031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8-97B6-4E4A-BB6F-2BABF5AA81B3}"/>
                </c:ext>
              </c:extLst>
            </c:dLbl>
            <c:dLbl>
              <c:idx val="2275"/>
              <c:tx>
                <c:rich>
                  <a:bodyPr/>
                  <a:lstStyle/>
                  <a:p>
                    <a:fld id="{881856BF-321C-40E9-B345-9BA61BCF5A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9-97B6-4E4A-BB6F-2BABF5AA81B3}"/>
                </c:ext>
              </c:extLst>
            </c:dLbl>
            <c:dLbl>
              <c:idx val="2276"/>
              <c:tx>
                <c:rich>
                  <a:bodyPr/>
                  <a:lstStyle/>
                  <a:p>
                    <a:fld id="{60A89E13-A2C0-43BB-8A1B-0CCE5A7CC7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A-97B6-4E4A-BB6F-2BABF5AA81B3}"/>
                </c:ext>
              </c:extLst>
            </c:dLbl>
            <c:dLbl>
              <c:idx val="2277"/>
              <c:tx>
                <c:rich>
                  <a:bodyPr/>
                  <a:lstStyle/>
                  <a:p>
                    <a:fld id="{DFE72FEA-621A-4CB4-8082-EFEDBAEF71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B-97B6-4E4A-BB6F-2BABF5AA81B3}"/>
                </c:ext>
              </c:extLst>
            </c:dLbl>
            <c:dLbl>
              <c:idx val="2278"/>
              <c:tx>
                <c:rich>
                  <a:bodyPr/>
                  <a:lstStyle/>
                  <a:p>
                    <a:fld id="{880C9988-B8FC-4D25-986B-D5B1C710FF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C-97B6-4E4A-BB6F-2BABF5AA81B3}"/>
                </c:ext>
              </c:extLst>
            </c:dLbl>
            <c:dLbl>
              <c:idx val="2279"/>
              <c:tx>
                <c:rich>
                  <a:bodyPr/>
                  <a:lstStyle/>
                  <a:p>
                    <a:fld id="{019A74F2-EF5C-4C4F-8FF0-95702FEEF9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D-97B6-4E4A-BB6F-2BABF5AA81B3}"/>
                </c:ext>
              </c:extLst>
            </c:dLbl>
            <c:dLbl>
              <c:idx val="2280"/>
              <c:tx>
                <c:rich>
                  <a:bodyPr/>
                  <a:lstStyle/>
                  <a:p>
                    <a:fld id="{3D5CAAEB-861C-4880-903D-76AF77233B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E-97B6-4E4A-BB6F-2BABF5AA81B3}"/>
                </c:ext>
              </c:extLst>
            </c:dLbl>
            <c:dLbl>
              <c:idx val="2281"/>
              <c:tx>
                <c:rich>
                  <a:bodyPr/>
                  <a:lstStyle/>
                  <a:p>
                    <a:fld id="{BDA9E2D0-BFED-4811-8AA5-E760634882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F-97B6-4E4A-BB6F-2BABF5AA81B3}"/>
                </c:ext>
              </c:extLst>
            </c:dLbl>
            <c:dLbl>
              <c:idx val="2282"/>
              <c:tx>
                <c:rich>
                  <a:bodyPr/>
                  <a:lstStyle/>
                  <a:p>
                    <a:fld id="{276CAFEA-707E-43C2-96B3-3AB8E3E2F2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0-97B6-4E4A-BB6F-2BABF5AA81B3}"/>
                </c:ext>
              </c:extLst>
            </c:dLbl>
            <c:dLbl>
              <c:idx val="2283"/>
              <c:tx>
                <c:rich>
                  <a:bodyPr/>
                  <a:lstStyle/>
                  <a:p>
                    <a:fld id="{E1261B83-3303-4CE6-BE91-5CC88E4823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1-97B6-4E4A-BB6F-2BABF5AA81B3}"/>
                </c:ext>
              </c:extLst>
            </c:dLbl>
            <c:dLbl>
              <c:idx val="2284"/>
              <c:tx>
                <c:rich>
                  <a:bodyPr/>
                  <a:lstStyle/>
                  <a:p>
                    <a:fld id="{FD57AF83-2270-4CA3-9871-6855411351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2-97B6-4E4A-BB6F-2BABF5AA81B3}"/>
                </c:ext>
              </c:extLst>
            </c:dLbl>
            <c:dLbl>
              <c:idx val="2285"/>
              <c:tx>
                <c:rich>
                  <a:bodyPr/>
                  <a:lstStyle/>
                  <a:p>
                    <a:fld id="{218646BF-80EF-42AC-94A1-1C27E80BB8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3-97B6-4E4A-BB6F-2BABF5AA81B3}"/>
                </c:ext>
              </c:extLst>
            </c:dLbl>
            <c:dLbl>
              <c:idx val="2286"/>
              <c:tx>
                <c:rich>
                  <a:bodyPr/>
                  <a:lstStyle/>
                  <a:p>
                    <a:fld id="{5C6FBE6A-78BD-481D-82B8-412090F525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4-97B6-4E4A-BB6F-2BABF5AA81B3}"/>
                </c:ext>
              </c:extLst>
            </c:dLbl>
            <c:dLbl>
              <c:idx val="2287"/>
              <c:tx>
                <c:rich>
                  <a:bodyPr/>
                  <a:lstStyle/>
                  <a:p>
                    <a:fld id="{9143D05F-6726-4FE3-A683-9F058DBC68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5-97B6-4E4A-BB6F-2BABF5AA81B3}"/>
                </c:ext>
              </c:extLst>
            </c:dLbl>
            <c:dLbl>
              <c:idx val="2288"/>
              <c:tx>
                <c:rich>
                  <a:bodyPr/>
                  <a:lstStyle/>
                  <a:p>
                    <a:fld id="{1CBDD95A-16CD-46FD-974E-C22E48846E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6-97B6-4E4A-BB6F-2BABF5AA81B3}"/>
                </c:ext>
              </c:extLst>
            </c:dLbl>
            <c:dLbl>
              <c:idx val="2289"/>
              <c:tx>
                <c:rich>
                  <a:bodyPr/>
                  <a:lstStyle/>
                  <a:p>
                    <a:fld id="{0770D938-DDD6-43ED-A63F-B462A503BC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7-97B6-4E4A-BB6F-2BABF5AA81B3}"/>
                </c:ext>
              </c:extLst>
            </c:dLbl>
            <c:dLbl>
              <c:idx val="2290"/>
              <c:tx>
                <c:rich>
                  <a:bodyPr/>
                  <a:lstStyle/>
                  <a:p>
                    <a:fld id="{C31C0E1B-9284-441B-A945-DFE01ACD8A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8-97B6-4E4A-BB6F-2BABF5AA81B3}"/>
                </c:ext>
              </c:extLst>
            </c:dLbl>
            <c:dLbl>
              <c:idx val="2291"/>
              <c:tx>
                <c:rich>
                  <a:bodyPr/>
                  <a:lstStyle/>
                  <a:p>
                    <a:fld id="{460BD7F6-B388-40B4-8A9C-6E099EB21D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9-97B6-4E4A-BB6F-2BABF5AA81B3}"/>
                </c:ext>
              </c:extLst>
            </c:dLbl>
            <c:dLbl>
              <c:idx val="2292"/>
              <c:tx>
                <c:rich>
                  <a:bodyPr/>
                  <a:lstStyle/>
                  <a:p>
                    <a:fld id="{F685AFE1-13A4-43F9-83E3-9A6DB97D5F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A-97B6-4E4A-BB6F-2BABF5AA81B3}"/>
                </c:ext>
              </c:extLst>
            </c:dLbl>
            <c:dLbl>
              <c:idx val="2293"/>
              <c:tx>
                <c:rich>
                  <a:bodyPr/>
                  <a:lstStyle/>
                  <a:p>
                    <a:fld id="{C858C7E6-1384-44B5-B359-9E695042F0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B-97B6-4E4A-BB6F-2BABF5AA81B3}"/>
                </c:ext>
              </c:extLst>
            </c:dLbl>
            <c:dLbl>
              <c:idx val="2294"/>
              <c:tx>
                <c:rich>
                  <a:bodyPr/>
                  <a:lstStyle/>
                  <a:p>
                    <a:fld id="{9492753E-7CBC-4F87-9D48-433AE5FE52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C-97B6-4E4A-BB6F-2BABF5AA81B3}"/>
                </c:ext>
              </c:extLst>
            </c:dLbl>
            <c:dLbl>
              <c:idx val="2295"/>
              <c:tx>
                <c:rich>
                  <a:bodyPr/>
                  <a:lstStyle/>
                  <a:p>
                    <a:fld id="{8DCBBD09-62DE-41F8-B3F4-218795726C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D-97B6-4E4A-BB6F-2BABF5AA81B3}"/>
                </c:ext>
              </c:extLst>
            </c:dLbl>
            <c:dLbl>
              <c:idx val="2296"/>
              <c:tx>
                <c:rich>
                  <a:bodyPr/>
                  <a:lstStyle/>
                  <a:p>
                    <a:fld id="{DF1070AF-953D-45E6-8B5C-9F5C4D6C7D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E-97B6-4E4A-BB6F-2BABF5AA81B3}"/>
                </c:ext>
              </c:extLst>
            </c:dLbl>
            <c:dLbl>
              <c:idx val="2297"/>
              <c:tx>
                <c:rich>
                  <a:bodyPr/>
                  <a:lstStyle/>
                  <a:p>
                    <a:fld id="{AA21AB35-CB79-4785-AA0B-0FFB381C2F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F-97B6-4E4A-BB6F-2BABF5AA81B3}"/>
                </c:ext>
              </c:extLst>
            </c:dLbl>
            <c:dLbl>
              <c:idx val="2298"/>
              <c:tx>
                <c:rich>
                  <a:bodyPr/>
                  <a:lstStyle/>
                  <a:p>
                    <a:fld id="{B07A4AB5-DD92-4B82-AF61-DA709491DE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0-97B6-4E4A-BB6F-2BABF5AA81B3}"/>
                </c:ext>
              </c:extLst>
            </c:dLbl>
            <c:dLbl>
              <c:idx val="2299"/>
              <c:tx>
                <c:rich>
                  <a:bodyPr/>
                  <a:lstStyle/>
                  <a:p>
                    <a:fld id="{EC035C57-F67C-4CD1-9FD9-F845A97739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1-97B6-4E4A-BB6F-2BABF5AA81B3}"/>
                </c:ext>
              </c:extLst>
            </c:dLbl>
            <c:dLbl>
              <c:idx val="2300"/>
              <c:tx>
                <c:rich>
                  <a:bodyPr/>
                  <a:lstStyle/>
                  <a:p>
                    <a:fld id="{C99C2991-953C-494F-A615-5D53ACFF86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2-97B6-4E4A-BB6F-2BABF5AA81B3}"/>
                </c:ext>
              </c:extLst>
            </c:dLbl>
            <c:dLbl>
              <c:idx val="2301"/>
              <c:tx>
                <c:rich>
                  <a:bodyPr/>
                  <a:lstStyle/>
                  <a:p>
                    <a:fld id="{48B6D497-8022-468E-A657-641AF6B81A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3-97B6-4E4A-BB6F-2BABF5AA81B3}"/>
                </c:ext>
              </c:extLst>
            </c:dLbl>
            <c:dLbl>
              <c:idx val="2302"/>
              <c:tx>
                <c:rich>
                  <a:bodyPr/>
                  <a:lstStyle/>
                  <a:p>
                    <a:fld id="{3977BD2E-9819-479E-A358-17F81B1049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4-97B6-4E4A-BB6F-2BABF5AA81B3}"/>
                </c:ext>
              </c:extLst>
            </c:dLbl>
            <c:dLbl>
              <c:idx val="2303"/>
              <c:tx>
                <c:rich>
                  <a:bodyPr/>
                  <a:lstStyle/>
                  <a:p>
                    <a:fld id="{FE00886B-0AB8-4E8C-AA10-48C54A3900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5-97B6-4E4A-BB6F-2BABF5AA81B3}"/>
                </c:ext>
              </c:extLst>
            </c:dLbl>
            <c:dLbl>
              <c:idx val="2304"/>
              <c:tx>
                <c:rich>
                  <a:bodyPr/>
                  <a:lstStyle/>
                  <a:p>
                    <a:fld id="{DD459944-279E-4294-A381-E0DF72188B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6-97B6-4E4A-BB6F-2BABF5AA81B3}"/>
                </c:ext>
              </c:extLst>
            </c:dLbl>
            <c:dLbl>
              <c:idx val="2305"/>
              <c:tx>
                <c:rich>
                  <a:bodyPr/>
                  <a:lstStyle/>
                  <a:p>
                    <a:fld id="{FF895AE4-37CE-4CBC-A396-2D9332CE31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7-97B6-4E4A-BB6F-2BABF5AA81B3}"/>
                </c:ext>
              </c:extLst>
            </c:dLbl>
            <c:dLbl>
              <c:idx val="2306"/>
              <c:tx>
                <c:rich>
                  <a:bodyPr/>
                  <a:lstStyle/>
                  <a:p>
                    <a:fld id="{F9CAAEBC-906F-4BD9-B12B-5E3C4E75D6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8-97B6-4E4A-BB6F-2BABF5AA81B3}"/>
                </c:ext>
              </c:extLst>
            </c:dLbl>
            <c:dLbl>
              <c:idx val="2307"/>
              <c:tx>
                <c:rich>
                  <a:bodyPr/>
                  <a:lstStyle/>
                  <a:p>
                    <a:fld id="{AB4E9E8C-FCB5-48B6-AB6A-11209DDB8B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9-97B6-4E4A-BB6F-2BABF5AA81B3}"/>
                </c:ext>
              </c:extLst>
            </c:dLbl>
            <c:dLbl>
              <c:idx val="2308"/>
              <c:tx>
                <c:rich>
                  <a:bodyPr/>
                  <a:lstStyle/>
                  <a:p>
                    <a:fld id="{EB3E476C-7208-495A-A447-79A7579A14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A-97B6-4E4A-BB6F-2BABF5AA81B3}"/>
                </c:ext>
              </c:extLst>
            </c:dLbl>
            <c:dLbl>
              <c:idx val="2309"/>
              <c:tx>
                <c:rich>
                  <a:bodyPr/>
                  <a:lstStyle/>
                  <a:p>
                    <a:fld id="{FAE3B292-6DC4-48A9-B091-53AC05A63F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B-97B6-4E4A-BB6F-2BABF5AA81B3}"/>
                </c:ext>
              </c:extLst>
            </c:dLbl>
            <c:dLbl>
              <c:idx val="2310"/>
              <c:tx>
                <c:rich>
                  <a:bodyPr/>
                  <a:lstStyle/>
                  <a:p>
                    <a:fld id="{DFC1C9C8-AE11-40B7-95FC-215AC63C9C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C-97B6-4E4A-BB6F-2BABF5AA81B3}"/>
                </c:ext>
              </c:extLst>
            </c:dLbl>
            <c:dLbl>
              <c:idx val="2311"/>
              <c:tx>
                <c:rich>
                  <a:bodyPr/>
                  <a:lstStyle/>
                  <a:p>
                    <a:fld id="{019B5CF4-0A08-4C42-91AD-AB214A869D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D-97B6-4E4A-BB6F-2BABF5AA81B3}"/>
                </c:ext>
              </c:extLst>
            </c:dLbl>
            <c:dLbl>
              <c:idx val="2312"/>
              <c:tx>
                <c:rich>
                  <a:bodyPr/>
                  <a:lstStyle/>
                  <a:p>
                    <a:fld id="{8FCB2EDD-3AB3-446F-98A1-DCC2EA8AC5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E-97B6-4E4A-BB6F-2BABF5AA81B3}"/>
                </c:ext>
              </c:extLst>
            </c:dLbl>
            <c:dLbl>
              <c:idx val="2313"/>
              <c:tx>
                <c:rich>
                  <a:bodyPr/>
                  <a:lstStyle/>
                  <a:p>
                    <a:fld id="{67AAF93A-3BE6-43FB-9686-89F030807A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F-97B6-4E4A-BB6F-2BABF5AA81B3}"/>
                </c:ext>
              </c:extLst>
            </c:dLbl>
            <c:dLbl>
              <c:idx val="2314"/>
              <c:tx>
                <c:rich>
                  <a:bodyPr/>
                  <a:lstStyle/>
                  <a:p>
                    <a:fld id="{2D3AB3E8-7F8B-4341-87C4-7C04DF7BCC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0-97B6-4E4A-BB6F-2BABF5AA81B3}"/>
                </c:ext>
              </c:extLst>
            </c:dLbl>
            <c:dLbl>
              <c:idx val="2315"/>
              <c:tx>
                <c:rich>
                  <a:bodyPr/>
                  <a:lstStyle/>
                  <a:p>
                    <a:fld id="{2846869F-DA4C-4478-8C57-4B81B0B33C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1-97B6-4E4A-BB6F-2BABF5AA81B3}"/>
                </c:ext>
              </c:extLst>
            </c:dLbl>
            <c:dLbl>
              <c:idx val="2316"/>
              <c:tx>
                <c:rich>
                  <a:bodyPr/>
                  <a:lstStyle/>
                  <a:p>
                    <a:fld id="{E1B56C70-CD6D-4D30-A893-ABB661CF4D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2-97B6-4E4A-BB6F-2BABF5AA81B3}"/>
                </c:ext>
              </c:extLst>
            </c:dLbl>
            <c:dLbl>
              <c:idx val="2317"/>
              <c:tx>
                <c:rich>
                  <a:bodyPr/>
                  <a:lstStyle/>
                  <a:p>
                    <a:fld id="{601E2483-08AF-44CD-9756-57B5BEBC7A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3-97B6-4E4A-BB6F-2BABF5AA81B3}"/>
                </c:ext>
              </c:extLst>
            </c:dLbl>
            <c:dLbl>
              <c:idx val="2318"/>
              <c:tx>
                <c:rich>
                  <a:bodyPr/>
                  <a:lstStyle/>
                  <a:p>
                    <a:fld id="{FCDB7332-B1A1-4742-A9E4-1A2EBC0327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4-97B6-4E4A-BB6F-2BABF5AA81B3}"/>
                </c:ext>
              </c:extLst>
            </c:dLbl>
            <c:dLbl>
              <c:idx val="2319"/>
              <c:tx>
                <c:rich>
                  <a:bodyPr/>
                  <a:lstStyle/>
                  <a:p>
                    <a:fld id="{993B753D-155B-484A-B140-D19E570DAF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5-97B6-4E4A-BB6F-2BABF5AA81B3}"/>
                </c:ext>
              </c:extLst>
            </c:dLbl>
            <c:dLbl>
              <c:idx val="2320"/>
              <c:tx>
                <c:rich>
                  <a:bodyPr/>
                  <a:lstStyle/>
                  <a:p>
                    <a:fld id="{FDA0D494-1020-4975-9938-2CBB4D63EF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6-97B6-4E4A-BB6F-2BABF5AA81B3}"/>
                </c:ext>
              </c:extLst>
            </c:dLbl>
            <c:dLbl>
              <c:idx val="2321"/>
              <c:tx>
                <c:rich>
                  <a:bodyPr/>
                  <a:lstStyle/>
                  <a:p>
                    <a:fld id="{FE9D010A-7581-414E-8848-3E79AA6A2B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7-97B6-4E4A-BB6F-2BABF5AA81B3}"/>
                </c:ext>
              </c:extLst>
            </c:dLbl>
            <c:dLbl>
              <c:idx val="2322"/>
              <c:tx>
                <c:rich>
                  <a:bodyPr/>
                  <a:lstStyle/>
                  <a:p>
                    <a:fld id="{08543AEB-9591-447E-BBDC-0BE294246C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8-97B6-4E4A-BB6F-2BABF5AA81B3}"/>
                </c:ext>
              </c:extLst>
            </c:dLbl>
            <c:dLbl>
              <c:idx val="2323"/>
              <c:tx>
                <c:rich>
                  <a:bodyPr/>
                  <a:lstStyle/>
                  <a:p>
                    <a:fld id="{C7E85627-7F4A-4616-948C-0DE71FB3A5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9-97B6-4E4A-BB6F-2BABF5AA81B3}"/>
                </c:ext>
              </c:extLst>
            </c:dLbl>
            <c:dLbl>
              <c:idx val="2324"/>
              <c:tx>
                <c:rich>
                  <a:bodyPr/>
                  <a:lstStyle/>
                  <a:p>
                    <a:fld id="{10C69190-841A-4E47-B511-0596DBF351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A-97B6-4E4A-BB6F-2BABF5AA81B3}"/>
                </c:ext>
              </c:extLst>
            </c:dLbl>
            <c:dLbl>
              <c:idx val="2325"/>
              <c:tx>
                <c:rich>
                  <a:bodyPr/>
                  <a:lstStyle/>
                  <a:p>
                    <a:fld id="{642E8386-96E7-490A-8207-BEF6891D92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B-97B6-4E4A-BB6F-2BABF5AA81B3}"/>
                </c:ext>
              </c:extLst>
            </c:dLbl>
            <c:dLbl>
              <c:idx val="2326"/>
              <c:tx>
                <c:rich>
                  <a:bodyPr/>
                  <a:lstStyle/>
                  <a:p>
                    <a:fld id="{C2166E4D-06A4-4436-A008-A3CE640E36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C-97B6-4E4A-BB6F-2BABF5AA81B3}"/>
                </c:ext>
              </c:extLst>
            </c:dLbl>
            <c:dLbl>
              <c:idx val="2327"/>
              <c:tx>
                <c:rich>
                  <a:bodyPr/>
                  <a:lstStyle/>
                  <a:p>
                    <a:fld id="{338736B0-C302-4DA3-B658-8E8E52523B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D-97B6-4E4A-BB6F-2BABF5AA81B3}"/>
                </c:ext>
              </c:extLst>
            </c:dLbl>
            <c:dLbl>
              <c:idx val="2328"/>
              <c:tx>
                <c:rich>
                  <a:bodyPr/>
                  <a:lstStyle/>
                  <a:p>
                    <a:fld id="{8D43E71F-C2C9-4C02-BC28-CF0BD1F39F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E-97B6-4E4A-BB6F-2BABF5AA81B3}"/>
                </c:ext>
              </c:extLst>
            </c:dLbl>
            <c:dLbl>
              <c:idx val="2329"/>
              <c:tx>
                <c:rich>
                  <a:bodyPr/>
                  <a:lstStyle/>
                  <a:p>
                    <a:fld id="{9483E77D-7921-4FE5-B2C5-CBAC070399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F-97B6-4E4A-BB6F-2BABF5AA81B3}"/>
                </c:ext>
              </c:extLst>
            </c:dLbl>
            <c:dLbl>
              <c:idx val="2330"/>
              <c:tx>
                <c:rich>
                  <a:bodyPr/>
                  <a:lstStyle/>
                  <a:p>
                    <a:fld id="{3D7D707F-50CB-495A-9E4C-DE454E5E07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0-97B6-4E4A-BB6F-2BABF5AA81B3}"/>
                </c:ext>
              </c:extLst>
            </c:dLbl>
            <c:dLbl>
              <c:idx val="2331"/>
              <c:tx>
                <c:rich>
                  <a:bodyPr/>
                  <a:lstStyle/>
                  <a:p>
                    <a:fld id="{D5BE2783-62FB-47E9-A396-0E09E219C9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1-97B6-4E4A-BB6F-2BABF5AA81B3}"/>
                </c:ext>
              </c:extLst>
            </c:dLbl>
            <c:dLbl>
              <c:idx val="2332"/>
              <c:tx>
                <c:rich>
                  <a:bodyPr/>
                  <a:lstStyle/>
                  <a:p>
                    <a:fld id="{35D05148-1606-4527-B9BF-D2A808B2AB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2-97B6-4E4A-BB6F-2BABF5AA81B3}"/>
                </c:ext>
              </c:extLst>
            </c:dLbl>
            <c:dLbl>
              <c:idx val="2333"/>
              <c:tx>
                <c:rich>
                  <a:bodyPr/>
                  <a:lstStyle/>
                  <a:p>
                    <a:fld id="{2168912B-1E54-474B-A065-2C1535E7DC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3-97B6-4E4A-BB6F-2BABF5AA81B3}"/>
                </c:ext>
              </c:extLst>
            </c:dLbl>
            <c:dLbl>
              <c:idx val="2334"/>
              <c:tx>
                <c:rich>
                  <a:bodyPr/>
                  <a:lstStyle/>
                  <a:p>
                    <a:fld id="{26F4ED1A-E0D4-4D74-9FE5-6B397641F8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4-97B6-4E4A-BB6F-2BABF5AA81B3}"/>
                </c:ext>
              </c:extLst>
            </c:dLbl>
            <c:dLbl>
              <c:idx val="2335"/>
              <c:tx>
                <c:rich>
                  <a:bodyPr/>
                  <a:lstStyle/>
                  <a:p>
                    <a:fld id="{C929558D-A211-4C04-9F86-1D6BCF0051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5-97B6-4E4A-BB6F-2BABF5AA81B3}"/>
                </c:ext>
              </c:extLst>
            </c:dLbl>
            <c:dLbl>
              <c:idx val="2336"/>
              <c:tx>
                <c:rich>
                  <a:bodyPr/>
                  <a:lstStyle/>
                  <a:p>
                    <a:fld id="{CA12977E-4F21-49B1-92EE-D6EAB06C97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6-97B6-4E4A-BB6F-2BABF5AA81B3}"/>
                </c:ext>
              </c:extLst>
            </c:dLbl>
            <c:dLbl>
              <c:idx val="2337"/>
              <c:tx>
                <c:rich>
                  <a:bodyPr/>
                  <a:lstStyle/>
                  <a:p>
                    <a:fld id="{81C58EA9-20E1-4BC5-A61D-184848A726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7-97B6-4E4A-BB6F-2BABF5AA81B3}"/>
                </c:ext>
              </c:extLst>
            </c:dLbl>
            <c:dLbl>
              <c:idx val="2338"/>
              <c:tx>
                <c:rich>
                  <a:bodyPr/>
                  <a:lstStyle/>
                  <a:p>
                    <a:fld id="{CEC14E04-6A97-4F6C-875D-FAF103C214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8-97B6-4E4A-BB6F-2BABF5AA81B3}"/>
                </c:ext>
              </c:extLst>
            </c:dLbl>
            <c:dLbl>
              <c:idx val="2339"/>
              <c:tx>
                <c:rich>
                  <a:bodyPr/>
                  <a:lstStyle/>
                  <a:p>
                    <a:fld id="{6004C22E-CBEE-430C-9AD4-490C2D0D00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9-97B6-4E4A-BB6F-2BABF5AA81B3}"/>
                </c:ext>
              </c:extLst>
            </c:dLbl>
            <c:dLbl>
              <c:idx val="2340"/>
              <c:tx>
                <c:rich>
                  <a:bodyPr/>
                  <a:lstStyle/>
                  <a:p>
                    <a:fld id="{E73E2CA2-B852-40F9-AE14-96A7ED087E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A-97B6-4E4A-BB6F-2BABF5AA81B3}"/>
                </c:ext>
              </c:extLst>
            </c:dLbl>
            <c:dLbl>
              <c:idx val="2341"/>
              <c:tx>
                <c:rich>
                  <a:bodyPr/>
                  <a:lstStyle/>
                  <a:p>
                    <a:fld id="{7C3F98F1-8CF7-43EA-AEC7-4CF6ED6A61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B-97B6-4E4A-BB6F-2BABF5AA81B3}"/>
                </c:ext>
              </c:extLst>
            </c:dLbl>
            <c:dLbl>
              <c:idx val="2342"/>
              <c:tx>
                <c:rich>
                  <a:bodyPr/>
                  <a:lstStyle/>
                  <a:p>
                    <a:fld id="{80672B81-B171-4775-9820-34616D7050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C-97B6-4E4A-BB6F-2BABF5AA81B3}"/>
                </c:ext>
              </c:extLst>
            </c:dLbl>
            <c:dLbl>
              <c:idx val="2343"/>
              <c:tx>
                <c:rich>
                  <a:bodyPr/>
                  <a:lstStyle/>
                  <a:p>
                    <a:fld id="{99A1B97E-05B7-4366-9D1B-95E43328A7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D-97B6-4E4A-BB6F-2BABF5AA81B3}"/>
                </c:ext>
              </c:extLst>
            </c:dLbl>
            <c:dLbl>
              <c:idx val="2344"/>
              <c:tx>
                <c:rich>
                  <a:bodyPr/>
                  <a:lstStyle/>
                  <a:p>
                    <a:fld id="{BB07AD9F-702D-4527-BE57-8D6A87AB23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E-97B6-4E4A-BB6F-2BABF5AA81B3}"/>
                </c:ext>
              </c:extLst>
            </c:dLbl>
            <c:dLbl>
              <c:idx val="2345"/>
              <c:tx>
                <c:rich>
                  <a:bodyPr/>
                  <a:lstStyle/>
                  <a:p>
                    <a:fld id="{FDBD794A-C00A-4C1B-8701-405FABEB1C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F-97B6-4E4A-BB6F-2BABF5AA81B3}"/>
                </c:ext>
              </c:extLst>
            </c:dLbl>
            <c:dLbl>
              <c:idx val="2346"/>
              <c:tx>
                <c:rich>
                  <a:bodyPr/>
                  <a:lstStyle/>
                  <a:p>
                    <a:fld id="{C11D1318-8C29-4140-A7B8-6204B2E294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0-97B6-4E4A-BB6F-2BABF5AA81B3}"/>
                </c:ext>
              </c:extLst>
            </c:dLbl>
            <c:dLbl>
              <c:idx val="2347"/>
              <c:tx>
                <c:rich>
                  <a:bodyPr/>
                  <a:lstStyle/>
                  <a:p>
                    <a:fld id="{218FB501-B9B5-46CD-8703-90BD5EADF7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1-97B6-4E4A-BB6F-2BABF5AA81B3}"/>
                </c:ext>
              </c:extLst>
            </c:dLbl>
            <c:dLbl>
              <c:idx val="2348"/>
              <c:tx>
                <c:rich>
                  <a:bodyPr/>
                  <a:lstStyle/>
                  <a:p>
                    <a:fld id="{1CD72D49-4D0B-4549-89D2-4E659477EA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2-97B6-4E4A-BB6F-2BABF5AA81B3}"/>
                </c:ext>
              </c:extLst>
            </c:dLbl>
            <c:dLbl>
              <c:idx val="2349"/>
              <c:tx>
                <c:rich>
                  <a:bodyPr/>
                  <a:lstStyle/>
                  <a:p>
                    <a:fld id="{DB5032F1-DB1A-4C74-91B8-ED2BC3AECB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3-97B6-4E4A-BB6F-2BABF5AA81B3}"/>
                </c:ext>
              </c:extLst>
            </c:dLbl>
            <c:dLbl>
              <c:idx val="2350"/>
              <c:tx>
                <c:rich>
                  <a:bodyPr/>
                  <a:lstStyle/>
                  <a:p>
                    <a:fld id="{F671596B-0124-465F-80C2-49C15D94F7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4-97B6-4E4A-BB6F-2BABF5AA81B3}"/>
                </c:ext>
              </c:extLst>
            </c:dLbl>
            <c:dLbl>
              <c:idx val="2351"/>
              <c:tx>
                <c:rich>
                  <a:bodyPr/>
                  <a:lstStyle/>
                  <a:p>
                    <a:fld id="{48671197-78E0-4F4E-BC93-BA7F0FA862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5-97B6-4E4A-BB6F-2BABF5AA81B3}"/>
                </c:ext>
              </c:extLst>
            </c:dLbl>
            <c:dLbl>
              <c:idx val="2352"/>
              <c:tx>
                <c:rich>
                  <a:bodyPr/>
                  <a:lstStyle/>
                  <a:p>
                    <a:fld id="{8E8F7707-2475-4AB1-BE46-EB1A3C5364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6-97B6-4E4A-BB6F-2BABF5AA81B3}"/>
                </c:ext>
              </c:extLst>
            </c:dLbl>
            <c:dLbl>
              <c:idx val="2353"/>
              <c:tx>
                <c:rich>
                  <a:bodyPr/>
                  <a:lstStyle/>
                  <a:p>
                    <a:fld id="{57D9CA5C-A122-4BF2-B428-22ACD06934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7-97B6-4E4A-BB6F-2BABF5AA81B3}"/>
                </c:ext>
              </c:extLst>
            </c:dLbl>
            <c:dLbl>
              <c:idx val="2354"/>
              <c:tx>
                <c:rich>
                  <a:bodyPr/>
                  <a:lstStyle/>
                  <a:p>
                    <a:fld id="{3E848175-C7C3-4189-BF3E-F47C9DE24B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8-97B6-4E4A-BB6F-2BABF5AA81B3}"/>
                </c:ext>
              </c:extLst>
            </c:dLbl>
            <c:dLbl>
              <c:idx val="2355"/>
              <c:tx>
                <c:rich>
                  <a:bodyPr/>
                  <a:lstStyle/>
                  <a:p>
                    <a:fld id="{C43103B4-18C5-415C-BC07-77A7E8E91B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9-97B6-4E4A-BB6F-2BABF5AA81B3}"/>
                </c:ext>
              </c:extLst>
            </c:dLbl>
            <c:dLbl>
              <c:idx val="2356"/>
              <c:tx>
                <c:rich>
                  <a:bodyPr/>
                  <a:lstStyle/>
                  <a:p>
                    <a:fld id="{E3D6721C-8297-4252-A33C-FAE8B826A3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A-97B6-4E4A-BB6F-2BABF5AA81B3}"/>
                </c:ext>
              </c:extLst>
            </c:dLbl>
            <c:dLbl>
              <c:idx val="2357"/>
              <c:tx>
                <c:rich>
                  <a:bodyPr/>
                  <a:lstStyle/>
                  <a:p>
                    <a:fld id="{4B99D2B1-5DA1-44A8-BC4B-8B954C9D05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B-97B6-4E4A-BB6F-2BABF5AA81B3}"/>
                </c:ext>
              </c:extLst>
            </c:dLbl>
            <c:dLbl>
              <c:idx val="2358"/>
              <c:tx>
                <c:rich>
                  <a:bodyPr/>
                  <a:lstStyle/>
                  <a:p>
                    <a:fld id="{6523012C-D532-4F4C-902F-1C46C96B43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C-97B6-4E4A-BB6F-2BABF5AA81B3}"/>
                </c:ext>
              </c:extLst>
            </c:dLbl>
            <c:dLbl>
              <c:idx val="2359"/>
              <c:tx>
                <c:rich>
                  <a:bodyPr/>
                  <a:lstStyle/>
                  <a:p>
                    <a:fld id="{9523DF9B-7AB5-41F7-85A5-CE2D60C67F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D-97B6-4E4A-BB6F-2BABF5AA81B3}"/>
                </c:ext>
              </c:extLst>
            </c:dLbl>
            <c:dLbl>
              <c:idx val="2360"/>
              <c:tx>
                <c:rich>
                  <a:bodyPr/>
                  <a:lstStyle/>
                  <a:p>
                    <a:fld id="{5FC2CC37-28BA-47CD-B189-A23128B8B3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E-97B6-4E4A-BB6F-2BABF5AA81B3}"/>
                </c:ext>
              </c:extLst>
            </c:dLbl>
            <c:dLbl>
              <c:idx val="2361"/>
              <c:tx>
                <c:rich>
                  <a:bodyPr/>
                  <a:lstStyle/>
                  <a:p>
                    <a:fld id="{87741D87-1098-4C72-AE2B-A45DB13649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F-97B6-4E4A-BB6F-2BABF5AA81B3}"/>
                </c:ext>
              </c:extLst>
            </c:dLbl>
            <c:dLbl>
              <c:idx val="2362"/>
              <c:tx>
                <c:rich>
                  <a:bodyPr/>
                  <a:lstStyle/>
                  <a:p>
                    <a:fld id="{47A86074-0E42-4B96-BEBC-C397AAA212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0-97B6-4E4A-BB6F-2BABF5AA81B3}"/>
                </c:ext>
              </c:extLst>
            </c:dLbl>
            <c:dLbl>
              <c:idx val="2363"/>
              <c:tx>
                <c:rich>
                  <a:bodyPr/>
                  <a:lstStyle/>
                  <a:p>
                    <a:fld id="{2F914351-FB41-4925-962D-6F0C7E20A4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1-97B6-4E4A-BB6F-2BABF5AA81B3}"/>
                </c:ext>
              </c:extLst>
            </c:dLbl>
            <c:dLbl>
              <c:idx val="2364"/>
              <c:tx>
                <c:rich>
                  <a:bodyPr/>
                  <a:lstStyle/>
                  <a:p>
                    <a:fld id="{A29BD572-0565-446A-A543-E7955F9AB0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2-97B6-4E4A-BB6F-2BABF5AA81B3}"/>
                </c:ext>
              </c:extLst>
            </c:dLbl>
            <c:dLbl>
              <c:idx val="2365"/>
              <c:tx>
                <c:rich>
                  <a:bodyPr/>
                  <a:lstStyle/>
                  <a:p>
                    <a:fld id="{C8211BBC-B77B-466F-9C39-04C360A523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3-97B6-4E4A-BB6F-2BABF5AA81B3}"/>
                </c:ext>
              </c:extLst>
            </c:dLbl>
            <c:dLbl>
              <c:idx val="2366"/>
              <c:tx>
                <c:rich>
                  <a:bodyPr/>
                  <a:lstStyle/>
                  <a:p>
                    <a:fld id="{69D88E81-34B4-4056-9BA6-2E1D7816D2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4-97B6-4E4A-BB6F-2BABF5AA81B3}"/>
                </c:ext>
              </c:extLst>
            </c:dLbl>
            <c:dLbl>
              <c:idx val="2367"/>
              <c:tx>
                <c:rich>
                  <a:bodyPr/>
                  <a:lstStyle/>
                  <a:p>
                    <a:fld id="{50AE5252-9278-408C-A4FB-C6C746AF37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5-97B6-4E4A-BB6F-2BABF5AA81B3}"/>
                </c:ext>
              </c:extLst>
            </c:dLbl>
            <c:dLbl>
              <c:idx val="2368"/>
              <c:tx>
                <c:rich>
                  <a:bodyPr/>
                  <a:lstStyle/>
                  <a:p>
                    <a:fld id="{5C514ADE-D01D-4499-8E9C-10FA31BDCB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6-97B6-4E4A-BB6F-2BABF5AA81B3}"/>
                </c:ext>
              </c:extLst>
            </c:dLbl>
            <c:dLbl>
              <c:idx val="2369"/>
              <c:tx>
                <c:rich>
                  <a:bodyPr/>
                  <a:lstStyle/>
                  <a:p>
                    <a:fld id="{7D5FD155-374A-4009-A496-56C5334B9F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7-97B6-4E4A-BB6F-2BABF5AA81B3}"/>
                </c:ext>
              </c:extLst>
            </c:dLbl>
            <c:dLbl>
              <c:idx val="2370"/>
              <c:tx>
                <c:rich>
                  <a:bodyPr/>
                  <a:lstStyle/>
                  <a:p>
                    <a:fld id="{10B49CDE-19D4-4F4B-912E-81D9C64CBD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8-97B6-4E4A-BB6F-2BABF5AA81B3}"/>
                </c:ext>
              </c:extLst>
            </c:dLbl>
            <c:dLbl>
              <c:idx val="2371"/>
              <c:tx>
                <c:rich>
                  <a:bodyPr/>
                  <a:lstStyle/>
                  <a:p>
                    <a:fld id="{C9E63FF0-6482-495B-89C8-A7FCF223CA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9-97B6-4E4A-BB6F-2BABF5AA81B3}"/>
                </c:ext>
              </c:extLst>
            </c:dLbl>
            <c:dLbl>
              <c:idx val="2372"/>
              <c:tx>
                <c:rich>
                  <a:bodyPr/>
                  <a:lstStyle/>
                  <a:p>
                    <a:fld id="{42393F9A-8501-4F5F-B0CF-4806E0D2C3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A-97B6-4E4A-BB6F-2BABF5AA81B3}"/>
                </c:ext>
              </c:extLst>
            </c:dLbl>
            <c:dLbl>
              <c:idx val="2373"/>
              <c:tx>
                <c:rich>
                  <a:bodyPr/>
                  <a:lstStyle/>
                  <a:p>
                    <a:fld id="{5830860F-76A4-4F2C-87B9-B1B0DE957D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B-97B6-4E4A-BB6F-2BABF5AA81B3}"/>
                </c:ext>
              </c:extLst>
            </c:dLbl>
            <c:dLbl>
              <c:idx val="2374"/>
              <c:tx>
                <c:rich>
                  <a:bodyPr/>
                  <a:lstStyle/>
                  <a:p>
                    <a:fld id="{59FC149B-C946-4766-AE40-539457F146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C-97B6-4E4A-BB6F-2BABF5AA81B3}"/>
                </c:ext>
              </c:extLst>
            </c:dLbl>
            <c:dLbl>
              <c:idx val="2375"/>
              <c:tx>
                <c:rich>
                  <a:bodyPr/>
                  <a:lstStyle/>
                  <a:p>
                    <a:fld id="{4B9C3749-D52E-49D0-8475-1F05F1A76E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D-97B6-4E4A-BB6F-2BABF5AA81B3}"/>
                </c:ext>
              </c:extLst>
            </c:dLbl>
            <c:dLbl>
              <c:idx val="2376"/>
              <c:tx>
                <c:rich>
                  <a:bodyPr/>
                  <a:lstStyle/>
                  <a:p>
                    <a:fld id="{39CEF190-5847-46AA-BD08-1B6C6C316C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E-97B6-4E4A-BB6F-2BABF5AA81B3}"/>
                </c:ext>
              </c:extLst>
            </c:dLbl>
            <c:dLbl>
              <c:idx val="2377"/>
              <c:tx>
                <c:rich>
                  <a:bodyPr/>
                  <a:lstStyle/>
                  <a:p>
                    <a:fld id="{E64D0750-84A4-48BC-9AF8-3CC649B8A5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F-97B6-4E4A-BB6F-2BABF5AA81B3}"/>
                </c:ext>
              </c:extLst>
            </c:dLbl>
            <c:dLbl>
              <c:idx val="2378"/>
              <c:tx>
                <c:rich>
                  <a:bodyPr/>
                  <a:lstStyle/>
                  <a:p>
                    <a:fld id="{315E5E8F-DA0A-4A32-8D8E-F5B9B5F960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0-97B6-4E4A-BB6F-2BABF5AA81B3}"/>
                </c:ext>
              </c:extLst>
            </c:dLbl>
            <c:dLbl>
              <c:idx val="2379"/>
              <c:tx>
                <c:rich>
                  <a:bodyPr/>
                  <a:lstStyle/>
                  <a:p>
                    <a:fld id="{F247EF54-7BC7-44CC-915F-5D66E68E7E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1-97B6-4E4A-BB6F-2BABF5AA81B3}"/>
                </c:ext>
              </c:extLst>
            </c:dLbl>
            <c:dLbl>
              <c:idx val="2380"/>
              <c:tx>
                <c:rich>
                  <a:bodyPr/>
                  <a:lstStyle/>
                  <a:p>
                    <a:fld id="{CBEA7DA7-85B4-4D49-93B8-FB32BB8A42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2-97B6-4E4A-BB6F-2BABF5AA81B3}"/>
                </c:ext>
              </c:extLst>
            </c:dLbl>
            <c:dLbl>
              <c:idx val="2381"/>
              <c:tx>
                <c:rich>
                  <a:bodyPr/>
                  <a:lstStyle/>
                  <a:p>
                    <a:fld id="{99F0CF4D-2E85-45B1-B9AB-78B9E521CC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3-97B6-4E4A-BB6F-2BABF5AA81B3}"/>
                </c:ext>
              </c:extLst>
            </c:dLbl>
            <c:dLbl>
              <c:idx val="2382"/>
              <c:tx>
                <c:rich>
                  <a:bodyPr/>
                  <a:lstStyle/>
                  <a:p>
                    <a:fld id="{5CBBED78-509A-4E1D-B5C4-E6A7DC8ED4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4-97B6-4E4A-BB6F-2BABF5AA81B3}"/>
                </c:ext>
              </c:extLst>
            </c:dLbl>
            <c:dLbl>
              <c:idx val="2383"/>
              <c:tx>
                <c:rich>
                  <a:bodyPr/>
                  <a:lstStyle/>
                  <a:p>
                    <a:fld id="{E0B7BF88-289C-46B3-A33E-82C09A9CC8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5-97B6-4E4A-BB6F-2BABF5AA81B3}"/>
                </c:ext>
              </c:extLst>
            </c:dLbl>
            <c:dLbl>
              <c:idx val="2384"/>
              <c:tx>
                <c:rich>
                  <a:bodyPr/>
                  <a:lstStyle/>
                  <a:p>
                    <a:fld id="{0193E08F-1DA5-4916-B02B-F5F41D252C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6-97B6-4E4A-BB6F-2BABF5AA81B3}"/>
                </c:ext>
              </c:extLst>
            </c:dLbl>
            <c:dLbl>
              <c:idx val="2385"/>
              <c:tx>
                <c:rich>
                  <a:bodyPr/>
                  <a:lstStyle/>
                  <a:p>
                    <a:fld id="{210CEC75-6C7D-491A-B99A-651A9943DB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7-97B6-4E4A-BB6F-2BABF5AA81B3}"/>
                </c:ext>
              </c:extLst>
            </c:dLbl>
            <c:dLbl>
              <c:idx val="2386"/>
              <c:tx>
                <c:rich>
                  <a:bodyPr/>
                  <a:lstStyle/>
                  <a:p>
                    <a:fld id="{F40928FD-ECE5-4F56-BBD8-4A79D3AF5F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8-97B6-4E4A-BB6F-2BABF5AA81B3}"/>
                </c:ext>
              </c:extLst>
            </c:dLbl>
            <c:dLbl>
              <c:idx val="2387"/>
              <c:tx>
                <c:rich>
                  <a:bodyPr/>
                  <a:lstStyle/>
                  <a:p>
                    <a:fld id="{9D1E1BC7-9228-4399-A260-AA240B8C41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9-97B6-4E4A-BB6F-2BABF5AA81B3}"/>
                </c:ext>
              </c:extLst>
            </c:dLbl>
            <c:dLbl>
              <c:idx val="2388"/>
              <c:tx>
                <c:rich>
                  <a:bodyPr/>
                  <a:lstStyle/>
                  <a:p>
                    <a:fld id="{9C1A6675-5C98-4028-A59A-0DC18A87AB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A-97B6-4E4A-BB6F-2BABF5AA81B3}"/>
                </c:ext>
              </c:extLst>
            </c:dLbl>
            <c:dLbl>
              <c:idx val="2389"/>
              <c:tx>
                <c:rich>
                  <a:bodyPr/>
                  <a:lstStyle/>
                  <a:p>
                    <a:fld id="{CCF8E64B-1597-4E9E-9428-AC7BE145C1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B-97B6-4E4A-BB6F-2BABF5AA81B3}"/>
                </c:ext>
              </c:extLst>
            </c:dLbl>
            <c:dLbl>
              <c:idx val="2390"/>
              <c:tx>
                <c:rich>
                  <a:bodyPr/>
                  <a:lstStyle/>
                  <a:p>
                    <a:fld id="{D053E882-28DD-4EE1-BC87-DEEB9B5E1C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C-97B6-4E4A-BB6F-2BABF5AA81B3}"/>
                </c:ext>
              </c:extLst>
            </c:dLbl>
            <c:dLbl>
              <c:idx val="2391"/>
              <c:tx>
                <c:rich>
                  <a:bodyPr/>
                  <a:lstStyle/>
                  <a:p>
                    <a:fld id="{FC09A2D4-E1E7-4273-8874-89EFF5955F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D-97B6-4E4A-BB6F-2BABF5AA81B3}"/>
                </c:ext>
              </c:extLst>
            </c:dLbl>
            <c:dLbl>
              <c:idx val="2392"/>
              <c:tx>
                <c:rich>
                  <a:bodyPr/>
                  <a:lstStyle/>
                  <a:p>
                    <a:fld id="{58356F60-E782-4D42-B083-0717F58C40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E-97B6-4E4A-BB6F-2BABF5AA81B3}"/>
                </c:ext>
              </c:extLst>
            </c:dLbl>
            <c:dLbl>
              <c:idx val="2393"/>
              <c:tx>
                <c:rich>
                  <a:bodyPr/>
                  <a:lstStyle/>
                  <a:p>
                    <a:fld id="{1F17E3C5-D09D-4A6B-826F-EF88A6A54F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F-97B6-4E4A-BB6F-2BABF5AA81B3}"/>
                </c:ext>
              </c:extLst>
            </c:dLbl>
            <c:dLbl>
              <c:idx val="2394"/>
              <c:tx>
                <c:rich>
                  <a:bodyPr/>
                  <a:lstStyle/>
                  <a:p>
                    <a:fld id="{407553C5-F406-43BE-AB41-CA26A0256E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0-97B6-4E4A-BB6F-2BABF5AA81B3}"/>
                </c:ext>
              </c:extLst>
            </c:dLbl>
            <c:dLbl>
              <c:idx val="2395"/>
              <c:tx>
                <c:rich>
                  <a:bodyPr/>
                  <a:lstStyle/>
                  <a:p>
                    <a:fld id="{9E99E8CF-DB97-4274-88B8-4752C67985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1-97B6-4E4A-BB6F-2BABF5AA81B3}"/>
                </c:ext>
              </c:extLst>
            </c:dLbl>
            <c:dLbl>
              <c:idx val="2396"/>
              <c:tx>
                <c:rich>
                  <a:bodyPr/>
                  <a:lstStyle/>
                  <a:p>
                    <a:fld id="{87D94FA5-DBD5-422C-8C34-353F55ED6D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2-97B6-4E4A-BB6F-2BABF5AA81B3}"/>
                </c:ext>
              </c:extLst>
            </c:dLbl>
            <c:dLbl>
              <c:idx val="2397"/>
              <c:tx>
                <c:rich>
                  <a:bodyPr/>
                  <a:lstStyle/>
                  <a:p>
                    <a:fld id="{4F707BB7-43F1-4ED3-AFFF-EAEDE688D2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3-97B6-4E4A-BB6F-2BABF5AA81B3}"/>
                </c:ext>
              </c:extLst>
            </c:dLbl>
            <c:dLbl>
              <c:idx val="2398"/>
              <c:tx>
                <c:rich>
                  <a:bodyPr/>
                  <a:lstStyle/>
                  <a:p>
                    <a:fld id="{256092F9-D97B-48B5-8D82-20AF0BF6CF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4-97B6-4E4A-BB6F-2BABF5AA81B3}"/>
                </c:ext>
              </c:extLst>
            </c:dLbl>
            <c:dLbl>
              <c:idx val="2399"/>
              <c:tx>
                <c:rich>
                  <a:bodyPr/>
                  <a:lstStyle/>
                  <a:p>
                    <a:fld id="{95ED86B9-CC36-4705-BF25-247EA0D428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5-97B6-4E4A-BB6F-2BABF5AA81B3}"/>
                </c:ext>
              </c:extLst>
            </c:dLbl>
            <c:dLbl>
              <c:idx val="2400"/>
              <c:tx>
                <c:rich>
                  <a:bodyPr/>
                  <a:lstStyle/>
                  <a:p>
                    <a:fld id="{F1732FF3-2696-4487-B123-60EF2CB820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6-97B6-4E4A-BB6F-2BABF5AA81B3}"/>
                </c:ext>
              </c:extLst>
            </c:dLbl>
            <c:dLbl>
              <c:idx val="2401"/>
              <c:tx>
                <c:rich>
                  <a:bodyPr/>
                  <a:lstStyle/>
                  <a:p>
                    <a:fld id="{963C549D-41BD-480A-8DEE-4365346227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7-97B6-4E4A-BB6F-2BABF5AA81B3}"/>
                </c:ext>
              </c:extLst>
            </c:dLbl>
            <c:dLbl>
              <c:idx val="2402"/>
              <c:tx>
                <c:rich>
                  <a:bodyPr/>
                  <a:lstStyle/>
                  <a:p>
                    <a:fld id="{6FD39FA5-212D-41E2-B6E6-751F0CBF22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8-97B6-4E4A-BB6F-2BABF5AA81B3}"/>
                </c:ext>
              </c:extLst>
            </c:dLbl>
            <c:dLbl>
              <c:idx val="2403"/>
              <c:tx>
                <c:rich>
                  <a:bodyPr/>
                  <a:lstStyle/>
                  <a:p>
                    <a:fld id="{EFBA0AE0-6918-4BF0-A467-FA8FEC2F92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9-97B6-4E4A-BB6F-2BABF5AA81B3}"/>
                </c:ext>
              </c:extLst>
            </c:dLbl>
            <c:dLbl>
              <c:idx val="2404"/>
              <c:tx>
                <c:rich>
                  <a:bodyPr/>
                  <a:lstStyle/>
                  <a:p>
                    <a:fld id="{8FA84495-3A20-4B0B-8380-96E0421BF6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A-97B6-4E4A-BB6F-2BABF5AA81B3}"/>
                </c:ext>
              </c:extLst>
            </c:dLbl>
            <c:dLbl>
              <c:idx val="2405"/>
              <c:tx>
                <c:rich>
                  <a:bodyPr/>
                  <a:lstStyle/>
                  <a:p>
                    <a:fld id="{A22CC14C-9612-4F15-9FB0-491AB04F6B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B-97B6-4E4A-BB6F-2BABF5AA81B3}"/>
                </c:ext>
              </c:extLst>
            </c:dLbl>
            <c:dLbl>
              <c:idx val="2406"/>
              <c:tx>
                <c:rich>
                  <a:bodyPr/>
                  <a:lstStyle/>
                  <a:p>
                    <a:fld id="{77784E2B-5C91-42EE-8BDC-9B0D65EC52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C-97B6-4E4A-BB6F-2BABF5AA81B3}"/>
                </c:ext>
              </c:extLst>
            </c:dLbl>
            <c:dLbl>
              <c:idx val="2407"/>
              <c:tx>
                <c:rich>
                  <a:bodyPr/>
                  <a:lstStyle/>
                  <a:p>
                    <a:fld id="{A57A0A4B-9EB5-4B0B-A6CC-77CEA59D67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D-97B6-4E4A-BB6F-2BABF5AA81B3}"/>
                </c:ext>
              </c:extLst>
            </c:dLbl>
            <c:dLbl>
              <c:idx val="2408"/>
              <c:tx>
                <c:rich>
                  <a:bodyPr/>
                  <a:lstStyle/>
                  <a:p>
                    <a:fld id="{AE6916EA-A402-4BE9-B1F8-2AC5323441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E-97B6-4E4A-BB6F-2BABF5AA81B3}"/>
                </c:ext>
              </c:extLst>
            </c:dLbl>
            <c:dLbl>
              <c:idx val="2409"/>
              <c:tx>
                <c:rich>
                  <a:bodyPr/>
                  <a:lstStyle/>
                  <a:p>
                    <a:fld id="{A4DCDBE9-2AE2-46A7-BA1B-E564885C24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F-97B6-4E4A-BB6F-2BABF5AA81B3}"/>
                </c:ext>
              </c:extLst>
            </c:dLbl>
            <c:dLbl>
              <c:idx val="2410"/>
              <c:tx>
                <c:rich>
                  <a:bodyPr/>
                  <a:lstStyle/>
                  <a:p>
                    <a:fld id="{D0693A19-DD31-42B9-BA5F-E27A67D451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0-97B6-4E4A-BB6F-2BABF5AA81B3}"/>
                </c:ext>
              </c:extLst>
            </c:dLbl>
            <c:dLbl>
              <c:idx val="2411"/>
              <c:tx>
                <c:rich>
                  <a:bodyPr/>
                  <a:lstStyle/>
                  <a:p>
                    <a:fld id="{1D4D04F8-529A-4C2E-B731-DE6AB53093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1-97B6-4E4A-BB6F-2BABF5AA81B3}"/>
                </c:ext>
              </c:extLst>
            </c:dLbl>
            <c:dLbl>
              <c:idx val="2412"/>
              <c:tx>
                <c:rich>
                  <a:bodyPr/>
                  <a:lstStyle/>
                  <a:p>
                    <a:fld id="{63FAE2EE-DB08-4794-B2F7-91AC3183F6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2-97B6-4E4A-BB6F-2BABF5AA81B3}"/>
                </c:ext>
              </c:extLst>
            </c:dLbl>
            <c:dLbl>
              <c:idx val="2413"/>
              <c:tx>
                <c:rich>
                  <a:bodyPr/>
                  <a:lstStyle/>
                  <a:p>
                    <a:fld id="{86EC1510-511A-40B5-A4D7-A61FF7FDF5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3-97B6-4E4A-BB6F-2BABF5AA81B3}"/>
                </c:ext>
              </c:extLst>
            </c:dLbl>
            <c:dLbl>
              <c:idx val="2414"/>
              <c:tx>
                <c:rich>
                  <a:bodyPr/>
                  <a:lstStyle/>
                  <a:p>
                    <a:fld id="{3A47D32F-D241-4B36-8A23-2B6E96F814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4-97B6-4E4A-BB6F-2BABF5AA81B3}"/>
                </c:ext>
              </c:extLst>
            </c:dLbl>
            <c:dLbl>
              <c:idx val="2415"/>
              <c:tx>
                <c:rich>
                  <a:bodyPr/>
                  <a:lstStyle/>
                  <a:p>
                    <a:fld id="{D05B5059-51B9-4EC2-A555-33606EF941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5-97B6-4E4A-BB6F-2BABF5AA81B3}"/>
                </c:ext>
              </c:extLst>
            </c:dLbl>
            <c:dLbl>
              <c:idx val="2416"/>
              <c:tx>
                <c:rich>
                  <a:bodyPr/>
                  <a:lstStyle/>
                  <a:p>
                    <a:fld id="{BFD40DA9-6F7D-477E-9994-5A76A14603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6-97B6-4E4A-BB6F-2BABF5AA81B3}"/>
                </c:ext>
              </c:extLst>
            </c:dLbl>
            <c:dLbl>
              <c:idx val="2417"/>
              <c:tx>
                <c:rich>
                  <a:bodyPr/>
                  <a:lstStyle/>
                  <a:p>
                    <a:fld id="{A4794C06-CDE2-44D6-905C-8B68BA14CE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7-97B6-4E4A-BB6F-2BABF5AA81B3}"/>
                </c:ext>
              </c:extLst>
            </c:dLbl>
            <c:dLbl>
              <c:idx val="2418"/>
              <c:tx>
                <c:rich>
                  <a:bodyPr/>
                  <a:lstStyle/>
                  <a:p>
                    <a:fld id="{A1C462FA-1AD3-417E-A36C-BA6D986E35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8-97B6-4E4A-BB6F-2BABF5AA81B3}"/>
                </c:ext>
              </c:extLst>
            </c:dLbl>
            <c:dLbl>
              <c:idx val="2419"/>
              <c:tx>
                <c:rich>
                  <a:bodyPr/>
                  <a:lstStyle/>
                  <a:p>
                    <a:fld id="{B284B153-0159-470D-9781-88E768D2FB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9-97B6-4E4A-BB6F-2BABF5AA81B3}"/>
                </c:ext>
              </c:extLst>
            </c:dLbl>
            <c:dLbl>
              <c:idx val="2420"/>
              <c:tx>
                <c:rich>
                  <a:bodyPr/>
                  <a:lstStyle/>
                  <a:p>
                    <a:fld id="{77CD2279-B143-4B18-AC01-56D14548BB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A-97B6-4E4A-BB6F-2BABF5AA81B3}"/>
                </c:ext>
              </c:extLst>
            </c:dLbl>
            <c:dLbl>
              <c:idx val="2421"/>
              <c:tx>
                <c:rich>
                  <a:bodyPr/>
                  <a:lstStyle/>
                  <a:p>
                    <a:fld id="{75960B11-4773-47C0-BC59-935772E8EC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B-97B6-4E4A-BB6F-2BABF5AA81B3}"/>
                </c:ext>
              </c:extLst>
            </c:dLbl>
            <c:dLbl>
              <c:idx val="2422"/>
              <c:tx>
                <c:rich>
                  <a:bodyPr/>
                  <a:lstStyle/>
                  <a:p>
                    <a:fld id="{E10FC5F3-A0A2-4BDF-A587-2101974B2A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C-97B6-4E4A-BB6F-2BABF5AA81B3}"/>
                </c:ext>
              </c:extLst>
            </c:dLbl>
            <c:dLbl>
              <c:idx val="2423"/>
              <c:tx>
                <c:rich>
                  <a:bodyPr/>
                  <a:lstStyle/>
                  <a:p>
                    <a:fld id="{FBB11F1F-2C3F-43D4-97AF-5E6C3E8A68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D-97B6-4E4A-BB6F-2BABF5AA81B3}"/>
                </c:ext>
              </c:extLst>
            </c:dLbl>
            <c:dLbl>
              <c:idx val="2424"/>
              <c:tx>
                <c:rich>
                  <a:bodyPr/>
                  <a:lstStyle/>
                  <a:p>
                    <a:fld id="{80F1C92A-F68C-4565-B02F-8468ABCFFE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E-97B6-4E4A-BB6F-2BABF5AA81B3}"/>
                </c:ext>
              </c:extLst>
            </c:dLbl>
            <c:dLbl>
              <c:idx val="2425"/>
              <c:tx>
                <c:rich>
                  <a:bodyPr/>
                  <a:lstStyle/>
                  <a:p>
                    <a:fld id="{9C747FAF-88E4-4D64-AF91-75520E88A4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F-97B6-4E4A-BB6F-2BABF5AA81B3}"/>
                </c:ext>
              </c:extLst>
            </c:dLbl>
            <c:dLbl>
              <c:idx val="2426"/>
              <c:tx>
                <c:rich>
                  <a:bodyPr/>
                  <a:lstStyle/>
                  <a:p>
                    <a:fld id="{474C0127-C489-4C2D-89B0-4CE7993F9C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0-97B6-4E4A-BB6F-2BABF5AA81B3}"/>
                </c:ext>
              </c:extLst>
            </c:dLbl>
            <c:dLbl>
              <c:idx val="2427"/>
              <c:tx>
                <c:rich>
                  <a:bodyPr/>
                  <a:lstStyle/>
                  <a:p>
                    <a:fld id="{8746E8D9-8F7A-4E0E-AAB1-53F07735C3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1-97B6-4E4A-BB6F-2BABF5AA81B3}"/>
                </c:ext>
              </c:extLst>
            </c:dLbl>
            <c:dLbl>
              <c:idx val="2428"/>
              <c:tx>
                <c:rich>
                  <a:bodyPr/>
                  <a:lstStyle/>
                  <a:p>
                    <a:fld id="{F3C67E4B-165B-45A2-A0CA-15B68B8385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2-97B6-4E4A-BB6F-2BABF5AA81B3}"/>
                </c:ext>
              </c:extLst>
            </c:dLbl>
            <c:dLbl>
              <c:idx val="2429"/>
              <c:tx>
                <c:rich>
                  <a:bodyPr/>
                  <a:lstStyle/>
                  <a:p>
                    <a:fld id="{1C0298E5-39EE-483D-AE95-1DAD59BCF6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3-97B6-4E4A-BB6F-2BABF5AA81B3}"/>
                </c:ext>
              </c:extLst>
            </c:dLbl>
            <c:dLbl>
              <c:idx val="2430"/>
              <c:tx>
                <c:rich>
                  <a:bodyPr/>
                  <a:lstStyle/>
                  <a:p>
                    <a:fld id="{A0A2F256-96B5-46EF-A38E-3991C4B72D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4-97B6-4E4A-BB6F-2BABF5AA81B3}"/>
                </c:ext>
              </c:extLst>
            </c:dLbl>
            <c:dLbl>
              <c:idx val="2431"/>
              <c:tx>
                <c:rich>
                  <a:bodyPr/>
                  <a:lstStyle/>
                  <a:p>
                    <a:fld id="{CC3FF1B9-A401-41BE-A1B0-ADD472C908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5-97B6-4E4A-BB6F-2BABF5AA81B3}"/>
                </c:ext>
              </c:extLst>
            </c:dLbl>
            <c:dLbl>
              <c:idx val="2432"/>
              <c:tx>
                <c:rich>
                  <a:bodyPr/>
                  <a:lstStyle/>
                  <a:p>
                    <a:fld id="{A5ABD0B3-B9E1-42BE-B8C7-B4B863D33F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6-97B6-4E4A-BB6F-2BABF5AA81B3}"/>
                </c:ext>
              </c:extLst>
            </c:dLbl>
            <c:dLbl>
              <c:idx val="2433"/>
              <c:tx>
                <c:rich>
                  <a:bodyPr/>
                  <a:lstStyle/>
                  <a:p>
                    <a:fld id="{15B46A21-1798-4E91-8202-F46BAC359F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7-97B6-4E4A-BB6F-2BABF5AA81B3}"/>
                </c:ext>
              </c:extLst>
            </c:dLbl>
            <c:dLbl>
              <c:idx val="2434"/>
              <c:tx>
                <c:rich>
                  <a:bodyPr/>
                  <a:lstStyle/>
                  <a:p>
                    <a:fld id="{1B1A95AA-0AE7-4511-85EE-EA752AEAD0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8-97B6-4E4A-BB6F-2BABF5AA81B3}"/>
                </c:ext>
              </c:extLst>
            </c:dLbl>
            <c:dLbl>
              <c:idx val="2435"/>
              <c:tx>
                <c:rich>
                  <a:bodyPr/>
                  <a:lstStyle/>
                  <a:p>
                    <a:fld id="{0E909BB8-0DA2-463A-BC2C-0911DB7AE4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9-97B6-4E4A-BB6F-2BABF5AA81B3}"/>
                </c:ext>
              </c:extLst>
            </c:dLbl>
            <c:dLbl>
              <c:idx val="2436"/>
              <c:tx>
                <c:rich>
                  <a:bodyPr/>
                  <a:lstStyle/>
                  <a:p>
                    <a:fld id="{DED70DDC-64CA-4307-AE0D-84A62740AF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A-97B6-4E4A-BB6F-2BABF5AA81B3}"/>
                </c:ext>
              </c:extLst>
            </c:dLbl>
            <c:dLbl>
              <c:idx val="2437"/>
              <c:tx>
                <c:rich>
                  <a:bodyPr/>
                  <a:lstStyle/>
                  <a:p>
                    <a:fld id="{1991B034-4114-414E-937C-EF12B3067B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B-97B6-4E4A-BB6F-2BABF5AA81B3}"/>
                </c:ext>
              </c:extLst>
            </c:dLbl>
            <c:dLbl>
              <c:idx val="2438"/>
              <c:tx>
                <c:rich>
                  <a:bodyPr/>
                  <a:lstStyle/>
                  <a:p>
                    <a:fld id="{90D8982A-581A-43E6-918B-2CC1E006B3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C-97B6-4E4A-BB6F-2BABF5AA81B3}"/>
                </c:ext>
              </c:extLst>
            </c:dLbl>
            <c:dLbl>
              <c:idx val="2439"/>
              <c:tx>
                <c:rich>
                  <a:bodyPr/>
                  <a:lstStyle/>
                  <a:p>
                    <a:fld id="{871B7F94-E67D-4D6C-B8E1-CFEF7C7EC0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D-97B6-4E4A-BB6F-2BABF5AA81B3}"/>
                </c:ext>
              </c:extLst>
            </c:dLbl>
            <c:dLbl>
              <c:idx val="2440"/>
              <c:tx>
                <c:rich>
                  <a:bodyPr/>
                  <a:lstStyle/>
                  <a:p>
                    <a:fld id="{48C2FF10-6405-4BB0-B425-AA93BF0D36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E-97B6-4E4A-BB6F-2BABF5AA81B3}"/>
                </c:ext>
              </c:extLst>
            </c:dLbl>
            <c:dLbl>
              <c:idx val="2441"/>
              <c:tx>
                <c:rich>
                  <a:bodyPr/>
                  <a:lstStyle/>
                  <a:p>
                    <a:fld id="{1E83C8EB-BE6F-400A-B088-853D287B19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F-97B6-4E4A-BB6F-2BABF5AA81B3}"/>
                </c:ext>
              </c:extLst>
            </c:dLbl>
            <c:dLbl>
              <c:idx val="2442"/>
              <c:tx>
                <c:rich>
                  <a:bodyPr/>
                  <a:lstStyle/>
                  <a:p>
                    <a:fld id="{A63E6447-6609-4A40-ABE6-459D744A05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0-97B6-4E4A-BB6F-2BABF5AA81B3}"/>
                </c:ext>
              </c:extLst>
            </c:dLbl>
            <c:dLbl>
              <c:idx val="2443"/>
              <c:tx>
                <c:rich>
                  <a:bodyPr/>
                  <a:lstStyle/>
                  <a:p>
                    <a:fld id="{629A076F-EBBD-4031-895A-00FEA96C1A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1-97B6-4E4A-BB6F-2BABF5AA81B3}"/>
                </c:ext>
              </c:extLst>
            </c:dLbl>
            <c:dLbl>
              <c:idx val="2444"/>
              <c:tx>
                <c:rich>
                  <a:bodyPr/>
                  <a:lstStyle/>
                  <a:p>
                    <a:fld id="{729C29F8-123B-408A-A43A-F9E09B3EC0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2-97B6-4E4A-BB6F-2BABF5AA81B3}"/>
                </c:ext>
              </c:extLst>
            </c:dLbl>
            <c:dLbl>
              <c:idx val="2445"/>
              <c:tx>
                <c:rich>
                  <a:bodyPr/>
                  <a:lstStyle/>
                  <a:p>
                    <a:fld id="{4C9B8CBC-4F49-4454-BF8B-BEC66AC21A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3-97B6-4E4A-BB6F-2BABF5AA81B3}"/>
                </c:ext>
              </c:extLst>
            </c:dLbl>
            <c:dLbl>
              <c:idx val="2446"/>
              <c:tx>
                <c:rich>
                  <a:bodyPr/>
                  <a:lstStyle/>
                  <a:p>
                    <a:fld id="{D490EC6A-5A29-4EB6-BA92-BB9C802347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4-97B6-4E4A-BB6F-2BABF5AA81B3}"/>
                </c:ext>
              </c:extLst>
            </c:dLbl>
            <c:dLbl>
              <c:idx val="2447"/>
              <c:tx>
                <c:rich>
                  <a:bodyPr/>
                  <a:lstStyle/>
                  <a:p>
                    <a:fld id="{51714980-E500-4D3F-88A3-85354A71B6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5-97B6-4E4A-BB6F-2BABF5AA81B3}"/>
                </c:ext>
              </c:extLst>
            </c:dLbl>
            <c:dLbl>
              <c:idx val="2448"/>
              <c:tx>
                <c:rich>
                  <a:bodyPr/>
                  <a:lstStyle/>
                  <a:p>
                    <a:fld id="{DF7A313D-9955-4172-A269-9993538DCC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6-97B6-4E4A-BB6F-2BABF5AA81B3}"/>
                </c:ext>
              </c:extLst>
            </c:dLbl>
            <c:dLbl>
              <c:idx val="2449"/>
              <c:tx>
                <c:rich>
                  <a:bodyPr/>
                  <a:lstStyle/>
                  <a:p>
                    <a:fld id="{53F0DF41-65D5-4B9B-99B3-D13AACFC6A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7-97B6-4E4A-BB6F-2BABF5AA81B3}"/>
                </c:ext>
              </c:extLst>
            </c:dLbl>
            <c:dLbl>
              <c:idx val="2450"/>
              <c:tx>
                <c:rich>
                  <a:bodyPr/>
                  <a:lstStyle/>
                  <a:p>
                    <a:fld id="{381AC94A-3882-47A4-9A74-C68359513F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8-97B6-4E4A-BB6F-2BABF5AA81B3}"/>
                </c:ext>
              </c:extLst>
            </c:dLbl>
            <c:dLbl>
              <c:idx val="2451"/>
              <c:tx>
                <c:rich>
                  <a:bodyPr/>
                  <a:lstStyle/>
                  <a:p>
                    <a:fld id="{86F64672-EEA1-4AFE-ABBB-656F16E11F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9-97B6-4E4A-BB6F-2BABF5AA81B3}"/>
                </c:ext>
              </c:extLst>
            </c:dLbl>
            <c:dLbl>
              <c:idx val="2452"/>
              <c:tx>
                <c:rich>
                  <a:bodyPr/>
                  <a:lstStyle/>
                  <a:p>
                    <a:fld id="{2A861D99-BF95-415E-9F77-7FAAC6D140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A-97B6-4E4A-BB6F-2BABF5AA81B3}"/>
                </c:ext>
              </c:extLst>
            </c:dLbl>
            <c:dLbl>
              <c:idx val="2453"/>
              <c:tx>
                <c:rich>
                  <a:bodyPr/>
                  <a:lstStyle/>
                  <a:p>
                    <a:fld id="{5165EEFB-4CEE-4CEC-B3DD-30CDD2CD52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B-97B6-4E4A-BB6F-2BABF5AA81B3}"/>
                </c:ext>
              </c:extLst>
            </c:dLbl>
            <c:dLbl>
              <c:idx val="2454"/>
              <c:tx>
                <c:rich>
                  <a:bodyPr/>
                  <a:lstStyle/>
                  <a:p>
                    <a:fld id="{9FE60C1E-5446-405F-A6F8-F06EC66DC2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C-97B6-4E4A-BB6F-2BABF5AA81B3}"/>
                </c:ext>
              </c:extLst>
            </c:dLbl>
            <c:dLbl>
              <c:idx val="2455"/>
              <c:tx>
                <c:rich>
                  <a:bodyPr/>
                  <a:lstStyle/>
                  <a:p>
                    <a:fld id="{57584037-6D7C-4EF3-8BF1-0BA17DDC1D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D-97B6-4E4A-BB6F-2BABF5AA81B3}"/>
                </c:ext>
              </c:extLst>
            </c:dLbl>
            <c:dLbl>
              <c:idx val="2456"/>
              <c:tx>
                <c:rich>
                  <a:bodyPr/>
                  <a:lstStyle/>
                  <a:p>
                    <a:fld id="{41DD6AA6-5D8D-448F-BF3D-C4FB3409DA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E-97B6-4E4A-BB6F-2BABF5AA81B3}"/>
                </c:ext>
              </c:extLst>
            </c:dLbl>
            <c:dLbl>
              <c:idx val="2457"/>
              <c:tx>
                <c:rich>
                  <a:bodyPr/>
                  <a:lstStyle/>
                  <a:p>
                    <a:fld id="{6E3FD70B-FD36-4DB9-B22F-C677DC474C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F-97B6-4E4A-BB6F-2BABF5AA81B3}"/>
                </c:ext>
              </c:extLst>
            </c:dLbl>
            <c:dLbl>
              <c:idx val="2458"/>
              <c:tx>
                <c:rich>
                  <a:bodyPr/>
                  <a:lstStyle/>
                  <a:p>
                    <a:fld id="{9F09292A-2DF2-4A41-A50E-0AAAFEDEB6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0-97B6-4E4A-BB6F-2BABF5AA81B3}"/>
                </c:ext>
              </c:extLst>
            </c:dLbl>
            <c:dLbl>
              <c:idx val="2459"/>
              <c:tx>
                <c:rich>
                  <a:bodyPr/>
                  <a:lstStyle/>
                  <a:p>
                    <a:fld id="{A1B9CAE1-854D-417E-A369-FCDACC539D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1-97B6-4E4A-BB6F-2BABF5AA81B3}"/>
                </c:ext>
              </c:extLst>
            </c:dLbl>
            <c:dLbl>
              <c:idx val="2460"/>
              <c:tx>
                <c:rich>
                  <a:bodyPr/>
                  <a:lstStyle/>
                  <a:p>
                    <a:fld id="{2A8CB01A-4643-4920-A6CF-64EF3AED91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2-97B6-4E4A-BB6F-2BABF5AA81B3}"/>
                </c:ext>
              </c:extLst>
            </c:dLbl>
            <c:dLbl>
              <c:idx val="2461"/>
              <c:tx>
                <c:rich>
                  <a:bodyPr/>
                  <a:lstStyle/>
                  <a:p>
                    <a:fld id="{EE713380-5587-46AA-BB41-47856A86E7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3-97B6-4E4A-BB6F-2BABF5AA81B3}"/>
                </c:ext>
              </c:extLst>
            </c:dLbl>
            <c:dLbl>
              <c:idx val="2462"/>
              <c:tx>
                <c:rich>
                  <a:bodyPr/>
                  <a:lstStyle/>
                  <a:p>
                    <a:fld id="{A932D966-C474-4F99-9B30-F0A9505F5C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4-97B6-4E4A-BB6F-2BABF5AA81B3}"/>
                </c:ext>
              </c:extLst>
            </c:dLbl>
            <c:dLbl>
              <c:idx val="2463"/>
              <c:tx>
                <c:rich>
                  <a:bodyPr/>
                  <a:lstStyle/>
                  <a:p>
                    <a:fld id="{155FBCED-5C22-42C6-8E9F-1263AF124D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5-97B6-4E4A-BB6F-2BABF5AA81B3}"/>
                </c:ext>
              </c:extLst>
            </c:dLbl>
            <c:dLbl>
              <c:idx val="2464"/>
              <c:tx>
                <c:rich>
                  <a:bodyPr/>
                  <a:lstStyle/>
                  <a:p>
                    <a:fld id="{6FBE6B99-CB6D-4271-9461-1C611EBCDA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6-97B6-4E4A-BB6F-2BABF5AA81B3}"/>
                </c:ext>
              </c:extLst>
            </c:dLbl>
            <c:dLbl>
              <c:idx val="2465"/>
              <c:tx>
                <c:rich>
                  <a:bodyPr/>
                  <a:lstStyle/>
                  <a:p>
                    <a:fld id="{6BB64C58-B96F-4A34-A5EF-3C4F99EC58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7-97B6-4E4A-BB6F-2BABF5AA81B3}"/>
                </c:ext>
              </c:extLst>
            </c:dLbl>
            <c:dLbl>
              <c:idx val="2466"/>
              <c:tx>
                <c:rich>
                  <a:bodyPr/>
                  <a:lstStyle/>
                  <a:p>
                    <a:fld id="{7D86CAF3-28F9-4523-9A34-51DA33E8FC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8-97B6-4E4A-BB6F-2BABF5AA81B3}"/>
                </c:ext>
              </c:extLst>
            </c:dLbl>
            <c:dLbl>
              <c:idx val="2467"/>
              <c:tx>
                <c:rich>
                  <a:bodyPr/>
                  <a:lstStyle/>
                  <a:p>
                    <a:fld id="{7AD61CAA-7406-484C-B05F-9CB1D0B24E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9-97B6-4E4A-BB6F-2BABF5AA81B3}"/>
                </c:ext>
              </c:extLst>
            </c:dLbl>
            <c:dLbl>
              <c:idx val="2468"/>
              <c:tx>
                <c:rich>
                  <a:bodyPr/>
                  <a:lstStyle/>
                  <a:p>
                    <a:fld id="{402CD4CC-E726-4141-886B-1BC8F2052A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A-97B6-4E4A-BB6F-2BABF5AA81B3}"/>
                </c:ext>
              </c:extLst>
            </c:dLbl>
            <c:dLbl>
              <c:idx val="2469"/>
              <c:tx>
                <c:rich>
                  <a:bodyPr/>
                  <a:lstStyle/>
                  <a:p>
                    <a:fld id="{2BE2B207-6DBA-4D66-A063-FE01A28AD2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B-97B6-4E4A-BB6F-2BABF5AA81B3}"/>
                </c:ext>
              </c:extLst>
            </c:dLbl>
            <c:dLbl>
              <c:idx val="2470"/>
              <c:tx>
                <c:rich>
                  <a:bodyPr/>
                  <a:lstStyle/>
                  <a:p>
                    <a:fld id="{490DBACA-A9B2-4449-A222-1940502086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C-97B6-4E4A-BB6F-2BABF5AA81B3}"/>
                </c:ext>
              </c:extLst>
            </c:dLbl>
            <c:dLbl>
              <c:idx val="2471"/>
              <c:tx>
                <c:rich>
                  <a:bodyPr/>
                  <a:lstStyle/>
                  <a:p>
                    <a:fld id="{7ECF964C-A9A1-4674-937E-1495D92807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D-97B6-4E4A-BB6F-2BABF5AA81B3}"/>
                </c:ext>
              </c:extLst>
            </c:dLbl>
            <c:dLbl>
              <c:idx val="2472"/>
              <c:tx>
                <c:rich>
                  <a:bodyPr/>
                  <a:lstStyle/>
                  <a:p>
                    <a:fld id="{E428D853-FEFB-4ED5-B57E-F5E9C24232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E-97B6-4E4A-BB6F-2BABF5AA81B3}"/>
                </c:ext>
              </c:extLst>
            </c:dLbl>
            <c:dLbl>
              <c:idx val="2473"/>
              <c:tx>
                <c:rich>
                  <a:bodyPr/>
                  <a:lstStyle/>
                  <a:p>
                    <a:fld id="{BEC226B6-C145-47C1-922E-91A885AC3A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F-97B6-4E4A-BB6F-2BABF5AA81B3}"/>
                </c:ext>
              </c:extLst>
            </c:dLbl>
            <c:dLbl>
              <c:idx val="2474"/>
              <c:tx>
                <c:rich>
                  <a:bodyPr/>
                  <a:lstStyle/>
                  <a:p>
                    <a:fld id="{1A71D4C3-4045-44CD-965D-E7F3A67C73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0-97B6-4E4A-BB6F-2BABF5AA81B3}"/>
                </c:ext>
              </c:extLst>
            </c:dLbl>
            <c:dLbl>
              <c:idx val="2475"/>
              <c:tx>
                <c:rich>
                  <a:bodyPr/>
                  <a:lstStyle/>
                  <a:p>
                    <a:fld id="{B5F1EC47-7E35-4B55-BAD3-42705223E6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1-97B6-4E4A-BB6F-2BABF5AA81B3}"/>
                </c:ext>
              </c:extLst>
            </c:dLbl>
            <c:dLbl>
              <c:idx val="2476"/>
              <c:tx>
                <c:rich>
                  <a:bodyPr/>
                  <a:lstStyle/>
                  <a:p>
                    <a:fld id="{31D7B046-0B97-4954-96DA-8E9E6ABD7A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2-97B6-4E4A-BB6F-2BABF5AA81B3}"/>
                </c:ext>
              </c:extLst>
            </c:dLbl>
            <c:dLbl>
              <c:idx val="2477"/>
              <c:tx>
                <c:rich>
                  <a:bodyPr/>
                  <a:lstStyle/>
                  <a:p>
                    <a:fld id="{1D89486B-6E45-4B85-9609-B6A8CEE8E1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3-97B6-4E4A-BB6F-2BABF5AA81B3}"/>
                </c:ext>
              </c:extLst>
            </c:dLbl>
            <c:dLbl>
              <c:idx val="2478"/>
              <c:tx>
                <c:rich>
                  <a:bodyPr/>
                  <a:lstStyle/>
                  <a:p>
                    <a:fld id="{0B03E8D1-1784-4D9F-917D-B81DEC5D07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4-97B6-4E4A-BB6F-2BABF5AA81B3}"/>
                </c:ext>
              </c:extLst>
            </c:dLbl>
            <c:dLbl>
              <c:idx val="2479"/>
              <c:tx>
                <c:rich>
                  <a:bodyPr/>
                  <a:lstStyle/>
                  <a:p>
                    <a:fld id="{249C5F0C-D88D-4FDA-B004-C6D6F3E1FE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5-97B6-4E4A-BB6F-2BABF5AA81B3}"/>
                </c:ext>
              </c:extLst>
            </c:dLbl>
            <c:dLbl>
              <c:idx val="2480"/>
              <c:tx>
                <c:rich>
                  <a:bodyPr/>
                  <a:lstStyle/>
                  <a:p>
                    <a:fld id="{BA8558EC-45A7-48C5-8D5C-812F58A33A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6-97B6-4E4A-BB6F-2BABF5AA81B3}"/>
                </c:ext>
              </c:extLst>
            </c:dLbl>
            <c:dLbl>
              <c:idx val="2481"/>
              <c:tx>
                <c:rich>
                  <a:bodyPr/>
                  <a:lstStyle/>
                  <a:p>
                    <a:fld id="{E9A512D0-B419-49D5-AA0F-A7D4E1855E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7-97B6-4E4A-BB6F-2BABF5AA81B3}"/>
                </c:ext>
              </c:extLst>
            </c:dLbl>
            <c:dLbl>
              <c:idx val="2482"/>
              <c:tx>
                <c:rich>
                  <a:bodyPr/>
                  <a:lstStyle/>
                  <a:p>
                    <a:fld id="{0BEB46EB-DE19-4039-9309-63A66A11FE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8-97B6-4E4A-BB6F-2BABF5AA81B3}"/>
                </c:ext>
              </c:extLst>
            </c:dLbl>
            <c:dLbl>
              <c:idx val="2483"/>
              <c:tx>
                <c:rich>
                  <a:bodyPr/>
                  <a:lstStyle/>
                  <a:p>
                    <a:fld id="{35DF8F7A-5331-407C-9B58-6B571A5B15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9-97B6-4E4A-BB6F-2BABF5AA81B3}"/>
                </c:ext>
              </c:extLst>
            </c:dLbl>
            <c:dLbl>
              <c:idx val="2484"/>
              <c:tx>
                <c:rich>
                  <a:bodyPr/>
                  <a:lstStyle/>
                  <a:p>
                    <a:fld id="{89C39429-85A2-402B-99A8-E93A374550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A-97B6-4E4A-BB6F-2BABF5AA81B3}"/>
                </c:ext>
              </c:extLst>
            </c:dLbl>
            <c:dLbl>
              <c:idx val="2485"/>
              <c:tx>
                <c:rich>
                  <a:bodyPr/>
                  <a:lstStyle/>
                  <a:p>
                    <a:fld id="{E2869C77-9891-4C51-BA11-084BFD9CBE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B-97B6-4E4A-BB6F-2BABF5AA81B3}"/>
                </c:ext>
              </c:extLst>
            </c:dLbl>
            <c:dLbl>
              <c:idx val="2486"/>
              <c:tx>
                <c:rich>
                  <a:bodyPr/>
                  <a:lstStyle/>
                  <a:p>
                    <a:fld id="{1EDC10BF-2C83-4E84-B514-F9C52E125A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C-97B6-4E4A-BB6F-2BABF5AA81B3}"/>
                </c:ext>
              </c:extLst>
            </c:dLbl>
            <c:dLbl>
              <c:idx val="2487"/>
              <c:tx>
                <c:rich>
                  <a:bodyPr/>
                  <a:lstStyle/>
                  <a:p>
                    <a:fld id="{FA13839F-4B53-49C8-BB56-868E3D9AB7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D-97B6-4E4A-BB6F-2BABF5AA81B3}"/>
                </c:ext>
              </c:extLst>
            </c:dLbl>
            <c:dLbl>
              <c:idx val="2488"/>
              <c:tx>
                <c:rich>
                  <a:bodyPr/>
                  <a:lstStyle/>
                  <a:p>
                    <a:fld id="{CCF68385-6D29-49D5-A1B8-42F461691F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E-97B6-4E4A-BB6F-2BABF5AA81B3}"/>
                </c:ext>
              </c:extLst>
            </c:dLbl>
            <c:dLbl>
              <c:idx val="2489"/>
              <c:tx>
                <c:rich>
                  <a:bodyPr/>
                  <a:lstStyle/>
                  <a:p>
                    <a:fld id="{494809D0-CB22-4783-BFCB-893C49B5A6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F-97B6-4E4A-BB6F-2BABF5AA81B3}"/>
                </c:ext>
              </c:extLst>
            </c:dLbl>
            <c:dLbl>
              <c:idx val="2490"/>
              <c:tx>
                <c:rich>
                  <a:bodyPr/>
                  <a:lstStyle/>
                  <a:p>
                    <a:fld id="{F5F6ABA9-BA0A-42FD-A67A-28B02FDC1D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0-97B6-4E4A-BB6F-2BABF5AA81B3}"/>
                </c:ext>
              </c:extLst>
            </c:dLbl>
            <c:dLbl>
              <c:idx val="2491"/>
              <c:tx>
                <c:rich>
                  <a:bodyPr/>
                  <a:lstStyle/>
                  <a:p>
                    <a:fld id="{287D894E-3614-4E4B-B693-793E58844A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1-97B6-4E4A-BB6F-2BABF5AA81B3}"/>
                </c:ext>
              </c:extLst>
            </c:dLbl>
            <c:dLbl>
              <c:idx val="2492"/>
              <c:tx>
                <c:rich>
                  <a:bodyPr/>
                  <a:lstStyle/>
                  <a:p>
                    <a:fld id="{120A9197-3039-475B-B4A1-96572554A6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2-97B6-4E4A-BB6F-2BABF5AA81B3}"/>
                </c:ext>
              </c:extLst>
            </c:dLbl>
            <c:dLbl>
              <c:idx val="2493"/>
              <c:tx>
                <c:rich>
                  <a:bodyPr/>
                  <a:lstStyle/>
                  <a:p>
                    <a:fld id="{B493C737-9397-4A29-8CB8-3450F80D71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3-97B6-4E4A-BB6F-2BABF5AA81B3}"/>
                </c:ext>
              </c:extLst>
            </c:dLbl>
            <c:dLbl>
              <c:idx val="2494"/>
              <c:tx>
                <c:rich>
                  <a:bodyPr/>
                  <a:lstStyle/>
                  <a:p>
                    <a:fld id="{92FE369D-AC63-4E27-A770-0B9945D455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4-97B6-4E4A-BB6F-2BABF5AA81B3}"/>
                </c:ext>
              </c:extLst>
            </c:dLbl>
            <c:dLbl>
              <c:idx val="2495"/>
              <c:tx>
                <c:rich>
                  <a:bodyPr/>
                  <a:lstStyle/>
                  <a:p>
                    <a:fld id="{570A237E-0AD8-46CF-BE02-0B480A530C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5-97B6-4E4A-BB6F-2BABF5AA81B3}"/>
                </c:ext>
              </c:extLst>
            </c:dLbl>
            <c:dLbl>
              <c:idx val="2496"/>
              <c:tx>
                <c:rich>
                  <a:bodyPr/>
                  <a:lstStyle/>
                  <a:p>
                    <a:fld id="{FF52BF99-D2BE-4E1B-B116-7FA0A38737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6-97B6-4E4A-BB6F-2BABF5AA81B3}"/>
                </c:ext>
              </c:extLst>
            </c:dLbl>
            <c:dLbl>
              <c:idx val="2497"/>
              <c:tx>
                <c:rich>
                  <a:bodyPr/>
                  <a:lstStyle/>
                  <a:p>
                    <a:fld id="{B9510BA2-9DC4-422C-BC68-1006AEBA42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7-97B6-4E4A-BB6F-2BABF5AA81B3}"/>
                </c:ext>
              </c:extLst>
            </c:dLbl>
            <c:dLbl>
              <c:idx val="2498"/>
              <c:tx>
                <c:rich>
                  <a:bodyPr/>
                  <a:lstStyle/>
                  <a:p>
                    <a:fld id="{3DDC12B4-441D-4828-ADAF-717627C74F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8-97B6-4E4A-BB6F-2BABF5AA81B3}"/>
                </c:ext>
              </c:extLst>
            </c:dLbl>
            <c:dLbl>
              <c:idx val="2499"/>
              <c:tx>
                <c:rich>
                  <a:bodyPr/>
                  <a:lstStyle/>
                  <a:p>
                    <a:fld id="{7E30BC56-147D-4B74-A0DB-A3EF84F04F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9-97B6-4E4A-BB6F-2BABF5AA81B3}"/>
                </c:ext>
              </c:extLst>
            </c:dLbl>
            <c:dLbl>
              <c:idx val="2500"/>
              <c:tx>
                <c:rich>
                  <a:bodyPr/>
                  <a:lstStyle/>
                  <a:p>
                    <a:fld id="{229D9C5F-F245-4B5A-9A0D-99C419E2D3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A-97B6-4E4A-BB6F-2BABF5AA81B3}"/>
                </c:ext>
              </c:extLst>
            </c:dLbl>
            <c:dLbl>
              <c:idx val="2501"/>
              <c:tx>
                <c:rich>
                  <a:bodyPr/>
                  <a:lstStyle/>
                  <a:p>
                    <a:fld id="{B9AE1B1D-9AE6-40BA-A665-50D821C298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B-97B6-4E4A-BB6F-2BABF5AA81B3}"/>
                </c:ext>
              </c:extLst>
            </c:dLbl>
            <c:dLbl>
              <c:idx val="2502"/>
              <c:tx>
                <c:rich>
                  <a:bodyPr/>
                  <a:lstStyle/>
                  <a:p>
                    <a:fld id="{183E68C2-70A4-4170-A7A2-A18740DD34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C-97B6-4E4A-BB6F-2BABF5AA81B3}"/>
                </c:ext>
              </c:extLst>
            </c:dLbl>
            <c:dLbl>
              <c:idx val="2503"/>
              <c:tx>
                <c:rich>
                  <a:bodyPr/>
                  <a:lstStyle/>
                  <a:p>
                    <a:fld id="{E22F3BCF-5630-458F-B41A-14953A90A5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D-97B6-4E4A-BB6F-2BABF5AA81B3}"/>
                </c:ext>
              </c:extLst>
            </c:dLbl>
            <c:dLbl>
              <c:idx val="2504"/>
              <c:tx>
                <c:rich>
                  <a:bodyPr/>
                  <a:lstStyle/>
                  <a:p>
                    <a:fld id="{3AA61C0D-EE36-4E5D-9128-57E4E78FBA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E-97B6-4E4A-BB6F-2BABF5AA81B3}"/>
                </c:ext>
              </c:extLst>
            </c:dLbl>
            <c:dLbl>
              <c:idx val="2505"/>
              <c:tx>
                <c:rich>
                  <a:bodyPr/>
                  <a:lstStyle/>
                  <a:p>
                    <a:fld id="{500DB89F-8712-4C0A-B330-28A61726E2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F-97B6-4E4A-BB6F-2BABF5AA81B3}"/>
                </c:ext>
              </c:extLst>
            </c:dLbl>
            <c:dLbl>
              <c:idx val="2506"/>
              <c:tx>
                <c:rich>
                  <a:bodyPr/>
                  <a:lstStyle/>
                  <a:p>
                    <a:fld id="{7E7B896A-7BCF-46B3-A2B6-66F8AD8FBB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0-97B6-4E4A-BB6F-2BABF5AA81B3}"/>
                </c:ext>
              </c:extLst>
            </c:dLbl>
            <c:dLbl>
              <c:idx val="2507"/>
              <c:tx>
                <c:rich>
                  <a:bodyPr/>
                  <a:lstStyle/>
                  <a:p>
                    <a:fld id="{1C865AB6-1111-4586-B4D1-7FD462895E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1-97B6-4E4A-BB6F-2BABF5AA81B3}"/>
                </c:ext>
              </c:extLst>
            </c:dLbl>
            <c:dLbl>
              <c:idx val="2508"/>
              <c:tx>
                <c:rich>
                  <a:bodyPr/>
                  <a:lstStyle/>
                  <a:p>
                    <a:fld id="{15AE310A-AA90-4EA4-B583-E672D43130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2-97B6-4E4A-BB6F-2BABF5AA81B3}"/>
                </c:ext>
              </c:extLst>
            </c:dLbl>
            <c:dLbl>
              <c:idx val="2509"/>
              <c:tx>
                <c:rich>
                  <a:bodyPr/>
                  <a:lstStyle/>
                  <a:p>
                    <a:fld id="{9A37EA4C-283E-4066-8F9D-E7CA7E73C0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3-97B6-4E4A-BB6F-2BABF5AA81B3}"/>
                </c:ext>
              </c:extLst>
            </c:dLbl>
            <c:dLbl>
              <c:idx val="2510"/>
              <c:tx>
                <c:rich>
                  <a:bodyPr/>
                  <a:lstStyle/>
                  <a:p>
                    <a:fld id="{F8241F91-437A-4845-9CAF-B7C9B1A790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4-97B6-4E4A-BB6F-2BABF5AA81B3}"/>
                </c:ext>
              </c:extLst>
            </c:dLbl>
            <c:dLbl>
              <c:idx val="2511"/>
              <c:tx>
                <c:rich>
                  <a:bodyPr/>
                  <a:lstStyle/>
                  <a:p>
                    <a:fld id="{7BBEC8FB-9EC8-4411-B6A6-E0CE6BE1BF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5-97B6-4E4A-BB6F-2BABF5AA81B3}"/>
                </c:ext>
              </c:extLst>
            </c:dLbl>
            <c:dLbl>
              <c:idx val="2512"/>
              <c:tx>
                <c:rich>
                  <a:bodyPr/>
                  <a:lstStyle/>
                  <a:p>
                    <a:fld id="{9A0C7890-FF26-44E4-AA6A-35E4E80F51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6-97B6-4E4A-BB6F-2BABF5AA81B3}"/>
                </c:ext>
              </c:extLst>
            </c:dLbl>
            <c:dLbl>
              <c:idx val="2513"/>
              <c:tx>
                <c:rich>
                  <a:bodyPr/>
                  <a:lstStyle/>
                  <a:p>
                    <a:fld id="{ECD3E7C5-F047-4CD1-8294-52DF02C6CF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7-97B6-4E4A-BB6F-2BABF5AA81B3}"/>
                </c:ext>
              </c:extLst>
            </c:dLbl>
            <c:dLbl>
              <c:idx val="2514"/>
              <c:tx>
                <c:rich>
                  <a:bodyPr/>
                  <a:lstStyle/>
                  <a:p>
                    <a:fld id="{06983FAB-6B65-42A4-B517-A88D44BC65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8-97B6-4E4A-BB6F-2BABF5AA81B3}"/>
                </c:ext>
              </c:extLst>
            </c:dLbl>
            <c:dLbl>
              <c:idx val="2515"/>
              <c:tx>
                <c:rich>
                  <a:bodyPr/>
                  <a:lstStyle/>
                  <a:p>
                    <a:fld id="{66291AD8-E624-458E-AAAB-A427DCF628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9-97B6-4E4A-BB6F-2BABF5AA81B3}"/>
                </c:ext>
              </c:extLst>
            </c:dLbl>
            <c:dLbl>
              <c:idx val="2516"/>
              <c:tx>
                <c:rich>
                  <a:bodyPr/>
                  <a:lstStyle/>
                  <a:p>
                    <a:fld id="{AF005E11-9A8B-46E6-A6FC-89D34E4BC8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A-97B6-4E4A-BB6F-2BABF5AA81B3}"/>
                </c:ext>
              </c:extLst>
            </c:dLbl>
            <c:dLbl>
              <c:idx val="2517"/>
              <c:tx>
                <c:rich>
                  <a:bodyPr/>
                  <a:lstStyle/>
                  <a:p>
                    <a:fld id="{6EEDB78A-FCDE-49CA-8D17-9806371D88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B-97B6-4E4A-BB6F-2BABF5AA81B3}"/>
                </c:ext>
              </c:extLst>
            </c:dLbl>
            <c:dLbl>
              <c:idx val="2518"/>
              <c:tx>
                <c:rich>
                  <a:bodyPr/>
                  <a:lstStyle/>
                  <a:p>
                    <a:fld id="{7DC39D6C-B5EE-4404-B60F-2342F3FCEB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C-97B6-4E4A-BB6F-2BABF5AA81B3}"/>
                </c:ext>
              </c:extLst>
            </c:dLbl>
            <c:dLbl>
              <c:idx val="2519"/>
              <c:tx>
                <c:rich>
                  <a:bodyPr/>
                  <a:lstStyle/>
                  <a:p>
                    <a:fld id="{243FB631-9D73-41DA-BA6E-E00B92F152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D-97B6-4E4A-BB6F-2BABF5AA81B3}"/>
                </c:ext>
              </c:extLst>
            </c:dLbl>
            <c:dLbl>
              <c:idx val="2520"/>
              <c:tx>
                <c:rich>
                  <a:bodyPr/>
                  <a:lstStyle/>
                  <a:p>
                    <a:fld id="{231C0930-901C-4269-94E0-7E0CF9E04F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E-97B6-4E4A-BB6F-2BABF5AA81B3}"/>
                </c:ext>
              </c:extLst>
            </c:dLbl>
            <c:dLbl>
              <c:idx val="2521"/>
              <c:tx>
                <c:rich>
                  <a:bodyPr/>
                  <a:lstStyle/>
                  <a:p>
                    <a:fld id="{8C00EF2A-ABC8-4784-B718-7AE60D0DF8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F-97B6-4E4A-BB6F-2BABF5AA81B3}"/>
                </c:ext>
              </c:extLst>
            </c:dLbl>
            <c:dLbl>
              <c:idx val="2522"/>
              <c:tx>
                <c:rich>
                  <a:bodyPr/>
                  <a:lstStyle/>
                  <a:p>
                    <a:fld id="{F606C791-E9D5-4D95-9D54-4691EC70FF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0-97B6-4E4A-BB6F-2BABF5AA81B3}"/>
                </c:ext>
              </c:extLst>
            </c:dLbl>
            <c:dLbl>
              <c:idx val="2523"/>
              <c:tx>
                <c:rich>
                  <a:bodyPr/>
                  <a:lstStyle/>
                  <a:p>
                    <a:fld id="{7447EB61-4B6A-442C-9493-F95DDE8E70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1-97B6-4E4A-BB6F-2BABF5AA81B3}"/>
                </c:ext>
              </c:extLst>
            </c:dLbl>
            <c:dLbl>
              <c:idx val="2524"/>
              <c:tx>
                <c:rich>
                  <a:bodyPr/>
                  <a:lstStyle/>
                  <a:p>
                    <a:fld id="{8E146747-F6F9-47E6-86DE-372183FBDB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2-97B6-4E4A-BB6F-2BABF5AA81B3}"/>
                </c:ext>
              </c:extLst>
            </c:dLbl>
            <c:dLbl>
              <c:idx val="2525"/>
              <c:tx>
                <c:rich>
                  <a:bodyPr/>
                  <a:lstStyle/>
                  <a:p>
                    <a:fld id="{8CBAF5A5-3FD5-478E-8E6B-98FFD31043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3-97B6-4E4A-BB6F-2BABF5AA81B3}"/>
                </c:ext>
              </c:extLst>
            </c:dLbl>
            <c:dLbl>
              <c:idx val="2526"/>
              <c:tx>
                <c:rich>
                  <a:bodyPr/>
                  <a:lstStyle/>
                  <a:p>
                    <a:fld id="{D3A3F9F5-E820-496F-AABF-6466134027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4-97B6-4E4A-BB6F-2BABF5AA81B3}"/>
                </c:ext>
              </c:extLst>
            </c:dLbl>
            <c:dLbl>
              <c:idx val="2527"/>
              <c:tx>
                <c:rich>
                  <a:bodyPr/>
                  <a:lstStyle/>
                  <a:p>
                    <a:fld id="{C48227C2-7EAA-41B5-93A9-26FA831DC0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5-97B6-4E4A-BB6F-2BABF5AA81B3}"/>
                </c:ext>
              </c:extLst>
            </c:dLbl>
            <c:dLbl>
              <c:idx val="2528"/>
              <c:tx>
                <c:rich>
                  <a:bodyPr/>
                  <a:lstStyle/>
                  <a:p>
                    <a:fld id="{433CDA69-13A8-4E74-902F-87C5644EFE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6-97B6-4E4A-BB6F-2BABF5AA81B3}"/>
                </c:ext>
              </c:extLst>
            </c:dLbl>
            <c:dLbl>
              <c:idx val="2529"/>
              <c:tx>
                <c:rich>
                  <a:bodyPr/>
                  <a:lstStyle/>
                  <a:p>
                    <a:fld id="{B28A3DB0-D66F-4C88-B920-CE2530C3B6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7-97B6-4E4A-BB6F-2BABF5AA81B3}"/>
                </c:ext>
              </c:extLst>
            </c:dLbl>
            <c:dLbl>
              <c:idx val="2530"/>
              <c:tx>
                <c:rich>
                  <a:bodyPr/>
                  <a:lstStyle/>
                  <a:p>
                    <a:fld id="{DF2669A4-FF5B-46F3-A08F-28056187CE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8-97B6-4E4A-BB6F-2BABF5AA81B3}"/>
                </c:ext>
              </c:extLst>
            </c:dLbl>
            <c:dLbl>
              <c:idx val="2531"/>
              <c:tx>
                <c:rich>
                  <a:bodyPr/>
                  <a:lstStyle/>
                  <a:p>
                    <a:fld id="{7089AA22-3CDF-4A58-BBD5-3521E39D38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9-97B6-4E4A-BB6F-2BABF5AA81B3}"/>
                </c:ext>
              </c:extLst>
            </c:dLbl>
            <c:dLbl>
              <c:idx val="2532"/>
              <c:tx>
                <c:rich>
                  <a:bodyPr/>
                  <a:lstStyle/>
                  <a:p>
                    <a:fld id="{896729AF-7F75-483B-9B32-336850A69A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A-97B6-4E4A-BB6F-2BABF5AA81B3}"/>
                </c:ext>
              </c:extLst>
            </c:dLbl>
            <c:dLbl>
              <c:idx val="2533"/>
              <c:tx>
                <c:rich>
                  <a:bodyPr/>
                  <a:lstStyle/>
                  <a:p>
                    <a:fld id="{91AB30CA-B7F6-4224-9AC1-410CF68B8B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B-97B6-4E4A-BB6F-2BABF5AA81B3}"/>
                </c:ext>
              </c:extLst>
            </c:dLbl>
            <c:dLbl>
              <c:idx val="2534"/>
              <c:tx>
                <c:rich>
                  <a:bodyPr/>
                  <a:lstStyle/>
                  <a:p>
                    <a:fld id="{ACC3F8B7-8ED6-4A8C-8198-3618859692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C-97B6-4E4A-BB6F-2BABF5AA81B3}"/>
                </c:ext>
              </c:extLst>
            </c:dLbl>
            <c:dLbl>
              <c:idx val="2535"/>
              <c:tx>
                <c:rich>
                  <a:bodyPr/>
                  <a:lstStyle/>
                  <a:p>
                    <a:fld id="{ED43B1FF-950A-4D4B-8A91-9218B9EDFB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D-97B6-4E4A-BB6F-2BABF5AA81B3}"/>
                </c:ext>
              </c:extLst>
            </c:dLbl>
            <c:dLbl>
              <c:idx val="2536"/>
              <c:tx>
                <c:rich>
                  <a:bodyPr/>
                  <a:lstStyle/>
                  <a:p>
                    <a:fld id="{C7D32E6C-46EE-4775-909B-72D19D6206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E-97B6-4E4A-BB6F-2BABF5AA81B3}"/>
                </c:ext>
              </c:extLst>
            </c:dLbl>
            <c:dLbl>
              <c:idx val="2537"/>
              <c:tx>
                <c:rich>
                  <a:bodyPr/>
                  <a:lstStyle/>
                  <a:p>
                    <a:fld id="{8538A75B-5F24-46B5-BA49-05B3ACF2AB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F-97B6-4E4A-BB6F-2BABF5AA81B3}"/>
                </c:ext>
              </c:extLst>
            </c:dLbl>
            <c:dLbl>
              <c:idx val="2538"/>
              <c:tx>
                <c:rich>
                  <a:bodyPr/>
                  <a:lstStyle/>
                  <a:p>
                    <a:fld id="{EDA5179F-4F2F-4C5C-8552-75C70EABC6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0-97B6-4E4A-BB6F-2BABF5AA81B3}"/>
                </c:ext>
              </c:extLst>
            </c:dLbl>
            <c:dLbl>
              <c:idx val="2539"/>
              <c:tx>
                <c:rich>
                  <a:bodyPr/>
                  <a:lstStyle/>
                  <a:p>
                    <a:fld id="{CCDF10A3-163F-49AC-B313-D5CB9F10E8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1-97B6-4E4A-BB6F-2BABF5AA81B3}"/>
                </c:ext>
              </c:extLst>
            </c:dLbl>
            <c:dLbl>
              <c:idx val="2540"/>
              <c:tx>
                <c:rich>
                  <a:bodyPr/>
                  <a:lstStyle/>
                  <a:p>
                    <a:fld id="{002D65A7-D739-4B76-A738-C3AB7A88A9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2-97B6-4E4A-BB6F-2BABF5AA81B3}"/>
                </c:ext>
              </c:extLst>
            </c:dLbl>
            <c:dLbl>
              <c:idx val="2541"/>
              <c:tx>
                <c:rich>
                  <a:bodyPr/>
                  <a:lstStyle/>
                  <a:p>
                    <a:fld id="{EBD468E8-B717-438D-BF60-F52F6F388A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3-97B6-4E4A-BB6F-2BABF5AA81B3}"/>
                </c:ext>
              </c:extLst>
            </c:dLbl>
            <c:dLbl>
              <c:idx val="2542"/>
              <c:tx>
                <c:rich>
                  <a:bodyPr/>
                  <a:lstStyle/>
                  <a:p>
                    <a:fld id="{D9F941F2-9BF4-4BF3-AF01-611F8957A9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4-97B6-4E4A-BB6F-2BABF5AA81B3}"/>
                </c:ext>
              </c:extLst>
            </c:dLbl>
            <c:dLbl>
              <c:idx val="2543"/>
              <c:tx>
                <c:rich>
                  <a:bodyPr/>
                  <a:lstStyle/>
                  <a:p>
                    <a:fld id="{150BA94E-3162-44B3-8A8E-8B9EDA7EFF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5-97B6-4E4A-BB6F-2BABF5AA81B3}"/>
                </c:ext>
              </c:extLst>
            </c:dLbl>
            <c:dLbl>
              <c:idx val="2544"/>
              <c:tx>
                <c:rich>
                  <a:bodyPr/>
                  <a:lstStyle/>
                  <a:p>
                    <a:fld id="{DEC58D57-1E09-4F67-8028-E49888C95A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6-97B6-4E4A-BB6F-2BABF5AA81B3}"/>
                </c:ext>
              </c:extLst>
            </c:dLbl>
            <c:dLbl>
              <c:idx val="2545"/>
              <c:tx>
                <c:rich>
                  <a:bodyPr/>
                  <a:lstStyle/>
                  <a:p>
                    <a:fld id="{566EBD89-DED4-43B0-95DB-9233ACBCE9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7-97B6-4E4A-BB6F-2BABF5AA81B3}"/>
                </c:ext>
              </c:extLst>
            </c:dLbl>
            <c:dLbl>
              <c:idx val="2546"/>
              <c:tx>
                <c:rich>
                  <a:bodyPr/>
                  <a:lstStyle/>
                  <a:p>
                    <a:fld id="{E3BED6F1-B552-4450-AAD1-5A3F8F4918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8-97B6-4E4A-BB6F-2BABF5AA81B3}"/>
                </c:ext>
              </c:extLst>
            </c:dLbl>
            <c:dLbl>
              <c:idx val="2547"/>
              <c:tx>
                <c:rich>
                  <a:bodyPr/>
                  <a:lstStyle/>
                  <a:p>
                    <a:fld id="{B97D73A3-D69C-4407-AAAD-E8AE07F6E7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9-97B6-4E4A-BB6F-2BABF5AA81B3}"/>
                </c:ext>
              </c:extLst>
            </c:dLbl>
            <c:dLbl>
              <c:idx val="2548"/>
              <c:tx>
                <c:rich>
                  <a:bodyPr/>
                  <a:lstStyle/>
                  <a:p>
                    <a:fld id="{39E990B6-2BCD-4D6B-912F-FF2B88BA5D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A-97B6-4E4A-BB6F-2BABF5AA81B3}"/>
                </c:ext>
              </c:extLst>
            </c:dLbl>
            <c:dLbl>
              <c:idx val="2549"/>
              <c:tx>
                <c:rich>
                  <a:bodyPr/>
                  <a:lstStyle/>
                  <a:p>
                    <a:fld id="{225BFC63-2860-49A0-9F35-FC1CDB2584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B-97B6-4E4A-BB6F-2BABF5AA81B3}"/>
                </c:ext>
              </c:extLst>
            </c:dLbl>
            <c:dLbl>
              <c:idx val="2550"/>
              <c:tx>
                <c:rich>
                  <a:bodyPr/>
                  <a:lstStyle/>
                  <a:p>
                    <a:fld id="{E037D659-2B48-454F-986B-A53525178C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C-97B6-4E4A-BB6F-2BABF5AA81B3}"/>
                </c:ext>
              </c:extLst>
            </c:dLbl>
            <c:dLbl>
              <c:idx val="2551"/>
              <c:tx>
                <c:rich>
                  <a:bodyPr/>
                  <a:lstStyle/>
                  <a:p>
                    <a:fld id="{33E97FF6-C538-49C2-B8B5-53035A8276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D-97B6-4E4A-BB6F-2BABF5AA81B3}"/>
                </c:ext>
              </c:extLst>
            </c:dLbl>
            <c:dLbl>
              <c:idx val="2552"/>
              <c:tx>
                <c:rich>
                  <a:bodyPr/>
                  <a:lstStyle/>
                  <a:p>
                    <a:fld id="{1EC4FFF4-921A-4F61-8BCE-1F45F7A0A3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E-97B6-4E4A-BB6F-2BABF5AA81B3}"/>
                </c:ext>
              </c:extLst>
            </c:dLbl>
            <c:dLbl>
              <c:idx val="2553"/>
              <c:tx>
                <c:rich>
                  <a:bodyPr/>
                  <a:lstStyle/>
                  <a:p>
                    <a:fld id="{A26AE597-E906-4B4D-A990-D04342AEBB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F-97B6-4E4A-BB6F-2BABF5AA81B3}"/>
                </c:ext>
              </c:extLst>
            </c:dLbl>
            <c:dLbl>
              <c:idx val="2554"/>
              <c:tx>
                <c:rich>
                  <a:bodyPr/>
                  <a:lstStyle/>
                  <a:p>
                    <a:fld id="{3CE2236E-5B37-4283-8FB3-24B99FC1E0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0-97B6-4E4A-BB6F-2BABF5AA81B3}"/>
                </c:ext>
              </c:extLst>
            </c:dLbl>
            <c:dLbl>
              <c:idx val="2555"/>
              <c:tx>
                <c:rich>
                  <a:bodyPr/>
                  <a:lstStyle/>
                  <a:p>
                    <a:fld id="{EC25759E-0908-496C-8B61-99B3AC0306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1-97B6-4E4A-BB6F-2BABF5AA81B3}"/>
                </c:ext>
              </c:extLst>
            </c:dLbl>
            <c:dLbl>
              <c:idx val="2556"/>
              <c:tx>
                <c:rich>
                  <a:bodyPr/>
                  <a:lstStyle/>
                  <a:p>
                    <a:fld id="{46143429-E9B1-4521-AFEE-ED2B06A87D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2-97B6-4E4A-BB6F-2BABF5AA81B3}"/>
                </c:ext>
              </c:extLst>
            </c:dLbl>
            <c:dLbl>
              <c:idx val="2557"/>
              <c:tx>
                <c:rich>
                  <a:bodyPr/>
                  <a:lstStyle/>
                  <a:p>
                    <a:fld id="{58F2FFE1-75EF-4F26-8086-2086E1C067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3-97B6-4E4A-BB6F-2BABF5AA81B3}"/>
                </c:ext>
              </c:extLst>
            </c:dLbl>
            <c:dLbl>
              <c:idx val="2558"/>
              <c:tx>
                <c:rich>
                  <a:bodyPr/>
                  <a:lstStyle/>
                  <a:p>
                    <a:fld id="{41841B7E-638B-4D04-9905-DDA3D1DC82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4-97B6-4E4A-BB6F-2BABF5AA81B3}"/>
                </c:ext>
              </c:extLst>
            </c:dLbl>
            <c:dLbl>
              <c:idx val="2559"/>
              <c:tx>
                <c:rich>
                  <a:bodyPr/>
                  <a:lstStyle/>
                  <a:p>
                    <a:fld id="{C7F5EA2A-EAC9-4113-9E0E-11FCB3C838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5-97B6-4E4A-BB6F-2BABF5AA81B3}"/>
                </c:ext>
              </c:extLst>
            </c:dLbl>
            <c:dLbl>
              <c:idx val="2560"/>
              <c:tx>
                <c:rich>
                  <a:bodyPr/>
                  <a:lstStyle/>
                  <a:p>
                    <a:fld id="{6DEB1B81-33CF-4D05-BD6B-50D263B4FA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6-97B6-4E4A-BB6F-2BABF5AA81B3}"/>
                </c:ext>
              </c:extLst>
            </c:dLbl>
            <c:dLbl>
              <c:idx val="2561"/>
              <c:tx>
                <c:rich>
                  <a:bodyPr/>
                  <a:lstStyle/>
                  <a:p>
                    <a:fld id="{F3AF05BD-B830-4754-8940-A33184A131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7-97B6-4E4A-BB6F-2BABF5AA81B3}"/>
                </c:ext>
              </c:extLst>
            </c:dLbl>
            <c:dLbl>
              <c:idx val="2562"/>
              <c:tx>
                <c:rich>
                  <a:bodyPr/>
                  <a:lstStyle/>
                  <a:p>
                    <a:fld id="{A55C74C9-9FE7-4FAF-9507-1BBBAE65E9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8-97B6-4E4A-BB6F-2BABF5AA81B3}"/>
                </c:ext>
              </c:extLst>
            </c:dLbl>
            <c:dLbl>
              <c:idx val="2563"/>
              <c:tx>
                <c:rich>
                  <a:bodyPr/>
                  <a:lstStyle/>
                  <a:p>
                    <a:fld id="{C56C42C4-31A1-4E9D-85B0-C5EC7AD907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9-97B6-4E4A-BB6F-2BABF5AA81B3}"/>
                </c:ext>
              </c:extLst>
            </c:dLbl>
            <c:dLbl>
              <c:idx val="2564"/>
              <c:tx>
                <c:rich>
                  <a:bodyPr/>
                  <a:lstStyle/>
                  <a:p>
                    <a:fld id="{3BDA2563-8F18-4B35-BD35-699ADC06C3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A-97B6-4E4A-BB6F-2BABF5AA81B3}"/>
                </c:ext>
              </c:extLst>
            </c:dLbl>
            <c:dLbl>
              <c:idx val="2565"/>
              <c:tx>
                <c:rich>
                  <a:bodyPr/>
                  <a:lstStyle/>
                  <a:p>
                    <a:fld id="{2489BEE2-FC4B-4F7D-B5AE-36C7AA27C4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B-97B6-4E4A-BB6F-2BABF5AA81B3}"/>
                </c:ext>
              </c:extLst>
            </c:dLbl>
            <c:dLbl>
              <c:idx val="2566"/>
              <c:tx>
                <c:rich>
                  <a:bodyPr/>
                  <a:lstStyle/>
                  <a:p>
                    <a:fld id="{C9B43E56-8CEF-4571-AA30-93C1119D15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C-97B6-4E4A-BB6F-2BABF5AA81B3}"/>
                </c:ext>
              </c:extLst>
            </c:dLbl>
            <c:dLbl>
              <c:idx val="2567"/>
              <c:tx>
                <c:rich>
                  <a:bodyPr/>
                  <a:lstStyle/>
                  <a:p>
                    <a:fld id="{A3E71F80-7650-4F2C-A1E5-2FBA8F2587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D-97B6-4E4A-BB6F-2BABF5AA81B3}"/>
                </c:ext>
              </c:extLst>
            </c:dLbl>
            <c:dLbl>
              <c:idx val="2568"/>
              <c:tx>
                <c:rich>
                  <a:bodyPr/>
                  <a:lstStyle/>
                  <a:p>
                    <a:fld id="{9A1584B6-FF45-4D74-A581-BCA7A413BF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E-97B6-4E4A-BB6F-2BABF5AA81B3}"/>
                </c:ext>
              </c:extLst>
            </c:dLbl>
            <c:dLbl>
              <c:idx val="2569"/>
              <c:tx>
                <c:rich>
                  <a:bodyPr/>
                  <a:lstStyle/>
                  <a:p>
                    <a:fld id="{8D4BCAF5-1AB7-486B-9B51-337ABC306B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F-97B6-4E4A-BB6F-2BABF5AA81B3}"/>
                </c:ext>
              </c:extLst>
            </c:dLbl>
            <c:dLbl>
              <c:idx val="2570"/>
              <c:tx>
                <c:rich>
                  <a:bodyPr/>
                  <a:lstStyle/>
                  <a:p>
                    <a:fld id="{91A5E431-262D-4672-A3BD-C314F00A22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0-97B6-4E4A-BB6F-2BABF5AA81B3}"/>
                </c:ext>
              </c:extLst>
            </c:dLbl>
            <c:dLbl>
              <c:idx val="2571"/>
              <c:tx>
                <c:rich>
                  <a:bodyPr/>
                  <a:lstStyle/>
                  <a:p>
                    <a:fld id="{F07D9244-9D3A-4885-84B0-AE60E9323B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1-97B6-4E4A-BB6F-2BABF5AA81B3}"/>
                </c:ext>
              </c:extLst>
            </c:dLbl>
            <c:dLbl>
              <c:idx val="2572"/>
              <c:tx>
                <c:rich>
                  <a:bodyPr/>
                  <a:lstStyle/>
                  <a:p>
                    <a:fld id="{DE8017A1-F306-4248-8CF9-40E14F63E8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2-97B6-4E4A-BB6F-2BABF5AA81B3}"/>
                </c:ext>
              </c:extLst>
            </c:dLbl>
            <c:dLbl>
              <c:idx val="2573"/>
              <c:tx>
                <c:rich>
                  <a:bodyPr/>
                  <a:lstStyle/>
                  <a:p>
                    <a:fld id="{DE5E9F3F-2757-4E6C-B5FA-69B0D81646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3-97B6-4E4A-BB6F-2BABF5AA81B3}"/>
                </c:ext>
              </c:extLst>
            </c:dLbl>
            <c:dLbl>
              <c:idx val="2574"/>
              <c:tx>
                <c:rich>
                  <a:bodyPr/>
                  <a:lstStyle/>
                  <a:p>
                    <a:fld id="{1022F528-E920-4B11-BBE1-D0C9A20E71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4-97B6-4E4A-BB6F-2BABF5AA81B3}"/>
                </c:ext>
              </c:extLst>
            </c:dLbl>
            <c:dLbl>
              <c:idx val="2575"/>
              <c:tx>
                <c:rich>
                  <a:bodyPr/>
                  <a:lstStyle/>
                  <a:p>
                    <a:fld id="{2E9CF136-A4F2-48F4-9357-C14A1C6E4E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5-97B6-4E4A-BB6F-2BABF5AA81B3}"/>
                </c:ext>
              </c:extLst>
            </c:dLbl>
            <c:dLbl>
              <c:idx val="2576"/>
              <c:tx>
                <c:rich>
                  <a:bodyPr/>
                  <a:lstStyle/>
                  <a:p>
                    <a:fld id="{EB57BE59-80CF-4EB9-924A-DFC2BBB0DE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6-97B6-4E4A-BB6F-2BABF5AA81B3}"/>
                </c:ext>
              </c:extLst>
            </c:dLbl>
            <c:dLbl>
              <c:idx val="2577"/>
              <c:tx>
                <c:rich>
                  <a:bodyPr/>
                  <a:lstStyle/>
                  <a:p>
                    <a:fld id="{82885F05-FBAB-44BF-97DE-27BE1C284D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7-97B6-4E4A-BB6F-2BABF5AA81B3}"/>
                </c:ext>
              </c:extLst>
            </c:dLbl>
            <c:dLbl>
              <c:idx val="2578"/>
              <c:tx>
                <c:rich>
                  <a:bodyPr/>
                  <a:lstStyle/>
                  <a:p>
                    <a:fld id="{8D1C65B4-2CCD-425A-91C7-4193183015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8-97B6-4E4A-BB6F-2BABF5AA81B3}"/>
                </c:ext>
              </c:extLst>
            </c:dLbl>
            <c:dLbl>
              <c:idx val="2579"/>
              <c:tx>
                <c:rich>
                  <a:bodyPr/>
                  <a:lstStyle/>
                  <a:p>
                    <a:fld id="{AEC10AF9-E139-4303-93F9-75EC18E2DF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9-97B6-4E4A-BB6F-2BABF5AA81B3}"/>
                </c:ext>
              </c:extLst>
            </c:dLbl>
            <c:dLbl>
              <c:idx val="2580"/>
              <c:tx>
                <c:rich>
                  <a:bodyPr/>
                  <a:lstStyle/>
                  <a:p>
                    <a:fld id="{D8DC9ABF-8B08-47BC-A6D7-646388D6EA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A-97B6-4E4A-BB6F-2BABF5AA81B3}"/>
                </c:ext>
              </c:extLst>
            </c:dLbl>
            <c:dLbl>
              <c:idx val="2581"/>
              <c:tx>
                <c:rich>
                  <a:bodyPr/>
                  <a:lstStyle/>
                  <a:p>
                    <a:fld id="{BF6EE998-98BD-4575-A36F-CAF1550AE2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B-97B6-4E4A-BB6F-2BABF5AA81B3}"/>
                </c:ext>
              </c:extLst>
            </c:dLbl>
            <c:dLbl>
              <c:idx val="2582"/>
              <c:tx>
                <c:rich>
                  <a:bodyPr/>
                  <a:lstStyle/>
                  <a:p>
                    <a:fld id="{11BA1CD2-54FD-41CD-B8F2-C157F243F1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C-97B6-4E4A-BB6F-2BABF5AA81B3}"/>
                </c:ext>
              </c:extLst>
            </c:dLbl>
            <c:dLbl>
              <c:idx val="2583"/>
              <c:tx>
                <c:rich>
                  <a:bodyPr/>
                  <a:lstStyle/>
                  <a:p>
                    <a:fld id="{CF7DB329-0303-496D-BB9A-4779FA6C9C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D-97B6-4E4A-BB6F-2BABF5AA81B3}"/>
                </c:ext>
              </c:extLst>
            </c:dLbl>
            <c:dLbl>
              <c:idx val="2584"/>
              <c:tx>
                <c:rich>
                  <a:bodyPr/>
                  <a:lstStyle/>
                  <a:p>
                    <a:fld id="{4AAD1A69-2861-4E10-ABB9-244AD64378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E-97B6-4E4A-BB6F-2BABF5AA81B3}"/>
                </c:ext>
              </c:extLst>
            </c:dLbl>
            <c:dLbl>
              <c:idx val="2585"/>
              <c:tx>
                <c:rich>
                  <a:bodyPr/>
                  <a:lstStyle/>
                  <a:p>
                    <a:fld id="{82FE885A-30A8-463E-950C-F9701B5D6A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F-97B6-4E4A-BB6F-2BABF5AA81B3}"/>
                </c:ext>
              </c:extLst>
            </c:dLbl>
            <c:dLbl>
              <c:idx val="2586"/>
              <c:tx>
                <c:rich>
                  <a:bodyPr/>
                  <a:lstStyle/>
                  <a:p>
                    <a:fld id="{2F977F5A-3B46-4509-B16A-10E861C0CF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0-97B6-4E4A-BB6F-2BABF5AA81B3}"/>
                </c:ext>
              </c:extLst>
            </c:dLbl>
            <c:dLbl>
              <c:idx val="2587"/>
              <c:tx>
                <c:rich>
                  <a:bodyPr/>
                  <a:lstStyle/>
                  <a:p>
                    <a:fld id="{22D2EFD5-D0D8-4EB5-8622-59DF6DA82C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1-97B6-4E4A-BB6F-2BABF5AA81B3}"/>
                </c:ext>
              </c:extLst>
            </c:dLbl>
            <c:dLbl>
              <c:idx val="2588"/>
              <c:tx>
                <c:rich>
                  <a:bodyPr/>
                  <a:lstStyle/>
                  <a:p>
                    <a:fld id="{54D094B6-D745-4879-8BC0-ECFACB5CCC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2-97B6-4E4A-BB6F-2BABF5AA81B3}"/>
                </c:ext>
              </c:extLst>
            </c:dLbl>
            <c:dLbl>
              <c:idx val="2589"/>
              <c:tx>
                <c:rich>
                  <a:bodyPr/>
                  <a:lstStyle/>
                  <a:p>
                    <a:fld id="{14D3037B-E781-4CE6-A33C-86CA4B0C8A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3-97B6-4E4A-BB6F-2BABF5AA81B3}"/>
                </c:ext>
              </c:extLst>
            </c:dLbl>
            <c:dLbl>
              <c:idx val="2590"/>
              <c:tx>
                <c:rich>
                  <a:bodyPr/>
                  <a:lstStyle/>
                  <a:p>
                    <a:fld id="{6E8B45BB-EAC4-45CF-985D-705DCDD715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4-97B6-4E4A-BB6F-2BABF5AA81B3}"/>
                </c:ext>
              </c:extLst>
            </c:dLbl>
            <c:dLbl>
              <c:idx val="2591"/>
              <c:tx>
                <c:rich>
                  <a:bodyPr/>
                  <a:lstStyle/>
                  <a:p>
                    <a:fld id="{16105B96-A410-4DE0-B4A9-C30CF7C010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5-97B6-4E4A-BB6F-2BABF5AA81B3}"/>
                </c:ext>
              </c:extLst>
            </c:dLbl>
            <c:dLbl>
              <c:idx val="2592"/>
              <c:tx>
                <c:rich>
                  <a:bodyPr/>
                  <a:lstStyle/>
                  <a:p>
                    <a:fld id="{E1D1EEA5-B334-4679-9C5F-4E50CF0C19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6-97B6-4E4A-BB6F-2BABF5AA81B3}"/>
                </c:ext>
              </c:extLst>
            </c:dLbl>
            <c:dLbl>
              <c:idx val="2593"/>
              <c:tx>
                <c:rich>
                  <a:bodyPr/>
                  <a:lstStyle/>
                  <a:p>
                    <a:fld id="{148786F4-855E-49A0-A329-1314336F39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7-97B6-4E4A-BB6F-2BABF5AA81B3}"/>
                </c:ext>
              </c:extLst>
            </c:dLbl>
            <c:dLbl>
              <c:idx val="2594"/>
              <c:tx>
                <c:rich>
                  <a:bodyPr/>
                  <a:lstStyle/>
                  <a:p>
                    <a:fld id="{F6362860-8AE0-4BB8-BFC6-248B1B9960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8-97B6-4E4A-BB6F-2BABF5AA81B3}"/>
                </c:ext>
              </c:extLst>
            </c:dLbl>
            <c:dLbl>
              <c:idx val="2595"/>
              <c:tx>
                <c:rich>
                  <a:bodyPr/>
                  <a:lstStyle/>
                  <a:p>
                    <a:fld id="{225EA528-0982-4322-A75E-994F1C6FDA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9-97B6-4E4A-BB6F-2BABF5AA81B3}"/>
                </c:ext>
              </c:extLst>
            </c:dLbl>
            <c:dLbl>
              <c:idx val="2596"/>
              <c:tx>
                <c:rich>
                  <a:bodyPr/>
                  <a:lstStyle/>
                  <a:p>
                    <a:fld id="{B17972AD-0244-473A-9090-6AF0F87602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A-97B6-4E4A-BB6F-2BABF5AA81B3}"/>
                </c:ext>
              </c:extLst>
            </c:dLbl>
            <c:dLbl>
              <c:idx val="2597"/>
              <c:tx>
                <c:rich>
                  <a:bodyPr/>
                  <a:lstStyle/>
                  <a:p>
                    <a:fld id="{CD2437E4-1811-4B3E-B855-E8194BAA02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B-97B6-4E4A-BB6F-2BABF5AA81B3}"/>
                </c:ext>
              </c:extLst>
            </c:dLbl>
            <c:dLbl>
              <c:idx val="2598"/>
              <c:tx>
                <c:rich>
                  <a:bodyPr/>
                  <a:lstStyle/>
                  <a:p>
                    <a:fld id="{C9DA0801-6867-4304-92BF-FEC5982D8C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C-97B6-4E4A-BB6F-2BABF5AA81B3}"/>
                </c:ext>
              </c:extLst>
            </c:dLbl>
            <c:dLbl>
              <c:idx val="2599"/>
              <c:tx>
                <c:rich>
                  <a:bodyPr/>
                  <a:lstStyle/>
                  <a:p>
                    <a:fld id="{8DDA0E83-7463-4B53-B486-133482C767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D-97B6-4E4A-BB6F-2BABF5AA81B3}"/>
                </c:ext>
              </c:extLst>
            </c:dLbl>
            <c:dLbl>
              <c:idx val="2600"/>
              <c:tx>
                <c:rich>
                  <a:bodyPr/>
                  <a:lstStyle/>
                  <a:p>
                    <a:fld id="{4F460903-B540-4D10-8AF1-A3111FECC5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E-97B6-4E4A-BB6F-2BABF5AA81B3}"/>
                </c:ext>
              </c:extLst>
            </c:dLbl>
            <c:dLbl>
              <c:idx val="2601"/>
              <c:tx>
                <c:rich>
                  <a:bodyPr/>
                  <a:lstStyle/>
                  <a:p>
                    <a:fld id="{69D363B3-0F50-43CF-8C5D-FFDEDFB1D0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F-97B6-4E4A-BB6F-2BABF5AA81B3}"/>
                </c:ext>
              </c:extLst>
            </c:dLbl>
            <c:dLbl>
              <c:idx val="2602"/>
              <c:tx>
                <c:rich>
                  <a:bodyPr/>
                  <a:lstStyle/>
                  <a:p>
                    <a:fld id="{9A5CC8D1-2A2F-4FA8-912B-7DCF8E65FD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0-97B6-4E4A-BB6F-2BABF5AA81B3}"/>
                </c:ext>
              </c:extLst>
            </c:dLbl>
            <c:dLbl>
              <c:idx val="2603"/>
              <c:tx>
                <c:rich>
                  <a:bodyPr/>
                  <a:lstStyle/>
                  <a:p>
                    <a:fld id="{75224C61-2ABD-4B73-9BE0-73289FE527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1-97B6-4E4A-BB6F-2BABF5AA81B3}"/>
                </c:ext>
              </c:extLst>
            </c:dLbl>
            <c:dLbl>
              <c:idx val="2604"/>
              <c:tx>
                <c:rich>
                  <a:bodyPr/>
                  <a:lstStyle/>
                  <a:p>
                    <a:fld id="{120F3E8B-73E2-42F1-92C8-BA7D414507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2-97B6-4E4A-BB6F-2BABF5AA81B3}"/>
                </c:ext>
              </c:extLst>
            </c:dLbl>
            <c:dLbl>
              <c:idx val="2605"/>
              <c:tx>
                <c:rich>
                  <a:bodyPr/>
                  <a:lstStyle/>
                  <a:p>
                    <a:fld id="{BC2EB3AA-04F6-4B7A-B993-6C570DA54C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3-97B6-4E4A-BB6F-2BABF5AA81B3}"/>
                </c:ext>
              </c:extLst>
            </c:dLbl>
            <c:dLbl>
              <c:idx val="2606"/>
              <c:tx>
                <c:rich>
                  <a:bodyPr/>
                  <a:lstStyle/>
                  <a:p>
                    <a:fld id="{636D537C-503F-44D4-80F0-11248FC9EA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4-97B6-4E4A-BB6F-2BABF5AA81B3}"/>
                </c:ext>
              </c:extLst>
            </c:dLbl>
            <c:dLbl>
              <c:idx val="2607"/>
              <c:tx>
                <c:rich>
                  <a:bodyPr/>
                  <a:lstStyle/>
                  <a:p>
                    <a:fld id="{9E1242E6-43AC-4BE6-84F4-101DC5123A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5-97B6-4E4A-BB6F-2BABF5AA81B3}"/>
                </c:ext>
              </c:extLst>
            </c:dLbl>
            <c:dLbl>
              <c:idx val="2608"/>
              <c:tx>
                <c:rich>
                  <a:bodyPr/>
                  <a:lstStyle/>
                  <a:p>
                    <a:fld id="{81D96D50-67B2-49D1-9F90-A5011B81B0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6-97B6-4E4A-BB6F-2BABF5AA81B3}"/>
                </c:ext>
              </c:extLst>
            </c:dLbl>
            <c:dLbl>
              <c:idx val="2609"/>
              <c:tx>
                <c:rich>
                  <a:bodyPr/>
                  <a:lstStyle/>
                  <a:p>
                    <a:fld id="{69C602FE-2370-4487-BF12-FA6AAB37E5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7-97B6-4E4A-BB6F-2BABF5AA81B3}"/>
                </c:ext>
              </c:extLst>
            </c:dLbl>
            <c:dLbl>
              <c:idx val="2610"/>
              <c:tx>
                <c:rich>
                  <a:bodyPr/>
                  <a:lstStyle/>
                  <a:p>
                    <a:fld id="{E323B4A1-2683-44BF-805E-C41D4E9761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8-97B6-4E4A-BB6F-2BABF5AA81B3}"/>
                </c:ext>
              </c:extLst>
            </c:dLbl>
            <c:dLbl>
              <c:idx val="2611"/>
              <c:tx>
                <c:rich>
                  <a:bodyPr/>
                  <a:lstStyle/>
                  <a:p>
                    <a:fld id="{F6761126-EA08-4582-9C97-FBD17C4AA0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9-97B6-4E4A-BB6F-2BABF5AA81B3}"/>
                </c:ext>
              </c:extLst>
            </c:dLbl>
            <c:dLbl>
              <c:idx val="2612"/>
              <c:tx>
                <c:rich>
                  <a:bodyPr/>
                  <a:lstStyle/>
                  <a:p>
                    <a:fld id="{2CE68C9A-6F39-4284-8587-4130BA4BCB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A-97B6-4E4A-BB6F-2BABF5AA81B3}"/>
                </c:ext>
              </c:extLst>
            </c:dLbl>
            <c:dLbl>
              <c:idx val="2613"/>
              <c:tx>
                <c:rich>
                  <a:bodyPr/>
                  <a:lstStyle/>
                  <a:p>
                    <a:fld id="{FBD81B85-41E3-464D-8ABA-C912131560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B-97B6-4E4A-BB6F-2BABF5AA81B3}"/>
                </c:ext>
              </c:extLst>
            </c:dLbl>
            <c:dLbl>
              <c:idx val="2614"/>
              <c:tx>
                <c:rich>
                  <a:bodyPr/>
                  <a:lstStyle/>
                  <a:p>
                    <a:fld id="{E193AC1D-3CEF-4B92-B329-6A0821BB59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C-97B6-4E4A-BB6F-2BABF5AA81B3}"/>
                </c:ext>
              </c:extLst>
            </c:dLbl>
            <c:dLbl>
              <c:idx val="2615"/>
              <c:tx>
                <c:rich>
                  <a:bodyPr/>
                  <a:lstStyle/>
                  <a:p>
                    <a:fld id="{81FAC06A-2793-45F9-9D6E-BB2A2CFD88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D-97B6-4E4A-BB6F-2BABF5AA81B3}"/>
                </c:ext>
              </c:extLst>
            </c:dLbl>
            <c:dLbl>
              <c:idx val="2616"/>
              <c:tx>
                <c:rich>
                  <a:bodyPr/>
                  <a:lstStyle/>
                  <a:p>
                    <a:fld id="{C6D2987D-6C59-40DE-9E42-6BE095E992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E-97B6-4E4A-BB6F-2BABF5AA81B3}"/>
                </c:ext>
              </c:extLst>
            </c:dLbl>
            <c:dLbl>
              <c:idx val="2617"/>
              <c:tx>
                <c:rich>
                  <a:bodyPr/>
                  <a:lstStyle/>
                  <a:p>
                    <a:fld id="{7AD7E039-597F-470D-8FB7-1AFD55B3F9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F-97B6-4E4A-BB6F-2BABF5AA81B3}"/>
                </c:ext>
              </c:extLst>
            </c:dLbl>
            <c:dLbl>
              <c:idx val="2618"/>
              <c:tx>
                <c:rich>
                  <a:bodyPr/>
                  <a:lstStyle/>
                  <a:p>
                    <a:fld id="{C752DA76-3BE8-4831-9A4A-4CA105FEBF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0-97B6-4E4A-BB6F-2BABF5AA81B3}"/>
                </c:ext>
              </c:extLst>
            </c:dLbl>
            <c:dLbl>
              <c:idx val="2619"/>
              <c:tx>
                <c:rich>
                  <a:bodyPr/>
                  <a:lstStyle/>
                  <a:p>
                    <a:fld id="{FC4F6894-20FE-4DCC-AF6F-678D90BB58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1-97B6-4E4A-BB6F-2BABF5AA81B3}"/>
                </c:ext>
              </c:extLst>
            </c:dLbl>
            <c:dLbl>
              <c:idx val="2620"/>
              <c:tx>
                <c:rich>
                  <a:bodyPr/>
                  <a:lstStyle/>
                  <a:p>
                    <a:fld id="{914D31F3-6318-4000-B3EC-8358E1990D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2-97B6-4E4A-BB6F-2BABF5AA81B3}"/>
                </c:ext>
              </c:extLst>
            </c:dLbl>
            <c:dLbl>
              <c:idx val="2621"/>
              <c:tx>
                <c:rich>
                  <a:bodyPr/>
                  <a:lstStyle/>
                  <a:p>
                    <a:fld id="{988464E0-7A07-4191-9862-A913B299E4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3-97B6-4E4A-BB6F-2BABF5AA81B3}"/>
                </c:ext>
              </c:extLst>
            </c:dLbl>
            <c:dLbl>
              <c:idx val="2622"/>
              <c:tx>
                <c:rich>
                  <a:bodyPr/>
                  <a:lstStyle/>
                  <a:p>
                    <a:fld id="{EF8D0D05-5373-4B64-85D0-7F1C1E5E7F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4-97B6-4E4A-BB6F-2BABF5AA81B3}"/>
                </c:ext>
              </c:extLst>
            </c:dLbl>
            <c:dLbl>
              <c:idx val="2623"/>
              <c:tx>
                <c:rich>
                  <a:bodyPr/>
                  <a:lstStyle/>
                  <a:p>
                    <a:fld id="{6F5D34CF-04C5-42CF-B6CC-80F519652E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5-97B6-4E4A-BB6F-2BABF5AA81B3}"/>
                </c:ext>
              </c:extLst>
            </c:dLbl>
            <c:dLbl>
              <c:idx val="2624"/>
              <c:tx>
                <c:rich>
                  <a:bodyPr/>
                  <a:lstStyle/>
                  <a:p>
                    <a:fld id="{CD851909-6E39-4DE0-B4F8-0C8F691121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6-97B6-4E4A-BB6F-2BABF5AA81B3}"/>
                </c:ext>
              </c:extLst>
            </c:dLbl>
            <c:dLbl>
              <c:idx val="2625"/>
              <c:tx>
                <c:rich>
                  <a:bodyPr/>
                  <a:lstStyle/>
                  <a:p>
                    <a:fld id="{BC84FA46-E288-44BE-8417-DAAD0FB42E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7-97B6-4E4A-BB6F-2BABF5AA81B3}"/>
                </c:ext>
              </c:extLst>
            </c:dLbl>
            <c:dLbl>
              <c:idx val="2626"/>
              <c:tx>
                <c:rich>
                  <a:bodyPr/>
                  <a:lstStyle/>
                  <a:p>
                    <a:fld id="{A31528F2-8A97-475E-84B0-B85CB992CD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8-97B6-4E4A-BB6F-2BABF5AA81B3}"/>
                </c:ext>
              </c:extLst>
            </c:dLbl>
            <c:dLbl>
              <c:idx val="2627"/>
              <c:tx>
                <c:rich>
                  <a:bodyPr/>
                  <a:lstStyle/>
                  <a:p>
                    <a:fld id="{82AB35C2-B524-4086-B8EB-5C9C16C54C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9-97B6-4E4A-BB6F-2BABF5AA81B3}"/>
                </c:ext>
              </c:extLst>
            </c:dLbl>
            <c:dLbl>
              <c:idx val="2628"/>
              <c:tx>
                <c:rich>
                  <a:bodyPr/>
                  <a:lstStyle/>
                  <a:p>
                    <a:fld id="{6F3653B8-768E-468C-940D-666974DC12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A-97B6-4E4A-BB6F-2BABF5AA81B3}"/>
                </c:ext>
              </c:extLst>
            </c:dLbl>
            <c:dLbl>
              <c:idx val="2629"/>
              <c:tx>
                <c:rich>
                  <a:bodyPr/>
                  <a:lstStyle/>
                  <a:p>
                    <a:fld id="{98F88CF4-4771-4328-948B-79F354F753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B-97B6-4E4A-BB6F-2BABF5AA81B3}"/>
                </c:ext>
              </c:extLst>
            </c:dLbl>
            <c:dLbl>
              <c:idx val="2630"/>
              <c:tx>
                <c:rich>
                  <a:bodyPr/>
                  <a:lstStyle/>
                  <a:p>
                    <a:fld id="{F7618B57-6769-486A-BAB7-90637B99A4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C-97B6-4E4A-BB6F-2BABF5AA81B3}"/>
                </c:ext>
              </c:extLst>
            </c:dLbl>
            <c:dLbl>
              <c:idx val="2631"/>
              <c:tx>
                <c:rich>
                  <a:bodyPr/>
                  <a:lstStyle/>
                  <a:p>
                    <a:fld id="{80909F6B-5FFE-4F8C-A90F-A537F18774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D-97B6-4E4A-BB6F-2BABF5AA81B3}"/>
                </c:ext>
              </c:extLst>
            </c:dLbl>
            <c:dLbl>
              <c:idx val="2632"/>
              <c:tx>
                <c:rich>
                  <a:bodyPr/>
                  <a:lstStyle/>
                  <a:p>
                    <a:fld id="{3599FD51-04B5-4F59-B99E-053D794EE3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E-97B6-4E4A-BB6F-2BABF5AA81B3}"/>
                </c:ext>
              </c:extLst>
            </c:dLbl>
            <c:dLbl>
              <c:idx val="2633"/>
              <c:tx>
                <c:rich>
                  <a:bodyPr/>
                  <a:lstStyle/>
                  <a:p>
                    <a:fld id="{28005939-9101-4F61-85F2-274A9CA94A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F-97B6-4E4A-BB6F-2BABF5AA81B3}"/>
                </c:ext>
              </c:extLst>
            </c:dLbl>
            <c:dLbl>
              <c:idx val="2634"/>
              <c:tx>
                <c:rich>
                  <a:bodyPr/>
                  <a:lstStyle/>
                  <a:p>
                    <a:fld id="{7C0A8533-05F5-4851-B015-CDC4406651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0-97B6-4E4A-BB6F-2BABF5AA81B3}"/>
                </c:ext>
              </c:extLst>
            </c:dLbl>
            <c:dLbl>
              <c:idx val="2635"/>
              <c:tx>
                <c:rich>
                  <a:bodyPr/>
                  <a:lstStyle/>
                  <a:p>
                    <a:fld id="{6A2CA82C-6511-45AE-BE4D-00AA193529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1-97B6-4E4A-BB6F-2BABF5AA81B3}"/>
                </c:ext>
              </c:extLst>
            </c:dLbl>
            <c:dLbl>
              <c:idx val="2636"/>
              <c:tx>
                <c:rich>
                  <a:bodyPr/>
                  <a:lstStyle/>
                  <a:p>
                    <a:fld id="{A9AD8A9E-2F88-46AA-B18A-FDA99D2DC8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2-97B6-4E4A-BB6F-2BABF5AA81B3}"/>
                </c:ext>
              </c:extLst>
            </c:dLbl>
            <c:dLbl>
              <c:idx val="2637"/>
              <c:tx>
                <c:rich>
                  <a:bodyPr/>
                  <a:lstStyle/>
                  <a:p>
                    <a:fld id="{BCAC54B0-E364-4AC1-9B91-45A378343D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3-97B6-4E4A-BB6F-2BABF5AA81B3}"/>
                </c:ext>
              </c:extLst>
            </c:dLbl>
            <c:dLbl>
              <c:idx val="2638"/>
              <c:tx>
                <c:rich>
                  <a:bodyPr/>
                  <a:lstStyle/>
                  <a:p>
                    <a:fld id="{B8F0CF4B-0F7D-4900-9A80-488C6C1EBC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4-97B6-4E4A-BB6F-2BABF5AA81B3}"/>
                </c:ext>
              </c:extLst>
            </c:dLbl>
            <c:dLbl>
              <c:idx val="2639"/>
              <c:tx>
                <c:rich>
                  <a:bodyPr/>
                  <a:lstStyle/>
                  <a:p>
                    <a:fld id="{1D469970-78C8-4AAF-A51F-D22AD4F12D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5-97B6-4E4A-BB6F-2BABF5AA81B3}"/>
                </c:ext>
              </c:extLst>
            </c:dLbl>
            <c:dLbl>
              <c:idx val="2640"/>
              <c:tx>
                <c:rich>
                  <a:bodyPr/>
                  <a:lstStyle/>
                  <a:p>
                    <a:fld id="{0638FAC8-26B3-4FA9-AB2A-097B4BB4EB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6-97B6-4E4A-BB6F-2BABF5AA81B3}"/>
                </c:ext>
              </c:extLst>
            </c:dLbl>
            <c:dLbl>
              <c:idx val="2641"/>
              <c:tx>
                <c:rich>
                  <a:bodyPr/>
                  <a:lstStyle/>
                  <a:p>
                    <a:fld id="{362402CE-0C5F-48C9-A9FC-49A4C1CC96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7-97B6-4E4A-BB6F-2BABF5AA81B3}"/>
                </c:ext>
              </c:extLst>
            </c:dLbl>
            <c:dLbl>
              <c:idx val="2642"/>
              <c:tx>
                <c:rich>
                  <a:bodyPr/>
                  <a:lstStyle/>
                  <a:p>
                    <a:fld id="{0BC20F54-B41F-4C98-9D90-69519AA699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8-97B6-4E4A-BB6F-2BABF5AA81B3}"/>
                </c:ext>
              </c:extLst>
            </c:dLbl>
            <c:dLbl>
              <c:idx val="2643"/>
              <c:tx>
                <c:rich>
                  <a:bodyPr/>
                  <a:lstStyle/>
                  <a:p>
                    <a:fld id="{82D504A8-7B2B-427D-BDD2-63E37D1614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9-97B6-4E4A-BB6F-2BABF5AA81B3}"/>
                </c:ext>
              </c:extLst>
            </c:dLbl>
            <c:dLbl>
              <c:idx val="2644"/>
              <c:tx>
                <c:rich>
                  <a:bodyPr/>
                  <a:lstStyle/>
                  <a:p>
                    <a:fld id="{6F4B51ED-851E-4E80-8E5D-36217E9D26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A-97B6-4E4A-BB6F-2BABF5AA81B3}"/>
                </c:ext>
              </c:extLst>
            </c:dLbl>
            <c:dLbl>
              <c:idx val="2645"/>
              <c:tx>
                <c:rich>
                  <a:bodyPr/>
                  <a:lstStyle/>
                  <a:p>
                    <a:fld id="{A62B88C9-08A6-4469-8E41-FE6DEAF442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B-97B6-4E4A-BB6F-2BABF5AA81B3}"/>
                </c:ext>
              </c:extLst>
            </c:dLbl>
            <c:dLbl>
              <c:idx val="2646"/>
              <c:tx>
                <c:rich>
                  <a:bodyPr/>
                  <a:lstStyle/>
                  <a:p>
                    <a:fld id="{626D969A-8BF5-4B92-8E1B-E3F1FD9413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C-97B6-4E4A-BB6F-2BABF5AA81B3}"/>
                </c:ext>
              </c:extLst>
            </c:dLbl>
            <c:dLbl>
              <c:idx val="2647"/>
              <c:tx>
                <c:rich>
                  <a:bodyPr/>
                  <a:lstStyle/>
                  <a:p>
                    <a:fld id="{E14A5754-8AAC-499C-81F4-2ED8E1F94D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D-97B6-4E4A-BB6F-2BABF5AA81B3}"/>
                </c:ext>
              </c:extLst>
            </c:dLbl>
            <c:dLbl>
              <c:idx val="2648"/>
              <c:tx>
                <c:rich>
                  <a:bodyPr/>
                  <a:lstStyle/>
                  <a:p>
                    <a:fld id="{0AEB6EF1-A091-4472-ADBA-6CE63B65FE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E-97B6-4E4A-BB6F-2BABF5AA81B3}"/>
                </c:ext>
              </c:extLst>
            </c:dLbl>
            <c:dLbl>
              <c:idx val="2649"/>
              <c:tx>
                <c:rich>
                  <a:bodyPr/>
                  <a:lstStyle/>
                  <a:p>
                    <a:fld id="{D43940BE-40F7-418C-96E9-FAF8536AD7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F-97B6-4E4A-BB6F-2BABF5AA81B3}"/>
                </c:ext>
              </c:extLst>
            </c:dLbl>
            <c:dLbl>
              <c:idx val="2650"/>
              <c:tx>
                <c:rich>
                  <a:bodyPr/>
                  <a:lstStyle/>
                  <a:p>
                    <a:fld id="{0F0DBAC3-6D54-4BC5-B6FC-79BC79C606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0-97B6-4E4A-BB6F-2BABF5AA81B3}"/>
                </c:ext>
              </c:extLst>
            </c:dLbl>
            <c:dLbl>
              <c:idx val="2651"/>
              <c:tx>
                <c:rich>
                  <a:bodyPr/>
                  <a:lstStyle/>
                  <a:p>
                    <a:fld id="{BD2F5E7C-DA40-4D8A-9B76-A423FD9068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1-97B6-4E4A-BB6F-2BABF5AA81B3}"/>
                </c:ext>
              </c:extLst>
            </c:dLbl>
            <c:dLbl>
              <c:idx val="2652"/>
              <c:tx>
                <c:rich>
                  <a:bodyPr/>
                  <a:lstStyle/>
                  <a:p>
                    <a:fld id="{70E3CB63-D185-40C2-9E42-81108D3A06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2-97B6-4E4A-BB6F-2BABF5AA81B3}"/>
                </c:ext>
              </c:extLst>
            </c:dLbl>
            <c:dLbl>
              <c:idx val="2653"/>
              <c:tx>
                <c:rich>
                  <a:bodyPr/>
                  <a:lstStyle/>
                  <a:p>
                    <a:fld id="{3F367334-30D6-48A1-A880-8EE52B0AF3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3-97B6-4E4A-BB6F-2BABF5AA81B3}"/>
                </c:ext>
              </c:extLst>
            </c:dLbl>
            <c:dLbl>
              <c:idx val="2654"/>
              <c:tx>
                <c:rich>
                  <a:bodyPr/>
                  <a:lstStyle/>
                  <a:p>
                    <a:fld id="{EA4FD2A9-310C-428F-9DFC-7005F0F6D3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4-97B6-4E4A-BB6F-2BABF5AA81B3}"/>
                </c:ext>
              </c:extLst>
            </c:dLbl>
            <c:dLbl>
              <c:idx val="2655"/>
              <c:tx>
                <c:rich>
                  <a:bodyPr/>
                  <a:lstStyle/>
                  <a:p>
                    <a:fld id="{31ED27FD-5264-43EE-912B-FAF7AA97D6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5-97B6-4E4A-BB6F-2BABF5AA81B3}"/>
                </c:ext>
              </c:extLst>
            </c:dLbl>
            <c:dLbl>
              <c:idx val="2656"/>
              <c:tx>
                <c:rich>
                  <a:bodyPr/>
                  <a:lstStyle/>
                  <a:p>
                    <a:fld id="{35710418-9BAB-43FF-89A5-726F52120E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6-97B6-4E4A-BB6F-2BABF5AA81B3}"/>
                </c:ext>
              </c:extLst>
            </c:dLbl>
            <c:dLbl>
              <c:idx val="2657"/>
              <c:tx>
                <c:rich>
                  <a:bodyPr/>
                  <a:lstStyle/>
                  <a:p>
                    <a:fld id="{768CB2C6-C574-4796-95A7-04B8995A29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7-97B6-4E4A-BB6F-2BABF5AA81B3}"/>
                </c:ext>
              </c:extLst>
            </c:dLbl>
            <c:dLbl>
              <c:idx val="2658"/>
              <c:tx>
                <c:rich>
                  <a:bodyPr/>
                  <a:lstStyle/>
                  <a:p>
                    <a:fld id="{FEECC93D-ADD9-4926-AF9C-6FDF5EB7AE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8-97B6-4E4A-BB6F-2BABF5AA81B3}"/>
                </c:ext>
              </c:extLst>
            </c:dLbl>
            <c:dLbl>
              <c:idx val="2659"/>
              <c:tx>
                <c:rich>
                  <a:bodyPr/>
                  <a:lstStyle/>
                  <a:p>
                    <a:fld id="{094A50F0-71E5-4CE2-9DA1-9FE73580C8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9-97B6-4E4A-BB6F-2BABF5AA81B3}"/>
                </c:ext>
              </c:extLst>
            </c:dLbl>
            <c:dLbl>
              <c:idx val="2660"/>
              <c:tx>
                <c:rich>
                  <a:bodyPr/>
                  <a:lstStyle/>
                  <a:p>
                    <a:fld id="{EDE77DE5-0706-485B-AD5B-6F77AF6C1A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A-97B6-4E4A-BB6F-2BABF5AA81B3}"/>
                </c:ext>
              </c:extLst>
            </c:dLbl>
            <c:dLbl>
              <c:idx val="2661"/>
              <c:tx>
                <c:rich>
                  <a:bodyPr/>
                  <a:lstStyle/>
                  <a:p>
                    <a:fld id="{8EF0FFBF-3102-4EA7-BD4C-24003F8064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B-97B6-4E4A-BB6F-2BABF5AA81B3}"/>
                </c:ext>
              </c:extLst>
            </c:dLbl>
            <c:dLbl>
              <c:idx val="2662"/>
              <c:tx>
                <c:rich>
                  <a:bodyPr/>
                  <a:lstStyle/>
                  <a:p>
                    <a:fld id="{1E6FF238-9E16-4960-8A77-CFFDDF1C9C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C-97B6-4E4A-BB6F-2BABF5AA81B3}"/>
                </c:ext>
              </c:extLst>
            </c:dLbl>
            <c:dLbl>
              <c:idx val="2663"/>
              <c:tx>
                <c:rich>
                  <a:bodyPr/>
                  <a:lstStyle/>
                  <a:p>
                    <a:fld id="{3CF8CE17-1B44-48D4-AF40-78BBD96F83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D-97B6-4E4A-BB6F-2BABF5AA81B3}"/>
                </c:ext>
              </c:extLst>
            </c:dLbl>
            <c:dLbl>
              <c:idx val="2664"/>
              <c:tx>
                <c:rich>
                  <a:bodyPr/>
                  <a:lstStyle/>
                  <a:p>
                    <a:fld id="{1CC64B4A-E99B-4802-B7F9-03284C63E5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E-97B6-4E4A-BB6F-2BABF5AA81B3}"/>
                </c:ext>
              </c:extLst>
            </c:dLbl>
            <c:dLbl>
              <c:idx val="2665"/>
              <c:tx>
                <c:rich>
                  <a:bodyPr/>
                  <a:lstStyle/>
                  <a:p>
                    <a:fld id="{5B88A572-9F3E-4329-A0B4-349922403C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F-97B6-4E4A-BB6F-2BABF5AA81B3}"/>
                </c:ext>
              </c:extLst>
            </c:dLbl>
            <c:dLbl>
              <c:idx val="2666"/>
              <c:tx>
                <c:rich>
                  <a:bodyPr/>
                  <a:lstStyle/>
                  <a:p>
                    <a:fld id="{A52F1893-3BBC-40B7-BE5A-E8ABA2C8BE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0-97B6-4E4A-BB6F-2BABF5AA81B3}"/>
                </c:ext>
              </c:extLst>
            </c:dLbl>
            <c:dLbl>
              <c:idx val="2667"/>
              <c:tx>
                <c:rich>
                  <a:bodyPr/>
                  <a:lstStyle/>
                  <a:p>
                    <a:fld id="{81E35E59-88B0-4B46-A61D-1742B72F7C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1-97B6-4E4A-BB6F-2BABF5AA81B3}"/>
                </c:ext>
              </c:extLst>
            </c:dLbl>
            <c:dLbl>
              <c:idx val="2668"/>
              <c:tx>
                <c:rich>
                  <a:bodyPr/>
                  <a:lstStyle/>
                  <a:p>
                    <a:fld id="{9F3DF2D7-6944-4B38-9506-3A9F46487D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2-97B6-4E4A-BB6F-2BABF5AA81B3}"/>
                </c:ext>
              </c:extLst>
            </c:dLbl>
            <c:dLbl>
              <c:idx val="2669"/>
              <c:tx>
                <c:rich>
                  <a:bodyPr/>
                  <a:lstStyle/>
                  <a:p>
                    <a:fld id="{3045B354-4BF0-4671-B2F0-365605B975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3-97B6-4E4A-BB6F-2BABF5AA81B3}"/>
                </c:ext>
              </c:extLst>
            </c:dLbl>
            <c:dLbl>
              <c:idx val="2670"/>
              <c:tx>
                <c:rich>
                  <a:bodyPr/>
                  <a:lstStyle/>
                  <a:p>
                    <a:fld id="{9F4298D6-5A0E-432D-B982-F6E03636FE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4-97B6-4E4A-BB6F-2BABF5AA81B3}"/>
                </c:ext>
              </c:extLst>
            </c:dLbl>
            <c:dLbl>
              <c:idx val="2671"/>
              <c:tx>
                <c:rich>
                  <a:bodyPr/>
                  <a:lstStyle/>
                  <a:p>
                    <a:fld id="{C0ABCB71-5CED-4F2A-A663-86B377212D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5-97B6-4E4A-BB6F-2BABF5AA81B3}"/>
                </c:ext>
              </c:extLst>
            </c:dLbl>
            <c:dLbl>
              <c:idx val="2672"/>
              <c:tx>
                <c:rich>
                  <a:bodyPr/>
                  <a:lstStyle/>
                  <a:p>
                    <a:fld id="{2D3F6361-778C-45B5-9CDE-ACD0829FE1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6-97B6-4E4A-BB6F-2BABF5AA81B3}"/>
                </c:ext>
              </c:extLst>
            </c:dLbl>
            <c:dLbl>
              <c:idx val="2673"/>
              <c:tx>
                <c:rich>
                  <a:bodyPr/>
                  <a:lstStyle/>
                  <a:p>
                    <a:fld id="{AB1C0E26-829C-4788-8548-E990B12D4D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7-97B6-4E4A-BB6F-2BABF5AA81B3}"/>
                </c:ext>
              </c:extLst>
            </c:dLbl>
            <c:dLbl>
              <c:idx val="2674"/>
              <c:tx>
                <c:rich>
                  <a:bodyPr/>
                  <a:lstStyle/>
                  <a:p>
                    <a:fld id="{BCE9524C-8468-45F9-BBF8-5A4826EC9E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8-97B6-4E4A-BB6F-2BABF5AA81B3}"/>
                </c:ext>
              </c:extLst>
            </c:dLbl>
            <c:dLbl>
              <c:idx val="2675"/>
              <c:tx>
                <c:rich>
                  <a:bodyPr/>
                  <a:lstStyle/>
                  <a:p>
                    <a:fld id="{C07AAF50-0353-4431-92D7-ACFBA4ED87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9-97B6-4E4A-BB6F-2BABF5AA81B3}"/>
                </c:ext>
              </c:extLst>
            </c:dLbl>
            <c:dLbl>
              <c:idx val="2676"/>
              <c:tx>
                <c:rich>
                  <a:bodyPr/>
                  <a:lstStyle/>
                  <a:p>
                    <a:fld id="{B1222CCA-2E93-47CC-99ED-D199522E77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A-97B6-4E4A-BB6F-2BABF5AA81B3}"/>
                </c:ext>
              </c:extLst>
            </c:dLbl>
            <c:dLbl>
              <c:idx val="2677"/>
              <c:tx>
                <c:rich>
                  <a:bodyPr/>
                  <a:lstStyle/>
                  <a:p>
                    <a:fld id="{E0E425B0-F60E-4561-B0AF-146D071FC8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B-97B6-4E4A-BB6F-2BABF5AA81B3}"/>
                </c:ext>
              </c:extLst>
            </c:dLbl>
            <c:dLbl>
              <c:idx val="2678"/>
              <c:tx>
                <c:rich>
                  <a:bodyPr/>
                  <a:lstStyle/>
                  <a:p>
                    <a:fld id="{2E87AFA0-B9BA-4189-B1FB-986D73B13F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C-97B6-4E4A-BB6F-2BABF5AA81B3}"/>
                </c:ext>
              </c:extLst>
            </c:dLbl>
            <c:dLbl>
              <c:idx val="2679"/>
              <c:tx>
                <c:rich>
                  <a:bodyPr/>
                  <a:lstStyle/>
                  <a:p>
                    <a:fld id="{BD86220D-F61E-4506-9F20-4C7799AF59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D-97B6-4E4A-BB6F-2BABF5AA81B3}"/>
                </c:ext>
              </c:extLst>
            </c:dLbl>
            <c:dLbl>
              <c:idx val="2680"/>
              <c:tx>
                <c:rich>
                  <a:bodyPr/>
                  <a:lstStyle/>
                  <a:p>
                    <a:fld id="{02D7566C-F9FE-4359-A5B1-701850F156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E-97B6-4E4A-BB6F-2BABF5AA81B3}"/>
                </c:ext>
              </c:extLst>
            </c:dLbl>
            <c:dLbl>
              <c:idx val="2681"/>
              <c:tx>
                <c:rich>
                  <a:bodyPr/>
                  <a:lstStyle/>
                  <a:p>
                    <a:fld id="{65508552-2B38-451F-96BA-7824024F21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F-97B6-4E4A-BB6F-2BABF5AA81B3}"/>
                </c:ext>
              </c:extLst>
            </c:dLbl>
            <c:dLbl>
              <c:idx val="2682"/>
              <c:tx>
                <c:rich>
                  <a:bodyPr/>
                  <a:lstStyle/>
                  <a:p>
                    <a:fld id="{A28A149A-9A74-4A27-9EBE-8D49F20D61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0-97B6-4E4A-BB6F-2BABF5AA81B3}"/>
                </c:ext>
              </c:extLst>
            </c:dLbl>
            <c:dLbl>
              <c:idx val="2683"/>
              <c:tx>
                <c:rich>
                  <a:bodyPr/>
                  <a:lstStyle/>
                  <a:p>
                    <a:fld id="{8E7C1138-B10E-4466-9EA6-3CB1C60EBD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1-97B6-4E4A-BB6F-2BABF5AA81B3}"/>
                </c:ext>
              </c:extLst>
            </c:dLbl>
            <c:dLbl>
              <c:idx val="2684"/>
              <c:tx>
                <c:rich>
                  <a:bodyPr/>
                  <a:lstStyle/>
                  <a:p>
                    <a:fld id="{CA68BAFD-5FE1-408C-81FB-AB67F90F58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2-97B6-4E4A-BB6F-2BABF5AA81B3}"/>
                </c:ext>
              </c:extLst>
            </c:dLbl>
            <c:dLbl>
              <c:idx val="2685"/>
              <c:tx>
                <c:rich>
                  <a:bodyPr/>
                  <a:lstStyle/>
                  <a:p>
                    <a:fld id="{135ED284-F7A1-4CF0-923B-F4F2BD063D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3-97B6-4E4A-BB6F-2BABF5AA81B3}"/>
                </c:ext>
              </c:extLst>
            </c:dLbl>
            <c:dLbl>
              <c:idx val="2686"/>
              <c:tx>
                <c:rich>
                  <a:bodyPr/>
                  <a:lstStyle/>
                  <a:p>
                    <a:fld id="{CF587B3D-E872-49E8-BF48-F6B3C4F657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4-97B6-4E4A-BB6F-2BABF5AA81B3}"/>
                </c:ext>
              </c:extLst>
            </c:dLbl>
            <c:dLbl>
              <c:idx val="2687"/>
              <c:tx>
                <c:rich>
                  <a:bodyPr/>
                  <a:lstStyle/>
                  <a:p>
                    <a:fld id="{3B500926-001C-43F3-9029-2635E55ACE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5-97B6-4E4A-BB6F-2BABF5AA81B3}"/>
                </c:ext>
              </c:extLst>
            </c:dLbl>
            <c:dLbl>
              <c:idx val="2688"/>
              <c:tx>
                <c:rich>
                  <a:bodyPr/>
                  <a:lstStyle/>
                  <a:p>
                    <a:fld id="{016EE9A6-A3FA-4A53-957B-6137D46C6F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6-97B6-4E4A-BB6F-2BABF5AA81B3}"/>
                </c:ext>
              </c:extLst>
            </c:dLbl>
            <c:dLbl>
              <c:idx val="2689"/>
              <c:tx>
                <c:rich>
                  <a:bodyPr/>
                  <a:lstStyle/>
                  <a:p>
                    <a:fld id="{535451B2-B22B-404B-9CE6-B753122495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7-97B6-4E4A-BB6F-2BABF5AA81B3}"/>
                </c:ext>
              </c:extLst>
            </c:dLbl>
            <c:dLbl>
              <c:idx val="2690"/>
              <c:tx>
                <c:rich>
                  <a:bodyPr/>
                  <a:lstStyle/>
                  <a:p>
                    <a:fld id="{3ADD6EC5-4365-4539-90CA-150B615663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8-97B6-4E4A-BB6F-2BABF5AA81B3}"/>
                </c:ext>
              </c:extLst>
            </c:dLbl>
            <c:dLbl>
              <c:idx val="2691"/>
              <c:tx>
                <c:rich>
                  <a:bodyPr/>
                  <a:lstStyle/>
                  <a:p>
                    <a:fld id="{DC09BD55-7270-4A1B-A17A-6D85EDD295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9-97B6-4E4A-BB6F-2BABF5AA81B3}"/>
                </c:ext>
              </c:extLst>
            </c:dLbl>
            <c:dLbl>
              <c:idx val="2692"/>
              <c:tx>
                <c:rich>
                  <a:bodyPr/>
                  <a:lstStyle/>
                  <a:p>
                    <a:fld id="{5D5BE43B-6FB7-4625-B8D4-82DFE7E527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A-97B6-4E4A-BB6F-2BABF5AA81B3}"/>
                </c:ext>
              </c:extLst>
            </c:dLbl>
            <c:dLbl>
              <c:idx val="2693"/>
              <c:tx>
                <c:rich>
                  <a:bodyPr/>
                  <a:lstStyle/>
                  <a:p>
                    <a:fld id="{2552DE5D-D40D-46A4-9C4D-7AFE6ECC9C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B-97B6-4E4A-BB6F-2BABF5AA81B3}"/>
                </c:ext>
              </c:extLst>
            </c:dLbl>
            <c:dLbl>
              <c:idx val="2694"/>
              <c:tx>
                <c:rich>
                  <a:bodyPr/>
                  <a:lstStyle/>
                  <a:p>
                    <a:fld id="{F0C160E5-C072-442C-8453-A2EE6AFE84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C-97B6-4E4A-BB6F-2BABF5AA81B3}"/>
                </c:ext>
              </c:extLst>
            </c:dLbl>
            <c:dLbl>
              <c:idx val="2695"/>
              <c:tx>
                <c:rich>
                  <a:bodyPr/>
                  <a:lstStyle/>
                  <a:p>
                    <a:fld id="{4ADE9085-63B3-42FE-B50A-00C8F702DA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D-97B6-4E4A-BB6F-2BABF5AA81B3}"/>
                </c:ext>
              </c:extLst>
            </c:dLbl>
            <c:dLbl>
              <c:idx val="2696"/>
              <c:tx>
                <c:rich>
                  <a:bodyPr/>
                  <a:lstStyle/>
                  <a:p>
                    <a:fld id="{5E96F8E7-7A85-4C5F-B925-FDDAD2025A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E-97B6-4E4A-BB6F-2BABF5AA81B3}"/>
                </c:ext>
              </c:extLst>
            </c:dLbl>
            <c:dLbl>
              <c:idx val="2697"/>
              <c:tx>
                <c:rich>
                  <a:bodyPr/>
                  <a:lstStyle/>
                  <a:p>
                    <a:fld id="{11BFA276-2273-4897-96BA-0164ECC64A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F-97B6-4E4A-BB6F-2BABF5AA81B3}"/>
                </c:ext>
              </c:extLst>
            </c:dLbl>
            <c:dLbl>
              <c:idx val="2698"/>
              <c:tx>
                <c:rich>
                  <a:bodyPr/>
                  <a:lstStyle/>
                  <a:p>
                    <a:fld id="{B7768F08-C153-4EE2-85FF-049DEEADDC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0-97B6-4E4A-BB6F-2BABF5AA81B3}"/>
                </c:ext>
              </c:extLst>
            </c:dLbl>
            <c:dLbl>
              <c:idx val="2699"/>
              <c:tx>
                <c:rich>
                  <a:bodyPr/>
                  <a:lstStyle/>
                  <a:p>
                    <a:fld id="{A7C0E220-6BBA-41F2-A7A0-A4ED9E7FCF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1-97B6-4E4A-BB6F-2BABF5AA81B3}"/>
                </c:ext>
              </c:extLst>
            </c:dLbl>
            <c:dLbl>
              <c:idx val="2700"/>
              <c:tx>
                <c:rich>
                  <a:bodyPr/>
                  <a:lstStyle/>
                  <a:p>
                    <a:fld id="{9E803337-CDC4-4C2C-A80D-3F132AD8D9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2-97B6-4E4A-BB6F-2BABF5AA81B3}"/>
                </c:ext>
              </c:extLst>
            </c:dLbl>
            <c:dLbl>
              <c:idx val="2701"/>
              <c:tx>
                <c:rich>
                  <a:bodyPr/>
                  <a:lstStyle/>
                  <a:p>
                    <a:fld id="{925515FB-3BFF-4EB4-AD5F-1DC7DDA5EF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3-97B6-4E4A-BB6F-2BABF5AA81B3}"/>
                </c:ext>
              </c:extLst>
            </c:dLbl>
            <c:dLbl>
              <c:idx val="2702"/>
              <c:tx>
                <c:rich>
                  <a:bodyPr/>
                  <a:lstStyle/>
                  <a:p>
                    <a:fld id="{2DA4AB7E-4104-4AA4-B1A1-6A1FD3B5BB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4-97B6-4E4A-BB6F-2BABF5AA81B3}"/>
                </c:ext>
              </c:extLst>
            </c:dLbl>
            <c:dLbl>
              <c:idx val="2703"/>
              <c:tx>
                <c:rich>
                  <a:bodyPr/>
                  <a:lstStyle/>
                  <a:p>
                    <a:fld id="{DA85D25E-D589-40B4-9F19-3A47FCC384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5-97B6-4E4A-BB6F-2BABF5AA81B3}"/>
                </c:ext>
              </c:extLst>
            </c:dLbl>
            <c:dLbl>
              <c:idx val="2704"/>
              <c:tx>
                <c:rich>
                  <a:bodyPr/>
                  <a:lstStyle/>
                  <a:p>
                    <a:fld id="{947F599F-97B0-4688-B117-BE8CC6300C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6-97B6-4E4A-BB6F-2BABF5AA81B3}"/>
                </c:ext>
              </c:extLst>
            </c:dLbl>
            <c:dLbl>
              <c:idx val="2705"/>
              <c:tx>
                <c:rich>
                  <a:bodyPr/>
                  <a:lstStyle/>
                  <a:p>
                    <a:fld id="{9AF7BE71-B905-40B9-BC22-33E050AE04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7-97B6-4E4A-BB6F-2BABF5AA81B3}"/>
                </c:ext>
              </c:extLst>
            </c:dLbl>
            <c:dLbl>
              <c:idx val="2706"/>
              <c:tx>
                <c:rich>
                  <a:bodyPr/>
                  <a:lstStyle/>
                  <a:p>
                    <a:fld id="{7C4A649F-6E20-4EB5-98B2-0A80FA8968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8-97B6-4E4A-BB6F-2BABF5AA81B3}"/>
                </c:ext>
              </c:extLst>
            </c:dLbl>
            <c:dLbl>
              <c:idx val="2707"/>
              <c:tx>
                <c:rich>
                  <a:bodyPr/>
                  <a:lstStyle/>
                  <a:p>
                    <a:fld id="{27245B5E-14B4-4B51-AFC0-EFDBB7320E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9-97B6-4E4A-BB6F-2BABF5AA81B3}"/>
                </c:ext>
              </c:extLst>
            </c:dLbl>
            <c:dLbl>
              <c:idx val="2708"/>
              <c:tx>
                <c:rich>
                  <a:bodyPr/>
                  <a:lstStyle/>
                  <a:p>
                    <a:fld id="{9268C490-7D59-4D00-A659-A59CDD30F4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A-97B6-4E4A-BB6F-2BABF5AA81B3}"/>
                </c:ext>
              </c:extLst>
            </c:dLbl>
            <c:dLbl>
              <c:idx val="2709"/>
              <c:tx>
                <c:rich>
                  <a:bodyPr/>
                  <a:lstStyle/>
                  <a:p>
                    <a:fld id="{8BE6428B-5769-48C0-90E0-652A85D16A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B-97B6-4E4A-BB6F-2BABF5AA81B3}"/>
                </c:ext>
              </c:extLst>
            </c:dLbl>
            <c:dLbl>
              <c:idx val="2710"/>
              <c:tx>
                <c:rich>
                  <a:bodyPr/>
                  <a:lstStyle/>
                  <a:p>
                    <a:fld id="{6A787674-2ADC-4CEC-8862-C8F2DF6EC2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C-97B6-4E4A-BB6F-2BABF5AA81B3}"/>
                </c:ext>
              </c:extLst>
            </c:dLbl>
            <c:dLbl>
              <c:idx val="2711"/>
              <c:tx>
                <c:rich>
                  <a:bodyPr/>
                  <a:lstStyle/>
                  <a:p>
                    <a:fld id="{D5B5FAD1-AA36-421E-98E9-47E6458E71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D-97B6-4E4A-BB6F-2BABF5AA81B3}"/>
                </c:ext>
              </c:extLst>
            </c:dLbl>
            <c:dLbl>
              <c:idx val="2712"/>
              <c:tx>
                <c:rich>
                  <a:bodyPr/>
                  <a:lstStyle/>
                  <a:p>
                    <a:fld id="{A9F9E606-F32F-47C4-8511-2D56BC7950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E-97B6-4E4A-BB6F-2BABF5AA81B3}"/>
                </c:ext>
              </c:extLst>
            </c:dLbl>
            <c:dLbl>
              <c:idx val="2713"/>
              <c:tx>
                <c:rich>
                  <a:bodyPr/>
                  <a:lstStyle/>
                  <a:p>
                    <a:fld id="{CF75DDFA-BB66-47EC-AE38-E891899350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F-97B6-4E4A-BB6F-2BABF5AA81B3}"/>
                </c:ext>
              </c:extLst>
            </c:dLbl>
            <c:dLbl>
              <c:idx val="2714"/>
              <c:tx>
                <c:rich>
                  <a:bodyPr/>
                  <a:lstStyle/>
                  <a:p>
                    <a:fld id="{2515B5B4-CB5F-4216-BE1B-61146E1A92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0-97B6-4E4A-BB6F-2BABF5AA81B3}"/>
                </c:ext>
              </c:extLst>
            </c:dLbl>
            <c:dLbl>
              <c:idx val="2715"/>
              <c:tx>
                <c:rich>
                  <a:bodyPr/>
                  <a:lstStyle/>
                  <a:p>
                    <a:fld id="{F31CCD80-E332-4ACD-9BB2-028F882437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1-97B6-4E4A-BB6F-2BABF5AA81B3}"/>
                </c:ext>
              </c:extLst>
            </c:dLbl>
            <c:dLbl>
              <c:idx val="2716"/>
              <c:tx>
                <c:rich>
                  <a:bodyPr/>
                  <a:lstStyle/>
                  <a:p>
                    <a:fld id="{B8EE22B5-A65F-470E-BC87-6FCCA79890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2-97B6-4E4A-BB6F-2BABF5AA81B3}"/>
                </c:ext>
              </c:extLst>
            </c:dLbl>
            <c:dLbl>
              <c:idx val="2717"/>
              <c:tx>
                <c:rich>
                  <a:bodyPr/>
                  <a:lstStyle/>
                  <a:p>
                    <a:fld id="{FAD9349F-D9CE-4621-9D97-E1CFCDE2C5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3-97B6-4E4A-BB6F-2BABF5AA81B3}"/>
                </c:ext>
              </c:extLst>
            </c:dLbl>
            <c:dLbl>
              <c:idx val="2718"/>
              <c:tx>
                <c:rich>
                  <a:bodyPr/>
                  <a:lstStyle/>
                  <a:p>
                    <a:fld id="{596CC8A8-0098-47A8-B9D4-DDF50F4B75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4-97B6-4E4A-BB6F-2BABF5AA81B3}"/>
                </c:ext>
              </c:extLst>
            </c:dLbl>
            <c:dLbl>
              <c:idx val="2719"/>
              <c:tx>
                <c:rich>
                  <a:bodyPr/>
                  <a:lstStyle/>
                  <a:p>
                    <a:fld id="{3F4A7126-9C33-4120-ADB3-2AEC31B78C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5-97B6-4E4A-BB6F-2BABF5AA81B3}"/>
                </c:ext>
              </c:extLst>
            </c:dLbl>
            <c:dLbl>
              <c:idx val="2720"/>
              <c:tx>
                <c:rich>
                  <a:bodyPr/>
                  <a:lstStyle/>
                  <a:p>
                    <a:fld id="{EA60C88E-E92E-4293-A53F-1D061939A7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6-97B6-4E4A-BB6F-2BABF5AA81B3}"/>
                </c:ext>
              </c:extLst>
            </c:dLbl>
            <c:dLbl>
              <c:idx val="2721"/>
              <c:tx>
                <c:rich>
                  <a:bodyPr/>
                  <a:lstStyle/>
                  <a:p>
                    <a:fld id="{9D3FCFF0-AA6D-4FD7-B8FD-CE935E509D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7-97B6-4E4A-BB6F-2BABF5AA81B3}"/>
                </c:ext>
              </c:extLst>
            </c:dLbl>
            <c:dLbl>
              <c:idx val="2722"/>
              <c:tx>
                <c:rich>
                  <a:bodyPr/>
                  <a:lstStyle/>
                  <a:p>
                    <a:fld id="{71E170B9-4506-4038-93F3-051C1CD35C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8-97B6-4E4A-BB6F-2BABF5AA81B3}"/>
                </c:ext>
              </c:extLst>
            </c:dLbl>
            <c:dLbl>
              <c:idx val="2723"/>
              <c:tx>
                <c:rich>
                  <a:bodyPr/>
                  <a:lstStyle/>
                  <a:p>
                    <a:fld id="{11A16EBF-01A9-4754-81A2-43803D8A1D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9-97B6-4E4A-BB6F-2BABF5AA81B3}"/>
                </c:ext>
              </c:extLst>
            </c:dLbl>
            <c:dLbl>
              <c:idx val="2724"/>
              <c:tx>
                <c:rich>
                  <a:bodyPr/>
                  <a:lstStyle/>
                  <a:p>
                    <a:fld id="{EA22EB0D-1B40-4BA6-83CD-9F5A34E767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A-97B6-4E4A-BB6F-2BABF5AA81B3}"/>
                </c:ext>
              </c:extLst>
            </c:dLbl>
            <c:dLbl>
              <c:idx val="2725"/>
              <c:tx>
                <c:rich>
                  <a:bodyPr/>
                  <a:lstStyle/>
                  <a:p>
                    <a:fld id="{5C24EE6E-E300-4007-A85C-877118EA79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B-97B6-4E4A-BB6F-2BABF5AA81B3}"/>
                </c:ext>
              </c:extLst>
            </c:dLbl>
            <c:dLbl>
              <c:idx val="2726"/>
              <c:tx>
                <c:rich>
                  <a:bodyPr/>
                  <a:lstStyle/>
                  <a:p>
                    <a:fld id="{C41415E8-9704-498F-AD07-125F58516C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C-97B6-4E4A-BB6F-2BABF5AA81B3}"/>
                </c:ext>
              </c:extLst>
            </c:dLbl>
            <c:dLbl>
              <c:idx val="2727"/>
              <c:tx>
                <c:rich>
                  <a:bodyPr/>
                  <a:lstStyle/>
                  <a:p>
                    <a:fld id="{DBCB29A2-ECA4-4697-86E8-B3BCBAE977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D-97B6-4E4A-BB6F-2BABF5AA81B3}"/>
                </c:ext>
              </c:extLst>
            </c:dLbl>
            <c:dLbl>
              <c:idx val="2728"/>
              <c:tx>
                <c:rich>
                  <a:bodyPr/>
                  <a:lstStyle/>
                  <a:p>
                    <a:fld id="{4FAFC2A3-517F-46DC-8983-9739E49101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E-97B6-4E4A-BB6F-2BABF5AA81B3}"/>
                </c:ext>
              </c:extLst>
            </c:dLbl>
            <c:dLbl>
              <c:idx val="2729"/>
              <c:tx>
                <c:rich>
                  <a:bodyPr/>
                  <a:lstStyle/>
                  <a:p>
                    <a:fld id="{28816721-CB6E-48DC-A310-D6888014CA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F-97B6-4E4A-BB6F-2BABF5AA81B3}"/>
                </c:ext>
              </c:extLst>
            </c:dLbl>
            <c:dLbl>
              <c:idx val="2730"/>
              <c:tx>
                <c:rich>
                  <a:bodyPr/>
                  <a:lstStyle/>
                  <a:p>
                    <a:fld id="{AD19468B-F8D3-448A-82B6-E0D41A5983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0-97B6-4E4A-BB6F-2BABF5AA81B3}"/>
                </c:ext>
              </c:extLst>
            </c:dLbl>
            <c:dLbl>
              <c:idx val="2731"/>
              <c:tx>
                <c:rich>
                  <a:bodyPr/>
                  <a:lstStyle/>
                  <a:p>
                    <a:fld id="{65404769-FB7F-4025-A408-0B2B3974B8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1-97B6-4E4A-BB6F-2BABF5AA81B3}"/>
                </c:ext>
              </c:extLst>
            </c:dLbl>
            <c:dLbl>
              <c:idx val="2732"/>
              <c:tx>
                <c:rich>
                  <a:bodyPr/>
                  <a:lstStyle/>
                  <a:p>
                    <a:fld id="{72432E42-003A-4839-99CB-A68FF3B33F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2-97B6-4E4A-BB6F-2BABF5AA81B3}"/>
                </c:ext>
              </c:extLst>
            </c:dLbl>
            <c:dLbl>
              <c:idx val="2733"/>
              <c:tx>
                <c:rich>
                  <a:bodyPr/>
                  <a:lstStyle/>
                  <a:p>
                    <a:fld id="{AB38B661-0880-40FA-8E2F-637A91CA31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3-97B6-4E4A-BB6F-2BABF5AA81B3}"/>
                </c:ext>
              </c:extLst>
            </c:dLbl>
            <c:dLbl>
              <c:idx val="2734"/>
              <c:tx>
                <c:rich>
                  <a:bodyPr/>
                  <a:lstStyle/>
                  <a:p>
                    <a:fld id="{E7F4B602-19D5-482F-B2A1-3915AC249A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4-97B6-4E4A-BB6F-2BABF5AA81B3}"/>
                </c:ext>
              </c:extLst>
            </c:dLbl>
            <c:dLbl>
              <c:idx val="2735"/>
              <c:tx>
                <c:rich>
                  <a:bodyPr/>
                  <a:lstStyle/>
                  <a:p>
                    <a:fld id="{2C9F5ED3-5FA8-4B6F-A8B5-DBD5E82D37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5-97B6-4E4A-BB6F-2BABF5AA81B3}"/>
                </c:ext>
              </c:extLst>
            </c:dLbl>
            <c:dLbl>
              <c:idx val="2736"/>
              <c:tx>
                <c:rich>
                  <a:bodyPr/>
                  <a:lstStyle/>
                  <a:p>
                    <a:fld id="{5A233217-6DC6-46D6-842F-EA6E1CE594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6-97B6-4E4A-BB6F-2BABF5AA81B3}"/>
                </c:ext>
              </c:extLst>
            </c:dLbl>
            <c:dLbl>
              <c:idx val="2737"/>
              <c:tx>
                <c:rich>
                  <a:bodyPr/>
                  <a:lstStyle/>
                  <a:p>
                    <a:fld id="{D19C5FF1-2E34-4F49-9C9F-D249DE3A20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7-97B6-4E4A-BB6F-2BABF5AA81B3}"/>
                </c:ext>
              </c:extLst>
            </c:dLbl>
            <c:dLbl>
              <c:idx val="2738"/>
              <c:tx>
                <c:rich>
                  <a:bodyPr/>
                  <a:lstStyle/>
                  <a:p>
                    <a:fld id="{3EC554D0-9CF5-4D42-9740-C1B7650436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8-97B6-4E4A-BB6F-2BABF5AA81B3}"/>
                </c:ext>
              </c:extLst>
            </c:dLbl>
            <c:dLbl>
              <c:idx val="2739"/>
              <c:tx>
                <c:rich>
                  <a:bodyPr/>
                  <a:lstStyle/>
                  <a:p>
                    <a:fld id="{7CB07413-E114-4426-BAF9-A3E22E0265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9-97B6-4E4A-BB6F-2BABF5AA81B3}"/>
                </c:ext>
              </c:extLst>
            </c:dLbl>
            <c:dLbl>
              <c:idx val="2740"/>
              <c:tx>
                <c:rich>
                  <a:bodyPr/>
                  <a:lstStyle/>
                  <a:p>
                    <a:fld id="{1495FB3D-9852-45F2-A0C8-9FA45E8AB1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A-97B6-4E4A-BB6F-2BABF5AA81B3}"/>
                </c:ext>
              </c:extLst>
            </c:dLbl>
            <c:dLbl>
              <c:idx val="2741"/>
              <c:tx>
                <c:rich>
                  <a:bodyPr/>
                  <a:lstStyle/>
                  <a:p>
                    <a:fld id="{354AC049-7326-442F-83B3-C4F70D163C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B-97B6-4E4A-BB6F-2BABF5AA81B3}"/>
                </c:ext>
              </c:extLst>
            </c:dLbl>
            <c:dLbl>
              <c:idx val="2742"/>
              <c:tx>
                <c:rich>
                  <a:bodyPr/>
                  <a:lstStyle/>
                  <a:p>
                    <a:fld id="{0014FA7D-E176-421D-B377-28F00A23B6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C-97B6-4E4A-BB6F-2BABF5AA81B3}"/>
                </c:ext>
              </c:extLst>
            </c:dLbl>
            <c:dLbl>
              <c:idx val="2743"/>
              <c:tx>
                <c:rich>
                  <a:bodyPr/>
                  <a:lstStyle/>
                  <a:p>
                    <a:fld id="{E2A2E27C-8448-46DC-AD5C-45B8F03F68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D-97B6-4E4A-BB6F-2BABF5AA81B3}"/>
                </c:ext>
              </c:extLst>
            </c:dLbl>
            <c:dLbl>
              <c:idx val="2744"/>
              <c:tx>
                <c:rich>
                  <a:bodyPr/>
                  <a:lstStyle/>
                  <a:p>
                    <a:fld id="{AE34473E-C822-41C4-AF07-690D8E4B43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E-97B6-4E4A-BB6F-2BABF5AA81B3}"/>
                </c:ext>
              </c:extLst>
            </c:dLbl>
            <c:dLbl>
              <c:idx val="2745"/>
              <c:tx>
                <c:rich>
                  <a:bodyPr/>
                  <a:lstStyle/>
                  <a:p>
                    <a:fld id="{40E8B255-992C-445A-B416-CFCF48B55B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F-97B6-4E4A-BB6F-2BABF5AA81B3}"/>
                </c:ext>
              </c:extLst>
            </c:dLbl>
            <c:dLbl>
              <c:idx val="2746"/>
              <c:tx>
                <c:rich>
                  <a:bodyPr/>
                  <a:lstStyle/>
                  <a:p>
                    <a:fld id="{47C03183-7CC7-46A4-816F-3936120808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0-97B6-4E4A-BB6F-2BABF5AA81B3}"/>
                </c:ext>
              </c:extLst>
            </c:dLbl>
            <c:dLbl>
              <c:idx val="2747"/>
              <c:tx>
                <c:rich>
                  <a:bodyPr/>
                  <a:lstStyle/>
                  <a:p>
                    <a:fld id="{31B66467-3029-4089-A3DF-213C2502DF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1-97B6-4E4A-BB6F-2BABF5AA81B3}"/>
                </c:ext>
              </c:extLst>
            </c:dLbl>
            <c:dLbl>
              <c:idx val="2748"/>
              <c:tx>
                <c:rich>
                  <a:bodyPr/>
                  <a:lstStyle/>
                  <a:p>
                    <a:fld id="{AE2D73F0-93E1-45D0-99BF-07FD71BB7B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2-97B6-4E4A-BB6F-2BABF5AA81B3}"/>
                </c:ext>
              </c:extLst>
            </c:dLbl>
            <c:dLbl>
              <c:idx val="2749"/>
              <c:tx>
                <c:rich>
                  <a:bodyPr/>
                  <a:lstStyle/>
                  <a:p>
                    <a:fld id="{B63B4241-9CDD-484A-9CCB-B79F74BA74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3-97B6-4E4A-BB6F-2BABF5AA81B3}"/>
                </c:ext>
              </c:extLst>
            </c:dLbl>
            <c:dLbl>
              <c:idx val="2750"/>
              <c:tx>
                <c:rich>
                  <a:bodyPr/>
                  <a:lstStyle/>
                  <a:p>
                    <a:fld id="{09A195BF-F90A-4008-8B2B-D87E01C44E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4-97B6-4E4A-BB6F-2BABF5AA81B3}"/>
                </c:ext>
              </c:extLst>
            </c:dLbl>
            <c:dLbl>
              <c:idx val="2751"/>
              <c:tx>
                <c:rich>
                  <a:bodyPr/>
                  <a:lstStyle/>
                  <a:p>
                    <a:fld id="{2AEE5A7B-9286-4027-9080-E972A13493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5-97B6-4E4A-BB6F-2BABF5AA81B3}"/>
                </c:ext>
              </c:extLst>
            </c:dLbl>
            <c:dLbl>
              <c:idx val="2752"/>
              <c:tx>
                <c:rich>
                  <a:bodyPr/>
                  <a:lstStyle/>
                  <a:p>
                    <a:fld id="{3BFBE294-23CC-40A3-8FB0-29206D5573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6-97B6-4E4A-BB6F-2BABF5AA81B3}"/>
                </c:ext>
              </c:extLst>
            </c:dLbl>
            <c:dLbl>
              <c:idx val="2753"/>
              <c:tx>
                <c:rich>
                  <a:bodyPr/>
                  <a:lstStyle/>
                  <a:p>
                    <a:fld id="{CD276B7E-0AB0-4AFC-B892-60AC340FD4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7-97B6-4E4A-BB6F-2BABF5AA81B3}"/>
                </c:ext>
              </c:extLst>
            </c:dLbl>
            <c:dLbl>
              <c:idx val="2754"/>
              <c:tx>
                <c:rich>
                  <a:bodyPr/>
                  <a:lstStyle/>
                  <a:p>
                    <a:fld id="{D002D681-6F6B-45A8-AE98-76B6B5AF31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8-97B6-4E4A-BB6F-2BABF5AA81B3}"/>
                </c:ext>
              </c:extLst>
            </c:dLbl>
            <c:dLbl>
              <c:idx val="2755"/>
              <c:tx>
                <c:rich>
                  <a:bodyPr/>
                  <a:lstStyle/>
                  <a:p>
                    <a:fld id="{936986B7-4C48-4F96-841F-8B2A588D27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9-97B6-4E4A-BB6F-2BABF5AA81B3}"/>
                </c:ext>
              </c:extLst>
            </c:dLbl>
            <c:dLbl>
              <c:idx val="2756"/>
              <c:tx>
                <c:rich>
                  <a:bodyPr/>
                  <a:lstStyle/>
                  <a:p>
                    <a:fld id="{71B57D41-071E-4A7F-A63A-44E08ADAA5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A-97B6-4E4A-BB6F-2BABF5AA81B3}"/>
                </c:ext>
              </c:extLst>
            </c:dLbl>
            <c:dLbl>
              <c:idx val="2757"/>
              <c:tx>
                <c:rich>
                  <a:bodyPr/>
                  <a:lstStyle/>
                  <a:p>
                    <a:fld id="{714B295B-AD99-4F55-BD2B-F939BEDC6E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B-97B6-4E4A-BB6F-2BABF5AA81B3}"/>
                </c:ext>
              </c:extLst>
            </c:dLbl>
            <c:dLbl>
              <c:idx val="2758"/>
              <c:tx>
                <c:rich>
                  <a:bodyPr/>
                  <a:lstStyle/>
                  <a:p>
                    <a:fld id="{3EC7BCB1-A63D-41A4-8AAE-EB584C38C5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C-97B6-4E4A-BB6F-2BABF5AA81B3}"/>
                </c:ext>
              </c:extLst>
            </c:dLbl>
            <c:dLbl>
              <c:idx val="2759"/>
              <c:tx>
                <c:rich>
                  <a:bodyPr/>
                  <a:lstStyle/>
                  <a:p>
                    <a:fld id="{A0C8A426-7655-4A6F-8A24-29585A6605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D-97B6-4E4A-BB6F-2BABF5AA81B3}"/>
                </c:ext>
              </c:extLst>
            </c:dLbl>
            <c:dLbl>
              <c:idx val="2760"/>
              <c:tx>
                <c:rich>
                  <a:bodyPr/>
                  <a:lstStyle/>
                  <a:p>
                    <a:fld id="{F6134C02-4F89-4E11-955C-869754E8AB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E-97B6-4E4A-BB6F-2BABF5AA81B3}"/>
                </c:ext>
              </c:extLst>
            </c:dLbl>
            <c:dLbl>
              <c:idx val="2761"/>
              <c:tx>
                <c:rich>
                  <a:bodyPr/>
                  <a:lstStyle/>
                  <a:p>
                    <a:fld id="{816DB30B-45C3-40AC-AD69-E47682C0AF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F-97B6-4E4A-BB6F-2BABF5AA81B3}"/>
                </c:ext>
              </c:extLst>
            </c:dLbl>
            <c:dLbl>
              <c:idx val="2762"/>
              <c:tx>
                <c:rich>
                  <a:bodyPr/>
                  <a:lstStyle/>
                  <a:p>
                    <a:fld id="{6F0DBD87-21AF-4755-8CBF-99721900F0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0-97B6-4E4A-BB6F-2BABF5AA81B3}"/>
                </c:ext>
              </c:extLst>
            </c:dLbl>
            <c:dLbl>
              <c:idx val="2763"/>
              <c:tx>
                <c:rich>
                  <a:bodyPr/>
                  <a:lstStyle/>
                  <a:p>
                    <a:fld id="{529EAE84-71AD-47CE-B7BF-07D5084D37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1-97B6-4E4A-BB6F-2BABF5AA81B3}"/>
                </c:ext>
              </c:extLst>
            </c:dLbl>
            <c:dLbl>
              <c:idx val="2764"/>
              <c:tx>
                <c:rich>
                  <a:bodyPr/>
                  <a:lstStyle/>
                  <a:p>
                    <a:fld id="{0D10AB3D-E48A-421A-A403-B94874CF04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2-97B6-4E4A-BB6F-2BABF5AA81B3}"/>
                </c:ext>
              </c:extLst>
            </c:dLbl>
            <c:dLbl>
              <c:idx val="2765"/>
              <c:tx>
                <c:rich>
                  <a:bodyPr/>
                  <a:lstStyle/>
                  <a:p>
                    <a:fld id="{2C73B1EE-2B9E-41B5-A025-54AA2CDABF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3-97B6-4E4A-BB6F-2BABF5AA81B3}"/>
                </c:ext>
              </c:extLst>
            </c:dLbl>
            <c:dLbl>
              <c:idx val="2766"/>
              <c:tx>
                <c:rich>
                  <a:bodyPr/>
                  <a:lstStyle/>
                  <a:p>
                    <a:fld id="{953D270E-766C-4AAB-8604-13B1632EF2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4-97B6-4E4A-BB6F-2BABF5AA81B3}"/>
                </c:ext>
              </c:extLst>
            </c:dLbl>
            <c:dLbl>
              <c:idx val="2767"/>
              <c:tx>
                <c:rich>
                  <a:bodyPr/>
                  <a:lstStyle/>
                  <a:p>
                    <a:fld id="{B5CE2E1E-F4C6-4F22-914A-0318064066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5-97B6-4E4A-BB6F-2BABF5AA81B3}"/>
                </c:ext>
              </c:extLst>
            </c:dLbl>
            <c:dLbl>
              <c:idx val="2768"/>
              <c:tx>
                <c:rich>
                  <a:bodyPr/>
                  <a:lstStyle/>
                  <a:p>
                    <a:fld id="{3B8487E6-9C47-479A-B39E-40E2D6E594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6-97B6-4E4A-BB6F-2BABF5AA81B3}"/>
                </c:ext>
              </c:extLst>
            </c:dLbl>
            <c:dLbl>
              <c:idx val="2769"/>
              <c:tx>
                <c:rich>
                  <a:bodyPr/>
                  <a:lstStyle/>
                  <a:p>
                    <a:fld id="{18637688-D4E0-4F5D-84FE-5C64B24BBF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7-97B6-4E4A-BB6F-2BABF5AA81B3}"/>
                </c:ext>
              </c:extLst>
            </c:dLbl>
            <c:dLbl>
              <c:idx val="2770"/>
              <c:tx>
                <c:rich>
                  <a:bodyPr/>
                  <a:lstStyle/>
                  <a:p>
                    <a:fld id="{C12EBF4A-42EC-4D3E-8B35-45D3401066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8-97B6-4E4A-BB6F-2BABF5AA81B3}"/>
                </c:ext>
              </c:extLst>
            </c:dLbl>
            <c:dLbl>
              <c:idx val="2771"/>
              <c:tx>
                <c:rich>
                  <a:bodyPr/>
                  <a:lstStyle/>
                  <a:p>
                    <a:fld id="{AB03D8CD-ADD4-479F-862E-3AAD64D4CA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9-97B6-4E4A-BB6F-2BABF5AA81B3}"/>
                </c:ext>
              </c:extLst>
            </c:dLbl>
            <c:dLbl>
              <c:idx val="2772"/>
              <c:tx>
                <c:rich>
                  <a:bodyPr/>
                  <a:lstStyle/>
                  <a:p>
                    <a:fld id="{AF41E86A-77EA-4772-9DED-CC0C458863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A-97B6-4E4A-BB6F-2BABF5AA81B3}"/>
                </c:ext>
              </c:extLst>
            </c:dLbl>
            <c:dLbl>
              <c:idx val="2773"/>
              <c:tx>
                <c:rich>
                  <a:bodyPr/>
                  <a:lstStyle/>
                  <a:p>
                    <a:fld id="{62AE1C67-CF1F-4EE8-B23F-5E0DA40D1D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B-97B6-4E4A-BB6F-2BABF5AA81B3}"/>
                </c:ext>
              </c:extLst>
            </c:dLbl>
            <c:dLbl>
              <c:idx val="2774"/>
              <c:tx>
                <c:rich>
                  <a:bodyPr/>
                  <a:lstStyle/>
                  <a:p>
                    <a:fld id="{7CB65843-3B45-4446-B195-96FAB0E5AA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C-97B6-4E4A-BB6F-2BABF5AA81B3}"/>
                </c:ext>
              </c:extLst>
            </c:dLbl>
            <c:dLbl>
              <c:idx val="2775"/>
              <c:tx>
                <c:rich>
                  <a:bodyPr/>
                  <a:lstStyle/>
                  <a:p>
                    <a:fld id="{D4B7C832-9331-4F1E-8433-0CA1D7CDEF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D-97B6-4E4A-BB6F-2BABF5AA81B3}"/>
                </c:ext>
              </c:extLst>
            </c:dLbl>
            <c:dLbl>
              <c:idx val="2776"/>
              <c:tx>
                <c:rich>
                  <a:bodyPr/>
                  <a:lstStyle/>
                  <a:p>
                    <a:fld id="{D8E027DA-589F-4A44-8ADD-FDF545E8AF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E-97B6-4E4A-BB6F-2BABF5AA81B3}"/>
                </c:ext>
              </c:extLst>
            </c:dLbl>
            <c:dLbl>
              <c:idx val="2777"/>
              <c:tx>
                <c:rich>
                  <a:bodyPr/>
                  <a:lstStyle/>
                  <a:p>
                    <a:fld id="{1259B343-A379-4D44-9D61-705EFDCFDD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F-97B6-4E4A-BB6F-2BABF5AA81B3}"/>
                </c:ext>
              </c:extLst>
            </c:dLbl>
            <c:dLbl>
              <c:idx val="2778"/>
              <c:tx>
                <c:rich>
                  <a:bodyPr/>
                  <a:lstStyle/>
                  <a:p>
                    <a:fld id="{F7185CAF-DBEA-4980-AFF5-D868042A2C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0-97B6-4E4A-BB6F-2BABF5AA81B3}"/>
                </c:ext>
              </c:extLst>
            </c:dLbl>
            <c:dLbl>
              <c:idx val="2779"/>
              <c:tx>
                <c:rich>
                  <a:bodyPr/>
                  <a:lstStyle/>
                  <a:p>
                    <a:fld id="{FA41EC2F-B312-4A99-9775-586271B197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1-97B6-4E4A-BB6F-2BABF5AA81B3}"/>
                </c:ext>
              </c:extLst>
            </c:dLbl>
            <c:dLbl>
              <c:idx val="2780"/>
              <c:tx>
                <c:rich>
                  <a:bodyPr/>
                  <a:lstStyle/>
                  <a:p>
                    <a:fld id="{11E9666E-CCE8-493C-B5DF-4A9EB0905C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2-97B6-4E4A-BB6F-2BABF5AA81B3}"/>
                </c:ext>
              </c:extLst>
            </c:dLbl>
            <c:dLbl>
              <c:idx val="2781"/>
              <c:tx>
                <c:rich>
                  <a:bodyPr/>
                  <a:lstStyle/>
                  <a:p>
                    <a:fld id="{A1CB25B7-73E3-4F3C-9771-DBB1829133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3-97B6-4E4A-BB6F-2BABF5AA81B3}"/>
                </c:ext>
              </c:extLst>
            </c:dLbl>
            <c:dLbl>
              <c:idx val="2782"/>
              <c:tx>
                <c:rich>
                  <a:bodyPr/>
                  <a:lstStyle/>
                  <a:p>
                    <a:fld id="{AC916306-532D-4C67-BB6A-9C824BD2AB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4-97B6-4E4A-BB6F-2BABF5AA81B3}"/>
                </c:ext>
              </c:extLst>
            </c:dLbl>
            <c:dLbl>
              <c:idx val="2783"/>
              <c:tx>
                <c:rich>
                  <a:bodyPr/>
                  <a:lstStyle/>
                  <a:p>
                    <a:fld id="{6DA4B522-AB92-4C80-A5FF-275DB2C2E4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5-97B6-4E4A-BB6F-2BABF5AA81B3}"/>
                </c:ext>
              </c:extLst>
            </c:dLbl>
            <c:dLbl>
              <c:idx val="2784"/>
              <c:tx>
                <c:rich>
                  <a:bodyPr/>
                  <a:lstStyle/>
                  <a:p>
                    <a:fld id="{285935AE-C0C4-4FE1-8316-3B426292AE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6-97B6-4E4A-BB6F-2BABF5AA81B3}"/>
                </c:ext>
              </c:extLst>
            </c:dLbl>
            <c:dLbl>
              <c:idx val="2785"/>
              <c:tx>
                <c:rich>
                  <a:bodyPr/>
                  <a:lstStyle/>
                  <a:p>
                    <a:fld id="{31AD2C99-8FCC-4327-8F14-EFDA516FB3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7-97B6-4E4A-BB6F-2BABF5AA81B3}"/>
                </c:ext>
              </c:extLst>
            </c:dLbl>
            <c:dLbl>
              <c:idx val="2786"/>
              <c:tx>
                <c:rich>
                  <a:bodyPr/>
                  <a:lstStyle/>
                  <a:p>
                    <a:fld id="{6D055F43-B910-43A9-9FFA-F1A8310B19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8-97B6-4E4A-BB6F-2BABF5AA81B3}"/>
                </c:ext>
              </c:extLst>
            </c:dLbl>
            <c:dLbl>
              <c:idx val="2787"/>
              <c:tx>
                <c:rich>
                  <a:bodyPr/>
                  <a:lstStyle/>
                  <a:p>
                    <a:fld id="{ED9D508F-EF94-4908-B4E0-4AEFF9A7F4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9-97B6-4E4A-BB6F-2BABF5AA81B3}"/>
                </c:ext>
              </c:extLst>
            </c:dLbl>
            <c:dLbl>
              <c:idx val="2788"/>
              <c:tx>
                <c:rich>
                  <a:bodyPr/>
                  <a:lstStyle/>
                  <a:p>
                    <a:fld id="{C4295EB7-9368-4B7E-B419-9774B67BEE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A-97B6-4E4A-BB6F-2BABF5AA81B3}"/>
                </c:ext>
              </c:extLst>
            </c:dLbl>
            <c:dLbl>
              <c:idx val="2789"/>
              <c:tx>
                <c:rich>
                  <a:bodyPr/>
                  <a:lstStyle/>
                  <a:p>
                    <a:fld id="{5219961F-571B-4BB4-8924-1B0C33F64B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B-97B6-4E4A-BB6F-2BABF5AA81B3}"/>
                </c:ext>
              </c:extLst>
            </c:dLbl>
            <c:dLbl>
              <c:idx val="2790"/>
              <c:tx>
                <c:rich>
                  <a:bodyPr/>
                  <a:lstStyle/>
                  <a:p>
                    <a:fld id="{14CB6740-800E-46E4-BC8E-4EC97DE358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C-97B6-4E4A-BB6F-2BABF5AA81B3}"/>
                </c:ext>
              </c:extLst>
            </c:dLbl>
            <c:dLbl>
              <c:idx val="2791"/>
              <c:tx>
                <c:rich>
                  <a:bodyPr/>
                  <a:lstStyle/>
                  <a:p>
                    <a:fld id="{616E4FF3-E511-4F52-855E-0B11667ED5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D-97B6-4E4A-BB6F-2BABF5AA81B3}"/>
                </c:ext>
              </c:extLst>
            </c:dLbl>
            <c:dLbl>
              <c:idx val="2792"/>
              <c:tx>
                <c:rich>
                  <a:bodyPr/>
                  <a:lstStyle/>
                  <a:p>
                    <a:fld id="{EEC90388-BB93-4D95-8563-4962C506DB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E-97B6-4E4A-BB6F-2BABF5AA81B3}"/>
                </c:ext>
              </c:extLst>
            </c:dLbl>
            <c:dLbl>
              <c:idx val="2793"/>
              <c:tx>
                <c:rich>
                  <a:bodyPr/>
                  <a:lstStyle/>
                  <a:p>
                    <a:fld id="{094FC870-E0AF-4AA1-8C05-E3C9F3A35D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F-97B6-4E4A-BB6F-2BABF5AA81B3}"/>
                </c:ext>
              </c:extLst>
            </c:dLbl>
            <c:dLbl>
              <c:idx val="2794"/>
              <c:tx>
                <c:rich>
                  <a:bodyPr/>
                  <a:lstStyle/>
                  <a:p>
                    <a:fld id="{426F8C20-9209-4939-9627-C30A2AF167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0-97B6-4E4A-BB6F-2BABF5AA81B3}"/>
                </c:ext>
              </c:extLst>
            </c:dLbl>
            <c:dLbl>
              <c:idx val="2795"/>
              <c:tx>
                <c:rich>
                  <a:bodyPr/>
                  <a:lstStyle/>
                  <a:p>
                    <a:fld id="{FC6357E5-32B1-4E22-9146-0FB2635D89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1-97B6-4E4A-BB6F-2BABF5AA81B3}"/>
                </c:ext>
              </c:extLst>
            </c:dLbl>
            <c:dLbl>
              <c:idx val="2796"/>
              <c:tx>
                <c:rich>
                  <a:bodyPr/>
                  <a:lstStyle/>
                  <a:p>
                    <a:fld id="{F269FB56-D0B1-4625-960A-9180E4A14A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2-97B6-4E4A-BB6F-2BABF5AA81B3}"/>
                </c:ext>
              </c:extLst>
            </c:dLbl>
            <c:dLbl>
              <c:idx val="2797"/>
              <c:tx>
                <c:rich>
                  <a:bodyPr/>
                  <a:lstStyle/>
                  <a:p>
                    <a:fld id="{9DC7002B-2B81-4D75-B91A-4A51411853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3-97B6-4E4A-BB6F-2BABF5AA81B3}"/>
                </c:ext>
              </c:extLst>
            </c:dLbl>
            <c:dLbl>
              <c:idx val="2798"/>
              <c:tx>
                <c:rich>
                  <a:bodyPr/>
                  <a:lstStyle/>
                  <a:p>
                    <a:fld id="{E3ABF15B-75B1-4551-87D7-A2D703C608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4-97B6-4E4A-BB6F-2BABF5AA81B3}"/>
                </c:ext>
              </c:extLst>
            </c:dLbl>
            <c:dLbl>
              <c:idx val="2799"/>
              <c:tx>
                <c:rich>
                  <a:bodyPr/>
                  <a:lstStyle/>
                  <a:p>
                    <a:fld id="{4F73E192-C727-4486-8838-D67A140280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5-97B6-4E4A-BB6F-2BABF5AA81B3}"/>
                </c:ext>
              </c:extLst>
            </c:dLbl>
            <c:dLbl>
              <c:idx val="2800"/>
              <c:tx>
                <c:rich>
                  <a:bodyPr/>
                  <a:lstStyle/>
                  <a:p>
                    <a:fld id="{3D61EA50-FD21-4E6A-94B5-730C86243A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6-97B6-4E4A-BB6F-2BABF5AA81B3}"/>
                </c:ext>
              </c:extLst>
            </c:dLbl>
            <c:dLbl>
              <c:idx val="2801"/>
              <c:tx>
                <c:rich>
                  <a:bodyPr/>
                  <a:lstStyle/>
                  <a:p>
                    <a:fld id="{F1795988-A4D4-4D5F-9C9F-B9B0340F1D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7-97B6-4E4A-BB6F-2BABF5AA81B3}"/>
                </c:ext>
              </c:extLst>
            </c:dLbl>
            <c:dLbl>
              <c:idx val="2802"/>
              <c:tx>
                <c:rich>
                  <a:bodyPr/>
                  <a:lstStyle/>
                  <a:p>
                    <a:fld id="{A548F09D-6315-4B4E-8526-C55DC3DD18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8-97B6-4E4A-BB6F-2BABF5AA81B3}"/>
                </c:ext>
              </c:extLst>
            </c:dLbl>
            <c:dLbl>
              <c:idx val="2803"/>
              <c:tx>
                <c:rich>
                  <a:bodyPr/>
                  <a:lstStyle/>
                  <a:p>
                    <a:fld id="{E38502F8-C122-404B-B0A2-1405B3094D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9-97B6-4E4A-BB6F-2BABF5AA81B3}"/>
                </c:ext>
              </c:extLst>
            </c:dLbl>
            <c:dLbl>
              <c:idx val="2804"/>
              <c:tx>
                <c:rich>
                  <a:bodyPr/>
                  <a:lstStyle/>
                  <a:p>
                    <a:fld id="{80152D88-0821-4DD4-A126-8BB12B77D3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A-97B6-4E4A-BB6F-2BABF5AA81B3}"/>
                </c:ext>
              </c:extLst>
            </c:dLbl>
            <c:dLbl>
              <c:idx val="2805"/>
              <c:tx>
                <c:rich>
                  <a:bodyPr/>
                  <a:lstStyle/>
                  <a:p>
                    <a:fld id="{7CD826AB-DCA9-4C5A-A855-5F7DAF0B6D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B-97B6-4E4A-BB6F-2BABF5AA81B3}"/>
                </c:ext>
              </c:extLst>
            </c:dLbl>
            <c:dLbl>
              <c:idx val="2806"/>
              <c:tx>
                <c:rich>
                  <a:bodyPr/>
                  <a:lstStyle/>
                  <a:p>
                    <a:fld id="{BF854445-CD42-4B64-96B9-84BDDD3724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C-97B6-4E4A-BB6F-2BABF5AA81B3}"/>
                </c:ext>
              </c:extLst>
            </c:dLbl>
            <c:dLbl>
              <c:idx val="2807"/>
              <c:tx>
                <c:rich>
                  <a:bodyPr/>
                  <a:lstStyle/>
                  <a:p>
                    <a:fld id="{27FC1D44-116C-497B-B1D2-6246AF80D6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D-97B6-4E4A-BB6F-2BABF5AA81B3}"/>
                </c:ext>
              </c:extLst>
            </c:dLbl>
            <c:dLbl>
              <c:idx val="2808"/>
              <c:tx>
                <c:rich>
                  <a:bodyPr/>
                  <a:lstStyle/>
                  <a:p>
                    <a:fld id="{EB234DF0-FA5E-436D-BBBB-FE11053016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E-97B6-4E4A-BB6F-2BABF5AA81B3}"/>
                </c:ext>
              </c:extLst>
            </c:dLbl>
            <c:dLbl>
              <c:idx val="2809"/>
              <c:tx>
                <c:rich>
                  <a:bodyPr/>
                  <a:lstStyle/>
                  <a:p>
                    <a:fld id="{064A741A-6920-4DCA-B755-CDEFC780CA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F-97B6-4E4A-BB6F-2BABF5AA81B3}"/>
                </c:ext>
              </c:extLst>
            </c:dLbl>
            <c:dLbl>
              <c:idx val="2810"/>
              <c:tx>
                <c:rich>
                  <a:bodyPr/>
                  <a:lstStyle/>
                  <a:p>
                    <a:fld id="{66CA1F14-A1E0-4BF2-AC23-6A881D731A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0-97B6-4E4A-BB6F-2BABF5AA81B3}"/>
                </c:ext>
              </c:extLst>
            </c:dLbl>
            <c:dLbl>
              <c:idx val="2811"/>
              <c:tx>
                <c:rich>
                  <a:bodyPr/>
                  <a:lstStyle/>
                  <a:p>
                    <a:fld id="{5B0F93D7-E20E-48CE-90D5-B4B18F6E40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1-97B6-4E4A-BB6F-2BABF5AA81B3}"/>
                </c:ext>
              </c:extLst>
            </c:dLbl>
            <c:dLbl>
              <c:idx val="2812"/>
              <c:tx>
                <c:rich>
                  <a:bodyPr/>
                  <a:lstStyle/>
                  <a:p>
                    <a:fld id="{1AD7918A-A9B9-4E1B-8F46-4E6FE829E2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2-97B6-4E4A-BB6F-2BABF5AA81B3}"/>
                </c:ext>
              </c:extLst>
            </c:dLbl>
            <c:dLbl>
              <c:idx val="2813"/>
              <c:tx>
                <c:rich>
                  <a:bodyPr/>
                  <a:lstStyle/>
                  <a:p>
                    <a:fld id="{4B0F4B03-45E4-4A3B-918B-2A0FA47F4E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3-97B6-4E4A-BB6F-2BABF5AA81B3}"/>
                </c:ext>
              </c:extLst>
            </c:dLbl>
            <c:dLbl>
              <c:idx val="2814"/>
              <c:tx>
                <c:rich>
                  <a:bodyPr/>
                  <a:lstStyle/>
                  <a:p>
                    <a:fld id="{2ABB1B50-5887-4FA2-B7C7-4F86C7E3DB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4-97B6-4E4A-BB6F-2BABF5AA81B3}"/>
                </c:ext>
              </c:extLst>
            </c:dLbl>
            <c:dLbl>
              <c:idx val="2815"/>
              <c:tx>
                <c:rich>
                  <a:bodyPr/>
                  <a:lstStyle/>
                  <a:p>
                    <a:fld id="{EDFDECAE-24B4-44F3-B276-A1264DE11D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5-97B6-4E4A-BB6F-2BABF5AA81B3}"/>
                </c:ext>
              </c:extLst>
            </c:dLbl>
            <c:dLbl>
              <c:idx val="2816"/>
              <c:tx>
                <c:rich>
                  <a:bodyPr/>
                  <a:lstStyle/>
                  <a:p>
                    <a:fld id="{E34C84DB-35B1-49E6-AD20-00AD4AA16C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6-97B6-4E4A-BB6F-2BABF5AA81B3}"/>
                </c:ext>
              </c:extLst>
            </c:dLbl>
            <c:dLbl>
              <c:idx val="2817"/>
              <c:tx>
                <c:rich>
                  <a:bodyPr/>
                  <a:lstStyle/>
                  <a:p>
                    <a:fld id="{00FE6815-C943-48E4-819B-111868C8F1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7-97B6-4E4A-BB6F-2BABF5AA81B3}"/>
                </c:ext>
              </c:extLst>
            </c:dLbl>
            <c:dLbl>
              <c:idx val="2818"/>
              <c:tx>
                <c:rich>
                  <a:bodyPr/>
                  <a:lstStyle/>
                  <a:p>
                    <a:fld id="{CF152F27-F0C1-48B4-B641-46E1627C38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8-97B6-4E4A-BB6F-2BABF5AA81B3}"/>
                </c:ext>
              </c:extLst>
            </c:dLbl>
            <c:dLbl>
              <c:idx val="2819"/>
              <c:tx>
                <c:rich>
                  <a:bodyPr/>
                  <a:lstStyle/>
                  <a:p>
                    <a:fld id="{BE5FCC78-7A76-4F55-AFEF-A4CEFDC30B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9-97B6-4E4A-BB6F-2BABF5AA81B3}"/>
                </c:ext>
              </c:extLst>
            </c:dLbl>
            <c:dLbl>
              <c:idx val="2820"/>
              <c:tx>
                <c:rich>
                  <a:bodyPr/>
                  <a:lstStyle/>
                  <a:p>
                    <a:fld id="{9E6F418D-A0A4-4A1E-8679-8CFF646542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A-97B6-4E4A-BB6F-2BABF5AA81B3}"/>
                </c:ext>
              </c:extLst>
            </c:dLbl>
            <c:dLbl>
              <c:idx val="2821"/>
              <c:tx>
                <c:rich>
                  <a:bodyPr/>
                  <a:lstStyle/>
                  <a:p>
                    <a:fld id="{2D8A30E9-E713-4B6A-A95C-BE0EDA1150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B-97B6-4E4A-BB6F-2BABF5AA81B3}"/>
                </c:ext>
              </c:extLst>
            </c:dLbl>
            <c:dLbl>
              <c:idx val="2822"/>
              <c:tx>
                <c:rich>
                  <a:bodyPr/>
                  <a:lstStyle/>
                  <a:p>
                    <a:fld id="{569BD08E-9CE5-4AAF-9284-C7DD391DDE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C-97B6-4E4A-BB6F-2BABF5AA81B3}"/>
                </c:ext>
              </c:extLst>
            </c:dLbl>
            <c:dLbl>
              <c:idx val="2823"/>
              <c:tx>
                <c:rich>
                  <a:bodyPr/>
                  <a:lstStyle/>
                  <a:p>
                    <a:fld id="{1521ABC2-8DCD-41E2-A53F-A6277EE9A2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D-97B6-4E4A-BB6F-2BABF5AA81B3}"/>
                </c:ext>
              </c:extLst>
            </c:dLbl>
            <c:dLbl>
              <c:idx val="2824"/>
              <c:tx>
                <c:rich>
                  <a:bodyPr/>
                  <a:lstStyle/>
                  <a:p>
                    <a:fld id="{1306FC3A-DBE6-44DC-BDC8-74FE801415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E-97B6-4E4A-BB6F-2BABF5AA81B3}"/>
                </c:ext>
              </c:extLst>
            </c:dLbl>
            <c:dLbl>
              <c:idx val="2825"/>
              <c:tx>
                <c:rich>
                  <a:bodyPr/>
                  <a:lstStyle/>
                  <a:p>
                    <a:fld id="{2D74EF27-4489-44D4-93EF-D5D0B94CC1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F-97B6-4E4A-BB6F-2BABF5AA81B3}"/>
                </c:ext>
              </c:extLst>
            </c:dLbl>
            <c:dLbl>
              <c:idx val="2826"/>
              <c:tx>
                <c:rich>
                  <a:bodyPr/>
                  <a:lstStyle/>
                  <a:p>
                    <a:fld id="{59C6C2EA-AC08-40C2-ABB3-4A87734FC3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0-97B6-4E4A-BB6F-2BABF5AA81B3}"/>
                </c:ext>
              </c:extLst>
            </c:dLbl>
            <c:dLbl>
              <c:idx val="2827"/>
              <c:tx>
                <c:rich>
                  <a:bodyPr/>
                  <a:lstStyle/>
                  <a:p>
                    <a:fld id="{A808BD3B-E8B8-4EF4-887C-2A9F1E3C57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1-97B6-4E4A-BB6F-2BABF5AA81B3}"/>
                </c:ext>
              </c:extLst>
            </c:dLbl>
            <c:dLbl>
              <c:idx val="2828"/>
              <c:tx>
                <c:rich>
                  <a:bodyPr/>
                  <a:lstStyle/>
                  <a:p>
                    <a:fld id="{EDEE33A4-EBAB-4300-B85D-0D8E4D77B9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2-97B6-4E4A-BB6F-2BABF5AA81B3}"/>
                </c:ext>
              </c:extLst>
            </c:dLbl>
            <c:dLbl>
              <c:idx val="2829"/>
              <c:tx>
                <c:rich>
                  <a:bodyPr/>
                  <a:lstStyle/>
                  <a:p>
                    <a:fld id="{24BD4131-0351-46A6-B7CC-569906A8D9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3-97B6-4E4A-BB6F-2BABF5AA81B3}"/>
                </c:ext>
              </c:extLst>
            </c:dLbl>
            <c:dLbl>
              <c:idx val="2830"/>
              <c:tx>
                <c:rich>
                  <a:bodyPr/>
                  <a:lstStyle/>
                  <a:p>
                    <a:fld id="{F6653EC1-8BEE-4DF3-B7E1-DCC523988C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4-97B6-4E4A-BB6F-2BABF5AA81B3}"/>
                </c:ext>
              </c:extLst>
            </c:dLbl>
            <c:dLbl>
              <c:idx val="2831"/>
              <c:tx>
                <c:rich>
                  <a:bodyPr/>
                  <a:lstStyle/>
                  <a:p>
                    <a:fld id="{CA8C8BF3-31BF-46E7-997E-90A68BF45C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5-97B6-4E4A-BB6F-2BABF5AA81B3}"/>
                </c:ext>
              </c:extLst>
            </c:dLbl>
            <c:dLbl>
              <c:idx val="2832"/>
              <c:tx>
                <c:rich>
                  <a:bodyPr/>
                  <a:lstStyle/>
                  <a:p>
                    <a:fld id="{E249DBCF-8372-4C6D-8163-D419C7E629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6-97B6-4E4A-BB6F-2BABF5AA81B3}"/>
                </c:ext>
              </c:extLst>
            </c:dLbl>
            <c:dLbl>
              <c:idx val="2833"/>
              <c:tx>
                <c:rich>
                  <a:bodyPr/>
                  <a:lstStyle/>
                  <a:p>
                    <a:fld id="{975DB7EF-6D39-4C81-B7CE-E3E9A56B16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7-97B6-4E4A-BB6F-2BABF5AA81B3}"/>
                </c:ext>
              </c:extLst>
            </c:dLbl>
            <c:dLbl>
              <c:idx val="2834"/>
              <c:tx>
                <c:rich>
                  <a:bodyPr/>
                  <a:lstStyle/>
                  <a:p>
                    <a:fld id="{A7300F32-E310-427B-A162-A2AA7D8FF4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8-97B6-4E4A-BB6F-2BABF5AA81B3}"/>
                </c:ext>
              </c:extLst>
            </c:dLbl>
            <c:dLbl>
              <c:idx val="2835"/>
              <c:tx>
                <c:rich>
                  <a:bodyPr/>
                  <a:lstStyle/>
                  <a:p>
                    <a:fld id="{02B6100A-C5E5-41DF-86F6-67A01CBEAB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9-97B6-4E4A-BB6F-2BABF5AA81B3}"/>
                </c:ext>
              </c:extLst>
            </c:dLbl>
            <c:dLbl>
              <c:idx val="2836"/>
              <c:tx>
                <c:rich>
                  <a:bodyPr/>
                  <a:lstStyle/>
                  <a:p>
                    <a:fld id="{6B8B2258-360D-47D2-94D4-8C423B5B76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A-97B6-4E4A-BB6F-2BABF5AA81B3}"/>
                </c:ext>
              </c:extLst>
            </c:dLbl>
            <c:dLbl>
              <c:idx val="2837"/>
              <c:tx>
                <c:rich>
                  <a:bodyPr/>
                  <a:lstStyle/>
                  <a:p>
                    <a:fld id="{8151DB75-B74D-4537-B844-2E5539671A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B-97B6-4E4A-BB6F-2BABF5AA81B3}"/>
                </c:ext>
              </c:extLst>
            </c:dLbl>
            <c:dLbl>
              <c:idx val="2838"/>
              <c:tx>
                <c:rich>
                  <a:bodyPr/>
                  <a:lstStyle/>
                  <a:p>
                    <a:fld id="{3D7A694E-76D1-4CA6-A103-318A99E01B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C-97B6-4E4A-BB6F-2BABF5AA81B3}"/>
                </c:ext>
              </c:extLst>
            </c:dLbl>
            <c:dLbl>
              <c:idx val="2839"/>
              <c:tx>
                <c:rich>
                  <a:bodyPr/>
                  <a:lstStyle/>
                  <a:p>
                    <a:fld id="{9C841D98-9A63-433D-A930-1E7AAF66D1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D-97B6-4E4A-BB6F-2BABF5AA81B3}"/>
                </c:ext>
              </c:extLst>
            </c:dLbl>
            <c:dLbl>
              <c:idx val="2840"/>
              <c:tx>
                <c:rich>
                  <a:bodyPr/>
                  <a:lstStyle/>
                  <a:p>
                    <a:fld id="{54F47096-E1E7-4D63-B978-67DE82D8E9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E-97B6-4E4A-BB6F-2BABF5AA81B3}"/>
                </c:ext>
              </c:extLst>
            </c:dLbl>
            <c:dLbl>
              <c:idx val="2841"/>
              <c:tx>
                <c:rich>
                  <a:bodyPr/>
                  <a:lstStyle/>
                  <a:p>
                    <a:fld id="{4DC3C3C9-B8F5-48DF-89B3-7B98834E20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F-97B6-4E4A-BB6F-2BABF5AA81B3}"/>
                </c:ext>
              </c:extLst>
            </c:dLbl>
            <c:dLbl>
              <c:idx val="2842"/>
              <c:tx>
                <c:rich>
                  <a:bodyPr/>
                  <a:lstStyle/>
                  <a:p>
                    <a:fld id="{41310608-05C1-46B6-B551-58469C1DC3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0-97B6-4E4A-BB6F-2BABF5AA81B3}"/>
                </c:ext>
              </c:extLst>
            </c:dLbl>
            <c:dLbl>
              <c:idx val="2843"/>
              <c:tx>
                <c:rich>
                  <a:bodyPr/>
                  <a:lstStyle/>
                  <a:p>
                    <a:fld id="{F0C16D99-6A58-49D0-834C-CDD30E2FB4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1-97B6-4E4A-BB6F-2BABF5AA81B3}"/>
                </c:ext>
              </c:extLst>
            </c:dLbl>
            <c:dLbl>
              <c:idx val="2844"/>
              <c:tx>
                <c:rich>
                  <a:bodyPr/>
                  <a:lstStyle/>
                  <a:p>
                    <a:fld id="{CF417556-E1B4-4362-A0FA-31C8F29B4B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2-97B6-4E4A-BB6F-2BABF5AA81B3}"/>
                </c:ext>
              </c:extLst>
            </c:dLbl>
            <c:dLbl>
              <c:idx val="2845"/>
              <c:tx>
                <c:rich>
                  <a:bodyPr/>
                  <a:lstStyle/>
                  <a:p>
                    <a:fld id="{B87B7632-033B-42B1-AE85-14D9C8D375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3-97B6-4E4A-BB6F-2BABF5AA81B3}"/>
                </c:ext>
              </c:extLst>
            </c:dLbl>
            <c:dLbl>
              <c:idx val="2846"/>
              <c:tx>
                <c:rich>
                  <a:bodyPr/>
                  <a:lstStyle/>
                  <a:p>
                    <a:fld id="{51B5A511-EDD5-44B3-B0BF-7E657C36BD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4-97B6-4E4A-BB6F-2BABF5AA81B3}"/>
                </c:ext>
              </c:extLst>
            </c:dLbl>
            <c:dLbl>
              <c:idx val="2847"/>
              <c:tx>
                <c:rich>
                  <a:bodyPr/>
                  <a:lstStyle/>
                  <a:p>
                    <a:fld id="{1271CE09-B938-493D-82C6-DEE16CEA05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5-97B6-4E4A-BB6F-2BABF5AA81B3}"/>
                </c:ext>
              </c:extLst>
            </c:dLbl>
            <c:dLbl>
              <c:idx val="2848"/>
              <c:tx>
                <c:rich>
                  <a:bodyPr/>
                  <a:lstStyle/>
                  <a:p>
                    <a:fld id="{688EC2CF-5B2D-4D2D-B3EB-02C5634667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6-97B6-4E4A-BB6F-2BABF5AA81B3}"/>
                </c:ext>
              </c:extLst>
            </c:dLbl>
            <c:dLbl>
              <c:idx val="2849"/>
              <c:tx>
                <c:rich>
                  <a:bodyPr/>
                  <a:lstStyle/>
                  <a:p>
                    <a:fld id="{FD8374EC-93CE-44D6-ACBC-A93285728C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7-97B6-4E4A-BB6F-2BABF5AA81B3}"/>
                </c:ext>
              </c:extLst>
            </c:dLbl>
            <c:dLbl>
              <c:idx val="2850"/>
              <c:tx>
                <c:rich>
                  <a:bodyPr/>
                  <a:lstStyle/>
                  <a:p>
                    <a:fld id="{E0E0B6DA-D20B-4E7E-9F1D-D91B477128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8-97B6-4E4A-BB6F-2BABF5AA81B3}"/>
                </c:ext>
              </c:extLst>
            </c:dLbl>
            <c:dLbl>
              <c:idx val="2851"/>
              <c:tx>
                <c:rich>
                  <a:bodyPr/>
                  <a:lstStyle/>
                  <a:p>
                    <a:fld id="{3B0FDC2C-E4D4-4F52-B0B8-2B09BB87BD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9-97B6-4E4A-BB6F-2BABF5AA81B3}"/>
                </c:ext>
              </c:extLst>
            </c:dLbl>
            <c:dLbl>
              <c:idx val="2852"/>
              <c:tx>
                <c:rich>
                  <a:bodyPr/>
                  <a:lstStyle/>
                  <a:p>
                    <a:fld id="{7A002706-E741-4014-86D8-4686E2A329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A-97B6-4E4A-BB6F-2BABF5AA81B3}"/>
                </c:ext>
              </c:extLst>
            </c:dLbl>
            <c:dLbl>
              <c:idx val="2853"/>
              <c:tx>
                <c:rich>
                  <a:bodyPr/>
                  <a:lstStyle/>
                  <a:p>
                    <a:fld id="{2629116E-A624-4BE2-9AB0-F28BDE5309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B-97B6-4E4A-BB6F-2BABF5AA81B3}"/>
                </c:ext>
              </c:extLst>
            </c:dLbl>
            <c:dLbl>
              <c:idx val="2854"/>
              <c:tx>
                <c:rich>
                  <a:bodyPr/>
                  <a:lstStyle/>
                  <a:p>
                    <a:fld id="{806F44D0-7DCB-432C-80FE-424466EEA4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C-97B6-4E4A-BB6F-2BABF5AA81B3}"/>
                </c:ext>
              </c:extLst>
            </c:dLbl>
            <c:dLbl>
              <c:idx val="2855"/>
              <c:tx>
                <c:rich>
                  <a:bodyPr/>
                  <a:lstStyle/>
                  <a:p>
                    <a:fld id="{F23B0BE0-4DE7-476D-B225-B217F30F11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D-97B6-4E4A-BB6F-2BABF5AA81B3}"/>
                </c:ext>
              </c:extLst>
            </c:dLbl>
            <c:dLbl>
              <c:idx val="2856"/>
              <c:tx>
                <c:rich>
                  <a:bodyPr/>
                  <a:lstStyle/>
                  <a:p>
                    <a:fld id="{A60DC178-6DCA-4437-BE90-616B5BC369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E-97B6-4E4A-BB6F-2BABF5AA81B3}"/>
                </c:ext>
              </c:extLst>
            </c:dLbl>
            <c:dLbl>
              <c:idx val="2857"/>
              <c:tx>
                <c:rich>
                  <a:bodyPr/>
                  <a:lstStyle/>
                  <a:p>
                    <a:fld id="{8ED68A92-42F1-4A9B-9940-803DEDB190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F-97B6-4E4A-BB6F-2BABF5AA81B3}"/>
                </c:ext>
              </c:extLst>
            </c:dLbl>
            <c:dLbl>
              <c:idx val="2858"/>
              <c:tx>
                <c:rich>
                  <a:bodyPr/>
                  <a:lstStyle/>
                  <a:p>
                    <a:fld id="{A3939492-8CC2-48F0-8198-73349F22D9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0-97B6-4E4A-BB6F-2BABF5AA81B3}"/>
                </c:ext>
              </c:extLst>
            </c:dLbl>
            <c:dLbl>
              <c:idx val="2859"/>
              <c:tx>
                <c:rich>
                  <a:bodyPr/>
                  <a:lstStyle/>
                  <a:p>
                    <a:fld id="{0AC992D5-E19D-4A1B-97C3-E282F75AA5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1-97B6-4E4A-BB6F-2BABF5AA81B3}"/>
                </c:ext>
              </c:extLst>
            </c:dLbl>
            <c:dLbl>
              <c:idx val="2860"/>
              <c:tx>
                <c:rich>
                  <a:bodyPr/>
                  <a:lstStyle/>
                  <a:p>
                    <a:fld id="{99D3FEDF-AF36-4F49-A547-CEA18CBB55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2-97B6-4E4A-BB6F-2BABF5AA81B3}"/>
                </c:ext>
              </c:extLst>
            </c:dLbl>
            <c:dLbl>
              <c:idx val="2861"/>
              <c:tx>
                <c:rich>
                  <a:bodyPr/>
                  <a:lstStyle/>
                  <a:p>
                    <a:fld id="{0C1D73D7-E183-41AC-A78A-C25B81636E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3-97B6-4E4A-BB6F-2BABF5AA81B3}"/>
                </c:ext>
              </c:extLst>
            </c:dLbl>
            <c:dLbl>
              <c:idx val="2862"/>
              <c:tx>
                <c:rich>
                  <a:bodyPr/>
                  <a:lstStyle/>
                  <a:p>
                    <a:fld id="{8363123F-9ABE-406A-9774-0D94287107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4-97B6-4E4A-BB6F-2BABF5AA81B3}"/>
                </c:ext>
              </c:extLst>
            </c:dLbl>
            <c:dLbl>
              <c:idx val="2863"/>
              <c:tx>
                <c:rich>
                  <a:bodyPr/>
                  <a:lstStyle/>
                  <a:p>
                    <a:fld id="{B68EE8D1-C8E2-47B7-BB17-C85C2E84A9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5-97B6-4E4A-BB6F-2BABF5AA81B3}"/>
                </c:ext>
              </c:extLst>
            </c:dLbl>
            <c:dLbl>
              <c:idx val="2864"/>
              <c:tx>
                <c:rich>
                  <a:bodyPr/>
                  <a:lstStyle/>
                  <a:p>
                    <a:fld id="{C7FE02A0-EA2C-4D8F-997B-ABF65071C2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6-97B6-4E4A-BB6F-2BABF5AA81B3}"/>
                </c:ext>
              </c:extLst>
            </c:dLbl>
            <c:dLbl>
              <c:idx val="2865"/>
              <c:tx>
                <c:rich>
                  <a:bodyPr/>
                  <a:lstStyle/>
                  <a:p>
                    <a:fld id="{1713C059-7255-4646-B60F-1F8E4F4248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7-97B6-4E4A-BB6F-2BABF5AA81B3}"/>
                </c:ext>
              </c:extLst>
            </c:dLbl>
            <c:dLbl>
              <c:idx val="2866"/>
              <c:tx>
                <c:rich>
                  <a:bodyPr/>
                  <a:lstStyle/>
                  <a:p>
                    <a:fld id="{6AA51EE3-D87A-4A74-A84C-C4A317B4A9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8-97B6-4E4A-BB6F-2BABF5AA81B3}"/>
                </c:ext>
              </c:extLst>
            </c:dLbl>
            <c:dLbl>
              <c:idx val="2867"/>
              <c:tx>
                <c:rich>
                  <a:bodyPr/>
                  <a:lstStyle/>
                  <a:p>
                    <a:fld id="{45A75DCE-B255-423E-8101-A682A6B08B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9-97B6-4E4A-BB6F-2BABF5AA81B3}"/>
                </c:ext>
              </c:extLst>
            </c:dLbl>
            <c:dLbl>
              <c:idx val="2868"/>
              <c:tx>
                <c:rich>
                  <a:bodyPr/>
                  <a:lstStyle/>
                  <a:p>
                    <a:fld id="{8F81986A-63E1-458A-822E-0E1A4C2E5B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A-97B6-4E4A-BB6F-2BABF5AA81B3}"/>
                </c:ext>
              </c:extLst>
            </c:dLbl>
            <c:dLbl>
              <c:idx val="2869"/>
              <c:tx>
                <c:rich>
                  <a:bodyPr/>
                  <a:lstStyle/>
                  <a:p>
                    <a:fld id="{950BD61C-165B-423F-9FF1-C37CE65D84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B-97B6-4E4A-BB6F-2BABF5AA81B3}"/>
                </c:ext>
              </c:extLst>
            </c:dLbl>
            <c:dLbl>
              <c:idx val="2870"/>
              <c:tx>
                <c:rich>
                  <a:bodyPr/>
                  <a:lstStyle/>
                  <a:p>
                    <a:fld id="{4B069111-1E37-47DB-96E9-76F1EBC752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C-97B6-4E4A-BB6F-2BABF5AA81B3}"/>
                </c:ext>
              </c:extLst>
            </c:dLbl>
            <c:dLbl>
              <c:idx val="2871"/>
              <c:tx>
                <c:rich>
                  <a:bodyPr/>
                  <a:lstStyle/>
                  <a:p>
                    <a:fld id="{9117C416-3597-4F1A-8281-B924725262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D-97B6-4E4A-BB6F-2BABF5AA81B3}"/>
                </c:ext>
              </c:extLst>
            </c:dLbl>
            <c:dLbl>
              <c:idx val="2872"/>
              <c:tx>
                <c:rich>
                  <a:bodyPr/>
                  <a:lstStyle/>
                  <a:p>
                    <a:fld id="{DC3B912C-8D2C-4006-B6A4-DCE13B152A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E-97B6-4E4A-BB6F-2BABF5AA81B3}"/>
                </c:ext>
              </c:extLst>
            </c:dLbl>
            <c:dLbl>
              <c:idx val="2873"/>
              <c:tx>
                <c:rich>
                  <a:bodyPr/>
                  <a:lstStyle/>
                  <a:p>
                    <a:fld id="{5881EC49-3766-48CD-9E80-9035B33535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F-97B6-4E4A-BB6F-2BABF5AA81B3}"/>
                </c:ext>
              </c:extLst>
            </c:dLbl>
            <c:dLbl>
              <c:idx val="2874"/>
              <c:tx>
                <c:rich>
                  <a:bodyPr/>
                  <a:lstStyle/>
                  <a:p>
                    <a:fld id="{76159FC9-6EEE-450B-A867-DA13287DD8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0-97B6-4E4A-BB6F-2BABF5AA81B3}"/>
                </c:ext>
              </c:extLst>
            </c:dLbl>
            <c:dLbl>
              <c:idx val="2875"/>
              <c:tx>
                <c:rich>
                  <a:bodyPr/>
                  <a:lstStyle/>
                  <a:p>
                    <a:fld id="{5F0D2AA7-2B5D-4A03-AB8D-757F2781D9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1-97B6-4E4A-BB6F-2BABF5AA81B3}"/>
                </c:ext>
              </c:extLst>
            </c:dLbl>
            <c:dLbl>
              <c:idx val="2876"/>
              <c:tx>
                <c:rich>
                  <a:bodyPr/>
                  <a:lstStyle/>
                  <a:p>
                    <a:fld id="{4D37AC42-A4DA-42B8-9D37-7E1A1C4DE2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2-97B6-4E4A-BB6F-2BABF5AA81B3}"/>
                </c:ext>
              </c:extLst>
            </c:dLbl>
            <c:dLbl>
              <c:idx val="2877"/>
              <c:tx>
                <c:rich>
                  <a:bodyPr/>
                  <a:lstStyle/>
                  <a:p>
                    <a:fld id="{0CAA154C-277D-4F61-A457-5095D19951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3-97B6-4E4A-BB6F-2BABF5AA81B3}"/>
                </c:ext>
              </c:extLst>
            </c:dLbl>
            <c:dLbl>
              <c:idx val="2878"/>
              <c:tx>
                <c:rich>
                  <a:bodyPr/>
                  <a:lstStyle/>
                  <a:p>
                    <a:fld id="{D107B452-178C-4041-A870-68B8759623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4-97B6-4E4A-BB6F-2BABF5AA81B3}"/>
                </c:ext>
              </c:extLst>
            </c:dLbl>
            <c:dLbl>
              <c:idx val="2879"/>
              <c:tx>
                <c:rich>
                  <a:bodyPr/>
                  <a:lstStyle/>
                  <a:p>
                    <a:fld id="{C787A63C-F976-4C35-B3E1-FF0B624F0A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5-97B6-4E4A-BB6F-2BABF5AA81B3}"/>
                </c:ext>
              </c:extLst>
            </c:dLbl>
            <c:dLbl>
              <c:idx val="2880"/>
              <c:tx>
                <c:rich>
                  <a:bodyPr/>
                  <a:lstStyle/>
                  <a:p>
                    <a:fld id="{7D042125-7BC7-4F03-A643-BD79E2BB22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6-97B6-4E4A-BB6F-2BABF5AA81B3}"/>
                </c:ext>
              </c:extLst>
            </c:dLbl>
            <c:dLbl>
              <c:idx val="2881"/>
              <c:tx>
                <c:rich>
                  <a:bodyPr/>
                  <a:lstStyle/>
                  <a:p>
                    <a:fld id="{55180287-CA3C-4280-9B21-B05255D10B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7-97B6-4E4A-BB6F-2BABF5AA81B3}"/>
                </c:ext>
              </c:extLst>
            </c:dLbl>
            <c:dLbl>
              <c:idx val="2882"/>
              <c:tx>
                <c:rich>
                  <a:bodyPr/>
                  <a:lstStyle/>
                  <a:p>
                    <a:fld id="{5967EE72-C3D8-4D5C-9E1D-2B2931EEE1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8-97B6-4E4A-BB6F-2BABF5AA81B3}"/>
                </c:ext>
              </c:extLst>
            </c:dLbl>
            <c:dLbl>
              <c:idx val="2883"/>
              <c:tx>
                <c:rich>
                  <a:bodyPr/>
                  <a:lstStyle/>
                  <a:p>
                    <a:fld id="{C966DFAC-2C82-4A3A-8B35-262A0DC39D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9-97B6-4E4A-BB6F-2BABF5AA81B3}"/>
                </c:ext>
              </c:extLst>
            </c:dLbl>
            <c:dLbl>
              <c:idx val="2884"/>
              <c:tx>
                <c:rich>
                  <a:bodyPr/>
                  <a:lstStyle/>
                  <a:p>
                    <a:fld id="{D7CF71F7-0653-4E47-8C49-3392B5BA06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A-97B6-4E4A-BB6F-2BABF5AA81B3}"/>
                </c:ext>
              </c:extLst>
            </c:dLbl>
            <c:dLbl>
              <c:idx val="2885"/>
              <c:tx>
                <c:rich>
                  <a:bodyPr/>
                  <a:lstStyle/>
                  <a:p>
                    <a:fld id="{D7B6969A-B4C2-4CE3-8C69-EEC4E1B541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B-97B6-4E4A-BB6F-2BABF5AA81B3}"/>
                </c:ext>
              </c:extLst>
            </c:dLbl>
            <c:dLbl>
              <c:idx val="2886"/>
              <c:tx>
                <c:rich>
                  <a:bodyPr/>
                  <a:lstStyle/>
                  <a:p>
                    <a:fld id="{3BCF68AF-137C-4CDB-A2D1-DF7B10473F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C-97B6-4E4A-BB6F-2BABF5AA81B3}"/>
                </c:ext>
              </c:extLst>
            </c:dLbl>
            <c:dLbl>
              <c:idx val="2887"/>
              <c:tx>
                <c:rich>
                  <a:bodyPr/>
                  <a:lstStyle/>
                  <a:p>
                    <a:fld id="{D17E7F99-6D5D-463C-BEDB-C871FE122A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D-97B6-4E4A-BB6F-2BABF5AA81B3}"/>
                </c:ext>
              </c:extLst>
            </c:dLbl>
            <c:dLbl>
              <c:idx val="2888"/>
              <c:tx>
                <c:rich>
                  <a:bodyPr/>
                  <a:lstStyle/>
                  <a:p>
                    <a:fld id="{8AA4B6B5-07EF-4FD2-8036-8CA8CB1263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E-97B6-4E4A-BB6F-2BABF5AA81B3}"/>
                </c:ext>
              </c:extLst>
            </c:dLbl>
            <c:dLbl>
              <c:idx val="2889"/>
              <c:tx>
                <c:rich>
                  <a:bodyPr/>
                  <a:lstStyle/>
                  <a:p>
                    <a:fld id="{CD2D627E-D36B-4C0C-9554-3BA798B9D4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F-97B6-4E4A-BB6F-2BABF5AA81B3}"/>
                </c:ext>
              </c:extLst>
            </c:dLbl>
            <c:dLbl>
              <c:idx val="2890"/>
              <c:tx>
                <c:rich>
                  <a:bodyPr/>
                  <a:lstStyle/>
                  <a:p>
                    <a:fld id="{892FF870-484E-445E-BF9F-6808537650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0-97B6-4E4A-BB6F-2BABF5AA81B3}"/>
                </c:ext>
              </c:extLst>
            </c:dLbl>
            <c:dLbl>
              <c:idx val="2891"/>
              <c:tx>
                <c:rich>
                  <a:bodyPr/>
                  <a:lstStyle/>
                  <a:p>
                    <a:fld id="{F91C36B3-805B-4417-8691-AE1F536DBC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1-97B6-4E4A-BB6F-2BABF5AA81B3}"/>
                </c:ext>
              </c:extLst>
            </c:dLbl>
            <c:dLbl>
              <c:idx val="2892"/>
              <c:tx>
                <c:rich>
                  <a:bodyPr/>
                  <a:lstStyle/>
                  <a:p>
                    <a:fld id="{F2099A75-638F-4A76-9783-6D7E023667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2-97B6-4E4A-BB6F-2BABF5AA81B3}"/>
                </c:ext>
              </c:extLst>
            </c:dLbl>
            <c:dLbl>
              <c:idx val="2893"/>
              <c:tx>
                <c:rich>
                  <a:bodyPr/>
                  <a:lstStyle/>
                  <a:p>
                    <a:fld id="{FFF355B6-3FC9-42B4-8EAA-116605E789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3-97B6-4E4A-BB6F-2BABF5AA81B3}"/>
                </c:ext>
              </c:extLst>
            </c:dLbl>
            <c:dLbl>
              <c:idx val="2894"/>
              <c:tx>
                <c:rich>
                  <a:bodyPr/>
                  <a:lstStyle/>
                  <a:p>
                    <a:fld id="{EA2C7303-C824-4FE4-B35D-7C15BF0F0D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4-97B6-4E4A-BB6F-2BABF5AA81B3}"/>
                </c:ext>
              </c:extLst>
            </c:dLbl>
            <c:dLbl>
              <c:idx val="2895"/>
              <c:tx>
                <c:rich>
                  <a:bodyPr/>
                  <a:lstStyle/>
                  <a:p>
                    <a:fld id="{F7A02864-6601-4C16-8C58-B97336411F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5-97B6-4E4A-BB6F-2BABF5AA81B3}"/>
                </c:ext>
              </c:extLst>
            </c:dLbl>
            <c:dLbl>
              <c:idx val="2896"/>
              <c:tx>
                <c:rich>
                  <a:bodyPr/>
                  <a:lstStyle/>
                  <a:p>
                    <a:fld id="{E5EA81DF-5DA5-4DB2-837C-BC541D4198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6-97B6-4E4A-BB6F-2BABF5AA81B3}"/>
                </c:ext>
              </c:extLst>
            </c:dLbl>
            <c:dLbl>
              <c:idx val="2897"/>
              <c:tx>
                <c:rich>
                  <a:bodyPr/>
                  <a:lstStyle/>
                  <a:p>
                    <a:fld id="{C4F1768E-5CF3-43BB-A40A-8A271A49F8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7-97B6-4E4A-BB6F-2BABF5AA81B3}"/>
                </c:ext>
              </c:extLst>
            </c:dLbl>
            <c:dLbl>
              <c:idx val="2898"/>
              <c:tx>
                <c:rich>
                  <a:bodyPr/>
                  <a:lstStyle/>
                  <a:p>
                    <a:fld id="{E7C1B858-3EB0-4980-B4F2-EA8B452625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8-97B6-4E4A-BB6F-2BABF5AA81B3}"/>
                </c:ext>
              </c:extLst>
            </c:dLbl>
            <c:dLbl>
              <c:idx val="2899"/>
              <c:tx>
                <c:rich>
                  <a:bodyPr/>
                  <a:lstStyle/>
                  <a:p>
                    <a:fld id="{49B8F346-2647-4B50-B536-3DFC90F928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9-97B6-4E4A-BB6F-2BABF5AA81B3}"/>
                </c:ext>
              </c:extLst>
            </c:dLbl>
            <c:dLbl>
              <c:idx val="2900"/>
              <c:tx>
                <c:rich>
                  <a:bodyPr/>
                  <a:lstStyle/>
                  <a:p>
                    <a:fld id="{96F8B3E6-AFF9-461E-8605-8481C21B45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A-97B6-4E4A-BB6F-2BABF5AA81B3}"/>
                </c:ext>
              </c:extLst>
            </c:dLbl>
            <c:dLbl>
              <c:idx val="2901"/>
              <c:tx>
                <c:rich>
                  <a:bodyPr/>
                  <a:lstStyle/>
                  <a:p>
                    <a:fld id="{4991BE18-71BB-416F-8B72-402C5D4374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B-97B6-4E4A-BB6F-2BABF5AA81B3}"/>
                </c:ext>
              </c:extLst>
            </c:dLbl>
            <c:dLbl>
              <c:idx val="2902"/>
              <c:tx>
                <c:rich>
                  <a:bodyPr/>
                  <a:lstStyle/>
                  <a:p>
                    <a:fld id="{B72A6F54-5EA0-4DAE-BA68-4FFE059EB0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C-97B6-4E4A-BB6F-2BABF5AA81B3}"/>
                </c:ext>
              </c:extLst>
            </c:dLbl>
            <c:dLbl>
              <c:idx val="2903"/>
              <c:tx>
                <c:rich>
                  <a:bodyPr/>
                  <a:lstStyle/>
                  <a:p>
                    <a:fld id="{F4B8F63A-06EB-4DF4-93B2-7C6551EB64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D-97B6-4E4A-BB6F-2BABF5AA81B3}"/>
                </c:ext>
              </c:extLst>
            </c:dLbl>
            <c:dLbl>
              <c:idx val="2904"/>
              <c:tx>
                <c:rich>
                  <a:bodyPr/>
                  <a:lstStyle/>
                  <a:p>
                    <a:fld id="{A6E0B937-57D9-4D67-982C-17D7C8151A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E-97B6-4E4A-BB6F-2BABF5AA81B3}"/>
                </c:ext>
              </c:extLst>
            </c:dLbl>
            <c:dLbl>
              <c:idx val="2905"/>
              <c:tx>
                <c:rich>
                  <a:bodyPr/>
                  <a:lstStyle/>
                  <a:p>
                    <a:fld id="{C1B4073E-CA0C-4A2C-9CA8-7B15092779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F-97B6-4E4A-BB6F-2BABF5AA81B3}"/>
                </c:ext>
              </c:extLst>
            </c:dLbl>
            <c:dLbl>
              <c:idx val="2906"/>
              <c:tx>
                <c:rich>
                  <a:bodyPr/>
                  <a:lstStyle/>
                  <a:p>
                    <a:fld id="{5FF07216-F632-4F25-BAD5-735921583D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0-97B6-4E4A-BB6F-2BABF5AA81B3}"/>
                </c:ext>
              </c:extLst>
            </c:dLbl>
            <c:dLbl>
              <c:idx val="2907"/>
              <c:tx>
                <c:rich>
                  <a:bodyPr/>
                  <a:lstStyle/>
                  <a:p>
                    <a:fld id="{827DE9D7-5855-4135-8184-EB403186F5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1-97B6-4E4A-BB6F-2BABF5AA81B3}"/>
                </c:ext>
              </c:extLst>
            </c:dLbl>
            <c:dLbl>
              <c:idx val="2908"/>
              <c:tx>
                <c:rich>
                  <a:bodyPr/>
                  <a:lstStyle/>
                  <a:p>
                    <a:fld id="{52B65834-BD49-47E7-955A-5C80BEF5E7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2-97B6-4E4A-BB6F-2BABF5AA81B3}"/>
                </c:ext>
              </c:extLst>
            </c:dLbl>
            <c:dLbl>
              <c:idx val="2909"/>
              <c:tx>
                <c:rich>
                  <a:bodyPr/>
                  <a:lstStyle/>
                  <a:p>
                    <a:fld id="{644B6013-C9AB-4932-8B16-DA3F2974C4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3-97B6-4E4A-BB6F-2BABF5AA81B3}"/>
                </c:ext>
              </c:extLst>
            </c:dLbl>
            <c:dLbl>
              <c:idx val="2910"/>
              <c:tx>
                <c:rich>
                  <a:bodyPr/>
                  <a:lstStyle/>
                  <a:p>
                    <a:fld id="{EAE6C582-5E39-41C9-9B1E-3ADC695E76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4-97B6-4E4A-BB6F-2BABF5AA81B3}"/>
                </c:ext>
              </c:extLst>
            </c:dLbl>
            <c:dLbl>
              <c:idx val="2911"/>
              <c:tx>
                <c:rich>
                  <a:bodyPr/>
                  <a:lstStyle/>
                  <a:p>
                    <a:fld id="{BD162DF6-4836-4060-9E1F-8DC0CB510E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5-97B6-4E4A-BB6F-2BABF5AA81B3}"/>
                </c:ext>
              </c:extLst>
            </c:dLbl>
            <c:dLbl>
              <c:idx val="2912"/>
              <c:tx>
                <c:rich>
                  <a:bodyPr/>
                  <a:lstStyle/>
                  <a:p>
                    <a:fld id="{DC212C5F-9D0B-4449-90C0-1132F9E182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6-97B6-4E4A-BB6F-2BABF5AA81B3}"/>
                </c:ext>
              </c:extLst>
            </c:dLbl>
            <c:dLbl>
              <c:idx val="2913"/>
              <c:tx>
                <c:rich>
                  <a:bodyPr/>
                  <a:lstStyle/>
                  <a:p>
                    <a:fld id="{95E2B525-36B1-4D6D-99A0-EE6A357C32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7-97B6-4E4A-BB6F-2BABF5AA81B3}"/>
                </c:ext>
              </c:extLst>
            </c:dLbl>
            <c:dLbl>
              <c:idx val="2914"/>
              <c:tx>
                <c:rich>
                  <a:bodyPr/>
                  <a:lstStyle/>
                  <a:p>
                    <a:fld id="{BFD1D52E-4F44-4E54-B2EF-B5D40FEA2D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8-97B6-4E4A-BB6F-2BABF5AA81B3}"/>
                </c:ext>
              </c:extLst>
            </c:dLbl>
            <c:dLbl>
              <c:idx val="2915"/>
              <c:tx>
                <c:rich>
                  <a:bodyPr/>
                  <a:lstStyle/>
                  <a:p>
                    <a:fld id="{8B898CDE-AF42-490E-82F9-C43355A896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9-97B6-4E4A-BB6F-2BABF5AA81B3}"/>
                </c:ext>
              </c:extLst>
            </c:dLbl>
            <c:dLbl>
              <c:idx val="2916"/>
              <c:tx>
                <c:rich>
                  <a:bodyPr/>
                  <a:lstStyle/>
                  <a:p>
                    <a:fld id="{3EE54240-4506-4299-B05C-1D56687836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A-97B6-4E4A-BB6F-2BABF5AA81B3}"/>
                </c:ext>
              </c:extLst>
            </c:dLbl>
            <c:dLbl>
              <c:idx val="2917"/>
              <c:tx>
                <c:rich>
                  <a:bodyPr/>
                  <a:lstStyle/>
                  <a:p>
                    <a:fld id="{6DAB4940-35D1-40F2-B071-0C48E275C9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B-97B6-4E4A-BB6F-2BABF5AA81B3}"/>
                </c:ext>
              </c:extLst>
            </c:dLbl>
            <c:dLbl>
              <c:idx val="2918"/>
              <c:tx>
                <c:rich>
                  <a:bodyPr/>
                  <a:lstStyle/>
                  <a:p>
                    <a:fld id="{01763B87-0B9A-4093-92C8-FDBE079688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C-97B6-4E4A-BB6F-2BABF5AA81B3}"/>
                </c:ext>
              </c:extLst>
            </c:dLbl>
            <c:dLbl>
              <c:idx val="2919"/>
              <c:tx>
                <c:rich>
                  <a:bodyPr/>
                  <a:lstStyle/>
                  <a:p>
                    <a:fld id="{3C58A427-8E6F-45AA-9961-56A7ACD2B7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D-97B6-4E4A-BB6F-2BABF5AA81B3}"/>
                </c:ext>
              </c:extLst>
            </c:dLbl>
            <c:dLbl>
              <c:idx val="2920"/>
              <c:tx>
                <c:rich>
                  <a:bodyPr/>
                  <a:lstStyle/>
                  <a:p>
                    <a:fld id="{85B6485B-F794-49A0-90D7-3339F747CD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E-97B6-4E4A-BB6F-2BABF5AA81B3}"/>
                </c:ext>
              </c:extLst>
            </c:dLbl>
            <c:dLbl>
              <c:idx val="2921"/>
              <c:tx>
                <c:rich>
                  <a:bodyPr/>
                  <a:lstStyle/>
                  <a:p>
                    <a:fld id="{EEC49610-C01E-4EAB-8F44-469DA2A867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F-97B6-4E4A-BB6F-2BABF5AA81B3}"/>
                </c:ext>
              </c:extLst>
            </c:dLbl>
            <c:dLbl>
              <c:idx val="2922"/>
              <c:tx>
                <c:rich>
                  <a:bodyPr/>
                  <a:lstStyle/>
                  <a:p>
                    <a:fld id="{EF9FE16B-7B9F-42FC-92C7-664A5D5B31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0-97B6-4E4A-BB6F-2BABF5AA81B3}"/>
                </c:ext>
              </c:extLst>
            </c:dLbl>
            <c:dLbl>
              <c:idx val="2923"/>
              <c:tx>
                <c:rich>
                  <a:bodyPr/>
                  <a:lstStyle/>
                  <a:p>
                    <a:fld id="{D49B32CF-465B-42B4-80F8-FA7158EC93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1-97B6-4E4A-BB6F-2BABF5AA81B3}"/>
                </c:ext>
              </c:extLst>
            </c:dLbl>
            <c:dLbl>
              <c:idx val="2924"/>
              <c:tx>
                <c:rich>
                  <a:bodyPr/>
                  <a:lstStyle/>
                  <a:p>
                    <a:fld id="{4481EA49-B1C7-482B-9D03-B24B6A4639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2-97B6-4E4A-BB6F-2BABF5AA81B3}"/>
                </c:ext>
              </c:extLst>
            </c:dLbl>
            <c:dLbl>
              <c:idx val="2925"/>
              <c:tx>
                <c:rich>
                  <a:bodyPr/>
                  <a:lstStyle/>
                  <a:p>
                    <a:fld id="{B44DFC87-D456-4255-B033-0BD86327BE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3-97B6-4E4A-BB6F-2BABF5AA81B3}"/>
                </c:ext>
              </c:extLst>
            </c:dLbl>
            <c:dLbl>
              <c:idx val="2926"/>
              <c:tx>
                <c:rich>
                  <a:bodyPr/>
                  <a:lstStyle/>
                  <a:p>
                    <a:fld id="{C94DD6DE-F5E7-44C6-BD24-F97566D7EA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4-97B6-4E4A-BB6F-2BABF5AA81B3}"/>
                </c:ext>
              </c:extLst>
            </c:dLbl>
            <c:dLbl>
              <c:idx val="2927"/>
              <c:tx>
                <c:rich>
                  <a:bodyPr/>
                  <a:lstStyle/>
                  <a:p>
                    <a:fld id="{F8F929F2-2DE8-4397-87B0-4CBB821853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5-97B6-4E4A-BB6F-2BABF5AA81B3}"/>
                </c:ext>
              </c:extLst>
            </c:dLbl>
            <c:dLbl>
              <c:idx val="2928"/>
              <c:tx>
                <c:rich>
                  <a:bodyPr/>
                  <a:lstStyle/>
                  <a:p>
                    <a:fld id="{2136F2D1-8DDE-4AA3-A3FD-F852EF4E0D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6-97B6-4E4A-BB6F-2BABF5AA81B3}"/>
                </c:ext>
              </c:extLst>
            </c:dLbl>
            <c:dLbl>
              <c:idx val="2929"/>
              <c:tx>
                <c:rich>
                  <a:bodyPr/>
                  <a:lstStyle/>
                  <a:p>
                    <a:fld id="{0F27CD29-D760-4E91-B0F2-2D1E4D1792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7-97B6-4E4A-BB6F-2BABF5AA81B3}"/>
                </c:ext>
              </c:extLst>
            </c:dLbl>
            <c:dLbl>
              <c:idx val="2930"/>
              <c:tx>
                <c:rich>
                  <a:bodyPr/>
                  <a:lstStyle/>
                  <a:p>
                    <a:fld id="{9C86C919-1F93-438C-9410-C191F87960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8-97B6-4E4A-BB6F-2BABF5AA81B3}"/>
                </c:ext>
              </c:extLst>
            </c:dLbl>
            <c:dLbl>
              <c:idx val="2931"/>
              <c:tx>
                <c:rich>
                  <a:bodyPr/>
                  <a:lstStyle/>
                  <a:p>
                    <a:fld id="{B70F090D-D2B0-41BD-93ED-2D5DF9C701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9-97B6-4E4A-BB6F-2BABF5AA81B3}"/>
                </c:ext>
              </c:extLst>
            </c:dLbl>
            <c:dLbl>
              <c:idx val="2932"/>
              <c:tx>
                <c:rich>
                  <a:bodyPr/>
                  <a:lstStyle/>
                  <a:p>
                    <a:fld id="{A0D05F4D-F780-4B3B-BDCD-09DAF998F4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A-97B6-4E4A-BB6F-2BABF5AA81B3}"/>
                </c:ext>
              </c:extLst>
            </c:dLbl>
            <c:dLbl>
              <c:idx val="2933"/>
              <c:tx>
                <c:rich>
                  <a:bodyPr/>
                  <a:lstStyle/>
                  <a:p>
                    <a:fld id="{8099D7E6-CA37-498F-A11F-A710D8B0B7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B-97B6-4E4A-BB6F-2BABF5AA81B3}"/>
                </c:ext>
              </c:extLst>
            </c:dLbl>
            <c:dLbl>
              <c:idx val="2934"/>
              <c:tx>
                <c:rich>
                  <a:bodyPr/>
                  <a:lstStyle/>
                  <a:p>
                    <a:fld id="{21737C6B-DF7B-47D8-8913-2D058BD2A5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C-97B6-4E4A-BB6F-2BABF5AA81B3}"/>
                </c:ext>
              </c:extLst>
            </c:dLbl>
            <c:dLbl>
              <c:idx val="2935"/>
              <c:tx>
                <c:rich>
                  <a:bodyPr/>
                  <a:lstStyle/>
                  <a:p>
                    <a:fld id="{F7A34EA7-C1AC-4FD3-8955-B16E98EBF5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D-97B6-4E4A-BB6F-2BABF5AA81B3}"/>
                </c:ext>
              </c:extLst>
            </c:dLbl>
            <c:dLbl>
              <c:idx val="2936"/>
              <c:tx>
                <c:rich>
                  <a:bodyPr/>
                  <a:lstStyle/>
                  <a:p>
                    <a:fld id="{F0C302DC-AA36-4918-84FD-CF206261D7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E-97B6-4E4A-BB6F-2BABF5AA81B3}"/>
                </c:ext>
              </c:extLst>
            </c:dLbl>
            <c:dLbl>
              <c:idx val="2937"/>
              <c:tx>
                <c:rich>
                  <a:bodyPr/>
                  <a:lstStyle/>
                  <a:p>
                    <a:fld id="{3F146E87-6621-42CA-87CB-D64E7D9EFA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F-97B6-4E4A-BB6F-2BABF5AA81B3}"/>
                </c:ext>
              </c:extLst>
            </c:dLbl>
            <c:dLbl>
              <c:idx val="2938"/>
              <c:tx>
                <c:rich>
                  <a:bodyPr/>
                  <a:lstStyle/>
                  <a:p>
                    <a:fld id="{683B0081-23A8-4940-BB55-79D6583D09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0-97B6-4E4A-BB6F-2BABF5AA81B3}"/>
                </c:ext>
              </c:extLst>
            </c:dLbl>
            <c:dLbl>
              <c:idx val="2939"/>
              <c:tx>
                <c:rich>
                  <a:bodyPr/>
                  <a:lstStyle/>
                  <a:p>
                    <a:fld id="{EAB6D300-B974-4E98-9302-1BE69924A8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1-97B6-4E4A-BB6F-2BABF5AA81B3}"/>
                </c:ext>
              </c:extLst>
            </c:dLbl>
            <c:dLbl>
              <c:idx val="2940"/>
              <c:tx>
                <c:rich>
                  <a:bodyPr/>
                  <a:lstStyle/>
                  <a:p>
                    <a:fld id="{82BA34DB-B1F9-42F9-930B-8BDE2323A5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2-97B6-4E4A-BB6F-2BABF5AA81B3}"/>
                </c:ext>
              </c:extLst>
            </c:dLbl>
            <c:dLbl>
              <c:idx val="2941"/>
              <c:tx>
                <c:rich>
                  <a:bodyPr/>
                  <a:lstStyle/>
                  <a:p>
                    <a:fld id="{2E8FB7C7-0CD8-48B8-A187-D8EDA9441E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3-97B6-4E4A-BB6F-2BABF5AA81B3}"/>
                </c:ext>
              </c:extLst>
            </c:dLbl>
            <c:dLbl>
              <c:idx val="2942"/>
              <c:tx>
                <c:rich>
                  <a:bodyPr/>
                  <a:lstStyle/>
                  <a:p>
                    <a:fld id="{3AA319EF-1635-4D00-8DA1-A898E5B460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4-97B6-4E4A-BB6F-2BABF5AA81B3}"/>
                </c:ext>
              </c:extLst>
            </c:dLbl>
            <c:dLbl>
              <c:idx val="2943"/>
              <c:tx>
                <c:rich>
                  <a:bodyPr/>
                  <a:lstStyle/>
                  <a:p>
                    <a:fld id="{9C977766-E9FC-4770-A686-AE04FD0CD5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5-97B6-4E4A-BB6F-2BABF5AA81B3}"/>
                </c:ext>
              </c:extLst>
            </c:dLbl>
            <c:dLbl>
              <c:idx val="2944"/>
              <c:tx>
                <c:rich>
                  <a:bodyPr/>
                  <a:lstStyle/>
                  <a:p>
                    <a:fld id="{E2485303-F0E0-4DCE-BB46-BE061A5621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6-97B6-4E4A-BB6F-2BABF5AA81B3}"/>
                </c:ext>
              </c:extLst>
            </c:dLbl>
            <c:dLbl>
              <c:idx val="2945"/>
              <c:tx>
                <c:rich>
                  <a:bodyPr/>
                  <a:lstStyle/>
                  <a:p>
                    <a:fld id="{2AD54567-1571-4F87-B9FB-57AD24A11F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7-97B6-4E4A-BB6F-2BABF5AA81B3}"/>
                </c:ext>
              </c:extLst>
            </c:dLbl>
            <c:dLbl>
              <c:idx val="2946"/>
              <c:tx>
                <c:rich>
                  <a:bodyPr/>
                  <a:lstStyle/>
                  <a:p>
                    <a:fld id="{1C65F09C-8FCA-492F-B852-75D5AD9A3F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8-97B6-4E4A-BB6F-2BABF5AA81B3}"/>
                </c:ext>
              </c:extLst>
            </c:dLbl>
            <c:dLbl>
              <c:idx val="2947"/>
              <c:tx>
                <c:rich>
                  <a:bodyPr/>
                  <a:lstStyle/>
                  <a:p>
                    <a:fld id="{430045DD-C569-4360-8CDD-ADBD1763E3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9-97B6-4E4A-BB6F-2BABF5AA81B3}"/>
                </c:ext>
              </c:extLst>
            </c:dLbl>
            <c:dLbl>
              <c:idx val="2948"/>
              <c:tx>
                <c:rich>
                  <a:bodyPr/>
                  <a:lstStyle/>
                  <a:p>
                    <a:fld id="{A85391D3-DFFF-48D6-845A-EEDCDF7D05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A-97B6-4E4A-BB6F-2BABF5AA81B3}"/>
                </c:ext>
              </c:extLst>
            </c:dLbl>
            <c:dLbl>
              <c:idx val="2949"/>
              <c:tx>
                <c:rich>
                  <a:bodyPr/>
                  <a:lstStyle/>
                  <a:p>
                    <a:fld id="{BB218DD1-E0C4-41C4-8BB4-018FFD37BA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B-97B6-4E4A-BB6F-2BABF5AA81B3}"/>
                </c:ext>
              </c:extLst>
            </c:dLbl>
            <c:dLbl>
              <c:idx val="2950"/>
              <c:tx>
                <c:rich>
                  <a:bodyPr/>
                  <a:lstStyle/>
                  <a:p>
                    <a:fld id="{B9B034FC-D68F-4B7D-B33D-75E3CD40A5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C-97B6-4E4A-BB6F-2BABF5AA81B3}"/>
                </c:ext>
              </c:extLst>
            </c:dLbl>
            <c:dLbl>
              <c:idx val="2951"/>
              <c:tx>
                <c:rich>
                  <a:bodyPr/>
                  <a:lstStyle/>
                  <a:p>
                    <a:fld id="{1E040F7F-78C4-4606-9F0B-57E9147911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D-97B6-4E4A-BB6F-2BABF5AA81B3}"/>
                </c:ext>
              </c:extLst>
            </c:dLbl>
            <c:dLbl>
              <c:idx val="2952"/>
              <c:tx>
                <c:rich>
                  <a:bodyPr/>
                  <a:lstStyle/>
                  <a:p>
                    <a:fld id="{4C68ADD9-37BB-44C7-BDE3-5AA7CD0230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E-97B6-4E4A-BB6F-2BABF5AA81B3}"/>
                </c:ext>
              </c:extLst>
            </c:dLbl>
            <c:dLbl>
              <c:idx val="2953"/>
              <c:tx>
                <c:rich>
                  <a:bodyPr/>
                  <a:lstStyle/>
                  <a:p>
                    <a:fld id="{FF94D4B3-95DE-4743-A3B3-DF63569579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F-97B6-4E4A-BB6F-2BABF5AA81B3}"/>
                </c:ext>
              </c:extLst>
            </c:dLbl>
            <c:dLbl>
              <c:idx val="2954"/>
              <c:tx>
                <c:rich>
                  <a:bodyPr/>
                  <a:lstStyle/>
                  <a:p>
                    <a:fld id="{E25B4577-8178-49EE-A3EF-55EC232135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0-97B6-4E4A-BB6F-2BABF5AA81B3}"/>
                </c:ext>
              </c:extLst>
            </c:dLbl>
            <c:dLbl>
              <c:idx val="2955"/>
              <c:tx>
                <c:rich>
                  <a:bodyPr/>
                  <a:lstStyle/>
                  <a:p>
                    <a:fld id="{D6F262F6-42BD-4B45-9725-615D3371CB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1-97B6-4E4A-BB6F-2BABF5AA81B3}"/>
                </c:ext>
              </c:extLst>
            </c:dLbl>
            <c:dLbl>
              <c:idx val="2956"/>
              <c:tx>
                <c:rich>
                  <a:bodyPr/>
                  <a:lstStyle/>
                  <a:p>
                    <a:fld id="{BEDA26A4-832F-4EB9-9586-20B567B051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2-97B6-4E4A-BB6F-2BABF5AA81B3}"/>
                </c:ext>
              </c:extLst>
            </c:dLbl>
            <c:dLbl>
              <c:idx val="2957"/>
              <c:tx>
                <c:rich>
                  <a:bodyPr/>
                  <a:lstStyle/>
                  <a:p>
                    <a:fld id="{156E29F6-B159-4DEA-B6DD-00DF264E95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3-97B6-4E4A-BB6F-2BABF5AA81B3}"/>
                </c:ext>
              </c:extLst>
            </c:dLbl>
            <c:dLbl>
              <c:idx val="2958"/>
              <c:tx>
                <c:rich>
                  <a:bodyPr/>
                  <a:lstStyle/>
                  <a:p>
                    <a:fld id="{B8E93F20-2A0D-47B6-9984-6640190626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4-97B6-4E4A-BB6F-2BABF5AA81B3}"/>
                </c:ext>
              </c:extLst>
            </c:dLbl>
            <c:dLbl>
              <c:idx val="2959"/>
              <c:tx>
                <c:rich>
                  <a:bodyPr/>
                  <a:lstStyle/>
                  <a:p>
                    <a:fld id="{0DA4832B-9314-4E48-99BA-069E060652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5-97B6-4E4A-BB6F-2BABF5AA81B3}"/>
                </c:ext>
              </c:extLst>
            </c:dLbl>
            <c:dLbl>
              <c:idx val="2960"/>
              <c:tx>
                <c:rich>
                  <a:bodyPr/>
                  <a:lstStyle/>
                  <a:p>
                    <a:fld id="{52A455B1-B0C9-4FCA-82B8-75DBF26D95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6-97B6-4E4A-BB6F-2BABF5AA81B3}"/>
                </c:ext>
              </c:extLst>
            </c:dLbl>
            <c:dLbl>
              <c:idx val="2961"/>
              <c:tx>
                <c:rich>
                  <a:bodyPr/>
                  <a:lstStyle/>
                  <a:p>
                    <a:fld id="{7C1B082D-803F-43A5-A282-BEF3732100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7-97B6-4E4A-BB6F-2BABF5AA81B3}"/>
                </c:ext>
              </c:extLst>
            </c:dLbl>
            <c:dLbl>
              <c:idx val="2962"/>
              <c:tx>
                <c:rich>
                  <a:bodyPr/>
                  <a:lstStyle/>
                  <a:p>
                    <a:fld id="{39A46B23-18AB-4760-AA09-6E125E5BF1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8-97B6-4E4A-BB6F-2BABF5AA81B3}"/>
                </c:ext>
              </c:extLst>
            </c:dLbl>
            <c:dLbl>
              <c:idx val="2963"/>
              <c:tx>
                <c:rich>
                  <a:bodyPr/>
                  <a:lstStyle/>
                  <a:p>
                    <a:fld id="{EDB9B8C6-3758-4ACA-A603-87DFEAF331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9-97B6-4E4A-BB6F-2BABF5AA81B3}"/>
                </c:ext>
              </c:extLst>
            </c:dLbl>
            <c:dLbl>
              <c:idx val="2964"/>
              <c:tx>
                <c:rich>
                  <a:bodyPr/>
                  <a:lstStyle/>
                  <a:p>
                    <a:fld id="{0FC5368B-115F-4695-952D-81298C9505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A-97B6-4E4A-BB6F-2BABF5AA81B3}"/>
                </c:ext>
              </c:extLst>
            </c:dLbl>
            <c:dLbl>
              <c:idx val="2965"/>
              <c:tx>
                <c:rich>
                  <a:bodyPr/>
                  <a:lstStyle/>
                  <a:p>
                    <a:fld id="{1E2A11DF-DBB6-4641-B434-9EE62E0CB8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B-97B6-4E4A-BB6F-2BABF5AA81B3}"/>
                </c:ext>
              </c:extLst>
            </c:dLbl>
            <c:dLbl>
              <c:idx val="2966"/>
              <c:tx>
                <c:rich>
                  <a:bodyPr/>
                  <a:lstStyle/>
                  <a:p>
                    <a:fld id="{5A4B7A7C-75FB-4DDC-B5F0-6A3E104850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C-97B6-4E4A-BB6F-2BABF5AA81B3}"/>
                </c:ext>
              </c:extLst>
            </c:dLbl>
            <c:dLbl>
              <c:idx val="2967"/>
              <c:tx>
                <c:rich>
                  <a:bodyPr/>
                  <a:lstStyle/>
                  <a:p>
                    <a:fld id="{F97AC8C8-66F6-4BBD-AB66-7D7BEE8925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D-97B6-4E4A-BB6F-2BABF5AA81B3}"/>
                </c:ext>
              </c:extLst>
            </c:dLbl>
            <c:dLbl>
              <c:idx val="2968"/>
              <c:tx>
                <c:rich>
                  <a:bodyPr/>
                  <a:lstStyle/>
                  <a:p>
                    <a:fld id="{5FAA3F22-9793-4F6D-B1B7-057CBD714B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E-97B6-4E4A-BB6F-2BABF5AA81B3}"/>
                </c:ext>
              </c:extLst>
            </c:dLbl>
            <c:dLbl>
              <c:idx val="2969"/>
              <c:tx>
                <c:rich>
                  <a:bodyPr/>
                  <a:lstStyle/>
                  <a:p>
                    <a:fld id="{195017FC-C1A4-4633-9848-5BF34D036E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F-97B6-4E4A-BB6F-2BABF5AA81B3}"/>
                </c:ext>
              </c:extLst>
            </c:dLbl>
            <c:dLbl>
              <c:idx val="2970"/>
              <c:tx>
                <c:rich>
                  <a:bodyPr/>
                  <a:lstStyle/>
                  <a:p>
                    <a:fld id="{3EFDFB7F-6E02-4170-8168-6DD3E47641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0-97B6-4E4A-BB6F-2BABF5AA81B3}"/>
                </c:ext>
              </c:extLst>
            </c:dLbl>
            <c:dLbl>
              <c:idx val="2971"/>
              <c:tx>
                <c:rich>
                  <a:bodyPr/>
                  <a:lstStyle/>
                  <a:p>
                    <a:fld id="{620133A5-2095-4A35-ABF7-C4EC44644A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1-97B6-4E4A-BB6F-2BABF5AA81B3}"/>
                </c:ext>
              </c:extLst>
            </c:dLbl>
            <c:dLbl>
              <c:idx val="2972"/>
              <c:tx>
                <c:rich>
                  <a:bodyPr/>
                  <a:lstStyle/>
                  <a:p>
                    <a:fld id="{9BF6FB7A-B9E6-4253-8C98-15A0ECF34B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2-97B6-4E4A-BB6F-2BABF5AA81B3}"/>
                </c:ext>
              </c:extLst>
            </c:dLbl>
            <c:dLbl>
              <c:idx val="2973"/>
              <c:tx>
                <c:rich>
                  <a:bodyPr/>
                  <a:lstStyle/>
                  <a:p>
                    <a:fld id="{DDFB42E2-6521-465B-8C9C-40FEB76DC7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3-97B6-4E4A-BB6F-2BABF5AA81B3}"/>
                </c:ext>
              </c:extLst>
            </c:dLbl>
            <c:dLbl>
              <c:idx val="2974"/>
              <c:tx>
                <c:rich>
                  <a:bodyPr/>
                  <a:lstStyle/>
                  <a:p>
                    <a:fld id="{4D68E6DE-8F43-4C76-B1B3-2FF22E91D6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4-97B6-4E4A-BB6F-2BABF5AA81B3}"/>
                </c:ext>
              </c:extLst>
            </c:dLbl>
            <c:dLbl>
              <c:idx val="2975"/>
              <c:tx>
                <c:rich>
                  <a:bodyPr/>
                  <a:lstStyle/>
                  <a:p>
                    <a:fld id="{F45650DD-2643-486A-8846-87CDF590D4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5-97B6-4E4A-BB6F-2BABF5AA81B3}"/>
                </c:ext>
              </c:extLst>
            </c:dLbl>
            <c:dLbl>
              <c:idx val="2976"/>
              <c:tx>
                <c:rich>
                  <a:bodyPr/>
                  <a:lstStyle/>
                  <a:p>
                    <a:fld id="{CA6632C4-4550-42B3-BFD4-05A3D17D99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6-97B6-4E4A-BB6F-2BABF5AA81B3}"/>
                </c:ext>
              </c:extLst>
            </c:dLbl>
            <c:dLbl>
              <c:idx val="2977"/>
              <c:tx>
                <c:rich>
                  <a:bodyPr/>
                  <a:lstStyle/>
                  <a:p>
                    <a:fld id="{56C07AA1-D79E-47EA-BB8D-436B34E24C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7-97B6-4E4A-BB6F-2BABF5AA81B3}"/>
                </c:ext>
              </c:extLst>
            </c:dLbl>
            <c:dLbl>
              <c:idx val="2978"/>
              <c:tx>
                <c:rich>
                  <a:bodyPr/>
                  <a:lstStyle/>
                  <a:p>
                    <a:fld id="{AAB33820-D641-4FAA-BF8D-2CF0DB7CB9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8-97B6-4E4A-BB6F-2BABF5AA81B3}"/>
                </c:ext>
              </c:extLst>
            </c:dLbl>
            <c:dLbl>
              <c:idx val="2979"/>
              <c:tx>
                <c:rich>
                  <a:bodyPr/>
                  <a:lstStyle/>
                  <a:p>
                    <a:fld id="{0781B4A0-92E9-48EB-BC99-C1C8FD66C0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9-97B6-4E4A-BB6F-2BABF5AA81B3}"/>
                </c:ext>
              </c:extLst>
            </c:dLbl>
            <c:dLbl>
              <c:idx val="2980"/>
              <c:tx>
                <c:rich>
                  <a:bodyPr/>
                  <a:lstStyle/>
                  <a:p>
                    <a:fld id="{B7ACC50B-9EB9-48B3-9C2C-9D17F82B1D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A-97B6-4E4A-BB6F-2BABF5AA81B3}"/>
                </c:ext>
              </c:extLst>
            </c:dLbl>
            <c:dLbl>
              <c:idx val="2981"/>
              <c:tx>
                <c:rich>
                  <a:bodyPr/>
                  <a:lstStyle/>
                  <a:p>
                    <a:fld id="{E6FF1738-B153-4B3F-BDE1-B2E836C0E1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B-97B6-4E4A-BB6F-2BABF5AA81B3}"/>
                </c:ext>
              </c:extLst>
            </c:dLbl>
            <c:dLbl>
              <c:idx val="2982"/>
              <c:tx>
                <c:rich>
                  <a:bodyPr/>
                  <a:lstStyle/>
                  <a:p>
                    <a:fld id="{84025AFF-B815-419F-9C29-A37A0299DA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C-97B6-4E4A-BB6F-2BABF5AA81B3}"/>
                </c:ext>
              </c:extLst>
            </c:dLbl>
            <c:dLbl>
              <c:idx val="2983"/>
              <c:tx>
                <c:rich>
                  <a:bodyPr/>
                  <a:lstStyle/>
                  <a:p>
                    <a:fld id="{FDD8DF27-D3C8-46D1-A6DB-103E3B4689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D-97B6-4E4A-BB6F-2BABF5AA81B3}"/>
                </c:ext>
              </c:extLst>
            </c:dLbl>
            <c:dLbl>
              <c:idx val="2984"/>
              <c:tx>
                <c:rich>
                  <a:bodyPr/>
                  <a:lstStyle/>
                  <a:p>
                    <a:fld id="{022C0BEC-ECAB-4815-9DEF-184897D06A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E-97B6-4E4A-BB6F-2BABF5AA81B3}"/>
                </c:ext>
              </c:extLst>
            </c:dLbl>
            <c:dLbl>
              <c:idx val="2985"/>
              <c:tx>
                <c:rich>
                  <a:bodyPr/>
                  <a:lstStyle/>
                  <a:p>
                    <a:fld id="{80D0E571-532C-477B-830C-399E9546F7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F-97B6-4E4A-BB6F-2BABF5AA81B3}"/>
                </c:ext>
              </c:extLst>
            </c:dLbl>
            <c:dLbl>
              <c:idx val="2986"/>
              <c:tx>
                <c:rich>
                  <a:bodyPr/>
                  <a:lstStyle/>
                  <a:p>
                    <a:fld id="{ADA1FF2E-468C-459A-BEC6-851258F08A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0-97B6-4E4A-BB6F-2BABF5AA81B3}"/>
                </c:ext>
              </c:extLst>
            </c:dLbl>
            <c:dLbl>
              <c:idx val="2987"/>
              <c:tx>
                <c:rich>
                  <a:bodyPr/>
                  <a:lstStyle/>
                  <a:p>
                    <a:fld id="{71DD1F3C-247D-4093-8909-05A3A61257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1-97B6-4E4A-BB6F-2BABF5AA81B3}"/>
                </c:ext>
              </c:extLst>
            </c:dLbl>
            <c:dLbl>
              <c:idx val="2988"/>
              <c:tx>
                <c:rich>
                  <a:bodyPr/>
                  <a:lstStyle/>
                  <a:p>
                    <a:fld id="{F1FE8D2F-26BD-4CB4-A0D1-D6AB4FC303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2-97B6-4E4A-BB6F-2BABF5AA81B3}"/>
                </c:ext>
              </c:extLst>
            </c:dLbl>
            <c:dLbl>
              <c:idx val="2989"/>
              <c:tx>
                <c:rich>
                  <a:bodyPr/>
                  <a:lstStyle/>
                  <a:p>
                    <a:fld id="{B8F63602-5E52-482F-B0AA-F79491A7A5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3-97B6-4E4A-BB6F-2BABF5AA81B3}"/>
                </c:ext>
              </c:extLst>
            </c:dLbl>
            <c:dLbl>
              <c:idx val="2990"/>
              <c:tx>
                <c:rich>
                  <a:bodyPr/>
                  <a:lstStyle/>
                  <a:p>
                    <a:fld id="{8E43119B-D2FD-45E9-8946-5E1FBD97E8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4-97B6-4E4A-BB6F-2BABF5AA81B3}"/>
                </c:ext>
              </c:extLst>
            </c:dLbl>
            <c:dLbl>
              <c:idx val="2991"/>
              <c:tx>
                <c:rich>
                  <a:bodyPr/>
                  <a:lstStyle/>
                  <a:p>
                    <a:fld id="{46C805F4-8717-46ED-ACFE-FD5A6D8EB2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5-97B6-4E4A-BB6F-2BABF5AA81B3}"/>
                </c:ext>
              </c:extLst>
            </c:dLbl>
            <c:dLbl>
              <c:idx val="2992"/>
              <c:tx>
                <c:rich>
                  <a:bodyPr/>
                  <a:lstStyle/>
                  <a:p>
                    <a:fld id="{2AF33B4E-5E08-4358-BF22-4425E6D433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6-97B6-4E4A-BB6F-2BABF5AA81B3}"/>
                </c:ext>
              </c:extLst>
            </c:dLbl>
            <c:dLbl>
              <c:idx val="2993"/>
              <c:tx>
                <c:rich>
                  <a:bodyPr/>
                  <a:lstStyle/>
                  <a:p>
                    <a:fld id="{FFB18CF6-2944-4F25-9E46-35B4B70B19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7-97B6-4E4A-BB6F-2BABF5AA81B3}"/>
                </c:ext>
              </c:extLst>
            </c:dLbl>
            <c:dLbl>
              <c:idx val="2994"/>
              <c:tx>
                <c:rich>
                  <a:bodyPr/>
                  <a:lstStyle/>
                  <a:p>
                    <a:fld id="{FAD7B171-61A0-4A99-AA80-CEA3F88666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8-97B6-4E4A-BB6F-2BABF5AA81B3}"/>
                </c:ext>
              </c:extLst>
            </c:dLbl>
            <c:dLbl>
              <c:idx val="2995"/>
              <c:tx>
                <c:rich>
                  <a:bodyPr/>
                  <a:lstStyle/>
                  <a:p>
                    <a:fld id="{99F1C1CD-735D-4B24-A328-22FCA548D6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9-97B6-4E4A-BB6F-2BABF5AA81B3}"/>
                </c:ext>
              </c:extLst>
            </c:dLbl>
            <c:dLbl>
              <c:idx val="2996"/>
              <c:tx>
                <c:rich>
                  <a:bodyPr/>
                  <a:lstStyle/>
                  <a:p>
                    <a:fld id="{6B9D97AB-B992-41FD-B443-6456DA0D88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A-97B6-4E4A-BB6F-2BABF5AA81B3}"/>
                </c:ext>
              </c:extLst>
            </c:dLbl>
            <c:dLbl>
              <c:idx val="2997"/>
              <c:tx>
                <c:rich>
                  <a:bodyPr/>
                  <a:lstStyle/>
                  <a:p>
                    <a:fld id="{ED8CF42B-7B8B-48AD-B5E2-F6DF5E4A0A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B-97B6-4E4A-BB6F-2BABF5AA81B3}"/>
                </c:ext>
              </c:extLst>
            </c:dLbl>
            <c:dLbl>
              <c:idx val="2998"/>
              <c:tx>
                <c:rich>
                  <a:bodyPr/>
                  <a:lstStyle/>
                  <a:p>
                    <a:fld id="{AD039615-7BC3-4F73-830A-D15769BD5D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C-97B6-4E4A-BB6F-2BABF5AA81B3}"/>
                </c:ext>
              </c:extLst>
            </c:dLbl>
            <c:dLbl>
              <c:idx val="2999"/>
              <c:tx>
                <c:rich>
                  <a:bodyPr/>
                  <a:lstStyle/>
                  <a:p>
                    <a:fld id="{333241D7-F02A-4C6F-A51A-B00407A95A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D-97B6-4E4A-BB6F-2BABF5AA81B3}"/>
                </c:ext>
              </c:extLst>
            </c:dLbl>
            <c:dLbl>
              <c:idx val="3000"/>
              <c:tx>
                <c:rich>
                  <a:bodyPr/>
                  <a:lstStyle/>
                  <a:p>
                    <a:fld id="{A14608A6-7222-4455-8CE0-AFD88A6241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E-97B6-4E4A-BB6F-2BABF5AA81B3}"/>
                </c:ext>
              </c:extLst>
            </c:dLbl>
            <c:dLbl>
              <c:idx val="3001"/>
              <c:tx>
                <c:rich>
                  <a:bodyPr/>
                  <a:lstStyle/>
                  <a:p>
                    <a:fld id="{7A7DE6F8-80AA-432C-BD8D-B7E7ACA18D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F-97B6-4E4A-BB6F-2BABF5AA81B3}"/>
                </c:ext>
              </c:extLst>
            </c:dLbl>
            <c:dLbl>
              <c:idx val="3002"/>
              <c:tx>
                <c:rich>
                  <a:bodyPr/>
                  <a:lstStyle/>
                  <a:p>
                    <a:fld id="{EB5E12E8-3465-41DC-BC84-2AA1D6FA2D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0-97B6-4E4A-BB6F-2BABF5AA81B3}"/>
                </c:ext>
              </c:extLst>
            </c:dLbl>
            <c:dLbl>
              <c:idx val="3003"/>
              <c:tx>
                <c:rich>
                  <a:bodyPr/>
                  <a:lstStyle/>
                  <a:p>
                    <a:fld id="{8611A3E9-B060-47DF-B990-805C042D42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1-97B6-4E4A-BB6F-2BABF5AA81B3}"/>
                </c:ext>
              </c:extLst>
            </c:dLbl>
            <c:dLbl>
              <c:idx val="3004"/>
              <c:tx>
                <c:rich>
                  <a:bodyPr/>
                  <a:lstStyle/>
                  <a:p>
                    <a:fld id="{3079DD2F-55B8-40EF-8983-ABAC9A4AC5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2-97B6-4E4A-BB6F-2BABF5AA81B3}"/>
                </c:ext>
              </c:extLst>
            </c:dLbl>
            <c:dLbl>
              <c:idx val="3005"/>
              <c:tx>
                <c:rich>
                  <a:bodyPr/>
                  <a:lstStyle/>
                  <a:p>
                    <a:fld id="{82BD7CFA-953B-43B6-B601-3214E6A9B9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3-97B6-4E4A-BB6F-2BABF5AA81B3}"/>
                </c:ext>
              </c:extLst>
            </c:dLbl>
            <c:dLbl>
              <c:idx val="3006"/>
              <c:tx>
                <c:rich>
                  <a:bodyPr/>
                  <a:lstStyle/>
                  <a:p>
                    <a:fld id="{8007FABD-A26A-49A8-BD97-8B3EE86A06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4-97B6-4E4A-BB6F-2BABF5AA81B3}"/>
                </c:ext>
              </c:extLst>
            </c:dLbl>
            <c:dLbl>
              <c:idx val="3007"/>
              <c:tx>
                <c:rich>
                  <a:bodyPr/>
                  <a:lstStyle/>
                  <a:p>
                    <a:fld id="{FEDF2DF4-B1DC-4932-BCDB-73098DDD68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5-97B6-4E4A-BB6F-2BABF5AA81B3}"/>
                </c:ext>
              </c:extLst>
            </c:dLbl>
            <c:dLbl>
              <c:idx val="3008"/>
              <c:tx>
                <c:rich>
                  <a:bodyPr/>
                  <a:lstStyle/>
                  <a:p>
                    <a:fld id="{D18D69DC-5CA0-4E5F-9490-5AC11AD06B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6-97B6-4E4A-BB6F-2BABF5AA81B3}"/>
                </c:ext>
              </c:extLst>
            </c:dLbl>
            <c:dLbl>
              <c:idx val="3009"/>
              <c:tx>
                <c:rich>
                  <a:bodyPr/>
                  <a:lstStyle/>
                  <a:p>
                    <a:fld id="{2C85AE0A-43C8-4896-A4BD-AB5834F92D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7-97B6-4E4A-BB6F-2BABF5AA81B3}"/>
                </c:ext>
              </c:extLst>
            </c:dLbl>
            <c:dLbl>
              <c:idx val="3010"/>
              <c:tx>
                <c:rich>
                  <a:bodyPr/>
                  <a:lstStyle/>
                  <a:p>
                    <a:fld id="{B99B890F-467E-45D6-B885-5BA76E1420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8-97B6-4E4A-BB6F-2BABF5AA81B3}"/>
                </c:ext>
              </c:extLst>
            </c:dLbl>
            <c:dLbl>
              <c:idx val="3011"/>
              <c:tx>
                <c:rich>
                  <a:bodyPr/>
                  <a:lstStyle/>
                  <a:p>
                    <a:fld id="{E441A7C5-B201-42DD-B488-4D4CFD7CD8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9-97B6-4E4A-BB6F-2BABF5AA81B3}"/>
                </c:ext>
              </c:extLst>
            </c:dLbl>
            <c:dLbl>
              <c:idx val="3012"/>
              <c:tx>
                <c:rich>
                  <a:bodyPr/>
                  <a:lstStyle/>
                  <a:p>
                    <a:fld id="{C2A7692E-939A-4920-81CD-EE91ABD323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A-97B6-4E4A-BB6F-2BABF5AA81B3}"/>
                </c:ext>
              </c:extLst>
            </c:dLbl>
            <c:dLbl>
              <c:idx val="3013"/>
              <c:tx>
                <c:rich>
                  <a:bodyPr/>
                  <a:lstStyle/>
                  <a:p>
                    <a:fld id="{577EA82F-C620-4078-A628-35A36361FF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B-97B6-4E4A-BB6F-2BABF5AA81B3}"/>
                </c:ext>
              </c:extLst>
            </c:dLbl>
            <c:dLbl>
              <c:idx val="3014"/>
              <c:tx>
                <c:rich>
                  <a:bodyPr/>
                  <a:lstStyle/>
                  <a:p>
                    <a:fld id="{7DC4796E-0A7E-4FA8-ABF4-BFFA586CEB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C-97B6-4E4A-BB6F-2BABF5AA81B3}"/>
                </c:ext>
              </c:extLst>
            </c:dLbl>
            <c:dLbl>
              <c:idx val="3015"/>
              <c:tx>
                <c:rich>
                  <a:bodyPr/>
                  <a:lstStyle/>
                  <a:p>
                    <a:fld id="{2FFC8525-49B1-4055-A8FB-35E9A5BD58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D-97B6-4E4A-BB6F-2BABF5AA81B3}"/>
                </c:ext>
              </c:extLst>
            </c:dLbl>
            <c:dLbl>
              <c:idx val="3016"/>
              <c:tx>
                <c:rich>
                  <a:bodyPr/>
                  <a:lstStyle/>
                  <a:p>
                    <a:fld id="{25D185EE-DC23-424F-A9FF-C5A8BC307E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E-97B6-4E4A-BB6F-2BABF5AA81B3}"/>
                </c:ext>
              </c:extLst>
            </c:dLbl>
            <c:dLbl>
              <c:idx val="3017"/>
              <c:tx>
                <c:rich>
                  <a:bodyPr/>
                  <a:lstStyle/>
                  <a:p>
                    <a:fld id="{A056A895-B570-46FC-9FCC-7483B79183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F-97B6-4E4A-BB6F-2BABF5AA81B3}"/>
                </c:ext>
              </c:extLst>
            </c:dLbl>
            <c:dLbl>
              <c:idx val="3018"/>
              <c:tx>
                <c:rich>
                  <a:bodyPr/>
                  <a:lstStyle/>
                  <a:p>
                    <a:fld id="{E53B06EF-6BDB-49BC-AF55-2ED83E90F1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0-97B6-4E4A-BB6F-2BABF5AA81B3}"/>
                </c:ext>
              </c:extLst>
            </c:dLbl>
            <c:dLbl>
              <c:idx val="3019"/>
              <c:tx>
                <c:rich>
                  <a:bodyPr/>
                  <a:lstStyle/>
                  <a:p>
                    <a:fld id="{E332FA1F-7FC5-44D1-998C-36029FFE46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1-97B6-4E4A-BB6F-2BABF5AA81B3}"/>
                </c:ext>
              </c:extLst>
            </c:dLbl>
            <c:dLbl>
              <c:idx val="3020"/>
              <c:tx>
                <c:rich>
                  <a:bodyPr/>
                  <a:lstStyle/>
                  <a:p>
                    <a:fld id="{5EF43717-148F-48DA-BE23-6E570D6B3A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2-97B6-4E4A-BB6F-2BABF5AA81B3}"/>
                </c:ext>
              </c:extLst>
            </c:dLbl>
            <c:dLbl>
              <c:idx val="3021"/>
              <c:tx>
                <c:rich>
                  <a:bodyPr/>
                  <a:lstStyle/>
                  <a:p>
                    <a:fld id="{07B13F31-3004-473E-82EA-1F883ECD09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3-97B6-4E4A-BB6F-2BABF5AA81B3}"/>
                </c:ext>
              </c:extLst>
            </c:dLbl>
            <c:dLbl>
              <c:idx val="3022"/>
              <c:tx>
                <c:rich>
                  <a:bodyPr/>
                  <a:lstStyle/>
                  <a:p>
                    <a:fld id="{70721CD4-8E5B-4ACE-B822-F266DB94A5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4-97B6-4E4A-BB6F-2BABF5AA81B3}"/>
                </c:ext>
              </c:extLst>
            </c:dLbl>
            <c:dLbl>
              <c:idx val="3023"/>
              <c:tx>
                <c:rich>
                  <a:bodyPr/>
                  <a:lstStyle/>
                  <a:p>
                    <a:fld id="{5FDDF498-35C0-474F-BB39-4F5C078B53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5-97B6-4E4A-BB6F-2BABF5AA81B3}"/>
                </c:ext>
              </c:extLst>
            </c:dLbl>
            <c:dLbl>
              <c:idx val="3024"/>
              <c:tx>
                <c:rich>
                  <a:bodyPr/>
                  <a:lstStyle/>
                  <a:p>
                    <a:fld id="{9750CF94-9A53-405F-A434-85B8C9B758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6-97B6-4E4A-BB6F-2BABF5AA81B3}"/>
                </c:ext>
              </c:extLst>
            </c:dLbl>
            <c:dLbl>
              <c:idx val="3025"/>
              <c:tx>
                <c:rich>
                  <a:bodyPr/>
                  <a:lstStyle/>
                  <a:p>
                    <a:fld id="{B00F3FDE-CF4A-4999-9D48-377B9E6227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7-97B6-4E4A-BB6F-2BABF5AA81B3}"/>
                </c:ext>
              </c:extLst>
            </c:dLbl>
            <c:dLbl>
              <c:idx val="3026"/>
              <c:tx>
                <c:rich>
                  <a:bodyPr/>
                  <a:lstStyle/>
                  <a:p>
                    <a:fld id="{869C523C-6F37-4E44-9C38-09EBDBA22F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8-97B6-4E4A-BB6F-2BABF5AA81B3}"/>
                </c:ext>
              </c:extLst>
            </c:dLbl>
            <c:dLbl>
              <c:idx val="3027"/>
              <c:tx>
                <c:rich>
                  <a:bodyPr/>
                  <a:lstStyle/>
                  <a:p>
                    <a:fld id="{187715A6-23E3-4231-9D81-A9673D428D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9-97B6-4E4A-BB6F-2BABF5AA81B3}"/>
                </c:ext>
              </c:extLst>
            </c:dLbl>
            <c:dLbl>
              <c:idx val="3028"/>
              <c:tx>
                <c:rich>
                  <a:bodyPr/>
                  <a:lstStyle/>
                  <a:p>
                    <a:fld id="{51DACC7F-4BB1-4C2E-B1D8-6F886E8038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A-97B6-4E4A-BB6F-2BABF5AA81B3}"/>
                </c:ext>
              </c:extLst>
            </c:dLbl>
            <c:dLbl>
              <c:idx val="3029"/>
              <c:tx>
                <c:rich>
                  <a:bodyPr/>
                  <a:lstStyle/>
                  <a:p>
                    <a:fld id="{0A96F75F-E97F-4707-88C0-25F48AACB7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B-97B6-4E4A-BB6F-2BABF5AA81B3}"/>
                </c:ext>
              </c:extLst>
            </c:dLbl>
            <c:dLbl>
              <c:idx val="3030"/>
              <c:tx>
                <c:rich>
                  <a:bodyPr/>
                  <a:lstStyle/>
                  <a:p>
                    <a:fld id="{5D934A82-CB6D-493D-8D1B-A55AF64620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C-97B6-4E4A-BB6F-2BABF5AA81B3}"/>
                </c:ext>
              </c:extLst>
            </c:dLbl>
            <c:dLbl>
              <c:idx val="3031"/>
              <c:tx>
                <c:rich>
                  <a:bodyPr/>
                  <a:lstStyle/>
                  <a:p>
                    <a:fld id="{4E389214-B7C2-4B74-86F0-453EC098A9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D-97B6-4E4A-BB6F-2BABF5AA81B3}"/>
                </c:ext>
              </c:extLst>
            </c:dLbl>
            <c:dLbl>
              <c:idx val="3032"/>
              <c:tx>
                <c:rich>
                  <a:bodyPr/>
                  <a:lstStyle/>
                  <a:p>
                    <a:fld id="{07F6C6DD-21E1-4EF9-8CC5-6F6AADFF5B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E-97B6-4E4A-BB6F-2BABF5AA81B3}"/>
                </c:ext>
              </c:extLst>
            </c:dLbl>
            <c:dLbl>
              <c:idx val="3033"/>
              <c:tx>
                <c:rich>
                  <a:bodyPr/>
                  <a:lstStyle/>
                  <a:p>
                    <a:fld id="{BE9C370F-7518-41F3-B6D6-4C7E1D478F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F-97B6-4E4A-BB6F-2BABF5AA81B3}"/>
                </c:ext>
              </c:extLst>
            </c:dLbl>
            <c:dLbl>
              <c:idx val="3034"/>
              <c:tx>
                <c:rich>
                  <a:bodyPr/>
                  <a:lstStyle/>
                  <a:p>
                    <a:fld id="{15BCA7C2-E06A-422D-B267-92F33332D0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0-97B6-4E4A-BB6F-2BABF5AA81B3}"/>
                </c:ext>
              </c:extLst>
            </c:dLbl>
            <c:dLbl>
              <c:idx val="3035"/>
              <c:tx>
                <c:rich>
                  <a:bodyPr/>
                  <a:lstStyle/>
                  <a:p>
                    <a:fld id="{0DBE1D55-54C2-4E40-8414-3A16F02737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1-97B6-4E4A-BB6F-2BABF5AA81B3}"/>
                </c:ext>
              </c:extLst>
            </c:dLbl>
            <c:dLbl>
              <c:idx val="3036"/>
              <c:tx>
                <c:rich>
                  <a:bodyPr/>
                  <a:lstStyle/>
                  <a:p>
                    <a:fld id="{8BC3073C-66A5-48BB-B6D9-54D98FA364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2-97B6-4E4A-BB6F-2BABF5AA81B3}"/>
                </c:ext>
              </c:extLst>
            </c:dLbl>
            <c:dLbl>
              <c:idx val="3037"/>
              <c:tx>
                <c:rich>
                  <a:bodyPr/>
                  <a:lstStyle/>
                  <a:p>
                    <a:fld id="{71969A04-0F3C-45F0-8EA6-AD71FD5561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3-97B6-4E4A-BB6F-2BABF5AA81B3}"/>
                </c:ext>
              </c:extLst>
            </c:dLbl>
            <c:dLbl>
              <c:idx val="3038"/>
              <c:tx>
                <c:rich>
                  <a:bodyPr/>
                  <a:lstStyle/>
                  <a:p>
                    <a:fld id="{48118C84-5AAC-4BE0-BFEC-7D545B160B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4-97B6-4E4A-BB6F-2BABF5AA81B3}"/>
                </c:ext>
              </c:extLst>
            </c:dLbl>
            <c:dLbl>
              <c:idx val="3039"/>
              <c:tx>
                <c:rich>
                  <a:bodyPr/>
                  <a:lstStyle/>
                  <a:p>
                    <a:fld id="{B7ED628F-A03F-43EF-B187-468CC32707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5-97B6-4E4A-BB6F-2BABF5AA81B3}"/>
                </c:ext>
              </c:extLst>
            </c:dLbl>
            <c:dLbl>
              <c:idx val="3040"/>
              <c:tx>
                <c:rich>
                  <a:bodyPr/>
                  <a:lstStyle/>
                  <a:p>
                    <a:fld id="{25FACEB8-4FCF-4FD5-A463-92A39CEFF4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6-97B6-4E4A-BB6F-2BABF5AA81B3}"/>
                </c:ext>
              </c:extLst>
            </c:dLbl>
            <c:dLbl>
              <c:idx val="3041"/>
              <c:tx>
                <c:rich>
                  <a:bodyPr/>
                  <a:lstStyle/>
                  <a:p>
                    <a:fld id="{D0F1BFB2-C78E-474D-B671-9D4E2F01BD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7-97B6-4E4A-BB6F-2BABF5AA81B3}"/>
                </c:ext>
              </c:extLst>
            </c:dLbl>
            <c:dLbl>
              <c:idx val="3042"/>
              <c:tx>
                <c:rich>
                  <a:bodyPr/>
                  <a:lstStyle/>
                  <a:p>
                    <a:fld id="{45D7336D-04D7-4B7E-8AE7-C445D844DF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8-97B6-4E4A-BB6F-2BABF5AA81B3}"/>
                </c:ext>
              </c:extLst>
            </c:dLbl>
            <c:dLbl>
              <c:idx val="3043"/>
              <c:tx>
                <c:rich>
                  <a:bodyPr/>
                  <a:lstStyle/>
                  <a:p>
                    <a:fld id="{08933563-FD23-43AD-9C28-844243FA9E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9-97B6-4E4A-BB6F-2BABF5AA81B3}"/>
                </c:ext>
              </c:extLst>
            </c:dLbl>
            <c:dLbl>
              <c:idx val="3044"/>
              <c:tx>
                <c:rich>
                  <a:bodyPr/>
                  <a:lstStyle/>
                  <a:p>
                    <a:fld id="{A6097D9C-6585-42C6-9876-0EC2B91B8E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A-97B6-4E4A-BB6F-2BABF5AA81B3}"/>
                </c:ext>
              </c:extLst>
            </c:dLbl>
            <c:dLbl>
              <c:idx val="3045"/>
              <c:tx>
                <c:rich>
                  <a:bodyPr/>
                  <a:lstStyle/>
                  <a:p>
                    <a:fld id="{DDCA837C-152C-4039-9E97-4B261970CD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B-97B6-4E4A-BB6F-2BABF5AA81B3}"/>
                </c:ext>
              </c:extLst>
            </c:dLbl>
            <c:dLbl>
              <c:idx val="3046"/>
              <c:tx>
                <c:rich>
                  <a:bodyPr/>
                  <a:lstStyle/>
                  <a:p>
                    <a:fld id="{467EDA5F-3562-4688-9D87-85AEC46514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C-97B6-4E4A-BB6F-2BABF5AA81B3}"/>
                </c:ext>
              </c:extLst>
            </c:dLbl>
            <c:dLbl>
              <c:idx val="3047"/>
              <c:tx>
                <c:rich>
                  <a:bodyPr/>
                  <a:lstStyle/>
                  <a:p>
                    <a:fld id="{E8262287-1827-4513-A1F0-11DCA8A413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D-97B6-4E4A-BB6F-2BABF5AA81B3}"/>
                </c:ext>
              </c:extLst>
            </c:dLbl>
            <c:dLbl>
              <c:idx val="3048"/>
              <c:tx>
                <c:rich>
                  <a:bodyPr/>
                  <a:lstStyle/>
                  <a:p>
                    <a:fld id="{062435EC-DE2C-4912-A36B-2B36D8BCE8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E-97B6-4E4A-BB6F-2BABF5AA81B3}"/>
                </c:ext>
              </c:extLst>
            </c:dLbl>
            <c:dLbl>
              <c:idx val="3049"/>
              <c:tx>
                <c:rich>
                  <a:bodyPr/>
                  <a:lstStyle/>
                  <a:p>
                    <a:fld id="{29CB5C82-74FC-441D-837B-5D5DC2DFEE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F-97B6-4E4A-BB6F-2BABF5AA81B3}"/>
                </c:ext>
              </c:extLst>
            </c:dLbl>
            <c:dLbl>
              <c:idx val="3050"/>
              <c:tx>
                <c:rich>
                  <a:bodyPr/>
                  <a:lstStyle/>
                  <a:p>
                    <a:fld id="{0D1FBD5D-3A71-443A-8840-F43939EB92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0-97B6-4E4A-BB6F-2BABF5AA81B3}"/>
                </c:ext>
              </c:extLst>
            </c:dLbl>
            <c:dLbl>
              <c:idx val="3051"/>
              <c:tx>
                <c:rich>
                  <a:bodyPr/>
                  <a:lstStyle/>
                  <a:p>
                    <a:fld id="{0E2D8320-2324-4169-9A14-6551DE8F20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1-97B6-4E4A-BB6F-2BABF5AA81B3}"/>
                </c:ext>
              </c:extLst>
            </c:dLbl>
            <c:dLbl>
              <c:idx val="3052"/>
              <c:tx>
                <c:rich>
                  <a:bodyPr/>
                  <a:lstStyle/>
                  <a:p>
                    <a:fld id="{0F32929D-75DA-4873-8C1A-67709B2BD6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2-97B6-4E4A-BB6F-2BABF5AA81B3}"/>
                </c:ext>
              </c:extLst>
            </c:dLbl>
            <c:dLbl>
              <c:idx val="3053"/>
              <c:tx>
                <c:rich>
                  <a:bodyPr/>
                  <a:lstStyle/>
                  <a:p>
                    <a:fld id="{CCA3C214-DD7D-45D1-ABF7-76F49EE8B7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3-97B6-4E4A-BB6F-2BABF5AA81B3}"/>
                </c:ext>
              </c:extLst>
            </c:dLbl>
            <c:dLbl>
              <c:idx val="3054"/>
              <c:tx>
                <c:rich>
                  <a:bodyPr/>
                  <a:lstStyle/>
                  <a:p>
                    <a:fld id="{3ED23261-A4B0-4950-9ABA-2BEDFA42B0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4-97B6-4E4A-BB6F-2BABF5AA81B3}"/>
                </c:ext>
              </c:extLst>
            </c:dLbl>
            <c:dLbl>
              <c:idx val="3055"/>
              <c:tx>
                <c:rich>
                  <a:bodyPr/>
                  <a:lstStyle/>
                  <a:p>
                    <a:fld id="{3AD344EC-DD54-4A3F-B8E9-17996DCC07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5-97B6-4E4A-BB6F-2BABF5AA81B3}"/>
                </c:ext>
              </c:extLst>
            </c:dLbl>
            <c:dLbl>
              <c:idx val="3056"/>
              <c:tx>
                <c:rich>
                  <a:bodyPr/>
                  <a:lstStyle/>
                  <a:p>
                    <a:fld id="{65E222D6-E5CC-437E-864E-58AC16A1B5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6-97B6-4E4A-BB6F-2BABF5AA81B3}"/>
                </c:ext>
              </c:extLst>
            </c:dLbl>
            <c:dLbl>
              <c:idx val="3057"/>
              <c:tx>
                <c:rich>
                  <a:bodyPr/>
                  <a:lstStyle/>
                  <a:p>
                    <a:fld id="{07F3F1BE-537D-4D67-8CD3-D1A4FBA98B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7-97B6-4E4A-BB6F-2BABF5AA81B3}"/>
                </c:ext>
              </c:extLst>
            </c:dLbl>
            <c:dLbl>
              <c:idx val="3058"/>
              <c:tx>
                <c:rich>
                  <a:bodyPr/>
                  <a:lstStyle/>
                  <a:p>
                    <a:fld id="{102FE90F-9478-467A-AB10-0C9B29E1DC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8-97B6-4E4A-BB6F-2BABF5AA81B3}"/>
                </c:ext>
              </c:extLst>
            </c:dLbl>
            <c:dLbl>
              <c:idx val="3059"/>
              <c:tx>
                <c:rich>
                  <a:bodyPr/>
                  <a:lstStyle/>
                  <a:p>
                    <a:fld id="{DE3BDBF0-B3DF-4B6D-8C67-D234AD12DA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9-97B6-4E4A-BB6F-2BABF5AA81B3}"/>
                </c:ext>
              </c:extLst>
            </c:dLbl>
            <c:dLbl>
              <c:idx val="3060"/>
              <c:tx>
                <c:rich>
                  <a:bodyPr/>
                  <a:lstStyle/>
                  <a:p>
                    <a:fld id="{E2E7D171-97A0-4FCE-822D-EEFDE137DE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A-97B6-4E4A-BB6F-2BABF5AA81B3}"/>
                </c:ext>
              </c:extLst>
            </c:dLbl>
            <c:dLbl>
              <c:idx val="3061"/>
              <c:tx>
                <c:rich>
                  <a:bodyPr/>
                  <a:lstStyle/>
                  <a:p>
                    <a:fld id="{BF7383EB-AE92-486D-A0B7-8CCB05F513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B-97B6-4E4A-BB6F-2BABF5AA81B3}"/>
                </c:ext>
              </c:extLst>
            </c:dLbl>
            <c:dLbl>
              <c:idx val="3062"/>
              <c:tx>
                <c:rich>
                  <a:bodyPr/>
                  <a:lstStyle/>
                  <a:p>
                    <a:fld id="{DA54D535-7F83-4EAB-9364-39119854FD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C-97B6-4E4A-BB6F-2BABF5AA81B3}"/>
                </c:ext>
              </c:extLst>
            </c:dLbl>
            <c:dLbl>
              <c:idx val="3063"/>
              <c:tx>
                <c:rich>
                  <a:bodyPr/>
                  <a:lstStyle/>
                  <a:p>
                    <a:fld id="{9A7F3591-6C26-4561-AD06-8DB794C773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D-97B6-4E4A-BB6F-2BABF5AA81B3}"/>
                </c:ext>
              </c:extLst>
            </c:dLbl>
            <c:dLbl>
              <c:idx val="3064"/>
              <c:tx>
                <c:rich>
                  <a:bodyPr/>
                  <a:lstStyle/>
                  <a:p>
                    <a:fld id="{406C9864-8FC2-487D-A646-9DB15BBC7D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E-97B6-4E4A-BB6F-2BABF5AA81B3}"/>
                </c:ext>
              </c:extLst>
            </c:dLbl>
            <c:dLbl>
              <c:idx val="3065"/>
              <c:tx>
                <c:rich>
                  <a:bodyPr/>
                  <a:lstStyle/>
                  <a:p>
                    <a:fld id="{FD52BD27-B094-4719-A3C2-F93600D269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F-97B6-4E4A-BB6F-2BABF5AA81B3}"/>
                </c:ext>
              </c:extLst>
            </c:dLbl>
            <c:dLbl>
              <c:idx val="3066"/>
              <c:tx>
                <c:rich>
                  <a:bodyPr/>
                  <a:lstStyle/>
                  <a:p>
                    <a:fld id="{AE209A54-0F18-4E23-B241-092555E7C7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0-97B6-4E4A-BB6F-2BABF5AA81B3}"/>
                </c:ext>
              </c:extLst>
            </c:dLbl>
            <c:dLbl>
              <c:idx val="3067"/>
              <c:tx>
                <c:rich>
                  <a:bodyPr/>
                  <a:lstStyle/>
                  <a:p>
                    <a:fld id="{86856275-72AA-4AFB-A301-95767F7132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1-97B6-4E4A-BB6F-2BABF5AA81B3}"/>
                </c:ext>
              </c:extLst>
            </c:dLbl>
            <c:dLbl>
              <c:idx val="3068"/>
              <c:tx>
                <c:rich>
                  <a:bodyPr/>
                  <a:lstStyle/>
                  <a:p>
                    <a:fld id="{E99C2C2A-5B3C-4024-B117-730E8E01FC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2-97B6-4E4A-BB6F-2BABF5AA81B3}"/>
                </c:ext>
              </c:extLst>
            </c:dLbl>
            <c:dLbl>
              <c:idx val="3069"/>
              <c:tx>
                <c:rich>
                  <a:bodyPr/>
                  <a:lstStyle/>
                  <a:p>
                    <a:fld id="{BB8ACCD7-6748-4B03-9A56-03B852DE1B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3-97B6-4E4A-BB6F-2BABF5AA81B3}"/>
                </c:ext>
              </c:extLst>
            </c:dLbl>
            <c:dLbl>
              <c:idx val="3070"/>
              <c:tx>
                <c:rich>
                  <a:bodyPr/>
                  <a:lstStyle/>
                  <a:p>
                    <a:fld id="{F2C1907B-7608-4508-A427-CBAD013609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4-97B6-4E4A-BB6F-2BABF5AA81B3}"/>
                </c:ext>
              </c:extLst>
            </c:dLbl>
            <c:dLbl>
              <c:idx val="3071"/>
              <c:tx>
                <c:rich>
                  <a:bodyPr/>
                  <a:lstStyle/>
                  <a:p>
                    <a:fld id="{8559F5E6-EF14-4531-8483-43C7755495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5-97B6-4E4A-BB6F-2BABF5AA81B3}"/>
                </c:ext>
              </c:extLst>
            </c:dLbl>
            <c:dLbl>
              <c:idx val="3072"/>
              <c:tx>
                <c:rich>
                  <a:bodyPr/>
                  <a:lstStyle/>
                  <a:p>
                    <a:fld id="{D08F3035-D600-435D-944E-680DCE1921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6-97B6-4E4A-BB6F-2BABF5AA81B3}"/>
                </c:ext>
              </c:extLst>
            </c:dLbl>
            <c:dLbl>
              <c:idx val="3073"/>
              <c:tx>
                <c:rich>
                  <a:bodyPr/>
                  <a:lstStyle/>
                  <a:p>
                    <a:fld id="{8DE3DF1E-6A62-4829-BFDF-B5E0907457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7-97B6-4E4A-BB6F-2BABF5AA81B3}"/>
                </c:ext>
              </c:extLst>
            </c:dLbl>
            <c:dLbl>
              <c:idx val="3074"/>
              <c:tx>
                <c:rich>
                  <a:bodyPr/>
                  <a:lstStyle/>
                  <a:p>
                    <a:fld id="{642368D0-66E1-4277-9C6A-6FD9A9388F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8-97B6-4E4A-BB6F-2BABF5AA81B3}"/>
                </c:ext>
              </c:extLst>
            </c:dLbl>
            <c:dLbl>
              <c:idx val="3075"/>
              <c:tx>
                <c:rich>
                  <a:bodyPr/>
                  <a:lstStyle/>
                  <a:p>
                    <a:fld id="{987A3CA3-08B7-493A-8264-D4E7FEFF76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9-97B6-4E4A-BB6F-2BABF5AA81B3}"/>
                </c:ext>
              </c:extLst>
            </c:dLbl>
            <c:dLbl>
              <c:idx val="3076"/>
              <c:tx>
                <c:rich>
                  <a:bodyPr/>
                  <a:lstStyle/>
                  <a:p>
                    <a:fld id="{5F4AD7D8-8188-4F6E-A4A7-E2B7EA1FE7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A-97B6-4E4A-BB6F-2BABF5AA81B3}"/>
                </c:ext>
              </c:extLst>
            </c:dLbl>
            <c:dLbl>
              <c:idx val="3077"/>
              <c:tx>
                <c:rich>
                  <a:bodyPr/>
                  <a:lstStyle/>
                  <a:p>
                    <a:fld id="{00B1EE2A-1ED2-4AAE-A910-6372E721BC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B-97B6-4E4A-BB6F-2BABF5AA81B3}"/>
                </c:ext>
              </c:extLst>
            </c:dLbl>
            <c:dLbl>
              <c:idx val="3078"/>
              <c:tx>
                <c:rich>
                  <a:bodyPr/>
                  <a:lstStyle/>
                  <a:p>
                    <a:fld id="{600B46BD-C630-464A-85BD-0492FCA6E8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C-97B6-4E4A-BB6F-2BABF5AA81B3}"/>
                </c:ext>
              </c:extLst>
            </c:dLbl>
            <c:dLbl>
              <c:idx val="3079"/>
              <c:tx>
                <c:rich>
                  <a:bodyPr/>
                  <a:lstStyle/>
                  <a:p>
                    <a:fld id="{F856F066-5FF2-4DA5-AE8A-94661D82A9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D-97B6-4E4A-BB6F-2BABF5AA81B3}"/>
                </c:ext>
              </c:extLst>
            </c:dLbl>
            <c:dLbl>
              <c:idx val="3080"/>
              <c:tx>
                <c:rich>
                  <a:bodyPr/>
                  <a:lstStyle/>
                  <a:p>
                    <a:fld id="{931E700A-D4BE-4792-AD64-9932F493E1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E-97B6-4E4A-BB6F-2BABF5AA81B3}"/>
                </c:ext>
              </c:extLst>
            </c:dLbl>
            <c:dLbl>
              <c:idx val="3081"/>
              <c:tx>
                <c:rich>
                  <a:bodyPr/>
                  <a:lstStyle/>
                  <a:p>
                    <a:fld id="{EB4C6810-F162-4D18-A446-0769070E97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F-97B6-4E4A-BB6F-2BABF5AA81B3}"/>
                </c:ext>
              </c:extLst>
            </c:dLbl>
            <c:dLbl>
              <c:idx val="3082"/>
              <c:tx>
                <c:rich>
                  <a:bodyPr/>
                  <a:lstStyle/>
                  <a:p>
                    <a:fld id="{C6C1A869-745B-4D20-A00A-D7AC6170AF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0-97B6-4E4A-BB6F-2BABF5AA81B3}"/>
                </c:ext>
              </c:extLst>
            </c:dLbl>
            <c:dLbl>
              <c:idx val="3083"/>
              <c:tx>
                <c:rich>
                  <a:bodyPr/>
                  <a:lstStyle/>
                  <a:p>
                    <a:fld id="{C86EDCD4-64D6-428D-A76A-065F0A0D2E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1-97B6-4E4A-BB6F-2BABF5AA81B3}"/>
                </c:ext>
              </c:extLst>
            </c:dLbl>
            <c:dLbl>
              <c:idx val="3084"/>
              <c:tx>
                <c:rich>
                  <a:bodyPr/>
                  <a:lstStyle/>
                  <a:p>
                    <a:fld id="{8AE3EB4E-1F1C-4FC6-86BF-59482AFA32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2-97B6-4E4A-BB6F-2BABF5AA81B3}"/>
                </c:ext>
              </c:extLst>
            </c:dLbl>
            <c:dLbl>
              <c:idx val="3085"/>
              <c:tx>
                <c:rich>
                  <a:bodyPr/>
                  <a:lstStyle/>
                  <a:p>
                    <a:fld id="{A10D1476-E365-49E4-9B4A-5B2D50744C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3-97B6-4E4A-BB6F-2BABF5AA81B3}"/>
                </c:ext>
              </c:extLst>
            </c:dLbl>
            <c:dLbl>
              <c:idx val="3086"/>
              <c:tx>
                <c:rich>
                  <a:bodyPr/>
                  <a:lstStyle/>
                  <a:p>
                    <a:fld id="{9AE6546D-8A39-4690-8B26-E4497F010E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4-97B6-4E4A-BB6F-2BABF5AA81B3}"/>
                </c:ext>
              </c:extLst>
            </c:dLbl>
            <c:dLbl>
              <c:idx val="3087"/>
              <c:tx>
                <c:rich>
                  <a:bodyPr/>
                  <a:lstStyle/>
                  <a:p>
                    <a:fld id="{BEAC9360-058A-4F96-A8EC-32FD464833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5-97B6-4E4A-BB6F-2BABF5AA81B3}"/>
                </c:ext>
              </c:extLst>
            </c:dLbl>
            <c:dLbl>
              <c:idx val="3088"/>
              <c:tx>
                <c:rich>
                  <a:bodyPr/>
                  <a:lstStyle/>
                  <a:p>
                    <a:fld id="{AC211DEC-19A3-43BF-A52F-4F11DEF6A4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6-97B6-4E4A-BB6F-2BABF5AA81B3}"/>
                </c:ext>
              </c:extLst>
            </c:dLbl>
            <c:dLbl>
              <c:idx val="3089"/>
              <c:tx>
                <c:rich>
                  <a:bodyPr/>
                  <a:lstStyle/>
                  <a:p>
                    <a:fld id="{DC4CF156-2109-4F82-9EE3-62D81DB1B7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7-97B6-4E4A-BB6F-2BABF5AA81B3}"/>
                </c:ext>
              </c:extLst>
            </c:dLbl>
            <c:dLbl>
              <c:idx val="3090"/>
              <c:tx>
                <c:rich>
                  <a:bodyPr/>
                  <a:lstStyle/>
                  <a:p>
                    <a:fld id="{B67D287C-8FE9-400A-BE97-670A9D595C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8-97B6-4E4A-BB6F-2BABF5AA81B3}"/>
                </c:ext>
              </c:extLst>
            </c:dLbl>
            <c:dLbl>
              <c:idx val="3091"/>
              <c:tx>
                <c:rich>
                  <a:bodyPr/>
                  <a:lstStyle/>
                  <a:p>
                    <a:fld id="{241D30EB-CCC1-41D5-AEE6-41B5628D27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9-97B6-4E4A-BB6F-2BABF5AA81B3}"/>
                </c:ext>
              </c:extLst>
            </c:dLbl>
            <c:dLbl>
              <c:idx val="3092"/>
              <c:tx>
                <c:rich>
                  <a:bodyPr/>
                  <a:lstStyle/>
                  <a:p>
                    <a:fld id="{373A8EA1-2D07-4A62-865F-28EC9D3D97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A-97B6-4E4A-BB6F-2BABF5AA81B3}"/>
                </c:ext>
              </c:extLst>
            </c:dLbl>
            <c:dLbl>
              <c:idx val="3093"/>
              <c:tx>
                <c:rich>
                  <a:bodyPr/>
                  <a:lstStyle/>
                  <a:p>
                    <a:fld id="{6EC16497-1F6F-41C3-89D6-D2B0E66C86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B-97B6-4E4A-BB6F-2BABF5AA81B3}"/>
                </c:ext>
              </c:extLst>
            </c:dLbl>
            <c:dLbl>
              <c:idx val="3094"/>
              <c:tx>
                <c:rich>
                  <a:bodyPr/>
                  <a:lstStyle/>
                  <a:p>
                    <a:fld id="{BAB408FC-8259-4581-846F-BA2B20B516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C-97B6-4E4A-BB6F-2BABF5AA81B3}"/>
                </c:ext>
              </c:extLst>
            </c:dLbl>
            <c:dLbl>
              <c:idx val="3095"/>
              <c:tx>
                <c:rich>
                  <a:bodyPr/>
                  <a:lstStyle/>
                  <a:p>
                    <a:fld id="{3C9FBBDD-446B-41DD-A82D-6F4DF15E4D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D-97B6-4E4A-BB6F-2BABF5AA81B3}"/>
                </c:ext>
              </c:extLst>
            </c:dLbl>
            <c:dLbl>
              <c:idx val="3096"/>
              <c:tx>
                <c:rich>
                  <a:bodyPr/>
                  <a:lstStyle/>
                  <a:p>
                    <a:fld id="{DF2BBA6D-C423-4B2C-A9D9-E1B8DFA042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E-97B6-4E4A-BB6F-2BABF5AA81B3}"/>
                </c:ext>
              </c:extLst>
            </c:dLbl>
            <c:dLbl>
              <c:idx val="3097"/>
              <c:tx>
                <c:rich>
                  <a:bodyPr/>
                  <a:lstStyle/>
                  <a:p>
                    <a:fld id="{431D90E3-0730-4E65-B357-F95A32D6C4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F-97B6-4E4A-BB6F-2BABF5AA81B3}"/>
                </c:ext>
              </c:extLst>
            </c:dLbl>
            <c:dLbl>
              <c:idx val="3098"/>
              <c:tx>
                <c:rich>
                  <a:bodyPr/>
                  <a:lstStyle/>
                  <a:p>
                    <a:fld id="{A1C7A64B-5B9C-4584-AA3A-DEC60B8202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0-97B6-4E4A-BB6F-2BABF5AA81B3}"/>
                </c:ext>
              </c:extLst>
            </c:dLbl>
            <c:dLbl>
              <c:idx val="3099"/>
              <c:tx>
                <c:rich>
                  <a:bodyPr/>
                  <a:lstStyle/>
                  <a:p>
                    <a:fld id="{810838A2-5DC9-4A7F-B264-3A1A0E72C6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1-97B6-4E4A-BB6F-2BABF5AA81B3}"/>
                </c:ext>
              </c:extLst>
            </c:dLbl>
            <c:dLbl>
              <c:idx val="3100"/>
              <c:tx>
                <c:rich>
                  <a:bodyPr/>
                  <a:lstStyle/>
                  <a:p>
                    <a:fld id="{0BB20DA0-0EBB-4CC8-AAE4-F4F6120C7F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2-97B6-4E4A-BB6F-2BABF5AA81B3}"/>
                </c:ext>
              </c:extLst>
            </c:dLbl>
            <c:dLbl>
              <c:idx val="3101"/>
              <c:tx>
                <c:rich>
                  <a:bodyPr/>
                  <a:lstStyle/>
                  <a:p>
                    <a:fld id="{779784D7-D624-4267-B215-88237B9205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3-97B6-4E4A-BB6F-2BABF5AA81B3}"/>
                </c:ext>
              </c:extLst>
            </c:dLbl>
            <c:dLbl>
              <c:idx val="3102"/>
              <c:tx>
                <c:rich>
                  <a:bodyPr/>
                  <a:lstStyle/>
                  <a:p>
                    <a:fld id="{3160DFA8-DFE8-4775-8DAB-2B78224400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4-97B6-4E4A-BB6F-2BABF5AA81B3}"/>
                </c:ext>
              </c:extLst>
            </c:dLbl>
            <c:dLbl>
              <c:idx val="3103"/>
              <c:tx>
                <c:rich>
                  <a:bodyPr/>
                  <a:lstStyle/>
                  <a:p>
                    <a:fld id="{F0016296-720B-4920-877C-C358D72ABC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5-97B6-4E4A-BB6F-2BABF5AA81B3}"/>
                </c:ext>
              </c:extLst>
            </c:dLbl>
            <c:dLbl>
              <c:idx val="3104"/>
              <c:tx>
                <c:rich>
                  <a:bodyPr/>
                  <a:lstStyle/>
                  <a:p>
                    <a:fld id="{8B1BDE79-6A91-4649-852F-C02E2E0C2D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6-97B6-4E4A-BB6F-2BABF5AA81B3}"/>
                </c:ext>
              </c:extLst>
            </c:dLbl>
            <c:dLbl>
              <c:idx val="3105"/>
              <c:tx>
                <c:rich>
                  <a:bodyPr/>
                  <a:lstStyle/>
                  <a:p>
                    <a:fld id="{828326F3-E01C-42E5-BAB0-5FCCDC383A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7-97B6-4E4A-BB6F-2BABF5AA81B3}"/>
                </c:ext>
              </c:extLst>
            </c:dLbl>
            <c:dLbl>
              <c:idx val="3106"/>
              <c:tx>
                <c:rich>
                  <a:bodyPr/>
                  <a:lstStyle/>
                  <a:p>
                    <a:fld id="{D5743DDC-FDAD-4C21-AC90-E65B9A92E2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8-97B6-4E4A-BB6F-2BABF5AA81B3}"/>
                </c:ext>
              </c:extLst>
            </c:dLbl>
            <c:dLbl>
              <c:idx val="3107"/>
              <c:tx>
                <c:rich>
                  <a:bodyPr/>
                  <a:lstStyle/>
                  <a:p>
                    <a:fld id="{CF1E4715-D8A0-4EE1-A3B7-C12ECF408D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9-97B6-4E4A-BB6F-2BABF5AA81B3}"/>
                </c:ext>
              </c:extLst>
            </c:dLbl>
            <c:dLbl>
              <c:idx val="3108"/>
              <c:tx>
                <c:rich>
                  <a:bodyPr/>
                  <a:lstStyle/>
                  <a:p>
                    <a:fld id="{503E0F40-B256-4060-BABD-86C7AF94D0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A-97B6-4E4A-BB6F-2BABF5AA81B3}"/>
                </c:ext>
              </c:extLst>
            </c:dLbl>
            <c:dLbl>
              <c:idx val="3109"/>
              <c:tx>
                <c:rich>
                  <a:bodyPr/>
                  <a:lstStyle/>
                  <a:p>
                    <a:fld id="{987C4DE3-0E1C-44E6-9808-34B3AE0798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B-97B6-4E4A-BB6F-2BABF5AA81B3}"/>
                </c:ext>
              </c:extLst>
            </c:dLbl>
            <c:dLbl>
              <c:idx val="3110"/>
              <c:tx>
                <c:rich>
                  <a:bodyPr/>
                  <a:lstStyle/>
                  <a:p>
                    <a:fld id="{9655AFCE-90DD-45AD-BB4A-153FDCB31F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C-97B6-4E4A-BB6F-2BABF5AA81B3}"/>
                </c:ext>
              </c:extLst>
            </c:dLbl>
            <c:dLbl>
              <c:idx val="3111"/>
              <c:tx>
                <c:rich>
                  <a:bodyPr/>
                  <a:lstStyle/>
                  <a:p>
                    <a:fld id="{900B17D2-96C2-414D-B390-42B71A9D3D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D-97B6-4E4A-BB6F-2BABF5AA81B3}"/>
                </c:ext>
              </c:extLst>
            </c:dLbl>
            <c:dLbl>
              <c:idx val="3112"/>
              <c:tx>
                <c:rich>
                  <a:bodyPr/>
                  <a:lstStyle/>
                  <a:p>
                    <a:fld id="{61267C2C-6A7A-40D1-B5F7-D0E784D1AD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E-97B6-4E4A-BB6F-2BABF5AA81B3}"/>
                </c:ext>
              </c:extLst>
            </c:dLbl>
            <c:dLbl>
              <c:idx val="3113"/>
              <c:tx>
                <c:rich>
                  <a:bodyPr/>
                  <a:lstStyle/>
                  <a:p>
                    <a:fld id="{4D062600-C66E-4287-96FE-AC3238508F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F-97B6-4E4A-BB6F-2BABF5AA81B3}"/>
                </c:ext>
              </c:extLst>
            </c:dLbl>
            <c:dLbl>
              <c:idx val="3114"/>
              <c:tx>
                <c:rich>
                  <a:bodyPr/>
                  <a:lstStyle/>
                  <a:p>
                    <a:fld id="{F4E4E701-4916-40BD-8296-BAB2276216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0-97B6-4E4A-BB6F-2BABF5AA81B3}"/>
                </c:ext>
              </c:extLst>
            </c:dLbl>
            <c:dLbl>
              <c:idx val="3115"/>
              <c:tx>
                <c:rich>
                  <a:bodyPr/>
                  <a:lstStyle/>
                  <a:p>
                    <a:fld id="{D9BDA1D6-1D82-41D8-8103-DF560E814E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1-97B6-4E4A-BB6F-2BABF5AA81B3}"/>
                </c:ext>
              </c:extLst>
            </c:dLbl>
            <c:dLbl>
              <c:idx val="3116"/>
              <c:tx>
                <c:rich>
                  <a:bodyPr/>
                  <a:lstStyle/>
                  <a:p>
                    <a:fld id="{1F21D032-9E0E-4DA9-AC4F-6187B7C437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2-97B6-4E4A-BB6F-2BABF5AA81B3}"/>
                </c:ext>
              </c:extLst>
            </c:dLbl>
            <c:dLbl>
              <c:idx val="3117"/>
              <c:tx>
                <c:rich>
                  <a:bodyPr/>
                  <a:lstStyle/>
                  <a:p>
                    <a:fld id="{7EEB9B29-B056-4471-B22A-B47273555A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3-97B6-4E4A-BB6F-2BABF5AA81B3}"/>
                </c:ext>
              </c:extLst>
            </c:dLbl>
            <c:dLbl>
              <c:idx val="3118"/>
              <c:tx>
                <c:rich>
                  <a:bodyPr/>
                  <a:lstStyle/>
                  <a:p>
                    <a:fld id="{27C6EBC1-967D-4FBA-B5C4-1395F156F7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4-97B6-4E4A-BB6F-2BABF5AA81B3}"/>
                </c:ext>
              </c:extLst>
            </c:dLbl>
            <c:dLbl>
              <c:idx val="3119"/>
              <c:tx>
                <c:rich>
                  <a:bodyPr/>
                  <a:lstStyle/>
                  <a:p>
                    <a:fld id="{2CA82F2D-9235-4A0E-8BD0-B0BFF70AFD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5-97B6-4E4A-BB6F-2BABF5AA81B3}"/>
                </c:ext>
              </c:extLst>
            </c:dLbl>
            <c:dLbl>
              <c:idx val="3120"/>
              <c:tx>
                <c:rich>
                  <a:bodyPr/>
                  <a:lstStyle/>
                  <a:p>
                    <a:fld id="{AF138BEA-DBBE-4E44-A211-860DCC7B85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6-97B6-4E4A-BB6F-2BABF5AA81B3}"/>
                </c:ext>
              </c:extLst>
            </c:dLbl>
            <c:dLbl>
              <c:idx val="3121"/>
              <c:tx>
                <c:rich>
                  <a:bodyPr/>
                  <a:lstStyle/>
                  <a:p>
                    <a:fld id="{17DC8010-AC49-4043-8A23-B7FDB9EA64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7-97B6-4E4A-BB6F-2BABF5AA81B3}"/>
                </c:ext>
              </c:extLst>
            </c:dLbl>
            <c:dLbl>
              <c:idx val="3122"/>
              <c:tx>
                <c:rich>
                  <a:bodyPr/>
                  <a:lstStyle/>
                  <a:p>
                    <a:fld id="{F277DAF7-FC2A-47C2-AA0B-42A5AA3048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8-97B6-4E4A-BB6F-2BABF5AA81B3}"/>
                </c:ext>
              </c:extLst>
            </c:dLbl>
            <c:dLbl>
              <c:idx val="3123"/>
              <c:tx>
                <c:rich>
                  <a:bodyPr/>
                  <a:lstStyle/>
                  <a:p>
                    <a:fld id="{43F91725-200F-452B-A34E-F3A8B09002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9-97B6-4E4A-BB6F-2BABF5AA81B3}"/>
                </c:ext>
              </c:extLst>
            </c:dLbl>
            <c:dLbl>
              <c:idx val="3124"/>
              <c:tx>
                <c:rich>
                  <a:bodyPr/>
                  <a:lstStyle/>
                  <a:p>
                    <a:fld id="{D0661A65-B787-428C-A16A-071E85ADBA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A-97B6-4E4A-BB6F-2BABF5AA81B3}"/>
                </c:ext>
              </c:extLst>
            </c:dLbl>
            <c:dLbl>
              <c:idx val="3125"/>
              <c:tx>
                <c:rich>
                  <a:bodyPr/>
                  <a:lstStyle/>
                  <a:p>
                    <a:fld id="{34F3A9BD-A049-4927-9C4B-DFD091A888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B-97B6-4E4A-BB6F-2BABF5AA81B3}"/>
                </c:ext>
              </c:extLst>
            </c:dLbl>
            <c:dLbl>
              <c:idx val="3126"/>
              <c:tx>
                <c:rich>
                  <a:bodyPr/>
                  <a:lstStyle/>
                  <a:p>
                    <a:fld id="{417BE62E-B1CB-4424-9617-51D9FF9536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C-97B6-4E4A-BB6F-2BABF5AA81B3}"/>
                </c:ext>
              </c:extLst>
            </c:dLbl>
            <c:dLbl>
              <c:idx val="3127"/>
              <c:tx>
                <c:rich>
                  <a:bodyPr/>
                  <a:lstStyle/>
                  <a:p>
                    <a:fld id="{14B063BA-E202-4F56-8297-01F167F27D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D-97B6-4E4A-BB6F-2BABF5AA81B3}"/>
                </c:ext>
              </c:extLst>
            </c:dLbl>
            <c:dLbl>
              <c:idx val="3128"/>
              <c:tx>
                <c:rich>
                  <a:bodyPr/>
                  <a:lstStyle/>
                  <a:p>
                    <a:fld id="{747FFF4C-7708-4475-868C-8AF7DC072C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E-97B6-4E4A-BB6F-2BABF5AA81B3}"/>
                </c:ext>
              </c:extLst>
            </c:dLbl>
            <c:dLbl>
              <c:idx val="3129"/>
              <c:tx>
                <c:rich>
                  <a:bodyPr/>
                  <a:lstStyle/>
                  <a:p>
                    <a:fld id="{6F00365D-6A2A-47A5-A588-FE7D72C808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F-97B6-4E4A-BB6F-2BABF5AA81B3}"/>
                </c:ext>
              </c:extLst>
            </c:dLbl>
            <c:dLbl>
              <c:idx val="3130"/>
              <c:tx>
                <c:rich>
                  <a:bodyPr/>
                  <a:lstStyle/>
                  <a:p>
                    <a:fld id="{5580AEB0-A4A3-4037-A473-E3780FFDA1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0-97B6-4E4A-BB6F-2BABF5AA81B3}"/>
                </c:ext>
              </c:extLst>
            </c:dLbl>
            <c:dLbl>
              <c:idx val="3131"/>
              <c:tx>
                <c:rich>
                  <a:bodyPr/>
                  <a:lstStyle/>
                  <a:p>
                    <a:fld id="{F4C48F0D-6253-46E3-AF22-DA21E9ED33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1-97B6-4E4A-BB6F-2BABF5AA81B3}"/>
                </c:ext>
              </c:extLst>
            </c:dLbl>
            <c:dLbl>
              <c:idx val="3132"/>
              <c:tx>
                <c:rich>
                  <a:bodyPr/>
                  <a:lstStyle/>
                  <a:p>
                    <a:fld id="{8D7523E9-2B52-46FF-9FC2-065DC04EC1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2-97B6-4E4A-BB6F-2BABF5AA81B3}"/>
                </c:ext>
              </c:extLst>
            </c:dLbl>
            <c:dLbl>
              <c:idx val="3133"/>
              <c:tx>
                <c:rich>
                  <a:bodyPr/>
                  <a:lstStyle/>
                  <a:p>
                    <a:fld id="{B5D63160-A904-4D17-9D5B-AD859460FD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3-97B6-4E4A-BB6F-2BABF5AA81B3}"/>
                </c:ext>
              </c:extLst>
            </c:dLbl>
            <c:dLbl>
              <c:idx val="3134"/>
              <c:tx>
                <c:rich>
                  <a:bodyPr/>
                  <a:lstStyle/>
                  <a:p>
                    <a:fld id="{D42A2765-8D97-4701-B352-36CBA6A353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4-97B6-4E4A-BB6F-2BABF5AA81B3}"/>
                </c:ext>
              </c:extLst>
            </c:dLbl>
            <c:dLbl>
              <c:idx val="3135"/>
              <c:tx>
                <c:rich>
                  <a:bodyPr/>
                  <a:lstStyle/>
                  <a:p>
                    <a:fld id="{0B9C7730-7978-4201-9098-C6D8EE0D4A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5-97B6-4E4A-BB6F-2BABF5AA81B3}"/>
                </c:ext>
              </c:extLst>
            </c:dLbl>
            <c:dLbl>
              <c:idx val="3136"/>
              <c:tx>
                <c:rich>
                  <a:bodyPr/>
                  <a:lstStyle/>
                  <a:p>
                    <a:fld id="{718EB6A9-8C25-4987-829C-E7618CA9D3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6-97B6-4E4A-BB6F-2BABF5AA81B3}"/>
                </c:ext>
              </c:extLst>
            </c:dLbl>
            <c:dLbl>
              <c:idx val="3137"/>
              <c:tx>
                <c:rich>
                  <a:bodyPr/>
                  <a:lstStyle/>
                  <a:p>
                    <a:fld id="{1322F311-6B82-40C4-87E2-C9339A3E17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7-97B6-4E4A-BB6F-2BABF5AA81B3}"/>
                </c:ext>
              </c:extLst>
            </c:dLbl>
            <c:dLbl>
              <c:idx val="3138"/>
              <c:tx>
                <c:rich>
                  <a:bodyPr/>
                  <a:lstStyle/>
                  <a:p>
                    <a:fld id="{5F107750-DFFC-4537-8151-4D6A322F96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8-97B6-4E4A-BB6F-2BABF5AA81B3}"/>
                </c:ext>
              </c:extLst>
            </c:dLbl>
            <c:dLbl>
              <c:idx val="3139"/>
              <c:tx>
                <c:rich>
                  <a:bodyPr/>
                  <a:lstStyle/>
                  <a:p>
                    <a:fld id="{91D999E0-2F34-4B99-BD1F-13DCA44F0F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9-97B6-4E4A-BB6F-2BABF5AA81B3}"/>
                </c:ext>
              </c:extLst>
            </c:dLbl>
            <c:dLbl>
              <c:idx val="3140"/>
              <c:tx>
                <c:rich>
                  <a:bodyPr/>
                  <a:lstStyle/>
                  <a:p>
                    <a:fld id="{D16D51F4-C267-43A1-A934-9B780119D9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A-97B6-4E4A-BB6F-2BABF5AA81B3}"/>
                </c:ext>
              </c:extLst>
            </c:dLbl>
            <c:dLbl>
              <c:idx val="3141"/>
              <c:tx>
                <c:rich>
                  <a:bodyPr/>
                  <a:lstStyle/>
                  <a:p>
                    <a:fld id="{84258486-FD91-4699-B991-A319082088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B-97B6-4E4A-BB6F-2BABF5AA81B3}"/>
                </c:ext>
              </c:extLst>
            </c:dLbl>
            <c:dLbl>
              <c:idx val="3142"/>
              <c:tx>
                <c:rich>
                  <a:bodyPr/>
                  <a:lstStyle/>
                  <a:p>
                    <a:fld id="{5246D24D-EFB7-452E-93F9-B7B9A55E24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C-97B6-4E4A-BB6F-2BABF5AA81B3}"/>
                </c:ext>
              </c:extLst>
            </c:dLbl>
            <c:dLbl>
              <c:idx val="3143"/>
              <c:tx>
                <c:rich>
                  <a:bodyPr/>
                  <a:lstStyle/>
                  <a:p>
                    <a:fld id="{7AF6D87D-1B44-40A4-8A59-0E9DEC3460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D-97B6-4E4A-BB6F-2BABF5AA81B3}"/>
                </c:ext>
              </c:extLst>
            </c:dLbl>
            <c:dLbl>
              <c:idx val="3144"/>
              <c:tx>
                <c:rich>
                  <a:bodyPr/>
                  <a:lstStyle/>
                  <a:p>
                    <a:fld id="{D5100C9C-4AA3-49DE-9CAB-1323273060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E-97B6-4E4A-BB6F-2BABF5AA81B3}"/>
                </c:ext>
              </c:extLst>
            </c:dLbl>
            <c:dLbl>
              <c:idx val="3145"/>
              <c:tx>
                <c:rich>
                  <a:bodyPr/>
                  <a:lstStyle/>
                  <a:p>
                    <a:fld id="{D3984621-C2F8-4975-A47C-6D1C28249C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F-97B6-4E4A-BB6F-2BABF5AA81B3}"/>
                </c:ext>
              </c:extLst>
            </c:dLbl>
            <c:dLbl>
              <c:idx val="3146"/>
              <c:tx>
                <c:rich>
                  <a:bodyPr/>
                  <a:lstStyle/>
                  <a:p>
                    <a:fld id="{DF1AA82B-4B33-40ED-80D2-17F205D535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0-97B6-4E4A-BB6F-2BABF5AA81B3}"/>
                </c:ext>
              </c:extLst>
            </c:dLbl>
            <c:dLbl>
              <c:idx val="3147"/>
              <c:tx>
                <c:rich>
                  <a:bodyPr/>
                  <a:lstStyle/>
                  <a:p>
                    <a:fld id="{2D2D8572-55EE-4782-A87D-C5A99AA5A9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1-97B6-4E4A-BB6F-2BABF5AA81B3}"/>
                </c:ext>
              </c:extLst>
            </c:dLbl>
            <c:dLbl>
              <c:idx val="3148"/>
              <c:tx>
                <c:rich>
                  <a:bodyPr/>
                  <a:lstStyle/>
                  <a:p>
                    <a:fld id="{21DE3F29-325A-440B-B781-36612A4DC0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2-97B6-4E4A-BB6F-2BABF5AA81B3}"/>
                </c:ext>
              </c:extLst>
            </c:dLbl>
            <c:dLbl>
              <c:idx val="3149"/>
              <c:tx>
                <c:rich>
                  <a:bodyPr/>
                  <a:lstStyle/>
                  <a:p>
                    <a:fld id="{F21F5B94-EA66-4659-877E-96F9220131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3-97B6-4E4A-BB6F-2BABF5AA81B3}"/>
                </c:ext>
              </c:extLst>
            </c:dLbl>
            <c:dLbl>
              <c:idx val="3150"/>
              <c:tx>
                <c:rich>
                  <a:bodyPr/>
                  <a:lstStyle/>
                  <a:p>
                    <a:fld id="{0DCE6C43-C148-48F0-BA3E-E9B88CCE31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4-97B6-4E4A-BB6F-2BABF5AA81B3}"/>
                </c:ext>
              </c:extLst>
            </c:dLbl>
            <c:dLbl>
              <c:idx val="3151"/>
              <c:tx>
                <c:rich>
                  <a:bodyPr/>
                  <a:lstStyle/>
                  <a:p>
                    <a:fld id="{3BFD7325-47C2-4ECA-9AFF-8FEA1F498C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5-97B6-4E4A-BB6F-2BABF5AA81B3}"/>
                </c:ext>
              </c:extLst>
            </c:dLbl>
            <c:dLbl>
              <c:idx val="3152"/>
              <c:tx>
                <c:rich>
                  <a:bodyPr/>
                  <a:lstStyle/>
                  <a:p>
                    <a:fld id="{B8F79079-1651-441B-9365-0AFD3064CF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6-97B6-4E4A-BB6F-2BABF5AA81B3}"/>
                </c:ext>
              </c:extLst>
            </c:dLbl>
            <c:dLbl>
              <c:idx val="3153"/>
              <c:tx>
                <c:rich>
                  <a:bodyPr/>
                  <a:lstStyle/>
                  <a:p>
                    <a:fld id="{06B1EF96-5091-4E30-9C38-FEEAC7158F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7-97B6-4E4A-BB6F-2BABF5AA81B3}"/>
                </c:ext>
              </c:extLst>
            </c:dLbl>
            <c:dLbl>
              <c:idx val="3154"/>
              <c:tx>
                <c:rich>
                  <a:bodyPr/>
                  <a:lstStyle/>
                  <a:p>
                    <a:fld id="{49923AE6-005B-47AD-AAD2-86CC852AA2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8-97B6-4E4A-BB6F-2BABF5AA81B3}"/>
                </c:ext>
              </c:extLst>
            </c:dLbl>
            <c:dLbl>
              <c:idx val="3155"/>
              <c:tx>
                <c:rich>
                  <a:bodyPr/>
                  <a:lstStyle/>
                  <a:p>
                    <a:fld id="{1C81962A-5E92-4259-B7CF-FE648F8DE4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9-97B6-4E4A-BB6F-2BABF5AA81B3}"/>
                </c:ext>
              </c:extLst>
            </c:dLbl>
            <c:dLbl>
              <c:idx val="3156"/>
              <c:tx>
                <c:rich>
                  <a:bodyPr/>
                  <a:lstStyle/>
                  <a:p>
                    <a:fld id="{96D87A45-BD54-4D38-872A-85AE29F06C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A-97B6-4E4A-BB6F-2BABF5AA81B3}"/>
                </c:ext>
              </c:extLst>
            </c:dLbl>
            <c:dLbl>
              <c:idx val="3157"/>
              <c:tx>
                <c:rich>
                  <a:bodyPr/>
                  <a:lstStyle/>
                  <a:p>
                    <a:fld id="{D23453C8-9D68-4A09-82C9-B9B8562EE3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B-97B6-4E4A-BB6F-2BABF5AA81B3}"/>
                </c:ext>
              </c:extLst>
            </c:dLbl>
            <c:dLbl>
              <c:idx val="3158"/>
              <c:tx>
                <c:rich>
                  <a:bodyPr/>
                  <a:lstStyle/>
                  <a:p>
                    <a:fld id="{3C6B965B-B417-42FB-9A92-79B0459C1D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C-97B6-4E4A-BB6F-2BABF5AA81B3}"/>
                </c:ext>
              </c:extLst>
            </c:dLbl>
            <c:dLbl>
              <c:idx val="3159"/>
              <c:tx>
                <c:rich>
                  <a:bodyPr/>
                  <a:lstStyle/>
                  <a:p>
                    <a:fld id="{BC379291-40EF-4CC6-B863-DB970DE877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D-97B6-4E4A-BB6F-2BABF5AA81B3}"/>
                </c:ext>
              </c:extLst>
            </c:dLbl>
            <c:dLbl>
              <c:idx val="3160"/>
              <c:tx>
                <c:rich>
                  <a:bodyPr/>
                  <a:lstStyle/>
                  <a:p>
                    <a:fld id="{7CD50B75-697A-4538-B0FB-08596FEAB5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E-97B6-4E4A-BB6F-2BABF5AA81B3}"/>
                </c:ext>
              </c:extLst>
            </c:dLbl>
            <c:dLbl>
              <c:idx val="3161"/>
              <c:tx>
                <c:rich>
                  <a:bodyPr/>
                  <a:lstStyle/>
                  <a:p>
                    <a:fld id="{ABEDD72F-778B-468D-865C-1AA0821E91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F-97B6-4E4A-BB6F-2BABF5AA81B3}"/>
                </c:ext>
              </c:extLst>
            </c:dLbl>
            <c:dLbl>
              <c:idx val="3162"/>
              <c:tx>
                <c:rich>
                  <a:bodyPr/>
                  <a:lstStyle/>
                  <a:p>
                    <a:fld id="{8B603DA2-3873-44C5-B0F2-F41FCD97C9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0-97B6-4E4A-BB6F-2BABF5AA81B3}"/>
                </c:ext>
              </c:extLst>
            </c:dLbl>
            <c:dLbl>
              <c:idx val="3163"/>
              <c:tx>
                <c:rich>
                  <a:bodyPr/>
                  <a:lstStyle/>
                  <a:p>
                    <a:fld id="{13D175D3-82D6-4871-85D4-49C16FCB87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1-97B6-4E4A-BB6F-2BABF5AA81B3}"/>
                </c:ext>
              </c:extLst>
            </c:dLbl>
            <c:dLbl>
              <c:idx val="3164"/>
              <c:tx>
                <c:rich>
                  <a:bodyPr/>
                  <a:lstStyle/>
                  <a:p>
                    <a:fld id="{51D8E1D0-3BD4-4E48-851A-2BB2761107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2-97B6-4E4A-BB6F-2BABF5AA81B3}"/>
                </c:ext>
              </c:extLst>
            </c:dLbl>
            <c:dLbl>
              <c:idx val="3165"/>
              <c:tx>
                <c:rich>
                  <a:bodyPr/>
                  <a:lstStyle/>
                  <a:p>
                    <a:fld id="{972FFE19-1A91-40FF-AD46-160758D19A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3-97B6-4E4A-BB6F-2BABF5AA81B3}"/>
                </c:ext>
              </c:extLst>
            </c:dLbl>
            <c:dLbl>
              <c:idx val="3166"/>
              <c:tx>
                <c:rich>
                  <a:bodyPr/>
                  <a:lstStyle/>
                  <a:p>
                    <a:fld id="{DE3527C2-706B-460E-88F3-8E0AE2B98E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4-97B6-4E4A-BB6F-2BABF5AA81B3}"/>
                </c:ext>
              </c:extLst>
            </c:dLbl>
            <c:dLbl>
              <c:idx val="3167"/>
              <c:tx>
                <c:rich>
                  <a:bodyPr/>
                  <a:lstStyle/>
                  <a:p>
                    <a:fld id="{CE80FEE7-C21F-4678-B127-3124270550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5-97B6-4E4A-BB6F-2BABF5AA81B3}"/>
                </c:ext>
              </c:extLst>
            </c:dLbl>
            <c:dLbl>
              <c:idx val="3168"/>
              <c:tx>
                <c:rich>
                  <a:bodyPr/>
                  <a:lstStyle/>
                  <a:p>
                    <a:fld id="{D02703CB-C273-46ED-9E8C-631397DDFC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6-97B6-4E4A-BB6F-2BABF5AA81B3}"/>
                </c:ext>
              </c:extLst>
            </c:dLbl>
            <c:dLbl>
              <c:idx val="3169"/>
              <c:tx>
                <c:rich>
                  <a:bodyPr/>
                  <a:lstStyle/>
                  <a:p>
                    <a:fld id="{D16ED852-4D9C-42D9-8504-9F1E8F921A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7-97B6-4E4A-BB6F-2BABF5AA81B3}"/>
                </c:ext>
              </c:extLst>
            </c:dLbl>
            <c:dLbl>
              <c:idx val="3170"/>
              <c:tx>
                <c:rich>
                  <a:bodyPr/>
                  <a:lstStyle/>
                  <a:p>
                    <a:fld id="{D39A2F25-1F81-4FD2-8FD1-DD1A9C700D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8-97B6-4E4A-BB6F-2BABF5AA81B3}"/>
                </c:ext>
              </c:extLst>
            </c:dLbl>
            <c:dLbl>
              <c:idx val="3171"/>
              <c:tx>
                <c:rich>
                  <a:bodyPr/>
                  <a:lstStyle/>
                  <a:p>
                    <a:fld id="{65300A0F-009B-468F-B68A-F7179D4E68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9-97B6-4E4A-BB6F-2BABF5AA81B3}"/>
                </c:ext>
              </c:extLst>
            </c:dLbl>
            <c:dLbl>
              <c:idx val="3172"/>
              <c:tx>
                <c:rich>
                  <a:bodyPr/>
                  <a:lstStyle/>
                  <a:p>
                    <a:fld id="{904B005C-463B-41A2-8DC2-811A4BB858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A-97B6-4E4A-BB6F-2BABF5AA81B3}"/>
                </c:ext>
              </c:extLst>
            </c:dLbl>
            <c:dLbl>
              <c:idx val="3173"/>
              <c:tx>
                <c:rich>
                  <a:bodyPr/>
                  <a:lstStyle/>
                  <a:p>
                    <a:fld id="{3E3DB98F-BA12-4EC8-85D5-4A3EC44AA2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B-97B6-4E4A-BB6F-2BABF5AA81B3}"/>
                </c:ext>
              </c:extLst>
            </c:dLbl>
            <c:dLbl>
              <c:idx val="3174"/>
              <c:tx>
                <c:rich>
                  <a:bodyPr/>
                  <a:lstStyle/>
                  <a:p>
                    <a:fld id="{A1203BFA-26FD-4DD9-AC1E-92315A28E9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C-97B6-4E4A-BB6F-2BABF5AA81B3}"/>
                </c:ext>
              </c:extLst>
            </c:dLbl>
            <c:dLbl>
              <c:idx val="3175"/>
              <c:tx>
                <c:rich>
                  <a:bodyPr/>
                  <a:lstStyle/>
                  <a:p>
                    <a:fld id="{2401215B-0C1E-4B6A-9178-40A2057E5E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D-97B6-4E4A-BB6F-2BABF5AA81B3}"/>
                </c:ext>
              </c:extLst>
            </c:dLbl>
            <c:dLbl>
              <c:idx val="3176"/>
              <c:tx>
                <c:rich>
                  <a:bodyPr/>
                  <a:lstStyle/>
                  <a:p>
                    <a:fld id="{7FD7F595-B5C1-4E32-85AE-D94CE94262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E-97B6-4E4A-BB6F-2BABF5AA81B3}"/>
                </c:ext>
              </c:extLst>
            </c:dLbl>
            <c:dLbl>
              <c:idx val="3177"/>
              <c:tx>
                <c:rich>
                  <a:bodyPr/>
                  <a:lstStyle/>
                  <a:p>
                    <a:fld id="{2FD10CDF-FB51-41A2-B4D5-4D9D39AF70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F-97B6-4E4A-BB6F-2BABF5AA81B3}"/>
                </c:ext>
              </c:extLst>
            </c:dLbl>
            <c:dLbl>
              <c:idx val="3178"/>
              <c:tx>
                <c:rich>
                  <a:bodyPr/>
                  <a:lstStyle/>
                  <a:p>
                    <a:fld id="{E0A3F218-4610-49CC-9B38-3FA3E4F3E3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0-97B6-4E4A-BB6F-2BABF5AA81B3}"/>
                </c:ext>
              </c:extLst>
            </c:dLbl>
            <c:dLbl>
              <c:idx val="3179"/>
              <c:tx>
                <c:rich>
                  <a:bodyPr/>
                  <a:lstStyle/>
                  <a:p>
                    <a:fld id="{E83F021D-DF77-40ED-8F46-6EBFFFC07E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1-97B6-4E4A-BB6F-2BABF5AA81B3}"/>
                </c:ext>
              </c:extLst>
            </c:dLbl>
            <c:dLbl>
              <c:idx val="3180"/>
              <c:tx>
                <c:rich>
                  <a:bodyPr/>
                  <a:lstStyle/>
                  <a:p>
                    <a:fld id="{FC17F9DE-65C4-4934-AF6E-6E48F92FDD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2-97B6-4E4A-BB6F-2BABF5AA81B3}"/>
                </c:ext>
              </c:extLst>
            </c:dLbl>
            <c:dLbl>
              <c:idx val="3181"/>
              <c:tx>
                <c:rich>
                  <a:bodyPr/>
                  <a:lstStyle/>
                  <a:p>
                    <a:fld id="{0446A9C1-9591-42C6-82F4-D2866AF448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3-97B6-4E4A-BB6F-2BABF5AA81B3}"/>
                </c:ext>
              </c:extLst>
            </c:dLbl>
            <c:dLbl>
              <c:idx val="3182"/>
              <c:tx>
                <c:rich>
                  <a:bodyPr/>
                  <a:lstStyle/>
                  <a:p>
                    <a:fld id="{6525AB67-C21A-46AA-A866-F9424BC3F0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4-97B6-4E4A-BB6F-2BABF5AA81B3}"/>
                </c:ext>
              </c:extLst>
            </c:dLbl>
            <c:dLbl>
              <c:idx val="3183"/>
              <c:tx>
                <c:rich>
                  <a:bodyPr/>
                  <a:lstStyle/>
                  <a:p>
                    <a:fld id="{77D68C8A-9839-433E-96CE-0C786F04D4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5-97B6-4E4A-BB6F-2BABF5AA81B3}"/>
                </c:ext>
              </c:extLst>
            </c:dLbl>
            <c:dLbl>
              <c:idx val="3184"/>
              <c:tx>
                <c:rich>
                  <a:bodyPr/>
                  <a:lstStyle/>
                  <a:p>
                    <a:fld id="{F64EE29D-50D7-48FC-88D9-68D7574015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6-97B6-4E4A-BB6F-2BABF5AA81B3}"/>
                </c:ext>
              </c:extLst>
            </c:dLbl>
            <c:dLbl>
              <c:idx val="3185"/>
              <c:tx>
                <c:rich>
                  <a:bodyPr/>
                  <a:lstStyle/>
                  <a:p>
                    <a:fld id="{B32BB7EE-097F-4997-8341-E5103A7F9A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7-97B6-4E4A-BB6F-2BABF5AA81B3}"/>
                </c:ext>
              </c:extLst>
            </c:dLbl>
            <c:dLbl>
              <c:idx val="3186"/>
              <c:tx>
                <c:rich>
                  <a:bodyPr/>
                  <a:lstStyle/>
                  <a:p>
                    <a:fld id="{0AE6F45D-C426-4D20-B4C9-A3B602880D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8-97B6-4E4A-BB6F-2BABF5AA81B3}"/>
                </c:ext>
              </c:extLst>
            </c:dLbl>
            <c:dLbl>
              <c:idx val="3187"/>
              <c:tx>
                <c:rich>
                  <a:bodyPr/>
                  <a:lstStyle/>
                  <a:p>
                    <a:fld id="{4CDEF077-4789-45EA-BF04-02C8E920C1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9-97B6-4E4A-BB6F-2BABF5AA81B3}"/>
                </c:ext>
              </c:extLst>
            </c:dLbl>
            <c:dLbl>
              <c:idx val="3188"/>
              <c:tx>
                <c:rich>
                  <a:bodyPr/>
                  <a:lstStyle/>
                  <a:p>
                    <a:fld id="{6D9D5C71-D793-439C-AD42-97796A2F1B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A-97B6-4E4A-BB6F-2BABF5AA81B3}"/>
                </c:ext>
              </c:extLst>
            </c:dLbl>
            <c:dLbl>
              <c:idx val="3189"/>
              <c:tx>
                <c:rich>
                  <a:bodyPr/>
                  <a:lstStyle/>
                  <a:p>
                    <a:fld id="{93066C44-ED63-422F-B07A-592B02C73B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B-97B6-4E4A-BB6F-2BABF5AA81B3}"/>
                </c:ext>
              </c:extLst>
            </c:dLbl>
            <c:dLbl>
              <c:idx val="3190"/>
              <c:tx>
                <c:rich>
                  <a:bodyPr/>
                  <a:lstStyle/>
                  <a:p>
                    <a:fld id="{400EE17D-24AD-435B-844E-F9900EA8AC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C-97B6-4E4A-BB6F-2BABF5AA81B3}"/>
                </c:ext>
              </c:extLst>
            </c:dLbl>
            <c:dLbl>
              <c:idx val="3191"/>
              <c:tx>
                <c:rich>
                  <a:bodyPr/>
                  <a:lstStyle/>
                  <a:p>
                    <a:fld id="{568B16E4-8C4B-47B7-823F-2536A873E5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D-97B6-4E4A-BB6F-2BABF5AA81B3}"/>
                </c:ext>
              </c:extLst>
            </c:dLbl>
            <c:dLbl>
              <c:idx val="3192"/>
              <c:tx>
                <c:rich>
                  <a:bodyPr/>
                  <a:lstStyle/>
                  <a:p>
                    <a:fld id="{351AF9E3-0579-4D49-9972-F42B171F85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E-97B6-4E4A-BB6F-2BABF5AA81B3}"/>
                </c:ext>
              </c:extLst>
            </c:dLbl>
            <c:dLbl>
              <c:idx val="3193"/>
              <c:tx>
                <c:rich>
                  <a:bodyPr/>
                  <a:lstStyle/>
                  <a:p>
                    <a:fld id="{B63BD1E9-EF7B-40B2-9058-E03FEE9E2D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F-97B6-4E4A-BB6F-2BABF5AA81B3}"/>
                </c:ext>
              </c:extLst>
            </c:dLbl>
            <c:dLbl>
              <c:idx val="3194"/>
              <c:tx>
                <c:rich>
                  <a:bodyPr/>
                  <a:lstStyle/>
                  <a:p>
                    <a:fld id="{C0C56077-C371-4904-9C7A-57FBCE3B44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0-97B6-4E4A-BB6F-2BABF5AA81B3}"/>
                </c:ext>
              </c:extLst>
            </c:dLbl>
            <c:dLbl>
              <c:idx val="3195"/>
              <c:tx>
                <c:rich>
                  <a:bodyPr/>
                  <a:lstStyle/>
                  <a:p>
                    <a:fld id="{A039ED0F-30F2-45AF-A3C1-8609FC4456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1-97B6-4E4A-BB6F-2BABF5AA81B3}"/>
                </c:ext>
              </c:extLst>
            </c:dLbl>
            <c:dLbl>
              <c:idx val="3196"/>
              <c:tx>
                <c:rich>
                  <a:bodyPr/>
                  <a:lstStyle/>
                  <a:p>
                    <a:fld id="{D2493DCC-04EF-49AA-A8A9-A06D6AC624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2-97B6-4E4A-BB6F-2BABF5AA81B3}"/>
                </c:ext>
              </c:extLst>
            </c:dLbl>
            <c:dLbl>
              <c:idx val="3197"/>
              <c:tx>
                <c:rich>
                  <a:bodyPr/>
                  <a:lstStyle/>
                  <a:p>
                    <a:fld id="{D2855A85-4FC2-4046-A6BB-8925F9CCE2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3-97B6-4E4A-BB6F-2BABF5AA81B3}"/>
                </c:ext>
              </c:extLst>
            </c:dLbl>
            <c:dLbl>
              <c:idx val="3198"/>
              <c:tx>
                <c:rich>
                  <a:bodyPr/>
                  <a:lstStyle/>
                  <a:p>
                    <a:fld id="{2EA357F3-F889-4DBC-B72A-927BCC3E77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4-97B6-4E4A-BB6F-2BABF5AA81B3}"/>
                </c:ext>
              </c:extLst>
            </c:dLbl>
            <c:dLbl>
              <c:idx val="3199"/>
              <c:tx>
                <c:rich>
                  <a:bodyPr/>
                  <a:lstStyle/>
                  <a:p>
                    <a:fld id="{164A9409-4DF8-4DE6-9C26-60F5BCD16E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5-97B6-4E4A-BB6F-2BABF5AA81B3}"/>
                </c:ext>
              </c:extLst>
            </c:dLbl>
            <c:dLbl>
              <c:idx val="3200"/>
              <c:tx>
                <c:rich>
                  <a:bodyPr/>
                  <a:lstStyle/>
                  <a:p>
                    <a:fld id="{11B97142-5EDA-493F-8891-3C5038E511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6-97B6-4E4A-BB6F-2BABF5AA81B3}"/>
                </c:ext>
              </c:extLst>
            </c:dLbl>
            <c:dLbl>
              <c:idx val="3201"/>
              <c:tx>
                <c:rich>
                  <a:bodyPr/>
                  <a:lstStyle/>
                  <a:p>
                    <a:fld id="{EF0F39F7-8027-456E-98C3-2CD9F7915D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7-97B6-4E4A-BB6F-2BABF5AA81B3}"/>
                </c:ext>
              </c:extLst>
            </c:dLbl>
            <c:dLbl>
              <c:idx val="3202"/>
              <c:tx>
                <c:rich>
                  <a:bodyPr/>
                  <a:lstStyle/>
                  <a:p>
                    <a:fld id="{07175363-1616-4F78-A5FF-616394518F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8-97B6-4E4A-BB6F-2BABF5AA81B3}"/>
                </c:ext>
              </c:extLst>
            </c:dLbl>
            <c:dLbl>
              <c:idx val="3203"/>
              <c:tx>
                <c:rich>
                  <a:bodyPr/>
                  <a:lstStyle/>
                  <a:p>
                    <a:fld id="{8634C0D0-AC46-49D1-93AE-DFAF7D397E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9-97B6-4E4A-BB6F-2BABF5AA81B3}"/>
                </c:ext>
              </c:extLst>
            </c:dLbl>
            <c:dLbl>
              <c:idx val="3204"/>
              <c:tx>
                <c:rich>
                  <a:bodyPr/>
                  <a:lstStyle/>
                  <a:p>
                    <a:fld id="{714A7DFC-D041-482C-A9B3-69A3A1E15C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A-97B6-4E4A-BB6F-2BABF5AA81B3}"/>
                </c:ext>
              </c:extLst>
            </c:dLbl>
            <c:dLbl>
              <c:idx val="3205"/>
              <c:tx>
                <c:rich>
                  <a:bodyPr/>
                  <a:lstStyle/>
                  <a:p>
                    <a:fld id="{D4237A64-02D6-472D-82CE-00A2872D43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B-97B6-4E4A-BB6F-2BABF5AA81B3}"/>
                </c:ext>
              </c:extLst>
            </c:dLbl>
            <c:dLbl>
              <c:idx val="3206"/>
              <c:tx>
                <c:rich>
                  <a:bodyPr/>
                  <a:lstStyle/>
                  <a:p>
                    <a:fld id="{6779F4EB-99EA-4707-8C11-6F69B996BC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C-97B6-4E4A-BB6F-2BABF5AA81B3}"/>
                </c:ext>
              </c:extLst>
            </c:dLbl>
            <c:dLbl>
              <c:idx val="3207"/>
              <c:tx>
                <c:rich>
                  <a:bodyPr/>
                  <a:lstStyle/>
                  <a:p>
                    <a:fld id="{F0AEBFCA-89DF-4B03-925C-CA873C106C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D-97B6-4E4A-BB6F-2BABF5AA81B3}"/>
                </c:ext>
              </c:extLst>
            </c:dLbl>
            <c:dLbl>
              <c:idx val="3208"/>
              <c:tx>
                <c:rich>
                  <a:bodyPr/>
                  <a:lstStyle/>
                  <a:p>
                    <a:fld id="{1FD702AA-D24A-4E1F-AC4F-59730E8350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E-97B6-4E4A-BB6F-2BABF5AA81B3}"/>
                </c:ext>
              </c:extLst>
            </c:dLbl>
            <c:dLbl>
              <c:idx val="3209"/>
              <c:tx>
                <c:rich>
                  <a:bodyPr/>
                  <a:lstStyle/>
                  <a:p>
                    <a:fld id="{4D5B9CA4-5A88-4AB6-8670-517F91EC1C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F-97B6-4E4A-BB6F-2BABF5AA81B3}"/>
                </c:ext>
              </c:extLst>
            </c:dLbl>
            <c:dLbl>
              <c:idx val="3210"/>
              <c:tx>
                <c:rich>
                  <a:bodyPr/>
                  <a:lstStyle/>
                  <a:p>
                    <a:fld id="{2E0DE1A2-E021-4B98-95D5-024FA116CC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0-97B6-4E4A-BB6F-2BABF5AA81B3}"/>
                </c:ext>
              </c:extLst>
            </c:dLbl>
            <c:dLbl>
              <c:idx val="3211"/>
              <c:tx>
                <c:rich>
                  <a:bodyPr/>
                  <a:lstStyle/>
                  <a:p>
                    <a:fld id="{66E73348-D3F8-4881-9491-3FBC6922A4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1-97B6-4E4A-BB6F-2BABF5AA81B3}"/>
                </c:ext>
              </c:extLst>
            </c:dLbl>
            <c:dLbl>
              <c:idx val="3212"/>
              <c:tx>
                <c:rich>
                  <a:bodyPr/>
                  <a:lstStyle/>
                  <a:p>
                    <a:fld id="{F1F52666-ED96-4881-BDB9-185205774D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2-97B6-4E4A-BB6F-2BABF5AA81B3}"/>
                </c:ext>
              </c:extLst>
            </c:dLbl>
            <c:dLbl>
              <c:idx val="3213"/>
              <c:tx>
                <c:rich>
                  <a:bodyPr/>
                  <a:lstStyle/>
                  <a:p>
                    <a:fld id="{F7C2424E-CF58-4CA8-BD3C-11B120D5CD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3-97B6-4E4A-BB6F-2BABF5AA81B3}"/>
                </c:ext>
              </c:extLst>
            </c:dLbl>
            <c:dLbl>
              <c:idx val="3214"/>
              <c:tx>
                <c:rich>
                  <a:bodyPr/>
                  <a:lstStyle/>
                  <a:p>
                    <a:fld id="{5531D831-9E22-44ED-A67A-10E19F99D6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4-97B6-4E4A-BB6F-2BABF5AA81B3}"/>
                </c:ext>
              </c:extLst>
            </c:dLbl>
            <c:dLbl>
              <c:idx val="3215"/>
              <c:tx>
                <c:rich>
                  <a:bodyPr/>
                  <a:lstStyle/>
                  <a:p>
                    <a:fld id="{ED0FE834-82AB-4D92-8D8A-CEB1BCD29F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5-97B6-4E4A-BB6F-2BABF5AA81B3}"/>
                </c:ext>
              </c:extLst>
            </c:dLbl>
            <c:dLbl>
              <c:idx val="3216"/>
              <c:tx>
                <c:rich>
                  <a:bodyPr/>
                  <a:lstStyle/>
                  <a:p>
                    <a:fld id="{155AF924-41DB-4875-9714-605A3D52CA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6-97B6-4E4A-BB6F-2BABF5AA81B3}"/>
                </c:ext>
              </c:extLst>
            </c:dLbl>
            <c:dLbl>
              <c:idx val="3217"/>
              <c:tx>
                <c:rich>
                  <a:bodyPr/>
                  <a:lstStyle/>
                  <a:p>
                    <a:fld id="{017FF8D9-DDB0-4558-8CD2-4F0C1BE99D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7-97B6-4E4A-BB6F-2BABF5AA81B3}"/>
                </c:ext>
              </c:extLst>
            </c:dLbl>
            <c:dLbl>
              <c:idx val="3218"/>
              <c:tx>
                <c:rich>
                  <a:bodyPr/>
                  <a:lstStyle/>
                  <a:p>
                    <a:fld id="{634E1720-8F9A-418F-A70D-DAFB503BDF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8-97B6-4E4A-BB6F-2BABF5AA81B3}"/>
                </c:ext>
              </c:extLst>
            </c:dLbl>
            <c:dLbl>
              <c:idx val="3219"/>
              <c:tx>
                <c:rich>
                  <a:bodyPr/>
                  <a:lstStyle/>
                  <a:p>
                    <a:fld id="{FFCEFA81-4DF8-4C67-A62C-A4BE424D61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9-97B6-4E4A-BB6F-2BABF5AA81B3}"/>
                </c:ext>
              </c:extLst>
            </c:dLbl>
            <c:dLbl>
              <c:idx val="3220"/>
              <c:tx>
                <c:rich>
                  <a:bodyPr/>
                  <a:lstStyle/>
                  <a:p>
                    <a:fld id="{A46F2106-108B-4530-B221-0BA1C193C2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A-97B6-4E4A-BB6F-2BABF5AA81B3}"/>
                </c:ext>
              </c:extLst>
            </c:dLbl>
            <c:dLbl>
              <c:idx val="3221"/>
              <c:tx>
                <c:rich>
                  <a:bodyPr/>
                  <a:lstStyle/>
                  <a:p>
                    <a:fld id="{329EF0FD-6B6C-46C3-BF00-0BB4AFE3EC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B-97B6-4E4A-BB6F-2BABF5AA81B3}"/>
                </c:ext>
              </c:extLst>
            </c:dLbl>
            <c:dLbl>
              <c:idx val="3222"/>
              <c:tx>
                <c:rich>
                  <a:bodyPr/>
                  <a:lstStyle/>
                  <a:p>
                    <a:fld id="{0D8184E9-944D-4A3D-8550-3AC34CCD64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C-97B6-4E4A-BB6F-2BABF5AA81B3}"/>
                </c:ext>
              </c:extLst>
            </c:dLbl>
            <c:dLbl>
              <c:idx val="3223"/>
              <c:tx>
                <c:rich>
                  <a:bodyPr/>
                  <a:lstStyle/>
                  <a:p>
                    <a:fld id="{9F7BF280-0AF7-4995-9DF7-97A221177C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D-97B6-4E4A-BB6F-2BABF5AA81B3}"/>
                </c:ext>
              </c:extLst>
            </c:dLbl>
            <c:dLbl>
              <c:idx val="3224"/>
              <c:tx>
                <c:rich>
                  <a:bodyPr/>
                  <a:lstStyle/>
                  <a:p>
                    <a:fld id="{C6E2FA3D-5A8D-436A-AFE5-D9FE30C78B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E-97B6-4E4A-BB6F-2BABF5AA81B3}"/>
                </c:ext>
              </c:extLst>
            </c:dLbl>
            <c:dLbl>
              <c:idx val="3225"/>
              <c:tx>
                <c:rich>
                  <a:bodyPr/>
                  <a:lstStyle/>
                  <a:p>
                    <a:fld id="{F8400178-FE99-4A83-9D85-F1EFB24FFF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F-97B6-4E4A-BB6F-2BABF5AA81B3}"/>
                </c:ext>
              </c:extLst>
            </c:dLbl>
            <c:dLbl>
              <c:idx val="3226"/>
              <c:tx>
                <c:rich>
                  <a:bodyPr/>
                  <a:lstStyle/>
                  <a:p>
                    <a:fld id="{5E5CA2F6-42A0-4C95-9B3D-685F2831E1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0-97B6-4E4A-BB6F-2BABF5AA81B3}"/>
                </c:ext>
              </c:extLst>
            </c:dLbl>
            <c:dLbl>
              <c:idx val="3227"/>
              <c:tx>
                <c:rich>
                  <a:bodyPr/>
                  <a:lstStyle/>
                  <a:p>
                    <a:fld id="{CC88DE46-E90A-4213-9663-64D078D2D4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1-97B6-4E4A-BB6F-2BABF5AA81B3}"/>
                </c:ext>
              </c:extLst>
            </c:dLbl>
            <c:dLbl>
              <c:idx val="3228"/>
              <c:tx>
                <c:rich>
                  <a:bodyPr/>
                  <a:lstStyle/>
                  <a:p>
                    <a:fld id="{F2C7BE4C-1A07-42BC-AED8-8EC572987B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2-97B6-4E4A-BB6F-2BABF5AA81B3}"/>
                </c:ext>
              </c:extLst>
            </c:dLbl>
            <c:dLbl>
              <c:idx val="3229"/>
              <c:tx>
                <c:rich>
                  <a:bodyPr/>
                  <a:lstStyle/>
                  <a:p>
                    <a:fld id="{AC2531E1-D3D0-497B-B137-966FA25AE5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3-97B6-4E4A-BB6F-2BABF5AA81B3}"/>
                </c:ext>
              </c:extLst>
            </c:dLbl>
            <c:dLbl>
              <c:idx val="3230"/>
              <c:tx>
                <c:rich>
                  <a:bodyPr/>
                  <a:lstStyle/>
                  <a:p>
                    <a:fld id="{677A1C76-F472-4C29-9426-57787F9E60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4-97B6-4E4A-BB6F-2BABF5AA81B3}"/>
                </c:ext>
              </c:extLst>
            </c:dLbl>
            <c:dLbl>
              <c:idx val="3231"/>
              <c:tx>
                <c:rich>
                  <a:bodyPr/>
                  <a:lstStyle/>
                  <a:p>
                    <a:fld id="{4B13DDB6-56FF-4507-8141-402EB3D7CE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5-97B6-4E4A-BB6F-2BABF5AA81B3}"/>
                </c:ext>
              </c:extLst>
            </c:dLbl>
            <c:dLbl>
              <c:idx val="3232"/>
              <c:tx>
                <c:rich>
                  <a:bodyPr/>
                  <a:lstStyle/>
                  <a:p>
                    <a:fld id="{2C702D49-40BA-4E3F-A3C4-FA7A9E4C81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6-97B6-4E4A-BB6F-2BABF5AA81B3}"/>
                </c:ext>
              </c:extLst>
            </c:dLbl>
            <c:dLbl>
              <c:idx val="3233"/>
              <c:tx>
                <c:rich>
                  <a:bodyPr/>
                  <a:lstStyle/>
                  <a:p>
                    <a:fld id="{F5B6E9B5-1C35-4572-9912-BB0E412C9A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7-97B6-4E4A-BB6F-2BABF5AA81B3}"/>
                </c:ext>
              </c:extLst>
            </c:dLbl>
            <c:dLbl>
              <c:idx val="3234"/>
              <c:tx>
                <c:rich>
                  <a:bodyPr/>
                  <a:lstStyle/>
                  <a:p>
                    <a:fld id="{2803C9F7-232F-4CBF-8540-B7FDFF41BC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8-97B6-4E4A-BB6F-2BABF5AA81B3}"/>
                </c:ext>
              </c:extLst>
            </c:dLbl>
            <c:dLbl>
              <c:idx val="3235"/>
              <c:tx>
                <c:rich>
                  <a:bodyPr/>
                  <a:lstStyle/>
                  <a:p>
                    <a:fld id="{38599A08-D820-4BFC-9FC7-6A336046FD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9-97B6-4E4A-BB6F-2BABF5AA81B3}"/>
                </c:ext>
              </c:extLst>
            </c:dLbl>
            <c:dLbl>
              <c:idx val="3236"/>
              <c:tx>
                <c:rich>
                  <a:bodyPr/>
                  <a:lstStyle/>
                  <a:p>
                    <a:fld id="{7794945F-6EC5-478F-AD1D-571BF87BE2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A-97B6-4E4A-BB6F-2BABF5AA81B3}"/>
                </c:ext>
              </c:extLst>
            </c:dLbl>
            <c:dLbl>
              <c:idx val="3237"/>
              <c:tx>
                <c:rich>
                  <a:bodyPr/>
                  <a:lstStyle/>
                  <a:p>
                    <a:fld id="{0D07D41C-FF54-4251-8BE4-358075B342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B-97B6-4E4A-BB6F-2BABF5AA81B3}"/>
                </c:ext>
              </c:extLst>
            </c:dLbl>
            <c:dLbl>
              <c:idx val="3238"/>
              <c:tx>
                <c:rich>
                  <a:bodyPr/>
                  <a:lstStyle/>
                  <a:p>
                    <a:fld id="{B2FA0E36-0DFF-4CC6-940A-E61D979132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C-97B6-4E4A-BB6F-2BABF5AA81B3}"/>
                </c:ext>
              </c:extLst>
            </c:dLbl>
            <c:dLbl>
              <c:idx val="3239"/>
              <c:tx>
                <c:rich>
                  <a:bodyPr/>
                  <a:lstStyle/>
                  <a:p>
                    <a:fld id="{48EDBDFF-0BDF-4432-A0B0-45F02A3543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D-97B6-4E4A-BB6F-2BABF5AA81B3}"/>
                </c:ext>
              </c:extLst>
            </c:dLbl>
            <c:dLbl>
              <c:idx val="3240"/>
              <c:tx>
                <c:rich>
                  <a:bodyPr/>
                  <a:lstStyle/>
                  <a:p>
                    <a:fld id="{C27DE025-DA16-4CFA-9048-6DFF1BDAC7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E-97B6-4E4A-BB6F-2BABF5AA81B3}"/>
                </c:ext>
              </c:extLst>
            </c:dLbl>
            <c:dLbl>
              <c:idx val="3241"/>
              <c:tx>
                <c:rich>
                  <a:bodyPr/>
                  <a:lstStyle/>
                  <a:p>
                    <a:fld id="{73CA181F-9B9A-4911-A00E-6DC27490BF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F-97B6-4E4A-BB6F-2BABF5AA81B3}"/>
                </c:ext>
              </c:extLst>
            </c:dLbl>
            <c:dLbl>
              <c:idx val="3242"/>
              <c:tx>
                <c:rich>
                  <a:bodyPr/>
                  <a:lstStyle/>
                  <a:p>
                    <a:fld id="{A902E26F-66A4-49CF-AA2A-91477A4613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0-97B6-4E4A-BB6F-2BABF5AA81B3}"/>
                </c:ext>
              </c:extLst>
            </c:dLbl>
            <c:dLbl>
              <c:idx val="3243"/>
              <c:tx>
                <c:rich>
                  <a:bodyPr/>
                  <a:lstStyle/>
                  <a:p>
                    <a:fld id="{E44CEF07-BBBA-49DC-AC24-3B5596E8CB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1-97B6-4E4A-BB6F-2BABF5AA81B3}"/>
                </c:ext>
              </c:extLst>
            </c:dLbl>
            <c:dLbl>
              <c:idx val="3244"/>
              <c:tx>
                <c:rich>
                  <a:bodyPr/>
                  <a:lstStyle/>
                  <a:p>
                    <a:fld id="{6A5FF0A5-B151-4D5E-AA1F-6292E034B8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2-97B6-4E4A-BB6F-2BABF5AA81B3}"/>
                </c:ext>
              </c:extLst>
            </c:dLbl>
            <c:dLbl>
              <c:idx val="3245"/>
              <c:tx>
                <c:rich>
                  <a:bodyPr/>
                  <a:lstStyle/>
                  <a:p>
                    <a:fld id="{ADA47BC9-23B9-4848-85BC-95BF90A1D5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3-97B6-4E4A-BB6F-2BABF5AA81B3}"/>
                </c:ext>
              </c:extLst>
            </c:dLbl>
            <c:dLbl>
              <c:idx val="3246"/>
              <c:tx>
                <c:rich>
                  <a:bodyPr/>
                  <a:lstStyle/>
                  <a:p>
                    <a:fld id="{7BD190DA-38B3-44BB-B3F3-91420FA717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4-97B6-4E4A-BB6F-2BABF5AA81B3}"/>
                </c:ext>
              </c:extLst>
            </c:dLbl>
            <c:dLbl>
              <c:idx val="3247"/>
              <c:tx>
                <c:rich>
                  <a:bodyPr/>
                  <a:lstStyle/>
                  <a:p>
                    <a:fld id="{B3A27F29-4D78-45D3-A4C1-C88254E919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5-97B6-4E4A-BB6F-2BABF5AA81B3}"/>
                </c:ext>
              </c:extLst>
            </c:dLbl>
            <c:dLbl>
              <c:idx val="3248"/>
              <c:tx>
                <c:rich>
                  <a:bodyPr/>
                  <a:lstStyle/>
                  <a:p>
                    <a:fld id="{A1CB1CA7-CCF5-4B46-9640-D82D6C3D8D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6-97B6-4E4A-BB6F-2BABF5AA81B3}"/>
                </c:ext>
              </c:extLst>
            </c:dLbl>
            <c:dLbl>
              <c:idx val="3249"/>
              <c:tx>
                <c:rich>
                  <a:bodyPr/>
                  <a:lstStyle/>
                  <a:p>
                    <a:fld id="{98D1F6A4-4F78-4ED1-B8D9-16674C6076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7-97B6-4E4A-BB6F-2BABF5AA81B3}"/>
                </c:ext>
              </c:extLst>
            </c:dLbl>
            <c:dLbl>
              <c:idx val="3250"/>
              <c:tx>
                <c:rich>
                  <a:bodyPr/>
                  <a:lstStyle/>
                  <a:p>
                    <a:fld id="{9C7DA507-3EC1-4A25-B624-3DEA83686E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8-97B6-4E4A-BB6F-2BABF5AA81B3}"/>
                </c:ext>
              </c:extLst>
            </c:dLbl>
            <c:dLbl>
              <c:idx val="3251"/>
              <c:tx>
                <c:rich>
                  <a:bodyPr/>
                  <a:lstStyle/>
                  <a:p>
                    <a:fld id="{29D97CA4-FCFF-428A-A9C8-E4777307C2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9-97B6-4E4A-BB6F-2BABF5AA81B3}"/>
                </c:ext>
              </c:extLst>
            </c:dLbl>
            <c:dLbl>
              <c:idx val="3252"/>
              <c:tx>
                <c:rich>
                  <a:bodyPr/>
                  <a:lstStyle/>
                  <a:p>
                    <a:fld id="{1DDF4FF7-EE3F-4818-AFD4-6A904630D1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A-97B6-4E4A-BB6F-2BABF5AA81B3}"/>
                </c:ext>
              </c:extLst>
            </c:dLbl>
            <c:dLbl>
              <c:idx val="3253"/>
              <c:tx>
                <c:rich>
                  <a:bodyPr/>
                  <a:lstStyle/>
                  <a:p>
                    <a:fld id="{03811233-2AEB-43BA-941D-A8C23353D3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B-97B6-4E4A-BB6F-2BABF5AA81B3}"/>
                </c:ext>
              </c:extLst>
            </c:dLbl>
            <c:dLbl>
              <c:idx val="3254"/>
              <c:tx>
                <c:rich>
                  <a:bodyPr/>
                  <a:lstStyle/>
                  <a:p>
                    <a:fld id="{FBD3053E-9B7A-4C1B-8E60-8865D00F22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C-97B6-4E4A-BB6F-2BABF5AA81B3}"/>
                </c:ext>
              </c:extLst>
            </c:dLbl>
            <c:dLbl>
              <c:idx val="3255"/>
              <c:tx>
                <c:rich>
                  <a:bodyPr/>
                  <a:lstStyle/>
                  <a:p>
                    <a:fld id="{C0F45F67-8C83-4E68-9074-452D6162AD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D-97B6-4E4A-BB6F-2BABF5AA81B3}"/>
                </c:ext>
              </c:extLst>
            </c:dLbl>
            <c:dLbl>
              <c:idx val="3256"/>
              <c:tx>
                <c:rich>
                  <a:bodyPr/>
                  <a:lstStyle/>
                  <a:p>
                    <a:fld id="{E4BFCEA1-FED3-4ADC-BB9D-96E0FEE442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E-97B6-4E4A-BB6F-2BABF5AA81B3}"/>
                </c:ext>
              </c:extLst>
            </c:dLbl>
            <c:dLbl>
              <c:idx val="3257"/>
              <c:tx>
                <c:rich>
                  <a:bodyPr/>
                  <a:lstStyle/>
                  <a:p>
                    <a:fld id="{B5A38EA3-AF50-4CCB-BDE2-4DA5FBFBC2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F-97B6-4E4A-BB6F-2BABF5AA81B3}"/>
                </c:ext>
              </c:extLst>
            </c:dLbl>
            <c:dLbl>
              <c:idx val="3258"/>
              <c:tx>
                <c:rich>
                  <a:bodyPr/>
                  <a:lstStyle/>
                  <a:p>
                    <a:fld id="{E23EF616-CC21-4B72-A076-F58A654CB7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0-97B6-4E4A-BB6F-2BABF5AA81B3}"/>
                </c:ext>
              </c:extLst>
            </c:dLbl>
            <c:dLbl>
              <c:idx val="3259"/>
              <c:tx>
                <c:rich>
                  <a:bodyPr/>
                  <a:lstStyle/>
                  <a:p>
                    <a:fld id="{2E7AA5CF-50FB-4E7E-90D5-C4CA74254B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1-97B6-4E4A-BB6F-2BABF5AA81B3}"/>
                </c:ext>
              </c:extLst>
            </c:dLbl>
            <c:dLbl>
              <c:idx val="3260"/>
              <c:tx>
                <c:rich>
                  <a:bodyPr/>
                  <a:lstStyle/>
                  <a:p>
                    <a:fld id="{81B743DB-A768-41F8-ADAC-8753084889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2-97B6-4E4A-BB6F-2BABF5AA81B3}"/>
                </c:ext>
              </c:extLst>
            </c:dLbl>
            <c:dLbl>
              <c:idx val="3261"/>
              <c:tx>
                <c:rich>
                  <a:bodyPr/>
                  <a:lstStyle/>
                  <a:p>
                    <a:fld id="{47A002AD-32BC-4A44-956B-EC1B60C6BE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3-97B6-4E4A-BB6F-2BABF5AA81B3}"/>
                </c:ext>
              </c:extLst>
            </c:dLbl>
            <c:dLbl>
              <c:idx val="3262"/>
              <c:tx>
                <c:rich>
                  <a:bodyPr/>
                  <a:lstStyle/>
                  <a:p>
                    <a:fld id="{F55E0DD9-35FF-4872-AB83-553F61A1F8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4-97B6-4E4A-BB6F-2BABF5AA81B3}"/>
                </c:ext>
              </c:extLst>
            </c:dLbl>
            <c:dLbl>
              <c:idx val="3263"/>
              <c:tx>
                <c:rich>
                  <a:bodyPr/>
                  <a:lstStyle/>
                  <a:p>
                    <a:fld id="{3FD0B8C5-904A-44A2-AFA5-FD9891BAF1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5-97B6-4E4A-BB6F-2BABF5AA81B3}"/>
                </c:ext>
              </c:extLst>
            </c:dLbl>
            <c:dLbl>
              <c:idx val="3264"/>
              <c:tx>
                <c:rich>
                  <a:bodyPr/>
                  <a:lstStyle/>
                  <a:p>
                    <a:fld id="{DC46F797-A099-49F3-A0F2-AE10C0E1BF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6-97B6-4E4A-BB6F-2BABF5AA81B3}"/>
                </c:ext>
              </c:extLst>
            </c:dLbl>
            <c:dLbl>
              <c:idx val="3265"/>
              <c:tx>
                <c:rich>
                  <a:bodyPr/>
                  <a:lstStyle/>
                  <a:p>
                    <a:fld id="{AA452900-2B65-47BF-9089-4BE34F3C70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7-97B6-4E4A-BB6F-2BABF5AA81B3}"/>
                </c:ext>
              </c:extLst>
            </c:dLbl>
            <c:dLbl>
              <c:idx val="3266"/>
              <c:tx>
                <c:rich>
                  <a:bodyPr/>
                  <a:lstStyle/>
                  <a:p>
                    <a:fld id="{4D60113E-5AFB-457F-9718-376FC85345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8-97B6-4E4A-BB6F-2BABF5AA81B3}"/>
                </c:ext>
              </c:extLst>
            </c:dLbl>
            <c:dLbl>
              <c:idx val="3267"/>
              <c:tx>
                <c:rich>
                  <a:bodyPr/>
                  <a:lstStyle/>
                  <a:p>
                    <a:fld id="{72B23EB0-733C-4480-92BD-59D2F9349B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9-97B6-4E4A-BB6F-2BABF5AA81B3}"/>
                </c:ext>
              </c:extLst>
            </c:dLbl>
            <c:dLbl>
              <c:idx val="3268"/>
              <c:tx>
                <c:rich>
                  <a:bodyPr/>
                  <a:lstStyle/>
                  <a:p>
                    <a:fld id="{7CCCB7A6-7ED6-40C1-A956-64C479CA25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A-97B6-4E4A-BB6F-2BABF5AA81B3}"/>
                </c:ext>
              </c:extLst>
            </c:dLbl>
            <c:dLbl>
              <c:idx val="3269"/>
              <c:tx>
                <c:rich>
                  <a:bodyPr/>
                  <a:lstStyle/>
                  <a:p>
                    <a:fld id="{B4E91A18-1FF3-4BAF-99BB-EBDD0E49B0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B-97B6-4E4A-BB6F-2BABF5AA81B3}"/>
                </c:ext>
              </c:extLst>
            </c:dLbl>
            <c:dLbl>
              <c:idx val="3270"/>
              <c:tx>
                <c:rich>
                  <a:bodyPr/>
                  <a:lstStyle/>
                  <a:p>
                    <a:fld id="{F3F879BC-17C2-48D6-B9CF-705934AE25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C-97B6-4E4A-BB6F-2BABF5AA81B3}"/>
                </c:ext>
              </c:extLst>
            </c:dLbl>
            <c:dLbl>
              <c:idx val="3271"/>
              <c:tx>
                <c:rich>
                  <a:bodyPr/>
                  <a:lstStyle/>
                  <a:p>
                    <a:fld id="{2531DE20-A420-4A53-9F92-15AE3FC58E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D-97B6-4E4A-BB6F-2BABF5AA81B3}"/>
                </c:ext>
              </c:extLst>
            </c:dLbl>
            <c:dLbl>
              <c:idx val="3272"/>
              <c:tx>
                <c:rich>
                  <a:bodyPr/>
                  <a:lstStyle/>
                  <a:p>
                    <a:fld id="{77C3D57C-9319-4950-9AB1-8BCD434F8A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E-97B6-4E4A-BB6F-2BABF5AA81B3}"/>
                </c:ext>
              </c:extLst>
            </c:dLbl>
            <c:dLbl>
              <c:idx val="3273"/>
              <c:tx>
                <c:rich>
                  <a:bodyPr/>
                  <a:lstStyle/>
                  <a:p>
                    <a:fld id="{7A4E4AF3-B3AC-420E-BF81-75F0C1B60E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F-97B6-4E4A-BB6F-2BABF5AA81B3}"/>
                </c:ext>
              </c:extLst>
            </c:dLbl>
            <c:dLbl>
              <c:idx val="3274"/>
              <c:tx>
                <c:rich>
                  <a:bodyPr/>
                  <a:lstStyle/>
                  <a:p>
                    <a:fld id="{C47A58EA-05C1-436F-BC53-B3261244E4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0-97B6-4E4A-BB6F-2BABF5AA81B3}"/>
                </c:ext>
              </c:extLst>
            </c:dLbl>
            <c:dLbl>
              <c:idx val="3275"/>
              <c:tx>
                <c:rich>
                  <a:bodyPr/>
                  <a:lstStyle/>
                  <a:p>
                    <a:fld id="{28CE70FE-B1C4-4DD4-8CB1-807E4D64A7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1-97B6-4E4A-BB6F-2BABF5AA81B3}"/>
                </c:ext>
              </c:extLst>
            </c:dLbl>
            <c:dLbl>
              <c:idx val="3276"/>
              <c:tx>
                <c:rich>
                  <a:bodyPr/>
                  <a:lstStyle/>
                  <a:p>
                    <a:fld id="{B47676FA-7117-4E70-939D-EDD2D7C2AE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2-97B6-4E4A-BB6F-2BABF5AA81B3}"/>
                </c:ext>
              </c:extLst>
            </c:dLbl>
            <c:dLbl>
              <c:idx val="3277"/>
              <c:tx>
                <c:rich>
                  <a:bodyPr/>
                  <a:lstStyle/>
                  <a:p>
                    <a:fld id="{93A03474-F964-4FAB-A832-A6008B40E6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3-97B6-4E4A-BB6F-2BABF5AA81B3}"/>
                </c:ext>
              </c:extLst>
            </c:dLbl>
            <c:dLbl>
              <c:idx val="3278"/>
              <c:tx>
                <c:rich>
                  <a:bodyPr/>
                  <a:lstStyle/>
                  <a:p>
                    <a:fld id="{C8CBD301-49BC-41EB-9D25-D87B2E7B8E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4-97B6-4E4A-BB6F-2BABF5AA81B3}"/>
                </c:ext>
              </c:extLst>
            </c:dLbl>
            <c:dLbl>
              <c:idx val="3279"/>
              <c:tx>
                <c:rich>
                  <a:bodyPr/>
                  <a:lstStyle/>
                  <a:p>
                    <a:fld id="{D249138C-FBDA-40A7-B11B-60FDE5F871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5-97B6-4E4A-BB6F-2BABF5AA81B3}"/>
                </c:ext>
              </c:extLst>
            </c:dLbl>
            <c:dLbl>
              <c:idx val="3280"/>
              <c:tx>
                <c:rich>
                  <a:bodyPr/>
                  <a:lstStyle/>
                  <a:p>
                    <a:fld id="{827EAF26-DC77-4082-B2FA-54A95D4662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6-97B6-4E4A-BB6F-2BABF5AA81B3}"/>
                </c:ext>
              </c:extLst>
            </c:dLbl>
            <c:dLbl>
              <c:idx val="3281"/>
              <c:tx>
                <c:rich>
                  <a:bodyPr/>
                  <a:lstStyle/>
                  <a:p>
                    <a:fld id="{72B17618-88CB-4CC1-970E-9A0A09217F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7-97B6-4E4A-BB6F-2BABF5AA81B3}"/>
                </c:ext>
              </c:extLst>
            </c:dLbl>
            <c:dLbl>
              <c:idx val="3282"/>
              <c:tx>
                <c:rich>
                  <a:bodyPr/>
                  <a:lstStyle/>
                  <a:p>
                    <a:fld id="{B1534EBF-24FD-4A92-9F3D-40199569E6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8-97B6-4E4A-BB6F-2BABF5AA81B3}"/>
                </c:ext>
              </c:extLst>
            </c:dLbl>
            <c:dLbl>
              <c:idx val="3283"/>
              <c:tx>
                <c:rich>
                  <a:bodyPr/>
                  <a:lstStyle/>
                  <a:p>
                    <a:fld id="{12FD2AA7-9B46-4991-965F-35D5B126DF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9-97B6-4E4A-BB6F-2BABF5AA81B3}"/>
                </c:ext>
              </c:extLst>
            </c:dLbl>
            <c:dLbl>
              <c:idx val="3284"/>
              <c:tx>
                <c:rich>
                  <a:bodyPr/>
                  <a:lstStyle/>
                  <a:p>
                    <a:fld id="{010008A9-B5AD-4642-B2A9-C195F337BA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A-97B6-4E4A-BB6F-2BABF5AA81B3}"/>
                </c:ext>
              </c:extLst>
            </c:dLbl>
            <c:dLbl>
              <c:idx val="3285"/>
              <c:tx>
                <c:rich>
                  <a:bodyPr/>
                  <a:lstStyle/>
                  <a:p>
                    <a:fld id="{72E2ED40-B6CC-473E-BAF7-F4D2746495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B-97B6-4E4A-BB6F-2BABF5AA81B3}"/>
                </c:ext>
              </c:extLst>
            </c:dLbl>
            <c:dLbl>
              <c:idx val="3286"/>
              <c:tx>
                <c:rich>
                  <a:bodyPr/>
                  <a:lstStyle/>
                  <a:p>
                    <a:fld id="{38040113-D13C-4FC7-88C4-631126ED0F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C-97B6-4E4A-BB6F-2BABF5AA81B3}"/>
                </c:ext>
              </c:extLst>
            </c:dLbl>
            <c:dLbl>
              <c:idx val="3287"/>
              <c:tx>
                <c:rich>
                  <a:bodyPr/>
                  <a:lstStyle/>
                  <a:p>
                    <a:fld id="{A0EC99E7-88C6-4E13-8371-9F399C5474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D-97B6-4E4A-BB6F-2BABF5AA81B3}"/>
                </c:ext>
              </c:extLst>
            </c:dLbl>
            <c:dLbl>
              <c:idx val="3288"/>
              <c:tx>
                <c:rich>
                  <a:bodyPr/>
                  <a:lstStyle/>
                  <a:p>
                    <a:fld id="{92FA26D0-7FCB-4990-98CF-13E0C5BE22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E-97B6-4E4A-BB6F-2BABF5AA81B3}"/>
                </c:ext>
              </c:extLst>
            </c:dLbl>
            <c:dLbl>
              <c:idx val="3289"/>
              <c:tx>
                <c:rich>
                  <a:bodyPr/>
                  <a:lstStyle/>
                  <a:p>
                    <a:fld id="{B402904F-FD41-49A5-88BF-A9B4D0F7D6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F-97B6-4E4A-BB6F-2BABF5AA81B3}"/>
                </c:ext>
              </c:extLst>
            </c:dLbl>
            <c:dLbl>
              <c:idx val="3290"/>
              <c:tx>
                <c:rich>
                  <a:bodyPr/>
                  <a:lstStyle/>
                  <a:p>
                    <a:fld id="{2A11C30A-A3B4-4063-ACEA-D782035085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0-97B6-4E4A-BB6F-2BABF5AA81B3}"/>
                </c:ext>
              </c:extLst>
            </c:dLbl>
            <c:dLbl>
              <c:idx val="3291"/>
              <c:tx>
                <c:rich>
                  <a:bodyPr/>
                  <a:lstStyle/>
                  <a:p>
                    <a:fld id="{BD4A12DA-394F-453F-B9F4-12371AE918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1-97B6-4E4A-BB6F-2BABF5AA81B3}"/>
                </c:ext>
              </c:extLst>
            </c:dLbl>
            <c:dLbl>
              <c:idx val="3292"/>
              <c:tx>
                <c:rich>
                  <a:bodyPr/>
                  <a:lstStyle/>
                  <a:p>
                    <a:fld id="{6B28C4EF-4082-4D7E-902D-468772402C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2-97B6-4E4A-BB6F-2BABF5AA81B3}"/>
                </c:ext>
              </c:extLst>
            </c:dLbl>
            <c:dLbl>
              <c:idx val="3293"/>
              <c:tx>
                <c:rich>
                  <a:bodyPr/>
                  <a:lstStyle/>
                  <a:p>
                    <a:fld id="{FEE7DBD8-7061-4CA7-84B2-44F70CF5F2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3-97B6-4E4A-BB6F-2BABF5AA81B3}"/>
                </c:ext>
              </c:extLst>
            </c:dLbl>
            <c:dLbl>
              <c:idx val="3294"/>
              <c:tx>
                <c:rich>
                  <a:bodyPr/>
                  <a:lstStyle/>
                  <a:p>
                    <a:fld id="{85A14E46-5AFF-48DF-A1A9-33CC5A8085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4-97B6-4E4A-BB6F-2BABF5AA81B3}"/>
                </c:ext>
              </c:extLst>
            </c:dLbl>
            <c:dLbl>
              <c:idx val="3295"/>
              <c:tx>
                <c:rich>
                  <a:bodyPr/>
                  <a:lstStyle/>
                  <a:p>
                    <a:fld id="{5E3EB652-5678-4E90-91B3-F217E56BDC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5-97B6-4E4A-BB6F-2BABF5AA81B3}"/>
                </c:ext>
              </c:extLst>
            </c:dLbl>
            <c:dLbl>
              <c:idx val="3296"/>
              <c:tx>
                <c:rich>
                  <a:bodyPr/>
                  <a:lstStyle/>
                  <a:p>
                    <a:fld id="{FBF07636-2BD3-4568-965A-3159DBB6E5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6-97B6-4E4A-BB6F-2BABF5AA81B3}"/>
                </c:ext>
              </c:extLst>
            </c:dLbl>
            <c:dLbl>
              <c:idx val="3297"/>
              <c:tx>
                <c:rich>
                  <a:bodyPr/>
                  <a:lstStyle/>
                  <a:p>
                    <a:fld id="{093AF3B2-2CB6-405A-98CF-8481308E05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7-97B6-4E4A-BB6F-2BABF5AA81B3}"/>
                </c:ext>
              </c:extLst>
            </c:dLbl>
            <c:dLbl>
              <c:idx val="3298"/>
              <c:tx>
                <c:rich>
                  <a:bodyPr/>
                  <a:lstStyle/>
                  <a:p>
                    <a:fld id="{EE818640-833A-406B-9813-9E1256807F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8-97B6-4E4A-BB6F-2BABF5AA81B3}"/>
                </c:ext>
              </c:extLst>
            </c:dLbl>
            <c:dLbl>
              <c:idx val="3299"/>
              <c:tx>
                <c:rich>
                  <a:bodyPr/>
                  <a:lstStyle/>
                  <a:p>
                    <a:fld id="{003AC197-D2D6-4AE8-A4E4-5CE0791751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9-97B6-4E4A-BB6F-2BABF5AA81B3}"/>
                </c:ext>
              </c:extLst>
            </c:dLbl>
            <c:dLbl>
              <c:idx val="3300"/>
              <c:tx>
                <c:rich>
                  <a:bodyPr/>
                  <a:lstStyle/>
                  <a:p>
                    <a:fld id="{C4B1CCD3-0756-4B31-AC83-23FB5630A6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A-97B6-4E4A-BB6F-2BABF5AA81B3}"/>
                </c:ext>
              </c:extLst>
            </c:dLbl>
            <c:dLbl>
              <c:idx val="3301"/>
              <c:tx>
                <c:rich>
                  <a:bodyPr/>
                  <a:lstStyle/>
                  <a:p>
                    <a:fld id="{77CEFC27-1774-4766-BA88-4B8DFBD6B4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B-97B6-4E4A-BB6F-2BABF5AA81B3}"/>
                </c:ext>
              </c:extLst>
            </c:dLbl>
            <c:dLbl>
              <c:idx val="3302"/>
              <c:tx>
                <c:rich>
                  <a:bodyPr/>
                  <a:lstStyle/>
                  <a:p>
                    <a:fld id="{3122FDCC-6D19-455C-8C19-1EFB685314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C-97B6-4E4A-BB6F-2BABF5AA81B3}"/>
                </c:ext>
              </c:extLst>
            </c:dLbl>
            <c:dLbl>
              <c:idx val="3303"/>
              <c:tx>
                <c:rich>
                  <a:bodyPr/>
                  <a:lstStyle/>
                  <a:p>
                    <a:fld id="{B685B5BE-7DE8-4E75-AA86-21B44179F2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D-97B6-4E4A-BB6F-2BABF5AA81B3}"/>
                </c:ext>
              </c:extLst>
            </c:dLbl>
            <c:dLbl>
              <c:idx val="3304"/>
              <c:tx>
                <c:rich>
                  <a:bodyPr/>
                  <a:lstStyle/>
                  <a:p>
                    <a:fld id="{4D8FCE50-E586-42F7-AF30-2A5E85B176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E-97B6-4E4A-BB6F-2BABF5AA81B3}"/>
                </c:ext>
              </c:extLst>
            </c:dLbl>
            <c:dLbl>
              <c:idx val="3305"/>
              <c:tx>
                <c:rich>
                  <a:bodyPr/>
                  <a:lstStyle/>
                  <a:p>
                    <a:fld id="{5245EA00-4EE3-4B11-91B3-AA7560EC9E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F-97B6-4E4A-BB6F-2BABF5AA81B3}"/>
                </c:ext>
              </c:extLst>
            </c:dLbl>
            <c:dLbl>
              <c:idx val="3306"/>
              <c:tx>
                <c:rich>
                  <a:bodyPr/>
                  <a:lstStyle/>
                  <a:p>
                    <a:fld id="{5D9E331A-1E0D-46E9-8B59-AAA9B0A526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0-97B6-4E4A-BB6F-2BABF5AA81B3}"/>
                </c:ext>
              </c:extLst>
            </c:dLbl>
            <c:dLbl>
              <c:idx val="3307"/>
              <c:tx>
                <c:rich>
                  <a:bodyPr/>
                  <a:lstStyle/>
                  <a:p>
                    <a:fld id="{625591D0-ACB1-4788-B1DC-D2C1BE40DE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1-97B6-4E4A-BB6F-2BABF5AA81B3}"/>
                </c:ext>
              </c:extLst>
            </c:dLbl>
            <c:dLbl>
              <c:idx val="3308"/>
              <c:tx>
                <c:rich>
                  <a:bodyPr/>
                  <a:lstStyle/>
                  <a:p>
                    <a:fld id="{095A1030-2DD1-48DA-8EF0-B36F714449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2-97B6-4E4A-BB6F-2BABF5AA81B3}"/>
                </c:ext>
              </c:extLst>
            </c:dLbl>
            <c:dLbl>
              <c:idx val="3309"/>
              <c:tx>
                <c:rich>
                  <a:bodyPr/>
                  <a:lstStyle/>
                  <a:p>
                    <a:fld id="{A66AE49F-01B1-420D-945E-97D694CC38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3-97B6-4E4A-BB6F-2BABF5AA81B3}"/>
                </c:ext>
              </c:extLst>
            </c:dLbl>
            <c:dLbl>
              <c:idx val="3310"/>
              <c:tx>
                <c:rich>
                  <a:bodyPr/>
                  <a:lstStyle/>
                  <a:p>
                    <a:fld id="{02CDB066-2AFC-4A9D-BB67-3C979B164D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4-97B6-4E4A-BB6F-2BABF5AA81B3}"/>
                </c:ext>
              </c:extLst>
            </c:dLbl>
            <c:dLbl>
              <c:idx val="3311"/>
              <c:tx>
                <c:rich>
                  <a:bodyPr/>
                  <a:lstStyle/>
                  <a:p>
                    <a:fld id="{29A8B2E9-D216-4818-AE79-11E8111015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5-97B6-4E4A-BB6F-2BABF5AA81B3}"/>
                </c:ext>
              </c:extLst>
            </c:dLbl>
            <c:dLbl>
              <c:idx val="3312"/>
              <c:tx>
                <c:rich>
                  <a:bodyPr/>
                  <a:lstStyle/>
                  <a:p>
                    <a:fld id="{B39E7FD5-18C5-482C-8FD2-DF9C7BB442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6-97B6-4E4A-BB6F-2BABF5AA81B3}"/>
                </c:ext>
              </c:extLst>
            </c:dLbl>
            <c:dLbl>
              <c:idx val="3313"/>
              <c:tx>
                <c:rich>
                  <a:bodyPr/>
                  <a:lstStyle/>
                  <a:p>
                    <a:fld id="{E7E938E2-2F2C-4E09-9700-90ADBDDEAD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7-97B6-4E4A-BB6F-2BABF5AA81B3}"/>
                </c:ext>
              </c:extLst>
            </c:dLbl>
            <c:dLbl>
              <c:idx val="3314"/>
              <c:tx>
                <c:rich>
                  <a:bodyPr/>
                  <a:lstStyle/>
                  <a:p>
                    <a:fld id="{DAE1C256-0DE9-45F3-B96C-7A6850F147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8-97B6-4E4A-BB6F-2BABF5AA81B3}"/>
                </c:ext>
              </c:extLst>
            </c:dLbl>
            <c:dLbl>
              <c:idx val="3315"/>
              <c:tx>
                <c:rich>
                  <a:bodyPr/>
                  <a:lstStyle/>
                  <a:p>
                    <a:fld id="{38827450-48AC-484B-A6D8-2B14044B54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9-97B6-4E4A-BB6F-2BABF5AA81B3}"/>
                </c:ext>
              </c:extLst>
            </c:dLbl>
            <c:dLbl>
              <c:idx val="3316"/>
              <c:tx>
                <c:rich>
                  <a:bodyPr/>
                  <a:lstStyle/>
                  <a:p>
                    <a:fld id="{D434563A-E5A3-484A-8304-DEFF12C5AC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A-97B6-4E4A-BB6F-2BABF5AA81B3}"/>
                </c:ext>
              </c:extLst>
            </c:dLbl>
            <c:dLbl>
              <c:idx val="3317"/>
              <c:tx>
                <c:rich>
                  <a:bodyPr/>
                  <a:lstStyle/>
                  <a:p>
                    <a:fld id="{EF1A9F01-0270-4EEE-9A55-0DC561246D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B-97B6-4E4A-BB6F-2BABF5AA81B3}"/>
                </c:ext>
              </c:extLst>
            </c:dLbl>
            <c:dLbl>
              <c:idx val="3318"/>
              <c:tx>
                <c:rich>
                  <a:bodyPr/>
                  <a:lstStyle/>
                  <a:p>
                    <a:fld id="{D3237909-808E-4A68-920E-33B5EAD915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C-97B6-4E4A-BB6F-2BABF5AA81B3}"/>
                </c:ext>
              </c:extLst>
            </c:dLbl>
            <c:dLbl>
              <c:idx val="3319"/>
              <c:tx>
                <c:rich>
                  <a:bodyPr/>
                  <a:lstStyle/>
                  <a:p>
                    <a:fld id="{306971D4-22DC-4E88-A065-5B0CC16F96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D-97B6-4E4A-BB6F-2BABF5AA81B3}"/>
                </c:ext>
              </c:extLst>
            </c:dLbl>
            <c:dLbl>
              <c:idx val="3320"/>
              <c:tx>
                <c:rich>
                  <a:bodyPr/>
                  <a:lstStyle/>
                  <a:p>
                    <a:fld id="{A28F6587-4A81-4B7C-8363-FB299D7A95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E-97B6-4E4A-BB6F-2BABF5AA81B3}"/>
                </c:ext>
              </c:extLst>
            </c:dLbl>
            <c:dLbl>
              <c:idx val="3321"/>
              <c:tx>
                <c:rich>
                  <a:bodyPr/>
                  <a:lstStyle/>
                  <a:p>
                    <a:fld id="{AC671C9F-0173-440E-9C63-73F8DE113B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F-97B6-4E4A-BB6F-2BABF5AA81B3}"/>
                </c:ext>
              </c:extLst>
            </c:dLbl>
            <c:dLbl>
              <c:idx val="3322"/>
              <c:tx>
                <c:rich>
                  <a:bodyPr/>
                  <a:lstStyle/>
                  <a:p>
                    <a:fld id="{952CBB4F-FC51-4543-AAEF-5ADD8EFFC1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0-97B6-4E4A-BB6F-2BABF5AA81B3}"/>
                </c:ext>
              </c:extLst>
            </c:dLbl>
            <c:dLbl>
              <c:idx val="3323"/>
              <c:tx>
                <c:rich>
                  <a:bodyPr/>
                  <a:lstStyle/>
                  <a:p>
                    <a:fld id="{F04E64B6-3000-4949-90A8-C0A715B8D0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1-97B6-4E4A-BB6F-2BABF5AA81B3}"/>
                </c:ext>
              </c:extLst>
            </c:dLbl>
            <c:dLbl>
              <c:idx val="3324"/>
              <c:tx>
                <c:rich>
                  <a:bodyPr/>
                  <a:lstStyle/>
                  <a:p>
                    <a:fld id="{F7D41B83-7318-4E08-A5E0-E923537712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2-97B6-4E4A-BB6F-2BABF5AA81B3}"/>
                </c:ext>
              </c:extLst>
            </c:dLbl>
            <c:dLbl>
              <c:idx val="3325"/>
              <c:tx>
                <c:rich>
                  <a:bodyPr/>
                  <a:lstStyle/>
                  <a:p>
                    <a:fld id="{F3139164-B5A0-4C8D-8E5C-D98AF7FE43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3-97B6-4E4A-BB6F-2BABF5AA81B3}"/>
                </c:ext>
              </c:extLst>
            </c:dLbl>
            <c:dLbl>
              <c:idx val="3326"/>
              <c:tx>
                <c:rich>
                  <a:bodyPr/>
                  <a:lstStyle/>
                  <a:p>
                    <a:fld id="{DB236151-680B-43F0-B8D7-8040D84896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4-97B6-4E4A-BB6F-2BABF5AA81B3}"/>
                </c:ext>
              </c:extLst>
            </c:dLbl>
            <c:dLbl>
              <c:idx val="3327"/>
              <c:tx>
                <c:rich>
                  <a:bodyPr/>
                  <a:lstStyle/>
                  <a:p>
                    <a:fld id="{802B7DC5-03C1-4E09-BDD4-C89E1F5149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5-97B6-4E4A-BB6F-2BABF5AA81B3}"/>
                </c:ext>
              </c:extLst>
            </c:dLbl>
            <c:dLbl>
              <c:idx val="3328"/>
              <c:tx>
                <c:rich>
                  <a:bodyPr/>
                  <a:lstStyle/>
                  <a:p>
                    <a:fld id="{6B84E06D-B56A-4F1B-8E15-E6B4D10229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6-97B6-4E4A-BB6F-2BABF5AA81B3}"/>
                </c:ext>
              </c:extLst>
            </c:dLbl>
            <c:dLbl>
              <c:idx val="3329"/>
              <c:tx>
                <c:rich>
                  <a:bodyPr/>
                  <a:lstStyle/>
                  <a:p>
                    <a:fld id="{65CDC0A4-1378-48FF-A0D6-06E3B7D16C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7-97B6-4E4A-BB6F-2BABF5AA81B3}"/>
                </c:ext>
              </c:extLst>
            </c:dLbl>
            <c:dLbl>
              <c:idx val="3330"/>
              <c:tx>
                <c:rich>
                  <a:bodyPr/>
                  <a:lstStyle/>
                  <a:p>
                    <a:fld id="{3DAA2915-DB45-46E5-BD1C-BEF4A01A44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8-97B6-4E4A-BB6F-2BABF5AA81B3}"/>
                </c:ext>
              </c:extLst>
            </c:dLbl>
            <c:dLbl>
              <c:idx val="3331"/>
              <c:tx>
                <c:rich>
                  <a:bodyPr/>
                  <a:lstStyle/>
                  <a:p>
                    <a:fld id="{73EA230A-5846-400D-BFD2-C7B0701120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9-97B6-4E4A-BB6F-2BABF5AA81B3}"/>
                </c:ext>
              </c:extLst>
            </c:dLbl>
            <c:dLbl>
              <c:idx val="3332"/>
              <c:tx>
                <c:rich>
                  <a:bodyPr/>
                  <a:lstStyle/>
                  <a:p>
                    <a:fld id="{E305CF60-4DE4-4076-BD60-6CD48D8B53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A-97B6-4E4A-BB6F-2BABF5AA81B3}"/>
                </c:ext>
              </c:extLst>
            </c:dLbl>
            <c:dLbl>
              <c:idx val="3333"/>
              <c:tx>
                <c:rich>
                  <a:bodyPr/>
                  <a:lstStyle/>
                  <a:p>
                    <a:fld id="{8CD77659-C886-4052-B09D-1C96FAD89E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B-97B6-4E4A-BB6F-2BABF5AA81B3}"/>
                </c:ext>
              </c:extLst>
            </c:dLbl>
            <c:dLbl>
              <c:idx val="3334"/>
              <c:tx>
                <c:rich>
                  <a:bodyPr/>
                  <a:lstStyle/>
                  <a:p>
                    <a:fld id="{C481FDD6-798D-4CF3-9075-A82E050C6D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C-97B6-4E4A-BB6F-2BABF5AA81B3}"/>
                </c:ext>
              </c:extLst>
            </c:dLbl>
            <c:dLbl>
              <c:idx val="3335"/>
              <c:tx>
                <c:rich>
                  <a:bodyPr/>
                  <a:lstStyle/>
                  <a:p>
                    <a:fld id="{561EDCB6-2238-4832-BE9B-ADDF2CB699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D-97B6-4E4A-BB6F-2BABF5AA81B3}"/>
                </c:ext>
              </c:extLst>
            </c:dLbl>
            <c:dLbl>
              <c:idx val="3336"/>
              <c:tx>
                <c:rich>
                  <a:bodyPr/>
                  <a:lstStyle/>
                  <a:p>
                    <a:fld id="{35A698D3-1A5D-4B6D-9D4D-01AE9202EE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E-97B6-4E4A-BB6F-2BABF5AA81B3}"/>
                </c:ext>
              </c:extLst>
            </c:dLbl>
            <c:dLbl>
              <c:idx val="3337"/>
              <c:tx>
                <c:rich>
                  <a:bodyPr/>
                  <a:lstStyle/>
                  <a:p>
                    <a:fld id="{CF94E1CA-D23B-4C44-B86B-4739F5C740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F-97B6-4E4A-BB6F-2BABF5AA81B3}"/>
                </c:ext>
              </c:extLst>
            </c:dLbl>
            <c:dLbl>
              <c:idx val="3338"/>
              <c:tx>
                <c:rich>
                  <a:bodyPr/>
                  <a:lstStyle/>
                  <a:p>
                    <a:fld id="{003DF57B-F63A-425C-9A56-DDAAF7353F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0-97B6-4E4A-BB6F-2BABF5AA81B3}"/>
                </c:ext>
              </c:extLst>
            </c:dLbl>
            <c:dLbl>
              <c:idx val="3339"/>
              <c:tx>
                <c:rich>
                  <a:bodyPr/>
                  <a:lstStyle/>
                  <a:p>
                    <a:fld id="{6E5DC53B-04CF-4A6D-8F5F-D8523C8235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1-97B6-4E4A-BB6F-2BABF5AA81B3}"/>
                </c:ext>
              </c:extLst>
            </c:dLbl>
            <c:dLbl>
              <c:idx val="3340"/>
              <c:tx>
                <c:rich>
                  <a:bodyPr/>
                  <a:lstStyle/>
                  <a:p>
                    <a:fld id="{813C2434-1C40-416E-A386-2406FD46F6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2-97B6-4E4A-BB6F-2BABF5AA81B3}"/>
                </c:ext>
              </c:extLst>
            </c:dLbl>
            <c:dLbl>
              <c:idx val="3341"/>
              <c:tx>
                <c:rich>
                  <a:bodyPr/>
                  <a:lstStyle/>
                  <a:p>
                    <a:fld id="{4BC34062-F865-46C1-8201-45D80020FA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3-97B6-4E4A-BB6F-2BABF5AA81B3}"/>
                </c:ext>
              </c:extLst>
            </c:dLbl>
            <c:dLbl>
              <c:idx val="3342"/>
              <c:tx>
                <c:rich>
                  <a:bodyPr/>
                  <a:lstStyle/>
                  <a:p>
                    <a:fld id="{5A878298-B675-43DE-B740-E2C226F028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4-97B6-4E4A-BB6F-2BABF5AA81B3}"/>
                </c:ext>
              </c:extLst>
            </c:dLbl>
            <c:dLbl>
              <c:idx val="3343"/>
              <c:tx>
                <c:rich>
                  <a:bodyPr/>
                  <a:lstStyle/>
                  <a:p>
                    <a:fld id="{69E6C83E-34F8-4532-B828-B23C2FEA62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5-97B6-4E4A-BB6F-2BABF5AA81B3}"/>
                </c:ext>
              </c:extLst>
            </c:dLbl>
            <c:dLbl>
              <c:idx val="3344"/>
              <c:tx>
                <c:rich>
                  <a:bodyPr/>
                  <a:lstStyle/>
                  <a:p>
                    <a:fld id="{F820118D-5C33-4AFA-B72B-1646683A40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6-97B6-4E4A-BB6F-2BABF5AA81B3}"/>
                </c:ext>
              </c:extLst>
            </c:dLbl>
            <c:dLbl>
              <c:idx val="3345"/>
              <c:tx>
                <c:rich>
                  <a:bodyPr/>
                  <a:lstStyle/>
                  <a:p>
                    <a:fld id="{9A053E6B-67D4-44D4-8B0F-3008C513D5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7-97B6-4E4A-BB6F-2BABF5AA81B3}"/>
                </c:ext>
              </c:extLst>
            </c:dLbl>
            <c:dLbl>
              <c:idx val="3346"/>
              <c:tx>
                <c:rich>
                  <a:bodyPr/>
                  <a:lstStyle/>
                  <a:p>
                    <a:fld id="{51860270-E04C-4A05-A2A3-A6ECF1B4C4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8-97B6-4E4A-BB6F-2BABF5AA81B3}"/>
                </c:ext>
              </c:extLst>
            </c:dLbl>
            <c:dLbl>
              <c:idx val="3347"/>
              <c:tx>
                <c:rich>
                  <a:bodyPr/>
                  <a:lstStyle/>
                  <a:p>
                    <a:fld id="{15DEAC26-ABA8-4F80-AE05-C6AAC23DDA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9-97B6-4E4A-BB6F-2BABF5AA81B3}"/>
                </c:ext>
              </c:extLst>
            </c:dLbl>
            <c:dLbl>
              <c:idx val="3348"/>
              <c:tx>
                <c:rich>
                  <a:bodyPr/>
                  <a:lstStyle/>
                  <a:p>
                    <a:fld id="{20C314DD-B75B-4162-93F7-4DFAB6468B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A-97B6-4E4A-BB6F-2BABF5AA81B3}"/>
                </c:ext>
              </c:extLst>
            </c:dLbl>
            <c:dLbl>
              <c:idx val="3349"/>
              <c:tx>
                <c:rich>
                  <a:bodyPr/>
                  <a:lstStyle/>
                  <a:p>
                    <a:fld id="{C0286C1E-4623-4725-A6EA-5168025C7F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B-97B6-4E4A-BB6F-2BABF5AA81B3}"/>
                </c:ext>
              </c:extLst>
            </c:dLbl>
            <c:dLbl>
              <c:idx val="3350"/>
              <c:tx>
                <c:rich>
                  <a:bodyPr/>
                  <a:lstStyle/>
                  <a:p>
                    <a:fld id="{5A8DC12C-2E85-41E5-A6DB-326E7405F6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C-97B6-4E4A-BB6F-2BABF5AA81B3}"/>
                </c:ext>
              </c:extLst>
            </c:dLbl>
            <c:dLbl>
              <c:idx val="3351"/>
              <c:tx>
                <c:rich>
                  <a:bodyPr/>
                  <a:lstStyle/>
                  <a:p>
                    <a:fld id="{B886CB01-330E-4EC5-B877-C3AB31A916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D-97B6-4E4A-BB6F-2BABF5AA81B3}"/>
                </c:ext>
              </c:extLst>
            </c:dLbl>
            <c:dLbl>
              <c:idx val="3352"/>
              <c:tx>
                <c:rich>
                  <a:bodyPr/>
                  <a:lstStyle/>
                  <a:p>
                    <a:fld id="{31040235-5BC2-4478-B3E4-52A5191123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E-97B6-4E4A-BB6F-2BABF5AA81B3}"/>
                </c:ext>
              </c:extLst>
            </c:dLbl>
            <c:dLbl>
              <c:idx val="3353"/>
              <c:tx>
                <c:rich>
                  <a:bodyPr/>
                  <a:lstStyle/>
                  <a:p>
                    <a:fld id="{D2C64240-0C58-45AC-B46D-0E13AE2219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F-97B6-4E4A-BB6F-2BABF5AA81B3}"/>
                </c:ext>
              </c:extLst>
            </c:dLbl>
            <c:dLbl>
              <c:idx val="3354"/>
              <c:tx>
                <c:rich>
                  <a:bodyPr/>
                  <a:lstStyle/>
                  <a:p>
                    <a:fld id="{3CE19EA6-2AC3-4340-89DB-A8B37A549C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0-97B6-4E4A-BB6F-2BABF5AA81B3}"/>
                </c:ext>
              </c:extLst>
            </c:dLbl>
            <c:dLbl>
              <c:idx val="3355"/>
              <c:tx>
                <c:rich>
                  <a:bodyPr/>
                  <a:lstStyle/>
                  <a:p>
                    <a:fld id="{C449BE69-85B3-49DA-8B0C-339CF1750C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1-97B6-4E4A-BB6F-2BABF5AA81B3}"/>
                </c:ext>
              </c:extLst>
            </c:dLbl>
            <c:dLbl>
              <c:idx val="3356"/>
              <c:tx>
                <c:rich>
                  <a:bodyPr/>
                  <a:lstStyle/>
                  <a:p>
                    <a:fld id="{F2E0141D-CEDA-4F63-A9F6-3414112C92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2-97B6-4E4A-BB6F-2BABF5AA81B3}"/>
                </c:ext>
              </c:extLst>
            </c:dLbl>
            <c:dLbl>
              <c:idx val="3357"/>
              <c:tx>
                <c:rich>
                  <a:bodyPr/>
                  <a:lstStyle/>
                  <a:p>
                    <a:fld id="{152A1A61-88B2-45DD-A71E-C7B69AE775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3-97B6-4E4A-BB6F-2BABF5AA81B3}"/>
                </c:ext>
              </c:extLst>
            </c:dLbl>
            <c:dLbl>
              <c:idx val="3358"/>
              <c:tx>
                <c:rich>
                  <a:bodyPr/>
                  <a:lstStyle/>
                  <a:p>
                    <a:fld id="{BC68F286-58BE-40D4-B866-B48C0B6D05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4-97B6-4E4A-BB6F-2BABF5AA81B3}"/>
                </c:ext>
              </c:extLst>
            </c:dLbl>
            <c:dLbl>
              <c:idx val="3359"/>
              <c:tx>
                <c:rich>
                  <a:bodyPr/>
                  <a:lstStyle/>
                  <a:p>
                    <a:fld id="{E45C2FEA-5028-44AB-8CE3-2ED103AC55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5-97B6-4E4A-BB6F-2BABF5AA81B3}"/>
                </c:ext>
              </c:extLst>
            </c:dLbl>
            <c:dLbl>
              <c:idx val="3360"/>
              <c:tx>
                <c:rich>
                  <a:bodyPr/>
                  <a:lstStyle/>
                  <a:p>
                    <a:fld id="{1CF16112-EB8A-4EAA-989D-85DF3614E1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6-97B6-4E4A-BB6F-2BABF5AA81B3}"/>
                </c:ext>
              </c:extLst>
            </c:dLbl>
            <c:dLbl>
              <c:idx val="3361"/>
              <c:tx>
                <c:rich>
                  <a:bodyPr/>
                  <a:lstStyle/>
                  <a:p>
                    <a:fld id="{FEA845FF-9F6F-4395-BD84-62E186A90E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7-97B6-4E4A-BB6F-2BABF5AA81B3}"/>
                </c:ext>
              </c:extLst>
            </c:dLbl>
            <c:dLbl>
              <c:idx val="3362"/>
              <c:tx>
                <c:rich>
                  <a:bodyPr/>
                  <a:lstStyle/>
                  <a:p>
                    <a:fld id="{47233EED-6396-4203-AE89-DD962669BF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8-97B6-4E4A-BB6F-2BABF5AA81B3}"/>
                </c:ext>
              </c:extLst>
            </c:dLbl>
            <c:dLbl>
              <c:idx val="3363"/>
              <c:tx>
                <c:rich>
                  <a:bodyPr/>
                  <a:lstStyle/>
                  <a:p>
                    <a:fld id="{F7920FD4-E3A7-4B0E-812D-206EF0B63A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9-97B6-4E4A-BB6F-2BABF5AA81B3}"/>
                </c:ext>
              </c:extLst>
            </c:dLbl>
            <c:dLbl>
              <c:idx val="3364"/>
              <c:tx>
                <c:rich>
                  <a:bodyPr/>
                  <a:lstStyle/>
                  <a:p>
                    <a:fld id="{726BDC58-FB57-4EB7-8B52-47D213FA49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A-97B6-4E4A-BB6F-2BABF5AA81B3}"/>
                </c:ext>
              </c:extLst>
            </c:dLbl>
            <c:dLbl>
              <c:idx val="3365"/>
              <c:tx>
                <c:rich>
                  <a:bodyPr/>
                  <a:lstStyle/>
                  <a:p>
                    <a:fld id="{BAA767F6-92E2-4E06-B3D3-8E8C0E25E8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B-97B6-4E4A-BB6F-2BABF5AA81B3}"/>
                </c:ext>
              </c:extLst>
            </c:dLbl>
            <c:dLbl>
              <c:idx val="3366"/>
              <c:tx>
                <c:rich>
                  <a:bodyPr/>
                  <a:lstStyle/>
                  <a:p>
                    <a:fld id="{10E28F14-3AF6-4291-8A65-1F8443F177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C-97B6-4E4A-BB6F-2BABF5AA81B3}"/>
                </c:ext>
              </c:extLst>
            </c:dLbl>
            <c:dLbl>
              <c:idx val="3367"/>
              <c:tx>
                <c:rich>
                  <a:bodyPr/>
                  <a:lstStyle/>
                  <a:p>
                    <a:fld id="{E49A01A1-8BCE-4B80-A191-DCC5E8D199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D-97B6-4E4A-BB6F-2BABF5AA81B3}"/>
                </c:ext>
              </c:extLst>
            </c:dLbl>
            <c:dLbl>
              <c:idx val="3368"/>
              <c:tx>
                <c:rich>
                  <a:bodyPr/>
                  <a:lstStyle/>
                  <a:p>
                    <a:fld id="{BCFF59F4-DA49-4695-86AF-AF9CF30C0D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E-97B6-4E4A-BB6F-2BABF5AA81B3}"/>
                </c:ext>
              </c:extLst>
            </c:dLbl>
            <c:dLbl>
              <c:idx val="3369"/>
              <c:tx>
                <c:rich>
                  <a:bodyPr/>
                  <a:lstStyle/>
                  <a:p>
                    <a:fld id="{3578FCBC-E2AB-418B-8D25-14BC056D19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F-97B6-4E4A-BB6F-2BABF5AA81B3}"/>
                </c:ext>
              </c:extLst>
            </c:dLbl>
            <c:dLbl>
              <c:idx val="3370"/>
              <c:tx>
                <c:rich>
                  <a:bodyPr/>
                  <a:lstStyle/>
                  <a:p>
                    <a:fld id="{177FEA04-3A0B-450B-BEB1-891E11BD4A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0-97B6-4E4A-BB6F-2BABF5AA81B3}"/>
                </c:ext>
              </c:extLst>
            </c:dLbl>
            <c:dLbl>
              <c:idx val="3371"/>
              <c:tx>
                <c:rich>
                  <a:bodyPr/>
                  <a:lstStyle/>
                  <a:p>
                    <a:fld id="{79EB5BE3-6887-4EF1-B317-5D3CC86C26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1-97B6-4E4A-BB6F-2BABF5AA81B3}"/>
                </c:ext>
              </c:extLst>
            </c:dLbl>
            <c:dLbl>
              <c:idx val="3372"/>
              <c:tx>
                <c:rich>
                  <a:bodyPr/>
                  <a:lstStyle/>
                  <a:p>
                    <a:fld id="{F94FDFDA-218B-4FE9-A4BF-65711F5137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2-97B6-4E4A-BB6F-2BABF5AA81B3}"/>
                </c:ext>
              </c:extLst>
            </c:dLbl>
            <c:dLbl>
              <c:idx val="3373"/>
              <c:tx>
                <c:rich>
                  <a:bodyPr/>
                  <a:lstStyle/>
                  <a:p>
                    <a:fld id="{1B9F8646-9D33-4136-91F0-FD06734BA7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3-97B6-4E4A-BB6F-2BABF5AA81B3}"/>
                </c:ext>
              </c:extLst>
            </c:dLbl>
            <c:dLbl>
              <c:idx val="3374"/>
              <c:tx>
                <c:rich>
                  <a:bodyPr/>
                  <a:lstStyle/>
                  <a:p>
                    <a:fld id="{AD3D04E3-B5EB-45C1-B2BA-6F5BFC46EE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4-97B6-4E4A-BB6F-2BABF5AA81B3}"/>
                </c:ext>
              </c:extLst>
            </c:dLbl>
            <c:dLbl>
              <c:idx val="3375"/>
              <c:tx>
                <c:rich>
                  <a:bodyPr/>
                  <a:lstStyle/>
                  <a:p>
                    <a:fld id="{4ADCB7EB-3870-4110-886B-A05E4DD225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5-97B6-4E4A-BB6F-2BABF5AA81B3}"/>
                </c:ext>
              </c:extLst>
            </c:dLbl>
            <c:dLbl>
              <c:idx val="3376"/>
              <c:tx>
                <c:rich>
                  <a:bodyPr/>
                  <a:lstStyle/>
                  <a:p>
                    <a:fld id="{C2040BEF-410C-43A7-92B3-77080BB644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6-97B6-4E4A-BB6F-2BABF5AA81B3}"/>
                </c:ext>
              </c:extLst>
            </c:dLbl>
            <c:dLbl>
              <c:idx val="3377"/>
              <c:tx>
                <c:rich>
                  <a:bodyPr/>
                  <a:lstStyle/>
                  <a:p>
                    <a:fld id="{F773AA93-C543-4669-9456-78F2868AC6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7-97B6-4E4A-BB6F-2BABF5AA81B3}"/>
                </c:ext>
              </c:extLst>
            </c:dLbl>
            <c:dLbl>
              <c:idx val="3378"/>
              <c:tx>
                <c:rich>
                  <a:bodyPr/>
                  <a:lstStyle/>
                  <a:p>
                    <a:fld id="{B1192E4D-1C92-44DD-8883-EE19EFE58C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8-97B6-4E4A-BB6F-2BABF5AA81B3}"/>
                </c:ext>
              </c:extLst>
            </c:dLbl>
            <c:dLbl>
              <c:idx val="3379"/>
              <c:tx>
                <c:rich>
                  <a:bodyPr/>
                  <a:lstStyle/>
                  <a:p>
                    <a:fld id="{B307E9AB-5CD6-487E-A55E-6FB1946921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9-97B6-4E4A-BB6F-2BABF5AA81B3}"/>
                </c:ext>
              </c:extLst>
            </c:dLbl>
            <c:dLbl>
              <c:idx val="3380"/>
              <c:tx>
                <c:rich>
                  <a:bodyPr/>
                  <a:lstStyle/>
                  <a:p>
                    <a:fld id="{AF993104-893C-43C8-BD43-72102A3D3D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A-97B6-4E4A-BB6F-2BABF5AA81B3}"/>
                </c:ext>
              </c:extLst>
            </c:dLbl>
            <c:dLbl>
              <c:idx val="3381"/>
              <c:tx>
                <c:rich>
                  <a:bodyPr/>
                  <a:lstStyle/>
                  <a:p>
                    <a:fld id="{6C3101AC-17E7-4015-85CC-0AD1F6E180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B-97B6-4E4A-BB6F-2BABF5AA81B3}"/>
                </c:ext>
              </c:extLst>
            </c:dLbl>
            <c:dLbl>
              <c:idx val="3382"/>
              <c:tx>
                <c:rich>
                  <a:bodyPr/>
                  <a:lstStyle/>
                  <a:p>
                    <a:fld id="{7673D540-25AF-4E21-8457-AF2461E5A4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C-97B6-4E4A-BB6F-2BABF5AA81B3}"/>
                </c:ext>
              </c:extLst>
            </c:dLbl>
            <c:dLbl>
              <c:idx val="3383"/>
              <c:tx>
                <c:rich>
                  <a:bodyPr/>
                  <a:lstStyle/>
                  <a:p>
                    <a:fld id="{03D81751-F6CA-4D5D-8A13-41645F48D5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D-97B6-4E4A-BB6F-2BABF5AA81B3}"/>
                </c:ext>
              </c:extLst>
            </c:dLbl>
            <c:dLbl>
              <c:idx val="3384"/>
              <c:tx>
                <c:rich>
                  <a:bodyPr/>
                  <a:lstStyle/>
                  <a:p>
                    <a:fld id="{6047D1E3-9DF6-48D8-B1BA-B07ADC23A4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E-97B6-4E4A-BB6F-2BABF5AA81B3}"/>
                </c:ext>
              </c:extLst>
            </c:dLbl>
            <c:dLbl>
              <c:idx val="3385"/>
              <c:tx>
                <c:rich>
                  <a:bodyPr/>
                  <a:lstStyle/>
                  <a:p>
                    <a:fld id="{2D325BC9-8D3B-46DC-9117-2FB6893421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F-97B6-4E4A-BB6F-2BABF5AA81B3}"/>
                </c:ext>
              </c:extLst>
            </c:dLbl>
            <c:dLbl>
              <c:idx val="3386"/>
              <c:tx>
                <c:rich>
                  <a:bodyPr/>
                  <a:lstStyle/>
                  <a:p>
                    <a:fld id="{1430ECD0-9A67-47A4-98F2-AB3A43B57E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0-97B6-4E4A-BB6F-2BABF5AA81B3}"/>
                </c:ext>
              </c:extLst>
            </c:dLbl>
            <c:dLbl>
              <c:idx val="3387"/>
              <c:tx>
                <c:rich>
                  <a:bodyPr/>
                  <a:lstStyle/>
                  <a:p>
                    <a:fld id="{F9659DEC-469F-4D79-946A-522CA4897E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1-97B6-4E4A-BB6F-2BABF5AA81B3}"/>
                </c:ext>
              </c:extLst>
            </c:dLbl>
            <c:dLbl>
              <c:idx val="3388"/>
              <c:tx>
                <c:rich>
                  <a:bodyPr/>
                  <a:lstStyle/>
                  <a:p>
                    <a:fld id="{336CC780-6E7D-4F2C-8E81-37E67D6C91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2-97B6-4E4A-BB6F-2BABF5AA81B3}"/>
                </c:ext>
              </c:extLst>
            </c:dLbl>
            <c:dLbl>
              <c:idx val="3389"/>
              <c:tx>
                <c:rich>
                  <a:bodyPr/>
                  <a:lstStyle/>
                  <a:p>
                    <a:fld id="{E0682CA9-D2FB-4633-A591-539E3F21AD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3-97B6-4E4A-BB6F-2BABF5AA81B3}"/>
                </c:ext>
              </c:extLst>
            </c:dLbl>
            <c:dLbl>
              <c:idx val="3390"/>
              <c:tx>
                <c:rich>
                  <a:bodyPr/>
                  <a:lstStyle/>
                  <a:p>
                    <a:fld id="{15A01FA2-621B-4E3F-9DF1-63DEF08278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4-97B6-4E4A-BB6F-2BABF5AA81B3}"/>
                </c:ext>
              </c:extLst>
            </c:dLbl>
            <c:dLbl>
              <c:idx val="3391"/>
              <c:tx>
                <c:rich>
                  <a:bodyPr/>
                  <a:lstStyle/>
                  <a:p>
                    <a:fld id="{7D1FBEA9-AE5A-4A15-89DB-B3EF082DCA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5-97B6-4E4A-BB6F-2BABF5AA81B3}"/>
                </c:ext>
              </c:extLst>
            </c:dLbl>
            <c:dLbl>
              <c:idx val="3392"/>
              <c:tx>
                <c:rich>
                  <a:bodyPr/>
                  <a:lstStyle/>
                  <a:p>
                    <a:fld id="{903BC745-1915-460C-A345-4D5303F3B0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6-97B6-4E4A-BB6F-2BABF5AA81B3}"/>
                </c:ext>
              </c:extLst>
            </c:dLbl>
            <c:dLbl>
              <c:idx val="3393"/>
              <c:tx>
                <c:rich>
                  <a:bodyPr/>
                  <a:lstStyle/>
                  <a:p>
                    <a:fld id="{96BDA2C3-9E01-416F-A518-83E1E30D06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7-97B6-4E4A-BB6F-2BABF5AA81B3}"/>
                </c:ext>
              </c:extLst>
            </c:dLbl>
            <c:dLbl>
              <c:idx val="3394"/>
              <c:tx>
                <c:rich>
                  <a:bodyPr/>
                  <a:lstStyle/>
                  <a:p>
                    <a:fld id="{B4396DA3-B606-4C0A-826E-BE7DED04CE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8-97B6-4E4A-BB6F-2BABF5AA81B3}"/>
                </c:ext>
              </c:extLst>
            </c:dLbl>
            <c:dLbl>
              <c:idx val="3395"/>
              <c:tx>
                <c:rich>
                  <a:bodyPr/>
                  <a:lstStyle/>
                  <a:p>
                    <a:fld id="{DEBFF852-6C71-425E-A113-86E277F9A5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9-97B6-4E4A-BB6F-2BABF5AA81B3}"/>
                </c:ext>
              </c:extLst>
            </c:dLbl>
            <c:dLbl>
              <c:idx val="3396"/>
              <c:tx>
                <c:rich>
                  <a:bodyPr/>
                  <a:lstStyle/>
                  <a:p>
                    <a:fld id="{745827C5-CF81-494D-B53E-E28C73EBF9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A-97B6-4E4A-BB6F-2BABF5AA81B3}"/>
                </c:ext>
              </c:extLst>
            </c:dLbl>
            <c:dLbl>
              <c:idx val="3397"/>
              <c:tx>
                <c:rich>
                  <a:bodyPr/>
                  <a:lstStyle/>
                  <a:p>
                    <a:fld id="{FD20CD3F-80C1-466B-B9C2-2782937021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B-97B6-4E4A-BB6F-2BABF5AA81B3}"/>
                </c:ext>
              </c:extLst>
            </c:dLbl>
            <c:dLbl>
              <c:idx val="3398"/>
              <c:tx>
                <c:rich>
                  <a:bodyPr/>
                  <a:lstStyle/>
                  <a:p>
                    <a:fld id="{EFBD5377-6DE2-44B5-A8EA-FE57A0F658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C-97B6-4E4A-BB6F-2BABF5AA81B3}"/>
                </c:ext>
              </c:extLst>
            </c:dLbl>
            <c:dLbl>
              <c:idx val="3399"/>
              <c:tx>
                <c:rich>
                  <a:bodyPr/>
                  <a:lstStyle/>
                  <a:p>
                    <a:fld id="{294E2E25-9848-4F10-AEF9-45C2BCFD73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D-97B6-4E4A-BB6F-2BABF5AA81B3}"/>
                </c:ext>
              </c:extLst>
            </c:dLbl>
            <c:dLbl>
              <c:idx val="3400"/>
              <c:tx>
                <c:rich>
                  <a:bodyPr/>
                  <a:lstStyle/>
                  <a:p>
                    <a:fld id="{117A337C-3F1B-4BE5-9D6D-76428A6EEA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E-97B6-4E4A-BB6F-2BABF5AA81B3}"/>
                </c:ext>
              </c:extLst>
            </c:dLbl>
            <c:dLbl>
              <c:idx val="3401"/>
              <c:tx>
                <c:rich>
                  <a:bodyPr/>
                  <a:lstStyle/>
                  <a:p>
                    <a:fld id="{9B4DAFAD-A947-4215-8272-F057D99B4F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F-97B6-4E4A-BB6F-2BABF5AA81B3}"/>
                </c:ext>
              </c:extLst>
            </c:dLbl>
            <c:dLbl>
              <c:idx val="3402"/>
              <c:tx>
                <c:rich>
                  <a:bodyPr/>
                  <a:lstStyle/>
                  <a:p>
                    <a:fld id="{8794D04A-53E4-4A65-9EA8-40971C3603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0-97B6-4E4A-BB6F-2BABF5AA81B3}"/>
                </c:ext>
              </c:extLst>
            </c:dLbl>
            <c:dLbl>
              <c:idx val="3403"/>
              <c:tx>
                <c:rich>
                  <a:bodyPr/>
                  <a:lstStyle/>
                  <a:p>
                    <a:fld id="{EFEDFE37-E7E4-441A-99F0-E01E3C5608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1-97B6-4E4A-BB6F-2BABF5AA81B3}"/>
                </c:ext>
              </c:extLst>
            </c:dLbl>
            <c:dLbl>
              <c:idx val="3404"/>
              <c:tx>
                <c:rich>
                  <a:bodyPr/>
                  <a:lstStyle/>
                  <a:p>
                    <a:fld id="{ED034BE8-5A4D-4D43-A195-031F1AFBEF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2-97B6-4E4A-BB6F-2BABF5AA81B3}"/>
                </c:ext>
              </c:extLst>
            </c:dLbl>
            <c:dLbl>
              <c:idx val="3405"/>
              <c:tx>
                <c:rich>
                  <a:bodyPr/>
                  <a:lstStyle/>
                  <a:p>
                    <a:fld id="{40B5CC33-595E-4789-A4B4-4D9877D7DD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3-97B6-4E4A-BB6F-2BABF5AA81B3}"/>
                </c:ext>
              </c:extLst>
            </c:dLbl>
            <c:dLbl>
              <c:idx val="3406"/>
              <c:tx>
                <c:rich>
                  <a:bodyPr/>
                  <a:lstStyle/>
                  <a:p>
                    <a:fld id="{B5C37616-8C5B-442E-9A2E-F922AED9AA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4-97B6-4E4A-BB6F-2BABF5AA81B3}"/>
                </c:ext>
              </c:extLst>
            </c:dLbl>
            <c:dLbl>
              <c:idx val="3407"/>
              <c:tx>
                <c:rich>
                  <a:bodyPr/>
                  <a:lstStyle/>
                  <a:p>
                    <a:fld id="{F268251A-AC15-4801-9A53-E8F3A5FECA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5-97B6-4E4A-BB6F-2BABF5AA81B3}"/>
                </c:ext>
              </c:extLst>
            </c:dLbl>
            <c:dLbl>
              <c:idx val="3408"/>
              <c:tx>
                <c:rich>
                  <a:bodyPr/>
                  <a:lstStyle/>
                  <a:p>
                    <a:fld id="{41FEE65E-561B-49F4-A364-5B8F87497B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6-97B6-4E4A-BB6F-2BABF5AA81B3}"/>
                </c:ext>
              </c:extLst>
            </c:dLbl>
            <c:dLbl>
              <c:idx val="3409"/>
              <c:tx>
                <c:rich>
                  <a:bodyPr/>
                  <a:lstStyle/>
                  <a:p>
                    <a:fld id="{C2F761ED-93B3-4C6F-B5D0-F8B67C123A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7-97B6-4E4A-BB6F-2BABF5AA81B3}"/>
                </c:ext>
              </c:extLst>
            </c:dLbl>
            <c:dLbl>
              <c:idx val="3410"/>
              <c:tx>
                <c:rich>
                  <a:bodyPr/>
                  <a:lstStyle/>
                  <a:p>
                    <a:fld id="{A5A6F86E-70F8-47A3-B1AE-C24B4E9933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8-97B6-4E4A-BB6F-2BABF5AA81B3}"/>
                </c:ext>
              </c:extLst>
            </c:dLbl>
            <c:dLbl>
              <c:idx val="3411"/>
              <c:tx>
                <c:rich>
                  <a:bodyPr/>
                  <a:lstStyle/>
                  <a:p>
                    <a:fld id="{3B89545E-49C5-4444-9B98-BB90902EEE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9-97B6-4E4A-BB6F-2BABF5AA81B3}"/>
                </c:ext>
              </c:extLst>
            </c:dLbl>
            <c:dLbl>
              <c:idx val="3412"/>
              <c:tx>
                <c:rich>
                  <a:bodyPr/>
                  <a:lstStyle/>
                  <a:p>
                    <a:fld id="{A83BDF55-F889-409C-92EB-DE3736AA69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A-97B6-4E4A-BB6F-2BABF5AA81B3}"/>
                </c:ext>
              </c:extLst>
            </c:dLbl>
            <c:dLbl>
              <c:idx val="3413"/>
              <c:tx>
                <c:rich>
                  <a:bodyPr/>
                  <a:lstStyle/>
                  <a:p>
                    <a:fld id="{043F5E4F-6CB8-4ABA-8C4C-B7F1EC149E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B-97B6-4E4A-BB6F-2BABF5AA81B3}"/>
                </c:ext>
              </c:extLst>
            </c:dLbl>
            <c:dLbl>
              <c:idx val="3414"/>
              <c:tx>
                <c:rich>
                  <a:bodyPr/>
                  <a:lstStyle/>
                  <a:p>
                    <a:fld id="{B5D781B0-D551-4FD5-A5BD-FCFFB51A08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C-97B6-4E4A-BB6F-2BABF5AA81B3}"/>
                </c:ext>
              </c:extLst>
            </c:dLbl>
            <c:dLbl>
              <c:idx val="3415"/>
              <c:tx>
                <c:rich>
                  <a:bodyPr/>
                  <a:lstStyle/>
                  <a:p>
                    <a:fld id="{816F6092-CE00-48FE-B761-A6EB2C9F6D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D-97B6-4E4A-BB6F-2BABF5AA81B3}"/>
                </c:ext>
              </c:extLst>
            </c:dLbl>
            <c:dLbl>
              <c:idx val="3416"/>
              <c:tx>
                <c:rich>
                  <a:bodyPr/>
                  <a:lstStyle/>
                  <a:p>
                    <a:fld id="{7270C02B-1D35-44AE-8815-912A47F1EA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E-97B6-4E4A-BB6F-2BABF5AA81B3}"/>
                </c:ext>
              </c:extLst>
            </c:dLbl>
            <c:dLbl>
              <c:idx val="3417"/>
              <c:tx>
                <c:rich>
                  <a:bodyPr/>
                  <a:lstStyle/>
                  <a:p>
                    <a:fld id="{1D3C16CF-63C6-4576-981B-C192B746F6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F-97B6-4E4A-BB6F-2BABF5AA81B3}"/>
                </c:ext>
              </c:extLst>
            </c:dLbl>
            <c:dLbl>
              <c:idx val="3418"/>
              <c:tx>
                <c:rich>
                  <a:bodyPr/>
                  <a:lstStyle/>
                  <a:p>
                    <a:fld id="{4D3643BE-A2D7-40AC-8728-3C519C8ED6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0-97B6-4E4A-BB6F-2BABF5AA81B3}"/>
                </c:ext>
              </c:extLst>
            </c:dLbl>
            <c:dLbl>
              <c:idx val="3419"/>
              <c:tx>
                <c:rich>
                  <a:bodyPr/>
                  <a:lstStyle/>
                  <a:p>
                    <a:fld id="{A2A7232B-3904-40AF-908D-78E7899F07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1-97B6-4E4A-BB6F-2BABF5AA81B3}"/>
                </c:ext>
              </c:extLst>
            </c:dLbl>
            <c:dLbl>
              <c:idx val="3420"/>
              <c:tx>
                <c:rich>
                  <a:bodyPr/>
                  <a:lstStyle/>
                  <a:p>
                    <a:fld id="{F62E7282-3830-4659-84AC-05B6B3CF03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2-97B6-4E4A-BB6F-2BABF5AA81B3}"/>
                </c:ext>
              </c:extLst>
            </c:dLbl>
            <c:dLbl>
              <c:idx val="3421"/>
              <c:tx>
                <c:rich>
                  <a:bodyPr/>
                  <a:lstStyle/>
                  <a:p>
                    <a:fld id="{2F360540-8A6B-45B4-90D3-96CF384DE8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3-97B6-4E4A-BB6F-2BABF5AA81B3}"/>
                </c:ext>
              </c:extLst>
            </c:dLbl>
            <c:dLbl>
              <c:idx val="3422"/>
              <c:tx>
                <c:rich>
                  <a:bodyPr/>
                  <a:lstStyle/>
                  <a:p>
                    <a:fld id="{7A39DC17-6115-4E58-80BF-F0B0D7729C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4-97B6-4E4A-BB6F-2BABF5AA81B3}"/>
                </c:ext>
              </c:extLst>
            </c:dLbl>
            <c:dLbl>
              <c:idx val="3423"/>
              <c:tx>
                <c:rich>
                  <a:bodyPr/>
                  <a:lstStyle/>
                  <a:p>
                    <a:fld id="{5D363240-E5DC-4863-9B6F-7825A931F0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5-97B6-4E4A-BB6F-2BABF5AA81B3}"/>
                </c:ext>
              </c:extLst>
            </c:dLbl>
            <c:dLbl>
              <c:idx val="3424"/>
              <c:tx>
                <c:rich>
                  <a:bodyPr/>
                  <a:lstStyle/>
                  <a:p>
                    <a:fld id="{3660EBC1-4A4D-4951-983C-CB937FE2A8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6-97B6-4E4A-BB6F-2BABF5AA81B3}"/>
                </c:ext>
              </c:extLst>
            </c:dLbl>
            <c:dLbl>
              <c:idx val="3425"/>
              <c:tx>
                <c:rich>
                  <a:bodyPr/>
                  <a:lstStyle/>
                  <a:p>
                    <a:fld id="{44B41102-BC01-47A9-8DB4-DA1423E96E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7-97B6-4E4A-BB6F-2BABF5AA81B3}"/>
                </c:ext>
              </c:extLst>
            </c:dLbl>
            <c:dLbl>
              <c:idx val="3426"/>
              <c:tx>
                <c:rich>
                  <a:bodyPr/>
                  <a:lstStyle/>
                  <a:p>
                    <a:fld id="{2DA0BCE4-47C5-4F8C-99B1-167A75B7CC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8-97B6-4E4A-BB6F-2BABF5AA81B3}"/>
                </c:ext>
              </c:extLst>
            </c:dLbl>
            <c:dLbl>
              <c:idx val="3427"/>
              <c:tx>
                <c:rich>
                  <a:bodyPr/>
                  <a:lstStyle/>
                  <a:p>
                    <a:fld id="{E2EF68E7-C46E-4AC4-9A00-962303A2C6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9-97B6-4E4A-BB6F-2BABF5AA81B3}"/>
                </c:ext>
              </c:extLst>
            </c:dLbl>
            <c:dLbl>
              <c:idx val="3428"/>
              <c:tx>
                <c:rich>
                  <a:bodyPr/>
                  <a:lstStyle/>
                  <a:p>
                    <a:fld id="{602A58EB-BE12-4000-94AB-797A7366B3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A-97B6-4E4A-BB6F-2BABF5AA81B3}"/>
                </c:ext>
              </c:extLst>
            </c:dLbl>
            <c:dLbl>
              <c:idx val="3429"/>
              <c:tx>
                <c:rich>
                  <a:bodyPr/>
                  <a:lstStyle/>
                  <a:p>
                    <a:fld id="{635D19DB-7C2E-434E-B159-5DA74D5558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B-97B6-4E4A-BB6F-2BABF5AA81B3}"/>
                </c:ext>
              </c:extLst>
            </c:dLbl>
            <c:dLbl>
              <c:idx val="3430"/>
              <c:tx>
                <c:rich>
                  <a:bodyPr/>
                  <a:lstStyle/>
                  <a:p>
                    <a:fld id="{2A6E063A-D926-46FB-AE0F-ACFCAF51B5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C-97B6-4E4A-BB6F-2BABF5AA81B3}"/>
                </c:ext>
              </c:extLst>
            </c:dLbl>
            <c:dLbl>
              <c:idx val="3431"/>
              <c:tx>
                <c:rich>
                  <a:bodyPr/>
                  <a:lstStyle/>
                  <a:p>
                    <a:fld id="{F668080D-9E11-4CF1-84D0-70F123EE6B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D-97B6-4E4A-BB6F-2BABF5AA81B3}"/>
                </c:ext>
              </c:extLst>
            </c:dLbl>
            <c:dLbl>
              <c:idx val="3432"/>
              <c:tx>
                <c:rich>
                  <a:bodyPr/>
                  <a:lstStyle/>
                  <a:p>
                    <a:fld id="{D513BB5A-5083-4AA2-92B3-5CC3E40942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E-97B6-4E4A-BB6F-2BABF5AA81B3}"/>
                </c:ext>
              </c:extLst>
            </c:dLbl>
            <c:dLbl>
              <c:idx val="3433"/>
              <c:tx>
                <c:rich>
                  <a:bodyPr/>
                  <a:lstStyle/>
                  <a:p>
                    <a:fld id="{DA23BAE4-AFC6-4F5D-84AB-1B32BB7A1D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F-97B6-4E4A-BB6F-2BABF5AA81B3}"/>
                </c:ext>
              </c:extLst>
            </c:dLbl>
            <c:dLbl>
              <c:idx val="3434"/>
              <c:tx>
                <c:rich>
                  <a:bodyPr/>
                  <a:lstStyle/>
                  <a:p>
                    <a:fld id="{D94AC4B2-2735-4269-A262-6E82DBBB50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0-97B6-4E4A-BB6F-2BABF5AA81B3}"/>
                </c:ext>
              </c:extLst>
            </c:dLbl>
            <c:dLbl>
              <c:idx val="3435"/>
              <c:tx>
                <c:rich>
                  <a:bodyPr/>
                  <a:lstStyle/>
                  <a:p>
                    <a:fld id="{5FBE2E9E-1D51-4B75-AB1E-BBDEAC2832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1-97B6-4E4A-BB6F-2BABF5AA81B3}"/>
                </c:ext>
              </c:extLst>
            </c:dLbl>
            <c:dLbl>
              <c:idx val="3436"/>
              <c:tx>
                <c:rich>
                  <a:bodyPr/>
                  <a:lstStyle/>
                  <a:p>
                    <a:fld id="{A3654A80-2690-458F-8DF3-113DA21615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2-97B6-4E4A-BB6F-2BABF5AA81B3}"/>
                </c:ext>
              </c:extLst>
            </c:dLbl>
            <c:dLbl>
              <c:idx val="3437"/>
              <c:tx>
                <c:rich>
                  <a:bodyPr/>
                  <a:lstStyle/>
                  <a:p>
                    <a:fld id="{B252F25F-B2EE-4C67-A0EA-F20249BF5E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3-97B6-4E4A-BB6F-2BABF5AA81B3}"/>
                </c:ext>
              </c:extLst>
            </c:dLbl>
            <c:dLbl>
              <c:idx val="3438"/>
              <c:tx>
                <c:rich>
                  <a:bodyPr/>
                  <a:lstStyle/>
                  <a:p>
                    <a:fld id="{26F674D4-4B6A-4BD7-8C7E-64D1E7EC17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4-97B6-4E4A-BB6F-2BABF5AA81B3}"/>
                </c:ext>
              </c:extLst>
            </c:dLbl>
            <c:dLbl>
              <c:idx val="3439"/>
              <c:tx>
                <c:rich>
                  <a:bodyPr/>
                  <a:lstStyle/>
                  <a:p>
                    <a:fld id="{724020CE-02DC-4EF9-9092-5617BCB1C2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5-97B6-4E4A-BB6F-2BABF5AA81B3}"/>
                </c:ext>
              </c:extLst>
            </c:dLbl>
            <c:dLbl>
              <c:idx val="3440"/>
              <c:tx>
                <c:rich>
                  <a:bodyPr/>
                  <a:lstStyle/>
                  <a:p>
                    <a:fld id="{1D4E3035-63D6-45D6-A2FD-44E266FBE9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6-97B6-4E4A-BB6F-2BABF5AA81B3}"/>
                </c:ext>
              </c:extLst>
            </c:dLbl>
            <c:dLbl>
              <c:idx val="3441"/>
              <c:tx>
                <c:rich>
                  <a:bodyPr/>
                  <a:lstStyle/>
                  <a:p>
                    <a:fld id="{611CA82E-9C15-4F43-96DA-C38E419797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7-97B6-4E4A-BB6F-2BABF5AA81B3}"/>
                </c:ext>
              </c:extLst>
            </c:dLbl>
            <c:dLbl>
              <c:idx val="3442"/>
              <c:tx>
                <c:rich>
                  <a:bodyPr/>
                  <a:lstStyle/>
                  <a:p>
                    <a:fld id="{D6CEE8C7-5F20-4A39-9B88-E16E5FADED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8-97B6-4E4A-BB6F-2BABF5AA81B3}"/>
                </c:ext>
              </c:extLst>
            </c:dLbl>
            <c:dLbl>
              <c:idx val="3443"/>
              <c:tx>
                <c:rich>
                  <a:bodyPr/>
                  <a:lstStyle/>
                  <a:p>
                    <a:fld id="{C45B2113-945F-4680-9889-3717E93858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9-97B6-4E4A-BB6F-2BABF5AA81B3}"/>
                </c:ext>
              </c:extLst>
            </c:dLbl>
            <c:dLbl>
              <c:idx val="3444"/>
              <c:tx>
                <c:rich>
                  <a:bodyPr/>
                  <a:lstStyle/>
                  <a:p>
                    <a:fld id="{3434F0BD-C833-432E-A250-B559D7B53B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A-97B6-4E4A-BB6F-2BABF5AA81B3}"/>
                </c:ext>
              </c:extLst>
            </c:dLbl>
            <c:dLbl>
              <c:idx val="3445"/>
              <c:tx>
                <c:rich>
                  <a:bodyPr/>
                  <a:lstStyle/>
                  <a:p>
                    <a:fld id="{70F82AD7-0953-4BB8-BF6E-EFDD2FBCAF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B-97B6-4E4A-BB6F-2BABF5AA81B3}"/>
                </c:ext>
              </c:extLst>
            </c:dLbl>
            <c:dLbl>
              <c:idx val="3446"/>
              <c:tx>
                <c:rich>
                  <a:bodyPr/>
                  <a:lstStyle/>
                  <a:p>
                    <a:fld id="{8E5A32CC-31B5-496F-B723-0B1ADF854F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C-97B6-4E4A-BB6F-2BABF5AA81B3}"/>
                </c:ext>
              </c:extLst>
            </c:dLbl>
            <c:dLbl>
              <c:idx val="3447"/>
              <c:tx>
                <c:rich>
                  <a:bodyPr/>
                  <a:lstStyle/>
                  <a:p>
                    <a:fld id="{B6CD2456-DD76-4BF8-A18B-2284DEEC5F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D-97B6-4E4A-BB6F-2BABF5AA81B3}"/>
                </c:ext>
              </c:extLst>
            </c:dLbl>
            <c:dLbl>
              <c:idx val="3448"/>
              <c:tx>
                <c:rich>
                  <a:bodyPr/>
                  <a:lstStyle/>
                  <a:p>
                    <a:fld id="{22F11F42-EB9D-441B-8878-3A83D903A3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E-97B6-4E4A-BB6F-2BABF5AA81B3}"/>
                </c:ext>
              </c:extLst>
            </c:dLbl>
            <c:dLbl>
              <c:idx val="3449"/>
              <c:tx>
                <c:rich>
                  <a:bodyPr/>
                  <a:lstStyle/>
                  <a:p>
                    <a:fld id="{2623F248-47BA-4685-8505-B86284DABE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F-97B6-4E4A-BB6F-2BABF5AA81B3}"/>
                </c:ext>
              </c:extLst>
            </c:dLbl>
            <c:dLbl>
              <c:idx val="3450"/>
              <c:tx>
                <c:rich>
                  <a:bodyPr/>
                  <a:lstStyle/>
                  <a:p>
                    <a:fld id="{AAEDC77A-9592-4DA6-95E7-076EF4A712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0-97B6-4E4A-BB6F-2BABF5AA81B3}"/>
                </c:ext>
              </c:extLst>
            </c:dLbl>
            <c:dLbl>
              <c:idx val="3451"/>
              <c:tx>
                <c:rich>
                  <a:bodyPr/>
                  <a:lstStyle/>
                  <a:p>
                    <a:fld id="{58158349-EADA-4BF9-BF39-B88AD6E5D8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1-97B6-4E4A-BB6F-2BABF5AA81B3}"/>
                </c:ext>
              </c:extLst>
            </c:dLbl>
            <c:dLbl>
              <c:idx val="3452"/>
              <c:tx>
                <c:rich>
                  <a:bodyPr/>
                  <a:lstStyle/>
                  <a:p>
                    <a:fld id="{EC56E0B8-2238-4D1A-8609-5A9C90A674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2-97B6-4E4A-BB6F-2BABF5AA81B3}"/>
                </c:ext>
              </c:extLst>
            </c:dLbl>
            <c:dLbl>
              <c:idx val="3453"/>
              <c:tx>
                <c:rich>
                  <a:bodyPr/>
                  <a:lstStyle/>
                  <a:p>
                    <a:fld id="{2EC7F1F1-92B6-46A0-84EE-0A62C6A654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3-97B6-4E4A-BB6F-2BABF5AA81B3}"/>
                </c:ext>
              </c:extLst>
            </c:dLbl>
            <c:dLbl>
              <c:idx val="3454"/>
              <c:tx>
                <c:rich>
                  <a:bodyPr/>
                  <a:lstStyle/>
                  <a:p>
                    <a:fld id="{C9756492-C5A0-4B80-AE88-6155F71AAA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4-97B6-4E4A-BB6F-2BABF5AA81B3}"/>
                </c:ext>
              </c:extLst>
            </c:dLbl>
            <c:dLbl>
              <c:idx val="3455"/>
              <c:tx>
                <c:rich>
                  <a:bodyPr/>
                  <a:lstStyle/>
                  <a:p>
                    <a:fld id="{2F3CB048-00AC-49E5-A54B-8DCF93C75A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5-97B6-4E4A-BB6F-2BABF5AA81B3}"/>
                </c:ext>
              </c:extLst>
            </c:dLbl>
            <c:dLbl>
              <c:idx val="3456"/>
              <c:tx>
                <c:rich>
                  <a:bodyPr/>
                  <a:lstStyle/>
                  <a:p>
                    <a:fld id="{85299A96-F013-45EA-A162-0FE6E3D1C1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6-97B6-4E4A-BB6F-2BABF5AA81B3}"/>
                </c:ext>
              </c:extLst>
            </c:dLbl>
            <c:dLbl>
              <c:idx val="3457"/>
              <c:tx>
                <c:rich>
                  <a:bodyPr/>
                  <a:lstStyle/>
                  <a:p>
                    <a:fld id="{C45AC5B0-9E9F-4F3D-BE7E-BD126085C1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7-97B6-4E4A-BB6F-2BABF5AA81B3}"/>
                </c:ext>
              </c:extLst>
            </c:dLbl>
            <c:dLbl>
              <c:idx val="3458"/>
              <c:tx>
                <c:rich>
                  <a:bodyPr/>
                  <a:lstStyle/>
                  <a:p>
                    <a:fld id="{873DBB0D-AEEB-47A4-B6BC-924FCE5F30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8-97B6-4E4A-BB6F-2BABF5AA81B3}"/>
                </c:ext>
              </c:extLst>
            </c:dLbl>
            <c:dLbl>
              <c:idx val="3459"/>
              <c:tx>
                <c:rich>
                  <a:bodyPr/>
                  <a:lstStyle/>
                  <a:p>
                    <a:fld id="{37B11846-3B90-4590-8A16-31BEAF562C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9-97B6-4E4A-BB6F-2BABF5AA81B3}"/>
                </c:ext>
              </c:extLst>
            </c:dLbl>
            <c:dLbl>
              <c:idx val="3460"/>
              <c:tx>
                <c:rich>
                  <a:bodyPr/>
                  <a:lstStyle/>
                  <a:p>
                    <a:fld id="{BD3A0BA7-82AA-4D0E-AD1A-20F0A8506D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A-97B6-4E4A-BB6F-2BABF5AA81B3}"/>
                </c:ext>
              </c:extLst>
            </c:dLbl>
            <c:dLbl>
              <c:idx val="3461"/>
              <c:tx>
                <c:rich>
                  <a:bodyPr/>
                  <a:lstStyle/>
                  <a:p>
                    <a:fld id="{91578058-6DD0-4B3E-BBB4-EC7914A0D8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B-97B6-4E4A-BB6F-2BABF5AA81B3}"/>
                </c:ext>
              </c:extLst>
            </c:dLbl>
            <c:dLbl>
              <c:idx val="3462"/>
              <c:tx>
                <c:rich>
                  <a:bodyPr/>
                  <a:lstStyle/>
                  <a:p>
                    <a:fld id="{15575536-D1F3-4142-96B1-88E414743B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C-97B6-4E4A-BB6F-2BABF5AA81B3}"/>
                </c:ext>
              </c:extLst>
            </c:dLbl>
            <c:dLbl>
              <c:idx val="3463"/>
              <c:tx>
                <c:rich>
                  <a:bodyPr/>
                  <a:lstStyle/>
                  <a:p>
                    <a:fld id="{FEAA1E33-4BD4-46E2-915F-53C22577A1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D-97B6-4E4A-BB6F-2BABF5AA81B3}"/>
                </c:ext>
              </c:extLst>
            </c:dLbl>
            <c:dLbl>
              <c:idx val="3464"/>
              <c:tx>
                <c:rich>
                  <a:bodyPr/>
                  <a:lstStyle/>
                  <a:p>
                    <a:fld id="{F0779D83-530E-442C-BA2C-CF451034DC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E-97B6-4E4A-BB6F-2BABF5AA81B3}"/>
                </c:ext>
              </c:extLst>
            </c:dLbl>
            <c:dLbl>
              <c:idx val="3465"/>
              <c:tx>
                <c:rich>
                  <a:bodyPr/>
                  <a:lstStyle/>
                  <a:p>
                    <a:fld id="{0D17B8CF-B6BF-4526-A6B9-DC922E7973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F-97B6-4E4A-BB6F-2BABF5AA81B3}"/>
                </c:ext>
              </c:extLst>
            </c:dLbl>
            <c:dLbl>
              <c:idx val="3466"/>
              <c:tx>
                <c:rich>
                  <a:bodyPr/>
                  <a:lstStyle/>
                  <a:p>
                    <a:fld id="{0DDA3CF9-36DC-4174-BBE5-0CB7DF5197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0-97B6-4E4A-BB6F-2BABF5AA81B3}"/>
                </c:ext>
              </c:extLst>
            </c:dLbl>
            <c:dLbl>
              <c:idx val="3467"/>
              <c:tx>
                <c:rich>
                  <a:bodyPr/>
                  <a:lstStyle/>
                  <a:p>
                    <a:fld id="{18CADDF8-5FBD-498A-A49F-23F91A07CB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1-97B6-4E4A-BB6F-2BABF5AA81B3}"/>
                </c:ext>
              </c:extLst>
            </c:dLbl>
            <c:dLbl>
              <c:idx val="3468"/>
              <c:tx>
                <c:rich>
                  <a:bodyPr/>
                  <a:lstStyle/>
                  <a:p>
                    <a:fld id="{64FA389A-5829-4FA1-A940-164F23C3E7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2-97B6-4E4A-BB6F-2BABF5AA81B3}"/>
                </c:ext>
              </c:extLst>
            </c:dLbl>
            <c:dLbl>
              <c:idx val="3469"/>
              <c:tx>
                <c:rich>
                  <a:bodyPr/>
                  <a:lstStyle/>
                  <a:p>
                    <a:fld id="{ACF07764-70D0-4DE9-83E3-38DC0177F4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3-97B6-4E4A-BB6F-2BABF5AA81B3}"/>
                </c:ext>
              </c:extLst>
            </c:dLbl>
            <c:dLbl>
              <c:idx val="3470"/>
              <c:tx>
                <c:rich>
                  <a:bodyPr/>
                  <a:lstStyle/>
                  <a:p>
                    <a:fld id="{644928C4-BB78-4DF9-B9F8-7A6BAE4646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4-97B6-4E4A-BB6F-2BABF5AA81B3}"/>
                </c:ext>
              </c:extLst>
            </c:dLbl>
            <c:dLbl>
              <c:idx val="3471"/>
              <c:tx>
                <c:rich>
                  <a:bodyPr/>
                  <a:lstStyle/>
                  <a:p>
                    <a:fld id="{4E486773-9F54-439A-AEB6-AE84A64834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5-97B6-4E4A-BB6F-2BABF5AA81B3}"/>
                </c:ext>
              </c:extLst>
            </c:dLbl>
            <c:dLbl>
              <c:idx val="3472"/>
              <c:tx>
                <c:rich>
                  <a:bodyPr/>
                  <a:lstStyle/>
                  <a:p>
                    <a:fld id="{D9E75D87-58A7-4E96-A5A9-CC0C5AADC4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6-97B6-4E4A-BB6F-2BABF5AA81B3}"/>
                </c:ext>
              </c:extLst>
            </c:dLbl>
            <c:dLbl>
              <c:idx val="3473"/>
              <c:tx>
                <c:rich>
                  <a:bodyPr/>
                  <a:lstStyle/>
                  <a:p>
                    <a:fld id="{2A1D60A1-1364-4A06-864B-0DA8C37A0C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7-97B6-4E4A-BB6F-2BABF5AA81B3}"/>
                </c:ext>
              </c:extLst>
            </c:dLbl>
            <c:dLbl>
              <c:idx val="3474"/>
              <c:tx>
                <c:rich>
                  <a:bodyPr/>
                  <a:lstStyle/>
                  <a:p>
                    <a:fld id="{0F3D92C7-5C7E-46CD-8348-7C70DFD904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8-97B6-4E4A-BB6F-2BABF5AA81B3}"/>
                </c:ext>
              </c:extLst>
            </c:dLbl>
            <c:dLbl>
              <c:idx val="3475"/>
              <c:tx>
                <c:rich>
                  <a:bodyPr/>
                  <a:lstStyle/>
                  <a:p>
                    <a:fld id="{5E87C422-DD1E-4B64-8A36-FEA78DCC36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9-97B6-4E4A-BB6F-2BABF5AA81B3}"/>
                </c:ext>
              </c:extLst>
            </c:dLbl>
            <c:dLbl>
              <c:idx val="3476"/>
              <c:tx>
                <c:rich>
                  <a:bodyPr/>
                  <a:lstStyle/>
                  <a:p>
                    <a:fld id="{D8980F85-87C1-430F-ABFD-55F6E2592A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A-97B6-4E4A-BB6F-2BABF5AA81B3}"/>
                </c:ext>
              </c:extLst>
            </c:dLbl>
            <c:dLbl>
              <c:idx val="3477"/>
              <c:tx>
                <c:rich>
                  <a:bodyPr/>
                  <a:lstStyle/>
                  <a:p>
                    <a:fld id="{7D01FFD0-01DE-4421-8E76-FD2FB7A91D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B-97B6-4E4A-BB6F-2BABF5AA81B3}"/>
                </c:ext>
              </c:extLst>
            </c:dLbl>
            <c:dLbl>
              <c:idx val="3478"/>
              <c:tx>
                <c:rich>
                  <a:bodyPr/>
                  <a:lstStyle/>
                  <a:p>
                    <a:fld id="{5503FBF1-A2C5-4735-AABB-C7BD5A1A1D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C-97B6-4E4A-BB6F-2BABF5AA81B3}"/>
                </c:ext>
              </c:extLst>
            </c:dLbl>
            <c:dLbl>
              <c:idx val="3479"/>
              <c:tx>
                <c:rich>
                  <a:bodyPr/>
                  <a:lstStyle/>
                  <a:p>
                    <a:fld id="{4883DC34-602A-4AFA-B458-9B417D3F17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D-97B6-4E4A-BB6F-2BABF5AA81B3}"/>
                </c:ext>
              </c:extLst>
            </c:dLbl>
            <c:dLbl>
              <c:idx val="3480"/>
              <c:tx>
                <c:rich>
                  <a:bodyPr/>
                  <a:lstStyle/>
                  <a:p>
                    <a:fld id="{8F077E07-1FF3-49B4-B4AD-DB1CEF326D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E-97B6-4E4A-BB6F-2BABF5AA81B3}"/>
                </c:ext>
              </c:extLst>
            </c:dLbl>
            <c:dLbl>
              <c:idx val="3481"/>
              <c:tx>
                <c:rich>
                  <a:bodyPr/>
                  <a:lstStyle/>
                  <a:p>
                    <a:fld id="{F9411BC4-D042-4D45-9B30-6E5F25C542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F-97B6-4E4A-BB6F-2BABF5AA81B3}"/>
                </c:ext>
              </c:extLst>
            </c:dLbl>
            <c:dLbl>
              <c:idx val="3482"/>
              <c:tx>
                <c:rich>
                  <a:bodyPr/>
                  <a:lstStyle/>
                  <a:p>
                    <a:fld id="{3259A35A-A91D-4064-B5E7-81632A1E02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0-97B6-4E4A-BB6F-2BABF5AA81B3}"/>
                </c:ext>
              </c:extLst>
            </c:dLbl>
            <c:dLbl>
              <c:idx val="3483"/>
              <c:tx>
                <c:rich>
                  <a:bodyPr/>
                  <a:lstStyle/>
                  <a:p>
                    <a:fld id="{50EA73CF-53D6-419C-A94F-D1381C6BC6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1-97B6-4E4A-BB6F-2BABF5AA81B3}"/>
                </c:ext>
              </c:extLst>
            </c:dLbl>
            <c:dLbl>
              <c:idx val="3484"/>
              <c:tx>
                <c:rich>
                  <a:bodyPr/>
                  <a:lstStyle/>
                  <a:p>
                    <a:fld id="{0E4CE4E9-913B-4311-BD4A-81377AF6FF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2-97B6-4E4A-BB6F-2BABF5AA81B3}"/>
                </c:ext>
              </c:extLst>
            </c:dLbl>
            <c:dLbl>
              <c:idx val="3485"/>
              <c:tx>
                <c:rich>
                  <a:bodyPr/>
                  <a:lstStyle/>
                  <a:p>
                    <a:fld id="{97216D4A-F2C6-41BC-AC06-F96FB910CE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3-97B6-4E4A-BB6F-2BABF5AA81B3}"/>
                </c:ext>
              </c:extLst>
            </c:dLbl>
            <c:dLbl>
              <c:idx val="3486"/>
              <c:tx>
                <c:rich>
                  <a:bodyPr/>
                  <a:lstStyle/>
                  <a:p>
                    <a:fld id="{4B865ADB-183F-4310-B6DB-49F8C25EA3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4-97B6-4E4A-BB6F-2BABF5AA81B3}"/>
                </c:ext>
              </c:extLst>
            </c:dLbl>
            <c:dLbl>
              <c:idx val="3487"/>
              <c:tx>
                <c:rich>
                  <a:bodyPr/>
                  <a:lstStyle/>
                  <a:p>
                    <a:fld id="{DB128BD1-0DD5-479A-A380-EC8A0C6F93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5-97B6-4E4A-BB6F-2BABF5AA81B3}"/>
                </c:ext>
              </c:extLst>
            </c:dLbl>
            <c:dLbl>
              <c:idx val="3488"/>
              <c:tx>
                <c:rich>
                  <a:bodyPr/>
                  <a:lstStyle/>
                  <a:p>
                    <a:fld id="{A913031C-778D-4B5C-9D4B-1C9F837D1D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6-97B6-4E4A-BB6F-2BABF5AA81B3}"/>
                </c:ext>
              </c:extLst>
            </c:dLbl>
            <c:dLbl>
              <c:idx val="3489"/>
              <c:tx>
                <c:rich>
                  <a:bodyPr/>
                  <a:lstStyle/>
                  <a:p>
                    <a:fld id="{10A8B0CE-602E-418D-BE75-A54E64DEA9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7-97B6-4E4A-BB6F-2BABF5AA81B3}"/>
                </c:ext>
              </c:extLst>
            </c:dLbl>
            <c:dLbl>
              <c:idx val="3490"/>
              <c:tx>
                <c:rich>
                  <a:bodyPr/>
                  <a:lstStyle/>
                  <a:p>
                    <a:fld id="{7858C9FC-2789-423F-B146-725672E929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8-97B6-4E4A-BB6F-2BABF5AA81B3}"/>
                </c:ext>
              </c:extLst>
            </c:dLbl>
            <c:dLbl>
              <c:idx val="3491"/>
              <c:tx>
                <c:rich>
                  <a:bodyPr/>
                  <a:lstStyle/>
                  <a:p>
                    <a:fld id="{0EEE2360-9899-4454-AA12-82FB63DE33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9-97B6-4E4A-BB6F-2BABF5AA81B3}"/>
                </c:ext>
              </c:extLst>
            </c:dLbl>
            <c:dLbl>
              <c:idx val="3492"/>
              <c:tx>
                <c:rich>
                  <a:bodyPr/>
                  <a:lstStyle/>
                  <a:p>
                    <a:fld id="{CFC6DC25-327A-4968-8B9B-5A230B9CE5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A-97B6-4E4A-BB6F-2BABF5AA81B3}"/>
                </c:ext>
              </c:extLst>
            </c:dLbl>
            <c:dLbl>
              <c:idx val="3493"/>
              <c:tx>
                <c:rich>
                  <a:bodyPr/>
                  <a:lstStyle/>
                  <a:p>
                    <a:fld id="{0BC687E5-942C-4C66-9BED-0E84C98191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B-97B6-4E4A-BB6F-2BABF5AA81B3}"/>
                </c:ext>
              </c:extLst>
            </c:dLbl>
            <c:dLbl>
              <c:idx val="3494"/>
              <c:tx>
                <c:rich>
                  <a:bodyPr/>
                  <a:lstStyle/>
                  <a:p>
                    <a:fld id="{432C5FBB-EF9A-4C18-B36E-49D8981D47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C-97B6-4E4A-BB6F-2BABF5AA81B3}"/>
                </c:ext>
              </c:extLst>
            </c:dLbl>
            <c:dLbl>
              <c:idx val="3495"/>
              <c:tx>
                <c:rich>
                  <a:bodyPr/>
                  <a:lstStyle/>
                  <a:p>
                    <a:fld id="{CDBD09B6-A40A-49CE-9AAD-97AA9CDCE5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D-97B6-4E4A-BB6F-2BABF5AA81B3}"/>
                </c:ext>
              </c:extLst>
            </c:dLbl>
            <c:dLbl>
              <c:idx val="3496"/>
              <c:tx>
                <c:rich>
                  <a:bodyPr/>
                  <a:lstStyle/>
                  <a:p>
                    <a:fld id="{95AF69FF-D915-453E-839E-60F43C0FEE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E-97B6-4E4A-BB6F-2BABF5AA81B3}"/>
                </c:ext>
              </c:extLst>
            </c:dLbl>
            <c:dLbl>
              <c:idx val="3497"/>
              <c:tx>
                <c:rich>
                  <a:bodyPr/>
                  <a:lstStyle/>
                  <a:p>
                    <a:fld id="{FA2A0692-8FCB-4759-8946-EB1101EF41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F-97B6-4E4A-BB6F-2BABF5AA81B3}"/>
                </c:ext>
              </c:extLst>
            </c:dLbl>
            <c:dLbl>
              <c:idx val="3498"/>
              <c:tx>
                <c:rich>
                  <a:bodyPr/>
                  <a:lstStyle/>
                  <a:p>
                    <a:fld id="{AC7FAFD9-4A11-447B-8D3C-4DFA6E5006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0-97B6-4E4A-BB6F-2BABF5AA81B3}"/>
                </c:ext>
              </c:extLst>
            </c:dLbl>
            <c:dLbl>
              <c:idx val="3499"/>
              <c:tx>
                <c:rich>
                  <a:bodyPr/>
                  <a:lstStyle/>
                  <a:p>
                    <a:fld id="{0A4819D4-A50B-4641-AB09-7D9DE32B84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1-97B6-4E4A-BB6F-2BABF5AA81B3}"/>
                </c:ext>
              </c:extLst>
            </c:dLbl>
            <c:dLbl>
              <c:idx val="3500"/>
              <c:tx>
                <c:rich>
                  <a:bodyPr/>
                  <a:lstStyle/>
                  <a:p>
                    <a:fld id="{92F79219-FED1-462B-AAC0-3F7F39149E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2-97B6-4E4A-BB6F-2BABF5AA81B3}"/>
                </c:ext>
              </c:extLst>
            </c:dLbl>
            <c:dLbl>
              <c:idx val="3501"/>
              <c:tx>
                <c:rich>
                  <a:bodyPr/>
                  <a:lstStyle/>
                  <a:p>
                    <a:fld id="{7E0754F7-6E0D-4AA3-A036-94F91BB14B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3-97B6-4E4A-BB6F-2BABF5AA81B3}"/>
                </c:ext>
              </c:extLst>
            </c:dLbl>
            <c:dLbl>
              <c:idx val="3502"/>
              <c:tx>
                <c:rich>
                  <a:bodyPr/>
                  <a:lstStyle/>
                  <a:p>
                    <a:fld id="{F9777FB8-DB6B-49BA-AF25-681F4225B1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4-97B6-4E4A-BB6F-2BABF5AA81B3}"/>
                </c:ext>
              </c:extLst>
            </c:dLbl>
            <c:dLbl>
              <c:idx val="3503"/>
              <c:tx>
                <c:rich>
                  <a:bodyPr/>
                  <a:lstStyle/>
                  <a:p>
                    <a:fld id="{FF3C728E-27AC-4172-A42E-219CD1DDD1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5-97B6-4E4A-BB6F-2BABF5AA81B3}"/>
                </c:ext>
              </c:extLst>
            </c:dLbl>
            <c:dLbl>
              <c:idx val="3504"/>
              <c:tx>
                <c:rich>
                  <a:bodyPr/>
                  <a:lstStyle/>
                  <a:p>
                    <a:fld id="{27774347-1A46-426F-83AD-7696768DB6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6-97B6-4E4A-BB6F-2BABF5AA81B3}"/>
                </c:ext>
              </c:extLst>
            </c:dLbl>
            <c:dLbl>
              <c:idx val="3505"/>
              <c:tx>
                <c:rich>
                  <a:bodyPr/>
                  <a:lstStyle/>
                  <a:p>
                    <a:fld id="{6B2A4116-6C82-4DFB-9163-A74EA3E1C0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7-97B6-4E4A-BB6F-2BABF5AA81B3}"/>
                </c:ext>
              </c:extLst>
            </c:dLbl>
            <c:dLbl>
              <c:idx val="3506"/>
              <c:tx>
                <c:rich>
                  <a:bodyPr/>
                  <a:lstStyle/>
                  <a:p>
                    <a:fld id="{7F9A2BD5-FD0E-4799-89CB-B6FB890928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8-97B6-4E4A-BB6F-2BABF5AA81B3}"/>
                </c:ext>
              </c:extLst>
            </c:dLbl>
            <c:dLbl>
              <c:idx val="3507"/>
              <c:tx>
                <c:rich>
                  <a:bodyPr/>
                  <a:lstStyle/>
                  <a:p>
                    <a:fld id="{756E145F-A91C-4446-890F-A7B69C44D0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9-97B6-4E4A-BB6F-2BABF5AA81B3}"/>
                </c:ext>
              </c:extLst>
            </c:dLbl>
            <c:dLbl>
              <c:idx val="3508"/>
              <c:tx>
                <c:rich>
                  <a:bodyPr/>
                  <a:lstStyle/>
                  <a:p>
                    <a:fld id="{EAE5453B-DA4B-4942-9994-F3B6F1C3AC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A-97B6-4E4A-BB6F-2BABF5AA81B3}"/>
                </c:ext>
              </c:extLst>
            </c:dLbl>
            <c:dLbl>
              <c:idx val="3509"/>
              <c:tx>
                <c:rich>
                  <a:bodyPr/>
                  <a:lstStyle/>
                  <a:p>
                    <a:fld id="{7187F839-8AD9-4A75-9EC1-8A7C498583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B-97B6-4E4A-BB6F-2BABF5AA81B3}"/>
                </c:ext>
              </c:extLst>
            </c:dLbl>
            <c:dLbl>
              <c:idx val="3510"/>
              <c:tx>
                <c:rich>
                  <a:bodyPr/>
                  <a:lstStyle/>
                  <a:p>
                    <a:fld id="{B8EF6962-91F0-4E0A-AEA0-09932141F3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C-97B6-4E4A-BB6F-2BABF5AA81B3}"/>
                </c:ext>
              </c:extLst>
            </c:dLbl>
            <c:dLbl>
              <c:idx val="3511"/>
              <c:tx>
                <c:rich>
                  <a:bodyPr/>
                  <a:lstStyle/>
                  <a:p>
                    <a:fld id="{65CD6FD3-53D2-4FEE-9164-8B391C7AFE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D-97B6-4E4A-BB6F-2BABF5AA81B3}"/>
                </c:ext>
              </c:extLst>
            </c:dLbl>
            <c:dLbl>
              <c:idx val="3512"/>
              <c:tx>
                <c:rich>
                  <a:bodyPr/>
                  <a:lstStyle/>
                  <a:p>
                    <a:fld id="{D0E4ADB2-3E80-4208-8EC5-69D87ACCBA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E-97B6-4E4A-BB6F-2BABF5AA81B3}"/>
                </c:ext>
              </c:extLst>
            </c:dLbl>
            <c:dLbl>
              <c:idx val="3513"/>
              <c:tx>
                <c:rich>
                  <a:bodyPr/>
                  <a:lstStyle/>
                  <a:p>
                    <a:fld id="{4302696B-6670-431E-8659-EE123D513F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F-97B6-4E4A-BB6F-2BABF5AA81B3}"/>
                </c:ext>
              </c:extLst>
            </c:dLbl>
            <c:dLbl>
              <c:idx val="3514"/>
              <c:tx>
                <c:rich>
                  <a:bodyPr/>
                  <a:lstStyle/>
                  <a:p>
                    <a:fld id="{9CDFE251-10E5-456E-8D8E-8071612F26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0-97B6-4E4A-BB6F-2BABF5AA81B3}"/>
                </c:ext>
              </c:extLst>
            </c:dLbl>
            <c:dLbl>
              <c:idx val="3515"/>
              <c:tx>
                <c:rich>
                  <a:bodyPr/>
                  <a:lstStyle/>
                  <a:p>
                    <a:fld id="{16C9C96F-2788-4266-B339-5D2D6640C6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1-97B6-4E4A-BB6F-2BABF5AA81B3}"/>
                </c:ext>
              </c:extLst>
            </c:dLbl>
            <c:dLbl>
              <c:idx val="3516"/>
              <c:tx>
                <c:rich>
                  <a:bodyPr/>
                  <a:lstStyle/>
                  <a:p>
                    <a:fld id="{2C781F42-46AF-4541-AE43-4662440632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2-97B6-4E4A-BB6F-2BABF5AA81B3}"/>
                </c:ext>
              </c:extLst>
            </c:dLbl>
            <c:dLbl>
              <c:idx val="3517"/>
              <c:tx>
                <c:rich>
                  <a:bodyPr/>
                  <a:lstStyle/>
                  <a:p>
                    <a:fld id="{692A4337-EB86-4B50-9816-E47C403191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3-97B6-4E4A-BB6F-2BABF5AA81B3}"/>
                </c:ext>
              </c:extLst>
            </c:dLbl>
            <c:dLbl>
              <c:idx val="3518"/>
              <c:tx>
                <c:rich>
                  <a:bodyPr/>
                  <a:lstStyle/>
                  <a:p>
                    <a:fld id="{E189C9CC-B039-4D7F-A3C6-9047BF3D5E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4-97B6-4E4A-BB6F-2BABF5AA81B3}"/>
                </c:ext>
              </c:extLst>
            </c:dLbl>
            <c:dLbl>
              <c:idx val="3519"/>
              <c:tx>
                <c:rich>
                  <a:bodyPr/>
                  <a:lstStyle/>
                  <a:p>
                    <a:fld id="{4A6484E7-724E-48BE-87CA-C17CE16801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5-97B6-4E4A-BB6F-2BABF5AA81B3}"/>
                </c:ext>
              </c:extLst>
            </c:dLbl>
            <c:dLbl>
              <c:idx val="3520"/>
              <c:tx>
                <c:rich>
                  <a:bodyPr/>
                  <a:lstStyle/>
                  <a:p>
                    <a:fld id="{61265786-2AB9-4E8A-AA5C-2DCAE50C2B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6-97B6-4E4A-BB6F-2BABF5AA81B3}"/>
                </c:ext>
              </c:extLst>
            </c:dLbl>
            <c:dLbl>
              <c:idx val="3521"/>
              <c:tx>
                <c:rich>
                  <a:bodyPr/>
                  <a:lstStyle/>
                  <a:p>
                    <a:fld id="{D03170AD-88FC-4D62-BC1D-77AEB1C2B3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7-97B6-4E4A-BB6F-2BABF5AA81B3}"/>
                </c:ext>
              </c:extLst>
            </c:dLbl>
            <c:dLbl>
              <c:idx val="3522"/>
              <c:tx>
                <c:rich>
                  <a:bodyPr/>
                  <a:lstStyle/>
                  <a:p>
                    <a:fld id="{C86CED3A-6A31-4C93-BFE7-F68BF465D1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8-97B6-4E4A-BB6F-2BABF5AA81B3}"/>
                </c:ext>
              </c:extLst>
            </c:dLbl>
            <c:dLbl>
              <c:idx val="3523"/>
              <c:tx>
                <c:rich>
                  <a:bodyPr/>
                  <a:lstStyle/>
                  <a:p>
                    <a:fld id="{34340F30-CD69-4CB2-ACFB-1CE76849A7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9-97B6-4E4A-BB6F-2BABF5AA81B3}"/>
                </c:ext>
              </c:extLst>
            </c:dLbl>
            <c:dLbl>
              <c:idx val="3524"/>
              <c:tx>
                <c:rich>
                  <a:bodyPr/>
                  <a:lstStyle/>
                  <a:p>
                    <a:fld id="{DE3A2923-849A-49A2-B597-16762CA031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A-97B6-4E4A-BB6F-2BABF5AA81B3}"/>
                </c:ext>
              </c:extLst>
            </c:dLbl>
            <c:dLbl>
              <c:idx val="3525"/>
              <c:tx>
                <c:rich>
                  <a:bodyPr/>
                  <a:lstStyle/>
                  <a:p>
                    <a:fld id="{D71F8CBE-0195-42C1-8313-A846D1B116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B-97B6-4E4A-BB6F-2BABF5AA81B3}"/>
                </c:ext>
              </c:extLst>
            </c:dLbl>
            <c:dLbl>
              <c:idx val="3526"/>
              <c:tx>
                <c:rich>
                  <a:bodyPr/>
                  <a:lstStyle/>
                  <a:p>
                    <a:fld id="{E18523EF-97C9-4E91-9723-BFD756ABFD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C-97B6-4E4A-BB6F-2BABF5AA81B3}"/>
                </c:ext>
              </c:extLst>
            </c:dLbl>
            <c:dLbl>
              <c:idx val="3527"/>
              <c:tx>
                <c:rich>
                  <a:bodyPr/>
                  <a:lstStyle/>
                  <a:p>
                    <a:fld id="{BBD2306C-238C-4494-B432-65F771DC3D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D-97B6-4E4A-BB6F-2BABF5AA81B3}"/>
                </c:ext>
              </c:extLst>
            </c:dLbl>
            <c:dLbl>
              <c:idx val="3528"/>
              <c:tx>
                <c:rich>
                  <a:bodyPr/>
                  <a:lstStyle/>
                  <a:p>
                    <a:fld id="{A3BC63AB-C541-419D-89C0-01E524B5C6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E-97B6-4E4A-BB6F-2BABF5AA81B3}"/>
                </c:ext>
              </c:extLst>
            </c:dLbl>
            <c:dLbl>
              <c:idx val="3529"/>
              <c:tx>
                <c:rich>
                  <a:bodyPr/>
                  <a:lstStyle/>
                  <a:p>
                    <a:fld id="{AFC4F673-2316-4621-B5C9-73DCF53E1F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F-97B6-4E4A-BB6F-2BABF5AA81B3}"/>
                </c:ext>
              </c:extLst>
            </c:dLbl>
            <c:dLbl>
              <c:idx val="3530"/>
              <c:tx>
                <c:rich>
                  <a:bodyPr/>
                  <a:lstStyle/>
                  <a:p>
                    <a:fld id="{227E0F16-D492-454E-BAE2-FF58FC48A5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0-97B6-4E4A-BB6F-2BABF5AA81B3}"/>
                </c:ext>
              </c:extLst>
            </c:dLbl>
            <c:dLbl>
              <c:idx val="3531"/>
              <c:tx>
                <c:rich>
                  <a:bodyPr/>
                  <a:lstStyle/>
                  <a:p>
                    <a:fld id="{D139C971-E0AE-4F3F-B007-538C00E24F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1-97B6-4E4A-BB6F-2BABF5AA81B3}"/>
                </c:ext>
              </c:extLst>
            </c:dLbl>
            <c:dLbl>
              <c:idx val="3532"/>
              <c:tx>
                <c:rich>
                  <a:bodyPr/>
                  <a:lstStyle/>
                  <a:p>
                    <a:fld id="{20EDFC6E-00B0-45AC-B0B0-50A4299FD4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2-97B6-4E4A-BB6F-2BABF5AA81B3}"/>
                </c:ext>
              </c:extLst>
            </c:dLbl>
            <c:dLbl>
              <c:idx val="3533"/>
              <c:tx>
                <c:rich>
                  <a:bodyPr/>
                  <a:lstStyle/>
                  <a:p>
                    <a:fld id="{2CD5326B-EDDB-4EC2-93CB-AC365A9C38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3-97B6-4E4A-BB6F-2BABF5AA81B3}"/>
                </c:ext>
              </c:extLst>
            </c:dLbl>
            <c:dLbl>
              <c:idx val="3534"/>
              <c:tx>
                <c:rich>
                  <a:bodyPr/>
                  <a:lstStyle/>
                  <a:p>
                    <a:fld id="{8EBAF1E6-ACBD-4843-B861-47B1C71FF0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4-97B6-4E4A-BB6F-2BABF5AA81B3}"/>
                </c:ext>
              </c:extLst>
            </c:dLbl>
            <c:dLbl>
              <c:idx val="3535"/>
              <c:tx>
                <c:rich>
                  <a:bodyPr/>
                  <a:lstStyle/>
                  <a:p>
                    <a:fld id="{78722CF2-6544-432B-BEFA-0BE748D16C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5-97B6-4E4A-BB6F-2BABF5AA81B3}"/>
                </c:ext>
              </c:extLst>
            </c:dLbl>
            <c:dLbl>
              <c:idx val="3536"/>
              <c:tx>
                <c:rich>
                  <a:bodyPr/>
                  <a:lstStyle/>
                  <a:p>
                    <a:fld id="{09983937-A090-495B-8AF6-7541420D8E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6-97B6-4E4A-BB6F-2BABF5AA81B3}"/>
                </c:ext>
              </c:extLst>
            </c:dLbl>
            <c:dLbl>
              <c:idx val="3537"/>
              <c:tx>
                <c:rich>
                  <a:bodyPr/>
                  <a:lstStyle/>
                  <a:p>
                    <a:fld id="{AADF2A0A-A9AE-4295-8856-C3F4ABF1D8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7-97B6-4E4A-BB6F-2BABF5AA81B3}"/>
                </c:ext>
              </c:extLst>
            </c:dLbl>
            <c:dLbl>
              <c:idx val="3538"/>
              <c:tx>
                <c:rich>
                  <a:bodyPr/>
                  <a:lstStyle/>
                  <a:p>
                    <a:fld id="{E1ECBA93-3DB2-46EF-83F9-44DA6DED97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8-97B6-4E4A-BB6F-2BABF5AA81B3}"/>
                </c:ext>
              </c:extLst>
            </c:dLbl>
            <c:dLbl>
              <c:idx val="3539"/>
              <c:tx>
                <c:rich>
                  <a:bodyPr/>
                  <a:lstStyle/>
                  <a:p>
                    <a:fld id="{5F37344A-7650-40C3-A17B-1D82D59AD8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9-97B6-4E4A-BB6F-2BABF5AA81B3}"/>
                </c:ext>
              </c:extLst>
            </c:dLbl>
            <c:dLbl>
              <c:idx val="3540"/>
              <c:tx>
                <c:rich>
                  <a:bodyPr/>
                  <a:lstStyle/>
                  <a:p>
                    <a:fld id="{70A6AF3D-AD1F-4375-9AF2-6857EDE19E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A-97B6-4E4A-BB6F-2BABF5AA81B3}"/>
                </c:ext>
              </c:extLst>
            </c:dLbl>
            <c:dLbl>
              <c:idx val="3541"/>
              <c:tx>
                <c:rich>
                  <a:bodyPr/>
                  <a:lstStyle/>
                  <a:p>
                    <a:fld id="{663B9408-A00B-4796-AF69-1D4514B128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B-97B6-4E4A-BB6F-2BABF5AA81B3}"/>
                </c:ext>
              </c:extLst>
            </c:dLbl>
            <c:dLbl>
              <c:idx val="3542"/>
              <c:tx>
                <c:rich>
                  <a:bodyPr/>
                  <a:lstStyle/>
                  <a:p>
                    <a:fld id="{8C5FA6F1-EDF6-4228-A26E-96E2AB516D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C-97B6-4E4A-BB6F-2BABF5AA81B3}"/>
                </c:ext>
              </c:extLst>
            </c:dLbl>
            <c:dLbl>
              <c:idx val="3543"/>
              <c:tx>
                <c:rich>
                  <a:bodyPr/>
                  <a:lstStyle/>
                  <a:p>
                    <a:fld id="{937E0137-A34F-4951-8C21-65AD10C523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D-97B6-4E4A-BB6F-2BABF5AA81B3}"/>
                </c:ext>
              </c:extLst>
            </c:dLbl>
            <c:dLbl>
              <c:idx val="3544"/>
              <c:tx>
                <c:rich>
                  <a:bodyPr/>
                  <a:lstStyle/>
                  <a:p>
                    <a:fld id="{B7F97B7F-C4D6-4E0D-9AEB-558F7558DD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E-97B6-4E4A-BB6F-2BABF5AA81B3}"/>
                </c:ext>
              </c:extLst>
            </c:dLbl>
            <c:dLbl>
              <c:idx val="3545"/>
              <c:tx>
                <c:rich>
                  <a:bodyPr/>
                  <a:lstStyle/>
                  <a:p>
                    <a:fld id="{ED047537-0F6E-439B-A6AF-C7E8123D0A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F-97B6-4E4A-BB6F-2BABF5AA81B3}"/>
                </c:ext>
              </c:extLst>
            </c:dLbl>
            <c:dLbl>
              <c:idx val="3546"/>
              <c:tx>
                <c:rich>
                  <a:bodyPr/>
                  <a:lstStyle/>
                  <a:p>
                    <a:fld id="{3C7075B7-447B-4EDB-A775-CC4D03DAA7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0-97B6-4E4A-BB6F-2BABF5AA81B3}"/>
                </c:ext>
              </c:extLst>
            </c:dLbl>
            <c:dLbl>
              <c:idx val="3547"/>
              <c:tx>
                <c:rich>
                  <a:bodyPr/>
                  <a:lstStyle/>
                  <a:p>
                    <a:fld id="{FCE48E28-C0C4-4AEB-9AEF-4DBDB48C12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1-97B6-4E4A-BB6F-2BABF5AA81B3}"/>
                </c:ext>
              </c:extLst>
            </c:dLbl>
            <c:dLbl>
              <c:idx val="3548"/>
              <c:tx>
                <c:rich>
                  <a:bodyPr/>
                  <a:lstStyle/>
                  <a:p>
                    <a:fld id="{CFA84524-6BF1-43FA-95B1-CF1A80CEC4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2-97B6-4E4A-BB6F-2BABF5AA81B3}"/>
                </c:ext>
              </c:extLst>
            </c:dLbl>
            <c:dLbl>
              <c:idx val="3549"/>
              <c:tx>
                <c:rich>
                  <a:bodyPr/>
                  <a:lstStyle/>
                  <a:p>
                    <a:fld id="{538C39D0-5490-4027-972B-63AD6304D8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3-97B6-4E4A-BB6F-2BABF5AA81B3}"/>
                </c:ext>
              </c:extLst>
            </c:dLbl>
            <c:dLbl>
              <c:idx val="3550"/>
              <c:tx>
                <c:rich>
                  <a:bodyPr/>
                  <a:lstStyle/>
                  <a:p>
                    <a:fld id="{95DCB92D-3157-422B-A02A-F7C5CB03B5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4-97B6-4E4A-BB6F-2BABF5AA81B3}"/>
                </c:ext>
              </c:extLst>
            </c:dLbl>
            <c:dLbl>
              <c:idx val="3551"/>
              <c:tx>
                <c:rich>
                  <a:bodyPr/>
                  <a:lstStyle/>
                  <a:p>
                    <a:fld id="{3D59654D-398A-49AB-AD76-1353E3F5DE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5-97B6-4E4A-BB6F-2BABF5AA81B3}"/>
                </c:ext>
              </c:extLst>
            </c:dLbl>
            <c:dLbl>
              <c:idx val="3552"/>
              <c:tx>
                <c:rich>
                  <a:bodyPr/>
                  <a:lstStyle/>
                  <a:p>
                    <a:fld id="{D9165688-2DF3-41D7-8738-D78F642FA4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6-97B6-4E4A-BB6F-2BABF5AA81B3}"/>
                </c:ext>
              </c:extLst>
            </c:dLbl>
            <c:dLbl>
              <c:idx val="3553"/>
              <c:tx>
                <c:rich>
                  <a:bodyPr/>
                  <a:lstStyle/>
                  <a:p>
                    <a:fld id="{2AAE318D-7F72-4B4D-83C9-05094B62D8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7-97B6-4E4A-BB6F-2BABF5AA81B3}"/>
                </c:ext>
              </c:extLst>
            </c:dLbl>
            <c:dLbl>
              <c:idx val="3554"/>
              <c:tx>
                <c:rich>
                  <a:bodyPr/>
                  <a:lstStyle/>
                  <a:p>
                    <a:fld id="{9C31E9B1-9866-4C83-BB73-DEB10ED591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8-97B6-4E4A-BB6F-2BABF5AA81B3}"/>
                </c:ext>
              </c:extLst>
            </c:dLbl>
            <c:dLbl>
              <c:idx val="3555"/>
              <c:tx>
                <c:rich>
                  <a:bodyPr/>
                  <a:lstStyle/>
                  <a:p>
                    <a:fld id="{D01BE2D5-8FFC-4D37-8848-5170BDCD6D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9-97B6-4E4A-BB6F-2BABF5AA81B3}"/>
                </c:ext>
              </c:extLst>
            </c:dLbl>
            <c:dLbl>
              <c:idx val="3556"/>
              <c:tx>
                <c:rich>
                  <a:bodyPr/>
                  <a:lstStyle/>
                  <a:p>
                    <a:fld id="{A3094FF3-37C6-4D59-8B75-6604570CF5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A-97B6-4E4A-BB6F-2BABF5AA81B3}"/>
                </c:ext>
              </c:extLst>
            </c:dLbl>
            <c:dLbl>
              <c:idx val="3557"/>
              <c:tx>
                <c:rich>
                  <a:bodyPr/>
                  <a:lstStyle/>
                  <a:p>
                    <a:fld id="{B356E515-5F6A-49F4-97F6-A09DF44C1E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B-97B6-4E4A-BB6F-2BABF5AA81B3}"/>
                </c:ext>
              </c:extLst>
            </c:dLbl>
            <c:dLbl>
              <c:idx val="3558"/>
              <c:tx>
                <c:rich>
                  <a:bodyPr/>
                  <a:lstStyle/>
                  <a:p>
                    <a:fld id="{4E48E020-2B91-497B-8A56-7C68CA46AC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C-97B6-4E4A-BB6F-2BABF5AA81B3}"/>
                </c:ext>
              </c:extLst>
            </c:dLbl>
            <c:dLbl>
              <c:idx val="3559"/>
              <c:tx>
                <c:rich>
                  <a:bodyPr/>
                  <a:lstStyle/>
                  <a:p>
                    <a:fld id="{B72EAFA6-F710-46D6-AFD0-D6BA31724C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D-97B6-4E4A-BB6F-2BABF5AA81B3}"/>
                </c:ext>
              </c:extLst>
            </c:dLbl>
            <c:dLbl>
              <c:idx val="3560"/>
              <c:tx>
                <c:rich>
                  <a:bodyPr/>
                  <a:lstStyle/>
                  <a:p>
                    <a:fld id="{CEE2D0F6-AD44-413C-9466-8994DCA9D6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E-97B6-4E4A-BB6F-2BABF5AA81B3}"/>
                </c:ext>
              </c:extLst>
            </c:dLbl>
            <c:dLbl>
              <c:idx val="3561"/>
              <c:tx>
                <c:rich>
                  <a:bodyPr/>
                  <a:lstStyle/>
                  <a:p>
                    <a:fld id="{8133A963-6B72-4406-9F06-C2616EEB48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F-97B6-4E4A-BB6F-2BABF5AA81B3}"/>
                </c:ext>
              </c:extLst>
            </c:dLbl>
            <c:dLbl>
              <c:idx val="3562"/>
              <c:tx>
                <c:rich>
                  <a:bodyPr/>
                  <a:lstStyle/>
                  <a:p>
                    <a:fld id="{908B0709-7D5F-4BE3-AFEB-F4CD1FDF07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0-97B6-4E4A-BB6F-2BABF5AA81B3}"/>
                </c:ext>
              </c:extLst>
            </c:dLbl>
            <c:dLbl>
              <c:idx val="3563"/>
              <c:tx>
                <c:rich>
                  <a:bodyPr/>
                  <a:lstStyle/>
                  <a:p>
                    <a:fld id="{02A0BA63-C627-47A0-9A44-D89A242793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1-97B6-4E4A-BB6F-2BABF5AA81B3}"/>
                </c:ext>
              </c:extLst>
            </c:dLbl>
            <c:dLbl>
              <c:idx val="3564"/>
              <c:tx>
                <c:rich>
                  <a:bodyPr/>
                  <a:lstStyle/>
                  <a:p>
                    <a:fld id="{BC725E2C-0F93-43AE-B0E1-A73DAB698D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2-97B6-4E4A-BB6F-2BABF5AA81B3}"/>
                </c:ext>
              </c:extLst>
            </c:dLbl>
            <c:dLbl>
              <c:idx val="3565"/>
              <c:tx>
                <c:rich>
                  <a:bodyPr/>
                  <a:lstStyle/>
                  <a:p>
                    <a:fld id="{B8CCDFF7-3029-4309-9EE8-DAC4A1529E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3-97B6-4E4A-BB6F-2BABF5AA81B3}"/>
                </c:ext>
              </c:extLst>
            </c:dLbl>
            <c:dLbl>
              <c:idx val="3566"/>
              <c:tx>
                <c:rich>
                  <a:bodyPr/>
                  <a:lstStyle/>
                  <a:p>
                    <a:fld id="{E045C961-D326-44AD-8693-F7797AC67B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4-97B6-4E4A-BB6F-2BABF5AA81B3}"/>
                </c:ext>
              </c:extLst>
            </c:dLbl>
            <c:dLbl>
              <c:idx val="3567"/>
              <c:tx>
                <c:rich>
                  <a:bodyPr/>
                  <a:lstStyle/>
                  <a:p>
                    <a:fld id="{C427D846-5843-436A-A7FF-FEA3ACC4E6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5-97B6-4E4A-BB6F-2BABF5AA81B3}"/>
                </c:ext>
              </c:extLst>
            </c:dLbl>
            <c:dLbl>
              <c:idx val="3568"/>
              <c:tx>
                <c:rich>
                  <a:bodyPr/>
                  <a:lstStyle/>
                  <a:p>
                    <a:fld id="{4A7FEA82-B9F7-4107-9038-624227B310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6-97B6-4E4A-BB6F-2BABF5AA81B3}"/>
                </c:ext>
              </c:extLst>
            </c:dLbl>
            <c:dLbl>
              <c:idx val="3569"/>
              <c:tx>
                <c:rich>
                  <a:bodyPr/>
                  <a:lstStyle/>
                  <a:p>
                    <a:fld id="{2A853371-8CBC-4D14-A41A-C4666C7BA2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7-97B6-4E4A-BB6F-2BABF5AA81B3}"/>
                </c:ext>
              </c:extLst>
            </c:dLbl>
            <c:dLbl>
              <c:idx val="3570"/>
              <c:tx>
                <c:rich>
                  <a:bodyPr/>
                  <a:lstStyle/>
                  <a:p>
                    <a:fld id="{CC384D2C-FDBF-4A60-A3AC-7A4B269678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8-97B6-4E4A-BB6F-2BABF5AA81B3}"/>
                </c:ext>
              </c:extLst>
            </c:dLbl>
            <c:dLbl>
              <c:idx val="3571"/>
              <c:tx>
                <c:rich>
                  <a:bodyPr/>
                  <a:lstStyle/>
                  <a:p>
                    <a:fld id="{0594A606-59E0-489B-9EC1-B2B1730A57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9-97B6-4E4A-BB6F-2BABF5AA81B3}"/>
                </c:ext>
              </c:extLst>
            </c:dLbl>
            <c:dLbl>
              <c:idx val="3572"/>
              <c:tx>
                <c:rich>
                  <a:bodyPr/>
                  <a:lstStyle/>
                  <a:p>
                    <a:fld id="{CD24AD66-61A5-48F6-85EC-F06EEA6312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A-97B6-4E4A-BB6F-2BABF5AA81B3}"/>
                </c:ext>
              </c:extLst>
            </c:dLbl>
            <c:dLbl>
              <c:idx val="3573"/>
              <c:tx>
                <c:rich>
                  <a:bodyPr/>
                  <a:lstStyle/>
                  <a:p>
                    <a:fld id="{93389A03-55BC-4043-8FFD-A52FD40FE1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B-97B6-4E4A-BB6F-2BABF5AA81B3}"/>
                </c:ext>
              </c:extLst>
            </c:dLbl>
            <c:dLbl>
              <c:idx val="3574"/>
              <c:tx>
                <c:rich>
                  <a:bodyPr/>
                  <a:lstStyle/>
                  <a:p>
                    <a:fld id="{4DB32F2A-D973-4BE1-8D03-27C40C69CD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C-97B6-4E4A-BB6F-2BABF5AA81B3}"/>
                </c:ext>
              </c:extLst>
            </c:dLbl>
            <c:dLbl>
              <c:idx val="3575"/>
              <c:tx>
                <c:rich>
                  <a:bodyPr/>
                  <a:lstStyle/>
                  <a:p>
                    <a:fld id="{DF37F822-233D-4BD7-8241-A1E4A7AD8C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D-97B6-4E4A-BB6F-2BABF5AA81B3}"/>
                </c:ext>
              </c:extLst>
            </c:dLbl>
            <c:dLbl>
              <c:idx val="3576"/>
              <c:tx>
                <c:rich>
                  <a:bodyPr/>
                  <a:lstStyle/>
                  <a:p>
                    <a:fld id="{ADD0C546-CB7B-4D8E-BDA7-1A791E9EDA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E-97B6-4E4A-BB6F-2BABF5AA81B3}"/>
                </c:ext>
              </c:extLst>
            </c:dLbl>
            <c:dLbl>
              <c:idx val="3577"/>
              <c:tx>
                <c:rich>
                  <a:bodyPr/>
                  <a:lstStyle/>
                  <a:p>
                    <a:fld id="{0360FFD5-B3C9-4503-A4C2-5E0C1E40C4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F-97B6-4E4A-BB6F-2BABF5AA81B3}"/>
                </c:ext>
              </c:extLst>
            </c:dLbl>
            <c:dLbl>
              <c:idx val="3578"/>
              <c:tx>
                <c:rich>
                  <a:bodyPr/>
                  <a:lstStyle/>
                  <a:p>
                    <a:fld id="{B3C04B53-8667-45EA-9BE6-B5BCEFCF3F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0-97B6-4E4A-BB6F-2BABF5AA81B3}"/>
                </c:ext>
              </c:extLst>
            </c:dLbl>
            <c:dLbl>
              <c:idx val="3579"/>
              <c:tx>
                <c:rich>
                  <a:bodyPr/>
                  <a:lstStyle/>
                  <a:p>
                    <a:fld id="{AEEFF46D-A9A5-44AC-B28F-4DE7E62AF1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1-97B6-4E4A-BB6F-2BABF5AA81B3}"/>
                </c:ext>
              </c:extLst>
            </c:dLbl>
            <c:dLbl>
              <c:idx val="3580"/>
              <c:tx>
                <c:rich>
                  <a:bodyPr/>
                  <a:lstStyle/>
                  <a:p>
                    <a:fld id="{E2D10BD7-A3BA-4AB4-9CF2-178F835F0E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2-97B6-4E4A-BB6F-2BABF5AA81B3}"/>
                </c:ext>
              </c:extLst>
            </c:dLbl>
            <c:dLbl>
              <c:idx val="3581"/>
              <c:tx>
                <c:rich>
                  <a:bodyPr/>
                  <a:lstStyle/>
                  <a:p>
                    <a:fld id="{88B039CE-169F-4286-B83E-073F131750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3-97B6-4E4A-BB6F-2BABF5AA81B3}"/>
                </c:ext>
              </c:extLst>
            </c:dLbl>
            <c:dLbl>
              <c:idx val="3582"/>
              <c:tx>
                <c:rich>
                  <a:bodyPr/>
                  <a:lstStyle/>
                  <a:p>
                    <a:fld id="{972CF2F1-5C48-4FBB-8614-556F78E9EA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4-97B6-4E4A-BB6F-2BABF5AA81B3}"/>
                </c:ext>
              </c:extLst>
            </c:dLbl>
            <c:dLbl>
              <c:idx val="3583"/>
              <c:tx>
                <c:rich>
                  <a:bodyPr/>
                  <a:lstStyle/>
                  <a:p>
                    <a:fld id="{CE828F93-BEC6-4D78-A3CE-517CFAEBAF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5-97B6-4E4A-BB6F-2BABF5AA81B3}"/>
                </c:ext>
              </c:extLst>
            </c:dLbl>
            <c:dLbl>
              <c:idx val="3584"/>
              <c:tx>
                <c:rich>
                  <a:bodyPr/>
                  <a:lstStyle/>
                  <a:p>
                    <a:fld id="{4E2181C6-6501-4C4C-AFEE-B582513548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6-97B6-4E4A-BB6F-2BABF5AA81B3}"/>
                </c:ext>
              </c:extLst>
            </c:dLbl>
            <c:dLbl>
              <c:idx val="3585"/>
              <c:tx>
                <c:rich>
                  <a:bodyPr/>
                  <a:lstStyle/>
                  <a:p>
                    <a:fld id="{55371460-C883-42E7-AB19-1D38D01A35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7-97B6-4E4A-BB6F-2BABF5AA81B3}"/>
                </c:ext>
              </c:extLst>
            </c:dLbl>
            <c:dLbl>
              <c:idx val="3586"/>
              <c:tx>
                <c:rich>
                  <a:bodyPr/>
                  <a:lstStyle/>
                  <a:p>
                    <a:fld id="{0BD599AA-5E51-4CD9-9241-2999418968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8-97B6-4E4A-BB6F-2BABF5AA81B3}"/>
                </c:ext>
              </c:extLst>
            </c:dLbl>
            <c:dLbl>
              <c:idx val="3587"/>
              <c:tx>
                <c:rich>
                  <a:bodyPr/>
                  <a:lstStyle/>
                  <a:p>
                    <a:fld id="{BFFF5DBE-E330-4B97-8AE4-E47293A883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9-97B6-4E4A-BB6F-2BABF5AA81B3}"/>
                </c:ext>
              </c:extLst>
            </c:dLbl>
            <c:dLbl>
              <c:idx val="3588"/>
              <c:tx>
                <c:rich>
                  <a:bodyPr/>
                  <a:lstStyle/>
                  <a:p>
                    <a:fld id="{12ABC928-29C4-42FA-8E20-AB1EE7F4AD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A-97B6-4E4A-BB6F-2BABF5AA81B3}"/>
                </c:ext>
              </c:extLst>
            </c:dLbl>
            <c:dLbl>
              <c:idx val="3589"/>
              <c:tx>
                <c:rich>
                  <a:bodyPr/>
                  <a:lstStyle/>
                  <a:p>
                    <a:fld id="{E340789B-1D32-4F89-8E75-CAFA1E8981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B-97B6-4E4A-BB6F-2BABF5AA81B3}"/>
                </c:ext>
              </c:extLst>
            </c:dLbl>
            <c:dLbl>
              <c:idx val="3590"/>
              <c:tx>
                <c:rich>
                  <a:bodyPr/>
                  <a:lstStyle/>
                  <a:p>
                    <a:fld id="{D52B049A-EF23-4F6C-9747-33E2AED493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C-97B6-4E4A-BB6F-2BABF5AA81B3}"/>
                </c:ext>
              </c:extLst>
            </c:dLbl>
            <c:dLbl>
              <c:idx val="3591"/>
              <c:tx>
                <c:rich>
                  <a:bodyPr/>
                  <a:lstStyle/>
                  <a:p>
                    <a:fld id="{87FF2AE7-7009-4185-BBC2-B7C9027ADC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D-97B6-4E4A-BB6F-2BABF5AA81B3}"/>
                </c:ext>
              </c:extLst>
            </c:dLbl>
            <c:dLbl>
              <c:idx val="3592"/>
              <c:tx>
                <c:rich>
                  <a:bodyPr/>
                  <a:lstStyle/>
                  <a:p>
                    <a:fld id="{F3B8EF69-3D0B-4A21-80A0-5912C2500F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E-97B6-4E4A-BB6F-2BABF5AA81B3}"/>
                </c:ext>
              </c:extLst>
            </c:dLbl>
            <c:dLbl>
              <c:idx val="3593"/>
              <c:tx>
                <c:rich>
                  <a:bodyPr/>
                  <a:lstStyle/>
                  <a:p>
                    <a:fld id="{01983C7D-7EDE-40ED-80DB-DE91071BE9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F-97B6-4E4A-BB6F-2BABF5AA81B3}"/>
                </c:ext>
              </c:extLst>
            </c:dLbl>
            <c:dLbl>
              <c:idx val="3594"/>
              <c:tx>
                <c:rich>
                  <a:bodyPr/>
                  <a:lstStyle/>
                  <a:p>
                    <a:fld id="{7799576F-8568-45D7-B248-68F0F5EDAF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0-97B6-4E4A-BB6F-2BABF5AA81B3}"/>
                </c:ext>
              </c:extLst>
            </c:dLbl>
            <c:dLbl>
              <c:idx val="3595"/>
              <c:tx>
                <c:rich>
                  <a:bodyPr/>
                  <a:lstStyle/>
                  <a:p>
                    <a:fld id="{9FDC0451-0F2E-4A4D-A3CF-DECC771408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1-97B6-4E4A-BB6F-2BABF5AA81B3}"/>
                </c:ext>
              </c:extLst>
            </c:dLbl>
            <c:dLbl>
              <c:idx val="3596"/>
              <c:tx>
                <c:rich>
                  <a:bodyPr/>
                  <a:lstStyle/>
                  <a:p>
                    <a:fld id="{AA3B6D95-C647-4749-B328-B786FA0BBB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2-97B6-4E4A-BB6F-2BABF5AA81B3}"/>
                </c:ext>
              </c:extLst>
            </c:dLbl>
            <c:dLbl>
              <c:idx val="3597"/>
              <c:tx>
                <c:rich>
                  <a:bodyPr/>
                  <a:lstStyle/>
                  <a:p>
                    <a:fld id="{60C2EC86-009A-4E48-B18E-F48F075502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3-97B6-4E4A-BB6F-2BABF5AA81B3}"/>
                </c:ext>
              </c:extLst>
            </c:dLbl>
            <c:dLbl>
              <c:idx val="3598"/>
              <c:tx>
                <c:rich>
                  <a:bodyPr/>
                  <a:lstStyle/>
                  <a:p>
                    <a:fld id="{A148C126-917A-48C4-87BB-3A109003E4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4-97B6-4E4A-BB6F-2BABF5AA81B3}"/>
                </c:ext>
              </c:extLst>
            </c:dLbl>
            <c:dLbl>
              <c:idx val="3599"/>
              <c:tx>
                <c:rich>
                  <a:bodyPr/>
                  <a:lstStyle/>
                  <a:p>
                    <a:fld id="{75CB9C62-9A18-4658-A798-F2D25189E0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5-97B6-4E4A-BB6F-2BABF5AA81B3}"/>
                </c:ext>
              </c:extLst>
            </c:dLbl>
            <c:dLbl>
              <c:idx val="3600"/>
              <c:tx>
                <c:rich>
                  <a:bodyPr/>
                  <a:lstStyle/>
                  <a:p>
                    <a:fld id="{CAC31064-1313-4DEE-ADA1-DC705CC646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6-97B6-4E4A-BB6F-2BABF5AA81B3}"/>
                </c:ext>
              </c:extLst>
            </c:dLbl>
            <c:dLbl>
              <c:idx val="3601"/>
              <c:tx>
                <c:rich>
                  <a:bodyPr/>
                  <a:lstStyle/>
                  <a:p>
                    <a:fld id="{B056A234-6C96-4810-A5A0-860EACB8B5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7-97B6-4E4A-BB6F-2BABF5AA81B3}"/>
                </c:ext>
              </c:extLst>
            </c:dLbl>
            <c:dLbl>
              <c:idx val="3602"/>
              <c:tx>
                <c:rich>
                  <a:bodyPr/>
                  <a:lstStyle/>
                  <a:p>
                    <a:fld id="{E3ADA6AF-6BF1-49ED-B7DE-890C76F7EA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8-97B6-4E4A-BB6F-2BABF5AA81B3}"/>
                </c:ext>
              </c:extLst>
            </c:dLbl>
            <c:dLbl>
              <c:idx val="3603"/>
              <c:tx>
                <c:rich>
                  <a:bodyPr/>
                  <a:lstStyle/>
                  <a:p>
                    <a:fld id="{92AF5CCD-4867-4638-9A03-0D2D664896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9-97B6-4E4A-BB6F-2BABF5AA81B3}"/>
                </c:ext>
              </c:extLst>
            </c:dLbl>
            <c:dLbl>
              <c:idx val="3604"/>
              <c:tx>
                <c:rich>
                  <a:bodyPr/>
                  <a:lstStyle/>
                  <a:p>
                    <a:fld id="{D22C543E-F788-4B29-B0C9-2E30D7B85A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A-97B6-4E4A-BB6F-2BABF5AA81B3}"/>
                </c:ext>
              </c:extLst>
            </c:dLbl>
            <c:dLbl>
              <c:idx val="3605"/>
              <c:tx>
                <c:rich>
                  <a:bodyPr/>
                  <a:lstStyle/>
                  <a:p>
                    <a:fld id="{232AEF40-DEBF-4500-8CD1-F6EF6C5C3E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B-97B6-4E4A-BB6F-2BABF5AA81B3}"/>
                </c:ext>
              </c:extLst>
            </c:dLbl>
            <c:dLbl>
              <c:idx val="3606"/>
              <c:tx>
                <c:rich>
                  <a:bodyPr/>
                  <a:lstStyle/>
                  <a:p>
                    <a:fld id="{E2C44835-06B4-4541-B998-F136D8F6FD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C-97B6-4E4A-BB6F-2BABF5AA81B3}"/>
                </c:ext>
              </c:extLst>
            </c:dLbl>
            <c:dLbl>
              <c:idx val="3607"/>
              <c:tx>
                <c:rich>
                  <a:bodyPr/>
                  <a:lstStyle/>
                  <a:p>
                    <a:fld id="{AF8000D8-E9C7-4BA6-B46D-0DA4C7A843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D-97B6-4E4A-BB6F-2BABF5AA81B3}"/>
                </c:ext>
              </c:extLst>
            </c:dLbl>
            <c:dLbl>
              <c:idx val="3608"/>
              <c:tx>
                <c:rich>
                  <a:bodyPr/>
                  <a:lstStyle/>
                  <a:p>
                    <a:fld id="{3A15401E-BC3E-4217-B1F3-DF74282963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E-97B6-4E4A-BB6F-2BABF5AA81B3}"/>
                </c:ext>
              </c:extLst>
            </c:dLbl>
            <c:dLbl>
              <c:idx val="3609"/>
              <c:tx>
                <c:rich>
                  <a:bodyPr/>
                  <a:lstStyle/>
                  <a:p>
                    <a:fld id="{9EC4CF13-E978-4CAF-96DD-9D76DD77C5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F-97B6-4E4A-BB6F-2BABF5AA81B3}"/>
                </c:ext>
              </c:extLst>
            </c:dLbl>
            <c:dLbl>
              <c:idx val="3610"/>
              <c:tx>
                <c:rich>
                  <a:bodyPr/>
                  <a:lstStyle/>
                  <a:p>
                    <a:fld id="{802E6D7E-F58A-4F7C-90C2-12388D9E45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0-97B6-4E4A-BB6F-2BABF5AA81B3}"/>
                </c:ext>
              </c:extLst>
            </c:dLbl>
            <c:dLbl>
              <c:idx val="3611"/>
              <c:tx>
                <c:rich>
                  <a:bodyPr/>
                  <a:lstStyle/>
                  <a:p>
                    <a:fld id="{AF4A4A9F-E992-41A0-8197-9A7CEAA460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1-97B6-4E4A-BB6F-2BABF5AA81B3}"/>
                </c:ext>
              </c:extLst>
            </c:dLbl>
            <c:dLbl>
              <c:idx val="3612"/>
              <c:tx>
                <c:rich>
                  <a:bodyPr/>
                  <a:lstStyle/>
                  <a:p>
                    <a:fld id="{A0B283D2-65CB-434D-B010-6676D7F4E9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2-97B6-4E4A-BB6F-2BABF5AA81B3}"/>
                </c:ext>
              </c:extLst>
            </c:dLbl>
            <c:dLbl>
              <c:idx val="3613"/>
              <c:tx>
                <c:rich>
                  <a:bodyPr/>
                  <a:lstStyle/>
                  <a:p>
                    <a:fld id="{BCDD561A-B2EA-4288-A863-C3A5591E9C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3-97B6-4E4A-BB6F-2BABF5AA81B3}"/>
                </c:ext>
              </c:extLst>
            </c:dLbl>
            <c:dLbl>
              <c:idx val="3614"/>
              <c:tx>
                <c:rich>
                  <a:bodyPr/>
                  <a:lstStyle/>
                  <a:p>
                    <a:fld id="{8890AF0C-B2EC-4EFD-8178-6856C5F9E1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4-97B6-4E4A-BB6F-2BABF5AA81B3}"/>
                </c:ext>
              </c:extLst>
            </c:dLbl>
            <c:dLbl>
              <c:idx val="3615"/>
              <c:tx>
                <c:rich>
                  <a:bodyPr/>
                  <a:lstStyle/>
                  <a:p>
                    <a:fld id="{6E5FA9F9-93B6-4F7F-9030-F25D44C361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5-97B6-4E4A-BB6F-2BABF5AA81B3}"/>
                </c:ext>
              </c:extLst>
            </c:dLbl>
            <c:dLbl>
              <c:idx val="3616"/>
              <c:tx>
                <c:rich>
                  <a:bodyPr/>
                  <a:lstStyle/>
                  <a:p>
                    <a:fld id="{00AA49D3-1D7A-4077-BB05-5953F1F423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6-97B6-4E4A-BB6F-2BABF5AA81B3}"/>
                </c:ext>
              </c:extLst>
            </c:dLbl>
            <c:dLbl>
              <c:idx val="3617"/>
              <c:tx>
                <c:rich>
                  <a:bodyPr/>
                  <a:lstStyle/>
                  <a:p>
                    <a:fld id="{EE0BBECD-89AC-4603-8574-06DBD87F8A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7-97B6-4E4A-BB6F-2BABF5AA81B3}"/>
                </c:ext>
              </c:extLst>
            </c:dLbl>
            <c:dLbl>
              <c:idx val="3618"/>
              <c:tx>
                <c:rich>
                  <a:bodyPr/>
                  <a:lstStyle/>
                  <a:p>
                    <a:fld id="{5FE0C110-EA96-49B9-8CC5-35A2FC3AE6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8-97B6-4E4A-BB6F-2BABF5AA81B3}"/>
                </c:ext>
              </c:extLst>
            </c:dLbl>
            <c:dLbl>
              <c:idx val="3619"/>
              <c:tx>
                <c:rich>
                  <a:bodyPr/>
                  <a:lstStyle/>
                  <a:p>
                    <a:fld id="{FA78CC78-C64A-4BB4-908B-B21818E003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9-97B6-4E4A-BB6F-2BABF5AA81B3}"/>
                </c:ext>
              </c:extLst>
            </c:dLbl>
            <c:dLbl>
              <c:idx val="3620"/>
              <c:tx>
                <c:rich>
                  <a:bodyPr/>
                  <a:lstStyle/>
                  <a:p>
                    <a:fld id="{FF96A6D4-AD23-4AEE-A6DA-2BDAB38EF0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A-97B6-4E4A-BB6F-2BABF5AA81B3}"/>
                </c:ext>
              </c:extLst>
            </c:dLbl>
            <c:dLbl>
              <c:idx val="3621"/>
              <c:tx>
                <c:rich>
                  <a:bodyPr/>
                  <a:lstStyle/>
                  <a:p>
                    <a:fld id="{EC931AF3-F166-402D-B4BA-28F5F64CBC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B-97B6-4E4A-BB6F-2BABF5AA81B3}"/>
                </c:ext>
              </c:extLst>
            </c:dLbl>
            <c:dLbl>
              <c:idx val="3622"/>
              <c:tx>
                <c:rich>
                  <a:bodyPr/>
                  <a:lstStyle/>
                  <a:p>
                    <a:fld id="{B7E8A475-5A5C-40B2-A54F-325563A7F2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C-97B6-4E4A-BB6F-2BABF5AA81B3}"/>
                </c:ext>
              </c:extLst>
            </c:dLbl>
            <c:dLbl>
              <c:idx val="3623"/>
              <c:tx>
                <c:rich>
                  <a:bodyPr/>
                  <a:lstStyle/>
                  <a:p>
                    <a:fld id="{151638D1-D405-4E31-80AF-7D4DDD338C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D-97B6-4E4A-BB6F-2BABF5AA81B3}"/>
                </c:ext>
              </c:extLst>
            </c:dLbl>
            <c:dLbl>
              <c:idx val="3624"/>
              <c:tx>
                <c:rich>
                  <a:bodyPr/>
                  <a:lstStyle/>
                  <a:p>
                    <a:fld id="{721F3C6D-B8F2-40D1-866A-ED8B7EFB57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E-97B6-4E4A-BB6F-2BABF5AA81B3}"/>
                </c:ext>
              </c:extLst>
            </c:dLbl>
            <c:dLbl>
              <c:idx val="3625"/>
              <c:tx>
                <c:rich>
                  <a:bodyPr/>
                  <a:lstStyle/>
                  <a:p>
                    <a:fld id="{6FD7FAD8-BA3C-4C4C-8E99-B55515396F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F-97B6-4E4A-BB6F-2BABF5AA81B3}"/>
                </c:ext>
              </c:extLst>
            </c:dLbl>
            <c:dLbl>
              <c:idx val="3626"/>
              <c:tx>
                <c:rich>
                  <a:bodyPr/>
                  <a:lstStyle/>
                  <a:p>
                    <a:fld id="{278491F8-15EA-458A-BC54-D36BAADE3F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0-97B6-4E4A-BB6F-2BABF5AA81B3}"/>
                </c:ext>
              </c:extLst>
            </c:dLbl>
            <c:dLbl>
              <c:idx val="3627"/>
              <c:tx>
                <c:rich>
                  <a:bodyPr/>
                  <a:lstStyle/>
                  <a:p>
                    <a:fld id="{D7A00756-C793-41BA-8181-F8A2D80A8D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1-97B6-4E4A-BB6F-2BABF5AA81B3}"/>
                </c:ext>
              </c:extLst>
            </c:dLbl>
            <c:dLbl>
              <c:idx val="3628"/>
              <c:tx>
                <c:rich>
                  <a:bodyPr/>
                  <a:lstStyle/>
                  <a:p>
                    <a:fld id="{5C46B55F-A81C-43CD-ABCE-3581F8312D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2-97B6-4E4A-BB6F-2BABF5AA81B3}"/>
                </c:ext>
              </c:extLst>
            </c:dLbl>
            <c:dLbl>
              <c:idx val="3629"/>
              <c:tx>
                <c:rich>
                  <a:bodyPr/>
                  <a:lstStyle/>
                  <a:p>
                    <a:fld id="{96DD8198-B8DB-4AE4-AD08-E66F2C6BA8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3-97B6-4E4A-BB6F-2BABF5AA81B3}"/>
                </c:ext>
              </c:extLst>
            </c:dLbl>
            <c:dLbl>
              <c:idx val="3630"/>
              <c:tx>
                <c:rich>
                  <a:bodyPr/>
                  <a:lstStyle/>
                  <a:p>
                    <a:fld id="{324F440D-FE97-4675-BE61-DF6C8CD155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4-97B6-4E4A-BB6F-2BABF5AA81B3}"/>
                </c:ext>
              </c:extLst>
            </c:dLbl>
            <c:dLbl>
              <c:idx val="3631"/>
              <c:tx>
                <c:rich>
                  <a:bodyPr/>
                  <a:lstStyle/>
                  <a:p>
                    <a:fld id="{A98CCE9B-9CE8-4338-AA4D-04EEA9B3F0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5-97B6-4E4A-BB6F-2BABF5AA81B3}"/>
                </c:ext>
              </c:extLst>
            </c:dLbl>
            <c:dLbl>
              <c:idx val="3632"/>
              <c:tx>
                <c:rich>
                  <a:bodyPr/>
                  <a:lstStyle/>
                  <a:p>
                    <a:fld id="{26A69A89-2203-4DE9-8005-292EF663A9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6-97B6-4E4A-BB6F-2BABF5AA81B3}"/>
                </c:ext>
              </c:extLst>
            </c:dLbl>
            <c:dLbl>
              <c:idx val="3633"/>
              <c:tx>
                <c:rich>
                  <a:bodyPr/>
                  <a:lstStyle/>
                  <a:p>
                    <a:fld id="{4E18EFC2-4092-4ECD-91E6-AEC9F1DEB6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7-97B6-4E4A-BB6F-2BABF5AA81B3}"/>
                </c:ext>
              </c:extLst>
            </c:dLbl>
            <c:dLbl>
              <c:idx val="3634"/>
              <c:tx>
                <c:rich>
                  <a:bodyPr/>
                  <a:lstStyle/>
                  <a:p>
                    <a:fld id="{9FF0FDA2-DFD3-492D-9B9C-D4FE069566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8-97B6-4E4A-BB6F-2BABF5AA81B3}"/>
                </c:ext>
              </c:extLst>
            </c:dLbl>
            <c:dLbl>
              <c:idx val="3635"/>
              <c:tx>
                <c:rich>
                  <a:bodyPr/>
                  <a:lstStyle/>
                  <a:p>
                    <a:fld id="{A795E09D-2D03-4220-9DE6-D186EF5618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9-97B6-4E4A-BB6F-2BABF5AA81B3}"/>
                </c:ext>
              </c:extLst>
            </c:dLbl>
            <c:dLbl>
              <c:idx val="3636"/>
              <c:tx>
                <c:rich>
                  <a:bodyPr/>
                  <a:lstStyle/>
                  <a:p>
                    <a:fld id="{DAAD62EC-73CB-4769-88E3-BCCC3916C9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A-97B6-4E4A-BB6F-2BABF5AA81B3}"/>
                </c:ext>
              </c:extLst>
            </c:dLbl>
            <c:dLbl>
              <c:idx val="3637"/>
              <c:tx>
                <c:rich>
                  <a:bodyPr/>
                  <a:lstStyle/>
                  <a:p>
                    <a:fld id="{C8ED15D8-370F-4E6C-866B-53E805A635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B-97B6-4E4A-BB6F-2BABF5AA81B3}"/>
                </c:ext>
              </c:extLst>
            </c:dLbl>
            <c:dLbl>
              <c:idx val="3638"/>
              <c:tx>
                <c:rich>
                  <a:bodyPr/>
                  <a:lstStyle/>
                  <a:p>
                    <a:fld id="{DEEC586D-BF34-4A75-AD85-5946A254EB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C-97B6-4E4A-BB6F-2BABF5AA81B3}"/>
                </c:ext>
              </c:extLst>
            </c:dLbl>
            <c:dLbl>
              <c:idx val="3639"/>
              <c:tx>
                <c:rich>
                  <a:bodyPr/>
                  <a:lstStyle/>
                  <a:p>
                    <a:fld id="{06088C85-D50E-4DE0-A485-AB66CEB80D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D-97B6-4E4A-BB6F-2BABF5AA81B3}"/>
                </c:ext>
              </c:extLst>
            </c:dLbl>
            <c:dLbl>
              <c:idx val="3640"/>
              <c:tx>
                <c:rich>
                  <a:bodyPr/>
                  <a:lstStyle/>
                  <a:p>
                    <a:fld id="{148A6B43-2267-4515-8802-1322DF2375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E-97B6-4E4A-BB6F-2BABF5AA81B3}"/>
                </c:ext>
              </c:extLst>
            </c:dLbl>
            <c:dLbl>
              <c:idx val="3641"/>
              <c:tx>
                <c:rich>
                  <a:bodyPr/>
                  <a:lstStyle/>
                  <a:p>
                    <a:fld id="{4ECF0E22-0FD3-49C8-83F2-93CE1A27A7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F-97B6-4E4A-BB6F-2BABF5AA81B3}"/>
                </c:ext>
              </c:extLst>
            </c:dLbl>
            <c:dLbl>
              <c:idx val="3642"/>
              <c:tx>
                <c:rich>
                  <a:bodyPr/>
                  <a:lstStyle/>
                  <a:p>
                    <a:fld id="{0AB8B5EF-CD2E-4E9D-B5FA-7849714B37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0-97B6-4E4A-BB6F-2BABF5AA81B3}"/>
                </c:ext>
              </c:extLst>
            </c:dLbl>
            <c:dLbl>
              <c:idx val="3643"/>
              <c:tx>
                <c:rich>
                  <a:bodyPr/>
                  <a:lstStyle/>
                  <a:p>
                    <a:fld id="{CBD5A207-2F88-4B40-9519-4452248076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1-97B6-4E4A-BB6F-2BABF5AA81B3}"/>
                </c:ext>
              </c:extLst>
            </c:dLbl>
            <c:dLbl>
              <c:idx val="3644"/>
              <c:tx>
                <c:rich>
                  <a:bodyPr/>
                  <a:lstStyle/>
                  <a:p>
                    <a:fld id="{8C22F225-CCD9-4161-80B4-2190CD112C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2-97B6-4E4A-BB6F-2BABF5AA81B3}"/>
                </c:ext>
              </c:extLst>
            </c:dLbl>
            <c:dLbl>
              <c:idx val="3645"/>
              <c:tx>
                <c:rich>
                  <a:bodyPr/>
                  <a:lstStyle/>
                  <a:p>
                    <a:fld id="{F214F48E-C7C5-45E3-8C2E-103B384B32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3-97B6-4E4A-BB6F-2BABF5AA81B3}"/>
                </c:ext>
              </c:extLst>
            </c:dLbl>
            <c:dLbl>
              <c:idx val="3646"/>
              <c:tx>
                <c:rich>
                  <a:bodyPr/>
                  <a:lstStyle/>
                  <a:p>
                    <a:fld id="{070B0529-36BB-4B45-B76B-16713FC252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4-97B6-4E4A-BB6F-2BABF5AA81B3}"/>
                </c:ext>
              </c:extLst>
            </c:dLbl>
            <c:dLbl>
              <c:idx val="3647"/>
              <c:tx>
                <c:rich>
                  <a:bodyPr/>
                  <a:lstStyle/>
                  <a:p>
                    <a:fld id="{16817A8D-E272-486D-BE35-00E3437DF6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5-97B6-4E4A-BB6F-2BABF5AA81B3}"/>
                </c:ext>
              </c:extLst>
            </c:dLbl>
            <c:dLbl>
              <c:idx val="3648"/>
              <c:tx>
                <c:rich>
                  <a:bodyPr/>
                  <a:lstStyle/>
                  <a:p>
                    <a:fld id="{66A9094C-E161-438F-B734-B3D5CE4245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6-97B6-4E4A-BB6F-2BABF5AA81B3}"/>
                </c:ext>
              </c:extLst>
            </c:dLbl>
            <c:dLbl>
              <c:idx val="3649"/>
              <c:tx>
                <c:rich>
                  <a:bodyPr/>
                  <a:lstStyle/>
                  <a:p>
                    <a:fld id="{48EF3959-ACBB-4ED7-95AC-B6BD784CEB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7-97B6-4E4A-BB6F-2BABF5AA81B3}"/>
                </c:ext>
              </c:extLst>
            </c:dLbl>
            <c:dLbl>
              <c:idx val="3650"/>
              <c:tx>
                <c:rich>
                  <a:bodyPr/>
                  <a:lstStyle/>
                  <a:p>
                    <a:fld id="{ACE295A1-9153-40AD-A0CD-FE79DABAE7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8-97B6-4E4A-BB6F-2BABF5AA81B3}"/>
                </c:ext>
              </c:extLst>
            </c:dLbl>
            <c:dLbl>
              <c:idx val="3651"/>
              <c:tx>
                <c:rich>
                  <a:bodyPr/>
                  <a:lstStyle/>
                  <a:p>
                    <a:fld id="{6AC82C4D-B529-4C44-B28F-DF64FCCDFE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9-97B6-4E4A-BB6F-2BABF5AA81B3}"/>
                </c:ext>
              </c:extLst>
            </c:dLbl>
            <c:dLbl>
              <c:idx val="3652"/>
              <c:layout>
                <c:manualLayout>
                  <c:x val="-7.0028011204481795E-3"/>
                  <c:y val="0"/>
                </c:manualLayout>
              </c:layout>
              <c:tx>
                <c:rich>
                  <a:bodyPr/>
                  <a:lstStyle/>
                  <a:p>
                    <a:fld id="{7A430A82-E13F-459B-9235-B54309B62B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A-97B6-4E4A-BB6F-2BABF5AA81B3}"/>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dLblPos val="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numRef>
              <c:f>'Equity market PEs'!$A$9:$A$3661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PEs'!$C$9:$C$3661</c:f>
              <c:numCache>
                <c:formatCode>General</c:formatCode>
                <c:ptCount val="3653"/>
                <c:pt idx="0">
                  <c:v>20.888999999999999</c:v>
                </c:pt>
                <c:pt idx="1">
                  <c:v>20.888999999999999</c:v>
                </c:pt>
                <c:pt idx="2">
                  <c:v>21.0229</c:v>
                </c:pt>
                <c:pt idx="3">
                  <c:v>21.089600000000001</c:v>
                </c:pt>
                <c:pt idx="4">
                  <c:v>21.205300000000001</c:v>
                </c:pt>
                <c:pt idx="5">
                  <c:v>21.124099999999999</c:v>
                </c:pt>
                <c:pt idx="6">
                  <c:v>21.110700000000001</c:v>
                </c:pt>
                <c:pt idx="7">
                  <c:v>21.110700000000001</c:v>
                </c:pt>
                <c:pt idx="8">
                  <c:v>21.110700000000001</c:v>
                </c:pt>
                <c:pt idx="9">
                  <c:v>20.930900000000001</c:v>
                </c:pt>
                <c:pt idx="10">
                  <c:v>21.0807</c:v>
                </c:pt>
                <c:pt idx="11">
                  <c:v>21.1721</c:v>
                </c:pt>
                <c:pt idx="12">
                  <c:v>20.984999999999999</c:v>
                </c:pt>
                <c:pt idx="13">
                  <c:v>20.911200000000001</c:v>
                </c:pt>
                <c:pt idx="14">
                  <c:v>20.911200000000001</c:v>
                </c:pt>
                <c:pt idx="15">
                  <c:v>20.911200000000001</c:v>
                </c:pt>
                <c:pt idx="16">
                  <c:v>20.950399999999998</c:v>
                </c:pt>
                <c:pt idx="17">
                  <c:v>20.978999999999999</c:v>
                </c:pt>
                <c:pt idx="18">
                  <c:v>21.188099999999999</c:v>
                </c:pt>
                <c:pt idx="19">
                  <c:v>21.267099999999999</c:v>
                </c:pt>
                <c:pt idx="20">
                  <c:v>21.267099999999999</c:v>
                </c:pt>
                <c:pt idx="21">
                  <c:v>21.267099999999999</c:v>
                </c:pt>
                <c:pt idx="22">
                  <c:v>21.267099999999999</c:v>
                </c:pt>
                <c:pt idx="23">
                  <c:v>21.257300000000001</c:v>
                </c:pt>
                <c:pt idx="24">
                  <c:v>21.348600000000001</c:v>
                </c:pt>
                <c:pt idx="25">
                  <c:v>21.3155</c:v>
                </c:pt>
                <c:pt idx="26">
                  <c:v>21.3461</c:v>
                </c:pt>
                <c:pt idx="27">
                  <c:v>21.315799999999999</c:v>
                </c:pt>
                <c:pt idx="28">
                  <c:v>21.315799999999999</c:v>
                </c:pt>
                <c:pt idx="29">
                  <c:v>21.315799999999999</c:v>
                </c:pt>
                <c:pt idx="30">
                  <c:v>21.311900000000001</c:v>
                </c:pt>
                <c:pt idx="31">
                  <c:v>21.388400000000001</c:v>
                </c:pt>
                <c:pt idx="32">
                  <c:v>21.4893</c:v>
                </c:pt>
                <c:pt idx="33">
                  <c:v>21.507200000000001</c:v>
                </c:pt>
                <c:pt idx="34">
                  <c:v>21.6554</c:v>
                </c:pt>
                <c:pt idx="35">
                  <c:v>21.6554</c:v>
                </c:pt>
                <c:pt idx="36">
                  <c:v>21.6554</c:v>
                </c:pt>
                <c:pt idx="37">
                  <c:v>21.555499999999999</c:v>
                </c:pt>
                <c:pt idx="38">
                  <c:v>21.4312</c:v>
                </c:pt>
                <c:pt idx="39">
                  <c:v>21.495899999999999</c:v>
                </c:pt>
                <c:pt idx="40">
                  <c:v>21.334099999999999</c:v>
                </c:pt>
                <c:pt idx="41">
                  <c:v>21.316500000000001</c:v>
                </c:pt>
                <c:pt idx="42">
                  <c:v>21.316500000000001</c:v>
                </c:pt>
                <c:pt idx="43">
                  <c:v>21.316500000000001</c:v>
                </c:pt>
                <c:pt idx="44">
                  <c:v>21.4938</c:v>
                </c:pt>
                <c:pt idx="45">
                  <c:v>21.5303</c:v>
                </c:pt>
                <c:pt idx="46">
                  <c:v>21.5214</c:v>
                </c:pt>
                <c:pt idx="47">
                  <c:v>21.396899999999999</c:v>
                </c:pt>
                <c:pt idx="48">
                  <c:v>21.2882</c:v>
                </c:pt>
                <c:pt idx="49">
                  <c:v>21.2882</c:v>
                </c:pt>
                <c:pt idx="50">
                  <c:v>21.2882</c:v>
                </c:pt>
                <c:pt idx="51">
                  <c:v>21.2882</c:v>
                </c:pt>
                <c:pt idx="52">
                  <c:v>21.3035</c:v>
                </c:pt>
                <c:pt idx="53">
                  <c:v>21.4863</c:v>
                </c:pt>
                <c:pt idx="54">
                  <c:v>21.4254</c:v>
                </c:pt>
                <c:pt idx="55">
                  <c:v>21.434100000000001</c:v>
                </c:pt>
                <c:pt idx="56">
                  <c:v>21.434100000000001</c:v>
                </c:pt>
                <c:pt idx="57">
                  <c:v>21.434100000000001</c:v>
                </c:pt>
                <c:pt idx="58">
                  <c:v>21.445900000000002</c:v>
                </c:pt>
                <c:pt idx="59">
                  <c:v>21.325199999999999</c:v>
                </c:pt>
                <c:pt idx="60">
                  <c:v>21.2423</c:v>
                </c:pt>
                <c:pt idx="61">
                  <c:v>21.231000000000002</c:v>
                </c:pt>
                <c:pt idx="62">
                  <c:v>21.2531</c:v>
                </c:pt>
                <c:pt idx="63">
                  <c:v>21.2531</c:v>
                </c:pt>
                <c:pt idx="64">
                  <c:v>21.2531</c:v>
                </c:pt>
                <c:pt idx="65">
                  <c:v>21.3645</c:v>
                </c:pt>
                <c:pt idx="66">
                  <c:v>21.503900000000002</c:v>
                </c:pt>
                <c:pt idx="67">
                  <c:v>21.595800000000001</c:v>
                </c:pt>
                <c:pt idx="68">
                  <c:v>21.601700000000001</c:v>
                </c:pt>
                <c:pt idx="69">
                  <c:v>21.658300000000001</c:v>
                </c:pt>
                <c:pt idx="70">
                  <c:v>21.658300000000001</c:v>
                </c:pt>
                <c:pt idx="71">
                  <c:v>21.658200000000001</c:v>
                </c:pt>
                <c:pt idx="72">
                  <c:v>21.705400000000001</c:v>
                </c:pt>
                <c:pt idx="73">
                  <c:v>21.753699999999998</c:v>
                </c:pt>
                <c:pt idx="74">
                  <c:v>21.734999999999999</c:v>
                </c:pt>
                <c:pt idx="75">
                  <c:v>21.759</c:v>
                </c:pt>
                <c:pt idx="76">
                  <c:v>21.893000000000001</c:v>
                </c:pt>
                <c:pt idx="77">
                  <c:v>21.893000000000001</c:v>
                </c:pt>
                <c:pt idx="78">
                  <c:v>21.893000000000001</c:v>
                </c:pt>
                <c:pt idx="79">
                  <c:v>21.9495</c:v>
                </c:pt>
                <c:pt idx="80">
                  <c:v>21.972100000000001</c:v>
                </c:pt>
                <c:pt idx="81">
                  <c:v>22.051400000000001</c:v>
                </c:pt>
                <c:pt idx="82">
                  <c:v>22.055900000000001</c:v>
                </c:pt>
                <c:pt idx="83">
                  <c:v>22.051100000000002</c:v>
                </c:pt>
                <c:pt idx="84">
                  <c:v>22.051100000000002</c:v>
                </c:pt>
                <c:pt idx="85">
                  <c:v>22.051100000000002</c:v>
                </c:pt>
                <c:pt idx="86">
                  <c:v>22.046299999999999</c:v>
                </c:pt>
                <c:pt idx="87">
                  <c:v>21.837199999999999</c:v>
                </c:pt>
                <c:pt idx="88">
                  <c:v>21.855699999999999</c:v>
                </c:pt>
                <c:pt idx="89">
                  <c:v>21.952500000000001</c:v>
                </c:pt>
                <c:pt idx="90">
                  <c:v>22.045200000000001</c:v>
                </c:pt>
                <c:pt idx="91">
                  <c:v>22.045200000000001</c:v>
                </c:pt>
                <c:pt idx="92">
                  <c:v>22.045200000000001</c:v>
                </c:pt>
                <c:pt idx="93">
                  <c:v>22.120799999999999</c:v>
                </c:pt>
                <c:pt idx="94">
                  <c:v>22.121099999999998</c:v>
                </c:pt>
                <c:pt idx="95">
                  <c:v>22.213999999999999</c:v>
                </c:pt>
                <c:pt idx="96">
                  <c:v>22.2105</c:v>
                </c:pt>
                <c:pt idx="97">
                  <c:v>22.2226</c:v>
                </c:pt>
                <c:pt idx="98">
                  <c:v>22.2226</c:v>
                </c:pt>
                <c:pt idx="99">
                  <c:v>22.2226</c:v>
                </c:pt>
                <c:pt idx="100">
                  <c:v>22.168500000000002</c:v>
                </c:pt>
                <c:pt idx="101">
                  <c:v>22.116199999999999</c:v>
                </c:pt>
                <c:pt idx="102">
                  <c:v>22.2302</c:v>
                </c:pt>
                <c:pt idx="103">
                  <c:v>22.083100000000002</c:v>
                </c:pt>
                <c:pt idx="104">
                  <c:v>22.0992</c:v>
                </c:pt>
                <c:pt idx="105">
                  <c:v>22.0992</c:v>
                </c:pt>
                <c:pt idx="106">
                  <c:v>22.0992</c:v>
                </c:pt>
                <c:pt idx="107">
                  <c:v>22.165900000000001</c:v>
                </c:pt>
                <c:pt idx="108">
                  <c:v>22.034600000000001</c:v>
                </c:pt>
                <c:pt idx="109">
                  <c:v>22.246500000000001</c:v>
                </c:pt>
                <c:pt idx="110">
                  <c:v>22.214500000000001</c:v>
                </c:pt>
                <c:pt idx="111">
                  <c:v>22.305199999999999</c:v>
                </c:pt>
                <c:pt idx="112">
                  <c:v>22.305199999999999</c:v>
                </c:pt>
                <c:pt idx="113">
                  <c:v>22.305199999999999</c:v>
                </c:pt>
                <c:pt idx="114">
                  <c:v>22.280799999999999</c:v>
                </c:pt>
                <c:pt idx="115">
                  <c:v>22.376000000000001</c:v>
                </c:pt>
                <c:pt idx="116">
                  <c:v>22.491800000000001</c:v>
                </c:pt>
                <c:pt idx="117">
                  <c:v>22.491900000000001</c:v>
                </c:pt>
                <c:pt idx="118">
                  <c:v>22.580400000000001</c:v>
                </c:pt>
                <c:pt idx="119">
                  <c:v>22.580400000000001</c:v>
                </c:pt>
                <c:pt idx="120">
                  <c:v>22.580400000000001</c:v>
                </c:pt>
                <c:pt idx="121">
                  <c:v>22.565999999999999</c:v>
                </c:pt>
                <c:pt idx="122">
                  <c:v>22.568000000000001</c:v>
                </c:pt>
                <c:pt idx="123">
                  <c:v>22.682300000000001</c:v>
                </c:pt>
                <c:pt idx="124">
                  <c:v>22.3992</c:v>
                </c:pt>
                <c:pt idx="125">
                  <c:v>22.232099999999999</c:v>
                </c:pt>
                <c:pt idx="126">
                  <c:v>22.232099999999999</c:v>
                </c:pt>
                <c:pt idx="127">
                  <c:v>22.232099999999999</c:v>
                </c:pt>
                <c:pt idx="128">
                  <c:v>22.232099999999999</c:v>
                </c:pt>
                <c:pt idx="129">
                  <c:v>22.191800000000001</c:v>
                </c:pt>
                <c:pt idx="130">
                  <c:v>22.212800000000001</c:v>
                </c:pt>
                <c:pt idx="131">
                  <c:v>22.090599999999998</c:v>
                </c:pt>
                <c:pt idx="132">
                  <c:v>22.2044</c:v>
                </c:pt>
                <c:pt idx="133">
                  <c:v>22.2044</c:v>
                </c:pt>
                <c:pt idx="134">
                  <c:v>22.2044</c:v>
                </c:pt>
                <c:pt idx="135">
                  <c:v>22.299800000000001</c:v>
                </c:pt>
                <c:pt idx="136">
                  <c:v>22.318200000000001</c:v>
                </c:pt>
                <c:pt idx="137">
                  <c:v>22.301300000000001</c:v>
                </c:pt>
                <c:pt idx="138">
                  <c:v>22.3429</c:v>
                </c:pt>
                <c:pt idx="139">
                  <c:v>22.361899999999999</c:v>
                </c:pt>
                <c:pt idx="140">
                  <c:v>22.361899999999999</c:v>
                </c:pt>
                <c:pt idx="141">
                  <c:v>22.361899999999999</c:v>
                </c:pt>
                <c:pt idx="142">
                  <c:v>22.411899999999999</c:v>
                </c:pt>
                <c:pt idx="143">
                  <c:v>22.614599999999999</c:v>
                </c:pt>
                <c:pt idx="144">
                  <c:v>22.738499999999998</c:v>
                </c:pt>
                <c:pt idx="145">
                  <c:v>22.729900000000001</c:v>
                </c:pt>
                <c:pt idx="146">
                  <c:v>20.622299999999999</c:v>
                </c:pt>
                <c:pt idx="147">
                  <c:v>20.622299999999999</c:v>
                </c:pt>
                <c:pt idx="148">
                  <c:v>20.622299999999999</c:v>
                </c:pt>
                <c:pt idx="149">
                  <c:v>20.706099999999999</c:v>
                </c:pt>
                <c:pt idx="150">
                  <c:v>20.732700000000001</c:v>
                </c:pt>
                <c:pt idx="151">
                  <c:v>20.6983</c:v>
                </c:pt>
                <c:pt idx="152">
                  <c:v>20.620100000000001</c:v>
                </c:pt>
                <c:pt idx="153">
                  <c:v>20.7103</c:v>
                </c:pt>
                <c:pt idx="154">
                  <c:v>20.7103</c:v>
                </c:pt>
                <c:pt idx="155">
                  <c:v>20.7103</c:v>
                </c:pt>
                <c:pt idx="156">
                  <c:v>20.7103</c:v>
                </c:pt>
                <c:pt idx="157">
                  <c:v>20.701499999999999</c:v>
                </c:pt>
                <c:pt idx="158">
                  <c:v>20.749500000000001</c:v>
                </c:pt>
                <c:pt idx="159">
                  <c:v>20.643899999999999</c:v>
                </c:pt>
                <c:pt idx="160">
                  <c:v>20.634799999999998</c:v>
                </c:pt>
                <c:pt idx="161">
                  <c:v>20.634799999999998</c:v>
                </c:pt>
                <c:pt idx="162">
                  <c:v>20.638500000000001</c:v>
                </c:pt>
                <c:pt idx="163">
                  <c:v>20.591699999999999</c:v>
                </c:pt>
                <c:pt idx="164">
                  <c:v>20.6281</c:v>
                </c:pt>
                <c:pt idx="165">
                  <c:v>20.5412</c:v>
                </c:pt>
                <c:pt idx="166">
                  <c:v>20.622199999999999</c:v>
                </c:pt>
                <c:pt idx="167">
                  <c:v>20.642399999999999</c:v>
                </c:pt>
                <c:pt idx="168">
                  <c:v>20.642399999999999</c:v>
                </c:pt>
                <c:pt idx="169">
                  <c:v>20.642399999999999</c:v>
                </c:pt>
                <c:pt idx="170">
                  <c:v>20.577300000000001</c:v>
                </c:pt>
                <c:pt idx="171">
                  <c:v>20.6145</c:v>
                </c:pt>
                <c:pt idx="172">
                  <c:v>20.5458</c:v>
                </c:pt>
                <c:pt idx="173">
                  <c:v>20.5487</c:v>
                </c:pt>
                <c:pt idx="174">
                  <c:v>20.282699999999998</c:v>
                </c:pt>
                <c:pt idx="175">
                  <c:v>20.282699999999998</c:v>
                </c:pt>
                <c:pt idx="176">
                  <c:v>20.282699999999998</c:v>
                </c:pt>
                <c:pt idx="177">
                  <c:v>20.101600000000001</c:v>
                </c:pt>
                <c:pt idx="178">
                  <c:v>20.097300000000001</c:v>
                </c:pt>
                <c:pt idx="179">
                  <c:v>20.090499999999999</c:v>
                </c:pt>
                <c:pt idx="180">
                  <c:v>19.788900000000002</c:v>
                </c:pt>
                <c:pt idx="181">
                  <c:v>19.965900000000001</c:v>
                </c:pt>
                <c:pt idx="182">
                  <c:v>19.965900000000001</c:v>
                </c:pt>
                <c:pt idx="183">
                  <c:v>19.965900000000001</c:v>
                </c:pt>
                <c:pt idx="184">
                  <c:v>19.899699999999999</c:v>
                </c:pt>
                <c:pt idx="185">
                  <c:v>19.877400000000002</c:v>
                </c:pt>
                <c:pt idx="186">
                  <c:v>19.671299999999999</c:v>
                </c:pt>
                <c:pt idx="187">
                  <c:v>19.611799999999999</c:v>
                </c:pt>
                <c:pt idx="188">
                  <c:v>19.650500000000001</c:v>
                </c:pt>
                <c:pt idx="189">
                  <c:v>19.650500000000001</c:v>
                </c:pt>
                <c:pt idx="190">
                  <c:v>19.650500000000001</c:v>
                </c:pt>
                <c:pt idx="191">
                  <c:v>19.5885</c:v>
                </c:pt>
                <c:pt idx="192">
                  <c:v>19.367100000000001</c:v>
                </c:pt>
                <c:pt idx="193">
                  <c:v>19.487100000000002</c:v>
                </c:pt>
                <c:pt idx="194">
                  <c:v>19.2136</c:v>
                </c:pt>
                <c:pt idx="195">
                  <c:v>18.903700000000001</c:v>
                </c:pt>
                <c:pt idx="196">
                  <c:v>18.903700000000001</c:v>
                </c:pt>
                <c:pt idx="197">
                  <c:v>18.903700000000001</c:v>
                </c:pt>
                <c:pt idx="198">
                  <c:v>18.903700000000001</c:v>
                </c:pt>
                <c:pt idx="199">
                  <c:v>18.650300000000001</c:v>
                </c:pt>
                <c:pt idx="200">
                  <c:v>18.428699999999999</c:v>
                </c:pt>
                <c:pt idx="201">
                  <c:v>18.672599999999999</c:v>
                </c:pt>
                <c:pt idx="202">
                  <c:v>18.904699999999998</c:v>
                </c:pt>
                <c:pt idx="203">
                  <c:v>18.904699999999998</c:v>
                </c:pt>
                <c:pt idx="204">
                  <c:v>18.904699999999998</c:v>
                </c:pt>
                <c:pt idx="205">
                  <c:v>19.050999999999998</c:v>
                </c:pt>
                <c:pt idx="206">
                  <c:v>19.3306</c:v>
                </c:pt>
                <c:pt idx="207">
                  <c:v>19.017499999999998</c:v>
                </c:pt>
                <c:pt idx="208">
                  <c:v>19.2498</c:v>
                </c:pt>
                <c:pt idx="209">
                  <c:v>19.325500000000002</c:v>
                </c:pt>
                <c:pt idx="210">
                  <c:v>19.325500000000002</c:v>
                </c:pt>
                <c:pt idx="211">
                  <c:v>19.325399999999998</c:v>
                </c:pt>
                <c:pt idx="212">
                  <c:v>19.225999999999999</c:v>
                </c:pt>
                <c:pt idx="213">
                  <c:v>19.432300000000001</c:v>
                </c:pt>
                <c:pt idx="214">
                  <c:v>19.303799999999999</c:v>
                </c:pt>
                <c:pt idx="215">
                  <c:v>19.212299999999999</c:v>
                </c:pt>
                <c:pt idx="216">
                  <c:v>19.4178</c:v>
                </c:pt>
                <c:pt idx="217">
                  <c:v>19.4178</c:v>
                </c:pt>
                <c:pt idx="218">
                  <c:v>19.4178</c:v>
                </c:pt>
                <c:pt idx="219">
                  <c:v>19.3172</c:v>
                </c:pt>
                <c:pt idx="220">
                  <c:v>19.121600000000001</c:v>
                </c:pt>
                <c:pt idx="221">
                  <c:v>19.331399999999999</c:v>
                </c:pt>
                <c:pt idx="222">
                  <c:v>19.351600000000001</c:v>
                </c:pt>
                <c:pt idx="223">
                  <c:v>19.5213</c:v>
                </c:pt>
                <c:pt idx="224">
                  <c:v>19.5213</c:v>
                </c:pt>
                <c:pt idx="225">
                  <c:v>19.5213</c:v>
                </c:pt>
                <c:pt idx="226">
                  <c:v>19.549499999999998</c:v>
                </c:pt>
                <c:pt idx="227">
                  <c:v>19.618500000000001</c:v>
                </c:pt>
                <c:pt idx="228">
                  <c:v>19.745999999999999</c:v>
                </c:pt>
                <c:pt idx="229">
                  <c:v>19.6431</c:v>
                </c:pt>
                <c:pt idx="230">
                  <c:v>19.7286</c:v>
                </c:pt>
                <c:pt idx="231">
                  <c:v>19.7286</c:v>
                </c:pt>
                <c:pt idx="232">
                  <c:v>19.7286</c:v>
                </c:pt>
                <c:pt idx="233">
                  <c:v>19.780999999999999</c:v>
                </c:pt>
                <c:pt idx="234">
                  <c:v>19.901199999999999</c:v>
                </c:pt>
                <c:pt idx="235">
                  <c:v>19.910799999999998</c:v>
                </c:pt>
                <c:pt idx="236">
                  <c:v>20.037099999999999</c:v>
                </c:pt>
                <c:pt idx="237">
                  <c:v>20.084900000000001</c:v>
                </c:pt>
                <c:pt idx="238">
                  <c:v>20.084900000000001</c:v>
                </c:pt>
                <c:pt idx="239">
                  <c:v>20.084900000000001</c:v>
                </c:pt>
                <c:pt idx="240">
                  <c:v>19.957599999999999</c:v>
                </c:pt>
                <c:pt idx="241">
                  <c:v>20.035</c:v>
                </c:pt>
                <c:pt idx="242">
                  <c:v>19.988199999999999</c:v>
                </c:pt>
                <c:pt idx="243">
                  <c:v>19.834099999999999</c:v>
                </c:pt>
                <c:pt idx="244">
                  <c:v>19.597799999999999</c:v>
                </c:pt>
                <c:pt idx="245">
                  <c:v>19.597799999999999</c:v>
                </c:pt>
                <c:pt idx="246">
                  <c:v>19.597799999999999</c:v>
                </c:pt>
                <c:pt idx="247">
                  <c:v>19.4391</c:v>
                </c:pt>
                <c:pt idx="248">
                  <c:v>19.2087</c:v>
                </c:pt>
                <c:pt idx="249">
                  <c:v>19.406300000000002</c:v>
                </c:pt>
                <c:pt idx="250">
                  <c:v>19.129000000000001</c:v>
                </c:pt>
                <c:pt idx="251">
                  <c:v>19.158300000000001</c:v>
                </c:pt>
                <c:pt idx="252">
                  <c:v>19.158300000000001</c:v>
                </c:pt>
                <c:pt idx="253">
                  <c:v>19.158300000000001</c:v>
                </c:pt>
                <c:pt idx="254">
                  <c:v>18.7226</c:v>
                </c:pt>
                <c:pt idx="255">
                  <c:v>18.808599999999998</c:v>
                </c:pt>
                <c:pt idx="256">
                  <c:v>18.356000000000002</c:v>
                </c:pt>
                <c:pt idx="257">
                  <c:v>18.4254</c:v>
                </c:pt>
                <c:pt idx="258">
                  <c:v>18.196999999999999</c:v>
                </c:pt>
                <c:pt idx="259">
                  <c:v>18.196999999999999</c:v>
                </c:pt>
                <c:pt idx="260">
                  <c:v>18.196999999999999</c:v>
                </c:pt>
                <c:pt idx="261">
                  <c:v>18.162800000000001</c:v>
                </c:pt>
                <c:pt idx="262">
                  <c:v>18.370100000000001</c:v>
                </c:pt>
                <c:pt idx="263">
                  <c:v>18.837</c:v>
                </c:pt>
                <c:pt idx="264">
                  <c:v>19.013100000000001</c:v>
                </c:pt>
                <c:pt idx="265">
                  <c:v>19.174099999999999</c:v>
                </c:pt>
                <c:pt idx="266">
                  <c:v>19.174099999999999</c:v>
                </c:pt>
                <c:pt idx="267">
                  <c:v>19.174099999999999</c:v>
                </c:pt>
                <c:pt idx="268">
                  <c:v>19.1266</c:v>
                </c:pt>
                <c:pt idx="269">
                  <c:v>19.340800000000002</c:v>
                </c:pt>
                <c:pt idx="270">
                  <c:v>19.361000000000001</c:v>
                </c:pt>
                <c:pt idx="271">
                  <c:v>19.361000000000001</c:v>
                </c:pt>
                <c:pt idx="272">
                  <c:v>19.361000000000001</c:v>
                </c:pt>
                <c:pt idx="273">
                  <c:v>19.361000000000001</c:v>
                </c:pt>
                <c:pt idx="274">
                  <c:v>19.361000000000001</c:v>
                </c:pt>
                <c:pt idx="275">
                  <c:v>19.433399999999999</c:v>
                </c:pt>
                <c:pt idx="276">
                  <c:v>19.401800000000001</c:v>
                </c:pt>
                <c:pt idx="277">
                  <c:v>19.3917</c:v>
                </c:pt>
                <c:pt idx="278">
                  <c:v>19.3917</c:v>
                </c:pt>
                <c:pt idx="279">
                  <c:v>19.552399999999999</c:v>
                </c:pt>
                <c:pt idx="280">
                  <c:v>19.552399999999999</c:v>
                </c:pt>
                <c:pt idx="281">
                  <c:v>19.552399999999999</c:v>
                </c:pt>
                <c:pt idx="282">
                  <c:v>19.074000000000002</c:v>
                </c:pt>
                <c:pt idx="283">
                  <c:v>18.880600000000001</c:v>
                </c:pt>
                <c:pt idx="284">
                  <c:v>18.9313</c:v>
                </c:pt>
                <c:pt idx="285">
                  <c:v>19.1602</c:v>
                </c:pt>
                <c:pt idx="286">
                  <c:v>19.063700000000001</c:v>
                </c:pt>
                <c:pt idx="287">
                  <c:v>19.063700000000001</c:v>
                </c:pt>
                <c:pt idx="288">
                  <c:v>19.0639</c:v>
                </c:pt>
                <c:pt idx="289">
                  <c:v>18.905100000000001</c:v>
                </c:pt>
                <c:pt idx="290">
                  <c:v>18.8019</c:v>
                </c:pt>
                <c:pt idx="291">
                  <c:v>18.665800000000001</c:v>
                </c:pt>
                <c:pt idx="292">
                  <c:v>18.609300000000001</c:v>
                </c:pt>
                <c:pt idx="293">
                  <c:v>18.963899999999999</c:v>
                </c:pt>
                <c:pt idx="294">
                  <c:v>18.963899999999999</c:v>
                </c:pt>
                <c:pt idx="295">
                  <c:v>18.963899999999999</c:v>
                </c:pt>
                <c:pt idx="296">
                  <c:v>18.968</c:v>
                </c:pt>
                <c:pt idx="297">
                  <c:v>18.962700000000002</c:v>
                </c:pt>
                <c:pt idx="298">
                  <c:v>19.296600000000002</c:v>
                </c:pt>
                <c:pt idx="299">
                  <c:v>19.566400000000002</c:v>
                </c:pt>
                <c:pt idx="300">
                  <c:v>19.5867</c:v>
                </c:pt>
                <c:pt idx="301">
                  <c:v>19.5867</c:v>
                </c:pt>
                <c:pt idx="302">
                  <c:v>19.5867</c:v>
                </c:pt>
                <c:pt idx="303">
                  <c:v>19.6112</c:v>
                </c:pt>
                <c:pt idx="304">
                  <c:v>19.658899999999999</c:v>
                </c:pt>
                <c:pt idx="305">
                  <c:v>19.352799999999998</c:v>
                </c:pt>
                <c:pt idx="306">
                  <c:v>19.398399999999999</c:v>
                </c:pt>
                <c:pt idx="307">
                  <c:v>19.446400000000001</c:v>
                </c:pt>
                <c:pt idx="308">
                  <c:v>19.446400000000001</c:v>
                </c:pt>
                <c:pt idx="309">
                  <c:v>19.446400000000001</c:v>
                </c:pt>
                <c:pt idx="310">
                  <c:v>19.747199999999999</c:v>
                </c:pt>
                <c:pt idx="311">
                  <c:v>19.962399999999999</c:v>
                </c:pt>
                <c:pt idx="312">
                  <c:v>19.8736</c:v>
                </c:pt>
                <c:pt idx="313">
                  <c:v>20.045000000000002</c:v>
                </c:pt>
                <c:pt idx="314">
                  <c:v>19.990600000000001</c:v>
                </c:pt>
                <c:pt idx="315">
                  <c:v>19.990600000000001</c:v>
                </c:pt>
                <c:pt idx="316">
                  <c:v>19.990600000000001</c:v>
                </c:pt>
                <c:pt idx="317">
                  <c:v>20.012899999999998</c:v>
                </c:pt>
                <c:pt idx="318">
                  <c:v>20.028700000000001</c:v>
                </c:pt>
                <c:pt idx="319">
                  <c:v>20.080400000000001</c:v>
                </c:pt>
                <c:pt idx="320">
                  <c:v>20.182400000000001</c:v>
                </c:pt>
                <c:pt idx="321">
                  <c:v>20.230499999999999</c:v>
                </c:pt>
                <c:pt idx="322">
                  <c:v>20.230499999999999</c:v>
                </c:pt>
                <c:pt idx="323">
                  <c:v>20.230499999999999</c:v>
                </c:pt>
                <c:pt idx="324">
                  <c:v>20.230499999999999</c:v>
                </c:pt>
                <c:pt idx="325">
                  <c:v>20.256699999999999</c:v>
                </c:pt>
                <c:pt idx="326">
                  <c:v>20.174399999999999</c:v>
                </c:pt>
                <c:pt idx="327">
                  <c:v>20.131399999999999</c:v>
                </c:pt>
                <c:pt idx="328">
                  <c:v>20.120699999999999</c:v>
                </c:pt>
                <c:pt idx="329">
                  <c:v>20.120699999999999</c:v>
                </c:pt>
                <c:pt idx="330">
                  <c:v>20.120699999999999</c:v>
                </c:pt>
                <c:pt idx="331">
                  <c:v>20.157900000000001</c:v>
                </c:pt>
                <c:pt idx="332">
                  <c:v>20.1111</c:v>
                </c:pt>
                <c:pt idx="333">
                  <c:v>20.195399999999999</c:v>
                </c:pt>
                <c:pt idx="334">
                  <c:v>18.960899999999999</c:v>
                </c:pt>
                <c:pt idx="335">
                  <c:v>18.995000000000001</c:v>
                </c:pt>
                <c:pt idx="336">
                  <c:v>18.995000000000001</c:v>
                </c:pt>
                <c:pt idx="337">
                  <c:v>19.052800000000001</c:v>
                </c:pt>
                <c:pt idx="338">
                  <c:v>19.0855</c:v>
                </c:pt>
                <c:pt idx="339">
                  <c:v>18.9329</c:v>
                </c:pt>
                <c:pt idx="340">
                  <c:v>18.915099999999999</c:v>
                </c:pt>
                <c:pt idx="341">
                  <c:v>19.031700000000001</c:v>
                </c:pt>
                <c:pt idx="342">
                  <c:v>18.859400000000001</c:v>
                </c:pt>
                <c:pt idx="343">
                  <c:v>18.859400000000001</c:v>
                </c:pt>
                <c:pt idx="344">
                  <c:v>18.858000000000001</c:v>
                </c:pt>
                <c:pt idx="345">
                  <c:v>18.659700000000001</c:v>
                </c:pt>
                <c:pt idx="346">
                  <c:v>18.403400000000001</c:v>
                </c:pt>
                <c:pt idx="347">
                  <c:v>18.485800000000001</c:v>
                </c:pt>
                <c:pt idx="348">
                  <c:v>18.579699999999999</c:v>
                </c:pt>
                <c:pt idx="349">
                  <c:v>18.532800000000002</c:v>
                </c:pt>
                <c:pt idx="350">
                  <c:v>18.532800000000002</c:v>
                </c:pt>
                <c:pt idx="351">
                  <c:v>18.532800000000002</c:v>
                </c:pt>
                <c:pt idx="352">
                  <c:v>18.695</c:v>
                </c:pt>
                <c:pt idx="353">
                  <c:v>18.9587</c:v>
                </c:pt>
                <c:pt idx="354">
                  <c:v>19.0992</c:v>
                </c:pt>
                <c:pt idx="355">
                  <c:v>18.997599999999998</c:v>
                </c:pt>
                <c:pt idx="356">
                  <c:v>19.082599999999999</c:v>
                </c:pt>
                <c:pt idx="357">
                  <c:v>19.082599999999999</c:v>
                </c:pt>
                <c:pt idx="358">
                  <c:v>19.082599999999999</c:v>
                </c:pt>
                <c:pt idx="359">
                  <c:v>19.101500000000001</c:v>
                </c:pt>
                <c:pt idx="360">
                  <c:v>19.251000000000001</c:v>
                </c:pt>
                <c:pt idx="361">
                  <c:v>19.049900000000001</c:v>
                </c:pt>
                <c:pt idx="362">
                  <c:v>18.984000000000002</c:v>
                </c:pt>
                <c:pt idx="363">
                  <c:v>18.947600000000001</c:v>
                </c:pt>
                <c:pt idx="364">
                  <c:v>18.947600000000001</c:v>
                </c:pt>
                <c:pt idx="365">
                  <c:v>18.947600000000001</c:v>
                </c:pt>
                <c:pt idx="366">
                  <c:v>19.0837</c:v>
                </c:pt>
                <c:pt idx="367">
                  <c:v>19.135899999999999</c:v>
                </c:pt>
                <c:pt idx="368">
                  <c:v>19.1874</c:v>
                </c:pt>
                <c:pt idx="369">
                  <c:v>19.295400000000001</c:v>
                </c:pt>
                <c:pt idx="370">
                  <c:v>19.295400000000001</c:v>
                </c:pt>
                <c:pt idx="371">
                  <c:v>19.295400000000001</c:v>
                </c:pt>
                <c:pt idx="372">
                  <c:v>19.295400000000001</c:v>
                </c:pt>
                <c:pt idx="373">
                  <c:v>19.390599999999999</c:v>
                </c:pt>
                <c:pt idx="374">
                  <c:v>19.5288</c:v>
                </c:pt>
                <c:pt idx="375">
                  <c:v>19.5654</c:v>
                </c:pt>
                <c:pt idx="376">
                  <c:v>19.7104</c:v>
                </c:pt>
                <c:pt idx="377">
                  <c:v>19.790299999999998</c:v>
                </c:pt>
                <c:pt idx="378">
                  <c:v>19.790299999999998</c:v>
                </c:pt>
                <c:pt idx="379">
                  <c:v>19.790299999999998</c:v>
                </c:pt>
                <c:pt idx="380">
                  <c:v>19.784099999999999</c:v>
                </c:pt>
                <c:pt idx="381">
                  <c:v>19.791399999999999</c:v>
                </c:pt>
                <c:pt idx="382">
                  <c:v>19.8706</c:v>
                </c:pt>
                <c:pt idx="383">
                  <c:v>19.7882</c:v>
                </c:pt>
                <c:pt idx="384">
                  <c:v>19.7544</c:v>
                </c:pt>
                <c:pt idx="385">
                  <c:v>19.7544</c:v>
                </c:pt>
                <c:pt idx="386">
                  <c:v>19.7544</c:v>
                </c:pt>
                <c:pt idx="387">
                  <c:v>19.821400000000001</c:v>
                </c:pt>
                <c:pt idx="388">
                  <c:v>19.7363</c:v>
                </c:pt>
                <c:pt idx="389">
                  <c:v>19.682700000000001</c:v>
                </c:pt>
                <c:pt idx="390">
                  <c:v>19.795300000000001</c:v>
                </c:pt>
                <c:pt idx="391">
                  <c:v>19.815899999999999</c:v>
                </c:pt>
                <c:pt idx="392">
                  <c:v>19.815899999999999</c:v>
                </c:pt>
                <c:pt idx="393">
                  <c:v>19.815899999999999</c:v>
                </c:pt>
                <c:pt idx="394">
                  <c:v>19.7332</c:v>
                </c:pt>
                <c:pt idx="395">
                  <c:v>19.735800000000001</c:v>
                </c:pt>
                <c:pt idx="396">
                  <c:v>19.737400000000001</c:v>
                </c:pt>
                <c:pt idx="397">
                  <c:v>19.579499999999999</c:v>
                </c:pt>
                <c:pt idx="398">
                  <c:v>19.727699999999999</c:v>
                </c:pt>
                <c:pt idx="399">
                  <c:v>19.727699999999999</c:v>
                </c:pt>
                <c:pt idx="400">
                  <c:v>19.727699999999999</c:v>
                </c:pt>
                <c:pt idx="401">
                  <c:v>19.763300000000001</c:v>
                </c:pt>
                <c:pt idx="402">
                  <c:v>19.514399999999998</c:v>
                </c:pt>
                <c:pt idx="403">
                  <c:v>19.3215</c:v>
                </c:pt>
                <c:pt idx="404">
                  <c:v>19.405000000000001</c:v>
                </c:pt>
                <c:pt idx="405">
                  <c:v>19.509399999999999</c:v>
                </c:pt>
                <c:pt idx="406">
                  <c:v>19.509399999999999</c:v>
                </c:pt>
                <c:pt idx="407">
                  <c:v>19.509399999999999</c:v>
                </c:pt>
                <c:pt idx="408">
                  <c:v>19.486999999999998</c:v>
                </c:pt>
                <c:pt idx="409">
                  <c:v>19.3462</c:v>
                </c:pt>
                <c:pt idx="410">
                  <c:v>19.265899999999998</c:v>
                </c:pt>
                <c:pt idx="411">
                  <c:v>19.326899999999998</c:v>
                </c:pt>
                <c:pt idx="412">
                  <c:v>19.4298</c:v>
                </c:pt>
                <c:pt idx="413">
                  <c:v>19.4298</c:v>
                </c:pt>
                <c:pt idx="414">
                  <c:v>19.4298</c:v>
                </c:pt>
                <c:pt idx="415">
                  <c:v>19.427700000000002</c:v>
                </c:pt>
                <c:pt idx="416">
                  <c:v>19.444299999999998</c:v>
                </c:pt>
                <c:pt idx="417">
                  <c:v>19.382300000000001</c:v>
                </c:pt>
                <c:pt idx="418">
                  <c:v>19.5505</c:v>
                </c:pt>
                <c:pt idx="419">
                  <c:v>19.546900000000001</c:v>
                </c:pt>
                <c:pt idx="420">
                  <c:v>19.546900000000001</c:v>
                </c:pt>
                <c:pt idx="421">
                  <c:v>19.546900000000001</c:v>
                </c:pt>
                <c:pt idx="422">
                  <c:v>19.529699999999998</c:v>
                </c:pt>
                <c:pt idx="423">
                  <c:v>19.353999999999999</c:v>
                </c:pt>
                <c:pt idx="424">
                  <c:v>20.939800000000002</c:v>
                </c:pt>
                <c:pt idx="425">
                  <c:v>20.9176</c:v>
                </c:pt>
                <c:pt idx="426">
                  <c:v>20.7758</c:v>
                </c:pt>
                <c:pt idx="427">
                  <c:v>20.7758</c:v>
                </c:pt>
                <c:pt idx="428">
                  <c:v>20.7758</c:v>
                </c:pt>
                <c:pt idx="429">
                  <c:v>20.858599999999999</c:v>
                </c:pt>
                <c:pt idx="430">
                  <c:v>20.9084</c:v>
                </c:pt>
                <c:pt idx="431">
                  <c:v>20.979500000000002</c:v>
                </c:pt>
                <c:pt idx="432">
                  <c:v>20.799600000000002</c:v>
                </c:pt>
                <c:pt idx="433">
                  <c:v>20.7134</c:v>
                </c:pt>
                <c:pt idx="434">
                  <c:v>20.7134</c:v>
                </c:pt>
                <c:pt idx="435">
                  <c:v>20.7134</c:v>
                </c:pt>
                <c:pt idx="436">
                  <c:v>20.417300000000001</c:v>
                </c:pt>
                <c:pt idx="437">
                  <c:v>20.5198</c:v>
                </c:pt>
                <c:pt idx="438">
                  <c:v>20.6252</c:v>
                </c:pt>
                <c:pt idx="439">
                  <c:v>20.538499999999999</c:v>
                </c:pt>
                <c:pt idx="440">
                  <c:v>20.414200000000001</c:v>
                </c:pt>
                <c:pt idx="441">
                  <c:v>20.414200000000001</c:v>
                </c:pt>
                <c:pt idx="442">
                  <c:v>20.414200000000001</c:v>
                </c:pt>
                <c:pt idx="443">
                  <c:v>20.435500000000001</c:v>
                </c:pt>
                <c:pt idx="444">
                  <c:v>20.4313</c:v>
                </c:pt>
                <c:pt idx="445">
                  <c:v>20.403500000000001</c:v>
                </c:pt>
                <c:pt idx="446">
                  <c:v>20.456299999999999</c:v>
                </c:pt>
                <c:pt idx="447">
                  <c:v>20.293500000000002</c:v>
                </c:pt>
                <c:pt idx="448">
                  <c:v>20.293500000000002</c:v>
                </c:pt>
                <c:pt idx="449">
                  <c:v>20.293500000000002</c:v>
                </c:pt>
                <c:pt idx="450">
                  <c:v>20.4831</c:v>
                </c:pt>
                <c:pt idx="451">
                  <c:v>20.6416</c:v>
                </c:pt>
                <c:pt idx="452">
                  <c:v>20.7119</c:v>
                </c:pt>
                <c:pt idx="453">
                  <c:v>20.642700000000001</c:v>
                </c:pt>
                <c:pt idx="454">
                  <c:v>20.518799999999999</c:v>
                </c:pt>
                <c:pt idx="455">
                  <c:v>20.518799999999999</c:v>
                </c:pt>
                <c:pt idx="456">
                  <c:v>20.518799999999999</c:v>
                </c:pt>
                <c:pt idx="457">
                  <c:v>20.078199999999999</c:v>
                </c:pt>
                <c:pt idx="458">
                  <c:v>20.165800000000001</c:v>
                </c:pt>
                <c:pt idx="459">
                  <c:v>20.165800000000001</c:v>
                </c:pt>
                <c:pt idx="460">
                  <c:v>20.283100000000001</c:v>
                </c:pt>
                <c:pt idx="461">
                  <c:v>20.3446</c:v>
                </c:pt>
                <c:pt idx="462">
                  <c:v>20.3446</c:v>
                </c:pt>
                <c:pt idx="463">
                  <c:v>20.3446</c:v>
                </c:pt>
                <c:pt idx="464">
                  <c:v>20.220199999999998</c:v>
                </c:pt>
                <c:pt idx="465">
                  <c:v>20.2636</c:v>
                </c:pt>
                <c:pt idx="466">
                  <c:v>19.9693</c:v>
                </c:pt>
                <c:pt idx="467">
                  <c:v>19.784199999999998</c:v>
                </c:pt>
                <c:pt idx="468">
                  <c:v>19.9693</c:v>
                </c:pt>
                <c:pt idx="469">
                  <c:v>19.9693</c:v>
                </c:pt>
                <c:pt idx="470">
                  <c:v>19.9693</c:v>
                </c:pt>
                <c:pt idx="471">
                  <c:v>20.139399999999998</c:v>
                </c:pt>
                <c:pt idx="472">
                  <c:v>20.232600000000001</c:v>
                </c:pt>
                <c:pt idx="473">
                  <c:v>20.319700000000001</c:v>
                </c:pt>
                <c:pt idx="474">
                  <c:v>20.415299999999998</c:v>
                </c:pt>
                <c:pt idx="475">
                  <c:v>20.292999999999999</c:v>
                </c:pt>
                <c:pt idx="476">
                  <c:v>20.292999999999999</c:v>
                </c:pt>
                <c:pt idx="477">
                  <c:v>20.292999999999999</c:v>
                </c:pt>
                <c:pt idx="478">
                  <c:v>19.992000000000001</c:v>
                </c:pt>
                <c:pt idx="479">
                  <c:v>19.9237</c:v>
                </c:pt>
                <c:pt idx="480">
                  <c:v>19.8279</c:v>
                </c:pt>
                <c:pt idx="481">
                  <c:v>19.770099999999999</c:v>
                </c:pt>
                <c:pt idx="482">
                  <c:v>19.660399999999999</c:v>
                </c:pt>
                <c:pt idx="483">
                  <c:v>19.660299999999999</c:v>
                </c:pt>
                <c:pt idx="484">
                  <c:v>19.660299999999999</c:v>
                </c:pt>
                <c:pt idx="485">
                  <c:v>19.403300000000002</c:v>
                </c:pt>
                <c:pt idx="486">
                  <c:v>19.508299999999998</c:v>
                </c:pt>
                <c:pt idx="487">
                  <c:v>19.819299999999998</c:v>
                </c:pt>
                <c:pt idx="488">
                  <c:v>19.932200000000002</c:v>
                </c:pt>
                <c:pt idx="489">
                  <c:v>20.050899999999999</c:v>
                </c:pt>
                <c:pt idx="490">
                  <c:v>20.050899999999999</c:v>
                </c:pt>
                <c:pt idx="491">
                  <c:v>20.050899999999999</c:v>
                </c:pt>
                <c:pt idx="492">
                  <c:v>20.050899999999999</c:v>
                </c:pt>
                <c:pt idx="493">
                  <c:v>20.0822</c:v>
                </c:pt>
                <c:pt idx="494">
                  <c:v>20.098800000000001</c:v>
                </c:pt>
                <c:pt idx="495">
                  <c:v>19.964200000000002</c:v>
                </c:pt>
                <c:pt idx="496">
                  <c:v>19.821200000000001</c:v>
                </c:pt>
                <c:pt idx="497">
                  <c:v>19.821200000000001</c:v>
                </c:pt>
                <c:pt idx="498">
                  <c:v>19.821200000000001</c:v>
                </c:pt>
                <c:pt idx="499">
                  <c:v>20.0487</c:v>
                </c:pt>
                <c:pt idx="500">
                  <c:v>19.976500000000001</c:v>
                </c:pt>
                <c:pt idx="501">
                  <c:v>19.872399999999999</c:v>
                </c:pt>
                <c:pt idx="502">
                  <c:v>19.732199999999999</c:v>
                </c:pt>
                <c:pt idx="503">
                  <c:v>19.786899999999999</c:v>
                </c:pt>
                <c:pt idx="504">
                  <c:v>19.786899999999999</c:v>
                </c:pt>
                <c:pt idx="505">
                  <c:v>19.786899999999999</c:v>
                </c:pt>
                <c:pt idx="506">
                  <c:v>19.750399999999999</c:v>
                </c:pt>
                <c:pt idx="507">
                  <c:v>19.670500000000001</c:v>
                </c:pt>
                <c:pt idx="508">
                  <c:v>19.4526</c:v>
                </c:pt>
                <c:pt idx="509">
                  <c:v>19.037400000000002</c:v>
                </c:pt>
                <c:pt idx="510">
                  <c:v>18.6724</c:v>
                </c:pt>
                <c:pt idx="511">
                  <c:v>18.6724</c:v>
                </c:pt>
                <c:pt idx="512">
                  <c:v>18.6724</c:v>
                </c:pt>
                <c:pt idx="513">
                  <c:v>18.089099999999998</c:v>
                </c:pt>
                <c:pt idx="514">
                  <c:v>19.274799999999999</c:v>
                </c:pt>
                <c:pt idx="515">
                  <c:v>19.613</c:v>
                </c:pt>
                <c:pt idx="516">
                  <c:v>20.165800000000001</c:v>
                </c:pt>
                <c:pt idx="517">
                  <c:v>20.3034</c:v>
                </c:pt>
                <c:pt idx="518">
                  <c:v>20.3034</c:v>
                </c:pt>
                <c:pt idx="519">
                  <c:v>20.3034</c:v>
                </c:pt>
                <c:pt idx="520">
                  <c:v>20.295000000000002</c:v>
                </c:pt>
                <c:pt idx="521">
                  <c:v>19.734500000000001</c:v>
                </c:pt>
                <c:pt idx="522">
                  <c:v>19.822600000000001</c:v>
                </c:pt>
                <c:pt idx="523">
                  <c:v>19.897300000000001</c:v>
                </c:pt>
                <c:pt idx="524">
                  <c:v>19.724599999999999</c:v>
                </c:pt>
                <c:pt idx="525">
                  <c:v>19.724599999999999</c:v>
                </c:pt>
                <c:pt idx="526">
                  <c:v>19.724599999999999</c:v>
                </c:pt>
                <c:pt idx="527">
                  <c:v>19.724599999999999</c:v>
                </c:pt>
                <c:pt idx="528">
                  <c:v>19.947600000000001</c:v>
                </c:pt>
                <c:pt idx="529">
                  <c:v>19.810600000000001</c:v>
                </c:pt>
                <c:pt idx="530">
                  <c:v>19.867999999999999</c:v>
                </c:pt>
                <c:pt idx="531">
                  <c:v>19.715499999999999</c:v>
                </c:pt>
                <c:pt idx="532">
                  <c:v>19.715499999999999</c:v>
                </c:pt>
                <c:pt idx="533">
                  <c:v>19.715499999999999</c:v>
                </c:pt>
                <c:pt idx="534">
                  <c:v>19.557099999999998</c:v>
                </c:pt>
                <c:pt idx="535">
                  <c:v>19.717300000000002</c:v>
                </c:pt>
                <c:pt idx="536">
                  <c:v>20.158200000000001</c:v>
                </c:pt>
                <c:pt idx="537">
                  <c:v>20.192499999999999</c:v>
                </c:pt>
                <c:pt idx="538">
                  <c:v>19.987100000000002</c:v>
                </c:pt>
                <c:pt idx="539">
                  <c:v>19.987100000000002</c:v>
                </c:pt>
                <c:pt idx="540">
                  <c:v>19.987100000000002</c:v>
                </c:pt>
                <c:pt idx="541">
                  <c:v>20.18</c:v>
                </c:pt>
                <c:pt idx="542">
                  <c:v>19.7577</c:v>
                </c:pt>
                <c:pt idx="543">
                  <c:v>19.6004</c:v>
                </c:pt>
                <c:pt idx="544">
                  <c:v>19.534600000000001</c:v>
                </c:pt>
                <c:pt idx="545">
                  <c:v>19.593</c:v>
                </c:pt>
                <c:pt idx="546">
                  <c:v>19.593</c:v>
                </c:pt>
                <c:pt idx="547">
                  <c:v>19.593</c:v>
                </c:pt>
                <c:pt idx="548">
                  <c:v>19.048200000000001</c:v>
                </c:pt>
                <c:pt idx="549">
                  <c:v>19.095600000000001</c:v>
                </c:pt>
                <c:pt idx="550">
                  <c:v>19.491099999999999</c:v>
                </c:pt>
                <c:pt idx="551">
                  <c:v>19.396000000000001</c:v>
                </c:pt>
                <c:pt idx="552">
                  <c:v>19.539300000000001</c:v>
                </c:pt>
                <c:pt idx="553">
                  <c:v>19.539300000000001</c:v>
                </c:pt>
                <c:pt idx="554">
                  <c:v>19.539300000000001</c:v>
                </c:pt>
                <c:pt idx="555">
                  <c:v>19.850200000000001</c:v>
                </c:pt>
                <c:pt idx="556">
                  <c:v>19.9895</c:v>
                </c:pt>
                <c:pt idx="557">
                  <c:v>20.313300000000002</c:v>
                </c:pt>
                <c:pt idx="558">
                  <c:v>20.474900000000002</c:v>
                </c:pt>
                <c:pt idx="559">
                  <c:v>20.453900000000001</c:v>
                </c:pt>
                <c:pt idx="560">
                  <c:v>20.453900000000001</c:v>
                </c:pt>
                <c:pt idx="561">
                  <c:v>20.453900000000001</c:v>
                </c:pt>
                <c:pt idx="562">
                  <c:v>20.453900000000001</c:v>
                </c:pt>
                <c:pt idx="563">
                  <c:v>20.278700000000001</c:v>
                </c:pt>
                <c:pt idx="564">
                  <c:v>20.323599999999999</c:v>
                </c:pt>
                <c:pt idx="565">
                  <c:v>20.255600000000001</c:v>
                </c:pt>
                <c:pt idx="566">
                  <c:v>20.268999999999998</c:v>
                </c:pt>
                <c:pt idx="567">
                  <c:v>20.268999999999998</c:v>
                </c:pt>
                <c:pt idx="568">
                  <c:v>20.268999999999998</c:v>
                </c:pt>
                <c:pt idx="569">
                  <c:v>20.1523</c:v>
                </c:pt>
                <c:pt idx="570">
                  <c:v>20.274699999999999</c:v>
                </c:pt>
                <c:pt idx="571">
                  <c:v>20.0732</c:v>
                </c:pt>
                <c:pt idx="572">
                  <c:v>20.327999999999999</c:v>
                </c:pt>
                <c:pt idx="573">
                  <c:v>20.438300000000002</c:v>
                </c:pt>
                <c:pt idx="574">
                  <c:v>20.438300000000002</c:v>
                </c:pt>
                <c:pt idx="575">
                  <c:v>20.438300000000002</c:v>
                </c:pt>
                <c:pt idx="576">
                  <c:v>20.1999</c:v>
                </c:pt>
                <c:pt idx="577">
                  <c:v>20.067299999999999</c:v>
                </c:pt>
                <c:pt idx="578">
                  <c:v>20.306999999999999</c:v>
                </c:pt>
                <c:pt idx="579">
                  <c:v>20.202100000000002</c:v>
                </c:pt>
                <c:pt idx="580">
                  <c:v>19.817</c:v>
                </c:pt>
                <c:pt idx="581">
                  <c:v>19.817</c:v>
                </c:pt>
                <c:pt idx="582">
                  <c:v>19.817</c:v>
                </c:pt>
                <c:pt idx="583">
                  <c:v>19.956399999999999</c:v>
                </c:pt>
                <c:pt idx="584">
                  <c:v>20.084299999999999</c:v>
                </c:pt>
                <c:pt idx="585">
                  <c:v>20.013200000000001</c:v>
                </c:pt>
                <c:pt idx="586">
                  <c:v>19.862200000000001</c:v>
                </c:pt>
                <c:pt idx="587">
                  <c:v>19.856000000000002</c:v>
                </c:pt>
                <c:pt idx="588">
                  <c:v>19.856000000000002</c:v>
                </c:pt>
                <c:pt idx="589">
                  <c:v>19.856000000000002</c:v>
                </c:pt>
                <c:pt idx="590">
                  <c:v>19.761800000000001</c:v>
                </c:pt>
                <c:pt idx="591">
                  <c:v>19.659199999999998</c:v>
                </c:pt>
                <c:pt idx="592">
                  <c:v>19.556899999999999</c:v>
                </c:pt>
                <c:pt idx="593">
                  <c:v>19.2422</c:v>
                </c:pt>
                <c:pt idx="594">
                  <c:v>19.1663</c:v>
                </c:pt>
                <c:pt idx="595">
                  <c:v>19.1663</c:v>
                </c:pt>
                <c:pt idx="596">
                  <c:v>19.1663</c:v>
                </c:pt>
                <c:pt idx="597">
                  <c:v>19.5199</c:v>
                </c:pt>
                <c:pt idx="598">
                  <c:v>19.465499999999999</c:v>
                </c:pt>
                <c:pt idx="599">
                  <c:v>19.640799999999999</c:v>
                </c:pt>
                <c:pt idx="600">
                  <c:v>19.748999999999999</c:v>
                </c:pt>
                <c:pt idx="601">
                  <c:v>19.689900000000002</c:v>
                </c:pt>
                <c:pt idx="602">
                  <c:v>19.689900000000002</c:v>
                </c:pt>
                <c:pt idx="603">
                  <c:v>19.689900000000002</c:v>
                </c:pt>
                <c:pt idx="604">
                  <c:v>19.614999999999998</c:v>
                </c:pt>
                <c:pt idx="605">
                  <c:v>19.6523</c:v>
                </c:pt>
                <c:pt idx="606">
                  <c:v>19.645800000000001</c:v>
                </c:pt>
                <c:pt idx="607">
                  <c:v>19.677700000000002</c:v>
                </c:pt>
                <c:pt idx="608">
                  <c:v>19.5943</c:v>
                </c:pt>
                <c:pt idx="609">
                  <c:v>19.5943</c:v>
                </c:pt>
                <c:pt idx="610">
                  <c:v>19.5943</c:v>
                </c:pt>
                <c:pt idx="611">
                  <c:v>19.743200000000002</c:v>
                </c:pt>
                <c:pt idx="612">
                  <c:v>20.999700000000001</c:v>
                </c:pt>
                <c:pt idx="613">
                  <c:v>20.668399999999998</c:v>
                </c:pt>
                <c:pt idx="614">
                  <c:v>20.469200000000001</c:v>
                </c:pt>
                <c:pt idx="615">
                  <c:v>20.521599999999999</c:v>
                </c:pt>
                <c:pt idx="616">
                  <c:v>20.521599999999999</c:v>
                </c:pt>
                <c:pt idx="617">
                  <c:v>20.521599999999999</c:v>
                </c:pt>
                <c:pt idx="618">
                  <c:v>20.0364</c:v>
                </c:pt>
                <c:pt idx="619">
                  <c:v>19.8492</c:v>
                </c:pt>
                <c:pt idx="620">
                  <c:v>19.868099999999998</c:v>
                </c:pt>
                <c:pt idx="621">
                  <c:v>19.9969</c:v>
                </c:pt>
                <c:pt idx="622">
                  <c:v>19.6477</c:v>
                </c:pt>
                <c:pt idx="623">
                  <c:v>19.6477</c:v>
                </c:pt>
                <c:pt idx="624">
                  <c:v>19.6477</c:v>
                </c:pt>
                <c:pt idx="625">
                  <c:v>19.502500000000001</c:v>
                </c:pt>
                <c:pt idx="626">
                  <c:v>19.846800000000002</c:v>
                </c:pt>
                <c:pt idx="627">
                  <c:v>20.223700000000001</c:v>
                </c:pt>
                <c:pt idx="628">
                  <c:v>19.983799999999999</c:v>
                </c:pt>
                <c:pt idx="629">
                  <c:v>20.0059</c:v>
                </c:pt>
                <c:pt idx="630">
                  <c:v>20.0059</c:v>
                </c:pt>
                <c:pt idx="631">
                  <c:v>20.0059</c:v>
                </c:pt>
                <c:pt idx="632">
                  <c:v>20.0214</c:v>
                </c:pt>
                <c:pt idx="633">
                  <c:v>20.095800000000001</c:v>
                </c:pt>
                <c:pt idx="634">
                  <c:v>20.406199999999998</c:v>
                </c:pt>
                <c:pt idx="635">
                  <c:v>20.444400000000002</c:v>
                </c:pt>
                <c:pt idx="636">
                  <c:v>20.444400000000002</c:v>
                </c:pt>
                <c:pt idx="637">
                  <c:v>20.444400000000002</c:v>
                </c:pt>
                <c:pt idx="638">
                  <c:v>20.444400000000002</c:v>
                </c:pt>
                <c:pt idx="639">
                  <c:v>20.444400000000002</c:v>
                </c:pt>
                <c:pt idx="640">
                  <c:v>20.346</c:v>
                </c:pt>
                <c:pt idx="641">
                  <c:v>20.187100000000001</c:v>
                </c:pt>
                <c:pt idx="642">
                  <c:v>19.983799999999999</c:v>
                </c:pt>
                <c:pt idx="643">
                  <c:v>19.983799999999999</c:v>
                </c:pt>
                <c:pt idx="644">
                  <c:v>19.983799999999999</c:v>
                </c:pt>
                <c:pt idx="645">
                  <c:v>19.983799999999999</c:v>
                </c:pt>
                <c:pt idx="646">
                  <c:v>19.8567</c:v>
                </c:pt>
                <c:pt idx="647">
                  <c:v>19.844899999999999</c:v>
                </c:pt>
                <c:pt idx="648">
                  <c:v>19.547999999999998</c:v>
                </c:pt>
                <c:pt idx="649">
                  <c:v>19.120100000000001</c:v>
                </c:pt>
                <c:pt idx="650">
                  <c:v>19.116499999999998</c:v>
                </c:pt>
                <c:pt idx="651">
                  <c:v>19.116499999999998</c:v>
                </c:pt>
                <c:pt idx="652">
                  <c:v>19.116499999999998</c:v>
                </c:pt>
                <c:pt idx="653">
                  <c:v>18.922699999999999</c:v>
                </c:pt>
                <c:pt idx="654">
                  <c:v>19.006599999999999</c:v>
                </c:pt>
                <c:pt idx="655">
                  <c:v>18.6938</c:v>
                </c:pt>
                <c:pt idx="656">
                  <c:v>18.9482</c:v>
                </c:pt>
                <c:pt idx="657">
                  <c:v>18.544899999999998</c:v>
                </c:pt>
                <c:pt idx="658">
                  <c:v>18.544899999999998</c:v>
                </c:pt>
                <c:pt idx="659">
                  <c:v>18.544899999999998</c:v>
                </c:pt>
                <c:pt idx="660">
                  <c:v>18.343299999999999</c:v>
                </c:pt>
                <c:pt idx="661">
                  <c:v>18.435500000000001</c:v>
                </c:pt>
                <c:pt idx="662">
                  <c:v>18.191199999999998</c:v>
                </c:pt>
                <c:pt idx="663">
                  <c:v>18.487200000000001</c:v>
                </c:pt>
                <c:pt idx="664">
                  <c:v>19.0306</c:v>
                </c:pt>
                <c:pt idx="665">
                  <c:v>19.0306</c:v>
                </c:pt>
                <c:pt idx="666">
                  <c:v>19.0306</c:v>
                </c:pt>
                <c:pt idx="667">
                  <c:v>18.652000000000001</c:v>
                </c:pt>
                <c:pt idx="668">
                  <c:v>18.940799999999999</c:v>
                </c:pt>
                <c:pt idx="669">
                  <c:v>19.0121</c:v>
                </c:pt>
                <c:pt idx="670">
                  <c:v>19.341100000000001</c:v>
                </c:pt>
                <c:pt idx="671">
                  <c:v>19.6938</c:v>
                </c:pt>
                <c:pt idx="672">
                  <c:v>19.6938</c:v>
                </c:pt>
                <c:pt idx="673">
                  <c:v>19.6938</c:v>
                </c:pt>
                <c:pt idx="674">
                  <c:v>19.467300000000002</c:v>
                </c:pt>
                <c:pt idx="675">
                  <c:v>19.110800000000001</c:v>
                </c:pt>
                <c:pt idx="676">
                  <c:v>19.342300000000002</c:v>
                </c:pt>
                <c:pt idx="677">
                  <c:v>19.621099999999998</c:v>
                </c:pt>
                <c:pt idx="678">
                  <c:v>19.604900000000001</c:v>
                </c:pt>
                <c:pt idx="679">
                  <c:v>19.604900000000001</c:v>
                </c:pt>
                <c:pt idx="680">
                  <c:v>19.604900000000001</c:v>
                </c:pt>
                <c:pt idx="681">
                  <c:v>19.253799999999998</c:v>
                </c:pt>
                <c:pt idx="682">
                  <c:v>18.865600000000001</c:v>
                </c:pt>
                <c:pt idx="683">
                  <c:v>18.720500000000001</c:v>
                </c:pt>
                <c:pt idx="684">
                  <c:v>18.569400000000002</c:v>
                </c:pt>
                <c:pt idx="685">
                  <c:v>19.020900000000001</c:v>
                </c:pt>
                <c:pt idx="686">
                  <c:v>19.020900000000001</c:v>
                </c:pt>
                <c:pt idx="687">
                  <c:v>19.020900000000001</c:v>
                </c:pt>
                <c:pt idx="688">
                  <c:v>19.020900000000001</c:v>
                </c:pt>
                <c:pt idx="689">
                  <c:v>19.284400000000002</c:v>
                </c:pt>
                <c:pt idx="690">
                  <c:v>19.7639</c:v>
                </c:pt>
                <c:pt idx="691">
                  <c:v>19.8626</c:v>
                </c:pt>
                <c:pt idx="692">
                  <c:v>19.6814</c:v>
                </c:pt>
                <c:pt idx="693">
                  <c:v>19.6814</c:v>
                </c:pt>
                <c:pt idx="694">
                  <c:v>19.6814</c:v>
                </c:pt>
                <c:pt idx="695">
                  <c:v>19.7316</c:v>
                </c:pt>
                <c:pt idx="696">
                  <c:v>19.6051</c:v>
                </c:pt>
                <c:pt idx="697">
                  <c:v>19.5688</c:v>
                </c:pt>
                <c:pt idx="698">
                  <c:v>19.589300000000001</c:v>
                </c:pt>
                <c:pt idx="699">
                  <c:v>18.276800000000001</c:v>
                </c:pt>
                <c:pt idx="700">
                  <c:v>18.276800000000001</c:v>
                </c:pt>
                <c:pt idx="701">
                  <c:v>18.276700000000002</c:v>
                </c:pt>
                <c:pt idx="702">
                  <c:v>18.330200000000001</c:v>
                </c:pt>
                <c:pt idx="703">
                  <c:v>18.555099999999999</c:v>
                </c:pt>
                <c:pt idx="704">
                  <c:v>18.525500000000001</c:v>
                </c:pt>
                <c:pt idx="705">
                  <c:v>18.9069</c:v>
                </c:pt>
                <c:pt idx="706">
                  <c:v>19.0229</c:v>
                </c:pt>
                <c:pt idx="707">
                  <c:v>19.0229</c:v>
                </c:pt>
                <c:pt idx="708">
                  <c:v>19.0229</c:v>
                </c:pt>
                <c:pt idx="709">
                  <c:v>19.259799999999998</c:v>
                </c:pt>
                <c:pt idx="710">
                  <c:v>19.148700000000002</c:v>
                </c:pt>
                <c:pt idx="711">
                  <c:v>19.174700000000001</c:v>
                </c:pt>
                <c:pt idx="712">
                  <c:v>19.146699999999999</c:v>
                </c:pt>
                <c:pt idx="713">
                  <c:v>19.347100000000001</c:v>
                </c:pt>
                <c:pt idx="714">
                  <c:v>19.347100000000001</c:v>
                </c:pt>
                <c:pt idx="715">
                  <c:v>19.347100000000001</c:v>
                </c:pt>
                <c:pt idx="716">
                  <c:v>19.3384</c:v>
                </c:pt>
                <c:pt idx="717">
                  <c:v>20.1754</c:v>
                </c:pt>
                <c:pt idx="718">
                  <c:v>20.293900000000001</c:v>
                </c:pt>
                <c:pt idx="719">
                  <c:v>20.486000000000001</c:v>
                </c:pt>
                <c:pt idx="720">
                  <c:v>20.303100000000001</c:v>
                </c:pt>
                <c:pt idx="721">
                  <c:v>20.303100000000001</c:v>
                </c:pt>
                <c:pt idx="722">
                  <c:v>20.303100000000001</c:v>
                </c:pt>
                <c:pt idx="723">
                  <c:v>20.397400000000001</c:v>
                </c:pt>
                <c:pt idx="724">
                  <c:v>20.292000000000002</c:v>
                </c:pt>
                <c:pt idx="725">
                  <c:v>20.172799999999999</c:v>
                </c:pt>
                <c:pt idx="726">
                  <c:v>20.032299999999999</c:v>
                </c:pt>
                <c:pt idx="727">
                  <c:v>20.032299999999999</c:v>
                </c:pt>
                <c:pt idx="728">
                  <c:v>20.032299999999999</c:v>
                </c:pt>
                <c:pt idx="729">
                  <c:v>20.032299999999999</c:v>
                </c:pt>
                <c:pt idx="730">
                  <c:v>20.0806</c:v>
                </c:pt>
                <c:pt idx="731">
                  <c:v>20.131</c:v>
                </c:pt>
                <c:pt idx="732">
                  <c:v>20.975999999999999</c:v>
                </c:pt>
                <c:pt idx="733">
                  <c:v>20.961099999999998</c:v>
                </c:pt>
                <c:pt idx="734">
                  <c:v>20.877300000000002</c:v>
                </c:pt>
                <c:pt idx="735">
                  <c:v>20.877300000000002</c:v>
                </c:pt>
                <c:pt idx="736">
                  <c:v>20.877300000000002</c:v>
                </c:pt>
                <c:pt idx="737">
                  <c:v>20.736499999999999</c:v>
                </c:pt>
                <c:pt idx="738">
                  <c:v>20.6875</c:v>
                </c:pt>
                <c:pt idx="739">
                  <c:v>20.752500000000001</c:v>
                </c:pt>
                <c:pt idx="740">
                  <c:v>20.6266</c:v>
                </c:pt>
                <c:pt idx="741">
                  <c:v>20.8291</c:v>
                </c:pt>
                <c:pt idx="742">
                  <c:v>20.8291</c:v>
                </c:pt>
                <c:pt idx="743">
                  <c:v>20.8291</c:v>
                </c:pt>
                <c:pt idx="744">
                  <c:v>20.869</c:v>
                </c:pt>
                <c:pt idx="745">
                  <c:v>21.1157</c:v>
                </c:pt>
                <c:pt idx="746">
                  <c:v>21.270399999999999</c:v>
                </c:pt>
                <c:pt idx="747">
                  <c:v>21.263300000000001</c:v>
                </c:pt>
                <c:pt idx="748">
                  <c:v>21.215</c:v>
                </c:pt>
                <c:pt idx="749">
                  <c:v>21.215</c:v>
                </c:pt>
                <c:pt idx="750">
                  <c:v>21.215</c:v>
                </c:pt>
                <c:pt idx="751">
                  <c:v>21.343499999999999</c:v>
                </c:pt>
                <c:pt idx="752">
                  <c:v>21.572900000000001</c:v>
                </c:pt>
                <c:pt idx="753">
                  <c:v>21.641400000000001</c:v>
                </c:pt>
                <c:pt idx="754">
                  <c:v>21.5945</c:v>
                </c:pt>
                <c:pt idx="755">
                  <c:v>21.583300000000001</c:v>
                </c:pt>
                <c:pt idx="756">
                  <c:v>21.583300000000001</c:v>
                </c:pt>
                <c:pt idx="757">
                  <c:v>21.583300000000001</c:v>
                </c:pt>
                <c:pt idx="758">
                  <c:v>21.462</c:v>
                </c:pt>
                <c:pt idx="759">
                  <c:v>21.482900000000001</c:v>
                </c:pt>
                <c:pt idx="760">
                  <c:v>21.604600000000001</c:v>
                </c:pt>
                <c:pt idx="761">
                  <c:v>21.602699999999999</c:v>
                </c:pt>
                <c:pt idx="762">
                  <c:v>21.791599999999999</c:v>
                </c:pt>
                <c:pt idx="763">
                  <c:v>21.791599999999999</c:v>
                </c:pt>
                <c:pt idx="764">
                  <c:v>21.791599999999999</c:v>
                </c:pt>
                <c:pt idx="765">
                  <c:v>21.657599999999999</c:v>
                </c:pt>
                <c:pt idx="766">
                  <c:v>21.410799999999998</c:v>
                </c:pt>
                <c:pt idx="767">
                  <c:v>21.2926</c:v>
                </c:pt>
                <c:pt idx="768">
                  <c:v>21.2927</c:v>
                </c:pt>
                <c:pt idx="769">
                  <c:v>21.4011</c:v>
                </c:pt>
                <c:pt idx="770">
                  <c:v>21.4011</c:v>
                </c:pt>
                <c:pt idx="771">
                  <c:v>21.4011</c:v>
                </c:pt>
                <c:pt idx="772">
                  <c:v>21.186199999999999</c:v>
                </c:pt>
                <c:pt idx="773">
                  <c:v>21.516300000000001</c:v>
                </c:pt>
                <c:pt idx="774">
                  <c:v>21.5366</c:v>
                </c:pt>
                <c:pt idx="775">
                  <c:v>21.536000000000001</c:v>
                </c:pt>
                <c:pt idx="776">
                  <c:v>21.474699999999999</c:v>
                </c:pt>
                <c:pt idx="777">
                  <c:v>21.474699999999999</c:v>
                </c:pt>
                <c:pt idx="778">
                  <c:v>21.474699999999999</c:v>
                </c:pt>
                <c:pt idx="779">
                  <c:v>21.7011</c:v>
                </c:pt>
                <c:pt idx="780">
                  <c:v>21.738</c:v>
                </c:pt>
                <c:pt idx="781">
                  <c:v>21.595700000000001</c:v>
                </c:pt>
                <c:pt idx="782">
                  <c:v>21.582100000000001</c:v>
                </c:pt>
                <c:pt idx="783">
                  <c:v>21.741800000000001</c:v>
                </c:pt>
                <c:pt idx="784">
                  <c:v>21.741800000000001</c:v>
                </c:pt>
                <c:pt idx="785">
                  <c:v>21.741800000000001</c:v>
                </c:pt>
                <c:pt idx="786">
                  <c:v>21.741800000000001</c:v>
                </c:pt>
                <c:pt idx="787">
                  <c:v>21.793800000000001</c:v>
                </c:pt>
                <c:pt idx="788">
                  <c:v>21.9514</c:v>
                </c:pt>
                <c:pt idx="789">
                  <c:v>21.183</c:v>
                </c:pt>
                <c:pt idx="790">
                  <c:v>21.267499999999998</c:v>
                </c:pt>
                <c:pt idx="791">
                  <c:v>21.267499999999998</c:v>
                </c:pt>
                <c:pt idx="792">
                  <c:v>21.267499999999998</c:v>
                </c:pt>
                <c:pt idx="793">
                  <c:v>21.239699999999999</c:v>
                </c:pt>
                <c:pt idx="794">
                  <c:v>21.201499999999999</c:v>
                </c:pt>
                <c:pt idx="795">
                  <c:v>21.198499999999999</c:v>
                </c:pt>
                <c:pt idx="796">
                  <c:v>21.3078</c:v>
                </c:pt>
                <c:pt idx="797">
                  <c:v>21.4437</c:v>
                </c:pt>
                <c:pt idx="798">
                  <c:v>21.4437</c:v>
                </c:pt>
                <c:pt idx="799">
                  <c:v>21.4437</c:v>
                </c:pt>
                <c:pt idx="800">
                  <c:v>21.519200000000001</c:v>
                </c:pt>
                <c:pt idx="801">
                  <c:v>21.860700000000001</c:v>
                </c:pt>
                <c:pt idx="802">
                  <c:v>21.7882</c:v>
                </c:pt>
                <c:pt idx="803">
                  <c:v>21.6767</c:v>
                </c:pt>
                <c:pt idx="804">
                  <c:v>21.3689</c:v>
                </c:pt>
                <c:pt idx="805">
                  <c:v>21.3689</c:v>
                </c:pt>
                <c:pt idx="806">
                  <c:v>21.3689</c:v>
                </c:pt>
                <c:pt idx="807">
                  <c:v>21.302499999999998</c:v>
                </c:pt>
                <c:pt idx="808">
                  <c:v>21.1356</c:v>
                </c:pt>
                <c:pt idx="809">
                  <c:v>21.1953</c:v>
                </c:pt>
                <c:pt idx="810">
                  <c:v>21.1328</c:v>
                </c:pt>
                <c:pt idx="811">
                  <c:v>21.162299999999998</c:v>
                </c:pt>
                <c:pt idx="812">
                  <c:v>21.162299999999998</c:v>
                </c:pt>
                <c:pt idx="813">
                  <c:v>21.162299999999998</c:v>
                </c:pt>
                <c:pt idx="814">
                  <c:v>21.334800000000001</c:v>
                </c:pt>
                <c:pt idx="815">
                  <c:v>21.330400000000001</c:v>
                </c:pt>
                <c:pt idx="816">
                  <c:v>21.317499999999999</c:v>
                </c:pt>
                <c:pt idx="817">
                  <c:v>21.511700000000001</c:v>
                </c:pt>
                <c:pt idx="818">
                  <c:v>21.147099999999998</c:v>
                </c:pt>
                <c:pt idx="819">
                  <c:v>21.147099999999998</c:v>
                </c:pt>
                <c:pt idx="820">
                  <c:v>21.147099999999998</c:v>
                </c:pt>
                <c:pt idx="821">
                  <c:v>20.839500000000001</c:v>
                </c:pt>
                <c:pt idx="822">
                  <c:v>21.071999999999999</c:v>
                </c:pt>
                <c:pt idx="823">
                  <c:v>21.3674</c:v>
                </c:pt>
                <c:pt idx="824">
                  <c:v>21.409700000000001</c:v>
                </c:pt>
                <c:pt idx="825">
                  <c:v>21.409700000000001</c:v>
                </c:pt>
                <c:pt idx="826">
                  <c:v>21.409700000000001</c:v>
                </c:pt>
                <c:pt idx="827">
                  <c:v>21.409700000000001</c:v>
                </c:pt>
                <c:pt idx="828">
                  <c:v>21.705500000000001</c:v>
                </c:pt>
                <c:pt idx="829">
                  <c:v>21.646100000000001</c:v>
                </c:pt>
                <c:pt idx="830">
                  <c:v>21.663499999999999</c:v>
                </c:pt>
                <c:pt idx="831">
                  <c:v>21.515999999999998</c:v>
                </c:pt>
                <c:pt idx="832">
                  <c:v>21.706800000000001</c:v>
                </c:pt>
                <c:pt idx="833">
                  <c:v>21.706800000000001</c:v>
                </c:pt>
                <c:pt idx="834">
                  <c:v>21.706800000000001</c:v>
                </c:pt>
                <c:pt idx="835">
                  <c:v>21.863199999999999</c:v>
                </c:pt>
                <c:pt idx="836">
                  <c:v>22.035</c:v>
                </c:pt>
                <c:pt idx="837">
                  <c:v>22.0596</c:v>
                </c:pt>
                <c:pt idx="838">
                  <c:v>22.091100000000001</c:v>
                </c:pt>
                <c:pt idx="839">
                  <c:v>22.042300000000001</c:v>
                </c:pt>
                <c:pt idx="840">
                  <c:v>22.042300000000001</c:v>
                </c:pt>
                <c:pt idx="841">
                  <c:v>22.042300000000001</c:v>
                </c:pt>
                <c:pt idx="842">
                  <c:v>22.118300000000001</c:v>
                </c:pt>
                <c:pt idx="843">
                  <c:v>22.1065</c:v>
                </c:pt>
                <c:pt idx="844">
                  <c:v>22.120100000000001</c:v>
                </c:pt>
                <c:pt idx="845">
                  <c:v>22.1692</c:v>
                </c:pt>
                <c:pt idx="846">
                  <c:v>22.222200000000001</c:v>
                </c:pt>
                <c:pt idx="847">
                  <c:v>22.222200000000001</c:v>
                </c:pt>
                <c:pt idx="848">
                  <c:v>22.222200000000001</c:v>
                </c:pt>
                <c:pt idx="849">
                  <c:v>22.066099999999999</c:v>
                </c:pt>
                <c:pt idx="850">
                  <c:v>22.145099999999999</c:v>
                </c:pt>
                <c:pt idx="851">
                  <c:v>22.139900000000001</c:v>
                </c:pt>
                <c:pt idx="852">
                  <c:v>22.1493</c:v>
                </c:pt>
                <c:pt idx="853">
                  <c:v>22.194900000000001</c:v>
                </c:pt>
                <c:pt idx="854">
                  <c:v>22.194900000000001</c:v>
                </c:pt>
                <c:pt idx="855">
                  <c:v>22.194900000000001</c:v>
                </c:pt>
                <c:pt idx="856">
                  <c:v>22.194900000000001</c:v>
                </c:pt>
                <c:pt idx="857">
                  <c:v>22.033999999999999</c:v>
                </c:pt>
                <c:pt idx="858">
                  <c:v>22.087399999999999</c:v>
                </c:pt>
                <c:pt idx="859">
                  <c:v>22.1128</c:v>
                </c:pt>
                <c:pt idx="860">
                  <c:v>22.295400000000001</c:v>
                </c:pt>
                <c:pt idx="861">
                  <c:v>22.295400000000001</c:v>
                </c:pt>
                <c:pt idx="862">
                  <c:v>22.295400000000001</c:v>
                </c:pt>
                <c:pt idx="863">
                  <c:v>22.458100000000002</c:v>
                </c:pt>
                <c:pt idx="864">
                  <c:v>22.5275</c:v>
                </c:pt>
                <c:pt idx="865">
                  <c:v>22.4876</c:v>
                </c:pt>
                <c:pt idx="866">
                  <c:v>22.519600000000001</c:v>
                </c:pt>
                <c:pt idx="867">
                  <c:v>22.445599999999999</c:v>
                </c:pt>
                <c:pt idx="868">
                  <c:v>22.445599999999999</c:v>
                </c:pt>
                <c:pt idx="869">
                  <c:v>22.445599999999999</c:v>
                </c:pt>
                <c:pt idx="870">
                  <c:v>22.490600000000001</c:v>
                </c:pt>
                <c:pt idx="871">
                  <c:v>22.378699999999998</c:v>
                </c:pt>
                <c:pt idx="872">
                  <c:v>22.369800000000001</c:v>
                </c:pt>
                <c:pt idx="873">
                  <c:v>22.366800000000001</c:v>
                </c:pt>
                <c:pt idx="874">
                  <c:v>22.354299999999999</c:v>
                </c:pt>
                <c:pt idx="875">
                  <c:v>22.354299999999999</c:v>
                </c:pt>
                <c:pt idx="876">
                  <c:v>22.354299999999999</c:v>
                </c:pt>
                <c:pt idx="877">
                  <c:v>22.4468</c:v>
                </c:pt>
                <c:pt idx="878">
                  <c:v>23.2989</c:v>
                </c:pt>
                <c:pt idx="879">
                  <c:v>23.067399999999999</c:v>
                </c:pt>
                <c:pt idx="880">
                  <c:v>23.035599999999999</c:v>
                </c:pt>
                <c:pt idx="881">
                  <c:v>23.0501</c:v>
                </c:pt>
                <c:pt idx="882">
                  <c:v>23.0501</c:v>
                </c:pt>
                <c:pt idx="883">
                  <c:v>23.05</c:v>
                </c:pt>
                <c:pt idx="884">
                  <c:v>23.116199999999999</c:v>
                </c:pt>
                <c:pt idx="885">
                  <c:v>23.078199999999999</c:v>
                </c:pt>
                <c:pt idx="886">
                  <c:v>22.929300000000001</c:v>
                </c:pt>
                <c:pt idx="887">
                  <c:v>23.063300000000002</c:v>
                </c:pt>
                <c:pt idx="888">
                  <c:v>23.238900000000001</c:v>
                </c:pt>
                <c:pt idx="889">
                  <c:v>23.238900000000001</c:v>
                </c:pt>
                <c:pt idx="890">
                  <c:v>23.238900000000001</c:v>
                </c:pt>
                <c:pt idx="891">
                  <c:v>23.238900000000001</c:v>
                </c:pt>
                <c:pt idx="892">
                  <c:v>23.275300000000001</c:v>
                </c:pt>
                <c:pt idx="893">
                  <c:v>23.249700000000001</c:v>
                </c:pt>
                <c:pt idx="894">
                  <c:v>23.278300000000002</c:v>
                </c:pt>
                <c:pt idx="895">
                  <c:v>22.866499999999998</c:v>
                </c:pt>
                <c:pt idx="896">
                  <c:v>22.866499999999998</c:v>
                </c:pt>
                <c:pt idx="897">
                  <c:v>22.866499999999998</c:v>
                </c:pt>
                <c:pt idx="898">
                  <c:v>22.956299999999999</c:v>
                </c:pt>
                <c:pt idx="899">
                  <c:v>22.566299999999998</c:v>
                </c:pt>
                <c:pt idx="900">
                  <c:v>22.593599999999999</c:v>
                </c:pt>
                <c:pt idx="901">
                  <c:v>22.8124</c:v>
                </c:pt>
                <c:pt idx="902">
                  <c:v>22.729099999999999</c:v>
                </c:pt>
                <c:pt idx="903">
                  <c:v>22.729099999999999</c:v>
                </c:pt>
                <c:pt idx="904">
                  <c:v>22.729099999999999</c:v>
                </c:pt>
                <c:pt idx="905">
                  <c:v>22.800699999999999</c:v>
                </c:pt>
                <c:pt idx="906">
                  <c:v>22.841200000000001</c:v>
                </c:pt>
                <c:pt idx="907">
                  <c:v>23.138300000000001</c:v>
                </c:pt>
                <c:pt idx="908">
                  <c:v>23.2742</c:v>
                </c:pt>
                <c:pt idx="909">
                  <c:v>23.118099999999998</c:v>
                </c:pt>
                <c:pt idx="910">
                  <c:v>23.118099999999998</c:v>
                </c:pt>
                <c:pt idx="911">
                  <c:v>23.118099999999998</c:v>
                </c:pt>
                <c:pt idx="912">
                  <c:v>22.994700000000002</c:v>
                </c:pt>
                <c:pt idx="913">
                  <c:v>22.898099999999999</c:v>
                </c:pt>
                <c:pt idx="914">
                  <c:v>23.174099999999999</c:v>
                </c:pt>
                <c:pt idx="915">
                  <c:v>23.2105</c:v>
                </c:pt>
                <c:pt idx="916">
                  <c:v>23.165299999999998</c:v>
                </c:pt>
                <c:pt idx="917">
                  <c:v>23.165299999999998</c:v>
                </c:pt>
                <c:pt idx="918">
                  <c:v>23.165299999999998</c:v>
                </c:pt>
                <c:pt idx="919">
                  <c:v>23.107399999999998</c:v>
                </c:pt>
                <c:pt idx="920">
                  <c:v>22.8431</c:v>
                </c:pt>
                <c:pt idx="921">
                  <c:v>22.984000000000002</c:v>
                </c:pt>
                <c:pt idx="922">
                  <c:v>22.9603</c:v>
                </c:pt>
                <c:pt idx="923">
                  <c:v>22.914300000000001</c:v>
                </c:pt>
                <c:pt idx="924">
                  <c:v>22.914300000000001</c:v>
                </c:pt>
                <c:pt idx="925">
                  <c:v>22.914300000000001</c:v>
                </c:pt>
                <c:pt idx="926">
                  <c:v>22.914300000000001</c:v>
                </c:pt>
                <c:pt idx="927">
                  <c:v>22.888100000000001</c:v>
                </c:pt>
                <c:pt idx="928">
                  <c:v>22.997199999999999</c:v>
                </c:pt>
                <c:pt idx="929">
                  <c:v>23.036100000000001</c:v>
                </c:pt>
                <c:pt idx="930">
                  <c:v>22.9437</c:v>
                </c:pt>
                <c:pt idx="931">
                  <c:v>22.9437</c:v>
                </c:pt>
                <c:pt idx="932">
                  <c:v>22.9437</c:v>
                </c:pt>
                <c:pt idx="933">
                  <c:v>22.9619</c:v>
                </c:pt>
                <c:pt idx="934">
                  <c:v>23.206900000000001</c:v>
                </c:pt>
                <c:pt idx="935">
                  <c:v>23.345700000000001</c:v>
                </c:pt>
                <c:pt idx="936">
                  <c:v>23.357399999999998</c:v>
                </c:pt>
                <c:pt idx="937">
                  <c:v>23.500699999999998</c:v>
                </c:pt>
                <c:pt idx="938">
                  <c:v>23.500699999999998</c:v>
                </c:pt>
                <c:pt idx="939">
                  <c:v>23.500699999999998</c:v>
                </c:pt>
                <c:pt idx="940">
                  <c:v>23.4755</c:v>
                </c:pt>
                <c:pt idx="941">
                  <c:v>23.3931</c:v>
                </c:pt>
                <c:pt idx="942">
                  <c:v>23.293900000000001</c:v>
                </c:pt>
                <c:pt idx="943">
                  <c:v>23.335100000000001</c:v>
                </c:pt>
                <c:pt idx="944">
                  <c:v>23.258800000000001</c:v>
                </c:pt>
                <c:pt idx="945">
                  <c:v>23.258800000000001</c:v>
                </c:pt>
                <c:pt idx="946">
                  <c:v>23.258800000000001</c:v>
                </c:pt>
                <c:pt idx="947">
                  <c:v>23.261900000000001</c:v>
                </c:pt>
                <c:pt idx="948">
                  <c:v>23.247900000000001</c:v>
                </c:pt>
                <c:pt idx="949">
                  <c:v>22.959</c:v>
                </c:pt>
                <c:pt idx="950">
                  <c:v>22.941299999999998</c:v>
                </c:pt>
                <c:pt idx="951">
                  <c:v>22.8246</c:v>
                </c:pt>
                <c:pt idx="952">
                  <c:v>22.8246</c:v>
                </c:pt>
                <c:pt idx="953">
                  <c:v>22.8246</c:v>
                </c:pt>
                <c:pt idx="954">
                  <c:v>23.049900000000001</c:v>
                </c:pt>
                <c:pt idx="955">
                  <c:v>23.056799999999999</c:v>
                </c:pt>
                <c:pt idx="956">
                  <c:v>23.218900000000001</c:v>
                </c:pt>
                <c:pt idx="957">
                  <c:v>23.194299999999998</c:v>
                </c:pt>
                <c:pt idx="958">
                  <c:v>22.897200000000002</c:v>
                </c:pt>
                <c:pt idx="959">
                  <c:v>22.897200000000002</c:v>
                </c:pt>
                <c:pt idx="960">
                  <c:v>22.897200000000002</c:v>
                </c:pt>
                <c:pt idx="961">
                  <c:v>22.9649</c:v>
                </c:pt>
                <c:pt idx="962">
                  <c:v>23.212900000000001</c:v>
                </c:pt>
                <c:pt idx="963">
                  <c:v>23.1769</c:v>
                </c:pt>
                <c:pt idx="964">
                  <c:v>23.323</c:v>
                </c:pt>
                <c:pt idx="965">
                  <c:v>23.3827</c:v>
                </c:pt>
                <c:pt idx="966">
                  <c:v>23.3827</c:v>
                </c:pt>
                <c:pt idx="967">
                  <c:v>23.3827</c:v>
                </c:pt>
                <c:pt idx="968">
                  <c:v>23.659300000000002</c:v>
                </c:pt>
                <c:pt idx="969">
                  <c:v>23.7545</c:v>
                </c:pt>
                <c:pt idx="970">
                  <c:v>23.7239</c:v>
                </c:pt>
                <c:pt idx="971">
                  <c:v>23.7149</c:v>
                </c:pt>
                <c:pt idx="972">
                  <c:v>23.715299999999999</c:v>
                </c:pt>
                <c:pt idx="973">
                  <c:v>23.715299999999999</c:v>
                </c:pt>
                <c:pt idx="974">
                  <c:v>23.715299999999999</c:v>
                </c:pt>
                <c:pt idx="975">
                  <c:v>23.620799999999999</c:v>
                </c:pt>
                <c:pt idx="976">
                  <c:v>22.372299999999999</c:v>
                </c:pt>
                <c:pt idx="977">
                  <c:v>22.558199999999999</c:v>
                </c:pt>
                <c:pt idx="978">
                  <c:v>22.544799999999999</c:v>
                </c:pt>
                <c:pt idx="979">
                  <c:v>22.571100000000001</c:v>
                </c:pt>
                <c:pt idx="980">
                  <c:v>22.571100000000001</c:v>
                </c:pt>
                <c:pt idx="981">
                  <c:v>22.571100000000001</c:v>
                </c:pt>
                <c:pt idx="982">
                  <c:v>22.643599999999999</c:v>
                </c:pt>
                <c:pt idx="983">
                  <c:v>22.673400000000001</c:v>
                </c:pt>
                <c:pt idx="984">
                  <c:v>22.839200000000002</c:v>
                </c:pt>
                <c:pt idx="985">
                  <c:v>22.942</c:v>
                </c:pt>
                <c:pt idx="986">
                  <c:v>22.9681</c:v>
                </c:pt>
                <c:pt idx="987">
                  <c:v>22.9681</c:v>
                </c:pt>
                <c:pt idx="988">
                  <c:v>22.9681</c:v>
                </c:pt>
                <c:pt idx="989">
                  <c:v>22.9313</c:v>
                </c:pt>
                <c:pt idx="990">
                  <c:v>23.0763</c:v>
                </c:pt>
                <c:pt idx="991">
                  <c:v>22.8035</c:v>
                </c:pt>
                <c:pt idx="992">
                  <c:v>22.833600000000001</c:v>
                </c:pt>
                <c:pt idx="993">
                  <c:v>22.884399999999999</c:v>
                </c:pt>
                <c:pt idx="994">
                  <c:v>22.884399999999999</c:v>
                </c:pt>
                <c:pt idx="995">
                  <c:v>22.884399999999999</c:v>
                </c:pt>
                <c:pt idx="996">
                  <c:v>22.910900000000002</c:v>
                </c:pt>
                <c:pt idx="997">
                  <c:v>22.945599999999999</c:v>
                </c:pt>
                <c:pt idx="998">
                  <c:v>22.965</c:v>
                </c:pt>
                <c:pt idx="999">
                  <c:v>23.009</c:v>
                </c:pt>
                <c:pt idx="1000">
                  <c:v>22.9984</c:v>
                </c:pt>
                <c:pt idx="1001">
                  <c:v>22.9984</c:v>
                </c:pt>
                <c:pt idx="1002">
                  <c:v>22.9984</c:v>
                </c:pt>
                <c:pt idx="1003">
                  <c:v>22.9984</c:v>
                </c:pt>
                <c:pt idx="1004">
                  <c:v>22.9984</c:v>
                </c:pt>
                <c:pt idx="1005">
                  <c:v>23.047799999999999</c:v>
                </c:pt>
                <c:pt idx="1006">
                  <c:v>23.139399999999998</c:v>
                </c:pt>
                <c:pt idx="1007">
                  <c:v>22.9375</c:v>
                </c:pt>
                <c:pt idx="1008">
                  <c:v>22.9375</c:v>
                </c:pt>
                <c:pt idx="1009">
                  <c:v>22.9375</c:v>
                </c:pt>
                <c:pt idx="1010">
                  <c:v>22.9375</c:v>
                </c:pt>
                <c:pt idx="1011">
                  <c:v>23.110700000000001</c:v>
                </c:pt>
                <c:pt idx="1012">
                  <c:v>23.281300000000002</c:v>
                </c:pt>
                <c:pt idx="1013">
                  <c:v>23.386099999999999</c:v>
                </c:pt>
                <c:pt idx="1014">
                  <c:v>23.250299999999999</c:v>
                </c:pt>
                <c:pt idx="1015">
                  <c:v>23.250299999999999</c:v>
                </c:pt>
                <c:pt idx="1016">
                  <c:v>23.250299999999999</c:v>
                </c:pt>
                <c:pt idx="1017">
                  <c:v>23.089600000000001</c:v>
                </c:pt>
                <c:pt idx="1018">
                  <c:v>23.145600000000002</c:v>
                </c:pt>
                <c:pt idx="1019">
                  <c:v>23.243500000000001</c:v>
                </c:pt>
                <c:pt idx="1020">
                  <c:v>23.133400000000002</c:v>
                </c:pt>
                <c:pt idx="1021">
                  <c:v>23.252099999999999</c:v>
                </c:pt>
                <c:pt idx="1022">
                  <c:v>23.252099999999999</c:v>
                </c:pt>
                <c:pt idx="1023">
                  <c:v>23.252099999999999</c:v>
                </c:pt>
                <c:pt idx="1024">
                  <c:v>23.225100000000001</c:v>
                </c:pt>
                <c:pt idx="1025">
                  <c:v>23.168199999999999</c:v>
                </c:pt>
                <c:pt idx="1026">
                  <c:v>23.102900000000002</c:v>
                </c:pt>
                <c:pt idx="1027">
                  <c:v>23.120899999999999</c:v>
                </c:pt>
                <c:pt idx="1028">
                  <c:v>23.327999999999999</c:v>
                </c:pt>
                <c:pt idx="1029">
                  <c:v>23.327999999999999</c:v>
                </c:pt>
                <c:pt idx="1030">
                  <c:v>23.327999999999999</c:v>
                </c:pt>
                <c:pt idx="1031">
                  <c:v>23.226400000000002</c:v>
                </c:pt>
                <c:pt idx="1032">
                  <c:v>23.4223</c:v>
                </c:pt>
                <c:pt idx="1033">
                  <c:v>23.472000000000001</c:v>
                </c:pt>
                <c:pt idx="1034">
                  <c:v>23.429500000000001</c:v>
                </c:pt>
                <c:pt idx="1035">
                  <c:v>23.37</c:v>
                </c:pt>
                <c:pt idx="1036">
                  <c:v>23.37</c:v>
                </c:pt>
                <c:pt idx="1037">
                  <c:v>23.37</c:v>
                </c:pt>
                <c:pt idx="1038">
                  <c:v>23.113800000000001</c:v>
                </c:pt>
                <c:pt idx="1039">
                  <c:v>23.085100000000001</c:v>
                </c:pt>
                <c:pt idx="1040">
                  <c:v>23.1098</c:v>
                </c:pt>
                <c:pt idx="1041">
                  <c:v>23.104800000000001</c:v>
                </c:pt>
                <c:pt idx="1042">
                  <c:v>23.220800000000001</c:v>
                </c:pt>
                <c:pt idx="1043">
                  <c:v>23.220800000000001</c:v>
                </c:pt>
                <c:pt idx="1044">
                  <c:v>23.220800000000001</c:v>
                </c:pt>
                <c:pt idx="1045">
                  <c:v>23.191600000000001</c:v>
                </c:pt>
                <c:pt idx="1046">
                  <c:v>23.2544</c:v>
                </c:pt>
                <c:pt idx="1047">
                  <c:v>23.337299999999999</c:v>
                </c:pt>
                <c:pt idx="1048">
                  <c:v>23.432200000000002</c:v>
                </c:pt>
                <c:pt idx="1049">
                  <c:v>23.6</c:v>
                </c:pt>
                <c:pt idx="1050">
                  <c:v>23.6</c:v>
                </c:pt>
                <c:pt idx="1051">
                  <c:v>23.6</c:v>
                </c:pt>
                <c:pt idx="1052">
                  <c:v>23.641200000000001</c:v>
                </c:pt>
                <c:pt idx="1053">
                  <c:v>23.685400000000001</c:v>
                </c:pt>
                <c:pt idx="1054">
                  <c:v>23.773800000000001</c:v>
                </c:pt>
                <c:pt idx="1055">
                  <c:v>23.810300000000002</c:v>
                </c:pt>
                <c:pt idx="1056">
                  <c:v>23.766100000000002</c:v>
                </c:pt>
                <c:pt idx="1057">
                  <c:v>23.766100000000002</c:v>
                </c:pt>
                <c:pt idx="1058">
                  <c:v>23.766100000000002</c:v>
                </c:pt>
                <c:pt idx="1059">
                  <c:v>23.766100000000002</c:v>
                </c:pt>
                <c:pt idx="1060">
                  <c:v>23.8917</c:v>
                </c:pt>
                <c:pt idx="1061">
                  <c:v>23.753499999999999</c:v>
                </c:pt>
                <c:pt idx="1062">
                  <c:v>23.6799</c:v>
                </c:pt>
                <c:pt idx="1063">
                  <c:v>23.308199999999999</c:v>
                </c:pt>
                <c:pt idx="1064">
                  <c:v>23.308199999999999</c:v>
                </c:pt>
                <c:pt idx="1065">
                  <c:v>23.308199999999999</c:v>
                </c:pt>
                <c:pt idx="1066">
                  <c:v>23.203199999999999</c:v>
                </c:pt>
                <c:pt idx="1067">
                  <c:v>21.317900000000002</c:v>
                </c:pt>
                <c:pt idx="1068">
                  <c:v>21.7148</c:v>
                </c:pt>
                <c:pt idx="1069">
                  <c:v>21.511199999999999</c:v>
                </c:pt>
                <c:pt idx="1070">
                  <c:v>21.566600000000001</c:v>
                </c:pt>
                <c:pt idx="1071">
                  <c:v>21.566600000000001</c:v>
                </c:pt>
                <c:pt idx="1072">
                  <c:v>21.566600000000001</c:v>
                </c:pt>
                <c:pt idx="1073">
                  <c:v>21.604700000000001</c:v>
                </c:pt>
                <c:pt idx="1074">
                  <c:v>21.5288</c:v>
                </c:pt>
                <c:pt idx="1075">
                  <c:v>21.4053</c:v>
                </c:pt>
                <c:pt idx="1076">
                  <c:v>21.4817</c:v>
                </c:pt>
                <c:pt idx="1077">
                  <c:v>21.474499999999999</c:v>
                </c:pt>
                <c:pt idx="1078">
                  <c:v>21.474499999999999</c:v>
                </c:pt>
                <c:pt idx="1079">
                  <c:v>21.474699999999999</c:v>
                </c:pt>
                <c:pt idx="1080">
                  <c:v>21.532900000000001</c:v>
                </c:pt>
                <c:pt idx="1081">
                  <c:v>21.323499999999999</c:v>
                </c:pt>
                <c:pt idx="1082">
                  <c:v>21.535799999999998</c:v>
                </c:pt>
                <c:pt idx="1083">
                  <c:v>21.5928</c:v>
                </c:pt>
                <c:pt idx="1084">
                  <c:v>21.4924</c:v>
                </c:pt>
                <c:pt idx="1085">
                  <c:v>21.4924</c:v>
                </c:pt>
                <c:pt idx="1086">
                  <c:v>21.4924</c:v>
                </c:pt>
                <c:pt idx="1087">
                  <c:v>21.438199999999998</c:v>
                </c:pt>
                <c:pt idx="1088">
                  <c:v>21.256799999999998</c:v>
                </c:pt>
                <c:pt idx="1089">
                  <c:v>21.372800000000002</c:v>
                </c:pt>
                <c:pt idx="1090">
                  <c:v>21.4971</c:v>
                </c:pt>
                <c:pt idx="1091">
                  <c:v>21.491199999999999</c:v>
                </c:pt>
                <c:pt idx="1092">
                  <c:v>21.491199999999999</c:v>
                </c:pt>
                <c:pt idx="1093">
                  <c:v>21.491199999999999</c:v>
                </c:pt>
                <c:pt idx="1094">
                  <c:v>21.565000000000001</c:v>
                </c:pt>
                <c:pt idx="1095">
                  <c:v>21.695</c:v>
                </c:pt>
                <c:pt idx="1096">
                  <c:v>21.785699999999999</c:v>
                </c:pt>
                <c:pt idx="1097">
                  <c:v>21.6874</c:v>
                </c:pt>
                <c:pt idx="1098">
                  <c:v>21.5505</c:v>
                </c:pt>
                <c:pt idx="1099">
                  <c:v>21.5505</c:v>
                </c:pt>
                <c:pt idx="1100">
                  <c:v>21.5505</c:v>
                </c:pt>
                <c:pt idx="1101">
                  <c:v>21.6007</c:v>
                </c:pt>
                <c:pt idx="1102">
                  <c:v>21.735299999999999</c:v>
                </c:pt>
                <c:pt idx="1103">
                  <c:v>21.699100000000001</c:v>
                </c:pt>
                <c:pt idx="1104">
                  <c:v>21.7743</c:v>
                </c:pt>
                <c:pt idx="1105">
                  <c:v>21.732600000000001</c:v>
                </c:pt>
                <c:pt idx="1106">
                  <c:v>21.732600000000001</c:v>
                </c:pt>
                <c:pt idx="1107">
                  <c:v>21.732600000000001</c:v>
                </c:pt>
                <c:pt idx="1108">
                  <c:v>21.820900000000002</c:v>
                </c:pt>
                <c:pt idx="1109">
                  <c:v>21.815799999999999</c:v>
                </c:pt>
                <c:pt idx="1110">
                  <c:v>21.687799999999999</c:v>
                </c:pt>
                <c:pt idx="1111">
                  <c:v>21.531300000000002</c:v>
                </c:pt>
                <c:pt idx="1112">
                  <c:v>21.531300000000002</c:v>
                </c:pt>
                <c:pt idx="1113">
                  <c:v>21.531300000000002</c:v>
                </c:pt>
                <c:pt idx="1114">
                  <c:v>21.531300000000002</c:v>
                </c:pt>
                <c:pt idx="1115">
                  <c:v>21.738399999999999</c:v>
                </c:pt>
                <c:pt idx="1116">
                  <c:v>21.656099999999999</c:v>
                </c:pt>
                <c:pt idx="1117">
                  <c:v>21.5595</c:v>
                </c:pt>
                <c:pt idx="1118">
                  <c:v>21.6602</c:v>
                </c:pt>
                <c:pt idx="1119">
                  <c:v>21.6449</c:v>
                </c:pt>
                <c:pt idx="1120">
                  <c:v>21.6449</c:v>
                </c:pt>
                <c:pt idx="1121">
                  <c:v>21.6449</c:v>
                </c:pt>
                <c:pt idx="1122">
                  <c:v>21.7807</c:v>
                </c:pt>
                <c:pt idx="1123">
                  <c:v>21.8261</c:v>
                </c:pt>
                <c:pt idx="1124">
                  <c:v>21.6935</c:v>
                </c:pt>
                <c:pt idx="1125">
                  <c:v>21.495200000000001</c:v>
                </c:pt>
                <c:pt idx="1126">
                  <c:v>21.605599999999999</c:v>
                </c:pt>
                <c:pt idx="1127">
                  <c:v>21.605599999999999</c:v>
                </c:pt>
                <c:pt idx="1128">
                  <c:v>21.605599999999999</c:v>
                </c:pt>
                <c:pt idx="1129">
                  <c:v>21.591000000000001</c:v>
                </c:pt>
                <c:pt idx="1130">
                  <c:v>21.652000000000001</c:v>
                </c:pt>
                <c:pt idx="1131">
                  <c:v>21.545999999999999</c:v>
                </c:pt>
                <c:pt idx="1132">
                  <c:v>21.343</c:v>
                </c:pt>
                <c:pt idx="1133">
                  <c:v>21.599900000000002</c:v>
                </c:pt>
                <c:pt idx="1134">
                  <c:v>21.599900000000002</c:v>
                </c:pt>
                <c:pt idx="1135">
                  <c:v>21.599900000000002</c:v>
                </c:pt>
                <c:pt idx="1136">
                  <c:v>21.696999999999999</c:v>
                </c:pt>
                <c:pt idx="1137">
                  <c:v>21.582100000000001</c:v>
                </c:pt>
                <c:pt idx="1138">
                  <c:v>21.6708</c:v>
                </c:pt>
                <c:pt idx="1139">
                  <c:v>21.5563</c:v>
                </c:pt>
                <c:pt idx="1140">
                  <c:v>21.538699999999999</c:v>
                </c:pt>
                <c:pt idx="1141">
                  <c:v>21.538699999999999</c:v>
                </c:pt>
                <c:pt idx="1142">
                  <c:v>21.538699999999999</c:v>
                </c:pt>
                <c:pt idx="1143">
                  <c:v>21.668399999999998</c:v>
                </c:pt>
                <c:pt idx="1144">
                  <c:v>21.548999999999999</c:v>
                </c:pt>
                <c:pt idx="1145">
                  <c:v>21.1751</c:v>
                </c:pt>
                <c:pt idx="1146">
                  <c:v>21.18</c:v>
                </c:pt>
                <c:pt idx="1147">
                  <c:v>21.4313</c:v>
                </c:pt>
                <c:pt idx="1148">
                  <c:v>21.4313</c:v>
                </c:pt>
                <c:pt idx="1149">
                  <c:v>21.4313</c:v>
                </c:pt>
                <c:pt idx="1150">
                  <c:v>21.4313</c:v>
                </c:pt>
                <c:pt idx="1151">
                  <c:v>21.456900000000001</c:v>
                </c:pt>
                <c:pt idx="1152">
                  <c:v>21.377300000000002</c:v>
                </c:pt>
                <c:pt idx="1153">
                  <c:v>21.2468</c:v>
                </c:pt>
                <c:pt idx="1154">
                  <c:v>21.255400000000002</c:v>
                </c:pt>
                <c:pt idx="1155">
                  <c:v>21.255400000000002</c:v>
                </c:pt>
                <c:pt idx="1156">
                  <c:v>21.255400000000002</c:v>
                </c:pt>
                <c:pt idx="1157">
                  <c:v>21.2623</c:v>
                </c:pt>
                <c:pt idx="1158">
                  <c:v>21.165600000000001</c:v>
                </c:pt>
                <c:pt idx="1159">
                  <c:v>21.129000000000001</c:v>
                </c:pt>
                <c:pt idx="1160">
                  <c:v>21.299700000000001</c:v>
                </c:pt>
                <c:pt idx="1161">
                  <c:v>21.2623</c:v>
                </c:pt>
                <c:pt idx="1162">
                  <c:v>21.2623</c:v>
                </c:pt>
                <c:pt idx="1163">
                  <c:v>21.261900000000001</c:v>
                </c:pt>
                <c:pt idx="1164">
                  <c:v>21.2164</c:v>
                </c:pt>
                <c:pt idx="1165">
                  <c:v>21.291599999999999</c:v>
                </c:pt>
                <c:pt idx="1166">
                  <c:v>21.164100000000001</c:v>
                </c:pt>
                <c:pt idx="1167">
                  <c:v>21.2698</c:v>
                </c:pt>
                <c:pt idx="1168">
                  <c:v>21.338899999999999</c:v>
                </c:pt>
                <c:pt idx="1169">
                  <c:v>21.338899999999999</c:v>
                </c:pt>
                <c:pt idx="1170">
                  <c:v>21.338899999999999</c:v>
                </c:pt>
                <c:pt idx="1171">
                  <c:v>21.232700000000001</c:v>
                </c:pt>
                <c:pt idx="1172">
                  <c:v>21.2271</c:v>
                </c:pt>
                <c:pt idx="1173">
                  <c:v>20.938700000000001</c:v>
                </c:pt>
                <c:pt idx="1174">
                  <c:v>20.9253</c:v>
                </c:pt>
                <c:pt idx="1175">
                  <c:v>20.9696</c:v>
                </c:pt>
                <c:pt idx="1176">
                  <c:v>20.9696</c:v>
                </c:pt>
                <c:pt idx="1177">
                  <c:v>20.9696</c:v>
                </c:pt>
                <c:pt idx="1178">
                  <c:v>21.071100000000001</c:v>
                </c:pt>
                <c:pt idx="1179">
                  <c:v>20.910399999999999</c:v>
                </c:pt>
                <c:pt idx="1180">
                  <c:v>20.908300000000001</c:v>
                </c:pt>
                <c:pt idx="1181">
                  <c:v>21.006799999999998</c:v>
                </c:pt>
                <c:pt idx="1182">
                  <c:v>21.144400000000001</c:v>
                </c:pt>
                <c:pt idx="1183">
                  <c:v>21.144400000000001</c:v>
                </c:pt>
                <c:pt idx="1184">
                  <c:v>21.144400000000001</c:v>
                </c:pt>
                <c:pt idx="1185">
                  <c:v>21.139500000000002</c:v>
                </c:pt>
                <c:pt idx="1186">
                  <c:v>21.0932</c:v>
                </c:pt>
                <c:pt idx="1187">
                  <c:v>21.200800000000001</c:v>
                </c:pt>
                <c:pt idx="1188">
                  <c:v>21.0045</c:v>
                </c:pt>
                <c:pt idx="1189">
                  <c:v>20.9617</c:v>
                </c:pt>
                <c:pt idx="1190">
                  <c:v>20.9617</c:v>
                </c:pt>
                <c:pt idx="1191">
                  <c:v>20.9617</c:v>
                </c:pt>
                <c:pt idx="1192">
                  <c:v>20.9617</c:v>
                </c:pt>
                <c:pt idx="1193">
                  <c:v>20.8904</c:v>
                </c:pt>
                <c:pt idx="1194">
                  <c:v>20.921800000000001</c:v>
                </c:pt>
                <c:pt idx="1195">
                  <c:v>20.818000000000001</c:v>
                </c:pt>
                <c:pt idx="1196">
                  <c:v>20.747800000000002</c:v>
                </c:pt>
                <c:pt idx="1197">
                  <c:v>20.747800000000002</c:v>
                </c:pt>
                <c:pt idx="1198">
                  <c:v>20.747800000000002</c:v>
                </c:pt>
                <c:pt idx="1199">
                  <c:v>20.855699999999999</c:v>
                </c:pt>
                <c:pt idx="1200">
                  <c:v>20.9163</c:v>
                </c:pt>
                <c:pt idx="1201">
                  <c:v>20.897200000000002</c:v>
                </c:pt>
                <c:pt idx="1202">
                  <c:v>20.884799999999998</c:v>
                </c:pt>
                <c:pt idx="1203">
                  <c:v>20.939699999999998</c:v>
                </c:pt>
                <c:pt idx="1204">
                  <c:v>20.939699999999998</c:v>
                </c:pt>
                <c:pt idx="1205">
                  <c:v>20.939699999999998</c:v>
                </c:pt>
                <c:pt idx="1206">
                  <c:v>20.9267</c:v>
                </c:pt>
                <c:pt idx="1207">
                  <c:v>20.904900000000001</c:v>
                </c:pt>
                <c:pt idx="1208">
                  <c:v>21.036100000000001</c:v>
                </c:pt>
                <c:pt idx="1209">
                  <c:v>21.063600000000001</c:v>
                </c:pt>
                <c:pt idx="1210">
                  <c:v>20.9512</c:v>
                </c:pt>
                <c:pt idx="1211">
                  <c:v>20.9512</c:v>
                </c:pt>
                <c:pt idx="1212">
                  <c:v>20.9512</c:v>
                </c:pt>
                <c:pt idx="1213">
                  <c:v>20.876100000000001</c:v>
                </c:pt>
                <c:pt idx="1214">
                  <c:v>20.977699999999999</c:v>
                </c:pt>
                <c:pt idx="1215">
                  <c:v>20.934999999999999</c:v>
                </c:pt>
                <c:pt idx="1216">
                  <c:v>20.962499999999999</c:v>
                </c:pt>
                <c:pt idx="1217">
                  <c:v>20.876000000000001</c:v>
                </c:pt>
                <c:pt idx="1218">
                  <c:v>20.876000000000001</c:v>
                </c:pt>
                <c:pt idx="1219">
                  <c:v>20.876000000000001</c:v>
                </c:pt>
                <c:pt idx="1220">
                  <c:v>20.896999999999998</c:v>
                </c:pt>
                <c:pt idx="1221">
                  <c:v>20.9773</c:v>
                </c:pt>
                <c:pt idx="1222">
                  <c:v>21.065000000000001</c:v>
                </c:pt>
                <c:pt idx="1223">
                  <c:v>20.9634</c:v>
                </c:pt>
                <c:pt idx="1224">
                  <c:v>21.054400000000001</c:v>
                </c:pt>
                <c:pt idx="1225">
                  <c:v>21.054400000000001</c:v>
                </c:pt>
                <c:pt idx="1226">
                  <c:v>21.054400000000001</c:v>
                </c:pt>
                <c:pt idx="1227">
                  <c:v>21.054400000000001</c:v>
                </c:pt>
                <c:pt idx="1228">
                  <c:v>21.052199999999999</c:v>
                </c:pt>
                <c:pt idx="1229">
                  <c:v>20.9984</c:v>
                </c:pt>
                <c:pt idx="1230">
                  <c:v>20.800899999999999</c:v>
                </c:pt>
                <c:pt idx="1231">
                  <c:v>20.744499999999999</c:v>
                </c:pt>
                <c:pt idx="1232">
                  <c:v>20.744499999999999</c:v>
                </c:pt>
                <c:pt idx="1233">
                  <c:v>20.744499999999999</c:v>
                </c:pt>
                <c:pt idx="1234">
                  <c:v>20.863900000000001</c:v>
                </c:pt>
                <c:pt idx="1235">
                  <c:v>20.833500000000001</c:v>
                </c:pt>
                <c:pt idx="1236">
                  <c:v>20.811900000000001</c:v>
                </c:pt>
                <c:pt idx="1237">
                  <c:v>20.744900000000001</c:v>
                </c:pt>
                <c:pt idx="1238">
                  <c:v>20.6327</c:v>
                </c:pt>
                <c:pt idx="1239">
                  <c:v>20.6327</c:v>
                </c:pt>
                <c:pt idx="1240">
                  <c:v>20.6327</c:v>
                </c:pt>
                <c:pt idx="1241">
                  <c:v>20.632100000000001</c:v>
                </c:pt>
                <c:pt idx="1242">
                  <c:v>20.677700000000002</c:v>
                </c:pt>
                <c:pt idx="1243">
                  <c:v>19.264199999999999</c:v>
                </c:pt>
                <c:pt idx="1244">
                  <c:v>19.278400000000001</c:v>
                </c:pt>
                <c:pt idx="1245">
                  <c:v>19.252600000000001</c:v>
                </c:pt>
                <c:pt idx="1246">
                  <c:v>19.252600000000001</c:v>
                </c:pt>
                <c:pt idx="1247">
                  <c:v>19.252600000000001</c:v>
                </c:pt>
                <c:pt idx="1248">
                  <c:v>19.247499999999999</c:v>
                </c:pt>
                <c:pt idx="1249">
                  <c:v>19.265699999999999</c:v>
                </c:pt>
                <c:pt idx="1250">
                  <c:v>19.325500000000002</c:v>
                </c:pt>
                <c:pt idx="1251">
                  <c:v>19.389800000000001</c:v>
                </c:pt>
                <c:pt idx="1252">
                  <c:v>19.359100000000002</c:v>
                </c:pt>
                <c:pt idx="1253">
                  <c:v>19.359100000000002</c:v>
                </c:pt>
                <c:pt idx="1254">
                  <c:v>19.359100000000002</c:v>
                </c:pt>
                <c:pt idx="1255">
                  <c:v>19.359100000000002</c:v>
                </c:pt>
                <c:pt idx="1256">
                  <c:v>19.255199999999999</c:v>
                </c:pt>
                <c:pt idx="1257">
                  <c:v>19.214200000000002</c:v>
                </c:pt>
                <c:pt idx="1258">
                  <c:v>19.1662</c:v>
                </c:pt>
                <c:pt idx="1259">
                  <c:v>19.116199999999999</c:v>
                </c:pt>
                <c:pt idx="1260">
                  <c:v>19.116199999999999</c:v>
                </c:pt>
                <c:pt idx="1261">
                  <c:v>19.116199999999999</c:v>
                </c:pt>
                <c:pt idx="1262">
                  <c:v>19.187000000000001</c:v>
                </c:pt>
                <c:pt idx="1263">
                  <c:v>19.3185</c:v>
                </c:pt>
                <c:pt idx="1264">
                  <c:v>19.2973</c:v>
                </c:pt>
                <c:pt idx="1265">
                  <c:v>19.3523</c:v>
                </c:pt>
                <c:pt idx="1266">
                  <c:v>19.352699999999999</c:v>
                </c:pt>
                <c:pt idx="1267">
                  <c:v>19.352699999999999</c:v>
                </c:pt>
                <c:pt idx="1268">
                  <c:v>19.352699999999999</c:v>
                </c:pt>
                <c:pt idx="1269">
                  <c:v>19.433800000000002</c:v>
                </c:pt>
                <c:pt idx="1270">
                  <c:v>19.505700000000001</c:v>
                </c:pt>
                <c:pt idx="1271">
                  <c:v>19.628900000000002</c:v>
                </c:pt>
                <c:pt idx="1272">
                  <c:v>19.712199999999999</c:v>
                </c:pt>
                <c:pt idx="1273">
                  <c:v>19.711400000000001</c:v>
                </c:pt>
                <c:pt idx="1274">
                  <c:v>19.711400000000001</c:v>
                </c:pt>
                <c:pt idx="1275">
                  <c:v>19.711400000000001</c:v>
                </c:pt>
                <c:pt idx="1276">
                  <c:v>19.790400000000002</c:v>
                </c:pt>
                <c:pt idx="1277">
                  <c:v>19.736699999999999</c:v>
                </c:pt>
                <c:pt idx="1278">
                  <c:v>19.911999999999999</c:v>
                </c:pt>
                <c:pt idx="1279">
                  <c:v>19.922899999999998</c:v>
                </c:pt>
                <c:pt idx="1280">
                  <c:v>19.944199999999999</c:v>
                </c:pt>
                <c:pt idx="1281">
                  <c:v>19.944199999999999</c:v>
                </c:pt>
                <c:pt idx="1282">
                  <c:v>19.944199999999999</c:v>
                </c:pt>
                <c:pt idx="1283">
                  <c:v>20.0336</c:v>
                </c:pt>
                <c:pt idx="1284">
                  <c:v>20.063600000000001</c:v>
                </c:pt>
                <c:pt idx="1285">
                  <c:v>20.053999999999998</c:v>
                </c:pt>
                <c:pt idx="1286">
                  <c:v>20.124600000000001</c:v>
                </c:pt>
                <c:pt idx="1287">
                  <c:v>20.063300000000002</c:v>
                </c:pt>
                <c:pt idx="1288">
                  <c:v>20.063300000000002</c:v>
                </c:pt>
                <c:pt idx="1289">
                  <c:v>20.063300000000002</c:v>
                </c:pt>
                <c:pt idx="1290">
                  <c:v>20.063300000000002</c:v>
                </c:pt>
                <c:pt idx="1291">
                  <c:v>20.117000000000001</c:v>
                </c:pt>
                <c:pt idx="1292">
                  <c:v>20.1553</c:v>
                </c:pt>
                <c:pt idx="1293">
                  <c:v>20.081099999999999</c:v>
                </c:pt>
                <c:pt idx="1294">
                  <c:v>20.163900000000002</c:v>
                </c:pt>
                <c:pt idx="1295">
                  <c:v>20.163900000000002</c:v>
                </c:pt>
                <c:pt idx="1296">
                  <c:v>20.163900000000002</c:v>
                </c:pt>
                <c:pt idx="1297">
                  <c:v>20.158200000000001</c:v>
                </c:pt>
                <c:pt idx="1298">
                  <c:v>20.176300000000001</c:v>
                </c:pt>
                <c:pt idx="1299">
                  <c:v>20.132000000000001</c:v>
                </c:pt>
                <c:pt idx="1300">
                  <c:v>20.177700000000002</c:v>
                </c:pt>
                <c:pt idx="1301">
                  <c:v>20.227799999999998</c:v>
                </c:pt>
                <c:pt idx="1302">
                  <c:v>20.227799999999998</c:v>
                </c:pt>
                <c:pt idx="1303">
                  <c:v>20.227799999999998</c:v>
                </c:pt>
                <c:pt idx="1304">
                  <c:v>20.225899999999999</c:v>
                </c:pt>
                <c:pt idx="1305">
                  <c:v>20.288900000000002</c:v>
                </c:pt>
                <c:pt idx="1306">
                  <c:v>20.224599999999999</c:v>
                </c:pt>
                <c:pt idx="1307">
                  <c:v>20.271699999999999</c:v>
                </c:pt>
                <c:pt idx="1308">
                  <c:v>20.3506</c:v>
                </c:pt>
                <c:pt idx="1309">
                  <c:v>20.3506</c:v>
                </c:pt>
                <c:pt idx="1310">
                  <c:v>20.3506</c:v>
                </c:pt>
                <c:pt idx="1311">
                  <c:v>20.413499999999999</c:v>
                </c:pt>
                <c:pt idx="1312">
                  <c:v>20.442599999999999</c:v>
                </c:pt>
                <c:pt idx="1313">
                  <c:v>20.447299999999998</c:v>
                </c:pt>
                <c:pt idx="1314">
                  <c:v>20.428999999999998</c:v>
                </c:pt>
                <c:pt idx="1315">
                  <c:v>20.435600000000001</c:v>
                </c:pt>
                <c:pt idx="1316">
                  <c:v>20.435600000000001</c:v>
                </c:pt>
                <c:pt idx="1317">
                  <c:v>20.435600000000001</c:v>
                </c:pt>
                <c:pt idx="1318">
                  <c:v>20.5275</c:v>
                </c:pt>
                <c:pt idx="1319">
                  <c:v>20.577999999999999</c:v>
                </c:pt>
                <c:pt idx="1320">
                  <c:v>20.5443</c:v>
                </c:pt>
                <c:pt idx="1321">
                  <c:v>20.514600000000002</c:v>
                </c:pt>
                <c:pt idx="1322">
                  <c:v>20.46</c:v>
                </c:pt>
                <c:pt idx="1323">
                  <c:v>20.46</c:v>
                </c:pt>
                <c:pt idx="1324">
                  <c:v>20.46</c:v>
                </c:pt>
                <c:pt idx="1325">
                  <c:v>20.4434</c:v>
                </c:pt>
                <c:pt idx="1326">
                  <c:v>20.299099999999999</c:v>
                </c:pt>
                <c:pt idx="1327">
                  <c:v>20.254899999999999</c:v>
                </c:pt>
                <c:pt idx="1328">
                  <c:v>20.327500000000001</c:v>
                </c:pt>
                <c:pt idx="1329">
                  <c:v>20.408100000000001</c:v>
                </c:pt>
                <c:pt idx="1330">
                  <c:v>20.408100000000001</c:v>
                </c:pt>
                <c:pt idx="1331">
                  <c:v>20.408100000000001</c:v>
                </c:pt>
                <c:pt idx="1332">
                  <c:v>20.415500000000002</c:v>
                </c:pt>
                <c:pt idx="1333">
                  <c:v>20.5077</c:v>
                </c:pt>
                <c:pt idx="1334">
                  <c:v>20.503799999999998</c:v>
                </c:pt>
                <c:pt idx="1335">
                  <c:v>20.5047</c:v>
                </c:pt>
                <c:pt idx="1336">
                  <c:v>20.547799999999999</c:v>
                </c:pt>
                <c:pt idx="1337">
                  <c:v>20.547799999999999</c:v>
                </c:pt>
                <c:pt idx="1338">
                  <c:v>20.547799999999999</c:v>
                </c:pt>
                <c:pt idx="1339">
                  <c:v>20.4636</c:v>
                </c:pt>
                <c:pt idx="1340">
                  <c:v>19.6279</c:v>
                </c:pt>
                <c:pt idx="1341">
                  <c:v>19.571999999999999</c:v>
                </c:pt>
                <c:pt idx="1342">
                  <c:v>19.721399999999999</c:v>
                </c:pt>
                <c:pt idx="1343">
                  <c:v>19.6845</c:v>
                </c:pt>
                <c:pt idx="1344">
                  <c:v>19.6845</c:v>
                </c:pt>
                <c:pt idx="1345">
                  <c:v>19.6845</c:v>
                </c:pt>
                <c:pt idx="1346">
                  <c:v>19.598700000000001</c:v>
                </c:pt>
                <c:pt idx="1347">
                  <c:v>19.533000000000001</c:v>
                </c:pt>
                <c:pt idx="1348">
                  <c:v>19.557500000000001</c:v>
                </c:pt>
                <c:pt idx="1349">
                  <c:v>19.6873</c:v>
                </c:pt>
                <c:pt idx="1350">
                  <c:v>19.786300000000001</c:v>
                </c:pt>
                <c:pt idx="1351">
                  <c:v>19.786300000000001</c:v>
                </c:pt>
                <c:pt idx="1352">
                  <c:v>19.7864</c:v>
                </c:pt>
                <c:pt idx="1353">
                  <c:v>19.795200000000001</c:v>
                </c:pt>
                <c:pt idx="1354">
                  <c:v>19.811399999999999</c:v>
                </c:pt>
                <c:pt idx="1355">
                  <c:v>19.84</c:v>
                </c:pt>
                <c:pt idx="1356">
                  <c:v>19.691800000000001</c:v>
                </c:pt>
                <c:pt idx="1357">
                  <c:v>19.723199999999999</c:v>
                </c:pt>
                <c:pt idx="1358">
                  <c:v>19.723199999999999</c:v>
                </c:pt>
                <c:pt idx="1359">
                  <c:v>19.723199999999999</c:v>
                </c:pt>
                <c:pt idx="1360">
                  <c:v>19.833400000000001</c:v>
                </c:pt>
                <c:pt idx="1361">
                  <c:v>19.8355</c:v>
                </c:pt>
                <c:pt idx="1362">
                  <c:v>19.867899999999999</c:v>
                </c:pt>
                <c:pt idx="1363">
                  <c:v>19.896100000000001</c:v>
                </c:pt>
                <c:pt idx="1364">
                  <c:v>19.8748</c:v>
                </c:pt>
                <c:pt idx="1365">
                  <c:v>19.8748</c:v>
                </c:pt>
                <c:pt idx="1366">
                  <c:v>19.8748</c:v>
                </c:pt>
                <c:pt idx="1367">
                  <c:v>19.8748</c:v>
                </c:pt>
                <c:pt idx="1368">
                  <c:v>19.8748</c:v>
                </c:pt>
                <c:pt idx="1369">
                  <c:v>19.921299999999999</c:v>
                </c:pt>
                <c:pt idx="1370">
                  <c:v>19.944500000000001</c:v>
                </c:pt>
                <c:pt idx="1371">
                  <c:v>19.928699999999999</c:v>
                </c:pt>
                <c:pt idx="1372">
                  <c:v>19.928699999999999</c:v>
                </c:pt>
                <c:pt idx="1373">
                  <c:v>19.928699999999999</c:v>
                </c:pt>
                <c:pt idx="1374">
                  <c:v>19.928699999999999</c:v>
                </c:pt>
                <c:pt idx="1375">
                  <c:v>20.052700000000002</c:v>
                </c:pt>
                <c:pt idx="1376">
                  <c:v>20.128399999999999</c:v>
                </c:pt>
                <c:pt idx="1377">
                  <c:v>20.179300000000001</c:v>
                </c:pt>
                <c:pt idx="1378">
                  <c:v>20.101199999999999</c:v>
                </c:pt>
                <c:pt idx="1379">
                  <c:v>20.101199999999999</c:v>
                </c:pt>
                <c:pt idx="1380">
                  <c:v>20.101199999999999</c:v>
                </c:pt>
                <c:pt idx="1381">
                  <c:v>20.062100000000001</c:v>
                </c:pt>
                <c:pt idx="1382">
                  <c:v>20.0641</c:v>
                </c:pt>
                <c:pt idx="1383">
                  <c:v>19.976400000000002</c:v>
                </c:pt>
                <c:pt idx="1384">
                  <c:v>20.0244</c:v>
                </c:pt>
                <c:pt idx="1385">
                  <c:v>20.0505</c:v>
                </c:pt>
                <c:pt idx="1386">
                  <c:v>20.0505</c:v>
                </c:pt>
                <c:pt idx="1387">
                  <c:v>20.0505</c:v>
                </c:pt>
                <c:pt idx="1388">
                  <c:v>20.128699999999998</c:v>
                </c:pt>
                <c:pt idx="1389">
                  <c:v>20.039000000000001</c:v>
                </c:pt>
                <c:pt idx="1390">
                  <c:v>20.0733</c:v>
                </c:pt>
                <c:pt idx="1391">
                  <c:v>20.0213</c:v>
                </c:pt>
                <c:pt idx="1392">
                  <c:v>20.106200000000001</c:v>
                </c:pt>
                <c:pt idx="1393">
                  <c:v>20.106200000000001</c:v>
                </c:pt>
                <c:pt idx="1394">
                  <c:v>20.106200000000001</c:v>
                </c:pt>
                <c:pt idx="1395">
                  <c:v>20.099399999999999</c:v>
                </c:pt>
                <c:pt idx="1396">
                  <c:v>20.1112</c:v>
                </c:pt>
                <c:pt idx="1397">
                  <c:v>20.021000000000001</c:v>
                </c:pt>
                <c:pt idx="1398">
                  <c:v>19.9224</c:v>
                </c:pt>
                <c:pt idx="1399">
                  <c:v>19.965699999999998</c:v>
                </c:pt>
                <c:pt idx="1400">
                  <c:v>19.965699999999998</c:v>
                </c:pt>
                <c:pt idx="1401">
                  <c:v>19.965699999999998</c:v>
                </c:pt>
                <c:pt idx="1402">
                  <c:v>19.788</c:v>
                </c:pt>
                <c:pt idx="1403">
                  <c:v>19.616900000000001</c:v>
                </c:pt>
                <c:pt idx="1404">
                  <c:v>19.612200000000001</c:v>
                </c:pt>
                <c:pt idx="1405">
                  <c:v>19.500599999999999</c:v>
                </c:pt>
                <c:pt idx="1406">
                  <c:v>19.187200000000001</c:v>
                </c:pt>
                <c:pt idx="1407">
                  <c:v>19.187200000000001</c:v>
                </c:pt>
                <c:pt idx="1408">
                  <c:v>19.187200000000001</c:v>
                </c:pt>
                <c:pt idx="1409">
                  <c:v>18.8537</c:v>
                </c:pt>
                <c:pt idx="1410">
                  <c:v>18.889500000000002</c:v>
                </c:pt>
                <c:pt idx="1411">
                  <c:v>18.848500000000001</c:v>
                </c:pt>
                <c:pt idx="1412">
                  <c:v>18.5228</c:v>
                </c:pt>
                <c:pt idx="1413">
                  <c:v>18.4846</c:v>
                </c:pt>
                <c:pt idx="1414">
                  <c:v>18.4846</c:v>
                </c:pt>
                <c:pt idx="1415">
                  <c:v>18.4846</c:v>
                </c:pt>
                <c:pt idx="1416">
                  <c:v>18.7395</c:v>
                </c:pt>
                <c:pt idx="1417">
                  <c:v>18.708300000000001</c:v>
                </c:pt>
                <c:pt idx="1418">
                  <c:v>18.845700000000001</c:v>
                </c:pt>
                <c:pt idx="1419">
                  <c:v>18.943300000000001</c:v>
                </c:pt>
                <c:pt idx="1420">
                  <c:v>18.9986</c:v>
                </c:pt>
                <c:pt idx="1421">
                  <c:v>18.9986</c:v>
                </c:pt>
                <c:pt idx="1422">
                  <c:v>18.9986</c:v>
                </c:pt>
                <c:pt idx="1423">
                  <c:v>18.9986</c:v>
                </c:pt>
                <c:pt idx="1424">
                  <c:v>18.982399999999998</c:v>
                </c:pt>
                <c:pt idx="1425">
                  <c:v>19.086400000000001</c:v>
                </c:pt>
                <c:pt idx="1426">
                  <c:v>19.072500000000002</c:v>
                </c:pt>
                <c:pt idx="1427">
                  <c:v>19.232700000000001</c:v>
                </c:pt>
                <c:pt idx="1428">
                  <c:v>19.232700000000001</c:v>
                </c:pt>
                <c:pt idx="1429">
                  <c:v>19.232700000000001</c:v>
                </c:pt>
                <c:pt idx="1430">
                  <c:v>19.3264</c:v>
                </c:pt>
                <c:pt idx="1431">
                  <c:v>19.2729</c:v>
                </c:pt>
                <c:pt idx="1432">
                  <c:v>17.531500000000001</c:v>
                </c:pt>
                <c:pt idx="1433">
                  <c:v>17.396999999999998</c:v>
                </c:pt>
                <c:pt idx="1434">
                  <c:v>17.4283</c:v>
                </c:pt>
                <c:pt idx="1435">
                  <c:v>17.4283</c:v>
                </c:pt>
                <c:pt idx="1436">
                  <c:v>17.4283</c:v>
                </c:pt>
                <c:pt idx="1437">
                  <c:v>17.582100000000001</c:v>
                </c:pt>
                <c:pt idx="1438">
                  <c:v>17.59</c:v>
                </c:pt>
                <c:pt idx="1439">
                  <c:v>17.506499999999999</c:v>
                </c:pt>
                <c:pt idx="1440">
                  <c:v>17.622699999999998</c:v>
                </c:pt>
                <c:pt idx="1441">
                  <c:v>17.8431</c:v>
                </c:pt>
                <c:pt idx="1442">
                  <c:v>17.8431</c:v>
                </c:pt>
                <c:pt idx="1443">
                  <c:v>17.8431</c:v>
                </c:pt>
                <c:pt idx="1444">
                  <c:v>17.877099999999999</c:v>
                </c:pt>
                <c:pt idx="1445">
                  <c:v>17.9268</c:v>
                </c:pt>
                <c:pt idx="1446">
                  <c:v>17.983499999999999</c:v>
                </c:pt>
                <c:pt idx="1447">
                  <c:v>18.002700000000001</c:v>
                </c:pt>
                <c:pt idx="1448">
                  <c:v>18.0412</c:v>
                </c:pt>
                <c:pt idx="1449">
                  <c:v>18.0412</c:v>
                </c:pt>
                <c:pt idx="1450">
                  <c:v>18.0412</c:v>
                </c:pt>
                <c:pt idx="1451">
                  <c:v>17.901700000000002</c:v>
                </c:pt>
                <c:pt idx="1452">
                  <c:v>17.952400000000001</c:v>
                </c:pt>
                <c:pt idx="1453">
                  <c:v>18.015899999999998</c:v>
                </c:pt>
                <c:pt idx="1454">
                  <c:v>17.6996</c:v>
                </c:pt>
                <c:pt idx="1455">
                  <c:v>17.520900000000001</c:v>
                </c:pt>
                <c:pt idx="1456">
                  <c:v>17.514500000000002</c:v>
                </c:pt>
                <c:pt idx="1457">
                  <c:v>17.514500000000002</c:v>
                </c:pt>
                <c:pt idx="1458">
                  <c:v>17.600899999999999</c:v>
                </c:pt>
                <c:pt idx="1459">
                  <c:v>17.504100000000001</c:v>
                </c:pt>
                <c:pt idx="1460">
                  <c:v>17.457100000000001</c:v>
                </c:pt>
                <c:pt idx="1461">
                  <c:v>17.6113</c:v>
                </c:pt>
                <c:pt idx="1462">
                  <c:v>17.6113</c:v>
                </c:pt>
                <c:pt idx="1463">
                  <c:v>17.6113</c:v>
                </c:pt>
                <c:pt idx="1464">
                  <c:v>17.6113</c:v>
                </c:pt>
                <c:pt idx="1465">
                  <c:v>17.434999999999999</c:v>
                </c:pt>
                <c:pt idx="1466">
                  <c:v>17.397500000000001</c:v>
                </c:pt>
                <c:pt idx="1467">
                  <c:v>17.378699999999998</c:v>
                </c:pt>
                <c:pt idx="1468">
                  <c:v>17.598400000000002</c:v>
                </c:pt>
                <c:pt idx="1469">
                  <c:v>17.428000000000001</c:v>
                </c:pt>
                <c:pt idx="1470">
                  <c:v>17.428000000000001</c:v>
                </c:pt>
                <c:pt idx="1471">
                  <c:v>17.428000000000001</c:v>
                </c:pt>
                <c:pt idx="1472">
                  <c:v>17.4513</c:v>
                </c:pt>
                <c:pt idx="1473">
                  <c:v>17.4908</c:v>
                </c:pt>
                <c:pt idx="1474">
                  <c:v>17.4862</c:v>
                </c:pt>
                <c:pt idx="1475">
                  <c:v>17.499199999999998</c:v>
                </c:pt>
                <c:pt idx="1476">
                  <c:v>17.5046</c:v>
                </c:pt>
                <c:pt idx="1477">
                  <c:v>17.5046</c:v>
                </c:pt>
                <c:pt idx="1478">
                  <c:v>17.5046</c:v>
                </c:pt>
                <c:pt idx="1479">
                  <c:v>17.5349</c:v>
                </c:pt>
                <c:pt idx="1480">
                  <c:v>17.595500000000001</c:v>
                </c:pt>
                <c:pt idx="1481">
                  <c:v>17.797999999999998</c:v>
                </c:pt>
                <c:pt idx="1482">
                  <c:v>17.711400000000001</c:v>
                </c:pt>
                <c:pt idx="1483">
                  <c:v>17.745699999999999</c:v>
                </c:pt>
                <c:pt idx="1484">
                  <c:v>17.745699999999999</c:v>
                </c:pt>
                <c:pt idx="1485">
                  <c:v>17.745699999999999</c:v>
                </c:pt>
                <c:pt idx="1486">
                  <c:v>17.8233</c:v>
                </c:pt>
                <c:pt idx="1487">
                  <c:v>17.737300000000001</c:v>
                </c:pt>
                <c:pt idx="1488">
                  <c:v>17.774799999999999</c:v>
                </c:pt>
                <c:pt idx="1489">
                  <c:v>17.921299999999999</c:v>
                </c:pt>
                <c:pt idx="1490">
                  <c:v>17.9572</c:v>
                </c:pt>
                <c:pt idx="1491">
                  <c:v>17.9572</c:v>
                </c:pt>
                <c:pt idx="1492">
                  <c:v>17.9572</c:v>
                </c:pt>
                <c:pt idx="1493">
                  <c:v>17.8873</c:v>
                </c:pt>
                <c:pt idx="1494">
                  <c:v>17.899899999999999</c:v>
                </c:pt>
                <c:pt idx="1495">
                  <c:v>17.910299999999999</c:v>
                </c:pt>
                <c:pt idx="1496">
                  <c:v>17.902899999999999</c:v>
                </c:pt>
                <c:pt idx="1497">
                  <c:v>18.026499999999999</c:v>
                </c:pt>
                <c:pt idx="1498">
                  <c:v>18.026499999999999</c:v>
                </c:pt>
                <c:pt idx="1499">
                  <c:v>18.026499999999999</c:v>
                </c:pt>
                <c:pt idx="1500">
                  <c:v>18.1173</c:v>
                </c:pt>
                <c:pt idx="1501">
                  <c:v>18.156400000000001</c:v>
                </c:pt>
                <c:pt idx="1502">
                  <c:v>18.234400000000001</c:v>
                </c:pt>
                <c:pt idx="1503">
                  <c:v>18.290199999999999</c:v>
                </c:pt>
                <c:pt idx="1504">
                  <c:v>18.317499999999999</c:v>
                </c:pt>
                <c:pt idx="1505">
                  <c:v>18.317499999999999</c:v>
                </c:pt>
                <c:pt idx="1506">
                  <c:v>18.317499999999999</c:v>
                </c:pt>
                <c:pt idx="1507">
                  <c:v>18.434799999999999</c:v>
                </c:pt>
                <c:pt idx="1508">
                  <c:v>18.448799999999999</c:v>
                </c:pt>
                <c:pt idx="1509">
                  <c:v>18.4605</c:v>
                </c:pt>
                <c:pt idx="1510">
                  <c:v>18.501200000000001</c:v>
                </c:pt>
                <c:pt idx="1511">
                  <c:v>18.5227</c:v>
                </c:pt>
                <c:pt idx="1512">
                  <c:v>18.5227</c:v>
                </c:pt>
                <c:pt idx="1513">
                  <c:v>18.5227</c:v>
                </c:pt>
                <c:pt idx="1514">
                  <c:v>18.5227</c:v>
                </c:pt>
                <c:pt idx="1515">
                  <c:v>18.502600000000001</c:v>
                </c:pt>
                <c:pt idx="1516">
                  <c:v>18.489999999999998</c:v>
                </c:pt>
                <c:pt idx="1517">
                  <c:v>17.7746</c:v>
                </c:pt>
                <c:pt idx="1518">
                  <c:v>17.728999999999999</c:v>
                </c:pt>
                <c:pt idx="1519">
                  <c:v>17.728999999999999</c:v>
                </c:pt>
                <c:pt idx="1520">
                  <c:v>17.729199999999999</c:v>
                </c:pt>
                <c:pt idx="1521">
                  <c:v>17.663499999999999</c:v>
                </c:pt>
                <c:pt idx="1522">
                  <c:v>17.554099999999998</c:v>
                </c:pt>
                <c:pt idx="1523">
                  <c:v>17.760000000000002</c:v>
                </c:pt>
                <c:pt idx="1524">
                  <c:v>17.771999999999998</c:v>
                </c:pt>
                <c:pt idx="1525">
                  <c:v>17.752800000000001</c:v>
                </c:pt>
                <c:pt idx="1526">
                  <c:v>17.752800000000001</c:v>
                </c:pt>
                <c:pt idx="1527">
                  <c:v>17.752800000000001</c:v>
                </c:pt>
                <c:pt idx="1528">
                  <c:v>17.758800000000001</c:v>
                </c:pt>
                <c:pt idx="1529">
                  <c:v>17.8489</c:v>
                </c:pt>
                <c:pt idx="1530">
                  <c:v>17.917200000000001</c:v>
                </c:pt>
                <c:pt idx="1531">
                  <c:v>17.926100000000002</c:v>
                </c:pt>
                <c:pt idx="1532">
                  <c:v>17.937100000000001</c:v>
                </c:pt>
                <c:pt idx="1533">
                  <c:v>17.937100000000001</c:v>
                </c:pt>
                <c:pt idx="1534">
                  <c:v>17.937100000000001</c:v>
                </c:pt>
                <c:pt idx="1535">
                  <c:v>18.004200000000001</c:v>
                </c:pt>
                <c:pt idx="1536">
                  <c:v>18.033100000000001</c:v>
                </c:pt>
                <c:pt idx="1537">
                  <c:v>18.006599999999999</c:v>
                </c:pt>
                <c:pt idx="1538">
                  <c:v>18.076599999999999</c:v>
                </c:pt>
                <c:pt idx="1539">
                  <c:v>18.0594</c:v>
                </c:pt>
                <c:pt idx="1540">
                  <c:v>18.0594</c:v>
                </c:pt>
                <c:pt idx="1541">
                  <c:v>18.0594</c:v>
                </c:pt>
                <c:pt idx="1542">
                  <c:v>18.134899999999998</c:v>
                </c:pt>
                <c:pt idx="1543">
                  <c:v>18.060500000000001</c:v>
                </c:pt>
                <c:pt idx="1544">
                  <c:v>18.176100000000002</c:v>
                </c:pt>
                <c:pt idx="1545">
                  <c:v>18.081099999999999</c:v>
                </c:pt>
                <c:pt idx="1546">
                  <c:v>18.208400000000001</c:v>
                </c:pt>
                <c:pt idx="1547">
                  <c:v>18.208400000000001</c:v>
                </c:pt>
                <c:pt idx="1548">
                  <c:v>18.208400000000001</c:v>
                </c:pt>
                <c:pt idx="1549">
                  <c:v>17.913799999999998</c:v>
                </c:pt>
                <c:pt idx="1550">
                  <c:v>18.020199999999999</c:v>
                </c:pt>
                <c:pt idx="1551">
                  <c:v>17.970800000000001</c:v>
                </c:pt>
                <c:pt idx="1552">
                  <c:v>17.914300000000001</c:v>
                </c:pt>
                <c:pt idx="1553">
                  <c:v>18.023099999999999</c:v>
                </c:pt>
                <c:pt idx="1554">
                  <c:v>18.023099999999999</c:v>
                </c:pt>
                <c:pt idx="1555">
                  <c:v>18.023099999999999</c:v>
                </c:pt>
                <c:pt idx="1556">
                  <c:v>18.023099999999999</c:v>
                </c:pt>
                <c:pt idx="1557">
                  <c:v>18.006900000000002</c:v>
                </c:pt>
                <c:pt idx="1558">
                  <c:v>18.0532</c:v>
                </c:pt>
                <c:pt idx="1559">
                  <c:v>18.010999999999999</c:v>
                </c:pt>
                <c:pt idx="1560">
                  <c:v>18.128699999999998</c:v>
                </c:pt>
                <c:pt idx="1561">
                  <c:v>18.128699999999998</c:v>
                </c:pt>
                <c:pt idx="1562">
                  <c:v>18.128699999999998</c:v>
                </c:pt>
                <c:pt idx="1563">
                  <c:v>18.2254</c:v>
                </c:pt>
                <c:pt idx="1564">
                  <c:v>18.332100000000001</c:v>
                </c:pt>
                <c:pt idx="1565">
                  <c:v>18.186599999999999</c:v>
                </c:pt>
                <c:pt idx="1566">
                  <c:v>18.352799999999998</c:v>
                </c:pt>
                <c:pt idx="1567">
                  <c:v>18.3459</c:v>
                </c:pt>
                <c:pt idx="1568">
                  <c:v>18.3459</c:v>
                </c:pt>
                <c:pt idx="1569">
                  <c:v>18.3459</c:v>
                </c:pt>
                <c:pt idx="1570">
                  <c:v>18.272300000000001</c:v>
                </c:pt>
                <c:pt idx="1571">
                  <c:v>18.299499999999998</c:v>
                </c:pt>
                <c:pt idx="1572">
                  <c:v>18.2531</c:v>
                </c:pt>
                <c:pt idx="1573">
                  <c:v>18.325800000000001</c:v>
                </c:pt>
                <c:pt idx="1574">
                  <c:v>18.206700000000001</c:v>
                </c:pt>
                <c:pt idx="1575">
                  <c:v>18.206700000000001</c:v>
                </c:pt>
                <c:pt idx="1576">
                  <c:v>18.206700000000001</c:v>
                </c:pt>
                <c:pt idx="1577">
                  <c:v>18.1905</c:v>
                </c:pt>
                <c:pt idx="1578">
                  <c:v>18.156500000000001</c:v>
                </c:pt>
                <c:pt idx="1579">
                  <c:v>18.1904</c:v>
                </c:pt>
                <c:pt idx="1580">
                  <c:v>18.229099999999999</c:v>
                </c:pt>
                <c:pt idx="1581">
                  <c:v>18.160699999999999</c:v>
                </c:pt>
                <c:pt idx="1582">
                  <c:v>18.160699999999999</c:v>
                </c:pt>
                <c:pt idx="1583">
                  <c:v>18.160699999999999</c:v>
                </c:pt>
                <c:pt idx="1584">
                  <c:v>18.106999999999999</c:v>
                </c:pt>
                <c:pt idx="1585">
                  <c:v>18.205100000000002</c:v>
                </c:pt>
                <c:pt idx="1586">
                  <c:v>18.1417</c:v>
                </c:pt>
                <c:pt idx="1587">
                  <c:v>18.177499999999998</c:v>
                </c:pt>
                <c:pt idx="1588">
                  <c:v>18.189800000000002</c:v>
                </c:pt>
                <c:pt idx="1589">
                  <c:v>18.189800000000002</c:v>
                </c:pt>
                <c:pt idx="1590">
                  <c:v>18.189800000000002</c:v>
                </c:pt>
                <c:pt idx="1591">
                  <c:v>18.189800000000002</c:v>
                </c:pt>
                <c:pt idx="1592">
                  <c:v>18.040600000000001</c:v>
                </c:pt>
                <c:pt idx="1593">
                  <c:v>18.072500000000002</c:v>
                </c:pt>
                <c:pt idx="1594">
                  <c:v>18.185400000000001</c:v>
                </c:pt>
                <c:pt idx="1595">
                  <c:v>18.0852</c:v>
                </c:pt>
                <c:pt idx="1596">
                  <c:v>18.0852</c:v>
                </c:pt>
                <c:pt idx="1597">
                  <c:v>18.0852</c:v>
                </c:pt>
                <c:pt idx="1598">
                  <c:v>18.001300000000001</c:v>
                </c:pt>
                <c:pt idx="1599">
                  <c:v>18.0898</c:v>
                </c:pt>
                <c:pt idx="1600">
                  <c:v>17.888000000000002</c:v>
                </c:pt>
                <c:pt idx="1601">
                  <c:v>17.973500000000001</c:v>
                </c:pt>
                <c:pt idx="1602">
                  <c:v>18.082100000000001</c:v>
                </c:pt>
                <c:pt idx="1603">
                  <c:v>18.082100000000001</c:v>
                </c:pt>
                <c:pt idx="1604">
                  <c:v>18.082100000000001</c:v>
                </c:pt>
                <c:pt idx="1605">
                  <c:v>18.090199999999999</c:v>
                </c:pt>
                <c:pt idx="1606">
                  <c:v>18.052499999999998</c:v>
                </c:pt>
                <c:pt idx="1607">
                  <c:v>17.833600000000001</c:v>
                </c:pt>
                <c:pt idx="1608">
                  <c:v>17.8049</c:v>
                </c:pt>
                <c:pt idx="1609">
                  <c:v>17.8368</c:v>
                </c:pt>
                <c:pt idx="1610">
                  <c:v>17.8368</c:v>
                </c:pt>
                <c:pt idx="1611">
                  <c:v>17.8368</c:v>
                </c:pt>
                <c:pt idx="1612">
                  <c:v>17.9331</c:v>
                </c:pt>
                <c:pt idx="1613">
                  <c:v>17.880600000000001</c:v>
                </c:pt>
                <c:pt idx="1614">
                  <c:v>17.9161</c:v>
                </c:pt>
                <c:pt idx="1615">
                  <c:v>17.887899999999998</c:v>
                </c:pt>
                <c:pt idx="1616">
                  <c:v>17.769200000000001</c:v>
                </c:pt>
                <c:pt idx="1617">
                  <c:v>17.769200000000001</c:v>
                </c:pt>
                <c:pt idx="1618">
                  <c:v>17.769200000000001</c:v>
                </c:pt>
                <c:pt idx="1619">
                  <c:v>17.769200000000001</c:v>
                </c:pt>
                <c:pt idx="1620">
                  <c:v>17.658200000000001</c:v>
                </c:pt>
                <c:pt idx="1621">
                  <c:v>17.6279</c:v>
                </c:pt>
                <c:pt idx="1622">
                  <c:v>17.591200000000001</c:v>
                </c:pt>
                <c:pt idx="1623">
                  <c:v>17.579599999999999</c:v>
                </c:pt>
                <c:pt idx="1624">
                  <c:v>17.579599999999999</c:v>
                </c:pt>
                <c:pt idx="1625">
                  <c:v>17.579599999999999</c:v>
                </c:pt>
                <c:pt idx="1626">
                  <c:v>17.542100000000001</c:v>
                </c:pt>
                <c:pt idx="1627">
                  <c:v>17.584900000000001</c:v>
                </c:pt>
                <c:pt idx="1628">
                  <c:v>17.540400000000002</c:v>
                </c:pt>
                <c:pt idx="1629">
                  <c:v>17.491099999999999</c:v>
                </c:pt>
                <c:pt idx="1630">
                  <c:v>17.504000000000001</c:v>
                </c:pt>
                <c:pt idx="1631">
                  <c:v>17.504000000000001</c:v>
                </c:pt>
                <c:pt idx="1632">
                  <c:v>17.504000000000001</c:v>
                </c:pt>
                <c:pt idx="1633">
                  <c:v>17.5792</c:v>
                </c:pt>
                <c:pt idx="1634">
                  <c:v>17.703499999999998</c:v>
                </c:pt>
                <c:pt idx="1635">
                  <c:v>17.653099999999998</c:v>
                </c:pt>
                <c:pt idx="1636">
                  <c:v>17.724</c:v>
                </c:pt>
                <c:pt idx="1637">
                  <c:v>17.734200000000001</c:v>
                </c:pt>
                <c:pt idx="1638">
                  <c:v>17.734200000000001</c:v>
                </c:pt>
                <c:pt idx="1639">
                  <c:v>17.734200000000001</c:v>
                </c:pt>
                <c:pt idx="1640">
                  <c:v>17.715900000000001</c:v>
                </c:pt>
                <c:pt idx="1641">
                  <c:v>17.648800000000001</c:v>
                </c:pt>
                <c:pt idx="1642">
                  <c:v>17.659500000000001</c:v>
                </c:pt>
                <c:pt idx="1643">
                  <c:v>17.6981</c:v>
                </c:pt>
                <c:pt idx="1644">
                  <c:v>17.554500000000001</c:v>
                </c:pt>
                <c:pt idx="1645">
                  <c:v>17.554500000000001</c:v>
                </c:pt>
                <c:pt idx="1646">
                  <c:v>17.554500000000001</c:v>
                </c:pt>
                <c:pt idx="1647">
                  <c:v>17.588699999999999</c:v>
                </c:pt>
                <c:pt idx="1648">
                  <c:v>17.493500000000001</c:v>
                </c:pt>
                <c:pt idx="1649">
                  <c:v>17.5533</c:v>
                </c:pt>
                <c:pt idx="1650">
                  <c:v>17.4819</c:v>
                </c:pt>
                <c:pt idx="1651">
                  <c:v>17.415800000000001</c:v>
                </c:pt>
                <c:pt idx="1652">
                  <c:v>17.415800000000001</c:v>
                </c:pt>
                <c:pt idx="1653">
                  <c:v>17.415800000000001</c:v>
                </c:pt>
                <c:pt idx="1654">
                  <c:v>17.415800000000001</c:v>
                </c:pt>
                <c:pt idx="1655">
                  <c:v>17.315200000000001</c:v>
                </c:pt>
                <c:pt idx="1656">
                  <c:v>16.947600000000001</c:v>
                </c:pt>
                <c:pt idx="1657">
                  <c:v>16.7288</c:v>
                </c:pt>
                <c:pt idx="1658">
                  <c:v>16.834900000000001</c:v>
                </c:pt>
                <c:pt idx="1659">
                  <c:v>16.834900000000001</c:v>
                </c:pt>
                <c:pt idx="1660">
                  <c:v>16.834900000000001</c:v>
                </c:pt>
                <c:pt idx="1661">
                  <c:v>16.829699999999999</c:v>
                </c:pt>
                <c:pt idx="1662">
                  <c:v>17.015599999999999</c:v>
                </c:pt>
                <c:pt idx="1663">
                  <c:v>16.961200000000002</c:v>
                </c:pt>
                <c:pt idx="1664">
                  <c:v>16.823799999999999</c:v>
                </c:pt>
                <c:pt idx="1665">
                  <c:v>16.895900000000001</c:v>
                </c:pt>
                <c:pt idx="1666">
                  <c:v>16.895900000000001</c:v>
                </c:pt>
                <c:pt idx="1667">
                  <c:v>16.895900000000001</c:v>
                </c:pt>
                <c:pt idx="1668">
                  <c:v>16.833200000000001</c:v>
                </c:pt>
                <c:pt idx="1669">
                  <c:v>16.693899999999999</c:v>
                </c:pt>
                <c:pt idx="1670">
                  <c:v>16.283200000000001</c:v>
                </c:pt>
                <c:pt idx="1671">
                  <c:v>16.299600000000002</c:v>
                </c:pt>
                <c:pt idx="1672">
                  <c:v>16.260400000000001</c:v>
                </c:pt>
                <c:pt idx="1673">
                  <c:v>16.260400000000001</c:v>
                </c:pt>
                <c:pt idx="1674">
                  <c:v>16.260400000000001</c:v>
                </c:pt>
                <c:pt idx="1675">
                  <c:v>16.078600000000002</c:v>
                </c:pt>
                <c:pt idx="1676">
                  <c:v>16.267199999999999</c:v>
                </c:pt>
                <c:pt idx="1677">
                  <c:v>16.412299999999998</c:v>
                </c:pt>
                <c:pt idx="1678">
                  <c:v>16.546500000000002</c:v>
                </c:pt>
                <c:pt idx="1679">
                  <c:v>16.512699999999999</c:v>
                </c:pt>
                <c:pt idx="1680">
                  <c:v>16.512699999999999</c:v>
                </c:pt>
                <c:pt idx="1681">
                  <c:v>16.512699999999999</c:v>
                </c:pt>
                <c:pt idx="1682">
                  <c:v>16.620200000000001</c:v>
                </c:pt>
                <c:pt idx="1683">
                  <c:v>16.702200000000001</c:v>
                </c:pt>
                <c:pt idx="1684">
                  <c:v>16.786000000000001</c:v>
                </c:pt>
                <c:pt idx="1685">
                  <c:v>16.7729</c:v>
                </c:pt>
                <c:pt idx="1686">
                  <c:v>16.682200000000002</c:v>
                </c:pt>
                <c:pt idx="1687">
                  <c:v>16.682200000000002</c:v>
                </c:pt>
                <c:pt idx="1688">
                  <c:v>16.682200000000002</c:v>
                </c:pt>
                <c:pt idx="1689">
                  <c:v>16.5533</c:v>
                </c:pt>
                <c:pt idx="1690">
                  <c:v>16.526399999999999</c:v>
                </c:pt>
                <c:pt idx="1691">
                  <c:v>16.527899999999999</c:v>
                </c:pt>
                <c:pt idx="1692">
                  <c:v>16.540700000000001</c:v>
                </c:pt>
                <c:pt idx="1693">
                  <c:v>16.552299999999999</c:v>
                </c:pt>
                <c:pt idx="1694">
                  <c:v>16.552299999999999</c:v>
                </c:pt>
                <c:pt idx="1695">
                  <c:v>16.552299999999999</c:v>
                </c:pt>
                <c:pt idx="1696">
                  <c:v>16.46</c:v>
                </c:pt>
                <c:pt idx="1697">
                  <c:v>16.248100000000001</c:v>
                </c:pt>
                <c:pt idx="1698">
                  <c:v>16.4862</c:v>
                </c:pt>
                <c:pt idx="1699">
                  <c:v>16.482500000000002</c:v>
                </c:pt>
                <c:pt idx="1700">
                  <c:v>16.394200000000001</c:v>
                </c:pt>
                <c:pt idx="1701">
                  <c:v>16.394200000000001</c:v>
                </c:pt>
                <c:pt idx="1702">
                  <c:v>16.394200000000001</c:v>
                </c:pt>
                <c:pt idx="1703">
                  <c:v>16.3963</c:v>
                </c:pt>
                <c:pt idx="1704">
                  <c:v>16.133900000000001</c:v>
                </c:pt>
                <c:pt idx="1705">
                  <c:v>16.396899999999999</c:v>
                </c:pt>
                <c:pt idx="1706">
                  <c:v>16.4514</c:v>
                </c:pt>
                <c:pt idx="1707">
                  <c:v>16.4556</c:v>
                </c:pt>
                <c:pt idx="1708">
                  <c:v>16.4556</c:v>
                </c:pt>
                <c:pt idx="1709">
                  <c:v>16.4556</c:v>
                </c:pt>
                <c:pt idx="1710">
                  <c:v>16.539100000000001</c:v>
                </c:pt>
                <c:pt idx="1711">
                  <c:v>16.322600000000001</c:v>
                </c:pt>
                <c:pt idx="1712">
                  <c:v>16.462299999999999</c:v>
                </c:pt>
                <c:pt idx="1713">
                  <c:v>16.192399999999999</c:v>
                </c:pt>
                <c:pt idx="1714">
                  <c:v>16.038599999999999</c:v>
                </c:pt>
                <c:pt idx="1715">
                  <c:v>16.038599999999999</c:v>
                </c:pt>
                <c:pt idx="1716">
                  <c:v>16.038599999999999</c:v>
                </c:pt>
                <c:pt idx="1717">
                  <c:v>15.9642</c:v>
                </c:pt>
                <c:pt idx="1718">
                  <c:v>15.898400000000001</c:v>
                </c:pt>
                <c:pt idx="1719">
                  <c:v>16.023299999999999</c:v>
                </c:pt>
                <c:pt idx="1720">
                  <c:v>15.9841</c:v>
                </c:pt>
                <c:pt idx="1721">
                  <c:v>15.815799999999999</c:v>
                </c:pt>
                <c:pt idx="1722">
                  <c:v>15.815799999999999</c:v>
                </c:pt>
                <c:pt idx="1723">
                  <c:v>15.815799999999999</c:v>
                </c:pt>
                <c:pt idx="1724">
                  <c:v>15.564</c:v>
                </c:pt>
                <c:pt idx="1725">
                  <c:v>15.6227</c:v>
                </c:pt>
                <c:pt idx="1726">
                  <c:v>15.457100000000001</c:v>
                </c:pt>
                <c:pt idx="1727">
                  <c:v>15.3246</c:v>
                </c:pt>
                <c:pt idx="1728">
                  <c:v>15.101000000000001</c:v>
                </c:pt>
                <c:pt idx="1729">
                  <c:v>15.101000000000001</c:v>
                </c:pt>
                <c:pt idx="1730">
                  <c:v>15.101000000000001</c:v>
                </c:pt>
                <c:pt idx="1731">
                  <c:v>14.9328</c:v>
                </c:pt>
                <c:pt idx="1732">
                  <c:v>14.9328</c:v>
                </c:pt>
                <c:pt idx="1733">
                  <c:v>14.9328</c:v>
                </c:pt>
                <c:pt idx="1734">
                  <c:v>15.35</c:v>
                </c:pt>
                <c:pt idx="1735">
                  <c:v>15.4115</c:v>
                </c:pt>
                <c:pt idx="1736">
                  <c:v>15.4115</c:v>
                </c:pt>
                <c:pt idx="1737">
                  <c:v>15.4115</c:v>
                </c:pt>
                <c:pt idx="1738">
                  <c:v>15.520799999999999</c:v>
                </c:pt>
                <c:pt idx="1739">
                  <c:v>15.520799999999999</c:v>
                </c:pt>
                <c:pt idx="1740">
                  <c:v>15.5472</c:v>
                </c:pt>
                <c:pt idx="1741">
                  <c:v>15.4015</c:v>
                </c:pt>
                <c:pt idx="1742">
                  <c:v>15.6333</c:v>
                </c:pt>
                <c:pt idx="1743">
                  <c:v>15.6333</c:v>
                </c:pt>
                <c:pt idx="1744">
                  <c:v>15.6333</c:v>
                </c:pt>
                <c:pt idx="1745">
                  <c:v>15.7173</c:v>
                </c:pt>
                <c:pt idx="1746">
                  <c:v>15.826700000000001</c:v>
                </c:pt>
                <c:pt idx="1747">
                  <c:v>16.042999999999999</c:v>
                </c:pt>
                <c:pt idx="1748">
                  <c:v>16.149999999999999</c:v>
                </c:pt>
                <c:pt idx="1749">
                  <c:v>16.188700000000001</c:v>
                </c:pt>
                <c:pt idx="1750">
                  <c:v>16.188700000000001</c:v>
                </c:pt>
                <c:pt idx="1751">
                  <c:v>16.188700000000001</c:v>
                </c:pt>
                <c:pt idx="1752">
                  <c:v>16.228100000000001</c:v>
                </c:pt>
                <c:pt idx="1753">
                  <c:v>16.3048</c:v>
                </c:pt>
                <c:pt idx="1754">
                  <c:v>16.3752</c:v>
                </c:pt>
                <c:pt idx="1755">
                  <c:v>16.483499999999999</c:v>
                </c:pt>
                <c:pt idx="1756">
                  <c:v>16.5839</c:v>
                </c:pt>
                <c:pt idx="1757">
                  <c:v>16.5839</c:v>
                </c:pt>
                <c:pt idx="1758">
                  <c:v>16.5839</c:v>
                </c:pt>
                <c:pt idx="1759">
                  <c:v>16.638400000000001</c:v>
                </c:pt>
                <c:pt idx="1760">
                  <c:v>16.507899999999999</c:v>
                </c:pt>
                <c:pt idx="1761">
                  <c:v>16.480399999999999</c:v>
                </c:pt>
                <c:pt idx="1762">
                  <c:v>16.558900000000001</c:v>
                </c:pt>
                <c:pt idx="1763">
                  <c:v>16.651299999999999</c:v>
                </c:pt>
                <c:pt idx="1764">
                  <c:v>16.651299999999999</c:v>
                </c:pt>
                <c:pt idx="1765">
                  <c:v>16.651299999999999</c:v>
                </c:pt>
                <c:pt idx="1766">
                  <c:v>16.664899999999999</c:v>
                </c:pt>
                <c:pt idx="1767">
                  <c:v>16.756499999999999</c:v>
                </c:pt>
                <c:pt idx="1768">
                  <c:v>16.779699999999998</c:v>
                </c:pt>
                <c:pt idx="1769">
                  <c:v>16.840399999999999</c:v>
                </c:pt>
                <c:pt idx="1770">
                  <c:v>16.8033</c:v>
                </c:pt>
                <c:pt idx="1771">
                  <c:v>16.8033</c:v>
                </c:pt>
                <c:pt idx="1772">
                  <c:v>16.8033</c:v>
                </c:pt>
                <c:pt idx="1773">
                  <c:v>16.907299999999999</c:v>
                </c:pt>
                <c:pt idx="1774">
                  <c:v>17.016100000000002</c:v>
                </c:pt>
                <c:pt idx="1775">
                  <c:v>17.026499999999999</c:v>
                </c:pt>
                <c:pt idx="1776">
                  <c:v>17.0168</c:v>
                </c:pt>
                <c:pt idx="1777">
                  <c:v>16.940899999999999</c:v>
                </c:pt>
                <c:pt idx="1778">
                  <c:v>16.940899999999999</c:v>
                </c:pt>
                <c:pt idx="1779">
                  <c:v>16.940899999999999</c:v>
                </c:pt>
                <c:pt idx="1780">
                  <c:v>16.870999999999999</c:v>
                </c:pt>
                <c:pt idx="1781">
                  <c:v>16.950399999999998</c:v>
                </c:pt>
                <c:pt idx="1782">
                  <c:v>16.933800000000002</c:v>
                </c:pt>
                <c:pt idx="1783">
                  <c:v>17.008800000000001</c:v>
                </c:pt>
                <c:pt idx="1784">
                  <c:v>17.163</c:v>
                </c:pt>
                <c:pt idx="1785">
                  <c:v>17.163</c:v>
                </c:pt>
                <c:pt idx="1786">
                  <c:v>17.163</c:v>
                </c:pt>
                <c:pt idx="1787">
                  <c:v>17.163</c:v>
                </c:pt>
                <c:pt idx="1788">
                  <c:v>17.270499999999998</c:v>
                </c:pt>
                <c:pt idx="1789">
                  <c:v>17.3721</c:v>
                </c:pt>
                <c:pt idx="1790">
                  <c:v>17.339200000000002</c:v>
                </c:pt>
                <c:pt idx="1791">
                  <c:v>17.352399999999999</c:v>
                </c:pt>
                <c:pt idx="1792">
                  <c:v>17.352399999999999</c:v>
                </c:pt>
                <c:pt idx="1793">
                  <c:v>17.352399999999999</c:v>
                </c:pt>
                <c:pt idx="1794">
                  <c:v>17.400099999999998</c:v>
                </c:pt>
                <c:pt idx="1795">
                  <c:v>17.411799999999999</c:v>
                </c:pt>
                <c:pt idx="1796">
                  <c:v>17.418800000000001</c:v>
                </c:pt>
                <c:pt idx="1797">
                  <c:v>17.516200000000001</c:v>
                </c:pt>
                <c:pt idx="1798">
                  <c:v>17.6663</c:v>
                </c:pt>
                <c:pt idx="1799">
                  <c:v>17.6663</c:v>
                </c:pt>
                <c:pt idx="1800">
                  <c:v>17.6663</c:v>
                </c:pt>
                <c:pt idx="1801">
                  <c:v>17.6311</c:v>
                </c:pt>
                <c:pt idx="1802">
                  <c:v>17.685300000000002</c:v>
                </c:pt>
                <c:pt idx="1803">
                  <c:v>17.831099999999999</c:v>
                </c:pt>
                <c:pt idx="1804">
                  <c:v>17.959700000000002</c:v>
                </c:pt>
                <c:pt idx="1805">
                  <c:v>17.887799999999999</c:v>
                </c:pt>
                <c:pt idx="1806">
                  <c:v>17.887799999999999</c:v>
                </c:pt>
                <c:pt idx="1807">
                  <c:v>17.887799999999999</c:v>
                </c:pt>
                <c:pt idx="1808">
                  <c:v>18.014399999999998</c:v>
                </c:pt>
                <c:pt idx="1809">
                  <c:v>18.069099999999999</c:v>
                </c:pt>
                <c:pt idx="1810">
                  <c:v>18.0656</c:v>
                </c:pt>
                <c:pt idx="1811">
                  <c:v>17.982900000000001</c:v>
                </c:pt>
                <c:pt idx="1812">
                  <c:v>18.0626</c:v>
                </c:pt>
                <c:pt idx="1813">
                  <c:v>18.0626</c:v>
                </c:pt>
                <c:pt idx="1814">
                  <c:v>18.0626</c:v>
                </c:pt>
                <c:pt idx="1815">
                  <c:v>18.187000000000001</c:v>
                </c:pt>
                <c:pt idx="1816">
                  <c:v>18.123100000000001</c:v>
                </c:pt>
                <c:pt idx="1817">
                  <c:v>18.1098</c:v>
                </c:pt>
                <c:pt idx="1818">
                  <c:v>18.1967</c:v>
                </c:pt>
                <c:pt idx="1819">
                  <c:v>18.026800000000001</c:v>
                </c:pt>
                <c:pt idx="1820">
                  <c:v>18.026800000000001</c:v>
                </c:pt>
                <c:pt idx="1821">
                  <c:v>18.026800000000001</c:v>
                </c:pt>
                <c:pt idx="1822">
                  <c:v>18.000699999999998</c:v>
                </c:pt>
                <c:pt idx="1823">
                  <c:v>18.103200000000001</c:v>
                </c:pt>
                <c:pt idx="1824">
                  <c:v>18.079999999999998</c:v>
                </c:pt>
                <c:pt idx="1825">
                  <c:v>18.100999999999999</c:v>
                </c:pt>
                <c:pt idx="1826">
                  <c:v>18.0412</c:v>
                </c:pt>
                <c:pt idx="1827">
                  <c:v>18.0412</c:v>
                </c:pt>
                <c:pt idx="1828">
                  <c:v>18.0412</c:v>
                </c:pt>
                <c:pt idx="1829">
                  <c:v>18.1831</c:v>
                </c:pt>
                <c:pt idx="1830">
                  <c:v>18.223199999999999</c:v>
                </c:pt>
                <c:pt idx="1831">
                  <c:v>18.261800000000001</c:v>
                </c:pt>
                <c:pt idx="1832">
                  <c:v>18.2974</c:v>
                </c:pt>
                <c:pt idx="1833">
                  <c:v>18.392299999999999</c:v>
                </c:pt>
                <c:pt idx="1834">
                  <c:v>18.392299999999999</c:v>
                </c:pt>
                <c:pt idx="1835">
                  <c:v>18.392299999999999</c:v>
                </c:pt>
                <c:pt idx="1836">
                  <c:v>18.404800000000002</c:v>
                </c:pt>
                <c:pt idx="1837">
                  <c:v>18.325299999999999</c:v>
                </c:pt>
                <c:pt idx="1838">
                  <c:v>18.392399999999999</c:v>
                </c:pt>
                <c:pt idx="1839">
                  <c:v>18.395900000000001</c:v>
                </c:pt>
                <c:pt idx="1840">
                  <c:v>18.486799999999999</c:v>
                </c:pt>
                <c:pt idx="1841">
                  <c:v>18.486799999999999</c:v>
                </c:pt>
                <c:pt idx="1842">
                  <c:v>18.486799999999999</c:v>
                </c:pt>
                <c:pt idx="1843">
                  <c:v>18.526</c:v>
                </c:pt>
                <c:pt idx="1844">
                  <c:v>18.511099999999999</c:v>
                </c:pt>
                <c:pt idx="1845">
                  <c:v>18.558299999999999</c:v>
                </c:pt>
                <c:pt idx="1846">
                  <c:v>18.635200000000001</c:v>
                </c:pt>
                <c:pt idx="1847">
                  <c:v>18.635200000000001</c:v>
                </c:pt>
                <c:pt idx="1848">
                  <c:v>18.635200000000001</c:v>
                </c:pt>
                <c:pt idx="1849">
                  <c:v>18.635200000000001</c:v>
                </c:pt>
                <c:pt idx="1850">
                  <c:v>18.595300000000002</c:v>
                </c:pt>
                <c:pt idx="1851">
                  <c:v>18.698699999999999</c:v>
                </c:pt>
                <c:pt idx="1852">
                  <c:v>18.605699999999999</c:v>
                </c:pt>
                <c:pt idx="1853">
                  <c:v>18.594000000000001</c:v>
                </c:pt>
                <c:pt idx="1854">
                  <c:v>18.635899999999999</c:v>
                </c:pt>
                <c:pt idx="1855">
                  <c:v>18.635899999999999</c:v>
                </c:pt>
                <c:pt idx="1856">
                  <c:v>18.635899999999999</c:v>
                </c:pt>
                <c:pt idx="1857">
                  <c:v>18.621200000000002</c:v>
                </c:pt>
                <c:pt idx="1858">
                  <c:v>18.5992</c:v>
                </c:pt>
                <c:pt idx="1859">
                  <c:v>18.511700000000001</c:v>
                </c:pt>
                <c:pt idx="1860">
                  <c:v>18.4087</c:v>
                </c:pt>
                <c:pt idx="1861">
                  <c:v>18.502400000000002</c:v>
                </c:pt>
                <c:pt idx="1862">
                  <c:v>18.502400000000002</c:v>
                </c:pt>
                <c:pt idx="1863">
                  <c:v>18.502400000000002</c:v>
                </c:pt>
                <c:pt idx="1864">
                  <c:v>18.501300000000001</c:v>
                </c:pt>
                <c:pt idx="1865">
                  <c:v>18.3491</c:v>
                </c:pt>
                <c:pt idx="1866">
                  <c:v>18.3935</c:v>
                </c:pt>
                <c:pt idx="1867">
                  <c:v>18.308700000000002</c:v>
                </c:pt>
                <c:pt idx="1868">
                  <c:v>18.281500000000001</c:v>
                </c:pt>
                <c:pt idx="1869">
                  <c:v>18.281500000000001</c:v>
                </c:pt>
                <c:pt idx="1870">
                  <c:v>18.281500000000001</c:v>
                </c:pt>
                <c:pt idx="1871">
                  <c:v>18.1647</c:v>
                </c:pt>
                <c:pt idx="1872">
                  <c:v>18.2669</c:v>
                </c:pt>
                <c:pt idx="1873">
                  <c:v>18.304600000000001</c:v>
                </c:pt>
                <c:pt idx="1874">
                  <c:v>18.445699999999999</c:v>
                </c:pt>
                <c:pt idx="1875">
                  <c:v>18.398399999999999</c:v>
                </c:pt>
                <c:pt idx="1876">
                  <c:v>18.398399999999999</c:v>
                </c:pt>
                <c:pt idx="1877">
                  <c:v>18.398399999999999</c:v>
                </c:pt>
                <c:pt idx="1878">
                  <c:v>18.398399999999999</c:v>
                </c:pt>
                <c:pt idx="1879">
                  <c:v>18.426100000000002</c:v>
                </c:pt>
                <c:pt idx="1880">
                  <c:v>18.315000000000001</c:v>
                </c:pt>
                <c:pt idx="1881">
                  <c:v>17.5501</c:v>
                </c:pt>
                <c:pt idx="1882">
                  <c:v>17.620999999999999</c:v>
                </c:pt>
                <c:pt idx="1883">
                  <c:v>17.620999999999999</c:v>
                </c:pt>
                <c:pt idx="1884">
                  <c:v>17.620999999999999</c:v>
                </c:pt>
                <c:pt idx="1885">
                  <c:v>17.747599999999998</c:v>
                </c:pt>
                <c:pt idx="1886">
                  <c:v>17.686199999999999</c:v>
                </c:pt>
                <c:pt idx="1887">
                  <c:v>17.5185</c:v>
                </c:pt>
                <c:pt idx="1888">
                  <c:v>17.4739</c:v>
                </c:pt>
                <c:pt idx="1889">
                  <c:v>17.417899999999999</c:v>
                </c:pt>
                <c:pt idx="1890">
                  <c:v>17.417899999999999</c:v>
                </c:pt>
                <c:pt idx="1891">
                  <c:v>17.417899999999999</c:v>
                </c:pt>
                <c:pt idx="1892">
                  <c:v>17.394400000000001</c:v>
                </c:pt>
                <c:pt idx="1893">
                  <c:v>17.557700000000001</c:v>
                </c:pt>
                <c:pt idx="1894">
                  <c:v>17.608499999999999</c:v>
                </c:pt>
                <c:pt idx="1895">
                  <c:v>17.627199999999998</c:v>
                </c:pt>
                <c:pt idx="1896">
                  <c:v>17.630600000000001</c:v>
                </c:pt>
                <c:pt idx="1897">
                  <c:v>17.630600000000001</c:v>
                </c:pt>
                <c:pt idx="1898">
                  <c:v>17.630600000000001</c:v>
                </c:pt>
                <c:pt idx="1899">
                  <c:v>17.613</c:v>
                </c:pt>
                <c:pt idx="1900">
                  <c:v>17.6509</c:v>
                </c:pt>
                <c:pt idx="1901">
                  <c:v>17.625800000000002</c:v>
                </c:pt>
                <c:pt idx="1902">
                  <c:v>17.6478</c:v>
                </c:pt>
                <c:pt idx="1903">
                  <c:v>17.715900000000001</c:v>
                </c:pt>
                <c:pt idx="1904">
                  <c:v>17.715900000000001</c:v>
                </c:pt>
                <c:pt idx="1905">
                  <c:v>17.715900000000001</c:v>
                </c:pt>
                <c:pt idx="1906">
                  <c:v>17.771899999999999</c:v>
                </c:pt>
                <c:pt idx="1907">
                  <c:v>17.934799999999999</c:v>
                </c:pt>
                <c:pt idx="1908">
                  <c:v>17.943999999999999</c:v>
                </c:pt>
                <c:pt idx="1909">
                  <c:v>18.0365</c:v>
                </c:pt>
                <c:pt idx="1910">
                  <c:v>17.986799999999999</c:v>
                </c:pt>
                <c:pt idx="1911">
                  <c:v>17.986799999999999</c:v>
                </c:pt>
                <c:pt idx="1912">
                  <c:v>17.986799999999999</c:v>
                </c:pt>
                <c:pt idx="1913">
                  <c:v>17.985299999999999</c:v>
                </c:pt>
                <c:pt idx="1914">
                  <c:v>17.819700000000001</c:v>
                </c:pt>
                <c:pt idx="1915">
                  <c:v>17.757200000000001</c:v>
                </c:pt>
                <c:pt idx="1916">
                  <c:v>17.758900000000001</c:v>
                </c:pt>
                <c:pt idx="1917">
                  <c:v>17.84</c:v>
                </c:pt>
                <c:pt idx="1918">
                  <c:v>17.84</c:v>
                </c:pt>
                <c:pt idx="1919">
                  <c:v>17.84</c:v>
                </c:pt>
                <c:pt idx="1920">
                  <c:v>17.843399999999999</c:v>
                </c:pt>
                <c:pt idx="1921">
                  <c:v>17.9404</c:v>
                </c:pt>
                <c:pt idx="1922">
                  <c:v>18.0547</c:v>
                </c:pt>
                <c:pt idx="1923">
                  <c:v>18.068899999999999</c:v>
                </c:pt>
                <c:pt idx="1924">
                  <c:v>18.017800000000001</c:v>
                </c:pt>
                <c:pt idx="1925">
                  <c:v>18.017800000000001</c:v>
                </c:pt>
                <c:pt idx="1926">
                  <c:v>18.017800000000001</c:v>
                </c:pt>
                <c:pt idx="1927">
                  <c:v>17.931799999999999</c:v>
                </c:pt>
                <c:pt idx="1928">
                  <c:v>18.020700000000001</c:v>
                </c:pt>
                <c:pt idx="1929">
                  <c:v>18.040400000000002</c:v>
                </c:pt>
                <c:pt idx="1930">
                  <c:v>18.001799999999999</c:v>
                </c:pt>
                <c:pt idx="1931">
                  <c:v>17.958500000000001</c:v>
                </c:pt>
                <c:pt idx="1932">
                  <c:v>17.958500000000001</c:v>
                </c:pt>
                <c:pt idx="1933">
                  <c:v>17.958500000000001</c:v>
                </c:pt>
                <c:pt idx="1934">
                  <c:v>17.9832</c:v>
                </c:pt>
                <c:pt idx="1935">
                  <c:v>17.9741</c:v>
                </c:pt>
                <c:pt idx="1936">
                  <c:v>17.9542</c:v>
                </c:pt>
                <c:pt idx="1937">
                  <c:v>17.965199999999999</c:v>
                </c:pt>
                <c:pt idx="1938">
                  <c:v>17.956099999999999</c:v>
                </c:pt>
                <c:pt idx="1939">
                  <c:v>17.956099999999999</c:v>
                </c:pt>
                <c:pt idx="1940">
                  <c:v>17.956099999999999</c:v>
                </c:pt>
                <c:pt idx="1941">
                  <c:v>17.992000000000001</c:v>
                </c:pt>
                <c:pt idx="1942">
                  <c:v>18.050599999999999</c:v>
                </c:pt>
                <c:pt idx="1943">
                  <c:v>18.093299999999999</c:v>
                </c:pt>
                <c:pt idx="1944">
                  <c:v>17.958600000000001</c:v>
                </c:pt>
                <c:pt idx="1945">
                  <c:v>18.005299999999998</c:v>
                </c:pt>
                <c:pt idx="1946">
                  <c:v>18.005299999999998</c:v>
                </c:pt>
                <c:pt idx="1947">
                  <c:v>18.005299999999998</c:v>
                </c:pt>
                <c:pt idx="1948">
                  <c:v>17.962900000000001</c:v>
                </c:pt>
                <c:pt idx="1949">
                  <c:v>17.9345</c:v>
                </c:pt>
                <c:pt idx="1950">
                  <c:v>17.869700000000002</c:v>
                </c:pt>
                <c:pt idx="1951">
                  <c:v>17.837499999999999</c:v>
                </c:pt>
                <c:pt idx="1952">
                  <c:v>17.7227</c:v>
                </c:pt>
                <c:pt idx="1953">
                  <c:v>17.7227</c:v>
                </c:pt>
                <c:pt idx="1954">
                  <c:v>17.7227</c:v>
                </c:pt>
                <c:pt idx="1955">
                  <c:v>17.7227</c:v>
                </c:pt>
                <c:pt idx="1956">
                  <c:v>17.589700000000001</c:v>
                </c:pt>
                <c:pt idx="1957">
                  <c:v>17.715699999999998</c:v>
                </c:pt>
                <c:pt idx="1958">
                  <c:v>17.8675</c:v>
                </c:pt>
                <c:pt idx="1959">
                  <c:v>17.7986</c:v>
                </c:pt>
                <c:pt idx="1960">
                  <c:v>17.7986</c:v>
                </c:pt>
                <c:pt idx="1961">
                  <c:v>17.7986</c:v>
                </c:pt>
                <c:pt idx="1962">
                  <c:v>17.6858</c:v>
                </c:pt>
                <c:pt idx="1963">
                  <c:v>17.809000000000001</c:v>
                </c:pt>
                <c:pt idx="1964">
                  <c:v>17.476900000000001</c:v>
                </c:pt>
                <c:pt idx="1965">
                  <c:v>17.4405</c:v>
                </c:pt>
                <c:pt idx="1966">
                  <c:v>17.59</c:v>
                </c:pt>
                <c:pt idx="1967">
                  <c:v>17.59</c:v>
                </c:pt>
                <c:pt idx="1968">
                  <c:v>17.59</c:v>
                </c:pt>
                <c:pt idx="1969">
                  <c:v>17.757999999999999</c:v>
                </c:pt>
                <c:pt idx="1970">
                  <c:v>17.659199999999998</c:v>
                </c:pt>
                <c:pt idx="1971">
                  <c:v>16.835899999999999</c:v>
                </c:pt>
                <c:pt idx="1972">
                  <c:v>16.778099999999998</c:v>
                </c:pt>
                <c:pt idx="1973">
                  <c:v>16.555199999999999</c:v>
                </c:pt>
                <c:pt idx="1974">
                  <c:v>16.555199999999999</c:v>
                </c:pt>
                <c:pt idx="1975">
                  <c:v>16.555199999999999</c:v>
                </c:pt>
                <c:pt idx="1976">
                  <c:v>16.618400000000001</c:v>
                </c:pt>
                <c:pt idx="1977">
                  <c:v>16.709099999999999</c:v>
                </c:pt>
                <c:pt idx="1978">
                  <c:v>16.797899999999998</c:v>
                </c:pt>
                <c:pt idx="1979">
                  <c:v>16.9178</c:v>
                </c:pt>
                <c:pt idx="1980">
                  <c:v>16.9773</c:v>
                </c:pt>
                <c:pt idx="1981">
                  <c:v>16.9773</c:v>
                </c:pt>
                <c:pt idx="1982">
                  <c:v>16.9773</c:v>
                </c:pt>
                <c:pt idx="1983">
                  <c:v>16.9773</c:v>
                </c:pt>
                <c:pt idx="1984">
                  <c:v>16.933</c:v>
                </c:pt>
                <c:pt idx="1985">
                  <c:v>16.980599999999999</c:v>
                </c:pt>
                <c:pt idx="1986">
                  <c:v>17.1143</c:v>
                </c:pt>
                <c:pt idx="1987">
                  <c:v>17.075099999999999</c:v>
                </c:pt>
                <c:pt idx="1988">
                  <c:v>17.075099999999999</c:v>
                </c:pt>
                <c:pt idx="1989">
                  <c:v>17.075099999999999</c:v>
                </c:pt>
                <c:pt idx="1990">
                  <c:v>17.028300000000002</c:v>
                </c:pt>
                <c:pt idx="1991">
                  <c:v>17.072099999999999</c:v>
                </c:pt>
                <c:pt idx="1992">
                  <c:v>17.1492</c:v>
                </c:pt>
                <c:pt idx="1993">
                  <c:v>17.174900000000001</c:v>
                </c:pt>
                <c:pt idx="1994">
                  <c:v>17.215199999999999</c:v>
                </c:pt>
                <c:pt idx="1995">
                  <c:v>17.215199999999999</c:v>
                </c:pt>
                <c:pt idx="1996">
                  <c:v>17.215199999999999</c:v>
                </c:pt>
                <c:pt idx="1997">
                  <c:v>17.286300000000001</c:v>
                </c:pt>
                <c:pt idx="1998">
                  <c:v>17.372399999999999</c:v>
                </c:pt>
                <c:pt idx="1999">
                  <c:v>17.3369</c:v>
                </c:pt>
                <c:pt idx="2000">
                  <c:v>17.396699999999999</c:v>
                </c:pt>
                <c:pt idx="2001">
                  <c:v>17.439399999999999</c:v>
                </c:pt>
                <c:pt idx="2002">
                  <c:v>17.439399999999999</c:v>
                </c:pt>
                <c:pt idx="2003">
                  <c:v>17.439399999999999</c:v>
                </c:pt>
                <c:pt idx="2004">
                  <c:v>17.405799999999999</c:v>
                </c:pt>
                <c:pt idx="2005">
                  <c:v>17.334800000000001</c:v>
                </c:pt>
                <c:pt idx="2006">
                  <c:v>17.3203</c:v>
                </c:pt>
                <c:pt idx="2007">
                  <c:v>17.326599999999999</c:v>
                </c:pt>
                <c:pt idx="2008">
                  <c:v>17.227399999999999</c:v>
                </c:pt>
                <c:pt idx="2009">
                  <c:v>17.227399999999999</c:v>
                </c:pt>
                <c:pt idx="2010">
                  <c:v>17.227399999999999</c:v>
                </c:pt>
                <c:pt idx="2011">
                  <c:v>17.1906</c:v>
                </c:pt>
                <c:pt idx="2012">
                  <c:v>16.972899999999999</c:v>
                </c:pt>
                <c:pt idx="2013">
                  <c:v>16.831800000000001</c:v>
                </c:pt>
                <c:pt idx="2014">
                  <c:v>16.8917</c:v>
                </c:pt>
                <c:pt idx="2015">
                  <c:v>16.974599999999999</c:v>
                </c:pt>
                <c:pt idx="2016">
                  <c:v>16.974599999999999</c:v>
                </c:pt>
                <c:pt idx="2017">
                  <c:v>16.974599999999999</c:v>
                </c:pt>
                <c:pt idx="2018">
                  <c:v>16.949000000000002</c:v>
                </c:pt>
                <c:pt idx="2019">
                  <c:v>16.814299999999999</c:v>
                </c:pt>
                <c:pt idx="2020">
                  <c:v>16.902899999999999</c:v>
                </c:pt>
                <c:pt idx="2021">
                  <c:v>16.947099999999999</c:v>
                </c:pt>
                <c:pt idx="2022">
                  <c:v>16.9392</c:v>
                </c:pt>
                <c:pt idx="2023">
                  <c:v>16.9392</c:v>
                </c:pt>
                <c:pt idx="2024">
                  <c:v>16.9392</c:v>
                </c:pt>
                <c:pt idx="2025">
                  <c:v>16.9392</c:v>
                </c:pt>
                <c:pt idx="2026">
                  <c:v>16.942499999999999</c:v>
                </c:pt>
                <c:pt idx="2027">
                  <c:v>16.951599999999999</c:v>
                </c:pt>
                <c:pt idx="2028">
                  <c:v>16.950700000000001</c:v>
                </c:pt>
                <c:pt idx="2029">
                  <c:v>16.899899999999999</c:v>
                </c:pt>
                <c:pt idx="2030">
                  <c:v>16.899899999999999</c:v>
                </c:pt>
                <c:pt idx="2031">
                  <c:v>16.899999999999999</c:v>
                </c:pt>
                <c:pt idx="2032">
                  <c:v>16.942599999999999</c:v>
                </c:pt>
                <c:pt idx="2033">
                  <c:v>16.9148</c:v>
                </c:pt>
                <c:pt idx="2034">
                  <c:v>16.857500000000002</c:v>
                </c:pt>
                <c:pt idx="2035">
                  <c:v>16.8919</c:v>
                </c:pt>
                <c:pt idx="2036">
                  <c:v>16.9282</c:v>
                </c:pt>
                <c:pt idx="2037">
                  <c:v>16.9282</c:v>
                </c:pt>
                <c:pt idx="2038">
                  <c:v>16.9282</c:v>
                </c:pt>
                <c:pt idx="2039">
                  <c:v>16.914999999999999</c:v>
                </c:pt>
                <c:pt idx="2040">
                  <c:v>16.9466</c:v>
                </c:pt>
                <c:pt idx="2041">
                  <c:v>17.032599999999999</c:v>
                </c:pt>
                <c:pt idx="2042">
                  <c:v>17.0137</c:v>
                </c:pt>
                <c:pt idx="2043">
                  <c:v>17.1282</c:v>
                </c:pt>
                <c:pt idx="2044">
                  <c:v>17.1282</c:v>
                </c:pt>
                <c:pt idx="2045">
                  <c:v>17.1282</c:v>
                </c:pt>
                <c:pt idx="2046">
                  <c:v>17.206399999999999</c:v>
                </c:pt>
                <c:pt idx="2047">
                  <c:v>17.218900000000001</c:v>
                </c:pt>
                <c:pt idx="2048">
                  <c:v>17.284600000000001</c:v>
                </c:pt>
                <c:pt idx="2049">
                  <c:v>17.346699999999998</c:v>
                </c:pt>
                <c:pt idx="2050">
                  <c:v>17.4206</c:v>
                </c:pt>
                <c:pt idx="2051">
                  <c:v>17.4206</c:v>
                </c:pt>
                <c:pt idx="2052">
                  <c:v>17.4206</c:v>
                </c:pt>
                <c:pt idx="2053">
                  <c:v>17.426200000000001</c:v>
                </c:pt>
                <c:pt idx="2054">
                  <c:v>17.453600000000002</c:v>
                </c:pt>
                <c:pt idx="2055">
                  <c:v>17.503799999999998</c:v>
                </c:pt>
                <c:pt idx="2056">
                  <c:v>17.5185</c:v>
                </c:pt>
                <c:pt idx="2057">
                  <c:v>17.576599999999999</c:v>
                </c:pt>
                <c:pt idx="2058">
                  <c:v>17.576599999999999</c:v>
                </c:pt>
                <c:pt idx="2059">
                  <c:v>17.576599999999999</c:v>
                </c:pt>
                <c:pt idx="2060">
                  <c:v>17.5731</c:v>
                </c:pt>
                <c:pt idx="2061">
                  <c:v>17.558900000000001</c:v>
                </c:pt>
                <c:pt idx="2062">
                  <c:v>17.5532</c:v>
                </c:pt>
                <c:pt idx="2063">
                  <c:v>17.546299999999999</c:v>
                </c:pt>
                <c:pt idx="2064">
                  <c:v>17.500599999999999</c:v>
                </c:pt>
                <c:pt idx="2065">
                  <c:v>17.500599999999999</c:v>
                </c:pt>
                <c:pt idx="2066">
                  <c:v>17.500599999999999</c:v>
                </c:pt>
                <c:pt idx="2067">
                  <c:v>17.581099999999999</c:v>
                </c:pt>
                <c:pt idx="2068">
                  <c:v>17.525600000000001</c:v>
                </c:pt>
                <c:pt idx="2069">
                  <c:v>17.591100000000001</c:v>
                </c:pt>
                <c:pt idx="2070">
                  <c:v>17.604399999999998</c:v>
                </c:pt>
                <c:pt idx="2071">
                  <c:v>17.527999999999999</c:v>
                </c:pt>
                <c:pt idx="2072">
                  <c:v>17.527999999999999</c:v>
                </c:pt>
                <c:pt idx="2073">
                  <c:v>17.527999999999999</c:v>
                </c:pt>
                <c:pt idx="2074">
                  <c:v>17.467600000000001</c:v>
                </c:pt>
                <c:pt idx="2075">
                  <c:v>17.39</c:v>
                </c:pt>
                <c:pt idx="2076">
                  <c:v>17.4299</c:v>
                </c:pt>
                <c:pt idx="2077">
                  <c:v>17.443899999999999</c:v>
                </c:pt>
                <c:pt idx="2078">
                  <c:v>17.591100000000001</c:v>
                </c:pt>
                <c:pt idx="2079">
                  <c:v>17.591100000000001</c:v>
                </c:pt>
                <c:pt idx="2080">
                  <c:v>17.591100000000001</c:v>
                </c:pt>
                <c:pt idx="2081">
                  <c:v>17.543299999999999</c:v>
                </c:pt>
                <c:pt idx="2082">
                  <c:v>17.549199999999999</c:v>
                </c:pt>
                <c:pt idx="2083">
                  <c:v>17.538</c:v>
                </c:pt>
                <c:pt idx="2084">
                  <c:v>17.5487</c:v>
                </c:pt>
                <c:pt idx="2085">
                  <c:v>17.6069</c:v>
                </c:pt>
                <c:pt idx="2086">
                  <c:v>17.6069</c:v>
                </c:pt>
                <c:pt idx="2087">
                  <c:v>17.6069</c:v>
                </c:pt>
                <c:pt idx="2088">
                  <c:v>17.665099999999999</c:v>
                </c:pt>
                <c:pt idx="2089">
                  <c:v>17.6846</c:v>
                </c:pt>
                <c:pt idx="2090">
                  <c:v>17.639800000000001</c:v>
                </c:pt>
                <c:pt idx="2091">
                  <c:v>17.672999999999998</c:v>
                </c:pt>
                <c:pt idx="2092">
                  <c:v>17.729399999999998</c:v>
                </c:pt>
                <c:pt idx="2093">
                  <c:v>17.729399999999998</c:v>
                </c:pt>
                <c:pt idx="2094">
                  <c:v>17.729399999999998</c:v>
                </c:pt>
                <c:pt idx="2095">
                  <c:v>17.739999999999998</c:v>
                </c:pt>
                <c:pt idx="2096">
                  <c:v>17.793299999999999</c:v>
                </c:pt>
                <c:pt idx="2097">
                  <c:v>17.793299999999999</c:v>
                </c:pt>
                <c:pt idx="2098">
                  <c:v>17.793299999999999</c:v>
                </c:pt>
                <c:pt idx="2099">
                  <c:v>17.780899999999999</c:v>
                </c:pt>
                <c:pt idx="2100">
                  <c:v>17.780899999999999</c:v>
                </c:pt>
                <c:pt idx="2101">
                  <c:v>17.780899999999999</c:v>
                </c:pt>
                <c:pt idx="2102">
                  <c:v>17.7088</c:v>
                </c:pt>
                <c:pt idx="2103">
                  <c:v>17.6724</c:v>
                </c:pt>
                <c:pt idx="2104">
                  <c:v>17.6724</c:v>
                </c:pt>
                <c:pt idx="2105">
                  <c:v>17.7102</c:v>
                </c:pt>
                <c:pt idx="2106">
                  <c:v>17.6752</c:v>
                </c:pt>
                <c:pt idx="2107">
                  <c:v>17.6752</c:v>
                </c:pt>
                <c:pt idx="2108">
                  <c:v>17.6752</c:v>
                </c:pt>
                <c:pt idx="2109">
                  <c:v>17.715900000000001</c:v>
                </c:pt>
                <c:pt idx="2110">
                  <c:v>17.7807</c:v>
                </c:pt>
                <c:pt idx="2111">
                  <c:v>17.7805</c:v>
                </c:pt>
                <c:pt idx="2112">
                  <c:v>17.8507</c:v>
                </c:pt>
                <c:pt idx="2113">
                  <c:v>17.849499999999999</c:v>
                </c:pt>
                <c:pt idx="2114">
                  <c:v>17.849499999999999</c:v>
                </c:pt>
                <c:pt idx="2115">
                  <c:v>17.849499999999999</c:v>
                </c:pt>
                <c:pt idx="2116">
                  <c:v>17.910599999999999</c:v>
                </c:pt>
                <c:pt idx="2117">
                  <c:v>17.972200000000001</c:v>
                </c:pt>
                <c:pt idx="2118">
                  <c:v>18.0367</c:v>
                </c:pt>
                <c:pt idx="2119">
                  <c:v>18.108799999999999</c:v>
                </c:pt>
                <c:pt idx="2120">
                  <c:v>18.185700000000001</c:v>
                </c:pt>
                <c:pt idx="2121">
                  <c:v>18.185700000000001</c:v>
                </c:pt>
                <c:pt idx="2122">
                  <c:v>18.185700000000001</c:v>
                </c:pt>
                <c:pt idx="2123">
                  <c:v>18.2254</c:v>
                </c:pt>
                <c:pt idx="2124">
                  <c:v>18.199400000000001</c:v>
                </c:pt>
                <c:pt idx="2125">
                  <c:v>18.228000000000002</c:v>
                </c:pt>
                <c:pt idx="2126">
                  <c:v>18.250699999999998</c:v>
                </c:pt>
                <c:pt idx="2127">
                  <c:v>18.1922</c:v>
                </c:pt>
                <c:pt idx="2128">
                  <c:v>18.1922</c:v>
                </c:pt>
                <c:pt idx="2129">
                  <c:v>18.1922</c:v>
                </c:pt>
                <c:pt idx="2130">
                  <c:v>18.065000000000001</c:v>
                </c:pt>
                <c:pt idx="2131">
                  <c:v>18.125399999999999</c:v>
                </c:pt>
                <c:pt idx="2132">
                  <c:v>18.136700000000001</c:v>
                </c:pt>
                <c:pt idx="2133">
                  <c:v>18.114799999999999</c:v>
                </c:pt>
                <c:pt idx="2134">
                  <c:v>17.936499999999999</c:v>
                </c:pt>
                <c:pt idx="2135">
                  <c:v>17.936499999999999</c:v>
                </c:pt>
                <c:pt idx="2136">
                  <c:v>17.936499999999999</c:v>
                </c:pt>
                <c:pt idx="2137">
                  <c:v>18</c:v>
                </c:pt>
                <c:pt idx="2138">
                  <c:v>18.137699999999999</c:v>
                </c:pt>
                <c:pt idx="2139">
                  <c:v>18.281500000000001</c:v>
                </c:pt>
                <c:pt idx="2140">
                  <c:v>18.391200000000001</c:v>
                </c:pt>
                <c:pt idx="2141">
                  <c:v>18.285599999999999</c:v>
                </c:pt>
                <c:pt idx="2142">
                  <c:v>18.285599999999999</c:v>
                </c:pt>
                <c:pt idx="2143">
                  <c:v>18.285599999999999</c:v>
                </c:pt>
                <c:pt idx="2144">
                  <c:v>18.373699999999999</c:v>
                </c:pt>
                <c:pt idx="2145">
                  <c:v>18.4115</c:v>
                </c:pt>
                <c:pt idx="2146">
                  <c:v>18.4693</c:v>
                </c:pt>
                <c:pt idx="2147">
                  <c:v>18.4572</c:v>
                </c:pt>
                <c:pt idx="2148">
                  <c:v>18.485299999999999</c:v>
                </c:pt>
                <c:pt idx="2149">
                  <c:v>18.485299999999999</c:v>
                </c:pt>
                <c:pt idx="2150">
                  <c:v>18.485299999999999</c:v>
                </c:pt>
                <c:pt idx="2151">
                  <c:v>18.485299999999999</c:v>
                </c:pt>
                <c:pt idx="2152">
                  <c:v>18.495699999999999</c:v>
                </c:pt>
                <c:pt idx="2153">
                  <c:v>18.565100000000001</c:v>
                </c:pt>
                <c:pt idx="2154">
                  <c:v>18.584399999999999</c:v>
                </c:pt>
                <c:pt idx="2155">
                  <c:v>18.4803</c:v>
                </c:pt>
                <c:pt idx="2156">
                  <c:v>18.4803</c:v>
                </c:pt>
                <c:pt idx="2157">
                  <c:v>18.4803</c:v>
                </c:pt>
                <c:pt idx="2158">
                  <c:v>18.189499999999999</c:v>
                </c:pt>
                <c:pt idx="2159">
                  <c:v>17.790400000000002</c:v>
                </c:pt>
                <c:pt idx="2160">
                  <c:v>17.650099999999998</c:v>
                </c:pt>
                <c:pt idx="2161">
                  <c:v>17.206199999999999</c:v>
                </c:pt>
                <c:pt idx="2162">
                  <c:v>16.7242</c:v>
                </c:pt>
                <c:pt idx="2163">
                  <c:v>16.7242</c:v>
                </c:pt>
                <c:pt idx="2164">
                  <c:v>16.724399999999999</c:v>
                </c:pt>
                <c:pt idx="2165">
                  <c:v>17.024799999999999</c:v>
                </c:pt>
                <c:pt idx="2166">
                  <c:v>16.8565</c:v>
                </c:pt>
                <c:pt idx="2167">
                  <c:v>17.2469</c:v>
                </c:pt>
                <c:pt idx="2168">
                  <c:v>16.9038</c:v>
                </c:pt>
                <c:pt idx="2169">
                  <c:v>16.523499999999999</c:v>
                </c:pt>
                <c:pt idx="2170">
                  <c:v>16.523499999999999</c:v>
                </c:pt>
                <c:pt idx="2171">
                  <c:v>16.526299999999999</c:v>
                </c:pt>
                <c:pt idx="2172">
                  <c:v>14.8239</c:v>
                </c:pt>
                <c:pt idx="2173">
                  <c:v>15.2759</c:v>
                </c:pt>
                <c:pt idx="2174">
                  <c:v>14.553000000000001</c:v>
                </c:pt>
                <c:pt idx="2175">
                  <c:v>12.7514</c:v>
                </c:pt>
                <c:pt idx="2176">
                  <c:v>13.983499999999999</c:v>
                </c:pt>
                <c:pt idx="2177">
                  <c:v>13.983499999999999</c:v>
                </c:pt>
                <c:pt idx="2178">
                  <c:v>13.983499999999999</c:v>
                </c:pt>
                <c:pt idx="2179">
                  <c:v>12.600300000000001</c:v>
                </c:pt>
                <c:pt idx="2180">
                  <c:v>12.9285</c:v>
                </c:pt>
                <c:pt idx="2181">
                  <c:v>11.979900000000001</c:v>
                </c:pt>
                <c:pt idx="2182">
                  <c:v>12.440200000000001</c:v>
                </c:pt>
                <c:pt idx="2183">
                  <c:v>12.114699999999999</c:v>
                </c:pt>
                <c:pt idx="2184">
                  <c:v>12.114699999999999</c:v>
                </c:pt>
                <c:pt idx="2185">
                  <c:v>12.114699999999999</c:v>
                </c:pt>
                <c:pt idx="2186">
                  <c:v>11.477600000000001</c:v>
                </c:pt>
                <c:pt idx="2187">
                  <c:v>12.8499</c:v>
                </c:pt>
                <c:pt idx="2188">
                  <c:v>13.4299</c:v>
                </c:pt>
                <c:pt idx="2189">
                  <c:v>13.673400000000001</c:v>
                </c:pt>
                <c:pt idx="2190">
                  <c:v>12.974600000000001</c:v>
                </c:pt>
                <c:pt idx="2191">
                  <c:v>12.974600000000001</c:v>
                </c:pt>
                <c:pt idx="2192">
                  <c:v>12.974600000000001</c:v>
                </c:pt>
                <c:pt idx="2193">
                  <c:v>13.3817</c:v>
                </c:pt>
                <c:pt idx="2194">
                  <c:v>13.7309</c:v>
                </c:pt>
                <c:pt idx="2195">
                  <c:v>13.2149</c:v>
                </c:pt>
                <c:pt idx="2196">
                  <c:v>13.4422</c:v>
                </c:pt>
                <c:pt idx="2197">
                  <c:v>13.278499999999999</c:v>
                </c:pt>
                <c:pt idx="2198">
                  <c:v>13.278499999999999</c:v>
                </c:pt>
                <c:pt idx="2199">
                  <c:v>13.278499999999999</c:v>
                </c:pt>
                <c:pt idx="2200">
                  <c:v>13.950100000000001</c:v>
                </c:pt>
                <c:pt idx="2201">
                  <c:v>13.972099999999999</c:v>
                </c:pt>
                <c:pt idx="2202">
                  <c:v>14.2918</c:v>
                </c:pt>
                <c:pt idx="2203">
                  <c:v>14.539099999999999</c:v>
                </c:pt>
                <c:pt idx="2204">
                  <c:v>14.539099999999999</c:v>
                </c:pt>
                <c:pt idx="2205">
                  <c:v>14.539099999999999</c:v>
                </c:pt>
                <c:pt idx="2206">
                  <c:v>14.539099999999999</c:v>
                </c:pt>
                <c:pt idx="2207">
                  <c:v>14.446</c:v>
                </c:pt>
                <c:pt idx="2208">
                  <c:v>14.6333</c:v>
                </c:pt>
                <c:pt idx="2209">
                  <c:v>14.3256</c:v>
                </c:pt>
                <c:pt idx="2210">
                  <c:v>14.264799999999999</c:v>
                </c:pt>
                <c:pt idx="2211">
                  <c:v>14.737399999999999</c:v>
                </c:pt>
                <c:pt idx="2212">
                  <c:v>14.737399999999999</c:v>
                </c:pt>
                <c:pt idx="2213">
                  <c:v>14.737399999999999</c:v>
                </c:pt>
                <c:pt idx="2214">
                  <c:v>14.7666</c:v>
                </c:pt>
                <c:pt idx="2215">
                  <c:v>14.3066</c:v>
                </c:pt>
                <c:pt idx="2216">
                  <c:v>14.6638</c:v>
                </c:pt>
                <c:pt idx="2217">
                  <c:v>14.6258</c:v>
                </c:pt>
                <c:pt idx="2218">
                  <c:v>14.7995</c:v>
                </c:pt>
                <c:pt idx="2219">
                  <c:v>14.7995</c:v>
                </c:pt>
                <c:pt idx="2220">
                  <c:v>14.7995</c:v>
                </c:pt>
                <c:pt idx="2221">
                  <c:v>15.027100000000001</c:v>
                </c:pt>
                <c:pt idx="2222">
                  <c:v>15.1874</c:v>
                </c:pt>
                <c:pt idx="2223">
                  <c:v>15.628500000000001</c:v>
                </c:pt>
                <c:pt idx="2224">
                  <c:v>15.1694</c:v>
                </c:pt>
                <c:pt idx="2225">
                  <c:v>15.0047</c:v>
                </c:pt>
                <c:pt idx="2226">
                  <c:v>15.0047</c:v>
                </c:pt>
                <c:pt idx="2227">
                  <c:v>15.0047</c:v>
                </c:pt>
                <c:pt idx="2228">
                  <c:v>15.1327</c:v>
                </c:pt>
                <c:pt idx="2229">
                  <c:v>15.201000000000001</c:v>
                </c:pt>
                <c:pt idx="2230">
                  <c:v>15.220700000000001</c:v>
                </c:pt>
                <c:pt idx="2231">
                  <c:v>15.223699999999999</c:v>
                </c:pt>
                <c:pt idx="2232">
                  <c:v>15.360099999999999</c:v>
                </c:pt>
                <c:pt idx="2233">
                  <c:v>15.360099999999999</c:v>
                </c:pt>
                <c:pt idx="2234">
                  <c:v>15.360099999999999</c:v>
                </c:pt>
                <c:pt idx="2235">
                  <c:v>15.500299999999999</c:v>
                </c:pt>
                <c:pt idx="2236">
                  <c:v>15.272399999999999</c:v>
                </c:pt>
                <c:pt idx="2237">
                  <c:v>14.884499999999999</c:v>
                </c:pt>
                <c:pt idx="2238">
                  <c:v>14.8912</c:v>
                </c:pt>
                <c:pt idx="2239">
                  <c:v>15.0238</c:v>
                </c:pt>
                <c:pt idx="2240">
                  <c:v>15.0238</c:v>
                </c:pt>
                <c:pt idx="2241">
                  <c:v>15.0238</c:v>
                </c:pt>
                <c:pt idx="2242">
                  <c:v>15.0238</c:v>
                </c:pt>
                <c:pt idx="2243">
                  <c:v>15.276899999999999</c:v>
                </c:pt>
                <c:pt idx="2244">
                  <c:v>15.391999999999999</c:v>
                </c:pt>
                <c:pt idx="2245">
                  <c:v>15.276199999999999</c:v>
                </c:pt>
                <c:pt idx="2246">
                  <c:v>15.3058</c:v>
                </c:pt>
                <c:pt idx="2247">
                  <c:v>15.3058</c:v>
                </c:pt>
                <c:pt idx="2248">
                  <c:v>15.3058</c:v>
                </c:pt>
                <c:pt idx="2249">
                  <c:v>15.4718</c:v>
                </c:pt>
                <c:pt idx="2250">
                  <c:v>15.5464</c:v>
                </c:pt>
                <c:pt idx="2251">
                  <c:v>18.340499999999999</c:v>
                </c:pt>
                <c:pt idx="2252">
                  <c:v>18.484000000000002</c:v>
                </c:pt>
                <c:pt idx="2253">
                  <c:v>18.277100000000001</c:v>
                </c:pt>
                <c:pt idx="2254">
                  <c:v>18.277100000000001</c:v>
                </c:pt>
                <c:pt idx="2255">
                  <c:v>18.277100000000001</c:v>
                </c:pt>
                <c:pt idx="2256">
                  <c:v>18.333400000000001</c:v>
                </c:pt>
                <c:pt idx="2257">
                  <c:v>18.523900000000001</c:v>
                </c:pt>
                <c:pt idx="2258">
                  <c:v>18.743600000000001</c:v>
                </c:pt>
                <c:pt idx="2259">
                  <c:v>18.6905</c:v>
                </c:pt>
                <c:pt idx="2260">
                  <c:v>19.082799999999999</c:v>
                </c:pt>
                <c:pt idx="2261">
                  <c:v>19.082799999999999</c:v>
                </c:pt>
                <c:pt idx="2262">
                  <c:v>19.082799999999999</c:v>
                </c:pt>
                <c:pt idx="2263">
                  <c:v>19.227900000000002</c:v>
                </c:pt>
                <c:pt idx="2264">
                  <c:v>19.055800000000001</c:v>
                </c:pt>
                <c:pt idx="2265">
                  <c:v>18.894500000000001</c:v>
                </c:pt>
                <c:pt idx="2266">
                  <c:v>18.1128</c:v>
                </c:pt>
                <c:pt idx="2267">
                  <c:v>18.360299999999999</c:v>
                </c:pt>
                <c:pt idx="2268">
                  <c:v>18.360299999999999</c:v>
                </c:pt>
                <c:pt idx="2269">
                  <c:v>18.3659</c:v>
                </c:pt>
                <c:pt idx="2270">
                  <c:v>18.490100000000002</c:v>
                </c:pt>
                <c:pt idx="2271">
                  <c:v>18.678000000000001</c:v>
                </c:pt>
                <c:pt idx="2272">
                  <c:v>18.5731</c:v>
                </c:pt>
                <c:pt idx="2273">
                  <c:v>18.636199999999999</c:v>
                </c:pt>
                <c:pt idx="2274">
                  <c:v>18.625299999999999</c:v>
                </c:pt>
                <c:pt idx="2275">
                  <c:v>18.625299999999999</c:v>
                </c:pt>
                <c:pt idx="2276">
                  <c:v>18.625299999999999</c:v>
                </c:pt>
                <c:pt idx="2277">
                  <c:v>18.675899999999999</c:v>
                </c:pt>
                <c:pt idx="2278">
                  <c:v>18.733499999999999</c:v>
                </c:pt>
                <c:pt idx="2279">
                  <c:v>18.408100000000001</c:v>
                </c:pt>
                <c:pt idx="2280">
                  <c:v>18.590399999999999</c:v>
                </c:pt>
                <c:pt idx="2281">
                  <c:v>18.282699999999998</c:v>
                </c:pt>
                <c:pt idx="2282">
                  <c:v>18.282699999999998</c:v>
                </c:pt>
                <c:pt idx="2283">
                  <c:v>18.282699999999998</c:v>
                </c:pt>
                <c:pt idx="2284">
                  <c:v>18.544</c:v>
                </c:pt>
                <c:pt idx="2285">
                  <c:v>18.6952</c:v>
                </c:pt>
                <c:pt idx="2286">
                  <c:v>18.6952</c:v>
                </c:pt>
                <c:pt idx="2287">
                  <c:v>18.824400000000001</c:v>
                </c:pt>
                <c:pt idx="2288">
                  <c:v>18.793399999999998</c:v>
                </c:pt>
                <c:pt idx="2289">
                  <c:v>18.793399999999998</c:v>
                </c:pt>
                <c:pt idx="2290">
                  <c:v>18.793399999999998</c:v>
                </c:pt>
                <c:pt idx="2291">
                  <c:v>18.8813</c:v>
                </c:pt>
                <c:pt idx="2292">
                  <c:v>18.791899999999998</c:v>
                </c:pt>
                <c:pt idx="2293">
                  <c:v>18.8325</c:v>
                </c:pt>
                <c:pt idx="2294">
                  <c:v>18.759599999999999</c:v>
                </c:pt>
                <c:pt idx="2295">
                  <c:v>18.9345</c:v>
                </c:pt>
                <c:pt idx="2296">
                  <c:v>18.9345</c:v>
                </c:pt>
                <c:pt idx="2297">
                  <c:v>18.9345</c:v>
                </c:pt>
                <c:pt idx="2298">
                  <c:v>18.844899999999999</c:v>
                </c:pt>
                <c:pt idx="2299">
                  <c:v>19.169</c:v>
                </c:pt>
                <c:pt idx="2300">
                  <c:v>19.355699999999999</c:v>
                </c:pt>
                <c:pt idx="2301">
                  <c:v>19.308900000000001</c:v>
                </c:pt>
                <c:pt idx="2302">
                  <c:v>19.428100000000001</c:v>
                </c:pt>
                <c:pt idx="2303">
                  <c:v>19.428100000000001</c:v>
                </c:pt>
                <c:pt idx="2304">
                  <c:v>19.428100000000001</c:v>
                </c:pt>
                <c:pt idx="2305">
                  <c:v>19.500699999999998</c:v>
                </c:pt>
                <c:pt idx="2306">
                  <c:v>19.4757</c:v>
                </c:pt>
                <c:pt idx="2307">
                  <c:v>19.485499999999998</c:v>
                </c:pt>
                <c:pt idx="2308">
                  <c:v>19.3018</c:v>
                </c:pt>
                <c:pt idx="2309">
                  <c:v>19.2758</c:v>
                </c:pt>
                <c:pt idx="2310">
                  <c:v>19.2758</c:v>
                </c:pt>
                <c:pt idx="2311">
                  <c:v>19.2758</c:v>
                </c:pt>
                <c:pt idx="2312">
                  <c:v>19.473700000000001</c:v>
                </c:pt>
                <c:pt idx="2313">
                  <c:v>19.4255</c:v>
                </c:pt>
                <c:pt idx="2314">
                  <c:v>19.634399999999999</c:v>
                </c:pt>
                <c:pt idx="2315">
                  <c:v>19.64</c:v>
                </c:pt>
                <c:pt idx="2316">
                  <c:v>19.4832</c:v>
                </c:pt>
                <c:pt idx="2317">
                  <c:v>19.4832</c:v>
                </c:pt>
                <c:pt idx="2318">
                  <c:v>19.4832</c:v>
                </c:pt>
                <c:pt idx="2319">
                  <c:v>19.4832</c:v>
                </c:pt>
                <c:pt idx="2320">
                  <c:v>19.722799999999999</c:v>
                </c:pt>
                <c:pt idx="2321">
                  <c:v>19.883800000000001</c:v>
                </c:pt>
                <c:pt idx="2322">
                  <c:v>19.9771</c:v>
                </c:pt>
                <c:pt idx="2323">
                  <c:v>19.935400000000001</c:v>
                </c:pt>
                <c:pt idx="2324">
                  <c:v>19.935400000000001</c:v>
                </c:pt>
                <c:pt idx="2325">
                  <c:v>19.935400000000001</c:v>
                </c:pt>
                <c:pt idx="2326">
                  <c:v>20.009</c:v>
                </c:pt>
                <c:pt idx="2327">
                  <c:v>19.8782</c:v>
                </c:pt>
                <c:pt idx="2328">
                  <c:v>19.9725</c:v>
                </c:pt>
                <c:pt idx="2329">
                  <c:v>19.917999999999999</c:v>
                </c:pt>
                <c:pt idx="2330">
                  <c:v>19.8994</c:v>
                </c:pt>
                <c:pt idx="2331">
                  <c:v>19.8994</c:v>
                </c:pt>
                <c:pt idx="2332">
                  <c:v>19.8994</c:v>
                </c:pt>
                <c:pt idx="2333">
                  <c:v>20.069900000000001</c:v>
                </c:pt>
                <c:pt idx="2334">
                  <c:v>20.0337</c:v>
                </c:pt>
                <c:pt idx="2335">
                  <c:v>19.975100000000001</c:v>
                </c:pt>
                <c:pt idx="2336">
                  <c:v>20.0105</c:v>
                </c:pt>
                <c:pt idx="2337">
                  <c:v>19.903300000000002</c:v>
                </c:pt>
                <c:pt idx="2338">
                  <c:v>19.903300000000002</c:v>
                </c:pt>
                <c:pt idx="2339">
                  <c:v>19.903300000000002</c:v>
                </c:pt>
                <c:pt idx="2340">
                  <c:v>20.034400000000002</c:v>
                </c:pt>
                <c:pt idx="2341">
                  <c:v>25.710699999999999</c:v>
                </c:pt>
                <c:pt idx="2342">
                  <c:v>25.792899999999999</c:v>
                </c:pt>
                <c:pt idx="2343">
                  <c:v>25.651299999999999</c:v>
                </c:pt>
                <c:pt idx="2344">
                  <c:v>25.608000000000001</c:v>
                </c:pt>
                <c:pt idx="2345">
                  <c:v>25.608000000000001</c:v>
                </c:pt>
                <c:pt idx="2346">
                  <c:v>25.608000000000001</c:v>
                </c:pt>
                <c:pt idx="2347">
                  <c:v>25.319900000000001</c:v>
                </c:pt>
                <c:pt idx="2348">
                  <c:v>25.429200000000002</c:v>
                </c:pt>
                <c:pt idx="2349">
                  <c:v>25.5078</c:v>
                </c:pt>
                <c:pt idx="2350">
                  <c:v>25.127300000000002</c:v>
                </c:pt>
                <c:pt idx="2351">
                  <c:v>24.768699999999999</c:v>
                </c:pt>
                <c:pt idx="2352">
                  <c:v>24.768699999999999</c:v>
                </c:pt>
                <c:pt idx="2353">
                  <c:v>24.768699999999999</c:v>
                </c:pt>
                <c:pt idx="2354">
                  <c:v>24.768699999999999</c:v>
                </c:pt>
                <c:pt idx="2355">
                  <c:v>24.674900000000001</c:v>
                </c:pt>
                <c:pt idx="2356">
                  <c:v>25.112200000000001</c:v>
                </c:pt>
                <c:pt idx="2357">
                  <c:v>24.805199999999999</c:v>
                </c:pt>
                <c:pt idx="2358">
                  <c:v>24.853400000000001</c:v>
                </c:pt>
                <c:pt idx="2359">
                  <c:v>24.853400000000001</c:v>
                </c:pt>
                <c:pt idx="2360">
                  <c:v>24.853400000000001</c:v>
                </c:pt>
                <c:pt idx="2361">
                  <c:v>25.064399999999999</c:v>
                </c:pt>
                <c:pt idx="2362">
                  <c:v>25.173400000000001</c:v>
                </c:pt>
                <c:pt idx="2363">
                  <c:v>24.965599999999998</c:v>
                </c:pt>
                <c:pt idx="2364">
                  <c:v>24.890599999999999</c:v>
                </c:pt>
                <c:pt idx="2365">
                  <c:v>24.817599999999999</c:v>
                </c:pt>
                <c:pt idx="2366">
                  <c:v>24.817599999999999</c:v>
                </c:pt>
                <c:pt idx="2367">
                  <c:v>24.817599999999999</c:v>
                </c:pt>
                <c:pt idx="2368">
                  <c:v>24.512599999999999</c:v>
                </c:pt>
                <c:pt idx="2369">
                  <c:v>24.676600000000001</c:v>
                </c:pt>
                <c:pt idx="2370">
                  <c:v>24.178599999999999</c:v>
                </c:pt>
                <c:pt idx="2371">
                  <c:v>24.129200000000001</c:v>
                </c:pt>
                <c:pt idx="2372">
                  <c:v>24.3613</c:v>
                </c:pt>
                <c:pt idx="2373">
                  <c:v>24.3613</c:v>
                </c:pt>
                <c:pt idx="2374">
                  <c:v>24.3613</c:v>
                </c:pt>
                <c:pt idx="2375">
                  <c:v>24.630400000000002</c:v>
                </c:pt>
                <c:pt idx="2376">
                  <c:v>24.582999999999998</c:v>
                </c:pt>
                <c:pt idx="2377">
                  <c:v>24.446300000000001</c:v>
                </c:pt>
                <c:pt idx="2378">
                  <c:v>24.542100000000001</c:v>
                </c:pt>
                <c:pt idx="2379">
                  <c:v>24.564399999999999</c:v>
                </c:pt>
                <c:pt idx="2380">
                  <c:v>24.564399999999999</c:v>
                </c:pt>
                <c:pt idx="2381">
                  <c:v>24.564399999999999</c:v>
                </c:pt>
                <c:pt idx="2382">
                  <c:v>24.8843</c:v>
                </c:pt>
                <c:pt idx="2383">
                  <c:v>24.6203</c:v>
                </c:pt>
                <c:pt idx="2384">
                  <c:v>24.9117</c:v>
                </c:pt>
                <c:pt idx="2385">
                  <c:v>25.072800000000001</c:v>
                </c:pt>
                <c:pt idx="2386">
                  <c:v>25.1157</c:v>
                </c:pt>
                <c:pt idx="2387">
                  <c:v>25.1157</c:v>
                </c:pt>
                <c:pt idx="2388">
                  <c:v>25.1157</c:v>
                </c:pt>
                <c:pt idx="2389">
                  <c:v>25.1157</c:v>
                </c:pt>
                <c:pt idx="2390">
                  <c:v>25.036899999999999</c:v>
                </c:pt>
                <c:pt idx="2391">
                  <c:v>24.9528</c:v>
                </c:pt>
                <c:pt idx="2392">
                  <c:v>25.021999999999998</c:v>
                </c:pt>
                <c:pt idx="2393">
                  <c:v>24.927600000000002</c:v>
                </c:pt>
                <c:pt idx="2394">
                  <c:v>24.927600000000002</c:v>
                </c:pt>
                <c:pt idx="2395">
                  <c:v>24.927600000000002</c:v>
                </c:pt>
                <c:pt idx="2396">
                  <c:v>24.677800000000001</c:v>
                </c:pt>
                <c:pt idx="2397">
                  <c:v>24.676600000000001</c:v>
                </c:pt>
                <c:pt idx="2398">
                  <c:v>24.6114</c:v>
                </c:pt>
                <c:pt idx="2399">
                  <c:v>24.6859</c:v>
                </c:pt>
                <c:pt idx="2400">
                  <c:v>24.723400000000002</c:v>
                </c:pt>
                <c:pt idx="2401">
                  <c:v>24.723400000000002</c:v>
                </c:pt>
                <c:pt idx="2402">
                  <c:v>24.723400000000002</c:v>
                </c:pt>
                <c:pt idx="2403">
                  <c:v>24.382899999999999</c:v>
                </c:pt>
                <c:pt idx="2404">
                  <c:v>24.294</c:v>
                </c:pt>
                <c:pt idx="2405">
                  <c:v>23.635300000000001</c:v>
                </c:pt>
                <c:pt idx="2406">
                  <c:v>23.762899999999998</c:v>
                </c:pt>
                <c:pt idx="2407">
                  <c:v>23.626300000000001</c:v>
                </c:pt>
                <c:pt idx="2408">
                  <c:v>23.626300000000001</c:v>
                </c:pt>
                <c:pt idx="2409">
                  <c:v>23.626300000000001</c:v>
                </c:pt>
                <c:pt idx="2410">
                  <c:v>23.802600000000002</c:v>
                </c:pt>
                <c:pt idx="2411">
                  <c:v>24.17</c:v>
                </c:pt>
                <c:pt idx="2412">
                  <c:v>24.260300000000001</c:v>
                </c:pt>
                <c:pt idx="2413">
                  <c:v>24.714400000000001</c:v>
                </c:pt>
                <c:pt idx="2414">
                  <c:v>24.691099999999999</c:v>
                </c:pt>
                <c:pt idx="2415">
                  <c:v>24.691099999999999</c:v>
                </c:pt>
                <c:pt idx="2416">
                  <c:v>24.691099999999999</c:v>
                </c:pt>
                <c:pt idx="2417">
                  <c:v>24.983799999999999</c:v>
                </c:pt>
                <c:pt idx="2418">
                  <c:v>25.195399999999999</c:v>
                </c:pt>
                <c:pt idx="2419">
                  <c:v>25.4361</c:v>
                </c:pt>
                <c:pt idx="2420">
                  <c:v>25.145099999999999</c:v>
                </c:pt>
                <c:pt idx="2421">
                  <c:v>25.286799999999999</c:v>
                </c:pt>
                <c:pt idx="2422">
                  <c:v>25.286799999999999</c:v>
                </c:pt>
                <c:pt idx="2423">
                  <c:v>25.286799999999999</c:v>
                </c:pt>
                <c:pt idx="2424">
                  <c:v>25.611499999999999</c:v>
                </c:pt>
                <c:pt idx="2425">
                  <c:v>25.6999</c:v>
                </c:pt>
                <c:pt idx="2426">
                  <c:v>25.611599999999999</c:v>
                </c:pt>
                <c:pt idx="2427">
                  <c:v>25.6419</c:v>
                </c:pt>
                <c:pt idx="2428">
                  <c:v>25.807600000000001</c:v>
                </c:pt>
                <c:pt idx="2429">
                  <c:v>25.807600000000001</c:v>
                </c:pt>
                <c:pt idx="2430">
                  <c:v>25.807600000000001</c:v>
                </c:pt>
                <c:pt idx="2431">
                  <c:v>25.922000000000001</c:v>
                </c:pt>
                <c:pt idx="2432">
                  <c:v>27.437100000000001</c:v>
                </c:pt>
                <c:pt idx="2433">
                  <c:v>27.488700000000001</c:v>
                </c:pt>
                <c:pt idx="2434">
                  <c:v>27.549499999999998</c:v>
                </c:pt>
                <c:pt idx="2435">
                  <c:v>27.6128</c:v>
                </c:pt>
                <c:pt idx="2436">
                  <c:v>27.6128</c:v>
                </c:pt>
                <c:pt idx="2437">
                  <c:v>27.6128</c:v>
                </c:pt>
                <c:pt idx="2438">
                  <c:v>27.285399999999999</c:v>
                </c:pt>
                <c:pt idx="2439">
                  <c:v>27.331800000000001</c:v>
                </c:pt>
                <c:pt idx="2440">
                  <c:v>27.326799999999999</c:v>
                </c:pt>
                <c:pt idx="2441">
                  <c:v>26.571200000000001</c:v>
                </c:pt>
                <c:pt idx="2442">
                  <c:v>26.757300000000001</c:v>
                </c:pt>
                <c:pt idx="2443">
                  <c:v>26.757300000000001</c:v>
                </c:pt>
                <c:pt idx="2444">
                  <c:v>26.757300000000001</c:v>
                </c:pt>
                <c:pt idx="2445">
                  <c:v>26.849299999999999</c:v>
                </c:pt>
                <c:pt idx="2446">
                  <c:v>26.9358</c:v>
                </c:pt>
                <c:pt idx="2447">
                  <c:v>26.808</c:v>
                </c:pt>
                <c:pt idx="2448">
                  <c:v>26.857900000000001</c:v>
                </c:pt>
                <c:pt idx="2449">
                  <c:v>26.790099999999999</c:v>
                </c:pt>
                <c:pt idx="2450">
                  <c:v>26.790099999999999</c:v>
                </c:pt>
                <c:pt idx="2451">
                  <c:v>26.790099999999999</c:v>
                </c:pt>
                <c:pt idx="2452">
                  <c:v>26.543500000000002</c:v>
                </c:pt>
                <c:pt idx="2453">
                  <c:v>26.725300000000001</c:v>
                </c:pt>
                <c:pt idx="2454">
                  <c:v>26.818300000000001</c:v>
                </c:pt>
                <c:pt idx="2455">
                  <c:v>26.9483</c:v>
                </c:pt>
                <c:pt idx="2456">
                  <c:v>26.767700000000001</c:v>
                </c:pt>
                <c:pt idx="2457">
                  <c:v>26.767700000000001</c:v>
                </c:pt>
                <c:pt idx="2458">
                  <c:v>26.767700000000001</c:v>
                </c:pt>
                <c:pt idx="2459">
                  <c:v>26.716200000000001</c:v>
                </c:pt>
                <c:pt idx="2460">
                  <c:v>26.794899999999998</c:v>
                </c:pt>
                <c:pt idx="2461">
                  <c:v>26.857600000000001</c:v>
                </c:pt>
                <c:pt idx="2462">
                  <c:v>26.9039</c:v>
                </c:pt>
                <c:pt idx="2463">
                  <c:v>26.9039</c:v>
                </c:pt>
                <c:pt idx="2464">
                  <c:v>26.9039</c:v>
                </c:pt>
                <c:pt idx="2465">
                  <c:v>26.9039</c:v>
                </c:pt>
                <c:pt idx="2466">
                  <c:v>26.9039</c:v>
                </c:pt>
                <c:pt idx="2467">
                  <c:v>26.781099999999999</c:v>
                </c:pt>
                <c:pt idx="2468">
                  <c:v>26.784700000000001</c:v>
                </c:pt>
                <c:pt idx="2469">
                  <c:v>26.613099999999999</c:v>
                </c:pt>
                <c:pt idx="2470">
                  <c:v>26.613099999999999</c:v>
                </c:pt>
                <c:pt idx="2471">
                  <c:v>26.613099999999999</c:v>
                </c:pt>
                <c:pt idx="2472">
                  <c:v>26.613099999999999</c:v>
                </c:pt>
                <c:pt idx="2473">
                  <c:v>26.757200000000001</c:v>
                </c:pt>
                <c:pt idx="2474">
                  <c:v>26.993400000000001</c:v>
                </c:pt>
                <c:pt idx="2475">
                  <c:v>27.215699999999998</c:v>
                </c:pt>
                <c:pt idx="2476">
                  <c:v>27.520199999999999</c:v>
                </c:pt>
                <c:pt idx="2477">
                  <c:v>27.542300000000001</c:v>
                </c:pt>
                <c:pt idx="2478">
                  <c:v>27.542300000000001</c:v>
                </c:pt>
                <c:pt idx="2479">
                  <c:v>27.542300000000001</c:v>
                </c:pt>
                <c:pt idx="2480">
                  <c:v>27.378</c:v>
                </c:pt>
                <c:pt idx="2481">
                  <c:v>27.456399999999999</c:v>
                </c:pt>
                <c:pt idx="2482">
                  <c:v>27.378499999999999</c:v>
                </c:pt>
                <c:pt idx="2483">
                  <c:v>27.414100000000001</c:v>
                </c:pt>
                <c:pt idx="2484">
                  <c:v>27.339200000000002</c:v>
                </c:pt>
                <c:pt idx="2485">
                  <c:v>27.339200000000002</c:v>
                </c:pt>
                <c:pt idx="2486">
                  <c:v>27.339200000000002</c:v>
                </c:pt>
                <c:pt idx="2487">
                  <c:v>27.393899999999999</c:v>
                </c:pt>
                <c:pt idx="2488">
                  <c:v>27.413</c:v>
                </c:pt>
                <c:pt idx="2489">
                  <c:v>27.500800000000002</c:v>
                </c:pt>
                <c:pt idx="2490">
                  <c:v>27.350100000000001</c:v>
                </c:pt>
                <c:pt idx="2491">
                  <c:v>27.242799999999999</c:v>
                </c:pt>
                <c:pt idx="2492">
                  <c:v>27.242799999999999</c:v>
                </c:pt>
                <c:pt idx="2493">
                  <c:v>27.242799999999999</c:v>
                </c:pt>
                <c:pt idx="2494">
                  <c:v>27.334499999999998</c:v>
                </c:pt>
                <c:pt idx="2495">
                  <c:v>27.141300000000001</c:v>
                </c:pt>
                <c:pt idx="2496">
                  <c:v>26.599399999999999</c:v>
                </c:pt>
                <c:pt idx="2497">
                  <c:v>26.954699999999999</c:v>
                </c:pt>
                <c:pt idx="2498">
                  <c:v>26.465900000000001</c:v>
                </c:pt>
                <c:pt idx="2499">
                  <c:v>26.465900000000001</c:v>
                </c:pt>
                <c:pt idx="2500">
                  <c:v>26.465900000000001</c:v>
                </c:pt>
                <c:pt idx="2501">
                  <c:v>27.008500000000002</c:v>
                </c:pt>
                <c:pt idx="2502">
                  <c:v>27.2864</c:v>
                </c:pt>
                <c:pt idx="2503">
                  <c:v>27.349599999999999</c:v>
                </c:pt>
                <c:pt idx="2504">
                  <c:v>27.542100000000001</c:v>
                </c:pt>
                <c:pt idx="2505">
                  <c:v>27.685500000000001</c:v>
                </c:pt>
                <c:pt idx="2506">
                  <c:v>27.685500000000001</c:v>
                </c:pt>
                <c:pt idx="2507">
                  <c:v>27.685500000000001</c:v>
                </c:pt>
                <c:pt idx="2508">
                  <c:v>27.982199999999999</c:v>
                </c:pt>
                <c:pt idx="2509">
                  <c:v>28.101800000000001</c:v>
                </c:pt>
                <c:pt idx="2510">
                  <c:v>28.1768</c:v>
                </c:pt>
                <c:pt idx="2511">
                  <c:v>28.0779</c:v>
                </c:pt>
                <c:pt idx="2512">
                  <c:v>28.180499999999999</c:v>
                </c:pt>
                <c:pt idx="2513">
                  <c:v>28.180499999999999</c:v>
                </c:pt>
                <c:pt idx="2514">
                  <c:v>28.180499999999999</c:v>
                </c:pt>
                <c:pt idx="2515">
                  <c:v>28.180499999999999</c:v>
                </c:pt>
                <c:pt idx="2516">
                  <c:v>28.2302</c:v>
                </c:pt>
                <c:pt idx="2517">
                  <c:v>28.0501</c:v>
                </c:pt>
                <c:pt idx="2518">
                  <c:v>27.8964</c:v>
                </c:pt>
                <c:pt idx="2519">
                  <c:v>28.064599999999999</c:v>
                </c:pt>
                <c:pt idx="2520">
                  <c:v>28.064599999999999</c:v>
                </c:pt>
                <c:pt idx="2521">
                  <c:v>28.064599999999999</c:v>
                </c:pt>
                <c:pt idx="2522">
                  <c:v>28.1142</c:v>
                </c:pt>
                <c:pt idx="2523">
                  <c:v>27.9819</c:v>
                </c:pt>
                <c:pt idx="2524">
                  <c:v>28.217700000000001</c:v>
                </c:pt>
                <c:pt idx="2525">
                  <c:v>28.5688</c:v>
                </c:pt>
                <c:pt idx="2526">
                  <c:v>28.0718</c:v>
                </c:pt>
                <c:pt idx="2527">
                  <c:v>28.072399999999998</c:v>
                </c:pt>
                <c:pt idx="2528">
                  <c:v>28.072399999999998</c:v>
                </c:pt>
                <c:pt idx="2529">
                  <c:v>28.4513</c:v>
                </c:pt>
                <c:pt idx="2530">
                  <c:v>28.622</c:v>
                </c:pt>
                <c:pt idx="2531">
                  <c:v>28.607900000000001</c:v>
                </c:pt>
                <c:pt idx="2532">
                  <c:v>28.165800000000001</c:v>
                </c:pt>
                <c:pt idx="2533">
                  <c:v>28.628599999999999</c:v>
                </c:pt>
                <c:pt idx="2534">
                  <c:v>28.628599999999999</c:v>
                </c:pt>
                <c:pt idx="2535">
                  <c:v>28.659500000000001</c:v>
                </c:pt>
                <c:pt idx="2536">
                  <c:v>28.383900000000001</c:v>
                </c:pt>
                <c:pt idx="2537">
                  <c:v>28.490200000000002</c:v>
                </c:pt>
                <c:pt idx="2538">
                  <c:v>28.625499999999999</c:v>
                </c:pt>
                <c:pt idx="2539">
                  <c:v>28.8931</c:v>
                </c:pt>
                <c:pt idx="2540">
                  <c:v>28.904599999999999</c:v>
                </c:pt>
                <c:pt idx="2541">
                  <c:v>28.904599999999999</c:v>
                </c:pt>
                <c:pt idx="2542">
                  <c:v>28.904599999999999</c:v>
                </c:pt>
                <c:pt idx="2543">
                  <c:v>29.057200000000002</c:v>
                </c:pt>
                <c:pt idx="2544">
                  <c:v>28.934100000000001</c:v>
                </c:pt>
                <c:pt idx="2545">
                  <c:v>29.1</c:v>
                </c:pt>
                <c:pt idx="2546">
                  <c:v>28.8278</c:v>
                </c:pt>
                <c:pt idx="2547">
                  <c:v>28.854800000000001</c:v>
                </c:pt>
                <c:pt idx="2548">
                  <c:v>28.854800000000001</c:v>
                </c:pt>
                <c:pt idx="2549">
                  <c:v>28.854800000000001</c:v>
                </c:pt>
                <c:pt idx="2550">
                  <c:v>28.801100000000002</c:v>
                </c:pt>
                <c:pt idx="2551">
                  <c:v>28.578499999999998</c:v>
                </c:pt>
                <c:pt idx="2552">
                  <c:v>28.515899999999998</c:v>
                </c:pt>
                <c:pt idx="2553">
                  <c:v>28.529800000000002</c:v>
                </c:pt>
                <c:pt idx="2554">
                  <c:v>28.680900000000001</c:v>
                </c:pt>
                <c:pt idx="2555">
                  <c:v>28.680900000000001</c:v>
                </c:pt>
                <c:pt idx="2556">
                  <c:v>28.680900000000001</c:v>
                </c:pt>
                <c:pt idx="2557">
                  <c:v>28.631</c:v>
                </c:pt>
                <c:pt idx="2558">
                  <c:v>28.610099999999999</c:v>
                </c:pt>
                <c:pt idx="2559">
                  <c:v>28.600100000000001</c:v>
                </c:pt>
                <c:pt idx="2560">
                  <c:v>29.043099999999999</c:v>
                </c:pt>
                <c:pt idx="2561">
                  <c:v>29.043099999999999</c:v>
                </c:pt>
                <c:pt idx="2562">
                  <c:v>29.043099999999999</c:v>
                </c:pt>
                <c:pt idx="2563">
                  <c:v>29.043099999999999</c:v>
                </c:pt>
                <c:pt idx="2564">
                  <c:v>29.098800000000001</c:v>
                </c:pt>
                <c:pt idx="2565">
                  <c:v>29.217099999999999</c:v>
                </c:pt>
                <c:pt idx="2566">
                  <c:v>29.261600000000001</c:v>
                </c:pt>
                <c:pt idx="2567">
                  <c:v>29.414200000000001</c:v>
                </c:pt>
                <c:pt idx="2568">
                  <c:v>29.413</c:v>
                </c:pt>
                <c:pt idx="2569">
                  <c:v>29.413</c:v>
                </c:pt>
                <c:pt idx="2570">
                  <c:v>29.413</c:v>
                </c:pt>
                <c:pt idx="2571">
                  <c:v>29.372</c:v>
                </c:pt>
                <c:pt idx="2572">
                  <c:v>29.375699999999998</c:v>
                </c:pt>
                <c:pt idx="2573">
                  <c:v>29.326699999999999</c:v>
                </c:pt>
                <c:pt idx="2574">
                  <c:v>29.5566</c:v>
                </c:pt>
                <c:pt idx="2575">
                  <c:v>29.601600000000001</c:v>
                </c:pt>
                <c:pt idx="2576">
                  <c:v>29.601600000000001</c:v>
                </c:pt>
                <c:pt idx="2577">
                  <c:v>29.601600000000001</c:v>
                </c:pt>
                <c:pt idx="2578">
                  <c:v>29.376799999999999</c:v>
                </c:pt>
                <c:pt idx="2579">
                  <c:v>29.1265</c:v>
                </c:pt>
                <c:pt idx="2580">
                  <c:v>29.283300000000001</c:v>
                </c:pt>
                <c:pt idx="2581">
                  <c:v>29.112500000000001</c:v>
                </c:pt>
                <c:pt idx="2582">
                  <c:v>29.220700000000001</c:v>
                </c:pt>
                <c:pt idx="2583">
                  <c:v>29.220700000000001</c:v>
                </c:pt>
                <c:pt idx="2584">
                  <c:v>29.220700000000001</c:v>
                </c:pt>
                <c:pt idx="2585">
                  <c:v>29.324999999999999</c:v>
                </c:pt>
                <c:pt idx="2586">
                  <c:v>29.332000000000001</c:v>
                </c:pt>
                <c:pt idx="2587">
                  <c:v>29.610199999999999</c:v>
                </c:pt>
                <c:pt idx="2588">
                  <c:v>29.4556</c:v>
                </c:pt>
                <c:pt idx="2589">
                  <c:v>29.229900000000001</c:v>
                </c:pt>
                <c:pt idx="2590">
                  <c:v>29.229900000000001</c:v>
                </c:pt>
                <c:pt idx="2591">
                  <c:v>29.229900000000001</c:v>
                </c:pt>
                <c:pt idx="2592">
                  <c:v>29.3902</c:v>
                </c:pt>
                <c:pt idx="2593">
                  <c:v>29.351800000000001</c:v>
                </c:pt>
                <c:pt idx="2594">
                  <c:v>29.5395</c:v>
                </c:pt>
                <c:pt idx="2595">
                  <c:v>29.5092</c:v>
                </c:pt>
                <c:pt idx="2596">
                  <c:v>29.787299999999998</c:v>
                </c:pt>
                <c:pt idx="2597">
                  <c:v>29.787299999999998</c:v>
                </c:pt>
                <c:pt idx="2598">
                  <c:v>29.787299999999998</c:v>
                </c:pt>
                <c:pt idx="2599">
                  <c:v>29.617699999999999</c:v>
                </c:pt>
                <c:pt idx="2600">
                  <c:v>29.4833</c:v>
                </c:pt>
                <c:pt idx="2601">
                  <c:v>29.228999999999999</c:v>
                </c:pt>
                <c:pt idx="2602">
                  <c:v>29.271899999999999</c:v>
                </c:pt>
                <c:pt idx="2603">
                  <c:v>29.6251</c:v>
                </c:pt>
                <c:pt idx="2604">
                  <c:v>29.6251</c:v>
                </c:pt>
                <c:pt idx="2605">
                  <c:v>29.6251</c:v>
                </c:pt>
                <c:pt idx="2606">
                  <c:v>29.790199999999999</c:v>
                </c:pt>
                <c:pt idx="2607">
                  <c:v>29.8398</c:v>
                </c:pt>
                <c:pt idx="2608">
                  <c:v>29.702100000000002</c:v>
                </c:pt>
                <c:pt idx="2609">
                  <c:v>29.8947</c:v>
                </c:pt>
                <c:pt idx="2610">
                  <c:v>29.870799999999999</c:v>
                </c:pt>
                <c:pt idx="2611">
                  <c:v>29.870799999999999</c:v>
                </c:pt>
                <c:pt idx="2612">
                  <c:v>29.870799999999999</c:v>
                </c:pt>
                <c:pt idx="2613">
                  <c:v>29.870799999999999</c:v>
                </c:pt>
                <c:pt idx="2614">
                  <c:v>29.927099999999999</c:v>
                </c:pt>
                <c:pt idx="2615">
                  <c:v>30.204499999999999</c:v>
                </c:pt>
                <c:pt idx="2616">
                  <c:v>22.489599999999999</c:v>
                </c:pt>
                <c:pt idx="2617">
                  <c:v>22.561399999999999</c:v>
                </c:pt>
                <c:pt idx="2618">
                  <c:v>22.561399999999999</c:v>
                </c:pt>
                <c:pt idx="2619">
                  <c:v>22.561399999999999</c:v>
                </c:pt>
                <c:pt idx="2620">
                  <c:v>22.437100000000001</c:v>
                </c:pt>
                <c:pt idx="2621">
                  <c:v>22.717300000000002</c:v>
                </c:pt>
                <c:pt idx="2622">
                  <c:v>22.708600000000001</c:v>
                </c:pt>
                <c:pt idx="2623">
                  <c:v>22.657</c:v>
                </c:pt>
                <c:pt idx="2624">
                  <c:v>22.756799999999998</c:v>
                </c:pt>
                <c:pt idx="2625">
                  <c:v>22.756799999999998</c:v>
                </c:pt>
                <c:pt idx="2626">
                  <c:v>22.757000000000001</c:v>
                </c:pt>
                <c:pt idx="2627">
                  <c:v>22.764700000000001</c:v>
                </c:pt>
                <c:pt idx="2628">
                  <c:v>22.799499999999998</c:v>
                </c:pt>
                <c:pt idx="2629">
                  <c:v>22.726700000000001</c:v>
                </c:pt>
                <c:pt idx="2630">
                  <c:v>22.780999999999999</c:v>
                </c:pt>
                <c:pt idx="2631">
                  <c:v>22.882000000000001</c:v>
                </c:pt>
                <c:pt idx="2632">
                  <c:v>22.882000000000001</c:v>
                </c:pt>
                <c:pt idx="2633">
                  <c:v>22.882000000000001</c:v>
                </c:pt>
                <c:pt idx="2634">
                  <c:v>22.9039</c:v>
                </c:pt>
                <c:pt idx="2635">
                  <c:v>22.987400000000001</c:v>
                </c:pt>
                <c:pt idx="2636">
                  <c:v>22.985499999999998</c:v>
                </c:pt>
                <c:pt idx="2637">
                  <c:v>22.885000000000002</c:v>
                </c:pt>
                <c:pt idx="2638">
                  <c:v>22.7209</c:v>
                </c:pt>
                <c:pt idx="2639">
                  <c:v>22.7209</c:v>
                </c:pt>
                <c:pt idx="2640">
                  <c:v>22.7193</c:v>
                </c:pt>
                <c:pt idx="2641">
                  <c:v>22.895700000000001</c:v>
                </c:pt>
                <c:pt idx="2642">
                  <c:v>22.944500000000001</c:v>
                </c:pt>
                <c:pt idx="2643">
                  <c:v>22.906199999999998</c:v>
                </c:pt>
                <c:pt idx="2644">
                  <c:v>22.963799999999999</c:v>
                </c:pt>
                <c:pt idx="2645">
                  <c:v>22.979800000000001</c:v>
                </c:pt>
                <c:pt idx="2646">
                  <c:v>22.979800000000001</c:v>
                </c:pt>
                <c:pt idx="2647">
                  <c:v>22.979800000000001</c:v>
                </c:pt>
                <c:pt idx="2648">
                  <c:v>22.8781</c:v>
                </c:pt>
                <c:pt idx="2649">
                  <c:v>22.898</c:v>
                </c:pt>
                <c:pt idx="2650">
                  <c:v>22.8918</c:v>
                </c:pt>
                <c:pt idx="2651">
                  <c:v>22.8918</c:v>
                </c:pt>
                <c:pt idx="2652">
                  <c:v>22.9605</c:v>
                </c:pt>
                <c:pt idx="2653">
                  <c:v>22.9605</c:v>
                </c:pt>
                <c:pt idx="2654">
                  <c:v>22.9605</c:v>
                </c:pt>
                <c:pt idx="2655">
                  <c:v>23.023399999999999</c:v>
                </c:pt>
                <c:pt idx="2656">
                  <c:v>23.044499999999999</c:v>
                </c:pt>
                <c:pt idx="2657">
                  <c:v>23.033799999999999</c:v>
                </c:pt>
                <c:pt idx="2658">
                  <c:v>22.773299999999999</c:v>
                </c:pt>
                <c:pt idx="2659">
                  <c:v>22.996700000000001</c:v>
                </c:pt>
                <c:pt idx="2660">
                  <c:v>22.996700000000001</c:v>
                </c:pt>
                <c:pt idx="2661">
                  <c:v>22.996700000000001</c:v>
                </c:pt>
                <c:pt idx="2662">
                  <c:v>22.968499999999999</c:v>
                </c:pt>
                <c:pt idx="2663">
                  <c:v>23.011099999999999</c:v>
                </c:pt>
                <c:pt idx="2664">
                  <c:v>22.870999999999999</c:v>
                </c:pt>
                <c:pt idx="2665">
                  <c:v>22.912400000000002</c:v>
                </c:pt>
                <c:pt idx="2666">
                  <c:v>22.6874</c:v>
                </c:pt>
                <c:pt idx="2667">
                  <c:v>22.6874</c:v>
                </c:pt>
                <c:pt idx="2668">
                  <c:v>22.6874</c:v>
                </c:pt>
                <c:pt idx="2669">
                  <c:v>22.3933</c:v>
                </c:pt>
                <c:pt idx="2670">
                  <c:v>22.6388</c:v>
                </c:pt>
                <c:pt idx="2671">
                  <c:v>22.828800000000001</c:v>
                </c:pt>
                <c:pt idx="2672">
                  <c:v>22.814599999999999</c:v>
                </c:pt>
                <c:pt idx="2673">
                  <c:v>22.9178</c:v>
                </c:pt>
                <c:pt idx="2674">
                  <c:v>22.9178</c:v>
                </c:pt>
                <c:pt idx="2675">
                  <c:v>22.9178</c:v>
                </c:pt>
                <c:pt idx="2676">
                  <c:v>22.891100000000002</c:v>
                </c:pt>
                <c:pt idx="2677">
                  <c:v>22.900600000000001</c:v>
                </c:pt>
                <c:pt idx="2678">
                  <c:v>22.965399999999999</c:v>
                </c:pt>
                <c:pt idx="2679">
                  <c:v>23.0578</c:v>
                </c:pt>
                <c:pt idx="2680">
                  <c:v>23.0306</c:v>
                </c:pt>
                <c:pt idx="2681">
                  <c:v>23.0306</c:v>
                </c:pt>
                <c:pt idx="2682">
                  <c:v>23.0306</c:v>
                </c:pt>
                <c:pt idx="2683">
                  <c:v>23.0306</c:v>
                </c:pt>
                <c:pt idx="2684">
                  <c:v>23.119199999999999</c:v>
                </c:pt>
                <c:pt idx="2685">
                  <c:v>23.078199999999999</c:v>
                </c:pt>
                <c:pt idx="2686">
                  <c:v>23.130099999999999</c:v>
                </c:pt>
                <c:pt idx="2687">
                  <c:v>23.243600000000001</c:v>
                </c:pt>
                <c:pt idx="2688">
                  <c:v>23.243600000000001</c:v>
                </c:pt>
                <c:pt idx="2689">
                  <c:v>23.243600000000001</c:v>
                </c:pt>
                <c:pt idx="2690">
                  <c:v>23.200399999999998</c:v>
                </c:pt>
                <c:pt idx="2691">
                  <c:v>23.2666</c:v>
                </c:pt>
                <c:pt idx="2692">
                  <c:v>23.332799999999999</c:v>
                </c:pt>
                <c:pt idx="2693">
                  <c:v>23.294799999999999</c:v>
                </c:pt>
                <c:pt idx="2694">
                  <c:v>23.292000000000002</c:v>
                </c:pt>
                <c:pt idx="2695">
                  <c:v>23.292000000000002</c:v>
                </c:pt>
                <c:pt idx="2696">
                  <c:v>23.292000000000002</c:v>
                </c:pt>
                <c:pt idx="2697">
                  <c:v>23.252600000000001</c:v>
                </c:pt>
                <c:pt idx="2698">
                  <c:v>23.116599999999998</c:v>
                </c:pt>
                <c:pt idx="2699">
                  <c:v>23.046800000000001</c:v>
                </c:pt>
                <c:pt idx="2700">
                  <c:v>22.9483</c:v>
                </c:pt>
                <c:pt idx="2701">
                  <c:v>23.088699999999999</c:v>
                </c:pt>
                <c:pt idx="2702">
                  <c:v>23.088699999999999</c:v>
                </c:pt>
                <c:pt idx="2703">
                  <c:v>23.088699999999999</c:v>
                </c:pt>
                <c:pt idx="2704">
                  <c:v>23.244299999999999</c:v>
                </c:pt>
                <c:pt idx="2705">
                  <c:v>19.400400000000001</c:v>
                </c:pt>
                <c:pt idx="2706">
                  <c:v>19.3782</c:v>
                </c:pt>
                <c:pt idx="2707">
                  <c:v>19.272400000000001</c:v>
                </c:pt>
                <c:pt idx="2708">
                  <c:v>19.403199999999998</c:v>
                </c:pt>
                <c:pt idx="2709">
                  <c:v>19.403199999999998</c:v>
                </c:pt>
                <c:pt idx="2710">
                  <c:v>19.403199999999998</c:v>
                </c:pt>
                <c:pt idx="2711">
                  <c:v>19.356000000000002</c:v>
                </c:pt>
                <c:pt idx="2712">
                  <c:v>19.3401</c:v>
                </c:pt>
                <c:pt idx="2713">
                  <c:v>19.439699999999998</c:v>
                </c:pt>
                <c:pt idx="2714">
                  <c:v>19.532800000000002</c:v>
                </c:pt>
                <c:pt idx="2715">
                  <c:v>19.557600000000001</c:v>
                </c:pt>
                <c:pt idx="2716">
                  <c:v>19.557600000000001</c:v>
                </c:pt>
                <c:pt idx="2717">
                  <c:v>19.557600000000001</c:v>
                </c:pt>
                <c:pt idx="2718">
                  <c:v>19.557600000000001</c:v>
                </c:pt>
                <c:pt idx="2719">
                  <c:v>19.5441</c:v>
                </c:pt>
                <c:pt idx="2720">
                  <c:v>19.484400000000001</c:v>
                </c:pt>
                <c:pt idx="2721">
                  <c:v>19.452200000000001</c:v>
                </c:pt>
                <c:pt idx="2722">
                  <c:v>19.384399999999999</c:v>
                </c:pt>
                <c:pt idx="2723">
                  <c:v>19.384399999999999</c:v>
                </c:pt>
                <c:pt idx="2724">
                  <c:v>19.384399999999999</c:v>
                </c:pt>
                <c:pt idx="2725">
                  <c:v>19.415700000000001</c:v>
                </c:pt>
                <c:pt idx="2726">
                  <c:v>19.3094</c:v>
                </c:pt>
                <c:pt idx="2727">
                  <c:v>19.441400000000002</c:v>
                </c:pt>
                <c:pt idx="2728">
                  <c:v>19.3553</c:v>
                </c:pt>
                <c:pt idx="2729">
                  <c:v>19.250299999999999</c:v>
                </c:pt>
                <c:pt idx="2730">
                  <c:v>19.250299999999999</c:v>
                </c:pt>
                <c:pt idx="2731">
                  <c:v>19.250299999999999</c:v>
                </c:pt>
                <c:pt idx="2732">
                  <c:v>18.934799999999999</c:v>
                </c:pt>
                <c:pt idx="2733">
                  <c:v>19.019200000000001</c:v>
                </c:pt>
                <c:pt idx="2734">
                  <c:v>19.166799999999999</c:v>
                </c:pt>
                <c:pt idx="2735">
                  <c:v>19.223600000000001</c:v>
                </c:pt>
                <c:pt idx="2736">
                  <c:v>19.167899999999999</c:v>
                </c:pt>
                <c:pt idx="2737">
                  <c:v>19.167899999999999</c:v>
                </c:pt>
                <c:pt idx="2738">
                  <c:v>19.167899999999999</c:v>
                </c:pt>
                <c:pt idx="2739">
                  <c:v>19.198899999999998</c:v>
                </c:pt>
                <c:pt idx="2740">
                  <c:v>18.927499999999998</c:v>
                </c:pt>
                <c:pt idx="2741">
                  <c:v>18.912500000000001</c:v>
                </c:pt>
                <c:pt idx="2742">
                  <c:v>18.829999999999998</c:v>
                </c:pt>
                <c:pt idx="2743">
                  <c:v>18.9057</c:v>
                </c:pt>
                <c:pt idx="2744">
                  <c:v>18.9057</c:v>
                </c:pt>
                <c:pt idx="2745">
                  <c:v>18.9057</c:v>
                </c:pt>
                <c:pt idx="2746">
                  <c:v>18.813099999999999</c:v>
                </c:pt>
                <c:pt idx="2747">
                  <c:v>18.936199999999999</c:v>
                </c:pt>
                <c:pt idx="2748">
                  <c:v>18.943899999999999</c:v>
                </c:pt>
                <c:pt idx="2749">
                  <c:v>19.154599999999999</c:v>
                </c:pt>
                <c:pt idx="2750">
                  <c:v>19.154699999999998</c:v>
                </c:pt>
                <c:pt idx="2751">
                  <c:v>19.154699999999998</c:v>
                </c:pt>
                <c:pt idx="2752">
                  <c:v>19.154699999999998</c:v>
                </c:pt>
                <c:pt idx="2753">
                  <c:v>19.154699999999998</c:v>
                </c:pt>
                <c:pt idx="2754">
                  <c:v>19.174199999999999</c:v>
                </c:pt>
                <c:pt idx="2755">
                  <c:v>19.3444</c:v>
                </c:pt>
                <c:pt idx="2756">
                  <c:v>19.5334</c:v>
                </c:pt>
                <c:pt idx="2757">
                  <c:v>19.634899999999998</c:v>
                </c:pt>
                <c:pt idx="2758">
                  <c:v>19.634899999999998</c:v>
                </c:pt>
                <c:pt idx="2759">
                  <c:v>19.634899999999998</c:v>
                </c:pt>
                <c:pt idx="2760">
                  <c:v>19.688600000000001</c:v>
                </c:pt>
                <c:pt idx="2761">
                  <c:v>19.783899999999999</c:v>
                </c:pt>
                <c:pt idx="2762">
                  <c:v>19.878900000000002</c:v>
                </c:pt>
                <c:pt idx="2763">
                  <c:v>19.901599999999998</c:v>
                </c:pt>
                <c:pt idx="2764">
                  <c:v>19.905100000000001</c:v>
                </c:pt>
                <c:pt idx="2765">
                  <c:v>19.905100000000001</c:v>
                </c:pt>
                <c:pt idx="2766">
                  <c:v>19.905100000000001</c:v>
                </c:pt>
                <c:pt idx="2767">
                  <c:v>19.9696</c:v>
                </c:pt>
                <c:pt idx="2768">
                  <c:v>19.864999999999998</c:v>
                </c:pt>
                <c:pt idx="2769">
                  <c:v>19.6601</c:v>
                </c:pt>
                <c:pt idx="2770">
                  <c:v>19.887599999999999</c:v>
                </c:pt>
                <c:pt idx="2771">
                  <c:v>19.737100000000002</c:v>
                </c:pt>
                <c:pt idx="2772">
                  <c:v>19.737100000000002</c:v>
                </c:pt>
                <c:pt idx="2773">
                  <c:v>19.737100000000002</c:v>
                </c:pt>
                <c:pt idx="2774">
                  <c:v>19.934100000000001</c:v>
                </c:pt>
                <c:pt idx="2775">
                  <c:v>19.861799999999999</c:v>
                </c:pt>
                <c:pt idx="2776">
                  <c:v>19.951000000000001</c:v>
                </c:pt>
                <c:pt idx="2777">
                  <c:v>20.023299999999999</c:v>
                </c:pt>
                <c:pt idx="2778">
                  <c:v>20.13</c:v>
                </c:pt>
                <c:pt idx="2779">
                  <c:v>20.13</c:v>
                </c:pt>
                <c:pt idx="2780">
                  <c:v>20.13</c:v>
                </c:pt>
                <c:pt idx="2781">
                  <c:v>20.224499999999999</c:v>
                </c:pt>
                <c:pt idx="2782">
                  <c:v>20.260100000000001</c:v>
                </c:pt>
                <c:pt idx="2783">
                  <c:v>20.1357</c:v>
                </c:pt>
                <c:pt idx="2784">
                  <c:v>20.2483</c:v>
                </c:pt>
                <c:pt idx="2785">
                  <c:v>20.423400000000001</c:v>
                </c:pt>
                <c:pt idx="2786">
                  <c:v>20.423400000000001</c:v>
                </c:pt>
                <c:pt idx="2787">
                  <c:v>20.423400000000001</c:v>
                </c:pt>
                <c:pt idx="2788">
                  <c:v>20.3432</c:v>
                </c:pt>
                <c:pt idx="2789">
                  <c:v>20.3752</c:v>
                </c:pt>
                <c:pt idx="2790">
                  <c:v>20.315000000000001</c:v>
                </c:pt>
                <c:pt idx="2791">
                  <c:v>20.3005</c:v>
                </c:pt>
                <c:pt idx="2792">
                  <c:v>20.222999999999999</c:v>
                </c:pt>
                <c:pt idx="2793">
                  <c:v>20.222999999999999</c:v>
                </c:pt>
                <c:pt idx="2794">
                  <c:v>20.222999999999999</c:v>
                </c:pt>
                <c:pt idx="2795">
                  <c:v>20.097100000000001</c:v>
                </c:pt>
                <c:pt idx="2796">
                  <c:v>20.128</c:v>
                </c:pt>
                <c:pt idx="2797">
                  <c:v>20.216899999999999</c:v>
                </c:pt>
                <c:pt idx="2798">
                  <c:v>20.2776</c:v>
                </c:pt>
                <c:pt idx="2799">
                  <c:v>19.820399999999999</c:v>
                </c:pt>
                <c:pt idx="2800">
                  <c:v>19.820399999999999</c:v>
                </c:pt>
                <c:pt idx="2801">
                  <c:v>19.820399999999999</c:v>
                </c:pt>
                <c:pt idx="2802">
                  <c:v>19.842099999999999</c:v>
                </c:pt>
                <c:pt idx="2803">
                  <c:v>18.2517</c:v>
                </c:pt>
                <c:pt idx="2804">
                  <c:v>18.123799999999999</c:v>
                </c:pt>
                <c:pt idx="2805">
                  <c:v>18.347799999999999</c:v>
                </c:pt>
                <c:pt idx="2806">
                  <c:v>18.2194</c:v>
                </c:pt>
                <c:pt idx="2807">
                  <c:v>18.2194</c:v>
                </c:pt>
                <c:pt idx="2808">
                  <c:v>18.2194</c:v>
                </c:pt>
                <c:pt idx="2809">
                  <c:v>18.4206</c:v>
                </c:pt>
                <c:pt idx="2810">
                  <c:v>18.686900000000001</c:v>
                </c:pt>
                <c:pt idx="2811">
                  <c:v>18.6096</c:v>
                </c:pt>
                <c:pt idx="2812">
                  <c:v>18.486999999999998</c:v>
                </c:pt>
                <c:pt idx="2813">
                  <c:v>18.456399999999999</c:v>
                </c:pt>
                <c:pt idx="2814">
                  <c:v>18.456399999999999</c:v>
                </c:pt>
                <c:pt idx="2815">
                  <c:v>18.456399999999999</c:v>
                </c:pt>
                <c:pt idx="2816">
                  <c:v>18.3308</c:v>
                </c:pt>
                <c:pt idx="2817">
                  <c:v>18.242599999999999</c:v>
                </c:pt>
                <c:pt idx="2818">
                  <c:v>18.3491</c:v>
                </c:pt>
                <c:pt idx="2819">
                  <c:v>18.322900000000001</c:v>
                </c:pt>
                <c:pt idx="2820">
                  <c:v>18.322399999999998</c:v>
                </c:pt>
                <c:pt idx="2821">
                  <c:v>18.322399999999998</c:v>
                </c:pt>
                <c:pt idx="2822">
                  <c:v>18.322399999999998</c:v>
                </c:pt>
                <c:pt idx="2823">
                  <c:v>18.1448</c:v>
                </c:pt>
                <c:pt idx="2824">
                  <c:v>18.4864</c:v>
                </c:pt>
                <c:pt idx="2825">
                  <c:v>18.614699999999999</c:v>
                </c:pt>
                <c:pt idx="2826">
                  <c:v>18.746200000000002</c:v>
                </c:pt>
                <c:pt idx="2827">
                  <c:v>18.755700000000001</c:v>
                </c:pt>
                <c:pt idx="2828">
                  <c:v>18.755700000000001</c:v>
                </c:pt>
                <c:pt idx="2829">
                  <c:v>18.755700000000001</c:v>
                </c:pt>
                <c:pt idx="2830">
                  <c:v>18.755700000000001</c:v>
                </c:pt>
                <c:pt idx="2831">
                  <c:v>18.755700000000001</c:v>
                </c:pt>
                <c:pt idx="2832">
                  <c:v>18.857299999999999</c:v>
                </c:pt>
                <c:pt idx="2833">
                  <c:v>18.813099999999999</c:v>
                </c:pt>
                <c:pt idx="2834">
                  <c:v>18.749700000000001</c:v>
                </c:pt>
                <c:pt idx="2835">
                  <c:v>18.749700000000001</c:v>
                </c:pt>
                <c:pt idx="2836">
                  <c:v>18.749700000000001</c:v>
                </c:pt>
                <c:pt idx="2837">
                  <c:v>18.749700000000001</c:v>
                </c:pt>
                <c:pt idx="2838">
                  <c:v>18.761800000000001</c:v>
                </c:pt>
                <c:pt idx="2839">
                  <c:v>18.587800000000001</c:v>
                </c:pt>
                <c:pt idx="2840">
                  <c:v>18.616599999999998</c:v>
                </c:pt>
                <c:pt idx="2841">
                  <c:v>18.627400000000002</c:v>
                </c:pt>
                <c:pt idx="2842">
                  <c:v>18.627400000000002</c:v>
                </c:pt>
                <c:pt idx="2843">
                  <c:v>18.627400000000002</c:v>
                </c:pt>
                <c:pt idx="2844">
                  <c:v>18.616700000000002</c:v>
                </c:pt>
                <c:pt idx="2845">
                  <c:v>18.7956</c:v>
                </c:pt>
                <c:pt idx="2846">
                  <c:v>18.901800000000001</c:v>
                </c:pt>
                <c:pt idx="2847">
                  <c:v>18.811599999999999</c:v>
                </c:pt>
                <c:pt idx="2848">
                  <c:v>18.8687</c:v>
                </c:pt>
                <c:pt idx="2849">
                  <c:v>18.8687</c:v>
                </c:pt>
                <c:pt idx="2850">
                  <c:v>18.8687</c:v>
                </c:pt>
                <c:pt idx="2851">
                  <c:v>19.0276</c:v>
                </c:pt>
                <c:pt idx="2852">
                  <c:v>18.795400000000001</c:v>
                </c:pt>
                <c:pt idx="2853">
                  <c:v>18.734100000000002</c:v>
                </c:pt>
                <c:pt idx="2854">
                  <c:v>18.604199999999999</c:v>
                </c:pt>
                <c:pt idx="2855">
                  <c:v>18.218299999999999</c:v>
                </c:pt>
                <c:pt idx="2856">
                  <c:v>18.218299999999999</c:v>
                </c:pt>
                <c:pt idx="2857">
                  <c:v>18.218299999999999</c:v>
                </c:pt>
                <c:pt idx="2858">
                  <c:v>18.174099999999999</c:v>
                </c:pt>
                <c:pt idx="2859">
                  <c:v>18.191400000000002</c:v>
                </c:pt>
                <c:pt idx="2860">
                  <c:v>18.195799999999998</c:v>
                </c:pt>
                <c:pt idx="2861">
                  <c:v>18.150099999999998</c:v>
                </c:pt>
                <c:pt idx="2862">
                  <c:v>18.3247</c:v>
                </c:pt>
                <c:pt idx="2863">
                  <c:v>18.3247</c:v>
                </c:pt>
                <c:pt idx="2864">
                  <c:v>18.3247</c:v>
                </c:pt>
                <c:pt idx="2865">
                  <c:v>18.639700000000001</c:v>
                </c:pt>
                <c:pt idx="2866">
                  <c:v>18.8355</c:v>
                </c:pt>
                <c:pt idx="2867">
                  <c:v>18.873000000000001</c:v>
                </c:pt>
                <c:pt idx="2868">
                  <c:v>18.635899999999999</c:v>
                </c:pt>
                <c:pt idx="2869">
                  <c:v>18.792999999999999</c:v>
                </c:pt>
                <c:pt idx="2870">
                  <c:v>18.792999999999999</c:v>
                </c:pt>
                <c:pt idx="2871">
                  <c:v>18.792999999999999</c:v>
                </c:pt>
                <c:pt idx="2872">
                  <c:v>18.760899999999999</c:v>
                </c:pt>
                <c:pt idx="2873">
                  <c:v>18.885999999999999</c:v>
                </c:pt>
                <c:pt idx="2874">
                  <c:v>19.086600000000001</c:v>
                </c:pt>
                <c:pt idx="2875">
                  <c:v>19.023199999999999</c:v>
                </c:pt>
                <c:pt idx="2876">
                  <c:v>19.0383</c:v>
                </c:pt>
                <c:pt idx="2877">
                  <c:v>19.0383</c:v>
                </c:pt>
                <c:pt idx="2878">
                  <c:v>19.0383</c:v>
                </c:pt>
                <c:pt idx="2879">
                  <c:v>18.864899999999999</c:v>
                </c:pt>
                <c:pt idx="2880">
                  <c:v>18.997299999999999</c:v>
                </c:pt>
                <c:pt idx="2881">
                  <c:v>18.892299999999999</c:v>
                </c:pt>
                <c:pt idx="2882">
                  <c:v>18.709199999999999</c:v>
                </c:pt>
                <c:pt idx="2883">
                  <c:v>18.5594</c:v>
                </c:pt>
                <c:pt idx="2884">
                  <c:v>18.5594</c:v>
                </c:pt>
                <c:pt idx="2885">
                  <c:v>18.5594</c:v>
                </c:pt>
                <c:pt idx="2886">
                  <c:v>18.5594</c:v>
                </c:pt>
                <c:pt idx="2887">
                  <c:v>18.470800000000001</c:v>
                </c:pt>
                <c:pt idx="2888">
                  <c:v>18.3262</c:v>
                </c:pt>
                <c:pt idx="2889">
                  <c:v>18.341899999999999</c:v>
                </c:pt>
                <c:pt idx="2890">
                  <c:v>18.645800000000001</c:v>
                </c:pt>
                <c:pt idx="2891">
                  <c:v>18.645800000000001</c:v>
                </c:pt>
                <c:pt idx="2892">
                  <c:v>18.645800000000001</c:v>
                </c:pt>
                <c:pt idx="2893">
                  <c:v>18.663799999999998</c:v>
                </c:pt>
                <c:pt idx="2894">
                  <c:v>16.3111</c:v>
                </c:pt>
                <c:pt idx="2895">
                  <c:v>16.474499999999999</c:v>
                </c:pt>
                <c:pt idx="2896">
                  <c:v>16.738199999999999</c:v>
                </c:pt>
                <c:pt idx="2897">
                  <c:v>16.885999999999999</c:v>
                </c:pt>
                <c:pt idx="2898">
                  <c:v>16.885999999999999</c:v>
                </c:pt>
                <c:pt idx="2899">
                  <c:v>16.885999999999999</c:v>
                </c:pt>
                <c:pt idx="2900">
                  <c:v>16.757300000000001</c:v>
                </c:pt>
                <c:pt idx="2901">
                  <c:v>16.703700000000001</c:v>
                </c:pt>
                <c:pt idx="2902">
                  <c:v>17.000399999999999</c:v>
                </c:pt>
                <c:pt idx="2903">
                  <c:v>17.071200000000001</c:v>
                </c:pt>
                <c:pt idx="2904">
                  <c:v>16.981999999999999</c:v>
                </c:pt>
                <c:pt idx="2905">
                  <c:v>16.981999999999999</c:v>
                </c:pt>
                <c:pt idx="2906">
                  <c:v>16.981300000000001</c:v>
                </c:pt>
                <c:pt idx="2907">
                  <c:v>16.783300000000001</c:v>
                </c:pt>
                <c:pt idx="2908">
                  <c:v>16.781600000000001</c:v>
                </c:pt>
                <c:pt idx="2909">
                  <c:v>17.027999999999999</c:v>
                </c:pt>
                <c:pt idx="2910">
                  <c:v>17.3018</c:v>
                </c:pt>
                <c:pt idx="2911">
                  <c:v>17.3459</c:v>
                </c:pt>
                <c:pt idx="2912">
                  <c:v>17.3459</c:v>
                </c:pt>
                <c:pt idx="2913">
                  <c:v>17.3459</c:v>
                </c:pt>
                <c:pt idx="2914">
                  <c:v>17.497499999999999</c:v>
                </c:pt>
                <c:pt idx="2915">
                  <c:v>17.549399999999999</c:v>
                </c:pt>
                <c:pt idx="2916">
                  <c:v>17.440000000000001</c:v>
                </c:pt>
                <c:pt idx="2917">
                  <c:v>17.447199999999999</c:v>
                </c:pt>
                <c:pt idx="2918">
                  <c:v>17.5001</c:v>
                </c:pt>
                <c:pt idx="2919">
                  <c:v>17.5001</c:v>
                </c:pt>
                <c:pt idx="2920">
                  <c:v>17.500299999999999</c:v>
                </c:pt>
                <c:pt idx="2921">
                  <c:v>17.478000000000002</c:v>
                </c:pt>
                <c:pt idx="2922">
                  <c:v>17.565000000000001</c:v>
                </c:pt>
                <c:pt idx="2923">
                  <c:v>17.830500000000001</c:v>
                </c:pt>
                <c:pt idx="2924">
                  <c:v>17.674199999999999</c:v>
                </c:pt>
                <c:pt idx="2925">
                  <c:v>17.724900000000002</c:v>
                </c:pt>
                <c:pt idx="2926">
                  <c:v>17.724900000000002</c:v>
                </c:pt>
                <c:pt idx="2927">
                  <c:v>17.724900000000002</c:v>
                </c:pt>
                <c:pt idx="2928">
                  <c:v>17.832000000000001</c:v>
                </c:pt>
                <c:pt idx="2929">
                  <c:v>17.707100000000001</c:v>
                </c:pt>
                <c:pt idx="2930">
                  <c:v>17.592199999999998</c:v>
                </c:pt>
                <c:pt idx="2931">
                  <c:v>17.6296</c:v>
                </c:pt>
                <c:pt idx="2932">
                  <c:v>17.6615</c:v>
                </c:pt>
                <c:pt idx="2933">
                  <c:v>17.6615</c:v>
                </c:pt>
                <c:pt idx="2934">
                  <c:v>17.6615</c:v>
                </c:pt>
                <c:pt idx="2935">
                  <c:v>17.593800000000002</c:v>
                </c:pt>
                <c:pt idx="2936">
                  <c:v>17.533100000000001</c:v>
                </c:pt>
                <c:pt idx="2937">
                  <c:v>17.632000000000001</c:v>
                </c:pt>
                <c:pt idx="2938">
                  <c:v>17.6463</c:v>
                </c:pt>
                <c:pt idx="2939">
                  <c:v>17.6463</c:v>
                </c:pt>
                <c:pt idx="2940">
                  <c:v>17.6463</c:v>
                </c:pt>
                <c:pt idx="2941">
                  <c:v>17.6463</c:v>
                </c:pt>
                <c:pt idx="2942">
                  <c:v>17.6646</c:v>
                </c:pt>
                <c:pt idx="2943">
                  <c:v>17.777999999999999</c:v>
                </c:pt>
                <c:pt idx="2944">
                  <c:v>17.761500000000002</c:v>
                </c:pt>
                <c:pt idx="2945">
                  <c:v>17.480599999999999</c:v>
                </c:pt>
                <c:pt idx="2946">
                  <c:v>17.105899999999998</c:v>
                </c:pt>
                <c:pt idx="2947">
                  <c:v>17.105899999999998</c:v>
                </c:pt>
                <c:pt idx="2948">
                  <c:v>17.105899999999998</c:v>
                </c:pt>
                <c:pt idx="2949">
                  <c:v>16.964700000000001</c:v>
                </c:pt>
                <c:pt idx="2950">
                  <c:v>16.705500000000001</c:v>
                </c:pt>
                <c:pt idx="2951">
                  <c:v>16.7486</c:v>
                </c:pt>
                <c:pt idx="2952">
                  <c:v>17.052800000000001</c:v>
                </c:pt>
                <c:pt idx="2953">
                  <c:v>16.762899999999998</c:v>
                </c:pt>
                <c:pt idx="2954">
                  <c:v>16.762899999999998</c:v>
                </c:pt>
                <c:pt idx="2955">
                  <c:v>16.762899999999998</c:v>
                </c:pt>
                <c:pt idx="2956">
                  <c:v>16.706600000000002</c:v>
                </c:pt>
                <c:pt idx="2957">
                  <c:v>16.878599999999999</c:v>
                </c:pt>
                <c:pt idx="2958">
                  <c:v>17.104399999999998</c:v>
                </c:pt>
                <c:pt idx="2959">
                  <c:v>16.709800000000001</c:v>
                </c:pt>
                <c:pt idx="2960">
                  <c:v>16.658999999999999</c:v>
                </c:pt>
                <c:pt idx="2961">
                  <c:v>16.658999999999999</c:v>
                </c:pt>
                <c:pt idx="2962">
                  <c:v>16.658999999999999</c:v>
                </c:pt>
                <c:pt idx="2963">
                  <c:v>16.147500000000001</c:v>
                </c:pt>
                <c:pt idx="2964">
                  <c:v>16.059000000000001</c:v>
                </c:pt>
                <c:pt idx="2965">
                  <c:v>16.016300000000001</c:v>
                </c:pt>
                <c:pt idx="2966">
                  <c:v>15.9049</c:v>
                </c:pt>
                <c:pt idx="2967">
                  <c:v>16.2287</c:v>
                </c:pt>
                <c:pt idx="2968">
                  <c:v>16.2287</c:v>
                </c:pt>
                <c:pt idx="2969">
                  <c:v>16.2287</c:v>
                </c:pt>
                <c:pt idx="2970">
                  <c:v>16.314699999999998</c:v>
                </c:pt>
                <c:pt idx="2971">
                  <c:v>16.544499999999999</c:v>
                </c:pt>
                <c:pt idx="2972">
                  <c:v>16.229900000000001</c:v>
                </c:pt>
                <c:pt idx="2973">
                  <c:v>16.295000000000002</c:v>
                </c:pt>
                <c:pt idx="2974">
                  <c:v>16.307600000000001</c:v>
                </c:pt>
                <c:pt idx="2975">
                  <c:v>16.307600000000001</c:v>
                </c:pt>
                <c:pt idx="2976">
                  <c:v>16.307600000000001</c:v>
                </c:pt>
                <c:pt idx="2977">
                  <c:v>16.307600000000001</c:v>
                </c:pt>
                <c:pt idx="2978">
                  <c:v>16.379200000000001</c:v>
                </c:pt>
                <c:pt idx="2979">
                  <c:v>15.9213</c:v>
                </c:pt>
                <c:pt idx="2980">
                  <c:v>16.017700000000001</c:v>
                </c:pt>
                <c:pt idx="2981">
                  <c:v>16.1875</c:v>
                </c:pt>
                <c:pt idx="2982">
                  <c:v>16.1875</c:v>
                </c:pt>
                <c:pt idx="2983">
                  <c:v>16.1875</c:v>
                </c:pt>
                <c:pt idx="2984">
                  <c:v>16.320799999999998</c:v>
                </c:pt>
                <c:pt idx="2985">
                  <c:v>16.170200000000001</c:v>
                </c:pt>
                <c:pt idx="2986">
                  <c:v>16.1572</c:v>
                </c:pt>
                <c:pt idx="2987">
                  <c:v>16.404900000000001</c:v>
                </c:pt>
                <c:pt idx="2988">
                  <c:v>16.216000000000001</c:v>
                </c:pt>
                <c:pt idx="2989">
                  <c:v>16.216000000000001</c:v>
                </c:pt>
                <c:pt idx="2990">
                  <c:v>16.216000000000001</c:v>
                </c:pt>
                <c:pt idx="2991">
                  <c:v>16.238099999999999</c:v>
                </c:pt>
                <c:pt idx="2992">
                  <c:v>16.323399999999999</c:v>
                </c:pt>
                <c:pt idx="2993">
                  <c:v>16.2178</c:v>
                </c:pt>
                <c:pt idx="2994">
                  <c:v>16.04</c:v>
                </c:pt>
                <c:pt idx="2995">
                  <c:v>15.814500000000001</c:v>
                </c:pt>
                <c:pt idx="2996">
                  <c:v>15.814500000000001</c:v>
                </c:pt>
                <c:pt idx="2997">
                  <c:v>15.814500000000001</c:v>
                </c:pt>
                <c:pt idx="2998">
                  <c:v>15.3995</c:v>
                </c:pt>
                <c:pt idx="2999">
                  <c:v>15.248100000000001</c:v>
                </c:pt>
                <c:pt idx="3000">
                  <c:v>15.2973</c:v>
                </c:pt>
                <c:pt idx="3001">
                  <c:v>14.822900000000001</c:v>
                </c:pt>
                <c:pt idx="3002">
                  <c:v>14.765499999999999</c:v>
                </c:pt>
                <c:pt idx="3003">
                  <c:v>14.765499999999999</c:v>
                </c:pt>
                <c:pt idx="3004">
                  <c:v>14.765499999999999</c:v>
                </c:pt>
                <c:pt idx="3005">
                  <c:v>14.961600000000001</c:v>
                </c:pt>
                <c:pt idx="3006">
                  <c:v>15.019</c:v>
                </c:pt>
                <c:pt idx="3007">
                  <c:v>14.8239</c:v>
                </c:pt>
                <c:pt idx="3008">
                  <c:v>14.600199999999999</c:v>
                </c:pt>
                <c:pt idx="3009">
                  <c:v>14.869899999999999</c:v>
                </c:pt>
                <c:pt idx="3010">
                  <c:v>14.869899999999999</c:v>
                </c:pt>
                <c:pt idx="3011">
                  <c:v>14.869899999999999</c:v>
                </c:pt>
                <c:pt idx="3012">
                  <c:v>15.0223</c:v>
                </c:pt>
                <c:pt idx="3013">
                  <c:v>15.010199999999999</c:v>
                </c:pt>
                <c:pt idx="3014">
                  <c:v>14.8977</c:v>
                </c:pt>
                <c:pt idx="3015">
                  <c:v>14.7281</c:v>
                </c:pt>
                <c:pt idx="3016">
                  <c:v>14.7281</c:v>
                </c:pt>
                <c:pt idx="3017">
                  <c:v>14.7281</c:v>
                </c:pt>
                <c:pt idx="3018">
                  <c:v>14.7281</c:v>
                </c:pt>
                <c:pt idx="3019">
                  <c:v>14.8589</c:v>
                </c:pt>
                <c:pt idx="3020">
                  <c:v>14.706799999999999</c:v>
                </c:pt>
                <c:pt idx="3021">
                  <c:v>14.6252</c:v>
                </c:pt>
                <c:pt idx="3022">
                  <c:v>14.8856</c:v>
                </c:pt>
                <c:pt idx="3023">
                  <c:v>14.854200000000001</c:v>
                </c:pt>
                <c:pt idx="3024">
                  <c:v>14.854200000000001</c:v>
                </c:pt>
                <c:pt idx="3025">
                  <c:v>14.854200000000001</c:v>
                </c:pt>
                <c:pt idx="3026">
                  <c:v>14.693300000000001</c:v>
                </c:pt>
                <c:pt idx="3027">
                  <c:v>14.5854</c:v>
                </c:pt>
                <c:pt idx="3028">
                  <c:v>14.5358</c:v>
                </c:pt>
                <c:pt idx="3029">
                  <c:v>14.3124</c:v>
                </c:pt>
                <c:pt idx="3030">
                  <c:v>14.3635</c:v>
                </c:pt>
                <c:pt idx="3031">
                  <c:v>14.3635</c:v>
                </c:pt>
                <c:pt idx="3032">
                  <c:v>14.3635</c:v>
                </c:pt>
                <c:pt idx="3033">
                  <c:v>14.5206</c:v>
                </c:pt>
                <c:pt idx="3034">
                  <c:v>14.787699999999999</c:v>
                </c:pt>
                <c:pt idx="3035">
                  <c:v>14.852499999999999</c:v>
                </c:pt>
                <c:pt idx="3036">
                  <c:v>14.885400000000001</c:v>
                </c:pt>
                <c:pt idx="3037">
                  <c:v>14.823</c:v>
                </c:pt>
                <c:pt idx="3038">
                  <c:v>14.823</c:v>
                </c:pt>
                <c:pt idx="3039">
                  <c:v>14.823</c:v>
                </c:pt>
                <c:pt idx="3040">
                  <c:v>14.917899999999999</c:v>
                </c:pt>
                <c:pt idx="3041">
                  <c:v>14.815</c:v>
                </c:pt>
                <c:pt idx="3042">
                  <c:v>15.0351</c:v>
                </c:pt>
                <c:pt idx="3043">
                  <c:v>15.1929</c:v>
                </c:pt>
                <c:pt idx="3044">
                  <c:v>15.3774</c:v>
                </c:pt>
                <c:pt idx="3045">
                  <c:v>15.3774</c:v>
                </c:pt>
                <c:pt idx="3046">
                  <c:v>15.3774</c:v>
                </c:pt>
                <c:pt idx="3047">
                  <c:v>15.3774</c:v>
                </c:pt>
                <c:pt idx="3048">
                  <c:v>15.2309</c:v>
                </c:pt>
                <c:pt idx="3049">
                  <c:v>15.262600000000001</c:v>
                </c:pt>
                <c:pt idx="3050">
                  <c:v>15.286899999999999</c:v>
                </c:pt>
                <c:pt idx="3051">
                  <c:v>15.320499999999999</c:v>
                </c:pt>
                <c:pt idx="3052">
                  <c:v>15.320499999999999</c:v>
                </c:pt>
                <c:pt idx="3053">
                  <c:v>15.320499999999999</c:v>
                </c:pt>
                <c:pt idx="3054">
                  <c:v>15.3588</c:v>
                </c:pt>
                <c:pt idx="3055">
                  <c:v>15.2879</c:v>
                </c:pt>
                <c:pt idx="3056">
                  <c:v>15.5281</c:v>
                </c:pt>
                <c:pt idx="3057">
                  <c:v>15.610799999999999</c:v>
                </c:pt>
                <c:pt idx="3058">
                  <c:v>15.7576</c:v>
                </c:pt>
                <c:pt idx="3059">
                  <c:v>15.7576</c:v>
                </c:pt>
                <c:pt idx="3060">
                  <c:v>15.7576</c:v>
                </c:pt>
                <c:pt idx="3061">
                  <c:v>15.7582</c:v>
                </c:pt>
                <c:pt idx="3062">
                  <c:v>15.827999999999999</c:v>
                </c:pt>
                <c:pt idx="3063">
                  <c:v>15.758900000000001</c:v>
                </c:pt>
                <c:pt idx="3064">
                  <c:v>15.824400000000001</c:v>
                </c:pt>
                <c:pt idx="3065">
                  <c:v>15.7041</c:v>
                </c:pt>
                <c:pt idx="3066">
                  <c:v>15.7041</c:v>
                </c:pt>
                <c:pt idx="3067">
                  <c:v>15.7041</c:v>
                </c:pt>
                <c:pt idx="3068">
                  <c:v>15.5976</c:v>
                </c:pt>
                <c:pt idx="3069">
                  <c:v>13.3757</c:v>
                </c:pt>
                <c:pt idx="3070">
                  <c:v>13.414899999999999</c:v>
                </c:pt>
                <c:pt idx="3071">
                  <c:v>13.519500000000001</c:v>
                </c:pt>
                <c:pt idx="3072">
                  <c:v>13.318099999999999</c:v>
                </c:pt>
                <c:pt idx="3073">
                  <c:v>13.318099999999999</c:v>
                </c:pt>
                <c:pt idx="3074">
                  <c:v>13.318099999999999</c:v>
                </c:pt>
                <c:pt idx="3075">
                  <c:v>13.293200000000001</c:v>
                </c:pt>
                <c:pt idx="3076">
                  <c:v>13.0725</c:v>
                </c:pt>
                <c:pt idx="3077">
                  <c:v>12.9506</c:v>
                </c:pt>
                <c:pt idx="3078">
                  <c:v>12.8247</c:v>
                </c:pt>
                <c:pt idx="3079">
                  <c:v>12.910500000000001</c:v>
                </c:pt>
                <c:pt idx="3080">
                  <c:v>12.910500000000001</c:v>
                </c:pt>
                <c:pt idx="3081">
                  <c:v>12.910500000000001</c:v>
                </c:pt>
                <c:pt idx="3082">
                  <c:v>12.910500000000001</c:v>
                </c:pt>
                <c:pt idx="3083">
                  <c:v>12.7881</c:v>
                </c:pt>
                <c:pt idx="3084">
                  <c:v>12.8917</c:v>
                </c:pt>
                <c:pt idx="3085">
                  <c:v>13.0068</c:v>
                </c:pt>
                <c:pt idx="3086">
                  <c:v>13.247999999999999</c:v>
                </c:pt>
                <c:pt idx="3087">
                  <c:v>13.247999999999999</c:v>
                </c:pt>
                <c:pt idx="3088">
                  <c:v>13.247999999999999</c:v>
                </c:pt>
                <c:pt idx="3089">
                  <c:v>13.391299999999999</c:v>
                </c:pt>
                <c:pt idx="3090">
                  <c:v>13.1623</c:v>
                </c:pt>
                <c:pt idx="3091">
                  <c:v>13.2157</c:v>
                </c:pt>
                <c:pt idx="3092">
                  <c:v>13.104699999999999</c:v>
                </c:pt>
                <c:pt idx="3093">
                  <c:v>12.988</c:v>
                </c:pt>
                <c:pt idx="3094">
                  <c:v>12.988</c:v>
                </c:pt>
                <c:pt idx="3095">
                  <c:v>12.988</c:v>
                </c:pt>
                <c:pt idx="3096">
                  <c:v>13.106199999999999</c:v>
                </c:pt>
                <c:pt idx="3097">
                  <c:v>12.953099999999999</c:v>
                </c:pt>
                <c:pt idx="3098">
                  <c:v>12.8299</c:v>
                </c:pt>
                <c:pt idx="3099">
                  <c:v>12.708299999999999</c:v>
                </c:pt>
                <c:pt idx="3100">
                  <c:v>12.359500000000001</c:v>
                </c:pt>
                <c:pt idx="3101">
                  <c:v>12.359500000000001</c:v>
                </c:pt>
                <c:pt idx="3102">
                  <c:v>12.359500000000001</c:v>
                </c:pt>
                <c:pt idx="3103">
                  <c:v>12.2561</c:v>
                </c:pt>
                <c:pt idx="3104">
                  <c:v>12.2433</c:v>
                </c:pt>
                <c:pt idx="3105">
                  <c:v>12.471399999999999</c:v>
                </c:pt>
                <c:pt idx="3106">
                  <c:v>12.3329</c:v>
                </c:pt>
                <c:pt idx="3107">
                  <c:v>12.3345</c:v>
                </c:pt>
                <c:pt idx="3108">
                  <c:v>12.3345</c:v>
                </c:pt>
                <c:pt idx="3109">
                  <c:v>12.3345</c:v>
                </c:pt>
                <c:pt idx="3110">
                  <c:v>12.6267</c:v>
                </c:pt>
                <c:pt idx="3111">
                  <c:v>12.9543</c:v>
                </c:pt>
                <c:pt idx="3112">
                  <c:v>12.8634</c:v>
                </c:pt>
                <c:pt idx="3113">
                  <c:v>12.6921</c:v>
                </c:pt>
                <c:pt idx="3114">
                  <c:v>12.4274</c:v>
                </c:pt>
                <c:pt idx="3115">
                  <c:v>12.4274</c:v>
                </c:pt>
                <c:pt idx="3116">
                  <c:v>12.4274</c:v>
                </c:pt>
                <c:pt idx="3117">
                  <c:v>12.4274</c:v>
                </c:pt>
                <c:pt idx="3118">
                  <c:v>12.1823</c:v>
                </c:pt>
                <c:pt idx="3119">
                  <c:v>12.1754</c:v>
                </c:pt>
                <c:pt idx="3120">
                  <c:v>12.447800000000001</c:v>
                </c:pt>
                <c:pt idx="3121">
                  <c:v>12.255699999999999</c:v>
                </c:pt>
                <c:pt idx="3122">
                  <c:v>12.255699999999999</c:v>
                </c:pt>
                <c:pt idx="3123">
                  <c:v>12.255699999999999</c:v>
                </c:pt>
                <c:pt idx="3124">
                  <c:v>12.4527</c:v>
                </c:pt>
                <c:pt idx="3125">
                  <c:v>12.571199999999999</c:v>
                </c:pt>
                <c:pt idx="3126">
                  <c:v>12.4884</c:v>
                </c:pt>
                <c:pt idx="3127">
                  <c:v>12.424799999999999</c:v>
                </c:pt>
                <c:pt idx="3128">
                  <c:v>12.613200000000001</c:v>
                </c:pt>
                <c:pt idx="3129">
                  <c:v>12.613200000000001</c:v>
                </c:pt>
                <c:pt idx="3130">
                  <c:v>12.613200000000001</c:v>
                </c:pt>
                <c:pt idx="3131">
                  <c:v>12.6516</c:v>
                </c:pt>
                <c:pt idx="3132">
                  <c:v>12.771100000000001</c:v>
                </c:pt>
                <c:pt idx="3133">
                  <c:v>12.8933</c:v>
                </c:pt>
                <c:pt idx="3134">
                  <c:v>12.941700000000001</c:v>
                </c:pt>
                <c:pt idx="3135">
                  <c:v>13.0213</c:v>
                </c:pt>
                <c:pt idx="3136">
                  <c:v>13.0213</c:v>
                </c:pt>
                <c:pt idx="3137">
                  <c:v>13.0213</c:v>
                </c:pt>
                <c:pt idx="3138">
                  <c:v>12.991199999999999</c:v>
                </c:pt>
                <c:pt idx="3139">
                  <c:v>13.0524</c:v>
                </c:pt>
                <c:pt idx="3140">
                  <c:v>12.891400000000001</c:v>
                </c:pt>
                <c:pt idx="3141">
                  <c:v>12.8675</c:v>
                </c:pt>
                <c:pt idx="3142">
                  <c:v>13.007</c:v>
                </c:pt>
                <c:pt idx="3143">
                  <c:v>13.007</c:v>
                </c:pt>
                <c:pt idx="3144">
                  <c:v>13.007</c:v>
                </c:pt>
                <c:pt idx="3145">
                  <c:v>13.071300000000001</c:v>
                </c:pt>
                <c:pt idx="3146">
                  <c:v>13.1478</c:v>
                </c:pt>
                <c:pt idx="3147">
                  <c:v>12.936400000000001</c:v>
                </c:pt>
                <c:pt idx="3148">
                  <c:v>13.368499999999999</c:v>
                </c:pt>
                <c:pt idx="3149">
                  <c:v>13.4495</c:v>
                </c:pt>
                <c:pt idx="3150">
                  <c:v>13.4495</c:v>
                </c:pt>
                <c:pt idx="3151">
                  <c:v>13.4495</c:v>
                </c:pt>
                <c:pt idx="3152">
                  <c:v>13.3226</c:v>
                </c:pt>
                <c:pt idx="3153">
                  <c:v>13.3714</c:v>
                </c:pt>
                <c:pt idx="3154">
                  <c:v>13.3468</c:v>
                </c:pt>
                <c:pt idx="3155">
                  <c:v>13.297700000000001</c:v>
                </c:pt>
                <c:pt idx="3156">
                  <c:v>13.3622</c:v>
                </c:pt>
                <c:pt idx="3157">
                  <c:v>13.3622</c:v>
                </c:pt>
                <c:pt idx="3158">
                  <c:v>13.3622</c:v>
                </c:pt>
                <c:pt idx="3159">
                  <c:v>13.3596</c:v>
                </c:pt>
                <c:pt idx="3160">
                  <c:v>12.9518</c:v>
                </c:pt>
                <c:pt idx="3161">
                  <c:v>12.9917</c:v>
                </c:pt>
                <c:pt idx="3162">
                  <c:v>13.0313</c:v>
                </c:pt>
                <c:pt idx="3163">
                  <c:v>13.056699999999999</c:v>
                </c:pt>
                <c:pt idx="3164">
                  <c:v>13.056699999999999</c:v>
                </c:pt>
                <c:pt idx="3165">
                  <c:v>13.056699999999999</c:v>
                </c:pt>
                <c:pt idx="3166">
                  <c:v>12.955500000000001</c:v>
                </c:pt>
                <c:pt idx="3167">
                  <c:v>12.994899999999999</c:v>
                </c:pt>
                <c:pt idx="3168">
                  <c:v>13.1235</c:v>
                </c:pt>
                <c:pt idx="3169">
                  <c:v>13.148300000000001</c:v>
                </c:pt>
                <c:pt idx="3170">
                  <c:v>13.123900000000001</c:v>
                </c:pt>
                <c:pt idx="3171">
                  <c:v>13.123900000000001</c:v>
                </c:pt>
                <c:pt idx="3172">
                  <c:v>13.123900000000001</c:v>
                </c:pt>
                <c:pt idx="3173">
                  <c:v>12.9681</c:v>
                </c:pt>
                <c:pt idx="3174">
                  <c:v>12.8066</c:v>
                </c:pt>
                <c:pt idx="3175">
                  <c:v>12.795500000000001</c:v>
                </c:pt>
                <c:pt idx="3176">
                  <c:v>12.792899999999999</c:v>
                </c:pt>
                <c:pt idx="3177">
                  <c:v>12.779199999999999</c:v>
                </c:pt>
                <c:pt idx="3178">
                  <c:v>12.779199999999999</c:v>
                </c:pt>
                <c:pt idx="3179">
                  <c:v>12.779199999999999</c:v>
                </c:pt>
                <c:pt idx="3180">
                  <c:v>12.825799999999999</c:v>
                </c:pt>
                <c:pt idx="3181">
                  <c:v>12.8301</c:v>
                </c:pt>
                <c:pt idx="3182">
                  <c:v>12.7456</c:v>
                </c:pt>
                <c:pt idx="3183">
                  <c:v>12.558199999999999</c:v>
                </c:pt>
                <c:pt idx="3184">
                  <c:v>12.4574</c:v>
                </c:pt>
                <c:pt idx="3185">
                  <c:v>12.4574</c:v>
                </c:pt>
                <c:pt idx="3186">
                  <c:v>12.4574</c:v>
                </c:pt>
                <c:pt idx="3187">
                  <c:v>12.302</c:v>
                </c:pt>
                <c:pt idx="3188">
                  <c:v>12.37</c:v>
                </c:pt>
                <c:pt idx="3189">
                  <c:v>12.539300000000001</c:v>
                </c:pt>
                <c:pt idx="3190">
                  <c:v>12.397399999999999</c:v>
                </c:pt>
                <c:pt idx="3191">
                  <c:v>12.497999999999999</c:v>
                </c:pt>
                <c:pt idx="3192">
                  <c:v>12.497999999999999</c:v>
                </c:pt>
                <c:pt idx="3193">
                  <c:v>12.497999999999999</c:v>
                </c:pt>
                <c:pt idx="3194">
                  <c:v>12.497999999999999</c:v>
                </c:pt>
                <c:pt idx="3195">
                  <c:v>12.497999999999999</c:v>
                </c:pt>
                <c:pt idx="3196">
                  <c:v>12.355399999999999</c:v>
                </c:pt>
                <c:pt idx="3197">
                  <c:v>12.4847</c:v>
                </c:pt>
                <c:pt idx="3198">
                  <c:v>12.42</c:v>
                </c:pt>
                <c:pt idx="3199">
                  <c:v>12.42</c:v>
                </c:pt>
                <c:pt idx="3200">
                  <c:v>12.42</c:v>
                </c:pt>
                <c:pt idx="3201">
                  <c:v>12.42</c:v>
                </c:pt>
                <c:pt idx="3202">
                  <c:v>12.457700000000001</c:v>
                </c:pt>
                <c:pt idx="3203">
                  <c:v>12.550599999999999</c:v>
                </c:pt>
                <c:pt idx="3204">
                  <c:v>12.498100000000001</c:v>
                </c:pt>
                <c:pt idx="3205">
                  <c:v>12.6952</c:v>
                </c:pt>
                <c:pt idx="3206">
                  <c:v>12.6952</c:v>
                </c:pt>
                <c:pt idx="3207">
                  <c:v>12.6952</c:v>
                </c:pt>
                <c:pt idx="3208">
                  <c:v>12.7225</c:v>
                </c:pt>
                <c:pt idx="3209">
                  <c:v>12.7493</c:v>
                </c:pt>
                <c:pt idx="3210">
                  <c:v>12.8301</c:v>
                </c:pt>
                <c:pt idx="3211">
                  <c:v>12.949400000000001</c:v>
                </c:pt>
                <c:pt idx="3212">
                  <c:v>13.0448</c:v>
                </c:pt>
                <c:pt idx="3213">
                  <c:v>13.0448</c:v>
                </c:pt>
                <c:pt idx="3214">
                  <c:v>13.0448</c:v>
                </c:pt>
                <c:pt idx="3215">
                  <c:v>13.0641</c:v>
                </c:pt>
                <c:pt idx="3216">
                  <c:v>13.107200000000001</c:v>
                </c:pt>
                <c:pt idx="3217">
                  <c:v>13.055099999999999</c:v>
                </c:pt>
                <c:pt idx="3218">
                  <c:v>13.0328</c:v>
                </c:pt>
                <c:pt idx="3219">
                  <c:v>13.1365</c:v>
                </c:pt>
                <c:pt idx="3220">
                  <c:v>13.1365</c:v>
                </c:pt>
                <c:pt idx="3221">
                  <c:v>13.1365</c:v>
                </c:pt>
                <c:pt idx="3222">
                  <c:v>13.2187</c:v>
                </c:pt>
                <c:pt idx="3223">
                  <c:v>13.2174</c:v>
                </c:pt>
                <c:pt idx="3224">
                  <c:v>13.1982</c:v>
                </c:pt>
                <c:pt idx="3225">
                  <c:v>13.2629</c:v>
                </c:pt>
                <c:pt idx="3226">
                  <c:v>13.271800000000001</c:v>
                </c:pt>
                <c:pt idx="3227">
                  <c:v>13.271800000000001</c:v>
                </c:pt>
                <c:pt idx="3228">
                  <c:v>13.271800000000001</c:v>
                </c:pt>
                <c:pt idx="3229">
                  <c:v>13.1806</c:v>
                </c:pt>
                <c:pt idx="3230">
                  <c:v>13.3057</c:v>
                </c:pt>
                <c:pt idx="3231">
                  <c:v>13.295299999999999</c:v>
                </c:pt>
                <c:pt idx="3232">
                  <c:v>13.288500000000001</c:v>
                </c:pt>
                <c:pt idx="3233">
                  <c:v>13.300800000000001</c:v>
                </c:pt>
                <c:pt idx="3234">
                  <c:v>13.300800000000001</c:v>
                </c:pt>
                <c:pt idx="3235">
                  <c:v>13.300800000000001</c:v>
                </c:pt>
                <c:pt idx="3236">
                  <c:v>13.2179</c:v>
                </c:pt>
                <c:pt idx="3237">
                  <c:v>13.279400000000001</c:v>
                </c:pt>
                <c:pt idx="3238">
                  <c:v>13.2845</c:v>
                </c:pt>
                <c:pt idx="3239">
                  <c:v>13.2319</c:v>
                </c:pt>
                <c:pt idx="3240">
                  <c:v>13.241199999999999</c:v>
                </c:pt>
                <c:pt idx="3241">
                  <c:v>13.241199999999999</c:v>
                </c:pt>
                <c:pt idx="3242">
                  <c:v>13.241199999999999</c:v>
                </c:pt>
                <c:pt idx="3243">
                  <c:v>13.298999999999999</c:v>
                </c:pt>
                <c:pt idx="3244">
                  <c:v>13.300700000000001</c:v>
                </c:pt>
                <c:pt idx="3245">
                  <c:v>13.310700000000001</c:v>
                </c:pt>
                <c:pt idx="3246">
                  <c:v>13.237500000000001</c:v>
                </c:pt>
                <c:pt idx="3247">
                  <c:v>13.178900000000001</c:v>
                </c:pt>
                <c:pt idx="3248">
                  <c:v>13.178900000000001</c:v>
                </c:pt>
                <c:pt idx="3249">
                  <c:v>13.178900000000001</c:v>
                </c:pt>
                <c:pt idx="3250">
                  <c:v>13.178900000000001</c:v>
                </c:pt>
                <c:pt idx="3251">
                  <c:v>13.010199999999999</c:v>
                </c:pt>
                <c:pt idx="3252">
                  <c:v>12.972099999999999</c:v>
                </c:pt>
                <c:pt idx="3253">
                  <c:v>12.9688</c:v>
                </c:pt>
                <c:pt idx="3254">
                  <c:v>12.9887</c:v>
                </c:pt>
                <c:pt idx="3255">
                  <c:v>12.9887</c:v>
                </c:pt>
                <c:pt idx="3256">
                  <c:v>12.9887</c:v>
                </c:pt>
                <c:pt idx="3257">
                  <c:v>13.015000000000001</c:v>
                </c:pt>
                <c:pt idx="3258">
                  <c:v>12.9877</c:v>
                </c:pt>
                <c:pt idx="3259">
                  <c:v>12.9015</c:v>
                </c:pt>
                <c:pt idx="3260">
                  <c:v>13.1838</c:v>
                </c:pt>
                <c:pt idx="3261">
                  <c:v>13.3489</c:v>
                </c:pt>
                <c:pt idx="3262">
                  <c:v>13.3489</c:v>
                </c:pt>
                <c:pt idx="3263">
                  <c:v>13.3489</c:v>
                </c:pt>
                <c:pt idx="3264">
                  <c:v>13.3139</c:v>
                </c:pt>
                <c:pt idx="3265">
                  <c:v>13.188700000000001</c:v>
                </c:pt>
                <c:pt idx="3266">
                  <c:v>13.1945</c:v>
                </c:pt>
                <c:pt idx="3267">
                  <c:v>13.0303</c:v>
                </c:pt>
                <c:pt idx="3268">
                  <c:v>12.8316</c:v>
                </c:pt>
                <c:pt idx="3269">
                  <c:v>12.8316</c:v>
                </c:pt>
                <c:pt idx="3270">
                  <c:v>12.8314</c:v>
                </c:pt>
                <c:pt idx="3271">
                  <c:v>12.706799999999999</c:v>
                </c:pt>
                <c:pt idx="3272">
                  <c:v>12.7751</c:v>
                </c:pt>
                <c:pt idx="3273">
                  <c:v>12.5815</c:v>
                </c:pt>
                <c:pt idx="3274">
                  <c:v>12.698399999999999</c:v>
                </c:pt>
                <c:pt idx="3275">
                  <c:v>12.612299999999999</c:v>
                </c:pt>
                <c:pt idx="3276">
                  <c:v>12.612299999999999</c:v>
                </c:pt>
                <c:pt idx="3277">
                  <c:v>12.612299999999999</c:v>
                </c:pt>
                <c:pt idx="3278">
                  <c:v>12.698</c:v>
                </c:pt>
                <c:pt idx="3279">
                  <c:v>12.7857</c:v>
                </c:pt>
                <c:pt idx="3280">
                  <c:v>12.710800000000001</c:v>
                </c:pt>
                <c:pt idx="3281">
                  <c:v>12.665100000000001</c:v>
                </c:pt>
                <c:pt idx="3282">
                  <c:v>12.727399999999999</c:v>
                </c:pt>
                <c:pt idx="3283">
                  <c:v>12.727399999999999</c:v>
                </c:pt>
                <c:pt idx="3284">
                  <c:v>12.727399999999999</c:v>
                </c:pt>
                <c:pt idx="3285">
                  <c:v>12.808299999999999</c:v>
                </c:pt>
                <c:pt idx="3286">
                  <c:v>12.829700000000001</c:v>
                </c:pt>
                <c:pt idx="3287">
                  <c:v>13.088800000000001</c:v>
                </c:pt>
                <c:pt idx="3288">
                  <c:v>13.017099999999999</c:v>
                </c:pt>
                <c:pt idx="3289">
                  <c:v>13.148999999999999</c:v>
                </c:pt>
                <c:pt idx="3290">
                  <c:v>13.148999999999999</c:v>
                </c:pt>
                <c:pt idx="3291">
                  <c:v>13.148999999999999</c:v>
                </c:pt>
                <c:pt idx="3292">
                  <c:v>13.265700000000001</c:v>
                </c:pt>
                <c:pt idx="3293">
                  <c:v>13.2639</c:v>
                </c:pt>
                <c:pt idx="3294">
                  <c:v>13.187900000000001</c:v>
                </c:pt>
                <c:pt idx="3295">
                  <c:v>13.212199999999999</c:v>
                </c:pt>
                <c:pt idx="3296">
                  <c:v>13.212199999999999</c:v>
                </c:pt>
                <c:pt idx="3297">
                  <c:v>13.212199999999999</c:v>
                </c:pt>
                <c:pt idx="3298">
                  <c:v>13.212199999999999</c:v>
                </c:pt>
                <c:pt idx="3299">
                  <c:v>13.2639</c:v>
                </c:pt>
                <c:pt idx="3300">
                  <c:v>13.359500000000001</c:v>
                </c:pt>
                <c:pt idx="3301">
                  <c:v>13.380699999999999</c:v>
                </c:pt>
                <c:pt idx="3302">
                  <c:v>13.4528</c:v>
                </c:pt>
                <c:pt idx="3303">
                  <c:v>13.462899999999999</c:v>
                </c:pt>
                <c:pt idx="3304">
                  <c:v>13.462899999999999</c:v>
                </c:pt>
                <c:pt idx="3305">
                  <c:v>13.462899999999999</c:v>
                </c:pt>
                <c:pt idx="3306">
                  <c:v>13.503500000000001</c:v>
                </c:pt>
                <c:pt idx="3307">
                  <c:v>13.5314</c:v>
                </c:pt>
                <c:pt idx="3308">
                  <c:v>13.5289</c:v>
                </c:pt>
                <c:pt idx="3309">
                  <c:v>13.4961</c:v>
                </c:pt>
                <c:pt idx="3310">
                  <c:v>13.537000000000001</c:v>
                </c:pt>
                <c:pt idx="3311">
                  <c:v>13.537000000000001</c:v>
                </c:pt>
                <c:pt idx="3312">
                  <c:v>13.537000000000001</c:v>
                </c:pt>
                <c:pt idx="3313">
                  <c:v>13.568300000000001</c:v>
                </c:pt>
                <c:pt idx="3314">
                  <c:v>13.4129</c:v>
                </c:pt>
                <c:pt idx="3315">
                  <c:v>13.3649</c:v>
                </c:pt>
                <c:pt idx="3316">
                  <c:v>13.4672</c:v>
                </c:pt>
                <c:pt idx="3317">
                  <c:v>13.5419</c:v>
                </c:pt>
                <c:pt idx="3318">
                  <c:v>13.5419</c:v>
                </c:pt>
                <c:pt idx="3319">
                  <c:v>13.5419</c:v>
                </c:pt>
                <c:pt idx="3320">
                  <c:v>13.527900000000001</c:v>
                </c:pt>
                <c:pt idx="3321">
                  <c:v>13.3917</c:v>
                </c:pt>
                <c:pt idx="3322">
                  <c:v>13.357200000000001</c:v>
                </c:pt>
                <c:pt idx="3323">
                  <c:v>13.280799999999999</c:v>
                </c:pt>
                <c:pt idx="3324">
                  <c:v>13.4802</c:v>
                </c:pt>
                <c:pt idx="3325">
                  <c:v>13.4802</c:v>
                </c:pt>
                <c:pt idx="3326">
                  <c:v>13.4802</c:v>
                </c:pt>
                <c:pt idx="3327">
                  <c:v>13.5085</c:v>
                </c:pt>
                <c:pt idx="3328">
                  <c:v>13.508800000000001</c:v>
                </c:pt>
                <c:pt idx="3329">
                  <c:v>13.452400000000001</c:v>
                </c:pt>
                <c:pt idx="3330">
                  <c:v>13.3992</c:v>
                </c:pt>
                <c:pt idx="3331">
                  <c:v>13.400499999999999</c:v>
                </c:pt>
                <c:pt idx="3332">
                  <c:v>13.400499999999999</c:v>
                </c:pt>
                <c:pt idx="3333">
                  <c:v>13.400499999999999</c:v>
                </c:pt>
                <c:pt idx="3334">
                  <c:v>13.432499999999999</c:v>
                </c:pt>
                <c:pt idx="3335">
                  <c:v>13.2377</c:v>
                </c:pt>
                <c:pt idx="3336">
                  <c:v>13.273300000000001</c:v>
                </c:pt>
                <c:pt idx="3337">
                  <c:v>13.2737</c:v>
                </c:pt>
                <c:pt idx="3338">
                  <c:v>13.308999999999999</c:v>
                </c:pt>
                <c:pt idx="3339">
                  <c:v>13.308999999999999</c:v>
                </c:pt>
                <c:pt idx="3340">
                  <c:v>13.308999999999999</c:v>
                </c:pt>
                <c:pt idx="3341">
                  <c:v>13.308999999999999</c:v>
                </c:pt>
                <c:pt idx="3342">
                  <c:v>13.174899999999999</c:v>
                </c:pt>
                <c:pt idx="3343">
                  <c:v>12.992800000000001</c:v>
                </c:pt>
                <c:pt idx="3344">
                  <c:v>12.9306</c:v>
                </c:pt>
                <c:pt idx="3345">
                  <c:v>13.0266</c:v>
                </c:pt>
                <c:pt idx="3346">
                  <c:v>13.0266</c:v>
                </c:pt>
                <c:pt idx="3347">
                  <c:v>13.026300000000001</c:v>
                </c:pt>
                <c:pt idx="3348">
                  <c:v>13.057600000000001</c:v>
                </c:pt>
                <c:pt idx="3349">
                  <c:v>12.9084</c:v>
                </c:pt>
                <c:pt idx="3350">
                  <c:v>12.8027</c:v>
                </c:pt>
                <c:pt idx="3351">
                  <c:v>12.8682</c:v>
                </c:pt>
                <c:pt idx="3352">
                  <c:v>13.108000000000001</c:v>
                </c:pt>
                <c:pt idx="3353">
                  <c:v>13.108000000000001</c:v>
                </c:pt>
                <c:pt idx="3354">
                  <c:v>13.107900000000001</c:v>
                </c:pt>
                <c:pt idx="3355">
                  <c:v>13.047000000000001</c:v>
                </c:pt>
                <c:pt idx="3356">
                  <c:v>13.1286</c:v>
                </c:pt>
                <c:pt idx="3357">
                  <c:v>13.081200000000001</c:v>
                </c:pt>
                <c:pt idx="3358">
                  <c:v>13.0548</c:v>
                </c:pt>
                <c:pt idx="3359">
                  <c:v>13.021599999999999</c:v>
                </c:pt>
                <c:pt idx="3360">
                  <c:v>13.021599999999999</c:v>
                </c:pt>
                <c:pt idx="3361">
                  <c:v>13.0219</c:v>
                </c:pt>
                <c:pt idx="3362">
                  <c:v>13.0412</c:v>
                </c:pt>
                <c:pt idx="3363">
                  <c:v>13.086399999999999</c:v>
                </c:pt>
                <c:pt idx="3364">
                  <c:v>13.102600000000001</c:v>
                </c:pt>
                <c:pt idx="3365">
                  <c:v>13.1106</c:v>
                </c:pt>
                <c:pt idx="3366">
                  <c:v>13.076599999999999</c:v>
                </c:pt>
                <c:pt idx="3367">
                  <c:v>13.076599999999999</c:v>
                </c:pt>
                <c:pt idx="3368">
                  <c:v>13.076599999999999</c:v>
                </c:pt>
                <c:pt idx="3369">
                  <c:v>13.049899999999999</c:v>
                </c:pt>
                <c:pt idx="3370">
                  <c:v>12.932</c:v>
                </c:pt>
                <c:pt idx="3371">
                  <c:v>12.8987</c:v>
                </c:pt>
                <c:pt idx="3372">
                  <c:v>12.7599</c:v>
                </c:pt>
                <c:pt idx="3373">
                  <c:v>12.6539</c:v>
                </c:pt>
                <c:pt idx="3374">
                  <c:v>12.6539</c:v>
                </c:pt>
                <c:pt idx="3375">
                  <c:v>12.6539</c:v>
                </c:pt>
                <c:pt idx="3376">
                  <c:v>12.7645</c:v>
                </c:pt>
                <c:pt idx="3377">
                  <c:v>12.852</c:v>
                </c:pt>
                <c:pt idx="3378">
                  <c:v>12.9079</c:v>
                </c:pt>
                <c:pt idx="3379">
                  <c:v>12.9693</c:v>
                </c:pt>
                <c:pt idx="3380">
                  <c:v>13.127000000000001</c:v>
                </c:pt>
                <c:pt idx="3381">
                  <c:v>13.127000000000001</c:v>
                </c:pt>
                <c:pt idx="3382">
                  <c:v>13.127000000000001</c:v>
                </c:pt>
                <c:pt idx="3383">
                  <c:v>13.127000000000001</c:v>
                </c:pt>
                <c:pt idx="3384">
                  <c:v>13.1593</c:v>
                </c:pt>
                <c:pt idx="3385">
                  <c:v>13.0936</c:v>
                </c:pt>
                <c:pt idx="3386">
                  <c:v>12.9026</c:v>
                </c:pt>
                <c:pt idx="3387">
                  <c:v>12.915900000000001</c:v>
                </c:pt>
                <c:pt idx="3388">
                  <c:v>12.915900000000001</c:v>
                </c:pt>
                <c:pt idx="3389">
                  <c:v>12.915900000000001</c:v>
                </c:pt>
                <c:pt idx="3390">
                  <c:v>12.910299999999999</c:v>
                </c:pt>
                <c:pt idx="3391">
                  <c:v>12.9468</c:v>
                </c:pt>
                <c:pt idx="3392">
                  <c:v>13.071999999999999</c:v>
                </c:pt>
                <c:pt idx="3393">
                  <c:v>13.2067</c:v>
                </c:pt>
                <c:pt idx="3394">
                  <c:v>13.1966</c:v>
                </c:pt>
                <c:pt idx="3395">
                  <c:v>13.1966</c:v>
                </c:pt>
                <c:pt idx="3396">
                  <c:v>13.1966</c:v>
                </c:pt>
                <c:pt idx="3397">
                  <c:v>13.1736</c:v>
                </c:pt>
                <c:pt idx="3398">
                  <c:v>13.2712</c:v>
                </c:pt>
                <c:pt idx="3399">
                  <c:v>13.345800000000001</c:v>
                </c:pt>
                <c:pt idx="3400">
                  <c:v>13.3103</c:v>
                </c:pt>
                <c:pt idx="3401">
                  <c:v>13.382300000000001</c:v>
                </c:pt>
                <c:pt idx="3402">
                  <c:v>13.382300000000001</c:v>
                </c:pt>
                <c:pt idx="3403">
                  <c:v>13.382300000000001</c:v>
                </c:pt>
                <c:pt idx="3404">
                  <c:v>13.4049</c:v>
                </c:pt>
                <c:pt idx="3405">
                  <c:v>13.3849</c:v>
                </c:pt>
                <c:pt idx="3406">
                  <c:v>13.391500000000001</c:v>
                </c:pt>
                <c:pt idx="3407">
                  <c:v>13.2768</c:v>
                </c:pt>
                <c:pt idx="3408">
                  <c:v>13.364000000000001</c:v>
                </c:pt>
                <c:pt idx="3409">
                  <c:v>13.364000000000001</c:v>
                </c:pt>
                <c:pt idx="3410">
                  <c:v>13.364000000000001</c:v>
                </c:pt>
                <c:pt idx="3411">
                  <c:v>13.4339</c:v>
                </c:pt>
                <c:pt idx="3412">
                  <c:v>13.3728</c:v>
                </c:pt>
                <c:pt idx="3413">
                  <c:v>13.167899999999999</c:v>
                </c:pt>
                <c:pt idx="3414">
                  <c:v>13.1044</c:v>
                </c:pt>
                <c:pt idx="3415">
                  <c:v>13.179500000000001</c:v>
                </c:pt>
                <c:pt idx="3416">
                  <c:v>13.179500000000001</c:v>
                </c:pt>
                <c:pt idx="3417">
                  <c:v>13.179500000000001</c:v>
                </c:pt>
                <c:pt idx="3418">
                  <c:v>13.179500000000001</c:v>
                </c:pt>
                <c:pt idx="3419">
                  <c:v>13.1599</c:v>
                </c:pt>
                <c:pt idx="3420">
                  <c:v>13.205</c:v>
                </c:pt>
                <c:pt idx="3421">
                  <c:v>13.2491</c:v>
                </c:pt>
                <c:pt idx="3422">
                  <c:v>13.2912</c:v>
                </c:pt>
                <c:pt idx="3423">
                  <c:v>13.2912</c:v>
                </c:pt>
                <c:pt idx="3424">
                  <c:v>13.2912</c:v>
                </c:pt>
                <c:pt idx="3425">
                  <c:v>13.215</c:v>
                </c:pt>
                <c:pt idx="3426">
                  <c:v>12.9605</c:v>
                </c:pt>
                <c:pt idx="3427">
                  <c:v>12.96</c:v>
                </c:pt>
                <c:pt idx="3428">
                  <c:v>12.903499999999999</c:v>
                </c:pt>
                <c:pt idx="3429">
                  <c:v>12.907500000000001</c:v>
                </c:pt>
                <c:pt idx="3430">
                  <c:v>12.907500000000001</c:v>
                </c:pt>
                <c:pt idx="3431">
                  <c:v>12.907500000000001</c:v>
                </c:pt>
                <c:pt idx="3432">
                  <c:v>12.8856</c:v>
                </c:pt>
                <c:pt idx="3433">
                  <c:v>12.8246</c:v>
                </c:pt>
                <c:pt idx="3434">
                  <c:v>12.9475</c:v>
                </c:pt>
                <c:pt idx="3435">
                  <c:v>14.8424</c:v>
                </c:pt>
                <c:pt idx="3436">
                  <c:v>14.888500000000001</c:v>
                </c:pt>
                <c:pt idx="3437">
                  <c:v>14.888500000000001</c:v>
                </c:pt>
                <c:pt idx="3438">
                  <c:v>14.888999999999999</c:v>
                </c:pt>
                <c:pt idx="3439">
                  <c:v>15.0311</c:v>
                </c:pt>
                <c:pt idx="3440">
                  <c:v>15.2681</c:v>
                </c:pt>
                <c:pt idx="3441">
                  <c:v>15.298</c:v>
                </c:pt>
                <c:pt idx="3442">
                  <c:v>15.287000000000001</c:v>
                </c:pt>
                <c:pt idx="3443">
                  <c:v>15.4772</c:v>
                </c:pt>
                <c:pt idx="3444">
                  <c:v>15.4772</c:v>
                </c:pt>
                <c:pt idx="3445">
                  <c:v>15.476800000000001</c:v>
                </c:pt>
                <c:pt idx="3446">
                  <c:v>15.4764</c:v>
                </c:pt>
                <c:pt idx="3447">
                  <c:v>15.377800000000001</c:v>
                </c:pt>
                <c:pt idx="3448">
                  <c:v>15.2318</c:v>
                </c:pt>
                <c:pt idx="3449">
                  <c:v>15.1564</c:v>
                </c:pt>
                <c:pt idx="3450">
                  <c:v>15.113099999999999</c:v>
                </c:pt>
                <c:pt idx="3451">
                  <c:v>15.113099999999999</c:v>
                </c:pt>
                <c:pt idx="3452">
                  <c:v>15.113099999999999</c:v>
                </c:pt>
                <c:pt idx="3453">
                  <c:v>15.1945</c:v>
                </c:pt>
                <c:pt idx="3454">
                  <c:v>15.224500000000001</c:v>
                </c:pt>
                <c:pt idx="3455">
                  <c:v>15.2643</c:v>
                </c:pt>
                <c:pt idx="3456">
                  <c:v>15.481999999999999</c:v>
                </c:pt>
                <c:pt idx="3457">
                  <c:v>15.523</c:v>
                </c:pt>
                <c:pt idx="3458">
                  <c:v>15.523</c:v>
                </c:pt>
                <c:pt idx="3459">
                  <c:v>15.523</c:v>
                </c:pt>
                <c:pt idx="3460">
                  <c:v>15.4255</c:v>
                </c:pt>
                <c:pt idx="3461">
                  <c:v>15.2193</c:v>
                </c:pt>
                <c:pt idx="3462">
                  <c:v>15.216100000000001</c:v>
                </c:pt>
                <c:pt idx="3463">
                  <c:v>14.8977</c:v>
                </c:pt>
                <c:pt idx="3464">
                  <c:v>14.8889</c:v>
                </c:pt>
                <c:pt idx="3465">
                  <c:v>14.8889</c:v>
                </c:pt>
                <c:pt idx="3466">
                  <c:v>14.8889</c:v>
                </c:pt>
                <c:pt idx="3467">
                  <c:v>14.904400000000001</c:v>
                </c:pt>
                <c:pt idx="3468">
                  <c:v>14.7204</c:v>
                </c:pt>
                <c:pt idx="3469">
                  <c:v>14.63</c:v>
                </c:pt>
                <c:pt idx="3470">
                  <c:v>14.746499999999999</c:v>
                </c:pt>
                <c:pt idx="3471">
                  <c:v>14.709199999999999</c:v>
                </c:pt>
                <c:pt idx="3472">
                  <c:v>14.709199999999999</c:v>
                </c:pt>
                <c:pt idx="3473">
                  <c:v>14.709199999999999</c:v>
                </c:pt>
                <c:pt idx="3474">
                  <c:v>14.4352</c:v>
                </c:pt>
                <c:pt idx="3475">
                  <c:v>14.317500000000001</c:v>
                </c:pt>
                <c:pt idx="3476">
                  <c:v>14.327999999999999</c:v>
                </c:pt>
                <c:pt idx="3477">
                  <c:v>14.460100000000001</c:v>
                </c:pt>
                <c:pt idx="3478">
                  <c:v>14.5419</c:v>
                </c:pt>
                <c:pt idx="3479">
                  <c:v>14.5419</c:v>
                </c:pt>
                <c:pt idx="3480">
                  <c:v>14.5419</c:v>
                </c:pt>
                <c:pt idx="3481">
                  <c:v>14.5419</c:v>
                </c:pt>
                <c:pt idx="3482">
                  <c:v>14.662100000000001</c:v>
                </c:pt>
                <c:pt idx="3483">
                  <c:v>14.7844</c:v>
                </c:pt>
                <c:pt idx="3484">
                  <c:v>14.6614</c:v>
                </c:pt>
                <c:pt idx="3485">
                  <c:v>14.6333</c:v>
                </c:pt>
                <c:pt idx="3486">
                  <c:v>14.6333</c:v>
                </c:pt>
                <c:pt idx="3487">
                  <c:v>14.6333</c:v>
                </c:pt>
                <c:pt idx="3488">
                  <c:v>14.752000000000001</c:v>
                </c:pt>
                <c:pt idx="3489">
                  <c:v>14.8062</c:v>
                </c:pt>
                <c:pt idx="3490">
                  <c:v>14.6241</c:v>
                </c:pt>
                <c:pt idx="3491">
                  <c:v>14.547499999999999</c:v>
                </c:pt>
                <c:pt idx="3492">
                  <c:v>14.372199999999999</c:v>
                </c:pt>
                <c:pt idx="3493">
                  <c:v>14.372199999999999</c:v>
                </c:pt>
                <c:pt idx="3494">
                  <c:v>14.372199999999999</c:v>
                </c:pt>
                <c:pt idx="3495">
                  <c:v>14.320399999999999</c:v>
                </c:pt>
                <c:pt idx="3496">
                  <c:v>14.2751</c:v>
                </c:pt>
                <c:pt idx="3497">
                  <c:v>14.2461</c:v>
                </c:pt>
                <c:pt idx="3498">
                  <c:v>14.1915</c:v>
                </c:pt>
                <c:pt idx="3499">
                  <c:v>14.0878</c:v>
                </c:pt>
                <c:pt idx="3500">
                  <c:v>14.0878</c:v>
                </c:pt>
                <c:pt idx="3501">
                  <c:v>14.0878</c:v>
                </c:pt>
                <c:pt idx="3502">
                  <c:v>14.1776</c:v>
                </c:pt>
                <c:pt idx="3503">
                  <c:v>14.190200000000001</c:v>
                </c:pt>
                <c:pt idx="3504">
                  <c:v>14.3447</c:v>
                </c:pt>
                <c:pt idx="3505">
                  <c:v>14.7562</c:v>
                </c:pt>
                <c:pt idx="3506">
                  <c:v>14.9055</c:v>
                </c:pt>
                <c:pt idx="3507">
                  <c:v>14.9055</c:v>
                </c:pt>
                <c:pt idx="3508">
                  <c:v>14.9055</c:v>
                </c:pt>
                <c:pt idx="3509">
                  <c:v>14.8446</c:v>
                </c:pt>
                <c:pt idx="3510">
                  <c:v>14.718</c:v>
                </c:pt>
                <c:pt idx="3511">
                  <c:v>14.6839</c:v>
                </c:pt>
                <c:pt idx="3512">
                  <c:v>14.726900000000001</c:v>
                </c:pt>
                <c:pt idx="3513">
                  <c:v>14.7774</c:v>
                </c:pt>
                <c:pt idx="3514">
                  <c:v>14.7774</c:v>
                </c:pt>
                <c:pt idx="3515">
                  <c:v>14.7774</c:v>
                </c:pt>
                <c:pt idx="3516">
                  <c:v>14.8185</c:v>
                </c:pt>
                <c:pt idx="3517">
                  <c:v>15.055</c:v>
                </c:pt>
                <c:pt idx="3518">
                  <c:v>15.0718</c:v>
                </c:pt>
                <c:pt idx="3519">
                  <c:v>15.068099999999999</c:v>
                </c:pt>
                <c:pt idx="3520">
                  <c:v>15.160299999999999</c:v>
                </c:pt>
                <c:pt idx="3521">
                  <c:v>15.160299999999999</c:v>
                </c:pt>
                <c:pt idx="3522">
                  <c:v>15.160299999999999</c:v>
                </c:pt>
                <c:pt idx="3523">
                  <c:v>15.214600000000001</c:v>
                </c:pt>
                <c:pt idx="3524">
                  <c:v>15.1165</c:v>
                </c:pt>
                <c:pt idx="3525">
                  <c:v>15.1195</c:v>
                </c:pt>
                <c:pt idx="3526">
                  <c:v>15.1259</c:v>
                </c:pt>
                <c:pt idx="3527">
                  <c:v>15.1157</c:v>
                </c:pt>
                <c:pt idx="3528">
                  <c:v>15.1157</c:v>
                </c:pt>
                <c:pt idx="3529">
                  <c:v>15.115500000000001</c:v>
                </c:pt>
                <c:pt idx="3530">
                  <c:v>15.0634</c:v>
                </c:pt>
                <c:pt idx="3531">
                  <c:v>15.171099999999999</c:v>
                </c:pt>
                <c:pt idx="3532">
                  <c:v>15.231199999999999</c:v>
                </c:pt>
                <c:pt idx="3533">
                  <c:v>15.633599999999999</c:v>
                </c:pt>
                <c:pt idx="3534">
                  <c:v>15.8805</c:v>
                </c:pt>
                <c:pt idx="3535">
                  <c:v>15.8805</c:v>
                </c:pt>
                <c:pt idx="3536">
                  <c:v>15.8805</c:v>
                </c:pt>
                <c:pt idx="3537">
                  <c:v>15.847300000000001</c:v>
                </c:pt>
                <c:pt idx="3538">
                  <c:v>15.8201</c:v>
                </c:pt>
                <c:pt idx="3539">
                  <c:v>15.7409</c:v>
                </c:pt>
                <c:pt idx="3540">
                  <c:v>15.757300000000001</c:v>
                </c:pt>
                <c:pt idx="3541">
                  <c:v>15.798500000000001</c:v>
                </c:pt>
                <c:pt idx="3542">
                  <c:v>15.798500000000001</c:v>
                </c:pt>
                <c:pt idx="3543">
                  <c:v>15.798500000000001</c:v>
                </c:pt>
                <c:pt idx="3544">
                  <c:v>15.7883</c:v>
                </c:pt>
                <c:pt idx="3545">
                  <c:v>15.7242</c:v>
                </c:pt>
                <c:pt idx="3546">
                  <c:v>16.0304</c:v>
                </c:pt>
                <c:pt idx="3547">
                  <c:v>16.146699999999999</c:v>
                </c:pt>
                <c:pt idx="3548">
                  <c:v>15.9527</c:v>
                </c:pt>
                <c:pt idx="3549">
                  <c:v>15.9527</c:v>
                </c:pt>
                <c:pt idx="3550">
                  <c:v>15.9527</c:v>
                </c:pt>
                <c:pt idx="3551">
                  <c:v>16.025400000000001</c:v>
                </c:pt>
                <c:pt idx="3552">
                  <c:v>16.193899999999999</c:v>
                </c:pt>
                <c:pt idx="3553">
                  <c:v>16.008400000000002</c:v>
                </c:pt>
                <c:pt idx="3554">
                  <c:v>16.136500000000002</c:v>
                </c:pt>
                <c:pt idx="3555">
                  <c:v>16.226199999999999</c:v>
                </c:pt>
                <c:pt idx="3556">
                  <c:v>16.226199999999999</c:v>
                </c:pt>
                <c:pt idx="3557">
                  <c:v>16.226199999999999</c:v>
                </c:pt>
                <c:pt idx="3558">
                  <c:v>16.226199999999999</c:v>
                </c:pt>
                <c:pt idx="3559">
                  <c:v>16.226199999999999</c:v>
                </c:pt>
                <c:pt idx="3560">
                  <c:v>16.3309</c:v>
                </c:pt>
                <c:pt idx="3561">
                  <c:v>16.2637</c:v>
                </c:pt>
                <c:pt idx="3562">
                  <c:v>16.286300000000001</c:v>
                </c:pt>
                <c:pt idx="3563">
                  <c:v>16.286300000000001</c:v>
                </c:pt>
                <c:pt idx="3564">
                  <c:v>16.286300000000001</c:v>
                </c:pt>
                <c:pt idx="3565">
                  <c:v>16.286300000000001</c:v>
                </c:pt>
                <c:pt idx="3566">
                  <c:v>16.219200000000001</c:v>
                </c:pt>
                <c:pt idx="3567">
                  <c:v>16.177600000000002</c:v>
                </c:pt>
                <c:pt idx="3568">
                  <c:v>16.218599999999999</c:v>
                </c:pt>
                <c:pt idx="3569">
                  <c:v>16.27</c:v>
                </c:pt>
                <c:pt idx="3570">
                  <c:v>16.27</c:v>
                </c:pt>
                <c:pt idx="3571">
                  <c:v>16.27</c:v>
                </c:pt>
                <c:pt idx="3572">
                  <c:v>16.376799999999999</c:v>
                </c:pt>
                <c:pt idx="3573">
                  <c:v>16.295999999999999</c:v>
                </c:pt>
                <c:pt idx="3574">
                  <c:v>16.310300000000002</c:v>
                </c:pt>
                <c:pt idx="3575">
                  <c:v>16.255099999999999</c:v>
                </c:pt>
                <c:pt idx="3576">
                  <c:v>16.311</c:v>
                </c:pt>
                <c:pt idx="3577">
                  <c:v>16.311</c:v>
                </c:pt>
                <c:pt idx="3578">
                  <c:v>16.311</c:v>
                </c:pt>
                <c:pt idx="3579">
                  <c:v>16.366599999999998</c:v>
                </c:pt>
                <c:pt idx="3580">
                  <c:v>16.278199999999998</c:v>
                </c:pt>
                <c:pt idx="3581">
                  <c:v>16.081600000000002</c:v>
                </c:pt>
                <c:pt idx="3582">
                  <c:v>16.1295</c:v>
                </c:pt>
                <c:pt idx="3583">
                  <c:v>16.245899999999999</c:v>
                </c:pt>
                <c:pt idx="3584">
                  <c:v>16.245899999999999</c:v>
                </c:pt>
                <c:pt idx="3585">
                  <c:v>16.245899999999999</c:v>
                </c:pt>
                <c:pt idx="3586">
                  <c:v>16.259699999999999</c:v>
                </c:pt>
                <c:pt idx="3587">
                  <c:v>16.345400000000001</c:v>
                </c:pt>
                <c:pt idx="3588">
                  <c:v>16.3386</c:v>
                </c:pt>
                <c:pt idx="3589">
                  <c:v>16.397500000000001</c:v>
                </c:pt>
                <c:pt idx="3590">
                  <c:v>16.415900000000001</c:v>
                </c:pt>
                <c:pt idx="3591">
                  <c:v>16.415900000000001</c:v>
                </c:pt>
                <c:pt idx="3592">
                  <c:v>16.415900000000001</c:v>
                </c:pt>
                <c:pt idx="3593">
                  <c:v>16.474</c:v>
                </c:pt>
                <c:pt idx="3594">
                  <c:v>16.4956</c:v>
                </c:pt>
                <c:pt idx="3595">
                  <c:v>16.335599999999999</c:v>
                </c:pt>
                <c:pt idx="3596">
                  <c:v>16.411200000000001</c:v>
                </c:pt>
                <c:pt idx="3597">
                  <c:v>16.384699999999999</c:v>
                </c:pt>
                <c:pt idx="3598">
                  <c:v>16.384699999999999</c:v>
                </c:pt>
                <c:pt idx="3599">
                  <c:v>16.384699999999999</c:v>
                </c:pt>
                <c:pt idx="3600">
                  <c:v>16.219000000000001</c:v>
                </c:pt>
                <c:pt idx="3601">
                  <c:v>16.285699999999999</c:v>
                </c:pt>
                <c:pt idx="3602">
                  <c:v>16.294599999999999</c:v>
                </c:pt>
                <c:pt idx="3603">
                  <c:v>16.2561</c:v>
                </c:pt>
                <c:pt idx="3604">
                  <c:v>16.326000000000001</c:v>
                </c:pt>
                <c:pt idx="3605">
                  <c:v>16.326000000000001</c:v>
                </c:pt>
                <c:pt idx="3606">
                  <c:v>16.326000000000001</c:v>
                </c:pt>
                <c:pt idx="3607">
                  <c:v>16.370799999999999</c:v>
                </c:pt>
                <c:pt idx="3608">
                  <c:v>15.996</c:v>
                </c:pt>
                <c:pt idx="3609">
                  <c:v>16.232600000000001</c:v>
                </c:pt>
                <c:pt idx="3610">
                  <c:v>16.491599999999998</c:v>
                </c:pt>
                <c:pt idx="3611">
                  <c:v>16.517199999999999</c:v>
                </c:pt>
                <c:pt idx="3612">
                  <c:v>16.517199999999999</c:v>
                </c:pt>
                <c:pt idx="3613">
                  <c:v>16.517199999999999</c:v>
                </c:pt>
                <c:pt idx="3614">
                  <c:v>16.517199999999999</c:v>
                </c:pt>
                <c:pt idx="3615">
                  <c:v>16.4876</c:v>
                </c:pt>
                <c:pt idx="3616">
                  <c:v>16.452400000000001</c:v>
                </c:pt>
                <c:pt idx="3617">
                  <c:v>16.5656</c:v>
                </c:pt>
                <c:pt idx="3618">
                  <c:v>16.639500000000002</c:v>
                </c:pt>
                <c:pt idx="3619">
                  <c:v>16.639500000000002</c:v>
                </c:pt>
                <c:pt idx="3620">
                  <c:v>16.639500000000002</c:v>
                </c:pt>
                <c:pt idx="3621">
                  <c:v>16.570499999999999</c:v>
                </c:pt>
                <c:pt idx="3622">
                  <c:v>16.566299999999998</c:v>
                </c:pt>
                <c:pt idx="3623">
                  <c:v>18.0261</c:v>
                </c:pt>
                <c:pt idx="3624">
                  <c:v>17.8171</c:v>
                </c:pt>
                <c:pt idx="3625">
                  <c:v>17.98</c:v>
                </c:pt>
                <c:pt idx="3626">
                  <c:v>17.98</c:v>
                </c:pt>
                <c:pt idx="3627">
                  <c:v>17.979900000000001</c:v>
                </c:pt>
                <c:pt idx="3628">
                  <c:v>17.971</c:v>
                </c:pt>
                <c:pt idx="3629">
                  <c:v>17.925599999999999</c:v>
                </c:pt>
                <c:pt idx="3630">
                  <c:v>17.978899999999999</c:v>
                </c:pt>
                <c:pt idx="3631">
                  <c:v>18.157599999999999</c:v>
                </c:pt>
                <c:pt idx="3632">
                  <c:v>18.142199999999999</c:v>
                </c:pt>
                <c:pt idx="3633">
                  <c:v>18.142199999999999</c:v>
                </c:pt>
                <c:pt idx="3634">
                  <c:v>18.142199999999999</c:v>
                </c:pt>
                <c:pt idx="3635">
                  <c:v>18.163599999999999</c:v>
                </c:pt>
                <c:pt idx="3636">
                  <c:v>18.217500000000001</c:v>
                </c:pt>
                <c:pt idx="3637">
                  <c:v>18.340699999999998</c:v>
                </c:pt>
                <c:pt idx="3638">
                  <c:v>18.197700000000001</c:v>
                </c:pt>
                <c:pt idx="3639">
                  <c:v>18.212599999999998</c:v>
                </c:pt>
                <c:pt idx="3640">
                  <c:v>18.212599999999998</c:v>
                </c:pt>
                <c:pt idx="3641">
                  <c:v>18.212599999999998</c:v>
                </c:pt>
                <c:pt idx="3642">
                  <c:v>18.2103</c:v>
                </c:pt>
                <c:pt idx="3643">
                  <c:v>18.2319</c:v>
                </c:pt>
                <c:pt idx="3644">
                  <c:v>18.4373</c:v>
                </c:pt>
                <c:pt idx="3645">
                  <c:v>18.470800000000001</c:v>
                </c:pt>
                <c:pt idx="3646">
                  <c:v>18.382200000000001</c:v>
                </c:pt>
                <c:pt idx="3647">
                  <c:v>18.382200000000001</c:v>
                </c:pt>
                <c:pt idx="3648">
                  <c:v>18.382200000000001</c:v>
                </c:pt>
                <c:pt idx="3649">
                  <c:v>18.347100000000001</c:v>
                </c:pt>
                <c:pt idx="3650">
                  <c:v>18.322299999999998</c:v>
                </c:pt>
                <c:pt idx="3651">
                  <c:v>18.486699999999999</c:v>
                </c:pt>
                <c:pt idx="3652">
                  <c:v>18.539000000000001</c:v>
                </c:pt>
              </c:numCache>
            </c:numRef>
          </c:val>
          <c:smooth val="0"/>
          <c:extLst>
            <c:ext xmlns:c15="http://schemas.microsoft.com/office/drawing/2012/chart" uri="{02D57815-91ED-43cb-92C2-25804820EDAC}">
              <c15:datalabelsRange>
                <c15:f>'Equity market PEs'!$G$9:$G$3661</c15:f>
                <c15:dlblRangeCache>
                  <c:ptCount val="3653"/>
                </c15:dlblRangeCache>
              </c15:datalabelsRange>
            </c:ext>
            <c:ext xmlns:c16="http://schemas.microsoft.com/office/drawing/2014/chart" uri="{C3380CC4-5D6E-409C-BE32-E72D297353CC}">
              <c16:uniqueId val="{00001C8B-97B6-4E4A-BB6F-2BABF5AA81B3}"/>
            </c:ext>
          </c:extLst>
        </c:ser>
        <c:ser>
          <c:idx val="2"/>
          <c:order val="2"/>
          <c:tx>
            <c:strRef>
              <c:f>'Equity market PEs'!$D$8</c:f>
              <c:strCache>
                <c:ptCount val="1"/>
                <c:pt idx="0">
                  <c:v>10 Year Avg</c:v>
                </c:pt>
              </c:strCache>
            </c:strRef>
          </c:tx>
          <c:spPr>
            <a:ln w="12700" cap="rnd">
              <a:solidFill>
                <a:schemeClr val="tx2"/>
              </a:solidFill>
              <a:prstDash val="sysDash"/>
              <a:round/>
            </a:ln>
            <a:effectLst/>
          </c:spPr>
          <c:marker>
            <c:symbol val="none"/>
          </c:marker>
          <c:cat>
            <c:numRef>
              <c:f>'Equity market PEs'!$A$9:$A$3661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PEs'!$D$9:$D$3661</c:f>
              <c:numCache>
                <c:formatCode>0.00</c:formatCode>
                <c:ptCount val="3653"/>
                <c:pt idx="0">
                  <c:v>15.171583579638739</c:v>
                </c:pt>
                <c:pt idx="1">
                  <c:v>15.171583579638739</c:v>
                </c:pt>
                <c:pt idx="2">
                  <c:v>15.171583579638739</c:v>
                </c:pt>
                <c:pt idx="3">
                  <c:v>15.171583579638739</c:v>
                </c:pt>
                <c:pt idx="4">
                  <c:v>15.171583579638739</c:v>
                </c:pt>
                <c:pt idx="5">
                  <c:v>15.171583579638739</c:v>
                </c:pt>
                <c:pt idx="6">
                  <c:v>15.171583579638739</c:v>
                </c:pt>
                <c:pt idx="7">
                  <c:v>15.171583579638739</c:v>
                </c:pt>
                <c:pt idx="8">
                  <c:v>15.171583579638739</c:v>
                </c:pt>
                <c:pt idx="9">
                  <c:v>15.171583579638739</c:v>
                </c:pt>
                <c:pt idx="10">
                  <c:v>15.171583579638739</c:v>
                </c:pt>
                <c:pt idx="11">
                  <c:v>15.171583579638739</c:v>
                </c:pt>
                <c:pt idx="12">
                  <c:v>15.171583579638739</c:v>
                </c:pt>
                <c:pt idx="13">
                  <c:v>15.171583579638739</c:v>
                </c:pt>
                <c:pt idx="14">
                  <c:v>15.171583579638739</c:v>
                </c:pt>
                <c:pt idx="15">
                  <c:v>15.171583579638739</c:v>
                </c:pt>
                <c:pt idx="16">
                  <c:v>15.171583579638739</c:v>
                </c:pt>
                <c:pt idx="17">
                  <c:v>15.171583579638739</c:v>
                </c:pt>
                <c:pt idx="18">
                  <c:v>15.171583579638739</c:v>
                </c:pt>
                <c:pt idx="19">
                  <c:v>15.171583579638739</c:v>
                </c:pt>
                <c:pt idx="20">
                  <c:v>15.171583579638739</c:v>
                </c:pt>
                <c:pt idx="21">
                  <c:v>15.171583579638739</c:v>
                </c:pt>
                <c:pt idx="22">
                  <c:v>15.171583579638739</c:v>
                </c:pt>
                <c:pt idx="23">
                  <c:v>15.171583579638739</c:v>
                </c:pt>
                <c:pt idx="24">
                  <c:v>15.171583579638739</c:v>
                </c:pt>
                <c:pt idx="25">
                  <c:v>15.171583579638739</c:v>
                </c:pt>
                <c:pt idx="26">
                  <c:v>15.171583579638739</c:v>
                </c:pt>
                <c:pt idx="27">
                  <c:v>15.171583579638739</c:v>
                </c:pt>
                <c:pt idx="28">
                  <c:v>15.171583579638739</c:v>
                </c:pt>
                <c:pt idx="29">
                  <c:v>15.171583579638739</c:v>
                </c:pt>
                <c:pt idx="30">
                  <c:v>15.171583579638739</c:v>
                </c:pt>
                <c:pt idx="31">
                  <c:v>15.171583579638739</c:v>
                </c:pt>
                <c:pt idx="32">
                  <c:v>15.171583579638739</c:v>
                </c:pt>
                <c:pt idx="33">
                  <c:v>15.171583579638739</c:v>
                </c:pt>
                <c:pt idx="34">
                  <c:v>15.171583579638739</c:v>
                </c:pt>
                <c:pt idx="35">
                  <c:v>15.171583579638739</c:v>
                </c:pt>
                <c:pt idx="36">
                  <c:v>15.171583579638739</c:v>
                </c:pt>
                <c:pt idx="37">
                  <c:v>15.171583579638739</c:v>
                </c:pt>
                <c:pt idx="38">
                  <c:v>15.171583579638739</c:v>
                </c:pt>
                <c:pt idx="39">
                  <c:v>15.171583579638739</c:v>
                </c:pt>
                <c:pt idx="40">
                  <c:v>15.171583579638739</c:v>
                </c:pt>
                <c:pt idx="41">
                  <c:v>15.171583579638739</c:v>
                </c:pt>
                <c:pt idx="42">
                  <c:v>15.171583579638739</c:v>
                </c:pt>
                <c:pt idx="43">
                  <c:v>15.171583579638739</c:v>
                </c:pt>
                <c:pt idx="44">
                  <c:v>15.171583579638739</c:v>
                </c:pt>
                <c:pt idx="45">
                  <c:v>15.171583579638739</c:v>
                </c:pt>
                <c:pt idx="46">
                  <c:v>15.171583579638739</c:v>
                </c:pt>
                <c:pt idx="47">
                  <c:v>15.171583579638739</c:v>
                </c:pt>
                <c:pt idx="48">
                  <c:v>15.171583579638739</c:v>
                </c:pt>
                <c:pt idx="49">
                  <c:v>15.171583579638739</c:v>
                </c:pt>
                <c:pt idx="50">
                  <c:v>15.171583579638739</c:v>
                </c:pt>
                <c:pt idx="51">
                  <c:v>15.171583579638739</c:v>
                </c:pt>
                <c:pt idx="52">
                  <c:v>15.171583579638739</c:v>
                </c:pt>
                <c:pt idx="53">
                  <c:v>15.171583579638739</c:v>
                </c:pt>
                <c:pt idx="54">
                  <c:v>15.171583579638739</c:v>
                </c:pt>
                <c:pt idx="55">
                  <c:v>15.171583579638739</c:v>
                </c:pt>
                <c:pt idx="56">
                  <c:v>15.171583579638739</c:v>
                </c:pt>
                <c:pt idx="57">
                  <c:v>15.171583579638739</c:v>
                </c:pt>
                <c:pt idx="58">
                  <c:v>15.171583579638739</c:v>
                </c:pt>
                <c:pt idx="59">
                  <c:v>15.171583579638739</c:v>
                </c:pt>
                <c:pt idx="60">
                  <c:v>15.171583579638739</c:v>
                </c:pt>
                <c:pt idx="61">
                  <c:v>15.171583579638739</c:v>
                </c:pt>
                <c:pt idx="62">
                  <c:v>15.171583579638739</c:v>
                </c:pt>
                <c:pt idx="63">
                  <c:v>15.171583579638739</c:v>
                </c:pt>
                <c:pt idx="64">
                  <c:v>15.171583579638739</c:v>
                </c:pt>
                <c:pt idx="65">
                  <c:v>15.171583579638739</c:v>
                </c:pt>
                <c:pt idx="66">
                  <c:v>15.171583579638739</c:v>
                </c:pt>
                <c:pt idx="67">
                  <c:v>15.171583579638739</c:v>
                </c:pt>
                <c:pt idx="68">
                  <c:v>15.171583579638739</c:v>
                </c:pt>
                <c:pt idx="69">
                  <c:v>15.171583579638739</c:v>
                </c:pt>
                <c:pt idx="70">
                  <c:v>15.171583579638739</c:v>
                </c:pt>
                <c:pt idx="71">
                  <c:v>15.171583579638739</c:v>
                </c:pt>
                <c:pt idx="72">
                  <c:v>15.171583579638739</c:v>
                </c:pt>
                <c:pt idx="73">
                  <c:v>15.171583579638739</c:v>
                </c:pt>
                <c:pt idx="74">
                  <c:v>15.171583579638739</c:v>
                </c:pt>
                <c:pt idx="75">
                  <c:v>15.171583579638739</c:v>
                </c:pt>
                <c:pt idx="76">
                  <c:v>15.171583579638739</c:v>
                </c:pt>
                <c:pt idx="77">
                  <c:v>15.171583579638739</c:v>
                </c:pt>
                <c:pt idx="78">
                  <c:v>15.171583579638739</c:v>
                </c:pt>
                <c:pt idx="79">
                  <c:v>15.171583579638739</c:v>
                </c:pt>
                <c:pt idx="80">
                  <c:v>15.171583579638739</c:v>
                </c:pt>
                <c:pt idx="81">
                  <c:v>15.171583579638739</c:v>
                </c:pt>
                <c:pt idx="82">
                  <c:v>15.171583579638739</c:v>
                </c:pt>
                <c:pt idx="83">
                  <c:v>15.171583579638739</c:v>
                </c:pt>
                <c:pt idx="84">
                  <c:v>15.171583579638739</c:v>
                </c:pt>
                <c:pt idx="85">
                  <c:v>15.171583579638739</c:v>
                </c:pt>
                <c:pt idx="86">
                  <c:v>15.171583579638739</c:v>
                </c:pt>
                <c:pt idx="87">
                  <c:v>15.171583579638739</c:v>
                </c:pt>
                <c:pt idx="88">
                  <c:v>15.171583579638739</c:v>
                </c:pt>
                <c:pt idx="89">
                  <c:v>15.171583579638739</c:v>
                </c:pt>
                <c:pt idx="90">
                  <c:v>15.171583579638739</c:v>
                </c:pt>
                <c:pt idx="91">
                  <c:v>15.171583579638739</c:v>
                </c:pt>
                <c:pt idx="92">
                  <c:v>15.171583579638739</c:v>
                </c:pt>
                <c:pt idx="93">
                  <c:v>15.171583579638739</c:v>
                </c:pt>
                <c:pt idx="94">
                  <c:v>15.171583579638739</c:v>
                </c:pt>
                <c:pt idx="95">
                  <c:v>15.171583579638739</c:v>
                </c:pt>
                <c:pt idx="96">
                  <c:v>15.171583579638739</c:v>
                </c:pt>
                <c:pt idx="97">
                  <c:v>15.171583579638739</c:v>
                </c:pt>
                <c:pt idx="98">
                  <c:v>15.171583579638739</c:v>
                </c:pt>
                <c:pt idx="99">
                  <c:v>15.171583579638739</c:v>
                </c:pt>
                <c:pt idx="100">
                  <c:v>15.171583579638739</c:v>
                </c:pt>
                <c:pt idx="101">
                  <c:v>15.171583579638739</c:v>
                </c:pt>
                <c:pt idx="102">
                  <c:v>15.171583579638739</c:v>
                </c:pt>
                <c:pt idx="103">
                  <c:v>15.171583579638739</c:v>
                </c:pt>
                <c:pt idx="104">
                  <c:v>15.171583579638739</c:v>
                </c:pt>
                <c:pt idx="105">
                  <c:v>15.171583579638739</c:v>
                </c:pt>
                <c:pt idx="106">
                  <c:v>15.171583579638739</c:v>
                </c:pt>
                <c:pt idx="107">
                  <c:v>15.171583579638739</c:v>
                </c:pt>
                <c:pt idx="108">
                  <c:v>15.171583579638739</c:v>
                </c:pt>
                <c:pt idx="109">
                  <c:v>15.171583579638739</c:v>
                </c:pt>
                <c:pt idx="110">
                  <c:v>15.171583579638739</c:v>
                </c:pt>
                <c:pt idx="111">
                  <c:v>15.171583579638739</c:v>
                </c:pt>
                <c:pt idx="112">
                  <c:v>15.171583579638739</c:v>
                </c:pt>
                <c:pt idx="113">
                  <c:v>15.171583579638739</c:v>
                </c:pt>
                <c:pt idx="114">
                  <c:v>15.171583579638739</c:v>
                </c:pt>
                <c:pt idx="115">
                  <c:v>15.171583579638739</c:v>
                </c:pt>
                <c:pt idx="116">
                  <c:v>15.171583579638739</c:v>
                </c:pt>
                <c:pt idx="117">
                  <c:v>15.171583579638739</c:v>
                </c:pt>
                <c:pt idx="118">
                  <c:v>15.171583579638739</c:v>
                </c:pt>
                <c:pt idx="119">
                  <c:v>15.171583579638739</c:v>
                </c:pt>
                <c:pt idx="120">
                  <c:v>15.171583579638739</c:v>
                </c:pt>
                <c:pt idx="121">
                  <c:v>15.171583579638739</c:v>
                </c:pt>
                <c:pt idx="122">
                  <c:v>15.171583579638739</c:v>
                </c:pt>
                <c:pt idx="123">
                  <c:v>15.171583579638739</c:v>
                </c:pt>
                <c:pt idx="124">
                  <c:v>15.171583579638739</c:v>
                </c:pt>
                <c:pt idx="125">
                  <c:v>15.171583579638739</c:v>
                </c:pt>
                <c:pt idx="126">
                  <c:v>15.171583579638739</c:v>
                </c:pt>
                <c:pt idx="127">
                  <c:v>15.171583579638739</c:v>
                </c:pt>
                <c:pt idx="128">
                  <c:v>15.171583579638739</c:v>
                </c:pt>
                <c:pt idx="129">
                  <c:v>15.171583579638739</c:v>
                </c:pt>
                <c:pt idx="130">
                  <c:v>15.171583579638739</c:v>
                </c:pt>
                <c:pt idx="131">
                  <c:v>15.171583579638739</c:v>
                </c:pt>
                <c:pt idx="132">
                  <c:v>15.171583579638739</c:v>
                </c:pt>
                <c:pt idx="133">
                  <c:v>15.171583579638739</c:v>
                </c:pt>
                <c:pt idx="134">
                  <c:v>15.171583579638739</c:v>
                </c:pt>
                <c:pt idx="135">
                  <c:v>15.171583579638739</c:v>
                </c:pt>
                <c:pt idx="136">
                  <c:v>15.171583579638739</c:v>
                </c:pt>
                <c:pt idx="137">
                  <c:v>15.171583579638739</c:v>
                </c:pt>
                <c:pt idx="138">
                  <c:v>15.171583579638739</c:v>
                </c:pt>
                <c:pt idx="139">
                  <c:v>15.171583579638739</c:v>
                </c:pt>
                <c:pt idx="140">
                  <c:v>15.171583579638739</c:v>
                </c:pt>
                <c:pt idx="141">
                  <c:v>15.171583579638739</c:v>
                </c:pt>
                <c:pt idx="142">
                  <c:v>15.171583579638739</c:v>
                </c:pt>
                <c:pt idx="143">
                  <c:v>15.171583579638739</c:v>
                </c:pt>
                <c:pt idx="144">
                  <c:v>15.171583579638739</c:v>
                </c:pt>
                <c:pt idx="145">
                  <c:v>15.171583579638739</c:v>
                </c:pt>
                <c:pt idx="146">
                  <c:v>15.171583579638739</c:v>
                </c:pt>
                <c:pt idx="147">
                  <c:v>15.171583579638739</c:v>
                </c:pt>
                <c:pt idx="148">
                  <c:v>15.171583579638739</c:v>
                </c:pt>
                <c:pt idx="149">
                  <c:v>15.171583579638739</c:v>
                </c:pt>
                <c:pt idx="150">
                  <c:v>15.171583579638739</c:v>
                </c:pt>
                <c:pt idx="151">
                  <c:v>15.171583579638739</c:v>
                </c:pt>
                <c:pt idx="152">
                  <c:v>15.171583579638739</c:v>
                </c:pt>
                <c:pt idx="153">
                  <c:v>15.171583579638739</c:v>
                </c:pt>
                <c:pt idx="154">
                  <c:v>15.171583579638739</c:v>
                </c:pt>
                <c:pt idx="155">
                  <c:v>15.171583579638739</c:v>
                </c:pt>
                <c:pt idx="156">
                  <c:v>15.171583579638739</c:v>
                </c:pt>
                <c:pt idx="157">
                  <c:v>15.171583579638739</c:v>
                </c:pt>
                <c:pt idx="158">
                  <c:v>15.171583579638739</c:v>
                </c:pt>
                <c:pt idx="159">
                  <c:v>15.171583579638739</c:v>
                </c:pt>
                <c:pt idx="160">
                  <c:v>15.171583579638739</c:v>
                </c:pt>
                <c:pt idx="161">
                  <c:v>15.171583579638739</c:v>
                </c:pt>
                <c:pt idx="162">
                  <c:v>15.171583579638739</c:v>
                </c:pt>
                <c:pt idx="163">
                  <c:v>15.171583579638739</c:v>
                </c:pt>
                <c:pt idx="164">
                  <c:v>15.171583579638739</c:v>
                </c:pt>
                <c:pt idx="165">
                  <c:v>15.171583579638739</c:v>
                </c:pt>
                <c:pt idx="166">
                  <c:v>15.171583579638739</c:v>
                </c:pt>
                <c:pt idx="167">
                  <c:v>15.171583579638739</c:v>
                </c:pt>
                <c:pt idx="168">
                  <c:v>15.171583579638739</c:v>
                </c:pt>
                <c:pt idx="169">
                  <c:v>15.171583579638739</c:v>
                </c:pt>
                <c:pt idx="170">
                  <c:v>15.171583579638739</c:v>
                </c:pt>
                <c:pt idx="171">
                  <c:v>15.171583579638739</c:v>
                </c:pt>
                <c:pt idx="172">
                  <c:v>15.171583579638739</c:v>
                </c:pt>
                <c:pt idx="173">
                  <c:v>15.171583579638739</c:v>
                </c:pt>
                <c:pt idx="174">
                  <c:v>15.171583579638739</c:v>
                </c:pt>
                <c:pt idx="175">
                  <c:v>15.171583579638739</c:v>
                </c:pt>
                <c:pt idx="176">
                  <c:v>15.171583579638739</c:v>
                </c:pt>
                <c:pt idx="177">
                  <c:v>15.171583579638739</c:v>
                </c:pt>
                <c:pt idx="178">
                  <c:v>15.171583579638739</c:v>
                </c:pt>
                <c:pt idx="179">
                  <c:v>15.171583579638739</c:v>
                </c:pt>
                <c:pt idx="180">
                  <c:v>15.171583579638739</c:v>
                </c:pt>
                <c:pt idx="181">
                  <c:v>15.171583579638739</c:v>
                </c:pt>
                <c:pt idx="182">
                  <c:v>15.171583579638739</c:v>
                </c:pt>
                <c:pt idx="183">
                  <c:v>15.171583579638739</c:v>
                </c:pt>
                <c:pt idx="184">
                  <c:v>15.171583579638739</c:v>
                </c:pt>
                <c:pt idx="185">
                  <c:v>15.171583579638739</c:v>
                </c:pt>
                <c:pt idx="186">
                  <c:v>15.171583579638739</c:v>
                </c:pt>
                <c:pt idx="187">
                  <c:v>15.171583579638739</c:v>
                </c:pt>
                <c:pt idx="188">
                  <c:v>15.171583579638739</c:v>
                </c:pt>
                <c:pt idx="189">
                  <c:v>15.171583579638739</c:v>
                </c:pt>
                <c:pt idx="190">
                  <c:v>15.171583579638739</c:v>
                </c:pt>
                <c:pt idx="191">
                  <c:v>15.171583579638739</c:v>
                </c:pt>
                <c:pt idx="192">
                  <c:v>15.171583579638739</c:v>
                </c:pt>
                <c:pt idx="193">
                  <c:v>15.171583579638739</c:v>
                </c:pt>
                <c:pt idx="194">
                  <c:v>15.171583579638739</c:v>
                </c:pt>
                <c:pt idx="195">
                  <c:v>15.171583579638739</c:v>
                </c:pt>
                <c:pt idx="196">
                  <c:v>15.171583579638739</c:v>
                </c:pt>
                <c:pt idx="197">
                  <c:v>15.171583579638739</c:v>
                </c:pt>
                <c:pt idx="198">
                  <c:v>15.171583579638739</c:v>
                </c:pt>
                <c:pt idx="199">
                  <c:v>15.171583579638739</c:v>
                </c:pt>
                <c:pt idx="200">
                  <c:v>15.171583579638739</c:v>
                </c:pt>
                <c:pt idx="201">
                  <c:v>15.171583579638739</c:v>
                </c:pt>
                <c:pt idx="202">
                  <c:v>15.171583579638739</c:v>
                </c:pt>
                <c:pt idx="203">
                  <c:v>15.171583579638739</c:v>
                </c:pt>
                <c:pt idx="204">
                  <c:v>15.171583579638739</c:v>
                </c:pt>
                <c:pt idx="205">
                  <c:v>15.171583579638739</c:v>
                </c:pt>
                <c:pt idx="206">
                  <c:v>15.171583579638739</c:v>
                </c:pt>
                <c:pt idx="207">
                  <c:v>15.171583579638739</c:v>
                </c:pt>
                <c:pt idx="208">
                  <c:v>15.171583579638739</c:v>
                </c:pt>
                <c:pt idx="209">
                  <c:v>15.171583579638739</c:v>
                </c:pt>
                <c:pt idx="210">
                  <c:v>15.171583579638739</c:v>
                </c:pt>
                <c:pt idx="211">
                  <c:v>15.171583579638739</c:v>
                </c:pt>
                <c:pt idx="212">
                  <c:v>15.171583579638739</c:v>
                </c:pt>
                <c:pt idx="213">
                  <c:v>15.171583579638739</c:v>
                </c:pt>
                <c:pt idx="214">
                  <c:v>15.171583579638739</c:v>
                </c:pt>
                <c:pt idx="215">
                  <c:v>15.171583579638739</c:v>
                </c:pt>
                <c:pt idx="216">
                  <c:v>15.171583579638739</c:v>
                </c:pt>
                <c:pt idx="217">
                  <c:v>15.171583579638739</c:v>
                </c:pt>
                <c:pt idx="218">
                  <c:v>15.171583579638739</c:v>
                </c:pt>
                <c:pt idx="219">
                  <c:v>15.171583579638739</c:v>
                </c:pt>
                <c:pt idx="220">
                  <c:v>15.171583579638739</c:v>
                </c:pt>
                <c:pt idx="221">
                  <c:v>15.171583579638739</c:v>
                </c:pt>
                <c:pt idx="222">
                  <c:v>15.171583579638739</c:v>
                </c:pt>
                <c:pt idx="223">
                  <c:v>15.171583579638739</c:v>
                </c:pt>
                <c:pt idx="224">
                  <c:v>15.171583579638739</c:v>
                </c:pt>
                <c:pt idx="225">
                  <c:v>15.171583579638739</c:v>
                </c:pt>
                <c:pt idx="226">
                  <c:v>15.171583579638739</c:v>
                </c:pt>
                <c:pt idx="227">
                  <c:v>15.171583579638739</c:v>
                </c:pt>
                <c:pt idx="228">
                  <c:v>15.171583579638739</c:v>
                </c:pt>
                <c:pt idx="229">
                  <c:v>15.171583579638739</c:v>
                </c:pt>
                <c:pt idx="230">
                  <c:v>15.171583579638739</c:v>
                </c:pt>
                <c:pt idx="231">
                  <c:v>15.171583579638739</c:v>
                </c:pt>
                <c:pt idx="232">
                  <c:v>15.171583579638739</c:v>
                </c:pt>
                <c:pt idx="233">
                  <c:v>15.171583579638739</c:v>
                </c:pt>
                <c:pt idx="234">
                  <c:v>15.171583579638739</c:v>
                </c:pt>
                <c:pt idx="235">
                  <c:v>15.171583579638739</c:v>
                </c:pt>
                <c:pt idx="236">
                  <c:v>15.171583579638739</c:v>
                </c:pt>
                <c:pt idx="237">
                  <c:v>15.171583579638739</c:v>
                </c:pt>
                <c:pt idx="238">
                  <c:v>15.171583579638739</c:v>
                </c:pt>
                <c:pt idx="239">
                  <c:v>15.171583579638739</c:v>
                </c:pt>
                <c:pt idx="240">
                  <c:v>15.171583579638739</c:v>
                </c:pt>
                <c:pt idx="241">
                  <c:v>15.171583579638739</c:v>
                </c:pt>
                <c:pt idx="242">
                  <c:v>15.171583579638739</c:v>
                </c:pt>
                <c:pt idx="243">
                  <c:v>15.171583579638739</c:v>
                </c:pt>
                <c:pt idx="244">
                  <c:v>15.171583579638739</c:v>
                </c:pt>
                <c:pt idx="245">
                  <c:v>15.171583579638739</c:v>
                </c:pt>
                <c:pt idx="246">
                  <c:v>15.171583579638739</c:v>
                </c:pt>
                <c:pt idx="247">
                  <c:v>15.171583579638739</c:v>
                </c:pt>
                <c:pt idx="248">
                  <c:v>15.171583579638739</c:v>
                </c:pt>
                <c:pt idx="249">
                  <c:v>15.171583579638739</c:v>
                </c:pt>
                <c:pt idx="250">
                  <c:v>15.171583579638739</c:v>
                </c:pt>
                <c:pt idx="251">
                  <c:v>15.171583579638739</c:v>
                </c:pt>
                <c:pt idx="252">
                  <c:v>15.171583579638739</c:v>
                </c:pt>
                <c:pt idx="253">
                  <c:v>15.171583579638739</c:v>
                </c:pt>
                <c:pt idx="254">
                  <c:v>15.171583579638739</c:v>
                </c:pt>
                <c:pt idx="255">
                  <c:v>15.171583579638739</c:v>
                </c:pt>
                <c:pt idx="256">
                  <c:v>15.171583579638739</c:v>
                </c:pt>
                <c:pt idx="257">
                  <c:v>15.171583579638739</c:v>
                </c:pt>
                <c:pt idx="258">
                  <c:v>15.171583579638739</c:v>
                </c:pt>
                <c:pt idx="259">
                  <c:v>15.171583579638739</c:v>
                </c:pt>
                <c:pt idx="260">
                  <c:v>15.171583579638739</c:v>
                </c:pt>
                <c:pt idx="261">
                  <c:v>15.171583579638739</c:v>
                </c:pt>
                <c:pt idx="262">
                  <c:v>15.171583579638739</c:v>
                </c:pt>
                <c:pt idx="263">
                  <c:v>15.171583579638739</c:v>
                </c:pt>
                <c:pt idx="264">
                  <c:v>15.171583579638739</c:v>
                </c:pt>
                <c:pt idx="265">
                  <c:v>15.171583579638739</c:v>
                </c:pt>
                <c:pt idx="266">
                  <c:v>15.171583579638739</c:v>
                </c:pt>
                <c:pt idx="267">
                  <c:v>15.171583579638739</c:v>
                </c:pt>
                <c:pt idx="268">
                  <c:v>15.171583579638739</c:v>
                </c:pt>
                <c:pt idx="269">
                  <c:v>15.171583579638739</c:v>
                </c:pt>
                <c:pt idx="270">
                  <c:v>15.171583579638739</c:v>
                </c:pt>
                <c:pt idx="271">
                  <c:v>15.171583579638739</c:v>
                </c:pt>
                <c:pt idx="272">
                  <c:v>15.171583579638739</c:v>
                </c:pt>
                <c:pt idx="273">
                  <c:v>15.171583579638739</c:v>
                </c:pt>
                <c:pt idx="274">
                  <c:v>15.171583579638739</c:v>
                </c:pt>
                <c:pt idx="275">
                  <c:v>15.171583579638739</c:v>
                </c:pt>
                <c:pt idx="276">
                  <c:v>15.171583579638739</c:v>
                </c:pt>
                <c:pt idx="277">
                  <c:v>15.171583579638739</c:v>
                </c:pt>
                <c:pt idx="278">
                  <c:v>15.171583579638739</c:v>
                </c:pt>
                <c:pt idx="279">
                  <c:v>15.171583579638739</c:v>
                </c:pt>
                <c:pt idx="280">
                  <c:v>15.171583579638739</c:v>
                </c:pt>
                <c:pt idx="281">
                  <c:v>15.171583579638739</c:v>
                </c:pt>
                <c:pt idx="282">
                  <c:v>15.171583579638739</c:v>
                </c:pt>
                <c:pt idx="283">
                  <c:v>15.171583579638739</c:v>
                </c:pt>
                <c:pt idx="284">
                  <c:v>15.171583579638739</c:v>
                </c:pt>
                <c:pt idx="285">
                  <c:v>15.171583579638739</c:v>
                </c:pt>
                <c:pt idx="286">
                  <c:v>15.171583579638739</c:v>
                </c:pt>
                <c:pt idx="287">
                  <c:v>15.171583579638739</c:v>
                </c:pt>
                <c:pt idx="288">
                  <c:v>15.171583579638739</c:v>
                </c:pt>
                <c:pt idx="289">
                  <c:v>15.171583579638739</c:v>
                </c:pt>
                <c:pt idx="290">
                  <c:v>15.171583579638739</c:v>
                </c:pt>
                <c:pt idx="291">
                  <c:v>15.171583579638739</c:v>
                </c:pt>
                <c:pt idx="292">
                  <c:v>15.171583579638739</c:v>
                </c:pt>
                <c:pt idx="293">
                  <c:v>15.171583579638739</c:v>
                </c:pt>
                <c:pt idx="294">
                  <c:v>15.171583579638739</c:v>
                </c:pt>
                <c:pt idx="295">
                  <c:v>15.171583579638739</c:v>
                </c:pt>
                <c:pt idx="296">
                  <c:v>15.171583579638739</c:v>
                </c:pt>
                <c:pt idx="297">
                  <c:v>15.171583579638739</c:v>
                </c:pt>
                <c:pt idx="298">
                  <c:v>15.171583579638739</c:v>
                </c:pt>
                <c:pt idx="299">
                  <c:v>15.171583579638739</c:v>
                </c:pt>
                <c:pt idx="300">
                  <c:v>15.171583579638739</c:v>
                </c:pt>
                <c:pt idx="301">
                  <c:v>15.171583579638739</c:v>
                </c:pt>
                <c:pt idx="302">
                  <c:v>15.171583579638739</c:v>
                </c:pt>
                <c:pt idx="303">
                  <c:v>15.171583579638739</c:v>
                </c:pt>
                <c:pt idx="304">
                  <c:v>15.171583579638739</c:v>
                </c:pt>
                <c:pt idx="305">
                  <c:v>15.171583579638739</c:v>
                </c:pt>
                <c:pt idx="306">
                  <c:v>15.171583579638739</c:v>
                </c:pt>
                <c:pt idx="307">
                  <c:v>15.171583579638739</c:v>
                </c:pt>
                <c:pt idx="308">
                  <c:v>15.171583579638739</c:v>
                </c:pt>
                <c:pt idx="309">
                  <c:v>15.171583579638739</c:v>
                </c:pt>
                <c:pt idx="310">
                  <c:v>15.171583579638739</c:v>
                </c:pt>
                <c:pt idx="311">
                  <c:v>15.171583579638739</c:v>
                </c:pt>
                <c:pt idx="312">
                  <c:v>15.171583579638739</c:v>
                </c:pt>
                <c:pt idx="313">
                  <c:v>15.171583579638739</c:v>
                </c:pt>
                <c:pt idx="314">
                  <c:v>15.171583579638739</c:v>
                </c:pt>
                <c:pt idx="315">
                  <c:v>15.171583579638739</c:v>
                </c:pt>
                <c:pt idx="316">
                  <c:v>15.171583579638739</c:v>
                </c:pt>
                <c:pt idx="317">
                  <c:v>15.171583579638739</c:v>
                </c:pt>
                <c:pt idx="318">
                  <c:v>15.171583579638739</c:v>
                </c:pt>
                <c:pt idx="319">
                  <c:v>15.171583579638739</c:v>
                </c:pt>
                <c:pt idx="320">
                  <c:v>15.171583579638739</c:v>
                </c:pt>
                <c:pt idx="321">
                  <c:v>15.171583579638739</c:v>
                </c:pt>
                <c:pt idx="322">
                  <c:v>15.171583579638739</c:v>
                </c:pt>
                <c:pt idx="323">
                  <c:v>15.171583579638739</c:v>
                </c:pt>
                <c:pt idx="324">
                  <c:v>15.171583579638739</c:v>
                </c:pt>
                <c:pt idx="325">
                  <c:v>15.171583579638739</c:v>
                </c:pt>
                <c:pt idx="326">
                  <c:v>15.171583579638739</c:v>
                </c:pt>
                <c:pt idx="327">
                  <c:v>15.171583579638739</c:v>
                </c:pt>
                <c:pt idx="328">
                  <c:v>15.171583579638739</c:v>
                </c:pt>
                <c:pt idx="329">
                  <c:v>15.171583579638739</c:v>
                </c:pt>
                <c:pt idx="330">
                  <c:v>15.171583579638739</c:v>
                </c:pt>
                <c:pt idx="331">
                  <c:v>15.171583579638739</c:v>
                </c:pt>
                <c:pt idx="332">
                  <c:v>15.171583579638739</c:v>
                </c:pt>
                <c:pt idx="333">
                  <c:v>15.171583579638739</c:v>
                </c:pt>
                <c:pt idx="334">
                  <c:v>15.171583579638739</c:v>
                </c:pt>
                <c:pt idx="335">
                  <c:v>15.171583579638739</c:v>
                </c:pt>
                <c:pt idx="336">
                  <c:v>15.171583579638739</c:v>
                </c:pt>
                <c:pt idx="337">
                  <c:v>15.171583579638739</c:v>
                </c:pt>
                <c:pt idx="338">
                  <c:v>15.171583579638739</c:v>
                </c:pt>
                <c:pt idx="339">
                  <c:v>15.171583579638739</c:v>
                </c:pt>
                <c:pt idx="340">
                  <c:v>15.171583579638739</c:v>
                </c:pt>
                <c:pt idx="341">
                  <c:v>15.171583579638739</c:v>
                </c:pt>
                <c:pt idx="342">
                  <c:v>15.171583579638739</c:v>
                </c:pt>
                <c:pt idx="343">
                  <c:v>15.171583579638739</c:v>
                </c:pt>
                <c:pt idx="344">
                  <c:v>15.171583579638739</c:v>
                </c:pt>
                <c:pt idx="345">
                  <c:v>15.171583579638739</c:v>
                </c:pt>
                <c:pt idx="346">
                  <c:v>15.171583579638739</c:v>
                </c:pt>
                <c:pt idx="347">
                  <c:v>15.171583579638739</c:v>
                </c:pt>
                <c:pt idx="348">
                  <c:v>15.171583579638739</c:v>
                </c:pt>
                <c:pt idx="349">
                  <c:v>15.171583579638739</c:v>
                </c:pt>
                <c:pt idx="350">
                  <c:v>15.171583579638739</c:v>
                </c:pt>
                <c:pt idx="351">
                  <c:v>15.171583579638739</c:v>
                </c:pt>
                <c:pt idx="352">
                  <c:v>15.171583579638739</c:v>
                </c:pt>
                <c:pt idx="353">
                  <c:v>15.171583579638739</c:v>
                </c:pt>
                <c:pt idx="354">
                  <c:v>15.171583579638739</c:v>
                </c:pt>
                <c:pt idx="355">
                  <c:v>15.171583579638739</c:v>
                </c:pt>
                <c:pt idx="356">
                  <c:v>15.171583579638739</c:v>
                </c:pt>
                <c:pt idx="357">
                  <c:v>15.171583579638739</c:v>
                </c:pt>
                <c:pt idx="358">
                  <c:v>15.171583579638739</c:v>
                </c:pt>
                <c:pt idx="359">
                  <c:v>15.171583579638739</c:v>
                </c:pt>
                <c:pt idx="360">
                  <c:v>15.171583579638739</c:v>
                </c:pt>
                <c:pt idx="361">
                  <c:v>15.171583579638739</c:v>
                </c:pt>
                <c:pt idx="362">
                  <c:v>15.171583579638739</c:v>
                </c:pt>
                <c:pt idx="363">
                  <c:v>15.171583579638739</c:v>
                </c:pt>
                <c:pt idx="364">
                  <c:v>15.171583579638739</c:v>
                </c:pt>
                <c:pt idx="365">
                  <c:v>15.171583579638739</c:v>
                </c:pt>
                <c:pt idx="366">
                  <c:v>15.171583579638739</c:v>
                </c:pt>
                <c:pt idx="367">
                  <c:v>15.171583579638739</c:v>
                </c:pt>
                <c:pt idx="368">
                  <c:v>15.171583579638739</c:v>
                </c:pt>
                <c:pt idx="369">
                  <c:v>15.171583579638739</c:v>
                </c:pt>
                <c:pt idx="370">
                  <c:v>15.171583579638739</c:v>
                </c:pt>
                <c:pt idx="371">
                  <c:v>15.171583579638739</c:v>
                </c:pt>
                <c:pt idx="372">
                  <c:v>15.171583579638739</c:v>
                </c:pt>
                <c:pt idx="373">
                  <c:v>15.171583579638739</c:v>
                </c:pt>
                <c:pt idx="374">
                  <c:v>15.171583579638739</c:v>
                </c:pt>
                <c:pt idx="375">
                  <c:v>15.171583579638739</c:v>
                </c:pt>
                <c:pt idx="376">
                  <c:v>15.171583579638739</c:v>
                </c:pt>
                <c:pt idx="377">
                  <c:v>15.171583579638739</c:v>
                </c:pt>
                <c:pt idx="378">
                  <c:v>15.171583579638739</c:v>
                </c:pt>
                <c:pt idx="379">
                  <c:v>15.171583579638739</c:v>
                </c:pt>
                <c:pt idx="380">
                  <c:v>15.171583579638739</c:v>
                </c:pt>
                <c:pt idx="381">
                  <c:v>15.171583579638739</c:v>
                </c:pt>
                <c:pt idx="382">
                  <c:v>15.171583579638739</c:v>
                </c:pt>
                <c:pt idx="383">
                  <c:v>15.171583579638739</c:v>
                </c:pt>
                <c:pt idx="384">
                  <c:v>15.171583579638739</c:v>
                </c:pt>
                <c:pt idx="385">
                  <c:v>15.171583579638739</c:v>
                </c:pt>
                <c:pt idx="386">
                  <c:v>15.171583579638739</c:v>
                </c:pt>
                <c:pt idx="387">
                  <c:v>15.171583579638739</c:v>
                </c:pt>
                <c:pt idx="388">
                  <c:v>15.171583579638739</c:v>
                </c:pt>
                <c:pt idx="389">
                  <c:v>15.171583579638739</c:v>
                </c:pt>
                <c:pt idx="390">
                  <c:v>15.171583579638739</c:v>
                </c:pt>
                <c:pt idx="391">
                  <c:v>15.171583579638739</c:v>
                </c:pt>
                <c:pt idx="392">
                  <c:v>15.171583579638739</c:v>
                </c:pt>
                <c:pt idx="393">
                  <c:v>15.171583579638739</c:v>
                </c:pt>
                <c:pt idx="394">
                  <c:v>15.171583579638739</c:v>
                </c:pt>
                <c:pt idx="395">
                  <c:v>15.171583579638739</c:v>
                </c:pt>
                <c:pt idx="396">
                  <c:v>15.171583579638739</c:v>
                </c:pt>
                <c:pt idx="397">
                  <c:v>15.171583579638739</c:v>
                </c:pt>
                <c:pt idx="398">
                  <c:v>15.171583579638739</c:v>
                </c:pt>
                <c:pt idx="399">
                  <c:v>15.171583579638739</c:v>
                </c:pt>
                <c:pt idx="400">
                  <c:v>15.171583579638739</c:v>
                </c:pt>
                <c:pt idx="401">
                  <c:v>15.171583579638739</c:v>
                </c:pt>
                <c:pt idx="402">
                  <c:v>15.171583579638739</c:v>
                </c:pt>
                <c:pt idx="403">
                  <c:v>15.171583579638739</c:v>
                </c:pt>
                <c:pt idx="404">
                  <c:v>15.171583579638739</c:v>
                </c:pt>
                <c:pt idx="405">
                  <c:v>15.171583579638739</c:v>
                </c:pt>
                <c:pt idx="406">
                  <c:v>15.171583579638739</c:v>
                </c:pt>
                <c:pt idx="407">
                  <c:v>15.171583579638739</c:v>
                </c:pt>
                <c:pt idx="408">
                  <c:v>15.171583579638739</c:v>
                </c:pt>
                <c:pt idx="409">
                  <c:v>15.171583579638739</c:v>
                </c:pt>
                <c:pt idx="410">
                  <c:v>15.171583579638739</c:v>
                </c:pt>
                <c:pt idx="411">
                  <c:v>15.171583579638739</c:v>
                </c:pt>
                <c:pt idx="412">
                  <c:v>15.171583579638739</c:v>
                </c:pt>
                <c:pt idx="413">
                  <c:v>15.171583579638739</c:v>
                </c:pt>
                <c:pt idx="414">
                  <c:v>15.171583579638739</c:v>
                </c:pt>
                <c:pt idx="415">
                  <c:v>15.171583579638739</c:v>
                </c:pt>
                <c:pt idx="416">
                  <c:v>15.171583579638739</c:v>
                </c:pt>
                <c:pt idx="417">
                  <c:v>15.171583579638739</c:v>
                </c:pt>
                <c:pt idx="418">
                  <c:v>15.171583579638739</c:v>
                </c:pt>
                <c:pt idx="419">
                  <c:v>15.171583579638739</c:v>
                </c:pt>
                <c:pt idx="420">
                  <c:v>15.171583579638739</c:v>
                </c:pt>
                <c:pt idx="421">
                  <c:v>15.171583579638739</c:v>
                </c:pt>
                <c:pt idx="422">
                  <c:v>15.171583579638739</c:v>
                </c:pt>
                <c:pt idx="423">
                  <c:v>15.171583579638739</c:v>
                </c:pt>
                <c:pt idx="424">
                  <c:v>15.171583579638739</c:v>
                </c:pt>
                <c:pt idx="425">
                  <c:v>15.171583579638739</c:v>
                </c:pt>
                <c:pt idx="426">
                  <c:v>15.171583579638739</c:v>
                </c:pt>
                <c:pt idx="427">
                  <c:v>15.171583579638739</c:v>
                </c:pt>
                <c:pt idx="428">
                  <c:v>15.171583579638739</c:v>
                </c:pt>
                <c:pt idx="429">
                  <c:v>15.171583579638739</c:v>
                </c:pt>
                <c:pt idx="430">
                  <c:v>15.171583579638739</c:v>
                </c:pt>
                <c:pt idx="431">
                  <c:v>15.171583579638739</c:v>
                </c:pt>
                <c:pt idx="432">
                  <c:v>15.171583579638739</c:v>
                </c:pt>
                <c:pt idx="433">
                  <c:v>15.171583579638739</c:v>
                </c:pt>
                <c:pt idx="434">
                  <c:v>15.171583579638739</c:v>
                </c:pt>
                <c:pt idx="435">
                  <c:v>15.171583579638739</c:v>
                </c:pt>
                <c:pt idx="436">
                  <c:v>15.171583579638739</c:v>
                </c:pt>
                <c:pt idx="437">
                  <c:v>15.171583579638739</c:v>
                </c:pt>
                <c:pt idx="438">
                  <c:v>15.171583579638739</c:v>
                </c:pt>
                <c:pt idx="439">
                  <c:v>15.171583579638739</c:v>
                </c:pt>
                <c:pt idx="440">
                  <c:v>15.171583579638739</c:v>
                </c:pt>
                <c:pt idx="441">
                  <c:v>15.171583579638739</c:v>
                </c:pt>
                <c:pt idx="442">
                  <c:v>15.171583579638739</c:v>
                </c:pt>
                <c:pt idx="443">
                  <c:v>15.171583579638739</c:v>
                </c:pt>
                <c:pt idx="444">
                  <c:v>15.171583579638739</c:v>
                </c:pt>
                <c:pt idx="445">
                  <c:v>15.171583579638739</c:v>
                </c:pt>
                <c:pt idx="446">
                  <c:v>15.171583579638739</c:v>
                </c:pt>
                <c:pt idx="447">
                  <c:v>15.171583579638739</c:v>
                </c:pt>
                <c:pt idx="448">
                  <c:v>15.171583579638739</c:v>
                </c:pt>
                <c:pt idx="449">
                  <c:v>15.171583579638739</c:v>
                </c:pt>
                <c:pt idx="450">
                  <c:v>15.171583579638739</c:v>
                </c:pt>
                <c:pt idx="451">
                  <c:v>15.171583579638739</c:v>
                </c:pt>
                <c:pt idx="452">
                  <c:v>15.171583579638739</c:v>
                </c:pt>
                <c:pt idx="453">
                  <c:v>15.171583579638739</c:v>
                </c:pt>
                <c:pt idx="454">
                  <c:v>15.171583579638739</c:v>
                </c:pt>
                <c:pt idx="455">
                  <c:v>15.171583579638739</c:v>
                </c:pt>
                <c:pt idx="456">
                  <c:v>15.171583579638739</c:v>
                </c:pt>
                <c:pt idx="457">
                  <c:v>15.171583579638739</c:v>
                </c:pt>
                <c:pt idx="458">
                  <c:v>15.171583579638739</c:v>
                </c:pt>
                <c:pt idx="459">
                  <c:v>15.171583579638739</c:v>
                </c:pt>
                <c:pt idx="460">
                  <c:v>15.171583579638739</c:v>
                </c:pt>
                <c:pt idx="461">
                  <c:v>15.171583579638739</c:v>
                </c:pt>
                <c:pt idx="462">
                  <c:v>15.171583579638739</c:v>
                </c:pt>
                <c:pt idx="463">
                  <c:v>15.171583579638739</c:v>
                </c:pt>
                <c:pt idx="464">
                  <c:v>15.171583579638739</c:v>
                </c:pt>
                <c:pt idx="465">
                  <c:v>15.171583579638739</c:v>
                </c:pt>
                <c:pt idx="466">
                  <c:v>15.171583579638739</c:v>
                </c:pt>
                <c:pt idx="467">
                  <c:v>15.171583579638739</c:v>
                </c:pt>
                <c:pt idx="468">
                  <c:v>15.171583579638739</c:v>
                </c:pt>
                <c:pt idx="469">
                  <c:v>15.171583579638739</c:v>
                </c:pt>
                <c:pt idx="470">
                  <c:v>15.171583579638739</c:v>
                </c:pt>
                <c:pt idx="471">
                  <c:v>15.171583579638739</c:v>
                </c:pt>
                <c:pt idx="472">
                  <c:v>15.171583579638739</c:v>
                </c:pt>
                <c:pt idx="473">
                  <c:v>15.171583579638739</c:v>
                </c:pt>
                <c:pt idx="474">
                  <c:v>15.171583579638739</c:v>
                </c:pt>
                <c:pt idx="475">
                  <c:v>15.171583579638739</c:v>
                </c:pt>
                <c:pt idx="476">
                  <c:v>15.171583579638739</c:v>
                </c:pt>
                <c:pt idx="477">
                  <c:v>15.171583579638739</c:v>
                </c:pt>
                <c:pt idx="478">
                  <c:v>15.171583579638739</c:v>
                </c:pt>
                <c:pt idx="479">
                  <c:v>15.171583579638739</c:v>
                </c:pt>
                <c:pt idx="480">
                  <c:v>15.171583579638739</c:v>
                </c:pt>
                <c:pt idx="481">
                  <c:v>15.171583579638739</c:v>
                </c:pt>
                <c:pt idx="482">
                  <c:v>15.171583579638739</c:v>
                </c:pt>
                <c:pt idx="483">
                  <c:v>15.171583579638739</c:v>
                </c:pt>
                <c:pt idx="484">
                  <c:v>15.171583579638739</c:v>
                </c:pt>
                <c:pt idx="485">
                  <c:v>15.171583579638739</c:v>
                </c:pt>
                <c:pt idx="486">
                  <c:v>15.171583579638739</c:v>
                </c:pt>
                <c:pt idx="487">
                  <c:v>15.171583579638739</c:v>
                </c:pt>
                <c:pt idx="488">
                  <c:v>15.171583579638739</c:v>
                </c:pt>
                <c:pt idx="489">
                  <c:v>15.171583579638739</c:v>
                </c:pt>
                <c:pt idx="490">
                  <c:v>15.171583579638739</c:v>
                </c:pt>
                <c:pt idx="491">
                  <c:v>15.171583579638739</c:v>
                </c:pt>
                <c:pt idx="492">
                  <c:v>15.171583579638739</c:v>
                </c:pt>
                <c:pt idx="493">
                  <c:v>15.171583579638739</c:v>
                </c:pt>
                <c:pt idx="494">
                  <c:v>15.171583579638739</c:v>
                </c:pt>
                <c:pt idx="495">
                  <c:v>15.171583579638739</c:v>
                </c:pt>
                <c:pt idx="496">
                  <c:v>15.171583579638739</c:v>
                </c:pt>
                <c:pt idx="497">
                  <c:v>15.171583579638739</c:v>
                </c:pt>
                <c:pt idx="498">
                  <c:v>15.171583579638739</c:v>
                </c:pt>
                <c:pt idx="499">
                  <c:v>15.171583579638739</c:v>
                </c:pt>
                <c:pt idx="500">
                  <c:v>15.171583579638739</c:v>
                </c:pt>
                <c:pt idx="501">
                  <c:v>15.171583579638739</c:v>
                </c:pt>
                <c:pt idx="502">
                  <c:v>15.171583579638739</c:v>
                </c:pt>
                <c:pt idx="503">
                  <c:v>15.171583579638739</c:v>
                </c:pt>
                <c:pt idx="504">
                  <c:v>15.171583579638739</c:v>
                </c:pt>
                <c:pt idx="505">
                  <c:v>15.171583579638739</c:v>
                </c:pt>
                <c:pt idx="506">
                  <c:v>15.171583579638739</c:v>
                </c:pt>
                <c:pt idx="507">
                  <c:v>15.171583579638739</c:v>
                </c:pt>
                <c:pt idx="508">
                  <c:v>15.171583579638739</c:v>
                </c:pt>
                <c:pt idx="509">
                  <c:v>15.171583579638739</c:v>
                </c:pt>
                <c:pt idx="510">
                  <c:v>15.171583579638739</c:v>
                </c:pt>
                <c:pt idx="511">
                  <c:v>15.171583579638739</c:v>
                </c:pt>
                <c:pt idx="512">
                  <c:v>15.171583579638739</c:v>
                </c:pt>
                <c:pt idx="513">
                  <c:v>15.171583579638739</c:v>
                </c:pt>
                <c:pt idx="514">
                  <c:v>15.171583579638739</c:v>
                </c:pt>
                <c:pt idx="515">
                  <c:v>15.171583579638739</c:v>
                </c:pt>
                <c:pt idx="516">
                  <c:v>15.171583579638739</c:v>
                </c:pt>
                <c:pt idx="517">
                  <c:v>15.171583579638739</c:v>
                </c:pt>
                <c:pt idx="518">
                  <c:v>15.171583579638739</c:v>
                </c:pt>
                <c:pt idx="519">
                  <c:v>15.171583579638739</c:v>
                </c:pt>
                <c:pt idx="520">
                  <c:v>15.171583579638739</c:v>
                </c:pt>
                <c:pt idx="521">
                  <c:v>15.171583579638739</c:v>
                </c:pt>
                <c:pt idx="522">
                  <c:v>15.171583579638739</c:v>
                </c:pt>
                <c:pt idx="523">
                  <c:v>15.171583579638739</c:v>
                </c:pt>
                <c:pt idx="524">
                  <c:v>15.171583579638739</c:v>
                </c:pt>
                <c:pt idx="525">
                  <c:v>15.171583579638739</c:v>
                </c:pt>
                <c:pt idx="526">
                  <c:v>15.171583579638739</c:v>
                </c:pt>
                <c:pt idx="527">
                  <c:v>15.171583579638739</c:v>
                </c:pt>
                <c:pt idx="528">
                  <c:v>15.171583579638739</c:v>
                </c:pt>
                <c:pt idx="529">
                  <c:v>15.171583579638739</c:v>
                </c:pt>
                <c:pt idx="530">
                  <c:v>15.171583579638739</c:v>
                </c:pt>
                <c:pt idx="531">
                  <c:v>15.171583579638739</c:v>
                </c:pt>
                <c:pt idx="532">
                  <c:v>15.171583579638739</c:v>
                </c:pt>
                <c:pt idx="533">
                  <c:v>15.171583579638739</c:v>
                </c:pt>
                <c:pt idx="534">
                  <c:v>15.171583579638739</c:v>
                </c:pt>
                <c:pt idx="535">
                  <c:v>15.171583579638739</c:v>
                </c:pt>
                <c:pt idx="536">
                  <c:v>15.171583579638739</c:v>
                </c:pt>
                <c:pt idx="537">
                  <c:v>15.171583579638739</c:v>
                </c:pt>
                <c:pt idx="538">
                  <c:v>15.171583579638739</c:v>
                </c:pt>
                <c:pt idx="539">
                  <c:v>15.171583579638739</c:v>
                </c:pt>
                <c:pt idx="540">
                  <c:v>15.171583579638739</c:v>
                </c:pt>
                <c:pt idx="541">
                  <c:v>15.171583579638739</c:v>
                </c:pt>
                <c:pt idx="542">
                  <c:v>15.171583579638739</c:v>
                </c:pt>
                <c:pt idx="543">
                  <c:v>15.171583579638739</c:v>
                </c:pt>
                <c:pt idx="544">
                  <c:v>15.171583579638739</c:v>
                </c:pt>
                <c:pt idx="545">
                  <c:v>15.171583579638739</c:v>
                </c:pt>
                <c:pt idx="546">
                  <c:v>15.171583579638739</c:v>
                </c:pt>
                <c:pt idx="547">
                  <c:v>15.171583579638739</c:v>
                </c:pt>
                <c:pt idx="548">
                  <c:v>15.171583579638739</c:v>
                </c:pt>
                <c:pt idx="549">
                  <c:v>15.171583579638739</c:v>
                </c:pt>
                <c:pt idx="550">
                  <c:v>15.171583579638739</c:v>
                </c:pt>
                <c:pt idx="551">
                  <c:v>15.171583579638739</c:v>
                </c:pt>
                <c:pt idx="552">
                  <c:v>15.171583579638739</c:v>
                </c:pt>
                <c:pt idx="553">
                  <c:v>15.171583579638739</c:v>
                </c:pt>
                <c:pt idx="554">
                  <c:v>15.171583579638739</c:v>
                </c:pt>
                <c:pt idx="555">
                  <c:v>15.171583579638739</c:v>
                </c:pt>
                <c:pt idx="556">
                  <c:v>15.171583579638739</c:v>
                </c:pt>
                <c:pt idx="557">
                  <c:v>15.171583579638739</c:v>
                </c:pt>
                <c:pt idx="558">
                  <c:v>15.171583579638739</c:v>
                </c:pt>
                <c:pt idx="559">
                  <c:v>15.171583579638739</c:v>
                </c:pt>
                <c:pt idx="560">
                  <c:v>15.171583579638739</c:v>
                </c:pt>
                <c:pt idx="561">
                  <c:v>15.171583579638739</c:v>
                </c:pt>
                <c:pt idx="562">
                  <c:v>15.171583579638739</c:v>
                </c:pt>
                <c:pt idx="563">
                  <c:v>15.171583579638739</c:v>
                </c:pt>
                <c:pt idx="564">
                  <c:v>15.171583579638739</c:v>
                </c:pt>
                <c:pt idx="565">
                  <c:v>15.171583579638739</c:v>
                </c:pt>
                <c:pt idx="566">
                  <c:v>15.171583579638739</c:v>
                </c:pt>
                <c:pt idx="567">
                  <c:v>15.171583579638739</c:v>
                </c:pt>
                <c:pt idx="568">
                  <c:v>15.171583579638739</c:v>
                </c:pt>
                <c:pt idx="569">
                  <c:v>15.171583579638739</c:v>
                </c:pt>
                <c:pt idx="570">
                  <c:v>15.171583579638739</c:v>
                </c:pt>
                <c:pt idx="571">
                  <c:v>15.171583579638739</c:v>
                </c:pt>
                <c:pt idx="572">
                  <c:v>15.171583579638739</c:v>
                </c:pt>
                <c:pt idx="573">
                  <c:v>15.171583579638739</c:v>
                </c:pt>
                <c:pt idx="574">
                  <c:v>15.171583579638739</c:v>
                </c:pt>
                <c:pt idx="575">
                  <c:v>15.171583579638739</c:v>
                </c:pt>
                <c:pt idx="576">
                  <c:v>15.171583579638739</c:v>
                </c:pt>
                <c:pt idx="577">
                  <c:v>15.171583579638739</c:v>
                </c:pt>
                <c:pt idx="578">
                  <c:v>15.171583579638739</c:v>
                </c:pt>
                <c:pt idx="579">
                  <c:v>15.171583579638739</c:v>
                </c:pt>
                <c:pt idx="580">
                  <c:v>15.171583579638739</c:v>
                </c:pt>
                <c:pt idx="581">
                  <c:v>15.171583579638739</c:v>
                </c:pt>
                <c:pt idx="582">
                  <c:v>15.171583579638739</c:v>
                </c:pt>
                <c:pt idx="583">
                  <c:v>15.171583579638739</c:v>
                </c:pt>
                <c:pt idx="584">
                  <c:v>15.171583579638739</c:v>
                </c:pt>
                <c:pt idx="585">
                  <c:v>15.171583579638739</c:v>
                </c:pt>
                <c:pt idx="586">
                  <c:v>15.171583579638739</c:v>
                </c:pt>
                <c:pt idx="587">
                  <c:v>15.171583579638739</c:v>
                </c:pt>
                <c:pt idx="588">
                  <c:v>15.171583579638739</c:v>
                </c:pt>
                <c:pt idx="589">
                  <c:v>15.171583579638739</c:v>
                </c:pt>
                <c:pt idx="590">
                  <c:v>15.171583579638739</c:v>
                </c:pt>
                <c:pt idx="591">
                  <c:v>15.171583579638739</c:v>
                </c:pt>
                <c:pt idx="592">
                  <c:v>15.171583579638739</c:v>
                </c:pt>
                <c:pt idx="593">
                  <c:v>15.171583579638739</c:v>
                </c:pt>
                <c:pt idx="594">
                  <c:v>15.171583579638739</c:v>
                </c:pt>
                <c:pt idx="595">
                  <c:v>15.171583579638739</c:v>
                </c:pt>
                <c:pt idx="596">
                  <c:v>15.171583579638739</c:v>
                </c:pt>
                <c:pt idx="597">
                  <c:v>15.171583579638739</c:v>
                </c:pt>
                <c:pt idx="598">
                  <c:v>15.171583579638739</c:v>
                </c:pt>
                <c:pt idx="599">
                  <c:v>15.171583579638739</c:v>
                </c:pt>
                <c:pt idx="600">
                  <c:v>15.171583579638739</c:v>
                </c:pt>
                <c:pt idx="601">
                  <c:v>15.171583579638739</c:v>
                </c:pt>
                <c:pt idx="602">
                  <c:v>15.171583579638739</c:v>
                </c:pt>
                <c:pt idx="603">
                  <c:v>15.171583579638739</c:v>
                </c:pt>
                <c:pt idx="604">
                  <c:v>15.171583579638739</c:v>
                </c:pt>
                <c:pt idx="605">
                  <c:v>15.171583579638739</c:v>
                </c:pt>
                <c:pt idx="606">
                  <c:v>15.171583579638739</c:v>
                </c:pt>
                <c:pt idx="607">
                  <c:v>15.171583579638739</c:v>
                </c:pt>
                <c:pt idx="608">
                  <c:v>15.171583579638739</c:v>
                </c:pt>
                <c:pt idx="609">
                  <c:v>15.171583579638739</c:v>
                </c:pt>
                <c:pt idx="610">
                  <c:v>15.171583579638739</c:v>
                </c:pt>
                <c:pt idx="611">
                  <c:v>15.171583579638739</c:v>
                </c:pt>
                <c:pt idx="612">
                  <c:v>15.171583579638739</c:v>
                </c:pt>
                <c:pt idx="613">
                  <c:v>15.171583579638739</c:v>
                </c:pt>
                <c:pt idx="614">
                  <c:v>15.171583579638739</c:v>
                </c:pt>
                <c:pt idx="615">
                  <c:v>15.171583579638739</c:v>
                </c:pt>
                <c:pt idx="616">
                  <c:v>15.171583579638739</c:v>
                </c:pt>
                <c:pt idx="617">
                  <c:v>15.171583579638739</c:v>
                </c:pt>
                <c:pt idx="618">
                  <c:v>15.171583579638739</c:v>
                </c:pt>
                <c:pt idx="619">
                  <c:v>15.171583579638739</c:v>
                </c:pt>
                <c:pt idx="620">
                  <c:v>15.171583579638739</c:v>
                </c:pt>
                <c:pt idx="621">
                  <c:v>15.171583579638739</c:v>
                </c:pt>
                <c:pt idx="622">
                  <c:v>15.171583579638739</c:v>
                </c:pt>
                <c:pt idx="623">
                  <c:v>15.171583579638739</c:v>
                </c:pt>
                <c:pt idx="624">
                  <c:v>15.171583579638739</c:v>
                </c:pt>
                <c:pt idx="625">
                  <c:v>15.171583579638739</c:v>
                </c:pt>
                <c:pt idx="626">
                  <c:v>15.171583579638739</c:v>
                </c:pt>
                <c:pt idx="627">
                  <c:v>15.171583579638739</c:v>
                </c:pt>
                <c:pt idx="628">
                  <c:v>15.171583579638739</c:v>
                </c:pt>
                <c:pt idx="629">
                  <c:v>15.171583579638739</c:v>
                </c:pt>
                <c:pt idx="630">
                  <c:v>15.171583579638739</c:v>
                </c:pt>
                <c:pt idx="631">
                  <c:v>15.171583579638739</c:v>
                </c:pt>
                <c:pt idx="632">
                  <c:v>15.171583579638739</c:v>
                </c:pt>
                <c:pt idx="633">
                  <c:v>15.171583579638739</c:v>
                </c:pt>
                <c:pt idx="634">
                  <c:v>15.171583579638739</c:v>
                </c:pt>
                <c:pt idx="635">
                  <c:v>15.171583579638739</c:v>
                </c:pt>
                <c:pt idx="636">
                  <c:v>15.171583579638739</c:v>
                </c:pt>
                <c:pt idx="637">
                  <c:v>15.171583579638739</c:v>
                </c:pt>
                <c:pt idx="638">
                  <c:v>15.171583579638739</c:v>
                </c:pt>
                <c:pt idx="639">
                  <c:v>15.171583579638739</c:v>
                </c:pt>
                <c:pt idx="640">
                  <c:v>15.171583579638739</c:v>
                </c:pt>
                <c:pt idx="641">
                  <c:v>15.171583579638739</c:v>
                </c:pt>
                <c:pt idx="642">
                  <c:v>15.171583579638739</c:v>
                </c:pt>
                <c:pt idx="643">
                  <c:v>15.171583579638739</c:v>
                </c:pt>
                <c:pt idx="644">
                  <c:v>15.171583579638739</c:v>
                </c:pt>
                <c:pt idx="645">
                  <c:v>15.171583579638739</c:v>
                </c:pt>
                <c:pt idx="646">
                  <c:v>15.171583579638739</c:v>
                </c:pt>
                <c:pt idx="647">
                  <c:v>15.171583579638739</c:v>
                </c:pt>
                <c:pt idx="648">
                  <c:v>15.171583579638739</c:v>
                </c:pt>
                <c:pt idx="649">
                  <c:v>15.171583579638739</c:v>
                </c:pt>
                <c:pt idx="650">
                  <c:v>15.171583579638739</c:v>
                </c:pt>
                <c:pt idx="651">
                  <c:v>15.171583579638739</c:v>
                </c:pt>
                <c:pt idx="652">
                  <c:v>15.171583579638739</c:v>
                </c:pt>
                <c:pt idx="653">
                  <c:v>15.171583579638739</c:v>
                </c:pt>
                <c:pt idx="654">
                  <c:v>15.171583579638739</c:v>
                </c:pt>
                <c:pt idx="655">
                  <c:v>15.171583579638739</c:v>
                </c:pt>
                <c:pt idx="656">
                  <c:v>15.171583579638739</c:v>
                </c:pt>
                <c:pt idx="657">
                  <c:v>15.171583579638739</c:v>
                </c:pt>
                <c:pt idx="658">
                  <c:v>15.171583579638739</c:v>
                </c:pt>
                <c:pt idx="659">
                  <c:v>15.171583579638739</c:v>
                </c:pt>
                <c:pt idx="660">
                  <c:v>15.171583579638739</c:v>
                </c:pt>
                <c:pt idx="661">
                  <c:v>15.171583579638739</c:v>
                </c:pt>
                <c:pt idx="662">
                  <c:v>15.171583579638739</c:v>
                </c:pt>
                <c:pt idx="663">
                  <c:v>15.171583579638739</c:v>
                </c:pt>
                <c:pt idx="664">
                  <c:v>15.171583579638739</c:v>
                </c:pt>
                <c:pt idx="665">
                  <c:v>15.171583579638739</c:v>
                </c:pt>
                <c:pt idx="666">
                  <c:v>15.171583579638739</c:v>
                </c:pt>
                <c:pt idx="667">
                  <c:v>15.171583579638739</c:v>
                </c:pt>
                <c:pt idx="668">
                  <c:v>15.171583579638739</c:v>
                </c:pt>
                <c:pt idx="669">
                  <c:v>15.171583579638739</c:v>
                </c:pt>
                <c:pt idx="670">
                  <c:v>15.171583579638739</c:v>
                </c:pt>
                <c:pt idx="671">
                  <c:v>15.171583579638739</c:v>
                </c:pt>
                <c:pt idx="672">
                  <c:v>15.171583579638739</c:v>
                </c:pt>
                <c:pt idx="673">
                  <c:v>15.171583579638739</c:v>
                </c:pt>
                <c:pt idx="674">
                  <c:v>15.171583579638739</c:v>
                </c:pt>
                <c:pt idx="675">
                  <c:v>15.171583579638739</c:v>
                </c:pt>
                <c:pt idx="676">
                  <c:v>15.171583579638739</c:v>
                </c:pt>
                <c:pt idx="677">
                  <c:v>15.171583579638739</c:v>
                </c:pt>
                <c:pt idx="678">
                  <c:v>15.171583579638739</c:v>
                </c:pt>
                <c:pt idx="679">
                  <c:v>15.171583579638739</c:v>
                </c:pt>
                <c:pt idx="680">
                  <c:v>15.171583579638739</c:v>
                </c:pt>
                <c:pt idx="681">
                  <c:v>15.171583579638739</c:v>
                </c:pt>
                <c:pt idx="682">
                  <c:v>15.171583579638739</c:v>
                </c:pt>
                <c:pt idx="683">
                  <c:v>15.171583579638739</c:v>
                </c:pt>
                <c:pt idx="684">
                  <c:v>15.171583579638739</c:v>
                </c:pt>
                <c:pt idx="685">
                  <c:v>15.171583579638739</c:v>
                </c:pt>
                <c:pt idx="686">
                  <c:v>15.171583579638739</c:v>
                </c:pt>
                <c:pt idx="687">
                  <c:v>15.171583579638739</c:v>
                </c:pt>
                <c:pt idx="688">
                  <c:v>15.171583579638739</c:v>
                </c:pt>
                <c:pt idx="689">
                  <c:v>15.171583579638739</c:v>
                </c:pt>
                <c:pt idx="690">
                  <c:v>15.171583579638739</c:v>
                </c:pt>
                <c:pt idx="691">
                  <c:v>15.171583579638739</c:v>
                </c:pt>
                <c:pt idx="692">
                  <c:v>15.171583579638739</c:v>
                </c:pt>
                <c:pt idx="693">
                  <c:v>15.171583579638739</c:v>
                </c:pt>
                <c:pt idx="694">
                  <c:v>15.171583579638739</c:v>
                </c:pt>
                <c:pt idx="695">
                  <c:v>15.171583579638739</c:v>
                </c:pt>
                <c:pt idx="696">
                  <c:v>15.171583579638739</c:v>
                </c:pt>
                <c:pt idx="697">
                  <c:v>15.171583579638739</c:v>
                </c:pt>
                <c:pt idx="698">
                  <c:v>15.171583579638739</c:v>
                </c:pt>
                <c:pt idx="699">
                  <c:v>15.171583579638739</c:v>
                </c:pt>
                <c:pt idx="700">
                  <c:v>15.171583579638739</c:v>
                </c:pt>
                <c:pt idx="701">
                  <c:v>15.171583579638739</c:v>
                </c:pt>
                <c:pt idx="702">
                  <c:v>15.171583579638739</c:v>
                </c:pt>
                <c:pt idx="703">
                  <c:v>15.171583579638739</c:v>
                </c:pt>
                <c:pt idx="704">
                  <c:v>15.171583579638739</c:v>
                </c:pt>
                <c:pt idx="705">
                  <c:v>15.171583579638739</c:v>
                </c:pt>
                <c:pt idx="706">
                  <c:v>15.171583579638739</c:v>
                </c:pt>
                <c:pt idx="707">
                  <c:v>15.171583579638739</c:v>
                </c:pt>
                <c:pt idx="708">
                  <c:v>15.171583579638739</c:v>
                </c:pt>
                <c:pt idx="709">
                  <c:v>15.171583579638739</c:v>
                </c:pt>
                <c:pt idx="710">
                  <c:v>15.171583579638739</c:v>
                </c:pt>
                <c:pt idx="711">
                  <c:v>15.171583579638739</c:v>
                </c:pt>
                <c:pt idx="712">
                  <c:v>15.171583579638739</c:v>
                </c:pt>
                <c:pt idx="713">
                  <c:v>15.171583579638739</c:v>
                </c:pt>
                <c:pt idx="714">
                  <c:v>15.171583579638739</c:v>
                </c:pt>
                <c:pt idx="715">
                  <c:v>15.171583579638739</c:v>
                </c:pt>
                <c:pt idx="716">
                  <c:v>15.171583579638739</c:v>
                </c:pt>
                <c:pt idx="717">
                  <c:v>15.171583579638739</c:v>
                </c:pt>
                <c:pt idx="718">
                  <c:v>15.171583579638739</c:v>
                </c:pt>
                <c:pt idx="719">
                  <c:v>15.171583579638739</c:v>
                </c:pt>
                <c:pt idx="720">
                  <c:v>15.171583579638739</c:v>
                </c:pt>
                <c:pt idx="721">
                  <c:v>15.171583579638739</c:v>
                </c:pt>
                <c:pt idx="722">
                  <c:v>15.171583579638739</c:v>
                </c:pt>
                <c:pt idx="723">
                  <c:v>15.171583579638739</c:v>
                </c:pt>
                <c:pt idx="724">
                  <c:v>15.171583579638739</c:v>
                </c:pt>
                <c:pt idx="725">
                  <c:v>15.171583579638739</c:v>
                </c:pt>
                <c:pt idx="726">
                  <c:v>15.171583579638739</c:v>
                </c:pt>
                <c:pt idx="727">
                  <c:v>15.171583579638739</c:v>
                </c:pt>
                <c:pt idx="728">
                  <c:v>15.171583579638739</c:v>
                </c:pt>
                <c:pt idx="729">
                  <c:v>15.171583579638739</c:v>
                </c:pt>
                <c:pt idx="730">
                  <c:v>15.171583579638739</c:v>
                </c:pt>
                <c:pt idx="731">
                  <c:v>15.171583579638739</c:v>
                </c:pt>
                <c:pt idx="732">
                  <c:v>15.171583579638739</c:v>
                </c:pt>
                <c:pt idx="733">
                  <c:v>15.171583579638739</c:v>
                </c:pt>
                <c:pt idx="734">
                  <c:v>15.171583579638739</c:v>
                </c:pt>
                <c:pt idx="735">
                  <c:v>15.171583579638739</c:v>
                </c:pt>
                <c:pt idx="736">
                  <c:v>15.171583579638739</c:v>
                </c:pt>
                <c:pt idx="737">
                  <c:v>15.171583579638739</c:v>
                </c:pt>
                <c:pt idx="738">
                  <c:v>15.171583579638739</c:v>
                </c:pt>
                <c:pt idx="739">
                  <c:v>15.171583579638739</c:v>
                </c:pt>
                <c:pt idx="740">
                  <c:v>15.171583579638739</c:v>
                </c:pt>
                <c:pt idx="741">
                  <c:v>15.171583579638739</c:v>
                </c:pt>
                <c:pt idx="742">
                  <c:v>15.171583579638739</c:v>
                </c:pt>
                <c:pt idx="743">
                  <c:v>15.171583579638739</c:v>
                </c:pt>
                <c:pt idx="744">
                  <c:v>15.171583579638739</c:v>
                </c:pt>
                <c:pt idx="745">
                  <c:v>15.171583579638739</c:v>
                </c:pt>
                <c:pt idx="746">
                  <c:v>15.171583579638739</c:v>
                </c:pt>
                <c:pt idx="747">
                  <c:v>15.171583579638739</c:v>
                </c:pt>
                <c:pt idx="748">
                  <c:v>15.171583579638739</c:v>
                </c:pt>
                <c:pt idx="749">
                  <c:v>15.171583579638739</c:v>
                </c:pt>
                <c:pt idx="750">
                  <c:v>15.171583579638739</c:v>
                </c:pt>
                <c:pt idx="751">
                  <c:v>15.171583579638739</c:v>
                </c:pt>
                <c:pt idx="752">
                  <c:v>15.171583579638739</c:v>
                </c:pt>
                <c:pt idx="753">
                  <c:v>15.171583579638739</c:v>
                </c:pt>
                <c:pt idx="754">
                  <c:v>15.171583579638739</c:v>
                </c:pt>
                <c:pt idx="755">
                  <c:v>15.171583579638739</c:v>
                </c:pt>
                <c:pt idx="756">
                  <c:v>15.171583579638739</c:v>
                </c:pt>
                <c:pt idx="757">
                  <c:v>15.171583579638739</c:v>
                </c:pt>
                <c:pt idx="758">
                  <c:v>15.171583579638739</c:v>
                </c:pt>
                <c:pt idx="759">
                  <c:v>15.171583579638739</c:v>
                </c:pt>
                <c:pt idx="760">
                  <c:v>15.171583579638739</c:v>
                </c:pt>
                <c:pt idx="761">
                  <c:v>15.171583579638739</c:v>
                </c:pt>
                <c:pt idx="762">
                  <c:v>15.171583579638739</c:v>
                </c:pt>
                <c:pt idx="763">
                  <c:v>15.171583579638739</c:v>
                </c:pt>
                <c:pt idx="764">
                  <c:v>15.171583579638739</c:v>
                </c:pt>
                <c:pt idx="765">
                  <c:v>15.171583579638739</c:v>
                </c:pt>
                <c:pt idx="766">
                  <c:v>15.171583579638739</c:v>
                </c:pt>
                <c:pt idx="767">
                  <c:v>15.171583579638739</c:v>
                </c:pt>
                <c:pt idx="768">
                  <c:v>15.171583579638739</c:v>
                </c:pt>
                <c:pt idx="769">
                  <c:v>15.171583579638739</c:v>
                </c:pt>
                <c:pt idx="770">
                  <c:v>15.171583579638739</c:v>
                </c:pt>
                <c:pt idx="771">
                  <c:v>15.171583579638739</c:v>
                </c:pt>
                <c:pt idx="772">
                  <c:v>15.171583579638739</c:v>
                </c:pt>
                <c:pt idx="773">
                  <c:v>15.171583579638739</c:v>
                </c:pt>
                <c:pt idx="774">
                  <c:v>15.171583579638739</c:v>
                </c:pt>
                <c:pt idx="775">
                  <c:v>15.171583579638739</c:v>
                </c:pt>
                <c:pt idx="776">
                  <c:v>15.171583579638739</c:v>
                </c:pt>
                <c:pt idx="777">
                  <c:v>15.171583579638739</c:v>
                </c:pt>
                <c:pt idx="778">
                  <c:v>15.171583579638739</c:v>
                </c:pt>
                <c:pt idx="779">
                  <c:v>15.171583579638739</c:v>
                </c:pt>
                <c:pt idx="780">
                  <c:v>15.171583579638739</c:v>
                </c:pt>
                <c:pt idx="781">
                  <c:v>15.171583579638739</c:v>
                </c:pt>
                <c:pt idx="782">
                  <c:v>15.171583579638739</c:v>
                </c:pt>
                <c:pt idx="783">
                  <c:v>15.171583579638739</c:v>
                </c:pt>
                <c:pt idx="784">
                  <c:v>15.171583579638739</c:v>
                </c:pt>
                <c:pt idx="785">
                  <c:v>15.171583579638739</c:v>
                </c:pt>
                <c:pt idx="786">
                  <c:v>15.171583579638739</c:v>
                </c:pt>
                <c:pt idx="787">
                  <c:v>15.171583579638739</c:v>
                </c:pt>
                <c:pt idx="788">
                  <c:v>15.171583579638739</c:v>
                </c:pt>
                <c:pt idx="789">
                  <c:v>15.171583579638739</c:v>
                </c:pt>
                <c:pt idx="790">
                  <c:v>15.171583579638739</c:v>
                </c:pt>
                <c:pt idx="791">
                  <c:v>15.171583579638739</c:v>
                </c:pt>
                <c:pt idx="792">
                  <c:v>15.171583579638739</c:v>
                </c:pt>
                <c:pt idx="793">
                  <c:v>15.171583579638739</c:v>
                </c:pt>
                <c:pt idx="794">
                  <c:v>15.171583579638739</c:v>
                </c:pt>
                <c:pt idx="795">
                  <c:v>15.171583579638739</c:v>
                </c:pt>
                <c:pt idx="796">
                  <c:v>15.171583579638739</c:v>
                </c:pt>
                <c:pt idx="797">
                  <c:v>15.171583579638739</c:v>
                </c:pt>
                <c:pt idx="798">
                  <c:v>15.171583579638739</c:v>
                </c:pt>
                <c:pt idx="799">
                  <c:v>15.171583579638739</c:v>
                </c:pt>
                <c:pt idx="800">
                  <c:v>15.171583579638739</c:v>
                </c:pt>
                <c:pt idx="801">
                  <c:v>15.171583579638739</c:v>
                </c:pt>
                <c:pt idx="802">
                  <c:v>15.171583579638739</c:v>
                </c:pt>
                <c:pt idx="803">
                  <c:v>15.171583579638739</c:v>
                </c:pt>
                <c:pt idx="804">
                  <c:v>15.171583579638739</c:v>
                </c:pt>
                <c:pt idx="805">
                  <c:v>15.171583579638739</c:v>
                </c:pt>
                <c:pt idx="806">
                  <c:v>15.171583579638739</c:v>
                </c:pt>
                <c:pt idx="807">
                  <c:v>15.171583579638739</c:v>
                </c:pt>
                <c:pt idx="808">
                  <c:v>15.171583579638739</c:v>
                </c:pt>
                <c:pt idx="809">
                  <c:v>15.171583579638739</c:v>
                </c:pt>
                <c:pt idx="810">
                  <c:v>15.171583579638739</c:v>
                </c:pt>
                <c:pt idx="811">
                  <c:v>15.171583579638739</c:v>
                </c:pt>
                <c:pt idx="812">
                  <c:v>15.171583579638739</c:v>
                </c:pt>
                <c:pt idx="813">
                  <c:v>15.171583579638739</c:v>
                </c:pt>
                <c:pt idx="814">
                  <c:v>15.171583579638739</c:v>
                </c:pt>
                <c:pt idx="815">
                  <c:v>15.171583579638739</c:v>
                </c:pt>
                <c:pt idx="816">
                  <c:v>15.171583579638739</c:v>
                </c:pt>
                <c:pt idx="817">
                  <c:v>15.171583579638739</c:v>
                </c:pt>
                <c:pt idx="818">
                  <c:v>15.171583579638739</c:v>
                </c:pt>
                <c:pt idx="819">
                  <c:v>15.171583579638739</c:v>
                </c:pt>
                <c:pt idx="820">
                  <c:v>15.171583579638739</c:v>
                </c:pt>
                <c:pt idx="821">
                  <c:v>15.171583579638739</c:v>
                </c:pt>
                <c:pt idx="822">
                  <c:v>15.171583579638739</c:v>
                </c:pt>
                <c:pt idx="823">
                  <c:v>15.171583579638739</c:v>
                </c:pt>
                <c:pt idx="824">
                  <c:v>15.171583579638739</c:v>
                </c:pt>
                <c:pt idx="825">
                  <c:v>15.171583579638739</c:v>
                </c:pt>
                <c:pt idx="826">
                  <c:v>15.171583579638739</c:v>
                </c:pt>
                <c:pt idx="827">
                  <c:v>15.171583579638739</c:v>
                </c:pt>
                <c:pt idx="828">
                  <c:v>15.171583579638739</c:v>
                </c:pt>
                <c:pt idx="829">
                  <c:v>15.171583579638739</c:v>
                </c:pt>
                <c:pt idx="830">
                  <c:v>15.171583579638739</c:v>
                </c:pt>
                <c:pt idx="831">
                  <c:v>15.171583579638739</c:v>
                </c:pt>
                <c:pt idx="832">
                  <c:v>15.171583579638739</c:v>
                </c:pt>
                <c:pt idx="833">
                  <c:v>15.171583579638739</c:v>
                </c:pt>
                <c:pt idx="834">
                  <c:v>15.171583579638739</c:v>
                </c:pt>
                <c:pt idx="835">
                  <c:v>15.171583579638739</c:v>
                </c:pt>
                <c:pt idx="836">
                  <c:v>15.171583579638739</c:v>
                </c:pt>
                <c:pt idx="837">
                  <c:v>15.171583579638739</c:v>
                </c:pt>
                <c:pt idx="838">
                  <c:v>15.171583579638739</c:v>
                </c:pt>
                <c:pt idx="839">
                  <c:v>15.171583579638739</c:v>
                </c:pt>
                <c:pt idx="840">
                  <c:v>15.171583579638739</c:v>
                </c:pt>
                <c:pt idx="841">
                  <c:v>15.171583579638739</c:v>
                </c:pt>
                <c:pt idx="842">
                  <c:v>15.171583579638739</c:v>
                </c:pt>
                <c:pt idx="843">
                  <c:v>15.171583579638739</c:v>
                </c:pt>
                <c:pt idx="844">
                  <c:v>15.171583579638739</c:v>
                </c:pt>
                <c:pt idx="845">
                  <c:v>15.171583579638739</c:v>
                </c:pt>
                <c:pt idx="846">
                  <c:v>15.171583579638739</c:v>
                </c:pt>
                <c:pt idx="847">
                  <c:v>15.171583579638739</c:v>
                </c:pt>
                <c:pt idx="848">
                  <c:v>15.171583579638739</c:v>
                </c:pt>
                <c:pt idx="849">
                  <c:v>15.171583579638739</c:v>
                </c:pt>
                <c:pt idx="850">
                  <c:v>15.171583579638739</c:v>
                </c:pt>
                <c:pt idx="851">
                  <c:v>15.171583579638739</c:v>
                </c:pt>
                <c:pt idx="852">
                  <c:v>15.171583579638739</c:v>
                </c:pt>
                <c:pt idx="853">
                  <c:v>15.171583579638739</c:v>
                </c:pt>
                <c:pt idx="854">
                  <c:v>15.171583579638739</c:v>
                </c:pt>
                <c:pt idx="855">
                  <c:v>15.171583579638739</c:v>
                </c:pt>
                <c:pt idx="856">
                  <c:v>15.171583579638739</c:v>
                </c:pt>
                <c:pt idx="857">
                  <c:v>15.171583579638739</c:v>
                </c:pt>
                <c:pt idx="858">
                  <c:v>15.171583579638739</c:v>
                </c:pt>
                <c:pt idx="859">
                  <c:v>15.171583579638739</c:v>
                </c:pt>
                <c:pt idx="860">
                  <c:v>15.171583579638739</c:v>
                </c:pt>
                <c:pt idx="861">
                  <c:v>15.171583579638739</c:v>
                </c:pt>
                <c:pt idx="862">
                  <c:v>15.171583579638739</c:v>
                </c:pt>
                <c:pt idx="863">
                  <c:v>15.171583579638739</c:v>
                </c:pt>
                <c:pt idx="864">
                  <c:v>15.171583579638739</c:v>
                </c:pt>
                <c:pt idx="865">
                  <c:v>15.171583579638739</c:v>
                </c:pt>
                <c:pt idx="866">
                  <c:v>15.171583579638739</c:v>
                </c:pt>
                <c:pt idx="867">
                  <c:v>15.171583579638739</c:v>
                </c:pt>
                <c:pt idx="868">
                  <c:v>15.171583579638739</c:v>
                </c:pt>
                <c:pt idx="869">
                  <c:v>15.171583579638739</c:v>
                </c:pt>
                <c:pt idx="870">
                  <c:v>15.171583579638739</c:v>
                </c:pt>
                <c:pt idx="871">
                  <c:v>15.171583579638739</c:v>
                </c:pt>
                <c:pt idx="872">
                  <c:v>15.171583579638739</c:v>
                </c:pt>
                <c:pt idx="873">
                  <c:v>15.171583579638739</c:v>
                </c:pt>
                <c:pt idx="874">
                  <c:v>15.171583579638739</c:v>
                </c:pt>
                <c:pt idx="875">
                  <c:v>15.171583579638739</c:v>
                </c:pt>
                <c:pt idx="876">
                  <c:v>15.171583579638739</c:v>
                </c:pt>
                <c:pt idx="877">
                  <c:v>15.171583579638739</c:v>
                </c:pt>
                <c:pt idx="878">
                  <c:v>15.171583579638739</c:v>
                </c:pt>
                <c:pt idx="879">
                  <c:v>15.171583579638739</c:v>
                </c:pt>
                <c:pt idx="880">
                  <c:v>15.171583579638739</c:v>
                </c:pt>
                <c:pt idx="881">
                  <c:v>15.171583579638739</c:v>
                </c:pt>
                <c:pt idx="882">
                  <c:v>15.171583579638739</c:v>
                </c:pt>
                <c:pt idx="883">
                  <c:v>15.171583579638739</c:v>
                </c:pt>
                <c:pt idx="884">
                  <c:v>15.171583579638739</c:v>
                </c:pt>
                <c:pt idx="885">
                  <c:v>15.171583579638739</c:v>
                </c:pt>
                <c:pt idx="886">
                  <c:v>15.171583579638739</c:v>
                </c:pt>
                <c:pt idx="887">
                  <c:v>15.171583579638739</c:v>
                </c:pt>
                <c:pt idx="888">
                  <c:v>15.171583579638739</c:v>
                </c:pt>
                <c:pt idx="889">
                  <c:v>15.171583579638739</c:v>
                </c:pt>
                <c:pt idx="890">
                  <c:v>15.171583579638739</c:v>
                </c:pt>
                <c:pt idx="891">
                  <c:v>15.171583579638739</c:v>
                </c:pt>
                <c:pt idx="892">
                  <c:v>15.171583579638739</c:v>
                </c:pt>
                <c:pt idx="893">
                  <c:v>15.171583579638739</c:v>
                </c:pt>
                <c:pt idx="894">
                  <c:v>15.171583579638739</c:v>
                </c:pt>
                <c:pt idx="895">
                  <c:v>15.171583579638739</c:v>
                </c:pt>
                <c:pt idx="896">
                  <c:v>15.171583579638739</c:v>
                </c:pt>
                <c:pt idx="897">
                  <c:v>15.171583579638739</c:v>
                </c:pt>
                <c:pt idx="898">
                  <c:v>15.171583579638739</c:v>
                </c:pt>
                <c:pt idx="899">
                  <c:v>15.171583579638739</c:v>
                </c:pt>
                <c:pt idx="900">
                  <c:v>15.171583579638739</c:v>
                </c:pt>
                <c:pt idx="901">
                  <c:v>15.171583579638739</c:v>
                </c:pt>
                <c:pt idx="902">
                  <c:v>15.171583579638739</c:v>
                </c:pt>
                <c:pt idx="903">
                  <c:v>15.171583579638739</c:v>
                </c:pt>
                <c:pt idx="904">
                  <c:v>15.171583579638739</c:v>
                </c:pt>
                <c:pt idx="905">
                  <c:v>15.171583579638739</c:v>
                </c:pt>
                <c:pt idx="906">
                  <c:v>15.171583579638739</c:v>
                </c:pt>
                <c:pt idx="907">
                  <c:v>15.171583579638739</c:v>
                </c:pt>
                <c:pt idx="908">
                  <c:v>15.171583579638739</c:v>
                </c:pt>
                <c:pt idx="909">
                  <c:v>15.171583579638739</c:v>
                </c:pt>
                <c:pt idx="910">
                  <c:v>15.171583579638739</c:v>
                </c:pt>
                <c:pt idx="911">
                  <c:v>15.171583579638739</c:v>
                </c:pt>
                <c:pt idx="912">
                  <c:v>15.171583579638739</c:v>
                </c:pt>
                <c:pt idx="913">
                  <c:v>15.171583579638739</c:v>
                </c:pt>
                <c:pt idx="914">
                  <c:v>15.171583579638739</c:v>
                </c:pt>
                <c:pt idx="915">
                  <c:v>15.171583579638739</c:v>
                </c:pt>
                <c:pt idx="916">
                  <c:v>15.171583579638739</c:v>
                </c:pt>
                <c:pt idx="917">
                  <c:v>15.171583579638739</c:v>
                </c:pt>
                <c:pt idx="918">
                  <c:v>15.171583579638739</c:v>
                </c:pt>
                <c:pt idx="919">
                  <c:v>15.171583579638739</c:v>
                </c:pt>
                <c:pt idx="920">
                  <c:v>15.171583579638739</c:v>
                </c:pt>
                <c:pt idx="921">
                  <c:v>15.171583579638739</c:v>
                </c:pt>
                <c:pt idx="922">
                  <c:v>15.171583579638739</c:v>
                </c:pt>
                <c:pt idx="923">
                  <c:v>15.171583579638739</c:v>
                </c:pt>
                <c:pt idx="924">
                  <c:v>15.171583579638739</c:v>
                </c:pt>
                <c:pt idx="925">
                  <c:v>15.171583579638739</c:v>
                </c:pt>
                <c:pt idx="926">
                  <c:v>15.171583579638739</c:v>
                </c:pt>
                <c:pt idx="927">
                  <c:v>15.171583579638739</c:v>
                </c:pt>
                <c:pt idx="928">
                  <c:v>15.171583579638739</c:v>
                </c:pt>
                <c:pt idx="929">
                  <c:v>15.171583579638739</c:v>
                </c:pt>
                <c:pt idx="930">
                  <c:v>15.171583579638739</c:v>
                </c:pt>
                <c:pt idx="931">
                  <c:v>15.171583579638739</c:v>
                </c:pt>
                <c:pt idx="932">
                  <c:v>15.171583579638739</c:v>
                </c:pt>
                <c:pt idx="933">
                  <c:v>15.171583579638739</c:v>
                </c:pt>
                <c:pt idx="934">
                  <c:v>15.171583579638739</c:v>
                </c:pt>
                <c:pt idx="935">
                  <c:v>15.171583579638739</c:v>
                </c:pt>
                <c:pt idx="936">
                  <c:v>15.171583579638739</c:v>
                </c:pt>
                <c:pt idx="937">
                  <c:v>15.171583579638739</c:v>
                </c:pt>
                <c:pt idx="938">
                  <c:v>15.171583579638739</c:v>
                </c:pt>
                <c:pt idx="939">
                  <c:v>15.171583579638739</c:v>
                </c:pt>
                <c:pt idx="940">
                  <c:v>15.171583579638739</c:v>
                </c:pt>
                <c:pt idx="941">
                  <c:v>15.171583579638739</c:v>
                </c:pt>
                <c:pt idx="942">
                  <c:v>15.171583579638739</c:v>
                </c:pt>
                <c:pt idx="943">
                  <c:v>15.171583579638739</c:v>
                </c:pt>
                <c:pt idx="944">
                  <c:v>15.171583579638739</c:v>
                </c:pt>
                <c:pt idx="945">
                  <c:v>15.171583579638739</c:v>
                </c:pt>
                <c:pt idx="946">
                  <c:v>15.171583579638739</c:v>
                </c:pt>
                <c:pt idx="947">
                  <c:v>15.171583579638739</c:v>
                </c:pt>
                <c:pt idx="948">
                  <c:v>15.171583579638739</c:v>
                </c:pt>
                <c:pt idx="949">
                  <c:v>15.171583579638739</c:v>
                </c:pt>
                <c:pt idx="950">
                  <c:v>15.171583579638739</c:v>
                </c:pt>
                <c:pt idx="951">
                  <c:v>15.171583579638739</c:v>
                </c:pt>
                <c:pt idx="952">
                  <c:v>15.171583579638739</c:v>
                </c:pt>
                <c:pt idx="953">
                  <c:v>15.171583579638739</c:v>
                </c:pt>
                <c:pt idx="954">
                  <c:v>15.171583579638739</c:v>
                </c:pt>
                <c:pt idx="955">
                  <c:v>15.171583579638739</c:v>
                </c:pt>
                <c:pt idx="956">
                  <c:v>15.171583579638739</c:v>
                </c:pt>
                <c:pt idx="957">
                  <c:v>15.171583579638739</c:v>
                </c:pt>
                <c:pt idx="958">
                  <c:v>15.171583579638739</c:v>
                </c:pt>
                <c:pt idx="959">
                  <c:v>15.171583579638739</c:v>
                </c:pt>
                <c:pt idx="960">
                  <c:v>15.171583579638739</c:v>
                </c:pt>
                <c:pt idx="961">
                  <c:v>15.171583579638739</c:v>
                </c:pt>
                <c:pt idx="962">
                  <c:v>15.171583579638739</c:v>
                </c:pt>
                <c:pt idx="963">
                  <c:v>15.171583579638739</c:v>
                </c:pt>
                <c:pt idx="964">
                  <c:v>15.171583579638739</c:v>
                </c:pt>
                <c:pt idx="965">
                  <c:v>15.171583579638739</c:v>
                </c:pt>
                <c:pt idx="966">
                  <c:v>15.171583579638739</c:v>
                </c:pt>
                <c:pt idx="967">
                  <c:v>15.171583579638739</c:v>
                </c:pt>
                <c:pt idx="968">
                  <c:v>15.171583579638739</c:v>
                </c:pt>
                <c:pt idx="969">
                  <c:v>15.171583579638739</c:v>
                </c:pt>
                <c:pt idx="970">
                  <c:v>15.171583579638739</c:v>
                </c:pt>
                <c:pt idx="971">
                  <c:v>15.171583579638739</c:v>
                </c:pt>
                <c:pt idx="972">
                  <c:v>15.171583579638739</c:v>
                </c:pt>
                <c:pt idx="973">
                  <c:v>15.171583579638739</c:v>
                </c:pt>
                <c:pt idx="974">
                  <c:v>15.171583579638739</c:v>
                </c:pt>
                <c:pt idx="975">
                  <c:v>15.171583579638739</c:v>
                </c:pt>
                <c:pt idx="976">
                  <c:v>15.171583579638739</c:v>
                </c:pt>
                <c:pt idx="977">
                  <c:v>15.171583579638739</c:v>
                </c:pt>
                <c:pt idx="978">
                  <c:v>15.171583579638739</c:v>
                </c:pt>
                <c:pt idx="979">
                  <c:v>15.171583579638739</c:v>
                </c:pt>
                <c:pt idx="980">
                  <c:v>15.171583579638739</c:v>
                </c:pt>
                <c:pt idx="981">
                  <c:v>15.171583579638739</c:v>
                </c:pt>
                <c:pt idx="982">
                  <c:v>15.171583579638739</c:v>
                </c:pt>
                <c:pt idx="983">
                  <c:v>15.171583579638739</c:v>
                </c:pt>
                <c:pt idx="984">
                  <c:v>15.171583579638739</c:v>
                </c:pt>
                <c:pt idx="985">
                  <c:v>15.171583579638739</c:v>
                </c:pt>
                <c:pt idx="986">
                  <c:v>15.171583579638739</c:v>
                </c:pt>
                <c:pt idx="987">
                  <c:v>15.171583579638739</c:v>
                </c:pt>
                <c:pt idx="988">
                  <c:v>15.171583579638739</c:v>
                </c:pt>
                <c:pt idx="989">
                  <c:v>15.171583579638739</c:v>
                </c:pt>
                <c:pt idx="990">
                  <c:v>15.171583579638739</c:v>
                </c:pt>
                <c:pt idx="991">
                  <c:v>15.171583579638739</c:v>
                </c:pt>
                <c:pt idx="992">
                  <c:v>15.171583579638739</c:v>
                </c:pt>
                <c:pt idx="993">
                  <c:v>15.171583579638739</c:v>
                </c:pt>
                <c:pt idx="994">
                  <c:v>15.171583579638739</c:v>
                </c:pt>
                <c:pt idx="995">
                  <c:v>15.171583579638739</c:v>
                </c:pt>
                <c:pt idx="996">
                  <c:v>15.171583579638739</c:v>
                </c:pt>
                <c:pt idx="997">
                  <c:v>15.171583579638739</c:v>
                </c:pt>
                <c:pt idx="998">
                  <c:v>15.171583579638739</c:v>
                </c:pt>
                <c:pt idx="999">
                  <c:v>15.171583579638739</c:v>
                </c:pt>
                <c:pt idx="1000">
                  <c:v>15.171583579638739</c:v>
                </c:pt>
                <c:pt idx="1001">
                  <c:v>15.171583579638739</c:v>
                </c:pt>
                <c:pt idx="1002">
                  <c:v>15.171583579638739</c:v>
                </c:pt>
                <c:pt idx="1003">
                  <c:v>15.171583579638739</c:v>
                </c:pt>
                <c:pt idx="1004">
                  <c:v>15.171583579638739</c:v>
                </c:pt>
                <c:pt idx="1005">
                  <c:v>15.171583579638739</c:v>
                </c:pt>
                <c:pt idx="1006">
                  <c:v>15.171583579638739</c:v>
                </c:pt>
                <c:pt idx="1007">
                  <c:v>15.171583579638739</c:v>
                </c:pt>
                <c:pt idx="1008">
                  <c:v>15.171583579638739</c:v>
                </c:pt>
                <c:pt idx="1009">
                  <c:v>15.171583579638739</c:v>
                </c:pt>
                <c:pt idx="1010">
                  <c:v>15.171583579638739</c:v>
                </c:pt>
                <c:pt idx="1011">
                  <c:v>15.171583579638739</c:v>
                </c:pt>
                <c:pt idx="1012">
                  <c:v>15.171583579638739</c:v>
                </c:pt>
                <c:pt idx="1013">
                  <c:v>15.171583579638739</c:v>
                </c:pt>
                <c:pt idx="1014">
                  <c:v>15.171583579638739</c:v>
                </c:pt>
                <c:pt idx="1015">
                  <c:v>15.171583579638739</c:v>
                </c:pt>
                <c:pt idx="1016">
                  <c:v>15.171583579638739</c:v>
                </c:pt>
                <c:pt idx="1017">
                  <c:v>15.171583579638739</c:v>
                </c:pt>
                <c:pt idx="1018">
                  <c:v>15.171583579638739</c:v>
                </c:pt>
                <c:pt idx="1019">
                  <c:v>15.171583579638739</c:v>
                </c:pt>
                <c:pt idx="1020">
                  <c:v>15.171583579638739</c:v>
                </c:pt>
                <c:pt idx="1021">
                  <c:v>15.171583579638739</c:v>
                </c:pt>
                <c:pt idx="1022">
                  <c:v>15.171583579638739</c:v>
                </c:pt>
                <c:pt idx="1023">
                  <c:v>15.171583579638739</c:v>
                </c:pt>
                <c:pt idx="1024">
                  <c:v>15.171583579638739</c:v>
                </c:pt>
                <c:pt idx="1025">
                  <c:v>15.171583579638739</c:v>
                </c:pt>
                <c:pt idx="1026">
                  <c:v>15.171583579638739</c:v>
                </c:pt>
                <c:pt idx="1027">
                  <c:v>15.171583579638739</c:v>
                </c:pt>
                <c:pt idx="1028">
                  <c:v>15.171583579638739</c:v>
                </c:pt>
                <c:pt idx="1029">
                  <c:v>15.171583579638739</c:v>
                </c:pt>
                <c:pt idx="1030">
                  <c:v>15.171583579638739</c:v>
                </c:pt>
                <c:pt idx="1031">
                  <c:v>15.171583579638739</c:v>
                </c:pt>
                <c:pt idx="1032">
                  <c:v>15.171583579638739</c:v>
                </c:pt>
                <c:pt idx="1033">
                  <c:v>15.171583579638739</c:v>
                </c:pt>
                <c:pt idx="1034">
                  <c:v>15.171583579638739</c:v>
                </c:pt>
                <c:pt idx="1035">
                  <c:v>15.171583579638739</c:v>
                </c:pt>
                <c:pt idx="1036">
                  <c:v>15.171583579638739</c:v>
                </c:pt>
                <c:pt idx="1037">
                  <c:v>15.171583579638739</c:v>
                </c:pt>
                <c:pt idx="1038">
                  <c:v>15.171583579638739</c:v>
                </c:pt>
                <c:pt idx="1039">
                  <c:v>15.171583579638739</c:v>
                </c:pt>
                <c:pt idx="1040">
                  <c:v>15.171583579638739</c:v>
                </c:pt>
                <c:pt idx="1041">
                  <c:v>15.171583579638739</c:v>
                </c:pt>
                <c:pt idx="1042">
                  <c:v>15.171583579638739</c:v>
                </c:pt>
                <c:pt idx="1043">
                  <c:v>15.171583579638739</c:v>
                </c:pt>
                <c:pt idx="1044">
                  <c:v>15.171583579638739</c:v>
                </c:pt>
                <c:pt idx="1045">
                  <c:v>15.171583579638739</c:v>
                </c:pt>
                <c:pt idx="1046">
                  <c:v>15.171583579638739</c:v>
                </c:pt>
                <c:pt idx="1047">
                  <c:v>15.171583579638739</c:v>
                </c:pt>
                <c:pt idx="1048">
                  <c:v>15.171583579638739</c:v>
                </c:pt>
                <c:pt idx="1049">
                  <c:v>15.171583579638739</c:v>
                </c:pt>
                <c:pt idx="1050">
                  <c:v>15.171583579638739</c:v>
                </c:pt>
                <c:pt idx="1051">
                  <c:v>15.171583579638739</c:v>
                </c:pt>
                <c:pt idx="1052">
                  <c:v>15.171583579638739</c:v>
                </c:pt>
                <c:pt idx="1053">
                  <c:v>15.171583579638739</c:v>
                </c:pt>
                <c:pt idx="1054">
                  <c:v>15.171583579638739</c:v>
                </c:pt>
                <c:pt idx="1055">
                  <c:v>15.171583579638739</c:v>
                </c:pt>
                <c:pt idx="1056">
                  <c:v>15.171583579638739</c:v>
                </c:pt>
                <c:pt idx="1057">
                  <c:v>15.171583579638739</c:v>
                </c:pt>
                <c:pt idx="1058">
                  <c:v>15.171583579638739</c:v>
                </c:pt>
                <c:pt idx="1059">
                  <c:v>15.171583579638739</c:v>
                </c:pt>
                <c:pt idx="1060">
                  <c:v>15.171583579638739</c:v>
                </c:pt>
                <c:pt idx="1061">
                  <c:v>15.171583579638739</c:v>
                </c:pt>
                <c:pt idx="1062">
                  <c:v>15.171583579638739</c:v>
                </c:pt>
                <c:pt idx="1063">
                  <c:v>15.171583579638739</c:v>
                </c:pt>
                <c:pt idx="1064">
                  <c:v>15.171583579638739</c:v>
                </c:pt>
                <c:pt idx="1065">
                  <c:v>15.171583579638739</c:v>
                </c:pt>
                <c:pt idx="1066">
                  <c:v>15.171583579638739</c:v>
                </c:pt>
                <c:pt idx="1067">
                  <c:v>15.171583579638739</c:v>
                </c:pt>
                <c:pt idx="1068">
                  <c:v>15.171583579638739</c:v>
                </c:pt>
                <c:pt idx="1069">
                  <c:v>15.171583579638739</c:v>
                </c:pt>
                <c:pt idx="1070">
                  <c:v>15.171583579638739</c:v>
                </c:pt>
                <c:pt idx="1071">
                  <c:v>15.171583579638739</c:v>
                </c:pt>
                <c:pt idx="1072">
                  <c:v>15.171583579638739</c:v>
                </c:pt>
                <c:pt idx="1073">
                  <c:v>15.171583579638739</c:v>
                </c:pt>
                <c:pt idx="1074">
                  <c:v>15.171583579638739</c:v>
                </c:pt>
                <c:pt idx="1075">
                  <c:v>15.171583579638739</c:v>
                </c:pt>
                <c:pt idx="1076">
                  <c:v>15.171583579638739</c:v>
                </c:pt>
                <c:pt idx="1077">
                  <c:v>15.171583579638739</c:v>
                </c:pt>
                <c:pt idx="1078">
                  <c:v>15.171583579638739</c:v>
                </c:pt>
                <c:pt idx="1079">
                  <c:v>15.171583579638739</c:v>
                </c:pt>
                <c:pt idx="1080">
                  <c:v>15.171583579638739</c:v>
                </c:pt>
                <c:pt idx="1081">
                  <c:v>15.171583579638739</c:v>
                </c:pt>
                <c:pt idx="1082">
                  <c:v>15.171583579638739</c:v>
                </c:pt>
                <c:pt idx="1083">
                  <c:v>15.171583579638739</c:v>
                </c:pt>
                <c:pt idx="1084">
                  <c:v>15.171583579638739</c:v>
                </c:pt>
                <c:pt idx="1085">
                  <c:v>15.171583579638739</c:v>
                </c:pt>
                <c:pt idx="1086">
                  <c:v>15.171583579638739</c:v>
                </c:pt>
                <c:pt idx="1087">
                  <c:v>15.171583579638739</c:v>
                </c:pt>
                <c:pt idx="1088">
                  <c:v>15.171583579638739</c:v>
                </c:pt>
                <c:pt idx="1089">
                  <c:v>15.171583579638739</c:v>
                </c:pt>
                <c:pt idx="1090">
                  <c:v>15.171583579638739</c:v>
                </c:pt>
                <c:pt idx="1091">
                  <c:v>15.171583579638739</c:v>
                </c:pt>
                <c:pt idx="1092">
                  <c:v>15.171583579638739</c:v>
                </c:pt>
                <c:pt idx="1093">
                  <c:v>15.171583579638739</c:v>
                </c:pt>
                <c:pt idx="1094">
                  <c:v>15.171583579638739</c:v>
                </c:pt>
                <c:pt idx="1095">
                  <c:v>15.171583579638739</c:v>
                </c:pt>
                <c:pt idx="1096">
                  <c:v>15.171583579638739</c:v>
                </c:pt>
                <c:pt idx="1097">
                  <c:v>15.171583579638739</c:v>
                </c:pt>
                <c:pt idx="1098">
                  <c:v>15.171583579638739</c:v>
                </c:pt>
                <c:pt idx="1099">
                  <c:v>15.171583579638739</c:v>
                </c:pt>
                <c:pt idx="1100">
                  <c:v>15.171583579638739</c:v>
                </c:pt>
                <c:pt idx="1101">
                  <c:v>15.171583579638739</c:v>
                </c:pt>
                <c:pt idx="1102">
                  <c:v>15.171583579638739</c:v>
                </c:pt>
                <c:pt idx="1103">
                  <c:v>15.171583579638739</c:v>
                </c:pt>
                <c:pt idx="1104">
                  <c:v>15.171583579638739</c:v>
                </c:pt>
                <c:pt idx="1105">
                  <c:v>15.171583579638739</c:v>
                </c:pt>
                <c:pt idx="1106">
                  <c:v>15.171583579638739</c:v>
                </c:pt>
                <c:pt idx="1107">
                  <c:v>15.171583579638739</c:v>
                </c:pt>
                <c:pt idx="1108">
                  <c:v>15.171583579638739</c:v>
                </c:pt>
                <c:pt idx="1109">
                  <c:v>15.171583579638739</c:v>
                </c:pt>
                <c:pt idx="1110">
                  <c:v>15.171583579638739</c:v>
                </c:pt>
                <c:pt idx="1111">
                  <c:v>15.171583579638739</c:v>
                </c:pt>
                <c:pt idx="1112">
                  <c:v>15.171583579638739</c:v>
                </c:pt>
                <c:pt idx="1113">
                  <c:v>15.171583579638739</c:v>
                </c:pt>
                <c:pt idx="1114">
                  <c:v>15.171583579638739</c:v>
                </c:pt>
                <c:pt idx="1115">
                  <c:v>15.171583579638739</c:v>
                </c:pt>
                <c:pt idx="1116">
                  <c:v>15.171583579638739</c:v>
                </c:pt>
                <c:pt idx="1117">
                  <c:v>15.171583579638739</c:v>
                </c:pt>
                <c:pt idx="1118">
                  <c:v>15.171583579638739</c:v>
                </c:pt>
                <c:pt idx="1119">
                  <c:v>15.171583579638739</c:v>
                </c:pt>
                <c:pt idx="1120">
                  <c:v>15.171583579638739</c:v>
                </c:pt>
                <c:pt idx="1121">
                  <c:v>15.171583579638739</c:v>
                </c:pt>
                <c:pt idx="1122">
                  <c:v>15.171583579638739</c:v>
                </c:pt>
                <c:pt idx="1123">
                  <c:v>15.171583579638739</c:v>
                </c:pt>
                <c:pt idx="1124">
                  <c:v>15.171583579638739</c:v>
                </c:pt>
                <c:pt idx="1125">
                  <c:v>15.171583579638739</c:v>
                </c:pt>
                <c:pt idx="1126">
                  <c:v>15.171583579638739</c:v>
                </c:pt>
                <c:pt idx="1127">
                  <c:v>15.171583579638739</c:v>
                </c:pt>
                <c:pt idx="1128">
                  <c:v>15.171583579638739</c:v>
                </c:pt>
                <c:pt idx="1129">
                  <c:v>15.171583579638739</c:v>
                </c:pt>
                <c:pt idx="1130">
                  <c:v>15.171583579638739</c:v>
                </c:pt>
                <c:pt idx="1131">
                  <c:v>15.171583579638739</c:v>
                </c:pt>
                <c:pt idx="1132">
                  <c:v>15.171583579638739</c:v>
                </c:pt>
                <c:pt idx="1133">
                  <c:v>15.171583579638739</c:v>
                </c:pt>
                <c:pt idx="1134">
                  <c:v>15.171583579638739</c:v>
                </c:pt>
                <c:pt idx="1135">
                  <c:v>15.171583579638739</c:v>
                </c:pt>
                <c:pt idx="1136">
                  <c:v>15.171583579638739</c:v>
                </c:pt>
                <c:pt idx="1137">
                  <c:v>15.171583579638739</c:v>
                </c:pt>
                <c:pt idx="1138">
                  <c:v>15.171583579638739</c:v>
                </c:pt>
                <c:pt idx="1139">
                  <c:v>15.171583579638739</c:v>
                </c:pt>
                <c:pt idx="1140">
                  <c:v>15.171583579638739</c:v>
                </c:pt>
                <c:pt idx="1141">
                  <c:v>15.171583579638739</c:v>
                </c:pt>
                <c:pt idx="1142">
                  <c:v>15.171583579638739</c:v>
                </c:pt>
                <c:pt idx="1143">
                  <c:v>15.171583579638739</c:v>
                </c:pt>
                <c:pt idx="1144">
                  <c:v>15.171583579638739</c:v>
                </c:pt>
                <c:pt idx="1145">
                  <c:v>15.171583579638739</c:v>
                </c:pt>
                <c:pt idx="1146">
                  <c:v>15.171583579638739</c:v>
                </c:pt>
                <c:pt idx="1147">
                  <c:v>15.171583579638739</c:v>
                </c:pt>
                <c:pt idx="1148">
                  <c:v>15.171583579638739</c:v>
                </c:pt>
                <c:pt idx="1149">
                  <c:v>15.171583579638739</c:v>
                </c:pt>
                <c:pt idx="1150">
                  <c:v>15.171583579638739</c:v>
                </c:pt>
                <c:pt idx="1151">
                  <c:v>15.171583579638739</c:v>
                </c:pt>
                <c:pt idx="1152">
                  <c:v>15.171583579638739</c:v>
                </c:pt>
                <c:pt idx="1153">
                  <c:v>15.171583579638739</c:v>
                </c:pt>
                <c:pt idx="1154">
                  <c:v>15.171583579638739</c:v>
                </c:pt>
                <c:pt idx="1155">
                  <c:v>15.171583579638739</c:v>
                </c:pt>
                <c:pt idx="1156">
                  <c:v>15.171583579638739</c:v>
                </c:pt>
                <c:pt idx="1157">
                  <c:v>15.171583579638739</c:v>
                </c:pt>
                <c:pt idx="1158">
                  <c:v>15.171583579638739</c:v>
                </c:pt>
                <c:pt idx="1159">
                  <c:v>15.171583579638739</c:v>
                </c:pt>
                <c:pt idx="1160">
                  <c:v>15.171583579638739</c:v>
                </c:pt>
                <c:pt idx="1161">
                  <c:v>15.171583579638739</c:v>
                </c:pt>
                <c:pt idx="1162">
                  <c:v>15.171583579638739</c:v>
                </c:pt>
                <c:pt idx="1163">
                  <c:v>15.171583579638739</c:v>
                </c:pt>
                <c:pt idx="1164">
                  <c:v>15.171583579638739</c:v>
                </c:pt>
                <c:pt idx="1165">
                  <c:v>15.171583579638739</c:v>
                </c:pt>
                <c:pt idx="1166">
                  <c:v>15.171583579638739</c:v>
                </c:pt>
                <c:pt idx="1167">
                  <c:v>15.171583579638739</c:v>
                </c:pt>
                <c:pt idx="1168">
                  <c:v>15.171583579638739</c:v>
                </c:pt>
                <c:pt idx="1169">
                  <c:v>15.171583579638739</c:v>
                </c:pt>
                <c:pt idx="1170">
                  <c:v>15.171583579638739</c:v>
                </c:pt>
                <c:pt idx="1171">
                  <c:v>15.171583579638739</c:v>
                </c:pt>
                <c:pt idx="1172">
                  <c:v>15.171583579638739</c:v>
                </c:pt>
                <c:pt idx="1173">
                  <c:v>15.171583579638739</c:v>
                </c:pt>
                <c:pt idx="1174">
                  <c:v>15.171583579638739</c:v>
                </c:pt>
                <c:pt idx="1175">
                  <c:v>15.171583579638739</c:v>
                </c:pt>
                <c:pt idx="1176">
                  <c:v>15.171583579638739</c:v>
                </c:pt>
                <c:pt idx="1177">
                  <c:v>15.171583579638739</c:v>
                </c:pt>
                <c:pt idx="1178">
                  <c:v>15.171583579638739</c:v>
                </c:pt>
                <c:pt idx="1179">
                  <c:v>15.171583579638739</c:v>
                </c:pt>
                <c:pt idx="1180">
                  <c:v>15.171583579638739</c:v>
                </c:pt>
                <c:pt idx="1181">
                  <c:v>15.171583579638739</c:v>
                </c:pt>
                <c:pt idx="1182">
                  <c:v>15.171583579638739</c:v>
                </c:pt>
                <c:pt idx="1183">
                  <c:v>15.171583579638739</c:v>
                </c:pt>
                <c:pt idx="1184">
                  <c:v>15.171583579638739</c:v>
                </c:pt>
                <c:pt idx="1185">
                  <c:v>15.171583579638739</c:v>
                </c:pt>
                <c:pt idx="1186">
                  <c:v>15.171583579638739</c:v>
                </c:pt>
                <c:pt idx="1187">
                  <c:v>15.171583579638739</c:v>
                </c:pt>
                <c:pt idx="1188">
                  <c:v>15.171583579638739</c:v>
                </c:pt>
                <c:pt idx="1189">
                  <c:v>15.171583579638739</c:v>
                </c:pt>
                <c:pt idx="1190">
                  <c:v>15.171583579638739</c:v>
                </c:pt>
                <c:pt idx="1191">
                  <c:v>15.171583579638739</c:v>
                </c:pt>
                <c:pt idx="1192">
                  <c:v>15.171583579638739</c:v>
                </c:pt>
                <c:pt idx="1193">
                  <c:v>15.171583579638739</c:v>
                </c:pt>
                <c:pt idx="1194">
                  <c:v>15.171583579638739</c:v>
                </c:pt>
                <c:pt idx="1195">
                  <c:v>15.171583579638739</c:v>
                </c:pt>
                <c:pt idx="1196">
                  <c:v>15.171583579638739</c:v>
                </c:pt>
                <c:pt idx="1197">
                  <c:v>15.171583579638739</c:v>
                </c:pt>
                <c:pt idx="1198">
                  <c:v>15.171583579638739</c:v>
                </c:pt>
                <c:pt idx="1199">
                  <c:v>15.171583579638739</c:v>
                </c:pt>
                <c:pt idx="1200">
                  <c:v>15.171583579638739</c:v>
                </c:pt>
                <c:pt idx="1201">
                  <c:v>15.171583579638739</c:v>
                </c:pt>
                <c:pt idx="1202">
                  <c:v>15.171583579638739</c:v>
                </c:pt>
                <c:pt idx="1203">
                  <c:v>15.171583579638739</c:v>
                </c:pt>
                <c:pt idx="1204">
                  <c:v>15.171583579638739</c:v>
                </c:pt>
                <c:pt idx="1205">
                  <c:v>15.171583579638739</c:v>
                </c:pt>
                <c:pt idx="1206">
                  <c:v>15.171583579638739</c:v>
                </c:pt>
                <c:pt idx="1207">
                  <c:v>15.171583579638739</c:v>
                </c:pt>
                <c:pt idx="1208">
                  <c:v>15.171583579638739</c:v>
                </c:pt>
                <c:pt idx="1209">
                  <c:v>15.171583579638739</c:v>
                </c:pt>
                <c:pt idx="1210">
                  <c:v>15.171583579638739</c:v>
                </c:pt>
                <c:pt idx="1211">
                  <c:v>15.171583579638739</c:v>
                </c:pt>
                <c:pt idx="1212">
                  <c:v>15.171583579638739</c:v>
                </c:pt>
                <c:pt idx="1213">
                  <c:v>15.171583579638739</c:v>
                </c:pt>
                <c:pt idx="1214">
                  <c:v>15.171583579638739</c:v>
                </c:pt>
                <c:pt idx="1215">
                  <c:v>15.171583579638739</c:v>
                </c:pt>
                <c:pt idx="1216">
                  <c:v>15.171583579638739</c:v>
                </c:pt>
                <c:pt idx="1217">
                  <c:v>15.171583579638739</c:v>
                </c:pt>
                <c:pt idx="1218">
                  <c:v>15.171583579638739</c:v>
                </c:pt>
                <c:pt idx="1219">
                  <c:v>15.171583579638739</c:v>
                </c:pt>
                <c:pt idx="1220">
                  <c:v>15.171583579638739</c:v>
                </c:pt>
                <c:pt idx="1221">
                  <c:v>15.171583579638739</c:v>
                </c:pt>
                <c:pt idx="1222">
                  <c:v>15.171583579638739</c:v>
                </c:pt>
                <c:pt idx="1223">
                  <c:v>15.171583579638739</c:v>
                </c:pt>
                <c:pt idx="1224">
                  <c:v>15.171583579638739</c:v>
                </c:pt>
                <c:pt idx="1225">
                  <c:v>15.171583579638739</c:v>
                </c:pt>
                <c:pt idx="1226">
                  <c:v>15.171583579638739</c:v>
                </c:pt>
                <c:pt idx="1227">
                  <c:v>15.171583579638739</c:v>
                </c:pt>
                <c:pt idx="1228">
                  <c:v>15.171583579638739</c:v>
                </c:pt>
                <c:pt idx="1229">
                  <c:v>15.171583579638739</c:v>
                </c:pt>
                <c:pt idx="1230">
                  <c:v>15.171583579638739</c:v>
                </c:pt>
                <c:pt idx="1231">
                  <c:v>15.171583579638739</c:v>
                </c:pt>
                <c:pt idx="1232">
                  <c:v>15.171583579638739</c:v>
                </c:pt>
                <c:pt idx="1233">
                  <c:v>15.171583579638739</c:v>
                </c:pt>
                <c:pt idx="1234">
                  <c:v>15.171583579638739</c:v>
                </c:pt>
                <c:pt idx="1235">
                  <c:v>15.171583579638739</c:v>
                </c:pt>
                <c:pt idx="1236">
                  <c:v>15.171583579638739</c:v>
                </c:pt>
                <c:pt idx="1237">
                  <c:v>15.171583579638739</c:v>
                </c:pt>
                <c:pt idx="1238">
                  <c:v>15.171583579638739</c:v>
                </c:pt>
                <c:pt idx="1239">
                  <c:v>15.171583579638739</c:v>
                </c:pt>
                <c:pt idx="1240">
                  <c:v>15.171583579638739</c:v>
                </c:pt>
                <c:pt idx="1241">
                  <c:v>15.171583579638739</c:v>
                </c:pt>
                <c:pt idx="1242">
                  <c:v>15.171583579638739</c:v>
                </c:pt>
                <c:pt idx="1243">
                  <c:v>15.171583579638739</c:v>
                </c:pt>
                <c:pt idx="1244">
                  <c:v>15.171583579638739</c:v>
                </c:pt>
                <c:pt idx="1245">
                  <c:v>15.171583579638739</c:v>
                </c:pt>
                <c:pt idx="1246">
                  <c:v>15.171583579638739</c:v>
                </c:pt>
                <c:pt idx="1247">
                  <c:v>15.171583579638739</c:v>
                </c:pt>
                <c:pt idx="1248">
                  <c:v>15.171583579638739</c:v>
                </c:pt>
                <c:pt idx="1249">
                  <c:v>15.171583579638739</c:v>
                </c:pt>
                <c:pt idx="1250">
                  <c:v>15.171583579638739</c:v>
                </c:pt>
                <c:pt idx="1251">
                  <c:v>15.171583579638739</c:v>
                </c:pt>
                <c:pt idx="1252">
                  <c:v>15.171583579638739</c:v>
                </c:pt>
                <c:pt idx="1253">
                  <c:v>15.171583579638739</c:v>
                </c:pt>
                <c:pt idx="1254">
                  <c:v>15.171583579638739</c:v>
                </c:pt>
                <c:pt idx="1255">
                  <c:v>15.171583579638739</c:v>
                </c:pt>
                <c:pt idx="1256">
                  <c:v>15.171583579638739</c:v>
                </c:pt>
                <c:pt idx="1257">
                  <c:v>15.171583579638739</c:v>
                </c:pt>
                <c:pt idx="1258">
                  <c:v>15.171583579638739</c:v>
                </c:pt>
                <c:pt idx="1259">
                  <c:v>15.171583579638739</c:v>
                </c:pt>
                <c:pt idx="1260">
                  <c:v>15.171583579638739</c:v>
                </c:pt>
                <c:pt idx="1261">
                  <c:v>15.171583579638739</c:v>
                </c:pt>
                <c:pt idx="1262">
                  <c:v>15.171583579638739</c:v>
                </c:pt>
                <c:pt idx="1263">
                  <c:v>15.171583579638739</c:v>
                </c:pt>
                <c:pt idx="1264">
                  <c:v>15.171583579638739</c:v>
                </c:pt>
                <c:pt idx="1265">
                  <c:v>15.171583579638739</c:v>
                </c:pt>
                <c:pt idx="1266">
                  <c:v>15.171583579638739</c:v>
                </c:pt>
                <c:pt idx="1267">
                  <c:v>15.171583579638739</c:v>
                </c:pt>
                <c:pt idx="1268">
                  <c:v>15.171583579638739</c:v>
                </c:pt>
                <c:pt idx="1269">
                  <c:v>15.171583579638739</c:v>
                </c:pt>
                <c:pt idx="1270">
                  <c:v>15.171583579638739</c:v>
                </c:pt>
                <c:pt idx="1271">
                  <c:v>15.171583579638739</c:v>
                </c:pt>
                <c:pt idx="1272">
                  <c:v>15.171583579638739</c:v>
                </c:pt>
                <c:pt idx="1273">
                  <c:v>15.171583579638739</c:v>
                </c:pt>
                <c:pt idx="1274">
                  <c:v>15.171583579638739</c:v>
                </c:pt>
                <c:pt idx="1275">
                  <c:v>15.171583579638739</c:v>
                </c:pt>
                <c:pt idx="1276">
                  <c:v>15.171583579638739</c:v>
                </c:pt>
                <c:pt idx="1277">
                  <c:v>15.171583579638739</c:v>
                </c:pt>
                <c:pt idx="1278">
                  <c:v>15.171583579638739</c:v>
                </c:pt>
                <c:pt idx="1279">
                  <c:v>15.171583579638739</c:v>
                </c:pt>
                <c:pt idx="1280">
                  <c:v>15.171583579638739</c:v>
                </c:pt>
                <c:pt idx="1281">
                  <c:v>15.171583579638739</c:v>
                </c:pt>
                <c:pt idx="1282">
                  <c:v>15.171583579638739</c:v>
                </c:pt>
                <c:pt idx="1283">
                  <c:v>15.171583579638739</c:v>
                </c:pt>
                <c:pt idx="1284">
                  <c:v>15.171583579638739</c:v>
                </c:pt>
                <c:pt idx="1285">
                  <c:v>15.171583579638739</c:v>
                </c:pt>
                <c:pt idx="1286">
                  <c:v>15.171583579638739</c:v>
                </c:pt>
                <c:pt idx="1287">
                  <c:v>15.171583579638739</c:v>
                </c:pt>
                <c:pt idx="1288">
                  <c:v>15.171583579638739</c:v>
                </c:pt>
                <c:pt idx="1289">
                  <c:v>15.171583579638739</c:v>
                </c:pt>
                <c:pt idx="1290">
                  <c:v>15.171583579638739</c:v>
                </c:pt>
                <c:pt idx="1291">
                  <c:v>15.171583579638739</c:v>
                </c:pt>
                <c:pt idx="1292">
                  <c:v>15.171583579638739</c:v>
                </c:pt>
                <c:pt idx="1293">
                  <c:v>15.171583579638739</c:v>
                </c:pt>
                <c:pt idx="1294">
                  <c:v>15.171583579638739</c:v>
                </c:pt>
                <c:pt idx="1295">
                  <c:v>15.171583579638739</c:v>
                </c:pt>
                <c:pt idx="1296">
                  <c:v>15.171583579638739</c:v>
                </c:pt>
                <c:pt idx="1297">
                  <c:v>15.171583579638739</c:v>
                </c:pt>
                <c:pt idx="1298">
                  <c:v>15.171583579638739</c:v>
                </c:pt>
                <c:pt idx="1299">
                  <c:v>15.171583579638739</c:v>
                </c:pt>
                <c:pt idx="1300">
                  <c:v>15.171583579638739</c:v>
                </c:pt>
                <c:pt idx="1301">
                  <c:v>15.171583579638739</c:v>
                </c:pt>
                <c:pt idx="1302">
                  <c:v>15.171583579638739</c:v>
                </c:pt>
                <c:pt idx="1303">
                  <c:v>15.171583579638739</c:v>
                </c:pt>
                <c:pt idx="1304">
                  <c:v>15.171583579638739</c:v>
                </c:pt>
                <c:pt idx="1305">
                  <c:v>15.171583579638739</c:v>
                </c:pt>
                <c:pt idx="1306">
                  <c:v>15.171583579638739</c:v>
                </c:pt>
                <c:pt idx="1307">
                  <c:v>15.171583579638739</c:v>
                </c:pt>
                <c:pt idx="1308">
                  <c:v>15.171583579638739</c:v>
                </c:pt>
                <c:pt idx="1309">
                  <c:v>15.171583579638739</c:v>
                </c:pt>
                <c:pt idx="1310">
                  <c:v>15.171583579638739</c:v>
                </c:pt>
                <c:pt idx="1311">
                  <c:v>15.171583579638739</c:v>
                </c:pt>
                <c:pt idx="1312">
                  <c:v>15.171583579638739</c:v>
                </c:pt>
                <c:pt idx="1313">
                  <c:v>15.171583579638739</c:v>
                </c:pt>
                <c:pt idx="1314">
                  <c:v>15.171583579638739</c:v>
                </c:pt>
                <c:pt idx="1315">
                  <c:v>15.171583579638739</c:v>
                </c:pt>
                <c:pt idx="1316">
                  <c:v>15.171583579638739</c:v>
                </c:pt>
                <c:pt idx="1317">
                  <c:v>15.171583579638739</c:v>
                </c:pt>
                <c:pt idx="1318">
                  <c:v>15.171583579638739</c:v>
                </c:pt>
                <c:pt idx="1319">
                  <c:v>15.171583579638739</c:v>
                </c:pt>
                <c:pt idx="1320">
                  <c:v>15.171583579638739</c:v>
                </c:pt>
                <c:pt idx="1321">
                  <c:v>15.171583579638739</c:v>
                </c:pt>
                <c:pt idx="1322">
                  <c:v>15.171583579638739</c:v>
                </c:pt>
                <c:pt idx="1323">
                  <c:v>15.171583579638739</c:v>
                </c:pt>
                <c:pt idx="1324">
                  <c:v>15.171583579638739</c:v>
                </c:pt>
                <c:pt idx="1325">
                  <c:v>15.171583579638739</c:v>
                </c:pt>
                <c:pt idx="1326">
                  <c:v>15.171583579638739</c:v>
                </c:pt>
                <c:pt idx="1327">
                  <c:v>15.171583579638739</c:v>
                </c:pt>
                <c:pt idx="1328">
                  <c:v>15.171583579638739</c:v>
                </c:pt>
                <c:pt idx="1329">
                  <c:v>15.171583579638739</c:v>
                </c:pt>
                <c:pt idx="1330">
                  <c:v>15.171583579638739</c:v>
                </c:pt>
                <c:pt idx="1331">
                  <c:v>15.171583579638739</c:v>
                </c:pt>
                <c:pt idx="1332">
                  <c:v>15.171583579638739</c:v>
                </c:pt>
                <c:pt idx="1333">
                  <c:v>15.171583579638739</c:v>
                </c:pt>
                <c:pt idx="1334">
                  <c:v>15.171583579638739</c:v>
                </c:pt>
                <c:pt idx="1335">
                  <c:v>15.171583579638739</c:v>
                </c:pt>
                <c:pt idx="1336">
                  <c:v>15.171583579638739</c:v>
                </c:pt>
                <c:pt idx="1337">
                  <c:v>15.171583579638739</c:v>
                </c:pt>
                <c:pt idx="1338">
                  <c:v>15.171583579638739</c:v>
                </c:pt>
                <c:pt idx="1339">
                  <c:v>15.171583579638739</c:v>
                </c:pt>
                <c:pt idx="1340">
                  <c:v>15.171583579638739</c:v>
                </c:pt>
                <c:pt idx="1341">
                  <c:v>15.171583579638739</c:v>
                </c:pt>
                <c:pt idx="1342">
                  <c:v>15.171583579638739</c:v>
                </c:pt>
                <c:pt idx="1343">
                  <c:v>15.171583579638739</c:v>
                </c:pt>
                <c:pt idx="1344">
                  <c:v>15.171583579638739</c:v>
                </c:pt>
                <c:pt idx="1345">
                  <c:v>15.171583579638739</c:v>
                </c:pt>
                <c:pt idx="1346">
                  <c:v>15.171583579638739</c:v>
                </c:pt>
                <c:pt idx="1347">
                  <c:v>15.171583579638739</c:v>
                </c:pt>
                <c:pt idx="1348">
                  <c:v>15.171583579638739</c:v>
                </c:pt>
                <c:pt idx="1349">
                  <c:v>15.171583579638739</c:v>
                </c:pt>
                <c:pt idx="1350">
                  <c:v>15.171583579638739</c:v>
                </c:pt>
                <c:pt idx="1351">
                  <c:v>15.171583579638739</c:v>
                </c:pt>
                <c:pt idx="1352">
                  <c:v>15.171583579638739</c:v>
                </c:pt>
                <c:pt idx="1353">
                  <c:v>15.171583579638739</c:v>
                </c:pt>
                <c:pt idx="1354">
                  <c:v>15.171583579638739</c:v>
                </c:pt>
                <c:pt idx="1355">
                  <c:v>15.171583579638739</c:v>
                </c:pt>
                <c:pt idx="1356">
                  <c:v>15.171583579638739</c:v>
                </c:pt>
                <c:pt idx="1357">
                  <c:v>15.171583579638739</c:v>
                </c:pt>
                <c:pt idx="1358">
                  <c:v>15.171583579638739</c:v>
                </c:pt>
                <c:pt idx="1359">
                  <c:v>15.171583579638739</c:v>
                </c:pt>
                <c:pt idx="1360">
                  <c:v>15.171583579638739</c:v>
                </c:pt>
                <c:pt idx="1361">
                  <c:v>15.171583579638739</c:v>
                </c:pt>
                <c:pt idx="1362">
                  <c:v>15.171583579638739</c:v>
                </c:pt>
                <c:pt idx="1363">
                  <c:v>15.171583579638739</c:v>
                </c:pt>
                <c:pt idx="1364">
                  <c:v>15.171583579638739</c:v>
                </c:pt>
                <c:pt idx="1365">
                  <c:v>15.171583579638739</c:v>
                </c:pt>
                <c:pt idx="1366">
                  <c:v>15.171583579638739</c:v>
                </c:pt>
                <c:pt idx="1367">
                  <c:v>15.171583579638739</c:v>
                </c:pt>
                <c:pt idx="1368">
                  <c:v>15.171583579638739</c:v>
                </c:pt>
                <c:pt idx="1369">
                  <c:v>15.171583579638739</c:v>
                </c:pt>
                <c:pt idx="1370">
                  <c:v>15.171583579638739</c:v>
                </c:pt>
                <c:pt idx="1371">
                  <c:v>15.171583579638739</c:v>
                </c:pt>
                <c:pt idx="1372">
                  <c:v>15.171583579638739</c:v>
                </c:pt>
                <c:pt idx="1373">
                  <c:v>15.171583579638739</c:v>
                </c:pt>
                <c:pt idx="1374">
                  <c:v>15.171583579638739</c:v>
                </c:pt>
                <c:pt idx="1375">
                  <c:v>15.171583579638739</c:v>
                </c:pt>
                <c:pt idx="1376">
                  <c:v>15.171583579638739</c:v>
                </c:pt>
                <c:pt idx="1377">
                  <c:v>15.171583579638739</c:v>
                </c:pt>
                <c:pt idx="1378">
                  <c:v>15.171583579638739</c:v>
                </c:pt>
                <c:pt idx="1379">
                  <c:v>15.171583579638739</c:v>
                </c:pt>
                <c:pt idx="1380">
                  <c:v>15.171583579638739</c:v>
                </c:pt>
                <c:pt idx="1381">
                  <c:v>15.171583579638739</c:v>
                </c:pt>
                <c:pt idx="1382">
                  <c:v>15.171583579638739</c:v>
                </c:pt>
                <c:pt idx="1383">
                  <c:v>15.171583579638739</c:v>
                </c:pt>
                <c:pt idx="1384">
                  <c:v>15.171583579638739</c:v>
                </c:pt>
                <c:pt idx="1385">
                  <c:v>15.171583579638739</c:v>
                </c:pt>
                <c:pt idx="1386">
                  <c:v>15.171583579638739</c:v>
                </c:pt>
                <c:pt idx="1387">
                  <c:v>15.171583579638739</c:v>
                </c:pt>
                <c:pt idx="1388">
                  <c:v>15.171583579638739</c:v>
                </c:pt>
                <c:pt idx="1389">
                  <c:v>15.171583579638739</c:v>
                </c:pt>
                <c:pt idx="1390">
                  <c:v>15.171583579638739</c:v>
                </c:pt>
                <c:pt idx="1391">
                  <c:v>15.171583579638739</c:v>
                </c:pt>
                <c:pt idx="1392">
                  <c:v>15.171583579638739</c:v>
                </c:pt>
                <c:pt idx="1393">
                  <c:v>15.171583579638739</c:v>
                </c:pt>
                <c:pt idx="1394">
                  <c:v>15.171583579638739</c:v>
                </c:pt>
                <c:pt idx="1395">
                  <c:v>15.171583579638739</c:v>
                </c:pt>
                <c:pt idx="1396">
                  <c:v>15.171583579638739</c:v>
                </c:pt>
                <c:pt idx="1397">
                  <c:v>15.171583579638739</c:v>
                </c:pt>
                <c:pt idx="1398">
                  <c:v>15.171583579638739</c:v>
                </c:pt>
                <c:pt idx="1399">
                  <c:v>15.171583579638739</c:v>
                </c:pt>
                <c:pt idx="1400">
                  <c:v>15.171583579638739</c:v>
                </c:pt>
                <c:pt idx="1401">
                  <c:v>15.171583579638739</c:v>
                </c:pt>
                <c:pt idx="1402">
                  <c:v>15.171583579638739</c:v>
                </c:pt>
                <c:pt idx="1403">
                  <c:v>15.171583579638739</c:v>
                </c:pt>
                <c:pt idx="1404">
                  <c:v>15.171583579638739</c:v>
                </c:pt>
                <c:pt idx="1405">
                  <c:v>15.171583579638739</c:v>
                </c:pt>
                <c:pt idx="1406">
                  <c:v>15.171583579638739</c:v>
                </c:pt>
                <c:pt idx="1407">
                  <c:v>15.171583579638739</c:v>
                </c:pt>
                <c:pt idx="1408">
                  <c:v>15.171583579638739</c:v>
                </c:pt>
                <c:pt idx="1409">
                  <c:v>15.171583579638739</c:v>
                </c:pt>
                <c:pt idx="1410">
                  <c:v>15.171583579638739</c:v>
                </c:pt>
                <c:pt idx="1411">
                  <c:v>15.171583579638739</c:v>
                </c:pt>
                <c:pt idx="1412">
                  <c:v>15.171583579638739</c:v>
                </c:pt>
                <c:pt idx="1413">
                  <c:v>15.171583579638739</c:v>
                </c:pt>
                <c:pt idx="1414">
                  <c:v>15.171583579638739</c:v>
                </c:pt>
                <c:pt idx="1415">
                  <c:v>15.171583579638739</c:v>
                </c:pt>
                <c:pt idx="1416">
                  <c:v>15.171583579638739</c:v>
                </c:pt>
                <c:pt idx="1417">
                  <c:v>15.171583579638739</c:v>
                </c:pt>
                <c:pt idx="1418">
                  <c:v>15.171583579638739</c:v>
                </c:pt>
                <c:pt idx="1419">
                  <c:v>15.171583579638739</c:v>
                </c:pt>
                <c:pt idx="1420">
                  <c:v>15.171583579638739</c:v>
                </c:pt>
                <c:pt idx="1421">
                  <c:v>15.171583579638739</c:v>
                </c:pt>
                <c:pt idx="1422">
                  <c:v>15.171583579638739</c:v>
                </c:pt>
                <c:pt idx="1423">
                  <c:v>15.171583579638739</c:v>
                </c:pt>
                <c:pt idx="1424">
                  <c:v>15.171583579638739</c:v>
                </c:pt>
                <c:pt idx="1425">
                  <c:v>15.171583579638739</c:v>
                </c:pt>
                <c:pt idx="1426">
                  <c:v>15.171583579638739</c:v>
                </c:pt>
                <c:pt idx="1427">
                  <c:v>15.171583579638739</c:v>
                </c:pt>
                <c:pt idx="1428">
                  <c:v>15.171583579638739</c:v>
                </c:pt>
                <c:pt idx="1429">
                  <c:v>15.171583579638739</c:v>
                </c:pt>
                <c:pt idx="1430">
                  <c:v>15.171583579638739</c:v>
                </c:pt>
                <c:pt idx="1431">
                  <c:v>15.171583579638739</c:v>
                </c:pt>
                <c:pt idx="1432">
                  <c:v>15.171583579638739</c:v>
                </c:pt>
                <c:pt idx="1433">
                  <c:v>15.171583579638739</c:v>
                </c:pt>
                <c:pt idx="1434">
                  <c:v>15.171583579638739</c:v>
                </c:pt>
                <c:pt idx="1435">
                  <c:v>15.171583579638739</c:v>
                </c:pt>
                <c:pt idx="1436">
                  <c:v>15.171583579638739</c:v>
                </c:pt>
                <c:pt idx="1437">
                  <c:v>15.171583579638739</c:v>
                </c:pt>
                <c:pt idx="1438">
                  <c:v>15.171583579638739</c:v>
                </c:pt>
                <c:pt idx="1439">
                  <c:v>15.171583579638739</c:v>
                </c:pt>
                <c:pt idx="1440">
                  <c:v>15.171583579638739</c:v>
                </c:pt>
                <c:pt idx="1441">
                  <c:v>15.171583579638739</c:v>
                </c:pt>
                <c:pt idx="1442">
                  <c:v>15.171583579638739</c:v>
                </c:pt>
                <c:pt idx="1443">
                  <c:v>15.171583579638739</c:v>
                </c:pt>
                <c:pt idx="1444">
                  <c:v>15.171583579638739</c:v>
                </c:pt>
                <c:pt idx="1445">
                  <c:v>15.171583579638739</c:v>
                </c:pt>
                <c:pt idx="1446">
                  <c:v>15.171583579638739</c:v>
                </c:pt>
                <c:pt idx="1447">
                  <c:v>15.171583579638739</c:v>
                </c:pt>
                <c:pt idx="1448">
                  <c:v>15.171583579638739</c:v>
                </c:pt>
                <c:pt idx="1449">
                  <c:v>15.171583579638739</c:v>
                </c:pt>
                <c:pt idx="1450">
                  <c:v>15.171583579638739</c:v>
                </c:pt>
                <c:pt idx="1451">
                  <c:v>15.171583579638739</c:v>
                </c:pt>
                <c:pt idx="1452">
                  <c:v>15.171583579638739</c:v>
                </c:pt>
                <c:pt idx="1453">
                  <c:v>15.171583579638739</c:v>
                </c:pt>
                <c:pt idx="1454">
                  <c:v>15.171583579638739</c:v>
                </c:pt>
                <c:pt idx="1455">
                  <c:v>15.171583579638739</c:v>
                </c:pt>
                <c:pt idx="1456">
                  <c:v>15.171583579638739</c:v>
                </c:pt>
                <c:pt idx="1457">
                  <c:v>15.171583579638739</c:v>
                </c:pt>
                <c:pt idx="1458">
                  <c:v>15.171583579638739</c:v>
                </c:pt>
                <c:pt idx="1459">
                  <c:v>15.171583579638739</c:v>
                </c:pt>
                <c:pt idx="1460">
                  <c:v>15.171583579638739</c:v>
                </c:pt>
                <c:pt idx="1461">
                  <c:v>15.171583579638739</c:v>
                </c:pt>
                <c:pt idx="1462">
                  <c:v>15.171583579638739</c:v>
                </c:pt>
                <c:pt idx="1463">
                  <c:v>15.171583579638739</c:v>
                </c:pt>
                <c:pt idx="1464">
                  <c:v>15.171583579638739</c:v>
                </c:pt>
                <c:pt idx="1465">
                  <c:v>15.171583579638739</c:v>
                </c:pt>
                <c:pt idx="1466">
                  <c:v>15.171583579638739</c:v>
                </c:pt>
                <c:pt idx="1467">
                  <c:v>15.171583579638739</c:v>
                </c:pt>
                <c:pt idx="1468">
                  <c:v>15.171583579638739</c:v>
                </c:pt>
                <c:pt idx="1469">
                  <c:v>15.171583579638739</c:v>
                </c:pt>
                <c:pt idx="1470">
                  <c:v>15.171583579638739</c:v>
                </c:pt>
                <c:pt idx="1471">
                  <c:v>15.171583579638739</c:v>
                </c:pt>
                <c:pt idx="1472">
                  <c:v>15.171583579638739</c:v>
                </c:pt>
                <c:pt idx="1473">
                  <c:v>15.171583579638739</c:v>
                </c:pt>
                <c:pt idx="1474">
                  <c:v>15.171583579638739</c:v>
                </c:pt>
                <c:pt idx="1475">
                  <c:v>15.171583579638739</c:v>
                </c:pt>
                <c:pt idx="1476">
                  <c:v>15.171583579638739</c:v>
                </c:pt>
                <c:pt idx="1477">
                  <c:v>15.171583579638739</c:v>
                </c:pt>
                <c:pt idx="1478">
                  <c:v>15.171583579638739</c:v>
                </c:pt>
                <c:pt idx="1479">
                  <c:v>15.171583579638739</c:v>
                </c:pt>
                <c:pt idx="1480">
                  <c:v>15.171583579638739</c:v>
                </c:pt>
                <c:pt idx="1481">
                  <c:v>15.171583579638739</c:v>
                </c:pt>
                <c:pt idx="1482">
                  <c:v>15.171583579638739</c:v>
                </c:pt>
                <c:pt idx="1483">
                  <c:v>15.171583579638739</c:v>
                </c:pt>
                <c:pt idx="1484">
                  <c:v>15.171583579638739</c:v>
                </c:pt>
                <c:pt idx="1485">
                  <c:v>15.171583579638739</c:v>
                </c:pt>
                <c:pt idx="1486">
                  <c:v>15.171583579638739</c:v>
                </c:pt>
                <c:pt idx="1487">
                  <c:v>15.171583579638739</c:v>
                </c:pt>
                <c:pt idx="1488">
                  <c:v>15.171583579638739</c:v>
                </c:pt>
                <c:pt idx="1489">
                  <c:v>15.171583579638739</c:v>
                </c:pt>
                <c:pt idx="1490">
                  <c:v>15.171583579638739</c:v>
                </c:pt>
                <c:pt idx="1491">
                  <c:v>15.171583579638739</c:v>
                </c:pt>
                <c:pt idx="1492">
                  <c:v>15.171583579638739</c:v>
                </c:pt>
                <c:pt idx="1493">
                  <c:v>15.171583579638739</c:v>
                </c:pt>
                <c:pt idx="1494">
                  <c:v>15.171583579638739</c:v>
                </c:pt>
                <c:pt idx="1495">
                  <c:v>15.171583579638739</c:v>
                </c:pt>
                <c:pt idx="1496">
                  <c:v>15.171583579638739</c:v>
                </c:pt>
                <c:pt idx="1497">
                  <c:v>15.171583579638739</c:v>
                </c:pt>
                <c:pt idx="1498">
                  <c:v>15.171583579638739</c:v>
                </c:pt>
                <c:pt idx="1499">
                  <c:v>15.171583579638739</c:v>
                </c:pt>
                <c:pt idx="1500">
                  <c:v>15.171583579638739</c:v>
                </c:pt>
                <c:pt idx="1501">
                  <c:v>15.171583579638739</c:v>
                </c:pt>
                <c:pt idx="1502">
                  <c:v>15.171583579638739</c:v>
                </c:pt>
                <c:pt idx="1503">
                  <c:v>15.171583579638739</c:v>
                </c:pt>
                <c:pt idx="1504">
                  <c:v>15.171583579638739</c:v>
                </c:pt>
                <c:pt idx="1505">
                  <c:v>15.171583579638739</c:v>
                </c:pt>
                <c:pt idx="1506">
                  <c:v>15.171583579638739</c:v>
                </c:pt>
                <c:pt idx="1507">
                  <c:v>15.171583579638739</c:v>
                </c:pt>
                <c:pt idx="1508">
                  <c:v>15.171583579638739</c:v>
                </c:pt>
                <c:pt idx="1509">
                  <c:v>15.171583579638739</c:v>
                </c:pt>
                <c:pt idx="1510">
                  <c:v>15.171583579638739</c:v>
                </c:pt>
                <c:pt idx="1511">
                  <c:v>15.171583579638739</c:v>
                </c:pt>
                <c:pt idx="1512">
                  <c:v>15.171583579638739</c:v>
                </c:pt>
                <c:pt idx="1513">
                  <c:v>15.171583579638739</c:v>
                </c:pt>
                <c:pt idx="1514">
                  <c:v>15.171583579638739</c:v>
                </c:pt>
                <c:pt idx="1515">
                  <c:v>15.171583579638739</c:v>
                </c:pt>
                <c:pt idx="1516">
                  <c:v>15.171583579638739</c:v>
                </c:pt>
                <c:pt idx="1517">
                  <c:v>15.171583579638739</c:v>
                </c:pt>
                <c:pt idx="1518">
                  <c:v>15.171583579638739</c:v>
                </c:pt>
                <c:pt idx="1519">
                  <c:v>15.171583579638739</c:v>
                </c:pt>
                <c:pt idx="1520">
                  <c:v>15.171583579638739</c:v>
                </c:pt>
                <c:pt idx="1521">
                  <c:v>15.171583579638739</c:v>
                </c:pt>
                <c:pt idx="1522">
                  <c:v>15.171583579638739</c:v>
                </c:pt>
                <c:pt idx="1523">
                  <c:v>15.171583579638739</c:v>
                </c:pt>
                <c:pt idx="1524">
                  <c:v>15.171583579638739</c:v>
                </c:pt>
                <c:pt idx="1525">
                  <c:v>15.171583579638739</c:v>
                </c:pt>
                <c:pt idx="1526">
                  <c:v>15.171583579638739</c:v>
                </c:pt>
                <c:pt idx="1527">
                  <c:v>15.171583579638739</c:v>
                </c:pt>
                <c:pt idx="1528">
                  <c:v>15.171583579638739</c:v>
                </c:pt>
                <c:pt idx="1529">
                  <c:v>15.171583579638739</c:v>
                </c:pt>
                <c:pt idx="1530">
                  <c:v>15.171583579638739</c:v>
                </c:pt>
                <c:pt idx="1531">
                  <c:v>15.171583579638739</c:v>
                </c:pt>
                <c:pt idx="1532">
                  <c:v>15.171583579638739</c:v>
                </c:pt>
                <c:pt idx="1533">
                  <c:v>15.171583579638739</c:v>
                </c:pt>
                <c:pt idx="1534">
                  <c:v>15.171583579638739</c:v>
                </c:pt>
                <c:pt idx="1535">
                  <c:v>15.171583579638739</c:v>
                </c:pt>
                <c:pt idx="1536">
                  <c:v>15.171583579638739</c:v>
                </c:pt>
                <c:pt idx="1537">
                  <c:v>15.171583579638739</c:v>
                </c:pt>
                <c:pt idx="1538">
                  <c:v>15.171583579638739</c:v>
                </c:pt>
                <c:pt idx="1539">
                  <c:v>15.171583579638739</c:v>
                </c:pt>
                <c:pt idx="1540">
                  <c:v>15.171583579638739</c:v>
                </c:pt>
                <c:pt idx="1541">
                  <c:v>15.171583579638739</c:v>
                </c:pt>
                <c:pt idx="1542">
                  <c:v>15.171583579638739</c:v>
                </c:pt>
                <c:pt idx="1543">
                  <c:v>15.171583579638739</c:v>
                </c:pt>
                <c:pt idx="1544">
                  <c:v>15.171583579638739</c:v>
                </c:pt>
                <c:pt idx="1545">
                  <c:v>15.171583579638739</c:v>
                </c:pt>
                <c:pt idx="1546">
                  <c:v>15.171583579638739</c:v>
                </c:pt>
                <c:pt idx="1547">
                  <c:v>15.171583579638739</c:v>
                </c:pt>
                <c:pt idx="1548">
                  <c:v>15.171583579638739</c:v>
                </c:pt>
                <c:pt idx="1549">
                  <c:v>15.171583579638739</c:v>
                </c:pt>
                <c:pt idx="1550">
                  <c:v>15.171583579638739</c:v>
                </c:pt>
                <c:pt idx="1551">
                  <c:v>15.171583579638739</c:v>
                </c:pt>
                <c:pt idx="1552">
                  <c:v>15.171583579638739</c:v>
                </c:pt>
                <c:pt idx="1553">
                  <c:v>15.171583579638739</c:v>
                </c:pt>
                <c:pt idx="1554">
                  <c:v>15.171583579638739</c:v>
                </c:pt>
                <c:pt idx="1555">
                  <c:v>15.171583579638739</c:v>
                </c:pt>
                <c:pt idx="1556">
                  <c:v>15.171583579638739</c:v>
                </c:pt>
                <c:pt idx="1557">
                  <c:v>15.171583579638739</c:v>
                </c:pt>
                <c:pt idx="1558">
                  <c:v>15.171583579638739</c:v>
                </c:pt>
                <c:pt idx="1559">
                  <c:v>15.171583579638739</c:v>
                </c:pt>
                <c:pt idx="1560">
                  <c:v>15.171583579638739</c:v>
                </c:pt>
                <c:pt idx="1561">
                  <c:v>15.171583579638739</c:v>
                </c:pt>
                <c:pt idx="1562">
                  <c:v>15.171583579638739</c:v>
                </c:pt>
                <c:pt idx="1563">
                  <c:v>15.171583579638739</c:v>
                </c:pt>
                <c:pt idx="1564">
                  <c:v>15.171583579638739</c:v>
                </c:pt>
                <c:pt idx="1565">
                  <c:v>15.171583579638739</c:v>
                </c:pt>
                <c:pt idx="1566">
                  <c:v>15.171583579638739</c:v>
                </c:pt>
                <c:pt idx="1567">
                  <c:v>15.171583579638739</c:v>
                </c:pt>
                <c:pt idx="1568">
                  <c:v>15.171583579638739</c:v>
                </c:pt>
                <c:pt idx="1569">
                  <c:v>15.171583579638739</c:v>
                </c:pt>
                <c:pt idx="1570">
                  <c:v>15.171583579638739</c:v>
                </c:pt>
                <c:pt idx="1571">
                  <c:v>15.171583579638739</c:v>
                </c:pt>
                <c:pt idx="1572">
                  <c:v>15.171583579638739</c:v>
                </c:pt>
                <c:pt idx="1573">
                  <c:v>15.171583579638739</c:v>
                </c:pt>
                <c:pt idx="1574">
                  <c:v>15.171583579638739</c:v>
                </c:pt>
                <c:pt idx="1575">
                  <c:v>15.171583579638739</c:v>
                </c:pt>
                <c:pt idx="1576">
                  <c:v>15.171583579638739</c:v>
                </c:pt>
                <c:pt idx="1577">
                  <c:v>15.171583579638739</c:v>
                </c:pt>
                <c:pt idx="1578">
                  <c:v>15.171583579638739</c:v>
                </c:pt>
                <c:pt idx="1579">
                  <c:v>15.171583579638739</c:v>
                </c:pt>
                <c:pt idx="1580">
                  <c:v>15.171583579638739</c:v>
                </c:pt>
                <c:pt idx="1581">
                  <c:v>15.171583579638739</c:v>
                </c:pt>
                <c:pt idx="1582">
                  <c:v>15.171583579638739</c:v>
                </c:pt>
                <c:pt idx="1583">
                  <c:v>15.171583579638739</c:v>
                </c:pt>
                <c:pt idx="1584">
                  <c:v>15.171583579638739</c:v>
                </c:pt>
                <c:pt idx="1585">
                  <c:v>15.171583579638739</c:v>
                </c:pt>
                <c:pt idx="1586">
                  <c:v>15.171583579638739</c:v>
                </c:pt>
                <c:pt idx="1587">
                  <c:v>15.171583579638739</c:v>
                </c:pt>
                <c:pt idx="1588">
                  <c:v>15.171583579638739</c:v>
                </c:pt>
                <c:pt idx="1589">
                  <c:v>15.171583579638739</c:v>
                </c:pt>
                <c:pt idx="1590">
                  <c:v>15.171583579638739</c:v>
                </c:pt>
                <c:pt idx="1591">
                  <c:v>15.171583579638739</c:v>
                </c:pt>
                <c:pt idx="1592">
                  <c:v>15.171583579638739</c:v>
                </c:pt>
                <c:pt idx="1593">
                  <c:v>15.171583579638739</c:v>
                </c:pt>
                <c:pt idx="1594">
                  <c:v>15.171583579638739</c:v>
                </c:pt>
                <c:pt idx="1595">
                  <c:v>15.171583579638739</c:v>
                </c:pt>
                <c:pt idx="1596">
                  <c:v>15.171583579638739</c:v>
                </c:pt>
                <c:pt idx="1597">
                  <c:v>15.171583579638739</c:v>
                </c:pt>
                <c:pt idx="1598">
                  <c:v>15.171583579638739</c:v>
                </c:pt>
                <c:pt idx="1599">
                  <c:v>15.171583579638739</c:v>
                </c:pt>
                <c:pt idx="1600">
                  <c:v>15.171583579638739</c:v>
                </c:pt>
                <c:pt idx="1601">
                  <c:v>15.171583579638739</c:v>
                </c:pt>
                <c:pt idx="1602">
                  <c:v>15.171583579638739</c:v>
                </c:pt>
                <c:pt idx="1603">
                  <c:v>15.171583579638739</c:v>
                </c:pt>
                <c:pt idx="1604">
                  <c:v>15.171583579638739</c:v>
                </c:pt>
                <c:pt idx="1605">
                  <c:v>15.171583579638739</c:v>
                </c:pt>
                <c:pt idx="1606">
                  <c:v>15.171583579638739</c:v>
                </c:pt>
                <c:pt idx="1607">
                  <c:v>15.171583579638739</c:v>
                </c:pt>
                <c:pt idx="1608">
                  <c:v>15.171583579638739</c:v>
                </c:pt>
                <c:pt idx="1609">
                  <c:v>15.171583579638739</c:v>
                </c:pt>
                <c:pt idx="1610">
                  <c:v>15.171583579638739</c:v>
                </c:pt>
                <c:pt idx="1611">
                  <c:v>15.171583579638739</c:v>
                </c:pt>
                <c:pt idx="1612">
                  <c:v>15.171583579638739</c:v>
                </c:pt>
                <c:pt idx="1613">
                  <c:v>15.171583579638739</c:v>
                </c:pt>
                <c:pt idx="1614">
                  <c:v>15.171583579638739</c:v>
                </c:pt>
                <c:pt idx="1615">
                  <c:v>15.171583579638739</c:v>
                </c:pt>
                <c:pt idx="1616">
                  <c:v>15.171583579638739</c:v>
                </c:pt>
                <c:pt idx="1617">
                  <c:v>15.171583579638739</c:v>
                </c:pt>
                <c:pt idx="1618">
                  <c:v>15.171583579638739</c:v>
                </c:pt>
                <c:pt idx="1619">
                  <c:v>15.171583579638739</c:v>
                </c:pt>
                <c:pt idx="1620">
                  <c:v>15.171583579638739</c:v>
                </c:pt>
                <c:pt idx="1621">
                  <c:v>15.171583579638739</c:v>
                </c:pt>
                <c:pt idx="1622">
                  <c:v>15.171583579638739</c:v>
                </c:pt>
                <c:pt idx="1623">
                  <c:v>15.171583579638739</c:v>
                </c:pt>
                <c:pt idx="1624">
                  <c:v>15.171583579638739</c:v>
                </c:pt>
                <c:pt idx="1625">
                  <c:v>15.171583579638739</c:v>
                </c:pt>
                <c:pt idx="1626">
                  <c:v>15.171583579638739</c:v>
                </c:pt>
                <c:pt idx="1627">
                  <c:v>15.171583579638739</c:v>
                </c:pt>
                <c:pt idx="1628">
                  <c:v>15.171583579638739</c:v>
                </c:pt>
                <c:pt idx="1629">
                  <c:v>15.171583579638739</c:v>
                </c:pt>
                <c:pt idx="1630">
                  <c:v>15.171583579638739</c:v>
                </c:pt>
                <c:pt idx="1631">
                  <c:v>15.171583579638739</c:v>
                </c:pt>
                <c:pt idx="1632">
                  <c:v>15.171583579638739</c:v>
                </c:pt>
                <c:pt idx="1633">
                  <c:v>15.171583579638739</c:v>
                </c:pt>
                <c:pt idx="1634">
                  <c:v>15.171583579638739</c:v>
                </c:pt>
                <c:pt idx="1635">
                  <c:v>15.171583579638739</c:v>
                </c:pt>
                <c:pt idx="1636">
                  <c:v>15.171583579638739</c:v>
                </c:pt>
                <c:pt idx="1637">
                  <c:v>15.171583579638739</c:v>
                </c:pt>
                <c:pt idx="1638">
                  <c:v>15.171583579638739</c:v>
                </c:pt>
                <c:pt idx="1639">
                  <c:v>15.171583579638739</c:v>
                </c:pt>
                <c:pt idx="1640">
                  <c:v>15.171583579638739</c:v>
                </c:pt>
                <c:pt idx="1641">
                  <c:v>15.171583579638739</c:v>
                </c:pt>
                <c:pt idx="1642">
                  <c:v>15.171583579638739</c:v>
                </c:pt>
                <c:pt idx="1643">
                  <c:v>15.171583579638739</c:v>
                </c:pt>
                <c:pt idx="1644">
                  <c:v>15.171583579638739</c:v>
                </c:pt>
                <c:pt idx="1645">
                  <c:v>15.171583579638739</c:v>
                </c:pt>
                <c:pt idx="1646">
                  <c:v>15.171583579638739</c:v>
                </c:pt>
                <c:pt idx="1647">
                  <c:v>15.171583579638739</c:v>
                </c:pt>
                <c:pt idx="1648">
                  <c:v>15.171583579638739</c:v>
                </c:pt>
                <c:pt idx="1649">
                  <c:v>15.171583579638739</c:v>
                </c:pt>
                <c:pt idx="1650">
                  <c:v>15.171583579638739</c:v>
                </c:pt>
                <c:pt idx="1651">
                  <c:v>15.171583579638739</c:v>
                </c:pt>
                <c:pt idx="1652">
                  <c:v>15.171583579638739</c:v>
                </c:pt>
                <c:pt idx="1653">
                  <c:v>15.171583579638739</c:v>
                </c:pt>
                <c:pt idx="1654">
                  <c:v>15.171583579638739</c:v>
                </c:pt>
                <c:pt idx="1655">
                  <c:v>15.171583579638739</c:v>
                </c:pt>
                <c:pt idx="1656">
                  <c:v>15.171583579638739</c:v>
                </c:pt>
                <c:pt idx="1657">
                  <c:v>15.171583579638739</c:v>
                </c:pt>
                <c:pt idx="1658">
                  <c:v>15.171583579638739</c:v>
                </c:pt>
                <c:pt idx="1659">
                  <c:v>15.171583579638739</c:v>
                </c:pt>
                <c:pt idx="1660">
                  <c:v>15.171583579638739</c:v>
                </c:pt>
                <c:pt idx="1661">
                  <c:v>15.171583579638739</c:v>
                </c:pt>
                <c:pt idx="1662">
                  <c:v>15.171583579638739</c:v>
                </c:pt>
                <c:pt idx="1663">
                  <c:v>15.171583579638739</c:v>
                </c:pt>
                <c:pt idx="1664">
                  <c:v>15.171583579638739</c:v>
                </c:pt>
                <c:pt idx="1665">
                  <c:v>15.171583579638739</c:v>
                </c:pt>
                <c:pt idx="1666">
                  <c:v>15.171583579638739</c:v>
                </c:pt>
                <c:pt idx="1667">
                  <c:v>15.171583579638739</c:v>
                </c:pt>
                <c:pt idx="1668">
                  <c:v>15.171583579638739</c:v>
                </c:pt>
                <c:pt idx="1669">
                  <c:v>15.171583579638739</c:v>
                </c:pt>
                <c:pt idx="1670">
                  <c:v>15.171583579638739</c:v>
                </c:pt>
                <c:pt idx="1671">
                  <c:v>15.171583579638739</c:v>
                </c:pt>
                <c:pt idx="1672">
                  <c:v>15.171583579638739</c:v>
                </c:pt>
                <c:pt idx="1673">
                  <c:v>15.171583579638739</c:v>
                </c:pt>
                <c:pt idx="1674">
                  <c:v>15.171583579638739</c:v>
                </c:pt>
                <c:pt idx="1675">
                  <c:v>15.171583579638739</c:v>
                </c:pt>
                <c:pt idx="1676">
                  <c:v>15.171583579638739</c:v>
                </c:pt>
                <c:pt idx="1677">
                  <c:v>15.171583579638739</c:v>
                </c:pt>
                <c:pt idx="1678">
                  <c:v>15.171583579638739</c:v>
                </c:pt>
                <c:pt idx="1679">
                  <c:v>15.171583579638739</c:v>
                </c:pt>
                <c:pt idx="1680">
                  <c:v>15.171583579638739</c:v>
                </c:pt>
                <c:pt idx="1681">
                  <c:v>15.171583579638739</c:v>
                </c:pt>
                <c:pt idx="1682">
                  <c:v>15.171583579638739</c:v>
                </c:pt>
                <c:pt idx="1683">
                  <c:v>15.171583579638739</c:v>
                </c:pt>
                <c:pt idx="1684">
                  <c:v>15.171583579638739</c:v>
                </c:pt>
                <c:pt idx="1685">
                  <c:v>15.171583579638739</c:v>
                </c:pt>
                <c:pt idx="1686">
                  <c:v>15.171583579638739</c:v>
                </c:pt>
                <c:pt idx="1687">
                  <c:v>15.171583579638739</c:v>
                </c:pt>
                <c:pt idx="1688">
                  <c:v>15.171583579638739</c:v>
                </c:pt>
                <c:pt idx="1689">
                  <c:v>15.171583579638739</c:v>
                </c:pt>
                <c:pt idx="1690">
                  <c:v>15.171583579638739</c:v>
                </c:pt>
                <c:pt idx="1691">
                  <c:v>15.171583579638739</c:v>
                </c:pt>
                <c:pt idx="1692">
                  <c:v>15.171583579638739</c:v>
                </c:pt>
                <c:pt idx="1693">
                  <c:v>15.171583579638739</c:v>
                </c:pt>
                <c:pt idx="1694">
                  <c:v>15.171583579638739</c:v>
                </c:pt>
                <c:pt idx="1695">
                  <c:v>15.171583579638739</c:v>
                </c:pt>
                <c:pt idx="1696">
                  <c:v>15.171583579638739</c:v>
                </c:pt>
                <c:pt idx="1697">
                  <c:v>15.171583579638739</c:v>
                </c:pt>
                <c:pt idx="1698">
                  <c:v>15.171583579638739</c:v>
                </c:pt>
                <c:pt idx="1699">
                  <c:v>15.171583579638739</c:v>
                </c:pt>
                <c:pt idx="1700">
                  <c:v>15.171583579638739</c:v>
                </c:pt>
                <c:pt idx="1701">
                  <c:v>15.171583579638739</c:v>
                </c:pt>
                <c:pt idx="1702">
                  <c:v>15.171583579638739</c:v>
                </c:pt>
                <c:pt idx="1703">
                  <c:v>15.171583579638739</c:v>
                </c:pt>
                <c:pt idx="1704">
                  <c:v>15.171583579638739</c:v>
                </c:pt>
                <c:pt idx="1705">
                  <c:v>15.171583579638739</c:v>
                </c:pt>
                <c:pt idx="1706">
                  <c:v>15.171583579638739</c:v>
                </c:pt>
                <c:pt idx="1707">
                  <c:v>15.171583579638739</c:v>
                </c:pt>
                <c:pt idx="1708">
                  <c:v>15.171583579638739</c:v>
                </c:pt>
                <c:pt idx="1709">
                  <c:v>15.171583579638739</c:v>
                </c:pt>
                <c:pt idx="1710">
                  <c:v>15.171583579638739</c:v>
                </c:pt>
                <c:pt idx="1711">
                  <c:v>15.171583579638739</c:v>
                </c:pt>
                <c:pt idx="1712">
                  <c:v>15.171583579638739</c:v>
                </c:pt>
                <c:pt idx="1713">
                  <c:v>15.171583579638739</c:v>
                </c:pt>
                <c:pt idx="1714">
                  <c:v>15.171583579638739</c:v>
                </c:pt>
                <c:pt idx="1715">
                  <c:v>15.171583579638739</c:v>
                </c:pt>
                <c:pt idx="1716">
                  <c:v>15.171583579638739</c:v>
                </c:pt>
                <c:pt idx="1717">
                  <c:v>15.171583579638739</c:v>
                </c:pt>
                <c:pt idx="1718">
                  <c:v>15.171583579638739</c:v>
                </c:pt>
                <c:pt idx="1719">
                  <c:v>15.171583579638739</c:v>
                </c:pt>
                <c:pt idx="1720">
                  <c:v>15.171583579638739</c:v>
                </c:pt>
                <c:pt idx="1721">
                  <c:v>15.171583579638739</c:v>
                </c:pt>
                <c:pt idx="1722">
                  <c:v>15.171583579638739</c:v>
                </c:pt>
                <c:pt idx="1723">
                  <c:v>15.171583579638739</c:v>
                </c:pt>
                <c:pt idx="1724">
                  <c:v>15.171583579638739</c:v>
                </c:pt>
                <c:pt idx="1725">
                  <c:v>15.171583579638739</c:v>
                </c:pt>
                <c:pt idx="1726">
                  <c:v>15.171583579638739</c:v>
                </c:pt>
                <c:pt idx="1727">
                  <c:v>15.171583579638739</c:v>
                </c:pt>
                <c:pt idx="1728">
                  <c:v>15.171583579638739</c:v>
                </c:pt>
                <c:pt idx="1729">
                  <c:v>15.171583579638739</c:v>
                </c:pt>
                <c:pt idx="1730">
                  <c:v>15.171583579638739</c:v>
                </c:pt>
                <c:pt idx="1731">
                  <c:v>15.171583579638739</c:v>
                </c:pt>
                <c:pt idx="1732">
                  <c:v>15.171583579638739</c:v>
                </c:pt>
                <c:pt idx="1733">
                  <c:v>15.171583579638739</c:v>
                </c:pt>
                <c:pt idx="1734">
                  <c:v>15.171583579638739</c:v>
                </c:pt>
                <c:pt idx="1735">
                  <c:v>15.171583579638739</c:v>
                </c:pt>
                <c:pt idx="1736">
                  <c:v>15.171583579638739</c:v>
                </c:pt>
                <c:pt idx="1737">
                  <c:v>15.171583579638739</c:v>
                </c:pt>
                <c:pt idx="1738">
                  <c:v>15.171583579638739</c:v>
                </c:pt>
                <c:pt idx="1739">
                  <c:v>15.171583579638739</c:v>
                </c:pt>
                <c:pt idx="1740">
                  <c:v>15.171583579638739</c:v>
                </c:pt>
                <c:pt idx="1741">
                  <c:v>15.171583579638739</c:v>
                </c:pt>
                <c:pt idx="1742">
                  <c:v>15.171583579638739</c:v>
                </c:pt>
                <c:pt idx="1743">
                  <c:v>15.171583579638739</c:v>
                </c:pt>
                <c:pt idx="1744">
                  <c:v>15.171583579638739</c:v>
                </c:pt>
                <c:pt idx="1745">
                  <c:v>15.171583579638739</c:v>
                </c:pt>
                <c:pt idx="1746">
                  <c:v>15.171583579638739</c:v>
                </c:pt>
                <c:pt idx="1747">
                  <c:v>15.171583579638739</c:v>
                </c:pt>
                <c:pt idx="1748">
                  <c:v>15.171583579638739</c:v>
                </c:pt>
                <c:pt idx="1749">
                  <c:v>15.171583579638739</c:v>
                </c:pt>
                <c:pt idx="1750">
                  <c:v>15.171583579638739</c:v>
                </c:pt>
                <c:pt idx="1751">
                  <c:v>15.171583579638739</c:v>
                </c:pt>
                <c:pt idx="1752">
                  <c:v>15.171583579638739</c:v>
                </c:pt>
                <c:pt idx="1753">
                  <c:v>15.171583579638739</c:v>
                </c:pt>
                <c:pt idx="1754">
                  <c:v>15.171583579638739</c:v>
                </c:pt>
                <c:pt idx="1755">
                  <c:v>15.171583579638739</c:v>
                </c:pt>
                <c:pt idx="1756">
                  <c:v>15.171583579638739</c:v>
                </c:pt>
                <c:pt idx="1757">
                  <c:v>15.171583579638739</c:v>
                </c:pt>
                <c:pt idx="1758">
                  <c:v>15.171583579638739</c:v>
                </c:pt>
                <c:pt idx="1759">
                  <c:v>15.171583579638739</c:v>
                </c:pt>
                <c:pt idx="1760">
                  <c:v>15.171583579638739</c:v>
                </c:pt>
                <c:pt idx="1761">
                  <c:v>15.171583579638739</c:v>
                </c:pt>
                <c:pt idx="1762">
                  <c:v>15.171583579638739</c:v>
                </c:pt>
                <c:pt idx="1763">
                  <c:v>15.171583579638739</c:v>
                </c:pt>
                <c:pt idx="1764">
                  <c:v>15.171583579638739</c:v>
                </c:pt>
                <c:pt idx="1765">
                  <c:v>15.171583579638739</c:v>
                </c:pt>
                <c:pt idx="1766">
                  <c:v>15.171583579638739</c:v>
                </c:pt>
                <c:pt idx="1767">
                  <c:v>15.171583579638739</c:v>
                </c:pt>
                <c:pt idx="1768">
                  <c:v>15.171583579638739</c:v>
                </c:pt>
                <c:pt idx="1769">
                  <c:v>15.171583579638739</c:v>
                </c:pt>
                <c:pt idx="1770">
                  <c:v>15.171583579638739</c:v>
                </c:pt>
                <c:pt idx="1771">
                  <c:v>15.171583579638739</c:v>
                </c:pt>
                <c:pt idx="1772">
                  <c:v>15.171583579638739</c:v>
                </c:pt>
                <c:pt idx="1773">
                  <c:v>15.171583579638739</c:v>
                </c:pt>
                <c:pt idx="1774">
                  <c:v>15.171583579638739</c:v>
                </c:pt>
                <c:pt idx="1775">
                  <c:v>15.171583579638739</c:v>
                </c:pt>
                <c:pt idx="1776">
                  <c:v>15.171583579638739</c:v>
                </c:pt>
                <c:pt idx="1777">
                  <c:v>15.171583579638739</c:v>
                </c:pt>
                <c:pt idx="1778">
                  <c:v>15.171583579638739</c:v>
                </c:pt>
                <c:pt idx="1779">
                  <c:v>15.171583579638739</c:v>
                </c:pt>
                <c:pt idx="1780">
                  <c:v>15.171583579638739</c:v>
                </c:pt>
                <c:pt idx="1781">
                  <c:v>15.171583579638739</c:v>
                </c:pt>
                <c:pt idx="1782">
                  <c:v>15.171583579638739</c:v>
                </c:pt>
                <c:pt idx="1783">
                  <c:v>15.171583579638739</c:v>
                </c:pt>
                <c:pt idx="1784">
                  <c:v>15.171583579638739</c:v>
                </c:pt>
                <c:pt idx="1785">
                  <c:v>15.171583579638739</c:v>
                </c:pt>
                <c:pt idx="1786">
                  <c:v>15.171583579638739</c:v>
                </c:pt>
                <c:pt idx="1787">
                  <c:v>15.171583579638739</c:v>
                </c:pt>
                <c:pt idx="1788">
                  <c:v>15.171583579638739</c:v>
                </c:pt>
                <c:pt idx="1789">
                  <c:v>15.171583579638739</c:v>
                </c:pt>
                <c:pt idx="1790">
                  <c:v>15.171583579638739</c:v>
                </c:pt>
                <c:pt idx="1791">
                  <c:v>15.171583579638739</c:v>
                </c:pt>
                <c:pt idx="1792">
                  <c:v>15.171583579638739</c:v>
                </c:pt>
                <c:pt idx="1793">
                  <c:v>15.171583579638739</c:v>
                </c:pt>
                <c:pt idx="1794">
                  <c:v>15.171583579638739</c:v>
                </c:pt>
                <c:pt idx="1795">
                  <c:v>15.171583579638739</c:v>
                </c:pt>
                <c:pt idx="1796">
                  <c:v>15.171583579638739</c:v>
                </c:pt>
                <c:pt idx="1797">
                  <c:v>15.171583579638739</c:v>
                </c:pt>
                <c:pt idx="1798">
                  <c:v>15.171583579638739</c:v>
                </c:pt>
                <c:pt idx="1799">
                  <c:v>15.171583579638739</c:v>
                </c:pt>
                <c:pt idx="1800">
                  <c:v>15.171583579638739</c:v>
                </c:pt>
                <c:pt idx="1801">
                  <c:v>15.171583579638739</c:v>
                </c:pt>
                <c:pt idx="1802">
                  <c:v>15.171583579638739</c:v>
                </c:pt>
                <c:pt idx="1803">
                  <c:v>15.171583579638739</c:v>
                </c:pt>
                <c:pt idx="1804">
                  <c:v>15.171583579638739</c:v>
                </c:pt>
                <c:pt idx="1805">
                  <c:v>15.171583579638739</c:v>
                </c:pt>
                <c:pt idx="1806">
                  <c:v>15.171583579638739</c:v>
                </c:pt>
                <c:pt idx="1807">
                  <c:v>15.171583579638739</c:v>
                </c:pt>
                <c:pt idx="1808">
                  <c:v>15.171583579638739</c:v>
                </c:pt>
                <c:pt idx="1809">
                  <c:v>15.171583579638739</c:v>
                </c:pt>
                <c:pt idx="1810">
                  <c:v>15.171583579638739</c:v>
                </c:pt>
                <c:pt idx="1811">
                  <c:v>15.171583579638739</c:v>
                </c:pt>
                <c:pt idx="1812">
                  <c:v>15.171583579638739</c:v>
                </c:pt>
                <c:pt idx="1813">
                  <c:v>15.171583579638739</c:v>
                </c:pt>
                <c:pt idx="1814">
                  <c:v>15.171583579638739</c:v>
                </c:pt>
                <c:pt idx="1815">
                  <c:v>15.171583579638739</c:v>
                </c:pt>
                <c:pt idx="1816">
                  <c:v>15.171583579638739</c:v>
                </c:pt>
                <c:pt idx="1817">
                  <c:v>15.171583579638739</c:v>
                </c:pt>
                <c:pt idx="1818">
                  <c:v>15.171583579638739</c:v>
                </c:pt>
                <c:pt idx="1819">
                  <c:v>15.171583579638739</c:v>
                </c:pt>
                <c:pt idx="1820">
                  <c:v>15.171583579638739</c:v>
                </c:pt>
                <c:pt idx="1821">
                  <c:v>15.171583579638739</c:v>
                </c:pt>
                <c:pt idx="1822">
                  <c:v>15.171583579638739</c:v>
                </c:pt>
                <c:pt idx="1823">
                  <c:v>15.171583579638739</c:v>
                </c:pt>
                <c:pt idx="1824">
                  <c:v>15.171583579638739</c:v>
                </c:pt>
                <c:pt idx="1825">
                  <c:v>15.171583579638739</c:v>
                </c:pt>
                <c:pt idx="1826">
                  <c:v>15.171583579638739</c:v>
                </c:pt>
                <c:pt idx="1827">
                  <c:v>15.171583579638739</c:v>
                </c:pt>
                <c:pt idx="1828">
                  <c:v>15.171583579638739</c:v>
                </c:pt>
                <c:pt idx="1829">
                  <c:v>15.171583579638739</c:v>
                </c:pt>
                <c:pt idx="1830">
                  <c:v>15.171583579638739</c:v>
                </c:pt>
                <c:pt idx="1831">
                  <c:v>15.171583579638739</c:v>
                </c:pt>
                <c:pt idx="1832">
                  <c:v>15.171583579638739</c:v>
                </c:pt>
                <c:pt idx="1833">
                  <c:v>15.171583579638739</c:v>
                </c:pt>
                <c:pt idx="1834">
                  <c:v>15.171583579638739</c:v>
                </c:pt>
                <c:pt idx="1835">
                  <c:v>15.171583579638739</c:v>
                </c:pt>
                <c:pt idx="1836">
                  <c:v>15.171583579638739</c:v>
                </c:pt>
                <c:pt idx="1837">
                  <c:v>15.171583579638739</c:v>
                </c:pt>
                <c:pt idx="1838">
                  <c:v>15.171583579638739</c:v>
                </c:pt>
                <c:pt idx="1839">
                  <c:v>15.171583579638739</c:v>
                </c:pt>
                <c:pt idx="1840">
                  <c:v>15.171583579638739</c:v>
                </c:pt>
                <c:pt idx="1841">
                  <c:v>15.171583579638739</c:v>
                </c:pt>
                <c:pt idx="1842">
                  <c:v>15.171583579638739</c:v>
                </c:pt>
                <c:pt idx="1843">
                  <c:v>15.171583579638739</c:v>
                </c:pt>
                <c:pt idx="1844">
                  <c:v>15.171583579638739</c:v>
                </c:pt>
                <c:pt idx="1845">
                  <c:v>15.171583579638739</c:v>
                </c:pt>
                <c:pt idx="1846">
                  <c:v>15.171583579638739</c:v>
                </c:pt>
                <c:pt idx="1847">
                  <c:v>15.171583579638739</c:v>
                </c:pt>
                <c:pt idx="1848">
                  <c:v>15.171583579638739</c:v>
                </c:pt>
                <c:pt idx="1849">
                  <c:v>15.171583579638739</c:v>
                </c:pt>
                <c:pt idx="1850">
                  <c:v>15.171583579638739</c:v>
                </c:pt>
                <c:pt idx="1851">
                  <c:v>15.171583579638739</c:v>
                </c:pt>
                <c:pt idx="1852">
                  <c:v>15.171583579638739</c:v>
                </c:pt>
                <c:pt idx="1853">
                  <c:v>15.171583579638739</c:v>
                </c:pt>
                <c:pt idx="1854">
                  <c:v>15.171583579638739</c:v>
                </c:pt>
                <c:pt idx="1855">
                  <c:v>15.171583579638739</c:v>
                </c:pt>
                <c:pt idx="1856">
                  <c:v>15.171583579638739</c:v>
                </c:pt>
                <c:pt idx="1857">
                  <c:v>15.171583579638739</c:v>
                </c:pt>
                <c:pt idx="1858">
                  <c:v>15.171583579638739</c:v>
                </c:pt>
                <c:pt idx="1859">
                  <c:v>15.171583579638739</c:v>
                </c:pt>
                <c:pt idx="1860">
                  <c:v>15.171583579638739</c:v>
                </c:pt>
                <c:pt idx="1861">
                  <c:v>15.171583579638739</c:v>
                </c:pt>
                <c:pt idx="1862">
                  <c:v>15.171583579638739</c:v>
                </c:pt>
                <c:pt idx="1863">
                  <c:v>15.171583579638739</c:v>
                </c:pt>
                <c:pt idx="1864">
                  <c:v>15.171583579638739</c:v>
                </c:pt>
                <c:pt idx="1865">
                  <c:v>15.171583579638739</c:v>
                </c:pt>
                <c:pt idx="1866">
                  <c:v>15.171583579638739</c:v>
                </c:pt>
                <c:pt idx="1867">
                  <c:v>15.171583579638739</c:v>
                </c:pt>
                <c:pt idx="1868">
                  <c:v>15.171583579638739</c:v>
                </c:pt>
                <c:pt idx="1869">
                  <c:v>15.171583579638739</c:v>
                </c:pt>
                <c:pt idx="1870">
                  <c:v>15.171583579638739</c:v>
                </c:pt>
                <c:pt idx="1871">
                  <c:v>15.171583579638739</c:v>
                </c:pt>
                <c:pt idx="1872">
                  <c:v>15.171583579638739</c:v>
                </c:pt>
                <c:pt idx="1873">
                  <c:v>15.171583579638739</c:v>
                </c:pt>
                <c:pt idx="1874">
                  <c:v>15.171583579638739</c:v>
                </c:pt>
                <c:pt idx="1875">
                  <c:v>15.171583579638739</c:v>
                </c:pt>
                <c:pt idx="1876">
                  <c:v>15.171583579638739</c:v>
                </c:pt>
                <c:pt idx="1877">
                  <c:v>15.171583579638739</c:v>
                </c:pt>
                <c:pt idx="1878">
                  <c:v>15.171583579638739</c:v>
                </c:pt>
                <c:pt idx="1879">
                  <c:v>15.171583579638739</c:v>
                </c:pt>
                <c:pt idx="1880">
                  <c:v>15.171583579638739</c:v>
                </c:pt>
                <c:pt idx="1881">
                  <c:v>15.171583579638739</c:v>
                </c:pt>
                <c:pt idx="1882">
                  <c:v>15.171583579638739</c:v>
                </c:pt>
                <c:pt idx="1883">
                  <c:v>15.171583579638739</c:v>
                </c:pt>
                <c:pt idx="1884">
                  <c:v>15.171583579638739</c:v>
                </c:pt>
                <c:pt idx="1885">
                  <c:v>15.171583579638739</c:v>
                </c:pt>
                <c:pt idx="1886">
                  <c:v>15.171583579638739</c:v>
                </c:pt>
                <c:pt idx="1887">
                  <c:v>15.171583579638739</c:v>
                </c:pt>
                <c:pt idx="1888">
                  <c:v>15.171583579638739</c:v>
                </c:pt>
                <c:pt idx="1889">
                  <c:v>15.171583579638739</c:v>
                </c:pt>
                <c:pt idx="1890">
                  <c:v>15.171583579638739</c:v>
                </c:pt>
                <c:pt idx="1891">
                  <c:v>15.171583579638739</c:v>
                </c:pt>
                <c:pt idx="1892">
                  <c:v>15.171583579638739</c:v>
                </c:pt>
                <c:pt idx="1893">
                  <c:v>15.171583579638739</c:v>
                </c:pt>
                <c:pt idx="1894">
                  <c:v>15.171583579638739</c:v>
                </c:pt>
                <c:pt idx="1895">
                  <c:v>15.171583579638739</c:v>
                </c:pt>
                <c:pt idx="1896">
                  <c:v>15.171583579638739</c:v>
                </c:pt>
                <c:pt idx="1897">
                  <c:v>15.171583579638739</c:v>
                </c:pt>
                <c:pt idx="1898">
                  <c:v>15.171583579638739</c:v>
                </c:pt>
                <c:pt idx="1899">
                  <c:v>15.171583579638739</c:v>
                </c:pt>
                <c:pt idx="1900">
                  <c:v>15.171583579638739</c:v>
                </c:pt>
                <c:pt idx="1901">
                  <c:v>15.171583579638739</c:v>
                </c:pt>
                <c:pt idx="1902">
                  <c:v>15.171583579638739</c:v>
                </c:pt>
                <c:pt idx="1903">
                  <c:v>15.171583579638739</c:v>
                </c:pt>
                <c:pt idx="1904">
                  <c:v>15.171583579638739</c:v>
                </c:pt>
                <c:pt idx="1905">
                  <c:v>15.171583579638739</c:v>
                </c:pt>
                <c:pt idx="1906">
                  <c:v>15.171583579638739</c:v>
                </c:pt>
                <c:pt idx="1907">
                  <c:v>15.171583579638739</c:v>
                </c:pt>
                <c:pt idx="1908">
                  <c:v>15.171583579638739</c:v>
                </c:pt>
                <c:pt idx="1909">
                  <c:v>15.171583579638739</c:v>
                </c:pt>
                <c:pt idx="1910">
                  <c:v>15.171583579638739</c:v>
                </c:pt>
                <c:pt idx="1911">
                  <c:v>15.171583579638739</c:v>
                </c:pt>
                <c:pt idx="1912">
                  <c:v>15.171583579638739</c:v>
                </c:pt>
                <c:pt idx="1913">
                  <c:v>15.171583579638739</c:v>
                </c:pt>
                <c:pt idx="1914">
                  <c:v>15.171583579638739</c:v>
                </c:pt>
                <c:pt idx="1915">
                  <c:v>15.171583579638739</c:v>
                </c:pt>
                <c:pt idx="1916">
                  <c:v>15.171583579638739</c:v>
                </c:pt>
                <c:pt idx="1917">
                  <c:v>15.171583579638739</c:v>
                </c:pt>
                <c:pt idx="1918">
                  <c:v>15.171583579638739</c:v>
                </c:pt>
                <c:pt idx="1919">
                  <c:v>15.171583579638739</c:v>
                </c:pt>
                <c:pt idx="1920">
                  <c:v>15.171583579638739</c:v>
                </c:pt>
                <c:pt idx="1921">
                  <c:v>15.171583579638739</c:v>
                </c:pt>
                <c:pt idx="1922">
                  <c:v>15.171583579638739</c:v>
                </c:pt>
                <c:pt idx="1923">
                  <c:v>15.171583579638739</c:v>
                </c:pt>
                <c:pt idx="1924">
                  <c:v>15.171583579638739</c:v>
                </c:pt>
                <c:pt idx="1925">
                  <c:v>15.171583579638739</c:v>
                </c:pt>
                <c:pt idx="1926">
                  <c:v>15.171583579638739</c:v>
                </c:pt>
                <c:pt idx="1927">
                  <c:v>15.171583579638739</c:v>
                </c:pt>
                <c:pt idx="1928">
                  <c:v>15.171583579638739</c:v>
                </c:pt>
                <c:pt idx="1929">
                  <c:v>15.171583579638739</c:v>
                </c:pt>
                <c:pt idx="1930">
                  <c:v>15.171583579638739</c:v>
                </c:pt>
                <c:pt idx="1931">
                  <c:v>15.171583579638739</c:v>
                </c:pt>
                <c:pt idx="1932">
                  <c:v>15.171583579638739</c:v>
                </c:pt>
                <c:pt idx="1933">
                  <c:v>15.171583579638739</c:v>
                </c:pt>
                <c:pt idx="1934">
                  <c:v>15.171583579638739</c:v>
                </c:pt>
                <c:pt idx="1935">
                  <c:v>15.171583579638739</c:v>
                </c:pt>
                <c:pt idx="1936">
                  <c:v>15.171583579638739</c:v>
                </c:pt>
                <c:pt idx="1937">
                  <c:v>15.171583579638739</c:v>
                </c:pt>
                <c:pt idx="1938">
                  <c:v>15.171583579638739</c:v>
                </c:pt>
                <c:pt idx="1939">
                  <c:v>15.171583579638739</c:v>
                </c:pt>
                <c:pt idx="1940">
                  <c:v>15.171583579638739</c:v>
                </c:pt>
                <c:pt idx="1941">
                  <c:v>15.171583579638739</c:v>
                </c:pt>
                <c:pt idx="1942">
                  <c:v>15.171583579638739</c:v>
                </c:pt>
                <c:pt idx="1943">
                  <c:v>15.171583579638739</c:v>
                </c:pt>
                <c:pt idx="1944">
                  <c:v>15.171583579638739</c:v>
                </c:pt>
                <c:pt idx="1945">
                  <c:v>15.171583579638739</c:v>
                </c:pt>
                <c:pt idx="1946">
                  <c:v>15.171583579638739</c:v>
                </c:pt>
                <c:pt idx="1947">
                  <c:v>15.171583579638739</c:v>
                </c:pt>
                <c:pt idx="1948">
                  <c:v>15.171583579638739</c:v>
                </c:pt>
                <c:pt idx="1949">
                  <c:v>15.171583579638739</c:v>
                </c:pt>
                <c:pt idx="1950">
                  <c:v>15.171583579638739</c:v>
                </c:pt>
                <c:pt idx="1951">
                  <c:v>15.171583579638739</c:v>
                </c:pt>
                <c:pt idx="1952">
                  <c:v>15.171583579638739</c:v>
                </c:pt>
                <c:pt idx="1953">
                  <c:v>15.171583579638739</c:v>
                </c:pt>
                <c:pt idx="1954">
                  <c:v>15.171583579638739</c:v>
                </c:pt>
                <c:pt idx="1955">
                  <c:v>15.171583579638739</c:v>
                </c:pt>
                <c:pt idx="1956">
                  <c:v>15.171583579638739</c:v>
                </c:pt>
                <c:pt idx="1957">
                  <c:v>15.171583579638739</c:v>
                </c:pt>
                <c:pt idx="1958">
                  <c:v>15.171583579638739</c:v>
                </c:pt>
                <c:pt idx="1959">
                  <c:v>15.171583579638739</c:v>
                </c:pt>
                <c:pt idx="1960">
                  <c:v>15.171583579638739</c:v>
                </c:pt>
                <c:pt idx="1961">
                  <c:v>15.171583579638739</c:v>
                </c:pt>
                <c:pt idx="1962">
                  <c:v>15.171583579638739</c:v>
                </c:pt>
                <c:pt idx="1963">
                  <c:v>15.171583579638739</c:v>
                </c:pt>
                <c:pt idx="1964">
                  <c:v>15.171583579638739</c:v>
                </c:pt>
                <c:pt idx="1965">
                  <c:v>15.171583579638739</c:v>
                </c:pt>
                <c:pt idx="1966">
                  <c:v>15.171583579638739</c:v>
                </c:pt>
                <c:pt idx="1967">
                  <c:v>15.171583579638739</c:v>
                </c:pt>
                <c:pt idx="1968">
                  <c:v>15.171583579638739</c:v>
                </c:pt>
                <c:pt idx="1969">
                  <c:v>15.171583579638739</c:v>
                </c:pt>
                <c:pt idx="1970">
                  <c:v>15.171583579638739</c:v>
                </c:pt>
                <c:pt idx="1971">
                  <c:v>15.171583579638739</c:v>
                </c:pt>
                <c:pt idx="1972">
                  <c:v>15.171583579638739</c:v>
                </c:pt>
                <c:pt idx="1973">
                  <c:v>15.171583579638739</c:v>
                </c:pt>
                <c:pt idx="1974">
                  <c:v>15.171583579638739</c:v>
                </c:pt>
                <c:pt idx="1975">
                  <c:v>15.171583579638739</c:v>
                </c:pt>
                <c:pt idx="1976">
                  <c:v>15.171583579638739</c:v>
                </c:pt>
                <c:pt idx="1977">
                  <c:v>15.171583579638739</c:v>
                </c:pt>
                <c:pt idx="1978">
                  <c:v>15.171583579638739</c:v>
                </c:pt>
                <c:pt idx="1979">
                  <c:v>15.171583579638739</c:v>
                </c:pt>
                <c:pt idx="1980">
                  <c:v>15.171583579638739</c:v>
                </c:pt>
                <c:pt idx="1981">
                  <c:v>15.171583579638739</c:v>
                </c:pt>
                <c:pt idx="1982">
                  <c:v>15.171583579638739</c:v>
                </c:pt>
                <c:pt idx="1983">
                  <c:v>15.171583579638739</c:v>
                </c:pt>
                <c:pt idx="1984">
                  <c:v>15.171583579638739</c:v>
                </c:pt>
                <c:pt idx="1985">
                  <c:v>15.171583579638739</c:v>
                </c:pt>
                <c:pt idx="1986">
                  <c:v>15.171583579638739</c:v>
                </c:pt>
                <c:pt idx="1987">
                  <c:v>15.171583579638739</c:v>
                </c:pt>
                <c:pt idx="1988">
                  <c:v>15.171583579638739</c:v>
                </c:pt>
                <c:pt idx="1989">
                  <c:v>15.171583579638739</c:v>
                </c:pt>
                <c:pt idx="1990">
                  <c:v>15.171583579638739</c:v>
                </c:pt>
                <c:pt idx="1991">
                  <c:v>15.171583579638739</c:v>
                </c:pt>
                <c:pt idx="1992">
                  <c:v>15.171583579638739</c:v>
                </c:pt>
                <c:pt idx="1993">
                  <c:v>15.171583579638739</c:v>
                </c:pt>
                <c:pt idx="1994">
                  <c:v>15.171583579638739</c:v>
                </c:pt>
                <c:pt idx="1995">
                  <c:v>15.171583579638739</c:v>
                </c:pt>
                <c:pt idx="1996">
                  <c:v>15.171583579638739</c:v>
                </c:pt>
                <c:pt idx="1997">
                  <c:v>15.171583579638739</c:v>
                </c:pt>
                <c:pt idx="1998">
                  <c:v>15.171583579638739</c:v>
                </c:pt>
                <c:pt idx="1999">
                  <c:v>15.171583579638739</c:v>
                </c:pt>
                <c:pt idx="2000">
                  <c:v>15.171583579638739</c:v>
                </c:pt>
                <c:pt idx="2001">
                  <c:v>15.171583579638739</c:v>
                </c:pt>
                <c:pt idx="2002">
                  <c:v>15.171583579638739</c:v>
                </c:pt>
                <c:pt idx="2003">
                  <c:v>15.171583579638739</c:v>
                </c:pt>
                <c:pt idx="2004">
                  <c:v>15.171583579638739</c:v>
                </c:pt>
                <c:pt idx="2005">
                  <c:v>15.171583579638739</c:v>
                </c:pt>
                <c:pt idx="2006">
                  <c:v>15.171583579638739</c:v>
                </c:pt>
                <c:pt idx="2007">
                  <c:v>15.171583579638739</c:v>
                </c:pt>
                <c:pt idx="2008">
                  <c:v>15.171583579638739</c:v>
                </c:pt>
                <c:pt idx="2009">
                  <c:v>15.171583579638739</c:v>
                </c:pt>
                <c:pt idx="2010">
                  <c:v>15.171583579638739</c:v>
                </c:pt>
                <c:pt idx="2011">
                  <c:v>15.171583579638739</c:v>
                </c:pt>
                <c:pt idx="2012">
                  <c:v>15.171583579638739</c:v>
                </c:pt>
                <c:pt idx="2013">
                  <c:v>15.171583579638739</c:v>
                </c:pt>
                <c:pt idx="2014">
                  <c:v>15.171583579638739</c:v>
                </c:pt>
                <c:pt idx="2015">
                  <c:v>15.171583579638739</c:v>
                </c:pt>
                <c:pt idx="2016">
                  <c:v>15.171583579638739</c:v>
                </c:pt>
                <c:pt idx="2017">
                  <c:v>15.171583579638739</c:v>
                </c:pt>
                <c:pt idx="2018">
                  <c:v>15.171583579638739</c:v>
                </c:pt>
                <c:pt idx="2019">
                  <c:v>15.171583579638739</c:v>
                </c:pt>
                <c:pt idx="2020">
                  <c:v>15.171583579638739</c:v>
                </c:pt>
                <c:pt idx="2021">
                  <c:v>15.171583579638739</c:v>
                </c:pt>
                <c:pt idx="2022">
                  <c:v>15.171583579638739</c:v>
                </c:pt>
                <c:pt idx="2023">
                  <c:v>15.171583579638739</c:v>
                </c:pt>
                <c:pt idx="2024">
                  <c:v>15.171583579638739</c:v>
                </c:pt>
                <c:pt idx="2025">
                  <c:v>15.171583579638739</c:v>
                </c:pt>
                <c:pt idx="2026">
                  <c:v>15.171583579638739</c:v>
                </c:pt>
                <c:pt idx="2027">
                  <c:v>15.171583579638739</c:v>
                </c:pt>
                <c:pt idx="2028">
                  <c:v>15.171583579638739</c:v>
                </c:pt>
                <c:pt idx="2029">
                  <c:v>15.171583579638739</c:v>
                </c:pt>
                <c:pt idx="2030">
                  <c:v>15.171583579638739</c:v>
                </c:pt>
                <c:pt idx="2031">
                  <c:v>15.171583579638739</c:v>
                </c:pt>
                <c:pt idx="2032">
                  <c:v>15.171583579638739</c:v>
                </c:pt>
                <c:pt idx="2033">
                  <c:v>15.171583579638739</c:v>
                </c:pt>
                <c:pt idx="2034">
                  <c:v>15.171583579638739</c:v>
                </c:pt>
                <c:pt idx="2035">
                  <c:v>15.171583579638739</c:v>
                </c:pt>
                <c:pt idx="2036">
                  <c:v>15.171583579638739</c:v>
                </c:pt>
                <c:pt idx="2037">
                  <c:v>15.171583579638739</c:v>
                </c:pt>
                <c:pt idx="2038">
                  <c:v>15.171583579638739</c:v>
                </c:pt>
                <c:pt idx="2039">
                  <c:v>15.171583579638739</c:v>
                </c:pt>
                <c:pt idx="2040">
                  <c:v>15.171583579638739</c:v>
                </c:pt>
                <c:pt idx="2041">
                  <c:v>15.171583579638739</c:v>
                </c:pt>
                <c:pt idx="2042">
                  <c:v>15.171583579638739</c:v>
                </c:pt>
                <c:pt idx="2043">
                  <c:v>15.171583579638739</c:v>
                </c:pt>
                <c:pt idx="2044">
                  <c:v>15.171583579638739</c:v>
                </c:pt>
                <c:pt idx="2045">
                  <c:v>15.171583579638739</c:v>
                </c:pt>
                <c:pt idx="2046">
                  <c:v>15.171583579638739</c:v>
                </c:pt>
                <c:pt idx="2047">
                  <c:v>15.171583579638739</c:v>
                </c:pt>
                <c:pt idx="2048">
                  <c:v>15.171583579638739</c:v>
                </c:pt>
                <c:pt idx="2049">
                  <c:v>15.171583579638739</c:v>
                </c:pt>
                <c:pt idx="2050">
                  <c:v>15.171583579638739</c:v>
                </c:pt>
                <c:pt idx="2051">
                  <c:v>15.171583579638739</c:v>
                </c:pt>
                <c:pt idx="2052">
                  <c:v>15.171583579638739</c:v>
                </c:pt>
                <c:pt idx="2053">
                  <c:v>15.171583579638739</c:v>
                </c:pt>
                <c:pt idx="2054">
                  <c:v>15.171583579638739</c:v>
                </c:pt>
                <c:pt idx="2055">
                  <c:v>15.171583579638739</c:v>
                </c:pt>
                <c:pt idx="2056">
                  <c:v>15.171583579638739</c:v>
                </c:pt>
                <c:pt idx="2057">
                  <c:v>15.171583579638739</c:v>
                </c:pt>
                <c:pt idx="2058">
                  <c:v>15.171583579638739</c:v>
                </c:pt>
                <c:pt idx="2059">
                  <c:v>15.171583579638739</c:v>
                </c:pt>
                <c:pt idx="2060">
                  <c:v>15.171583579638739</c:v>
                </c:pt>
                <c:pt idx="2061">
                  <c:v>15.171583579638739</c:v>
                </c:pt>
                <c:pt idx="2062">
                  <c:v>15.171583579638739</c:v>
                </c:pt>
                <c:pt idx="2063">
                  <c:v>15.171583579638739</c:v>
                </c:pt>
                <c:pt idx="2064">
                  <c:v>15.171583579638739</c:v>
                </c:pt>
                <c:pt idx="2065">
                  <c:v>15.171583579638739</c:v>
                </c:pt>
                <c:pt idx="2066">
                  <c:v>15.171583579638739</c:v>
                </c:pt>
                <c:pt idx="2067">
                  <c:v>15.171583579638739</c:v>
                </c:pt>
                <c:pt idx="2068">
                  <c:v>15.171583579638739</c:v>
                </c:pt>
                <c:pt idx="2069">
                  <c:v>15.171583579638739</c:v>
                </c:pt>
                <c:pt idx="2070">
                  <c:v>15.171583579638739</c:v>
                </c:pt>
                <c:pt idx="2071">
                  <c:v>15.171583579638739</c:v>
                </c:pt>
                <c:pt idx="2072">
                  <c:v>15.171583579638739</c:v>
                </c:pt>
                <c:pt idx="2073">
                  <c:v>15.171583579638739</c:v>
                </c:pt>
                <c:pt idx="2074">
                  <c:v>15.171583579638739</c:v>
                </c:pt>
                <c:pt idx="2075">
                  <c:v>15.171583579638739</c:v>
                </c:pt>
                <c:pt idx="2076">
                  <c:v>15.171583579638739</c:v>
                </c:pt>
                <c:pt idx="2077">
                  <c:v>15.171583579638739</c:v>
                </c:pt>
                <c:pt idx="2078">
                  <c:v>15.171583579638739</c:v>
                </c:pt>
                <c:pt idx="2079">
                  <c:v>15.171583579638739</c:v>
                </c:pt>
                <c:pt idx="2080">
                  <c:v>15.171583579638739</c:v>
                </c:pt>
                <c:pt idx="2081">
                  <c:v>15.171583579638739</c:v>
                </c:pt>
                <c:pt idx="2082">
                  <c:v>15.171583579638739</c:v>
                </c:pt>
                <c:pt idx="2083">
                  <c:v>15.171583579638739</c:v>
                </c:pt>
                <c:pt idx="2084">
                  <c:v>15.171583579638739</c:v>
                </c:pt>
                <c:pt idx="2085">
                  <c:v>15.171583579638739</c:v>
                </c:pt>
                <c:pt idx="2086">
                  <c:v>15.171583579638739</c:v>
                </c:pt>
                <c:pt idx="2087">
                  <c:v>15.171583579638739</c:v>
                </c:pt>
                <c:pt idx="2088">
                  <c:v>15.171583579638739</c:v>
                </c:pt>
                <c:pt idx="2089">
                  <c:v>15.171583579638739</c:v>
                </c:pt>
                <c:pt idx="2090">
                  <c:v>15.171583579638739</c:v>
                </c:pt>
                <c:pt idx="2091">
                  <c:v>15.171583579638739</c:v>
                </c:pt>
                <c:pt idx="2092">
                  <c:v>15.171583579638739</c:v>
                </c:pt>
                <c:pt idx="2093">
                  <c:v>15.171583579638739</c:v>
                </c:pt>
                <c:pt idx="2094">
                  <c:v>15.171583579638739</c:v>
                </c:pt>
                <c:pt idx="2095">
                  <c:v>15.171583579638739</c:v>
                </c:pt>
                <c:pt idx="2096">
                  <c:v>15.171583579638739</c:v>
                </c:pt>
                <c:pt idx="2097">
                  <c:v>15.171583579638739</c:v>
                </c:pt>
                <c:pt idx="2098">
                  <c:v>15.171583579638739</c:v>
                </c:pt>
                <c:pt idx="2099">
                  <c:v>15.171583579638739</c:v>
                </c:pt>
                <c:pt idx="2100">
                  <c:v>15.171583579638739</c:v>
                </c:pt>
                <c:pt idx="2101">
                  <c:v>15.171583579638739</c:v>
                </c:pt>
                <c:pt idx="2102">
                  <c:v>15.171583579638739</c:v>
                </c:pt>
                <c:pt idx="2103">
                  <c:v>15.171583579638739</c:v>
                </c:pt>
                <c:pt idx="2104">
                  <c:v>15.171583579638739</c:v>
                </c:pt>
                <c:pt idx="2105">
                  <c:v>15.171583579638739</c:v>
                </c:pt>
                <c:pt idx="2106">
                  <c:v>15.171583579638739</c:v>
                </c:pt>
                <c:pt idx="2107">
                  <c:v>15.171583579638739</c:v>
                </c:pt>
                <c:pt idx="2108">
                  <c:v>15.171583579638739</c:v>
                </c:pt>
                <c:pt idx="2109">
                  <c:v>15.171583579638739</c:v>
                </c:pt>
                <c:pt idx="2110">
                  <c:v>15.171583579638739</c:v>
                </c:pt>
                <c:pt idx="2111">
                  <c:v>15.171583579638739</c:v>
                </c:pt>
                <c:pt idx="2112">
                  <c:v>15.171583579638739</c:v>
                </c:pt>
                <c:pt idx="2113">
                  <c:v>15.171583579638739</c:v>
                </c:pt>
                <c:pt idx="2114">
                  <c:v>15.171583579638739</c:v>
                </c:pt>
                <c:pt idx="2115">
                  <c:v>15.171583579638739</c:v>
                </c:pt>
                <c:pt idx="2116">
                  <c:v>15.171583579638739</c:v>
                </c:pt>
                <c:pt idx="2117">
                  <c:v>15.171583579638739</c:v>
                </c:pt>
                <c:pt idx="2118">
                  <c:v>15.171583579638739</c:v>
                </c:pt>
                <c:pt idx="2119">
                  <c:v>15.171583579638739</c:v>
                </c:pt>
                <c:pt idx="2120">
                  <c:v>15.171583579638739</c:v>
                </c:pt>
                <c:pt idx="2121">
                  <c:v>15.171583579638739</c:v>
                </c:pt>
                <c:pt idx="2122">
                  <c:v>15.171583579638739</c:v>
                </c:pt>
                <c:pt idx="2123">
                  <c:v>15.171583579638739</c:v>
                </c:pt>
                <c:pt idx="2124">
                  <c:v>15.171583579638739</c:v>
                </c:pt>
                <c:pt idx="2125">
                  <c:v>15.171583579638739</c:v>
                </c:pt>
                <c:pt idx="2126">
                  <c:v>15.171583579638739</c:v>
                </c:pt>
                <c:pt idx="2127">
                  <c:v>15.171583579638739</c:v>
                </c:pt>
                <c:pt idx="2128">
                  <c:v>15.171583579638739</c:v>
                </c:pt>
                <c:pt idx="2129">
                  <c:v>15.171583579638739</c:v>
                </c:pt>
                <c:pt idx="2130">
                  <c:v>15.171583579638739</c:v>
                </c:pt>
                <c:pt idx="2131">
                  <c:v>15.171583579638739</c:v>
                </c:pt>
                <c:pt idx="2132">
                  <c:v>15.171583579638739</c:v>
                </c:pt>
                <c:pt idx="2133">
                  <c:v>15.171583579638739</c:v>
                </c:pt>
                <c:pt idx="2134">
                  <c:v>15.171583579638739</c:v>
                </c:pt>
                <c:pt idx="2135">
                  <c:v>15.171583579638739</c:v>
                </c:pt>
                <c:pt idx="2136">
                  <c:v>15.171583579638739</c:v>
                </c:pt>
                <c:pt idx="2137">
                  <c:v>15.171583579638739</c:v>
                </c:pt>
                <c:pt idx="2138">
                  <c:v>15.171583579638739</c:v>
                </c:pt>
                <c:pt idx="2139">
                  <c:v>15.171583579638739</c:v>
                </c:pt>
                <c:pt idx="2140">
                  <c:v>15.171583579638739</c:v>
                </c:pt>
                <c:pt idx="2141">
                  <c:v>15.171583579638739</c:v>
                </c:pt>
                <c:pt idx="2142">
                  <c:v>15.171583579638739</c:v>
                </c:pt>
                <c:pt idx="2143">
                  <c:v>15.171583579638739</c:v>
                </c:pt>
                <c:pt idx="2144">
                  <c:v>15.171583579638739</c:v>
                </c:pt>
                <c:pt idx="2145">
                  <c:v>15.171583579638739</c:v>
                </c:pt>
                <c:pt idx="2146">
                  <c:v>15.171583579638739</c:v>
                </c:pt>
                <c:pt idx="2147">
                  <c:v>15.171583579638739</c:v>
                </c:pt>
                <c:pt idx="2148">
                  <c:v>15.171583579638739</c:v>
                </c:pt>
                <c:pt idx="2149">
                  <c:v>15.171583579638739</c:v>
                </c:pt>
                <c:pt idx="2150">
                  <c:v>15.171583579638739</c:v>
                </c:pt>
                <c:pt idx="2151">
                  <c:v>15.171583579638739</c:v>
                </c:pt>
                <c:pt idx="2152">
                  <c:v>15.171583579638739</c:v>
                </c:pt>
                <c:pt idx="2153">
                  <c:v>15.171583579638739</c:v>
                </c:pt>
                <c:pt idx="2154">
                  <c:v>15.171583579638739</c:v>
                </c:pt>
                <c:pt idx="2155">
                  <c:v>15.171583579638739</c:v>
                </c:pt>
                <c:pt idx="2156">
                  <c:v>15.171583579638739</c:v>
                </c:pt>
                <c:pt idx="2157">
                  <c:v>15.171583579638739</c:v>
                </c:pt>
                <c:pt idx="2158">
                  <c:v>15.171583579638739</c:v>
                </c:pt>
                <c:pt idx="2159">
                  <c:v>15.171583579638739</c:v>
                </c:pt>
                <c:pt idx="2160">
                  <c:v>15.171583579638739</c:v>
                </c:pt>
                <c:pt idx="2161">
                  <c:v>15.171583579638739</c:v>
                </c:pt>
                <c:pt idx="2162">
                  <c:v>15.171583579638739</c:v>
                </c:pt>
                <c:pt idx="2163">
                  <c:v>15.171583579638739</c:v>
                </c:pt>
                <c:pt idx="2164">
                  <c:v>15.171583579638739</c:v>
                </c:pt>
                <c:pt idx="2165">
                  <c:v>15.171583579638739</c:v>
                </c:pt>
                <c:pt idx="2166">
                  <c:v>15.171583579638739</c:v>
                </c:pt>
                <c:pt idx="2167">
                  <c:v>15.171583579638739</c:v>
                </c:pt>
                <c:pt idx="2168">
                  <c:v>15.171583579638739</c:v>
                </c:pt>
                <c:pt idx="2169">
                  <c:v>15.171583579638739</c:v>
                </c:pt>
                <c:pt idx="2170">
                  <c:v>15.171583579638739</c:v>
                </c:pt>
                <c:pt idx="2171">
                  <c:v>15.171583579638739</c:v>
                </c:pt>
                <c:pt idx="2172">
                  <c:v>15.171583579638739</c:v>
                </c:pt>
                <c:pt idx="2173">
                  <c:v>15.171583579638739</c:v>
                </c:pt>
                <c:pt idx="2174">
                  <c:v>15.171583579638739</c:v>
                </c:pt>
                <c:pt idx="2175">
                  <c:v>15.171583579638739</c:v>
                </c:pt>
                <c:pt idx="2176">
                  <c:v>15.171583579638739</c:v>
                </c:pt>
                <c:pt idx="2177">
                  <c:v>15.171583579638739</c:v>
                </c:pt>
                <c:pt idx="2178">
                  <c:v>15.171583579638739</c:v>
                </c:pt>
                <c:pt idx="2179">
                  <c:v>15.171583579638739</c:v>
                </c:pt>
                <c:pt idx="2180">
                  <c:v>15.171583579638739</c:v>
                </c:pt>
                <c:pt idx="2181">
                  <c:v>15.171583579638739</c:v>
                </c:pt>
                <c:pt idx="2182">
                  <c:v>15.171583579638739</c:v>
                </c:pt>
                <c:pt idx="2183">
                  <c:v>15.171583579638739</c:v>
                </c:pt>
                <c:pt idx="2184">
                  <c:v>15.171583579638739</c:v>
                </c:pt>
                <c:pt idx="2185">
                  <c:v>15.171583579638739</c:v>
                </c:pt>
                <c:pt idx="2186">
                  <c:v>15.171583579638739</c:v>
                </c:pt>
                <c:pt idx="2187">
                  <c:v>15.171583579638739</c:v>
                </c:pt>
                <c:pt idx="2188">
                  <c:v>15.171583579638739</c:v>
                </c:pt>
                <c:pt idx="2189">
                  <c:v>15.171583579638739</c:v>
                </c:pt>
                <c:pt idx="2190">
                  <c:v>15.171583579638739</c:v>
                </c:pt>
                <c:pt idx="2191">
                  <c:v>15.171583579638739</c:v>
                </c:pt>
                <c:pt idx="2192">
                  <c:v>15.171583579638739</c:v>
                </c:pt>
                <c:pt idx="2193">
                  <c:v>15.171583579638739</c:v>
                </c:pt>
                <c:pt idx="2194">
                  <c:v>15.171583579638739</c:v>
                </c:pt>
                <c:pt idx="2195">
                  <c:v>15.171583579638739</c:v>
                </c:pt>
                <c:pt idx="2196">
                  <c:v>15.171583579638739</c:v>
                </c:pt>
                <c:pt idx="2197">
                  <c:v>15.171583579638739</c:v>
                </c:pt>
                <c:pt idx="2198">
                  <c:v>15.171583579638739</c:v>
                </c:pt>
                <c:pt idx="2199">
                  <c:v>15.171583579638739</c:v>
                </c:pt>
                <c:pt idx="2200">
                  <c:v>15.171583579638739</c:v>
                </c:pt>
                <c:pt idx="2201">
                  <c:v>15.171583579638739</c:v>
                </c:pt>
                <c:pt idx="2202">
                  <c:v>15.171583579638739</c:v>
                </c:pt>
                <c:pt idx="2203">
                  <c:v>15.171583579638739</c:v>
                </c:pt>
                <c:pt idx="2204">
                  <c:v>15.171583579638739</c:v>
                </c:pt>
                <c:pt idx="2205">
                  <c:v>15.171583579638739</c:v>
                </c:pt>
                <c:pt idx="2206">
                  <c:v>15.171583579638739</c:v>
                </c:pt>
                <c:pt idx="2207">
                  <c:v>15.171583579638739</c:v>
                </c:pt>
                <c:pt idx="2208">
                  <c:v>15.171583579638739</c:v>
                </c:pt>
                <c:pt idx="2209">
                  <c:v>15.171583579638739</c:v>
                </c:pt>
                <c:pt idx="2210">
                  <c:v>15.171583579638739</c:v>
                </c:pt>
                <c:pt idx="2211">
                  <c:v>15.171583579638739</c:v>
                </c:pt>
                <c:pt idx="2212">
                  <c:v>15.171583579638739</c:v>
                </c:pt>
                <c:pt idx="2213">
                  <c:v>15.171583579638739</c:v>
                </c:pt>
                <c:pt idx="2214">
                  <c:v>15.171583579638739</c:v>
                </c:pt>
                <c:pt idx="2215">
                  <c:v>15.171583579638739</c:v>
                </c:pt>
                <c:pt idx="2216">
                  <c:v>15.171583579638739</c:v>
                </c:pt>
                <c:pt idx="2217">
                  <c:v>15.171583579638739</c:v>
                </c:pt>
                <c:pt idx="2218">
                  <c:v>15.171583579638739</c:v>
                </c:pt>
                <c:pt idx="2219">
                  <c:v>15.171583579638739</c:v>
                </c:pt>
                <c:pt idx="2220">
                  <c:v>15.171583579638739</c:v>
                </c:pt>
                <c:pt idx="2221">
                  <c:v>15.171583579638739</c:v>
                </c:pt>
                <c:pt idx="2222">
                  <c:v>15.171583579638739</c:v>
                </c:pt>
                <c:pt idx="2223">
                  <c:v>15.171583579638739</c:v>
                </c:pt>
                <c:pt idx="2224">
                  <c:v>15.171583579638739</c:v>
                </c:pt>
                <c:pt idx="2225">
                  <c:v>15.171583579638739</c:v>
                </c:pt>
                <c:pt idx="2226">
                  <c:v>15.171583579638739</c:v>
                </c:pt>
                <c:pt idx="2227">
                  <c:v>15.171583579638739</c:v>
                </c:pt>
                <c:pt idx="2228">
                  <c:v>15.171583579638739</c:v>
                </c:pt>
                <c:pt idx="2229">
                  <c:v>15.171583579638739</c:v>
                </c:pt>
                <c:pt idx="2230">
                  <c:v>15.171583579638739</c:v>
                </c:pt>
                <c:pt idx="2231">
                  <c:v>15.171583579638739</c:v>
                </c:pt>
                <c:pt idx="2232">
                  <c:v>15.171583579638739</c:v>
                </c:pt>
                <c:pt idx="2233">
                  <c:v>15.171583579638739</c:v>
                </c:pt>
                <c:pt idx="2234">
                  <c:v>15.171583579638739</c:v>
                </c:pt>
                <c:pt idx="2235">
                  <c:v>15.171583579638739</c:v>
                </c:pt>
                <c:pt idx="2236">
                  <c:v>15.171583579638739</c:v>
                </c:pt>
                <c:pt idx="2237">
                  <c:v>15.171583579638739</c:v>
                </c:pt>
                <c:pt idx="2238">
                  <c:v>15.171583579638739</c:v>
                </c:pt>
                <c:pt idx="2239">
                  <c:v>15.171583579638739</c:v>
                </c:pt>
                <c:pt idx="2240">
                  <c:v>15.171583579638739</c:v>
                </c:pt>
                <c:pt idx="2241">
                  <c:v>15.171583579638739</c:v>
                </c:pt>
                <c:pt idx="2242">
                  <c:v>15.171583579638739</c:v>
                </c:pt>
                <c:pt idx="2243">
                  <c:v>15.171583579638739</c:v>
                </c:pt>
                <c:pt idx="2244">
                  <c:v>15.171583579638739</c:v>
                </c:pt>
                <c:pt idx="2245">
                  <c:v>15.171583579638739</c:v>
                </c:pt>
                <c:pt idx="2246">
                  <c:v>15.171583579638739</c:v>
                </c:pt>
                <c:pt idx="2247">
                  <c:v>15.171583579638739</c:v>
                </c:pt>
                <c:pt idx="2248">
                  <c:v>15.171583579638739</c:v>
                </c:pt>
                <c:pt idx="2249">
                  <c:v>15.171583579638739</c:v>
                </c:pt>
                <c:pt idx="2250">
                  <c:v>15.171583579638739</c:v>
                </c:pt>
                <c:pt idx="2251">
                  <c:v>15.171583579638739</c:v>
                </c:pt>
                <c:pt idx="2252">
                  <c:v>15.171583579638739</c:v>
                </c:pt>
                <c:pt idx="2253">
                  <c:v>15.171583579638739</c:v>
                </c:pt>
                <c:pt idx="2254">
                  <c:v>15.171583579638739</c:v>
                </c:pt>
                <c:pt idx="2255">
                  <c:v>15.171583579638739</c:v>
                </c:pt>
                <c:pt idx="2256">
                  <c:v>15.171583579638739</c:v>
                </c:pt>
                <c:pt idx="2257">
                  <c:v>15.171583579638739</c:v>
                </c:pt>
                <c:pt idx="2258">
                  <c:v>15.171583579638739</c:v>
                </c:pt>
                <c:pt idx="2259">
                  <c:v>15.171583579638739</c:v>
                </c:pt>
                <c:pt idx="2260">
                  <c:v>15.171583579638739</c:v>
                </c:pt>
                <c:pt idx="2261">
                  <c:v>15.171583579638739</c:v>
                </c:pt>
                <c:pt idx="2262">
                  <c:v>15.171583579638739</c:v>
                </c:pt>
                <c:pt idx="2263">
                  <c:v>15.171583579638739</c:v>
                </c:pt>
                <c:pt idx="2264">
                  <c:v>15.171583579638739</c:v>
                </c:pt>
                <c:pt idx="2265">
                  <c:v>15.171583579638739</c:v>
                </c:pt>
                <c:pt idx="2266">
                  <c:v>15.171583579638739</c:v>
                </c:pt>
                <c:pt idx="2267">
                  <c:v>15.171583579638739</c:v>
                </c:pt>
                <c:pt idx="2268">
                  <c:v>15.171583579638739</c:v>
                </c:pt>
                <c:pt idx="2269">
                  <c:v>15.171583579638739</c:v>
                </c:pt>
                <c:pt idx="2270">
                  <c:v>15.171583579638739</c:v>
                </c:pt>
                <c:pt idx="2271">
                  <c:v>15.171583579638739</c:v>
                </c:pt>
                <c:pt idx="2272">
                  <c:v>15.171583579638739</c:v>
                </c:pt>
                <c:pt idx="2273">
                  <c:v>15.171583579638739</c:v>
                </c:pt>
                <c:pt idx="2274">
                  <c:v>15.171583579638739</c:v>
                </c:pt>
                <c:pt idx="2275">
                  <c:v>15.171583579638739</c:v>
                </c:pt>
                <c:pt idx="2276">
                  <c:v>15.171583579638739</c:v>
                </c:pt>
                <c:pt idx="2277">
                  <c:v>15.171583579638739</c:v>
                </c:pt>
                <c:pt idx="2278">
                  <c:v>15.171583579638739</c:v>
                </c:pt>
                <c:pt idx="2279">
                  <c:v>15.171583579638739</c:v>
                </c:pt>
                <c:pt idx="2280">
                  <c:v>15.171583579638739</c:v>
                </c:pt>
                <c:pt idx="2281">
                  <c:v>15.171583579638739</c:v>
                </c:pt>
                <c:pt idx="2282">
                  <c:v>15.171583579638739</c:v>
                </c:pt>
                <c:pt idx="2283">
                  <c:v>15.171583579638739</c:v>
                </c:pt>
                <c:pt idx="2284">
                  <c:v>15.171583579638739</c:v>
                </c:pt>
                <c:pt idx="2285">
                  <c:v>15.171583579638739</c:v>
                </c:pt>
                <c:pt idx="2286">
                  <c:v>15.171583579638739</c:v>
                </c:pt>
                <c:pt idx="2287">
                  <c:v>15.171583579638739</c:v>
                </c:pt>
                <c:pt idx="2288">
                  <c:v>15.171583579638739</c:v>
                </c:pt>
                <c:pt idx="2289">
                  <c:v>15.171583579638739</c:v>
                </c:pt>
                <c:pt idx="2290">
                  <c:v>15.171583579638739</c:v>
                </c:pt>
                <c:pt idx="2291">
                  <c:v>15.171583579638739</c:v>
                </c:pt>
                <c:pt idx="2292">
                  <c:v>15.171583579638739</c:v>
                </c:pt>
                <c:pt idx="2293">
                  <c:v>15.171583579638739</c:v>
                </c:pt>
                <c:pt idx="2294">
                  <c:v>15.171583579638739</c:v>
                </c:pt>
                <c:pt idx="2295">
                  <c:v>15.171583579638739</c:v>
                </c:pt>
                <c:pt idx="2296">
                  <c:v>15.171583579638739</c:v>
                </c:pt>
                <c:pt idx="2297">
                  <c:v>15.171583579638739</c:v>
                </c:pt>
                <c:pt idx="2298">
                  <c:v>15.171583579638739</c:v>
                </c:pt>
                <c:pt idx="2299">
                  <c:v>15.171583579638739</c:v>
                </c:pt>
                <c:pt idx="2300">
                  <c:v>15.171583579638739</c:v>
                </c:pt>
                <c:pt idx="2301">
                  <c:v>15.171583579638739</c:v>
                </c:pt>
                <c:pt idx="2302">
                  <c:v>15.171583579638739</c:v>
                </c:pt>
                <c:pt idx="2303">
                  <c:v>15.171583579638739</c:v>
                </c:pt>
                <c:pt idx="2304">
                  <c:v>15.171583579638739</c:v>
                </c:pt>
                <c:pt idx="2305">
                  <c:v>15.171583579638739</c:v>
                </c:pt>
                <c:pt idx="2306">
                  <c:v>15.171583579638739</c:v>
                </c:pt>
                <c:pt idx="2307">
                  <c:v>15.171583579638739</c:v>
                </c:pt>
                <c:pt idx="2308">
                  <c:v>15.171583579638739</c:v>
                </c:pt>
                <c:pt idx="2309">
                  <c:v>15.171583579638739</c:v>
                </c:pt>
                <c:pt idx="2310">
                  <c:v>15.171583579638739</c:v>
                </c:pt>
                <c:pt idx="2311">
                  <c:v>15.171583579638739</c:v>
                </c:pt>
                <c:pt idx="2312">
                  <c:v>15.171583579638739</c:v>
                </c:pt>
                <c:pt idx="2313">
                  <c:v>15.171583579638739</c:v>
                </c:pt>
                <c:pt idx="2314">
                  <c:v>15.171583579638739</c:v>
                </c:pt>
                <c:pt idx="2315">
                  <c:v>15.171583579638739</c:v>
                </c:pt>
                <c:pt idx="2316">
                  <c:v>15.171583579638739</c:v>
                </c:pt>
                <c:pt idx="2317">
                  <c:v>15.171583579638739</c:v>
                </c:pt>
                <c:pt idx="2318">
                  <c:v>15.171583579638739</c:v>
                </c:pt>
                <c:pt idx="2319">
                  <c:v>15.171583579638739</c:v>
                </c:pt>
                <c:pt idx="2320">
                  <c:v>15.171583579638739</c:v>
                </c:pt>
                <c:pt idx="2321">
                  <c:v>15.171583579638739</c:v>
                </c:pt>
                <c:pt idx="2322">
                  <c:v>15.171583579638739</c:v>
                </c:pt>
                <c:pt idx="2323">
                  <c:v>15.171583579638739</c:v>
                </c:pt>
                <c:pt idx="2324">
                  <c:v>15.171583579638739</c:v>
                </c:pt>
                <c:pt idx="2325">
                  <c:v>15.171583579638739</c:v>
                </c:pt>
                <c:pt idx="2326">
                  <c:v>15.171583579638739</c:v>
                </c:pt>
                <c:pt idx="2327">
                  <c:v>15.171583579638739</c:v>
                </c:pt>
                <c:pt idx="2328">
                  <c:v>15.171583579638739</c:v>
                </c:pt>
                <c:pt idx="2329">
                  <c:v>15.171583579638739</c:v>
                </c:pt>
                <c:pt idx="2330">
                  <c:v>15.171583579638739</c:v>
                </c:pt>
                <c:pt idx="2331">
                  <c:v>15.171583579638739</c:v>
                </c:pt>
                <c:pt idx="2332">
                  <c:v>15.171583579638739</c:v>
                </c:pt>
                <c:pt idx="2333">
                  <c:v>15.171583579638739</c:v>
                </c:pt>
                <c:pt idx="2334">
                  <c:v>15.171583579638739</c:v>
                </c:pt>
                <c:pt idx="2335">
                  <c:v>15.171583579638739</c:v>
                </c:pt>
                <c:pt idx="2336">
                  <c:v>15.171583579638739</c:v>
                </c:pt>
                <c:pt idx="2337">
                  <c:v>15.171583579638739</c:v>
                </c:pt>
                <c:pt idx="2338">
                  <c:v>15.171583579638739</c:v>
                </c:pt>
                <c:pt idx="2339">
                  <c:v>15.171583579638739</c:v>
                </c:pt>
                <c:pt idx="2340">
                  <c:v>15.171583579638739</c:v>
                </c:pt>
                <c:pt idx="2341">
                  <c:v>15.171583579638739</c:v>
                </c:pt>
                <c:pt idx="2342">
                  <c:v>15.171583579638739</c:v>
                </c:pt>
                <c:pt idx="2343">
                  <c:v>15.171583579638739</c:v>
                </c:pt>
                <c:pt idx="2344">
                  <c:v>15.171583579638739</c:v>
                </c:pt>
                <c:pt idx="2345">
                  <c:v>15.171583579638739</c:v>
                </c:pt>
                <c:pt idx="2346">
                  <c:v>15.171583579638739</c:v>
                </c:pt>
                <c:pt idx="2347">
                  <c:v>15.171583579638739</c:v>
                </c:pt>
                <c:pt idx="2348">
                  <c:v>15.171583579638739</c:v>
                </c:pt>
                <c:pt idx="2349">
                  <c:v>15.171583579638739</c:v>
                </c:pt>
                <c:pt idx="2350">
                  <c:v>15.171583579638739</c:v>
                </c:pt>
                <c:pt idx="2351">
                  <c:v>15.171583579638739</c:v>
                </c:pt>
                <c:pt idx="2352">
                  <c:v>15.171583579638739</c:v>
                </c:pt>
                <c:pt idx="2353">
                  <c:v>15.171583579638739</c:v>
                </c:pt>
                <c:pt idx="2354">
                  <c:v>15.171583579638739</c:v>
                </c:pt>
                <c:pt idx="2355">
                  <c:v>15.171583579638739</c:v>
                </c:pt>
                <c:pt idx="2356">
                  <c:v>15.171583579638739</c:v>
                </c:pt>
                <c:pt idx="2357">
                  <c:v>15.171583579638739</c:v>
                </c:pt>
                <c:pt idx="2358">
                  <c:v>15.171583579638739</c:v>
                </c:pt>
                <c:pt idx="2359">
                  <c:v>15.171583579638739</c:v>
                </c:pt>
                <c:pt idx="2360">
                  <c:v>15.171583579638739</c:v>
                </c:pt>
                <c:pt idx="2361">
                  <c:v>15.171583579638739</c:v>
                </c:pt>
                <c:pt idx="2362">
                  <c:v>15.171583579638739</c:v>
                </c:pt>
                <c:pt idx="2363">
                  <c:v>15.171583579638739</c:v>
                </c:pt>
                <c:pt idx="2364">
                  <c:v>15.171583579638739</c:v>
                </c:pt>
                <c:pt idx="2365">
                  <c:v>15.171583579638739</c:v>
                </c:pt>
                <c:pt idx="2366">
                  <c:v>15.171583579638739</c:v>
                </c:pt>
                <c:pt idx="2367">
                  <c:v>15.171583579638739</c:v>
                </c:pt>
                <c:pt idx="2368">
                  <c:v>15.171583579638739</c:v>
                </c:pt>
                <c:pt idx="2369">
                  <c:v>15.171583579638739</c:v>
                </c:pt>
                <c:pt idx="2370">
                  <c:v>15.171583579638739</c:v>
                </c:pt>
                <c:pt idx="2371">
                  <c:v>15.171583579638739</c:v>
                </c:pt>
                <c:pt idx="2372">
                  <c:v>15.171583579638739</c:v>
                </c:pt>
                <c:pt idx="2373">
                  <c:v>15.171583579638739</c:v>
                </c:pt>
                <c:pt idx="2374">
                  <c:v>15.171583579638739</c:v>
                </c:pt>
                <c:pt idx="2375">
                  <c:v>15.171583579638739</c:v>
                </c:pt>
                <c:pt idx="2376">
                  <c:v>15.171583579638739</c:v>
                </c:pt>
                <c:pt idx="2377">
                  <c:v>15.171583579638739</c:v>
                </c:pt>
                <c:pt idx="2378">
                  <c:v>15.171583579638739</c:v>
                </c:pt>
                <c:pt idx="2379">
                  <c:v>15.171583579638739</c:v>
                </c:pt>
                <c:pt idx="2380">
                  <c:v>15.171583579638739</c:v>
                </c:pt>
                <c:pt idx="2381">
                  <c:v>15.171583579638739</c:v>
                </c:pt>
                <c:pt idx="2382">
                  <c:v>15.171583579638739</c:v>
                </c:pt>
                <c:pt idx="2383">
                  <c:v>15.171583579638739</c:v>
                </c:pt>
                <c:pt idx="2384">
                  <c:v>15.171583579638739</c:v>
                </c:pt>
                <c:pt idx="2385">
                  <c:v>15.171583579638739</c:v>
                </c:pt>
                <c:pt idx="2386">
                  <c:v>15.171583579638739</c:v>
                </c:pt>
                <c:pt idx="2387">
                  <c:v>15.171583579638739</c:v>
                </c:pt>
                <c:pt idx="2388">
                  <c:v>15.171583579638739</c:v>
                </c:pt>
                <c:pt idx="2389">
                  <c:v>15.171583579638739</c:v>
                </c:pt>
                <c:pt idx="2390">
                  <c:v>15.171583579638739</c:v>
                </c:pt>
                <c:pt idx="2391">
                  <c:v>15.171583579638739</c:v>
                </c:pt>
                <c:pt idx="2392">
                  <c:v>15.171583579638739</c:v>
                </c:pt>
                <c:pt idx="2393">
                  <c:v>15.171583579638739</c:v>
                </c:pt>
                <c:pt idx="2394">
                  <c:v>15.171583579638739</c:v>
                </c:pt>
                <c:pt idx="2395">
                  <c:v>15.171583579638739</c:v>
                </c:pt>
                <c:pt idx="2396">
                  <c:v>15.171583579638739</c:v>
                </c:pt>
                <c:pt idx="2397">
                  <c:v>15.171583579638739</c:v>
                </c:pt>
                <c:pt idx="2398">
                  <c:v>15.171583579638739</c:v>
                </c:pt>
                <c:pt idx="2399">
                  <c:v>15.171583579638739</c:v>
                </c:pt>
                <c:pt idx="2400">
                  <c:v>15.171583579638739</c:v>
                </c:pt>
                <c:pt idx="2401">
                  <c:v>15.171583579638739</c:v>
                </c:pt>
                <c:pt idx="2402">
                  <c:v>15.171583579638739</c:v>
                </c:pt>
                <c:pt idx="2403">
                  <c:v>15.171583579638739</c:v>
                </c:pt>
                <c:pt idx="2404">
                  <c:v>15.171583579638739</c:v>
                </c:pt>
                <c:pt idx="2405">
                  <c:v>15.171583579638739</c:v>
                </c:pt>
                <c:pt idx="2406">
                  <c:v>15.171583579638739</c:v>
                </c:pt>
                <c:pt idx="2407">
                  <c:v>15.171583579638739</c:v>
                </c:pt>
                <c:pt idx="2408">
                  <c:v>15.171583579638739</c:v>
                </c:pt>
                <c:pt idx="2409">
                  <c:v>15.171583579638739</c:v>
                </c:pt>
                <c:pt idx="2410">
                  <c:v>15.171583579638739</c:v>
                </c:pt>
                <c:pt idx="2411">
                  <c:v>15.171583579638739</c:v>
                </c:pt>
                <c:pt idx="2412">
                  <c:v>15.171583579638739</c:v>
                </c:pt>
                <c:pt idx="2413">
                  <c:v>15.171583579638739</c:v>
                </c:pt>
                <c:pt idx="2414">
                  <c:v>15.171583579638739</c:v>
                </c:pt>
                <c:pt idx="2415">
                  <c:v>15.171583579638739</c:v>
                </c:pt>
                <c:pt idx="2416">
                  <c:v>15.171583579638739</c:v>
                </c:pt>
                <c:pt idx="2417">
                  <c:v>15.171583579638739</c:v>
                </c:pt>
                <c:pt idx="2418">
                  <c:v>15.171583579638739</c:v>
                </c:pt>
                <c:pt idx="2419">
                  <c:v>15.171583579638739</c:v>
                </c:pt>
                <c:pt idx="2420">
                  <c:v>15.171583579638739</c:v>
                </c:pt>
                <c:pt idx="2421">
                  <c:v>15.171583579638739</c:v>
                </c:pt>
                <c:pt idx="2422">
                  <c:v>15.171583579638739</c:v>
                </c:pt>
                <c:pt idx="2423">
                  <c:v>15.171583579638739</c:v>
                </c:pt>
                <c:pt idx="2424">
                  <c:v>15.171583579638739</c:v>
                </c:pt>
                <c:pt idx="2425">
                  <c:v>15.171583579638739</c:v>
                </c:pt>
                <c:pt idx="2426">
                  <c:v>15.171583579638739</c:v>
                </c:pt>
                <c:pt idx="2427">
                  <c:v>15.171583579638739</c:v>
                </c:pt>
                <c:pt idx="2428">
                  <c:v>15.171583579638739</c:v>
                </c:pt>
                <c:pt idx="2429">
                  <c:v>15.171583579638739</c:v>
                </c:pt>
                <c:pt idx="2430">
                  <c:v>15.171583579638739</c:v>
                </c:pt>
                <c:pt idx="2431">
                  <c:v>15.171583579638739</c:v>
                </c:pt>
                <c:pt idx="2432">
                  <c:v>15.171583579638739</c:v>
                </c:pt>
                <c:pt idx="2433">
                  <c:v>15.171583579638739</c:v>
                </c:pt>
                <c:pt idx="2434">
                  <c:v>15.171583579638739</c:v>
                </c:pt>
                <c:pt idx="2435">
                  <c:v>15.171583579638739</c:v>
                </c:pt>
                <c:pt idx="2436">
                  <c:v>15.171583579638739</c:v>
                </c:pt>
                <c:pt idx="2437">
                  <c:v>15.171583579638739</c:v>
                </c:pt>
                <c:pt idx="2438">
                  <c:v>15.171583579638739</c:v>
                </c:pt>
                <c:pt idx="2439">
                  <c:v>15.171583579638739</c:v>
                </c:pt>
                <c:pt idx="2440">
                  <c:v>15.171583579638739</c:v>
                </c:pt>
                <c:pt idx="2441">
                  <c:v>15.171583579638739</c:v>
                </c:pt>
                <c:pt idx="2442">
                  <c:v>15.171583579638739</c:v>
                </c:pt>
                <c:pt idx="2443">
                  <c:v>15.171583579638739</c:v>
                </c:pt>
                <c:pt idx="2444">
                  <c:v>15.171583579638739</c:v>
                </c:pt>
                <c:pt idx="2445">
                  <c:v>15.171583579638739</c:v>
                </c:pt>
                <c:pt idx="2446">
                  <c:v>15.171583579638739</c:v>
                </c:pt>
                <c:pt idx="2447">
                  <c:v>15.171583579638739</c:v>
                </c:pt>
                <c:pt idx="2448">
                  <c:v>15.171583579638739</c:v>
                </c:pt>
                <c:pt idx="2449">
                  <c:v>15.171583579638739</c:v>
                </c:pt>
                <c:pt idx="2450">
                  <c:v>15.171583579638739</c:v>
                </c:pt>
                <c:pt idx="2451">
                  <c:v>15.171583579638739</c:v>
                </c:pt>
                <c:pt idx="2452">
                  <c:v>15.171583579638739</c:v>
                </c:pt>
                <c:pt idx="2453">
                  <c:v>15.171583579638739</c:v>
                </c:pt>
                <c:pt idx="2454">
                  <c:v>15.171583579638739</c:v>
                </c:pt>
                <c:pt idx="2455">
                  <c:v>15.171583579638739</c:v>
                </c:pt>
                <c:pt idx="2456">
                  <c:v>15.171583579638739</c:v>
                </c:pt>
                <c:pt idx="2457">
                  <c:v>15.171583579638739</c:v>
                </c:pt>
                <c:pt idx="2458">
                  <c:v>15.171583579638739</c:v>
                </c:pt>
                <c:pt idx="2459">
                  <c:v>15.171583579638739</c:v>
                </c:pt>
                <c:pt idx="2460">
                  <c:v>15.171583579638739</c:v>
                </c:pt>
                <c:pt idx="2461">
                  <c:v>15.171583579638739</c:v>
                </c:pt>
                <c:pt idx="2462">
                  <c:v>15.171583579638739</c:v>
                </c:pt>
                <c:pt idx="2463">
                  <c:v>15.171583579638739</c:v>
                </c:pt>
                <c:pt idx="2464">
                  <c:v>15.171583579638739</c:v>
                </c:pt>
                <c:pt idx="2465">
                  <c:v>15.171583579638739</c:v>
                </c:pt>
                <c:pt idx="2466">
                  <c:v>15.171583579638739</c:v>
                </c:pt>
                <c:pt idx="2467">
                  <c:v>15.171583579638739</c:v>
                </c:pt>
                <c:pt idx="2468">
                  <c:v>15.171583579638739</c:v>
                </c:pt>
                <c:pt idx="2469">
                  <c:v>15.171583579638739</c:v>
                </c:pt>
                <c:pt idx="2470">
                  <c:v>15.171583579638739</c:v>
                </c:pt>
                <c:pt idx="2471">
                  <c:v>15.171583579638739</c:v>
                </c:pt>
                <c:pt idx="2472">
                  <c:v>15.171583579638739</c:v>
                </c:pt>
                <c:pt idx="2473">
                  <c:v>15.171583579638739</c:v>
                </c:pt>
                <c:pt idx="2474">
                  <c:v>15.171583579638739</c:v>
                </c:pt>
                <c:pt idx="2475">
                  <c:v>15.171583579638739</c:v>
                </c:pt>
                <c:pt idx="2476">
                  <c:v>15.171583579638739</c:v>
                </c:pt>
                <c:pt idx="2477">
                  <c:v>15.171583579638739</c:v>
                </c:pt>
                <c:pt idx="2478">
                  <c:v>15.171583579638739</c:v>
                </c:pt>
                <c:pt idx="2479">
                  <c:v>15.171583579638739</c:v>
                </c:pt>
                <c:pt idx="2480">
                  <c:v>15.171583579638739</c:v>
                </c:pt>
                <c:pt idx="2481">
                  <c:v>15.171583579638739</c:v>
                </c:pt>
                <c:pt idx="2482">
                  <c:v>15.171583579638739</c:v>
                </c:pt>
                <c:pt idx="2483">
                  <c:v>15.171583579638739</c:v>
                </c:pt>
                <c:pt idx="2484">
                  <c:v>15.171583579638739</c:v>
                </c:pt>
                <c:pt idx="2485">
                  <c:v>15.171583579638739</c:v>
                </c:pt>
                <c:pt idx="2486">
                  <c:v>15.171583579638739</c:v>
                </c:pt>
                <c:pt idx="2487">
                  <c:v>15.171583579638739</c:v>
                </c:pt>
                <c:pt idx="2488">
                  <c:v>15.171583579638739</c:v>
                </c:pt>
                <c:pt idx="2489">
                  <c:v>15.171583579638739</c:v>
                </c:pt>
                <c:pt idx="2490">
                  <c:v>15.171583579638739</c:v>
                </c:pt>
                <c:pt idx="2491">
                  <c:v>15.171583579638739</c:v>
                </c:pt>
                <c:pt idx="2492">
                  <c:v>15.171583579638739</c:v>
                </c:pt>
                <c:pt idx="2493">
                  <c:v>15.171583579638739</c:v>
                </c:pt>
                <c:pt idx="2494">
                  <c:v>15.171583579638739</c:v>
                </c:pt>
                <c:pt idx="2495">
                  <c:v>15.171583579638739</c:v>
                </c:pt>
                <c:pt idx="2496">
                  <c:v>15.171583579638739</c:v>
                </c:pt>
                <c:pt idx="2497">
                  <c:v>15.171583579638739</c:v>
                </c:pt>
                <c:pt idx="2498">
                  <c:v>15.171583579638739</c:v>
                </c:pt>
                <c:pt idx="2499">
                  <c:v>15.171583579638739</c:v>
                </c:pt>
                <c:pt idx="2500">
                  <c:v>15.171583579638739</c:v>
                </c:pt>
                <c:pt idx="2501">
                  <c:v>15.171583579638739</c:v>
                </c:pt>
                <c:pt idx="2502">
                  <c:v>15.171583579638739</c:v>
                </c:pt>
                <c:pt idx="2503">
                  <c:v>15.171583579638739</c:v>
                </c:pt>
                <c:pt idx="2504">
                  <c:v>15.171583579638739</c:v>
                </c:pt>
                <c:pt idx="2505">
                  <c:v>15.171583579638739</c:v>
                </c:pt>
                <c:pt idx="2506">
                  <c:v>15.171583579638739</c:v>
                </c:pt>
                <c:pt idx="2507">
                  <c:v>15.171583579638739</c:v>
                </c:pt>
                <c:pt idx="2508">
                  <c:v>15.171583579638739</c:v>
                </c:pt>
                <c:pt idx="2509">
                  <c:v>15.171583579638739</c:v>
                </c:pt>
                <c:pt idx="2510">
                  <c:v>15.171583579638739</c:v>
                </c:pt>
                <c:pt idx="2511">
                  <c:v>15.171583579638739</c:v>
                </c:pt>
                <c:pt idx="2512">
                  <c:v>15.171583579638739</c:v>
                </c:pt>
                <c:pt idx="2513">
                  <c:v>15.171583579638739</c:v>
                </c:pt>
                <c:pt idx="2514">
                  <c:v>15.171583579638739</c:v>
                </c:pt>
                <c:pt idx="2515">
                  <c:v>15.171583579638739</c:v>
                </c:pt>
                <c:pt idx="2516">
                  <c:v>15.171583579638739</c:v>
                </c:pt>
                <c:pt idx="2517">
                  <c:v>15.171583579638739</c:v>
                </c:pt>
                <c:pt idx="2518">
                  <c:v>15.171583579638739</c:v>
                </c:pt>
                <c:pt idx="2519">
                  <c:v>15.171583579638739</c:v>
                </c:pt>
                <c:pt idx="2520">
                  <c:v>15.171583579638739</c:v>
                </c:pt>
                <c:pt idx="2521">
                  <c:v>15.171583579638739</c:v>
                </c:pt>
                <c:pt idx="2522">
                  <c:v>15.171583579638739</c:v>
                </c:pt>
                <c:pt idx="2523">
                  <c:v>15.171583579638739</c:v>
                </c:pt>
                <c:pt idx="2524">
                  <c:v>15.171583579638739</c:v>
                </c:pt>
                <c:pt idx="2525">
                  <c:v>15.171583579638739</c:v>
                </c:pt>
                <c:pt idx="2526">
                  <c:v>15.171583579638739</c:v>
                </c:pt>
                <c:pt idx="2527">
                  <c:v>15.171583579638739</c:v>
                </c:pt>
                <c:pt idx="2528">
                  <c:v>15.171583579638739</c:v>
                </c:pt>
                <c:pt idx="2529">
                  <c:v>15.171583579638739</c:v>
                </c:pt>
                <c:pt idx="2530">
                  <c:v>15.171583579638739</c:v>
                </c:pt>
                <c:pt idx="2531">
                  <c:v>15.171583579638739</c:v>
                </c:pt>
                <c:pt idx="2532">
                  <c:v>15.171583579638739</c:v>
                </c:pt>
                <c:pt idx="2533">
                  <c:v>15.171583579638739</c:v>
                </c:pt>
                <c:pt idx="2534">
                  <c:v>15.171583579638739</c:v>
                </c:pt>
                <c:pt idx="2535">
                  <c:v>15.171583579638739</c:v>
                </c:pt>
                <c:pt idx="2536">
                  <c:v>15.171583579638739</c:v>
                </c:pt>
                <c:pt idx="2537">
                  <c:v>15.171583579638739</c:v>
                </c:pt>
                <c:pt idx="2538">
                  <c:v>15.171583579638739</c:v>
                </c:pt>
                <c:pt idx="2539">
                  <c:v>15.171583579638739</c:v>
                </c:pt>
                <c:pt idx="2540">
                  <c:v>15.171583579638739</c:v>
                </c:pt>
                <c:pt idx="2541">
                  <c:v>15.171583579638739</c:v>
                </c:pt>
                <c:pt idx="2542">
                  <c:v>15.171583579638739</c:v>
                </c:pt>
                <c:pt idx="2543">
                  <c:v>15.171583579638739</c:v>
                </c:pt>
                <c:pt idx="2544">
                  <c:v>15.171583579638739</c:v>
                </c:pt>
                <c:pt idx="2545">
                  <c:v>15.171583579638739</c:v>
                </c:pt>
                <c:pt idx="2546">
                  <c:v>15.171583579638739</c:v>
                </c:pt>
                <c:pt idx="2547">
                  <c:v>15.171583579638739</c:v>
                </c:pt>
                <c:pt idx="2548">
                  <c:v>15.171583579638739</c:v>
                </c:pt>
                <c:pt idx="2549">
                  <c:v>15.171583579638739</c:v>
                </c:pt>
                <c:pt idx="2550">
                  <c:v>15.171583579638739</c:v>
                </c:pt>
                <c:pt idx="2551">
                  <c:v>15.171583579638739</c:v>
                </c:pt>
                <c:pt idx="2552">
                  <c:v>15.171583579638739</c:v>
                </c:pt>
                <c:pt idx="2553">
                  <c:v>15.171583579638739</c:v>
                </c:pt>
                <c:pt idx="2554">
                  <c:v>15.171583579638739</c:v>
                </c:pt>
                <c:pt idx="2555">
                  <c:v>15.171583579638739</c:v>
                </c:pt>
                <c:pt idx="2556">
                  <c:v>15.171583579638739</c:v>
                </c:pt>
                <c:pt idx="2557">
                  <c:v>15.171583579638739</c:v>
                </c:pt>
                <c:pt idx="2558">
                  <c:v>15.171583579638739</c:v>
                </c:pt>
                <c:pt idx="2559">
                  <c:v>15.171583579638739</c:v>
                </c:pt>
                <c:pt idx="2560">
                  <c:v>15.171583579638739</c:v>
                </c:pt>
                <c:pt idx="2561">
                  <c:v>15.171583579638739</c:v>
                </c:pt>
                <c:pt idx="2562">
                  <c:v>15.171583579638739</c:v>
                </c:pt>
                <c:pt idx="2563">
                  <c:v>15.171583579638739</c:v>
                </c:pt>
                <c:pt idx="2564">
                  <c:v>15.171583579638739</c:v>
                </c:pt>
                <c:pt idx="2565">
                  <c:v>15.171583579638739</c:v>
                </c:pt>
                <c:pt idx="2566">
                  <c:v>15.171583579638739</c:v>
                </c:pt>
                <c:pt idx="2567">
                  <c:v>15.171583579638739</c:v>
                </c:pt>
                <c:pt idx="2568">
                  <c:v>15.171583579638739</c:v>
                </c:pt>
                <c:pt idx="2569">
                  <c:v>15.171583579638739</c:v>
                </c:pt>
                <c:pt idx="2570">
                  <c:v>15.171583579638739</c:v>
                </c:pt>
                <c:pt idx="2571">
                  <c:v>15.171583579638739</c:v>
                </c:pt>
                <c:pt idx="2572">
                  <c:v>15.171583579638739</c:v>
                </c:pt>
                <c:pt idx="2573">
                  <c:v>15.171583579638739</c:v>
                </c:pt>
                <c:pt idx="2574">
                  <c:v>15.171583579638739</c:v>
                </c:pt>
                <c:pt idx="2575">
                  <c:v>15.171583579638739</c:v>
                </c:pt>
                <c:pt idx="2576">
                  <c:v>15.171583579638739</c:v>
                </c:pt>
                <c:pt idx="2577">
                  <c:v>15.171583579638739</c:v>
                </c:pt>
                <c:pt idx="2578">
                  <c:v>15.171583579638739</c:v>
                </c:pt>
                <c:pt idx="2579">
                  <c:v>15.171583579638739</c:v>
                </c:pt>
                <c:pt idx="2580">
                  <c:v>15.171583579638739</c:v>
                </c:pt>
                <c:pt idx="2581">
                  <c:v>15.171583579638739</c:v>
                </c:pt>
                <c:pt idx="2582">
                  <c:v>15.171583579638739</c:v>
                </c:pt>
                <c:pt idx="2583">
                  <c:v>15.171583579638739</c:v>
                </c:pt>
                <c:pt idx="2584">
                  <c:v>15.171583579638739</c:v>
                </c:pt>
                <c:pt idx="2585">
                  <c:v>15.171583579638739</c:v>
                </c:pt>
                <c:pt idx="2586">
                  <c:v>15.171583579638739</c:v>
                </c:pt>
                <c:pt idx="2587">
                  <c:v>15.171583579638739</c:v>
                </c:pt>
                <c:pt idx="2588">
                  <c:v>15.171583579638739</c:v>
                </c:pt>
                <c:pt idx="2589">
                  <c:v>15.171583579638739</c:v>
                </c:pt>
                <c:pt idx="2590">
                  <c:v>15.171583579638739</c:v>
                </c:pt>
                <c:pt idx="2591">
                  <c:v>15.171583579638739</c:v>
                </c:pt>
                <c:pt idx="2592">
                  <c:v>15.171583579638739</c:v>
                </c:pt>
                <c:pt idx="2593">
                  <c:v>15.171583579638739</c:v>
                </c:pt>
                <c:pt idx="2594">
                  <c:v>15.171583579638739</c:v>
                </c:pt>
                <c:pt idx="2595">
                  <c:v>15.171583579638739</c:v>
                </c:pt>
                <c:pt idx="2596">
                  <c:v>15.171583579638739</c:v>
                </c:pt>
                <c:pt idx="2597">
                  <c:v>15.171583579638739</c:v>
                </c:pt>
                <c:pt idx="2598">
                  <c:v>15.171583579638739</c:v>
                </c:pt>
                <c:pt idx="2599">
                  <c:v>15.171583579638739</c:v>
                </c:pt>
                <c:pt idx="2600">
                  <c:v>15.171583579638739</c:v>
                </c:pt>
                <c:pt idx="2601">
                  <c:v>15.171583579638739</c:v>
                </c:pt>
                <c:pt idx="2602">
                  <c:v>15.171583579638739</c:v>
                </c:pt>
                <c:pt idx="2603">
                  <c:v>15.171583579638739</c:v>
                </c:pt>
                <c:pt idx="2604">
                  <c:v>15.171583579638739</c:v>
                </c:pt>
                <c:pt idx="2605">
                  <c:v>15.171583579638739</c:v>
                </c:pt>
                <c:pt idx="2606">
                  <c:v>15.171583579638739</c:v>
                </c:pt>
                <c:pt idx="2607">
                  <c:v>15.171583579638739</c:v>
                </c:pt>
                <c:pt idx="2608">
                  <c:v>15.171583579638739</c:v>
                </c:pt>
                <c:pt idx="2609">
                  <c:v>15.171583579638739</c:v>
                </c:pt>
                <c:pt idx="2610">
                  <c:v>15.171583579638739</c:v>
                </c:pt>
                <c:pt idx="2611">
                  <c:v>15.171583579638739</c:v>
                </c:pt>
                <c:pt idx="2612">
                  <c:v>15.171583579638739</c:v>
                </c:pt>
                <c:pt idx="2613">
                  <c:v>15.171583579638739</c:v>
                </c:pt>
                <c:pt idx="2614">
                  <c:v>15.171583579638739</c:v>
                </c:pt>
                <c:pt idx="2615">
                  <c:v>15.171583579638739</c:v>
                </c:pt>
                <c:pt idx="2616">
                  <c:v>15.171583579638739</c:v>
                </c:pt>
                <c:pt idx="2617">
                  <c:v>15.171583579638739</c:v>
                </c:pt>
                <c:pt idx="2618">
                  <c:v>15.171583579638739</c:v>
                </c:pt>
                <c:pt idx="2619">
                  <c:v>15.171583579638739</c:v>
                </c:pt>
                <c:pt idx="2620">
                  <c:v>15.171583579638739</c:v>
                </c:pt>
                <c:pt idx="2621">
                  <c:v>15.171583579638739</c:v>
                </c:pt>
                <c:pt idx="2622">
                  <c:v>15.171583579638739</c:v>
                </c:pt>
                <c:pt idx="2623">
                  <c:v>15.171583579638739</c:v>
                </c:pt>
                <c:pt idx="2624">
                  <c:v>15.171583579638739</c:v>
                </c:pt>
                <c:pt idx="2625">
                  <c:v>15.171583579638739</c:v>
                </c:pt>
                <c:pt idx="2626">
                  <c:v>15.171583579638739</c:v>
                </c:pt>
                <c:pt idx="2627">
                  <c:v>15.171583579638739</c:v>
                </c:pt>
                <c:pt idx="2628">
                  <c:v>15.171583579638739</c:v>
                </c:pt>
                <c:pt idx="2629">
                  <c:v>15.171583579638739</c:v>
                </c:pt>
                <c:pt idx="2630">
                  <c:v>15.171583579638739</c:v>
                </c:pt>
                <c:pt idx="2631">
                  <c:v>15.171583579638739</c:v>
                </c:pt>
                <c:pt idx="2632">
                  <c:v>15.171583579638739</c:v>
                </c:pt>
                <c:pt idx="2633">
                  <c:v>15.171583579638739</c:v>
                </c:pt>
                <c:pt idx="2634">
                  <c:v>15.171583579638739</c:v>
                </c:pt>
                <c:pt idx="2635">
                  <c:v>15.171583579638739</c:v>
                </c:pt>
                <c:pt idx="2636">
                  <c:v>15.171583579638739</c:v>
                </c:pt>
                <c:pt idx="2637">
                  <c:v>15.171583579638739</c:v>
                </c:pt>
                <c:pt idx="2638">
                  <c:v>15.171583579638739</c:v>
                </c:pt>
                <c:pt idx="2639">
                  <c:v>15.171583579638739</c:v>
                </c:pt>
                <c:pt idx="2640">
                  <c:v>15.171583579638739</c:v>
                </c:pt>
                <c:pt idx="2641">
                  <c:v>15.171583579638739</c:v>
                </c:pt>
                <c:pt idx="2642">
                  <c:v>15.171583579638739</c:v>
                </c:pt>
                <c:pt idx="2643">
                  <c:v>15.171583579638739</c:v>
                </c:pt>
                <c:pt idx="2644">
                  <c:v>15.171583579638739</c:v>
                </c:pt>
                <c:pt idx="2645">
                  <c:v>15.171583579638739</c:v>
                </c:pt>
                <c:pt idx="2646">
                  <c:v>15.171583579638739</c:v>
                </c:pt>
                <c:pt idx="2647">
                  <c:v>15.171583579638739</c:v>
                </c:pt>
                <c:pt idx="2648">
                  <c:v>15.171583579638739</c:v>
                </c:pt>
                <c:pt idx="2649">
                  <c:v>15.171583579638739</c:v>
                </c:pt>
                <c:pt idx="2650">
                  <c:v>15.171583579638739</c:v>
                </c:pt>
                <c:pt idx="2651">
                  <c:v>15.171583579638739</c:v>
                </c:pt>
                <c:pt idx="2652">
                  <c:v>15.171583579638739</c:v>
                </c:pt>
                <c:pt idx="2653">
                  <c:v>15.171583579638739</c:v>
                </c:pt>
                <c:pt idx="2654">
                  <c:v>15.171583579638739</c:v>
                </c:pt>
                <c:pt idx="2655">
                  <c:v>15.171583579638739</c:v>
                </c:pt>
                <c:pt idx="2656">
                  <c:v>15.171583579638739</c:v>
                </c:pt>
                <c:pt idx="2657">
                  <c:v>15.171583579638739</c:v>
                </c:pt>
                <c:pt idx="2658">
                  <c:v>15.171583579638739</c:v>
                </c:pt>
                <c:pt idx="2659">
                  <c:v>15.171583579638739</c:v>
                </c:pt>
                <c:pt idx="2660">
                  <c:v>15.171583579638739</c:v>
                </c:pt>
                <c:pt idx="2661">
                  <c:v>15.171583579638739</c:v>
                </c:pt>
                <c:pt idx="2662">
                  <c:v>15.171583579638739</c:v>
                </c:pt>
                <c:pt idx="2663">
                  <c:v>15.171583579638739</c:v>
                </c:pt>
                <c:pt idx="2664">
                  <c:v>15.171583579638739</c:v>
                </c:pt>
                <c:pt idx="2665">
                  <c:v>15.171583579638739</c:v>
                </c:pt>
                <c:pt idx="2666">
                  <c:v>15.171583579638739</c:v>
                </c:pt>
                <c:pt idx="2667">
                  <c:v>15.171583579638739</c:v>
                </c:pt>
                <c:pt idx="2668">
                  <c:v>15.171583579638739</c:v>
                </c:pt>
                <c:pt idx="2669">
                  <c:v>15.171583579638739</c:v>
                </c:pt>
                <c:pt idx="2670">
                  <c:v>15.171583579638739</c:v>
                </c:pt>
                <c:pt idx="2671">
                  <c:v>15.171583579638739</c:v>
                </c:pt>
                <c:pt idx="2672">
                  <c:v>15.171583579638739</c:v>
                </c:pt>
                <c:pt idx="2673">
                  <c:v>15.171583579638739</c:v>
                </c:pt>
                <c:pt idx="2674">
                  <c:v>15.171583579638739</c:v>
                </c:pt>
                <c:pt idx="2675">
                  <c:v>15.171583579638739</c:v>
                </c:pt>
                <c:pt idx="2676">
                  <c:v>15.171583579638739</c:v>
                </c:pt>
                <c:pt idx="2677">
                  <c:v>15.171583579638739</c:v>
                </c:pt>
                <c:pt idx="2678">
                  <c:v>15.171583579638739</c:v>
                </c:pt>
                <c:pt idx="2679">
                  <c:v>15.171583579638739</c:v>
                </c:pt>
                <c:pt idx="2680">
                  <c:v>15.171583579638739</c:v>
                </c:pt>
                <c:pt idx="2681">
                  <c:v>15.171583579638739</c:v>
                </c:pt>
                <c:pt idx="2682">
                  <c:v>15.171583579638739</c:v>
                </c:pt>
                <c:pt idx="2683">
                  <c:v>15.171583579638739</c:v>
                </c:pt>
                <c:pt idx="2684">
                  <c:v>15.171583579638739</c:v>
                </c:pt>
                <c:pt idx="2685">
                  <c:v>15.171583579638739</c:v>
                </c:pt>
                <c:pt idx="2686">
                  <c:v>15.171583579638739</c:v>
                </c:pt>
                <c:pt idx="2687">
                  <c:v>15.171583579638739</c:v>
                </c:pt>
                <c:pt idx="2688">
                  <c:v>15.171583579638739</c:v>
                </c:pt>
                <c:pt idx="2689">
                  <c:v>15.171583579638739</c:v>
                </c:pt>
                <c:pt idx="2690">
                  <c:v>15.171583579638739</c:v>
                </c:pt>
                <c:pt idx="2691">
                  <c:v>15.171583579638739</c:v>
                </c:pt>
                <c:pt idx="2692">
                  <c:v>15.171583579638739</c:v>
                </c:pt>
                <c:pt idx="2693">
                  <c:v>15.171583579638739</c:v>
                </c:pt>
                <c:pt idx="2694">
                  <c:v>15.171583579638739</c:v>
                </c:pt>
                <c:pt idx="2695">
                  <c:v>15.171583579638739</c:v>
                </c:pt>
                <c:pt idx="2696">
                  <c:v>15.171583579638739</c:v>
                </c:pt>
                <c:pt idx="2697">
                  <c:v>15.171583579638739</c:v>
                </c:pt>
                <c:pt idx="2698">
                  <c:v>15.171583579638739</c:v>
                </c:pt>
                <c:pt idx="2699">
                  <c:v>15.171583579638739</c:v>
                </c:pt>
                <c:pt idx="2700">
                  <c:v>15.171583579638739</c:v>
                </c:pt>
                <c:pt idx="2701">
                  <c:v>15.171583579638739</c:v>
                </c:pt>
                <c:pt idx="2702">
                  <c:v>15.171583579638739</c:v>
                </c:pt>
                <c:pt idx="2703">
                  <c:v>15.171583579638739</c:v>
                </c:pt>
                <c:pt idx="2704">
                  <c:v>15.171583579638739</c:v>
                </c:pt>
                <c:pt idx="2705">
                  <c:v>15.171583579638739</c:v>
                </c:pt>
                <c:pt idx="2706">
                  <c:v>15.171583579638739</c:v>
                </c:pt>
                <c:pt idx="2707">
                  <c:v>15.171583579638739</c:v>
                </c:pt>
                <c:pt idx="2708">
                  <c:v>15.171583579638739</c:v>
                </c:pt>
                <c:pt idx="2709">
                  <c:v>15.171583579638739</c:v>
                </c:pt>
                <c:pt idx="2710">
                  <c:v>15.171583579638739</c:v>
                </c:pt>
                <c:pt idx="2711">
                  <c:v>15.171583579638739</c:v>
                </c:pt>
                <c:pt idx="2712">
                  <c:v>15.171583579638739</c:v>
                </c:pt>
                <c:pt idx="2713">
                  <c:v>15.171583579638739</c:v>
                </c:pt>
                <c:pt idx="2714">
                  <c:v>15.171583579638739</c:v>
                </c:pt>
                <c:pt idx="2715">
                  <c:v>15.171583579638739</c:v>
                </c:pt>
                <c:pt idx="2716">
                  <c:v>15.171583579638739</c:v>
                </c:pt>
                <c:pt idx="2717">
                  <c:v>15.171583579638739</c:v>
                </c:pt>
                <c:pt idx="2718">
                  <c:v>15.171583579638739</c:v>
                </c:pt>
                <c:pt idx="2719">
                  <c:v>15.171583579638739</c:v>
                </c:pt>
                <c:pt idx="2720">
                  <c:v>15.171583579638739</c:v>
                </c:pt>
                <c:pt idx="2721">
                  <c:v>15.171583579638739</c:v>
                </c:pt>
                <c:pt idx="2722">
                  <c:v>15.171583579638739</c:v>
                </c:pt>
                <c:pt idx="2723">
                  <c:v>15.171583579638739</c:v>
                </c:pt>
                <c:pt idx="2724">
                  <c:v>15.171583579638739</c:v>
                </c:pt>
                <c:pt idx="2725">
                  <c:v>15.171583579638739</c:v>
                </c:pt>
                <c:pt idx="2726">
                  <c:v>15.171583579638739</c:v>
                </c:pt>
                <c:pt idx="2727">
                  <c:v>15.171583579638739</c:v>
                </c:pt>
                <c:pt idx="2728">
                  <c:v>15.171583579638739</c:v>
                </c:pt>
                <c:pt idx="2729">
                  <c:v>15.171583579638739</c:v>
                </c:pt>
                <c:pt idx="2730">
                  <c:v>15.171583579638739</c:v>
                </c:pt>
                <c:pt idx="2731">
                  <c:v>15.171583579638739</c:v>
                </c:pt>
                <c:pt idx="2732">
                  <c:v>15.171583579638739</c:v>
                </c:pt>
                <c:pt idx="2733">
                  <c:v>15.171583579638739</c:v>
                </c:pt>
                <c:pt idx="2734">
                  <c:v>15.171583579638739</c:v>
                </c:pt>
                <c:pt idx="2735">
                  <c:v>15.171583579638739</c:v>
                </c:pt>
                <c:pt idx="2736">
                  <c:v>15.171583579638739</c:v>
                </c:pt>
                <c:pt idx="2737">
                  <c:v>15.171583579638739</c:v>
                </c:pt>
                <c:pt idx="2738">
                  <c:v>15.171583579638739</c:v>
                </c:pt>
                <c:pt idx="2739">
                  <c:v>15.171583579638739</c:v>
                </c:pt>
                <c:pt idx="2740">
                  <c:v>15.171583579638739</c:v>
                </c:pt>
                <c:pt idx="2741">
                  <c:v>15.171583579638739</c:v>
                </c:pt>
                <c:pt idx="2742">
                  <c:v>15.171583579638739</c:v>
                </c:pt>
                <c:pt idx="2743">
                  <c:v>15.171583579638739</c:v>
                </c:pt>
                <c:pt idx="2744">
                  <c:v>15.171583579638739</c:v>
                </c:pt>
                <c:pt idx="2745">
                  <c:v>15.171583579638739</c:v>
                </c:pt>
                <c:pt idx="2746">
                  <c:v>15.171583579638739</c:v>
                </c:pt>
                <c:pt idx="2747">
                  <c:v>15.171583579638739</c:v>
                </c:pt>
                <c:pt idx="2748">
                  <c:v>15.171583579638739</c:v>
                </c:pt>
                <c:pt idx="2749">
                  <c:v>15.171583579638739</c:v>
                </c:pt>
                <c:pt idx="2750">
                  <c:v>15.171583579638739</c:v>
                </c:pt>
                <c:pt idx="2751">
                  <c:v>15.171583579638739</c:v>
                </c:pt>
                <c:pt idx="2752">
                  <c:v>15.171583579638739</c:v>
                </c:pt>
                <c:pt idx="2753">
                  <c:v>15.171583579638739</c:v>
                </c:pt>
                <c:pt idx="2754">
                  <c:v>15.171583579638739</c:v>
                </c:pt>
                <c:pt idx="2755">
                  <c:v>15.171583579638739</c:v>
                </c:pt>
                <c:pt idx="2756">
                  <c:v>15.171583579638739</c:v>
                </c:pt>
                <c:pt idx="2757">
                  <c:v>15.171583579638739</c:v>
                </c:pt>
                <c:pt idx="2758">
                  <c:v>15.171583579638739</c:v>
                </c:pt>
                <c:pt idx="2759">
                  <c:v>15.171583579638739</c:v>
                </c:pt>
                <c:pt idx="2760">
                  <c:v>15.171583579638739</c:v>
                </c:pt>
                <c:pt idx="2761">
                  <c:v>15.171583579638739</c:v>
                </c:pt>
                <c:pt idx="2762">
                  <c:v>15.171583579638739</c:v>
                </c:pt>
                <c:pt idx="2763">
                  <c:v>15.171583579638739</c:v>
                </c:pt>
                <c:pt idx="2764">
                  <c:v>15.171583579638739</c:v>
                </c:pt>
                <c:pt idx="2765">
                  <c:v>15.171583579638739</c:v>
                </c:pt>
                <c:pt idx="2766">
                  <c:v>15.171583579638739</c:v>
                </c:pt>
                <c:pt idx="2767">
                  <c:v>15.171583579638739</c:v>
                </c:pt>
                <c:pt idx="2768">
                  <c:v>15.171583579638739</c:v>
                </c:pt>
                <c:pt idx="2769">
                  <c:v>15.171583579638739</c:v>
                </c:pt>
                <c:pt idx="2770">
                  <c:v>15.171583579638739</c:v>
                </c:pt>
                <c:pt idx="2771">
                  <c:v>15.171583579638739</c:v>
                </c:pt>
                <c:pt idx="2772">
                  <c:v>15.171583579638739</c:v>
                </c:pt>
                <c:pt idx="2773">
                  <c:v>15.171583579638739</c:v>
                </c:pt>
                <c:pt idx="2774">
                  <c:v>15.171583579638739</c:v>
                </c:pt>
                <c:pt idx="2775">
                  <c:v>15.171583579638739</c:v>
                </c:pt>
                <c:pt idx="2776">
                  <c:v>15.171583579638739</c:v>
                </c:pt>
                <c:pt idx="2777">
                  <c:v>15.171583579638739</c:v>
                </c:pt>
                <c:pt idx="2778">
                  <c:v>15.171583579638739</c:v>
                </c:pt>
                <c:pt idx="2779">
                  <c:v>15.171583579638739</c:v>
                </c:pt>
                <c:pt idx="2780">
                  <c:v>15.171583579638739</c:v>
                </c:pt>
                <c:pt idx="2781">
                  <c:v>15.171583579638739</c:v>
                </c:pt>
                <c:pt idx="2782">
                  <c:v>15.171583579638739</c:v>
                </c:pt>
                <c:pt idx="2783">
                  <c:v>15.171583579638739</c:v>
                </c:pt>
                <c:pt idx="2784">
                  <c:v>15.171583579638739</c:v>
                </c:pt>
                <c:pt idx="2785">
                  <c:v>15.171583579638739</c:v>
                </c:pt>
                <c:pt idx="2786">
                  <c:v>15.171583579638739</c:v>
                </c:pt>
                <c:pt idx="2787">
                  <c:v>15.171583579638739</c:v>
                </c:pt>
                <c:pt idx="2788">
                  <c:v>15.171583579638739</c:v>
                </c:pt>
                <c:pt idx="2789">
                  <c:v>15.171583579638739</c:v>
                </c:pt>
                <c:pt idx="2790">
                  <c:v>15.171583579638739</c:v>
                </c:pt>
                <c:pt idx="2791">
                  <c:v>15.171583579638739</c:v>
                </c:pt>
                <c:pt idx="2792">
                  <c:v>15.171583579638739</c:v>
                </c:pt>
                <c:pt idx="2793">
                  <c:v>15.171583579638739</c:v>
                </c:pt>
                <c:pt idx="2794">
                  <c:v>15.171583579638739</c:v>
                </c:pt>
                <c:pt idx="2795">
                  <c:v>15.171583579638739</c:v>
                </c:pt>
                <c:pt idx="2796">
                  <c:v>15.171583579638739</c:v>
                </c:pt>
                <c:pt idx="2797">
                  <c:v>15.171583579638739</c:v>
                </c:pt>
                <c:pt idx="2798">
                  <c:v>15.171583579638739</c:v>
                </c:pt>
                <c:pt idx="2799">
                  <c:v>15.171583579638739</c:v>
                </c:pt>
                <c:pt idx="2800">
                  <c:v>15.171583579638739</c:v>
                </c:pt>
                <c:pt idx="2801">
                  <c:v>15.171583579638739</c:v>
                </c:pt>
                <c:pt idx="2802">
                  <c:v>15.171583579638739</c:v>
                </c:pt>
                <c:pt idx="2803">
                  <c:v>15.171583579638739</c:v>
                </c:pt>
                <c:pt idx="2804">
                  <c:v>15.171583579638739</c:v>
                </c:pt>
                <c:pt idx="2805">
                  <c:v>15.171583579638739</c:v>
                </c:pt>
                <c:pt idx="2806">
                  <c:v>15.171583579638739</c:v>
                </c:pt>
                <c:pt idx="2807">
                  <c:v>15.171583579638739</c:v>
                </c:pt>
                <c:pt idx="2808">
                  <c:v>15.171583579638739</c:v>
                </c:pt>
                <c:pt idx="2809">
                  <c:v>15.171583579638739</c:v>
                </c:pt>
                <c:pt idx="2810">
                  <c:v>15.171583579638739</c:v>
                </c:pt>
                <c:pt idx="2811">
                  <c:v>15.171583579638739</c:v>
                </c:pt>
                <c:pt idx="2812">
                  <c:v>15.171583579638739</c:v>
                </c:pt>
                <c:pt idx="2813">
                  <c:v>15.171583579638739</c:v>
                </c:pt>
                <c:pt idx="2814">
                  <c:v>15.171583579638739</c:v>
                </c:pt>
                <c:pt idx="2815">
                  <c:v>15.171583579638739</c:v>
                </c:pt>
                <c:pt idx="2816">
                  <c:v>15.171583579638739</c:v>
                </c:pt>
                <c:pt idx="2817">
                  <c:v>15.171583579638739</c:v>
                </c:pt>
                <c:pt idx="2818">
                  <c:v>15.171583579638739</c:v>
                </c:pt>
                <c:pt idx="2819">
                  <c:v>15.171583579638739</c:v>
                </c:pt>
                <c:pt idx="2820">
                  <c:v>15.171583579638739</c:v>
                </c:pt>
                <c:pt idx="2821">
                  <c:v>15.171583579638739</c:v>
                </c:pt>
                <c:pt idx="2822">
                  <c:v>15.171583579638739</c:v>
                </c:pt>
                <c:pt idx="2823">
                  <c:v>15.171583579638739</c:v>
                </c:pt>
                <c:pt idx="2824">
                  <c:v>15.171583579638739</c:v>
                </c:pt>
                <c:pt idx="2825">
                  <c:v>15.171583579638739</c:v>
                </c:pt>
                <c:pt idx="2826">
                  <c:v>15.171583579638739</c:v>
                </c:pt>
                <c:pt idx="2827">
                  <c:v>15.171583579638739</c:v>
                </c:pt>
                <c:pt idx="2828">
                  <c:v>15.171583579638739</c:v>
                </c:pt>
                <c:pt idx="2829">
                  <c:v>15.171583579638739</c:v>
                </c:pt>
                <c:pt idx="2830">
                  <c:v>15.171583579638739</c:v>
                </c:pt>
                <c:pt idx="2831">
                  <c:v>15.171583579638739</c:v>
                </c:pt>
                <c:pt idx="2832">
                  <c:v>15.171583579638739</c:v>
                </c:pt>
                <c:pt idx="2833">
                  <c:v>15.171583579638739</c:v>
                </c:pt>
                <c:pt idx="2834">
                  <c:v>15.171583579638739</c:v>
                </c:pt>
                <c:pt idx="2835">
                  <c:v>15.171583579638739</c:v>
                </c:pt>
                <c:pt idx="2836">
                  <c:v>15.171583579638739</c:v>
                </c:pt>
                <c:pt idx="2837">
                  <c:v>15.171583579638739</c:v>
                </c:pt>
                <c:pt idx="2838">
                  <c:v>15.171583579638739</c:v>
                </c:pt>
                <c:pt idx="2839">
                  <c:v>15.171583579638739</c:v>
                </c:pt>
                <c:pt idx="2840">
                  <c:v>15.171583579638739</c:v>
                </c:pt>
                <c:pt idx="2841">
                  <c:v>15.171583579638739</c:v>
                </c:pt>
                <c:pt idx="2842">
                  <c:v>15.171583579638739</c:v>
                </c:pt>
                <c:pt idx="2843">
                  <c:v>15.171583579638739</c:v>
                </c:pt>
                <c:pt idx="2844">
                  <c:v>15.171583579638739</c:v>
                </c:pt>
                <c:pt idx="2845">
                  <c:v>15.171583579638739</c:v>
                </c:pt>
                <c:pt idx="2846">
                  <c:v>15.171583579638739</c:v>
                </c:pt>
                <c:pt idx="2847">
                  <c:v>15.171583579638739</c:v>
                </c:pt>
                <c:pt idx="2848">
                  <c:v>15.171583579638739</c:v>
                </c:pt>
                <c:pt idx="2849">
                  <c:v>15.171583579638739</c:v>
                </c:pt>
                <c:pt idx="2850">
                  <c:v>15.171583579638739</c:v>
                </c:pt>
                <c:pt idx="2851">
                  <c:v>15.171583579638739</c:v>
                </c:pt>
                <c:pt idx="2852">
                  <c:v>15.171583579638739</c:v>
                </c:pt>
                <c:pt idx="2853">
                  <c:v>15.171583579638739</c:v>
                </c:pt>
                <c:pt idx="2854">
                  <c:v>15.171583579638739</c:v>
                </c:pt>
                <c:pt idx="2855">
                  <c:v>15.171583579638739</c:v>
                </c:pt>
                <c:pt idx="2856">
                  <c:v>15.171583579638739</c:v>
                </c:pt>
                <c:pt idx="2857">
                  <c:v>15.171583579638739</c:v>
                </c:pt>
                <c:pt idx="2858">
                  <c:v>15.171583579638739</c:v>
                </c:pt>
                <c:pt idx="2859">
                  <c:v>15.171583579638739</c:v>
                </c:pt>
                <c:pt idx="2860">
                  <c:v>15.171583579638739</c:v>
                </c:pt>
                <c:pt idx="2861">
                  <c:v>15.171583579638739</c:v>
                </c:pt>
                <c:pt idx="2862">
                  <c:v>15.171583579638739</c:v>
                </c:pt>
                <c:pt idx="2863">
                  <c:v>15.171583579638739</c:v>
                </c:pt>
                <c:pt idx="2864">
                  <c:v>15.171583579638739</c:v>
                </c:pt>
                <c:pt idx="2865">
                  <c:v>15.171583579638739</c:v>
                </c:pt>
                <c:pt idx="2866">
                  <c:v>15.171583579638739</c:v>
                </c:pt>
                <c:pt idx="2867">
                  <c:v>15.171583579638739</c:v>
                </c:pt>
                <c:pt idx="2868">
                  <c:v>15.171583579638739</c:v>
                </c:pt>
                <c:pt idx="2869">
                  <c:v>15.171583579638739</c:v>
                </c:pt>
                <c:pt idx="2870">
                  <c:v>15.171583579638739</c:v>
                </c:pt>
                <c:pt idx="2871">
                  <c:v>15.171583579638739</c:v>
                </c:pt>
                <c:pt idx="2872">
                  <c:v>15.171583579638739</c:v>
                </c:pt>
                <c:pt idx="2873">
                  <c:v>15.171583579638739</c:v>
                </c:pt>
                <c:pt idx="2874">
                  <c:v>15.171583579638739</c:v>
                </c:pt>
                <c:pt idx="2875">
                  <c:v>15.171583579638739</c:v>
                </c:pt>
                <c:pt idx="2876">
                  <c:v>15.171583579638739</c:v>
                </c:pt>
                <c:pt idx="2877">
                  <c:v>15.171583579638739</c:v>
                </c:pt>
                <c:pt idx="2878">
                  <c:v>15.171583579638739</c:v>
                </c:pt>
                <c:pt idx="2879">
                  <c:v>15.171583579638739</c:v>
                </c:pt>
                <c:pt idx="2880">
                  <c:v>15.171583579638739</c:v>
                </c:pt>
                <c:pt idx="2881">
                  <c:v>15.171583579638739</c:v>
                </c:pt>
                <c:pt idx="2882">
                  <c:v>15.171583579638739</c:v>
                </c:pt>
                <c:pt idx="2883">
                  <c:v>15.171583579638739</c:v>
                </c:pt>
                <c:pt idx="2884">
                  <c:v>15.171583579638739</c:v>
                </c:pt>
                <c:pt idx="2885">
                  <c:v>15.171583579638739</c:v>
                </c:pt>
                <c:pt idx="2886">
                  <c:v>15.171583579638739</c:v>
                </c:pt>
                <c:pt idx="2887">
                  <c:v>15.171583579638739</c:v>
                </c:pt>
                <c:pt idx="2888">
                  <c:v>15.171583579638739</c:v>
                </c:pt>
                <c:pt idx="2889">
                  <c:v>15.171583579638739</c:v>
                </c:pt>
                <c:pt idx="2890">
                  <c:v>15.171583579638739</c:v>
                </c:pt>
                <c:pt idx="2891">
                  <c:v>15.171583579638739</c:v>
                </c:pt>
                <c:pt idx="2892">
                  <c:v>15.171583579638739</c:v>
                </c:pt>
                <c:pt idx="2893">
                  <c:v>15.171583579638739</c:v>
                </c:pt>
                <c:pt idx="2894">
                  <c:v>15.171583579638739</c:v>
                </c:pt>
                <c:pt idx="2895">
                  <c:v>15.171583579638739</c:v>
                </c:pt>
                <c:pt idx="2896">
                  <c:v>15.171583579638739</c:v>
                </c:pt>
                <c:pt idx="2897">
                  <c:v>15.171583579638739</c:v>
                </c:pt>
                <c:pt idx="2898">
                  <c:v>15.171583579638739</c:v>
                </c:pt>
                <c:pt idx="2899">
                  <c:v>15.171583579638739</c:v>
                </c:pt>
                <c:pt idx="2900">
                  <c:v>15.171583579638739</c:v>
                </c:pt>
                <c:pt idx="2901">
                  <c:v>15.171583579638739</c:v>
                </c:pt>
                <c:pt idx="2902">
                  <c:v>15.171583579638739</c:v>
                </c:pt>
                <c:pt idx="2903">
                  <c:v>15.171583579638739</c:v>
                </c:pt>
                <c:pt idx="2904">
                  <c:v>15.171583579638739</c:v>
                </c:pt>
                <c:pt idx="2905">
                  <c:v>15.171583579638739</c:v>
                </c:pt>
                <c:pt idx="2906">
                  <c:v>15.171583579638739</c:v>
                </c:pt>
                <c:pt idx="2907">
                  <c:v>15.171583579638739</c:v>
                </c:pt>
                <c:pt idx="2908">
                  <c:v>15.171583579638739</c:v>
                </c:pt>
                <c:pt idx="2909">
                  <c:v>15.171583579638739</c:v>
                </c:pt>
                <c:pt idx="2910">
                  <c:v>15.171583579638739</c:v>
                </c:pt>
                <c:pt idx="2911">
                  <c:v>15.171583579638739</c:v>
                </c:pt>
                <c:pt idx="2912">
                  <c:v>15.171583579638739</c:v>
                </c:pt>
                <c:pt idx="2913">
                  <c:v>15.171583579638739</c:v>
                </c:pt>
                <c:pt idx="2914">
                  <c:v>15.171583579638739</c:v>
                </c:pt>
                <c:pt idx="2915">
                  <c:v>15.171583579638739</c:v>
                </c:pt>
                <c:pt idx="2916">
                  <c:v>15.171583579638739</c:v>
                </c:pt>
                <c:pt idx="2917">
                  <c:v>15.171583579638739</c:v>
                </c:pt>
                <c:pt idx="2918">
                  <c:v>15.171583579638739</c:v>
                </c:pt>
                <c:pt idx="2919">
                  <c:v>15.171583579638739</c:v>
                </c:pt>
                <c:pt idx="2920">
                  <c:v>15.171583579638739</c:v>
                </c:pt>
                <c:pt idx="2921">
                  <c:v>15.171583579638739</c:v>
                </c:pt>
                <c:pt idx="2922">
                  <c:v>15.171583579638739</c:v>
                </c:pt>
                <c:pt idx="2923">
                  <c:v>15.171583579638739</c:v>
                </c:pt>
                <c:pt idx="2924">
                  <c:v>15.171583579638739</c:v>
                </c:pt>
                <c:pt idx="2925">
                  <c:v>15.171583579638739</c:v>
                </c:pt>
                <c:pt idx="2926">
                  <c:v>15.171583579638739</c:v>
                </c:pt>
                <c:pt idx="2927">
                  <c:v>15.171583579638739</c:v>
                </c:pt>
                <c:pt idx="2928">
                  <c:v>15.171583579638739</c:v>
                </c:pt>
                <c:pt idx="2929">
                  <c:v>15.171583579638739</c:v>
                </c:pt>
                <c:pt idx="2930">
                  <c:v>15.171583579638739</c:v>
                </c:pt>
                <c:pt idx="2931">
                  <c:v>15.171583579638739</c:v>
                </c:pt>
                <c:pt idx="2932">
                  <c:v>15.171583579638739</c:v>
                </c:pt>
                <c:pt idx="2933">
                  <c:v>15.171583579638739</c:v>
                </c:pt>
                <c:pt idx="2934">
                  <c:v>15.171583579638739</c:v>
                </c:pt>
                <c:pt idx="2935">
                  <c:v>15.171583579638739</c:v>
                </c:pt>
                <c:pt idx="2936">
                  <c:v>15.171583579638739</c:v>
                </c:pt>
                <c:pt idx="2937">
                  <c:v>15.171583579638739</c:v>
                </c:pt>
                <c:pt idx="2938">
                  <c:v>15.171583579638739</c:v>
                </c:pt>
                <c:pt idx="2939">
                  <c:v>15.171583579638739</c:v>
                </c:pt>
                <c:pt idx="2940">
                  <c:v>15.171583579638739</c:v>
                </c:pt>
                <c:pt idx="2941">
                  <c:v>15.171583579638739</c:v>
                </c:pt>
                <c:pt idx="2942">
                  <c:v>15.171583579638739</c:v>
                </c:pt>
                <c:pt idx="2943">
                  <c:v>15.171583579638739</c:v>
                </c:pt>
                <c:pt idx="2944">
                  <c:v>15.171583579638739</c:v>
                </c:pt>
                <c:pt idx="2945">
                  <c:v>15.171583579638739</c:v>
                </c:pt>
                <c:pt idx="2946">
                  <c:v>15.171583579638739</c:v>
                </c:pt>
                <c:pt idx="2947">
                  <c:v>15.171583579638739</c:v>
                </c:pt>
                <c:pt idx="2948">
                  <c:v>15.171583579638739</c:v>
                </c:pt>
                <c:pt idx="2949">
                  <c:v>15.171583579638739</c:v>
                </c:pt>
                <c:pt idx="2950">
                  <c:v>15.171583579638739</c:v>
                </c:pt>
                <c:pt idx="2951">
                  <c:v>15.171583579638739</c:v>
                </c:pt>
                <c:pt idx="2952">
                  <c:v>15.171583579638739</c:v>
                </c:pt>
                <c:pt idx="2953">
                  <c:v>15.171583579638739</c:v>
                </c:pt>
                <c:pt idx="2954">
                  <c:v>15.171583579638739</c:v>
                </c:pt>
                <c:pt idx="2955">
                  <c:v>15.171583579638739</c:v>
                </c:pt>
                <c:pt idx="2956">
                  <c:v>15.171583579638739</c:v>
                </c:pt>
                <c:pt idx="2957">
                  <c:v>15.171583579638739</c:v>
                </c:pt>
                <c:pt idx="2958">
                  <c:v>15.171583579638739</c:v>
                </c:pt>
                <c:pt idx="2959">
                  <c:v>15.171583579638739</c:v>
                </c:pt>
                <c:pt idx="2960">
                  <c:v>15.171583579638739</c:v>
                </c:pt>
                <c:pt idx="2961">
                  <c:v>15.171583579638739</c:v>
                </c:pt>
                <c:pt idx="2962">
                  <c:v>15.171583579638739</c:v>
                </c:pt>
                <c:pt idx="2963">
                  <c:v>15.171583579638739</c:v>
                </c:pt>
                <c:pt idx="2964">
                  <c:v>15.171583579638739</c:v>
                </c:pt>
                <c:pt idx="2965">
                  <c:v>15.171583579638739</c:v>
                </c:pt>
                <c:pt idx="2966">
                  <c:v>15.171583579638739</c:v>
                </c:pt>
                <c:pt idx="2967">
                  <c:v>15.171583579638739</c:v>
                </c:pt>
                <c:pt idx="2968">
                  <c:v>15.171583579638739</c:v>
                </c:pt>
                <c:pt idx="2969">
                  <c:v>15.171583579638739</c:v>
                </c:pt>
                <c:pt idx="2970">
                  <c:v>15.171583579638739</c:v>
                </c:pt>
                <c:pt idx="2971">
                  <c:v>15.171583579638739</c:v>
                </c:pt>
                <c:pt idx="2972">
                  <c:v>15.171583579638739</c:v>
                </c:pt>
                <c:pt idx="2973">
                  <c:v>15.171583579638739</c:v>
                </c:pt>
                <c:pt idx="2974">
                  <c:v>15.171583579638739</c:v>
                </c:pt>
                <c:pt idx="2975">
                  <c:v>15.171583579638739</c:v>
                </c:pt>
                <c:pt idx="2976">
                  <c:v>15.171583579638739</c:v>
                </c:pt>
                <c:pt idx="2977">
                  <c:v>15.171583579638739</c:v>
                </c:pt>
                <c:pt idx="2978">
                  <c:v>15.171583579638739</c:v>
                </c:pt>
                <c:pt idx="2979">
                  <c:v>15.171583579638739</c:v>
                </c:pt>
                <c:pt idx="2980">
                  <c:v>15.171583579638739</c:v>
                </c:pt>
                <c:pt idx="2981">
                  <c:v>15.171583579638739</c:v>
                </c:pt>
                <c:pt idx="2982">
                  <c:v>15.171583579638739</c:v>
                </c:pt>
                <c:pt idx="2983">
                  <c:v>15.171583579638739</c:v>
                </c:pt>
                <c:pt idx="2984">
                  <c:v>15.171583579638739</c:v>
                </c:pt>
                <c:pt idx="2985">
                  <c:v>15.171583579638739</c:v>
                </c:pt>
                <c:pt idx="2986">
                  <c:v>15.171583579638739</c:v>
                </c:pt>
                <c:pt idx="2987">
                  <c:v>15.171583579638739</c:v>
                </c:pt>
                <c:pt idx="2988">
                  <c:v>15.171583579638739</c:v>
                </c:pt>
                <c:pt idx="2989">
                  <c:v>15.171583579638739</c:v>
                </c:pt>
                <c:pt idx="2990">
                  <c:v>15.171583579638739</c:v>
                </c:pt>
                <c:pt idx="2991">
                  <c:v>15.171583579638739</c:v>
                </c:pt>
                <c:pt idx="2992">
                  <c:v>15.171583579638739</c:v>
                </c:pt>
                <c:pt idx="2993">
                  <c:v>15.171583579638739</c:v>
                </c:pt>
                <c:pt idx="2994">
                  <c:v>15.171583579638739</c:v>
                </c:pt>
                <c:pt idx="2995">
                  <c:v>15.171583579638739</c:v>
                </c:pt>
                <c:pt idx="2996">
                  <c:v>15.171583579638739</c:v>
                </c:pt>
                <c:pt idx="2997">
                  <c:v>15.171583579638739</c:v>
                </c:pt>
                <c:pt idx="2998">
                  <c:v>15.171583579638739</c:v>
                </c:pt>
                <c:pt idx="2999">
                  <c:v>15.171583579638739</c:v>
                </c:pt>
                <c:pt idx="3000">
                  <c:v>15.171583579638739</c:v>
                </c:pt>
                <c:pt idx="3001">
                  <c:v>15.171583579638739</c:v>
                </c:pt>
                <c:pt idx="3002">
                  <c:v>15.171583579638739</c:v>
                </c:pt>
                <c:pt idx="3003">
                  <c:v>15.171583579638739</c:v>
                </c:pt>
                <c:pt idx="3004">
                  <c:v>15.171583579638739</c:v>
                </c:pt>
                <c:pt idx="3005">
                  <c:v>15.171583579638739</c:v>
                </c:pt>
                <c:pt idx="3006">
                  <c:v>15.171583579638739</c:v>
                </c:pt>
                <c:pt idx="3007">
                  <c:v>15.171583579638739</c:v>
                </c:pt>
                <c:pt idx="3008">
                  <c:v>15.171583579638739</c:v>
                </c:pt>
                <c:pt idx="3009">
                  <c:v>15.171583579638739</c:v>
                </c:pt>
                <c:pt idx="3010">
                  <c:v>15.171583579638739</c:v>
                </c:pt>
                <c:pt idx="3011">
                  <c:v>15.171583579638739</c:v>
                </c:pt>
                <c:pt idx="3012">
                  <c:v>15.171583579638739</c:v>
                </c:pt>
                <c:pt idx="3013">
                  <c:v>15.171583579638739</c:v>
                </c:pt>
                <c:pt idx="3014">
                  <c:v>15.171583579638739</c:v>
                </c:pt>
                <c:pt idx="3015">
                  <c:v>15.171583579638739</c:v>
                </c:pt>
                <c:pt idx="3016">
                  <c:v>15.171583579638739</c:v>
                </c:pt>
                <c:pt idx="3017">
                  <c:v>15.171583579638739</c:v>
                </c:pt>
                <c:pt idx="3018">
                  <c:v>15.171583579638739</c:v>
                </c:pt>
                <c:pt idx="3019">
                  <c:v>15.171583579638739</c:v>
                </c:pt>
                <c:pt idx="3020">
                  <c:v>15.171583579638739</c:v>
                </c:pt>
                <c:pt idx="3021">
                  <c:v>15.171583579638739</c:v>
                </c:pt>
                <c:pt idx="3022">
                  <c:v>15.171583579638739</c:v>
                </c:pt>
                <c:pt idx="3023">
                  <c:v>15.171583579638739</c:v>
                </c:pt>
                <c:pt idx="3024">
                  <c:v>15.171583579638739</c:v>
                </c:pt>
                <c:pt idx="3025">
                  <c:v>15.171583579638739</c:v>
                </c:pt>
                <c:pt idx="3026">
                  <c:v>15.171583579638739</c:v>
                </c:pt>
                <c:pt idx="3027">
                  <c:v>15.171583579638739</c:v>
                </c:pt>
                <c:pt idx="3028">
                  <c:v>15.171583579638739</c:v>
                </c:pt>
                <c:pt idx="3029">
                  <c:v>15.171583579638739</c:v>
                </c:pt>
                <c:pt idx="3030">
                  <c:v>15.171583579638739</c:v>
                </c:pt>
                <c:pt idx="3031">
                  <c:v>15.171583579638739</c:v>
                </c:pt>
                <c:pt idx="3032">
                  <c:v>15.171583579638739</c:v>
                </c:pt>
                <c:pt idx="3033">
                  <c:v>15.171583579638739</c:v>
                </c:pt>
                <c:pt idx="3034">
                  <c:v>15.171583579638739</c:v>
                </c:pt>
                <c:pt idx="3035">
                  <c:v>15.171583579638739</c:v>
                </c:pt>
                <c:pt idx="3036">
                  <c:v>15.171583579638739</c:v>
                </c:pt>
                <c:pt idx="3037">
                  <c:v>15.171583579638739</c:v>
                </c:pt>
                <c:pt idx="3038">
                  <c:v>15.171583579638739</c:v>
                </c:pt>
                <c:pt idx="3039">
                  <c:v>15.171583579638739</c:v>
                </c:pt>
                <c:pt idx="3040">
                  <c:v>15.171583579638739</c:v>
                </c:pt>
                <c:pt idx="3041">
                  <c:v>15.171583579638739</c:v>
                </c:pt>
                <c:pt idx="3042">
                  <c:v>15.171583579638739</c:v>
                </c:pt>
                <c:pt idx="3043">
                  <c:v>15.171583579638739</c:v>
                </c:pt>
                <c:pt idx="3044">
                  <c:v>15.171583579638739</c:v>
                </c:pt>
                <c:pt idx="3045">
                  <c:v>15.171583579638739</c:v>
                </c:pt>
                <c:pt idx="3046">
                  <c:v>15.171583579638739</c:v>
                </c:pt>
                <c:pt idx="3047">
                  <c:v>15.171583579638739</c:v>
                </c:pt>
                <c:pt idx="3048">
                  <c:v>15.171583579638739</c:v>
                </c:pt>
                <c:pt idx="3049">
                  <c:v>15.171583579638739</c:v>
                </c:pt>
                <c:pt idx="3050">
                  <c:v>15.171583579638739</c:v>
                </c:pt>
                <c:pt idx="3051">
                  <c:v>15.171583579638739</c:v>
                </c:pt>
                <c:pt idx="3052">
                  <c:v>15.171583579638739</c:v>
                </c:pt>
                <c:pt idx="3053">
                  <c:v>15.171583579638739</c:v>
                </c:pt>
                <c:pt idx="3054">
                  <c:v>15.171583579638739</c:v>
                </c:pt>
                <c:pt idx="3055">
                  <c:v>15.171583579638739</c:v>
                </c:pt>
                <c:pt idx="3056">
                  <c:v>15.171583579638739</c:v>
                </c:pt>
                <c:pt idx="3057">
                  <c:v>15.171583579638739</c:v>
                </c:pt>
                <c:pt idx="3058">
                  <c:v>15.171583579638739</c:v>
                </c:pt>
                <c:pt idx="3059">
                  <c:v>15.171583579638739</c:v>
                </c:pt>
                <c:pt idx="3060">
                  <c:v>15.171583579638739</c:v>
                </c:pt>
                <c:pt idx="3061">
                  <c:v>15.171583579638739</c:v>
                </c:pt>
                <c:pt idx="3062">
                  <c:v>15.171583579638739</c:v>
                </c:pt>
                <c:pt idx="3063">
                  <c:v>15.171583579638739</c:v>
                </c:pt>
                <c:pt idx="3064">
                  <c:v>15.171583579638739</c:v>
                </c:pt>
                <c:pt idx="3065">
                  <c:v>15.171583579638739</c:v>
                </c:pt>
                <c:pt idx="3066">
                  <c:v>15.171583579638739</c:v>
                </c:pt>
                <c:pt idx="3067">
                  <c:v>15.171583579638739</c:v>
                </c:pt>
                <c:pt idx="3068">
                  <c:v>15.171583579638739</c:v>
                </c:pt>
                <c:pt idx="3069">
                  <c:v>15.171583579638739</c:v>
                </c:pt>
                <c:pt idx="3070">
                  <c:v>15.171583579638739</c:v>
                </c:pt>
                <c:pt idx="3071">
                  <c:v>15.171583579638739</c:v>
                </c:pt>
                <c:pt idx="3072">
                  <c:v>15.171583579638739</c:v>
                </c:pt>
                <c:pt idx="3073">
                  <c:v>15.171583579638739</c:v>
                </c:pt>
                <c:pt idx="3074">
                  <c:v>15.171583579638739</c:v>
                </c:pt>
                <c:pt idx="3075">
                  <c:v>15.171583579638739</c:v>
                </c:pt>
                <c:pt idx="3076">
                  <c:v>15.171583579638739</c:v>
                </c:pt>
                <c:pt idx="3077">
                  <c:v>15.171583579638739</c:v>
                </c:pt>
                <c:pt idx="3078">
                  <c:v>15.171583579638739</c:v>
                </c:pt>
                <c:pt idx="3079">
                  <c:v>15.171583579638739</c:v>
                </c:pt>
                <c:pt idx="3080">
                  <c:v>15.171583579638739</c:v>
                </c:pt>
                <c:pt idx="3081">
                  <c:v>15.171583579638739</c:v>
                </c:pt>
                <c:pt idx="3082">
                  <c:v>15.171583579638739</c:v>
                </c:pt>
                <c:pt idx="3083">
                  <c:v>15.171583579638739</c:v>
                </c:pt>
                <c:pt idx="3084">
                  <c:v>15.171583579638739</c:v>
                </c:pt>
                <c:pt idx="3085">
                  <c:v>15.171583579638739</c:v>
                </c:pt>
                <c:pt idx="3086">
                  <c:v>15.171583579638739</c:v>
                </c:pt>
                <c:pt idx="3087">
                  <c:v>15.171583579638739</c:v>
                </c:pt>
                <c:pt idx="3088">
                  <c:v>15.171583579638739</c:v>
                </c:pt>
                <c:pt idx="3089">
                  <c:v>15.171583579638739</c:v>
                </c:pt>
                <c:pt idx="3090">
                  <c:v>15.171583579638739</c:v>
                </c:pt>
                <c:pt idx="3091">
                  <c:v>15.171583579638739</c:v>
                </c:pt>
                <c:pt idx="3092">
                  <c:v>15.171583579638739</c:v>
                </c:pt>
                <c:pt idx="3093">
                  <c:v>15.171583579638739</c:v>
                </c:pt>
                <c:pt idx="3094">
                  <c:v>15.171583579638739</c:v>
                </c:pt>
                <c:pt idx="3095">
                  <c:v>15.171583579638739</c:v>
                </c:pt>
                <c:pt idx="3096">
                  <c:v>15.171583579638739</c:v>
                </c:pt>
                <c:pt idx="3097">
                  <c:v>15.171583579638739</c:v>
                </c:pt>
                <c:pt idx="3098">
                  <c:v>15.171583579638739</c:v>
                </c:pt>
                <c:pt idx="3099">
                  <c:v>15.171583579638739</c:v>
                </c:pt>
                <c:pt idx="3100">
                  <c:v>15.171583579638739</c:v>
                </c:pt>
                <c:pt idx="3101">
                  <c:v>15.171583579638739</c:v>
                </c:pt>
                <c:pt idx="3102">
                  <c:v>15.171583579638739</c:v>
                </c:pt>
                <c:pt idx="3103">
                  <c:v>15.171583579638739</c:v>
                </c:pt>
                <c:pt idx="3104">
                  <c:v>15.171583579638739</c:v>
                </c:pt>
                <c:pt idx="3105">
                  <c:v>15.171583579638739</c:v>
                </c:pt>
                <c:pt idx="3106">
                  <c:v>15.171583579638739</c:v>
                </c:pt>
                <c:pt idx="3107">
                  <c:v>15.171583579638739</c:v>
                </c:pt>
                <c:pt idx="3108">
                  <c:v>15.171583579638739</c:v>
                </c:pt>
                <c:pt idx="3109">
                  <c:v>15.171583579638739</c:v>
                </c:pt>
                <c:pt idx="3110">
                  <c:v>15.171583579638739</c:v>
                </c:pt>
                <c:pt idx="3111">
                  <c:v>15.171583579638739</c:v>
                </c:pt>
                <c:pt idx="3112">
                  <c:v>15.171583579638739</c:v>
                </c:pt>
                <c:pt idx="3113">
                  <c:v>15.171583579638739</c:v>
                </c:pt>
                <c:pt idx="3114">
                  <c:v>15.171583579638739</c:v>
                </c:pt>
                <c:pt idx="3115">
                  <c:v>15.171583579638739</c:v>
                </c:pt>
                <c:pt idx="3116">
                  <c:v>15.171583579638739</c:v>
                </c:pt>
                <c:pt idx="3117">
                  <c:v>15.171583579638739</c:v>
                </c:pt>
                <c:pt idx="3118">
                  <c:v>15.171583579638739</c:v>
                </c:pt>
                <c:pt idx="3119">
                  <c:v>15.171583579638739</c:v>
                </c:pt>
                <c:pt idx="3120">
                  <c:v>15.171583579638739</c:v>
                </c:pt>
                <c:pt idx="3121">
                  <c:v>15.171583579638739</c:v>
                </c:pt>
                <c:pt idx="3122">
                  <c:v>15.171583579638739</c:v>
                </c:pt>
                <c:pt idx="3123">
                  <c:v>15.171583579638739</c:v>
                </c:pt>
                <c:pt idx="3124">
                  <c:v>15.171583579638739</c:v>
                </c:pt>
                <c:pt idx="3125">
                  <c:v>15.171583579638739</c:v>
                </c:pt>
                <c:pt idx="3126">
                  <c:v>15.171583579638739</c:v>
                </c:pt>
                <c:pt idx="3127">
                  <c:v>15.171583579638739</c:v>
                </c:pt>
                <c:pt idx="3128">
                  <c:v>15.171583579638739</c:v>
                </c:pt>
                <c:pt idx="3129">
                  <c:v>15.171583579638739</c:v>
                </c:pt>
                <c:pt idx="3130">
                  <c:v>15.171583579638739</c:v>
                </c:pt>
                <c:pt idx="3131">
                  <c:v>15.171583579638739</c:v>
                </c:pt>
                <c:pt idx="3132">
                  <c:v>15.171583579638739</c:v>
                </c:pt>
                <c:pt idx="3133">
                  <c:v>15.171583579638739</c:v>
                </c:pt>
                <c:pt idx="3134">
                  <c:v>15.171583579638739</c:v>
                </c:pt>
                <c:pt idx="3135">
                  <c:v>15.171583579638739</c:v>
                </c:pt>
                <c:pt idx="3136">
                  <c:v>15.171583579638739</c:v>
                </c:pt>
                <c:pt idx="3137">
                  <c:v>15.171583579638739</c:v>
                </c:pt>
                <c:pt idx="3138">
                  <c:v>15.171583579638739</c:v>
                </c:pt>
                <c:pt idx="3139">
                  <c:v>15.171583579638739</c:v>
                </c:pt>
                <c:pt idx="3140">
                  <c:v>15.171583579638739</c:v>
                </c:pt>
                <c:pt idx="3141">
                  <c:v>15.171583579638739</c:v>
                </c:pt>
                <c:pt idx="3142">
                  <c:v>15.171583579638739</c:v>
                </c:pt>
                <c:pt idx="3143">
                  <c:v>15.171583579638739</c:v>
                </c:pt>
                <c:pt idx="3144">
                  <c:v>15.171583579638739</c:v>
                </c:pt>
                <c:pt idx="3145">
                  <c:v>15.171583579638739</c:v>
                </c:pt>
                <c:pt idx="3146">
                  <c:v>15.171583579638739</c:v>
                </c:pt>
                <c:pt idx="3147">
                  <c:v>15.171583579638739</c:v>
                </c:pt>
                <c:pt idx="3148">
                  <c:v>15.171583579638739</c:v>
                </c:pt>
                <c:pt idx="3149">
                  <c:v>15.171583579638739</c:v>
                </c:pt>
                <c:pt idx="3150">
                  <c:v>15.171583579638739</c:v>
                </c:pt>
                <c:pt idx="3151">
                  <c:v>15.171583579638739</c:v>
                </c:pt>
                <c:pt idx="3152">
                  <c:v>15.171583579638739</c:v>
                </c:pt>
                <c:pt idx="3153">
                  <c:v>15.171583579638739</c:v>
                </c:pt>
                <c:pt idx="3154">
                  <c:v>15.171583579638739</c:v>
                </c:pt>
                <c:pt idx="3155">
                  <c:v>15.171583579638739</c:v>
                </c:pt>
                <c:pt idx="3156">
                  <c:v>15.171583579638739</c:v>
                </c:pt>
                <c:pt idx="3157">
                  <c:v>15.171583579638739</c:v>
                </c:pt>
                <c:pt idx="3158">
                  <c:v>15.171583579638739</c:v>
                </c:pt>
                <c:pt idx="3159">
                  <c:v>15.171583579638739</c:v>
                </c:pt>
                <c:pt idx="3160">
                  <c:v>15.171583579638739</c:v>
                </c:pt>
                <c:pt idx="3161">
                  <c:v>15.171583579638739</c:v>
                </c:pt>
                <c:pt idx="3162">
                  <c:v>15.171583579638739</c:v>
                </c:pt>
                <c:pt idx="3163">
                  <c:v>15.171583579638739</c:v>
                </c:pt>
                <c:pt idx="3164">
                  <c:v>15.171583579638739</c:v>
                </c:pt>
                <c:pt idx="3165">
                  <c:v>15.171583579638739</c:v>
                </c:pt>
                <c:pt idx="3166">
                  <c:v>15.171583579638739</c:v>
                </c:pt>
                <c:pt idx="3167">
                  <c:v>15.171583579638739</c:v>
                </c:pt>
                <c:pt idx="3168">
                  <c:v>15.171583579638739</c:v>
                </c:pt>
                <c:pt idx="3169">
                  <c:v>15.171583579638739</c:v>
                </c:pt>
                <c:pt idx="3170">
                  <c:v>15.171583579638739</c:v>
                </c:pt>
                <c:pt idx="3171">
                  <c:v>15.171583579638739</c:v>
                </c:pt>
                <c:pt idx="3172">
                  <c:v>15.171583579638739</c:v>
                </c:pt>
                <c:pt idx="3173">
                  <c:v>15.171583579638739</c:v>
                </c:pt>
                <c:pt idx="3174">
                  <c:v>15.171583579638739</c:v>
                </c:pt>
                <c:pt idx="3175">
                  <c:v>15.171583579638739</c:v>
                </c:pt>
                <c:pt idx="3176">
                  <c:v>15.171583579638739</c:v>
                </c:pt>
                <c:pt idx="3177">
                  <c:v>15.171583579638739</c:v>
                </c:pt>
                <c:pt idx="3178">
                  <c:v>15.171583579638739</c:v>
                </c:pt>
                <c:pt idx="3179">
                  <c:v>15.171583579638739</c:v>
                </c:pt>
                <c:pt idx="3180">
                  <c:v>15.171583579638739</c:v>
                </c:pt>
                <c:pt idx="3181">
                  <c:v>15.171583579638739</c:v>
                </c:pt>
                <c:pt idx="3182">
                  <c:v>15.171583579638739</c:v>
                </c:pt>
                <c:pt idx="3183">
                  <c:v>15.171583579638739</c:v>
                </c:pt>
                <c:pt idx="3184">
                  <c:v>15.171583579638739</c:v>
                </c:pt>
                <c:pt idx="3185">
                  <c:v>15.171583579638739</c:v>
                </c:pt>
                <c:pt idx="3186">
                  <c:v>15.171583579638739</c:v>
                </c:pt>
                <c:pt idx="3187">
                  <c:v>15.171583579638739</c:v>
                </c:pt>
                <c:pt idx="3188">
                  <c:v>15.171583579638739</c:v>
                </c:pt>
                <c:pt idx="3189">
                  <c:v>15.171583579638739</c:v>
                </c:pt>
                <c:pt idx="3190">
                  <c:v>15.171583579638739</c:v>
                </c:pt>
                <c:pt idx="3191">
                  <c:v>15.171583579638739</c:v>
                </c:pt>
                <c:pt idx="3192">
                  <c:v>15.171583579638739</c:v>
                </c:pt>
                <c:pt idx="3193">
                  <c:v>15.171583579638739</c:v>
                </c:pt>
                <c:pt idx="3194">
                  <c:v>15.171583579638739</c:v>
                </c:pt>
                <c:pt idx="3195">
                  <c:v>15.171583579638739</c:v>
                </c:pt>
                <c:pt idx="3196">
                  <c:v>15.171583579638739</c:v>
                </c:pt>
                <c:pt idx="3197">
                  <c:v>15.171583579638739</c:v>
                </c:pt>
                <c:pt idx="3198">
                  <c:v>15.171583579638739</c:v>
                </c:pt>
                <c:pt idx="3199">
                  <c:v>15.171583579638739</c:v>
                </c:pt>
                <c:pt idx="3200">
                  <c:v>15.171583579638739</c:v>
                </c:pt>
                <c:pt idx="3201">
                  <c:v>15.171583579638739</c:v>
                </c:pt>
                <c:pt idx="3202">
                  <c:v>15.171583579638739</c:v>
                </c:pt>
                <c:pt idx="3203">
                  <c:v>15.171583579638739</c:v>
                </c:pt>
                <c:pt idx="3204">
                  <c:v>15.171583579638739</c:v>
                </c:pt>
                <c:pt idx="3205">
                  <c:v>15.171583579638739</c:v>
                </c:pt>
                <c:pt idx="3206">
                  <c:v>15.171583579638739</c:v>
                </c:pt>
                <c:pt idx="3207">
                  <c:v>15.171583579638739</c:v>
                </c:pt>
                <c:pt idx="3208">
                  <c:v>15.171583579638739</c:v>
                </c:pt>
                <c:pt idx="3209">
                  <c:v>15.171583579638739</c:v>
                </c:pt>
                <c:pt idx="3210">
                  <c:v>15.171583579638739</c:v>
                </c:pt>
                <c:pt idx="3211">
                  <c:v>15.171583579638739</c:v>
                </c:pt>
                <c:pt idx="3212">
                  <c:v>15.171583579638739</c:v>
                </c:pt>
                <c:pt idx="3213">
                  <c:v>15.171583579638739</c:v>
                </c:pt>
                <c:pt idx="3214">
                  <c:v>15.171583579638739</c:v>
                </c:pt>
                <c:pt idx="3215">
                  <c:v>15.171583579638739</c:v>
                </c:pt>
                <c:pt idx="3216">
                  <c:v>15.171583579638739</c:v>
                </c:pt>
                <c:pt idx="3217">
                  <c:v>15.171583579638739</c:v>
                </c:pt>
                <c:pt idx="3218">
                  <c:v>15.171583579638739</c:v>
                </c:pt>
                <c:pt idx="3219">
                  <c:v>15.171583579638739</c:v>
                </c:pt>
                <c:pt idx="3220">
                  <c:v>15.171583579638739</c:v>
                </c:pt>
                <c:pt idx="3221">
                  <c:v>15.171583579638739</c:v>
                </c:pt>
                <c:pt idx="3222">
                  <c:v>15.171583579638739</c:v>
                </c:pt>
                <c:pt idx="3223">
                  <c:v>15.171583579638739</c:v>
                </c:pt>
                <c:pt idx="3224">
                  <c:v>15.171583579638739</c:v>
                </c:pt>
                <c:pt idx="3225">
                  <c:v>15.171583579638739</c:v>
                </c:pt>
                <c:pt idx="3226">
                  <c:v>15.171583579638739</c:v>
                </c:pt>
                <c:pt idx="3227">
                  <c:v>15.171583579638739</c:v>
                </c:pt>
                <c:pt idx="3228">
                  <c:v>15.171583579638739</c:v>
                </c:pt>
                <c:pt idx="3229">
                  <c:v>15.171583579638739</c:v>
                </c:pt>
                <c:pt idx="3230">
                  <c:v>15.171583579638739</c:v>
                </c:pt>
                <c:pt idx="3231">
                  <c:v>15.171583579638739</c:v>
                </c:pt>
                <c:pt idx="3232">
                  <c:v>15.171583579638739</c:v>
                </c:pt>
                <c:pt idx="3233">
                  <c:v>15.171583579638739</c:v>
                </c:pt>
                <c:pt idx="3234">
                  <c:v>15.171583579638739</c:v>
                </c:pt>
                <c:pt idx="3235">
                  <c:v>15.171583579638739</c:v>
                </c:pt>
                <c:pt idx="3236">
                  <c:v>15.171583579638739</c:v>
                </c:pt>
                <c:pt idx="3237">
                  <c:v>15.171583579638739</c:v>
                </c:pt>
                <c:pt idx="3238">
                  <c:v>15.171583579638739</c:v>
                </c:pt>
                <c:pt idx="3239">
                  <c:v>15.171583579638739</c:v>
                </c:pt>
                <c:pt idx="3240">
                  <c:v>15.171583579638739</c:v>
                </c:pt>
                <c:pt idx="3241">
                  <c:v>15.171583579638739</c:v>
                </c:pt>
                <c:pt idx="3242">
                  <c:v>15.171583579638739</c:v>
                </c:pt>
                <c:pt idx="3243">
                  <c:v>15.171583579638739</c:v>
                </c:pt>
                <c:pt idx="3244">
                  <c:v>15.171583579638739</c:v>
                </c:pt>
                <c:pt idx="3245">
                  <c:v>15.171583579638739</c:v>
                </c:pt>
                <c:pt idx="3246">
                  <c:v>15.171583579638739</c:v>
                </c:pt>
                <c:pt idx="3247">
                  <c:v>15.171583579638739</c:v>
                </c:pt>
                <c:pt idx="3248">
                  <c:v>15.171583579638739</c:v>
                </c:pt>
                <c:pt idx="3249">
                  <c:v>15.171583579638739</c:v>
                </c:pt>
                <c:pt idx="3250">
                  <c:v>15.171583579638739</c:v>
                </c:pt>
                <c:pt idx="3251">
                  <c:v>15.171583579638739</c:v>
                </c:pt>
                <c:pt idx="3252">
                  <c:v>15.171583579638739</c:v>
                </c:pt>
                <c:pt idx="3253">
                  <c:v>15.171583579638739</c:v>
                </c:pt>
                <c:pt idx="3254">
                  <c:v>15.171583579638739</c:v>
                </c:pt>
                <c:pt idx="3255">
                  <c:v>15.171583579638739</c:v>
                </c:pt>
                <c:pt idx="3256">
                  <c:v>15.171583579638739</c:v>
                </c:pt>
                <c:pt idx="3257">
                  <c:v>15.171583579638739</c:v>
                </c:pt>
                <c:pt idx="3258">
                  <c:v>15.171583579638739</c:v>
                </c:pt>
                <c:pt idx="3259">
                  <c:v>15.171583579638739</c:v>
                </c:pt>
                <c:pt idx="3260">
                  <c:v>15.171583579638739</c:v>
                </c:pt>
                <c:pt idx="3261">
                  <c:v>15.171583579638739</c:v>
                </c:pt>
                <c:pt idx="3262">
                  <c:v>15.171583579638739</c:v>
                </c:pt>
                <c:pt idx="3263">
                  <c:v>15.171583579638739</c:v>
                </c:pt>
                <c:pt idx="3264">
                  <c:v>15.171583579638739</c:v>
                </c:pt>
                <c:pt idx="3265">
                  <c:v>15.171583579638739</c:v>
                </c:pt>
                <c:pt idx="3266">
                  <c:v>15.171583579638739</c:v>
                </c:pt>
                <c:pt idx="3267">
                  <c:v>15.171583579638739</c:v>
                </c:pt>
                <c:pt idx="3268">
                  <c:v>15.171583579638739</c:v>
                </c:pt>
                <c:pt idx="3269">
                  <c:v>15.171583579638739</c:v>
                </c:pt>
                <c:pt idx="3270">
                  <c:v>15.171583579638739</c:v>
                </c:pt>
                <c:pt idx="3271">
                  <c:v>15.171583579638739</c:v>
                </c:pt>
                <c:pt idx="3272">
                  <c:v>15.171583579638739</c:v>
                </c:pt>
                <c:pt idx="3273">
                  <c:v>15.171583579638739</c:v>
                </c:pt>
                <c:pt idx="3274">
                  <c:v>15.171583579638739</c:v>
                </c:pt>
                <c:pt idx="3275">
                  <c:v>15.171583579638739</c:v>
                </c:pt>
                <c:pt idx="3276">
                  <c:v>15.171583579638739</c:v>
                </c:pt>
                <c:pt idx="3277">
                  <c:v>15.171583579638739</c:v>
                </c:pt>
                <c:pt idx="3278">
                  <c:v>15.171583579638739</c:v>
                </c:pt>
                <c:pt idx="3279">
                  <c:v>15.171583579638739</c:v>
                </c:pt>
                <c:pt idx="3280">
                  <c:v>15.171583579638739</c:v>
                </c:pt>
                <c:pt idx="3281">
                  <c:v>15.171583579638739</c:v>
                </c:pt>
                <c:pt idx="3282">
                  <c:v>15.171583579638739</c:v>
                </c:pt>
                <c:pt idx="3283">
                  <c:v>15.171583579638739</c:v>
                </c:pt>
                <c:pt idx="3284">
                  <c:v>15.171583579638739</c:v>
                </c:pt>
                <c:pt idx="3285">
                  <c:v>15.171583579638739</c:v>
                </c:pt>
                <c:pt idx="3286">
                  <c:v>15.171583579638739</c:v>
                </c:pt>
                <c:pt idx="3287">
                  <c:v>15.171583579638739</c:v>
                </c:pt>
                <c:pt idx="3288">
                  <c:v>15.171583579638739</c:v>
                </c:pt>
                <c:pt idx="3289">
                  <c:v>15.171583579638739</c:v>
                </c:pt>
                <c:pt idx="3290">
                  <c:v>15.171583579638739</c:v>
                </c:pt>
                <c:pt idx="3291">
                  <c:v>15.171583579638739</c:v>
                </c:pt>
                <c:pt idx="3292">
                  <c:v>15.171583579638739</c:v>
                </c:pt>
                <c:pt idx="3293">
                  <c:v>15.171583579638739</c:v>
                </c:pt>
                <c:pt idx="3294">
                  <c:v>15.171583579638739</c:v>
                </c:pt>
                <c:pt idx="3295">
                  <c:v>15.171583579638739</c:v>
                </c:pt>
                <c:pt idx="3296">
                  <c:v>15.171583579638739</c:v>
                </c:pt>
                <c:pt idx="3297">
                  <c:v>15.171583579638739</c:v>
                </c:pt>
                <c:pt idx="3298">
                  <c:v>15.171583579638739</c:v>
                </c:pt>
                <c:pt idx="3299">
                  <c:v>15.171583579638739</c:v>
                </c:pt>
                <c:pt idx="3300">
                  <c:v>15.171583579638739</c:v>
                </c:pt>
                <c:pt idx="3301">
                  <c:v>15.171583579638739</c:v>
                </c:pt>
                <c:pt idx="3302">
                  <c:v>15.171583579638739</c:v>
                </c:pt>
                <c:pt idx="3303">
                  <c:v>15.171583579638739</c:v>
                </c:pt>
                <c:pt idx="3304">
                  <c:v>15.171583579638739</c:v>
                </c:pt>
                <c:pt idx="3305">
                  <c:v>15.171583579638739</c:v>
                </c:pt>
                <c:pt idx="3306">
                  <c:v>15.171583579638739</c:v>
                </c:pt>
                <c:pt idx="3307">
                  <c:v>15.171583579638739</c:v>
                </c:pt>
                <c:pt idx="3308">
                  <c:v>15.171583579638739</c:v>
                </c:pt>
                <c:pt idx="3309">
                  <c:v>15.171583579638739</c:v>
                </c:pt>
                <c:pt idx="3310">
                  <c:v>15.171583579638739</c:v>
                </c:pt>
                <c:pt idx="3311">
                  <c:v>15.171583579638739</c:v>
                </c:pt>
                <c:pt idx="3312">
                  <c:v>15.171583579638739</c:v>
                </c:pt>
                <c:pt idx="3313">
                  <c:v>15.171583579638739</c:v>
                </c:pt>
                <c:pt idx="3314">
                  <c:v>15.171583579638739</c:v>
                </c:pt>
                <c:pt idx="3315">
                  <c:v>15.171583579638739</c:v>
                </c:pt>
                <c:pt idx="3316">
                  <c:v>15.171583579638739</c:v>
                </c:pt>
                <c:pt idx="3317">
                  <c:v>15.171583579638739</c:v>
                </c:pt>
                <c:pt idx="3318">
                  <c:v>15.171583579638739</c:v>
                </c:pt>
                <c:pt idx="3319">
                  <c:v>15.171583579638739</c:v>
                </c:pt>
                <c:pt idx="3320">
                  <c:v>15.171583579638739</c:v>
                </c:pt>
                <c:pt idx="3321">
                  <c:v>15.171583579638739</c:v>
                </c:pt>
                <c:pt idx="3322">
                  <c:v>15.171583579638739</c:v>
                </c:pt>
                <c:pt idx="3323">
                  <c:v>15.171583579638739</c:v>
                </c:pt>
                <c:pt idx="3324">
                  <c:v>15.171583579638739</c:v>
                </c:pt>
                <c:pt idx="3325">
                  <c:v>15.171583579638739</c:v>
                </c:pt>
                <c:pt idx="3326">
                  <c:v>15.171583579638739</c:v>
                </c:pt>
                <c:pt idx="3327">
                  <c:v>15.171583579638739</c:v>
                </c:pt>
                <c:pt idx="3328">
                  <c:v>15.171583579638739</c:v>
                </c:pt>
                <c:pt idx="3329">
                  <c:v>15.171583579638739</c:v>
                </c:pt>
                <c:pt idx="3330">
                  <c:v>15.171583579638739</c:v>
                </c:pt>
                <c:pt idx="3331">
                  <c:v>15.171583579638739</c:v>
                </c:pt>
                <c:pt idx="3332">
                  <c:v>15.171583579638739</c:v>
                </c:pt>
                <c:pt idx="3333">
                  <c:v>15.171583579638739</c:v>
                </c:pt>
                <c:pt idx="3334">
                  <c:v>15.171583579638739</c:v>
                </c:pt>
                <c:pt idx="3335">
                  <c:v>15.171583579638739</c:v>
                </c:pt>
                <c:pt idx="3336">
                  <c:v>15.171583579638739</c:v>
                </c:pt>
                <c:pt idx="3337">
                  <c:v>15.171583579638739</c:v>
                </c:pt>
                <c:pt idx="3338">
                  <c:v>15.171583579638739</c:v>
                </c:pt>
                <c:pt idx="3339">
                  <c:v>15.171583579638739</c:v>
                </c:pt>
                <c:pt idx="3340">
                  <c:v>15.171583579638739</c:v>
                </c:pt>
                <c:pt idx="3341">
                  <c:v>15.171583579638739</c:v>
                </c:pt>
                <c:pt idx="3342">
                  <c:v>15.171583579638739</c:v>
                </c:pt>
                <c:pt idx="3343">
                  <c:v>15.171583579638739</c:v>
                </c:pt>
                <c:pt idx="3344">
                  <c:v>15.171583579638739</c:v>
                </c:pt>
                <c:pt idx="3345">
                  <c:v>15.171583579638739</c:v>
                </c:pt>
                <c:pt idx="3346">
                  <c:v>15.171583579638739</c:v>
                </c:pt>
                <c:pt idx="3347">
                  <c:v>15.171583579638739</c:v>
                </c:pt>
                <c:pt idx="3348">
                  <c:v>15.171583579638739</c:v>
                </c:pt>
                <c:pt idx="3349">
                  <c:v>15.171583579638739</c:v>
                </c:pt>
                <c:pt idx="3350">
                  <c:v>15.171583579638739</c:v>
                </c:pt>
                <c:pt idx="3351">
                  <c:v>15.171583579638739</c:v>
                </c:pt>
                <c:pt idx="3352">
                  <c:v>15.171583579638739</c:v>
                </c:pt>
                <c:pt idx="3353">
                  <c:v>15.171583579638739</c:v>
                </c:pt>
                <c:pt idx="3354">
                  <c:v>15.171583579638739</c:v>
                </c:pt>
                <c:pt idx="3355">
                  <c:v>15.171583579638739</c:v>
                </c:pt>
                <c:pt idx="3356">
                  <c:v>15.171583579638739</c:v>
                </c:pt>
                <c:pt idx="3357">
                  <c:v>15.171583579638739</c:v>
                </c:pt>
                <c:pt idx="3358">
                  <c:v>15.171583579638739</c:v>
                </c:pt>
                <c:pt idx="3359">
                  <c:v>15.171583579638739</c:v>
                </c:pt>
                <c:pt idx="3360">
                  <c:v>15.171583579638739</c:v>
                </c:pt>
                <c:pt idx="3361">
                  <c:v>15.171583579638739</c:v>
                </c:pt>
                <c:pt idx="3362">
                  <c:v>15.171583579638739</c:v>
                </c:pt>
                <c:pt idx="3363">
                  <c:v>15.171583579638739</c:v>
                </c:pt>
                <c:pt idx="3364">
                  <c:v>15.171583579638739</c:v>
                </c:pt>
                <c:pt idx="3365">
                  <c:v>15.171583579638739</c:v>
                </c:pt>
                <c:pt idx="3366">
                  <c:v>15.171583579638739</c:v>
                </c:pt>
                <c:pt idx="3367">
                  <c:v>15.171583579638739</c:v>
                </c:pt>
                <c:pt idx="3368">
                  <c:v>15.171583579638739</c:v>
                </c:pt>
                <c:pt idx="3369">
                  <c:v>15.171583579638739</c:v>
                </c:pt>
                <c:pt idx="3370">
                  <c:v>15.171583579638739</c:v>
                </c:pt>
                <c:pt idx="3371">
                  <c:v>15.171583579638739</c:v>
                </c:pt>
                <c:pt idx="3372">
                  <c:v>15.171583579638739</c:v>
                </c:pt>
                <c:pt idx="3373">
                  <c:v>15.171583579638739</c:v>
                </c:pt>
                <c:pt idx="3374">
                  <c:v>15.171583579638739</c:v>
                </c:pt>
                <c:pt idx="3375">
                  <c:v>15.171583579638739</c:v>
                </c:pt>
                <c:pt idx="3376">
                  <c:v>15.171583579638739</c:v>
                </c:pt>
                <c:pt idx="3377">
                  <c:v>15.171583579638739</c:v>
                </c:pt>
                <c:pt idx="3378">
                  <c:v>15.171583579638739</c:v>
                </c:pt>
                <c:pt idx="3379">
                  <c:v>15.171583579638739</c:v>
                </c:pt>
                <c:pt idx="3380">
                  <c:v>15.171583579638739</c:v>
                </c:pt>
                <c:pt idx="3381">
                  <c:v>15.171583579638739</c:v>
                </c:pt>
                <c:pt idx="3382">
                  <c:v>15.171583579638739</c:v>
                </c:pt>
                <c:pt idx="3383">
                  <c:v>15.171583579638739</c:v>
                </c:pt>
                <c:pt idx="3384">
                  <c:v>15.171583579638739</c:v>
                </c:pt>
                <c:pt idx="3385">
                  <c:v>15.171583579638739</c:v>
                </c:pt>
                <c:pt idx="3386">
                  <c:v>15.171583579638739</c:v>
                </c:pt>
                <c:pt idx="3387">
                  <c:v>15.171583579638739</c:v>
                </c:pt>
                <c:pt idx="3388">
                  <c:v>15.171583579638739</c:v>
                </c:pt>
                <c:pt idx="3389">
                  <c:v>15.171583579638739</c:v>
                </c:pt>
                <c:pt idx="3390">
                  <c:v>15.171583579638739</c:v>
                </c:pt>
                <c:pt idx="3391">
                  <c:v>15.171583579638739</c:v>
                </c:pt>
                <c:pt idx="3392">
                  <c:v>15.171583579638739</c:v>
                </c:pt>
                <c:pt idx="3393">
                  <c:v>15.171583579638739</c:v>
                </c:pt>
                <c:pt idx="3394">
                  <c:v>15.171583579638739</c:v>
                </c:pt>
                <c:pt idx="3395">
                  <c:v>15.171583579638739</c:v>
                </c:pt>
                <c:pt idx="3396">
                  <c:v>15.171583579638739</c:v>
                </c:pt>
                <c:pt idx="3397">
                  <c:v>15.171583579638739</c:v>
                </c:pt>
                <c:pt idx="3398">
                  <c:v>15.171583579638739</c:v>
                </c:pt>
                <c:pt idx="3399">
                  <c:v>15.171583579638739</c:v>
                </c:pt>
                <c:pt idx="3400">
                  <c:v>15.171583579638739</c:v>
                </c:pt>
                <c:pt idx="3401">
                  <c:v>15.171583579638739</c:v>
                </c:pt>
                <c:pt idx="3402">
                  <c:v>15.171583579638739</c:v>
                </c:pt>
                <c:pt idx="3403">
                  <c:v>15.171583579638739</c:v>
                </c:pt>
                <c:pt idx="3404">
                  <c:v>15.171583579638739</c:v>
                </c:pt>
                <c:pt idx="3405">
                  <c:v>15.171583579638739</c:v>
                </c:pt>
                <c:pt idx="3406">
                  <c:v>15.171583579638739</c:v>
                </c:pt>
                <c:pt idx="3407">
                  <c:v>15.171583579638739</c:v>
                </c:pt>
                <c:pt idx="3408">
                  <c:v>15.171583579638739</c:v>
                </c:pt>
                <c:pt idx="3409">
                  <c:v>15.171583579638739</c:v>
                </c:pt>
                <c:pt idx="3410">
                  <c:v>15.171583579638739</c:v>
                </c:pt>
                <c:pt idx="3411">
                  <c:v>15.171583579638739</c:v>
                </c:pt>
                <c:pt idx="3412">
                  <c:v>15.171583579638739</c:v>
                </c:pt>
                <c:pt idx="3413">
                  <c:v>15.171583579638739</c:v>
                </c:pt>
                <c:pt idx="3414">
                  <c:v>15.171583579638739</c:v>
                </c:pt>
                <c:pt idx="3415">
                  <c:v>15.171583579638739</c:v>
                </c:pt>
                <c:pt idx="3416">
                  <c:v>15.171583579638739</c:v>
                </c:pt>
                <c:pt idx="3417">
                  <c:v>15.171583579638739</c:v>
                </c:pt>
                <c:pt idx="3418">
                  <c:v>15.171583579638739</c:v>
                </c:pt>
                <c:pt idx="3419">
                  <c:v>15.171583579638739</c:v>
                </c:pt>
                <c:pt idx="3420">
                  <c:v>15.171583579638739</c:v>
                </c:pt>
                <c:pt idx="3421">
                  <c:v>15.171583579638739</c:v>
                </c:pt>
                <c:pt idx="3422">
                  <c:v>15.171583579638739</c:v>
                </c:pt>
                <c:pt idx="3423">
                  <c:v>15.171583579638739</c:v>
                </c:pt>
                <c:pt idx="3424">
                  <c:v>15.171583579638739</c:v>
                </c:pt>
                <c:pt idx="3425">
                  <c:v>15.171583579638739</c:v>
                </c:pt>
                <c:pt idx="3426">
                  <c:v>15.171583579638739</c:v>
                </c:pt>
                <c:pt idx="3427">
                  <c:v>15.171583579638739</c:v>
                </c:pt>
                <c:pt idx="3428">
                  <c:v>15.171583579638739</c:v>
                </c:pt>
                <c:pt idx="3429">
                  <c:v>15.171583579638739</c:v>
                </c:pt>
                <c:pt idx="3430">
                  <c:v>15.171583579638739</c:v>
                </c:pt>
                <c:pt idx="3431">
                  <c:v>15.171583579638739</c:v>
                </c:pt>
                <c:pt idx="3432">
                  <c:v>15.171583579638739</c:v>
                </c:pt>
                <c:pt idx="3433">
                  <c:v>15.171583579638739</c:v>
                </c:pt>
                <c:pt idx="3434">
                  <c:v>15.171583579638739</c:v>
                </c:pt>
                <c:pt idx="3435">
                  <c:v>15.171583579638739</c:v>
                </c:pt>
                <c:pt idx="3436">
                  <c:v>15.171583579638739</c:v>
                </c:pt>
                <c:pt idx="3437">
                  <c:v>15.171583579638739</c:v>
                </c:pt>
                <c:pt idx="3438">
                  <c:v>15.171583579638739</c:v>
                </c:pt>
                <c:pt idx="3439">
                  <c:v>15.171583579638739</c:v>
                </c:pt>
                <c:pt idx="3440">
                  <c:v>15.171583579638739</c:v>
                </c:pt>
                <c:pt idx="3441">
                  <c:v>15.171583579638739</c:v>
                </c:pt>
                <c:pt idx="3442">
                  <c:v>15.171583579638739</c:v>
                </c:pt>
                <c:pt idx="3443">
                  <c:v>15.171583579638739</c:v>
                </c:pt>
                <c:pt idx="3444">
                  <c:v>15.171583579638739</c:v>
                </c:pt>
                <c:pt idx="3445">
                  <c:v>15.171583579638739</c:v>
                </c:pt>
                <c:pt idx="3446">
                  <c:v>15.171583579638739</c:v>
                </c:pt>
                <c:pt idx="3447">
                  <c:v>15.171583579638739</c:v>
                </c:pt>
                <c:pt idx="3448">
                  <c:v>15.171583579638739</c:v>
                </c:pt>
                <c:pt idx="3449">
                  <c:v>15.171583579638739</c:v>
                </c:pt>
                <c:pt idx="3450">
                  <c:v>15.171583579638739</c:v>
                </c:pt>
                <c:pt idx="3451">
                  <c:v>15.171583579638739</c:v>
                </c:pt>
                <c:pt idx="3452">
                  <c:v>15.171583579638739</c:v>
                </c:pt>
                <c:pt idx="3453">
                  <c:v>15.171583579638739</c:v>
                </c:pt>
                <c:pt idx="3454">
                  <c:v>15.171583579638739</c:v>
                </c:pt>
                <c:pt idx="3455">
                  <c:v>15.171583579638739</c:v>
                </c:pt>
                <c:pt idx="3456">
                  <c:v>15.171583579638739</c:v>
                </c:pt>
                <c:pt idx="3457">
                  <c:v>15.171583579638739</c:v>
                </c:pt>
                <c:pt idx="3458">
                  <c:v>15.171583579638739</c:v>
                </c:pt>
                <c:pt idx="3459">
                  <c:v>15.171583579638739</c:v>
                </c:pt>
                <c:pt idx="3460">
                  <c:v>15.171583579638739</c:v>
                </c:pt>
                <c:pt idx="3461">
                  <c:v>15.171583579638739</c:v>
                </c:pt>
                <c:pt idx="3462">
                  <c:v>15.171583579638739</c:v>
                </c:pt>
                <c:pt idx="3463">
                  <c:v>15.171583579638739</c:v>
                </c:pt>
                <c:pt idx="3464">
                  <c:v>15.171583579638739</c:v>
                </c:pt>
                <c:pt idx="3465">
                  <c:v>15.171583579638739</c:v>
                </c:pt>
                <c:pt idx="3466">
                  <c:v>15.171583579638739</c:v>
                </c:pt>
                <c:pt idx="3467">
                  <c:v>15.171583579638739</c:v>
                </c:pt>
                <c:pt idx="3468">
                  <c:v>15.171583579638739</c:v>
                </c:pt>
                <c:pt idx="3469">
                  <c:v>15.171583579638739</c:v>
                </c:pt>
                <c:pt idx="3470">
                  <c:v>15.171583579638739</c:v>
                </c:pt>
                <c:pt idx="3471">
                  <c:v>15.171583579638739</c:v>
                </c:pt>
                <c:pt idx="3472">
                  <c:v>15.171583579638739</c:v>
                </c:pt>
                <c:pt idx="3473">
                  <c:v>15.171583579638739</c:v>
                </c:pt>
                <c:pt idx="3474">
                  <c:v>15.171583579638739</c:v>
                </c:pt>
                <c:pt idx="3475">
                  <c:v>15.171583579638739</c:v>
                </c:pt>
                <c:pt idx="3476">
                  <c:v>15.171583579638739</c:v>
                </c:pt>
                <c:pt idx="3477">
                  <c:v>15.171583579638739</c:v>
                </c:pt>
                <c:pt idx="3478">
                  <c:v>15.171583579638739</c:v>
                </c:pt>
                <c:pt idx="3479">
                  <c:v>15.171583579638739</c:v>
                </c:pt>
                <c:pt idx="3480">
                  <c:v>15.171583579638739</c:v>
                </c:pt>
                <c:pt idx="3481">
                  <c:v>15.171583579638739</c:v>
                </c:pt>
                <c:pt idx="3482">
                  <c:v>15.171583579638739</c:v>
                </c:pt>
                <c:pt idx="3483">
                  <c:v>15.171583579638739</c:v>
                </c:pt>
                <c:pt idx="3484">
                  <c:v>15.171583579638739</c:v>
                </c:pt>
                <c:pt idx="3485">
                  <c:v>15.171583579638739</c:v>
                </c:pt>
                <c:pt idx="3486">
                  <c:v>15.171583579638739</c:v>
                </c:pt>
                <c:pt idx="3487">
                  <c:v>15.171583579638739</c:v>
                </c:pt>
                <c:pt idx="3488">
                  <c:v>15.171583579638739</c:v>
                </c:pt>
                <c:pt idx="3489">
                  <c:v>15.171583579638739</c:v>
                </c:pt>
                <c:pt idx="3490">
                  <c:v>15.171583579638739</c:v>
                </c:pt>
                <c:pt idx="3491">
                  <c:v>15.171583579638739</c:v>
                </c:pt>
                <c:pt idx="3492">
                  <c:v>15.171583579638739</c:v>
                </c:pt>
                <c:pt idx="3493">
                  <c:v>15.171583579638739</c:v>
                </c:pt>
                <c:pt idx="3494">
                  <c:v>15.171583579638739</c:v>
                </c:pt>
                <c:pt idx="3495">
                  <c:v>15.171583579638739</c:v>
                </c:pt>
                <c:pt idx="3496">
                  <c:v>15.171583579638739</c:v>
                </c:pt>
                <c:pt idx="3497">
                  <c:v>15.171583579638739</c:v>
                </c:pt>
                <c:pt idx="3498">
                  <c:v>15.171583579638739</c:v>
                </c:pt>
                <c:pt idx="3499">
                  <c:v>15.171583579638739</c:v>
                </c:pt>
                <c:pt idx="3500">
                  <c:v>15.171583579638739</c:v>
                </c:pt>
                <c:pt idx="3501">
                  <c:v>15.171583579638739</c:v>
                </c:pt>
                <c:pt idx="3502">
                  <c:v>15.171583579638739</c:v>
                </c:pt>
                <c:pt idx="3503">
                  <c:v>15.171583579638739</c:v>
                </c:pt>
                <c:pt idx="3504">
                  <c:v>15.171583579638739</c:v>
                </c:pt>
                <c:pt idx="3505">
                  <c:v>15.171583579638739</c:v>
                </c:pt>
                <c:pt idx="3506">
                  <c:v>15.171583579638739</c:v>
                </c:pt>
                <c:pt idx="3507">
                  <c:v>15.171583579638739</c:v>
                </c:pt>
                <c:pt idx="3508">
                  <c:v>15.171583579638739</c:v>
                </c:pt>
                <c:pt idx="3509">
                  <c:v>15.171583579638739</c:v>
                </c:pt>
                <c:pt idx="3510">
                  <c:v>15.171583579638739</c:v>
                </c:pt>
                <c:pt idx="3511">
                  <c:v>15.171583579638739</c:v>
                </c:pt>
                <c:pt idx="3512">
                  <c:v>15.171583579638739</c:v>
                </c:pt>
                <c:pt idx="3513">
                  <c:v>15.171583579638739</c:v>
                </c:pt>
                <c:pt idx="3514">
                  <c:v>15.171583579638739</c:v>
                </c:pt>
                <c:pt idx="3515">
                  <c:v>15.171583579638739</c:v>
                </c:pt>
                <c:pt idx="3516">
                  <c:v>15.171583579638739</c:v>
                </c:pt>
                <c:pt idx="3517">
                  <c:v>15.171583579638739</c:v>
                </c:pt>
                <c:pt idx="3518">
                  <c:v>15.171583579638739</c:v>
                </c:pt>
                <c:pt idx="3519">
                  <c:v>15.171583579638739</c:v>
                </c:pt>
                <c:pt idx="3520">
                  <c:v>15.171583579638739</c:v>
                </c:pt>
                <c:pt idx="3521">
                  <c:v>15.171583579638739</c:v>
                </c:pt>
                <c:pt idx="3522">
                  <c:v>15.171583579638739</c:v>
                </c:pt>
                <c:pt idx="3523">
                  <c:v>15.171583579638739</c:v>
                </c:pt>
                <c:pt idx="3524">
                  <c:v>15.171583579638739</c:v>
                </c:pt>
                <c:pt idx="3525">
                  <c:v>15.171583579638739</c:v>
                </c:pt>
                <c:pt idx="3526">
                  <c:v>15.171583579638739</c:v>
                </c:pt>
                <c:pt idx="3527">
                  <c:v>15.171583579638739</c:v>
                </c:pt>
                <c:pt idx="3528">
                  <c:v>15.171583579638739</c:v>
                </c:pt>
                <c:pt idx="3529">
                  <c:v>15.171583579638739</c:v>
                </c:pt>
                <c:pt idx="3530">
                  <c:v>15.171583579638739</c:v>
                </c:pt>
                <c:pt idx="3531">
                  <c:v>15.171583579638739</c:v>
                </c:pt>
                <c:pt idx="3532">
                  <c:v>15.171583579638739</c:v>
                </c:pt>
                <c:pt idx="3533">
                  <c:v>15.171583579638739</c:v>
                </c:pt>
                <c:pt idx="3534">
                  <c:v>15.171583579638739</c:v>
                </c:pt>
                <c:pt idx="3535">
                  <c:v>15.171583579638739</c:v>
                </c:pt>
                <c:pt idx="3536">
                  <c:v>15.171583579638739</c:v>
                </c:pt>
                <c:pt idx="3537">
                  <c:v>15.171583579638739</c:v>
                </c:pt>
                <c:pt idx="3538">
                  <c:v>15.171583579638739</c:v>
                </c:pt>
                <c:pt idx="3539">
                  <c:v>15.171583579638739</c:v>
                </c:pt>
                <c:pt idx="3540">
                  <c:v>15.171583579638739</c:v>
                </c:pt>
                <c:pt idx="3541">
                  <c:v>15.171583579638739</c:v>
                </c:pt>
                <c:pt idx="3542">
                  <c:v>15.171583579638739</c:v>
                </c:pt>
                <c:pt idx="3543">
                  <c:v>15.171583579638739</c:v>
                </c:pt>
                <c:pt idx="3544">
                  <c:v>15.171583579638739</c:v>
                </c:pt>
                <c:pt idx="3545">
                  <c:v>15.171583579638739</c:v>
                </c:pt>
                <c:pt idx="3546">
                  <c:v>15.171583579638739</c:v>
                </c:pt>
                <c:pt idx="3547">
                  <c:v>15.171583579638739</c:v>
                </c:pt>
                <c:pt idx="3548">
                  <c:v>15.171583579638739</c:v>
                </c:pt>
                <c:pt idx="3549">
                  <c:v>15.171583579638739</c:v>
                </c:pt>
                <c:pt idx="3550">
                  <c:v>15.171583579638739</c:v>
                </c:pt>
                <c:pt idx="3551">
                  <c:v>15.171583579638739</c:v>
                </c:pt>
                <c:pt idx="3552">
                  <c:v>15.171583579638739</c:v>
                </c:pt>
                <c:pt idx="3553">
                  <c:v>15.171583579638739</c:v>
                </c:pt>
                <c:pt idx="3554">
                  <c:v>15.171583579638739</c:v>
                </c:pt>
                <c:pt idx="3555">
                  <c:v>15.171583579638739</c:v>
                </c:pt>
                <c:pt idx="3556">
                  <c:v>15.171583579638739</c:v>
                </c:pt>
                <c:pt idx="3557">
                  <c:v>15.171583579638739</c:v>
                </c:pt>
                <c:pt idx="3558">
                  <c:v>15.171583579638739</c:v>
                </c:pt>
                <c:pt idx="3559">
                  <c:v>15.171583579638739</c:v>
                </c:pt>
                <c:pt idx="3560">
                  <c:v>15.171583579638739</c:v>
                </c:pt>
                <c:pt idx="3561">
                  <c:v>15.171583579638739</c:v>
                </c:pt>
                <c:pt idx="3562">
                  <c:v>15.171583579638739</c:v>
                </c:pt>
                <c:pt idx="3563">
                  <c:v>15.171583579638739</c:v>
                </c:pt>
                <c:pt idx="3564">
                  <c:v>15.171583579638739</c:v>
                </c:pt>
                <c:pt idx="3565">
                  <c:v>15.171583579638739</c:v>
                </c:pt>
                <c:pt idx="3566">
                  <c:v>15.171583579638739</c:v>
                </c:pt>
                <c:pt idx="3567">
                  <c:v>15.171583579638739</c:v>
                </c:pt>
                <c:pt idx="3568">
                  <c:v>15.171583579638739</c:v>
                </c:pt>
                <c:pt idx="3569">
                  <c:v>15.171583579638739</c:v>
                </c:pt>
                <c:pt idx="3570">
                  <c:v>15.171583579638739</c:v>
                </c:pt>
                <c:pt idx="3571">
                  <c:v>15.171583579638739</c:v>
                </c:pt>
                <c:pt idx="3572">
                  <c:v>15.171583579638739</c:v>
                </c:pt>
                <c:pt idx="3573">
                  <c:v>15.171583579638739</c:v>
                </c:pt>
                <c:pt idx="3574">
                  <c:v>15.171583579638739</c:v>
                </c:pt>
                <c:pt idx="3575">
                  <c:v>15.171583579638739</c:v>
                </c:pt>
                <c:pt idx="3576">
                  <c:v>15.171583579638739</c:v>
                </c:pt>
                <c:pt idx="3577">
                  <c:v>15.171583579638739</c:v>
                </c:pt>
                <c:pt idx="3578">
                  <c:v>15.171583579638739</c:v>
                </c:pt>
                <c:pt idx="3579">
                  <c:v>15.171583579638739</c:v>
                </c:pt>
                <c:pt idx="3580">
                  <c:v>15.171583579638739</c:v>
                </c:pt>
                <c:pt idx="3581">
                  <c:v>15.171583579638739</c:v>
                </c:pt>
                <c:pt idx="3582">
                  <c:v>15.171583579638739</c:v>
                </c:pt>
                <c:pt idx="3583">
                  <c:v>15.171583579638739</c:v>
                </c:pt>
                <c:pt idx="3584">
                  <c:v>15.171583579638739</c:v>
                </c:pt>
                <c:pt idx="3585">
                  <c:v>15.171583579638739</c:v>
                </c:pt>
                <c:pt idx="3586">
                  <c:v>15.171583579638739</c:v>
                </c:pt>
                <c:pt idx="3587">
                  <c:v>15.171583579638739</c:v>
                </c:pt>
                <c:pt idx="3588">
                  <c:v>15.171583579638739</c:v>
                </c:pt>
                <c:pt idx="3589">
                  <c:v>15.171583579638739</c:v>
                </c:pt>
                <c:pt idx="3590">
                  <c:v>15.171583579638739</c:v>
                </c:pt>
                <c:pt idx="3591">
                  <c:v>15.171583579638739</c:v>
                </c:pt>
                <c:pt idx="3592">
                  <c:v>15.171583579638739</c:v>
                </c:pt>
                <c:pt idx="3593">
                  <c:v>15.171583579638739</c:v>
                </c:pt>
                <c:pt idx="3594">
                  <c:v>15.171583579638739</c:v>
                </c:pt>
                <c:pt idx="3595">
                  <c:v>15.171583579638739</c:v>
                </c:pt>
                <c:pt idx="3596">
                  <c:v>15.171583579638739</c:v>
                </c:pt>
                <c:pt idx="3597">
                  <c:v>15.171583579638739</c:v>
                </c:pt>
                <c:pt idx="3598">
                  <c:v>15.171583579638739</c:v>
                </c:pt>
                <c:pt idx="3599">
                  <c:v>15.171583579638739</c:v>
                </c:pt>
                <c:pt idx="3600">
                  <c:v>15.171583579638739</c:v>
                </c:pt>
                <c:pt idx="3601">
                  <c:v>15.171583579638739</c:v>
                </c:pt>
                <c:pt idx="3602">
                  <c:v>15.171583579638739</c:v>
                </c:pt>
                <c:pt idx="3603">
                  <c:v>15.171583579638739</c:v>
                </c:pt>
                <c:pt idx="3604">
                  <c:v>15.171583579638739</c:v>
                </c:pt>
                <c:pt idx="3605">
                  <c:v>15.171583579638739</c:v>
                </c:pt>
                <c:pt idx="3606">
                  <c:v>15.171583579638739</c:v>
                </c:pt>
                <c:pt idx="3607">
                  <c:v>15.171583579638739</c:v>
                </c:pt>
                <c:pt idx="3608">
                  <c:v>15.171583579638739</c:v>
                </c:pt>
                <c:pt idx="3609">
                  <c:v>15.171583579638739</c:v>
                </c:pt>
                <c:pt idx="3610">
                  <c:v>15.171583579638739</c:v>
                </c:pt>
                <c:pt idx="3611">
                  <c:v>15.171583579638739</c:v>
                </c:pt>
                <c:pt idx="3612">
                  <c:v>15.171583579638739</c:v>
                </c:pt>
                <c:pt idx="3613">
                  <c:v>15.171583579638739</c:v>
                </c:pt>
                <c:pt idx="3614">
                  <c:v>15.171583579638739</c:v>
                </c:pt>
                <c:pt idx="3615">
                  <c:v>15.171583579638739</c:v>
                </c:pt>
                <c:pt idx="3616">
                  <c:v>15.171583579638739</c:v>
                </c:pt>
                <c:pt idx="3617">
                  <c:v>15.171583579638739</c:v>
                </c:pt>
                <c:pt idx="3618">
                  <c:v>15.171583579638739</c:v>
                </c:pt>
                <c:pt idx="3619">
                  <c:v>15.171583579638739</c:v>
                </c:pt>
                <c:pt idx="3620">
                  <c:v>15.171583579638739</c:v>
                </c:pt>
                <c:pt idx="3621">
                  <c:v>15.171583579638739</c:v>
                </c:pt>
                <c:pt idx="3622">
                  <c:v>15.171583579638739</c:v>
                </c:pt>
                <c:pt idx="3623">
                  <c:v>15.171583579638739</c:v>
                </c:pt>
                <c:pt idx="3624">
                  <c:v>15.171583579638739</c:v>
                </c:pt>
                <c:pt idx="3625">
                  <c:v>15.171583579638739</c:v>
                </c:pt>
                <c:pt idx="3626">
                  <c:v>15.171583579638739</c:v>
                </c:pt>
                <c:pt idx="3627">
                  <c:v>15.171583579638739</c:v>
                </c:pt>
                <c:pt idx="3628">
                  <c:v>15.171583579638739</c:v>
                </c:pt>
                <c:pt idx="3629">
                  <c:v>15.171583579638739</c:v>
                </c:pt>
                <c:pt idx="3630">
                  <c:v>15.171583579638739</c:v>
                </c:pt>
                <c:pt idx="3631">
                  <c:v>15.171583579638739</c:v>
                </c:pt>
                <c:pt idx="3632">
                  <c:v>15.171583579638739</c:v>
                </c:pt>
                <c:pt idx="3633">
                  <c:v>15.171583579638739</c:v>
                </c:pt>
                <c:pt idx="3634">
                  <c:v>15.171583579638739</c:v>
                </c:pt>
                <c:pt idx="3635">
                  <c:v>15.171583579638739</c:v>
                </c:pt>
                <c:pt idx="3636">
                  <c:v>15.171583579638739</c:v>
                </c:pt>
                <c:pt idx="3637">
                  <c:v>15.171583579638739</c:v>
                </c:pt>
                <c:pt idx="3638">
                  <c:v>15.171583579638739</c:v>
                </c:pt>
                <c:pt idx="3639">
                  <c:v>15.171583579638739</c:v>
                </c:pt>
                <c:pt idx="3640">
                  <c:v>15.171583579638739</c:v>
                </c:pt>
                <c:pt idx="3641">
                  <c:v>15.171583579638739</c:v>
                </c:pt>
                <c:pt idx="3642">
                  <c:v>15.171583579638739</c:v>
                </c:pt>
                <c:pt idx="3643">
                  <c:v>15.171583579638739</c:v>
                </c:pt>
                <c:pt idx="3644">
                  <c:v>15.171583579638739</c:v>
                </c:pt>
                <c:pt idx="3645">
                  <c:v>15.171583579638739</c:v>
                </c:pt>
                <c:pt idx="3646">
                  <c:v>15.171583579638739</c:v>
                </c:pt>
                <c:pt idx="3647">
                  <c:v>15.171583579638739</c:v>
                </c:pt>
                <c:pt idx="3648">
                  <c:v>15.171583579638739</c:v>
                </c:pt>
                <c:pt idx="3649">
                  <c:v>15.171583579638739</c:v>
                </c:pt>
                <c:pt idx="3650">
                  <c:v>15.171583579638739</c:v>
                </c:pt>
                <c:pt idx="3651">
                  <c:v>15.171583579638739</c:v>
                </c:pt>
                <c:pt idx="3652" formatCode="0.0">
                  <c:v>15.171583579638739</c:v>
                </c:pt>
              </c:numCache>
            </c:numRef>
          </c:val>
          <c:smooth val="0"/>
          <c:extLst>
            <c:ext xmlns:c16="http://schemas.microsoft.com/office/drawing/2014/chart" uri="{C3380CC4-5D6E-409C-BE32-E72D297353CC}">
              <c16:uniqueId val="{00001C8C-97B6-4E4A-BB6F-2BABF5AA81B3}"/>
            </c:ext>
          </c:extLst>
        </c:ser>
        <c:ser>
          <c:idx val="3"/>
          <c:order val="3"/>
          <c:tx>
            <c:strRef>
              <c:f>'Equity market PEs'!$E$8</c:f>
              <c:strCache>
                <c:ptCount val="1"/>
                <c:pt idx="0">
                  <c:v>10 Year Avg</c:v>
                </c:pt>
              </c:strCache>
            </c:strRef>
          </c:tx>
          <c:spPr>
            <a:ln w="12700" cap="rnd">
              <a:solidFill>
                <a:schemeClr val="accent2"/>
              </a:solidFill>
              <a:prstDash val="sysDash"/>
              <a:round/>
            </a:ln>
            <a:effectLst/>
          </c:spPr>
          <c:marker>
            <c:symbol val="none"/>
          </c:marker>
          <c:cat>
            <c:numRef>
              <c:f>'Equity market PEs'!$A$9:$A$3661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PEs'!$E$9:$E$3661</c:f>
              <c:numCache>
                <c:formatCode>0.00</c:formatCode>
                <c:ptCount val="3653"/>
                <c:pt idx="0">
                  <c:v>19.083440695128637</c:v>
                </c:pt>
                <c:pt idx="1">
                  <c:v>19.083440695128637</c:v>
                </c:pt>
                <c:pt idx="2">
                  <c:v>19.083440695128637</c:v>
                </c:pt>
                <c:pt idx="3">
                  <c:v>19.083440695128637</c:v>
                </c:pt>
                <c:pt idx="4">
                  <c:v>19.083440695128637</c:v>
                </c:pt>
                <c:pt idx="5">
                  <c:v>19.083440695128637</c:v>
                </c:pt>
                <c:pt idx="6">
                  <c:v>19.083440695128637</c:v>
                </c:pt>
                <c:pt idx="7">
                  <c:v>19.083440695128637</c:v>
                </c:pt>
                <c:pt idx="8">
                  <c:v>19.083440695128637</c:v>
                </c:pt>
                <c:pt idx="9">
                  <c:v>19.083440695128637</c:v>
                </c:pt>
                <c:pt idx="10">
                  <c:v>19.083440695128637</c:v>
                </c:pt>
                <c:pt idx="11">
                  <c:v>19.083440695128637</c:v>
                </c:pt>
                <c:pt idx="12">
                  <c:v>19.083440695128637</c:v>
                </c:pt>
                <c:pt idx="13">
                  <c:v>19.083440695128637</c:v>
                </c:pt>
                <c:pt idx="14">
                  <c:v>19.083440695128637</c:v>
                </c:pt>
                <c:pt idx="15">
                  <c:v>19.083440695128637</c:v>
                </c:pt>
                <c:pt idx="16">
                  <c:v>19.083440695128637</c:v>
                </c:pt>
                <c:pt idx="17">
                  <c:v>19.083440695128637</c:v>
                </c:pt>
                <c:pt idx="18">
                  <c:v>19.083440695128637</c:v>
                </c:pt>
                <c:pt idx="19">
                  <c:v>19.083440695128637</c:v>
                </c:pt>
                <c:pt idx="20">
                  <c:v>19.083440695128637</c:v>
                </c:pt>
                <c:pt idx="21">
                  <c:v>19.083440695128637</c:v>
                </c:pt>
                <c:pt idx="22">
                  <c:v>19.083440695128637</c:v>
                </c:pt>
                <c:pt idx="23">
                  <c:v>19.083440695128637</c:v>
                </c:pt>
                <c:pt idx="24">
                  <c:v>19.083440695128637</c:v>
                </c:pt>
                <c:pt idx="25">
                  <c:v>19.083440695128637</c:v>
                </c:pt>
                <c:pt idx="26">
                  <c:v>19.083440695128637</c:v>
                </c:pt>
                <c:pt idx="27">
                  <c:v>19.083440695128637</c:v>
                </c:pt>
                <c:pt idx="28">
                  <c:v>19.083440695128637</c:v>
                </c:pt>
                <c:pt idx="29">
                  <c:v>19.083440695128637</c:v>
                </c:pt>
                <c:pt idx="30">
                  <c:v>19.083440695128637</c:v>
                </c:pt>
                <c:pt idx="31">
                  <c:v>19.083440695128637</c:v>
                </c:pt>
                <c:pt idx="32">
                  <c:v>19.083440695128637</c:v>
                </c:pt>
                <c:pt idx="33">
                  <c:v>19.083440695128637</c:v>
                </c:pt>
                <c:pt idx="34">
                  <c:v>19.083440695128637</c:v>
                </c:pt>
                <c:pt idx="35">
                  <c:v>19.083440695128637</c:v>
                </c:pt>
                <c:pt idx="36">
                  <c:v>19.083440695128637</c:v>
                </c:pt>
                <c:pt idx="37">
                  <c:v>19.083440695128637</c:v>
                </c:pt>
                <c:pt idx="38">
                  <c:v>19.083440695128637</c:v>
                </c:pt>
                <c:pt idx="39">
                  <c:v>19.083440695128637</c:v>
                </c:pt>
                <c:pt idx="40">
                  <c:v>19.083440695128637</c:v>
                </c:pt>
                <c:pt idx="41">
                  <c:v>19.083440695128637</c:v>
                </c:pt>
                <c:pt idx="42">
                  <c:v>19.083440695128637</c:v>
                </c:pt>
                <c:pt idx="43">
                  <c:v>19.083440695128637</c:v>
                </c:pt>
                <c:pt idx="44">
                  <c:v>19.083440695128637</c:v>
                </c:pt>
                <c:pt idx="45">
                  <c:v>19.083440695128637</c:v>
                </c:pt>
                <c:pt idx="46">
                  <c:v>19.083440695128637</c:v>
                </c:pt>
                <c:pt idx="47">
                  <c:v>19.083440695128637</c:v>
                </c:pt>
                <c:pt idx="48">
                  <c:v>19.083440695128637</c:v>
                </c:pt>
                <c:pt idx="49">
                  <c:v>19.083440695128637</c:v>
                </c:pt>
                <c:pt idx="50">
                  <c:v>19.083440695128637</c:v>
                </c:pt>
                <c:pt idx="51">
                  <c:v>19.083440695128637</c:v>
                </c:pt>
                <c:pt idx="52">
                  <c:v>19.083440695128637</c:v>
                </c:pt>
                <c:pt idx="53">
                  <c:v>19.083440695128637</c:v>
                </c:pt>
                <c:pt idx="54">
                  <c:v>19.083440695128637</c:v>
                </c:pt>
                <c:pt idx="55">
                  <c:v>19.083440695128637</c:v>
                </c:pt>
                <c:pt idx="56">
                  <c:v>19.083440695128637</c:v>
                </c:pt>
                <c:pt idx="57">
                  <c:v>19.083440695128637</c:v>
                </c:pt>
                <c:pt idx="58">
                  <c:v>19.083440695128637</c:v>
                </c:pt>
                <c:pt idx="59">
                  <c:v>19.083440695128637</c:v>
                </c:pt>
                <c:pt idx="60">
                  <c:v>19.083440695128637</c:v>
                </c:pt>
                <c:pt idx="61">
                  <c:v>19.083440695128637</c:v>
                </c:pt>
                <c:pt idx="62">
                  <c:v>19.083440695128637</c:v>
                </c:pt>
                <c:pt idx="63">
                  <c:v>19.083440695128637</c:v>
                </c:pt>
                <c:pt idx="64">
                  <c:v>19.083440695128637</c:v>
                </c:pt>
                <c:pt idx="65">
                  <c:v>19.083440695128637</c:v>
                </c:pt>
                <c:pt idx="66">
                  <c:v>19.083440695128637</c:v>
                </c:pt>
                <c:pt idx="67">
                  <c:v>19.083440695128637</c:v>
                </c:pt>
                <c:pt idx="68">
                  <c:v>19.083440695128637</c:v>
                </c:pt>
                <c:pt idx="69">
                  <c:v>19.083440695128637</c:v>
                </c:pt>
                <c:pt idx="70">
                  <c:v>19.083440695128637</c:v>
                </c:pt>
                <c:pt idx="71">
                  <c:v>19.083440695128637</c:v>
                </c:pt>
                <c:pt idx="72">
                  <c:v>19.083440695128637</c:v>
                </c:pt>
                <c:pt idx="73">
                  <c:v>19.083440695128637</c:v>
                </c:pt>
                <c:pt idx="74">
                  <c:v>19.083440695128637</c:v>
                </c:pt>
                <c:pt idx="75">
                  <c:v>19.083440695128637</c:v>
                </c:pt>
                <c:pt idx="76">
                  <c:v>19.083440695128637</c:v>
                </c:pt>
                <c:pt idx="77">
                  <c:v>19.083440695128637</c:v>
                </c:pt>
                <c:pt idx="78">
                  <c:v>19.083440695128637</c:v>
                </c:pt>
                <c:pt idx="79">
                  <c:v>19.083440695128637</c:v>
                </c:pt>
                <c:pt idx="80">
                  <c:v>19.083440695128637</c:v>
                </c:pt>
                <c:pt idx="81">
                  <c:v>19.083440695128637</c:v>
                </c:pt>
                <c:pt idx="82">
                  <c:v>19.083440695128637</c:v>
                </c:pt>
                <c:pt idx="83">
                  <c:v>19.083440695128637</c:v>
                </c:pt>
                <c:pt idx="84">
                  <c:v>19.083440695128637</c:v>
                </c:pt>
                <c:pt idx="85">
                  <c:v>19.083440695128637</c:v>
                </c:pt>
                <c:pt idx="86">
                  <c:v>19.083440695128637</c:v>
                </c:pt>
                <c:pt idx="87">
                  <c:v>19.083440695128637</c:v>
                </c:pt>
                <c:pt idx="88">
                  <c:v>19.083440695128637</c:v>
                </c:pt>
                <c:pt idx="89">
                  <c:v>19.083440695128637</c:v>
                </c:pt>
                <c:pt idx="90">
                  <c:v>19.083440695128637</c:v>
                </c:pt>
                <c:pt idx="91">
                  <c:v>19.083440695128637</c:v>
                </c:pt>
                <c:pt idx="92">
                  <c:v>19.083440695128637</c:v>
                </c:pt>
                <c:pt idx="93">
                  <c:v>19.083440695128637</c:v>
                </c:pt>
                <c:pt idx="94">
                  <c:v>19.083440695128637</c:v>
                </c:pt>
                <c:pt idx="95">
                  <c:v>19.083440695128637</c:v>
                </c:pt>
                <c:pt idx="96">
                  <c:v>19.083440695128637</c:v>
                </c:pt>
                <c:pt idx="97">
                  <c:v>19.083440695128637</c:v>
                </c:pt>
                <c:pt idx="98">
                  <c:v>19.083440695128637</c:v>
                </c:pt>
                <c:pt idx="99">
                  <c:v>19.083440695128637</c:v>
                </c:pt>
                <c:pt idx="100">
                  <c:v>19.083440695128637</c:v>
                </c:pt>
                <c:pt idx="101">
                  <c:v>19.083440695128637</c:v>
                </c:pt>
                <c:pt idx="102">
                  <c:v>19.083440695128637</c:v>
                </c:pt>
                <c:pt idx="103">
                  <c:v>19.083440695128637</c:v>
                </c:pt>
                <c:pt idx="104">
                  <c:v>19.083440695128637</c:v>
                </c:pt>
                <c:pt idx="105">
                  <c:v>19.083440695128637</c:v>
                </c:pt>
                <c:pt idx="106">
                  <c:v>19.083440695128637</c:v>
                </c:pt>
                <c:pt idx="107">
                  <c:v>19.083440695128637</c:v>
                </c:pt>
                <c:pt idx="108">
                  <c:v>19.083440695128637</c:v>
                </c:pt>
                <c:pt idx="109">
                  <c:v>19.083440695128637</c:v>
                </c:pt>
                <c:pt idx="110">
                  <c:v>19.083440695128637</c:v>
                </c:pt>
                <c:pt idx="111">
                  <c:v>19.083440695128637</c:v>
                </c:pt>
                <c:pt idx="112">
                  <c:v>19.083440695128637</c:v>
                </c:pt>
                <c:pt idx="113">
                  <c:v>19.083440695128637</c:v>
                </c:pt>
                <c:pt idx="114">
                  <c:v>19.083440695128637</c:v>
                </c:pt>
                <c:pt idx="115">
                  <c:v>19.083440695128637</c:v>
                </c:pt>
                <c:pt idx="116">
                  <c:v>19.083440695128637</c:v>
                </c:pt>
                <c:pt idx="117">
                  <c:v>19.083440695128637</c:v>
                </c:pt>
                <c:pt idx="118">
                  <c:v>19.083440695128637</c:v>
                </c:pt>
                <c:pt idx="119">
                  <c:v>19.083440695128637</c:v>
                </c:pt>
                <c:pt idx="120">
                  <c:v>19.083440695128637</c:v>
                </c:pt>
                <c:pt idx="121">
                  <c:v>19.083440695128637</c:v>
                </c:pt>
                <c:pt idx="122">
                  <c:v>19.083440695128637</c:v>
                </c:pt>
                <c:pt idx="123">
                  <c:v>19.083440695128637</c:v>
                </c:pt>
                <c:pt idx="124">
                  <c:v>19.083440695128637</c:v>
                </c:pt>
                <c:pt idx="125">
                  <c:v>19.083440695128637</c:v>
                </c:pt>
                <c:pt idx="126">
                  <c:v>19.083440695128637</c:v>
                </c:pt>
                <c:pt idx="127">
                  <c:v>19.083440695128637</c:v>
                </c:pt>
                <c:pt idx="128">
                  <c:v>19.083440695128637</c:v>
                </c:pt>
                <c:pt idx="129">
                  <c:v>19.083440695128637</c:v>
                </c:pt>
                <c:pt idx="130">
                  <c:v>19.083440695128637</c:v>
                </c:pt>
                <c:pt idx="131">
                  <c:v>19.083440695128637</c:v>
                </c:pt>
                <c:pt idx="132">
                  <c:v>19.083440695128637</c:v>
                </c:pt>
                <c:pt idx="133">
                  <c:v>19.083440695128637</c:v>
                </c:pt>
                <c:pt idx="134">
                  <c:v>19.083440695128637</c:v>
                </c:pt>
                <c:pt idx="135">
                  <c:v>19.083440695128637</c:v>
                </c:pt>
                <c:pt idx="136">
                  <c:v>19.083440695128637</c:v>
                </c:pt>
                <c:pt idx="137">
                  <c:v>19.083440695128637</c:v>
                </c:pt>
                <c:pt idx="138">
                  <c:v>19.083440695128637</c:v>
                </c:pt>
                <c:pt idx="139">
                  <c:v>19.083440695128637</c:v>
                </c:pt>
                <c:pt idx="140">
                  <c:v>19.083440695128637</c:v>
                </c:pt>
                <c:pt idx="141">
                  <c:v>19.083440695128637</c:v>
                </c:pt>
                <c:pt idx="142">
                  <c:v>19.083440695128637</c:v>
                </c:pt>
                <c:pt idx="143">
                  <c:v>19.083440695128637</c:v>
                </c:pt>
                <c:pt idx="144">
                  <c:v>19.083440695128637</c:v>
                </c:pt>
                <c:pt idx="145">
                  <c:v>19.083440695128637</c:v>
                </c:pt>
                <c:pt idx="146">
                  <c:v>19.083440695128637</c:v>
                </c:pt>
                <c:pt idx="147">
                  <c:v>19.083440695128637</c:v>
                </c:pt>
                <c:pt idx="148">
                  <c:v>19.083440695128637</c:v>
                </c:pt>
                <c:pt idx="149">
                  <c:v>19.083440695128637</c:v>
                </c:pt>
                <c:pt idx="150">
                  <c:v>19.083440695128637</c:v>
                </c:pt>
                <c:pt idx="151">
                  <c:v>19.083440695128637</c:v>
                </c:pt>
                <c:pt idx="152">
                  <c:v>19.083440695128637</c:v>
                </c:pt>
                <c:pt idx="153">
                  <c:v>19.083440695128637</c:v>
                </c:pt>
                <c:pt idx="154">
                  <c:v>19.083440695128637</c:v>
                </c:pt>
                <c:pt idx="155">
                  <c:v>19.083440695128637</c:v>
                </c:pt>
                <c:pt idx="156">
                  <c:v>19.083440695128637</c:v>
                </c:pt>
                <c:pt idx="157">
                  <c:v>19.083440695128637</c:v>
                </c:pt>
                <c:pt idx="158">
                  <c:v>19.083440695128637</c:v>
                </c:pt>
                <c:pt idx="159">
                  <c:v>19.083440695128637</c:v>
                </c:pt>
                <c:pt idx="160">
                  <c:v>19.083440695128637</c:v>
                </c:pt>
                <c:pt idx="161">
                  <c:v>19.083440695128637</c:v>
                </c:pt>
                <c:pt idx="162">
                  <c:v>19.083440695128637</c:v>
                </c:pt>
                <c:pt idx="163">
                  <c:v>19.083440695128637</c:v>
                </c:pt>
                <c:pt idx="164">
                  <c:v>19.083440695128637</c:v>
                </c:pt>
                <c:pt idx="165">
                  <c:v>19.083440695128637</c:v>
                </c:pt>
                <c:pt idx="166">
                  <c:v>19.083440695128637</c:v>
                </c:pt>
                <c:pt idx="167">
                  <c:v>19.083440695128637</c:v>
                </c:pt>
                <c:pt idx="168">
                  <c:v>19.083440695128637</c:v>
                </c:pt>
                <c:pt idx="169">
                  <c:v>19.083440695128637</c:v>
                </c:pt>
                <c:pt idx="170">
                  <c:v>19.083440695128637</c:v>
                </c:pt>
                <c:pt idx="171">
                  <c:v>19.083440695128637</c:v>
                </c:pt>
                <c:pt idx="172">
                  <c:v>19.083440695128637</c:v>
                </c:pt>
                <c:pt idx="173">
                  <c:v>19.083440695128637</c:v>
                </c:pt>
                <c:pt idx="174">
                  <c:v>19.083440695128637</c:v>
                </c:pt>
                <c:pt idx="175">
                  <c:v>19.083440695128637</c:v>
                </c:pt>
                <c:pt idx="176">
                  <c:v>19.083440695128637</c:v>
                </c:pt>
                <c:pt idx="177">
                  <c:v>19.083440695128637</c:v>
                </c:pt>
                <c:pt idx="178">
                  <c:v>19.083440695128637</c:v>
                </c:pt>
                <c:pt idx="179">
                  <c:v>19.083440695128637</c:v>
                </c:pt>
                <c:pt idx="180">
                  <c:v>19.083440695128637</c:v>
                </c:pt>
                <c:pt idx="181">
                  <c:v>19.083440695128637</c:v>
                </c:pt>
                <c:pt idx="182">
                  <c:v>19.083440695128637</c:v>
                </c:pt>
                <c:pt idx="183">
                  <c:v>19.083440695128637</c:v>
                </c:pt>
                <c:pt idx="184">
                  <c:v>19.083440695128637</c:v>
                </c:pt>
                <c:pt idx="185">
                  <c:v>19.083440695128637</c:v>
                </c:pt>
                <c:pt idx="186">
                  <c:v>19.083440695128637</c:v>
                </c:pt>
                <c:pt idx="187">
                  <c:v>19.083440695128637</c:v>
                </c:pt>
                <c:pt idx="188">
                  <c:v>19.083440695128637</c:v>
                </c:pt>
                <c:pt idx="189">
                  <c:v>19.083440695128637</c:v>
                </c:pt>
                <c:pt idx="190">
                  <c:v>19.083440695128637</c:v>
                </c:pt>
                <c:pt idx="191">
                  <c:v>19.083440695128637</c:v>
                </c:pt>
                <c:pt idx="192">
                  <c:v>19.083440695128637</c:v>
                </c:pt>
                <c:pt idx="193">
                  <c:v>19.083440695128637</c:v>
                </c:pt>
                <c:pt idx="194">
                  <c:v>19.083440695128637</c:v>
                </c:pt>
                <c:pt idx="195">
                  <c:v>19.083440695128637</c:v>
                </c:pt>
                <c:pt idx="196">
                  <c:v>19.083440695128637</c:v>
                </c:pt>
                <c:pt idx="197">
                  <c:v>19.083440695128637</c:v>
                </c:pt>
                <c:pt idx="198">
                  <c:v>19.083440695128637</c:v>
                </c:pt>
                <c:pt idx="199">
                  <c:v>19.083440695128637</c:v>
                </c:pt>
                <c:pt idx="200">
                  <c:v>19.083440695128637</c:v>
                </c:pt>
                <c:pt idx="201">
                  <c:v>19.083440695128637</c:v>
                </c:pt>
                <c:pt idx="202">
                  <c:v>19.083440695128637</c:v>
                </c:pt>
                <c:pt idx="203">
                  <c:v>19.083440695128637</c:v>
                </c:pt>
                <c:pt idx="204">
                  <c:v>19.083440695128637</c:v>
                </c:pt>
                <c:pt idx="205">
                  <c:v>19.083440695128637</c:v>
                </c:pt>
                <c:pt idx="206">
                  <c:v>19.083440695128637</c:v>
                </c:pt>
                <c:pt idx="207">
                  <c:v>19.083440695128637</c:v>
                </c:pt>
                <c:pt idx="208">
                  <c:v>19.083440695128637</c:v>
                </c:pt>
                <c:pt idx="209">
                  <c:v>19.083440695128637</c:v>
                </c:pt>
                <c:pt idx="210">
                  <c:v>19.083440695128637</c:v>
                </c:pt>
                <c:pt idx="211">
                  <c:v>19.083440695128637</c:v>
                </c:pt>
                <c:pt idx="212">
                  <c:v>19.083440695128637</c:v>
                </c:pt>
                <c:pt idx="213">
                  <c:v>19.083440695128637</c:v>
                </c:pt>
                <c:pt idx="214">
                  <c:v>19.083440695128637</c:v>
                </c:pt>
                <c:pt idx="215">
                  <c:v>19.083440695128637</c:v>
                </c:pt>
                <c:pt idx="216">
                  <c:v>19.083440695128637</c:v>
                </c:pt>
                <c:pt idx="217">
                  <c:v>19.083440695128637</c:v>
                </c:pt>
                <c:pt idx="218">
                  <c:v>19.083440695128637</c:v>
                </c:pt>
                <c:pt idx="219">
                  <c:v>19.083440695128637</c:v>
                </c:pt>
                <c:pt idx="220">
                  <c:v>19.083440695128637</c:v>
                </c:pt>
                <c:pt idx="221">
                  <c:v>19.083440695128637</c:v>
                </c:pt>
                <c:pt idx="222">
                  <c:v>19.083440695128637</c:v>
                </c:pt>
                <c:pt idx="223">
                  <c:v>19.083440695128637</c:v>
                </c:pt>
                <c:pt idx="224">
                  <c:v>19.083440695128637</c:v>
                </c:pt>
                <c:pt idx="225">
                  <c:v>19.083440695128637</c:v>
                </c:pt>
                <c:pt idx="226">
                  <c:v>19.083440695128637</c:v>
                </c:pt>
                <c:pt idx="227">
                  <c:v>19.083440695128637</c:v>
                </c:pt>
                <c:pt idx="228">
                  <c:v>19.083440695128637</c:v>
                </c:pt>
                <c:pt idx="229">
                  <c:v>19.083440695128637</c:v>
                </c:pt>
                <c:pt idx="230">
                  <c:v>19.083440695128637</c:v>
                </c:pt>
                <c:pt idx="231">
                  <c:v>19.083440695128637</c:v>
                </c:pt>
                <c:pt idx="232">
                  <c:v>19.083440695128637</c:v>
                </c:pt>
                <c:pt idx="233">
                  <c:v>19.083440695128637</c:v>
                </c:pt>
                <c:pt idx="234">
                  <c:v>19.083440695128637</c:v>
                </c:pt>
                <c:pt idx="235">
                  <c:v>19.083440695128637</c:v>
                </c:pt>
                <c:pt idx="236">
                  <c:v>19.083440695128637</c:v>
                </c:pt>
                <c:pt idx="237">
                  <c:v>19.083440695128637</c:v>
                </c:pt>
                <c:pt idx="238">
                  <c:v>19.083440695128637</c:v>
                </c:pt>
                <c:pt idx="239">
                  <c:v>19.083440695128637</c:v>
                </c:pt>
                <c:pt idx="240">
                  <c:v>19.083440695128637</c:v>
                </c:pt>
                <c:pt idx="241">
                  <c:v>19.083440695128637</c:v>
                </c:pt>
                <c:pt idx="242">
                  <c:v>19.083440695128637</c:v>
                </c:pt>
                <c:pt idx="243">
                  <c:v>19.083440695128637</c:v>
                </c:pt>
                <c:pt idx="244">
                  <c:v>19.083440695128637</c:v>
                </c:pt>
                <c:pt idx="245">
                  <c:v>19.083440695128637</c:v>
                </c:pt>
                <c:pt idx="246">
                  <c:v>19.083440695128637</c:v>
                </c:pt>
                <c:pt idx="247">
                  <c:v>19.083440695128637</c:v>
                </c:pt>
                <c:pt idx="248">
                  <c:v>19.083440695128637</c:v>
                </c:pt>
                <c:pt idx="249">
                  <c:v>19.083440695128637</c:v>
                </c:pt>
                <c:pt idx="250">
                  <c:v>19.083440695128637</c:v>
                </c:pt>
                <c:pt idx="251">
                  <c:v>19.083440695128637</c:v>
                </c:pt>
                <c:pt idx="252">
                  <c:v>19.083440695128637</c:v>
                </c:pt>
                <c:pt idx="253">
                  <c:v>19.083440695128637</c:v>
                </c:pt>
                <c:pt idx="254">
                  <c:v>19.083440695128637</c:v>
                </c:pt>
                <c:pt idx="255">
                  <c:v>19.083440695128637</c:v>
                </c:pt>
                <c:pt idx="256">
                  <c:v>19.083440695128637</c:v>
                </c:pt>
                <c:pt idx="257">
                  <c:v>19.083440695128637</c:v>
                </c:pt>
                <c:pt idx="258">
                  <c:v>19.083440695128637</c:v>
                </c:pt>
                <c:pt idx="259">
                  <c:v>19.083440695128637</c:v>
                </c:pt>
                <c:pt idx="260">
                  <c:v>19.083440695128637</c:v>
                </c:pt>
                <c:pt idx="261">
                  <c:v>19.083440695128637</c:v>
                </c:pt>
                <c:pt idx="262">
                  <c:v>19.083440695128637</c:v>
                </c:pt>
                <c:pt idx="263">
                  <c:v>19.083440695128637</c:v>
                </c:pt>
                <c:pt idx="264">
                  <c:v>19.083440695128637</c:v>
                </c:pt>
                <c:pt idx="265">
                  <c:v>19.083440695128637</c:v>
                </c:pt>
                <c:pt idx="266">
                  <c:v>19.083440695128637</c:v>
                </c:pt>
                <c:pt idx="267">
                  <c:v>19.083440695128637</c:v>
                </c:pt>
                <c:pt idx="268">
                  <c:v>19.083440695128637</c:v>
                </c:pt>
                <c:pt idx="269">
                  <c:v>19.083440695128637</c:v>
                </c:pt>
                <c:pt idx="270">
                  <c:v>19.083440695128637</c:v>
                </c:pt>
                <c:pt idx="271">
                  <c:v>19.083440695128637</c:v>
                </c:pt>
                <c:pt idx="272">
                  <c:v>19.083440695128637</c:v>
                </c:pt>
                <c:pt idx="273">
                  <c:v>19.083440695128637</c:v>
                </c:pt>
                <c:pt idx="274">
                  <c:v>19.083440695128637</c:v>
                </c:pt>
                <c:pt idx="275">
                  <c:v>19.083440695128637</c:v>
                </c:pt>
                <c:pt idx="276">
                  <c:v>19.083440695128637</c:v>
                </c:pt>
                <c:pt idx="277">
                  <c:v>19.083440695128637</c:v>
                </c:pt>
                <c:pt idx="278">
                  <c:v>19.083440695128637</c:v>
                </c:pt>
                <c:pt idx="279">
                  <c:v>19.083440695128637</c:v>
                </c:pt>
                <c:pt idx="280">
                  <c:v>19.083440695128637</c:v>
                </c:pt>
                <c:pt idx="281">
                  <c:v>19.083440695128637</c:v>
                </c:pt>
                <c:pt idx="282">
                  <c:v>19.083440695128637</c:v>
                </c:pt>
                <c:pt idx="283">
                  <c:v>19.083440695128637</c:v>
                </c:pt>
                <c:pt idx="284">
                  <c:v>19.083440695128637</c:v>
                </c:pt>
                <c:pt idx="285">
                  <c:v>19.083440695128637</c:v>
                </c:pt>
                <c:pt idx="286">
                  <c:v>19.083440695128637</c:v>
                </c:pt>
                <c:pt idx="287">
                  <c:v>19.083440695128637</c:v>
                </c:pt>
                <c:pt idx="288">
                  <c:v>19.083440695128637</c:v>
                </c:pt>
                <c:pt idx="289">
                  <c:v>19.083440695128637</c:v>
                </c:pt>
                <c:pt idx="290">
                  <c:v>19.083440695128637</c:v>
                </c:pt>
                <c:pt idx="291">
                  <c:v>19.083440695128637</c:v>
                </c:pt>
                <c:pt idx="292">
                  <c:v>19.083440695128637</c:v>
                </c:pt>
                <c:pt idx="293">
                  <c:v>19.083440695128637</c:v>
                </c:pt>
                <c:pt idx="294">
                  <c:v>19.083440695128637</c:v>
                </c:pt>
                <c:pt idx="295">
                  <c:v>19.083440695128637</c:v>
                </c:pt>
                <c:pt idx="296">
                  <c:v>19.083440695128637</c:v>
                </c:pt>
                <c:pt idx="297">
                  <c:v>19.083440695128637</c:v>
                </c:pt>
                <c:pt idx="298">
                  <c:v>19.083440695128637</c:v>
                </c:pt>
                <c:pt idx="299">
                  <c:v>19.083440695128637</c:v>
                </c:pt>
                <c:pt idx="300">
                  <c:v>19.083440695128637</c:v>
                </c:pt>
                <c:pt idx="301">
                  <c:v>19.083440695128637</c:v>
                </c:pt>
                <c:pt idx="302">
                  <c:v>19.083440695128637</c:v>
                </c:pt>
                <c:pt idx="303">
                  <c:v>19.083440695128637</c:v>
                </c:pt>
                <c:pt idx="304">
                  <c:v>19.083440695128637</c:v>
                </c:pt>
                <c:pt idx="305">
                  <c:v>19.083440695128637</c:v>
                </c:pt>
                <c:pt idx="306">
                  <c:v>19.083440695128637</c:v>
                </c:pt>
                <c:pt idx="307">
                  <c:v>19.083440695128637</c:v>
                </c:pt>
                <c:pt idx="308">
                  <c:v>19.083440695128637</c:v>
                </c:pt>
                <c:pt idx="309">
                  <c:v>19.083440695128637</c:v>
                </c:pt>
                <c:pt idx="310">
                  <c:v>19.083440695128637</c:v>
                </c:pt>
                <c:pt idx="311">
                  <c:v>19.083440695128637</c:v>
                </c:pt>
                <c:pt idx="312">
                  <c:v>19.083440695128637</c:v>
                </c:pt>
                <c:pt idx="313">
                  <c:v>19.083440695128637</c:v>
                </c:pt>
                <c:pt idx="314">
                  <c:v>19.083440695128637</c:v>
                </c:pt>
                <c:pt idx="315">
                  <c:v>19.083440695128637</c:v>
                </c:pt>
                <c:pt idx="316">
                  <c:v>19.083440695128637</c:v>
                </c:pt>
                <c:pt idx="317">
                  <c:v>19.083440695128637</c:v>
                </c:pt>
                <c:pt idx="318">
                  <c:v>19.083440695128637</c:v>
                </c:pt>
                <c:pt idx="319">
                  <c:v>19.083440695128637</c:v>
                </c:pt>
                <c:pt idx="320">
                  <c:v>19.083440695128637</c:v>
                </c:pt>
                <c:pt idx="321">
                  <c:v>19.083440695128637</c:v>
                </c:pt>
                <c:pt idx="322">
                  <c:v>19.083440695128637</c:v>
                </c:pt>
                <c:pt idx="323">
                  <c:v>19.083440695128637</c:v>
                </c:pt>
                <c:pt idx="324">
                  <c:v>19.083440695128637</c:v>
                </c:pt>
                <c:pt idx="325">
                  <c:v>19.083440695128637</c:v>
                </c:pt>
                <c:pt idx="326">
                  <c:v>19.083440695128637</c:v>
                </c:pt>
                <c:pt idx="327">
                  <c:v>19.083440695128637</c:v>
                </c:pt>
                <c:pt idx="328">
                  <c:v>19.083440695128637</c:v>
                </c:pt>
                <c:pt idx="329">
                  <c:v>19.083440695128637</c:v>
                </c:pt>
                <c:pt idx="330">
                  <c:v>19.083440695128637</c:v>
                </c:pt>
                <c:pt idx="331">
                  <c:v>19.083440695128637</c:v>
                </c:pt>
                <c:pt idx="332">
                  <c:v>19.083440695128637</c:v>
                </c:pt>
                <c:pt idx="333">
                  <c:v>19.083440695128637</c:v>
                </c:pt>
                <c:pt idx="334">
                  <c:v>19.083440695128637</c:v>
                </c:pt>
                <c:pt idx="335">
                  <c:v>19.083440695128637</c:v>
                </c:pt>
                <c:pt idx="336">
                  <c:v>19.083440695128637</c:v>
                </c:pt>
                <c:pt idx="337">
                  <c:v>19.083440695128637</c:v>
                </c:pt>
                <c:pt idx="338">
                  <c:v>19.083440695128637</c:v>
                </c:pt>
                <c:pt idx="339">
                  <c:v>19.083440695128637</c:v>
                </c:pt>
                <c:pt idx="340">
                  <c:v>19.083440695128637</c:v>
                </c:pt>
                <c:pt idx="341">
                  <c:v>19.083440695128637</c:v>
                </c:pt>
                <c:pt idx="342">
                  <c:v>19.083440695128637</c:v>
                </c:pt>
                <c:pt idx="343">
                  <c:v>19.083440695128637</c:v>
                </c:pt>
                <c:pt idx="344">
                  <c:v>19.083440695128637</c:v>
                </c:pt>
                <c:pt idx="345">
                  <c:v>19.083440695128637</c:v>
                </c:pt>
                <c:pt idx="346">
                  <c:v>19.083440695128637</c:v>
                </c:pt>
                <c:pt idx="347">
                  <c:v>19.083440695128637</c:v>
                </c:pt>
                <c:pt idx="348">
                  <c:v>19.083440695128637</c:v>
                </c:pt>
                <c:pt idx="349">
                  <c:v>19.083440695128637</c:v>
                </c:pt>
                <c:pt idx="350">
                  <c:v>19.083440695128637</c:v>
                </c:pt>
                <c:pt idx="351">
                  <c:v>19.083440695128637</c:v>
                </c:pt>
                <c:pt idx="352">
                  <c:v>19.083440695128637</c:v>
                </c:pt>
                <c:pt idx="353">
                  <c:v>19.083440695128637</c:v>
                </c:pt>
                <c:pt idx="354">
                  <c:v>19.083440695128637</c:v>
                </c:pt>
                <c:pt idx="355">
                  <c:v>19.083440695128637</c:v>
                </c:pt>
                <c:pt idx="356">
                  <c:v>19.083440695128637</c:v>
                </c:pt>
                <c:pt idx="357">
                  <c:v>19.083440695128637</c:v>
                </c:pt>
                <c:pt idx="358">
                  <c:v>19.083440695128637</c:v>
                </c:pt>
                <c:pt idx="359">
                  <c:v>19.083440695128637</c:v>
                </c:pt>
                <c:pt idx="360">
                  <c:v>19.083440695128637</c:v>
                </c:pt>
                <c:pt idx="361">
                  <c:v>19.083440695128637</c:v>
                </c:pt>
                <c:pt idx="362">
                  <c:v>19.083440695128637</c:v>
                </c:pt>
                <c:pt idx="363">
                  <c:v>19.083440695128637</c:v>
                </c:pt>
                <c:pt idx="364">
                  <c:v>19.083440695128637</c:v>
                </c:pt>
                <c:pt idx="365">
                  <c:v>19.083440695128637</c:v>
                </c:pt>
                <c:pt idx="366">
                  <c:v>19.083440695128637</c:v>
                </c:pt>
                <c:pt idx="367">
                  <c:v>19.083440695128637</c:v>
                </c:pt>
                <c:pt idx="368">
                  <c:v>19.083440695128637</c:v>
                </c:pt>
                <c:pt idx="369">
                  <c:v>19.083440695128637</c:v>
                </c:pt>
                <c:pt idx="370">
                  <c:v>19.083440695128637</c:v>
                </c:pt>
                <c:pt idx="371">
                  <c:v>19.083440695128637</c:v>
                </c:pt>
                <c:pt idx="372">
                  <c:v>19.083440695128637</c:v>
                </c:pt>
                <c:pt idx="373">
                  <c:v>19.083440695128637</c:v>
                </c:pt>
                <c:pt idx="374">
                  <c:v>19.083440695128637</c:v>
                </c:pt>
                <c:pt idx="375">
                  <c:v>19.083440695128637</c:v>
                </c:pt>
                <c:pt idx="376">
                  <c:v>19.083440695128637</c:v>
                </c:pt>
                <c:pt idx="377">
                  <c:v>19.083440695128637</c:v>
                </c:pt>
                <c:pt idx="378">
                  <c:v>19.083440695128637</c:v>
                </c:pt>
                <c:pt idx="379">
                  <c:v>19.083440695128637</c:v>
                </c:pt>
                <c:pt idx="380">
                  <c:v>19.083440695128637</c:v>
                </c:pt>
                <c:pt idx="381">
                  <c:v>19.083440695128637</c:v>
                </c:pt>
                <c:pt idx="382">
                  <c:v>19.083440695128637</c:v>
                </c:pt>
                <c:pt idx="383">
                  <c:v>19.083440695128637</c:v>
                </c:pt>
                <c:pt idx="384">
                  <c:v>19.083440695128637</c:v>
                </c:pt>
                <c:pt idx="385">
                  <c:v>19.083440695128637</c:v>
                </c:pt>
                <c:pt idx="386">
                  <c:v>19.083440695128637</c:v>
                </c:pt>
                <c:pt idx="387">
                  <c:v>19.083440695128637</c:v>
                </c:pt>
                <c:pt idx="388">
                  <c:v>19.083440695128637</c:v>
                </c:pt>
                <c:pt idx="389">
                  <c:v>19.083440695128637</c:v>
                </c:pt>
                <c:pt idx="390">
                  <c:v>19.083440695128637</c:v>
                </c:pt>
                <c:pt idx="391">
                  <c:v>19.083440695128637</c:v>
                </c:pt>
                <c:pt idx="392">
                  <c:v>19.083440695128637</c:v>
                </c:pt>
                <c:pt idx="393">
                  <c:v>19.083440695128637</c:v>
                </c:pt>
                <c:pt idx="394">
                  <c:v>19.083440695128637</c:v>
                </c:pt>
                <c:pt idx="395">
                  <c:v>19.083440695128637</c:v>
                </c:pt>
                <c:pt idx="396">
                  <c:v>19.083440695128637</c:v>
                </c:pt>
                <c:pt idx="397">
                  <c:v>19.083440695128637</c:v>
                </c:pt>
                <c:pt idx="398">
                  <c:v>19.083440695128637</c:v>
                </c:pt>
                <c:pt idx="399">
                  <c:v>19.083440695128637</c:v>
                </c:pt>
                <c:pt idx="400">
                  <c:v>19.083440695128637</c:v>
                </c:pt>
                <c:pt idx="401">
                  <c:v>19.083440695128637</c:v>
                </c:pt>
                <c:pt idx="402">
                  <c:v>19.083440695128637</c:v>
                </c:pt>
                <c:pt idx="403">
                  <c:v>19.083440695128637</c:v>
                </c:pt>
                <c:pt idx="404">
                  <c:v>19.083440695128637</c:v>
                </c:pt>
                <c:pt idx="405">
                  <c:v>19.083440695128637</c:v>
                </c:pt>
                <c:pt idx="406">
                  <c:v>19.083440695128637</c:v>
                </c:pt>
                <c:pt idx="407">
                  <c:v>19.083440695128637</c:v>
                </c:pt>
                <c:pt idx="408">
                  <c:v>19.083440695128637</c:v>
                </c:pt>
                <c:pt idx="409">
                  <c:v>19.083440695128637</c:v>
                </c:pt>
                <c:pt idx="410">
                  <c:v>19.083440695128637</c:v>
                </c:pt>
                <c:pt idx="411">
                  <c:v>19.083440695128637</c:v>
                </c:pt>
                <c:pt idx="412">
                  <c:v>19.083440695128637</c:v>
                </c:pt>
                <c:pt idx="413">
                  <c:v>19.083440695128637</c:v>
                </c:pt>
                <c:pt idx="414">
                  <c:v>19.083440695128637</c:v>
                </c:pt>
                <c:pt idx="415">
                  <c:v>19.083440695128637</c:v>
                </c:pt>
                <c:pt idx="416">
                  <c:v>19.083440695128637</c:v>
                </c:pt>
                <c:pt idx="417">
                  <c:v>19.083440695128637</c:v>
                </c:pt>
                <c:pt idx="418">
                  <c:v>19.083440695128637</c:v>
                </c:pt>
                <c:pt idx="419">
                  <c:v>19.083440695128637</c:v>
                </c:pt>
                <c:pt idx="420">
                  <c:v>19.083440695128637</c:v>
                </c:pt>
                <c:pt idx="421">
                  <c:v>19.083440695128637</c:v>
                </c:pt>
                <c:pt idx="422">
                  <c:v>19.083440695128637</c:v>
                </c:pt>
                <c:pt idx="423">
                  <c:v>19.083440695128637</c:v>
                </c:pt>
                <c:pt idx="424">
                  <c:v>19.083440695128637</c:v>
                </c:pt>
                <c:pt idx="425">
                  <c:v>19.083440695128637</c:v>
                </c:pt>
                <c:pt idx="426">
                  <c:v>19.083440695128637</c:v>
                </c:pt>
                <c:pt idx="427">
                  <c:v>19.083440695128637</c:v>
                </c:pt>
                <c:pt idx="428">
                  <c:v>19.083440695128637</c:v>
                </c:pt>
                <c:pt idx="429">
                  <c:v>19.083440695128637</c:v>
                </c:pt>
                <c:pt idx="430">
                  <c:v>19.083440695128637</c:v>
                </c:pt>
                <c:pt idx="431">
                  <c:v>19.083440695128637</c:v>
                </c:pt>
                <c:pt idx="432">
                  <c:v>19.083440695128637</c:v>
                </c:pt>
                <c:pt idx="433">
                  <c:v>19.083440695128637</c:v>
                </c:pt>
                <c:pt idx="434">
                  <c:v>19.083440695128637</c:v>
                </c:pt>
                <c:pt idx="435">
                  <c:v>19.083440695128637</c:v>
                </c:pt>
                <c:pt idx="436">
                  <c:v>19.083440695128637</c:v>
                </c:pt>
                <c:pt idx="437">
                  <c:v>19.083440695128637</c:v>
                </c:pt>
                <c:pt idx="438">
                  <c:v>19.083440695128637</c:v>
                </c:pt>
                <c:pt idx="439">
                  <c:v>19.083440695128637</c:v>
                </c:pt>
                <c:pt idx="440">
                  <c:v>19.083440695128637</c:v>
                </c:pt>
                <c:pt idx="441">
                  <c:v>19.083440695128637</c:v>
                </c:pt>
                <c:pt idx="442">
                  <c:v>19.083440695128637</c:v>
                </c:pt>
                <c:pt idx="443">
                  <c:v>19.083440695128637</c:v>
                </c:pt>
                <c:pt idx="444">
                  <c:v>19.083440695128637</c:v>
                </c:pt>
                <c:pt idx="445">
                  <c:v>19.083440695128637</c:v>
                </c:pt>
                <c:pt idx="446">
                  <c:v>19.083440695128637</c:v>
                </c:pt>
                <c:pt idx="447">
                  <c:v>19.083440695128637</c:v>
                </c:pt>
                <c:pt idx="448">
                  <c:v>19.083440695128637</c:v>
                </c:pt>
                <c:pt idx="449">
                  <c:v>19.083440695128637</c:v>
                </c:pt>
                <c:pt idx="450">
                  <c:v>19.083440695128637</c:v>
                </c:pt>
                <c:pt idx="451">
                  <c:v>19.083440695128637</c:v>
                </c:pt>
                <c:pt idx="452">
                  <c:v>19.083440695128637</c:v>
                </c:pt>
                <c:pt idx="453">
                  <c:v>19.083440695128637</c:v>
                </c:pt>
                <c:pt idx="454">
                  <c:v>19.083440695128637</c:v>
                </c:pt>
                <c:pt idx="455">
                  <c:v>19.083440695128637</c:v>
                </c:pt>
                <c:pt idx="456">
                  <c:v>19.083440695128637</c:v>
                </c:pt>
                <c:pt idx="457">
                  <c:v>19.083440695128637</c:v>
                </c:pt>
                <c:pt idx="458">
                  <c:v>19.083440695128637</c:v>
                </c:pt>
                <c:pt idx="459">
                  <c:v>19.083440695128637</c:v>
                </c:pt>
                <c:pt idx="460">
                  <c:v>19.083440695128637</c:v>
                </c:pt>
                <c:pt idx="461">
                  <c:v>19.083440695128637</c:v>
                </c:pt>
                <c:pt idx="462">
                  <c:v>19.083440695128637</c:v>
                </c:pt>
                <c:pt idx="463">
                  <c:v>19.083440695128637</c:v>
                </c:pt>
                <c:pt idx="464">
                  <c:v>19.083440695128637</c:v>
                </c:pt>
                <c:pt idx="465">
                  <c:v>19.083440695128637</c:v>
                </c:pt>
                <c:pt idx="466">
                  <c:v>19.083440695128637</c:v>
                </c:pt>
                <c:pt idx="467">
                  <c:v>19.083440695128637</c:v>
                </c:pt>
                <c:pt idx="468">
                  <c:v>19.083440695128637</c:v>
                </c:pt>
                <c:pt idx="469">
                  <c:v>19.083440695128637</c:v>
                </c:pt>
                <c:pt idx="470">
                  <c:v>19.083440695128637</c:v>
                </c:pt>
                <c:pt idx="471">
                  <c:v>19.083440695128637</c:v>
                </c:pt>
                <c:pt idx="472">
                  <c:v>19.083440695128637</c:v>
                </c:pt>
                <c:pt idx="473">
                  <c:v>19.083440695128637</c:v>
                </c:pt>
                <c:pt idx="474">
                  <c:v>19.083440695128637</c:v>
                </c:pt>
                <c:pt idx="475">
                  <c:v>19.083440695128637</c:v>
                </c:pt>
                <c:pt idx="476">
                  <c:v>19.083440695128637</c:v>
                </c:pt>
                <c:pt idx="477">
                  <c:v>19.083440695128637</c:v>
                </c:pt>
                <c:pt idx="478">
                  <c:v>19.083440695128637</c:v>
                </c:pt>
                <c:pt idx="479">
                  <c:v>19.083440695128637</c:v>
                </c:pt>
                <c:pt idx="480">
                  <c:v>19.083440695128637</c:v>
                </c:pt>
                <c:pt idx="481">
                  <c:v>19.083440695128637</c:v>
                </c:pt>
                <c:pt idx="482">
                  <c:v>19.083440695128637</c:v>
                </c:pt>
                <c:pt idx="483">
                  <c:v>19.083440695128637</c:v>
                </c:pt>
                <c:pt idx="484">
                  <c:v>19.083440695128637</c:v>
                </c:pt>
                <c:pt idx="485">
                  <c:v>19.083440695128637</c:v>
                </c:pt>
                <c:pt idx="486">
                  <c:v>19.083440695128637</c:v>
                </c:pt>
                <c:pt idx="487">
                  <c:v>19.083440695128637</c:v>
                </c:pt>
                <c:pt idx="488">
                  <c:v>19.083440695128637</c:v>
                </c:pt>
                <c:pt idx="489">
                  <c:v>19.083440695128637</c:v>
                </c:pt>
                <c:pt idx="490">
                  <c:v>19.083440695128637</c:v>
                </c:pt>
                <c:pt idx="491">
                  <c:v>19.083440695128637</c:v>
                </c:pt>
                <c:pt idx="492">
                  <c:v>19.083440695128637</c:v>
                </c:pt>
                <c:pt idx="493">
                  <c:v>19.083440695128637</c:v>
                </c:pt>
                <c:pt idx="494">
                  <c:v>19.083440695128637</c:v>
                </c:pt>
                <c:pt idx="495">
                  <c:v>19.083440695128637</c:v>
                </c:pt>
                <c:pt idx="496">
                  <c:v>19.083440695128637</c:v>
                </c:pt>
                <c:pt idx="497">
                  <c:v>19.083440695128637</c:v>
                </c:pt>
                <c:pt idx="498">
                  <c:v>19.083440695128637</c:v>
                </c:pt>
                <c:pt idx="499">
                  <c:v>19.083440695128637</c:v>
                </c:pt>
                <c:pt idx="500">
                  <c:v>19.083440695128637</c:v>
                </c:pt>
                <c:pt idx="501">
                  <c:v>19.083440695128637</c:v>
                </c:pt>
                <c:pt idx="502">
                  <c:v>19.083440695128637</c:v>
                </c:pt>
                <c:pt idx="503">
                  <c:v>19.083440695128637</c:v>
                </c:pt>
                <c:pt idx="504">
                  <c:v>19.083440695128637</c:v>
                </c:pt>
                <c:pt idx="505">
                  <c:v>19.083440695128637</c:v>
                </c:pt>
                <c:pt idx="506">
                  <c:v>19.083440695128637</c:v>
                </c:pt>
                <c:pt idx="507">
                  <c:v>19.083440695128637</c:v>
                </c:pt>
                <c:pt idx="508">
                  <c:v>19.083440695128637</c:v>
                </c:pt>
                <c:pt idx="509">
                  <c:v>19.083440695128637</c:v>
                </c:pt>
                <c:pt idx="510">
                  <c:v>19.083440695128637</c:v>
                </c:pt>
                <c:pt idx="511">
                  <c:v>19.083440695128637</c:v>
                </c:pt>
                <c:pt idx="512">
                  <c:v>19.083440695128637</c:v>
                </c:pt>
                <c:pt idx="513">
                  <c:v>19.083440695128637</c:v>
                </c:pt>
                <c:pt idx="514">
                  <c:v>19.083440695128637</c:v>
                </c:pt>
                <c:pt idx="515">
                  <c:v>19.083440695128637</c:v>
                </c:pt>
                <c:pt idx="516">
                  <c:v>19.083440695128637</c:v>
                </c:pt>
                <c:pt idx="517">
                  <c:v>19.083440695128637</c:v>
                </c:pt>
                <c:pt idx="518">
                  <c:v>19.083440695128637</c:v>
                </c:pt>
                <c:pt idx="519">
                  <c:v>19.083440695128637</c:v>
                </c:pt>
                <c:pt idx="520">
                  <c:v>19.083440695128637</c:v>
                </c:pt>
                <c:pt idx="521">
                  <c:v>19.083440695128637</c:v>
                </c:pt>
                <c:pt idx="522">
                  <c:v>19.083440695128637</c:v>
                </c:pt>
                <c:pt idx="523">
                  <c:v>19.083440695128637</c:v>
                </c:pt>
                <c:pt idx="524">
                  <c:v>19.083440695128637</c:v>
                </c:pt>
                <c:pt idx="525">
                  <c:v>19.083440695128637</c:v>
                </c:pt>
                <c:pt idx="526">
                  <c:v>19.083440695128637</c:v>
                </c:pt>
                <c:pt idx="527">
                  <c:v>19.083440695128637</c:v>
                </c:pt>
                <c:pt idx="528">
                  <c:v>19.083440695128637</c:v>
                </c:pt>
                <c:pt idx="529">
                  <c:v>19.083440695128637</c:v>
                </c:pt>
                <c:pt idx="530">
                  <c:v>19.083440695128637</c:v>
                </c:pt>
                <c:pt idx="531">
                  <c:v>19.083440695128637</c:v>
                </c:pt>
                <c:pt idx="532">
                  <c:v>19.083440695128637</c:v>
                </c:pt>
                <c:pt idx="533">
                  <c:v>19.083440695128637</c:v>
                </c:pt>
                <c:pt idx="534">
                  <c:v>19.083440695128637</c:v>
                </c:pt>
                <c:pt idx="535">
                  <c:v>19.083440695128637</c:v>
                </c:pt>
                <c:pt idx="536">
                  <c:v>19.083440695128637</c:v>
                </c:pt>
                <c:pt idx="537">
                  <c:v>19.083440695128637</c:v>
                </c:pt>
                <c:pt idx="538">
                  <c:v>19.083440695128637</c:v>
                </c:pt>
                <c:pt idx="539">
                  <c:v>19.083440695128637</c:v>
                </c:pt>
                <c:pt idx="540">
                  <c:v>19.083440695128637</c:v>
                </c:pt>
                <c:pt idx="541">
                  <c:v>19.083440695128637</c:v>
                </c:pt>
                <c:pt idx="542">
                  <c:v>19.083440695128637</c:v>
                </c:pt>
                <c:pt idx="543">
                  <c:v>19.083440695128637</c:v>
                </c:pt>
                <c:pt idx="544">
                  <c:v>19.083440695128637</c:v>
                </c:pt>
                <c:pt idx="545">
                  <c:v>19.083440695128637</c:v>
                </c:pt>
                <c:pt idx="546">
                  <c:v>19.083440695128637</c:v>
                </c:pt>
                <c:pt idx="547">
                  <c:v>19.083440695128637</c:v>
                </c:pt>
                <c:pt idx="548">
                  <c:v>19.083440695128637</c:v>
                </c:pt>
                <c:pt idx="549">
                  <c:v>19.083440695128637</c:v>
                </c:pt>
                <c:pt idx="550">
                  <c:v>19.083440695128637</c:v>
                </c:pt>
                <c:pt idx="551">
                  <c:v>19.083440695128637</c:v>
                </c:pt>
                <c:pt idx="552">
                  <c:v>19.083440695128637</c:v>
                </c:pt>
                <c:pt idx="553">
                  <c:v>19.083440695128637</c:v>
                </c:pt>
                <c:pt idx="554">
                  <c:v>19.083440695128637</c:v>
                </c:pt>
                <c:pt idx="555">
                  <c:v>19.083440695128637</c:v>
                </c:pt>
                <c:pt idx="556">
                  <c:v>19.083440695128637</c:v>
                </c:pt>
                <c:pt idx="557">
                  <c:v>19.083440695128637</c:v>
                </c:pt>
                <c:pt idx="558">
                  <c:v>19.083440695128637</c:v>
                </c:pt>
                <c:pt idx="559">
                  <c:v>19.083440695128637</c:v>
                </c:pt>
                <c:pt idx="560">
                  <c:v>19.083440695128637</c:v>
                </c:pt>
                <c:pt idx="561">
                  <c:v>19.083440695128637</c:v>
                </c:pt>
                <c:pt idx="562">
                  <c:v>19.083440695128637</c:v>
                </c:pt>
                <c:pt idx="563">
                  <c:v>19.083440695128637</c:v>
                </c:pt>
                <c:pt idx="564">
                  <c:v>19.083440695128637</c:v>
                </c:pt>
                <c:pt idx="565">
                  <c:v>19.083440695128637</c:v>
                </c:pt>
                <c:pt idx="566">
                  <c:v>19.083440695128637</c:v>
                </c:pt>
                <c:pt idx="567">
                  <c:v>19.083440695128637</c:v>
                </c:pt>
                <c:pt idx="568">
                  <c:v>19.083440695128637</c:v>
                </c:pt>
                <c:pt idx="569">
                  <c:v>19.083440695128637</c:v>
                </c:pt>
                <c:pt idx="570">
                  <c:v>19.083440695128637</c:v>
                </c:pt>
                <c:pt idx="571">
                  <c:v>19.083440695128637</c:v>
                </c:pt>
                <c:pt idx="572">
                  <c:v>19.083440695128637</c:v>
                </c:pt>
                <c:pt idx="573">
                  <c:v>19.083440695128637</c:v>
                </c:pt>
                <c:pt idx="574">
                  <c:v>19.083440695128637</c:v>
                </c:pt>
                <c:pt idx="575">
                  <c:v>19.083440695128637</c:v>
                </c:pt>
                <c:pt idx="576">
                  <c:v>19.083440695128637</c:v>
                </c:pt>
                <c:pt idx="577">
                  <c:v>19.083440695128637</c:v>
                </c:pt>
                <c:pt idx="578">
                  <c:v>19.083440695128637</c:v>
                </c:pt>
                <c:pt idx="579">
                  <c:v>19.083440695128637</c:v>
                </c:pt>
                <c:pt idx="580">
                  <c:v>19.083440695128637</c:v>
                </c:pt>
                <c:pt idx="581">
                  <c:v>19.083440695128637</c:v>
                </c:pt>
                <c:pt idx="582">
                  <c:v>19.083440695128637</c:v>
                </c:pt>
                <c:pt idx="583">
                  <c:v>19.083440695128637</c:v>
                </c:pt>
                <c:pt idx="584">
                  <c:v>19.083440695128637</c:v>
                </c:pt>
                <c:pt idx="585">
                  <c:v>19.083440695128637</c:v>
                </c:pt>
                <c:pt idx="586">
                  <c:v>19.083440695128637</c:v>
                </c:pt>
                <c:pt idx="587">
                  <c:v>19.083440695128637</c:v>
                </c:pt>
                <c:pt idx="588">
                  <c:v>19.083440695128637</c:v>
                </c:pt>
                <c:pt idx="589">
                  <c:v>19.083440695128637</c:v>
                </c:pt>
                <c:pt idx="590">
                  <c:v>19.083440695128637</c:v>
                </c:pt>
                <c:pt idx="591">
                  <c:v>19.083440695128637</c:v>
                </c:pt>
                <c:pt idx="592">
                  <c:v>19.083440695128637</c:v>
                </c:pt>
                <c:pt idx="593">
                  <c:v>19.083440695128637</c:v>
                </c:pt>
                <c:pt idx="594">
                  <c:v>19.083440695128637</c:v>
                </c:pt>
                <c:pt idx="595">
                  <c:v>19.083440695128637</c:v>
                </c:pt>
                <c:pt idx="596">
                  <c:v>19.083440695128637</c:v>
                </c:pt>
                <c:pt idx="597">
                  <c:v>19.083440695128637</c:v>
                </c:pt>
                <c:pt idx="598">
                  <c:v>19.083440695128637</c:v>
                </c:pt>
                <c:pt idx="599">
                  <c:v>19.083440695128637</c:v>
                </c:pt>
                <c:pt idx="600">
                  <c:v>19.083440695128637</c:v>
                </c:pt>
                <c:pt idx="601">
                  <c:v>19.083440695128637</c:v>
                </c:pt>
                <c:pt idx="602">
                  <c:v>19.083440695128637</c:v>
                </c:pt>
                <c:pt idx="603">
                  <c:v>19.083440695128637</c:v>
                </c:pt>
                <c:pt idx="604">
                  <c:v>19.083440695128637</c:v>
                </c:pt>
                <c:pt idx="605">
                  <c:v>19.083440695128637</c:v>
                </c:pt>
                <c:pt idx="606">
                  <c:v>19.083440695128637</c:v>
                </c:pt>
                <c:pt idx="607">
                  <c:v>19.083440695128637</c:v>
                </c:pt>
                <c:pt idx="608">
                  <c:v>19.083440695128637</c:v>
                </c:pt>
                <c:pt idx="609">
                  <c:v>19.083440695128637</c:v>
                </c:pt>
                <c:pt idx="610">
                  <c:v>19.083440695128637</c:v>
                </c:pt>
                <c:pt idx="611">
                  <c:v>19.083440695128637</c:v>
                </c:pt>
                <c:pt idx="612">
                  <c:v>19.083440695128637</c:v>
                </c:pt>
                <c:pt idx="613">
                  <c:v>19.083440695128637</c:v>
                </c:pt>
                <c:pt idx="614">
                  <c:v>19.083440695128637</c:v>
                </c:pt>
                <c:pt idx="615">
                  <c:v>19.083440695128637</c:v>
                </c:pt>
                <c:pt idx="616">
                  <c:v>19.083440695128637</c:v>
                </c:pt>
                <c:pt idx="617">
                  <c:v>19.083440695128637</c:v>
                </c:pt>
                <c:pt idx="618">
                  <c:v>19.083440695128637</c:v>
                </c:pt>
                <c:pt idx="619">
                  <c:v>19.083440695128637</c:v>
                </c:pt>
                <c:pt idx="620">
                  <c:v>19.083440695128637</c:v>
                </c:pt>
                <c:pt idx="621">
                  <c:v>19.083440695128637</c:v>
                </c:pt>
                <c:pt idx="622">
                  <c:v>19.083440695128637</c:v>
                </c:pt>
                <c:pt idx="623">
                  <c:v>19.083440695128637</c:v>
                </c:pt>
                <c:pt idx="624">
                  <c:v>19.083440695128637</c:v>
                </c:pt>
                <c:pt idx="625">
                  <c:v>19.083440695128637</c:v>
                </c:pt>
                <c:pt idx="626">
                  <c:v>19.083440695128637</c:v>
                </c:pt>
                <c:pt idx="627">
                  <c:v>19.083440695128637</c:v>
                </c:pt>
                <c:pt idx="628">
                  <c:v>19.083440695128637</c:v>
                </c:pt>
                <c:pt idx="629">
                  <c:v>19.083440695128637</c:v>
                </c:pt>
                <c:pt idx="630">
                  <c:v>19.083440695128637</c:v>
                </c:pt>
                <c:pt idx="631">
                  <c:v>19.083440695128637</c:v>
                </c:pt>
                <c:pt idx="632">
                  <c:v>19.083440695128637</c:v>
                </c:pt>
                <c:pt idx="633">
                  <c:v>19.083440695128637</c:v>
                </c:pt>
                <c:pt idx="634">
                  <c:v>19.083440695128637</c:v>
                </c:pt>
                <c:pt idx="635">
                  <c:v>19.083440695128637</c:v>
                </c:pt>
                <c:pt idx="636">
                  <c:v>19.083440695128637</c:v>
                </c:pt>
                <c:pt idx="637">
                  <c:v>19.083440695128637</c:v>
                </c:pt>
                <c:pt idx="638">
                  <c:v>19.083440695128637</c:v>
                </c:pt>
                <c:pt idx="639">
                  <c:v>19.083440695128637</c:v>
                </c:pt>
                <c:pt idx="640">
                  <c:v>19.083440695128637</c:v>
                </c:pt>
                <c:pt idx="641">
                  <c:v>19.083440695128637</c:v>
                </c:pt>
                <c:pt idx="642">
                  <c:v>19.083440695128637</c:v>
                </c:pt>
                <c:pt idx="643">
                  <c:v>19.083440695128637</c:v>
                </c:pt>
                <c:pt idx="644">
                  <c:v>19.083440695128637</c:v>
                </c:pt>
                <c:pt idx="645">
                  <c:v>19.083440695128637</c:v>
                </c:pt>
                <c:pt idx="646">
                  <c:v>19.083440695128637</c:v>
                </c:pt>
                <c:pt idx="647">
                  <c:v>19.083440695128637</c:v>
                </c:pt>
                <c:pt idx="648">
                  <c:v>19.083440695128637</c:v>
                </c:pt>
                <c:pt idx="649">
                  <c:v>19.083440695128637</c:v>
                </c:pt>
                <c:pt idx="650">
                  <c:v>19.083440695128637</c:v>
                </c:pt>
                <c:pt idx="651">
                  <c:v>19.083440695128637</c:v>
                </c:pt>
                <c:pt idx="652">
                  <c:v>19.083440695128637</c:v>
                </c:pt>
                <c:pt idx="653">
                  <c:v>19.083440695128637</c:v>
                </c:pt>
                <c:pt idx="654">
                  <c:v>19.083440695128637</c:v>
                </c:pt>
                <c:pt idx="655">
                  <c:v>19.083440695128637</c:v>
                </c:pt>
                <c:pt idx="656">
                  <c:v>19.083440695128637</c:v>
                </c:pt>
                <c:pt idx="657">
                  <c:v>19.083440695128637</c:v>
                </c:pt>
                <c:pt idx="658">
                  <c:v>19.083440695128637</c:v>
                </c:pt>
                <c:pt idx="659">
                  <c:v>19.083440695128637</c:v>
                </c:pt>
                <c:pt idx="660">
                  <c:v>19.083440695128637</c:v>
                </c:pt>
                <c:pt idx="661">
                  <c:v>19.083440695128637</c:v>
                </c:pt>
                <c:pt idx="662">
                  <c:v>19.083440695128637</c:v>
                </c:pt>
                <c:pt idx="663">
                  <c:v>19.083440695128637</c:v>
                </c:pt>
                <c:pt idx="664">
                  <c:v>19.083440695128637</c:v>
                </c:pt>
                <c:pt idx="665">
                  <c:v>19.083440695128637</c:v>
                </c:pt>
                <c:pt idx="666">
                  <c:v>19.083440695128637</c:v>
                </c:pt>
                <c:pt idx="667">
                  <c:v>19.083440695128637</c:v>
                </c:pt>
                <c:pt idx="668">
                  <c:v>19.083440695128637</c:v>
                </c:pt>
                <c:pt idx="669">
                  <c:v>19.083440695128637</c:v>
                </c:pt>
                <c:pt idx="670">
                  <c:v>19.083440695128637</c:v>
                </c:pt>
                <c:pt idx="671">
                  <c:v>19.083440695128637</c:v>
                </c:pt>
                <c:pt idx="672">
                  <c:v>19.083440695128637</c:v>
                </c:pt>
                <c:pt idx="673">
                  <c:v>19.083440695128637</c:v>
                </c:pt>
                <c:pt idx="674">
                  <c:v>19.083440695128637</c:v>
                </c:pt>
                <c:pt idx="675">
                  <c:v>19.083440695128637</c:v>
                </c:pt>
                <c:pt idx="676">
                  <c:v>19.083440695128637</c:v>
                </c:pt>
                <c:pt idx="677">
                  <c:v>19.083440695128637</c:v>
                </c:pt>
                <c:pt idx="678">
                  <c:v>19.083440695128637</c:v>
                </c:pt>
                <c:pt idx="679">
                  <c:v>19.083440695128637</c:v>
                </c:pt>
                <c:pt idx="680">
                  <c:v>19.083440695128637</c:v>
                </c:pt>
                <c:pt idx="681">
                  <c:v>19.083440695128637</c:v>
                </c:pt>
                <c:pt idx="682">
                  <c:v>19.083440695128637</c:v>
                </c:pt>
                <c:pt idx="683">
                  <c:v>19.083440695128637</c:v>
                </c:pt>
                <c:pt idx="684">
                  <c:v>19.083440695128637</c:v>
                </c:pt>
                <c:pt idx="685">
                  <c:v>19.083440695128637</c:v>
                </c:pt>
                <c:pt idx="686">
                  <c:v>19.083440695128637</c:v>
                </c:pt>
                <c:pt idx="687">
                  <c:v>19.083440695128637</c:v>
                </c:pt>
                <c:pt idx="688">
                  <c:v>19.083440695128637</c:v>
                </c:pt>
                <c:pt idx="689">
                  <c:v>19.083440695128637</c:v>
                </c:pt>
                <c:pt idx="690">
                  <c:v>19.083440695128637</c:v>
                </c:pt>
                <c:pt idx="691">
                  <c:v>19.083440695128637</c:v>
                </c:pt>
                <c:pt idx="692">
                  <c:v>19.083440695128637</c:v>
                </c:pt>
                <c:pt idx="693">
                  <c:v>19.083440695128637</c:v>
                </c:pt>
                <c:pt idx="694">
                  <c:v>19.083440695128637</c:v>
                </c:pt>
                <c:pt idx="695">
                  <c:v>19.083440695128637</c:v>
                </c:pt>
                <c:pt idx="696">
                  <c:v>19.083440695128637</c:v>
                </c:pt>
                <c:pt idx="697">
                  <c:v>19.083440695128637</c:v>
                </c:pt>
                <c:pt idx="698">
                  <c:v>19.083440695128637</c:v>
                </c:pt>
                <c:pt idx="699">
                  <c:v>19.083440695128637</c:v>
                </c:pt>
                <c:pt idx="700">
                  <c:v>19.083440695128637</c:v>
                </c:pt>
                <c:pt idx="701">
                  <c:v>19.083440695128637</c:v>
                </c:pt>
                <c:pt idx="702">
                  <c:v>19.083440695128637</c:v>
                </c:pt>
                <c:pt idx="703">
                  <c:v>19.083440695128637</c:v>
                </c:pt>
                <c:pt idx="704">
                  <c:v>19.083440695128637</c:v>
                </c:pt>
                <c:pt idx="705">
                  <c:v>19.083440695128637</c:v>
                </c:pt>
                <c:pt idx="706">
                  <c:v>19.083440695128637</c:v>
                </c:pt>
                <c:pt idx="707">
                  <c:v>19.083440695128637</c:v>
                </c:pt>
                <c:pt idx="708">
                  <c:v>19.083440695128637</c:v>
                </c:pt>
                <c:pt idx="709">
                  <c:v>19.083440695128637</c:v>
                </c:pt>
                <c:pt idx="710">
                  <c:v>19.083440695128637</c:v>
                </c:pt>
                <c:pt idx="711">
                  <c:v>19.083440695128637</c:v>
                </c:pt>
                <c:pt idx="712">
                  <c:v>19.083440695128637</c:v>
                </c:pt>
                <c:pt idx="713">
                  <c:v>19.083440695128637</c:v>
                </c:pt>
                <c:pt idx="714">
                  <c:v>19.083440695128637</c:v>
                </c:pt>
                <c:pt idx="715">
                  <c:v>19.083440695128637</c:v>
                </c:pt>
                <c:pt idx="716">
                  <c:v>19.083440695128637</c:v>
                </c:pt>
                <c:pt idx="717">
                  <c:v>19.083440695128637</c:v>
                </c:pt>
                <c:pt idx="718">
                  <c:v>19.083440695128637</c:v>
                </c:pt>
                <c:pt idx="719">
                  <c:v>19.083440695128637</c:v>
                </c:pt>
                <c:pt idx="720">
                  <c:v>19.083440695128637</c:v>
                </c:pt>
                <c:pt idx="721">
                  <c:v>19.083440695128637</c:v>
                </c:pt>
                <c:pt idx="722">
                  <c:v>19.083440695128637</c:v>
                </c:pt>
                <c:pt idx="723">
                  <c:v>19.083440695128637</c:v>
                </c:pt>
                <c:pt idx="724">
                  <c:v>19.083440695128637</c:v>
                </c:pt>
                <c:pt idx="725">
                  <c:v>19.083440695128637</c:v>
                </c:pt>
                <c:pt idx="726">
                  <c:v>19.083440695128637</c:v>
                </c:pt>
                <c:pt idx="727">
                  <c:v>19.083440695128637</c:v>
                </c:pt>
                <c:pt idx="728">
                  <c:v>19.083440695128637</c:v>
                </c:pt>
                <c:pt idx="729">
                  <c:v>19.083440695128637</c:v>
                </c:pt>
                <c:pt idx="730">
                  <c:v>19.083440695128637</c:v>
                </c:pt>
                <c:pt idx="731">
                  <c:v>19.083440695128637</c:v>
                </c:pt>
                <c:pt idx="732">
                  <c:v>19.083440695128637</c:v>
                </c:pt>
                <c:pt idx="733">
                  <c:v>19.083440695128637</c:v>
                </c:pt>
                <c:pt idx="734">
                  <c:v>19.083440695128637</c:v>
                </c:pt>
                <c:pt idx="735">
                  <c:v>19.083440695128637</c:v>
                </c:pt>
                <c:pt idx="736">
                  <c:v>19.083440695128637</c:v>
                </c:pt>
                <c:pt idx="737">
                  <c:v>19.083440695128637</c:v>
                </c:pt>
                <c:pt idx="738">
                  <c:v>19.083440695128637</c:v>
                </c:pt>
                <c:pt idx="739">
                  <c:v>19.083440695128637</c:v>
                </c:pt>
                <c:pt idx="740">
                  <c:v>19.083440695128637</c:v>
                </c:pt>
                <c:pt idx="741">
                  <c:v>19.083440695128637</c:v>
                </c:pt>
                <c:pt idx="742">
                  <c:v>19.083440695128637</c:v>
                </c:pt>
                <c:pt idx="743">
                  <c:v>19.083440695128637</c:v>
                </c:pt>
                <c:pt idx="744">
                  <c:v>19.083440695128637</c:v>
                </c:pt>
                <c:pt idx="745">
                  <c:v>19.083440695128637</c:v>
                </c:pt>
                <c:pt idx="746">
                  <c:v>19.083440695128637</c:v>
                </c:pt>
                <c:pt idx="747">
                  <c:v>19.083440695128637</c:v>
                </c:pt>
                <c:pt idx="748">
                  <c:v>19.083440695128637</c:v>
                </c:pt>
                <c:pt idx="749">
                  <c:v>19.083440695128637</c:v>
                </c:pt>
                <c:pt idx="750">
                  <c:v>19.083440695128637</c:v>
                </c:pt>
                <c:pt idx="751">
                  <c:v>19.083440695128637</c:v>
                </c:pt>
                <c:pt idx="752">
                  <c:v>19.083440695128637</c:v>
                </c:pt>
                <c:pt idx="753">
                  <c:v>19.083440695128637</c:v>
                </c:pt>
                <c:pt idx="754">
                  <c:v>19.083440695128637</c:v>
                </c:pt>
                <c:pt idx="755">
                  <c:v>19.083440695128637</c:v>
                </c:pt>
                <c:pt idx="756">
                  <c:v>19.083440695128637</c:v>
                </c:pt>
                <c:pt idx="757">
                  <c:v>19.083440695128637</c:v>
                </c:pt>
                <c:pt idx="758">
                  <c:v>19.083440695128637</c:v>
                </c:pt>
                <c:pt idx="759">
                  <c:v>19.083440695128637</c:v>
                </c:pt>
                <c:pt idx="760">
                  <c:v>19.083440695128637</c:v>
                </c:pt>
                <c:pt idx="761">
                  <c:v>19.083440695128637</c:v>
                </c:pt>
                <c:pt idx="762">
                  <c:v>19.083440695128637</c:v>
                </c:pt>
                <c:pt idx="763">
                  <c:v>19.083440695128637</c:v>
                </c:pt>
                <c:pt idx="764">
                  <c:v>19.083440695128637</c:v>
                </c:pt>
                <c:pt idx="765">
                  <c:v>19.083440695128637</c:v>
                </c:pt>
                <c:pt idx="766">
                  <c:v>19.083440695128637</c:v>
                </c:pt>
                <c:pt idx="767">
                  <c:v>19.083440695128637</c:v>
                </c:pt>
                <c:pt idx="768">
                  <c:v>19.083440695128637</c:v>
                </c:pt>
                <c:pt idx="769">
                  <c:v>19.083440695128637</c:v>
                </c:pt>
                <c:pt idx="770">
                  <c:v>19.083440695128637</c:v>
                </c:pt>
                <c:pt idx="771">
                  <c:v>19.083440695128637</c:v>
                </c:pt>
                <c:pt idx="772">
                  <c:v>19.083440695128637</c:v>
                </c:pt>
                <c:pt idx="773">
                  <c:v>19.083440695128637</c:v>
                </c:pt>
                <c:pt idx="774">
                  <c:v>19.083440695128637</c:v>
                </c:pt>
                <c:pt idx="775">
                  <c:v>19.083440695128637</c:v>
                </c:pt>
                <c:pt idx="776">
                  <c:v>19.083440695128637</c:v>
                </c:pt>
                <c:pt idx="777">
                  <c:v>19.083440695128637</c:v>
                </c:pt>
                <c:pt idx="778">
                  <c:v>19.083440695128637</c:v>
                </c:pt>
                <c:pt idx="779">
                  <c:v>19.083440695128637</c:v>
                </c:pt>
                <c:pt idx="780">
                  <c:v>19.083440695128637</c:v>
                </c:pt>
                <c:pt idx="781">
                  <c:v>19.083440695128637</c:v>
                </c:pt>
                <c:pt idx="782">
                  <c:v>19.083440695128637</c:v>
                </c:pt>
                <c:pt idx="783">
                  <c:v>19.083440695128637</c:v>
                </c:pt>
                <c:pt idx="784">
                  <c:v>19.083440695128637</c:v>
                </c:pt>
                <c:pt idx="785">
                  <c:v>19.083440695128637</c:v>
                </c:pt>
                <c:pt idx="786">
                  <c:v>19.083440695128637</c:v>
                </c:pt>
                <c:pt idx="787">
                  <c:v>19.083440695128637</c:v>
                </c:pt>
                <c:pt idx="788">
                  <c:v>19.083440695128637</c:v>
                </c:pt>
                <c:pt idx="789">
                  <c:v>19.083440695128637</c:v>
                </c:pt>
                <c:pt idx="790">
                  <c:v>19.083440695128637</c:v>
                </c:pt>
                <c:pt idx="791">
                  <c:v>19.083440695128637</c:v>
                </c:pt>
                <c:pt idx="792">
                  <c:v>19.083440695128637</c:v>
                </c:pt>
                <c:pt idx="793">
                  <c:v>19.083440695128637</c:v>
                </c:pt>
                <c:pt idx="794">
                  <c:v>19.083440695128637</c:v>
                </c:pt>
                <c:pt idx="795">
                  <c:v>19.083440695128637</c:v>
                </c:pt>
                <c:pt idx="796">
                  <c:v>19.083440695128637</c:v>
                </c:pt>
                <c:pt idx="797">
                  <c:v>19.083440695128637</c:v>
                </c:pt>
                <c:pt idx="798">
                  <c:v>19.083440695128637</c:v>
                </c:pt>
                <c:pt idx="799">
                  <c:v>19.083440695128637</c:v>
                </c:pt>
                <c:pt idx="800">
                  <c:v>19.083440695128637</c:v>
                </c:pt>
                <c:pt idx="801">
                  <c:v>19.083440695128637</c:v>
                </c:pt>
                <c:pt idx="802">
                  <c:v>19.083440695128637</c:v>
                </c:pt>
                <c:pt idx="803">
                  <c:v>19.083440695128637</c:v>
                </c:pt>
                <c:pt idx="804">
                  <c:v>19.083440695128637</c:v>
                </c:pt>
                <c:pt idx="805">
                  <c:v>19.083440695128637</c:v>
                </c:pt>
                <c:pt idx="806">
                  <c:v>19.083440695128637</c:v>
                </c:pt>
                <c:pt idx="807">
                  <c:v>19.083440695128637</c:v>
                </c:pt>
                <c:pt idx="808">
                  <c:v>19.083440695128637</c:v>
                </c:pt>
                <c:pt idx="809">
                  <c:v>19.083440695128637</c:v>
                </c:pt>
                <c:pt idx="810">
                  <c:v>19.083440695128637</c:v>
                </c:pt>
                <c:pt idx="811">
                  <c:v>19.083440695128637</c:v>
                </c:pt>
                <c:pt idx="812">
                  <c:v>19.083440695128637</c:v>
                </c:pt>
                <c:pt idx="813">
                  <c:v>19.083440695128637</c:v>
                </c:pt>
                <c:pt idx="814">
                  <c:v>19.083440695128637</c:v>
                </c:pt>
                <c:pt idx="815">
                  <c:v>19.083440695128637</c:v>
                </c:pt>
                <c:pt idx="816">
                  <c:v>19.083440695128637</c:v>
                </c:pt>
                <c:pt idx="817">
                  <c:v>19.083440695128637</c:v>
                </c:pt>
                <c:pt idx="818">
                  <c:v>19.083440695128637</c:v>
                </c:pt>
                <c:pt idx="819">
                  <c:v>19.083440695128637</c:v>
                </c:pt>
                <c:pt idx="820">
                  <c:v>19.083440695128637</c:v>
                </c:pt>
                <c:pt idx="821">
                  <c:v>19.083440695128637</c:v>
                </c:pt>
                <c:pt idx="822">
                  <c:v>19.083440695128637</c:v>
                </c:pt>
                <c:pt idx="823">
                  <c:v>19.083440695128637</c:v>
                </c:pt>
                <c:pt idx="824">
                  <c:v>19.083440695128637</c:v>
                </c:pt>
                <c:pt idx="825">
                  <c:v>19.083440695128637</c:v>
                </c:pt>
                <c:pt idx="826">
                  <c:v>19.083440695128637</c:v>
                </c:pt>
                <c:pt idx="827">
                  <c:v>19.083440695128637</c:v>
                </c:pt>
                <c:pt idx="828">
                  <c:v>19.083440695128637</c:v>
                </c:pt>
                <c:pt idx="829">
                  <c:v>19.083440695128637</c:v>
                </c:pt>
                <c:pt idx="830">
                  <c:v>19.083440695128637</c:v>
                </c:pt>
                <c:pt idx="831">
                  <c:v>19.083440695128637</c:v>
                </c:pt>
                <c:pt idx="832">
                  <c:v>19.083440695128637</c:v>
                </c:pt>
                <c:pt idx="833">
                  <c:v>19.083440695128637</c:v>
                </c:pt>
                <c:pt idx="834">
                  <c:v>19.083440695128637</c:v>
                </c:pt>
                <c:pt idx="835">
                  <c:v>19.083440695128637</c:v>
                </c:pt>
                <c:pt idx="836">
                  <c:v>19.083440695128637</c:v>
                </c:pt>
                <c:pt idx="837">
                  <c:v>19.083440695128637</c:v>
                </c:pt>
                <c:pt idx="838">
                  <c:v>19.083440695128637</c:v>
                </c:pt>
                <c:pt idx="839">
                  <c:v>19.083440695128637</c:v>
                </c:pt>
                <c:pt idx="840">
                  <c:v>19.083440695128637</c:v>
                </c:pt>
                <c:pt idx="841">
                  <c:v>19.083440695128637</c:v>
                </c:pt>
                <c:pt idx="842">
                  <c:v>19.083440695128637</c:v>
                </c:pt>
                <c:pt idx="843">
                  <c:v>19.083440695128637</c:v>
                </c:pt>
                <c:pt idx="844">
                  <c:v>19.083440695128637</c:v>
                </c:pt>
                <c:pt idx="845">
                  <c:v>19.083440695128637</c:v>
                </c:pt>
                <c:pt idx="846">
                  <c:v>19.083440695128637</c:v>
                </c:pt>
                <c:pt idx="847">
                  <c:v>19.083440695128637</c:v>
                </c:pt>
                <c:pt idx="848">
                  <c:v>19.083440695128637</c:v>
                </c:pt>
                <c:pt idx="849">
                  <c:v>19.083440695128637</c:v>
                </c:pt>
                <c:pt idx="850">
                  <c:v>19.083440695128637</c:v>
                </c:pt>
                <c:pt idx="851">
                  <c:v>19.083440695128637</c:v>
                </c:pt>
                <c:pt idx="852">
                  <c:v>19.083440695128637</c:v>
                </c:pt>
                <c:pt idx="853">
                  <c:v>19.083440695128637</c:v>
                </c:pt>
                <c:pt idx="854">
                  <c:v>19.083440695128637</c:v>
                </c:pt>
                <c:pt idx="855">
                  <c:v>19.083440695128637</c:v>
                </c:pt>
                <c:pt idx="856">
                  <c:v>19.083440695128637</c:v>
                </c:pt>
                <c:pt idx="857">
                  <c:v>19.083440695128637</c:v>
                </c:pt>
                <c:pt idx="858">
                  <c:v>19.083440695128637</c:v>
                </c:pt>
                <c:pt idx="859">
                  <c:v>19.083440695128637</c:v>
                </c:pt>
                <c:pt idx="860">
                  <c:v>19.083440695128637</c:v>
                </c:pt>
                <c:pt idx="861">
                  <c:v>19.083440695128637</c:v>
                </c:pt>
                <c:pt idx="862">
                  <c:v>19.083440695128637</c:v>
                </c:pt>
                <c:pt idx="863">
                  <c:v>19.083440695128637</c:v>
                </c:pt>
                <c:pt idx="864">
                  <c:v>19.083440695128637</c:v>
                </c:pt>
                <c:pt idx="865">
                  <c:v>19.083440695128637</c:v>
                </c:pt>
                <c:pt idx="866">
                  <c:v>19.083440695128637</c:v>
                </c:pt>
                <c:pt idx="867">
                  <c:v>19.083440695128637</c:v>
                </c:pt>
                <c:pt idx="868">
                  <c:v>19.083440695128637</c:v>
                </c:pt>
                <c:pt idx="869">
                  <c:v>19.083440695128637</c:v>
                </c:pt>
                <c:pt idx="870">
                  <c:v>19.083440695128637</c:v>
                </c:pt>
                <c:pt idx="871">
                  <c:v>19.083440695128637</c:v>
                </c:pt>
                <c:pt idx="872">
                  <c:v>19.083440695128637</c:v>
                </c:pt>
                <c:pt idx="873">
                  <c:v>19.083440695128637</c:v>
                </c:pt>
                <c:pt idx="874">
                  <c:v>19.083440695128637</c:v>
                </c:pt>
                <c:pt idx="875">
                  <c:v>19.083440695128637</c:v>
                </c:pt>
                <c:pt idx="876">
                  <c:v>19.083440695128637</c:v>
                </c:pt>
                <c:pt idx="877">
                  <c:v>19.083440695128637</c:v>
                </c:pt>
                <c:pt idx="878">
                  <c:v>19.083440695128637</c:v>
                </c:pt>
                <c:pt idx="879">
                  <c:v>19.083440695128637</c:v>
                </c:pt>
                <c:pt idx="880">
                  <c:v>19.083440695128637</c:v>
                </c:pt>
                <c:pt idx="881">
                  <c:v>19.083440695128637</c:v>
                </c:pt>
                <c:pt idx="882">
                  <c:v>19.083440695128637</c:v>
                </c:pt>
                <c:pt idx="883">
                  <c:v>19.083440695128637</c:v>
                </c:pt>
                <c:pt idx="884">
                  <c:v>19.083440695128637</c:v>
                </c:pt>
                <c:pt idx="885">
                  <c:v>19.083440695128637</c:v>
                </c:pt>
                <c:pt idx="886">
                  <c:v>19.083440695128637</c:v>
                </c:pt>
                <c:pt idx="887">
                  <c:v>19.083440695128637</c:v>
                </c:pt>
                <c:pt idx="888">
                  <c:v>19.083440695128637</c:v>
                </c:pt>
                <c:pt idx="889">
                  <c:v>19.083440695128637</c:v>
                </c:pt>
                <c:pt idx="890">
                  <c:v>19.083440695128637</c:v>
                </c:pt>
                <c:pt idx="891">
                  <c:v>19.083440695128637</c:v>
                </c:pt>
                <c:pt idx="892">
                  <c:v>19.083440695128637</c:v>
                </c:pt>
                <c:pt idx="893">
                  <c:v>19.083440695128637</c:v>
                </c:pt>
                <c:pt idx="894">
                  <c:v>19.083440695128637</c:v>
                </c:pt>
                <c:pt idx="895">
                  <c:v>19.083440695128637</c:v>
                </c:pt>
                <c:pt idx="896">
                  <c:v>19.083440695128637</c:v>
                </c:pt>
                <c:pt idx="897">
                  <c:v>19.083440695128637</c:v>
                </c:pt>
                <c:pt idx="898">
                  <c:v>19.083440695128637</c:v>
                </c:pt>
                <c:pt idx="899">
                  <c:v>19.083440695128637</c:v>
                </c:pt>
                <c:pt idx="900">
                  <c:v>19.083440695128637</c:v>
                </c:pt>
                <c:pt idx="901">
                  <c:v>19.083440695128637</c:v>
                </c:pt>
                <c:pt idx="902">
                  <c:v>19.083440695128637</c:v>
                </c:pt>
                <c:pt idx="903">
                  <c:v>19.083440695128637</c:v>
                </c:pt>
                <c:pt idx="904">
                  <c:v>19.083440695128637</c:v>
                </c:pt>
                <c:pt idx="905">
                  <c:v>19.083440695128637</c:v>
                </c:pt>
                <c:pt idx="906">
                  <c:v>19.083440695128637</c:v>
                </c:pt>
                <c:pt idx="907">
                  <c:v>19.083440695128637</c:v>
                </c:pt>
                <c:pt idx="908">
                  <c:v>19.083440695128637</c:v>
                </c:pt>
                <c:pt idx="909">
                  <c:v>19.083440695128637</c:v>
                </c:pt>
                <c:pt idx="910">
                  <c:v>19.083440695128637</c:v>
                </c:pt>
                <c:pt idx="911">
                  <c:v>19.083440695128637</c:v>
                </c:pt>
                <c:pt idx="912">
                  <c:v>19.083440695128637</c:v>
                </c:pt>
                <c:pt idx="913">
                  <c:v>19.083440695128637</c:v>
                </c:pt>
                <c:pt idx="914">
                  <c:v>19.083440695128637</c:v>
                </c:pt>
                <c:pt idx="915">
                  <c:v>19.083440695128637</c:v>
                </c:pt>
                <c:pt idx="916">
                  <c:v>19.083440695128637</c:v>
                </c:pt>
                <c:pt idx="917">
                  <c:v>19.083440695128637</c:v>
                </c:pt>
                <c:pt idx="918">
                  <c:v>19.083440695128637</c:v>
                </c:pt>
                <c:pt idx="919">
                  <c:v>19.083440695128637</c:v>
                </c:pt>
                <c:pt idx="920">
                  <c:v>19.083440695128637</c:v>
                </c:pt>
                <c:pt idx="921">
                  <c:v>19.083440695128637</c:v>
                </c:pt>
                <c:pt idx="922">
                  <c:v>19.083440695128637</c:v>
                </c:pt>
                <c:pt idx="923">
                  <c:v>19.083440695128637</c:v>
                </c:pt>
                <c:pt idx="924">
                  <c:v>19.083440695128637</c:v>
                </c:pt>
                <c:pt idx="925">
                  <c:v>19.083440695128637</c:v>
                </c:pt>
                <c:pt idx="926">
                  <c:v>19.083440695128637</c:v>
                </c:pt>
                <c:pt idx="927">
                  <c:v>19.083440695128637</c:v>
                </c:pt>
                <c:pt idx="928">
                  <c:v>19.083440695128637</c:v>
                </c:pt>
                <c:pt idx="929">
                  <c:v>19.083440695128637</c:v>
                </c:pt>
                <c:pt idx="930">
                  <c:v>19.083440695128637</c:v>
                </c:pt>
                <c:pt idx="931">
                  <c:v>19.083440695128637</c:v>
                </c:pt>
                <c:pt idx="932">
                  <c:v>19.083440695128637</c:v>
                </c:pt>
                <c:pt idx="933">
                  <c:v>19.083440695128637</c:v>
                </c:pt>
                <c:pt idx="934">
                  <c:v>19.083440695128637</c:v>
                </c:pt>
                <c:pt idx="935">
                  <c:v>19.083440695128637</c:v>
                </c:pt>
                <c:pt idx="936">
                  <c:v>19.083440695128637</c:v>
                </c:pt>
                <c:pt idx="937">
                  <c:v>19.083440695128637</c:v>
                </c:pt>
                <c:pt idx="938">
                  <c:v>19.083440695128637</c:v>
                </c:pt>
                <c:pt idx="939">
                  <c:v>19.083440695128637</c:v>
                </c:pt>
                <c:pt idx="940">
                  <c:v>19.083440695128637</c:v>
                </c:pt>
                <c:pt idx="941">
                  <c:v>19.083440695128637</c:v>
                </c:pt>
                <c:pt idx="942">
                  <c:v>19.083440695128637</c:v>
                </c:pt>
                <c:pt idx="943">
                  <c:v>19.083440695128637</c:v>
                </c:pt>
                <c:pt idx="944">
                  <c:v>19.083440695128637</c:v>
                </c:pt>
                <c:pt idx="945">
                  <c:v>19.083440695128637</c:v>
                </c:pt>
                <c:pt idx="946">
                  <c:v>19.083440695128637</c:v>
                </c:pt>
                <c:pt idx="947">
                  <c:v>19.083440695128637</c:v>
                </c:pt>
                <c:pt idx="948">
                  <c:v>19.083440695128637</c:v>
                </c:pt>
                <c:pt idx="949">
                  <c:v>19.083440695128637</c:v>
                </c:pt>
                <c:pt idx="950">
                  <c:v>19.083440695128637</c:v>
                </c:pt>
                <c:pt idx="951">
                  <c:v>19.083440695128637</c:v>
                </c:pt>
                <c:pt idx="952">
                  <c:v>19.083440695128637</c:v>
                </c:pt>
                <c:pt idx="953">
                  <c:v>19.083440695128637</c:v>
                </c:pt>
                <c:pt idx="954">
                  <c:v>19.083440695128637</c:v>
                </c:pt>
                <c:pt idx="955">
                  <c:v>19.083440695128637</c:v>
                </c:pt>
                <c:pt idx="956">
                  <c:v>19.083440695128637</c:v>
                </c:pt>
                <c:pt idx="957">
                  <c:v>19.083440695128637</c:v>
                </c:pt>
                <c:pt idx="958">
                  <c:v>19.083440695128637</c:v>
                </c:pt>
                <c:pt idx="959">
                  <c:v>19.083440695128637</c:v>
                </c:pt>
                <c:pt idx="960">
                  <c:v>19.083440695128637</c:v>
                </c:pt>
                <c:pt idx="961">
                  <c:v>19.083440695128637</c:v>
                </c:pt>
                <c:pt idx="962">
                  <c:v>19.083440695128637</c:v>
                </c:pt>
                <c:pt idx="963">
                  <c:v>19.083440695128637</c:v>
                </c:pt>
                <c:pt idx="964">
                  <c:v>19.083440695128637</c:v>
                </c:pt>
                <c:pt idx="965">
                  <c:v>19.083440695128637</c:v>
                </c:pt>
                <c:pt idx="966">
                  <c:v>19.083440695128637</c:v>
                </c:pt>
                <c:pt idx="967">
                  <c:v>19.083440695128637</c:v>
                </c:pt>
                <c:pt idx="968">
                  <c:v>19.083440695128637</c:v>
                </c:pt>
                <c:pt idx="969">
                  <c:v>19.083440695128637</c:v>
                </c:pt>
                <c:pt idx="970">
                  <c:v>19.083440695128637</c:v>
                </c:pt>
                <c:pt idx="971">
                  <c:v>19.083440695128637</c:v>
                </c:pt>
                <c:pt idx="972">
                  <c:v>19.083440695128637</c:v>
                </c:pt>
                <c:pt idx="973">
                  <c:v>19.083440695128637</c:v>
                </c:pt>
                <c:pt idx="974">
                  <c:v>19.083440695128637</c:v>
                </c:pt>
                <c:pt idx="975">
                  <c:v>19.083440695128637</c:v>
                </c:pt>
                <c:pt idx="976">
                  <c:v>19.083440695128637</c:v>
                </c:pt>
                <c:pt idx="977">
                  <c:v>19.083440695128637</c:v>
                </c:pt>
                <c:pt idx="978">
                  <c:v>19.083440695128637</c:v>
                </c:pt>
                <c:pt idx="979">
                  <c:v>19.083440695128637</c:v>
                </c:pt>
                <c:pt idx="980">
                  <c:v>19.083440695128637</c:v>
                </c:pt>
                <c:pt idx="981">
                  <c:v>19.083440695128637</c:v>
                </c:pt>
                <c:pt idx="982">
                  <c:v>19.083440695128637</c:v>
                </c:pt>
                <c:pt idx="983">
                  <c:v>19.083440695128637</c:v>
                </c:pt>
                <c:pt idx="984">
                  <c:v>19.083440695128637</c:v>
                </c:pt>
                <c:pt idx="985">
                  <c:v>19.083440695128637</c:v>
                </c:pt>
                <c:pt idx="986">
                  <c:v>19.083440695128637</c:v>
                </c:pt>
                <c:pt idx="987">
                  <c:v>19.083440695128637</c:v>
                </c:pt>
                <c:pt idx="988">
                  <c:v>19.083440695128637</c:v>
                </c:pt>
                <c:pt idx="989">
                  <c:v>19.083440695128637</c:v>
                </c:pt>
                <c:pt idx="990">
                  <c:v>19.083440695128637</c:v>
                </c:pt>
                <c:pt idx="991">
                  <c:v>19.083440695128637</c:v>
                </c:pt>
                <c:pt idx="992">
                  <c:v>19.083440695128637</c:v>
                </c:pt>
                <c:pt idx="993">
                  <c:v>19.083440695128637</c:v>
                </c:pt>
                <c:pt idx="994">
                  <c:v>19.083440695128637</c:v>
                </c:pt>
                <c:pt idx="995">
                  <c:v>19.083440695128637</c:v>
                </c:pt>
                <c:pt idx="996">
                  <c:v>19.083440695128637</c:v>
                </c:pt>
                <c:pt idx="997">
                  <c:v>19.083440695128637</c:v>
                </c:pt>
                <c:pt idx="998">
                  <c:v>19.083440695128637</c:v>
                </c:pt>
                <c:pt idx="999">
                  <c:v>19.083440695128637</c:v>
                </c:pt>
                <c:pt idx="1000">
                  <c:v>19.083440695128637</c:v>
                </c:pt>
                <c:pt idx="1001">
                  <c:v>19.083440695128637</c:v>
                </c:pt>
                <c:pt idx="1002">
                  <c:v>19.083440695128637</c:v>
                </c:pt>
                <c:pt idx="1003">
                  <c:v>19.083440695128637</c:v>
                </c:pt>
                <c:pt idx="1004">
                  <c:v>19.083440695128637</c:v>
                </c:pt>
                <c:pt idx="1005">
                  <c:v>19.083440695128637</c:v>
                </c:pt>
                <c:pt idx="1006">
                  <c:v>19.083440695128637</c:v>
                </c:pt>
                <c:pt idx="1007">
                  <c:v>19.083440695128637</c:v>
                </c:pt>
                <c:pt idx="1008">
                  <c:v>19.083440695128637</c:v>
                </c:pt>
                <c:pt idx="1009">
                  <c:v>19.083440695128637</c:v>
                </c:pt>
                <c:pt idx="1010">
                  <c:v>19.083440695128637</c:v>
                </c:pt>
                <c:pt idx="1011">
                  <c:v>19.083440695128637</c:v>
                </c:pt>
                <c:pt idx="1012">
                  <c:v>19.083440695128637</c:v>
                </c:pt>
                <c:pt idx="1013">
                  <c:v>19.083440695128637</c:v>
                </c:pt>
                <c:pt idx="1014">
                  <c:v>19.083440695128637</c:v>
                </c:pt>
                <c:pt idx="1015">
                  <c:v>19.083440695128637</c:v>
                </c:pt>
                <c:pt idx="1016">
                  <c:v>19.083440695128637</c:v>
                </c:pt>
                <c:pt idx="1017">
                  <c:v>19.083440695128637</c:v>
                </c:pt>
                <c:pt idx="1018">
                  <c:v>19.083440695128637</c:v>
                </c:pt>
                <c:pt idx="1019">
                  <c:v>19.083440695128637</c:v>
                </c:pt>
                <c:pt idx="1020">
                  <c:v>19.083440695128637</c:v>
                </c:pt>
                <c:pt idx="1021">
                  <c:v>19.083440695128637</c:v>
                </c:pt>
                <c:pt idx="1022">
                  <c:v>19.083440695128637</c:v>
                </c:pt>
                <c:pt idx="1023">
                  <c:v>19.083440695128637</c:v>
                </c:pt>
                <c:pt idx="1024">
                  <c:v>19.083440695128637</c:v>
                </c:pt>
                <c:pt idx="1025">
                  <c:v>19.083440695128637</c:v>
                </c:pt>
                <c:pt idx="1026">
                  <c:v>19.083440695128637</c:v>
                </c:pt>
                <c:pt idx="1027">
                  <c:v>19.083440695128637</c:v>
                </c:pt>
                <c:pt idx="1028">
                  <c:v>19.083440695128637</c:v>
                </c:pt>
                <c:pt idx="1029">
                  <c:v>19.083440695128637</c:v>
                </c:pt>
                <c:pt idx="1030">
                  <c:v>19.083440695128637</c:v>
                </c:pt>
                <c:pt idx="1031">
                  <c:v>19.083440695128637</c:v>
                </c:pt>
                <c:pt idx="1032">
                  <c:v>19.083440695128637</c:v>
                </c:pt>
                <c:pt idx="1033">
                  <c:v>19.083440695128637</c:v>
                </c:pt>
                <c:pt idx="1034">
                  <c:v>19.083440695128637</c:v>
                </c:pt>
                <c:pt idx="1035">
                  <c:v>19.083440695128637</c:v>
                </c:pt>
                <c:pt idx="1036">
                  <c:v>19.083440695128637</c:v>
                </c:pt>
                <c:pt idx="1037">
                  <c:v>19.083440695128637</c:v>
                </c:pt>
                <c:pt idx="1038">
                  <c:v>19.083440695128637</c:v>
                </c:pt>
                <c:pt idx="1039">
                  <c:v>19.083440695128637</c:v>
                </c:pt>
                <c:pt idx="1040">
                  <c:v>19.083440695128637</c:v>
                </c:pt>
                <c:pt idx="1041">
                  <c:v>19.083440695128637</c:v>
                </c:pt>
                <c:pt idx="1042">
                  <c:v>19.083440695128637</c:v>
                </c:pt>
                <c:pt idx="1043">
                  <c:v>19.083440695128637</c:v>
                </c:pt>
                <c:pt idx="1044">
                  <c:v>19.083440695128637</c:v>
                </c:pt>
                <c:pt idx="1045">
                  <c:v>19.083440695128637</c:v>
                </c:pt>
                <c:pt idx="1046">
                  <c:v>19.083440695128637</c:v>
                </c:pt>
                <c:pt idx="1047">
                  <c:v>19.083440695128637</c:v>
                </c:pt>
                <c:pt idx="1048">
                  <c:v>19.083440695128637</c:v>
                </c:pt>
                <c:pt idx="1049">
                  <c:v>19.083440695128637</c:v>
                </c:pt>
                <c:pt idx="1050">
                  <c:v>19.083440695128637</c:v>
                </c:pt>
                <c:pt idx="1051">
                  <c:v>19.083440695128637</c:v>
                </c:pt>
                <c:pt idx="1052">
                  <c:v>19.083440695128637</c:v>
                </c:pt>
                <c:pt idx="1053">
                  <c:v>19.083440695128637</c:v>
                </c:pt>
                <c:pt idx="1054">
                  <c:v>19.083440695128637</c:v>
                </c:pt>
                <c:pt idx="1055">
                  <c:v>19.083440695128637</c:v>
                </c:pt>
                <c:pt idx="1056">
                  <c:v>19.083440695128637</c:v>
                </c:pt>
                <c:pt idx="1057">
                  <c:v>19.083440695128637</c:v>
                </c:pt>
                <c:pt idx="1058">
                  <c:v>19.083440695128637</c:v>
                </c:pt>
                <c:pt idx="1059">
                  <c:v>19.083440695128637</c:v>
                </c:pt>
                <c:pt idx="1060">
                  <c:v>19.083440695128637</c:v>
                </c:pt>
                <c:pt idx="1061">
                  <c:v>19.083440695128637</c:v>
                </c:pt>
                <c:pt idx="1062">
                  <c:v>19.083440695128637</c:v>
                </c:pt>
                <c:pt idx="1063">
                  <c:v>19.083440695128637</c:v>
                </c:pt>
                <c:pt idx="1064">
                  <c:v>19.083440695128637</c:v>
                </c:pt>
                <c:pt idx="1065">
                  <c:v>19.083440695128637</c:v>
                </c:pt>
                <c:pt idx="1066">
                  <c:v>19.083440695128637</c:v>
                </c:pt>
                <c:pt idx="1067">
                  <c:v>19.083440695128637</c:v>
                </c:pt>
                <c:pt idx="1068">
                  <c:v>19.083440695128637</c:v>
                </c:pt>
                <c:pt idx="1069">
                  <c:v>19.083440695128637</c:v>
                </c:pt>
                <c:pt idx="1070">
                  <c:v>19.083440695128637</c:v>
                </c:pt>
                <c:pt idx="1071">
                  <c:v>19.083440695128637</c:v>
                </c:pt>
                <c:pt idx="1072">
                  <c:v>19.083440695128637</c:v>
                </c:pt>
                <c:pt idx="1073">
                  <c:v>19.083440695128637</c:v>
                </c:pt>
                <c:pt idx="1074">
                  <c:v>19.083440695128637</c:v>
                </c:pt>
                <c:pt idx="1075">
                  <c:v>19.083440695128637</c:v>
                </c:pt>
                <c:pt idx="1076">
                  <c:v>19.083440695128637</c:v>
                </c:pt>
                <c:pt idx="1077">
                  <c:v>19.083440695128637</c:v>
                </c:pt>
                <c:pt idx="1078">
                  <c:v>19.083440695128637</c:v>
                </c:pt>
                <c:pt idx="1079">
                  <c:v>19.083440695128637</c:v>
                </c:pt>
                <c:pt idx="1080">
                  <c:v>19.083440695128637</c:v>
                </c:pt>
                <c:pt idx="1081">
                  <c:v>19.083440695128637</c:v>
                </c:pt>
                <c:pt idx="1082">
                  <c:v>19.083440695128637</c:v>
                </c:pt>
                <c:pt idx="1083">
                  <c:v>19.083440695128637</c:v>
                </c:pt>
                <c:pt idx="1084">
                  <c:v>19.083440695128637</c:v>
                </c:pt>
                <c:pt idx="1085">
                  <c:v>19.083440695128637</c:v>
                </c:pt>
                <c:pt idx="1086">
                  <c:v>19.083440695128637</c:v>
                </c:pt>
                <c:pt idx="1087">
                  <c:v>19.083440695128637</c:v>
                </c:pt>
                <c:pt idx="1088">
                  <c:v>19.083440695128637</c:v>
                </c:pt>
                <c:pt idx="1089">
                  <c:v>19.083440695128637</c:v>
                </c:pt>
                <c:pt idx="1090">
                  <c:v>19.083440695128637</c:v>
                </c:pt>
                <c:pt idx="1091">
                  <c:v>19.083440695128637</c:v>
                </c:pt>
                <c:pt idx="1092">
                  <c:v>19.083440695128637</c:v>
                </c:pt>
                <c:pt idx="1093">
                  <c:v>19.083440695128637</c:v>
                </c:pt>
                <c:pt idx="1094">
                  <c:v>19.083440695128637</c:v>
                </c:pt>
                <c:pt idx="1095">
                  <c:v>19.083440695128637</c:v>
                </c:pt>
                <c:pt idx="1096">
                  <c:v>19.083440695128637</c:v>
                </c:pt>
                <c:pt idx="1097">
                  <c:v>19.083440695128637</c:v>
                </c:pt>
                <c:pt idx="1098">
                  <c:v>19.083440695128637</c:v>
                </c:pt>
                <c:pt idx="1099">
                  <c:v>19.083440695128637</c:v>
                </c:pt>
                <c:pt idx="1100">
                  <c:v>19.083440695128637</c:v>
                </c:pt>
                <c:pt idx="1101">
                  <c:v>19.083440695128637</c:v>
                </c:pt>
                <c:pt idx="1102">
                  <c:v>19.083440695128637</c:v>
                </c:pt>
                <c:pt idx="1103">
                  <c:v>19.083440695128637</c:v>
                </c:pt>
                <c:pt idx="1104">
                  <c:v>19.083440695128637</c:v>
                </c:pt>
                <c:pt idx="1105">
                  <c:v>19.083440695128637</c:v>
                </c:pt>
                <c:pt idx="1106">
                  <c:v>19.083440695128637</c:v>
                </c:pt>
                <c:pt idx="1107">
                  <c:v>19.083440695128637</c:v>
                </c:pt>
                <c:pt idx="1108">
                  <c:v>19.083440695128637</c:v>
                </c:pt>
                <c:pt idx="1109">
                  <c:v>19.083440695128637</c:v>
                </c:pt>
                <c:pt idx="1110">
                  <c:v>19.083440695128637</c:v>
                </c:pt>
                <c:pt idx="1111">
                  <c:v>19.083440695128637</c:v>
                </c:pt>
                <c:pt idx="1112">
                  <c:v>19.083440695128637</c:v>
                </c:pt>
                <c:pt idx="1113">
                  <c:v>19.083440695128637</c:v>
                </c:pt>
                <c:pt idx="1114">
                  <c:v>19.083440695128637</c:v>
                </c:pt>
                <c:pt idx="1115">
                  <c:v>19.083440695128637</c:v>
                </c:pt>
                <c:pt idx="1116">
                  <c:v>19.083440695128637</c:v>
                </c:pt>
                <c:pt idx="1117">
                  <c:v>19.083440695128637</c:v>
                </c:pt>
                <c:pt idx="1118">
                  <c:v>19.083440695128637</c:v>
                </c:pt>
                <c:pt idx="1119">
                  <c:v>19.083440695128637</c:v>
                </c:pt>
                <c:pt idx="1120">
                  <c:v>19.083440695128637</c:v>
                </c:pt>
                <c:pt idx="1121">
                  <c:v>19.083440695128637</c:v>
                </c:pt>
                <c:pt idx="1122">
                  <c:v>19.083440695128637</c:v>
                </c:pt>
                <c:pt idx="1123">
                  <c:v>19.083440695128637</c:v>
                </c:pt>
                <c:pt idx="1124">
                  <c:v>19.083440695128637</c:v>
                </c:pt>
                <c:pt idx="1125">
                  <c:v>19.083440695128637</c:v>
                </c:pt>
                <c:pt idx="1126">
                  <c:v>19.083440695128637</c:v>
                </c:pt>
                <c:pt idx="1127">
                  <c:v>19.083440695128637</c:v>
                </c:pt>
                <c:pt idx="1128">
                  <c:v>19.083440695128637</c:v>
                </c:pt>
                <c:pt idx="1129">
                  <c:v>19.083440695128637</c:v>
                </c:pt>
                <c:pt idx="1130">
                  <c:v>19.083440695128637</c:v>
                </c:pt>
                <c:pt idx="1131">
                  <c:v>19.083440695128637</c:v>
                </c:pt>
                <c:pt idx="1132">
                  <c:v>19.083440695128637</c:v>
                </c:pt>
                <c:pt idx="1133">
                  <c:v>19.083440695128637</c:v>
                </c:pt>
                <c:pt idx="1134">
                  <c:v>19.083440695128637</c:v>
                </c:pt>
                <c:pt idx="1135">
                  <c:v>19.083440695128637</c:v>
                </c:pt>
                <c:pt idx="1136">
                  <c:v>19.083440695128637</c:v>
                </c:pt>
                <c:pt idx="1137">
                  <c:v>19.083440695128637</c:v>
                </c:pt>
                <c:pt idx="1138">
                  <c:v>19.083440695128637</c:v>
                </c:pt>
                <c:pt idx="1139">
                  <c:v>19.083440695128637</c:v>
                </c:pt>
                <c:pt idx="1140">
                  <c:v>19.083440695128637</c:v>
                </c:pt>
                <c:pt idx="1141">
                  <c:v>19.083440695128637</c:v>
                </c:pt>
                <c:pt idx="1142">
                  <c:v>19.083440695128637</c:v>
                </c:pt>
                <c:pt idx="1143">
                  <c:v>19.083440695128637</c:v>
                </c:pt>
                <c:pt idx="1144">
                  <c:v>19.083440695128637</c:v>
                </c:pt>
                <c:pt idx="1145">
                  <c:v>19.083440695128637</c:v>
                </c:pt>
                <c:pt idx="1146">
                  <c:v>19.083440695128637</c:v>
                </c:pt>
                <c:pt idx="1147">
                  <c:v>19.083440695128637</c:v>
                </c:pt>
                <c:pt idx="1148">
                  <c:v>19.083440695128637</c:v>
                </c:pt>
                <c:pt idx="1149">
                  <c:v>19.083440695128637</c:v>
                </c:pt>
                <c:pt idx="1150">
                  <c:v>19.083440695128637</c:v>
                </c:pt>
                <c:pt idx="1151">
                  <c:v>19.083440695128637</c:v>
                </c:pt>
                <c:pt idx="1152">
                  <c:v>19.083440695128637</c:v>
                </c:pt>
                <c:pt idx="1153">
                  <c:v>19.083440695128637</c:v>
                </c:pt>
                <c:pt idx="1154">
                  <c:v>19.083440695128637</c:v>
                </c:pt>
                <c:pt idx="1155">
                  <c:v>19.083440695128637</c:v>
                </c:pt>
                <c:pt idx="1156">
                  <c:v>19.083440695128637</c:v>
                </c:pt>
                <c:pt idx="1157">
                  <c:v>19.083440695128637</c:v>
                </c:pt>
                <c:pt idx="1158">
                  <c:v>19.083440695128637</c:v>
                </c:pt>
                <c:pt idx="1159">
                  <c:v>19.083440695128637</c:v>
                </c:pt>
                <c:pt idx="1160">
                  <c:v>19.083440695128637</c:v>
                </c:pt>
                <c:pt idx="1161">
                  <c:v>19.083440695128637</c:v>
                </c:pt>
                <c:pt idx="1162">
                  <c:v>19.083440695128637</c:v>
                </c:pt>
                <c:pt idx="1163">
                  <c:v>19.083440695128637</c:v>
                </c:pt>
                <c:pt idx="1164">
                  <c:v>19.083440695128637</c:v>
                </c:pt>
                <c:pt idx="1165">
                  <c:v>19.083440695128637</c:v>
                </c:pt>
                <c:pt idx="1166">
                  <c:v>19.083440695128637</c:v>
                </c:pt>
                <c:pt idx="1167">
                  <c:v>19.083440695128637</c:v>
                </c:pt>
                <c:pt idx="1168">
                  <c:v>19.083440695128637</c:v>
                </c:pt>
                <c:pt idx="1169">
                  <c:v>19.083440695128637</c:v>
                </c:pt>
                <c:pt idx="1170">
                  <c:v>19.083440695128637</c:v>
                </c:pt>
                <c:pt idx="1171">
                  <c:v>19.083440695128637</c:v>
                </c:pt>
                <c:pt idx="1172">
                  <c:v>19.083440695128637</c:v>
                </c:pt>
                <c:pt idx="1173">
                  <c:v>19.083440695128637</c:v>
                </c:pt>
                <c:pt idx="1174">
                  <c:v>19.083440695128637</c:v>
                </c:pt>
                <c:pt idx="1175">
                  <c:v>19.083440695128637</c:v>
                </c:pt>
                <c:pt idx="1176">
                  <c:v>19.083440695128637</c:v>
                </c:pt>
                <c:pt idx="1177">
                  <c:v>19.083440695128637</c:v>
                </c:pt>
                <c:pt idx="1178">
                  <c:v>19.083440695128637</c:v>
                </c:pt>
                <c:pt idx="1179">
                  <c:v>19.083440695128637</c:v>
                </c:pt>
                <c:pt idx="1180">
                  <c:v>19.083440695128637</c:v>
                </c:pt>
                <c:pt idx="1181">
                  <c:v>19.083440695128637</c:v>
                </c:pt>
                <c:pt idx="1182">
                  <c:v>19.083440695128637</c:v>
                </c:pt>
                <c:pt idx="1183">
                  <c:v>19.083440695128637</c:v>
                </c:pt>
                <c:pt idx="1184">
                  <c:v>19.083440695128637</c:v>
                </c:pt>
                <c:pt idx="1185">
                  <c:v>19.083440695128637</c:v>
                </c:pt>
                <c:pt idx="1186">
                  <c:v>19.083440695128637</c:v>
                </c:pt>
                <c:pt idx="1187">
                  <c:v>19.083440695128637</c:v>
                </c:pt>
                <c:pt idx="1188">
                  <c:v>19.083440695128637</c:v>
                </c:pt>
                <c:pt idx="1189">
                  <c:v>19.083440695128637</c:v>
                </c:pt>
                <c:pt idx="1190">
                  <c:v>19.083440695128637</c:v>
                </c:pt>
                <c:pt idx="1191">
                  <c:v>19.083440695128637</c:v>
                </c:pt>
                <c:pt idx="1192">
                  <c:v>19.083440695128637</c:v>
                </c:pt>
                <c:pt idx="1193">
                  <c:v>19.083440695128637</c:v>
                </c:pt>
                <c:pt idx="1194">
                  <c:v>19.083440695128637</c:v>
                </c:pt>
                <c:pt idx="1195">
                  <c:v>19.083440695128637</c:v>
                </c:pt>
                <c:pt idx="1196">
                  <c:v>19.083440695128637</c:v>
                </c:pt>
                <c:pt idx="1197">
                  <c:v>19.083440695128637</c:v>
                </c:pt>
                <c:pt idx="1198">
                  <c:v>19.083440695128637</c:v>
                </c:pt>
                <c:pt idx="1199">
                  <c:v>19.083440695128637</c:v>
                </c:pt>
                <c:pt idx="1200">
                  <c:v>19.083440695128637</c:v>
                </c:pt>
                <c:pt idx="1201">
                  <c:v>19.083440695128637</c:v>
                </c:pt>
                <c:pt idx="1202">
                  <c:v>19.083440695128637</c:v>
                </c:pt>
                <c:pt idx="1203">
                  <c:v>19.083440695128637</c:v>
                </c:pt>
                <c:pt idx="1204">
                  <c:v>19.083440695128637</c:v>
                </c:pt>
                <c:pt idx="1205">
                  <c:v>19.083440695128637</c:v>
                </c:pt>
                <c:pt idx="1206">
                  <c:v>19.083440695128637</c:v>
                </c:pt>
                <c:pt idx="1207">
                  <c:v>19.083440695128637</c:v>
                </c:pt>
                <c:pt idx="1208">
                  <c:v>19.083440695128637</c:v>
                </c:pt>
                <c:pt idx="1209">
                  <c:v>19.083440695128637</c:v>
                </c:pt>
                <c:pt idx="1210">
                  <c:v>19.083440695128637</c:v>
                </c:pt>
                <c:pt idx="1211">
                  <c:v>19.083440695128637</c:v>
                </c:pt>
                <c:pt idx="1212">
                  <c:v>19.083440695128637</c:v>
                </c:pt>
                <c:pt idx="1213">
                  <c:v>19.083440695128637</c:v>
                </c:pt>
                <c:pt idx="1214">
                  <c:v>19.083440695128637</c:v>
                </c:pt>
                <c:pt idx="1215">
                  <c:v>19.083440695128637</c:v>
                </c:pt>
                <c:pt idx="1216">
                  <c:v>19.083440695128637</c:v>
                </c:pt>
                <c:pt idx="1217">
                  <c:v>19.083440695128637</c:v>
                </c:pt>
                <c:pt idx="1218">
                  <c:v>19.083440695128637</c:v>
                </c:pt>
                <c:pt idx="1219">
                  <c:v>19.083440695128637</c:v>
                </c:pt>
                <c:pt idx="1220">
                  <c:v>19.083440695128637</c:v>
                </c:pt>
                <c:pt idx="1221">
                  <c:v>19.083440695128637</c:v>
                </c:pt>
                <c:pt idx="1222">
                  <c:v>19.083440695128637</c:v>
                </c:pt>
                <c:pt idx="1223">
                  <c:v>19.083440695128637</c:v>
                </c:pt>
                <c:pt idx="1224">
                  <c:v>19.083440695128637</c:v>
                </c:pt>
                <c:pt idx="1225">
                  <c:v>19.083440695128637</c:v>
                </c:pt>
                <c:pt idx="1226">
                  <c:v>19.083440695128637</c:v>
                </c:pt>
                <c:pt idx="1227">
                  <c:v>19.083440695128637</c:v>
                </c:pt>
                <c:pt idx="1228">
                  <c:v>19.083440695128637</c:v>
                </c:pt>
                <c:pt idx="1229">
                  <c:v>19.083440695128637</c:v>
                </c:pt>
                <c:pt idx="1230">
                  <c:v>19.083440695128637</c:v>
                </c:pt>
                <c:pt idx="1231">
                  <c:v>19.083440695128637</c:v>
                </c:pt>
                <c:pt idx="1232">
                  <c:v>19.083440695128637</c:v>
                </c:pt>
                <c:pt idx="1233">
                  <c:v>19.083440695128637</c:v>
                </c:pt>
                <c:pt idx="1234">
                  <c:v>19.083440695128637</c:v>
                </c:pt>
                <c:pt idx="1235">
                  <c:v>19.083440695128637</c:v>
                </c:pt>
                <c:pt idx="1236">
                  <c:v>19.083440695128637</c:v>
                </c:pt>
                <c:pt idx="1237">
                  <c:v>19.083440695128637</c:v>
                </c:pt>
                <c:pt idx="1238">
                  <c:v>19.083440695128637</c:v>
                </c:pt>
                <c:pt idx="1239">
                  <c:v>19.083440695128637</c:v>
                </c:pt>
                <c:pt idx="1240">
                  <c:v>19.083440695128637</c:v>
                </c:pt>
                <c:pt idx="1241">
                  <c:v>19.083440695128637</c:v>
                </c:pt>
                <c:pt idx="1242">
                  <c:v>19.083440695128637</c:v>
                </c:pt>
                <c:pt idx="1243">
                  <c:v>19.083440695128637</c:v>
                </c:pt>
                <c:pt idx="1244">
                  <c:v>19.083440695128637</c:v>
                </c:pt>
                <c:pt idx="1245">
                  <c:v>19.083440695128637</c:v>
                </c:pt>
                <c:pt idx="1246">
                  <c:v>19.083440695128637</c:v>
                </c:pt>
                <c:pt idx="1247">
                  <c:v>19.083440695128637</c:v>
                </c:pt>
                <c:pt idx="1248">
                  <c:v>19.083440695128637</c:v>
                </c:pt>
                <c:pt idx="1249">
                  <c:v>19.083440695128637</c:v>
                </c:pt>
                <c:pt idx="1250">
                  <c:v>19.083440695128637</c:v>
                </c:pt>
                <c:pt idx="1251">
                  <c:v>19.083440695128637</c:v>
                </c:pt>
                <c:pt idx="1252">
                  <c:v>19.083440695128637</c:v>
                </c:pt>
                <c:pt idx="1253">
                  <c:v>19.083440695128637</c:v>
                </c:pt>
                <c:pt idx="1254">
                  <c:v>19.083440695128637</c:v>
                </c:pt>
                <c:pt idx="1255">
                  <c:v>19.083440695128637</c:v>
                </c:pt>
                <c:pt idx="1256">
                  <c:v>19.083440695128637</c:v>
                </c:pt>
                <c:pt idx="1257">
                  <c:v>19.083440695128637</c:v>
                </c:pt>
                <c:pt idx="1258">
                  <c:v>19.083440695128637</c:v>
                </c:pt>
                <c:pt idx="1259">
                  <c:v>19.083440695128637</c:v>
                </c:pt>
                <c:pt idx="1260">
                  <c:v>19.083440695128637</c:v>
                </c:pt>
                <c:pt idx="1261">
                  <c:v>19.083440695128637</c:v>
                </c:pt>
                <c:pt idx="1262">
                  <c:v>19.083440695128637</c:v>
                </c:pt>
                <c:pt idx="1263">
                  <c:v>19.083440695128637</c:v>
                </c:pt>
                <c:pt idx="1264">
                  <c:v>19.083440695128637</c:v>
                </c:pt>
                <c:pt idx="1265">
                  <c:v>19.083440695128637</c:v>
                </c:pt>
                <c:pt idx="1266">
                  <c:v>19.083440695128637</c:v>
                </c:pt>
                <c:pt idx="1267">
                  <c:v>19.083440695128637</c:v>
                </c:pt>
                <c:pt idx="1268">
                  <c:v>19.083440695128637</c:v>
                </c:pt>
                <c:pt idx="1269">
                  <c:v>19.083440695128637</c:v>
                </c:pt>
                <c:pt idx="1270">
                  <c:v>19.083440695128637</c:v>
                </c:pt>
                <c:pt idx="1271">
                  <c:v>19.083440695128637</c:v>
                </c:pt>
                <c:pt idx="1272">
                  <c:v>19.083440695128637</c:v>
                </c:pt>
                <c:pt idx="1273">
                  <c:v>19.083440695128637</c:v>
                </c:pt>
                <c:pt idx="1274">
                  <c:v>19.083440695128637</c:v>
                </c:pt>
                <c:pt idx="1275">
                  <c:v>19.083440695128637</c:v>
                </c:pt>
                <c:pt idx="1276">
                  <c:v>19.083440695128637</c:v>
                </c:pt>
                <c:pt idx="1277">
                  <c:v>19.083440695128637</c:v>
                </c:pt>
                <c:pt idx="1278">
                  <c:v>19.083440695128637</c:v>
                </c:pt>
                <c:pt idx="1279">
                  <c:v>19.083440695128637</c:v>
                </c:pt>
                <c:pt idx="1280">
                  <c:v>19.083440695128637</c:v>
                </c:pt>
                <c:pt idx="1281">
                  <c:v>19.083440695128637</c:v>
                </c:pt>
                <c:pt idx="1282">
                  <c:v>19.083440695128637</c:v>
                </c:pt>
                <c:pt idx="1283">
                  <c:v>19.083440695128637</c:v>
                </c:pt>
                <c:pt idx="1284">
                  <c:v>19.083440695128637</c:v>
                </c:pt>
                <c:pt idx="1285">
                  <c:v>19.083440695128637</c:v>
                </c:pt>
                <c:pt idx="1286">
                  <c:v>19.083440695128637</c:v>
                </c:pt>
                <c:pt idx="1287">
                  <c:v>19.083440695128637</c:v>
                </c:pt>
                <c:pt idx="1288">
                  <c:v>19.083440695128637</c:v>
                </c:pt>
                <c:pt idx="1289">
                  <c:v>19.083440695128637</c:v>
                </c:pt>
                <c:pt idx="1290">
                  <c:v>19.083440695128637</c:v>
                </c:pt>
                <c:pt idx="1291">
                  <c:v>19.083440695128637</c:v>
                </c:pt>
                <c:pt idx="1292">
                  <c:v>19.083440695128637</c:v>
                </c:pt>
                <c:pt idx="1293">
                  <c:v>19.083440695128637</c:v>
                </c:pt>
                <c:pt idx="1294">
                  <c:v>19.083440695128637</c:v>
                </c:pt>
                <c:pt idx="1295">
                  <c:v>19.083440695128637</c:v>
                </c:pt>
                <c:pt idx="1296">
                  <c:v>19.083440695128637</c:v>
                </c:pt>
                <c:pt idx="1297">
                  <c:v>19.083440695128637</c:v>
                </c:pt>
                <c:pt idx="1298">
                  <c:v>19.083440695128637</c:v>
                </c:pt>
                <c:pt idx="1299">
                  <c:v>19.083440695128637</c:v>
                </c:pt>
                <c:pt idx="1300">
                  <c:v>19.083440695128637</c:v>
                </c:pt>
                <c:pt idx="1301">
                  <c:v>19.083440695128637</c:v>
                </c:pt>
                <c:pt idx="1302">
                  <c:v>19.083440695128637</c:v>
                </c:pt>
                <c:pt idx="1303">
                  <c:v>19.083440695128637</c:v>
                </c:pt>
                <c:pt idx="1304">
                  <c:v>19.083440695128637</c:v>
                </c:pt>
                <c:pt idx="1305">
                  <c:v>19.083440695128637</c:v>
                </c:pt>
                <c:pt idx="1306">
                  <c:v>19.083440695128637</c:v>
                </c:pt>
                <c:pt idx="1307">
                  <c:v>19.083440695128637</c:v>
                </c:pt>
                <c:pt idx="1308">
                  <c:v>19.083440695128637</c:v>
                </c:pt>
                <c:pt idx="1309">
                  <c:v>19.083440695128637</c:v>
                </c:pt>
                <c:pt idx="1310">
                  <c:v>19.083440695128637</c:v>
                </c:pt>
                <c:pt idx="1311">
                  <c:v>19.083440695128637</c:v>
                </c:pt>
                <c:pt idx="1312">
                  <c:v>19.083440695128637</c:v>
                </c:pt>
                <c:pt idx="1313">
                  <c:v>19.083440695128637</c:v>
                </c:pt>
                <c:pt idx="1314">
                  <c:v>19.083440695128637</c:v>
                </c:pt>
                <c:pt idx="1315">
                  <c:v>19.083440695128637</c:v>
                </c:pt>
                <c:pt idx="1316">
                  <c:v>19.083440695128637</c:v>
                </c:pt>
                <c:pt idx="1317">
                  <c:v>19.083440695128637</c:v>
                </c:pt>
                <c:pt idx="1318">
                  <c:v>19.083440695128637</c:v>
                </c:pt>
                <c:pt idx="1319">
                  <c:v>19.083440695128637</c:v>
                </c:pt>
                <c:pt idx="1320">
                  <c:v>19.083440695128637</c:v>
                </c:pt>
                <c:pt idx="1321">
                  <c:v>19.083440695128637</c:v>
                </c:pt>
                <c:pt idx="1322">
                  <c:v>19.083440695128637</c:v>
                </c:pt>
                <c:pt idx="1323">
                  <c:v>19.083440695128637</c:v>
                </c:pt>
                <c:pt idx="1324">
                  <c:v>19.083440695128637</c:v>
                </c:pt>
                <c:pt idx="1325">
                  <c:v>19.083440695128637</c:v>
                </c:pt>
                <c:pt idx="1326">
                  <c:v>19.083440695128637</c:v>
                </c:pt>
                <c:pt idx="1327">
                  <c:v>19.083440695128637</c:v>
                </c:pt>
                <c:pt idx="1328">
                  <c:v>19.083440695128637</c:v>
                </c:pt>
                <c:pt idx="1329">
                  <c:v>19.083440695128637</c:v>
                </c:pt>
                <c:pt idx="1330">
                  <c:v>19.083440695128637</c:v>
                </c:pt>
                <c:pt idx="1331">
                  <c:v>19.083440695128637</c:v>
                </c:pt>
                <c:pt idx="1332">
                  <c:v>19.083440695128637</c:v>
                </c:pt>
                <c:pt idx="1333">
                  <c:v>19.083440695128637</c:v>
                </c:pt>
                <c:pt idx="1334">
                  <c:v>19.083440695128637</c:v>
                </c:pt>
                <c:pt idx="1335">
                  <c:v>19.083440695128637</c:v>
                </c:pt>
                <c:pt idx="1336">
                  <c:v>19.083440695128637</c:v>
                </c:pt>
                <c:pt idx="1337">
                  <c:v>19.083440695128637</c:v>
                </c:pt>
                <c:pt idx="1338">
                  <c:v>19.083440695128637</c:v>
                </c:pt>
                <c:pt idx="1339">
                  <c:v>19.083440695128637</c:v>
                </c:pt>
                <c:pt idx="1340">
                  <c:v>19.083440695128637</c:v>
                </c:pt>
                <c:pt idx="1341">
                  <c:v>19.083440695128637</c:v>
                </c:pt>
                <c:pt idx="1342">
                  <c:v>19.083440695128637</c:v>
                </c:pt>
                <c:pt idx="1343">
                  <c:v>19.083440695128637</c:v>
                </c:pt>
                <c:pt idx="1344">
                  <c:v>19.083440695128637</c:v>
                </c:pt>
                <c:pt idx="1345">
                  <c:v>19.083440695128637</c:v>
                </c:pt>
                <c:pt idx="1346">
                  <c:v>19.083440695128637</c:v>
                </c:pt>
                <c:pt idx="1347">
                  <c:v>19.083440695128637</c:v>
                </c:pt>
                <c:pt idx="1348">
                  <c:v>19.083440695128637</c:v>
                </c:pt>
                <c:pt idx="1349">
                  <c:v>19.083440695128637</c:v>
                </c:pt>
                <c:pt idx="1350">
                  <c:v>19.083440695128637</c:v>
                </c:pt>
                <c:pt idx="1351">
                  <c:v>19.083440695128637</c:v>
                </c:pt>
                <c:pt idx="1352">
                  <c:v>19.083440695128637</c:v>
                </c:pt>
                <c:pt idx="1353">
                  <c:v>19.083440695128637</c:v>
                </c:pt>
                <c:pt idx="1354">
                  <c:v>19.083440695128637</c:v>
                </c:pt>
                <c:pt idx="1355">
                  <c:v>19.083440695128637</c:v>
                </c:pt>
                <c:pt idx="1356">
                  <c:v>19.083440695128637</c:v>
                </c:pt>
                <c:pt idx="1357">
                  <c:v>19.083440695128637</c:v>
                </c:pt>
                <c:pt idx="1358">
                  <c:v>19.083440695128637</c:v>
                </c:pt>
                <c:pt idx="1359">
                  <c:v>19.083440695128637</c:v>
                </c:pt>
                <c:pt idx="1360">
                  <c:v>19.083440695128637</c:v>
                </c:pt>
                <c:pt idx="1361">
                  <c:v>19.083440695128637</c:v>
                </c:pt>
                <c:pt idx="1362">
                  <c:v>19.083440695128637</c:v>
                </c:pt>
                <c:pt idx="1363">
                  <c:v>19.083440695128637</c:v>
                </c:pt>
                <c:pt idx="1364">
                  <c:v>19.083440695128637</c:v>
                </c:pt>
                <c:pt idx="1365">
                  <c:v>19.083440695128637</c:v>
                </c:pt>
                <c:pt idx="1366">
                  <c:v>19.083440695128637</c:v>
                </c:pt>
                <c:pt idx="1367">
                  <c:v>19.083440695128637</c:v>
                </c:pt>
                <c:pt idx="1368">
                  <c:v>19.083440695128637</c:v>
                </c:pt>
                <c:pt idx="1369">
                  <c:v>19.083440695128637</c:v>
                </c:pt>
                <c:pt idx="1370">
                  <c:v>19.083440695128637</c:v>
                </c:pt>
                <c:pt idx="1371">
                  <c:v>19.083440695128637</c:v>
                </c:pt>
                <c:pt idx="1372">
                  <c:v>19.083440695128637</c:v>
                </c:pt>
                <c:pt idx="1373">
                  <c:v>19.083440695128637</c:v>
                </c:pt>
                <c:pt idx="1374">
                  <c:v>19.083440695128637</c:v>
                </c:pt>
                <c:pt idx="1375">
                  <c:v>19.083440695128637</c:v>
                </c:pt>
                <c:pt idx="1376">
                  <c:v>19.083440695128637</c:v>
                </c:pt>
                <c:pt idx="1377">
                  <c:v>19.083440695128637</c:v>
                </c:pt>
                <c:pt idx="1378">
                  <c:v>19.083440695128637</c:v>
                </c:pt>
                <c:pt idx="1379">
                  <c:v>19.083440695128637</c:v>
                </c:pt>
                <c:pt idx="1380">
                  <c:v>19.083440695128637</c:v>
                </c:pt>
                <c:pt idx="1381">
                  <c:v>19.083440695128637</c:v>
                </c:pt>
                <c:pt idx="1382">
                  <c:v>19.083440695128637</c:v>
                </c:pt>
                <c:pt idx="1383">
                  <c:v>19.083440695128637</c:v>
                </c:pt>
                <c:pt idx="1384">
                  <c:v>19.083440695128637</c:v>
                </c:pt>
                <c:pt idx="1385">
                  <c:v>19.083440695128637</c:v>
                </c:pt>
                <c:pt idx="1386">
                  <c:v>19.083440695128637</c:v>
                </c:pt>
                <c:pt idx="1387">
                  <c:v>19.083440695128637</c:v>
                </c:pt>
                <c:pt idx="1388">
                  <c:v>19.083440695128637</c:v>
                </c:pt>
                <c:pt idx="1389">
                  <c:v>19.083440695128637</c:v>
                </c:pt>
                <c:pt idx="1390">
                  <c:v>19.083440695128637</c:v>
                </c:pt>
                <c:pt idx="1391">
                  <c:v>19.083440695128637</c:v>
                </c:pt>
                <c:pt idx="1392">
                  <c:v>19.083440695128637</c:v>
                </c:pt>
                <c:pt idx="1393">
                  <c:v>19.083440695128637</c:v>
                </c:pt>
                <c:pt idx="1394">
                  <c:v>19.083440695128637</c:v>
                </c:pt>
                <c:pt idx="1395">
                  <c:v>19.083440695128637</c:v>
                </c:pt>
                <c:pt idx="1396">
                  <c:v>19.083440695128637</c:v>
                </c:pt>
                <c:pt idx="1397">
                  <c:v>19.083440695128637</c:v>
                </c:pt>
                <c:pt idx="1398">
                  <c:v>19.083440695128637</c:v>
                </c:pt>
                <c:pt idx="1399">
                  <c:v>19.083440695128637</c:v>
                </c:pt>
                <c:pt idx="1400">
                  <c:v>19.083440695128637</c:v>
                </c:pt>
                <c:pt idx="1401">
                  <c:v>19.083440695128637</c:v>
                </c:pt>
                <c:pt idx="1402">
                  <c:v>19.083440695128637</c:v>
                </c:pt>
                <c:pt idx="1403">
                  <c:v>19.083440695128637</c:v>
                </c:pt>
                <c:pt idx="1404">
                  <c:v>19.083440695128637</c:v>
                </c:pt>
                <c:pt idx="1405">
                  <c:v>19.083440695128637</c:v>
                </c:pt>
                <c:pt idx="1406">
                  <c:v>19.083440695128637</c:v>
                </c:pt>
                <c:pt idx="1407">
                  <c:v>19.083440695128637</c:v>
                </c:pt>
                <c:pt idx="1408">
                  <c:v>19.083440695128637</c:v>
                </c:pt>
                <c:pt idx="1409">
                  <c:v>19.083440695128637</c:v>
                </c:pt>
                <c:pt idx="1410">
                  <c:v>19.083440695128637</c:v>
                </c:pt>
                <c:pt idx="1411">
                  <c:v>19.083440695128637</c:v>
                </c:pt>
                <c:pt idx="1412">
                  <c:v>19.083440695128637</c:v>
                </c:pt>
                <c:pt idx="1413">
                  <c:v>19.083440695128637</c:v>
                </c:pt>
                <c:pt idx="1414">
                  <c:v>19.083440695128637</c:v>
                </c:pt>
                <c:pt idx="1415">
                  <c:v>19.083440695128637</c:v>
                </c:pt>
                <c:pt idx="1416">
                  <c:v>19.083440695128637</c:v>
                </c:pt>
                <c:pt idx="1417">
                  <c:v>19.083440695128637</c:v>
                </c:pt>
                <c:pt idx="1418">
                  <c:v>19.083440695128637</c:v>
                </c:pt>
                <c:pt idx="1419">
                  <c:v>19.083440695128637</c:v>
                </c:pt>
                <c:pt idx="1420">
                  <c:v>19.083440695128637</c:v>
                </c:pt>
                <c:pt idx="1421">
                  <c:v>19.083440695128637</c:v>
                </c:pt>
                <c:pt idx="1422">
                  <c:v>19.083440695128637</c:v>
                </c:pt>
                <c:pt idx="1423">
                  <c:v>19.083440695128637</c:v>
                </c:pt>
                <c:pt idx="1424">
                  <c:v>19.083440695128637</c:v>
                </c:pt>
                <c:pt idx="1425">
                  <c:v>19.083440695128637</c:v>
                </c:pt>
                <c:pt idx="1426">
                  <c:v>19.083440695128637</c:v>
                </c:pt>
                <c:pt idx="1427">
                  <c:v>19.083440695128637</c:v>
                </c:pt>
                <c:pt idx="1428">
                  <c:v>19.083440695128637</c:v>
                </c:pt>
                <c:pt idx="1429">
                  <c:v>19.083440695128637</c:v>
                </c:pt>
                <c:pt idx="1430">
                  <c:v>19.083440695128637</c:v>
                </c:pt>
                <c:pt idx="1431">
                  <c:v>19.083440695128637</c:v>
                </c:pt>
                <c:pt idx="1432">
                  <c:v>19.083440695128637</c:v>
                </c:pt>
                <c:pt idx="1433">
                  <c:v>19.083440695128637</c:v>
                </c:pt>
                <c:pt idx="1434">
                  <c:v>19.083440695128637</c:v>
                </c:pt>
                <c:pt idx="1435">
                  <c:v>19.083440695128637</c:v>
                </c:pt>
                <c:pt idx="1436">
                  <c:v>19.083440695128637</c:v>
                </c:pt>
                <c:pt idx="1437">
                  <c:v>19.083440695128637</c:v>
                </c:pt>
                <c:pt idx="1438">
                  <c:v>19.083440695128637</c:v>
                </c:pt>
                <c:pt idx="1439">
                  <c:v>19.083440695128637</c:v>
                </c:pt>
                <c:pt idx="1440">
                  <c:v>19.083440695128637</c:v>
                </c:pt>
                <c:pt idx="1441">
                  <c:v>19.083440695128637</c:v>
                </c:pt>
                <c:pt idx="1442">
                  <c:v>19.083440695128637</c:v>
                </c:pt>
                <c:pt idx="1443">
                  <c:v>19.083440695128637</c:v>
                </c:pt>
                <c:pt idx="1444">
                  <c:v>19.083440695128637</c:v>
                </c:pt>
                <c:pt idx="1445">
                  <c:v>19.083440695128637</c:v>
                </c:pt>
                <c:pt idx="1446">
                  <c:v>19.083440695128637</c:v>
                </c:pt>
                <c:pt idx="1447">
                  <c:v>19.083440695128637</c:v>
                </c:pt>
                <c:pt idx="1448">
                  <c:v>19.083440695128637</c:v>
                </c:pt>
                <c:pt idx="1449">
                  <c:v>19.083440695128637</c:v>
                </c:pt>
                <c:pt idx="1450">
                  <c:v>19.083440695128637</c:v>
                </c:pt>
                <c:pt idx="1451">
                  <c:v>19.083440695128637</c:v>
                </c:pt>
                <c:pt idx="1452">
                  <c:v>19.083440695128637</c:v>
                </c:pt>
                <c:pt idx="1453">
                  <c:v>19.083440695128637</c:v>
                </c:pt>
                <c:pt idx="1454">
                  <c:v>19.083440695128637</c:v>
                </c:pt>
                <c:pt idx="1455">
                  <c:v>19.083440695128637</c:v>
                </c:pt>
                <c:pt idx="1456">
                  <c:v>19.083440695128637</c:v>
                </c:pt>
                <c:pt idx="1457">
                  <c:v>19.083440695128637</c:v>
                </c:pt>
                <c:pt idx="1458">
                  <c:v>19.083440695128637</c:v>
                </c:pt>
                <c:pt idx="1459">
                  <c:v>19.083440695128637</c:v>
                </c:pt>
                <c:pt idx="1460">
                  <c:v>19.083440695128637</c:v>
                </c:pt>
                <c:pt idx="1461">
                  <c:v>19.083440695128637</c:v>
                </c:pt>
                <c:pt idx="1462">
                  <c:v>19.083440695128637</c:v>
                </c:pt>
                <c:pt idx="1463">
                  <c:v>19.083440695128637</c:v>
                </c:pt>
                <c:pt idx="1464">
                  <c:v>19.083440695128637</c:v>
                </c:pt>
                <c:pt idx="1465">
                  <c:v>19.083440695128637</c:v>
                </c:pt>
                <c:pt idx="1466">
                  <c:v>19.083440695128637</c:v>
                </c:pt>
                <c:pt idx="1467">
                  <c:v>19.083440695128637</c:v>
                </c:pt>
                <c:pt idx="1468">
                  <c:v>19.083440695128637</c:v>
                </c:pt>
                <c:pt idx="1469">
                  <c:v>19.083440695128637</c:v>
                </c:pt>
                <c:pt idx="1470">
                  <c:v>19.083440695128637</c:v>
                </c:pt>
                <c:pt idx="1471">
                  <c:v>19.083440695128637</c:v>
                </c:pt>
                <c:pt idx="1472">
                  <c:v>19.083440695128637</c:v>
                </c:pt>
                <c:pt idx="1473">
                  <c:v>19.083440695128637</c:v>
                </c:pt>
                <c:pt idx="1474">
                  <c:v>19.083440695128637</c:v>
                </c:pt>
                <c:pt idx="1475">
                  <c:v>19.083440695128637</c:v>
                </c:pt>
                <c:pt idx="1476">
                  <c:v>19.083440695128637</c:v>
                </c:pt>
                <c:pt idx="1477">
                  <c:v>19.083440695128637</c:v>
                </c:pt>
                <c:pt idx="1478">
                  <c:v>19.083440695128637</c:v>
                </c:pt>
                <c:pt idx="1479">
                  <c:v>19.083440695128637</c:v>
                </c:pt>
                <c:pt idx="1480">
                  <c:v>19.083440695128637</c:v>
                </c:pt>
                <c:pt idx="1481">
                  <c:v>19.083440695128637</c:v>
                </c:pt>
                <c:pt idx="1482">
                  <c:v>19.083440695128637</c:v>
                </c:pt>
                <c:pt idx="1483">
                  <c:v>19.083440695128637</c:v>
                </c:pt>
                <c:pt idx="1484">
                  <c:v>19.083440695128637</c:v>
                </c:pt>
                <c:pt idx="1485">
                  <c:v>19.083440695128637</c:v>
                </c:pt>
                <c:pt idx="1486">
                  <c:v>19.083440695128637</c:v>
                </c:pt>
                <c:pt idx="1487">
                  <c:v>19.083440695128637</c:v>
                </c:pt>
                <c:pt idx="1488">
                  <c:v>19.083440695128637</c:v>
                </c:pt>
                <c:pt idx="1489">
                  <c:v>19.083440695128637</c:v>
                </c:pt>
                <c:pt idx="1490">
                  <c:v>19.083440695128637</c:v>
                </c:pt>
                <c:pt idx="1491">
                  <c:v>19.083440695128637</c:v>
                </c:pt>
                <c:pt idx="1492">
                  <c:v>19.083440695128637</c:v>
                </c:pt>
                <c:pt idx="1493">
                  <c:v>19.083440695128637</c:v>
                </c:pt>
                <c:pt idx="1494">
                  <c:v>19.083440695128637</c:v>
                </c:pt>
                <c:pt idx="1495">
                  <c:v>19.083440695128637</c:v>
                </c:pt>
                <c:pt idx="1496">
                  <c:v>19.083440695128637</c:v>
                </c:pt>
                <c:pt idx="1497">
                  <c:v>19.083440695128637</c:v>
                </c:pt>
                <c:pt idx="1498">
                  <c:v>19.083440695128637</c:v>
                </c:pt>
                <c:pt idx="1499">
                  <c:v>19.083440695128637</c:v>
                </c:pt>
                <c:pt idx="1500">
                  <c:v>19.083440695128637</c:v>
                </c:pt>
                <c:pt idx="1501">
                  <c:v>19.083440695128637</c:v>
                </c:pt>
                <c:pt idx="1502">
                  <c:v>19.083440695128637</c:v>
                </c:pt>
                <c:pt idx="1503">
                  <c:v>19.083440695128637</c:v>
                </c:pt>
                <c:pt idx="1504">
                  <c:v>19.083440695128637</c:v>
                </c:pt>
                <c:pt idx="1505">
                  <c:v>19.083440695128637</c:v>
                </c:pt>
                <c:pt idx="1506">
                  <c:v>19.083440695128637</c:v>
                </c:pt>
                <c:pt idx="1507">
                  <c:v>19.083440695128637</c:v>
                </c:pt>
                <c:pt idx="1508">
                  <c:v>19.083440695128637</c:v>
                </c:pt>
                <c:pt idx="1509">
                  <c:v>19.083440695128637</c:v>
                </c:pt>
                <c:pt idx="1510">
                  <c:v>19.083440695128637</c:v>
                </c:pt>
                <c:pt idx="1511">
                  <c:v>19.083440695128637</c:v>
                </c:pt>
                <c:pt idx="1512">
                  <c:v>19.083440695128637</c:v>
                </c:pt>
                <c:pt idx="1513">
                  <c:v>19.083440695128637</c:v>
                </c:pt>
                <c:pt idx="1514">
                  <c:v>19.083440695128637</c:v>
                </c:pt>
                <c:pt idx="1515">
                  <c:v>19.083440695128637</c:v>
                </c:pt>
                <c:pt idx="1516">
                  <c:v>19.083440695128637</c:v>
                </c:pt>
                <c:pt idx="1517">
                  <c:v>19.083440695128637</c:v>
                </c:pt>
                <c:pt idx="1518">
                  <c:v>19.083440695128637</c:v>
                </c:pt>
                <c:pt idx="1519">
                  <c:v>19.083440695128637</c:v>
                </c:pt>
                <c:pt idx="1520">
                  <c:v>19.083440695128637</c:v>
                </c:pt>
                <c:pt idx="1521">
                  <c:v>19.083440695128637</c:v>
                </c:pt>
                <c:pt idx="1522">
                  <c:v>19.083440695128637</c:v>
                </c:pt>
                <c:pt idx="1523">
                  <c:v>19.083440695128637</c:v>
                </c:pt>
                <c:pt idx="1524">
                  <c:v>19.083440695128637</c:v>
                </c:pt>
                <c:pt idx="1525">
                  <c:v>19.083440695128637</c:v>
                </c:pt>
                <c:pt idx="1526">
                  <c:v>19.083440695128637</c:v>
                </c:pt>
                <c:pt idx="1527">
                  <c:v>19.083440695128637</c:v>
                </c:pt>
                <c:pt idx="1528">
                  <c:v>19.083440695128637</c:v>
                </c:pt>
                <c:pt idx="1529">
                  <c:v>19.083440695128637</c:v>
                </c:pt>
                <c:pt idx="1530">
                  <c:v>19.083440695128637</c:v>
                </c:pt>
                <c:pt idx="1531">
                  <c:v>19.083440695128637</c:v>
                </c:pt>
                <c:pt idx="1532">
                  <c:v>19.083440695128637</c:v>
                </c:pt>
                <c:pt idx="1533">
                  <c:v>19.083440695128637</c:v>
                </c:pt>
                <c:pt idx="1534">
                  <c:v>19.083440695128637</c:v>
                </c:pt>
                <c:pt idx="1535">
                  <c:v>19.083440695128637</c:v>
                </c:pt>
                <c:pt idx="1536">
                  <c:v>19.083440695128637</c:v>
                </c:pt>
                <c:pt idx="1537">
                  <c:v>19.083440695128637</c:v>
                </c:pt>
                <c:pt idx="1538">
                  <c:v>19.083440695128637</c:v>
                </c:pt>
                <c:pt idx="1539">
                  <c:v>19.083440695128637</c:v>
                </c:pt>
                <c:pt idx="1540">
                  <c:v>19.083440695128637</c:v>
                </c:pt>
                <c:pt idx="1541">
                  <c:v>19.083440695128637</c:v>
                </c:pt>
                <c:pt idx="1542">
                  <c:v>19.083440695128637</c:v>
                </c:pt>
                <c:pt idx="1543">
                  <c:v>19.083440695128637</c:v>
                </c:pt>
                <c:pt idx="1544">
                  <c:v>19.083440695128637</c:v>
                </c:pt>
                <c:pt idx="1545">
                  <c:v>19.083440695128637</c:v>
                </c:pt>
                <c:pt idx="1546">
                  <c:v>19.083440695128637</c:v>
                </c:pt>
                <c:pt idx="1547">
                  <c:v>19.083440695128637</c:v>
                </c:pt>
                <c:pt idx="1548">
                  <c:v>19.083440695128637</c:v>
                </c:pt>
                <c:pt idx="1549">
                  <c:v>19.083440695128637</c:v>
                </c:pt>
                <c:pt idx="1550">
                  <c:v>19.083440695128637</c:v>
                </c:pt>
                <c:pt idx="1551">
                  <c:v>19.083440695128637</c:v>
                </c:pt>
                <c:pt idx="1552">
                  <c:v>19.083440695128637</c:v>
                </c:pt>
                <c:pt idx="1553">
                  <c:v>19.083440695128637</c:v>
                </c:pt>
                <c:pt idx="1554">
                  <c:v>19.083440695128637</c:v>
                </c:pt>
                <c:pt idx="1555">
                  <c:v>19.083440695128637</c:v>
                </c:pt>
                <c:pt idx="1556">
                  <c:v>19.083440695128637</c:v>
                </c:pt>
                <c:pt idx="1557">
                  <c:v>19.083440695128637</c:v>
                </c:pt>
                <c:pt idx="1558">
                  <c:v>19.083440695128637</c:v>
                </c:pt>
                <c:pt idx="1559">
                  <c:v>19.083440695128637</c:v>
                </c:pt>
                <c:pt idx="1560">
                  <c:v>19.083440695128637</c:v>
                </c:pt>
                <c:pt idx="1561">
                  <c:v>19.083440695128637</c:v>
                </c:pt>
                <c:pt idx="1562">
                  <c:v>19.083440695128637</c:v>
                </c:pt>
                <c:pt idx="1563">
                  <c:v>19.083440695128637</c:v>
                </c:pt>
                <c:pt idx="1564">
                  <c:v>19.083440695128637</c:v>
                </c:pt>
                <c:pt idx="1565">
                  <c:v>19.083440695128637</c:v>
                </c:pt>
                <c:pt idx="1566">
                  <c:v>19.083440695128637</c:v>
                </c:pt>
                <c:pt idx="1567">
                  <c:v>19.083440695128637</c:v>
                </c:pt>
                <c:pt idx="1568">
                  <c:v>19.083440695128637</c:v>
                </c:pt>
                <c:pt idx="1569">
                  <c:v>19.083440695128637</c:v>
                </c:pt>
                <c:pt idx="1570">
                  <c:v>19.083440695128637</c:v>
                </c:pt>
                <c:pt idx="1571">
                  <c:v>19.083440695128637</c:v>
                </c:pt>
                <c:pt idx="1572">
                  <c:v>19.083440695128637</c:v>
                </c:pt>
                <c:pt idx="1573">
                  <c:v>19.083440695128637</c:v>
                </c:pt>
                <c:pt idx="1574">
                  <c:v>19.083440695128637</c:v>
                </c:pt>
                <c:pt idx="1575">
                  <c:v>19.083440695128637</c:v>
                </c:pt>
                <c:pt idx="1576">
                  <c:v>19.083440695128637</c:v>
                </c:pt>
                <c:pt idx="1577">
                  <c:v>19.083440695128637</c:v>
                </c:pt>
                <c:pt idx="1578">
                  <c:v>19.083440695128637</c:v>
                </c:pt>
                <c:pt idx="1579">
                  <c:v>19.083440695128637</c:v>
                </c:pt>
                <c:pt idx="1580">
                  <c:v>19.083440695128637</c:v>
                </c:pt>
                <c:pt idx="1581">
                  <c:v>19.083440695128637</c:v>
                </c:pt>
                <c:pt idx="1582">
                  <c:v>19.083440695128637</c:v>
                </c:pt>
                <c:pt idx="1583">
                  <c:v>19.083440695128637</c:v>
                </c:pt>
                <c:pt idx="1584">
                  <c:v>19.083440695128637</c:v>
                </c:pt>
                <c:pt idx="1585">
                  <c:v>19.083440695128637</c:v>
                </c:pt>
                <c:pt idx="1586">
                  <c:v>19.083440695128637</c:v>
                </c:pt>
                <c:pt idx="1587">
                  <c:v>19.083440695128637</c:v>
                </c:pt>
                <c:pt idx="1588">
                  <c:v>19.083440695128637</c:v>
                </c:pt>
                <c:pt idx="1589">
                  <c:v>19.083440695128637</c:v>
                </c:pt>
                <c:pt idx="1590">
                  <c:v>19.083440695128637</c:v>
                </c:pt>
                <c:pt idx="1591">
                  <c:v>19.083440695128637</c:v>
                </c:pt>
                <c:pt idx="1592">
                  <c:v>19.083440695128637</c:v>
                </c:pt>
                <c:pt idx="1593">
                  <c:v>19.083440695128637</c:v>
                </c:pt>
                <c:pt idx="1594">
                  <c:v>19.083440695128637</c:v>
                </c:pt>
                <c:pt idx="1595">
                  <c:v>19.083440695128637</c:v>
                </c:pt>
                <c:pt idx="1596">
                  <c:v>19.083440695128637</c:v>
                </c:pt>
                <c:pt idx="1597">
                  <c:v>19.083440695128637</c:v>
                </c:pt>
                <c:pt idx="1598">
                  <c:v>19.083440695128637</c:v>
                </c:pt>
                <c:pt idx="1599">
                  <c:v>19.083440695128637</c:v>
                </c:pt>
                <c:pt idx="1600">
                  <c:v>19.083440695128637</c:v>
                </c:pt>
                <c:pt idx="1601">
                  <c:v>19.083440695128637</c:v>
                </c:pt>
                <c:pt idx="1602">
                  <c:v>19.083440695128637</c:v>
                </c:pt>
                <c:pt idx="1603">
                  <c:v>19.083440695128637</c:v>
                </c:pt>
                <c:pt idx="1604">
                  <c:v>19.083440695128637</c:v>
                </c:pt>
                <c:pt idx="1605">
                  <c:v>19.083440695128637</c:v>
                </c:pt>
                <c:pt idx="1606">
                  <c:v>19.083440695128637</c:v>
                </c:pt>
                <c:pt idx="1607">
                  <c:v>19.083440695128637</c:v>
                </c:pt>
                <c:pt idx="1608">
                  <c:v>19.083440695128637</c:v>
                </c:pt>
                <c:pt idx="1609">
                  <c:v>19.083440695128637</c:v>
                </c:pt>
                <c:pt idx="1610">
                  <c:v>19.083440695128637</c:v>
                </c:pt>
                <c:pt idx="1611">
                  <c:v>19.083440695128637</c:v>
                </c:pt>
                <c:pt idx="1612">
                  <c:v>19.083440695128637</c:v>
                </c:pt>
                <c:pt idx="1613">
                  <c:v>19.083440695128637</c:v>
                </c:pt>
                <c:pt idx="1614">
                  <c:v>19.083440695128637</c:v>
                </c:pt>
                <c:pt idx="1615">
                  <c:v>19.083440695128637</c:v>
                </c:pt>
                <c:pt idx="1616">
                  <c:v>19.083440695128637</c:v>
                </c:pt>
                <c:pt idx="1617">
                  <c:v>19.083440695128637</c:v>
                </c:pt>
                <c:pt idx="1618">
                  <c:v>19.083440695128637</c:v>
                </c:pt>
                <c:pt idx="1619">
                  <c:v>19.083440695128637</c:v>
                </c:pt>
                <c:pt idx="1620">
                  <c:v>19.083440695128637</c:v>
                </c:pt>
                <c:pt idx="1621">
                  <c:v>19.083440695128637</c:v>
                </c:pt>
                <c:pt idx="1622">
                  <c:v>19.083440695128637</c:v>
                </c:pt>
                <c:pt idx="1623">
                  <c:v>19.083440695128637</c:v>
                </c:pt>
                <c:pt idx="1624">
                  <c:v>19.083440695128637</c:v>
                </c:pt>
                <c:pt idx="1625">
                  <c:v>19.083440695128637</c:v>
                </c:pt>
                <c:pt idx="1626">
                  <c:v>19.083440695128637</c:v>
                </c:pt>
                <c:pt idx="1627">
                  <c:v>19.083440695128637</c:v>
                </c:pt>
                <c:pt idx="1628">
                  <c:v>19.083440695128637</c:v>
                </c:pt>
                <c:pt idx="1629">
                  <c:v>19.083440695128637</c:v>
                </c:pt>
                <c:pt idx="1630">
                  <c:v>19.083440695128637</c:v>
                </c:pt>
                <c:pt idx="1631">
                  <c:v>19.083440695128637</c:v>
                </c:pt>
                <c:pt idx="1632">
                  <c:v>19.083440695128637</c:v>
                </c:pt>
                <c:pt idx="1633">
                  <c:v>19.083440695128637</c:v>
                </c:pt>
                <c:pt idx="1634">
                  <c:v>19.083440695128637</c:v>
                </c:pt>
                <c:pt idx="1635">
                  <c:v>19.083440695128637</c:v>
                </c:pt>
                <c:pt idx="1636">
                  <c:v>19.083440695128637</c:v>
                </c:pt>
                <c:pt idx="1637">
                  <c:v>19.083440695128637</c:v>
                </c:pt>
                <c:pt idx="1638">
                  <c:v>19.083440695128637</c:v>
                </c:pt>
                <c:pt idx="1639">
                  <c:v>19.083440695128637</c:v>
                </c:pt>
                <c:pt idx="1640">
                  <c:v>19.083440695128637</c:v>
                </c:pt>
                <c:pt idx="1641">
                  <c:v>19.083440695128637</c:v>
                </c:pt>
                <c:pt idx="1642">
                  <c:v>19.083440695128637</c:v>
                </c:pt>
                <c:pt idx="1643">
                  <c:v>19.083440695128637</c:v>
                </c:pt>
                <c:pt idx="1644">
                  <c:v>19.083440695128637</c:v>
                </c:pt>
                <c:pt idx="1645">
                  <c:v>19.083440695128637</c:v>
                </c:pt>
                <c:pt idx="1646">
                  <c:v>19.083440695128637</c:v>
                </c:pt>
                <c:pt idx="1647">
                  <c:v>19.083440695128637</c:v>
                </c:pt>
                <c:pt idx="1648">
                  <c:v>19.083440695128637</c:v>
                </c:pt>
                <c:pt idx="1649">
                  <c:v>19.083440695128637</c:v>
                </c:pt>
                <c:pt idx="1650">
                  <c:v>19.083440695128637</c:v>
                </c:pt>
                <c:pt idx="1651">
                  <c:v>19.083440695128637</c:v>
                </c:pt>
                <c:pt idx="1652">
                  <c:v>19.083440695128637</c:v>
                </c:pt>
                <c:pt idx="1653">
                  <c:v>19.083440695128637</c:v>
                </c:pt>
                <c:pt idx="1654">
                  <c:v>19.083440695128637</c:v>
                </c:pt>
                <c:pt idx="1655">
                  <c:v>19.083440695128637</c:v>
                </c:pt>
                <c:pt idx="1656">
                  <c:v>19.083440695128637</c:v>
                </c:pt>
                <c:pt idx="1657">
                  <c:v>19.083440695128637</c:v>
                </c:pt>
                <c:pt idx="1658">
                  <c:v>19.083440695128637</c:v>
                </c:pt>
                <c:pt idx="1659">
                  <c:v>19.083440695128637</c:v>
                </c:pt>
                <c:pt idx="1660">
                  <c:v>19.083440695128637</c:v>
                </c:pt>
                <c:pt idx="1661">
                  <c:v>19.083440695128637</c:v>
                </c:pt>
                <c:pt idx="1662">
                  <c:v>19.083440695128637</c:v>
                </c:pt>
                <c:pt idx="1663">
                  <c:v>19.083440695128637</c:v>
                </c:pt>
                <c:pt idx="1664">
                  <c:v>19.083440695128637</c:v>
                </c:pt>
                <c:pt idx="1665">
                  <c:v>19.083440695128637</c:v>
                </c:pt>
                <c:pt idx="1666">
                  <c:v>19.083440695128637</c:v>
                </c:pt>
                <c:pt idx="1667">
                  <c:v>19.083440695128637</c:v>
                </c:pt>
                <c:pt idx="1668">
                  <c:v>19.083440695128637</c:v>
                </c:pt>
                <c:pt idx="1669">
                  <c:v>19.083440695128637</c:v>
                </c:pt>
                <c:pt idx="1670">
                  <c:v>19.083440695128637</c:v>
                </c:pt>
                <c:pt idx="1671">
                  <c:v>19.083440695128637</c:v>
                </c:pt>
                <c:pt idx="1672">
                  <c:v>19.083440695128637</c:v>
                </c:pt>
                <c:pt idx="1673">
                  <c:v>19.083440695128637</c:v>
                </c:pt>
                <c:pt idx="1674">
                  <c:v>19.083440695128637</c:v>
                </c:pt>
                <c:pt idx="1675">
                  <c:v>19.083440695128637</c:v>
                </c:pt>
                <c:pt idx="1676">
                  <c:v>19.083440695128637</c:v>
                </c:pt>
                <c:pt idx="1677">
                  <c:v>19.083440695128637</c:v>
                </c:pt>
                <c:pt idx="1678">
                  <c:v>19.083440695128637</c:v>
                </c:pt>
                <c:pt idx="1679">
                  <c:v>19.083440695128637</c:v>
                </c:pt>
                <c:pt idx="1680">
                  <c:v>19.083440695128637</c:v>
                </c:pt>
                <c:pt idx="1681">
                  <c:v>19.083440695128637</c:v>
                </c:pt>
                <c:pt idx="1682">
                  <c:v>19.083440695128637</c:v>
                </c:pt>
                <c:pt idx="1683">
                  <c:v>19.083440695128637</c:v>
                </c:pt>
                <c:pt idx="1684">
                  <c:v>19.083440695128637</c:v>
                </c:pt>
                <c:pt idx="1685">
                  <c:v>19.083440695128637</c:v>
                </c:pt>
                <c:pt idx="1686">
                  <c:v>19.083440695128637</c:v>
                </c:pt>
                <c:pt idx="1687">
                  <c:v>19.083440695128637</c:v>
                </c:pt>
                <c:pt idx="1688">
                  <c:v>19.083440695128637</c:v>
                </c:pt>
                <c:pt idx="1689">
                  <c:v>19.083440695128637</c:v>
                </c:pt>
                <c:pt idx="1690">
                  <c:v>19.083440695128637</c:v>
                </c:pt>
                <c:pt idx="1691">
                  <c:v>19.083440695128637</c:v>
                </c:pt>
                <c:pt idx="1692">
                  <c:v>19.083440695128637</c:v>
                </c:pt>
                <c:pt idx="1693">
                  <c:v>19.083440695128637</c:v>
                </c:pt>
                <c:pt idx="1694">
                  <c:v>19.083440695128637</c:v>
                </c:pt>
                <c:pt idx="1695">
                  <c:v>19.083440695128637</c:v>
                </c:pt>
                <c:pt idx="1696">
                  <c:v>19.083440695128637</c:v>
                </c:pt>
                <c:pt idx="1697">
                  <c:v>19.083440695128637</c:v>
                </c:pt>
                <c:pt idx="1698">
                  <c:v>19.083440695128637</c:v>
                </c:pt>
                <c:pt idx="1699">
                  <c:v>19.083440695128637</c:v>
                </c:pt>
                <c:pt idx="1700">
                  <c:v>19.083440695128637</c:v>
                </c:pt>
                <c:pt idx="1701">
                  <c:v>19.083440695128637</c:v>
                </c:pt>
                <c:pt idx="1702">
                  <c:v>19.083440695128637</c:v>
                </c:pt>
                <c:pt idx="1703">
                  <c:v>19.083440695128637</c:v>
                </c:pt>
                <c:pt idx="1704">
                  <c:v>19.083440695128637</c:v>
                </c:pt>
                <c:pt idx="1705">
                  <c:v>19.083440695128637</c:v>
                </c:pt>
                <c:pt idx="1706">
                  <c:v>19.083440695128637</c:v>
                </c:pt>
                <c:pt idx="1707">
                  <c:v>19.083440695128637</c:v>
                </c:pt>
                <c:pt idx="1708">
                  <c:v>19.083440695128637</c:v>
                </c:pt>
                <c:pt idx="1709">
                  <c:v>19.083440695128637</c:v>
                </c:pt>
                <c:pt idx="1710">
                  <c:v>19.083440695128637</c:v>
                </c:pt>
                <c:pt idx="1711">
                  <c:v>19.083440695128637</c:v>
                </c:pt>
                <c:pt idx="1712">
                  <c:v>19.083440695128637</c:v>
                </c:pt>
                <c:pt idx="1713">
                  <c:v>19.083440695128637</c:v>
                </c:pt>
                <c:pt idx="1714">
                  <c:v>19.083440695128637</c:v>
                </c:pt>
                <c:pt idx="1715">
                  <c:v>19.083440695128637</c:v>
                </c:pt>
                <c:pt idx="1716">
                  <c:v>19.083440695128637</c:v>
                </c:pt>
                <c:pt idx="1717">
                  <c:v>19.083440695128637</c:v>
                </c:pt>
                <c:pt idx="1718">
                  <c:v>19.083440695128637</c:v>
                </c:pt>
                <c:pt idx="1719">
                  <c:v>19.083440695128637</c:v>
                </c:pt>
                <c:pt idx="1720">
                  <c:v>19.083440695128637</c:v>
                </c:pt>
                <c:pt idx="1721">
                  <c:v>19.083440695128637</c:v>
                </c:pt>
                <c:pt idx="1722">
                  <c:v>19.083440695128637</c:v>
                </c:pt>
                <c:pt idx="1723">
                  <c:v>19.083440695128637</c:v>
                </c:pt>
                <c:pt idx="1724">
                  <c:v>19.083440695128637</c:v>
                </c:pt>
                <c:pt idx="1725">
                  <c:v>19.083440695128637</c:v>
                </c:pt>
                <c:pt idx="1726">
                  <c:v>19.083440695128637</c:v>
                </c:pt>
                <c:pt idx="1727">
                  <c:v>19.083440695128637</c:v>
                </c:pt>
                <c:pt idx="1728">
                  <c:v>19.083440695128637</c:v>
                </c:pt>
                <c:pt idx="1729">
                  <c:v>19.083440695128637</c:v>
                </c:pt>
                <c:pt idx="1730">
                  <c:v>19.083440695128637</c:v>
                </c:pt>
                <c:pt idx="1731">
                  <c:v>19.083440695128637</c:v>
                </c:pt>
                <c:pt idx="1732">
                  <c:v>19.083440695128637</c:v>
                </c:pt>
                <c:pt idx="1733">
                  <c:v>19.083440695128637</c:v>
                </c:pt>
                <c:pt idx="1734">
                  <c:v>19.083440695128637</c:v>
                </c:pt>
                <c:pt idx="1735">
                  <c:v>19.083440695128637</c:v>
                </c:pt>
                <c:pt idx="1736">
                  <c:v>19.083440695128637</c:v>
                </c:pt>
                <c:pt idx="1737">
                  <c:v>19.083440695128637</c:v>
                </c:pt>
                <c:pt idx="1738">
                  <c:v>19.083440695128637</c:v>
                </c:pt>
                <c:pt idx="1739">
                  <c:v>19.083440695128637</c:v>
                </c:pt>
                <c:pt idx="1740">
                  <c:v>19.083440695128637</c:v>
                </c:pt>
                <c:pt idx="1741">
                  <c:v>19.083440695128637</c:v>
                </c:pt>
                <c:pt idx="1742">
                  <c:v>19.083440695128637</c:v>
                </c:pt>
                <c:pt idx="1743">
                  <c:v>19.083440695128637</c:v>
                </c:pt>
                <c:pt idx="1744">
                  <c:v>19.083440695128637</c:v>
                </c:pt>
                <c:pt idx="1745">
                  <c:v>19.083440695128637</c:v>
                </c:pt>
                <c:pt idx="1746">
                  <c:v>19.083440695128637</c:v>
                </c:pt>
                <c:pt idx="1747">
                  <c:v>19.083440695128637</c:v>
                </c:pt>
                <c:pt idx="1748">
                  <c:v>19.083440695128637</c:v>
                </c:pt>
                <c:pt idx="1749">
                  <c:v>19.083440695128637</c:v>
                </c:pt>
                <c:pt idx="1750">
                  <c:v>19.083440695128637</c:v>
                </c:pt>
                <c:pt idx="1751">
                  <c:v>19.083440695128637</c:v>
                </c:pt>
                <c:pt idx="1752">
                  <c:v>19.083440695128637</c:v>
                </c:pt>
                <c:pt idx="1753">
                  <c:v>19.083440695128637</c:v>
                </c:pt>
                <c:pt idx="1754">
                  <c:v>19.083440695128637</c:v>
                </c:pt>
                <c:pt idx="1755">
                  <c:v>19.083440695128637</c:v>
                </c:pt>
                <c:pt idx="1756">
                  <c:v>19.083440695128637</c:v>
                </c:pt>
                <c:pt idx="1757">
                  <c:v>19.083440695128637</c:v>
                </c:pt>
                <c:pt idx="1758">
                  <c:v>19.083440695128637</c:v>
                </c:pt>
                <c:pt idx="1759">
                  <c:v>19.083440695128637</c:v>
                </c:pt>
                <c:pt idx="1760">
                  <c:v>19.083440695128637</c:v>
                </c:pt>
                <c:pt idx="1761">
                  <c:v>19.083440695128637</c:v>
                </c:pt>
                <c:pt idx="1762">
                  <c:v>19.083440695128637</c:v>
                </c:pt>
                <c:pt idx="1763">
                  <c:v>19.083440695128637</c:v>
                </c:pt>
                <c:pt idx="1764">
                  <c:v>19.083440695128637</c:v>
                </c:pt>
                <c:pt idx="1765">
                  <c:v>19.083440695128637</c:v>
                </c:pt>
                <c:pt idx="1766">
                  <c:v>19.083440695128637</c:v>
                </c:pt>
                <c:pt idx="1767">
                  <c:v>19.083440695128637</c:v>
                </c:pt>
                <c:pt idx="1768">
                  <c:v>19.083440695128637</c:v>
                </c:pt>
                <c:pt idx="1769">
                  <c:v>19.083440695128637</c:v>
                </c:pt>
                <c:pt idx="1770">
                  <c:v>19.083440695128637</c:v>
                </c:pt>
                <c:pt idx="1771">
                  <c:v>19.083440695128637</c:v>
                </c:pt>
                <c:pt idx="1772">
                  <c:v>19.083440695128637</c:v>
                </c:pt>
                <c:pt idx="1773">
                  <c:v>19.083440695128637</c:v>
                </c:pt>
                <c:pt idx="1774">
                  <c:v>19.083440695128637</c:v>
                </c:pt>
                <c:pt idx="1775">
                  <c:v>19.083440695128637</c:v>
                </c:pt>
                <c:pt idx="1776">
                  <c:v>19.083440695128637</c:v>
                </c:pt>
                <c:pt idx="1777">
                  <c:v>19.083440695128637</c:v>
                </c:pt>
                <c:pt idx="1778">
                  <c:v>19.083440695128637</c:v>
                </c:pt>
                <c:pt idx="1779">
                  <c:v>19.083440695128637</c:v>
                </c:pt>
                <c:pt idx="1780">
                  <c:v>19.083440695128637</c:v>
                </c:pt>
                <c:pt idx="1781">
                  <c:v>19.083440695128637</c:v>
                </c:pt>
                <c:pt idx="1782">
                  <c:v>19.083440695128637</c:v>
                </c:pt>
                <c:pt idx="1783">
                  <c:v>19.083440695128637</c:v>
                </c:pt>
                <c:pt idx="1784">
                  <c:v>19.083440695128637</c:v>
                </c:pt>
                <c:pt idx="1785">
                  <c:v>19.083440695128637</c:v>
                </c:pt>
                <c:pt idx="1786">
                  <c:v>19.083440695128637</c:v>
                </c:pt>
                <c:pt idx="1787">
                  <c:v>19.083440695128637</c:v>
                </c:pt>
                <c:pt idx="1788">
                  <c:v>19.083440695128637</c:v>
                </c:pt>
                <c:pt idx="1789">
                  <c:v>19.083440695128637</c:v>
                </c:pt>
                <c:pt idx="1790">
                  <c:v>19.083440695128637</c:v>
                </c:pt>
                <c:pt idx="1791">
                  <c:v>19.083440695128637</c:v>
                </c:pt>
                <c:pt idx="1792">
                  <c:v>19.083440695128637</c:v>
                </c:pt>
                <c:pt idx="1793">
                  <c:v>19.083440695128637</c:v>
                </c:pt>
                <c:pt idx="1794">
                  <c:v>19.083440695128637</c:v>
                </c:pt>
                <c:pt idx="1795">
                  <c:v>19.083440695128637</c:v>
                </c:pt>
                <c:pt idx="1796">
                  <c:v>19.083440695128637</c:v>
                </c:pt>
                <c:pt idx="1797">
                  <c:v>19.083440695128637</c:v>
                </c:pt>
                <c:pt idx="1798">
                  <c:v>19.083440695128637</c:v>
                </c:pt>
                <c:pt idx="1799">
                  <c:v>19.083440695128637</c:v>
                </c:pt>
                <c:pt idx="1800">
                  <c:v>19.083440695128637</c:v>
                </c:pt>
                <c:pt idx="1801">
                  <c:v>19.083440695128637</c:v>
                </c:pt>
                <c:pt idx="1802">
                  <c:v>19.083440695128637</c:v>
                </c:pt>
                <c:pt idx="1803">
                  <c:v>19.083440695128637</c:v>
                </c:pt>
                <c:pt idx="1804">
                  <c:v>19.083440695128637</c:v>
                </c:pt>
                <c:pt idx="1805">
                  <c:v>19.083440695128637</c:v>
                </c:pt>
                <c:pt idx="1806">
                  <c:v>19.083440695128637</c:v>
                </c:pt>
                <c:pt idx="1807">
                  <c:v>19.083440695128637</c:v>
                </c:pt>
                <c:pt idx="1808">
                  <c:v>19.083440695128637</c:v>
                </c:pt>
                <c:pt idx="1809">
                  <c:v>19.083440695128637</c:v>
                </c:pt>
                <c:pt idx="1810">
                  <c:v>19.083440695128637</c:v>
                </c:pt>
                <c:pt idx="1811">
                  <c:v>19.083440695128637</c:v>
                </c:pt>
                <c:pt idx="1812">
                  <c:v>19.083440695128637</c:v>
                </c:pt>
                <c:pt idx="1813">
                  <c:v>19.083440695128637</c:v>
                </c:pt>
                <c:pt idx="1814">
                  <c:v>19.083440695128637</c:v>
                </c:pt>
                <c:pt idx="1815">
                  <c:v>19.083440695128637</c:v>
                </c:pt>
                <c:pt idx="1816">
                  <c:v>19.083440695128637</c:v>
                </c:pt>
                <c:pt idx="1817">
                  <c:v>19.083440695128637</c:v>
                </c:pt>
                <c:pt idx="1818">
                  <c:v>19.083440695128637</c:v>
                </c:pt>
                <c:pt idx="1819">
                  <c:v>19.083440695128637</c:v>
                </c:pt>
                <c:pt idx="1820">
                  <c:v>19.083440695128637</c:v>
                </c:pt>
                <c:pt idx="1821">
                  <c:v>19.083440695128637</c:v>
                </c:pt>
                <c:pt idx="1822">
                  <c:v>19.083440695128637</c:v>
                </c:pt>
                <c:pt idx="1823">
                  <c:v>19.083440695128637</c:v>
                </c:pt>
                <c:pt idx="1824">
                  <c:v>19.083440695128637</c:v>
                </c:pt>
                <c:pt idx="1825">
                  <c:v>19.083440695128637</c:v>
                </c:pt>
                <c:pt idx="1826">
                  <c:v>19.083440695128637</c:v>
                </c:pt>
                <c:pt idx="1827">
                  <c:v>19.083440695128637</c:v>
                </c:pt>
                <c:pt idx="1828">
                  <c:v>19.083440695128637</c:v>
                </c:pt>
                <c:pt idx="1829">
                  <c:v>19.083440695128637</c:v>
                </c:pt>
                <c:pt idx="1830">
                  <c:v>19.083440695128637</c:v>
                </c:pt>
                <c:pt idx="1831">
                  <c:v>19.083440695128637</c:v>
                </c:pt>
                <c:pt idx="1832">
                  <c:v>19.083440695128637</c:v>
                </c:pt>
                <c:pt idx="1833">
                  <c:v>19.083440695128637</c:v>
                </c:pt>
                <c:pt idx="1834">
                  <c:v>19.083440695128637</c:v>
                </c:pt>
                <c:pt idx="1835">
                  <c:v>19.083440695128637</c:v>
                </c:pt>
                <c:pt idx="1836">
                  <c:v>19.083440695128637</c:v>
                </c:pt>
                <c:pt idx="1837">
                  <c:v>19.083440695128637</c:v>
                </c:pt>
                <c:pt idx="1838">
                  <c:v>19.083440695128637</c:v>
                </c:pt>
                <c:pt idx="1839">
                  <c:v>19.083440695128637</c:v>
                </c:pt>
                <c:pt idx="1840">
                  <c:v>19.083440695128637</c:v>
                </c:pt>
                <c:pt idx="1841">
                  <c:v>19.083440695128637</c:v>
                </c:pt>
                <c:pt idx="1842">
                  <c:v>19.083440695128637</c:v>
                </c:pt>
                <c:pt idx="1843">
                  <c:v>19.083440695128637</c:v>
                </c:pt>
                <c:pt idx="1844">
                  <c:v>19.083440695128637</c:v>
                </c:pt>
                <c:pt idx="1845">
                  <c:v>19.083440695128637</c:v>
                </c:pt>
                <c:pt idx="1846">
                  <c:v>19.083440695128637</c:v>
                </c:pt>
                <c:pt idx="1847">
                  <c:v>19.083440695128637</c:v>
                </c:pt>
                <c:pt idx="1848">
                  <c:v>19.083440695128637</c:v>
                </c:pt>
                <c:pt idx="1849">
                  <c:v>19.083440695128637</c:v>
                </c:pt>
                <c:pt idx="1850">
                  <c:v>19.083440695128637</c:v>
                </c:pt>
                <c:pt idx="1851">
                  <c:v>19.083440695128637</c:v>
                </c:pt>
                <c:pt idx="1852">
                  <c:v>19.083440695128637</c:v>
                </c:pt>
                <c:pt idx="1853">
                  <c:v>19.083440695128637</c:v>
                </c:pt>
                <c:pt idx="1854">
                  <c:v>19.083440695128637</c:v>
                </c:pt>
                <c:pt idx="1855">
                  <c:v>19.083440695128637</c:v>
                </c:pt>
                <c:pt idx="1856">
                  <c:v>19.083440695128637</c:v>
                </c:pt>
                <c:pt idx="1857">
                  <c:v>19.083440695128637</c:v>
                </c:pt>
                <c:pt idx="1858">
                  <c:v>19.083440695128637</c:v>
                </c:pt>
                <c:pt idx="1859">
                  <c:v>19.083440695128637</c:v>
                </c:pt>
                <c:pt idx="1860">
                  <c:v>19.083440695128637</c:v>
                </c:pt>
                <c:pt idx="1861">
                  <c:v>19.083440695128637</c:v>
                </c:pt>
                <c:pt idx="1862">
                  <c:v>19.083440695128637</c:v>
                </c:pt>
                <c:pt idx="1863">
                  <c:v>19.083440695128637</c:v>
                </c:pt>
                <c:pt idx="1864">
                  <c:v>19.083440695128637</c:v>
                </c:pt>
                <c:pt idx="1865">
                  <c:v>19.083440695128637</c:v>
                </c:pt>
                <c:pt idx="1866">
                  <c:v>19.083440695128637</c:v>
                </c:pt>
                <c:pt idx="1867">
                  <c:v>19.083440695128637</c:v>
                </c:pt>
                <c:pt idx="1868">
                  <c:v>19.083440695128637</c:v>
                </c:pt>
                <c:pt idx="1869">
                  <c:v>19.083440695128637</c:v>
                </c:pt>
                <c:pt idx="1870">
                  <c:v>19.083440695128637</c:v>
                </c:pt>
                <c:pt idx="1871">
                  <c:v>19.083440695128637</c:v>
                </c:pt>
                <c:pt idx="1872">
                  <c:v>19.083440695128637</c:v>
                </c:pt>
                <c:pt idx="1873">
                  <c:v>19.083440695128637</c:v>
                </c:pt>
                <c:pt idx="1874">
                  <c:v>19.083440695128637</c:v>
                </c:pt>
                <c:pt idx="1875">
                  <c:v>19.083440695128637</c:v>
                </c:pt>
                <c:pt idx="1876">
                  <c:v>19.083440695128637</c:v>
                </c:pt>
                <c:pt idx="1877">
                  <c:v>19.083440695128637</c:v>
                </c:pt>
                <c:pt idx="1878">
                  <c:v>19.083440695128637</c:v>
                </c:pt>
                <c:pt idx="1879">
                  <c:v>19.083440695128637</c:v>
                </c:pt>
                <c:pt idx="1880">
                  <c:v>19.083440695128637</c:v>
                </c:pt>
                <c:pt idx="1881">
                  <c:v>19.083440695128637</c:v>
                </c:pt>
                <c:pt idx="1882">
                  <c:v>19.083440695128637</c:v>
                </c:pt>
                <c:pt idx="1883">
                  <c:v>19.083440695128637</c:v>
                </c:pt>
                <c:pt idx="1884">
                  <c:v>19.083440695128637</c:v>
                </c:pt>
                <c:pt idx="1885">
                  <c:v>19.083440695128637</c:v>
                </c:pt>
                <c:pt idx="1886">
                  <c:v>19.083440695128637</c:v>
                </c:pt>
                <c:pt idx="1887">
                  <c:v>19.083440695128637</c:v>
                </c:pt>
                <c:pt idx="1888">
                  <c:v>19.083440695128637</c:v>
                </c:pt>
                <c:pt idx="1889">
                  <c:v>19.083440695128637</c:v>
                </c:pt>
                <c:pt idx="1890">
                  <c:v>19.083440695128637</c:v>
                </c:pt>
                <c:pt idx="1891">
                  <c:v>19.083440695128637</c:v>
                </c:pt>
                <c:pt idx="1892">
                  <c:v>19.083440695128637</c:v>
                </c:pt>
                <c:pt idx="1893">
                  <c:v>19.083440695128637</c:v>
                </c:pt>
                <c:pt idx="1894">
                  <c:v>19.083440695128637</c:v>
                </c:pt>
                <c:pt idx="1895">
                  <c:v>19.083440695128637</c:v>
                </c:pt>
                <c:pt idx="1896">
                  <c:v>19.083440695128637</c:v>
                </c:pt>
                <c:pt idx="1897">
                  <c:v>19.083440695128637</c:v>
                </c:pt>
                <c:pt idx="1898">
                  <c:v>19.083440695128637</c:v>
                </c:pt>
                <c:pt idx="1899">
                  <c:v>19.083440695128637</c:v>
                </c:pt>
                <c:pt idx="1900">
                  <c:v>19.083440695128637</c:v>
                </c:pt>
                <c:pt idx="1901">
                  <c:v>19.083440695128637</c:v>
                </c:pt>
                <c:pt idx="1902">
                  <c:v>19.083440695128637</c:v>
                </c:pt>
                <c:pt idx="1903">
                  <c:v>19.083440695128637</c:v>
                </c:pt>
                <c:pt idx="1904">
                  <c:v>19.083440695128637</c:v>
                </c:pt>
                <c:pt idx="1905">
                  <c:v>19.083440695128637</c:v>
                </c:pt>
                <c:pt idx="1906">
                  <c:v>19.083440695128637</c:v>
                </c:pt>
                <c:pt idx="1907">
                  <c:v>19.083440695128637</c:v>
                </c:pt>
                <c:pt idx="1908">
                  <c:v>19.083440695128637</c:v>
                </c:pt>
                <c:pt idx="1909">
                  <c:v>19.083440695128637</c:v>
                </c:pt>
                <c:pt idx="1910">
                  <c:v>19.083440695128637</c:v>
                </c:pt>
                <c:pt idx="1911">
                  <c:v>19.083440695128637</c:v>
                </c:pt>
                <c:pt idx="1912">
                  <c:v>19.083440695128637</c:v>
                </c:pt>
                <c:pt idx="1913">
                  <c:v>19.083440695128637</c:v>
                </c:pt>
                <c:pt idx="1914">
                  <c:v>19.083440695128637</c:v>
                </c:pt>
                <c:pt idx="1915">
                  <c:v>19.083440695128637</c:v>
                </c:pt>
                <c:pt idx="1916">
                  <c:v>19.083440695128637</c:v>
                </c:pt>
                <c:pt idx="1917">
                  <c:v>19.083440695128637</c:v>
                </c:pt>
                <c:pt idx="1918">
                  <c:v>19.083440695128637</c:v>
                </c:pt>
                <c:pt idx="1919">
                  <c:v>19.083440695128637</c:v>
                </c:pt>
                <c:pt idx="1920">
                  <c:v>19.083440695128637</c:v>
                </c:pt>
                <c:pt idx="1921">
                  <c:v>19.083440695128637</c:v>
                </c:pt>
                <c:pt idx="1922">
                  <c:v>19.083440695128637</c:v>
                </c:pt>
                <c:pt idx="1923">
                  <c:v>19.083440695128637</c:v>
                </c:pt>
                <c:pt idx="1924">
                  <c:v>19.083440695128637</c:v>
                </c:pt>
                <c:pt idx="1925">
                  <c:v>19.083440695128637</c:v>
                </c:pt>
                <c:pt idx="1926">
                  <c:v>19.083440695128637</c:v>
                </c:pt>
                <c:pt idx="1927">
                  <c:v>19.083440695128637</c:v>
                </c:pt>
                <c:pt idx="1928">
                  <c:v>19.083440695128637</c:v>
                </c:pt>
                <c:pt idx="1929">
                  <c:v>19.083440695128637</c:v>
                </c:pt>
                <c:pt idx="1930">
                  <c:v>19.083440695128637</c:v>
                </c:pt>
                <c:pt idx="1931">
                  <c:v>19.083440695128637</c:v>
                </c:pt>
                <c:pt idx="1932">
                  <c:v>19.083440695128637</c:v>
                </c:pt>
                <c:pt idx="1933">
                  <c:v>19.083440695128637</c:v>
                </c:pt>
                <c:pt idx="1934">
                  <c:v>19.083440695128637</c:v>
                </c:pt>
                <c:pt idx="1935">
                  <c:v>19.083440695128637</c:v>
                </c:pt>
                <c:pt idx="1936">
                  <c:v>19.083440695128637</c:v>
                </c:pt>
                <c:pt idx="1937">
                  <c:v>19.083440695128637</c:v>
                </c:pt>
                <c:pt idx="1938">
                  <c:v>19.083440695128637</c:v>
                </c:pt>
                <c:pt idx="1939">
                  <c:v>19.083440695128637</c:v>
                </c:pt>
                <c:pt idx="1940">
                  <c:v>19.083440695128637</c:v>
                </c:pt>
                <c:pt idx="1941">
                  <c:v>19.083440695128637</c:v>
                </c:pt>
                <c:pt idx="1942">
                  <c:v>19.083440695128637</c:v>
                </c:pt>
                <c:pt idx="1943">
                  <c:v>19.083440695128637</c:v>
                </c:pt>
                <c:pt idx="1944">
                  <c:v>19.083440695128637</c:v>
                </c:pt>
                <c:pt idx="1945">
                  <c:v>19.083440695128637</c:v>
                </c:pt>
                <c:pt idx="1946">
                  <c:v>19.083440695128637</c:v>
                </c:pt>
                <c:pt idx="1947">
                  <c:v>19.083440695128637</c:v>
                </c:pt>
                <c:pt idx="1948">
                  <c:v>19.083440695128637</c:v>
                </c:pt>
                <c:pt idx="1949">
                  <c:v>19.083440695128637</c:v>
                </c:pt>
                <c:pt idx="1950">
                  <c:v>19.083440695128637</c:v>
                </c:pt>
                <c:pt idx="1951">
                  <c:v>19.083440695128637</c:v>
                </c:pt>
                <c:pt idx="1952">
                  <c:v>19.083440695128637</c:v>
                </c:pt>
                <c:pt idx="1953">
                  <c:v>19.083440695128637</c:v>
                </c:pt>
                <c:pt idx="1954">
                  <c:v>19.083440695128637</c:v>
                </c:pt>
                <c:pt idx="1955">
                  <c:v>19.083440695128637</c:v>
                </c:pt>
                <c:pt idx="1956">
                  <c:v>19.083440695128637</c:v>
                </c:pt>
                <c:pt idx="1957">
                  <c:v>19.083440695128637</c:v>
                </c:pt>
                <c:pt idx="1958">
                  <c:v>19.083440695128637</c:v>
                </c:pt>
                <c:pt idx="1959">
                  <c:v>19.083440695128637</c:v>
                </c:pt>
                <c:pt idx="1960">
                  <c:v>19.083440695128637</c:v>
                </c:pt>
                <c:pt idx="1961">
                  <c:v>19.083440695128637</c:v>
                </c:pt>
                <c:pt idx="1962">
                  <c:v>19.083440695128637</c:v>
                </c:pt>
                <c:pt idx="1963">
                  <c:v>19.083440695128637</c:v>
                </c:pt>
                <c:pt idx="1964">
                  <c:v>19.083440695128637</c:v>
                </c:pt>
                <c:pt idx="1965">
                  <c:v>19.083440695128637</c:v>
                </c:pt>
                <c:pt idx="1966">
                  <c:v>19.083440695128637</c:v>
                </c:pt>
                <c:pt idx="1967">
                  <c:v>19.083440695128637</c:v>
                </c:pt>
                <c:pt idx="1968">
                  <c:v>19.083440695128637</c:v>
                </c:pt>
                <c:pt idx="1969">
                  <c:v>19.083440695128637</c:v>
                </c:pt>
                <c:pt idx="1970">
                  <c:v>19.083440695128637</c:v>
                </c:pt>
                <c:pt idx="1971">
                  <c:v>19.083440695128637</c:v>
                </c:pt>
                <c:pt idx="1972">
                  <c:v>19.083440695128637</c:v>
                </c:pt>
                <c:pt idx="1973">
                  <c:v>19.083440695128637</c:v>
                </c:pt>
                <c:pt idx="1974">
                  <c:v>19.083440695128637</c:v>
                </c:pt>
                <c:pt idx="1975">
                  <c:v>19.083440695128637</c:v>
                </c:pt>
                <c:pt idx="1976">
                  <c:v>19.083440695128637</c:v>
                </c:pt>
                <c:pt idx="1977">
                  <c:v>19.083440695128637</c:v>
                </c:pt>
                <c:pt idx="1978">
                  <c:v>19.083440695128637</c:v>
                </c:pt>
                <c:pt idx="1979">
                  <c:v>19.083440695128637</c:v>
                </c:pt>
                <c:pt idx="1980">
                  <c:v>19.083440695128637</c:v>
                </c:pt>
                <c:pt idx="1981">
                  <c:v>19.083440695128637</c:v>
                </c:pt>
                <c:pt idx="1982">
                  <c:v>19.083440695128637</c:v>
                </c:pt>
                <c:pt idx="1983">
                  <c:v>19.083440695128637</c:v>
                </c:pt>
                <c:pt idx="1984">
                  <c:v>19.083440695128637</c:v>
                </c:pt>
                <c:pt idx="1985">
                  <c:v>19.083440695128637</c:v>
                </c:pt>
                <c:pt idx="1986">
                  <c:v>19.083440695128637</c:v>
                </c:pt>
                <c:pt idx="1987">
                  <c:v>19.083440695128637</c:v>
                </c:pt>
                <c:pt idx="1988">
                  <c:v>19.083440695128637</c:v>
                </c:pt>
                <c:pt idx="1989">
                  <c:v>19.083440695128637</c:v>
                </c:pt>
                <c:pt idx="1990">
                  <c:v>19.083440695128637</c:v>
                </c:pt>
                <c:pt idx="1991">
                  <c:v>19.083440695128637</c:v>
                </c:pt>
                <c:pt idx="1992">
                  <c:v>19.083440695128637</c:v>
                </c:pt>
                <c:pt idx="1993">
                  <c:v>19.083440695128637</c:v>
                </c:pt>
                <c:pt idx="1994">
                  <c:v>19.083440695128637</c:v>
                </c:pt>
                <c:pt idx="1995">
                  <c:v>19.083440695128637</c:v>
                </c:pt>
                <c:pt idx="1996">
                  <c:v>19.083440695128637</c:v>
                </c:pt>
                <c:pt idx="1997">
                  <c:v>19.083440695128637</c:v>
                </c:pt>
                <c:pt idx="1998">
                  <c:v>19.083440695128637</c:v>
                </c:pt>
                <c:pt idx="1999">
                  <c:v>19.083440695128637</c:v>
                </c:pt>
                <c:pt idx="2000">
                  <c:v>19.083440695128637</c:v>
                </c:pt>
                <c:pt idx="2001">
                  <c:v>19.083440695128637</c:v>
                </c:pt>
                <c:pt idx="2002">
                  <c:v>19.083440695128637</c:v>
                </c:pt>
                <c:pt idx="2003">
                  <c:v>19.083440695128637</c:v>
                </c:pt>
                <c:pt idx="2004">
                  <c:v>19.083440695128637</c:v>
                </c:pt>
                <c:pt idx="2005">
                  <c:v>19.083440695128637</c:v>
                </c:pt>
                <c:pt idx="2006">
                  <c:v>19.083440695128637</c:v>
                </c:pt>
                <c:pt idx="2007">
                  <c:v>19.083440695128637</c:v>
                </c:pt>
                <c:pt idx="2008">
                  <c:v>19.083440695128637</c:v>
                </c:pt>
                <c:pt idx="2009">
                  <c:v>19.083440695128637</c:v>
                </c:pt>
                <c:pt idx="2010">
                  <c:v>19.083440695128637</c:v>
                </c:pt>
                <c:pt idx="2011">
                  <c:v>19.083440695128637</c:v>
                </c:pt>
                <c:pt idx="2012">
                  <c:v>19.083440695128637</c:v>
                </c:pt>
                <c:pt idx="2013">
                  <c:v>19.083440695128637</c:v>
                </c:pt>
                <c:pt idx="2014">
                  <c:v>19.083440695128637</c:v>
                </c:pt>
                <c:pt idx="2015">
                  <c:v>19.083440695128637</c:v>
                </c:pt>
                <c:pt idx="2016">
                  <c:v>19.083440695128637</c:v>
                </c:pt>
                <c:pt idx="2017">
                  <c:v>19.083440695128637</c:v>
                </c:pt>
                <c:pt idx="2018">
                  <c:v>19.083440695128637</c:v>
                </c:pt>
                <c:pt idx="2019">
                  <c:v>19.083440695128637</c:v>
                </c:pt>
                <c:pt idx="2020">
                  <c:v>19.083440695128637</c:v>
                </c:pt>
                <c:pt idx="2021">
                  <c:v>19.083440695128637</c:v>
                </c:pt>
                <c:pt idx="2022">
                  <c:v>19.083440695128637</c:v>
                </c:pt>
                <c:pt idx="2023">
                  <c:v>19.083440695128637</c:v>
                </c:pt>
                <c:pt idx="2024">
                  <c:v>19.083440695128637</c:v>
                </c:pt>
                <c:pt idx="2025">
                  <c:v>19.083440695128637</c:v>
                </c:pt>
                <c:pt idx="2026">
                  <c:v>19.083440695128637</c:v>
                </c:pt>
                <c:pt idx="2027">
                  <c:v>19.083440695128637</c:v>
                </c:pt>
                <c:pt idx="2028">
                  <c:v>19.083440695128637</c:v>
                </c:pt>
                <c:pt idx="2029">
                  <c:v>19.083440695128637</c:v>
                </c:pt>
                <c:pt idx="2030">
                  <c:v>19.083440695128637</c:v>
                </c:pt>
                <c:pt idx="2031">
                  <c:v>19.083440695128637</c:v>
                </c:pt>
                <c:pt idx="2032">
                  <c:v>19.083440695128637</c:v>
                </c:pt>
                <c:pt idx="2033">
                  <c:v>19.083440695128637</c:v>
                </c:pt>
                <c:pt idx="2034">
                  <c:v>19.083440695128637</c:v>
                </c:pt>
                <c:pt idx="2035">
                  <c:v>19.083440695128637</c:v>
                </c:pt>
                <c:pt idx="2036">
                  <c:v>19.083440695128637</c:v>
                </c:pt>
                <c:pt idx="2037">
                  <c:v>19.083440695128637</c:v>
                </c:pt>
                <c:pt idx="2038">
                  <c:v>19.083440695128637</c:v>
                </c:pt>
                <c:pt idx="2039">
                  <c:v>19.083440695128637</c:v>
                </c:pt>
                <c:pt idx="2040">
                  <c:v>19.083440695128637</c:v>
                </c:pt>
                <c:pt idx="2041">
                  <c:v>19.083440695128637</c:v>
                </c:pt>
                <c:pt idx="2042">
                  <c:v>19.083440695128637</c:v>
                </c:pt>
                <c:pt idx="2043">
                  <c:v>19.083440695128637</c:v>
                </c:pt>
                <c:pt idx="2044">
                  <c:v>19.083440695128637</c:v>
                </c:pt>
                <c:pt idx="2045">
                  <c:v>19.083440695128637</c:v>
                </c:pt>
                <c:pt idx="2046">
                  <c:v>19.083440695128637</c:v>
                </c:pt>
                <c:pt idx="2047">
                  <c:v>19.083440695128637</c:v>
                </c:pt>
                <c:pt idx="2048">
                  <c:v>19.083440695128637</c:v>
                </c:pt>
                <c:pt idx="2049">
                  <c:v>19.083440695128637</c:v>
                </c:pt>
                <c:pt idx="2050">
                  <c:v>19.083440695128637</c:v>
                </c:pt>
                <c:pt idx="2051">
                  <c:v>19.083440695128637</c:v>
                </c:pt>
                <c:pt idx="2052">
                  <c:v>19.083440695128637</c:v>
                </c:pt>
                <c:pt idx="2053">
                  <c:v>19.083440695128637</c:v>
                </c:pt>
                <c:pt idx="2054">
                  <c:v>19.083440695128637</c:v>
                </c:pt>
                <c:pt idx="2055">
                  <c:v>19.083440695128637</c:v>
                </c:pt>
                <c:pt idx="2056">
                  <c:v>19.083440695128637</c:v>
                </c:pt>
                <c:pt idx="2057">
                  <c:v>19.083440695128637</c:v>
                </c:pt>
                <c:pt idx="2058">
                  <c:v>19.083440695128637</c:v>
                </c:pt>
                <c:pt idx="2059">
                  <c:v>19.083440695128637</c:v>
                </c:pt>
                <c:pt idx="2060">
                  <c:v>19.083440695128637</c:v>
                </c:pt>
                <c:pt idx="2061">
                  <c:v>19.083440695128637</c:v>
                </c:pt>
                <c:pt idx="2062">
                  <c:v>19.083440695128637</c:v>
                </c:pt>
                <c:pt idx="2063">
                  <c:v>19.083440695128637</c:v>
                </c:pt>
                <c:pt idx="2064">
                  <c:v>19.083440695128637</c:v>
                </c:pt>
                <c:pt idx="2065">
                  <c:v>19.083440695128637</c:v>
                </c:pt>
                <c:pt idx="2066">
                  <c:v>19.083440695128637</c:v>
                </c:pt>
                <c:pt idx="2067">
                  <c:v>19.083440695128637</c:v>
                </c:pt>
                <c:pt idx="2068">
                  <c:v>19.083440695128637</c:v>
                </c:pt>
                <c:pt idx="2069">
                  <c:v>19.083440695128637</c:v>
                </c:pt>
                <c:pt idx="2070">
                  <c:v>19.083440695128637</c:v>
                </c:pt>
                <c:pt idx="2071">
                  <c:v>19.083440695128637</c:v>
                </c:pt>
                <c:pt idx="2072">
                  <c:v>19.083440695128637</c:v>
                </c:pt>
                <c:pt idx="2073">
                  <c:v>19.083440695128637</c:v>
                </c:pt>
                <c:pt idx="2074">
                  <c:v>19.083440695128637</c:v>
                </c:pt>
                <c:pt idx="2075">
                  <c:v>19.083440695128637</c:v>
                </c:pt>
                <c:pt idx="2076">
                  <c:v>19.083440695128637</c:v>
                </c:pt>
                <c:pt idx="2077">
                  <c:v>19.083440695128637</c:v>
                </c:pt>
                <c:pt idx="2078">
                  <c:v>19.083440695128637</c:v>
                </c:pt>
                <c:pt idx="2079">
                  <c:v>19.083440695128637</c:v>
                </c:pt>
                <c:pt idx="2080">
                  <c:v>19.083440695128637</c:v>
                </c:pt>
                <c:pt idx="2081">
                  <c:v>19.083440695128637</c:v>
                </c:pt>
                <c:pt idx="2082">
                  <c:v>19.083440695128637</c:v>
                </c:pt>
                <c:pt idx="2083">
                  <c:v>19.083440695128637</c:v>
                </c:pt>
                <c:pt idx="2084">
                  <c:v>19.083440695128637</c:v>
                </c:pt>
                <c:pt idx="2085">
                  <c:v>19.083440695128637</c:v>
                </c:pt>
                <c:pt idx="2086">
                  <c:v>19.083440695128637</c:v>
                </c:pt>
                <c:pt idx="2087">
                  <c:v>19.083440695128637</c:v>
                </c:pt>
                <c:pt idx="2088">
                  <c:v>19.083440695128637</c:v>
                </c:pt>
                <c:pt idx="2089">
                  <c:v>19.083440695128637</c:v>
                </c:pt>
                <c:pt idx="2090">
                  <c:v>19.083440695128637</c:v>
                </c:pt>
                <c:pt idx="2091">
                  <c:v>19.083440695128637</c:v>
                </c:pt>
                <c:pt idx="2092">
                  <c:v>19.083440695128637</c:v>
                </c:pt>
                <c:pt idx="2093">
                  <c:v>19.083440695128637</c:v>
                </c:pt>
                <c:pt idx="2094">
                  <c:v>19.083440695128637</c:v>
                </c:pt>
                <c:pt idx="2095">
                  <c:v>19.083440695128637</c:v>
                </c:pt>
                <c:pt idx="2096">
                  <c:v>19.083440695128637</c:v>
                </c:pt>
                <c:pt idx="2097">
                  <c:v>19.083440695128637</c:v>
                </c:pt>
                <c:pt idx="2098">
                  <c:v>19.083440695128637</c:v>
                </c:pt>
                <c:pt idx="2099">
                  <c:v>19.083440695128637</c:v>
                </c:pt>
                <c:pt idx="2100">
                  <c:v>19.083440695128637</c:v>
                </c:pt>
                <c:pt idx="2101">
                  <c:v>19.083440695128637</c:v>
                </c:pt>
                <c:pt idx="2102">
                  <c:v>19.083440695128637</c:v>
                </c:pt>
                <c:pt idx="2103">
                  <c:v>19.083440695128637</c:v>
                </c:pt>
                <c:pt idx="2104">
                  <c:v>19.083440695128637</c:v>
                </c:pt>
                <c:pt idx="2105">
                  <c:v>19.083440695128637</c:v>
                </c:pt>
                <c:pt idx="2106">
                  <c:v>19.083440695128637</c:v>
                </c:pt>
                <c:pt idx="2107">
                  <c:v>19.083440695128637</c:v>
                </c:pt>
                <c:pt idx="2108">
                  <c:v>19.083440695128637</c:v>
                </c:pt>
                <c:pt idx="2109">
                  <c:v>19.083440695128637</c:v>
                </c:pt>
                <c:pt idx="2110">
                  <c:v>19.083440695128637</c:v>
                </c:pt>
                <c:pt idx="2111">
                  <c:v>19.083440695128637</c:v>
                </c:pt>
                <c:pt idx="2112">
                  <c:v>19.083440695128637</c:v>
                </c:pt>
                <c:pt idx="2113">
                  <c:v>19.083440695128637</c:v>
                </c:pt>
                <c:pt idx="2114">
                  <c:v>19.083440695128637</c:v>
                </c:pt>
                <c:pt idx="2115">
                  <c:v>19.083440695128637</c:v>
                </c:pt>
                <c:pt idx="2116">
                  <c:v>19.083440695128637</c:v>
                </c:pt>
                <c:pt idx="2117">
                  <c:v>19.083440695128637</c:v>
                </c:pt>
                <c:pt idx="2118">
                  <c:v>19.083440695128637</c:v>
                </c:pt>
                <c:pt idx="2119">
                  <c:v>19.083440695128637</c:v>
                </c:pt>
                <c:pt idx="2120">
                  <c:v>19.083440695128637</c:v>
                </c:pt>
                <c:pt idx="2121">
                  <c:v>19.083440695128637</c:v>
                </c:pt>
                <c:pt idx="2122">
                  <c:v>19.083440695128637</c:v>
                </c:pt>
                <c:pt idx="2123">
                  <c:v>19.083440695128637</c:v>
                </c:pt>
                <c:pt idx="2124">
                  <c:v>19.083440695128637</c:v>
                </c:pt>
                <c:pt idx="2125">
                  <c:v>19.083440695128637</c:v>
                </c:pt>
                <c:pt idx="2126">
                  <c:v>19.083440695128637</c:v>
                </c:pt>
                <c:pt idx="2127">
                  <c:v>19.083440695128637</c:v>
                </c:pt>
                <c:pt idx="2128">
                  <c:v>19.083440695128637</c:v>
                </c:pt>
                <c:pt idx="2129">
                  <c:v>19.083440695128637</c:v>
                </c:pt>
                <c:pt idx="2130">
                  <c:v>19.083440695128637</c:v>
                </c:pt>
                <c:pt idx="2131">
                  <c:v>19.083440695128637</c:v>
                </c:pt>
                <c:pt idx="2132">
                  <c:v>19.083440695128637</c:v>
                </c:pt>
                <c:pt idx="2133">
                  <c:v>19.083440695128637</c:v>
                </c:pt>
                <c:pt idx="2134">
                  <c:v>19.083440695128637</c:v>
                </c:pt>
                <c:pt idx="2135">
                  <c:v>19.083440695128637</c:v>
                </c:pt>
                <c:pt idx="2136">
                  <c:v>19.083440695128637</c:v>
                </c:pt>
                <c:pt idx="2137">
                  <c:v>19.083440695128637</c:v>
                </c:pt>
                <c:pt idx="2138">
                  <c:v>19.083440695128637</c:v>
                </c:pt>
                <c:pt idx="2139">
                  <c:v>19.083440695128637</c:v>
                </c:pt>
                <c:pt idx="2140">
                  <c:v>19.083440695128637</c:v>
                </c:pt>
                <c:pt idx="2141">
                  <c:v>19.083440695128637</c:v>
                </c:pt>
                <c:pt idx="2142">
                  <c:v>19.083440695128637</c:v>
                </c:pt>
                <c:pt idx="2143">
                  <c:v>19.083440695128637</c:v>
                </c:pt>
                <c:pt idx="2144">
                  <c:v>19.083440695128637</c:v>
                </c:pt>
                <c:pt idx="2145">
                  <c:v>19.083440695128637</c:v>
                </c:pt>
                <c:pt idx="2146">
                  <c:v>19.083440695128637</c:v>
                </c:pt>
                <c:pt idx="2147">
                  <c:v>19.083440695128637</c:v>
                </c:pt>
                <c:pt idx="2148">
                  <c:v>19.083440695128637</c:v>
                </c:pt>
                <c:pt idx="2149">
                  <c:v>19.083440695128637</c:v>
                </c:pt>
                <c:pt idx="2150">
                  <c:v>19.083440695128637</c:v>
                </c:pt>
                <c:pt idx="2151">
                  <c:v>19.083440695128637</c:v>
                </c:pt>
                <c:pt idx="2152">
                  <c:v>19.083440695128637</c:v>
                </c:pt>
                <c:pt idx="2153">
                  <c:v>19.083440695128637</c:v>
                </c:pt>
                <c:pt idx="2154">
                  <c:v>19.083440695128637</c:v>
                </c:pt>
                <c:pt idx="2155">
                  <c:v>19.083440695128637</c:v>
                </c:pt>
                <c:pt idx="2156">
                  <c:v>19.083440695128637</c:v>
                </c:pt>
                <c:pt idx="2157">
                  <c:v>19.083440695128637</c:v>
                </c:pt>
                <c:pt idx="2158">
                  <c:v>19.083440695128637</c:v>
                </c:pt>
                <c:pt idx="2159">
                  <c:v>19.083440695128637</c:v>
                </c:pt>
                <c:pt idx="2160">
                  <c:v>19.083440695128637</c:v>
                </c:pt>
                <c:pt idx="2161">
                  <c:v>19.083440695128637</c:v>
                </c:pt>
                <c:pt idx="2162">
                  <c:v>19.083440695128637</c:v>
                </c:pt>
                <c:pt idx="2163">
                  <c:v>19.083440695128637</c:v>
                </c:pt>
                <c:pt idx="2164">
                  <c:v>19.083440695128637</c:v>
                </c:pt>
                <c:pt idx="2165">
                  <c:v>19.083440695128637</c:v>
                </c:pt>
                <c:pt idx="2166">
                  <c:v>19.083440695128637</c:v>
                </c:pt>
                <c:pt idx="2167">
                  <c:v>19.083440695128637</c:v>
                </c:pt>
                <c:pt idx="2168">
                  <c:v>19.083440695128637</c:v>
                </c:pt>
                <c:pt idx="2169">
                  <c:v>19.083440695128637</c:v>
                </c:pt>
                <c:pt idx="2170">
                  <c:v>19.083440695128637</c:v>
                </c:pt>
                <c:pt idx="2171">
                  <c:v>19.083440695128637</c:v>
                </c:pt>
                <c:pt idx="2172">
                  <c:v>19.083440695128637</c:v>
                </c:pt>
                <c:pt idx="2173">
                  <c:v>19.083440695128637</c:v>
                </c:pt>
                <c:pt idx="2174">
                  <c:v>19.083440695128637</c:v>
                </c:pt>
                <c:pt idx="2175">
                  <c:v>19.083440695128637</c:v>
                </c:pt>
                <c:pt idx="2176">
                  <c:v>19.083440695128637</c:v>
                </c:pt>
                <c:pt idx="2177">
                  <c:v>19.083440695128637</c:v>
                </c:pt>
                <c:pt idx="2178">
                  <c:v>19.083440695128637</c:v>
                </c:pt>
                <c:pt idx="2179">
                  <c:v>19.083440695128637</c:v>
                </c:pt>
                <c:pt idx="2180">
                  <c:v>19.083440695128637</c:v>
                </c:pt>
                <c:pt idx="2181">
                  <c:v>19.083440695128637</c:v>
                </c:pt>
                <c:pt idx="2182">
                  <c:v>19.083440695128637</c:v>
                </c:pt>
                <c:pt idx="2183">
                  <c:v>19.083440695128637</c:v>
                </c:pt>
                <c:pt idx="2184">
                  <c:v>19.083440695128637</c:v>
                </c:pt>
                <c:pt idx="2185">
                  <c:v>19.083440695128637</c:v>
                </c:pt>
                <c:pt idx="2186">
                  <c:v>19.083440695128637</c:v>
                </c:pt>
                <c:pt idx="2187">
                  <c:v>19.083440695128637</c:v>
                </c:pt>
                <c:pt idx="2188">
                  <c:v>19.083440695128637</c:v>
                </c:pt>
                <c:pt idx="2189">
                  <c:v>19.083440695128637</c:v>
                </c:pt>
                <c:pt idx="2190">
                  <c:v>19.083440695128637</c:v>
                </c:pt>
                <c:pt idx="2191">
                  <c:v>19.083440695128637</c:v>
                </c:pt>
                <c:pt idx="2192">
                  <c:v>19.083440695128637</c:v>
                </c:pt>
                <c:pt idx="2193">
                  <c:v>19.083440695128637</c:v>
                </c:pt>
                <c:pt idx="2194">
                  <c:v>19.083440695128637</c:v>
                </c:pt>
                <c:pt idx="2195">
                  <c:v>19.083440695128637</c:v>
                </c:pt>
                <c:pt idx="2196">
                  <c:v>19.083440695128637</c:v>
                </c:pt>
                <c:pt idx="2197">
                  <c:v>19.083440695128637</c:v>
                </c:pt>
                <c:pt idx="2198">
                  <c:v>19.083440695128637</c:v>
                </c:pt>
                <c:pt idx="2199">
                  <c:v>19.083440695128637</c:v>
                </c:pt>
                <c:pt idx="2200">
                  <c:v>19.083440695128637</c:v>
                </c:pt>
                <c:pt idx="2201">
                  <c:v>19.083440695128637</c:v>
                </c:pt>
                <c:pt idx="2202">
                  <c:v>19.083440695128637</c:v>
                </c:pt>
                <c:pt idx="2203">
                  <c:v>19.083440695128637</c:v>
                </c:pt>
                <c:pt idx="2204">
                  <c:v>19.083440695128637</c:v>
                </c:pt>
                <c:pt idx="2205">
                  <c:v>19.083440695128637</c:v>
                </c:pt>
                <c:pt idx="2206">
                  <c:v>19.083440695128637</c:v>
                </c:pt>
                <c:pt idx="2207">
                  <c:v>19.083440695128637</c:v>
                </c:pt>
                <c:pt idx="2208">
                  <c:v>19.083440695128637</c:v>
                </c:pt>
                <c:pt idx="2209">
                  <c:v>19.083440695128637</c:v>
                </c:pt>
                <c:pt idx="2210">
                  <c:v>19.083440695128637</c:v>
                </c:pt>
                <c:pt idx="2211">
                  <c:v>19.083440695128637</c:v>
                </c:pt>
                <c:pt idx="2212">
                  <c:v>19.083440695128637</c:v>
                </c:pt>
                <c:pt idx="2213">
                  <c:v>19.083440695128637</c:v>
                </c:pt>
                <c:pt idx="2214">
                  <c:v>19.083440695128637</c:v>
                </c:pt>
                <c:pt idx="2215">
                  <c:v>19.083440695128637</c:v>
                </c:pt>
                <c:pt idx="2216">
                  <c:v>19.083440695128637</c:v>
                </c:pt>
                <c:pt idx="2217">
                  <c:v>19.083440695128637</c:v>
                </c:pt>
                <c:pt idx="2218">
                  <c:v>19.083440695128637</c:v>
                </c:pt>
                <c:pt idx="2219">
                  <c:v>19.083440695128637</c:v>
                </c:pt>
                <c:pt idx="2220">
                  <c:v>19.083440695128637</c:v>
                </c:pt>
                <c:pt idx="2221">
                  <c:v>19.083440695128637</c:v>
                </c:pt>
                <c:pt idx="2222">
                  <c:v>19.083440695128637</c:v>
                </c:pt>
                <c:pt idx="2223">
                  <c:v>19.083440695128637</c:v>
                </c:pt>
                <c:pt idx="2224">
                  <c:v>19.083440695128637</c:v>
                </c:pt>
                <c:pt idx="2225">
                  <c:v>19.083440695128637</c:v>
                </c:pt>
                <c:pt idx="2226">
                  <c:v>19.083440695128637</c:v>
                </c:pt>
                <c:pt idx="2227">
                  <c:v>19.083440695128637</c:v>
                </c:pt>
                <c:pt idx="2228">
                  <c:v>19.083440695128637</c:v>
                </c:pt>
                <c:pt idx="2229">
                  <c:v>19.083440695128637</c:v>
                </c:pt>
                <c:pt idx="2230">
                  <c:v>19.083440695128637</c:v>
                </c:pt>
                <c:pt idx="2231">
                  <c:v>19.083440695128637</c:v>
                </c:pt>
                <c:pt idx="2232">
                  <c:v>19.083440695128637</c:v>
                </c:pt>
                <c:pt idx="2233">
                  <c:v>19.083440695128637</c:v>
                </c:pt>
                <c:pt idx="2234">
                  <c:v>19.083440695128637</c:v>
                </c:pt>
                <c:pt idx="2235">
                  <c:v>19.083440695128637</c:v>
                </c:pt>
                <c:pt idx="2236">
                  <c:v>19.083440695128637</c:v>
                </c:pt>
                <c:pt idx="2237">
                  <c:v>19.083440695128637</c:v>
                </c:pt>
                <c:pt idx="2238">
                  <c:v>19.083440695128637</c:v>
                </c:pt>
                <c:pt idx="2239">
                  <c:v>19.083440695128637</c:v>
                </c:pt>
                <c:pt idx="2240">
                  <c:v>19.083440695128637</c:v>
                </c:pt>
                <c:pt idx="2241">
                  <c:v>19.083440695128637</c:v>
                </c:pt>
                <c:pt idx="2242">
                  <c:v>19.083440695128637</c:v>
                </c:pt>
                <c:pt idx="2243">
                  <c:v>19.083440695128637</c:v>
                </c:pt>
                <c:pt idx="2244">
                  <c:v>19.083440695128637</c:v>
                </c:pt>
                <c:pt idx="2245">
                  <c:v>19.083440695128637</c:v>
                </c:pt>
                <c:pt idx="2246">
                  <c:v>19.083440695128637</c:v>
                </c:pt>
                <c:pt idx="2247">
                  <c:v>19.083440695128637</c:v>
                </c:pt>
                <c:pt idx="2248">
                  <c:v>19.083440695128637</c:v>
                </c:pt>
                <c:pt idx="2249">
                  <c:v>19.083440695128637</c:v>
                </c:pt>
                <c:pt idx="2250">
                  <c:v>19.083440695128637</c:v>
                </c:pt>
                <c:pt idx="2251">
                  <c:v>19.083440695128637</c:v>
                </c:pt>
                <c:pt idx="2252">
                  <c:v>19.083440695128637</c:v>
                </c:pt>
                <c:pt idx="2253">
                  <c:v>19.083440695128637</c:v>
                </c:pt>
                <c:pt idx="2254">
                  <c:v>19.083440695128637</c:v>
                </c:pt>
                <c:pt idx="2255">
                  <c:v>19.083440695128637</c:v>
                </c:pt>
                <c:pt idx="2256">
                  <c:v>19.083440695128637</c:v>
                </c:pt>
                <c:pt idx="2257">
                  <c:v>19.083440695128637</c:v>
                </c:pt>
                <c:pt idx="2258">
                  <c:v>19.083440695128637</c:v>
                </c:pt>
                <c:pt idx="2259">
                  <c:v>19.083440695128637</c:v>
                </c:pt>
                <c:pt idx="2260">
                  <c:v>19.083440695128637</c:v>
                </c:pt>
                <c:pt idx="2261">
                  <c:v>19.083440695128637</c:v>
                </c:pt>
                <c:pt idx="2262">
                  <c:v>19.083440695128637</c:v>
                </c:pt>
                <c:pt idx="2263">
                  <c:v>19.083440695128637</c:v>
                </c:pt>
                <c:pt idx="2264">
                  <c:v>19.083440695128637</c:v>
                </c:pt>
                <c:pt idx="2265">
                  <c:v>19.083440695128637</c:v>
                </c:pt>
                <c:pt idx="2266">
                  <c:v>19.083440695128637</c:v>
                </c:pt>
                <c:pt idx="2267">
                  <c:v>19.083440695128637</c:v>
                </c:pt>
                <c:pt idx="2268">
                  <c:v>19.083440695128637</c:v>
                </c:pt>
                <c:pt idx="2269">
                  <c:v>19.083440695128637</c:v>
                </c:pt>
                <c:pt idx="2270">
                  <c:v>19.083440695128637</c:v>
                </c:pt>
                <c:pt idx="2271">
                  <c:v>19.083440695128637</c:v>
                </c:pt>
                <c:pt idx="2272">
                  <c:v>19.083440695128637</c:v>
                </c:pt>
                <c:pt idx="2273">
                  <c:v>19.083440695128637</c:v>
                </c:pt>
                <c:pt idx="2274">
                  <c:v>19.083440695128637</c:v>
                </c:pt>
                <c:pt idx="2275">
                  <c:v>19.083440695128637</c:v>
                </c:pt>
                <c:pt idx="2276">
                  <c:v>19.083440695128637</c:v>
                </c:pt>
                <c:pt idx="2277">
                  <c:v>19.083440695128637</c:v>
                </c:pt>
                <c:pt idx="2278">
                  <c:v>19.083440695128637</c:v>
                </c:pt>
                <c:pt idx="2279">
                  <c:v>19.083440695128637</c:v>
                </c:pt>
                <c:pt idx="2280">
                  <c:v>19.083440695128637</c:v>
                </c:pt>
                <c:pt idx="2281">
                  <c:v>19.083440695128637</c:v>
                </c:pt>
                <c:pt idx="2282">
                  <c:v>19.083440695128637</c:v>
                </c:pt>
                <c:pt idx="2283">
                  <c:v>19.083440695128637</c:v>
                </c:pt>
                <c:pt idx="2284">
                  <c:v>19.083440695128637</c:v>
                </c:pt>
                <c:pt idx="2285">
                  <c:v>19.083440695128637</c:v>
                </c:pt>
                <c:pt idx="2286">
                  <c:v>19.083440695128637</c:v>
                </c:pt>
                <c:pt idx="2287">
                  <c:v>19.083440695128637</c:v>
                </c:pt>
                <c:pt idx="2288">
                  <c:v>19.083440695128637</c:v>
                </c:pt>
                <c:pt idx="2289">
                  <c:v>19.083440695128637</c:v>
                </c:pt>
                <c:pt idx="2290">
                  <c:v>19.083440695128637</c:v>
                </c:pt>
                <c:pt idx="2291">
                  <c:v>19.083440695128637</c:v>
                </c:pt>
                <c:pt idx="2292">
                  <c:v>19.083440695128637</c:v>
                </c:pt>
                <c:pt idx="2293">
                  <c:v>19.083440695128637</c:v>
                </c:pt>
                <c:pt idx="2294">
                  <c:v>19.083440695128637</c:v>
                </c:pt>
                <c:pt idx="2295">
                  <c:v>19.083440695128637</c:v>
                </c:pt>
                <c:pt idx="2296">
                  <c:v>19.083440695128637</c:v>
                </c:pt>
                <c:pt idx="2297">
                  <c:v>19.083440695128637</c:v>
                </c:pt>
                <c:pt idx="2298">
                  <c:v>19.083440695128637</c:v>
                </c:pt>
                <c:pt idx="2299">
                  <c:v>19.083440695128637</c:v>
                </c:pt>
                <c:pt idx="2300">
                  <c:v>19.083440695128637</c:v>
                </c:pt>
                <c:pt idx="2301">
                  <c:v>19.083440695128637</c:v>
                </c:pt>
                <c:pt idx="2302">
                  <c:v>19.083440695128637</c:v>
                </c:pt>
                <c:pt idx="2303">
                  <c:v>19.083440695128637</c:v>
                </c:pt>
                <c:pt idx="2304">
                  <c:v>19.083440695128637</c:v>
                </c:pt>
                <c:pt idx="2305">
                  <c:v>19.083440695128637</c:v>
                </c:pt>
                <c:pt idx="2306">
                  <c:v>19.083440695128637</c:v>
                </c:pt>
                <c:pt idx="2307">
                  <c:v>19.083440695128637</c:v>
                </c:pt>
                <c:pt idx="2308">
                  <c:v>19.083440695128637</c:v>
                </c:pt>
                <c:pt idx="2309">
                  <c:v>19.083440695128637</c:v>
                </c:pt>
                <c:pt idx="2310">
                  <c:v>19.083440695128637</c:v>
                </c:pt>
                <c:pt idx="2311">
                  <c:v>19.083440695128637</c:v>
                </c:pt>
                <c:pt idx="2312">
                  <c:v>19.083440695128637</c:v>
                </c:pt>
                <c:pt idx="2313">
                  <c:v>19.083440695128637</c:v>
                </c:pt>
                <c:pt idx="2314">
                  <c:v>19.083440695128637</c:v>
                </c:pt>
                <c:pt idx="2315">
                  <c:v>19.083440695128637</c:v>
                </c:pt>
                <c:pt idx="2316">
                  <c:v>19.083440695128637</c:v>
                </c:pt>
                <c:pt idx="2317">
                  <c:v>19.083440695128637</c:v>
                </c:pt>
                <c:pt idx="2318">
                  <c:v>19.083440695128637</c:v>
                </c:pt>
                <c:pt idx="2319">
                  <c:v>19.083440695128637</c:v>
                </c:pt>
                <c:pt idx="2320">
                  <c:v>19.083440695128637</c:v>
                </c:pt>
                <c:pt idx="2321">
                  <c:v>19.083440695128637</c:v>
                </c:pt>
                <c:pt idx="2322">
                  <c:v>19.083440695128637</c:v>
                </c:pt>
                <c:pt idx="2323">
                  <c:v>19.083440695128637</c:v>
                </c:pt>
                <c:pt idx="2324">
                  <c:v>19.083440695128637</c:v>
                </c:pt>
                <c:pt idx="2325">
                  <c:v>19.083440695128637</c:v>
                </c:pt>
                <c:pt idx="2326">
                  <c:v>19.083440695128637</c:v>
                </c:pt>
                <c:pt idx="2327">
                  <c:v>19.083440695128637</c:v>
                </c:pt>
                <c:pt idx="2328">
                  <c:v>19.083440695128637</c:v>
                </c:pt>
                <c:pt idx="2329">
                  <c:v>19.083440695128637</c:v>
                </c:pt>
                <c:pt idx="2330">
                  <c:v>19.083440695128637</c:v>
                </c:pt>
                <c:pt idx="2331">
                  <c:v>19.083440695128637</c:v>
                </c:pt>
                <c:pt idx="2332">
                  <c:v>19.083440695128637</c:v>
                </c:pt>
                <c:pt idx="2333">
                  <c:v>19.083440695128637</c:v>
                </c:pt>
                <c:pt idx="2334">
                  <c:v>19.083440695128637</c:v>
                </c:pt>
                <c:pt idx="2335">
                  <c:v>19.083440695128637</c:v>
                </c:pt>
                <c:pt idx="2336">
                  <c:v>19.083440695128637</c:v>
                </c:pt>
                <c:pt idx="2337">
                  <c:v>19.083440695128637</c:v>
                </c:pt>
                <c:pt idx="2338">
                  <c:v>19.083440695128637</c:v>
                </c:pt>
                <c:pt idx="2339">
                  <c:v>19.083440695128637</c:v>
                </c:pt>
                <c:pt idx="2340">
                  <c:v>19.083440695128637</c:v>
                </c:pt>
                <c:pt idx="2341">
                  <c:v>19.083440695128637</c:v>
                </c:pt>
                <c:pt idx="2342">
                  <c:v>19.083440695128637</c:v>
                </c:pt>
                <c:pt idx="2343">
                  <c:v>19.083440695128637</c:v>
                </c:pt>
                <c:pt idx="2344">
                  <c:v>19.083440695128637</c:v>
                </c:pt>
                <c:pt idx="2345">
                  <c:v>19.083440695128637</c:v>
                </c:pt>
                <c:pt idx="2346">
                  <c:v>19.083440695128637</c:v>
                </c:pt>
                <c:pt idx="2347">
                  <c:v>19.083440695128637</c:v>
                </c:pt>
                <c:pt idx="2348">
                  <c:v>19.083440695128637</c:v>
                </c:pt>
                <c:pt idx="2349">
                  <c:v>19.083440695128637</c:v>
                </c:pt>
                <c:pt idx="2350">
                  <c:v>19.083440695128637</c:v>
                </c:pt>
                <c:pt idx="2351">
                  <c:v>19.083440695128637</c:v>
                </c:pt>
                <c:pt idx="2352">
                  <c:v>19.083440695128637</c:v>
                </c:pt>
                <c:pt idx="2353">
                  <c:v>19.083440695128637</c:v>
                </c:pt>
                <c:pt idx="2354">
                  <c:v>19.083440695128637</c:v>
                </c:pt>
                <c:pt idx="2355">
                  <c:v>19.083440695128637</c:v>
                </c:pt>
                <c:pt idx="2356">
                  <c:v>19.083440695128637</c:v>
                </c:pt>
                <c:pt idx="2357">
                  <c:v>19.083440695128637</c:v>
                </c:pt>
                <c:pt idx="2358">
                  <c:v>19.083440695128637</c:v>
                </c:pt>
                <c:pt idx="2359">
                  <c:v>19.083440695128637</c:v>
                </c:pt>
                <c:pt idx="2360">
                  <c:v>19.083440695128637</c:v>
                </c:pt>
                <c:pt idx="2361">
                  <c:v>19.083440695128637</c:v>
                </c:pt>
                <c:pt idx="2362">
                  <c:v>19.083440695128637</c:v>
                </c:pt>
                <c:pt idx="2363">
                  <c:v>19.083440695128637</c:v>
                </c:pt>
                <c:pt idx="2364">
                  <c:v>19.083440695128637</c:v>
                </c:pt>
                <c:pt idx="2365">
                  <c:v>19.083440695128637</c:v>
                </c:pt>
                <c:pt idx="2366">
                  <c:v>19.083440695128637</c:v>
                </c:pt>
                <c:pt idx="2367">
                  <c:v>19.083440695128637</c:v>
                </c:pt>
                <c:pt idx="2368">
                  <c:v>19.083440695128637</c:v>
                </c:pt>
                <c:pt idx="2369">
                  <c:v>19.083440695128637</c:v>
                </c:pt>
                <c:pt idx="2370">
                  <c:v>19.083440695128637</c:v>
                </c:pt>
                <c:pt idx="2371">
                  <c:v>19.083440695128637</c:v>
                </c:pt>
                <c:pt idx="2372">
                  <c:v>19.083440695128637</c:v>
                </c:pt>
                <c:pt idx="2373">
                  <c:v>19.083440695128637</c:v>
                </c:pt>
                <c:pt idx="2374">
                  <c:v>19.083440695128637</c:v>
                </c:pt>
                <c:pt idx="2375">
                  <c:v>19.083440695128637</c:v>
                </c:pt>
                <c:pt idx="2376">
                  <c:v>19.083440695128637</c:v>
                </c:pt>
                <c:pt idx="2377">
                  <c:v>19.083440695128637</c:v>
                </c:pt>
                <c:pt idx="2378">
                  <c:v>19.083440695128637</c:v>
                </c:pt>
                <c:pt idx="2379">
                  <c:v>19.083440695128637</c:v>
                </c:pt>
                <c:pt idx="2380">
                  <c:v>19.083440695128637</c:v>
                </c:pt>
                <c:pt idx="2381">
                  <c:v>19.083440695128637</c:v>
                </c:pt>
                <c:pt idx="2382">
                  <c:v>19.083440695128637</c:v>
                </c:pt>
                <c:pt idx="2383">
                  <c:v>19.083440695128637</c:v>
                </c:pt>
                <c:pt idx="2384">
                  <c:v>19.083440695128637</c:v>
                </c:pt>
                <c:pt idx="2385">
                  <c:v>19.083440695128637</c:v>
                </c:pt>
                <c:pt idx="2386">
                  <c:v>19.083440695128637</c:v>
                </c:pt>
                <c:pt idx="2387">
                  <c:v>19.083440695128637</c:v>
                </c:pt>
                <c:pt idx="2388">
                  <c:v>19.083440695128637</c:v>
                </c:pt>
                <c:pt idx="2389">
                  <c:v>19.083440695128637</c:v>
                </c:pt>
                <c:pt idx="2390">
                  <c:v>19.083440695128637</c:v>
                </c:pt>
                <c:pt idx="2391">
                  <c:v>19.083440695128637</c:v>
                </c:pt>
                <c:pt idx="2392">
                  <c:v>19.083440695128637</c:v>
                </c:pt>
                <c:pt idx="2393">
                  <c:v>19.083440695128637</c:v>
                </c:pt>
                <c:pt idx="2394">
                  <c:v>19.083440695128637</c:v>
                </c:pt>
                <c:pt idx="2395">
                  <c:v>19.083440695128637</c:v>
                </c:pt>
                <c:pt idx="2396">
                  <c:v>19.083440695128637</c:v>
                </c:pt>
                <c:pt idx="2397">
                  <c:v>19.083440695128637</c:v>
                </c:pt>
                <c:pt idx="2398">
                  <c:v>19.083440695128637</c:v>
                </c:pt>
                <c:pt idx="2399">
                  <c:v>19.083440695128637</c:v>
                </c:pt>
                <c:pt idx="2400">
                  <c:v>19.083440695128637</c:v>
                </c:pt>
                <c:pt idx="2401">
                  <c:v>19.083440695128637</c:v>
                </c:pt>
                <c:pt idx="2402">
                  <c:v>19.083440695128637</c:v>
                </c:pt>
                <c:pt idx="2403">
                  <c:v>19.083440695128637</c:v>
                </c:pt>
                <c:pt idx="2404">
                  <c:v>19.083440695128637</c:v>
                </c:pt>
                <c:pt idx="2405">
                  <c:v>19.083440695128637</c:v>
                </c:pt>
                <c:pt idx="2406">
                  <c:v>19.083440695128637</c:v>
                </c:pt>
                <c:pt idx="2407">
                  <c:v>19.083440695128637</c:v>
                </c:pt>
                <c:pt idx="2408">
                  <c:v>19.083440695128637</c:v>
                </c:pt>
                <c:pt idx="2409">
                  <c:v>19.083440695128637</c:v>
                </c:pt>
                <c:pt idx="2410">
                  <c:v>19.083440695128637</c:v>
                </c:pt>
                <c:pt idx="2411">
                  <c:v>19.083440695128637</c:v>
                </c:pt>
                <c:pt idx="2412">
                  <c:v>19.083440695128637</c:v>
                </c:pt>
                <c:pt idx="2413">
                  <c:v>19.083440695128637</c:v>
                </c:pt>
                <c:pt idx="2414">
                  <c:v>19.083440695128637</c:v>
                </c:pt>
                <c:pt idx="2415">
                  <c:v>19.083440695128637</c:v>
                </c:pt>
                <c:pt idx="2416">
                  <c:v>19.083440695128637</c:v>
                </c:pt>
                <c:pt idx="2417">
                  <c:v>19.083440695128637</c:v>
                </c:pt>
                <c:pt idx="2418">
                  <c:v>19.083440695128637</c:v>
                </c:pt>
                <c:pt idx="2419">
                  <c:v>19.083440695128637</c:v>
                </c:pt>
                <c:pt idx="2420">
                  <c:v>19.083440695128637</c:v>
                </c:pt>
                <c:pt idx="2421">
                  <c:v>19.083440695128637</c:v>
                </c:pt>
                <c:pt idx="2422">
                  <c:v>19.083440695128637</c:v>
                </c:pt>
                <c:pt idx="2423">
                  <c:v>19.083440695128637</c:v>
                </c:pt>
                <c:pt idx="2424">
                  <c:v>19.083440695128637</c:v>
                </c:pt>
                <c:pt idx="2425">
                  <c:v>19.083440695128637</c:v>
                </c:pt>
                <c:pt idx="2426">
                  <c:v>19.083440695128637</c:v>
                </c:pt>
                <c:pt idx="2427">
                  <c:v>19.083440695128637</c:v>
                </c:pt>
                <c:pt idx="2428">
                  <c:v>19.083440695128637</c:v>
                </c:pt>
                <c:pt idx="2429">
                  <c:v>19.083440695128637</c:v>
                </c:pt>
                <c:pt idx="2430">
                  <c:v>19.083440695128637</c:v>
                </c:pt>
                <c:pt idx="2431">
                  <c:v>19.083440695128637</c:v>
                </c:pt>
                <c:pt idx="2432">
                  <c:v>19.083440695128637</c:v>
                </c:pt>
                <c:pt idx="2433">
                  <c:v>19.083440695128637</c:v>
                </c:pt>
                <c:pt idx="2434">
                  <c:v>19.083440695128637</c:v>
                </c:pt>
                <c:pt idx="2435">
                  <c:v>19.083440695128637</c:v>
                </c:pt>
                <c:pt idx="2436">
                  <c:v>19.083440695128637</c:v>
                </c:pt>
                <c:pt idx="2437">
                  <c:v>19.083440695128637</c:v>
                </c:pt>
                <c:pt idx="2438">
                  <c:v>19.083440695128637</c:v>
                </c:pt>
                <c:pt idx="2439">
                  <c:v>19.083440695128637</c:v>
                </c:pt>
                <c:pt idx="2440">
                  <c:v>19.083440695128637</c:v>
                </c:pt>
                <c:pt idx="2441">
                  <c:v>19.083440695128637</c:v>
                </c:pt>
                <c:pt idx="2442">
                  <c:v>19.083440695128637</c:v>
                </c:pt>
                <c:pt idx="2443">
                  <c:v>19.083440695128637</c:v>
                </c:pt>
                <c:pt idx="2444">
                  <c:v>19.083440695128637</c:v>
                </c:pt>
                <c:pt idx="2445">
                  <c:v>19.083440695128637</c:v>
                </c:pt>
                <c:pt idx="2446">
                  <c:v>19.083440695128637</c:v>
                </c:pt>
                <c:pt idx="2447">
                  <c:v>19.083440695128637</c:v>
                </c:pt>
                <c:pt idx="2448">
                  <c:v>19.083440695128637</c:v>
                </c:pt>
                <c:pt idx="2449">
                  <c:v>19.083440695128637</c:v>
                </c:pt>
                <c:pt idx="2450">
                  <c:v>19.083440695128637</c:v>
                </c:pt>
                <c:pt idx="2451">
                  <c:v>19.083440695128637</c:v>
                </c:pt>
                <c:pt idx="2452">
                  <c:v>19.083440695128637</c:v>
                </c:pt>
                <c:pt idx="2453">
                  <c:v>19.083440695128637</c:v>
                </c:pt>
                <c:pt idx="2454">
                  <c:v>19.083440695128637</c:v>
                </c:pt>
                <c:pt idx="2455">
                  <c:v>19.083440695128637</c:v>
                </c:pt>
                <c:pt idx="2456">
                  <c:v>19.083440695128637</c:v>
                </c:pt>
                <c:pt idx="2457">
                  <c:v>19.083440695128637</c:v>
                </c:pt>
                <c:pt idx="2458">
                  <c:v>19.083440695128637</c:v>
                </c:pt>
                <c:pt idx="2459">
                  <c:v>19.083440695128637</c:v>
                </c:pt>
                <c:pt idx="2460">
                  <c:v>19.083440695128637</c:v>
                </c:pt>
                <c:pt idx="2461">
                  <c:v>19.083440695128637</c:v>
                </c:pt>
                <c:pt idx="2462">
                  <c:v>19.083440695128637</c:v>
                </c:pt>
                <c:pt idx="2463">
                  <c:v>19.083440695128637</c:v>
                </c:pt>
                <c:pt idx="2464">
                  <c:v>19.083440695128637</c:v>
                </c:pt>
                <c:pt idx="2465">
                  <c:v>19.083440695128637</c:v>
                </c:pt>
                <c:pt idx="2466">
                  <c:v>19.083440695128637</c:v>
                </c:pt>
                <c:pt idx="2467">
                  <c:v>19.083440695128637</c:v>
                </c:pt>
                <c:pt idx="2468">
                  <c:v>19.083440695128637</c:v>
                </c:pt>
                <c:pt idx="2469">
                  <c:v>19.083440695128637</c:v>
                </c:pt>
                <c:pt idx="2470">
                  <c:v>19.083440695128637</c:v>
                </c:pt>
                <c:pt idx="2471">
                  <c:v>19.083440695128637</c:v>
                </c:pt>
                <c:pt idx="2472">
                  <c:v>19.083440695128637</c:v>
                </c:pt>
                <c:pt idx="2473">
                  <c:v>19.083440695128637</c:v>
                </c:pt>
                <c:pt idx="2474">
                  <c:v>19.083440695128637</c:v>
                </c:pt>
                <c:pt idx="2475">
                  <c:v>19.083440695128637</c:v>
                </c:pt>
                <c:pt idx="2476">
                  <c:v>19.083440695128637</c:v>
                </c:pt>
                <c:pt idx="2477">
                  <c:v>19.083440695128637</c:v>
                </c:pt>
                <c:pt idx="2478">
                  <c:v>19.083440695128637</c:v>
                </c:pt>
                <c:pt idx="2479">
                  <c:v>19.083440695128637</c:v>
                </c:pt>
                <c:pt idx="2480">
                  <c:v>19.083440695128637</c:v>
                </c:pt>
                <c:pt idx="2481">
                  <c:v>19.083440695128637</c:v>
                </c:pt>
                <c:pt idx="2482">
                  <c:v>19.083440695128637</c:v>
                </c:pt>
                <c:pt idx="2483">
                  <c:v>19.083440695128637</c:v>
                </c:pt>
                <c:pt idx="2484">
                  <c:v>19.083440695128637</c:v>
                </c:pt>
                <c:pt idx="2485">
                  <c:v>19.083440695128637</c:v>
                </c:pt>
                <c:pt idx="2486">
                  <c:v>19.083440695128637</c:v>
                </c:pt>
                <c:pt idx="2487">
                  <c:v>19.083440695128637</c:v>
                </c:pt>
                <c:pt idx="2488">
                  <c:v>19.083440695128637</c:v>
                </c:pt>
                <c:pt idx="2489">
                  <c:v>19.083440695128637</c:v>
                </c:pt>
                <c:pt idx="2490">
                  <c:v>19.083440695128637</c:v>
                </c:pt>
                <c:pt idx="2491">
                  <c:v>19.083440695128637</c:v>
                </c:pt>
                <c:pt idx="2492">
                  <c:v>19.083440695128637</c:v>
                </c:pt>
                <c:pt idx="2493">
                  <c:v>19.083440695128637</c:v>
                </c:pt>
                <c:pt idx="2494">
                  <c:v>19.083440695128637</c:v>
                </c:pt>
                <c:pt idx="2495">
                  <c:v>19.083440695128637</c:v>
                </c:pt>
                <c:pt idx="2496">
                  <c:v>19.083440695128637</c:v>
                </c:pt>
                <c:pt idx="2497">
                  <c:v>19.083440695128637</c:v>
                </c:pt>
                <c:pt idx="2498">
                  <c:v>19.083440695128637</c:v>
                </c:pt>
                <c:pt idx="2499">
                  <c:v>19.083440695128637</c:v>
                </c:pt>
                <c:pt idx="2500">
                  <c:v>19.083440695128637</c:v>
                </c:pt>
                <c:pt idx="2501">
                  <c:v>19.083440695128637</c:v>
                </c:pt>
                <c:pt idx="2502">
                  <c:v>19.083440695128637</c:v>
                </c:pt>
                <c:pt idx="2503">
                  <c:v>19.083440695128637</c:v>
                </c:pt>
                <c:pt idx="2504">
                  <c:v>19.083440695128637</c:v>
                </c:pt>
                <c:pt idx="2505">
                  <c:v>19.083440695128637</c:v>
                </c:pt>
                <c:pt idx="2506">
                  <c:v>19.083440695128637</c:v>
                </c:pt>
                <c:pt idx="2507">
                  <c:v>19.083440695128637</c:v>
                </c:pt>
                <c:pt idx="2508">
                  <c:v>19.083440695128637</c:v>
                </c:pt>
                <c:pt idx="2509">
                  <c:v>19.083440695128637</c:v>
                </c:pt>
                <c:pt idx="2510">
                  <c:v>19.083440695128637</c:v>
                </c:pt>
                <c:pt idx="2511">
                  <c:v>19.083440695128637</c:v>
                </c:pt>
                <c:pt idx="2512">
                  <c:v>19.083440695128637</c:v>
                </c:pt>
                <c:pt idx="2513">
                  <c:v>19.083440695128637</c:v>
                </c:pt>
                <c:pt idx="2514">
                  <c:v>19.083440695128637</c:v>
                </c:pt>
                <c:pt idx="2515">
                  <c:v>19.083440695128637</c:v>
                </c:pt>
                <c:pt idx="2516">
                  <c:v>19.083440695128637</c:v>
                </c:pt>
                <c:pt idx="2517">
                  <c:v>19.083440695128637</c:v>
                </c:pt>
                <c:pt idx="2518">
                  <c:v>19.083440695128637</c:v>
                </c:pt>
                <c:pt idx="2519">
                  <c:v>19.083440695128637</c:v>
                </c:pt>
                <c:pt idx="2520">
                  <c:v>19.083440695128637</c:v>
                </c:pt>
                <c:pt idx="2521">
                  <c:v>19.083440695128637</c:v>
                </c:pt>
                <c:pt idx="2522">
                  <c:v>19.083440695128637</c:v>
                </c:pt>
                <c:pt idx="2523">
                  <c:v>19.083440695128637</c:v>
                </c:pt>
                <c:pt idx="2524">
                  <c:v>19.083440695128637</c:v>
                </c:pt>
                <c:pt idx="2525">
                  <c:v>19.083440695128637</c:v>
                </c:pt>
                <c:pt idx="2526">
                  <c:v>19.083440695128637</c:v>
                </c:pt>
                <c:pt idx="2527">
                  <c:v>19.083440695128637</c:v>
                </c:pt>
                <c:pt idx="2528">
                  <c:v>19.083440695128637</c:v>
                </c:pt>
                <c:pt idx="2529">
                  <c:v>19.083440695128637</c:v>
                </c:pt>
                <c:pt idx="2530">
                  <c:v>19.083440695128637</c:v>
                </c:pt>
                <c:pt idx="2531">
                  <c:v>19.083440695128637</c:v>
                </c:pt>
                <c:pt idx="2532">
                  <c:v>19.083440695128637</c:v>
                </c:pt>
                <c:pt idx="2533">
                  <c:v>19.083440695128637</c:v>
                </c:pt>
                <c:pt idx="2534">
                  <c:v>19.083440695128637</c:v>
                </c:pt>
                <c:pt idx="2535">
                  <c:v>19.083440695128637</c:v>
                </c:pt>
                <c:pt idx="2536">
                  <c:v>19.083440695128637</c:v>
                </c:pt>
                <c:pt idx="2537">
                  <c:v>19.083440695128637</c:v>
                </c:pt>
                <c:pt idx="2538">
                  <c:v>19.083440695128637</c:v>
                </c:pt>
                <c:pt idx="2539">
                  <c:v>19.083440695128637</c:v>
                </c:pt>
                <c:pt idx="2540">
                  <c:v>19.083440695128637</c:v>
                </c:pt>
                <c:pt idx="2541">
                  <c:v>19.083440695128637</c:v>
                </c:pt>
                <c:pt idx="2542">
                  <c:v>19.083440695128637</c:v>
                </c:pt>
                <c:pt idx="2543">
                  <c:v>19.083440695128637</c:v>
                </c:pt>
                <c:pt idx="2544">
                  <c:v>19.083440695128637</c:v>
                </c:pt>
                <c:pt idx="2545">
                  <c:v>19.083440695128637</c:v>
                </c:pt>
                <c:pt idx="2546">
                  <c:v>19.083440695128637</c:v>
                </c:pt>
                <c:pt idx="2547">
                  <c:v>19.083440695128637</c:v>
                </c:pt>
                <c:pt idx="2548">
                  <c:v>19.083440695128637</c:v>
                </c:pt>
                <c:pt idx="2549">
                  <c:v>19.083440695128637</c:v>
                </c:pt>
                <c:pt idx="2550">
                  <c:v>19.083440695128637</c:v>
                </c:pt>
                <c:pt idx="2551">
                  <c:v>19.083440695128637</c:v>
                </c:pt>
                <c:pt idx="2552">
                  <c:v>19.083440695128637</c:v>
                </c:pt>
                <c:pt idx="2553">
                  <c:v>19.083440695128637</c:v>
                </c:pt>
                <c:pt idx="2554">
                  <c:v>19.083440695128637</c:v>
                </c:pt>
                <c:pt idx="2555">
                  <c:v>19.083440695128637</c:v>
                </c:pt>
                <c:pt idx="2556">
                  <c:v>19.083440695128637</c:v>
                </c:pt>
                <c:pt idx="2557">
                  <c:v>19.083440695128637</c:v>
                </c:pt>
                <c:pt idx="2558">
                  <c:v>19.083440695128637</c:v>
                </c:pt>
                <c:pt idx="2559">
                  <c:v>19.083440695128637</c:v>
                </c:pt>
                <c:pt idx="2560">
                  <c:v>19.083440695128637</c:v>
                </c:pt>
                <c:pt idx="2561">
                  <c:v>19.083440695128637</c:v>
                </c:pt>
                <c:pt idx="2562">
                  <c:v>19.083440695128637</c:v>
                </c:pt>
                <c:pt idx="2563">
                  <c:v>19.083440695128637</c:v>
                </c:pt>
                <c:pt idx="2564">
                  <c:v>19.083440695128637</c:v>
                </c:pt>
                <c:pt idx="2565">
                  <c:v>19.083440695128637</c:v>
                </c:pt>
                <c:pt idx="2566">
                  <c:v>19.083440695128637</c:v>
                </c:pt>
                <c:pt idx="2567">
                  <c:v>19.083440695128637</c:v>
                </c:pt>
                <c:pt idx="2568">
                  <c:v>19.083440695128637</c:v>
                </c:pt>
                <c:pt idx="2569">
                  <c:v>19.083440695128637</c:v>
                </c:pt>
                <c:pt idx="2570">
                  <c:v>19.083440695128637</c:v>
                </c:pt>
                <c:pt idx="2571">
                  <c:v>19.083440695128637</c:v>
                </c:pt>
                <c:pt idx="2572">
                  <c:v>19.083440695128637</c:v>
                </c:pt>
                <c:pt idx="2573">
                  <c:v>19.083440695128637</c:v>
                </c:pt>
                <c:pt idx="2574">
                  <c:v>19.083440695128637</c:v>
                </c:pt>
                <c:pt idx="2575">
                  <c:v>19.083440695128637</c:v>
                </c:pt>
                <c:pt idx="2576">
                  <c:v>19.083440695128637</c:v>
                </c:pt>
                <c:pt idx="2577">
                  <c:v>19.083440695128637</c:v>
                </c:pt>
                <c:pt idx="2578">
                  <c:v>19.083440695128637</c:v>
                </c:pt>
                <c:pt idx="2579">
                  <c:v>19.083440695128637</c:v>
                </c:pt>
                <c:pt idx="2580">
                  <c:v>19.083440695128637</c:v>
                </c:pt>
                <c:pt idx="2581">
                  <c:v>19.083440695128637</c:v>
                </c:pt>
                <c:pt idx="2582">
                  <c:v>19.083440695128637</c:v>
                </c:pt>
                <c:pt idx="2583">
                  <c:v>19.083440695128637</c:v>
                </c:pt>
                <c:pt idx="2584">
                  <c:v>19.083440695128637</c:v>
                </c:pt>
                <c:pt idx="2585">
                  <c:v>19.083440695128637</c:v>
                </c:pt>
                <c:pt idx="2586">
                  <c:v>19.083440695128637</c:v>
                </c:pt>
                <c:pt idx="2587">
                  <c:v>19.083440695128637</c:v>
                </c:pt>
                <c:pt idx="2588">
                  <c:v>19.083440695128637</c:v>
                </c:pt>
                <c:pt idx="2589">
                  <c:v>19.083440695128637</c:v>
                </c:pt>
                <c:pt idx="2590">
                  <c:v>19.083440695128637</c:v>
                </c:pt>
                <c:pt idx="2591">
                  <c:v>19.083440695128637</c:v>
                </c:pt>
                <c:pt idx="2592">
                  <c:v>19.083440695128637</c:v>
                </c:pt>
                <c:pt idx="2593">
                  <c:v>19.083440695128637</c:v>
                </c:pt>
                <c:pt idx="2594">
                  <c:v>19.083440695128637</c:v>
                </c:pt>
                <c:pt idx="2595">
                  <c:v>19.083440695128637</c:v>
                </c:pt>
                <c:pt idx="2596">
                  <c:v>19.083440695128637</c:v>
                </c:pt>
                <c:pt idx="2597">
                  <c:v>19.083440695128637</c:v>
                </c:pt>
                <c:pt idx="2598">
                  <c:v>19.083440695128637</c:v>
                </c:pt>
                <c:pt idx="2599">
                  <c:v>19.083440695128637</c:v>
                </c:pt>
                <c:pt idx="2600">
                  <c:v>19.083440695128637</c:v>
                </c:pt>
                <c:pt idx="2601">
                  <c:v>19.083440695128637</c:v>
                </c:pt>
                <c:pt idx="2602">
                  <c:v>19.083440695128637</c:v>
                </c:pt>
                <c:pt idx="2603">
                  <c:v>19.083440695128637</c:v>
                </c:pt>
                <c:pt idx="2604">
                  <c:v>19.083440695128637</c:v>
                </c:pt>
                <c:pt idx="2605">
                  <c:v>19.083440695128637</c:v>
                </c:pt>
                <c:pt idx="2606">
                  <c:v>19.083440695128637</c:v>
                </c:pt>
                <c:pt idx="2607">
                  <c:v>19.083440695128637</c:v>
                </c:pt>
                <c:pt idx="2608">
                  <c:v>19.083440695128637</c:v>
                </c:pt>
                <c:pt idx="2609">
                  <c:v>19.083440695128637</c:v>
                </c:pt>
                <c:pt idx="2610">
                  <c:v>19.083440695128637</c:v>
                </c:pt>
                <c:pt idx="2611">
                  <c:v>19.083440695128637</c:v>
                </c:pt>
                <c:pt idx="2612">
                  <c:v>19.083440695128637</c:v>
                </c:pt>
                <c:pt idx="2613">
                  <c:v>19.083440695128637</c:v>
                </c:pt>
                <c:pt idx="2614">
                  <c:v>19.083440695128637</c:v>
                </c:pt>
                <c:pt idx="2615">
                  <c:v>19.083440695128637</c:v>
                </c:pt>
                <c:pt idx="2616">
                  <c:v>19.083440695128637</c:v>
                </c:pt>
                <c:pt idx="2617">
                  <c:v>19.083440695128637</c:v>
                </c:pt>
                <c:pt idx="2618">
                  <c:v>19.083440695128637</c:v>
                </c:pt>
                <c:pt idx="2619">
                  <c:v>19.083440695128637</c:v>
                </c:pt>
                <c:pt idx="2620">
                  <c:v>19.083440695128637</c:v>
                </c:pt>
                <c:pt idx="2621">
                  <c:v>19.083440695128637</c:v>
                </c:pt>
                <c:pt idx="2622">
                  <c:v>19.083440695128637</c:v>
                </c:pt>
                <c:pt idx="2623">
                  <c:v>19.083440695128637</c:v>
                </c:pt>
                <c:pt idx="2624">
                  <c:v>19.083440695128637</c:v>
                </c:pt>
                <c:pt idx="2625">
                  <c:v>19.083440695128637</c:v>
                </c:pt>
                <c:pt idx="2626">
                  <c:v>19.083440695128637</c:v>
                </c:pt>
                <c:pt idx="2627">
                  <c:v>19.083440695128637</c:v>
                </c:pt>
                <c:pt idx="2628">
                  <c:v>19.083440695128637</c:v>
                </c:pt>
                <c:pt idx="2629">
                  <c:v>19.083440695128637</c:v>
                </c:pt>
                <c:pt idx="2630">
                  <c:v>19.083440695128637</c:v>
                </c:pt>
                <c:pt idx="2631">
                  <c:v>19.083440695128637</c:v>
                </c:pt>
                <c:pt idx="2632">
                  <c:v>19.083440695128637</c:v>
                </c:pt>
                <c:pt idx="2633">
                  <c:v>19.083440695128637</c:v>
                </c:pt>
                <c:pt idx="2634">
                  <c:v>19.083440695128637</c:v>
                </c:pt>
                <c:pt idx="2635">
                  <c:v>19.083440695128637</c:v>
                </c:pt>
                <c:pt idx="2636">
                  <c:v>19.083440695128637</c:v>
                </c:pt>
                <c:pt idx="2637">
                  <c:v>19.083440695128637</c:v>
                </c:pt>
                <c:pt idx="2638">
                  <c:v>19.083440695128637</c:v>
                </c:pt>
                <c:pt idx="2639">
                  <c:v>19.083440695128637</c:v>
                </c:pt>
                <c:pt idx="2640">
                  <c:v>19.083440695128637</c:v>
                </c:pt>
                <c:pt idx="2641">
                  <c:v>19.083440695128637</c:v>
                </c:pt>
                <c:pt idx="2642">
                  <c:v>19.083440695128637</c:v>
                </c:pt>
                <c:pt idx="2643">
                  <c:v>19.083440695128637</c:v>
                </c:pt>
                <c:pt idx="2644">
                  <c:v>19.083440695128637</c:v>
                </c:pt>
                <c:pt idx="2645">
                  <c:v>19.083440695128637</c:v>
                </c:pt>
                <c:pt idx="2646">
                  <c:v>19.083440695128637</c:v>
                </c:pt>
                <c:pt idx="2647">
                  <c:v>19.083440695128637</c:v>
                </c:pt>
                <c:pt idx="2648">
                  <c:v>19.083440695128637</c:v>
                </c:pt>
                <c:pt idx="2649">
                  <c:v>19.083440695128637</c:v>
                </c:pt>
                <c:pt idx="2650">
                  <c:v>19.083440695128637</c:v>
                </c:pt>
                <c:pt idx="2651">
                  <c:v>19.083440695128637</c:v>
                </c:pt>
                <c:pt idx="2652">
                  <c:v>19.083440695128637</c:v>
                </c:pt>
                <c:pt idx="2653">
                  <c:v>19.083440695128637</c:v>
                </c:pt>
                <c:pt idx="2654">
                  <c:v>19.083440695128637</c:v>
                </c:pt>
                <c:pt idx="2655">
                  <c:v>19.083440695128637</c:v>
                </c:pt>
                <c:pt idx="2656">
                  <c:v>19.083440695128637</c:v>
                </c:pt>
                <c:pt idx="2657">
                  <c:v>19.083440695128637</c:v>
                </c:pt>
                <c:pt idx="2658">
                  <c:v>19.083440695128637</c:v>
                </c:pt>
                <c:pt idx="2659">
                  <c:v>19.083440695128637</c:v>
                </c:pt>
                <c:pt idx="2660">
                  <c:v>19.083440695128637</c:v>
                </c:pt>
                <c:pt idx="2661">
                  <c:v>19.083440695128637</c:v>
                </c:pt>
                <c:pt idx="2662">
                  <c:v>19.083440695128637</c:v>
                </c:pt>
                <c:pt idx="2663">
                  <c:v>19.083440695128637</c:v>
                </c:pt>
                <c:pt idx="2664">
                  <c:v>19.083440695128637</c:v>
                </c:pt>
                <c:pt idx="2665">
                  <c:v>19.083440695128637</c:v>
                </c:pt>
                <c:pt idx="2666">
                  <c:v>19.083440695128637</c:v>
                </c:pt>
                <c:pt idx="2667">
                  <c:v>19.083440695128637</c:v>
                </c:pt>
                <c:pt idx="2668">
                  <c:v>19.083440695128637</c:v>
                </c:pt>
                <c:pt idx="2669">
                  <c:v>19.083440695128637</c:v>
                </c:pt>
                <c:pt idx="2670">
                  <c:v>19.083440695128637</c:v>
                </c:pt>
                <c:pt idx="2671">
                  <c:v>19.083440695128637</c:v>
                </c:pt>
                <c:pt idx="2672">
                  <c:v>19.083440695128637</c:v>
                </c:pt>
                <c:pt idx="2673">
                  <c:v>19.083440695128637</c:v>
                </c:pt>
                <c:pt idx="2674">
                  <c:v>19.083440695128637</c:v>
                </c:pt>
                <c:pt idx="2675">
                  <c:v>19.083440695128637</c:v>
                </c:pt>
                <c:pt idx="2676">
                  <c:v>19.083440695128637</c:v>
                </c:pt>
                <c:pt idx="2677">
                  <c:v>19.083440695128637</c:v>
                </c:pt>
                <c:pt idx="2678">
                  <c:v>19.083440695128637</c:v>
                </c:pt>
                <c:pt idx="2679">
                  <c:v>19.083440695128637</c:v>
                </c:pt>
                <c:pt idx="2680">
                  <c:v>19.083440695128637</c:v>
                </c:pt>
                <c:pt idx="2681">
                  <c:v>19.083440695128637</c:v>
                </c:pt>
                <c:pt idx="2682">
                  <c:v>19.083440695128637</c:v>
                </c:pt>
                <c:pt idx="2683">
                  <c:v>19.083440695128637</c:v>
                </c:pt>
                <c:pt idx="2684">
                  <c:v>19.083440695128637</c:v>
                </c:pt>
                <c:pt idx="2685">
                  <c:v>19.083440695128637</c:v>
                </c:pt>
                <c:pt idx="2686">
                  <c:v>19.083440695128637</c:v>
                </c:pt>
                <c:pt idx="2687">
                  <c:v>19.083440695128637</c:v>
                </c:pt>
                <c:pt idx="2688">
                  <c:v>19.083440695128637</c:v>
                </c:pt>
                <c:pt idx="2689">
                  <c:v>19.083440695128637</c:v>
                </c:pt>
                <c:pt idx="2690">
                  <c:v>19.083440695128637</c:v>
                </c:pt>
                <c:pt idx="2691">
                  <c:v>19.083440695128637</c:v>
                </c:pt>
                <c:pt idx="2692">
                  <c:v>19.083440695128637</c:v>
                </c:pt>
                <c:pt idx="2693">
                  <c:v>19.083440695128637</c:v>
                </c:pt>
                <c:pt idx="2694">
                  <c:v>19.083440695128637</c:v>
                </c:pt>
                <c:pt idx="2695">
                  <c:v>19.083440695128637</c:v>
                </c:pt>
                <c:pt idx="2696">
                  <c:v>19.083440695128637</c:v>
                </c:pt>
                <c:pt idx="2697">
                  <c:v>19.083440695128637</c:v>
                </c:pt>
                <c:pt idx="2698">
                  <c:v>19.083440695128637</c:v>
                </c:pt>
                <c:pt idx="2699">
                  <c:v>19.083440695128637</c:v>
                </c:pt>
                <c:pt idx="2700">
                  <c:v>19.083440695128637</c:v>
                </c:pt>
                <c:pt idx="2701">
                  <c:v>19.083440695128637</c:v>
                </c:pt>
                <c:pt idx="2702">
                  <c:v>19.083440695128637</c:v>
                </c:pt>
                <c:pt idx="2703">
                  <c:v>19.083440695128637</c:v>
                </c:pt>
                <c:pt idx="2704">
                  <c:v>19.083440695128637</c:v>
                </c:pt>
                <c:pt idx="2705">
                  <c:v>19.083440695128637</c:v>
                </c:pt>
                <c:pt idx="2706">
                  <c:v>19.083440695128637</c:v>
                </c:pt>
                <c:pt idx="2707">
                  <c:v>19.083440695128637</c:v>
                </c:pt>
                <c:pt idx="2708">
                  <c:v>19.083440695128637</c:v>
                </c:pt>
                <c:pt idx="2709">
                  <c:v>19.083440695128637</c:v>
                </c:pt>
                <c:pt idx="2710">
                  <c:v>19.083440695128637</c:v>
                </c:pt>
                <c:pt idx="2711">
                  <c:v>19.083440695128637</c:v>
                </c:pt>
                <c:pt idx="2712">
                  <c:v>19.083440695128637</c:v>
                </c:pt>
                <c:pt idx="2713">
                  <c:v>19.083440695128637</c:v>
                </c:pt>
                <c:pt idx="2714">
                  <c:v>19.083440695128637</c:v>
                </c:pt>
                <c:pt idx="2715">
                  <c:v>19.083440695128637</c:v>
                </c:pt>
                <c:pt idx="2716">
                  <c:v>19.083440695128637</c:v>
                </c:pt>
                <c:pt idx="2717">
                  <c:v>19.083440695128637</c:v>
                </c:pt>
                <c:pt idx="2718">
                  <c:v>19.083440695128637</c:v>
                </c:pt>
                <c:pt idx="2719">
                  <c:v>19.083440695128637</c:v>
                </c:pt>
                <c:pt idx="2720">
                  <c:v>19.083440695128637</c:v>
                </c:pt>
                <c:pt idx="2721">
                  <c:v>19.083440695128637</c:v>
                </c:pt>
                <c:pt idx="2722">
                  <c:v>19.083440695128637</c:v>
                </c:pt>
                <c:pt idx="2723">
                  <c:v>19.083440695128637</c:v>
                </c:pt>
                <c:pt idx="2724">
                  <c:v>19.083440695128637</c:v>
                </c:pt>
                <c:pt idx="2725">
                  <c:v>19.083440695128637</c:v>
                </c:pt>
                <c:pt idx="2726">
                  <c:v>19.083440695128637</c:v>
                </c:pt>
                <c:pt idx="2727">
                  <c:v>19.083440695128637</c:v>
                </c:pt>
                <c:pt idx="2728">
                  <c:v>19.083440695128637</c:v>
                </c:pt>
                <c:pt idx="2729">
                  <c:v>19.083440695128637</c:v>
                </c:pt>
                <c:pt idx="2730">
                  <c:v>19.083440695128637</c:v>
                </c:pt>
                <c:pt idx="2731">
                  <c:v>19.083440695128637</c:v>
                </c:pt>
                <c:pt idx="2732">
                  <c:v>19.083440695128637</c:v>
                </c:pt>
                <c:pt idx="2733">
                  <c:v>19.083440695128637</c:v>
                </c:pt>
                <c:pt idx="2734">
                  <c:v>19.083440695128637</c:v>
                </c:pt>
                <c:pt idx="2735">
                  <c:v>19.083440695128637</c:v>
                </c:pt>
                <c:pt idx="2736">
                  <c:v>19.083440695128637</c:v>
                </c:pt>
                <c:pt idx="2737">
                  <c:v>19.083440695128637</c:v>
                </c:pt>
                <c:pt idx="2738">
                  <c:v>19.083440695128637</c:v>
                </c:pt>
                <c:pt idx="2739">
                  <c:v>19.083440695128637</c:v>
                </c:pt>
                <c:pt idx="2740">
                  <c:v>19.083440695128637</c:v>
                </c:pt>
                <c:pt idx="2741">
                  <c:v>19.083440695128637</c:v>
                </c:pt>
                <c:pt idx="2742">
                  <c:v>19.083440695128637</c:v>
                </c:pt>
                <c:pt idx="2743">
                  <c:v>19.083440695128637</c:v>
                </c:pt>
                <c:pt idx="2744">
                  <c:v>19.083440695128637</c:v>
                </c:pt>
                <c:pt idx="2745">
                  <c:v>19.083440695128637</c:v>
                </c:pt>
                <c:pt idx="2746">
                  <c:v>19.083440695128637</c:v>
                </c:pt>
                <c:pt idx="2747">
                  <c:v>19.083440695128637</c:v>
                </c:pt>
                <c:pt idx="2748">
                  <c:v>19.083440695128637</c:v>
                </c:pt>
                <c:pt idx="2749">
                  <c:v>19.083440695128637</c:v>
                </c:pt>
                <c:pt idx="2750">
                  <c:v>19.083440695128637</c:v>
                </c:pt>
                <c:pt idx="2751">
                  <c:v>19.083440695128637</c:v>
                </c:pt>
                <c:pt idx="2752">
                  <c:v>19.083440695128637</c:v>
                </c:pt>
                <c:pt idx="2753">
                  <c:v>19.083440695128637</c:v>
                </c:pt>
                <c:pt idx="2754">
                  <c:v>19.083440695128637</c:v>
                </c:pt>
                <c:pt idx="2755">
                  <c:v>19.083440695128637</c:v>
                </c:pt>
                <c:pt idx="2756">
                  <c:v>19.083440695128637</c:v>
                </c:pt>
                <c:pt idx="2757">
                  <c:v>19.083440695128637</c:v>
                </c:pt>
                <c:pt idx="2758">
                  <c:v>19.083440695128637</c:v>
                </c:pt>
                <c:pt idx="2759">
                  <c:v>19.083440695128637</c:v>
                </c:pt>
                <c:pt idx="2760">
                  <c:v>19.083440695128637</c:v>
                </c:pt>
                <c:pt idx="2761">
                  <c:v>19.083440695128637</c:v>
                </c:pt>
                <c:pt idx="2762">
                  <c:v>19.083440695128637</c:v>
                </c:pt>
                <c:pt idx="2763">
                  <c:v>19.083440695128637</c:v>
                </c:pt>
                <c:pt idx="2764">
                  <c:v>19.083440695128637</c:v>
                </c:pt>
                <c:pt idx="2765">
                  <c:v>19.083440695128637</c:v>
                </c:pt>
                <c:pt idx="2766">
                  <c:v>19.083440695128637</c:v>
                </c:pt>
                <c:pt idx="2767">
                  <c:v>19.083440695128637</c:v>
                </c:pt>
                <c:pt idx="2768">
                  <c:v>19.083440695128637</c:v>
                </c:pt>
                <c:pt idx="2769">
                  <c:v>19.083440695128637</c:v>
                </c:pt>
                <c:pt idx="2770">
                  <c:v>19.083440695128637</c:v>
                </c:pt>
                <c:pt idx="2771">
                  <c:v>19.083440695128637</c:v>
                </c:pt>
                <c:pt idx="2772">
                  <c:v>19.083440695128637</c:v>
                </c:pt>
                <c:pt idx="2773">
                  <c:v>19.083440695128637</c:v>
                </c:pt>
                <c:pt idx="2774">
                  <c:v>19.083440695128637</c:v>
                </c:pt>
                <c:pt idx="2775">
                  <c:v>19.083440695128637</c:v>
                </c:pt>
                <c:pt idx="2776">
                  <c:v>19.083440695128637</c:v>
                </c:pt>
                <c:pt idx="2777">
                  <c:v>19.083440695128637</c:v>
                </c:pt>
                <c:pt idx="2778">
                  <c:v>19.083440695128637</c:v>
                </c:pt>
                <c:pt idx="2779">
                  <c:v>19.083440695128637</c:v>
                </c:pt>
                <c:pt idx="2780">
                  <c:v>19.083440695128637</c:v>
                </c:pt>
                <c:pt idx="2781">
                  <c:v>19.083440695128637</c:v>
                </c:pt>
                <c:pt idx="2782">
                  <c:v>19.083440695128637</c:v>
                </c:pt>
                <c:pt idx="2783">
                  <c:v>19.083440695128637</c:v>
                </c:pt>
                <c:pt idx="2784">
                  <c:v>19.083440695128637</c:v>
                </c:pt>
                <c:pt idx="2785">
                  <c:v>19.083440695128637</c:v>
                </c:pt>
                <c:pt idx="2786">
                  <c:v>19.083440695128637</c:v>
                </c:pt>
                <c:pt idx="2787">
                  <c:v>19.083440695128637</c:v>
                </c:pt>
                <c:pt idx="2788">
                  <c:v>19.083440695128637</c:v>
                </c:pt>
                <c:pt idx="2789">
                  <c:v>19.083440695128637</c:v>
                </c:pt>
                <c:pt idx="2790">
                  <c:v>19.083440695128637</c:v>
                </c:pt>
                <c:pt idx="2791">
                  <c:v>19.083440695128637</c:v>
                </c:pt>
                <c:pt idx="2792">
                  <c:v>19.083440695128637</c:v>
                </c:pt>
                <c:pt idx="2793">
                  <c:v>19.083440695128637</c:v>
                </c:pt>
                <c:pt idx="2794">
                  <c:v>19.083440695128637</c:v>
                </c:pt>
                <c:pt idx="2795">
                  <c:v>19.083440695128637</c:v>
                </c:pt>
                <c:pt idx="2796">
                  <c:v>19.083440695128637</c:v>
                </c:pt>
                <c:pt idx="2797">
                  <c:v>19.083440695128637</c:v>
                </c:pt>
                <c:pt idx="2798">
                  <c:v>19.083440695128637</c:v>
                </c:pt>
                <c:pt idx="2799">
                  <c:v>19.083440695128637</c:v>
                </c:pt>
                <c:pt idx="2800">
                  <c:v>19.083440695128637</c:v>
                </c:pt>
                <c:pt idx="2801">
                  <c:v>19.083440695128637</c:v>
                </c:pt>
                <c:pt idx="2802">
                  <c:v>19.083440695128637</c:v>
                </c:pt>
                <c:pt idx="2803">
                  <c:v>19.083440695128637</c:v>
                </c:pt>
                <c:pt idx="2804">
                  <c:v>19.083440695128637</c:v>
                </c:pt>
                <c:pt idx="2805">
                  <c:v>19.083440695128637</c:v>
                </c:pt>
                <c:pt idx="2806">
                  <c:v>19.083440695128637</c:v>
                </c:pt>
                <c:pt idx="2807">
                  <c:v>19.083440695128637</c:v>
                </c:pt>
                <c:pt idx="2808">
                  <c:v>19.083440695128637</c:v>
                </c:pt>
                <c:pt idx="2809">
                  <c:v>19.083440695128637</c:v>
                </c:pt>
                <c:pt idx="2810">
                  <c:v>19.083440695128637</c:v>
                </c:pt>
                <c:pt idx="2811">
                  <c:v>19.083440695128637</c:v>
                </c:pt>
                <c:pt idx="2812">
                  <c:v>19.083440695128637</c:v>
                </c:pt>
                <c:pt idx="2813">
                  <c:v>19.083440695128637</c:v>
                </c:pt>
                <c:pt idx="2814">
                  <c:v>19.083440695128637</c:v>
                </c:pt>
                <c:pt idx="2815">
                  <c:v>19.083440695128637</c:v>
                </c:pt>
                <c:pt idx="2816">
                  <c:v>19.083440695128637</c:v>
                </c:pt>
                <c:pt idx="2817">
                  <c:v>19.083440695128637</c:v>
                </c:pt>
                <c:pt idx="2818">
                  <c:v>19.083440695128637</c:v>
                </c:pt>
                <c:pt idx="2819">
                  <c:v>19.083440695128637</c:v>
                </c:pt>
                <c:pt idx="2820">
                  <c:v>19.083440695128637</c:v>
                </c:pt>
                <c:pt idx="2821">
                  <c:v>19.083440695128637</c:v>
                </c:pt>
                <c:pt idx="2822">
                  <c:v>19.083440695128637</c:v>
                </c:pt>
                <c:pt idx="2823">
                  <c:v>19.083440695128637</c:v>
                </c:pt>
                <c:pt idx="2824">
                  <c:v>19.083440695128637</c:v>
                </c:pt>
                <c:pt idx="2825">
                  <c:v>19.083440695128637</c:v>
                </c:pt>
                <c:pt idx="2826">
                  <c:v>19.083440695128637</c:v>
                </c:pt>
                <c:pt idx="2827">
                  <c:v>19.083440695128637</c:v>
                </c:pt>
                <c:pt idx="2828">
                  <c:v>19.083440695128637</c:v>
                </c:pt>
                <c:pt idx="2829">
                  <c:v>19.083440695128637</c:v>
                </c:pt>
                <c:pt idx="2830">
                  <c:v>19.083440695128637</c:v>
                </c:pt>
                <c:pt idx="2831">
                  <c:v>19.083440695128637</c:v>
                </c:pt>
                <c:pt idx="2832">
                  <c:v>19.083440695128637</c:v>
                </c:pt>
                <c:pt idx="2833">
                  <c:v>19.083440695128637</c:v>
                </c:pt>
                <c:pt idx="2834">
                  <c:v>19.083440695128637</c:v>
                </c:pt>
                <c:pt idx="2835">
                  <c:v>19.083440695128637</c:v>
                </c:pt>
                <c:pt idx="2836">
                  <c:v>19.083440695128637</c:v>
                </c:pt>
                <c:pt idx="2837">
                  <c:v>19.083440695128637</c:v>
                </c:pt>
                <c:pt idx="2838">
                  <c:v>19.083440695128637</c:v>
                </c:pt>
                <c:pt idx="2839">
                  <c:v>19.083440695128637</c:v>
                </c:pt>
                <c:pt idx="2840">
                  <c:v>19.083440695128637</c:v>
                </c:pt>
                <c:pt idx="2841">
                  <c:v>19.083440695128637</c:v>
                </c:pt>
                <c:pt idx="2842">
                  <c:v>19.083440695128637</c:v>
                </c:pt>
                <c:pt idx="2843">
                  <c:v>19.083440695128637</c:v>
                </c:pt>
                <c:pt idx="2844">
                  <c:v>19.083440695128637</c:v>
                </c:pt>
                <c:pt idx="2845">
                  <c:v>19.083440695128637</c:v>
                </c:pt>
                <c:pt idx="2846">
                  <c:v>19.083440695128637</c:v>
                </c:pt>
                <c:pt idx="2847">
                  <c:v>19.083440695128637</c:v>
                </c:pt>
                <c:pt idx="2848">
                  <c:v>19.083440695128637</c:v>
                </c:pt>
                <c:pt idx="2849">
                  <c:v>19.083440695128637</c:v>
                </c:pt>
                <c:pt idx="2850">
                  <c:v>19.083440695128637</c:v>
                </c:pt>
                <c:pt idx="2851">
                  <c:v>19.083440695128637</c:v>
                </c:pt>
                <c:pt idx="2852">
                  <c:v>19.083440695128637</c:v>
                </c:pt>
                <c:pt idx="2853">
                  <c:v>19.083440695128637</c:v>
                </c:pt>
                <c:pt idx="2854">
                  <c:v>19.083440695128637</c:v>
                </c:pt>
                <c:pt idx="2855">
                  <c:v>19.083440695128637</c:v>
                </c:pt>
                <c:pt idx="2856">
                  <c:v>19.083440695128637</c:v>
                </c:pt>
                <c:pt idx="2857">
                  <c:v>19.083440695128637</c:v>
                </c:pt>
                <c:pt idx="2858">
                  <c:v>19.083440695128637</c:v>
                </c:pt>
                <c:pt idx="2859">
                  <c:v>19.083440695128637</c:v>
                </c:pt>
                <c:pt idx="2860">
                  <c:v>19.083440695128637</c:v>
                </c:pt>
                <c:pt idx="2861">
                  <c:v>19.083440695128637</c:v>
                </c:pt>
                <c:pt idx="2862">
                  <c:v>19.083440695128637</c:v>
                </c:pt>
                <c:pt idx="2863">
                  <c:v>19.083440695128637</c:v>
                </c:pt>
                <c:pt idx="2864">
                  <c:v>19.083440695128637</c:v>
                </c:pt>
                <c:pt idx="2865">
                  <c:v>19.083440695128637</c:v>
                </c:pt>
                <c:pt idx="2866">
                  <c:v>19.083440695128637</c:v>
                </c:pt>
                <c:pt idx="2867">
                  <c:v>19.083440695128637</c:v>
                </c:pt>
                <c:pt idx="2868">
                  <c:v>19.083440695128637</c:v>
                </c:pt>
                <c:pt idx="2869">
                  <c:v>19.083440695128637</c:v>
                </c:pt>
                <c:pt idx="2870">
                  <c:v>19.083440695128637</c:v>
                </c:pt>
                <c:pt idx="2871">
                  <c:v>19.083440695128637</c:v>
                </c:pt>
                <c:pt idx="2872">
                  <c:v>19.083440695128637</c:v>
                </c:pt>
                <c:pt idx="2873">
                  <c:v>19.083440695128637</c:v>
                </c:pt>
                <c:pt idx="2874">
                  <c:v>19.083440695128637</c:v>
                </c:pt>
                <c:pt idx="2875">
                  <c:v>19.083440695128637</c:v>
                </c:pt>
                <c:pt idx="2876">
                  <c:v>19.083440695128637</c:v>
                </c:pt>
                <c:pt idx="2877">
                  <c:v>19.083440695128637</c:v>
                </c:pt>
                <c:pt idx="2878">
                  <c:v>19.083440695128637</c:v>
                </c:pt>
                <c:pt idx="2879">
                  <c:v>19.083440695128637</c:v>
                </c:pt>
                <c:pt idx="2880">
                  <c:v>19.083440695128637</c:v>
                </c:pt>
                <c:pt idx="2881">
                  <c:v>19.083440695128637</c:v>
                </c:pt>
                <c:pt idx="2882">
                  <c:v>19.083440695128637</c:v>
                </c:pt>
                <c:pt idx="2883">
                  <c:v>19.083440695128637</c:v>
                </c:pt>
                <c:pt idx="2884">
                  <c:v>19.083440695128637</c:v>
                </c:pt>
                <c:pt idx="2885">
                  <c:v>19.083440695128637</c:v>
                </c:pt>
                <c:pt idx="2886">
                  <c:v>19.083440695128637</c:v>
                </c:pt>
                <c:pt idx="2887">
                  <c:v>19.083440695128637</c:v>
                </c:pt>
                <c:pt idx="2888">
                  <c:v>19.083440695128637</c:v>
                </c:pt>
                <c:pt idx="2889">
                  <c:v>19.083440695128637</c:v>
                </c:pt>
                <c:pt idx="2890">
                  <c:v>19.083440695128637</c:v>
                </c:pt>
                <c:pt idx="2891">
                  <c:v>19.083440695128637</c:v>
                </c:pt>
                <c:pt idx="2892">
                  <c:v>19.083440695128637</c:v>
                </c:pt>
                <c:pt idx="2893">
                  <c:v>19.083440695128637</c:v>
                </c:pt>
                <c:pt idx="2894">
                  <c:v>19.083440695128637</c:v>
                </c:pt>
                <c:pt idx="2895">
                  <c:v>19.083440695128637</c:v>
                </c:pt>
                <c:pt idx="2896">
                  <c:v>19.083440695128637</c:v>
                </c:pt>
                <c:pt idx="2897">
                  <c:v>19.083440695128637</c:v>
                </c:pt>
                <c:pt idx="2898">
                  <c:v>19.083440695128637</c:v>
                </c:pt>
                <c:pt idx="2899">
                  <c:v>19.083440695128637</c:v>
                </c:pt>
                <c:pt idx="2900">
                  <c:v>19.083440695128637</c:v>
                </c:pt>
                <c:pt idx="2901">
                  <c:v>19.083440695128637</c:v>
                </c:pt>
                <c:pt idx="2902">
                  <c:v>19.083440695128637</c:v>
                </c:pt>
                <c:pt idx="2903">
                  <c:v>19.083440695128637</c:v>
                </c:pt>
                <c:pt idx="2904">
                  <c:v>19.083440695128637</c:v>
                </c:pt>
                <c:pt idx="2905">
                  <c:v>19.083440695128637</c:v>
                </c:pt>
                <c:pt idx="2906">
                  <c:v>19.083440695128637</c:v>
                </c:pt>
                <c:pt idx="2907">
                  <c:v>19.083440695128637</c:v>
                </c:pt>
                <c:pt idx="2908">
                  <c:v>19.083440695128637</c:v>
                </c:pt>
                <c:pt idx="2909">
                  <c:v>19.083440695128637</c:v>
                </c:pt>
                <c:pt idx="2910">
                  <c:v>19.083440695128637</c:v>
                </c:pt>
                <c:pt idx="2911">
                  <c:v>19.083440695128637</c:v>
                </c:pt>
                <c:pt idx="2912">
                  <c:v>19.083440695128637</c:v>
                </c:pt>
                <c:pt idx="2913">
                  <c:v>19.083440695128637</c:v>
                </c:pt>
                <c:pt idx="2914">
                  <c:v>19.083440695128637</c:v>
                </c:pt>
                <c:pt idx="2915">
                  <c:v>19.083440695128637</c:v>
                </c:pt>
                <c:pt idx="2916">
                  <c:v>19.083440695128637</c:v>
                </c:pt>
                <c:pt idx="2917">
                  <c:v>19.083440695128637</c:v>
                </c:pt>
                <c:pt idx="2918">
                  <c:v>19.083440695128637</c:v>
                </c:pt>
                <c:pt idx="2919">
                  <c:v>19.083440695128637</c:v>
                </c:pt>
                <c:pt idx="2920">
                  <c:v>19.083440695128637</c:v>
                </c:pt>
                <c:pt idx="2921">
                  <c:v>19.083440695128637</c:v>
                </c:pt>
                <c:pt idx="2922">
                  <c:v>19.083440695128637</c:v>
                </c:pt>
                <c:pt idx="2923">
                  <c:v>19.083440695128637</c:v>
                </c:pt>
                <c:pt idx="2924">
                  <c:v>19.083440695128637</c:v>
                </c:pt>
                <c:pt idx="2925">
                  <c:v>19.083440695128637</c:v>
                </c:pt>
                <c:pt idx="2926">
                  <c:v>19.083440695128637</c:v>
                </c:pt>
                <c:pt idx="2927">
                  <c:v>19.083440695128637</c:v>
                </c:pt>
                <c:pt idx="2928">
                  <c:v>19.083440695128637</c:v>
                </c:pt>
                <c:pt idx="2929">
                  <c:v>19.083440695128637</c:v>
                </c:pt>
                <c:pt idx="2930">
                  <c:v>19.083440695128637</c:v>
                </c:pt>
                <c:pt idx="2931">
                  <c:v>19.083440695128637</c:v>
                </c:pt>
                <c:pt idx="2932">
                  <c:v>19.083440695128637</c:v>
                </c:pt>
                <c:pt idx="2933">
                  <c:v>19.083440695128637</c:v>
                </c:pt>
                <c:pt idx="2934">
                  <c:v>19.083440695128637</c:v>
                </c:pt>
                <c:pt idx="2935">
                  <c:v>19.083440695128637</c:v>
                </c:pt>
                <c:pt idx="2936">
                  <c:v>19.083440695128637</c:v>
                </c:pt>
                <c:pt idx="2937">
                  <c:v>19.083440695128637</c:v>
                </c:pt>
                <c:pt idx="2938">
                  <c:v>19.083440695128637</c:v>
                </c:pt>
                <c:pt idx="2939">
                  <c:v>19.083440695128637</c:v>
                </c:pt>
                <c:pt idx="2940">
                  <c:v>19.083440695128637</c:v>
                </c:pt>
                <c:pt idx="2941">
                  <c:v>19.083440695128637</c:v>
                </c:pt>
                <c:pt idx="2942">
                  <c:v>19.083440695128637</c:v>
                </c:pt>
                <c:pt idx="2943">
                  <c:v>19.083440695128637</c:v>
                </c:pt>
                <c:pt idx="2944">
                  <c:v>19.083440695128637</c:v>
                </c:pt>
                <c:pt idx="2945">
                  <c:v>19.083440695128637</c:v>
                </c:pt>
                <c:pt idx="2946">
                  <c:v>19.083440695128637</c:v>
                </c:pt>
                <c:pt idx="2947">
                  <c:v>19.083440695128637</c:v>
                </c:pt>
                <c:pt idx="2948">
                  <c:v>19.083440695128637</c:v>
                </c:pt>
                <c:pt idx="2949">
                  <c:v>19.083440695128637</c:v>
                </c:pt>
                <c:pt idx="2950">
                  <c:v>19.083440695128637</c:v>
                </c:pt>
                <c:pt idx="2951">
                  <c:v>19.083440695128637</c:v>
                </c:pt>
                <c:pt idx="2952">
                  <c:v>19.083440695128637</c:v>
                </c:pt>
                <c:pt idx="2953">
                  <c:v>19.083440695128637</c:v>
                </c:pt>
                <c:pt idx="2954">
                  <c:v>19.083440695128637</c:v>
                </c:pt>
                <c:pt idx="2955">
                  <c:v>19.083440695128637</c:v>
                </c:pt>
                <c:pt idx="2956">
                  <c:v>19.083440695128637</c:v>
                </c:pt>
                <c:pt idx="2957">
                  <c:v>19.083440695128637</c:v>
                </c:pt>
                <c:pt idx="2958">
                  <c:v>19.083440695128637</c:v>
                </c:pt>
                <c:pt idx="2959">
                  <c:v>19.083440695128637</c:v>
                </c:pt>
                <c:pt idx="2960">
                  <c:v>19.083440695128637</c:v>
                </c:pt>
                <c:pt idx="2961">
                  <c:v>19.083440695128637</c:v>
                </c:pt>
                <c:pt idx="2962">
                  <c:v>19.083440695128637</c:v>
                </c:pt>
                <c:pt idx="2963">
                  <c:v>19.083440695128637</c:v>
                </c:pt>
                <c:pt idx="2964">
                  <c:v>19.083440695128637</c:v>
                </c:pt>
                <c:pt idx="2965">
                  <c:v>19.083440695128637</c:v>
                </c:pt>
                <c:pt idx="2966">
                  <c:v>19.083440695128637</c:v>
                </c:pt>
                <c:pt idx="2967">
                  <c:v>19.083440695128637</c:v>
                </c:pt>
                <c:pt idx="2968">
                  <c:v>19.083440695128637</c:v>
                </c:pt>
                <c:pt idx="2969">
                  <c:v>19.083440695128637</c:v>
                </c:pt>
                <c:pt idx="2970">
                  <c:v>19.083440695128637</c:v>
                </c:pt>
                <c:pt idx="2971">
                  <c:v>19.083440695128637</c:v>
                </c:pt>
                <c:pt idx="2972">
                  <c:v>19.083440695128637</c:v>
                </c:pt>
                <c:pt idx="2973">
                  <c:v>19.083440695128637</c:v>
                </c:pt>
                <c:pt idx="2974">
                  <c:v>19.083440695128637</c:v>
                </c:pt>
                <c:pt idx="2975">
                  <c:v>19.083440695128637</c:v>
                </c:pt>
                <c:pt idx="2976">
                  <c:v>19.083440695128637</c:v>
                </c:pt>
                <c:pt idx="2977">
                  <c:v>19.083440695128637</c:v>
                </c:pt>
                <c:pt idx="2978">
                  <c:v>19.083440695128637</c:v>
                </c:pt>
                <c:pt idx="2979">
                  <c:v>19.083440695128637</c:v>
                </c:pt>
                <c:pt idx="2980">
                  <c:v>19.083440695128637</c:v>
                </c:pt>
                <c:pt idx="2981">
                  <c:v>19.083440695128637</c:v>
                </c:pt>
                <c:pt idx="2982">
                  <c:v>19.083440695128637</c:v>
                </c:pt>
                <c:pt idx="2983">
                  <c:v>19.083440695128637</c:v>
                </c:pt>
                <c:pt idx="2984">
                  <c:v>19.083440695128637</c:v>
                </c:pt>
                <c:pt idx="2985">
                  <c:v>19.083440695128637</c:v>
                </c:pt>
                <c:pt idx="2986">
                  <c:v>19.083440695128637</c:v>
                </c:pt>
                <c:pt idx="2987">
                  <c:v>19.083440695128637</c:v>
                </c:pt>
                <c:pt idx="2988">
                  <c:v>19.083440695128637</c:v>
                </c:pt>
                <c:pt idx="2989">
                  <c:v>19.083440695128637</c:v>
                </c:pt>
                <c:pt idx="2990">
                  <c:v>19.083440695128637</c:v>
                </c:pt>
                <c:pt idx="2991">
                  <c:v>19.083440695128637</c:v>
                </c:pt>
                <c:pt idx="2992">
                  <c:v>19.083440695128637</c:v>
                </c:pt>
                <c:pt idx="2993">
                  <c:v>19.083440695128637</c:v>
                </c:pt>
                <c:pt idx="2994">
                  <c:v>19.083440695128637</c:v>
                </c:pt>
                <c:pt idx="2995">
                  <c:v>19.083440695128637</c:v>
                </c:pt>
                <c:pt idx="2996">
                  <c:v>19.083440695128637</c:v>
                </c:pt>
                <c:pt idx="2997">
                  <c:v>19.083440695128637</c:v>
                </c:pt>
                <c:pt idx="2998">
                  <c:v>19.083440695128637</c:v>
                </c:pt>
                <c:pt idx="2999">
                  <c:v>19.083440695128637</c:v>
                </c:pt>
                <c:pt idx="3000">
                  <c:v>19.083440695128637</c:v>
                </c:pt>
                <c:pt idx="3001">
                  <c:v>19.083440695128637</c:v>
                </c:pt>
                <c:pt idx="3002">
                  <c:v>19.083440695128637</c:v>
                </c:pt>
                <c:pt idx="3003">
                  <c:v>19.083440695128637</c:v>
                </c:pt>
                <c:pt idx="3004">
                  <c:v>19.083440695128637</c:v>
                </c:pt>
                <c:pt idx="3005">
                  <c:v>19.083440695128637</c:v>
                </c:pt>
                <c:pt idx="3006">
                  <c:v>19.083440695128637</c:v>
                </c:pt>
                <c:pt idx="3007">
                  <c:v>19.083440695128637</c:v>
                </c:pt>
                <c:pt idx="3008">
                  <c:v>19.083440695128637</c:v>
                </c:pt>
                <c:pt idx="3009">
                  <c:v>19.083440695128637</c:v>
                </c:pt>
                <c:pt idx="3010">
                  <c:v>19.083440695128637</c:v>
                </c:pt>
                <c:pt idx="3011">
                  <c:v>19.083440695128637</c:v>
                </c:pt>
                <c:pt idx="3012">
                  <c:v>19.083440695128637</c:v>
                </c:pt>
                <c:pt idx="3013">
                  <c:v>19.083440695128637</c:v>
                </c:pt>
                <c:pt idx="3014">
                  <c:v>19.083440695128637</c:v>
                </c:pt>
                <c:pt idx="3015">
                  <c:v>19.083440695128637</c:v>
                </c:pt>
                <c:pt idx="3016">
                  <c:v>19.083440695128637</c:v>
                </c:pt>
                <c:pt idx="3017">
                  <c:v>19.083440695128637</c:v>
                </c:pt>
                <c:pt idx="3018">
                  <c:v>19.083440695128637</c:v>
                </c:pt>
                <c:pt idx="3019">
                  <c:v>19.083440695128637</c:v>
                </c:pt>
                <c:pt idx="3020">
                  <c:v>19.083440695128637</c:v>
                </c:pt>
                <c:pt idx="3021">
                  <c:v>19.083440695128637</c:v>
                </c:pt>
                <c:pt idx="3022">
                  <c:v>19.083440695128637</c:v>
                </c:pt>
                <c:pt idx="3023">
                  <c:v>19.083440695128637</c:v>
                </c:pt>
                <c:pt idx="3024">
                  <c:v>19.083440695128637</c:v>
                </c:pt>
                <c:pt idx="3025">
                  <c:v>19.083440695128637</c:v>
                </c:pt>
                <c:pt idx="3026">
                  <c:v>19.083440695128637</c:v>
                </c:pt>
                <c:pt idx="3027">
                  <c:v>19.083440695128637</c:v>
                </c:pt>
                <c:pt idx="3028">
                  <c:v>19.083440695128637</c:v>
                </c:pt>
                <c:pt idx="3029">
                  <c:v>19.083440695128637</c:v>
                </c:pt>
                <c:pt idx="3030">
                  <c:v>19.083440695128637</c:v>
                </c:pt>
                <c:pt idx="3031">
                  <c:v>19.083440695128637</c:v>
                </c:pt>
                <c:pt idx="3032">
                  <c:v>19.083440695128637</c:v>
                </c:pt>
                <c:pt idx="3033">
                  <c:v>19.083440695128637</c:v>
                </c:pt>
                <c:pt idx="3034">
                  <c:v>19.083440695128637</c:v>
                </c:pt>
                <c:pt idx="3035">
                  <c:v>19.083440695128637</c:v>
                </c:pt>
                <c:pt idx="3036">
                  <c:v>19.083440695128637</c:v>
                </c:pt>
                <c:pt idx="3037">
                  <c:v>19.083440695128637</c:v>
                </c:pt>
                <c:pt idx="3038">
                  <c:v>19.083440695128637</c:v>
                </c:pt>
                <c:pt idx="3039">
                  <c:v>19.083440695128637</c:v>
                </c:pt>
                <c:pt idx="3040">
                  <c:v>19.083440695128637</c:v>
                </c:pt>
                <c:pt idx="3041">
                  <c:v>19.083440695128637</c:v>
                </c:pt>
                <c:pt idx="3042">
                  <c:v>19.083440695128637</c:v>
                </c:pt>
                <c:pt idx="3043">
                  <c:v>19.083440695128637</c:v>
                </c:pt>
                <c:pt idx="3044">
                  <c:v>19.083440695128637</c:v>
                </c:pt>
                <c:pt idx="3045">
                  <c:v>19.083440695128637</c:v>
                </c:pt>
                <c:pt idx="3046">
                  <c:v>19.083440695128637</c:v>
                </c:pt>
                <c:pt idx="3047">
                  <c:v>19.083440695128637</c:v>
                </c:pt>
                <c:pt idx="3048">
                  <c:v>19.083440695128637</c:v>
                </c:pt>
                <c:pt idx="3049">
                  <c:v>19.083440695128637</c:v>
                </c:pt>
                <c:pt idx="3050">
                  <c:v>19.083440695128637</c:v>
                </c:pt>
                <c:pt idx="3051">
                  <c:v>19.083440695128637</c:v>
                </c:pt>
                <c:pt idx="3052">
                  <c:v>19.083440695128637</c:v>
                </c:pt>
                <c:pt idx="3053">
                  <c:v>19.083440695128637</c:v>
                </c:pt>
                <c:pt idx="3054">
                  <c:v>19.083440695128637</c:v>
                </c:pt>
                <c:pt idx="3055">
                  <c:v>19.083440695128637</c:v>
                </c:pt>
                <c:pt idx="3056">
                  <c:v>19.083440695128637</c:v>
                </c:pt>
                <c:pt idx="3057">
                  <c:v>19.083440695128637</c:v>
                </c:pt>
                <c:pt idx="3058">
                  <c:v>19.083440695128637</c:v>
                </c:pt>
                <c:pt idx="3059">
                  <c:v>19.083440695128637</c:v>
                </c:pt>
                <c:pt idx="3060">
                  <c:v>19.083440695128637</c:v>
                </c:pt>
                <c:pt idx="3061">
                  <c:v>19.083440695128637</c:v>
                </c:pt>
                <c:pt idx="3062">
                  <c:v>19.083440695128637</c:v>
                </c:pt>
                <c:pt idx="3063">
                  <c:v>19.083440695128637</c:v>
                </c:pt>
                <c:pt idx="3064">
                  <c:v>19.083440695128637</c:v>
                </c:pt>
                <c:pt idx="3065">
                  <c:v>19.083440695128637</c:v>
                </c:pt>
                <c:pt idx="3066">
                  <c:v>19.083440695128637</c:v>
                </c:pt>
                <c:pt idx="3067">
                  <c:v>19.083440695128637</c:v>
                </c:pt>
                <c:pt idx="3068">
                  <c:v>19.083440695128637</c:v>
                </c:pt>
                <c:pt idx="3069">
                  <c:v>19.083440695128637</c:v>
                </c:pt>
                <c:pt idx="3070">
                  <c:v>19.083440695128637</c:v>
                </c:pt>
                <c:pt idx="3071">
                  <c:v>19.083440695128637</c:v>
                </c:pt>
                <c:pt idx="3072">
                  <c:v>19.083440695128637</c:v>
                </c:pt>
                <c:pt idx="3073">
                  <c:v>19.083440695128637</c:v>
                </c:pt>
                <c:pt idx="3074">
                  <c:v>19.083440695128637</c:v>
                </c:pt>
                <c:pt idx="3075">
                  <c:v>19.083440695128637</c:v>
                </c:pt>
                <c:pt idx="3076">
                  <c:v>19.083440695128637</c:v>
                </c:pt>
                <c:pt idx="3077">
                  <c:v>19.083440695128637</c:v>
                </c:pt>
                <c:pt idx="3078">
                  <c:v>19.083440695128637</c:v>
                </c:pt>
                <c:pt idx="3079">
                  <c:v>19.083440695128637</c:v>
                </c:pt>
                <c:pt idx="3080">
                  <c:v>19.083440695128637</c:v>
                </c:pt>
                <c:pt idx="3081">
                  <c:v>19.083440695128637</c:v>
                </c:pt>
                <c:pt idx="3082">
                  <c:v>19.083440695128637</c:v>
                </c:pt>
                <c:pt idx="3083">
                  <c:v>19.083440695128637</c:v>
                </c:pt>
                <c:pt idx="3084">
                  <c:v>19.083440695128637</c:v>
                </c:pt>
                <c:pt idx="3085">
                  <c:v>19.083440695128637</c:v>
                </c:pt>
                <c:pt idx="3086">
                  <c:v>19.083440695128637</c:v>
                </c:pt>
                <c:pt idx="3087">
                  <c:v>19.083440695128637</c:v>
                </c:pt>
                <c:pt idx="3088">
                  <c:v>19.083440695128637</c:v>
                </c:pt>
                <c:pt idx="3089">
                  <c:v>19.083440695128637</c:v>
                </c:pt>
                <c:pt idx="3090">
                  <c:v>19.083440695128637</c:v>
                </c:pt>
                <c:pt idx="3091">
                  <c:v>19.083440695128637</c:v>
                </c:pt>
                <c:pt idx="3092">
                  <c:v>19.083440695128637</c:v>
                </c:pt>
                <c:pt idx="3093">
                  <c:v>19.083440695128637</c:v>
                </c:pt>
                <c:pt idx="3094">
                  <c:v>19.083440695128637</c:v>
                </c:pt>
                <c:pt idx="3095">
                  <c:v>19.083440695128637</c:v>
                </c:pt>
                <c:pt idx="3096">
                  <c:v>19.083440695128637</c:v>
                </c:pt>
                <c:pt idx="3097">
                  <c:v>19.083440695128637</c:v>
                </c:pt>
                <c:pt idx="3098">
                  <c:v>19.083440695128637</c:v>
                </c:pt>
                <c:pt idx="3099">
                  <c:v>19.083440695128637</c:v>
                </c:pt>
                <c:pt idx="3100">
                  <c:v>19.083440695128637</c:v>
                </c:pt>
                <c:pt idx="3101">
                  <c:v>19.083440695128637</c:v>
                </c:pt>
                <c:pt idx="3102">
                  <c:v>19.083440695128637</c:v>
                </c:pt>
                <c:pt idx="3103">
                  <c:v>19.083440695128637</c:v>
                </c:pt>
                <c:pt idx="3104">
                  <c:v>19.083440695128637</c:v>
                </c:pt>
                <c:pt idx="3105">
                  <c:v>19.083440695128637</c:v>
                </c:pt>
                <c:pt idx="3106">
                  <c:v>19.083440695128637</c:v>
                </c:pt>
                <c:pt idx="3107">
                  <c:v>19.083440695128637</c:v>
                </c:pt>
                <c:pt idx="3108">
                  <c:v>19.083440695128637</c:v>
                </c:pt>
                <c:pt idx="3109">
                  <c:v>19.083440695128637</c:v>
                </c:pt>
                <c:pt idx="3110">
                  <c:v>19.083440695128637</c:v>
                </c:pt>
                <c:pt idx="3111">
                  <c:v>19.083440695128637</c:v>
                </c:pt>
                <c:pt idx="3112">
                  <c:v>19.083440695128637</c:v>
                </c:pt>
                <c:pt idx="3113">
                  <c:v>19.083440695128637</c:v>
                </c:pt>
                <c:pt idx="3114">
                  <c:v>19.083440695128637</c:v>
                </c:pt>
                <c:pt idx="3115">
                  <c:v>19.083440695128637</c:v>
                </c:pt>
                <c:pt idx="3116">
                  <c:v>19.083440695128637</c:v>
                </c:pt>
                <c:pt idx="3117">
                  <c:v>19.083440695128637</c:v>
                </c:pt>
                <c:pt idx="3118">
                  <c:v>19.083440695128637</c:v>
                </c:pt>
                <c:pt idx="3119">
                  <c:v>19.083440695128637</c:v>
                </c:pt>
                <c:pt idx="3120">
                  <c:v>19.083440695128637</c:v>
                </c:pt>
                <c:pt idx="3121">
                  <c:v>19.083440695128637</c:v>
                </c:pt>
                <c:pt idx="3122">
                  <c:v>19.083440695128637</c:v>
                </c:pt>
                <c:pt idx="3123">
                  <c:v>19.083440695128637</c:v>
                </c:pt>
                <c:pt idx="3124">
                  <c:v>19.083440695128637</c:v>
                </c:pt>
                <c:pt idx="3125">
                  <c:v>19.083440695128637</c:v>
                </c:pt>
                <c:pt idx="3126">
                  <c:v>19.083440695128637</c:v>
                </c:pt>
                <c:pt idx="3127">
                  <c:v>19.083440695128637</c:v>
                </c:pt>
                <c:pt idx="3128">
                  <c:v>19.083440695128637</c:v>
                </c:pt>
                <c:pt idx="3129">
                  <c:v>19.083440695128637</c:v>
                </c:pt>
                <c:pt idx="3130">
                  <c:v>19.083440695128637</c:v>
                </c:pt>
                <c:pt idx="3131">
                  <c:v>19.083440695128637</c:v>
                </c:pt>
                <c:pt idx="3132">
                  <c:v>19.083440695128637</c:v>
                </c:pt>
                <c:pt idx="3133">
                  <c:v>19.083440695128637</c:v>
                </c:pt>
                <c:pt idx="3134">
                  <c:v>19.083440695128637</c:v>
                </c:pt>
                <c:pt idx="3135">
                  <c:v>19.083440695128637</c:v>
                </c:pt>
                <c:pt idx="3136">
                  <c:v>19.083440695128637</c:v>
                </c:pt>
                <c:pt idx="3137">
                  <c:v>19.083440695128637</c:v>
                </c:pt>
                <c:pt idx="3138">
                  <c:v>19.083440695128637</c:v>
                </c:pt>
                <c:pt idx="3139">
                  <c:v>19.083440695128637</c:v>
                </c:pt>
                <c:pt idx="3140">
                  <c:v>19.083440695128637</c:v>
                </c:pt>
                <c:pt idx="3141">
                  <c:v>19.083440695128637</c:v>
                </c:pt>
                <c:pt idx="3142">
                  <c:v>19.083440695128637</c:v>
                </c:pt>
                <c:pt idx="3143">
                  <c:v>19.083440695128637</c:v>
                </c:pt>
                <c:pt idx="3144">
                  <c:v>19.083440695128637</c:v>
                </c:pt>
                <c:pt idx="3145">
                  <c:v>19.083440695128637</c:v>
                </c:pt>
                <c:pt idx="3146">
                  <c:v>19.083440695128637</c:v>
                </c:pt>
                <c:pt idx="3147">
                  <c:v>19.083440695128637</c:v>
                </c:pt>
                <c:pt idx="3148">
                  <c:v>19.083440695128637</c:v>
                </c:pt>
                <c:pt idx="3149">
                  <c:v>19.083440695128637</c:v>
                </c:pt>
                <c:pt idx="3150">
                  <c:v>19.083440695128637</c:v>
                </c:pt>
                <c:pt idx="3151">
                  <c:v>19.083440695128637</c:v>
                </c:pt>
                <c:pt idx="3152">
                  <c:v>19.083440695128637</c:v>
                </c:pt>
                <c:pt idx="3153">
                  <c:v>19.083440695128637</c:v>
                </c:pt>
                <c:pt idx="3154">
                  <c:v>19.083440695128637</c:v>
                </c:pt>
                <c:pt idx="3155">
                  <c:v>19.083440695128637</c:v>
                </c:pt>
                <c:pt idx="3156">
                  <c:v>19.083440695128637</c:v>
                </c:pt>
                <c:pt idx="3157">
                  <c:v>19.083440695128637</c:v>
                </c:pt>
                <c:pt idx="3158">
                  <c:v>19.083440695128637</c:v>
                </c:pt>
                <c:pt idx="3159">
                  <c:v>19.083440695128637</c:v>
                </c:pt>
                <c:pt idx="3160">
                  <c:v>19.083440695128637</c:v>
                </c:pt>
                <c:pt idx="3161">
                  <c:v>19.083440695128637</c:v>
                </c:pt>
                <c:pt idx="3162">
                  <c:v>19.083440695128637</c:v>
                </c:pt>
                <c:pt idx="3163">
                  <c:v>19.083440695128637</c:v>
                </c:pt>
                <c:pt idx="3164">
                  <c:v>19.083440695128637</c:v>
                </c:pt>
                <c:pt idx="3165">
                  <c:v>19.083440695128637</c:v>
                </c:pt>
                <c:pt idx="3166">
                  <c:v>19.083440695128637</c:v>
                </c:pt>
                <c:pt idx="3167">
                  <c:v>19.083440695128637</c:v>
                </c:pt>
                <c:pt idx="3168">
                  <c:v>19.083440695128637</c:v>
                </c:pt>
                <c:pt idx="3169">
                  <c:v>19.083440695128637</c:v>
                </c:pt>
                <c:pt idx="3170">
                  <c:v>19.083440695128637</c:v>
                </c:pt>
                <c:pt idx="3171">
                  <c:v>19.083440695128637</c:v>
                </c:pt>
                <c:pt idx="3172">
                  <c:v>19.083440695128637</c:v>
                </c:pt>
                <c:pt idx="3173">
                  <c:v>19.083440695128637</c:v>
                </c:pt>
                <c:pt idx="3174">
                  <c:v>19.083440695128637</c:v>
                </c:pt>
                <c:pt idx="3175">
                  <c:v>19.083440695128637</c:v>
                </c:pt>
                <c:pt idx="3176">
                  <c:v>19.083440695128637</c:v>
                </c:pt>
                <c:pt idx="3177">
                  <c:v>19.083440695128637</c:v>
                </c:pt>
                <c:pt idx="3178">
                  <c:v>19.083440695128637</c:v>
                </c:pt>
                <c:pt idx="3179">
                  <c:v>19.083440695128637</c:v>
                </c:pt>
                <c:pt idx="3180">
                  <c:v>19.083440695128637</c:v>
                </c:pt>
                <c:pt idx="3181">
                  <c:v>19.083440695128637</c:v>
                </c:pt>
                <c:pt idx="3182">
                  <c:v>19.083440695128637</c:v>
                </c:pt>
                <c:pt idx="3183">
                  <c:v>19.083440695128637</c:v>
                </c:pt>
                <c:pt idx="3184">
                  <c:v>19.083440695128637</c:v>
                </c:pt>
                <c:pt idx="3185">
                  <c:v>19.083440695128637</c:v>
                </c:pt>
                <c:pt idx="3186">
                  <c:v>19.083440695128637</c:v>
                </c:pt>
                <c:pt idx="3187">
                  <c:v>19.083440695128637</c:v>
                </c:pt>
                <c:pt idx="3188">
                  <c:v>19.083440695128637</c:v>
                </c:pt>
                <c:pt idx="3189">
                  <c:v>19.083440695128637</c:v>
                </c:pt>
                <c:pt idx="3190">
                  <c:v>19.083440695128637</c:v>
                </c:pt>
                <c:pt idx="3191">
                  <c:v>19.083440695128637</c:v>
                </c:pt>
                <c:pt idx="3192">
                  <c:v>19.083440695128637</c:v>
                </c:pt>
                <c:pt idx="3193">
                  <c:v>19.083440695128637</c:v>
                </c:pt>
                <c:pt idx="3194">
                  <c:v>19.083440695128637</c:v>
                </c:pt>
                <c:pt idx="3195">
                  <c:v>19.083440695128637</c:v>
                </c:pt>
                <c:pt idx="3196">
                  <c:v>19.083440695128637</c:v>
                </c:pt>
                <c:pt idx="3197">
                  <c:v>19.083440695128637</c:v>
                </c:pt>
                <c:pt idx="3198">
                  <c:v>19.083440695128637</c:v>
                </c:pt>
                <c:pt idx="3199">
                  <c:v>19.083440695128637</c:v>
                </c:pt>
                <c:pt idx="3200">
                  <c:v>19.083440695128637</c:v>
                </c:pt>
                <c:pt idx="3201">
                  <c:v>19.083440695128637</c:v>
                </c:pt>
                <c:pt idx="3202">
                  <c:v>19.083440695128637</c:v>
                </c:pt>
                <c:pt idx="3203">
                  <c:v>19.083440695128637</c:v>
                </c:pt>
                <c:pt idx="3204">
                  <c:v>19.083440695128637</c:v>
                </c:pt>
                <c:pt idx="3205">
                  <c:v>19.083440695128637</c:v>
                </c:pt>
                <c:pt idx="3206">
                  <c:v>19.083440695128637</c:v>
                </c:pt>
                <c:pt idx="3207">
                  <c:v>19.083440695128637</c:v>
                </c:pt>
                <c:pt idx="3208">
                  <c:v>19.083440695128637</c:v>
                </c:pt>
                <c:pt idx="3209">
                  <c:v>19.083440695128637</c:v>
                </c:pt>
                <c:pt idx="3210">
                  <c:v>19.083440695128637</c:v>
                </c:pt>
                <c:pt idx="3211">
                  <c:v>19.083440695128637</c:v>
                </c:pt>
                <c:pt idx="3212">
                  <c:v>19.083440695128637</c:v>
                </c:pt>
                <c:pt idx="3213">
                  <c:v>19.083440695128637</c:v>
                </c:pt>
                <c:pt idx="3214">
                  <c:v>19.083440695128637</c:v>
                </c:pt>
                <c:pt idx="3215">
                  <c:v>19.083440695128637</c:v>
                </c:pt>
                <c:pt idx="3216">
                  <c:v>19.083440695128637</c:v>
                </c:pt>
                <c:pt idx="3217">
                  <c:v>19.083440695128637</c:v>
                </c:pt>
                <c:pt idx="3218">
                  <c:v>19.083440695128637</c:v>
                </c:pt>
                <c:pt idx="3219">
                  <c:v>19.083440695128637</c:v>
                </c:pt>
                <c:pt idx="3220">
                  <c:v>19.083440695128637</c:v>
                </c:pt>
                <c:pt idx="3221">
                  <c:v>19.083440695128637</c:v>
                </c:pt>
                <c:pt idx="3222">
                  <c:v>19.083440695128637</c:v>
                </c:pt>
                <c:pt idx="3223">
                  <c:v>19.083440695128637</c:v>
                </c:pt>
                <c:pt idx="3224">
                  <c:v>19.083440695128637</c:v>
                </c:pt>
                <c:pt idx="3225">
                  <c:v>19.083440695128637</c:v>
                </c:pt>
                <c:pt idx="3226">
                  <c:v>19.083440695128637</c:v>
                </c:pt>
                <c:pt idx="3227">
                  <c:v>19.083440695128637</c:v>
                </c:pt>
                <c:pt idx="3228">
                  <c:v>19.083440695128637</c:v>
                </c:pt>
                <c:pt idx="3229">
                  <c:v>19.083440695128637</c:v>
                </c:pt>
                <c:pt idx="3230">
                  <c:v>19.083440695128637</c:v>
                </c:pt>
                <c:pt idx="3231">
                  <c:v>19.083440695128637</c:v>
                </c:pt>
                <c:pt idx="3232">
                  <c:v>19.083440695128637</c:v>
                </c:pt>
                <c:pt idx="3233">
                  <c:v>19.083440695128637</c:v>
                </c:pt>
                <c:pt idx="3234">
                  <c:v>19.083440695128637</c:v>
                </c:pt>
                <c:pt idx="3235">
                  <c:v>19.083440695128637</c:v>
                </c:pt>
                <c:pt idx="3236">
                  <c:v>19.083440695128637</c:v>
                </c:pt>
                <c:pt idx="3237">
                  <c:v>19.083440695128637</c:v>
                </c:pt>
                <c:pt idx="3238">
                  <c:v>19.083440695128637</c:v>
                </c:pt>
                <c:pt idx="3239">
                  <c:v>19.083440695128637</c:v>
                </c:pt>
                <c:pt idx="3240">
                  <c:v>19.083440695128637</c:v>
                </c:pt>
                <c:pt idx="3241">
                  <c:v>19.083440695128637</c:v>
                </c:pt>
                <c:pt idx="3242">
                  <c:v>19.083440695128637</c:v>
                </c:pt>
                <c:pt idx="3243">
                  <c:v>19.083440695128637</c:v>
                </c:pt>
                <c:pt idx="3244">
                  <c:v>19.083440695128637</c:v>
                </c:pt>
                <c:pt idx="3245">
                  <c:v>19.083440695128637</c:v>
                </c:pt>
                <c:pt idx="3246">
                  <c:v>19.083440695128637</c:v>
                </c:pt>
                <c:pt idx="3247">
                  <c:v>19.083440695128637</c:v>
                </c:pt>
                <c:pt idx="3248">
                  <c:v>19.083440695128637</c:v>
                </c:pt>
                <c:pt idx="3249">
                  <c:v>19.083440695128637</c:v>
                </c:pt>
                <c:pt idx="3250">
                  <c:v>19.083440695128637</c:v>
                </c:pt>
                <c:pt idx="3251">
                  <c:v>19.083440695128637</c:v>
                </c:pt>
                <c:pt idx="3252">
                  <c:v>19.083440695128637</c:v>
                </c:pt>
                <c:pt idx="3253">
                  <c:v>19.083440695128637</c:v>
                </c:pt>
                <c:pt idx="3254">
                  <c:v>19.083440695128637</c:v>
                </c:pt>
                <c:pt idx="3255">
                  <c:v>19.083440695128637</c:v>
                </c:pt>
                <c:pt idx="3256">
                  <c:v>19.083440695128637</c:v>
                </c:pt>
                <c:pt idx="3257">
                  <c:v>19.083440695128637</c:v>
                </c:pt>
                <c:pt idx="3258">
                  <c:v>19.083440695128637</c:v>
                </c:pt>
                <c:pt idx="3259">
                  <c:v>19.083440695128637</c:v>
                </c:pt>
                <c:pt idx="3260">
                  <c:v>19.083440695128637</c:v>
                </c:pt>
                <c:pt idx="3261">
                  <c:v>19.083440695128637</c:v>
                </c:pt>
                <c:pt idx="3262">
                  <c:v>19.083440695128637</c:v>
                </c:pt>
                <c:pt idx="3263">
                  <c:v>19.083440695128637</c:v>
                </c:pt>
                <c:pt idx="3264">
                  <c:v>19.083440695128637</c:v>
                </c:pt>
                <c:pt idx="3265">
                  <c:v>19.083440695128637</c:v>
                </c:pt>
                <c:pt idx="3266">
                  <c:v>19.083440695128637</c:v>
                </c:pt>
                <c:pt idx="3267">
                  <c:v>19.083440695128637</c:v>
                </c:pt>
                <c:pt idx="3268">
                  <c:v>19.083440695128637</c:v>
                </c:pt>
                <c:pt idx="3269">
                  <c:v>19.083440695128637</c:v>
                </c:pt>
                <c:pt idx="3270">
                  <c:v>19.083440695128637</c:v>
                </c:pt>
                <c:pt idx="3271">
                  <c:v>19.083440695128637</c:v>
                </c:pt>
                <c:pt idx="3272">
                  <c:v>19.083440695128637</c:v>
                </c:pt>
                <c:pt idx="3273">
                  <c:v>19.083440695128637</c:v>
                </c:pt>
                <c:pt idx="3274">
                  <c:v>19.083440695128637</c:v>
                </c:pt>
                <c:pt idx="3275">
                  <c:v>19.083440695128637</c:v>
                </c:pt>
                <c:pt idx="3276">
                  <c:v>19.083440695128637</c:v>
                </c:pt>
                <c:pt idx="3277">
                  <c:v>19.083440695128637</c:v>
                </c:pt>
                <c:pt idx="3278">
                  <c:v>19.083440695128637</c:v>
                </c:pt>
                <c:pt idx="3279">
                  <c:v>19.083440695128637</c:v>
                </c:pt>
                <c:pt idx="3280">
                  <c:v>19.083440695128637</c:v>
                </c:pt>
                <c:pt idx="3281">
                  <c:v>19.083440695128637</c:v>
                </c:pt>
                <c:pt idx="3282">
                  <c:v>19.083440695128637</c:v>
                </c:pt>
                <c:pt idx="3283">
                  <c:v>19.083440695128637</c:v>
                </c:pt>
                <c:pt idx="3284">
                  <c:v>19.083440695128637</c:v>
                </c:pt>
                <c:pt idx="3285">
                  <c:v>19.083440695128637</c:v>
                </c:pt>
                <c:pt idx="3286">
                  <c:v>19.083440695128637</c:v>
                </c:pt>
                <c:pt idx="3287">
                  <c:v>19.083440695128637</c:v>
                </c:pt>
                <c:pt idx="3288">
                  <c:v>19.083440695128637</c:v>
                </c:pt>
                <c:pt idx="3289">
                  <c:v>19.083440695128637</c:v>
                </c:pt>
                <c:pt idx="3290">
                  <c:v>19.083440695128637</c:v>
                </c:pt>
                <c:pt idx="3291">
                  <c:v>19.083440695128637</c:v>
                </c:pt>
                <c:pt idx="3292">
                  <c:v>19.083440695128637</c:v>
                </c:pt>
                <c:pt idx="3293">
                  <c:v>19.083440695128637</c:v>
                </c:pt>
                <c:pt idx="3294">
                  <c:v>19.083440695128637</c:v>
                </c:pt>
                <c:pt idx="3295">
                  <c:v>19.083440695128637</c:v>
                </c:pt>
                <c:pt idx="3296">
                  <c:v>19.083440695128637</c:v>
                </c:pt>
                <c:pt idx="3297">
                  <c:v>19.083440695128637</c:v>
                </c:pt>
                <c:pt idx="3298">
                  <c:v>19.083440695128637</c:v>
                </c:pt>
                <c:pt idx="3299">
                  <c:v>19.083440695128637</c:v>
                </c:pt>
                <c:pt idx="3300">
                  <c:v>19.083440695128637</c:v>
                </c:pt>
                <c:pt idx="3301">
                  <c:v>19.083440695128637</c:v>
                </c:pt>
                <c:pt idx="3302">
                  <c:v>19.083440695128637</c:v>
                </c:pt>
                <c:pt idx="3303">
                  <c:v>19.083440695128637</c:v>
                </c:pt>
                <c:pt idx="3304">
                  <c:v>19.083440695128637</c:v>
                </c:pt>
                <c:pt idx="3305">
                  <c:v>19.083440695128637</c:v>
                </c:pt>
                <c:pt idx="3306">
                  <c:v>19.083440695128637</c:v>
                </c:pt>
                <c:pt idx="3307">
                  <c:v>19.083440695128637</c:v>
                </c:pt>
                <c:pt idx="3308">
                  <c:v>19.083440695128637</c:v>
                </c:pt>
                <c:pt idx="3309">
                  <c:v>19.083440695128637</c:v>
                </c:pt>
                <c:pt idx="3310">
                  <c:v>19.083440695128637</c:v>
                </c:pt>
                <c:pt idx="3311">
                  <c:v>19.083440695128637</c:v>
                </c:pt>
                <c:pt idx="3312">
                  <c:v>19.083440695128637</c:v>
                </c:pt>
                <c:pt idx="3313">
                  <c:v>19.083440695128637</c:v>
                </c:pt>
                <c:pt idx="3314">
                  <c:v>19.083440695128637</c:v>
                </c:pt>
                <c:pt idx="3315">
                  <c:v>19.083440695128637</c:v>
                </c:pt>
                <c:pt idx="3316">
                  <c:v>19.083440695128637</c:v>
                </c:pt>
                <c:pt idx="3317">
                  <c:v>19.083440695128637</c:v>
                </c:pt>
                <c:pt idx="3318">
                  <c:v>19.083440695128637</c:v>
                </c:pt>
                <c:pt idx="3319">
                  <c:v>19.083440695128637</c:v>
                </c:pt>
                <c:pt idx="3320">
                  <c:v>19.083440695128637</c:v>
                </c:pt>
                <c:pt idx="3321">
                  <c:v>19.083440695128637</c:v>
                </c:pt>
                <c:pt idx="3322">
                  <c:v>19.083440695128637</c:v>
                </c:pt>
                <c:pt idx="3323">
                  <c:v>19.083440695128637</c:v>
                </c:pt>
                <c:pt idx="3324">
                  <c:v>19.083440695128637</c:v>
                </c:pt>
                <c:pt idx="3325">
                  <c:v>19.083440695128637</c:v>
                </c:pt>
                <c:pt idx="3326">
                  <c:v>19.083440695128637</c:v>
                </c:pt>
                <c:pt idx="3327">
                  <c:v>19.083440695128637</c:v>
                </c:pt>
                <c:pt idx="3328">
                  <c:v>19.083440695128637</c:v>
                </c:pt>
                <c:pt idx="3329">
                  <c:v>19.083440695128637</c:v>
                </c:pt>
                <c:pt idx="3330">
                  <c:v>19.083440695128637</c:v>
                </c:pt>
                <c:pt idx="3331">
                  <c:v>19.083440695128637</c:v>
                </c:pt>
                <c:pt idx="3332">
                  <c:v>19.083440695128637</c:v>
                </c:pt>
                <c:pt idx="3333">
                  <c:v>19.083440695128637</c:v>
                </c:pt>
                <c:pt idx="3334">
                  <c:v>19.083440695128637</c:v>
                </c:pt>
                <c:pt idx="3335">
                  <c:v>19.083440695128637</c:v>
                </c:pt>
                <c:pt idx="3336">
                  <c:v>19.083440695128637</c:v>
                </c:pt>
                <c:pt idx="3337">
                  <c:v>19.083440695128637</c:v>
                </c:pt>
                <c:pt idx="3338">
                  <c:v>19.083440695128637</c:v>
                </c:pt>
                <c:pt idx="3339">
                  <c:v>19.083440695128637</c:v>
                </c:pt>
                <c:pt idx="3340">
                  <c:v>19.083440695128637</c:v>
                </c:pt>
                <c:pt idx="3341">
                  <c:v>19.083440695128637</c:v>
                </c:pt>
                <c:pt idx="3342">
                  <c:v>19.083440695128637</c:v>
                </c:pt>
                <c:pt idx="3343">
                  <c:v>19.083440695128637</c:v>
                </c:pt>
                <c:pt idx="3344">
                  <c:v>19.083440695128637</c:v>
                </c:pt>
                <c:pt idx="3345">
                  <c:v>19.083440695128637</c:v>
                </c:pt>
                <c:pt idx="3346">
                  <c:v>19.083440695128637</c:v>
                </c:pt>
                <c:pt idx="3347">
                  <c:v>19.083440695128637</c:v>
                </c:pt>
                <c:pt idx="3348">
                  <c:v>19.083440695128637</c:v>
                </c:pt>
                <c:pt idx="3349">
                  <c:v>19.083440695128637</c:v>
                </c:pt>
                <c:pt idx="3350">
                  <c:v>19.083440695128637</c:v>
                </c:pt>
                <c:pt idx="3351">
                  <c:v>19.083440695128637</c:v>
                </c:pt>
                <c:pt idx="3352">
                  <c:v>19.083440695128637</c:v>
                </c:pt>
                <c:pt idx="3353">
                  <c:v>19.083440695128637</c:v>
                </c:pt>
                <c:pt idx="3354">
                  <c:v>19.083440695128637</c:v>
                </c:pt>
                <c:pt idx="3355">
                  <c:v>19.083440695128637</c:v>
                </c:pt>
                <c:pt idx="3356">
                  <c:v>19.083440695128637</c:v>
                </c:pt>
                <c:pt idx="3357">
                  <c:v>19.083440695128637</c:v>
                </c:pt>
                <c:pt idx="3358">
                  <c:v>19.083440695128637</c:v>
                </c:pt>
                <c:pt idx="3359">
                  <c:v>19.083440695128637</c:v>
                </c:pt>
                <c:pt idx="3360">
                  <c:v>19.083440695128637</c:v>
                </c:pt>
                <c:pt idx="3361">
                  <c:v>19.083440695128637</c:v>
                </c:pt>
                <c:pt idx="3362">
                  <c:v>19.083440695128637</c:v>
                </c:pt>
                <c:pt idx="3363">
                  <c:v>19.083440695128637</c:v>
                </c:pt>
                <c:pt idx="3364">
                  <c:v>19.083440695128637</c:v>
                </c:pt>
                <c:pt idx="3365">
                  <c:v>19.083440695128637</c:v>
                </c:pt>
                <c:pt idx="3366">
                  <c:v>19.083440695128637</c:v>
                </c:pt>
                <c:pt idx="3367">
                  <c:v>19.083440695128637</c:v>
                </c:pt>
                <c:pt idx="3368">
                  <c:v>19.083440695128637</c:v>
                </c:pt>
                <c:pt idx="3369">
                  <c:v>19.083440695128637</c:v>
                </c:pt>
                <c:pt idx="3370">
                  <c:v>19.083440695128637</c:v>
                </c:pt>
                <c:pt idx="3371">
                  <c:v>19.083440695128637</c:v>
                </c:pt>
                <c:pt idx="3372">
                  <c:v>19.083440695128637</c:v>
                </c:pt>
                <c:pt idx="3373">
                  <c:v>19.083440695128637</c:v>
                </c:pt>
                <c:pt idx="3374">
                  <c:v>19.083440695128637</c:v>
                </c:pt>
                <c:pt idx="3375">
                  <c:v>19.083440695128637</c:v>
                </c:pt>
                <c:pt idx="3376">
                  <c:v>19.083440695128637</c:v>
                </c:pt>
                <c:pt idx="3377">
                  <c:v>19.083440695128637</c:v>
                </c:pt>
                <c:pt idx="3378">
                  <c:v>19.083440695128637</c:v>
                </c:pt>
                <c:pt idx="3379">
                  <c:v>19.083440695128637</c:v>
                </c:pt>
                <c:pt idx="3380">
                  <c:v>19.083440695128637</c:v>
                </c:pt>
                <c:pt idx="3381">
                  <c:v>19.083440695128637</c:v>
                </c:pt>
                <c:pt idx="3382">
                  <c:v>19.083440695128637</c:v>
                </c:pt>
                <c:pt idx="3383">
                  <c:v>19.083440695128637</c:v>
                </c:pt>
                <c:pt idx="3384">
                  <c:v>19.083440695128637</c:v>
                </c:pt>
                <c:pt idx="3385">
                  <c:v>19.083440695128637</c:v>
                </c:pt>
                <c:pt idx="3386">
                  <c:v>19.083440695128637</c:v>
                </c:pt>
                <c:pt idx="3387">
                  <c:v>19.083440695128637</c:v>
                </c:pt>
                <c:pt idx="3388">
                  <c:v>19.083440695128637</c:v>
                </c:pt>
                <c:pt idx="3389">
                  <c:v>19.083440695128637</c:v>
                </c:pt>
                <c:pt idx="3390">
                  <c:v>19.083440695128637</c:v>
                </c:pt>
                <c:pt idx="3391">
                  <c:v>19.083440695128637</c:v>
                </c:pt>
                <c:pt idx="3392">
                  <c:v>19.083440695128637</c:v>
                </c:pt>
                <c:pt idx="3393">
                  <c:v>19.083440695128637</c:v>
                </c:pt>
                <c:pt idx="3394">
                  <c:v>19.083440695128637</c:v>
                </c:pt>
                <c:pt idx="3395">
                  <c:v>19.083440695128637</c:v>
                </c:pt>
                <c:pt idx="3396">
                  <c:v>19.083440695128637</c:v>
                </c:pt>
                <c:pt idx="3397">
                  <c:v>19.083440695128637</c:v>
                </c:pt>
                <c:pt idx="3398">
                  <c:v>19.083440695128637</c:v>
                </c:pt>
                <c:pt idx="3399">
                  <c:v>19.083440695128637</c:v>
                </c:pt>
                <c:pt idx="3400">
                  <c:v>19.083440695128637</c:v>
                </c:pt>
                <c:pt idx="3401">
                  <c:v>19.083440695128637</c:v>
                </c:pt>
                <c:pt idx="3402">
                  <c:v>19.083440695128637</c:v>
                </c:pt>
                <c:pt idx="3403">
                  <c:v>19.083440695128637</c:v>
                </c:pt>
                <c:pt idx="3404">
                  <c:v>19.083440695128637</c:v>
                </c:pt>
                <c:pt idx="3405">
                  <c:v>19.083440695128637</c:v>
                </c:pt>
                <c:pt idx="3406">
                  <c:v>19.083440695128637</c:v>
                </c:pt>
                <c:pt idx="3407">
                  <c:v>19.083440695128637</c:v>
                </c:pt>
                <c:pt idx="3408">
                  <c:v>19.083440695128637</c:v>
                </c:pt>
                <c:pt idx="3409">
                  <c:v>19.083440695128637</c:v>
                </c:pt>
                <c:pt idx="3410">
                  <c:v>19.083440695128637</c:v>
                </c:pt>
                <c:pt idx="3411">
                  <c:v>19.083440695128637</c:v>
                </c:pt>
                <c:pt idx="3412">
                  <c:v>19.083440695128637</c:v>
                </c:pt>
                <c:pt idx="3413">
                  <c:v>19.083440695128637</c:v>
                </c:pt>
                <c:pt idx="3414">
                  <c:v>19.083440695128637</c:v>
                </c:pt>
                <c:pt idx="3415">
                  <c:v>19.083440695128637</c:v>
                </c:pt>
                <c:pt idx="3416">
                  <c:v>19.083440695128637</c:v>
                </c:pt>
                <c:pt idx="3417">
                  <c:v>19.083440695128637</c:v>
                </c:pt>
                <c:pt idx="3418">
                  <c:v>19.083440695128637</c:v>
                </c:pt>
                <c:pt idx="3419">
                  <c:v>19.083440695128637</c:v>
                </c:pt>
                <c:pt idx="3420">
                  <c:v>19.083440695128637</c:v>
                </c:pt>
                <c:pt idx="3421">
                  <c:v>19.083440695128637</c:v>
                </c:pt>
                <c:pt idx="3422">
                  <c:v>19.083440695128637</c:v>
                </c:pt>
                <c:pt idx="3423">
                  <c:v>19.083440695128637</c:v>
                </c:pt>
                <c:pt idx="3424">
                  <c:v>19.083440695128637</c:v>
                </c:pt>
                <c:pt idx="3425">
                  <c:v>19.083440695128637</c:v>
                </c:pt>
                <c:pt idx="3426">
                  <c:v>19.083440695128637</c:v>
                </c:pt>
                <c:pt idx="3427">
                  <c:v>19.083440695128637</c:v>
                </c:pt>
                <c:pt idx="3428">
                  <c:v>19.083440695128637</c:v>
                </c:pt>
                <c:pt idx="3429">
                  <c:v>19.083440695128637</c:v>
                </c:pt>
                <c:pt idx="3430">
                  <c:v>19.083440695128637</c:v>
                </c:pt>
                <c:pt idx="3431">
                  <c:v>19.083440695128637</c:v>
                </c:pt>
                <c:pt idx="3432">
                  <c:v>19.083440695128637</c:v>
                </c:pt>
                <c:pt idx="3433">
                  <c:v>19.083440695128637</c:v>
                </c:pt>
                <c:pt idx="3434">
                  <c:v>19.083440695128637</c:v>
                </c:pt>
                <c:pt idx="3435">
                  <c:v>19.083440695128637</c:v>
                </c:pt>
                <c:pt idx="3436">
                  <c:v>19.083440695128637</c:v>
                </c:pt>
                <c:pt idx="3437">
                  <c:v>19.083440695128637</c:v>
                </c:pt>
                <c:pt idx="3438">
                  <c:v>19.083440695128637</c:v>
                </c:pt>
                <c:pt idx="3439">
                  <c:v>19.083440695128637</c:v>
                </c:pt>
                <c:pt idx="3440">
                  <c:v>19.083440695128637</c:v>
                </c:pt>
                <c:pt idx="3441">
                  <c:v>19.083440695128637</c:v>
                </c:pt>
                <c:pt idx="3442">
                  <c:v>19.083440695128637</c:v>
                </c:pt>
                <c:pt idx="3443">
                  <c:v>19.083440695128637</c:v>
                </c:pt>
                <c:pt idx="3444">
                  <c:v>19.083440695128637</c:v>
                </c:pt>
                <c:pt idx="3445">
                  <c:v>19.083440695128637</c:v>
                </c:pt>
                <c:pt idx="3446">
                  <c:v>19.083440695128637</c:v>
                </c:pt>
                <c:pt idx="3447">
                  <c:v>19.083440695128637</c:v>
                </c:pt>
                <c:pt idx="3448">
                  <c:v>19.083440695128637</c:v>
                </c:pt>
                <c:pt idx="3449">
                  <c:v>19.083440695128637</c:v>
                </c:pt>
                <c:pt idx="3450">
                  <c:v>19.083440695128637</c:v>
                </c:pt>
                <c:pt idx="3451">
                  <c:v>19.083440695128637</c:v>
                </c:pt>
                <c:pt idx="3452">
                  <c:v>19.083440695128637</c:v>
                </c:pt>
                <c:pt idx="3453">
                  <c:v>19.083440695128637</c:v>
                </c:pt>
                <c:pt idx="3454">
                  <c:v>19.083440695128637</c:v>
                </c:pt>
                <c:pt idx="3455">
                  <c:v>19.083440695128637</c:v>
                </c:pt>
                <c:pt idx="3456">
                  <c:v>19.083440695128637</c:v>
                </c:pt>
                <c:pt idx="3457">
                  <c:v>19.083440695128637</c:v>
                </c:pt>
                <c:pt idx="3458">
                  <c:v>19.083440695128637</c:v>
                </c:pt>
                <c:pt idx="3459">
                  <c:v>19.083440695128637</c:v>
                </c:pt>
                <c:pt idx="3460">
                  <c:v>19.083440695128637</c:v>
                </c:pt>
                <c:pt idx="3461">
                  <c:v>19.083440695128637</c:v>
                </c:pt>
                <c:pt idx="3462">
                  <c:v>19.083440695128637</c:v>
                </c:pt>
                <c:pt idx="3463">
                  <c:v>19.083440695128637</c:v>
                </c:pt>
                <c:pt idx="3464">
                  <c:v>19.083440695128637</c:v>
                </c:pt>
                <c:pt idx="3465">
                  <c:v>19.083440695128637</c:v>
                </c:pt>
                <c:pt idx="3466">
                  <c:v>19.083440695128637</c:v>
                </c:pt>
                <c:pt idx="3467">
                  <c:v>19.083440695128637</c:v>
                </c:pt>
                <c:pt idx="3468">
                  <c:v>19.083440695128637</c:v>
                </c:pt>
                <c:pt idx="3469">
                  <c:v>19.083440695128637</c:v>
                </c:pt>
                <c:pt idx="3470">
                  <c:v>19.083440695128637</c:v>
                </c:pt>
                <c:pt idx="3471">
                  <c:v>19.083440695128637</c:v>
                </c:pt>
                <c:pt idx="3472">
                  <c:v>19.083440695128637</c:v>
                </c:pt>
                <c:pt idx="3473">
                  <c:v>19.083440695128637</c:v>
                </c:pt>
                <c:pt idx="3474">
                  <c:v>19.083440695128637</c:v>
                </c:pt>
                <c:pt idx="3475">
                  <c:v>19.083440695128637</c:v>
                </c:pt>
                <c:pt idx="3476">
                  <c:v>19.083440695128637</c:v>
                </c:pt>
                <c:pt idx="3477">
                  <c:v>19.083440695128637</c:v>
                </c:pt>
                <c:pt idx="3478">
                  <c:v>19.083440695128637</c:v>
                </c:pt>
                <c:pt idx="3479">
                  <c:v>19.083440695128637</c:v>
                </c:pt>
                <c:pt idx="3480">
                  <c:v>19.083440695128637</c:v>
                </c:pt>
                <c:pt idx="3481">
                  <c:v>19.083440695128637</c:v>
                </c:pt>
                <c:pt idx="3482">
                  <c:v>19.083440695128637</c:v>
                </c:pt>
                <c:pt idx="3483">
                  <c:v>19.083440695128637</c:v>
                </c:pt>
                <c:pt idx="3484">
                  <c:v>19.083440695128637</c:v>
                </c:pt>
                <c:pt idx="3485">
                  <c:v>19.083440695128637</c:v>
                </c:pt>
                <c:pt idx="3486">
                  <c:v>19.083440695128637</c:v>
                </c:pt>
                <c:pt idx="3487">
                  <c:v>19.083440695128637</c:v>
                </c:pt>
                <c:pt idx="3488">
                  <c:v>19.083440695128637</c:v>
                </c:pt>
                <c:pt idx="3489">
                  <c:v>19.083440695128637</c:v>
                </c:pt>
                <c:pt idx="3490">
                  <c:v>19.083440695128637</c:v>
                </c:pt>
                <c:pt idx="3491">
                  <c:v>19.083440695128637</c:v>
                </c:pt>
                <c:pt idx="3492">
                  <c:v>19.083440695128637</c:v>
                </c:pt>
                <c:pt idx="3493">
                  <c:v>19.083440695128637</c:v>
                </c:pt>
                <c:pt idx="3494">
                  <c:v>19.083440695128637</c:v>
                </c:pt>
                <c:pt idx="3495">
                  <c:v>19.083440695128637</c:v>
                </c:pt>
                <c:pt idx="3496">
                  <c:v>19.083440695128637</c:v>
                </c:pt>
                <c:pt idx="3497">
                  <c:v>19.083440695128637</c:v>
                </c:pt>
                <c:pt idx="3498">
                  <c:v>19.083440695128637</c:v>
                </c:pt>
                <c:pt idx="3499">
                  <c:v>19.083440695128637</c:v>
                </c:pt>
                <c:pt idx="3500">
                  <c:v>19.083440695128637</c:v>
                </c:pt>
                <c:pt idx="3501">
                  <c:v>19.083440695128637</c:v>
                </c:pt>
                <c:pt idx="3502">
                  <c:v>19.083440695128637</c:v>
                </c:pt>
                <c:pt idx="3503">
                  <c:v>19.083440695128637</c:v>
                </c:pt>
                <c:pt idx="3504">
                  <c:v>19.083440695128637</c:v>
                </c:pt>
                <c:pt idx="3505">
                  <c:v>19.083440695128637</c:v>
                </c:pt>
                <c:pt idx="3506">
                  <c:v>19.083440695128637</c:v>
                </c:pt>
                <c:pt idx="3507">
                  <c:v>19.083440695128637</c:v>
                </c:pt>
                <c:pt idx="3508">
                  <c:v>19.083440695128637</c:v>
                </c:pt>
                <c:pt idx="3509">
                  <c:v>19.083440695128637</c:v>
                </c:pt>
                <c:pt idx="3510">
                  <c:v>19.083440695128637</c:v>
                </c:pt>
                <c:pt idx="3511">
                  <c:v>19.083440695128637</c:v>
                </c:pt>
                <c:pt idx="3512">
                  <c:v>19.083440695128637</c:v>
                </c:pt>
                <c:pt idx="3513">
                  <c:v>19.083440695128637</c:v>
                </c:pt>
                <c:pt idx="3514">
                  <c:v>19.083440695128637</c:v>
                </c:pt>
                <c:pt idx="3515">
                  <c:v>19.083440695128637</c:v>
                </c:pt>
                <c:pt idx="3516">
                  <c:v>19.083440695128637</c:v>
                </c:pt>
                <c:pt idx="3517">
                  <c:v>19.083440695128637</c:v>
                </c:pt>
                <c:pt idx="3518">
                  <c:v>19.083440695128637</c:v>
                </c:pt>
                <c:pt idx="3519">
                  <c:v>19.083440695128637</c:v>
                </c:pt>
                <c:pt idx="3520">
                  <c:v>19.083440695128637</c:v>
                </c:pt>
                <c:pt idx="3521">
                  <c:v>19.083440695128637</c:v>
                </c:pt>
                <c:pt idx="3522">
                  <c:v>19.083440695128637</c:v>
                </c:pt>
                <c:pt idx="3523">
                  <c:v>19.083440695128637</c:v>
                </c:pt>
                <c:pt idx="3524">
                  <c:v>19.083440695128637</c:v>
                </c:pt>
                <c:pt idx="3525">
                  <c:v>19.083440695128637</c:v>
                </c:pt>
                <c:pt idx="3526">
                  <c:v>19.083440695128637</c:v>
                </c:pt>
                <c:pt idx="3527">
                  <c:v>19.083440695128637</c:v>
                </c:pt>
                <c:pt idx="3528">
                  <c:v>19.083440695128637</c:v>
                </c:pt>
                <c:pt idx="3529">
                  <c:v>19.083440695128637</c:v>
                </c:pt>
                <c:pt idx="3530">
                  <c:v>19.083440695128637</c:v>
                </c:pt>
                <c:pt idx="3531">
                  <c:v>19.083440695128637</c:v>
                </c:pt>
                <c:pt idx="3532">
                  <c:v>19.083440695128637</c:v>
                </c:pt>
                <c:pt idx="3533">
                  <c:v>19.083440695128637</c:v>
                </c:pt>
                <c:pt idx="3534">
                  <c:v>19.083440695128637</c:v>
                </c:pt>
                <c:pt idx="3535">
                  <c:v>19.083440695128637</c:v>
                </c:pt>
                <c:pt idx="3536">
                  <c:v>19.083440695128637</c:v>
                </c:pt>
                <c:pt idx="3537">
                  <c:v>19.083440695128637</c:v>
                </c:pt>
                <c:pt idx="3538">
                  <c:v>19.083440695128637</c:v>
                </c:pt>
                <c:pt idx="3539">
                  <c:v>19.083440695128637</c:v>
                </c:pt>
                <c:pt idx="3540">
                  <c:v>19.083440695128637</c:v>
                </c:pt>
                <c:pt idx="3541">
                  <c:v>19.083440695128637</c:v>
                </c:pt>
                <c:pt idx="3542">
                  <c:v>19.083440695128637</c:v>
                </c:pt>
                <c:pt idx="3543">
                  <c:v>19.083440695128637</c:v>
                </c:pt>
                <c:pt idx="3544">
                  <c:v>19.083440695128637</c:v>
                </c:pt>
                <c:pt idx="3545">
                  <c:v>19.083440695128637</c:v>
                </c:pt>
                <c:pt idx="3546">
                  <c:v>19.083440695128637</c:v>
                </c:pt>
                <c:pt idx="3547">
                  <c:v>19.083440695128637</c:v>
                </c:pt>
                <c:pt idx="3548">
                  <c:v>19.083440695128637</c:v>
                </c:pt>
                <c:pt idx="3549">
                  <c:v>19.083440695128637</c:v>
                </c:pt>
                <c:pt idx="3550">
                  <c:v>19.083440695128637</c:v>
                </c:pt>
                <c:pt idx="3551">
                  <c:v>19.083440695128637</c:v>
                </c:pt>
                <c:pt idx="3552">
                  <c:v>19.083440695128637</c:v>
                </c:pt>
                <c:pt idx="3553">
                  <c:v>19.083440695128637</c:v>
                </c:pt>
                <c:pt idx="3554">
                  <c:v>19.083440695128637</c:v>
                </c:pt>
                <c:pt idx="3555">
                  <c:v>19.083440695128637</c:v>
                </c:pt>
                <c:pt idx="3556">
                  <c:v>19.083440695128637</c:v>
                </c:pt>
                <c:pt idx="3557">
                  <c:v>19.083440695128637</c:v>
                </c:pt>
                <c:pt idx="3558">
                  <c:v>19.083440695128637</c:v>
                </c:pt>
                <c:pt idx="3559">
                  <c:v>19.083440695128637</c:v>
                </c:pt>
                <c:pt idx="3560">
                  <c:v>19.083440695128637</c:v>
                </c:pt>
                <c:pt idx="3561">
                  <c:v>19.083440695128637</c:v>
                </c:pt>
                <c:pt idx="3562">
                  <c:v>19.083440695128637</c:v>
                </c:pt>
                <c:pt idx="3563">
                  <c:v>19.083440695128637</c:v>
                </c:pt>
                <c:pt idx="3564">
                  <c:v>19.083440695128637</c:v>
                </c:pt>
                <c:pt idx="3565">
                  <c:v>19.083440695128637</c:v>
                </c:pt>
                <c:pt idx="3566">
                  <c:v>19.083440695128637</c:v>
                </c:pt>
                <c:pt idx="3567">
                  <c:v>19.083440695128637</c:v>
                </c:pt>
                <c:pt idx="3568">
                  <c:v>19.083440695128637</c:v>
                </c:pt>
                <c:pt idx="3569">
                  <c:v>19.083440695128637</c:v>
                </c:pt>
                <c:pt idx="3570">
                  <c:v>19.083440695128637</c:v>
                </c:pt>
                <c:pt idx="3571">
                  <c:v>19.083440695128637</c:v>
                </c:pt>
                <c:pt idx="3572">
                  <c:v>19.083440695128637</c:v>
                </c:pt>
                <c:pt idx="3573">
                  <c:v>19.083440695128637</c:v>
                </c:pt>
                <c:pt idx="3574">
                  <c:v>19.083440695128637</c:v>
                </c:pt>
                <c:pt idx="3575">
                  <c:v>19.083440695128637</c:v>
                </c:pt>
                <c:pt idx="3576">
                  <c:v>19.083440695128637</c:v>
                </c:pt>
                <c:pt idx="3577">
                  <c:v>19.083440695128637</c:v>
                </c:pt>
                <c:pt idx="3578">
                  <c:v>19.083440695128637</c:v>
                </c:pt>
                <c:pt idx="3579">
                  <c:v>19.083440695128637</c:v>
                </c:pt>
                <c:pt idx="3580">
                  <c:v>19.083440695128637</c:v>
                </c:pt>
                <c:pt idx="3581">
                  <c:v>19.083440695128637</c:v>
                </c:pt>
                <c:pt idx="3582">
                  <c:v>19.083440695128637</c:v>
                </c:pt>
                <c:pt idx="3583">
                  <c:v>19.083440695128637</c:v>
                </c:pt>
                <c:pt idx="3584">
                  <c:v>19.083440695128637</c:v>
                </c:pt>
                <c:pt idx="3585">
                  <c:v>19.083440695128637</c:v>
                </c:pt>
                <c:pt idx="3586">
                  <c:v>19.083440695128637</c:v>
                </c:pt>
                <c:pt idx="3587">
                  <c:v>19.083440695128637</c:v>
                </c:pt>
                <c:pt idx="3588">
                  <c:v>19.083440695128637</c:v>
                </c:pt>
                <c:pt idx="3589">
                  <c:v>19.083440695128637</c:v>
                </c:pt>
                <c:pt idx="3590">
                  <c:v>19.083440695128637</c:v>
                </c:pt>
                <c:pt idx="3591">
                  <c:v>19.083440695128637</c:v>
                </c:pt>
                <c:pt idx="3592">
                  <c:v>19.083440695128637</c:v>
                </c:pt>
                <c:pt idx="3593">
                  <c:v>19.083440695128637</c:v>
                </c:pt>
                <c:pt idx="3594">
                  <c:v>19.083440695128637</c:v>
                </c:pt>
                <c:pt idx="3595">
                  <c:v>19.083440695128637</c:v>
                </c:pt>
                <c:pt idx="3596">
                  <c:v>19.083440695128637</c:v>
                </c:pt>
                <c:pt idx="3597">
                  <c:v>19.083440695128637</c:v>
                </c:pt>
                <c:pt idx="3598">
                  <c:v>19.083440695128637</c:v>
                </c:pt>
                <c:pt idx="3599">
                  <c:v>19.083440695128637</c:v>
                </c:pt>
                <c:pt idx="3600">
                  <c:v>19.083440695128637</c:v>
                </c:pt>
                <c:pt idx="3601">
                  <c:v>19.083440695128637</c:v>
                </c:pt>
                <c:pt idx="3602">
                  <c:v>19.083440695128637</c:v>
                </c:pt>
                <c:pt idx="3603">
                  <c:v>19.083440695128637</c:v>
                </c:pt>
                <c:pt idx="3604">
                  <c:v>19.083440695128637</c:v>
                </c:pt>
                <c:pt idx="3605">
                  <c:v>19.083440695128637</c:v>
                </c:pt>
                <c:pt idx="3606">
                  <c:v>19.083440695128637</c:v>
                </c:pt>
                <c:pt idx="3607">
                  <c:v>19.083440695128637</c:v>
                </c:pt>
                <c:pt idx="3608">
                  <c:v>19.083440695128637</c:v>
                </c:pt>
                <c:pt idx="3609">
                  <c:v>19.083440695128637</c:v>
                </c:pt>
                <c:pt idx="3610">
                  <c:v>19.083440695128637</c:v>
                </c:pt>
                <c:pt idx="3611">
                  <c:v>19.083440695128637</c:v>
                </c:pt>
                <c:pt idx="3612">
                  <c:v>19.083440695128637</c:v>
                </c:pt>
                <c:pt idx="3613">
                  <c:v>19.083440695128637</c:v>
                </c:pt>
                <c:pt idx="3614">
                  <c:v>19.083440695128637</c:v>
                </c:pt>
                <c:pt idx="3615">
                  <c:v>19.083440695128637</c:v>
                </c:pt>
                <c:pt idx="3616">
                  <c:v>19.083440695128637</c:v>
                </c:pt>
                <c:pt idx="3617">
                  <c:v>19.083440695128637</c:v>
                </c:pt>
                <c:pt idx="3618">
                  <c:v>19.083440695128637</c:v>
                </c:pt>
                <c:pt idx="3619">
                  <c:v>19.083440695128637</c:v>
                </c:pt>
                <c:pt idx="3620">
                  <c:v>19.083440695128637</c:v>
                </c:pt>
                <c:pt idx="3621">
                  <c:v>19.083440695128637</c:v>
                </c:pt>
                <c:pt idx="3622">
                  <c:v>19.083440695128637</c:v>
                </c:pt>
                <c:pt idx="3623">
                  <c:v>19.083440695128637</c:v>
                </c:pt>
                <c:pt idx="3624">
                  <c:v>19.083440695128637</c:v>
                </c:pt>
                <c:pt idx="3625">
                  <c:v>19.083440695128637</c:v>
                </c:pt>
                <c:pt idx="3626">
                  <c:v>19.083440695128637</c:v>
                </c:pt>
                <c:pt idx="3627">
                  <c:v>19.083440695128637</c:v>
                </c:pt>
                <c:pt idx="3628">
                  <c:v>19.083440695128637</c:v>
                </c:pt>
                <c:pt idx="3629">
                  <c:v>19.083440695128637</c:v>
                </c:pt>
                <c:pt idx="3630">
                  <c:v>19.083440695128637</c:v>
                </c:pt>
                <c:pt idx="3631">
                  <c:v>19.083440695128637</c:v>
                </c:pt>
                <c:pt idx="3632">
                  <c:v>19.083440695128637</c:v>
                </c:pt>
                <c:pt idx="3633">
                  <c:v>19.083440695128637</c:v>
                </c:pt>
                <c:pt idx="3634">
                  <c:v>19.083440695128637</c:v>
                </c:pt>
                <c:pt idx="3635">
                  <c:v>19.083440695128637</c:v>
                </c:pt>
                <c:pt idx="3636">
                  <c:v>19.083440695128637</c:v>
                </c:pt>
                <c:pt idx="3637">
                  <c:v>19.083440695128637</c:v>
                </c:pt>
                <c:pt idx="3638">
                  <c:v>19.083440695128637</c:v>
                </c:pt>
                <c:pt idx="3639">
                  <c:v>19.083440695128637</c:v>
                </c:pt>
                <c:pt idx="3640">
                  <c:v>19.083440695128637</c:v>
                </c:pt>
                <c:pt idx="3641">
                  <c:v>19.083440695128637</c:v>
                </c:pt>
                <c:pt idx="3642">
                  <c:v>19.083440695128637</c:v>
                </c:pt>
                <c:pt idx="3643">
                  <c:v>19.083440695128637</c:v>
                </c:pt>
                <c:pt idx="3644">
                  <c:v>19.083440695128637</c:v>
                </c:pt>
                <c:pt idx="3645">
                  <c:v>19.083440695128637</c:v>
                </c:pt>
                <c:pt idx="3646">
                  <c:v>19.083440695128637</c:v>
                </c:pt>
                <c:pt idx="3647">
                  <c:v>19.083440695128637</c:v>
                </c:pt>
                <c:pt idx="3648">
                  <c:v>19.083440695128637</c:v>
                </c:pt>
                <c:pt idx="3649">
                  <c:v>19.083440695128637</c:v>
                </c:pt>
                <c:pt idx="3650">
                  <c:v>19.083440695128637</c:v>
                </c:pt>
                <c:pt idx="3651">
                  <c:v>19.083440695128637</c:v>
                </c:pt>
                <c:pt idx="3652" formatCode="0.0">
                  <c:v>19.083440695128637</c:v>
                </c:pt>
              </c:numCache>
            </c:numRef>
          </c:val>
          <c:smooth val="0"/>
          <c:extLst>
            <c:ext xmlns:c16="http://schemas.microsoft.com/office/drawing/2014/chart" uri="{C3380CC4-5D6E-409C-BE32-E72D297353CC}">
              <c16:uniqueId val="{00001C8D-97B6-4E4A-BB6F-2BABF5AA81B3}"/>
            </c:ext>
          </c:extLst>
        </c:ser>
        <c:dLbls>
          <c:showLegendKey val="0"/>
          <c:showVal val="0"/>
          <c:showCatName val="0"/>
          <c:showSerName val="0"/>
          <c:showPercent val="0"/>
          <c:showBubbleSize val="0"/>
        </c:dLbls>
        <c:smooth val="0"/>
        <c:axId val="1510935663"/>
        <c:axId val="1318126767"/>
      </c:lineChart>
      <c:dateAx>
        <c:axId val="1510935663"/>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18126767"/>
        <c:crosses val="autoZero"/>
        <c:auto val="1"/>
        <c:lblOffset val="100"/>
        <c:baseTimeUnit val="days"/>
      </c:dateAx>
      <c:valAx>
        <c:axId val="1318126767"/>
        <c:scaling>
          <c:orientation val="minMax"/>
          <c:min val="5"/>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5109356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r>
              <a:rPr lang="en-US" sz="1100" b="1"/>
              <a:t>U.S. Equities</a:t>
            </a:r>
          </a:p>
        </c:rich>
      </c:tx>
      <c:overlay val="0"/>
      <c:spPr>
        <a:noFill/>
        <a:ln>
          <a:noFill/>
        </a:ln>
        <a:effectLst/>
      </c:spPr>
      <c:txPr>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5.6416524148886746E-2"/>
          <c:y val="0.12455124143964763"/>
          <c:w val="0.87840380246586824"/>
          <c:h val="0.74386350951820668"/>
        </c:manualLayout>
      </c:layout>
      <c:lineChart>
        <c:grouping val="standard"/>
        <c:varyColors val="0"/>
        <c:ser>
          <c:idx val="0"/>
          <c:order val="0"/>
          <c:tx>
            <c:strRef>
              <c:f>'Equity market PEs'!$I$8</c:f>
              <c:strCache>
                <c:ptCount val="1"/>
                <c:pt idx="0">
                  <c:v>BEST_PE_RATIO</c:v>
                </c:pt>
              </c:strCache>
            </c:strRef>
          </c:tx>
          <c:spPr>
            <a:ln w="15875" cap="rnd">
              <a:solidFill>
                <a:schemeClr val="accent1"/>
              </a:solidFill>
              <a:round/>
            </a:ln>
            <a:effectLst/>
          </c:spPr>
          <c:marker>
            <c:symbol val="none"/>
          </c:marker>
          <c:dLbls>
            <c:dLbl>
              <c:idx val="0"/>
              <c:tx>
                <c:rich>
                  <a:bodyPr/>
                  <a:lstStyle/>
                  <a:p>
                    <a:fld id="{6D02F470-0D94-4D83-B3D0-EB668747BC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4AD7-4CF1-A9AE-C60E0A2F94BD}"/>
                </c:ext>
              </c:extLst>
            </c:dLbl>
            <c:dLbl>
              <c:idx val="1"/>
              <c:tx>
                <c:rich>
                  <a:bodyPr/>
                  <a:lstStyle/>
                  <a:p>
                    <a:fld id="{D4BB7FB5-96E5-457F-8CB8-D18411DF8D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4AD7-4CF1-A9AE-C60E0A2F94BD}"/>
                </c:ext>
              </c:extLst>
            </c:dLbl>
            <c:dLbl>
              <c:idx val="2"/>
              <c:tx>
                <c:rich>
                  <a:bodyPr/>
                  <a:lstStyle/>
                  <a:p>
                    <a:fld id="{96EA0060-7C93-4916-BF91-4E6F8F9E8A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2-4AD7-4CF1-A9AE-C60E0A2F94BD}"/>
                </c:ext>
              </c:extLst>
            </c:dLbl>
            <c:dLbl>
              <c:idx val="3"/>
              <c:tx>
                <c:rich>
                  <a:bodyPr/>
                  <a:lstStyle/>
                  <a:p>
                    <a:fld id="{AECBE05C-691B-449F-B5FE-907000CFFE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4AD7-4CF1-A9AE-C60E0A2F94BD}"/>
                </c:ext>
              </c:extLst>
            </c:dLbl>
            <c:dLbl>
              <c:idx val="4"/>
              <c:tx>
                <c:rich>
                  <a:bodyPr/>
                  <a:lstStyle/>
                  <a:p>
                    <a:fld id="{E9B1D0B4-D811-4316-B64A-47414E2CAB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4AD7-4CF1-A9AE-C60E0A2F94BD}"/>
                </c:ext>
              </c:extLst>
            </c:dLbl>
            <c:dLbl>
              <c:idx val="5"/>
              <c:tx>
                <c:rich>
                  <a:bodyPr/>
                  <a:lstStyle/>
                  <a:p>
                    <a:fld id="{CEC11433-634F-4B00-ADAA-5ABB09F5BD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4AD7-4CF1-A9AE-C60E0A2F94BD}"/>
                </c:ext>
              </c:extLst>
            </c:dLbl>
            <c:dLbl>
              <c:idx val="6"/>
              <c:tx>
                <c:rich>
                  <a:bodyPr/>
                  <a:lstStyle/>
                  <a:p>
                    <a:fld id="{2B3A5D43-A5C8-44D3-94A1-E55967D941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4AD7-4CF1-A9AE-C60E0A2F94BD}"/>
                </c:ext>
              </c:extLst>
            </c:dLbl>
            <c:dLbl>
              <c:idx val="7"/>
              <c:tx>
                <c:rich>
                  <a:bodyPr/>
                  <a:lstStyle/>
                  <a:p>
                    <a:fld id="{E49C3053-8088-4579-9381-0FD74699CA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4AD7-4CF1-A9AE-C60E0A2F94BD}"/>
                </c:ext>
              </c:extLst>
            </c:dLbl>
            <c:dLbl>
              <c:idx val="8"/>
              <c:tx>
                <c:rich>
                  <a:bodyPr/>
                  <a:lstStyle/>
                  <a:p>
                    <a:fld id="{E5ED66ED-7348-4B7D-84D8-9720ED157C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4AD7-4CF1-A9AE-C60E0A2F94BD}"/>
                </c:ext>
              </c:extLst>
            </c:dLbl>
            <c:dLbl>
              <c:idx val="9"/>
              <c:tx>
                <c:rich>
                  <a:bodyPr/>
                  <a:lstStyle/>
                  <a:p>
                    <a:fld id="{BB05C099-0C66-454E-9D12-2EF5EC597D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4AD7-4CF1-A9AE-C60E0A2F94BD}"/>
                </c:ext>
              </c:extLst>
            </c:dLbl>
            <c:dLbl>
              <c:idx val="10"/>
              <c:tx>
                <c:rich>
                  <a:bodyPr/>
                  <a:lstStyle/>
                  <a:p>
                    <a:fld id="{3C33E260-E393-429D-B2E9-98295493C5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4AD7-4CF1-A9AE-C60E0A2F94BD}"/>
                </c:ext>
              </c:extLst>
            </c:dLbl>
            <c:dLbl>
              <c:idx val="11"/>
              <c:tx>
                <c:rich>
                  <a:bodyPr/>
                  <a:lstStyle/>
                  <a:p>
                    <a:fld id="{B121697E-96BE-4DC7-B677-B4AD33E56D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4AD7-4CF1-A9AE-C60E0A2F94BD}"/>
                </c:ext>
              </c:extLst>
            </c:dLbl>
            <c:dLbl>
              <c:idx val="12"/>
              <c:tx>
                <c:rich>
                  <a:bodyPr/>
                  <a:lstStyle/>
                  <a:p>
                    <a:fld id="{2918E154-2BDE-4D37-95EE-283FC1F762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C-4AD7-4CF1-A9AE-C60E0A2F94BD}"/>
                </c:ext>
              </c:extLst>
            </c:dLbl>
            <c:dLbl>
              <c:idx val="13"/>
              <c:tx>
                <c:rich>
                  <a:bodyPr/>
                  <a:lstStyle/>
                  <a:p>
                    <a:fld id="{4931BDA0-3B5D-4CE1-9D51-C7D2499537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4AD7-4CF1-A9AE-C60E0A2F94BD}"/>
                </c:ext>
              </c:extLst>
            </c:dLbl>
            <c:dLbl>
              <c:idx val="14"/>
              <c:tx>
                <c:rich>
                  <a:bodyPr/>
                  <a:lstStyle/>
                  <a:p>
                    <a:fld id="{77E49379-6504-4D2F-BFF2-78BB66FA16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E-4AD7-4CF1-A9AE-C60E0A2F94BD}"/>
                </c:ext>
              </c:extLst>
            </c:dLbl>
            <c:dLbl>
              <c:idx val="15"/>
              <c:tx>
                <c:rich>
                  <a:bodyPr/>
                  <a:lstStyle/>
                  <a:p>
                    <a:fld id="{52EEFB93-7BA5-4937-B6DA-1BA2E390D5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F-4AD7-4CF1-A9AE-C60E0A2F94BD}"/>
                </c:ext>
              </c:extLst>
            </c:dLbl>
            <c:dLbl>
              <c:idx val="16"/>
              <c:tx>
                <c:rich>
                  <a:bodyPr/>
                  <a:lstStyle/>
                  <a:p>
                    <a:fld id="{BFD38369-E7F6-4B07-9BA6-5E6225E127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0-4AD7-4CF1-A9AE-C60E0A2F94BD}"/>
                </c:ext>
              </c:extLst>
            </c:dLbl>
            <c:dLbl>
              <c:idx val="17"/>
              <c:tx>
                <c:rich>
                  <a:bodyPr/>
                  <a:lstStyle/>
                  <a:p>
                    <a:fld id="{E6A42593-C2A1-4B5A-938C-C652FF60DE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1-4AD7-4CF1-A9AE-C60E0A2F94BD}"/>
                </c:ext>
              </c:extLst>
            </c:dLbl>
            <c:dLbl>
              <c:idx val="18"/>
              <c:tx>
                <c:rich>
                  <a:bodyPr/>
                  <a:lstStyle/>
                  <a:p>
                    <a:fld id="{43100448-6F7C-4D83-B129-2B5C62B7F8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2-4AD7-4CF1-A9AE-C60E0A2F94BD}"/>
                </c:ext>
              </c:extLst>
            </c:dLbl>
            <c:dLbl>
              <c:idx val="19"/>
              <c:tx>
                <c:rich>
                  <a:bodyPr/>
                  <a:lstStyle/>
                  <a:p>
                    <a:fld id="{A64EAF56-6F71-435C-93DE-7036867F17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3-4AD7-4CF1-A9AE-C60E0A2F94BD}"/>
                </c:ext>
              </c:extLst>
            </c:dLbl>
            <c:dLbl>
              <c:idx val="20"/>
              <c:tx>
                <c:rich>
                  <a:bodyPr/>
                  <a:lstStyle/>
                  <a:p>
                    <a:fld id="{F1317020-EB1D-4B87-8352-40D9B9957F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4-4AD7-4CF1-A9AE-C60E0A2F94BD}"/>
                </c:ext>
              </c:extLst>
            </c:dLbl>
            <c:dLbl>
              <c:idx val="21"/>
              <c:tx>
                <c:rich>
                  <a:bodyPr/>
                  <a:lstStyle/>
                  <a:p>
                    <a:fld id="{4466A104-A97F-4E50-A849-36C7272B8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5-4AD7-4CF1-A9AE-C60E0A2F94BD}"/>
                </c:ext>
              </c:extLst>
            </c:dLbl>
            <c:dLbl>
              <c:idx val="22"/>
              <c:tx>
                <c:rich>
                  <a:bodyPr/>
                  <a:lstStyle/>
                  <a:p>
                    <a:fld id="{F0C7BA41-0C7A-4193-81A0-B11802B730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4AD7-4CF1-A9AE-C60E0A2F94BD}"/>
                </c:ext>
              </c:extLst>
            </c:dLbl>
            <c:dLbl>
              <c:idx val="23"/>
              <c:tx>
                <c:rich>
                  <a:bodyPr/>
                  <a:lstStyle/>
                  <a:p>
                    <a:fld id="{6D9FE829-FFB4-4291-BD48-AE99CE8DA4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7-4AD7-4CF1-A9AE-C60E0A2F94BD}"/>
                </c:ext>
              </c:extLst>
            </c:dLbl>
            <c:dLbl>
              <c:idx val="24"/>
              <c:tx>
                <c:rich>
                  <a:bodyPr/>
                  <a:lstStyle/>
                  <a:p>
                    <a:fld id="{5F989B16-9F36-44E9-A31F-61849EFBFE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8-4AD7-4CF1-A9AE-C60E0A2F94BD}"/>
                </c:ext>
              </c:extLst>
            </c:dLbl>
            <c:dLbl>
              <c:idx val="25"/>
              <c:tx>
                <c:rich>
                  <a:bodyPr/>
                  <a:lstStyle/>
                  <a:p>
                    <a:fld id="{32B2CD6E-0EAA-487E-AE27-DDA48A7E39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9-4AD7-4CF1-A9AE-C60E0A2F94BD}"/>
                </c:ext>
              </c:extLst>
            </c:dLbl>
            <c:dLbl>
              <c:idx val="26"/>
              <c:tx>
                <c:rich>
                  <a:bodyPr/>
                  <a:lstStyle/>
                  <a:p>
                    <a:fld id="{529FF761-A2E3-4765-B78F-A136A4A353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A-4AD7-4CF1-A9AE-C60E0A2F94BD}"/>
                </c:ext>
              </c:extLst>
            </c:dLbl>
            <c:dLbl>
              <c:idx val="27"/>
              <c:tx>
                <c:rich>
                  <a:bodyPr/>
                  <a:lstStyle/>
                  <a:p>
                    <a:fld id="{DCC4F42C-4BCA-44D2-96AC-B26E99AA9E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B-4AD7-4CF1-A9AE-C60E0A2F94BD}"/>
                </c:ext>
              </c:extLst>
            </c:dLbl>
            <c:dLbl>
              <c:idx val="28"/>
              <c:tx>
                <c:rich>
                  <a:bodyPr/>
                  <a:lstStyle/>
                  <a:p>
                    <a:fld id="{4166B5AB-6F74-40CA-9A40-3A6CC38578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C-4AD7-4CF1-A9AE-C60E0A2F94BD}"/>
                </c:ext>
              </c:extLst>
            </c:dLbl>
            <c:dLbl>
              <c:idx val="29"/>
              <c:tx>
                <c:rich>
                  <a:bodyPr/>
                  <a:lstStyle/>
                  <a:p>
                    <a:fld id="{B99C24F5-1A1B-4DC6-89E3-F5405E4E05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D-4AD7-4CF1-A9AE-C60E0A2F94BD}"/>
                </c:ext>
              </c:extLst>
            </c:dLbl>
            <c:dLbl>
              <c:idx val="30"/>
              <c:tx>
                <c:rich>
                  <a:bodyPr/>
                  <a:lstStyle/>
                  <a:p>
                    <a:fld id="{52FDA249-5990-4250-8AFB-A63FCB0EF8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E-4AD7-4CF1-A9AE-C60E0A2F94BD}"/>
                </c:ext>
              </c:extLst>
            </c:dLbl>
            <c:dLbl>
              <c:idx val="31"/>
              <c:tx>
                <c:rich>
                  <a:bodyPr/>
                  <a:lstStyle/>
                  <a:p>
                    <a:fld id="{B8F5B0EF-F753-4C14-B6BD-CDE2367DFD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F-4AD7-4CF1-A9AE-C60E0A2F94BD}"/>
                </c:ext>
              </c:extLst>
            </c:dLbl>
            <c:dLbl>
              <c:idx val="32"/>
              <c:tx>
                <c:rich>
                  <a:bodyPr/>
                  <a:lstStyle/>
                  <a:p>
                    <a:fld id="{5DB31817-8EA7-4436-A06B-FA0A8FBE06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0-4AD7-4CF1-A9AE-C60E0A2F94BD}"/>
                </c:ext>
              </c:extLst>
            </c:dLbl>
            <c:dLbl>
              <c:idx val="33"/>
              <c:tx>
                <c:rich>
                  <a:bodyPr/>
                  <a:lstStyle/>
                  <a:p>
                    <a:fld id="{5FD4913A-DDCB-472A-86C2-14F666848F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1-4AD7-4CF1-A9AE-C60E0A2F94BD}"/>
                </c:ext>
              </c:extLst>
            </c:dLbl>
            <c:dLbl>
              <c:idx val="34"/>
              <c:tx>
                <c:rich>
                  <a:bodyPr/>
                  <a:lstStyle/>
                  <a:p>
                    <a:fld id="{0150A538-79F6-4143-A6E5-1CBB6B6FE8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2-4AD7-4CF1-A9AE-C60E0A2F94BD}"/>
                </c:ext>
              </c:extLst>
            </c:dLbl>
            <c:dLbl>
              <c:idx val="35"/>
              <c:tx>
                <c:rich>
                  <a:bodyPr/>
                  <a:lstStyle/>
                  <a:p>
                    <a:fld id="{0D1C4ED1-A9B6-4DD9-B88A-2EBA415743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3-4AD7-4CF1-A9AE-C60E0A2F94BD}"/>
                </c:ext>
              </c:extLst>
            </c:dLbl>
            <c:dLbl>
              <c:idx val="36"/>
              <c:tx>
                <c:rich>
                  <a:bodyPr/>
                  <a:lstStyle/>
                  <a:p>
                    <a:fld id="{D2448A64-30C4-4AD4-8CC0-0500B1DB23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4-4AD7-4CF1-A9AE-C60E0A2F94BD}"/>
                </c:ext>
              </c:extLst>
            </c:dLbl>
            <c:dLbl>
              <c:idx val="37"/>
              <c:tx>
                <c:rich>
                  <a:bodyPr/>
                  <a:lstStyle/>
                  <a:p>
                    <a:fld id="{223C7DA3-9511-4FFB-B95E-249F8B4E9E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5-4AD7-4CF1-A9AE-C60E0A2F94BD}"/>
                </c:ext>
              </c:extLst>
            </c:dLbl>
            <c:dLbl>
              <c:idx val="38"/>
              <c:tx>
                <c:rich>
                  <a:bodyPr/>
                  <a:lstStyle/>
                  <a:p>
                    <a:fld id="{5398B8CA-0E9D-4A2A-941A-544BA09FA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6-4AD7-4CF1-A9AE-C60E0A2F94BD}"/>
                </c:ext>
              </c:extLst>
            </c:dLbl>
            <c:dLbl>
              <c:idx val="39"/>
              <c:tx>
                <c:rich>
                  <a:bodyPr/>
                  <a:lstStyle/>
                  <a:p>
                    <a:fld id="{3D55C446-3A65-4DAE-9C2B-F63632B7BB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7-4AD7-4CF1-A9AE-C60E0A2F94BD}"/>
                </c:ext>
              </c:extLst>
            </c:dLbl>
            <c:dLbl>
              <c:idx val="40"/>
              <c:tx>
                <c:rich>
                  <a:bodyPr/>
                  <a:lstStyle/>
                  <a:p>
                    <a:fld id="{9F3171E4-078D-4BAA-85E0-AC71E1D7E1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8-4AD7-4CF1-A9AE-C60E0A2F94BD}"/>
                </c:ext>
              </c:extLst>
            </c:dLbl>
            <c:dLbl>
              <c:idx val="41"/>
              <c:tx>
                <c:rich>
                  <a:bodyPr/>
                  <a:lstStyle/>
                  <a:p>
                    <a:fld id="{BDD3519F-E3CA-4DF9-8F03-7DF5D9056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9-4AD7-4CF1-A9AE-C60E0A2F94BD}"/>
                </c:ext>
              </c:extLst>
            </c:dLbl>
            <c:dLbl>
              <c:idx val="42"/>
              <c:tx>
                <c:rich>
                  <a:bodyPr/>
                  <a:lstStyle/>
                  <a:p>
                    <a:fld id="{09A7EBD2-2464-4155-9CF3-855815C42E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A-4AD7-4CF1-A9AE-C60E0A2F94BD}"/>
                </c:ext>
              </c:extLst>
            </c:dLbl>
            <c:dLbl>
              <c:idx val="43"/>
              <c:tx>
                <c:rich>
                  <a:bodyPr/>
                  <a:lstStyle/>
                  <a:p>
                    <a:fld id="{70CE269A-1E90-4431-B92D-80285E7DE6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B-4AD7-4CF1-A9AE-C60E0A2F94BD}"/>
                </c:ext>
              </c:extLst>
            </c:dLbl>
            <c:dLbl>
              <c:idx val="44"/>
              <c:tx>
                <c:rich>
                  <a:bodyPr/>
                  <a:lstStyle/>
                  <a:p>
                    <a:fld id="{BBF40D83-0E3C-4F1E-9468-9D6C22C33D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C-4AD7-4CF1-A9AE-C60E0A2F94BD}"/>
                </c:ext>
              </c:extLst>
            </c:dLbl>
            <c:dLbl>
              <c:idx val="45"/>
              <c:tx>
                <c:rich>
                  <a:bodyPr/>
                  <a:lstStyle/>
                  <a:p>
                    <a:fld id="{FDE80EB4-4B84-435B-9DAA-82A86DF2EA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D-4AD7-4CF1-A9AE-C60E0A2F94BD}"/>
                </c:ext>
              </c:extLst>
            </c:dLbl>
            <c:dLbl>
              <c:idx val="46"/>
              <c:tx>
                <c:rich>
                  <a:bodyPr/>
                  <a:lstStyle/>
                  <a:p>
                    <a:fld id="{E0A50085-333F-4D40-BACA-637840F235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E-4AD7-4CF1-A9AE-C60E0A2F94BD}"/>
                </c:ext>
              </c:extLst>
            </c:dLbl>
            <c:dLbl>
              <c:idx val="47"/>
              <c:tx>
                <c:rich>
                  <a:bodyPr/>
                  <a:lstStyle/>
                  <a:p>
                    <a:fld id="{E9D97FE1-A7AA-4ACA-AFC3-BAE97915D8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F-4AD7-4CF1-A9AE-C60E0A2F94BD}"/>
                </c:ext>
              </c:extLst>
            </c:dLbl>
            <c:dLbl>
              <c:idx val="48"/>
              <c:tx>
                <c:rich>
                  <a:bodyPr/>
                  <a:lstStyle/>
                  <a:p>
                    <a:fld id="{E63878DB-E3F0-4A32-B895-22EFA1F9C2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0-4AD7-4CF1-A9AE-C60E0A2F94BD}"/>
                </c:ext>
              </c:extLst>
            </c:dLbl>
            <c:dLbl>
              <c:idx val="49"/>
              <c:tx>
                <c:rich>
                  <a:bodyPr/>
                  <a:lstStyle/>
                  <a:p>
                    <a:fld id="{B5B365BE-C1DF-4A4C-9BC1-82108ADA94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1-4AD7-4CF1-A9AE-C60E0A2F94BD}"/>
                </c:ext>
              </c:extLst>
            </c:dLbl>
            <c:dLbl>
              <c:idx val="50"/>
              <c:tx>
                <c:rich>
                  <a:bodyPr/>
                  <a:lstStyle/>
                  <a:p>
                    <a:fld id="{B7139181-237D-4A7C-AD15-BA2CFF5ACF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2-4AD7-4CF1-A9AE-C60E0A2F94BD}"/>
                </c:ext>
              </c:extLst>
            </c:dLbl>
            <c:dLbl>
              <c:idx val="51"/>
              <c:tx>
                <c:rich>
                  <a:bodyPr/>
                  <a:lstStyle/>
                  <a:p>
                    <a:fld id="{C88826C5-169E-4715-8DB9-039A68DC40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3-4AD7-4CF1-A9AE-C60E0A2F94BD}"/>
                </c:ext>
              </c:extLst>
            </c:dLbl>
            <c:dLbl>
              <c:idx val="52"/>
              <c:tx>
                <c:rich>
                  <a:bodyPr/>
                  <a:lstStyle/>
                  <a:p>
                    <a:fld id="{E8061A80-9275-4564-973A-983DD10504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4-4AD7-4CF1-A9AE-C60E0A2F94BD}"/>
                </c:ext>
              </c:extLst>
            </c:dLbl>
            <c:dLbl>
              <c:idx val="53"/>
              <c:tx>
                <c:rich>
                  <a:bodyPr/>
                  <a:lstStyle/>
                  <a:p>
                    <a:fld id="{E90B240F-415B-4181-9617-D3E8AF5FDC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5-4AD7-4CF1-A9AE-C60E0A2F94BD}"/>
                </c:ext>
              </c:extLst>
            </c:dLbl>
            <c:dLbl>
              <c:idx val="54"/>
              <c:tx>
                <c:rich>
                  <a:bodyPr/>
                  <a:lstStyle/>
                  <a:p>
                    <a:fld id="{20D72F9F-EFC6-4D99-8B61-C4A8CAF13A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6-4AD7-4CF1-A9AE-C60E0A2F94BD}"/>
                </c:ext>
              </c:extLst>
            </c:dLbl>
            <c:dLbl>
              <c:idx val="55"/>
              <c:tx>
                <c:rich>
                  <a:bodyPr/>
                  <a:lstStyle/>
                  <a:p>
                    <a:fld id="{DFE99AAA-BC17-41E7-BDD6-DB2C57DA27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7-4AD7-4CF1-A9AE-C60E0A2F94BD}"/>
                </c:ext>
              </c:extLst>
            </c:dLbl>
            <c:dLbl>
              <c:idx val="56"/>
              <c:tx>
                <c:rich>
                  <a:bodyPr/>
                  <a:lstStyle/>
                  <a:p>
                    <a:fld id="{A4DB5DC5-D7F7-4079-B4DC-51579BC102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8-4AD7-4CF1-A9AE-C60E0A2F94BD}"/>
                </c:ext>
              </c:extLst>
            </c:dLbl>
            <c:dLbl>
              <c:idx val="57"/>
              <c:tx>
                <c:rich>
                  <a:bodyPr/>
                  <a:lstStyle/>
                  <a:p>
                    <a:fld id="{93ABC470-34E8-4593-B146-3A28BFB4E9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9-4AD7-4CF1-A9AE-C60E0A2F94BD}"/>
                </c:ext>
              </c:extLst>
            </c:dLbl>
            <c:dLbl>
              <c:idx val="58"/>
              <c:tx>
                <c:rich>
                  <a:bodyPr/>
                  <a:lstStyle/>
                  <a:p>
                    <a:fld id="{B0F7499E-D9DE-4A9A-BA80-E1E47297D2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A-4AD7-4CF1-A9AE-C60E0A2F94BD}"/>
                </c:ext>
              </c:extLst>
            </c:dLbl>
            <c:dLbl>
              <c:idx val="59"/>
              <c:tx>
                <c:rich>
                  <a:bodyPr/>
                  <a:lstStyle/>
                  <a:p>
                    <a:fld id="{38B44C7C-BFF3-4EA1-B8AF-2ADAC5BABB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B-4AD7-4CF1-A9AE-C60E0A2F94BD}"/>
                </c:ext>
              </c:extLst>
            </c:dLbl>
            <c:dLbl>
              <c:idx val="60"/>
              <c:tx>
                <c:rich>
                  <a:bodyPr/>
                  <a:lstStyle/>
                  <a:p>
                    <a:fld id="{C37F8C5A-12F9-4C39-B27D-D4DD4B844C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C-4AD7-4CF1-A9AE-C60E0A2F94BD}"/>
                </c:ext>
              </c:extLst>
            </c:dLbl>
            <c:dLbl>
              <c:idx val="61"/>
              <c:tx>
                <c:rich>
                  <a:bodyPr/>
                  <a:lstStyle/>
                  <a:p>
                    <a:fld id="{26BDFB95-7EBD-4F9D-9F8E-117A74970E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D-4AD7-4CF1-A9AE-C60E0A2F94BD}"/>
                </c:ext>
              </c:extLst>
            </c:dLbl>
            <c:dLbl>
              <c:idx val="62"/>
              <c:tx>
                <c:rich>
                  <a:bodyPr/>
                  <a:lstStyle/>
                  <a:p>
                    <a:fld id="{B49813FE-1AED-449F-9860-7D8C784B99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E-4AD7-4CF1-A9AE-C60E0A2F94BD}"/>
                </c:ext>
              </c:extLst>
            </c:dLbl>
            <c:dLbl>
              <c:idx val="63"/>
              <c:tx>
                <c:rich>
                  <a:bodyPr/>
                  <a:lstStyle/>
                  <a:p>
                    <a:fld id="{A64F8226-DFD4-4FA3-9DB0-770BFC5BAE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F-4AD7-4CF1-A9AE-C60E0A2F94BD}"/>
                </c:ext>
              </c:extLst>
            </c:dLbl>
            <c:dLbl>
              <c:idx val="64"/>
              <c:tx>
                <c:rich>
                  <a:bodyPr/>
                  <a:lstStyle/>
                  <a:p>
                    <a:fld id="{D54EF740-2847-4AA4-84CA-50120AF769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0-4AD7-4CF1-A9AE-C60E0A2F94BD}"/>
                </c:ext>
              </c:extLst>
            </c:dLbl>
            <c:dLbl>
              <c:idx val="65"/>
              <c:tx>
                <c:rich>
                  <a:bodyPr/>
                  <a:lstStyle/>
                  <a:p>
                    <a:fld id="{AD5636BD-B732-4CC0-9966-C6D0EBD76A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1-4AD7-4CF1-A9AE-C60E0A2F94BD}"/>
                </c:ext>
              </c:extLst>
            </c:dLbl>
            <c:dLbl>
              <c:idx val="66"/>
              <c:tx>
                <c:rich>
                  <a:bodyPr/>
                  <a:lstStyle/>
                  <a:p>
                    <a:fld id="{84E8E267-9A97-4C3B-A862-4828948E37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2-4AD7-4CF1-A9AE-C60E0A2F94BD}"/>
                </c:ext>
              </c:extLst>
            </c:dLbl>
            <c:dLbl>
              <c:idx val="67"/>
              <c:tx>
                <c:rich>
                  <a:bodyPr/>
                  <a:lstStyle/>
                  <a:p>
                    <a:fld id="{81D6F872-C4C4-4378-AB04-CD69A7517E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3-4AD7-4CF1-A9AE-C60E0A2F94BD}"/>
                </c:ext>
              </c:extLst>
            </c:dLbl>
            <c:dLbl>
              <c:idx val="68"/>
              <c:tx>
                <c:rich>
                  <a:bodyPr/>
                  <a:lstStyle/>
                  <a:p>
                    <a:fld id="{C5E8A24F-1235-4107-A704-286FB5E2E1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4-4AD7-4CF1-A9AE-C60E0A2F94BD}"/>
                </c:ext>
              </c:extLst>
            </c:dLbl>
            <c:dLbl>
              <c:idx val="69"/>
              <c:tx>
                <c:rich>
                  <a:bodyPr/>
                  <a:lstStyle/>
                  <a:p>
                    <a:fld id="{C4B45F3A-180B-45A4-B413-54702BF311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5-4AD7-4CF1-A9AE-C60E0A2F94BD}"/>
                </c:ext>
              </c:extLst>
            </c:dLbl>
            <c:dLbl>
              <c:idx val="70"/>
              <c:tx>
                <c:rich>
                  <a:bodyPr/>
                  <a:lstStyle/>
                  <a:p>
                    <a:fld id="{ACC784E2-B0C3-4D35-96C8-2F2A24E451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6-4AD7-4CF1-A9AE-C60E0A2F94BD}"/>
                </c:ext>
              </c:extLst>
            </c:dLbl>
            <c:dLbl>
              <c:idx val="71"/>
              <c:tx>
                <c:rich>
                  <a:bodyPr/>
                  <a:lstStyle/>
                  <a:p>
                    <a:fld id="{096D45DF-1261-4E88-8CBA-7A08A76C27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7-4AD7-4CF1-A9AE-C60E0A2F94BD}"/>
                </c:ext>
              </c:extLst>
            </c:dLbl>
            <c:dLbl>
              <c:idx val="72"/>
              <c:tx>
                <c:rich>
                  <a:bodyPr/>
                  <a:lstStyle/>
                  <a:p>
                    <a:fld id="{BB866D6A-607A-4D54-BF16-2112C60333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8-4AD7-4CF1-A9AE-C60E0A2F94BD}"/>
                </c:ext>
              </c:extLst>
            </c:dLbl>
            <c:dLbl>
              <c:idx val="73"/>
              <c:tx>
                <c:rich>
                  <a:bodyPr/>
                  <a:lstStyle/>
                  <a:p>
                    <a:fld id="{A3847FFB-9A1F-4C85-8437-87DF1E7786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9-4AD7-4CF1-A9AE-C60E0A2F94BD}"/>
                </c:ext>
              </c:extLst>
            </c:dLbl>
            <c:dLbl>
              <c:idx val="74"/>
              <c:tx>
                <c:rich>
                  <a:bodyPr/>
                  <a:lstStyle/>
                  <a:p>
                    <a:fld id="{C7F38061-45BE-4B19-B6B9-9A2E57D897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A-4AD7-4CF1-A9AE-C60E0A2F94BD}"/>
                </c:ext>
              </c:extLst>
            </c:dLbl>
            <c:dLbl>
              <c:idx val="75"/>
              <c:tx>
                <c:rich>
                  <a:bodyPr/>
                  <a:lstStyle/>
                  <a:p>
                    <a:fld id="{FC1AE043-865C-4CBF-AD6E-5A72CFEB77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B-4AD7-4CF1-A9AE-C60E0A2F94BD}"/>
                </c:ext>
              </c:extLst>
            </c:dLbl>
            <c:dLbl>
              <c:idx val="76"/>
              <c:tx>
                <c:rich>
                  <a:bodyPr/>
                  <a:lstStyle/>
                  <a:p>
                    <a:fld id="{C540F676-3C62-44B1-A9F1-4506655C75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C-4AD7-4CF1-A9AE-C60E0A2F94BD}"/>
                </c:ext>
              </c:extLst>
            </c:dLbl>
            <c:dLbl>
              <c:idx val="77"/>
              <c:tx>
                <c:rich>
                  <a:bodyPr/>
                  <a:lstStyle/>
                  <a:p>
                    <a:fld id="{A408A8C8-A4DB-40A6-A27D-BC93914BC9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D-4AD7-4CF1-A9AE-C60E0A2F94BD}"/>
                </c:ext>
              </c:extLst>
            </c:dLbl>
            <c:dLbl>
              <c:idx val="78"/>
              <c:tx>
                <c:rich>
                  <a:bodyPr/>
                  <a:lstStyle/>
                  <a:p>
                    <a:fld id="{34D70E55-E934-474F-ADF8-042E90AEDB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E-4AD7-4CF1-A9AE-C60E0A2F94BD}"/>
                </c:ext>
              </c:extLst>
            </c:dLbl>
            <c:dLbl>
              <c:idx val="79"/>
              <c:tx>
                <c:rich>
                  <a:bodyPr/>
                  <a:lstStyle/>
                  <a:p>
                    <a:fld id="{D398069B-933C-43BA-AF58-3CB71083FC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F-4AD7-4CF1-A9AE-C60E0A2F94BD}"/>
                </c:ext>
              </c:extLst>
            </c:dLbl>
            <c:dLbl>
              <c:idx val="80"/>
              <c:tx>
                <c:rich>
                  <a:bodyPr/>
                  <a:lstStyle/>
                  <a:p>
                    <a:fld id="{4AE693A8-3142-4D65-8B85-0C2B73A70B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0-4AD7-4CF1-A9AE-C60E0A2F94BD}"/>
                </c:ext>
              </c:extLst>
            </c:dLbl>
            <c:dLbl>
              <c:idx val="81"/>
              <c:tx>
                <c:rich>
                  <a:bodyPr/>
                  <a:lstStyle/>
                  <a:p>
                    <a:fld id="{6C94E811-74D1-4484-90F1-7E53D6CB1F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1-4AD7-4CF1-A9AE-C60E0A2F94BD}"/>
                </c:ext>
              </c:extLst>
            </c:dLbl>
            <c:dLbl>
              <c:idx val="82"/>
              <c:tx>
                <c:rich>
                  <a:bodyPr/>
                  <a:lstStyle/>
                  <a:p>
                    <a:fld id="{EFD60C91-36F3-4244-B126-6FCA90BFA9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2-4AD7-4CF1-A9AE-C60E0A2F94BD}"/>
                </c:ext>
              </c:extLst>
            </c:dLbl>
            <c:dLbl>
              <c:idx val="83"/>
              <c:tx>
                <c:rich>
                  <a:bodyPr/>
                  <a:lstStyle/>
                  <a:p>
                    <a:fld id="{D04ED9AD-E3E1-4F0B-969E-3A381BBEE9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3-4AD7-4CF1-A9AE-C60E0A2F94BD}"/>
                </c:ext>
              </c:extLst>
            </c:dLbl>
            <c:dLbl>
              <c:idx val="84"/>
              <c:tx>
                <c:rich>
                  <a:bodyPr/>
                  <a:lstStyle/>
                  <a:p>
                    <a:fld id="{08C3C1E8-931A-4CEB-8AAE-7FF6F36567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4-4AD7-4CF1-A9AE-C60E0A2F94BD}"/>
                </c:ext>
              </c:extLst>
            </c:dLbl>
            <c:dLbl>
              <c:idx val="85"/>
              <c:tx>
                <c:rich>
                  <a:bodyPr/>
                  <a:lstStyle/>
                  <a:p>
                    <a:fld id="{9086249D-1E9B-4B69-B6DE-39D4BA9ABF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5-4AD7-4CF1-A9AE-C60E0A2F94BD}"/>
                </c:ext>
              </c:extLst>
            </c:dLbl>
            <c:dLbl>
              <c:idx val="86"/>
              <c:tx>
                <c:rich>
                  <a:bodyPr/>
                  <a:lstStyle/>
                  <a:p>
                    <a:fld id="{8F528B72-B73B-472E-AE85-3B7698E2F2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6-4AD7-4CF1-A9AE-C60E0A2F94BD}"/>
                </c:ext>
              </c:extLst>
            </c:dLbl>
            <c:dLbl>
              <c:idx val="87"/>
              <c:tx>
                <c:rich>
                  <a:bodyPr/>
                  <a:lstStyle/>
                  <a:p>
                    <a:fld id="{68476E97-E183-4D89-806E-DD74047CE8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7-4AD7-4CF1-A9AE-C60E0A2F94BD}"/>
                </c:ext>
              </c:extLst>
            </c:dLbl>
            <c:dLbl>
              <c:idx val="88"/>
              <c:tx>
                <c:rich>
                  <a:bodyPr/>
                  <a:lstStyle/>
                  <a:p>
                    <a:fld id="{698F3F5D-92F3-4428-8254-7BE9D6A3AE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8-4AD7-4CF1-A9AE-C60E0A2F94BD}"/>
                </c:ext>
              </c:extLst>
            </c:dLbl>
            <c:dLbl>
              <c:idx val="89"/>
              <c:tx>
                <c:rich>
                  <a:bodyPr/>
                  <a:lstStyle/>
                  <a:p>
                    <a:fld id="{32671872-1183-40D7-9369-AF4AA64F5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9-4AD7-4CF1-A9AE-C60E0A2F94BD}"/>
                </c:ext>
              </c:extLst>
            </c:dLbl>
            <c:dLbl>
              <c:idx val="90"/>
              <c:tx>
                <c:rich>
                  <a:bodyPr/>
                  <a:lstStyle/>
                  <a:p>
                    <a:fld id="{331CE55F-7005-4521-9B7B-45E22925C0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A-4AD7-4CF1-A9AE-C60E0A2F94BD}"/>
                </c:ext>
              </c:extLst>
            </c:dLbl>
            <c:dLbl>
              <c:idx val="91"/>
              <c:tx>
                <c:rich>
                  <a:bodyPr/>
                  <a:lstStyle/>
                  <a:p>
                    <a:fld id="{306C03ED-3C6D-4455-83DB-D7669DBAFA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B-4AD7-4CF1-A9AE-C60E0A2F94BD}"/>
                </c:ext>
              </c:extLst>
            </c:dLbl>
            <c:dLbl>
              <c:idx val="92"/>
              <c:tx>
                <c:rich>
                  <a:bodyPr/>
                  <a:lstStyle/>
                  <a:p>
                    <a:fld id="{2078AE97-FB45-4F88-8BDA-64A31F3DFF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C-4AD7-4CF1-A9AE-C60E0A2F94BD}"/>
                </c:ext>
              </c:extLst>
            </c:dLbl>
            <c:dLbl>
              <c:idx val="93"/>
              <c:tx>
                <c:rich>
                  <a:bodyPr/>
                  <a:lstStyle/>
                  <a:p>
                    <a:fld id="{E21035A4-6339-4092-9A1B-BFC359E3A8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D-4AD7-4CF1-A9AE-C60E0A2F94BD}"/>
                </c:ext>
              </c:extLst>
            </c:dLbl>
            <c:dLbl>
              <c:idx val="94"/>
              <c:tx>
                <c:rich>
                  <a:bodyPr/>
                  <a:lstStyle/>
                  <a:p>
                    <a:fld id="{B0B246E2-8EF4-4EB8-AB92-A4039137BD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E-4AD7-4CF1-A9AE-C60E0A2F94BD}"/>
                </c:ext>
              </c:extLst>
            </c:dLbl>
            <c:dLbl>
              <c:idx val="95"/>
              <c:tx>
                <c:rich>
                  <a:bodyPr/>
                  <a:lstStyle/>
                  <a:p>
                    <a:fld id="{58140A41-C392-42F4-B714-2C95A5A0A6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F-4AD7-4CF1-A9AE-C60E0A2F94BD}"/>
                </c:ext>
              </c:extLst>
            </c:dLbl>
            <c:dLbl>
              <c:idx val="96"/>
              <c:tx>
                <c:rich>
                  <a:bodyPr/>
                  <a:lstStyle/>
                  <a:p>
                    <a:fld id="{BB683138-FF43-4C41-97A9-95932FA24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0-4AD7-4CF1-A9AE-C60E0A2F94BD}"/>
                </c:ext>
              </c:extLst>
            </c:dLbl>
            <c:dLbl>
              <c:idx val="97"/>
              <c:tx>
                <c:rich>
                  <a:bodyPr/>
                  <a:lstStyle/>
                  <a:p>
                    <a:fld id="{97B380A5-2361-4F47-BCA9-93322425B8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1-4AD7-4CF1-A9AE-C60E0A2F94BD}"/>
                </c:ext>
              </c:extLst>
            </c:dLbl>
            <c:dLbl>
              <c:idx val="98"/>
              <c:tx>
                <c:rich>
                  <a:bodyPr/>
                  <a:lstStyle/>
                  <a:p>
                    <a:fld id="{61391B83-4C7E-4A64-A11A-164B77E768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2-4AD7-4CF1-A9AE-C60E0A2F94BD}"/>
                </c:ext>
              </c:extLst>
            </c:dLbl>
            <c:dLbl>
              <c:idx val="99"/>
              <c:tx>
                <c:rich>
                  <a:bodyPr/>
                  <a:lstStyle/>
                  <a:p>
                    <a:fld id="{BEAC094A-1223-4FB8-B592-9DBE7312B7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3-4AD7-4CF1-A9AE-C60E0A2F94BD}"/>
                </c:ext>
              </c:extLst>
            </c:dLbl>
            <c:dLbl>
              <c:idx val="100"/>
              <c:tx>
                <c:rich>
                  <a:bodyPr/>
                  <a:lstStyle/>
                  <a:p>
                    <a:fld id="{02467635-200D-4428-A8A5-91BF68032C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4-4AD7-4CF1-A9AE-C60E0A2F94BD}"/>
                </c:ext>
              </c:extLst>
            </c:dLbl>
            <c:dLbl>
              <c:idx val="101"/>
              <c:tx>
                <c:rich>
                  <a:bodyPr/>
                  <a:lstStyle/>
                  <a:p>
                    <a:fld id="{AEF75356-587A-4F09-B753-2E35AA4E6A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5-4AD7-4CF1-A9AE-C60E0A2F94BD}"/>
                </c:ext>
              </c:extLst>
            </c:dLbl>
            <c:dLbl>
              <c:idx val="102"/>
              <c:tx>
                <c:rich>
                  <a:bodyPr/>
                  <a:lstStyle/>
                  <a:p>
                    <a:fld id="{E95476B4-AA60-49B5-AD1C-F4BA5DC6FD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6-4AD7-4CF1-A9AE-C60E0A2F94BD}"/>
                </c:ext>
              </c:extLst>
            </c:dLbl>
            <c:dLbl>
              <c:idx val="103"/>
              <c:tx>
                <c:rich>
                  <a:bodyPr/>
                  <a:lstStyle/>
                  <a:p>
                    <a:fld id="{313903BE-184A-47F6-9921-E4BA5EDE7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7-4AD7-4CF1-A9AE-C60E0A2F94BD}"/>
                </c:ext>
              </c:extLst>
            </c:dLbl>
            <c:dLbl>
              <c:idx val="104"/>
              <c:tx>
                <c:rich>
                  <a:bodyPr/>
                  <a:lstStyle/>
                  <a:p>
                    <a:fld id="{5026C1FA-B669-4929-AA63-7D74264CBF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8-4AD7-4CF1-A9AE-C60E0A2F94BD}"/>
                </c:ext>
              </c:extLst>
            </c:dLbl>
            <c:dLbl>
              <c:idx val="105"/>
              <c:tx>
                <c:rich>
                  <a:bodyPr/>
                  <a:lstStyle/>
                  <a:p>
                    <a:fld id="{2EDEC123-A0DB-493B-9801-381773B402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9-4AD7-4CF1-A9AE-C60E0A2F94BD}"/>
                </c:ext>
              </c:extLst>
            </c:dLbl>
            <c:dLbl>
              <c:idx val="106"/>
              <c:tx>
                <c:rich>
                  <a:bodyPr/>
                  <a:lstStyle/>
                  <a:p>
                    <a:fld id="{D1E9E467-5F44-406A-8B8D-BE8998A6C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A-4AD7-4CF1-A9AE-C60E0A2F94BD}"/>
                </c:ext>
              </c:extLst>
            </c:dLbl>
            <c:dLbl>
              <c:idx val="107"/>
              <c:tx>
                <c:rich>
                  <a:bodyPr/>
                  <a:lstStyle/>
                  <a:p>
                    <a:fld id="{D193D04B-D818-4A65-B53C-A8AD83D9AD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B-4AD7-4CF1-A9AE-C60E0A2F94BD}"/>
                </c:ext>
              </c:extLst>
            </c:dLbl>
            <c:dLbl>
              <c:idx val="108"/>
              <c:tx>
                <c:rich>
                  <a:bodyPr/>
                  <a:lstStyle/>
                  <a:p>
                    <a:fld id="{011BDD8E-4C79-484D-B99C-5FDC24399B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C-4AD7-4CF1-A9AE-C60E0A2F94BD}"/>
                </c:ext>
              </c:extLst>
            </c:dLbl>
            <c:dLbl>
              <c:idx val="109"/>
              <c:tx>
                <c:rich>
                  <a:bodyPr/>
                  <a:lstStyle/>
                  <a:p>
                    <a:fld id="{6E5CCEC6-3F59-456B-A131-B9F3C4C0E7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D-4AD7-4CF1-A9AE-C60E0A2F94BD}"/>
                </c:ext>
              </c:extLst>
            </c:dLbl>
            <c:dLbl>
              <c:idx val="110"/>
              <c:tx>
                <c:rich>
                  <a:bodyPr/>
                  <a:lstStyle/>
                  <a:p>
                    <a:fld id="{A47A0F5D-D0A4-41D8-B29B-B30429579A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E-4AD7-4CF1-A9AE-C60E0A2F94BD}"/>
                </c:ext>
              </c:extLst>
            </c:dLbl>
            <c:dLbl>
              <c:idx val="111"/>
              <c:tx>
                <c:rich>
                  <a:bodyPr/>
                  <a:lstStyle/>
                  <a:p>
                    <a:fld id="{E1AD1A2D-D3EE-4424-90D0-6149A091B5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F-4AD7-4CF1-A9AE-C60E0A2F94BD}"/>
                </c:ext>
              </c:extLst>
            </c:dLbl>
            <c:dLbl>
              <c:idx val="112"/>
              <c:tx>
                <c:rich>
                  <a:bodyPr/>
                  <a:lstStyle/>
                  <a:p>
                    <a:fld id="{C921D7FF-8D58-42C7-8585-D35DE96DC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0-4AD7-4CF1-A9AE-C60E0A2F94BD}"/>
                </c:ext>
              </c:extLst>
            </c:dLbl>
            <c:dLbl>
              <c:idx val="113"/>
              <c:tx>
                <c:rich>
                  <a:bodyPr/>
                  <a:lstStyle/>
                  <a:p>
                    <a:fld id="{0BD3817E-9FE8-4ED6-AEB0-17828D7D20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1-4AD7-4CF1-A9AE-C60E0A2F94BD}"/>
                </c:ext>
              </c:extLst>
            </c:dLbl>
            <c:dLbl>
              <c:idx val="114"/>
              <c:tx>
                <c:rich>
                  <a:bodyPr/>
                  <a:lstStyle/>
                  <a:p>
                    <a:fld id="{9811951A-F163-46FA-9E1F-93C4A90265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2-4AD7-4CF1-A9AE-C60E0A2F94BD}"/>
                </c:ext>
              </c:extLst>
            </c:dLbl>
            <c:dLbl>
              <c:idx val="115"/>
              <c:tx>
                <c:rich>
                  <a:bodyPr/>
                  <a:lstStyle/>
                  <a:p>
                    <a:fld id="{8B56110C-43DC-41FA-9FFB-B2E99CB27C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3-4AD7-4CF1-A9AE-C60E0A2F94BD}"/>
                </c:ext>
              </c:extLst>
            </c:dLbl>
            <c:dLbl>
              <c:idx val="116"/>
              <c:tx>
                <c:rich>
                  <a:bodyPr/>
                  <a:lstStyle/>
                  <a:p>
                    <a:fld id="{A0192D91-3F02-49B8-8F44-582CC1847D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4-4AD7-4CF1-A9AE-C60E0A2F94BD}"/>
                </c:ext>
              </c:extLst>
            </c:dLbl>
            <c:dLbl>
              <c:idx val="117"/>
              <c:tx>
                <c:rich>
                  <a:bodyPr/>
                  <a:lstStyle/>
                  <a:p>
                    <a:fld id="{C9F4E8FD-54EC-47B7-B0B0-6920EE1025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5-4AD7-4CF1-A9AE-C60E0A2F94BD}"/>
                </c:ext>
              </c:extLst>
            </c:dLbl>
            <c:dLbl>
              <c:idx val="118"/>
              <c:tx>
                <c:rich>
                  <a:bodyPr/>
                  <a:lstStyle/>
                  <a:p>
                    <a:fld id="{17FA7FC2-A002-47B7-808F-E0E024217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6-4AD7-4CF1-A9AE-C60E0A2F94BD}"/>
                </c:ext>
              </c:extLst>
            </c:dLbl>
            <c:dLbl>
              <c:idx val="119"/>
              <c:tx>
                <c:rich>
                  <a:bodyPr/>
                  <a:lstStyle/>
                  <a:p>
                    <a:fld id="{F1CD2F8C-3B68-4336-A55F-7AEAD9981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7-4AD7-4CF1-A9AE-C60E0A2F94BD}"/>
                </c:ext>
              </c:extLst>
            </c:dLbl>
            <c:dLbl>
              <c:idx val="120"/>
              <c:tx>
                <c:rich>
                  <a:bodyPr/>
                  <a:lstStyle/>
                  <a:p>
                    <a:fld id="{B0C6EBAF-4CBE-426A-B2B9-7D226D2F89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8-4AD7-4CF1-A9AE-C60E0A2F94BD}"/>
                </c:ext>
              </c:extLst>
            </c:dLbl>
            <c:dLbl>
              <c:idx val="121"/>
              <c:tx>
                <c:rich>
                  <a:bodyPr/>
                  <a:lstStyle/>
                  <a:p>
                    <a:fld id="{90265D78-4B64-4D13-8420-4D62F44D56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9-4AD7-4CF1-A9AE-C60E0A2F94BD}"/>
                </c:ext>
              </c:extLst>
            </c:dLbl>
            <c:dLbl>
              <c:idx val="122"/>
              <c:tx>
                <c:rich>
                  <a:bodyPr/>
                  <a:lstStyle/>
                  <a:p>
                    <a:fld id="{83C00EB3-36F5-42DF-86BB-F4705EA1D9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A-4AD7-4CF1-A9AE-C60E0A2F94BD}"/>
                </c:ext>
              </c:extLst>
            </c:dLbl>
            <c:dLbl>
              <c:idx val="123"/>
              <c:tx>
                <c:rich>
                  <a:bodyPr/>
                  <a:lstStyle/>
                  <a:p>
                    <a:fld id="{41EC21FC-0F17-472C-B900-DEEBFAA4E6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B-4AD7-4CF1-A9AE-C60E0A2F94BD}"/>
                </c:ext>
              </c:extLst>
            </c:dLbl>
            <c:dLbl>
              <c:idx val="124"/>
              <c:tx>
                <c:rich>
                  <a:bodyPr/>
                  <a:lstStyle/>
                  <a:p>
                    <a:fld id="{9A8A7F43-8A8F-4C29-B053-FA97608320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C-4AD7-4CF1-A9AE-C60E0A2F94BD}"/>
                </c:ext>
              </c:extLst>
            </c:dLbl>
            <c:dLbl>
              <c:idx val="125"/>
              <c:tx>
                <c:rich>
                  <a:bodyPr/>
                  <a:lstStyle/>
                  <a:p>
                    <a:fld id="{22D55C16-7906-4AFF-95EB-717C4DEEEF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D-4AD7-4CF1-A9AE-C60E0A2F94BD}"/>
                </c:ext>
              </c:extLst>
            </c:dLbl>
            <c:dLbl>
              <c:idx val="126"/>
              <c:tx>
                <c:rich>
                  <a:bodyPr/>
                  <a:lstStyle/>
                  <a:p>
                    <a:fld id="{8BDEAB58-70E5-4DCD-9443-2765E7CDD9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E-4AD7-4CF1-A9AE-C60E0A2F94BD}"/>
                </c:ext>
              </c:extLst>
            </c:dLbl>
            <c:dLbl>
              <c:idx val="127"/>
              <c:tx>
                <c:rich>
                  <a:bodyPr/>
                  <a:lstStyle/>
                  <a:p>
                    <a:fld id="{B80D22EF-9455-41B1-A1DF-433F94778E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F-4AD7-4CF1-A9AE-C60E0A2F94BD}"/>
                </c:ext>
              </c:extLst>
            </c:dLbl>
            <c:dLbl>
              <c:idx val="128"/>
              <c:tx>
                <c:rich>
                  <a:bodyPr/>
                  <a:lstStyle/>
                  <a:p>
                    <a:fld id="{DB7D285C-9A12-4886-9039-7B37A09BC5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0-4AD7-4CF1-A9AE-C60E0A2F94BD}"/>
                </c:ext>
              </c:extLst>
            </c:dLbl>
            <c:dLbl>
              <c:idx val="129"/>
              <c:tx>
                <c:rich>
                  <a:bodyPr/>
                  <a:lstStyle/>
                  <a:p>
                    <a:fld id="{24F4E69C-0ED6-43AC-B446-310AB3792C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1-4AD7-4CF1-A9AE-C60E0A2F94BD}"/>
                </c:ext>
              </c:extLst>
            </c:dLbl>
            <c:dLbl>
              <c:idx val="130"/>
              <c:tx>
                <c:rich>
                  <a:bodyPr/>
                  <a:lstStyle/>
                  <a:p>
                    <a:fld id="{C4E29399-10AB-4A46-879F-D031B5E8FA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2-4AD7-4CF1-A9AE-C60E0A2F94BD}"/>
                </c:ext>
              </c:extLst>
            </c:dLbl>
            <c:dLbl>
              <c:idx val="131"/>
              <c:tx>
                <c:rich>
                  <a:bodyPr/>
                  <a:lstStyle/>
                  <a:p>
                    <a:fld id="{A0547547-5B66-48F4-BF83-8B4A55D131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3-4AD7-4CF1-A9AE-C60E0A2F94BD}"/>
                </c:ext>
              </c:extLst>
            </c:dLbl>
            <c:dLbl>
              <c:idx val="132"/>
              <c:tx>
                <c:rich>
                  <a:bodyPr/>
                  <a:lstStyle/>
                  <a:p>
                    <a:fld id="{C2820DC9-17CA-4651-B826-E22346F9D3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4-4AD7-4CF1-A9AE-C60E0A2F94BD}"/>
                </c:ext>
              </c:extLst>
            </c:dLbl>
            <c:dLbl>
              <c:idx val="133"/>
              <c:tx>
                <c:rich>
                  <a:bodyPr/>
                  <a:lstStyle/>
                  <a:p>
                    <a:fld id="{B9ADC5FE-F381-412C-98FA-01D6DFF60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5-4AD7-4CF1-A9AE-C60E0A2F94BD}"/>
                </c:ext>
              </c:extLst>
            </c:dLbl>
            <c:dLbl>
              <c:idx val="134"/>
              <c:tx>
                <c:rich>
                  <a:bodyPr/>
                  <a:lstStyle/>
                  <a:p>
                    <a:fld id="{5ECD3452-0AD4-403A-B9DA-648079C010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6-4AD7-4CF1-A9AE-C60E0A2F94BD}"/>
                </c:ext>
              </c:extLst>
            </c:dLbl>
            <c:dLbl>
              <c:idx val="135"/>
              <c:tx>
                <c:rich>
                  <a:bodyPr/>
                  <a:lstStyle/>
                  <a:p>
                    <a:fld id="{EE472E12-4BCC-4DFB-9CB5-AB232BC9D9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7-4AD7-4CF1-A9AE-C60E0A2F94BD}"/>
                </c:ext>
              </c:extLst>
            </c:dLbl>
            <c:dLbl>
              <c:idx val="136"/>
              <c:tx>
                <c:rich>
                  <a:bodyPr/>
                  <a:lstStyle/>
                  <a:p>
                    <a:fld id="{1E366756-8F7E-460E-9E52-7C6C9A8435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8-4AD7-4CF1-A9AE-C60E0A2F94BD}"/>
                </c:ext>
              </c:extLst>
            </c:dLbl>
            <c:dLbl>
              <c:idx val="137"/>
              <c:tx>
                <c:rich>
                  <a:bodyPr/>
                  <a:lstStyle/>
                  <a:p>
                    <a:fld id="{2480D804-AC52-40BA-9BB8-8B6BF32CEF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9-4AD7-4CF1-A9AE-C60E0A2F94BD}"/>
                </c:ext>
              </c:extLst>
            </c:dLbl>
            <c:dLbl>
              <c:idx val="138"/>
              <c:tx>
                <c:rich>
                  <a:bodyPr/>
                  <a:lstStyle/>
                  <a:p>
                    <a:fld id="{CC2F4676-BAB8-4056-A373-E04E08E735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A-4AD7-4CF1-A9AE-C60E0A2F94BD}"/>
                </c:ext>
              </c:extLst>
            </c:dLbl>
            <c:dLbl>
              <c:idx val="139"/>
              <c:tx>
                <c:rich>
                  <a:bodyPr/>
                  <a:lstStyle/>
                  <a:p>
                    <a:fld id="{71EBC41B-434C-4D1B-8384-9ED8ACDF6A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B-4AD7-4CF1-A9AE-C60E0A2F94BD}"/>
                </c:ext>
              </c:extLst>
            </c:dLbl>
            <c:dLbl>
              <c:idx val="140"/>
              <c:tx>
                <c:rich>
                  <a:bodyPr/>
                  <a:lstStyle/>
                  <a:p>
                    <a:fld id="{33DB126D-55E7-4FBA-87DE-8247BB7556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C-4AD7-4CF1-A9AE-C60E0A2F94BD}"/>
                </c:ext>
              </c:extLst>
            </c:dLbl>
            <c:dLbl>
              <c:idx val="141"/>
              <c:tx>
                <c:rich>
                  <a:bodyPr/>
                  <a:lstStyle/>
                  <a:p>
                    <a:fld id="{50FF492C-1A5E-40F6-B976-288BE13646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D-4AD7-4CF1-A9AE-C60E0A2F94BD}"/>
                </c:ext>
              </c:extLst>
            </c:dLbl>
            <c:dLbl>
              <c:idx val="142"/>
              <c:tx>
                <c:rich>
                  <a:bodyPr/>
                  <a:lstStyle/>
                  <a:p>
                    <a:fld id="{D6DBF3EC-D6D2-4693-82F9-FCDAD46477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E-4AD7-4CF1-A9AE-C60E0A2F94BD}"/>
                </c:ext>
              </c:extLst>
            </c:dLbl>
            <c:dLbl>
              <c:idx val="143"/>
              <c:tx>
                <c:rich>
                  <a:bodyPr/>
                  <a:lstStyle/>
                  <a:p>
                    <a:fld id="{AA148BBD-8BFB-407E-B500-56A103BFBD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F-4AD7-4CF1-A9AE-C60E0A2F94BD}"/>
                </c:ext>
              </c:extLst>
            </c:dLbl>
            <c:dLbl>
              <c:idx val="144"/>
              <c:tx>
                <c:rich>
                  <a:bodyPr/>
                  <a:lstStyle/>
                  <a:p>
                    <a:fld id="{07161A78-9363-43F6-A5B6-F389D84D2F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0-4AD7-4CF1-A9AE-C60E0A2F94BD}"/>
                </c:ext>
              </c:extLst>
            </c:dLbl>
            <c:dLbl>
              <c:idx val="145"/>
              <c:tx>
                <c:rich>
                  <a:bodyPr/>
                  <a:lstStyle/>
                  <a:p>
                    <a:fld id="{A58D39F1-3571-43A8-BEA8-181C0A362E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1-4AD7-4CF1-A9AE-C60E0A2F94BD}"/>
                </c:ext>
              </c:extLst>
            </c:dLbl>
            <c:dLbl>
              <c:idx val="146"/>
              <c:tx>
                <c:rich>
                  <a:bodyPr/>
                  <a:lstStyle/>
                  <a:p>
                    <a:fld id="{DBA72F3D-8E5E-4160-85AB-CDEFB95BCA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2-4AD7-4CF1-A9AE-C60E0A2F94BD}"/>
                </c:ext>
              </c:extLst>
            </c:dLbl>
            <c:dLbl>
              <c:idx val="147"/>
              <c:tx>
                <c:rich>
                  <a:bodyPr/>
                  <a:lstStyle/>
                  <a:p>
                    <a:fld id="{1E9DA872-5E18-4185-8BC8-A6064187E8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3-4AD7-4CF1-A9AE-C60E0A2F94BD}"/>
                </c:ext>
              </c:extLst>
            </c:dLbl>
            <c:dLbl>
              <c:idx val="148"/>
              <c:tx>
                <c:rich>
                  <a:bodyPr/>
                  <a:lstStyle/>
                  <a:p>
                    <a:fld id="{E7D4C831-3FFA-45C7-9A0B-0E1365DE34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4-4AD7-4CF1-A9AE-C60E0A2F94BD}"/>
                </c:ext>
              </c:extLst>
            </c:dLbl>
            <c:dLbl>
              <c:idx val="149"/>
              <c:tx>
                <c:rich>
                  <a:bodyPr/>
                  <a:lstStyle/>
                  <a:p>
                    <a:fld id="{208F56D3-64CD-4A5A-8276-89B372C795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5-4AD7-4CF1-A9AE-C60E0A2F94BD}"/>
                </c:ext>
              </c:extLst>
            </c:dLbl>
            <c:dLbl>
              <c:idx val="150"/>
              <c:tx>
                <c:rich>
                  <a:bodyPr/>
                  <a:lstStyle/>
                  <a:p>
                    <a:fld id="{4B77158B-11BD-420D-8225-D9E93C90FD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6-4AD7-4CF1-A9AE-C60E0A2F94BD}"/>
                </c:ext>
              </c:extLst>
            </c:dLbl>
            <c:dLbl>
              <c:idx val="151"/>
              <c:tx>
                <c:rich>
                  <a:bodyPr/>
                  <a:lstStyle/>
                  <a:p>
                    <a:fld id="{CAB1F08D-A713-405B-AF98-C06EB959A3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7-4AD7-4CF1-A9AE-C60E0A2F94BD}"/>
                </c:ext>
              </c:extLst>
            </c:dLbl>
            <c:dLbl>
              <c:idx val="152"/>
              <c:tx>
                <c:rich>
                  <a:bodyPr/>
                  <a:lstStyle/>
                  <a:p>
                    <a:fld id="{8C58E677-82B2-4CFA-9BA5-1115C10B5E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8-4AD7-4CF1-A9AE-C60E0A2F94BD}"/>
                </c:ext>
              </c:extLst>
            </c:dLbl>
            <c:dLbl>
              <c:idx val="153"/>
              <c:tx>
                <c:rich>
                  <a:bodyPr/>
                  <a:lstStyle/>
                  <a:p>
                    <a:fld id="{89F28584-0F98-4B5A-98F3-922AD6F255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9-4AD7-4CF1-A9AE-C60E0A2F94BD}"/>
                </c:ext>
              </c:extLst>
            </c:dLbl>
            <c:dLbl>
              <c:idx val="154"/>
              <c:tx>
                <c:rich>
                  <a:bodyPr/>
                  <a:lstStyle/>
                  <a:p>
                    <a:fld id="{63BE6B9C-6E69-483A-B8AE-9DD674C51D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A-4AD7-4CF1-A9AE-C60E0A2F94BD}"/>
                </c:ext>
              </c:extLst>
            </c:dLbl>
            <c:dLbl>
              <c:idx val="155"/>
              <c:tx>
                <c:rich>
                  <a:bodyPr/>
                  <a:lstStyle/>
                  <a:p>
                    <a:fld id="{333B4170-B244-45C4-92FF-FEF01FEA15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B-4AD7-4CF1-A9AE-C60E0A2F94BD}"/>
                </c:ext>
              </c:extLst>
            </c:dLbl>
            <c:dLbl>
              <c:idx val="156"/>
              <c:tx>
                <c:rich>
                  <a:bodyPr/>
                  <a:lstStyle/>
                  <a:p>
                    <a:fld id="{4AE88B6E-4A3A-45B9-B175-166A7CF5D3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C-4AD7-4CF1-A9AE-C60E0A2F94BD}"/>
                </c:ext>
              </c:extLst>
            </c:dLbl>
            <c:dLbl>
              <c:idx val="157"/>
              <c:tx>
                <c:rich>
                  <a:bodyPr/>
                  <a:lstStyle/>
                  <a:p>
                    <a:fld id="{BEB3A5E6-4C50-4E9A-9507-EDAFAF27F7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D-4AD7-4CF1-A9AE-C60E0A2F94BD}"/>
                </c:ext>
              </c:extLst>
            </c:dLbl>
            <c:dLbl>
              <c:idx val="158"/>
              <c:tx>
                <c:rich>
                  <a:bodyPr/>
                  <a:lstStyle/>
                  <a:p>
                    <a:fld id="{A232DC53-AF21-43C7-BF1D-D5A5953B5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E-4AD7-4CF1-A9AE-C60E0A2F94BD}"/>
                </c:ext>
              </c:extLst>
            </c:dLbl>
            <c:dLbl>
              <c:idx val="159"/>
              <c:tx>
                <c:rich>
                  <a:bodyPr/>
                  <a:lstStyle/>
                  <a:p>
                    <a:fld id="{C5295093-1602-43C0-963E-CA13A87757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F-4AD7-4CF1-A9AE-C60E0A2F94BD}"/>
                </c:ext>
              </c:extLst>
            </c:dLbl>
            <c:dLbl>
              <c:idx val="160"/>
              <c:tx>
                <c:rich>
                  <a:bodyPr/>
                  <a:lstStyle/>
                  <a:p>
                    <a:fld id="{DB74FC60-4CBE-4522-96A0-AA498D7DA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0-4AD7-4CF1-A9AE-C60E0A2F94BD}"/>
                </c:ext>
              </c:extLst>
            </c:dLbl>
            <c:dLbl>
              <c:idx val="161"/>
              <c:tx>
                <c:rich>
                  <a:bodyPr/>
                  <a:lstStyle/>
                  <a:p>
                    <a:fld id="{6FA547C3-1011-401F-BABF-6CA6A60A70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1-4AD7-4CF1-A9AE-C60E0A2F94BD}"/>
                </c:ext>
              </c:extLst>
            </c:dLbl>
            <c:dLbl>
              <c:idx val="162"/>
              <c:tx>
                <c:rich>
                  <a:bodyPr/>
                  <a:lstStyle/>
                  <a:p>
                    <a:fld id="{E53EFB27-EEA0-4CE3-8449-6E2A6FE378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2-4AD7-4CF1-A9AE-C60E0A2F94BD}"/>
                </c:ext>
              </c:extLst>
            </c:dLbl>
            <c:dLbl>
              <c:idx val="163"/>
              <c:tx>
                <c:rich>
                  <a:bodyPr/>
                  <a:lstStyle/>
                  <a:p>
                    <a:fld id="{4E2417DA-20E1-4922-BC09-DBE30CD644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3-4AD7-4CF1-A9AE-C60E0A2F94BD}"/>
                </c:ext>
              </c:extLst>
            </c:dLbl>
            <c:dLbl>
              <c:idx val="164"/>
              <c:tx>
                <c:rich>
                  <a:bodyPr/>
                  <a:lstStyle/>
                  <a:p>
                    <a:fld id="{74F18385-2900-4A02-965D-61E7A48442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4-4AD7-4CF1-A9AE-C60E0A2F94BD}"/>
                </c:ext>
              </c:extLst>
            </c:dLbl>
            <c:dLbl>
              <c:idx val="165"/>
              <c:tx>
                <c:rich>
                  <a:bodyPr/>
                  <a:lstStyle/>
                  <a:p>
                    <a:fld id="{9331ECBA-B43A-4323-AE45-171AE436E7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5-4AD7-4CF1-A9AE-C60E0A2F94BD}"/>
                </c:ext>
              </c:extLst>
            </c:dLbl>
            <c:dLbl>
              <c:idx val="166"/>
              <c:tx>
                <c:rich>
                  <a:bodyPr/>
                  <a:lstStyle/>
                  <a:p>
                    <a:fld id="{9757E668-15C6-4624-8CD2-54C0B7FC4E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6-4AD7-4CF1-A9AE-C60E0A2F94BD}"/>
                </c:ext>
              </c:extLst>
            </c:dLbl>
            <c:dLbl>
              <c:idx val="167"/>
              <c:tx>
                <c:rich>
                  <a:bodyPr/>
                  <a:lstStyle/>
                  <a:p>
                    <a:fld id="{055B403A-B7F5-484E-9415-4A8074664D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7-4AD7-4CF1-A9AE-C60E0A2F94BD}"/>
                </c:ext>
              </c:extLst>
            </c:dLbl>
            <c:dLbl>
              <c:idx val="168"/>
              <c:tx>
                <c:rich>
                  <a:bodyPr/>
                  <a:lstStyle/>
                  <a:p>
                    <a:fld id="{867C095B-C647-42FD-A83C-A661AF3E5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8-4AD7-4CF1-A9AE-C60E0A2F94BD}"/>
                </c:ext>
              </c:extLst>
            </c:dLbl>
            <c:dLbl>
              <c:idx val="169"/>
              <c:tx>
                <c:rich>
                  <a:bodyPr/>
                  <a:lstStyle/>
                  <a:p>
                    <a:fld id="{4F29754E-CCB1-4C11-BB60-9F3186EC91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9-4AD7-4CF1-A9AE-C60E0A2F94BD}"/>
                </c:ext>
              </c:extLst>
            </c:dLbl>
            <c:dLbl>
              <c:idx val="170"/>
              <c:tx>
                <c:rich>
                  <a:bodyPr/>
                  <a:lstStyle/>
                  <a:p>
                    <a:fld id="{37C90B73-645C-481D-A630-E25301822E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A-4AD7-4CF1-A9AE-C60E0A2F94BD}"/>
                </c:ext>
              </c:extLst>
            </c:dLbl>
            <c:dLbl>
              <c:idx val="171"/>
              <c:tx>
                <c:rich>
                  <a:bodyPr/>
                  <a:lstStyle/>
                  <a:p>
                    <a:fld id="{99A9023C-4A74-4B53-8E6F-26DE28447E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B-4AD7-4CF1-A9AE-C60E0A2F94BD}"/>
                </c:ext>
              </c:extLst>
            </c:dLbl>
            <c:dLbl>
              <c:idx val="172"/>
              <c:tx>
                <c:rich>
                  <a:bodyPr/>
                  <a:lstStyle/>
                  <a:p>
                    <a:fld id="{181D2405-7974-447B-9B87-6F169F443C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C-4AD7-4CF1-A9AE-C60E0A2F94BD}"/>
                </c:ext>
              </c:extLst>
            </c:dLbl>
            <c:dLbl>
              <c:idx val="173"/>
              <c:tx>
                <c:rich>
                  <a:bodyPr/>
                  <a:lstStyle/>
                  <a:p>
                    <a:fld id="{CB8FC8E8-B018-462C-B651-DD81B5265F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D-4AD7-4CF1-A9AE-C60E0A2F94BD}"/>
                </c:ext>
              </c:extLst>
            </c:dLbl>
            <c:dLbl>
              <c:idx val="174"/>
              <c:tx>
                <c:rich>
                  <a:bodyPr/>
                  <a:lstStyle/>
                  <a:p>
                    <a:fld id="{BE9C3DE8-0CF3-4152-9A2A-D871550C1F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E-4AD7-4CF1-A9AE-C60E0A2F94BD}"/>
                </c:ext>
              </c:extLst>
            </c:dLbl>
            <c:dLbl>
              <c:idx val="175"/>
              <c:tx>
                <c:rich>
                  <a:bodyPr/>
                  <a:lstStyle/>
                  <a:p>
                    <a:fld id="{D4F61270-805E-440A-AC7E-A0FA357C27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F-4AD7-4CF1-A9AE-C60E0A2F94BD}"/>
                </c:ext>
              </c:extLst>
            </c:dLbl>
            <c:dLbl>
              <c:idx val="176"/>
              <c:tx>
                <c:rich>
                  <a:bodyPr/>
                  <a:lstStyle/>
                  <a:p>
                    <a:fld id="{FD369DCE-33DD-4BDC-8D25-5CE8F3E0DF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0-4AD7-4CF1-A9AE-C60E0A2F94BD}"/>
                </c:ext>
              </c:extLst>
            </c:dLbl>
            <c:dLbl>
              <c:idx val="177"/>
              <c:tx>
                <c:rich>
                  <a:bodyPr/>
                  <a:lstStyle/>
                  <a:p>
                    <a:fld id="{F4992D4E-6E61-4961-8E32-F910713BDD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1-4AD7-4CF1-A9AE-C60E0A2F94BD}"/>
                </c:ext>
              </c:extLst>
            </c:dLbl>
            <c:dLbl>
              <c:idx val="178"/>
              <c:tx>
                <c:rich>
                  <a:bodyPr/>
                  <a:lstStyle/>
                  <a:p>
                    <a:fld id="{10F52FFE-C47B-4190-9958-A1D8EC855D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2-4AD7-4CF1-A9AE-C60E0A2F94BD}"/>
                </c:ext>
              </c:extLst>
            </c:dLbl>
            <c:dLbl>
              <c:idx val="179"/>
              <c:tx>
                <c:rich>
                  <a:bodyPr/>
                  <a:lstStyle/>
                  <a:p>
                    <a:fld id="{B0EE2CA4-3E82-4811-83EF-8C1C1B478A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3-4AD7-4CF1-A9AE-C60E0A2F94BD}"/>
                </c:ext>
              </c:extLst>
            </c:dLbl>
            <c:dLbl>
              <c:idx val="180"/>
              <c:tx>
                <c:rich>
                  <a:bodyPr/>
                  <a:lstStyle/>
                  <a:p>
                    <a:fld id="{99D7F76C-FE96-44EC-96DE-02F09211BB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4-4AD7-4CF1-A9AE-C60E0A2F94BD}"/>
                </c:ext>
              </c:extLst>
            </c:dLbl>
            <c:dLbl>
              <c:idx val="181"/>
              <c:tx>
                <c:rich>
                  <a:bodyPr/>
                  <a:lstStyle/>
                  <a:p>
                    <a:fld id="{2E9BA3D7-1260-49F2-AC44-8B79F6FF3F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5-4AD7-4CF1-A9AE-C60E0A2F94BD}"/>
                </c:ext>
              </c:extLst>
            </c:dLbl>
            <c:dLbl>
              <c:idx val="182"/>
              <c:tx>
                <c:rich>
                  <a:bodyPr/>
                  <a:lstStyle/>
                  <a:p>
                    <a:fld id="{9163E760-BA16-4C99-A9BF-72C74398AC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6-4AD7-4CF1-A9AE-C60E0A2F94BD}"/>
                </c:ext>
              </c:extLst>
            </c:dLbl>
            <c:dLbl>
              <c:idx val="183"/>
              <c:tx>
                <c:rich>
                  <a:bodyPr/>
                  <a:lstStyle/>
                  <a:p>
                    <a:fld id="{7FFB8562-3A0F-4C2A-8FEE-532FFCF7C2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7-4AD7-4CF1-A9AE-C60E0A2F94BD}"/>
                </c:ext>
              </c:extLst>
            </c:dLbl>
            <c:dLbl>
              <c:idx val="184"/>
              <c:tx>
                <c:rich>
                  <a:bodyPr/>
                  <a:lstStyle/>
                  <a:p>
                    <a:fld id="{B59C37D4-8D58-4153-B23A-4C1271D414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8-4AD7-4CF1-A9AE-C60E0A2F94BD}"/>
                </c:ext>
              </c:extLst>
            </c:dLbl>
            <c:dLbl>
              <c:idx val="185"/>
              <c:tx>
                <c:rich>
                  <a:bodyPr/>
                  <a:lstStyle/>
                  <a:p>
                    <a:fld id="{0C2B2B20-4EC3-4255-901E-94E5E9424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9-4AD7-4CF1-A9AE-C60E0A2F94BD}"/>
                </c:ext>
              </c:extLst>
            </c:dLbl>
            <c:dLbl>
              <c:idx val="186"/>
              <c:tx>
                <c:rich>
                  <a:bodyPr/>
                  <a:lstStyle/>
                  <a:p>
                    <a:fld id="{6337EC73-E13E-49BC-A7B1-977B711BE4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A-4AD7-4CF1-A9AE-C60E0A2F94BD}"/>
                </c:ext>
              </c:extLst>
            </c:dLbl>
            <c:dLbl>
              <c:idx val="187"/>
              <c:tx>
                <c:rich>
                  <a:bodyPr/>
                  <a:lstStyle/>
                  <a:p>
                    <a:fld id="{2E7C445A-95F8-4DDA-967B-7035AF930E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B-4AD7-4CF1-A9AE-C60E0A2F94BD}"/>
                </c:ext>
              </c:extLst>
            </c:dLbl>
            <c:dLbl>
              <c:idx val="188"/>
              <c:tx>
                <c:rich>
                  <a:bodyPr/>
                  <a:lstStyle/>
                  <a:p>
                    <a:fld id="{0B98DBB3-4A13-41C5-AC3B-09C83FDA95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C-4AD7-4CF1-A9AE-C60E0A2F94BD}"/>
                </c:ext>
              </c:extLst>
            </c:dLbl>
            <c:dLbl>
              <c:idx val="189"/>
              <c:tx>
                <c:rich>
                  <a:bodyPr/>
                  <a:lstStyle/>
                  <a:p>
                    <a:fld id="{6E0AC3A9-5CC5-4A15-BF91-CF450533E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D-4AD7-4CF1-A9AE-C60E0A2F94BD}"/>
                </c:ext>
              </c:extLst>
            </c:dLbl>
            <c:dLbl>
              <c:idx val="190"/>
              <c:tx>
                <c:rich>
                  <a:bodyPr/>
                  <a:lstStyle/>
                  <a:p>
                    <a:fld id="{82AD20DF-781D-4FE8-BED5-6A27FE34E4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E-4AD7-4CF1-A9AE-C60E0A2F94BD}"/>
                </c:ext>
              </c:extLst>
            </c:dLbl>
            <c:dLbl>
              <c:idx val="191"/>
              <c:tx>
                <c:rich>
                  <a:bodyPr/>
                  <a:lstStyle/>
                  <a:p>
                    <a:fld id="{49B34713-2B61-4175-90A7-5B8AD2A246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F-4AD7-4CF1-A9AE-C60E0A2F94BD}"/>
                </c:ext>
              </c:extLst>
            </c:dLbl>
            <c:dLbl>
              <c:idx val="192"/>
              <c:tx>
                <c:rich>
                  <a:bodyPr/>
                  <a:lstStyle/>
                  <a:p>
                    <a:fld id="{1BEE83ED-A204-4F4C-9304-6DF47969A8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0-4AD7-4CF1-A9AE-C60E0A2F94BD}"/>
                </c:ext>
              </c:extLst>
            </c:dLbl>
            <c:dLbl>
              <c:idx val="193"/>
              <c:tx>
                <c:rich>
                  <a:bodyPr/>
                  <a:lstStyle/>
                  <a:p>
                    <a:fld id="{7D80E567-FF6E-4CAE-B259-EACD2BDAA3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1-4AD7-4CF1-A9AE-C60E0A2F94BD}"/>
                </c:ext>
              </c:extLst>
            </c:dLbl>
            <c:dLbl>
              <c:idx val="194"/>
              <c:tx>
                <c:rich>
                  <a:bodyPr/>
                  <a:lstStyle/>
                  <a:p>
                    <a:fld id="{0626CCB9-26F3-462C-A570-E5B4880723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2-4AD7-4CF1-A9AE-C60E0A2F94BD}"/>
                </c:ext>
              </c:extLst>
            </c:dLbl>
            <c:dLbl>
              <c:idx val="195"/>
              <c:tx>
                <c:rich>
                  <a:bodyPr/>
                  <a:lstStyle/>
                  <a:p>
                    <a:fld id="{3C06D847-28D1-4907-B614-5C98F47B3C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3-4AD7-4CF1-A9AE-C60E0A2F94BD}"/>
                </c:ext>
              </c:extLst>
            </c:dLbl>
            <c:dLbl>
              <c:idx val="196"/>
              <c:tx>
                <c:rich>
                  <a:bodyPr/>
                  <a:lstStyle/>
                  <a:p>
                    <a:fld id="{F0C5384A-E436-4770-B015-AF3F66748A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4-4AD7-4CF1-A9AE-C60E0A2F94BD}"/>
                </c:ext>
              </c:extLst>
            </c:dLbl>
            <c:dLbl>
              <c:idx val="197"/>
              <c:tx>
                <c:rich>
                  <a:bodyPr/>
                  <a:lstStyle/>
                  <a:p>
                    <a:fld id="{B39B32CF-DB98-492B-9461-CDED1B24D9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5-4AD7-4CF1-A9AE-C60E0A2F94BD}"/>
                </c:ext>
              </c:extLst>
            </c:dLbl>
            <c:dLbl>
              <c:idx val="198"/>
              <c:tx>
                <c:rich>
                  <a:bodyPr/>
                  <a:lstStyle/>
                  <a:p>
                    <a:fld id="{B1F42674-3814-4534-9762-6682020EC8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6-4AD7-4CF1-A9AE-C60E0A2F94BD}"/>
                </c:ext>
              </c:extLst>
            </c:dLbl>
            <c:dLbl>
              <c:idx val="199"/>
              <c:tx>
                <c:rich>
                  <a:bodyPr/>
                  <a:lstStyle/>
                  <a:p>
                    <a:fld id="{92B3B865-268C-4285-9267-D5B8FAF820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7-4AD7-4CF1-A9AE-C60E0A2F94BD}"/>
                </c:ext>
              </c:extLst>
            </c:dLbl>
            <c:dLbl>
              <c:idx val="200"/>
              <c:tx>
                <c:rich>
                  <a:bodyPr/>
                  <a:lstStyle/>
                  <a:p>
                    <a:fld id="{F42F618D-0875-4E45-ADEE-6E9FF06AE4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8-4AD7-4CF1-A9AE-C60E0A2F94BD}"/>
                </c:ext>
              </c:extLst>
            </c:dLbl>
            <c:dLbl>
              <c:idx val="201"/>
              <c:tx>
                <c:rich>
                  <a:bodyPr/>
                  <a:lstStyle/>
                  <a:p>
                    <a:fld id="{954BC4EF-101C-4564-9CEB-FB613D42BD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9-4AD7-4CF1-A9AE-C60E0A2F94BD}"/>
                </c:ext>
              </c:extLst>
            </c:dLbl>
            <c:dLbl>
              <c:idx val="202"/>
              <c:tx>
                <c:rich>
                  <a:bodyPr/>
                  <a:lstStyle/>
                  <a:p>
                    <a:fld id="{63320DF5-A9A1-421F-9143-CE1B13EBC5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A-4AD7-4CF1-A9AE-C60E0A2F94BD}"/>
                </c:ext>
              </c:extLst>
            </c:dLbl>
            <c:dLbl>
              <c:idx val="203"/>
              <c:tx>
                <c:rich>
                  <a:bodyPr/>
                  <a:lstStyle/>
                  <a:p>
                    <a:fld id="{916C6422-99BE-408B-8CC9-27021B9880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B-4AD7-4CF1-A9AE-C60E0A2F94BD}"/>
                </c:ext>
              </c:extLst>
            </c:dLbl>
            <c:dLbl>
              <c:idx val="204"/>
              <c:tx>
                <c:rich>
                  <a:bodyPr/>
                  <a:lstStyle/>
                  <a:p>
                    <a:fld id="{42D816DA-75C7-47EF-BDB0-756FCCBCF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C-4AD7-4CF1-A9AE-C60E0A2F94BD}"/>
                </c:ext>
              </c:extLst>
            </c:dLbl>
            <c:dLbl>
              <c:idx val="205"/>
              <c:tx>
                <c:rich>
                  <a:bodyPr/>
                  <a:lstStyle/>
                  <a:p>
                    <a:fld id="{E30BB524-F16A-443D-9B7A-BEF241A889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D-4AD7-4CF1-A9AE-C60E0A2F94BD}"/>
                </c:ext>
              </c:extLst>
            </c:dLbl>
            <c:dLbl>
              <c:idx val="206"/>
              <c:tx>
                <c:rich>
                  <a:bodyPr/>
                  <a:lstStyle/>
                  <a:p>
                    <a:fld id="{F6FCE879-43A6-4561-BEEA-83D2EF1913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E-4AD7-4CF1-A9AE-C60E0A2F94BD}"/>
                </c:ext>
              </c:extLst>
            </c:dLbl>
            <c:dLbl>
              <c:idx val="207"/>
              <c:tx>
                <c:rich>
                  <a:bodyPr/>
                  <a:lstStyle/>
                  <a:p>
                    <a:fld id="{D1C32846-8BE5-405B-BDCE-9105C028C6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F-4AD7-4CF1-A9AE-C60E0A2F94BD}"/>
                </c:ext>
              </c:extLst>
            </c:dLbl>
            <c:dLbl>
              <c:idx val="208"/>
              <c:tx>
                <c:rich>
                  <a:bodyPr/>
                  <a:lstStyle/>
                  <a:p>
                    <a:fld id="{BE6A6C0B-B23B-41ED-ACA3-E070926AAF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0-4AD7-4CF1-A9AE-C60E0A2F94BD}"/>
                </c:ext>
              </c:extLst>
            </c:dLbl>
            <c:dLbl>
              <c:idx val="209"/>
              <c:tx>
                <c:rich>
                  <a:bodyPr/>
                  <a:lstStyle/>
                  <a:p>
                    <a:fld id="{80FE691D-A21C-42F0-8E0A-452E62202B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1-4AD7-4CF1-A9AE-C60E0A2F94BD}"/>
                </c:ext>
              </c:extLst>
            </c:dLbl>
            <c:dLbl>
              <c:idx val="210"/>
              <c:tx>
                <c:rich>
                  <a:bodyPr/>
                  <a:lstStyle/>
                  <a:p>
                    <a:fld id="{8ED89B50-232D-4902-B9CD-75E093C0E8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2-4AD7-4CF1-A9AE-C60E0A2F94BD}"/>
                </c:ext>
              </c:extLst>
            </c:dLbl>
            <c:dLbl>
              <c:idx val="211"/>
              <c:tx>
                <c:rich>
                  <a:bodyPr/>
                  <a:lstStyle/>
                  <a:p>
                    <a:fld id="{FA2A13BF-C130-4C33-BB43-8D194F80C8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3-4AD7-4CF1-A9AE-C60E0A2F94BD}"/>
                </c:ext>
              </c:extLst>
            </c:dLbl>
            <c:dLbl>
              <c:idx val="212"/>
              <c:tx>
                <c:rich>
                  <a:bodyPr/>
                  <a:lstStyle/>
                  <a:p>
                    <a:fld id="{EA53AB27-DB46-451E-BFF8-0DB84D8506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4-4AD7-4CF1-A9AE-C60E0A2F94BD}"/>
                </c:ext>
              </c:extLst>
            </c:dLbl>
            <c:dLbl>
              <c:idx val="213"/>
              <c:tx>
                <c:rich>
                  <a:bodyPr/>
                  <a:lstStyle/>
                  <a:p>
                    <a:fld id="{F2D61916-A075-4CE7-B414-966B16DA48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5-4AD7-4CF1-A9AE-C60E0A2F94BD}"/>
                </c:ext>
              </c:extLst>
            </c:dLbl>
            <c:dLbl>
              <c:idx val="214"/>
              <c:tx>
                <c:rich>
                  <a:bodyPr/>
                  <a:lstStyle/>
                  <a:p>
                    <a:fld id="{A70E69BE-DB5D-4CCA-AB09-66F657B894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6-4AD7-4CF1-A9AE-C60E0A2F94BD}"/>
                </c:ext>
              </c:extLst>
            </c:dLbl>
            <c:dLbl>
              <c:idx val="215"/>
              <c:tx>
                <c:rich>
                  <a:bodyPr/>
                  <a:lstStyle/>
                  <a:p>
                    <a:fld id="{8EF08A46-ACDB-4FBE-B237-DD4ADDFC5D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7-4AD7-4CF1-A9AE-C60E0A2F94BD}"/>
                </c:ext>
              </c:extLst>
            </c:dLbl>
            <c:dLbl>
              <c:idx val="216"/>
              <c:tx>
                <c:rich>
                  <a:bodyPr/>
                  <a:lstStyle/>
                  <a:p>
                    <a:fld id="{236B290A-E20D-48BE-B7E7-F35E966E2F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8-4AD7-4CF1-A9AE-C60E0A2F94BD}"/>
                </c:ext>
              </c:extLst>
            </c:dLbl>
            <c:dLbl>
              <c:idx val="217"/>
              <c:tx>
                <c:rich>
                  <a:bodyPr/>
                  <a:lstStyle/>
                  <a:p>
                    <a:fld id="{5261E6B1-93AA-4FD5-9C7E-4976487166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9-4AD7-4CF1-A9AE-C60E0A2F94BD}"/>
                </c:ext>
              </c:extLst>
            </c:dLbl>
            <c:dLbl>
              <c:idx val="218"/>
              <c:tx>
                <c:rich>
                  <a:bodyPr/>
                  <a:lstStyle/>
                  <a:p>
                    <a:fld id="{02880395-ECFE-468D-8478-C116AEA78A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A-4AD7-4CF1-A9AE-C60E0A2F94BD}"/>
                </c:ext>
              </c:extLst>
            </c:dLbl>
            <c:dLbl>
              <c:idx val="219"/>
              <c:tx>
                <c:rich>
                  <a:bodyPr/>
                  <a:lstStyle/>
                  <a:p>
                    <a:fld id="{83DD9B31-F8A9-40CF-9BC4-328711265B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B-4AD7-4CF1-A9AE-C60E0A2F94BD}"/>
                </c:ext>
              </c:extLst>
            </c:dLbl>
            <c:dLbl>
              <c:idx val="220"/>
              <c:tx>
                <c:rich>
                  <a:bodyPr/>
                  <a:lstStyle/>
                  <a:p>
                    <a:fld id="{9A9A8B63-D1B6-4B4D-A984-E44F8495F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C-4AD7-4CF1-A9AE-C60E0A2F94BD}"/>
                </c:ext>
              </c:extLst>
            </c:dLbl>
            <c:dLbl>
              <c:idx val="221"/>
              <c:tx>
                <c:rich>
                  <a:bodyPr/>
                  <a:lstStyle/>
                  <a:p>
                    <a:fld id="{02F83CF7-5FFD-4315-B7CF-E578DF9F37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D-4AD7-4CF1-A9AE-C60E0A2F94BD}"/>
                </c:ext>
              </c:extLst>
            </c:dLbl>
            <c:dLbl>
              <c:idx val="222"/>
              <c:tx>
                <c:rich>
                  <a:bodyPr/>
                  <a:lstStyle/>
                  <a:p>
                    <a:fld id="{1C75DCF3-8676-4C4B-A776-F220D0338A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E-4AD7-4CF1-A9AE-C60E0A2F94BD}"/>
                </c:ext>
              </c:extLst>
            </c:dLbl>
            <c:dLbl>
              <c:idx val="223"/>
              <c:tx>
                <c:rich>
                  <a:bodyPr/>
                  <a:lstStyle/>
                  <a:p>
                    <a:fld id="{3DAC897B-3D1B-474C-BF3F-ABBEDA679A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F-4AD7-4CF1-A9AE-C60E0A2F94BD}"/>
                </c:ext>
              </c:extLst>
            </c:dLbl>
            <c:dLbl>
              <c:idx val="224"/>
              <c:tx>
                <c:rich>
                  <a:bodyPr/>
                  <a:lstStyle/>
                  <a:p>
                    <a:fld id="{BCD79BED-D990-4C3F-9CF8-6E85E3B9BF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0-4AD7-4CF1-A9AE-C60E0A2F94BD}"/>
                </c:ext>
              </c:extLst>
            </c:dLbl>
            <c:dLbl>
              <c:idx val="225"/>
              <c:tx>
                <c:rich>
                  <a:bodyPr/>
                  <a:lstStyle/>
                  <a:p>
                    <a:fld id="{3094F24C-A2FA-44AA-BA5C-ACF31B1752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1-4AD7-4CF1-A9AE-C60E0A2F94BD}"/>
                </c:ext>
              </c:extLst>
            </c:dLbl>
            <c:dLbl>
              <c:idx val="226"/>
              <c:tx>
                <c:rich>
                  <a:bodyPr/>
                  <a:lstStyle/>
                  <a:p>
                    <a:fld id="{006F9D4F-3C43-4BD9-9436-1F89622BC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2-4AD7-4CF1-A9AE-C60E0A2F94BD}"/>
                </c:ext>
              </c:extLst>
            </c:dLbl>
            <c:dLbl>
              <c:idx val="227"/>
              <c:tx>
                <c:rich>
                  <a:bodyPr/>
                  <a:lstStyle/>
                  <a:p>
                    <a:fld id="{38CFF06F-7861-4B89-A564-E1ADD747B0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3-4AD7-4CF1-A9AE-C60E0A2F94BD}"/>
                </c:ext>
              </c:extLst>
            </c:dLbl>
            <c:dLbl>
              <c:idx val="228"/>
              <c:tx>
                <c:rich>
                  <a:bodyPr/>
                  <a:lstStyle/>
                  <a:p>
                    <a:fld id="{3EB4BD62-77AB-44F0-99B8-9066030DE6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4-4AD7-4CF1-A9AE-C60E0A2F94BD}"/>
                </c:ext>
              </c:extLst>
            </c:dLbl>
            <c:dLbl>
              <c:idx val="229"/>
              <c:tx>
                <c:rich>
                  <a:bodyPr/>
                  <a:lstStyle/>
                  <a:p>
                    <a:fld id="{6D793315-2CCA-4173-94C4-7CB4B111C0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5-4AD7-4CF1-A9AE-C60E0A2F94BD}"/>
                </c:ext>
              </c:extLst>
            </c:dLbl>
            <c:dLbl>
              <c:idx val="230"/>
              <c:tx>
                <c:rich>
                  <a:bodyPr/>
                  <a:lstStyle/>
                  <a:p>
                    <a:fld id="{25AFB17B-ABF1-4CB9-BFF2-7DC2681945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6-4AD7-4CF1-A9AE-C60E0A2F94BD}"/>
                </c:ext>
              </c:extLst>
            </c:dLbl>
            <c:dLbl>
              <c:idx val="231"/>
              <c:tx>
                <c:rich>
                  <a:bodyPr/>
                  <a:lstStyle/>
                  <a:p>
                    <a:fld id="{FBDF3363-E5AF-4766-B5A9-2EBF76B82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7-4AD7-4CF1-A9AE-C60E0A2F94BD}"/>
                </c:ext>
              </c:extLst>
            </c:dLbl>
            <c:dLbl>
              <c:idx val="232"/>
              <c:tx>
                <c:rich>
                  <a:bodyPr/>
                  <a:lstStyle/>
                  <a:p>
                    <a:fld id="{24BB9502-775B-44C3-8B8B-FEC7046B9D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8-4AD7-4CF1-A9AE-C60E0A2F94BD}"/>
                </c:ext>
              </c:extLst>
            </c:dLbl>
            <c:dLbl>
              <c:idx val="233"/>
              <c:tx>
                <c:rich>
                  <a:bodyPr/>
                  <a:lstStyle/>
                  <a:p>
                    <a:fld id="{9F8AEE54-EBA4-46A2-B6E6-C357944D8A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9-4AD7-4CF1-A9AE-C60E0A2F94BD}"/>
                </c:ext>
              </c:extLst>
            </c:dLbl>
            <c:dLbl>
              <c:idx val="234"/>
              <c:tx>
                <c:rich>
                  <a:bodyPr/>
                  <a:lstStyle/>
                  <a:p>
                    <a:fld id="{36B53D9B-4330-40D8-8F25-0133B61231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A-4AD7-4CF1-A9AE-C60E0A2F94BD}"/>
                </c:ext>
              </c:extLst>
            </c:dLbl>
            <c:dLbl>
              <c:idx val="235"/>
              <c:tx>
                <c:rich>
                  <a:bodyPr/>
                  <a:lstStyle/>
                  <a:p>
                    <a:fld id="{1F7D04F2-5F71-4C11-B518-7AC99E52BC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B-4AD7-4CF1-A9AE-C60E0A2F94BD}"/>
                </c:ext>
              </c:extLst>
            </c:dLbl>
            <c:dLbl>
              <c:idx val="236"/>
              <c:tx>
                <c:rich>
                  <a:bodyPr/>
                  <a:lstStyle/>
                  <a:p>
                    <a:fld id="{66440C8B-04BB-49D9-A3AF-F9AEDFFD11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C-4AD7-4CF1-A9AE-C60E0A2F94BD}"/>
                </c:ext>
              </c:extLst>
            </c:dLbl>
            <c:dLbl>
              <c:idx val="237"/>
              <c:tx>
                <c:rich>
                  <a:bodyPr/>
                  <a:lstStyle/>
                  <a:p>
                    <a:fld id="{FA4550E8-DC86-423D-A0E3-C82B1B5EEB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D-4AD7-4CF1-A9AE-C60E0A2F94BD}"/>
                </c:ext>
              </c:extLst>
            </c:dLbl>
            <c:dLbl>
              <c:idx val="238"/>
              <c:tx>
                <c:rich>
                  <a:bodyPr/>
                  <a:lstStyle/>
                  <a:p>
                    <a:fld id="{F116B48A-191E-42D8-A34E-58111485ED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E-4AD7-4CF1-A9AE-C60E0A2F94BD}"/>
                </c:ext>
              </c:extLst>
            </c:dLbl>
            <c:dLbl>
              <c:idx val="239"/>
              <c:tx>
                <c:rich>
                  <a:bodyPr/>
                  <a:lstStyle/>
                  <a:p>
                    <a:fld id="{5CA483A1-6AEF-4DA8-B8E0-9480131C77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F-4AD7-4CF1-A9AE-C60E0A2F94BD}"/>
                </c:ext>
              </c:extLst>
            </c:dLbl>
            <c:dLbl>
              <c:idx val="240"/>
              <c:tx>
                <c:rich>
                  <a:bodyPr/>
                  <a:lstStyle/>
                  <a:p>
                    <a:fld id="{64E011AE-2953-4CCB-863E-36C9D94D00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0-4AD7-4CF1-A9AE-C60E0A2F94BD}"/>
                </c:ext>
              </c:extLst>
            </c:dLbl>
            <c:dLbl>
              <c:idx val="241"/>
              <c:tx>
                <c:rich>
                  <a:bodyPr/>
                  <a:lstStyle/>
                  <a:p>
                    <a:fld id="{1DFF75FD-CFA2-4AD3-9582-8504DF56B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1-4AD7-4CF1-A9AE-C60E0A2F94BD}"/>
                </c:ext>
              </c:extLst>
            </c:dLbl>
            <c:dLbl>
              <c:idx val="242"/>
              <c:tx>
                <c:rich>
                  <a:bodyPr/>
                  <a:lstStyle/>
                  <a:p>
                    <a:fld id="{B9A384A8-4F49-4A39-A15A-A852E4AB09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2-4AD7-4CF1-A9AE-C60E0A2F94BD}"/>
                </c:ext>
              </c:extLst>
            </c:dLbl>
            <c:dLbl>
              <c:idx val="243"/>
              <c:tx>
                <c:rich>
                  <a:bodyPr/>
                  <a:lstStyle/>
                  <a:p>
                    <a:fld id="{2D0122EA-B048-4F17-8A7F-B63109D66A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3-4AD7-4CF1-A9AE-C60E0A2F94BD}"/>
                </c:ext>
              </c:extLst>
            </c:dLbl>
            <c:dLbl>
              <c:idx val="244"/>
              <c:tx>
                <c:rich>
                  <a:bodyPr/>
                  <a:lstStyle/>
                  <a:p>
                    <a:fld id="{7B303E89-A313-4387-AE29-1FCC9AE5A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4-4AD7-4CF1-A9AE-C60E0A2F94BD}"/>
                </c:ext>
              </c:extLst>
            </c:dLbl>
            <c:dLbl>
              <c:idx val="245"/>
              <c:tx>
                <c:rich>
                  <a:bodyPr/>
                  <a:lstStyle/>
                  <a:p>
                    <a:fld id="{B3B4C30B-C6E9-4A2F-AE90-CE5D55DD7E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5-4AD7-4CF1-A9AE-C60E0A2F94BD}"/>
                </c:ext>
              </c:extLst>
            </c:dLbl>
            <c:dLbl>
              <c:idx val="246"/>
              <c:tx>
                <c:rich>
                  <a:bodyPr/>
                  <a:lstStyle/>
                  <a:p>
                    <a:fld id="{6ABB7A83-68A3-4787-A2A6-0B3B0B8E5F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6-4AD7-4CF1-A9AE-C60E0A2F94BD}"/>
                </c:ext>
              </c:extLst>
            </c:dLbl>
            <c:dLbl>
              <c:idx val="247"/>
              <c:tx>
                <c:rich>
                  <a:bodyPr/>
                  <a:lstStyle/>
                  <a:p>
                    <a:fld id="{08FB0AC6-AB17-4074-9C17-86A1277BEB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7-4AD7-4CF1-A9AE-C60E0A2F94BD}"/>
                </c:ext>
              </c:extLst>
            </c:dLbl>
            <c:dLbl>
              <c:idx val="248"/>
              <c:tx>
                <c:rich>
                  <a:bodyPr/>
                  <a:lstStyle/>
                  <a:p>
                    <a:fld id="{C8F050B3-0FDC-43F8-9701-CFE13C6B56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8-4AD7-4CF1-A9AE-C60E0A2F94BD}"/>
                </c:ext>
              </c:extLst>
            </c:dLbl>
            <c:dLbl>
              <c:idx val="249"/>
              <c:tx>
                <c:rich>
                  <a:bodyPr/>
                  <a:lstStyle/>
                  <a:p>
                    <a:fld id="{ABE88BEE-219E-4A82-8857-52FB87A9B1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9-4AD7-4CF1-A9AE-C60E0A2F94BD}"/>
                </c:ext>
              </c:extLst>
            </c:dLbl>
            <c:dLbl>
              <c:idx val="250"/>
              <c:tx>
                <c:rich>
                  <a:bodyPr/>
                  <a:lstStyle/>
                  <a:p>
                    <a:fld id="{B55C7B50-2033-4C31-B775-CB09819AE5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A-4AD7-4CF1-A9AE-C60E0A2F94BD}"/>
                </c:ext>
              </c:extLst>
            </c:dLbl>
            <c:dLbl>
              <c:idx val="251"/>
              <c:tx>
                <c:rich>
                  <a:bodyPr/>
                  <a:lstStyle/>
                  <a:p>
                    <a:fld id="{F690D811-EE89-48E5-8503-40DBD8F58B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B-4AD7-4CF1-A9AE-C60E0A2F94BD}"/>
                </c:ext>
              </c:extLst>
            </c:dLbl>
            <c:dLbl>
              <c:idx val="252"/>
              <c:tx>
                <c:rich>
                  <a:bodyPr/>
                  <a:lstStyle/>
                  <a:p>
                    <a:fld id="{30E944DA-CC66-4808-80CF-ECB7CDF3BF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C-4AD7-4CF1-A9AE-C60E0A2F94BD}"/>
                </c:ext>
              </c:extLst>
            </c:dLbl>
            <c:dLbl>
              <c:idx val="253"/>
              <c:tx>
                <c:rich>
                  <a:bodyPr/>
                  <a:lstStyle/>
                  <a:p>
                    <a:fld id="{A5D2875D-33BF-4463-8C77-82EEF95F24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D-4AD7-4CF1-A9AE-C60E0A2F94BD}"/>
                </c:ext>
              </c:extLst>
            </c:dLbl>
            <c:dLbl>
              <c:idx val="254"/>
              <c:tx>
                <c:rich>
                  <a:bodyPr/>
                  <a:lstStyle/>
                  <a:p>
                    <a:fld id="{A8C6D59D-99B9-48C5-AC75-432F39CBA0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E-4AD7-4CF1-A9AE-C60E0A2F94BD}"/>
                </c:ext>
              </c:extLst>
            </c:dLbl>
            <c:dLbl>
              <c:idx val="255"/>
              <c:tx>
                <c:rich>
                  <a:bodyPr/>
                  <a:lstStyle/>
                  <a:p>
                    <a:fld id="{FC01DFB6-8600-4D52-B6BC-9B4451837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F-4AD7-4CF1-A9AE-C60E0A2F94BD}"/>
                </c:ext>
              </c:extLst>
            </c:dLbl>
            <c:dLbl>
              <c:idx val="256"/>
              <c:tx>
                <c:rich>
                  <a:bodyPr/>
                  <a:lstStyle/>
                  <a:p>
                    <a:fld id="{B33C7FE0-CE25-4EF9-90D3-30B60AAE8A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0-4AD7-4CF1-A9AE-C60E0A2F94BD}"/>
                </c:ext>
              </c:extLst>
            </c:dLbl>
            <c:dLbl>
              <c:idx val="257"/>
              <c:tx>
                <c:rich>
                  <a:bodyPr/>
                  <a:lstStyle/>
                  <a:p>
                    <a:fld id="{8AFBFE47-7ABE-4EB3-BABE-DCC28CDF5B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1-4AD7-4CF1-A9AE-C60E0A2F94BD}"/>
                </c:ext>
              </c:extLst>
            </c:dLbl>
            <c:dLbl>
              <c:idx val="258"/>
              <c:tx>
                <c:rich>
                  <a:bodyPr/>
                  <a:lstStyle/>
                  <a:p>
                    <a:fld id="{190DFAF0-F5EA-4861-BDC0-52705E3520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2-4AD7-4CF1-A9AE-C60E0A2F94BD}"/>
                </c:ext>
              </c:extLst>
            </c:dLbl>
            <c:dLbl>
              <c:idx val="259"/>
              <c:tx>
                <c:rich>
                  <a:bodyPr/>
                  <a:lstStyle/>
                  <a:p>
                    <a:fld id="{9262F7DC-EA49-4815-A8FB-BBE44A5AB6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3-4AD7-4CF1-A9AE-C60E0A2F94BD}"/>
                </c:ext>
              </c:extLst>
            </c:dLbl>
            <c:dLbl>
              <c:idx val="260"/>
              <c:tx>
                <c:rich>
                  <a:bodyPr/>
                  <a:lstStyle/>
                  <a:p>
                    <a:fld id="{866D732F-FD75-45BE-96AB-09A3E48A99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4-4AD7-4CF1-A9AE-C60E0A2F94BD}"/>
                </c:ext>
              </c:extLst>
            </c:dLbl>
            <c:dLbl>
              <c:idx val="261"/>
              <c:tx>
                <c:rich>
                  <a:bodyPr/>
                  <a:lstStyle/>
                  <a:p>
                    <a:fld id="{4C9D92B7-8BD6-4633-ADBC-0BFB317E10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5-4AD7-4CF1-A9AE-C60E0A2F94BD}"/>
                </c:ext>
              </c:extLst>
            </c:dLbl>
            <c:dLbl>
              <c:idx val="262"/>
              <c:tx>
                <c:rich>
                  <a:bodyPr/>
                  <a:lstStyle/>
                  <a:p>
                    <a:fld id="{A30D037C-6EF3-4797-9A39-A5751EC893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6-4AD7-4CF1-A9AE-C60E0A2F94BD}"/>
                </c:ext>
              </c:extLst>
            </c:dLbl>
            <c:dLbl>
              <c:idx val="263"/>
              <c:tx>
                <c:rich>
                  <a:bodyPr/>
                  <a:lstStyle/>
                  <a:p>
                    <a:fld id="{CEE1A45F-ED88-4FE1-87A6-85E960C9AF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7-4AD7-4CF1-A9AE-C60E0A2F94BD}"/>
                </c:ext>
              </c:extLst>
            </c:dLbl>
            <c:dLbl>
              <c:idx val="264"/>
              <c:tx>
                <c:rich>
                  <a:bodyPr/>
                  <a:lstStyle/>
                  <a:p>
                    <a:fld id="{26B2B236-549C-431D-AAB4-ACB98DD5AA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8-4AD7-4CF1-A9AE-C60E0A2F94BD}"/>
                </c:ext>
              </c:extLst>
            </c:dLbl>
            <c:dLbl>
              <c:idx val="265"/>
              <c:tx>
                <c:rich>
                  <a:bodyPr/>
                  <a:lstStyle/>
                  <a:p>
                    <a:fld id="{95716A5D-5EB8-425D-89A6-2C651F3456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9-4AD7-4CF1-A9AE-C60E0A2F94BD}"/>
                </c:ext>
              </c:extLst>
            </c:dLbl>
            <c:dLbl>
              <c:idx val="266"/>
              <c:tx>
                <c:rich>
                  <a:bodyPr/>
                  <a:lstStyle/>
                  <a:p>
                    <a:fld id="{CD9E3D07-EDEA-468B-B825-8C1E897859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A-4AD7-4CF1-A9AE-C60E0A2F94BD}"/>
                </c:ext>
              </c:extLst>
            </c:dLbl>
            <c:dLbl>
              <c:idx val="267"/>
              <c:tx>
                <c:rich>
                  <a:bodyPr/>
                  <a:lstStyle/>
                  <a:p>
                    <a:fld id="{9744E951-FE05-43F9-BCC4-A6265BE1CA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B-4AD7-4CF1-A9AE-C60E0A2F94BD}"/>
                </c:ext>
              </c:extLst>
            </c:dLbl>
            <c:dLbl>
              <c:idx val="268"/>
              <c:tx>
                <c:rich>
                  <a:bodyPr/>
                  <a:lstStyle/>
                  <a:p>
                    <a:fld id="{7806C2EE-1695-43C4-A45C-B99CE489DB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C-4AD7-4CF1-A9AE-C60E0A2F94BD}"/>
                </c:ext>
              </c:extLst>
            </c:dLbl>
            <c:dLbl>
              <c:idx val="269"/>
              <c:tx>
                <c:rich>
                  <a:bodyPr/>
                  <a:lstStyle/>
                  <a:p>
                    <a:fld id="{2A6751D2-71F2-4A2A-A9C7-302984A972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D-4AD7-4CF1-A9AE-C60E0A2F94BD}"/>
                </c:ext>
              </c:extLst>
            </c:dLbl>
            <c:dLbl>
              <c:idx val="270"/>
              <c:tx>
                <c:rich>
                  <a:bodyPr/>
                  <a:lstStyle/>
                  <a:p>
                    <a:fld id="{098A0552-DB44-488A-9B21-DE25C3E95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E-4AD7-4CF1-A9AE-C60E0A2F94BD}"/>
                </c:ext>
              </c:extLst>
            </c:dLbl>
            <c:dLbl>
              <c:idx val="271"/>
              <c:tx>
                <c:rich>
                  <a:bodyPr/>
                  <a:lstStyle/>
                  <a:p>
                    <a:fld id="{2CF81A8E-C046-4778-8EA8-60EF31C7D5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F-4AD7-4CF1-A9AE-C60E0A2F94BD}"/>
                </c:ext>
              </c:extLst>
            </c:dLbl>
            <c:dLbl>
              <c:idx val="272"/>
              <c:tx>
                <c:rich>
                  <a:bodyPr/>
                  <a:lstStyle/>
                  <a:p>
                    <a:fld id="{0B8AC24E-CB8A-41EF-9B0A-F3A4CA5180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0-4AD7-4CF1-A9AE-C60E0A2F94BD}"/>
                </c:ext>
              </c:extLst>
            </c:dLbl>
            <c:dLbl>
              <c:idx val="273"/>
              <c:tx>
                <c:rich>
                  <a:bodyPr/>
                  <a:lstStyle/>
                  <a:p>
                    <a:fld id="{AC132A6B-A9D2-4BA8-9DCE-6410424646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1-4AD7-4CF1-A9AE-C60E0A2F94BD}"/>
                </c:ext>
              </c:extLst>
            </c:dLbl>
            <c:dLbl>
              <c:idx val="274"/>
              <c:tx>
                <c:rich>
                  <a:bodyPr/>
                  <a:lstStyle/>
                  <a:p>
                    <a:fld id="{71C3501A-B753-438A-8891-F65380F5A0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2-4AD7-4CF1-A9AE-C60E0A2F94BD}"/>
                </c:ext>
              </c:extLst>
            </c:dLbl>
            <c:dLbl>
              <c:idx val="275"/>
              <c:tx>
                <c:rich>
                  <a:bodyPr/>
                  <a:lstStyle/>
                  <a:p>
                    <a:fld id="{C3AF68B8-6DF2-4ACB-BE57-30FFDE2853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3-4AD7-4CF1-A9AE-C60E0A2F94BD}"/>
                </c:ext>
              </c:extLst>
            </c:dLbl>
            <c:dLbl>
              <c:idx val="276"/>
              <c:tx>
                <c:rich>
                  <a:bodyPr/>
                  <a:lstStyle/>
                  <a:p>
                    <a:fld id="{3C2C6279-DDB3-4672-913D-9DFC13350A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4-4AD7-4CF1-A9AE-C60E0A2F94BD}"/>
                </c:ext>
              </c:extLst>
            </c:dLbl>
            <c:dLbl>
              <c:idx val="277"/>
              <c:tx>
                <c:rich>
                  <a:bodyPr/>
                  <a:lstStyle/>
                  <a:p>
                    <a:fld id="{2F8C81B9-FA1C-444B-9BBD-1A13EDB133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5-4AD7-4CF1-A9AE-C60E0A2F94BD}"/>
                </c:ext>
              </c:extLst>
            </c:dLbl>
            <c:dLbl>
              <c:idx val="278"/>
              <c:tx>
                <c:rich>
                  <a:bodyPr/>
                  <a:lstStyle/>
                  <a:p>
                    <a:fld id="{32737C6B-506A-4BE4-8905-220A14C8F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6-4AD7-4CF1-A9AE-C60E0A2F94BD}"/>
                </c:ext>
              </c:extLst>
            </c:dLbl>
            <c:dLbl>
              <c:idx val="279"/>
              <c:tx>
                <c:rich>
                  <a:bodyPr/>
                  <a:lstStyle/>
                  <a:p>
                    <a:fld id="{030C4080-DD67-4521-B500-FA5C06009D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7-4AD7-4CF1-A9AE-C60E0A2F94BD}"/>
                </c:ext>
              </c:extLst>
            </c:dLbl>
            <c:dLbl>
              <c:idx val="280"/>
              <c:tx>
                <c:rich>
                  <a:bodyPr/>
                  <a:lstStyle/>
                  <a:p>
                    <a:fld id="{563FF904-DA3A-46F0-9958-348DBD7283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8-4AD7-4CF1-A9AE-C60E0A2F94BD}"/>
                </c:ext>
              </c:extLst>
            </c:dLbl>
            <c:dLbl>
              <c:idx val="281"/>
              <c:tx>
                <c:rich>
                  <a:bodyPr/>
                  <a:lstStyle/>
                  <a:p>
                    <a:fld id="{FD8FF186-8CFF-4692-B952-666B62E9B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9-4AD7-4CF1-A9AE-C60E0A2F94BD}"/>
                </c:ext>
              </c:extLst>
            </c:dLbl>
            <c:dLbl>
              <c:idx val="282"/>
              <c:tx>
                <c:rich>
                  <a:bodyPr/>
                  <a:lstStyle/>
                  <a:p>
                    <a:fld id="{BAE9620E-E396-4CF2-9845-EFBB03D058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A-4AD7-4CF1-A9AE-C60E0A2F94BD}"/>
                </c:ext>
              </c:extLst>
            </c:dLbl>
            <c:dLbl>
              <c:idx val="283"/>
              <c:tx>
                <c:rich>
                  <a:bodyPr/>
                  <a:lstStyle/>
                  <a:p>
                    <a:fld id="{52760B1E-BC18-4E08-93EA-10A8D4D820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B-4AD7-4CF1-A9AE-C60E0A2F94BD}"/>
                </c:ext>
              </c:extLst>
            </c:dLbl>
            <c:dLbl>
              <c:idx val="284"/>
              <c:tx>
                <c:rich>
                  <a:bodyPr/>
                  <a:lstStyle/>
                  <a:p>
                    <a:fld id="{7C2F899B-CED2-4E28-B18E-BF466C6259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C-4AD7-4CF1-A9AE-C60E0A2F94BD}"/>
                </c:ext>
              </c:extLst>
            </c:dLbl>
            <c:dLbl>
              <c:idx val="285"/>
              <c:tx>
                <c:rich>
                  <a:bodyPr/>
                  <a:lstStyle/>
                  <a:p>
                    <a:fld id="{34C2AEC0-C178-4481-A318-21E0830620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D-4AD7-4CF1-A9AE-C60E0A2F94BD}"/>
                </c:ext>
              </c:extLst>
            </c:dLbl>
            <c:dLbl>
              <c:idx val="286"/>
              <c:tx>
                <c:rich>
                  <a:bodyPr/>
                  <a:lstStyle/>
                  <a:p>
                    <a:fld id="{60677589-335A-4992-92DE-00DE58ABBB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E-4AD7-4CF1-A9AE-C60E0A2F94BD}"/>
                </c:ext>
              </c:extLst>
            </c:dLbl>
            <c:dLbl>
              <c:idx val="287"/>
              <c:tx>
                <c:rich>
                  <a:bodyPr/>
                  <a:lstStyle/>
                  <a:p>
                    <a:fld id="{C5B3A446-5974-4F45-A1D4-2A3E55BF0C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F-4AD7-4CF1-A9AE-C60E0A2F94BD}"/>
                </c:ext>
              </c:extLst>
            </c:dLbl>
            <c:dLbl>
              <c:idx val="288"/>
              <c:tx>
                <c:rich>
                  <a:bodyPr/>
                  <a:lstStyle/>
                  <a:p>
                    <a:fld id="{1D76768B-B4E8-4EC6-A457-F2AA2B3904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0-4AD7-4CF1-A9AE-C60E0A2F94BD}"/>
                </c:ext>
              </c:extLst>
            </c:dLbl>
            <c:dLbl>
              <c:idx val="289"/>
              <c:tx>
                <c:rich>
                  <a:bodyPr/>
                  <a:lstStyle/>
                  <a:p>
                    <a:fld id="{5DB5D87E-ABCB-4D65-A7BD-548E2531F8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1-4AD7-4CF1-A9AE-C60E0A2F94BD}"/>
                </c:ext>
              </c:extLst>
            </c:dLbl>
            <c:dLbl>
              <c:idx val="290"/>
              <c:tx>
                <c:rich>
                  <a:bodyPr/>
                  <a:lstStyle/>
                  <a:p>
                    <a:fld id="{F619945E-BB86-49E4-9A14-5C7B25066C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2-4AD7-4CF1-A9AE-C60E0A2F94BD}"/>
                </c:ext>
              </c:extLst>
            </c:dLbl>
            <c:dLbl>
              <c:idx val="291"/>
              <c:tx>
                <c:rich>
                  <a:bodyPr/>
                  <a:lstStyle/>
                  <a:p>
                    <a:fld id="{C994E8DB-677E-4591-BDE2-A216FB4D05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3-4AD7-4CF1-A9AE-C60E0A2F94BD}"/>
                </c:ext>
              </c:extLst>
            </c:dLbl>
            <c:dLbl>
              <c:idx val="292"/>
              <c:tx>
                <c:rich>
                  <a:bodyPr/>
                  <a:lstStyle/>
                  <a:p>
                    <a:fld id="{D7D51C5C-86E2-458D-8AA3-78CE563A94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4-4AD7-4CF1-A9AE-C60E0A2F94BD}"/>
                </c:ext>
              </c:extLst>
            </c:dLbl>
            <c:dLbl>
              <c:idx val="293"/>
              <c:tx>
                <c:rich>
                  <a:bodyPr/>
                  <a:lstStyle/>
                  <a:p>
                    <a:fld id="{B8444BF7-5E12-4D02-9060-917533EB86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5-4AD7-4CF1-A9AE-C60E0A2F94BD}"/>
                </c:ext>
              </c:extLst>
            </c:dLbl>
            <c:dLbl>
              <c:idx val="294"/>
              <c:tx>
                <c:rich>
                  <a:bodyPr/>
                  <a:lstStyle/>
                  <a:p>
                    <a:fld id="{33102DD0-B49F-4ECE-8314-4CF166BD62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6-4AD7-4CF1-A9AE-C60E0A2F94BD}"/>
                </c:ext>
              </c:extLst>
            </c:dLbl>
            <c:dLbl>
              <c:idx val="295"/>
              <c:tx>
                <c:rich>
                  <a:bodyPr/>
                  <a:lstStyle/>
                  <a:p>
                    <a:fld id="{85AEBB48-14CC-4734-9F63-9FA30486F4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7-4AD7-4CF1-A9AE-C60E0A2F94BD}"/>
                </c:ext>
              </c:extLst>
            </c:dLbl>
            <c:dLbl>
              <c:idx val="296"/>
              <c:tx>
                <c:rich>
                  <a:bodyPr/>
                  <a:lstStyle/>
                  <a:p>
                    <a:fld id="{DA56FBC8-0C0B-49DF-B8B7-72DC2D59A9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8-4AD7-4CF1-A9AE-C60E0A2F94BD}"/>
                </c:ext>
              </c:extLst>
            </c:dLbl>
            <c:dLbl>
              <c:idx val="297"/>
              <c:tx>
                <c:rich>
                  <a:bodyPr/>
                  <a:lstStyle/>
                  <a:p>
                    <a:fld id="{6357A035-7C05-4B3A-9EB9-3C532ED2D9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9-4AD7-4CF1-A9AE-C60E0A2F94BD}"/>
                </c:ext>
              </c:extLst>
            </c:dLbl>
            <c:dLbl>
              <c:idx val="298"/>
              <c:tx>
                <c:rich>
                  <a:bodyPr/>
                  <a:lstStyle/>
                  <a:p>
                    <a:fld id="{3472AC08-F5D9-4E6B-9AE0-7E55CC814F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A-4AD7-4CF1-A9AE-C60E0A2F94BD}"/>
                </c:ext>
              </c:extLst>
            </c:dLbl>
            <c:dLbl>
              <c:idx val="299"/>
              <c:tx>
                <c:rich>
                  <a:bodyPr/>
                  <a:lstStyle/>
                  <a:p>
                    <a:fld id="{023869A1-8523-4C86-B664-B041B6B862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B-4AD7-4CF1-A9AE-C60E0A2F94BD}"/>
                </c:ext>
              </c:extLst>
            </c:dLbl>
            <c:dLbl>
              <c:idx val="300"/>
              <c:tx>
                <c:rich>
                  <a:bodyPr/>
                  <a:lstStyle/>
                  <a:p>
                    <a:fld id="{EF8386A0-122C-4C51-A5C8-20E0505DF7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C-4AD7-4CF1-A9AE-C60E0A2F94BD}"/>
                </c:ext>
              </c:extLst>
            </c:dLbl>
            <c:dLbl>
              <c:idx val="301"/>
              <c:tx>
                <c:rich>
                  <a:bodyPr/>
                  <a:lstStyle/>
                  <a:p>
                    <a:fld id="{66E8F03C-460B-43AF-8AF2-63FB891013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D-4AD7-4CF1-A9AE-C60E0A2F94BD}"/>
                </c:ext>
              </c:extLst>
            </c:dLbl>
            <c:dLbl>
              <c:idx val="302"/>
              <c:tx>
                <c:rich>
                  <a:bodyPr/>
                  <a:lstStyle/>
                  <a:p>
                    <a:fld id="{FAF688BD-96A7-4F25-82C6-4DA8C76EF8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E-4AD7-4CF1-A9AE-C60E0A2F94BD}"/>
                </c:ext>
              </c:extLst>
            </c:dLbl>
            <c:dLbl>
              <c:idx val="303"/>
              <c:tx>
                <c:rich>
                  <a:bodyPr/>
                  <a:lstStyle/>
                  <a:p>
                    <a:fld id="{72EF1143-DA67-49F0-9479-CD22925A76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F-4AD7-4CF1-A9AE-C60E0A2F94BD}"/>
                </c:ext>
              </c:extLst>
            </c:dLbl>
            <c:dLbl>
              <c:idx val="304"/>
              <c:tx>
                <c:rich>
                  <a:bodyPr/>
                  <a:lstStyle/>
                  <a:p>
                    <a:fld id="{F04C60AC-2528-4074-AED8-8AAE433786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0-4AD7-4CF1-A9AE-C60E0A2F94BD}"/>
                </c:ext>
              </c:extLst>
            </c:dLbl>
            <c:dLbl>
              <c:idx val="305"/>
              <c:tx>
                <c:rich>
                  <a:bodyPr/>
                  <a:lstStyle/>
                  <a:p>
                    <a:fld id="{4AA37E86-6164-4631-9A94-663780AD36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1-4AD7-4CF1-A9AE-C60E0A2F94BD}"/>
                </c:ext>
              </c:extLst>
            </c:dLbl>
            <c:dLbl>
              <c:idx val="306"/>
              <c:tx>
                <c:rich>
                  <a:bodyPr/>
                  <a:lstStyle/>
                  <a:p>
                    <a:fld id="{4C50882A-1703-4138-BA5D-50335826CC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2-4AD7-4CF1-A9AE-C60E0A2F94BD}"/>
                </c:ext>
              </c:extLst>
            </c:dLbl>
            <c:dLbl>
              <c:idx val="307"/>
              <c:tx>
                <c:rich>
                  <a:bodyPr/>
                  <a:lstStyle/>
                  <a:p>
                    <a:fld id="{52C34CAB-AFC0-4F94-8442-788949A7D4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3-4AD7-4CF1-A9AE-C60E0A2F94BD}"/>
                </c:ext>
              </c:extLst>
            </c:dLbl>
            <c:dLbl>
              <c:idx val="308"/>
              <c:tx>
                <c:rich>
                  <a:bodyPr/>
                  <a:lstStyle/>
                  <a:p>
                    <a:fld id="{8B93E1E3-1608-43C6-92C7-94C74CBD99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4-4AD7-4CF1-A9AE-C60E0A2F94BD}"/>
                </c:ext>
              </c:extLst>
            </c:dLbl>
            <c:dLbl>
              <c:idx val="309"/>
              <c:tx>
                <c:rich>
                  <a:bodyPr/>
                  <a:lstStyle/>
                  <a:p>
                    <a:fld id="{8ADA1503-7D29-40C6-8FC4-21F3B4A21B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5-4AD7-4CF1-A9AE-C60E0A2F94BD}"/>
                </c:ext>
              </c:extLst>
            </c:dLbl>
            <c:dLbl>
              <c:idx val="310"/>
              <c:tx>
                <c:rich>
                  <a:bodyPr/>
                  <a:lstStyle/>
                  <a:p>
                    <a:fld id="{92E17384-91D9-47A2-9CC1-F3A72DDC67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6-4AD7-4CF1-A9AE-C60E0A2F94BD}"/>
                </c:ext>
              </c:extLst>
            </c:dLbl>
            <c:dLbl>
              <c:idx val="311"/>
              <c:tx>
                <c:rich>
                  <a:bodyPr/>
                  <a:lstStyle/>
                  <a:p>
                    <a:fld id="{97C37DB5-D457-4EF0-BB1A-2AB85DADFC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7-4AD7-4CF1-A9AE-C60E0A2F94BD}"/>
                </c:ext>
              </c:extLst>
            </c:dLbl>
            <c:dLbl>
              <c:idx val="312"/>
              <c:tx>
                <c:rich>
                  <a:bodyPr/>
                  <a:lstStyle/>
                  <a:p>
                    <a:fld id="{958E33F3-CF7F-4D3F-B23F-72206294F3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8-4AD7-4CF1-A9AE-C60E0A2F94BD}"/>
                </c:ext>
              </c:extLst>
            </c:dLbl>
            <c:dLbl>
              <c:idx val="313"/>
              <c:tx>
                <c:rich>
                  <a:bodyPr/>
                  <a:lstStyle/>
                  <a:p>
                    <a:fld id="{130B42CA-6ECC-4AD5-8A8C-5F7B8DB14D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9-4AD7-4CF1-A9AE-C60E0A2F94BD}"/>
                </c:ext>
              </c:extLst>
            </c:dLbl>
            <c:dLbl>
              <c:idx val="314"/>
              <c:tx>
                <c:rich>
                  <a:bodyPr/>
                  <a:lstStyle/>
                  <a:p>
                    <a:fld id="{6AB8D54B-D219-41E8-AB4B-0C3D3E6D86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A-4AD7-4CF1-A9AE-C60E0A2F94BD}"/>
                </c:ext>
              </c:extLst>
            </c:dLbl>
            <c:dLbl>
              <c:idx val="315"/>
              <c:tx>
                <c:rich>
                  <a:bodyPr/>
                  <a:lstStyle/>
                  <a:p>
                    <a:fld id="{7B264292-3F8C-474A-91CB-74984F60C3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B-4AD7-4CF1-A9AE-C60E0A2F94BD}"/>
                </c:ext>
              </c:extLst>
            </c:dLbl>
            <c:dLbl>
              <c:idx val="316"/>
              <c:tx>
                <c:rich>
                  <a:bodyPr/>
                  <a:lstStyle/>
                  <a:p>
                    <a:fld id="{09639484-F85A-4E5B-A3EB-C3C76FB577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C-4AD7-4CF1-A9AE-C60E0A2F94BD}"/>
                </c:ext>
              </c:extLst>
            </c:dLbl>
            <c:dLbl>
              <c:idx val="317"/>
              <c:tx>
                <c:rich>
                  <a:bodyPr/>
                  <a:lstStyle/>
                  <a:p>
                    <a:fld id="{EF9CBBEA-FAC5-4D33-8042-A699FF047E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D-4AD7-4CF1-A9AE-C60E0A2F94BD}"/>
                </c:ext>
              </c:extLst>
            </c:dLbl>
            <c:dLbl>
              <c:idx val="318"/>
              <c:tx>
                <c:rich>
                  <a:bodyPr/>
                  <a:lstStyle/>
                  <a:p>
                    <a:fld id="{3476E276-7C93-45E2-88C5-C96709AFE4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E-4AD7-4CF1-A9AE-C60E0A2F94BD}"/>
                </c:ext>
              </c:extLst>
            </c:dLbl>
            <c:dLbl>
              <c:idx val="319"/>
              <c:tx>
                <c:rich>
                  <a:bodyPr/>
                  <a:lstStyle/>
                  <a:p>
                    <a:fld id="{C23F90B3-5779-449E-8F0D-41254EA0FA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F-4AD7-4CF1-A9AE-C60E0A2F94BD}"/>
                </c:ext>
              </c:extLst>
            </c:dLbl>
            <c:dLbl>
              <c:idx val="320"/>
              <c:tx>
                <c:rich>
                  <a:bodyPr/>
                  <a:lstStyle/>
                  <a:p>
                    <a:fld id="{7447ACEE-0A46-4909-8B20-0AED8C8465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0-4AD7-4CF1-A9AE-C60E0A2F94BD}"/>
                </c:ext>
              </c:extLst>
            </c:dLbl>
            <c:dLbl>
              <c:idx val="321"/>
              <c:tx>
                <c:rich>
                  <a:bodyPr/>
                  <a:lstStyle/>
                  <a:p>
                    <a:fld id="{3CC7B357-D0FE-4A1B-ACDC-A72CD691EC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1-4AD7-4CF1-A9AE-C60E0A2F94BD}"/>
                </c:ext>
              </c:extLst>
            </c:dLbl>
            <c:dLbl>
              <c:idx val="322"/>
              <c:tx>
                <c:rich>
                  <a:bodyPr/>
                  <a:lstStyle/>
                  <a:p>
                    <a:fld id="{D91E39D6-302B-443D-B5E5-BF4B9144AF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2-4AD7-4CF1-A9AE-C60E0A2F94BD}"/>
                </c:ext>
              </c:extLst>
            </c:dLbl>
            <c:dLbl>
              <c:idx val="323"/>
              <c:tx>
                <c:rich>
                  <a:bodyPr/>
                  <a:lstStyle/>
                  <a:p>
                    <a:fld id="{01EFFC26-B7C9-48F6-BBDF-B3E0125C4F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3-4AD7-4CF1-A9AE-C60E0A2F94BD}"/>
                </c:ext>
              </c:extLst>
            </c:dLbl>
            <c:dLbl>
              <c:idx val="324"/>
              <c:tx>
                <c:rich>
                  <a:bodyPr/>
                  <a:lstStyle/>
                  <a:p>
                    <a:fld id="{2C82AE8A-9EE3-4EC9-A872-190BF5241A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4-4AD7-4CF1-A9AE-C60E0A2F94BD}"/>
                </c:ext>
              </c:extLst>
            </c:dLbl>
            <c:dLbl>
              <c:idx val="325"/>
              <c:tx>
                <c:rich>
                  <a:bodyPr/>
                  <a:lstStyle/>
                  <a:p>
                    <a:fld id="{B6E8F822-7B55-4408-984C-05A7890EFE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5-4AD7-4CF1-A9AE-C60E0A2F94BD}"/>
                </c:ext>
              </c:extLst>
            </c:dLbl>
            <c:dLbl>
              <c:idx val="326"/>
              <c:tx>
                <c:rich>
                  <a:bodyPr/>
                  <a:lstStyle/>
                  <a:p>
                    <a:fld id="{4744C805-FC13-4051-8F20-38BD64C83F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6-4AD7-4CF1-A9AE-C60E0A2F94BD}"/>
                </c:ext>
              </c:extLst>
            </c:dLbl>
            <c:dLbl>
              <c:idx val="327"/>
              <c:tx>
                <c:rich>
                  <a:bodyPr/>
                  <a:lstStyle/>
                  <a:p>
                    <a:fld id="{478E3C0A-B714-430B-8C9F-0ADDC6C37B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7-4AD7-4CF1-A9AE-C60E0A2F94BD}"/>
                </c:ext>
              </c:extLst>
            </c:dLbl>
            <c:dLbl>
              <c:idx val="328"/>
              <c:tx>
                <c:rich>
                  <a:bodyPr/>
                  <a:lstStyle/>
                  <a:p>
                    <a:fld id="{F0EEC322-871B-473D-BD2F-302FA4D548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8-4AD7-4CF1-A9AE-C60E0A2F94BD}"/>
                </c:ext>
              </c:extLst>
            </c:dLbl>
            <c:dLbl>
              <c:idx val="329"/>
              <c:tx>
                <c:rich>
                  <a:bodyPr/>
                  <a:lstStyle/>
                  <a:p>
                    <a:fld id="{054672AC-6CFE-4E08-AAB7-48E063D967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9-4AD7-4CF1-A9AE-C60E0A2F94BD}"/>
                </c:ext>
              </c:extLst>
            </c:dLbl>
            <c:dLbl>
              <c:idx val="330"/>
              <c:tx>
                <c:rich>
                  <a:bodyPr/>
                  <a:lstStyle/>
                  <a:p>
                    <a:fld id="{8A4A17F3-4F71-41C2-A755-C7633A111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A-4AD7-4CF1-A9AE-C60E0A2F94BD}"/>
                </c:ext>
              </c:extLst>
            </c:dLbl>
            <c:dLbl>
              <c:idx val="331"/>
              <c:tx>
                <c:rich>
                  <a:bodyPr/>
                  <a:lstStyle/>
                  <a:p>
                    <a:fld id="{F0ABF462-B476-430C-AB16-BBF52F0796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B-4AD7-4CF1-A9AE-C60E0A2F94BD}"/>
                </c:ext>
              </c:extLst>
            </c:dLbl>
            <c:dLbl>
              <c:idx val="332"/>
              <c:tx>
                <c:rich>
                  <a:bodyPr/>
                  <a:lstStyle/>
                  <a:p>
                    <a:fld id="{A54A3CE4-2ACA-40E7-BDE0-EC17B48781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C-4AD7-4CF1-A9AE-C60E0A2F94BD}"/>
                </c:ext>
              </c:extLst>
            </c:dLbl>
            <c:dLbl>
              <c:idx val="333"/>
              <c:tx>
                <c:rich>
                  <a:bodyPr/>
                  <a:lstStyle/>
                  <a:p>
                    <a:fld id="{FD5CCBF9-72D7-4FD9-911A-37872FE86F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D-4AD7-4CF1-A9AE-C60E0A2F94BD}"/>
                </c:ext>
              </c:extLst>
            </c:dLbl>
            <c:dLbl>
              <c:idx val="334"/>
              <c:tx>
                <c:rich>
                  <a:bodyPr/>
                  <a:lstStyle/>
                  <a:p>
                    <a:fld id="{0CBD7F16-B3E0-4D32-9ACA-DD17E6D663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E-4AD7-4CF1-A9AE-C60E0A2F94BD}"/>
                </c:ext>
              </c:extLst>
            </c:dLbl>
            <c:dLbl>
              <c:idx val="335"/>
              <c:tx>
                <c:rich>
                  <a:bodyPr/>
                  <a:lstStyle/>
                  <a:p>
                    <a:fld id="{EE194CE6-E614-429C-AF11-B96E232FB2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F-4AD7-4CF1-A9AE-C60E0A2F94BD}"/>
                </c:ext>
              </c:extLst>
            </c:dLbl>
            <c:dLbl>
              <c:idx val="336"/>
              <c:tx>
                <c:rich>
                  <a:bodyPr/>
                  <a:lstStyle/>
                  <a:p>
                    <a:fld id="{BE751235-6C3C-4ECC-9512-F94B68EB4A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0-4AD7-4CF1-A9AE-C60E0A2F94BD}"/>
                </c:ext>
              </c:extLst>
            </c:dLbl>
            <c:dLbl>
              <c:idx val="337"/>
              <c:tx>
                <c:rich>
                  <a:bodyPr/>
                  <a:lstStyle/>
                  <a:p>
                    <a:fld id="{B00C0616-CE0F-467E-B91F-8040AD8EEE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1-4AD7-4CF1-A9AE-C60E0A2F94BD}"/>
                </c:ext>
              </c:extLst>
            </c:dLbl>
            <c:dLbl>
              <c:idx val="338"/>
              <c:tx>
                <c:rich>
                  <a:bodyPr/>
                  <a:lstStyle/>
                  <a:p>
                    <a:fld id="{716F0834-FF10-4117-9592-435A7FC472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2-4AD7-4CF1-A9AE-C60E0A2F94BD}"/>
                </c:ext>
              </c:extLst>
            </c:dLbl>
            <c:dLbl>
              <c:idx val="339"/>
              <c:tx>
                <c:rich>
                  <a:bodyPr/>
                  <a:lstStyle/>
                  <a:p>
                    <a:fld id="{0A89F3FE-D7DD-42BA-AD59-167F79F31D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3-4AD7-4CF1-A9AE-C60E0A2F94BD}"/>
                </c:ext>
              </c:extLst>
            </c:dLbl>
            <c:dLbl>
              <c:idx val="340"/>
              <c:tx>
                <c:rich>
                  <a:bodyPr/>
                  <a:lstStyle/>
                  <a:p>
                    <a:fld id="{E6088DE2-6800-42EF-A9DD-684B6B6D55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4-4AD7-4CF1-A9AE-C60E0A2F94BD}"/>
                </c:ext>
              </c:extLst>
            </c:dLbl>
            <c:dLbl>
              <c:idx val="341"/>
              <c:tx>
                <c:rich>
                  <a:bodyPr/>
                  <a:lstStyle/>
                  <a:p>
                    <a:fld id="{F6B6FBD2-C103-4BD7-B2C7-AB570F82E5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5-4AD7-4CF1-A9AE-C60E0A2F94BD}"/>
                </c:ext>
              </c:extLst>
            </c:dLbl>
            <c:dLbl>
              <c:idx val="342"/>
              <c:tx>
                <c:rich>
                  <a:bodyPr/>
                  <a:lstStyle/>
                  <a:p>
                    <a:fld id="{0B25C41D-6793-4FB7-B167-819B67CBC9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6-4AD7-4CF1-A9AE-C60E0A2F94BD}"/>
                </c:ext>
              </c:extLst>
            </c:dLbl>
            <c:dLbl>
              <c:idx val="343"/>
              <c:tx>
                <c:rich>
                  <a:bodyPr/>
                  <a:lstStyle/>
                  <a:p>
                    <a:fld id="{8EDB37EC-7ED5-4F1B-B1BF-CFCF8C624C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7-4AD7-4CF1-A9AE-C60E0A2F94BD}"/>
                </c:ext>
              </c:extLst>
            </c:dLbl>
            <c:dLbl>
              <c:idx val="344"/>
              <c:tx>
                <c:rich>
                  <a:bodyPr/>
                  <a:lstStyle/>
                  <a:p>
                    <a:fld id="{16A82217-A758-4543-826D-74ABA0611F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8-4AD7-4CF1-A9AE-C60E0A2F94BD}"/>
                </c:ext>
              </c:extLst>
            </c:dLbl>
            <c:dLbl>
              <c:idx val="345"/>
              <c:tx>
                <c:rich>
                  <a:bodyPr/>
                  <a:lstStyle/>
                  <a:p>
                    <a:fld id="{C7779AB6-AC41-462C-A15C-4D6913B9F4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9-4AD7-4CF1-A9AE-C60E0A2F94BD}"/>
                </c:ext>
              </c:extLst>
            </c:dLbl>
            <c:dLbl>
              <c:idx val="346"/>
              <c:tx>
                <c:rich>
                  <a:bodyPr/>
                  <a:lstStyle/>
                  <a:p>
                    <a:fld id="{38EC85ED-5EF3-4DDD-B268-A6A5469F43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A-4AD7-4CF1-A9AE-C60E0A2F94BD}"/>
                </c:ext>
              </c:extLst>
            </c:dLbl>
            <c:dLbl>
              <c:idx val="347"/>
              <c:tx>
                <c:rich>
                  <a:bodyPr/>
                  <a:lstStyle/>
                  <a:p>
                    <a:fld id="{79988FA0-BBE8-44FA-962F-852C9A4FD3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B-4AD7-4CF1-A9AE-C60E0A2F94BD}"/>
                </c:ext>
              </c:extLst>
            </c:dLbl>
            <c:dLbl>
              <c:idx val="348"/>
              <c:tx>
                <c:rich>
                  <a:bodyPr/>
                  <a:lstStyle/>
                  <a:p>
                    <a:fld id="{3A70071F-B0F1-459B-8788-57302B843B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C-4AD7-4CF1-A9AE-C60E0A2F94BD}"/>
                </c:ext>
              </c:extLst>
            </c:dLbl>
            <c:dLbl>
              <c:idx val="349"/>
              <c:tx>
                <c:rich>
                  <a:bodyPr/>
                  <a:lstStyle/>
                  <a:p>
                    <a:fld id="{BFFA191D-2DA4-4A29-81AA-C60F7463D7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D-4AD7-4CF1-A9AE-C60E0A2F94BD}"/>
                </c:ext>
              </c:extLst>
            </c:dLbl>
            <c:dLbl>
              <c:idx val="350"/>
              <c:tx>
                <c:rich>
                  <a:bodyPr/>
                  <a:lstStyle/>
                  <a:p>
                    <a:fld id="{DDEC9F37-57D5-4F20-8B34-F7F3621521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E-4AD7-4CF1-A9AE-C60E0A2F94BD}"/>
                </c:ext>
              </c:extLst>
            </c:dLbl>
            <c:dLbl>
              <c:idx val="351"/>
              <c:tx>
                <c:rich>
                  <a:bodyPr/>
                  <a:lstStyle/>
                  <a:p>
                    <a:fld id="{2C222460-4066-482A-889D-753D43D1BD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F-4AD7-4CF1-A9AE-C60E0A2F94BD}"/>
                </c:ext>
              </c:extLst>
            </c:dLbl>
            <c:dLbl>
              <c:idx val="352"/>
              <c:tx>
                <c:rich>
                  <a:bodyPr/>
                  <a:lstStyle/>
                  <a:p>
                    <a:fld id="{325EA349-61FB-4534-86F2-00487A4323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0-4AD7-4CF1-A9AE-C60E0A2F94BD}"/>
                </c:ext>
              </c:extLst>
            </c:dLbl>
            <c:dLbl>
              <c:idx val="353"/>
              <c:tx>
                <c:rich>
                  <a:bodyPr/>
                  <a:lstStyle/>
                  <a:p>
                    <a:fld id="{12B03620-36CB-4AA5-A788-D016B55170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1-4AD7-4CF1-A9AE-C60E0A2F94BD}"/>
                </c:ext>
              </c:extLst>
            </c:dLbl>
            <c:dLbl>
              <c:idx val="354"/>
              <c:tx>
                <c:rich>
                  <a:bodyPr/>
                  <a:lstStyle/>
                  <a:p>
                    <a:fld id="{4920DA0F-E59B-431E-AE0C-89239962D5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2-4AD7-4CF1-A9AE-C60E0A2F94BD}"/>
                </c:ext>
              </c:extLst>
            </c:dLbl>
            <c:dLbl>
              <c:idx val="355"/>
              <c:tx>
                <c:rich>
                  <a:bodyPr/>
                  <a:lstStyle/>
                  <a:p>
                    <a:fld id="{7B398441-0030-4C98-A67B-758C098D4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3-4AD7-4CF1-A9AE-C60E0A2F94BD}"/>
                </c:ext>
              </c:extLst>
            </c:dLbl>
            <c:dLbl>
              <c:idx val="356"/>
              <c:tx>
                <c:rich>
                  <a:bodyPr/>
                  <a:lstStyle/>
                  <a:p>
                    <a:fld id="{DC34CD97-8358-4558-BDB8-FCF9317D40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4-4AD7-4CF1-A9AE-C60E0A2F94BD}"/>
                </c:ext>
              </c:extLst>
            </c:dLbl>
            <c:dLbl>
              <c:idx val="357"/>
              <c:tx>
                <c:rich>
                  <a:bodyPr/>
                  <a:lstStyle/>
                  <a:p>
                    <a:fld id="{2D7DEC5C-9F2C-4CAA-A854-26DF82F50F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5-4AD7-4CF1-A9AE-C60E0A2F94BD}"/>
                </c:ext>
              </c:extLst>
            </c:dLbl>
            <c:dLbl>
              <c:idx val="358"/>
              <c:tx>
                <c:rich>
                  <a:bodyPr/>
                  <a:lstStyle/>
                  <a:p>
                    <a:fld id="{88862FC2-EFB6-4CE2-B10A-CE33765E64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6-4AD7-4CF1-A9AE-C60E0A2F94BD}"/>
                </c:ext>
              </c:extLst>
            </c:dLbl>
            <c:dLbl>
              <c:idx val="359"/>
              <c:tx>
                <c:rich>
                  <a:bodyPr/>
                  <a:lstStyle/>
                  <a:p>
                    <a:fld id="{0E390F92-6E2B-405D-B176-AA58FEB15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7-4AD7-4CF1-A9AE-C60E0A2F94BD}"/>
                </c:ext>
              </c:extLst>
            </c:dLbl>
            <c:dLbl>
              <c:idx val="360"/>
              <c:tx>
                <c:rich>
                  <a:bodyPr/>
                  <a:lstStyle/>
                  <a:p>
                    <a:fld id="{DA08F7F4-62EE-4762-BC88-C1DE35A85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8-4AD7-4CF1-A9AE-C60E0A2F94BD}"/>
                </c:ext>
              </c:extLst>
            </c:dLbl>
            <c:dLbl>
              <c:idx val="361"/>
              <c:tx>
                <c:rich>
                  <a:bodyPr/>
                  <a:lstStyle/>
                  <a:p>
                    <a:fld id="{E7250820-736E-403B-8562-08B6EB4E7D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9-4AD7-4CF1-A9AE-C60E0A2F94BD}"/>
                </c:ext>
              </c:extLst>
            </c:dLbl>
            <c:dLbl>
              <c:idx val="362"/>
              <c:tx>
                <c:rich>
                  <a:bodyPr/>
                  <a:lstStyle/>
                  <a:p>
                    <a:fld id="{5ADBFC55-8585-4D6F-92BB-0588AA1BA1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A-4AD7-4CF1-A9AE-C60E0A2F94BD}"/>
                </c:ext>
              </c:extLst>
            </c:dLbl>
            <c:dLbl>
              <c:idx val="363"/>
              <c:tx>
                <c:rich>
                  <a:bodyPr/>
                  <a:lstStyle/>
                  <a:p>
                    <a:fld id="{E0E3CAB2-F935-4A4D-BD24-E27AA6E552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B-4AD7-4CF1-A9AE-C60E0A2F94BD}"/>
                </c:ext>
              </c:extLst>
            </c:dLbl>
            <c:dLbl>
              <c:idx val="364"/>
              <c:tx>
                <c:rich>
                  <a:bodyPr/>
                  <a:lstStyle/>
                  <a:p>
                    <a:fld id="{6D761E7A-B49F-4746-AA7B-6A7117708C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C-4AD7-4CF1-A9AE-C60E0A2F94BD}"/>
                </c:ext>
              </c:extLst>
            </c:dLbl>
            <c:dLbl>
              <c:idx val="365"/>
              <c:tx>
                <c:rich>
                  <a:bodyPr/>
                  <a:lstStyle/>
                  <a:p>
                    <a:fld id="{A6AEC318-544C-4338-BBBF-0FE0D51101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D-4AD7-4CF1-A9AE-C60E0A2F94BD}"/>
                </c:ext>
              </c:extLst>
            </c:dLbl>
            <c:dLbl>
              <c:idx val="366"/>
              <c:tx>
                <c:rich>
                  <a:bodyPr/>
                  <a:lstStyle/>
                  <a:p>
                    <a:fld id="{A95B0C24-66B7-412D-8955-82790E728F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E-4AD7-4CF1-A9AE-C60E0A2F94BD}"/>
                </c:ext>
              </c:extLst>
            </c:dLbl>
            <c:dLbl>
              <c:idx val="367"/>
              <c:tx>
                <c:rich>
                  <a:bodyPr/>
                  <a:lstStyle/>
                  <a:p>
                    <a:fld id="{E5C9A571-7648-4581-B4AC-60B5901476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F-4AD7-4CF1-A9AE-C60E0A2F94BD}"/>
                </c:ext>
              </c:extLst>
            </c:dLbl>
            <c:dLbl>
              <c:idx val="368"/>
              <c:tx>
                <c:rich>
                  <a:bodyPr/>
                  <a:lstStyle/>
                  <a:p>
                    <a:fld id="{B7E7982E-CFB5-4CF9-AC76-AA416DC17C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0-4AD7-4CF1-A9AE-C60E0A2F94BD}"/>
                </c:ext>
              </c:extLst>
            </c:dLbl>
            <c:dLbl>
              <c:idx val="369"/>
              <c:tx>
                <c:rich>
                  <a:bodyPr/>
                  <a:lstStyle/>
                  <a:p>
                    <a:fld id="{90653E28-3F4B-454E-B3FA-E00B2E927D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1-4AD7-4CF1-A9AE-C60E0A2F94BD}"/>
                </c:ext>
              </c:extLst>
            </c:dLbl>
            <c:dLbl>
              <c:idx val="370"/>
              <c:tx>
                <c:rich>
                  <a:bodyPr/>
                  <a:lstStyle/>
                  <a:p>
                    <a:fld id="{CB8845EB-E2A4-42C4-848D-7A42528D9F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2-4AD7-4CF1-A9AE-C60E0A2F94BD}"/>
                </c:ext>
              </c:extLst>
            </c:dLbl>
            <c:dLbl>
              <c:idx val="371"/>
              <c:tx>
                <c:rich>
                  <a:bodyPr/>
                  <a:lstStyle/>
                  <a:p>
                    <a:fld id="{324DB054-84C4-4745-8D34-67362B642F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3-4AD7-4CF1-A9AE-C60E0A2F94BD}"/>
                </c:ext>
              </c:extLst>
            </c:dLbl>
            <c:dLbl>
              <c:idx val="372"/>
              <c:tx>
                <c:rich>
                  <a:bodyPr/>
                  <a:lstStyle/>
                  <a:p>
                    <a:fld id="{8A5B18E6-BE1E-432C-95AF-9836F83AE3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4-4AD7-4CF1-A9AE-C60E0A2F94BD}"/>
                </c:ext>
              </c:extLst>
            </c:dLbl>
            <c:dLbl>
              <c:idx val="373"/>
              <c:tx>
                <c:rich>
                  <a:bodyPr/>
                  <a:lstStyle/>
                  <a:p>
                    <a:fld id="{4B70139F-A431-4147-BD7D-42B505C2A9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5-4AD7-4CF1-A9AE-C60E0A2F94BD}"/>
                </c:ext>
              </c:extLst>
            </c:dLbl>
            <c:dLbl>
              <c:idx val="374"/>
              <c:tx>
                <c:rich>
                  <a:bodyPr/>
                  <a:lstStyle/>
                  <a:p>
                    <a:fld id="{12393FE8-E1F4-4486-8956-FAE02EA753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6-4AD7-4CF1-A9AE-C60E0A2F94BD}"/>
                </c:ext>
              </c:extLst>
            </c:dLbl>
            <c:dLbl>
              <c:idx val="375"/>
              <c:tx>
                <c:rich>
                  <a:bodyPr/>
                  <a:lstStyle/>
                  <a:p>
                    <a:fld id="{BDAA0866-EAB3-43DE-BACE-121BA5EB25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7-4AD7-4CF1-A9AE-C60E0A2F94BD}"/>
                </c:ext>
              </c:extLst>
            </c:dLbl>
            <c:dLbl>
              <c:idx val="376"/>
              <c:tx>
                <c:rich>
                  <a:bodyPr/>
                  <a:lstStyle/>
                  <a:p>
                    <a:fld id="{D304C3C8-361D-4727-BF08-DAA6D17B6E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8-4AD7-4CF1-A9AE-C60E0A2F94BD}"/>
                </c:ext>
              </c:extLst>
            </c:dLbl>
            <c:dLbl>
              <c:idx val="377"/>
              <c:tx>
                <c:rich>
                  <a:bodyPr/>
                  <a:lstStyle/>
                  <a:p>
                    <a:fld id="{10723B30-8FCA-4F99-9784-EB76F028D1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9-4AD7-4CF1-A9AE-C60E0A2F94BD}"/>
                </c:ext>
              </c:extLst>
            </c:dLbl>
            <c:dLbl>
              <c:idx val="378"/>
              <c:tx>
                <c:rich>
                  <a:bodyPr/>
                  <a:lstStyle/>
                  <a:p>
                    <a:fld id="{46A0921A-C73C-4FA8-A47A-EA1C632AE6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A-4AD7-4CF1-A9AE-C60E0A2F94BD}"/>
                </c:ext>
              </c:extLst>
            </c:dLbl>
            <c:dLbl>
              <c:idx val="379"/>
              <c:tx>
                <c:rich>
                  <a:bodyPr/>
                  <a:lstStyle/>
                  <a:p>
                    <a:fld id="{E0B2BFD6-1F13-422D-8271-B510D8518E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B-4AD7-4CF1-A9AE-C60E0A2F94BD}"/>
                </c:ext>
              </c:extLst>
            </c:dLbl>
            <c:dLbl>
              <c:idx val="380"/>
              <c:tx>
                <c:rich>
                  <a:bodyPr/>
                  <a:lstStyle/>
                  <a:p>
                    <a:fld id="{FB085663-3C3F-4D98-84EB-CB9DFF1604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C-4AD7-4CF1-A9AE-C60E0A2F94BD}"/>
                </c:ext>
              </c:extLst>
            </c:dLbl>
            <c:dLbl>
              <c:idx val="381"/>
              <c:tx>
                <c:rich>
                  <a:bodyPr/>
                  <a:lstStyle/>
                  <a:p>
                    <a:fld id="{A0225A8F-BC50-4470-A3E4-445C58F8E5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D-4AD7-4CF1-A9AE-C60E0A2F94BD}"/>
                </c:ext>
              </c:extLst>
            </c:dLbl>
            <c:dLbl>
              <c:idx val="382"/>
              <c:tx>
                <c:rich>
                  <a:bodyPr/>
                  <a:lstStyle/>
                  <a:p>
                    <a:fld id="{6387CF83-BDCD-40A0-AF6A-9B9DFD132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E-4AD7-4CF1-A9AE-C60E0A2F94BD}"/>
                </c:ext>
              </c:extLst>
            </c:dLbl>
            <c:dLbl>
              <c:idx val="383"/>
              <c:tx>
                <c:rich>
                  <a:bodyPr/>
                  <a:lstStyle/>
                  <a:p>
                    <a:fld id="{CF82F984-A5F7-4BB5-B62D-3FD35B36F0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F-4AD7-4CF1-A9AE-C60E0A2F94BD}"/>
                </c:ext>
              </c:extLst>
            </c:dLbl>
            <c:dLbl>
              <c:idx val="384"/>
              <c:tx>
                <c:rich>
                  <a:bodyPr/>
                  <a:lstStyle/>
                  <a:p>
                    <a:fld id="{A2FCDBFE-3D4A-4144-A76B-A35631CE3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0-4AD7-4CF1-A9AE-C60E0A2F94BD}"/>
                </c:ext>
              </c:extLst>
            </c:dLbl>
            <c:dLbl>
              <c:idx val="385"/>
              <c:tx>
                <c:rich>
                  <a:bodyPr/>
                  <a:lstStyle/>
                  <a:p>
                    <a:fld id="{25F43385-3992-4943-ABA1-BB42963E72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1-4AD7-4CF1-A9AE-C60E0A2F94BD}"/>
                </c:ext>
              </c:extLst>
            </c:dLbl>
            <c:dLbl>
              <c:idx val="386"/>
              <c:tx>
                <c:rich>
                  <a:bodyPr/>
                  <a:lstStyle/>
                  <a:p>
                    <a:fld id="{FACB8498-B92B-4D9F-9ACE-C5EE85F5F2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2-4AD7-4CF1-A9AE-C60E0A2F94BD}"/>
                </c:ext>
              </c:extLst>
            </c:dLbl>
            <c:dLbl>
              <c:idx val="387"/>
              <c:tx>
                <c:rich>
                  <a:bodyPr/>
                  <a:lstStyle/>
                  <a:p>
                    <a:fld id="{EF28AAEC-F0B9-403E-96CD-761F340F35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3-4AD7-4CF1-A9AE-C60E0A2F94BD}"/>
                </c:ext>
              </c:extLst>
            </c:dLbl>
            <c:dLbl>
              <c:idx val="388"/>
              <c:tx>
                <c:rich>
                  <a:bodyPr/>
                  <a:lstStyle/>
                  <a:p>
                    <a:fld id="{B9EEC5B5-E3C6-4FA5-BA2D-424777274A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4-4AD7-4CF1-A9AE-C60E0A2F94BD}"/>
                </c:ext>
              </c:extLst>
            </c:dLbl>
            <c:dLbl>
              <c:idx val="389"/>
              <c:tx>
                <c:rich>
                  <a:bodyPr/>
                  <a:lstStyle/>
                  <a:p>
                    <a:fld id="{4E5CDEFB-BA2D-4AF0-93DC-6F10592A1B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5-4AD7-4CF1-A9AE-C60E0A2F94BD}"/>
                </c:ext>
              </c:extLst>
            </c:dLbl>
            <c:dLbl>
              <c:idx val="390"/>
              <c:tx>
                <c:rich>
                  <a:bodyPr/>
                  <a:lstStyle/>
                  <a:p>
                    <a:fld id="{DD023D52-3CBE-4AEA-B842-52410065D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6-4AD7-4CF1-A9AE-C60E0A2F94BD}"/>
                </c:ext>
              </c:extLst>
            </c:dLbl>
            <c:dLbl>
              <c:idx val="391"/>
              <c:tx>
                <c:rich>
                  <a:bodyPr/>
                  <a:lstStyle/>
                  <a:p>
                    <a:fld id="{3862E740-2FC2-4748-A5E9-9DED008F74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7-4AD7-4CF1-A9AE-C60E0A2F94BD}"/>
                </c:ext>
              </c:extLst>
            </c:dLbl>
            <c:dLbl>
              <c:idx val="392"/>
              <c:tx>
                <c:rich>
                  <a:bodyPr/>
                  <a:lstStyle/>
                  <a:p>
                    <a:fld id="{8BC2C56E-12CD-4D0F-9EEF-9C28AFD456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8-4AD7-4CF1-A9AE-C60E0A2F94BD}"/>
                </c:ext>
              </c:extLst>
            </c:dLbl>
            <c:dLbl>
              <c:idx val="393"/>
              <c:tx>
                <c:rich>
                  <a:bodyPr/>
                  <a:lstStyle/>
                  <a:p>
                    <a:fld id="{C835D921-15C8-4354-BAFD-D91E0C5148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9-4AD7-4CF1-A9AE-C60E0A2F94BD}"/>
                </c:ext>
              </c:extLst>
            </c:dLbl>
            <c:dLbl>
              <c:idx val="394"/>
              <c:tx>
                <c:rich>
                  <a:bodyPr/>
                  <a:lstStyle/>
                  <a:p>
                    <a:fld id="{2902914E-EC9B-41F8-9560-8613C5EC24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A-4AD7-4CF1-A9AE-C60E0A2F94BD}"/>
                </c:ext>
              </c:extLst>
            </c:dLbl>
            <c:dLbl>
              <c:idx val="395"/>
              <c:tx>
                <c:rich>
                  <a:bodyPr/>
                  <a:lstStyle/>
                  <a:p>
                    <a:fld id="{EADCEFB4-AF17-4DA0-B9F6-C18B6E6356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B-4AD7-4CF1-A9AE-C60E0A2F94BD}"/>
                </c:ext>
              </c:extLst>
            </c:dLbl>
            <c:dLbl>
              <c:idx val="396"/>
              <c:tx>
                <c:rich>
                  <a:bodyPr/>
                  <a:lstStyle/>
                  <a:p>
                    <a:fld id="{455B8313-7B2C-4124-B095-AE9F798418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C-4AD7-4CF1-A9AE-C60E0A2F94BD}"/>
                </c:ext>
              </c:extLst>
            </c:dLbl>
            <c:dLbl>
              <c:idx val="397"/>
              <c:tx>
                <c:rich>
                  <a:bodyPr/>
                  <a:lstStyle/>
                  <a:p>
                    <a:fld id="{CD169A6B-D2E3-42ED-9207-CD49B56A2C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D-4AD7-4CF1-A9AE-C60E0A2F94BD}"/>
                </c:ext>
              </c:extLst>
            </c:dLbl>
            <c:dLbl>
              <c:idx val="398"/>
              <c:tx>
                <c:rich>
                  <a:bodyPr/>
                  <a:lstStyle/>
                  <a:p>
                    <a:fld id="{2DCFD70B-4530-440A-AA7A-1D642666C3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E-4AD7-4CF1-A9AE-C60E0A2F94BD}"/>
                </c:ext>
              </c:extLst>
            </c:dLbl>
            <c:dLbl>
              <c:idx val="399"/>
              <c:tx>
                <c:rich>
                  <a:bodyPr/>
                  <a:lstStyle/>
                  <a:p>
                    <a:fld id="{351E55D8-8A8C-432C-B36D-498B56791B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F-4AD7-4CF1-A9AE-C60E0A2F94BD}"/>
                </c:ext>
              </c:extLst>
            </c:dLbl>
            <c:dLbl>
              <c:idx val="400"/>
              <c:tx>
                <c:rich>
                  <a:bodyPr/>
                  <a:lstStyle/>
                  <a:p>
                    <a:fld id="{155B55A9-2D9A-4D68-A144-5ECDEE1A2E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0-4AD7-4CF1-A9AE-C60E0A2F94BD}"/>
                </c:ext>
              </c:extLst>
            </c:dLbl>
            <c:dLbl>
              <c:idx val="401"/>
              <c:tx>
                <c:rich>
                  <a:bodyPr/>
                  <a:lstStyle/>
                  <a:p>
                    <a:fld id="{0A1FE55D-6B6D-40CA-BECC-023F624EA5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1-4AD7-4CF1-A9AE-C60E0A2F94BD}"/>
                </c:ext>
              </c:extLst>
            </c:dLbl>
            <c:dLbl>
              <c:idx val="402"/>
              <c:tx>
                <c:rich>
                  <a:bodyPr/>
                  <a:lstStyle/>
                  <a:p>
                    <a:fld id="{3B18CC7E-B824-499E-A5CB-0E2F6359CD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2-4AD7-4CF1-A9AE-C60E0A2F94BD}"/>
                </c:ext>
              </c:extLst>
            </c:dLbl>
            <c:dLbl>
              <c:idx val="403"/>
              <c:tx>
                <c:rich>
                  <a:bodyPr/>
                  <a:lstStyle/>
                  <a:p>
                    <a:fld id="{F44CEA7F-C586-43F4-BE4C-837B0150D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3-4AD7-4CF1-A9AE-C60E0A2F94BD}"/>
                </c:ext>
              </c:extLst>
            </c:dLbl>
            <c:dLbl>
              <c:idx val="404"/>
              <c:tx>
                <c:rich>
                  <a:bodyPr/>
                  <a:lstStyle/>
                  <a:p>
                    <a:fld id="{9A63C302-1CFB-4E77-9943-D886B3E527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4-4AD7-4CF1-A9AE-C60E0A2F94BD}"/>
                </c:ext>
              </c:extLst>
            </c:dLbl>
            <c:dLbl>
              <c:idx val="405"/>
              <c:tx>
                <c:rich>
                  <a:bodyPr/>
                  <a:lstStyle/>
                  <a:p>
                    <a:fld id="{DBAA2453-C5AA-4B4B-A992-B3F52678C8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5-4AD7-4CF1-A9AE-C60E0A2F94BD}"/>
                </c:ext>
              </c:extLst>
            </c:dLbl>
            <c:dLbl>
              <c:idx val="406"/>
              <c:tx>
                <c:rich>
                  <a:bodyPr/>
                  <a:lstStyle/>
                  <a:p>
                    <a:fld id="{D07FFF83-8607-4A26-A26B-FABA3753B2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6-4AD7-4CF1-A9AE-C60E0A2F94BD}"/>
                </c:ext>
              </c:extLst>
            </c:dLbl>
            <c:dLbl>
              <c:idx val="407"/>
              <c:tx>
                <c:rich>
                  <a:bodyPr/>
                  <a:lstStyle/>
                  <a:p>
                    <a:fld id="{F4A89ECC-7CCA-481E-BB91-9B5FB82E2F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7-4AD7-4CF1-A9AE-C60E0A2F94BD}"/>
                </c:ext>
              </c:extLst>
            </c:dLbl>
            <c:dLbl>
              <c:idx val="408"/>
              <c:tx>
                <c:rich>
                  <a:bodyPr/>
                  <a:lstStyle/>
                  <a:p>
                    <a:fld id="{97BF04D4-C47B-485E-B8A2-C7F29E3D11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8-4AD7-4CF1-A9AE-C60E0A2F94BD}"/>
                </c:ext>
              </c:extLst>
            </c:dLbl>
            <c:dLbl>
              <c:idx val="409"/>
              <c:tx>
                <c:rich>
                  <a:bodyPr/>
                  <a:lstStyle/>
                  <a:p>
                    <a:fld id="{939DA577-6236-4D18-BB1A-0883730E49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9-4AD7-4CF1-A9AE-C60E0A2F94BD}"/>
                </c:ext>
              </c:extLst>
            </c:dLbl>
            <c:dLbl>
              <c:idx val="410"/>
              <c:tx>
                <c:rich>
                  <a:bodyPr/>
                  <a:lstStyle/>
                  <a:p>
                    <a:fld id="{4CC15603-BC13-44E7-B32F-1513C7ADD5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A-4AD7-4CF1-A9AE-C60E0A2F94BD}"/>
                </c:ext>
              </c:extLst>
            </c:dLbl>
            <c:dLbl>
              <c:idx val="411"/>
              <c:tx>
                <c:rich>
                  <a:bodyPr/>
                  <a:lstStyle/>
                  <a:p>
                    <a:fld id="{AFBD7409-7EB8-46CA-AB5E-B2D96E13B8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B-4AD7-4CF1-A9AE-C60E0A2F94BD}"/>
                </c:ext>
              </c:extLst>
            </c:dLbl>
            <c:dLbl>
              <c:idx val="412"/>
              <c:tx>
                <c:rich>
                  <a:bodyPr/>
                  <a:lstStyle/>
                  <a:p>
                    <a:fld id="{23E86568-B78B-4053-9009-5AE9050848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C-4AD7-4CF1-A9AE-C60E0A2F94BD}"/>
                </c:ext>
              </c:extLst>
            </c:dLbl>
            <c:dLbl>
              <c:idx val="413"/>
              <c:tx>
                <c:rich>
                  <a:bodyPr/>
                  <a:lstStyle/>
                  <a:p>
                    <a:fld id="{680D8698-DF85-4CCE-A256-CAC789B509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D-4AD7-4CF1-A9AE-C60E0A2F94BD}"/>
                </c:ext>
              </c:extLst>
            </c:dLbl>
            <c:dLbl>
              <c:idx val="414"/>
              <c:tx>
                <c:rich>
                  <a:bodyPr/>
                  <a:lstStyle/>
                  <a:p>
                    <a:fld id="{91AAADE7-0E26-47E1-BD18-DD6985201D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E-4AD7-4CF1-A9AE-C60E0A2F94BD}"/>
                </c:ext>
              </c:extLst>
            </c:dLbl>
            <c:dLbl>
              <c:idx val="415"/>
              <c:tx>
                <c:rich>
                  <a:bodyPr/>
                  <a:lstStyle/>
                  <a:p>
                    <a:fld id="{4D788DE5-EC02-4B7C-BD64-EA141C89CD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F-4AD7-4CF1-A9AE-C60E0A2F94BD}"/>
                </c:ext>
              </c:extLst>
            </c:dLbl>
            <c:dLbl>
              <c:idx val="416"/>
              <c:tx>
                <c:rich>
                  <a:bodyPr/>
                  <a:lstStyle/>
                  <a:p>
                    <a:fld id="{5A904DAC-A8A4-4265-A505-E51CAFEAA5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0-4AD7-4CF1-A9AE-C60E0A2F94BD}"/>
                </c:ext>
              </c:extLst>
            </c:dLbl>
            <c:dLbl>
              <c:idx val="417"/>
              <c:tx>
                <c:rich>
                  <a:bodyPr/>
                  <a:lstStyle/>
                  <a:p>
                    <a:fld id="{E7B72FBE-7BC3-4C62-AC23-2DA7298486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1-4AD7-4CF1-A9AE-C60E0A2F94BD}"/>
                </c:ext>
              </c:extLst>
            </c:dLbl>
            <c:dLbl>
              <c:idx val="418"/>
              <c:tx>
                <c:rich>
                  <a:bodyPr/>
                  <a:lstStyle/>
                  <a:p>
                    <a:fld id="{54EE36E0-85A6-43E9-A7A4-74A027B2C1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2-4AD7-4CF1-A9AE-C60E0A2F94BD}"/>
                </c:ext>
              </c:extLst>
            </c:dLbl>
            <c:dLbl>
              <c:idx val="419"/>
              <c:tx>
                <c:rich>
                  <a:bodyPr/>
                  <a:lstStyle/>
                  <a:p>
                    <a:fld id="{8CED9E02-FE80-4233-A76E-2DDF13B475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3-4AD7-4CF1-A9AE-C60E0A2F94BD}"/>
                </c:ext>
              </c:extLst>
            </c:dLbl>
            <c:dLbl>
              <c:idx val="420"/>
              <c:tx>
                <c:rich>
                  <a:bodyPr/>
                  <a:lstStyle/>
                  <a:p>
                    <a:fld id="{8FE8BD8D-0B65-461A-AD7F-714061222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4-4AD7-4CF1-A9AE-C60E0A2F94BD}"/>
                </c:ext>
              </c:extLst>
            </c:dLbl>
            <c:dLbl>
              <c:idx val="421"/>
              <c:tx>
                <c:rich>
                  <a:bodyPr/>
                  <a:lstStyle/>
                  <a:p>
                    <a:fld id="{38027A05-7DFF-4B73-961E-964DCEE6E6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5-4AD7-4CF1-A9AE-C60E0A2F94BD}"/>
                </c:ext>
              </c:extLst>
            </c:dLbl>
            <c:dLbl>
              <c:idx val="422"/>
              <c:tx>
                <c:rich>
                  <a:bodyPr/>
                  <a:lstStyle/>
                  <a:p>
                    <a:fld id="{C9E4BC20-91F8-4078-A496-CCE205B35C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6-4AD7-4CF1-A9AE-C60E0A2F94BD}"/>
                </c:ext>
              </c:extLst>
            </c:dLbl>
            <c:dLbl>
              <c:idx val="423"/>
              <c:tx>
                <c:rich>
                  <a:bodyPr/>
                  <a:lstStyle/>
                  <a:p>
                    <a:fld id="{43444414-32A3-425F-AB00-3403E2AAA1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7-4AD7-4CF1-A9AE-C60E0A2F94BD}"/>
                </c:ext>
              </c:extLst>
            </c:dLbl>
            <c:dLbl>
              <c:idx val="424"/>
              <c:tx>
                <c:rich>
                  <a:bodyPr/>
                  <a:lstStyle/>
                  <a:p>
                    <a:fld id="{09BF4184-F953-44BB-90CD-04BCEC353F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8-4AD7-4CF1-A9AE-C60E0A2F94BD}"/>
                </c:ext>
              </c:extLst>
            </c:dLbl>
            <c:dLbl>
              <c:idx val="425"/>
              <c:tx>
                <c:rich>
                  <a:bodyPr/>
                  <a:lstStyle/>
                  <a:p>
                    <a:fld id="{1FF4C43F-048F-4259-A09C-512CEAC283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9-4AD7-4CF1-A9AE-C60E0A2F94BD}"/>
                </c:ext>
              </c:extLst>
            </c:dLbl>
            <c:dLbl>
              <c:idx val="426"/>
              <c:tx>
                <c:rich>
                  <a:bodyPr/>
                  <a:lstStyle/>
                  <a:p>
                    <a:fld id="{52278DB6-52EA-4BE6-A62A-09B706F89F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A-4AD7-4CF1-A9AE-C60E0A2F94BD}"/>
                </c:ext>
              </c:extLst>
            </c:dLbl>
            <c:dLbl>
              <c:idx val="427"/>
              <c:tx>
                <c:rich>
                  <a:bodyPr/>
                  <a:lstStyle/>
                  <a:p>
                    <a:fld id="{FD015CD4-AC39-468B-8B5F-7C3A08AE74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B-4AD7-4CF1-A9AE-C60E0A2F94BD}"/>
                </c:ext>
              </c:extLst>
            </c:dLbl>
            <c:dLbl>
              <c:idx val="428"/>
              <c:tx>
                <c:rich>
                  <a:bodyPr/>
                  <a:lstStyle/>
                  <a:p>
                    <a:fld id="{053FC973-F864-4892-96C9-A8C1D03E74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C-4AD7-4CF1-A9AE-C60E0A2F94BD}"/>
                </c:ext>
              </c:extLst>
            </c:dLbl>
            <c:dLbl>
              <c:idx val="429"/>
              <c:tx>
                <c:rich>
                  <a:bodyPr/>
                  <a:lstStyle/>
                  <a:p>
                    <a:fld id="{7B7934B3-FEE0-49DF-B56D-13060F5DDD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D-4AD7-4CF1-A9AE-C60E0A2F94BD}"/>
                </c:ext>
              </c:extLst>
            </c:dLbl>
            <c:dLbl>
              <c:idx val="430"/>
              <c:tx>
                <c:rich>
                  <a:bodyPr/>
                  <a:lstStyle/>
                  <a:p>
                    <a:fld id="{947F81FE-1CDC-48E6-A528-EBFA507CC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E-4AD7-4CF1-A9AE-C60E0A2F94BD}"/>
                </c:ext>
              </c:extLst>
            </c:dLbl>
            <c:dLbl>
              <c:idx val="431"/>
              <c:tx>
                <c:rich>
                  <a:bodyPr/>
                  <a:lstStyle/>
                  <a:p>
                    <a:fld id="{5CAE9731-3DB9-4092-8300-C762E73932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F-4AD7-4CF1-A9AE-C60E0A2F94BD}"/>
                </c:ext>
              </c:extLst>
            </c:dLbl>
            <c:dLbl>
              <c:idx val="432"/>
              <c:tx>
                <c:rich>
                  <a:bodyPr/>
                  <a:lstStyle/>
                  <a:p>
                    <a:fld id="{6CF175E1-C2ED-471A-8EDB-246029F6F1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0-4AD7-4CF1-A9AE-C60E0A2F94BD}"/>
                </c:ext>
              </c:extLst>
            </c:dLbl>
            <c:dLbl>
              <c:idx val="433"/>
              <c:tx>
                <c:rich>
                  <a:bodyPr/>
                  <a:lstStyle/>
                  <a:p>
                    <a:fld id="{D4F1F238-BCFE-4A74-9A15-7D465B7E51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1-4AD7-4CF1-A9AE-C60E0A2F94BD}"/>
                </c:ext>
              </c:extLst>
            </c:dLbl>
            <c:dLbl>
              <c:idx val="434"/>
              <c:tx>
                <c:rich>
                  <a:bodyPr/>
                  <a:lstStyle/>
                  <a:p>
                    <a:fld id="{E3FD08A5-6D13-4F5D-8AF4-24FE8BE3E0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2-4AD7-4CF1-A9AE-C60E0A2F94BD}"/>
                </c:ext>
              </c:extLst>
            </c:dLbl>
            <c:dLbl>
              <c:idx val="435"/>
              <c:tx>
                <c:rich>
                  <a:bodyPr/>
                  <a:lstStyle/>
                  <a:p>
                    <a:fld id="{3A87B497-319C-46AF-B086-358FC83A02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3-4AD7-4CF1-A9AE-C60E0A2F94BD}"/>
                </c:ext>
              </c:extLst>
            </c:dLbl>
            <c:dLbl>
              <c:idx val="436"/>
              <c:tx>
                <c:rich>
                  <a:bodyPr/>
                  <a:lstStyle/>
                  <a:p>
                    <a:fld id="{F2B53763-1715-4063-8F60-A9AB37029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4-4AD7-4CF1-A9AE-C60E0A2F94BD}"/>
                </c:ext>
              </c:extLst>
            </c:dLbl>
            <c:dLbl>
              <c:idx val="437"/>
              <c:tx>
                <c:rich>
                  <a:bodyPr/>
                  <a:lstStyle/>
                  <a:p>
                    <a:fld id="{683FD408-3781-47CF-9A2E-AA9E6B30D5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5-4AD7-4CF1-A9AE-C60E0A2F94BD}"/>
                </c:ext>
              </c:extLst>
            </c:dLbl>
            <c:dLbl>
              <c:idx val="438"/>
              <c:tx>
                <c:rich>
                  <a:bodyPr/>
                  <a:lstStyle/>
                  <a:p>
                    <a:fld id="{35AC9F0C-E5C8-4733-BEB3-0F9D037C7B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6-4AD7-4CF1-A9AE-C60E0A2F94BD}"/>
                </c:ext>
              </c:extLst>
            </c:dLbl>
            <c:dLbl>
              <c:idx val="439"/>
              <c:tx>
                <c:rich>
                  <a:bodyPr/>
                  <a:lstStyle/>
                  <a:p>
                    <a:fld id="{AAB52C7E-0509-40DE-B137-4C9EBF2655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7-4AD7-4CF1-A9AE-C60E0A2F94BD}"/>
                </c:ext>
              </c:extLst>
            </c:dLbl>
            <c:dLbl>
              <c:idx val="440"/>
              <c:tx>
                <c:rich>
                  <a:bodyPr/>
                  <a:lstStyle/>
                  <a:p>
                    <a:fld id="{48B2EE00-827A-4427-AE7A-1923DE1FFE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8-4AD7-4CF1-A9AE-C60E0A2F94BD}"/>
                </c:ext>
              </c:extLst>
            </c:dLbl>
            <c:dLbl>
              <c:idx val="441"/>
              <c:tx>
                <c:rich>
                  <a:bodyPr/>
                  <a:lstStyle/>
                  <a:p>
                    <a:fld id="{7E961FEF-FD6E-4AB0-8896-6311640FC1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9-4AD7-4CF1-A9AE-C60E0A2F94BD}"/>
                </c:ext>
              </c:extLst>
            </c:dLbl>
            <c:dLbl>
              <c:idx val="442"/>
              <c:tx>
                <c:rich>
                  <a:bodyPr/>
                  <a:lstStyle/>
                  <a:p>
                    <a:fld id="{1E73A1FF-1912-4C6A-9A94-142F5FD485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A-4AD7-4CF1-A9AE-C60E0A2F94BD}"/>
                </c:ext>
              </c:extLst>
            </c:dLbl>
            <c:dLbl>
              <c:idx val="443"/>
              <c:tx>
                <c:rich>
                  <a:bodyPr/>
                  <a:lstStyle/>
                  <a:p>
                    <a:fld id="{BC1BD068-AA8C-420F-8381-09E1A60B2D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B-4AD7-4CF1-A9AE-C60E0A2F94BD}"/>
                </c:ext>
              </c:extLst>
            </c:dLbl>
            <c:dLbl>
              <c:idx val="444"/>
              <c:tx>
                <c:rich>
                  <a:bodyPr/>
                  <a:lstStyle/>
                  <a:p>
                    <a:fld id="{D4F3CAC9-024A-4E56-93F3-D0A18CB950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C-4AD7-4CF1-A9AE-C60E0A2F94BD}"/>
                </c:ext>
              </c:extLst>
            </c:dLbl>
            <c:dLbl>
              <c:idx val="445"/>
              <c:tx>
                <c:rich>
                  <a:bodyPr/>
                  <a:lstStyle/>
                  <a:p>
                    <a:fld id="{77D154D4-34C2-48DD-BFEC-49CC6E1A1E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D-4AD7-4CF1-A9AE-C60E0A2F94BD}"/>
                </c:ext>
              </c:extLst>
            </c:dLbl>
            <c:dLbl>
              <c:idx val="446"/>
              <c:tx>
                <c:rich>
                  <a:bodyPr/>
                  <a:lstStyle/>
                  <a:p>
                    <a:fld id="{50EA96CD-B7D0-4CE6-9592-90C6521F28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E-4AD7-4CF1-A9AE-C60E0A2F94BD}"/>
                </c:ext>
              </c:extLst>
            </c:dLbl>
            <c:dLbl>
              <c:idx val="447"/>
              <c:tx>
                <c:rich>
                  <a:bodyPr/>
                  <a:lstStyle/>
                  <a:p>
                    <a:fld id="{F5AA6E3D-BD3A-49F2-BBC3-02AFAD4D94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F-4AD7-4CF1-A9AE-C60E0A2F94BD}"/>
                </c:ext>
              </c:extLst>
            </c:dLbl>
            <c:dLbl>
              <c:idx val="448"/>
              <c:tx>
                <c:rich>
                  <a:bodyPr/>
                  <a:lstStyle/>
                  <a:p>
                    <a:fld id="{967CDE8A-6FF5-460B-8B3D-14D346D21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0-4AD7-4CF1-A9AE-C60E0A2F94BD}"/>
                </c:ext>
              </c:extLst>
            </c:dLbl>
            <c:dLbl>
              <c:idx val="449"/>
              <c:tx>
                <c:rich>
                  <a:bodyPr/>
                  <a:lstStyle/>
                  <a:p>
                    <a:fld id="{2C116004-A235-4931-9491-89F3CDD4F0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1-4AD7-4CF1-A9AE-C60E0A2F94BD}"/>
                </c:ext>
              </c:extLst>
            </c:dLbl>
            <c:dLbl>
              <c:idx val="450"/>
              <c:tx>
                <c:rich>
                  <a:bodyPr/>
                  <a:lstStyle/>
                  <a:p>
                    <a:fld id="{1A48F18A-2766-41CD-9B61-F2CDB8CC84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2-4AD7-4CF1-A9AE-C60E0A2F94BD}"/>
                </c:ext>
              </c:extLst>
            </c:dLbl>
            <c:dLbl>
              <c:idx val="451"/>
              <c:tx>
                <c:rich>
                  <a:bodyPr/>
                  <a:lstStyle/>
                  <a:p>
                    <a:fld id="{ACC7E1CC-89AC-4721-81AF-1A04A12739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3-4AD7-4CF1-A9AE-C60E0A2F94BD}"/>
                </c:ext>
              </c:extLst>
            </c:dLbl>
            <c:dLbl>
              <c:idx val="452"/>
              <c:tx>
                <c:rich>
                  <a:bodyPr/>
                  <a:lstStyle/>
                  <a:p>
                    <a:fld id="{896BDAA0-72A7-4037-9B6E-AE9C9A57FC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4-4AD7-4CF1-A9AE-C60E0A2F94BD}"/>
                </c:ext>
              </c:extLst>
            </c:dLbl>
            <c:dLbl>
              <c:idx val="453"/>
              <c:tx>
                <c:rich>
                  <a:bodyPr/>
                  <a:lstStyle/>
                  <a:p>
                    <a:fld id="{BE9CCEE4-4112-4290-B992-26D5D51A8C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5-4AD7-4CF1-A9AE-C60E0A2F94BD}"/>
                </c:ext>
              </c:extLst>
            </c:dLbl>
            <c:dLbl>
              <c:idx val="454"/>
              <c:tx>
                <c:rich>
                  <a:bodyPr/>
                  <a:lstStyle/>
                  <a:p>
                    <a:fld id="{0174EB16-0E6B-4B70-AB87-89B0BCEC6D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6-4AD7-4CF1-A9AE-C60E0A2F94BD}"/>
                </c:ext>
              </c:extLst>
            </c:dLbl>
            <c:dLbl>
              <c:idx val="455"/>
              <c:tx>
                <c:rich>
                  <a:bodyPr/>
                  <a:lstStyle/>
                  <a:p>
                    <a:fld id="{D2C7898F-4E36-445D-9649-C42AE8B363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7-4AD7-4CF1-A9AE-C60E0A2F94BD}"/>
                </c:ext>
              </c:extLst>
            </c:dLbl>
            <c:dLbl>
              <c:idx val="456"/>
              <c:tx>
                <c:rich>
                  <a:bodyPr/>
                  <a:lstStyle/>
                  <a:p>
                    <a:fld id="{5451F73F-9C2E-4FCA-8C27-9CF652673C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8-4AD7-4CF1-A9AE-C60E0A2F94BD}"/>
                </c:ext>
              </c:extLst>
            </c:dLbl>
            <c:dLbl>
              <c:idx val="457"/>
              <c:tx>
                <c:rich>
                  <a:bodyPr/>
                  <a:lstStyle/>
                  <a:p>
                    <a:fld id="{36C08404-DEF4-4166-88F9-73A5E86CEE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9-4AD7-4CF1-A9AE-C60E0A2F94BD}"/>
                </c:ext>
              </c:extLst>
            </c:dLbl>
            <c:dLbl>
              <c:idx val="458"/>
              <c:tx>
                <c:rich>
                  <a:bodyPr/>
                  <a:lstStyle/>
                  <a:p>
                    <a:fld id="{1167D630-6C14-46A6-A3A7-8E5389EF33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A-4AD7-4CF1-A9AE-C60E0A2F94BD}"/>
                </c:ext>
              </c:extLst>
            </c:dLbl>
            <c:dLbl>
              <c:idx val="459"/>
              <c:tx>
                <c:rich>
                  <a:bodyPr/>
                  <a:lstStyle/>
                  <a:p>
                    <a:fld id="{42F016C8-585E-4EA1-B2F3-2FD9078DEA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B-4AD7-4CF1-A9AE-C60E0A2F94BD}"/>
                </c:ext>
              </c:extLst>
            </c:dLbl>
            <c:dLbl>
              <c:idx val="460"/>
              <c:tx>
                <c:rich>
                  <a:bodyPr/>
                  <a:lstStyle/>
                  <a:p>
                    <a:fld id="{7F812C92-BBD7-45D1-9E7F-50BD98CEAC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C-4AD7-4CF1-A9AE-C60E0A2F94BD}"/>
                </c:ext>
              </c:extLst>
            </c:dLbl>
            <c:dLbl>
              <c:idx val="461"/>
              <c:tx>
                <c:rich>
                  <a:bodyPr/>
                  <a:lstStyle/>
                  <a:p>
                    <a:fld id="{0F5FA296-47EF-4B71-B663-39793D5564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D-4AD7-4CF1-A9AE-C60E0A2F94BD}"/>
                </c:ext>
              </c:extLst>
            </c:dLbl>
            <c:dLbl>
              <c:idx val="462"/>
              <c:tx>
                <c:rich>
                  <a:bodyPr/>
                  <a:lstStyle/>
                  <a:p>
                    <a:fld id="{920FB816-6938-49B7-A5F0-3333076172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E-4AD7-4CF1-A9AE-C60E0A2F94BD}"/>
                </c:ext>
              </c:extLst>
            </c:dLbl>
            <c:dLbl>
              <c:idx val="463"/>
              <c:tx>
                <c:rich>
                  <a:bodyPr/>
                  <a:lstStyle/>
                  <a:p>
                    <a:fld id="{366DDE74-D8B4-4BE1-97E7-1FD94578F8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F-4AD7-4CF1-A9AE-C60E0A2F94BD}"/>
                </c:ext>
              </c:extLst>
            </c:dLbl>
            <c:dLbl>
              <c:idx val="464"/>
              <c:tx>
                <c:rich>
                  <a:bodyPr/>
                  <a:lstStyle/>
                  <a:p>
                    <a:fld id="{36AB859E-C51F-47A6-B826-4A7CD905C0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0-4AD7-4CF1-A9AE-C60E0A2F94BD}"/>
                </c:ext>
              </c:extLst>
            </c:dLbl>
            <c:dLbl>
              <c:idx val="465"/>
              <c:tx>
                <c:rich>
                  <a:bodyPr/>
                  <a:lstStyle/>
                  <a:p>
                    <a:fld id="{FCD394AD-F054-434D-8AA1-A2AE8A7B29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1-4AD7-4CF1-A9AE-C60E0A2F94BD}"/>
                </c:ext>
              </c:extLst>
            </c:dLbl>
            <c:dLbl>
              <c:idx val="466"/>
              <c:tx>
                <c:rich>
                  <a:bodyPr/>
                  <a:lstStyle/>
                  <a:p>
                    <a:fld id="{73989B6A-65E3-4FCE-8A3F-A88612925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2-4AD7-4CF1-A9AE-C60E0A2F94BD}"/>
                </c:ext>
              </c:extLst>
            </c:dLbl>
            <c:dLbl>
              <c:idx val="467"/>
              <c:tx>
                <c:rich>
                  <a:bodyPr/>
                  <a:lstStyle/>
                  <a:p>
                    <a:fld id="{C624DB75-63E1-48E8-8318-09056550E9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3-4AD7-4CF1-A9AE-C60E0A2F94BD}"/>
                </c:ext>
              </c:extLst>
            </c:dLbl>
            <c:dLbl>
              <c:idx val="468"/>
              <c:tx>
                <c:rich>
                  <a:bodyPr/>
                  <a:lstStyle/>
                  <a:p>
                    <a:fld id="{F7804683-6E9A-4D78-BCAA-6A4D8EDF50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4-4AD7-4CF1-A9AE-C60E0A2F94BD}"/>
                </c:ext>
              </c:extLst>
            </c:dLbl>
            <c:dLbl>
              <c:idx val="469"/>
              <c:tx>
                <c:rich>
                  <a:bodyPr/>
                  <a:lstStyle/>
                  <a:p>
                    <a:fld id="{54EBFDC7-3BCE-4E03-BB9E-9703E8BD4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5-4AD7-4CF1-A9AE-C60E0A2F94BD}"/>
                </c:ext>
              </c:extLst>
            </c:dLbl>
            <c:dLbl>
              <c:idx val="470"/>
              <c:tx>
                <c:rich>
                  <a:bodyPr/>
                  <a:lstStyle/>
                  <a:p>
                    <a:fld id="{E4804F60-AF49-4306-B4FE-7AA43E6020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6-4AD7-4CF1-A9AE-C60E0A2F94BD}"/>
                </c:ext>
              </c:extLst>
            </c:dLbl>
            <c:dLbl>
              <c:idx val="471"/>
              <c:tx>
                <c:rich>
                  <a:bodyPr/>
                  <a:lstStyle/>
                  <a:p>
                    <a:fld id="{30F09DD1-0CFC-46D6-8637-4F5430A688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7-4AD7-4CF1-A9AE-C60E0A2F94BD}"/>
                </c:ext>
              </c:extLst>
            </c:dLbl>
            <c:dLbl>
              <c:idx val="472"/>
              <c:tx>
                <c:rich>
                  <a:bodyPr/>
                  <a:lstStyle/>
                  <a:p>
                    <a:fld id="{2F5AF959-CE18-4397-B5FD-3B53B71F0C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8-4AD7-4CF1-A9AE-C60E0A2F94BD}"/>
                </c:ext>
              </c:extLst>
            </c:dLbl>
            <c:dLbl>
              <c:idx val="473"/>
              <c:tx>
                <c:rich>
                  <a:bodyPr/>
                  <a:lstStyle/>
                  <a:p>
                    <a:fld id="{EDE7AF54-5421-41FF-B527-AED7B2384D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9-4AD7-4CF1-A9AE-C60E0A2F94BD}"/>
                </c:ext>
              </c:extLst>
            </c:dLbl>
            <c:dLbl>
              <c:idx val="474"/>
              <c:tx>
                <c:rich>
                  <a:bodyPr/>
                  <a:lstStyle/>
                  <a:p>
                    <a:fld id="{0069AEE9-F3EF-4362-91F7-FF6F3FDD65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A-4AD7-4CF1-A9AE-C60E0A2F94BD}"/>
                </c:ext>
              </c:extLst>
            </c:dLbl>
            <c:dLbl>
              <c:idx val="475"/>
              <c:tx>
                <c:rich>
                  <a:bodyPr/>
                  <a:lstStyle/>
                  <a:p>
                    <a:fld id="{1D0D308D-5038-4510-9169-DF68E01C0E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B-4AD7-4CF1-A9AE-C60E0A2F94BD}"/>
                </c:ext>
              </c:extLst>
            </c:dLbl>
            <c:dLbl>
              <c:idx val="476"/>
              <c:tx>
                <c:rich>
                  <a:bodyPr/>
                  <a:lstStyle/>
                  <a:p>
                    <a:fld id="{89C2D0A2-0F7F-47D6-BBE2-F2FDEE60B7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C-4AD7-4CF1-A9AE-C60E0A2F94BD}"/>
                </c:ext>
              </c:extLst>
            </c:dLbl>
            <c:dLbl>
              <c:idx val="477"/>
              <c:tx>
                <c:rich>
                  <a:bodyPr/>
                  <a:lstStyle/>
                  <a:p>
                    <a:fld id="{190499F2-D27D-47D7-B491-9B45464669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D-4AD7-4CF1-A9AE-C60E0A2F94BD}"/>
                </c:ext>
              </c:extLst>
            </c:dLbl>
            <c:dLbl>
              <c:idx val="478"/>
              <c:tx>
                <c:rich>
                  <a:bodyPr/>
                  <a:lstStyle/>
                  <a:p>
                    <a:fld id="{51E1E41B-6CC4-43E3-BD3F-6856BF1676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E-4AD7-4CF1-A9AE-C60E0A2F94BD}"/>
                </c:ext>
              </c:extLst>
            </c:dLbl>
            <c:dLbl>
              <c:idx val="479"/>
              <c:tx>
                <c:rich>
                  <a:bodyPr/>
                  <a:lstStyle/>
                  <a:p>
                    <a:fld id="{4DB41BD5-215F-4BC3-8183-F3A0A746FC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F-4AD7-4CF1-A9AE-C60E0A2F94BD}"/>
                </c:ext>
              </c:extLst>
            </c:dLbl>
            <c:dLbl>
              <c:idx val="480"/>
              <c:tx>
                <c:rich>
                  <a:bodyPr/>
                  <a:lstStyle/>
                  <a:p>
                    <a:fld id="{019E67D1-CE22-4231-8F6E-A03BC5579D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0-4AD7-4CF1-A9AE-C60E0A2F94BD}"/>
                </c:ext>
              </c:extLst>
            </c:dLbl>
            <c:dLbl>
              <c:idx val="481"/>
              <c:tx>
                <c:rich>
                  <a:bodyPr/>
                  <a:lstStyle/>
                  <a:p>
                    <a:fld id="{D5F269A8-6D49-4A0D-9BBF-CDE6F8458C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1-4AD7-4CF1-A9AE-C60E0A2F94BD}"/>
                </c:ext>
              </c:extLst>
            </c:dLbl>
            <c:dLbl>
              <c:idx val="482"/>
              <c:tx>
                <c:rich>
                  <a:bodyPr/>
                  <a:lstStyle/>
                  <a:p>
                    <a:fld id="{52E60935-3020-43BE-A08E-4CDE7DEF52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2-4AD7-4CF1-A9AE-C60E0A2F94BD}"/>
                </c:ext>
              </c:extLst>
            </c:dLbl>
            <c:dLbl>
              <c:idx val="483"/>
              <c:tx>
                <c:rich>
                  <a:bodyPr/>
                  <a:lstStyle/>
                  <a:p>
                    <a:fld id="{8BBE2D8F-9473-4C92-BFA9-FCB7753B23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3-4AD7-4CF1-A9AE-C60E0A2F94BD}"/>
                </c:ext>
              </c:extLst>
            </c:dLbl>
            <c:dLbl>
              <c:idx val="484"/>
              <c:tx>
                <c:rich>
                  <a:bodyPr/>
                  <a:lstStyle/>
                  <a:p>
                    <a:fld id="{3493E0F2-1695-4755-BA98-301A54A403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4-4AD7-4CF1-A9AE-C60E0A2F94BD}"/>
                </c:ext>
              </c:extLst>
            </c:dLbl>
            <c:dLbl>
              <c:idx val="485"/>
              <c:tx>
                <c:rich>
                  <a:bodyPr/>
                  <a:lstStyle/>
                  <a:p>
                    <a:fld id="{9E89A388-FF7F-4FD6-BD4C-D1AD602DEC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5-4AD7-4CF1-A9AE-C60E0A2F94BD}"/>
                </c:ext>
              </c:extLst>
            </c:dLbl>
            <c:dLbl>
              <c:idx val="486"/>
              <c:tx>
                <c:rich>
                  <a:bodyPr/>
                  <a:lstStyle/>
                  <a:p>
                    <a:fld id="{70945262-3255-481C-AA5C-D01711EA95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6-4AD7-4CF1-A9AE-C60E0A2F94BD}"/>
                </c:ext>
              </c:extLst>
            </c:dLbl>
            <c:dLbl>
              <c:idx val="487"/>
              <c:tx>
                <c:rich>
                  <a:bodyPr/>
                  <a:lstStyle/>
                  <a:p>
                    <a:fld id="{6E770445-5088-4C4C-BFA6-9F18B72F25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7-4AD7-4CF1-A9AE-C60E0A2F94BD}"/>
                </c:ext>
              </c:extLst>
            </c:dLbl>
            <c:dLbl>
              <c:idx val="488"/>
              <c:tx>
                <c:rich>
                  <a:bodyPr/>
                  <a:lstStyle/>
                  <a:p>
                    <a:fld id="{F598A744-3036-4E27-836B-64E258119A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8-4AD7-4CF1-A9AE-C60E0A2F94BD}"/>
                </c:ext>
              </c:extLst>
            </c:dLbl>
            <c:dLbl>
              <c:idx val="489"/>
              <c:tx>
                <c:rich>
                  <a:bodyPr/>
                  <a:lstStyle/>
                  <a:p>
                    <a:fld id="{A2B9D73E-1F44-41A5-9E03-767754B70C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9-4AD7-4CF1-A9AE-C60E0A2F94BD}"/>
                </c:ext>
              </c:extLst>
            </c:dLbl>
            <c:dLbl>
              <c:idx val="490"/>
              <c:tx>
                <c:rich>
                  <a:bodyPr/>
                  <a:lstStyle/>
                  <a:p>
                    <a:fld id="{3D1C5D2E-69AF-429B-8852-FBBDCBE6A7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A-4AD7-4CF1-A9AE-C60E0A2F94BD}"/>
                </c:ext>
              </c:extLst>
            </c:dLbl>
            <c:dLbl>
              <c:idx val="491"/>
              <c:tx>
                <c:rich>
                  <a:bodyPr/>
                  <a:lstStyle/>
                  <a:p>
                    <a:fld id="{80856AB3-9465-42A7-AF12-255C0F4B06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B-4AD7-4CF1-A9AE-C60E0A2F94BD}"/>
                </c:ext>
              </c:extLst>
            </c:dLbl>
            <c:dLbl>
              <c:idx val="492"/>
              <c:tx>
                <c:rich>
                  <a:bodyPr/>
                  <a:lstStyle/>
                  <a:p>
                    <a:fld id="{6B0E489C-3411-4BCE-BA51-612F1CF6AC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C-4AD7-4CF1-A9AE-C60E0A2F94BD}"/>
                </c:ext>
              </c:extLst>
            </c:dLbl>
            <c:dLbl>
              <c:idx val="493"/>
              <c:tx>
                <c:rich>
                  <a:bodyPr/>
                  <a:lstStyle/>
                  <a:p>
                    <a:fld id="{657003BF-712C-47C0-AA37-0668BEBE58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D-4AD7-4CF1-A9AE-C60E0A2F94BD}"/>
                </c:ext>
              </c:extLst>
            </c:dLbl>
            <c:dLbl>
              <c:idx val="494"/>
              <c:tx>
                <c:rich>
                  <a:bodyPr/>
                  <a:lstStyle/>
                  <a:p>
                    <a:fld id="{2B1183E6-FAFC-457E-83D3-AB776EA5BF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E-4AD7-4CF1-A9AE-C60E0A2F94BD}"/>
                </c:ext>
              </c:extLst>
            </c:dLbl>
            <c:dLbl>
              <c:idx val="495"/>
              <c:tx>
                <c:rich>
                  <a:bodyPr/>
                  <a:lstStyle/>
                  <a:p>
                    <a:fld id="{2844A573-3B0A-441A-BDE8-33F633EE57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F-4AD7-4CF1-A9AE-C60E0A2F94BD}"/>
                </c:ext>
              </c:extLst>
            </c:dLbl>
            <c:dLbl>
              <c:idx val="496"/>
              <c:tx>
                <c:rich>
                  <a:bodyPr/>
                  <a:lstStyle/>
                  <a:p>
                    <a:fld id="{334DA5B5-9EF4-4FD8-990F-0EBCE2BE85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0-4AD7-4CF1-A9AE-C60E0A2F94BD}"/>
                </c:ext>
              </c:extLst>
            </c:dLbl>
            <c:dLbl>
              <c:idx val="497"/>
              <c:tx>
                <c:rich>
                  <a:bodyPr/>
                  <a:lstStyle/>
                  <a:p>
                    <a:fld id="{F26EB824-FC41-48EE-9A56-B5ADB6B3B9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1-4AD7-4CF1-A9AE-C60E0A2F94BD}"/>
                </c:ext>
              </c:extLst>
            </c:dLbl>
            <c:dLbl>
              <c:idx val="498"/>
              <c:tx>
                <c:rich>
                  <a:bodyPr/>
                  <a:lstStyle/>
                  <a:p>
                    <a:fld id="{D1401A5F-C438-4E18-8660-EF2D820887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2-4AD7-4CF1-A9AE-C60E0A2F94BD}"/>
                </c:ext>
              </c:extLst>
            </c:dLbl>
            <c:dLbl>
              <c:idx val="499"/>
              <c:tx>
                <c:rich>
                  <a:bodyPr/>
                  <a:lstStyle/>
                  <a:p>
                    <a:fld id="{18DA246E-70C5-4151-8E56-12145A42BB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3-4AD7-4CF1-A9AE-C60E0A2F94BD}"/>
                </c:ext>
              </c:extLst>
            </c:dLbl>
            <c:dLbl>
              <c:idx val="500"/>
              <c:tx>
                <c:rich>
                  <a:bodyPr/>
                  <a:lstStyle/>
                  <a:p>
                    <a:fld id="{A8A2042E-346E-405D-B8F7-6A4688DE3B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4-4AD7-4CF1-A9AE-C60E0A2F94BD}"/>
                </c:ext>
              </c:extLst>
            </c:dLbl>
            <c:dLbl>
              <c:idx val="501"/>
              <c:tx>
                <c:rich>
                  <a:bodyPr/>
                  <a:lstStyle/>
                  <a:p>
                    <a:fld id="{22AD6CA8-0881-41CC-9F74-FE2A25505D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5-4AD7-4CF1-A9AE-C60E0A2F94BD}"/>
                </c:ext>
              </c:extLst>
            </c:dLbl>
            <c:dLbl>
              <c:idx val="502"/>
              <c:tx>
                <c:rich>
                  <a:bodyPr/>
                  <a:lstStyle/>
                  <a:p>
                    <a:fld id="{A20A18EA-1F91-433D-8B9C-F918E624B6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6-4AD7-4CF1-A9AE-C60E0A2F94BD}"/>
                </c:ext>
              </c:extLst>
            </c:dLbl>
            <c:dLbl>
              <c:idx val="503"/>
              <c:tx>
                <c:rich>
                  <a:bodyPr/>
                  <a:lstStyle/>
                  <a:p>
                    <a:fld id="{1553A4B0-BB45-46BA-9EE5-B655789B2F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7-4AD7-4CF1-A9AE-C60E0A2F94BD}"/>
                </c:ext>
              </c:extLst>
            </c:dLbl>
            <c:dLbl>
              <c:idx val="504"/>
              <c:tx>
                <c:rich>
                  <a:bodyPr/>
                  <a:lstStyle/>
                  <a:p>
                    <a:fld id="{31BCB035-2EE7-4ACC-8E10-63D7D7D81C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8-4AD7-4CF1-A9AE-C60E0A2F94BD}"/>
                </c:ext>
              </c:extLst>
            </c:dLbl>
            <c:dLbl>
              <c:idx val="505"/>
              <c:tx>
                <c:rich>
                  <a:bodyPr/>
                  <a:lstStyle/>
                  <a:p>
                    <a:fld id="{1A75C8F9-FF87-40A0-B92F-6830778AB2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9-4AD7-4CF1-A9AE-C60E0A2F94BD}"/>
                </c:ext>
              </c:extLst>
            </c:dLbl>
            <c:dLbl>
              <c:idx val="506"/>
              <c:tx>
                <c:rich>
                  <a:bodyPr/>
                  <a:lstStyle/>
                  <a:p>
                    <a:fld id="{B59EE868-29CD-4B30-B2BA-DB42F4BAB4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A-4AD7-4CF1-A9AE-C60E0A2F94BD}"/>
                </c:ext>
              </c:extLst>
            </c:dLbl>
            <c:dLbl>
              <c:idx val="507"/>
              <c:tx>
                <c:rich>
                  <a:bodyPr/>
                  <a:lstStyle/>
                  <a:p>
                    <a:fld id="{3D57A325-53A8-4EED-8D5A-9802355335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B-4AD7-4CF1-A9AE-C60E0A2F94BD}"/>
                </c:ext>
              </c:extLst>
            </c:dLbl>
            <c:dLbl>
              <c:idx val="508"/>
              <c:tx>
                <c:rich>
                  <a:bodyPr/>
                  <a:lstStyle/>
                  <a:p>
                    <a:fld id="{473E0FD9-799D-41FA-8F24-AAF0604AF5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C-4AD7-4CF1-A9AE-C60E0A2F94BD}"/>
                </c:ext>
              </c:extLst>
            </c:dLbl>
            <c:dLbl>
              <c:idx val="509"/>
              <c:tx>
                <c:rich>
                  <a:bodyPr/>
                  <a:lstStyle/>
                  <a:p>
                    <a:fld id="{3177B033-1EF2-4048-8F54-62CDC5EE25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D-4AD7-4CF1-A9AE-C60E0A2F94BD}"/>
                </c:ext>
              </c:extLst>
            </c:dLbl>
            <c:dLbl>
              <c:idx val="510"/>
              <c:tx>
                <c:rich>
                  <a:bodyPr/>
                  <a:lstStyle/>
                  <a:p>
                    <a:fld id="{F6A3B964-6091-4D5F-A633-36FD0CE665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E-4AD7-4CF1-A9AE-C60E0A2F94BD}"/>
                </c:ext>
              </c:extLst>
            </c:dLbl>
            <c:dLbl>
              <c:idx val="511"/>
              <c:tx>
                <c:rich>
                  <a:bodyPr/>
                  <a:lstStyle/>
                  <a:p>
                    <a:fld id="{2C7B43D9-0E40-4CDE-A982-28BA3D7A5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F-4AD7-4CF1-A9AE-C60E0A2F94BD}"/>
                </c:ext>
              </c:extLst>
            </c:dLbl>
            <c:dLbl>
              <c:idx val="512"/>
              <c:tx>
                <c:rich>
                  <a:bodyPr/>
                  <a:lstStyle/>
                  <a:p>
                    <a:fld id="{44A6B1D2-4936-40A9-A40C-E51EB87754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0-4AD7-4CF1-A9AE-C60E0A2F94BD}"/>
                </c:ext>
              </c:extLst>
            </c:dLbl>
            <c:dLbl>
              <c:idx val="513"/>
              <c:tx>
                <c:rich>
                  <a:bodyPr/>
                  <a:lstStyle/>
                  <a:p>
                    <a:fld id="{414FC058-8D5E-4417-98DA-CD927F1FEE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1-4AD7-4CF1-A9AE-C60E0A2F94BD}"/>
                </c:ext>
              </c:extLst>
            </c:dLbl>
            <c:dLbl>
              <c:idx val="514"/>
              <c:tx>
                <c:rich>
                  <a:bodyPr/>
                  <a:lstStyle/>
                  <a:p>
                    <a:fld id="{111085F9-67DF-4BFB-914D-793BC141F9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2-4AD7-4CF1-A9AE-C60E0A2F94BD}"/>
                </c:ext>
              </c:extLst>
            </c:dLbl>
            <c:dLbl>
              <c:idx val="515"/>
              <c:tx>
                <c:rich>
                  <a:bodyPr/>
                  <a:lstStyle/>
                  <a:p>
                    <a:fld id="{0EFDC267-5F6C-45E1-8A1F-038761C391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3-4AD7-4CF1-A9AE-C60E0A2F94BD}"/>
                </c:ext>
              </c:extLst>
            </c:dLbl>
            <c:dLbl>
              <c:idx val="516"/>
              <c:tx>
                <c:rich>
                  <a:bodyPr/>
                  <a:lstStyle/>
                  <a:p>
                    <a:fld id="{3C4FD840-806E-403D-8769-509DCA3175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4-4AD7-4CF1-A9AE-C60E0A2F94BD}"/>
                </c:ext>
              </c:extLst>
            </c:dLbl>
            <c:dLbl>
              <c:idx val="517"/>
              <c:tx>
                <c:rich>
                  <a:bodyPr/>
                  <a:lstStyle/>
                  <a:p>
                    <a:fld id="{D8CB7995-4DEF-4FB4-9221-3441C15C9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5-4AD7-4CF1-A9AE-C60E0A2F94BD}"/>
                </c:ext>
              </c:extLst>
            </c:dLbl>
            <c:dLbl>
              <c:idx val="518"/>
              <c:tx>
                <c:rich>
                  <a:bodyPr/>
                  <a:lstStyle/>
                  <a:p>
                    <a:fld id="{2F15AA6C-79C1-4451-9C9B-E81306E8B6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6-4AD7-4CF1-A9AE-C60E0A2F94BD}"/>
                </c:ext>
              </c:extLst>
            </c:dLbl>
            <c:dLbl>
              <c:idx val="519"/>
              <c:tx>
                <c:rich>
                  <a:bodyPr/>
                  <a:lstStyle/>
                  <a:p>
                    <a:fld id="{6A588695-C0D8-473D-8318-307B1246B2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7-4AD7-4CF1-A9AE-C60E0A2F94BD}"/>
                </c:ext>
              </c:extLst>
            </c:dLbl>
            <c:dLbl>
              <c:idx val="520"/>
              <c:tx>
                <c:rich>
                  <a:bodyPr/>
                  <a:lstStyle/>
                  <a:p>
                    <a:fld id="{3F496A84-8DE2-44CF-9AD9-DA144BD648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8-4AD7-4CF1-A9AE-C60E0A2F94BD}"/>
                </c:ext>
              </c:extLst>
            </c:dLbl>
            <c:dLbl>
              <c:idx val="521"/>
              <c:tx>
                <c:rich>
                  <a:bodyPr/>
                  <a:lstStyle/>
                  <a:p>
                    <a:fld id="{68554CF6-D22A-4433-8DF5-31518ADFD8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9-4AD7-4CF1-A9AE-C60E0A2F94BD}"/>
                </c:ext>
              </c:extLst>
            </c:dLbl>
            <c:dLbl>
              <c:idx val="522"/>
              <c:tx>
                <c:rich>
                  <a:bodyPr/>
                  <a:lstStyle/>
                  <a:p>
                    <a:fld id="{30E6B018-7A83-4041-97A3-A9C5D8F2AC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A-4AD7-4CF1-A9AE-C60E0A2F94BD}"/>
                </c:ext>
              </c:extLst>
            </c:dLbl>
            <c:dLbl>
              <c:idx val="523"/>
              <c:tx>
                <c:rich>
                  <a:bodyPr/>
                  <a:lstStyle/>
                  <a:p>
                    <a:fld id="{3AA7BFC6-0395-4D3D-994F-065E2D91E8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B-4AD7-4CF1-A9AE-C60E0A2F94BD}"/>
                </c:ext>
              </c:extLst>
            </c:dLbl>
            <c:dLbl>
              <c:idx val="524"/>
              <c:tx>
                <c:rich>
                  <a:bodyPr/>
                  <a:lstStyle/>
                  <a:p>
                    <a:fld id="{E84B83FD-CF7F-45C8-9619-468B12B6CD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C-4AD7-4CF1-A9AE-C60E0A2F94BD}"/>
                </c:ext>
              </c:extLst>
            </c:dLbl>
            <c:dLbl>
              <c:idx val="525"/>
              <c:tx>
                <c:rich>
                  <a:bodyPr/>
                  <a:lstStyle/>
                  <a:p>
                    <a:fld id="{165437CD-ACCC-4CE8-AA6E-5497EBF158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D-4AD7-4CF1-A9AE-C60E0A2F94BD}"/>
                </c:ext>
              </c:extLst>
            </c:dLbl>
            <c:dLbl>
              <c:idx val="526"/>
              <c:tx>
                <c:rich>
                  <a:bodyPr/>
                  <a:lstStyle/>
                  <a:p>
                    <a:fld id="{6ED17471-3FA9-4DFE-848A-A91B276C24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E-4AD7-4CF1-A9AE-C60E0A2F94BD}"/>
                </c:ext>
              </c:extLst>
            </c:dLbl>
            <c:dLbl>
              <c:idx val="527"/>
              <c:tx>
                <c:rich>
                  <a:bodyPr/>
                  <a:lstStyle/>
                  <a:p>
                    <a:fld id="{08503320-1EBA-483D-9F14-3A72508A59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F-4AD7-4CF1-A9AE-C60E0A2F94BD}"/>
                </c:ext>
              </c:extLst>
            </c:dLbl>
            <c:dLbl>
              <c:idx val="528"/>
              <c:tx>
                <c:rich>
                  <a:bodyPr/>
                  <a:lstStyle/>
                  <a:p>
                    <a:fld id="{ECC4A21E-1567-42CE-859B-AD116FBD2E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0-4AD7-4CF1-A9AE-C60E0A2F94BD}"/>
                </c:ext>
              </c:extLst>
            </c:dLbl>
            <c:dLbl>
              <c:idx val="529"/>
              <c:tx>
                <c:rich>
                  <a:bodyPr/>
                  <a:lstStyle/>
                  <a:p>
                    <a:fld id="{98C5D692-AB2C-4F79-BC7E-87F6558104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1-4AD7-4CF1-A9AE-C60E0A2F94BD}"/>
                </c:ext>
              </c:extLst>
            </c:dLbl>
            <c:dLbl>
              <c:idx val="530"/>
              <c:tx>
                <c:rich>
                  <a:bodyPr/>
                  <a:lstStyle/>
                  <a:p>
                    <a:fld id="{0284BB05-360C-4EE6-A631-EF944A8ACE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2-4AD7-4CF1-A9AE-C60E0A2F94BD}"/>
                </c:ext>
              </c:extLst>
            </c:dLbl>
            <c:dLbl>
              <c:idx val="531"/>
              <c:tx>
                <c:rich>
                  <a:bodyPr/>
                  <a:lstStyle/>
                  <a:p>
                    <a:fld id="{E20DA7D1-CA56-4C49-9829-DA41838AEB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3-4AD7-4CF1-A9AE-C60E0A2F94BD}"/>
                </c:ext>
              </c:extLst>
            </c:dLbl>
            <c:dLbl>
              <c:idx val="532"/>
              <c:tx>
                <c:rich>
                  <a:bodyPr/>
                  <a:lstStyle/>
                  <a:p>
                    <a:fld id="{7203987B-2186-47C4-8ED9-3897F4E3DC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4-4AD7-4CF1-A9AE-C60E0A2F94BD}"/>
                </c:ext>
              </c:extLst>
            </c:dLbl>
            <c:dLbl>
              <c:idx val="533"/>
              <c:tx>
                <c:rich>
                  <a:bodyPr/>
                  <a:lstStyle/>
                  <a:p>
                    <a:fld id="{33053F4D-AEE2-4239-8140-AA5746BCCD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5-4AD7-4CF1-A9AE-C60E0A2F94BD}"/>
                </c:ext>
              </c:extLst>
            </c:dLbl>
            <c:dLbl>
              <c:idx val="534"/>
              <c:tx>
                <c:rich>
                  <a:bodyPr/>
                  <a:lstStyle/>
                  <a:p>
                    <a:fld id="{178E575A-61C5-4674-84D4-F69F6F53BF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6-4AD7-4CF1-A9AE-C60E0A2F94BD}"/>
                </c:ext>
              </c:extLst>
            </c:dLbl>
            <c:dLbl>
              <c:idx val="535"/>
              <c:tx>
                <c:rich>
                  <a:bodyPr/>
                  <a:lstStyle/>
                  <a:p>
                    <a:fld id="{6E88602D-15EE-4FEE-AE1C-9263615B1B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7-4AD7-4CF1-A9AE-C60E0A2F94BD}"/>
                </c:ext>
              </c:extLst>
            </c:dLbl>
            <c:dLbl>
              <c:idx val="536"/>
              <c:tx>
                <c:rich>
                  <a:bodyPr/>
                  <a:lstStyle/>
                  <a:p>
                    <a:fld id="{077AFA48-F402-43AB-A7BD-EBFA508E8E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8-4AD7-4CF1-A9AE-C60E0A2F94BD}"/>
                </c:ext>
              </c:extLst>
            </c:dLbl>
            <c:dLbl>
              <c:idx val="537"/>
              <c:tx>
                <c:rich>
                  <a:bodyPr/>
                  <a:lstStyle/>
                  <a:p>
                    <a:fld id="{D77006F2-8752-4BC9-AFFC-D63635C15D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9-4AD7-4CF1-A9AE-C60E0A2F94BD}"/>
                </c:ext>
              </c:extLst>
            </c:dLbl>
            <c:dLbl>
              <c:idx val="538"/>
              <c:tx>
                <c:rich>
                  <a:bodyPr/>
                  <a:lstStyle/>
                  <a:p>
                    <a:fld id="{FC0619B3-011B-41DB-A89E-6E95911E2F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A-4AD7-4CF1-A9AE-C60E0A2F94BD}"/>
                </c:ext>
              </c:extLst>
            </c:dLbl>
            <c:dLbl>
              <c:idx val="539"/>
              <c:tx>
                <c:rich>
                  <a:bodyPr/>
                  <a:lstStyle/>
                  <a:p>
                    <a:fld id="{5708CE6B-4BB0-4AC8-B23B-A42B6E2E66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B-4AD7-4CF1-A9AE-C60E0A2F94BD}"/>
                </c:ext>
              </c:extLst>
            </c:dLbl>
            <c:dLbl>
              <c:idx val="540"/>
              <c:tx>
                <c:rich>
                  <a:bodyPr/>
                  <a:lstStyle/>
                  <a:p>
                    <a:fld id="{13D39B2F-BCBB-4746-A481-362BFC4B50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C-4AD7-4CF1-A9AE-C60E0A2F94BD}"/>
                </c:ext>
              </c:extLst>
            </c:dLbl>
            <c:dLbl>
              <c:idx val="541"/>
              <c:tx>
                <c:rich>
                  <a:bodyPr/>
                  <a:lstStyle/>
                  <a:p>
                    <a:fld id="{1E277C3E-D339-4AE4-AED3-D1498395DB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D-4AD7-4CF1-A9AE-C60E0A2F94BD}"/>
                </c:ext>
              </c:extLst>
            </c:dLbl>
            <c:dLbl>
              <c:idx val="542"/>
              <c:tx>
                <c:rich>
                  <a:bodyPr/>
                  <a:lstStyle/>
                  <a:p>
                    <a:fld id="{9E7A4117-9FD3-4439-BDFE-E12C3B8288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E-4AD7-4CF1-A9AE-C60E0A2F94BD}"/>
                </c:ext>
              </c:extLst>
            </c:dLbl>
            <c:dLbl>
              <c:idx val="543"/>
              <c:tx>
                <c:rich>
                  <a:bodyPr/>
                  <a:lstStyle/>
                  <a:p>
                    <a:fld id="{3C859826-DA69-4732-B5C8-BE7C57DC7A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F-4AD7-4CF1-A9AE-C60E0A2F94BD}"/>
                </c:ext>
              </c:extLst>
            </c:dLbl>
            <c:dLbl>
              <c:idx val="544"/>
              <c:tx>
                <c:rich>
                  <a:bodyPr/>
                  <a:lstStyle/>
                  <a:p>
                    <a:fld id="{171043E8-FAE6-409D-8D53-5F94B39388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0-4AD7-4CF1-A9AE-C60E0A2F94BD}"/>
                </c:ext>
              </c:extLst>
            </c:dLbl>
            <c:dLbl>
              <c:idx val="545"/>
              <c:tx>
                <c:rich>
                  <a:bodyPr/>
                  <a:lstStyle/>
                  <a:p>
                    <a:fld id="{5E43C07C-0D83-46D7-B4FB-783864FC14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1-4AD7-4CF1-A9AE-C60E0A2F94BD}"/>
                </c:ext>
              </c:extLst>
            </c:dLbl>
            <c:dLbl>
              <c:idx val="546"/>
              <c:tx>
                <c:rich>
                  <a:bodyPr/>
                  <a:lstStyle/>
                  <a:p>
                    <a:fld id="{DA00D894-B6A2-4D31-81CE-B64B4B2477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2-4AD7-4CF1-A9AE-C60E0A2F94BD}"/>
                </c:ext>
              </c:extLst>
            </c:dLbl>
            <c:dLbl>
              <c:idx val="547"/>
              <c:tx>
                <c:rich>
                  <a:bodyPr/>
                  <a:lstStyle/>
                  <a:p>
                    <a:fld id="{25E821EA-AB29-4C3F-A1C3-B3B69DF9D4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3-4AD7-4CF1-A9AE-C60E0A2F94BD}"/>
                </c:ext>
              </c:extLst>
            </c:dLbl>
            <c:dLbl>
              <c:idx val="548"/>
              <c:tx>
                <c:rich>
                  <a:bodyPr/>
                  <a:lstStyle/>
                  <a:p>
                    <a:fld id="{47F7E7D6-6064-46C6-BC0A-C72BAFA80F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4-4AD7-4CF1-A9AE-C60E0A2F94BD}"/>
                </c:ext>
              </c:extLst>
            </c:dLbl>
            <c:dLbl>
              <c:idx val="549"/>
              <c:tx>
                <c:rich>
                  <a:bodyPr/>
                  <a:lstStyle/>
                  <a:p>
                    <a:fld id="{1C8FFADD-113F-4A1F-8F15-5284C8E4AC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5-4AD7-4CF1-A9AE-C60E0A2F94BD}"/>
                </c:ext>
              </c:extLst>
            </c:dLbl>
            <c:dLbl>
              <c:idx val="550"/>
              <c:tx>
                <c:rich>
                  <a:bodyPr/>
                  <a:lstStyle/>
                  <a:p>
                    <a:fld id="{91D8B5E2-3656-4E1A-9D62-271852AED8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6-4AD7-4CF1-A9AE-C60E0A2F94BD}"/>
                </c:ext>
              </c:extLst>
            </c:dLbl>
            <c:dLbl>
              <c:idx val="551"/>
              <c:tx>
                <c:rich>
                  <a:bodyPr/>
                  <a:lstStyle/>
                  <a:p>
                    <a:fld id="{15FB9B2C-F5E5-48E3-A966-81AB19A6A5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7-4AD7-4CF1-A9AE-C60E0A2F94BD}"/>
                </c:ext>
              </c:extLst>
            </c:dLbl>
            <c:dLbl>
              <c:idx val="552"/>
              <c:tx>
                <c:rich>
                  <a:bodyPr/>
                  <a:lstStyle/>
                  <a:p>
                    <a:fld id="{D18C6050-E01F-4356-B4D1-E62CA56394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8-4AD7-4CF1-A9AE-C60E0A2F94BD}"/>
                </c:ext>
              </c:extLst>
            </c:dLbl>
            <c:dLbl>
              <c:idx val="553"/>
              <c:tx>
                <c:rich>
                  <a:bodyPr/>
                  <a:lstStyle/>
                  <a:p>
                    <a:fld id="{7ABD809A-CAEC-47B8-9E2D-74E5E434AB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9-4AD7-4CF1-A9AE-C60E0A2F94BD}"/>
                </c:ext>
              </c:extLst>
            </c:dLbl>
            <c:dLbl>
              <c:idx val="554"/>
              <c:tx>
                <c:rich>
                  <a:bodyPr/>
                  <a:lstStyle/>
                  <a:p>
                    <a:fld id="{BADC55B5-374D-4B92-8BF9-825E7153CC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A-4AD7-4CF1-A9AE-C60E0A2F94BD}"/>
                </c:ext>
              </c:extLst>
            </c:dLbl>
            <c:dLbl>
              <c:idx val="555"/>
              <c:tx>
                <c:rich>
                  <a:bodyPr/>
                  <a:lstStyle/>
                  <a:p>
                    <a:fld id="{B127BD70-3E1A-4C41-B300-7AA1E1F188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B-4AD7-4CF1-A9AE-C60E0A2F94BD}"/>
                </c:ext>
              </c:extLst>
            </c:dLbl>
            <c:dLbl>
              <c:idx val="556"/>
              <c:tx>
                <c:rich>
                  <a:bodyPr/>
                  <a:lstStyle/>
                  <a:p>
                    <a:fld id="{A3DD8837-2B85-4AAE-84D5-51D7A71E34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C-4AD7-4CF1-A9AE-C60E0A2F94BD}"/>
                </c:ext>
              </c:extLst>
            </c:dLbl>
            <c:dLbl>
              <c:idx val="557"/>
              <c:tx>
                <c:rich>
                  <a:bodyPr/>
                  <a:lstStyle/>
                  <a:p>
                    <a:fld id="{78EBF46E-8B22-433E-A3AF-764C17EDDC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D-4AD7-4CF1-A9AE-C60E0A2F94BD}"/>
                </c:ext>
              </c:extLst>
            </c:dLbl>
            <c:dLbl>
              <c:idx val="558"/>
              <c:tx>
                <c:rich>
                  <a:bodyPr/>
                  <a:lstStyle/>
                  <a:p>
                    <a:fld id="{BB094DC5-7871-427E-B6EF-F3FA490878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E-4AD7-4CF1-A9AE-C60E0A2F94BD}"/>
                </c:ext>
              </c:extLst>
            </c:dLbl>
            <c:dLbl>
              <c:idx val="559"/>
              <c:tx>
                <c:rich>
                  <a:bodyPr/>
                  <a:lstStyle/>
                  <a:p>
                    <a:fld id="{E976686B-0C4B-413A-BDBC-15A15C2747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F-4AD7-4CF1-A9AE-C60E0A2F94BD}"/>
                </c:ext>
              </c:extLst>
            </c:dLbl>
            <c:dLbl>
              <c:idx val="560"/>
              <c:tx>
                <c:rich>
                  <a:bodyPr/>
                  <a:lstStyle/>
                  <a:p>
                    <a:fld id="{6948DE5A-10CB-49C6-8381-1B81EAD1DB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0-4AD7-4CF1-A9AE-C60E0A2F94BD}"/>
                </c:ext>
              </c:extLst>
            </c:dLbl>
            <c:dLbl>
              <c:idx val="561"/>
              <c:tx>
                <c:rich>
                  <a:bodyPr/>
                  <a:lstStyle/>
                  <a:p>
                    <a:fld id="{01E77263-295C-4096-B211-3A8D6A8D52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1-4AD7-4CF1-A9AE-C60E0A2F94BD}"/>
                </c:ext>
              </c:extLst>
            </c:dLbl>
            <c:dLbl>
              <c:idx val="562"/>
              <c:tx>
                <c:rich>
                  <a:bodyPr/>
                  <a:lstStyle/>
                  <a:p>
                    <a:fld id="{4EECB525-AAF5-46FC-8B5F-CC52DBA948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2-4AD7-4CF1-A9AE-C60E0A2F94BD}"/>
                </c:ext>
              </c:extLst>
            </c:dLbl>
            <c:dLbl>
              <c:idx val="563"/>
              <c:tx>
                <c:rich>
                  <a:bodyPr/>
                  <a:lstStyle/>
                  <a:p>
                    <a:fld id="{38DA0E44-1D77-4693-85FC-87805C12BB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3-4AD7-4CF1-A9AE-C60E0A2F94BD}"/>
                </c:ext>
              </c:extLst>
            </c:dLbl>
            <c:dLbl>
              <c:idx val="564"/>
              <c:tx>
                <c:rich>
                  <a:bodyPr/>
                  <a:lstStyle/>
                  <a:p>
                    <a:fld id="{C2D90274-8000-4A7D-9497-C8DF8BB3CB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4-4AD7-4CF1-A9AE-C60E0A2F94BD}"/>
                </c:ext>
              </c:extLst>
            </c:dLbl>
            <c:dLbl>
              <c:idx val="565"/>
              <c:tx>
                <c:rich>
                  <a:bodyPr/>
                  <a:lstStyle/>
                  <a:p>
                    <a:fld id="{E959E21A-D892-4951-B904-4FF892E60F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5-4AD7-4CF1-A9AE-C60E0A2F94BD}"/>
                </c:ext>
              </c:extLst>
            </c:dLbl>
            <c:dLbl>
              <c:idx val="566"/>
              <c:tx>
                <c:rich>
                  <a:bodyPr/>
                  <a:lstStyle/>
                  <a:p>
                    <a:fld id="{4AA68AC2-C15B-4F05-97A5-D83DD4C615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6-4AD7-4CF1-A9AE-C60E0A2F94BD}"/>
                </c:ext>
              </c:extLst>
            </c:dLbl>
            <c:dLbl>
              <c:idx val="567"/>
              <c:tx>
                <c:rich>
                  <a:bodyPr/>
                  <a:lstStyle/>
                  <a:p>
                    <a:fld id="{96B66C52-E532-464F-8784-9DF57976AD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7-4AD7-4CF1-A9AE-C60E0A2F94BD}"/>
                </c:ext>
              </c:extLst>
            </c:dLbl>
            <c:dLbl>
              <c:idx val="568"/>
              <c:tx>
                <c:rich>
                  <a:bodyPr/>
                  <a:lstStyle/>
                  <a:p>
                    <a:fld id="{63DEDB81-217B-48F9-B552-5184ED9516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8-4AD7-4CF1-A9AE-C60E0A2F94BD}"/>
                </c:ext>
              </c:extLst>
            </c:dLbl>
            <c:dLbl>
              <c:idx val="569"/>
              <c:tx>
                <c:rich>
                  <a:bodyPr/>
                  <a:lstStyle/>
                  <a:p>
                    <a:fld id="{0F2466AA-149E-429F-9DC8-D43B8CD71D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9-4AD7-4CF1-A9AE-C60E0A2F94BD}"/>
                </c:ext>
              </c:extLst>
            </c:dLbl>
            <c:dLbl>
              <c:idx val="570"/>
              <c:tx>
                <c:rich>
                  <a:bodyPr/>
                  <a:lstStyle/>
                  <a:p>
                    <a:fld id="{B005FDE1-ACA3-4A82-9AC2-F325596773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A-4AD7-4CF1-A9AE-C60E0A2F94BD}"/>
                </c:ext>
              </c:extLst>
            </c:dLbl>
            <c:dLbl>
              <c:idx val="571"/>
              <c:tx>
                <c:rich>
                  <a:bodyPr/>
                  <a:lstStyle/>
                  <a:p>
                    <a:fld id="{AD41FF4B-76C2-4427-BC8D-CD8200512B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B-4AD7-4CF1-A9AE-C60E0A2F94BD}"/>
                </c:ext>
              </c:extLst>
            </c:dLbl>
            <c:dLbl>
              <c:idx val="572"/>
              <c:tx>
                <c:rich>
                  <a:bodyPr/>
                  <a:lstStyle/>
                  <a:p>
                    <a:fld id="{4B8921E9-783E-47C1-A2D3-FD06F8F8B5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C-4AD7-4CF1-A9AE-C60E0A2F94BD}"/>
                </c:ext>
              </c:extLst>
            </c:dLbl>
            <c:dLbl>
              <c:idx val="573"/>
              <c:tx>
                <c:rich>
                  <a:bodyPr/>
                  <a:lstStyle/>
                  <a:p>
                    <a:fld id="{E34AB71D-B5C5-4C7B-89A9-A9A880C50A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D-4AD7-4CF1-A9AE-C60E0A2F94BD}"/>
                </c:ext>
              </c:extLst>
            </c:dLbl>
            <c:dLbl>
              <c:idx val="574"/>
              <c:tx>
                <c:rich>
                  <a:bodyPr/>
                  <a:lstStyle/>
                  <a:p>
                    <a:fld id="{A9C1E6A0-5BDA-45EA-87A9-74DAAA821A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E-4AD7-4CF1-A9AE-C60E0A2F94BD}"/>
                </c:ext>
              </c:extLst>
            </c:dLbl>
            <c:dLbl>
              <c:idx val="575"/>
              <c:tx>
                <c:rich>
                  <a:bodyPr/>
                  <a:lstStyle/>
                  <a:p>
                    <a:fld id="{9BADE4EC-D792-472F-A688-C4CC9F8567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F-4AD7-4CF1-A9AE-C60E0A2F94BD}"/>
                </c:ext>
              </c:extLst>
            </c:dLbl>
            <c:dLbl>
              <c:idx val="576"/>
              <c:tx>
                <c:rich>
                  <a:bodyPr/>
                  <a:lstStyle/>
                  <a:p>
                    <a:fld id="{D421F185-A74B-4541-8ECE-CBC4C749EA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0-4AD7-4CF1-A9AE-C60E0A2F94BD}"/>
                </c:ext>
              </c:extLst>
            </c:dLbl>
            <c:dLbl>
              <c:idx val="577"/>
              <c:tx>
                <c:rich>
                  <a:bodyPr/>
                  <a:lstStyle/>
                  <a:p>
                    <a:fld id="{0292C832-BD69-41E6-9BA1-CDD85F7028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1-4AD7-4CF1-A9AE-C60E0A2F94BD}"/>
                </c:ext>
              </c:extLst>
            </c:dLbl>
            <c:dLbl>
              <c:idx val="578"/>
              <c:tx>
                <c:rich>
                  <a:bodyPr/>
                  <a:lstStyle/>
                  <a:p>
                    <a:fld id="{AC8AE08B-827C-4384-BD8D-2D73EA97F7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2-4AD7-4CF1-A9AE-C60E0A2F94BD}"/>
                </c:ext>
              </c:extLst>
            </c:dLbl>
            <c:dLbl>
              <c:idx val="579"/>
              <c:tx>
                <c:rich>
                  <a:bodyPr/>
                  <a:lstStyle/>
                  <a:p>
                    <a:fld id="{8C5BDEC5-BCCA-411C-A991-54F87C85C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3-4AD7-4CF1-A9AE-C60E0A2F94BD}"/>
                </c:ext>
              </c:extLst>
            </c:dLbl>
            <c:dLbl>
              <c:idx val="580"/>
              <c:tx>
                <c:rich>
                  <a:bodyPr/>
                  <a:lstStyle/>
                  <a:p>
                    <a:fld id="{5E995552-B29E-4A23-AB37-0557346EB5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4-4AD7-4CF1-A9AE-C60E0A2F94BD}"/>
                </c:ext>
              </c:extLst>
            </c:dLbl>
            <c:dLbl>
              <c:idx val="581"/>
              <c:tx>
                <c:rich>
                  <a:bodyPr/>
                  <a:lstStyle/>
                  <a:p>
                    <a:fld id="{B0D2C8B5-33F1-4C94-A315-F38C21EFD4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5-4AD7-4CF1-A9AE-C60E0A2F94BD}"/>
                </c:ext>
              </c:extLst>
            </c:dLbl>
            <c:dLbl>
              <c:idx val="582"/>
              <c:tx>
                <c:rich>
                  <a:bodyPr/>
                  <a:lstStyle/>
                  <a:p>
                    <a:fld id="{45C29318-F807-4E25-AC46-252154B033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6-4AD7-4CF1-A9AE-C60E0A2F94BD}"/>
                </c:ext>
              </c:extLst>
            </c:dLbl>
            <c:dLbl>
              <c:idx val="583"/>
              <c:tx>
                <c:rich>
                  <a:bodyPr/>
                  <a:lstStyle/>
                  <a:p>
                    <a:fld id="{E4000345-884B-45B2-A057-151E036D13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7-4AD7-4CF1-A9AE-C60E0A2F94BD}"/>
                </c:ext>
              </c:extLst>
            </c:dLbl>
            <c:dLbl>
              <c:idx val="584"/>
              <c:tx>
                <c:rich>
                  <a:bodyPr/>
                  <a:lstStyle/>
                  <a:p>
                    <a:fld id="{D38D9FF5-EBC3-491E-A6C2-69CE46A07A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8-4AD7-4CF1-A9AE-C60E0A2F94BD}"/>
                </c:ext>
              </c:extLst>
            </c:dLbl>
            <c:dLbl>
              <c:idx val="585"/>
              <c:tx>
                <c:rich>
                  <a:bodyPr/>
                  <a:lstStyle/>
                  <a:p>
                    <a:fld id="{F36BF0F9-3705-43FB-9ABD-4F3E5A7AD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9-4AD7-4CF1-A9AE-C60E0A2F94BD}"/>
                </c:ext>
              </c:extLst>
            </c:dLbl>
            <c:dLbl>
              <c:idx val="586"/>
              <c:tx>
                <c:rich>
                  <a:bodyPr/>
                  <a:lstStyle/>
                  <a:p>
                    <a:fld id="{FFF8C180-B447-4AB6-91B4-AC3223AA97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A-4AD7-4CF1-A9AE-C60E0A2F94BD}"/>
                </c:ext>
              </c:extLst>
            </c:dLbl>
            <c:dLbl>
              <c:idx val="587"/>
              <c:tx>
                <c:rich>
                  <a:bodyPr/>
                  <a:lstStyle/>
                  <a:p>
                    <a:fld id="{F8FC515C-1670-41D6-8A4E-EFF370A125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B-4AD7-4CF1-A9AE-C60E0A2F94BD}"/>
                </c:ext>
              </c:extLst>
            </c:dLbl>
            <c:dLbl>
              <c:idx val="588"/>
              <c:tx>
                <c:rich>
                  <a:bodyPr/>
                  <a:lstStyle/>
                  <a:p>
                    <a:fld id="{C35E6EFB-76F6-4DA0-8343-2B49022E82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C-4AD7-4CF1-A9AE-C60E0A2F94BD}"/>
                </c:ext>
              </c:extLst>
            </c:dLbl>
            <c:dLbl>
              <c:idx val="589"/>
              <c:tx>
                <c:rich>
                  <a:bodyPr/>
                  <a:lstStyle/>
                  <a:p>
                    <a:fld id="{48329D98-1829-444C-9847-AD904937D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D-4AD7-4CF1-A9AE-C60E0A2F94BD}"/>
                </c:ext>
              </c:extLst>
            </c:dLbl>
            <c:dLbl>
              <c:idx val="590"/>
              <c:tx>
                <c:rich>
                  <a:bodyPr/>
                  <a:lstStyle/>
                  <a:p>
                    <a:fld id="{F32FE70A-797F-4DFC-9007-5FEFC00E8F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E-4AD7-4CF1-A9AE-C60E0A2F94BD}"/>
                </c:ext>
              </c:extLst>
            </c:dLbl>
            <c:dLbl>
              <c:idx val="591"/>
              <c:tx>
                <c:rich>
                  <a:bodyPr/>
                  <a:lstStyle/>
                  <a:p>
                    <a:fld id="{184FC33C-28DA-4775-89AE-9D8A738EDD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F-4AD7-4CF1-A9AE-C60E0A2F94BD}"/>
                </c:ext>
              </c:extLst>
            </c:dLbl>
            <c:dLbl>
              <c:idx val="592"/>
              <c:tx>
                <c:rich>
                  <a:bodyPr/>
                  <a:lstStyle/>
                  <a:p>
                    <a:fld id="{0EB66A4F-9827-48E6-B16D-C1A48E9B90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0-4AD7-4CF1-A9AE-C60E0A2F94BD}"/>
                </c:ext>
              </c:extLst>
            </c:dLbl>
            <c:dLbl>
              <c:idx val="593"/>
              <c:tx>
                <c:rich>
                  <a:bodyPr/>
                  <a:lstStyle/>
                  <a:p>
                    <a:fld id="{77D34962-B9EB-4C70-9A92-1715A26C61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1-4AD7-4CF1-A9AE-C60E0A2F94BD}"/>
                </c:ext>
              </c:extLst>
            </c:dLbl>
            <c:dLbl>
              <c:idx val="594"/>
              <c:tx>
                <c:rich>
                  <a:bodyPr/>
                  <a:lstStyle/>
                  <a:p>
                    <a:fld id="{DFB1921F-0B03-495F-A65E-FC22D74D48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2-4AD7-4CF1-A9AE-C60E0A2F94BD}"/>
                </c:ext>
              </c:extLst>
            </c:dLbl>
            <c:dLbl>
              <c:idx val="595"/>
              <c:tx>
                <c:rich>
                  <a:bodyPr/>
                  <a:lstStyle/>
                  <a:p>
                    <a:fld id="{61EBF63F-333D-4817-A9E4-17BF2610FD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3-4AD7-4CF1-A9AE-C60E0A2F94BD}"/>
                </c:ext>
              </c:extLst>
            </c:dLbl>
            <c:dLbl>
              <c:idx val="596"/>
              <c:tx>
                <c:rich>
                  <a:bodyPr/>
                  <a:lstStyle/>
                  <a:p>
                    <a:fld id="{D4FFAF8B-4FA2-485D-9A1D-ECC0B9C1CA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4-4AD7-4CF1-A9AE-C60E0A2F94BD}"/>
                </c:ext>
              </c:extLst>
            </c:dLbl>
            <c:dLbl>
              <c:idx val="597"/>
              <c:tx>
                <c:rich>
                  <a:bodyPr/>
                  <a:lstStyle/>
                  <a:p>
                    <a:fld id="{64970E5A-369F-4C27-B67C-4D43262538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5-4AD7-4CF1-A9AE-C60E0A2F94BD}"/>
                </c:ext>
              </c:extLst>
            </c:dLbl>
            <c:dLbl>
              <c:idx val="598"/>
              <c:tx>
                <c:rich>
                  <a:bodyPr/>
                  <a:lstStyle/>
                  <a:p>
                    <a:fld id="{285CD434-71D2-4479-A87A-56D1ADB55E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6-4AD7-4CF1-A9AE-C60E0A2F94BD}"/>
                </c:ext>
              </c:extLst>
            </c:dLbl>
            <c:dLbl>
              <c:idx val="599"/>
              <c:tx>
                <c:rich>
                  <a:bodyPr/>
                  <a:lstStyle/>
                  <a:p>
                    <a:fld id="{633BFD0F-E184-4DA5-A024-7B76848AE1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7-4AD7-4CF1-A9AE-C60E0A2F94BD}"/>
                </c:ext>
              </c:extLst>
            </c:dLbl>
            <c:dLbl>
              <c:idx val="600"/>
              <c:tx>
                <c:rich>
                  <a:bodyPr/>
                  <a:lstStyle/>
                  <a:p>
                    <a:fld id="{0FBA0C8A-7812-4B31-99AE-F2D2B586FC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8-4AD7-4CF1-A9AE-C60E0A2F94BD}"/>
                </c:ext>
              </c:extLst>
            </c:dLbl>
            <c:dLbl>
              <c:idx val="601"/>
              <c:tx>
                <c:rich>
                  <a:bodyPr/>
                  <a:lstStyle/>
                  <a:p>
                    <a:fld id="{0F10F8B2-11C1-40E0-9A50-7400213398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9-4AD7-4CF1-A9AE-C60E0A2F94BD}"/>
                </c:ext>
              </c:extLst>
            </c:dLbl>
            <c:dLbl>
              <c:idx val="602"/>
              <c:tx>
                <c:rich>
                  <a:bodyPr/>
                  <a:lstStyle/>
                  <a:p>
                    <a:fld id="{2E1DC2E8-96B9-4C31-A9FF-C16FA0F88F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A-4AD7-4CF1-A9AE-C60E0A2F94BD}"/>
                </c:ext>
              </c:extLst>
            </c:dLbl>
            <c:dLbl>
              <c:idx val="603"/>
              <c:tx>
                <c:rich>
                  <a:bodyPr/>
                  <a:lstStyle/>
                  <a:p>
                    <a:fld id="{23C0C243-40D2-4EBC-96CB-DA328AE4F2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B-4AD7-4CF1-A9AE-C60E0A2F94BD}"/>
                </c:ext>
              </c:extLst>
            </c:dLbl>
            <c:dLbl>
              <c:idx val="604"/>
              <c:tx>
                <c:rich>
                  <a:bodyPr/>
                  <a:lstStyle/>
                  <a:p>
                    <a:fld id="{FD344AC2-539B-405F-B5DD-28DD6A2C32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C-4AD7-4CF1-A9AE-C60E0A2F94BD}"/>
                </c:ext>
              </c:extLst>
            </c:dLbl>
            <c:dLbl>
              <c:idx val="605"/>
              <c:tx>
                <c:rich>
                  <a:bodyPr/>
                  <a:lstStyle/>
                  <a:p>
                    <a:fld id="{3F72DB1A-0A13-4D6C-8E89-74A39A34EA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D-4AD7-4CF1-A9AE-C60E0A2F94BD}"/>
                </c:ext>
              </c:extLst>
            </c:dLbl>
            <c:dLbl>
              <c:idx val="606"/>
              <c:tx>
                <c:rich>
                  <a:bodyPr/>
                  <a:lstStyle/>
                  <a:p>
                    <a:fld id="{3A1E534C-17C6-49C9-B821-8B99C64D6B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E-4AD7-4CF1-A9AE-C60E0A2F94BD}"/>
                </c:ext>
              </c:extLst>
            </c:dLbl>
            <c:dLbl>
              <c:idx val="607"/>
              <c:tx>
                <c:rich>
                  <a:bodyPr/>
                  <a:lstStyle/>
                  <a:p>
                    <a:fld id="{85B9641A-2E41-4B12-902D-CD1A96BD43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F-4AD7-4CF1-A9AE-C60E0A2F94BD}"/>
                </c:ext>
              </c:extLst>
            </c:dLbl>
            <c:dLbl>
              <c:idx val="608"/>
              <c:tx>
                <c:rich>
                  <a:bodyPr/>
                  <a:lstStyle/>
                  <a:p>
                    <a:fld id="{78BE12EF-5713-4573-B5F4-4F506AB9FA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0-4AD7-4CF1-A9AE-C60E0A2F94BD}"/>
                </c:ext>
              </c:extLst>
            </c:dLbl>
            <c:dLbl>
              <c:idx val="609"/>
              <c:tx>
                <c:rich>
                  <a:bodyPr/>
                  <a:lstStyle/>
                  <a:p>
                    <a:fld id="{42E6584F-795D-4813-A801-08A1F1CFB4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1-4AD7-4CF1-A9AE-C60E0A2F94BD}"/>
                </c:ext>
              </c:extLst>
            </c:dLbl>
            <c:dLbl>
              <c:idx val="610"/>
              <c:tx>
                <c:rich>
                  <a:bodyPr/>
                  <a:lstStyle/>
                  <a:p>
                    <a:fld id="{23F982F0-E0FD-4F7A-809A-F01C29B2B1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2-4AD7-4CF1-A9AE-C60E0A2F94BD}"/>
                </c:ext>
              </c:extLst>
            </c:dLbl>
            <c:dLbl>
              <c:idx val="611"/>
              <c:tx>
                <c:rich>
                  <a:bodyPr/>
                  <a:lstStyle/>
                  <a:p>
                    <a:fld id="{9B033895-E899-4B13-A205-2002BA4937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3-4AD7-4CF1-A9AE-C60E0A2F94BD}"/>
                </c:ext>
              </c:extLst>
            </c:dLbl>
            <c:dLbl>
              <c:idx val="612"/>
              <c:tx>
                <c:rich>
                  <a:bodyPr/>
                  <a:lstStyle/>
                  <a:p>
                    <a:fld id="{60F77EF5-C51D-4EC4-AD0E-23B8491DF5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4-4AD7-4CF1-A9AE-C60E0A2F94BD}"/>
                </c:ext>
              </c:extLst>
            </c:dLbl>
            <c:dLbl>
              <c:idx val="613"/>
              <c:tx>
                <c:rich>
                  <a:bodyPr/>
                  <a:lstStyle/>
                  <a:p>
                    <a:fld id="{D805FA34-3570-4745-A870-F78D1DC63F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5-4AD7-4CF1-A9AE-C60E0A2F94BD}"/>
                </c:ext>
              </c:extLst>
            </c:dLbl>
            <c:dLbl>
              <c:idx val="614"/>
              <c:tx>
                <c:rich>
                  <a:bodyPr/>
                  <a:lstStyle/>
                  <a:p>
                    <a:fld id="{E1EA7695-1C6D-48BB-AF03-3725B11926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6-4AD7-4CF1-A9AE-C60E0A2F94BD}"/>
                </c:ext>
              </c:extLst>
            </c:dLbl>
            <c:dLbl>
              <c:idx val="615"/>
              <c:tx>
                <c:rich>
                  <a:bodyPr/>
                  <a:lstStyle/>
                  <a:p>
                    <a:fld id="{FE9670C2-1E64-4B6E-BA41-70A7E52B10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7-4AD7-4CF1-A9AE-C60E0A2F94BD}"/>
                </c:ext>
              </c:extLst>
            </c:dLbl>
            <c:dLbl>
              <c:idx val="616"/>
              <c:tx>
                <c:rich>
                  <a:bodyPr/>
                  <a:lstStyle/>
                  <a:p>
                    <a:fld id="{7713EAF2-9BE7-46EF-8063-3176DAC5C4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8-4AD7-4CF1-A9AE-C60E0A2F94BD}"/>
                </c:ext>
              </c:extLst>
            </c:dLbl>
            <c:dLbl>
              <c:idx val="617"/>
              <c:tx>
                <c:rich>
                  <a:bodyPr/>
                  <a:lstStyle/>
                  <a:p>
                    <a:fld id="{8E23CCBD-29CE-43E8-BD4D-323F4819DB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9-4AD7-4CF1-A9AE-C60E0A2F94BD}"/>
                </c:ext>
              </c:extLst>
            </c:dLbl>
            <c:dLbl>
              <c:idx val="618"/>
              <c:tx>
                <c:rich>
                  <a:bodyPr/>
                  <a:lstStyle/>
                  <a:p>
                    <a:fld id="{B0E9AC85-A0CB-47F4-8044-594CF3FF4A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A-4AD7-4CF1-A9AE-C60E0A2F94BD}"/>
                </c:ext>
              </c:extLst>
            </c:dLbl>
            <c:dLbl>
              <c:idx val="619"/>
              <c:tx>
                <c:rich>
                  <a:bodyPr/>
                  <a:lstStyle/>
                  <a:p>
                    <a:fld id="{DD707E14-CAB0-46A6-BB60-EA458D7D40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B-4AD7-4CF1-A9AE-C60E0A2F94BD}"/>
                </c:ext>
              </c:extLst>
            </c:dLbl>
            <c:dLbl>
              <c:idx val="620"/>
              <c:tx>
                <c:rich>
                  <a:bodyPr/>
                  <a:lstStyle/>
                  <a:p>
                    <a:fld id="{6DB75393-4DBC-4B91-933A-17FAF03BBD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C-4AD7-4CF1-A9AE-C60E0A2F94BD}"/>
                </c:ext>
              </c:extLst>
            </c:dLbl>
            <c:dLbl>
              <c:idx val="621"/>
              <c:tx>
                <c:rich>
                  <a:bodyPr/>
                  <a:lstStyle/>
                  <a:p>
                    <a:fld id="{1745E02E-76B2-487F-AE8B-45549A4C7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D-4AD7-4CF1-A9AE-C60E0A2F94BD}"/>
                </c:ext>
              </c:extLst>
            </c:dLbl>
            <c:dLbl>
              <c:idx val="622"/>
              <c:tx>
                <c:rich>
                  <a:bodyPr/>
                  <a:lstStyle/>
                  <a:p>
                    <a:fld id="{041E829A-EC05-4DA7-90EF-73FEAA8A54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E-4AD7-4CF1-A9AE-C60E0A2F94BD}"/>
                </c:ext>
              </c:extLst>
            </c:dLbl>
            <c:dLbl>
              <c:idx val="623"/>
              <c:tx>
                <c:rich>
                  <a:bodyPr/>
                  <a:lstStyle/>
                  <a:p>
                    <a:fld id="{385FD110-5F3F-4D7A-AA4C-625EC822D8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F-4AD7-4CF1-A9AE-C60E0A2F94BD}"/>
                </c:ext>
              </c:extLst>
            </c:dLbl>
            <c:dLbl>
              <c:idx val="624"/>
              <c:tx>
                <c:rich>
                  <a:bodyPr/>
                  <a:lstStyle/>
                  <a:p>
                    <a:fld id="{36E4B38D-21CA-4535-8C9E-CB004ACB2F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0-4AD7-4CF1-A9AE-C60E0A2F94BD}"/>
                </c:ext>
              </c:extLst>
            </c:dLbl>
            <c:dLbl>
              <c:idx val="625"/>
              <c:tx>
                <c:rich>
                  <a:bodyPr/>
                  <a:lstStyle/>
                  <a:p>
                    <a:fld id="{C33EF0D7-3F98-40CA-955B-A882389F26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1-4AD7-4CF1-A9AE-C60E0A2F94BD}"/>
                </c:ext>
              </c:extLst>
            </c:dLbl>
            <c:dLbl>
              <c:idx val="626"/>
              <c:tx>
                <c:rich>
                  <a:bodyPr/>
                  <a:lstStyle/>
                  <a:p>
                    <a:fld id="{CCE7897F-4A1C-4539-8DD6-7AF91DFF1E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2-4AD7-4CF1-A9AE-C60E0A2F94BD}"/>
                </c:ext>
              </c:extLst>
            </c:dLbl>
            <c:dLbl>
              <c:idx val="627"/>
              <c:tx>
                <c:rich>
                  <a:bodyPr/>
                  <a:lstStyle/>
                  <a:p>
                    <a:fld id="{2F6BE372-D123-4F3F-B498-0DBFEB8908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3-4AD7-4CF1-A9AE-C60E0A2F94BD}"/>
                </c:ext>
              </c:extLst>
            </c:dLbl>
            <c:dLbl>
              <c:idx val="628"/>
              <c:tx>
                <c:rich>
                  <a:bodyPr/>
                  <a:lstStyle/>
                  <a:p>
                    <a:fld id="{203434DD-3F59-47B6-A31E-0EFE76FC7C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4-4AD7-4CF1-A9AE-C60E0A2F94BD}"/>
                </c:ext>
              </c:extLst>
            </c:dLbl>
            <c:dLbl>
              <c:idx val="629"/>
              <c:tx>
                <c:rich>
                  <a:bodyPr/>
                  <a:lstStyle/>
                  <a:p>
                    <a:fld id="{3D1281A3-74E7-482D-9102-F0D1409593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5-4AD7-4CF1-A9AE-C60E0A2F94BD}"/>
                </c:ext>
              </c:extLst>
            </c:dLbl>
            <c:dLbl>
              <c:idx val="630"/>
              <c:tx>
                <c:rich>
                  <a:bodyPr/>
                  <a:lstStyle/>
                  <a:p>
                    <a:fld id="{3FFEDEE9-D28C-4D96-8FA3-3BC8755B66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6-4AD7-4CF1-A9AE-C60E0A2F94BD}"/>
                </c:ext>
              </c:extLst>
            </c:dLbl>
            <c:dLbl>
              <c:idx val="631"/>
              <c:tx>
                <c:rich>
                  <a:bodyPr/>
                  <a:lstStyle/>
                  <a:p>
                    <a:fld id="{A23E7686-BB7F-4F2F-B7E8-69B6846875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7-4AD7-4CF1-A9AE-C60E0A2F94BD}"/>
                </c:ext>
              </c:extLst>
            </c:dLbl>
            <c:dLbl>
              <c:idx val="632"/>
              <c:tx>
                <c:rich>
                  <a:bodyPr/>
                  <a:lstStyle/>
                  <a:p>
                    <a:fld id="{53B812DC-B915-44BD-8B9B-2F22D24950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8-4AD7-4CF1-A9AE-C60E0A2F94BD}"/>
                </c:ext>
              </c:extLst>
            </c:dLbl>
            <c:dLbl>
              <c:idx val="633"/>
              <c:tx>
                <c:rich>
                  <a:bodyPr/>
                  <a:lstStyle/>
                  <a:p>
                    <a:fld id="{F0905AE0-223E-43FB-BDEE-C1E68887D9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9-4AD7-4CF1-A9AE-C60E0A2F94BD}"/>
                </c:ext>
              </c:extLst>
            </c:dLbl>
            <c:dLbl>
              <c:idx val="634"/>
              <c:tx>
                <c:rich>
                  <a:bodyPr/>
                  <a:lstStyle/>
                  <a:p>
                    <a:fld id="{1490DB72-5667-41F4-86EC-6E7C37FDE9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A-4AD7-4CF1-A9AE-C60E0A2F94BD}"/>
                </c:ext>
              </c:extLst>
            </c:dLbl>
            <c:dLbl>
              <c:idx val="635"/>
              <c:tx>
                <c:rich>
                  <a:bodyPr/>
                  <a:lstStyle/>
                  <a:p>
                    <a:fld id="{A6D33229-E57E-411E-B91D-9C0991A642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B-4AD7-4CF1-A9AE-C60E0A2F94BD}"/>
                </c:ext>
              </c:extLst>
            </c:dLbl>
            <c:dLbl>
              <c:idx val="636"/>
              <c:tx>
                <c:rich>
                  <a:bodyPr/>
                  <a:lstStyle/>
                  <a:p>
                    <a:fld id="{C12D64B8-0AD3-471B-860F-6BC7584AE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C-4AD7-4CF1-A9AE-C60E0A2F94BD}"/>
                </c:ext>
              </c:extLst>
            </c:dLbl>
            <c:dLbl>
              <c:idx val="637"/>
              <c:tx>
                <c:rich>
                  <a:bodyPr/>
                  <a:lstStyle/>
                  <a:p>
                    <a:fld id="{35EBF386-591E-49E4-ACC2-7F5363A77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D-4AD7-4CF1-A9AE-C60E0A2F94BD}"/>
                </c:ext>
              </c:extLst>
            </c:dLbl>
            <c:dLbl>
              <c:idx val="638"/>
              <c:tx>
                <c:rich>
                  <a:bodyPr/>
                  <a:lstStyle/>
                  <a:p>
                    <a:fld id="{33022E7E-6E55-450D-9BFC-D773EFAC61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E-4AD7-4CF1-A9AE-C60E0A2F94BD}"/>
                </c:ext>
              </c:extLst>
            </c:dLbl>
            <c:dLbl>
              <c:idx val="639"/>
              <c:tx>
                <c:rich>
                  <a:bodyPr/>
                  <a:lstStyle/>
                  <a:p>
                    <a:fld id="{B45F42BE-42BC-4DD6-9F23-4E08766F35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F-4AD7-4CF1-A9AE-C60E0A2F94BD}"/>
                </c:ext>
              </c:extLst>
            </c:dLbl>
            <c:dLbl>
              <c:idx val="640"/>
              <c:tx>
                <c:rich>
                  <a:bodyPr/>
                  <a:lstStyle/>
                  <a:p>
                    <a:fld id="{DF70990C-C329-47A5-A185-BB2D12FDE7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0-4AD7-4CF1-A9AE-C60E0A2F94BD}"/>
                </c:ext>
              </c:extLst>
            </c:dLbl>
            <c:dLbl>
              <c:idx val="641"/>
              <c:tx>
                <c:rich>
                  <a:bodyPr/>
                  <a:lstStyle/>
                  <a:p>
                    <a:fld id="{8F1878B9-6B2E-4CFE-803E-50EC77D2B3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1-4AD7-4CF1-A9AE-C60E0A2F94BD}"/>
                </c:ext>
              </c:extLst>
            </c:dLbl>
            <c:dLbl>
              <c:idx val="642"/>
              <c:tx>
                <c:rich>
                  <a:bodyPr/>
                  <a:lstStyle/>
                  <a:p>
                    <a:fld id="{04DD37F0-C76A-41AB-BDE7-EE7E6DCDCA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2-4AD7-4CF1-A9AE-C60E0A2F94BD}"/>
                </c:ext>
              </c:extLst>
            </c:dLbl>
            <c:dLbl>
              <c:idx val="643"/>
              <c:tx>
                <c:rich>
                  <a:bodyPr/>
                  <a:lstStyle/>
                  <a:p>
                    <a:fld id="{A0FF1671-1470-4AB7-A4E8-3D6902C32B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3-4AD7-4CF1-A9AE-C60E0A2F94BD}"/>
                </c:ext>
              </c:extLst>
            </c:dLbl>
            <c:dLbl>
              <c:idx val="644"/>
              <c:tx>
                <c:rich>
                  <a:bodyPr/>
                  <a:lstStyle/>
                  <a:p>
                    <a:fld id="{72593175-AB84-4EFC-9F26-7FF55A40DA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4-4AD7-4CF1-A9AE-C60E0A2F94BD}"/>
                </c:ext>
              </c:extLst>
            </c:dLbl>
            <c:dLbl>
              <c:idx val="645"/>
              <c:tx>
                <c:rich>
                  <a:bodyPr/>
                  <a:lstStyle/>
                  <a:p>
                    <a:fld id="{4752F020-7ECE-4237-8B2A-C75394C6FC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5-4AD7-4CF1-A9AE-C60E0A2F94BD}"/>
                </c:ext>
              </c:extLst>
            </c:dLbl>
            <c:dLbl>
              <c:idx val="646"/>
              <c:tx>
                <c:rich>
                  <a:bodyPr/>
                  <a:lstStyle/>
                  <a:p>
                    <a:fld id="{840FDDC3-4F93-4FBF-9867-F580549258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6-4AD7-4CF1-A9AE-C60E0A2F94BD}"/>
                </c:ext>
              </c:extLst>
            </c:dLbl>
            <c:dLbl>
              <c:idx val="647"/>
              <c:tx>
                <c:rich>
                  <a:bodyPr/>
                  <a:lstStyle/>
                  <a:p>
                    <a:fld id="{546F0B00-75EC-4A1C-A4FA-2A0F895A41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7-4AD7-4CF1-A9AE-C60E0A2F94BD}"/>
                </c:ext>
              </c:extLst>
            </c:dLbl>
            <c:dLbl>
              <c:idx val="648"/>
              <c:tx>
                <c:rich>
                  <a:bodyPr/>
                  <a:lstStyle/>
                  <a:p>
                    <a:fld id="{63DD1122-FF6B-4855-8936-CB13951409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8-4AD7-4CF1-A9AE-C60E0A2F94BD}"/>
                </c:ext>
              </c:extLst>
            </c:dLbl>
            <c:dLbl>
              <c:idx val="649"/>
              <c:tx>
                <c:rich>
                  <a:bodyPr/>
                  <a:lstStyle/>
                  <a:p>
                    <a:fld id="{37DFC1B5-5F74-4F24-8DE9-1751173C13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9-4AD7-4CF1-A9AE-C60E0A2F94BD}"/>
                </c:ext>
              </c:extLst>
            </c:dLbl>
            <c:dLbl>
              <c:idx val="650"/>
              <c:tx>
                <c:rich>
                  <a:bodyPr/>
                  <a:lstStyle/>
                  <a:p>
                    <a:fld id="{9BA43BC8-E800-4428-81C1-455E8D8CFA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A-4AD7-4CF1-A9AE-C60E0A2F94BD}"/>
                </c:ext>
              </c:extLst>
            </c:dLbl>
            <c:dLbl>
              <c:idx val="651"/>
              <c:tx>
                <c:rich>
                  <a:bodyPr/>
                  <a:lstStyle/>
                  <a:p>
                    <a:fld id="{A8EA7981-411E-485A-AC4D-03E4F2A8CE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B-4AD7-4CF1-A9AE-C60E0A2F94BD}"/>
                </c:ext>
              </c:extLst>
            </c:dLbl>
            <c:dLbl>
              <c:idx val="652"/>
              <c:tx>
                <c:rich>
                  <a:bodyPr/>
                  <a:lstStyle/>
                  <a:p>
                    <a:fld id="{871610C8-2454-4502-B022-8A5533EE39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C-4AD7-4CF1-A9AE-C60E0A2F94BD}"/>
                </c:ext>
              </c:extLst>
            </c:dLbl>
            <c:dLbl>
              <c:idx val="653"/>
              <c:tx>
                <c:rich>
                  <a:bodyPr/>
                  <a:lstStyle/>
                  <a:p>
                    <a:fld id="{6D59441C-10D9-4C1D-A829-F826C1A9A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D-4AD7-4CF1-A9AE-C60E0A2F94BD}"/>
                </c:ext>
              </c:extLst>
            </c:dLbl>
            <c:dLbl>
              <c:idx val="654"/>
              <c:tx>
                <c:rich>
                  <a:bodyPr/>
                  <a:lstStyle/>
                  <a:p>
                    <a:fld id="{70D04CE0-05B3-42BF-87BC-5E1B7B0C6E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E-4AD7-4CF1-A9AE-C60E0A2F94BD}"/>
                </c:ext>
              </c:extLst>
            </c:dLbl>
            <c:dLbl>
              <c:idx val="655"/>
              <c:tx>
                <c:rich>
                  <a:bodyPr/>
                  <a:lstStyle/>
                  <a:p>
                    <a:fld id="{0EDC2322-601D-4791-B74A-2580AEC2C1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F-4AD7-4CF1-A9AE-C60E0A2F94BD}"/>
                </c:ext>
              </c:extLst>
            </c:dLbl>
            <c:dLbl>
              <c:idx val="656"/>
              <c:tx>
                <c:rich>
                  <a:bodyPr/>
                  <a:lstStyle/>
                  <a:p>
                    <a:fld id="{96B42AE8-8512-429D-B5DE-2EB3A69789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0-4AD7-4CF1-A9AE-C60E0A2F94BD}"/>
                </c:ext>
              </c:extLst>
            </c:dLbl>
            <c:dLbl>
              <c:idx val="657"/>
              <c:tx>
                <c:rich>
                  <a:bodyPr/>
                  <a:lstStyle/>
                  <a:p>
                    <a:fld id="{D48CA8A9-9F40-41FF-9140-3F49F689D6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1-4AD7-4CF1-A9AE-C60E0A2F94BD}"/>
                </c:ext>
              </c:extLst>
            </c:dLbl>
            <c:dLbl>
              <c:idx val="658"/>
              <c:tx>
                <c:rich>
                  <a:bodyPr/>
                  <a:lstStyle/>
                  <a:p>
                    <a:fld id="{C9F8B858-294C-4105-8BC2-D9D3B9BF1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2-4AD7-4CF1-A9AE-C60E0A2F94BD}"/>
                </c:ext>
              </c:extLst>
            </c:dLbl>
            <c:dLbl>
              <c:idx val="659"/>
              <c:tx>
                <c:rich>
                  <a:bodyPr/>
                  <a:lstStyle/>
                  <a:p>
                    <a:fld id="{BFCB30CA-799A-418F-ADD5-349E12A220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3-4AD7-4CF1-A9AE-C60E0A2F94BD}"/>
                </c:ext>
              </c:extLst>
            </c:dLbl>
            <c:dLbl>
              <c:idx val="660"/>
              <c:tx>
                <c:rich>
                  <a:bodyPr/>
                  <a:lstStyle/>
                  <a:p>
                    <a:fld id="{58E5E08E-4DCE-45DD-898D-A0177390D3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4-4AD7-4CF1-A9AE-C60E0A2F94BD}"/>
                </c:ext>
              </c:extLst>
            </c:dLbl>
            <c:dLbl>
              <c:idx val="661"/>
              <c:tx>
                <c:rich>
                  <a:bodyPr/>
                  <a:lstStyle/>
                  <a:p>
                    <a:fld id="{B8E36705-2292-49BE-8E27-D50F03F0C9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5-4AD7-4CF1-A9AE-C60E0A2F94BD}"/>
                </c:ext>
              </c:extLst>
            </c:dLbl>
            <c:dLbl>
              <c:idx val="662"/>
              <c:tx>
                <c:rich>
                  <a:bodyPr/>
                  <a:lstStyle/>
                  <a:p>
                    <a:fld id="{32C8417B-20E9-431F-B317-348264DAD6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6-4AD7-4CF1-A9AE-C60E0A2F94BD}"/>
                </c:ext>
              </c:extLst>
            </c:dLbl>
            <c:dLbl>
              <c:idx val="663"/>
              <c:tx>
                <c:rich>
                  <a:bodyPr/>
                  <a:lstStyle/>
                  <a:p>
                    <a:fld id="{D5B16462-1756-48D3-B75B-55191E2734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7-4AD7-4CF1-A9AE-C60E0A2F94BD}"/>
                </c:ext>
              </c:extLst>
            </c:dLbl>
            <c:dLbl>
              <c:idx val="664"/>
              <c:tx>
                <c:rich>
                  <a:bodyPr/>
                  <a:lstStyle/>
                  <a:p>
                    <a:fld id="{7BAC2C8F-4649-435F-A73B-1C9C07756F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8-4AD7-4CF1-A9AE-C60E0A2F94BD}"/>
                </c:ext>
              </c:extLst>
            </c:dLbl>
            <c:dLbl>
              <c:idx val="665"/>
              <c:tx>
                <c:rich>
                  <a:bodyPr/>
                  <a:lstStyle/>
                  <a:p>
                    <a:fld id="{44F57C79-E4FF-416F-8D14-F4F7653343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9-4AD7-4CF1-A9AE-C60E0A2F94BD}"/>
                </c:ext>
              </c:extLst>
            </c:dLbl>
            <c:dLbl>
              <c:idx val="666"/>
              <c:tx>
                <c:rich>
                  <a:bodyPr/>
                  <a:lstStyle/>
                  <a:p>
                    <a:fld id="{5CD7B788-237E-484F-ABDD-5583A2071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A-4AD7-4CF1-A9AE-C60E0A2F94BD}"/>
                </c:ext>
              </c:extLst>
            </c:dLbl>
            <c:dLbl>
              <c:idx val="667"/>
              <c:tx>
                <c:rich>
                  <a:bodyPr/>
                  <a:lstStyle/>
                  <a:p>
                    <a:fld id="{EEA77EF3-DE8A-46A8-BD3F-80169BF154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B-4AD7-4CF1-A9AE-C60E0A2F94BD}"/>
                </c:ext>
              </c:extLst>
            </c:dLbl>
            <c:dLbl>
              <c:idx val="668"/>
              <c:tx>
                <c:rich>
                  <a:bodyPr/>
                  <a:lstStyle/>
                  <a:p>
                    <a:fld id="{4D7929FC-DF2F-4610-936C-DD13BCA682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C-4AD7-4CF1-A9AE-C60E0A2F94BD}"/>
                </c:ext>
              </c:extLst>
            </c:dLbl>
            <c:dLbl>
              <c:idx val="669"/>
              <c:tx>
                <c:rich>
                  <a:bodyPr/>
                  <a:lstStyle/>
                  <a:p>
                    <a:fld id="{C99CD634-623C-45EA-92AC-97B3BD9D21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D-4AD7-4CF1-A9AE-C60E0A2F94BD}"/>
                </c:ext>
              </c:extLst>
            </c:dLbl>
            <c:dLbl>
              <c:idx val="670"/>
              <c:tx>
                <c:rich>
                  <a:bodyPr/>
                  <a:lstStyle/>
                  <a:p>
                    <a:fld id="{8CF0F7E1-0216-4E79-908D-A81846814B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E-4AD7-4CF1-A9AE-C60E0A2F94BD}"/>
                </c:ext>
              </c:extLst>
            </c:dLbl>
            <c:dLbl>
              <c:idx val="671"/>
              <c:tx>
                <c:rich>
                  <a:bodyPr/>
                  <a:lstStyle/>
                  <a:p>
                    <a:fld id="{414ABE94-472E-4340-927D-30D49AF51D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F-4AD7-4CF1-A9AE-C60E0A2F94BD}"/>
                </c:ext>
              </c:extLst>
            </c:dLbl>
            <c:dLbl>
              <c:idx val="672"/>
              <c:tx>
                <c:rich>
                  <a:bodyPr/>
                  <a:lstStyle/>
                  <a:p>
                    <a:fld id="{1091A11A-4BE5-4E0A-9E0E-0DCE8EE283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0-4AD7-4CF1-A9AE-C60E0A2F94BD}"/>
                </c:ext>
              </c:extLst>
            </c:dLbl>
            <c:dLbl>
              <c:idx val="673"/>
              <c:tx>
                <c:rich>
                  <a:bodyPr/>
                  <a:lstStyle/>
                  <a:p>
                    <a:fld id="{101056E8-6D6D-48E8-A612-245CF3B46C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1-4AD7-4CF1-A9AE-C60E0A2F94BD}"/>
                </c:ext>
              </c:extLst>
            </c:dLbl>
            <c:dLbl>
              <c:idx val="674"/>
              <c:tx>
                <c:rich>
                  <a:bodyPr/>
                  <a:lstStyle/>
                  <a:p>
                    <a:fld id="{0C9DBB1E-0DAF-4106-A1A0-13367486C7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2-4AD7-4CF1-A9AE-C60E0A2F94BD}"/>
                </c:ext>
              </c:extLst>
            </c:dLbl>
            <c:dLbl>
              <c:idx val="675"/>
              <c:tx>
                <c:rich>
                  <a:bodyPr/>
                  <a:lstStyle/>
                  <a:p>
                    <a:fld id="{BC0C1037-1104-4B89-9607-96AD46F450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3-4AD7-4CF1-A9AE-C60E0A2F94BD}"/>
                </c:ext>
              </c:extLst>
            </c:dLbl>
            <c:dLbl>
              <c:idx val="676"/>
              <c:tx>
                <c:rich>
                  <a:bodyPr/>
                  <a:lstStyle/>
                  <a:p>
                    <a:fld id="{C43C4677-F706-4B64-A125-40150B7A48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4-4AD7-4CF1-A9AE-C60E0A2F94BD}"/>
                </c:ext>
              </c:extLst>
            </c:dLbl>
            <c:dLbl>
              <c:idx val="677"/>
              <c:tx>
                <c:rich>
                  <a:bodyPr/>
                  <a:lstStyle/>
                  <a:p>
                    <a:fld id="{4C6E2763-B167-4705-89DE-2730B0DEC5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5-4AD7-4CF1-A9AE-C60E0A2F94BD}"/>
                </c:ext>
              </c:extLst>
            </c:dLbl>
            <c:dLbl>
              <c:idx val="678"/>
              <c:tx>
                <c:rich>
                  <a:bodyPr/>
                  <a:lstStyle/>
                  <a:p>
                    <a:fld id="{1B1630D7-D834-4517-84F9-0919D3D80F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6-4AD7-4CF1-A9AE-C60E0A2F94BD}"/>
                </c:ext>
              </c:extLst>
            </c:dLbl>
            <c:dLbl>
              <c:idx val="679"/>
              <c:tx>
                <c:rich>
                  <a:bodyPr/>
                  <a:lstStyle/>
                  <a:p>
                    <a:fld id="{2F6F58EA-D8A9-4D8A-9ECA-46B5C8B0DC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7-4AD7-4CF1-A9AE-C60E0A2F94BD}"/>
                </c:ext>
              </c:extLst>
            </c:dLbl>
            <c:dLbl>
              <c:idx val="680"/>
              <c:tx>
                <c:rich>
                  <a:bodyPr/>
                  <a:lstStyle/>
                  <a:p>
                    <a:fld id="{75860F37-2146-4C0A-AC5D-23E4E14638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8-4AD7-4CF1-A9AE-C60E0A2F94BD}"/>
                </c:ext>
              </c:extLst>
            </c:dLbl>
            <c:dLbl>
              <c:idx val="681"/>
              <c:tx>
                <c:rich>
                  <a:bodyPr/>
                  <a:lstStyle/>
                  <a:p>
                    <a:fld id="{BCAF7A7A-113C-4C71-BDFF-019A5A181A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9-4AD7-4CF1-A9AE-C60E0A2F94BD}"/>
                </c:ext>
              </c:extLst>
            </c:dLbl>
            <c:dLbl>
              <c:idx val="682"/>
              <c:tx>
                <c:rich>
                  <a:bodyPr/>
                  <a:lstStyle/>
                  <a:p>
                    <a:fld id="{07B5C477-AB5C-4388-899A-DD072E4A8C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A-4AD7-4CF1-A9AE-C60E0A2F94BD}"/>
                </c:ext>
              </c:extLst>
            </c:dLbl>
            <c:dLbl>
              <c:idx val="683"/>
              <c:tx>
                <c:rich>
                  <a:bodyPr/>
                  <a:lstStyle/>
                  <a:p>
                    <a:fld id="{64E2888C-76FE-4AF9-98E1-105C60D715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B-4AD7-4CF1-A9AE-C60E0A2F94BD}"/>
                </c:ext>
              </c:extLst>
            </c:dLbl>
            <c:dLbl>
              <c:idx val="684"/>
              <c:tx>
                <c:rich>
                  <a:bodyPr/>
                  <a:lstStyle/>
                  <a:p>
                    <a:fld id="{F25E59EB-26D3-4A2E-A1AC-31547C8B30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C-4AD7-4CF1-A9AE-C60E0A2F94BD}"/>
                </c:ext>
              </c:extLst>
            </c:dLbl>
            <c:dLbl>
              <c:idx val="685"/>
              <c:tx>
                <c:rich>
                  <a:bodyPr/>
                  <a:lstStyle/>
                  <a:p>
                    <a:fld id="{15EBB5DC-2B21-42EB-A467-D1E006158C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D-4AD7-4CF1-A9AE-C60E0A2F94BD}"/>
                </c:ext>
              </c:extLst>
            </c:dLbl>
            <c:dLbl>
              <c:idx val="686"/>
              <c:tx>
                <c:rich>
                  <a:bodyPr/>
                  <a:lstStyle/>
                  <a:p>
                    <a:fld id="{5B6DC946-393D-4C6A-ADCA-91147C767F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E-4AD7-4CF1-A9AE-C60E0A2F94BD}"/>
                </c:ext>
              </c:extLst>
            </c:dLbl>
            <c:dLbl>
              <c:idx val="687"/>
              <c:tx>
                <c:rich>
                  <a:bodyPr/>
                  <a:lstStyle/>
                  <a:p>
                    <a:fld id="{5C2E6307-86F1-43A5-A7F8-20249BEB82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F-4AD7-4CF1-A9AE-C60E0A2F94BD}"/>
                </c:ext>
              </c:extLst>
            </c:dLbl>
            <c:dLbl>
              <c:idx val="688"/>
              <c:tx>
                <c:rich>
                  <a:bodyPr/>
                  <a:lstStyle/>
                  <a:p>
                    <a:fld id="{9F9D5D5C-7609-4F37-B06C-93EBE1EF18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0-4AD7-4CF1-A9AE-C60E0A2F94BD}"/>
                </c:ext>
              </c:extLst>
            </c:dLbl>
            <c:dLbl>
              <c:idx val="689"/>
              <c:tx>
                <c:rich>
                  <a:bodyPr/>
                  <a:lstStyle/>
                  <a:p>
                    <a:fld id="{E63884BB-22C4-413E-927A-3651530A96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1-4AD7-4CF1-A9AE-C60E0A2F94BD}"/>
                </c:ext>
              </c:extLst>
            </c:dLbl>
            <c:dLbl>
              <c:idx val="690"/>
              <c:tx>
                <c:rich>
                  <a:bodyPr/>
                  <a:lstStyle/>
                  <a:p>
                    <a:fld id="{917C667C-57B3-4AAF-8E3A-797F2C2156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2-4AD7-4CF1-A9AE-C60E0A2F94BD}"/>
                </c:ext>
              </c:extLst>
            </c:dLbl>
            <c:dLbl>
              <c:idx val="691"/>
              <c:tx>
                <c:rich>
                  <a:bodyPr/>
                  <a:lstStyle/>
                  <a:p>
                    <a:fld id="{A569B233-6525-4A0A-8A98-18EE1B402A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3-4AD7-4CF1-A9AE-C60E0A2F94BD}"/>
                </c:ext>
              </c:extLst>
            </c:dLbl>
            <c:dLbl>
              <c:idx val="692"/>
              <c:tx>
                <c:rich>
                  <a:bodyPr/>
                  <a:lstStyle/>
                  <a:p>
                    <a:fld id="{D56CCAA7-8BD6-4D54-8604-ABC45821FF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4-4AD7-4CF1-A9AE-C60E0A2F94BD}"/>
                </c:ext>
              </c:extLst>
            </c:dLbl>
            <c:dLbl>
              <c:idx val="693"/>
              <c:tx>
                <c:rich>
                  <a:bodyPr/>
                  <a:lstStyle/>
                  <a:p>
                    <a:fld id="{D40F8978-D2CD-4027-8609-EA26C1FAA9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5-4AD7-4CF1-A9AE-C60E0A2F94BD}"/>
                </c:ext>
              </c:extLst>
            </c:dLbl>
            <c:dLbl>
              <c:idx val="694"/>
              <c:tx>
                <c:rich>
                  <a:bodyPr/>
                  <a:lstStyle/>
                  <a:p>
                    <a:fld id="{B1D11FA5-365B-48B1-B41A-53760B9447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6-4AD7-4CF1-A9AE-C60E0A2F94BD}"/>
                </c:ext>
              </c:extLst>
            </c:dLbl>
            <c:dLbl>
              <c:idx val="695"/>
              <c:tx>
                <c:rich>
                  <a:bodyPr/>
                  <a:lstStyle/>
                  <a:p>
                    <a:fld id="{230B14C4-064F-417F-A94F-256B1F4A57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7-4AD7-4CF1-A9AE-C60E0A2F94BD}"/>
                </c:ext>
              </c:extLst>
            </c:dLbl>
            <c:dLbl>
              <c:idx val="696"/>
              <c:tx>
                <c:rich>
                  <a:bodyPr/>
                  <a:lstStyle/>
                  <a:p>
                    <a:fld id="{42166435-F4ED-4FF4-A347-CDAE4969E3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8-4AD7-4CF1-A9AE-C60E0A2F94BD}"/>
                </c:ext>
              </c:extLst>
            </c:dLbl>
            <c:dLbl>
              <c:idx val="697"/>
              <c:tx>
                <c:rich>
                  <a:bodyPr/>
                  <a:lstStyle/>
                  <a:p>
                    <a:fld id="{A72C4D7C-4AFD-476F-BAC4-C153F414AA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9-4AD7-4CF1-A9AE-C60E0A2F94BD}"/>
                </c:ext>
              </c:extLst>
            </c:dLbl>
            <c:dLbl>
              <c:idx val="698"/>
              <c:tx>
                <c:rich>
                  <a:bodyPr/>
                  <a:lstStyle/>
                  <a:p>
                    <a:fld id="{EA617623-5215-4954-95AE-8ED1F67239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A-4AD7-4CF1-A9AE-C60E0A2F94BD}"/>
                </c:ext>
              </c:extLst>
            </c:dLbl>
            <c:dLbl>
              <c:idx val="699"/>
              <c:tx>
                <c:rich>
                  <a:bodyPr/>
                  <a:lstStyle/>
                  <a:p>
                    <a:fld id="{9F444BFE-7F28-4C3E-A54E-8C6F5C31E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B-4AD7-4CF1-A9AE-C60E0A2F94BD}"/>
                </c:ext>
              </c:extLst>
            </c:dLbl>
            <c:dLbl>
              <c:idx val="700"/>
              <c:tx>
                <c:rich>
                  <a:bodyPr/>
                  <a:lstStyle/>
                  <a:p>
                    <a:fld id="{879B5807-BB8C-4D07-9BF6-A8880B3F42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C-4AD7-4CF1-A9AE-C60E0A2F94BD}"/>
                </c:ext>
              </c:extLst>
            </c:dLbl>
            <c:dLbl>
              <c:idx val="701"/>
              <c:tx>
                <c:rich>
                  <a:bodyPr/>
                  <a:lstStyle/>
                  <a:p>
                    <a:fld id="{2209485D-7E8A-44CE-A37F-D595E4851C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D-4AD7-4CF1-A9AE-C60E0A2F94BD}"/>
                </c:ext>
              </c:extLst>
            </c:dLbl>
            <c:dLbl>
              <c:idx val="702"/>
              <c:tx>
                <c:rich>
                  <a:bodyPr/>
                  <a:lstStyle/>
                  <a:p>
                    <a:fld id="{A01917DD-9A8C-42BB-B4A1-681312824C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E-4AD7-4CF1-A9AE-C60E0A2F94BD}"/>
                </c:ext>
              </c:extLst>
            </c:dLbl>
            <c:dLbl>
              <c:idx val="703"/>
              <c:tx>
                <c:rich>
                  <a:bodyPr/>
                  <a:lstStyle/>
                  <a:p>
                    <a:fld id="{BEECA107-C14E-4159-80D7-D11DF61A39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F-4AD7-4CF1-A9AE-C60E0A2F94BD}"/>
                </c:ext>
              </c:extLst>
            </c:dLbl>
            <c:dLbl>
              <c:idx val="704"/>
              <c:tx>
                <c:rich>
                  <a:bodyPr/>
                  <a:lstStyle/>
                  <a:p>
                    <a:fld id="{1BDF13D9-1751-444B-83A3-E478A0E74D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0-4AD7-4CF1-A9AE-C60E0A2F94BD}"/>
                </c:ext>
              </c:extLst>
            </c:dLbl>
            <c:dLbl>
              <c:idx val="705"/>
              <c:tx>
                <c:rich>
                  <a:bodyPr/>
                  <a:lstStyle/>
                  <a:p>
                    <a:fld id="{58780E13-1DDF-43DD-A445-D4CD039A45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1-4AD7-4CF1-A9AE-C60E0A2F94BD}"/>
                </c:ext>
              </c:extLst>
            </c:dLbl>
            <c:dLbl>
              <c:idx val="706"/>
              <c:tx>
                <c:rich>
                  <a:bodyPr/>
                  <a:lstStyle/>
                  <a:p>
                    <a:fld id="{15F66256-755A-4D91-8CF6-4B73B2C731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2-4AD7-4CF1-A9AE-C60E0A2F94BD}"/>
                </c:ext>
              </c:extLst>
            </c:dLbl>
            <c:dLbl>
              <c:idx val="707"/>
              <c:tx>
                <c:rich>
                  <a:bodyPr/>
                  <a:lstStyle/>
                  <a:p>
                    <a:fld id="{8B19ECAB-A3E6-4E05-AFF5-C3E0545EB9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3-4AD7-4CF1-A9AE-C60E0A2F94BD}"/>
                </c:ext>
              </c:extLst>
            </c:dLbl>
            <c:dLbl>
              <c:idx val="708"/>
              <c:tx>
                <c:rich>
                  <a:bodyPr/>
                  <a:lstStyle/>
                  <a:p>
                    <a:fld id="{C3916772-149B-4A8C-86C2-E04D9A265C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4-4AD7-4CF1-A9AE-C60E0A2F94BD}"/>
                </c:ext>
              </c:extLst>
            </c:dLbl>
            <c:dLbl>
              <c:idx val="709"/>
              <c:tx>
                <c:rich>
                  <a:bodyPr/>
                  <a:lstStyle/>
                  <a:p>
                    <a:fld id="{C32196FB-F18D-4683-8CB8-77185C7864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5-4AD7-4CF1-A9AE-C60E0A2F94BD}"/>
                </c:ext>
              </c:extLst>
            </c:dLbl>
            <c:dLbl>
              <c:idx val="710"/>
              <c:tx>
                <c:rich>
                  <a:bodyPr/>
                  <a:lstStyle/>
                  <a:p>
                    <a:fld id="{E7254037-B2DB-4425-B616-2CF8699F3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6-4AD7-4CF1-A9AE-C60E0A2F94BD}"/>
                </c:ext>
              </c:extLst>
            </c:dLbl>
            <c:dLbl>
              <c:idx val="711"/>
              <c:tx>
                <c:rich>
                  <a:bodyPr/>
                  <a:lstStyle/>
                  <a:p>
                    <a:fld id="{08AA0F6F-3B3B-4BA4-B66F-7F40249041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7-4AD7-4CF1-A9AE-C60E0A2F94BD}"/>
                </c:ext>
              </c:extLst>
            </c:dLbl>
            <c:dLbl>
              <c:idx val="712"/>
              <c:tx>
                <c:rich>
                  <a:bodyPr/>
                  <a:lstStyle/>
                  <a:p>
                    <a:fld id="{3CE2C0BE-ECCB-4E3D-8E7C-1925D542BF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8-4AD7-4CF1-A9AE-C60E0A2F94BD}"/>
                </c:ext>
              </c:extLst>
            </c:dLbl>
            <c:dLbl>
              <c:idx val="713"/>
              <c:tx>
                <c:rich>
                  <a:bodyPr/>
                  <a:lstStyle/>
                  <a:p>
                    <a:fld id="{BD37E8C2-7383-45D3-8262-1EDDD221D8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9-4AD7-4CF1-A9AE-C60E0A2F94BD}"/>
                </c:ext>
              </c:extLst>
            </c:dLbl>
            <c:dLbl>
              <c:idx val="714"/>
              <c:tx>
                <c:rich>
                  <a:bodyPr/>
                  <a:lstStyle/>
                  <a:p>
                    <a:fld id="{AFA3A72D-9BD7-44AA-A4D7-E860BF764C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A-4AD7-4CF1-A9AE-C60E0A2F94BD}"/>
                </c:ext>
              </c:extLst>
            </c:dLbl>
            <c:dLbl>
              <c:idx val="715"/>
              <c:tx>
                <c:rich>
                  <a:bodyPr/>
                  <a:lstStyle/>
                  <a:p>
                    <a:fld id="{E50850CE-6015-423D-BD08-E36A59493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B-4AD7-4CF1-A9AE-C60E0A2F94BD}"/>
                </c:ext>
              </c:extLst>
            </c:dLbl>
            <c:dLbl>
              <c:idx val="716"/>
              <c:tx>
                <c:rich>
                  <a:bodyPr/>
                  <a:lstStyle/>
                  <a:p>
                    <a:fld id="{4ABF6291-FC34-4747-9AAC-09C0A17467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C-4AD7-4CF1-A9AE-C60E0A2F94BD}"/>
                </c:ext>
              </c:extLst>
            </c:dLbl>
            <c:dLbl>
              <c:idx val="717"/>
              <c:tx>
                <c:rich>
                  <a:bodyPr/>
                  <a:lstStyle/>
                  <a:p>
                    <a:fld id="{0AA17E7D-FC30-4B14-92A5-189CDE7DB5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D-4AD7-4CF1-A9AE-C60E0A2F94BD}"/>
                </c:ext>
              </c:extLst>
            </c:dLbl>
            <c:dLbl>
              <c:idx val="718"/>
              <c:tx>
                <c:rich>
                  <a:bodyPr/>
                  <a:lstStyle/>
                  <a:p>
                    <a:fld id="{5326A181-51F8-4C19-B1DA-5999837A43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E-4AD7-4CF1-A9AE-C60E0A2F94BD}"/>
                </c:ext>
              </c:extLst>
            </c:dLbl>
            <c:dLbl>
              <c:idx val="719"/>
              <c:tx>
                <c:rich>
                  <a:bodyPr/>
                  <a:lstStyle/>
                  <a:p>
                    <a:fld id="{A8FA2AD4-66E3-4312-A28E-F136A9FCC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F-4AD7-4CF1-A9AE-C60E0A2F94BD}"/>
                </c:ext>
              </c:extLst>
            </c:dLbl>
            <c:dLbl>
              <c:idx val="720"/>
              <c:tx>
                <c:rich>
                  <a:bodyPr/>
                  <a:lstStyle/>
                  <a:p>
                    <a:fld id="{E3FC62FE-0F40-4B9A-896D-B56A5A6DE6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0-4AD7-4CF1-A9AE-C60E0A2F94BD}"/>
                </c:ext>
              </c:extLst>
            </c:dLbl>
            <c:dLbl>
              <c:idx val="721"/>
              <c:tx>
                <c:rich>
                  <a:bodyPr/>
                  <a:lstStyle/>
                  <a:p>
                    <a:fld id="{02D87006-7F7E-4772-BD1A-1DD06A1767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1-4AD7-4CF1-A9AE-C60E0A2F94BD}"/>
                </c:ext>
              </c:extLst>
            </c:dLbl>
            <c:dLbl>
              <c:idx val="722"/>
              <c:tx>
                <c:rich>
                  <a:bodyPr/>
                  <a:lstStyle/>
                  <a:p>
                    <a:fld id="{4867CFB8-00A9-4D96-A874-CD8D9B1FB1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2-4AD7-4CF1-A9AE-C60E0A2F94BD}"/>
                </c:ext>
              </c:extLst>
            </c:dLbl>
            <c:dLbl>
              <c:idx val="723"/>
              <c:tx>
                <c:rich>
                  <a:bodyPr/>
                  <a:lstStyle/>
                  <a:p>
                    <a:fld id="{8C036B1D-45F4-4199-8FB3-89ECB9F8B6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3-4AD7-4CF1-A9AE-C60E0A2F94BD}"/>
                </c:ext>
              </c:extLst>
            </c:dLbl>
            <c:dLbl>
              <c:idx val="724"/>
              <c:tx>
                <c:rich>
                  <a:bodyPr/>
                  <a:lstStyle/>
                  <a:p>
                    <a:fld id="{B3237DA3-DC81-4A94-A113-6AF783C51B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4-4AD7-4CF1-A9AE-C60E0A2F94BD}"/>
                </c:ext>
              </c:extLst>
            </c:dLbl>
            <c:dLbl>
              <c:idx val="725"/>
              <c:tx>
                <c:rich>
                  <a:bodyPr/>
                  <a:lstStyle/>
                  <a:p>
                    <a:fld id="{6796445E-C669-4F68-9B2D-1E6BD545C3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5-4AD7-4CF1-A9AE-C60E0A2F94BD}"/>
                </c:ext>
              </c:extLst>
            </c:dLbl>
            <c:dLbl>
              <c:idx val="726"/>
              <c:tx>
                <c:rich>
                  <a:bodyPr/>
                  <a:lstStyle/>
                  <a:p>
                    <a:fld id="{5C877048-12C8-4313-BE71-ECFC2FC0CE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6-4AD7-4CF1-A9AE-C60E0A2F94BD}"/>
                </c:ext>
              </c:extLst>
            </c:dLbl>
            <c:dLbl>
              <c:idx val="727"/>
              <c:tx>
                <c:rich>
                  <a:bodyPr/>
                  <a:lstStyle/>
                  <a:p>
                    <a:fld id="{C8C2D0A0-E337-4182-986E-F7E9A014C8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7-4AD7-4CF1-A9AE-C60E0A2F94BD}"/>
                </c:ext>
              </c:extLst>
            </c:dLbl>
            <c:dLbl>
              <c:idx val="728"/>
              <c:tx>
                <c:rich>
                  <a:bodyPr/>
                  <a:lstStyle/>
                  <a:p>
                    <a:fld id="{D40FD6F6-9F74-40AD-9FD8-7FFBDE3491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8-4AD7-4CF1-A9AE-C60E0A2F94BD}"/>
                </c:ext>
              </c:extLst>
            </c:dLbl>
            <c:dLbl>
              <c:idx val="729"/>
              <c:tx>
                <c:rich>
                  <a:bodyPr/>
                  <a:lstStyle/>
                  <a:p>
                    <a:fld id="{67609A96-1AB7-45B4-B50B-9694D4AD9D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9-4AD7-4CF1-A9AE-C60E0A2F94BD}"/>
                </c:ext>
              </c:extLst>
            </c:dLbl>
            <c:dLbl>
              <c:idx val="730"/>
              <c:tx>
                <c:rich>
                  <a:bodyPr/>
                  <a:lstStyle/>
                  <a:p>
                    <a:fld id="{681A5C57-E086-426B-B028-EB02ABB6F9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A-4AD7-4CF1-A9AE-C60E0A2F94BD}"/>
                </c:ext>
              </c:extLst>
            </c:dLbl>
            <c:dLbl>
              <c:idx val="731"/>
              <c:tx>
                <c:rich>
                  <a:bodyPr/>
                  <a:lstStyle/>
                  <a:p>
                    <a:fld id="{ACC3DBBA-E526-4B66-9855-96A707AA71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B-4AD7-4CF1-A9AE-C60E0A2F94BD}"/>
                </c:ext>
              </c:extLst>
            </c:dLbl>
            <c:dLbl>
              <c:idx val="732"/>
              <c:tx>
                <c:rich>
                  <a:bodyPr/>
                  <a:lstStyle/>
                  <a:p>
                    <a:fld id="{433CA0CA-3918-4385-972A-30785019FB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C-4AD7-4CF1-A9AE-C60E0A2F94BD}"/>
                </c:ext>
              </c:extLst>
            </c:dLbl>
            <c:dLbl>
              <c:idx val="733"/>
              <c:tx>
                <c:rich>
                  <a:bodyPr/>
                  <a:lstStyle/>
                  <a:p>
                    <a:fld id="{E9C69D6A-5269-45DB-8696-0E684278D6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D-4AD7-4CF1-A9AE-C60E0A2F94BD}"/>
                </c:ext>
              </c:extLst>
            </c:dLbl>
            <c:dLbl>
              <c:idx val="734"/>
              <c:tx>
                <c:rich>
                  <a:bodyPr/>
                  <a:lstStyle/>
                  <a:p>
                    <a:fld id="{BC9F4007-51EA-4E00-85F1-C12D2866EC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E-4AD7-4CF1-A9AE-C60E0A2F94BD}"/>
                </c:ext>
              </c:extLst>
            </c:dLbl>
            <c:dLbl>
              <c:idx val="735"/>
              <c:tx>
                <c:rich>
                  <a:bodyPr/>
                  <a:lstStyle/>
                  <a:p>
                    <a:fld id="{C85CFE61-F583-46B8-8065-BCA76B1D84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F-4AD7-4CF1-A9AE-C60E0A2F94BD}"/>
                </c:ext>
              </c:extLst>
            </c:dLbl>
            <c:dLbl>
              <c:idx val="736"/>
              <c:tx>
                <c:rich>
                  <a:bodyPr/>
                  <a:lstStyle/>
                  <a:p>
                    <a:fld id="{E4B79150-500F-4CDE-BC52-5C0873BCF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0-4AD7-4CF1-A9AE-C60E0A2F94BD}"/>
                </c:ext>
              </c:extLst>
            </c:dLbl>
            <c:dLbl>
              <c:idx val="737"/>
              <c:tx>
                <c:rich>
                  <a:bodyPr/>
                  <a:lstStyle/>
                  <a:p>
                    <a:fld id="{25CD6BEE-22BD-46B7-852C-931474BE74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1-4AD7-4CF1-A9AE-C60E0A2F94BD}"/>
                </c:ext>
              </c:extLst>
            </c:dLbl>
            <c:dLbl>
              <c:idx val="738"/>
              <c:tx>
                <c:rich>
                  <a:bodyPr/>
                  <a:lstStyle/>
                  <a:p>
                    <a:fld id="{0A321942-1FDB-4D1D-AA00-0933A7860C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2-4AD7-4CF1-A9AE-C60E0A2F94BD}"/>
                </c:ext>
              </c:extLst>
            </c:dLbl>
            <c:dLbl>
              <c:idx val="739"/>
              <c:tx>
                <c:rich>
                  <a:bodyPr/>
                  <a:lstStyle/>
                  <a:p>
                    <a:fld id="{54C1B8A9-0D9C-40D0-8FEC-B697F3E1F8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3-4AD7-4CF1-A9AE-C60E0A2F94BD}"/>
                </c:ext>
              </c:extLst>
            </c:dLbl>
            <c:dLbl>
              <c:idx val="740"/>
              <c:tx>
                <c:rich>
                  <a:bodyPr/>
                  <a:lstStyle/>
                  <a:p>
                    <a:fld id="{87CD0421-5107-4BD9-8691-F91F7DCAC0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4-4AD7-4CF1-A9AE-C60E0A2F94BD}"/>
                </c:ext>
              </c:extLst>
            </c:dLbl>
            <c:dLbl>
              <c:idx val="741"/>
              <c:tx>
                <c:rich>
                  <a:bodyPr/>
                  <a:lstStyle/>
                  <a:p>
                    <a:fld id="{BAA791FB-CCD8-4A29-9C90-8D0DBB62C9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5-4AD7-4CF1-A9AE-C60E0A2F94BD}"/>
                </c:ext>
              </c:extLst>
            </c:dLbl>
            <c:dLbl>
              <c:idx val="742"/>
              <c:tx>
                <c:rich>
                  <a:bodyPr/>
                  <a:lstStyle/>
                  <a:p>
                    <a:fld id="{B980D6F0-034A-48A6-8596-AC0DCDE755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6-4AD7-4CF1-A9AE-C60E0A2F94BD}"/>
                </c:ext>
              </c:extLst>
            </c:dLbl>
            <c:dLbl>
              <c:idx val="743"/>
              <c:tx>
                <c:rich>
                  <a:bodyPr/>
                  <a:lstStyle/>
                  <a:p>
                    <a:fld id="{2BF71C5C-8F1B-41C0-92A6-C42668AB80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7-4AD7-4CF1-A9AE-C60E0A2F94BD}"/>
                </c:ext>
              </c:extLst>
            </c:dLbl>
            <c:dLbl>
              <c:idx val="744"/>
              <c:tx>
                <c:rich>
                  <a:bodyPr/>
                  <a:lstStyle/>
                  <a:p>
                    <a:fld id="{E4D1A82F-AF4C-4D7E-A621-272B48B24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8-4AD7-4CF1-A9AE-C60E0A2F94BD}"/>
                </c:ext>
              </c:extLst>
            </c:dLbl>
            <c:dLbl>
              <c:idx val="745"/>
              <c:tx>
                <c:rich>
                  <a:bodyPr/>
                  <a:lstStyle/>
                  <a:p>
                    <a:fld id="{EA37ECB6-9D3F-4B0B-8DB0-A32D51C3FA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9-4AD7-4CF1-A9AE-C60E0A2F94BD}"/>
                </c:ext>
              </c:extLst>
            </c:dLbl>
            <c:dLbl>
              <c:idx val="746"/>
              <c:tx>
                <c:rich>
                  <a:bodyPr/>
                  <a:lstStyle/>
                  <a:p>
                    <a:fld id="{DB6DC978-3916-4CB7-9939-8925EB4C61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A-4AD7-4CF1-A9AE-C60E0A2F94BD}"/>
                </c:ext>
              </c:extLst>
            </c:dLbl>
            <c:dLbl>
              <c:idx val="747"/>
              <c:tx>
                <c:rich>
                  <a:bodyPr/>
                  <a:lstStyle/>
                  <a:p>
                    <a:fld id="{424B67FE-0247-4AA7-82C2-8791055FA6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B-4AD7-4CF1-A9AE-C60E0A2F94BD}"/>
                </c:ext>
              </c:extLst>
            </c:dLbl>
            <c:dLbl>
              <c:idx val="748"/>
              <c:tx>
                <c:rich>
                  <a:bodyPr/>
                  <a:lstStyle/>
                  <a:p>
                    <a:fld id="{E691EA4B-5D1B-499F-A1FD-7A021FCC05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C-4AD7-4CF1-A9AE-C60E0A2F94BD}"/>
                </c:ext>
              </c:extLst>
            </c:dLbl>
            <c:dLbl>
              <c:idx val="749"/>
              <c:tx>
                <c:rich>
                  <a:bodyPr/>
                  <a:lstStyle/>
                  <a:p>
                    <a:fld id="{F740A384-EC67-4369-8723-FB5BD6A92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D-4AD7-4CF1-A9AE-C60E0A2F94BD}"/>
                </c:ext>
              </c:extLst>
            </c:dLbl>
            <c:dLbl>
              <c:idx val="750"/>
              <c:tx>
                <c:rich>
                  <a:bodyPr/>
                  <a:lstStyle/>
                  <a:p>
                    <a:fld id="{645F1072-BDD8-4668-B220-A227DC7CBD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E-4AD7-4CF1-A9AE-C60E0A2F94BD}"/>
                </c:ext>
              </c:extLst>
            </c:dLbl>
            <c:dLbl>
              <c:idx val="751"/>
              <c:tx>
                <c:rich>
                  <a:bodyPr/>
                  <a:lstStyle/>
                  <a:p>
                    <a:fld id="{AED51F5E-B3E6-48DB-B1F7-E13F9E3E9F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F-4AD7-4CF1-A9AE-C60E0A2F94BD}"/>
                </c:ext>
              </c:extLst>
            </c:dLbl>
            <c:dLbl>
              <c:idx val="752"/>
              <c:tx>
                <c:rich>
                  <a:bodyPr/>
                  <a:lstStyle/>
                  <a:p>
                    <a:fld id="{09AD7605-450E-4A29-839A-0F9633F27B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0-4AD7-4CF1-A9AE-C60E0A2F94BD}"/>
                </c:ext>
              </c:extLst>
            </c:dLbl>
            <c:dLbl>
              <c:idx val="753"/>
              <c:tx>
                <c:rich>
                  <a:bodyPr/>
                  <a:lstStyle/>
                  <a:p>
                    <a:fld id="{A941840C-2122-4006-817C-80D2E1CED7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1-4AD7-4CF1-A9AE-C60E0A2F94BD}"/>
                </c:ext>
              </c:extLst>
            </c:dLbl>
            <c:dLbl>
              <c:idx val="754"/>
              <c:tx>
                <c:rich>
                  <a:bodyPr/>
                  <a:lstStyle/>
                  <a:p>
                    <a:fld id="{A47AA849-D256-406D-A9AB-B0ACADD3D7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2-4AD7-4CF1-A9AE-C60E0A2F94BD}"/>
                </c:ext>
              </c:extLst>
            </c:dLbl>
            <c:dLbl>
              <c:idx val="755"/>
              <c:tx>
                <c:rich>
                  <a:bodyPr/>
                  <a:lstStyle/>
                  <a:p>
                    <a:fld id="{2861CC2A-4CB3-4DFF-8A88-A2E01AD657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3-4AD7-4CF1-A9AE-C60E0A2F94BD}"/>
                </c:ext>
              </c:extLst>
            </c:dLbl>
            <c:dLbl>
              <c:idx val="756"/>
              <c:tx>
                <c:rich>
                  <a:bodyPr/>
                  <a:lstStyle/>
                  <a:p>
                    <a:fld id="{907B9B2B-254E-4CA6-86F6-4D3FBB65D3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4-4AD7-4CF1-A9AE-C60E0A2F94BD}"/>
                </c:ext>
              </c:extLst>
            </c:dLbl>
            <c:dLbl>
              <c:idx val="757"/>
              <c:tx>
                <c:rich>
                  <a:bodyPr/>
                  <a:lstStyle/>
                  <a:p>
                    <a:fld id="{53618B13-6B5F-4A4C-97ED-5E3317A793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5-4AD7-4CF1-A9AE-C60E0A2F94BD}"/>
                </c:ext>
              </c:extLst>
            </c:dLbl>
            <c:dLbl>
              <c:idx val="758"/>
              <c:tx>
                <c:rich>
                  <a:bodyPr/>
                  <a:lstStyle/>
                  <a:p>
                    <a:fld id="{8C1AD2E9-CDEB-44A6-9014-1CA82379C4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6-4AD7-4CF1-A9AE-C60E0A2F94BD}"/>
                </c:ext>
              </c:extLst>
            </c:dLbl>
            <c:dLbl>
              <c:idx val="759"/>
              <c:tx>
                <c:rich>
                  <a:bodyPr/>
                  <a:lstStyle/>
                  <a:p>
                    <a:fld id="{6E42777A-225F-412D-B627-AC637F142C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7-4AD7-4CF1-A9AE-C60E0A2F94BD}"/>
                </c:ext>
              </c:extLst>
            </c:dLbl>
            <c:dLbl>
              <c:idx val="760"/>
              <c:tx>
                <c:rich>
                  <a:bodyPr/>
                  <a:lstStyle/>
                  <a:p>
                    <a:fld id="{D849918B-14AD-48D3-BB7F-944FCD54FA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8-4AD7-4CF1-A9AE-C60E0A2F94BD}"/>
                </c:ext>
              </c:extLst>
            </c:dLbl>
            <c:dLbl>
              <c:idx val="761"/>
              <c:tx>
                <c:rich>
                  <a:bodyPr/>
                  <a:lstStyle/>
                  <a:p>
                    <a:fld id="{FFC29848-D82C-4F38-9FCB-935FE9A628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9-4AD7-4CF1-A9AE-C60E0A2F94BD}"/>
                </c:ext>
              </c:extLst>
            </c:dLbl>
            <c:dLbl>
              <c:idx val="762"/>
              <c:tx>
                <c:rich>
                  <a:bodyPr/>
                  <a:lstStyle/>
                  <a:p>
                    <a:fld id="{BC8D6545-6AF8-48B6-A5C6-6AC9EBD510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A-4AD7-4CF1-A9AE-C60E0A2F94BD}"/>
                </c:ext>
              </c:extLst>
            </c:dLbl>
            <c:dLbl>
              <c:idx val="763"/>
              <c:tx>
                <c:rich>
                  <a:bodyPr/>
                  <a:lstStyle/>
                  <a:p>
                    <a:fld id="{938EED99-AFEB-4B40-9144-93E92DC8F0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B-4AD7-4CF1-A9AE-C60E0A2F94BD}"/>
                </c:ext>
              </c:extLst>
            </c:dLbl>
            <c:dLbl>
              <c:idx val="764"/>
              <c:tx>
                <c:rich>
                  <a:bodyPr/>
                  <a:lstStyle/>
                  <a:p>
                    <a:fld id="{CB1A249D-4D8D-42DE-B741-666EAD7DF9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C-4AD7-4CF1-A9AE-C60E0A2F94BD}"/>
                </c:ext>
              </c:extLst>
            </c:dLbl>
            <c:dLbl>
              <c:idx val="765"/>
              <c:tx>
                <c:rich>
                  <a:bodyPr/>
                  <a:lstStyle/>
                  <a:p>
                    <a:fld id="{359F25AE-9710-4555-A9F9-6861A7AFEE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D-4AD7-4CF1-A9AE-C60E0A2F94BD}"/>
                </c:ext>
              </c:extLst>
            </c:dLbl>
            <c:dLbl>
              <c:idx val="766"/>
              <c:tx>
                <c:rich>
                  <a:bodyPr/>
                  <a:lstStyle/>
                  <a:p>
                    <a:fld id="{8910AED1-3C60-436F-BC70-D41B3041C4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E-4AD7-4CF1-A9AE-C60E0A2F94BD}"/>
                </c:ext>
              </c:extLst>
            </c:dLbl>
            <c:dLbl>
              <c:idx val="767"/>
              <c:tx>
                <c:rich>
                  <a:bodyPr/>
                  <a:lstStyle/>
                  <a:p>
                    <a:fld id="{78FC109F-03ED-45CE-A6BD-DF2C9B8857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F-4AD7-4CF1-A9AE-C60E0A2F94BD}"/>
                </c:ext>
              </c:extLst>
            </c:dLbl>
            <c:dLbl>
              <c:idx val="768"/>
              <c:tx>
                <c:rich>
                  <a:bodyPr/>
                  <a:lstStyle/>
                  <a:p>
                    <a:fld id="{4C95DBF4-4167-4582-A2D6-1B434AA97C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0-4AD7-4CF1-A9AE-C60E0A2F94BD}"/>
                </c:ext>
              </c:extLst>
            </c:dLbl>
            <c:dLbl>
              <c:idx val="769"/>
              <c:tx>
                <c:rich>
                  <a:bodyPr/>
                  <a:lstStyle/>
                  <a:p>
                    <a:fld id="{1EDA4112-C478-46FA-8B7B-5FAED1ADD0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1-4AD7-4CF1-A9AE-C60E0A2F94BD}"/>
                </c:ext>
              </c:extLst>
            </c:dLbl>
            <c:dLbl>
              <c:idx val="770"/>
              <c:tx>
                <c:rich>
                  <a:bodyPr/>
                  <a:lstStyle/>
                  <a:p>
                    <a:fld id="{B478DA7C-9B0D-4622-8FAD-16579AFDE7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2-4AD7-4CF1-A9AE-C60E0A2F94BD}"/>
                </c:ext>
              </c:extLst>
            </c:dLbl>
            <c:dLbl>
              <c:idx val="771"/>
              <c:tx>
                <c:rich>
                  <a:bodyPr/>
                  <a:lstStyle/>
                  <a:p>
                    <a:fld id="{E9AD185D-54F7-4EB5-A3EF-686AB72AAB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3-4AD7-4CF1-A9AE-C60E0A2F94BD}"/>
                </c:ext>
              </c:extLst>
            </c:dLbl>
            <c:dLbl>
              <c:idx val="772"/>
              <c:tx>
                <c:rich>
                  <a:bodyPr/>
                  <a:lstStyle/>
                  <a:p>
                    <a:fld id="{18565EEE-209E-454C-82C9-F2B37D08FA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4-4AD7-4CF1-A9AE-C60E0A2F94BD}"/>
                </c:ext>
              </c:extLst>
            </c:dLbl>
            <c:dLbl>
              <c:idx val="773"/>
              <c:tx>
                <c:rich>
                  <a:bodyPr/>
                  <a:lstStyle/>
                  <a:p>
                    <a:fld id="{419679C2-FE17-4E34-BB13-C2E6F232C4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5-4AD7-4CF1-A9AE-C60E0A2F94BD}"/>
                </c:ext>
              </c:extLst>
            </c:dLbl>
            <c:dLbl>
              <c:idx val="774"/>
              <c:tx>
                <c:rich>
                  <a:bodyPr/>
                  <a:lstStyle/>
                  <a:p>
                    <a:fld id="{E83C5854-EF54-43BD-A151-B0A71CA86F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6-4AD7-4CF1-A9AE-C60E0A2F94BD}"/>
                </c:ext>
              </c:extLst>
            </c:dLbl>
            <c:dLbl>
              <c:idx val="775"/>
              <c:tx>
                <c:rich>
                  <a:bodyPr/>
                  <a:lstStyle/>
                  <a:p>
                    <a:fld id="{7C16024D-1A99-489A-A0FB-72ED64DF5A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7-4AD7-4CF1-A9AE-C60E0A2F94BD}"/>
                </c:ext>
              </c:extLst>
            </c:dLbl>
            <c:dLbl>
              <c:idx val="776"/>
              <c:tx>
                <c:rich>
                  <a:bodyPr/>
                  <a:lstStyle/>
                  <a:p>
                    <a:fld id="{1A29F72B-07E6-4028-8C4E-02E120F41E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8-4AD7-4CF1-A9AE-C60E0A2F94BD}"/>
                </c:ext>
              </c:extLst>
            </c:dLbl>
            <c:dLbl>
              <c:idx val="777"/>
              <c:tx>
                <c:rich>
                  <a:bodyPr/>
                  <a:lstStyle/>
                  <a:p>
                    <a:fld id="{F594F02C-8DEB-4742-99FB-B3CC057237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9-4AD7-4CF1-A9AE-C60E0A2F94BD}"/>
                </c:ext>
              </c:extLst>
            </c:dLbl>
            <c:dLbl>
              <c:idx val="778"/>
              <c:tx>
                <c:rich>
                  <a:bodyPr/>
                  <a:lstStyle/>
                  <a:p>
                    <a:fld id="{B4329885-AF34-47A5-8DFB-722774FB0D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A-4AD7-4CF1-A9AE-C60E0A2F94BD}"/>
                </c:ext>
              </c:extLst>
            </c:dLbl>
            <c:dLbl>
              <c:idx val="779"/>
              <c:tx>
                <c:rich>
                  <a:bodyPr/>
                  <a:lstStyle/>
                  <a:p>
                    <a:fld id="{3A03CEF2-E500-42BC-B1C3-09C9169A75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B-4AD7-4CF1-A9AE-C60E0A2F94BD}"/>
                </c:ext>
              </c:extLst>
            </c:dLbl>
            <c:dLbl>
              <c:idx val="780"/>
              <c:tx>
                <c:rich>
                  <a:bodyPr/>
                  <a:lstStyle/>
                  <a:p>
                    <a:fld id="{9A5BAA1E-7B81-45D5-8559-9058A2BDD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C-4AD7-4CF1-A9AE-C60E0A2F94BD}"/>
                </c:ext>
              </c:extLst>
            </c:dLbl>
            <c:dLbl>
              <c:idx val="781"/>
              <c:tx>
                <c:rich>
                  <a:bodyPr/>
                  <a:lstStyle/>
                  <a:p>
                    <a:fld id="{3BA6CDC2-B5E8-4184-9606-24BF1B4FBD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D-4AD7-4CF1-A9AE-C60E0A2F94BD}"/>
                </c:ext>
              </c:extLst>
            </c:dLbl>
            <c:dLbl>
              <c:idx val="782"/>
              <c:tx>
                <c:rich>
                  <a:bodyPr/>
                  <a:lstStyle/>
                  <a:p>
                    <a:fld id="{28B7F71D-4E39-414F-9BA0-DB28ECD3E0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E-4AD7-4CF1-A9AE-C60E0A2F94BD}"/>
                </c:ext>
              </c:extLst>
            </c:dLbl>
            <c:dLbl>
              <c:idx val="783"/>
              <c:tx>
                <c:rich>
                  <a:bodyPr/>
                  <a:lstStyle/>
                  <a:p>
                    <a:fld id="{9787367B-2662-4773-A0B0-7873CF3D6E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F-4AD7-4CF1-A9AE-C60E0A2F94BD}"/>
                </c:ext>
              </c:extLst>
            </c:dLbl>
            <c:dLbl>
              <c:idx val="784"/>
              <c:tx>
                <c:rich>
                  <a:bodyPr/>
                  <a:lstStyle/>
                  <a:p>
                    <a:fld id="{6645A443-E801-4600-AAE7-6E967FE307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0-4AD7-4CF1-A9AE-C60E0A2F94BD}"/>
                </c:ext>
              </c:extLst>
            </c:dLbl>
            <c:dLbl>
              <c:idx val="785"/>
              <c:tx>
                <c:rich>
                  <a:bodyPr/>
                  <a:lstStyle/>
                  <a:p>
                    <a:fld id="{E00AA9F6-6B63-46B0-95DE-7B0271F480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1-4AD7-4CF1-A9AE-C60E0A2F94BD}"/>
                </c:ext>
              </c:extLst>
            </c:dLbl>
            <c:dLbl>
              <c:idx val="786"/>
              <c:tx>
                <c:rich>
                  <a:bodyPr/>
                  <a:lstStyle/>
                  <a:p>
                    <a:fld id="{75B7AE85-14E5-49BD-9A28-183DC48C9A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2-4AD7-4CF1-A9AE-C60E0A2F94BD}"/>
                </c:ext>
              </c:extLst>
            </c:dLbl>
            <c:dLbl>
              <c:idx val="787"/>
              <c:tx>
                <c:rich>
                  <a:bodyPr/>
                  <a:lstStyle/>
                  <a:p>
                    <a:fld id="{492A44DC-57E6-4AD1-8EB4-3B35E283D2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3-4AD7-4CF1-A9AE-C60E0A2F94BD}"/>
                </c:ext>
              </c:extLst>
            </c:dLbl>
            <c:dLbl>
              <c:idx val="788"/>
              <c:tx>
                <c:rich>
                  <a:bodyPr/>
                  <a:lstStyle/>
                  <a:p>
                    <a:fld id="{0ACEDCD7-06FB-4063-8CA4-11C655EB82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4-4AD7-4CF1-A9AE-C60E0A2F94BD}"/>
                </c:ext>
              </c:extLst>
            </c:dLbl>
            <c:dLbl>
              <c:idx val="789"/>
              <c:tx>
                <c:rich>
                  <a:bodyPr/>
                  <a:lstStyle/>
                  <a:p>
                    <a:fld id="{F6E5ACE1-F71E-42DA-86F1-940111DE3E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5-4AD7-4CF1-A9AE-C60E0A2F94BD}"/>
                </c:ext>
              </c:extLst>
            </c:dLbl>
            <c:dLbl>
              <c:idx val="790"/>
              <c:tx>
                <c:rich>
                  <a:bodyPr/>
                  <a:lstStyle/>
                  <a:p>
                    <a:fld id="{6C4147B5-4842-4758-9A5E-35DA91A559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6-4AD7-4CF1-A9AE-C60E0A2F94BD}"/>
                </c:ext>
              </c:extLst>
            </c:dLbl>
            <c:dLbl>
              <c:idx val="791"/>
              <c:tx>
                <c:rich>
                  <a:bodyPr/>
                  <a:lstStyle/>
                  <a:p>
                    <a:fld id="{77D73F14-8998-4D71-8C37-F33B89A8D6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7-4AD7-4CF1-A9AE-C60E0A2F94BD}"/>
                </c:ext>
              </c:extLst>
            </c:dLbl>
            <c:dLbl>
              <c:idx val="792"/>
              <c:tx>
                <c:rich>
                  <a:bodyPr/>
                  <a:lstStyle/>
                  <a:p>
                    <a:fld id="{DA05C5CE-40F8-4B17-A4EF-3C834C7A8E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8-4AD7-4CF1-A9AE-C60E0A2F94BD}"/>
                </c:ext>
              </c:extLst>
            </c:dLbl>
            <c:dLbl>
              <c:idx val="793"/>
              <c:tx>
                <c:rich>
                  <a:bodyPr/>
                  <a:lstStyle/>
                  <a:p>
                    <a:fld id="{962CACA5-0193-46D2-88ED-B592A7CD2E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9-4AD7-4CF1-A9AE-C60E0A2F94BD}"/>
                </c:ext>
              </c:extLst>
            </c:dLbl>
            <c:dLbl>
              <c:idx val="794"/>
              <c:tx>
                <c:rich>
                  <a:bodyPr/>
                  <a:lstStyle/>
                  <a:p>
                    <a:fld id="{966F12AF-994A-4571-AA49-419E6DD7D1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A-4AD7-4CF1-A9AE-C60E0A2F94BD}"/>
                </c:ext>
              </c:extLst>
            </c:dLbl>
            <c:dLbl>
              <c:idx val="795"/>
              <c:tx>
                <c:rich>
                  <a:bodyPr/>
                  <a:lstStyle/>
                  <a:p>
                    <a:fld id="{E2518D12-7613-4CB1-A7DC-AA4AEAAF04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B-4AD7-4CF1-A9AE-C60E0A2F94BD}"/>
                </c:ext>
              </c:extLst>
            </c:dLbl>
            <c:dLbl>
              <c:idx val="796"/>
              <c:tx>
                <c:rich>
                  <a:bodyPr/>
                  <a:lstStyle/>
                  <a:p>
                    <a:fld id="{4D837FF2-C9EE-4240-B79E-50CDD96B2F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C-4AD7-4CF1-A9AE-C60E0A2F94BD}"/>
                </c:ext>
              </c:extLst>
            </c:dLbl>
            <c:dLbl>
              <c:idx val="797"/>
              <c:tx>
                <c:rich>
                  <a:bodyPr/>
                  <a:lstStyle/>
                  <a:p>
                    <a:fld id="{073F8260-A588-4296-B2C5-8F5B317AB6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D-4AD7-4CF1-A9AE-C60E0A2F94BD}"/>
                </c:ext>
              </c:extLst>
            </c:dLbl>
            <c:dLbl>
              <c:idx val="798"/>
              <c:tx>
                <c:rich>
                  <a:bodyPr/>
                  <a:lstStyle/>
                  <a:p>
                    <a:fld id="{F77A77F9-6D91-40BE-B8D9-1478EF5302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E-4AD7-4CF1-A9AE-C60E0A2F94BD}"/>
                </c:ext>
              </c:extLst>
            </c:dLbl>
            <c:dLbl>
              <c:idx val="799"/>
              <c:tx>
                <c:rich>
                  <a:bodyPr/>
                  <a:lstStyle/>
                  <a:p>
                    <a:fld id="{2A54C6E0-AE63-486E-834A-F9EBAF8909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F-4AD7-4CF1-A9AE-C60E0A2F94BD}"/>
                </c:ext>
              </c:extLst>
            </c:dLbl>
            <c:dLbl>
              <c:idx val="800"/>
              <c:tx>
                <c:rich>
                  <a:bodyPr/>
                  <a:lstStyle/>
                  <a:p>
                    <a:fld id="{C6A271AC-72B5-4F30-94EF-A2779A7824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0-4AD7-4CF1-A9AE-C60E0A2F94BD}"/>
                </c:ext>
              </c:extLst>
            </c:dLbl>
            <c:dLbl>
              <c:idx val="801"/>
              <c:tx>
                <c:rich>
                  <a:bodyPr/>
                  <a:lstStyle/>
                  <a:p>
                    <a:fld id="{A911C0A4-3059-4AAC-BD55-A91028B61D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1-4AD7-4CF1-A9AE-C60E0A2F94BD}"/>
                </c:ext>
              </c:extLst>
            </c:dLbl>
            <c:dLbl>
              <c:idx val="802"/>
              <c:tx>
                <c:rich>
                  <a:bodyPr/>
                  <a:lstStyle/>
                  <a:p>
                    <a:fld id="{C4056347-5896-4506-A930-CBB7B9BB10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2-4AD7-4CF1-A9AE-C60E0A2F94BD}"/>
                </c:ext>
              </c:extLst>
            </c:dLbl>
            <c:dLbl>
              <c:idx val="803"/>
              <c:tx>
                <c:rich>
                  <a:bodyPr/>
                  <a:lstStyle/>
                  <a:p>
                    <a:fld id="{D4D9E32F-4DCB-4644-8C2E-F17F3F2216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3-4AD7-4CF1-A9AE-C60E0A2F94BD}"/>
                </c:ext>
              </c:extLst>
            </c:dLbl>
            <c:dLbl>
              <c:idx val="804"/>
              <c:tx>
                <c:rich>
                  <a:bodyPr/>
                  <a:lstStyle/>
                  <a:p>
                    <a:fld id="{0F1170DC-EC7E-4864-ABD9-1EE5CA6493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4-4AD7-4CF1-A9AE-C60E0A2F94BD}"/>
                </c:ext>
              </c:extLst>
            </c:dLbl>
            <c:dLbl>
              <c:idx val="805"/>
              <c:tx>
                <c:rich>
                  <a:bodyPr/>
                  <a:lstStyle/>
                  <a:p>
                    <a:fld id="{E235A34B-18EF-4C01-84AC-DDFEB649B2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5-4AD7-4CF1-A9AE-C60E0A2F94BD}"/>
                </c:ext>
              </c:extLst>
            </c:dLbl>
            <c:dLbl>
              <c:idx val="806"/>
              <c:tx>
                <c:rich>
                  <a:bodyPr/>
                  <a:lstStyle/>
                  <a:p>
                    <a:fld id="{C9CDD1DC-2CFD-4364-8E7A-7172F660A2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6-4AD7-4CF1-A9AE-C60E0A2F94BD}"/>
                </c:ext>
              </c:extLst>
            </c:dLbl>
            <c:dLbl>
              <c:idx val="807"/>
              <c:tx>
                <c:rich>
                  <a:bodyPr/>
                  <a:lstStyle/>
                  <a:p>
                    <a:fld id="{B9E1459D-56F9-445B-A1AB-FF45250B4D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7-4AD7-4CF1-A9AE-C60E0A2F94BD}"/>
                </c:ext>
              </c:extLst>
            </c:dLbl>
            <c:dLbl>
              <c:idx val="808"/>
              <c:tx>
                <c:rich>
                  <a:bodyPr/>
                  <a:lstStyle/>
                  <a:p>
                    <a:fld id="{890E74E5-2052-4494-9839-7D0BEB3802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8-4AD7-4CF1-A9AE-C60E0A2F94BD}"/>
                </c:ext>
              </c:extLst>
            </c:dLbl>
            <c:dLbl>
              <c:idx val="809"/>
              <c:tx>
                <c:rich>
                  <a:bodyPr/>
                  <a:lstStyle/>
                  <a:p>
                    <a:fld id="{EAD35EE7-3DFE-4914-8D59-6AE2C83C92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9-4AD7-4CF1-A9AE-C60E0A2F94BD}"/>
                </c:ext>
              </c:extLst>
            </c:dLbl>
            <c:dLbl>
              <c:idx val="810"/>
              <c:tx>
                <c:rich>
                  <a:bodyPr/>
                  <a:lstStyle/>
                  <a:p>
                    <a:fld id="{B6D5D12E-FE5A-4AD7-8FE8-91E1B63C97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A-4AD7-4CF1-A9AE-C60E0A2F94BD}"/>
                </c:ext>
              </c:extLst>
            </c:dLbl>
            <c:dLbl>
              <c:idx val="811"/>
              <c:tx>
                <c:rich>
                  <a:bodyPr/>
                  <a:lstStyle/>
                  <a:p>
                    <a:fld id="{70C8E28A-4F25-4BC0-AC18-ABBF54DF5E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B-4AD7-4CF1-A9AE-C60E0A2F94BD}"/>
                </c:ext>
              </c:extLst>
            </c:dLbl>
            <c:dLbl>
              <c:idx val="812"/>
              <c:tx>
                <c:rich>
                  <a:bodyPr/>
                  <a:lstStyle/>
                  <a:p>
                    <a:fld id="{8CB66664-1E09-476C-A562-DDCEA71BC8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C-4AD7-4CF1-A9AE-C60E0A2F94BD}"/>
                </c:ext>
              </c:extLst>
            </c:dLbl>
            <c:dLbl>
              <c:idx val="813"/>
              <c:tx>
                <c:rich>
                  <a:bodyPr/>
                  <a:lstStyle/>
                  <a:p>
                    <a:fld id="{573ECF10-BA74-420C-9B8F-DA8500A7A9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D-4AD7-4CF1-A9AE-C60E0A2F94BD}"/>
                </c:ext>
              </c:extLst>
            </c:dLbl>
            <c:dLbl>
              <c:idx val="814"/>
              <c:tx>
                <c:rich>
                  <a:bodyPr/>
                  <a:lstStyle/>
                  <a:p>
                    <a:fld id="{42F98FF9-78D5-4972-BE45-10FEB9E0BB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E-4AD7-4CF1-A9AE-C60E0A2F94BD}"/>
                </c:ext>
              </c:extLst>
            </c:dLbl>
            <c:dLbl>
              <c:idx val="815"/>
              <c:tx>
                <c:rich>
                  <a:bodyPr/>
                  <a:lstStyle/>
                  <a:p>
                    <a:fld id="{F6A0BC00-555A-4560-B108-821E2E8965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F-4AD7-4CF1-A9AE-C60E0A2F94BD}"/>
                </c:ext>
              </c:extLst>
            </c:dLbl>
            <c:dLbl>
              <c:idx val="816"/>
              <c:tx>
                <c:rich>
                  <a:bodyPr/>
                  <a:lstStyle/>
                  <a:p>
                    <a:fld id="{564E1150-6DA2-49AA-8EFA-9F0174AF18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0-4AD7-4CF1-A9AE-C60E0A2F94BD}"/>
                </c:ext>
              </c:extLst>
            </c:dLbl>
            <c:dLbl>
              <c:idx val="817"/>
              <c:tx>
                <c:rich>
                  <a:bodyPr/>
                  <a:lstStyle/>
                  <a:p>
                    <a:fld id="{BCEBBAC4-02D9-45F3-B511-DD9F68F36A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1-4AD7-4CF1-A9AE-C60E0A2F94BD}"/>
                </c:ext>
              </c:extLst>
            </c:dLbl>
            <c:dLbl>
              <c:idx val="818"/>
              <c:tx>
                <c:rich>
                  <a:bodyPr/>
                  <a:lstStyle/>
                  <a:p>
                    <a:fld id="{F87D0039-06E3-49D5-A6F4-D0297380B0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2-4AD7-4CF1-A9AE-C60E0A2F94BD}"/>
                </c:ext>
              </c:extLst>
            </c:dLbl>
            <c:dLbl>
              <c:idx val="819"/>
              <c:tx>
                <c:rich>
                  <a:bodyPr/>
                  <a:lstStyle/>
                  <a:p>
                    <a:fld id="{8C2F602C-D092-4C8D-8BD6-4A9E8A3514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3-4AD7-4CF1-A9AE-C60E0A2F94BD}"/>
                </c:ext>
              </c:extLst>
            </c:dLbl>
            <c:dLbl>
              <c:idx val="820"/>
              <c:tx>
                <c:rich>
                  <a:bodyPr/>
                  <a:lstStyle/>
                  <a:p>
                    <a:fld id="{A1B9DF10-6DF0-4964-9DE2-6C9A8E3E86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4-4AD7-4CF1-A9AE-C60E0A2F94BD}"/>
                </c:ext>
              </c:extLst>
            </c:dLbl>
            <c:dLbl>
              <c:idx val="821"/>
              <c:tx>
                <c:rich>
                  <a:bodyPr/>
                  <a:lstStyle/>
                  <a:p>
                    <a:fld id="{739DC3C3-5132-43C6-BB60-00815FDC57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5-4AD7-4CF1-A9AE-C60E0A2F94BD}"/>
                </c:ext>
              </c:extLst>
            </c:dLbl>
            <c:dLbl>
              <c:idx val="822"/>
              <c:tx>
                <c:rich>
                  <a:bodyPr/>
                  <a:lstStyle/>
                  <a:p>
                    <a:fld id="{54D9A8DF-B1C7-4690-ABD9-AF9197D162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6-4AD7-4CF1-A9AE-C60E0A2F94BD}"/>
                </c:ext>
              </c:extLst>
            </c:dLbl>
            <c:dLbl>
              <c:idx val="823"/>
              <c:tx>
                <c:rich>
                  <a:bodyPr/>
                  <a:lstStyle/>
                  <a:p>
                    <a:fld id="{9BCA6CD7-442E-46B5-ACC6-6C7DA178EC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7-4AD7-4CF1-A9AE-C60E0A2F94BD}"/>
                </c:ext>
              </c:extLst>
            </c:dLbl>
            <c:dLbl>
              <c:idx val="824"/>
              <c:tx>
                <c:rich>
                  <a:bodyPr/>
                  <a:lstStyle/>
                  <a:p>
                    <a:fld id="{53CB0304-DD81-4F54-AD5B-2E3E09B8AC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8-4AD7-4CF1-A9AE-C60E0A2F94BD}"/>
                </c:ext>
              </c:extLst>
            </c:dLbl>
            <c:dLbl>
              <c:idx val="825"/>
              <c:tx>
                <c:rich>
                  <a:bodyPr/>
                  <a:lstStyle/>
                  <a:p>
                    <a:fld id="{F4B4DF88-9D75-4409-AC3D-07EFCCCF79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9-4AD7-4CF1-A9AE-C60E0A2F94BD}"/>
                </c:ext>
              </c:extLst>
            </c:dLbl>
            <c:dLbl>
              <c:idx val="826"/>
              <c:tx>
                <c:rich>
                  <a:bodyPr/>
                  <a:lstStyle/>
                  <a:p>
                    <a:fld id="{1A5608CF-DAF3-48DD-913A-677D4D782E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A-4AD7-4CF1-A9AE-C60E0A2F94BD}"/>
                </c:ext>
              </c:extLst>
            </c:dLbl>
            <c:dLbl>
              <c:idx val="827"/>
              <c:tx>
                <c:rich>
                  <a:bodyPr/>
                  <a:lstStyle/>
                  <a:p>
                    <a:fld id="{964A6922-C2BC-41D0-A8E4-5382FCA87E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B-4AD7-4CF1-A9AE-C60E0A2F94BD}"/>
                </c:ext>
              </c:extLst>
            </c:dLbl>
            <c:dLbl>
              <c:idx val="828"/>
              <c:tx>
                <c:rich>
                  <a:bodyPr/>
                  <a:lstStyle/>
                  <a:p>
                    <a:fld id="{4F7C5188-E482-44F4-A887-6A21F8E448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C-4AD7-4CF1-A9AE-C60E0A2F94BD}"/>
                </c:ext>
              </c:extLst>
            </c:dLbl>
            <c:dLbl>
              <c:idx val="829"/>
              <c:tx>
                <c:rich>
                  <a:bodyPr/>
                  <a:lstStyle/>
                  <a:p>
                    <a:fld id="{108873EA-0E95-4CEF-B953-43122694E4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D-4AD7-4CF1-A9AE-C60E0A2F94BD}"/>
                </c:ext>
              </c:extLst>
            </c:dLbl>
            <c:dLbl>
              <c:idx val="830"/>
              <c:tx>
                <c:rich>
                  <a:bodyPr/>
                  <a:lstStyle/>
                  <a:p>
                    <a:fld id="{39F8C689-ABB1-49AF-96BA-F7F3D82D4F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E-4AD7-4CF1-A9AE-C60E0A2F94BD}"/>
                </c:ext>
              </c:extLst>
            </c:dLbl>
            <c:dLbl>
              <c:idx val="831"/>
              <c:tx>
                <c:rich>
                  <a:bodyPr/>
                  <a:lstStyle/>
                  <a:p>
                    <a:fld id="{9AE46AFB-B94E-4B9B-BB82-2ED9B324A1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F-4AD7-4CF1-A9AE-C60E0A2F94BD}"/>
                </c:ext>
              </c:extLst>
            </c:dLbl>
            <c:dLbl>
              <c:idx val="832"/>
              <c:tx>
                <c:rich>
                  <a:bodyPr/>
                  <a:lstStyle/>
                  <a:p>
                    <a:fld id="{448F7562-2085-4D72-BC97-09BE1DF800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0-4AD7-4CF1-A9AE-C60E0A2F94BD}"/>
                </c:ext>
              </c:extLst>
            </c:dLbl>
            <c:dLbl>
              <c:idx val="833"/>
              <c:tx>
                <c:rich>
                  <a:bodyPr/>
                  <a:lstStyle/>
                  <a:p>
                    <a:fld id="{8A91EFEF-EEAB-4037-BBC3-44BE7C1B24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1-4AD7-4CF1-A9AE-C60E0A2F94BD}"/>
                </c:ext>
              </c:extLst>
            </c:dLbl>
            <c:dLbl>
              <c:idx val="834"/>
              <c:tx>
                <c:rich>
                  <a:bodyPr/>
                  <a:lstStyle/>
                  <a:p>
                    <a:fld id="{27C97EDF-0DD7-468F-915D-BD936E1B14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2-4AD7-4CF1-A9AE-C60E0A2F94BD}"/>
                </c:ext>
              </c:extLst>
            </c:dLbl>
            <c:dLbl>
              <c:idx val="835"/>
              <c:tx>
                <c:rich>
                  <a:bodyPr/>
                  <a:lstStyle/>
                  <a:p>
                    <a:fld id="{13F8A6CF-7F03-49A6-B54B-1E9F06328D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3-4AD7-4CF1-A9AE-C60E0A2F94BD}"/>
                </c:ext>
              </c:extLst>
            </c:dLbl>
            <c:dLbl>
              <c:idx val="836"/>
              <c:tx>
                <c:rich>
                  <a:bodyPr/>
                  <a:lstStyle/>
                  <a:p>
                    <a:fld id="{5E2A011D-9B0E-432D-BCBA-394C453556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4-4AD7-4CF1-A9AE-C60E0A2F94BD}"/>
                </c:ext>
              </c:extLst>
            </c:dLbl>
            <c:dLbl>
              <c:idx val="837"/>
              <c:tx>
                <c:rich>
                  <a:bodyPr/>
                  <a:lstStyle/>
                  <a:p>
                    <a:fld id="{46CA3B21-6ED3-491F-8DA3-1AF54C6768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5-4AD7-4CF1-A9AE-C60E0A2F94BD}"/>
                </c:ext>
              </c:extLst>
            </c:dLbl>
            <c:dLbl>
              <c:idx val="838"/>
              <c:tx>
                <c:rich>
                  <a:bodyPr/>
                  <a:lstStyle/>
                  <a:p>
                    <a:fld id="{6D473C13-1C74-4383-B2C4-FD4F9C38B6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6-4AD7-4CF1-A9AE-C60E0A2F94BD}"/>
                </c:ext>
              </c:extLst>
            </c:dLbl>
            <c:dLbl>
              <c:idx val="839"/>
              <c:tx>
                <c:rich>
                  <a:bodyPr/>
                  <a:lstStyle/>
                  <a:p>
                    <a:fld id="{C728E72D-23DC-40AF-9257-7F015A4104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7-4AD7-4CF1-A9AE-C60E0A2F94BD}"/>
                </c:ext>
              </c:extLst>
            </c:dLbl>
            <c:dLbl>
              <c:idx val="840"/>
              <c:tx>
                <c:rich>
                  <a:bodyPr/>
                  <a:lstStyle/>
                  <a:p>
                    <a:fld id="{D6541AA3-C476-4487-BABC-7BF2447978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8-4AD7-4CF1-A9AE-C60E0A2F94BD}"/>
                </c:ext>
              </c:extLst>
            </c:dLbl>
            <c:dLbl>
              <c:idx val="841"/>
              <c:tx>
                <c:rich>
                  <a:bodyPr/>
                  <a:lstStyle/>
                  <a:p>
                    <a:fld id="{3EE164A9-4FE3-4DFB-8D8E-861686FEF2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9-4AD7-4CF1-A9AE-C60E0A2F94BD}"/>
                </c:ext>
              </c:extLst>
            </c:dLbl>
            <c:dLbl>
              <c:idx val="842"/>
              <c:tx>
                <c:rich>
                  <a:bodyPr/>
                  <a:lstStyle/>
                  <a:p>
                    <a:fld id="{989E82B0-7AC3-4D75-9BA8-E1FEA1E2E4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A-4AD7-4CF1-A9AE-C60E0A2F94BD}"/>
                </c:ext>
              </c:extLst>
            </c:dLbl>
            <c:dLbl>
              <c:idx val="843"/>
              <c:tx>
                <c:rich>
                  <a:bodyPr/>
                  <a:lstStyle/>
                  <a:p>
                    <a:fld id="{2389B499-5B11-43B3-A9B6-82A0434F3C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B-4AD7-4CF1-A9AE-C60E0A2F94BD}"/>
                </c:ext>
              </c:extLst>
            </c:dLbl>
            <c:dLbl>
              <c:idx val="844"/>
              <c:tx>
                <c:rich>
                  <a:bodyPr/>
                  <a:lstStyle/>
                  <a:p>
                    <a:fld id="{773C1000-9750-4382-829A-BF0E69A9AA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C-4AD7-4CF1-A9AE-C60E0A2F94BD}"/>
                </c:ext>
              </c:extLst>
            </c:dLbl>
            <c:dLbl>
              <c:idx val="845"/>
              <c:tx>
                <c:rich>
                  <a:bodyPr/>
                  <a:lstStyle/>
                  <a:p>
                    <a:fld id="{FF8EBAFD-EEC3-46CA-82EC-34F35E85FE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D-4AD7-4CF1-A9AE-C60E0A2F94BD}"/>
                </c:ext>
              </c:extLst>
            </c:dLbl>
            <c:dLbl>
              <c:idx val="846"/>
              <c:tx>
                <c:rich>
                  <a:bodyPr/>
                  <a:lstStyle/>
                  <a:p>
                    <a:fld id="{FA2DF953-2651-4FA9-A485-29DE965351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E-4AD7-4CF1-A9AE-C60E0A2F94BD}"/>
                </c:ext>
              </c:extLst>
            </c:dLbl>
            <c:dLbl>
              <c:idx val="847"/>
              <c:tx>
                <c:rich>
                  <a:bodyPr/>
                  <a:lstStyle/>
                  <a:p>
                    <a:fld id="{8E944F60-A337-4416-9B6D-9AB826758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F-4AD7-4CF1-A9AE-C60E0A2F94BD}"/>
                </c:ext>
              </c:extLst>
            </c:dLbl>
            <c:dLbl>
              <c:idx val="848"/>
              <c:tx>
                <c:rich>
                  <a:bodyPr/>
                  <a:lstStyle/>
                  <a:p>
                    <a:fld id="{2F2028C8-D903-4164-A1A9-F8725883A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0-4AD7-4CF1-A9AE-C60E0A2F94BD}"/>
                </c:ext>
              </c:extLst>
            </c:dLbl>
            <c:dLbl>
              <c:idx val="849"/>
              <c:tx>
                <c:rich>
                  <a:bodyPr/>
                  <a:lstStyle/>
                  <a:p>
                    <a:fld id="{4911B512-1DE9-422E-A23D-1B4C666DDD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1-4AD7-4CF1-A9AE-C60E0A2F94BD}"/>
                </c:ext>
              </c:extLst>
            </c:dLbl>
            <c:dLbl>
              <c:idx val="850"/>
              <c:tx>
                <c:rich>
                  <a:bodyPr/>
                  <a:lstStyle/>
                  <a:p>
                    <a:fld id="{86C90965-16F8-4332-965B-2A217BB26D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2-4AD7-4CF1-A9AE-C60E0A2F94BD}"/>
                </c:ext>
              </c:extLst>
            </c:dLbl>
            <c:dLbl>
              <c:idx val="851"/>
              <c:tx>
                <c:rich>
                  <a:bodyPr/>
                  <a:lstStyle/>
                  <a:p>
                    <a:fld id="{40075A12-1CF5-4D17-BB31-5B40EB1DB6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3-4AD7-4CF1-A9AE-C60E0A2F94BD}"/>
                </c:ext>
              </c:extLst>
            </c:dLbl>
            <c:dLbl>
              <c:idx val="852"/>
              <c:tx>
                <c:rich>
                  <a:bodyPr/>
                  <a:lstStyle/>
                  <a:p>
                    <a:fld id="{592FEA78-F6BB-43C9-B855-94AAE9457D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4-4AD7-4CF1-A9AE-C60E0A2F94BD}"/>
                </c:ext>
              </c:extLst>
            </c:dLbl>
            <c:dLbl>
              <c:idx val="853"/>
              <c:tx>
                <c:rich>
                  <a:bodyPr/>
                  <a:lstStyle/>
                  <a:p>
                    <a:fld id="{0ABE514A-F256-4B4C-B958-5BB04B348E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5-4AD7-4CF1-A9AE-C60E0A2F94BD}"/>
                </c:ext>
              </c:extLst>
            </c:dLbl>
            <c:dLbl>
              <c:idx val="854"/>
              <c:tx>
                <c:rich>
                  <a:bodyPr/>
                  <a:lstStyle/>
                  <a:p>
                    <a:fld id="{2803797D-AC75-46BB-9703-6BFC10E746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6-4AD7-4CF1-A9AE-C60E0A2F94BD}"/>
                </c:ext>
              </c:extLst>
            </c:dLbl>
            <c:dLbl>
              <c:idx val="855"/>
              <c:tx>
                <c:rich>
                  <a:bodyPr/>
                  <a:lstStyle/>
                  <a:p>
                    <a:fld id="{BA9B6F46-4CD3-4BBA-B4E8-34310FE135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7-4AD7-4CF1-A9AE-C60E0A2F94BD}"/>
                </c:ext>
              </c:extLst>
            </c:dLbl>
            <c:dLbl>
              <c:idx val="856"/>
              <c:tx>
                <c:rich>
                  <a:bodyPr/>
                  <a:lstStyle/>
                  <a:p>
                    <a:fld id="{6B62FB71-F721-43E3-BB7E-042894ADCC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8-4AD7-4CF1-A9AE-C60E0A2F94BD}"/>
                </c:ext>
              </c:extLst>
            </c:dLbl>
            <c:dLbl>
              <c:idx val="857"/>
              <c:tx>
                <c:rich>
                  <a:bodyPr/>
                  <a:lstStyle/>
                  <a:p>
                    <a:fld id="{846346B9-5F7C-40BA-88B5-2352E0A182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9-4AD7-4CF1-A9AE-C60E0A2F94BD}"/>
                </c:ext>
              </c:extLst>
            </c:dLbl>
            <c:dLbl>
              <c:idx val="858"/>
              <c:tx>
                <c:rich>
                  <a:bodyPr/>
                  <a:lstStyle/>
                  <a:p>
                    <a:fld id="{311AF9F1-CC2F-4365-8A21-B4A565AA04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A-4AD7-4CF1-A9AE-C60E0A2F94BD}"/>
                </c:ext>
              </c:extLst>
            </c:dLbl>
            <c:dLbl>
              <c:idx val="859"/>
              <c:tx>
                <c:rich>
                  <a:bodyPr/>
                  <a:lstStyle/>
                  <a:p>
                    <a:fld id="{BD31A292-B33B-4B98-8EA8-B48740166C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B-4AD7-4CF1-A9AE-C60E0A2F94BD}"/>
                </c:ext>
              </c:extLst>
            </c:dLbl>
            <c:dLbl>
              <c:idx val="860"/>
              <c:tx>
                <c:rich>
                  <a:bodyPr/>
                  <a:lstStyle/>
                  <a:p>
                    <a:fld id="{2C68B3AA-2F7E-42F1-B1CE-6F66F3A5A3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C-4AD7-4CF1-A9AE-C60E0A2F94BD}"/>
                </c:ext>
              </c:extLst>
            </c:dLbl>
            <c:dLbl>
              <c:idx val="861"/>
              <c:tx>
                <c:rich>
                  <a:bodyPr/>
                  <a:lstStyle/>
                  <a:p>
                    <a:fld id="{64149E05-86EC-4DFB-A1BF-684FEFC00D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D-4AD7-4CF1-A9AE-C60E0A2F94BD}"/>
                </c:ext>
              </c:extLst>
            </c:dLbl>
            <c:dLbl>
              <c:idx val="862"/>
              <c:tx>
                <c:rich>
                  <a:bodyPr/>
                  <a:lstStyle/>
                  <a:p>
                    <a:fld id="{E772FFDD-0795-462D-AC1E-1F30EF2AB7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E-4AD7-4CF1-A9AE-C60E0A2F94BD}"/>
                </c:ext>
              </c:extLst>
            </c:dLbl>
            <c:dLbl>
              <c:idx val="863"/>
              <c:tx>
                <c:rich>
                  <a:bodyPr/>
                  <a:lstStyle/>
                  <a:p>
                    <a:fld id="{E7CECEA6-7734-47B8-9600-2D25649886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F-4AD7-4CF1-A9AE-C60E0A2F94BD}"/>
                </c:ext>
              </c:extLst>
            </c:dLbl>
            <c:dLbl>
              <c:idx val="864"/>
              <c:tx>
                <c:rich>
                  <a:bodyPr/>
                  <a:lstStyle/>
                  <a:p>
                    <a:fld id="{551B1D50-8CD3-449B-92AA-2C595C0F38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0-4AD7-4CF1-A9AE-C60E0A2F94BD}"/>
                </c:ext>
              </c:extLst>
            </c:dLbl>
            <c:dLbl>
              <c:idx val="865"/>
              <c:tx>
                <c:rich>
                  <a:bodyPr/>
                  <a:lstStyle/>
                  <a:p>
                    <a:fld id="{C492CEF6-9C1C-4AB5-BB2B-B6F97F0D5C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1-4AD7-4CF1-A9AE-C60E0A2F94BD}"/>
                </c:ext>
              </c:extLst>
            </c:dLbl>
            <c:dLbl>
              <c:idx val="866"/>
              <c:tx>
                <c:rich>
                  <a:bodyPr/>
                  <a:lstStyle/>
                  <a:p>
                    <a:fld id="{E727D598-F23B-44C9-8052-D7C4C68053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2-4AD7-4CF1-A9AE-C60E0A2F94BD}"/>
                </c:ext>
              </c:extLst>
            </c:dLbl>
            <c:dLbl>
              <c:idx val="867"/>
              <c:tx>
                <c:rich>
                  <a:bodyPr/>
                  <a:lstStyle/>
                  <a:p>
                    <a:fld id="{BAE06CCD-C326-4FBE-9C53-242D5F9A86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3-4AD7-4CF1-A9AE-C60E0A2F94BD}"/>
                </c:ext>
              </c:extLst>
            </c:dLbl>
            <c:dLbl>
              <c:idx val="868"/>
              <c:tx>
                <c:rich>
                  <a:bodyPr/>
                  <a:lstStyle/>
                  <a:p>
                    <a:fld id="{E58B654B-3FE9-4642-A528-61BF6613F1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4-4AD7-4CF1-A9AE-C60E0A2F94BD}"/>
                </c:ext>
              </c:extLst>
            </c:dLbl>
            <c:dLbl>
              <c:idx val="869"/>
              <c:tx>
                <c:rich>
                  <a:bodyPr/>
                  <a:lstStyle/>
                  <a:p>
                    <a:fld id="{0B52EF0B-9277-4502-9AEC-BF53AB3AF1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5-4AD7-4CF1-A9AE-C60E0A2F94BD}"/>
                </c:ext>
              </c:extLst>
            </c:dLbl>
            <c:dLbl>
              <c:idx val="870"/>
              <c:tx>
                <c:rich>
                  <a:bodyPr/>
                  <a:lstStyle/>
                  <a:p>
                    <a:fld id="{1EE97B14-28E9-4F1F-A1FB-FD5C3CA6C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6-4AD7-4CF1-A9AE-C60E0A2F94BD}"/>
                </c:ext>
              </c:extLst>
            </c:dLbl>
            <c:dLbl>
              <c:idx val="871"/>
              <c:tx>
                <c:rich>
                  <a:bodyPr/>
                  <a:lstStyle/>
                  <a:p>
                    <a:fld id="{7D226669-11A4-493A-9900-AA86D70323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7-4AD7-4CF1-A9AE-C60E0A2F94BD}"/>
                </c:ext>
              </c:extLst>
            </c:dLbl>
            <c:dLbl>
              <c:idx val="872"/>
              <c:tx>
                <c:rich>
                  <a:bodyPr/>
                  <a:lstStyle/>
                  <a:p>
                    <a:fld id="{3133AE77-E586-4F1E-81F3-FD3F4B5572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8-4AD7-4CF1-A9AE-C60E0A2F94BD}"/>
                </c:ext>
              </c:extLst>
            </c:dLbl>
            <c:dLbl>
              <c:idx val="873"/>
              <c:tx>
                <c:rich>
                  <a:bodyPr/>
                  <a:lstStyle/>
                  <a:p>
                    <a:fld id="{8A619474-7ADE-4D2A-BFEF-410C352628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9-4AD7-4CF1-A9AE-C60E0A2F94BD}"/>
                </c:ext>
              </c:extLst>
            </c:dLbl>
            <c:dLbl>
              <c:idx val="874"/>
              <c:tx>
                <c:rich>
                  <a:bodyPr/>
                  <a:lstStyle/>
                  <a:p>
                    <a:fld id="{A06DC6E6-05EE-42E0-96EC-5FF69D09D9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A-4AD7-4CF1-A9AE-C60E0A2F94BD}"/>
                </c:ext>
              </c:extLst>
            </c:dLbl>
            <c:dLbl>
              <c:idx val="875"/>
              <c:tx>
                <c:rich>
                  <a:bodyPr/>
                  <a:lstStyle/>
                  <a:p>
                    <a:fld id="{C672A3DF-43E3-4FC1-97CF-86BDB9FD10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B-4AD7-4CF1-A9AE-C60E0A2F94BD}"/>
                </c:ext>
              </c:extLst>
            </c:dLbl>
            <c:dLbl>
              <c:idx val="876"/>
              <c:tx>
                <c:rich>
                  <a:bodyPr/>
                  <a:lstStyle/>
                  <a:p>
                    <a:fld id="{662B2C51-4B10-4B51-BF4B-2489117E06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C-4AD7-4CF1-A9AE-C60E0A2F94BD}"/>
                </c:ext>
              </c:extLst>
            </c:dLbl>
            <c:dLbl>
              <c:idx val="877"/>
              <c:tx>
                <c:rich>
                  <a:bodyPr/>
                  <a:lstStyle/>
                  <a:p>
                    <a:fld id="{0AEB5329-6473-4604-9BC4-9615C44B9A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D-4AD7-4CF1-A9AE-C60E0A2F94BD}"/>
                </c:ext>
              </c:extLst>
            </c:dLbl>
            <c:dLbl>
              <c:idx val="878"/>
              <c:tx>
                <c:rich>
                  <a:bodyPr/>
                  <a:lstStyle/>
                  <a:p>
                    <a:fld id="{2116C19E-9A49-4A49-8963-AE7571D1EC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E-4AD7-4CF1-A9AE-C60E0A2F94BD}"/>
                </c:ext>
              </c:extLst>
            </c:dLbl>
            <c:dLbl>
              <c:idx val="879"/>
              <c:tx>
                <c:rich>
                  <a:bodyPr/>
                  <a:lstStyle/>
                  <a:p>
                    <a:fld id="{66FE4178-BDA9-40FF-96EC-118F7498E1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F-4AD7-4CF1-A9AE-C60E0A2F94BD}"/>
                </c:ext>
              </c:extLst>
            </c:dLbl>
            <c:dLbl>
              <c:idx val="880"/>
              <c:tx>
                <c:rich>
                  <a:bodyPr/>
                  <a:lstStyle/>
                  <a:p>
                    <a:fld id="{CFC53A97-7A1C-4D14-AEE2-4579B72B05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0-4AD7-4CF1-A9AE-C60E0A2F94BD}"/>
                </c:ext>
              </c:extLst>
            </c:dLbl>
            <c:dLbl>
              <c:idx val="881"/>
              <c:tx>
                <c:rich>
                  <a:bodyPr/>
                  <a:lstStyle/>
                  <a:p>
                    <a:fld id="{8E2A4802-0768-4858-8760-EC8A955A9D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1-4AD7-4CF1-A9AE-C60E0A2F94BD}"/>
                </c:ext>
              </c:extLst>
            </c:dLbl>
            <c:dLbl>
              <c:idx val="882"/>
              <c:tx>
                <c:rich>
                  <a:bodyPr/>
                  <a:lstStyle/>
                  <a:p>
                    <a:fld id="{085CC8C5-BEA4-4D39-B691-C48EEFFBBC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2-4AD7-4CF1-A9AE-C60E0A2F94BD}"/>
                </c:ext>
              </c:extLst>
            </c:dLbl>
            <c:dLbl>
              <c:idx val="883"/>
              <c:tx>
                <c:rich>
                  <a:bodyPr/>
                  <a:lstStyle/>
                  <a:p>
                    <a:fld id="{B334F773-3AAA-433F-BD30-85299A0E2C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3-4AD7-4CF1-A9AE-C60E0A2F94BD}"/>
                </c:ext>
              </c:extLst>
            </c:dLbl>
            <c:dLbl>
              <c:idx val="884"/>
              <c:tx>
                <c:rich>
                  <a:bodyPr/>
                  <a:lstStyle/>
                  <a:p>
                    <a:fld id="{9FB423A8-FB39-45EB-88F3-B80A9EE5F4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4-4AD7-4CF1-A9AE-C60E0A2F94BD}"/>
                </c:ext>
              </c:extLst>
            </c:dLbl>
            <c:dLbl>
              <c:idx val="885"/>
              <c:tx>
                <c:rich>
                  <a:bodyPr/>
                  <a:lstStyle/>
                  <a:p>
                    <a:fld id="{82A96715-FD0B-49B6-9885-3FD25B3080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5-4AD7-4CF1-A9AE-C60E0A2F94BD}"/>
                </c:ext>
              </c:extLst>
            </c:dLbl>
            <c:dLbl>
              <c:idx val="886"/>
              <c:tx>
                <c:rich>
                  <a:bodyPr/>
                  <a:lstStyle/>
                  <a:p>
                    <a:fld id="{39CB1910-00E3-438F-9B98-1F675301CF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6-4AD7-4CF1-A9AE-C60E0A2F94BD}"/>
                </c:ext>
              </c:extLst>
            </c:dLbl>
            <c:dLbl>
              <c:idx val="887"/>
              <c:tx>
                <c:rich>
                  <a:bodyPr/>
                  <a:lstStyle/>
                  <a:p>
                    <a:fld id="{6AF492F8-3B39-47DC-8BE6-159D99DC76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7-4AD7-4CF1-A9AE-C60E0A2F94BD}"/>
                </c:ext>
              </c:extLst>
            </c:dLbl>
            <c:dLbl>
              <c:idx val="888"/>
              <c:tx>
                <c:rich>
                  <a:bodyPr/>
                  <a:lstStyle/>
                  <a:p>
                    <a:fld id="{AA322BB7-384E-4BFA-8539-71D303DC16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8-4AD7-4CF1-A9AE-C60E0A2F94BD}"/>
                </c:ext>
              </c:extLst>
            </c:dLbl>
            <c:dLbl>
              <c:idx val="889"/>
              <c:tx>
                <c:rich>
                  <a:bodyPr/>
                  <a:lstStyle/>
                  <a:p>
                    <a:fld id="{B4B4E72B-FD8A-4CF9-95A2-802AE7838A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9-4AD7-4CF1-A9AE-C60E0A2F94BD}"/>
                </c:ext>
              </c:extLst>
            </c:dLbl>
            <c:dLbl>
              <c:idx val="890"/>
              <c:tx>
                <c:rich>
                  <a:bodyPr/>
                  <a:lstStyle/>
                  <a:p>
                    <a:fld id="{9AB78EAF-F6C0-404B-AB73-50CEA56685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A-4AD7-4CF1-A9AE-C60E0A2F94BD}"/>
                </c:ext>
              </c:extLst>
            </c:dLbl>
            <c:dLbl>
              <c:idx val="891"/>
              <c:tx>
                <c:rich>
                  <a:bodyPr/>
                  <a:lstStyle/>
                  <a:p>
                    <a:fld id="{5C833CB3-FE99-4BDB-AF64-3EB145B8F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B-4AD7-4CF1-A9AE-C60E0A2F94BD}"/>
                </c:ext>
              </c:extLst>
            </c:dLbl>
            <c:dLbl>
              <c:idx val="892"/>
              <c:tx>
                <c:rich>
                  <a:bodyPr/>
                  <a:lstStyle/>
                  <a:p>
                    <a:fld id="{4EAA7318-1B32-4841-9C80-D006A96829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C-4AD7-4CF1-A9AE-C60E0A2F94BD}"/>
                </c:ext>
              </c:extLst>
            </c:dLbl>
            <c:dLbl>
              <c:idx val="893"/>
              <c:tx>
                <c:rich>
                  <a:bodyPr/>
                  <a:lstStyle/>
                  <a:p>
                    <a:fld id="{E1C04BB5-5DDE-447D-ACF3-0606C52572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D-4AD7-4CF1-A9AE-C60E0A2F94BD}"/>
                </c:ext>
              </c:extLst>
            </c:dLbl>
            <c:dLbl>
              <c:idx val="894"/>
              <c:tx>
                <c:rich>
                  <a:bodyPr/>
                  <a:lstStyle/>
                  <a:p>
                    <a:fld id="{CF3B41C4-A7DB-4A02-AE34-1A8C636505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E-4AD7-4CF1-A9AE-C60E0A2F94BD}"/>
                </c:ext>
              </c:extLst>
            </c:dLbl>
            <c:dLbl>
              <c:idx val="895"/>
              <c:tx>
                <c:rich>
                  <a:bodyPr/>
                  <a:lstStyle/>
                  <a:p>
                    <a:fld id="{B7CE1FC5-5841-40E3-AB2C-2B05E70B74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F-4AD7-4CF1-A9AE-C60E0A2F94BD}"/>
                </c:ext>
              </c:extLst>
            </c:dLbl>
            <c:dLbl>
              <c:idx val="896"/>
              <c:tx>
                <c:rich>
                  <a:bodyPr/>
                  <a:lstStyle/>
                  <a:p>
                    <a:fld id="{D95E8E67-14B8-47BC-9B68-5FB803FE8E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0-4AD7-4CF1-A9AE-C60E0A2F94BD}"/>
                </c:ext>
              </c:extLst>
            </c:dLbl>
            <c:dLbl>
              <c:idx val="897"/>
              <c:tx>
                <c:rich>
                  <a:bodyPr/>
                  <a:lstStyle/>
                  <a:p>
                    <a:fld id="{58937082-3002-4220-8945-7AEC1F64C2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1-4AD7-4CF1-A9AE-C60E0A2F94BD}"/>
                </c:ext>
              </c:extLst>
            </c:dLbl>
            <c:dLbl>
              <c:idx val="898"/>
              <c:tx>
                <c:rich>
                  <a:bodyPr/>
                  <a:lstStyle/>
                  <a:p>
                    <a:fld id="{9C656EBE-399C-4C58-BFE4-13E373438D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2-4AD7-4CF1-A9AE-C60E0A2F94BD}"/>
                </c:ext>
              </c:extLst>
            </c:dLbl>
            <c:dLbl>
              <c:idx val="899"/>
              <c:tx>
                <c:rich>
                  <a:bodyPr/>
                  <a:lstStyle/>
                  <a:p>
                    <a:fld id="{EEE1A681-43B0-4745-955A-A62FD79E94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3-4AD7-4CF1-A9AE-C60E0A2F94BD}"/>
                </c:ext>
              </c:extLst>
            </c:dLbl>
            <c:dLbl>
              <c:idx val="900"/>
              <c:tx>
                <c:rich>
                  <a:bodyPr/>
                  <a:lstStyle/>
                  <a:p>
                    <a:fld id="{44610C59-07A8-4C7A-91A4-8C9D83DDFF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4-4AD7-4CF1-A9AE-C60E0A2F94BD}"/>
                </c:ext>
              </c:extLst>
            </c:dLbl>
            <c:dLbl>
              <c:idx val="901"/>
              <c:tx>
                <c:rich>
                  <a:bodyPr/>
                  <a:lstStyle/>
                  <a:p>
                    <a:fld id="{0ACDD5E8-C5A4-4F7B-A045-F0E2A57346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5-4AD7-4CF1-A9AE-C60E0A2F94BD}"/>
                </c:ext>
              </c:extLst>
            </c:dLbl>
            <c:dLbl>
              <c:idx val="902"/>
              <c:tx>
                <c:rich>
                  <a:bodyPr/>
                  <a:lstStyle/>
                  <a:p>
                    <a:fld id="{2C1F751A-9DAB-430F-B216-F9A3C23001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6-4AD7-4CF1-A9AE-C60E0A2F94BD}"/>
                </c:ext>
              </c:extLst>
            </c:dLbl>
            <c:dLbl>
              <c:idx val="903"/>
              <c:tx>
                <c:rich>
                  <a:bodyPr/>
                  <a:lstStyle/>
                  <a:p>
                    <a:fld id="{8BF2697B-8ED1-47A1-864A-101C3C2167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7-4AD7-4CF1-A9AE-C60E0A2F94BD}"/>
                </c:ext>
              </c:extLst>
            </c:dLbl>
            <c:dLbl>
              <c:idx val="904"/>
              <c:tx>
                <c:rich>
                  <a:bodyPr/>
                  <a:lstStyle/>
                  <a:p>
                    <a:fld id="{469C46E6-2A80-428B-ABFC-1322205FA8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8-4AD7-4CF1-A9AE-C60E0A2F94BD}"/>
                </c:ext>
              </c:extLst>
            </c:dLbl>
            <c:dLbl>
              <c:idx val="905"/>
              <c:tx>
                <c:rich>
                  <a:bodyPr/>
                  <a:lstStyle/>
                  <a:p>
                    <a:fld id="{A50062C6-C4F5-4854-9FA0-518A1F33C3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9-4AD7-4CF1-A9AE-C60E0A2F94BD}"/>
                </c:ext>
              </c:extLst>
            </c:dLbl>
            <c:dLbl>
              <c:idx val="906"/>
              <c:tx>
                <c:rich>
                  <a:bodyPr/>
                  <a:lstStyle/>
                  <a:p>
                    <a:fld id="{D94C3EF7-3855-427B-8392-14285FEC3B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A-4AD7-4CF1-A9AE-C60E0A2F94BD}"/>
                </c:ext>
              </c:extLst>
            </c:dLbl>
            <c:dLbl>
              <c:idx val="907"/>
              <c:tx>
                <c:rich>
                  <a:bodyPr/>
                  <a:lstStyle/>
                  <a:p>
                    <a:fld id="{721EC46D-E324-4E82-A288-C694967E7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B-4AD7-4CF1-A9AE-C60E0A2F94BD}"/>
                </c:ext>
              </c:extLst>
            </c:dLbl>
            <c:dLbl>
              <c:idx val="908"/>
              <c:tx>
                <c:rich>
                  <a:bodyPr/>
                  <a:lstStyle/>
                  <a:p>
                    <a:fld id="{34AE9DED-E95D-459C-99FB-31CE41558D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C-4AD7-4CF1-A9AE-C60E0A2F94BD}"/>
                </c:ext>
              </c:extLst>
            </c:dLbl>
            <c:dLbl>
              <c:idx val="909"/>
              <c:tx>
                <c:rich>
                  <a:bodyPr/>
                  <a:lstStyle/>
                  <a:p>
                    <a:fld id="{1164E68D-F588-4BCB-A2D6-D84E0457F5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D-4AD7-4CF1-A9AE-C60E0A2F94BD}"/>
                </c:ext>
              </c:extLst>
            </c:dLbl>
            <c:dLbl>
              <c:idx val="910"/>
              <c:tx>
                <c:rich>
                  <a:bodyPr/>
                  <a:lstStyle/>
                  <a:p>
                    <a:fld id="{6A51B2DC-54E7-4F45-B53B-C2C69BF0F6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E-4AD7-4CF1-A9AE-C60E0A2F94BD}"/>
                </c:ext>
              </c:extLst>
            </c:dLbl>
            <c:dLbl>
              <c:idx val="911"/>
              <c:tx>
                <c:rich>
                  <a:bodyPr/>
                  <a:lstStyle/>
                  <a:p>
                    <a:fld id="{E809ED66-11A2-4EFA-AEBC-90DB37EE3F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F-4AD7-4CF1-A9AE-C60E0A2F94BD}"/>
                </c:ext>
              </c:extLst>
            </c:dLbl>
            <c:dLbl>
              <c:idx val="912"/>
              <c:tx>
                <c:rich>
                  <a:bodyPr/>
                  <a:lstStyle/>
                  <a:p>
                    <a:fld id="{AFE43184-F8F9-4EDA-B2DF-B8B63DADB0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0-4AD7-4CF1-A9AE-C60E0A2F94BD}"/>
                </c:ext>
              </c:extLst>
            </c:dLbl>
            <c:dLbl>
              <c:idx val="913"/>
              <c:tx>
                <c:rich>
                  <a:bodyPr/>
                  <a:lstStyle/>
                  <a:p>
                    <a:fld id="{881ED0C3-A2A0-4D7D-9895-CC1B76165E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1-4AD7-4CF1-A9AE-C60E0A2F94BD}"/>
                </c:ext>
              </c:extLst>
            </c:dLbl>
            <c:dLbl>
              <c:idx val="914"/>
              <c:tx>
                <c:rich>
                  <a:bodyPr/>
                  <a:lstStyle/>
                  <a:p>
                    <a:fld id="{70107CFA-3931-4FCD-9CDE-1A95BC9DFE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2-4AD7-4CF1-A9AE-C60E0A2F94BD}"/>
                </c:ext>
              </c:extLst>
            </c:dLbl>
            <c:dLbl>
              <c:idx val="915"/>
              <c:tx>
                <c:rich>
                  <a:bodyPr/>
                  <a:lstStyle/>
                  <a:p>
                    <a:fld id="{324E2B99-29F3-4082-BC88-21C28C2BA6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3-4AD7-4CF1-A9AE-C60E0A2F94BD}"/>
                </c:ext>
              </c:extLst>
            </c:dLbl>
            <c:dLbl>
              <c:idx val="916"/>
              <c:tx>
                <c:rich>
                  <a:bodyPr/>
                  <a:lstStyle/>
                  <a:p>
                    <a:fld id="{21B8826E-3347-47C1-997C-7B1F6AFC20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4-4AD7-4CF1-A9AE-C60E0A2F94BD}"/>
                </c:ext>
              </c:extLst>
            </c:dLbl>
            <c:dLbl>
              <c:idx val="917"/>
              <c:tx>
                <c:rich>
                  <a:bodyPr/>
                  <a:lstStyle/>
                  <a:p>
                    <a:fld id="{CB11E26F-A5A9-40D7-B683-9FC4BF3DBA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5-4AD7-4CF1-A9AE-C60E0A2F94BD}"/>
                </c:ext>
              </c:extLst>
            </c:dLbl>
            <c:dLbl>
              <c:idx val="918"/>
              <c:tx>
                <c:rich>
                  <a:bodyPr/>
                  <a:lstStyle/>
                  <a:p>
                    <a:fld id="{84F7C2F6-36B3-4A8D-BEEC-2950963127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6-4AD7-4CF1-A9AE-C60E0A2F94BD}"/>
                </c:ext>
              </c:extLst>
            </c:dLbl>
            <c:dLbl>
              <c:idx val="919"/>
              <c:tx>
                <c:rich>
                  <a:bodyPr/>
                  <a:lstStyle/>
                  <a:p>
                    <a:fld id="{287839ED-4E2D-47FA-9B9D-BBA89860A2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7-4AD7-4CF1-A9AE-C60E0A2F94BD}"/>
                </c:ext>
              </c:extLst>
            </c:dLbl>
            <c:dLbl>
              <c:idx val="920"/>
              <c:tx>
                <c:rich>
                  <a:bodyPr/>
                  <a:lstStyle/>
                  <a:p>
                    <a:fld id="{E85C3603-BF2C-44BF-A1D7-8B9DEEC8CB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8-4AD7-4CF1-A9AE-C60E0A2F94BD}"/>
                </c:ext>
              </c:extLst>
            </c:dLbl>
            <c:dLbl>
              <c:idx val="921"/>
              <c:tx>
                <c:rich>
                  <a:bodyPr/>
                  <a:lstStyle/>
                  <a:p>
                    <a:fld id="{4571B7BF-E6E1-4425-B175-3C1171A27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9-4AD7-4CF1-A9AE-C60E0A2F94BD}"/>
                </c:ext>
              </c:extLst>
            </c:dLbl>
            <c:dLbl>
              <c:idx val="922"/>
              <c:tx>
                <c:rich>
                  <a:bodyPr/>
                  <a:lstStyle/>
                  <a:p>
                    <a:fld id="{64BA3C99-D09C-4D9B-8BB6-9AF5D01C9A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A-4AD7-4CF1-A9AE-C60E0A2F94BD}"/>
                </c:ext>
              </c:extLst>
            </c:dLbl>
            <c:dLbl>
              <c:idx val="923"/>
              <c:tx>
                <c:rich>
                  <a:bodyPr/>
                  <a:lstStyle/>
                  <a:p>
                    <a:fld id="{28C26DDD-AE57-4C0C-B7C2-B3D59D7D9F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B-4AD7-4CF1-A9AE-C60E0A2F94BD}"/>
                </c:ext>
              </c:extLst>
            </c:dLbl>
            <c:dLbl>
              <c:idx val="924"/>
              <c:tx>
                <c:rich>
                  <a:bodyPr/>
                  <a:lstStyle/>
                  <a:p>
                    <a:fld id="{092952B3-DD2B-4B84-9014-5E2316A7C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C-4AD7-4CF1-A9AE-C60E0A2F94BD}"/>
                </c:ext>
              </c:extLst>
            </c:dLbl>
            <c:dLbl>
              <c:idx val="925"/>
              <c:tx>
                <c:rich>
                  <a:bodyPr/>
                  <a:lstStyle/>
                  <a:p>
                    <a:fld id="{C1ADD781-DA3A-4FBE-9E95-6E348C4149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D-4AD7-4CF1-A9AE-C60E0A2F94BD}"/>
                </c:ext>
              </c:extLst>
            </c:dLbl>
            <c:dLbl>
              <c:idx val="926"/>
              <c:tx>
                <c:rich>
                  <a:bodyPr/>
                  <a:lstStyle/>
                  <a:p>
                    <a:fld id="{6F478CA7-2B27-4A1A-A92C-48354AF6CD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E-4AD7-4CF1-A9AE-C60E0A2F94BD}"/>
                </c:ext>
              </c:extLst>
            </c:dLbl>
            <c:dLbl>
              <c:idx val="927"/>
              <c:tx>
                <c:rich>
                  <a:bodyPr/>
                  <a:lstStyle/>
                  <a:p>
                    <a:fld id="{6760EB2F-3812-47F3-875D-1B49B01B74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F-4AD7-4CF1-A9AE-C60E0A2F94BD}"/>
                </c:ext>
              </c:extLst>
            </c:dLbl>
            <c:dLbl>
              <c:idx val="928"/>
              <c:tx>
                <c:rich>
                  <a:bodyPr/>
                  <a:lstStyle/>
                  <a:p>
                    <a:fld id="{38A87864-6C37-4CBE-B890-57BE68DF2F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0-4AD7-4CF1-A9AE-C60E0A2F94BD}"/>
                </c:ext>
              </c:extLst>
            </c:dLbl>
            <c:dLbl>
              <c:idx val="929"/>
              <c:tx>
                <c:rich>
                  <a:bodyPr/>
                  <a:lstStyle/>
                  <a:p>
                    <a:fld id="{2196F2AE-B529-4F1E-8DEC-A840C2DEBF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1-4AD7-4CF1-A9AE-C60E0A2F94BD}"/>
                </c:ext>
              </c:extLst>
            </c:dLbl>
            <c:dLbl>
              <c:idx val="930"/>
              <c:tx>
                <c:rich>
                  <a:bodyPr/>
                  <a:lstStyle/>
                  <a:p>
                    <a:fld id="{CAFB07E0-4EB2-41BE-9E77-79FEBFC34E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2-4AD7-4CF1-A9AE-C60E0A2F94BD}"/>
                </c:ext>
              </c:extLst>
            </c:dLbl>
            <c:dLbl>
              <c:idx val="931"/>
              <c:tx>
                <c:rich>
                  <a:bodyPr/>
                  <a:lstStyle/>
                  <a:p>
                    <a:fld id="{5ACF9C3F-9FDB-4427-8493-EBDB88FF28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3-4AD7-4CF1-A9AE-C60E0A2F94BD}"/>
                </c:ext>
              </c:extLst>
            </c:dLbl>
            <c:dLbl>
              <c:idx val="932"/>
              <c:tx>
                <c:rich>
                  <a:bodyPr/>
                  <a:lstStyle/>
                  <a:p>
                    <a:fld id="{9E5E8A2B-C7EE-44B8-ACF4-D2E1F7C54A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4-4AD7-4CF1-A9AE-C60E0A2F94BD}"/>
                </c:ext>
              </c:extLst>
            </c:dLbl>
            <c:dLbl>
              <c:idx val="933"/>
              <c:tx>
                <c:rich>
                  <a:bodyPr/>
                  <a:lstStyle/>
                  <a:p>
                    <a:fld id="{8FF50A6C-69C7-4899-A833-C40B407DD0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5-4AD7-4CF1-A9AE-C60E0A2F94BD}"/>
                </c:ext>
              </c:extLst>
            </c:dLbl>
            <c:dLbl>
              <c:idx val="934"/>
              <c:tx>
                <c:rich>
                  <a:bodyPr/>
                  <a:lstStyle/>
                  <a:p>
                    <a:fld id="{B4C7E519-83AE-4BA3-89AC-981F6F21DF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6-4AD7-4CF1-A9AE-C60E0A2F94BD}"/>
                </c:ext>
              </c:extLst>
            </c:dLbl>
            <c:dLbl>
              <c:idx val="935"/>
              <c:tx>
                <c:rich>
                  <a:bodyPr/>
                  <a:lstStyle/>
                  <a:p>
                    <a:fld id="{2F93D795-8B2A-428B-8EB3-97691113FC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7-4AD7-4CF1-A9AE-C60E0A2F94BD}"/>
                </c:ext>
              </c:extLst>
            </c:dLbl>
            <c:dLbl>
              <c:idx val="936"/>
              <c:tx>
                <c:rich>
                  <a:bodyPr/>
                  <a:lstStyle/>
                  <a:p>
                    <a:fld id="{9070BA56-5F08-49F4-BD63-F122442224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8-4AD7-4CF1-A9AE-C60E0A2F94BD}"/>
                </c:ext>
              </c:extLst>
            </c:dLbl>
            <c:dLbl>
              <c:idx val="937"/>
              <c:tx>
                <c:rich>
                  <a:bodyPr/>
                  <a:lstStyle/>
                  <a:p>
                    <a:fld id="{B16ABD44-B7AB-4E9F-A875-656118FB99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9-4AD7-4CF1-A9AE-C60E0A2F94BD}"/>
                </c:ext>
              </c:extLst>
            </c:dLbl>
            <c:dLbl>
              <c:idx val="938"/>
              <c:tx>
                <c:rich>
                  <a:bodyPr/>
                  <a:lstStyle/>
                  <a:p>
                    <a:fld id="{4E6B73BA-EE8B-4AD3-A6AA-C2612E1C2F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A-4AD7-4CF1-A9AE-C60E0A2F94BD}"/>
                </c:ext>
              </c:extLst>
            </c:dLbl>
            <c:dLbl>
              <c:idx val="939"/>
              <c:tx>
                <c:rich>
                  <a:bodyPr/>
                  <a:lstStyle/>
                  <a:p>
                    <a:fld id="{B63B18F5-3D04-4B4E-9832-D85520D025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B-4AD7-4CF1-A9AE-C60E0A2F94BD}"/>
                </c:ext>
              </c:extLst>
            </c:dLbl>
            <c:dLbl>
              <c:idx val="940"/>
              <c:tx>
                <c:rich>
                  <a:bodyPr/>
                  <a:lstStyle/>
                  <a:p>
                    <a:fld id="{E8FA1130-6158-4765-A0BA-6ADE07B4E9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C-4AD7-4CF1-A9AE-C60E0A2F94BD}"/>
                </c:ext>
              </c:extLst>
            </c:dLbl>
            <c:dLbl>
              <c:idx val="941"/>
              <c:tx>
                <c:rich>
                  <a:bodyPr/>
                  <a:lstStyle/>
                  <a:p>
                    <a:fld id="{F02E1173-A5AA-427E-919C-277AEC9A9A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D-4AD7-4CF1-A9AE-C60E0A2F94BD}"/>
                </c:ext>
              </c:extLst>
            </c:dLbl>
            <c:dLbl>
              <c:idx val="942"/>
              <c:tx>
                <c:rich>
                  <a:bodyPr/>
                  <a:lstStyle/>
                  <a:p>
                    <a:fld id="{C1B57B8E-AE63-401B-A026-AD0A459C23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E-4AD7-4CF1-A9AE-C60E0A2F94BD}"/>
                </c:ext>
              </c:extLst>
            </c:dLbl>
            <c:dLbl>
              <c:idx val="943"/>
              <c:tx>
                <c:rich>
                  <a:bodyPr/>
                  <a:lstStyle/>
                  <a:p>
                    <a:fld id="{B486CE19-42E0-435F-9819-C0184EE759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F-4AD7-4CF1-A9AE-C60E0A2F94BD}"/>
                </c:ext>
              </c:extLst>
            </c:dLbl>
            <c:dLbl>
              <c:idx val="944"/>
              <c:tx>
                <c:rich>
                  <a:bodyPr/>
                  <a:lstStyle/>
                  <a:p>
                    <a:fld id="{EFEBE49B-CDF4-4BCD-AA74-057DAF5937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0-4AD7-4CF1-A9AE-C60E0A2F94BD}"/>
                </c:ext>
              </c:extLst>
            </c:dLbl>
            <c:dLbl>
              <c:idx val="945"/>
              <c:tx>
                <c:rich>
                  <a:bodyPr/>
                  <a:lstStyle/>
                  <a:p>
                    <a:fld id="{192B10BC-0459-4F38-91C5-1F72FEA7A7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1-4AD7-4CF1-A9AE-C60E0A2F94BD}"/>
                </c:ext>
              </c:extLst>
            </c:dLbl>
            <c:dLbl>
              <c:idx val="946"/>
              <c:tx>
                <c:rich>
                  <a:bodyPr/>
                  <a:lstStyle/>
                  <a:p>
                    <a:fld id="{96C3F0FD-EB48-4E4E-8174-1D3895F138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2-4AD7-4CF1-A9AE-C60E0A2F94BD}"/>
                </c:ext>
              </c:extLst>
            </c:dLbl>
            <c:dLbl>
              <c:idx val="947"/>
              <c:tx>
                <c:rich>
                  <a:bodyPr/>
                  <a:lstStyle/>
                  <a:p>
                    <a:fld id="{53844393-DB52-4EDD-A35D-6E20B070C9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3-4AD7-4CF1-A9AE-C60E0A2F94BD}"/>
                </c:ext>
              </c:extLst>
            </c:dLbl>
            <c:dLbl>
              <c:idx val="948"/>
              <c:tx>
                <c:rich>
                  <a:bodyPr/>
                  <a:lstStyle/>
                  <a:p>
                    <a:fld id="{772A6837-F889-46EE-B899-9DB301FD43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4-4AD7-4CF1-A9AE-C60E0A2F94BD}"/>
                </c:ext>
              </c:extLst>
            </c:dLbl>
            <c:dLbl>
              <c:idx val="949"/>
              <c:tx>
                <c:rich>
                  <a:bodyPr/>
                  <a:lstStyle/>
                  <a:p>
                    <a:fld id="{B6BD54BC-EC66-49E2-B1C4-6D5AB09EA8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5-4AD7-4CF1-A9AE-C60E0A2F94BD}"/>
                </c:ext>
              </c:extLst>
            </c:dLbl>
            <c:dLbl>
              <c:idx val="950"/>
              <c:tx>
                <c:rich>
                  <a:bodyPr/>
                  <a:lstStyle/>
                  <a:p>
                    <a:fld id="{6266B7E5-6D5C-488A-9C65-9469FBD5E0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6-4AD7-4CF1-A9AE-C60E0A2F94BD}"/>
                </c:ext>
              </c:extLst>
            </c:dLbl>
            <c:dLbl>
              <c:idx val="951"/>
              <c:tx>
                <c:rich>
                  <a:bodyPr/>
                  <a:lstStyle/>
                  <a:p>
                    <a:fld id="{3B0B7378-9AD2-4704-B57F-65072DAE43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7-4AD7-4CF1-A9AE-C60E0A2F94BD}"/>
                </c:ext>
              </c:extLst>
            </c:dLbl>
            <c:dLbl>
              <c:idx val="952"/>
              <c:tx>
                <c:rich>
                  <a:bodyPr/>
                  <a:lstStyle/>
                  <a:p>
                    <a:fld id="{9FD30154-F882-4165-B0B3-60FEAB43E2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8-4AD7-4CF1-A9AE-C60E0A2F94BD}"/>
                </c:ext>
              </c:extLst>
            </c:dLbl>
            <c:dLbl>
              <c:idx val="953"/>
              <c:tx>
                <c:rich>
                  <a:bodyPr/>
                  <a:lstStyle/>
                  <a:p>
                    <a:fld id="{94914EF9-DDF8-4255-A1E6-15B94C4C5B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9-4AD7-4CF1-A9AE-C60E0A2F94BD}"/>
                </c:ext>
              </c:extLst>
            </c:dLbl>
            <c:dLbl>
              <c:idx val="954"/>
              <c:tx>
                <c:rich>
                  <a:bodyPr/>
                  <a:lstStyle/>
                  <a:p>
                    <a:fld id="{17E38486-22FF-4D18-A6DD-B20EC68BFA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A-4AD7-4CF1-A9AE-C60E0A2F94BD}"/>
                </c:ext>
              </c:extLst>
            </c:dLbl>
            <c:dLbl>
              <c:idx val="955"/>
              <c:tx>
                <c:rich>
                  <a:bodyPr/>
                  <a:lstStyle/>
                  <a:p>
                    <a:fld id="{F6B096F4-D63A-465D-845C-BD902579D6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B-4AD7-4CF1-A9AE-C60E0A2F94BD}"/>
                </c:ext>
              </c:extLst>
            </c:dLbl>
            <c:dLbl>
              <c:idx val="956"/>
              <c:tx>
                <c:rich>
                  <a:bodyPr/>
                  <a:lstStyle/>
                  <a:p>
                    <a:fld id="{C92E53A8-88C2-44DD-8646-FBA5A16ED8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C-4AD7-4CF1-A9AE-C60E0A2F94BD}"/>
                </c:ext>
              </c:extLst>
            </c:dLbl>
            <c:dLbl>
              <c:idx val="957"/>
              <c:tx>
                <c:rich>
                  <a:bodyPr/>
                  <a:lstStyle/>
                  <a:p>
                    <a:fld id="{A70CDB2B-3984-4195-BE48-7CC33140BE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D-4AD7-4CF1-A9AE-C60E0A2F94BD}"/>
                </c:ext>
              </c:extLst>
            </c:dLbl>
            <c:dLbl>
              <c:idx val="958"/>
              <c:tx>
                <c:rich>
                  <a:bodyPr/>
                  <a:lstStyle/>
                  <a:p>
                    <a:fld id="{99A77936-4885-4725-A075-CDEAB21614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E-4AD7-4CF1-A9AE-C60E0A2F94BD}"/>
                </c:ext>
              </c:extLst>
            </c:dLbl>
            <c:dLbl>
              <c:idx val="959"/>
              <c:tx>
                <c:rich>
                  <a:bodyPr/>
                  <a:lstStyle/>
                  <a:p>
                    <a:fld id="{24C277F5-2E88-426F-BB5C-BF9723E0E4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F-4AD7-4CF1-A9AE-C60E0A2F94BD}"/>
                </c:ext>
              </c:extLst>
            </c:dLbl>
            <c:dLbl>
              <c:idx val="960"/>
              <c:tx>
                <c:rich>
                  <a:bodyPr/>
                  <a:lstStyle/>
                  <a:p>
                    <a:fld id="{369226C4-2F76-483C-A19D-6CD889603F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0-4AD7-4CF1-A9AE-C60E0A2F94BD}"/>
                </c:ext>
              </c:extLst>
            </c:dLbl>
            <c:dLbl>
              <c:idx val="961"/>
              <c:tx>
                <c:rich>
                  <a:bodyPr/>
                  <a:lstStyle/>
                  <a:p>
                    <a:fld id="{7353E1CF-E17E-424B-8032-EC06276082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1-4AD7-4CF1-A9AE-C60E0A2F94BD}"/>
                </c:ext>
              </c:extLst>
            </c:dLbl>
            <c:dLbl>
              <c:idx val="962"/>
              <c:tx>
                <c:rich>
                  <a:bodyPr/>
                  <a:lstStyle/>
                  <a:p>
                    <a:fld id="{8C97427D-653F-4B40-8938-19F667F8FA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2-4AD7-4CF1-A9AE-C60E0A2F94BD}"/>
                </c:ext>
              </c:extLst>
            </c:dLbl>
            <c:dLbl>
              <c:idx val="963"/>
              <c:tx>
                <c:rich>
                  <a:bodyPr/>
                  <a:lstStyle/>
                  <a:p>
                    <a:fld id="{B8218429-ABAD-4EA1-B1AB-27B7705BCF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3-4AD7-4CF1-A9AE-C60E0A2F94BD}"/>
                </c:ext>
              </c:extLst>
            </c:dLbl>
            <c:dLbl>
              <c:idx val="964"/>
              <c:tx>
                <c:rich>
                  <a:bodyPr/>
                  <a:lstStyle/>
                  <a:p>
                    <a:fld id="{414D19CA-9C82-4E90-AA5C-39AACDE0D6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4-4AD7-4CF1-A9AE-C60E0A2F94BD}"/>
                </c:ext>
              </c:extLst>
            </c:dLbl>
            <c:dLbl>
              <c:idx val="965"/>
              <c:tx>
                <c:rich>
                  <a:bodyPr/>
                  <a:lstStyle/>
                  <a:p>
                    <a:fld id="{4084B115-9FD4-4C14-A9D5-B72AA31F99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5-4AD7-4CF1-A9AE-C60E0A2F94BD}"/>
                </c:ext>
              </c:extLst>
            </c:dLbl>
            <c:dLbl>
              <c:idx val="966"/>
              <c:tx>
                <c:rich>
                  <a:bodyPr/>
                  <a:lstStyle/>
                  <a:p>
                    <a:fld id="{1D105873-9938-4AC1-B674-CAB7B390A1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6-4AD7-4CF1-A9AE-C60E0A2F94BD}"/>
                </c:ext>
              </c:extLst>
            </c:dLbl>
            <c:dLbl>
              <c:idx val="967"/>
              <c:tx>
                <c:rich>
                  <a:bodyPr/>
                  <a:lstStyle/>
                  <a:p>
                    <a:fld id="{15D89D62-23D0-45F8-B70F-663505A085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7-4AD7-4CF1-A9AE-C60E0A2F94BD}"/>
                </c:ext>
              </c:extLst>
            </c:dLbl>
            <c:dLbl>
              <c:idx val="968"/>
              <c:tx>
                <c:rich>
                  <a:bodyPr/>
                  <a:lstStyle/>
                  <a:p>
                    <a:fld id="{10BF726C-585B-4D74-97D7-40DC34B520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8-4AD7-4CF1-A9AE-C60E0A2F94BD}"/>
                </c:ext>
              </c:extLst>
            </c:dLbl>
            <c:dLbl>
              <c:idx val="969"/>
              <c:tx>
                <c:rich>
                  <a:bodyPr/>
                  <a:lstStyle/>
                  <a:p>
                    <a:fld id="{3232FA31-C6A6-42DD-9E71-E2317C3972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9-4AD7-4CF1-A9AE-C60E0A2F94BD}"/>
                </c:ext>
              </c:extLst>
            </c:dLbl>
            <c:dLbl>
              <c:idx val="970"/>
              <c:tx>
                <c:rich>
                  <a:bodyPr/>
                  <a:lstStyle/>
                  <a:p>
                    <a:fld id="{D4A1AE18-4F22-42F3-AF33-F6A5A36F95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A-4AD7-4CF1-A9AE-C60E0A2F94BD}"/>
                </c:ext>
              </c:extLst>
            </c:dLbl>
            <c:dLbl>
              <c:idx val="971"/>
              <c:tx>
                <c:rich>
                  <a:bodyPr/>
                  <a:lstStyle/>
                  <a:p>
                    <a:fld id="{E83896EE-5EF1-43FA-846E-B39BE25ACE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B-4AD7-4CF1-A9AE-C60E0A2F94BD}"/>
                </c:ext>
              </c:extLst>
            </c:dLbl>
            <c:dLbl>
              <c:idx val="972"/>
              <c:tx>
                <c:rich>
                  <a:bodyPr/>
                  <a:lstStyle/>
                  <a:p>
                    <a:fld id="{70B38B47-9490-47BF-8CA2-1CF4AD603F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C-4AD7-4CF1-A9AE-C60E0A2F94BD}"/>
                </c:ext>
              </c:extLst>
            </c:dLbl>
            <c:dLbl>
              <c:idx val="973"/>
              <c:tx>
                <c:rich>
                  <a:bodyPr/>
                  <a:lstStyle/>
                  <a:p>
                    <a:fld id="{D3FC1BD7-8B3A-4CE9-8798-B20987457C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D-4AD7-4CF1-A9AE-C60E0A2F94BD}"/>
                </c:ext>
              </c:extLst>
            </c:dLbl>
            <c:dLbl>
              <c:idx val="974"/>
              <c:tx>
                <c:rich>
                  <a:bodyPr/>
                  <a:lstStyle/>
                  <a:p>
                    <a:fld id="{5E995165-5AC5-41B1-AC11-D210DC0C8A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E-4AD7-4CF1-A9AE-C60E0A2F94BD}"/>
                </c:ext>
              </c:extLst>
            </c:dLbl>
            <c:dLbl>
              <c:idx val="975"/>
              <c:tx>
                <c:rich>
                  <a:bodyPr/>
                  <a:lstStyle/>
                  <a:p>
                    <a:fld id="{EC41F1CB-22C7-4AC2-96D2-F28D7091C0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F-4AD7-4CF1-A9AE-C60E0A2F94BD}"/>
                </c:ext>
              </c:extLst>
            </c:dLbl>
            <c:dLbl>
              <c:idx val="976"/>
              <c:tx>
                <c:rich>
                  <a:bodyPr/>
                  <a:lstStyle/>
                  <a:p>
                    <a:fld id="{36861D65-A840-4F66-AA2A-84C60217A7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0-4AD7-4CF1-A9AE-C60E0A2F94BD}"/>
                </c:ext>
              </c:extLst>
            </c:dLbl>
            <c:dLbl>
              <c:idx val="977"/>
              <c:tx>
                <c:rich>
                  <a:bodyPr/>
                  <a:lstStyle/>
                  <a:p>
                    <a:fld id="{2DB71C23-4019-4336-96BE-56A1AECDF4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1-4AD7-4CF1-A9AE-C60E0A2F94BD}"/>
                </c:ext>
              </c:extLst>
            </c:dLbl>
            <c:dLbl>
              <c:idx val="978"/>
              <c:tx>
                <c:rich>
                  <a:bodyPr/>
                  <a:lstStyle/>
                  <a:p>
                    <a:fld id="{8C287C84-D5A9-4F2F-986C-B8094750EE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2-4AD7-4CF1-A9AE-C60E0A2F94BD}"/>
                </c:ext>
              </c:extLst>
            </c:dLbl>
            <c:dLbl>
              <c:idx val="979"/>
              <c:tx>
                <c:rich>
                  <a:bodyPr/>
                  <a:lstStyle/>
                  <a:p>
                    <a:fld id="{2E930640-E04E-45F8-81BA-2084307F6D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3-4AD7-4CF1-A9AE-C60E0A2F94BD}"/>
                </c:ext>
              </c:extLst>
            </c:dLbl>
            <c:dLbl>
              <c:idx val="980"/>
              <c:tx>
                <c:rich>
                  <a:bodyPr/>
                  <a:lstStyle/>
                  <a:p>
                    <a:fld id="{2C932359-7362-4628-9EA0-2C36F6764A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4-4AD7-4CF1-A9AE-C60E0A2F94BD}"/>
                </c:ext>
              </c:extLst>
            </c:dLbl>
            <c:dLbl>
              <c:idx val="981"/>
              <c:tx>
                <c:rich>
                  <a:bodyPr/>
                  <a:lstStyle/>
                  <a:p>
                    <a:fld id="{83C159A3-C1AB-409C-9880-C4A39E2562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5-4AD7-4CF1-A9AE-C60E0A2F94BD}"/>
                </c:ext>
              </c:extLst>
            </c:dLbl>
            <c:dLbl>
              <c:idx val="982"/>
              <c:tx>
                <c:rich>
                  <a:bodyPr/>
                  <a:lstStyle/>
                  <a:p>
                    <a:fld id="{EBBF0EA9-0833-4C72-8EDE-7B707F208C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6-4AD7-4CF1-A9AE-C60E0A2F94BD}"/>
                </c:ext>
              </c:extLst>
            </c:dLbl>
            <c:dLbl>
              <c:idx val="983"/>
              <c:tx>
                <c:rich>
                  <a:bodyPr/>
                  <a:lstStyle/>
                  <a:p>
                    <a:fld id="{A71DAA9E-1D98-42A6-908D-52EA5F0B04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7-4AD7-4CF1-A9AE-C60E0A2F94BD}"/>
                </c:ext>
              </c:extLst>
            </c:dLbl>
            <c:dLbl>
              <c:idx val="984"/>
              <c:tx>
                <c:rich>
                  <a:bodyPr/>
                  <a:lstStyle/>
                  <a:p>
                    <a:fld id="{B60B8C68-3D46-4BA7-9AC8-F36C2DDA4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8-4AD7-4CF1-A9AE-C60E0A2F94BD}"/>
                </c:ext>
              </c:extLst>
            </c:dLbl>
            <c:dLbl>
              <c:idx val="985"/>
              <c:tx>
                <c:rich>
                  <a:bodyPr/>
                  <a:lstStyle/>
                  <a:p>
                    <a:fld id="{67F02655-9C77-4259-8B3D-77302F27A8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9-4AD7-4CF1-A9AE-C60E0A2F94BD}"/>
                </c:ext>
              </c:extLst>
            </c:dLbl>
            <c:dLbl>
              <c:idx val="986"/>
              <c:tx>
                <c:rich>
                  <a:bodyPr/>
                  <a:lstStyle/>
                  <a:p>
                    <a:fld id="{993B8D46-395A-44AD-BF2E-8C7D0FE26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A-4AD7-4CF1-A9AE-C60E0A2F94BD}"/>
                </c:ext>
              </c:extLst>
            </c:dLbl>
            <c:dLbl>
              <c:idx val="987"/>
              <c:tx>
                <c:rich>
                  <a:bodyPr/>
                  <a:lstStyle/>
                  <a:p>
                    <a:fld id="{5E2269B0-5BDB-4BCA-87D1-C15D9CA0A7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B-4AD7-4CF1-A9AE-C60E0A2F94BD}"/>
                </c:ext>
              </c:extLst>
            </c:dLbl>
            <c:dLbl>
              <c:idx val="988"/>
              <c:tx>
                <c:rich>
                  <a:bodyPr/>
                  <a:lstStyle/>
                  <a:p>
                    <a:fld id="{2AEC8B02-D2CC-4FE6-B8EF-544E7B04F0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C-4AD7-4CF1-A9AE-C60E0A2F94BD}"/>
                </c:ext>
              </c:extLst>
            </c:dLbl>
            <c:dLbl>
              <c:idx val="989"/>
              <c:tx>
                <c:rich>
                  <a:bodyPr/>
                  <a:lstStyle/>
                  <a:p>
                    <a:fld id="{C8DAABB6-B5B9-417B-8F5A-0F0A31B04F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D-4AD7-4CF1-A9AE-C60E0A2F94BD}"/>
                </c:ext>
              </c:extLst>
            </c:dLbl>
            <c:dLbl>
              <c:idx val="990"/>
              <c:tx>
                <c:rich>
                  <a:bodyPr/>
                  <a:lstStyle/>
                  <a:p>
                    <a:fld id="{724E4902-F28B-4755-8373-D7A830A27A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E-4AD7-4CF1-A9AE-C60E0A2F94BD}"/>
                </c:ext>
              </c:extLst>
            </c:dLbl>
            <c:dLbl>
              <c:idx val="991"/>
              <c:tx>
                <c:rich>
                  <a:bodyPr/>
                  <a:lstStyle/>
                  <a:p>
                    <a:fld id="{1D622A1F-2BFB-4248-A4B9-A017449467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F-4AD7-4CF1-A9AE-C60E0A2F94BD}"/>
                </c:ext>
              </c:extLst>
            </c:dLbl>
            <c:dLbl>
              <c:idx val="992"/>
              <c:tx>
                <c:rich>
                  <a:bodyPr/>
                  <a:lstStyle/>
                  <a:p>
                    <a:fld id="{0A37CAAE-B6DD-409C-8A0A-3D552800F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0-4AD7-4CF1-A9AE-C60E0A2F94BD}"/>
                </c:ext>
              </c:extLst>
            </c:dLbl>
            <c:dLbl>
              <c:idx val="993"/>
              <c:tx>
                <c:rich>
                  <a:bodyPr/>
                  <a:lstStyle/>
                  <a:p>
                    <a:fld id="{6C2383EF-A1BF-47EC-B021-3182BD8EF6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1-4AD7-4CF1-A9AE-C60E0A2F94BD}"/>
                </c:ext>
              </c:extLst>
            </c:dLbl>
            <c:dLbl>
              <c:idx val="994"/>
              <c:tx>
                <c:rich>
                  <a:bodyPr/>
                  <a:lstStyle/>
                  <a:p>
                    <a:fld id="{203A8464-A217-47A0-81B9-AA6DEFF70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2-4AD7-4CF1-A9AE-C60E0A2F94BD}"/>
                </c:ext>
              </c:extLst>
            </c:dLbl>
            <c:dLbl>
              <c:idx val="995"/>
              <c:tx>
                <c:rich>
                  <a:bodyPr/>
                  <a:lstStyle/>
                  <a:p>
                    <a:fld id="{6ED803F0-777A-4E95-91E5-1D65AF95F7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3-4AD7-4CF1-A9AE-C60E0A2F94BD}"/>
                </c:ext>
              </c:extLst>
            </c:dLbl>
            <c:dLbl>
              <c:idx val="996"/>
              <c:tx>
                <c:rich>
                  <a:bodyPr/>
                  <a:lstStyle/>
                  <a:p>
                    <a:fld id="{3CD26A57-8903-414B-932F-CFD13C6F23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4-4AD7-4CF1-A9AE-C60E0A2F94BD}"/>
                </c:ext>
              </c:extLst>
            </c:dLbl>
            <c:dLbl>
              <c:idx val="997"/>
              <c:tx>
                <c:rich>
                  <a:bodyPr/>
                  <a:lstStyle/>
                  <a:p>
                    <a:fld id="{2E8F666F-091F-4B26-A965-A339906F0B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5-4AD7-4CF1-A9AE-C60E0A2F94BD}"/>
                </c:ext>
              </c:extLst>
            </c:dLbl>
            <c:dLbl>
              <c:idx val="998"/>
              <c:tx>
                <c:rich>
                  <a:bodyPr/>
                  <a:lstStyle/>
                  <a:p>
                    <a:fld id="{96CC63C4-0584-4749-9583-9067CB2EFC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6-4AD7-4CF1-A9AE-C60E0A2F94BD}"/>
                </c:ext>
              </c:extLst>
            </c:dLbl>
            <c:dLbl>
              <c:idx val="999"/>
              <c:tx>
                <c:rich>
                  <a:bodyPr/>
                  <a:lstStyle/>
                  <a:p>
                    <a:fld id="{0861F632-5983-4BA5-B70C-5FA6DB9805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7-4AD7-4CF1-A9AE-C60E0A2F94BD}"/>
                </c:ext>
              </c:extLst>
            </c:dLbl>
            <c:dLbl>
              <c:idx val="1000"/>
              <c:tx>
                <c:rich>
                  <a:bodyPr/>
                  <a:lstStyle/>
                  <a:p>
                    <a:fld id="{4EF202DF-21FF-4FD5-BBE2-3B1C1EDBBE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8-4AD7-4CF1-A9AE-C60E0A2F94BD}"/>
                </c:ext>
              </c:extLst>
            </c:dLbl>
            <c:dLbl>
              <c:idx val="1001"/>
              <c:tx>
                <c:rich>
                  <a:bodyPr/>
                  <a:lstStyle/>
                  <a:p>
                    <a:fld id="{6216F954-E1E2-427B-8647-9B3AC2487A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9-4AD7-4CF1-A9AE-C60E0A2F94BD}"/>
                </c:ext>
              </c:extLst>
            </c:dLbl>
            <c:dLbl>
              <c:idx val="1002"/>
              <c:tx>
                <c:rich>
                  <a:bodyPr/>
                  <a:lstStyle/>
                  <a:p>
                    <a:fld id="{98A926AD-7C8D-4565-8EBB-6E98993577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A-4AD7-4CF1-A9AE-C60E0A2F94BD}"/>
                </c:ext>
              </c:extLst>
            </c:dLbl>
            <c:dLbl>
              <c:idx val="1003"/>
              <c:tx>
                <c:rich>
                  <a:bodyPr/>
                  <a:lstStyle/>
                  <a:p>
                    <a:fld id="{5AF11407-40F5-4B86-9393-398F44B5A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B-4AD7-4CF1-A9AE-C60E0A2F94BD}"/>
                </c:ext>
              </c:extLst>
            </c:dLbl>
            <c:dLbl>
              <c:idx val="1004"/>
              <c:tx>
                <c:rich>
                  <a:bodyPr/>
                  <a:lstStyle/>
                  <a:p>
                    <a:fld id="{4F084307-5010-428C-BB63-1143077A78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C-4AD7-4CF1-A9AE-C60E0A2F94BD}"/>
                </c:ext>
              </c:extLst>
            </c:dLbl>
            <c:dLbl>
              <c:idx val="1005"/>
              <c:tx>
                <c:rich>
                  <a:bodyPr/>
                  <a:lstStyle/>
                  <a:p>
                    <a:fld id="{29AB1CF6-B81F-4C4B-B9FF-C981FE4EB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D-4AD7-4CF1-A9AE-C60E0A2F94BD}"/>
                </c:ext>
              </c:extLst>
            </c:dLbl>
            <c:dLbl>
              <c:idx val="1006"/>
              <c:tx>
                <c:rich>
                  <a:bodyPr/>
                  <a:lstStyle/>
                  <a:p>
                    <a:fld id="{FE8F3F47-02E3-4851-8661-BC90965B07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E-4AD7-4CF1-A9AE-C60E0A2F94BD}"/>
                </c:ext>
              </c:extLst>
            </c:dLbl>
            <c:dLbl>
              <c:idx val="1007"/>
              <c:tx>
                <c:rich>
                  <a:bodyPr/>
                  <a:lstStyle/>
                  <a:p>
                    <a:fld id="{4C31387E-0600-4E3E-A0E3-4EE4BA7990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F-4AD7-4CF1-A9AE-C60E0A2F94BD}"/>
                </c:ext>
              </c:extLst>
            </c:dLbl>
            <c:dLbl>
              <c:idx val="1008"/>
              <c:tx>
                <c:rich>
                  <a:bodyPr/>
                  <a:lstStyle/>
                  <a:p>
                    <a:fld id="{0FFB51EB-2966-44ED-874F-7A6111BE00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0-4AD7-4CF1-A9AE-C60E0A2F94BD}"/>
                </c:ext>
              </c:extLst>
            </c:dLbl>
            <c:dLbl>
              <c:idx val="1009"/>
              <c:tx>
                <c:rich>
                  <a:bodyPr/>
                  <a:lstStyle/>
                  <a:p>
                    <a:fld id="{7C619A4A-83CB-4CCD-9086-14F21322FF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1-4AD7-4CF1-A9AE-C60E0A2F94BD}"/>
                </c:ext>
              </c:extLst>
            </c:dLbl>
            <c:dLbl>
              <c:idx val="1010"/>
              <c:tx>
                <c:rich>
                  <a:bodyPr/>
                  <a:lstStyle/>
                  <a:p>
                    <a:fld id="{595586E7-0B1A-45A1-87CF-3126E982E2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2-4AD7-4CF1-A9AE-C60E0A2F94BD}"/>
                </c:ext>
              </c:extLst>
            </c:dLbl>
            <c:dLbl>
              <c:idx val="1011"/>
              <c:tx>
                <c:rich>
                  <a:bodyPr/>
                  <a:lstStyle/>
                  <a:p>
                    <a:fld id="{ED538572-94FA-47A7-B472-108B7EF626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3-4AD7-4CF1-A9AE-C60E0A2F94BD}"/>
                </c:ext>
              </c:extLst>
            </c:dLbl>
            <c:dLbl>
              <c:idx val="1012"/>
              <c:tx>
                <c:rich>
                  <a:bodyPr/>
                  <a:lstStyle/>
                  <a:p>
                    <a:fld id="{872209B2-7C18-4133-9E38-DB91AE0306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4-4AD7-4CF1-A9AE-C60E0A2F94BD}"/>
                </c:ext>
              </c:extLst>
            </c:dLbl>
            <c:dLbl>
              <c:idx val="1013"/>
              <c:tx>
                <c:rich>
                  <a:bodyPr/>
                  <a:lstStyle/>
                  <a:p>
                    <a:fld id="{CE17FAFF-A51E-4C2A-8C2C-5C9E55733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5-4AD7-4CF1-A9AE-C60E0A2F94BD}"/>
                </c:ext>
              </c:extLst>
            </c:dLbl>
            <c:dLbl>
              <c:idx val="1014"/>
              <c:tx>
                <c:rich>
                  <a:bodyPr/>
                  <a:lstStyle/>
                  <a:p>
                    <a:fld id="{D4CA3764-B8E2-469E-8909-874466DC10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6-4AD7-4CF1-A9AE-C60E0A2F94BD}"/>
                </c:ext>
              </c:extLst>
            </c:dLbl>
            <c:dLbl>
              <c:idx val="1015"/>
              <c:tx>
                <c:rich>
                  <a:bodyPr/>
                  <a:lstStyle/>
                  <a:p>
                    <a:fld id="{30713E23-E1D2-478A-B1DF-8BD3FE11BA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7-4AD7-4CF1-A9AE-C60E0A2F94BD}"/>
                </c:ext>
              </c:extLst>
            </c:dLbl>
            <c:dLbl>
              <c:idx val="1016"/>
              <c:tx>
                <c:rich>
                  <a:bodyPr/>
                  <a:lstStyle/>
                  <a:p>
                    <a:fld id="{EFE26339-F5AE-4F77-894D-2507C7C44C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8-4AD7-4CF1-A9AE-C60E0A2F94BD}"/>
                </c:ext>
              </c:extLst>
            </c:dLbl>
            <c:dLbl>
              <c:idx val="1017"/>
              <c:tx>
                <c:rich>
                  <a:bodyPr/>
                  <a:lstStyle/>
                  <a:p>
                    <a:fld id="{B5722854-9E7F-4C96-8FA0-6626989000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9-4AD7-4CF1-A9AE-C60E0A2F94BD}"/>
                </c:ext>
              </c:extLst>
            </c:dLbl>
            <c:dLbl>
              <c:idx val="1018"/>
              <c:tx>
                <c:rich>
                  <a:bodyPr/>
                  <a:lstStyle/>
                  <a:p>
                    <a:fld id="{68B80E0A-66DA-4F20-B066-6856F032A3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A-4AD7-4CF1-A9AE-C60E0A2F94BD}"/>
                </c:ext>
              </c:extLst>
            </c:dLbl>
            <c:dLbl>
              <c:idx val="1019"/>
              <c:tx>
                <c:rich>
                  <a:bodyPr/>
                  <a:lstStyle/>
                  <a:p>
                    <a:fld id="{F07060A5-DF64-4EDC-931A-1ECE129BD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B-4AD7-4CF1-A9AE-C60E0A2F94BD}"/>
                </c:ext>
              </c:extLst>
            </c:dLbl>
            <c:dLbl>
              <c:idx val="1020"/>
              <c:tx>
                <c:rich>
                  <a:bodyPr/>
                  <a:lstStyle/>
                  <a:p>
                    <a:fld id="{7C7995D3-D890-4E9B-A339-FB41265DBB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C-4AD7-4CF1-A9AE-C60E0A2F94BD}"/>
                </c:ext>
              </c:extLst>
            </c:dLbl>
            <c:dLbl>
              <c:idx val="1021"/>
              <c:tx>
                <c:rich>
                  <a:bodyPr/>
                  <a:lstStyle/>
                  <a:p>
                    <a:fld id="{97259E0F-E06B-407F-BE62-41B304C748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D-4AD7-4CF1-A9AE-C60E0A2F94BD}"/>
                </c:ext>
              </c:extLst>
            </c:dLbl>
            <c:dLbl>
              <c:idx val="1022"/>
              <c:tx>
                <c:rich>
                  <a:bodyPr/>
                  <a:lstStyle/>
                  <a:p>
                    <a:fld id="{51D78F11-5D4A-4C6F-86D8-9F796D1C1E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E-4AD7-4CF1-A9AE-C60E0A2F94BD}"/>
                </c:ext>
              </c:extLst>
            </c:dLbl>
            <c:dLbl>
              <c:idx val="1023"/>
              <c:tx>
                <c:rich>
                  <a:bodyPr/>
                  <a:lstStyle/>
                  <a:p>
                    <a:fld id="{DA612689-8D25-4035-BDC6-E5FABB7648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F-4AD7-4CF1-A9AE-C60E0A2F94BD}"/>
                </c:ext>
              </c:extLst>
            </c:dLbl>
            <c:dLbl>
              <c:idx val="1024"/>
              <c:tx>
                <c:rich>
                  <a:bodyPr/>
                  <a:lstStyle/>
                  <a:p>
                    <a:fld id="{7CD77E14-D5A4-49D2-AB8A-CC99A1BA4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0-4AD7-4CF1-A9AE-C60E0A2F94BD}"/>
                </c:ext>
              </c:extLst>
            </c:dLbl>
            <c:dLbl>
              <c:idx val="1025"/>
              <c:tx>
                <c:rich>
                  <a:bodyPr/>
                  <a:lstStyle/>
                  <a:p>
                    <a:fld id="{DB25AB6D-8340-4B1F-9C75-89D5532E0F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1-4AD7-4CF1-A9AE-C60E0A2F94BD}"/>
                </c:ext>
              </c:extLst>
            </c:dLbl>
            <c:dLbl>
              <c:idx val="1026"/>
              <c:tx>
                <c:rich>
                  <a:bodyPr/>
                  <a:lstStyle/>
                  <a:p>
                    <a:fld id="{543F4490-94A8-482A-A2C7-89932C35EB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2-4AD7-4CF1-A9AE-C60E0A2F94BD}"/>
                </c:ext>
              </c:extLst>
            </c:dLbl>
            <c:dLbl>
              <c:idx val="1027"/>
              <c:tx>
                <c:rich>
                  <a:bodyPr/>
                  <a:lstStyle/>
                  <a:p>
                    <a:fld id="{23A77D2A-A7D5-4D0F-A9A0-0617EF5012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3-4AD7-4CF1-A9AE-C60E0A2F94BD}"/>
                </c:ext>
              </c:extLst>
            </c:dLbl>
            <c:dLbl>
              <c:idx val="1028"/>
              <c:tx>
                <c:rich>
                  <a:bodyPr/>
                  <a:lstStyle/>
                  <a:p>
                    <a:fld id="{5470800E-E846-43A4-BEE0-AA24CF78DA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4-4AD7-4CF1-A9AE-C60E0A2F94BD}"/>
                </c:ext>
              </c:extLst>
            </c:dLbl>
            <c:dLbl>
              <c:idx val="1029"/>
              <c:tx>
                <c:rich>
                  <a:bodyPr/>
                  <a:lstStyle/>
                  <a:p>
                    <a:fld id="{0DE9F8A2-460B-44E2-9E47-6878E69313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5-4AD7-4CF1-A9AE-C60E0A2F94BD}"/>
                </c:ext>
              </c:extLst>
            </c:dLbl>
            <c:dLbl>
              <c:idx val="1030"/>
              <c:tx>
                <c:rich>
                  <a:bodyPr/>
                  <a:lstStyle/>
                  <a:p>
                    <a:fld id="{10B1602D-6685-43F5-8908-AEF8446C3D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6-4AD7-4CF1-A9AE-C60E0A2F94BD}"/>
                </c:ext>
              </c:extLst>
            </c:dLbl>
            <c:dLbl>
              <c:idx val="1031"/>
              <c:tx>
                <c:rich>
                  <a:bodyPr/>
                  <a:lstStyle/>
                  <a:p>
                    <a:fld id="{D9484FB5-DA44-4EDC-A6B2-453DCA8677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7-4AD7-4CF1-A9AE-C60E0A2F94BD}"/>
                </c:ext>
              </c:extLst>
            </c:dLbl>
            <c:dLbl>
              <c:idx val="1032"/>
              <c:tx>
                <c:rich>
                  <a:bodyPr/>
                  <a:lstStyle/>
                  <a:p>
                    <a:fld id="{BBF65132-9442-489E-8794-F880CCE053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8-4AD7-4CF1-A9AE-C60E0A2F94BD}"/>
                </c:ext>
              </c:extLst>
            </c:dLbl>
            <c:dLbl>
              <c:idx val="1033"/>
              <c:tx>
                <c:rich>
                  <a:bodyPr/>
                  <a:lstStyle/>
                  <a:p>
                    <a:fld id="{D8AFFF11-0A6F-4A5F-9CE9-E83AD89D90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9-4AD7-4CF1-A9AE-C60E0A2F94BD}"/>
                </c:ext>
              </c:extLst>
            </c:dLbl>
            <c:dLbl>
              <c:idx val="1034"/>
              <c:tx>
                <c:rich>
                  <a:bodyPr/>
                  <a:lstStyle/>
                  <a:p>
                    <a:fld id="{C53D5801-5C49-4FEC-B087-72CACFCA0D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A-4AD7-4CF1-A9AE-C60E0A2F94BD}"/>
                </c:ext>
              </c:extLst>
            </c:dLbl>
            <c:dLbl>
              <c:idx val="1035"/>
              <c:tx>
                <c:rich>
                  <a:bodyPr/>
                  <a:lstStyle/>
                  <a:p>
                    <a:fld id="{1218573D-789D-4164-B68B-D2CFC96678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B-4AD7-4CF1-A9AE-C60E0A2F94BD}"/>
                </c:ext>
              </c:extLst>
            </c:dLbl>
            <c:dLbl>
              <c:idx val="1036"/>
              <c:tx>
                <c:rich>
                  <a:bodyPr/>
                  <a:lstStyle/>
                  <a:p>
                    <a:fld id="{FDF96FF4-02F5-46C8-8F78-DE58E4897B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C-4AD7-4CF1-A9AE-C60E0A2F94BD}"/>
                </c:ext>
              </c:extLst>
            </c:dLbl>
            <c:dLbl>
              <c:idx val="1037"/>
              <c:tx>
                <c:rich>
                  <a:bodyPr/>
                  <a:lstStyle/>
                  <a:p>
                    <a:fld id="{0A74D205-9831-47AB-B7F6-133A5BC949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D-4AD7-4CF1-A9AE-C60E0A2F94BD}"/>
                </c:ext>
              </c:extLst>
            </c:dLbl>
            <c:dLbl>
              <c:idx val="1038"/>
              <c:tx>
                <c:rich>
                  <a:bodyPr/>
                  <a:lstStyle/>
                  <a:p>
                    <a:fld id="{94025747-5353-4ABB-98E5-C9D629A806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E-4AD7-4CF1-A9AE-C60E0A2F94BD}"/>
                </c:ext>
              </c:extLst>
            </c:dLbl>
            <c:dLbl>
              <c:idx val="1039"/>
              <c:tx>
                <c:rich>
                  <a:bodyPr/>
                  <a:lstStyle/>
                  <a:p>
                    <a:fld id="{8C4EA211-2260-41A2-834A-C208242192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F-4AD7-4CF1-A9AE-C60E0A2F94BD}"/>
                </c:ext>
              </c:extLst>
            </c:dLbl>
            <c:dLbl>
              <c:idx val="1040"/>
              <c:tx>
                <c:rich>
                  <a:bodyPr/>
                  <a:lstStyle/>
                  <a:p>
                    <a:fld id="{40D9C09D-DE9D-4C34-B1CA-C26F1BE63D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0-4AD7-4CF1-A9AE-C60E0A2F94BD}"/>
                </c:ext>
              </c:extLst>
            </c:dLbl>
            <c:dLbl>
              <c:idx val="1041"/>
              <c:tx>
                <c:rich>
                  <a:bodyPr/>
                  <a:lstStyle/>
                  <a:p>
                    <a:fld id="{206AA601-FF0B-4C3D-AFEF-CE0BE59A2F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1-4AD7-4CF1-A9AE-C60E0A2F94BD}"/>
                </c:ext>
              </c:extLst>
            </c:dLbl>
            <c:dLbl>
              <c:idx val="1042"/>
              <c:tx>
                <c:rich>
                  <a:bodyPr/>
                  <a:lstStyle/>
                  <a:p>
                    <a:fld id="{FACAD477-CA0B-4A85-A9F8-0B7924F8CB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2-4AD7-4CF1-A9AE-C60E0A2F94BD}"/>
                </c:ext>
              </c:extLst>
            </c:dLbl>
            <c:dLbl>
              <c:idx val="1043"/>
              <c:tx>
                <c:rich>
                  <a:bodyPr/>
                  <a:lstStyle/>
                  <a:p>
                    <a:fld id="{8555DB41-B48F-44A5-ACF3-D73C8DB0E9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3-4AD7-4CF1-A9AE-C60E0A2F94BD}"/>
                </c:ext>
              </c:extLst>
            </c:dLbl>
            <c:dLbl>
              <c:idx val="1044"/>
              <c:tx>
                <c:rich>
                  <a:bodyPr/>
                  <a:lstStyle/>
                  <a:p>
                    <a:fld id="{5F41370D-35A9-43E7-9665-5958E3D98B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4-4AD7-4CF1-A9AE-C60E0A2F94BD}"/>
                </c:ext>
              </c:extLst>
            </c:dLbl>
            <c:dLbl>
              <c:idx val="1045"/>
              <c:tx>
                <c:rich>
                  <a:bodyPr/>
                  <a:lstStyle/>
                  <a:p>
                    <a:fld id="{85DAB5C4-1325-46E6-94BF-09663F9553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5-4AD7-4CF1-A9AE-C60E0A2F94BD}"/>
                </c:ext>
              </c:extLst>
            </c:dLbl>
            <c:dLbl>
              <c:idx val="1046"/>
              <c:tx>
                <c:rich>
                  <a:bodyPr/>
                  <a:lstStyle/>
                  <a:p>
                    <a:fld id="{0E20EE4A-19A9-4B5E-8941-FA7038EDCC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6-4AD7-4CF1-A9AE-C60E0A2F94BD}"/>
                </c:ext>
              </c:extLst>
            </c:dLbl>
            <c:dLbl>
              <c:idx val="1047"/>
              <c:tx>
                <c:rich>
                  <a:bodyPr/>
                  <a:lstStyle/>
                  <a:p>
                    <a:fld id="{08895269-22D6-40E9-BA86-FDF5CCD635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7-4AD7-4CF1-A9AE-C60E0A2F94BD}"/>
                </c:ext>
              </c:extLst>
            </c:dLbl>
            <c:dLbl>
              <c:idx val="1048"/>
              <c:tx>
                <c:rich>
                  <a:bodyPr/>
                  <a:lstStyle/>
                  <a:p>
                    <a:fld id="{2FB5C994-8E33-4E3B-A6C4-456D8323BC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8-4AD7-4CF1-A9AE-C60E0A2F94BD}"/>
                </c:ext>
              </c:extLst>
            </c:dLbl>
            <c:dLbl>
              <c:idx val="1049"/>
              <c:tx>
                <c:rich>
                  <a:bodyPr/>
                  <a:lstStyle/>
                  <a:p>
                    <a:fld id="{405B2256-290C-4E37-84DF-04A6858430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9-4AD7-4CF1-A9AE-C60E0A2F94BD}"/>
                </c:ext>
              </c:extLst>
            </c:dLbl>
            <c:dLbl>
              <c:idx val="1050"/>
              <c:tx>
                <c:rich>
                  <a:bodyPr/>
                  <a:lstStyle/>
                  <a:p>
                    <a:fld id="{0ED1C8A3-CBB8-46EB-BD66-8AB2C2EA25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A-4AD7-4CF1-A9AE-C60E0A2F94BD}"/>
                </c:ext>
              </c:extLst>
            </c:dLbl>
            <c:dLbl>
              <c:idx val="1051"/>
              <c:tx>
                <c:rich>
                  <a:bodyPr/>
                  <a:lstStyle/>
                  <a:p>
                    <a:fld id="{0C052831-3BCF-4E52-9E20-A299FAEC2D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B-4AD7-4CF1-A9AE-C60E0A2F94BD}"/>
                </c:ext>
              </c:extLst>
            </c:dLbl>
            <c:dLbl>
              <c:idx val="1052"/>
              <c:tx>
                <c:rich>
                  <a:bodyPr/>
                  <a:lstStyle/>
                  <a:p>
                    <a:fld id="{7F92381B-09EC-4B61-8B00-6837071477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C-4AD7-4CF1-A9AE-C60E0A2F94BD}"/>
                </c:ext>
              </c:extLst>
            </c:dLbl>
            <c:dLbl>
              <c:idx val="1053"/>
              <c:tx>
                <c:rich>
                  <a:bodyPr/>
                  <a:lstStyle/>
                  <a:p>
                    <a:fld id="{3C9F2747-54C6-4A7A-A02B-82561FE8B4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D-4AD7-4CF1-A9AE-C60E0A2F94BD}"/>
                </c:ext>
              </c:extLst>
            </c:dLbl>
            <c:dLbl>
              <c:idx val="1054"/>
              <c:tx>
                <c:rich>
                  <a:bodyPr/>
                  <a:lstStyle/>
                  <a:p>
                    <a:fld id="{EA24D21B-A961-4A25-AB44-69382FF6BE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E-4AD7-4CF1-A9AE-C60E0A2F94BD}"/>
                </c:ext>
              </c:extLst>
            </c:dLbl>
            <c:dLbl>
              <c:idx val="1055"/>
              <c:tx>
                <c:rich>
                  <a:bodyPr/>
                  <a:lstStyle/>
                  <a:p>
                    <a:fld id="{DFED33C7-A01D-4DD7-B2D8-CD159BE035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F-4AD7-4CF1-A9AE-C60E0A2F94BD}"/>
                </c:ext>
              </c:extLst>
            </c:dLbl>
            <c:dLbl>
              <c:idx val="1056"/>
              <c:tx>
                <c:rich>
                  <a:bodyPr/>
                  <a:lstStyle/>
                  <a:p>
                    <a:fld id="{8A1E7642-29C0-418F-B5FC-D106C3B7E1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0-4AD7-4CF1-A9AE-C60E0A2F94BD}"/>
                </c:ext>
              </c:extLst>
            </c:dLbl>
            <c:dLbl>
              <c:idx val="1057"/>
              <c:tx>
                <c:rich>
                  <a:bodyPr/>
                  <a:lstStyle/>
                  <a:p>
                    <a:fld id="{F03D9FD8-7784-4F30-A9B7-18F465BB3F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1-4AD7-4CF1-A9AE-C60E0A2F94BD}"/>
                </c:ext>
              </c:extLst>
            </c:dLbl>
            <c:dLbl>
              <c:idx val="1058"/>
              <c:tx>
                <c:rich>
                  <a:bodyPr/>
                  <a:lstStyle/>
                  <a:p>
                    <a:fld id="{7A0F0732-2C30-4102-885A-EEEB91F2FE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2-4AD7-4CF1-A9AE-C60E0A2F94BD}"/>
                </c:ext>
              </c:extLst>
            </c:dLbl>
            <c:dLbl>
              <c:idx val="1059"/>
              <c:tx>
                <c:rich>
                  <a:bodyPr/>
                  <a:lstStyle/>
                  <a:p>
                    <a:fld id="{75843A98-C7A8-4A45-B642-00025857CC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3-4AD7-4CF1-A9AE-C60E0A2F94BD}"/>
                </c:ext>
              </c:extLst>
            </c:dLbl>
            <c:dLbl>
              <c:idx val="1060"/>
              <c:tx>
                <c:rich>
                  <a:bodyPr/>
                  <a:lstStyle/>
                  <a:p>
                    <a:fld id="{9210C0EA-7E06-40FC-A462-43F15BFBC4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4-4AD7-4CF1-A9AE-C60E0A2F94BD}"/>
                </c:ext>
              </c:extLst>
            </c:dLbl>
            <c:dLbl>
              <c:idx val="1061"/>
              <c:tx>
                <c:rich>
                  <a:bodyPr/>
                  <a:lstStyle/>
                  <a:p>
                    <a:fld id="{76B070F6-A5B0-490D-8872-279F2C8F60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5-4AD7-4CF1-A9AE-C60E0A2F94BD}"/>
                </c:ext>
              </c:extLst>
            </c:dLbl>
            <c:dLbl>
              <c:idx val="1062"/>
              <c:tx>
                <c:rich>
                  <a:bodyPr/>
                  <a:lstStyle/>
                  <a:p>
                    <a:fld id="{3AE2F848-210A-46B7-8ED2-0CAC1AED87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6-4AD7-4CF1-A9AE-C60E0A2F94BD}"/>
                </c:ext>
              </c:extLst>
            </c:dLbl>
            <c:dLbl>
              <c:idx val="1063"/>
              <c:tx>
                <c:rich>
                  <a:bodyPr/>
                  <a:lstStyle/>
                  <a:p>
                    <a:fld id="{3D1AE366-AF22-4BB7-9130-52F4EB8AC2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7-4AD7-4CF1-A9AE-C60E0A2F94BD}"/>
                </c:ext>
              </c:extLst>
            </c:dLbl>
            <c:dLbl>
              <c:idx val="1064"/>
              <c:tx>
                <c:rich>
                  <a:bodyPr/>
                  <a:lstStyle/>
                  <a:p>
                    <a:fld id="{E5DA9CC4-E9DF-4224-9A07-050A94D238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8-4AD7-4CF1-A9AE-C60E0A2F94BD}"/>
                </c:ext>
              </c:extLst>
            </c:dLbl>
            <c:dLbl>
              <c:idx val="1065"/>
              <c:tx>
                <c:rich>
                  <a:bodyPr/>
                  <a:lstStyle/>
                  <a:p>
                    <a:fld id="{CD225C97-ACF7-4428-A9D1-4A3A42CD5F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9-4AD7-4CF1-A9AE-C60E0A2F94BD}"/>
                </c:ext>
              </c:extLst>
            </c:dLbl>
            <c:dLbl>
              <c:idx val="1066"/>
              <c:tx>
                <c:rich>
                  <a:bodyPr/>
                  <a:lstStyle/>
                  <a:p>
                    <a:fld id="{460D607A-85F7-41D4-967A-F1C0F7E56D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A-4AD7-4CF1-A9AE-C60E0A2F94BD}"/>
                </c:ext>
              </c:extLst>
            </c:dLbl>
            <c:dLbl>
              <c:idx val="1067"/>
              <c:tx>
                <c:rich>
                  <a:bodyPr/>
                  <a:lstStyle/>
                  <a:p>
                    <a:fld id="{84F0340E-D374-47D2-AC47-BDF123E86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B-4AD7-4CF1-A9AE-C60E0A2F94BD}"/>
                </c:ext>
              </c:extLst>
            </c:dLbl>
            <c:dLbl>
              <c:idx val="1068"/>
              <c:tx>
                <c:rich>
                  <a:bodyPr/>
                  <a:lstStyle/>
                  <a:p>
                    <a:fld id="{8EBC73E1-983B-4039-953E-0D3A1B1A2B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C-4AD7-4CF1-A9AE-C60E0A2F94BD}"/>
                </c:ext>
              </c:extLst>
            </c:dLbl>
            <c:dLbl>
              <c:idx val="1069"/>
              <c:tx>
                <c:rich>
                  <a:bodyPr/>
                  <a:lstStyle/>
                  <a:p>
                    <a:fld id="{7BFFE8D8-F56C-4E9F-B61A-D663385C6F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D-4AD7-4CF1-A9AE-C60E0A2F94BD}"/>
                </c:ext>
              </c:extLst>
            </c:dLbl>
            <c:dLbl>
              <c:idx val="1070"/>
              <c:tx>
                <c:rich>
                  <a:bodyPr/>
                  <a:lstStyle/>
                  <a:p>
                    <a:fld id="{1EE358B9-9981-496A-A915-B14AB5B8C2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E-4AD7-4CF1-A9AE-C60E0A2F94BD}"/>
                </c:ext>
              </c:extLst>
            </c:dLbl>
            <c:dLbl>
              <c:idx val="1071"/>
              <c:tx>
                <c:rich>
                  <a:bodyPr/>
                  <a:lstStyle/>
                  <a:p>
                    <a:fld id="{8206DF2F-BDAE-407D-B874-42AB135968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F-4AD7-4CF1-A9AE-C60E0A2F94BD}"/>
                </c:ext>
              </c:extLst>
            </c:dLbl>
            <c:dLbl>
              <c:idx val="1072"/>
              <c:tx>
                <c:rich>
                  <a:bodyPr/>
                  <a:lstStyle/>
                  <a:p>
                    <a:fld id="{63B3CCF9-9D33-4171-AA33-3CFF8EA6B5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0-4AD7-4CF1-A9AE-C60E0A2F94BD}"/>
                </c:ext>
              </c:extLst>
            </c:dLbl>
            <c:dLbl>
              <c:idx val="1073"/>
              <c:tx>
                <c:rich>
                  <a:bodyPr/>
                  <a:lstStyle/>
                  <a:p>
                    <a:fld id="{72A4BD3E-A1BD-4DE0-817D-AFB1D68AA4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1-4AD7-4CF1-A9AE-C60E0A2F94BD}"/>
                </c:ext>
              </c:extLst>
            </c:dLbl>
            <c:dLbl>
              <c:idx val="1074"/>
              <c:tx>
                <c:rich>
                  <a:bodyPr/>
                  <a:lstStyle/>
                  <a:p>
                    <a:fld id="{2F0946F7-2447-43EB-94C1-E65521FED4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2-4AD7-4CF1-A9AE-C60E0A2F94BD}"/>
                </c:ext>
              </c:extLst>
            </c:dLbl>
            <c:dLbl>
              <c:idx val="1075"/>
              <c:tx>
                <c:rich>
                  <a:bodyPr/>
                  <a:lstStyle/>
                  <a:p>
                    <a:fld id="{27D41B84-E918-4201-BF6E-4A574DD4D1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3-4AD7-4CF1-A9AE-C60E0A2F94BD}"/>
                </c:ext>
              </c:extLst>
            </c:dLbl>
            <c:dLbl>
              <c:idx val="1076"/>
              <c:tx>
                <c:rich>
                  <a:bodyPr/>
                  <a:lstStyle/>
                  <a:p>
                    <a:fld id="{6FD51140-A3C1-4899-B166-81177D2C99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4-4AD7-4CF1-A9AE-C60E0A2F94BD}"/>
                </c:ext>
              </c:extLst>
            </c:dLbl>
            <c:dLbl>
              <c:idx val="1077"/>
              <c:tx>
                <c:rich>
                  <a:bodyPr/>
                  <a:lstStyle/>
                  <a:p>
                    <a:fld id="{E98E3620-1E43-4962-BD4A-E0C4F9132B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5-4AD7-4CF1-A9AE-C60E0A2F94BD}"/>
                </c:ext>
              </c:extLst>
            </c:dLbl>
            <c:dLbl>
              <c:idx val="1078"/>
              <c:tx>
                <c:rich>
                  <a:bodyPr/>
                  <a:lstStyle/>
                  <a:p>
                    <a:fld id="{0AFEE5A9-BFF0-4524-B927-25CAC5D1E5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6-4AD7-4CF1-A9AE-C60E0A2F94BD}"/>
                </c:ext>
              </c:extLst>
            </c:dLbl>
            <c:dLbl>
              <c:idx val="1079"/>
              <c:tx>
                <c:rich>
                  <a:bodyPr/>
                  <a:lstStyle/>
                  <a:p>
                    <a:fld id="{7D48B039-9AB7-4C45-92BF-C4F31505A2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7-4AD7-4CF1-A9AE-C60E0A2F94BD}"/>
                </c:ext>
              </c:extLst>
            </c:dLbl>
            <c:dLbl>
              <c:idx val="1080"/>
              <c:tx>
                <c:rich>
                  <a:bodyPr/>
                  <a:lstStyle/>
                  <a:p>
                    <a:fld id="{2292D388-A234-4C29-A207-2A3F99D77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8-4AD7-4CF1-A9AE-C60E0A2F94BD}"/>
                </c:ext>
              </c:extLst>
            </c:dLbl>
            <c:dLbl>
              <c:idx val="1081"/>
              <c:tx>
                <c:rich>
                  <a:bodyPr/>
                  <a:lstStyle/>
                  <a:p>
                    <a:fld id="{2DC91C17-6C0F-4389-9E95-A13042BCA4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9-4AD7-4CF1-A9AE-C60E0A2F94BD}"/>
                </c:ext>
              </c:extLst>
            </c:dLbl>
            <c:dLbl>
              <c:idx val="1082"/>
              <c:tx>
                <c:rich>
                  <a:bodyPr/>
                  <a:lstStyle/>
                  <a:p>
                    <a:fld id="{1A655BC4-F233-4438-ACA6-67737EBCCE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A-4AD7-4CF1-A9AE-C60E0A2F94BD}"/>
                </c:ext>
              </c:extLst>
            </c:dLbl>
            <c:dLbl>
              <c:idx val="1083"/>
              <c:tx>
                <c:rich>
                  <a:bodyPr/>
                  <a:lstStyle/>
                  <a:p>
                    <a:fld id="{2272B970-00DA-4B19-8CCC-9DFDFE63F2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B-4AD7-4CF1-A9AE-C60E0A2F94BD}"/>
                </c:ext>
              </c:extLst>
            </c:dLbl>
            <c:dLbl>
              <c:idx val="1084"/>
              <c:tx>
                <c:rich>
                  <a:bodyPr/>
                  <a:lstStyle/>
                  <a:p>
                    <a:fld id="{94E1A635-A6E9-4EBF-BD4F-2B01210134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C-4AD7-4CF1-A9AE-C60E0A2F94BD}"/>
                </c:ext>
              </c:extLst>
            </c:dLbl>
            <c:dLbl>
              <c:idx val="1085"/>
              <c:tx>
                <c:rich>
                  <a:bodyPr/>
                  <a:lstStyle/>
                  <a:p>
                    <a:fld id="{5750ED0B-5D10-47D3-8BBB-B60517190C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D-4AD7-4CF1-A9AE-C60E0A2F94BD}"/>
                </c:ext>
              </c:extLst>
            </c:dLbl>
            <c:dLbl>
              <c:idx val="1086"/>
              <c:tx>
                <c:rich>
                  <a:bodyPr/>
                  <a:lstStyle/>
                  <a:p>
                    <a:fld id="{2A39CFC3-B29B-40EC-B51B-D4376E1C08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E-4AD7-4CF1-A9AE-C60E0A2F94BD}"/>
                </c:ext>
              </c:extLst>
            </c:dLbl>
            <c:dLbl>
              <c:idx val="1087"/>
              <c:tx>
                <c:rich>
                  <a:bodyPr/>
                  <a:lstStyle/>
                  <a:p>
                    <a:fld id="{DFEC56D9-77A5-4378-AF90-2E0B8213FD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F-4AD7-4CF1-A9AE-C60E0A2F94BD}"/>
                </c:ext>
              </c:extLst>
            </c:dLbl>
            <c:dLbl>
              <c:idx val="1088"/>
              <c:tx>
                <c:rich>
                  <a:bodyPr/>
                  <a:lstStyle/>
                  <a:p>
                    <a:fld id="{06E97495-BD02-4E0D-9EF4-5C32576AC6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0-4AD7-4CF1-A9AE-C60E0A2F94BD}"/>
                </c:ext>
              </c:extLst>
            </c:dLbl>
            <c:dLbl>
              <c:idx val="1089"/>
              <c:tx>
                <c:rich>
                  <a:bodyPr/>
                  <a:lstStyle/>
                  <a:p>
                    <a:fld id="{917AAD36-0000-4D78-B124-80F40CABF0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1-4AD7-4CF1-A9AE-C60E0A2F94BD}"/>
                </c:ext>
              </c:extLst>
            </c:dLbl>
            <c:dLbl>
              <c:idx val="1090"/>
              <c:tx>
                <c:rich>
                  <a:bodyPr/>
                  <a:lstStyle/>
                  <a:p>
                    <a:fld id="{6D430E64-B331-4086-A7F0-A9E1F643F9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2-4AD7-4CF1-A9AE-C60E0A2F94BD}"/>
                </c:ext>
              </c:extLst>
            </c:dLbl>
            <c:dLbl>
              <c:idx val="1091"/>
              <c:tx>
                <c:rich>
                  <a:bodyPr/>
                  <a:lstStyle/>
                  <a:p>
                    <a:fld id="{33E8DD2B-96A7-4F0B-8F4E-BB7D066D4C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3-4AD7-4CF1-A9AE-C60E0A2F94BD}"/>
                </c:ext>
              </c:extLst>
            </c:dLbl>
            <c:dLbl>
              <c:idx val="1092"/>
              <c:tx>
                <c:rich>
                  <a:bodyPr/>
                  <a:lstStyle/>
                  <a:p>
                    <a:fld id="{1C0F3F71-2DBB-4B30-BFA0-B274982218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4-4AD7-4CF1-A9AE-C60E0A2F94BD}"/>
                </c:ext>
              </c:extLst>
            </c:dLbl>
            <c:dLbl>
              <c:idx val="1093"/>
              <c:tx>
                <c:rich>
                  <a:bodyPr/>
                  <a:lstStyle/>
                  <a:p>
                    <a:fld id="{CB58466A-402D-4EA4-A977-9123B0CDE1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5-4AD7-4CF1-A9AE-C60E0A2F94BD}"/>
                </c:ext>
              </c:extLst>
            </c:dLbl>
            <c:dLbl>
              <c:idx val="1094"/>
              <c:tx>
                <c:rich>
                  <a:bodyPr/>
                  <a:lstStyle/>
                  <a:p>
                    <a:fld id="{A4314F6D-9634-439F-AEDE-82434C763F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6-4AD7-4CF1-A9AE-C60E0A2F94BD}"/>
                </c:ext>
              </c:extLst>
            </c:dLbl>
            <c:dLbl>
              <c:idx val="1095"/>
              <c:tx>
                <c:rich>
                  <a:bodyPr/>
                  <a:lstStyle/>
                  <a:p>
                    <a:fld id="{8FB2B88B-97C1-45F1-8FCC-52A8992068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7-4AD7-4CF1-A9AE-C60E0A2F94BD}"/>
                </c:ext>
              </c:extLst>
            </c:dLbl>
            <c:dLbl>
              <c:idx val="1096"/>
              <c:tx>
                <c:rich>
                  <a:bodyPr/>
                  <a:lstStyle/>
                  <a:p>
                    <a:fld id="{1138F60E-BA78-4DA0-91A6-D5E69B0EAA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8-4AD7-4CF1-A9AE-C60E0A2F94BD}"/>
                </c:ext>
              </c:extLst>
            </c:dLbl>
            <c:dLbl>
              <c:idx val="1097"/>
              <c:tx>
                <c:rich>
                  <a:bodyPr/>
                  <a:lstStyle/>
                  <a:p>
                    <a:fld id="{416E990D-A651-4868-9ECA-9C3313E70F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9-4AD7-4CF1-A9AE-C60E0A2F94BD}"/>
                </c:ext>
              </c:extLst>
            </c:dLbl>
            <c:dLbl>
              <c:idx val="1098"/>
              <c:tx>
                <c:rich>
                  <a:bodyPr/>
                  <a:lstStyle/>
                  <a:p>
                    <a:fld id="{02C26E00-7198-411B-9025-0D44E59CA1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A-4AD7-4CF1-A9AE-C60E0A2F94BD}"/>
                </c:ext>
              </c:extLst>
            </c:dLbl>
            <c:dLbl>
              <c:idx val="1099"/>
              <c:tx>
                <c:rich>
                  <a:bodyPr/>
                  <a:lstStyle/>
                  <a:p>
                    <a:fld id="{35AA003E-A8FA-4DB0-88C8-560E8B587D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B-4AD7-4CF1-A9AE-C60E0A2F94BD}"/>
                </c:ext>
              </c:extLst>
            </c:dLbl>
            <c:dLbl>
              <c:idx val="1100"/>
              <c:tx>
                <c:rich>
                  <a:bodyPr/>
                  <a:lstStyle/>
                  <a:p>
                    <a:fld id="{42A3323E-5B5F-4F2D-837A-6F0FB137CB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C-4AD7-4CF1-A9AE-C60E0A2F94BD}"/>
                </c:ext>
              </c:extLst>
            </c:dLbl>
            <c:dLbl>
              <c:idx val="1101"/>
              <c:tx>
                <c:rich>
                  <a:bodyPr/>
                  <a:lstStyle/>
                  <a:p>
                    <a:fld id="{845B20D5-D78D-410A-A789-6A27B16CFB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D-4AD7-4CF1-A9AE-C60E0A2F94BD}"/>
                </c:ext>
              </c:extLst>
            </c:dLbl>
            <c:dLbl>
              <c:idx val="1102"/>
              <c:tx>
                <c:rich>
                  <a:bodyPr/>
                  <a:lstStyle/>
                  <a:p>
                    <a:fld id="{720D7961-86FF-4285-BDF0-58F2B504D4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E-4AD7-4CF1-A9AE-C60E0A2F94BD}"/>
                </c:ext>
              </c:extLst>
            </c:dLbl>
            <c:dLbl>
              <c:idx val="1103"/>
              <c:tx>
                <c:rich>
                  <a:bodyPr/>
                  <a:lstStyle/>
                  <a:p>
                    <a:fld id="{C41EEB96-7258-4E6A-B620-E26E3347F9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F-4AD7-4CF1-A9AE-C60E0A2F94BD}"/>
                </c:ext>
              </c:extLst>
            </c:dLbl>
            <c:dLbl>
              <c:idx val="1104"/>
              <c:tx>
                <c:rich>
                  <a:bodyPr/>
                  <a:lstStyle/>
                  <a:p>
                    <a:fld id="{351348B6-6604-4972-85A5-DAC1DF1978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0-4AD7-4CF1-A9AE-C60E0A2F94BD}"/>
                </c:ext>
              </c:extLst>
            </c:dLbl>
            <c:dLbl>
              <c:idx val="1105"/>
              <c:tx>
                <c:rich>
                  <a:bodyPr/>
                  <a:lstStyle/>
                  <a:p>
                    <a:fld id="{4655181D-724A-4177-B4EB-0C9BC01655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1-4AD7-4CF1-A9AE-C60E0A2F94BD}"/>
                </c:ext>
              </c:extLst>
            </c:dLbl>
            <c:dLbl>
              <c:idx val="1106"/>
              <c:tx>
                <c:rich>
                  <a:bodyPr/>
                  <a:lstStyle/>
                  <a:p>
                    <a:fld id="{C6355F72-5BC0-4779-A746-AEA6B23980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2-4AD7-4CF1-A9AE-C60E0A2F94BD}"/>
                </c:ext>
              </c:extLst>
            </c:dLbl>
            <c:dLbl>
              <c:idx val="1107"/>
              <c:tx>
                <c:rich>
                  <a:bodyPr/>
                  <a:lstStyle/>
                  <a:p>
                    <a:fld id="{134CBDC5-137D-47B0-99A7-48B91D29F6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3-4AD7-4CF1-A9AE-C60E0A2F94BD}"/>
                </c:ext>
              </c:extLst>
            </c:dLbl>
            <c:dLbl>
              <c:idx val="1108"/>
              <c:tx>
                <c:rich>
                  <a:bodyPr/>
                  <a:lstStyle/>
                  <a:p>
                    <a:fld id="{884F4AA0-CD68-4EB6-A005-F48C6B4B0C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4-4AD7-4CF1-A9AE-C60E0A2F94BD}"/>
                </c:ext>
              </c:extLst>
            </c:dLbl>
            <c:dLbl>
              <c:idx val="1109"/>
              <c:tx>
                <c:rich>
                  <a:bodyPr/>
                  <a:lstStyle/>
                  <a:p>
                    <a:fld id="{1881591B-CAAD-4C18-A7A7-519EEA4AFF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5-4AD7-4CF1-A9AE-C60E0A2F94BD}"/>
                </c:ext>
              </c:extLst>
            </c:dLbl>
            <c:dLbl>
              <c:idx val="1110"/>
              <c:tx>
                <c:rich>
                  <a:bodyPr/>
                  <a:lstStyle/>
                  <a:p>
                    <a:fld id="{4CABD33B-2C54-4640-9B49-A8A622A283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6-4AD7-4CF1-A9AE-C60E0A2F94BD}"/>
                </c:ext>
              </c:extLst>
            </c:dLbl>
            <c:dLbl>
              <c:idx val="1111"/>
              <c:tx>
                <c:rich>
                  <a:bodyPr/>
                  <a:lstStyle/>
                  <a:p>
                    <a:fld id="{F7A2BC7D-3E0E-445D-95EC-C42FC2A06B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7-4AD7-4CF1-A9AE-C60E0A2F94BD}"/>
                </c:ext>
              </c:extLst>
            </c:dLbl>
            <c:dLbl>
              <c:idx val="1112"/>
              <c:tx>
                <c:rich>
                  <a:bodyPr/>
                  <a:lstStyle/>
                  <a:p>
                    <a:fld id="{94011741-168F-407D-AF6B-82C65D29A9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8-4AD7-4CF1-A9AE-C60E0A2F94BD}"/>
                </c:ext>
              </c:extLst>
            </c:dLbl>
            <c:dLbl>
              <c:idx val="1113"/>
              <c:tx>
                <c:rich>
                  <a:bodyPr/>
                  <a:lstStyle/>
                  <a:p>
                    <a:fld id="{FACC8FA9-CBAB-482F-850D-5EDFBB8ED2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9-4AD7-4CF1-A9AE-C60E0A2F94BD}"/>
                </c:ext>
              </c:extLst>
            </c:dLbl>
            <c:dLbl>
              <c:idx val="1114"/>
              <c:tx>
                <c:rich>
                  <a:bodyPr/>
                  <a:lstStyle/>
                  <a:p>
                    <a:fld id="{3DF6FB25-AF66-486C-8FE6-CC1ACECA78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A-4AD7-4CF1-A9AE-C60E0A2F94BD}"/>
                </c:ext>
              </c:extLst>
            </c:dLbl>
            <c:dLbl>
              <c:idx val="1115"/>
              <c:tx>
                <c:rich>
                  <a:bodyPr/>
                  <a:lstStyle/>
                  <a:p>
                    <a:fld id="{8F504ECE-CAE0-4ED0-A708-DB39C77267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B-4AD7-4CF1-A9AE-C60E0A2F94BD}"/>
                </c:ext>
              </c:extLst>
            </c:dLbl>
            <c:dLbl>
              <c:idx val="1116"/>
              <c:tx>
                <c:rich>
                  <a:bodyPr/>
                  <a:lstStyle/>
                  <a:p>
                    <a:fld id="{B2AE50A4-42C1-4DA1-B925-EB669E4C44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C-4AD7-4CF1-A9AE-C60E0A2F94BD}"/>
                </c:ext>
              </c:extLst>
            </c:dLbl>
            <c:dLbl>
              <c:idx val="1117"/>
              <c:tx>
                <c:rich>
                  <a:bodyPr/>
                  <a:lstStyle/>
                  <a:p>
                    <a:fld id="{3A82754D-E558-40C6-9788-91120A4149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D-4AD7-4CF1-A9AE-C60E0A2F94BD}"/>
                </c:ext>
              </c:extLst>
            </c:dLbl>
            <c:dLbl>
              <c:idx val="1118"/>
              <c:tx>
                <c:rich>
                  <a:bodyPr/>
                  <a:lstStyle/>
                  <a:p>
                    <a:fld id="{545D0B0B-45C3-44AF-BABE-50C398CA92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E-4AD7-4CF1-A9AE-C60E0A2F94BD}"/>
                </c:ext>
              </c:extLst>
            </c:dLbl>
            <c:dLbl>
              <c:idx val="1119"/>
              <c:tx>
                <c:rich>
                  <a:bodyPr/>
                  <a:lstStyle/>
                  <a:p>
                    <a:fld id="{51AD6AA1-3C74-445E-98F9-D2D278E921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F-4AD7-4CF1-A9AE-C60E0A2F94BD}"/>
                </c:ext>
              </c:extLst>
            </c:dLbl>
            <c:dLbl>
              <c:idx val="1120"/>
              <c:tx>
                <c:rich>
                  <a:bodyPr/>
                  <a:lstStyle/>
                  <a:p>
                    <a:fld id="{00599E76-770B-4147-AAC2-21DCA44B30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0-4AD7-4CF1-A9AE-C60E0A2F94BD}"/>
                </c:ext>
              </c:extLst>
            </c:dLbl>
            <c:dLbl>
              <c:idx val="1121"/>
              <c:tx>
                <c:rich>
                  <a:bodyPr/>
                  <a:lstStyle/>
                  <a:p>
                    <a:fld id="{578D12DE-F67A-49D7-8F38-D461476164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1-4AD7-4CF1-A9AE-C60E0A2F94BD}"/>
                </c:ext>
              </c:extLst>
            </c:dLbl>
            <c:dLbl>
              <c:idx val="1122"/>
              <c:tx>
                <c:rich>
                  <a:bodyPr/>
                  <a:lstStyle/>
                  <a:p>
                    <a:fld id="{4B81D529-E0BA-4A1D-AD80-AB04321CCB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2-4AD7-4CF1-A9AE-C60E0A2F94BD}"/>
                </c:ext>
              </c:extLst>
            </c:dLbl>
            <c:dLbl>
              <c:idx val="1123"/>
              <c:tx>
                <c:rich>
                  <a:bodyPr/>
                  <a:lstStyle/>
                  <a:p>
                    <a:fld id="{063AF4C9-E146-4558-B2C8-115B9CEE6D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3-4AD7-4CF1-A9AE-C60E0A2F94BD}"/>
                </c:ext>
              </c:extLst>
            </c:dLbl>
            <c:dLbl>
              <c:idx val="1124"/>
              <c:tx>
                <c:rich>
                  <a:bodyPr/>
                  <a:lstStyle/>
                  <a:p>
                    <a:fld id="{E1F94185-E85A-46CB-A16B-9C22C6106A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4-4AD7-4CF1-A9AE-C60E0A2F94BD}"/>
                </c:ext>
              </c:extLst>
            </c:dLbl>
            <c:dLbl>
              <c:idx val="1125"/>
              <c:tx>
                <c:rich>
                  <a:bodyPr/>
                  <a:lstStyle/>
                  <a:p>
                    <a:fld id="{951625E8-0949-4F18-88D8-3C7F51983C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5-4AD7-4CF1-A9AE-C60E0A2F94BD}"/>
                </c:ext>
              </c:extLst>
            </c:dLbl>
            <c:dLbl>
              <c:idx val="1126"/>
              <c:tx>
                <c:rich>
                  <a:bodyPr/>
                  <a:lstStyle/>
                  <a:p>
                    <a:fld id="{38C71981-B7B4-4056-82CA-CD9FAAE1FB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6-4AD7-4CF1-A9AE-C60E0A2F94BD}"/>
                </c:ext>
              </c:extLst>
            </c:dLbl>
            <c:dLbl>
              <c:idx val="1127"/>
              <c:tx>
                <c:rich>
                  <a:bodyPr/>
                  <a:lstStyle/>
                  <a:p>
                    <a:fld id="{CA86B56D-A08E-4415-A84A-12D2DB5FE0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7-4AD7-4CF1-A9AE-C60E0A2F94BD}"/>
                </c:ext>
              </c:extLst>
            </c:dLbl>
            <c:dLbl>
              <c:idx val="1128"/>
              <c:tx>
                <c:rich>
                  <a:bodyPr/>
                  <a:lstStyle/>
                  <a:p>
                    <a:fld id="{4D0E0CE3-E099-408A-9F11-ADB367F1C5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8-4AD7-4CF1-A9AE-C60E0A2F94BD}"/>
                </c:ext>
              </c:extLst>
            </c:dLbl>
            <c:dLbl>
              <c:idx val="1129"/>
              <c:tx>
                <c:rich>
                  <a:bodyPr/>
                  <a:lstStyle/>
                  <a:p>
                    <a:fld id="{141E5EC4-DC52-47C5-8700-BD2D72D464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9-4AD7-4CF1-A9AE-C60E0A2F94BD}"/>
                </c:ext>
              </c:extLst>
            </c:dLbl>
            <c:dLbl>
              <c:idx val="1130"/>
              <c:tx>
                <c:rich>
                  <a:bodyPr/>
                  <a:lstStyle/>
                  <a:p>
                    <a:fld id="{A0960AE8-DA84-42FA-BAFA-77B8DB4BE0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A-4AD7-4CF1-A9AE-C60E0A2F94BD}"/>
                </c:ext>
              </c:extLst>
            </c:dLbl>
            <c:dLbl>
              <c:idx val="1131"/>
              <c:tx>
                <c:rich>
                  <a:bodyPr/>
                  <a:lstStyle/>
                  <a:p>
                    <a:fld id="{F6F68165-7020-4167-A9B4-3C32860FF0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B-4AD7-4CF1-A9AE-C60E0A2F94BD}"/>
                </c:ext>
              </c:extLst>
            </c:dLbl>
            <c:dLbl>
              <c:idx val="1132"/>
              <c:tx>
                <c:rich>
                  <a:bodyPr/>
                  <a:lstStyle/>
                  <a:p>
                    <a:fld id="{652ED858-4E48-44FB-8D6E-126D371B9A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C-4AD7-4CF1-A9AE-C60E0A2F94BD}"/>
                </c:ext>
              </c:extLst>
            </c:dLbl>
            <c:dLbl>
              <c:idx val="1133"/>
              <c:tx>
                <c:rich>
                  <a:bodyPr/>
                  <a:lstStyle/>
                  <a:p>
                    <a:fld id="{00277FC7-C0D4-45C8-9F46-8C130CE1BE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D-4AD7-4CF1-A9AE-C60E0A2F94BD}"/>
                </c:ext>
              </c:extLst>
            </c:dLbl>
            <c:dLbl>
              <c:idx val="1134"/>
              <c:tx>
                <c:rich>
                  <a:bodyPr/>
                  <a:lstStyle/>
                  <a:p>
                    <a:fld id="{911AE1F8-850E-489E-85A8-FEA2C19A78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E-4AD7-4CF1-A9AE-C60E0A2F94BD}"/>
                </c:ext>
              </c:extLst>
            </c:dLbl>
            <c:dLbl>
              <c:idx val="1135"/>
              <c:tx>
                <c:rich>
                  <a:bodyPr/>
                  <a:lstStyle/>
                  <a:p>
                    <a:fld id="{207AD8AA-489A-4B39-BD8F-39A0233FA0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F-4AD7-4CF1-A9AE-C60E0A2F94BD}"/>
                </c:ext>
              </c:extLst>
            </c:dLbl>
            <c:dLbl>
              <c:idx val="1136"/>
              <c:tx>
                <c:rich>
                  <a:bodyPr/>
                  <a:lstStyle/>
                  <a:p>
                    <a:fld id="{EA381E03-09AB-45AE-87DA-13EE77FAC0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0-4AD7-4CF1-A9AE-C60E0A2F94BD}"/>
                </c:ext>
              </c:extLst>
            </c:dLbl>
            <c:dLbl>
              <c:idx val="1137"/>
              <c:tx>
                <c:rich>
                  <a:bodyPr/>
                  <a:lstStyle/>
                  <a:p>
                    <a:fld id="{91F1B0C1-3FD7-4C7E-B546-BB38303995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1-4AD7-4CF1-A9AE-C60E0A2F94BD}"/>
                </c:ext>
              </c:extLst>
            </c:dLbl>
            <c:dLbl>
              <c:idx val="1138"/>
              <c:tx>
                <c:rich>
                  <a:bodyPr/>
                  <a:lstStyle/>
                  <a:p>
                    <a:fld id="{4FF77970-59C8-4516-875D-DAE23735F2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2-4AD7-4CF1-A9AE-C60E0A2F94BD}"/>
                </c:ext>
              </c:extLst>
            </c:dLbl>
            <c:dLbl>
              <c:idx val="1139"/>
              <c:tx>
                <c:rich>
                  <a:bodyPr/>
                  <a:lstStyle/>
                  <a:p>
                    <a:fld id="{E001D86E-8938-4E90-9F9E-A0F75DA10C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3-4AD7-4CF1-A9AE-C60E0A2F94BD}"/>
                </c:ext>
              </c:extLst>
            </c:dLbl>
            <c:dLbl>
              <c:idx val="1140"/>
              <c:tx>
                <c:rich>
                  <a:bodyPr/>
                  <a:lstStyle/>
                  <a:p>
                    <a:fld id="{5AF04193-54B1-4096-B01E-342C14C218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4-4AD7-4CF1-A9AE-C60E0A2F94BD}"/>
                </c:ext>
              </c:extLst>
            </c:dLbl>
            <c:dLbl>
              <c:idx val="1141"/>
              <c:tx>
                <c:rich>
                  <a:bodyPr/>
                  <a:lstStyle/>
                  <a:p>
                    <a:fld id="{FC1F74DC-D1AF-43C4-A137-2D95E78F6E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5-4AD7-4CF1-A9AE-C60E0A2F94BD}"/>
                </c:ext>
              </c:extLst>
            </c:dLbl>
            <c:dLbl>
              <c:idx val="1142"/>
              <c:tx>
                <c:rich>
                  <a:bodyPr/>
                  <a:lstStyle/>
                  <a:p>
                    <a:fld id="{2294012F-7222-4738-847F-1580973646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6-4AD7-4CF1-A9AE-C60E0A2F94BD}"/>
                </c:ext>
              </c:extLst>
            </c:dLbl>
            <c:dLbl>
              <c:idx val="1143"/>
              <c:tx>
                <c:rich>
                  <a:bodyPr/>
                  <a:lstStyle/>
                  <a:p>
                    <a:fld id="{E5A48EFE-2FDD-46EB-90CB-A5250F584F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7-4AD7-4CF1-A9AE-C60E0A2F94BD}"/>
                </c:ext>
              </c:extLst>
            </c:dLbl>
            <c:dLbl>
              <c:idx val="1144"/>
              <c:tx>
                <c:rich>
                  <a:bodyPr/>
                  <a:lstStyle/>
                  <a:p>
                    <a:fld id="{7DF4A970-5DB9-4B45-9951-DB154673E3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8-4AD7-4CF1-A9AE-C60E0A2F94BD}"/>
                </c:ext>
              </c:extLst>
            </c:dLbl>
            <c:dLbl>
              <c:idx val="1145"/>
              <c:tx>
                <c:rich>
                  <a:bodyPr/>
                  <a:lstStyle/>
                  <a:p>
                    <a:fld id="{D11A0F6E-FC5E-4BAA-AD99-6876E13BD5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9-4AD7-4CF1-A9AE-C60E0A2F94BD}"/>
                </c:ext>
              </c:extLst>
            </c:dLbl>
            <c:dLbl>
              <c:idx val="1146"/>
              <c:tx>
                <c:rich>
                  <a:bodyPr/>
                  <a:lstStyle/>
                  <a:p>
                    <a:fld id="{8E4F61A9-22C0-4203-9119-4BD0520188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A-4AD7-4CF1-A9AE-C60E0A2F94BD}"/>
                </c:ext>
              </c:extLst>
            </c:dLbl>
            <c:dLbl>
              <c:idx val="1147"/>
              <c:tx>
                <c:rich>
                  <a:bodyPr/>
                  <a:lstStyle/>
                  <a:p>
                    <a:fld id="{CA2A01E0-CD49-47F1-9DBE-61BE927AA9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B-4AD7-4CF1-A9AE-C60E0A2F94BD}"/>
                </c:ext>
              </c:extLst>
            </c:dLbl>
            <c:dLbl>
              <c:idx val="1148"/>
              <c:tx>
                <c:rich>
                  <a:bodyPr/>
                  <a:lstStyle/>
                  <a:p>
                    <a:fld id="{083CA3F3-E4DE-419B-B03E-ADA3F5A68B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C-4AD7-4CF1-A9AE-C60E0A2F94BD}"/>
                </c:ext>
              </c:extLst>
            </c:dLbl>
            <c:dLbl>
              <c:idx val="1149"/>
              <c:tx>
                <c:rich>
                  <a:bodyPr/>
                  <a:lstStyle/>
                  <a:p>
                    <a:fld id="{D38D2E13-E8BC-4A45-877D-14FFF4F46F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D-4AD7-4CF1-A9AE-C60E0A2F94BD}"/>
                </c:ext>
              </c:extLst>
            </c:dLbl>
            <c:dLbl>
              <c:idx val="1150"/>
              <c:tx>
                <c:rich>
                  <a:bodyPr/>
                  <a:lstStyle/>
                  <a:p>
                    <a:fld id="{651454F8-7FE0-4BC7-AC69-73710CE8F1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E-4AD7-4CF1-A9AE-C60E0A2F94BD}"/>
                </c:ext>
              </c:extLst>
            </c:dLbl>
            <c:dLbl>
              <c:idx val="1151"/>
              <c:tx>
                <c:rich>
                  <a:bodyPr/>
                  <a:lstStyle/>
                  <a:p>
                    <a:fld id="{4C913C64-D2DD-4F29-A226-87B72D23FC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F-4AD7-4CF1-A9AE-C60E0A2F94BD}"/>
                </c:ext>
              </c:extLst>
            </c:dLbl>
            <c:dLbl>
              <c:idx val="1152"/>
              <c:tx>
                <c:rich>
                  <a:bodyPr/>
                  <a:lstStyle/>
                  <a:p>
                    <a:fld id="{E087FB82-FE56-40A6-A615-5D412A0917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0-4AD7-4CF1-A9AE-C60E0A2F94BD}"/>
                </c:ext>
              </c:extLst>
            </c:dLbl>
            <c:dLbl>
              <c:idx val="1153"/>
              <c:tx>
                <c:rich>
                  <a:bodyPr/>
                  <a:lstStyle/>
                  <a:p>
                    <a:fld id="{9584800B-4357-43A6-BD1D-CF6B58E083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1-4AD7-4CF1-A9AE-C60E0A2F94BD}"/>
                </c:ext>
              </c:extLst>
            </c:dLbl>
            <c:dLbl>
              <c:idx val="1154"/>
              <c:tx>
                <c:rich>
                  <a:bodyPr/>
                  <a:lstStyle/>
                  <a:p>
                    <a:fld id="{69EAA2AF-E420-4E65-9C1C-F924F4F4CD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2-4AD7-4CF1-A9AE-C60E0A2F94BD}"/>
                </c:ext>
              </c:extLst>
            </c:dLbl>
            <c:dLbl>
              <c:idx val="1155"/>
              <c:tx>
                <c:rich>
                  <a:bodyPr/>
                  <a:lstStyle/>
                  <a:p>
                    <a:fld id="{C99F54E0-89F2-4771-8FA0-322AE8E3FD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3-4AD7-4CF1-A9AE-C60E0A2F94BD}"/>
                </c:ext>
              </c:extLst>
            </c:dLbl>
            <c:dLbl>
              <c:idx val="1156"/>
              <c:tx>
                <c:rich>
                  <a:bodyPr/>
                  <a:lstStyle/>
                  <a:p>
                    <a:fld id="{16B74A07-91FC-4007-8D7F-82FB4F46F1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4-4AD7-4CF1-A9AE-C60E0A2F94BD}"/>
                </c:ext>
              </c:extLst>
            </c:dLbl>
            <c:dLbl>
              <c:idx val="1157"/>
              <c:tx>
                <c:rich>
                  <a:bodyPr/>
                  <a:lstStyle/>
                  <a:p>
                    <a:fld id="{8AEFC9FD-59C7-455C-A066-C333F02810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5-4AD7-4CF1-A9AE-C60E0A2F94BD}"/>
                </c:ext>
              </c:extLst>
            </c:dLbl>
            <c:dLbl>
              <c:idx val="1158"/>
              <c:tx>
                <c:rich>
                  <a:bodyPr/>
                  <a:lstStyle/>
                  <a:p>
                    <a:fld id="{303D20DD-0E60-4C0E-A522-8D56C2C59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6-4AD7-4CF1-A9AE-C60E0A2F94BD}"/>
                </c:ext>
              </c:extLst>
            </c:dLbl>
            <c:dLbl>
              <c:idx val="1159"/>
              <c:tx>
                <c:rich>
                  <a:bodyPr/>
                  <a:lstStyle/>
                  <a:p>
                    <a:fld id="{5D7AC770-2C33-4BA7-BD8B-0AD8995929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7-4AD7-4CF1-A9AE-C60E0A2F94BD}"/>
                </c:ext>
              </c:extLst>
            </c:dLbl>
            <c:dLbl>
              <c:idx val="1160"/>
              <c:tx>
                <c:rich>
                  <a:bodyPr/>
                  <a:lstStyle/>
                  <a:p>
                    <a:fld id="{DA594550-A2A2-4C7D-A331-9775813A16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8-4AD7-4CF1-A9AE-C60E0A2F94BD}"/>
                </c:ext>
              </c:extLst>
            </c:dLbl>
            <c:dLbl>
              <c:idx val="1161"/>
              <c:tx>
                <c:rich>
                  <a:bodyPr/>
                  <a:lstStyle/>
                  <a:p>
                    <a:fld id="{79A1487C-AD9E-46F0-8176-0A3C98975B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9-4AD7-4CF1-A9AE-C60E0A2F94BD}"/>
                </c:ext>
              </c:extLst>
            </c:dLbl>
            <c:dLbl>
              <c:idx val="1162"/>
              <c:tx>
                <c:rich>
                  <a:bodyPr/>
                  <a:lstStyle/>
                  <a:p>
                    <a:fld id="{D222AEEB-695D-42E4-B76E-D16621B830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A-4AD7-4CF1-A9AE-C60E0A2F94BD}"/>
                </c:ext>
              </c:extLst>
            </c:dLbl>
            <c:dLbl>
              <c:idx val="1163"/>
              <c:tx>
                <c:rich>
                  <a:bodyPr/>
                  <a:lstStyle/>
                  <a:p>
                    <a:fld id="{6492A327-1184-40AB-891F-9CEE8A123E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B-4AD7-4CF1-A9AE-C60E0A2F94BD}"/>
                </c:ext>
              </c:extLst>
            </c:dLbl>
            <c:dLbl>
              <c:idx val="1164"/>
              <c:tx>
                <c:rich>
                  <a:bodyPr/>
                  <a:lstStyle/>
                  <a:p>
                    <a:fld id="{C89E0AF0-0EA7-42A4-9990-E15108BC11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C-4AD7-4CF1-A9AE-C60E0A2F94BD}"/>
                </c:ext>
              </c:extLst>
            </c:dLbl>
            <c:dLbl>
              <c:idx val="1165"/>
              <c:tx>
                <c:rich>
                  <a:bodyPr/>
                  <a:lstStyle/>
                  <a:p>
                    <a:fld id="{47FB7BA6-59C4-422C-8D6F-B01C17F19D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D-4AD7-4CF1-A9AE-C60E0A2F94BD}"/>
                </c:ext>
              </c:extLst>
            </c:dLbl>
            <c:dLbl>
              <c:idx val="1166"/>
              <c:tx>
                <c:rich>
                  <a:bodyPr/>
                  <a:lstStyle/>
                  <a:p>
                    <a:fld id="{870E3C99-2327-47EF-90BD-94BF842A36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E-4AD7-4CF1-A9AE-C60E0A2F94BD}"/>
                </c:ext>
              </c:extLst>
            </c:dLbl>
            <c:dLbl>
              <c:idx val="1167"/>
              <c:tx>
                <c:rich>
                  <a:bodyPr/>
                  <a:lstStyle/>
                  <a:p>
                    <a:fld id="{235735DB-43BB-4776-BDBC-8439689A49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F-4AD7-4CF1-A9AE-C60E0A2F94BD}"/>
                </c:ext>
              </c:extLst>
            </c:dLbl>
            <c:dLbl>
              <c:idx val="1168"/>
              <c:tx>
                <c:rich>
                  <a:bodyPr/>
                  <a:lstStyle/>
                  <a:p>
                    <a:fld id="{731DE126-66F9-48E3-833B-0B9BF2288B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0-4AD7-4CF1-A9AE-C60E0A2F94BD}"/>
                </c:ext>
              </c:extLst>
            </c:dLbl>
            <c:dLbl>
              <c:idx val="1169"/>
              <c:tx>
                <c:rich>
                  <a:bodyPr/>
                  <a:lstStyle/>
                  <a:p>
                    <a:fld id="{24E23A9B-81BF-44EA-994F-9A91A35E3E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1-4AD7-4CF1-A9AE-C60E0A2F94BD}"/>
                </c:ext>
              </c:extLst>
            </c:dLbl>
            <c:dLbl>
              <c:idx val="1170"/>
              <c:tx>
                <c:rich>
                  <a:bodyPr/>
                  <a:lstStyle/>
                  <a:p>
                    <a:fld id="{9890BABB-9869-4727-A8A6-998559639A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2-4AD7-4CF1-A9AE-C60E0A2F94BD}"/>
                </c:ext>
              </c:extLst>
            </c:dLbl>
            <c:dLbl>
              <c:idx val="1171"/>
              <c:tx>
                <c:rich>
                  <a:bodyPr/>
                  <a:lstStyle/>
                  <a:p>
                    <a:fld id="{C0A8A17B-C7FB-41DA-9C7F-EF7C3539FD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3-4AD7-4CF1-A9AE-C60E0A2F94BD}"/>
                </c:ext>
              </c:extLst>
            </c:dLbl>
            <c:dLbl>
              <c:idx val="1172"/>
              <c:tx>
                <c:rich>
                  <a:bodyPr/>
                  <a:lstStyle/>
                  <a:p>
                    <a:fld id="{E8BE60C3-91E5-4C66-A711-60A61AF50E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4-4AD7-4CF1-A9AE-C60E0A2F94BD}"/>
                </c:ext>
              </c:extLst>
            </c:dLbl>
            <c:dLbl>
              <c:idx val="1173"/>
              <c:tx>
                <c:rich>
                  <a:bodyPr/>
                  <a:lstStyle/>
                  <a:p>
                    <a:fld id="{FEFE3C5A-DD85-45DF-B0C2-F5DB06785A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5-4AD7-4CF1-A9AE-C60E0A2F94BD}"/>
                </c:ext>
              </c:extLst>
            </c:dLbl>
            <c:dLbl>
              <c:idx val="1174"/>
              <c:tx>
                <c:rich>
                  <a:bodyPr/>
                  <a:lstStyle/>
                  <a:p>
                    <a:fld id="{87902CC8-F6A7-480F-BF77-C9490DDDC5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6-4AD7-4CF1-A9AE-C60E0A2F94BD}"/>
                </c:ext>
              </c:extLst>
            </c:dLbl>
            <c:dLbl>
              <c:idx val="1175"/>
              <c:tx>
                <c:rich>
                  <a:bodyPr/>
                  <a:lstStyle/>
                  <a:p>
                    <a:fld id="{E1CE024F-D8FC-4AD7-BB01-8A5144D6B4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7-4AD7-4CF1-A9AE-C60E0A2F94BD}"/>
                </c:ext>
              </c:extLst>
            </c:dLbl>
            <c:dLbl>
              <c:idx val="1176"/>
              <c:tx>
                <c:rich>
                  <a:bodyPr/>
                  <a:lstStyle/>
                  <a:p>
                    <a:fld id="{D96CDB34-64A5-4C35-8811-6B2C7C2073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8-4AD7-4CF1-A9AE-C60E0A2F94BD}"/>
                </c:ext>
              </c:extLst>
            </c:dLbl>
            <c:dLbl>
              <c:idx val="1177"/>
              <c:tx>
                <c:rich>
                  <a:bodyPr/>
                  <a:lstStyle/>
                  <a:p>
                    <a:fld id="{DD9A77F0-9378-4A03-8ACC-49BA1D05B8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9-4AD7-4CF1-A9AE-C60E0A2F94BD}"/>
                </c:ext>
              </c:extLst>
            </c:dLbl>
            <c:dLbl>
              <c:idx val="1178"/>
              <c:tx>
                <c:rich>
                  <a:bodyPr/>
                  <a:lstStyle/>
                  <a:p>
                    <a:fld id="{516D3839-2EAC-4E7E-BAE5-37CCA06C14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A-4AD7-4CF1-A9AE-C60E0A2F94BD}"/>
                </c:ext>
              </c:extLst>
            </c:dLbl>
            <c:dLbl>
              <c:idx val="1179"/>
              <c:tx>
                <c:rich>
                  <a:bodyPr/>
                  <a:lstStyle/>
                  <a:p>
                    <a:fld id="{26A44AC4-4903-4BF4-882E-EDFD810051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B-4AD7-4CF1-A9AE-C60E0A2F94BD}"/>
                </c:ext>
              </c:extLst>
            </c:dLbl>
            <c:dLbl>
              <c:idx val="1180"/>
              <c:tx>
                <c:rich>
                  <a:bodyPr/>
                  <a:lstStyle/>
                  <a:p>
                    <a:fld id="{C700539B-DD87-4CBA-A2B9-85118C7F39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C-4AD7-4CF1-A9AE-C60E0A2F94BD}"/>
                </c:ext>
              </c:extLst>
            </c:dLbl>
            <c:dLbl>
              <c:idx val="1181"/>
              <c:tx>
                <c:rich>
                  <a:bodyPr/>
                  <a:lstStyle/>
                  <a:p>
                    <a:fld id="{F11B96DB-42E4-478E-86F0-89561A568D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D-4AD7-4CF1-A9AE-C60E0A2F94BD}"/>
                </c:ext>
              </c:extLst>
            </c:dLbl>
            <c:dLbl>
              <c:idx val="1182"/>
              <c:tx>
                <c:rich>
                  <a:bodyPr/>
                  <a:lstStyle/>
                  <a:p>
                    <a:fld id="{0106895B-5D02-477F-A103-E097C5D0F8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E-4AD7-4CF1-A9AE-C60E0A2F94BD}"/>
                </c:ext>
              </c:extLst>
            </c:dLbl>
            <c:dLbl>
              <c:idx val="1183"/>
              <c:tx>
                <c:rich>
                  <a:bodyPr/>
                  <a:lstStyle/>
                  <a:p>
                    <a:fld id="{F74C7516-C0E3-4598-B0FF-27F505BA02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F-4AD7-4CF1-A9AE-C60E0A2F94BD}"/>
                </c:ext>
              </c:extLst>
            </c:dLbl>
            <c:dLbl>
              <c:idx val="1184"/>
              <c:tx>
                <c:rich>
                  <a:bodyPr/>
                  <a:lstStyle/>
                  <a:p>
                    <a:fld id="{2F562030-113E-47D6-AF4D-BB6E7490C9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0-4AD7-4CF1-A9AE-C60E0A2F94BD}"/>
                </c:ext>
              </c:extLst>
            </c:dLbl>
            <c:dLbl>
              <c:idx val="1185"/>
              <c:tx>
                <c:rich>
                  <a:bodyPr/>
                  <a:lstStyle/>
                  <a:p>
                    <a:fld id="{099BBC3F-5199-48F0-B6A2-72BC72120A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1-4AD7-4CF1-A9AE-C60E0A2F94BD}"/>
                </c:ext>
              </c:extLst>
            </c:dLbl>
            <c:dLbl>
              <c:idx val="1186"/>
              <c:tx>
                <c:rich>
                  <a:bodyPr/>
                  <a:lstStyle/>
                  <a:p>
                    <a:fld id="{602D2BB4-DEBF-46F0-8D49-114DA2DD23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2-4AD7-4CF1-A9AE-C60E0A2F94BD}"/>
                </c:ext>
              </c:extLst>
            </c:dLbl>
            <c:dLbl>
              <c:idx val="1187"/>
              <c:tx>
                <c:rich>
                  <a:bodyPr/>
                  <a:lstStyle/>
                  <a:p>
                    <a:fld id="{1B6D95BF-D769-46F0-8FF0-31EB81F472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3-4AD7-4CF1-A9AE-C60E0A2F94BD}"/>
                </c:ext>
              </c:extLst>
            </c:dLbl>
            <c:dLbl>
              <c:idx val="1188"/>
              <c:tx>
                <c:rich>
                  <a:bodyPr/>
                  <a:lstStyle/>
                  <a:p>
                    <a:fld id="{9E8A5982-F62F-4745-8869-E4025F84BE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4-4AD7-4CF1-A9AE-C60E0A2F94BD}"/>
                </c:ext>
              </c:extLst>
            </c:dLbl>
            <c:dLbl>
              <c:idx val="1189"/>
              <c:tx>
                <c:rich>
                  <a:bodyPr/>
                  <a:lstStyle/>
                  <a:p>
                    <a:fld id="{0EDEA30F-F461-49A2-8447-ABBA44184A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5-4AD7-4CF1-A9AE-C60E0A2F94BD}"/>
                </c:ext>
              </c:extLst>
            </c:dLbl>
            <c:dLbl>
              <c:idx val="1190"/>
              <c:tx>
                <c:rich>
                  <a:bodyPr/>
                  <a:lstStyle/>
                  <a:p>
                    <a:fld id="{0F77EF4C-EFA6-49BE-9BE7-6BA6A3AFAC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6-4AD7-4CF1-A9AE-C60E0A2F94BD}"/>
                </c:ext>
              </c:extLst>
            </c:dLbl>
            <c:dLbl>
              <c:idx val="1191"/>
              <c:tx>
                <c:rich>
                  <a:bodyPr/>
                  <a:lstStyle/>
                  <a:p>
                    <a:fld id="{C918BA4C-4EB7-42D8-93A7-425BF3FF4C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7-4AD7-4CF1-A9AE-C60E0A2F94BD}"/>
                </c:ext>
              </c:extLst>
            </c:dLbl>
            <c:dLbl>
              <c:idx val="1192"/>
              <c:tx>
                <c:rich>
                  <a:bodyPr/>
                  <a:lstStyle/>
                  <a:p>
                    <a:fld id="{6204966E-2533-4A30-A49B-8B8F79888F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8-4AD7-4CF1-A9AE-C60E0A2F94BD}"/>
                </c:ext>
              </c:extLst>
            </c:dLbl>
            <c:dLbl>
              <c:idx val="1193"/>
              <c:tx>
                <c:rich>
                  <a:bodyPr/>
                  <a:lstStyle/>
                  <a:p>
                    <a:fld id="{6BF6BFA6-0F02-4EBA-B61E-80E949C941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9-4AD7-4CF1-A9AE-C60E0A2F94BD}"/>
                </c:ext>
              </c:extLst>
            </c:dLbl>
            <c:dLbl>
              <c:idx val="1194"/>
              <c:tx>
                <c:rich>
                  <a:bodyPr/>
                  <a:lstStyle/>
                  <a:p>
                    <a:fld id="{3B223D9E-8540-468A-A8DA-448E91E260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A-4AD7-4CF1-A9AE-C60E0A2F94BD}"/>
                </c:ext>
              </c:extLst>
            </c:dLbl>
            <c:dLbl>
              <c:idx val="1195"/>
              <c:tx>
                <c:rich>
                  <a:bodyPr/>
                  <a:lstStyle/>
                  <a:p>
                    <a:fld id="{D8C1BA09-D123-493C-A35A-767D3F7600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B-4AD7-4CF1-A9AE-C60E0A2F94BD}"/>
                </c:ext>
              </c:extLst>
            </c:dLbl>
            <c:dLbl>
              <c:idx val="1196"/>
              <c:tx>
                <c:rich>
                  <a:bodyPr/>
                  <a:lstStyle/>
                  <a:p>
                    <a:fld id="{04FEAF99-D466-405E-90F3-153D4654E1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C-4AD7-4CF1-A9AE-C60E0A2F94BD}"/>
                </c:ext>
              </c:extLst>
            </c:dLbl>
            <c:dLbl>
              <c:idx val="1197"/>
              <c:tx>
                <c:rich>
                  <a:bodyPr/>
                  <a:lstStyle/>
                  <a:p>
                    <a:fld id="{197C3165-8EE8-4552-86AE-CFB6E7AE7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D-4AD7-4CF1-A9AE-C60E0A2F94BD}"/>
                </c:ext>
              </c:extLst>
            </c:dLbl>
            <c:dLbl>
              <c:idx val="1198"/>
              <c:tx>
                <c:rich>
                  <a:bodyPr/>
                  <a:lstStyle/>
                  <a:p>
                    <a:fld id="{21B9BF8C-1A6B-428D-A173-1BC4C407FE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E-4AD7-4CF1-A9AE-C60E0A2F94BD}"/>
                </c:ext>
              </c:extLst>
            </c:dLbl>
            <c:dLbl>
              <c:idx val="1199"/>
              <c:tx>
                <c:rich>
                  <a:bodyPr/>
                  <a:lstStyle/>
                  <a:p>
                    <a:fld id="{61D235CD-DBBC-4FF2-9A87-7A50321EDB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F-4AD7-4CF1-A9AE-C60E0A2F94BD}"/>
                </c:ext>
              </c:extLst>
            </c:dLbl>
            <c:dLbl>
              <c:idx val="1200"/>
              <c:tx>
                <c:rich>
                  <a:bodyPr/>
                  <a:lstStyle/>
                  <a:p>
                    <a:fld id="{F030652E-F172-4C78-AE51-D0F01C639B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0-4AD7-4CF1-A9AE-C60E0A2F94BD}"/>
                </c:ext>
              </c:extLst>
            </c:dLbl>
            <c:dLbl>
              <c:idx val="1201"/>
              <c:tx>
                <c:rich>
                  <a:bodyPr/>
                  <a:lstStyle/>
                  <a:p>
                    <a:fld id="{F9FDE28E-7DF5-4DFD-AD6C-A3F6908C83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1-4AD7-4CF1-A9AE-C60E0A2F94BD}"/>
                </c:ext>
              </c:extLst>
            </c:dLbl>
            <c:dLbl>
              <c:idx val="1202"/>
              <c:tx>
                <c:rich>
                  <a:bodyPr/>
                  <a:lstStyle/>
                  <a:p>
                    <a:fld id="{F4AF7EAC-A443-4CDF-9A6D-85D7BF9507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2-4AD7-4CF1-A9AE-C60E0A2F94BD}"/>
                </c:ext>
              </c:extLst>
            </c:dLbl>
            <c:dLbl>
              <c:idx val="1203"/>
              <c:tx>
                <c:rich>
                  <a:bodyPr/>
                  <a:lstStyle/>
                  <a:p>
                    <a:fld id="{C0551107-F52B-4A03-9E74-118F23968E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3-4AD7-4CF1-A9AE-C60E0A2F94BD}"/>
                </c:ext>
              </c:extLst>
            </c:dLbl>
            <c:dLbl>
              <c:idx val="1204"/>
              <c:tx>
                <c:rich>
                  <a:bodyPr/>
                  <a:lstStyle/>
                  <a:p>
                    <a:fld id="{15AA84C6-FD42-4AE1-8BDD-4404127C29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4-4AD7-4CF1-A9AE-C60E0A2F94BD}"/>
                </c:ext>
              </c:extLst>
            </c:dLbl>
            <c:dLbl>
              <c:idx val="1205"/>
              <c:tx>
                <c:rich>
                  <a:bodyPr/>
                  <a:lstStyle/>
                  <a:p>
                    <a:fld id="{EB3AD973-82F8-4DDE-9D6E-449F1125E9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5-4AD7-4CF1-A9AE-C60E0A2F94BD}"/>
                </c:ext>
              </c:extLst>
            </c:dLbl>
            <c:dLbl>
              <c:idx val="1206"/>
              <c:tx>
                <c:rich>
                  <a:bodyPr/>
                  <a:lstStyle/>
                  <a:p>
                    <a:fld id="{3BF0CB77-F786-4423-883F-51E514A122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6-4AD7-4CF1-A9AE-C60E0A2F94BD}"/>
                </c:ext>
              </c:extLst>
            </c:dLbl>
            <c:dLbl>
              <c:idx val="1207"/>
              <c:tx>
                <c:rich>
                  <a:bodyPr/>
                  <a:lstStyle/>
                  <a:p>
                    <a:fld id="{98B289B8-08C2-4291-B3E1-210B946428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7-4AD7-4CF1-A9AE-C60E0A2F94BD}"/>
                </c:ext>
              </c:extLst>
            </c:dLbl>
            <c:dLbl>
              <c:idx val="1208"/>
              <c:tx>
                <c:rich>
                  <a:bodyPr/>
                  <a:lstStyle/>
                  <a:p>
                    <a:fld id="{DFC26723-1C43-4AC5-BE18-7A4B57140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8-4AD7-4CF1-A9AE-C60E0A2F94BD}"/>
                </c:ext>
              </c:extLst>
            </c:dLbl>
            <c:dLbl>
              <c:idx val="1209"/>
              <c:tx>
                <c:rich>
                  <a:bodyPr/>
                  <a:lstStyle/>
                  <a:p>
                    <a:fld id="{9C476A9E-391F-4DB5-88EB-E1A170D65E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9-4AD7-4CF1-A9AE-C60E0A2F94BD}"/>
                </c:ext>
              </c:extLst>
            </c:dLbl>
            <c:dLbl>
              <c:idx val="1210"/>
              <c:tx>
                <c:rich>
                  <a:bodyPr/>
                  <a:lstStyle/>
                  <a:p>
                    <a:fld id="{18B3557C-1098-4DC3-8838-A2BC7C7EF0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A-4AD7-4CF1-A9AE-C60E0A2F94BD}"/>
                </c:ext>
              </c:extLst>
            </c:dLbl>
            <c:dLbl>
              <c:idx val="1211"/>
              <c:tx>
                <c:rich>
                  <a:bodyPr/>
                  <a:lstStyle/>
                  <a:p>
                    <a:fld id="{535D2ED0-66C4-4B68-A55A-7B2995E2AE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B-4AD7-4CF1-A9AE-C60E0A2F94BD}"/>
                </c:ext>
              </c:extLst>
            </c:dLbl>
            <c:dLbl>
              <c:idx val="1212"/>
              <c:tx>
                <c:rich>
                  <a:bodyPr/>
                  <a:lstStyle/>
                  <a:p>
                    <a:fld id="{A9FE2B7D-668D-4F1A-8EED-56B3BF3693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C-4AD7-4CF1-A9AE-C60E0A2F94BD}"/>
                </c:ext>
              </c:extLst>
            </c:dLbl>
            <c:dLbl>
              <c:idx val="1213"/>
              <c:tx>
                <c:rich>
                  <a:bodyPr/>
                  <a:lstStyle/>
                  <a:p>
                    <a:fld id="{93585A8D-3677-4B65-A782-C74D6A5C15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D-4AD7-4CF1-A9AE-C60E0A2F94BD}"/>
                </c:ext>
              </c:extLst>
            </c:dLbl>
            <c:dLbl>
              <c:idx val="1214"/>
              <c:tx>
                <c:rich>
                  <a:bodyPr/>
                  <a:lstStyle/>
                  <a:p>
                    <a:fld id="{76ADBA71-3A88-4751-BFB9-39755388FA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E-4AD7-4CF1-A9AE-C60E0A2F94BD}"/>
                </c:ext>
              </c:extLst>
            </c:dLbl>
            <c:dLbl>
              <c:idx val="1215"/>
              <c:tx>
                <c:rich>
                  <a:bodyPr/>
                  <a:lstStyle/>
                  <a:p>
                    <a:fld id="{812B3E48-C7EB-494B-95F5-9D20123F58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F-4AD7-4CF1-A9AE-C60E0A2F94BD}"/>
                </c:ext>
              </c:extLst>
            </c:dLbl>
            <c:dLbl>
              <c:idx val="1216"/>
              <c:tx>
                <c:rich>
                  <a:bodyPr/>
                  <a:lstStyle/>
                  <a:p>
                    <a:fld id="{FD60F034-D157-44CD-B3F4-3555100B5F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0-4AD7-4CF1-A9AE-C60E0A2F94BD}"/>
                </c:ext>
              </c:extLst>
            </c:dLbl>
            <c:dLbl>
              <c:idx val="1217"/>
              <c:tx>
                <c:rich>
                  <a:bodyPr/>
                  <a:lstStyle/>
                  <a:p>
                    <a:fld id="{6AD0D27F-A905-4970-8186-B372548F97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1-4AD7-4CF1-A9AE-C60E0A2F94BD}"/>
                </c:ext>
              </c:extLst>
            </c:dLbl>
            <c:dLbl>
              <c:idx val="1218"/>
              <c:tx>
                <c:rich>
                  <a:bodyPr/>
                  <a:lstStyle/>
                  <a:p>
                    <a:fld id="{D914428C-BF47-41F7-A490-90D3636F8D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2-4AD7-4CF1-A9AE-C60E0A2F94BD}"/>
                </c:ext>
              </c:extLst>
            </c:dLbl>
            <c:dLbl>
              <c:idx val="1219"/>
              <c:tx>
                <c:rich>
                  <a:bodyPr/>
                  <a:lstStyle/>
                  <a:p>
                    <a:fld id="{48CE0AB4-6133-4437-8D9E-EE69AD6282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3-4AD7-4CF1-A9AE-C60E0A2F94BD}"/>
                </c:ext>
              </c:extLst>
            </c:dLbl>
            <c:dLbl>
              <c:idx val="1220"/>
              <c:tx>
                <c:rich>
                  <a:bodyPr/>
                  <a:lstStyle/>
                  <a:p>
                    <a:fld id="{560967DA-FF40-4EE0-80AC-E58669A21F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4-4AD7-4CF1-A9AE-C60E0A2F94BD}"/>
                </c:ext>
              </c:extLst>
            </c:dLbl>
            <c:dLbl>
              <c:idx val="1221"/>
              <c:tx>
                <c:rich>
                  <a:bodyPr/>
                  <a:lstStyle/>
                  <a:p>
                    <a:fld id="{BA6B656C-6860-4EC5-B51C-D0E472D845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5-4AD7-4CF1-A9AE-C60E0A2F94BD}"/>
                </c:ext>
              </c:extLst>
            </c:dLbl>
            <c:dLbl>
              <c:idx val="1222"/>
              <c:tx>
                <c:rich>
                  <a:bodyPr/>
                  <a:lstStyle/>
                  <a:p>
                    <a:fld id="{023490F2-AF08-46EE-A475-13BB08A39B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6-4AD7-4CF1-A9AE-C60E0A2F94BD}"/>
                </c:ext>
              </c:extLst>
            </c:dLbl>
            <c:dLbl>
              <c:idx val="1223"/>
              <c:tx>
                <c:rich>
                  <a:bodyPr/>
                  <a:lstStyle/>
                  <a:p>
                    <a:fld id="{4037DAA0-2D3B-401F-9074-EDF4534C03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7-4AD7-4CF1-A9AE-C60E0A2F94BD}"/>
                </c:ext>
              </c:extLst>
            </c:dLbl>
            <c:dLbl>
              <c:idx val="1224"/>
              <c:tx>
                <c:rich>
                  <a:bodyPr/>
                  <a:lstStyle/>
                  <a:p>
                    <a:fld id="{9223D312-3BAA-4602-BBE0-6734C3FC51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8-4AD7-4CF1-A9AE-C60E0A2F94BD}"/>
                </c:ext>
              </c:extLst>
            </c:dLbl>
            <c:dLbl>
              <c:idx val="1225"/>
              <c:tx>
                <c:rich>
                  <a:bodyPr/>
                  <a:lstStyle/>
                  <a:p>
                    <a:fld id="{1215891A-B126-4506-A80F-FF1AABC5F5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9-4AD7-4CF1-A9AE-C60E0A2F94BD}"/>
                </c:ext>
              </c:extLst>
            </c:dLbl>
            <c:dLbl>
              <c:idx val="1226"/>
              <c:tx>
                <c:rich>
                  <a:bodyPr/>
                  <a:lstStyle/>
                  <a:p>
                    <a:fld id="{C0C3C963-8F4B-443B-AAE7-818BAD3E91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A-4AD7-4CF1-A9AE-C60E0A2F94BD}"/>
                </c:ext>
              </c:extLst>
            </c:dLbl>
            <c:dLbl>
              <c:idx val="1227"/>
              <c:tx>
                <c:rich>
                  <a:bodyPr/>
                  <a:lstStyle/>
                  <a:p>
                    <a:fld id="{21DCFCFD-1435-4AFD-9179-842095DCDD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B-4AD7-4CF1-A9AE-C60E0A2F94BD}"/>
                </c:ext>
              </c:extLst>
            </c:dLbl>
            <c:dLbl>
              <c:idx val="1228"/>
              <c:tx>
                <c:rich>
                  <a:bodyPr/>
                  <a:lstStyle/>
                  <a:p>
                    <a:fld id="{F1163DB7-0C3D-40EE-A855-8B7696D6F3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C-4AD7-4CF1-A9AE-C60E0A2F94BD}"/>
                </c:ext>
              </c:extLst>
            </c:dLbl>
            <c:dLbl>
              <c:idx val="1229"/>
              <c:tx>
                <c:rich>
                  <a:bodyPr/>
                  <a:lstStyle/>
                  <a:p>
                    <a:fld id="{2EDEDA5A-9EB0-44C8-877A-744153993C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D-4AD7-4CF1-A9AE-C60E0A2F94BD}"/>
                </c:ext>
              </c:extLst>
            </c:dLbl>
            <c:dLbl>
              <c:idx val="1230"/>
              <c:tx>
                <c:rich>
                  <a:bodyPr/>
                  <a:lstStyle/>
                  <a:p>
                    <a:fld id="{B2286A16-AC1B-498B-B4B2-6918541D54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E-4AD7-4CF1-A9AE-C60E0A2F94BD}"/>
                </c:ext>
              </c:extLst>
            </c:dLbl>
            <c:dLbl>
              <c:idx val="1231"/>
              <c:tx>
                <c:rich>
                  <a:bodyPr/>
                  <a:lstStyle/>
                  <a:p>
                    <a:fld id="{E573B6D2-5ED2-4C3F-8B0A-7DD4AC8D31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F-4AD7-4CF1-A9AE-C60E0A2F94BD}"/>
                </c:ext>
              </c:extLst>
            </c:dLbl>
            <c:dLbl>
              <c:idx val="1232"/>
              <c:tx>
                <c:rich>
                  <a:bodyPr/>
                  <a:lstStyle/>
                  <a:p>
                    <a:fld id="{27944D6A-F5E5-48FB-A084-D05CE806CE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0-4AD7-4CF1-A9AE-C60E0A2F94BD}"/>
                </c:ext>
              </c:extLst>
            </c:dLbl>
            <c:dLbl>
              <c:idx val="1233"/>
              <c:tx>
                <c:rich>
                  <a:bodyPr/>
                  <a:lstStyle/>
                  <a:p>
                    <a:fld id="{66E0102A-D55C-4816-825F-544F25F948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1-4AD7-4CF1-A9AE-C60E0A2F94BD}"/>
                </c:ext>
              </c:extLst>
            </c:dLbl>
            <c:dLbl>
              <c:idx val="1234"/>
              <c:tx>
                <c:rich>
                  <a:bodyPr/>
                  <a:lstStyle/>
                  <a:p>
                    <a:fld id="{416911D5-6AF1-4F72-BCDF-8C1893DABA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2-4AD7-4CF1-A9AE-C60E0A2F94BD}"/>
                </c:ext>
              </c:extLst>
            </c:dLbl>
            <c:dLbl>
              <c:idx val="1235"/>
              <c:tx>
                <c:rich>
                  <a:bodyPr/>
                  <a:lstStyle/>
                  <a:p>
                    <a:fld id="{458B4939-BC2F-4004-AE99-31775B23FD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3-4AD7-4CF1-A9AE-C60E0A2F94BD}"/>
                </c:ext>
              </c:extLst>
            </c:dLbl>
            <c:dLbl>
              <c:idx val="1236"/>
              <c:tx>
                <c:rich>
                  <a:bodyPr/>
                  <a:lstStyle/>
                  <a:p>
                    <a:fld id="{C9F35097-5221-4031-85E5-F3032296C1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4-4AD7-4CF1-A9AE-C60E0A2F94BD}"/>
                </c:ext>
              </c:extLst>
            </c:dLbl>
            <c:dLbl>
              <c:idx val="1237"/>
              <c:tx>
                <c:rich>
                  <a:bodyPr/>
                  <a:lstStyle/>
                  <a:p>
                    <a:fld id="{C37A70A6-8583-4CCE-A5F3-1C129B91D2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5-4AD7-4CF1-A9AE-C60E0A2F94BD}"/>
                </c:ext>
              </c:extLst>
            </c:dLbl>
            <c:dLbl>
              <c:idx val="1238"/>
              <c:tx>
                <c:rich>
                  <a:bodyPr/>
                  <a:lstStyle/>
                  <a:p>
                    <a:fld id="{24D75B28-5687-43F3-AF15-B3C71A998A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6-4AD7-4CF1-A9AE-C60E0A2F94BD}"/>
                </c:ext>
              </c:extLst>
            </c:dLbl>
            <c:dLbl>
              <c:idx val="1239"/>
              <c:tx>
                <c:rich>
                  <a:bodyPr/>
                  <a:lstStyle/>
                  <a:p>
                    <a:fld id="{59841B7E-1848-4F6A-A0CA-A124AE2151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7-4AD7-4CF1-A9AE-C60E0A2F94BD}"/>
                </c:ext>
              </c:extLst>
            </c:dLbl>
            <c:dLbl>
              <c:idx val="1240"/>
              <c:tx>
                <c:rich>
                  <a:bodyPr/>
                  <a:lstStyle/>
                  <a:p>
                    <a:fld id="{8B6D3E91-7A4D-46FB-915D-5CB9832AE0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8-4AD7-4CF1-A9AE-C60E0A2F94BD}"/>
                </c:ext>
              </c:extLst>
            </c:dLbl>
            <c:dLbl>
              <c:idx val="1241"/>
              <c:tx>
                <c:rich>
                  <a:bodyPr/>
                  <a:lstStyle/>
                  <a:p>
                    <a:fld id="{E349020F-7097-4115-870B-C9BF637699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9-4AD7-4CF1-A9AE-C60E0A2F94BD}"/>
                </c:ext>
              </c:extLst>
            </c:dLbl>
            <c:dLbl>
              <c:idx val="1242"/>
              <c:tx>
                <c:rich>
                  <a:bodyPr/>
                  <a:lstStyle/>
                  <a:p>
                    <a:fld id="{F5744B6F-12F5-4773-8B8D-5C23980C7B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A-4AD7-4CF1-A9AE-C60E0A2F94BD}"/>
                </c:ext>
              </c:extLst>
            </c:dLbl>
            <c:dLbl>
              <c:idx val="1243"/>
              <c:tx>
                <c:rich>
                  <a:bodyPr/>
                  <a:lstStyle/>
                  <a:p>
                    <a:fld id="{BAC09A91-36AC-41D1-BB73-67EE5B4546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B-4AD7-4CF1-A9AE-C60E0A2F94BD}"/>
                </c:ext>
              </c:extLst>
            </c:dLbl>
            <c:dLbl>
              <c:idx val="1244"/>
              <c:tx>
                <c:rich>
                  <a:bodyPr/>
                  <a:lstStyle/>
                  <a:p>
                    <a:fld id="{F1A6801E-83A1-4373-929B-BD2CF757BB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C-4AD7-4CF1-A9AE-C60E0A2F94BD}"/>
                </c:ext>
              </c:extLst>
            </c:dLbl>
            <c:dLbl>
              <c:idx val="1245"/>
              <c:tx>
                <c:rich>
                  <a:bodyPr/>
                  <a:lstStyle/>
                  <a:p>
                    <a:fld id="{1BDFC38C-D371-446F-B9C9-65E4E8B3A6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D-4AD7-4CF1-A9AE-C60E0A2F94BD}"/>
                </c:ext>
              </c:extLst>
            </c:dLbl>
            <c:dLbl>
              <c:idx val="1246"/>
              <c:tx>
                <c:rich>
                  <a:bodyPr/>
                  <a:lstStyle/>
                  <a:p>
                    <a:fld id="{4DDFA7DB-7646-4984-B022-C40DEC1968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E-4AD7-4CF1-A9AE-C60E0A2F94BD}"/>
                </c:ext>
              </c:extLst>
            </c:dLbl>
            <c:dLbl>
              <c:idx val="1247"/>
              <c:tx>
                <c:rich>
                  <a:bodyPr/>
                  <a:lstStyle/>
                  <a:p>
                    <a:fld id="{7B18AD63-735E-4115-93E2-DC0D137FDF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F-4AD7-4CF1-A9AE-C60E0A2F94BD}"/>
                </c:ext>
              </c:extLst>
            </c:dLbl>
            <c:dLbl>
              <c:idx val="1248"/>
              <c:tx>
                <c:rich>
                  <a:bodyPr/>
                  <a:lstStyle/>
                  <a:p>
                    <a:fld id="{EE088AE7-1E70-4277-851D-BAD50D895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0-4AD7-4CF1-A9AE-C60E0A2F94BD}"/>
                </c:ext>
              </c:extLst>
            </c:dLbl>
            <c:dLbl>
              <c:idx val="1249"/>
              <c:tx>
                <c:rich>
                  <a:bodyPr/>
                  <a:lstStyle/>
                  <a:p>
                    <a:fld id="{86A676CD-0909-402A-B269-7EFB0A81B5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1-4AD7-4CF1-A9AE-C60E0A2F94BD}"/>
                </c:ext>
              </c:extLst>
            </c:dLbl>
            <c:dLbl>
              <c:idx val="1250"/>
              <c:tx>
                <c:rich>
                  <a:bodyPr/>
                  <a:lstStyle/>
                  <a:p>
                    <a:fld id="{2EE8ABA9-0B28-4325-A50A-E75C77AC88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2-4AD7-4CF1-A9AE-C60E0A2F94BD}"/>
                </c:ext>
              </c:extLst>
            </c:dLbl>
            <c:dLbl>
              <c:idx val="1251"/>
              <c:tx>
                <c:rich>
                  <a:bodyPr/>
                  <a:lstStyle/>
                  <a:p>
                    <a:fld id="{334E36B1-23E5-46E9-84F2-953ED42527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3-4AD7-4CF1-A9AE-C60E0A2F94BD}"/>
                </c:ext>
              </c:extLst>
            </c:dLbl>
            <c:dLbl>
              <c:idx val="1252"/>
              <c:tx>
                <c:rich>
                  <a:bodyPr/>
                  <a:lstStyle/>
                  <a:p>
                    <a:fld id="{C4FABC28-2561-4D2D-B40F-DB8700C5FF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4-4AD7-4CF1-A9AE-C60E0A2F94BD}"/>
                </c:ext>
              </c:extLst>
            </c:dLbl>
            <c:dLbl>
              <c:idx val="1253"/>
              <c:tx>
                <c:rich>
                  <a:bodyPr/>
                  <a:lstStyle/>
                  <a:p>
                    <a:fld id="{EDFCB2AC-7A85-40A9-AFF1-46DAAFD9EC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5-4AD7-4CF1-A9AE-C60E0A2F94BD}"/>
                </c:ext>
              </c:extLst>
            </c:dLbl>
            <c:dLbl>
              <c:idx val="1254"/>
              <c:tx>
                <c:rich>
                  <a:bodyPr/>
                  <a:lstStyle/>
                  <a:p>
                    <a:fld id="{4F1A891A-B874-4561-8CE0-D578F3DFB2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6-4AD7-4CF1-A9AE-C60E0A2F94BD}"/>
                </c:ext>
              </c:extLst>
            </c:dLbl>
            <c:dLbl>
              <c:idx val="1255"/>
              <c:tx>
                <c:rich>
                  <a:bodyPr/>
                  <a:lstStyle/>
                  <a:p>
                    <a:fld id="{D8B81179-EE49-4437-9F34-43B465838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7-4AD7-4CF1-A9AE-C60E0A2F94BD}"/>
                </c:ext>
              </c:extLst>
            </c:dLbl>
            <c:dLbl>
              <c:idx val="1256"/>
              <c:tx>
                <c:rich>
                  <a:bodyPr/>
                  <a:lstStyle/>
                  <a:p>
                    <a:fld id="{AE56CCA8-06FC-4F07-B2C4-0A6D9CD68E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8-4AD7-4CF1-A9AE-C60E0A2F94BD}"/>
                </c:ext>
              </c:extLst>
            </c:dLbl>
            <c:dLbl>
              <c:idx val="1257"/>
              <c:tx>
                <c:rich>
                  <a:bodyPr/>
                  <a:lstStyle/>
                  <a:p>
                    <a:fld id="{DFDAF3C0-6C75-423D-AE8F-CD5A721F01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9-4AD7-4CF1-A9AE-C60E0A2F94BD}"/>
                </c:ext>
              </c:extLst>
            </c:dLbl>
            <c:dLbl>
              <c:idx val="1258"/>
              <c:tx>
                <c:rich>
                  <a:bodyPr/>
                  <a:lstStyle/>
                  <a:p>
                    <a:fld id="{C4638DD7-4B54-47B5-B726-7F467C9F9D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A-4AD7-4CF1-A9AE-C60E0A2F94BD}"/>
                </c:ext>
              </c:extLst>
            </c:dLbl>
            <c:dLbl>
              <c:idx val="1259"/>
              <c:tx>
                <c:rich>
                  <a:bodyPr/>
                  <a:lstStyle/>
                  <a:p>
                    <a:fld id="{94B7F23B-9B09-48A1-BBD2-5E8B6D46B7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B-4AD7-4CF1-A9AE-C60E0A2F94BD}"/>
                </c:ext>
              </c:extLst>
            </c:dLbl>
            <c:dLbl>
              <c:idx val="1260"/>
              <c:tx>
                <c:rich>
                  <a:bodyPr/>
                  <a:lstStyle/>
                  <a:p>
                    <a:fld id="{DAEF323B-3124-4A18-A4A7-4F974A2EF4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C-4AD7-4CF1-A9AE-C60E0A2F94BD}"/>
                </c:ext>
              </c:extLst>
            </c:dLbl>
            <c:dLbl>
              <c:idx val="1261"/>
              <c:tx>
                <c:rich>
                  <a:bodyPr/>
                  <a:lstStyle/>
                  <a:p>
                    <a:fld id="{812CC6A6-DEEB-404D-9CD4-CDF4BD9526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D-4AD7-4CF1-A9AE-C60E0A2F94BD}"/>
                </c:ext>
              </c:extLst>
            </c:dLbl>
            <c:dLbl>
              <c:idx val="1262"/>
              <c:tx>
                <c:rich>
                  <a:bodyPr/>
                  <a:lstStyle/>
                  <a:p>
                    <a:fld id="{AA12D2A0-B861-41F0-9B7C-D85330EF3A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E-4AD7-4CF1-A9AE-C60E0A2F94BD}"/>
                </c:ext>
              </c:extLst>
            </c:dLbl>
            <c:dLbl>
              <c:idx val="1263"/>
              <c:tx>
                <c:rich>
                  <a:bodyPr/>
                  <a:lstStyle/>
                  <a:p>
                    <a:fld id="{1E281512-0124-4E0A-898C-1367E170FE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F-4AD7-4CF1-A9AE-C60E0A2F94BD}"/>
                </c:ext>
              </c:extLst>
            </c:dLbl>
            <c:dLbl>
              <c:idx val="1264"/>
              <c:tx>
                <c:rich>
                  <a:bodyPr/>
                  <a:lstStyle/>
                  <a:p>
                    <a:fld id="{2B049529-53B6-432C-956F-3B5557351A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0-4AD7-4CF1-A9AE-C60E0A2F94BD}"/>
                </c:ext>
              </c:extLst>
            </c:dLbl>
            <c:dLbl>
              <c:idx val="1265"/>
              <c:tx>
                <c:rich>
                  <a:bodyPr/>
                  <a:lstStyle/>
                  <a:p>
                    <a:fld id="{3310C190-7D84-43DC-8F22-909664A2B1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1-4AD7-4CF1-A9AE-C60E0A2F94BD}"/>
                </c:ext>
              </c:extLst>
            </c:dLbl>
            <c:dLbl>
              <c:idx val="1266"/>
              <c:tx>
                <c:rich>
                  <a:bodyPr/>
                  <a:lstStyle/>
                  <a:p>
                    <a:fld id="{98E438CD-49F0-4AE4-83DF-6078879247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2-4AD7-4CF1-A9AE-C60E0A2F94BD}"/>
                </c:ext>
              </c:extLst>
            </c:dLbl>
            <c:dLbl>
              <c:idx val="1267"/>
              <c:tx>
                <c:rich>
                  <a:bodyPr/>
                  <a:lstStyle/>
                  <a:p>
                    <a:fld id="{BDE5BB18-E993-4604-A52C-C223E62DC3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3-4AD7-4CF1-A9AE-C60E0A2F94BD}"/>
                </c:ext>
              </c:extLst>
            </c:dLbl>
            <c:dLbl>
              <c:idx val="1268"/>
              <c:tx>
                <c:rich>
                  <a:bodyPr/>
                  <a:lstStyle/>
                  <a:p>
                    <a:fld id="{A73532A1-5627-4361-86BC-A921071BD1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4-4AD7-4CF1-A9AE-C60E0A2F94BD}"/>
                </c:ext>
              </c:extLst>
            </c:dLbl>
            <c:dLbl>
              <c:idx val="1269"/>
              <c:tx>
                <c:rich>
                  <a:bodyPr/>
                  <a:lstStyle/>
                  <a:p>
                    <a:fld id="{A17C56B1-E571-49F9-ACB7-8CBACBEECC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5-4AD7-4CF1-A9AE-C60E0A2F94BD}"/>
                </c:ext>
              </c:extLst>
            </c:dLbl>
            <c:dLbl>
              <c:idx val="1270"/>
              <c:tx>
                <c:rich>
                  <a:bodyPr/>
                  <a:lstStyle/>
                  <a:p>
                    <a:fld id="{8138D35C-A7CE-451F-B008-BFCBE8E887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6-4AD7-4CF1-A9AE-C60E0A2F94BD}"/>
                </c:ext>
              </c:extLst>
            </c:dLbl>
            <c:dLbl>
              <c:idx val="1271"/>
              <c:tx>
                <c:rich>
                  <a:bodyPr/>
                  <a:lstStyle/>
                  <a:p>
                    <a:fld id="{C76ED428-2073-4404-B8B0-C7A94E8C45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7-4AD7-4CF1-A9AE-C60E0A2F94BD}"/>
                </c:ext>
              </c:extLst>
            </c:dLbl>
            <c:dLbl>
              <c:idx val="1272"/>
              <c:tx>
                <c:rich>
                  <a:bodyPr/>
                  <a:lstStyle/>
                  <a:p>
                    <a:fld id="{321748AF-1BAF-4A32-AF0F-43823722BE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8-4AD7-4CF1-A9AE-C60E0A2F94BD}"/>
                </c:ext>
              </c:extLst>
            </c:dLbl>
            <c:dLbl>
              <c:idx val="1273"/>
              <c:tx>
                <c:rich>
                  <a:bodyPr/>
                  <a:lstStyle/>
                  <a:p>
                    <a:fld id="{4AAF7E27-7095-4E8C-9697-0396057706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9-4AD7-4CF1-A9AE-C60E0A2F94BD}"/>
                </c:ext>
              </c:extLst>
            </c:dLbl>
            <c:dLbl>
              <c:idx val="1274"/>
              <c:tx>
                <c:rich>
                  <a:bodyPr/>
                  <a:lstStyle/>
                  <a:p>
                    <a:fld id="{78ED3748-5B07-458F-AE7E-FE22E16BE3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A-4AD7-4CF1-A9AE-C60E0A2F94BD}"/>
                </c:ext>
              </c:extLst>
            </c:dLbl>
            <c:dLbl>
              <c:idx val="1275"/>
              <c:tx>
                <c:rich>
                  <a:bodyPr/>
                  <a:lstStyle/>
                  <a:p>
                    <a:fld id="{8E150222-9560-4F2F-8009-B91865C399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B-4AD7-4CF1-A9AE-C60E0A2F94BD}"/>
                </c:ext>
              </c:extLst>
            </c:dLbl>
            <c:dLbl>
              <c:idx val="1276"/>
              <c:tx>
                <c:rich>
                  <a:bodyPr/>
                  <a:lstStyle/>
                  <a:p>
                    <a:fld id="{A851A158-2395-40EB-85A7-6B36248A6A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C-4AD7-4CF1-A9AE-C60E0A2F94BD}"/>
                </c:ext>
              </c:extLst>
            </c:dLbl>
            <c:dLbl>
              <c:idx val="1277"/>
              <c:tx>
                <c:rich>
                  <a:bodyPr/>
                  <a:lstStyle/>
                  <a:p>
                    <a:fld id="{36753F71-0C0C-43F3-ABEA-3FBCEB384D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D-4AD7-4CF1-A9AE-C60E0A2F94BD}"/>
                </c:ext>
              </c:extLst>
            </c:dLbl>
            <c:dLbl>
              <c:idx val="1278"/>
              <c:tx>
                <c:rich>
                  <a:bodyPr/>
                  <a:lstStyle/>
                  <a:p>
                    <a:fld id="{D628E41C-AFAB-46C4-A4EC-036CBC3B5D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E-4AD7-4CF1-A9AE-C60E0A2F94BD}"/>
                </c:ext>
              </c:extLst>
            </c:dLbl>
            <c:dLbl>
              <c:idx val="1279"/>
              <c:tx>
                <c:rich>
                  <a:bodyPr/>
                  <a:lstStyle/>
                  <a:p>
                    <a:fld id="{7FF81163-2ECC-4149-9762-A77BCF60F5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F-4AD7-4CF1-A9AE-C60E0A2F94BD}"/>
                </c:ext>
              </c:extLst>
            </c:dLbl>
            <c:dLbl>
              <c:idx val="1280"/>
              <c:tx>
                <c:rich>
                  <a:bodyPr/>
                  <a:lstStyle/>
                  <a:p>
                    <a:fld id="{EF2CCF7C-C39E-406F-9DE9-FE91B14C61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0-4AD7-4CF1-A9AE-C60E0A2F94BD}"/>
                </c:ext>
              </c:extLst>
            </c:dLbl>
            <c:dLbl>
              <c:idx val="1281"/>
              <c:tx>
                <c:rich>
                  <a:bodyPr/>
                  <a:lstStyle/>
                  <a:p>
                    <a:fld id="{6C266493-0BE5-4CDA-A8B9-73F90B5015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1-4AD7-4CF1-A9AE-C60E0A2F94BD}"/>
                </c:ext>
              </c:extLst>
            </c:dLbl>
            <c:dLbl>
              <c:idx val="1282"/>
              <c:tx>
                <c:rich>
                  <a:bodyPr/>
                  <a:lstStyle/>
                  <a:p>
                    <a:fld id="{724F0F63-65A4-48E9-BE7D-252DABB9AE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2-4AD7-4CF1-A9AE-C60E0A2F94BD}"/>
                </c:ext>
              </c:extLst>
            </c:dLbl>
            <c:dLbl>
              <c:idx val="1283"/>
              <c:tx>
                <c:rich>
                  <a:bodyPr/>
                  <a:lstStyle/>
                  <a:p>
                    <a:fld id="{1B3366DF-ECD5-4FC5-9DCA-5E37EE1511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3-4AD7-4CF1-A9AE-C60E0A2F94BD}"/>
                </c:ext>
              </c:extLst>
            </c:dLbl>
            <c:dLbl>
              <c:idx val="1284"/>
              <c:tx>
                <c:rich>
                  <a:bodyPr/>
                  <a:lstStyle/>
                  <a:p>
                    <a:fld id="{838E3FF0-0FD5-4293-85EF-56A89A33C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4-4AD7-4CF1-A9AE-C60E0A2F94BD}"/>
                </c:ext>
              </c:extLst>
            </c:dLbl>
            <c:dLbl>
              <c:idx val="1285"/>
              <c:tx>
                <c:rich>
                  <a:bodyPr/>
                  <a:lstStyle/>
                  <a:p>
                    <a:fld id="{A49EAAB2-72A3-4CF9-BCAD-FF0A73EE90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5-4AD7-4CF1-A9AE-C60E0A2F94BD}"/>
                </c:ext>
              </c:extLst>
            </c:dLbl>
            <c:dLbl>
              <c:idx val="1286"/>
              <c:tx>
                <c:rich>
                  <a:bodyPr/>
                  <a:lstStyle/>
                  <a:p>
                    <a:fld id="{D812CCBD-62A7-44C0-B399-376BFE010F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6-4AD7-4CF1-A9AE-C60E0A2F94BD}"/>
                </c:ext>
              </c:extLst>
            </c:dLbl>
            <c:dLbl>
              <c:idx val="1287"/>
              <c:tx>
                <c:rich>
                  <a:bodyPr/>
                  <a:lstStyle/>
                  <a:p>
                    <a:fld id="{42D01203-53E9-4774-B0FF-52C680AC17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7-4AD7-4CF1-A9AE-C60E0A2F94BD}"/>
                </c:ext>
              </c:extLst>
            </c:dLbl>
            <c:dLbl>
              <c:idx val="1288"/>
              <c:tx>
                <c:rich>
                  <a:bodyPr/>
                  <a:lstStyle/>
                  <a:p>
                    <a:fld id="{DEBB005A-51A8-4B15-999F-C9B248834F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8-4AD7-4CF1-A9AE-C60E0A2F94BD}"/>
                </c:ext>
              </c:extLst>
            </c:dLbl>
            <c:dLbl>
              <c:idx val="1289"/>
              <c:tx>
                <c:rich>
                  <a:bodyPr/>
                  <a:lstStyle/>
                  <a:p>
                    <a:fld id="{B0F66D17-D1ED-471E-A6A9-7E5FD440C3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9-4AD7-4CF1-A9AE-C60E0A2F94BD}"/>
                </c:ext>
              </c:extLst>
            </c:dLbl>
            <c:dLbl>
              <c:idx val="1290"/>
              <c:tx>
                <c:rich>
                  <a:bodyPr/>
                  <a:lstStyle/>
                  <a:p>
                    <a:fld id="{39E4B54D-06C1-4583-9419-7EC80B9466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A-4AD7-4CF1-A9AE-C60E0A2F94BD}"/>
                </c:ext>
              </c:extLst>
            </c:dLbl>
            <c:dLbl>
              <c:idx val="1291"/>
              <c:tx>
                <c:rich>
                  <a:bodyPr/>
                  <a:lstStyle/>
                  <a:p>
                    <a:fld id="{C66BE94C-D1E1-4D35-A05D-142A836968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B-4AD7-4CF1-A9AE-C60E0A2F94BD}"/>
                </c:ext>
              </c:extLst>
            </c:dLbl>
            <c:dLbl>
              <c:idx val="1292"/>
              <c:tx>
                <c:rich>
                  <a:bodyPr/>
                  <a:lstStyle/>
                  <a:p>
                    <a:fld id="{D3234CF8-897E-456B-8D77-E1AECD5981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C-4AD7-4CF1-A9AE-C60E0A2F94BD}"/>
                </c:ext>
              </c:extLst>
            </c:dLbl>
            <c:dLbl>
              <c:idx val="1293"/>
              <c:tx>
                <c:rich>
                  <a:bodyPr/>
                  <a:lstStyle/>
                  <a:p>
                    <a:fld id="{8EA02D53-D5B2-4219-977F-0B4B75914D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D-4AD7-4CF1-A9AE-C60E0A2F94BD}"/>
                </c:ext>
              </c:extLst>
            </c:dLbl>
            <c:dLbl>
              <c:idx val="1294"/>
              <c:tx>
                <c:rich>
                  <a:bodyPr/>
                  <a:lstStyle/>
                  <a:p>
                    <a:fld id="{B9E2EBBF-F282-4842-AE79-B6FC6FAE3B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E-4AD7-4CF1-A9AE-C60E0A2F94BD}"/>
                </c:ext>
              </c:extLst>
            </c:dLbl>
            <c:dLbl>
              <c:idx val="1295"/>
              <c:tx>
                <c:rich>
                  <a:bodyPr/>
                  <a:lstStyle/>
                  <a:p>
                    <a:fld id="{C24FEC33-1089-4497-867A-6DCE1B464D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F-4AD7-4CF1-A9AE-C60E0A2F94BD}"/>
                </c:ext>
              </c:extLst>
            </c:dLbl>
            <c:dLbl>
              <c:idx val="1296"/>
              <c:tx>
                <c:rich>
                  <a:bodyPr/>
                  <a:lstStyle/>
                  <a:p>
                    <a:fld id="{02378E19-FDF1-42F3-8F9D-7EEAE0F99D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0-4AD7-4CF1-A9AE-C60E0A2F94BD}"/>
                </c:ext>
              </c:extLst>
            </c:dLbl>
            <c:dLbl>
              <c:idx val="1297"/>
              <c:tx>
                <c:rich>
                  <a:bodyPr/>
                  <a:lstStyle/>
                  <a:p>
                    <a:fld id="{6661A736-D62E-4ACF-B770-C8F6028284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1-4AD7-4CF1-A9AE-C60E0A2F94BD}"/>
                </c:ext>
              </c:extLst>
            </c:dLbl>
            <c:dLbl>
              <c:idx val="1298"/>
              <c:tx>
                <c:rich>
                  <a:bodyPr/>
                  <a:lstStyle/>
                  <a:p>
                    <a:fld id="{636BB76B-2F20-4B4C-A370-9ADE0494A8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2-4AD7-4CF1-A9AE-C60E0A2F94BD}"/>
                </c:ext>
              </c:extLst>
            </c:dLbl>
            <c:dLbl>
              <c:idx val="1299"/>
              <c:tx>
                <c:rich>
                  <a:bodyPr/>
                  <a:lstStyle/>
                  <a:p>
                    <a:fld id="{BAD1DC20-B107-4B35-9F0D-E39DBB3CD8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3-4AD7-4CF1-A9AE-C60E0A2F94BD}"/>
                </c:ext>
              </c:extLst>
            </c:dLbl>
            <c:dLbl>
              <c:idx val="1300"/>
              <c:tx>
                <c:rich>
                  <a:bodyPr/>
                  <a:lstStyle/>
                  <a:p>
                    <a:fld id="{03C624BB-14C1-475E-962B-D3530F5512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4-4AD7-4CF1-A9AE-C60E0A2F94BD}"/>
                </c:ext>
              </c:extLst>
            </c:dLbl>
            <c:dLbl>
              <c:idx val="1301"/>
              <c:tx>
                <c:rich>
                  <a:bodyPr/>
                  <a:lstStyle/>
                  <a:p>
                    <a:fld id="{4D294FC1-66CC-4008-AA51-29E66525C6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5-4AD7-4CF1-A9AE-C60E0A2F94BD}"/>
                </c:ext>
              </c:extLst>
            </c:dLbl>
            <c:dLbl>
              <c:idx val="1302"/>
              <c:tx>
                <c:rich>
                  <a:bodyPr/>
                  <a:lstStyle/>
                  <a:p>
                    <a:fld id="{3183E9C5-AA52-4933-8E74-416537ED11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6-4AD7-4CF1-A9AE-C60E0A2F94BD}"/>
                </c:ext>
              </c:extLst>
            </c:dLbl>
            <c:dLbl>
              <c:idx val="1303"/>
              <c:tx>
                <c:rich>
                  <a:bodyPr/>
                  <a:lstStyle/>
                  <a:p>
                    <a:fld id="{8D5AF32A-C2A4-4D62-A7A4-6D01990C18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7-4AD7-4CF1-A9AE-C60E0A2F94BD}"/>
                </c:ext>
              </c:extLst>
            </c:dLbl>
            <c:dLbl>
              <c:idx val="1304"/>
              <c:tx>
                <c:rich>
                  <a:bodyPr/>
                  <a:lstStyle/>
                  <a:p>
                    <a:fld id="{E5C8C219-817C-46D8-829F-5462A51BD9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8-4AD7-4CF1-A9AE-C60E0A2F94BD}"/>
                </c:ext>
              </c:extLst>
            </c:dLbl>
            <c:dLbl>
              <c:idx val="1305"/>
              <c:tx>
                <c:rich>
                  <a:bodyPr/>
                  <a:lstStyle/>
                  <a:p>
                    <a:fld id="{089CF76C-494C-47E6-B20E-227758CFF6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9-4AD7-4CF1-A9AE-C60E0A2F94BD}"/>
                </c:ext>
              </c:extLst>
            </c:dLbl>
            <c:dLbl>
              <c:idx val="1306"/>
              <c:tx>
                <c:rich>
                  <a:bodyPr/>
                  <a:lstStyle/>
                  <a:p>
                    <a:fld id="{230E6D5B-5441-498E-A1F4-C71CE21A7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A-4AD7-4CF1-A9AE-C60E0A2F94BD}"/>
                </c:ext>
              </c:extLst>
            </c:dLbl>
            <c:dLbl>
              <c:idx val="1307"/>
              <c:tx>
                <c:rich>
                  <a:bodyPr/>
                  <a:lstStyle/>
                  <a:p>
                    <a:fld id="{9DCA6F80-E3D8-4B65-8F03-9B6BA193D1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B-4AD7-4CF1-A9AE-C60E0A2F94BD}"/>
                </c:ext>
              </c:extLst>
            </c:dLbl>
            <c:dLbl>
              <c:idx val="1308"/>
              <c:tx>
                <c:rich>
                  <a:bodyPr/>
                  <a:lstStyle/>
                  <a:p>
                    <a:fld id="{1C044819-E03B-41EA-98F5-9476FD34B2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C-4AD7-4CF1-A9AE-C60E0A2F94BD}"/>
                </c:ext>
              </c:extLst>
            </c:dLbl>
            <c:dLbl>
              <c:idx val="1309"/>
              <c:tx>
                <c:rich>
                  <a:bodyPr/>
                  <a:lstStyle/>
                  <a:p>
                    <a:fld id="{A9AE713F-F1FA-44CE-BF48-EC1A0AC2B4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D-4AD7-4CF1-A9AE-C60E0A2F94BD}"/>
                </c:ext>
              </c:extLst>
            </c:dLbl>
            <c:dLbl>
              <c:idx val="1310"/>
              <c:tx>
                <c:rich>
                  <a:bodyPr/>
                  <a:lstStyle/>
                  <a:p>
                    <a:fld id="{8A4D6C4F-F13A-4975-8750-ED3E49406C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E-4AD7-4CF1-A9AE-C60E0A2F94BD}"/>
                </c:ext>
              </c:extLst>
            </c:dLbl>
            <c:dLbl>
              <c:idx val="1311"/>
              <c:tx>
                <c:rich>
                  <a:bodyPr/>
                  <a:lstStyle/>
                  <a:p>
                    <a:fld id="{E89EFA96-D802-44ED-ACB6-C36BE27827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F-4AD7-4CF1-A9AE-C60E0A2F94BD}"/>
                </c:ext>
              </c:extLst>
            </c:dLbl>
            <c:dLbl>
              <c:idx val="1312"/>
              <c:tx>
                <c:rich>
                  <a:bodyPr/>
                  <a:lstStyle/>
                  <a:p>
                    <a:fld id="{D89746F1-3D27-4492-9EF5-890046F0E4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0-4AD7-4CF1-A9AE-C60E0A2F94BD}"/>
                </c:ext>
              </c:extLst>
            </c:dLbl>
            <c:dLbl>
              <c:idx val="1313"/>
              <c:tx>
                <c:rich>
                  <a:bodyPr/>
                  <a:lstStyle/>
                  <a:p>
                    <a:fld id="{700A50D4-4756-4C07-9388-6642B034DC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1-4AD7-4CF1-A9AE-C60E0A2F94BD}"/>
                </c:ext>
              </c:extLst>
            </c:dLbl>
            <c:dLbl>
              <c:idx val="1314"/>
              <c:tx>
                <c:rich>
                  <a:bodyPr/>
                  <a:lstStyle/>
                  <a:p>
                    <a:fld id="{DA0A47EF-329C-4A8F-867F-DF20298A3D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2-4AD7-4CF1-A9AE-C60E0A2F94BD}"/>
                </c:ext>
              </c:extLst>
            </c:dLbl>
            <c:dLbl>
              <c:idx val="1315"/>
              <c:tx>
                <c:rich>
                  <a:bodyPr/>
                  <a:lstStyle/>
                  <a:p>
                    <a:fld id="{FC99E137-803A-4B0B-B013-965D1BEBC3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3-4AD7-4CF1-A9AE-C60E0A2F94BD}"/>
                </c:ext>
              </c:extLst>
            </c:dLbl>
            <c:dLbl>
              <c:idx val="1316"/>
              <c:tx>
                <c:rich>
                  <a:bodyPr/>
                  <a:lstStyle/>
                  <a:p>
                    <a:fld id="{9DC5B7FE-A401-471B-BC88-D146D00E61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4-4AD7-4CF1-A9AE-C60E0A2F94BD}"/>
                </c:ext>
              </c:extLst>
            </c:dLbl>
            <c:dLbl>
              <c:idx val="1317"/>
              <c:tx>
                <c:rich>
                  <a:bodyPr/>
                  <a:lstStyle/>
                  <a:p>
                    <a:fld id="{287056CB-3672-473D-85B2-16DE9C465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5-4AD7-4CF1-A9AE-C60E0A2F94BD}"/>
                </c:ext>
              </c:extLst>
            </c:dLbl>
            <c:dLbl>
              <c:idx val="1318"/>
              <c:tx>
                <c:rich>
                  <a:bodyPr/>
                  <a:lstStyle/>
                  <a:p>
                    <a:fld id="{F6329073-1AEC-4997-90A5-C6DAA56212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6-4AD7-4CF1-A9AE-C60E0A2F94BD}"/>
                </c:ext>
              </c:extLst>
            </c:dLbl>
            <c:dLbl>
              <c:idx val="1319"/>
              <c:tx>
                <c:rich>
                  <a:bodyPr/>
                  <a:lstStyle/>
                  <a:p>
                    <a:fld id="{2BA684DB-D9E8-4124-B369-53A5B9CEB2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7-4AD7-4CF1-A9AE-C60E0A2F94BD}"/>
                </c:ext>
              </c:extLst>
            </c:dLbl>
            <c:dLbl>
              <c:idx val="1320"/>
              <c:tx>
                <c:rich>
                  <a:bodyPr/>
                  <a:lstStyle/>
                  <a:p>
                    <a:fld id="{96CB9E25-4C1A-4244-8CF0-C19860B10A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8-4AD7-4CF1-A9AE-C60E0A2F94BD}"/>
                </c:ext>
              </c:extLst>
            </c:dLbl>
            <c:dLbl>
              <c:idx val="1321"/>
              <c:tx>
                <c:rich>
                  <a:bodyPr/>
                  <a:lstStyle/>
                  <a:p>
                    <a:fld id="{713AE2B2-7C33-474F-A0BE-B571913AC0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9-4AD7-4CF1-A9AE-C60E0A2F94BD}"/>
                </c:ext>
              </c:extLst>
            </c:dLbl>
            <c:dLbl>
              <c:idx val="1322"/>
              <c:tx>
                <c:rich>
                  <a:bodyPr/>
                  <a:lstStyle/>
                  <a:p>
                    <a:fld id="{80E52DDA-16D8-4F64-80C6-3267FBEB1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A-4AD7-4CF1-A9AE-C60E0A2F94BD}"/>
                </c:ext>
              </c:extLst>
            </c:dLbl>
            <c:dLbl>
              <c:idx val="1323"/>
              <c:tx>
                <c:rich>
                  <a:bodyPr/>
                  <a:lstStyle/>
                  <a:p>
                    <a:fld id="{8DC5FA5A-D7C9-4F5A-B386-652E13FFF4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B-4AD7-4CF1-A9AE-C60E0A2F94BD}"/>
                </c:ext>
              </c:extLst>
            </c:dLbl>
            <c:dLbl>
              <c:idx val="1324"/>
              <c:tx>
                <c:rich>
                  <a:bodyPr/>
                  <a:lstStyle/>
                  <a:p>
                    <a:fld id="{E336B72D-CFC8-483E-9B53-53526D6CE1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C-4AD7-4CF1-A9AE-C60E0A2F94BD}"/>
                </c:ext>
              </c:extLst>
            </c:dLbl>
            <c:dLbl>
              <c:idx val="1325"/>
              <c:tx>
                <c:rich>
                  <a:bodyPr/>
                  <a:lstStyle/>
                  <a:p>
                    <a:fld id="{8066EA0D-415F-4FEA-9F66-5AB6EF2825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D-4AD7-4CF1-A9AE-C60E0A2F94BD}"/>
                </c:ext>
              </c:extLst>
            </c:dLbl>
            <c:dLbl>
              <c:idx val="1326"/>
              <c:tx>
                <c:rich>
                  <a:bodyPr/>
                  <a:lstStyle/>
                  <a:p>
                    <a:fld id="{5C12A3E3-ACB0-4206-8EA5-A7409232AB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E-4AD7-4CF1-A9AE-C60E0A2F94BD}"/>
                </c:ext>
              </c:extLst>
            </c:dLbl>
            <c:dLbl>
              <c:idx val="1327"/>
              <c:tx>
                <c:rich>
                  <a:bodyPr/>
                  <a:lstStyle/>
                  <a:p>
                    <a:fld id="{1E1DDB8A-8073-4C03-9FC0-BF473BAE2F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F-4AD7-4CF1-A9AE-C60E0A2F94BD}"/>
                </c:ext>
              </c:extLst>
            </c:dLbl>
            <c:dLbl>
              <c:idx val="1328"/>
              <c:tx>
                <c:rich>
                  <a:bodyPr/>
                  <a:lstStyle/>
                  <a:p>
                    <a:fld id="{5CEB66EA-D7C8-49B7-A6F8-BFF4A240FA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0-4AD7-4CF1-A9AE-C60E0A2F94BD}"/>
                </c:ext>
              </c:extLst>
            </c:dLbl>
            <c:dLbl>
              <c:idx val="1329"/>
              <c:tx>
                <c:rich>
                  <a:bodyPr/>
                  <a:lstStyle/>
                  <a:p>
                    <a:fld id="{2439EED4-8B22-471B-90E8-1429ECE515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1-4AD7-4CF1-A9AE-C60E0A2F94BD}"/>
                </c:ext>
              </c:extLst>
            </c:dLbl>
            <c:dLbl>
              <c:idx val="1330"/>
              <c:tx>
                <c:rich>
                  <a:bodyPr/>
                  <a:lstStyle/>
                  <a:p>
                    <a:fld id="{2466B939-9008-4C7E-A255-AC7B5DAA98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2-4AD7-4CF1-A9AE-C60E0A2F94BD}"/>
                </c:ext>
              </c:extLst>
            </c:dLbl>
            <c:dLbl>
              <c:idx val="1331"/>
              <c:tx>
                <c:rich>
                  <a:bodyPr/>
                  <a:lstStyle/>
                  <a:p>
                    <a:fld id="{6508F249-BD4F-451A-A661-6516D622B8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3-4AD7-4CF1-A9AE-C60E0A2F94BD}"/>
                </c:ext>
              </c:extLst>
            </c:dLbl>
            <c:dLbl>
              <c:idx val="1332"/>
              <c:tx>
                <c:rich>
                  <a:bodyPr/>
                  <a:lstStyle/>
                  <a:p>
                    <a:fld id="{AC3ECDB2-0345-4676-AB16-50514022EE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4-4AD7-4CF1-A9AE-C60E0A2F94BD}"/>
                </c:ext>
              </c:extLst>
            </c:dLbl>
            <c:dLbl>
              <c:idx val="1333"/>
              <c:tx>
                <c:rich>
                  <a:bodyPr/>
                  <a:lstStyle/>
                  <a:p>
                    <a:fld id="{986E206A-0AF8-4A7A-8D16-5563A2D6C1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5-4AD7-4CF1-A9AE-C60E0A2F94BD}"/>
                </c:ext>
              </c:extLst>
            </c:dLbl>
            <c:dLbl>
              <c:idx val="1334"/>
              <c:tx>
                <c:rich>
                  <a:bodyPr/>
                  <a:lstStyle/>
                  <a:p>
                    <a:fld id="{5BA7B6D8-7D6C-449B-A34A-F17DA12601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6-4AD7-4CF1-A9AE-C60E0A2F94BD}"/>
                </c:ext>
              </c:extLst>
            </c:dLbl>
            <c:dLbl>
              <c:idx val="1335"/>
              <c:tx>
                <c:rich>
                  <a:bodyPr/>
                  <a:lstStyle/>
                  <a:p>
                    <a:fld id="{09EF5AC4-E092-4BF7-A6EF-942BEC0C59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7-4AD7-4CF1-A9AE-C60E0A2F94BD}"/>
                </c:ext>
              </c:extLst>
            </c:dLbl>
            <c:dLbl>
              <c:idx val="1336"/>
              <c:tx>
                <c:rich>
                  <a:bodyPr/>
                  <a:lstStyle/>
                  <a:p>
                    <a:fld id="{FB89B3AB-7388-4A5B-9B02-085292F487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8-4AD7-4CF1-A9AE-C60E0A2F94BD}"/>
                </c:ext>
              </c:extLst>
            </c:dLbl>
            <c:dLbl>
              <c:idx val="1337"/>
              <c:tx>
                <c:rich>
                  <a:bodyPr/>
                  <a:lstStyle/>
                  <a:p>
                    <a:fld id="{3523D512-2B1A-45F4-9FED-CC734860FA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9-4AD7-4CF1-A9AE-C60E0A2F94BD}"/>
                </c:ext>
              </c:extLst>
            </c:dLbl>
            <c:dLbl>
              <c:idx val="1338"/>
              <c:tx>
                <c:rich>
                  <a:bodyPr/>
                  <a:lstStyle/>
                  <a:p>
                    <a:fld id="{55341166-55EF-49C2-AF15-81AEE193BE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A-4AD7-4CF1-A9AE-C60E0A2F94BD}"/>
                </c:ext>
              </c:extLst>
            </c:dLbl>
            <c:dLbl>
              <c:idx val="1339"/>
              <c:tx>
                <c:rich>
                  <a:bodyPr/>
                  <a:lstStyle/>
                  <a:p>
                    <a:fld id="{00FCAB21-069E-4A97-84F8-718278B036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B-4AD7-4CF1-A9AE-C60E0A2F94BD}"/>
                </c:ext>
              </c:extLst>
            </c:dLbl>
            <c:dLbl>
              <c:idx val="1340"/>
              <c:tx>
                <c:rich>
                  <a:bodyPr/>
                  <a:lstStyle/>
                  <a:p>
                    <a:fld id="{9FC3BACF-75E3-4B68-A86F-618B55F099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C-4AD7-4CF1-A9AE-C60E0A2F94BD}"/>
                </c:ext>
              </c:extLst>
            </c:dLbl>
            <c:dLbl>
              <c:idx val="1341"/>
              <c:tx>
                <c:rich>
                  <a:bodyPr/>
                  <a:lstStyle/>
                  <a:p>
                    <a:fld id="{E0DDE2F6-C33C-4150-BDD5-178C0CF6E0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D-4AD7-4CF1-A9AE-C60E0A2F94BD}"/>
                </c:ext>
              </c:extLst>
            </c:dLbl>
            <c:dLbl>
              <c:idx val="1342"/>
              <c:tx>
                <c:rich>
                  <a:bodyPr/>
                  <a:lstStyle/>
                  <a:p>
                    <a:fld id="{FC4AD173-C2E9-4DBF-A7C5-5E41E9872C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E-4AD7-4CF1-A9AE-C60E0A2F94BD}"/>
                </c:ext>
              </c:extLst>
            </c:dLbl>
            <c:dLbl>
              <c:idx val="1343"/>
              <c:tx>
                <c:rich>
                  <a:bodyPr/>
                  <a:lstStyle/>
                  <a:p>
                    <a:fld id="{9C9139EC-D796-43A0-A189-6C96503D85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F-4AD7-4CF1-A9AE-C60E0A2F94BD}"/>
                </c:ext>
              </c:extLst>
            </c:dLbl>
            <c:dLbl>
              <c:idx val="1344"/>
              <c:tx>
                <c:rich>
                  <a:bodyPr/>
                  <a:lstStyle/>
                  <a:p>
                    <a:fld id="{728883A2-0A46-4BBE-BBF5-5BE9F90DAA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0-4AD7-4CF1-A9AE-C60E0A2F94BD}"/>
                </c:ext>
              </c:extLst>
            </c:dLbl>
            <c:dLbl>
              <c:idx val="1345"/>
              <c:tx>
                <c:rich>
                  <a:bodyPr/>
                  <a:lstStyle/>
                  <a:p>
                    <a:fld id="{8F97131F-A20E-4F77-93B1-E7754A1B0F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1-4AD7-4CF1-A9AE-C60E0A2F94BD}"/>
                </c:ext>
              </c:extLst>
            </c:dLbl>
            <c:dLbl>
              <c:idx val="1346"/>
              <c:tx>
                <c:rich>
                  <a:bodyPr/>
                  <a:lstStyle/>
                  <a:p>
                    <a:fld id="{199C9C4D-77B4-476A-A76F-216441A83A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2-4AD7-4CF1-A9AE-C60E0A2F94BD}"/>
                </c:ext>
              </c:extLst>
            </c:dLbl>
            <c:dLbl>
              <c:idx val="1347"/>
              <c:tx>
                <c:rich>
                  <a:bodyPr/>
                  <a:lstStyle/>
                  <a:p>
                    <a:fld id="{E355A555-B3A4-4F20-8B4D-2BEB7880B3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3-4AD7-4CF1-A9AE-C60E0A2F94BD}"/>
                </c:ext>
              </c:extLst>
            </c:dLbl>
            <c:dLbl>
              <c:idx val="1348"/>
              <c:tx>
                <c:rich>
                  <a:bodyPr/>
                  <a:lstStyle/>
                  <a:p>
                    <a:fld id="{D80B2187-BF95-4D54-8F05-88E80E3F47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4-4AD7-4CF1-A9AE-C60E0A2F94BD}"/>
                </c:ext>
              </c:extLst>
            </c:dLbl>
            <c:dLbl>
              <c:idx val="1349"/>
              <c:tx>
                <c:rich>
                  <a:bodyPr/>
                  <a:lstStyle/>
                  <a:p>
                    <a:fld id="{4C7E5707-FDF6-4358-9F9D-61301A189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5-4AD7-4CF1-A9AE-C60E0A2F94BD}"/>
                </c:ext>
              </c:extLst>
            </c:dLbl>
            <c:dLbl>
              <c:idx val="1350"/>
              <c:tx>
                <c:rich>
                  <a:bodyPr/>
                  <a:lstStyle/>
                  <a:p>
                    <a:fld id="{638956E4-DF77-4E47-BA45-762521C7A9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6-4AD7-4CF1-A9AE-C60E0A2F94BD}"/>
                </c:ext>
              </c:extLst>
            </c:dLbl>
            <c:dLbl>
              <c:idx val="1351"/>
              <c:tx>
                <c:rich>
                  <a:bodyPr/>
                  <a:lstStyle/>
                  <a:p>
                    <a:fld id="{15F80462-A69F-499E-B78D-5D81CC7D9C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7-4AD7-4CF1-A9AE-C60E0A2F94BD}"/>
                </c:ext>
              </c:extLst>
            </c:dLbl>
            <c:dLbl>
              <c:idx val="1352"/>
              <c:tx>
                <c:rich>
                  <a:bodyPr/>
                  <a:lstStyle/>
                  <a:p>
                    <a:fld id="{B4EC0548-8C1E-4145-B02B-26A48BCB49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8-4AD7-4CF1-A9AE-C60E0A2F94BD}"/>
                </c:ext>
              </c:extLst>
            </c:dLbl>
            <c:dLbl>
              <c:idx val="1353"/>
              <c:tx>
                <c:rich>
                  <a:bodyPr/>
                  <a:lstStyle/>
                  <a:p>
                    <a:fld id="{B9B82797-785C-4280-A1F3-8737496A9E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9-4AD7-4CF1-A9AE-C60E0A2F94BD}"/>
                </c:ext>
              </c:extLst>
            </c:dLbl>
            <c:dLbl>
              <c:idx val="1354"/>
              <c:tx>
                <c:rich>
                  <a:bodyPr/>
                  <a:lstStyle/>
                  <a:p>
                    <a:fld id="{B10E583A-1DC2-4EE2-8906-4727F83BFE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A-4AD7-4CF1-A9AE-C60E0A2F94BD}"/>
                </c:ext>
              </c:extLst>
            </c:dLbl>
            <c:dLbl>
              <c:idx val="1355"/>
              <c:tx>
                <c:rich>
                  <a:bodyPr/>
                  <a:lstStyle/>
                  <a:p>
                    <a:fld id="{D4211911-6342-4771-98B0-2739700839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B-4AD7-4CF1-A9AE-C60E0A2F94BD}"/>
                </c:ext>
              </c:extLst>
            </c:dLbl>
            <c:dLbl>
              <c:idx val="1356"/>
              <c:tx>
                <c:rich>
                  <a:bodyPr/>
                  <a:lstStyle/>
                  <a:p>
                    <a:fld id="{15049E79-6DC8-4DB0-BAF7-A838237C5C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C-4AD7-4CF1-A9AE-C60E0A2F94BD}"/>
                </c:ext>
              </c:extLst>
            </c:dLbl>
            <c:dLbl>
              <c:idx val="1357"/>
              <c:tx>
                <c:rich>
                  <a:bodyPr/>
                  <a:lstStyle/>
                  <a:p>
                    <a:fld id="{AE52BE5C-556D-4E90-81C8-AB8FC0CFDB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D-4AD7-4CF1-A9AE-C60E0A2F94BD}"/>
                </c:ext>
              </c:extLst>
            </c:dLbl>
            <c:dLbl>
              <c:idx val="1358"/>
              <c:tx>
                <c:rich>
                  <a:bodyPr/>
                  <a:lstStyle/>
                  <a:p>
                    <a:fld id="{3DF2C791-3C63-47B8-B3C1-544AF36329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E-4AD7-4CF1-A9AE-C60E0A2F94BD}"/>
                </c:ext>
              </c:extLst>
            </c:dLbl>
            <c:dLbl>
              <c:idx val="1359"/>
              <c:tx>
                <c:rich>
                  <a:bodyPr/>
                  <a:lstStyle/>
                  <a:p>
                    <a:fld id="{4BB6709E-BBC9-4676-B40A-100EC47204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F-4AD7-4CF1-A9AE-C60E0A2F94BD}"/>
                </c:ext>
              </c:extLst>
            </c:dLbl>
            <c:dLbl>
              <c:idx val="1360"/>
              <c:tx>
                <c:rich>
                  <a:bodyPr/>
                  <a:lstStyle/>
                  <a:p>
                    <a:fld id="{236C18C9-6984-43AB-92BC-312E189F28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0-4AD7-4CF1-A9AE-C60E0A2F94BD}"/>
                </c:ext>
              </c:extLst>
            </c:dLbl>
            <c:dLbl>
              <c:idx val="1361"/>
              <c:tx>
                <c:rich>
                  <a:bodyPr/>
                  <a:lstStyle/>
                  <a:p>
                    <a:fld id="{27040B7B-EA02-4BB1-9B6E-58713097D4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1-4AD7-4CF1-A9AE-C60E0A2F94BD}"/>
                </c:ext>
              </c:extLst>
            </c:dLbl>
            <c:dLbl>
              <c:idx val="1362"/>
              <c:tx>
                <c:rich>
                  <a:bodyPr/>
                  <a:lstStyle/>
                  <a:p>
                    <a:fld id="{5F92B7A6-D897-4135-94EC-2A392B0DE5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2-4AD7-4CF1-A9AE-C60E0A2F94BD}"/>
                </c:ext>
              </c:extLst>
            </c:dLbl>
            <c:dLbl>
              <c:idx val="1363"/>
              <c:tx>
                <c:rich>
                  <a:bodyPr/>
                  <a:lstStyle/>
                  <a:p>
                    <a:fld id="{3E1A8097-3D28-40DF-91FD-A661277B6B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3-4AD7-4CF1-A9AE-C60E0A2F94BD}"/>
                </c:ext>
              </c:extLst>
            </c:dLbl>
            <c:dLbl>
              <c:idx val="1364"/>
              <c:tx>
                <c:rich>
                  <a:bodyPr/>
                  <a:lstStyle/>
                  <a:p>
                    <a:fld id="{F74200FE-05CE-4F24-9539-99082EA347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4-4AD7-4CF1-A9AE-C60E0A2F94BD}"/>
                </c:ext>
              </c:extLst>
            </c:dLbl>
            <c:dLbl>
              <c:idx val="1365"/>
              <c:tx>
                <c:rich>
                  <a:bodyPr/>
                  <a:lstStyle/>
                  <a:p>
                    <a:fld id="{C8DAA675-4043-49E6-A0F1-5954DFA6A1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5-4AD7-4CF1-A9AE-C60E0A2F94BD}"/>
                </c:ext>
              </c:extLst>
            </c:dLbl>
            <c:dLbl>
              <c:idx val="1366"/>
              <c:tx>
                <c:rich>
                  <a:bodyPr/>
                  <a:lstStyle/>
                  <a:p>
                    <a:fld id="{F91E0AD8-D30E-4D1B-B7BB-04D57EB16F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6-4AD7-4CF1-A9AE-C60E0A2F94BD}"/>
                </c:ext>
              </c:extLst>
            </c:dLbl>
            <c:dLbl>
              <c:idx val="1367"/>
              <c:tx>
                <c:rich>
                  <a:bodyPr/>
                  <a:lstStyle/>
                  <a:p>
                    <a:fld id="{73377A75-121F-417F-804A-3F73BEB359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7-4AD7-4CF1-A9AE-C60E0A2F94BD}"/>
                </c:ext>
              </c:extLst>
            </c:dLbl>
            <c:dLbl>
              <c:idx val="1368"/>
              <c:tx>
                <c:rich>
                  <a:bodyPr/>
                  <a:lstStyle/>
                  <a:p>
                    <a:fld id="{18CBE2F8-3A9C-4CBC-A241-7E754CB0FE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8-4AD7-4CF1-A9AE-C60E0A2F94BD}"/>
                </c:ext>
              </c:extLst>
            </c:dLbl>
            <c:dLbl>
              <c:idx val="1369"/>
              <c:tx>
                <c:rich>
                  <a:bodyPr/>
                  <a:lstStyle/>
                  <a:p>
                    <a:fld id="{E5D65DD6-13C8-46A4-8A6E-34DFBE2EE6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9-4AD7-4CF1-A9AE-C60E0A2F94BD}"/>
                </c:ext>
              </c:extLst>
            </c:dLbl>
            <c:dLbl>
              <c:idx val="1370"/>
              <c:tx>
                <c:rich>
                  <a:bodyPr/>
                  <a:lstStyle/>
                  <a:p>
                    <a:fld id="{0443B98E-7549-4E8F-8FEE-57088F7C25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A-4AD7-4CF1-A9AE-C60E0A2F94BD}"/>
                </c:ext>
              </c:extLst>
            </c:dLbl>
            <c:dLbl>
              <c:idx val="1371"/>
              <c:tx>
                <c:rich>
                  <a:bodyPr/>
                  <a:lstStyle/>
                  <a:p>
                    <a:fld id="{65F3ACA8-2D4E-4A65-BEB3-8EFEDEDED2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B-4AD7-4CF1-A9AE-C60E0A2F94BD}"/>
                </c:ext>
              </c:extLst>
            </c:dLbl>
            <c:dLbl>
              <c:idx val="1372"/>
              <c:tx>
                <c:rich>
                  <a:bodyPr/>
                  <a:lstStyle/>
                  <a:p>
                    <a:fld id="{B540EF5A-6ABD-454C-A5D3-91E7644BF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C-4AD7-4CF1-A9AE-C60E0A2F94BD}"/>
                </c:ext>
              </c:extLst>
            </c:dLbl>
            <c:dLbl>
              <c:idx val="1373"/>
              <c:tx>
                <c:rich>
                  <a:bodyPr/>
                  <a:lstStyle/>
                  <a:p>
                    <a:fld id="{8710C356-0BF7-4B6D-BA92-D55ECE3488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D-4AD7-4CF1-A9AE-C60E0A2F94BD}"/>
                </c:ext>
              </c:extLst>
            </c:dLbl>
            <c:dLbl>
              <c:idx val="1374"/>
              <c:tx>
                <c:rich>
                  <a:bodyPr/>
                  <a:lstStyle/>
                  <a:p>
                    <a:fld id="{08E05B87-E9D9-405D-BD3B-5A79B8677E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E-4AD7-4CF1-A9AE-C60E0A2F94BD}"/>
                </c:ext>
              </c:extLst>
            </c:dLbl>
            <c:dLbl>
              <c:idx val="1375"/>
              <c:tx>
                <c:rich>
                  <a:bodyPr/>
                  <a:lstStyle/>
                  <a:p>
                    <a:fld id="{8B6EC0DC-B218-41CB-84EC-77FE8192E1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F-4AD7-4CF1-A9AE-C60E0A2F94BD}"/>
                </c:ext>
              </c:extLst>
            </c:dLbl>
            <c:dLbl>
              <c:idx val="1376"/>
              <c:tx>
                <c:rich>
                  <a:bodyPr/>
                  <a:lstStyle/>
                  <a:p>
                    <a:fld id="{D7725263-227B-4F64-A632-10BD924187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0-4AD7-4CF1-A9AE-C60E0A2F94BD}"/>
                </c:ext>
              </c:extLst>
            </c:dLbl>
            <c:dLbl>
              <c:idx val="1377"/>
              <c:tx>
                <c:rich>
                  <a:bodyPr/>
                  <a:lstStyle/>
                  <a:p>
                    <a:fld id="{302FFF47-2D8E-4278-99E4-A1C103A5EA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1-4AD7-4CF1-A9AE-C60E0A2F94BD}"/>
                </c:ext>
              </c:extLst>
            </c:dLbl>
            <c:dLbl>
              <c:idx val="1378"/>
              <c:tx>
                <c:rich>
                  <a:bodyPr/>
                  <a:lstStyle/>
                  <a:p>
                    <a:fld id="{E65DD4D5-7A0D-4DA6-A63D-8E51917F27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2-4AD7-4CF1-A9AE-C60E0A2F94BD}"/>
                </c:ext>
              </c:extLst>
            </c:dLbl>
            <c:dLbl>
              <c:idx val="1379"/>
              <c:tx>
                <c:rich>
                  <a:bodyPr/>
                  <a:lstStyle/>
                  <a:p>
                    <a:fld id="{D078CD7D-F455-4FB9-BCD7-2AA94F418B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3-4AD7-4CF1-A9AE-C60E0A2F94BD}"/>
                </c:ext>
              </c:extLst>
            </c:dLbl>
            <c:dLbl>
              <c:idx val="1380"/>
              <c:tx>
                <c:rich>
                  <a:bodyPr/>
                  <a:lstStyle/>
                  <a:p>
                    <a:fld id="{5B3E20FE-DA90-43C2-9CC4-63F11888F6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4-4AD7-4CF1-A9AE-C60E0A2F94BD}"/>
                </c:ext>
              </c:extLst>
            </c:dLbl>
            <c:dLbl>
              <c:idx val="1381"/>
              <c:tx>
                <c:rich>
                  <a:bodyPr/>
                  <a:lstStyle/>
                  <a:p>
                    <a:fld id="{7C13783D-7D5C-44AE-BE68-6B3F5B1D60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5-4AD7-4CF1-A9AE-C60E0A2F94BD}"/>
                </c:ext>
              </c:extLst>
            </c:dLbl>
            <c:dLbl>
              <c:idx val="1382"/>
              <c:tx>
                <c:rich>
                  <a:bodyPr/>
                  <a:lstStyle/>
                  <a:p>
                    <a:fld id="{9B442C45-296C-43DF-9DD6-CB1FAB0019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6-4AD7-4CF1-A9AE-C60E0A2F94BD}"/>
                </c:ext>
              </c:extLst>
            </c:dLbl>
            <c:dLbl>
              <c:idx val="1383"/>
              <c:tx>
                <c:rich>
                  <a:bodyPr/>
                  <a:lstStyle/>
                  <a:p>
                    <a:fld id="{AB7890B1-3D44-4749-80AB-79A776417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7-4AD7-4CF1-A9AE-C60E0A2F94BD}"/>
                </c:ext>
              </c:extLst>
            </c:dLbl>
            <c:dLbl>
              <c:idx val="1384"/>
              <c:tx>
                <c:rich>
                  <a:bodyPr/>
                  <a:lstStyle/>
                  <a:p>
                    <a:fld id="{4559198A-6235-41A1-879B-43B3449D34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8-4AD7-4CF1-A9AE-C60E0A2F94BD}"/>
                </c:ext>
              </c:extLst>
            </c:dLbl>
            <c:dLbl>
              <c:idx val="1385"/>
              <c:tx>
                <c:rich>
                  <a:bodyPr/>
                  <a:lstStyle/>
                  <a:p>
                    <a:fld id="{CE871C30-8915-43A7-BB34-34F03B60F4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9-4AD7-4CF1-A9AE-C60E0A2F94BD}"/>
                </c:ext>
              </c:extLst>
            </c:dLbl>
            <c:dLbl>
              <c:idx val="1386"/>
              <c:tx>
                <c:rich>
                  <a:bodyPr/>
                  <a:lstStyle/>
                  <a:p>
                    <a:fld id="{B77D5323-3EE6-4B6A-87BB-75143840D7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A-4AD7-4CF1-A9AE-C60E0A2F94BD}"/>
                </c:ext>
              </c:extLst>
            </c:dLbl>
            <c:dLbl>
              <c:idx val="1387"/>
              <c:tx>
                <c:rich>
                  <a:bodyPr/>
                  <a:lstStyle/>
                  <a:p>
                    <a:fld id="{7D593863-4B5E-4DB7-AC06-C5A617E554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B-4AD7-4CF1-A9AE-C60E0A2F94BD}"/>
                </c:ext>
              </c:extLst>
            </c:dLbl>
            <c:dLbl>
              <c:idx val="1388"/>
              <c:tx>
                <c:rich>
                  <a:bodyPr/>
                  <a:lstStyle/>
                  <a:p>
                    <a:fld id="{CA0EB487-548E-4314-BF3C-F691DFE3DA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C-4AD7-4CF1-A9AE-C60E0A2F94BD}"/>
                </c:ext>
              </c:extLst>
            </c:dLbl>
            <c:dLbl>
              <c:idx val="1389"/>
              <c:tx>
                <c:rich>
                  <a:bodyPr/>
                  <a:lstStyle/>
                  <a:p>
                    <a:fld id="{CE478D0D-1F5F-442F-AE2D-8EC8CF6FAE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D-4AD7-4CF1-A9AE-C60E0A2F94BD}"/>
                </c:ext>
              </c:extLst>
            </c:dLbl>
            <c:dLbl>
              <c:idx val="1390"/>
              <c:tx>
                <c:rich>
                  <a:bodyPr/>
                  <a:lstStyle/>
                  <a:p>
                    <a:fld id="{852DB4B2-074F-48B2-AF16-8879CFD20C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E-4AD7-4CF1-A9AE-C60E0A2F94BD}"/>
                </c:ext>
              </c:extLst>
            </c:dLbl>
            <c:dLbl>
              <c:idx val="1391"/>
              <c:tx>
                <c:rich>
                  <a:bodyPr/>
                  <a:lstStyle/>
                  <a:p>
                    <a:fld id="{9D46DC8B-C888-4532-878B-5379775E5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F-4AD7-4CF1-A9AE-C60E0A2F94BD}"/>
                </c:ext>
              </c:extLst>
            </c:dLbl>
            <c:dLbl>
              <c:idx val="1392"/>
              <c:tx>
                <c:rich>
                  <a:bodyPr/>
                  <a:lstStyle/>
                  <a:p>
                    <a:fld id="{F59221C3-7618-43E7-B3DF-37FD3BFEF6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0-4AD7-4CF1-A9AE-C60E0A2F94BD}"/>
                </c:ext>
              </c:extLst>
            </c:dLbl>
            <c:dLbl>
              <c:idx val="1393"/>
              <c:tx>
                <c:rich>
                  <a:bodyPr/>
                  <a:lstStyle/>
                  <a:p>
                    <a:fld id="{CAB6C917-DAE9-44DC-B232-9037D68338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1-4AD7-4CF1-A9AE-C60E0A2F94BD}"/>
                </c:ext>
              </c:extLst>
            </c:dLbl>
            <c:dLbl>
              <c:idx val="1394"/>
              <c:tx>
                <c:rich>
                  <a:bodyPr/>
                  <a:lstStyle/>
                  <a:p>
                    <a:fld id="{B6325A96-2F64-4F44-B526-53C564C382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2-4AD7-4CF1-A9AE-C60E0A2F94BD}"/>
                </c:ext>
              </c:extLst>
            </c:dLbl>
            <c:dLbl>
              <c:idx val="1395"/>
              <c:tx>
                <c:rich>
                  <a:bodyPr/>
                  <a:lstStyle/>
                  <a:p>
                    <a:fld id="{7681F165-87CF-4DB7-AC83-8465CA220C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3-4AD7-4CF1-A9AE-C60E0A2F94BD}"/>
                </c:ext>
              </c:extLst>
            </c:dLbl>
            <c:dLbl>
              <c:idx val="1396"/>
              <c:tx>
                <c:rich>
                  <a:bodyPr/>
                  <a:lstStyle/>
                  <a:p>
                    <a:fld id="{78F425A3-20B2-4785-BE83-1CC6BBD455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4-4AD7-4CF1-A9AE-C60E0A2F94BD}"/>
                </c:ext>
              </c:extLst>
            </c:dLbl>
            <c:dLbl>
              <c:idx val="1397"/>
              <c:tx>
                <c:rich>
                  <a:bodyPr/>
                  <a:lstStyle/>
                  <a:p>
                    <a:fld id="{65B27CBF-6395-45B4-8924-B2FCE2D2F0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5-4AD7-4CF1-A9AE-C60E0A2F94BD}"/>
                </c:ext>
              </c:extLst>
            </c:dLbl>
            <c:dLbl>
              <c:idx val="1398"/>
              <c:tx>
                <c:rich>
                  <a:bodyPr/>
                  <a:lstStyle/>
                  <a:p>
                    <a:fld id="{C0DC977F-8ED8-4C5E-9C90-45470A97C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6-4AD7-4CF1-A9AE-C60E0A2F94BD}"/>
                </c:ext>
              </c:extLst>
            </c:dLbl>
            <c:dLbl>
              <c:idx val="1399"/>
              <c:tx>
                <c:rich>
                  <a:bodyPr/>
                  <a:lstStyle/>
                  <a:p>
                    <a:fld id="{82A9151E-8012-4532-A44B-DEC2715AEB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7-4AD7-4CF1-A9AE-C60E0A2F94BD}"/>
                </c:ext>
              </c:extLst>
            </c:dLbl>
            <c:dLbl>
              <c:idx val="1400"/>
              <c:tx>
                <c:rich>
                  <a:bodyPr/>
                  <a:lstStyle/>
                  <a:p>
                    <a:fld id="{71BACA0D-7331-4141-A6CF-B890B53006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8-4AD7-4CF1-A9AE-C60E0A2F94BD}"/>
                </c:ext>
              </c:extLst>
            </c:dLbl>
            <c:dLbl>
              <c:idx val="1401"/>
              <c:tx>
                <c:rich>
                  <a:bodyPr/>
                  <a:lstStyle/>
                  <a:p>
                    <a:fld id="{E119CCC7-85AC-4898-9574-3AD8AE174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9-4AD7-4CF1-A9AE-C60E0A2F94BD}"/>
                </c:ext>
              </c:extLst>
            </c:dLbl>
            <c:dLbl>
              <c:idx val="1402"/>
              <c:tx>
                <c:rich>
                  <a:bodyPr/>
                  <a:lstStyle/>
                  <a:p>
                    <a:fld id="{B9AF6F00-CAAA-4458-8926-433C6FE36C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A-4AD7-4CF1-A9AE-C60E0A2F94BD}"/>
                </c:ext>
              </c:extLst>
            </c:dLbl>
            <c:dLbl>
              <c:idx val="1403"/>
              <c:tx>
                <c:rich>
                  <a:bodyPr/>
                  <a:lstStyle/>
                  <a:p>
                    <a:fld id="{20BA63B1-BF5B-4187-8C45-206B11DE84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B-4AD7-4CF1-A9AE-C60E0A2F94BD}"/>
                </c:ext>
              </c:extLst>
            </c:dLbl>
            <c:dLbl>
              <c:idx val="1404"/>
              <c:tx>
                <c:rich>
                  <a:bodyPr/>
                  <a:lstStyle/>
                  <a:p>
                    <a:fld id="{062A9C64-FCBC-48C2-8B1A-6511C93D24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C-4AD7-4CF1-A9AE-C60E0A2F94BD}"/>
                </c:ext>
              </c:extLst>
            </c:dLbl>
            <c:dLbl>
              <c:idx val="1405"/>
              <c:tx>
                <c:rich>
                  <a:bodyPr/>
                  <a:lstStyle/>
                  <a:p>
                    <a:fld id="{2BC1054F-5A77-4EF8-9B1E-BA75157B73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D-4AD7-4CF1-A9AE-C60E0A2F94BD}"/>
                </c:ext>
              </c:extLst>
            </c:dLbl>
            <c:dLbl>
              <c:idx val="1406"/>
              <c:tx>
                <c:rich>
                  <a:bodyPr/>
                  <a:lstStyle/>
                  <a:p>
                    <a:fld id="{068D2B62-79C9-4739-835F-F1DE60C6CB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E-4AD7-4CF1-A9AE-C60E0A2F94BD}"/>
                </c:ext>
              </c:extLst>
            </c:dLbl>
            <c:dLbl>
              <c:idx val="1407"/>
              <c:tx>
                <c:rich>
                  <a:bodyPr/>
                  <a:lstStyle/>
                  <a:p>
                    <a:fld id="{FADCE082-616F-41AA-AC60-2BBC9A9324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F-4AD7-4CF1-A9AE-C60E0A2F94BD}"/>
                </c:ext>
              </c:extLst>
            </c:dLbl>
            <c:dLbl>
              <c:idx val="1408"/>
              <c:tx>
                <c:rich>
                  <a:bodyPr/>
                  <a:lstStyle/>
                  <a:p>
                    <a:fld id="{3B5FD018-0C37-4C67-9F4A-1317C86D49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0-4AD7-4CF1-A9AE-C60E0A2F94BD}"/>
                </c:ext>
              </c:extLst>
            </c:dLbl>
            <c:dLbl>
              <c:idx val="1409"/>
              <c:tx>
                <c:rich>
                  <a:bodyPr/>
                  <a:lstStyle/>
                  <a:p>
                    <a:fld id="{BF5F96E9-229E-4EB0-8DF3-DFABFC36F9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1-4AD7-4CF1-A9AE-C60E0A2F94BD}"/>
                </c:ext>
              </c:extLst>
            </c:dLbl>
            <c:dLbl>
              <c:idx val="1410"/>
              <c:tx>
                <c:rich>
                  <a:bodyPr/>
                  <a:lstStyle/>
                  <a:p>
                    <a:fld id="{4F2581F2-3B14-4F80-9BC2-7E3C9CDB4E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2-4AD7-4CF1-A9AE-C60E0A2F94BD}"/>
                </c:ext>
              </c:extLst>
            </c:dLbl>
            <c:dLbl>
              <c:idx val="1411"/>
              <c:tx>
                <c:rich>
                  <a:bodyPr/>
                  <a:lstStyle/>
                  <a:p>
                    <a:fld id="{18239E37-5CBF-4EFC-9854-E53292062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3-4AD7-4CF1-A9AE-C60E0A2F94BD}"/>
                </c:ext>
              </c:extLst>
            </c:dLbl>
            <c:dLbl>
              <c:idx val="1412"/>
              <c:tx>
                <c:rich>
                  <a:bodyPr/>
                  <a:lstStyle/>
                  <a:p>
                    <a:fld id="{41BDCEB1-F854-49BB-A988-8A37AF3C29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4-4AD7-4CF1-A9AE-C60E0A2F94BD}"/>
                </c:ext>
              </c:extLst>
            </c:dLbl>
            <c:dLbl>
              <c:idx val="1413"/>
              <c:tx>
                <c:rich>
                  <a:bodyPr/>
                  <a:lstStyle/>
                  <a:p>
                    <a:fld id="{FF497503-8973-4936-9AA5-E6FC1AD47E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5-4AD7-4CF1-A9AE-C60E0A2F94BD}"/>
                </c:ext>
              </c:extLst>
            </c:dLbl>
            <c:dLbl>
              <c:idx val="1414"/>
              <c:tx>
                <c:rich>
                  <a:bodyPr/>
                  <a:lstStyle/>
                  <a:p>
                    <a:fld id="{F9B0A526-22F1-4156-9FAB-F08596D339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6-4AD7-4CF1-A9AE-C60E0A2F94BD}"/>
                </c:ext>
              </c:extLst>
            </c:dLbl>
            <c:dLbl>
              <c:idx val="1415"/>
              <c:tx>
                <c:rich>
                  <a:bodyPr/>
                  <a:lstStyle/>
                  <a:p>
                    <a:fld id="{26C9FE05-1827-4F0C-95E1-CDAD33DA2B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7-4AD7-4CF1-A9AE-C60E0A2F94BD}"/>
                </c:ext>
              </c:extLst>
            </c:dLbl>
            <c:dLbl>
              <c:idx val="1416"/>
              <c:tx>
                <c:rich>
                  <a:bodyPr/>
                  <a:lstStyle/>
                  <a:p>
                    <a:fld id="{EF2C3899-C066-49EB-AD9C-E473398C47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8-4AD7-4CF1-A9AE-C60E0A2F94BD}"/>
                </c:ext>
              </c:extLst>
            </c:dLbl>
            <c:dLbl>
              <c:idx val="1417"/>
              <c:tx>
                <c:rich>
                  <a:bodyPr/>
                  <a:lstStyle/>
                  <a:p>
                    <a:fld id="{05DC7075-DB41-47EE-B671-FADD029F11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9-4AD7-4CF1-A9AE-C60E0A2F94BD}"/>
                </c:ext>
              </c:extLst>
            </c:dLbl>
            <c:dLbl>
              <c:idx val="1418"/>
              <c:tx>
                <c:rich>
                  <a:bodyPr/>
                  <a:lstStyle/>
                  <a:p>
                    <a:fld id="{1F55776B-9846-47CA-AA1B-2A45DA4510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A-4AD7-4CF1-A9AE-C60E0A2F94BD}"/>
                </c:ext>
              </c:extLst>
            </c:dLbl>
            <c:dLbl>
              <c:idx val="1419"/>
              <c:tx>
                <c:rich>
                  <a:bodyPr/>
                  <a:lstStyle/>
                  <a:p>
                    <a:fld id="{21A57F51-E20F-4221-AF1C-14FE15E10A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B-4AD7-4CF1-A9AE-C60E0A2F94BD}"/>
                </c:ext>
              </c:extLst>
            </c:dLbl>
            <c:dLbl>
              <c:idx val="1420"/>
              <c:tx>
                <c:rich>
                  <a:bodyPr/>
                  <a:lstStyle/>
                  <a:p>
                    <a:fld id="{B2306031-14A2-476E-AFA4-DAEAF27EF2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C-4AD7-4CF1-A9AE-C60E0A2F94BD}"/>
                </c:ext>
              </c:extLst>
            </c:dLbl>
            <c:dLbl>
              <c:idx val="1421"/>
              <c:tx>
                <c:rich>
                  <a:bodyPr/>
                  <a:lstStyle/>
                  <a:p>
                    <a:fld id="{FC6B8C31-46C1-4C31-A768-AF1C0FE818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D-4AD7-4CF1-A9AE-C60E0A2F94BD}"/>
                </c:ext>
              </c:extLst>
            </c:dLbl>
            <c:dLbl>
              <c:idx val="1422"/>
              <c:tx>
                <c:rich>
                  <a:bodyPr/>
                  <a:lstStyle/>
                  <a:p>
                    <a:fld id="{237A7FAC-C2E4-4045-9B33-949C7A0307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E-4AD7-4CF1-A9AE-C60E0A2F94BD}"/>
                </c:ext>
              </c:extLst>
            </c:dLbl>
            <c:dLbl>
              <c:idx val="1423"/>
              <c:tx>
                <c:rich>
                  <a:bodyPr/>
                  <a:lstStyle/>
                  <a:p>
                    <a:fld id="{2BC381E6-B98A-4D6C-9336-E7646B8C6C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F-4AD7-4CF1-A9AE-C60E0A2F94BD}"/>
                </c:ext>
              </c:extLst>
            </c:dLbl>
            <c:dLbl>
              <c:idx val="1424"/>
              <c:tx>
                <c:rich>
                  <a:bodyPr/>
                  <a:lstStyle/>
                  <a:p>
                    <a:fld id="{DE13CB48-1A83-44B2-891C-7982FC8AE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0-4AD7-4CF1-A9AE-C60E0A2F94BD}"/>
                </c:ext>
              </c:extLst>
            </c:dLbl>
            <c:dLbl>
              <c:idx val="1425"/>
              <c:tx>
                <c:rich>
                  <a:bodyPr/>
                  <a:lstStyle/>
                  <a:p>
                    <a:fld id="{24BA5EB5-EEB5-4C32-A07F-6690D3E4E5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1-4AD7-4CF1-A9AE-C60E0A2F94BD}"/>
                </c:ext>
              </c:extLst>
            </c:dLbl>
            <c:dLbl>
              <c:idx val="1426"/>
              <c:tx>
                <c:rich>
                  <a:bodyPr/>
                  <a:lstStyle/>
                  <a:p>
                    <a:fld id="{42F6FB01-EB15-4732-93AF-12204B4304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2-4AD7-4CF1-A9AE-C60E0A2F94BD}"/>
                </c:ext>
              </c:extLst>
            </c:dLbl>
            <c:dLbl>
              <c:idx val="1427"/>
              <c:tx>
                <c:rich>
                  <a:bodyPr/>
                  <a:lstStyle/>
                  <a:p>
                    <a:fld id="{01FA3B1B-9207-4F04-9418-D5092C74A6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3-4AD7-4CF1-A9AE-C60E0A2F94BD}"/>
                </c:ext>
              </c:extLst>
            </c:dLbl>
            <c:dLbl>
              <c:idx val="1428"/>
              <c:tx>
                <c:rich>
                  <a:bodyPr/>
                  <a:lstStyle/>
                  <a:p>
                    <a:fld id="{B294D856-F4A5-47C1-B994-6AAECADB1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4-4AD7-4CF1-A9AE-C60E0A2F94BD}"/>
                </c:ext>
              </c:extLst>
            </c:dLbl>
            <c:dLbl>
              <c:idx val="1429"/>
              <c:tx>
                <c:rich>
                  <a:bodyPr/>
                  <a:lstStyle/>
                  <a:p>
                    <a:fld id="{7239E757-F651-4E70-A2EB-D6909928E4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5-4AD7-4CF1-A9AE-C60E0A2F94BD}"/>
                </c:ext>
              </c:extLst>
            </c:dLbl>
            <c:dLbl>
              <c:idx val="1430"/>
              <c:tx>
                <c:rich>
                  <a:bodyPr/>
                  <a:lstStyle/>
                  <a:p>
                    <a:fld id="{07109B4E-8022-43CB-AC49-A97C78B5D1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6-4AD7-4CF1-A9AE-C60E0A2F94BD}"/>
                </c:ext>
              </c:extLst>
            </c:dLbl>
            <c:dLbl>
              <c:idx val="1431"/>
              <c:tx>
                <c:rich>
                  <a:bodyPr/>
                  <a:lstStyle/>
                  <a:p>
                    <a:fld id="{E3AB039F-71D8-4A4C-9F23-7B178D6F68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7-4AD7-4CF1-A9AE-C60E0A2F94BD}"/>
                </c:ext>
              </c:extLst>
            </c:dLbl>
            <c:dLbl>
              <c:idx val="1432"/>
              <c:tx>
                <c:rich>
                  <a:bodyPr/>
                  <a:lstStyle/>
                  <a:p>
                    <a:fld id="{433692C0-F5E6-420A-AEDE-617CB82272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8-4AD7-4CF1-A9AE-C60E0A2F94BD}"/>
                </c:ext>
              </c:extLst>
            </c:dLbl>
            <c:dLbl>
              <c:idx val="1433"/>
              <c:tx>
                <c:rich>
                  <a:bodyPr/>
                  <a:lstStyle/>
                  <a:p>
                    <a:fld id="{DCCAE11E-1714-4474-AC12-CF7FC327BE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9-4AD7-4CF1-A9AE-C60E0A2F94BD}"/>
                </c:ext>
              </c:extLst>
            </c:dLbl>
            <c:dLbl>
              <c:idx val="1434"/>
              <c:tx>
                <c:rich>
                  <a:bodyPr/>
                  <a:lstStyle/>
                  <a:p>
                    <a:fld id="{DB1CDB2B-8198-4BB4-A0EA-D54B3688B1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A-4AD7-4CF1-A9AE-C60E0A2F94BD}"/>
                </c:ext>
              </c:extLst>
            </c:dLbl>
            <c:dLbl>
              <c:idx val="1435"/>
              <c:tx>
                <c:rich>
                  <a:bodyPr/>
                  <a:lstStyle/>
                  <a:p>
                    <a:fld id="{B903C23B-9907-4A8D-B91C-F4F03DE4D6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B-4AD7-4CF1-A9AE-C60E0A2F94BD}"/>
                </c:ext>
              </c:extLst>
            </c:dLbl>
            <c:dLbl>
              <c:idx val="1436"/>
              <c:tx>
                <c:rich>
                  <a:bodyPr/>
                  <a:lstStyle/>
                  <a:p>
                    <a:fld id="{A39DD382-E681-4817-B173-753511425D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C-4AD7-4CF1-A9AE-C60E0A2F94BD}"/>
                </c:ext>
              </c:extLst>
            </c:dLbl>
            <c:dLbl>
              <c:idx val="1437"/>
              <c:tx>
                <c:rich>
                  <a:bodyPr/>
                  <a:lstStyle/>
                  <a:p>
                    <a:fld id="{81E2BEF3-8EFC-40F8-8ADA-88799A7FC3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D-4AD7-4CF1-A9AE-C60E0A2F94BD}"/>
                </c:ext>
              </c:extLst>
            </c:dLbl>
            <c:dLbl>
              <c:idx val="1438"/>
              <c:tx>
                <c:rich>
                  <a:bodyPr/>
                  <a:lstStyle/>
                  <a:p>
                    <a:fld id="{6FC4034D-7386-4744-8A8C-8FAB53C9FF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E-4AD7-4CF1-A9AE-C60E0A2F94BD}"/>
                </c:ext>
              </c:extLst>
            </c:dLbl>
            <c:dLbl>
              <c:idx val="1439"/>
              <c:tx>
                <c:rich>
                  <a:bodyPr/>
                  <a:lstStyle/>
                  <a:p>
                    <a:fld id="{2B5B8380-A403-4E3D-860D-8083DB9F1C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F-4AD7-4CF1-A9AE-C60E0A2F94BD}"/>
                </c:ext>
              </c:extLst>
            </c:dLbl>
            <c:dLbl>
              <c:idx val="1440"/>
              <c:tx>
                <c:rich>
                  <a:bodyPr/>
                  <a:lstStyle/>
                  <a:p>
                    <a:fld id="{22114CC6-30FC-428F-B030-F7E0C282F9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0-4AD7-4CF1-A9AE-C60E0A2F94BD}"/>
                </c:ext>
              </c:extLst>
            </c:dLbl>
            <c:dLbl>
              <c:idx val="1441"/>
              <c:tx>
                <c:rich>
                  <a:bodyPr/>
                  <a:lstStyle/>
                  <a:p>
                    <a:fld id="{B15C200E-4D3B-43F8-80E9-7564F5A423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1-4AD7-4CF1-A9AE-C60E0A2F94BD}"/>
                </c:ext>
              </c:extLst>
            </c:dLbl>
            <c:dLbl>
              <c:idx val="1442"/>
              <c:tx>
                <c:rich>
                  <a:bodyPr/>
                  <a:lstStyle/>
                  <a:p>
                    <a:fld id="{0D09406D-C6E3-44B8-8FC0-53F3D176C3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2-4AD7-4CF1-A9AE-C60E0A2F94BD}"/>
                </c:ext>
              </c:extLst>
            </c:dLbl>
            <c:dLbl>
              <c:idx val="1443"/>
              <c:tx>
                <c:rich>
                  <a:bodyPr/>
                  <a:lstStyle/>
                  <a:p>
                    <a:fld id="{478D4A7C-40B4-4668-BE07-041A093DF6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3-4AD7-4CF1-A9AE-C60E0A2F94BD}"/>
                </c:ext>
              </c:extLst>
            </c:dLbl>
            <c:dLbl>
              <c:idx val="1444"/>
              <c:tx>
                <c:rich>
                  <a:bodyPr/>
                  <a:lstStyle/>
                  <a:p>
                    <a:fld id="{3C46D9FE-893C-4921-8C67-2B1559ECE8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4-4AD7-4CF1-A9AE-C60E0A2F94BD}"/>
                </c:ext>
              </c:extLst>
            </c:dLbl>
            <c:dLbl>
              <c:idx val="1445"/>
              <c:tx>
                <c:rich>
                  <a:bodyPr/>
                  <a:lstStyle/>
                  <a:p>
                    <a:fld id="{61749321-94A9-4F8A-B1DD-8243EB14DB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5-4AD7-4CF1-A9AE-C60E0A2F94BD}"/>
                </c:ext>
              </c:extLst>
            </c:dLbl>
            <c:dLbl>
              <c:idx val="1446"/>
              <c:tx>
                <c:rich>
                  <a:bodyPr/>
                  <a:lstStyle/>
                  <a:p>
                    <a:fld id="{1EE2DD65-2BF3-4063-9835-2D7B77EF3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6-4AD7-4CF1-A9AE-C60E0A2F94BD}"/>
                </c:ext>
              </c:extLst>
            </c:dLbl>
            <c:dLbl>
              <c:idx val="1447"/>
              <c:tx>
                <c:rich>
                  <a:bodyPr/>
                  <a:lstStyle/>
                  <a:p>
                    <a:fld id="{558337DB-681A-4958-B6FD-6EA94709B6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7-4AD7-4CF1-A9AE-C60E0A2F94BD}"/>
                </c:ext>
              </c:extLst>
            </c:dLbl>
            <c:dLbl>
              <c:idx val="1448"/>
              <c:tx>
                <c:rich>
                  <a:bodyPr/>
                  <a:lstStyle/>
                  <a:p>
                    <a:fld id="{8EA0EB49-EDCC-4EFA-B4B5-C0E3472AE8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8-4AD7-4CF1-A9AE-C60E0A2F94BD}"/>
                </c:ext>
              </c:extLst>
            </c:dLbl>
            <c:dLbl>
              <c:idx val="1449"/>
              <c:tx>
                <c:rich>
                  <a:bodyPr/>
                  <a:lstStyle/>
                  <a:p>
                    <a:fld id="{A2330A0A-3E09-4DDE-9BC9-A66748DEDF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9-4AD7-4CF1-A9AE-C60E0A2F94BD}"/>
                </c:ext>
              </c:extLst>
            </c:dLbl>
            <c:dLbl>
              <c:idx val="1450"/>
              <c:tx>
                <c:rich>
                  <a:bodyPr/>
                  <a:lstStyle/>
                  <a:p>
                    <a:fld id="{072AAE74-9FA9-424D-A69A-C3D27DEE0D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A-4AD7-4CF1-A9AE-C60E0A2F94BD}"/>
                </c:ext>
              </c:extLst>
            </c:dLbl>
            <c:dLbl>
              <c:idx val="1451"/>
              <c:tx>
                <c:rich>
                  <a:bodyPr/>
                  <a:lstStyle/>
                  <a:p>
                    <a:fld id="{22CAB785-F70E-472B-A95D-097B3EDCB9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B-4AD7-4CF1-A9AE-C60E0A2F94BD}"/>
                </c:ext>
              </c:extLst>
            </c:dLbl>
            <c:dLbl>
              <c:idx val="1452"/>
              <c:tx>
                <c:rich>
                  <a:bodyPr/>
                  <a:lstStyle/>
                  <a:p>
                    <a:fld id="{EE2D961E-FC9E-4F02-BA70-3DE303757A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C-4AD7-4CF1-A9AE-C60E0A2F94BD}"/>
                </c:ext>
              </c:extLst>
            </c:dLbl>
            <c:dLbl>
              <c:idx val="1453"/>
              <c:tx>
                <c:rich>
                  <a:bodyPr/>
                  <a:lstStyle/>
                  <a:p>
                    <a:fld id="{C2CF849F-3333-47D4-B80A-3A9B4452FA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D-4AD7-4CF1-A9AE-C60E0A2F94BD}"/>
                </c:ext>
              </c:extLst>
            </c:dLbl>
            <c:dLbl>
              <c:idx val="1454"/>
              <c:tx>
                <c:rich>
                  <a:bodyPr/>
                  <a:lstStyle/>
                  <a:p>
                    <a:fld id="{07AC7C47-E07D-4543-B287-DEB6CB4067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E-4AD7-4CF1-A9AE-C60E0A2F94BD}"/>
                </c:ext>
              </c:extLst>
            </c:dLbl>
            <c:dLbl>
              <c:idx val="1455"/>
              <c:tx>
                <c:rich>
                  <a:bodyPr/>
                  <a:lstStyle/>
                  <a:p>
                    <a:fld id="{8196C3FA-096E-45B3-A86B-2304546446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F-4AD7-4CF1-A9AE-C60E0A2F94BD}"/>
                </c:ext>
              </c:extLst>
            </c:dLbl>
            <c:dLbl>
              <c:idx val="1456"/>
              <c:tx>
                <c:rich>
                  <a:bodyPr/>
                  <a:lstStyle/>
                  <a:p>
                    <a:fld id="{4115B03B-D9EE-4E2A-9604-ECD5C3A065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0-4AD7-4CF1-A9AE-C60E0A2F94BD}"/>
                </c:ext>
              </c:extLst>
            </c:dLbl>
            <c:dLbl>
              <c:idx val="1457"/>
              <c:tx>
                <c:rich>
                  <a:bodyPr/>
                  <a:lstStyle/>
                  <a:p>
                    <a:fld id="{396D123D-A79B-4D4E-9F40-2BF71B562D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1-4AD7-4CF1-A9AE-C60E0A2F94BD}"/>
                </c:ext>
              </c:extLst>
            </c:dLbl>
            <c:dLbl>
              <c:idx val="1458"/>
              <c:tx>
                <c:rich>
                  <a:bodyPr/>
                  <a:lstStyle/>
                  <a:p>
                    <a:fld id="{44A2C272-A70B-44C3-9F9B-CD373CB943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2-4AD7-4CF1-A9AE-C60E0A2F94BD}"/>
                </c:ext>
              </c:extLst>
            </c:dLbl>
            <c:dLbl>
              <c:idx val="1459"/>
              <c:tx>
                <c:rich>
                  <a:bodyPr/>
                  <a:lstStyle/>
                  <a:p>
                    <a:fld id="{2462FDA8-46E6-4E85-B1A2-ED738D2162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3-4AD7-4CF1-A9AE-C60E0A2F94BD}"/>
                </c:ext>
              </c:extLst>
            </c:dLbl>
            <c:dLbl>
              <c:idx val="1460"/>
              <c:tx>
                <c:rich>
                  <a:bodyPr/>
                  <a:lstStyle/>
                  <a:p>
                    <a:fld id="{D3E8E00B-62EA-4778-B79D-B4AA664C1E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4-4AD7-4CF1-A9AE-C60E0A2F94BD}"/>
                </c:ext>
              </c:extLst>
            </c:dLbl>
            <c:dLbl>
              <c:idx val="1461"/>
              <c:tx>
                <c:rich>
                  <a:bodyPr/>
                  <a:lstStyle/>
                  <a:p>
                    <a:fld id="{FC118326-95FA-4563-9D48-D506CE2A39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5-4AD7-4CF1-A9AE-C60E0A2F94BD}"/>
                </c:ext>
              </c:extLst>
            </c:dLbl>
            <c:dLbl>
              <c:idx val="1462"/>
              <c:tx>
                <c:rich>
                  <a:bodyPr/>
                  <a:lstStyle/>
                  <a:p>
                    <a:fld id="{8468F06E-E83D-4448-9C0B-152AA9C4F0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6-4AD7-4CF1-A9AE-C60E0A2F94BD}"/>
                </c:ext>
              </c:extLst>
            </c:dLbl>
            <c:dLbl>
              <c:idx val="1463"/>
              <c:tx>
                <c:rich>
                  <a:bodyPr/>
                  <a:lstStyle/>
                  <a:p>
                    <a:fld id="{FAD1E8B7-9A93-4F6F-BBD0-DACA6FA6E1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7-4AD7-4CF1-A9AE-C60E0A2F94BD}"/>
                </c:ext>
              </c:extLst>
            </c:dLbl>
            <c:dLbl>
              <c:idx val="1464"/>
              <c:tx>
                <c:rich>
                  <a:bodyPr/>
                  <a:lstStyle/>
                  <a:p>
                    <a:fld id="{D0928225-F349-4D03-9C97-6CFCF6B871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8-4AD7-4CF1-A9AE-C60E0A2F94BD}"/>
                </c:ext>
              </c:extLst>
            </c:dLbl>
            <c:dLbl>
              <c:idx val="1465"/>
              <c:tx>
                <c:rich>
                  <a:bodyPr/>
                  <a:lstStyle/>
                  <a:p>
                    <a:fld id="{DAE0D2C6-ED8B-4E4C-B829-2149D2AAA9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9-4AD7-4CF1-A9AE-C60E0A2F94BD}"/>
                </c:ext>
              </c:extLst>
            </c:dLbl>
            <c:dLbl>
              <c:idx val="1466"/>
              <c:tx>
                <c:rich>
                  <a:bodyPr/>
                  <a:lstStyle/>
                  <a:p>
                    <a:fld id="{27176084-C488-48BA-A3CA-02D118B237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A-4AD7-4CF1-A9AE-C60E0A2F94BD}"/>
                </c:ext>
              </c:extLst>
            </c:dLbl>
            <c:dLbl>
              <c:idx val="1467"/>
              <c:tx>
                <c:rich>
                  <a:bodyPr/>
                  <a:lstStyle/>
                  <a:p>
                    <a:fld id="{54A96AED-FCEE-4F0E-9879-D013854FB0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B-4AD7-4CF1-A9AE-C60E0A2F94BD}"/>
                </c:ext>
              </c:extLst>
            </c:dLbl>
            <c:dLbl>
              <c:idx val="1468"/>
              <c:tx>
                <c:rich>
                  <a:bodyPr/>
                  <a:lstStyle/>
                  <a:p>
                    <a:fld id="{EE4A65B4-23ED-4073-9418-8BD19FE8BC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C-4AD7-4CF1-A9AE-C60E0A2F94BD}"/>
                </c:ext>
              </c:extLst>
            </c:dLbl>
            <c:dLbl>
              <c:idx val="1469"/>
              <c:tx>
                <c:rich>
                  <a:bodyPr/>
                  <a:lstStyle/>
                  <a:p>
                    <a:fld id="{344F3034-5FC5-457A-93C8-6AAC654ED5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D-4AD7-4CF1-A9AE-C60E0A2F94BD}"/>
                </c:ext>
              </c:extLst>
            </c:dLbl>
            <c:dLbl>
              <c:idx val="1470"/>
              <c:tx>
                <c:rich>
                  <a:bodyPr/>
                  <a:lstStyle/>
                  <a:p>
                    <a:fld id="{2A27ED15-EDB1-47E8-B1A2-C600EAAAFF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E-4AD7-4CF1-A9AE-C60E0A2F94BD}"/>
                </c:ext>
              </c:extLst>
            </c:dLbl>
            <c:dLbl>
              <c:idx val="1471"/>
              <c:tx>
                <c:rich>
                  <a:bodyPr/>
                  <a:lstStyle/>
                  <a:p>
                    <a:fld id="{6575B714-5FFA-4A4D-A073-2DDD1683F8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F-4AD7-4CF1-A9AE-C60E0A2F94BD}"/>
                </c:ext>
              </c:extLst>
            </c:dLbl>
            <c:dLbl>
              <c:idx val="1472"/>
              <c:tx>
                <c:rich>
                  <a:bodyPr/>
                  <a:lstStyle/>
                  <a:p>
                    <a:fld id="{E46EEA36-C5D6-4DB1-8B37-8A3FAC498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0-4AD7-4CF1-A9AE-C60E0A2F94BD}"/>
                </c:ext>
              </c:extLst>
            </c:dLbl>
            <c:dLbl>
              <c:idx val="1473"/>
              <c:tx>
                <c:rich>
                  <a:bodyPr/>
                  <a:lstStyle/>
                  <a:p>
                    <a:fld id="{16B730A5-4BDF-49B5-BEC2-25C20FFDF7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1-4AD7-4CF1-A9AE-C60E0A2F94BD}"/>
                </c:ext>
              </c:extLst>
            </c:dLbl>
            <c:dLbl>
              <c:idx val="1474"/>
              <c:tx>
                <c:rich>
                  <a:bodyPr/>
                  <a:lstStyle/>
                  <a:p>
                    <a:fld id="{2232202D-F5A0-4FAD-A78D-D6782AA58C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2-4AD7-4CF1-A9AE-C60E0A2F94BD}"/>
                </c:ext>
              </c:extLst>
            </c:dLbl>
            <c:dLbl>
              <c:idx val="1475"/>
              <c:tx>
                <c:rich>
                  <a:bodyPr/>
                  <a:lstStyle/>
                  <a:p>
                    <a:fld id="{18AB0FB3-5EDF-4349-8302-D6E014B7BE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3-4AD7-4CF1-A9AE-C60E0A2F94BD}"/>
                </c:ext>
              </c:extLst>
            </c:dLbl>
            <c:dLbl>
              <c:idx val="1476"/>
              <c:tx>
                <c:rich>
                  <a:bodyPr/>
                  <a:lstStyle/>
                  <a:p>
                    <a:fld id="{FE3B2553-6ACB-4E20-9F2F-9416E597D6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4-4AD7-4CF1-A9AE-C60E0A2F94BD}"/>
                </c:ext>
              </c:extLst>
            </c:dLbl>
            <c:dLbl>
              <c:idx val="1477"/>
              <c:tx>
                <c:rich>
                  <a:bodyPr/>
                  <a:lstStyle/>
                  <a:p>
                    <a:fld id="{E0D99863-BBDF-4074-B8A6-ED84D8EBF0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5-4AD7-4CF1-A9AE-C60E0A2F94BD}"/>
                </c:ext>
              </c:extLst>
            </c:dLbl>
            <c:dLbl>
              <c:idx val="1478"/>
              <c:tx>
                <c:rich>
                  <a:bodyPr/>
                  <a:lstStyle/>
                  <a:p>
                    <a:fld id="{9AE341BF-CC80-48C1-994C-E86FE0B3B9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6-4AD7-4CF1-A9AE-C60E0A2F94BD}"/>
                </c:ext>
              </c:extLst>
            </c:dLbl>
            <c:dLbl>
              <c:idx val="1479"/>
              <c:tx>
                <c:rich>
                  <a:bodyPr/>
                  <a:lstStyle/>
                  <a:p>
                    <a:fld id="{EB09D3E0-94B1-4A74-A63C-892B0ADEC4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7-4AD7-4CF1-A9AE-C60E0A2F94BD}"/>
                </c:ext>
              </c:extLst>
            </c:dLbl>
            <c:dLbl>
              <c:idx val="1480"/>
              <c:tx>
                <c:rich>
                  <a:bodyPr/>
                  <a:lstStyle/>
                  <a:p>
                    <a:fld id="{4F98FDA4-D2AE-4805-9389-3B62459FFB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8-4AD7-4CF1-A9AE-C60E0A2F94BD}"/>
                </c:ext>
              </c:extLst>
            </c:dLbl>
            <c:dLbl>
              <c:idx val="1481"/>
              <c:tx>
                <c:rich>
                  <a:bodyPr/>
                  <a:lstStyle/>
                  <a:p>
                    <a:fld id="{19FD605B-67E3-4588-B52A-396C133B1E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9-4AD7-4CF1-A9AE-C60E0A2F94BD}"/>
                </c:ext>
              </c:extLst>
            </c:dLbl>
            <c:dLbl>
              <c:idx val="1482"/>
              <c:tx>
                <c:rich>
                  <a:bodyPr/>
                  <a:lstStyle/>
                  <a:p>
                    <a:fld id="{E0914853-D297-436D-96F3-FA3E4C6758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A-4AD7-4CF1-A9AE-C60E0A2F94BD}"/>
                </c:ext>
              </c:extLst>
            </c:dLbl>
            <c:dLbl>
              <c:idx val="1483"/>
              <c:tx>
                <c:rich>
                  <a:bodyPr/>
                  <a:lstStyle/>
                  <a:p>
                    <a:fld id="{7A52630E-4B42-40C0-9277-D1D3A97041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B-4AD7-4CF1-A9AE-C60E0A2F94BD}"/>
                </c:ext>
              </c:extLst>
            </c:dLbl>
            <c:dLbl>
              <c:idx val="1484"/>
              <c:tx>
                <c:rich>
                  <a:bodyPr/>
                  <a:lstStyle/>
                  <a:p>
                    <a:fld id="{ED41E674-4F7A-45CD-B8BC-C51AF5091B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C-4AD7-4CF1-A9AE-C60E0A2F94BD}"/>
                </c:ext>
              </c:extLst>
            </c:dLbl>
            <c:dLbl>
              <c:idx val="1485"/>
              <c:tx>
                <c:rich>
                  <a:bodyPr/>
                  <a:lstStyle/>
                  <a:p>
                    <a:fld id="{47197AD5-F71F-41EC-881F-89F8F1D78B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D-4AD7-4CF1-A9AE-C60E0A2F94BD}"/>
                </c:ext>
              </c:extLst>
            </c:dLbl>
            <c:dLbl>
              <c:idx val="1486"/>
              <c:tx>
                <c:rich>
                  <a:bodyPr/>
                  <a:lstStyle/>
                  <a:p>
                    <a:fld id="{96E4E585-BDF7-4B76-B176-961933A84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E-4AD7-4CF1-A9AE-C60E0A2F94BD}"/>
                </c:ext>
              </c:extLst>
            </c:dLbl>
            <c:dLbl>
              <c:idx val="1487"/>
              <c:tx>
                <c:rich>
                  <a:bodyPr/>
                  <a:lstStyle/>
                  <a:p>
                    <a:fld id="{B92F1802-E4D5-4ADF-8AD6-618750F89A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F-4AD7-4CF1-A9AE-C60E0A2F94BD}"/>
                </c:ext>
              </c:extLst>
            </c:dLbl>
            <c:dLbl>
              <c:idx val="1488"/>
              <c:tx>
                <c:rich>
                  <a:bodyPr/>
                  <a:lstStyle/>
                  <a:p>
                    <a:fld id="{E014E0EB-F6B1-451E-8AFB-3D4B9D2FF0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0-4AD7-4CF1-A9AE-C60E0A2F94BD}"/>
                </c:ext>
              </c:extLst>
            </c:dLbl>
            <c:dLbl>
              <c:idx val="1489"/>
              <c:tx>
                <c:rich>
                  <a:bodyPr/>
                  <a:lstStyle/>
                  <a:p>
                    <a:fld id="{396CECC2-7936-4CA6-881B-9D4851517F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1-4AD7-4CF1-A9AE-C60E0A2F94BD}"/>
                </c:ext>
              </c:extLst>
            </c:dLbl>
            <c:dLbl>
              <c:idx val="1490"/>
              <c:tx>
                <c:rich>
                  <a:bodyPr/>
                  <a:lstStyle/>
                  <a:p>
                    <a:fld id="{5927A00F-A298-4E47-94F6-3C6A6D6530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2-4AD7-4CF1-A9AE-C60E0A2F94BD}"/>
                </c:ext>
              </c:extLst>
            </c:dLbl>
            <c:dLbl>
              <c:idx val="1491"/>
              <c:tx>
                <c:rich>
                  <a:bodyPr/>
                  <a:lstStyle/>
                  <a:p>
                    <a:fld id="{4232AD83-5E55-4847-9364-5ABE71E660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3-4AD7-4CF1-A9AE-C60E0A2F94BD}"/>
                </c:ext>
              </c:extLst>
            </c:dLbl>
            <c:dLbl>
              <c:idx val="1492"/>
              <c:tx>
                <c:rich>
                  <a:bodyPr/>
                  <a:lstStyle/>
                  <a:p>
                    <a:fld id="{25804C65-7BB7-46AF-AAB9-67049DB7C4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4-4AD7-4CF1-A9AE-C60E0A2F94BD}"/>
                </c:ext>
              </c:extLst>
            </c:dLbl>
            <c:dLbl>
              <c:idx val="1493"/>
              <c:tx>
                <c:rich>
                  <a:bodyPr/>
                  <a:lstStyle/>
                  <a:p>
                    <a:fld id="{2FC5F96C-134E-4699-BA7C-F708C1A88F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5-4AD7-4CF1-A9AE-C60E0A2F94BD}"/>
                </c:ext>
              </c:extLst>
            </c:dLbl>
            <c:dLbl>
              <c:idx val="1494"/>
              <c:tx>
                <c:rich>
                  <a:bodyPr/>
                  <a:lstStyle/>
                  <a:p>
                    <a:fld id="{FE74915B-A3B2-46B9-8B69-43B08B4924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6-4AD7-4CF1-A9AE-C60E0A2F94BD}"/>
                </c:ext>
              </c:extLst>
            </c:dLbl>
            <c:dLbl>
              <c:idx val="1495"/>
              <c:tx>
                <c:rich>
                  <a:bodyPr/>
                  <a:lstStyle/>
                  <a:p>
                    <a:fld id="{969DAF89-E073-49B5-8CEA-4621C73C3A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7-4AD7-4CF1-A9AE-C60E0A2F94BD}"/>
                </c:ext>
              </c:extLst>
            </c:dLbl>
            <c:dLbl>
              <c:idx val="1496"/>
              <c:tx>
                <c:rich>
                  <a:bodyPr/>
                  <a:lstStyle/>
                  <a:p>
                    <a:fld id="{2D6F9B7F-2B3D-41C9-95B3-8CF6DCD5B9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8-4AD7-4CF1-A9AE-C60E0A2F94BD}"/>
                </c:ext>
              </c:extLst>
            </c:dLbl>
            <c:dLbl>
              <c:idx val="1497"/>
              <c:tx>
                <c:rich>
                  <a:bodyPr/>
                  <a:lstStyle/>
                  <a:p>
                    <a:fld id="{D5992E28-7444-4806-B274-B4BB94EEFA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9-4AD7-4CF1-A9AE-C60E0A2F94BD}"/>
                </c:ext>
              </c:extLst>
            </c:dLbl>
            <c:dLbl>
              <c:idx val="1498"/>
              <c:tx>
                <c:rich>
                  <a:bodyPr/>
                  <a:lstStyle/>
                  <a:p>
                    <a:fld id="{C10D6A55-00FA-45F2-8D6E-7F70534A1A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A-4AD7-4CF1-A9AE-C60E0A2F94BD}"/>
                </c:ext>
              </c:extLst>
            </c:dLbl>
            <c:dLbl>
              <c:idx val="1499"/>
              <c:tx>
                <c:rich>
                  <a:bodyPr/>
                  <a:lstStyle/>
                  <a:p>
                    <a:fld id="{D08B39C6-95D2-450B-B8BF-6652CF7422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B-4AD7-4CF1-A9AE-C60E0A2F94BD}"/>
                </c:ext>
              </c:extLst>
            </c:dLbl>
            <c:dLbl>
              <c:idx val="1500"/>
              <c:tx>
                <c:rich>
                  <a:bodyPr/>
                  <a:lstStyle/>
                  <a:p>
                    <a:fld id="{9189AACA-A450-482E-A385-64F3FD1641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C-4AD7-4CF1-A9AE-C60E0A2F94BD}"/>
                </c:ext>
              </c:extLst>
            </c:dLbl>
            <c:dLbl>
              <c:idx val="1501"/>
              <c:tx>
                <c:rich>
                  <a:bodyPr/>
                  <a:lstStyle/>
                  <a:p>
                    <a:fld id="{0D69346D-EE63-4E41-A728-2B76DB1A4A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D-4AD7-4CF1-A9AE-C60E0A2F94BD}"/>
                </c:ext>
              </c:extLst>
            </c:dLbl>
            <c:dLbl>
              <c:idx val="1502"/>
              <c:tx>
                <c:rich>
                  <a:bodyPr/>
                  <a:lstStyle/>
                  <a:p>
                    <a:fld id="{5436E8B0-FCAA-4628-9397-3C6D29BE43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E-4AD7-4CF1-A9AE-C60E0A2F94BD}"/>
                </c:ext>
              </c:extLst>
            </c:dLbl>
            <c:dLbl>
              <c:idx val="1503"/>
              <c:tx>
                <c:rich>
                  <a:bodyPr/>
                  <a:lstStyle/>
                  <a:p>
                    <a:fld id="{0BCD2FDB-337D-4D50-845D-67FA6881D5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F-4AD7-4CF1-A9AE-C60E0A2F94BD}"/>
                </c:ext>
              </c:extLst>
            </c:dLbl>
            <c:dLbl>
              <c:idx val="1504"/>
              <c:tx>
                <c:rich>
                  <a:bodyPr/>
                  <a:lstStyle/>
                  <a:p>
                    <a:fld id="{2971801B-3279-482E-B7E3-9037D8CCD8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0-4AD7-4CF1-A9AE-C60E0A2F94BD}"/>
                </c:ext>
              </c:extLst>
            </c:dLbl>
            <c:dLbl>
              <c:idx val="1505"/>
              <c:tx>
                <c:rich>
                  <a:bodyPr/>
                  <a:lstStyle/>
                  <a:p>
                    <a:fld id="{82F776DD-8C70-4CD3-A449-EC5863F50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1-4AD7-4CF1-A9AE-C60E0A2F94BD}"/>
                </c:ext>
              </c:extLst>
            </c:dLbl>
            <c:dLbl>
              <c:idx val="1506"/>
              <c:tx>
                <c:rich>
                  <a:bodyPr/>
                  <a:lstStyle/>
                  <a:p>
                    <a:fld id="{3B67BFDE-CA37-4FB2-A48B-4A1FD27807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2-4AD7-4CF1-A9AE-C60E0A2F94BD}"/>
                </c:ext>
              </c:extLst>
            </c:dLbl>
            <c:dLbl>
              <c:idx val="1507"/>
              <c:tx>
                <c:rich>
                  <a:bodyPr/>
                  <a:lstStyle/>
                  <a:p>
                    <a:fld id="{CE6A9DFD-7C19-45FF-A09D-594700F6E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3-4AD7-4CF1-A9AE-C60E0A2F94BD}"/>
                </c:ext>
              </c:extLst>
            </c:dLbl>
            <c:dLbl>
              <c:idx val="1508"/>
              <c:tx>
                <c:rich>
                  <a:bodyPr/>
                  <a:lstStyle/>
                  <a:p>
                    <a:fld id="{79057942-007F-41B3-8810-7085CB0565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4-4AD7-4CF1-A9AE-C60E0A2F94BD}"/>
                </c:ext>
              </c:extLst>
            </c:dLbl>
            <c:dLbl>
              <c:idx val="1509"/>
              <c:tx>
                <c:rich>
                  <a:bodyPr/>
                  <a:lstStyle/>
                  <a:p>
                    <a:fld id="{701CB376-65E5-4899-810F-BD39AD8494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5-4AD7-4CF1-A9AE-C60E0A2F94BD}"/>
                </c:ext>
              </c:extLst>
            </c:dLbl>
            <c:dLbl>
              <c:idx val="1510"/>
              <c:tx>
                <c:rich>
                  <a:bodyPr/>
                  <a:lstStyle/>
                  <a:p>
                    <a:fld id="{A68DFEA4-BF92-4304-83A9-B761B61783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6-4AD7-4CF1-A9AE-C60E0A2F94BD}"/>
                </c:ext>
              </c:extLst>
            </c:dLbl>
            <c:dLbl>
              <c:idx val="1511"/>
              <c:tx>
                <c:rich>
                  <a:bodyPr/>
                  <a:lstStyle/>
                  <a:p>
                    <a:fld id="{F8008E35-BB55-4AA7-8018-A502910EB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7-4AD7-4CF1-A9AE-C60E0A2F94BD}"/>
                </c:ext>
              </c:extLst>
            </c:dLbl>
            <c:dLbl>
              <c:idx val="1512"/>
              <c:tx>
                <c:rich>
                  <a:bodyPr/>
                  <a:lstStyle/>
                  <a:p>
                    <a:fld id="{E601E593-6BBC-490A-9605-F4F813995A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8-4AD7-4CF1-A9AE-C60E0A2F94BD}"/>
                </c:ext>
              </c:extLst>
            </c:dLbl>
            <c:dLbl>
              <c:idx val="1513"/>
              <c:tx>
                <c:rich>
                  <a:bodyPr/>
                  <a:lstStyle/>
                  <a:p>
                    <a:fld id="{ABE3B722-9A08-46A8-ABC8-686D0A9731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9-4AD7-4CF1-A9AE-C60E0A2F94BD}"/>
                </c:ext>
              </c:extLst>
            </c:dLbl>
            <c:dLbl>
              <c:idx val="1514"/>
              <c:tx>
                <c:rich>
                  <a:bodyPr/>
                  <a:lstStyle/>
                  <a:p>
                    <a:fld id="{BBE93D64-C782-431E-9B2D-F3D61D8922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A-4AD7-4CF1-A9AE-C60E0A2F94BD}"/>
                </c:ext>
              </c:extLst>
            </c:dLbl>
            <c:dLbl>
              <c:idx val="1515"/>
              <c:tx>
                <c:rich>
                  <a:bodyPr/>
                  <a:lstStyle/>
                  <a:p>
                    <a:fld id="{25D7E205-755E-4544-90CB-C17ECE7D1E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B-4AD7-4CF1-A9AE-C60E0A2F94BD}"/>
                </c:ext>
              </c:extLst>
            </c:dLbl>
            <c:dLbl>
              <c:idx val="1516"/>
              <c:tx>
                <c:rich>
                  <a:bodyPr/>
                  <a:lstStyle/>
                  <a:p>
                    <a:fld id="{C1613C02-BD18-4C82-AA14-E91489F330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C-4AD7-4CF1-A9AE-C60E0A2F94BD}"/>
                </c:ext>
              </c:extLst>
            </c:dLbl>
            <c:dLbl>
              <c:idx val="1517"/>
              <c:tx>
                <c:rich>
                  <a:bodyPr/>
                  <a:lstStyle/>
                  <a:p>
                    <a:fld id="{08B26BE1-B24A-4B80-A594-AE531F713D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D-4AD7-4CF1-A9AE-C60E0A2F94BD}"/>
                </c:ext>
              </c:extLst>
            </c:dLbl>
            <c:dLbl>
              <c:idx val="1518"/>
              <c:tx>
                <c:rich>
                  <a:bodyPr/>
                  <a:lstStyle/>
                  <a:p>
                    <a:fld id="{7BE849C9-C04D-48F5-B1F4-BF1E2CCBF7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E-4AD7-4CF1-A9AE-C60E0A2F94BD}"/>
                </c:ext>
              </c:extLst>
            </c:dLbl>
            <c:dLbl>
              <c:idx val="1519"/>
              <c:tx>
                <c:rich>
                  <a:bodyPr/>
                  <a:lstStyle/>
                  <a:p>
                    <a:fld id="{0CAE2DBE-11DF-4EF6-855C-0B0FAA2477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F-4AD7-4CF1-A9AE-C60E0A2F94BD}"/>
                </c:ext>
              </c:extLst>
            </c:dLbl>
            <c:dLbl>
              <c:idx val="1520"/>
              <c:tx>
                <c:rich>
                  <a:bodyPr/>
                  <a:lstStyle/>
                  <a:p>
                    <a:fld id="{F9AB3EBB-DBC3-47F0-86C1-90CE39FCFB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0-4AD7-4CF1-A9AE-C60E0A2F94BD}"/>
                </c:ext>
              </c:extLst>
            </c:dLbl>
            <c:dLbl>
              <c:idx val="1521"/>
              <c:tx>
                <c:rich>
                  <a:bodyPr/>
                  <a:lstStyle/>
                  <a:p>
                    <a:fld id="{F7CD424C-DB21-48DF-A364-9A4273C80D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1-4AD7-4CF1-A9AE-C60E0A2F94BD}"/>
                </c:ext>
              </c:extLst>
            </c:dLbl>
            <c:dLbl>
              <c:idx val="1522"/>
              <c:tx>
                <c:rich>
                  <a:bodyPr/>
                  <a:lstStyle/>
                  <a:p>
                    <a:fld id="{6B4B2377-415D-4D12-85A1-9AC3D6712F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2-4AD7-4CF1-A9AE-C60E0A2F94BD}"/>
                </c:ext>
              </c:extLst>
            </c:dLbl>
            <c:dLbl>
              <c:idx val="1523"/>
              <c:tx>
                <c:rich>
                  <a:bodyPr/>
                  <a:lstStyle/>
                  <a:p>
                    <a:fld id="{14168C40-CC20-4FC0-AD65-BE0857617D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3-4AD7-4CF1-A9AE-C60E0A2F94BD}"/>
                </c:ext>
              </c:extLst>
            </c:dLbl>
            <c:dLbl>
              <c:idx val="1524"/>
              <c:tx>
                <c:rich>
                  <a:bodyPr/>
                  <a:lstStyle/>
                  <a:p>
                    <a:fld id="{5E8FC3AA-1816-4BB0-89B4-0741DF0844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4-4AD7-4CF1-A9AE-C60E0A2F94BD}"/>
                </c:ext>
              </c:extLst>
            </c:dLbl>
            <c:dLbl>
              <c:idx val="1525"/>
              <c:tx>
                <c:rich>
                  <a:bodyPr/>
                  <a:lstStyle/>
                  <a:p>
                    <a:fld id="{17B59511-92AB-4607-A172-6F332C95CA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5-4AD7-4CF1-A9AE-C60E0A2F94BD}"/>
                </c:ext>
              </c:extLst>
            </c:dLbl>
            <c:dLbl>
              <c:idx val="1526"/>
              <c:tx>
                <c:rich>
                  <a:bodyPr/>
                  <a:lstStyle/>
                  <a:p>
                    <a:fld id="{9DE67C96-9570-4A09-BC79-47312EB7D1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6-4AD7-4CF1-A9AE-C60E0A2F94BD}"/>
                </c:ext>
              </c:extLst>
            </c:dLbl>
            <c:dLbl>
              <c:idx val="1527"/>
              <c:tx>
                <c:rich>
                  <a:bodyPr/>
                  <a:lstStyle/>
                  <a:p>
                    <a:fld id="{D793D956-563D-4680-8556-1663AA85F3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7-4AD7-4CF1-A9AE-C60E0A2F94BD}"/>
                </c:ext>
              </c:extLst>
            </c:dLbl>
            <c:dLbl>
              <c:idx val="1528"/>
              <c:tx>
                <c:rich>
                  <a:bodyPr/>
                  <a:lstStyle/>
                  <a:p>
                    <a:fld id="{647C70B8-070D-4C7D-B527-7BFACEA23F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8-4AD7-4CF1-A9AE-C60E0A2F94BD}"/>
                </c:ext>
              </c:extLst>
            </c:dLbl>
            <c:dLbl>
              <c:idx val="1529"/>
              <c:tx>
                <c:rich>
                  <a:bodyPr/>
                  <a:lstStyle/>
                  <a:p>
                    <a:fld id="{818B1BF0-D4C6-4A34-9A25-1D871A9391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9-4AD7-4CF1-A9AE-C60E0A2F94BD}"/>
                </c:ext>
              </c:extLst>
            </c:dLbl>
            <c:dLbl>
              <c:idx val="1530"/>
              <c:tx>
                <c:rich>
                  <a:bodyPr/>
                  <a:lstStyle/>
                  <a:p>
                    <a:fld id="{0F07B9B0-FF2D-4355-96A0-948AD679AA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A-4AD7-4CF1-A9AE-C60E0A2F94BD}"/>
                </c:ext>
              </c:extLst>
            </c:dLbl>
            <c:dLbl>
              <c:idx val="1531"/>
              <c:tx>
                <c:rich>
                  <a:bodyPr/>
                  <a:lstStyle/>
                  <a:p>
                    <a:fld id="{8C868F7B-DF61-4609-8C4F-3E0134EA07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B-4AD7-4CF1-A9AE-C60E0A2F94BD}"/>
                </c:ext>
              </c:extLst>
            </c:dLbl>
            <c:dLbl>
              <c:idx val="1532"/>
              <c:tx>
                <c:rich>
                  <a:bodyPr/>
                  <a:lstStyle/>
                  <a:p>
                    <a:fld id="{FCB02491-427B-4FDB-A764-2003C60D63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C-4AD7-4CF1-A9AE-C60E0A2F94BD}"/>
                </c:ext>
              </c:extLst>
            </c:dLbl>
            <c:dLbl>
              <c:idx val="1533"/>
              <c:tx>
                <c:rich>
                  <a:bodyPr/>
                  <a:lstStyle/>
                  <a:p>
                    <a:fld id="{D84EFCD5-81BD-4800-9A51-53C1AE180A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D-4AD7-4CF1-A9AE-C60E0A2F94BD}"/>
                </c:ext>
              </c:extLst>
            </c:dLbl>
            <c:dLbl>
              <c:idx val="1534"/>
              <c:tx>
                <c:rich>
                  <a:bodyPr/>
                  <a:lstStyle/>
                  <a:p>
                    <a:fld id="{1EF36E7F-11D7-4F72-9F64-AEBF9D55A5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E-4AD7-4CF1-A9AE-C60E0A2F94BD}"/>
                </c:ext>
              </c:extLst>
            </c:dLbl>
            <c:dLbl>
              <c:idx val="1535"/>
              <c:tx>
                <c:rich>
                  <a:bodyPr/>
                  <a:lstStyle/>
                  <a:p>
                    <a:fld id="{3672018D-0F6C-4660-AC83-494C0ED327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F-4AD7-4CF1-A9AE-C60E0A2F94BD}"/>
                </c:ext>
              </c:extLst>
            </c:dLbl>
            <c:dLbl>
              <c:idx val="1536"/>
              <c:tx>
                <c:rich>
                  <a:bodyPr/>
                  <a:lstStyle/>
                  <a:p>
                    <a:fld id="{AD0138C7-2B2E-419D-9333-87ED3E5BC3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0-4AD7-4CF1-A9AE-C60E0A2F94BD}"/>
                </c:ext>
              </c:extLst>
            </c:dLbl>
            <c:dLbl>
              <c:idx val="1537"/>
              <c:tx>
                <c:rich>
                  <a:bodyPr/>
                  <a:lstStyle/>
                  <a:p>
                    <a:fld id="{5DD71476-F1B5-4ED3-9618-C7EF45D2FB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1-4AD7-4CF1-A9AE-C60E0A2F94BD}"/>
                </c:ext>
              </c:extLst>
            </c:dLbl>
            <c:dLbl>
              <c:idx val="1538"/>
              <c:tx>
                <c:rich>
                  <a:bodyPr/>
                  <a:lstStyle/>
                  <a:p>
                    <a:fld id="{966D83D2-1A22-4666-A4B8-0FEDBBAF00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2-4AD7-4CF1-A9AE-C60E0A2F94BD}"/>
                </c:ext>
              </c:extLst>
            </c:dLbl>
            <c:dLbl>
              <c:idx val="1539"/>
              <c:tx>
                <c:rich>
                  <a:bodyPr/>
                  <a:lstStyle/>
                  <a:p>
                    <a:fld id="{875CEC1A-55DB-416A-9171-A70E3A5C7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3-4AD7-4CF1-A9AE-C60E0A2F94BD}"/>
                </c:ext>
              </c:extLst>
            </c:dLbl>
            <c:dLbl>
              <c:idx val="1540"/>
              <c:tx>
                <c:rich>
                  <a:bodyPr/>
                  <a:lstStyle/>
                  <a:p>
                    <a:fld id="{657ED813-0EAB-4B39-B283-7C62728793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4-4AD7-4CF1-A9AE-C60E0A2F94BD}"/>
                </c:ext>
              </c:extLst>
            </c:dLbl>
            <c:dLbl>
              <c:idx val="1541"/>
              <c:tx>
                <c:rich>
                  <a:bodyPr/>
                  <a:lstStyle/>
                  <a:p>
                    <a:fld id="{D6A289EF-D026-4E4F-89D6-8E75B76DBD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5-4AD7-4CF1-A9AE-C60E0A2F94BD}"/>
                </c:ext>
              </c:extLst>
            </c:dLbl>
            <c:dLbl>
              <c:idx val="1542"/>
              <c:tx>
                <c:rich>
                  <a:bodyPr/>
                  <a:lstStyle/>
                  <a:p>
                    <a:fld id="{9AD2B32D-3756-4680-AFBD-7FC3B6957C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6-4AD7-4CF1-A9AE-C60E0A2F94BD}"/>
                </c:ext>
              </c:extLst>
            </c:dLbl>
            <c:dLbl>
              <c:idx val="1543"/>
              <c:tx>
                <c:rich>
                  <a:bodyPr/>
                  <a:lstStyle/>
                  <a:p>
                    <a:fld id="{6B4856A8-F638-4609-8A38-446A1A340F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7-4AD7-4CF1-A9AE-C60E0A2F94BD}"/>
                </c:ext>
              </c:extLst>
            </c:dLbl>
            <c:dLbl>
              <c:idx val="1544"/>
              <c:tx>
                <c:rich>
                  <a:bodyPr/>
                  <a:lstStyle/>
                  <a:p>
                    <a:fld id="{1D053DD3-2570-40AB-AAC1-FC2E70AFED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8-4AD7-4CF1-A9AE-C60E0A2F94BD}"/>
                </c:ext>
              </c:extLst>
            </c:dLbl>
            <c:dLbl>
              <c:idx val="1545"/>
              <c:tx>
                <c:rich>
                  <a:bodyPr/>
                  <a:lstStyle/>
                  <a:p>
                    <a:fld id="{3A2DD58F-607B-4BF2-BCE5-4D332D5DD4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9-4AD7-4CF1-A9AE-C60E0A2F94BD}"/>
                </c:ext>
              </c:extLst>
            </c:dLbl>
            <c:dLbl>
              <c:idx val="1546"/>
              <c:tx>
                <c:rich>
                  <a:bodyPr/>
                  <a:lstStyle/>
                  <a:p>
                    <a:fld id="{8D8FA500-90BA-4FE4-A50D-E055FA82B3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A-4AD7-4CF1-A9AE-C60E0A2F94BD}"/>
                </c:ext>
              </c:extLst>
            </c:dLbl>
            <c:dLbl>
              <c:idx val="1547"/>
              <c:tx>
                <c:rich>
                  <a:bodyPr/>
                  <a:lstStyle/>
                  <a:p>
                    <a:fld id="{58F07D18-6C74-42A6-AD91-3FF0D5D94D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B-4AD7-4CF1-A9AE-C60E0A2F94BD}"/>
                </c:ext>
              </c:extLst>
            </c:dLbl>
            <c:dLbl>
              <c:idx val="1548"/>
              <c:tx>
                <c:rich>
                  <a:bodyPr/>
                  <a:lstStyle/>
                  <a:p>
                    <a:fld id="{6842801A-511C-4B49-B178-B47F4A4275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C-4AD7-4CF1-A9AE-C60E0A2F94BD}"/>
                </c:ext>
              </c:extLst>
            </c:dLbl>
            <c:dLbl>
              <c:idx val="1549"/>
              <c:tx>
                <c:rich>
                  <a:bodyPr/>
                  <a:lstStyle/>
                  <a:p>
                    <a:fld id="{721C4FA8-B5CF-4A04-BDC5-48BDA15D1C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D-4AD7-4CF1-A9AE-C60E0A2F94BD}"/>
                </c:ext>
              </c:extLst>
            </c:dLbl>
            <c:dLbl>
              <c:idx val="1550"/>
              <c:tx>
                <c:rich>
                  <a:bodyPr/>
                  <a:lstStyle/>
                  <a:p>
                    <a:fld id="{B84920AA-FA86-4D14-981E-E19978B44B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E-4AD7-4CF1-A9AE-C60E0A2F94BD}"/>
                </c:ext>
              </c:extLst>
            </c:dLbl>
            <c:dLbl>
              <c:idx val="1551"/>
              <c:tx>
                <c:rich>
                  <a:bodyPr/>
                  <a:lstStyle/>
                  <a:p>
                    <a:fld id="{64538256-8B43-4E31-874A-555F6DC223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F-4AD7-4CF1-A9AE-C60E0A2F94BD}"/>
                </c:ext>
              </c:extLst>
            </c:dLbl>
            <c:dLbl>
              <c:idx val="1552"/>
              <c:tx>
                <c:rich>
                  <a:bodyPr/>
                  <a:lstStyle/>
                  <a:p>
                    <a:fld id="{B4C923AB-B87A-4FC4-B8E0-55D7A72402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0-4AD7-4CF1-A9AE-C60E0A2F94BD}"/>
                </c:ext>
              </c:extLst>
            </c:dLbl>
            <c:dLbl>
              <c:idx val="1553"/>
              <c:tx>
                <c:rich>
                  <a:bodyPr/>
                  <a:lstStyle/>
                  <a:p>
                    <a:fld id="{F61AEF3F-05C3-4298-A694-6FB4F2E3DF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1-4AD7-4CF1-A9AE-C60E0A2F94BD}"/>
                </c:ext>
              </c:extLst>
            </c:dLbl>
            <c:dLbl>
              <c:idx val="1554"/>
              <c:tx>
                <c:rich>
                  <a:bodyPr/>
                  <a:lstStyle/>
                  <a:p>
                    <a:fld id="{2DC876E6-2C48-4B69-9A8F-B8C50C7818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2-4AD7-4CF1-A9AE-C60E0A2F94BD}"/>
                </c:ext>
              </c:extLst>
            </c:dLbl>
            <c:dLbl>
              <c:idx val="1555"/>
              <c:tx>
                <c:rich>
                  <a:bodyPr/>
                  <a:lstStyle/>
                  <a:p>
                    <a:fld id="{B249D2A0-4F1E-4E3E-9ED9-079C1893F3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3-4AD7-4CF1-A9AE-C60E0A2F94BD}"/>
                </c:ext>
              </c:extLst>
            </c:dLbl>
            <c:dLbl>
              <c:idx val="1556"/>
              <c:tx>
                <c:rich>
                  <a:bodyPr/>
                  <a:lstStyle/>
                  <a:p>
                    <a:fld id="{9F66D512-4E4A-4A55-B25E-1CB7C94C25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4-4AD7-4CF1-A9AE-C60E0A2F94BD}"/>
                </c:ext>
              </c:extLst>
            </c:dLbl>
            <c:dLbl>
              <c:idx val="1557"/>
              <c:tx>
                <c:rich>
                  <a:bodyPr/>
                  <a:lstStyle/>
                  <a:p>
                    <a:fld id="{738AC239-7E98-4DF5-B6C9-B568D9D962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5-4AD7-4CF1-A9AE-C60E0A2F94BD}"/>
                </c:ext>
              </c:extLst>
            </c:dLbl>
            <c:dLbl>
              <c:idx val="1558"/>
              <c:tx>
                <c:rich>
                  <a:bodyPr/>
                  <a:lstStyle/>
                  <a:p>
                    <a:fld id="{628D41A8-CC88-44BA-8F0B-FC3C49650F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6-4AD7-4CF1-A9AE-C60E0A2F94BD}"/>
                </c:ext>
              </c:extLst>
            </c:dLbl>
            <c:dLbl>
              <c:idx val="1559"/>
              <c:tx>
                <c:rich>
                  <a:bodyPr/>
                  <a:lstStyle/>
                  <a:p>
                    <a:fld id="{54CB24F8-D04C-47F9-B1ED-040BF934FC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7-4AD7-4CF1-A9AE-C60E0A2F94BD}"/>
                </c:ext>
              </c:extLst>
            </c:dLbl>
            <c:dLbl>
              <c:idx val="1560"/>
              <c:tx>
                <c:rich>
                  <a:bodyPr/>
                  <a:lstStyle/>
                  <a:p>
                    <a:fld id="{25BD1A82-F848-4324-86D9-5A07BD7A98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8-4AD7-4CF1-A9AE-C60E0A2F94BD}"/>
                </c:ext>
              </c:extLst>
            </c:dLbl>
            <c:dLbl>
              <c:idx val="1561"/>
              <c:tx>
                <c:rich>
                  <a:bodyPr/>
                  <a:lstStyle/>
                  <a:p>
                    <a:fld id="{766679BD-F3AA-4BF0-BC0E-E843A105AD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9-4AD7-4CF1-A9AE-C60E0A2F94BD}"/>
                </c:ext>
              </c:extLst>
            </c:dLbl>
            <c:dLbl>
              <c:idx val="1562"/>
              <c:tx>
                <c:rich>
                  <a:bodyPr/>
                  <a:lstStyle/>
                  <a:p>
                    <a:fld id="{7CEDF613-752C-4095-8293-EC24AA70CB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A-4AD7-4CF1-A9AE-C60E0A2F94BD}"/>
                </c:ext>
              </c:extLst>
            </c:dLbl>
            <c:dLbl>
              <c:idx val="1563"/>
              <c:tx>
                <c:rich>
                  <a:bodyPr/>
                  <a:lstStyle/>
                  <a:p>
                    <a:fld id="{0CB21F3A-1E5B-4E23-8F80-854077CB4B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B-4AD7-4CF1-A9AE-C60E0A2F94BD}"/>
                </c:ext>
              </c:extLst>
            </c:dLbl>
            <c:dLbl>
              <c:idx val="1564"/>
              <c:tx>
                <c:rich>
                  <a:bodyPr/>
                  <a:lstStyle/>
                  <a:p>
                    <a:fld id="{474D21AE-A92E-4815-B656-9875433BC6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C-4AD7-4CF1-A9AE-C60E0A2F94BD}"/>
                </c:ext>
              </c:extLst>
            </c:dLbl>
            <c:dLbl>
              <c:idx val="1565"/>
              <c:tx>
                <c:rich>
                  <a:bodyPr/>
                  <a:lstStyle/>
                  <a:p>
                    <a:fld id="{1DAC9205-4416-46EB-9085-6C2161C53A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D-4AD7-4CF1-A9AE-C60E0A2F94BD}"/>
                </c:ext>
              </c:extLst>
            </c:dLbl>
            <c:dLbl>
              <c:idx val="1566"/>
              <c:tx>
                <c:rich>
                  <a:bodyPr/>
                  <a:lstStyle/>
                  <a:p>
                    <a:fld id="{24DFFB0D-E8A7-4EC6-915F-BA67D58E3F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E-4AD7-4CF1-A9AE-C60E0A2F94BD}"/>
                </c:ext>
              </c:extLst>
            </c:dLbl>
            <c:dLbl>
              <c:idx val="1567"/>
              <c:tx>
                <c:rich>
                  <a:bodyPr/>
                  <a:lstStyle/>
                  <a:p>
                    <a:fld id="{5033EDAC-3B57-4D9C-A9A7-C5E256BCAF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F-4AD7-4CF1-A9AE-C60E0A2F94BD}"/>
                </c:ext>
              </c:extLst>
            </c:dLbl>
            <c:dLbl>
              <c:idx val="1568"/>
              <c:tx>
                <c:rich>
                  <a:bodyPr/>
                  <a:lstStyle/>
                  <a:p>
                    <a:fld id="{2B8D3C9E-1DAC-4E98-B8B2-80ECB94841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0-4AD7-4CF1-A9AE-C60E0A2F94BD}"/>
                </c:ext>
              </c:extLst>
            </c:dLbl>
            <c:dLbl>
              <c:idx val="1569"/>
              <c:tx>
                <c:rich>
                  <a:bodyPr/>
                  <a:lstStyle/>
                  <a:p>
                    <a:fld id="{54A19DCE-6F2B-429C-800E-F0806F7A46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1-4AD7-4CF1-A9AE-C60E0A2F94BD}"/>
                </c:ext>
              </c:extLst>
            </c:dLbl>
            <c:dLbl>
              <c:idx val="1570"/>
              <c:tx>
                <c:rich>
                  <a:bodyPr/>
                  <a:lstStyle/>
                  <a:p>
                    <a:fld id="{3A04CE12-0926-4B06-B221-CD93CF5ED8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2-4AD7-4CF1-A9AE-C60E0A2F94BD}"/>
                </c:ext>
              </c:extLst>
            </c:dLbl>
            <c:dLbl>
              <c:idx val="1571"/>
              <c:tx>
                <c:rich>
                  <a:bodyPr/>
                  <a:lstStyle/>
                  <a:p>
                    <a:fld id="{88E5F909-8E24-4D60-B131-33AA97FE95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3-4AD7-4CF1-A9AE-C60E0A2F94BD}"/>
                </c:ext>
              </c:extLst>
            </c:dLbl>
            <c:dLbl>
              <c:idx val="1572"/>
              <c:tx>
                <c:rich>
                  <a:bodyPr/>
                  <a:lstStyle/>
                  <a:p>
                    <a:fld id="{056DB5A8-79AB-4BAE-88C7-7454D9C2A2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4-4AD7-4CF1-A9AE-C60E0A2F94BD}"/>
                </c:ext>
              </c:extLst>
            </c:dLbl>
            <c:dLbl>
              <c:idx val="1573"/>
              <c:tx>
                <c:rich>
                  <a:bodyPr/>
                  <a:lstStyle/>
                  <a:p>
                    <a:fld id="{6402086B-B308-4FFC-ACBC-9A68B48D2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5-4AD7-4CF1-A9AE-C60E0A2F94BD}"/>
                </c:ext>
              </c:extLst>
            </c:dLbl>
            <c:dLbl>
              <c:idx val="1574"/>
              <c:tx>
                <c:rich>
                  <a:bodyPr/>
                  <a:lstStyle/>
                  <a:p>
                    <a:fld id="{3C3C01BC-5BEC-4C54-A630-775EDBBBAE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6-4AD7-4CF1-A9AE-C60E0A2F94BD}"/>
                </c:ext>
              </c:extLst>
            </c:dLbl>
            <c:dLbl>
              <c:idx val="1575"/>
              <c:tx>
                <c:rich>
                  <a:bodyPr/>
                  <a:lstStyle/>
                  <a:p>
                    <a:fld id="{E1E8304E-EFD5-48B1-93FA-4522C829F4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7-4AD7-4CF1-A9AE-C60E0A2F94BD}"/>
                </c:ext>
              </c:extLst>
            </c:dLbl>
            <c:dLbl>
              <c:idx val="1576"/>
              <c:tx>
                <c:rich>
                  <a:bodyPr/>
                  <a:lstStyle/>
                  <a:p>
                    <a:fld id="{7B66CB4E-BD03-4EB2-BCE1-F9EDA9E4FF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8-4AD7-4CF1-A9AE-C60E0A2F94BD}"/>
                </c:ext>
              </c:extLst>
            </c:dLbl>
            <c:dLbl>
              <c:idx val="1577"/>
              <c:tx>
                <c:rich>
                  <a:bodyPr/>
                  <a:lstStyle/>
                  <a:p>
                    <a:fld id="{80B53D9C-519F-4B40-A5C7-219F45D29C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9-4AD7-4CF1-A9AE-C60E0A2F94BD}"/>
                </c:ext>
              </c:extLst>
            </c:dLbl>
            <c:dLbl>
              <c:idx val="1578"/>
              <c:tx>
                <c:rich>
                  <a:bodyPr/>
                  <a:lstStyle/>
                  <a:p>
                    <a:fld id="{DDE4DE69-704B-4336-8EAB-64F3E5A508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A-4AD7-4CF1-A9AE-C60E0A2F94BD}"/>
                </c:ext>
              </c:extLst>
            </c:dLbl>
            <c:dLbl>
              <c:idx val="1579"/>
              <c:tx>
                <c:rich>
                  <a:bodyPr/>
                  <a:lstStyle/>
                  <a:p>
                    <a:fld id="{89D1F57E-4EEB-4415-9052-987734C717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B-4AD7-4CF1-A9AE-C60E0A2F94BD}"/>
                </c:ext>
              </c:extLst>
            </c:dLbl>
            <c:dLbl>
              <c:idx val="1580"/>
              <c:tx>
                <c:rich>
                  <a:bodyPr/>
                  <a:lstStyle/>
                  <a:p>
                    <a:fld id="{BA274734-8E01-498F-ADF9-64190AC1D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C-4AD7-4CF1-A9AE-C60E0A2F94BD}"/>
                </c:ext>
              </c:extLst>
            </c:dLbl>
            <c:dLbl>
              <c:idx val="1581"/>
              <c:tx>
                <c:rich>
                  <a:bodyPr/>
                  <a:lstStyle/>
                  <a:p>
                    <a:fld id="{D05ADB3F-3FD2-4E91-BC3C-11A6D8E08C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D-4AD7-4CF1-A9AE-C60E0A2F94BD}"/>
                </c:ext>
              </c:extLst>
            </c:dLbl>
            <c:dLbl>
              <c:idx val="1582"/>
              <c:tx>
                <c:rich>
                  <a:bodyPr/>
                  <a:lstStyle/>
                  <a:p>
                    <a:fld id="{E4C69B59-3EEE-41BC-AD2A-E9E0E8364A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E-4AD7-4CF1-A9AE-C60E0A2F94BD}"/>
                </c:ext>
              </c:extLst>
            </c:dLbl>
            <c:dLbl>
              <c:idx val="1583"/>
              <c:tx>
                <c:rich>
                  <a:bodyPr/>
                  <a:lstStyle/>
                  <a:p>
                    <a:fld id="{BC617428-C737-45FD-B438-A220D3ACA7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F-4AD7-4CF1-A9AE-C60E0A2F94BD}"/>
                </c:ext>
              </c:extLst>
            </c:dLbl>
            <c:dLbl>
              <c:idx val="1584"/>
              <c:tx>
                <c:rich>
                  <a:bodyPr/>
                  <a:lstStyle/>
                  <a:p>
                    <a:fld id="{98D96DF1-26B6-4D3F-AAF7-FA32C0FDDA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0-4AD7-4CF1-A9AE-C60E0A2F94BD}"/>
                </c:ext>
              </c:extLst>
            </c:dLbl>
            <c:dLbl>
              <c:idx val="1585"/>
              <c:tx>
                <c:rich>
                  <a:bodyPr/>
                  <a:lstStyle/>
                  <a:p>
                    <a:fld id="{C5618459-E2D2-46C4-AC53-D56FFB2769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1-4AD7-4CF1-A9AE-C60E0A2F94BD}"/>
                </c:ext>
              </c:extLst>
            </c:dLbl>
            <c:dLbl>
              <c:idx val="1586"/>
              <c:tx>
                <c:rich>
                  <a:bodyPr/>
                  <a:lstStyle/>
                  <a:p>
                    <a:fld id="{C66C641E-909D-43EF-A837-703F14E431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2-4AD7-4CF1-A9AE-C60E0A2F94BD}"/>
                </c:ext>
              </c:extLst>
            </c:dLbl>
            <c:dLbl>
              <c:idx val="1587"/>
              <c:tx>
                <c:rich>
                  <a:bodyPr/>
                  <a:lstStyle/>
                  <a:p>
                    <a:fld id="{810C3508-5FC2-400C-B108-4F5FAEA846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3-4AD7-4CF1-A9AE-C60E0A2F94BD}"/>
                </c:ext>
              </c:extLst>
            </c:dLbl>
            <c:dLbl>
              <c:idx val="1588"/>
              <c:tx>
                <c:rich>
                  <a:bodyPr/>
                  <a:lstStyle/>
                  <a:p>
                    <a:fld id="{0403722B-EDE4-46C6-B7BE-B81B5797D9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4-4AD7-4CF1-A9AE-C60E0A2F94BD}"/>
                </c:ext>
              </c:extLst>
            </c:dLbl>
            <c:dLbl>
              <c:idx val="1589"/>
              <c:tx>
                <c:rich>
                  <a:bodyPr/>
                  <a:lstStyle/>
                  <a:p>
                    <a:fld id="{DEF9D847-2647-40A4-BCD5-D42E66A19B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5-4AD7-4CF1-A9AE-C60E0A2F94BD}"/>
                </c:ext>
              </c:extLst>
            </c:dLbl>
            <c:dLbl>
              <c:idx val="1590"/>
              <c:tx>
                <c:rich>
                  <a:bodyPr/>
                  <a:lstStyle/>
                  <a:p>
                    <a:fld id="{DD274A64-9D0A-4A70-9446-95767F6374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6-4AD7-4CF1-A9AE-C60E0A2F94BD}"/>
                </c:ext>
              </c:extLst>
            </c:dLbl>
            <c:dLbl>
              <c:idx val="1591"/>
              <c:tx>
                <c:rich>
                  <a:bodyPr/>
                  <a:lstStyle/>
                  <a:p>
                    <a:fld id="{F778ED71-25FA-430F-9778-8D0A59A2C2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7-4AD7-4CF1-A9AE-C60E0A2F94BD}"/>
                </c:ext>
              </c:extLst>
            </c:dLbl>
            <c:dLbl>
              <c:idx val="1592"/>
              <c:tx>
                <c:rich>
                  <a:bodyPr/>
                  <a:lstStyle/>
                  <a:p>
                    <a:fld id="{3840A6BF-75EA-46AE-85B4-1FCADCCBE4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8-4AD7-4CF1-A9AE-C60E0A2F94BD}"/>
                </c:ext>
              </c:extLst>
            </c:dLbl>
            <c:dLbl>
              <c:idx val="1593"/>
              <c:tx>
                <c:rich>
                  <a:bodyPr/>
                  <a:lstStyle/>
                  <a:p>
                    <a:fld id="{8BCA3A14-C898-4DC0-9927-135A5C6C27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9-4AD7-4CF1-A9AE-C60E0A2F94BD}"/>
                </c:ext>
              </c:extLst>
            </c:dLbl>
            <c:dLbl>
              <c:idx val="1594"/>
              <c:tx>
                <c:rich>
                  <a:bodyPr/>
                  <a:lstStyle/>
                  <a:p>
                    <a:fld id="{743B26B6-EAE7-4AB1-8C25-C00D30848B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A-4AD7-4CF1-A9AE-C60E0A2F94BD}"/>
                </c:ext>
              </c:extLst>
            </c:dLbl>
            <c:dLbl>
              <c:idx val="1595"/>
              <c:tx>
                <c:rich>
                  <a:bodyPr/>
                  <a:lstStyle/>
                  <a:p>
                    <a:fld id="{55AD2B81-4DE2-4022-ACF7-D5F922E689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B-4AD7-4CF1-A9AE-C60E0A2F94BD}"/>
                </c:ext>
              </c:extLst>
            </c:dLbl>
            <c:dLbl>
              <c:idx val="1596"/>
              <c:tx>
                <c:rich>
                  <a:bodyPr/>
                  <a:lstStyle/>
                  <a:p>
                    <a:fld id="{82A596CD-A3E4-4D7E-8820-A9653CA944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C-4AD7-4CF1-A9AE-C60E0A2F94BD}"/>
                </c:ext>
              </c:extLst>
            </c:dLbl>
            <c:dLbl>
              <c:idx val="1597"/>
              <c:tx>
                <c:rich>
                  <a:bodyPr/>
                  <a:lstStyle/>
                  <a:p>
                    <a:fld id="{0C9AFA1F-A597-46B1-A68F-E8B659EDFE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D-4AD7-4CF1-A9AE-C60E0A2F94BD}"/>
                </c:ext>
              </c:extLst>
            </c:dLbl>
            <c:dLbl>
              <c:idx val="1598"/>
              <c:tx>
                <c:rich>
                  <a:bodyPr/>
                  <a:lstStyle/>
                  <a:p>
                    <a:fld id="{67B7016E-1629-477C-B332-2E88FBF003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E-4AD7-4CF1-A9AE-C60E0A2F94BD}"/>
                </c:ext>
              </c:extLst>
            </c:dLbl>
            <c:dLbl>
              <c:idx val="1599"/>
              <c:tx>
                <c:rich>
                  <a:bodyPr/>
                  <a:lstStyle/>
                  <a:p>
                    <a:fld id="{2695ABD3-437A-4CBA-B18A-A2196E2CCD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F-4AD7-4CF1-A9AE-C60E0A2F94BD}"/>
                </c:ext>
              </c:extLst>
            </c:dLbl>
            <c:dLbl>
              <c:idx val="1600"/>
              <c:tx>
                <c:rich>
                  <a:bodyPr/>
                  <a:lstStyle/>
                  <a:p>
                    <a:fld id="{48B860A8-3D96-4326-BDD6-0D326C9F96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0-4AD7-4CF1-A9AE-C60E0A2F94BD}"/>
                </c:ext>
              </c:extLst>
            </c:dLbl>
            <c:dLbl>
              <c:idx val="1601"/>
              <c:tx>
                <c:rich>
                  <a:bodyPr/>
                  <a:lstStyle/>
                  <a:p>
                    <a:fld id="{3C264ED5-071A-4A6E-B731-EBD055BAD0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1-4AD7-4CF1-A9AE-C60E0A2F94BD}"/>
                </c:ext>
              </c:extLst>
            </c:dLbl>
            <c:dLbl>
              <c:idx val="1602"/>
              <c:tx>
                <c:rich>
                  <a:bodyPr/>
                  <a:lstStyle/>
                  <a:p>
                    <a:fld id="{68FB8A2F-9E87-44B1-BE51-0093FF108C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2-4AD7-4CF1-A9AE-C60E0A2F94BD}"/>
                </c:ext>
              </c:extLst>
            </c:dLbl>
            <c:dLbl>
              <c:idx val="1603"/>
              <c:tx>
                <c:rich>
                  <a:bodyPr/>
                  <a:lstStyle/>
                  <a:p>
                    <a:fld id="{C856BCC0-43F1-4746-B09D-1DE5A374E0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3-4AD7-4CF1-A9AE-C60E0A2F94BD}"/>
                </c:ext>
              </c:extLst>
            </c:dLbl>
            <c:dLbl>
              <c:idx val="1604"/>
              <c:tx>
                <c:rich>
                  <a:bodyPr/>
                  <a:lstStyle/>
                  <a:p>
                    <a:fld id="{9406B3E6-9D99-43C8-A393-AAD0D7C31F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4-4AD7-4CF1-A9AE-C60E0A2F94BD}"/>
                </c:ext>
              </c:extLst>
            </c:dLbl>
            <c:dLbl>
              <c:idx val="1605"/>
              <c:tx>
                <c:rich>
                  <a:bodyPr/>
                  <a:lstStyle/>
                  <a:p>
                    <a:fld id="{606E6835-3CE0-48B7-9521-83969BAB69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5-4AD7-4CF1-A9AE-C60E0A2F94BD}"/>
                </c:ext>
              </c:extLst>
            </c:dLbl>
            <c:dLbl>
              <c:idx val="1606"/>
              <c:tx>
                <c:rich>
                  <a:bodyPr/>
                  <a:lstStyle/>
                  <a:p>
                    <a:fld id="{3FB2D264-7096-46C8-9DC9-2284FB3EB3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6-4AD7-4CF1-A9AE-C60E0A2F94BD}"/>
                </c:ext>
              </c:extLst>
            </c:dLbl>
            <c:dLbl>
              <c:idx val="1607"/>
              <c:tx>
                <c:rich>
                  <a:bodyPr/>
                  <a:lstStyle/>
                  <a:p>
                    <a:fld id="{7B37CADA-1DC4-4A6E-9C84-B66767E8C4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7-4AD7-4CF1-A9AE-C60E0A2F94BD}"/>
                </c:ext>
              </c:extLst>
            </c:dLbl>
            <c:dLbl>
              <c:idx val="1608"/>
              <c:tx>
                <c:rich>
                  <a:bodyPr/>
                  <a:lstStyle/>
                  <a:p>
                    <a:fld id="{F194ABD5-C692-40C6-8912-995475B7D3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8-4AD7-4CF1-A9AE-C60E0A2F94BD}"/>
                </c:ext>
              </c:extLst>
            </c:dLbl>
            <c:dLbl>
              <c:idx val="1609"/>
              <c:tx>
                <c:rich>
                  <a:bodyPr/>
                  <a:lstStyle/>
                  <a:p>
                    <a:fld id="{A8667328-1795-4C04-9554-E84306EB2A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9-4AD7-4CF1-A9AE-C60E0A2F94BD}"/>
                </c:ext>
              </c:extLst>
            </c:dLbl>
            <c:dLbl>
              <c:idx val="1610"/>
              <c:tx>
                <c:rich>
                  <a:bodyPr/>
                  <a:lstStyle/>
                  <a:p>
                    <a:fld id="{DBE78D72-3B01-4252-B65D-AEA606A251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A-4AD7-4CF1-A9AE-C60E0A2F94BD}"/>
                </c:ext>
              </c:extLst>
            </c:dLbl>
            <c:dLbl>
              <c:idx val="1611"/>
              <c:tx>
                <c:rich>
                  <a:bodyPr/>
                  <a:lstStyle/>
                  <a:p>
                    <a:fld id="{AE1E50A9-596E-4F9E-9C01-C08DD77981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B-4AD7-4CF1-A9AE-C60E0A2F94BD}"/>
                </c:ext>
              </c:extLst>
            </c:dLbl>
            <c:dLbl>
              <c:idx val="1612"/>
              <c:tx>
                <c:rich>
                  <a:bodyPr/>
                  <a:lstStyle/>
                  <a:p>
                    <a:fld id="{41FBE498-1D62-426E-8606-A2D0FA476F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C-4AD7-4CF1-A9AE-C60E0A2F94BD}"/>
                </c:ext>
              </c:extLst>
            </c:dLbl>
            <c:dLbl>
              <c:idx val="1613"/>
              <c:tx>
                <c:rich>
                  <a:bodyPr/>
                  <a:lstStyle/>
                  <a:p>
                    <a:fld id="{343FFB0E-1CB3-45DD-8A1F-707BE8D29F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D-4AD7-4CF1-A9AE-C60E0A2F94BD}"/>
                </c:ext>
              </c:extLst>
            </c:dLbl>
            <c:dLbl>
              <c:idx val="1614"/>
              <c:tx>
                <c:rich>
                  <a:bodyPr/>
                  <a:lstStyle/>
                  <a:p>
                    <a:fld id="{16BBCA31-461B-476E-B0D8-2A54F76378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E-4AD7-4CF1-A9AE-C60E0A2F94BD}"/>
                </c:ext>
              </c:extLst>
            </c:dLbl>
            <c:dLbl>
              <c:idx val="1615"/>
              <c:tx>
                <c:rich>
                  <a:bodyPr/>
                  <a:lstStyle/>
                  <a:p>
                    <a:fld id="{72C765AC-3113-4DD6-8DD5-0DBE70780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F-4AD7-4CF1-A9AE-C60E0A2F94BD}"/>
                </c:ext>
              </c:extLst>
            </c:dLbl>
            <c:dLbl>
              <c:idx val="1616"/>
              <c:tx>
                <c:rich>
                  <a:bodyPr/>
                  <a:lstStyle/>
                  <a:p>
                    <a:fld id="{C20CB35E-532C-4088-A4C5-B62EA2AE53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0-4AD7-4CF1-A9AE-C60E0A2F94BD}"/>
                </c:ext>
              </c:extLst>
            </c:dLbl>
            <c:dLbl>
              <c:idx val="1617"/>
              <c:tx>
                <c:rich>
                  <a:bodyPr/>
                  <a:lstStyle/>
                  <a:p>
                    <a:fld id="{8A8CEF1C-8911-48C0-B3CF-D335C27944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1-4AD7-4CF1-A9AE-C60E0A2F94BD}"/>
                </c:ext>
              </c:extLst>
            </c:dLbl>
            <c:dLbl>
              <c:idx val="1618"/>
              <c:tx>
                <c:rich>
                  <a:bodyPr/>
                  <a:lstStyle/>
                  <a:p>
                    <a:fld id="{483699C3-9A4B-45AF-8284-C2A11FBD7A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2-4AD7-4CF1-A9AE-C60E0A2F94BD}"/>
                </c:ext>
              </c:extLst>
            </c:dLbl>
            <c:dLbl>
              <c:idx val="1619"/>
              <c:tx>
                <c:rich>
                  <a:bodyPr/>
                  <a:lstStyle/>
                  <a:p>
                    <a:fld id="{3B79DB84-8F4F-4B19-97AF-3678DEF1B4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3-4AD7-4CF1-A9AE-C60E0A2F94BD}"/>
                </c:ext>
              </c:extLst>
            </c:dLbl>
            <c:dLbl>
              <c:idx val="1620"/>
              <c:tx>
                <c:rich>
                  <a:bodyPr/>
                  <a:lstStyle/>
                  <a:p>
                    <a:fld id="{A2D7EFA8-C1DD-4E5F-98E5-FE938AC618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4-4AD7-4CF1-A9AE-C60E0A2F94BD}"/>
                </c:ext>
              </c:extLst>
            </c:dLbl>
            <c:dLbl>
              <c:idx val="1621"/>
              <c:tx>
                <c:rich>
                  <a:bodyPr/>
                  <a:lstStyle/>
                  <a:p>
                    <a:fld id="{D00922D9-EEC3-49E8-B853-6CF04DF067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5-4AD7-4CF1-A9AE-C60E0A2F94BD}"/>
                </c:ext>
              </c:extLst>
            </c:dLbl>
            <c:dLbl>
              <c:idx val="1622"/>
              <c:tx>
                <c:rich>
                  <a:bodyPr/>
                  <a:lstStyle/>
                  <a:p>
                    <a:fld id="{35BC40AD-3A32-451E-952D-23F6ED9969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6-4AD7-4CF1-A9AE-C60E0A2F94BD}"/>
                </c:ext>
              </c:extLst>
            </c:dLbl>
            <c:dLbl>
              <c:idx val="1623"/>
              <c:tx>
                <c:rich>
                  <a:bodyPr/>
                  <a:lstStyle/>
                  <a:p>
                    <a:fld id="{B8DD8D99-79E7-43A2-92C6-95C1E06E0B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7-4AD7-4CF1-A9AE-C60E0A2F94BD}"/>
                </c:ext>
              </c:extLst>
            </c:dLbl>
            <c:dLbl>
              <c:idx val="1624"/>
              <c:tx>
                <c:rich>
                  <a:bodyPr/>
                  <a:lstStyle/>
                  <a:p>
                    <a:fld id="{231C6F4A-E015-43E1-85B3-EA8C072DAF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8-4AD7-4CF1-A9AE-C60E0A2F94BD}"/>
                </c:ext>
              </c:extLst>
            </c:dLbl>
            <c:dLbl>
              <c:idx val="1625"/>
              <c:tx>
                <c:rich>
                  <a:bodyPr/>
                  <a:lstStyle/>
                  <a:p>
                    <a:fld id="{FB91DC88-1CF1-49B4-B27F-681C8C3FF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9-4AD7-4CF1-A9AE-C60E0A2F94BD}"/>
                </c:ext>
              </c:extLst>
            </c:dLbl>
            <c:dLbl>
              <c:idx val="1626"/>
              <c:tx>
                <c:rich>
                  <a:bodyPr/>
                  <a:lstStyle/>
                  <a:p>
                    <a:fld id="{07F3E668-0454-4357-9CDB-67276E9BB3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A-4AD7-4CF1-A9AE-C60E0A2F94BD}"/>
                </c:ext>
              </c:extLst>
            </c:dLbl>
            <c:dLbl>
              <c:idx val="1627"/>
              <c:tx>
                <c:rich>
                  <a:bodyPr/>
                  <a:lstStyle/>
                  <a:p>
                    <a:fld id="{8985FF72-8CC5-4A28-A04D-4619006102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B-4AD7-4CF1-A9AE-C60E0A2F94BD}"/>
                </c:ext>
              </c:extLst>
            </c:dLbl>
            <c:dLbl>
              <c:idx val="1628"/>
              <c:tx>
                <c:rich>
                  <a:bodyPr/>
                  <a:lstStyle/>
                  <a:p>
                    <a:fld id="{0EAC2542-18A9-46EE-BDF0-AB58A2E2C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C-4AD7-4CF1-A9AE-C60E0A2F94BD}"/>
                </c:ext>
              </c:extLst>
            </c:dLbl>
            <c:dLbl>
              <c:idx val="1629"/>
              <c:tx>
                <c:rich>
                  <a:bodyPr/>
                  <a:lstStyle/>
                  <a:p>
                    <a:fld id="{C51BC491-A5AC-4E3C-82AF-7AF3E1675E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D-4AD7-4CF1-A9AE-C60E0A2F94BD}"/>
                </c:ext>
              </c:extLst>
            </c:dLbl>
            <c:dLbl>
              <c:idx val="1630"/>
              <c:tx>
                <c:rich>
                  <a:bodyPr/>
                  <a:lstStyle/>
                  <a:p>
                    <a:fld id="{F0C24492-CC5E-4C22-8A2D-C52A00FCC5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E-4AD7-4CF1-A9AE-C60E0A2F94BD}"/>
                </c:ext>
              </c:extLst>
            </c:dLbl>
            <c:dLbl>
              <c:idx val="1631"/>
              <c:tx>
                <c:rich>
                  <a:bodyPr/>
                  <a:lstStyle/>
                  <a:p>
                    <a:fld id="{18C8D381-E3F9-4ADD-A3D0-B379CEF573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F-4AD7-4CF1-A9AE-C60E0A2F94BD}"/>
                </c:ext>
              </c:extLst>
            </c:dLbl>
            <c:dLbl>
              <c:idx val="1632"/>
              <c:tx>
                <c:rich>
                  <a:bodyPr/>
                  <a:lstStyle/>
                  <a:p>
                    <a:fld id="{1D618731-778C-4F9F-9DE0-436950BB98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0-4AD7-4CF1-A9AE-C60E0A2F94BD}"/>
                </c:ext>
              </c:extLst>
            </c:dLbl>
            <c:dLbl>
              <c:idx val="1633"/>
              <c:tx>
                <c:rich>
                  <a:bodyPr/>
                  <a:lstStyle/>
                  <a:p>
                    <a:fld id="{5CE005E5-2418-4347-A90A-68245E679D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1-4AD7-4CF1-A9AE-C60E0A2F94BD}"/>
                </c:ext>
              </c:extLst>
            </c:dLbl>
            <c:dLbl>
              <c:idx val="1634"/>
              <c:tx>
                <c:rich>
                  <a:bodyPr/>
                  <a:lstStyle/>
                  <a:p>
                    <a:fld id="{F54498C0-5D3A-4B35-A744-20D5DDDF42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2-4AD7-4CF1-A9AE-C60E0A2F94BD}"/>
                </c:ext>
              </c:extLst>
            </c:dLbl>
            <c:dLbl>
              <c:idx val="1635"/>
              <c:tx>
                <c:rich>
                  <a:bodyPr/>
                  <a:lstStyle/>
                  <a:p>
                    <a:fld id="{F1BAE3C2-3F32-4550-A44A-19701198B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3-4AD7-4CF1-A9AE-C60E0A2F94BD}"/>
                </c:ext>
              </c:extLst>
            </c:dLbl>
            <c:dLbl>
              <c:idx val="1636"/>
              <c:tx>
                <c:rich>
                  <a:bodyPr/>
                  <a:lstStyle/>
                  <a:p>
                    <a:fld id="{2AA36A5C-BFB1-45E5-A3F5-CEEF2C0E32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4-4AD7-4CF1-A9AE-C60E0A2F94BD}"/>
                </c:ext>
              </c:extLst>
            </c:dLbl>
            <c:dLbl>
              <c:idx val="1637"/>
              <c:tx>
                <c:rich>
                  <a:bodyPr/>
                  <a:lstStyle/>
                  <a:p>
                    <a:fld id="{8AF38E36-4C90-423D-A48E-A755BF7A99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5-4AD7-4CF1-A9AE-C60E0A2F94BD}"/>
                </c:ext>
              </c:extLst>
            </c:dLbl>
            <c:dLbl>
              <c:idx val="1638"/>
              <c:tx>
                <c:rich>
                  <a:bodyPr/>
                  <a:lstStyle/>
                  <a:p>
                    <a:fld id="{1DF98442-0BBD-4BC2-8DFE-3FE120DA04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6-4AD7-4CF1-A9AE-C60E0A2F94BD}"/>
                </c:ext>
              </c:extLst>
            </c:dLbl>
            <c:dLbl>
              <c:idx val="1639"/>
              <c:tx>
                <c:rich>
                  <a:bodyPr/>
                  <a:lstStyle/>
                  <a:p>
                    <a:fld id="{BD44870B-C279-44A0-9C67-FEE5D6C343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7-4AD7-4CF1-A9AE-C60E0A2F94BD}"/>
                </c:ext>
              </c:extLst>
            </c:dLbl>
            <c:dLbl>
              <c:idx val="1640"/>
              <c:tx>
                <c:rich>
                  <a:bodyPr/>
                  <a:lstStyle/>
                  <a:p>
                    <a:fld id="{6F85BFB3-7952-4BF7-A949-C37C3A8EFF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8-4AD7-4CF1-A9AE-C60E0A2F94BD}"/>
                </c:ext>
              </c:extLst>
            </c:dLbl>
            <c:dLbl>
              <c:idx val="1641"/>
              <c:tx>
                <c:rich>
                  <a:bodyPr/>
                  <a:lstStyle/>
                  <a:p>
                    <a:fld id="{620C5C43-3E01-41DE-87AC-DD310E427D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9-4AD7-4CF1-A9AE-C60E0A2F94BD}"/>
                </c:ext>
              </c:extLst>
            </c:dLbl>
            <c:dLbl>
              <c:idx val="1642"/>
              <c:tx>
                <c:rich>
                  <a:bodyPr/>
                  <a:lstStyle/>
                  <a:p>
                    <a:fld id="{70EFE988-B769-4EEB-BEAD-00C59424C3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A-4AD7-4CF1-A9AE-C60E0A2F94BD}"/>
                </c:ext>
              </c:extLst>
            </c:dLbl>
            <c:dLbl>
              <c:idx val="1643"/>
              <c:tx>
                <c:rich>
                  <a:bodyPr/>
                  <a:lstStyle/>
                  <a:p>
                    <a:fld id="{B3ABADBE-0BCE-4DF3-A031-A7C2B9C956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B-4AD7-4CF1-A9AE-C60E0A2F94BD}"/>
                </c:ext>
              </c:extLst>
            </c:dLbl>
            <c:dLbl>
              <c:idx val="1644"/>
              <c:tx>
                <c:rich>
                  <a:bodyPr/>
                  <a:lstStyle/>
                  <a:p>
                    <a:fld id="{A6375A49-F78F-45BB-B92C-C1AB55F0DD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C-4AD7-4CF1-A9AE-C60E0A2F94BD}"/>
                </c:ext>
              </c:extLst>
            </c:dLbl>
            <c:dLbl>
              <c:idx val="1645"/>
              <c:tx>
                <c:rich>
                  <a:bodyPr/>
                  <a:lstStyle/>
                  <a:p>
                    <a:fld id="{69ECD4CB-0176-4D57-8C02-262714C343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D-4AD7-4CF1-A9AE-C60E0A2F94BD}"/>
                </c:ext>
              </c:extLst>
            </c:dLbl>
            <c:dLbl>
              <c:idx val="1646"/>
              <c:tx>
                <c:rich>
                  <a:bodyPr/>
                  <a:lstStyle/>
                  <a:p>
                    <a:fld id="{9D15E4DB-92D6-49D4-987A-22BC272949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E-4AD7-4CF1-A9AE-C60E0A2F94BD}"/>
                </c:ext>
              </c:extLst>
            </c:dLbl>
            <c:dLbl>
              <c:idx val="1647"/>
              <c:tx>
                <c:rich>
                  <a:bodyPr/>
                  <a:lstStyle/>
                  <a:p>
                    <a:fld id="{416943AB-DDFB-43CD-9CB9-B7D47A4DA7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F-4AD7-4CF1-A9AE-C60E0A2F94BD}"/>
                </c:ext>
              </c:extLst>
            </c:dLbl>
            <c:dLbl>
              <c:idx val="1648"/>
              <c:tx>
                <c:rich>
                  <a:bodyPr/>
                  <a:lstStyle/>
                  <a:p>
                    <a:fld id="{CB0931AA-E7E4-4E1B-8505-050B88138B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0-4AD7-4CF1-A9AE-C60E0A2F94BD}"/>
                </c:ext>
              </c:extLst>
            </c:dLbl>
            <c:dLbl>
              <c:idx val="1649"/>
              <c:tx>
                <c:rich>
                  <a:bodyPr/>
                  <a:lstStyle/>
                  <a:p>
                    <a:fld id="{FFEC29C7-0531-455A-A404-0BD2391187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1-4AD7-4CF1-A9AE-C60E0A2F94BD}"/>
                </c:ext>
              </c:extLst>
            </c:dLbl>
            <c:dLbl>
              <c:idx val="1650"/>
              <c:tx>
                <c:rich>
                  <a:bodyPr/>
                  <a:lstStyle/>
                  <a:p>
                    <a:fld id="{DE3C73B4-00CF-4066-ADEC-A6D603E18F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2-4AD7-4CF1-A9AE-C60E0A2F94BD}"/>
                </c:ext>
              </c:extLst>
            </c:dLbl>
            <c:dLbl>
              <c:idx val="1651"/>
              <c:tx>
                <c:rich>
                  <a:bodyPr/>
                  <a:lstStyle/>
                  <a:p>
                    <a:fld id="{239B46AF-AF57-4E2B-A874-0A6C8FF31B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3-4AD7-4CF1-A9AE-C60E0A2F94BD}"/>
                </c:ext>
              </c:extLst>
            </c:dLbl>
            <c:dLbl>
              <c:idx val="1652"/>
              <c:tx>
                <c:rich>
                  <a:bodyPr/>
                  <a:lstStyle/>
                  <a:p>
                    <a:fld id="{345A94AC-EA3A-4590-985A-114966D487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4-4AD7-4CF1-A9AE-C60E0A2F94BD}"/>
                </c:ext>
              </c:extLst>
            </c:dLbl>
            <c:dLbl>
              <c:idx val="1653"/>
              <c:tx>
                <c:rich>
                  <a:bodyPr/>
                  <a:lstStyle/>
                  <a:p>
                    <a:fld id="{D1CFB070-C9E1-440C-A5E4-BBD7F5543A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5-4AD7-4CF1-A9AE-C60E0A2F94BD}"/>
                </c:ext>
              </c:extLst>
            </c:dLbl>
            <c:dLbl>
              <c:idx val="1654"/>
              <c:tx>
                <c:rich>
                  <a:bodyPr/>
                  <a:lstStyle/>
                  <a:p>
                    <a:fld id="{75C26707-3E9D-40C2-9494-DCC30A02F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6-4AD7-4CF1-A9AE-C60E0A2F94BD}"/>
                </c:ext>
              </c:extLst>
            </c:dLbl>
            <c:dLbl>
              <c:idx val="1655"/>
              <c:tx>
                <c:rich>
                  <a:bodyPr/>
                  <a:lstStyle/>
                  <a:p>
                    <a:fld id="{B4068371-14D3-49A5-A2FB-CBAFE9744D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7-4AD7-4CF1-A9AE-C60E0A2F94BD}"/>
                </c:ext>
              </c:extLst>
            </c:dLbl>
            <c:dLbl>
              <c:idx val="1656"/>
              <c:tx>
                <c:rich>
                  <a:bodyPr/>
                  <a:lstStyle/>
                  <a:p>
                    <a:fld id="{FDD49D94-C513-43DC-B29E-1B338FE9EE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8-4AD7-4CF1-A9AE-C60E0A2F94BD}"/>
                </c:ext>
              </c:extLst>
            </c:dLbl>
            <c:dLbl>
              <c:idx val="1657"/>
              <c:tx>
                <c:rich>
                  <a:bodyPr/>
                  <a:lstStyle/>
                  <a:p>
                    <a:fld id="{550FFDC2-B93F-4459-9E97-40E4A9CD9F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9-4AD7-4CF1-A9AE-C60E0A2F94BD}"/>
                </c:ext>
              </c:extLst>
            </c:dLbl>
            <c:dLbl>
              <c:idx val="1658"/>
              <c:tx>
                <c:rich>
                  <a:bodyPr/>
                  <a:lstStyle/>
                  <a:p>
                    <a:fld id="{C0BC59F6-2D80-4C05-AE9C-8EFBEC2474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A-4AD7-4CF1-A9AE-C60E0A2F94BD}"/>
                </c:ext>
              </c:extLst>
            </c:dLbl>
            <c:dLbl>
              <c:idx val="1659"/>
              <c:tx>
                <c:rich>
                  <a:bodyPr/>
                  <a:lstStyle/>
                  <a:p>
                    <a:fld id="{AB73419D-2460-439D-A9E3-1508148F9D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B-4AD7-4CF1-A9AE-C60E0A2F94BD}"/>
                </c:ext>
              </c:extLst>
            </c:dLbl>
            <c:dLbl>
              <c:idx val="1660"/>
              <c:tx>
                <c:rich>
                  <a:bodyPr/>
                  <a:lstStyle/>
                  <a:p>
                    <a:fld id="{193FC255-0C28-490E-B615-805C0A43E8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C-4AD7-4CF1-A9AE-C60E0A2F94BD}"/>
                </c:ext>
              </c:extLst>
            </c:dLbl>
            <c:dLbl>
              <c:idx val="1661"/>
              <c:tx>
                <c:rich>
                  <a:bodyPr/>
                  <a:lstStyle/>
                  <a:p>
                    <a:fld id="{4AEF6D27-C4F6-4D5C-BD12-BEAD2B2C3D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D-4AD7-4CF1-A9AE-C60E0A2F94BD}"/>
                </c:ext>
              </c:extLst>
            </c:dLbl>
            <c:dLbl>
              <c:idx val="1662"/>
              <c:tx>
                <c:rich>
                  <a:bodyPr/>
                  <a:lstStyle/>
                  <a:p>
                    <a:fld id="{05595CE1-DE2A-4AAB-8EBA-810706F987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E-4AD7-4CF1-A9AE-C60E0A2F94BD}"/>
                </c:ext>
              </c:extLst>
            </c:dLbl>
            <c:dLbl>
              <c:idx val="1663"/>
              <c:tx>
                <c:rich>
                  <a:bodyPr/>
                  <a:lstStyle/>
                  <a:p>
                    <a:fld id="{CD34D1F7-B600-4AE8-861D-117B71E42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F-4AD7-4CF1-A9AE-C60E0A2F94BD}"/>
                </c:ext>
              </c:extLst>
            </c:dLbl>
            <c:dLbl>
              <c:idx val="1664"/>
              <c:tx>
                <c:rich>
                  <a:bodyPr/>
                  <a:lstStyle/>
                  <a:p>
                    <a:fld id="{80F49D7C-599C-49D2-9D00-BD2614B0A7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0-4AD7-4CF1-A9AE-C60E0A2F94BD}"/>
                </c:ext>
              </c:extLst>
            </c:dLbl>
            <c:dLbl>
              <c:idx val="1665"/>
              <c:tx>
                <c:rich>
                  <a:bodyPr/>
                  <a:lstStyle/>
                  <a:p>
                    <a:fld id="{052EA45F-F3BC-4CD8-90C1-1F60BAC9E4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1-4AD7-4CF1-A9AE-C60E0A2F94BD}"/>
                </c:ext>
              </c:extLst>
            </c:dLbl>
            <c:dLbl>
              <c:idx val="1666"/>
              <c:tx>
                <c:rich>
                  <a:bodyPr/>
                  <a:lstStyle/>
                  <a:p>
                    <a:fld id="{F49A1D86-E030-4E42-8F6C-AF015FD1F0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2-4AD7-4CF1-A9AE-C60E0A2F94BD}"/>
                </c:ext>
              </c:extLst>
            </c:dLbl>
            <c:dLbl>
              <c:idx val="1667"/>
              <c:tx>
                <c:rich>
                  <a:bodyPr/>
                  <a:lstStyle/>
                  <a:p>
                    <a:fld id="{1BCCAF29-436F-43EE-BF7D-D12F0D4DC4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3-4AD7-4CF1-A9AE-C60E0A2F94BD}"/>
                </c:ext>
              </c:extLst>
            </c:dLbl>
            <c:dLbl>
              <c:idx val="1668"/>
              <c:tx>
                <c:rich>
                  <a:bodyPr/>
                  <a:lstStyle/>
                  <a:p>
                    <a:fld id="{9C7B9AF1-EFCB-4688-9154-025491AAC4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4-4AD7-4CF1-A9AE-C60E0A2F94BD}"/>
                </c:ext>
              </c:extLst>
            </c:dLbl>
            <c:dLbl>
              <c:idx val="1669"/>
              <c:tx>
                <c:rich>
                  <a:bodyPr/>
                  <a:lstStyle/>
                  <a:p>
                    <a:fld id="{2C86B2C4-379E-4B51-AE08-47D7DF9DCD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5-4AD7-4CF1-A9AE-C60E0A2F94BD}"/>
                </c:ext>
              </c:extLst>
            </c:dLbl>
            <c:dLbl>
              <c:idx val="1670"/>
              <c:tx>
                <c:rich>
                  <a:bodyPr/>
                  <a:lstStyle/>
                  <a:p>
                    <a:fld id="{9C30BA26-C928-4283-BEAD-1FD1BC20DF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6-4AD7-4CF1-A9AE-C60E0A2F94BD}"/>
                </c:ext>
              </c:extLst>
            </c:dLbl>
            <c:dLbl>
              <c:idx val="1671"/>
              <c:tx>
                <c:rich>
                  <a:bodyPr/>
                  <a:lstStyle/>
                  <a:p>
                    <a:fld id="{31B33907-661A-4AE6-9033-2DB2778732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7-4AD7-4CF1-A9AE-C60E0A2F94BD}"/>
                </c:ext>
              </c:extLst>
            </c:dLbl>
            <c:dLbl>
              <c:idx val="1672"/>
              <c:tx>
                <c:rich>
                  <a:bodyPr/>
                  <a:lstStyle/>
                  <a:p>
                    <a:fld id="{DCD813DC-7A25-4569-9E03-EA34B4D546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8-4AD7-4CF1-A9AE-C60E0A2F94BD}"/>
                </c:ext>
              </c:extLst>
            </c:dLbl>
            <c:dLbl>
              <c:idx val="1673"/>
              <c:tx>
                <c:rich>
                  <a:bodyPr/>
                  <a:lstStyle/>
                  <a:p>
                    <a:fld id="{203AC499-BDBF-40F6-AC87-78EF686D47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9-4AD7-4CF1-A9AE-C60E0A2F94BD}"/>
                </c:ext>
              </c:extLst>
            </c:dLbl>
            <c:dLbl>
              <c:idx val="1674"/>
              <c:tx>
                <c:rich>
                  <a:bodyPr/>
                  <a:lstStyle/>
                  <a:p>
                    <a:fld id="{797454F1-8EDD-436A-8391-A665733E11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A-4AD7-4CF1-A9AE-C60E0A2F94BD}"/>
                </c:ext>
              </c:extLst>
            </c:dLbl>
            <c:dLbl>
              <c:idx val="1675"/>
              <c:tx>
                <c:rich>
                  <a:bodyPr/>
                  <a:lstStyle/>
                  <a:p>
                    <a:fld id="{5155641E-EB5A-41DB-82AE-B21617B821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B-4AD7-4CF1-A9AE-C60E0A2F94BD}"/>
                </c:ext>
              </c:extLst>
            </c:dLbl>
            <c:dLbl>
              <c:idx val="1676"/>
              <c:tx>
                <c:rich>
                  <a:bodyPr/>
                  <a:lstStyle/>
                  <a:p>
                    <a:fld id="{FAD6F15A-DEFF-4FD0-9150-151B54E622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C-4AD7-4CF1-A9AE-C60E0A2F94BD}"/>
                </c:ext>
              </c:extLst>
            </c:dLbl>
            <c:dLbl>
              <c:idx val="1677"/>
              <c:tx>
                <c:rich>
                  <a:bodyPr/>
                  <a:lstStyle/>
                  <a:p>
                    <a:fld id="{F2108C73-B580-4C2F-903A-E633A5A0CC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D-4AD7-4CF1-A9AE-C60E0A2F94BD}"/>
                </c:ext>
              </c:extLst>
            </c:dLbl>
            <c:dLbl>
              <c:idx val="1678"/>
              <c:tx>
                <c:rich>
                  <a:bodyPr/>
                  <a:lstStyle/>
                  <a:p>
                    <a:fld id="{A23448BA-52A9-428B-89EC-100B9E5D71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E-4AD7-4CF1-A9AE-C60E0A2F94BD}"/>
                </c:ext>
              </c:extLst>
            </c:dLbl>
            <c:dLbl>
              <c:idx val="1679"/>
              <c:tx>
                <c:rich>
                  <a:bodyPr/>
                  <a:lstStyle/>
                  <a:p>
                    <a:fld id="{FBBC540D-A824-4DF6-B263-A22EF832C3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F-4AD7-4CF1-A9AE-C60E0A2F94BD}"/>
                </c:ext>
              </c:extLst>
            </c:dLbl>
            <c:dLbl>
              <c:idx val="1680"/>
              <c:tx>
                <c:rich>
                  <a:bodyPr/>
                  <a:lstStyle/>
                  <a:p>
                    <a:fld id="{021B61E6-7803-4B94-B8F0-80914A3FD4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0-4AD7-4CF1-A9AE-C60E0A2F94BD}"/>
                </c:ext>
              </c:extLst>
            </c:dLbl>
            <c:dLbl>
              <c:idx val="1681"/>
              <c:tx>
                <c:rich>
                  <a:bodyPr/>
                  <a:lstStyle/>
                  <a:p>
                    <a:fld id="{82B0F70E-62A9-40D7-B5EA-9AD02ADFAE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1-4AD7-4CF1-A9AE-C60E0A2F94BD}"/>
                </c:ext>
              </c:extLst>
            </c:dLbl>
            <c:dLbl>
              <c:idx val="1682"/>
              <c:tx>
                <c:rich>
                  <a:bodyPr/>
                  <a:lstStyle/>
                  <a:p>
                    <a:fld id="{8B7DE957-4530-4705-A86B-72E609DEA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2-4AD7-4CF1-A9AE-C60E0A2F94BD}"/>
                </c:ext>
              </c:extLst>
            </c:dLbl>
            <c:dLbl>
              <c:idx val="1683"/>
              <c:tx>
                <c:rich>
                  <a:bodyPr/>
                  <a:lstStyle/>
                  <a:p>
                    <a:fld id="{6A23931E-B63D-41A9-B5F8-1825C99713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3-4AD7-4CF1-A9AE-C60E0A2F94BD}"/>
                </c:ext>
              </c:extLst>
            </c:dLbl>
            <c:dLbl>
              <c:idx val="1684"/>
              <c:tx>
                <c:rich>
                  <a:bodyPr/>
                  <a:lstStyle/>
                  <a:p>
                    <a:fld id="{68643936-2353-411B-BC34-555B988C19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4-4AD7-4CF1-A9AE-C60E0A2F94BD}"/>
                </c:ext>
              </c:extLst>
            </c:dLbl>
            <c:dLbl>
              <c:idx val="1685"/>
              <c:tx>
                <c:rich>
                  <a:bodyPr/>
                  <a:lstStyle/>
                  <a:p>
                    <a:fld id="{0DEA6693-4865-4E29-B074-89BBB7917C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5-4AD7-4CF1-A9AE-C60E0A2F94BD}"/>
                </c:ext>
              </c:extLst>
            </c:dLbl>
            <c:dLbl>
              <c:idx val="1686"/>
              <c:tx>
                <c:rich>
                  <a:bodyPr/>
                  <a:lstStyle/>
                  <a:p>
                    <a:fld id="{1AEA1A8E-59DE-48ED-BDB5-1BA07A5DF8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6-4AD7-4CF1-A9AE-C60E0A2F94BD}"/>
                </c:ext>
              </c:extLst>
            </c:dLbl>
            <c:dLbl>
              <c:idx val="1687"/>
              <c:tx>
                <c:rich>
                  <a:bodyPr/>
                  <a:lstStyle/>
                  <a:p>
                    <a:fld id="{5CE83BE8-E485-458F-9580-0A1B63BC1F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7-4AD7-4CF1-A9AE-C60E0A2F94BD}"/>
                </c:ext>
              </c:extLst>
            </c:dLbl>
            <c:dLbl>
              <c:idx val="1688"/>
              <c:tx>
                <c:rich>
                  <a:bodyPr/>
                  <a:lstStyle/>
                  <a:p>
                    <a:fld id="{FD1B7A5F-360D-4497-9361-CBC8064034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8-4AD7-4CF1-A9AE-C60E0A2F94BD}"/>
                </c:ext>
              </c:extLst>
            </c:dLbl>
            <c:dLbl>
              <c:idx val="1689"/>
              <c:tx>
                <c:rich>
                  <a:bodyPr/>
                  <a:lstStyle/>
                  <a:p>
                    <a:fld id="{ECDD6FAA-B134-401E-9D60-57EAAD62F6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9-4AD7-4CF1-A9AE-C60E0A2F94BD}"/>
                </c:ext>
              </c:extLst>
            </c:dLbl>
            <c:dLbl>
              <c:idx val="1690"/>
              <c:tx>
                <c:rich>
                  <a:bodyPr/>
                  <a:lstStyle/>
                  <a:p>
                    <a:fld id="{18C669BB-C160-420E-9AE4-516F06BEA0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A-4AD7-4CF1-A9AE-C60E0A2F94BD}"/>
                </c:ext>
              </c:extLst>
            </c:dLbl>
            <c:dLbl>
              <c:idx val="1691"/>
              <c:tx>
                <c:rich>
                  <a:bodyPr/>
                  <a:lstStyle/>
                  <a:p>
                    <a:fld id="{8A2C3751-62C5-4545-913F-07C7986BD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B-4AD7-4CF1-A9AE-C60E0A2F94BD}"/>
                </c:ext>
              </c:extLst>
            </c:dLbl>
            <c:dLbl>
              <c:idx val="1692"/>
              <c:tx>
                <c:rich>
                  <a:bodyPr/>
                  <a:lstStyle/>
                  <a:p>
                    <a:fld id="{721407D3-36FC-4330-8F3C-D768200AB3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C-4AD7-4CF1-A9AE-C60E0A2F94BD}"/>
                </c:ext>
              </c:extLst>
            </c:dLbl>
            <c:dLbl>
              <c:idx val="1693"/>
              <c:tx>
                <c:rich>
                  <a:bodyPr/>
                  <a:lstStyle/>
                  <a:p>
                    <a:fld id="{BDDBD06B-FE8E-40EE-931E-15E89CF3CF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D-4AD7-4CF1-A9AE-C60E0A2F94BD}"/>
                </c:ext>
              </c:extLst>
            </c:dLbl>
            <c:dLbl>
              <c:idx val="1694"/>
              <c:tx>
                <c:rich>
                  <a:bodyPr/>
                  <a:lstStyle/>
                  <a:p>
                    <a:fld id="{EB41F1B1-04FB-40BD-9706-FFFF660B3B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E-4AD7-4CF1-A9AE-C60E0A2F94BD}"/>
                </c:ext>
              </c:extLst>
            </c:dLbl>
            <c:dLbl>
              <c:idx val="1695"/>
              <c:tx>
                <c:rich>
                  <a:bodyPr/>
                  <a:lstStyle/>
                  <a:p>
                    <a:fld id="{A8C4F8B8-75A1-42AA-AC12-4D967B4A75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F-4AD7-4CF1-A9AE-C60E0A2F94BD}"/>
                </c:ext>
              </c:extLst>
            </c:dLbl>
            <c:dLbl>
              <c:idx val="1696"/>
              <c:tx>
                <c:rich>
                  <a:bodyPr/>
                  <a:lstStyle/>
                  <a:p>
                    <a:fld id="{BBB1D50C-2CFC-4254-824D-9A0B3B6AA2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0-4AD7-4CF1-A9AE-C60E0A2F94BD}"/>
                </c:ext>
              </c:extLst>
            </c:dLbl>
            <c:dLbl>
              <c:idx val="1697"/>
              <c:tx>
                <c:rich>
                  <a:bodyPr/>
                  <a:lstStyle/>
                  <a:p>
                    <a:fld id="{CA915679-CBE7-42C9-BF13-3414BC7984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1-4AD7-4CF1-A9AE-C60E0A2F94BD}"/>
                </c:ext>
              </c:extLst>
            </c:dLbl>
            <c:dLbl>
              <c:idx val="1698"/>
              <c:tx>
                <c:rich>
                  <a:bodyPr/>
                  <a:lstStyle/>
                  <a:p>
                    <a:fld id="{150D3B3B-BE13-4CEE-AB19-92910E0353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2-4AD7-4CF1-A9AE-C60E0A2F94BD}"/>
                </c:ext>
              </c:extLst>
            </c:dLbl>
            <c:dLbl>
              <c:idx val="1699"/>
              <c:tx>
                <c:rich>
                  <a:bodyPr/>
                  <a:lstStyle/>
                  <a:p>
                    <a:fld id="{54E11154-2CF3-46DA-818C-E6BFBDCD5D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3-4AD7-4CF1-A9AE-C60E0A2F94BD}"/>
                </c:ext>
              </c:extLst>
            </c:dLbl>
            <c:dLbl>
              <c:idx val="1700"/>
              <c:tx>
                <c:rich>
                  <a:bodyPr/>
                  <a:lstStyle/>
                  <a:p>
                    <a:fld id="{C0776667-AE2F-409B-B286-2D89FFE816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4-4AD7-4CF1-A9AE-C60E0A2F94BD}"/>
                </c:ext>
              </c:extLst>
            </c:dLbl>
            <c:dLbl>
              <c:idx val="1701"/>
              <c:tx>
                <c:rich>
                  <a:bodyPr/>
                  <a:lstStyle/>
                  <a:p>
                    <a:fld id="{D6EAF5F9-2824-4636-A3C4-5D65BDB648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5-4AD7-4CF1-A9AE-C60E0A2F94BD}"/>
                </c:ext>
              </c:extLst>
            </c:dLbl>
            <c:dLbl>
              <c:idx val="1702"/>
              <c:tx>
                <c:rich>
                  <a:bodyPr/>
                  <a:lstStyle/>
                  <a:p>
                    <a:fld id="{D9588421-44A5-4CB9-B030-2D150506E1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6-4AD7-4CF1-A9AE-C60E0A2F94BD}"/>
                </c:ext>
              </c:extLst>
            </c:dLbl>
            <c:dLbl>
              <c:idx val="1703"/>
              <c:tx>
                <c:rich>
                  <a:bodyPr/>
                  <a:lstStyle/>
                  <a:p>
                    <a:fld id="{E48F6482-343A-40C6-9FE7-4F94C0599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7-4AD7-4CF1-A9AE-C60E0A2F94BD}"/>
                </c:ext>
              </c:extLst>
            </c:dLbl>
            <c:dLbl>
              <c:idx val="1704"/>
              <c:tx>
                <c:rich>
                  <a:bodyPr/>
                  <a:lstStyle/>
                  <a:p>
                    <a:fld id="{D2D5CF6D-403F-44E8-B501-067DE2AAF8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8-4AD7-4CF1-A9AE-C60E0A2F94BD}"/>
                </c:ext>
              </c:extLst>
            </c:dLbl>
            <c:dLbl>
              <c:idx val="1705"/>
              <c:tx>
                <c:rich>
                  <a:bodyPr/>
                  <a:lstStyle/>
                  <a:p>
                    <a:fld id="{44BAF2C1-44FA-44A8-8CE9-875CFC69D1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9-4AD7-4CF1-A9AE-C60E0A2F94BD}"/>
                </c:ext>
              </c:extLst>
            </c:dLbl>
            <c:dLbl>
              <c:idx val="1706"/>
              <c:tx>
                <c:rich>
                  <a:bodyPr/>
                  <a:lstStyle/>
                  <a:p>
                    <a:fld id="{B2C5A931-37D2-4D56-A15F-A6E052B1BE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A-4AD7-4CF1-A9AE-C60E0A2F94BD}"/>
                </c:ext>
              </c:extLst>
            </c:dLbl>
            <c:dLbl>
              <c:idx val="1707"/>
              <c:tx>
                <c:rich>
                  <a:bodyPr/>
                  <a:lstStyle/>
                  <a:p>
                    <a:fld id="{98C3E3AB-B829-419B-B09F-4092A94096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B-4AD7-4CF1-A9AE-C60E0A2F94BD}"/>
                </c:ext>
              </c:extLst>
            </c:dLbl>
            <c:dLbl>
              <c:idx val="1708"/>
              <c:tx>
                <c:rich>
                  <a:bodyPr/>
                  <a:lstStyle/>
                  <a:p>
                    <a:fld id="{8FF9BF1A-2C66-4E57-A071-ECECE815CF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C-4AD7-4CF1-A9AE-C60E0A2F94BD}"/>
                </c:ext>
              </c:extLst>
            </c:dLbl>
            <c:dLbl>
              <c:idx val="1709"/>
              <c:tx>
                <c:rich>
                  <a:bodyPr/>
                  <a:lstStyle/>
                  <a:p>
                    <a:fld id="{9BA393B9-8924-4BFA-8975-656DB71D17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D-4AD7-4CF1-A9AE-C60E0A2F94BD}"/>
                </c:ext>
              </c:extLst>
            </c:dLbl>
            <c:dLbl>
              <c:idx val="1710"/>
              <c:tx>
                <c:rich>
                  <a:bodyPr/>
                  <a:lstStyle/>
                  <a:p>
                    <a:fld id="{806BCEF5-BA70-4ED8-B216-FFE5F3B7A3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E-4AD7-4CF1-A9AE-C60E0A2F94BD}"/>
                </c:ext>
              </c:extLst>
            </c:dLbl>
            <c:dLbl>
              <c:idx val="1711"/>
              <c:tx>
                <c:rich>
                  <a:bodyPr/>
                  <a:lstStyle/>
                  <a:p>
                    <a:fld id="{83AA7972-AA36-40F1-858B-B5BFD60B2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F-4AD7-4CF1-A9AE-C60E0A2F94BD}"/>
                </c:ext>
              </c:extLst>
            </c:dLbl>
            <c:dLbl>
              <c:idx val="1712"/>
              <c:tx>
                <c:rich>
                  <a:bodyPr/>
                  <a:lstStyle/>
                  <a:p>
                    <a:fld id="{EACB76DF-8816-4C86-A419-6069037EF1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0-4AD7-4CF1-A9AE-C60E0A2F94BD}"/>
                </c:ext>
              </c:extLst>
            </c:dLbl>
            <c:dLbl>
              <c:idx val="1713"/>
              <c:tx>
                <c:rich>
                  <a:bodyPr/>
                  <a:lstStyle/>
                  <a:p>
                    <a:fld id="{591D670F-0958-4753-BEE7-D343626CA5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1-4AD7-4CF1-A9AE-C60E0A2F94BD}"/>
                </c:ext>
              </c:extLst>
            </c:dLbl>
            <c:dLbl>
              <c:idx val="1714"/>
              <c:tx>
                <c:rich>
                  <a:bodyPr/>
                  <a:lstStyle/>
                  <a:p>
                    <a:fld id="{EB208249-5616-4454-802F-B4813CF894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2-4AD7-4CF1-A9AE-C60E0A2F94BD}"/>
                </c:ext>
              </c:extLst>
            </c:dLbl>
            <c:dLbl>
              <c:idx val="1715"/>
              <c:tx>
                <c:rich>
                  <a:bodyPr/>
                  <a:lstStyle/>
                  <a:p>
                    <a:fld id="{2A8E9F3E-7854-4DDF-A844-62E99EB1D5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3-4AD7-4CF1-A9AE-C60E0A2F94BD}"/>
                </c:ext>
              </c:extLst>
            </c:dLbl>
            <c:dLbl>
              <c:idx val="1716"/>
              <c:tx>
                <c:rich>
                  <a:bodyPr/>
                  <a:lstStyle/>
                  <a:p>
                    <a:fld id="{46C353EA-8A40-495F-A2AB-2E4185784E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4-4AD7-4CF1-A9AE-C60E0A2F94BD}"/>
                </c:ext>
              </c:extLst>
            </c:dLbl>
            <c:dLbl>
              <c:idx val="1717"/>
              <c:tx>
                <c:rich>
                  <a:bodyPr/>
                  <a:lstStyle/>
                  <a:p>
                    <a:fld id="{818657C2-7595-44BB-A278-3A0CB4D75A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5-4AD7-4CF1-A9AE-C60E0A2F94BD}"/>
                </c:ext>
              </c:extLst>
            </c:dLbl>
            <c:dLbl>
              <c:idx val="1718"/>
              <c:tx>
                <c:rich>
                  <a:bodyPr/>
                  <a:lstStyle/>
                  <a:p>
                    <a:fld id="{A12071DE-E6F8-4373-89A1-71D6747098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6-4AD7-4CF1-A9AE-C60E0A2F94BD}"/>
                </c:ext>
              </c:extLst>
            </c:dLbl>
            <c:dLbl>
              <c:idx val="1719"/>
              <c:tx>
                <c:rich>
                  <a:bodyPr/>
                  <a:lstStyle/>
                  <a:p>
                    <a:fld id="{5E2D5787-E04F-4855-9F76-809571D078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7-4AD7-4CF1-A9AE-C60E0A2F94BD}"/>
                </c:ext>
              </c:extLst>
            </c:dLbl>
            <c:dLbl>
              <c:idx val="1720"/>
              <c:tx>
                <c:rich>
                  <a:bodyPr/>
                  <a:lstStyle/>
                  <a:p>
                    <a:fld id="{64B9C8E6-D0EC-4491-8B66-8C097B92F6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8-4AD7-4CF1-A9AE-C60E0A2F94BD}"/>
                </c:ext>
              </c:extLst>
            </c:dLbl>
            <c:dLbl>
              <c:idx val="1721"/>
              <c:tx>
                <c:rich>
                  <a:bodyPr/>
                  <a:lstStyle/>
                  <a:p>
                    <a:fld id="{BC34BBD0-5FCC-4838-98DE-343F18426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9-4AD7-4CF1-A9AE-C60E0A2F94BD}"/>
                </c:ext>
              </c:extLst>
            </c:dLbl>
            <c:dLbl>
              <c:idx val="1722"/>
              <c:tx>
                <c:rich>
                  <a:bodyPr/>
                  <a:lstStyle/>
                  <a:p>
                    <a:fld id="{C0B62A3F-E9D2-4EC0-BA96-7FC9EDE1B0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A-4AD7-4CF1-A9AE-C60E0A2F94BD}"/>
                </c:ext>
              </c:extLst>
            </c:dLbl>
            <c:dLbl>
              <c:idx val="1723"/>
              <c:tx>
                <c:rich>
                  <a:bodyPr/>
                  <a:lstStyle/>
                  <a:p>
                    <a:fld id="{B0065FDB-F8CB-4F98-BD50-CBAA2E8FDC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B-4AD7-4CF1-A9AE-C60E0A2F94BD}"/>
                </c:ext>
              </c:extLst>
            </c:dLbl>
            <c:dLbl>
              <c:idx val="1724"/>
              <c:tx>
                <c:rich>
                  <a:bodyPr/>
                  <a:lstStyle/>
                  <a:p>
                    <a:fld id="{EAB66C35-8773-489D-9BB5-A2CD152A68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C-4AD7-4CF1-A9AE-C60E0A2F94BD}"/>
                </c:ext>
              </c:extLst>
            </c:dLbl>
            <c:dLbl>
              <c:idx val="1725"/>
              <c:tx>
                <c:rich>
                  <a:bodyPr/>
                  <a:lstStyle/>
                  <a:p>
                    <a:fld id="{AA9D713E-F3D6-415D-9857-21CD836757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D-4AD7-4CF1-A9AE-C60E0A2F94BD}"/>
                </c:ext>
              </c:extLst>
            </c:dLbl>
            <c:dLbl>
              <c:idx val="1726"/>
              <c:tx>
                <c:rich>
                  <a:bodyPr/>
                  <a:lstStyle/>
                  <a:p>
                    <a:fld id="{0DE271F6-BD07-4519-AF7A-ADF4A29E12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E-4AD7-4CF1-A9AE-C60E0A2F94BD}"/>
                </c:ext>
              </c:extLst>
            </c:dLbl>
            <c:dLbl>
              <c:idx val="1727"/>
              <c:tx>
                <c:rich>
                  <a:bodyPr/>
                  <a:lstStyle/>
                  <a:p>
                    <a:fld id="{9B606C7F-8DC3-47E9-BC09-1CF2BE5C2F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F-4AD7-4CF1-A9AE-C60E0A2F94BD}"/>
                </c:ext>
              </c:extLst>
            </c:dLbl>
            <c:dLbl>
              <c:idx val="1728"/>
              <c:tx>
                <c:rich>
                  <a:bodyPr/>
                  <a:lstStyle/>
                  <a:p>
                    <a:fld id="{B7DD5074-D963-4010-8857-E8F15A7B0D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0-4AD7-4CF1-A9AE-C60E0A2F94BD}"/>
                </c:ext>
              </c:extLst>
            </c:dLbl>
            <c:dLbl>
              <c:idx val="1729"/>
              <c:tx>
                <c:rich>
                  <a:bodyPr/>
                  <a:lstStyle/>
                  <a:p>
                    <a:fld id="{1DCC2CB5-E981-432F-8643-6A3152929B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1-4AD7-4CF1-A9AE-C60E0A2F94BD}"/>
                </c:ext>
              </c:extLst>
            </c:dLbl>
            <c:dLbl>
              <c:idx val="1730"/>
              <c:tx>
                <c:rich>
                  <a:bodyPr/>
                  <a:lstStyle/>
                  <a:p>
                    <a:fld id="{6F5B0EB2-44A9-4030-A250-D072E6BAEB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2-4AD7-4CF1-A9AE-C60E0A2F94BD}"/>
                </c:ext>
              </c:extLst>
            </c:dLbl>
            <c:dLbl>
              <c:idx val="1731"/>
              <c:tx>
                <c:rich>
                  <a:bodyPr/>
                  <a:lstStyle/>
                  <a:p>
                    <a:fld id="{8F65499B-58B2-47F6-9B12-49674A12BE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3-4AD7-4CF1-A9AE-C60E0A2F94BD}"/>
                </c:ext>
              </c:extLst>
            </c:dLbl>
            <c:dLbl>
              <c:idx val="1732"/>
              <c:tx>
                <c:rich>
                  <a:bodyPr/>
                  <a:lstStyle/>
                  <a:p>
                    <a:fld id="{38BA07E6-F281-49FA-B079-AF6038DB2B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4-4AD7-4CF1-A9AE-C60E0A2F94BD}"/>
                </c:ext>
              </c:extLst>
            </c:dLbl>
            <c:dLbl>
              <c:idx val="1733"/>
              <c:tx>
                <c:rich>
                  <a:bodyPr/>
                  <a:lstStyle/>
                  <a:p>
                    <a:fld id="{40AFB39D-DA3E-4FBE-9C94-F45458F11B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5-4AD7-4CF1-A9AE-C60E0A2F94BD}"/>
                </c:ext>
              </c:extLst>
            </c:dLbl>
            <c:dLbl>
              <c:idx val="1734"/>
              <c:tx>
                <c:rich>
                  <a:bodyPr/>
                  <a:lstStyle/>
                  <a:p>
                    <a:fld id="{1A3DCBDB-FEB0-48C9-9D92-9E4496180F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6-4AD7-4CF1-A9AE-C60E0A2F94BD}"/>
                </c:ext>
              </c:extLst>
            </c:dLbl>
            <c:dLbl>
              <c:idx val="1735"/>
              <c:tx>
                <c:rich>
                  <a:bodyPr/>
                  <a:lstStyle/>
                  <a:p>
                    <a:fld id="{7D3E6FE6-C19E-473D-ABB0-7AA1F5BD52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7-4AD7-4CF1-A9AE-C60E0A2F94BD}"/>
                </c:ext>
              </c:extLst>
            </c:dLbl>
            <c:dLbl>
              <c:idx val="1736"/>
              <c:tx>
                <c:rich>
                  <a:bodyPr/>
                  <a:lstStyle/>
                  <a:p>
                    <a:fld id="{AA275D23-F9C7-403E-948F-1558B0E02F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8-4AD7-4CF1-A9AE-C60E0A2F94BD}"/>
                </c:ext>
              </c:extLst>
            </c:dLbl>
            <c:dLbl>
              <c:idx val="1737"/>
              <c:tx>
                <c:rich>
                  <a:bodyPr/>
                  <a:lstStyle/>
                  <a:p>
                    <a:fld id="{AE8A7168-A1B8-4372-8999-3A2300ABB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9-4AD7-4CF1-A9AE-C60E0A2F94BD}"/>
                </c:ext>
              </c:extLst>
            </c:dLbl>
            <c:dLbl>
              <c:idx val="1738"/>
              <c:tx>
                <c:rich>
                  <a:bodyPr/>
                  <a:lstStyle/>
                  <a:p>
                    <a:fld id="{25D90970-9650-4EEC-B3CC-4F882AC863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A-4AD7-4CF1-A9AE-C60E0A2F94BD}"/>
                </c:ext>
              </c:extLst>
            </c:dLbl>
            <c:dLbl>
              <c:idx val="1739"/>
              <c:tx>
                <c:rich>
                  <a:bodyPr/>
                  <a:lstStyle/>
                  <a:p>
                    <a:fld id="{5662FD0D-1E93-4BDA-A78B-3F09308CE5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B-4AD7-4CF1-A9AE-C60E0A2F94BD}"/>
                </c:ext>
              </c:extLst>
            </c:dLbl>
            <c:dLbl>
              <c:idx val="1740"/>
              <c:tx>
                <c:rich>
                  <a:bodyPr/>
                  <a:lstStyle/>
                  <a:p>
                    <a:fld id="{0928EC05-87E0-4005-AD75-373FAD8942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C-4AD7-4CF1-A9AE-C60E0A2F94BD}"/>
                </c:ext>
              </c:extLst>
            </c:dLbl>
            <c:dLbl>
              <c:idx val="1741"/>
              <c:tx>
                <c:rich>
                  <a:bodyPr/>
                  <a:lstStyle/>
                  <a:p>
                    <a:fld id="{D96D3C2C-4844-4FBB-88A4-4C37880C49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D-4AD7-4CF1-A9AE-C60E0A2F94BD}"/>
                </c:ext>
              </c:extLst>
            </c:dLbl>
            <c:dLbl>
              <c:idx val="1742"/>
              <c:tx>
                <c:rich>
                  <a:bodyPr/>
                  <a:lstStyle/>
                  <a:p>
                    <a:fld id="{A4E24DAB-4A7E-43E4-8D43-117EAD45BF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E-4AD7-4CF1-A9AE-C60E0A2F94BD}"/>
                </c:ext>
              </c:extLst>
            </c:dLbl>
            <c:dLbl>
              <c:idx val="1743"/>
              <c:tx>
                <c:rich>
                  <a:bodyPr/>
                  <a:lstStyle/>
                  <a:p>
                    <a:fld id="{1F63AB94-317A-4A58-BDE9-6A4034E8A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F-4AD7-4CF1-A9AE-C60E0A2F94BD}"/>
                </c:ext>
              </c:extLst>
            </c:dLbl>
            <c:dLbl>
              <c:idx val="1744"/>
              <c:tx>
                <c:rich>
                  <a:bodyPr/>
                  <a:lstStyle/>
                  <a:p>
                    <a:fld id="{5980A84F-7F9D-43D0-BCF6-581B0750C9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0-4AD7-4CF1-A9AE-C60E0A2F94BD}"/>
                </c:ext>
              </c:extLst>
            </c:dLbl>
            <c:dLbl>
              <c:idx val="1745"/>
              <c:tx>
                <c:rich>
                  <a:bodyPr/>
                  <a:lstStyle/>
                  <a:p>
                    <a:fld id="{77DA5D6B-23CD-426A-A4C9-1B7D2F0095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1-4AD7-4CF1-A9AE-C60E0A2F94BD}"/>
                </c:ext>
              </c:extLst>
            </c:dLbl>
            <c:dLbl>
              <c:idx val="1746"/>
              <c:tx>
                <c:rich>
                  <a:bodyPr/>
                  <a:lstStyle/>
                  <a:p>
                    <a:fld id="{9700FCBD-863F-4FF8-9857-8DD9052C00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2-4AD7-4CF1-A9AE-C60E0A2F94BD}"/>
                </c:ext>
              </c:extLst>
            </c:dLbl>
            <c:dLbl>
              <c:idx val="1747"/>
              <c:tx>
                <c:rich>
                  <a:bodyPr/>
                  <a:lstStyle/>
                  <a:p>
                    <a:fld id="{368E5471-F75D-490D-BDFE-89B0EA7676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3-4AD7-4CF1-A9AE-C60E0A2F94BD}"/>
                </c:ext>
              </c:extLst>
            </c:dLbl>
            <c:dLbl>
              <c:idx val="1748"/>
              <c:tx>
                <c:rich>
                  <a:bodyPr/>
                  <a:lstStyle/>
                  <a:p>
                    <a:fld id="{07DFD023-0292-4926-9E50-46AFBC36EA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4-4AD7-4CF1-A9AE-C60E0A2F94BD}"/>
                </c:ext>
              </c:extLst>
            </c:dLbl>
            <c:dLbl>
              <c:idx val="1749"/>
              <c:tx>
                <c:rich>
                  <a:bodyPr/>
                  <a:lstStyle/>
                  <a:p>
                    <a:fld id="{6921BB3C-8280-4889-9F05-E5DEC16326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5-4AD7-4CF1-A9AE-C60E0A2F94BD}"/>
                </c:ext>
              </c:extLst>
            </c:dLbl>
            <c:dLbl>
              <c:idx val="1750"/>
              <c:tx>
                <c:rich>
                  <a:bodyPr/>
                  <a:lstStyle/>
                  <a:p>
                    <a:fld id="{52695792-FE91-4CDE-B330-7AD07E8F6D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6-4AD7-4CF1-A9AE-C60E0A2F94BD}"/>
                </c:ext>
              </c:extLst>
            </c:dLbl>
            <c:dLbl>
              <c:idx val="1751"/>
              <c:tx>
                <c:rich>
                  <a:bodyPr/>
                  <a:lstStyle/>
                  <a:p>
                    <a:fld id="{521A02EF-BE8B-4A48-BBDE-CE6904D5D6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7-4AD7-4CF1-A9AE-C60E0A2F94BD}"/>
                </c:ext>
              </c:extLst>
            </c:dLbl>
            <c:dLbl>
              <c:idx val="1752"/>
              <c:tx>
                <c:rich>
                  <a:bodyPr/>
                  <a:lstStyle/>
                  <a:p>
                    <a:fld id="{193865BA-C68A-4D45-B457-60514B2353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8-4AD7-4CF1-A9AE-C60E0A2F94BD}"/>
                </c:ext>
              </c:extLst>
            </c:dLbl>
            <c:dLbl>
              <c:idx val="1753"/>
              <c:tx>
                <c:rich>
                  <a:bodyPr/>
                  <a:lstStyle/>
                  <a:p>
                    <a:fld id="{90D73E22-4DAF-4C87-9ED5-983DE3490F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9-4AD7-4CF1-A9AE-C60E0A2F94BD}"/>
                </c:ext>
              </c:extLst>
            </c:dLbl>
            <c:dLbl>
              <c:idx val="1754"/>
              <c:tx>
                <c:rich>
                  <a:bodyPr/>
                  <a:lstStyle/>
                  <a:p>
                    <a:fld id="{51803069-3BBD-47C7-AA81-7707FB3023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A-4AD7-4CF1-A9AE-C60E0A2F94BD}"/>
                </c:ext>
              </c:extLst>
            </c:dLbl>
            <c:dLbl>
              <c:idx val="1755"/>
              <c:tx>
                <c:rich>
                  <a:bodyPr/>
                  <a:lstStyle/>
                  <a:p>
                    <a:fld id="{6FC45EDE-75F2-424E-8889-2354E821AE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B-4AD7-4CF1-A9AE-C60E0A2F94BD}"/>
                </c:ext>
              </c:extLst>
            </c:dLbl>
            <c:dLbl>
              <c:idx val="1756"/>
              <c:tx>
                <c:rich>
                  <a:bodyPr/>
                  <a:lstStyle/>
                  <a:p>
                    <a:fld id="{27D27E5A-A610-4728-BDC2-416C783CE4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C-4AD7-4CF1-A9AE-C60E0A2F94BD}"/>
                </c:ext>
              </c:extLst>
            </c:dLbl>
            <c:dLbl>
              <c:idx val="1757"/>
              <c:tx>
                <c:rich>
                  <a:bodyPr/>
                  <a:lstStyle/>
                  <a:p>
                    <a:fld id="{1361359C-8714-4038-A461-0021BD5344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D-4AD7-4CF1-A9AE-C60E0A2F94BD}"/>
                </c:ext>
              </c:extLst>
            </c:dLbl>
            <c:dLbl>
              <c:idx val="1758"/>
              <c:tx>
                <c:rich>
                  <a:bodyPr/>
                  <a:lstStyle/>
                  <a:p>
                    <a:fld id="{93804319-C56C-425B-97DD-DC96578243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E-4AD7-4CF1-A9AE-C60E0A2F94BD}"/>
                </c:ext>
              </c:extLst>
            </c:dLbl>
            <c:dLbl>
              <c:idx val="1759"/>
              <c:tx>
                <c:rich>
                  <a:bodyPr/>
                  <a:lstStyle/>
                  <a:p>
                    <a:fld id="{D601E457-88B0-4CE4-950B-A655B7114A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F-4AD7-4CF1-A9AE-C60E0A2F94BD}"/>
                </c:ext>
              </c:extLst>
            </c:dLbl>
            <c:dLbl>
              <c:idx val="1760"/>
              <c:tx>
                <c:rich>
                  <a:bodyPr/>
                  <a:lstStyle/>
                  <a:p>
                    <a:fld id="{4AAE1012-2AFC-45A0-A9FE-4B74382CC0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0-4AD7-4CF1-A9AE-C60E0A2F94BD}"/>
                </c:ext>
              </c:extLst>
            </c:dLbl>
            <c:dLbl>
              <c:idx val="1761"/>
              <c:tx>
                <c:rich>
                  <a:bodyPr/>
                  <a:lstStyle/>
                  <a:p>
                    <a:fld id="{3D14AF3A-846B-4C7D-9A6E-E783095AC7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1-4AD7-4CF1-A9AE-C60E0A2F94BD}"/>
                </c:ext>
              </c:extLst>
            </c:dLbl>
            <c:dLbl>
              <c:idx val="1762"/>
              <c:tx>
                <c:rich>
                  <a:bodyPr/>
                  <a:lstStyle/>
                  <a:p>
                    <a:fld id="{4530E95B-6183-4DDC-9E7B-2167B00818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2-4AD7-4CF1-A9AE-C60E0A2F94BD}"/>
                </c:ext>
              </c:extLst>
            </c:dLbl>
            <c:dLbl>
              <c:idx val="1763"/>
              <c:tx>
                <c:rich>
                  <a:bodyPr/>
                  <a:lstStyle/>
                  <a:p>
                    <a:fld id="{0D8B0C8E-7F9A-4EE3-9FF4-8D79390D22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3-4AD7-4CF1-A9AE-C60E0A2F94BD}"/>
                </c:ext>
              </c:extLst>
            </c:dLbl>
            <c:dLbl>
              <c:idx val="1764"/>
              <c:tx>
                <c:rich>
                  <a:bodyPr/>
                  <a:lstStyle/>
                  <a:p>
                    <a:fld id="{67C49F2E-E92F-4E07-9B00-D671727DF3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4-4AD7-4CF1-A9AE-C60E0A2F94BD}"/>
                </c:ext>
              </c:extLst>
            </c:dLbl>
            <c:dLbl>
              <c:idx val="1765"/>
              <c:tx>
                <c:rich>
                  <a:bodyPr/>
                  <a:lstStyle/>
                  <a:p>
                    <a:fld id="{A124C925-9D0C-4A92-9676-937A1C5B3B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5-4AD7-4CF1-A9AE-C60E0A2F94BD}"/>
                </c:ext>
              </c:extLst>
            </c:dLbl>
            <c:dLbl>
              <c:idx val="1766"/>
              <c:tx>
                <c:rich>
                  <a:bodyPr/>
                  <a:lstStyle/>
                  <a:p>
                    <a:fld id="{8A2C9B52-4F77-40EA-AD44-BB96C9FFB2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6-4AD7-4CF1-A9AE-C60E0A2F94BD}"/>
                </c:ext>
              </c:extLst>
            </c:dLbl>
            <c:dLbl>
              <c:idx val="1767"/>
              <c:tx>
                <c:rich>
                  <a:bodyPr/>
                  <a:lstStyle/>
                  <a:p>
                    <a:fld id="{325E3334-A19F-4490-8E78-FF332221E2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7-4AD7-4CF1-A9AE-C60E0A2F94BD}"/>
                </c:ext>
              </c:extLst>
            </c:dLbl>
            <c:dLbl>
              <c:idx val="1768"/>
              <c:tx>
                <c:rich>
                  <a:bodyPr/>
                  <a:lstStyle/>
                  <a:p>
                    <a:fld id="{95100EF1-D1B0-498A-9D08-DA56C4C3E2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8-4AD7-4CF1-A9AE-C60E0A2F94BD}"/>
                </c:ext>
              </c:extLst>
            </c:dLbl>
            <c:dLbl>
              <c:idx val="1769"/>
              <c:tx>
                <c:rich>
                  <a:bodyPr/>
                  <a:lstStyle/>
                  <a:p>
                    <a:fld id="{901D6CF2-5D8A-4CC6-9F45-111B97EDBC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9-4AD7-4CF1-A9AE-C60E0A2F94BD}"/>
                </c:ext>
              </c:extLst>
            </c:dLbl>
            <c:dLbl>
              <c:idx val="1770"/>
              <c:tx>
                <c:rich>
                  <a:bodyPr/>
                  <a:lstStyle/>
                  <a:p>
                    <a:fld id="{BE9BCBE2-1087-4FA0-B5EA-F17FD52441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A-4AD7-4CF1-A9AE-C60E0A2F94BD}"/>
                </c:ext>
              </c:extLst>
            </c:dLbl>
            <c:dLbl>
              <c:idx val="1771"/>
              <c:tx>
                <c:rich>
                  <a:bodyPr/>
                  <a:lstStyle/>
                  <a:p>
                    <a:fld id="{4845AA60-25BD-4F55-9F30-A3B9118E14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B-4AD7-4CF1-A9AE-C60E0A2F94BD}"/>
                </c:ext>
              </c:extLst>
            </c:dLbl>
            <c:dLbl>
              <c:idx val="1772"/>
              <c:tx>
                <c:rich>
                  <a:bodyPr/>
                  <a:lstStyle/>
                  <a:p>
                    <a:fld id="{F8A14247-DD50-49E6-9160-C3FEECABB9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C-4AD7-4CF1-A9AE-C60E0A2F94BD}"/>
                </c:ext>
              </c:extLst>
            </c:dLbl>
            <c:dLbl>
              <c:idx val="1773"/>
              <c:tx>
                <c:rich>
                  <a:bodyPr/>
                  <a:lstStyle/>
                  <a:p>
                    <a:fld id="{862FE86C-35FE-482B-9A90-74C4D94A95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D-4AD7-4CF1-A9AE-C60E0A2F94BD}"/>
                </c:ext>
              </c:extLst>
            </c:dLbl>
            <c:dLbl>
              <c:idx val="1774"/>
              <c:tx>
                <c:rich>
                  <a:bodyPr/>
                  <a:lstStyle/>
                  <a:p>
                    <a:fld id="{43464ED1-14A3-4A55-8B66-BF566FBCE8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E-4AD7-4CF1-A9AE-C60E0A2F94BD}"/>
                </c:ext>
              </c:extLst>
            </c:dLbl>
            <c:dLbl>
              <c:idx val="1775"/>
              <c:tx>
                <c:rich>
                  <a:bodyPr/>
                  <a:lstStyle/>
                  <a:p>
                    <a:fld id="{F1B80FB0-06DF-4C92-8EF3-2EC6C39529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F-4AD7-4CF1-A9AE-C60E0A2F94BD}"/>
                </c:ext>
              </c:extLst>
            </c:dLbl>
            <c:dLbl>
              <c:idx val="1776"/>
              <c:tx>
                <c:rich>
                  <a:bodyPr/>
                  <a:lstStyle/>
                  <a:p>
                    <a:fld id="{20F8B2B8-7309-4EFB-85EB-4A02363049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0-4AD7-4CF1-A9AE-C60E0A2F94BD}"/>
                </c:ext>
              </c:extLst>
            </c:dLbl>
            <c:dLbl>
              <c:idx val="1777"/>
              <c:tx>
                <c:rich>
                  <a:bodyPr/>
                  <a:lstStyle/>
                  <a:p>
                    <a:fld id="{0661F9A1-FCAA-4DF5-AE74-316EBE33F6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1-4AD7-4CF1-A9AE-C60E0A2F94BD}"/>
                </c:ext>
              </c:extLst>
            </c:dLbl>
            <c:dLbl>
              <c:idx val="1778"/>
              <c:tx>
                <c:rich>
                  <a:bodyPr/>
                  <a:lstStyle/>
                  <a:p>
                    <a:fld id="{AECF5380-1851-4820-A212-8AD6F820E8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2-4AD7-4CF1-A9AE-C60E0A2F94BD}"/>
                </c:ext>
              </c:extLst>
            </c:dLbl>
            <c:dLbl>
              <c:idx val="1779"/>
              <c:tx>
                <c:rich>
                  <a:bodyPr/>
                  <a:lstStyle/>
                  <a:p>
                    <a:fld id="{4194E3FF-2745-4B1C-838A-73DA0CAEAC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3-4AD7-4CF1-A9AE-C60E0A2F94BD}"/>
                </c:ext>
              </c:extLst>
            </c:dLbl>
            <c:dLbl>
              <c:idx val="1780"/>
              <c:tx>
                <c:rich>
                  <a:bodyPr/>
                  <a:lstStyle/>
                  <a:p>
                    <a:fld id="{E9BBB148-48C9-4526-BFEF-4923B5E2C4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4-4AD7-4CF1-A9AE-C60E0A2F94BD}"/>
                </c:ext>
              </c:extLst>
            </c:dLbl>
            <c:dLbl>
              <c:idx val="1781"/>
              <c:tx>
                <c:rich>
                  <a:bodyPr/>
                  <a:lstStyle/>
                  <a:p>
                    <a:fld id="{DDA7F31D-4C5F-4883-9B82-3F6ED4B481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5-4AD7-4CF1-A9AE-C60E0A2F94BD}"/>
                </c:ext>
              </c:extLst>
            </c:dLbl>
            <c:dLbl>
              <c:idx val="1782"/>
              <c:tx>
                <c:rich>
                  <a:bodyPr/>
                  <a:lstStyle/>
                  <a:p>
                    <a:fld id="{6A0C0B0B-8318-44DC-8B16-7A80C67C1A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6-4AD7-4CF1-A9AE-C60E0A2F94BD}"/>
                </c:ext>
              </c:extLst>
            </c:dLbl>
            <c:dLbl>
              <c:idx val="1783"/>
              <c:tx>
                <c:rich>
                  <a:bodyPr/>
                  <a:lstStyle/>
                  <a:p>
                    <a:fld id="{968C54C6-8C62-428F-8BBA-2FE7962BF4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7-4AD7-4CF1-A9AE-C60E0A2F94BD}"/>
                </c:ext>
              </c:extLst>
            </c:dLbl>
            <c:dLbl>
              <c:idx val="1784"/>
              <c:tx>
                <c:rich>
                  <a:bodyPr/>
                  <a:lstStyle/>
                  <a:p>
                    <a:fld id="{90BF6CFE-96E8-44F8-940E-82FC41F5BE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8-4AD7-4CF1-A9AE-C60E0A2F94BD}"/>
                </c:ext>
              </c:extLst>
            </c:dLbl>
            <c:dLbl>
              <c:idx val="1785"/>
              <c:tx>
                <c:rich>
                  <a:bodyPr/>
                  <a:lstStyle/>
                  <a:p>
                    <a:fld id="{A8E6471C-C38F-46AB-91C0-836A29DD3C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9-4AD7-4CF1-A9AE-C60E0A2F94BD}"/>
                </c:ext>
              </c:extLst>
            </c:dLbl>
            <c:dLbl>
              <c:idx val="1786"/>
              <c:tx>
                <c:rich>
                  <a:bodyPr/>
                  <a:lstStyle/>
                  <a:p>
                    <a:fld id="{4340FCD5-D3EE-451B-AC4D-FBEC686359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A-4AD7-4CF1-A9AE-C60E0A2F94BD}"/>
                </c:ext>
              </c:extLst>
            </c:dLbl>
            <c:dLbl>
              <c:idx val="1787"/>
              <c:tx>
                <c:rich>
                  <a:bodyPr/>
                  <a:lstStyle/>
                  <a:p>
                    <a:fld id="{C7DD81CC-72CA-48FA-923E-89DC3B5728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B-4AD7-4CF1-A9AE-C60E0A2F94BD}"/>
                </c:ext>
              </c:extLst>
            </c:dLbl>
            <c:dLbl>
              <c:idx val="1788"/>
              <c:tx>
                <c:rich>
                  <a:bodyPr/>
                  <a:lstStyle/>
                  <a:p>
                    <a:fld id="{53D25A90-E0ED-461A-B291-4B5223C3F5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C-4AD7-4CF1-A9AE-C60E0A2F94BD}"/>
                </c:ext>
              </c:extLst>
            </c:dLbl>
            <c:dLbl>
              <c:idx val="1789"/>
              <c:tx>
                <c:rich>
                  <a:bodyPr/>
                  <a:lstStyle/>
                  <a:p>
                    <a:fld id="{3235BB10-5805-4B3F-BE92-2A2D5FB621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D-4AD7-4CF1-A9AE-C60E0A2F94BD}"/>
                </c:ext>
              </c:extLst>
            </c:dLbl>
            <c:dLbl>
              <c:idx val="1790"/>
              <c:tx>
                <c:rich>
                  <a:bodyPr/>
                  <a:lstStyle/>
                  <a:p>
                    <a:fld id="{86A31B52-82D5-4FD4-A067-D6EBB7616C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E-4AD7-4CF1-A9AE-C60E0A2F94BD}"/>
                </c:ext>
              </c:extLst>
            </c:dLbl>
            <c:dLbl>
              <c:idx val="1791"/>
              <c:tx>
                <c:rich>
                  <a:bodyPr/>
                  <a:lstStyle/>
                  <a:p>
                    <a:fld id="{BDE4255F-8777-4DFB-9BBC-C1F3E198AE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F-4AD7-4CF1-A9AE-C60E0A2F94BD}"/>
                </c:ext>
              </c:extLst>
            </c:dLbl>
            <c:dLbl>
              <c:idx val="1792"/>
              <c:tx>
                <c:rich>
                  <a:bodyPr/>
                  <a:lstStyle/>
                  <a:p>
                    <a:fld id="{5918CFE7-8E5B-4363-A4E8-247C31C6D5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0-4AD7-4CF1-A9AE-C60E0A2F94BD}"/>
                </c:ext>
              </c:extLst>
            </c:dLbl>
            <c:dLbl>
              <c:idx val="1793"/>
              <c:tx>
                <c:rich>
                  <a:bodyPr/>
                  <a:lstStyle/>
                  <a:p>
                    <a:fld id="{B35E2194-5D45-4D9C-9500-00EB9BEF60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1-4AD7-4CF1-A9AE-C60E0A2F94BD}"/>
                </c:ext>
              </c:extLst>
            </c:dLbl>
            <c:dLbl>
              <c:idx val="1794"/>
              <c:tx>
                <c:rich>
                  <a:bodyPr/>
                  <a:lstStyle/>
                  <a:p>
                    <a:fld id="{2D5DC9D7-E8BA-4E63-A735-575EBA456C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2-4AD7-4CF1-A9AE-C60E0A2F94BD}"/>
                </c:ext>
              </c:extLst>
            </c:dLbl>
            <c:dLbl>
              <c:idx val="1795"/>
              <c:tx>
                <c:rich>
                  <a:bodyPr/>
                  <a:lstStyle/>
                  <a:p>
                    <a:fld id="{D9FA3426-478A-489B-B447-83BD2465E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3-4AD7-4CF1-A9AE-C60E0A2F94BD}"/>
                </c:ext>
              </c:extLst>
            </c:dLbl>
            <c:dLbl>
              <c:idx val="1796"/>
              <c:tx>
                <c:rich>
                  <a:bodyPr/>
                  <a:lstStyle/>
                  <a:p>
                    <a:fld id="{139497EB-7E92-4B29-9B85-04F2CF7304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4-4AD7-4CF1-A9AE-C60E0A2F94BD}"/>
                </c:ext>
              </c:extLst>
            </c:dLbl>
            <c:dLbl>
              <c:idx val="1797"/>
              <c:tx>
                <c:rich>
                  <a:bodyPr/>
                  <a:lstStyle/>
                  <a:p>
                    <a:fld id="{71954FE5-F34C-4253-9E11-7906AB08F8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5-4AD7-4CF1-A9AE-C60E0A2F94BD}"/>
                </c:ext>
              </c:extLst>
            </c:dLbl>
            <c:dLbl>
              <c:idx val="1798"/>
              <c:tx>
                <c:rich>
                  <a:bodyPr/>
                  <a:lstStyle/>
                  <a:p>
                    <a:fld id="{44BB55F9-1B8E-466F-A912-FABA318A43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6-4AD7-4CF1-A9AE-C60E0A2F94BD}"/>
                </c:ext>
              </c:extLst>
            </c:dLbl>
            <c:dLbl>
              <c:idx val="1799"/>
              <c:tx>
                <c:rich>
                  <a:bodyPr/>
                  <a:lstStyle/>
                  <a:p>
                    <a:fld id="{80D78849-AA11-4FBD-ADD4-757A184291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7-4AD7-4CF1-A9AE-C60E0A2F94BD}"/>
                </c:ext>
              </c:extLst>
            </c:dLbl>
            <c:dLbl>
              <c:idx val="1800"/>
              <c:tx>
                <c:rich>
                  <a:bodyPr/>
                  <a:lstStyle/>
                  <a:p>
                    <a:fld id="{C2BB4A4E-4D88-4E7A-A6C3-2E743EA7AF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8-4AD7-4CF1-A9AE-C60E0A2F94BD}"/>
                </c:ext>
              </c:extLst>
            </c:dLbl>
            <c:dLbl>
              <c:idx val="1801"/>
              <c:tx>
                <c:rich>
                  <a:bodyPr/>
                  <a:lstStyle/>
                  <a:p>
                    <a:fld id="{0B7A64D4-AC78-4683-B6EC-F8E9CD5B3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9-4AD7-4CF1-A9AE-C60E0A2F94BD}"/>
                </c:ext>
              </c:extLst>
            </c:dLbl>
            <c:dLbl>
              <c:idx val="1802"/>
              <c:tx>
                <c:rich>
                  <a:bodyPr/>
                  <a:lstStyle/>
                  <a:p>
                    <a:fld id="{69616B5D-96CF-46BE-9D6A-7BA52B71D1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A-4AD7-4CF1-A9AE-C60E0A2F94BD}"/>
                </c:ext>
              </c:extLst>
            </c:dLbl>
            <c:dLbl>
              <c:idx val="1803"/>
              <c:tx>
                <c:rich>
                  <a:bodyPr/>
                  <a:lstStyle/>
                  <a:p>
                    <a:fld id="{90029D40-D8FA-448B-9F0B-55370B6C4E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B-4AD7-4CF1-A9AE-C60E0A2F94BD}"/>
                </c:ext>
              </c:extLst>
            </c:dLbl>
            <c:dLbl>
              <c:idx val="1804"/>
              <c:tx>
                <c:rich>
                  <a:bodyPr/>
                  <a:lstStyle/>
                  <a:p>
                    <a:fld id="{E5BB8D37-6555-4686-95AF-D0A2804FA4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C-4AD7-4CF1-A9AE-C60E0A2F94BD}"/>
                </c:ext>
              </c:extLst>
            </c:dLbl>
            <c:dLbl>
              <c:idx val="1805"/>
              <c:tx>
                <c:rich>
                  <a:bodyPr/>
                  <a:lstStyle/>
                  <a:p>
                    <a:fld id="{1F1C2BD7-1750-40C6-9E3F-87E87ABFE3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D-4AD7-4CF1-A9AE-C60E0A2F94BD}"/>
                </c:ext>
              </c:extLst>
            </c:dLbl>
            <c:dLbl>
              <c:idx val="1806"/>
              <c:tx>
                <c:rich>
                  <a:bodyPr/>
                  <a:lstStyle/>
                  <a:p>
                    <a:fld id="{97A05317-E016-4F75-AF50-0FDDFDA060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E-4AD7-4CF1-A9AE-C60E0A2F94BD}"/>
                </c:ext>
              </c:extLst>
            </c:dLbl>
            <c:dLbl>
              <c:idx val="1807"/>
              <c:tx>
                <c:rich>
                  <a:bodyPr/>
                  <a:lstStyle/>
                  <a:p>
                    <a:fld id="{BB1405E1-7CD0-4F25-AA57-E81099C388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F-4AD7-4CF1-A9AE-C60E0A2F94BD}"/>
                </c:ext>
              </c:extLst>
            </c:dLbl>
            <c:dLbl>
              <c:idx val="1808"/>
              <c:tx>
                <c:rich>
                  <a:bodyPr/>
                  <a:lstStyle/>
                  <a:p>
                    <a:fld id="{7B67AA60-AA36-44A1-B3F2-745BFEF532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0-4AD7-4CF1-A9AE-C60E0A2F94BD}"/>
                </c:ext>
              </c:extLst>
            </c:dLbl>
            <c:dLbl>
              <c:idx val="1809"/>
              <c:tx>
                <c:rich>
                  <a:bodyPr/>
                  <a:lstStyle/>
                  <a:p>
                    <a:fld id="{D711B801-BBAD-44DC-A01E-DCC6683451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1-4AD7-4CF1-A9AE-C60E0A2F94BD}"/>
                </c:ext>
              </c:extLst>
            </c:dLbl>
            <c:dLbl>
              <c:idx val="1810"/>
              <c:tx>
                <c:rich>
                  <a:bodyPr/>
                  <a:lstStyle/>
                  <a:p>
                    <a:fld id="{3D7DAECE-22EB-4E81-AA31-B16CBD2983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2-4AD7-4CF1-A9AE-C60E0A2F94BD}"/>
                </c:ext>
              </c:extLst>
            </c:dLbl>
            <c:dLbl>
              <c:idx val="1811"/>
              <c:tx>
                <c:rich>
                  <a:bodyPr/>
                  <a:lstStyle/>
                  <a:p>
                    <a:fld id="{D1466548-3E20-4CDD-8332-DE47C7F11E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3-4AD7-4CF1-A9AE-C60E0A2F94BD}"/>
                </c:ext>
              </c:extLst>
            </c:dLbl>
            <c:dLbl>
              <c:idx val="1812"/>
              <c:tx>
                <c:rich>
                  <a:bodyPr/>
                  <a:lstStyle/>
                  <a:p>
                    <a:fld id="{B2C76B02-1420-4FC2-A62B-8C108D34AD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4-4AD7-4CF1-A9AE-C60E0A2F94BD}"/>
                </c:ext>
              </c:extLst>
            </c:dLbl>
            <c:dLbl>
              <c:idx val="1813"/>
              <c:tx>
                <c:rich>
                  <a:bodyPr/>
                  <a:lstStyle/>
                  <a:p>
                    <a:fld id="{DE256516-4FDC-4B8C-9033-9F76E9AE46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5-4AD7-4CF1-A9AE-C60E0A2F94BD}"/>
                </c:ext>
              </c:extLst>
            </c:dLbl>
            <c:dLbl>
              <c:idx val="1814"/>
              <c:tx>
                <c:rich>
                  <a:bodyPr/>
                  <a:lstStyle/>
                  <a:p>
                    <a:fld id="{58FE8C74-64B1-43DB-86CA-D1B4F32F90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6-4AD7-4CF1-A9AE-C60E0A2F94BD}"/>
                </c:ext>
              </c:extLst>
            </c:dLbl>
            <c:dLbl>
              <c:idx val="1815"/>
              <c:tx>
                <c:rich>
                  <a:bodyPr/>
                  <a:lstStyle/>
                  <a:p>
                    <a:fld id="{46C11D15-AE13-4669-A0C5-9B3BCD9011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7-4AD7-4CF1-A9AE-C60E0A2F94BD}"/>
                </c:ext>
              </c:extLst>
            </c:dLbl>
            <c:dLbl>
              <c:idx val="1816"/>
              <c:tx>
                <c:rich>
                  <a:bodyPr/>
                  <a:lstStyle/>
                  <a:p>
                    <a:fld id="{2ABC49E4-1823-4111-B0E1-BC663A24FF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8-4AD7-4CF1-A9AE-C60E0A2F94BD}"/>
                </c:ext>
              </c:extLst>
            </c:dLbl>
            <c:dLbl>
              <c:idx val="1817"/>
              <c:tx>
                <c:rich>
                  <a:bodyPr/>
                  <a:lstStyle/>
                  <a:p>
                    <a:fld id="{9A1A6D8B-3C9B-4162-80FE-1FB4D2E1F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9-4AD7-4CF1-A9AE-C60E0A2F94BD}"/>
                </c:ext>
              </c:extLst>
            </c:dLbl>
            <c:dLbl>
              <c:idx val="1818"/>
              <c:tx>
                <c:rich>
                  <a:bodyPr/>
                  <a:lstStyle/>
                  <a:p>
                    <a:fld id="{C378AEE5-BC31-45DA-8EF3-8700037B79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A-4AD7-4CF1-A9AE-C60E0A2F94BD}"/>
                </c:ext>
              </c:extLst>
            </c:dLbl>
            <c:dLbl>
              <c:idx val="1819"/>
              <c:tx>
                <c:rich>
                  <a:bodyPr/>
                  <a:lstStyle/>
                  <a:p>
                    <a:fld id="{4BAA682D-3673-4C5E-A386-EA72A349BE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B-4AD7-4CF1-A9AE-C60E0A2F94BD}"/>
                </c:ext>
              </c:extLst>
            </c:dLbl>
            <c:dLbl>
              <c:idx val="1820"/>
              <c:tx>
                <c:rich>
                  <a:bodyPr/>
                  <a:lstStyle/>
                  <a:p>
                    <a:fld id="{909A9345-A6E6-47D1-B5A5-C707CE8D3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C-4AD7-4CF1-A9AE-C60E0A2F94BD}"/>
                </c:ext>
              </c:extLst>
            </c:dLbl>
            <c:dLbl>
              <c:idx val="1821"/>
              <c:tx>
                <c:rich>
                  <a:bodyPr/>
                  <a:lstStyle/>
                  <a:p>
                    <a:fld id="{83988CF5-CB22-40FC-9D71-F966749D6B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D-4AD7-4CF1-A9AE-C60E0A2F94BD}"/>
                </c:ext>
              </c:extLst>
            </c:dLbl>
            <c:dLbl>
              <c:idx val="1822"/>
              <c:tx>
                <c:rich>
                  <a:bodyPr/>
                  <a:lstStyle/>
                  <a:p>
                    <a:fld id="{F727E4E8-1E1A-4677-8464-A8E5E7784E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E-4AD7-4CF1-A9AE-C60E0A2F94BD}"/>
                </c:ext>
              </c:extLst>
            </c:dLbl>
            <c:dLbl>
              <c:idx val="1823"/>
              <c:tx>
                <c:rich>
                  <a:bodyPr/>
                  <a:lstStyle/>
                  <a:p>
                    <a:fld id="{93A911B2-E78F-4C29-9881-6F2D099A5A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F-4AD7-4CF1-A9AE-C60E0A2F94BD}"/>
                </c:ext>
              </c:extLst>
            </c:dLbl>
            <c:dLbl>
              <c:idx val="1824"/>
              <c:tx>
                <c:rich>
                  <a:bodyPr/>
                  <a:lstStyle/>
                  <a:p>
                    <a:fld id="{096497F7-A7A0-4295-A1F5-DA575766AC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0-4AD7-4CF1-A9AE-C60E0A2F94BD}"/>
                </c:ext>
              </c:extLst>
            </c:dLbl>
            <c:dLbl>
              <c:idx val="1825"/>
              <c:tx>
                <c:rich>
                  <a:bodyPr/>
                  <a:lstStyle/>
                  <a:p>
                    <a:fld id="{51C5414B-66E6-483D-811D-BE1F08F789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1-4AD7-4CF1-A9AE-C60E0A2F94BD}"/>
                </c:ext>
              </c:extLst>
            </c:dLbl>
            <c:dLbl>
              <c:idx val="1826"/>
              <c:tx>
                <c:rich>
                  <a:bodyPr/>
                  <a:lstStyle/>
                  <a:p>
                    <a:fld id="{CCB0DE14-A914-4127-9DC5-B66888F5E2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2-4AD7-4CF1-A9AE-C60E0A2F94BD}"/>
                </c:ext>
              </c:extLst>
            </c:dLbl>
            <c:dLbl>
              <c:idx val="1827"/>
              <c:tx>
                <c:rich>
                  <a:bodyPr/>
                  <a:lstStyle/>
                  <a:p>
                    <a:fld id="{CC924D96-E774-4F77-BF09-AA6D402EAC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3-4AD7-4CF1-A9AE-C60E0A2F94BD}"/>
                </c:ext>
              </c:extLst>
            </c:dLbl>
            <c:dLbl>
              <c:idx val="1828"/>
              <c:tx>
                <c:rich>
                  <a:bodyPr/>
                  <a:lstStyle/>
                  <a:p>
                    <a:fld id="{D18CAB6E-78CD-47FF-A965-3948A9C7AA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4-4AD7-4CF1-A9AE-C60E0A2F94BD}"/>
                </c:ext>
              </c:extLst>
            </c:dLbl>
            <c:dLbl>
              <c:idx val="1829"/>
              <c:tx>
                <c:rich>
                  <a:bodyPr/>
                  <a:lstStyle/>
                  <a:p>
                    <a:fld id="{BD4AA3B0-8DDB-46FB-BA6A-F81E1723E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5-4AD7-4CF1-A9AE-C60E0A2F94BD}"/>
                </c:ext>
              </c:extLst>
            </c:dLbl>
            <c:dLbl>
              <c:idx val="1830"/>
              <c:tx>
                <c:rich>
                  <a:bodyPr/>
                  <a:lstStyle/>
                  <a:p>
                    <a:fld id="{EB5BA1FA-1BFF-4109-9FF8-5CC46649DB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6-4AD7-4CF1-A9AE-C60E0A2F94BD}"/>
                </c:ext>
              </c:extLst>
            </c:dLbl>
            <c:dLbl>
              <c:idx val="1831"/>
              <c:tx>
                <c:rich>
                  <a:bodyPr/>
                  <a:lstStyle/>
                  <a:p>
                    <a:fld id="{C3BBC780-EB45-4454-A815-039FA5B27D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7-4AD7-4CF1-A9AE-C60E0A2F94BD}"/>
                </c:ext>
              </c:extLst>
            </c:dLbl>
            <c:dLbl>
              <c:idx val="1832"/>
              <c:tx>
                <c:rich>
                  <a:bodyPr/>
                  <a:lstStyle/>
                  <a:p>
                    <a:fld id="{7EF07301-44C0-4743-87CC-C600A88582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8-4AD7-4CF1-A9AE-C60E0A2F94BD}"/>
                </c:ext>
              </c:extLst>
            </c:dLbl>
            <c:dLbl>
              <c:idx val="1833"/>
              <c:tx>
                <c:rich>
                  <a:bodyPr/>
                  <a:lstStyle/>
                  <a:p>
                    <a:fld id="{884736B3-FC95-4629-A6DB-5E3A566E87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9-4AD7-4CF1-A9AE-C60E0A2F94BD}"/>
                </c:ext>
              </c:extLst>
            </c:dLbl>
            <c:dLbl>
              <c:idx val="1834"/>
              <c:tx>
                <c:rich>
                  <a:bodyPr/>
                  <a:lstStyle/>
                  <a:p>
                    <a:fld id="{163B9C32-42AE-4D52-98F6-36FC38CA1D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A-4AD7-4CF1-A9AE-C60E0A2F94BD}"/>
                </c:ext>
              </c:extLst>
            </c:dLbl>
            <c:dLbl>
              <c:idx val="1835"/>
              <c:tx>
                <c:rich>
                  <a:bodyPr/>
                  <a:lstStyle/>
                  <a:p>
                    <a:fld id="{DB78A7A0-8FBF-4735-8B06-93CDD247EA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B-4AD7-4CF1-A9AE-C60E0A2F94BD}"/>
                </c:ext>
              </c:extLst>
            </c:dLbl>
            <c:dLbl>
              <c:idx val="1836"/>
              <c:tx>
                <c:rich>
                  <a:bodyPr/>
                  <a:lstStyle/>
                  <a:p>
                    <a:fld id="{37C48525-330D-4B7B-B0F2-5A90F236CF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C-4AD7-4CF1-A9AE-C60E0A2F94BD}"/>
                </c:ext>
              </c:extLst>
            </c:dLbl>
            <c:dLbl>
              <c:idx val="1837"/>
              <c:tx>
                <c:rich>
                  <a:bodyPr/>
                  <a:lstStyle/>
                  <a:p>
                    <a:fld id="{DAA71353-8536-43ED-B432-6DADBAF426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D-4AD7-4CF1-A9AE-C60E0A2F94BD}"/>
                </c:ext>
              </c:extLst>
            </c:dLbl>
            <c:dLbl>
              <c:idx val="1838"/>
              <c:tx>
                <c:rich>
                  <a:bodyPr/>
                  <a:lstStyle/>
                  <a:p>
                    <a:fld id="{F54D49C9-1FC6-4D17-8365-C654D01B1D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E-4AD7-4CF1-A9AE-C60E0A2F94BD}"/>
                </c:ext>
              </c:extLst>
            </c:dLbl>
            <c:dLbl>
              <c:idx val="1839"/>
              <c:tx>
                <c:rich>
                  <a:bodyPr/>
                  <a:lstStyle/>
                  <a:p>
                    <a:fld id="{5A343375-A515-42BC-9D4F-61243508C5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F-4AD7-4CF1-A9AE-C60E0A2F94BD}"/>
                </c:ext>
              </c:extLst>
            </c:dLbl>
            <c:dLbl>
              <c:idx val="1840"/>
              <c:tx>
                <c:rich>
                  <a:bodyPr/>
                  <a:lstStyle/>
                  <a:p>
                    <a:fld id="{3D52F0A2-5B69-4427-90EF-21B3FFB328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0-4AD7-4CF1-A9AE-C60E0A2F94BD}"/>
                </c:ext>
              </c:extLst>
            </c:dLbl>
            <c:dLbl>
              <c:idx val="1841"/>
              <c:tx>
                <c:rich>
                  <a:bodyPr/>
                  <a:lstStyle/>
                  <a:p>
                    <a:fld id="{F35AB5FA-AD5C-4B72-9B4A-973B67E656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1-4AD7-4CF1-A9AE-C60E0A2F94BD}"/>
                </c:ext>
              </c:extLst>
            </c:dLbl>
            <c:dLbl>
              <c:idx val="1842"/>
              <c:tx>
                <c:rich>
                  <a:bodyPr/>
                  <a:lstStyle/>
                  <a:p>
                    <a:fld id="{84A7EA28-70CA-474E-8C3E-153C8EC4A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2-4AD7-4CF1-A9AE-C60E0A2F94BD}"/>
                </c:ext>
              </c:extLst>
            </c:dLbl>
            <c:dLbl>
              <c:idx val="1843"/>
              <c:tx>
                <c:rich>
                  <a:bodyPr/>
                  <a:lstStyle/>
                  <a:p>
                    <a:fld id="{3841B4B2-D3BA-47A0-9676-9ECE8F027E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3-4AD7-4CF1-A9AE-C60E0A2F94BD}"/>
                </c:ext>
              </c:extLst>
            </c:dLbl>
            <c:dLbl>
              <c:idx val="1844"/>
              <c:tx>
                <c:rich>
                  <a:bodyPr/>
                  <a:lstStyle/>
                  <a:p>
                    <a:fld id="{EC7623E0-8EC8-44A5-A8B5-F20D4C66C6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4-4AD7-4CF1-A9AE-C60E0A2F94BD}"/>
                </c:ext>
              </c:extLst>
            </c:dLbl>
            <c:dLbl>
              <c:idx val="1845"/>
              <c:tx>
                <c:rich>
                  <a:bodyPr/>
                  <a:lstStyle/>
                  <a:p>
                    <a:fld id="{84F87170-D111-4977-B970-6F7303F1EE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5-4AD7-4CF1-A9AE-C60E0A2F94BD}"/>
                </c:ext>
              </c:extLst>
            </c:dLbl>
            <c:dLbl>
              <c:idx val="1846"/>
              <c:tx>
                <c:rich>
                  <a:bodyPr/>
                  <a:lstStyle/>
                  <a:p>
                    <a:fld id="{C0114BD9-5BB7-4DF8-9AB1-7FDF0E98D7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6-4AD7-4CF1-A9AE-C60E0A2F94BD}"/>
                </c:ext>
              </c:extLst>
            </c:dLbl>
            <c:dLbl>
              <c:idx val="1847"/>
              <c:tx>
                <c:rich>
                  <a:bodyPr/>
                  <a:lstStyle/>
                  <a:p>
                    <a:fld id="{40EF2C72-96A6-4E16-95C9-DCD759CC06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7-4AD7-4CF1-A9AE-C60E0A2F94BD}"/>
                </c:ext>
              </c:extLst>
            </c:dLbl>
            <c:dLbl>
              <c:idx val="1848"/>
              <c:tx>
                <c:rich>
                  <a:bodyPr/>
                  <a:lstStyle/>
                  <a:p>
                    <a:fld id="{A9D93F3F-FA88-47F7-AA44-5CDE7FC478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8-4AD7-4CF1-A9AE-C60E0A2F94BD}"/>
                </c:ext>
              </c:extLst>
            </c:dLbl>
            <c:dLbl>
              <c:idx val="1849"/>
              <c:tx>
                <c:rich>
                  <a:bodyPr/>
                  <a:lstStyle/>
                  <a:p>
                    <a:fld id="{263EC0E6-0347-4A09-A7E0-6CF52903F5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9-4AD7-4CF1-A9AE-C60E0A2F94BD}"/>
                </c:ext>
              </c:extLst>
            </c:dLbl>
            <c:dLbl>
              <c:idx val="1850"/>
              <c:tx>
                <c:rich>
                  <a:bodyPr/>
                  <a:lstStyle/>
                  <a:p>
                    <a:fld id="{B3F4D3C1-0402-4D2F-8A67-825E97F749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A-4AD7-4CF1-A9AE-C60E0A2F94BD}"/>
                </c:ext>
              </c:extLst>
            </c:dLbl>
            <c:dLbl>
              <c:idx val="1851"/>
              <c:tx>
                <c:rich>
                  <a:bodyPr/>
                  <a:lstStyle/>
                  <a:p>
                    <a:fld id="{6FF7E39F-ABFF-462A-A36A-36DE2C4C94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B-4AD7-4CF1-A9AE-C60E0A2F94BD}"/>
                </c:ext>
              </c:extLst>
            </c:dLbl>
            <c:dLbl>
              <c:idx val="1852"/>
              <c:tx>
                <c:rich>
                  <a:bodyPr/>
                  <a:lstStyle/>
                  <a:p>
                    <a:fld id="{DFCF260C-EF40-4F4A-9B7A-0F0E108D60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C-4AD7-4CF1-A9AE-C60E0A2F94BD}"/>
                </c:ext>
              </c:extLst>
            </c:dLbl>
            <c:dLbl>
              <c:idx val="1853"/>
              <c:tx>
                <c:rich>
                  <a:bodyPr/>
                  <a:lstStyle/>
                  <a:p>
                    <a:fld id="{ACF555A0-EA48-45CB-82A9-419436E921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D-4AD7-4CF1-A9AE-C60E0A2F94BD}"/>
                </c:ext>
              </c:extLst>
            </c:dLbl>
            <c:dLbl>
              <c:idx val="1854"/>
              <c:tx>
                <c:rich>
                  <a:bodyPr/>
                  <a:lstStyle/>
                  <a:p>
                    <a:fld id="{871813DE-3C08-423E-BB14-95E4033C7E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E-4AD7-4CF1-A9AE-C60E0A2F94BD}"/>
                </c:ext>
              </c:extLst>
            </c:dLbl>
            <c:dLbl>
              <c:idx val="1855"/>
              <c:tx>
                <c:rich>
                  <a:bodyPr/>
                  <a:lstStyle/>
                  <a:p>
                    <a:fld id="{912478FC-A624-4FB6-B303-8632C034F6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F-4AD7-4CF1-A9AE-C60E0A2F94BD}"/>
                </c:ext>
              </c:extLst>
            </c:dLbl>
            <c:dLbl>
              <c:idx val="1856"/>
              <c:tx>
                <c:rich>
                  <a:bodyPr/>
                  <a:lstStyle/>
                  <a:p>
                    <a:fld id="{DF1DFFED-6490-491B-9E00-1E67F599A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0-4AD7-4CF1-A9AE-C60E0A2F94BD}"/>
                </c:ext>
              </c:extLst>
            </c:dLbl>
            <c:dLbl>
              <c:idx val="1857"/>
              <c:tx>
                <c:rich>
                  <a:bodyPr/>
                  <a:lstStyle/>
                  <a:p>
                    <a:fld id="{2CBC17D3-0A50-4FEE-9D19-A7FD1CEB2B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1-4AD7-4CF1-A9AE-C60E0A2F94BD}"/>
                </c:ext>
              </c:extLst>
            </c:dLbl>
            <c:dLbl>
              <c:idx val="1858"/>
              <c:tx>
                <c:rich>
                  <a:bodyPr/>
                  <a:lstStyle/>
                  <a:p>
                    <a:fld id="{5BFE50BA-1CDE-4063-B44E-D14649BE17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2-4AD7-4CF1-A9AE-C60E0A2F94BD}"/>
                </c:ext>
              </c:extLst>
            </c:dLbl>
            <c:dLbl>
              <c:idx val="1859"/>
              <c:tx>
                <c:rich>
                  <a:bodyPr/>
                  <a:lstStyle/>
                  <a:p>
                    <a:fld id="{4FD8643A-127A-4B5A-9B75-5FA416B9F5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3-4AD7-4CF1-A9AE-C60E0A2F94BD}"/>
                </c:ext>
              </c:extLst>
            </c:dLbl>
            <c:dLbl>
              <c:idx val="1860"/>
              <c:tx>
                <c:rich>
                  <a:bodyPr/>
                  <a:lstStyle/>
                  <a:p>
                    <a:fld id="{77A5C4F1-F03C-42F2-A1E3-853F2C0108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4-4AD7-4CF1-A9AE-C60E0A2F94BD}"/>
                </c:ext>
              </c:extLst>
            </c:dLbl>
            <c:dLbl>
              <c:idx val="1861"/>
              <c:tx>
                <c:rich>
                  <a:bodyPr/>
                  <a:lstStyle/>
                  <a:p>
                    <a:fld id="{55D41C8C-AA35-4936-A575-DAC0FF19A9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5-4AD7-4CF1-A9AE-C60E0A2F94BD}"/>
                </c:ext>
              </c:extLst>
            </c:dLbl>
            <c:dLbl>
              <c:idx val="1862"/>
              <c:tx>
                <c:rich>
                  <a:bodyPr/>
                  <a:lstStyle/>
                  <a:p>
                    <a:fld id="{1BD7C326-E789-45C0-BFE1-CCBF031502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6-4AD7-4CF1-A9AE-C60E0A2F94BD}"/>
                </c:ext>
              </c:extLst>
            </c:dLbl>
            <c:dLbl>
              <c:idx val="1863"/>
              <c:tx>
                <c:rich>
                  <a:bodyPr/>
                  <a:lstStyle/>
                  <a:p>
                    <a:fld id="{C54AB503-8F14-4A59-9B46-EBA2BF95C8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7-4AD7-4CF1-A9AE-C60E0A2F94BD}"/>
                </c:ext>
              </c:extLst>
            </c:dLbl>
            <c:dLbl>
              <c:idx val="1864"/>
              <c:tx>
                <c:rich>
                  <a:bodyPr/>
                  <a:lstStyle/>
                  <a:p>
                    <a:fld id="{D74EB5B2-12E0-4024-BCEF-04859297CD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8-4AD7-4CF1-A9AE-C60E0A2F94BD}"/>
                </c:ext>
              </c:extLst>
            </c:dLbl>
            <c:dLbl>
              <c:idx val="1865"/>
              <c:tx>
                <c:rich>
                  <a:bodyPr/>
                  <a:lstStyle/>
                  <a:p>
                    <a:fld id="{959A96FC-960E-4B02-A817-8613260990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9-4AD7-4CF1-A9AE-C60E0A2F94BD}"/>
                </c:ext>
              </c:extLst>
            </c:dLbl>
            <c:dLbl>
              <c:idx val="1866"/>
              <c:tx>
                <c:rich>
                  <a:bodyPr/>
                  <a:lstStyle/>
                  <a:p>
                    <a:fld id="{9586BE83-3AE0-4275-87F6-3B805BC516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A-4AD7-4CF1-A9AE-C60E0A2F94BD}"/>
                </c:ext>
              </c:extLst>
            </c:dLbl>
            <c:dLbl>
              <c:idx val="1867"/>
              <c:tx>
                <c:rich>
                  <a:bodyPr/>
                  <a:lstStyle/>
                  <a:p>
                    <a:fld id="{40D7979B-340B-4874-A438-44611BEDBE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B-4AD7-4CF1-A9AE-C60E0A2F94BD}"/>
                </c:ext>
              </c:extLst>
            </c:dLbl>
            <c:dLbl>
              <c:idx val="1868"/>
              <c:tx>
                <c:rich>
                  <a:bodyPr/>
                  <a:lstStyle/>
                  <a:p>
                    <a:fld id="{2C1B4F61-74F5-4678-A6E8-36341FA1E6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C-4AD7-4CF1-A9AE-C60E0A2F94BD}"/>
                </c:ext>
              </c:extLst>
            </c:dLbl>
            <c:dLbl>
              <c:idx val="1869"/>
              <c:tx>
                <c:rich>
                  <a:bodyPr/>
                  <a:lstStyle/>
                  <a:p>
                    <a:fld id="{4743D6E7-574A-466F-90B3-6A0CC9D579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D-4AD7-4CF1-A9AE-C60E0A2F94BD}"/>
                </c:ext>
              </c:extLst>
            </c:dLbl>
            <c:dLbl>
              <c:idx val="1870"/>
              <c:tx>
                <c:rich>
                  <a:bodyPr/>
                  <a:lstStyle/>
                  <a:p>
                    <a:fld id="{EA0BC17E-D661-4DB4-BC52-491006988A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E-4AD7-4CF1-A9AE-C60E0A2F94BD}"/>
                </c:ext>
              </c:extLst>
            </c:dLbl>
            <c:dLbl>
              <c:idx val="1871"/>
              <c:tx>
                <c:rich>
                  <a:bodyPr/>
                  <a:lstStyle/>
                  <a:p>
                    <a:fld id="{F540D49F-A339-4916-8AE4-0C4E7421C2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F-4AD7-4CF1-A9AE-C60E0A2F94BD}"/>
                </c:ext>
              </c:extLst>
            </c:dLbl>
            <c:dLbl>
              <c:idx val="1872"/>
              <c:tx>
                <c:rich>
                  <a:bodyPr/>
                  <a:lstStyle/>
                  <a:p>
                    <a:fld id="{D2D82466-C362-450C-9423-F5397815F2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0-4AD7-4CF1-A9AE-C60E0A2F94BD}"/>
                </c:ext>
              </c:extLst>
            </c:dLbl>
            <c:dLbl>
              <c:idx val="1873"/>
              <c:tx>
                <c:rich>
                  <a:bodyPr/>
                  <a:lstStyle/>
                  <a:p>
                    <a:fld id="{D31B1DF4-7A52-4E2E-B3C5-8EEE130176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1-4AD7-4CF1-A9AE-C60E0A2F94BD}"/>
                </c:ext>
              </c:extLst>
            </c:dLbl>
            <c:dLbl>
              <c:idx val="1874"/>
              <c:tx>
                <c:rich>
                  <a:bodyPr/>
                  <a:lstStyle/>
                  <a:p>
                    <a:fld id="{8C3DBC48-01CC-4EEC-BF15-F38A8225A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2-4AD7-4CF1-A9AE-C60E0A2F94BD}"/>
                </c:ext>
              </c:extLst>
            </c:dLbl>
            <c:dLbl>
              <c:idx val="1875"/>
              <c:tx>
                <c:rich>
                  <a:bodyPr/>
                  <a:lstStyle/>
                  <a:p>
                    <a:fld id="{D0D880B3-1591-47FB-BE80-9CE233662E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3-4AD7-4CF1-A9AE-C60E0A2F94BD}"/>
                </c:ext>
              </c:extLst>
            </c:dLbl>
            <c:dLbl>
              <c:idx val="1876"/>
              <c:tx>
                <c:rich>
                  <a:bodyPr/>
                  <a:lstStyle/>
                  <a:p>
                    <a:fld id="{7DF1D04D-CA23-4337-AE68-2019009DDC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4-4AD7-4CF1-A9AE-C60E0A2F94BD}"/>
                </c:ext>
              </c:extLst>
            </c:dLbl>
            <c:dLbl>
              <c:idx val="1877"/>
              <c:tx>
                <c:rich>
                  <a:bodyPr/>
                  <a:lstStyle/>
                  <a:p>
                    <a:fld id="{290D8E6F-832E-40CE-A1AF-F7E0B1F59F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5-4AD7-4CF1-A9AE-C60E0A2F94BD}"/>
                </c:ext>
              </c:extLst>
            </c:dLbl>
            <c:dLbl>
              <c:idx val="1878"/>
              <c:tx>
                <c:rich>
                  <a:bodyPr/>
                  <a:lstStyle/>
                  <a:p>
                    <a:fld id="{3F2AC5AF-2A0E-4F50-9ACE-E7895DD9DD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6-4AD7-4CF1-A9AE-C60E0A2F94BD}"/>
                </c:ext>
              </c:extLst>
            </c:dLbl>
            <c:dLbl>
              <c:idx val="1879"/>
              <c:tx>
                <c:rich>
                  <a:bodyPr/>
                  <a:lstStyle/>
                  <a:p>
                    <a:fld id="{17CC6607-3BD5-4EF8-8981-EB7A9DEBE9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7-4AD7-4CF1-A9AE-C60E0A2F94BD}"/>
                </c:ext>
              </c:extLst>
            </c:dLbl>
            <c:dLbl>
              <c:idx val="1880"/>
              <c:tx>
                <c:rich>
                  <a:bodyPr/>
                  <a:lstStyle/>
                  <a:p>
                    <a:fld id="{6DD60690-C0F2-4A06-814B-FA5EFDDFE6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8-4AD7-4CF1-A9AE-C60E0A2F94BD}"/>
                </c:ext>
              </c:extLst>
            </c:dLbl>
            <c:dLbl>
              <c:idx val="1881"/>
              <c:tx>
                <c:rich>
                  <a:bodyPr/>
                  <a:lstStyle/>
                  <a:p>
                    <a:fld id="{CAEAF002-5843-445C-965E-2B823DB230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9-4AD7-4CF1-A9AE-C60E0A2F94BD}"/>
                </c:ext>
              </c:extLst>
            </c:dLbl>
            <c:dLbl>
              <c:idx val="1882"/>
              <c:tx>
                <c:rich>
                  <a:bodyPr/>
                  <a:lstStyle/>
                  <a:p>
                    <a:fld id="{ED376008-84B0-42D4-AAEF-98F0B7F7F1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A-4AD7-4CF1-A9AE-C60E0A2F94BD}"/>
                </c:ext>
              </c:extLst>
            </c:dLbl>
            <c:dLbl>
              <c:idx val="1883"/>
              <c:tx>
                <c:rich>
                  <a:bodyPr/>
                  <a:lstStyle/>
                  <a:p>
                    <a:fld id="{FF235D28-2CC5-4624-8C55-5F8A540FA2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B-4AD7-4CF1-A9AE-C60E0A2F94BD}"/>
                </c:ext>
              </c:extLst>
            </c:dLbl>
            <c:dLbl>
              <c:idx val="1884"/>
              <c:tx>
                <c:rich>
                  <a:bodyPr/>
                  <a:lstStyle/>
                  <a:p>
                    <a:fld id="{B00F7C2E-CC28-433D-A302-282567D009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C-4AD7-4CF1-A9AE-C60E0A2F94BD}"/>
                </c:ext>
              </c:extLst>
            </c:dLbl>
            <c:dLbl>
              <c:idx val="1885"/>
              <c:tx>
                <c:rich>
                  <a:bodyPr/>
                  <a:lstStyle/>
                  <a:p>
                    <a:fld id="{9D507F98-5BBC-454B-AA6F-0701069B3B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D-4AD7-4CF1-A9AE-C60E0A2F94BD}"/>
                </c:ext>
              </c:extLst>
            </c:dLbl>
            <c:dLbl>
              <c:idx val="1886"/>
              <c:tx>
                <c:rich>
                  <a:bodyPr/>
                  <a:lstStyle/>
                  <a:p>
                    <a:fld id="{6559ACCC-88BC-4E2C-845C-52D975CE65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E-4AD7-4CF1-A9AE-C60E0A2F94BD}"/>
                </c:ext>
              </c:extLst>
            </c:dLbl>
            <c:dLbl>
              <c:idx val="1887"/>
              <c:tx>
                <c:rich>
                  <a:bodyPr/>
                  <a:lstStyle/>
                  <a:p>
                    <a:fld id="{02FB12F4-DB15-4EAA-BAEF-20704019FB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F-4AD7-4CF1-A9AE-C60E0A2F94BD}"/>
                </c:ext>
              </c:extLst>
            </c:dLbl>
            <c:dLbl>
              <c:idx val="1888"/>
              <c:tx>
                <c:rich>
                  <a:bodyPr/>
                  <a:lstStyle/>
                  <a:p>
                    <a:fld id="{F0C56AF1-A358-459A-BF9C-4C9787ABE9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0-4AD7-4CF1-A9AE-C60E0A2F94BD}"/>
                </c:ext>
              </c:extLst>
            </c:dLbl>
            <c:dLbl>
              <c:idx val="1889"/>
              <c:tx>
                <c:rich>
                  <a:bodyPr/>
                  <a:lstStyle/>
                  <a:p>
                    <a:fld id="{50A4E918-9168-401B-9E17-3D7E21830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1-4AD7-4CF1-A9AE-C60E0A2F94BD}"/>
                </c:ext>
              </c:extLst>
            </c:dLbl>
            <c:dLbl>
              <c:idx val="1890"/>
              <c:tx>
                <c:rich>
                  <a:bodyPr/>
                  <a:lstStyle/>
                  <a:p>
                    <a:fld id="{2AE78156-22AC-4B73-A74E-78239F0A18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2-4AD7-4CF1-A9AE-C60E0A2F94BD}"/>
                </c:ext>
              </c:extLst>
            </c:dLbl>
            <c:dLbl>
              <c:idx val="1891"/>
              <c:tx>
                <c:rich>
                  <a:bodyPr/>
                  <a:lstStyle/>
                  <a:p>
                    <a:fld id="{98298384-2B4B-4423-8B30-556448D45C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3-4AD7-4CF1-A9AE-C60E0A2F94BD}"/>
                </c:ext>
              </c:extLst>
            </c:dLbl>
            <c:dLbl>
              <c:idx val="1892"/>
              <c:tx>
                <c:rich>
                  <a:bodyPr/>
                  <a:lstStyle/>
                  <a:p>
                    <a:fld id="{06A35440-50AB-408C-910F-9317B777D3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4-4AD7-4CF1-A9AE-C60E0A2F94BD}"/>
                </c:ext>
              </c:extLst>
            </c:dLbl>
            <c:dLbl>
              <c:idx val="1893"/>
              <c:tx>
                <c:rich>
                  <a:bodyPr/>
                  <a:lstStyle/>
                  <a:p>
                    <a:fld id="{DC198613-B71B-4A57-A1DD-D88523A0D7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5-4AD7-4CF1-A9AE-C60E0A2F94BD}"/>
                </c:ext>
              </c:extLst>
            </c:dLbl>
            <c:dLbl>
              <c:idx val="1894"/>
              <c:tx>
                <c:rich>
                  <a:bodyPr/>
                  <a:lstStyle/>
                  <a:p>
                    <a:fld id="{E8AAF43C-9FD3-4308-B923-FC3630F58B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6-4AD7-4CF1-A9AE-C60E0A2F94BD}"/>
                </c:ext>
              </c:extLst>
            </c:dLbl>
            <c:dLbl>
              <c:idx val="1895"/>
              <c:tx>
                <c:rich>
                  <a:bodyPr/>
                  <a:lstStyle/>
                  <a:p>
                    <a:fld id="{1C2A4F80-A1ED-44B7-AE26-A3A77071AA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7-4AD7-4CF1-A9AE-C60E0A2F94BD}"/>
                </c:ext>
              </c:extLst>
            </c:dLbl>
            <c:dLbl>
              <c:idx val="1896"/>
              <c:tx>
                <c:rich>
                  <a:bodyPr/>
                  <a:lstStyle/>
                  <a:p>
                    <a:fld id="{303068A6-9002-4BF6-8667-9CC69448D1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8-4AD7-4CF1-A9AE-C60E0A2F94BD}"/>
                </c:ext>
              </c:extLst>
            </c:dLbl>
            <c:dLbl>
              <c:idx val="1897"/>
              <c:tx>
                <c:rich>
                  <a:bodyPr/>
                  <a:lstStyle/>
                  <a:p>
                    <a:fld id="{277A3125-88E5-4088-9C7E-B53B1209B3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9-4AD7-4CF1-A9AE-C60E0A2F94BD}"/>
                </c:ext>
              </c:extLst>
            </c:dLbl>
            <c:dLbl>
              <c:idx val="1898"/>
              <c:tx>
                <c:rich>
                  <a:bodyPr/>
                  <a:lstStyle/>
                  <a:p>
                    <a:fld id="{4C6B2B22-E77D-49CE-BB50-064736B90B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A-4AD7-4CF1-A9AE-C60E0A2F94BD}"/>
                </c:ext>
              </c:extLst>
            </c:dLbl>
            <c:dLbl>
              <c:idx val="1899"/>
              <c:tx>
                <c:rich>
                  <a:bodyPr/>
                  <a:lstStyle/>
                  <a:p>
                    <a:fld id="{6F3421DA-B8D7-4EC7-B359-D132943CA6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B-4AD7-4CF1-A9AE-C60E0A2F94BD}"/>
                </c:ext>
              </c:extLst>
            </c:dLbl>
            <c:dLbl>
              <c:idx val="1900"/>
              <c:tx>
                <c:rich>
                  <a:bodyPr/>
                  <a:lstStyle/>
                  <a:p>
                    <a:fld id="{BEFF209D-2EC0-4411-8E7E-8E6FA8A20E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C-4AD7-4CF1-A9AE-C60E0A2F94BD}"/>
                </c:ext>
              </c:extLst>
            </c:dLbl>
            <c:dLbl>
              <c:idx val="1901"/>
              <c:tx>
                <c:rich>
                  <a:bodyPr/>
                  <a:lstStyle/>
                  <a:p>
                    <a:fld id="{386A6469-8351-4B56-91D8-1C15EAC49C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D-4AD7-4CF1-A9AE-C60E0A2F94BD}"/>
                </c:ext>
              </c:extLst>
            </c:dLbl>
            <c:dLbl>
              <c:idx val="1902"/>
              <c:tx>
                <c:rich>
                  <a:bodyPr/>
                  <a:lstStyle/>
                  <a:p>
                    <a:fld id="{B4497D92-3309-4767-BD95-6FEA8B3FE7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E-4AD7-4CF1-A9AE-C60E0A2F94BD}"/>
                </c:ext>
              </c:extLst>
            </c:dLbl>
            <c:dLbl>
              <c:idx val="1903"/>
              <c:tx>
                <c:rich>
                  <a:bodyPr/>
                  <a:lstStyle/>
                  <a:p>
                    <a:fld id="{69B7E75E-4D7D-48A1-BBC4-BBA4FFF3F0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F-4AD7-4CF1-A9AE-C60E0A2F94BD}"/>
                </c:ext>
              </c:extLst>
            </c:dLbl>
            <c:dLbl>
              <c:idx val="1904"/>
              <c:tx>
                <c:rich>
                  <a:bodyPr/>
                  <a:lstStyle/>
                  <a:p>
                    <a:fld id="{B0AB6ABF-595C-4F00-8D05-62E2AA6F24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0-4AD7-4CF1-A9AE-C60E0A2F94BD}"/>
                </c:ext>
              </c:extLst>
            </c:dLbl>
            <c:dLbl>
              <c:idx val="1905"/>
              <c:tx>
                <c:rich>
                  <a:bodyPr/>
                  <a:lstStyle/>
                  <a:p>
                    <a:fld id="{431FEE09-68A2-4256-884C-37309C1350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1-4AD7-4CF1-A9AE-C60E0A2F94BD}"/>
                </c:ext>
              </c:extLst>
            </c:dLbl>
            <c:dLbl>
              <c:idx val="1906"/>
              <c:tx>
                <c:rich>
                  <a:bodyPr/>
                  <a:lstStyle/>
                  <a:p>
                    <a:fld id="{3A224407-3895-42EE-94C8-8F54459B59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2-4AD7-4CF1-A9AE-C60E0A2F94BD}"/>
                </c:ext>
              </c:extLst>
            </c:dLbl>
            <c:dLbl>
              <c:idx val="1907"/>
              <c:tx>
                <c:rich>
                  <a:bodyPr/>
                  <a:lstStyle/>
                  <a:p>
                    <a:fld id="{182EE67F-47D3-462D-BD72-9D9E12499A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3-4AD7-4CF1-A9AE-C60E0A2F94BD}"/>
                </c:ext>
              </c:extLst>
            </c:dLbl>
            <c:dLbl>
              <c:idx val="1908"/>
              <c:tx>
                <c:rich>
                  <a:bodyPr/>
                  <a:lstStyle/>
                  <a:p>
                    <a:fld id="{9B03D416-01C8-468B-89F0-61E1804F68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4-4AD7-4CF1-A9AE-C60E0A2F94BD}"/>
                </c:ext>
              </c:extLst>
            </c:dLbl>
            <c:dLbl>
              <c:idx val="1909"/>
              <c:tx>
                <c:rich>
                  <a:bodyPr/>
                  <a:lstStyle/>
                  <a:p>
                    <a:fld id="{83A34B51-6AA2-4E2F-9E89-DF446FDC83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5-4AD7-4CF1-A9AE-C60E0A2F94BD}"/>
                </c:ext>
              </c:extLst>
            </c:dLbl>
            <c:dLbl>
              <c:idx val="1910"/>
              <c:tx>
                <c:rich>
                  <a:bodyPr/>
                  <a:lstStyle/>
                  <a:p>
                    <a:fld id="{C0731403-0CA5-4089-B632-99B1F4324A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6-4AD7-4CF1-A9AE-C60E0A2F94BD}"/>
                </c:ext>
              </c:extLst>
            </c:dLbl>
            <c:dLbl>
              <c:idx val="1911"/>
              <c:tx>
                <c:rich>
                  <a:bodyPr/>
                  <a:lstStyle/>
                  <a:p>
                    <a:fld id="{B379CB33-8BE6-47CD-8E6A-A136468477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7-4AD7-4CF1-A9AE-C60E0A2F94BD}"/>
                </c:ext>
              </c:extLst>
            </c:dLbl>
            <c:dLbl>
              <c:idx val="1912"/>
              <c:tx>
                <c:rich>
                  <a:bodyPr/>
                  <a:lstStyle/>
                  <a:p>
                    <a:fld id="{26AC0AAA-BF10-4E6B-B359-3F40ED37FD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8-4AD7-4CF1-A9AE-C60E0A2F94BD}"/>
                </c:ext>
              </c:extLst>
            </c:dLbl>
            <c:dLbl>
              <c:idx val="1913"/>
              <c:tx>
                <c:rich>
                  <a:bodyPr/>
                  <a:lstStyle/>
                  <a:p>
                    <a:fld id="{D8DEFB88-AC31-421B-B8A8-6C3980FF75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9-4AD7-4CF1-A9AE-C60E0A2F94BD}"/>
                </c:ext>
              </c:extLst>
            </c:dLbl>
            <c:dLbl>
              <c:idx val="1914"/>
              <c:tx>
                <c:rich>
                  <a:bodyPr/>
                  <a:lstStyle/>
                  <a:p>
                    <a:fld id="{62F3C558-88F5-4905-892C-9770F7DF20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A-4AD7-4CF1-A9AE-C60E0A2F94BD}"/>
                </c:ext>
              </c:extLst>
            </c:dLbl>
            <c:dLbl>
              <c:idx val="1915"/>
              <c:tx>
                <c:rich>
                  <a:bodyPr/>
                  <a:lstStyle/>
                  <a:p>
                    <a:fld id="{F0639F2A-0C00-4E38-835D-3EDD9D0805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B-4AD7-4CF1-A9AE-C60E0A2F94BD}"/>
                </c:ext>
              </c:extLst>
            </c:dLbl>
            <c:dLbl>
              <c:idx val="1916"/>
              <c:tx>
                <c:rich>
                  <a:bodyPr/>
                  <a:lstStyle/>
                  <a:p>
                    <a:fld id="{A789C5AF-16C0-4C2F-9284-1C99F1A7C8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C-4AD7-4CF1-A9AE-C60E0A2F94BD}"/>
                </c:ext>
              </c:extLst>
            </c:dLbl>
            <c:dLbl>
              <c:idx val="1917"/>
              <c:tx>
                <c:rich>
                  <a:bodyPr/>
                  <a:lstStyle/>
                  <a:p>
                    <a:fld id="{F68A0B53-E0A4-408A-ABEC-746919AC2E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D-4AD7-4CF1-A9AE-C60E0A2F94BD}"/>
                </c:ext>
              </c:extLst>
            </c:dLbl>
            <c:dLbl>
              <c:idx val="1918"/>
              <c:tx>
                <c:rich>
                  <a:bodyPr/>
                  <a:lstStyle/>
                  <a:p>
                    <a:fld id="{CEDDF7A9-6BB2-453F-8BEC-9689D3A296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E-4AD7-4CF1-A9AE-C60E0A2F94BD}"/>
                </c:ext>
              </c:extLst>
            </c:dLbl>
            <c:dLbl>
              <c:idx val="1919"/>
              <c:tx>
                <c:rich>
                  <a:bodyPr/>
                  <a:lstStyle/>
                  <a:p>
                    <a:fld id="{3AFBC17C-9002-47F0-8DBA-AEF6EBA6A6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F-4AD7-4CF1-A9AE-C60E0A2F94BD}"/>
                </c:ext>
              </c:extLst>
            </c:dLbl>
            <c:dLbl>
              <c:idx val="1920"/>
              <c:tx>
                <c:rich>
                  <a:bodyPr/>
                  <a:lstStyle/>
                  <a:p>
                    <a:fld id="{DC322D38-8526-4F05-8883-312F5E72A5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0-4AD7-4CF1-A9AE-C60E0A2F94BD}"/>
                </c:ext>
              </c:extLst>
            </c:dLbl>
            <c:dLbl>
              <c:idx val="1921"/>
              <c:tx>
                <c:rich>
                  <a:bodyPr/>
                  <a:lstStyle/>
                  <a:p>
                    <a:fld id="{48C72574-AFEF-464E-9748-845D6ABADD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1-4AD7-4CF1-A9AE-C60E0A2F94BD}"/>
                </c:ext>
              </c:extLst>
            </c:dLbl>
            <c:dLbl>
              <c:idx val="1922"/>
              <c:tx>
                <c:rich>
                  <a:bodyPr/>
                  <a:lstStyle/>
                  <a:p>
                    <a:fld id="{975D3AB9-2F6B-44EF-9B13-D3B7DE372D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2-4AD7-4CF1-A9AE-C60E0A2F94BD}"/>
                </c:ext>
              </c:extLst>
            </c:dLbl>
            <c:dLbl>
              <c:idx val="1923"/>
              <c:tx>
                <c:rich>
                  <a:bodyPr/>
                  <a:lstStyle/>
                  <a:p>
                    <a:fld id="{1A7F17D5-46DA-4867-96B6-7F996E3452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3-4AD7-4CF1-A9AE-C60E0A2F94BD}"/>
                </c:ext>
              </c:extLst>
            </c:dLbl>
            <c:dLbl>
              <c:idx val="1924"/>
              <c:tx>
                <c:rich>
                  <a:bodyPr/>
                  <a:lstStyle/>
                  <a:p>
                    <a:fld id="{476CF2DC-3A7C-4E1C-A149-75EF563FF3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4-4AD7-4CF1-A9AE-C60E0A2F94BD}"/>
                </c:ext>
              </c:extLst>
            </c:dLbl>
            <c:dLbl>
              <c:idx val="1925"/>
              <c:tx>
                <c:rich>
                  <a:bodyPr/>
                  <a:lstStyle/>
                  <a:p>
                    <a:fld id="{EC2B246F-FF6F-410B-958F-D04BDFC7C8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5-4AD7-4CF1-A9AE-C60E0A2F94BD}"/>
                </c:ext>
              </c:extLst>
            </c:dLbl>
            <c:dLbl>
              <c:idx val="1926"/>
              <c:tx>
                <c:rich>
                  <a:bodyPr/>
                  <a:lstStyle/>
                  <a:p>
                    <a:fld id="{C5B74924-A505-4E83-94B5-ABCC1FB4D0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6-4AD7-4CF1-A9AE-C60E0A2F94BD}"/>
                </c:ext>
              </c:extLst>
            </c:dLbl>
            <c:dLbl>
              <c:idx val="1927"/>
              <c:tx>
                <c:rich>
                  <a:bodyPr/>
                  <a:lstStyle/>
                  <a:p>
                    <a:fld id="{E2D6562F-6890-476D-8F4D-8BB8670408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7-4AD7-4CF1-A9AE-C60E0A2F94BD}"/>
                </c:ext>
              </c:extLst>
            </c:dLbl>
            <c:dLbl>
              <c:idx val="1928"/>
              <c:tx>
                <c:rich>
                  <a:bodyPr/>
                  <a:lstStyle/>
                  <a:p>
                    <a:fld id="{3957546B-5B13-4785-AD7C-E04350A28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8-4AD7-4CF1-A9AE-C60E0A2F94BD}"/>
                </c:ext>
              </c:extLst>
            </c:dLbl>
            <c:dLbl>
              <c:idx val="1929"/>
              <c:tx>
                <c:rich>
                  <a:bodyPr/>
                  <a:lstStyle/>
                  <a:p>
                    <a:fld id="{0074EB14-7603-4E21-9327-310F0616C9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9-4AD7-4CF1-A9AE-C60E0A2F94BD}"/>
                </c:ext>
              </c:extLst>
            </c:dLbl>
            <c:dLbl>
              <c:idx val="1930"/>
              <c:tx>
                <c:rich>
                  <a:bodyPr/>
                  <a:lstStyle/>
                  <a:p>
                    <a:fld id="{F8E87B18-E916-4ADE-A552-38D131BDCD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A-4AD7-4CF1-A9AE-C60E0A2F94BD}"/>
                </c:ext>
              </c:extLst>
            </c:dLbl>
            <c:dLbl>
              <c:idx val="1931"/>
              <c:tx>
                <c:rich>
                  <a:bodyPr/>
                  <a:lstStyle/>
                  <a:p>
                    <a:fld id="{63EDBB23-B53D-45AE-B12C-FFBFC130AD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B-4AD7-4CF1-A9AE-C60E0A2F94BD}"/>
                </c:ext>
              </c:extLst>
            </c:dLbl>
            <c:dLbl>
              <c:idx val="1932"/>
              <c:tx>
                <c:rich>
                  <a:bodyPr/>
                  <a:lstStyle/>
                  <a:p>
                    <a:fld id="{6E4891F2-26A7-42CF-8EB9-CEABD0F544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C-4AD7-4CF1-A9AE-C60E0A2F94BD}"/>
                </c:ext>
              </c:extLst>
            </c:dLbl>
            <c:dLbl>
              <c:idx val="1933"/>
              <c:tx>
                <c:rich>
                  <a:bodyPr/>
                  <a:lstStyle/>
                  <a:p>
                    <a:fld id="{72AA4004-8FF0-477D-8229-5174D70A65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D-4AD7-4CF1-A9AE-C60E0A2F94BD}"/>
                </c:ext>
              </c:extLst>
            </c:dLbl>
            <c:dLbl>
              <c:idx val="1934"/>
              <c:tx>
                <c:rich>
                  <a:bodyPr/>
                  <a:lstStyle/>
                  <a:p>
                    <a:fld id="{C591E393-FA0F-4F13-BFF9-AE2340DF7C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E-4AD7-4CF1-A9AE-C60E0A2F94BD}"/>
                </c:ext>
              </c:extLst>
            </c:dLbl>
            <c:dLbl>
              <c:idx val="1935"/>
              <c:tx>
                <c:rich>
                  <a:bodyPr/>
                  <a:lstStyle/>
                  <a:p>
                    <a:fld id="{2E43E084-398C-47A1-B7BB-DA08BA4EA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F-4AD7-4CF1-A9AE-C60E0A2F94BD}"/>
                </c:ext>
              </c:extLst>
            </c:dLbl>
            <c:dLbl>
              <c:idx val="1936"/>
              <c:tx>
                <c:rich>
                  <a:bodyPr/>
                  <a:lstStyle/>
                  <a:p>
                    <a:fld id="{2882A795-B097-44FC-A802-08ADC9FCD2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0-4AD7-4CF1-A9AE-C60E0A2F94BD}"/>
                </c:ext>
              </c:extLst>
            </c:dLbl>
            <c:dLbl>
              <c:idx val="1937"/>
              <c:tx>
                <c:rich>
                  <a:bodyPr/>
                  <a:lstStyle/>
                  <a:p>
                    <a:fld id="{48FF3202-E174-406A-BE89-6B822C741E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1-4AD7-4CF1-A9AE-C60E0A2F94BD}"/>
                </c:ext>
              </c:extLst>
            </c:dLbl>
            <c:dLbl>
              <c:idx val="1938"/>
              <c:tx>
                <c:rich>
                  <a:bodyPr/>
                  <a:lstStyle/>
                  <a:p>
                    <a:fld id="{7FDEC500-F481-4DA2-A255-3A3CEE086F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2-4AD7-4CF1-A9AE-C60E0A2F94BD}"/>
                </c:ext>
              </c:extLst>
            </c:dLbl>
            <c:dLbl>
              <c:idx val="1939"/>
              <c:tx>
                <c:rich>
                  <a:bodyPr/>
                  <a:lstStyle/>
                  <a:p>
                    <a:fld id="{3B02FB07-3B2A-4EFD-847E-E99E64A7F0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3-4AD7-4CF1-A9AE-C60E0A2F94BD}"/>
                </c:ext>
              </c:extLst>
            </c:dLbl>
            <c:dLbl>
              <c:idx val="1940"/>
              <c:tx>
                <c:rich>
                  <a:bodyPr/>
                  <a:lstStyle/>
                  <a:p>
                    <a:fld id="{A8436916-6C18-42D7-9A0F-CA1AE0A91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4-4AD7-4CF1-A9AE-C60E0A2F94BD}"/>
                </c:ext>
              </c:extLst>
            </c:dLbl>
            <c:dLbl>
              <c:idx val="1941"/>
              <c:tx>
                <c:rich>
                  <a:bodyPr/>
                  <a:lstStyle/>
                  <a:p>
                    <a:fld id="{0FAFD3AE-444A-4B60-84B8-1FEA5F5521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5-4AD7-4CF1-A9AE-C60E0A2F94BD}"/>
                </c:ext>
              </c:extLst>
            </c:dLbl>
            <c:dLbl>
              <c:idx val="1942"/>
              <c:tx>
                <c:rich>
                  <a:bodyPr/>
                  <a:lstStyle/>
                  <a:p>
                    <a:fld id="{724A34F2-D5A8-4A16-B9C5-02270C10AB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6-4AD7-4CF1-A9AE-C60E0A2F94BD}"/>
                </c:ext>
              </c:extLst>
            </c:dLbl>
            <c:dLbl>
              <c:idx val="1943"/>
              <c:tx>
                <c:rich>
                  <a:bodyPr/>
                  <a:lstStyle/>
                  <a:p>
                    <a:fld id="{B2EC412B-2127-415C-8E94-5133BA2AA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7-4AD7-4CF1-A9AE-C60E0A2F94BD}"/>
                </c:ext>
              </c:extLst>
            </c:dLbl>
            <c:dLbl>
              <c:idx val="1944"/>
              <c:tx>
                <c:rich>
                  <a:bodyPr/>
                  <a:lstStyle/>
                  <a:p>
                    <a:fld id="{6A28B2E8-4B16-4CD3-A555-9550A95977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8-4AD7-4CF1-A9AE-C60E0A2F94BD}"/>
                </c:ext>
              </c:extLst>
            </c:dLbl>
            <c:dLbl>
              <c:idx val="1945"/>
              <c:tx>
                <c:rich>
                  <a:bodyPr/>
                  <a:lstStyle/>
                  <a:p>
                    <a:fld id="{DA129CD7-3310-4C44-B764-42E7457160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9-4AD7-4CF1-A9AE-C60E0A2F94BD}"/>
                </c:ext>
              </c:extLst>
            </c:dLbl>
            <c:dLbl>
              <c:idx val="1946"/>
              <c:tx>
                <c:rich>
                  <a:bodyPr/>
                  <a:lstStyle/>
                  <a:p>
                    <a:fld id="{FAA9EDF6-FEE4-40C7-AA01-8EF8F1DE85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A-4AD7-4CF1-A9AE-C60E0A2F94BD}"/>
                </c:ext>
              </c:extLst>
            </c:dLbl>
            <c:dLbl>
              <c:idx val="1947"/>
              <c:tx>
                <c:rich>
                  <a:bodyPr/>
                  <a:lstStyle/>
                  <a:p>
                    <a:fld id="{C9088E02-BDDF-4E2A-8CD9-A0340AEF2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B-4AD7-4CF1-A9AE-C60E0A2F94BD}"/>
                </c:ext>
              </c:extLst>
            </c:dLbl>
            <c:dLbl>
              <c:idx val="1948"/>
              <c:tx>
                <c:rich>
                  <a:bodyPr/>
                  <a:lstStyle/>
                  <a:p>
                    <a:fld id="{0051DF16-FDC2-44B2-B4E0-1851670C08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C-4AD7-4CF1-A9AE-C60E0A2F94BD}"/>
                </c:ext>
              </c:extLst>
            </c:dLbl>
            <c:dLbl>
              <c:idx val="1949"/>
              <c:tx>
                <c:rich>
                  <a:bodyPr/>
                  <a:lstStyle/>
                  <a:p>
                    <a:fld id="{D6829BD2-CBCD-4C02-9A50-F263604E8A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D-4AD7-4CF1-A9AE-C60E0A2F94BD}"/>
                </c:ext>
              </c:extLst>
            </c:dLbl>
            <c:dLbl>
              <c:idx val="1950"/>
              <c:tx>
                <c:rich>
                  <a:bodyPr/>
                  <a:lstStyle/>
                  <a:p>
                    <a:fld id="{07E53E32-9A70-4D8E-ACC3-8FDCD22D6D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E-4AD7-4CF1-A9AE-C60E0A2F94BD}"/>
                </c:ext>
              </c:extLst>
            </c:dLbl>
            <c:dLbl>
              <c:idx val="1951"/>
              <c:tx>
                <c:rich>
                  <a:bodyPr/>
                  <a:lstStyle/>
                  <a:p>
                    <a:fld id="{F54B3373-41F1-432E-A794-DDB08DE991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F-4AD7-4CF1-A9AE-C60E0A2F94BD}"/>
                </c:ext>
              </c:extLst>
            </c:dLbl>
            <c:dLbl>
              <c:idx val="1952"/>
              <c:tx>
                <c:rich>
                  <a:bodyPr/>
                  <a:lstStyle/>
                  <a:p>
                    <a:fld id="{94153C60-7070-40DD-BCD7-80F216442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0-4AD7-4CF1-A9AE-C60E0A2F94BD}"/>
                </c:ext>
              </c:extLst>
            </c:dLbl>
            <c:dLbl>
              <c:idx val="1953"/>
              <c:tx>
                <c:rich>
                  <a:bodyPr/>
                  <a:lstStyle/>
                  <a:p>
                    <a:fld id="{610EBA66-377D-49BA-8FB9-5DC8AACF4D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1-4AD7-4CF1-A9AE-C60E0A2F94BD}"/>
                </c:ext>
              </c:extLst>
            </c:dLbl>
            <c:dLbl>
              <c:idx val="1954"/>
              <c:tx>
                <c:rich>
                  <a:bodyPr/>
                  <a:lstStyle/>
                  <a:p>
                    <a:fld id="{0FE4960C-2B53-4728-BBD7-7269E8539F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2-4AD7-4CF1-A9AE-C60E0A2F94BD}"/>
                </c:ext>
              </c:extLst>
            </c:dLbl>
            <c:dLbl>
              <c:idx val="1955"/>
              <c:tx>
                <c:rich>
                  <a:bodyPr/>
                  <a:lstStyle/>
                  <a:p>
                    <a:fld id="{54A58CAE-BECB-4CF1-94A1-78DDF952F9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3-4AD7-4CF1-A9AE-C60E0A2F94BD}"/>
                </c:ext>
              </c:extLst>
            </c:dLbl>
            <c:dLbl>
              <c:idx val="1956"/>
              <c:tx>
                <c:rich>
                  <a:bodyPr/>
                  <a:lstStyle/>
                  <a:p>
                    <a:fld id="{48833217-79E9-4AAA-960C-5C98BB02DE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4-4AD7-4CF1-A9AE-C60E0A2F94BD}"/>
                </c:ext>
              </c:extLst>
            </c:dLbl>
            <c:dLbl>
              <c:idx val="1957"/>
              <c:tx>
                <c:rich>
                  <a:bodyPr/>
                  <a:lstStyle/>
                  <a:p>
                    <a:fld id="{23D1CFBF-1A20-4F8F-8A78-5129017A34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5-4AD7-4CF1-A9AE-C60E0A2F94BD}"/>
                </c:ext>
              </c:extLst>
            </c:dLbl>
            <c:dLbl>
              <c:idx val="1958"/>
              <c:tx>
                <c:rich>
                  <a:bodyPr/>
                  <a:lstStyle/>
                  <a:p>
                    <a:fld id="{C162EC6E-A062-435D-B680-1A702D1CD2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6-4AD7-4CF1-A9AE-C60E0A2F94BD}"/>
                </c:ext>
              </c:extLst>
            </c:dLbl>
            <c:dLbl>
              <c:idx val="1959"/>
              <c:tx>
                <c:rich>
                  <a:bodyPr/>
                  <a:lstStyle/>
                  <a:p>
                    <a:fld id="{D793F284-2669-4D41-8D46-4851705EC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7-4AD7-4CF1-A9AE-C60E0A2F94BD}"/>
                </c:ext>
              </c:extLst>
            </c:dLbl>
            <c:dLbl>
              <c:idx val="1960"/>
              <c:tx>
                <c:rich>
                  <a:bodyPr/>
                  <a:lstStyle/>
                  <a:p>
                    <a:fld id="{D43868D5-9574-4E51-8034-3972A6892B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8-4AD7-4CF1-A9AE-C60E0A2F94BD}"/>
                </c:ext>
              </c:extLst>
            </c:dLbl>
            <c:dLbl>
              <c:idx val="1961"/>
              <c:tx>
                <c:rich>
                  <a:bodyPr/>
                  <a:lstStyle/>
                  <a:p>
                    <a:fld id="{A13E103A-7B3E-4E29-835E-A8A5584BDF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9-4AD7-4CF1-A9AE-C60E0A2F94BD}"/>
                </c:ext>
              </c:extLst>
            </c:dLbl>
            <c:dLbl>
              <c:idx val="1962"/>
              <c:tx>
                <c:rich>
                  <a:bodyPr/>
                  <a:lstStyle/>
                  <a:p>
                    <a:fld id="{374CFC96-F14D-4415-B0C9-029FC47347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A-4AD7-4CF1-A9AE-C60E0A2F94BD}"/>
                </c:ext>
              </c:extLst>
            </c:dLbl>
            <c:dLbl>
              <c:idx val="1963"/>
              <c:tx>
                <c:rich>
                  <a:bodyPr/>
                  <a:lstStyle/>
                  <a:p>
                    <a:fld id="{B165CD9D-DAF2-4C78-8F39-C8A6144076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B-4AD7-4CF1-A9AE-C60E0A2F94BD}"/>
                </c:ext>
              </c:extLst>
            </c:dLbl>
            <c:dLbl>
              <c:idx val="1964"/>
              <c:tx>
                <c:rich>
                  <a:bodyPr/>
                  <a:lstStyle/>
                  <a:p>
                    <a:fld id="{2798920A-867F-4774-8026-1EE1013A5A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C-4AD7-4CF1-A9AE-C60E0A2F94BD}"/>
                </c:ext>
              </c:extLst>
            </c:dLbl>
            <c:dLbl>
              <c:idx val="1965"/>
              <c:tx>
                <c:rich>
                  <a:bodyPr/>
                  <a:lstStyle/>
                  <a:p>
                    <a:fld id="{740ABBE1-3780-47EA-A1D3-D60640D1AC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D-4AD7-4CF1-A9AE-C60E0A2F94BD}"/>
                </c:ext>
              </c:extLst>
            </c:dLbl>
            <c:dLbl>
              <c:idx val="1966"/>
              <c:tx>
                <c:rich>
                  <a:bodyPr/>
                  <a:lstStyle/>
                  <a:p>
                    <a:fld id="{4A5DC698-753F-4050-AF68-780FD61E17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E-4AD7-4CF1-A9AE-C60E0A2F94BD}"/>
                </c:ext>
              </c:extLst>
            </c:dLbl>
            <c:dLbl>
              <c:idx val="1967"/>
              <c:tx>
                <c:rich>
                  <a:bodyPr/>
                  <a:lstStyle/>
                  <a:p>
                    <a:fld id="{6910BEE1-A58B-496D-946F-5AB5CDE9E3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F-4AD7-4CF1-A9AE-C60E0A2F94BD}"/>
                </c:ext>
              </c:extLst>
            </c:dLbl>
            <c:dLbl>
              <c:idx val="1968"/>
              <c:tx>
                <c:rich>
                  <a:bodyPr/>
                  <a:lstStyle/>
                  <a:p>
                    <a:fld id="{E33AD923-F741-413E-8BD1-48E4503891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0-4AD7-4CF1-A9AE-C60E0A2F94BD}"/>
                </c:ext>
              </c:extLst>
            </c:dLbl>
            <c:dLbl>
              <c:idx val="1969"/>
              <c:tx>
                <c:rich>
                  <a:bodyPr/>
                  <a:lstStyle/>
                  <a:p>
                    <a:fld id="{CDCF5A0B-02C3-4476-85E6-B2B9B60CFF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1-4AD7-4CF1-A9AE-C60E0A2F94BD}"/>
                </c:ext>
              </c:extLst>
            </c:dLbl>
            <c:dLbl>
              <c:idx val="1970"/>
              <c:tx>
                <c:rich>
                  <a:bodyPr/>
                  <a:lstStyle/>
                  <a:p>
                    <a:fld id="{BE395079-3766-483C-B04E-4ED2925494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2-4AD7-4CF1-A9AE-C60E0A2F94BD}"/>
                </c:ext>
              </c:extLst>
            </c:dLbl>
            <c:dLbl>
              <c:idx val="1971"/>
              <c:tx>
                <c:rich>
                  <a:bodyPr/>
                  <a:lstStyle/>
                  <a:p>
                    <a:fld id="{68230132-DE3B-44EA-810B-3BE90061F7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3-4AD7-4CF1-A9AE-C60E0A2F94BD}"/>
                </c:ext>
              </c:extLst>
            </c:dLbl>
            <c:dLbl>
              <c:idx val="1972"/>
              <c:tx>
                <c:rich>
                  <a:bodyPr/>
                  <a:lstStyle/>
                  <a:p>
                    <a:fld id="{0207EBE3-8F06-4E63-9995-AC19B0813A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4-4AD7-4CF1-A9AE-C60E0A2F94BD}"/>
                </c:ext>
              </c:extLst>
            </c:dLbl>
            <c:dLbl>
              <c:idx val="1973"/>
              <c:tx>
                <c:rich>
                  <a:bodyPr/>
                  <a:lstStyle/>
                  <a:p>
                    <a:fld id="{4B9FC638-96B4-404B-9D7C-3CAB9F3646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5-4AD7-4CF1-A9AE-C60E0A2F94BD}"/>
                </c:ext>
              </c:extLst>
            </c:dLbl>
            <c:dLbl>
              <c:idx val="1974"/>
              <c:tx>
                <c:rich>
                  <a:bodyPr/>
                  <a:lstStyle/>
                  <a:p>
                    <a:fld id="{ACA56FC8-05F0-4554-97DE-E0AA218ECA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6-4AD7-4CF1-A9AE-C60E0A2F94BD}"/>
                </c:ext>
              </c:extLst>
            </c:dLbl>
            <c:dLbl>
              <c:idx val="1975"/>
              <c:tx>
                <c:rich>
                  <a:bodyPr/>
                  <a:lstStyle/>
                  <a:p>
                    <a:fld id="{8589670A-6AA4-4802-A99A-947E627391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7-4AD7-4CF1-A9AE-C60E0A2F94BD}"/>
                </c:ext>
              </c:extLst>
            </c:dLbl>
            <c:dLbl>
              <c:idx val="1976"/>
              <c:tx>
                <c:rich>
                  <a:bodyPr/>
                  <a:lstStyle/>
                  <a:p>
                    <a:fld id="{25D10321-32AF-4EBC-B717-ED9905BE0D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8-4AD7-4CF1-A9AE-C60E0A2F94BD}"/>
                </c:ext>
              </c:extLst>
            </c:dLbl>
            <c:dLbl>
              <c:idx val="1977"/>
              <c:tx>
                <c:rich>
                  <a:bodyPr/>
                  <a:lstStyle/>
                  <a:p>
                    <a:fld id="{C727AC47-5863-43CA-8FDE-6146F1B7CC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9-4AD7-4CF1-A9AE-C60E0A2F94BD}"/>
                </c:ext>
              </c:extLst>
            </c:dLbl>
            <c:dLbl>
              <c:idx val="1978"/>
              <c:tx>
                <c:rich>
                  <a:bodyPr/>
                  <a:lstStyle/>
                  <a:p>
                    <a:fld id="{6144E718-DC8E-492D-ACF9-02DE74403B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A-4AD7-4CF1-A9AE-C60E0A2F94BD}"/>
                </c:ext>
              </c:extLst>
            </c:dLbl>
            <c:dLbl>
              <c:idx val="1979"/>
              <c:tx>
                <c:rich>
                  <a:bodyPr/>
                  <a:lstStyle/>
                  <a:p>
                    <a:fld id="{F6DD72A0-EBEC-46D3-9BBD-0734F09D2F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B-4AD7-4CF1-A9AE-C60E0A2F94BD}"/>
                </c:ext>
              </c:extLst>
            </c:dLbl>
            <c:dLbl>
              <c:idx val="1980"/>
              <c:tx>
                <c:rich>
                  <a:bodyPr/>
                  <a:lstStyle/>
                  <a:p>
                    <a:fld id="{FE146F00-F241-4C97-829B-BFF2B2C9F1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C-4AD7-4CF1-A9AE-C60E0A2F94BD}"/>
                </c:ext>
              </c:extLst>
            </c:dLbl>
            <c:dLbl>
              <c:idx val="1981"/>
              <c:tx>
                <c:rich>
                  <a:bodyPr/>
                  <a:lstStyle/>
                  <a:p>
                    <a:fld id="{E2F137CF-B360-4E1A-AD3A-C24221E4C1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D-4AD7-4CF1-A9AE-C60E0A2F94BD}"/>
                </c:ext>
              </c:extLst>
            </c:dLbl>
            <c:dLbl>
              <c:idx val="1982"/>
              <c:tx>
                <c:rich>
                  <a:bodyPr/>
                  <a:lstStyle/>
                  <a:p>
                    <a:fld id="{6E9E0DFF-E440-4F6F-A6D6-D0EFCF1482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E-4AD7-4CF1-A9AE-C60E0A2F94BD}"/>
                </c:ext>
              </c:extLst>
            </c:dLbl>
            <c:dLbl>
              <c:idx val="1983"/>
              <c:tx>
                <c:rich>
                  <a:bodyPr/>
                  <a:lstStyle/>
                  <a:p>
                    <a:fld id="{298D1C15-6CD7-4C65-A1A2-15906233A6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F-4AD7-4CF1-A9AE-C60E0A2F94BD}"/>
                </c:ext>
              </c:extLst>
            </c:dLbl>
            <c:dLbl>
              <c:idx val="1984"/>
              <c:tx>
                <c:rich>
                  <a:bodyPr/>
                  <a:lstStyle/>
                  <a:p>
                    <a:fld id="{16FA4593-6C16-45D5-B949-7B3389A87F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0-4AD7-4CF1-A9AE-C60E0A2F94BD}"/>
                </c:ext>
              </c:extLst>
            </c:dLbl>
            <c:dLbl>
              <c:idx val="1985"/>
              <c:tx>
                <c:rich>
                  <a:bodyPr/>
                  <a:lstStyle/>
                  <a:p>
                    <a:fld id="{EE4E1144-3797-4772-BAA6-00E5CF3FB3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1-4AD7-4CF1-A9AE-C60E0A2F94BD}"/>
                </c:ext>
              </c:extLst>
            </c:dLbl>
            <c:dLbl>
              <c:idx val="1986"/>
              <c:tx>
                <c:rich>
                  <a:bodyPr/>
                  <a:lstStyle/>
                  <a:p>
                    <a:fld id="{86D23BB4-FDEA-4737-93DB-B4BC877C35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2-4AD7-4CF1-A9AE-C60E0A2F94BD}"/>
                </c:ext>
              </c:extLst>
            </c:dLbl>
            <c:dLbl>
              <c:idx val="1987"/>
              <c:tx>
                <c:rich>
                  <a:bodyPr/>
                  <a:lstStyle/>
                  <a:p>
                    <a:fld id="{58524CC6-BDEE-4588-8E89-015333D2BD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3-4AD7-4CF1-A9AE-C60E0A2F94BD}"/>
                </c:ext>
              </c:extLst>
            </c:dLbl>
            <c:dLbl>
              <c:idx val="1988"/>
              <c:tx>
                <c:rich>
                  <a:bodyPr/>
                  <a:lstStyle/>
                  <a:p>
                    <a:fld id="{05882018-B13F-462D-B5F8-BE88E84F6D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4-4AD7-4CF1-A9AE-C60E0A2F94BD}"/>
                </c:ext>
              </c:extLst>
            </c:dLbl>
            <c:dLbl>
              <c:idx val="1989"/>
              <c:tx>
                <c:rich>
                  <a:bodyPr/>
                  <a:lstStyle/>
                  <a:p>
                    <a:fld id="{6522B2A3-A325-4E2B-A78F-BB527817B0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5-4AD7-4CF1-A9AE-C60E0A2F94BD}"/>
                </c:ext>
              </c:extLst>
            </c:dLbl>
            <c:dLbl>
              <c:idx val="1990"/>
              <c:tx>
                <c:rich>
                  <a:bodyPr/>
                  <a:lstStyle/>
                  <a:p>
                    <a:fld id="{AC51888D-6AFE-4AF1-81D2-D71089AC01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6-4AD7-4CF1-A9AE-C60E0A2F94BD}"/>
                </c:ext>
              </c:extLst>
            </c:dLbl>
            <c:dLbl>
              <c:idx val="1991"/>
              <c:tx>
                <c:rich>
                  <a:bodyPr/>
                  <a:lstStyle/>
                  <a:p>
                    <a:fld id="{D87910AD-DCFA-4F79-AA2E-87066DCBD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7-4AD7-4CF1-A9AE-C60E0A2F94BD}"/>
                </c:ext>
              </c:extLst>
            </c:dLbl>
            <c:dLbl>
              <c:idx val="1992"/>
              <c:tx>
                <c:rich>
                  <a:bodyPr/>
                  <a:lstStyle/>
                  <a:p>
                    <a:fld id="{3D1F91D5-540B-4158-8AD0-DD5C1D3332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8-4AD7-4CF1-A9AE-C60E0A2F94BD}"/>
                </c:ext>
              </c:extLst>
            </c:dLbl>
            <c:dLbl>
              <c:idx val="1993"/>
              <c:tx>
                <c:rich>
                  <a:bodyPr/>
                  <a:lstStyle/>
                  <a:p>
                    <a:fld id="{A131681D-1E86-48AA-95B6-AE8207E2A8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9-4AD7-4CF1-A9AE-C60E0A2F94BD}"/>
                </c:ext>
              </c:extLst>
            </c:dLbl>
            <c:dLbl>
              <c:idx val="1994"/>
              <c:tx>
                <c:rich>
                  <a:bodyPr/>
                  <a:lstStyle/>
                  <a:p>
                    <a:fld id="{D0870B6C-63FC-4E28-98AE-9981271501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A-4AD7-4CF1-A9AE-C60E0A2F94BD}"/>
                </c:ext>
              </c:extLst>
            </c:dLbl>
            <c:dLbl>
              <c:idx val="1995"/>
              <c:tx>
                <c:rich>
                  <a:bodyPr/>
                  <a:lstStyle/>
                  <a:p>
                    <a:fld id="{954E76BE-1841-450F-ABE4-9AFA29A808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B-4AD7-4CF1-A9AE-C60E0A2F94BD}"/>
                </c:ext>
              </c:extLst>
            </c:dLbl>
            <c:dLbl>
              <c:idx val="1996"/>
              <c:tx>
                <c:rich>
                  <a:bodyPr/>
                  <a:lstStyle/>
                  <a:p>
                    <a:fld id="{53D4B09E-33E1-46BF-90C8-0EEFFBC180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C-4AD7-4CF1-A9AE-C60E0A2F94BD}"/>
                </c:ext>
              </c:extLst>
            </c:dLbl>
            <c:dLbl>
              <c:idx val="1997"/>
              <c:tx>
                <c:rich>
                  <a:bodyPr/>
                  <a:lstStyle/>
                  <a:p>
                    <a:fld id="{6052334C-79D5-466E-82E1-28BA1D028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D-4AD7-4CF1-A9AE-C60E0A2F94BD}"/>
                </c:ext>
              </c:extLst>
            </c:dLbl>
            <c:dLbl>
              <c:idx val="1998"/>
              <c:tx>
                <c:rich>
                  <a:bodyPr/>
                  <a:lstStyle/>
                  <a:p>
                    <a:fld id="{D336C68B-C695-4B0A-BCCF-C814FB3F83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E-4AD7-4CF1-A9AE-C60E0A2F94BD}"/>
                </c:ext>
              </c:extLst>
            </c:dLbl>
            <c:dLbl>
              <c:idx val="1999"/>
              <c:tx>
                <c:rich>
                  <a:bodyPr/>
                  <a:lstStyle/>
                  <a:p>
                    <a:fld id="{05AC6FC8-DDD9-421F-A0A8-1ED4E05393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F-4AD7-4CF1-A9AE-C60E0A2F94BD}"/>
                </c:ext>
              </c:extLst>
            </c:dLbl>
            <c:dLbl>
              <c:idx val="2000"/>
              <c:tx>
                <c:rich>
                  <a:bodyPr/>
                  <a:lstStyle/>
                  <a:p>
                    <a:fld id="{FCFA4DE9-3EC2-434D-AA8B-4CFDFAFA24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0-4AD7-4CF1-A9AE-C60E0A2F94BD}"/>
                </c:ext>
              </c:extLst>
            </c:dLbl>
            <c:dLbl>
              <c:idx val="2001"/>
              <c:tx>
                <c:rich>
                  <a:bodyPr/>
                  <a:lstStyle/>
                  <a:p>
                    <a:fld id="{D420FFE7-703A-4B7C-ADE9-CDD0C18CEF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1-4AD7-4CF1-A9AE-C60E0A2F94BD}"/>
                </c:ext>
              </c:extLst>
            </c:dLbl>
            <c:dLbl>
              <c:idx val="2002"/>
              <c:tx>
                <c:rich>
                  <a:bodyPr/>
                  <a:lstStyle/>
                  <a:p>
                    <a:fld id="{BCA3888E-65B9-4950-A33B-357E2D173D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2-4AD7-4CF1-A9AE-C60E0A2F94BD}"/>
                </c:ext>
              </c:extLst>
            </c:dLbl>
            <c:dLbl>
              <c:idx val="2003"/>
              <c:tx>
                <c:rich>
                  <a:bodyPr/>
                  <a:lstStyle/>
                  <a:p>
                    <a:fld id="{EF5FADFA-5F7A-4430-AAFD-8A9CB48743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3-4AD7-4CF1-A9AE-C60E0A2F94BD}"/>
                </c:ext>
              </c:extLst>
            </c:dLbl>
            <c:dLbl>
              <c:idx val="2004"/>
              <c:tx>
                <c:rich>
                  <a:bodyPr/>
                  <a:lstStyle/>
                  <a:p>
                    <a:fld id="{46DE8ADB-085E-416A-9A40-784F22D66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4-4AD7-4CF1-A9AE-C60E0A2F94BD}"/>
                </c:ext>
              </c:extLst>
            </c:dLbl>
            <c:dLbl>
              <c:idx val="2005"/>
              <c:tx>
                <c:rich>
                  <a:bodyPr/>
                  <a:lstStyle/>
                  <a:p>
                    <a:fld id="{3961DCB1-3055-4902-9193-0487F5FF08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5-4AD7-4CF1-A9AE-C60E0A2F94BD}"/>
                </c:ext>
              </c:extLst>
            </c:dLbl>
            <c:dLbl>
              <c:idx val="2006"/>
              <c:tx>
                <c:rich>
                  <a:bodyPr/>
                  <a:lstStyle/>
                  <a:p>
                    <a:fld id="{DFB5105E-C884-401D-AD9C-893701597D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6-4AD7-4CF1-A9AE-C60E0A2F94BD}"/>
                </c:ext>
              </c:extLst>
            </c:dLbl>
            <c:dLbl>
              <c:idx val="2007"/>
              <c:tx>
                <c:rich>
                  <a:bodyPr/>
                  <a:lstStyle/>
                  <a:p>
                    <a:fld id="{6FA278D5-3A8E-4470-BFFC-C325691B5B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7-4AD7-4CF1-A9AE-C60E0A2F94BD}"/>
                </c:ext>
              </c:extLst>
            </c:dLbl>
            <c:dLbl>
              <c:idx val="2008"/>
              <c:tx>
                <c:rich>
                  <a:bodyPr/>
                  <a:lstStyle/>
                  <a:p>
                    <a:fld id="{4C5EC405-12D6-40F3-9F3D-11787F211E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8-4AD7-4CF1-A9AE-C60E0A2F94BD}"/>
                </c:ext>
              </c:extLst>
            </c:dLbl>
            <c:dLbl>
              <c:idx val="2009"/>
              <c:tx>
                <c:rich>
                  <a:bodyPr/>
                  <a:lstStyle/>
                  <a:p>
                    <a:fld id="{03615407-E7BC-4CA7-A2D8-4AAD24E2A6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9-4AD7-4CF1-A9AE-C60E0A2F94BD}"/>
                </c:ext>
              </c:extLst>
            </c:dLbl>
            <c:dLbl>
              <c:idx val="2010"/>
              <c:tx>
                <c:rich>
                  <a:bodyPr/>
                  <a:lstStyle/>
                  <a:p>
                    <a:fld id="{5B9C488E-A018-4B02-8DA9-D3DBFEFF70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A-4AD7-4CF1-A9AE-C60E0A2F94BD}"/>
                </c:ext>
              </c:extLst>
            </c:dLbl>
            <c:dLbl>
              <c:idx val="2011"/>
              <c:tx>
                <c:rich>
                  <a:bodyPr/>
                  <a:lstStyle/>
                  <a:p>
                    <a:fld id="{0605DBBA-EB7B-43A3-B2A2-346B044313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B-4AD7-4CF1-A9AE-C60E0A2F94BD}"/>
                </c:ext>
              </c:extLst>
            </c:dLbl>
            <c:dLbl>
              <c:idx val="2012"/>
              <c:tx>
                <c:rich>
                  <a:bodyPr/>
                  <a:lstStyle/>
                  <a:p>
                    <a:fld id="{1B00226E-5B42-45D0-88A8-4A233DBDF7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C-4AD7-4CF1-A9AE-C60E0A2F94BD}"/>
                </c:ext>
              </c:extLst>
            </c:dLbl>
            <c:dLbl>
              <c:idx val="2013"/>
              <c:tx>
                <c:rich>
                  <a:bodyPr/>
                  <a:lstStyle/>
                  <a:p>
                    <a:fld id="{8E192696-8277-45E2-B2CC-02E861A993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D-4AD7-4CF1-A9AE-C60E0A2F94BD}"/>
                </c:ext>
              </c:extLst>
            </c:dLbl>
            <c:dLbl>
              <c:idx val="2014"/>
              <c:tx>
                <c:rich>
                  <a:bodyPr/>
                  <a:lstStyle/>
                  <a:p>
                    <a:fld id="{FBC95B41-0D31-4A0E-8D38-3475BBB044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E-4AD7-4CF1-A9AE-C60E0A2F94BD}"/>
                </c:ext>
              </c:extLst>
            </c:dLbl>
            <c:dLbl>
              <c:idx val="2015"/>
              <c:tx>
                <c:rich>
                  <a:bodyPr/>
                  <a:lstStyle/>
                  <a:p>
                    <a:fld id="{7F7F01C3-99D2-4099-BE6D-ADDE1A4037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F-4AD7-4CF1-A9AE-C60E0A2F94BD}"/>
                </c:ext>
              </c:extLst>
            </c:dLbl>
            <c:dLbl>
              <c:idx val="2016"/>
              <c:tx>
                <c:rich>
                  <a:bodyPr/>
                  <a:lstStyle/>
                  <a:p>
                    <a:fld id="{8217AD7C-BA97-4E25-9D1D-D6967FC806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0-4AD7-4CF1-A9AE-C60E0A2F94BD}"/>
                </c:ext>
              </c:extLst>
            </c:dLbl>
            <c:dLbl>
              <c:idx val="2017"/>
              <c:tx>
                <c:rich>
                  <a:bodyPr/>
                  <a:lstStyle/>
                  <a:p>
                    <a:fld id="{D708C1E7-D1C1-49D1-AE3D-6FA4A9EB6B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1-4AD7-4CF1-A9AE-C60E0A2F94BD}"/>
                </c:ext>
              </c:extLst>
            </c:dLbl>
            <c:dLbl>
              <c:idx val="2018"/>
              <c:tx>
                <c:rich>
                  <a:bodyPr/>
                  <a:lstStyle/>
                  <a:p>
                    <a:fld id="{B2BE5964-4DD6-4A1C-B65B-92F757F2D3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2-4AD7-4CF1-A9AE-C60E0A2F94BD}"/>
                </c:ext>
              </c:extLst>
            </c:dLbl>
            <c:dLbl>
              <c:idx val="2019"/>
              <c:tx>
                <c:rich>
                  <a:bodyPr/>
                  <a:lstStyle/>
                  <a:p>
                    <a:fld id="{E4B195B1-D338-44B0-A539-D15413DAB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3-4AD7-4CF1-A9AE-C60E0A2F94BD}"/>
                </c:ext>
              </c:extLst>
            </c:dLbl>
            <c:dLbl>
              <c:idx val="2020"/>
              <c:tx>
                <c:rich>
                  <a:bodyPr/>
                  <a:lstStyle/>
                  <a:p>
                    <a:fld id="{A0F27F62-80AF-44FC-91C6-6EBAF01F3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4-4AD7-4CF1-A9AE-C60E0A2F94BD}"/>
                </c:ext>
              </c:extLst>
            </c:dLbl>
            <c:dLbl>
              <c:idx val="2021"/>
              <c:tx>
                <c:rich>
                  <a:bodyPr/>
                  <a:lstStyle/>
                  <a:p>
                    <a:fld id="{1037C625-A61F-4D74-823F-EB253B2762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5-4AD7-4CF1-A9AE-C60E0A2F94BD}"/>
                </c:ext>
              </c:extLst>
            </c:dLbl>
            <c:dLbl>
              <c:idx val="2022"/>
              <c:tx>
                <c:rich>
                  <a:bodyPr/>
                  <a:lstStyle/>
                  <a:p>
                    <a:fld id="{7B0E34EF-DAB0-43B0-BDA8-EC86FBCDD4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6-4AD7-4CF1-A9AE-C60E0A2F94BD}"/>
                </c:ext>
              </c:extLst>
            </c:dLbl>
            <c:dLbl>
              <c:idx val="2023"/>
              <c:tx>
                <c:rich>
                  <a:bodyPr/>
                  <a:lstStyle/>
                  <a:p>
                    <a:fld id="{8EA96D86-F5EE-40A0-9A6E-5F44FBD996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7-4AD7-4CF1-A9AE-C60E0A2F94BD}"/>
                </c:ext>
              </c:extLst>
            </c:dLbl>
            <c:dLbl>
              <c:idx val="2024"/>
              <c:tx>
                <c:rich>
                  <a:bodyPr/>
                  <a:lstStyle/>
                  <a:p>
                    <a:fld id="{DDBE966F-F2F5-4468-B12E-328F0821C3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8-4AD7-4CF1-A9AE-C60E0A2F94BD}"/>
                </c:ext>
              </c:extLst>
            </c:dLbl>
            <c:dLbl>
              <c:idx val="2025"/>
              <c:tx>
                <c:rich>
                  <a:bodyPr/>
                  <a:lstStyle/>
                  <a:p>
                    <a:fld id="{661F66AE-A49B-496E-9EE7-2FC2CC8BF3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9-4AD7-4CF1-A9AE-C60E0A2F94BD}"/>
                </c:ext>
              </c:extLst>
            </c:dLbl>
            <c:dLbl>
              <c:idx val="2026"/>
              <c:tx>
                <c:rich>
                  <a:bodyPr/>
                  <a:lstStyle/>
                  <a:p>
                    <a:fld id="{33011BFC-06C1-4505-B067-3D58E5C572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A-4AD7-4CF1-A9AE-C60E0A2F94BD}"/>
                </c:ext>
              </c:extLst>
            </c:dLbl>
            <c:dLbl>
              <c:idx val="2027"/>
              <c:tx>
                <c:rich>
                  <a:bodyPr/>
                  <a:lstStyle/>
                  <a:p>
                    <a:fld id="{39333A41-6E07-4255-B23F-A8138682A3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B-4AD7-4CF1-A9AE-C60E0A2F94BD}"/>
                </c:ext>
              </c:extLst>
            </c:dLbl>
            <c:dLbl>
              <c:idx val="2028"/>
              <c:tx>
                <c:rich>
                  <a:bodyPr/>
                  <a:lstStyle/>
                  <a:p>
                    <a:fld id="{43E33EE8-F1CE-4339-84BF-78E2A65FF5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C-4AD7-4CF1-A9AE-C60E0A2F94BD}"/>
                </c:ext>
              </c:extLst>
            </c:dLbl>
            <c:dLbl>
              <c:idx val="2029"/>
              <c:tx>
                <c:rich>
                  <a:bodyPr/>
                  <a:lstStyle/>
                  <a:p>
                    <a:fld id="{0D315611-BD8B-456D-9945-8DA2DEF637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D-4AD7-4CF1-A9AE-C60E0A2F94BD}"/>
                </c:ext>
              </c:extLst>
            </c:dLbl>
            <c:dLbl>
              <c:idx val="2030"/>
              <c:tx>
                <c:rich>
                  <a:bodyPr/>
                  <a:lstStyle/>
                  <a:p>
                    <a:fld id="{A723B753-8323-4144-BB68-177FCBD0ED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E-4AD7-4CF1-A9AE-C60E0A2F94BD}"/>
                </c:ext>
              </c:extLst>
            </c:dLbl>
            <c:dLbl>
              <c:idx val="2031"/>
              <c:tx>
                <c:rich>
                  <a:bodyPr/>
                  <a:lstStyle/>
                  <a:p>
                    <a:fld id="{F946FCED-69D5-467F-943C-4CAF2DA459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F-4AD7-4CF1-A9AE-C60E0A2F94BD}"/>
                </c:ext>
              </c:extLst>
            </c:dLbl>
            <c:dLbl>
              <c:idx val="2032"/>
              <c:tx>
                <c:rich>
                  <a:bodyPr/>
                  <a:lstStyle/>
                  <a:p>
                    <a:fld id="{1AABB83F-BFA9-4225-B532-22C70B122D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0-4AD7-4CF1-A9AE-C60E0A2F94BD}"/>
                </c:ext>
              </c:extLst>
            </c:dLbl>
            <c:dLbl>
              <c:idx val="2033"/>
              <c:tx>
                <c:rich>
                  <a:bodyPr/>
                  <a:lstStyle/>
                  <a:p>
                    <a:fld id="{9B2D23BA-6E55-4E82-B253-6A1AA2E41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1-4AD7-4CF1-A9AE-C60E0A2F94BD}"/>
                </c:ext>
              </c:extLst>
            </c:dLbl>
            <c:dLbl>
              <c:idx val="2034"/>
              <c:tx>
                <c:rich>
                  <a:bodyPr/>
                  <a:lstStyle/>
                  <a:p>
                    <a:fld id="{C7FF397F-8045-489A-A20D-868AA426FC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2-4AD7-4CF1-A9AE-C60E0A2F94BD}"/>
                </c:ext>
              </c:extLst>
            </c:dLbl>
            <c:dLbl>
              <c:idx val="2035"/>
              <c:tx>
                <c:rich>
                  <a:bodyPr/>
                  <a:lstStyle/>
                  <a:p>
                    <a:fld id="{F20C1710-DFB4-4031-A81C-B77E325275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3-4AD7-4CF1-A9AE-C60E0A2F94BD}"/>
                </c:ext>
              </c:extLst>
            </c:dLbl>
            <c:dLbl>
              <c:idx val="2036"/>
              <c:tx>
                <c:rich>
                  <a:bodyPr/>
                  <a:lstStyle/>
                  <a:p>
                    <a:fld id="{713354CE-ED53-44DF-A673-C66149D678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4-4AD7-4CF1-A9AE-C60E0A2F94BD}"/>
                </c:ext>
              </c:extLst>
            </c:dLbl>
            <c:dLbl>
              <c:idx val="2037"/>
              <c:tx>
                <c:rich>
                  <a:bodyPr/>
                  <a:lstStyle/>
                  <a:p>
                    <a:fld id="{A10197E1-1CF4-4A4B-809F-C8184B14E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5-4AD7-4CF1-A9AE-C60E0A2F94BD}"/>
                </c:ext>
              </c:extLst>
            </c:dLbl>
            <c:dLbl>
              <c:idx val="2038"/>
              <c:tx>
                <c:rich>
                  <a:bodyPr/>
                  <a:lstStyle/>
                  <a:p>
                    <a:fld id="{7C9B9A1F-AF1B-41B0-9DD7-B14BC4DDC2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6-4AD7-4CF1-A9AE-C60E0A2F94BD}"/>
                </c:ext>
              </c:extLst>
            </c:dLbl>
            <c:dLbl>
              <c:idx val="2039"/>
              <c:tx>
                <c:rich>
                  <a:bodyPr/>
                  <a:lstStyle/>
                  <a:p>
                    <a:fld id="{EAFECC64-AEB9-415E-8C5B-6D53A2531B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7-4AD7-4CF1-A9AE-C60E0A2F94BD}"/>
                </c:ext>
              </c:extLst>
            </c:dLbl>
            <c:dLbl>
              <c:idx val="2040"/>
              <c:tx>
                <c:rich>
                  <a:bodyPr/>
                  <a:lstStyle/>
                  <a:p>
                    <a:fld id="{8E87A9C2-19C0-4386-BACF-1C8B986FBE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8-4AD7-4CF1-A9AE-C60E0A2F94BD}"/>
                </c:ext>
              </c:extLst>
            </c:dLbl>
            <c:dLbl>
              <c:idx val="2041"/>
              <c:tx>
                <c:rich>
                  <a:bodyPr/>
                  <a:lstStyle/>
                  <a:p>
                    <a:fld id="{7C814C40-3995-4D23-AA10-3E77EBB734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9-4AD7-4CF1-A9AE-C60E0A2F94BD}"/>
                </c:ext>
              </c:extLst>
            </c:dLbl>
            <c:dLbl>
              <c:idx val="2042"/>
              <c:tx>
                <c:rich>
                  <a:bodyPr/>
                  <a:lstStyle/>
                  <a:p>
                    <a:fld id="{98C42EE3-DF95-4745-B61B-8AFE2CBCF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A-4AD7-4CF1-A9AE-C60E0A2F94BD}"/>
                </c:ext>
              </c:extLst>
            </c:dLbl>
            <c:dLbl>
              <c:idx val="2043"/>
              <c:tx>
                <c:rich>
                  <a:bodyPr/>
                  <a:lstStyle/>
                  <a:p>
                    <a:fld id="{A111C4DA-B893-48AF-9C02-2AA54DB81D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B-4AD7-4CF1-A9AE-C60E0A2F94BD}"/>
                </c:ext>
              </c:extLst>
            </c:dLbl>
            <c:dLbl>
              <c:idx val="2044"/>
              <c:tx>
                <c:rich>
                  <a:bodyPr/>
                  <a:lstStyle/>
                  <a:p>
                    <a:fld id="{BC7A0802-3B4F-468B-AC4A-755A44A0D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C-4AD7-4CF1-A9AE-C60E0A2F94BD}"/>
                </c:ext>
              </c:extLst>
            </c:dLbl>
            <c:dLbl>
              <c:idx val="2045"/>
              <c:tx>
                <c:rich>
                  <a:bodyPr/>
                  <a:lstStyle/>
                  <a:p>
                    <a:fld id="{F61FF1D2-457A-4C99-A2B0-2ACDE770FD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D-4AD7-4CF1-A9AE-C60E0A2F94BD}"/>
                </c:ext>
              </c:extLst>
            </c:dLbl>
            <c:dLbl>
              <c:idx val="2046"/>
              <c:tx>
                <c:rich>
                  <a:bodyPr/>
                  <a:lstStyle/>
                  <a:p>
                    <a:fld id="{6A55EE51-278E-4A36-81E5-D272F55D7A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E-4AD7-4CF1-A9AE-C60E0A2F94BD}"/>
                </c:ext>
              </c:extLst>
            </c:dLbl>
            <c:dLbl>
              <c:idx val="2047"/>
              <c:tx>
                <c:rich>
                  <a:bodyPr/>
                  <a:lstStyle/>
                  <a:p>
                    <a:fld id="{1577555D-129E-4251-9BA1-0FAD3F9E7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F-4AD7-4CF1-A9AE-C60E0A2F94BD}"/>
                </c:ext>
              </c:extLst>
            </c:dLbl>
            <c:dLbl>
              <c:idx val="2048"/>
              <c:tx>
                <c:rich>
                  <a:bodyPr/>
                  <a:lstStyle/>
                  <a:p>
                    <a:fld id="{2C48214F-22FB-45AB-A6BD-284150CEE2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0-4AD7-4CF1-A9AE-C60E0A2F94BD}"/>
                </c:ext>
              </c:extLst>
            </c:dLbl>
            <c:dLbl>
              <c:idx val="2049"/>
              <c:tx>
                <c:rich>
                  <a:bodyPr/>
                  <a:lstStyle/>
                  <a:p>
                    <a:fld id="{E3DCBDE7-DC23-4216-94F6-279C7AE511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1-4AD7-4CF1-A9AE-C60E0A2F94BD}"/>
                </c:ext>
              </c:extLst>
            </c:dLbl>
            <c:dLbl>
              <c:idx val="2050"/>
              <c:tx>
                <c:rich>
                  <a:bodyPr/>
                  <a:lstStyle/>
                  <a:p>
                    <a:fld id="{0BD89287-7B3D-47DF-BA27-A6C34BE84D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2-4AD7-4CF1-A9AE-C60E0A2F94BD}"/>
                </c:ext>
              </c:extLst>
            </c:dLbl>
            <c:dLbl>
              <c:idx val="2051"/>
              <c:tx>
                <c:rich>
                  <a:bodyPr/>
                  <a:lstStyle/>
                  <a:p>
                    <a:fld id="{3B35544F-7FAB-4E1A-8B88-1DF14528AB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3-4AD7-4CF1-A9AE-C60E0A2F94BD}"/>
                </c:ext>
              </c:extLst>
            </c:dLbl>
            <c:dLbl>
              <c:idx val="2052"/>
              <c:tx>
                <c:rich>
                  <a:bodyPr/>
                  <a:lstStyle/>
                  <a:p>
                    <a:fld id="{BA88DFA5-D247-409D-9016-0EFA152566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4-4AD7-4CF1-A9AE-C60E0A2F94BD}"/>
                </c:ext>
              </c:extLst>
            </c:dLbl>
            <c:dLbl>
              <c:idx val="2053"/>
              <c:tx>
                <c:rich>
                  <a:bodyPr/>
                  <a:lstStyle/>
                  <a:p>
                    <a:fld id="{6DE1EE5D-8CF7-44DB-8F91-75F38D646F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5-4AD7-4CF1-A9AE-C60E0A2F94BD}"/>
                </c:ext>
              </c:extLst>
            </c:dLbl>
            <c:dLbl>
              <c:idx val="2054"/>
              <c:tx>
                <c:rich>
                  <a:bodyPr/>
                  <a:lstStyle/>
                  <a:p>
                    <a:fld id="{99F0752E-F989-45D8-83FF-745623B604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6-4AD7-4CF1-A9AE-C60E0A2F94BD}"/>
                </c:ext>
              </c:extLst>
            </c:dLbl>
            <c:dLbl>
              <c:idx val="2055"/>
              <c:tx>
                <c:rich>
                  <a:bodyPr/>
                  <a:lstStyle/>
                  <a:p>
                    <a:fld id="{E796B282-4872-4825-9D82-4AEFBE6223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7-4AD7-4CF1-A9AE-C60E0A2F94BD}"/>
                </c:ext>
              </c:extLst>
            </c:dLbl>
            <c:dLbl>
              <c:idx val="2056"/>
              <c:tx>
                <c:rich>
                  <a:bodyPr/>
                  <a:lstStyle/>
                  <a:p>
                    <a:fld id="{CBB68E5F-D69B-4BEB-8659-CFF627F639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8-4AD7-4CF1-A9AE-C60E0A2F94BD}"/>
                </c:ext>
              </c:extLst>
            </c:dLbl>
            <c:dLbl>
              <c:idx val="2057"/>
              <c:tx>
                <c:rich>
                  <a:bodyPr/>
                  <a:lstStyle/>
                  <a:p>
                    <a:fld id="{8D1F2E7B-E5BA-4A9C-AF0E-A705F376ED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9-4AD7-4CF1-A9AE-C60E0A2F94BD}"/>
                </c:ext>
              </c:extLst>
            </c:dLbl>
            <c:dLbl>
              <c:idx val="2058"/>
              <c:tx>
                <c:rich>
                  <a:bodyPr/>
                  <a:lstStyle/>
                  <a:p>
                    <a:fld id="{3E2EA881-820A-4756-A13F-252A1828F5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A-4AD7-4CF1-A9AE-C60E0A2F94BD}"/>
                </c:ext>
              </c:extLst>
            </c:dLbl>
            <c:dLbl>
              <c:idx val="2059"/>
              <c:tx>
                <c:rich>
                  <a:bodyPr/>
                  <a:lstStyle/>
                  <a:p>
                    <a:fld id="{237E5D16-2CD2-4E10-A9F0-F4DF116F4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B-4AD7-4CF1-A9AE-C60E0A2F94BD}"/>
                </c:ext>
              </c:extLst>
            </c:dLbl>
            <c:dLbl>
              <c:idx val="2060"/>
              <c:tx>
                <c:rich>
                  <a:bodyPr/>
                  <a:lstStyle/>
                  <a:p>
                    <a:fld id="{0028678F-9B2D-4164-896E-F75E787882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C-4AD7-4CF1-A9AE-C60E0A2F94BD}"/>
                </c:ext>
              </c:extLst>
            </c:dLbl>
            <c:dLbl>
              <c:idx val="2061"/>
              <c:tx>
                <c:rich>
                  <a:bodyPr/>
                  <a:lstStyle/>
                  <a:p>
                    <a:fld id="{B7963D3F-41E2-47EB-B1DA-D28059FEE2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D-4AD7-4CF1-A9AE-C60E0A2F94BD}"/>
                </c:ext>
              </c:extLst>
            </c:dLbl>
            <c:dLbl>
              <c:idx val="2062"/>
              <c:tx>
                <c:rich>
                  <a:bodyPr/>
                  <a:lstStyle/>
                  <a:p>
                    <a:fld id="{EF8E7667-361E-4D1B-B56B-8A418E9698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E-4AD7-4CF1-A9AE-C60E0A2F94BD}"/>
                </c:ext>
              </c:extLst>
            </c:dLbl>
            <c:dLbl>
              <c:idx val="2063"/>
              <c:tx>
                <c:rich>
                  <a:bodyPr/>
                  <a:lstStyle/>
                  <a:p>
                    <a:fld id="{2F7C8130-E5C3-4C99-9234-3E93933D3A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F-4AD7-4CF1-A9AE-C60E0A2F94BD}"/>
                </c:ext>
              </c:extLst>
            </c:dLbl>
            <c:dLbl>
              <c:idx val="2064"/>
              <c:tx>
                <c:rich>
                  <a:bodyPr/>
                  <a:lstStyle/>
                  <a:p>
                    <a:fld id="{1DC89E74-9AAD-4BC4-9B04-2EBE68E35E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0-4AD7-4CF1-A9AE-C60E0A2F94BD}"/>
                </c:ext>
              </c:extLst>
            </c:dLbl>
            <c:dLbl>
              <c:idx val="2065"/>
              <c:tx>
                <c:rich>
                  <a:bodyPr/>
                  <a:lstStyle/>
                  <a:p>
                    <a:fld id="{074D8805-580B-4A5E-8CAD-AF06D12856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1-4AD7-4CF1-A9AE-C60E0A2F94BD}"/>
                </c:ext>
              </c:extLst>
            </c:dLbl>
            <c:dLbl>
              <c:idx val="2066"/>
              <c:tx>
                <c:rich>
                  <a:bodyPr/>
                  <a:lstStyle/>
                  <a:p>
                    <a:fld id="{CF0B7424-1C8C-4453-B38A-2667EAFD5D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2-4AD7-4CF1-A9AE-C60E0A2F94BD}"/>
                </c:ext>
              </c:extLst>
            </c:dLbl>
            <c:dLbl>
              <c:idx val="2067"/>
              <c:tx>
                <c:rich>
                  <a:bodyPr/>
                  <a:lstStyle/>
                  <a:p>
                    <a:fld id="{E020DA31-9662-477C-8BA9-F8D7FFC23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3-4AD7-4CF1-A9AE-C60E0A2F94BD}"/>
                </c:ext>
              </c:extLst>
            </c:dLbl>
            <c:dLbl>
              <c:idx val="2068"/>
              <c:tx>
                <c:rich>
                  <a:bodyPr/>
                  <a:lstStyle/>
                  <a:p>
                    <a:fld id="{229BFD52-DFA3-4088-8D3A-2D3B84FDEC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4-4AD7-4CF1-A9AE-C60E0A2F94BD}"/>
                </c:ext>
              </c:extLst>
            </c:dLbl>
            <c:dLbl>
              <c:idx val="2069"/>
              <c:tx>
                <c:rich>
                  <a:bodyPr/>
                  <a:lstStyle/>
                  <a:p>
                    <a:fld id="{92EBCE8F-480B-48FA-8E34-0BBA7FE16B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5-4AD7-4CF1-A9AE-C60E0A2F94BD}"/>
                </c:ext>
              </c:extLst>
            </c:dLbl>
            <c:dLbl>
              <c:idx val="2070"/>
              <c:tx>
                <c:rich>
                  <a:bodyPr/>
                  <a:lstStyle/>
                  <a:p>
                    <a:fld id="{F461D1A6-0C84-4C13-98C6-B4895250D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6-4AD7-4CF1-A9AE-C60E0A2F94BD}"/>
                </c:ext>
              </c:extLst>
            </c:dLbl>
            <c:dLbl>
              <c:idx val="2071"/>
              <c:tx>
                <c:rich>
                  <a:bodyPr/>
                  <a:lstStyle/>
                  <a:p>
                    <a:fld id="{99483965-737A-4435-B7D0-B4F68CDBF1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7-4AD7-4CF1-A9AE-C60E0A2F94BD}"/>
                </c:ext>
              </c:extLst>
            </c:dLbl>
            <c:dLbl>
              <c:idx val="2072"/>
              <c:tx>
                <c:rich>
                  <a:bodyPr/>
                  <a:lstStyle/>
                  <a:p>
                    <a:fld id="{C1EDC211-4074-41AA-A44C-395F97FF1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8-4AD7-4CF1-A9AE-C60E0A2F94BD}"/>
                </c:ext>
              </c:extLst>
            </c:dLbl>
            <c:dLbl>
              <c:idx val="2073"/>
              <c:tx>
                <c:rich>
                  <a:bodyPr/>
                  <a:lstStyle/>
                  <a:p>
                    <a:fld id="{3E13FEF0-8142-4E5F-8B7D-55694DDBF5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9-4AD7-4CF1-A9AE-C60E0A2F94BD}"/>
                </c:ext>
              </c:extLst>
            </c:dLbl>
            <c:dLbl>
              <c:idx val="2074"/>
              <c:tx>
                <c:rich>
                  <a:bodyPr/>
                  <a:lstStyle/>
                  <a:p>
                    <a:fld id="{9470A119-2EE6-4C69-BF92-B3779273DA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A-4AD7-4CF1-A9AE-C60E0A2F94BD}"/>
                </c:ext>
              </c:extLst>
            </c:dLbl>
            <c:dLbl>
              <c:idx val="2075"/>
              <c:tx>
                <c:rich>
                  <a:bodyPr/>
                  <a:lstStyle/>
                  <a:p>
                    <a:fld id="{E3CE7178-333E-4A1C-8C81-C935882BB3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B-4AD7-4CF1-A9AE-C60E0A2F94BD}"/>
                </c:ext>
              </c:extLst>
            </c:dLbl>
            <c:dLbl>
              <c:idx val="2076"/>
              <c:tx>
                <c:rich>
                  <a:bodyPr/>
                  <a:lstStyle/>
                  <a:p>
                    <a:fld id="{7DF66A5F-21D9-4DEA-9397-C4C3EB2324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C-4AD7-4CF1-A9AE-C60E0A2F94BD}"/>
                </c:ext>
              </c:extLst>
            </c:dLbl>
            <c:dLbl>
              <c:idx val="2077"/>
              <c:tx>
                <c:rich>
                  <a:bodyPr/>
                  <a:lstStyle/>
                  <a:p>
                    <a:fld id="{584D76FB-8EB1-4F06-919F-3C5FBDB04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D-4AD7-4CF1-A9AE-C60E0A2F94BD}"/>
                </c:ext>
              </c:extLst>
            </c:dLbl>
            <c:dLbl>
              <c:idx val="2078"/>
              <c:tx>
                <c:rich>
                  <a:bodyPr/>
                  <a:lstStyle/>
                  <a:p>
                    <a:fld id="{82AFE67C-A5D0-42F9-BF50-60ADCDCA5A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E-4AD7-4CF1-A9AE-C60E0A2F94BD}"/>
                </c:ext>
              </c:extLst>
            </c:dLbl>
            <c:dLbl>
              <c:idx val="2079"/>
              <c:tx>
                <c:rich>
                  <a:bodyPr/>
                  <a:lstStyle/>
                  <a:p>
                    <a:fld id="{F5337D7B-05EB-48E7-BA8D-B864350054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F-4AD7-4CF1-A9AE-C60E0A2F94BD}"/>
                </c:ext>
              </c:extLst>
            </c:dLbl>
            <c:dLbl>
              <c:idx val="2080"/>
              <c:tx>
                <c:rich>
                  <a:bodyPr/>
                  <a:lstStyle/>
                  <a:p>
                    <a:fld id="{1E6CE470-6EF9-4FD8-BE32-560F88CED7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0-4AD7-4CF1-A9AE-C60E0A2F94BD}"/>
                </c:ext>
              </c:extLst>
            </c:dLbl>
            <c:dLbl>
              <c:idx val="2081"/>
              <c:tx>
                <c:rich>
                  <a:bodyPr/>
                  <a:lstStyle/>
                  <a:p>
                    <a:fld id="{FACD2652-5EAD-4285-A8C1-EF29CFDD0D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1-4AD7-4CF1-A9AE-C60E0A2F94BD}"/>
                </c:ext>
              </c:extLst>
            </c:dLbl>
            <c:dLbl>
              <c:idx val="2082"/>
              <c:tx>
                <c:rich>
                  <a:bodyPr/>
                  <a:lstStyle/>
                  <a:p>
                    <a:fld id="{FD3E0810-EB70-4FF6-848D-8B0096D2DE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2-4AD7-4CF1-A9AE-C60E0A2F94BD}"/>
                </c:ext>
              </c:extLst>
            </c:dLbl>
            <c:dLbl>
              <c:idx val="2083"/>
              <c:tx>
                <c:rich>
                  <a:bodyPr/>
                  <a:lstStyle/>
                  <a:p>
                    <a:fld id="{812FAA52-DC32-4604-ABF6-E4C19E959A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3-4AD7-4CF1-A9AE-C60E0A2F94BD}"/>
                </c:ext>
              </c:extLst>
            </c:dLbl>
            <c:dLbl>
              <c:idx val="2084"/>
              <c:tx>
                <c:rich>
                  <a:bodyPr/>
                  <a:lstStyle/>
                  <a:p>
                    <a:fld id="{88180246-AD72-40D6-B453-9BF814AB25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4-4AD7-4CF1-A9AE-C60E0A2F94BD}"/>
                </c:ext>
              </c:extLst>
            </c:dLbl>
            <c:dLbl>
              <c:idx val="2085"/>
              <c:tx>
                <c:rich>
                  <a:bodyPr/>
                  <a:lstStyle/>
                  <a:p>
                    <a:fld id="{3CC6630A-6F07-408D-B26E-744BCA5012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5-4AD7-4CF1-A9AE-C60E0A2F94BD}"/>
                </c:ext>
              </c:extLst>
            </c:dLbl>
            <c:dLbl>
              <c:idx val="2086"/>
              <c:tx>
                <c:rich>
                  <a:bodyPr/>
                  <a:lstStyle/>
                  <a:p>
                    <a:fld id="{5E38B023-63E6-4CE4-BB19-36A88D5ACF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6-4AD7-4CF1-A9AE-C60E0A2F94BD}"/>
                </c:ext>
              </c:extLst>
            </c:dLbl>
            <c:dLbl>
              <c:idx val="2087"/>
              <c:tx>
                <c:rich>
                  <a:bodyPr/>
                  <a:lstStyle/>
                  <a:p>
                    <a:fld id="{A14BD142-B243-4657-A5C9-B258558C1F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7-4AD7-4CF1-A9AE-C60E0A2F94BD}"/>
                </c:ext>
              </c:extLst>
            </c:dLbl>
            <c:dLbl>
              <c:idx val="2088"/>
              <c:tx>
                <c:rich>
                  <a:bodyPr/>
                  <a:lstStyle/>
                  <a:p>
                    <a:fld id="{4B57F504-63D9-491F-BE78-7340BF30E1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8-4AD7-4CF1-A9AE-C60E0A2F94BD}"/>
                </c:ext>
              </c:extLst>
            </c:dLbl>
            <c:dLbl>
              <c:idx val="2089"/>
              <c:tx>
                <c:rich>
                  <a:bodyPr/>
                  <a:lstStyle/>
                  <a:p>
                    <a:fld id="{2943A495-1C9E-47AA-A0C0-FA6BF33E5E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9-4AD7-4CF1-A9AE-C60E0A2F94BD}"/>
                </c:ext>
              </c:extLst>
            </c:dLbl>
            <c:dLbl>
              <c:idx val="2090"/>
              <c:tx>
                <c:rich>
                  <a:bodyPr/>
                  <a:lstStyle/>
                  <a:p>
                    <a:fld id="{6E82A6CA-19AF-419C-8544-7BE6833071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A-4AD7-4CF1-A9AE-C60E0A2F94BD}"/>
                </c:ext>
              </c:extLst>
            </c:dLbl>
            <c:dLbl>
              <c:idx val="2091"/>
              <c:tx>
                <c:rich>
                  <a:bodyPr/>
                  <a:lstStyle/>
                  <a:p>
                    <a:fld id="{87C42F3E-0B23-4211-A75B-2B1190CE4C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B-4AD7-4CF1-A9AE-C60E0A2F94BD}"/>
                </c:ext>
              </c:extLst>
            </c:dLbl>
            <c:dLbl>
              <c:idx val="2092"/>
              <c:tx>
                <c:rich>
                  <a:bodyPr/>
                  <a:lstStyle/>
                  <a:p>
                    <a:fld id="{ABB8FB00-5D2E-42A6-8B0D-CDDC8055C2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C-4AD7-4CF1-A9AE-C60E0A2F94BD}"/>
                </c:ext>
              </c:extLst>
            </c:dLbl>
            <c:dLbl>
              <c:idx val="2093"/>
              <c:tx>
                <c:rich>
                  <a:bodyPr/>
                  <a:lstStyle/>
                  <a:p>
                    <a:fld id="{EE89F684-AD7E-46CD-87DB-9E03589A10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D-4AD7-4CF1-A9AE-C60E0A2F94BD}"/>
                </c:ext>
              </c:extLst>
            </c:dLbl>
            <c:dLbl>
              <c:idx val="2094"/>
              <c:tx>
                <c:rich>
                  <a:bodyPr/>
                  <a:lstStyle/>
                  <a:p>
                    <a:fld id="{6B89DDB6-4542-48F9-A6F5-1AAF50AD6E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E-4AD7-4CF1-A9AE-C60E0A2F94BD}"/>
                </c:ext>
              </c:extLst>
            </c:dLbl>
            <c:dLbl>
              <c:idx val="2095"/>
              <c:tx>
                <c:rich>
                  <a:bodyPr/>
                  <a:lstStyle/>
                  <a:p>
                    <a:fld id="{C3AAB164-8556-4BA8-8C29-AB07DC224E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F-4AD7-4CF1-A9AE-C60E0A2F94BD}"/>
                </c:ext>
              </c:extLst>
            </c:dLbl>
            <c:dLbl>
              <c:idx val="2096"/>
              <c:tx>
                <c:rich>
                  <a:bodyPr/>
                  <a:lstStyle/>
                  <a:p>
                    <a:fld id="{80FB4264-BE2E-40D8-9D0C-F7C829B455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0-4AD7-4CF1-A9AE-C60E0A2F94BD}"/>
                </c:ext>
              </c:extLst>
            </c:dLbl>
            <c:dLbl>
              <c:idx val="2097"/>
              <c:tx>
                <c:rich>
                  <a:bodyPr/>
                  <a:lstStyle/>
                  <a:p>
                    <a:fld id="{7B86C470-C9BC-4787-84AD-D7EFA1A7E6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1-4AD7-4CF1-A9AE-C60E0A2F94BD}"/>
                </c:ext>
              </c:extLst>
            </c:dLbl>
            <c:dLbl>
              <c:idx val="2098"/>
              <c:tx>
                <c:rich>
                  <a:bodyPr/>
                  <a:lstStyle/>
                  <a:p>
                    <a:fld id="{B172B878-5EAD-47BA-BDC5-7CA4454448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2-4AD7-4CF1-A9AE-C60E0A2F94BD}"/>
                </c:ext>
              </c:extLst>
            </c:dLbl>
            <c:dLbl>
              <c:idx val="2099"/>
              <c:tx>
                <c:rich>
                  <a:bodyPr/>
                  <a:lstStyle/>
                  <a:p>
                    <a:fld id="{7EFD3BE9-C819-4017-84EC-DE9B2EB3CF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3-4AD7-4CF1-A9AE-C60E0A2F94BD}"/>
                </c:ext>
              </c:extLst>
            </c:dLbl>
            <c:dLbl>
              <c:idx val="2100"/>
              <c:tx>
                <c:rich>
                  <a:bodyPr/>
                  <a:lstStyle/>
                  <a:p>
                    <a:fld id="{BAB180C9-97C9-4B7F-85DB-90F9D6D783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4-4AD7-4CF1-A9AE-C60E0A2F94BD}"/>
                </c:ext>
              </c:extLst>
            </c:dLbl>
            <c:dLbl>
              <c:idx val="2101"/>
              <c:tx>
                <c:rich>
                  <a:bodyPr/>
                  <a:lstStyle/>
                  <a:p>
                    <a:fld id="{109B6022-C36B-4CD9-8889-AD5EAC041B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5-4AD7-4CF1-A9AE-C60E0A2F94BD}"/>
                </c:ext>
              </c:extLst>
            </c:dLbl>
            <c:dLbl>
              <c:idx val="2102"/>
              <c:tx>
                <c:rich>
                  <a:bodyPr/>
                  <a:lstStyle/>
                  <a:p>
                    <a:fld id="{48C9DF47-82A3-468C-87B7-6324463DE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6-4AD7-4CF1-A9AE-C60E0A2F94BD}"/>
                </c:ext>
              </c:extLst>
            </c:dLbl>
            <c:dLbl>
              <c:idx val="2103"/>
              <c:tx>
                <c:rich>
                  <a:bodyPr/>
                  <a:lstStyle/>
                  <a:p>
                    <a:fld id="{98297E2E-B45F-44E7-86D9-7E142B83A8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7-4AD7-4CF1-A9AE-C60E0A2F94BD}"/>
                </c:ext>
              </c:extLst>
            </c:dLbl>
            <c:dLbl>
              <c:idx val="2104"/>
              <c:tx>
                <c:rich>
                  <a:bodyPr/>
                  <a:lstStyle/>
                  <a:p>
                    <a:fld id="{C6F1C2BE-56D9-4ECB-A265-702EF63AAA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8-4AD7-4CF1-A9AE-C60E0A2F94BD}"/>
                </c:ext>
              </c:extLst>
            </c:dLbl>
            <c:dLbl>
              <c:idx val="2105"/>
              <c:tx>
                <c:rich>
                  <a:bodyPr/>
                  <a:lstStyle/>
                  <a:p>
                    <a:fld id="{FE985805-F0DE-478F-9AFD-C5DD39AEB6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9-4AD7-4CF1-A9AE-C60E0A2F94BD}"/>
                </c:ext>
              </c:extLst>
            </c:dLbl>
            <c:dLbl>
              <c:idx val="2106"/>
              <c:tx>
                <c:rich>
                  <a:bodyPr/>
                  <a:lstStyle/>
                  <a:p>
                    <a:fld id="{D70BACEC-ABFF-4663-9792-8F8C133BEE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A-4AD7-4CF1-A9AE-C60E0A2F94BD}"/>
                </c:ext>
              </c:extLst>
            </c:dLbl>
            <c:dLbl>
              <c:idx val="2107"/>
              <c:tx>
                <c:rich>
                  <a:bodyPr/>
                  <a:lstStyle/>
                  <a:p>
                    <a:fld id="{BFC8DA22-EA56-4D82-B3EF-017FED8E10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B-4AD7-4CF1-A9AE-C60E0A2F94BD}"/>
                </c:ext>
              </c:extLst>
            </c:dLbl>
            <c:dLbl>
              <c:idx val="2108"/>
              <c:tx>
                <c:rich>
                  <a:bodyPr/>
                  <a:lstStyle/>
                  <a:p>
                    <a:fld id="{604AC37F-A7B5-4A76-A1E3-6941650937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C-4AD7-4CF1-A9AE-C60E0A2F94BD}"/>
                </c:ext>
              </c:extLst>
            </c:dLbl>
            <c:dLbl>
              <c:idx val="2109"/>
              <c:tx>
                <c:rich>
                  <a:bodyPr/>
                  <a:lstStyle/>
                  <a:p>
                    <a:fld id="{D5CD7F4C-0B4E-4B0F-8B22-2434312468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D-4AD7-4CF1-A9AE-C60E0A2F94BD}"/>
                </c:ext>
              </c:extLst>
            </c:dLbl>
            <c:dLbl>
              <c:idx val="2110"/>
              <c:tx>
                <c:rich>
                  <a:bodyPr/>
                  <a:lstStyle/>
                  <a:p>
                    <a:fld id="{1B635C37-7EB4-453B-95AD-E9AF333007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E-4AD7-4CF1-A9AE-C60E0A2F94BD}"/>
                </c:ext>
              </c:extLst>
            </c:dLbl>
            <c:dLbl>
              <c:idx val="2111"/>
              <c:tx>
                <c:rich>
                  <a:bodyPr/>
                  <a:lstStyle/>
                  <a:p>
                    <a:fld id="{69AE0A56-4A65-4D67-A2C7-0662AC3F2B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F-4AD7-4CF1-A9AE-C60E0A2F94BD}"/>
                </c:ext>
              </c:extLst>
            </c:dLbl>
            <c:dLbl>
              <c:idx val="2112"/>
              <c:tx>
                <c:rich>
                  <a:bodyPr/>
                  <a:lstStyle/>
                  <a:p>
                    <a:fld id="{D0F8E1F3-934D-47A2-9789-931F7002BB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0-4AD7-4CF1-A9AE-C60E0A2F94BD}"/>
                </c:ext>
              </c:extLst>
            </c:dLbl>
            <c:dLbl>
              <c:idx val="2113"/>
              <c:tx>
                <c:rich>
                  <a:bodyPr/>
                  <a:lstStyle/>
                  <a:p>
                    <a:fld id="{77EB7541-629D-4316-863E-D021C21B5F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1-4AD7-4CF1-A9AE-C60E0A2F94BD}"/>
                </c:ext>
              </c:extLst>
            </c:dLbl>
            <c:dLbl>
              <c:idx val="2114"/>
              <c:tx>
                <c:rich>
                  <a:bodyPr/>
                  <a:lstStyle/>
                  <a:p>
                    <a:fld id="{A675B832-E94E-4998-AACF-1B58B25685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2-4AD7-4CF1-A9AE-C60E0A2F94BD}"/>
                </c:ext>
              </c:extLst>
            </c:dLbl>
            <c:dLbl>
              <c:idx val="2115"/>
              <c:tx>
                <c:rich>
                  <a:bodyPr/>
                  <a:lstStyle/>
                  <a:p>
                    <a:fld id="{CB52B84D-1637-479E-A8E8-3BB82EAF3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3-4AD7-4CF1-A9AE-C60E0A2F94BD}"/>
                </c:ext>
              </c:extLst>
            </c:dLbl>
            <c:dLbl>
              <c:idx val="2116"/>
              <c:tx>
                <c:rich>
                  <a:bodyPr/>
                  <a:lstStyle/>
                  <a:p>
                    <a:fld id="{6773F8A9-9335-4DCF-9A30-D829E00C88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4-4AD7-4CF1-A9AE-C60E0A2F94BD}"/>
                </c:ext>
              </c:extLst>
            </c:dLbl>
            <c:dLbl>
              <c:idx val="2117"/>
              <c:tx>
                <c:rich>
                  <a:bodyPr/>
                  <a:lstStyle/>
                  <a:p>
                    <a:fld id="{A23D25A6-EC63-465B-B44B-C6914140A8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5-4AD7-4CF1-A9AE-C60E0A2F94BD}"/>
                </c:ext>
              </c:extLst>
            </c:dLbl>
            <c:dLbl>
              <c:idx val="2118"/>
              <c:tx>
                <c:rich>
                  <a:bodyPr/>
                  <a:lstStyle/>
                  <a:p>
                    <a:fld id="{7196CEDD-B66A-4048-B9D6-D9845B2F0B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6-4AD7-4CF1-A9AE-C60E0A2F94BD}"/>
                </c:ext>
              </c:extLst>
            </c:dLbl>
            <c:dLbl>
              <c:idx val="2119"/>
              <c:tx>
                <c:rich>
                  <a:bodyPr/>
                  <a:lstStyle/>
                  <a:p>
                    <a:fld id="{7037B328-5339-40F8-9E87-DBA9F286E0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7-4AD7-4CF1-A9AE-C60E0A2F94BD}"/>
                </c:ext>
              </c:extLst>
            </c:dLbl>
            <c:dLbl>
              <c:idx val="2120"/>
              <c:tx>
                <c:rich>
                  <a:bodyPr/>
                  <a:lstStyle/>
                  <a:p>
                    <a:fld id="{18D6C36B-D380-4CFA-8E5D-514C6A65D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8-4AD7-4CF1-A9AE-C60E0A2F94BD}"/>
                </c:ext>
              </c:extLst>
            </c:dLbl>
            <c:dLbl>
              <c:idx val="2121"/>
              <c:tx>
                <c:rich>
                  <a:bodyPr/>
                  <a:lstStyle/>
                  <a:p>
                    <a:fld id="{EC41B4D8-C96E-4907-A0B1-F13AF9DA89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9-4AD7-4CF1-A9AE-C60E0A2F94BD}"/>
                </c:ext>
              </c:extLst>
            </c:dLbl>
            <c:dLbl>
              <c:idx val="2122"/>
              <c:tx>
                <c:rich>
                  <a:bodyPr/>
                  <a:lstStyle/>
                  <a:p>
                    <a:fld id="{96F1631D-8E3E-4B06-8A83-FABFB14EF5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A-4AD7-4CF1-A9AE-C60E0A2F94BD}"/>
                </c:ext>
              </c:extLst>
            </c:dLbl>
            <c:dLbl>
              <c:idx val="2123"/>
              <c:tx>
                <c:rich>
                  <a:bodyPr/>
                  <a:lstStyle/>
                  <a:p>
                    <a:fld id="{8E664F64-A4A8-4E97-838E-E4B90C2660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B-4AD7-4CF1-A9AE-C60E0A2F94BD}"/>
                </c:ext>
              </c:extLst>
            </c:dLbl>
            <c:dLbl>
              <c:idx val="2124"/>
              <c:tx>
                <c:rich>
                  <a:bodyPr/>
                  <a:lstStyle/>
                  <a:p>
                    <a:fld id="{416408B7-BAF9-44AC-AE1D-129D6077AC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C-4AD7-4CF1-A9AE-C60E0A2F94BD}"/>
                </c:ext>
              </c:extLst>
            </c:dLbl>
            <c:dLbl>
              <c:idx val="2125"/>
              <c:tx>
                <c:rich>
                  <a:bodyPr/>
                  <a:lstStyle/>
                  <a:p>
                    <a:fld id="{DB83B985-535F-4C03-9F25-C1B9BDBD11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D-4AD7-4CF1-A9AE-C60E0A2F94BD}"/>
                </c:ext>
              </c:extLst>
            </c:dLbl>
            <c:dLbl>
              <c:idx val="2126"/>
              <c:tx>
                <c:rich>
                  <a:bodyPr/>
                  <a:lstStyle/>
                  <a:p>
                    <a:fld id="{2BEAA6C8-6E09-409A-87A7-5452EA38A6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E-4AD7-4CF1-A9AE-C60E0A2F94BD}"/>
                </c:ext>
              </c:extLst>
            </c:dLbl>
            <c:dLbl>
              <c:idx val="2127"/>
              <c:tx>
                <c:rich>
                  <a:bodyPr/>
                  <a:lstStyle/>
                  <a:p>
                    <a:fld id="{24054CBF-9790-4AB6-AF98-FCF53B0487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F-4AD7-4CF1-A9AE-C60E0A2F94BD}"/>
                </c:ext>
              </c:extLst>
            </c:dLbl>
            <c:dLbl>
              <c:idx val="2128"/>
              <c:tx>
                <c:rich>
                  <a:bodyPr/>
                  <a:lstStyle/>
                  <a:p>
                    <a:fld id="{9CA15EA1-F7E0-4190-890D-5BC74BEC09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0-4AD7-4CF1-A9AE-C60E0A2F94BD}"/>
                </c:ext>
              </c:extLst>
            </c:dLbl>
            <c:dLbl>
              <c:idx val="2129"/>
              <c:tx>
                <c:rich>
                  <a:bodyPr/>
                  <a:lstStyle/>
                  <a:p>
                    <a:fld id="{61BCE6B6-853F-40FE-B11C-A875D94556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1-4AD7-4CF1-A9AE-C60E0A2F94BD}"/>
                </c:ext>
              </c:extLst>
            </c:dLbl>
            <c:dLbl>
              <c:idx val="2130"/>
              <c:tx>
                <c:rich>
                  <a:bodyPr/>
                  <a:lstStyle/>
                  <a:p>
                    <a:fld id="{684262B8-69B8-4AD6-BC5E-014F0CB43D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2-4AD7-4CF1-A9AE-C60E0A2F94BD}"/>
                </c:ext>
              </c:extLst>
            </c:dLbl>
            <c:dLbl>
              <c:idx val="2131"/>
              <c:tx>
                <c:rich>
                  <a:bodyPr/>
                  <a:lstStyle/>
                  <a:p>
                    <a:fld id="{67738A63-D1C0-4C61-92A0-3852521E27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3-4AD7-4CF1-A9AE-C60E0A2F94BD}"/>
                </c:ext>
              </c:extLst>
            </c:dLbl>
            <c:dLbl>
              <c:idx val="2132"/>
              <c:tx>
                <c:rich>
                  <a:bodyPr/>
                  <a:lstStyle/>
                  <a:p>
                    <a:fld id="{968781D6-AF8A-4F24-AEB3-260556915A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4-4AD7-4CF1-A9AE-C60E0A2F94BD}"/>
                </c:ext>
              </c:extLst>
            </c:dLbl>
            <c:dLbl>
              <c:idx val="2133"/>
              <c:tx>
                <c:rich>
                  <a:bodyPr/>
                  <a:lstStyle/>
                  <a:p>
                    <a:fld id="{027DE81D-DEE4-4C43-BEB1-C98A3FAB84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5-4AD7-4CF1-A9AE-C60E0A2F94BD}"/>
                </c:ext>
              </c:extLst>
            </c:dLbl>
            <c:dLbl>
              <c:idx val="2134"/>
              <c:tx>
                <c:rich>
                  <a:bodyPr/>
                  <a:lstStyle/>
                  <a:p>
                    <a:fld id="{5726CECE-A85C-4D81-984C-DD57E6EF8E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6-4AD7-4CF1-A9AE-C60E0A2F94BD}"/>
                </c:ext>
              </c:extLst>
            </c:dLbl>
            <c:dLbl>
              <c:idx val="2135"/>
              <c:tx>
                <c:rich>
                  <a:bodyPr/>
                  <a:lstStyle/>
                  <a:p>
                    <a:fld id="{5F954881-2352-4EF3-9163-0BDBB11E9D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7-4AD7-4CF1-A9AE-C60E0A2F94BD}"/>
                </c:ext>
              </c:extLst>
            </c:dLbl>
            <c:dLbl>
              <c:idx val="2136"/>
              <c:tx>
                <c:rich>
                  <a:bodyPr/>
                  <a:lstStyle/>
                  <a:p>
                    <a:fld id="{54AE3DEE-CAA3-4C7D-BE56-44BC90B54E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8-4AD7-4CF1-A9AE-C60E0A2F94BD}"/>
                </c:ext>
              </c:extLst>
            </c:dLbl>
            <c:dLbl>
              <c:idx val="2137"/>
              <c:tx>
                <c:rich>
                  <a:bodyPr/>
                  <a:lstStyle/>
                  <a:p>
                    <a:fld id="{F0628402-C60F-4FAA-8910-AFF36C4B08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9-4AD7-4CF1-A9AE-C60E0A2F94BD}"/>
                </c:ext>
              </c:extLst>
            </c:dLbl>
            <c:dLbl>
              <c:idx val="2138"/>
              <c:tx>
                <c:rich>
                  <a:bodyPr/>
                  <a:lstStyle/>
                  <a:p>
                    <a:fld id="{42DF3D81-7F17-4F9E-B50B-F21CFC2AE6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A-4AD7-4CF1-A9AE-C60E0A2F94BD}"/>
                </c:ext>
              </c:extLst>
            </c:dLbl>
            <c:dLbl>
              <c:idx val="2139"/>
              <c:tx>
                <c:rich>
                  <a:bodyPr/>
                  <a:lstStyle/>
                  <a:p>
                    <a:fld id="{FCA49801-E986-4599-8FA3-782FE2D0C7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B-4AD7-4CF1-A9AE-C60E0A2F94BD}"/>
                </c:ext>
              </c:extLst>
            </c:dLbl>
            <c:dLbl>
              <c:idx val="2140"/>
              <c:tx>
                <c:rich>
                  <a:bodyPr/>
                  <a:lstStyle/>
                  <a:p>
                    <a:fld id="{ADFD7E6C-A801-485A-A31C-95B44758E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C-4AD7-4CF1-A9AE-C60E0A2F94BD}"/>
                </c:ext>
              </c:extLst>
            </c:dLbl>
            <c:dLbl>
              <c:idx val="2141"/>
              <c:tx>
                <c:rich>
                  <a:bodyPr/>
                  <a:lstStyle/>
                  <a:p>
                    <a:fld id="{4ACAB11D-A5E1-42DE-8CA8-27C07ED872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D-4AD7-4CF1-A9AE-C60E0A2F94BD}"/>
                </c:ext>
              </c:extLst>
            </c:dLbl>
            <c:dLbl>
              <c:idx val="2142"/>
              <c:tx>
                <c:rich>
                  <a:bodyPr/>
                  <a:lstStyle/>
                  <a:p>
                    <a:fld id="{865940C3-3130-45DF-BAE2-F217C39FC9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E-4AD7-4CF1-A9AE-C60E0A2F94BD}"/>
                </c:ext>
              </c:extLst>
            </c:dLbl>
            <c:dLbl>
              <c:idx val="2143"/>
              <c:tx>
                <c:rich>
                  <a:bodyPr/>
                  <a:lstStyle/>
                  <a:p>
                    <a:fld id="{2B9A689A-3BE1-4DBD-947F-B05885FD47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F-4AD7-4CF1-A9AE-C60E0A2F94BD}"/>
                </c:ext>
              </c:extLst>
            </c:dLbl>
            <c:dLbl>
              <c:idx val="2144"/>
              <c:tx>
                <c:rich>
                  <a:bodyPr/>
                  <a:lstStyle/>
                  <a:p>
                    <a:fld id="{8484768C-F55B-43E0-8C85-BFB8BA0FB8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0-4AD7-4CF1-A9AE-C60E0A2F94BD}"/>
                </c:ext>
              </c:extLst>
            </c:dLbl>
            <c:dLbl>
              <c:idx val="2145"/>
              <c:tx>
                <c:rich>
                  <a:bodyPr/>
                  <a:lstStyle/>
                  <a:p>
                    <a:fld id="{A93C0F06-B5EF-4B5F-A546-3B9D8BC241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1-4AD7-4CF1-A9AE-C60E0A2F94BD}"/>
                </c:ext>
              </c:extLst>
            </c:dLbl>
            <c:dLbl>
              <c:idx val="2146"/>
              <c:tx>
                <c:rich>
                  <a:bodyPr/>
                  <a:lstStyle/>
                  <a:p>
                    <a:fld id="{A3432DF2-AA68-4031-8545-E8402E4233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2-4AD7-4CF1-A9AE-C60E0A2F94BD}"/>
                </c:ext>
              </c:extLst>
            </c:dLbl>
            <c:dLbl>
              <c:idx val="2147"/>
              <c:tx>
                <c:rich>
                  <a:bodyPr/>
                  <a:lstStyle/>
                  <a:p>
                    <a:fld id="{CAC5BABB-0181-4301-B00E-F7E21C99E5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3-4AD7-4CF1-A9AE-C60E0A2F94BD}"/>
                </c:ext>
              </c:extLst>
            </c:dLbl>
            <c:dLbl>
              <c:idx val="2148"/>
              <c:tx>
                <c:rich>
                  <a:bodyPr/>
                  <a:lstStyle/>
                  <a:p>
                    <a:fld id="{D177F5B9-CA0C-4969-A8C2-76E24C0E5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4-4AD7-4CF1-A9AE-C60E0A2F94BD}"/>
                </c:ext>
              </c:extLst>
            </c:dLbl>
            <c:dLbl>
              <c:idx val="2149"/>
              <c:tx>
                <c:rich>
                  <a:bodyPr/>
                  <a:lstStyle/>
                  <a:p>
                    <a:fld id="{F0FCF4EA-309E-4CE1-A881-B05EBB5FA7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5-4AD7-4CF1-A9AE-C60E0A2F94BD}"/>
                </c:ext>
              </c:extLst>
            </c:dLbl>
            <c:dLbl>
              <c:idx val="2150"/>
              <c:tx>
                <c:rich>
                  <a:bodyPr/>
                  <a:lstStyle/>
                  <a:p>
                    <a:fld id="{65DE6735-CF4D-4895-9703-1E5CAA359D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6-4AD7-4CF1-A9AE-C60E0A2F94BD}"/>
                </c:ext>
              </c:extLst>
            </c:dLbl>
            <c:dLbl>
              <c:idx val="2151"/>
              <c:tx>
                <c:rich>
                  <a:bodyPr/>
                  <a:lstStyle/>
                  <a:p>
                    <a:fld id="{B5ADC96C-EE84-4331-BA80-5BB84FFBCA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7-4AD7-4CF1-A9AE-C60E0A2F94BD}"/>
                </c:ext>
              </c:extLst>
            </c:dLbl>
            <c:dLbl>
              <c:idx val="2152"/>
              <c:tx>
                <c:rich>
                  <a:bodyPr/>
                  <a:lstStyle/>
                  <a:p>
                    <a:fld id="{2FE1CADE-4584-49E6-9FBF-D9165BA41E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8-4AD7-4CF1-A9AE-C60E0A2F94BD}"/>
                </c:ext>
              </c:extLst>
            </c:dLbl>
            <c:dLbl>
              <c:idx val="2153"/>
              <c:tx>
                <c:rich>
                  <a:bodyPr/>
                  <a:lstStyle/>
                  <a:p>
                    <a:fld id="{A68E0A97-52AC-4D7D-BF8F-854610DE2D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9-4AD7-4CF1-A9AE-C60E0A2F94BD}"/>
                </c:ext>
              </c:extLst>
            </c:dLbl>
            <c:dLbl>
              <c:idx val="2154"/>
              <c:tx>
                <c:rich>
                  <a:bodyPr/>
                  <a:lstStyle/>
                  <a:p>
                    <a:fld id="{D2A3D9B3-F7D9-4D6E-BB62-84C4B1F718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A-4AD7-4CF1-A9AE-C60E0A2F94BD}"/>
                </c:ext>
              </c:extLst>
            </c:dLbl>
            <c:dLbl>
              <c:idx val="2155"/>
              <c:tx>
                <c:rich>
                  <a:bodyPr/>
                  <a:lstStyle/>
                  <a:p>
                    <a:fld id="{EDA7BCED-3510-47DE-8FF9-A30B199ACD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B-4AD7-4CF1-A9AE-C60E0A2F94BD}"/>
                </c:ext>
              </c:extLst>
            </c:dLbl>
            <c:dLbl>
              <c:idx val="2156"/>
              <c:tx>
                <c:rich>
                  <a:bodyPr/>
                  <a:lstStyle/>
                  <a:p>
                    <a:fld id="{3DEE981A-B6B6-46D2-AAB4-8B450F4FFE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C-4AD7-4CF1-A9AE-C60E0A2F94BD}"/>
                </c:ext>
              </c:extLst>
            </c:dLbl>
            <c:dLbl>
              <c:idx val="2157"/>
              <c:tx>
                <c:rich>
                  <a:bodyPr/>
                  <a:lstStyle/>
                  <a:p>
                    <a:fld id="{CB550EF0-55FD-4E87-A965-1256181001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D-4AD7-4CF1-A9AE-C60E0A2F94BD}"/>
                </c:ext>
              </c:extLst>
            </c:dLbl>
            <c:dLbl>
              <c:idx val="2158"/>
              <c:tx>
                <c:rich>
                  <a:bodyPr/>
                  <a:lstStyle/>
                  <a:p>
                    <a:fld id="{F3230FD3-FA44-479E-A2A1-1B48F5874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E-4AD7-4CF1-A9AE-C60E0A2F94BD}"/>
                </c:ext>
              </c:extLst>
            </c:dLbl>
            <c:dLbl>
              <c:idx val="2159"/>
              <c:tx>
                <c:rich>
                  <a:bodyPr/>
                  <a:lstStyle/>
                  <a:p>
                    <a:fld id="{2CFDC4AB-BB4B-445F-89DE-66DE04C46A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F-4AD7-4CF1-A9AE-C60E0A2F94BD}"/>
                </c:ext>
              </c:extLst>
            </c:dLbl>
            <c:dLbl>
              <c:idx val="2160"/>
              <c:tx>
                <c:rich>
                  <a:bodyPr/>
                  <a:lstStyle/>
                  <a:p>
                    <a:fld id="{5401E17E-3C44-453C-865C-63641E896A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0-4AD7-4CF1-A9AE-C60E0A2F94BD}"/>
                </c:ext>
              </c:extLst>
            </c:dLbl>
            <c:dLbl>
              <c:idx val="2161"/>
              <c:tx>
                <c:rich>
                  <a:bodyPr/>
                  <a:lstStyle/>
                  <a:p>
                    <a:fld id="{9E90FD4D-2630-4B92-9B45-B8726BF109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1-4AD7-4CF1-A9AE-C60E0A2F94BD}"/>
                </c:ext>
              </c:extLst>
            </c:dLbl>
            <c:dLbl>
              <c:idx val="2162"/>
              <c:tx>
                <c:rich>
                  <a:bodyPr/>
                  <a:lstStyle/>
                  <a:p>
                    <a:fld id="{D78B4096-34DA-45F1-93F8-08D2D6A022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2-4AD7-4CF1-A9AE-C60E0A2F94BD}"/>
                </c:ext>
              </c:extLst>
            </c:dLbl>
            <c:dLbl>
              <c:idx val="2163"/>
              <c:tx>
                <c:rich>
                  <a:bodyPr/>
                  <a:lstStyle/>
                  <a:p>
                    <a:fld id="{AE9F8CCD-83E9-4A55-8416-B29F9AC825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3-4AD7-4CF1-A9AE-C60E0A2F94BD}"/>
                </c:ext>
              </c:extLst>
            </c:dLbl>
            <c:dLbl>
              <c:idx val="2164"/>
              <c:tx>
                <c:rich>
                  <a:bodyPr/>
                  <a:lstStyle/>
                  <a:p>
                    <a:fld id="{5A331176-BCDA-4A06-8D68-0AF26F2DD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4-4AD7-4CF1-A9AE-C60E0A2F94BD}"/>
                </c:ext>
              </c:extLst>
            </c:dLbl>
            <c:dLbl>
              <c:idx val="2165"/>
              <c:tx>
                <c:rich>
                  <a:bodyPr/>
                  <a:lstStyle/>
                  <a:p>
                    <a:fld id="{22E7A6AB-D45E-44ED-8D36-3CBC3CAD26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5-4AD7-4CF1-A9AE-C60E0A2F94BD}"/>
                </c:ext>
              </c:extLst>
            </c:dLbl>
            <c:dLbl>
              <c:idx val="2166"/>
              <c:tx>
                <c:rich>
                  <a:bodyPr/>
                  <a:lstStyle/>
                  <a:p>
                    <a:fld id="{C72E819A-C574-4055-B1BF-2BBF1D5F95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6-4AD7-4CF1-A9AE-C60E0A2F94BD}"/>
                </c:ext>
              </c:extLst>
            </c:dLbl>
            <c:dLbl>
              <c:idx val="2167"/>
              <c:tx>
                <c:rich>
                  <a:bodyPr/>
                  <a:lstStyle/>
                  <a:p>
                    <a:fld id="{B3EC2099-15B7-4601-9576-2EC8D2A975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7-4AD7-4CF1-A9AE-C60E0A2F94BD}"/>
                </c:ext>
              </c:extLst>
            </c:dLbl>
            <c:dLbl>
              <c:idx val="2168"/>
              <c:tx>
                <c:rich>
                  <a:bodyPr/>
                  <a:lstStyle/>
                  <a:p>
                    <a:fld id="{08B04E9E-AE77-4745-A4B1-9144174B70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8-4AD7-4CF1-A9AE-C60E0A2F94BD}"/>
                </c:ext>
              </c:extLst>
            </c:dLbl>
            <c:dLbl>
              <c:idx val="2169"/>
              <c:tx>
                <c:rich>
                  <a:bodyPr/>
                  <a:lstStyle/>
                  <a:p>
                    <a:fld id="{4181C717-FA04-49BC-A4DD-0373589A6F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9-4AD7-4CF1-A9AE-C60E0A2F94BD}"/>
                </c:ext>
              </c:extLst>
            </c:dLbl>
            <c:dLbl>
              <c:idx val="2170"/>
              <c:tx>
                <c:rich>
                  <a:bodyPr/>
                  <a:lstStyle/>
                  <a:p>
                    <a:fld id="{501E6EFC-A894-456A-BD73-37AF42C60A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A-4AD7-4CF1-A9AE-C60E0A2F94BD}"/>
                </c:ext>
              </c:extLst>
            </c:dLbl>
            <c:dLbl>
              <c:idx val="2171"/>
              <c:tx>
                <c:rich>
                  <a:bodyPr/>
                  <a:lstStyle/>
                  <a:p>
                    <a:fld id="{41084687-AF7D-4395-928B-CBD259AB9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B-4AD7-4CF1-A9AE-C60E0A2F94BD}"/>
                </c:ext>
              </c:extLst>
            </c:dLbl>
            <c:dLbl>
              <c:idx val="2172"/>
              <c:tx>
                <c:rich>
                  <a:bodyPr/>
                  <a:lstStyle/>
                  <a:p>
                    <a:fld id="{D9D6107F-7714-4BEC-8B69-979EE4700E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C-4AD7-4CF1-A9AE-C60E0A2F94BD}"/>
                </c:ext>
              </c:extLst>
            </c:dLbl>
            <c:dLbl>
              <c:idx val="2173"/>
              <c:tx>
                <c:rich>
                  <a:bodyPr/>
                  <a:lstStyle/>
                  <a:p>
                    <a:fld id="{16038401-BE91-4629-9725-802EF940F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D-4AD7-4CF1-A9AE-C60E0A2F94BD}"/>
                </c:ext>
              </c:extLst>
            </c:dLbl>
            <c:dLbl>
              <c:idx val="2174"/>
              <c:tx>
                <c:rich>
                  <a:bodyPr/>
                  <a:lstStyle/>
                  <a:p>
                    <a:fld id="{563E5058-2677-445F-8A3F-B221CE5AB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E-4AD7-4CF1-A9AE-C60E0A2F94BD}"/>
                </c:ext>
              </c:extLst>
            </c:dLbl>
            <c:dLbl>
              <c:idx val="2175"/>
              <c:tx>
                <c:rich>
                  <a:bodyPr/>
                  <a:lstStyle/>
                  <a:p>
                    <a:fld id="{86DBD426-B812-4E64-BF63-5CA2EE810A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F-4AD7-4CF1-A9AE-C60E0A2F94BD}"/>
                </c:ext>
              </c:extLst>
            </c:dLbl>
            <c:dLbl>
              <c:idx val="2176"/>
              <c:tx>
                <c:rich>
                  <a:bodyPr/>
                  <a:lstStyle/>
                  <a:p>
                    <a:fld id="{827C512C-A325-411E-A30E-B1D3ED57A4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0-4AD7-4CF1-A9AE-C60E0A2F94BD}"/>
                </c:ext>
              </c:extLst>
            </c:dLbl>
            <c:dLbl>
              <c:idx val="2177"/>
              <c:tx>
                <c:rich>
                  <a:bodyPr/>
                  <a:lstStyle/>
                  <a:p>
                    <a:fld id="{0E365257-E8D1-4B96-94CF-CFF1C2E716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1-4AD7-4CF1-A9AE-C60E0A2F94BD}"/>
                </c:ext>
              </c:extLst>
            </c:dLbl>
            <c:dLbl>
              <c:idx val="2178"/>
              <c:tx>
                <c:rich>
                  <a:bodyPr/>
                  <a:lstStyle/>
                  <a:p>
                    <a:fld id="{90A4E939-1067-4543-8DF5-CAFE5E858C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2-4AD7-4CF1-A9AE-C60E0A2F94BD}"/>
                </c:ext>
              </c:extLst>
            </c:dLbl>
            <c:dLbl>
              <c:idx val="2179"/>
              <c:tx>
                <c:rich>
                  <a:bodyPr/>
                  <a:lstStyle/>
                  <a:p>
                    <a:fld id="{273C287C-C1F9-4098-88C9-0C087CE24E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3-4AD7-4CF1-A9AE-C60E0A2F94BD}"/>
                </c:ext>
              </c:extLst>
            </c:dLbl>
            <c:dLbl>
              <c:idx val="2180"/>
              <c:tx>
                <c:rich>
                  <a:bodyPr/>
                  <a:lstStyle/>
                  <a:p>
                    <a:fld id="{78FB97C7-04E4-4796-80D0-B056E27426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4-4AD7-4CF1-A9AE-C60E0A2F94BD}"/>
                </c:ext>
              </c:extLst>
            </c:dLbl>
            <c:dLbl>
              <c:idx val="2181"/>
              <c:tx>
                <c:rich>
                  <a:bodyPr/>
                  <a:lstStyle/>
                  <a:p>
                    <a:fld id="{6FE5DEFF-CC55-450A-BD6B-7178582697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5-4AD7-4CF1-A9AE-C60E0A2F94BD}"/>
                </c:ext>
              </c:extLst>
            </c:dLbl>
            <c:dLbl>
              <c:idx val="2182"/>
              <c:tx>
                <c:rich>
                  <a:bodyPr/>
                  <a:lstStyle/>
                  <a:p>
                    <a:fld id="{25476C4B-9C8B-4AAF-AA91-0E2912C516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6-4AD7-4CF1-A9AE-C60E0A2F94BD}"/>
                </c:ext>
              </c:extLst>
            </c:dLbl>
            <c:dLbl>
              <c:idx val="2183"/>
              <c:tx>
                <c:rich>
                  <a:bodyPr/>
                  <a:lstStyle/>
                  <a:p>
                    <a:fld id="{0041403D-2B11-4D32-B4A9-8C265C910C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7-4AD7-4CF1-A9AE-C60E0A2F94BD}"/>
                </c:ext>
              </c:extLst>
            </c:dLbl>
            <c:dLbl>
              <c:idx val="2184"/>
              <c:tx>
                <c:rich>
                  <a:bodyPr/>
                  <a:lstStyle/>
                  <a:p>
                    <a:fld id="{A90A2312-5CDB-4FE8-B511-ADCDA49904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8-4AD7-4CF1-A9AE-C60E0A2F94BD}"/>
                </c:ext>
              </c:extLst>
            </c:dLbl>
            <c:dLbl>
              <c:idx val="2185"/>
              <c:tx>
                <c:rich>
                  <a:bodyPr/>
                  <a:lstStyle/>
                  <a:p>
                    <a:fld id="{1DB65031-AB13-47E7-9FCF-CE80B72450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9-4AD7-4CF1-A9AE-C60E0A2F94BD}"/>
                </c:ext>
              </c:extLst>
            </c:dLbl>
            <c:dLbl>
              <c:idx val="2186"/>
              <c:tx>
                <c:rich>
                  <a:bodyPr/>
                  <a:lstStyle/>
                  <a:p>
                    <a:fld id="{D8FA05DB-F9CF-4E69-A27A-8BD16CAA5F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A-4AD7-4CF1-A9AE-C60E0A2F94BD}"/>
                </c:ext>
              </c:extLst>
            </c:dLbl>
            <c:dLbl>
              <c:idx val="2187"/>
              <c:tx>
                <c:rich>
                  <a:bodyPr/>
                  <a:lstStyle/>
                  <a:p>
                    <a:fld id="{8996AA6A-40AA-4BD0-8B21-A5673C7D0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B-4AD7-4CF1-A9AE-C60E0A2F94BD}"/>
                </c:ext>
              </c:extLst>
            </c:dLbl>
            <c:dLbl>
              <c:idx val="2188"/>
              <c:tx>
                <c:rich>
                  <a:bodyPr/>
                  <a:lstStyle/>
                  <a:p>
                    <a:fld id="{3F20A53F-BC15-487B-812C-16C4D1722C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C-4AD7-4CF1-A9AE-C60E0A2F94BD}"/>
                </c:ext>
              </c:extLst>
            </c:dLbl>
            <c:dLbl>
              <c:idx val="2189"/>
              <c:tx>
                <c:rich>
                  <a:bodyPr/>
                  <a:lstStyle/>
                  <a:p>
                    <a:fld id="{5B6A1231-966B-4292-8D12-787E79B9D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D-4AD7-4CF1-A9AE-C60E0A2F94BD}"/>
                </c:ext>
              </c:extLst>
            </c:dLbl>
            <c:dLbl>
              <c:idx val="2190"/>
              <c:tx>
                <c:rich>
                  <a:bodyPr/>
                  <a:lstStyle/>
                  <a:p>
                    <a:fld id="{36087378-0214-4872-9D97-15B3235432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E-4AD7-4CF1-A9AE-C60E0A2F94BD}"/>
                </c:ext>
              </c:extLst>
            </c:dLbl>
            <c:dLbl>
              <c:idx val="2191"/>
              <c:tx>
                <c:rich>
                  <a:bodyPr/>
                  <a:lstStyle/>
                  <a:p>
                    <a:fld id="{C4D73D4F-FB92-4417-B252-459D03293C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F-4AD7-4CF1-A9AE-C60E0A2F94BD}"/>
                </c:ext>
              </c:extLst>
            </c:dLbl>
            <c:dLbl>
              <c:idx val="2192"/>
              <c:tx>
                <c:rich>
                  <a:bodyPr/>
                  <a:lstStyle/>
                  <a:p>
                    <a:fld id="{8884E669-F5F2-4E2D-8236-43EE1E931F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0-4AD7-4CF1-A9AE-C60E0A2F94BD}"/>
                </c:ext>
              </c:extLst>
            </c:dLbl>
            <c:dLbl>
              <c:idx val="2193"/>
              <c:tx>
                <c:rich>
                  <a:bodyPr/>
                  <a:lstStyle/>
                  <a:p>
                    <a:fld id="{69312AD6-BA0C-4B06-824E-5CD8F501C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1-4AD7-4CF1-A9AE-C60E0A2F94BD}"/>
                </c:ext>
              </c:extLst>
            </c:dLbl>
            <c:dLbl>
              <c:idx val="2194"/>
              <c:tx>
                <c:rich>
                  <a:bodyPr/>
                  <a:lstStyle/>
                  <a:p>
                    <a:fld id="{E01674B6-9F96-4848-8637-B329752BC6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2-4AD7-4CF1-A9AE-C60E0A2F94BD}"/>
                </c:ext>
              </c:extLst>
            </c:dLbl>
            <c:dLbl>
              <c:idx val="2195"/>
              <c:tx>
                <c:rich>
                  <a:bodyPr/>
                  <a:lstStyle/>
                  <a:p>
                    <a:fld id="{DFDA8E37-4300-43D2-A999-527592243D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3-4AD7-4CF1-A9AE-C60E0A2F94BD}"/>
                </c:ext>
              </c:extLst>
            </c:dLbl>
            <c:dLbl>
              <c:idx val="2196"/>
              <c:tx>
                <c:rich>
                  <a:bodyPr/>
                  <a:lstStyle/>
                  <a:p>
                    <a:fld id="{6A1792D0-043F-4BBC-A7A4-D9B1346BF2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4-4AD7-4CF1-A9AE-C60E0A2F94BD}"/>
                </c:ext>
              </c:extLst>
            </c:dLbl>
            <c:dLbl>
              <c:idx val="2197"/>
              <c:tx>
                <c:rich>
                  <a:bodyPr/>
                  <a:lstStyle/>
                  <a:p>
                    <a:fld id="{579AB9E0-972D-44E6-9A6E-47408A4A6F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5-4AD7-4CF1-A9AE-C60E0A2F94BD}"/>
                </c:ext>
              </c:extLst>
            </c:dLbl>
            <c:dLbl>
              <c:idx val="2198"/>
              <c:tx>
                <c:rich>
                  <a:bodyPr/>
                  <a:lstStyle/>
                  <a:p>
                    <a:fld id="{325F727E-7A29-4684-AB6D-0D1976E821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6-4AD7-4CF1-A9AE-C60E0A2F94BD}"/>
                </c:ext>
              </c:extLst>
            </c:dLbl>
            <c:dLbl>
              <c:idx val="2199"/>
              <c:tx>
                <c:rich>
                  <a:bodyPr/>
                  <a:lstStyle/>
                  <a:p>
                    <a:fld id="{ED0F4175-41FD-4C74-AEBF-789E1EFE9B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7-4AD7-4CF1-A9AE-C60E0A2F94BD}"/>
                </c:ext>
              </c:extLst>
            </c:dLbl>
            <c:dLbl>
              <c:idx val="2200"/>
              <c:tx>
                <c:rich>
                  <a:bodyPr/>
                  <a:lstStyle/>
                  <a:p>
                    <a:fld id="{D900D400-122B-4689-B716-8EB61D7A8A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8-4AD7-4CF1-A9AE-C60E0A2F94BD}"/>
                </c:ext>
              </c:extLst>
            </c:dLbl>
            <c:dLbl>
              <c:idx val="2201"/>
              <c:tx>
                <c:rich>
                  <a:bodyPr/>
                  <a:lstStyle/>
                  <a:p>
                    <a:fld id="{D4DEC3EB-6868-43B9-8E61-D126EC2B2C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9-4AD7-4CF1-A9AE-C60E0A2F94BD}"/>
                </c:ext>
              </c:extLst>
            </c:dLbl>
            <c:dLbl>
              <c:idx val="2202"/>
              <c:tx>
                <c:rich>
                  <a:bodyPr/>
                  <a:lstStyle/>
                  <a:p>
                    <a:fld id="{ECAEE613-0377-48F2-A515-8988582FBE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A-4AD7-4CF1-A9AE-C60E0A2F94BD}"/>
                </c:ext>
              </c:extLst>
            </c:dLbl>
            <c:dLbl>
              <c:idx val="2203"/>
              <c:tx>
                <c:rich>
                  <a:bodyPr/>
                  <a:lstStyle/>
                  <a:p>
                    <a:fld id="{ECE2B500-A766-4F72-B666-1804BC047B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B-4AD7-4CF1-A9AE-C60E0A2F94BD}"/>
                </c:ext>
              </c:extLst>
            </c:dLbl>
            <c:dLbl>
              <c:idx val="2204"/>
              <c:tx>
                <c:rich>
                  <a:bodyPr/>
                  <a:lstStyle/>
                  <a:p>
                    <a:fld id="{9098FB8C-79E0-4890-B548-795722309E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C-4AD7-4CF1-A9AE-C60E0A2F94BD}"/>
                </c:ext>
              </c:extLst>
            </c:dLbl>
            <c:dLbl>
              <c:idx val="2205"/>
              <c:tx>
                <c:rich>
                  <a:bodyPr/>
                  <a:lstStyle/>
                  <a:p>
                    <a:fld id="{7760EFCE-1B47-4727-AC42-30DFD3632C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D-4AD7-4CF1-A9AE-C60E0A2F94BD}"/>
                </c:ext>
              </c:extLst>
            </c:dLbl>
            <c:dLbl>
              <c:idx val="2206"/>
              <c:tx>
                <c:rich>
                  <a:bodyPr/>
                  <a:lstStyle/>
                  <a:p>
                    <a:fld id="{434DEFE5-1900-496D-9AE6-7844ADBD57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E-4AD7-4CF1-A9AE-C60E0A2F94BD}"/>
                </c:ext>
              </c:extLst>
            </c:dLbl>
            <c:dLbl>
              <c:idx val="2207"/>
              <c:tx>
                <c:rich>
                  <a:bodyPr/>
                  <a:lstStyle/>
                  <a:p>
                    <a:fld id="{78FE7A59-22D9-4BC1-92D8-5D8434328C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F-4AD7-4CF1-A9AE-C60E0A2F94BD}"/>
                </c:ext>
              </c:extLst>
            </c:dLbl>
            <c:dLbl>
              <c:idx val="2208"/>
              <c:tx>
                <c:rich>
                  <a:bodyPr/>
                  <a:lstStyle/>
                  <a:p>
                    <a:fld id="{BED85174-61A8-475F-B237-3D182424A6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0-4AD7-4CF1-A9AE-C60E0A2F94BD}"/>
                </c:ext>
              </c:extLst>
            </c:dLbl>
            <c:dLbl>
              <c:idx val="2209"/>
              <c:tx>
                <c:rich>
                  <a:bodyPr/>
                  <a:lstStyle/>
                  <a:p>
                    <a:fld id="{F194D095-DCBA-49D9-8603-DA42458DC4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1-4AD7-4CF1-A9AE-C60E0A2F94BD}"/>
                </c:ext>
              </c:extLst>
            </c:dLbl>
            <c:dLbl>
              <c:idx val="2210"/>
              <c:tx>
                <c:rich>
                  <a:bodyPr/>
                  <a:lstStyle/>
                  <a:p>
                    <a:fld id="{C7D5A6E8-3E77-4C21-B631-45053019DB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2-4AD7-4CF1-A9AE-C60E0A2F94BD}"/>
                </c:ext>
              </c:extLst>
            </c:dLbl>
            <c:dLbl>
              <c:idx val="2211"/>
              <c:tx>
                <c:rich>
                  <a:bodyPr/>
                  <a:lstStyle/>
                  <a:p>
                    <a:fld id="{54190620-91D8-4A8A-871B-1AD36FAC03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3-4AD7-4CF1-A9AE-C60E0A2F94BD}"/>
                </c:ext>
              </c:extLst>
            </c:dLbl>
            <c:dLbl>
              <c:idx val="2212"/>
              <c:tx>
                <c:rich>
                  <a:bodyPr/>
                  <a:lstStyle/>
                  <a:p>
                    <a:fld id="{18E86E06-E4D4-4A9F-B77F-46174C7AD2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4-4AD7-4CF1-A9AE-C60E0A2F94BD}"/>
                </c:ext>
              </c:extLst>
            </c:dLbl>
            <c:dLbl>
              <c:idx val="2213"/>
              <c:tx>
                <c:rich>
                  <a:bodyPr/>
                  <a:lstStyle/>
                  <a:p>
                    <a:fld id="{89F3E6F1-7D49-4C24-BC83-496C251F48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5-4AD7-4CF1-A9AE-C60E0A2F94BD}"/>
                </c:ext>
              </c:extLst>
            </c:dLbl>
            <c:dLbl>
              <c:idx val="2214"/>
              <c:tx>
                <c:rich>
                  <a:bodyPr/>
                  <a:lstStyle/>
                  <a:p>
                    <a:fld id="{01063BC1-07FC-47C2-B4E9-8AEA8C4AA2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6-4AD7-4CF1-A9AE-C60E0A2F94BD}"/>
                </c:ext>
              </c:extLst>
            </c:dLbl>
            <c:dLbl>
              <c:idx val="2215"/>
              <c:tx>
                <c:rich>
                  <a:bodyPr/>
                  <a:lstStyle/>
                  <a:p>
                    <a:fld id="{DC6F67AF-FF4D-4040-A360-88990275FE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7-4AD7-4CF1-A9AE-C60E0A2F94BD}"/>
                </c:ext>
              </c:extLst>
            </c:dLbl>
            <c:dLbl>
              <c:idx val="2216"/>
              <c:tx>
                <c:rich>
                  <a:bodyPr/>
                  <a:lstStyle/>
                  <a:p>
                    <a:fld id="{9B36C7CD-1C8A-4424-84BA-FD1640AA22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8-4AD7-4CF1-A9AE-C60E0A2F94BD}"/>
                </c:ext>
              </c:extLst>
            </c:dLbl>
            <c:dLbl>
              <c:idx val="2217"/>
              <c:tx>
                <c:rich>
                  <a:bodyPr/>
                  <a:lstStyle/>
                  <a:p>
                    <a:fld id="{7035C749-F9E9-4A31-8582-92B5616CFD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9-4AD7-4CF1-A9AE-C60E0A2F94BD}"/>
                </c:ext>
              </c:extLst>
            </c:dLbl>
            <c:dLbl>
              <c:idx val="2218"/>
              <c:tx>
                <c:rich>
                  <a:bodyPr/>
                  <a:lstStyle/>
                  <a:p>
                    <a:fld id="{D10D70EA-18B0-46CC-8255-9259375FEE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A-4AD7-4CF1-A9AE-C60E0A2F94BD}"/>
                </c:ext>
              </c:extLst>
            </c:dLbl>
            <c:dLbl>
              <c:idx val="2219"/>
              <c:tx>
                <c:rich>
                  <a:bodyPr/>
                  <a:lstStyle/>
                  <a:p>
                    <a:fld id="{7F9B2974-CB62-408A-ACBF-38C9387791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B-4AD7-4CF1-A9AE-C60E0A2F94BD}"/>
                </c:ext>
              </c:extLst>
            </c:dLbl>
            <c:dLbl>
              <c:idx val="2220"/>
              <c:tx>
                <c:rich>
                  <a:bodyPr/>
                  <a:lstStyle/>
                  <a:p>
                    <a:fld id="{6B002E78-21D1-41BD-94E3-BA4FA85981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C-4AD7-4CF1-A9AE-C60E0A2F94BD}"/>
                </c:ext>
              </c:extLst>
            </c:dLbl>
            <c:dLbl>
              <c:idx val="2221"/>
              <c:tx>
                <c:rich>
                  <a:bodyPr/>
                  <a:lstStyle/>
                  <a:p>
                    <a:fld id="{6DA62CE2-6D62-4627-9687-E964626006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D-4AD7-4CF1-A9AE-C60E0A2F94BD}"/>
                </c:ext>
              </c:extLst>
            </c:dLbl>
            <c:dLbl>
              <c:idx val="2222"/>
              <c:tx>
                <c:rich>
                  <a:bodyPr/>
                  <a:lstStyle/>
                  <a:p>
                    <a:fld id="{642BAA7D-7284-4383-9B68-66EF605B22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E-4AD7-4CF1-A9AE-C60E0A2F94BD}"/>
                </c:ext>
              </c:extLst>
            </c:dLbl>
            <c:dLbl>
              <c:idx val="2223"/>
              <c:tx>
                <c:rich>
                  <a:bodyPr/>
                  <a:lstStyle/>
                  <a:p>
                    <a:fld id="{54C2F4B5-6A91-4BF1-BFF9-72E5235C6F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F-4AD7-4CF1-A9AE-C60E0A2F94BD}"/>
                </c:ext>
              </c:extLst>
            </c:dLbl>
            <c:dLbl>
              <c:idx val="2224"/>
              <c:tx>
                <c:rich>
                  <a:bodyPr/>
                  <a:lstStyle/>
                  <a:p>
                    <a:fld id="{EBB8E487-61FE-46D7-87AA-DE61F080FE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0-4AD7-4CF1-A9AE-C60E0A2F94BD}"/>
                </c:ext>
              </c:extLst>
            </c:dLbl>
            <c:dLbl>
              <c:idx val="2225"/>
              <c:tx>
                <c:rich>
                  <a:bodyPr/>
                  <a:lstStyle/>
                  <a:p>
                    <a:fld id="{46F5CB46-51F7-4AF4-9833-4AEABD980B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1-4AD7-4CF1-A9AE-C60E0A2F94BD}"/>
                </c:ext>
              </c:extLst>
            </c:dLbl>
            <c:dLbl>
              <c:idx val="2226"/>
              <c:tx>
                <c:rich>
                  <a:bodyPr/>
                  <a:lstStyle/>
                  <a:p>
                    <a:fld id="{4B9DBE49-0CF9-4ECC-A073-AF25C45052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2-4AD7-4CF1-A9AE-C60E0A2F94BD}"/>
                </c:ext>
              </c:extLst>
            </c:dLbl>
            <c:dLbl>
              <c:idx val="2227"/>
              <c:tx>
                <c:rich>
                  <a:bodyPr/>
                  <a:lstStyle/>
                  <a:p>
                    <a:fld id="{1798BC48-9082-4FC7-8E63-039287760E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3-4AD7-4CF1-A9AE-C60E0A2F94BD}"/>
                </c:ext>
              </c:extLst>
            </c:dLbl>
            <c:dLbl>
              <c:idx val="2228"/>
              <c:tx>
                <c:rich>
                  <a:bodyPr/>
                  <a:lstStyle/>
                  <a:p>
                    <a:fld id="{124808A8-7E4D-4488-833A-19D15843FD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4-4AD7-4CF1-A9AE-C60E0A2F94BD}"/>
                </c:ext>
              </c:extLst>
            </c:dLbl>
            <c:dLbl>
              <c:idx val="2229"/>
              <c:tx>
                <c:rich>
                  <a:bodyPr/>
                  <a:lstStyle/>
                  <a:p>
                    <a:fld id="{1F6B7E98-3008-4998-94AA-812CDACC8C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5-4AD7-4CF1-A9AE-C60E0A2F94BD}"/>
                </c:ext>
              </c:extLst>
            </c:dLbl>
            <c:dLbl>
              <c:idx val="2230"/>
              <c:tx>
                <c:rich>
                  <a:bodyPr/>
                  <a:lstStyle/>
                  <a:p>
                    <a:fld id="{0EF238E8-BC59-4FD7-906A-7D6C4236F7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6-4AD7-4CF1-A9AE-C60E0A2F94BD}"/>
                </c:ext>
              </c:extLst>
            </c:dLbl>
            <c:dLbl>
              <c:idx val="2231"/>
              <c:tx>
                <c:rich>
                  <a:bodyPr/>
                  <a:lstStyle/>
                  <a:p>
                    <a:fld id="{2E80B6A6-6119-4D99-B202-FF0A866DCF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7-4AD7-4CF1-A9AE-C60E0A2F94BD}"/>
                </c:ext>
              </c:extLst>
            </c:dLbl>
            <c:dLbl>
              <c:idx val="2232"/>
              <c:tx>
                <c:rich>
                  <a:bodyPr/>
                  <a:lstStyle/>
                  <a:p>
                    <a:fld id="{F123AA09-5072-409F-8035-3F207C3196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8-4AD7-4CF1-A9AE-C60E0A2F94BD}"/>
                </c:ext>
              </c:extLst>
            </c:dLbl>
            <c:dLbl>
              <c:idx val="2233"/>
              <c:tx>
                <c:rich>
                  <a:bodyPr/>
                  <a:lstStyle/>
                  <a:p>
                    <a:fld id="{94E99CE7-F71F-415E-A08A-058058D423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9-4AD7-4CF1-A9AE-C60E0A2F94BD}"/>
                </c:ext>
              </c:extLst>
            </c:dLbl>
            <c:dLbl>
              <c:idx val="2234"/>
              <c:tx>
                <c:rich>
                  <a:bodyPr/>
                  <a:lstStyle/>
                  <a:p>
                    <a:fld id="{84A39463-3542-42BE-B8EA-6C39427A92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A-4AD7-4CF1-A9AE-C60E0A2F94BD}"/>
                </c:ext>
              </c:extLst>
            </c:dLbl>
            <c:dLbl>
              <c:idx val="2235"/>
              <c:tx>
                <c:rich>
                  <a:bodyPr/>
                  <a:lstStyle/>
                  <a:p>
                    <a:fld id="{B98E1B2C-6C1D-4985-B22A-F5C06ECC53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B-4AD7-4CF1-A9AE-C60E0A2F94BD}"/>
                </c:ext>
              </c:extLst>
            </c:dLbl>
            <c:dLbl>
              <c:idx val="2236"/>
              <c:tx>
                <c:rich>
                  <a:bodyPr/>
                  <a:lstStyle/>
                  <a:p>
                    <a:fld id="{B6F4777D-521E-4B42-BB1D-56BCDEC22E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C-4AD7-4CF1-A9AE-C60E0A2F94BD}"/>
                </c:ext>
              </c:extLst>
            </c:dLbl>
            <c:dLbl>
              <c:idx val="2237"/>
              <c:tx>
                <c:rich>
                  <a:bodyPr/>
                  <a:lstStyle/>
                  <a:p>
                    <a:fld id="{F27F4DD7-748B-463C-92E9-F1F67787E6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D-4AD7-4CF1-A9AE-C60E0A2F94BD}"/>
                </c:ext>
              </c:extLst>
            </c:dLbl>
            <c:dLbl>
              <c:idx val="2238"/>
              <c:tx>
                <c:rich>
                  <a:bodyPr/>
                  <a:lstStyle/>
                  <a:p>
                    <a:fld id="{E0C8BA1F-887D-48A9-81BD-FF035C079A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E-4AD7-4CF1-A9AE-C60E0A2F94BD}"/>
                </c:ext>
              </c:extLst>
            </c:dLbl>
            <c:dLbl>
              <c:idx val="2239"/>
              <c:tx>
                <c:rich>
                  <a:bodyPr/>
                  <a:lstStyle/>
                  <a:p>
                    <a:fld id="{DE64FB2D-40A7-4843-A6BE-4CF5243E25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F-4AD7-4CF1-A9AE-C60E0A2F94BD}"/>
                </c:ext>
              </c:extLst>
            </c:dLbl>
            <c:dLbl>
              <c:idx val="2240"/>
              <c:tx>
                <c:rich>
                  <a:bodyPr/>
                  <a:lstStyle/>
                  <a:p>
                    <a:fld id="{71299F59-62CE-4EDB-801A-59C9E6A71C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0-4AD7-4CF1-A9AE-C60E0A2F94BD}"/>
                </c:ext>
              </c:extLst>
            </c:dLbl>
            <c:dLbl>
              <c:idx val="2241"/>
              <c:tx>
                <c:rich>
                  <a:bodyPr/>
                  <a:lstStyle/>
                  <a:p>
                    <a:fld id="{FC9D054E-5B82-4DB4-9C9E-C01B3D3384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1-4AD7-4CF1-A9AE-C60E0A2F94BD}"/>
                </c:ext>
              </c:extLst>
            </c:dLbl>
            <c:dLbl>
              <c:idx val="2242"/>
              <c:tx>
                <c:rich>
                  <a:bodyPr/>
                  <a:lstStyle/>
                  <a:p>
                    <a:fld id="{7DD794E6-D9C2-4ED7-8B91-BA8335D573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2-4AD7-4CF1-A9AE-C60E0A2F94BD}"/>
                </c:ext>
              </c:extLst>
            </c:dLbl>
            <c:dLbl>
              <c:idx val="2243"/>
              <c:tx>
                <c:rich>
                  <a:bodyPr/>
                  <a:lstStyle/>
                  <a:p>
                    <a:fld id="{07AE5C56-78CD-4461-A6FC-BDF198D826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3-4AD7-4CF1-A9AE-C60E0A2F94BD}"/>
                </c:ext>
              </c:extLst>
            </c:dLbl>
            <c:dLbl>
              <c:idx val="2244"/>
              <c:tx>
                <c:rich>
                  <a:bodyPr/>
                  <a:lstStyle/>
                  <a:p>
                    <a:fld id="{FA8165E0-B227-456A-B5B7-3B57A7B8A0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4-4AD7-4CF1-A9AE-C60E0A2F94BD}"/>
                </c:ext>
              </c:extLst>
            </c:dLbl>
            <c:dLbl>
              <c:idx val="2245"/>
              <c:tx>
                <c:rich>
                  <a:bodyPr/>
                  <a:lstStyle/>
                  <a:p>
                    <a:fld id="{70249A95-054D-404A-866F-E7D0C77D5C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5-4AD7-4CF1-A9AE-C60E0A2F94BD}"/>
                </c:ext>
              </c:extLst>
            </c:dLbl>
            <c:dLbl>
              <c:idx val="2246"/>
              <c:tx>
                <c:rich>
                  <a:bodyPr/>
                  <a:lstStyle/>
                  <a:p>
                    <a:fld id="{0E0C20A0-3748-486E-A2E2-29276D9D8C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6-4AD7-4CF1-A9AE-C60E0A2F94BD}"/>
                </c:ext>
              </c:extLst>
            </c:dLbl>
            <c:dLbl>
              <c:idx val="2247"/>
              <c:tx>
                <c:rich>
                  <a:bodyPr/>
                  <a:lstStyle/>
                  <a:p>
                    <a:fld id="{216D6842-0BF3-4A18-B282-28F13FA8A4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7-4AD7-4CF1-A9AE-C60E0A2F94BD}"/>
                </c:ext>
              </c:extLst>
            </c:dLbl>
            <c:dLbl>
              <c:idx val="2248"/>
              <c:tx>
                <c:rich>
                  <a:bodyPr/>
                  <a:lstStyle/>
                  <a:p>
                    <a:fld id="{06A7C1F3-10DF-4B11-BDC9-F73AC385BD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8-4AD7-4CF1-A9AE-C60E0A2F94BD}"/>
                </c:ext>
              </c:extLst>
            </c:dLbl>
            <c:dLbl>
              <c:idx val="2249"/>
              <c:tx>
                <c:rich>
                  <a:bodyPr/>
                  <a:lstStyle/>
                  <a:p>
                    <a:fld id="{63E1CCF8-E070-44B1-B412-3FC81601ED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9-4AD7-4CF1-A9AE-C60E0A2F94BD}"/>
                </c:ext>
              </c:extLst>
            </c:dLbl>
            <c:dLbl>
              <c:idx val="2250"/>
              <c:tx>
                <c:rich>
                  <a:bodyPr/>
                  <a:lstStyle/>
                  <a:p>
                    <a:fld id="{0FFA41E4-0238-40DC-A354-52D121CD24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A-4AD7-4CF1-A9AE-C60E0A2F94BD}"/>
                </c:ext>
              </c:extLst>
            </c:dLbl>
            <c:dLbl>
              <c:idx val="2251"/>
              <c:tx>
                <c:rich>
                  <a:bodyPr/>
                  <a:lstStyle/>
                  <a:p>
                    <a:fld id="{C2416178-1485-433D-9DAD-BCD98262D7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B-4AD7-4CF1-A9AE-C60E0A2F94BD}"/>
                </c:ext>
              </c:extLst>
            </c:dLbl>
            <c:dLbl>
              <c:idx val="2252"/>
              <c:tx>
                <c:rich>
                  <a:bodyPr/>
                  <a:lstStyle/>
                  <a:p>
                    <a:fld id="{407F5885-70CC-43B1-8373-BF477A189F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C-4AD7-4CF1-A9AE-C60E0A2F94BD}"/>
                </c:ext>
              </c:extLst>
            </c:dLbl>
            <c:dLbl>
              <c:idx val="2253"/>
              <c:tx>
                <c:rich>
                  <a:bodyPr/>
                  <a:lstStyle/>
                  <a:p>
                    <a:fld id="{B16A3F04-E859-493D-B531-71BAD9161C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D-4AD7-4CF1-A9AE-C60E0A2F94BD}"/>
                </c:ext>
              </c:extLst>
            </c:dLbl>
            <c:dLbl>
              <c:idx val="2254"/>
              <c:tx>
                <c:rich>
                  <a:bodyPr/>
                  <a:lstStyle/>
                  <a:p>
                    <a:fld id="{AB4FEF75-24DD-42F9-AB48-04F1374042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E-4AD7-4CF1-A9AE-C60E0A2F94BD}"/>
                </c:ext>
              </c:extLst>
            </c:dLbl>
            <c:dLbl>
              <c:idx val="2255"/>
              <c:tx>
                <c:rich>
                  <a:bodyPr/>
                  <a:lstStyle/>
                  <a:p>
                    <a:fld id="{A66922A7-ADF7-4D9A-9A55-34A3DEE055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F-4AD7-4CF1-A9AE-C60E0A2F94BD}"/>
                </c:ext>
              </c:extLst>
            </c:dLbl>
            <c:dLbl>
              <c:idx val="2256"/>
              <c:tx>
                <c:rich>
                  <a:bodyPr/>
                  <a:lstStyle/>
                  <a:p>
                    <a:fld id="{1BBB01D6-BFC2-403B-B6DA-6C227AF7E6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0-4AD7-4CF1-A9AE-C60E0A2F94BD}"/>
                </c:ext>
              </c:extLst>
            </c:dLbl>
            <c:dLbl>
              <c:idx val="2257"/>
              <c:tx>
                <c:rich>
                  <a:bodyPr/>
                  <a:lstStyle/>
                  <a:p>
                    <a:fld id="{C6A86EA8-62D0-469A-996F-87C390511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1-4AD7-4CF1-A9AE-C60E0A2F94BD}"/>
                </c:ext>
              </c:extLst>
            </c:dLbl>
            <c:dLbl>
              <c:idx val="2258"/>
              <c:tx>
                <c:rich>
                  <a:bodyPr/>
                  <a:lstStyle/>
                  <a:p>
                    <a:fld id="{4DC6A8BD-7CC2-4C9B-886D-C4E3EB8435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2-4AD7-4CF1-A9AE-C60E0A2F94BD}"/>
                </c:ext>
              </c:extLst>
            </c:dLbl>
            <c:dLbl>
              <c:idx val="2259"/>
              <c:tx>
                <c:rich>
                  <a:bodyPr/>
                  <a:lstStyle/>
                  <a:p>
                    <a:fld id="{54D4B5EF-72BE-446C-96C6-FE89AADE9F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3-4AD7-4CF1-A9AE-C60E0A2F94BD}"/>
                </c:ext>
              </c:extLst>
            </c:dLbl>
            <c:dLbl>
              <c:idx val="2260"/>
              <c:tx>
                <c:rich>
                  <a:bodyPr/>
                  <a:lstStyle/>
                  <a:p>
                    <a:fld id="{5E4E7E7A-BAA7-4533-888F-22BA044091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4-4AD7-4CF1-A9AE-C60E0A2F94BD}"/>
                </c:ext>
              </c:extLst>
            </c:dLbl>
            <c:dLbl>
              <c:idx val="2261"/>
              <c:tx>
                <c:rich>
                  <a:bodyPr/>
                  <a:lstStyle/>
                  <a:p>
                    <a:fld id="{E6B17C90-A45D-410D-AAD2-AE27C9D5E9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5-4AD7-4CF1-A9AE-C60E0A2F94BD}"/>
                </c:ext>
              </c:extLst>
            </c:dLbl>
            <c:dLbl>
              <c:idx val="2262"/>
              <c:tx>
                <c:rich>
                  <a:bodyPr/>
                  <a:lstStyle/>
                  <a:p>
                    <a:fld id="{496619D5-361F-4392-A7AC-846EC74EBB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6-4AD7-4CF1-A9AE-C60E0A2F94BD}"/>
                </c:ext>
              </c:extLst>
            </c:dLbl>
            <c:dLbl>
              <c:idx val="2263"/>
              <c:tx>
                <c:rich>
                  <a:bodyPr/>
                  <a:lstStyle/>
                  <a:p>
                    <a:fld id="{B3BC1092-B191-473A-B6F5-6BF545BFB0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7-4AD7-4CF1-A9AE-C60E0A2F94BD}"/>
                </c:ext>
              </c:extLst>
            </c:dLbl>
            <c:dLbl>
              <c:idx val="2264"/>
              <c:tx>
                <c:rich>
                  <a:bodyPr/>
                  <a:lstStyle/>
                  <a:p>
                    <a:fld id="{9B145758-D579-42CE-91A8-BA55C532BB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8-4AD7-4CF1-A9AE-C60E0A2F94BD}"/>
                </c:ext>
              </c:extLst>
            </c:dLbl>
            <c:dLbl>
              <c:idx val="2265"/>
              <c:tx>
                <c:rich>
                  <a:bodyPr/>
                  <a:lstStyle/>
                  <a:p>
                    <a:fld id="{BC374055-8DF5-4A15-A6A6-BFA6307363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9-4AD7-4CF1-A9AE-C60E0A2F94BD}"/>
                </c:ext>
              </c:extLst>
            </c:dLbl>
            <c:dLbl>
              <c:idx val="2266"/>
              <c:tx>
                <c:rich>
                  <a:bodyPr/>
                  <a:lstStyle/>
                  <a:p>
                    <a:fld id="{FC6FFE51-8A92-447F-929F-E861955D5F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A-4AD7-4CF1-A9AE-C60E0A2F94BD}"/>
                </c:ext>
              </c:extLst>
            </c:dLbl>
            <c:dLbl>
              <c:idx val="2267"/>
              <c:tx>
                <c:rich>
                  <a:bodyPr/>
                  <a:lstStyle/>
                  <a:p>
                    <a:fld id="{4B82B07F-2771-425B-83D2-850CFD2120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B-4AD7-4CF1-A9AE-C60E0A2F94BD}"/>
                </c:ext>
              </c:extLst>
            </c:dLbl>
            <c:dLbl>
              <c:idx val="2268"/>
              <c:tx>
                <c:rich>
                  <a:bodyPr/>
                  <a:lstStyle/>
                  <a:p>
                    <a:fld id="{F26B406A-4FF4-4D73-8086-64AE7547EB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C-4AD7-4CF1-A9AE-C60E0A2F94BD}"/>
                </c:ext>
              </c:extLst>
            </c:dLbl>
            <c:dLbl>
              <c:idx val="2269"/>
              <c:tx>
                <c:rich>
                  <a:bodyPr/>
                  <a:lstStyle/>
                  <a:p>
                    <a:fld id="{DE6B13A8-D2C3-44A1-9B1F-6CC75F14AE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D-4AD7-4CF1-A9AE-C60E0A2F94BD}"/>
                </c:ext>
              </c:extLst>
            </c:dLbl>
            <c:dLbl>
              <c:idx val="2270"/>
              <c:tx>
                <c:rich>
                  <a:bodyPr/>
                  <a:lstStyle/>
                  <a:p>
                    <a:fld id="{CF5C4F61-D429-487C-B85B-8A0DCD9D92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E-4AD7-4CF1-A9AE-C60E0A2F94BD}"/>
                </c:ext>
              </c:extLst>
            </c:dLbl>
            <c:dLbl>
              <c:idx val="2271"/>
              <c:tx>
                <c:rich>
                  <a:bodyPr/>
                  <a:lstStyle/>
                  <a:p>
                    <a:fld id="{DACDD3BE-F8E4-49A5-BFEE-065E2D639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F-4AD7-4CF1-A9AE-C60E0A2F94BD}"/>
                </c:ext>
              </c:extLst>
            </c:dLbl>
            <c:dLbl>
              <c:idx val="2272"/>
              <c:tx>
                <c:rich>
                  <a:bodyPr/>
                  <a:lstStyle/>
                  <a:p>
                    <a:fld id="{AA75FE59-CB48-4E06-A14C-CD54AF4B40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0-4AD7-4CF1-A9AE-C60E0A2F94BD}"/>
                </c:ext>
              </c:extLst>
            </c:dLbl>
            <c:dLbl>
              <c:idx val="2273"/>
              <c:tx>
                <c:rich>
                  <a:bodyPr/>
                  <a:lstStyle/>
                  <a:p>
                    <a:fld id="{7BDC0D3B-DB55-4BB5-BB69-1271F99EE6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1-4AD7-4CF1-A9AE-C60E0A2F94BD}"/>
                </c:ext>
              </c:extLst>
            </c:dLbl>
            <c:dLbl>
              <c:idx val="2274"/>
              <c:tx>
                <c:rich>
                  <a:bodyPr/>
                  <a:lstStyle/>
                  <a:p>
                    <a:fld id="{157E9D35-E039-486B-A91F-3F07BA5D6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2-4AD7-4CF1-A9AE-C60E0A2F94BD}"/>
                </c:ext>
              </c:extLst>
            </c:dLbl>
            <c:dLbl>
              <c:idx val="2275"/>
              <c:tx>
                <c:rich>
                  <a:bodyPr/>
                  <a:lstStyle/>
                  <a:p>
                    <a:fld id="{B332795C-77EA-46BC-A421-07F05AB952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3-4AD7-4CF1-A9AE-C60E0A2F94BD}"/>
                </c:ext>
              </c:extLst>
            </c:dLbl>
            <c:dLbl>
              <c:idx val="2276"/>
              <c:tx>
                <c:rich>
                  <a:bodyPr/>
                  <a:lstStyle/>
                  <a:p>
                    <a:fld id="{567CEBF9-3954-4D3B-9177-7E5464768B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4-4AD7-4CF1-A9AE-C60E0A2F94BD}"/>
                </c:ext>
              </c:extLst>
            </c:dLbl>
            <c:dLbl>
              <c:idx val="2277"/>
              <c:tx>
                <c:rich>
                  <a:bodyPr/>
                  <a:lstStyle/>
                  <a:p>
                    <a:fld id="{13536DA1-E9ED-4F61-92FC-DAC0BE15A1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5-4AD7-4CF1-A9AE-C60E0A2F94BD}"/>
                </c:ext>
              </c:extLst>
            </c:dLbl>
            <c:dLbl>
              <c:idx val="2278"/>
              <c:tx>
                <c:rich>
                  <a:bodyPr/>
                  <a:lstStyle/>
                  <a:p>
                    <a:fld id="{3BBB5FD6-D04E-401F-841B-940A918B9C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6-4AD7-4CF1-A9AE-C60E0A2F94BD}"/>
                </c:ext>
              </c:extLst>
            </c:dLbl>
            <c:dLbl>
              <c:idx val="2279"/>
              <c:tx>
                <c:rich>
                  <a:bodyPr/>
                  <a:lstStyle/>
                  <a:p>
                    <a:fld id="{5E9E408C-BD5B-4DE0-9D37-641C201594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7-4AD7-4CF1-A9AE-C60E0A2F94BD}"/>
                </c:ext>
              </c:extLst>
            </c:dLbl>
            <c:dLbl>
              <c:idx val="2280"/>
              <c:tx>
                <c:rich>
                  <a:bodyPr/>
                  <a:lstStyle/>
                  <a:p>
                    <a:fld id="{92336615-AF45-4489-94AF-9B90170716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8-4AD7-4CF1-A9AE-C60E0A2F94BD}"/>
                </c:ext>
              </c:extLst>
            </c:dLbl>
            <c:dLbl>
              <c:idx val="2281"/>
              <c:tx>
                <c:rich>
                  <a:bodyPr/>
                  <a:lstStyle/>
                  <a:p>
                    <a:fld id="{30030B00-ED45-4699-A4B5-C65789EC97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9-4AD7-4CF1-A9AE-C60E0A2F94BD}"/>
                </c:ext>
              </c:extLst>
            </c:dLbl>
            <c:dLbl>
              <c:idx val="2282"/>
              <c:tx>
                <c:rich>
                  <a:bodyPr/>
                  <a:lstStyle/>
                  <a:p>
                    <a:fld id="{C106137F-DCF6-49B0-9879-E7F92E100B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A-4AD7-4CF1-A9AE-C60E0A2F94BD}"/>
                </c:ext>
              </c:extLst>
            </c:dLbl>
            <c:dLbl>
              <c:idx val="2283"/>
              <c:tx>
                <c:rich>
                  <a:bodyPr/>
                  <a:lstStyle/>
                  <a:p>
                    <a:fld id="{D7CE445E-CEF5-4985-AE82-5D0CB70483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B-4AD7-4CF1-A9AE-C60E0A2F94BD}"/>
                </c:ext>
              </c:extLst>
            </c:dLbl>
            <c:dLbl>
              <c:idx val="2284"/>
              <c:tx>
                <c:rich>
                  <a:bodyPr/>
                  <a:lstStyle/>
                  <a:p>
                    <a:fld id="{4CE5E499-A2DB-4A54-8981-2603F72A08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C-4AD7-4CF1-A9AE-C60E0A2F94BD}"/>
                </c:ext>
              </c:extLst>
            </c:dLbl>
            <c:dLbl>
              <c:idx val="2285"/>
              <c:tx>
                <c:rich>
                  <a:bodyPr/>
                  <a:lstStyle/>
                  <a:p>
                    <a:fld id="{307E3E43-C7A8-4E7E-9003-9731398E52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D-4AD7-4CF1-A9AE-C60E0A2F94BD}"/>
                </c:ext>
              </c:extLst>
            </c:dLbl>
            <c:dLbl>
              <c:idx val="2286"/>
              <c:tx>
                <c:rich>
                  <a:bodyPr/>
                  <a:lstStyle/>
                  <a:p>
                    <a:fld id="{0A4B2D01-0012-4C5E-8E79-227F51EB54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E-4AD7-4CF1-A9AE-C60E0A2F94BD}"/>
                </c:ext>
              </c:extLst>
            </c:dLbl>
            <c:dLbl>
              <c:idx val="2287"/>
              <c:tx>
                <c:rich>
                  <a:bodyPr/>
                  <a:lstStyle/>
                  <a:p>
                    <a:fld id="{0FBF5757-4995-4AA6-9AEC-5B9D650587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F-4AD7-4CF1-A9AE-C60E0A2F94BD}"/>
                </c:ext>
              </c:extLst>
            </c:dLbl>
            <c:dLbl>
              <c:idx val="2288"/>
              <c:tx>
                <c:rich>
                  <a:bodyPr/>
                  <a:lstStyle/>
                  <a:p>
                    <a:fld id="{DE759063-B5AC-43C8-9349-1DFECBAF7B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0-4AD7-4CF1-A9AE-C60E0A2F94BD}"/>
                </c:ext>
              </c:extLst>
            </c:dLbl>
            <c:dLbl>
              <c:idx val="2289"/>
              <c:tx>
                <c:rich>
                  <a:bodyPr/>
                  <a:lstStyle/>
                  <a:p>
                    <a:fld id="{43CF5312-7920-4580-B287-36D274AA85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1-4AD7-4CF1-A9AE-C60E0A2F94BD}"/>
                </c:ext>
              </c:extLst>
            </c:dLbl>
            <c:dLbl>
              <c:idx val="2290"/>
              <c:tx>
                <c:rich>
                  <a:bodyPr/>
                  <a:lstStyle/>
                  <a:p>
                    <a:fld id="{B206F507-40CC-43D5-BE76-E111C82B16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2-4AD7-4CF1-A9AE-C60E0A2F94BD}"/>
                </c:ext>
              </c:extLst>
            </c:dLbl>
            <c:dLbl>
              <c:idx val="2291"/>
              <c:tx>
                <c:rich>
                  <a:bodyPr/>
                  <a:lstStyle/>
                  <a:p>
                    <a:fld id="{A48E05E1-4BB1-47DB-B3A4-66BBB953E8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3-4AD7-4CF1-A9AE-C60E0A2F94BD}"/>
                </c:ext>
              </c:extLst>
            </c:dLbl>
            <c:dLbl>
              <c:idx val="2292"/>
              <c:tx>
                <c:rich>
                  <a:bodyPr/>
                  <a:lstStyle/>
                  <a:p>
                    <a:fld id="{763548B7-586B-446F-AB63-729A36CE3D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4-4AD7-4CF1-A9AE-C60E0A2F94BD}"/>
                </c:ext>
              </c:extLst>
            </c:dLbl>
            <c:dLbl>
              <c:idx val="2293"/>
              <c:tx>
                <c:rich>
                  <a:bodyPr/>
                  <a:lstStyle/>
                  <a:p>
                    <a:fld id="{AA25C9B5-3363-436C-B105-F6C581AEBB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5-4AD7-4CF1-A9AE-C60E0A2F94BD}"/>
                </c:ext>
              </c:extLst>
            </c:dLbl>
            <c:dLbl>
              <c:idx val="2294"/>
              <c:tx>
                <c:rich>
                  <a:bodyPr/>
                  <a:lstStyle/>
                  <a:p>
                    <a:fld id="{9035DA2C-ED5A-4DCF-834F-5C89E1C42E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6-4AD7-4CF1-A9AE-C60E0A2F94BD}"/>
                </c:ext>
              </c:extLst>
            </c:dLbl>
            <c:dLbl>
              <c:idx val="2295"/>
              <c:tx>
                <c:rich>
                  <a:bodyPr/>
                  <a:lstStyle/>
                  <a:p>
                    <a:fld id="{2657EBD7-89ED-486A-8E30-20DEDFC712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7-4AD7-4CF1-A9AE-C60E0A2F94BD}"/>
                </c:ext>
              </c:extLst>
            </c:dLbl>
            <c:dLbl>
              <c:idx val="2296"/>
              <c:tx>
                <c:rich>
                  <a:bodyPr/>
                  <a:lstStyle/>
                  <a:p>
                    <a:fld id="{623BE238-B09B-4D4A-A591-1521D1CE1F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8-4AD7-4CF1-A9AE-C60E0A2F94BD}"/>
                </c:ext>
              </c:extLst>
            </c:dLbl>
            <c:dLbl>
              <c:idx val="2297"/>
              <c:tx>
                <c:rich>
                  <a:bodyPr/>
                  <a:lstStyle/>
                  <a:p>
                    <a:fld id="{B8A9E6E9-E67B-4037-90A8-CE4BB1C94A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9-4AD7-4CF1-A9AE-C60E0A2F94BD}"/>
                </c:ext>
              </c:extLst>
            </c:dLbl>
            <c:dLbl>
              <c:idx val="2298"/>
              <c:tx>
                <c:rich>
                  <a:bodyPr/>
                  <a:lstStyle/>
                  <a:p>
                    <a:fld id="{4EA8D1DA-2620-488B-98D5-E65FB92829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A-4AD7-4CF1-A9AE-C60E0A2F94BD}"/>
                </c:ext>
              </c:extLst>
            </c:dLbl>
            <c:dLbl>
              <c:idx val="2299"/>
              <c:tx>
                <c:rich>
                  <a:bodyPr/>
                  <a:lstStyle/>
                  <a:p>
                    <a:fld id="{7CF6FB55-25EF-4B4F-8F87-2D6A3A39B2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B-4AD7-4CF1-A9AE-C60E0A2F94BD}"/>
                </c:ext>
              </c:extLst>
            </c:dLbl>
            <c:dLbl>
              <c:idx val="2300"/>
              <c:tx>
                <c:rich>
                  <a:bodyPr/>
                  <a:lstStyle/>
                  <a:p>
                    <a:fld id="{62ACDE4C-04A6-4A1B-AB02-C58A30D92A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C-4AD7-4CF1-A9AE-C60E0A2F94BD}"/>
                </c:ext>
              </c:extLst>
            </c:dLbl>
            <c:dLbl>
              <c:idx val="2301"/>
              <c:tx>
                <c:rich>
                  <a:bodyPr/>
                  <a:lstStyle/>
                  <a:p>
                    <a:fld id="{61466625-6DD2-4DD1-B673-C32CE858C6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D-4AD7-4CF1-A9AE-C60E0A2F94BD}"/>
                </c:ext>
              </c:extLst>
            </c:dLbl>
            <c:dLbl>
              <c:idx val="2302"/>
              <c:tx>
                <c:rich>
                  <a:bodyPr/>
                  <a:lstStyle/>
                  <a:p>
                    <a:fld id="{C4518719-3107-408C-A65A-DC1400DBF8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E-4AD7-4CF1-A9AE-C60E0A2F94BD}"/>
                </c:ext>
              </c:extLst>
            </c:dLbl>
            <c:dLbl>
              <c:idx val="2303"/>
              <c:tx>
                <c:rich>
                  <a:bodyPr/>
                  <a:lstStyle/>
                  <a:p>
                    <a:fld id="{167D0360-5853-40EB-8630-F8D5D3F248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F-4AD7-4CF1-A9AE-C60E0A2F94BD}"/>
                </c:ext>
              </c:extLst>
            </c:dLbl>
            <c:dLbl>
              <c:idx val="2304"/>
              <c:tx>
                <c:rich>
                  <a:bodyPr/>
                  <a:lstStyle/>
                  <a:p>
                    <a:fld id="{8FA6FAF7-557B-40B5-BCAF-5B365D1749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0-4AD7-4CF1-A9AE-C60E0A2F94BD}"/>
                </c:ext>
              </c:extLst>
            </c:dLbl>
            <c:dLbl>
              <c:idx val="2305"/>
              <c:tx>
                <c:rich>
                  <a:bodyPr/>
                  <a:lstStyle/>
                  <a:p>
                    <a:fld id="{2490B1BD-6127-4377-B085-0F522463A1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1-4AD7-4CF1-A9AE-C60E0A2F94BD}"/>
                </c:ext>
              </c:extLst>
            </c:dLbl>
            <c:dLbl>
              <c:idx val="2306"/>
              <c:tx>
                <c:rich>
                  <a:bodyPr/>
                  <a:lstStyle/>
                  <a:p>
                    <a:fld id="{CE6F2AC6-2DC0-4E3B-AF4A-D8F0E3A065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2-4AD7-4CF1-A9AE-C60E0A2F94BD}"/>
                </c:ext>
              </c:extLst>
            </c:dLbl>
            <c:dLbl>
              <c:idx val="2307"/>
              <c:tx>
                <c:rich>
                  <a:bodyPr/>
                  <a:lstStyle/>
                  <a:p>
                    <a:fld id="{4CCDA847-072D-4B56-9CEC-1358891D68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3-4AD7-4CF1-A9AE-C60E0A2F94BD}"/>
                </c:ext>
              </c:extLst>
            </c:dLbl>
            <c:dLbl>
              <c:idx val="2308"/>
              <c:tx>
                <c:rich>
                  <a:bodyPr/>
                  <a:lstStyle/>
                  <a:p>
                    <a:fld id="{5DE368EC-726C-45C9-9861-1A008E2BC7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4-4AD7-4CF1-A9AE-C60E0A2F94BD}"/>
                </c:ext>
              </c:extLst>
            </c:dLbl>
            <c:dLbl>
              <c:idx val="2309"/>
              <c:tx>
                <c:rich>
                  <a:bodyPr/>
                  <a:lstStyle/>
                  <a:p>
                    <a:fld id="{F6706491-8713-4A25-8CAE-B8238A2FD0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5-4AD7-4CF1-A9AE-C60E0A2F94BD}"/>
                </c:ext>
              </c:extLst>
            </c:dLbl>
            <c:dLbl>
              <c:idx val="2310"/>
              <c:tx>
                <c:rich>
                  <a:bodyPr/>
                  <a:lstStyle/>
                  <a:p>
                    <a:fld id="{A2E70C7A-0211-4865-A9D0-CCF41A884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6-4AD7-4CF1-A9AE-C60E0A2F94BD}"/>
                </c:ext>
              </c:extLst>
            </c:dLbl>
            <c:dLbl>
              <c:idx val="2311"/>
              <c:tx>
                <c:rich>
                  <a:bodyPr/>
                  <a:lstStyle/>
                  <a:p>
                    <a:fld id="{B3F0280E-3835-48D4-BE7A-DFE6859EE5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7-4AD7-4CF1-A9AE-C60E0A2F94BD}"/>
                </c:ext>
              </c:extLst>
            </c:dLbl>
            <c:dLbl>
              <c:idx val="2312"/>
              <c:tx>
                <c:rich>
                  <a:bodyPr/>
                  <a:lstStyle/>
                  <a:p>
                    <a:fld id="{6365D569-4662-4C25-A5F0-384B1D29E0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8-4AD7-4CF1-A9AE-C60E0A2F94BD}"/>
                </c:ext>
              </c:extLst>
            </c:dLbl>
            <c:dLbl>
              <c:idx val="2313"/>
              <c:tx>
                <c:rich>
                  <a:bodyPr/>
                  <a:lstStyle/>
                  <a:p>
                    <a:fld id="{23B0665C-536F-4DEC-BCD4-4BD8D384F7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9-4AD7-4CF1-A9AE-C60E0A2F94BD}"/>
                </c:ext>
              </c:extLst>
            </c:dLbl>
            <c:dLbl>
              <c:idx val="2314"/>
              <c:tx>
                <c:rich>
                  <a:bodyPr/>
                  <a:lstStyle/>
                  <a:p>
                    <a:fld id="{70DE5240-B180-4E20-80F7-E96E706353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A-4AD7-4CF1-A9AE-C60E0A2F94BD}"/>
                </c:ext>
              </c:extLst>
            </c:dLbl>
            <c:dLbl>
              <c:idx val="2315"/>
              <c:tx>
                <c:rich>
                  <a:bodyPr/>
                  <a:lstStyle/>
                  <a:p>
                    <a:fld id="{74690A79-E0CE-4016-AB98-7E86CF57E5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B-4AD7-4CF1-A9AE-C60E0A2F94BD}"/>
                </c:ext>
              </c:extLst>
            </c:dLbl>
            <c:dLbl>
              <c:idx val="2316"/>
              <c:tx>
                <c:rich>
                  <a:bodyPr/>
                  <a:lstStyle/>
                  <a:p>
                    <a:fld id="{63B76792-8932-4ACF-82E1-A0E143D709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C-4AD7-4CF1-A9AE-C60E0A2F94BD}"/>
                </c:ext>
              </c:extLst>
            </c:dLbl>
            <c:dLbl>
              <c:idx val="2317"/>
              <c:tx>
                <c:rich>
                  <a:bodyPr/>
                  <a:lstStyle/>
                  <a:p>
                    <a:fld id="{71A58D5F-DB67-4CD8-A48E-49E9AEF2DD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D-4AD7-4CF1-A9AE-C60E0A2F94BD}"/>
                </c:ext>
              </c:extLst>
            </c:dLbl>
            <c:dLbl>
              <c:idx val="2318"/>
              <c:tx>
                <c:rich>
                  <a:bodyPr/>
                  <a:lstStyle/>
                  <a:p>
                    <a:fld id="{8B30C3CC-8224-4438-80B8-EE8406404C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E-4AD7-4CF1-A9AE-C60E0A2F94BD}"/>
                </c:ext>
              </c:extLst>
            </c:dLbl>
            <c:dLbl>
              <c:idx val="2319"/>
              <c:tx>
                <c:rich>
                  <a:bodyPr/>
                  <a:lstStyle/>
                  <a:p>
                    <a:fld id="{FBBA4A27-B796-448B-81B0-CC76BC27C6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F-4AD7-4CF1-A9AE-C60E0A2F94BD}"/>
                </c:ext>
              </c:extLst>
            </c:dLbl>
            <c:dLbl>
              <c:idx val="2320"/>
              <c:tx>
                <c:rich>
                  <a:bodyPr/>
                  <a:lstStyle/>
                  <a:p>
                    <a:fld id="{5995ECC4-1612-4C52-A189-DB84B8CEED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0-4AD7-4CF1-A9AE-C60E0A2F94BD}"/>
                </c:ext>
              </c:extLst>
            </c:dLbl>
            <c:dLbl>
              <c:idx val="2321"/>
              <c:tx>
                <c:rich>
                  <a:bodyPr/>
                  <a:lstStyle/>
                  <a:p>
                    <a:fld id="{F978CD9D-08A9-4CC4-99FF-C80E4AE77C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1-4AD7-4CF1-A9AE-C60E0A2F94BD}"/>
                </c:ext>
              </c:extLst>
            </c:dLbl>
            <c:dLbl>
              <c:idx val="2322"/>
              <c:tx>
                <c:rich>
                  <a:bodyPr/>
                  <a:lstStyle/>
                  <a:p>
                    <a:fld id="{0494488B-55DA-4A27-A3A7-0C1488F21B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2-4AD7-4CF1-A9AE-C60E0A2F94BD}"/>
                </c:ext>
              </c:extLst>
            </c:dLbl>
            <c:dLbl>
              <c:idx val="2323"/>
              <c:tx>
                <c:rich>
                  <a:bodyPr/>
                  <a:lstStyle/>
                  <a:p>
                    <a:fld id="{33DA9BDE-DDA1-491A-A861-93A15AFF95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3-4AD7-4CF1-A9AE-C60E0A2F94BD}"/>
                </c:ext>
              </c:extLst>
            </c:dLbl>
            <c:dLbl>
              <c:idx val="2324"/>
              <c:tx>
                <c:rich>
                  <a:bodyPr/>
                  <a:lstStyle/>
                  <a:p>
                    <a:fld id="{B76FF5C9-22BE-4EBF-B034-788D755DA1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4-4AD7-4CF1-A9AE-C60E0A2F94BD}"/>
                </c:ext>
              </c:extLst>
            </c:dLbl>
            <c:dLbl>
              <c:idx val="2325"/>
              <c:tx>
                <c:rich>
                  <a:bodyPr/>
                  <a:lstStyle/>
                  <a:p>
                    <a:fld id="{001281CF-047B-4FAB-99F0-BA6336FAE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5-4AD7-4CF1-A9AE-C60E0A2F94BD}"/>
                </c:ext>
              </c:extLst>
            </c:dLbl>
            <c:dLbl>
              <c:idx val="2326"/>
              <c:tx>
                <c:rich>
                  <a:bodyPr/>
                  <a:lstStyle/>
                  <a:p>
                    <a:fld id="{BFF6142B-5DB0-49B9-9829-737475C1AD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6-4AD7-4CF1-A9AE-C60E0A2F94BD}"/>
                </c:ext>
              </c:extLst>
            </c:dLbl>
            <c:dLbl>
              <c:idx val="2327"/>
              <c:tx>
                <c:rich>
                  <a:bodyPr/>
                  <a:lstStyle/>
                  <a:p>
                    <a:fld id="{3A96002E-7215-4CBC-BEA1-14243594B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7-4AD7-4CF1-A9AE-C60E0A2F94BD}"/>
                </c:ext>
              </c:extLst>
            </c:dLbl>
            <c:dLbl>
              <c:idx val="2328"/>
              <c:tx>
                <c:rich>
                  <a:bodyPr/>
                  <a:lstStyle/>
                  <a:p>
                    <a:fld id="{8692E7DB-665B-456E-90E2-877E7A24B8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8-4AD7-4CF1-A9AE-C60E0A2F94BD}"/>
                </c:ext>
              </c:extLst>
            </c:dLbl>
            <c:dLbl>
              <c:idx val="2329"/>
              <c:tx>
                <c:rich>
                  <a:bodyPr/>
                  <a:lstStyle/>
                  <a:p>
                    <a:fld id="{95C03129-10E7-4D7E-BB65-4FD99DBE57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9-4AD7-4CF1-A9AE-C60E0A2F94BD}"/>
                </c:ext>
              </c:extLst>
            </c:dLbl>
            <c:dLbl>
              <c:idx val="2330"/>
              <c:tx>
                <c:rich>
                  <a:bodyPr/>
                  <a:lstStyle/>
                  <a:p>
                    <a:fld id="{A9A71529-5594-453B-94E1-F4E0235552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A-4AD7-4CF1-A9AE-C60E0A2F94BD}"/>
                </c:ext>
              </c:extLst>
            </c:dLbl>
            <c:dLbl>
              <c:idx val="2331"/>
              <c:tx>
                <c:rich>
                  <a:bodyPr/>
                  <a:lstStyle/>
                  <a:p>
                    <a:fld id="{A33C3980-749D-4BD2-A87F-F34C2D3AE1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B-4AD7-4CF1-A9AE-C60E0A2F94BD}"/>
                </c:ext>
              </c:extLst>
            </c:dLbl>
            <c:dLbl>
              <c:idx val="2332"/>
              <c:tx>
                <c:rich>
                  <a:bodyPr/>
                  <a:lstStyle/>
                  <a:p>
                    <a:fld id="{C95DB4A3-379E-4AE8-B840-593C09E35E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C-4AD7-4CF1-A9AE-C60E0A2F94BD}"/>
                </c:ext>
              </c:extLst>
            </c:dLbl>
            <c:dLbl>
              <c:idx val="2333"/>
              <c:tx>
                <c:rich>
                  <a:bodyPr/>
                  <a:lstStyle/>
                  <a:p>
                    <a:fld id="{2413E706-0E00-4CC3-8590-242DE51A7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D-4AD7-4CF1-A9AE-C60E0A2F94BD}"/>
                </c:ext>
              </c:extLst>
            </c:dLbl>
            <c:dLbl>
              <c:idx val="2334"/>
              <c:tx>
                <c:rich>
                  <a:bodyPr/>
                  <a:lstStyle/>
                  <a:p>
                    <a:fld id="{66584FAC-5A23-498D-A997-875E5F5AE9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E-4AD7-4CF1-A9AE-C60E0A2F94BD}"/>
                </c:ext>
              </c:extLst>
            </c:dLbl>
            <c:dLbl>
              <c:idx val="2335"/>
              <c:tx>
                <c:rich>
                  <a:bodyPr/>
                  <a:lstStyle/>
                  <a:p>
                    <a:fld id="{5D23C3C5-0791-4597-AD1F-DCB3B1331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F-4AD7-4CF1-A9AE-C60E0A2F94BD}"/>
                </c:ext>
              </c:extLst>
            </c:dLbl>
            <c:dLbl>
              <c:idx val="2336"/>
              <c:tx>
                <c:rich>
                  <a:bodyPr/>
                  <a:lstStyle/>
                  <a:p>
                    <a:fld id="{409085AB-C179-4771-B8D2-D6E99F45B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0-4AD7-4CF1-A9AE-C60E0A2F94BD}"/>
                </c:ext>
              </c:extLst>
            </c:dLbl>
            <c:dLbl>
              <c:idx val="2337"/>
              <c:tx>
                <c:rich>
                  <a:bodyPr/>
                  <a:lstStyle/>
                  <a:p>
                    <a:fld id="{1F2BE483-DA83-4862-92D3-FD326B771E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1-4AD7-4CF1-A9AE-C60E0A2F94BD}"/>
                </c:ext>
              </c:extLst>
            </c:dLbl>
            <c:dLbl>
              <c:idx val="2338"/>
              <c:tx>
                <c:rich>
                  <a:bodyPr/>
                  <a:lstStyle/>
                  <a:p>
                    <a:fld id="{F89E9388-7F22-46C3-A68D-718E013D7F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2-4AD7-4CF1-A9AE-C60E0A2F94BD}"/>
                </c:ext>
              </c:extLst>
            </c:dLbl>
            <c:dLbl>
              <c:idx val="2339"/>
              <c:tx>
                <c:rich>
                  <a:bodyPr/>
                  <a:lstStyle/>
                  <a:p>
                    <a:fld id="{8C6A6BD8-CE07-4499-A3E6-310ED2A6D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3-4AD7-4CF1-A9AE-C60E0A2F94BD}"/>
                </c:ext>
              </c:extLst>
            </c:dLbl>
            <c:dLbl>
              <c:idx val="2340"/>
              <c:tx>
                <c:rich>
                  <a:bodyPr/>
                  <a:lstStyle/>
                  <a:p>
                    <a:fld id="{932E883C-CF30-4D35-830D-8F355CF10A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4-4AD7-4CF1-A9AE-C60E0A2F94BD}"/>
                </c:ext>
              </c:extLst>
            </c:dLbl>
            <c:dLbl>
              <c:idx val="2341"/>
              <c:tx>
                <c:rich>
                  <a:bodyPr/>
                  <a:lstStyle/>
                  <a:p>
                    <a:fld id="{4374D090-DFE1-4C00-A72C-F515A6AD5B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5-4AD7-4CF1-A9AE-C60E0A2F94BD}"/>
                </c:ext>
              </c:extLst>
            </c:dLbl>
            <c:dLbl>
              <c:idx val="2342"/>
              <c:tx>
                <c:rich>
                  <a:bodyPr/>
                  <a:lstStyle/>
                  <a:p>
                    <a:fld id="{5AD46EA2-FF68-4D94-ADA4-E0C044E46C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6-4AD7-4CF1-A9AE-C60E0A2F94BD}"/>
                </c:ext>
              </c:extLst>
            </c:dLbl>
            <c:dLbl>
              <c:idx val="2343"/>
              <c:tx>
                <c:rich>
                  <a:bodyPr/>
                  <a:lstStyle/>
                  <a:p>
                    <a:fld id="{8233A0A4-2E6C-44B8-BFDA-8F6A335391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7-4AD7-4CF1-A9AE-C60E0A2F94BD}"/>
                </c:ext>
              </c:extLst>
            </c:dLbl>
            <c:dLbl>
              <c:idx val="2344"/>
              <c:tx>
                <c:rich>
                  <a:bodyPr/>
                  <a:lstStyle/>
                  <a:p>
                    <a:fld id="{3B0A93F2-F9BF-426A-9E79-35E9A760EA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8-4AD7-4CF1-A9AE-C60E0A2F94BD}"/>
                </c:ext>
              </c:extLst>
            </c:dLbl>
            <c:dLbl>
              <c:idx val="2345"/>
              <c:tx>
                <c:rich>
                  <a:bodyPr/>
                  <a:lstStyle/>
                  <a:p>
                    <a:fld id="{636A331B-BA5F-470A-A473-44DB7F85F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9-4AD7-4CF1-A9AE-C60E0A2F94BD}"/>
                </c:ext>
              </c:extLst>
            </c:dLbl>
            <c:dLbl>
              <c:idx val="2346"/>
              <c:tx>
                <c:rich>
                  <a:bodyPr/>
                  <a:lstStyle/>
                  <a:p>
                    <a:fld id="{5CC227EB-D0ED-46E1-9199-E4882BBBBD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A-4AD7-4CF1-A9AE-C60E0A2F94BD}"/>
                </c:ext>
              </c:extLst>
            </c:dLbl>
            <c:dLbl>
              <c:idx val="2347"/>
              <c:tx>
                <c:rich>
                  <a:bodyPr/>
                  <a:lstStyle/>
                  <a:p>
                    <a:fld id="{847F1094-6B60-4C18-8095-29A66B4639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B-4AD7-4CF1-A9AE-C60E0A2F94BD}"/>
                </c:ext>
              </c:extLst>
            </c:dLbl>
            <c:dLbl>
              <c:idx val="2348"/>
              <c:tx>
                <c:rich>
                  <a:bodyPr/>
                  <a:lstStyle/>
                  <a:p>
                    <a:fld id="{81606295-BCDE-49F8-ACF1-7A552A1071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C-4AD7-4CF1-A9AE-C60E0A2F94BD}"/>
                </c:ext>
              </c:extLst>
            </c:dLbl>
            <c:dLbl>
              <c:idx val="2349"/>
              <c:tx>
                <c:rich>
                  <a:bodyPr/>
                  <a:lstStyle/>
                  <a:p>
                    <a:fld id="{85A10B9E-EDC7-4B0A-8A37-DEDDBE4BDF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D-4AD7-4CF1-A9AE-C60E0A2F94BD}"/>
                </c:ext>
              </c:extLst>
            </c:dLbl>
            <c:dLbl>
              <c:idx val="2350"/>
              <c:tx>
                <c:rich>
                  <a:bodyPr/>
                  <a:lstStyle/>
                  <a:p>
                    <a:fld id="{7381974A-0E18-4AA1-9FBE-8F8AE9D286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E-4AD7-4CF1-A9AE-C60E0A2F94BD}"/>
                </c:ext>
              </c:extLst>
            </c:dLbl>
            <c:dLbl>
              <c:idx val="2351"/>
              <c:tx>
                <c:rich>
                  <a:bodyPr/>
                  <a:lstStyle/>
                  <a:p>
                    <a:fld id="{D2F96374-F94F-489D-9C67-E37DB74FDF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F-4AD7-4CF1-A9AE-C60E0A2F94BD}"/>
                </c:ext>
              </c:extLst>
            </c:dLbl>
            <c:dLbl>
              <c:idx val="2352"/>
              <c:tx>
                <c:rich>
                  <a:bodyPr/>
                  <a:lstStyle/>
                  <a:p>
                    <a:fld id="{186B0A9E-BF96-4B66-B94D-7A0C3B4EF2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0-4AD7-4CF1-A9AE-C60E0A2F94BD}"/>
                </c:ext>
              </c:extLst>
            </c:dLbl>
            <c:dLbl>
              <c:idx val="2353"/>
              <c:tx>
                <c:rich>
                  <a:bodyPr/>
                  <a:lstStyle/>
                  <a:p>
                    <a:fld id="{1DB11BD2-195C-4124-AC47-3097935FD2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1-4AD7-4CF1-A9AE-C60E0A2F94BD}"/>
                </c:ext>
              </c:extLst>
            </c:dLbl>
            <c:dLbl>
              <c:idx val="2354"/>
              <c:tx>
                <c:rich>
                  <a:bodyPr/>
                  <a:lstStyle/>
                  <a:p>
                    <a:fld id="{1F128F77-D197-4FCE-8349-BC82D0CB7C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2-4AD7-4CF1-A9AE-C60E0A2F94BD}"/>
                </c:ext>
              </c:extLst>
            </c:dLbl>
            <c:dLbl>
              <c:idx val="2355"/>
              <c:tx>
                <c:rich>
                  <a:bodyPr/>
                  <a:lstStyle/>
                  <a:p>
                    <a:fld id="{2D413B4B-7DF6-42B1-AC63-083A7279F0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3-4AD7-4CF1-A9AE-C60E0A2F94BD}"/>
                </c:ext>
              </c:extLst>
            </c:dLbl>
            <c:dLbl>
              <c:idx val="2356"/>
              <c:tx>
                <c:rich>
                  <a:bodyPr/>
                  <a:lstStyle/>
                  <a:p>
                    <a:fld id="{04464638-34C4-4303-B221-ADB4E96D55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4-4AD7-4CF1-A9AE-C60E0A2F94BD}"/>
                </c:ext>
              </c:extLst>
            </c:dLbl>
            <c:dLbl>
              <c:idx val="2357"/>
              <c:tx>
                <c:rich>
                  <a:bodyPr/>
                  <a:lstStyle/>
                  <a:p>
                    <a:fld id="{79774075-6082-4A41-AB9B-0141754E5C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5-4AD7-4CF1-A9AE-C60E0A2F94BD}"/>
                </c:ext>
              </c:extLst>
            </c:dLbl>
            <c:dLbl>
              <c:idx val="2358"/>
              <c:tx>
                <c:rich>
                  <a:bodyPr/>
                  <a:lstStyle/>
                  <a:p>
                    <a:fld id="{A04483E0-47CE-4041-9FCE-81E07626AE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6-4AD7-4CF1-A9AE-C60E0A2F94BD}"/>
                </c:ext>
              </c:extLst>
            </c:dLbl>
            <c:dLbl>
              <c:idx val="2359"/>
              <c:tx>
                <c:rich>
                  <a:bodyPr/>
                  <a:lstStyle/>
                  <a:p>
                    <a:fld id="{BC8D5C52-9424-4789-BC64-26864D101C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7-4AD7-4CF1-A9AE-C60E0A2F94BD}"/>
                </c:ext>
              </c:extLst>
            </c:dLbl>
            <c:dLbl>
              <c:idx val="2360"/>
              <c:tx>
                <c:rich>
                  <a:bodyPr/>
                  <a:lstStyle/>
                  <a:p>
                    <a:fld id="{A6FB4E8E-B167-48C9-B477-4503A54FE8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8-4AD7-4CF1-A9AE-C60E0A2F94BD}"/>
                </c:ext>
              </c:extLst>
            </c:dLbl>
            <c:dLbl>
              <c:idx val="2361"/>
              <c:tx>
                <c:rich>
                  <a:bodyPr/>
                  <a:lstStyle/>
                  <a:p>
                    <a:fld id="{A0AC292F-76D4-42A6-865C-511D689CB5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9-4AD7-4CF1-A9AE-C60E0A2F94BD}"/>
                </c:ext>
              </c:extLst>
            </c:dLbl>
            <c:dLbl>
              <c:idx val="2362"/>
              <c:tx>
                <c:rich>
                  <a:bodyPr/>
                  <a:lstStyle/>
                  <a:p>
                    <a:fld id="{6DB8D10A-C3DD-456C-96E9-DAA34C66B5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A-4AD7-4CF1-A9AE-C60E0A2F94BD}"/>
                </c:ext>
              </c:extLst>
            </c:dLbl>
            <c:dLbl>
              <c:idx val="2363"/>
              <c:tx>
                <c:rich>
                  <a:bodyPr/>
                  <a:lstStyle/>
                  <a:p>
                    <a:fld id="{268DBA9E-2F3B-401D-B5F2-7623607EF2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B-4AD7-4CF1-A9AE-C60E0A2F94BD}"/>
                </c:ext>
              </c:extLst>
            </c:dLbl>
            <c:dLbl>
              <c:idx val="2364"/>
              <c:tx>
                <c:rich>
                  <a:bodyPr/>
                  <a:lstStyle/>
                  <a:p>
                    <a:fld id="{DD58A005-C020-45E5-9A25-740AEDC00D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C-4AD7-4CF1-A9AE-C60E0A2F94BD}"/>
                </c:ext>
              </c:extLst>
            </c:dLbl>
            <c:dLbl>
              <c:idx val="2365"/>
              <c:tx>
                <c:rich>
                  <a:bodyPr/>
                  <a:lstStyle/>
                  <a:p>
                    <a:fld id="{A5135C5F-33A8-4963-9730-765036CF37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D-4AD7-4CF1-A9AE-C60E0A2F94BD}"/>
                </c:ext>
              </c:extLst>
            </c:dLbl>
            <c:dLbl>
              <c:idx val="2366"/>
              <c:tx>
                <c:rich>
                  <a:bodyPr/>
                  <a:lstStyle/>
                  <a:p>
                    <a:fld id="{2C22F51B-66B7-4F32-9F35-F2696C26B5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E-4AD7-4CF1-A9AE-C60E0A2F94BD}"/>
                </c:ext>
              </c:extLst>
            </c:dLbl>
            <c:dLbl>
              <c:idx val="2367"/>
              <c:tx>
                <c:rich>
                  <a:bodyPr/>
                  <a:lstStyle/>
                  <a:p>
                    <a:fld id="{B7CCCC7B-CA2F-45F1-99EF-4DC1982C66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F-4AD7-4CF1-A9AE-C60E0A2F94BD}"/>
                </c:ext>
              </c:extLst>
            </c:dLbl>
            <c:dLbl>
              <c:idx val="2368"/>
              <c:tx>
                <c:rich>
                  <a:bodyPr/>
                  <a:lstStyle/>
                  <a:p>
                    <a:fld id="{B95AC78A-3CE9-42B2-AB2F-1E666AD97A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0-4AD7-4CF1-A9AE-C60E0A2F94BD}"/>
                </c:ext>
              </c:extLst>
            </c:dLbl>
            <c:dLbl>
              <c:idx val="2369"/>
              <c:tx>
                <c:rich>
                  <a:bodyPr/>
                  <a:lstStyle/>
                  <a:p>
                    <a:fld id="{8B4DD6EF-671C-42A8-A236-C3887F8B4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1-4AD7-4CF1-A9AE-C60E0A2F94BD}"/>
                </c:ext>
              </c:extLst>
            </c:dLbl>
            <c:dLbl>
              <c:idx val="2370"/>
              <c:tx>
                <c:rich>
                  <a:bodyPr/>
                  <a:lstStyle/>
                  <a:p>
                    <a:fld id="{FA7F02C2-52E4-4893-A889-CBE4727BAC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2-4AD7-4CF1-A9AE-C60E0A2F94BD}"/>
                </c:ext>
              </c:extLst>
            </c:dLbl>
            <c:dLbl>
              <c:idx val="2371"/>
              <c:tx>
                <c:rich>
                  <a:bodyPr/>
                  <a:lstStyle/>
                  <a:p>
                    <a:fld id="{D942E61C-2540-40E1-87EC-8A7A6CADF7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3-4AD7-4CF1-A9AE-C60E0A2F94BD}"/>
                </c:ext>
              </c:extLst>
            </c:dLbl>
            <c:dLbl>
              <c:idx val="2372"/>
              <c:tx>
                <c:rich>
                  <a:bodyPr/>
                  <a:lstStyle/>
                  <a:p>
                    <a:fld id="{54FE196A-498D-4368-A490-DDB415F1B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4-4AD7-4CF1-A9AE-C60E0A2F94BD}"/>
                </c:ext>
              </c:extLst>
            </c:dLbl>
            <c:dLbl>
              <c:idx val="2373"/>
              <c:tx>
                <c:rich>
                  <a:bodyPr/>
                  <a:lstStyle/>
                  <a:p>
                    <a:fld id="{C7CCFCEB-967D-4628-BDF6-668977345B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5-4AD7-4CF1-A9AE-C60E0A2F94BD}"/>
                </c:ext>
              </c:extLst>
            </c:dLbl>
            <c:dLbl>
              <c:idx val="2374"/>
              <c:tx>
                <c:rich>
                  <a:bodyPr/>
                  <a:lstStyle/>
                  <a:p>
                    <a:fld id="{0B679177-7C51-4EA6-95BE-FBAC955F9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6-4AD7-4CF1-A9AE-C60E0A2F94BD}"/>
                </c:ext>
              </c:extLst>
            </c:dLbl>
            <c:dLbl>
              <c:idx val="2375"/>
              <c:tx>
                <c:rich>
                  <a:bodyPr/>
                  <a:lstStyle/>
                  <a:p>
                    <a:fld id="{92285C76-F3CE-4269-A7EA-1B19617C62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7-4AD7-4CF1-A9AE-C60E0A2F94BD}"/>
                </c:ext>
              </c:extLst>
            </c:dLbl>
            <c:dLbl>
              <c:idx val="2376"/>
              <c:tx>
                <c:rich>
                  <a:bodyPr/>
                  <a:lstStyle/>
                  <a:p>
                    <a:fld id="{12D1D115-B3AB-4969-A019-623E2CCBBF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8-4AD7-4CF1-A9AE-C60E0A2F94BD}"/>
                </c:ext>
              </c:extLst>
            </c:dLbl>
            <c:dLbl>
              <c:idx val="2377"/>
              <c:tx>
                <c:rich>
                  <a:bodyPr/>
                  <a:lstStyle/>
                  <a:p>
                    <a:fld id="{DB435934-ACE1-457E-A125-37EA50135F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9-4AD7-4CF1-A9AE-C60E0A2F94BD}"/>
                </c:ext>
              </c:extLst>
            </c:dLbl>
            <c:dLbl>
              <c:idx val="2378"/>
              <c:tx>
                <c:rich>
                  <a:bodyPr/>
                  <a:lstStyle/>
                  <a:p>
                    <a:fld id="{92E44C20-6356-4806-99ED-6B728C10E6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A-4AD7-4CF1-A9AE-C60E0A2F94BD}"/>
                </c:ext>
              </c:extLst>
            </c:dLbl>
            <c:dLbl>
              <c:idx val="2379"/>
              <c:tx>
                <c:rich>
                  <a:bodyPr/>
                  <a:lstStyle/>
                  <a:p>
                    <a:fld id="{202A53C7-3BC9-4E14-B74D-114F35F12D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B-4AD7-4CF1-A9AE-C60E0A2F94BD}"/>
                </c:ext>
              </c:extLst>
            </c:dLbl>
            <c:dLbl>
              <c:idx val="2380"/>
              <c:tx>
                <c:rich>
                  <a:bodyPr/>
                  <a:lstStyle/>
                  <a:p>
                    <a:fld id="{41BC2541-CC8B-44D3-8926-1457884F5E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C-4AD7-4CF1-A9AE-C60E0A2F94BD}"/>
                </c:ext>
              </c:extLst>
            </c:dLbl>
            <c:dLbl>
              <c:idx val="2381"/>
              <c:tx>
                <c:rich>
                  <a:bodyPr/>
                  <a:lstStyle/>
                  <a:p>
                    <a:fld id="{F4088023-7412-49E0-86A3-45A158BF1D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D-4AD7-4CF1-A9AE-C60E0A2F94BD}"/>
                </c:ext>
              </c:extLst>
            </c:dLbl>
            <c:dLbl>
              <c:idx val="2382"/>
              <c:tx>
                <c:rich>
                  <a:bodyPr/>
                  <a:lstStyle/>
                  <a:p>
                    <a:fld id="{287A8050-6BAB-4C84-98DE-391D04F785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E-4AD7-4CF1-A9AE-C60E0A2F94BD}"/>
                </c:ext>
              </c:extLst>
            </c:dLbl>
            <c:dLbl>
              <c:idx val="2383"/>
              <c:tx>
                <c:rich>
                  <a:bodyPr/>
                  <a:lstStyle/>
                  <a:p>
                    <a:fld id="{AC23A027-92B6-4FDD-BF93-22583EC218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F-4AD7-4CF1-A9AE-C60E0A2F94BD}"/>
                </c:ext>
              </c:extLst>
            </c:dLbl>
            <c:dLbl>
              <c:idx val="2384"/>
              <c:tx>
                <c:rich>
                  <a:bodyPr/>
                  <a:lstStyle/>
                  <a:p>
                    <a:fld id="{918D437D-A182-4879-B42A-B11940315C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0-4AD7-4CF1-A9AE-C60E0A2F94BD}"/>
                </c:ext>
              </c:extLst>
            </c:dLbl>
            <c:dLbl>
              <c:idx val="2385"/>
              <c:tx>
                <c:rich>
                  <a:bodyPr/>
                  <a:lstStyle/>
                  <a:p>
                    <a:fld id="{30266FED-6BE3-4CC5-A42F-8A5C2FEBE2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1-4AD7-4CF1-A9AE-C60E0A2F94BD}"/>
                </c:ext>
              </c:extLst>
            </c:dLbl>
            <c:dLbl>
              <c:idx val="2386"/>
              <c:tx>
                <c:rich>
                  <a:bodyPr/>
                  <a:lstStyle/>
                  <a:p>
                    <a:fld id="{DA9A861C-40EC-4296-B0AC-9ECD0C8031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2-4AD7-4CF1-A9AE-C60E0A2F94BD}"/>
                </c:ext>
              </c:extLst>
            </c:dLbl>
            <c:dLbl>
              <c:idx val="2387"/>
              <c:tx>
                <c:rich>
                  <a:bodyPr/>
                  <a:lstStyle/>
                  <a:p>
                    <a:fld id="{E2389C89-ABF3-4447-A563-FB830F99FA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3-4AD7-4CF1-A9AE-C60E0A2F94BD}"/>
                </c:ext>
              </c:extLst>
            </c:dLbl>
            <c:dLbl>
              <c:idx val="2388"/>
              <c:tx>
                <c:rich>
                  <a:bodyPr/>
                  <a:lstStyle/>
                  <a:p>
                    <a:fld id="{3FABC3D4-2AE6-4289-8336-67B53B271E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4-4AD7-4CF1-A9AE-C60E0A2F94BD}"/>
                </c:ext>
              </c:extLst>
            </c:dLbl>
            <c:dLbl>
              <c:idx val="2389"/>
              <c:tx>
                <c:rich>
                  <a:bodyPr/>
                  <a:lstStyle/>
                  <a:p>
                    <a:fld id="{9E98F52B-1DFC-42D2-BA9D-CA08A275E9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5-4AD7-4CF1-A9AE-C60E0A2F94BD}"/>
                </c:ext>
              </c:extLst>
            </c:dLbl>
            <c:dLbl>
              <c:idx val="2390"/>
              <c:tx>
                <c:rich>
                  <a:bodyPr/>
                  <a:lstStyle/>
                  <a:p>
                    <a:fld id="{4A6D117C-FE3A-404A-AF26-B222C5EBEF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6-4AD7-4CF1-A9AE-C60E0A2F94BD}"/>
                </c:ext>
              </c:extLst>
            </c:dLbl>
            <c:dLbl>
              <c:idx val="2391"/>
              <c:tx>
                <c:rich>
                  <a:bodyPr/>
                  <a:lstStyle/>
                  <a:p>
                    <a:fld id="{A690767D-CC35-4695-8400-D25FA26CBF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7-4AD7-4CF1-A9AE-C60E0A2F94BD}"/>
                </c:ext>
              </c:extLst>
            </c:dLbl>
            <c:dLbl>
              <c:idx val="2392"/>
              <c:tx>
                <c:rich>
                  <a:bodyPr/>
                  <a:lstStyle/>
                  <a:p>
                    <a:fld id="{616A8807-C70C-482C-8EC5-E060FF10A2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8-4AD7-4CF1-A9AE-C60E0A2F94BD}"/>
                </c:ext>
              </c:extLst>
            </c:dLbl>
            <c:dLbl>
              <c:idx val="2393"/>
              <c:tx>
                <c:rich>
                  <a:bodyPr/>
                  <a:lstStyle/>
                  <a:p>
                    <a:fld id="{51E3A9A5-03A8-4D08-90EB-EAF02770BE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9-4AD7-4CF1-A9AE-C60E0A2F94BD}"/>
                </c:ext>
              </c:extLst>
            </c:dLbl>
            <c:dLbl>
              <c:idx val="2394"/>
              <c:tx>
                <c:rich>
                  <a:bodyPr/>
                  <a:lstStyle/>
                  <a:p>
                    <a:fld id="{ED2E1D1B-DA8A-4F48-BD46-3FDC45CEAA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A-4AD7-4CF1-A9AE-C60E0A2F94BD}"/>
                </c:ext>
              </c:extLst>
            </c:dLbl>
            <c:dLbl>
              <c:idx val="2395"/>
              <c:tx>
                <c:rich>
                  <a:bodyPr/>
                  <a:lstStyle/>
                  <a:p>
                    <a:fld id="{5515FC87-EB97-4346-A431-9E93F99740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B-4AD7-4CF1-A9AE-C60E0A2F94BD}"/>
                </c:ext>
              </c:extLst>
            </c:dLbl>
            <c:dLbl>
              <c:idx val="2396"/>
              <c:tx>
                <c:rich>
                  <a:bodyPr/>
                  <a:lstStyle/>
                  <a:p>
                    <a:fld id="{D8F20D33-5D6A-415B-8C7C-8673B90A37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C-4AD7-4CF1-A9AE-C60E0A2F94BD}"/>
                </c:ext>
              </c:extLst>
            </c:dLbl>
            <c:dLbl>
              <c:idx val="2397"/>
              <c:tx>
                <c:rich>
                  <a:bodyPr/>
                  <a:lstStyle/>
                  <a:p>
                    <a:fld id="{99984DB6-337E-495C-85B5-DA073C9339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D-4AD7-4CF1-A9AE-C60E0A2F94BD}"/>
                </c:ext>
              </c:extLst>
            </c:dLbl>
            <c:dLbl>
              <c:idx val="2398"/>
              <c:tx>
                <c:rich>
                  <a:bodyPr/>
                  <a:lstStyle/>
                  <a:p>
                    <a:fld id="{7E78E2D0-865F-4155-A9BC-0C8468A4AA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E-4AD7-4CF1-A9AE-C60E0A2F94BD}"/>
                </c:ext>
              </c:extLst>
            </c:dLbl>
            <c:dLbl>
              <c:idx val="2399"/>
              <c:tx>
                <c:rich>
                  <a:bodyPr/>
                  <a:lstStyle/>
                  <a:p>
                    <a:fld id="{1C1C400B-6E9A-4E90-ADE9-80653EA95E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F-4AD7-4CF1-A9AE-C60E0A2F94BD}"/>
                </c:ext>
              </c:extLst>
            </c:dLbl>
            <c:dLbl>
              <c:idx val="2400"/>
              <c:tx>
                <c:rich>
                  <a:bodyPr/>
                  <a:lstStyle/>
                  <a:p>
                    <a:fld id="{475B571B-167C-403A-ABB9-E5E0963CF6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0-4AD7-4CF1-A9AE-C60E0A2F94BD}"/>
                </c:ext>
              </c:extLst>
            </c:dLbl>
            <c:dLbl>
              <c:idx val="2401"/>
              <c:tx>
                <c:rich>
                  <a:bodyPr/>
                  <a:lstStyle/>
                  <a:p>
                    <a:fld id="{D3A6E767-81F7-4B38-BB1C-C576E53070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1-4AD7-4CF1-A9AE-C60E0A2F94BD}"/>
                </c:ext>
              </c:extLst>
            </c:dLbl>
            <c:dLbl>
              <c:idx val="2402"/>
              <c:tx>
                <c:rich>
                  <a:bodyPr/>
                  <a:lstStyle/>
                  <a:p>
                    <a:fld id="{EC09627E-B66F-41C8-96A0-5DFA00F0C1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2-4AD7-4CF1-A9AE-C60E0A2F94BD}"/>
                </c:ext>
              </c:extLst>
            </c:dLbl>
            <c:dLbl>
              <c:idx val="2403"/>
              <c:tx>
                <c:rich>
                  <a:bodyPr/>
                  <a:lstStyle/>
                  <a:p>
                    <a:fld id="{D151EEB0-02FF-4A87-91FB-4F5F4568CA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3-4AD7-4CF1-A9AE-C60E0A2F94BD}"/>
                </c:ext>
              </c:extLst>
            </c:dLbl>
            <c:dLbl>
              <c:idx val="2404"/>
              <c:tx>
                <c:rich>
                  <a:bodyPr/>
                  <a:lstStyle/>
                  <a:p>
                    <a:fld id="{BBECB971-2F5D-4439-A391-FC44B92D63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4-4AD7-4CF1-A9AE-C60E0A2F94BD}"/>
                </c:ext>
              </c:extLst>
            </c:dLbl>
            <c:dLbl>
              <c:idx val="2405"/>
              <c:tx>
                <c:rich>
                  <a:bodyPr/>
                  <a:lstStyle/>
                  <a:p>
                    <a:fld id="{AB3D021D-6157-4CB2-8321-ABDD24DEE9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5-4AD7-4CF1-A9AE-C60E0A2F94BD}"/>
                </c:ext>
              </c:extLst>
            </c:dLbl>
            <c:dLbl>
              <c:idx val="2406"/>
              <c:tx>
                <c:rich>
                  <a:bodyPr/>
                  <a:lstStyle/>
                  <a:p>
                    <a:fld id="{9996C6B1-F7F9-486C-AD45-C122BB165C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6-4AD7-4CF1-A9AE-C60E0A2F94BD}"/>
                </c:ext>
              </c:extLst>
            </c:dLbl>
            <c:dLbl>
              <c:idx val="2407"/>
              <c:tx>
                <c:rich>
                  <a:bodyPr/>
                  <a:lstStyle/>
                  <a:p>
                    <a:fld id="{7B1653C6-EE86-47C8-8CDD-794C7B002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7-4AD7-4CF1-A9AE-C60E0A2F94BD}"/>
                </c:ext>
              </c:extLst>
            </c:dLbl>
            <c:dLbl>
              <c:idx val="2408"/>
              <c:tx>
                <c:rich>
                  <a:bodyPr/>
                  <a:lstStyle/>
                  <a:p>
                    <a:fld id="{51A8DAF6-7343-4624-8EC4-C5DF14AAF6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8-4AD7-4CF1-A9AE-C60E0A2F94BD}"/>
                </c:ext>
              </c:extLst>
            </c:dLbl>
            <c:dLbl>
              <c:idx val="2409"/>
              <c:tx>
                <c:rich>
                  <a:bodyPr/>
                  <a:lstStyle/>
                  <a:p>
                    <a:fld id="{56836C41-DA4D-4240-9EA8-44D550CC62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9-4AD7-4CF1-A9AE-C60E0A2F94BD}"/>
                </c:ext>
              </c:extLst>
            </c:dLbl>
            <c:dLbl>
              <c:idx val="2410"/>
              <c:tx>
                <c:rich>
                  <a:bodyPr/>
                  <a:lstStyle/>
                  <a:p>
                    <a:fld id="{5D61BF6F-3496-4E6D-9D93-0C49469294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A-4AD7-4CF1-A9AE-C60E0A2F94BD}"/>
                </c:ext>
              </c:extLst>
            </c:dLbl>
            <c:dLbl>
              <c:idx val="2411"/>
              <c:tx>
                <c:rich>
                  <a:bodyPr/>
                  <a:lstStyle/>
                  <a:p>
                    <a:fld id="{0446A8FD-F113-4ABD-9785-C81C86783E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B-4AD7-4CF1-A9AE-C60E0A2F94BD}"/>
                </c:ext>
              </c:extLst>
            </c:dLbl>
            <c:dLbl>
              <c:idx val="2412"/>
              <c:tx>
                <c:rich>
                  <a:bodyPr/>
                  <a:lstStyle/>
                  <a:p>
                    <a:fld id="{2B31E4DA-2EA7-4876-BEA1-944DE4E279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C-4AD7-4CF1-A9AE-C60E0A2F94BD}"/>
                </c:ext>
              </c:extLst>
            </c:dLbl>
            <c:dLbl>
              <c:idx val="2413"/>
              <c:tx>
                <c:rich>
                  <a:bodyPr/>
                  <a:lstStyle/>
                  <a:p>
                    <a:fld id="{25C4C426-5880-47A8-9971-23D6C1E17A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D-4AD7-4CF1-A9AE-C60E0A2F94BD}"/>
                </c:ext>
              </c:extLst>
            </c:dLbl>
            <c:dLbl>
              <c:idx val="2414"/>
              <c:tx>
                <c:rich>
                  <a:bodyPr/>
                  <a:lstStyle/>
                  <a:p>
                    <a:fld id="{CCF3EDBE-510B-4C1D-B85E-494119E15D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E-4AD7-4CF1-A9AE-C60E0A2F94BD}"/>
                </c:ext>
              </c:extLst>
            </c:dLbl>
            <c:dLbl>
              <c:idx val="2415"/>
              <c:tx>
                <c:rich>
                  <a:bodyPr/>
                  <a:lstStyle/>
                  <a:p>
                    <a:fld id="{D7C310CF-382E-4D17-B9BD-1534DFFC91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F-4AD7-4CF1-A9AE-C60E0A2F94BD}"/>
                </c:ext>
              </c:extLst>
            </c:dLbl>
            <c:dLbl>
              <c:idx val="2416"/>
              <c:tx>
                <c:rich>
                  <a:bodyPr/>
                  <a:lstStyle/>
                  <a:p>
                    <a:fld id="{F0FCA433-7641-4F22-8986-D490B1F511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0-4AD7-4CF1-A9AE-C60E0A2F94BD}"/>
                </c:ext>
              </c:extLst>
            </c:dLbl>
            <c:dLbl>
              <c:idx val="2417"/>
              <c:tx>
                <c:rich>
                  <a:bodyPr/>
                  <a:lstStyle/>
                  <a:p>
                    <a:fld id="{B67366A7-1B83-494A-8556-A0D213284B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1-4AD7-4CF1-A9AE-C60E0A2F94BD}"/>
                </c:ext>
              </c:extLst>
            </c:dLbl>
            <c:dLbl>
              <c:idx val="2418"/>
              <c:tx>
                <c:rich>
                  <a:bodyPr/>
                  <a:lstStyle/>
                  <a:p>
                    <a:fld id="{B8B497AC-9202-4A89-AFCE-7820E30A12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2-4AD7-4CF1-A9AE-C60E0A2F94BD}"/>
                </c:ext>
              </c:extLst>
            </c:dLbl>
            <c:dLbl>
              <c:idx val="2419"/>
              <c:tx>
                <c:rich>
                  <a:bodyPr/>
                  <a:lstStyle/>
                  <a:p>
                    <a:fld id="{0ABC95B5-DC9A-4102-B0C0-DF76BA05B4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3-4AD7-4CF1-A9AE-C60E0A2F94BD}"/>
                </c:ext>
              </c:extLst>
            </c:dLbl>
            <c:dLbl>
              <c:idx val="2420"/>
              <c:tx>
                <c:rich>
                  <a:bodyPr/>
                  <a:lstStyle/>
                  <a:p>
                    <a:fld id="{CF30163C-865A-47F0-AFF1-E9DACD01F5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4-4AD7-4CF1-A9AE-C60E0A2F94BD}"/>
                </c:ext>
              </c:extLst>
            </c:dLbl>
            <c:dLbl>
              <c:idx val="2421"/>
              <c:tx>
                <c:rich>
                  <a:bodyPr/>
                  <a:lstStyle/>
                  <a:p>
                    <a:fld id="{99CDE5FB-A9C6-400E-B601-57A51ABBAD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5-4AD7-4CF1-A9AE-C60E0A2F94BD}"/>
                </c:ext>
              </c:extLst>
            </c:dLbl>
            <c:dLbl>
              <c:idx val="2422"/>
              <c:tx>
                <c:rich>
                  <a:bodyPr/>
                  <a:lstStyle/>
                  <a:p>
                    <a:fld id="{4B1A813F-6D00-496A-BC9D-E840706AA1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6-4AD7-4CF1-A9AE-C60E0A2F94BD}"/>
                </c:ext>
              </c:extLst>
            </c:dLbl>
            <c:dLbl>
              <c:idx val="2423"/>
              <c:tx>
                <c:rich>
                  <a:bodyPr/>
                  <a:lstStyle/>
                  <a:p>
                    <a:fld id="{2961C0D4-EC5F-4973-85A8-5B02397BC0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7-4AD7-4CF1-A9AE-C60E0A2F94BD}"/>
                </c:ext>
              </c:extLst>
            </c:dLbl>
            <c:dLbl>
              <c:idx val="2424"/>
              <c:tx>
                <c:rich>
                  <a:bodyPr/>
                  <a:lstStyle/>
                  <a:p>
                    <a:fld id="{FB95A6B3-117C-415F-8A7F-7BDA9885BF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8-4AD7-4CF1-A9AE-C60E0A2F94BD}"/>
                </c:ext>
              </c:extLst>
            </c:dLbl>
            <c:dLbl>
              <c:idx val="2425"/>
              <c:tx>
                <c:rich>
                  <a:bodyPr/>
                  <a:lstStyle/>
                  <a:p>
                    <a:fld id="{FF182E2C-87AC-4260-ABDB-8B5C5BB078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9-4AD7-4CF1-A9AE-C60E0A2F94BD}"/>
                </c:ext>
              </c:extLst>
            </c:dLbl>
            <c:dLbl>
              <c:idx val="2426"/>
              <c:tx>
                <c:rich>
                  <a:bodyPr/>
                  <a:lstStyle/>
                  <a:p>
                    <a:fld id="{965858FD-780F-43BD-BBE6-B77B8BEB56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A-4AD7-4CF1-A9AE-C60E0A2F94BD}"/>
                </c:ext>
              </c:extLst>
            </c:dLbl>
            <c:dLbl>
              <c:idx val="2427"/>
              <c:tx>
                <c:rich>
                  <a:bodyPr/>
                  <a:lstStyle/>
                  <a:p>
                    <a:fld id="{21852077-9D8F-47D9-A0C8-065EAB0399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B-4AD7-4CF1-A9AE-C60E0A2F94BD}"/>
                </c:ext>
              </c:extLst>
            </c:dLbl>
            <c:dLbl>
              <c:idx val="2428"/>
              <c:tx>
                <c:rich>
                  <a:bodyPr/>
                  <a:lstStyle/>
                  <a:p>
                    <a:fld id="{E8B70320-5B44-4BC0-AA36-296920E811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C-4AD7-4CF1-A9AE-C60E0A2F94BD}"/>
                </c:ext>
              </c:extLst>
            </c:dLbl>
            <c:dLbl>
              <c:idx val="2429"/>
              <c:tx>
                <c:rich>
                  <a:bodyPr/>
                  <a:lstStyle/>
                  <a:p>
                    <a:fld id="{6F909AE3-01B9-4FCC-883A-3F0BB6BC60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D-4AD7-4CF1-A9AE-C60E0A2F94BD}"/>
                </c:ext>
              </c:extLst>
            </c:dLbl>
            <c:dLbl>
              <c:idx val="2430"/>
              <c:tx>
                <c:rich>
                  <a:bodyPr/>
                  <a:lstStyle/>
                  <a:p>
                    <a:fld id="{7549325F-3505-4918-A1CF-DB3CA549F9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E-4AD7-4CF1-A9AE-C60E0A2F94BD}"/>
                </c:ext>
              </c:extLst>
            </c:dLbl>
            <c:dLbl>
              <c:idx val="2431"/>
              <c:tx>
                <c:rich>
                  <a:bodyPr/>
                  <a:lstStyle/>
                  <a:p>
                    <a:fld id="{DF6E992B-233B-4B35-97E6-2BF872DAFC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F-4AD7-4CF1-A9AE-C60E0A2F94BD}"/>
                </c:ext>
              </c:extLst>
            </c:dLbl>
            <c:dLbl>
              <c:idx val="2432"/>
              <c:tx>
                <c:rich>
                  <a:bodyPr/>
                  <a:lstStyle/>
                  <a:p>
                    <a:fld id="{CB34A0ED-A9A4-4BCD-BD03-C47C869B24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0-4AD7-4CF1-A9AE-C60E0A2F94BD}"/>
                </c:ext>
              </c:extLst>
            </c:dLbl>
            <c:dLbl>
              <c:idx val="2433"/>
              <c:tx>
                <c:rich>
                  <a:bodyPr/>
                  <a:lstStyle/>
                  <a:p>
                    <a:fld id="{81DDF49B-A356-48C7-AA96-30805BFD7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1-4AD7-4CF1-A9AE-C60E0A2F94BD}"/>
                </c:ext>
              </c:extLst>
            </c:dLbl>
            <c:dLbl>
              <c:idx val="2434"/>
              <c:tx>
                <c:rich>
                  <a:bodyPr/>
                  <a:lstStyle/>
                  <a:p>
                    <a:fld id="{80CE9B21-1088-40B2-BFB8-1482036553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2-4AD7-4CF1-A9AE-C60E0A2F94BD}"/>
                </c:ext>
              </c:extLst>
            </c:dLbl>
            <c:dLbl>
              <c:idx val="2435"/>
              <c:tx>
                <c:rich>
                  <a:bodyPr/>
                  <a:lstStyle/>
                  <a:p>
                    <a:fld id="{2D089EE1-8E9B-42C3-8283-744AE94A9D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3-4AD7-4CF1-A9AE-C60E0A2F94BD}"/>
                </c:ext>
              </c:extLst>
            </c:dLbl>
            <c:dLbl>
              <c:idx val="2436"/>
              <c:tx>
                <c:rich>
                  <a:bodyPr/>
                  <a:lstStyle/>
                  <a:p>
                    <a:fld id="{60E6D24C-0853-4470-8DE1-B23D00BAB8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4-4AD7-4CF1-A9AE-C60E0A2F94BD}"/>
                </c:ext>
              </c:extLst>
            </c:dLbl>
            <c:dLbl>
              <c:idx val="2437"/>
              <c:tx>
                <c:rich>
                  <a:bodyPr/>
                  <a:lstStyle/>
                  <a:p>
                    <a:fld id="{DC814647-9AE2-471B-8674-7C97ADE445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5-4AD7-4CF1-A9AE-C60E0A2F94BD}"/>
                </c:ext>
              </c:extLst>
            </c:dLbl>
            <c:dLbl>
              <c:idx val="2438"/>
              <c:tx>
                <c:rich>
                  <a:bodyPr/>
                  <a:lstStyle/>
                  <a:p>
                    <a:fld id="{6313174A-A5B5-4AEC-9CBB-E33E7E05A2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6-4AD7-4CF1-A9AE-C60E0A2F94BD}"/>
                </c:ext>
              </c:extLst>
            </c:dLbl>
            <c:dLbl>
              <c:idx val="2439"/>
              <c:tx>
                <c:rich>
                  <a:bodyPr/>
                  <a:lstStyle/>
                  <a:p>
                    <a:fld id="{A96F0425-9681-4D82-A110-2DE655696D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7-4AD7-4CF1-A9AE-C60E0A2F94BD}"/>
                </c:ext>
              </c:extLst>
            </c:dLbl>
            <c:dLbl>
              <c:idx val="2440"/>
              <c:tx>
                <c:rich>
                  <a:bodyPr/>
                  <a:lstStyle/>
                  <a:p>
                    <a:fld id="{01E1D612-2F17-4D17-B128-7105F9295D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8-4AD7-4CF1-A9AE-C60E0A2F94BD}"/>
                </c:ext>
              </c:extLst>
            </c:dLbl>
            <c:dLbl>
              <c:idx val="2441"/>
              <c:tx>
                <c:rich>
                  <a:bodyPr/>
                  <a:lstStyle/>
                  <a:p>
                    <a:fld id="{2A847321-A0B5-4878-A84E-92DC27484D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9-4AD7-4CF1-A9AE-C60E0A2F94BD}"/>
                </c:ext>
              </c:extLst>
            </c:dLbl>
            <c:dLbl>
              <c:idx val="2442"/>
              <c:tx>
                <c:rich>
                  <a:bodyPr/>
                  <a:lstStyle/>
                  <a:p>
                    <a:fld id="{C7D6F6BA-6806-4F78-9159-1CD9F0FE02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A-4AD7-4CF1-A9AE-C60E0A2F94BD}"/>
                </c:ext>
              </c:extLst>
            </c:dLbl>
            <c:dLbl>
              <c:idx val="2443"/>
              <c:tx>
                <c:rich>
                  <a:bodyPr/>
                  <a:lstStyle/>
                  <a:p>
                    <a:fld id="{D3747BAA-118F-4BA4-99B0-66B6B63044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B-4AD7-4CF1-A9AE-C60E0A2F94BD}"/>
                </c:ext>
              </c:extLst>
            </c:dLbl>
            <c:dLbl>
              <c:idx val="2444"/>
              <c:tx>
                <c:rich>
                  <a:bodyPr/>
                  <a:lstStyle/>
                  <a:p>
                    <a:fld id="{09CC6912-FC5F-4CAC-9BCE-188C87E73E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C-4AD7-4CF1-A9AE-C60E0A2F94BD}"/>
                </c:ext>
              </c:extLst>
            </c:dLbl>
            <c:dLbl>
              <c:idx val="2445"/>
              <c:tx>
                <c:rich>
                  <a:bodyPr/>
                  <a:lstStyle/>
                  <a:p>
                    <a:fld id="{A01C35CD-C5F7-4B6D-9CF3-2F503FD745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D-4AD7-4CF1-A9AE-C60E0A2F94BD}"/>
                </c:ext>
              </c:extLst>
            </c:dLbl>
            <c:dLbl>
              <c:idx val="2446"/>
              <c:tx>
                <c:rich>
                  <a:bodyPr/>
                  <a:lstStyle/>
                  <a:p>
                    <a:fld id="{17F028C2-4B07-4053-850E-E0AD2A2234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E-4AD7-4CF1-A9AE-C60E0A2F94BD}"/>
                </c:ext>
              </c:extLst>
            </c:dLbl>
            <c:dLbl>
              <c:idx val="2447"/>
              <c:tx>
                <c:rich>
                  <a:bodyPr/>
                  <a:lstStyle/>
                  <a:p>
                    <a:fld id="{66C13B38-C218-4D70-81A1-9A35C248E1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F-4AD7-4CF1-A9AE-C60E0A2F94BD}"/>
                </c:ext>
              </c:extLst>
            </c:dLbl>
            <c:dLbl>
              <c:idx val="2448"/>
              <c:tx>
                <c:rich>
                  <a:bodyPr/>
                  <a:lstStyle/>
                  <a:p>
                    <a:fld id="{C1AAE367-2F9F-48C7-B813-49D4EBE27A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0-4AD7-4CF1-A9AE-C60E0A2F94BD}"/>
                </c:ext>
              </c:extLst>
            </c:dLbl>
            <c:dLbl>
              <c:idx val="2449"/>
              <c:tx>
                <c:rich>
                  <a:bodyPr/>
                  <a:lstStyle/>
                  <a:p>
                    <a:fld id="{373577B6-A723-4436-945A-45F8AA3C4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1-4AD7-4CF1-A9AE-C60E0A2F94BD}"/>
                </c:ext>
              </c:extLst>
            </c:dLbl>
            <c:dLbl>
              <c:idx val="2450"/>
              <c:tx>
                <c:rich>
                  <a:bodyPr/>
                  <a:lstStyle/>
                  <a:p>
                    <a:fld id="{03D2FFA8-01DD-4721-BFC7-4A242F1D26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2-4AD7-4CF1-A9AE-C60E0A2F94BD}"/>
                </c:ext>
              </c:extLst>
            </c:dLbl>
            <c:dLbl>
              <c:idx val="2451"/>
              <c:tx>
                <c:rich>
                  <a:bodyPr/>
                  <a:lstStyle/>
                  <a:p>
                    <a:fld id="{A2A4D036-2B26-439E-9181-037086835A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3-4AD7-4CF1-A9AE-C60E0A2F94BD}"/>
                </c:ext>
              </c:extLst>
            </c:dLbl>
            <c:dLbl>
              <c:idx val="2452"/>
              <c:tx>
                <c:rich>
                  <a:bodyPr/>
                  <a:lstStyle/>
                  <a:p>
                    <a:fld id="{5D977AC1-B85E-4052-B83E-503A8168DF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4-4AD7-4CF1-A9AE-C60E0A2F94BD}"/>
                </c:ext>
              </c:extLst>
            </c:dLbl>
            <c:dLbl>
              <c:idx val="2453"/>
              <c:tx>
                <c:rich>
                  <a:bodyPr/>
                  <a:lstStyle/>
                  <a:p>
                    <a:fld id="{EACECC08-23F7-4E65-B2F9-07F84FA16B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5-4AD7-4CF1-A9AE-C60E0A2F94BD}"/>
                </c:ext>
              </c:extLst>
            </c:dLbl>
            <c:dLbl>
              <c:idx val="2454"/>
              <c:tx>
                <c:rich>
                  <a:bodyPr/>
                  <a:lstStyle/>
                  <a:p>
                    <a:fld id="{56B9903D-7F6A-4919-BE13-F69E4B6B75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6-4AD7-4CF1-A9AE-C60E0A2F94BD}"/>
                </c:ext>
              </c:extLst>
            </c:dLbl>
            <c:dLbl>
              <c:idx val="2455"/>
              <c:tx>
                <c:rich>
                  <a:bodyPr/>
                  <a:lstStyle/>
                  <a:p>
                    <a:fld id="{51208036-D119-4B53-8055-3819B69A94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7-4AD7-4CF1-A9AE-C60E0A2F94BD}"/>
                </c:ext>
              </c:extLst>
            </c:dLbl>
            <c:dLbl>
              <c:idx val="2456"/>
              <c:tx>
                <c:rich>
                  <a:bodyPr/>
                  <a:lstStyle/>
                  <a:p>
                    <a:fld id="{260D052F-A331-47D1-B7CB-3B3360CEBB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8-4AD7-4CF1-A9AE-C60E0A2F94BD}"/>
                </c:ext>
              </c:extLst>
            </c:dLbl>
            <c:dLbl>
              <c:idx val="2457"/>
              <c:tx>
                <c:rich>
                  <a:bodyPr/>
                  <a:lstStyle/>
                  <a:p>
                    <a:fld id="{CEB99C12-2F3B-4FA1-914D-6AACC27F91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9-4AD7-4CF1-A9AE-C60E0A2F94BD}"/>
                </c:ext>
              </c:extLst>
            </c:dLbl>
            <c:dLbl>
              <c:idx val="2458"/>
              <c:tx>
                <c:rich>
                  <a:bodyPr/>
                  <a:lstStyle/>
                  <a:p>
                    <a:fld id="{6F628664-DC46-4F6E-B4A6-AE6B409D0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A-4AD7-4CF1-A9AE-C60E0A2F94BD}"/>
                </c:ext>
              </c:extLst>
            </c:dLbl>
            <c:dLbl>
              <c:idx val="2459"/>
              <c:tx>
                <c:rich>
                  <a:bodyPr/>
                  <a:lstStyle/>
                  <a:p>
                    <a:fld id="{117B91E7-F846-4FD2-A0C7-05D13DD069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B-4AD7-4CF1-A9AE-C60E0A2F94BD}"/>
                </c:ext>
              </c:extLst>
            </c:dLbl>
            <c:dLbl>
              <c:idx val="2460"/>
              <c:tx>
                <c:rich>
                  <a:bodyPr/>
                  <a:lstStyle/>
                  <a:p>
                    <a:fld id="{B07A9AED-9569-4F97-901D-590C7E54A1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C-4AD7-4CF1-A9AE-C60E0A2F94BD}"/>
                </c:ext>
              </c:extLst>
            </c:dLbl>
            <c:dLbl>
              <c:idx val="2461"/>
              <c:tx>
                <c:rich>
                  <a:bodyPr/>
                  <a:lstStyle/>
                  <a:p>
                    <a:fld id="{AAD07881-34E7-4486-85F4-26A197E52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D-4AD7-4CF1-A9AE-C60E0A2F94BD}"/>
                </c:ext>
              </c:extLst>
            </c:dLbl>
            <c:dLbl>
              <c:idx val="2462"/>
              <c:tx>
                <c:rich>
                  <a:bodyPr/>
                  <a:lstStyle/>
                  <a:p>
                    <a:fld id="{97ADFA4D-BCCF-4138-BAFB-2315B65E9D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E-4AD7-4CF1-A9AE-C60E0A2F94BD}"/>
                </c:ext>
              </c:extLst>
            </c:dLbl>
            <c:dLbl>
              <c:idx val="2463"/>
              <c:tx>
                <c:rich>
                  <a:bodyPr/>
                  <a:lstStyle/>
                  <a:p>
                    <a:fld id="{08ABFC39-3CA9-4E3E-BC93-78C573E25E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F-4AD7-4CF1-A9AE-C60E0A2F94BD}"/>
                </c:ext>
              </c:extLst>
            </c:dLbl>
            <c:dLbl>
              <c:idx val="2464"/>
              <c:tx>
                <c:rich>
                  <a:bodyPr/>
                  <a:lstStyle/>
                  <a:p>
                    <a:fld id="{F13299E1-DF1A-492A-B5D9-34B177577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0-4AD7-4CF1-A9AE-C60E0A2F94BD}"/>
                </c:ext>
              </c:extLst>
            </c:dLbl>
            <c:dLbl>
              <c:idx val="2465"/>
              <c:tx>
                <c:rich>
                  <a:bodyPr/>
                  <a:lstStyle/>
                  <a:p>
                    <a:fld id="{2B334AB6-E1A2-4F06-9693-9B16B4FFAB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1-4AD7-4CF1-A9AE-C60E0A2F94BD}"/>
                </c:ext>
              </c:extLst>
            </c:dLbl>
            <c:dLbl>
              <c:idx val="2466"/>
              <c:tx>
                <c:rich>
                  <a:bodyPr/>
                  <a:lstStyle/>
                  <a:p>
                    <a:fld id="{5242BCCB-68A4-4309-A694-4D9F22758E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2-4AD7-4CF1-A9AE-C60E0A2F94BD}"/>
                </c:ext>
              </c:extLst>
            </c:dLbl>
            <c:dLbl>
              <c:idx val="2467"/>
              <c:tx>
                <c:rich>
                  <a:bodyPr/>
                  <a:lstStyle/>
                  <a:p>
                    <a:fld id="{8E9F0BBB-5FBC-4D1C-8AC2-8180B2A50B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3-4AD7-4CF1-A9AE-C60E0A2F94BD}"/>
                </c:ext>
              </c:extLst>
            </c:dLbl>
            <c:dLbl>
              <c:idx val="2468"/>
              <c:tx>
                <c:rich>
                  <a:bodyPr/>
                  <a:lstStyle/>
                  <a:p>
                    <a:fld id="{C2D74448-758E-4E5B-9028-D216544A8F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4-4AD7-4CF1-A9AE-C60E0A2F94BD}"/>
                </c:ext>
              </c:extLst>
            </c:dLbl>
            <c:dLbl>
              <c:idx val="2469"/>
              <c:tx>
                <c:rich>
                  <a:bodyPr/>
                  <a:lstStyle/>
                  <a:p>
                    <a:fld id="{BF066C73-ED7D-4882-9EDE-F4365B2649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5-4AD7-4CF1-A9AE-C60E0A2F94BD}"/>
                </c:ext>
              </c:extLst>
            </c:dLbl>
            <c:dLbl>
              <c:idx val="2470"/>
              <c:tx>
                <c:rich>
                  <a:bodyPr/>
                  <a:lstStyle/>
                  <a:p>
                    <a:fld id="{861E97FB-3013-493D-9A0E-30A07A79D5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6-4AD7-4CF1-A9AE-C60E0A2F94BD}"/>
                </c:ext>
              </c:extLst>
            </c:dLbl>
            <c:dLbl>
              <c:idx val="2471"/>
              <c:tx>
                <c:rich>
                  <a:bodyPr/>
                  <a:lstStyle/>
                  <a:p>
                    <a:fld id="{CA9E1E02-DB2C-40FE-A7E6-A78829ACD9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7-4AD7-4CF1-A9AE-C60E0A2F94BD}"/>
                </c:ext>
              </c:extLst>
            </c:dLbl>
            <c:dLbl>
              <c:idx val="2472"/>
              <c:tx>
                <c:rich>
                  <a:bodyPr/>
                  <a:lstStyle/>
                  <a:p>
                    <a:fld id="{80150ED6-D421-4F7F-BACA-90335C04BC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8-4AD7-4CF1-A9AE-C60E0A2F94BD}"/>
                </c:ext>
              </c:extLst>
            </c:dLbl>
            <c:dLbl>
              <c:idx val="2473"/>
              <c:tx>
                <c:rich>
                  <a:bodyPr/>
                  <a:lstStyle/>
                  <a:p>
                    <a:fld id="{A17F3531-4AA4-4841-B5D8-1F265570A0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9-4AD7-4CF1-A9AE-C60E0A2F94BD}"/>
                </c:ext>
              </c:extLst>
            </c:dLbl>
            <c:dLbl>
              <c:idx val="2474"/>
              <c:tx>
                <c:rich>
                  <a:bodyPr/>
                  <a:lstStyle/>
                  <a:p>
                    <a:fld id="{A20943F1-325C-4832-B7FC-2CD90C2D39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A-4AD7-4CF1-A9AE-C60E0A2F94BD}"/>
                </c:ext>
              </c:extLst>
            </c:dLbl>
            <c:dLbl>
              <c:idx val="2475"/>
              <c:tx>
                <c:rich>
                  <a:bodyPr/>
                  <a:lstStyle/>
                  <a:p>
                    <a:fld id="{FCA4195E-0A92-48CD-9985-CE91C0B434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B-4AD7-4CF1-A9AE-C60E0A2F94BD}"/>
                </c:ext>
              </c:extLst>
            </c:dLbl>
            <c:dLbl>
              <c:idx val="2476"/>
              <c:tx>
                <c:rich>
                  <a:bodyPr/>
                  <a:lstStyle/>
                  <a:p>
                    <a:fld id="{49E4A955-5BD6-4819-98EF-EC3F5A01CD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C-4AD7-4CF1-A9AE-C60E0A2F94BD}"/>
                </c:ext>
              </c:extLst>
            </c:dLbl>
            <c:dLbl>
              <c:idx val="2477"/>
              <c:tx>
                <c:rich>
                  <a:bodyPr/>
                  <a:lstStyle/>
                  <a:p>
                    <a:fld id="{A9255488-9A0F-4874-B1A0-FDA76BE59D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D-4AD7-4CF1-A9AE-C60E0A2F94BD}"/>
                </c:ext>
              </c:extLst>
            </c:dLbl>
            <c:dLbl>
              <c:idx val="2478"/>
              <c:tx>
                <c:rich>
                  <a:bodyPr/>
                  <a:lstStyle/>
                  <a:p>
                    <a:fld id="{2B076B45-4A51-4A4B-BA31-7F0497189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E-4AD7-4CF1-A9AE-C60E0A2F94BD}"/>
                </c:ext>
              </c:extLst>
            </c:dLbl>
            <c:dLbl>
              <c:idx val="2479"/>
              <c:tx>
                <c:rich>
                  <a:bodyPr/>
                  <a:lstStyle/>
                  <a:p>
                    <a:fld id="{75B649FF-ADAB-455E-A8CB-FD8999AA4D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F-4AD7-4CF1-A9AE-C60E0A2F94BD}"/>
                </c:ext>
              </c:extLst>
            </c:dLbl>
            <c:dLbl>
              <c:idx val="2480"/>
              <c:tx>
                <c:rich>
                  <a:bodyPr/>
                  <a:lstStyle/>
                  <a:p>
                    <a:fld id="{6652314A-D3A9-4A49-8B4B-B7F9C1034F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0-4AD7-4CF1-A9AE-C60E0A2F94BD}"/>
                </c:ext>
              </c:extLst>
            </c:dLbl>
            <c:dLbl>
              <c:idx val="2481"/>
              <c:tx>
                <c:rich>
                  <a:bodyPr/>
                  <a:lstStyle/>
                  <a:p>
                    <a:fld id="{217BBA05-A942-46A2-97A0-7BCD0B4FCE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1-4AD7-4CF1-A9AE-C60E0A2F94BD}"/>
                </c:ext>
              </c:extLst>
            </c:dLbl>
            <c:dLbl>
              <c:idx val="2482"/>
              <c:tx>
                <c:rich>
                  <a:bodyPr/>
                  <a:lstStyle/>
                  <a:p>
                    <a:fld id="{2550C3B5-3E71-422A-8E7E-120CBECE95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2-4AD7-4CF1-A9AE-C60E0A2F94BD}"/>
                </c:ext>
              </c:extLst>
            </c:dLbl>
            <c:dLbl>
              <c:idx val="2483"/>
              <c:tx>
                <c:rich>
                  <a:bodyPr/>
                  <a:lstStyle/>
                  <a:p>
                    <a:fld id="{601C2610-ABAC-496C-8FA0-71A8C53CF7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3-4AD7-4CF1-A9AE-C60E0A2F94BD}"/>
                </c:ext>
              </c:extLst>
            </c:dLbl>
            <c:dLbl>
              <c:idx val="2484"/>
              <c:tx>
                <c:rich>
                  <a:bodyPr/>
                  <a:lstStyle/>
                  <a:p>
                    <a:fld id="{4C40F0DB-3415-41F9-B93C-BE0CEFEC07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4-4AD7-4CF1-A9AE-C60E0A2F94BD}"/>
                </c:ext>
              </c:extLst>
            </c:dLbl>
            <c:dLbl>
              <c:idx val="2485"/>
              <c:tx>
                <c:rich>
                  <a:bodyPr/>
                  <a:lstStyle/>
                  <a:p>
                    <a:fld id="{4982F954-61FB-4D00-A5A2-086C9D6211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5-4AD7-4CF1-A9AE-C60E0A2F94BD}"/>
                </c:ext>
              </c:extLst>
            </c:dLbl>
            <c:dLbl>
              <c:idx val="2486"/>
              <c:tx>
                <c:rich>
                  <a:bodyPr/>
                  <a:lstStyle/>
                  <a:p>
                    <a:fld id="{46F63C78-5767-429A-ADB2-808FC11634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6-4AD7-4CF1-A9AE-C60E0A2F94BD}"/>
                </c:ext>
              </c:extLst>
            </c:dLbl>
            <c:dLbl>
              <c:idx val="2487"/>
              <c:tx>
                <c:rich>
                  <a:bodyPr/>
                  <a:lstStyle/>
                  <a:p>
                    <a:fld id="{04806481-C1DC-46E1-B8A1-17868CA258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7-4AD7-4CF1-A9AE-C60E0A2F94BD}"/>
                </c:ext>
              </c:extLst>
            </c:dLbl>
            <c:dLbl>
              <c:idx val="2488"/>
              <c:tx>
                <c:rich>
                  <a:bodyPr/>
                  <a:lstStyle/>
                  <a:p>
                    <a:fld id="{B183DDF9-2A9E-48B6-BAE7-D80D29E95D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8-4AD7-4CF1-A9AE-C60E0A2F94BD}"/>
                </c:ext>
              </c:extLst>
            </c:dLbl>
            <c:dLbl>
              <c:idx val="2489"/>
              <c:tx>
                <c:rich>
                  <a:bodyPr/>
                  <a:lstStyle/>
                  <a:p>
                    <a:fld id="{5083222D-C1C7-45B0-8F4F-E589CEE87A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9-4AD7-4CF1-A9AE-C60E0A2F94BD}"/>
                </c:ext>
              </c:extLst>
            </c:dLbl>
            <c:dLbl>
              <c:idx val="2490"/>
              <c:tx>
                <c:rich>
                  <a:bodyPr/>
                  <a:lstStyle/>
                  <a:p>
                    <a:fld id="{558A5D66-44E4-4C9D-8136-09936B86B5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A-4AD7-4CF1-A9AE-C60E0A2F94BD}"/>
                </c:ext>
              </c:extLst>
            </c:dLbl>
            <c:dLbl>
              <c:idx val="2491"/>
              <c:tx>
                <c:rich>
                  <a:bodyPr/>
                  <a:lstStyle/>
                  <a:p>
                    <a:fld id="{F16D4EBC-5675-469B-82BB-52550FD3D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B-4AD7-4CF1-A9AE-C60E0A2F94BD}"/>
                </c:ext>
              </c:extLst>
            </c:dLbl>
            <c:dLbl>
              <c:idx val="2492"/>
              <c:tx>
                <c:rich>
                  <a:bodyPr/>
                  <a:lstStyle/>
                  <a:p>
                    <a:fld id="{77CF5F48-60BA-4605-AAE3-369F691735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C-4AD7-4CF1-A9AE-C60E0A2F94BD}"/>
                </c:ext>
              </c:extLst>
            </c:dLbl>
            <c:dLbl>
              <c:idx val="2493"/>
              <c:tx>
                <c:rich>
                  <a:bodyPr/>
                  <a:lstStyle/>
                  <a:p>
                    <a:fld id="{524060C1-94AD-4C79-AE2E-451244E1DF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D-4AD7-4CF1-A9AE-C60E0A2F94BD}"/>
                </c:ext>
              </c:extLst>
            </c:dLbl>
            <c:dLbl>
              <c:idx val="2494"/>
              <c:tx>
                <c:rich>
                  <a:bodyPr/>
                  <a:lstStyle/>
                  <a:p>
                    <a:fld id="{9B7E0989-7136-4795-9297-AD2634FFCD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E-4AD7-4CF1-A9AE-C60E0A2F94BD}"/>
                </c:ext>
              </c:extLst>
            </c:dLbl>
            <c:dLbl>
              <c:idx val="2495"/>
              <c:tx>
                <c:rich>
                  <a:bodyPr/>
                  <a:lstStyle/>
                  <a:p>
                    <a:fld id="{C8FC157A-94AB-4028-A159-082CC09E8B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F-4AD7-4CF1-A9AE-C60E0A2F94BD}"/>
                </c:ext>
              </c:extLst>
            </c:dLbl>
            <c:dLbl>
              <c:idx val="2496"/>
              <c:tx>
                <c:rich>
                  <a:bodyPr/>
                  <a:lstStyle/>
                  <a:p>
                    <a:fld id="{E34380F2-CD9C-42D5-A973-674F051341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0-4AD7-4CF1-A9AE-C60E0A2F94BD}"/>
                </c:ext>
              </c:extLst>
            </c:dLbl>
            <c:dLbl>
              <c:idx val="2497"/>
              <c:tx>
                <c:rich>
                  <a:bodyPr/>
                  <a:lstStyle/>
                  <a:p>
                    <a:fld id="{6EE87404-D546-43D1-9817-1A6BD8500B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1-4AD7-4CF1-A9AE-C60E0A2F94BD}"/>
                </c:ext>
              </c:extLst>
            </c:dLbl>
            <c:dLbl>
              <c:idx val="2498"/>
              <c:tx>
                <c:rich>
                  <a:bodyPr/>
                  <a:lstStyle/>
                  <a:p>
                    <a:fld id="{104DF801-34C6-4D1D-9DC4-9EE2788A00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2-4AD7-4CF1-A9AE-C60E0A2F94BD}"/>
                </c:ext>
              </c:extLst>
            </c:dLbl>
            <c:dLbl>
              <c:idx val="2499"/>
              <c:tx>
                <c:rich>
                  <a:bodyPr/>
                  <a:lstStyle/>
                  <a:p>
                    <a:fld id="{F4B7B0C5-67C2-4669-BB0A-8868855A09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3-4AD7-4CF1-A9AE-C60E0A2F94BD}"/>
                </c:ext>
              </c:extLst>
            </c:dLbl>
            <c:dLbl>
              <c:idx val="2500"/>
              <c:tx>
                <c:rich>
                  <a:bodyPr/>
                  <a:lstStyle/>
                  <a:p>
                    <a:fld id="{D61258E0-1C58-4736-B5D2-109C11F386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4-4AD7-4CF1-A9AE-C60E0A2F94BD}"/>
                </c:ext>
              </c:extLst>
            </c:dLbl>
            <c:dLbl>
              <c:idx val="2501"/>
              <c:tx>
                <c:rich>
                  <a:bodyPr/>
                  <a:lstStyle/>
                  <a:p>
                    <a:fld id="{580DEE0A-140A-4725-840E-7A26079340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5-4AD7-4CF1-A9AE-C60E0A2F94BD}"/>
                </c:ext>
              </c:extLst>
            </c:dLbl>
            <c:dLbl>
              <c:idx val="2502"/>
              <c:tx>
                <c:rich>
                  <a:bodyPr/>
                  <a:lstStyle/>
                  <a:p>
                    <a:fld id="{53C8C77E-CE28-47C5-A2A9-4384E628B8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6-4AD7-4CF1-A9AE-C60E0A2F94BD}"/>
                </c:ext>
              </c:extLst>
            </c:dLbl>
            <c:dLbl>
              <c:idx val="2503"/>
              <c:tx>
                <c:rich>
                  <a:bodyPr/>
                  <a:lstStyle/>
                  <a:p>
                    <a:fld id="{13B6705F-FD19-4214-AAF4-E174795247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7-4AD7-4CF1-A9AE-C60E0A2F94BD}"/>
                </c:ext>
              </c:extLst>
            </c:dLbl>
            <c:dLbl>
              <c:idx val="2504"/>
              <c:tx>
                <c:rich>
                  <a:bodyPr/>
                  <a:lstStyle/>
                  <a:p>
                    <a:fld id="{338EE483-8F6C-4CD9-975E-F745A19A26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8-4AD7-4CF1-A9AE-C60E0A2F94BD}"/>
                </c:ext>
              </c:extLst>
            </c:dLbl>
            <c:dLbl>
              <c:idx val="2505"/>
              <c:tx>
                <c:rich>
                  <a:bodyPr/>
                  <a:lstStyle/>
                  <a:p>
                    <a:fld id="{D67477DE-7B9A-40B6-B8FF-451C33F5F2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9-4AD7-4CF1-A9AE-C60E0A2F94BD}"/>
                </c:ext>
              </c:extLst>
            </c:dLbl>
            <c:dLbl>
              <c:idx val="2506"/>
              <c:tx>
                <c:rich>
                  <a:bodyPr/>
                  <a:lstStyle/>
                  <a:p>
                    <a:fld id="{692E8FF6-342E-4E8F-9751-7D560C909C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A-4AD7-4CF1-A9AE-C60E0A2F94BD}"/>
                </c:ext>
              </c:extLst>
            </c:dLbl>
            <c:dLbl>
              <c:idx val="2507"/>
              <c:tx>
                <c:rich>
                  <a:bodyPr/>
                  <a:lstStyle/>
                  <a:p>
                    <a:fld id="{3E3C960D-2F9F-4ADB-8342-90CC69FB3B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B-4AD7-4CF1-A9AE-C60E0A2F94BD}"/>
                </c:ext>
              </c:extLst>
            </c:dLbl>
            <c:dLbl>
              <c:idx val="2508"/>
              <c:tx>
                <c:rich>
                  <a:bodyPr/>
                  <a:lstStyle/>
                  <a:p>
                    <a:fld id="{81DACEFA-4B46-4A27-969A-E874C05EA8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C-4AD7-4CF1-A9AE-C60E0A2F94BD}"/>
                </c:ext>
              </c:extLst>
            </c:dLbl>
            <c:dLbl>
              <c:idx val="2509"/>
              <c:tx>
                <c:rich>
                  <a:bodyPr/>
                  <a:lstStyle/>
                  <a:p>
                    <a:fld id="{C9CE086B-DDF7-4540-8786-B450CCE336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D-4AD7-4CF1-A9AE-C60E0A2F94BD}"/>
                </c:ext>
              </c:extLst>
            </c:dLbl>
            <c:dLbl>
              <c:idx val="2510"/>
              <c:tx>
                <c:rich>
                  <a:bodyPr/>
                  <a:lstStyle/>
                  <a:p>
                    <a:fld id="{19AE1E34-495A-4F48-A161-D1DE673E55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E-4AD7-4CF1-A9AE-C60E0A2F94BD}"/>
                </c:ext>
              </c:extLst>
            </c:dLbl>
            <c:dLbl>
              <c:idx val="2511"/>
              <c:tx>
                <c:rich>
                  <a:bodyPr/>
                  <a:lstStyle/>
                  <a:p>
                    <a:fld id="{26646DE9-8248-4C58-A800-5DC91E40E2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F-4AD7-4CF1-A9AE-C60E0A2F94BD}"/>
                </c:ext>
              </c:extLst>
            </c:dLbl>
            <c:dLbl>
              <c:idx val="2512"/>
              <c:tx>
                <c:rich>
                  <a:bodyPr/>
                  <a:lstStyle/>
                  <a:p>
                    <a:fld id="{C6ACB09D-68B3-4295-A729-33D809254F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0-4AD7-4CF1-A9AE-C60E0A2F94BD}"/>
                </c:ext>
              </c:extLst>
            </c:dLbl>
            <c:dLbl>
              <c:idx val="2513"/>
              <c:tx>
                <c:rich>
                  <a:bodyPr/>
                  <a:lstStyle/>
                  <a:p>
                    <a:fld id="{AB567D15-99DE-4026-852E-ABFFB89A96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1-4AD7-4CF1-A9AE-C60E0A2F94BD}"/>
                </c:ext>
              </c:extLst>
            </c:dLbl>
            <c:dLbl>
              <c:idx val="2514"/>
              <c:tx>
                <c:rich>
                  <a:bodyPr/>
                  <a:lstStyle/>
                  <a:p>
                    <a:fld id="{E786C8B7-BFD1-43F3-A9B5-8BC4EFC524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2-4AD7-4CF1-A9AE-C60E0A2F94BD}"/>
                </c:ext>
              </c:extLst>
            </c:dLbl>
            <c:dLbl>
              <c:idx val="2515"/>
              <c:tx>
                <c:rich>
                  <a:bodyPr/>
                  <a:lstStyle/>
                  <a:p>
                    <a:fld id="{9697363B-16EF-4662-A211-865C4B5ABB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3-4AD7-4CF1-A9AE-C60E0A2F94BD}"/>
                </c:ext>
              </c:extLst>
            </c:dLbl>
            <c:dLbl>
              <c:idx val="2516"/>
              <c:tx>
                <c:rich>
                  <a:bodyPr/>
                  <a:lstStyle/>
                  <a:p>
                    <a:fld id="{77D792E8-8BEE-41C7-B795-D7289ABD76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4-4AD7-4CF1-A9AE-C60E0A2F94BD}"/>
                </c:ext>
              </c:extLst>
            </c:dLbl>
            <c:dLbl>
              <c:idx val="2517"/>
              <c:tx>
                <c:rich>
                  <a:bodyPr/>
                  <a:lstStyle/>
                  <a:p>
                    <a:fld id="{802043D8-E6FD-46B9-A14E-658FD72126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5-4AD7-4CF1-A9AE-C60E0A2F94BD}"/>
                </c:ext>
              </c:extLst>
            </c:dLbl>
            <c:dLbl>
              <c:idx val="2518"/>
              <c:tx>
                <c:rich>
                  <a:bodyPr/>
                  <a:lstStyle/>
                  <a:p>
                    <a:fld id="{CAD943C7-D435-428A-B490-DD6B15734D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6-4AD7-4CF1-A9AE-C60E0A2F94BD}"/>
                </c:ext>
              </c:extLst>
            </c:dLbl>
            <c:dLbl>
              <c:idx val="2519"/>
              <c:tx>
                <c:rich>
                  <a:bodyPr/>
                  <a:lstStyle/>
                  <a:p>
                    <a:fld id="{F6BFFFF1-00D2-4F72-B67A-124BBC989A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7-4AD7-4CF1-A9AE-C60E0A2F94BD}"/>
                </c:ext>
              </c:extLst>
            </c:dLbl>
            <c:dLbl>
              <c:idx val="2520"/>
              <c:tx>
                <c:rich>
                  <a:bodyPr/>
                  <a:lstStyle/>
                  <a:p>
                    <a:fld id="{EB844224-73DF-4BB7-8EBF-E4136DF7F3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8-4AD7-4CF1-A9AE-C60E0A2F94BD}"/>
                </c:ext>
              </c:extLst>
            </c:dLbl>
            <c:dLbl>
              <c:idx val="2521"/>
              <c:tx>
                <c:rich>
                  <a:bodyPr/>
                  <a:lstStyle/>
                  <a:p>
                    <a:fld id="{EBE9E6DB-F951-453C-9BA3-9116433AAB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9-4AD7-4CF1-A9AE-C60E0A2F94BD}"/>
                </c:ext>
              </c:extLst>
            </c:dLbl>
            <c:dLbl>
              <c:idx val="2522"/>
              <c:tx>
                <c:rich>
                  <a:bodyPr/>
                  <a:lstStyle/>
                  <a:p>
                    <a:fld id="{88E9D3BD-A7FE-45CF-AFAF-C13B8AC101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A-4AD7-4CF1-A9AE-C60E0A2F94BD}"/>
                </c:ext>
              </c:extLst>
            </c:dLbl>
            <c:dLbl>
              <c:idx val="2523"/>
              <c:tx>
                <c:rich>
                  <a:bodyPr/>
                  <a:lstStyle/>
                  <a:p>
                    <a:fld id="{41DB713F-244E-4344-B8D0-78F31C3423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B-4AD7-4CF1-A9AE-C60E0A2F94BD}"/>
                </c:ext>
              </c:extLst>
            </c:dLbl>
            <c:dLbl>
              <c:idx val="2524"/>
              <c:tx>
                <c:rich>
                  <a:bodyPr/>
                  <a:lstStyle/>
                  <a:p>
                    <a:fld id="{386C7011-4DCF-487B-94E1-BE3A2A9F28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C-4AD7-4CF1-A9AE-C60E0A2F94BD}"/>
                </c:ext>
              </c:extLst>
            </c:dLbl>
            <c:dLbl>
              <c:idx val="2525"/>
              <c:tx>
                <c:rich>
                  <a:bodyPr/>
                  <a:lstStyle/>
                  <a:p>
                    <a:fld id="{FD5AA7A3-DC7F-41FB-9E61-FB3C0A631C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D-4AD7-4CF1-A9AE-C60E0A2F94BD}"/>
                </c:ext>
              </c:extLst>
            </c:dLbl>
            <c:dLbl>
              <c:idx val="2526"/>
              <c:tx>
                <c:rich>
                  <a:bodyPr/>
                  <a:lstStyle/>
                  <a:p>
                    <a:fld id="{C8F6E357-E671-4AB4-8726-AEB87388F6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E-4AD7-4CF1-A9AE-C60E0A2F94BD}"/>
                </c:ext>
              </c:extLst>
            </c:dLbl>
            <c:dLbl>
              <c:idx val="2527"/>
              <c:tx>
                <c:rich>
                  <a:bodyPr/>
                  <a:lstStyle/>
                  <a:p>
                    <a:fld id="{6DD04A0C-8F9A-41C6-A039-A89035B6F4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F-4AD7-4CF1-A9AE-C60E0A2F94BD}"/>
                </c:ext>
              </c:extLst>
            </c:dLbl>
            <c:dLbl>
              <c:idx val="2528"/>
              <c:tx>
                <c:rich>
                  <a:bodyPr/>
                  <a:lstStyle/>
                  <a:p>
                    <a:fld id="{9EFB4DAD-AAA8-4ADE-9910-A56FCB1485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0-4AD7-4CF1-A9AE-C60E0A2F94BD}"/>
                </c:ext>
              </c:extLst>
            </c:dLbl>
            <c:dLbl>
              <c:idx val="2529"/>
              <c:tx>
                <c:rich>
                  <a:bodyPr/>
                  <a:lstStyle/>
                  <a:p>
                    <a:fld id="{CCCA2F11-E202-4CF1-8612-E43D9FA9E1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1-4AD7-4CF1-A9AE-C60E0A2F94BD}"/>
                </c:ext>
              </c:extLst>
            </c:dLbl>
            <c:dLbl>
              <c:idx val="2530"/>
              <c:tx>
                <c:rich>
                  <a:bodyPr/>
                  <a:lstStyle/>
                  <a:p>
                    <a:fld id="{434FC30F-FF67-47EE-A661-313C316396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2-4AD7-4CF1-A9AE-C60E0A2F94BD}"/>
                </c:ext>
              </c:extLst>
            </c:dLbl>
            <c:dLbl>
              <c:idx val="2531"/>
              <c:tx>
                <c:rich>
                  <a:bodyPr/>
                  <a:lstStyle/>
                  <a:p>
                    <a:fld id="{747CD78A-73AF-4D9F-94F8-4E373898E8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3-4AD7-4CF1-A9AE-C60E0A2F94BD}"/>
                </c:ext>
              </c:extLst>
            </c:dLbl>
            <c:dLbl>
              <c:idx val="2532"/>
              <c:tx>
                <c:rich>
                  <a:bodyPr/>
                  <a:lstStyle/>
                  <a:p>
                    <a:fld id="{AA7DFC57-BCCE-49AD-B285-28809DB925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4-4AD7-4CF1-A9AE-C60E0A2F94BD}"/>
                </c:ext>
              </c:extLst>
            </c:dLbl>
            <c:dLbl>
              <c:idx val="2533"/>
              <c:tx>
                <c:rich>
                  <a:bodyPr/>
                  <a:lstStyle/>
                  <a:p>
                    <a:fld id="{8AC6CBDC-478F-47D7-A4F7-7157D7E95F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5-4AD7-4CF1-A9AE-C60E0A2F94BD}"/>
                </c:ext>
              </c:extLst>
            </c:dLbl>
            <c:dLbl>
              <c:idx val="2534"/>
              <c:tx>
                <c:rich>
                  <a:bodyPr/>
                  <a:lstStyle/>
                  <a:p>
                    <a:fld id="{DBC04723-95BE-45A2-AC97-76F59BD98C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6-4AD7-4CF1-A9AE-C60E0A2F94BD}"/>
                </c:ext>
              </c:extLst>
            </c:dLbl>
            <c:dLbl>
              <c:idx val="2535"/>
              <c:tx>
                <c:rich>
                  <a:bodyPr/>
                  <a:lstStyle/>
                  <a:p>
                    <a:fld id="{BFE4F56F-5E87-4D40-8AC0-02006DF734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7-4AD7-4CF1-A9AE-C60E0A2F94BD}"/>
                </c:ext>
              </c:extLst>
            </c:dLbl>
            <c:dLbl>
              <c:idx val="2536"/>
              <c:tx>
                <c:rich>
                  <a:bodyPr/>
                  <a:lstStyle/>
                  <a:p>
                    <a:fld id="{08508454-81FB-40E0-99D3-89CFC16363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8-4AD7-4CF1-A9AE-C60E0A2F94BD}"/>
                </c:ext>
              </c:extLst>
            </c:dLbl>
            <c:dLbl>
              <c:idx val="2537"/>
              <c:tx>
                <c:rich>
                  <a:bodyPr/>
                  <a:lstStyle/>
                  <a:p>
                    <a:fld id="{A3265962-0495-4234-8250-082BD307C4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9-4AD7-4CF1-A9AE-C60E0A2F94BD}"/>
                </c:ext>
              </c:extLst>
            </c:dLbl>
            <c:dLbl>
              <c:idx val="2538"/>
              <c:tx>
                <c:rich>
                  <a:bodyPr/>
                  <a:lstStyle/>
                  <a:p>
                    <a:fld id="{C005EC7D-600B-4161-838F-071CB58011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A-4AD7-4CF1-A9AE-C60E0A2F94BD}"/>
                </c:ext>
              </c:extLst>
            </c:dLbl>
            <c:dLbl>
              <c:idx val="2539"/>
              <c:tx>
                <c:rich>
                  <a:bodyPr/>
                  <a:lstStyle/>
                  <a:p>
                    <a:fld id="{26EDCC53-D4D9-4F8E-88E9-6972BBE55A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B-4AD7-4CF1-A9AE-C60E0A2F94BD}"/>
                </c:ext>
              </c:extLst>
            </c:dLbl>
            <c:dLbl>
              <c:idx val="2540"/>
              <c:tx>
                <c:rich>
                  <a:bodyPr/>
                  <a:lstStyle/>
                  <a:p>
                    <a:fld id="{99191E80-B39F-436A-A372-E41C67D8F6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C-4AD7-4CF1-A9AE-C60E0A2F94BD}"/>
                </c:ext>
              </c:extLst>
            </c:dLbl>
            <c:dLbl>
              <c:idx val="2541"/>
              <c:tx>
                <c:rich>
                  <a:bodyPr/>
                  <a:lstStyle/>
                  <a:p>
                    <a:fld id="{9CA5ABF1-7D79-4D9C-AC22-C08A039EF5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D-4AD7-4CF1-A9AE-C60E0A2F94BD}"/>
                </c:ext>
              </c:extLst>
            </c:dLbl>
            <c:dLbl>
              <c:idx val="2542"/>
              <c:tx>
                <c:rich>
                  <a:bodyPr/>
                  <a:lstStyle/>
                  <a:p>
                    <a:fld id="{F7C21D28-352D-4BC2-BEAC-58B3BBDD6B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E-4AD7-4CF1-A9AE-C60E0A2F94BD}"/>
                </c:ext>
              </c:extLst>
            </c:dLbl>
            <c:dLbl>
              <c:idx val="2543"/>
              <c:tx>
                <c:rich>
                  <a:bodyPr/>
                  <a:lstStyle/>
                  <a:p>
                    <a:fld id="{400E1BED-4548-443E-AF33-7C4E92CF61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F-4AD7-4CF1-A9AE-C60E0A2F94BD}"/>
                </c:ext>
              </c:extLst>
            </c:dLbl>
            <c:dLbl>
              <c:idx val="2544"/>
              <c:tx>
                <c:rich>
                  <a:bodyPr/>
                  <a:lstStyle/>
                  <a:p>
                    <a:fld id="{3AC705E3-CBF0-4C11-B286-CC8E156CE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0-4AD7-4CF1-A9AE-C60E0A2F94BD}"/>
                </c:ext>
              </c:extLst>
            </c:dLbl>
            <c:dLbl>
              <c:idx val="2545"/>
              <c:tx>
                <c:rich>
                  <a:bodyPr/>
                  <a:lstStyle/>
                  <a:p>
                    <a:fld id="{00EACBD5-DFB0-45C3-8772-1FC91A7C09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1-4AD7-4CF1-A9AE-C60E0A2F94BD}"/>
                </c:ext>
              </c:extLst>
            </c:dLbl>
            <c:dLbl>
              <c:idx val="2546"/>
              <c:tx>
                <c:rich>
                  <a:bodyPr/>
                  <a:lstStyle/>
                  <a:p>
                    <a:fld id="{A3377B39-DBB1-4077-BC40-F06045D265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2-4AD7-4CF1-A9AE-C60E0A2F94BD}"/>
                </c:ext>
              </c:extLst>
            </c:dLbl>
            <c:dLbl>
              <c:idx val="2547"/>
              <c:tx>
                <c:rich>
                  <a:bodyPr/>
                  <a:lstStyle/>
                  <a:p>
                    <a:fld id="{5A33F75D-DC09-43F0-8586-CCC417B406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3-4AD7-4CF1-A9AE-C60E0A2F94BD}"/>
                </c:ext>
              </c:extLst>
            </c:dLbl>
            <c:dLbl>
              <c:idx val="2548"/>
              <c:tx>
                <c:rich>
                  <a:bodyPr/>
                  <a:lstStyle/>
                  <a:p>
                    <a:fld id="{9872AE94-AB30-4E08-A7EB-895A09ADEC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4-4AD7-4CF1-A9AE-C60E0A2F94BD}"/>
                </c:ext>
              </c:extLst>
            </c:dLbl>
            <c:dLbl>
              <c:idx val="2549"/>
              <c:tx>
                <c:rich>
                  <a:bodyPr/>
                  <a:lstStyle/>
                  <a:p>
                    <a:fld id="{6AEC5AA6-2E9A-4590-9871-EF7AEE667A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5-4AD7-4CF1-A9AE-C60E0A2F94BD}"/>
                </c:ext>
              </c:extLst>
            </c:dLbl>
            <c:dLbl>
              <c:idx val="2550"/>
              <c:tx>
                <c:rich>
                  <a:bodyPr/>
                  <a:lstStyle/>
                  <a:p>
                    <a:fld id="{76A2435B-8D35-47DC-A553-CBBF6BB1D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6-4AD7-4CF1-A9AE-C60E0A2F94BD}"/>
                </c:ext>
              </c:extLst>
            </c:dLbl>
            <c:dLbl>
              <c:idx val="2551"/>
              <c:tx>
                <c:rich>
                  <a:bodyPr/>
                  <a:lstStyle/>
                  <a:p>
                    <a:fld id="{61BBFB24-8B9E-491E-A1C6-60795B31F6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7-4AD7-4CF1-A9AE-C60E0A2F94BD}"/>
                </c:ext>
              </c:extLst>
            </c:dLbl>
            <c:dLbl>
              <c:idx val="2552"/>
              <c:tx>
                <c:rich>
                  <a:bodyPr/>
                  <a:lstStyle/>
                  <a:p>
                    <a:fld id="{9F709B1D-5271-402C-BEE3-F59469BA5E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8-4AD7-4CF1-A9AE-C60E0A2F94BD}"/>
                </c:ext>
              </c:extLst>
            </c:dLbl>
            <c:dLbl>
              <c:idx val="2553"/>
              <c:tx>
                <c:rich>
                  <a:bodyPr/>
                  <a:lstStyle/>
                  <a:p>
                    <a:fld id="{9FEC75D7-2CA5-431A-B03B-80A8A80CDC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9-4AD7-4CF1-A9AE-C60E0A2F94BD}"/>
                </c:ext>
              </c:extLst>
            </c:dLbl>
            <c:dLbl>
              <c:idx val="2554"/>
              <c:tx>
                <c:rich>
                  <a:bodyPr/>
                  <a:lstStyle/>
                  <a:p>
                    <a:fld id="{B36F73FC-5317-4F50-92C4-3BA9FA0A64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A-4AD7-4CF1-A9AE-C60E0A2F94BD}"/>
                </c:ext>
              </c:extLst>
            </c:dLbl>
            <c:dLbl>
              <c:idx val="2555"/>
              <c:tx>
                <c:rich>
                  <a:bodyPr/>
                  <a:lstStyle/>
                  <a:p>
                    <a:fld id="{AC9630D4-4D16-4A75-B006-22C88FF8CD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B-4AD7-4CF1-A9AE-C60E0A2F94BD}"/>
                </c:ext>
              </c:extLst>
            </c:dLbl>
            <c:dLbl>
              <c:idx val="2556"/>
              <c:tx>
                <c:rich>
                  <a:bodyPr/>
                  <a:lstStyle/>
                  <a:p>
                    <a:fld id="{C1F72DFA-F9FF-4A1C-92FC-49D9F338B0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C-4AD7-4CF1-A9AE-C60E0A2F94BD}"/>
                </c:ext>
              </c:extLst>
            </c:dLbl>
            <c:dLbl>
              <c:idx val="2557"/>
              <c:tx>
                <c:rich>
                  <a:bodyPr/>
                  <a:lstStyle/>
                  <a:p>
                    <a:fld id="{B6DD5671-CF41-4E08-8E60-F2219335A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D-4AD7-4CF1-A9AE-C60E0A2F94BD}"/>
                </c:ext>
              </c:extLst>
            </c:dLbl>
            <c:dLbl>
              <c:idx val="2558"/>
              <c:tx>
                <c:rich>
                  <a:bodyPr/>
                  <a:lstStyle/>
                  <a:p>
                    <a:fld id="{F828C17E-EC4D-4A33-99DB-A83B9E85CE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E-4AD7-4CF1-A9AE-C60E0A2F94BD}"/>
                </c:ext>
              </c:extLst>
            </c:dLbl>
            <c:dLbl>
              <c:idx val="2559"/>
              <c:tx>
                <c:rich>
                  <a:bodyPr/>
                  <a:lstStyle/>
                  <a:p>
                    <a:fld id="{8BB759B1-8DB5-4253-B135-9AA4A0CF3A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F-4AD7-4CF1-A9AE-C60E0A2F94BD}"/>
                </c:ext>
              </c:extLst>
            </c:dLbl>
            <c:dLbl>
              <c:idx val="2560"/>
              <c:tx>
                <c:rich>
                  <a:bodyPr/>
                  <a:lstStyle/>
                  <a:p>
                    <a:fld id="{42C8AE94-3C25-4245-885F-87542C5FFB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0-4AD7-4CF1-A9AE-C60E0A2F94BD}"/>
                </c:ext>
              </c:extLst>
            </c:dLbl>
            <c:dLbl>
              <c:idx val="2561"/>
              <c:tx>
                <c:rich>
                  <a:bodyPr/>
                  <a:lstStyle/>
                  <a:p>
                    <a:fld id="{13F0E5FD-8228-4DA0-91EA-EFDE40C8DA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1-4AD7-4CF1-A9AE-C60E0A2F94BD}"/>
                </c:ext>
              </c:extLst>
            </c:dLbl>
            <c:dLbl>
              <c:idx val="2562"/>
              <c:tx>
                <c:rich>
                  <a:bodyPr/>
                  <a:lstStyle/>
                  <a:p>
                    <a:fld id="{C568E4A2-17CB-40DA-8366-FE257EFCA1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2-4AD7-4CF1-A9AE-C60E0A2F94BD}"/>
                </c:ext>
              </c:extLst>
            </c:dLbl>
            <c:dLbl>
              <c:idx val="2563"/>
              <c:tx>
                <c:rich>
                  <a:bodyPr/>
                  <a:lstStyle/>
                  <a:p>
                    <a:fld id="{A9C1F870-EDAD-4F42-9DCD-39BC813D9D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3-4AD7-4CF1-A9AE-C60E0A2F94BD}"/>
                </c:ext>
              </c:extLst>
            </c:dLbl>
            <c:dLbl>
              <c:idx val="2564"/>
              <c:tx>
                <c:rich>
                  <a:bodyPr/>
                  <a:lstStyle/>
                  <a:p>
                    <a:fld id="{8DCE0B83-D04E-4F1E-9B31-7AC3778DAB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4-4AD7-4CF1-A9AE-C60E0A2F94BD}"/>
                </c:ext>
              </c:extLst>
            </c:dLbl>
            <c:dLbl>
              <c:idx val="2565"/>
              <c:tx>
                <c:rich>
                  <a:bodyPr/>
                  <a:lstStyle/>
                  <a:p>
                    <a:fld id="{309E6EA2-7535-48AA-A6F2-74BB55B25C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5-4AD7-4CF1-A9AE-C60E0A2F94BD}"/>
                </c:ext>
              </c:extLst>
            </c:dLbl>
            <c:dLbl>
              <c:idx val="2566"/>
              <c:tx>
                <c:rich>
                  <a:bodyPr/>
                  <a:lstStyle/>
                  <a:p>
                    <a:fld id="{56FA69FB-0474-4593-B964-9B1DCBCF8B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6-4AD7-4CF1-A9AE-C60E0A2F94BD}"/>
                </c:ext>
              </c:extLst>
            </c:dLbl>
            <c:dLbl>
              <c:idx val="2567"/>
              <c:tx>
                <c:rich>
                  <a:bodyPr/>
                  <a:lstStyle/>
                  <a:p>
                    <a:fld id="{E871EB9E-19B7-49C2-99FD-39DCA99359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7-4AD7-4CF1-A9AE-C60E0A2F94BD}"/>
                </c:ext>
              </c:extLst>
            </c:dLbl>
            <c:dLbl>
              <c:idx val="2568"/>
              <c:tx>
                <c:rich>
                  <a:bodyPr/>
                  <a:lstStyle/>
                  <a:p>
                    <a:fld id="{B9F8E835-3AA9-4AD3-B149-BFADD6B45B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8-4AD7-4CF1-A9AE-C60E0A2F94BD}"/>
                </c:ext>
              </c:extLst>
            </c:dLbl>
            <c:dLbl>
              <c:idx val="2569"/>
              <c:tx>
                <c:rich>
                  <a:bodyPr/>
                  <a:lstStyle/>
                  <a:p>
                    <a:fld id="{0F745378-DD6C-4170-9A2B-3D73E7D94A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9-4AD7-4CF1-A9AE-C60E0A2F94BD}"/>
                </c:ext>
              </c:extLst>
            </c:dLbl>
            <c:dLbl>
              <c:idx val="2570"/>
              <c:tx>
                <c:rich>
                  <a:bodyPr/>
                  <a:lstStyle/>
                  <a:p>
                    <a:fld id="{8E0475AF-35DE-4826-B15E-E2ACEE648B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A-4AD7-4CF1-A9AE-C60E0A2F94BD}"/>
                </c:ext>
              </c:extLst>
            </c:dLbl>
            <c:dLbl>
              <c:idx val="2571"/>
              <c:tx>
                <c:rich>
                  <a:bodyPr/>
                  <a:lstStyle/>
                  <a:p>
                    <a:fld id="{38CB0801-A805-4957-A778-FA63036DFA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B-4AD7-4CF1-A9AE-C60E0A2F94BD}"/>
                </c:ext>
              </c:extLst>
            </c:dLbl>
            <c:dLbl>
              <c:idx val="2572"/>
              <c:tx>
                <c:rich>
                  <a:bodyPr/>
                  <a:lstStyle/>
                  <a:p>
                    <a:fld id="{5DE2BCD0-523A-4FA7-9622-7A956413C5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C-4AD7-4CF1-A9AE-C60E0A2F94BD}"/>
                </c:ext>
              </c:extLst>
            </c:dLbl>
            <c:dLbl>
              <c:idx val="2573"/>
              <c:tx>
                <c:rich>
                  <a:bodyPr/>
                  <a:lstStyle/>
                  <a:p>
                    <a:fld id="{AAEFAC54-946F-4756-9552-012D049D67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D-4AD7-4CF1-A9AE-C60E0A2F94BD}"/>
                </c:ext>
              </c:extLst>
            </c:dLbl>
            <c:dLbl>
              <c:idx val="2574"/>
              <c:tx>
                <c:rich>
                  <a:bodyPr/>
                  <a:lstStyle/>
                  <a:p>
                    <a:fld id="{1D7C04B5-7CA1-487D-9461-08CEF32A4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E-4AD7-4CF1-A9AE-C60E0A2F94BD}"/>
                </c:ext>
              </c:extLst>
            </c:dLbl>
            <c:dLbl>
              <c:idx val="2575"/>
              <c:tx>
                <c:rich>
                  <a:bodyPr/>
                  <a:lstStyle/>
                  <a:p>
                    <a:fld id="{86AD5F1B-A578-4B91-8A08-BAB367BFB7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F-4AD7-4CF1-A9AE-C60E0A2F94BD}"/>
                </c:ext>
              </c:extLst>
            </c:dLbl>
            <c:dLbl>
              <c:idx val="2576"/>
              <c:tx>
                <c:rich>
                  <a:bodyPr/>
                  <a:lstStyle/>
                  <a:p>
                    <a:fld id="{C7F43AEE-19CE-46F4-A41D-56E2A59298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0-4AD7-4CF1-A9AE-C60E0A2F94BD}"/>
                </c:ext>
              </c:extLst>
            </c:dLbl>
            <c:dLbl>
              <c:idx val="2577"/>
              <c:tx>
                <c:rich>
                  <a:bodyPr/>
                  <a:lstStyle/>
                  <a:p>
                    <a:fld id="{2404A24B-0F0A-4C70-9066-23B0A16927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1-4AD7-4CF1-A9AE-C60E0A2F94BD}"/>
                </c:ext>
              </c:extLst>
            </c:dLbl>
            <c:dLbl>
              <c:idx val="2578"/>
              <c:tx>
                <c:rich>
                  <a:bodyPr/>
                  <a:lstStyle/>
                  <a:p>
                    <a:fld id="{FEF0C8E7-FA8F-4831-8AD9-E4B675F16C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2-4AD7-4CF1-A9AE-C60E0A2F94BD}"/>
                </c:ext>
              </c:extLst>
            </c:dLbl>
            <c:dLbl>
              <c:idx val="2579"/>
              <c:tx>
                <c:rich>
                  <a:bodyPr/>
                  <a:lstStyle/>
                  <a:p>
                    <a:fld id="{33427049-6FB4-44D0-854B-A5BD1B4132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3-4AD7-4CF1-A9AE-C60E0A2F94BD}"/>
                </c:ext>
              </c:extLst>
            </c:dLbl>
            <c:dLbl>
              <c:idx val="2580"/>
              <c:tx>
                <c:rich>
                  <a:bodyPr/>
                  <a:lstStyle/>
                  <a:p>
                    <a:fld id="{75323EB1-CDD3-4662-A9FA-68B5461334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4-4AD7-4CF1-A9AE-C60E0A2F94BD}"/>
                </c:ext>
              </c:extLst>
            </c:dLbl>
            <c:dLbl>
              <c:idx val="2581"/>
              <c:tx>
                <c:rich>
                  <a:bodyPr/>
                  <a:lstStyle/>
                  <a:p>
                    <a:fld id="{C8D9314C-57C7-4353-9455-9B9F131497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5-4AD7-4CF1-A9AE-C60E0A2F94BD}"/>
                </c:ext>
              </c:extLst>
            </c:dLbl>
            <c:dLbl>
              <c:idx val="2582"/>
              <c:tx>
                <c:rich>
                  <a:bodyPr/>
                  <a:lstStyle/>
                  <a:p>
                    <a:fld id="{235AA3D1-E2E4-402B-BA2F-4BC156B00E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6-4AD7-4CF1-A9AE-C60E0A2F94BD}"/>
                </c:ext>
              </c:extLst>
            </c:dLbl>
            <c:dLbl>
              <c:idx val="2583"/>
              <c:tx>
                <c:rich>
                  <a:bodyPr/>
                  <a:lstStyle/>
                  <a:p>
                    <a:fld id="{89E2771C-AC16-46A4-8679-9E992F7E81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7-4AD7-4CF1-A9AE-C60E0A2F94BD}"/>
                </c:ext>
              </c:extLst>
            </c:dLbl>
            <c:dLbl>
              <c:idx val="2584"/>
              <c:tx>
                <c:rich>
                  <a:bodyPr/>
                  <a:lstStyle/>
                  <a:p>
                    <a:fld id="{F1612ED0-1A01-4FDB-8C23-0842E4EDB9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8-4AD7-4CF1-A9AE-C60E0A2F94BD}"/>
                </c:ext>
              </c:extLst>
            </c:dLbl>
            <c:dLbl>
              <c:idx val="2585"/>
              <c:tx>
                <c:rich>
                  <a:bodyPr/>
                  <a:lstStyle/>
                  <a:p>
                    <a:fld id="{D585025F-B340-420D-81EC-D49CAB3980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9-4AD7-4CF1-A9AE-C60E0A2F94BD}"/>
                </c:ext>
              </c:extLst>
            </c:dLbl>
            <c:dLbl>
              <c:idx val="2586"/>
              <c:tx>
                <c:rich>
                  <a:bodyPr/>
                  <a:lstStyle/>
                  <a:p>
                    <a:fld id="{C6F26F3C-D5EB-4024-A54A-3F5604BC49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A-4AD7-4CF1-A9AE-C60E0A2F94BD}"/>
                </c:ext>
              </c:extLst>
            </c:dLbl>
            <c:dLbl>
              <c:idx val="2587"/>
              <c:tx>
                <c:rich>
                  <a:bodyPr/>
                  <a:lstStyle/>
                  <a:p>
                    <a:fld id="{13742C6B-5482-453D-A47B-BE1453C5CC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B-4AD7-4CF1-A9AE-C60E0A2F94BD}"/>
                </c:ext>
              </c:extLst>
            </c:dLbl>
            <c:dLbl>
              <c:idx val="2588"/>
              <c:tx>
                <c:rich>
                  <a:bodyPr/>
                  <a:lstStyle/>
                  <a:p>
                    <a:fld id="{44FA43EB-BE9C-4EDD-BA38-BBED6ECAA9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C-4AD7-4CF1-A9AE-C60E0A2F94BD}"/>
                </c:ext>
              </c:extLst>
            </c:dLbl>
            <c:dLbl>
              <c:idx val="2589"/>
              <c:tx>
                <c:rich>
                  <a:bodyPr/>
                  <a:lstStyle/>
                  <a:p>
                    <a:fld id="{FF3D958B-4F62-41AC-9943-BDE22C135C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D-4AD7-4CF1-A9AE-C60E0A2F94BD}"/>
                </c:ext>
              </c:extLst>
            </c:dLbl>
            <c:dLbl>
              <c:idx val="2590"/>
              <c:tx>
                <c:rich>
                  <a:bodyPr/>
                  <a:lstStyle/>
                  <a:p>
                    <a:fld id="{C53DD39C-D008-49F7-B801-0A6A01723F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E-4AD7-4CF1-A9AE-C60E0A2F94BD}"/>
                </c:ext>
              </c:extLst>
            </c:dLbl>
            <c:dLbl>
              <c:idx val="2591"/>
              <c:tx>
                <c:rich>
                  <a:bodyPr/>
                  <a:lstStyle/>
                  <a:p>
                    <a:fld id="{1FE938D2-389D-4847-93CF-3E7CA444E6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F-4AD7-4CF1-A9AE-C60E0A2F94BD}"/>
                </c:ext>
              </c:extLst>
            </c:dLbl>
            <c:dLbl>
              <c:idx val="2592"/>
              <c:tx>
                <c:rich>
                  <a:bodyPr/>
                  <a:lstStyle/>
                  <a:p>
                    <a:fld id="{EF3606C0-DB9B-479E-B06F-7D6C892D11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0-4AD7-4CF1-A9AE-C60E0A2F94BD}"/>
                </c:ext>
              </c:extLst>
            </c:dLbl>
            <c:dLbl>
              <c:idx val="2593"/>
              <c:tx>
                <c:rich>
                  <a:bodyPr/>
                  <a:lstStyle/>
                  <a:p>
                    <a:fld id="{9B6C8F68-1E1A-41DE-9559-B52BAF07C3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1-4AD7-4CF1-A9AE-C60E0A2F94BD}"/>
                </c:ext>
              </c:extLst>
            </c:dLbl>
            <c:dLbl>
              <c:idx val="2594"/>
              <c:tx>
                <c:rich>
                  <a:bodyPr/>
                  <a:lstStyle/>
                  <a:p>
                    <a:fld id="{EAB5CD83-BB5F-42BB-8527-E749338258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2-4AD7-4CF1-A9AE-C60E0A2F94BD}"/>
                </c:ext>
              </c:extLst>
            </c:dLbl>
            <c:dLbl>
              <c:idx val="2595"/>
              <c:tx>
                <c:rich>
                  <a:bodyPr/>
                  <a:lstStyle/>
                  <a:p>
                    <a:fld id="{41B49D7B-B56F-4781-937F-C12B83B3DA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3-4AD7-4CF1-A9AE-C60E0A2F94BD}"/>
                </c:ext>
              </c:extLst>
            </c:dLbl>
            <c:dLbl>
              <c:idx val="2596"/>
              <c:tx>
                <c:rich>
                  <a:bodyPr/>
                  <a:lstStyle/>
                  <a:p>
                    <a:fld id="{BD742C1E-7CD0-4E43-81FE-CF4129D61F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4-4AD7-4CF1-A9AE-C60E0A2F94BD}"/>
                </c:ext>
              </c:extLst>
            </c:dLbl>
            <c:dLbl>
              <c:idx val="2597"/>
              <c:tx>
                <c:rich>
                  <a:bodyPr/>
                  <a:lstStyle/>
                  <a:p>
                    <a:fld id="{FE47D720-C54D-4F93-94A1-0F6DE4BC9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5-4AD7-4CF1-A9AE-C60E0A2F94BD}"/>
                </c:ext>
              </c:extLst>
            </c:dLbl>
            <c:dLbl>
              <c:idx val="2598"/>
              <c:tx>
                <c:rich>
                  <a:bodyPr/>
                  <a:lstStyle/>
                  <a:p>
                    <a:fld id="{097EB218-DBDC-4CDA-BF1F-08444161E8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6-4AD7-4CF1-A9AE-C60E0A2F94BD}"/>
                </c:ext>
              </c:extLst>
            </c:dLbl>
            <c:dLbl>
              <c:idx val="2599"/>
              <c:tx>
                <c:rich>
                  <a:bodyPr/>
                  <a:lstStyle/>
                  <a:p>
                    <a:fld id="{5177081C-4BEF-440B-90D3-0E19DC7DC0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7-4AD7-4CF1-A9AE-C60E0A2F94BD}"/>
                </c:ext>
              </c:extLst>
            </c:dLbl>
            <c:dLbl>
              <c:idx val="2600"/>
              <c:tx>
                <c:rich>
                  <a:bodyPr/>
                  <a:lstStyle/>
                  <a:p>
                    <a:fld id="{A4A7E6E1-71A0-429F-A914-3C8805F7EC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8-4AD7-4CF1-A9AE-C60E0A2F94BD}"/>
                </c:ext>
              </c:extLst>
            </c:dLbl>
            <c:dLbl>
              <c:idx val="2601"/>
              <c:tx>
                <c:rich>
                  <a:bodyPr/>
                  <a:lstStyle/>
                  <a:p>
                    <a:fld id="{272F975E-E2E7-4E26-A706-63464BD739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9-4AD7-4CF1-A9AE-C60E0A2F94BD}"/>
                </c:ext>
              </c:extLst>
            </c:dLbl>
            <c:dLbl>
              <c:idx val="2602"/>
              <c:tx>
                <c:rich>
                  <a:bodyPr/>
                  <a:lstStyle/>
                  <a:p>
                    <a:fld id="{331827DB-FABD-4D11-A5CE-347C671179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A-4AD7-4CF1-A9AE-C60E0A2F94BD}"/>
                </c:ext>
              </c:extLst>
            </c:dLbl>
            <c:dLbl>
              <c:idx val="2603"/>
              <c:tx>
                <c:rich>
                  <a:bodyPr/>
                  <a:lstStyle/>
                  <a:p>
                    <a:fld id="{C27852EE-E8D7-4C48-AC3C-84FC5BE1A8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B-4AD7-4CF1-A9AE-C60E0A2F94BD}"/>
                </c:ext>
              </c:extLst>
            </c:dLbl>
            <c:dLbl>
              <c:idx val="2604"/>
              <c:tx>
                <c:rich>
                  <a:bodyPr/>
                  <a:lstStyle/>
                  <a:p>
                    <a:fld id="{C3BC5F70-2F49-4E05-BB57-9D6354902A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C-4AD7-4CF1-A9AE-C60E0A2F94BD}"/>
                </c:ext>
              </c:extLst>
            </c:dLbl>
            <c:dLbl>
              <c:idx val="2605"/>
              <c:tx>
                <c:rich>
                  <a:bodyPr/>
                  <a:lstStyle/>
                  <a:p>
                    <a:fld id="{7F5DE462-9FC0-4251-8FE2-C92E3F8E64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D-4AD7-4CF1-A9AE-C60E0A2F94BD}"/>
                </c:ext>
              </c:extLst>
            </c:dLbl>
            <c:dLbl>
              <c:idx val="2606"/>
              <c:tx>
                <c:rich>
                  <a:bodyPr/>
                  <a:lstStyle/>
                  <a:p>
                    <a:fld id="{D93A00A0-4666-4A64-BE5B-2C50BFEBF6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E-4AD7-4CF1-A9AE-C60E0A2F94BD}"/>
                </c:ext>
              </c:extLst>
            </c:dLbl>
            <c:dLbl>
              <c:idx val="2607"/>
              <c:tx>
                <c:rich>
                  <a:bodyPr/>
                  <a:lstStyle/>
                  <a:p>
                    <a:fld id="{C7DF2285-F4E0-4E5C-BD68-DD892F9AF2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F-4AD7-4CF1-A9AE-C60E0A2F94BD}"/>
                </c:ext>
              </c:extLst>
            </c:dLbl>
            <c:dLbl>
              <c:idx val="2608"/>
              <c:tx>
                <c:rich>
                  <a:bodyPr/>
                  <a:lstStyle/>
                  <a:p>
                    <a:fld id="{A141A4AB-28EE-4D51-8CB8-FC73015EE7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0-4AD7-4CF1-A9AE-C60E0A2F94BD}"/>
                </c:ext>
              </c:extLst>
            </c:dLbl>
            <c:dLbl>
              <c:idx val="2609"/>
              <c:tx>
                <c:rich>
                  <a:bodyPr/>
                  <a:lstStyle/>
                  <a:p>
                    <a:fld id="{18343DDA-3385-4546-B049-159CCFAC11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1-4AD7-4CF1-A9AE-C60E0A2F94BD}"/>
                </c:ext>
              </c:extLst>
            </c:dLbl>
            <c:dLbl>
              <c:idx val="2610"/>
              <c:tx>
                <c:rich>
                  <a:bodyPr/>
                  <a:lstStyle/>
                  <a:p>
                    <a:fld id="{704C7CE4-1E0D-4A61-BFA4-69CEFF071A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2-4AD7-4CF1-A9AE-C60E0A2F94BD}"/>
                </c:ext>
              </c:extLst>
            </c:dLbl>
            <c:dLbl>
              <c:idx val="2611"/>
              <c:tx>
                <c:rich>
                  <a:bodyPr/>
                  <a:lstStyle/>
                  <a:p>
                    <a:fld id="{BAC4ECC0-CCFE-4A79-9F99-F5B79ADEEE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3-4AD7-4CF1-A9AE-C60E0A2F94BD}"/>
                </c:ext>
              </c:extLst>
            </c:dLbl>
            <c:dLbl>
              <c:idx val="2612"/>
              <c:tx>
                <c:rich>
                  <a:bodyPr/>
                  <a:lstStyle/>
                  <a:p>
                    <a:fld id="{7A87CF88-E343-46C9-951C-5F7B57465E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4-4AD7-4CF1-A9AE-C60E0A2F94BD}"/>
                </c:ext>
              </c:extLst>
            </c:dLbl>
            <c:dLbl>
              <c:idx val="2613"/>
              <c:tx>
                <c:rich>
                  <a:bodyPr/>
                  <a:lstStyle/>
                  <a:p>
                    <a:fld id="{8E87957E-53D0-48AE-A3EF-8E8B4806F7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5-4AD7-4CF1-A9AE-C60E0A2F94BD}"/>
                </c:ext>
              </c:extLst>
            </c:dLbl>
            <c:dLbl>
              <c:idx val="2614"/>
              <c:tx>
                <c:rich>
                  <a:bodyPr/>
                  <a:lstStyle/>
                  <a:p>
                    <a:fld id="{E89270CC-D2B3-4786-B4BF-7CD8297E3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6-4AD7-4CF1-A9AE-C60E0A2F94BD}"/>
                </c:ext>
              </c:extLst>
            </c:dLbl>
            <c:dLbl>
              <c:idx val="2615"/>
              <c:tx>
                <c:rich>
                  <a:bodyPr/>
                  <a:lstStyle/>
                  <a:p>
                    <a:fld id="{905373E3-BC8F-42A2-BBF0-52D9F3A821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7-4AD7-4CF1-A9AE-C60E0A2F94BD}"/>
                </c:ext>
              </c:extLst>
            </c:dLbl>
            <c:dLbl>
              <c:idx val="2616"/>
              <c:tx>
                <c:rich>
                  <a:bodyPr/>
                  <a:lstStyle/>
                  <a:p>
                    <a:fld id="{8B6746A2-244D-4EF3-90D3-1D328E7C59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8-4AD7-4CF1-A9AE-C60E0A2F94BD}"/>
                </c:ext>
              </c:extLst>
            </c:dLbl>
            <c:dLbl>
              <c:idx val="2617"/>
              <c:tx>
                <c:rich>
                  <a:bodyPr/>
                  <a:lstStyle/>
                  <a:p>
                    <a:fld id="{5AEC3166-1AE0-4F2E-8E60-6007C85F2F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9-4AD7-4CF1-A9AE-C60E0A2F94BD}"/>
                </c:ext>
              </c:extLst>
            </c:dLbl>
            <c:dLbl>
              <c:idx val="2618"/>
              <c:tx>
                <c:rich>
                  <a:bodyPr/>
                  <a:lstStyle/>
                  <a:p>
                    <a:fld id="{FFEDB55E-337E-4B31-8EC6-391DE3C274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A-4AD7-4CF1-A9AE-C60E0A2F94BD}"/>
                </c:ext>
              </c:extLst>
            </c:dLbl>
            <c:dLbl>
              <c:idx val="2619"/>
              <c:tx>
                <c:rich>
                  <a:bodyPr/>
                  <a:lstStyle/>
                  <a:p>
                    <a:fld id="{43F53A3C-D407-4EF4-83AC-CC08308301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B-4AD7-4CF1-A9AE-C60E0A2F94BD}"/>
                </c:ext>
              </c:extLst>
            </c:dLbl>
            <c:dLbl>
              <c:idx val="2620"/>
              <c:tx>
                <c:rich>
                  <a:bodyPr/>
                  <a:lstStyle/>
                  <a:p>
                    <a:fld id="{ADCC4E3B-8AC2-4F81-B115-74D2D3E15B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C-4AD7-4CF1-A9AE-C60E0A2F94BD}"/>
                </c:ext>
              </c:extLst>
            </c:dLbl>
            <c:dLbl>
              <c:idx val="2621"/>
              <c:tx>
                <c:rich>
                  <a:bodyPr/>
                  <a:lstStyle/>
                  <a:p>
                    <a:fld id="{109DB6E0-0956-4591-9947-B30EDC065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D-4AD7-4CF1-A9AE-C60E0A2F94BD}"/>
                </c:ext>
              </c:extLst>
            </c:dLbl>
            <c:dLbl>
              <c:idx val="2622"/>
              <c:tx>
                <c:rich>
                  <a:bodyPr/>
                  <a:lstStyle/>
                  <a:p>
                    <a:fld id="{F64B4C3C-609C-45D7-9C3E-5A099A2F6A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E-4AD7-4CF1-A9AE-C60E0A2F94BD}"/>
                </c:ext>
              </c:extLst>
            </c:dLbl>
            <c:dLbl>
              <c:idx val="2623"/>
              <c:tx>
                <c:rich>
                  <a:bodyPr/>
                  <a:lstStyle/>
                  <a:p>
                    <a:fld id="{760DDE3F-E1CE-4E14-91C9-50C1B811E2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F-4AD7-4CF1-A9AE-C60E0A2F94BD}"/>
                </c:ext>
              </c:extLst>
            </c:dLbl>
            <c:dLbl>
              <c:idx val="2624"/>
              <c:tx>
                <c:rich>
                  <a:bodyPr/>
                  <a:lstStyle/>
                  <a:p>
                    <a:fld id="{33FC858D-800F-47BE-AFFC-69C74A5A1E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0-4AD7-4CF1-A9AE-C60E0A2F94BD}"/>
                </c:ext>
              </c:extLst>
            </c:dLbl>
            <c:dLbl>
              <c:idx val="2625"/>
              <c:tx>
                <c:rich>
                  <a:bodyPr/>
                  <a:lstStyle/>
                  <a:p>
                    <a:fld id="{4C1AB038-8337-426B-BF0E-5E7CAE03E3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1-4AD7-4CF1-A9AE-C60E0A2F94BD}"/>
                </c:ext>
              </c:extLst>
            </c:dLbl>
            <c:dLbl>
              <c:idx val="2626"/>
              <c:tx>
                <c:rich>
                  <a:bodyPr/>
                  <a:lstStyle/>
                  <a:p>
                    <a:fld id="{AFEF1845-9B4A-4C5C-823F-D2FB9627C8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2-4AD7-4CF1-A9AE-C60E0A2F94BD}"/>
                </c:ext>
              </c:extLst>
            </c:dLbl>
            <c:dLbl>
              <c:idx val="2627"/>
              <c:tx>
                <c:rich>
                  <a:bodyPr/>
                  <a:lstStyle/>
                  <a:p>
                    <a:fld id="{BAEABA68-9708-41D0-BA63-92B2FCEA30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3-4AD7-4CF1-A9AE-C60E0A2F94BD}"/>
                </c:ext>
              </c:extLst>
            </c:dLbl>
            <c:dLbl>
              <c:idx val="2628"/>
              <c:tx>
                <c:rich>
                  <a:bodyPr/>
                  <a:lstStyle/>
                  <a:p>
                    <a:fld id="{31D30DE7-0C50-4850-89BB-27F593D19B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4-4AD7-4CF1-A9AE-C60E0A2F94BD}"/>
                </c:ext>
              </c:extLst>
            </c:dLbl>
            <c:dLbl>
              <c:idx val="2629"/>
              <c:tx>
                <c:rich>
                  <a:bodyPr/>
                  <a:lstStyle/>
                  <a:p>
                    <a:fld id="{DDB036A7-094C-443B-A32C-DB6229DDC8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5-4AD7-4CF1-A9AE-C60E0A2F94BD}"/>
                </c:ext>
              </c:extLst>
            </c:dLbl>
            <c:dLbl>
              <c:idx val="2630"/>
              <c:tx>
                <c:rich>
                  <a:bodyPr/>
                  <a:lstStyle/>
                  <a:p>
                    <a:fld id="{59C89A96-36A9-4F3B-88D8-F985273E4F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6-4AD7-4CF1-A9AE-C60E0A2F94BD}"/>
                </c:ext>
              </c:extLst>
            </c:dLbl>
            <c:dLbl>
              <c:idx val="2631"/>
              <c:tx>
                <c:rich>
                  <a:bodyPr/>
                  <a:lstStyle/>
                  <a:p>
                    <a:fld id="{EF65C4FF-8D87-4B5E-AF1F-0A3DA469A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7-4AD7-4CF1-A9AE-C60E0A2F94BD}"/>
                </c:ext>
              </c:extLst>
            </c:dLbl>
            <c:dLbl>
              <c:idx val="2632"/>
              <c:tx>
                <c:rich>
                  <a:bodyPr/>
                  <a:lstStyle/>
                  <a:p>
                    <a:fld id="{8B52896E-78D7-481C-AAB1-32FB0328D2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8-4AD7-4CF1-A9AE-C60E0A2F94BD}"/>
                </c:ext>
              </c:extLst>
            </c:dLbl>
            <c:dLbl>
              <c:idx val="2633"/>
              <c:tx>
                <c:rich>
                  <a:bodyPr/>
                  <a:lstStyle/>
                  <a:p>
                    <a:fld id="{052CCF2F-13C4-4278-A5A9-59F8639A6A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9-4AD7-4CF1-A9AE-C60E0A2F94BD}"/>
                </c:ext>
              </c:extLst>
            </c:dLbl>
            <c:dLbl>
              <c:idx val="2634"/>
              <c:tx>
                <c:rich>
                  <a:bodyPr/>
                  <a:lstStyle/>
                  <a:p>
                    <a:fld id="{EB4B24D1-0687-47B3-84FF-44D411AFE9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A-4AD7-4CF1-A9AE-C60E0A2F94BD}"/>
                </c:ext>
              </c:extLst>
            </c:dLbl>
            <c:dLbl>
              <c:idx val="2635"/>
              <c:tx>
                <c:rich>
                  <a:bodyPr/>
                  <a:lstStyle/>
                  <a:p>
                    <a:fld id="{072E81AC-5C7A-438D-9A85-DF27169E29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B-4AD7-4CF1-A9AE-C60E0A2F94BD}"/>
                </c:ext>
              </c:extLst>
            </c:dLbl>
            <c:dLbl>
              <c:idx val="2636"/>
              <c:tx>
                <c:rich>
                  <a:bodyPr/>
                  <a:lstStyle/>
                  <a:p>
                    <a:fld id="{61F66BE5-5E4C-4989-AF36-541235B326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C-4AD7-4CF1-A9AE-C60E0A2F94BD}"/>
                </c:ext>
              </c:extLst>
            </c:dLbl>
            <c:dLbl>
              <c:idx val="2637"/>
              <c:tx>
                <c:rich>
                  <a:bodyPr/>
                  <a:lstStyle/>
                  <a:p>
                    <a:fld id="{81863A43-C547-4B28-9204-04FDEF8E19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D-4AD7-4CF1-A9AE-C60E0A2F94BD}"/>
                </c:ext>
              </c:extLst>
            </c:dLbl>
            <c:dLbl>
              <c:idx val="2638"/>
              <c:tx>
                <c:rich>
                  <a:bodyPr/>
                  <a:lstStyle/>
                  <a:p>
                    <a:fld id="{6AF6341E-E63D-4966-963A-E313E38BA5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E-4AD7-4CF1-A9AE-C60E0A2F94BD}"/>
                </c:ext>
              </c:extLst>
            </c:dLbl>
            <c:dLbl>
              <c:idx val="2639"/>
              <c:tx>
                <c:rich>
                  <a:bodyPr/>
                  <a:lstStyle/>
                  <a:p>
                    <a:fld id="{F2B25B73-7C8A-46A2-9A16-13CBD18C36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F-4AD7-4CF1-A9AE-C60E0A2F94BD}"/>
                </c:ext>
              </c:extLst>
            </c:dLbl>
            <c:dLbl>
              <c:idx val="2640"/>
              <c:tx>
                <c:rich>
                  <a:bodyPr/>
                  <a:lstStyle/>
                  <a:p>
                    <a:fld id="{0EB8020F-823D-4F69-B30B-EE6B23257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0-4AD7-4CF1-A9AE-C60E0A2F94BD}"/>
                </c:ext>
              </c:extLst>
            </c:dLbl>
            <c:dLbl>
              <c:idx val="2641"/>
              <c:tx>
                <c:rich>
                  <a:bodyPr/>
                  <a:lstStyle/>
                  <a:p>
                    <a:fld id="{A5A7DC55-36EC-4764-BDE7-E455B21890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1-4AD7-4CF1-A9AE-C60E0A2F94BD}"/>
                </c:ext>
              </c:extLst>
            </c:dLbl>
            <c:dLbl>
              <c:idx val="2642"/>
              <c:tx>
                <c:rich>
                  <a:bodyPr/>
                  <a:lstStyle/>
                  <a:p>
                    <a:fld id="{468C3D54-8297-4024-8087-5B44EB917F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2-4AD7-4CF1-A9AE-C60E0A2F94BD}"/>
                </c:ext>
              </c:extLst>
            </c:dLbl>
            <c:dLbl>
              <c:idx val="2643"/>
              <c:tx>
                <c:rich>
                  <a:bodyPr/>
                  <a:lstStyle/>
                  <a:p>
                    <a:fld id="{C534570D-599D-41C8-97EA-8995B89A9F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3-4AD7-4CF1-A9AE-C60E0A2F94BD}"/>
                </c:ext>
              </c:extLst>
            </c:dLbl>
            <c:dLbl>
              <c:idx val="2644"/>
              <c:tx>
                <c:rich>
                  <a:bodyPr/>
                  <a:lstStyle/>
                  <a:p>
                    <a:fld id="{FFA1C3DD-1CCD-4D1A-9540-54EB329AD7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4-4AD7-4CF1-A9AE-C60E0A2F94BD}"/>
                </c:ext>
              </c:extLst>
            </c:dLbl>
            <c:dLbl>
              <c:idx val="2645"/>
              <c:tx>
                <c:rich>
                  <a:bodyPr/>
                  <a:lstStyle/>
                  <a:p>
                    <a:fld id="{6FF7D662-9B1B-4CEA-BDAB-305E06BAA9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5-4AD7-4CF1-A9AE-C60E0A2F94BD}"/>
                </c:ext>
              </c:extLst>
            </c:dLbl>
            <c:dLbl>
              <c:idx val="2646"/>
              <c:tx>
                <c:rich>
                  <a:bodyPr/>
                  <a:lstStyle/>
                  <a:p>
                    <a:fld id="{4EF65E51-87B5-4639-8747-6ED3FD239E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6-4AD7-4CF1-A9AE-C60E0A2F94BD}"/>
                </c:ext>
              </c:extLst>
            </c:dLbl>
            <c:dLbl>
              <c:idx val="2647"/>
              <c:tx>
                <c:rich>
                  <a:bodyPr/>
                  <a:lstStyle/>
                  <a:p>
                    <a:fld id="{12670401-16AC-449C-AE52-858A378B35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7-4AD7-4CF1-A9AE-C60E0A2F94BD}"/>
                </c:ext>
              </c:extLst>
            </c:dLbl>
            <c:dLbl>
              <c:idx val="2648"/>
              <c:tx>
                <c:rich>
                  <a:bodyPr/>
                  <a:lstStyle/>
                  <a:p>
                    <a:fld id="{01EA45CC-ACA7-4E94-A37C-A67EBE16F4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8-4AD7-4CF1-A9AE-C60E0A2F94BD}"/>
                </c:ext>
              </c:extLst>
            </c:dLbl>
            <c:dLbl>
              <c:idx val="2649"/>
              <c:tx>
                <c:rich>
                  <a:bodyPr/>
                  <a:lstStyle/>
                  <a:p>
                    <a:fld id="{7AEDE60A-5ECD-4460-9C70-5BB3FABEAC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9-4AD7-4CF1-A9AE-C60E0A2F94BD}"/>
                </c:ext>
              </c:extLst>
            </c:dLbl>
            <c:dLbl>
              <c:idx val="2650"/>
              <c:tx>
                <c:rich>
                  <a:bodyPr/>
                  <a:lstStyle/>
                  <a:p>
                    <a:fld id="{ECC1FA0D-206A-4ABB-8FA8-010FB64137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A-4AD7-4CF1-A9AE-C60E0A2F94BD}"/>
                </c:ext>
              </c:extLst>
            </c:dLbl>
            <c:dLbl>
              <c:idx val="2651"/>
              <c:tx>
                <c:rich>
                  <a:bodyPr/>
                  <a:lstStyle/>
                  <a:p>
                    <a:fld id="{77DA6FCC-3D31-496B-BE85-A4F1A87F77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B-4AD7-4CF1-A9AE-C60E0A2F94BD}"/>
                </c:ext>
              </c:extLst>
            </c:dLbl>
            <c:dLbl>
              <c:idx val="2652"/>
              <c:tx>
                <c:rich>
                  <a:bodyPr/>
                  <a:lstStyle/>
                  <a:p>
                    <a:fld id="{77295653-927F-4BF8-839D-28E60BE587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C-4AD7-4CF1-A9AE-C60E0A2F94BD}"/>
                </c:ext>
              </c:extLst>
            </c:dLbl>
            <c:dLbl>
              <c:idx val="2653"/>
              <c:tx>
                <c:rich>
                  <a:bodyPr/>
                  <a:lstStyle/>
                  <a:p>
                    <a:fld id="{3494E840-3A3B-4CEA-A6E0-C4657ED6BA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D-4AD7-4CF1-A9AE-C60E0A2F94BD}"/>
                </c:ext>
              </c:extLst>
            </c:dLbl>
            <c:dLbl>
              <c:idx val="2654"/>
              <c:tx>
                <c:rich>
                  <a:bodyPr/>
                  <a:lstStyle/>
                  <a:p>
                    <a:fld id="{550FB04F-47AC-4A9A-8A9C-FBBB1C316F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E-4AD7-4CF1-A9AE-C60E0A2F94BD}"/>
                </c:ext>
              </c:extLst>
            </c:dLbl>
            <c:dLbl>
              <c:idx val="2655"/>
              <c:tx>
                <c:rich>
                  <a:bodyPr/>
                  <a:lstStyle/>
                  <a:p>
                    <a:fld id="{31359DB3-4B91-4594-8C4E-B43206740A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F-4AD7-4CF1-A9AE-C60E0A2F94BD}"/>
                </c:ext>
              </c:extLst>
            </c:dLbl>
            <c:dLbl>
              <c:idx val="2656"/>
              <c:tx>
                <c:rich>
                  <a:bodyPr/>
                  <a:lstStyle/>
                  <a:p>
                    <a:fld id="{B6825C38-3361-4BBB-AEFD-9697BE9594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0-4AD7-4CF1-A9AE-C60E0A2F94BD}"/>
                </c:ext>
              </c:extLst>
            </c:dLbl>
            <c:dLbl>
              <c:idx val="2657"/>
              <c:tx>
                <c:rich>
                  <a:bodyPr/>
                  <a:lstStyle/>
                  <a:p>
                    <a:fld id="{9F164881-38AB-4D2F-B12B-5896C5709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1-4AD7-4CF1-A9AE-C60E0A2F94BD}"/>
                </c:ext>
              </c:extLst>
            </c:dLbl>
            <c:dLbl>
              <c:idx val="2658"/>
              <c:tx>
                <c:rich>
                  <a:bodyPr/>
                  <a:lstStyle/>
                  <a:p>
                    <a:fld id="{90E11C93-9D51-41D7-9D85-B8256FCECC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2-4AD7-4CF1-A9AE-C60E0A2F94BD}"/>
                </c:ext>
              </c:extLst>
            </c:dLbl>
            <c:dLbl>
              <c:idx val="2659"/>
              <c:tx>
                <c:rich>
                  <a:bodyPr/>
                  <a:lstStyle/>
                  <a:p>
                    <a:fld id="{6B87E17C-07A9-4056-9F95-DF7532E5A1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3-4AD7-4CF1-A9AE-C60E0A2F94BD}"/>
                </c:ext>
              </c:extLst>
            </c:dLbl>
            <c:dLbl>
              <c:idx val="2660"/>
              <c:tx>
                <c:rich>
                  <a:bodyPr/>
                  <a:lstStyle/>
                  <a:p>
                    <a:fld id="{F028101A-4507-434E-8D94-39687535D7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4-4AD7-4CF1-A9AE-C60E0A2F94BD}"/>
                </c:ext>
              </c:extLst>
            </c:dLbl>
            <c:dLbl>
              <c:idx val="2661"/>
              <c:tx>
                <c:rich>
                  <a:bodyPr/>
                  <a:lstStyle/>
                  <a:p>
                    <a:fld id="{7FD01132-6107-4359-8BBF-603BC60E44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5-4AD7-4CF1-A9AE-C60E0A2F94BD}"/>
                </c:ext>
              </c:extLst>
            </c:dLbl>
            <c:dLbl>
              <c:idx val="2662"/>
              <c:tx>
                <c:rich>
                  <a:bodyPr/>
                  <a:lstStyle/>
                  <a:p>
                    <a:fld id="{667DB764-24F1-4EB2-9288-8F5D40E8ED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6-4AD7-4CF1-A9AE-C60E0A2F94BD}"/>
                </c:ext>
              </c:extLst>
            </c:dLbl>
            <c:dLbl>
              <c:idx val="2663"/>
              <c:tx>
                <c:rich>
                  <a:bodyPr/>
                  <a:lstStyle/>
                  <a:p>
                    <a:fld id="{BF117DA4-FB2E-4734-B9A9-36A61053DA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7-4AD7-4CF1-A9AE-C60E0A2F94BD}"/>
                </c:ext>
              </c:extLst>
            </c:dLbl>
            <c:dLbl>
              <c:idx val="2664"/>
              <c:tx>
                <c:rich>
                  <a:bodyPr/>
                  <a:lstStyle/>
                  <a:p>
                    <a:fld id="{DECB7A36-C429-4363-A232-57901F205C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8-4AD7-4CF1-A9AE-C60E0A2F94BD}"/>
                </c:ext>
              </c:extLst>
            </c:dLbl>
            <c:dLbl>
              <c:idx val="2665"/>
              <c:tx>
                <c:rich>
                  <a:bodyPr/>
                  <a:lstStyle/>
                  <a:p>
                    <a:fld id="{51AAEA08-3534-4AF9-98C3-599FEAB3C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9-4AD7-4CF1-A9AE-C60E0A2F94BD}"/>
                </c:ext>
              </c:extLst>
            </c:dLbl>
            <c:dLbl>
              <c:idx val="2666"/>
              <c:tx>
                <c:rich>
                  <a:bodyPr/>
                  <a:lstStyle/>
                  <a:p>
                    <a:fld id="{7DE4B37C-B503-41F9-8FD4-4E238219F5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A-4AD7-4CF1-A9AE-C60E0A2F94BD}"/>
                </c:ext>
              </c:extLst>
            </c:dLbl>
            <c:dLbl>
              <c:idx val="2667"/>
              <c:tx>
                <c:rich>
                  <a:bodyPr/>
                  <a:lstStyle/>
                  <a:p>
                    <a:fld id="{16963450-5749-4A19-9B17-09C02F609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B-4AD7-4CF1-A9AE-C60E0A2F94BD}"/>
                </c:ext>
              </c:extLst>
            </c:dLbl>
            <c:dLbl>
              <c:idx val="2668"/>
              <c:tx>
                <c:rich>
                  <a:bodyPr/>
                  <a:lstStyle/>
                  <a:p>
                    <a:fld id="{C13B2099-33DE-4434-A2C0-5172516A7F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C-4AD7-4CF1-A9AE-C60E0A2F94BD}"/>
                </c:ext>
              </c:extLst>
            </c:dLbl>
            <c:dLbl>
              <c:idx val="2669"/>
              <c:tx>
                <c:rich>
                  <a:bodyPr/>
                  <a:lstStyle/>
                  <a:p>
                    <a:fld id="{D2DBF15A-0E33-4609-82F8-4B5632BA0F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D-4AD7-4CF1-A9AE-C60E0A2F94BD}"/>
                </c:ext>
              </c:extLst>
            </c:dLbl>
            <c:dLbl>
              <c:idx val="2670"/>
              <c:tx>
                <c:rich>
                  <a:bodyPr/>
                  <a:lstStyle/>
                  <a:p>
                    <a:fld id="{CD939FB1-CF58-43BD-AC66-90B45E4812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E-4AD7-4CF1-A9AE-C60E0A2F94BD}"/>
                </c:ext>
              </c:extLst>
            </c:dLbl>
            <c:dLbl>
              <c:idx val="2671"/>
              <c:tx>
                <c:rich>
                  <a:bodyPr/>
                  <a:lstStyle/>
                  <a:p>
                    <a:fld id="{73B1F800-516B-4FD3-9007-84DDAAFCA8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F-4AD7-4CF1-A9AE-C60E0A2F94BD}"/>
                </c:ext>
              </c:extLst>
            </c:dLbl>
            <c:dLbl>
              <c:idx val="2672"/>
              <c:tx>
                <c:rich>
                  <a:bodyPr/>
                  <a:lstStyle/>
                  <a:p>
                    <a:fld id="{0D961273-3650-4406-96B0-761A9E2CE3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0-4AD7-4CF1-A9AE-C60E0A2F94BD}"/>
                </c:ext>
              </c:extLst>
            </c:dLbl>
            <c:dLbl>
              <c:idx val="2673"/>
              <c:tx>
                <c:rich>
                  <a:bodyPr/>
                  <a:lstStyle/>
                  <a:p>
                    <a:fld id="{1122E5C9-B3F4-4FF2-9A76-BCECEE730F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1-4AD7-4CF1-A9AE-C60E0A2F94BD}"/>
                </c:ext>
              </c:extLst>
            </c:dLbl>
            <c:dLbl>
              <c:idx val="2674"/>
              <c:tx>
                <c:rich>
                  <a:bodyPr/>
                  <a:lstStyle/>
                  <a:p>
                    <a:fld id="{833D0E59-60B9-40AE-8F6C-18D8831193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2-4AD7-4CF1-A9AE-C60E0A2F94BD}"/>
                </c:ext>
              </c:extLst>
            </c:dLbl>
            <c:dLbl>
              <c:idx val="2675"/>
              <c:tx>
                <c:rich>
                  <a:bodyPr/>
                  <a:lstStyle/>
                  <a:p>
                    <a:fld id="{EFD5C3B3-414C-4C30-B0B7-101EDBC651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3-4AD7-4CF1-A9AE-C60E0A2F94BD}"/>
                </c:ext>
              </c:extLst>
            </c:dLbl>
            <c:dLbl>
              <c:idx val="2676"/>
              <c:tx>
                <c:rich>
                  <a:bodyPr/>
                  <a:lstStyle/>
                  <a:p>
                    <a:fld id="{43F56EC3-9978-419A-BAB9-AC87D4C7BA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4-4AD7-4CF1-A9AE-C60E0A2F94BD}"/>
                </c:ext>
              </c:extLst>
            </c:dLbl>
            <c:dLbl>
              <c:idx val="2677"/>
              <c:tx>
                <c:rich>
                  <a:bodyPr/>
                  <a:lstStyle/>
                  <a:p>
                    <a:fld id="{B2FB307D-1AE9-4648-84A6-8A018E4B79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5-4AD7-4CF1-A9AE-C60E0A2F94BD}"/>
                </c:ext>
              </c:extLst>
            </c:dLbl>
            <c:dLbl>
              <c:idx val="2678"/>
              <c:tx>
                <c:rich>
                  <a:bodyPr/>
                  <a:lstStyle/>
                  <a:p>
                    <a:fld id="{2A32D8A0-E475-4FFA-8866-5EFE16D979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6-4AD7-4CF1-A9AE-C60E0A2F94BD}"/>
                </c:ext>
              </c:extLst>
            </c:dLbl>
            <c:dLbl>
              <c:idx val="2679"/>
              <c:tx>
                <c:rich>
                  <a:bodyPr/>
                  <a:lstStyle/>
                  <a:p>
                    <a:fld id="{C3AC7D11-AED9-4C44-9375-457FC1DD0D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7-4AD7-4CF1-A9AE-C60E0A2F94BD}"/>
                </c:ext>
              </c:extLst>
            </c:dLbl>
            <c:dLbl>
              <c:idx val="2680"/>
              <c:tx>
                <c:rich>
                  <a:bodyPr/>
                  <a:lstStyle/>
                  <a:p>
                    <a:fld id="{B82AC212-13EF-461A-8E08-0CC5D2B9D3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8-4AD7-4CF1-A9AE-C60E0A2F94BD}"/>
                </c:ext>
              </c:extLst>
            </c:dLbl>
            <c:dLbl>
              <c:idx val="2681"/>
              <c:tx>
                <c:rich>
                  <a:bodyPr/>
                  <a:lstStyle/>
                  <a:p>
                    <a:fld id="{3FF8F2BA-C5B2-4312-8447-368FC17E94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9-4AD7-4CF1-A9AE-C60E0A2F94BD}"/>
                </c:ext>
              </c:extLst>
            </c:dLbl>
            <c:dLbl>
              <c:idx val="2682"/>
              <c:tx>
                <c:rich>
                  <a:bodyPr/>
                  <a:lstStyle/>
                  <a:p>
                    <a:fld id="{FD070FED-C9E8-41F2-9093-563CCC68BA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A-4AD7-4CF1-A9AE-C60E0A2F94BD}"/>
                </c:ext>
              </c:extLst>
            </c:dLbl>
            <c:dLbl>
              <c:idx val="2683"/>
              <c:tx>
                <c:rich>
                  <a:bodyPr/>
                  <a:lstStyle/>
                  <a:p>
                    <a:fld id="{2D6FFFC5-B452-4BDD-B7DE-6CAFB0F364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B-4AD7-4CF1-A9AE-C60E0A2F94BD}"/>
                </c:ext>
              </c:extLst>
            </c:dLbl>
            <c:dLbl>
              <c:idx val="2684"/>
              <c:tx>
                <c:rich>
                  <a:bodyPr/>
                  <a:lstStyle/>
                  <a:p>
                    <a:fld id="{6E842C73-E74B-4EE4-9F2D-A15E8CF872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C-4AD7-4CF1-A9AE-C60E0A2F94BD}"/>
                </c:ext>
              </c:extLst>
            </c:dLbl>
            <c:dLbl>
              <c:idx val="2685"/>
              <c:tx>
                <c:rich>
                  <a:bodyPr/>
                  <a:lstStyle/>
                  <a:p>
                    <a:fld id="{A6A18D1E-AE39-4213-9893-557DA08F5B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D-4AD7-4CF1-A9AE-C60E0A2F94BD}"/>
                </c:ext>
              </c:extLst>
            </c:dLbl>
            <c:dLbl>
              <c:idx val="2686"/>
              <c:tx>
                <c:rich>
                  <a:bodyPr/>
                  <a:lstStyle/>
                  <a:p>
                    <a:fld id="{CCADC760-4638-4C91-967A-3EE928CB5E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E-4AD7-4CF1-A9AE-C60E0A2F94BD}"/>
                </c:ext>
              </c:extLst>
            </c:dLbl>
            <c:dLbl>
              <c:idx val="2687"/>
              <c:tx>
                <c:rich>
                  <a:bodyPr/>
                  <a:lstStyle/>
                  <a:p>
                    <a:fld id="{51561106-FBFE-43CE-8CD3-D394729D62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F-4AD7-4CF1-A9AE-C60E0A2F94BD}"/>
                </c:ext>
              </c:extLst>
            </c:dLbl>
            <c:dLbl>
              <c:idx val="2688"/>
              <c:tx>
                <c:rich>
                  <a:bodyPr/>
                  <a:lstStyle/>
                  <a:p>
                    <a:fld id="{0BDD489F-2AF1-4C4C-BEFF-A7B7C2FC6A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0-4AD7-4CF1-A9AE-C60E0A2F94BD}"/>
                </c:ext>
              </c:extLst>
            </c:dLbl>
            <c:dLbl>
              <c:idx val="2689"/>
              <c:tx>
                <c:rich>
                  <a:bodyPr/>
                  <a:lstStyle/>
                  <a:p>
                    <a:fld id="{0F663C31-2C87-4130-AB99-34EB8B6551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1-4AD7-4CF1-A9AE-C60E0A2F94BD}"/>
                </c:ext>
              </c:extLst>
            </c:dLbl>
            <c:dLbl>
              <c:idx val="2690"/>
              <c:tx>
                <c:rich>
                  <a:bodyPr/>
                  <a:lstStyle/>
                  <a:p>
                    <a:fld id="{E5A11BF4-7986-47D4-A40D-266A4C7349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2-4AD7-4CF1-A9AE-C60E0A2F94BD}"/>
                </c:ext>
              </c:extLst>
            </c:dLbl>
            <c:dLbl>
              <c:idx val="2691"/>
              <c:tx>
                <c:rich>
                  <a:bodyPr/>
                  <a:lstStyle/>
                  <a:p>
                    <a:fld id="{72875A5B-4CD5-4BCD-A63C-11D6F1F1D2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3-4AD7-4CF1-A9AE-C60E0A2F94BD}"/>
                </c:ext>
              </c:extLst>
            </c:dLbl>
            <c:dLbl>
              <c:idx val="2692"/>
              <c:tx>
                <c:rich>
                  <a:bodyPr/>
                  <a:lstStyle/>
                  <a:p>
                    <a:fld id="{A0725F02-A0D8-47AB-A7B8-47FD1F080F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4-4AD7-4CF1-A9AE-C60E0A2F94BD}"/>
                </c:ext>
              </c:extLst>
            </c:dLbl>
            <c:dLbl>
              <c:idx val="2693"/>
              <c:tx>
                <c:rich>
                  <a:bodyPr/>
                  <a:lstStyle/>
                  <a:p>
                    <a:fld id="{93AB4E7C-7D89-4124-B1F0-DF016DDA6F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5-4AD7-4CF1-A9AE-C60E0A2F94BD}"/>
                </c:ext>
              </c:extLst>
            </c:dLbl>
            <c:dLbl>
              <c:idx val="2694"/>
              <c:tx>
                <c:rich>
                  <a:bodyPr/>
                  <a:lstStyle/>
                  <a:p>
                    <a:fld id="{2DE2F25B-1B47-4A20-A882-0B70B3B041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6-4AD7-4CF1-A9AE-C60E0A2F94BD}"/>
                </c:ext>
              </c:extLst>
            </c:dLbl>
            <c:dLbl>
              <c:idx val="2695"/>
              <c:tx>
                <c:rich>
                  <a:bodyPr/>
                  <a:lstStyle/>
                  <a:p>
                    <a:fld id="{DE745881-0EAE-4204-B71C-7F36B74D63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7-4AD7-4CF1-A9AE-C60E0A2F94BD}"/>
                </c:ext>
              </c:extLst>
            </c:dLbl>
            <c:dLbl>
              <c:idx val="2696"/>
              <c:tx>
                <c:rich>
                  <a:bodyPr/>
                  <a:lstStyle/>
                  <a:p>
                    <a:fld id="{8EFE2E8F-DA0E-410A-B641-19B8AAEF23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8-4AD7-4CF1-A9AE-C60E0A2F94BD}"/>
                </c:ext>
              </c:extLst>
            </c:dLbl>
            <c:dLbl>
              <c:idx val="2697"/>
              <c:tx>
                <c:rich>
                  <a:bodyPr/>
                  <a:lstStyle/>
                  <a:p>
                    <a:fld id="{5E69FB9D-9290-45D6-8CC9-0BD666536F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9-4AD7-4CF1-A9AE-C60E0A2F94BD}"/>
                </c:ext>
              </c:extLst>
            </c:dLbl>
            <c:dLbl>
              <c:idx val="2698"/>
              <c:tx>
                <c:rich>
                  <a:bodyPr/>
                  <a:lstStyle/>
                  <a:p>
                    <a:fld id="{73FC1C23-125F-4381-BE41-7EDAE1CC08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A-4AD7-4CF1-A9AE-C60E0A2F94BD}"/>
                </c:ext>
              </c:extLst>
            </c:dLbl>
            <c:dLbl>
              <c:idx val="2699"/>
              <c:tx>
                <c:rich>
                  <a:bodyPr/>
                  <a:lstStyle/>
                  <a:p>
                    <a:fld id="{4E0137A9-6086-46D9-BEED-43C5981EEA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B-4AD7-4CF1-A9AE-C60E0A2F94BD}"/>
                </c:ext>
              </c:extLst>
            </c:dLbl>
            <c:dLbl>
              <c:idx val="2700"/>
              <c:tx>
                <c:rich>
                  <a:bodyPr/>
                  <a:lstStyle/>
                  <a:p>
                    <a:fld id="{3583C7B8-F8E3-4ABE-8BFD-E37EC2EA1C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C-4AD7-4CF1-A9AE-C60E0A2F94BD}"/>
                </c:ext>
              </c:extLst>
            </c:dLbl>
            <c:dLbl>
              <c:idx val="2701"/>
              <c:tx>
                <c:rich>
                  <a:bodyPr/>
                  <a:lstStyle/>
                  <a:p>
                    <a:fld id="{1FB392AD-73F3-47DB-8BDC-D9E833FF14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D-4AD7-4CF1-A9AE-C60E0A2F94BD}"/>
                </c:ext>
              </c:extLst>
            </c:dLbl>
            <c:dLbl>
              <c:idx val="2702"/>
              <c:tx>
                <c:rich>
                  <a:bodyPr/>
                  <a:lstStyle/>
                  <a:p>
                    <a:fld id="{B73894C1-090C-4FD8-A948-8A77FE7BB3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E-4AD7-4CF1-A9AE-C60E0A2F94BD}"/>
                </c:ext>
              </c:extLst>
            </c:dLbl>
            <c:dLbl>
              <c:idx val="2703"/>
              <c:tx>
                <c:rich>
                  <a:bodyPr/>
                  <a:lstStyle/>
                  <a:p>
                    <a:fld id="{A9BC1F6C-9A1D-48CF-AC38-B7B51646B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F-4AD7-4CF1-A9AE-C60E0A2F94BD}"/>
                </c:ext>
              </c:extLst>
            </c:dLbl>
            <c:dLbl>
              <c:idx val="2704"/>
              <c:tx>
                <c:rich>
                  <a:bodyPr/>
                  <a:lstStyle/>
                  <a:p>
                    <a:fld id="{4F957852-28B4-4D32-8F58-776367901A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0-4AD7-4CF1-A9AE-C60E0A2F94BD}"/>
                </c:ext>
              </c:extLst>
            </c:dLbl>
            <c:dLbl>
              <c:idx val="2705"/>
              <c:tx>
                <c:rich>
                  <a:bodyPr/>
                  <a:lstStyle/>
                  <a:p>
                    <a:fld id="{DE2EEFB6-419D-4B53-8BBB-E97A6AEFBA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1-4AD7-4CF1-A9AE-C60E0A2F94BD}"/>
                </c:ext>
              </c:extLst>
            </c:dLbl>
            <c:dLbl>
              <c:idx val="2706"/>
              <c:tx>
                <c:rich>
                  <a:bodyPr/>
                  <a:lstStyle/>
                  <a:p>
                    <a:fld id="{C8185F83-C49E-48BD-A047-7FD488EE59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2-4AD7-4CF1-A9AE-C60E0A2F94BD}"/>
                </c:ext>
              </c:extLst>
            </c:dLbl>
            <c:dLbl>
              <c:idx val="2707"/>
              <c:tx>
                <c:rich>
                  <a:bodyPr/>
                  <a:lstStyle/>
                  <a:p>
                    <a:fld id="{E16EA085-3070-4FD9-883B-4C1CC02CC6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3-4AD7-4CF1-A9AE-C60E0A2F94BD}"/>
                </c:ext>
              </c:extLst>
            </c:dLbl>
            <c:dLbl>
              <c:idx val="2708"/>
              <c:tx>
                <c:rich>
                  <a:bodyPr/>
                  <a:lstStyle/>
                  <a:p>
                    <a:fld id="{54F1CE69-EDCA-4CBE-AAA8-3E28204F87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4-4AD7-4CF1-A9AE-C60E0A2F94BD}"/>
                </c:ext>
              </c:extLst>
            </c:dLbl>
            <c:dLbl>
              <c:idx val="2709"/>
              <c:tx>
                <c:rich>
                  <a:bodyPr/>
                  <a:lstStyle/>
                  <a:p>
                    <a:fld id="{9016CF45-CFCE-4198-B886-1D9DD96C1A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5-4AD7-4CF1-A9AE-C60E0A2F94BD}"/>
                </c:ext>
              </c:extLst>
            </c:dLbl>
            <c:dLbl>
              <c:idx val="2710"/>
              <c:tx>
                <c:rich>
                  <a:bodyPr/>
                  <a:lstStyle/>
                  <a:p>
                    <a:fld id="{4C9D847C-27F7-477C-8BF6-EDAFB94120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6-4AD7-4CF1-A9AE-C60E0A2F94BD}"/>
                </c:ext>
              </c:extLst>
            </c:dLbl>
            <c:dLbl>
              <c:idx val="2711"/>
              <c:tx>
                <c:rich>
                  <a:bodyPr/>
                  <a:lstStyle/>
                  <a:p>
                    <a:fld id="{AFCB05CA-9E8E-4792-86BB-8167FEB3B1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7-4AD7-4CF1-A9AE-C60E0A2F94BD}"/>
                </c:ext>
              </c:extLst>
            </c:dLbl>
            <c:dLbl>
              <c:idx val="2712"/>
              <c:tx>
                <c:rich>
                  <a:bodyPr/>
                  <a:lstStyle/>
                  <a:p>
                    <a:fld id="{40F14D4F-972D-45C4-B90D-D62EA1B982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8-4AD7-4CF1-A9AE-C60E0A2F94BD}"/>
                </c:ext>
              </c:extLst>
            </c:dLbl>
            <c:dLbl>
              <c:idx val="2713"/>
              <c:tx>
                <c:rich>
                  <a:bodyPr/>
                  <a:lstStyle/>
                  <a:p>
                    <a:fld id="{7A65E874-8AE6-4075-A0AA-4B1CA042AF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9-4AD7-4CF1-A9AE-C60E0A2F94BD}"/>
                </c:ext>
              </c:extLst>
            </c:dLbl>
            <c:dLbl>
              <c:idx val="2714"/>
              <c:tx>
                <c:rich>
                  <a:bodyPr/>
                  <a:lstStyle/>
                  <a:p>
                    <a:fld id="{EC4909BC-9331-4C27-8199-872152D1AA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A-4AD7-4CF1-A9AE-C60E0A2F94BD}"/>
                </c:ext>
              </c:extLst>
            </c:dLbl>
            <c:dLbl>
              <c:idx val="2715"/>
              <c:tx>
                <c:rich>
                  <a:bodyPr/>
                  <a:lstStyle/>
                  <a:p>
                    <a:fld id="{E576C72C-2853-463A-912B-584395434D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B-4AD7-4CF1-A9AE-C60E0A2F94BD}"/>
                </c:ext>
              </c:extLst>
            </c:dLbl>
            <c:dLbl>
              <c:idx val="2716"/>
              <c:tx>
                <c:rich>
                  <a:bodyPr/>
                  <a:lstStyle/>
                  <a:p>
                    <a:fld id="{2A534C2B-3422-4CC5-8AB5-C5120D9C3F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C-4AD7-4CF1-A9AE-C60E0A2F94BD}"/>
                </c:ext>
              </c:extLst>
            </c:dLbl>
            <c:dLbl>
              <c:idx val="2717"/>
              <c:tx>
                <c:rich>
                  <a:bodyPr/>
                  <a:lstStyle/>
                  <a:p>
                    <a:fld id="{CE2C86B9-FAA0-487B-9607-3EEE88C98D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D-4AD7-4CF1-A9AE-C60E0A2F94BD}"/>
                </c:ext>
              </c:extLst>
            </c:dLbl>
            <c:dLbl>
              <c:idx val="2718"/>
              <c:tx>
                <c:rich>
                  <a:bodyPr/>
                  <a:lstStyle/>
                  <a:p>
                    <a:fld id="{554D00A6-741D-4DED-B8C3-71160BE3C8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E-4AD7-4CF1-A9AE-C60E0A2F94BD}"/>
                </c:ext>
              </c:extLst>
            </c:dLbl>
            <c:dLbl>
              <c:idx val="2719"/>
              <c:tx>
                <c:rich>
                  <a:bodyPr/>
                  <a:lstStyle/>
                  <a:p>
                    <a:fld id="{93BA2D0B-9D20-4942-97A7-4EEC96BB69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F-4AD7-4CF1-A9AE-C60E0A2F94BD}"/>
                </c:ext>
              </c:extLst>
            </c:dLbl>
            <c:dLbl>
              <c:idx val="2720"/>
              <c:tx>
                <c:rich>
                  <a:bodyPr/>
                  <a:lstStyle/>
                  <a:p>
                    <a:fld id="{070CCF34-7BA4-4266-B997-D4E73661F4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0-4AD7-4CF1-A9AE-C60E0A2F94BD}"/>
                </c:ext>
              </c:extLst>
            </c:dLbl>
            <c:dLbl>
              <c:idx val="2721"/>
              <c:tx>
                <c:rich>
                  <a:bodyPr/>
                  <a:lstStyle/>
                  <a:p>
                    <a:fld id="{B41E8B2A-86ED-4F0B-B634-759B87E229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1-4AD7-4CF1-A9AE-C60E0A2F94BD}"/>
                </c:ext>
              </c:extLst>
            </c:dLbl>
            <c:dLbl>
              <c:idx val="2722"/>
              <c:tx>
                <c:rich>
                  <a:bodyPr/>
                  <a:lstStyle/>
                  <a:p>
                    <a:fld id="{8CCA2ECD-6060-4CCA-96B3-6D5A9014E8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2-4AD7-4CF1-A9AE-C60E0A2F94BD}"/>
                </c:ext>
              </c:extLst>
            </c:dLbl>
            <c:dLbl>
              <c:idx val="2723"/>
              <c:tx>
                <c:rich>
                  <a:bodyPr/>
                  <a:lstStyle/>
                  <a:p>
                    <a:fld id="{33CBCD80-CA73-4766-BFCA-3CFF2E0C14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3-4AD7-4CF1-A9AE-C60E0A2F94BD}"/>
                </c:ext>
              </c:extLst>
            </c:dLbl>
            <c:dLbl>
              <c:idx val="2724"/>
              <c:tx>
                <c:rich>
                  <a:bodyPr/>
                  <a:lstStyle/>
                  <a:p>
                    <a:fld id="{8A850D74-930F-40B3-ADAA-49EE3F11BF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4-4AD7-4CF1-A9AE-C60E0A2F94BD}"/>
                </c:ext>
              </c:extLst>
            </c:dLbl>
            <c:dLbl>
              <c:idx val="2725"/>
              <c:tx>
                <c:rich>
                  <a:bodyPr/>
                  <a:lstStyle/>
                  <a:p>
                    <a:fld id="{A7A9A0F0-07A1-499E-9339-D0B55925B1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5-4AD7-4CF1-A9AE-C60E0A2F94BD}"/>
                </c:ext>
              </c:extLst>
            </c:dLbl>
            <c:dLbl>
              <c:idx val="2726"/>
              <c:tx>
                <c:rich>
                  <a:bodyPr/>
                  <a:lstStyle/>
                  <a:p>
                    <a:fld id="{86E94F49-3945-4CC7-9037-4AF957FFE2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6-4AD7-4CF1-A9AE-C60E0A2F94BD}"/>
                </c:ext>
              </c:extLst>
            </c:dLbl>
            <c:dLbl>
              <c:idx val="2727"/>
              <c:tx>
                <c:rich>
                  <a:bodyPr/>
                  <a:lstStyle/>
                  <a:p>
                    <a:fld id="{6447F600-4C92-46BD-8012-F4D6F6A70B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7-4AD7-4CF1-A9AE-C60E0A2F94BD}"/>
                </c:ext>
              </c:extLst>
            </c:dLbl>
            <c:dLbl>
              <c:idx val="2728"/>
              <c:tx>
                <c:rich>
                  <a:bodyPr/>
                  <a:lstStyle/>
                  <a:p>
                    <a:fld id="{48F32890-A1DB-4BD5-8442-E1FCB9017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8-4AD7-4CF1-A9AE-C60E0A2F94BD}"/>
                </c:ext>
              </c:extLst>
            </c:dLbl>
            <c:dLbl>
              <c:idx val="2729"/>
              <c:tx>
                <c:rich>
                  <a:bodyPr/>
                  <a:lstStyle/>
                  <a:p>
                    <a:fld id="{C34F7D6D-BF2C-4161-8130-BAD380E311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9-4AD7-4CF1-A9AE-C60E0A2F94BD}"/>
                </c:ext>
              </c:extLst>
            </c:dLbl>
            <c:dLbl>
              <c:idx val="2730"/>
              <c:tx>
                <c:rich>
                  <a:bodyPr/>
                  <a:lstStyle/>
                  <a:p>
                    <a:fld id="{4D8DC4FA-D472-4ED5-88C3-617978705D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A-4AD7-4CF1-A9AE-C60E0A2F94BD}"/>
                </c:ext>
              </c:extLst>
            </c:dLbl>
            <c:dLbl>
              <c:idx val="2731"/>
              <c:tx>
                <c:rich>
                  <a:bodyPr/>
                  <a:lstStyle/>
                  <a:p>
                    <a:fld id="{3E7716DF-9852-459B-BDB3-0761C5C131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B-4AD7-4CF1-A9AE-C60E0A2F94BD}"/>
                </c:ext>
              </c:extLst>
            </c:dLbl>
            <c:dLbl>
              <c:idx val="2732"/>
              <c:tx>
                <c:rich>
                  <a:bodyPr/>
                  <a:lstStyle/>
                  <a:p>
                    <a:fld id="{1A0402E0-5AC0-47A0-BDE5-22A350A8B5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C-4AD7-4CF1-A9AE-C60E0A2F94BD}"/>
                </c:ext>
              </c:extLst>
            </c:dLbl>
            <c:dLbl>
              <c:idx val="2733"/>
              <c:tx>
                <c:rich>
                  <a:bodyPr/>
                  <a:lstStyle/>
                  <a:p>
                    <a:fld id="{087BEE06-6A5B-4AE1-AAF7-6DCE3A4223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D-4AD7-4CF1-A9AE-C60E0A2F94BD}"/>
                </c:ext>
              </c:extLst>
            </c:dLbl>
            <c:dLbl>
              <c:idx val="2734"/>
              <c:tx>
                <c:rich>
                  <a:bodyPr/>
                  <a:lstStyle/>
                  <a:p>
                    <a:fld id="{2048BC43-9893-4996-B987-C60AECAFD3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E-4AD7-4CF1-A9AE-C60E0A2F94BD}"/>
                </c:ext>
              </c:extLst>
            </c:dLbl>
            <c:dLbl>
              <c:idx val="2735"/>
              <c:tx>
                <c:rich>
                  <a:bodyPr/>
                  <a:lstStyle/>
                  <a:p>
                    <a:fld id="{390E32CC-8B69-49ED-9E1C-18B9E723AA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F-4AD7-4CF1-A9AE-C60E0A2F94BD}"/>
                </c:ext>
              </c:extLst>
            </c:dLbl>
            <c:dLbl>
              <c:idx val="2736"/>
              <c:tx>
                <c:rich>
                  <a:bodyPr/>
                  <a:lstStyle/>
                  <a:p>
                    <a:fld id="{43064E32-27FF-41D8-B771-C2FE781EE6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0-4AD7-4CF1-A9AE-C60E0A2F94BD}"/>
                </c:ext>
              </c:extLst>
            </c:dLbl>
            <c:dLbl>
              <c:idx val="2737"/>
              <c:tx>
                <c:rich>
                  <a:bodyPr/>
                  <a:lstStyle/>
                  <a:p>
                    <a:fld id="{31081952-4C9A-44AA-8806-2F7EABEA68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1-4AD7-4CF1-A9AE-C60E0A2F94BD}"/>
                </c:ext>
              </c:extLst>
            </c:dLbl>
            <c:dLbl>
              <c:idx val="2738"/>
              <c:tx>
                <c:rich>
                  <a:bodyPr/>
                  <a:lstStyle/>
                  <a:p>
                    <a:fld id="{74E3889C-C0B6-4818-83BE-0B587B5B6D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2-4AD7-4CF1-A9AE-C60E0A2F94BD}"/>
                </c:ext>
              </c:extLst>
            </c:dLbl>
            <c:dLbl>
              <c:idx val="2739"/>
              <c:tx>
                <c:rich>
                  <a:bodyPr/>
                  <a:lstStyle/>
                  <a:p>
                    <a:fld id="{EFAD336D-EA54-4B5F-8A6F-D6AD8F0202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3-4AD7-4CF1-A9AE-C60E0A2F94BD}"/>
                </c:ext>
              </c:extLst>
            </c:dLbl>
            <c:dLbl>
              <c:idx val="2740"/>
              <c:tx>
                <c:rich>
                  <a:bodyPr/>
                  <a:lstStyle/>
                  <a:p>
                    <a:fld id="{C10D06C1-2B00-4DF6-A325-5019A91254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4-4AD7-4CF1-A9AE-C60E0A2F94BD}"/>
                </c:ext>
              </c:extLst>
            </c:dLbl>
            <c:dLbl>
              <c:idx val="2741"/>
              <c:tx>
                <c:rich>
                  <a:bodyPr/>
                  <a:lstStyle/>
                  <a:p>
                    <a:fld id="{259AF838-7094-4E69-9B89-2F8149DC3D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5-4AD7-4CF1-A9AE-C60E0A2F94BD}"/>
                </c:ext>
              </c:extLst>
            </c:dLbl>
            <c:dLbl>
              <c:idx val="2742"/>
              <c:tx>
                <c:rich>
                  <a:bodyPr/>
                  <a:lstStyle/>
                  <a:p>
                    <a:fld id="{0140ED24-2EBF-49C9-B63B-749A9A5AA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6-4AD7-4CF1-A9AE-C60E0A2F94BD}"/>
                </c:ext>
              </c:extLst>
            </c:dLbl>
            <c:dLbl>
              <c:idx val="2743"/>
              <c:tx>
                <c:rich>
                  <a:bodyPr/>
                  <a:lstStyle/>
                  <a:p>
                    <a:fld id="{19E067C8-DB07-4D8A-9552-2F0CD14623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7-4AD7-4CF1-A9AE-C60E0A2F94BD}"/>
                </c:ext>
              </c:extLst>
            </c:dLbl>
            <c:dLbl>
              <c:idx val="2744"/>
              <c:tx>
                <c:rich>
                  <a:bodyPr/>
                  <a:lstStyle/>
                  <a:p>
                    <a:fld id="{97A2B605-4188-41A6-8E47-C1D675EFC5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8-4AD7-4CF1-A9AE-C60E0A2F94BD}"/>
                </c:ext>
              </c:extLst>
            </c:dLbl>
            <c:dLbl>
              <c:idx val="2745"/>
              <c:tx>
                <c:rich>
                  <a:bodyPr/>
                  <a:lstStyle/>
                  <a:p>
                    <a:fld id="{7A56893C-17E1-4B85-8C21-5D99041C8C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9-4AD7-4CF1-A9AE-C60E0A2F94BD}"/>
                </c:ext>
              </c:extLst>
            </c:dLbl>
            <c:dLbl>
              <c:idx val="2746"/>
              <c:tx>
                <c:rich>
                  <a:bodyPr/>
                  <a:lstStyle/>
                  <a:p>
                    <a:fld id="{8D65EB76-8D2E-46A8-A526-9914AE40D7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A-4AD7-4CF1-A9AE-C60E0A2F94BD}"/>
                </c:ext>
              </c:extLst>
            </c:dLbl>
            <c:dLbl>
              <c:idx val="2747"/>
              <c:tx>
                <c:rich>
                  <a:bodyPr/>
                  <a:lstStyle/>
                  <a:p>
                    <a:fld id="{AAECCA0D-E65C-492E-B4FE-6FD5420F83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B-4AD7-4CF1-A9AE-C60E0A2F94BD}"/>
                </c:ext>
              </c:extLst>
            </c:dLbl>
            <c:dLbl>
              <c:idx val="2748"/>
              <c:tx>
                <c:rich>
                  <a:bodyPr/>
                  <a:lstStyle/>
                  <a:p>
                    <a:fld id="{1EDA4747-4A93-4F22-AC97-D48BAF01E6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C-4AD7-4CF1-A9AE-C60E0A2F94BD}"/>
                </c:ext>
              </c:extLst>
            </c:dLbl>
            <c:dLbl>
              <c:idx val="2749"/>
              <c:tx>
                <c:rich>
                  <a:bodyPr/>
                  <a:lstStyle/>
                  <a:p>
                    <a:fld id="{3AF823F6-4A9E-4E66-8A71-474E1CC02B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D-4AD7-4CF1-A9AE-C60E0A2F94BD}"/>
                </c:ext>
              </c:extLst>
            </c:dLbl>
            <c:dLbl>
              <c:idx val="2750"/>
              <c:tx>
                <c:rich>
                  <a:bodyPr/>
                  <a:lstStyle/>
                  <a:p>
                    <a:fld id="{C7EBBE64-3417-406F-B399-3BA3893A78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E-4AD7-4CF1-A9AE-C60E0A2F94BD}"/>
                </c:ext>
              </c:extLst>
            </c:dLbl>
            <c:dLbl>
              <c:idx val="2751"/>
              <c:tx>
                <c:rich>
                  <a:bodyPr/>
                  <a:lstStyle/>
                  <a:p>
                    <a:fld id="{9B492E9D-B877-4248-806E-BDEC2B02E7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F-4AD7-4CF1-A9AE-C60E0A2F94BD}"/>
                </c:ext>
              </c:extLst>
            </c:dLbl>
            <c:dLbl>
              <c:idx val="2752"/>
              <c:tx>
                <c:rich>
                  <a:bodyPr/>
                  <a:lstStyle/>
                  <a:p>
                    <a:fld id="{22EC2125-88BE-419E-8625-866A6D1392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0-4AD7-4CF1-A9AE-C60E0A2F94BD}"/>
                </c:ext>
              </c:extLst>
            </c:dLbl>
            <c:dLbl>
              <c:idx val="2753"/>
              <c:tx>
                <c:rich>
                  <a:bodyPr/>
                  <a:lstStyle/>
                  <a:p>
                    <a:fld id="{58AD251E-A6A5-44FC-9535-8175B5F59A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1-4AD7-4CF1-A9AE-C60E0A2F94BD}"/>
                </c:ext>
              </c:extLst>
            </c:dLbl>
            <c:dLbl>
              <c:idx val="2754"/>
              <c:tx>
                <c:rich>
                  <a:bodyPr/>
                  <a:lstStyle/>
                  <a:p>
                    <a:fld id="{23BD0BBD-49CC-4D71-BBC4-A4E4A72CAF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2-4AD7-4CF1-A9AE-C60E0A2F94BD}"/>
                </c:ext>
              </c:extLst>
            </c:dLbl>
            <c:dLbl>
              <c:idx val="2755"/>
              <c:tx>
                <c:rich>
                  <a:bodyPr/>
                  <a:lstStyle/>
                  <a:p>
                    <a:fld id="{FA8D8F73-24A0-4FE4-99B4-4C3F84A952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3-4AD7-4CF1-A9AE-C60E0A2F94BD}"/>
                </c:ext>
              </c:extLst>
            </c:dLbl>
            <c:dLbl>
              <c:idx val="2756"/>
              <c:tx>
                <c:rich>
                  <a:bodyPr/>
                  <a:lstStyle/>
                  <a:p>
                    <a:fld id="{E3A0B635-0189-4B2C-9C89-F7A2C261E0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4-4AD7-4CF1-A9AE-C60E0A2F94BD}"/>
                </c:ext>
              </c:extLst>
            </c:dLbl>
            <c:dLbl>
              <c:idx val="2757"/>
              <c:tx>
                <c:rich>
                  <a:bodyPr/>
                  <a:lstStyle/>
                  <a:p>
                    <a:fld id="{AEF6DDFD-0C62-483A-ADFB-01076F5047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5-4AD7-4CF1-A9AE-C60E0A2F94BD}"/>
                </c:ext>
              </c:extLst>
            </c:dLbl>
            <c:dLbl>
              <c:idx val="2758"/>
              <c:tx>
                <c:rich>
                  <a:bodyPr/>
                  <a:lstStyle/>
                  <a:p>
                    <a:fld id="{51B28131-D185-472C-8F6C-4D51A73FCE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6-4AD7-4CF1-A9AE-C60E0A2F94BD}"/>
                </c:ext>
              </c:extLst>
            </c:dLbl>
            <c:dLbl>
              <c:idx val="2759"/>
              <c:tx>
                <c:rich>
                  <a:bodyPr/>
                  <a:lstStyle/>
                  <a:p>
                    <a:fld id="{89946950-4221-4A95-A5F1-A08277F952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7-4AD7-4CF1-A9AE-C60E0A2F94BD}"/>
                </c:ext>
              </c:extLst>
            </c:dLbl>
            <c:dLbl>
              <c:idx val="2760"/>
              <c:tx>
                <c:rich>
                  <a:bodyPr/>
                  <a:lstStyle/>
                  <a:p>
                    <a:fld id="{5EFBA0AD-0714-495F-8025-97B56B64B2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8-4AD7-4CF1-A9AE-C60E0A2F94BD}"/>
                </c:ext>
              </c:extLst>
            </c:dLbl>
            <c:dLbl>
              <c:idx val="2761"/>
              <c:tx>
                <c:rich>
                  <a:bodyPr/>
                  <a:lstStyle/>
                  <a:p>
                    <a:fld id="{C55F63DC-A36F-4370-82BA-83C07400AB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9-4AD7-4CF1-A9AE-C60E0A2F94BD}"/>
                </c:ext>
              </c:extLst>
            </c:dLbl>
            <c:dLbl>
              <c:idx val="2762"/>
              <c:tx>
                <c:rich>
                  <a:bodyPr/>
                  <a:lstStyle/>
                  <a:p>
                    <a:fld id="{DB4529A3-F67F-49E5-8F3D-0AD4507821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A-4AD7-4CF1-A9AE-C60E0A2F94BD}"/>
                </c:ext>
              </c:extLst>
            </c:dLbl>
            <c:dLbl>
              <c:idx val="2763"/>
              <c:tx>
                <c:rich>
                  <a:bodyPr/>
                  <a:lstStyle/>
                  <a:p>
                    <a:fld id="{64105DC0-7149-42BD-8B72-0413B5199D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B-4AD7-4CF1-A9AE-C60E0A2F94BD}"/>
                </c:ext>
              </c:extLst>
            </c:dLbl>
            <c:dLbl>
              <c:idx val="2764"/>
              <c:tx>
                <c:rich>
                  <a:bodyPr/>
                  <a:lstStyle/>
                  <a:p>
                    <a:fld id="{18088678-702C-4934-98DF-A520FFFC08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C-4AD7-4CF1-A9AE-C60E0A2F94BD}"/>
                </c:ext>
              </c:extLst>
            </c:dLbl>
            <c:dLbl>
              <c:idx val="2765"/>
              <c:tx>
                <c:rich>
                  <a:bodyPr/>
                  <a:lstStyle/>
                  <a:p>
                    <a:fld id="{7643A5B5-B342-4D3A-8232-965D0F4764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D-4AD7-4CF1-A9AE-C60E0A2F94BD}"/>
                </c:ext>
              </c:extLst>
            </c:dLbl>
            <c:dLbl>
              <c:idx val="2766"/>
              <c:tx>
                <c:rich>
                  <a:bodyPr/>
                  <a:lstStyle/>
                  <a:p>
                    <a:fld id="{4B2FF5BA-36C0-489C-985D-1A9BFD725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E-4AD7-4CF1-A9AE-C60E0A2F94BD}"/>
                </c:ext>
              </c:extLst>
            </c:dLbl>
            <c:dLbl>
              <c:idx val="2767"/>
              <c:tx>
                <c:rich>
                  <a:bodyPr/>
                  <a:lstStyle/>
                  <a:p>
                    <a:fld id="{CFBAB3AB-16CC-468D-B56A-5BFB30A962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F-4AD7-4CF1-A9AE-C60E0A2F94BD}"/>
                </c:ext>
              </c:extLst>
            </c:dLbl>
            <c:dLbl>
              <c:idx val="2768"/>
              <c:tx>
                <c:rich>
                  <a:bodyPr/>
                  <a:lstStyle/>
                  <a:p>
                    <a:fld id="{83471924-FEC3-4FDC-91AA-F814306CC3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0-4AD7-4CF1-A9AE-C60E0A2F94BD}"/>
                </c:ext>
              </c:extLst>
            </c:dLbl>
            <c:dLbl>
              <c:idx val="2769"/>
              <c:tx>
                <c:rich>
                  <a:bodyPr/>
                  <a:lstStyle/>
                  <a:p>
                    <a:fld id="{0DAB3331-ED39-48A7-A98D-FE27E661BB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1-4AD7-4CF1-A9AE-C60E0A2F94BD}"/>
                </c:ext>
              </c:extLst>
            </c:dLbl>
            <c:dLbl>
              <c:idx val="2770"/>
              <c:tx>
                <c:rich>
                  <a:bodyPr/>
                  <a:lstStyle/>
                  <a:p>
                    <a:fld id="{9B9B456B-655C-41E0-A132-251D3B6495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2-4AD7-4CF1-A9AE-C60E0A2F94BD}"/>
                </c:ext>
              </c:extLst>
            </c:dLbl>
            <c:dLbl>
              <c:idx val="2771"/>
              <c:tx>
                <c:rich>
                  <a:bodyPr/>
                  <a:lstStyle/>
                  <a:p>
                    <a:fld id="{51C7885B-5788-4DBC-A495-FB01CB9D5A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3-4AD7-4CF1-A9AE-C60E0A2F94BD}"/>
                </c:ext>
              </c:extLst>
            </c:dLbl>
            <c:dLbl>
              <c:idx val="2772"/>
              <c:tx>
                <c:rich>
                  <a:bodyPr/>
                  <a:lstStyle/>
                  <a:p>
                    <a:fld id="{B68220C7-8E06-487F-B90F-61A93F0EB1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4-4AD7-4CF1-A9AE-C60E0A2F94BD}"/>
                </c:ext>
              </c:extLst>
            </c:dLbl>
            <c:dLbl>
              <c:idx val="2773"/>
              <c:tx>
                <c:rich>
                  <a:bodyPr/>
                  <a:lstStyle/>
                  <a:p>
                    <a:fld id="{46948793-3BB5-4126-ADBA-DFAF0BDE98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5-4AD7-4CF1-A9AE-C60E0A2F94BD}"/>
                </c:ext>
              </c:extLst>
            </c:dLbl>
            <c:dLbl>
              <c:idx val="2774"/>
              <c:tx>
                <c:rich>
                  <a:bodyPr/>
                  <a:lstStyle/>
                  <a:p>
                    <a:fld id="{96B4DB59-B386-435C-A2C9-A1CF751298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6-4AD7-4CF1-A9AE-C60E0A2F94BD}"/>
                </c:ext>
              </c:extLst>
            </c:dLbl>
            <c:dLbl>
              <c:idx val="2775"/>
              <c:tx>
                <c:rich>
                  <a:bodyPr/>
                  <a:lstStyle/>
                  <a:p>
                    <a:fld id="{3B63392E-E255-4F72-9A9D-545AA7BC01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7-4AD7-4CF1-A9AE-C60E0A2F94BD}"/>
                </c:ext>
              </c:extLst>
            </c:dLbl>
            <c:dLbl>
              <c:idx val="2776"/>
              <c:tx>
                <c:rich>
                  <a:bodyPr/>
                  <a:lstStyle/>
                  <a:p>
                    <a:fld id="{00FC895E-48F2-48FA-9363-024C8A94A3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8-4AD7-4CF1-A9AE-C60E0A2F94BD}"/>
                </c:ext>
              </c:extLst>
            </c:dLbl>
            <c:dLbl>
              <c:idx val="2777"/>
              <c:tx>
                <c:rich>
                  <a:bodyPr/>
                  <a:lstStyle/>
                  <a:p>
                    <a:fld id="{6575C186-79A0-4346-894D-117E69DD50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9-4AD7-4CF1-A9AE-C60E0A2F94BD}"/>
                </c:ext>
              </c:extLst>
            </c:dLbl>
            <c:dLbl>
              <c:idx val="2778"/>
              <c:tx>
                <c:rich>
                  <a:bodyPr/>
                  <a:lstStyle/>
                  <a:p>
                    <a:fld id="{9D642994-3DD9-4BE0-945F-D642D86E0F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A-4AD7-4CF1-A9AE-C60E0A2F94BD}"/>
                </c:ext>
              </c:extLst>
            </c:dLbl>
            <c:dLbl>
              <c:idx val="2779"/>
              <c:tx>
                <c:rich>
                  <a:bodyPr/>
                  <a:lstStyle/>
                  <a:p>
                    <a:fld id="{E6C71CD2-C376-468E-915C-82E79D8DA1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B-4AD7-4CF1-A9AE-C60E0A2F94BD}"/>
                </c:ext>
              </c:extLst>
            </c:dLbl>
            <c:dLbl>
              <c:idx val="2780"/>
              <c:tx>
                <c:rich>
                  <a:bodyPr/>
                  <a:lstStyle/>
                  <a:p>
                    <a:fld id="{53F66F88-127E-49B9-A7A1-7AD0049A06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C-4AD7-4CF1-A9AE-C60E0A2F94BD}"/>
                </c:ext>
              </c:extLst>
            </c:dLbl>
            <c:dLbl>
              <c:idx val="2781"/>
              <c:tx>
                <c:rich>
                  <a:bodyPr/>
                  <a:lstStyle/>
                  <a:p>
                    <a:fld id="{31A66BCB-D4C9-41A0-BB42-A1CB5076EE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D-4AD7-4CF1-A9AE-C60E0A2F94BD}"/>
                </c:ext>
              </c:extLst>
            </c:dLbl>
            <c:dLbl>
              <c:idx val="2782"/>
              <c:tx>
                <c:rich>
                  <a:bodyPr/>
                  <a:lstStyle/>
                  <a:p>
                    <a:fld id="{D8F6B6FD-46A8-4662-BFF7-FB832B10E8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E-4AD7-4CF1-A9AE-C60E0A2F94BD}"/>
                </c:ext>
              </c:extLst>
            </c:dLbl>
            <c:dLbl>
              <c:idx val="2783"/>
              <c:tx>
                <c:rich>
                  <a:bodyPr/>
                  <a:lstStyle/>
                  <a:p>
                    <a:fld id="{1CF347CA-13BD-4412-A907-C58234DD35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F-4AD7-4CF1-A9AE-C60E0A2F94BD}"/>
                </c:ext>
              </c:extLst>
            </c:dLbl>
            <c:dLbl>
              <c:idx val="2784"/>
              <c:tx>
                <c:rich>
                  <a:bodyPr/>
                  <a:lstStyle/>
                  <a:p>
                    <a:fld id="{D3C9CA41-B3DE-4239-95E3-C719A59E9D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0-4AD7-4CF1-A9AE-C60E0A2F94BD}"/>
                </c:ext>
              </c:extLst>
            </c:dLbl>
            <c:dLbl>
              <c:idx val="2785"/>
              <c:tx>
                <c:rich>
                  <a:bodyPr/>
                  <a:lstStyle/>
                  <a:p>
                    <a:fld id="{3CC96551-97D2-46D9-B334-81E4426EA9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1-4AD7-4CF1-A9AE-C60E0A2F94BD}"/>
                </c:ext>
              </c:extLst>
            </c:dLbl>
            <c:dLbl>
              <c:idx val="2786"/>
              <c:tx>
                <c:rich>
                  <a:bodyPr/>
                  <a:lstStyle/>
                  <a:p>
                    <a:fld id="{0760CD18-AF89-4E8E-9441-00F1A80D17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2-4AD7-4CF1-A9AE-C60E0A2F94BD}"/>
                </c:ext>
              </c:extLst>
            </c:dLbl>
            <c:dLbl>
              <c:idx val="2787"/>
              <c:tx>
                <c:rich>
                  <a:bodyPr/>
                  <a:lstStyle/>
                  <a:p>
                    <a:fld id="{5CA0C57F-A536-4DC4-977F-690EA18EE6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3-4AD7-4CF1-A9AE-C60E0A2F94BD}"/>
                </c:ext>
              </c:extLst>
            </c:dLbl>
            <c:dLbl>
              <c:idx val="2788"/>
              <c:tx>
                <c:rich>
                  <a:bodyPr/>
                  <a:lstStyle/>
                  <a:p>
                    <a:fld id="{2D529ECA-FDA0-4EA4-860A-2375BB282E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4-4AD7-4CF1-A9AE-C60E0A2F94BD}"/>
                </c:ext>
              </c:extLst>
            </c:dLbl>
            <c:dLbl>
              <c:idx val="2789"/>
              <c:tx>
                <c:rich>
                  <a:bodyPr/>
                  <a:lstStyle/>
                  <a:p>
                    <a:fld id="{2F23948D-7A43-4FC9-8C4F-71BFD2EAAA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5-4AD7-4CF1-A9AE-C60E0A2F94BD}"/>
                </c:ext>
              </c:extLst>
            </c:dLbl>
            <c:dLbl>
              <c:idx val="2790"/>
              <c:tx>
                <c:rich>
                  <a:bodyPr/>
                  <a:lstStyle/>
                  <a:p>
                    <a:fld id="{4CF8DF8B-16BA-45D4-8CFA-374CF4CAF6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6-4AD7-4CF1-A9AE-C60E0A2F94BD}"/>
                </c:ext>
              </c:extLst>
            </c:dLbl>
            <c:dLbl>
              <c:idx val="2791"/>
              <c:tx>
                <c:rich>
                  <a:bodyPr/>
                  <a:lstStyle/>
                  <a:p>
                    <a:fld id="{F6EC7D9F-691C-40CD-87CC-2916513D6F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7-4AD7-4CF1-A9AE-C60E0A2F94BD}"/>
                </c:ext>
              </c:extLst>
            </c:dLbl>
            <c:dLbl>
              <c:idx val="2792"/>
              <c:tx>
                <c:rich>
                  <a:bodyPr/>
                  <a:lstStyle/>
                  <a:p>
                    <a:fld id="{FC6E89DF-E74E-4CC0-A369-57A8913334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8-4AD7-4CF1-A9AE-C60E0A2F94BD}"/>
                </c:ext>
              </c:extLst>
            </c:dLbl>
            <c:dLbl>
              <c:idx val="2793"/>
              <c:tx>
                <c:rich>
                  <a:bodyPr/>
                  <a:lstStyle/>
                  <a:p>
                    <a:fld id="{A809E27C-C9C1-4972-B757-57F8AB79B2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9-4AD7-4CF1-A9AE-C60E0A2F94BD}"/>
                </c:ext>
              </c:extLst>
            </c:dLbl>
            <c:dLbl>
              <c:idx val="2794"/>
              <c:tx>
                <c:rich>
                  <a:bodyPr/>
                  <a:lstStyle/>
                  <a:p>
                    <a:fld id="{52969108-8DD8-46FF-A602-A551B5BAEE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A-4AD7-4CF1-A9AE-C60E0A2F94BD}"/>
                </c:ext>
              </c:extLst>
            </c:dLbl>
            <c:dLbl>
              <c:idx val="2795"/>
              <c:tx>
                <c:rich>
                  <a:bodyPr/>
                  <a:lstStyle/>
                  <a:p>
                    <a:fld id="{70F88AEF-AA4B-4B10-93B9-5CA0BF616C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B-4AD7-4CF1-A9AE-C60E0A2F94BD}"/>
                </c:ext>
              </c:extLst>
            </c:dLbl>
            <c:dLbl>
              <c:idx val="2796"/>
              <c:tx>
                <c:rich>
                  <a:bodyPr/>
                  <a:lstStyle/>
                  <a:p>
                    <a:fld id="{A3F6F8C7-7E6F-4F49-AF3B-DC6CB4D28E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C-4AD7-4CF1-A9AE-C60E0A2F94BD}"/>
                </c:ext>
              </c:extLst>
            </c:dLbl>
            <c:dLbl>
              <c:idx val="2797"/>
              <c:tx>
                <c:rich>
                  <a:bodyPr/>
                  <a:lstStyle/>
                  <a:p>
                    <a:fld id="{7DA36050-4FEB-4E01-9784-95A1C53FCF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D-4AD7-4CF1-A9AE-C60E0A2F94BD}"/>
                </c:ext>
              </c:extLst>
            </c:dLbl>
            <c:dLbl>
              <c:idx val="2798"/>
              <c:tx>
                <c:rich>
                  <a:bodyPr/>
                  <a:lstStyle/>
                  <a:p>
                    <a:fld id="{77D9607F-AEE4-4B8E-8610-CBE19A9753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E-4AD7-4CF1-A9AE-C60E0A2F94BD}"/>
                </c:ext>
              </c:extLst>
            </c:dLbl>
            <c:dLbl>
              <c:idx val="2799"/>
              <c:tx>
                <c:rich>
                  <a:bodyPr/>
                  <a:lstStyle/>
                  <a:p>
                    <a:fld id="{297AAF90-5EA4-4952-AD0A-2A7B2985D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F-4AD7-4CF1-A9AE-C60E0A2F94BD}"/>
                </c:ext>
              </c:extLst>
            </c:dLbl>
            <c:dLbl>
              <c:idx val="2800"/>
              <c:tx>
                <c:rich>
                  <a:bodyPr/>
                  <a:lstStyle/>
                  <a:p>
                    <a:fld id="{267B8BDB-8F17-4ED6-B411-4ACC92F4E5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0-4AD7-4CF1-A9AE-C60E0A2F94BD}"/>
                </c:ext>
              </c:extLst>
            </c:dLbl>
            <c:dLbl>
              <c:idx val="2801"/>
              <c:tx>
                <c:rich>
                  <a:bodyPr/>
                  <a:lstStyle/>
                  <a:p>
                    <a:fld id="{196D0697-D1F4-4BBB-BFDB-057A5A4E85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1-4AD7-4CF1-A9AE-C60E0A2F94BD}"/>
                </c:ext>
              </c:extLst>
            </c:dLbl>
            <c:dLbl>
              <c:idx val="2802"/>
              <c:tx>
                <c:rich>
                  <a:bodyPr/>
                  <a:lstStyle/>
                  <a:p>
                    <a:fld id="{CA2775D8-344F-44C4-9AF5-B5BC02F123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2-4AD7-4CF1-A9AE-C60E0A2F94BD}"/>
                </c:ext>
              </c:extLst>
            </c:dLbl>
            <c:dLbl>
              <c:idx val="2803"/>
              <c:tx>
                <c:rich>
                  <a:bodyPr/>
                  <a:lstStyle/>
                  <a:p>
                    <a:fld id="{90086CE5-3EBF-468F-9018-B6BA78CEA4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3-4AD7-4CF1-A9AE-C60E0A2F94BD}"/>
                </c:ext>
              </c:extLst>
            </c:dLbl>
            <c:dLbl>
              <c:idx val="2804"/>
              <c:tx>
                <c:rich>
                  <a:bodyPr/>
                  <a:lstStyle/>
                  <a:p>
                    <a:fld id="{3289FA41-8229-4405-9DC2-2665940EBD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4-4AD7-4CF1-A9AE-C60E0A2F94BD}"/>
                </c:ext>
              </c:extLst>
            </c:dLbl>
            <c:dLbl>
              <c:idx val="2805"/>
              <c:tx>
                <c:rich>
                  <a:bodyPr/>
                  <a:lstStyle/>
                  <a:p>
                    <a:fld id="{02E23D5C-D85C-4297-80EB-DDA0B0941B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5-4AD7-4CF1-A9AE-C60E0A2F94BD}"/>
                </c:ext>
              </c:extLst>
            </c:dLbl>
            <c:dLbl>
              <c:idx val="2806"/>
              <c:tx>
                <c:rich>
                  <a:bodyPr/>
                  <a:lstStyle/>
                  <a:p>
                    <a:fld id="{A0E1CD17-5695-4721-9E3D-B5EC9109DF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6-4AD7-4CF1-A9AE-C60E0A2F94BD}"/>
                </c:ext>
              </c:extLst>
            </c:dLbl>
            <c:dLbl>
              <c:idx val="2807"/>
              <c:tx>
                <c:rich>
                  <a:bodyPr/>
                  <a:lstStyle/>
                  <a:p>
                    <a:fld id="{06B854EF-050D-463A-BED3-198BF85638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7-4AD7-4CF1-A9AE-C60E0A2F94BD}"/>
                </c:ext>
              </c:extLst>
            </c:dLbl>
            <c:dLbl>
              <c:idx val="2808"/>
              <c:tx>
                <c:rich>
                  <a:bodyPr/>
                  <a:lstStyle/>
                  <a:p>
                    <a:fld id="{61822526-F958-4D2F-8E6D-099559F264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8-4AD7-4CF1-A9AE-C60E0A2F94BD}"/>
                </c:ext>
              </c:extLst>
            </c:dLbl>
            <c:dLbl>
              <c:idx val="2809"/>
              <c:tx>
                <c:rich>
                  <a:bodyPr/>
                  <a:lstStyle/>
                  <a:p>
                    <a:fld id="{F5194A43-183D-43A1-B6AA-23200CB7AA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9-4AD7-4CF1-A9AE-C60E0A2F94BD}"/>
                </c:ext>
              </c:extLst>
            </c:dLbl>
            <c:dLbl>
              <c:idx val="2810"/>
              <c:tx>
                <c:rich>
                  <a:bodyPr/>
                  <a:lstStyle/>
                  <a:p>
                    <a:fld id="{DFBDE9E3-E811-4213-87F9-C36BE28305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A-4AD7-4CF1-A9AE-C60E0A2F94BD}"/>
                </c:ext>
              </c:extLst>
            </c:dLbl>
            <c:dLbl>
              <c:idx val="2811"/>
              <c:tx>
                <c:rich>
                  <a:bodyPr/>
                  <a:lstStyle/>
                  <a:p>
                    <a:fld id="{778C1091-F464-4B44-8854-F7BA2A6662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B-4AD7-4CF1-A9AE-C60E0A2F94BD}"/>
                </c:ext>
              </c:extLst>
            </c:dLbl>
            <c:dLbl>
              <c:idx val="2812"/>
              <c:tx>
                <c:rich>
                  <a:bodyPr/>
                  <a:lstStyle/>
                  <a:p>
                    <a:fld id="{F95951EF-A609-4F6C-B64F-382528775A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C-4AD7-4CF1-A9AE-C60E0A2F94BD}"/>
                </c:ext>
              </c:extLst>
            </c:dLbl>
            <c:dLbl>
              <c:idx val="2813"/>
              <c:tx>
                <c:rich>
                  <a:bodyPr/>
                  <a:lstStyle/>
                  <a:p>
                    <a:fld id="{502DFA67-A90E-43FF-B8C5-C884930E65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D-4AD7-4CF1-A9AE-C60E0A2F94BD}"/>
                </c:ext>
              </c:extLst>
            </c:dLbl>
            <c:dLbl>
              <c:idx val="2814"/>
              <c:tx>
                <c:rich>
                  <a:bodyPr/>
                  <a:lstStyle/>
                  <a:p>
                    <a:fld id="{8380DD11-39BF-46FC-B5D7-E918924E06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E-4AD7-4CF1-A9AE-C60E0A2F94BD}"/>
                </c:ext>
              </c:extLst>
            </c:dLbl>
            <c:dLbl>
              <c:idx val="2815"/>
              <c:tx>
                <c:rich>
                  <a:bodyPr/>
                  <a:lstStyle/>
                  <a:p>
                    <a:fld id="{40D0A8AF-FD3F-45CE-B355-8A6058448D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F-4AD7-4CF1-A9AE-C60E0A2F94BD}"/>
                </c:ext>
              </c:extLst>
            </c:dLbl>
            <c:dLbl>
              <c:idx val="2816"/>
              <c:tx>
                <c:rich>
                  <a:bodyPr/>
                  <a:lstStyle/>
                  <a:p>
                    <a:fld id="{A0BC2664-0162-4081-B325-162F93C9F5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0-4AD7-4CF1-A9AE-C60E0A2F94BD}"/>
                </c:ext>
              </c:extLst>
            </c:dLbl>
            <c:dLbl>
              <c:idx val="2817"/>
              <c:tx>
                <c:rich>
                  <a:bodyPr/>
                  <a:lstStyle/>
                  <a:p>
                    <a:fld id="{0AFBE0B4-FF67-44AF-B28A-EA3F5FE25F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1-4AD7-4CF1-A9AE-C60E0A2F94BD}"/>
                </c:ext>
              </c:extLst>
            </c:dLbl>
            <c:dLbl>
              <c:idx val="2818"/>
              <c:tx>
                <c:rich>
                  <a:bodyPr/>
                  <a:lstStyle/>
                  <a:p>
                    <a:fld id="{557C5865-D179-4571-B9E7-145F417156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2-4AD7-4CF1-A9AE-C60E0A2F94BD}"/>
                </c:ext>
              </c:extLst>
            </c:dLbl>
            <c:dLbl>
              <c:idx val="2819"/>
              <c:tx>
                <c:rich>
                  <a:bodyPr/>
                  <a:lstStyle/>
                  <a:p>
                    <a:fld id="{E2B301E7-57BB-4B79-89B2-A315B69E4B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3-4AD7-4CF1-A9AE-C60E0A2F94BD}"/>
                </c:ext>
              </c:extLst>
            </c:dLbl>
            <c:dLbl>
              <c:idx val="2820"/>
              <c:tx>
                <c:rich>
                  <a:bodyPr/>
                  <a:lstStyle/>
                  <a:p>
                    <a:fld id="{6655181C-1A39-4015-B6BE-C5F22879D7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4-4AD7-4CF1-A9AE-C60E0A2F94BD}"/>
                </c:ext>
              </c:extLst>
            </c:dLbl>
            <c:dLbl>
              <c:idx val="2821"/>
              <c:tx>
                <c:rich>
                  <a:bodyPr/>
                  <a:lstStyle/>
                  <a:p>
                    <a:fld id="{C09468A7-9E8D-45A7-A3AA-C98751CC36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5-4AD7-4CF1-A9AE-C60E0A2F94BD}"/>
                </c:ext>
              </c:extLst>
            </c:dLbl>
            <c:dLbl>
              <c:idx val="2822"/>
              <c:tx>
                <c:rich>
                  <a:bodyPr/>
                  <a:lstStyle/>
                  <a:p>
                    <a:fld id="{BF965532-4898-442F-A33F-0F5C40F46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6-4AD7-4CF1-A9AE-C60E0A2F94BD}"/>
                </c:ext>
              </c:extLst>
            </c:dLbl>
            <c:dLbl>
              <c:idx val="2823"/>
              <c:tx>
                <c:rich>
                  <a:bodyPr/>
                  <a:lstStyle/>
                  <a:p>
                    <a:fld id="{C2999B8C-EE17-4ACD-9462-BEC1975385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7-4AD7-4CF1-A9AE-C60E0A2F94BD}"/>
                </c:ext>
              </c:extLst>
            </c:dLbl>
            <c:dLbl>
              <c:idx val="2824"/>
              <c:tx>
                <c:rich>
                  <a:bodyPr/>
                  <a:lstStyle/>
                  <a:p>
                    <a:fld id="{FCBA06EE-7A39-40C2-8748-D44157CB26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8-4AD7-4CF1-A9AE-C60E0A2F94BD}"/>
                </c:ext>
              </c:extLst>
            </c:dLbl>
            <c:dLbl>
              <c:idx val="2825"/>
              <c:tx>
                <c:rich>
                  <a:bodyPr/>
                  <a:lstStyle/>
                  <a:p>
                    <a:fld id="{3BBF3ABD-357C-4FF0-9D07-0CEB63E051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9-4AD7-4CF1-A9AE-C60E0A2F94BD}"/>
                </c:ext>
              </c:extLst>
            </c:dLbl>
            <c:dLbl>
              <c:idx val="2826"/>
              <c:tx>
                <c:rich>
                  <a:bodyPr/>
                  <a:lstStyle/>
                  <a:p>
                    <a:fld id="{CF8F9F7C-B8FA-4695-9D63-267BAB968F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A-4AD7-4CF1-A9AE-C60E0A2F94BD}"/>
                </c:ext>
              </c:extLst>
            </c:dLbl>
            <c:dLbl>
              <c:idx val="2827"/>
              <c:tx>
                <c:rich>
                  <a:bodyPr/>
                  <a:lstStyle/>
                  <a:p>
                    <a:fld id="{9027980E-91E0-43AE-9AA4-086E460571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B-4AD7-4CF1-A9AE-C60E0A2F94BD}"/>
                </c:ext>
              </c:extLst>
            </c:dLbl>
            <c:dLbl>
              <c:idx val="2828"/>
              <c:tx>
                <c:rich>
                  <a:bodyPr/>
                  <a:lstStyle/>
                  <a:p>
                    <a:fld id="{8ACFEC2A-C115-46E7-815B-140C2EB9D2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C-4AD7-4CF1-A9AE-C60E0A2F94BD}"/>
                </c:ext>
              </c:extLst>
            </c:dLbl>
            <c:dLbl>
              <c:idx val="2829"/>
              <c:tx>
                <c:rich>
                  <a:bodyPr/>
                  <a:lstStyle/>
                  <a:p>
                    <a:fld id="{6887BF18-D8BB-4B9A-A4ED-DF746172BF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D-4AD7-4CF1-A9AE-C60E0A2F94BD}"/>
                </c:ext>
              </c:extLst>
            </c:dLbl>
            <c:dLbl>
              <c:idx val="2830"/>
              <c:tx>
                <c:rich>
                  <a:bodyPr/>
                  <a:lstStyle/>
                  <a:p>
                    <a:fld id="{848C529B-9829-4F41-99B1-07C980C788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E-4AD7-4CF1-A9AE-C60E0A2F94BD}"/>
                </c:ext>
              </c:extLst>
            </c:dLbl>
            <c:dLbl>
              <c:idx val="2831"/>
              <c:tx>
                <c:rich>
                  <a:bodyPr/>
                  <a:lstStyle/>
                  <a:p>
                    <a:fld id="{1914A10D-B925-4011-829F-8C8580932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F-4AD7-4CF1-A9AE-C60E0A2F94BD}"/>
                </c:ext>
              </c:extLst>
            </c:dLbl>
            <c:dLbl>
              <c:idx val="2832"/>
              <c:tx>
                <c:rich>
                  <a:bodyPr/>
                  <a:lstStyle/>
                  <a:p>
                    <a:fld id="{F9E48AA2-F7C2-49EC-806D-78ECEC09E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0-4AD7-4CF1-A9AE-C60E0A2F94BD}"/>
                </c:ext>
              </c:extLst>
            </c:dLbl>
            <c:dLbl>
              <c:idx val="2833"/>
              <c:tx>
                <c:rich>
                  <a:bodyPr/>
                  <a:lstStyle/>
                  <a:p>
                    <a:fld id="{88EE195B-5735-4238-AEBA-A9489F856E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1-4AD7-4CF1-A9AE-C60E0A2F94BD}"/>
                </c:ext>
              </c:extLst>
            </c:dLbl>
            <c:dLbl>
              <c:idx val="2834"/>
              <c:tx>
                <c:rich>
                  <a:bodyPr/>
                  <a:lstStyle/>
                  <a:p>
                    <a:fld id="{073BC4F7-AC80-48C4-86FC-537AA1BF39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2-4AD7-4CF1-A9AE-C60E0A2F94BD}"/>
                </c:ext>
              </c:extLst>
            </c:dLbl>
            <c:dLbl>
              <c:idx val="2835"/>
              <c:tx>
                <c:rich>
                  <a:bodyPr/>
                  <a:lstStyle/>
                  <a:p>
                    <a:fld id="{53FDF3AE-D8A1-4441-9E0F-539F3979CF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3-4AD7-4CF1-A9AE-C60E0A2F94BD}"/>
                </c:ext>
              </c:extLst>
            </c:dLbl>
            <c:dLbl>
              <c:idx val="2836"/>
              <c:tx>
                <c:rich>
                  <a:bodyPr/>
                  <a:lstStyle/>
                  <a:p>
                    <a:fld id="{83DF51EA-9932-4036-AFF1-371A25E942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4-4AD7-4CF1-A9AE-C60E0A2F94BD}"/>
                </c:ext>
              </c:extLst>
            </c:dLbl>
            <c:dLbl>
              <c:idx val="2837"/>
              <c:tx>
                <c:rich>
                  <a:bodyPr/>
                  <a:lstStyle/>
                  <a:p>
                    <a:fld id="{3E8DD150-69A4-4988-852D-9605A9121A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5-4AD7-4CF1-A9AE-C60E0A2F94BD}"/>
                </c:ext>
              </c:extLst>
            </c:dLbl>
            <c:dLbl>
              <c:idx val="2838"/>
              <c:tx>
                <c:rich>
                  <a:bodyPr/>
                  <a:lstStyle/>
                  <a:p>
                    <a:fld id="{8A544861-7F2F-48EF-93F3-00BDBF10D2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6-4AD7-4CF1-A9AE-C60E0A2F94BD}"/>
                </c:ext>
              </c:extLst>
            </c:dLbl>
            <c:dLbl>
              <c:idx val="2839"/>
              <c:tx>
                <c:rich>
                  <a:bodyPr/>
                  <a:lstStyle/>
                  <a:p>
                    <a:fld id="{7FCE277F-05B0-4C28-9B2C-36254C5E75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7-4AD7-4CF1-A9AE-C60E0A2F94BD}"/>
                </c:ext>
              </c:extLst>
            </c:dLbl>
            <c:dLbl>
              <c:idx val="2840"/>
              <c:tx>
                <c:rich>
                  <a:bodyPr/>
                  <a:lstStyle/>
                  <a:p>
                    <a:fld id="{5F776731-5C46-4C68-BE3C-79F015659C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8-4AD7-4CF1-A9AE-C60E0A2F94BD}"/>
                </c:ext>
              </c:extLst>
            </c:dLbl>
            <c:dLbl>
              <c:idx val="2841"/>
              <c:tx>
                <c:rich>
                  <a:bodyPr/>
                  <a:lstStyle/>
                  <a:p>
                    <a:fld id="{66943FC1-E812-4AB0-A5BC-DD773E04F6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9-4AD7-4CF1-A9AE-C60E0A2F94BD}"/>
                </c:ext>
              </c:extLst>
            </c:dLbl>
            <c:dLbl>
              <c:idx val="2842"/>
              <c:tx>
                <c:rich>
                  <a:bodyPr/>
                  <a:lstStyle/>
                  <a:p>
                    <a:fld id="{A837FB11-DDE2-4095-82B3-0949358947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A-4AD7-4CF1-A9AE-C60E0A2F94BD}"/>
                </c:ext>
              </c:extLst>
            </c:dLbl>
            <c:dLbl>
              <c:idx val="2843"/>
              <c:tx>
                <c:rich>
                  <a:bodyPr/>
                  <a:lstStyle/>
                  <a:p>
                    <a:fld id="{8ED8068B-09EF-40AB-9FB0-A51E9640A0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B-4AD7-4CF1-A9AE-C60E0A2F94BD}"/>
                </c:ext>
              </c:extLst>
            </c:dLbl>
            <c:dLbl>
              <c:idx val="2844"/>
              <c:tx>
                <c:rich>
                  <a:bodyPr/>
                  <a:lstStyle/>
                  <a:p>
                    <a:fld id="{D5BEF339-63F6-4FDD-BDA9-8DA23C6C6A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C-4AD7-4CF1-A9AE-C60E0A2F94BD}"/>
                </c:ext>
              </c:extLst>
            </c:dLbl>
            <c:dLbl>
              <c:idx val="2845"/>
              <c:tx>
                <c:rich>
                  <a:bodyPr/>
                  <a:lstStyle/>
                  <a:p>
                    <a:fld id="{832590E6-57FE-4982-BBD1-DD4CD5945F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D-4AD7-4CF1-A9AE-C60E0A2F94BD}"/>
                </c:ext>
              </c:extLst>
            </c:dLbl>
            <c:dLbl>
              <c:idx val="2846"/>
              <c:tx>
                <c:rich>
                  <a:bodyPr/>
                  <a:lstStyle/>
                  <a:p>
                    <a:fld id="{94CB551B-A634-4C32-878F-6D6C313EB8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E-4AD7-4CF1-A9AE-C60E0A2F94BD}"/>
                </c:ext>
              </c:extLst>
            </c:dLbl>
            <c:dLbl>
              <c:idx val="2847"/>
              <c:tx>
                <c:rich>
                  <a:bodyPr/>
                  <a:lstStyle/>
                  <a:p>
                    <a:fld id="{BFD86133-2AF6-4770-BF69-89150F9CBD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F-4AD7-4CF1-A9AE-C60E0A2F94BD}"/>
                </c:ext>
              </c:extLst>
            </c:dLbl>
            <c:dLbl>
              <c:idx val="2848"/>
              <c:tx>
                <c:rich>
                  <a:bodyPr/>
                  <a:lstStyle/>
                  <a:p>
                    <a:fld id="{0DE82FF7-C1B7-4230-9A2A-D2E6AD22E8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0-4AD7-4CF1-A9AE-C60E0A2F94BD}"/>
                </c:ext>
              </c:extLst>
            </c:dLbl>
            <c:dLbl>
              <c:idx val="2849"/>
              <c:tx>
                <c:rich>
                  <a:bodyPr/>
                  <a:lstStyle/>
                  <a:p>
                    <a:fld id="{44C7BB16-27F2-43F9-AA71-E4B9C4BBE0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1-4AD7-4CF1-A9AE-C60E0A2F94BD}"/>
                </c:ext>
              </c:extLst>
            </c:dLbl>
            <c:dLbl>
              <c:idx val="2850"/>
              <c:tx>
                <c:rich>
                  <a:bodyPr/>
                  <a:lstStyle/>
                  <a:p>
                    <a:fld id="{76C00DCA-9395-44E2-B11A-5E91F58497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2-4AD7-4CF1-A9AE-C60E0A2F94BD}"/>
                </c:ext>
              </c:extLst>
            </c:dLbl>
            <c:dLbl>
              <c:idx val="2851"/>
              <c:tx>
                <c:rich>
                  <a:bodyPr/>
                  <a:lstStyle/>
                  <a:p>
                    <a:fld id="{352AD207-DE49-4A3A-AF19-A336F37905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3-4AD7-4CF1-A9AE-C60E0A2F94BD}"/>
                </c:ext>
              </c:extLst>
            </c:dLbl>
            <c:dLbl>
              <c:idx val="2852"/>
              <c:tx>
                <c:rich>
                  <a:bodyPr/>
                  <a:lstStyle/>
                  <a:p>
                    <a:fld id="{631B0E9B-0B11-48E4-B344-2207E39BE6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4-4AD7-4CF1-A9AE-C60E0A2F94BD}"/>
                </c:ext>
              </c:extLst>
            </c:dLbl>
            <c:dLbl>
              <c:idx val="2853"/>
              <c:tx>
                <c:rich>
                  <a:bodyPr/>
                  <a:lstStyle/>
                  <a:p>
                    <a:fld id="{67B9AE3E-C9BC-478F-8BC0-3EFABC369E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5-4AD7-4CF1-A9AE-C60E0A2F94BD}"/>
                </c:ext>
              </c:extLst>
            </c:dLbl>
            <c:dLbl>
              <c:idx val="2854"/>
              <c:tx>
                <c:rich>
                  <a:bodyPr/>
                  <a:lstStyle/>
                  <a:p>
                    <a:fld id="{ECF8FD6F-BAF2-4F6F-9B9D-0FE86C14D0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6-4AD7-4CF1-A9AE-C60E0A2F94BD}"/>
                </c:ext>
              </c:extLst>
            </c:dLbl>
            <c:dLbl>
              <c:idx val="2855"/>
              <c:tx>
                <c:rich>
                  <a:bodyPr/>
                  <a:lstStyle/>
                  <a:p>
                    <a:fld id="{C67B3D25-E022-4451-9D34-C241785ECA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7-4AD7-4CF1-A9AE-C60E0A2F94BD}"/>
                </c:ext>
              </c:extLst>
            </c:dLbl>
            <c:dLbl>
              <c:idx val="2856"/>
              <c:tx>
                <c:rich>
                  <a:bodyPr/>
                  <a:lstStyle/>
                  <a:p>
                    <a:fld id="{6EBD1A8A-BECF-4492-A854-A55FD2E326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8-4AD7-4CF1-A9AE-C60E0A2F94BD}"/>
                </c:ext>
              </c:extLst>
            </c:dLbl>
            <c:dLbl>
              <c:idx val="2857"/>
              <c:tx>
                <c:rich>
                  <a:bodyPr/>
                  <a:lstStyle/>
                  <a:p>
                    <a:fld id="{EDA082FA-3312-46A5-9847-CBD5A36EBB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9-4AD7-4CF1-A9AE-C60E0A2F94BD}"/>
                </c:ext>
              </c:extLst>
            </c:dLbl>
            <c:dLbl>
              <c:idx val="2858"/>
              <c:tx>
                <c:rich>
                  <a:bodyPr/>
                  <a:lstStyle/>
                  <a:p>
                    <a:fld id="{B12BF9A6-96EF-48FB-B2FF-C41B82AD1D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A-4AD7-4CF1-A9AE-C60E0A2F94BD}"/>
                </c:ext>
              </c:extLst>
            </c:dLbl>
            <c:dLbl>
              <c:idx val="2859"/>
              <c:tx>
                <c:rich>
                  <a:bodyPr/>
                  <a:lstStyle/>
                  <a:p>
                    <a:fld id="{B3F8B932-4441-47B1-87EB-9A717B0916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B-4AD7-4CF1-A9AE-C60E0A2F94BD}"/>
                </c:ext>
              </c:extLst>
            </c:dLbl>
            <c:dLbl>
              <c:idx val="2860"/>
              <c:tx>
                <c:rich>
                  <a:bodyPr/>
                  <a:lstStyle/>
                  <a:p>
                    <a:fld id="{2BCC6651-AFE2-47B8-9058-37F905C628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C-4AD7-4CF1-A9AE-C60E0A2F94BD}"/>
                </c:ext>
              </c:extLst>
            </c:dLbl>
            <c:dLbl>
              <c:idx val="2861"/>
              <c:tx>
                <c:rich>
                  <a:bodyPr/>
                  <a:lstStyle/>
                  <a:p>
                    <a:fld id="{0977CF55-9AE2-473D-94F6-067EF05522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D-4AD7-4CF1-A9AE-C60E0A2F94BD}"/>
                </c:ext>
              </c:extLst>
            </c:dLbl>
            <c:dLbl>
              <c:idx val="2862"/>
              <c:tx>
                <c:rich>
                  <a:bodyPr/>
                  <a:lstStyle/>
                  <a:p>
                    <a:fld id="{18EE8E19-68E0-4BEA-BCF1-CD95C07488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E-4AD7-4CF1-A9AE-C60E0A2F94BD}"/>
                </c:ext>
              </c:extLst>
            </c:dLbl>
            <c:dLbl>
              <c:idx val="2863"/>
              <c:tx>
                <c:rich>
                  <a:bodyPr/>
                  <a:lstStyle/>
                  <a:p>
                    <a:fld id="{E393F7FB-4BA8-4A68-A8AD-9ECD078F25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F-4AD7-4CF1-A9AE-C60E0A2F94BD}"/>
                </c:ext>
              </c:extLst>
            </c:dLbl>
            <c:dLbl>
              <c:idx val="2864"/>
              <c:tx>
                <c:rich>
                  <a:bodyPr/>
                  <a:lstStyle/>
                  <a:p>
                    <a:fld id="{633E55BD-1323-4AD8-94EC-BC5635B6F4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0-4AD7-4CF1-A9AE-C60E0A2F94BD}"/>
                </c:ext>
              </c:extLst>
            </c:dLbl>
            <c:dLbl>
              <c:idx val="2865"/>
              <c:tx>
                <c:rich>
                  <a:bodyPr/>
                  <a:lstStyle/>
                  <a:p>
                    <a:fld id="{05347016-906B-4880-8642-DA52317432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1-4AD7-4CF1-A9AE-C60E0A2F94BD}"/>
                </c:ext>
              </c:extLst>
            </c:dLbl>
            <c:dLbl>
              <c:idx val="2866"/>
              <c:tx>
                <c:rich>
                  <a:bodyPr/>
                  <a:lstStyle/>
                  <a:p>
                    <a:fld id="{D421A4B9-0CB7-4CB7-932D-F5C93AF55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2-4AD7-4CF1-A9AE-C60E0A2F94BD}"/>
                </c:ext>
              </c:extLst>
            </c:dLbl>
            <c:dLbl>
              <c:idx val="2867"/>
              <c:tx>
                <c:rich>
                  <a:bodyPr/>
                  <a:lstStyle/>
                  <a:p>
                    <a:fld id="{AA8FD262-A226-474F-A7E4-D07D865E15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3-4AD7-4CF1-A9AE-C60E0A2F94BD}"/>
                </c:ext>
              </c:extLst>
            </c:dLbl>
            <c:dLbl>
              <c:idx val="2868"/>
              <c:tx>
                <c:rich>
                  <a:bodyPr/>
                  <a:lstStyle/>
                  <a:p>
                    <a:fld id="{5934F884-A82F-441E-A3F6-507B01763D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4-4AD7-4CF1-A9AE-C60E0A2F94BD}"/>
                </c:ext>
              </c:extLst>
            </c:dLbl>
            <c:dLbl>
              <c:idx val="2869"/>
              <c:tx>
                <c:rich>
                  <a:bodyPr/>
                  <a:lstStyle/>
                  <a:p>
                    <a:fld id="{B989AD71-16F8-4D5C-AF5C-D29558612A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5-4AD7-4CF1-A9AE-C60E0A2F94BD}"/>
                </c:ext>
              </c:extLst>
            </c:dLbl>
            <c:dLbl>
              <c:idx val="2870"/>
              <c:tx>
                <c:rich>
                  <a:bodyPr/>
                  <a:lstStyle/>
                  <a:p>
                    <a:fld id="{070ED070-4C01-4187-832B-0CB47CFF81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6-4AD7-4CF1-A9AE-C60E0A2F94BD}"/>
                </c:ext>
              </c:extLst>
            </c:dLbl>
            <c:dLbl>
              <c:idx val="2871"/>
              <c:tx>
                <c:rich>
                  <a:bodyPr/>
                  <a:lstStyle/>
                  <a:p>
                    <a:fld id="{367676EA-E23C-421F-9E20-F7E3D3C85C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7-4AD7-4CF1-A9AE-C60E0A2F94BD}"/>
                </c:ext>
              </c:extLst>
            </c:dLbl>
            <c:dLbl>
              <c:idx val="2872"/>
              <c:tx>
                <c:rich>
                  <a:bodyPr/>
                  <a:lstStyle/>
                  <a:p>
                    <a:fld id="{0D0C17EE-9968-46B1-8EAA-6EE9613B94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8-4AD7-4CF1-A9AE-C60E0A2F94BD}"/>
                </c:ext>
              </c:extLst>
            </c:dLbl>
            <c:dLbl>
              <c:idx val="2873"/>
              <c:tx>
                <c:rich>
                  <a:bodyPr/>
                  <a:lstStyle/>
                  <a:p>
                    <a:fld id="{88F1A6F1-EC93-4C59-A666-B58C389111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9-4AD7-4CF1-A9AE-C60E0A2F94BD}"/>
                </c:ext>
              </c:extLst>
            </c:dLbl>
            <c:dLbl>
              <c:idx val="2874"/>
              <c:tx>
                <c:rich>
                  <a:bodyPr/>
                  <a:lstStyle/>
                  <a:p>
                    <a:fld id="{A0F2D37D-3D82-49D9-B5BB-7B25043F64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A-4AD7-4CF1-A9AE-C60E0A2F94BD}"/>
                </c:ext>
              </c:extLst>
            </c:dLbl>
            <c:dLbl>
              <c:idx val="2875"/>
              <c:tx>
                <c:rich>
                  <a:bodyPr/>
                  <a:lstStyle/>
                  <a:p>
                    <a:fld id="{EA50DC0A-6B9E-4FF2-8003-BE37ECAD1F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B-4AD7-4CF1-A9AE-C60E0A2F94BD}"/>
                </c:ext>
              </c:extLst>
            </c:dLbl>
            <c:dLbl>
              <c:idx val="2876"/>
              <c:tx>
                <c:rich>
                  <a:bodyPr/>
                  <a:lstStyle/>
                  <a:p>
                    <a:fld id="{0BEB3957-7FCB-4B10-8D43-F9582E4DD1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C-4AD7-4CF1-A9AE-C60E0A2F94BD}"/>
                </c:ext>
              </c:extLst>
            </c:dLbl>
            <c:dLbl>
              <c:idx val="2877"/>
              <c:tx>
                <c:rich>
                  <a:bodyPr/>
                  <a:lstStyle/>
                  <a:p>
                    <a:fld id="{117E4970-1D33-4A20-94DC-F4001FCF30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D-4AD7-4CF1-A9AE-C60E0A2F94BD}"/>
                </c:ext>
              </c:extLst>
            </c:dLbl>
            <c:dLbl>
              <c:idx val="2878"/>
              <c:tx>
                <c:rich>
                  <a:bodyPr/>
                  <a:lstStyle/>
                  <a:p>
                    <a:fld id="{4B3386B5-670F-45B5-BFA5-A1E4AE3244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E-4AD7-4CF1-A9AE-C60E0A2F94BD}"/>
                </c:ext>
              </c:extLst>
            </c:dLbl>
            <c:dLbl>
              <c:idx val="2879"/>
              <c:tx>
                <c:rich>
                  <a:bodyPr/>
                  <a:lstStyle/>
                  <a:p>
                    <a:fld id="{21B69E2B-12EF-4129-A5BA-06A13D4BB5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F-4AD7-4CF1-A9AE-C60E0A2F94BD}"/>
                </c:ext>
              </c:extLst>
            </c:dLbl>
            <c:dLbl>
              <c:idx val="2880"/>
              <c:tx>
                <c:rich>
                  <a:bodyPr/>
                  <a:lstStyle/>
                  <a:p>
                    <a:fld id="{0B509F81-F670-4E85-8BA3-953F64BACB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0-4AD7-4CF1-A9AE-C60E0A2F94BD}"/>
                </c:ext>
              </c:extLst>
            </c:dLbl>
            <c:dLbl>
              <c:idx val="2881"/>
              <c:tx>
                <c:rich>
                  <a:bodyPr/>
                  <a:lstStyle/>
                  <a:p>
                    <a:fld id="{D2DC093E-0AB2-451D-AC0D-B8DB147D81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1-4AD7-4CF1-A9AE-C60E0A2F94BD}"/>
                </c:ext>
              </c:extLst>
            </c:dLbl>
            <c:dLbl>
              <c:idx val="2882"/>
              <c:tx>
                <c:rich>
                  <a:bodyPr/>
                  <a:lstStyle/>
                  <a:p>
                    <a:fld id="{4C38DC6A-AF11-47F4-A2B7-7B7AE55E60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2-4AD7-4CF1-A9AE-C60E0A2F94BD}"/>
                </c:ext>
              </c:extLst>
            </c:dLbl>
            <c:dLbl>
              <c:idx val="2883"/>
              <c:tx>
                <c:rich>
                  <a:bodyPr/>
                  <a:lstStyle/>
                  <a:p>
                    <a:fld id="{8810057C-B15A-48EA-947B-712CB9E5F7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3-4AD7-4CF1-A9AE-C60E0A2F94BD}"/>
                </c:ext>
              </c:extLst>
            </c:dLbl>
            <c:dLbl>
              <c:idx val="2884"/>
              <c:tx>
                <c:rich>
                  <a:bodyPr/>
                  <a:lstStyle/>
                  <a:p>
                    <a:fld id="{EF91EF73-2C41-4A5B-AFA2-DE544B9825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4-4AD7-4CF1-A9AE-C60E0A2F94BD}"/>
                </c:ext>
              </c:extLst>
            </c:dLbl>
            <c:dLbl>
              <c:idx val="2885"/>
              <c:tx>
                <c:rich>
                  <a:bodyPr/>
                  <a:lstStyle/>
                  <a:p>
                    <a:fld id="{6FC80960-3496-4B05-A4C5-8F3E529AC0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5-4AD7-4CF1-A9AE-C60E0A2F94BD}"/>
                </c:ext>
              </c:extLst>
            </c:dLbl>
            <c:dLbl>
              <c:idx val="2886"/>
              <c:tx>
                <c:rich>
                  <a:bodyPr/>
                  <a:lstStyle/>
                  <a:p>
                    <a:fld id="{7FADF7A0-7E74-4C55-8666-CA58484B3D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6-4AD7-4CF1-A9AE-C60E0A2F94BD}"/>
                </c:ext>
              </c:extLst>
            </c:dLbl>
            <c:dLbl>
              <c:idx val="2887"/>
              <c:tx>
                <c:rich>
                  <a:bodyPr/>
                  <a:lstStyle/>
                  <a:p>
                    <a:fld id="{42D14891-88A3-46B2-8774-B4021C1C38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7-4AD7-4CF1-A9AE-C60E0A2F94BD}"/>
                </c:ext>
              </c:extLst>
            </c:dLbl>
            <c:dLbl>
              <c:idx val="2888"/>
              <c:tx>
                <c:rich>
                  <a:bodyPr/>
                  <a:lstStyle/>
                  <a:p>
                    <a:fld id="{7B5296D2-F018-4838-9AD6-79117BBDB2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8-4AD7-4CF1-A9AE-C60E0A2F94BD}"/>
                </c:ext>
              </c:extLst>
            </c:dLbl>
            <c:dLbl>
              <c:idx val="2889"/>
              <c:tx>
                <c:rich>
                  <a:bodyPr/>
                  <a:lstStyle/>
                  <a:p>
                    <a:fld id="{9CE4E12D-A8FD-4511-83C7-7753FAB042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9-4AD7-4CF1-A9AE-C60E0A2F94BD}"/>
                </c:ext>
              </c:extLst>
            </c:dLbl>
            <c:dLbl>
              <c:idx val="2890"/>
              <c:tx>
                <c:rich>
                  <a:bodyPr/>
                  <a:lstStyle/>
                  <a:p>
                    <a:fld id="{590CB6FB-FD79-482E-9503-1ED1F3EFD4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A-4AD7-4CF1-A9AE-C60E0A2F94BD}"/>
                </c:ext>
              </c:extLst>
            </c:dLbl>
            <c:dLbl>
              <c:idx val="2891"/>
              <c:tx>
                <c:rich>
                  <a:bodyPr/>
                  <a:lstStyle/>
                  <a:p>
                    <a:fld id="{8BAB6AF1-66EC-4822-B460-DB492684D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B-4AD7-4CF1-A9AE-C60E0A2F94BD}"/>
                </c:ext>
              </c:extLst>
            </c:dLbl>
            <c:dLbl>
              <c:idx val="2892"/>
              <c:tx>
                <c:rich>
                  <a:bodyPr/>
                  <a:lstStyle/>
                  <a:p>
                    <a:fld id="{B1625A4E-18B1-4A81-A981-DB617FB5B7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C-4AD7-4CF1-A9AE-C60E0A2F94BD}"/>
                </c:ext>
              </c:extLst>
            </c:dLbl>
            <c:dLbl>
              <c:idx val="2893"/>
              <c:tx>
                <c:rich>
                  <a:bodyPr/>
                  <a:lstStyle/>
                  <a:p>
                    <a:fld id="{CFD0A324-8791-409B-847E-5B2D6EB6F3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D-4AD7-4CF1-A9AE-C60E0A2F94BD}"/>
                </c:ext>
              </c:extLst>
            </c:dLbl>
            <c:dLbl>
              <c:idx val="2894"/>
              <c:tx>
                <c:rich>
                  <a:bodyPr/>
                  <a:lstStyle/>
                  <a:p>
                    <a:fld id="{70F77C5D-9EE9-4FEB-8149-E8C40A116A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E-4AD7-4CF1-A9AE-C60E0A2F94BD}"/>
                </c:ext>
              </c:extLst>
            </c:dLbl>
            <c:dLbl>
              <c:idx val="2895"/>
              <c:tx>
                <c:rich>
                  <a:bodyPr/>
                  <a:lstStyle/>
                  <a:p>
                    <a:fld id="{EC12F836-7436-4E70-8525-57A6C0E956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F-4AD7-4CF1-A9AE-C60E0A2F94BD}"/>
                </c:ext>
              </c:extLst>
            </c:dLbl>
            <c:dLbl>
              <c:idx val="2896"/>
              <c:tx>
                <c:rich>
                  <a:bodyPr/>
                  <a:lstStyle/>
                  <a:p>
                    <a:fld id="{6E7EB72B-3315-44B9-B8D8-2D0D50D539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0-4AD7-4CF1-A9AE-C60E0A2F94BD}"/>
                </c:ext>
              </c:extLst>
            </c:dLbl>
            <c:dLbl>
              <c:idx val="2897"/>
              <c:tx>
                <c:rich>
                  <a:bodyPr/>
                  <a:lstStyle/>
                  <a:p>
                    <a:fld id="{63A4FC8E-3F49-4766-B69E-7820B1BFE7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1-4AD7-4CF1-A9AE-C60E0A2F94BD}"/>
                </c:ext>
              </c:extLst>
            </c:dLbl>
            <c:dLbl>
              <c:idx val="2898"/>
              <c:tx>
                <c:rich>
                  <a:bodyPr/>
                  <a:lstStyle/>
                  <a:p>
                    <a:fld id="{1264F1A1-E59A-487F-84F7-08789E6E0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2-4AD7-4CF1-A9AE-C60E0A2F94BD}"/>
                </c:ext>
              </c:extLst>
            </c:dLbl>
            <c:dLbl>
              <c:idx val="2899"/>
              <c:tx>
                <c:rich>
                  <a:bodyPr/>
                  <a:lstStyle/>
                  <a:p>
                    <a:fld id="{039CB672-C96A-455E-B683-3AED951414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3-4AD7-4CF1-A9AE-C60E0A2F94BD}"/>
                </c:ext>
              </c:extLst>
            </c:dLbl>
            <c:dLbl>
              <c:idx val="2900"/>
              <c:tx>
                <c:rich>
                  <a:bodyPr/>
                  <a:lstStyle/>
                  <a:p>
                    <a:fld id="{8755B663-AE76-44D7-A740-D4161227A2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4-4AD7-4CF1-A9AE-C60E0A2F94BD}"/>
                </c:ext>
              </c:extLst>
            </c:dLbl>
            <c:dLbl>
              <c:idx val="2901"/>
              <c:tx>
                <c:rich>
                  <a:bodyPr/>
                  <a:lstStyle/>
                  <a:p>
                    <a:fld id="{93AD458A-BD63-4FB8-BA1C-09492C05D0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5-4AD7-4CF1-A9AE-C60E0A2F94BD}"/>
                </c:ext>
              </c:extLst>
            </c:dLbl>
            <c:dLbl>
              <c:idx val="2902"/>
              <c:tx>
                <c:rich>
                  <a:bodyPr/>
                  <a:lstStyle/>
                  <a:p>
                    <a:fld id="{767F3DDF-7F1A-4C46-AE95-0A394F59DF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6-4AD7-4CF1-A9AE-C60E0A2F94BD}"/>
                </c:ext>
              </c:extLst>
            </c:dLbl>
            <c:dLbl>
              <c:idx val="2903"/>
              <c:tx>
                <c:rich>
                  <a:bodyPr/>
                  <a:lstStyle/>
                  <a:p>
                    <a:fld id="{D61C87F5-A374-4925-8ADE-D3A321C3BE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7-4AD7-4CF1-A9AE-C60E0A2F94BD}"/>
                </c:ext>
              </c:extLst>
            </c:dLbl>
            <c:dLbl>
              <c:idx val="2904"/>
              <c:tx>
                <c:rich>
                  <a:bodyPr/>
                  <a:lstStyle/>
                  <a:p>
                    <a:fld id="{5DB12CD2-35C1-4667-BD9C-66E8D1C0E9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8-4AD7-4CF1-A9AE-C60E0A2F94BD}"/>
                </c:ext>
              </c:extLst>
            </c:dLbl>
            <c:dLbl>
              <c:idx val="2905"/>
              <c:tx>
                <c:rich>
                  <a:bodyPr/>
                  <a:lstStyle/>
                  <a:p>
                    <a:fld id="{FC83B8B0-C8D9-45DD-BC20-70C1DF6EA6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9-4AD7-4CF1-A9AE-C60E0A2F94BD}"/>
                </c:ext>
              </c:extLst>
            </c:dLbl>
            <c:dLbl>
              <c:idx val="2906"/>
              <c:tx>
                <c:rich>
                  <a:bodyPr/>
                  <a:lstStyle/>
                  <a:p>
                    <a:fld id="{2DD69E03-B4F6-4911-BFF6-C6F55BF736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A-4AD7-4CF1-A9AE-C60E0A2F94BD}"/>
                </c:ext>
              </c:extLst>
            </c:dLbl>
            <c:dLbl>
              <c:idx val="2907"/>
              <c:tx>
                <c:rich>
                  <a:bodyPr/>
                  <a:lstStyle/>
                  <a:p>
                    <a:fld id="{D44158D2-3C13-4A64-A43D-BD439047A8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B-4AD7-4CF1-A9AE-C60E0A2F94BD}"/>
                </c:ext>
              </c:extLst>
            </c:dLbl>
            <c:dLbl>
              <c:idx val="2908"/>
              <c:tx>
                <c:rich>
                  <a:bodyPr/>
                  <a:lstStyle/>
                  <a:p>
                    <a:fld id="{A2ABEF2B-3C6D-4586-BF62-FB07DF6A51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C-4AD7-4CF1-A9AE-C60E0A2F94BD}"/>
                </c:ext>
              </c:extLst>
            </c:dLbl>
            <c:dLbl>
              <c:idx val="2909"/>
              <c:tx>
                <c:rich>
                  <a:bodyPr/>
                  <a:lstStyle/>
                  <a:p>
                    <a:fld id="{9247F0CD-ECAB-4596-AB61-7CB0C55680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D-4AD7-4CF1-A9AE-C60E0A2F94BD}"/>
                </c:ext>
              </c:extLst>
            </c:dLbl>
            <c:dLbl>
              <c:idx val="2910"/>
              <c:tx>
                <c:rich>
                  <a:bodyPr/>
                  <a:lstStyle/>
                  <a:p>
                    <a:fld id="{471CD8C6-1A17-4123-9034-8929BBEA9C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E-4AD7-4CF1-A9AE-C60E0A2F94BD}"/>
                </c:ext>
              </c:extLst>
            </c:dLbl>
            <c:dLbl>
              <c:idx val="2911"/>
              <c:tx>
                <c:rich>
                  <a:bodyPr/>
                  <a:lstStyle/>
                  <a:p>
                    <a:fld id="{F9205D7C-6C5D-400D-ACFB-84768218E9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F-4AD7-4CF1-A9AE-C60E0A2F94BD}"/>
                </c:ext>
              </c:extLst>
            </c:dLbl>
            <c:dLbl>
              <c:idx val="2912"/>
              <c:tx>
                <c:rich>
                  <a:bodyPr/>
                  <a:lstStyle/>
                  <a:p>
                    <a:fld id="{7C1B49AF-8F6B-4223-AB47-5CD84D7FB9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0-4AD7-4CF1-A9AE-C60E0A2F94BD}"/>
                </c:ext>
              </c:extLst>
            </c:dLbl>
            <c:dLbl>
              <c:idx val="2913"/>
              <c:tx>
                <c:rich>
                  <a:bodyPr/>
                  <a:lstStyle/>
                  <a:p>
                    <a:fld id="{0B4C2A89-59FB-4337-BC00-3C641C92AF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1-4AD7-4CF1-A9AE-C60E0A2F94BD}"/>
                </c:ext>
              </c:extLst>
            </c:dLbl>
            <c:dLbl>
              <c:idx val="2914"/>
              <c:tx>
                <c:rich>
                  <a:bodyPr/>
                  <a:lstStyle/>
                  <a:p>
                    <a:fld id="{B163D4F6-A7E5-4642-AA30-E1F3C011F9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2-4AD7-4CF1-A9AE-C60E0A2F94BD}"/>
                </c:ext>
              </c:extLst>
            </c:dLbl>
            <c:dLbl>
              <c:idx val="2915"/>
              <c:tx>
                <c:rich>
                  <a:bodyPr/>
                  <a:lstStyle/>
                  <a:p>
                    <a:fld id="{02895BEB-0609-4382-BE4E-BA63FA1BEA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3-4AD7-4CF1-A9AE-C60E0A2F94BD}"/>
                </c:ext>
              </c:extLst>
            </c:dLbl>
            <c:dLbl>
              <c:idx val="2916"/>
              <c:tx>
                <c:rich>
                  <a:bodyPr/>
                  <a:lstStyle/>
                  <a:p>
                    <a:fld id="{0EF74358-942A-4365-9319-102925D1A9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4-4AD7-4CF1-A9AE-C60E0A2F94BD}"/>
                </c:ext>
              </c:extLst>
            </c:dLbl>
            <c:dLbl>
              <c:idx val="2917"/>
              <c:tx>
                <c:rich>
                  <a:bodyPr/>
                  <a:lstStyle/>
                  <a:p>
                    <a:fld id="{AF671CC4-181B-4871-AC25-B388172E1C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5-4AD7-4CF1-A9AE-C60E0A2F94BD}"/>
                </c:ext>
              </c:extLst>
            </c:dLbl>
            <c:dLbl>
              <c:idx val="2918"/>
              <c:tx>
                <c:rich>
                  <a:bodyPr/>
                  <a:lstStyle/>
                  <a:p>
                    <a:fld id="{E18A519D-A44B-423E-973B-40445AF6F1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6-4AD7-4CF1-A9AE-C60E0A2F94BD}"/>
                </c:ext>
              </c:extLst>
            </c:dLbl>
            <c:dLbl>
              <c:idx val="2919"/>
              <c:tx>
                <c:rich>
                  <a:bodyPr/>
                  <a:lstStyle/>
                  <a:p>
                    <a:fld id="{063D6C06-1C7E-4F3C-8A07-BE09364F17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7-4AD7-4CF1-A9AE-C60E0A2F94BD}"/>
                </c:ext>
              </c:extLst>
            </c:dLbl>
            <c:dLbl>
              <c:idx val="2920"/>
              <c:tx>
                <c:rich>
                  <a:bodyPr/>
                  <a:lstStyle/>
                  <a:p>
                    <a:fld id="{52F26289-E796-4737-8C08-CE7D98E907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8-4AD7-4CF1-A9AE-C60E0A2F94BD}"/>
                </c:ext>
              </c:extLst>
            </c:dLbl>
            <c:dLbl>
              <c:idx val="2921"/>
              <c:tx>
                <c:rich>
                  <a:bodyPr/>
                  <a:lstStyle/>
                  <a:p>
                    <a:fld id="{712709D0-5025-4405-9B6D-96294083C2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9-4AD7-4CF1-A9AE-C60E0A2F94BD}"/>
                </c:ext>
              </c:extLst>
            </c:dLbl>
            <c:dLbl>
              <c:idx val="2922"/>
              <c:tx>
                <c:rich>
                  <a:bodyPr/>
                  <a:lstStyle/>
                  <a:p>
                    <a:fld id="{E7B21CF9-5898-402A-B110-EFFBBFF795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A-4AD7-4CF1-A9AE-C60E0A2F94BD}"/>
                </c:ext>
              </c:extLst>
            </c:dLbl>
            <c:dLbl>
              <c:idx val="2923"/>
              <c:tx>
                <c:rich>
                  <a:bodyPr/>
                  <a:lstStyle/>
                  <a:p>
                    <a:fld id="{B6F7AFBC-8A73-467C-99F6-B3C038E826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B-4AD7-4CF1-A9AE-C60E0A2F94BD}"/>
                </c:ext>
              </c:extLst>
            </c:dLbl>
            <c:dLbl>
              <c:idx val="2924"/>
              <c:tx>
                <c:rich>
                  <a:bodyPr/>
                  <a:lstStyle/>
                  <a:p>
                    <a:fld id="{6ECD38C6-08EA-45C6-8510-AECF535AB1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C-4AD7-4CF1-A9AE-C60E0A2F94BD}"/>
                </c:ext>
              </c:extLst>
            </c:dLbl>
            <c:dLbl>
              <c:idx val="2925"/>
              <c:tx>
                <c:rich>
                  <a:bodyPr/>
                  <a:lstStyle/>
                  <a:p>
                    <a:fld id="{1FCE9D42-2473-4AF0-9F58-C5EA25C7A1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D-4AD7-4CF1-A9AE-C60E0A2F94BD}"/>
                </c:ext>
              </c:extLst>
            </c:dLbl>
            <c:dLbl>
              <c:idx val="2926"/>
              <c:tx>
                <c:rich>
                  <a:bodyPr/>
                  <a:lstStyle/>
                  <a:p>
                    <a:fld id="{26F100E3-57DD-4B3A-9560-8D1E6F9ED4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E-4AD7-4CF1-A9AE-C60E0A2F94BD}"/>
                </c:ext>
              </c:extLst>
            </c:dLbl>
            <c:dLbl>
              <c:idx val="2927"/>
              <c:tx>
                <c:rich>
                  <a:bodyPr/>
                  <a:lstStyle/>
                  <a:p>
                    <a:fld id="{ED6B39A4-A0DD-4506-9D72-CF9D61FCEB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F-4AD7-4CF1-A9AE-C60E0A2F94BD}"/>
                </c:ext>
              </c:extLst>
            </c:dLbl>
            <c:dLbl>
              <c:idx val="2928"/>
              <c:tx>
                <c:rich>
                  <a:bodyPr/>
                  <a:lstStyle/>
                  <a:p>
                    <a:fld id="{17CC40BA-607C-4B11-AC73-9F88F4F99E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0-4AD7-4CF1-A9AE-C60E0A2F94BD}"/>
                </c:ext>
              </c:extLst>
            </c:dLbl>
            <c:dLbl>
              <c:idx val="2929"/>
              <c:tx>
                <c:rich>
                  <a:bodyPr/>
                  <a:lstStyle/>
                  <a:p>
                    <a:fld id="{7F60C685-0D55-46A0-9F96-2D81D57B76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1-4AD7-4CF1-A9AE-C60E0A2F94BD}"/>
                </c:ext>
              </c:extLst>
            </c:dLbl>
            <c:dLbl>
              <c:idx val="2930"/>
              <c:tx>
                <c:rich>
                  <a:bodyPr/>
                  <a:lstStyle/>
                  <a:p>
                    <a:fld id="{27B5DCE9-13E2-4733-9469-117D68FD94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2-4AD7-4CF1-A9AE-C60E0A2F94BD}"/>
                </c:ext>
              </c:extLst>
            </c:dLbl>
            <c:dLbl>
              <c:idx val="2931"/>
              <c:tx>
                <c:rich>
                  <a:bodyPr/>
                  <a:lstStyle/>
                  <a:p>
                    <a:fld id="{ABFEE75D-F9DB-476D-908B-CC2078FE26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3-4AD7-4CF1-A9AE-C60E0A2F94BD}"/>
                </c:ext>
              </c:extLst>
            </c:dLbl>
            <c:dLbl>
              <c:idx val="2932"/>
              <c:tx>
                <c:rich>
                  <a:bodyPr/>
                  <a:lstStyle/>
                  <a:p>
                    <a:fld id="{2EFB8A1B-832D-4690-A83A-F034B48454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4-4AD7-4CF1-A9AE-C60E0A2F94BD}"/>
                </c:ext>
              </c:extLst>
            </c:dLbl>
            <c:dLbl>
              <c:idx val="2933"/>
              <c:tx>
                <c:rich>
                  <a:bodyPr/>
                  <a:lstStyle/>
                  <a:p>
                    <a:fld id="{A31F0209-F7E0-41A6-876F-023894FB59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5-4AD7-4CF1-A9AE-C60E0A2F94BD}"/>
                </c:ext>
              </c:extLst>
            </c:dLbl>
            <c:dLbl>
              <c:idx val="2934"/>
              <c:tx>
                <c:rich>
                  <a:bodyPr/>
                  <a:lstStyle/>
                  <a:p>
                    <a:fld id="{C21E312C-193E-4A2F-A940-ECCE3961E6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6-4AD7-4CF1-A9AE-C60E0A2F94BD}"/>
                </c:ext>
              </c:extLst>
            </c:dLbl>
            <c:dLbl>
              <c:idx val="2935"/>
              <c:tx>
                <c:rich>
                  <a:bodyPr/>
                  <a:lstStyle/>
                  <a:p>
                    <a:fld id="{ECC5A5BB-AD80-4D1F-8964-5F94D9861D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7-4AD7-4CF1-A9AE-C60E0A2F94BD}"/>
                </c:ext>
              </c:extLst>
            </c:dLbl>
            <c:dLbl>
              <c:idx val="2936"/>
              <c:tx>
                <c:rich>
                  <a:bodyPr/>
                  <a:lstStyle/>
                  <a:p>
                    <a:fld id="{FCF70B91-2B3E-421E-B745-D07CA7EBF7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8-4AD7-4CF1-A9AE-C60E0A2F94BD}"/>
                </c:ext>
              </c:extLst>
            </c:dLbl>
            <c:dLbl>
              <c:idx val="2937"/>
              <c:tx>
                <c:rich>
                  <a:bodyPr/>
                  <a:lstStyle/>
                  <a:p>
                    <a:fld id="{9C96D5BA-C60E-4218-A11E-7CF1A60496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9-4AD7-4CF1-A9AE-C60E0A2F94BD}"/>
                </c:ext>
              </c:extLst>
            </c:dLbl>
            <c:dLbl>
              <c:idx val="2938"/>
              <c:tx>
                <c:rich>
                  <a:bodyPr/>
                  <a:lstStyle/>
                  <a:p>
                    <a:fld id="{60A5628E-547A-4BEC-9EF5-B95DCAD57D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A-4AD7-4CF1-A9AE-C60E0A2F94BD}"/>
                </c:ext>
              </c:extLst>
            </c:dLbl>
            <c:dLbl>
              <c:idx val="2939"/>
              <c:tx>
                <c:rich>
                  <a:bodyPr/>
                  <a:lstStyle/>
                  <a:p>
                    <a:fld id="{F21CF950-34B2-4E5C-862E-5A41EFC57D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B-4AD7-4CF1-A9AE-C60E0A2F94BD}"/>
                </c:ext>
              </c:extLst>
            </c:dLbl>
            <c:dLbl>
              <c:idx val="2940"/>
              <c:tx>
                <c:rich>
                  <a:bodyPr/>
                  <a:lstStyle/>
                  <a:p>
                    <a:fld id="{DC81C147-F301-409E-9D55-137AC71069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C-4AD7-4CF1-A9AE-C60E0A2F94BD}"/>
                </c:ext>
              </c:extLst>
            </c:dLbl>
            <c:dLbl>
              <c:idx val="2941"/>
              <c:tx>
                <c:rich>
                  <a:bodyPr/>
                  <a:lstStyle/>
                  <a:p>
                    <a:fld id="{41BC61E2-8764-488F-B921-086ED1145C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D-4AD7-4CF1-A9AE-C60E0A2F94BD}"/>
                </c:ext>
              </c:extLst>
            </c:dLbl>
            <c:dLbl>
              <c:idx val="2942"/>
              <c:tx>
                <c:rich>
                  <a:bodyPr/>
                  <a:lstStyle/>
                  <a:p>
                    <a:fld id="{0D394724-5F3D-42C6-93F4-7738D5EF70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E-4AD7-4CF1-A9AE-C60E0A2F94BD}"/>
                </c:ext>
              </c:extLst>
            </c:dLbl>
            <c:dLbl>
              <c:idx val="2943"/>
              <c:tx>
                <c:rich>
                  <a:bodyPr/>
                  <a:lstStyle/>
                  <a:p>
                    <a:fld id="{3D1E4831-4A74-4AC7-826C-E566F1F5A0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F-4AD7-4CF1-A9AE-C60E0A2F94BD}"/>
                </c:ext>
              </c:extLst>
            </c:dLbl>
            <c:dLbl>
              <c:idx val="2944"/>
              <c:tx>
                <c:rich>
                  <a:bodyPr/>
                  <a:lstStyle/>
                  <a:p>
                    <a:fld id="{8669B5A7-FC07-4E3F-AEBA-FBC7D9CEDF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0-4AD7-4CF1-A9AE-C60E0A2F94BD}"/>
                </c:ext>
              </c:extLst>
            </c:dLbl>
            <c:dLbl>
              <c:idx val="2945"/>
              <c:tx>
                <c:rich>
                  <a:bodyPr/>
                  <a:lstStyle/>
                  <a:p>
                    <a:fld id="{15368533-855C-4AB7-BCDB-CDC13C24F6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1-4AD7-4CF1-A9AE-C60E0A2F94BD}"/>
                </c:ext>
              </c:extLst>
            </c:dLbl>
            <c:dLbl>
              <c:idx val="2946"/>
              <c:tx>
                <c:rich>
                  <a:bodyPr/>
                  <a:lstStyle/>
                  <a:p>
                    <a:fld id="{6024F975-ED24-4B6C-A68F-86291CF339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2-4AD7-4CF1-A9AE-C60E0A2F94BD}"/>
                </c:ext>
              </c:extLst>
            </c:dLbl>
            <c:dLbl>
              <c:idx val="2947"/>
              <c:tx>
                <c:rich>
                  <a:bodyPr/>
                  <a:lstStyle/>
                  <a:p>
                    <a:fld id="{7C4BC56E-2FC3-4599-AD36-9247942FD3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3-4AD7-4CF1-A9AE-C60E0A2F94BD}"/>
                </c:ext>
              </c:extLst>
            </c:dLbl>
            <c:dLbl>
              <c:idx val="2948"/>
              <c:tx>
                <c:rich>
                  <a:bodyPr/>
                  <a:lstStyle/>
                  <a:p>
                    <a:fld id="{51FF3A2B-117C-4DEC-AA8A-83262E15D8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4-4AD7-4CF1-A9AE-C60E0A2F94BD}"/>
                </c:ext>
              </c:extLst>
            </c:dLbl>
            <c:dLbl>
              <c:idx val="2949"/>
              <c:tx>
                <c:rich>
                  <a:bodyPr/>
                  <a:lstStyle/>
                  <a:p>
                    <a:fld id="{76016748-5684-45E0-B2B2-1C466020BE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5-4AD7-4CF1-A9AE-C60E0A2F94BD}"/>
                </c:ext>
              </c:extLst>
            </c:dLbl>
            <c:dLbl>
              <c:idx val="2950"/>
              <c:tx>
                <c:rich>
                  <a:bodyPr/>
                  <a:lstStyle/>
                  <a:p>
                    <a:fld id="{41139F7D-813E-4203-8F7E-ECBAC5A95D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6-4AD7-4CF1-A9AE-C60E0A2F94BD}"/>
                </c:ext>
              </c:extLst>
            </c:dLbl>
            <c:dLbl>
              <c:idx val="2951"/>
              <c:tx>
                <c:rich>
                  <a:bodyPr/>
                  <a:lstStyle/>
                  <a:p>
                    <a:fld id="{47A6290B-28D3-45D7-B199-D06BA02C84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7-4AD7-4CF1-A9AE-C60E0A2F94BD}"/>
                </c:ext>
              </c:extLst>
            </c:dLbl>
            <c:dLbl>
              <c:idx val="2952"/>
              <c:tx>
                <c:rich>
                  <a:bodyPr/>
                  <a:lstStyle/>
                  <a:p>
                    <a:fld id="{4C0D85B9-3299-4D1E-B6DA-7D573B2C5E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8-4AD7-4CF1-A9AE-C60E0A2F94BD}"/>
                </c:ext>
              </c:extLst>
            </c:dLbl>
            <c:dLbl>
              <c:idx val="2953"/>
              <c:tx>
                <c:rich>
                  <a:bodyPr/>
                  <a:lstStyle/>
                  <a:p>
                    <a:fld id="{C6CDEFF4-4358-4834-A77A-32B851C601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9-4AD7-4CF1-A9AE-C60E0A2F94BD}"/>
                </c:ext>
              </c:extLst>
            </c:dLbl>
            <c:dLbl>
              <c:idx val="2954"/>
              <c:tx>
                <c:rich>
                  <a:bodyPr/>
                  <a:lstStyle/>
                  <a:p>
                    <a:fld id="{00EB7E5B-9552-4F85-A90A-1C99BB91A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A-4AD7-4CF1-A9AE-C60E0A2F94BD}"/>
                </c:ext>
              </c:extLst>
            </c:dLbl>
            <c:dLbl>
              <c:idx val="2955"/>
              <c:tx>
                <c:rich>
                  <a:bodyPr/>
                  <a:lstStyle/>
                  <a:p>
                    <a:fld id="{EAB9C99B-D221-40A5-B8DA-96727C2435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B-4AD7-4CF1-A9AE-C60E0A2F94BD}"/>
                </c:ext>
              </c:extLst>
            </c:dLbl>
            <c:dLbl>
              <c:idx val="2956"/>
              <c:tx>
                <c:rich>
                  <a:bodyPr/>
                  <a:lstStyle/>
                  <a:p>
                    <a:fld id="{CEFBEAA0-8FBB-400E-BCC1-C00640A662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C-4AD7-4CF1-A9AE-C60E0A2F94BD}"/>
                </c:ext>
              </c:extLst>
            </c:dLbl>
            <c:dLbl>
              <c:idx val="2957"/>
              <c:tx>
                <c:rich>
                  <a:bodyPr/>
                  <a:lstStyle/>
                  <a:p>
                    <a:fld id="{0CE74899-370F-4D2C-B7EC-E62F90F79B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D-4AD7-4CF1-A9AE-C60E0A2F94BD}"/>
                </c:ext>
              </c:extLst>
            </c:dLbl>
            <c:dLbl>
              <c:idx val="2958"/>
              <c:tx>
                <c:rich>
                  <a:bodyPr/>
                  <a:lstStyle/>
                  <a:p>
                    <a:fld id="{27B6C564-C2A2-4E28-AAEE-70215544A3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E-4AD7-4CF1-A9AE-C60E0A2F94BD}"/>
                </c:ext>
              </c:extLst>
            </c:dLbl>
            <c:dLbl>
              <c:idx val="2959"/>
              <c:tx>
                <c:rich>
                  <a:bodyPr/>
                  <a:lstStyle/>
                  <a:p>
                    <a:fld id="{3151DF71-1475-4689-AF2B-104D060AD1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F-4AD7-4CF1-A9AE-C60E0A2F94BD}"/>
                </c:ext>
              </c:extLst>
            </c:dLbl>
            <c:dLbl>
              <c:idx val="2960"/>
              <c:tx>
                <c:rich>
                  <a:bodyPr/>
                  <a:lstStyle/>
                  <a:p>
                    <a:fld id="{79E5868D-CF63-4C1D-9C4C-6121397187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0-4AD7-4CF1-A9AE-C60E0A2F94BD}"/>
                </c:ext>
              </c:extLst>
            </c:dLbl>
            <c:dLbl>
              <c:idx val="2961"/>
              <c:tx>
                <c:rich>
                  <a:bodyPr/>
                  <a:lstStyle/>
                  <a:p>
                    <a:fld id="{0BCEFAFB-C76C-4485-9CD6-9A29D55217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1-4AD7-4CF1-A9AE-C60E0A2F94BD}"/>
                </c:ext>
              </c:extLst>
            </c:dLbl>
            <c:dLbl>
              <c:idx val="2962"/>
              <c:tx>
                <c:rich>
                  <a:bodyPr/>
                  <a:lstStyle/>
                  <a:p>
                    <a:fld id="{464D2607-536C-46C8-9A22-AF1C5AB465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2-4AD7-4CF1-A9AE-C60E0A2F94BD}"/>
                </c:ext>
              </c:extLst>
            </c:dLbl>
            <c:dLbl>
              <c:idx val="2963"/>
              <c:tx>
                <c:rich>
                  <a:bodyPr/>
                  <a:lstStyle/>
                  <a:p>
                    <a:fld id="{AA3E856D-A582-4CDF-A701-566F261683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3-4AD7-4CF1-A9AE-C60E0A2F94BD}"/>
                </c:ext>
              </c:extLst>
            </c:dLbl>
            <c:dLbl>
              <c:idx val="2964"/>
              <c:tx>
                <c:rich>
                  <a:bodyPr/>
                  <a:lstStyle/>
                  <a:p>
                    <a:fld id="{A44623BF-8030-4465-BE0A-4F5BBF25C9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4-4AD7-4CF1-A9AE-C60E0A2F94BD}"/>
                </c:ext>
              </c:extLst>
            </c:dLbl>
            <c:dLbl>
              <c:idx val="2965"/>
              <c:tx>
                <c:rich>
                  <a:bodyPr/>
                  <a:lstStyle/>
                  <a:p>
                    <a:fld id="{A74DB32D-C30C-428D-B563-834B20D16A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5-4AD7-4CF1-A9AE-C60E0A2F94BD}"/>
                </c:ext>
              </c:extLst>
            </c:dLbl>
            <c:dLbl>
              <c:idx val="2966"/>
              <c:tx>
                <c:rich>
                  <a:bodyPr/>
                  <a:lstStyle/>
                  <a:p>
                    <a:fld id="{D5330958-CC30-4B76-9300-E010B99431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6-4AD7-4CF1-A9AE-C60E0A2F94BD}"/>
                </c:ext>
              </c:extLst>
            </c:dLbl>
            <c:dLbl>
              <c:idx val="2967"/>
              <c:tx>
                <c:rich>
                  <a:bodyPr/>
                  <a:lstStyle/>
                  <a:p>
                    <a:fld id="{75B9BECC-B488-4D3B-B24A-34FA5F032E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7-4AD7-4CF1-A9AE-C60E0A2F94BD}"/>
                </c:ext>
              </c:extLst>
            </c:dLbl>
            <c:dLbl>
              <c:idx val="2968"/>
              <c:tx>
                <c:rich>
                  <a:bodyPr/>
                  <a:lstStyle/>
                  <a:p>
                    <a:fld id="{B58A6D09-920A-4E46-B68F-24B9798955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8-4AD7-4CF1-A9AE-C60E0A2F94BD}"/>
                </c:ext>
              </c:extLst>
            </c:dLbl>
            <c:dLbl>
              <c:idx val="2969"/>
              <c:tx>
                <c:rich>
                  <a:bodyPr/>
                  <a:lstStyle/>
                  <a:p>
                    <a:fld id="{B6FF59AB-55A0-46ED-BD96-0B33B6252C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9-4AD7-4CF1-A9AE-C60E0A2F94BD}"/>
                </c:ext>
              </c:extLst>
            </c:dLbl>
            <c:dLbl>
              <c:idx val="2970"/>
              <c:tx>
                <c:rich>
                  <a:bodyPr/>
                  <a:lstStyle/>
                  <a:p>
                    <a:fld id="{57D8F544-B8E5-4391-9098-8E7E5604C4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A-4AD7-4CF1-A9AE-C60E0A2F94BD}"/>
                </c:ext>
              </c:extLst>
            </c:dLbl>
            <c:dLbl>
              <c:idx val="2971"/>
              <c:tx>
                <c:rich>
                  <a:bodyPr/>
                  <a:lstStyle/>
                  <a:p>
                    <a:fld id="{1BF51244-8FDF-423D-9A05-178D9247D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B-4AD7-4CF1-A9AE-C60E0A2F94BD}"/>
                </c:ext>
              </c:extLst>
            </c:dLbl>
            <c:dLbl>
              <c:idx val="2972"/>
              <c:tx>
                <c:rich>
                  <a:bodyPr/>
                  <a:lstStyle/>
                  <a:p>
                    <a:fld id="{F3DD2924-7DC1-459B-B763-256D01DC65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C-4AD7-4CF1-A9AE-C60E0A2F94BD}"/>
                </c:ext>
              </c:extLst>
            </c:dLbl>
            <c:dLbl>
              <c:idx val="2973"/>
              <c:tx>
                <c:rich>
                  <a:bodyPr/>
                  <a:lstStyle/>
                  <a:p>
                    <a:fld id="{03FFA909-6D8D-47E3-A47A-543529C064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D-4AD7-4CF1-A9AE-C60E0A2F94BD}"/>
                </c:ext>
              </c:extLst>
            </c:dLbl>
            <c:dLbl>
              <c:idx val="2974"/>
              <c:tx>
                <c:rich>
                  <a:bodyPr/>
                  <a:lstStyle/>
                  <a:p>
                    <a:fld id="{20CBC74B-C14D-4990-B63B-43902DE872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E-4AD7-4CF1-A9AE-C60E0A2F94BD}"/>
                </c:ext>
              </c:extLst>
            </c:dLbl>
            <c:dLbl>
              <c:idx val="2975"/>
              <c:tx>
                <c:rich>
                  <a:bodyPr/>
                  <a:lstStyle/>
                  <a:p>
                    <a:fld id="{1FC26E52-FA51-49B9-BFB1-9712ADE49F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F-4AD7-4CF1-A9AE-C60E0A2F94BD}"/>
                </c:ext>
              </c:extLst>
            </c:dLbl>
            <c:dLbl>
              <c:idx val="2976"/>
              <c:tx>
                <c:rich>
                  <a:bodyPr/>
                  <a:lstStyle/>
                  <a:p>
                    <a:fld id="{F7D78E10-CAAC-4452-96B9-8EF50823B0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0-4AD7-4CF1-A9AE-C60E0A2F94BD}"/>
                </c:ext>
              </c:extLst>
            </c:dLbl>
            <c:dLbl>
              <c:idx val="2977"/>
              <c:tx>
                <c:rich>
                  <a:bodyPr/>
                  <a:lstStyle/>
                  <a:p>
                    <a:fld id="{9B894F81-58DB-4426-9113-3F33593B1F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1-4AD7-4CF1-A9AE-C60E0A2F94BD}"/>
                </c:ext>
              </c:extLst>
            </c:dLbl>
            <c:dLbl>
              <c:idx val="2978"/>
              <c:tx>
                <c:rich>
                  <a:bodyPr/>
                  <a:lstStyle/>
                  <a:p>
                    <a:fld id="{A5FBE94F-345D-4757-8FAE-7FDA51A412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2-4AD7-4CF1-A9AE-C60E0A2F94BD}"/>
                </c:ext>
              </c:extLst>
            </c:dLbl>
            <c:dLbl>
              <c:idx val="2979"/>
              <c:tx>
                <c:rich>
                  <a:bodyPr/>
                  <a:lstStyle/>
                  <a:p>
                    <a:fld id="{4864BBD5-C4DB-46F3-A464-96C73F2CB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3-4AD7-4CF1-A9AE-C60E0A2F94BD}"/>
                </c:ext>
              </c:extLst>
            </c:dLbl>
            <c:dLbl>
              <c:idx val="2980"/>
              <c:tx>
                <c:rich>
                  <a:bodyPr/>
                  <a:lstStyle/>
                  <a:p>
                    <a:fld id="{B0D7A708-7E3B-4690-A83E-051964E613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4-4AD7-4CF1-A9AE-C60E0A2F94BD}"/>
                </c:ext>
              </c:extLst>
            </c:dLbl>
            <c:dLbl>
              <c:idx val="2981"/>
              <c:tx>
                <c:rich>
                  <a:bodyPr/>
                  <a:lstStyle/>
                  <a:p>
                    <a:fld id="{3BC93B28-E6D1-43FA-AC26-4502FE80F8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5-4AD7-4CF1-A9AE-C60E0A2F94BD}"/>
                </c:ext>
              </c:extLst>
            </c:dLbl>
            <c:dLbl>
              <c:idx val="2982"/>
              <c:tx>
                <c:rich>
                  <a:bodyPr/>
                  <a:lstStyle/>
                  <a:p>
                    <a:fld id="{98452763-3EC4-400E-8145-DDB8346F8F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6-4AD7-4CF1-A9AE-C60E0A2F94BD}"/>
                </c:ext>
              </c:extLst>
            </c:dLbl>
            <c:dLbl>
              <c:idx val="2983"/>
              <c:tx>
                <c:rich>
                  <a:bodyPr/>
                  <a:lstStyle/>
                  <a:p>
                    <a:fld id="{CD875A13-BA1C-425A-B8A2-E366971F59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7-4AD7-4CF1-A9AE-C60E0A2F94BD}"/>
                </c:ext>
              </c:extLst>
            </c:dLbl>
            <c:dLbl>
              <c:idx val="2984"/>
              <c:tx>
                <c:rich>
                  <a:bodyPr/>
                  <a:lstStyle/>
                  <a:p>
                    <a:fld id="{05E1F44A-03BF-46B1-BBE7-4D6EFCB063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8-4AD7-4CF1-A9AE-C60E0A2F94BD}"/>
                </c:ext>
              </c:extLst>
            </c:dLbl>
            <c:dLbl>
              <c:idx val="2985"/>
              <c:tx>
                <c:rich>
                  <a:bodyPr/>
                  <a:lstStyle/>
                  <a:p>
                    <a:fld id="{D73A56FA-2814-4F46-A98F-6C672FFF05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9-4AD7-4CF1-A9AE-C60E0A2F94BD}"/>
                </c:ext>
              </c:extLst>
            </c:dLbl>
            <c:dLbl>
              <c:idx val="2986"/>
              <c:tx>
                <c:rich>
                  <a:bodyPr/>
                  <a:lstStyle/>
                  <a:p>
                    <a:fld id="{1998838C-2C68-4ED3-9A54-F01684DF0C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A-4AD7-4CF1-A9AE-C60E0A2F94BD}"/>
                </c:ext>
              </c:extLst>
            </c:dLbl>
            <c:dLbl>
              <c:idx val="2987"/>
              <c:tx>
                <c:rich>
                  <a:bodyPr/>
                  <a:lstStyle/>
                  <a:p>
                    <a:fld id="{89A3AB9F-0EA2-49EA-98B1-5A5F169406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B-4AD7-4CF1-A9AE-C60E0A2F94BD}"/>
                </c:ext>
              </c:extLst>
            </c:dLbl>
            <c:dLbl>
              <c:idx val="2988"/>
              <c:tx>
                <c:rich>
                  <a:bodyPr/>
                  <a:lstStyle/>
                  <a:p>
                    <a:fld id="{29245F86-6DA2-455C-89E7-C62815CCBF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C-4AD7-4CF1-A9AE-C60E0A2F94BD}"/>
                </c:ext>
              </c:extLst>
            </c:dLbl>
            <c:dLbl>
              <c:idx val="2989"/>
              <c:tx>
                <c:rich>
                  <a:bodyPr/>
                  <a:lstStyle/>
                  <a:p>
                    <a:fld id="{9998D180-79FE-4484-A8D9-974C693702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D-4AD7-4CF1-A9AE-C60E0A2F94BD}"/>
                </c:ext>
              </c:extLst>
            </c:dLbl>
            <c:dLbl>
              <c:idx val="2990"/>
              <c:tx>
                <c:rich>
                  <a:bodyPr/>
                  <a:lstStyle/>
                  <a:p>
                    <a:fld id="{853D6C7A-0151-401F-B677-8D7A9B5E0F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E-4AD7-4CF1-A9AE-C60E0A2F94BD}"/>
                </c:ext>
              </c:extLst>
            </c:dLbl>
            <c:dLbl>
              <c:idx val="2991"/>
              <c:tx>
                <c:rich>
                  <a:bodyPr/>
                  <a:lstStyle/>
                  <a:p>
                    <a:fld id="{DCB89DB4-2697-4733-936E-A4C44DBB86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F-4AD7-4CF1-A9AE-C60E0A2F94BD}"/>
                </c:ext>
              </c:extLst>
            </c:dLbl>
            <c:dLbl>
              <c:idx val="2992"/>
              <c:tx>
                <c:rich>
                  <a:bodyPr/>
                  <a:lstStyle/>
                  <a:p>
                    <a:fld id="{858F97A1-D07D-409D-949A-BC8943863D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0-4AD7-4CF1-A9AE-C60E0A2F94BD}"/>
                </c:ext>
              </c:extLst>
            </c:dLbl>
            <c:dLbl>
              <c:idx val="2993"/>
              <c:tx>
                <c:rich>
                  <a:bodyPr/>
                  <a:lstStyle/>
                  <a:p>
                    <a:fld id="{B5C76D7D-953D-49C5-B133-33351AC0EB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1-4AD7-4CF1-A9AE-C60E0A2F94BD}"/>
                </c:ext>
              </c:extLst>
            </c:dLbl>
            <c:dLbl>
              <c:idx val="2994"/>
              <c:tx>
                <c:rich>
                  <a:bodyPr/>
                  <a:lstStyle/>
                  <a:p>
                    <a:fld id="{A97CBEF0-F1EE-4FB4-92D4-E6246FFC85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2-4AD7-4CF1-A9AE-C60E0A2F94BD}"/>
                </c:ext>
              </c:extLst>
            </c:dLbl>
            <c:dLbl>
              <c:idx val="2995"/>
              <c:tx>
                <c:rich>
                  <a:bodyPr/>
                  <a:lstStyle/>
                  <a:p>
                    <a:fld id="{972D36AC-FF86-4BB5-B218-FA4C87E875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3-4AD7-4CF1-A9AE-C60E0A2F94BD}"/>
                </c:ext>
              </c:extLst>
            </c:dLbl>
            <c:dLbl>
              <c:idx val="2996"/>
              <c:tx>
                <c:rich>
                  <a:bodyPr/>
                  <a:lstStyle/>
                  <a:p>
                    <a:fld id="{89BED48C-C9D5-4AD9-80D0-D87DE5812B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4-4AD7-4CF1-A9AE-C60E0A2F94BD}"/>
                </c:ext>
              </c:extLst>
            </c:dLbl>
            <c:dLbl>
              <c:idx val="2997"/>
              <c:tx>
                <c:rich>
                  <a:bodyPr/>
                  <a:lstStyle/>
                  <a:p>
                    <a:fld id="{9B7BFA64-99C4-4164-88CF-641CA61388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5-4AD7-4CF1-A9AE-C60E0A2F94BD}"/>
                </c:ext>
              </c:extLst>
            </c:dLbl>
            <c:dLbl>
              <c:idx val="2998"/>
              <c:tx>
                <c:rich>
                  <a:bodyPr/>
                  <a:lstStyle/>
                  <a:p>
                    <a:fld id="{4294CBF7-0856-46DA-AC51-1563971E53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6-4AD7-4CF1-A9AE-C60E0A2F94BD}"/>
                </c:ext>
              </c:extLst>
            </c:dLbl>
            <c:dLbl>
              <c:idx val="2999"/>
              <c:tx>
                <c:rich>
                  <a:bodyPr/>
                  <a:lstStyle/>
                  <a:p>
                    <a:fld id="{CD0EF270-CA0C-4C2E-9A05-910667C971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7-4AD7-4CF1-A9AE-C60E0A2F94BD}"/>
                </c:ext>
              </c:extLst>
            </c:dLbl>
            <c:dLbl>
              <c:idx val="3000"/>
              <c:tx>
                <c:rich>
                  <a:bodyPr/>
                  <a:lstStyle/>
                  <a:p>
                    <a:fld id="{506C4FC2-A6CA-42A7-B97E-B4EF31774E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8-4AD7-4CF1-A9AE-C60E0A2F94BD}"/>
                </c:ext>
              </c:extLst>
            </c:dLbl>
            <c:dLbl>
              <c:idx val="3001"/>
              <c:tx>
                <c:rich>
                  <a:bodyPr/>
                  <a:lstStyle/>
                  <a:p>
                    <a:fld id="{F2F27CD8-2569-49D3-8452-B4AF3563CE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9-4AD7-4CF1-A9AE-C60E0A2F94BD}"/>
                </c:ext>
              </c:extLst>
            </c:dLbl>
            <c:dLbl>
              <c:idx val="3002"/>
              <c:tx>
                <c:rich>
                  <a:bodyPr/>
                  <a:lstStyle/>
                  <a:p>
                    <a:fld id="{0D6B2160-499F-4797-8A5C-678D965503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A-4AD7-4CF1-A9AE-C60E0A2F94BD}"/>
                </c:ext>
              </c:extLst>
            </c:dLbl>
            <c:dLbl>
              <c:idx val="3003"/>
              <c:tx>
                <c:rich>
                  <a:bodyPr/>
                  <a:lstStyle/>
                  <a:p>
                    <a:fld id="{EB4FC916-4BDB-44B4-BC56-D5DE21E290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B-4AD7-4CF1-A9AE-C60E0A2F94BD}"/>
                </c:ext>
              </c:extLst>
            </c:dLbl>
            <c:dLbl>
              <c:idx val="3004"/>
              <c:tx>
                <c:rich>
                  <a:bodyPr/>
                  <a:lstStyle/>
                  <a:p>
                    <a:fld id="{2FD26186-FFC4-4EE3-A2B3-F813A01A53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C-4AD7-4CF1-A9AE-C60E0A2F94BD}"/>
                </c:ext>
              </c:extLst>
            </c:dLbl>
            <c:dLbl>
              <c:idx val="3005"/>
              <c:tx>
                <c:rich>
                  <a:bodyPr/>
                  <a:lstStyle/>
                  <a:p>
                    <a:fld id="{3FDDF0A8-0988-447C-BCDC-DAF518473A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D-4AD7-4CF1-A9AE-C60E0A2F94BD}"/>
                </c:ext>
              </c:extLst>
            </c:dLbl>
            <c:dLbl>
              <c:idx val="3006"/>
              <c:tx>
                <c:rich>
                  <a:bodyPr/>
                  <a:lstStyle/>
                  <a:p>
                    <a:fld id="{84DE4B27-9D59-4157-9DFF-0638881537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E-4AD7-4CF1-A9AE-C60E0A2F94BD}"/>
                </c:ext>
              </c:extLst>
            </c:dLbl>
            <c:dLbl>
              <c:idx val="3007"/>
              <c:tx>
                <c:rich>
                  <a:bodyPr/>
                  <a:lstStyle/>
                  <a:p>
                    <a:fld id="{5770561E-EFB8-4501-AD1B-484A9EA328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F-4AD7-4CF1-A9AE-C60E0A2F94BD}"/>
                </c:ext>
              </c:extLst>
            </c:dLbl>
            <c:dLbl>
              <c:idx val="3008"/>
              <c:tx>
                <c:rich>
                  <a:bodyPr/>
                  <a:lstStyle/>
                  <a:p>
                    <a:fld id="{7EB079A4-AB55-4180-B9E6-F4E80FD492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0-4AD7-4CF1-A9AE-C60E0A2F94BD}"/>
                </c:ext>
              </c:extLst>
            </c:dLbl>
            <c:dLbl>
              <c:idx val="3009"/>
              <c:tx>
                <c:rich>
                  <a:bodyPr/>
                  <a:lstStyle/>
                  <a:p>
                    <a:fld id="{4625EC04-2B5A-4F81-9C58-0A863ED0BD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1-4AD7-4CF1-A9AE-C60E0A2F94BD}"/>
                </c:ext>
              </c:extLst>
            </c:dLbl>
            <c:dLbl>
              <c:idx val="3010"/>
              <c:tx>
                <c:rich>
                  <a:bodyPr/>
                  <a:lstStyle/>
                  <a:p>
                    <a:fld id="{1E35BAFE-A775-4025-81EB-F1407A4578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2-4AD7-4CF1-A9AE-C60E0A2F94BD}"/>
                </c:ext>
              </c:extLst>
            </c:dLbl>
            <c:dLbl>
              <c:idx val="3011"/>
              <c:tx>
                <c:rich>
                  <a:bodyPr/>
                  <a:lstStyle/>
                  <a:p>
                    <a:fld id="{8945049E-BD8F-49A4-9607-715C57FF7B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3-4AD7-4CF1-A9AE-C60E0A2F94BD}"/>
                </c:ext>
              </c:extLst>
            </c:dLbl>
            <c:dLbl>
              <c:idx val="3012"/>
              <c:tx>
                <c:rich>
                  <a:bodyPr/>
                  <a:lstStyle/>
                  <a:p>
                    <a:fld id="{5C277463-1C48-4212-B6A8-7FB201C4EE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4-4AD7-4CF1-A9AE-C60E0A2F94BD}"/>
                </c:ext>
              </c:extLst>
            </c:dLbl>
            <c:dLbl>
              <c:idx val="3013"/>
              <c:tx>
                <c:rich>
                  <a:bodyPr/>
                  <a:lstStyle/>
                  <a:p>
                    <a:fld id="{1EC4B0B0-F2A7-42EF-BE57-18EAD64BF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5-4AD7-4CF1-A9AE-C60E0A2F94BD}"/>
                </c:ext>
              </c:extLst>
            </c:dLbl>
            <c:dLbl>
              <c:idx val="3014"/>
              <c:tx>
                <c:rich>
                  <a:bodyPr/>
                  <a:lstStyle/>
                  <a:p>
                    <a:fld id="{723536BD-7177-4C64-BCF0-42D3D9A1C8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6-4AD7-4CF1-A9AE-C60E0A2F94BD}"/>
                </c:ext>
              </c:extLst>
            </c:dLbl>
            <c:dLbl>
              <c:idx val="3015"/>
              <c:tx>
                <c:rich>
                  <a:bodyPr/>
                  <a:lstStyle/>
                  <a:p>
                    <a:fld id="{699C3C69-F889-40DE-8DC7-2E18DBD8B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7-4AD7-4CF1-A9AE-C60E0A2F94BD}"/>
                </c:ext>
              </c:extLst>
            </c:dLbl>
            <c:dLbl>
              <c:idx val="3016"/>
              <c:tx>
                <c:rich>
                  <a:bodyPr/>
                  <a:lstStyle/>
                  <a:p>
                    <a:fld id="{49AA4200-240B-49D4-9473-562C825AE8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8-4AD7-4CF1-A9AE-C60E0A2F94BD}"/>
                </c:ext>
              </c:extLst>
            </c:dLbl>
            <c:dLbl>
              <c:idx val="3017"/>
              <c:tx>
                <c:rich>
                  <a:bodyPr/>
                  <a:lstStyle/>
                  <a:p>
                    <a:fld id="{70918235-42C3-4906-BF7F-C2F2F0020E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9-4AD7-4CF1-A9AE-C60E0A2F94BD}"/>
                </c:ext>
              </c:extLst>
            </c:dLbl>
            <c:dLbl>
              <c:idx val="3018"/>
              <c:tx>
                <c:rich>
                  <a:bodyPr/>
                  <a:lstStyle/>
                  <a:p>
                    <a:fld id="{B1889E1C-417B-402B-A615-0D44FBC50C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A-4AD7-4CF1-A9AE-C60E0A2F94BD}"/>
                </c:ext>
              </c:extLst>
            </c:dLbl>
            <c:dLbl>
              <c:idx val="3019"/>
              <c:tx>
                <c:rich>
                  <a:bodyPr/>
                  <a:lstStyle/>
                  <a:p>
                    <a:fld id="{DC63D172-E18C-473F-8BE3-BDFA6F9F97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B-4AD7-4CF1-A9AE-C60E0A2F94BD}"/>
                </c:ext>
              </c:extLst>
            </c:dLbl>
            <c:dLbl>
              <c:idx val="3020"/>
              <c:tx>
                <c:rich>
                  <a:bodyPr/>
                  <a:lstStyle/>
                  <a:p>
                    <a:fld id="{357B3A27-3C91-4039-8D72-FFC39B992B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C-4AD7-4CF1-A9AE-C60E0A2F94BD}"/>
                </c:ext>
              </c:extLst>
            </c:dLbl>
            <c:dLbl>
              <c:idx val="3021"/>
              <c:tx>
                <c:rich>
                  <a:bodyPr/>
                  <a:lstStyle/>
                  <a:p>
                    <a:fld id="{47C3AE6C-012A-4EBD-8E6E-61A987E4AC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D-4AD7-4CF1-A9AE-C60E0A2F94BD}"/>
                </c:ext>
              </c:extLst>
            </c:dLbl>
            <c:dLbl>
              <c:idx val="3022"/>
              <c:tx>
                <c:rich>
                  <a:bodyPr/>
                  <a:lstStyle/>
                  <a:p>
                    <a:fld id="{DD94FD21-774E-4955-893B-22E88007FB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E-4AD7-4CF1-A9AE-C60E0A2F94BD}"/>
                </c:ext>
              </c:extLst>
            </c:dLbl>
            <c:dLbl>
              <c:idx val="3023"/>
              <c:tx>
                <c:rich>
                  <a:bodyPr/>
                  <a:lstStyle/>
                  <a:p>
                    <a:fld id="{38259CA6-680B-470F-80CB-0368EED3E6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F-4AD7-4CF1-A9AE-C60E0A2F94BD}"/>
                </c:ext>
              </c:extLst>
            </c:dLbl>
            <c:dLbl>
              <c:idx val="3024"/>
              <c:tx>
                <c:rich>
                  <a:bodyPr/>
                  <a:lstStyle/>
                  <a:p>
                    <a:fld id="{0FC74883-7056-4D9E-B6BD-A4DFB5FD4A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0-4AD7-4CF1-A9AE-C60E0A2F94BD}"/>
                </c:ext>
              </c:extLst>
            </c:dLbl>
            <c:dLbl>
              <c:idx val="3025"/>
              <c:tx>
                <c:rich>
                  <a:bodyPr/>
                  <a:lstStyle/>
                  <a:p>
                    <a:fld id="{05753E39-C025-48B7-9BC9-09D8E7BE9F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1-4AD7-4CF1-A9AE-C60E0A2F94BD}"/>
                </c:ext>
              </c:extLst>
            </c:dLbl>
            <c:dLbl>
              <c:idx val="3026"/>
              <c:tx>
                <c:rich>
                  <a:bodyPr/>
                  <a:lstStyle/>
                  <a:p>
                    <a:fld id="{AC851016-97D1-4C98-BFE5-E76ACD50A8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2-4AD7-4CF1-A9AE-C60E0A2F94BD}"/>
                </c:ext>
              </c:extLst>
            </c:dLbl>
            <c:dLbl>
              <c:idx val="3027"/>
              <c:tx>
                <c:rich>
                  <a:bodyPr/>
                  <a:lstStyle/>
                  <a:p>
                    <a:fld id="{3531637A-DA23-46D7-976F-3B35636CA0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3-4AD7-4CF1-A9AE-C60E0A2F94BD}"/>
                </c:ext>
              </c:extLst>
            </c:dLbl>
            <c:dLbl>
              <c:idx val="3028"/>
              <c:tx>
                <c:rich>
                  <a:bodyPr/>
                  <a:lstStyle/>
                  <a:p>
                    <a:fld id="{ABDDCDBD-B6B1-4390-B980-11EA742EB2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4-4AD7-4CF1-A9AE-C60E0A2F94BD}"/>
                </c:ext>
              </c:extLst>
            </c:dLbl>
            <c:dLbl>
              <c:idx val="3029"/>
              <c:tx>
                <c:rich>
                  <a:bodyPr/>
                  <a:lstStyle/>
                  <a:p>
                    <a:fld id="{24A40EFA-AB59-46E5-956E-F7343A12F1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5-4AD7-4CF1-A9AE-C60E0A2F94BD}"/>
                </c:ext>
              </c:extLst>
            </c:dLbl>
            <c:dLbl>
              <c:idx val="3030"/>
              <c:tx>
                <c:rich>
                  <a:bodyPr/>
                  <a:lstStyle/>
                  <a:p>
                    <a:fld id="{B310312A-0B8A-4DCA-A072-6F433110EF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6-4AD7-4CF1-A9AE-C60E0A2F94BD}"/>
                </c:ext>
              </c:extLst>
            </c:dLbl>
            <c:dLbl>
              <c:idx val="3031"/>
              <c:tx>
                <c:rich>
                  <a:bodyPr/>
                  <a:lstStyle/>
                  <a:p>
                    <a:fld id="{CEC9D526-D6A5-490F-8915-6D6951A163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7-4AD7-4CF1-A9AE-C60E0A2F94BD}"/>
                </c:ext>
              </c:extLst>
            </c:dLbl>
            <c:dLbl>
              <c:idx val="3032"/>
              <c:tx>
                <c:rich>
                  <a:bodyPr/>
                  <a:lstStyle/>
                  <a:p>
                    <a:fld id="{CC62174F-886C-4497-94EA-2734BA418C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8-4AD7-4CF1-A9AE-C60E0A2F94BD}"/>
                </c:ext>
              </c:extLst>
            </c:dLbl>
            <c:dLbl>
              <c:idx val="3033"/>
              <c:tx>
                <c:rich>
                  <a:bodyPr/>
                  <a:lstStyle/>
                  <a:p>
                    <a:fld id="{55297D1E-17CD-427B-A497-63375943ED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9-4AD7-4CF1-A9AE-C60E0A2F94BD}"/>
                </c:ext>
              </c:extLst>
            </c:dLbl>
            <c:dLbl>
              <c:idx val="3034"/>
              <c:tx>
                <c:rich>
                  <a:bodyPr/>
                  <a:lstStyle/>
                  <a:p>
                    <a:fld id="{0AD57033-DE35-4E2D-B8D7-316B4C11D4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A-4AD7-4CF1-A9AE-C60E0A2F94BD}"/>
                </c:ext>
              </c:extLst>
            </c:dLbl>
            <c:dLbl>
              <c:idx val="3035"/>
              <c:tx>
                <c:rich>
                  <a:bodyPr/>
                  <a:lstStyle/>
                  <a:p>
                    <a:fld id="{C593DC2E-43FA-47A3-8A22-27A761ADCA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B-4AD7-4CF1-A9AE-C60E0A2F94BD}"/>
                </c:ext>
              </c:extLst>
            </c:dLbl>
            <c:dLbl>
              <c:idx val="3036"/>
              <c:tx>
                <c:rich>
                  <a:bodyPr/>
                  <a:lstStyle/>
                  <a:p>
                    <a:fld id="{DEA8C4BD-8E7A-4FB0-B9F7-DDF022F217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C-4AD7-4CF1-A9AE-C60E0A2F94BD}"/>
                </c:ext>
              </c:extLst>
            </c:dLbl>
            <c:dLbl>
              <c:idx val="3037"/>
              <c:tx>
                <c:rich>
                  <a:bodyPr/>
                  <a:lstStyle/>
                  <a:p>
                    <a:fld id="{5C816F55-9F72-4F61-802B-8D5467F524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D-4AD7-4CF1-A9AE-C60E0A2F94BD}"/>
                </c:ext>
              </c:extLst>
            </c:dLbl>
            <c:dLbl>
              <c:idx val="3038"/>
              <c:tx>
                <c:rich>
                  <a:bodyPr/>
                  <a:lstStyle/>
                  <a:p>
                    <a:fld id="{EEE23A96-EB7E-41B5-AE3C-BCFB839630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E-4AD7-4CF1-A9AE-C60E0A2F94BD}"/>
                </c:ext>
              </c:extLst>
            </c:dLbl>
            <c:dLbl>
              <c:idx val="3039"/>
              <c:tx>
                <c:rich>
                  <a:bodyPr/>
                  <a:lstStyle/>
                  <a:p>
                    <a:fld id="{578448DF-CD3C-4DD4-897C-A901DCDA49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F-4AD7-4CF1-A9AE-C60E0A2F94BD}"/>
                </c:ext>
              </c:extLst>
            </c:dLbl>
            <c:dLbl>
              <c:idx val="3040"/>
              <c:tx>
                <c:rich>
                  <a:bodyPr/>
                  <a:lstStyle/>
                  <a:p>
                    <a:fld id="{A117275B-9CFC-4731-846E-362C7BF9E4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0-4AD7-4CF1-A9AE-C60E0A2F94BD}"/>
                </c:ext>
              </c:extLst>
            </c:dLbl>
            <c:dLbl>
              <c:idx val="3041"/>
              <c:tx>
                <c:rich>
                  <a:bodyPr/>
                  <a:lstStyle/>
                  <a:p>
                    <a:fld id="{1AB6A661-7ED2-49C8-B699-B9B87E511E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1-4AD7-4CF1-A9AE-C60E0A2F94BD}"/>
                </c:ext>
              </c:extLst>
            </c:dLbl>
            <c:dLbl>
              <c:idx val="3042"/>
              <c:tx>
                <c:rich>
                  <a:bodyPr/>
                  <a:lstStyle/>
                  <a:p>
                    <a:fld id="{4A4A76D5-2161-4EBA-93C4-258F25A145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2-4AD7-4CF1-A9AE-C60E0A2F94BD}"/>
                </c:ext>
              </c:extLst>
            </c:dLbl>
            <c:dLbl>
              <c:idx val="3043"/>
              <c:tx>
                <c:rich>
                  <a:bodyPr/>
                  <a:lstStyle/>
                  <a:p>
                    <a:fld id="{EAE44286-14D0-4E81-BB40-A13D268534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3-4AD7-4CF1-A9AE-C60E0A2F94BD}"/>
                </c:ext>
              </c:extLst>
            </c:dLbl>
            <c:dLbl>
              <c:idx val="3044"/>
              <c:tx>
                <c:rich>
                  <a:bodyPr/>
                  <a:lstStyle/>
                  <a:p>
                    <a:fld id="{7F7A33AF-7F23-4A3E-ABE4-C233897E56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4-4AD7-4CF1-A9AE-C60E0A2F94BD}"/>
                </c:ext>
              </c:extLst>
            </c:dLbl>
            <c:dLbl>
              <c:idx val="3045"/>
              <c:tx>
                <c:rich>
                  <a:bodyPr/>
                  <a:lstStyle/>
                  <a:p>
                    <a:fld id="{89C484C7-CF02-46EC-8C07-E22A206276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5-4AD7-4CF1-A9AE-C60E0A2F94BD}"/>
                </c:ext>
              </c:extLst>
            </c:dLbl>
            <c:dLbl>
              <c:idx val="3046"/>
              <c:tx>
                <c:rich>
                  <a:bodyPr/>
                  <a:lstStyle/>
                  <a:p>
                    <a:fld id="{003A02C8-2E6B-4604-8FEB-72FFF48EF2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6-4AD7-4CF1-A9AE-C60E0A2F94BD}"/>
                </c:ext>
              </c:extLst>
            </c:dLbl>
            <c:dLbl>
              <c:idx val="3047"/>
              <c:tx>
                <c:rich>
                  <a:bodyPr/>
                  <a:lstStyle/>
                  <a:p>
                    <a:fld id="{CC3B07A3-BC4F-463E-B7BB-F260A9DE5F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7-4AD7-4CF1-A9AE-C60E0A2F94BD}"/>
                </c:ext>
              </c:extLst>
            </c:dLbl>
            <c:dLbl>
              <c:idx val="3048"/>
              <c:tx>
                <c:rich>
                  <a:bodyPr/>
                  <a:lstStyle/>
                  <a:p>
                    <a:fld id="{9B822661-4063-41CE-AB96-D4FD1555B8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8-4AD7-4CF1-A9AE-C60E0A2F94BD}"/>
                </c:ext>
              </c:extLst>
            </c:dLbl>
            <c:dLbl>
              <c:idx val="3049"/>
              <c:tx>
                <c:rich>
                  <a:bodyPr/>
                  <a:lstStyle/>
                  <a:p>
                    <a:fld id="{F3580D44-5D0E-4DC5-8699-551D61BED8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9-4AD7-4CF1-A9AE-C60E0A2F94BD}"/>
                </c:ext>
              </c:extLst>
            </c:dLbl>
            <c:dLbl>
              <c:idx val="3050"/>
              <c:tx>
                <c:rich>
                  <a:bodyPr/>
                  <a:lstStyle/>
                  <a:p>
                    <a:fld id="{AB6AB4D7-5437-413D-A023-5CE29884AE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A-4AD7-4CF1-A9AE-C60E0A2F94BD}"/>
                </c:ext>
              </c:extLst>
            </c:dLbl>
            <c:dLbl>
              <c:idx val="3051"/>
              <c:tx>
                <c:rich>
                  <a:bodyPr/>
                  <a:lstStyle/>
                  <a:p>
                    <a:fld id="{71E313ED-8010-4605-A2E1-E6BEDCAF85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B-4AD7-4CF1-A9AE-C60E0A2F94BD}"/>
                </c:ext>
              </c:extLst>
            </c:dLbl>
            <c:dLbl>
              <c:idx val="3052"/>
              <c:tx>
                <c:rich>
                  <a:bodyPr/>
                  <a:lstStyle/>
                  <a:p>
                    <a:fld id="{A4F9DFD0-57C2-4EF4-AA53-95C0D5928B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C-4AD7-4CF1-A9AE-C60E0A2F94BD}"/>
                </c:ext>
              </c:extLst>
            </c:dLbl>
            <c:dLbl>
              <c:idx val="3053"/>
              <c:tx>
                <c:rich>
                  <a:bodyPr/>
                  <a:lstStyle/>
                  <a:p>
                    <a:fld id="{028EE2E4-23C6-40A9-A30C-471955BBF9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D-4AD7-4CF1-A9AE-C60E0A2F94BD}"/>
                </c:ext>
              </c:extLst>
            </c:dLbl>
            <c:dLbl>
              <c:idx val="3054"/>
              <c:tx>
                <c:rich>
                  <a:bodyPr/>
                  <a:lstStyle/>
                  <a:p>
                    <a:fld id="{B366A466-F77D-440F-A413-5C70229C2C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E-4AD7-4CF1-A9AE-C60E0A2F94BD}"/>
                </c:ext>
              </c:extLst>
            </c:dLbl>
            <c:dLbl>
              <c:idx val="3055"/>
              <c:tx>
                <c:rich>
                  <a:bodyPr/>
                  <a:lstStyle/>
                  <a:p>
                    <a:fld id="{D28E56AF-813C-4195-A89D-5E4C4BC420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F-4AD7-4CF1-A9AE-C60E0A2F94BD}"/>
                </c:ext>
              </c:extLst>
            </c:dLbl>
            <c:dLbl>
              <c:idx val="3056"/>
              <c:tx>
                <c:rich>
                  <a:bodyPr/>
                  <a:lstStyle/>
                  <a:p>
                    <a:fld id="{B645178C-FE16-468E-83C5-8B1460970B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0-4AD7-4CF1-A9AE-C60E0A2F94BD}"/>
                </c:ext>
              </c:extLst>
            </c:dLbl>
            <c:dLbl>
              <c:idx val="3057"/>
              <c:tx>
                <c:rich>
                  <a:bodyPr/>
                  <a:lstStyle/>
                  <a:p>
                    <a:fld id="{B0598391-8FB1-4360-8F0A-251CBAF285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1-4AD7-4CF1-A9AE-C60E0A2F94BD}"/>
                </c:ext>
              </c:extLst>
            </c:dLbl>
            <c:dLbl>
              <c:idx val="3058"/>
              <c:tx>
                <c:rich>
                  <a:bodyPr/>
                  <a:lstStyle/>
                  <a:p>
                    <a:fld id="{DE98923B-C2B6-4E20-942E-2FED40EBC8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2-4AD7-4CF1-A9AE-C60E0A2F94BD}"/>
                </c:ext>
              </c:extLst>
            </c:dLbl>
            <c:dLbl>
              <c:idx val="3059"/>
              <c:tx>
                <c:rich>
                  <a:bodyPr/>
                  <a:lstStyle/>
                  <a:p>
                    <a:fld id="{C4C15600-FD5B-4330-860B-662F884F9E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3-4AD7-4CF1-A9AE-C60E0A2F94BD}"/>
                </c:ext>
              </c:extLst>
            </c:dLbl>
            <c:dLbl>
              <c:idx val="3060"/>
              <c:tx>
                <c:rich>
                  <a:bodyPr/>
                  <a:lstStyle/>
                  <a:p>
                    <a:fld id="{95AFF734-96A5-46E3-8156-DBAD95BB0C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4-4AD7-4CF1-A9AE-C60E0A2F94BD}"/>
                </c:ext>
              </c:extLst>
            </c:dLbl>
            <c:dLbl>
              <c:idx val="3061"/>
              <c:tx>
                <c:rich>
                  <a:bodyPr/>
                  <a:lstStyle/>
                  <a:p>
                    <a:fld id="{5073EE57-2F8B-46E9-92A1-ABD0B2BD38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5-4AD7-4CF1-A9AE-C60E0A2F94BD}"/>
                </c:ext>
              </c:extLst>
            </c:dLbl>
            <c:dLbl>
              <c:idx val="3062"/>
              <c:tx>
                <c:rich>
                  <a:bodyPr/>
                  <a:lstStyle/>
                  <a:p>
                    <a:fld id="{4B2344FD-2B3A-4831-AF3B-6BCAC935C6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6-4AD7-4CF1-A9AE-C60E0A2F94BD}"/>
                </c:ext>
              </c:extLst>
            </c:dLbl>
            <c:dLbl>
              <c:idx val="3063"/>
              <c:tx>
                <c:rich>
                  <a:bodyPr/>
                  <a:lstStyle/>
                  <a:p>
                    <a:fld id="{C3FDAB08-D14B-4F74-A8C7-6E96379E49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7-4AD7-4CF1-A9AE-C60E0A2F94BD}"/>
                </c:ext>
              </c:extLst>
            </c:dLbl>
            <c:dLbl>
              <c:idx val="3064"/>
              <c:tx>
                <c:rich>
                  <a:bodyPr/>
                  <a:lstStyle/>
                  <a:p>
                    <a:fld id="{BF6DB390-BE1C-414D-A27A-DE29D5D53E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8-4AD7-4CF1-A9AE-C60E0A2F94BD}"/>
                </c:ext>
              </c:extLst>
            </c:dLbl>
            <c:dLbl>
              <c:idx val="3065"/>
              <c:tx>
                <c:rich>
                  <a:bodyPr/>
                  <a:lstStyle/>
                  <a:p>
                    <a:fld id="{22AF5B3A-3DA4-4E00-A1D9-D65A4E170C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9-4AD7-4CF1-A9AE-C60E0A2F94BD}"/>
                </c:ext>
              </c:extLst>
            </c:dLbl>
            <c:dLbl>
              <c:idx val="3066"/>
              <c:tx>
                <c:rich>
                  <a:bodyPr/>
                  <a:lstStyle/>
                  <a:p>
                    <a:fld id="{FD2993CA-509D-4EA2-ABB9-62F6911C56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A-4AD7-4CF1-A9AE-C60E0A2F94BD}"/>
                </c:ext>
              </c:extLst>
            </c:dLbl>
            <c:dLbl>
              <c:idx val="3067"/>
              <c:tx>
                <c:rich>
                  <a:bodyPr/>
                  <a:lstStyle/>
                  <a:p>
                    <a:fld id="{021AFDFE-C10F-4FAD-9DBC-19F6AE57A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B-4AD7-4CF1-A9AE-C60E0A2F94BD}"/>
                </c:ext>
              </c:extLst>
            </c:dLbl>
            <c:dLbl>
              <c:idx val="3068"/>
              <c:tx>
                <c:rich>
                  <a:bodyPr/>
                  <a:lstStyle/>
                  <a:p>
                    <a:fld id="{3FCEDE07-C019-4064-8A4D-538836A274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C-4AD7-4CF1-A9AE-C60E0A2F94BD}"/>
                </c:ext>
              </c:extLst>
            </c:dLbl>
            <c:dLbl>
              <c:idx val="3069"/>
              <c:tx>
                <c:rich>
                  <a:bodyPr/>
                  <a:lstStyle/>
                  <a:p>
                    <a:fld id="{68575FDF-B66A-456E-B05E-1EF8EC8EB8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D-4AD7-4CF1-A9AE-C60E0A2F94BD}"/>
                </c:ext>
              </c:extLst>
            </c:dLbl>
            <c:dLbl>
              <c:idx val="3070"/>
              <c:tx>
                <c:rich>
                  <a:bodyPr/>
                  <a:lstStyle/>
                  <a:p>
                    <a:fld id="{9AA844F6-B17D-4533-8162-EEB30F0377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E-4AD7-4CF1-A9AE-C60E0A2F94BD}"/>
                </c:ext>
              </c:extLst>
            </c:dLbl>
            <c:dLbl>
              <c:idx val="3071"/>
              <c:tx>
                <c:rich>
                  <a:bodyPr/>
                  <a:lstStyle/>
                  <a:p>
                    <a:fld id="{33BCC875-A39B-4240-88E2-8B58B2E16D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F-4AD7-4CF1-A9AE-C60E0A2F94BD}"/>
                </c:ext>
              </c:extLst>
            </c:dLbl>
            <c:dLbl>
              <c:idx val="3072"/>
              <c:tx>
                <c:rich>
                  <a:bodyPr/>
                  <a:lstStyle/>
                  <a:p>
                    <a:fld id="{5A0C00DD-2FC7-4EED-A788-D5425B8838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0-4AD7-4CF1-A9AE-C60E0A2F94BD}"/>
                </c:ext>
              </c:extLst>
            </c:dLbl>
            <c:dLbl>
              <c:idx val="3073"/>
              <c:tx>
                <c:rich>
                  <a:bodyPr/>
                  <a:lstStyle/>
                  <a:p>
                    <a:fld id="{CB014AAB-6D38-4E01-9A8B-96A3ED6EA2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1-4AD7-4CF1-A9AE-C60E0A2F94BD}"/>
                </c:ext>
              </c:extLst>
            </c:dLbl>
            <c:dLbl>
              <c:idx val="3074"/>
              <c:tx>
                <c:rich>
                  <a:bodyPr/>
                  <a:lstStyle/>
                  <a:p>
                    <a:fld id="{276D214E-D7A7-4C70-B114-96A0463887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2-4AD7-4CF1-A9AE-C60E0A2F94BD}"/>
                </c:ext>
              </c:extLst>
            </c:dLbl>
            <c:dLbl>
              <c:idx val="3075"/>
              <c:tx>
                <c:rich>
                  <a:bodyPr/>
                  <a:lstStyle/>
                  <a:p>
                    <a:fld id="{B27CB3CA-3E4F-4FDC-93FC-BF7CC6039D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3-4AD7-4CF1-A9AE-C60E0A2F94BD}"/>
                </c:ext>
              </c:extLst>
            </c:dLbl>
            <c:dLbl>
              <c:idx val="3076"/>
              <c:tx>
                <c:rich>
                  <a:bodyPr/>
                  <a:lstStyle/>
                  <a:p>
                    <a:fld id="{75A66B11-E81B-448A-BB53-0753AD3DD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4-4AD7-4CF1-A9AE-C60E0A2F94BD}"/>
                </c:ext>
              </c:extLst>
            </c:dLbl>
            <c:dLbl>
              <c:idx val="3077"/>
              <c:tx>
                <c:rich>
                  <a:bodyPr/>
                  <a:lstStyle/>
                  <a:p>
                    <a:fld id="{2C70DB41-B629-47D9-A820-96523671FD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5-4AD7-4CF1-A9AE-C60E0A2F94BD}"/>
                </c:ext>
              </c:extLst>
            </c:dLbl>
            <c:dLbl>
              <c:idx val="3078"/>
              <c:tx>
                <c:rich>
                  <a:bodyPr/>
                  <a:lstStyle/>
                  <a:p>
                    <a:fld id="{598454DC-B40F-424D-893B-D9AB28FE55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6-4AD7-4CF1-A9AE-C60E0A2F94BD}"/>
                </c:ext>
              </c:extLst>
            </c:dLbl>
            <c:dLbl>
              <c:idx val="3079"/>
              <c:tx>
                <c:rich>
                  <a:bodyPr/>
                  <a:lstStyle/>
                  <a:p>
                    <a:fld id="{D13645C5-566D-4CB0-B0B8-14721053B6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7-4AD7-4CF1-A9AE-C60E0A2F94BD}"/>
                </c:ext>
              </c:extLst>
            </c:dLbl>
            <c:dLbl>
              <c:idx val="3080"/>
              <c:tx>
                <c:rich>
                  <a:bodyPr/>
                  <a:lstStyle/>
                  <a:p>
                    <a:fld id="{9FA49485-37C4-427A-B2E9-C918775DDA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8-4AD7-4CF1-A9AE-C60E0A2F94BD}"/>
                </c:ext>
              </c:extLst>
            </c:dLbl>
            <c:dLbl>
              <c:idx val="3081"/>
              <c:tx>
                <c:rich>
                  <a:bodyPr/>
                  <a:lstStyle/>
                  <a:p>
                    <a:fld id="{3594A008-8B7D-4322-87F8-BD4A1C78E7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9-4AD7-4CF1-A9AE-C60E0A2F94BD}"/>
                </c:ext>
              </c:extLst>
            </c:dLbl>
            <c:dLbl>
              <c:idx val="3082"/>
              <c:tx>
                <c:rich>
                  <a:bodyPr/>
                  <a:lstStyle/>
                  <a:p>
                    <a:fld id="{097D8BF9-2B12-4CDE-B82F-BAB34807F5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A-4AD7-4CF1-A9AE-C60E0A2F94BD}"/>
                </c:ext>
              </c:extLst>
            </c:dLbl>
            <c:dLbl>
              <c:idx val="3083"/>
              <c:tx>
                <c:rich>
                  <a:bodyPr/>
                  <a:lstStyle/>
                  <a:p>
                    <a:fld id="{BAB8245E-121C-4D8A-9D12-4B19349FB3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B-4AD7-4CF1-A9AE-C60E0A2F94BD}"/>
                </c:ext>
              </c:extLst>
            </c:dLbl>
            <c:dLbl>
              <c:idx val="3084"/>
              <c:tx>
                <c:rich>
                  <a:bodyPr/>
                  <a:lstStyle/>
                  <a:p>
                    <a:fld id="{F21D638F-5AFA-4CB0-AA35-5647C43224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C-4AD7-4CF1-A9AE-C60E0A2F94BD}"/>
                </c:ext>
              </c:extLst>
            </c:dLbl>
            <c:dLbl>
              <c:idx val="3085"/>
              <c:tx>
                <c:rich>
                  <a:bodyPr/>
                  <a:lstStyle/>
                  <a:p>
                    <a:fld id="{8F254DCB-2A42-4DC6-98DE-7B03ECA6C6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D-4AD7-4CF1-A9AE-C60E0A2F94BD}"/>
                </c:ext>
              </c:extLst>
            </c:dLbl>
            <c:dLbl>
              <c:idx val="3086"/>
              <c:tx>
                <c:rich>
                  <a:bodyPr/>
                  <a:lstStyle/>
                  <a:p>
                    <a:fld id="{D1D1F90E-A6F8-4890-AF74-B8A18BE408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E-4AD7-4CF1-A9AE-C60E0A2F94BD}"/>
                </c:ext>
              </c:extLst>
            </c:dLbl>
            <c:dLbl>
              <c:idx val="3087"/>
              <c:tx>
                <c:rich>
                  <a:bodyPr/>
                  <a:lstStyle/>
                  <a:p>
                    <a:fld id="{3FAA692A-031F-4845-93C1-8F32F74EAB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F-4AD7-4CF1-A9AE-C60E0A2F94BD}"/>
                </c:ext>
              </c:extLst>
            </c:dLbl>
            <c:dLbl>
              <c:idx val="3088"/>
              <c:tx>
                <c:rich>
                  <a:bodyPr/>
                  <a:lstStyle/>
                  <a:p>
                    <a:fld id="{40FA8F7A-DC45-4C04-97B6-2F5D66078C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0-4AD7-4CF1-A9AE-C60E0A2F94BD}"/>
                </c:ext>
              </c:extLst>
            </c:dLbl>
            <c:dLbl>
              <c:idx val="3089"/>
              <c:tx>
                <c:rich>
                  <a:bodyPr/>
                  <a:lstStyle/>
                  <a:p>
                    <a:fld id="{2B12DB54-E572-4586-B47D-9E77E91599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1-4AD7-4CF1-A9AE-C60E0A2F94BD}"/>
                </c:ext>
              </c:extLst>
            </c:dLbl>
            <c:dLbl>
              <c:idx val="3090"/>
              <c:tx>
                <c:rich>
                  <a:bodyPr/>
                  <a:lstStyle/>
                  <a:p>
                    <a:fld id="{7754530E-3539-4C8F-B708-40392C34D7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2-4AD7-4CF1-A9AE-C60E0A2F94BD}"/>
                </c:ext>
              </c:extLst>
            </c:dLbl>
            <c:dLbl>
              <c:idx val="3091"/>
              <c:tx>
                <c:rich>
                  <a:bodyPr/>
                  <a:lstStyle/>
                  <a:p>
                    <a:fld id="{B7389285-A61A-4DF7-8F37-25CA3CB8F4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3-4AD7-4CF1-A9AE-C60E0A2F94BD}"/>
                </c:ext>
              </c:extLst>
            </c:dLbl>
            <c:dLbl>
              <c:idx val="3092"/>
              <c:tx>
                <c:rich>
                  <a:bodyPr/>
                  <a:lstStyle/>
                  <a:p>
                    <a:fld id="{E36B661A-8723-4E42-92B8-5DB648169D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4-4AD7-4CF1-A9AE-C60E0A2F94BD}"/>
                </c:ext>
              </c:extLst>
            </c:dLbl>
            <c:dLbl>
              <c:idx val="3093"/>
              <c:tx>
                <c:rich>
                  <a:bodyPr/>
                  <a:lstStyle/>
                  <a:p>
                    <a:fld id="{67755B99-BF11-4E5B-9E25-730FFB36F7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5-4AD7-4CF1-A9AE-C60E0A2F94BD}"/>
                </c:ext>
              </c:extLst>
            </c:dLbl>
            <c:dLbl>
              <c:idx val="3094"/>
              <c:tx>
                <c:rich>
                  <a:bodyPr/>
                  <a:lstStyle/>
                  <a:p>
                    <a:fld id="{7BFE00F0-B33F-4A0C-BDF1-DE0DE79377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6-4AD7-4CF1-A9AE-C60E0A2F94BD}"/>
                </c:ext>
              </c:extLst>
            </c:dLbl>
            <c:dLbl>
              <c:idx val="3095"/>
              <c:tx>
                <c:rich>
                  <a:bodyPr/>
                  <a:lstStyle/>
                  <a:p>
                    <a:fld id="{2C93695B-925A-4C3E-BF08-4D44337D20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7-4AD7-4CF1-A9AE-C60E0A2F94BD}"/>
                </c:ext>
              </c:extLst>
            </c:dLbl>
            <c:dLbl>
              <c:idx val="3096"/>
              <c:tx>
                <c:rich>
                  <a:bodyPr/>
                  <a:lstStyle/>
                  <a:p>
                    <a:fld id="{2D4323F8-BADB-4A51-89BF-7980CD498F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8-4AD7-4CF1-A9AE-C60E0A2F94BD}"/>
                </c:ext>
              </c:extLst>
            </c:dLbl>
            <c:dLbl>
              <c:idx val="3097"/>
              <c:tx>
                <c:rich>
                  <a:bodyPr/>
                  <a:lstStyle/>
                  <a:p>
                    <a:fld id="{7A69DBFE-C5D2-4608-BB19-4799A9DE4A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9-4AD7-4CF1-A9AE-C60E0A2F94BD}"/>
                </c:ext>
              </c:extLst>
            </c:dLbl>
            <c:dLbl>
              <c:idx val="3098"/>
              <c:tx>
                <c:rich>
                  <a:bodyPr/>
                  <a:lstStyle/>
                  <a:p>
                    <a:fld id="{C1AB3F3A-8807-4C57-BB7A-5682159BD1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A-4AD7-4CF1-A9AE-C60E0A2F94BD}"/>
                </c:ext>
              </c:extLst>
            </c:dLbl>
            <c:dLbl>
              <c:idx val="3099"/>
              <c:tx>
                <c:rich>
                  <a:bodyPr/>
                  <a:lstStyle/>
                  <a:p>
                    <a:fld id="{7FCDEF24-AA61-4E48-9B64-054DACC219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B-4AD7-4CF1-A9AE-C60E0A2F94BD}"/>
                </c:ext>
              </c:extLst>
            </c:dLbl>
            <c:dLbl>
              <c:idx val="3100"/>
              <c:tx>
                <c:rich>
                  <a:bodyPr/>
                  <a:lstStyle/>
                  <a:p>
                    <a:fld id="{6771C159-AD01-41A5-BC03-CC1FB4BA96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C-4AD7-4CF1-A9AE-C60E0A2F94BD}"/>
                </c:ext>
              </c:extLst>
            </c:dLbl>
            <c:dLbl>
              <c:idx val="3101"/>
              <c:tx>
                <c:rich>
                  <a:bodyPr/>
                  <a:lstStyle/>
                  <a:p>
                    <a:fld id="{5648A81A-F5FA-419B-B49F-3A1B3E362D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D-4AD7-4CF1-A9AE-C60E0A2F94BD}"/>
                </c:ext>
              </c:extLst>
            </c:dLbl>
            <c:dLbl>
              <c:idx val="3102"/>
              <c:tx>
                <c:rich>
                  <a:bodyPr/>
                  <a:lstStyle/>
                  <a:p>
                    <a:fld id="{D5D03C9D-D3CC-4522-8256-9656F507CD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E-4AD7-4CF1-A9AE-C60E0A2F94BD}"/>
                </c:ext>
              </c:extLst>
            </c:dLbl>
            <c:dLbl>
              <c:idx val="3103"/>
              <c:tx>
                <c:rich>
                  <a:bodyPr/>
                  <a:lstStyle/>
                  <a:p>
                    <a:fld id="{35007DAF-4E1C-415B-8EBA-2A4E0873A9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F-4AD7-4CF1-A9AE-C60E0A2F94BD}"/>
                </c:ext>
              </c:extLst>
            </c:dLbl>
            <c:dLbl>
              <c:idx val="3104"/>
              <c:tx>
                <c:rich>
                  <a:bodyPr/>
                  <a:lstStyle/>
                  <a:p>
                    <a:fld id="{106726A9-6E1C-419A-A418-A702572570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0-4AD7-4CF1-A9AE-C60E0A2F94BD}"/>
                </c:ext>
              </c:extLst>
            </c:dLbl>
            <c:dLbl>
              <c:idx val="3105"/>
              <c:tx>
                <c:rich>
                  <a:bodyPr/>
                  <a:lstStyle/>
                  <a:p>
                    <a:fld id="{57074D33-8A6B-4D25-A00A-36608F499B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1-4AD7-4CF1-A9AE-C60E0A2F94BD}"/>
                </c:ext>
              </c:extLst>
            </c:dLbl>
            <c:dLbl>
              <c:idx val="3106"/>
              <c:tx>
                <c:rich>
                  <a:bodyPr/>
                  <a:lstStyle/>
                  <a:p>
                    <a:fld id="{EC7B8389-20F4-4238-B214-DCA4CDFF11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2-4AD7-4CF1-A9AE-C60E0A2F94BD}"/>
                </c:ext>
              </c:extLst>
            </c:dLbl>
            <c:dLbl>
              <c:idx val="3107"/>
              <c:tx>
                <c:rich>
                  <a:bodyPr/>
                  <a:lstStyle/>
                  <a:p>
                    <a:fld id="{D2DBD395-7998-46F4-A605-CA670CC2A4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3-4AD7-4CF1-A9AE-C60E0A2F94BD}"/>
                </c:ext>
              </c:extLst>
            </c:dLbl>
            <c:dLbl>
              <c:idx val="3108"/>
              <c:tx>
                <c:rich>
                  <a:bodyPr/>
                  <a:lstStyle/>
                  <a:p>
                    <a:fld id="{3F14C66F-F4DC-4F73-9D49-AABEF2C023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4-4AD7-4CF1-A9AE-C60E0A2F94BD}"/>
                </c:ext>
              </c:extLst>
            </c:dLbl>
            <c:dLbl>
              <c:idx val="3109"/>
              <c:tx>
                <c:rich>
                  <a:bodyPr/>
                  <a:lstStyle/>
                  <a:p>
                    <a:fld id="{AEA14431-EB7B-4722-89C2-7AE89D75EC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5-4AD7-4CF1-A9AE-C60E0A2F94BD}"/>
                </c:ext>
              </c:extLst>
            </c:dLbl>
            <c:dLbl>
              <c:idx val="3110"/>
              <c:tx>
                <c:rich>
                  <a:bodyPr/>
                  <a:lstStyle/>
                  <a:p>
                    <a:fld id="{07C08BD4-F5A0-405D-8ACB-9BF034D9D4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6-4AD7-4CF1-A9AE-C60E0A2F94BD}"/>
                </c:ext>
              </c:extLst>
            </c:dLbl>
            <c:dLbl>
              <c:idx val="3111"/>
              <c:tx>
                <c:rich>
                  <a:bodyPr/>
                  <a:lstStyle/>
                  <a:p>
                    <a:fld id="{842CDC2B-58D5-4F85-906F-93C750E1C7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7-4AD7-4CF1-A9AE-C60E0A2F94BD}"/>
                </c:ext>
              </c:extLst>
            </c:dLbl>
            <c:dLbl>
              <c:idx val="3112"/>
              <c:tx>
                <c:rich>
                  <a:bodyPr/>
                  <a:lstStyle/>
                  <a:p>
                    <a:fld id="{31083B6A-0E77-47F4-8A2C-582580ECC8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8-4AD7-4CF1-A9AE-C60E0A2F94BD}"/>
                </c:ext>
              </c:extLst>
            </c:dLbl>
            <c:dLbl>
              <c:idx val="3113"/>
              <c:tx>
                <c:rich>
                  <a:bodyPr/>
                  <a:lstStyle/>
                  <a:p>
                    <a:fld id="{35B18A5F-7FEA-4E64-9F68-B459972749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9-4AD7-4CF1-A9AE-C60E0A2F94BD}"/>
                </c:ext>
              </c:extLst>
            </c:dLbl>
            <c:dLbl>
              <c:idx val="3114"/>
              <c:tx>
                <c:rich>
                  <a:bodyPr/>
                  <a:lstStyle/>
                  <a:p>
                    <a:fld id="{977E0255-27F0-4713-9052-1D7DC48655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A-4AD7-4CF1-A9AE-C60E0A2F94BD}"/>
                </c:ext>
              </c:extLst>
            </c:dLbl>
            <c:dLbl>
              <c:idx val="3115"/>
              <c:tx>
                <c:rich>
                  <a:bodyPr/>
                  <a:lstStyle/>
                  <a:p>
                    <a:fld id="{24824365-E8B4-4D71-A3A1-E1E06069F0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B-4AD7-4CF1-A9AE-C60E0A2F94BD}"/>
                </c:ext>
              </c:extLst>
            </c:dLbl>
            <c:dLbl>
              <c:idx val="3116"/>
              <c:tx>
                <c:rich>
                  <a:bodyPr/>
                  <a:lstStyle/>
                  <a:p>
                    <a:fld id="{2847C763-6608-4351-94AF-2E9263E797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C-4AD7-4CF1-A9AE-C60E0A2F94BD}"/>
                </c:ext>
              </c:extLst>
            </c:dLbl>
            <c:dLbl>
              <c:idx val="3117"/>
              <c:tx>
                <c:rich>
                  <a:bodyPr/>
                  <a:lstStyle/>
                  <a:p>
                    <a:fld id="{26612413-218F-4502-9FF9-51C96319D6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D-4AD7-4CF1-A9AE-C60E0A2F94BD}"/>
                </c:ext>
              </c:extLst>
            </c:dLbl>
            <c:dLbl>
              <c:idx val="3118"/>
              <c:tx>
                <c:rich>
                  <a:bodyPr/>
                  <a:lstStyle/>
                  <a:p>
                    <a:fld id="{BE190816-5D34-4A92-AD4C-98888489C3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E-4AD7-4CF1-A9AE-C60E0A2F94BD}"/>
                </c:ext>
              </c:extLst>
            </c:dLbl>
            <c:dLbl>
              <c:idx val="3119"/>
              <c:tx>
                <c:rich>
                  <a:bodyPr/>
                  <a:lstStyle/>
                  <a:p>
                    <a:fld id="{3ACF53E5-6894-4DD4-8454-C32C11A576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F-4AD7-4CF1-A9AE-C60E0A2F94BD}"/>
                </c:ext>
              </c:extLst>
            </c:dLbl>
            <c:dLbl>
              <c:idx val="3120"/>
              <c:tx>
                <c:rich>
                  <a:bodyPr/>
                  <a:lstStyle/>
                  <a:p>
                    <a:fld id="{B0FEAD88-2358-44A2-94F0-9DA53B732D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0-4AD7-4CF1-A9AE-C60E0A2F94BD}"/>
                </c:ext>
              </c:extLst>
            </c:dLbl>
            <c:dLbl>
              <c:idx val="3121"/>
              <c:tx>
                <c:rich>
                  <a:bodyPr/>
                  <a:lstStyle/>
                  <a:p>
                    <a:fld id="{6EC4A1D6-7ECB-440F-9FFE-B033B8A8D9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1-4AD7-4CF1-A9AE-C60E0A2F94BD}"/>
                </c:ext>
              </c:extLst>
            </c:dLbl>
            <c:dLbl>
              <c:idx val="3122"/>
              <c:tx>
                <c:rich>
                  <a:bodyPr/>
                  <a:lstStyle/>
                  <a:p>
                    <a:fld id="{54A778D9-95B2-4F4F-98CA-75C5A5110F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2-4AD7-4CF1-A9AE-C60E0A2F94BD}"/>
                </c:ext>
              </c:extLst>
            </c:dLbl>
            <c:dLbl>
              <c:idx val="3123"/>
              <c:tx>
                <c:rich>
                  <a:bodyPr/>
                  <a:lstStyle/>
                  <a:p>
                    <a:fld id="{02191636-FDF8-4ABD-87D0-C3E4DF8EAD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3-4AD7-4CF1-A9AE-C60E0A2F94BD}"/>
                </c:ext>
              </c:extLst>
            </c:dLbl>
            <c:dLbl>
              <c:idx val="3124"/>
              <c:tx>
                <c:rich>
                  <a:bodyPr/>
                  <a:lstStyle/>
                  <a:p>
                    <a:fld id="{BA51321B-DC38-4AB2-86CA-EE98D77749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4-4AD7-4CF1-A9AE-C60E0A2F94BD}"/>
                </c:ext>
              </c:extLst>
            </c:dLbl>
            <c:dLbl>
              <c:idx val="3125"/>
              <c:tx>
                <c:rich>
                  <a:bodyPr/>
                  <a:lstStyle/>
                  <a:p>
                    <a:fld id="{C27F1DC3-8CC9-4859-97FF-8F7C90DB06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5-4AD7-4CF1-A9AE-C60E0A2F94BD}"/>
                </c:ext>
              </c:extLst>
            </c:dLbl>
            <c:dLbl>
              <c:idx val="3126"/>
              <c:tx>
                <c:rich>
                  <a:bodyPr/>
                  <a:lstStyle/>
                  <a:p>
                    <a:fld id="{4880ECC4-D3B3-4845-A589-1EEB0E1B50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6-4AD7-4CF1-A9AE-C60E0A2F94BD}"/>
                </c:ext>
              </c:extLst>
            </c:dLbl>
            <c:dLbl>
              <c:idx val="3127"/>
              <c:tx>
                <c:rich>
                  <a:bodyPr/>
                  <a:lstStyle/>
                  <a:p>
                    <a:fld id="{B3176134-07F0-44E8-96A5-AE8DC6B6E1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7-4AD7-4CF1-A9AE-C60E0A2F94BD}"/>
                </c:ext>
              </c:extLst>
            </c:dLbl>
            <c:dLbl>
              <c:idx val="3128"/>
              <c:tx>
                <c:rich>
                  <a:bodyPr/>
                  <a:lstStyle/>
                  <a:p>
                    <a:fld id="{EFCBD2B3-169A-4A80-9E28-422545EFB4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8-4AD7-4CF1-A9AE-C60E0A2F94BD}"/>
                </c:ext>
              </c:extLst>
            </c:dLbl>
            <c:dLbl>
              <c:idx val="3129"/>
              <c:tx>
                <c:rich>
                  <a:bodyPr/>
                  <a:lstStyle/>
                  <a:p>
                    <a:fld id="{4ED74710-A07E-463D-9A3C-F21B577837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9-4AD7-4CF1-A9AE-C60E0A2F94BD}"/>
                </c:ext>
              </c:extLst>
            </c:dLbl>
            <c:dLbl>
              <c:idx val="3130"/>
              <c:tx>
                <c:rich>
                  <a:bodyPr/>
                  <a:lstStyle/>
                  <a:p>
                    <a:fld id="{9F679619-5F89-419B-B482-B978964871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A-4AD7-4CF1-A9AE-C60E0A2F94BD}"/>
                </c:ext>
              </c:extLst>
            </c:dLbl>
            <c:dLbl>
              <c:idx val="3131"/>
              <c:tx>
                <c:rich>
                  <a:bodyPr/>
                  <a:lstStyle/>
                  <a:p>
                    <a:fld id="{F15BA919-602E-4EBC-9183-E8E5E90DF3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B-4AD7-4CF1-A9AE-C60E0A2F94BD}"/>
                </c:ext>
              </c:extLst>
            </c:dLbl>
            <c:dLbl>
              <c:idx val="3132"/>
              <c:tx>
                <c:rich>
                  <a:bodyPr/>
                  <a:lstStyle/>
                  <a:p>
                    <a:fld id="{CC66C6CE-F6FD-4C24-B8DC-C20A29C1B9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C-4AD7-4CF1-A9AE-C60E0A2F94BD}"/>
                </c:ext>
              </c:extLst>
            </c:dLbl>
            <c:dLbl>
              <c:idx val="3133"/>
              <c:tx>
                <c:rich>
                  <a:bodyPr/>
                  <a:lstStyle/>
                  <a:p>
                    <a:fld id="{F06F9AC3-B56B-4BA4-A3CC-5C4C228DCE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D-4AD7-4CF1-A9AE-C60E0A2F94BD}"/>
                </c:ext>
              </c:extLst>
            </c:dLbl>
            <c:dLbl>
              <c:idx val="3134"/>
              <c:tx>
                <c:rich>
                  <a:bodyPr/>
                  <a:lstStyle/>
                  <a:p>
                    <a:fld id="{2F6830F3-ED89-46C5-AC37-BE8BD44C2E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E-4AD7-4CF1-A9AE-C60E0A2F94BD}"/>
                </c:ext>
              </c:extLst>
            </c:dLbl>
            <c:dLbl>
              <c:idx val="3135"/>
              <c:tx>
                <c:rich>
                  <a:bodyPr/>
                  <a:lstStyle/>
                  <a:p>
                    <a:fld id="{0F0668DD-C72E-4874-8128-137B276787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F-4AD7-4CF1-A9AE-C60E0A2F94BD}"/>
                </c:ext>
              </c:extLst>
            </c:dLbl>
            <c:dLbl>
              <c:idx val="3136"/>
              <c:tx>
                <c:rich>
                  <a:bodyPr/>
                  <a:lstStyle/>
                  <a:p>
                    <a:fld id="{C5D7B7E0-DBD7-4878-8FFA-E7673DD6AA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0-4AD7-4CF1-A9AE-C60E0A2F94BD}"/>
                </c:ext>
              </c:extLst>
            </c:dLbl>
            <c:dLbl>
              <c:idx val="3137"/>
              <c:tx>
                <c:rich>
                  <a:bodyPr/>
                  <a:lstStyle/>
                  <a:p>
                    <a:fld id="{B31B4B58-E2AF-4FA9-954B-C4285FB393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1-4AD7-4CF1-A9AE-C60E0A2F94BD}"/>
                </c:ext>
              </c:extLst>
            </c:dLbl>
            <c:dLbl>
              <c:idx val="3138"/>
              <c:tx>
                <c:rich>
                  <a:bodyPr/>
                  <a:lstStyle/>
                  <a:p>
                    <a:fld id="{81802F44-9EB2-489E-A9BA-44D5C2ACB1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2-4AD7-4CF1-A9AE-C60E0A2F94BD}"/>
                </c:ext>
              </c:extLst>
            </c:dLbl>
            <c:dLbl>
              <c:idx val="3139"/>
              <c:tx>
                <c:rich>
                  <a:bodyPr/>
                  <a:lstStyle/>
                  <a:p>
                    <a:fld id="{0BB5EC2E-B1C6-4EFA-B1D5-0069FB40FF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3-4AD7-4CF1-A9AE-C60E0A2F94BD}"/>
                </c:ext>
              </c:extLst>
            </c:dLbl>
            <c:dLbl>
              <c:idx val="3140"/>
              <c:tx>
                <c:rich>
                  <a:bodyPr/>
                  <a:lstStyle/>
                  <a:p>
                    <a:fld id="{C3EBCB15-4A12-4E69-8775-6E3F771D2A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4-4AD7-4CF1-A9AE-C60E0A2F94BD}"/>
                </c:ext>
              </c:extLst>
            </c:dLbl>
            <c:dLbl>
              <c:idx val="3141"/>
              <c:tx>
                <c:rich>
                  <a:bodyPr/>
                  <a:lstStyle/>
                  <a:p>
                    <a:fld id="{8CA3E404-BF17-46D4-A2C2-8E714696CC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5-4AD7-4CF1-A9AE-C60E0A2F94BD}"/>
                </c:ext>
              </c:extLst>
            </c:dLbl>
            <c:dLbl>
              <c:idx val="3142"/>
              <c:tx>
                <c:rich>
                  <a:bodyPr/>
                  <a:lstStyle/>
                  <a:p>
                    <a:fld id="{4228965B-A847-4FF0-B2A9-61756EC8BF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6-4AD7-4CF1-A9AE-C60E0A2F94BD}"/>
                </c:ext>
              </c:extLst>
            </c:dLbl>
            <c:dLbl>
              <c:idx val="3143"/>
              <c:tx>
                <c:rich>
                  <a:bodyPr/>
                  <a:lstStyle/>
                  <a:p>
                    <a:fld id="{5EACF04F-0C90-4559-8C2E-03B705B6CF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7-4AD7-4CF1-A9AE-C60E0A2F94BD}"/>
                </c:ext>
              </c:extLst>
            </c:dLbl>
            <c:dLbl>
              <c:idx val="3144"/>
              <c:tx>
                <c:rich>
                  <a:bodyPr/>
                  <a:lstStyle/>
                  <a:p>
                    <a:fld id="{1AAF669F-555D-47D1-9C5D-3C6C2FE2C6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8-4AD7-4CF1-A9AE-C60E0A2F94BD}"/>
                </c:ext>
              </c:extLst>
            </c:dLbl>
            <c:dLbl>
              <c:idx val="3145"/>
              <c:tx>
                <c:rich>
                  <a:bodyPr/>
                  <a:lstStyle/>
                  <a:p>
                    <a:fld id="{4F66DB8A-9F7E-4476-B982-6FFCE68179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9-4AD7-4CF1-A9AE-C60E0A2F94BD}"/>
                </c:ext>
              </c:extLst>
            </c:dLbl>
            <c:dLbl>
              <c:idx val="3146"/>
              <c:tx>
                <c:rich>
                  <a:bodyPr/>
                  <a:lstStyle/>
                  <a:p>
                    <a:fld id="{CBB36BF2-A6A1-4B91-A923-241C79188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A-4AD7-4CF1-A9AE-C60E0A2F94BD}"/>
                </c:ext>
              </c:extLst>
            </c:dLbl>
            <c:dLbl>
              <c:idx val="3147"/>
              <c:tx>
                <c:rich>
                  <a:bodyPr/>
                  <a:lstStyle/>
                  <a:p>
                    <a:fld id="{0B95F4A1-1999-4ABA-85A0-9EF2C87486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B-4AD7-4CF1-A9AE-C60E0A2F94BD}"/>
                </c:ext>
              </c:extLst>
            </c:dLbl>
            <c:dLbl>
              <c:idx val="3148"/>
              <c:tx>
                <c:rich>
                  <a:bodyPr/>
                  <a:lstStyle/>
                  <a:p>
                    <a:fld id="{75D105CD-1C81-49E4-B1A4-A707A4AD72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C-4AD7-4CF1-A9AE-C60E0A2F94BD}"/>
                </c:ext>
              </c:extLst>
            </c:dLbl>
            <c:dLbl>
              <c:idx val="3149"/>
              <c:tx>
                <c:rich>
                  <a:bodyPr/>
                  <a:lstStyle/>
                  <a:p>
                    <a:fld id="{B11A1D3C-3D80-463F-83FC-18840135BB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D-4AD7-4CF1-A9AE-C60E0A2F94BD}"/>
                </c:ext>
              </c:extLst>
            </c:dLbl>
            <c:dLbl>
              <c:idx val="3150"/>
              <c:tx>
                <c:rich>
                  <a:bodyPr/>
                  <a:lstStyle/>
                  <a:p>
                    <a:fld id="{8E009DD1-0C24-4474-BC6E-909F477A73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E-4AD7-4CF1-A9AE-C60E0A2F94BD}"/>
                </c:ext>
              </c:extLst>
            </c:dLbl>
            <c:dLbl>
              <c:idx val="3151"/>
              <c:tx>
                <c:rich>
                  <a:bodyPr/>
                  <a:lstStyle/>
                  <a:p>
                    <a:fld id="{07BB39FC-5C17-4EB2-BB77-2C15BBDA67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F-4AD7-4CF1-A9AE-C60E0A2F94BD}"/>
                </c:ext>
              </c:extLst>
            </c:dLbl>
            <c:dLbl>
              <c:idx val="3152"/>
              <c:tx>
                <c:rich>
                  <a:bodyPr/>
                  <a:lstStyle/>
                  <a:p>
                    <a:fld id="{22F17439-75B2-4500-8C20-CD883AABC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0-4AD7-4CF1-A9AE-C60E0A2F94BD}"/>
                </c:ext>
              </c:extLst>
            </c:dLbl>
            <c:dLbl>
              <c:idx val="3153"/>
              <c:tx>
                <c:rich>
                  <a:bodyPr/>
                  <a:lstStyle/>
                  <a:p>
                    <a:fld id="{5B5D224C-1E33-49ED-9DCB-7DF5153356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1-4AD7-4CF1-A9AE-C60E0A2F94BD}"/>
                </c:ext>
              </c:extLst>
            </c:dLbl>
            <c:dLbl>
              <c:idx val="3154"/>
              <c:tx>
                <c:rich>
                  <a:bodyPr/>
                  <a:lstStyle/>
                  <a:p>
                    <a:fld id="{D7259F1F-D00A-481A-8E3A-3774152CE4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2-4AD7-4CF1-A9AE-C60E0A2F94BD}"/>
                </c:ext>
              </c:extLst>
            </c:dLbl>
            <c:dLbl>
              <c:idx val="3155"/>
              <c:tx>
                <c:rich>
                  <a:bodyPr/>
                  <a:lstStyle/>
                  <a:p>
                    <a:fld id="{867B8F04-9422-4F66-922E-53C8B8E3D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3-4AD7-4CF1-A9AE-C60E0A2F94BD}"/>
                </c:ext>
              </c:extLst>
            </c:dLbl>
            <c:dLbl>
              <c:idx val="3156"/>
              <c:tx>
                <c:rich>
                  <a:bodyPr/>
                  <a:lstStyle/>
                  <a:p>
                    <a:fld id="{9051BE84-AB56-4B8E-85E1-BA68E1AB79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4-4AD7-4CF1-A9AE-C60E0A2F94BD}"/>
                </c:ext>
              </c:extLst>
            </c:dLbl>
            <c:dLbl>
              <c:idx val="3157"/>
              <c:tx>
                <c:rich>
                  <a:bodyPr/>
                  <a:lstStyle/>
                  <a:p>
                    <a:fld id="{9C7F83F8-575B-4E41-BC27-9133202DAD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5-4AD7-4CF1-A9AE-C60E0A2F94BD}"/>
                </c:ext>
              </c:extLst>
            </c:dLbl>
            <c:dLbl>
              <c:idx val="3158"/>
              <c:tx>
                <c:rich>
                  <a:bodyPr/>
                  <a:lstStyle/>
                  <a:p>
                    <a:fld id="{89DBEFE5-1910-4638-B7B6-2A133E4FB5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6-4AD7-4CF1-A9AE-C60E0A2F94BD}"/>
                </c:ext>
              </c:extLst>
            </c:dLbl>
            <c:dLbl>
              <c:idx val="3159"/>
              <c:tx>
                <c:rich>
                  <a:bodyPr/>
                  <a:lstStyle/>
                  <a:p>
                    <a:fld id="{D0C746FC-333D-4591-B61F-0B41F9EE4B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7-4AD7-4CF1-A9AE-C60E0A2F94BD}"/>
                </c:ext>
              </c:extLst>
            </c:dLbl>
            <c:dLbl>
              <c:idx val="3160"/>
              <c:tx>
                <c:rich>
                  <a:bodyPr/>
                  <a:lstStyle/>
                  <a:p>
                    <a:fld id="{FE22852A-33AB-4FB0-BA7B-0EEF9A9614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8-4AD7-4CF1-A9AE-C60E0A2F94BD}"/>
                </c:ext>
              </c:extLst>
            </c:dLbl>
            <c:dLbl>
              <c:idx val="3161"/>
              <c:tx>
                <c:rich>
                  <a:bodyPr/>
                  <a:lstStyle/>
                  <a:p>
                    <a:fld id="{46FECD6B-5079-4D48-84BB-8B94EBDCEA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9-4AD7-4CF1-A9AE-C60E0A2F94BD}"/>
                </c:ext>
              </c:extLst>
            </c:dLbl>
            <c:dLbl>
              <c:idx val="3162"/>
              <c:tx>
                <c:rich>
                  <a:bodyPr/>
                  <a:lstStyle/>
                  <a:p>
                    <a:fld id="{882109DF-5534-4639-B231-9DD159865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A-4AD7-4CF1-A9AE-C60E0A2F94BD}"/>
                </c:ext>
              </c:extLst>
            </c:dLbl>
            <c:dLbl>
              <c:idx val="3163"/>
              <c:tx>
                <c:rich>
                  <a:bodyPr/>
                  <a:lstStyle/>
                  <a:p>
                    <a:fld id="{1CF76322-1593-492C-86C7-2C58C1CFAE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B-4AD7-4CF1-A9AE-C60E0A2F94BD}"/>
                </c:ext>
              </c:extLst>
            </c:dLbl>
            <c:dLbl>
              <c:idx val="3164"/>
              <c:tx>
                <c:rich>
                  <a:bodyPr/>
                  <a:lstStyle/>
                  <a:p>
                    <a:fld id="{6F7F2FC4-77D8-4C0F-AA92-F5AF096B2F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C-4AD7-4CF1-A9AE-C60E0A2F94BD}"/>
                </c:ext>
              </c:extLst>
            </c:dLbl>
            <c:dLbl>
              <c:idx val="3165"/>
              <c:tx>
                <c:rich>
                  <a:bodyPr/>
                  <a:lstStyle/>
                  <a:p>
                    <a:fld id="{85E617F5-57B5-4348-B79A-6C47B590A8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D-4AD7-4CF1-A9AE-C60E0A2F94BD}"/>
                </c:ext>
              </c:extLst>
            </c:dLbl>
            <c:dLbl>
              <c:idx val="3166"/>
              <c:tx>
                <c:rich>
                  <a:bodyPr/>
                  <a:lstStyle/>
                  <a:p>
                    <a:fld id="{24DBC2BB-5B25-47D3-925B-5974478F3E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E-4AD7-4CF1-A9AE-C60E0A2F94BD}"/>
                </c:ext>
              </c:extLst>
            </c:dLbl>
            <c:dLbl>
              <c:idx val="3167"/>
              <c:tx>
                <c:rich>
                  <a:bodyPr/>
                  <a:lstStyle/>
                  <a:p>
                    <a:fld id="{0DFA38E4-053D-4DF5-A504-1084E463D2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F-4AD7-4CF1-A9AE-C60E0A2F94BD}"/>
                </c:ext>
              </c:extLst>
            </c:dLbl>
            <c:dLbl>
              <c:idx val="3168"/>
              <c:tx>
                <c:rich>
                  <a:bodyPr/>
                  <a:lstStyle/>
                  <a:p>
                    <a:fld id="{D53479C5-4585-4697-832A-E026622E3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0-4AD7-4CF1-A9AE-C60E0A2F94BD}"/>
                </c:ext>
              </c:extLst>
            </c:dLbl>
            <c:dLbl>
              <c:idx val="3169"/>
              <c:tx>
                <c:rich>
                  <a:bodyPr/>
                  <a:lstStyle/>
                  <a:p>
                    <a:fld id="{176A19B6-0EA2-4922-9CC4-2B36376E1E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1-4AD7-4CF1-A9AE-C60E0A2F94BD}"/>
                </c:ext>
              </c:extLst>
            </c:dLbl>
            <c:dLbl>
              <c:idx val="3170"/>
              <c:tx>
                <c:rich>
                  <a:bodyPr/>
                  <a:lstStyle/>
                  <a:p>
                    <a:fld id="{44281A4E-9807-411D-B173-2762200D4F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2-4AD7-4CF1-A9AE-C60E0A2F94BD}"/>
                </c:ext>
              </c:extLst>
            </c:dLbl>
            <c:dLbl>
              <c:idx val="3171"/>
              <c:tx>
                <c:rich>
                  <a:bodyPr/>
                  <a:lstStyle/>
                  <a:p>
                    <a:fld id="{2A6FD076-94A0-454B-9F2F-008D63D49E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3-4AD7-4CF1-A9AE-C60E0A2F94BD}"/>
                </c:ext>
              </c:extLst>
            </c:dLbl>
            <c:dLbl>
              <c:idx val="3172"/>
              <c:tx>
                <c:rich>
                  <a:bodyPr/>
                  <a:lstStyle/>
                  <a:p>
                    <a:fld id="{186F0C74-EA18-49B9-A596-63B7FC1D22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4-4AD7-4CF1-A9AE-C60E0A2F94BD}"/>
                </c:ext>
              </c:extLst>
            </c:dLbl>
            <c:dLbl>
              <c:idx val="3173"/>
              <c:tx>
                <c:rich>
                  <a:bodyPr/>
                  <a:lstStyle/>
                  <a:p>
                    <a:fld id="{4629AEDD-855C-4BD9-B1B4-18E366F84B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5-4AD7-4CF1-A9AE-C60E0A2F94BD}"/>
                </c:ext>
              </c:extLst>
            </c:dLbl>
            <c:dLbl>
              <c:idx val="3174"/>
              <c:tx>
                <c:rich>
                  <a:bodyPr/>
                  <a:lstStyle/>
                  <a:p>
                    <a:fld id="{2ED31ABE-0232-4922-9249-B6A712CEE2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6-4AD7-4CF1-A9AE-C60E0A2F94BD}"/>
                </c:ext>
              </c:extLst>
            </c:dLbl>
            <c:dLbl>
              <c:idx val="3175"/>
              <c:tx>
                <c:rich>
                  <a:bodyPr/>
                  <a:lstStyle/>
                  <a:p>
                    <a:fld id="{A6A5E8D3-53BD-4219-9793-3ECEBDD945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7-4AD7-4CF1-A9AE-C60E0A2F94BD}"/>
                </c:ext>
              </c:extLst>
            </c:dLbl>
            <c:dLbl>
              <c:idx val="3176"/>
              <c:tx>
                <c:rich>
                  <a:bodyPr/>
                  <a:lstStyle/>
                  <a:p>
                    <a:fld id="{5682731E-E741-4E65-BB6D-E00CA6B2CF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8-4AD7-4CF1-A9AE-C60E0A2F94BD}"/>
                </c:ext>
              </c:extLst>
            </c:dLbl>
            <c:dLbl>
              <c:idx val="3177"/>
              <c:tx>
                <c:rich>
                  <a:bodyPr/>
                  <a:lstStyle/>
                  <a:p>
                    <a:fld id="{EDB6DA83-2089-4834-B8E1-F9D4A3EB1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9-4AD7-4CF1-A9AE-C60E0A2F94BD}"/>
                </c:ext>
              </c:extLst>
            </c:dLbl>
            <c:dLbl>
              <c:idx val="3178"/>
              <c:tx>
                <c:rich>
                  <a:bodyPr/>
                  <a:lstStyle/>
                  <a:p>
                    <a:fld id="{517B6820-6774-4FEA-B6B2-7E4139E8B1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A-4AD7-4CF1-A9AE-C60E0A2F94BD}"/>
                </c:ext>
              </c:extLst>
            </c:dLbl>
            <c:dLbl>
              <c:idx val="3179"/>
              <c:tx>
                <c:rich>
                  <a:bodyPr/>
                  <a:lstStyle/>
                  <a:p>
                    <a:fld id="{E91D642B-B6ED-4BFA-A619-4624249A2A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B-4AD7-4CF1-A9AE-C60E0A2F94BD}"/>
                </c:ext>
              </c:extLst>
            </c:dLbl>
            <c:dLbl>
              <c:idx val="3180"/>
              <c:tx>
                <c:rich>
                  <a:bodyPr/>
                  <a:lstStyle/>
                  <a:p>
                    <a:fld id="{02135B60-D799-4211-95E8-5132E9FEF4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C-4AD7-4CF1-A9AE-C60E0A2F94BD}"/>
                </c:ext>
              </c:extLst>
            </c:dLbl>
            <c:dLbl>
              <c:idx val="3181"/>
              <c:tx>
                <c:rich>
                  <a:bodyPr/>
                  <a:lstStyle/>
                  <a:p>
                    <a:fld id="{66615284-2435-4A75-BBAD-A6317C1FA9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D-4AD7-4CF1-A9AE-C60E0A2F94BD}"/>
                </c:ext>
              </c:extLst>
            </c:dLbl>
            <c:dLbl>
              <c:idx val="3182"/>
              <c:tx>
                <c:rich>
                  <a:bodyPr/>
                  <a:lstStyle/>
                  <a:p>
                    <a:fld id="{5AEBE644-30CF-4A5D-B932-8D98C1F7B6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E-4AD7-4CF1-A9AE-C60E0A2F94BD}"/>
                </c:ext>
              </c:extLst>
            </c:dLbl>
            <c:dLbl>
              <c:idx val="3183"/>
              <c:tx>
                <c:rich>
                  <a:bodyPr/>
                  <a:lstStyle/>
                  <a:p>
                    <a:fld id="{01704E34-3A8B-422E-9ABA-859D8A8003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F-4AD7-4CF1-A9AE-C60E0A2F94BD}"/>
                </c:ext>
              </c:extLst>
            </c:dLbl>
            <c:dLbl>
              <c:idx val="3184"/>
              <c:tx>
                <c:rich>
                  <a:bodyPr/>
                  <a:lstStyle/>
                  <a:p>
                    <a:fld id="{E6A2E196-46B9-473F-97CE-D741269A04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0-4AD7-4CF1-A9AE-C60E0A2F94BD}"/>
                </c:ext>
              </c:extLst>
            </c:dLbl>
            <c:dLbl>
              <c:idx val="3185"/>
              <c:tx>
                <c:rich>
                  <a:bodyPr/>
                  <a:lstStyle/>
                  <a:p>
                    <a:fld id="{AE351185-3583-420F-9621-CF521D17B5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1-4AD7-4CF1-A9AE-C60E0A2F94BD}"/>
                </c:ext>
              </c:extLst>
            </c:dLbl>
            <c:dLbl>
              <c:idx val="3186"/>
              <c:tx>
                <c:rich>
                  <a:bodyPr/>
                  <a:lstStyle/>
                  <a:p>
                    <a:fld id="{BCD5CD94-94E2-4F3D-A65D-3F0C6CA998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2-4AD7-4CF1-A9AE-C60E0A2F94BD}"/>
                </c:ext>
              </c:extLst>
            </c:dLbl>
            <c:dLbl>
              <c:idx val="3187"/>
              <c:tx>
                <c:rich>
                  <a:bodyPr/>
                  <a:lstStyle/>
                  <a:p>
                    <a:fld id="{875F3A47-048A-4B9E-8601-291057F55D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3-4AD7-4CF1-A9AE-C60E0A2F94BD}"/>
                </c:ext>
              </c:extLst>
            </c:dLbl>
            <c:dLbl>
              <c:idx val="3188"/>
              <c:tx>
                <c:rich>
                  <a:bodyPr/>
                  <a:lstStyle/>
                  <a:p>
                    <a:fld id="{43CDC1C2-9D59-422D-8371-DDFFD9CDE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4-4AD7-4CF1-A9AE-C60E0A2F94BD}"/>
                </c:ext>
              </c:extLst>
            </c:dLbl>
            <c:dLbl>
              <c:idx val="3189"/>
              <c:tx>
                <c:rich>
                  <a:bodyPr/>
                  <a:lstStyle/>
                  <a:p>
                    <a:fld id="{CC25FD80-A530-4C8F-981B-22F32A4D47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5-4AD7-4CF1-A9AE-C60E0A2F94BD}"/>
                </c:ext>
              </c:extLst>
            </c:dLbl>
            <c:dLbl>
              <c:idx val="3190"/>
              <c:tx>
                <c:rich>
                  <a:bodyPr/>
                  <a:lstStyle/>
                  <a:p>
                    <a:fld id="{050B81D9-58E5-4679-A664-59A2BDCF6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6-4AD7-4CF1-A9AE-C60E0A2F94BD}"/>
                </c:ext>
              </c:extLst>
            </c:dLbl>
            <c:dLbl>
              <c:idx val="3191"/>
              <c:tx>
                <c:rich>
                  <a:bodyPr/>
                  <a:lstStyle/>
                  <a:p>
                    <a:fld id="{C753E20D-61CA-40A0-BC3C-626ADE71DA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7-4AD7-4CF1-A9AE-C60E0A2F94BD}"/>
                </c:ext>
              </c:extLst>
            </c:dLbl>
            <c:dLbl>
              <c:idx val="3192"/>
              <c:tx>
                <c:rich>
                  <a:bodyPr/>
                  <a:lstStyle/>
                  <a:p>
                    <a:fld id="{40578F46-CB68-4FFA-8F1F-59F2712804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8-4AD7-4CF1-A9AE-C60E0A2F94BD}"/>
                </c:ext>
              </c:extLst>
            </c:dLbl>
            <c:dLbl>
              <c:idx val="3193"/>
              <c:tx>
                <c:rich>
                  <a:bodyPr/>
                  <a:lstStyle/>
                  <a:p>
                    <a:fld id="{9B68ABE5-CADD-4D38-9D99-43C64BA541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9-4AD7-4CF1-A9AE-C60E0A2F94BD}"/>
                </c:ext>
              </c:extLst>
            </c:dLbl>
            <c:dLbl>
              <c:idx val="3194"/>
              <c:tx>
                <c:rich>
                  <a:bodyPr/>
                  <a:lstStyle/>
                  <a:p>
                    <a:fld id="{6255F617-2A44-4DEA-B17E-81B72AB7FB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A-4AD7-4CF1-A9AE-C60E0A2F94BD}"/>
                </c:ext>
              </c:extLst>
            </c:dLbl>
            <c:dLbl>
              <c:idx val="3195"/>
              <c:tx>
                <c:rich>
                  <a:bodyPr/>
                  <a:lstStyle/>
                  <a:p>
                    <a:fld id="{5AF8A23E-4AF3-43A7-8C3E-7FAAE01C59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B-4AD7-4CF1-A9AE-C60E0A2F94BD}"/>
                </c:ext>
              </c:extLst>
            </c:dLbl>
            <c:dLbl>
              <c:idx val="3196"/>
              <c:tx>
                <c:rich>
                  <a:bodyPr/>
                  <a:lstStyle/>
                  <a:p>
                    <a:fld id="{EF0AD0F5-9571-48F0-A485-F116008C5D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C-4AD7-4CF1-A9AE-C60E0A2F94BD}"/>
                </c:ext>
              </c:extLst>
            </c:dLbl>
            <c:dLbl>
              <c:idx val="3197"/>
              <c:tx>
                <c:rich>
                  <a:bodyPr/>
                  <a:lstStyle/>
                  <a:p>
                    <a:fld id="{B86B3FDF-3B71-49B4-AFC6-F583BC03CF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D-4AD7-4CF1-A9AE-C60E0A2F94BD}"/>
                </c:ext>
              </c:extLst>
            </c:dLbl>
            <c:dLbl>
              <c:idx val="3198"/>
              <c:tx>
                <c:rich>
                  <a:bodyPr/>
                  <a:lstStyle/>
                  <a:p>
                    <a:fld id="{23F4703E-6443-448B-A879-366ADB05C8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E-4AD7-4CF1-A9AE-C60E0A2F94BD}"/>
                </c:ext>
              </c:extLst>
            </c:dLbl>
            <c:dLbl>
              <c:idx val="3199"/>
              <c:tx>
                <c:rich>
                  <a:bodyPr/>
                  <a:lstStyle/>
                  <a:p>
                    <a:fld id="{96F3587C-2EA5-448B-A4F6-203FFBB53A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F-4AD7-4CF1-A9AE-C60E0A2F94BD}"/>
                </c:ext>
              </c:extLst>
            </c:dLbl>
            <c:dLbl>
              <c:idx val="3200"/>
              <c:tx>
                <c:rich>
                  <a:bodyPr/>
                  <a:lstStyle/>
                  <a:p>
                    <a:fld id="{0AECAA0D-D2EF-4C14-894B-93237C2DF5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0-4AD7-4CF1-A9AE-C60E0A2F94BD}"/>
                </c:ext>
              </c:extLst>
            </c:dLbl>
            <c:dLbl>
              <c:idx val="3201"/>
              <c:tx>
                <c:rich>
                  <a:bodyPr/>
                  <a:lstStyle/>
                  <a:p>
                    <a:fld id="{D20C27A1-EF8D-4FDD-810E-C42EF9C283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1-4AD7-4CF1-A9AE-C60E0A2F94BD}"/>
                </c:ext>
              </c:extLst>
            </c:dLbl>
            <c:dLbl>
              <c:idx val="3202"/>
              <c:tx>
                <c:rich>
                  <a:bodyPr/>
                  <a:lstStyle/>
                  <a:p>
                    <a:fld id="{925DBDB2-498A-4346-9E99-0A5E132EF8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2-4AD7-4CF1-A9AE-C60E0A2F94BD}"/>
                </c:ext>
              </c:extLst>
            </c:dLbl>
            <c:dLbl>
              <c:idx val="3203"/>
              <c:tx>
                <c:rich>
                  <a:bodyPr/>
                  <a:lstStyle/>
                  <a:p>
                    <a:fld id="{6DD7EA90-B083-49CA-934F-20A365F56D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3-4AD7-4CF1-A9AE-C60E0A2F94BD}"/>
                </c:ext>
              </c:extLst>
            </c:dLbl>
            <c:dLbl>
              <c:idx val="3204"/>
              <c:tx>
                <c:rich>
                  <a:bodyPr/>
                  <a:lstStyle/>
                  <a:p>
                    <a:fld id="{D52390EB-7671-4CF3-8E19-6C533C1F7E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4-4AD7-4CF1-A9AE-C60E0A2F94BD}"/>
                </c:ext>
              </c:extLst>
            </c:dLbl>
            <c:dLbl>
              <c:idx val="3205"/>
              <c:tx>
                <c:rich>
                  <a:bodyPr/>
                  <a:lstStyle/>
                  <a:p>
                    <a:fld id="{A256C9BD-551C-4CA9-9B99-91774D5A89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5-4AD7-4CF1-A9AE-C60E0A2F94BD}"/>
                </c:ext>
              </c:extLst>
            </c:dLbl>
            <c:dLbl>
              <c:idx val="3206"/>
              <c:tx>
                <c:rich>
                  <a:bodyPr/>
                  <a:lstStyle/>
                  <a:p>
                    <a:fld id="{DBC631F5-2295-4C03-86FB-53A4A9B524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6-4AD7-4CF1-A9AE-C60E0A2F94BD}"/>
                </c:ext>
              </c:extLst>
            </c:dLbl>
            <c:dLbl>
              <c:idx val="3207"/>
              <c:tx>
                <c:rich>
                  <a:bodyPr/>
                  <a:lstStyle/>
                  <a:p>
                    <a:fld id="{4387DE1A-F32C-4B43-8667-A320252756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7-4AD7-4CF1-A9AE-C60E0A2F94BD}"/>
                </c:ext>
              </c:extLst>
            </c:dLbl>
            <c:dLbl>
              <c:idx val="3208"/>
              <c:tx>
                <c:rich>
                  <a:bodyPr/>
                  <a:lstStyle/>
                  <a:p>
                    <a:fld id="{44D184A0-2246-4AA3-985A-C7725CDBD0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8-4AD7-4CF1-A9AE-C60E0A2F94BD}"/>
                </c:ext>
              </c:extLst>
            </c:dLbl>
            <c:dLbl>
              <c:idx val="3209"/>
              <c:tx>
                <c:rich>
                  <a:bodyPr/>
                  <a:lstStyle/>
                  <a:p>
                    <a:fld id="{EF361965-E7D4-460D-B232-278834D644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9-4AD7-4CF1-A9AE-C60E0A2F94BD}"/>
                </c:ext>
              </c:extLst>
            </c:dLbl>
            <c:dLbl>
              <c:idx val="3210"/>
              <c:tx>
                <c:rich>
                  <a:bodyPr/>
                  <a:lstStyle/>
                  <a:p>
                    <a:fld id="{EF8B9D34-17D4-4D9A-A7BE-A51486C075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A-4AD7-4CF1-A9AE-C60E0A2F94BD}"/>
                </c:ext>
              </c:extLst>
            </c:dLbl>
            <c:dLbl>
              <c:idx val="3211"/>
              <c:tx>
                <c:rich>
                  <a:bodyPr/>
                  <a:lstStyle/>
                  <a:p>
                    <a:fld id="{42DB1399-74F7-4A28-BEEB-033D8F5045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B-4AD7-4CF1-A9AE-C60E0A2F94BD}"/>
                </c:ext>
              </c:extLst>
            </c:dLbl>
            <c:dLbl>
              <c:idx val="3212"/>
              <c:tx>
                <c:rich>
                  <a:bodyPr/>
                  <a:lstStyle/>
                  <a:p>
                    <a:fld id="{5D154E17-8ADB-43FB-BCBE-142E787C7B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C-4AD7-4CF1-A9AE-C60E0A2F94BD}"/>
                </c:ext>
              </c:extLst>
            </c:dLbl>
            <c:dLbl>
              <c:idx val="3213"/>
              <c:tx>
                <c:rich>
                  <a:bodyPr/>
                  <a:lstStyle/>
                  <a:p>
                    <a:fld id="{23BD9359-9414-444C-91FF-EA8002C622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D-4AD7-4CF1-A9AE-C60E0A2F94BD}"/>
                </c:ext>
              </c:extLst>
            </c:dLbl>
            <c:dLbl>
              <c:idx val="3214"/>
              <c:tx>
                <c:rich>
                  <a:bodyPr/>
                  <a:lstStyle/>
                  <a:p>
                    <a:fld id="{9B25D110-9E83-49A7-93BA-C12FF66CF5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E-4AD7-4CF1-A9AE-C60E0A2F94BD}"/>
                </c:ext>
              </c:extLst>
            </c:dLbl>
            <c:dLbl>
              <c:idx val="3215"/>
              <c:tx>
                <c:rich>
                  <a:bodyPr/>
                  <a:lstStyle/>
                  <a:p>
                    <a:fld id="{E65E71D0-0CF1-44C7-972F-4EA02CF90C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F-4AD7-4CF1-A9AE-C60E0A2F94BD}"/>
                </c:ext>
              </c:extLst>
            </c:dLbl>
            <c:dLbl>
              <c:idx val="3216"/>
              <c:tx>
                <c:rich>
                  <a:bodyPr/>
                  <a:lstStyle/>
                  <a:p>
                    <a:fld id="{92587E73-C388-4119-ADE3-F1F104BF0A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0-4AD7-4CF1-A9AE-C60E0A2F94BD}"/>
                </c:ext>
              </c:extLst>
            </c:dLbl>
            <c:dLbl>
              <c:idx val="3217"/>
              <c:tx>
                <c:rich>
                  <a:bodyPr/>
                  <a:lstStyle/>
                  <a:p>
                    <a:fld id="{AD9B2B9D-072C-448A-BF15-54182A2272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1-4AD7-4CF1-A9AE-C60E0A2F94BD}"/>
                </c:ext>
              </c:extLst>
            </c:dLbl>
            <c:dLbl>
              <c:idx val="3218"/>
              <c:tx>
                <c:rich>
                  <a:bodyPr/>
                  <a:lstStyle/>
                  <a:p>
                    <a:fld id="{66248A2C-07CE-46E8-94A2-07289E3C97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2-4AD7-4CF1-A9AE-C60E0A2F94BD}"/>
                </c:ext>
              </c:extLst>
            </c:dLbl>
            <c:dLbl>
              <c:idx val="3219"/>
              <c:tx>
                <c:rich>
                  <a:bodyPr/>
                  <a:lstStyle/>
                  <a:p>
                    <a:fld id="{DD43E48F-645A-493A-9920-BD93DEA8CD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3-4AD7-4CF1-A9AE-C60E0A2F94BD}"/>
                </c:ext>
              </c:extLst>
            </c:dLbl>
            <c:dLbl>
              <c:idx val="3220"/>
              <c:tx>
                <c:rich>
                  <a:bodyPr/>
                  <a:lstStyle/>
                  <a:p>
                    <a:fld id="{EBD94367-7EB2-4F1B-A7D3-A12428157A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4-4AD7-4CF1-A9AE-C60E0A2F94BD}"/>
                </c:ext>
              </c:extLst>
            </c:dLbl>
            <c:dLbl>
              <c:idx val="3221"/>
              <c:tx>
                <c:rich>
                  <a:bodyPr/>
                  <a:lstStyle/>
                  <a:p>
                    <a:fld id="{F701718D-FA91-4315-BFC2-2E426C3501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5-4AD7-4CF1-A9AE-C60E0A2F94BD}"/>
                </c:ext>
              </c:extLst>
            </c:dLbl>
            <c:dLbl>
              <c:idx val="3222"/>
              <c:tx>
                <c:rich>
                  <a:bodyPr/>
                  <a:lstStyle/>
                  <a:p>
                    <a:fld id="{5DAF3A9C-CEAB-4F6A-A54F-D688BB2B2D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6-4AD7-4CF1-A9AE-C60E0A2F94BD}"/>
                </c:ext>
              </c:extLst>
            </c:dLbl>
            <c:dLbl>
              <c:idx val="3223"/>
              <c:tx>
                <c:rich>
                  <a:bodyPr/>
                  <a:lstStyle/>
                  <a:p>
                    <a:fld id="{D556BFD1-FA1F-4F7C-A3F6-FF7EA327A6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7-4AD7-4CF1-A9AE-C60E0A2F94BD}"/>
                </c:ext>
              </c:extLst>
            </c:dLbl>
            <c:dLbl>
              <c:idx val="3224"/>
              <c:tx>
                <c:rich>
                  <a:bodyPr/>
                  <a:lstStyle/>
                  <a:p>
                    <a:fld id="{3A917D36-4A63-406A-898E-C9D85AAB2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8-4AD7-4CF1-A9AE-C60E0A2F94BD}"/>
                </c:ext>
              </c:extLst>
            </c:dLbl>
            <c:dLbl>
              <c:idx val="3225"/>
              <c:tx>
                <c:rich>
                  <a:bodyPr/>
                  <a:lstStyle/>
                  <a:p>
                    <a:fld id="{EF8FC83C-F349-401F-B3EA-97EE43AD1B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9-4AD7-4CF1-A9AE-C60E0A2F94BD}"/>
                </c:ext>
              </c:extLst>
            </c:dLbl>
            <c:dLbl>
              <c:idx val="3226"/>
              <c:tx>
                <c:rich>
                  <a:bodyPr/>
                  <a:lstStyle/>
                  <a:p>
                    <a:fld id="{73FE0FC4-E77B-44DD-A4CA-27AB77B3EB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A-4AD7-4CF1-A9AE-C60E0A2F94BD}"/>
                </c:ext>
              </c:extLst>
            </c:dLbl>
            <c:dLbl>
              <c:idx val="3227"/>
              <c:tx>
                <c:rich>
                  <a:bodyPr/>
                  <a:lstStyle/>
                  <a:p>
                    <a:fld id="{A5106001-353C-4A4E-BCE9-C23204C631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B-4AD7-4CF1-A9AE-C60E0A2F94BD}"/>
                </c:ext>
              </c:extLst>
            </c:dLbl>
            <c:dLbl>
              <c:idx val="3228"/>
              <c:tx>
                <c:rich>
                  <a:bodyPr/>
                  <a:lstStyle/>
                  <a:p>
                    <a:fld id="{980416C0-4A30-4E3D-85E9-10B6DAF671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C-4AD7-4CF1-A9AE-C60E0A2F94BD}"/>
                </c:ext>
              </c:extLst>
            </c:dLbl>
            <c:dLbl>
              <c:idx val="3229"/>
              <c:tx>
                <c:rich>
                  <a:bodyPr/>
                  <a:lstStyle/>
                  <a:p>
                    <a:fld id="{7C032599-0133-4CC2-BF01-759E4201DA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D-4AD7-4CF1-A9AE-C60E0A2F94BD}"/>
                </c:ext>
              </c:extLst>
            </c:dLbl>
            <c:dLbl>
              <c:idx val="3230"/>
              <c:tx>
                <c:rich>
                  <a:bodyPr/>
                  <a:lstStyle/>
                  <a:p>
                    <a:fld id="{F143E6E4-60A9-4B76-AA3F-3C6039A604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E-4AD7-4CF1-A9AE-C60E0A2F94BD}"/>
                </c:ext>
              </c:extLst>
            </c:dLbl>
            <c:dLbl>
              <c:idx val="3231"/>
              <c:tx>
                <c:rich>
                  <a:bodyPr/>
                  <a:lstStyle/>
                  <a:p>
                    <a:fld id="{57E40AE1-A2DE-4F56-8587-597C2DDD58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F-4AD7-4CF1-A9AE-C60E0A2F94BD}"/>
                </c:ext>
              </c:extLst>
            </c:dLbl>
            <c:dLbl>
              <c:idx val="3232"/>
              <c:tx>
                <c:rich>
                  <a:bodyPr/>
                  <a:lstStyle/>
                  <a:p>
                    <a:fld id="{9075D576-B8A7-435C-BADB-8F2431300E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0-4AD7-4CF1-A9AE-C60E0A2F94BD}"/>
                </c:ext>
              </c:extLst>
            </c:dLbl>
            <c:dLbl>
              <c:idx val="3233"/>
              <c:tx>
                <c:rich>
                  <a:bodyPr/>
                  <a:lstStyle/>
                  <a:p>
                    <a:fld id="{38F9847C-F5BC-43A2-854C-D656FC0F65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1-4AD7-4CF1-A9AE-C60E0A2F94BD}"/>
                </c:ext>
              </c:extLst>
            </c:dLbl>
            <c:dLbl>
              <c:idx val="3234"/>
              <c:tx>
                <c:rich>
                  <a:bodyPr/>
                  <a:lstStyle/>
                  <a:p>
                    <a:fld id="{7E55740B-4C1A-4CD0-BEE5-279A7BD055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2-4AD7-4CF1-A9AE-C60E0A2F94BD}"/>
                </c:ext>
              </c:extLst>
            </c:dLbl>
            <c:dLbl>
              <c:idx val="3235"/>
              <c:tx>
                <c:rich>
                  <a:bodyPr/>
                  <a:lstStyle/>
                  <a:p>
                    <a:fld id="{C42E2CFE-F9FD-47D2-8566-8DB47C629F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3-4AD7-4CF1-A9AE-C60E0A2F94BD}"/>
                </c:ext>
              </c:extLst>
            </c:dLbl>
            <c:dLbl>
              <c:idx val="3236"/>
              <c:tx>
                <c:rich>
                  <a:bodyPr/>
                  <a:lstStyle/>
                  <a:p>
                    <a:fld id="{8BCF9735-B8B7-44E7-B108-A22D6B0640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4-4AD7-4CF1-A9AE-C60E0A2F94BD}"/>
                </c:ext>
              </c:extLst>
            </c:dLbl>
            <c:dLbl>
              <c:idx val="3237"/>
              <c:tx>
                <c:rich>
                  <a:bodyPr/>
                  <a:lstStyle/>
                  <a:p>
                    <a:fld id="{B4D1FC73-8EB3-44CC-9138-73E72EF55A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5-4AD7-4CF1-A9AE-C60E0A2F94BD}"/>
                </c:ext>
              </c:extLst>
            </c:dLbl>
            <c:dLbl>
              <c:idx val="3238"/>
              <c:tx>
                <c:rich>
                  <a:bodyPr/>
                  <a:lstStyle/>
                  <a:p>
                    <a:fld id="{91215697-4D1E-4ED6-9C88-CD5E4D6EE3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6-4AD7-4CF1-A9AE-C60E0A2F94BD}"/>
                </c:ext>
              </c:extLst>
            </c:dLbl>
            <c:dLbl>
              <c:idx val="3239"/>
              <c:tx>
                <c:rich>
                  <a:bodyPr/>
                  <a:lstStyle/>
                  <a:p>
                    <a:fld id="{77949AD2-E2FD-48B0-9266-A727523065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7-4AD7-4CF1-A9AE-C60E0A2F94BD}"/>
                </c:ext>
              </c:extLst>
            </c:dLbl>
            <c:dLbl>
              <c:idx val="3240"/>
              <c:tx>
                <c:rich>
                  <a:bodyPr/>
                  <a:lstStyle/>
                  <a:p>
                    <a:fld id="{32190D79-E56B-4C63-9EA8-E2268B72DF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8-4AD7-4CF1-A9AE-C60E0A2F94BD}"/>
                </c:ext>
              </c:extLst>
            </c:dLbl>
            <c:dLbl>
              <c:idx val="3241"/>
              <c:tx>
                <c:rich>
                  <a:bodyPr/>
                  <a:lstStyle/>
                  <a:p>
                    <a:fld id="{090F2D10-1EEA-4AC2-97C5-ACC72830D4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9-4AD7-4CF1-A9AE-C60E0A2F94BD}"/>
                </c:ext>
              </c:extLst>
            </c:dLbl>
            <c:dLbl>
              <c:idx val="3242"/>
              <c:tx>
                <c:rich>
                  <a:bodyPr/>
                  <a:lstStyle/>
                  <a:p>
                    <a:fld id="{773725F5-1DD0-4414-8712-56C16EBA20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A-4AD7-4CF1-A9AE-C60E0A2F94BD}"/>
                </c:ext>
              </c:extLst>
            </c:dLbl>
            <c:dLbl>
              <c:idx val="3243"/>
              <c:tx>
                <c:rich>
                  <a:bodyPr/>
                  <a:lstStyle/>
                  <a:p>
                    <a:fld id="{DDF5CDA5-F0DD-478F-B052-109B0040E3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B-4AD7-4CF1-A9AE-C60E0A2F94BD}"/>
                </c:ext>
              </c:extLst>
            </c:dLbl>
            <c:dLbl>
              <c:idx val="3244"/>
              <c:tx>
                <c:rich>
                  <a:bodyPr/>
                  <a:lstStyle/>
                  <a:p>
                    <a:fld id="{1FDAB41B-B32D-4C30-8E1A-49DDC75773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C-4AD7-4CF1-A9AE-C60E0A2F94BD}"/>
                </c:ext>
              </c:extLst>
            </c:dLbl>
            <c:dLbl>
              <c:idx val="3245"/>
              <c:tx>
                <c:rich>
                  <a:bodyPr/>
                  <a:lstStyle/>
                  <a:p>
                    <a:fld id="{53C71654-9A5F-41B2-952D-3ADC16D1D3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D-4AD7-4CF1-A9AE-C60E0A2F94BD}"/>
                </c:ext>
              </c:extLst>
            </c:dLbl>
            <c:dLbl>
              <c:idx val="3246"/>
              <c:tx>
                <c:rich>
                  <a:bodyPr/>
                  <a:lstStyle/>
                  <a:p>
                    <a:fld id="{A3D50B8A-4828-465C-882E-657612CA81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E-4AD7-4CF1-A9AE-C60E0A2F94BD}"/>
                </c:ext>
              </c:extLst>
            </c:dLbl>
            <c:dLbl>
              <c:idx val="3247"/>
              <c:tx>
                <c:rich>
                  <a:bodyPr/>
                  <a:lstStyle/>
                  <a:p>
                    <a:fld id="{27574DA0-DB92-4144-8B24-399B986190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F-4AD7-4CF1-A9AE-C60E0A2F94BD}"/>
                </c:ext>
              </c:extLst>
            </c:dLbl>
            <c:dLbl>
              <c:idx val="3248"/>
              <c:tx>
                <c:rich>
                  <a:bodyPr/>
                  <a:lstStyle/>
                  <a:p>
                    <a:fld id="{7F8ED4FC-7262-4649-AB5F-5BF6C01814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0-4AD7-4CF1-A9AE-C60E0A2F94BD}"/>
                </c:ext>
              </c:extLst>
            </c:dLbl>
            <c:dLbl>
              <c:idx val="3249"/>
              <c:tx>
                <c:rich>
                  <a:bodyPr/>
                  <a:lstStyle/>
                  <a:p>
                    <a:fld id="{2FABDD1D-C1ED-4A50-BBBA-C01A589B2D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1-4AD7-4CF1-A9AE-C60E0A2F94BD}"/>
                </c:ext>
              </c:extLst>
            </c:dLbl>
            <c:dLbl>
              <c:idx val="3250"/>
              <c:tx>
                <c:rich>
                  <a:bodyPr/>
                  <a:lstStyle/>
                  <a:p>
                    <a:fld id="{835DEB0B-44CD-4832-B31E-C20F175D46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2-4AD7-4CF1-A9AE-C60E0A2F94BD}"/>
                </c:ext>
              </c:extLst>
            </c:dLbl>
            <c:dLbl>
              <c:idx val="3251"/>
              <c:tx>
                <c:rich>
                  <a:bodyPr/>
                  <a:lstStyle/>
                  <a:p>
                    <a:fld id="{5846B3B4-1B00-4596-9D70-5DD679E0B5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3-4AD7-4CF1-A9AE-C60E0A2F94BD}"/>
                </c:ext>
              </c:extLst>
            </c:dLbl>
            <c:dLbl>
              <c:idx val="3252"/>
              <c:tx>
                <c:rich>
                  <a:bodyPr/>
                  <a:lstStyle/>
                  <a:p>
                    <a:fld id="{20C46D51-3F03-45B0-BAB3-57C6B89146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4-4AD7-4CF1-A9AE-C60E0A2F94BD}"/>
                </c:ext>
              </c:extLst>
            </c:dLbl>
            <c:dLbl>
              <c:idx val="3253"/>
              <c:tx>
                <c:rich>
                  <a:bodyPr/>
                  <a:lstStyle/>
                  <a:p>
                    <a:fld id="{7C530A9C-7E63-445E-B9CD-7CF835D55C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5-4AD7-4CF1-A9AE-C60E0A2F94BD}"/>
                </c:ext>
              </c:extLst>
            </c:dLbl>
            <c:dLbl>
              <c:idx val="3254"/>
              <c:tx>
                <c:rich>
                  <a:bodyPr/>
                  <a:lstStyle/>
                  <a:p>
                    <a:fld id="{D13EE83E-886A-4493-9237-F7D8279EF9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6-4AD7-4CF1-A9AE-C60E0A2F94BD}"/>
                </c:ext>
              </c:extLst>
            </c:dLbl>
            <c:dLbl>
              <c:idx val="3255"/>
              <c:tx>
                <c:rich>
                  <a:bodyPr/>
                  <a:lstStyle/>
                  <a:p>
                    <a:fld id="{8F55E5B1-0086-4D41-A4BA-82380F4766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7-4AD7-4CF1-A9AE-C60E0A2F94BD}"/>
                </c:ext>
              </c:extLst>
            </c:dLbl>
            <c:dLbl>
              <c:idx val="3256"/>
              <c:tx>
                <c:rich>
                  <a:bodyPr/>
                  <a:lstStyle/>
                  <a:p>
                    <a:fld id="{8E5280F4-286B-49BA-83BC-ABD3541764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8-4AD7-4CF1-A9AE-C60E0A2F94BD}"/>
                </c:ext>
              </c:extLst>
            </c:dLbl>
            <c:dLbl>
              <c:idx val="3257"/>
              <c:tx>
                <c:rich>
                  <a:bodyPr/>
                  <a:lstStyle/>
                  <a:p>
                    <a:fld id="{9DF573FF-7783-4983-9227-51EBC05CED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9-4AD7-4CF1-A9AE-C60E0A2F94BD}"/>
                </c:ext>
              </c:extLst>
            </c:dLbl>
            <c:dLbl>
              <c:idx val="3258"/>
              <c:tx>
                <c:rich>
                  <a:bodyPr/>
                  <a:lstStyle/>
                  <a:p>
                    <a:fld id="{189E3033-462C-4535-8C61-FF121DDD95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A-4AD7-4CF1-A9AE-C60E0A2F94BD}"/>
                </c:ext>
              </c:extLst>
            </c:dLbl>
            <c:dLbl>
              <c:idx val="3259"/>
              <c:tx>
                <c:rich>
                  <a:bodyPr/>
                  <a:lstStyle/>
                  <a:p>
                    <a:fld id="{0D5D92D5-AF41-4372-9E4D-BA4FDAD012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B-4AD7-4CF1-A9AE-C60E0A2F94BD}"/>
                </c:ext>
              </c:extLst>
            </c:dLbl>
            <c:dLbl>
              <c:idx val="3260"/>
              <c:tx>
                <c:rich>
                  <a:bodyPr/>
                  <a:lstStyle/>
                  <a:p>
                    <a:fld id="{C7C47460-BE7D-4E76-91A5-7DD7743E21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C-4AD7-4CF1-A9AE-C60E0A2F94BD}"/>
                </c:ext>
              </c:extLst>
            </c:dLbl>
            <c:dLbl>
              <c:idx val="3261"/>
              <c:tx>
                <c:rich>
                  <a:bodyPr/>
                  <a:lstStyle/>
                  <a:p>
                    <a:fld id="{7255D0DD-7265-419B-A7C5-540EE36A5C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D-4AD7-4CF1-A9AE-C60E0A2F94BD}"/>
                </c:ext>
              </c:extLst>
            </c:dLbl>
            <c:dLbl>
              <c:idx val="3262"/>
              <c:tx>
                <c:rich>
                  <a:bodyPr/>
                  <a:lstStyle/>
                  <a:p>
                    <a:fld id="{97E02667-9A92-4174-BA86-9FD70D5766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E-4AD7-4CF1-A9AE-C60E0A2F94BD}"/>
                </c:ext>
              </c:extLst>
            </c:dLbl>
            <c:dLbl>
              <c:idx val="3263"/>
              <c:tx>
                <c:rich>
                  <a:bodyPr/>
                  <a:lstStyle/>
                  <a:p>
                    <a:fld id="{500F8FC6-0811-4EEF-B4D4-0BA79BC41A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F-4AD7-4CF1-A9AE-C60E0A2F94BD}"/>
                </c:ext>
              </c:extLst>
            </c:dLbl>
            <c:dLbl>
              <c:idx val="3264"/>
              <c:tx>
                <c:rich>
                  <a:bodyPr/>
                  <a:lstStyle/>
                  <a:p>
                    <a:fld id="{A8F95914-E57D-474E-9BCE-7C61FF0337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0-4AD7-4CF1-A9AE-C60E0A2F94BD}"/>
                </c:ext>
              </c:extLst>
            </c:dLbl>
            <c:dLbl>
              <c:idx val="3265"/>
              <c:tx>
                <c:rich>
                  <a:bodyPr/>
                  <a:lstStyle/>
                  <a:p>
                    <a:fld id="{C9C8608C-D1AA-42B1-A66F-B136665934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1-4AD7-4CF1-A9AE-C60E0A2F94BD}"/>
                </c:ext>
              </c:extLst>
            </c:dLbl>
            <c:dLbl>
              <c:idx val="3266"/>
              <c:tx>
                <c:rich>
                  <a:bodyPr/>
                  <a:lstStyle/>
                  <a:p>
                    <a:fld id="{D3CF5243-4FE9-48E0-91A9-03533243BB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2-4AD7-4CF1-A9AE-C60E0A2F94BD}"/>
                </c:ext>
              </c:extLst>
            </c:dLbl>
            <c:dLbl>
              <c:idx val="3267"/>
              <c:tx>
                <c:rich>
                  <a:bodyPr/>
                  <a:lstStyle/>
                  <a:p>
                    <a:fld id="{4ED1E870-D7AE-44E8-A779-9EF47DC5AF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3-4AD7-4CF1-A9AE-C60E0A2F94BD}"/>
                </c:ext>
              </c:extLst>
            </c:dLbl>
            <c:dLbl>
              <c:idx val="3268"/>
              <c:tx>
                <c:rich>
                  <a:bodyPr/>
                  <a:lstStyle/>
                  <a:p>
                    <a:fld id="{DF1BF4EE-2465-4E03-8796-55F5BEF1B5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4-4AD7-4CF1-A9AE-C60E0A2F94BD}"/>
                </c:ext>
              </c:extLst>
            </c:dLbl>
            <c:dLbl>
              <c:idx val="3269"/>
              <c:tx>
                <c:rich>
                  <a:bodyPr/>
                  <a:lstStyle/>
                  <a:p>
                    <a:fld id="{0812F640-20F1-468D-B151-EBA80585AF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5-4AD7-4CF1-A9AE-C60E0A2F94BD}"/>
                </c:ext>
              </c:extLst>
            </c:dLbl>
            <c:dLbl>
              <c:idx val="3270"/>
              <c:tx>
                <c:rich>
                  <a:bodyPr/>
                  <a:lstStyle/>
                  <a:p>
                    <a:fld id="{804DC332-AF9F-4C0B-8611-904CDAD672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6-4AD7-4CF1-A9AE-C60E0A2F94BD}"/>
                </c:ext>
              </c:extLst>
            </c:dLbl>
            <c:dLbl>
              <c:idx val="3271"/>
              <c:tx>
                <c:rich>
                  <a:bodyPr/>
                  <a:lstStyle/>
                  <a:p>
                    <a:fld id="{47AB446B-34B9-435E-BD29-B234BEB9D8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7-4AD7-4CF1-A9AE-C60E0A2F94BD}"/>
                </c:ext>
              </c:extLst>
            </c:dLbl>
            <c:dLbl>
              <c:idx val="3272"/>
              <c:tx>
                <c:rich>
                  <a:bodyPr/>
                  <a:lstStyle/>
                  <a:p>
                    <a:fld id="{661A9068-D416-4372-A6D4-FA2C94F83B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8-4AD7-4CF1-A9AE-C60E0A2F94BD}"/>
                </c:ext>
              </c:extLst>
            </c:dLbl>
            <c:dLbl>
              <c:idx val="3273"/>
              <c:tx>
                <c:rich>
                  <a:bodyPr/>
                  <a:lstStyle/>
                  <a:p>
                    <a:fld id="{B55D0890-5D8E-4323-9B6C-3E34E189C8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9-4AD7-4CF1-A9AE-C60E0A2F94BD}"/>
                </c:ext>
              </c:extLst>
            </c:dLbl>
            <c:dLbl>
              <c:idx val="3274"/>
              <c:tx>
                <c:rich>
                  <a:bodyPr/>
                  <a:lstStyle/>
                  <a:p>
                    <a:fld id="{6DD53481-F526-42C1-A209-42410E5413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A-4AD7-4CF1-A9AE-C60E0A2F94BD}"/>
                </c:ext>
              </c:extLst>
            </c:dLbl>
            <c:dLbl>
              <c:idx val="3275"/>
              <c:tx>
                <c:rich>
                  <a:bodyPr/>
                  <a:lstStyle/>
                  <a:p>
                    <a:fld id="{B2A4D794-26C8-4818-A9BD-B95B680965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B-4AD7-4CF1-A9AE-C60E0A2F94BD}"/>
                </c:ext>
              </c:extLst>
            </c:dLbl>
            <c:dLbl>
              <c:idx val="3276"/>
              <c:tx>
                <c:rich>
                  <a:bodyPr/>
                  <a:lstStyle/>
                  <a:p>
                    <a:fld id="{1E0691E0-D0AB-4E82-92DF-069B25E43B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C-4AD7-4CF1-A9AE-C60E0A2F94BD}"/>
                </c:ext>
              </c:extLst>
            </c:dLbl>
            <c:dLbl>
              <c:idx val="3277"/>
              <c:tx>
                <c:rich>
                  <a:bodyPr/>
                  <a:lstStyle/>
                  <a:p>
                    <a:fld id="{4ABCCDE1-E271-425F-9F4B-839DF3D8BF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D-4AD7-4CF1-A9AE-C60E0A2F94BD}"/>
                </c:ext>
              </c:extLst>
            </c:dLbl>
            <c:dLbl>
              <c:idx val="3278"/>
              <c:tx>
                <c:rich>
                  <a:bodyPr/>
                  <a:lstStyle/>
                  <a:p>
                    <a:fld id="{09BC0D7E-23D8-46BC-8FFF-B95CAC457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E-4AD7-4CF1-A9AE-C60E0A2F94BD}"/>
                </c:ext>
              </c:extLst>
            </c:dLbl>
            <c:dLbl>
              <c:idx val="3279"/>
              <c:tx>
                <c:rich>
                  <a:bodyPr/>
                  <a:lstStyle/>
                  <a:p>
                    <a:fld id="{52B4125E-6C8F-4E21-8985-C3867A5D77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F-4AD7-4CF1-A9AE-C60E0A2F94BD}"/>
                </c:ext>
              </c:extLst>
            </c:dLbl>
            <c:dLbl>
              <c:idx val="3280"/>
              <c:tx>
                <c:rich>
                  <a:bodyPr/>
                  <a:lstStyle/>
                  <a:p>
                    <a:fld id="{54757271-B515-45EF-9493-D760DFCD68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0-4AD7-4CF1-A9AE-C60E0A2F94BD}"/>
                </c:ext>
              </c:extLst>
            </c:dLbl>
            <c:dLbl>
              <c:idx val="3281"/>
              <c:tx>
                <c:rich>
                  <a:bodyPr/>
                  <a:lstStyle/>
                  <a:p>
                    <a:fld id="{BD211551-C431-4C6F-9C88-9D4CCA3844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1-4AD7-4CF1-A9AE-C60E0A2F94BD}"/>
                </c:ext>
              </c:extLst>
            </c:dLbl>
            <c:dLbl>
              <c:idx val="3282"/>
              <c:tx>
                <c:rich>
                  <a:bodyPr/>
                  <a:lstStyle/>
                  <a:p>
                    <a:fld id="{53CB26D2-9784-4F30-9F0E-37D79B7D6C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2-4AD7-4CF1-A9AE-C60E0A2F94BD}"/>
                </c:ext>
              </c:extLst>
            </c:dLbl>
            <c:dLbl>
              <c:idx val="3283"/>
              <c:tx>
                <c:rich>
                  <a:bodyPr/>
                  <a:lstStyle/>
                  <a:p>
                    <a:fld id="{80002E41-0694-4321-90D0-9CD754C96A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3-4AD7-4CF1-A9AE-C60E0A2F94BD}"/>
                </c:ext>
              </c:extLst>
            </c:dLbl>
            <c:dLbl>
              <c:idx val="3284"/>
              <c:tx>
                <c:rich>
                  <a:bodyPr/>
                  <a:lstStyle/>
                  <a:p>
                    <a:fld id="{B8D34CAE-DE01-46DA-A77E-903885581E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4-4AD7-4CF1-A9AE-C60E0A2F94BD}"/>
                </c:ext>
              </c:extLst>
            </c:dLbl>
            <c:dLbl>
              <c:idx val="3285"/>
              <c:tx>
                <c:rich>
                  <a:bodyPr/>
                  <a:lstStyle/>
                  <a:p>
                    <a:fld id="{9B1593C6-1AD6-426C-AE18-64C3E539D4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5-4AD7-4CF1-A9AE-C60E0A2F94BD}"/>
                </c:ext>
              </c:extLst>
            </c:dLbl>
            <c:dLbl>
              <c:idx val="3286"/>
              <c:tx>
                <c:rich>
                  <a:bodyPr/>
                  <a:lstStyle/>
                  <a:p>
                    <a:fld id="{F69CE06C-8A94-418F-90F6-1B3E54169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6-4AD7-4CF1-A9AE-C60E0A2F94BD}"/>
                </c:ext>
              </c:extLst>
            </c:dLbl>
            <c:dLbl>
              <c:idx val="3287"/>
              <c:tx>
                <c:rich>
                  <a:bodyPr/>
                  <a:lstStyle/>
                  <a:p>
                    <a:fld id="{A96E087C-AA6D-4ED6-8830-466827F8CC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7-4AD7-4CF1-A9AE-C60E0A2F94BD}"/>
                </c:ext>
              </c:extLst>
            </c:dLbl>
            <c:dLbl>
              <c:idx val="3288"/>
              <c:tx>
                <c:rich>
                  <a:bodyPr/>
                  <a:lstStyle/>
                  <a:p>
                    <a:fld id="{BC824F96-EA0B-4202-BB14-307373698F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8-4AD7-4CF1-A9AE-C60E0A2F94BD}"/>
                </c:ext>
              </c:extLst>
            </c:dLbl>
            <c:dLbl>
              <c:idx val="3289"/>
              <c:tx>
                <c:rich>
                  <a:bodyPr/>
                  <a:lstStyle/>
                  <a:p>
                    <a:fld id="{8F7FF63C-774A-44EA-9BE0-CCFAE994B0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9-4AD7-4CF1-A9AE-C60E0A2F94BD}"/>
                </c:ext>
              </c:extLst>
            </c:dLbl>
            <c:dLbl>
              <c:idx val="3290"/>
              <c:tx>
                <c:rich>
                  <a:bodyPr/>
                  <a:lstStyle/>
                  <a:p>
                    <a:fld id="{276715F4-B810-4A0B-8D64-1BBECB9972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A-4AD7-4CF1-A9AE-C60E0A2F94BD}"/>
                </c:ext>
              </c:extLst>
            </c:dLbl>
            <c:dLbl>
              <c:idx val="3291"/>
              <c:tx>
                <c:rich>
                  <a:bodyPr/>
                  <a:lstStyle/>
                  <a:p>
                    <a:fld id="{5E801C89-97A0-40DE-BF45-7FCF4B1FA5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B-4AD7-4CF1-A9AE-C60E0A2F94BD}"/>
                </c:ext>
              </c:extLst>
            </c:dLbl>
            <c:dLbl>
              <c:idx val="3292"/>
              <c:tx>
                <c:rich>
                  <a:bodyPr/>
                  <a:lstStyle/>
                  <a:p>
                    <a:fld id="{90AD149D-AF60-4329-B553-F83712501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C-4AD7-4CF1-A9AE-C60E0A2F94BD}"/>
                </c:ext>
              </c:extLst>
            </c:dLbl>
            <c:dLbl>
              <c:idx val="3293"/>
              <c:tx>
                <c:rich>
                  <a:bodyPr/>
                  <a:lstStyle/>
                  <a:p>
                    <a:fld id="{135CC165-2CB1-4445-AAF7-57A364353D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D-4AD7-4CF1-A9AE-C60E0A2F94BD}"/>
                </c:ext>
              </c:extLst>
            </c:dLbl>
            <c:dLbl>
              <c:idx val="3294"/>
              <c:tx>
                <c:rich>
                  <a:bodyPr/>
                  <a:lstStyle/>
                  <a:p>
                    <a:fld id="{BFD554C5-0F7C-4718-AF35-B72E1521C3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E-4AD7-4CF1-A9AE-C60E0A2F94BD}"/>
                </c:ext>
              </c:extLst>
            </c:dLbl>
            <c:dLbl>
              <c:idx val="3295"/>
              <c:tx>
                <c:rich>
                  <a:bodyPr/>
                  <a:lstStyle/>
                  <a:p>
                    <a:fld id="{2B18FAE7-21DE-454E-98F2-B91CB572B4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F-4AD7-4CF1-A9AE-C60E0A2F94BD}"/>
                </c:ext>
              </c:extLst>
            </c:dLbl>
            <c:dLbl>
              <c:idx val="3296"/>
              <c:tx>
                <c:rich>
                  <a:bodyPr/>
                  <a:lstStyle/>
                  <a:p>
                    <a:fld id="{BCFC4B4F-BC33-4B58-9D14-AA9232467F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0-4AD7-4CF1-A9AE-C60E0A2F94BD}"/>
                </c:ext>
              </c:extLst>
            </c:dLbl>
            <c:dLbl>
              <c:idx val="3297"/>
              <c:tx>
                <c:rich>
                  <a:bodyPr/>
                  <a:lstStyle/>
                  <a:p>
                    <a:fld id="{4EF0615E-1CB9-4822-A38F-6A0034022F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1-4AD7-4CF1-A9AE-C60E0A2F94BD}"/>
                </c:ext>
              </c:extLst>
            </c:dLbl>
            <c:dLbl>
              <c:idx val="3298"/>
              <c:tx>
                <c:rich>
                  <a:bodyPr/>
                  <a:lstStyle/>
                  <a:p>
                    <a:fld id="{6837C165-3E85-45D7-A42E-CC7E7DE272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2-4AD7-4CF1-A9AE-C60E0A2F94BD}"/>
                </c:ext>
              </c:extLst>
            </c:dLbl>
            <c:dLbl>
              <c:idx val="3299"/>
              <c:tx>
                <c:rich>
                  <a:bodyPr/>
                  <a:lstStyle/>
                  <a:p>
                    <a:fld id="{ED1A9663-B1AA-4FFD-B81D-4591A65A95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3-4AD7-4CF1-A9AE-C60E0A2F94BD}"/>
                </c:ext>
              </c:extLst>
            </c:dLbl>
            <c:dLbl>
              <c:idx val="3300"/>
              <c:tx>
                <c:rich>
                  <a:bodyPr/>
                  <a:lstStyle/>
                  <a:p>
                    <a:fld id="{9CB618EC-AD97-4EB2-A288-FE4E8819DE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4-4AD7-4CF1-A9AE-C60E0A2F94BD}"/>
                </c:ext>
              </c:extLst>
            </c:dLbl>
            <c:dLbl>
              <c:idx val="3301"/>
              <c:tx>
                <c:rich>
                  <a:bodyPr/>
                  <a:lstStyle/>
                  <a:p>
                    <a:fld id="{94418227-376F-4092-8CDA-FE3DE63B44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5-4AD7-4CF1-A9AE-C60E0A2F94BD}"/>
                </c:ext>
              </c:extLst>
            </c:dLbl>
            <c:dLbl>
              <c:idx val="3302"/>
              <c:tx>
                <c:rich>
                  <a:bodyPr/>
                  <a:lstStyle/>
                  <a:p>
                    <a:fld id="{6F37B9D4-F61B-488E-9C60-2E2A56D1B0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6-4AD7-4CF1-A9AE-C60E0A2F94BD}"/>
                </c:ext>
              </c:extLst>
            </c:dLbl>
            <c:dLbl>
              <c:idx val="3303"/>
              <c:tx>
                <c:rich>
                  <a:bodyPr/>
                  <a:lstStyle/>
                  <a:p>
                    <a:fld id="{7AC5D6EA-B378-4566-A2C4-2057DF77F3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7-4AD7-4CF1-A9AE-C60E0A2F94BD}"/>
                </c:ext>
              </c:extLst>
            </c:dLbl>
            <c:dLbl>
              <c:idx val="3304"/>
              <c:tx>
                <c:rich>
                  <a:bodyPr/>
                  <a:lstStyle/>
                  <a:p>
                    <a:fld id="{B81D80DA-108E-440A-A390-29C993E440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8-4AD7-4CF1-A9AE-C60E0A2F94BD}"/>
                </c:ext>
              </c:extLst>
            </c:dLbl>
            <c:dLbl>
              <c:idx val="3305"/>
              <c:tx>
                <c:rich>
                  <a:bodyPr/>
                  <a:lstStyle/>
                  <a:p>
                    <a:fld id="{5A552F69-69D4-4152-963B-BBD256117F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9-4AD7-4CF1-A9AE-C60E0A2F94BD}"/>
                </c:ext>
              </c:extLst>
            </c:dLbl>
            <c:dLbl>
              <c:idx val="3306"/>
              <c:tx>
                <c:rich>
                  <a:bodyPr/>
                  <a:lstStyle/>
                  <a:p>
                    <a:fld id="{CA4B08B7-836E-476C-8077-FC7241C42D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A-4AD7-4CF1-A9AE-C60E0A2F94BD}"/>
                </c:ext>
              </c:extLst>
            </c:dLbl>
            <c:dLbl>
              <c:idx val="3307"/>
              <c:tx>
                <c:rich>
                  <a:bodyPr/>
                  <a:lstStyle/>
                  <a:p>
                    <a:fld id="{D984EC0E-E76F-4A38-8363-7194B038C9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B-4AD7-4CF1-A9AE-C60E0A2F94BD}"/>
                </c:ext>
              </c:extLst>
            </c:dLbl>
            <c:dLbl>
              <c:idx val="3308"/>
              <c:tx>
                <c:rich>
                  <a:bodyPr/>
                  <a:lstStyle/>
                  <a:p>
                    <a:fld id="{6352638C-425B-4C82-9942-56A751F854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C-4AD7-4CF1-A9AE-C60E0A2F94BD}"/>
                </c:ext>
              </c:extLst>
            </c:dLbl>
            <c:dLbl>
              <c:idx val="3309"/>
              <c:tx>
                <c:rich>
                  <a:bodyPr/>
                  <a:lstStyle/>
                  <a:p>
                    <a:fld id="{BD28492F-6EBF-4E93-9264-C7FA083489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D-4AD7-4CF1-A9AE-C60E0A2F94BD}"/>
                </c:ext>
              </c:extLst>
            </c:dLbl>
            <c:dLbl>
              <c:idx val="3310"/>
              <c:tx>
                <c:rich>
                  <a:bodyPr/>
                  <a:lstStyle/>
                  <a:p>
                    <a:fld id="{388D8FD6-6E52-454C-BA8D-047498BE0E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E-4AD7-4CF1-A9AE-C60E0A2F94BD}"/>
                </c:ext>
              </c:extLst>
            </c:dLbl>
            <c:dLbl>
              <c:idx val="3311"/>
              <c:tx>
                <c:rich>
                  <a:bodyPr/>
                  <a:lstStyle/>
                  <a:p>
                    <a:fld id="{31E2165A-EC9D-4477-9088-06D712AF92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F-4AD7-4CF1-A9AE-C60E0A2F94BD}"/>
                </c:ext>
              </c:extLst>
            </c:dLbl>
            <c:dLbl>
              <c:idx val="3312"/>
              <c:tx>
                <c:rich>
                  <a:bodyPr/>
                  <a:lstStyle/>
                  <a:p>
                    <a:fld id="{B7BB512C-A8AA-4F27-882D-0EEA7635A4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0-4AD7-4CF1-A9AE-C60E0A2F94BD}"/>
                </c:ext>
              </c:extLst>
            </c:dLbl>
            <c:dLbl>
              <c:idx val="3313"/>
              <c:tx>
                <c:rich>
                  <a:bodyPr/>
                  <a:lstStyle/>
                  <a:p>
                    <a:fld id="{346491C5-79D9-42C8-8C09-5A2C8F7FF7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1-4AD7-4CF1-A9AE-C60E0A2F94BD}"/>
                </c:ext>
              </c:extLst>
            </c:dLbl>
            <c:dLbl>
              <c:idx val="3314"/>
              <c:tx>
                <c:rich>
                  <a:bodyPr/>
                  <a:lstStyle/>
                  <a:p>
                    <a:fld id="{471816D8-30F2-4A89-AB9C-8DFE1CDF78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2-4AD7-4CF1-A9AE-C60E0A2F94BD}"/>
                </c:ext>
              </c:extLst>
            </c:dLbl>
            <c:dLbl>
              <c:idx val="3315"/>
              <c:tx>
                <c:rich>
                  <a:bodyPr/>
                  <a:lstStyle/>
                  <a:p>
                    <a:fld id="{B478B1FC-7F8F-45F8-9890-FC4924A96B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3-4AD7-4CF1-A9AE-C60E0A2F94BD}"/>
                </c:ext>
              </c:extLst>
            </c:dLbl>
            <c:dLbl>
              <c:idx val="3316"/>
              <c:tx>
                <c:rich>
                  <a:bodyPr/>
                  <a:lstStyle/>
                  <a:p>
                    <a:fld id="{24D3EEAA-04A0-41F6-AC8D-5F196EA785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4-4AD7-4CF1-A9AE-C60E0A2F94BD}"/>
                </c:ext>
              </c:extLst>
            </c:dLbl>
            <c:dLbl>
              <c:idx val="3317"/>
              <c:tx>
                <c:rich>
                  <a:bodyPr/>
                  <a:lstStyle/>
                  <a:p>
                    <a:fld id="{0B5D2B72-070B-4CAC-99D2-4FF1C5CCC6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5-4AD7-4CF1-A9AE-C60E0A2F94BD}"/>
                </c:ext>
              </c:extLst>
            </c:dLbl>
            <c:dLbl>
              <c:idx val="3318"/>
              <c:tx>
                <c:rich>
                  <a:bodyPr/>
                  <a:lstStyle/>
                  <a:p>
                    <a:fld id="{7BC15004-D2AC-4CDD-9E4A-D47932C541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6-4AD7-4CF1-A9AE-C60E0A2F94BD}"/>
                </c:ext>
              </c:extLst>
            </c:dLbl>
            <c:dLbl>
              <c:idx val="3319"/>
              <c:tx>
                <c:rich>
                  <a:bodyPr/>
                  <a:lstStyle/>
                  <a:p>
                    <a:fld id="{8B94065D-6673-460E-9A20-A8B5448B5B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7-4AD7-4CF1-A9AE-C60E0A2F94BD}"/>
                </c:ext>
              </c:extLst>
            </c:dLbl>
            <c:dLbl>
              <c:idx val="3320"/>
              <c:tx>
                <c:rich>
                  <a:bodyPr/>
                  <a:lstStyle/>
                  <a:p>
                    <a:fld id="{C204B78B-5519-4B4E-BDC3-1194A919A6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8-4AD7-4CF1-A9AE-C60E0A2F94BD}"/>
                </c:ext>
              </c:extLst>
            </c:dLbl>
            <c:dLbl>
              <c:idx val="3321"/>
              <c:tx>
                <c:rich>
                  <a:bodyPr/>
                  <a:lstStyle/>
                  <a:p>
                    <a:fld id="{D40E729C-FF7A-4B9A-89A1-3CACAFBDA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9-4AD7-4CF1-A9AE-C60E0A2F94BD}"/>
                </c:ext>
              </c:extLst>
            </c:dLbl>
            <c:dLbl>
              <c:idx val="3322"/>
              <c:tx>
                <c:rich>
                  <a:bodyPr/>
                  <a:lstStyle/>
                  <a:p>
                    <a:fld id="{CA25F5F1-F212-41F0-B714-5B6BDC0183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A-4AD7-4CF1-A9AE-C60E0A2F94BD}"/>
                </c:ext>
              </c:extLst>
            </c:dLbl>
            <c:dLbl>
              <c:idx val="3323"/>
              <c:tx>
                <c:rich>
                  <a:bodyPr/>
                  <a:lstStyle/>
                  <a:p>
                    <a:fld id="{442C790B-5D6A-4C32-99DB-42D5CA1E19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B-4AD7-4CF1-A9AE-C60E0A2F94BD}"/>
                </c:ext>
              </c:extLst>
            </c:dLbl>
            <c:dLbl>
              <c:idx val="3324"/>
              <c:tx>
                <c:rich>
                  <a:bodyPr/>
                  <a:lstStyle/>
                  <a:p>
                    <a:fld id="{F531CA27-D6F6-48E0-BC81-36E3035261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C-4AD7-4CF1-A9AE-C60E0A2F94BD}"/>
                </c:ext>
              </c:extLst>
            </c:dLbl>
            <c:dLbl>
              <c:idx val="3325"/>
              <c:tx>
                <c:rich>
                  <a:bodyPr/>
                  <a:lstStyle/>
                  <a:p>
                    <a:fld id="{A4091F60-FA80-47DE-9947-31DB11EAED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D-4AD7-4CF1-A9AE-C60E0A2F94BD}"/>
                </c:ext>
              </c:extLst>
            </c:dLbl>
            <c:dLbl>
              <c:idx val="3326"/>
              <c:tx>
                <c:rich>
                  <a:bodyPr/>
                  <a:lstStyle/>
                  <a:p>
                    <a:fld id="{94C833F0-F683-45A3-93C2-567F95C36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E-4AD7-4CF1-A9AE-C60E0A2F94BD}"/>
                </c:ext>
              </c:extLst>
            </c:dLbl>
            <c:dLbl>
              <c:idx val="3327"/>
              <c:tx>
                <c:rich>
                  <a:bodyPr/>
                  <a:lstStyle/>
                  <a:p>
                    <a:fld id="{3ABC4367-6374-4CFC-AD19-0A78790453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F-4AD7-4CF1-A9AE-C60E0A2F94BD}"/>
                </c:ext>
              </c:extLst>
            </c:dLbl>
            <c:dLbl>
              <c:idx val="3328"/>
              <c:tx>
                <c:rich>
                  <a:bodyPr/>
                  <a:lstStyle/>
                  <a:p>
                    <a:fld id="{674E128C-F371-4ABE-B7F7-543352F50C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0-4AD7-4CF1-A9AE-C60E0A2F94BD}"/>
                </c:ext>
              </c:extLst>
            </c:dLbl>
            <c:dLbl>
              <c:idx val="3329"/>
              <c:tx>
                <c:rich>
                  <a:bodyPr/>
                  <a:lstStyle/>
                  <a:p>
                    <a:fld id="{6CD6B0E7-846B-45CD-9955-F71E69D686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1-4AD7-4CF1-A9AE-C60E0A2F94BD}"/>
                </c:ext>
              </c:extLst>
            </c:dLbl>
            <c:dLbl>
              <c:idx val="3330"/>
              <c:tx>
                <c:rich>
                  <a:bodyPr/>
                  <a:lstStyle/>
                  <a:p>
                    <a:fld id="{32628C99-91F1-4EDF-9C7C-48DE8850B1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2-4AD7-4CF1-A9AE-C60E0A2F94BD}"/>
                </c:ext>
              </c:extLst>
            </c:dLbl>
            <c:dLbl>
              <c:idx val="3331"/>
              <c:tx>
                <c:rich>
                  <a:bodyPr/>
                  <a:lstStyle/>
                  <a:p>
                    <a:fld id="{2A41823E-3406-466F-9E19-F8D5CDA069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3-4AD7-4CF1-A9AE-C60E0A2F94BD}"/>
                </c:ext>
              </c:extLst>
            </c:dLbl>
            <c:dLbl>
              <c:idx val="3332"/>
              <c:tx>
                <c:rich>
                  <a:bodyPr/>
                  <a:lstStyle/>
                  <a:p>
                    <a:fld id="{FD5B7E83-D8D8-4066-B0FD-7644052042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4-4AD7-4CF1-A9AE-C60E0A2F94BD}"/>
                </c:ext>
              </c:extLst>
            </c:dLbl>
            <c:dLbl>
              <c:idx val="3333"/>
              <c:tx>
                <c:rich>
                  <a:bodyPr/>
                  <a:lstStyle/>
                  <a:p>
                    <a:fld id="{6B0B89E8-7AFA-437B-8209-F22A037F0F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5-4AD7-4CF1-A9AE-C60E0A2F94BD}"/>
                </c:ext>
              </c:extLst>
            </c:dLbl>
            <c:dLbl>
              <c:idx val="3334"/>
              <c:tx>
                <c:rich>
                  <a:bodyPr/>
                  <a:lstStyle/>
                  <a:p>
                    <a:fld id="{030CB2B5-D0D1-4399-AA8E-5043537069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6-4AD7-4CF1-A9AE-C60E0A2F94BD}"/>
                </c:ext>
              </c:extLst>
            </c:dLbl>
            <c:dLbl>
              <c:idx val="3335"/>
              <c:tx>
                <c:rich>
                  <a:bodyPr/>
                  <a:lstStyle/>
                  <a:p>
                    <a:fld id="{9E3B3E0F-B699-49DB-B100-ECF5269CE9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7-4AD7-4CF1-A9AE-C60E0A2F94BD}"/>
                </c:ext>
              </c:extLst>
            </c:dLbl>
            <c:dLbl>
              <c:idx val="3336"/>
              <c:tx>
                <c:rich>
                  <a:bodyPr/>
                  <a:lstStyle/>
                  <a:p>
                    <a:fld id="{CA2A90CB-1B5D-4CE5-A4A7-23C40F2DE3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8-4AD7-4CF1-A9AE-C60E0A2F94BD}"/>
                </c:ext>
              </c:extLst>
            </c:dLbl>
            <c:dLbl>
              <c:idx val="3337"/>
              <c:tx>
                <c:rich>
                  <a:bodyPr/>
                  <a:lstStyle/>
                  <a:p>
                    <a:fld id="{03F6F449-189B-4729-8484-7540DB980E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9-4AD7-4CF1-A9AE-C60E0A2F94BD}"/>
                </c:ext>
              </c:extLst>
            </c:dLbl>
            <c:dLbl>
              <c:idx val="3338"/>
              <c:tx>
                <c:rich>
                  <a:bodyPr/>
                  <a:lstStyle/>
                  <a:p>
                    <a:fld id="{DEE1F594-42DF-4DAD-9EAB-05E81E1338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A-4AD7-4CF1-A9AE-C60E0A2F94BD}"/>
                </c:ext>
              </c:extLst>
            </c:dLbl>
            <c:dLbl>
              <c:idx val="3339"/>
              <c:tx>
                <c:rich>
                  <a:bodyPr/>
                  <a:lstStyle/>
                  <a:p>
                    <a:fld id="{D242524F-E9C5-427F-BBEC-4202804223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B-4AD7-4CF1-A9AE-C60E0A2F94BD}"/>
                </c:ext>
              </c:extLst>
            </c:dLbl>
            <c:dLbl>
              <c:idx val="3340"/>
              <c:tx>
                <c:rich>
                  <a:bodyPr/>
                  <a:lstStyle/>
                  <a:p>
                    <a:fld id="{5338F322-95C2-47EE-A712-9024C286F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C-4AD7-4CF1-A9AE-C60E0A2F94BD}"/>
                </c:ext>
              </c:extLst>
            </c:dLbl>
            <c:dLbl>
              <c:idx val="3341"/>
              <c:tx>
                <c:rich>
                  <a:bodyPr/>
                  <a:lstStyle/>
                  <a:p>
                    <a:fld id="{6404C092-D19B-4FD8-86E4-C76A8CB72C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D-4AD7-4CF1-A9AE-C60E0A2F94BD}"/>
                </c:ext>
              </c:extLst>
            </c:dLbl>
            <c:dLbl>
              <c:idx val="3342"/>
              <c:tx>
                <c:rich>
                  <a:bodyPr/>
                  <a:lstStyle/>
                  <a:p>
                    <a:fld id="{95B8574A-DFC3-4819-9F0D-67EFCC07C0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E-4AD7-4CF1-A9AE-C60E0A2F94BD}"/>
                </c:ext>
              </c:extLst>
            </c:dLbl>
            <c:dLbl>
              <c:idx val="3343"/>
              <c:tx>
                <c:rich>
                  <a:bodyPr/>
                  <a:lstStyle/>
                  <a:p>
                    <a:fld id="{707CB841-0336-4DEA-922A-5C8A2D05DA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F-4AD7-4CF1-A9AE-C60E0A2F94BD}"/>
                </c:ext>
              </c:extLst>
            </c:dLbl>
            <c:dLbl>
              <c:idx val="3344"/>
              <c:tx>
                <c:rich>
                  <a:bodyPr/>
                  <a:lstStyle/>
                  <a:p>
                    <a:fld id="{3DFE2A3D-826C-4565-87C0-5EC05F6D2D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0-4AD7-4CF1-A9AE-C60E0A2F94BD}"/>
                </c:ext>
              </c:extLst>
            </c:dLbl>
            <c:dLbl>
              <c:idx val="3345"/>
              <c:tx>
                <c:rich>
                  <a:bodyPr/>
                  <a:lstStyle/>
                  <a:p>
                    <a:fld id="{9A318163-B4D3-4C76-8BA9-FDDD8C1399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1-4AD7-4CF1-A9AE-C60E0A2F94BD}"/>
                </c:ext>
              </c:extLst>
            </c:dLbl>
            <c:dLbl>
              <c:idx val="3346"/>
              <c:tx>
                <c:rich>
                  <a:bodyPr/>
                  <a:lstStyle/>
                  <a:p>
                    <a:fld id="{E5B36C33-8539-489C-9B7B-F3FC04DD55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2-4AD7-4CF1-A9AE-C60E0A2F94BD}"/>
                </c:ext>
              </c:extLst>
            </c:dLbl>
            <c:dLbl>
              <c:idx val="3347"/>
              <c:tx>
                <c:rich>
                  <a:bodyPr/>
                  <a:lstStyle/>
                  <a:p>
                    <a:fld id="{98C3352C-E9BE-471A-B5A7-AE0E18DA7A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3-4AD7-4CF1-A9AE-C60E0A2F94BD}"/>
                </c:ext>
              </c:extLst>
            </c:dLbl>
            <c:dLbl>
              <c:idx val="3348"/>
              <c:tx>
                <c:rich>
                  <a:bodyPr/>
                  <a:lstStyle/>
                  <a:p>
                    <a:fld id="{C5AFE8EF-309E-4CF9-B1AD-D38DCC6EE8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4-4AD7-4CF1-A9AE-C60E0A2F94BD}"/>
                </c:ext>
              </c:extLst>
            </c:dLbl>
            <c:dLbl>
              <c:idx val="3349"/>
              <c:tx>
                <c:rich>
                  <a:bodyPr/>
                  <a:lstStyle/>
                  <a:p>
                    <a:fld id="{38C32D64-C552-4D82-8EB0-38A8301591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5-4AD7-4CF1-A9AE-C60E0A2F94BD}"/>
                </c:ext>
              </c:extLst>
            </c:dLbl>
            <c:dLbl>
              <c:idx val="3350"/>
              <c:tx>
                <c:rich>
                  <a:bodyPr/>
                  <a:lstStyle/>
                  <a:p>
                    <a:fld id="{471A1208-15D7-4343-85CA-BC18028A4F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6-4AD7-4CF1-A9AE-C60E0A2F94BD}"/>
                </c:ext>
              </c:extLst>
            </c:dLbl>
            <c:dLbl>
              <c:idx val="3351"/>
              <c:tx>
                <c:rich>
                  <a:bodyPr/>
                  <a:lstStyle/>
                  <a:p>
                    <a:fld id="{18F366D6-7289-49DE-A34B-AF3A47C85B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7-4AD7-4CF1-A9AE-C60E0A2F94BD}"/>
                </c:ext>
              </c:extLst>
            </c:dLbl>
            <c:dLbl>
              <c:idx val="3352"/>
              <c:tx>
                <c:rich>
                  <a:bodyPr/>
                  <a:lstStyle/>
                  <a:p>
                    <a:fld id="{90D573A9-0871-463A-AF65-05921D6A23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8-4AD7-4CF1-A9AE-C60E0A2F94BD}"/>
                </c:ext>
              </c:extLst>
            </c:dLbl>
            <c:dLbl>
              <c:idx val="3353"/>
              <c:tx>
                <c:rich>
                  <a:bodyPr/>
                  <a:lstStyle/>
                  <a:p>
                    <a:fld id="{4CBC3245-2891-420B-95E8-078149599F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9-4AD7-4CF1-A9AE-C60E0A2F94BD}"/>
                </c:ext>
              </c:extLst>
            </c:dLbl>
            <c:dLbl>
              <c:idx val="3354"/>
              <c:tx>
                <c:rich>
                  <a:bodyPr/>
                  <a:lstStyle/>
                  <a:p>
                    <a:fld id="{65278748-AB84-4F46-867E-0CD0168C26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A-4AD7-4CF1-A9AE-C60E0A2F94BD}"/>
                </c:ext>
              </c:extLst>
            </c:dLbl>
            <c:dLbl>
              <c:idx val="3355"/>
              <c:tx>
                <c:rich>
                  <a:bodyPr/>
                  <a:lstStyle/>
                  <a:p>
                    <a:fld id="{AE25AEA0-3738-4B3D-A456-9D6EAA97FE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B-4AD7-4CF1-A9AE-C60E0A2F94BD}"/>
                </c:ext>
              </c:extLst>
            </c:dLbl>
            <c:dLbl>
              <c:idx val="3356"/>
              <c:tx>
                <c:rich>
                  <a:bodyPr/>
                  <a:lstStyle/>
                  <a:p>
                    <a:fld id="{DD349239-5E79-4CAF-906F-1D5BB31CCA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C-4AD7-4CF1-A9AE-C60E0A2F94BD}"/>
                </c:ext>
              </c:extLst>
            </c:dLbl>
            <c:dLbl>
              <c:idx val="3357"/>
              <c:tx>
                <c:rich>
                  <a:bodyPr/>
                  <a:lstStyle/>
                  <a:p>
                    <a:fld id="{2D4FAF45-F29A-493A-B033-EFF05DEE94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D-4AD7-4CF1-A9AE-C60E0A2F94BD}"/>
                </c:ext>
              </c:extLst>
            </c:dLbl>
            <c:dLbl>
              <c:idx val="3358"/>
              <c:tx>
                <c:rich>
                  <a:bodyPr/>
                  <a:lstStyle/>
                  <a:p>
                    <a:fld id="{7E5435E8-32EB-4904-A2E5-68EBC74BFD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E-4AD7-4CF1-A9AE-C60E0A2F94BD}"/>
                </c:ext>
              </c:extLst>
            </c:dLbl>
            <c:dLbl>
              <c:idx val="3359"/>
              <c:tx>
                <c:rich>
                  <a:bodyPr/>
                  <a:lstStyle/>
                  <a:p>
                    <a:fld id="{6F7B8BE9-D686-4E9F-99AF-FD5204A5F5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F-4AD7-4CF1-A9AE-C60E0A2F94BD}"/>
                </c:ext>
              </c:extLst>
            </c:dLbl>
            <c:dLbl>
              <c:idx val="3360"/>
              <c:tx>
                <c:rich>
                  <a:bodyPr/>
                  <a:lstStyle/>
                  <a:p>
                    <a:fld id="{19785571-069C-4345-9D71-1DF102381B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0-4AD7-4CF1-A9AE-C60E0A2F94BD}"/>
                </c:ext>
              </c:extLst>
            </c:dLbl>
            <c:dLbl>
              <c:idx val="3361"/>
              <c:tx>
                <c:rich>
                  <a:bodyPr/>
                  <a:lstStyle/>
                  <a:p>
                    <a:fld id="{632F8063-58D5-4177-99AA-6ACA56BF7C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1-4AD7-4CF1-A9AE-C60E0A2F94BD}"/>
                </c:ext>
              </c:extLst>
            </c:dLbl>
            <c:dLbl>
              <c:idx val="3362"/>
              <c:tx>
                <c:rich>
                  <a:bodyPr/>
                  <a:lstStyle/>
                  <a:p>
                    <a:fld id="{D4CD07C0-A9AF-489E-8F56-CDABC75DE9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2-4AD7-4CF1-A9AE-C60E0A2F94BD}"/>
                </c:ext>
              </c:extLst>
            </c:dLbl>
            <c:dLbl>
              <c:idx val="3363"/>
              <c:tx>
                <c:rich>
                  <a:bodyPr/>
                  <a:lstStyle/>
                  <a:p>
                    <a:fld id="{6A4D71A9-271C-45BE-99C7-413C87FABF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3-4AD7-4CF1-A9AE-C60E0A2F94BD}"/>
                </c:ext>
              </c:extLst>
            </c:dLbl>
            <c:dLbl>
              <c:idx val="3364"/>
              <c:tx>
                <c:rich>
                  <a:bodyPr/>
                  <a:lstStyle/>
                  <a:p>
                    <a:fld id="{EF73600A-A263-44FD-BF8F-661C10927D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4-4AD7-4CF1-A9AE-C60E0A2F94BD}"/>
                </c:ext>
              </c:extLst>
            </c:dLbl>
            <c:dLbl>
              <c:idx val="3365"/>
              <c:tx>
                <c:rich>
                  <a:bodyPr/>
                  <a:lstStyle/>
                  <a:p>
                    <a:fld id="{100E09DB-085C-49AA-86C0-0A1C1B8B48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5-4AD7-4CF1-A9AE-C60E0A2F94BD}"/>
                </c:ext>
              </c:extLst>
            </c:dLbl>
            <c:dLbl>
              <c:idx val="3366"/>
              <c:tx>
                <c:rich>
                  <a:bodyPr/>
                  <a:lstStyle/>
                  <a:p>
                    <a:fld id="{9F54B8AD-EBA9-4113-9540-11A1E18256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6-4AD7-4CF1-A9AE-C60E0A2F94BD}"/>
                </c:ext>
              </c:extLst>
            </c:dLbl>
            <c:dLbl>
              <c:idx val="3367"/>
              <c:tx>
                <c:rich>
                  <a:bodyPr/>
                  <a:lstStyle/>
                  <a:p>
                    <a:fld id="{46DDA778-8C1D-4DFB-B7E1-989E96EB97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7-4AD7-4CF1-A9AE-C60E0A2F94BD}"/>
                </c:ext>
              </c:extLst>
            </c:dLbl>
            <c:dLbl>
              <c:idx val="3368"/>
              <c:tx>
                <c:rich>
                  <a:bodyPr/>
                  <a:lstStyle/>
                  <a:p>
                    <a:fld id="{117DE77A-CCFC-4155-82F9-3DD81BBBD3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8-4AD7-4CF1-A9AE-C60E0A2F94BD}"/>
                </c:ext>
              </c:extLst>
            </c:dLbl>
            <c:dLbl>
              <c:idx val="3369"/>
              <c:tx>
                <c:rich>
                  <a:bodyPr/>
                  <a:lstStyle/>
                  <a:p>
                    <a:fld id="{3DDF983E-B391-4F25-BF06-DE0D738837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9-4AD7-4CF1-A9AE-C60E0A2F94BD}"/>
                </c:ext>
              </c:extLst>
            </c:dLbl>
            <c:dLbl>
              <c:idx val="3370"/>
              <c:tx>
                <c:rich>
                  <a:bodyPr/>
                  <a:lstStyle/>
                  <a:p>
                    <a:fld id="{DB2BF2E4-E5B1-49B2-98B0-5CC7E5C8D1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A-4AD7-4CF1-A9AE-C60E0A2F94BD}"/>
                </c:ext>
              </c:extLst>
            </c:dLbl>
            <c:dLbl>
              <c:idx val="3371"/>
              <c:tx>
                <c:rich>
                  <a:bodyPr/>
                  <a:lstStyle/>
                  <a:p>
                    <a:fld id="{1B74E4A1-53B8-4F66-8EE8-8C5ED5D15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B-4AD7-4CF1-A9AE-C60E0A2F94BD}"/>
                </c:ext>
              </c:extLst>
            </c:dLbl>
            <c:dLbl>
              <c:idx val="3372"/>
              <c:tx>
                <c:rich>
                  <a:bodyPr/>
                  <a:lstStyle/>
                  <a:p>
                    <a:fld id="{92B53447-A883-4B1B-9FF7-BF202C0BDF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C-4AD7-4CF1-A9AE-C60E0A2F94BD}"/>
                </c:ext>
              </c:extLst>
            </c:dLbl>
            <c:dLbl>
              <c:idx val="3373"/>
              <c:tx>
                <c:rich>
                  <a:bodyPr/>
                  <a:lstStyle/>
                  <a:p>
                    <a:fld id="{136FFC98-C59C-4646-A4DF-E68E470021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D-4AD7-4CF1-A9AE-C60E0A2F94BD}"/>
                </c:ext>
              </c:extLst>
            </c:dLbl>
            <c:dLbl>
              <c:idx val="3374"/>
              <c:tx>
                <c:rich>
                  <a:bodyPr/>
                  <a:lstStyle/>
                  <a:p>
                    <a:fld id="{3575AFF8-AA7F-495D-8F7C-180CFB7BB5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E-4AD7-4CF1-A9AE-C60E0A2F94BD}"/>
                </c:ext>
              </c:extLst>
            </c:dLbl>
            <c:dLbl>
              <c:idx val="3375"/>
              <c:tx>
                <c:rich>
                  <a:bodyPr/>
                  <a:lstStyle/>
                  <a:p>
                    <a:fld id="{71B11BCB-1EDD-42AC-877A-BD79FF87BB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F-4AD7-4CF1-A9AE-C60E0A2F94BD}"/>
                </c:ext>
              </c:extLst>
            </c:dLbl>
            <c:dLbl>
              <c:idx val="3376"/>
              <c:tx>
                <c:rich>
                  <a:bodyPr/>
                  <a:lstStyle/>
                  <a:p>
                    <a:fld id="{4E7FFBC1-BC67-4E0B-90F4-44E2AAF358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0-4AD7-4CF1-A9AE-C60E0A2F94BD}"/>
                </c:ext>
              </c:extLst>
            </c:dLbl>
            <c:dLbl>
              <c:idx val="3377"/>
              <c:tx>
                <c:rich>
                  <a:bodyPr/>
                  <a:lstStyle/>
                  <a:p>
                    <a:fld id="{2A652C5B-17D9-48B3-9856-399773BEE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1-4AD7-4CF1-A9AE-C60E0A2F94BD}"/>
                </c:ext>
              </c:extLst>
            </c:dLbl>
            <c:dLbl>
              <c:idx val="3378"/>
              <c:tx>
                <c:rich>
                  <a:bodyPr/>
                  <a:lstStyle/>
                  <a:p>
                    <a:fld id="{00BD86B1-DE23-4651-B4BC-0B698574F7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2-4AD7-4CF1-A9AE-C60E0A2F94BD}"/>
                </c:ext>
              </c:extLst>
            </c:dLbl>
            <c:dLbl>
              <c:idx val="3379"/>
              <c:tx>
                <c:rich>
                  <a:bodyPr/>
                  <a:lstStyle/>
                  <a:p>
                    <a:fld id="{569351E8-7734-41B2-B02F-86FA59B915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3-4AD7-4CF1-A9AE-C60E0A2F94BD}"/>
                </c:ext>
              </c:extLst>
            </c:dLbl>
            <c:dLbl>
              <c:idx val="3380"/>
              <c:tx>
                <c:rich>
                  <a:bodyPr/>
                  <a:lstStyle/>
                  <a:p>
                    <a:fld id="{2B38C5BF-11B3-4F32-903A-250FB92C01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4-4AD7-4CF1-A9AE-C60E0A2F94BD}"/>
                </c:ext>
              </c:extLst>
            </c:dLbl>
            <c:dLbl>
              <c:idx val="3381"/>
              <c:tx>
                <c:rich>
                  <a:bodyPr/>
                  <a:lstStyle/>
                  <a:p>
                    <a:fld id="{5746320F-D814-4683-A859-4538C218F3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5-4AD7-4CF1-A9AE-C60E0A2F94BD}"/>
                </c:ext>
              </c:extLst>
            </c:dLbl>
            <c:dLbl>
              <c:idx val="3382"/>
              <c:tx>
                <c:rich>
                  <a:bodyPr/>
                  <a:lstStyle/>
                  <a:p>
                    <a:fld id="{2FFF5FA3-75DC-4AC6-A089-A672392CE4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6-4AD7-4CF1-A9AE-C60E0A2F94BD}"/>
                </c:ext>
              </c:extLst>
            </c:dLbl>
            <c:dLbl>
              <c:idx val="3383"/>
              <c:tx>
                <c:rich>
                  <a:bodyPr/>
                  <a:lstStyle/>
                  <a:p>
                    <a:fld id="{692CF5CF-53E3-4156-BD85-406E564C1E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7-4AD7-4CF1-A9AE-C60E0A2F94BD}"/>
                </c:ext>
              </c:extLst>
            </c:dLbl>
            <c:dLbl>
              <c:idx val="3384"/>
              <c:tx>
                <c:rich>
                  <a:bodyPr/>
                  <a:lstStyle/>
                  <a:p>
                    <a:fld id="{7EBA816E-2A9C-4437-B222-31069696E2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8-4AD7-4CF1-A9AE-C60E0A2F94BD}"/>
                </c:ext>
              </c:extLst>
            </c:dLbl>
            <c:dLbl>
              <c:idx val="3385"/>
              <c:tx>
                <c:rich>
                  <a:bodyPr/>
                  <a:lstStyle/>
                  <a:p>
                    <a:fld id="{FAF7D5E9-8826-416C-A1CD-60C36EA89D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9-4AD7-4CF1-A9AE-C60E0A2F94BD}"/>
                </c:ext>
              </c:extLst>
            </c:dLbl>
            <c:dLbl>
              <c:idx val="3386"/>
              <c:tx>
                <c:rich>
                  <a:bodyPr/>
                  <a:lstStyle/>
                  <a:p>
                    <a:fld id="{D039CDF0-B77D-4BED-A841-B069B8CC42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A-4AD7-4CF1-A9AE-C60E0A2F94BD}"/>
                </c:ext>
              </c:extLst>
            </c:dLbl>
            <c:dLbl>
              <c:idx val="3387"/>
              <c:tx>
                <c:rich>
                  <a:bodyPr/>
                  <a:lstStyle/>
                  <a:p>
                    <a:fld id="{2E660753-CB4A-4C6F-BB08-F02CAA94DC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B-4AD7-4CF1-A9AE-C60E0A2F94BD}"/>
                </c:ext>
              </c:extLst>
            </c:dLbl>
            <c:dLbl>
              <c:idx val="3388"/>
              <c:tx>
                <c:rich>
                  <a:bodyPr/>
                  <a:lstStyle/>
                  <a:p>
                    <a:fld id="{6B61874F-876C-4C45-A8B7-57EE2260AF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C-4AD7-4CF1-A9AE-C60E0A2F94BD}"/>
                </c:ext>
              </c:extLst>
            </c:dLbl>
            <c:dLbl>
              <c:idx val="3389"/>
              <c:tx>
                <c:rich>
                  <a:bodyPr/>
                  <a:lstStyle/>
                  <a:p>
                    <a:fld id="{3A1E901C-846E-4949-9A5B-499FE1C836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D-4AD7-4CF1-A9AE-C60E0A2F94BD}"/>
                </c:ext>
              </c:extLst>
            </c:dLbl>
            <c:dLbl>
              <c:idx val="3390"/>
              <c:tx>
                <c:rich>
                  <a:bodyPr/>
                  <a:lstStyle/>
                  <a:p>
                    <a:fld id="{0329F1AD-A8B4-4DB6-9237-0165322B10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E-4AD7-4CF1-A9AE-C60E0A2F94BD}"/>
                </c:ext>
              </c:extLst>
            </c:dLbl>
            <c:dLbl>
              <c:idx val="3391"/>
              <c:tx>
                <c:rich>
                  <a:bodyPr/>
                  <a:lstStyle/>
                  <a:p>
                    <a:fld id="{279BA02A-EEAF-47CC-A6AC-7E6C430A67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F-4AD7-4CF1-A9AE-C60E0A2F94BD}"/>
                </c:ext>
              </c:extLst>
            </c:dLbl>
            <c:dLbl>
              <c:idx val="3392"/>
              <c:tx>
                <c:rich>
                  <a:bodyPr/>
                  <a:lstStyle/>
                  <a:p>
                    <a:fld id="{9BF319E5-D304-4463-A3B7-EA8947FA11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0-4AD7-4CF1-A9AE-C60E0A2F94BD}"/>
                </c:ext>
              </c:extLst>
            </c:dLbl>
            <c:dLbl>
              <c:idx val="3393"/>
              <c:tx>
                <c:rich>
                  <a:bodyPr/>
                  <a:lstStyle/>
                  <a:p>
                    <a:fld id="{6189A877-1462-4EBE-A685-6D7FA219C2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1-4AD7-4CF1-A9AE-C60E0A2F94BD}"/>
                </c:ext>
              </c:extLst>
            </c:dLbl>
            <c:dLbl>
              <c:idx val="3394"/>
              <c:tx>
                <c:rich>
                  <a:bodyPr/>
                  <a:lstStyle/>
                  <a:p>
                    <a:fld id="{169301E1-B01A-48C2-BBF1-4F9B03CBCE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2-4AD7-4CF1-A9AE-C60E0A2F94BD}"/>
                </c:ext>
              </c:extLst>
            </c:dLbl>
            <c:dLbl>
              <c:idx val="3395"/>
              <c:tx>
                <c:rich>
                  <a:bodyPr/>
                  <a:lstStyle/>
                  <a:p>
                    <a:fld id="{A38F2C79-A04F-42F3-BEAA-E3F24A0717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3-4AD7-4CF1-A9AE-C60E0A2F94BD}"/>
                </c:ext>
              </c:extLst>
            </c:dLbl>
            <c:dLbl>
              <c:idx val="3396"/>
              <c:tx>
                <c:rich>
                  <a:bodyPr/>
                  <a:lstStyle/>
                  <a:p>
                    <a:fld id="{2946B45A-A0DC-4899-ABC9-E415B9006A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4-4AD7-4CF1-A9AE-C60E0A2F94BD}"/>
                </c:ext>
              </c:extLst>
            </c:dLbl>
            <c:dLbl>
              <c:idx val="3397"/>
              <c:tx>
                <c:rich>
                  <a:bodyPr/>
                  <a:lstStyle/>
                  <a:p>
                    <a:fld id="{31A28724-F05E-4C4D-8B28-F5C84C6D56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5-4AD7-4CF1-A9AE-C60E0A2F94BD}"/>
                </c:ext>
              </c:extLst>
            </c:dLbl>
            <c:dLbl>
              <c:idx val="3398"/>
              <c:tx>
                <c:rich>
                  <a:bodyPr/>
                  <a:lstStyle/>
                  <a:p>
                    <a:fld id="{5099AE63-7FF3-4227-BD02-B1D55E2C33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6-4AD7-4CF1-A9AE-C60E0A2F94BD}"/>
                </c:ext>
              </c:extLst>
            </c:dLbl>
            <c:dLbl>
              <c:idx val="3399"/>
              <c:tx>
                <c:rich>
                  <a:bodyPr/>
                  <a:lstStyle/>
                  <a:p>
                    <a:fld id="{CDAE8728-6A86-4CD4-B908-166C1816C3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7-4AD7-4CF1-A9AE-C60E0A2F94BD}"/>
                </c:ext>
              </c:extLst>
            </c:dLbl>
            <c:dLbl>
              <c:idx val="3400"/>
              <c:tx>
                <c:rich>
                  <a:bodyPr/>
                  <a:lstStyle/>
                  <a:p>
                    <a:fld id="{3B64B74C-8103-4216-8643-C774D6B96B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8-4AD7-4CF1-A9AE-C60E0A2F94BD}"/>
                </c:ext>
              </c:extLst>
            </c:dLbl>
            <c:dLbl>
              <c:idx val="3401"/>
              <c:tx>
                <c:rich>
                  <a:bodyPr/>
                  <a:lstStyle/>
                  <a:p>
                    <a:fld id="{9F9192C0-7CE0-4F6F-9635-3DC1ECFBF2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9-4AD7-4CF1-A9AE-C60E0A2F94BD}"/>
                </c:ext>
              </c:extLst>
            </c:dLbl>
            <c:dLbl>
              <c:idx val="3402"/>
              <c:tx>
                <c:rich>
                  <a:bodyPr/>
                  <a:lstStyle/>
                  <a:p>
                    <a:fld id="{A0310FEE-3BE5-40CF-A4B1-14FD1E6C35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A-4AD7-4CF1-A9AE-C60E0A2F94BD}"/>
                </c:ext>
              </c:extLst>
            </c:dLbl>
            <c:dLbl>
              <c:idx val="3403"/>
              <c:tx>
                <c:rich>
                  <a:bodyPr/>
                  <a:lstStyle/>
                  <a:p>
                    <a:fld id="{FACA99AE-8B16-43DD-BEE6-A18EACAF37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B-4AD7-4CF1-A9AE-C60E0A2F94BD}"/>
                </c:ext>
              </c:extLst>
            </c:dLbl>
            <c:dLbl>
              <c:idx val="3404"/>
              <c:tx>
                <c:rich>
                  <a:bodyPr/>
                  <a:lstStyle/>
                  <a:p>
                    <a:fld id="{1F7E0057-52AF-465F-BC98-CA4F1D59BC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C-4AD7-4CF1-A9AE-C60E0A2F94BD}"/>
                </c:ext>
              </c:extLst>
            </c:dLbl>
            <c:dLbl>
              <c:idx val="3405"/>
              <c:tx>
                <c:rich>
                  <a:bodyPr/>
                  <a:lstStyle/>
                  <a:p>
                    <a:fld id="{E0691D2F-64F4-433B-BB67-66705E896B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D-4AD7-4CF1-A9AE-C60E0A2F94BD}"/>
                </c:ext>
              </c:extLst>
            </c:dLbl>
            <c:dLbl>
              <c:idx val="3406"/>
              <c:tx>
                <c:rich>
                  <a:bodyPr/>
                  <a:lstStyle/>
                  <a:p>
                    <a:fld id="{B139F595-70D0-41DD-B7F8-4DA9C529FC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E-4AD7-4CF1-A9AE-C60E0A2F94BD}"/>
                </c:ext>
              </c:extLst>
            </c:dLbl>
            <c:dLbl>
              <c:idx val="3407"/>
              <c:tx>
                <c:rich>
                  <a:bodyPr/>
                  <a:lstStyle/>
                  <a:p>
                    <a:fld id="{0BD7933A-7363-44C4-97F1-E25E230789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F-4AD7-4CF1-A9AE-C60E0A2F94BD}"/>
                </c:ext>
              </c:extLst>
            </c:dLbl>
            <c:dLbl>
              <c:idx val="3408"/>
              <c:tx>
                <c:rich>
                  <a:bodyPr/>
                  <a:lstStyle/>
                  <a:p>
                    <a:fld id="{E826EA4F-31D9-4DA8-A313-C450AB6D74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0-4AD7-4CF1-A9AE-C60E0A2F94BD}"/>
                </c:ext>
              </c:extLst>
            </c:dLbl>
            <c:dLbl>
              <c:idx val="3409"/>
              <c:tx>
                <c:rich>
                  <a:bodyPr/>
                  <a:lstStyle/>
                  <a:p>
                    <a:fld id="{3D301A65-D8D0-439A-B08D-036821687F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1-4AD7-4CF1-A9AE-C60E0A2F94BD}"/>
                </c:ext>
              </c:extLst>
            </c:dLbl>
            <c:dLbl>
              <c:idx val="3410"/>
              <c:tx>
                <c:rich>
                  <a:bodyPr/>
                  <a:lstStyle/>
                  <a:p>
                    <a:fld id="{A4243983-7F08-406C-B39E-C3CC8FA1DF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2-4AD7-4CF1-A9AE-C60E0A2F94BD}"/>
                </c:ext>
              </c:extLst>
            </c:dLbl>
            <c:dLbl>
              <c:idx val="3411"/>
              <c:tx>
                <c:rich>
                  <a:bodyPr/>
                  <a:lstStyle/>
                  <a:p>
                    <a:fld id="{AE05ADFB-53AD-4DA4-BEEE-8C914202C7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3-4AD7-4CF1-A9AE-C60E0A2F94BD}"/>
                </c:ext>
              </c:extLst>
            </c:dLbl>
            <c:dLbl>
              <c:idx val="3412"/>
              <c:tx>
                <c:rich>
                  <a:bodyPr/>
                  <a:lstStyle/>
                  <a:p>
                    <a:fld id="{A6BC08F1-04BD-4861-8A98-789ED8BB96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4-4AD7-4CF1-A9AE-C60E0A2F94BD}"/>
                </c:ext>
              </c:extLst>
            </c:dLbl>
            <c:dLbl>
              <c:idx val="3413"/>
              <c:tx>
                <c:rich>
                  <a:bodyPr/>
                  <a:lstStyle/>
                  <a:p>
                    <a:fld id="{942E84C5-B468-487E-AB6A-62A4F24B0A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5-4AD7-4CF1-A9AE-C60E0A2F94BD}"/>
                </c:ext>
              </c:extLst>
            </c:dLbl>
            <c:dLbl>
              <c:idx val="3414"/>
              <c:tx>
                <c:rich>
                  <a:bodyPr/>
                  <a:lstStyle/>
                  <a:p>
                    <a:fld id="{70630B69-525E-4B64-96CC-7E1B59FC6E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6-4AD7-4CF1-A9AE-C60E0A2F94BD}"/>
                </c:ext>
              </c:extLst>
            </c:dLbl>
            <c:dLbl>
              <c:idx val="3415"/>
              <c:tx>
                <c:rich>
                  <a:bodyPr/>
                  <a:lstStyle/>
                  <a:p>
                    <a:fld id="{CED91A21-A1DF-40C3-9226-A5AD5F553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7-4AD7-4CF1-A9AE-C60E0A2F94BD}"/>
                </c:ext>
              </c:extLst>
            </c:dLbl>
            <c:dLbl>
              <c:idx val="3416"/>
              <c:tx>
                <c:rich>
                  <a:bodyPr/>
                  <a:lstStyle/>
                  <a:p>
                    <a:fld id="{F855B20F-4E22-4A3E-A6BD-09C8F8F768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8-4AD7-4CF1-A9AE-C60E0A2F94BD}"/>
                </c:ext>
              </c:extLst>
            </c:dLbl>
            <c:dLbl>
              <c:idx val="3417"/>
              <c:tx>
                <c:rich>
                  <a:bodyPr/>
                  <a:lstStyle/>
                  <a:p>
                    <a:fld id="{7B5B0F8A-7829-4E16-BF55-C7945B05A4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9-4AD7-4CF1-A9AE-C60E0A2F94BD}"/>
                </c:ext>
              </c:extLst>
            </c:dLbl>
            <c:dLbl>
              <c:idx val="3418"/>
              <c:tx>
                <c:rich>
                  <a:bodyPr/>
                  <a:lstStyle/>
                  <a:p>
                    <a:fld id="{EF73C38D-48B0-4532-A95A-9D1A45F123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A-4AD7-4CF1-A9AE-C60E0A2F94BD}"/>
                </c:ext>
              </c:extLst>
            </c:dLbl>
            <c:dLbl>
              <c:idx val="3419"/>
              <c:tx>
                <c:rich>
                  <a:bodyPr/>
                  <a:lstStyle/>
                  <a:p>
                    <a:fld id="{F88431B3-0C91-43AB-A58C-F6A225567E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B-4AD7-4CF1-A9AE-C60E0A2F94BD}"/>
                </c:ext>
              </c:extLst>
            </c:dLbl>
            <c:dLbl>
              <c:idx val="3420"/>
              <c:tx>
                <c:rich>
                  <a:bodyPr/>
                  <a:lstStyle/>
                  <a:p>
                    <a:fld id="{AEAC00B8-D2E2-42E3-A32D-8A244A75AC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C-4AD7-4CF1-A9AE-C60E0A2F94BD}"/>
                </c:ext>
              </c:extLst>
            </c:dLbl>
            <c:dLbl>
              <c:idx val="3421"/>
              <c:tx>
                <c:rich>
                  <a:bodyPr/>
                  <a:lstStyle/>
                  <a:p>
                    <a:fld id="{E523CD72-96EB-4066-A9BC-C1EC2B29F9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D-4AD7-4CF1-A9AE-C60E0A2F94BD}"/>
                </c:ext>
              </c:extLst>
            </c:dLbl>
            <c:dLbl>
              <c:idx val="3422"/>
              <c:tx>
                <c:rich>
                  <a:bodyPr/>
                  <a:lstStyle/>
                  <a:p>
                    <a:fld id="{31E0664C-35B5-4C37-B156-1A7E093108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E-4AD7-4CF1-A9AE-C60E0A2F94BD}"/>
                </c:ext>
              </c:extLst>
            </c:dLbl>
            <c:dLbl>
              <c:idx val="3423"/>
              <c:tx>
                <c:rich>
                  <a:bodyPr/>
                  <a:lstStyle/>
                  <a:p>
                    <a:fld id="{EC334689-5D03-452A-9788-08BEEE30A2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F-4AD7-4CF1-A9AE-C60E0A2F94BD}"/>
                </c:ext>
              </c:extLst>
            </c:dLbl>
            <c:dLbl>
              <c:idx val="3424"/>
              <c:tx>
                <c:rich>
                  <a:bodyPr/>
                  <a:lstStyle/>
                  <a:p>
                    <a:fld id="{190D77C4-E101-471F-A714-FF9D033DE5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0-4AD7-4CF1-A9AE-C60E0A2F94BD}"/>
                </c:ext>
              </c:extLst>
            </c:dLbl>
            <c:dLbl>
              <c:idx val="3425"/>
              <c:tx>
                <c:rich>
                  <a:bodyPr/>
                  <a:lstStyle/>
                  <a:p>
                    <a:fld id="{972FB0A6-A1F9-4728-A008-BF3333DE00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1-4AD7-4CF1-A9AE-C60E0A2F94BD}"/>
                </c:ext>
              </c:extLst>
            </c:dLbl>
            <c:dLbl>
              <c:idx val="3426"/>
              <c:tx>
                <c:rich>
                  <a:bodyPr/>
                  <a:lstStyle/>
                  <a:p>
                    <a:fld id="{D52F59D1-FD22-40A1-9830-88FA29123F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2-4AD7-4CF1-A9AE-C60E0A2F94BD}"/>
                </c:ext>
              </c:extLst>
            </c:dLbl>
            <c:dLbl>
              <c:idx val="3427"/>
              <c:tx>
                <c:rich>
                  <a:bodyPr/>
                  <a:lstStyle/>
                  <a:p>
                    <a:fld id="{0734948D-A6B1-42C1-B7D7-9355BF9941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3-4AD7-4CF1-A9AE-C60E0A2F94BD}"/>
                </c:ext>
              </c:extLst>
            </c:dLbl>
            <c:dLbl>
              <c:idx val="3428"/>
              <c:tx>
                <c:rich>
                  <a:bodyPr/>
                  <a:lstStyle/>
                  <a:p>
                    <a:fld id="{C0D2F3EB-5509-48A7-A18C-F208E19251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4-4AD7-4CF1-A9AE-C60E0A2F94BD}"/>
                </c:ext>
              </c:extLst>
            </c:dLbl>
            <c:dLbl>
              <c:idx val="3429"/>
              <c:tx>
                <c:rich>
                  <a:bodyPr/>
                  <a:lstStyle/>
                  <a:p>
                    <a:fld id="{C8B2DD26-C69E-4428-8D6B-430B214AB1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5-4AD7-4CF1-A9AE-C60E0A2F94BD}"/>
                </c:ext>
              </c:extLst>
            </c:dLbl>
            <c:dLbl>
              <c:idx val="3430"/>
              <c:tx>
                <c:rich>
                  <a:bodyPr/>
                  <a:lstStyle/>
                  <a:p>
                    <a:fld id="{AD2800D7-17E2-4F05-960F-77BA539141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6-4AD7-4CF1-A9AE-C60E0A2F94BD}"/>
                </c:ext>
              </c:extLst>
            </c:dLbl>
            <c:dLbl>
              <c:idx val="3431"/>
              <c:tx>
                <c:rich>
                  <a:bodyPr/>
                  <a:lstStyle/>
                  <a:p>
                    <a:fld id="{A720D764-1504-4EE7-8A84-4336DF5CC3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7-4AD7-4CF1-A9AE-C60E0A2F94BD}"/>
                </c:ext>
              </c:extLst>
            </c:dLbl>
            <c:dLbl>
              <c:idx val="3432"/>
              <c:tx>
                <c:rich>
                  <a:bodyPr/>
                  <a:lstStyle/>
                  <a:p>
                    <a:fld id="{5ECD20FF-987B-47E2-BA3F-A1A9B4BC88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8-4AD7-4CF1-A9AE-C60E0A2F94BD}"/>
                </c:ext>
              </c:extLst>
            </c:dLbl>
            <c:dLbl>
              <c:idx val="3433"/>
              <c:tx>
                <c:rich>
                  <a:bodyPr/>
                  <a:lstStyle/>
                  <a:p>
                    <a:fld id="{C1A65B8E-19B2-4FC1-8F28-5565F810BC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9-4AD7-4CF1-A9AE-C60E0A2F94BD}"/>
                </c:ext>
              </c:extLst>
            </c:dLbl>
            <c:dLbl>
              <c:idx val="3434"/>
              <c:tx>
                <c:rich>
                  <a:bodyPr/>
                  <a:lstStyle/>
                  <a:p>
                    <a:fld id="{C1A8372E-8248-45D2-9AD7-B616BFF0B0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A-4AD7-4CF1-A9AE-C60E0A2F94BD}"/>
                </c:ext>
              </c:extLst>
            </c:dLbl>
            <c:dLbl>
              <c:idx val="3435"/>
              <c:tx>
                <c:rich>
                  <a:bodyPr/>
                  <a:lstStyle/>
                  <a:p>
                    <a:fld id="{A2B8D97A-6DEF-40C7-A4F5-DCD85DFE95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B-4AD7-4CF1-A9AE-C60E0A2F94BD}"/>
                </c:ext>
              </c:extLst>
            </c:dLbl>
            <c:dLbl>
              <c:idx val="3436"/>
              <c:tx>
                <c:rich>
                  <a:bodyPr/>
                  <a:lstStyle/>
                  <a:p>
                    <a:fld id="{34E24B69-BC62-44E1-97A5-86EB9B48DE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C-4AD7-4CF1-A9AE-C60E0A2F94BD}"/>
                </c:ext>
              </c:extLst>
            </c:dLbl>
            <c:dLbl>
              <c:idx val="3437"/>
              <c:tx>
                <c:rich>
                  <a:bodyPr/>
                  <a:lstStyle/>
                  <a:p>
                    <a:fld id="{F7033A18-7067-48AD-91EF-DC4563B8BB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D-4AD7-4CF1-A9AE-C60E0A2F94BD}"/>
                </c:ext>
              </c:extLst>
            </c:dLbl>
            <c:dLbl>
              <c:idx val="3438"/>
              <c:tx>
                <c:rich>
                  <a:bodyPr/>
                  <a:lstStyle/>
                  <a:p>
                    <a:fld id="{F923453E-95A7-4B89-80E3-829E485E8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E-4AD7-4CF1-A9AE-C60E0A2F94BD}"/>
                </c:ext>
              </c:extLst>
            </c:dLbl>
            <c:dLbl>
              <c:idx val="3439"/>
              <c:tx>
                <c:rich>
                  <a:bodyPr/>
                  <a:lstStyle/>
                  <a:p>
                    <a:fld id="{84E740C0-D3BD-4A02-BB31-C722489250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F-4AD7-4CF1-A9AE-C60E0A2F94BD}"/>
                </c:ext>
              </c:extLst>
            </c:dLbl>
            <c:dLbl>
              <c:idx val="3440"/>
              <c:tx>
                <c:rich>
                  <a:bodyPr/>
                  <a:lstStyle/>
                  <a:p>
                    <a:fld id="{8C8E9697-5AD8-427A-9AB9-A989259A56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0-4AD7-4CF1-A9AE-C60E0A2F94BD}"/>
                </c:ext>
              </c:extLst>
            </c:dLbl>
            <c:dLbl>
              <c:idx val="3441"/>
              <c:tx>
                <c:rich>
                  <a:bodyPr/>
                  <a:lstStyle/>
                  <a:p>
                    <a:fld id="{C60D3BCB-FF8F-4A29-B0E6-E1663C5F63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1-4AD7-4CF1-A9AE-C60E0A2F94BD}"/>
                </c:ext>
              </c:extLst>
            </c:dLbl>
            <c:dLbl>
              <c:idx val="3442"/>
              <c:tx>
                <c:rich>
                  <a:bodyPr/>
                  <a:lstStyle/>
                  <a:p>
                    <a:fld id="{F5D13522-91CE-4456-9E72-B812FF012E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2-4AD7-4CF1-A9AE-C60E0A2F94BD}"/>
                </c:ext>
              </c:extLst>
            </c:dLbl>
            <c:dLbl>
              <c:idx val="3443"/>
              <c:tx>
                <c:rich>
                  <a:bodyPr/>
                  <a:lstStyle/>
                  <a:p>
                    <a:fld id="{2FBE5D71-D220-4568-A932-492D0048BB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3-4AD7-4CF1-A9AE-C60E0A2F94BD}"/>
                </c:ext>
              </c:extLst>
            </c:dLbl>
            <c:dLbl>
              <c:idx val="3444"/>
              <c:tx>
                <c:rich>
                  <a:bodyPr/>
                  <a:lstStyle/>
                  <a:p>
                    <a:fld id="{EF9DA96F-662E-4958-9DB2-6CAA4B6B9E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4-4AD7-4CF1-A9AE-C60E0A2F94BD}"/>
                </c:ext>
              </c:extLst>
            </c:dLbl>
            <c:dLbl>
              <c:idx val="3445"/>
              <c:tx>
                <c:rich>
                  <a:bodyPr/>
                  <a:lstStyle/>
                  <a:p>
                    <a:fld id="{A2F7495B-05C6-48C0-A77C-94C1FF33AD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5-4AD7-4CF1-A9AE-C60E0A2F94BD}"/>
                </c:ext>
              </c:extLst>
            </c:dLbl>
            <c:dLbl>
              <c:idx val="3446"/>
              <c:tx>
                <c:rich>
                  <a:bodyPr/>
                  <a:lstStyle/>
                  <a:p>
                    <a:fld id="{C243948E-BF75-42B5-ACC4-403137A028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6-4AD7-4CF1-A9AE-C60E0A2F94BD}"/>
                </c:ext>
              </c:extLst>
            </c:dLbl>
            <c:dLbl>
              <c:idx val="3447"/>
              <c:tx>
                <c:rich>
                  <a:bodyPr/>
                  <a:lstStyle/>
                  <a:p>
                    <a:fld id="{278E9DAA-1457-41C8-AE02-0651809A84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7-4AD7-4CF1-A9AE-C60E0A2F94BD}"/>
                </c:ext>
              </c:extLst>
            </c:dLbl>
            <c:dLbl>
              <c:idx val="3448"/>
              <c:tx>
                <c:rich>
                  <a:bodyPr/>
                  <a:lstStyle/>
                  <a:p>
                    <a:fld id="{AA55F8CE-52B5-408B-BAC5-BD1D464F73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8-4AD7-4CF1-A9AE-C60E0A2F94BD}"/>
                </c:ext>
              </c:extLst>
            </c:dLbl>
            <c:dLbl>
              <c:idx val="3449"/>
              <c:tx>
                <c:rich>
                  <a:bodyPr/>
                  <a:lstStyle/>
                  <a:p>
                    <a:fld id="{F6F4330D-C380-4BB3-90F2-93AD7ABC88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9-4AD7-4CF1-A9AE-C60E0A2F94BD}"/>
                </c:ext>
              </c:extLst>
            </c:dLbl>
            <c:dLbl>
              <c:idx val="3450"/>
              <c:tx>
                <c:rich>
                  <a:bodyPr/>
                  <a:lstStyle/>
                  <a:p>
                    <a:fld id="{B1246CFA-4D2D-4D45-980B-75FFBA6BD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A-4AD7-4CF1-A9AE-C60E0A2F94BD}"/>
                </c:ext>
              </c:extLst>
            </c:dLbl>
            <c:dLbl>
              <c:idx val="3451"/>
              <c:tx>
                <c:rich>
                  <a:bodyPr/>
                  <a:lstStyle/>
                  <a:p>
                    <a:fld id="{CF613A9E-8431-4C67-967E-FE6C7304D6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B-4AD7-4CF1-A9AE-C60E0A2F94BD}"/>
                </c:ext>
              </c:extLst>
            </c:dLbl>
            <c:dLbl>
              <c:idx val="3452"/>
              <c:tx>
                <c:rich>
                  <a:bodyPr/>
                  <a:lstStyle/>
                  <a:p>
                    <a:fld id="{20C556DB-C09D-403A-A32E-7C99903924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C-4AD7-4CF1-A9AE-C60E0A2F94BD}"/>
                </c:ext>
              </c:extLst>
            </c:dLbl>
            <c:dLbl>
              <c:idx val="3453"/>
              <c:tx>
                <c:rich>
                  <a:bodyPr/>
                  <a:lstStyle/>
                  <a:p>
                    <a:fld id="{9DDBD7C7-9FD4-4BC2-BB13-DADB5340DF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D-4AD7-4CF1-A9AE-C60E0A2F94BD}"/>
                </c:ext>
              </c:extLst>
            </c:dLbl>
            <c:dLbl>
              <c:idx val="3454"/>
              <c:tx>
                <c:rich>
                  <a:bodyPr/>
                  <a:lstStyle/>
                  <a:p>
                    <a:fld id="{6E67A48B-F89E-4E86-B0A2-7E197153EB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E-4AD7-4CF1-A9AE-C60E0A2F94BD}"/>
                </c:ext>
              </c:extLst>
            </c:dLbl>
            <c:dLbl>
              <c:idx val="3455"/>
              <c:tx>
                <c:rich>
                  <a:bodyPr/>
                  <a:lstStyle/>
                  <a:p>
                    <a:fld id="{EA3A0C45-31A2-49FE-88FA-93F14A7109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F-4AD7-4CF1-A9AE-C60E0A2F94BD}"/>
                </c:ext>
              </c:extLst>
            </c:dLbl>
            <c:dLbl>
              <c:idx val="3456"/>
              <c:tx>
                <c:rich>
                  <a:bodyPr/>
                  <a:lstStyle/>
                  <a:p>
                    <a:fld id="{AC2F2A4B-51E1-464D-8C4A-4C2C36CAA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0-4AD7-4CF1-A9AE-C60E0A2F94BD}"/>
                </c:ext>
              </c:extLst>
            </c:dLbl>
            <c:dLbl>
              <c:idx val="3457"/>
              <c:tx>
                <c:rich>
                  <a:bodyPr/>
                  <a:lstStyle/>
                  <a:p>
                    <a:fld id="{C3844E24-BAD2-4FBD-9B20-3412742D6C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1-4AD7-4CF1-A9AE-C60E0A2F94BD}"/>
                </c:ext>
              </c:extLst>
            </c:dLbl>
            <c:dLbl>
              <c:idx val="3458"/>
              <c:tx>
                <c:rich>
                  <a:bodyPr/>
                  <a:lstStyle/>
                  <a:p>
                    <a:fld id="{94C48D86-416D-4D24-9800-FDD733B990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2-4AD7-4CF1-A9AE-C60E0A2F94BD}"/>
                </c:ext>
              </c:extLst>
            </c:dLbl>
            <c:dLbl>
              <c:idx val="3459"/>
              <c:tx>
                <c:rich>
                  <a:bodyPr/>
                  <a:lstStyle/>
                  <a:p>
                    <a:fld id="{41A5B094-9479-4E37-8BF3-45208E9DFC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3-4AD7-4CF1-A9AE-C60E0A2F94BD}"/>
                </c:ext>
              </c:extLst>
            </c:dLbl>
            <c:dLbl>
              <c:idx val="3460"/>
              <c:tx>
                <c:rich>
                  <a:bodyPr/>
                  <a:lstStyle/>
                  <a:p>
                    <a:fld id="{48B68BFC-3861-4C5B-852A-BF052224F1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4-4AD7-4CF1-A9AE-C60E0A2F94BD}"/>
                </c:ext>
              </c:extLst>
            </c:dLbl>
            <c:dLbl>
              <c:idx val="3461"/>
              <c:tx>
                <c:rich>
                  <a:bodyPr/>
                  <a:lstStyle/>
                  <a:p>
                    <a:fld id="{CA8804C5-966F-44D6-856C-5B44AF97F7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5-4AD7-4CF1-A9AE-C60E0A2F94BD}"/>
                </c:ext>
              </c:extLst>
            </c:dLbl>
            <c:dLbl>
              <c:idx val="3462"/>
              <c:tx>
                <c:rich>
                  <a:bodyPr/>
                  <a:lstStyle/>
                  <a:p>
                    <a:fld id="{771635E9-5FAE-451C-B994-F1AAE5E49F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6-4AD7-4CF1-A9AE-C60E0A2F94BD}"/>
                </c:ext>
              </c:extLst>
            </c:dLbl>
            <c:dLbl>
              <c:idx val="3463"/>
              <c:tx>
                <c:rich>
                  <a:bodyPr/>
                  <a:lstStyle/>
                  <a:p>
                    <a:fld id="{42ED0D5D-28E0-48C1-A0BA-1E43689B60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7-4AD7-4CF1-A9AE-C60E0A2F94BD}"/>
                </c:ext>
              </c:extLst>
            </c:dLbl>
            <c:dLbl>
              <c:idx val="3464"/>
              <c:tx>
                <c:rich>
                  <a:bodyPr/>
                  <a:lstStyle/>
                  <a:p>
                    <a:fld id="{CA68F5DC-4149-45AA-BAD8-6B152539E2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8-4AD7-4CF1-A9AE-C60E0A2F94BD}"/>
                </c:ext>
              </c:extLst>
            </c:dLbl>
            <c:dLbl>
              <c:idx val="3465"/>
              <c:tx>
                <c:rich>
                  <a:bodyPr/>
                  <a:lstStyle/>
                  <a:p>
                    <a:fld id="{0B11D895-8740-4F53-A409-D74D33E431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9-4AD7-4CF1-A9AE-C60E0A2F94BD}"/>
                </c:ext>
              </c:extLst>
            </c:dLbl>
            <c:dLbl>
              <c:idx val="3466"/>
              <c:tx>
                <c:rich>
                  <a:bodyPr/>
                  <a:lstStyle/>
                  <a:p>
                    <a:fld id="{6BE5C986-2936-4618-B2F1-5A8455D955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A-4AD7-4CF1-A9AE-C60E0A2F94BD}"/>
                </c:ext>
              </c:extLst>
            </c:dLbl>
            <c:dLbl>
              <c:idx val="3467"/>
              <c:tx>
                <c:rich>
                  <a:bodyPr/>
                  <a:lstStyle/>
                  <a:p>
                    <a:fld id="{B39BAA9C-BCEF-4DE9-9735-99B750EF21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B-4AD7-4CF1-A9AE-C60E0A2F94BD}"/>
                </c:ext>
              </c:extLst>
            </c:dLbl>
            <c:dLbl>
              <c:idx val="3468"/>
              <c:tx>
                <c:rich>
                  <a:bodyPr/>
                  <a:lstStyle/>
                  <a:p>
                    <a:fld id="{17B6DA5F-2F10-4412-9835-90F94F1348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C-4AD7-4CF1-A9AE-C60E0A2F94BD}"/>
                </c:ext>
              </c:extLst>
            </c:dLbl>
            <c:dLbl>
              <c:idx val="3469"/>
              <c:tx>
                <c:rich>
                  <a:bodyPr/>
                  <a:lstStyle/>
                  <a:p>
                    <a:fld id="{2B256417-364F-4932-8D82-967DACC006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D-4AD7-4CF1-A9AE-C60E0A2F94BD}"/>
                </c:ext>
              </c:extLst>
            </c:dLbl>
            <c:dLbl>
              <c:idx val="3470"/>
              <c:tx>
                <c:rich>
                  <a:bodyPr/>
                  <a:lstStyle/>
                  <a:p>
                    <a:fld id="{33E59E4A-E86F-44FE-9223-50B3A3A76F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E-4AD7-4CF1-A9AE-C60E0A2F94BD}"/>
                </c:ext>
              </c:extLst>
            </c:dLbl>
            <c:dLbl>
              <c:idx val="3471"/>
              <c:tx>
                <c:rich>
                  <a:bodyPr/>
                  <a:lstStyle/>
                  <a:p>
                    <a:fld id="{8DA5950F-BEB1-41B3-A6C2-C34B8C139B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F-4AD7-4CF1-A9AE-C60E0A2F94BD}"/>
                </c:ext>
              </c:extLst>
            </c:dLbl>
            <c:dLbl>
              <c:idx val="3472"/>
              <c:tx>
                <c:rich>
                  <a:bodyPr/>
                  <a:lstStyle/>
                  <a:p>
                    <a:fld id="{77F965D2-B630-4F9C-B6FC-0B94A077E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0-4AD7-4CF1-A9AE-C60E0A2F94BD}"/>
                </c:ext>
              </c:extLst>
            </c:dLbl>
            <c:dLbl>
              <c:idx val="3473"/>
              <c:tx>
                <c:rich>
                  <a:bodyPr/>
                  <a:lstStyle/>
                  <a:p>
                    <a:fld id="{411EEDF0-C3EA-482A-90E5-DE969ED56D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1-4AD7-4CF1-A9AE-C60E0A2F94BD}"/>
                </c:ext>
              </c:extLst>
            </c:dLbl>
            <c:dLbl>
              <c:idx val="3474"/>
              <c:tx>
                <c:rich>
                  <a:bodyPr/>
                  <a:lstStyle/>
                  <a:p>
                    <a:fld id="{040949CF-DA16-4E47-B7FB-BE9529FA5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2-4AD7-4CF1-A9AE-C60E0A2F94BD}"/>
                </c:ext>
              </c:extLst>
            </c:dLbl>
            <c:dLbl>
              <c:idx val="3475"/>
              <c:tx>
                <c:rich>
                  <a:bodyPr/>
                  <a:lstStyle/>
                  <a:p>
                    <a:fld id="{A6907872-DADF-42B6-9E01-EE92E541DF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3-4AD7-4CF1-A9AE-C60E0A2F94BD}"/>
                </c:ext>
              </c:extLst>
            </c:dLbl>
            <c:dLbl>
              <c:idx val="3476"/>
              <c:tx>
                <c:rich>
                  <a:bodyPr/>
                  <a:lstStyle/>
                  <a:p>
                    <a:fld id="{AD7D3703-596B-4BF9-84B5-9227209B48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4-4AD7-4CF1-A9AE-C60E0A2F94BD}"/>
                </c:ext>
              </c:extLst>
            </c:dLbl>
            <c:dLbl>
              <c:idx val="3477"/>
              <c:tx>
                <c:rich>
                  <a:bodyPr/>
                  <a:lstStyle/>
                  <a:p>
                    <a:fld id="{4A6DA63E-6EED-4F1D-9851-79E0AB7579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5-4AD7-4CF1-A9AE-C60E0A2F94BD}"/>
                </c:ext>
              </c:extLst>
            </c:dLbl>
            <c:dLbl>
              <c:idx val="3478"/>
              <c:tx>
                <c:rich>
                  <a:bodyPr/>
                  <a:lstStyle/>
                  <a:p>
                    <a:fld id="{8AA715CF-A48C-48F1-8EA0-90CD3671A3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6-4AD7-4CF1-A9AE-C60E0A2F94BD}"/>
                </c:ext>
              </c:extLst>
            </c:dLbl>
            <c:dLbl>
              <c:idx val="3479"/>
              <c:tx>
                <c:rich>
                  <a:bodyPr/>
                  <a:lstStyle/>
                  <a:p>
                    <a:fld id="{0B2A4C96-4A43-4B38-A02A-612E5AA73D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7-4AD7-4CF1-A9AE-C60E0A2F94BD}"/>
                </c:ext>
              </c:extLst>
            </c:dLbl>
            <c:dLbl>
              <c:idx val="3480"/>
              <c:tx>
                <c:rich>
                  <a:bodyPr/>
                  <a:lstStyle/>
                  <a:p>
                    <a:fld id="{5717D029-8AF5-41C3-8B1F-611CA5BA3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8-4AD7-4CF1-A9AE-C60E0A2F94BD}"/>
                </c:ext>
              </c:extLst>
            </c:dLbl>
            <c:dLbl>
              <c:idx val="3481"/>
              <c:tx>
                <c:rich>
                  <a:bodyPr/>
                  <a:lstStyle/>
                  <a:p>
                    <a:fld id="{F8A52252-0EFB-4220-AEF0-8D6265D207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9-4AD7-4CF1-A9AE-C60E0A2F94BD}"/>
                </c:ext>
              </c:extLst>
            </c:dLbl>
            <c:dLbl>
              <c:idx val="3482"/>
              <c:tx>
                <c:rich>
                  <a:bodyPr/>
                  <a:lstStyle/>
                  <a:p>
                    <a:fld id="{4DF29F76-97F2-4AE7-B152-098A50527C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A-4AD7-4CF1-A9AE-C60E0A2F94BD}"/>
                </c:ext>
              </c:extLst>
            </c:dLbl>
            <c:dLbl>
              <c:idx val="3483"/>
              <c:tx>
                <c:rich>
                  <a:bodyPr/>
                  <a:lstStyle/>
                  <a:p>
                    <a:fld id="{ED584A61-16C5-471D-915C-F07E4FF9A2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B-4AD7-4CF1-A9AE-C60E0A2F94BD}"/>
                </c:ext>
              </c:extLst>
            </c:dLbl>
            <c:dLbl>
              <c:idx val="3484"/>
              <c:tx>
                <c:rich>
                  <a:bodyPr/>
                  <a:lstStyle/>
                  <a:p>
                    <a:fld id="{BD3C66DB-C4AC-4B96-A1C1-101D9164C9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C-4AD7-4CF1-A9AE-C60E0A2F94BD}"/>
                </c:ext>
              </c:extLst>
            </c:dLbl>
            <c:dLbl>
              <c:idx val="3485"/>
              <c:tx>
                <c:rich>
                  <a:bodyPr/>
                  <a:lstStyle/>
                  <a:p>
                    <a:fld id="{273E6CC7-3979-4B4A-B5FA-852745813D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D-4AD7-4CF1-A9AE-C60E0A2F94BD}"/>
                </c:ext>
              </c:extLst>
            </c:dLbl>
            <c:dLbl>
              <c:idx val="3486"/>
              <c:tx>
                <c:rich>
                  <a:bodyPr/>
                  <a:lstStyle/>
                  <a:p>
                    <a:fld id="{CBE43CC8-197E-416D-B985-BBFC1F1578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E-4AD7-4CF1-A9AE-C60E0A2F94BD}"/>
                </c:ext>
              </c:extLst>
            </c:dLbl>
            <c:dLbl>
              <c:idx val="3487"/>
              <c:tx>
                <c:rich>
                  <a:bodyPr/>
                  <a:lstStyle/>
                  <a:p>
                    <a:fld id="{3F6AF09F-A165-40CE-9925-0FE4B96486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F-4AD7-4CF1-A9AE-C60E0A2F94BD}"/>
                </c:ext>
              </c:extLst>
            </c:dLbl>
            <c:dLbl>
              <c:idx val="3488"/>
              <c:tx>
                <c:rich>
                  <a:bodyPr/>
                  <a:lstStyle/>
                  <a:p>
                    <a:fld id="{45F7AFB8-22BA-4DD9-BA58-FD56BDD42D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0-4AD7-4CF1-A9AE-C60E0A2F94BD}"/>
                </c:ext>
              </c:extLst>
            </c:dLbl>
            <c:dLbl>
              <c:idx val="3489"/>
              <c:tx>
                <c:rich>
                  <a:bodyPr/>
                  <a:lstStyle/>
                  <a:p>
                    <a:fld id="{4A85C05B-48C4-42D9-B465-A98C9E2B67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1-4AD7-4CF1-A9AE-C60E0A2F94BD}"/>
                </c:ext>
              </c:extLst>
            </c:dLbl>
            <c:dLbl>
              <c:idx val="3490"/>
              <c:tx>
                <c:rich>
                  <a:bodyPr/>
                  <a:lstStyle/>
                  <a:p>
                    <a:fld id="{DAB7AB27-5104-4461-B8A6-38C2F73E66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2-4AD7-4CF1-A9AE-C60E0A2F94BD}"/>
                </c:ext>
              </c:extLst>
            </c:dLbl>
            <c:dLbl>
              <c:idx val="3491"/>
              <c:tx>
                <c:rich>
                  <a:bodyPr/>
                  <a:lstStyle/>
                  <a:p>
                    <a:fld id="{C68A332D-2A28-44C7-998E-E8F95314CC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3-4AD7-4CF1-A9AE-C60E0A2F94BD}"/>
                </c:ext>
              </c:extLst>
            </c:dLbl>
            <c:dLbl>
              <c:idx val="3492"/>
              <c:tx>
                <c:rich>
                  <a:bodyPr/>
                  <a:lstStyle/>
                  <a:p>
                    <a:fld id="{358CFD02-B231-429A-BB8C-F31F36F945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4-4AD7-4CF1-A9AE-C60E0A2F94BD}"/>
                </c:ext>
              </c:extLst>
            </c:dLbl>
            <c:dLbl>
              <c:idx val="3493"/>
              <c:tx>
                <c:rich>
                  <a:bodyPr/>
                  <a:lstStyle/>
                  <a:p>
                    <a:fld id="{5A2FEC4E-E8F4-4DCE-8F98-86308110C7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5-4AD7-4CF1-A9AE-C60E0A2F94BD}"/>
                </c:ext>
              </c:extLst>
            </c:dLbl>
            <c:dLbl>
              <c:idx val="3494"/>
              <c:tx>
                <c:rich>
                  <a:bodyPr/>
                  <a:lstStyle/>
                  <a:p>
                    <a:fld id="{3D74D28C-7289-4E87-85D9-E17FF305D9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6-4AD7-4CF1-A9AE-C60E0A2F94BD}"/>
                </c:ext>
              </c:extLst>
            </c:dLbl>
            <c:dLbl>
              <c:idx val="3495"/>
              <c:tx>
                <c:rich>
                  <a:bodyPr/>
                  <a:lstStyle/>
                  <a:p>
                    <a:fld id="{152B8614-D0AF-42D4-B6F9-EE337A2E30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7-4AD7-4CF1-A9AE-C60E0A2F94BD}"/>
                </c:ext>
              </c:extLst>
            </c:dLbl>
            <c:dLbl>
              <c:idx val="3496"/>
              <c:tx>
                <c:rich>
                  <a:bodyPr/>
                  <a:lstStyle/>
                  <a:p>
                    <a:fld id="{04629516-BEE3-41A2-A1EC-EB46FCD373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8-4AD7-4CF1-A9AE-C60E0A2F94BD}"/>
                </c:ext>
              </c:extLst>
            </c:dLbl>
            <c:dLbl>
              <c:idx val="3497"/>
              <c:tx>
                <c:rich>
                  <a:bodyPr/>
                  <a:lstStyle/>
                  <a:p>
                    <a:fld id="{B1A09D11-450A-40E2-B40D-AAEF277F64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9-4AD7-4CF1-A9AE-C60E0A2F94BD}"/>
                </c:ext>
              </c:extLst>
            </c:dLbl>
            <c:dLbl>
              <c:idx val="3498"/>
              <c:tx>
                <c:rich>
                  <a:bodyPr/>
                  <a:lstStyle/>
                  <a:p>
                    <a:fld id="{64796F91-781B-42A4-A6CC-727E738B7B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A-4AD7-4CF1-A9AE-C60E0A2F94BD}"/>
                </c:ext>
              </c:extLst>
            </c:dLbl>
            <c:dLbl>
              <c:idx val="3499"/>
              <c:tx>
                <c:rich>
                  <a:bodyPr/>
                  <a:lstStyle/>
                  <a:p>
                    <a:fld id="{0AC5D6B7-887D-4748-9411-48D3A0B4BF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B-4AD7-4CF1-A9AE-C60E0A2F94BD}"/>
                </c:ext>
              </c:extLst>
            </c:dLbl>
            <c:dLbl>
              <c:idx val="3500"/>
              <c:tx>
                <c:rich>
                  <a:bodyPr/>
                  <a:lstStyle/>
                  <a:p>
                    <a:fld id="{6A56CFAB-301B-4DB3-BF95-620DA9AE6D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C-4AD7-4CF1-A9AE-C60E0A2F94BD}"/>
                </c:ext>
              </c:extLst>
            </c:dLbl>
            <c:dLbl>
              <c:idx val="3501"/>
              <c:tx>
                <c:rich>
                  <a:bodyPr/>
                  <a:lstStyle/>
                  <a:p>
                    <a:fld id="{4B92BAC9-15FD-4E01-8947-3C4A06EED7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D-4AD7-4CF1-A9AE-C60E0A2F94BD}"/>
                </c:ext>
              </c:extLst>
            </c:dLbl>
            <c:dLbl>
              <c:idx val="3502"/>
              <c:tx>
                <c:rich>
                  <a:bodyPr/>
                  <a:lstStyle/>
                  <a:p>
                    <a:fld id="{8B39C906-FCBE-40B2-8FB5-DEF13DDB04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E-4AD7-4CF1-A9AE-C60E0A2F94BD}"/>
                </c:ext>
              </c:extLst>
            </c:dLbl>
            <c:dLbl>
              <c:idx val="3503"/>
              <c:tx>
                <c:rich>
                  <a:bodyPr/>
                  <a:lstStyle/>
                  <a:p>
                    <a:fld id="{0A7F8A42-4DD0-454D-8100-C195D30462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F-4AD7-4CF1-A9AE-C60E0A2F94BD}"/>
                </c:ext>
              </c:extLst>
            </c:dLbl>
            <c:dLbl>
              <c:idx val="3504"/>
              <c:tx>
                <c:rich>
                  <a:bodyPr/>
                  <a:lstStyle/>
                  <a:p>
                    <a:fld id="{72AFAB9F-10FF-4A96-A035-404FBA1CDB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0-4AD7-4CF1-A9AE-C60E0A2F94BD}"/>
                </c:ext>
              </c:extLst>
            </c:dLbl>
            <c:dLbl>
              <c:idx val="3505"/>
              <c:tx>
                <c:rich>
                  <a:bodyPr/>
                  <a:lstStyle/>
                  <a:p>
                    <a:fld id="{16A84257-7C54-4E2E-9A6D-292AC7C960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1-4AD7-4CF1-A9AE-C60E0A2F94BD}"/>
                </c:ext>
              </c:extLst>
            </c:dLbl>
            <c:dLbl>
              <c:idx val="3506"/>
              <c:tx>
                <c:rich>
                  <a:bodyPr/>
                  <a:lstStyle/>
                  <a:p>
                    <a:fld id="{0EC340B9-D75E-45D7-AADA-9EA00A1633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2-4AD7-4CF1-A9AE-C60E0A2F94BD}"/>
                </c:ext>
              </c:extLst>
            </c:dLbl>
            <c:dLbl>
              <c:idx val="3507"/>
              <c:tx>
                <c:rich>
                  <a:bodyPr/>
                  <a:lstStyle/>
                  <a:p>
                    <a:fld id="{B42DA3A6-1098-48C0-9E1C-C59862E02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3-4AD7-4CF1-A9AE-C60E0A2F94BD}"/>
                </c:ext>
              </c:extLst>
            </c:dLbl>
            <c:dLbl>
              <c:idx val="3508"/>
              <c:tx>
                <c:rich>
                  <a:bodyPr/>
                  <a:lstStyle/>
                  <a:p>
                    <a:fld id="{959B28B5-03C5-4BB1-903D-379AC60554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4-4AD7-4CF1-A9AE-C60E0A2F94BD}"/>
                </c:ext>
              </c:extLst>
            </c:dLbl>
            <c:dLbl>
              <c:idx val="3509"/>
              <c:tx>
                <c:rich>
                  <a:bodyPr/>
                  <a:lstStyle/>
                  <a:p>
                    <a:fld id="{EE6ADBD7-FF1A-445D-B9B8-5BD8631BD8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5-4AD7-4CF1-A9AE-C60E0A2F94BD}"/>
                </c:ext>
              </c:extLst>
            </c:dLbl>
            <c:dLbl>
              <c:idx val="3510"/>
              <c:tx>
                <c:rich>
                  <a:bodyPr/>
                  <a:lstStyle/>
                  <a:p>
                    <a:fld id="{7F5EFB49-5E8F-40D0-9DD1-CD38DE651B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6-4AD7-4CF1-A9AE-C60E0A2F94BD}"/>
                </c:ext>
              </c:extLst>
            </c:dLbl>
            <c:dLbl>
              <c:idx val="3511"/>
              <c:tx>
                <c:rich>
                  <a:bodyPr/>
                  <a:lstStyle/>
                  <a:p>
                    <a:fld id="{C0046D90-FC10-40B6-8D72-A49E01C1E7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7-4AD7-4CF1-A9AE-C60E0A2F94BD}"/>
                </c:ext>
              </c:extLst>
            </c:dLbl>
            <c:dLbl>
              <c:idx val="3512"/>
              <c:tx>
                <c:rich>
                  <a:bodyPr/>
                  <a:lstStyle/>
                  <a:p>
                    <a:fld id="{64180CCC-66D1-4662-B5B8-FC76DD8E7C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8-4AD7-4CF1-A9AE-C60E0A2F94BD}"/>
                </c:ext>
              </c:extLst>
            </c:dLbl>
            <c:dLbl>
              <c:idx val="3513"/>
              <c:tx>
                <c:rich>
                  <a:bodyPr/>
                  <a:lstStyle/>
                  <a:p>
                    <a:fld id="{48692D4A-B02A-4DEE-AEAD-602EA36B6E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9-4AD7-4CF1-A9AE-C60E0A2F94BD}"/>
                </c:ext>
              </c:extLst>
            </c:dLbl>
            <c:dLbl>
              <c:idx val="3514"/>
              <c:tx>
                <c:rich>
                  <a:bodyPr/>
                  <a:lstStyle/>
                  <a:p>
                    <a:fld id="{5EED5149-10B7-465C-8E33-AC3E9C3D56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A-4AD7-4CF1-A9AE-C60E0A2F94BD}"/>
                </c:ext>
              </c:extLst>
            </c:dLbl>
            <c:dLbl>
              <c:idx val="3515"/>
              <c:tx>
                <c:rich>
                  <a:bodyPr/>
                  <a:lstStyle/>
                  <a:p>
                    <a:fld id="{ED84618B-3D00-40B4-BA17-4A0A4CFFD9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B-4AD7-4CF1-A9AE-C60E0A2F94BD}"/>
                </c:ext>
              </c:extLst>
            </c:dLbl>
            <c:dLbl>
              <c:idx val="3516"/>
              <c:tx>
                <c:rich>
                  <a:bodyPr/>
                  <a:lstStyle/>
                  <a:p>
                    <a:fld id="{25D3CFCE-104B-4F91-9F83-25B11B806C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C-4AD7-4CF1-A9AE-C60E0A2F94BD}"/>
                </c:ext>
              </c:extLst>
            </c:dLbl>
            <c:dLbl>
              <c:idx val="3517"/>
              <c:tx>
                <c:rich>
                  <a:bodyPr/>
                  <a:lstStyle/>
                  <a:p>
                    <a:fld id="{908CD071-9D9E-419C-8A1E-5483F7E451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D-4AD7-4CF1-A9AE-C60E0A2F94BD}"/>
                </c:ext>
              </c:extLst>
            </c:dLbl>
            <c:dLbl>
              <c:idx val="3518"/>
              <c:tx>
                <c:rich>
                  <a:bodyPr/>
                  <a:lstStyle/>
                  <a:p>
                    <a:fld id="{8007DB15-12C6-4AD1-A618-1B1254F03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E-4AD7-4CF1-A9AE-C60E0A2F94BD}"/>
                </c:ext>
              </c:extLst>
            </c:dLbl>
            <c:dLbl>
              <c:idx val="3519"/>
              <c:tx>
                <c:rich>
                  <a:bodyPr/>
                  <a:lstStyle/>
                  <a:p>
                    <a:fld id="{9F3FB283-7703-4A69-BCD7-755635A2CC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F-4AD7-4CF1-A9AE-C60E0A2F94BD}"/>
                </c:ext>
              </c:extLst>
            </c:dLbl>
            <c:dLbl>
              <c:idx val="3520"/>
              <c:tx>
                <c:rich>
                  <a:bodyPr/>
                  <a:lstStyle/>
                  <a:p>
                    <a:fld id="{A96C7819-097E-4815-AC90-5C85C72348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0-4AD7-4CF1-A9AE-C60E0A2F94BD}"/>
                </c:ext>
              </c:extLst>
            </c:dLbl>
            <c:dLbl>
              <c:idx val="3521"/>
              <c:tx>
                <c:rich>
                  <a:bodyPr/>
                  <a:lstStyle/>
                  <a:p>
                    <a:fld id="{34910A4C-5136-42C2-9A86-1D1DFBA630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1-4AD7-4CF1-A9AE-C60E0A2F94BD}"/>
                </c:ext>
              </c:extLst>
            </c:dLbl>
            <c:dLbl>
              <c:idx val="3522"/>
              <c:tx>
                <c:rich>
                  <a:bodyPr/>
                  <a:lstStyle/>
                  <a:p>
                    <a:fld id="{E9E88F6F-FBC0-4E5E-9A4B-0AD898855F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2-4AD7-4CF1-A9AE-C60E0A2F94BD}"/>
                </c:ext>
              </c:extLst>
            </c:dLbl>
            <c:dLbl>
              <c:idx val="3523"/>
              <c:tx>
                <c:rich>
                  <a:bodyPr/>
                  <a:lstStyle/>
                  <a:p>
                    <a:fld id="{3F292621-92B3-4B1E-96CD-025664E073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3-4AD7-4CF1-A9AE-C60E0A2F94BD}"/>
                </c:ext>
              </c:extLst>
            </c:dLbl>
            <c:dLbl>
              <c:idx val="3524"/>
              <c:tx>
                <c:rich>
                  <a:bodyPr/>
                  <a:lstStyle/>
                  <a:p>
                    <a:fld id="{AF26FEEF-4546-496E-9F22-5889BBE154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4-4AD7-4CF1-A9AE-C60E0A2F94BD}"/>
                </c:ext>
              </c:extLst>
            </c:dLbl>
            <c:dLbl>
              <c:idx val="3525"/>
              <c:tx>
                <c:rich>
                  <a:bodyPr/>
                  <a:lstStyle/>
                  <a:p>
                    <a:fld id="{4E376303-67B9-401E-B755-755713B439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5-4AD7-4CF1-A9AE-C60E0A2F94BD}"/>
                </c:ext>
              </c:extLst>
            </c:dLbl>
            <c:dLbl>
              <c:idx val="3526"/>
              <c:tx>
                <c:rich>
                  <a:bodyPr/>
                  <a:lstStyle/>
                  <a:p>
                    <a:fld id="{08A61763-52DB-4AF0-8631-BA389DBAA4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6-4AD7-4CF1-A9AE-C60E0A2F94BD}"/>
                </c:ext>
              </c:extLst>
            </c:dLbl>
            <c:dLbl>
              <c:idx val="3527"/>
              <c:tx>
                <c:rich>
                  <a:bodyPr/>
                  <a:lstStyle/>
                  <a:p>
                    <a:fld id="{B4F2E166-0C76-427F-B6E4-E54D8A6D5D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7-4AD7-4CF1-A9AE-C60E0A2F94BD}"/>
                </c:ext>
              </c:extLst>
            </c:dLbl>
            <c:dLbl>
              <c:idx val="3528"/>
              <c:tx>
                <c:rich>
                  <a:bodyPr/>
                  <a:lstStyle/>
                  <a:p>
                    <a:fld id="{E954885E-F5FE-4B4C-BB2D-92239D69C7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8-4AD7-4CF1-A9AE-C60E0A2F94BD}"/>
                </c:ext>
              </c:extLst>
            </c:dLbl>
            <c:dLbl>
              <c:idx val="3529"/>
              <c:tx>
                <c:rich>
                  <a:bodyPr/>
                  <a:lstStyle/>
                  <a:p>
                    <a:fld id="{87D5E276-7CB9-4D72-BDBA-2B8E11DF5E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9-4AD7-4CF1-A9AE-C60E0A2F94BD}"/>
                </c:ext>
              </c:extLst>
            </c:dLbl>
            <c:dLbl>
              <c:idx val="3530"/>
              <c:tx>
                <c:rich>
                  <a:bodyPr/>
                  <a:lstStyle/>
                  <a:p>
                    <a:fld id="{BC470B0C-CB0C-4070-AC66-3509524F8D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A-4AD7-4CF1-A9AE-C60E0A2F94BD}"/>
                </c:ext>
              </c:extLst>
            </c:dLbl>
            <c:dLbl>
              <c:idx val="3531"/>
              <c:tx>
                <c:rich>
                  <a:bodyPr/>
                  <a:lstStyle/>
                  <a:p>
                    <a:fld id="{72B4AB07-BECA-455C-BDB2-3C87101B30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B-4AD7-4CF1-A9AE-C60E0A2F94BD}"/>
                </c:ext>
              </c:extLst>
            </c:dLbl>
            <c:dLbl>
              <c:idx val="3532"/>
              <c:tx>
                <c:rich>
                  <a:bodyPr/>
                  <a:lstStyle/>
                  <a:p>
                    <a:fld id="{DB8C1EBC-CBA4-44EE-A040-B14AD33B60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C-4AD7-4CF1-A9AE-C60E0A2F94BD}"/>
                </c:ext>
              </c:extLst>
            </c:dLbl>
            <c:dLbl>
              <c:idx val="3533"/>
              <c:tx>
                <c:rich>
                  <a:bodyPr/>
                  <a:lstStyle/>
                  <a:p>
                    <a:fld id="{CF3F6635-BBE0-4113-B423-3002C39466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D-4AD7-4CF1-A9AE-C60E0A2F94BD}"/>
                </c:ext>
              </c:extLst>
            </c:dLbl>
            <c:dLbl>
              <c:idx val="3534"/>
              <c:tx>
                <c:rich>
                  <a:bodyPr/>
                  <a:lstStyle/>
                  <a:p>
                    <a:fld id="{C6C04625-57D0-4B17-9E53-EDC40A978A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E-4AD7-4CF1-A9AE-C60E0A2F94BD}"/>
                </c:ext>
              </c:extLst>
            </c:dLbl>
            <c:dLbl>
              <c:idx val="3535"/>
              <c:tx>
                <c:rich>
                  <a:bodyPr/>
                  <a:lstStyle/>
                  <a:p>
                    <a:fld id="{0D822906-F684-4267-BBFF-46D2BB2CE6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F-4AD7-4CF1-A9AE-C60E0A2F94BD}"/>
                </c:ext>
              </c:extLst>
            </c:dLbl>
            <c:dLbl>
              <c:idx val="3536"/>
              <c:tx>
                <c:rich>
                  <a:bodyPr/>
                  <a:lstStyle/>
                  <a:p>
                    <a:fld id="{FB5C9980-9B81-459A-BD00-CC6214C680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0-4AD7-4CF1-A9AE-C60E0A2F94BD}"/>
                </c:ext>
              </c:extLst>
            </c:dLbl>
            <c:dLbl>
              <c:idx val="3537"/>
              <c:tx>
                <c:rich>
                  <a:bodyPr/>
                  <a:lstStyle/>
                  <a:p>
                    <a:fld id="{B1CE2211-F56D-498D-802F-DC22239F75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1-4AD7-4CF1-A9AE-C60E0A2F94BD}"/>
                </c:ext>
              </c:extLst>
            </c:dLbl>
            <c:dLbl>
              <c:idx val="3538"/>
              <c:tx>
                <c:rich>
                  <a:bodyPr/>
                  <a:lstStyle/>
                  <a:p>
                    <a:fld id="{3BC7023C-7243-4E2C-9352-E5FF8B5122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2-4AD7-4CF1-A9AE-C60E0A2F94BD}"/>
                </c:ext>
              </c:extLst>
            </c:dLbl>
            <c:dLbl>
              <c:idx val="3539"/>
              <c:tx>
                <c:rich>
                  <a:bodyPr/>
                  <a:lstStyle/>
                  <a:p>
                    <a:fld id="{076CCA90-F7B1-450B-BAC5-9F22873F43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3-4AD7-4CF1-A9AE-C60E0A2F94BD}"/>
                </c:ext>
              </c:extLst>
            </c:dLbl>
            <c:dLbl>
              <c:idx val="3540"/>
              <c:tx>
                <c:rich>
                  <a:bodyPr/>
                  <a:lstStyle/>
                  <a:p>
                    <a:fld id="{FA2DE0AC-7C2D-4C0A-A618-47E1D988F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4-4AD7-4CF1-A9AE-C60E0A2F94BD}"/>
                </c:ext>
              </c:extLst>
            </c:dLbl>
            <c:dLbl>
              <c:idx val="3541"/>
              <c:tx>
                <c:rich>
                  <a:bodyPr/>
                  <a:lstStyle/>
                  <a:p>
                    <a:fld id="{1BDED8E9-0942-4410-A0BB-D55F67DA96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5-4AD7-4CF1-A9AE-C60E0A2F94BD}"/>
                </c:ext>
              </c:extLst>
            </c:dLbl>
            <c:dLbl>
              <c:idx val="3542"/>
              <c:tx>
                <c:rich>
                  <a:bodyPr/>
                  <a:lstStyle/>
                  <a:p>
                    <a:fld id="{7DF15562-C55D-4702-8393-C2869E955D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6-4AD7-4CF1-A9AE-C60E0A2F94BD}"/>
                </c:ext>
              </c:extLst>
            </c:dLbl>
            <c:dLbl>
              <c:idx val="3543"/>
              <c:tx>
                <c:rich>
                  <a:bodyPr/>
                  <a:lstStyle/>
                  <a:p>
                    <a:fld id="{F3696A97-DA58-4832-A635-83376127F1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7-4AD7-4CF1-A9AE-C60E0A2F94BD}"/>
                </c:ext>
              </c:extLst>
            </c:dLbl>
            <c:dLbl>
              <c:idx val="3544"/>
              <c:tx>
                <c:rich>
                  <a:bodyPr/>
                  <a:lstStyle/>
                  <a:p>
                    <a:fld id="{3F9647C3-74A1-4A2C-A2CC-BAF90C7123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8-4AD7-4CF1-A9AE-C60E0A2F94BD}"/>
                </c:ext>
              </c:extLst>
            </c:dLbl>
            <c:dLbl>
              <c:idx val="3545"/>
              <c:tx>
                <c:rich>
                  <a:bodyPr/>
                  <a:lstStyle/>
                  <a:p>
                    <a:fld id="{FEA4C8C2-D143-46B3-ADBE-C6B2EABF33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9-4AD7-4CF1-A9AE-C60E0A2F94BD}"/>
                </c:ext>
              </c:extLst>
            </c:dLbl>
            <c:dLbl>
              <c:idx val="3546"/>
              <c:tx>
                <c:rich>
                  <a:bodyPr/>
                  <a:lstStyle/>
                  <a:p>
                    <a:fld id="{7D34A729-B44B-4F64-A6B1-232EFC6379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A-4AD7-4CF1-A9AE-C60E0A2F94BD}"/>
                </c:ext>
              </c:extLst>
            </c:dLbl>
            <c:dLbl>
              <c:idx val="3547"/>
              <c:tx>
                <c:rich>
                  <a:bodyPr/>
                  <a:lstStyle/>
                  <a:p>
                    <a:fld id="{79732798-8621-42B4-858D-A3196F6A65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B-4AD7-4CF1-A9AE-C60E0A2F94BD}"/>
                </c:ext>
              </c:extLst>
            </c:dLbl>
            <c:dLbl>
              <c:idx val="3548"/>
              <c:tx>
                <c:rich>
                  <a:bodyPr/>
                  <a:lstStyle/>
                  <a:p>
                    <a:fld id="{12E409ED-6AF3-48DC-A67B-9BFB854325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C-4AD7-4CF1-A9AE-C60E0A2F94BD}"/>
                </c:ext>
              </c:extLst>
            </c:dLbl>
            <c:dLbl>
              <c:idx val="3549"/>
              <c:tx>
                <c:rich>
                  <a:bodyPr/>
                  <a:lstStyle/>
                  <a:p>
                    <a:fld id="{422D9304-A387-4327-B092-4406CFF62E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D-4AD7-4CF1-A9AE-C60E0A2F94BD}"/>
                </c:ext>
              </c:extLst>
            </c:dLbl>
            <c:dLbl>
              <c:idx val="3550"/>
              <c:tx>
                <c:rich>
                  <a:bodyPr/>
                  <a:lstStyle/>
                  <a:p>
                    <a:fld id="{2EF434C0-46EE-4E9A-8639-BE8A345E4B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E-4AD7-4CF1-A9AE-C60E0A2F94BD}"/>
                </c:ext>
              </c:extLst>
            </c:dLbl>
            <c:dLbl>
              <c:idx val="3551"/>
              <c:tx>
                <c:rich>
                  <a:bodyPr/>
                  <a:lstStyle/>
                  <a:p>
                    <a:fld id="{06613421-E19A-4E47-99B2-82456E39BA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F-4AD7-4CF1-A9AE-C60E0A2F94BD}"/>
                </c:ext>
              </c:extLst>
            </c:dLbl>
            <c:dLbl>
              <c:idx val="3552"/>
              <c:tx>
                <c:rich>
                  <a:bodyPr/>
                  <a:lstStyle/>
                  <a:p>
                    <a:fld id="{4E608D9E-1D12-4443-A758-EA0FBB2697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0-4AD7-4CF1-A9AE-C60E0A2F94BD}"/>
                </c:ext>
              </c:extLst>
            </c:dLbl>
            <c:dLbl>
              <c:idx val="3553"/>
              <c:tx>
                <c:rich>
                  <a:bodyPr/>
                  <a:lstStyle/>
                  <a:p>
                    <a:fld id="{B790482A-97D7-4DED-A679-A2DB420884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1-4AD7-4CF1-A9AE-C60E0A2F94BD}"/>
                </c:ext>
              </c:extLst>
            </c:dLbl>
            <c:dLbl>
              <c:idx val="3554"/>
              <c:tx>
                <c:rich>
                  <a:bodyPr/>
                  <a:lstStyle/>
                  <a:p>
                    <a:fld id="{FC2560CD-53D4-439B-ACCF-B603914F92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2-4AD7-4CF1-A9AE-C60E0A2F94BD}"/>
                </c:ext>
              </c:extLst>
            </c:dLbl>
            <c:dLbl>
              <c:idx val="3555"/>
              <c:tx>
                <c:rich>
                  <a:bodyPr/>
                  <a:lstStyle/>
                  <a:p>
                    <a:fld id="{0E26B6D2-BC84-4A82-AA14-75C88F4CFC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3-4AD7-4CF1-A9AE-C60E0A2F94BD}"/>
                </c:ext>
              </c:extLst>
            </c:dLbl>
            <c:dLbl>
              <c:idx val="3556"/>
              <c:tx>
                <c:rich>
                  <a:bodyPr/>
                  <a:lstStyle/>
                  <a:p>
                    <a:fld id="{5CFBCD2F-77F7-43D4-B273-79A331E4FF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4-4AD7-4CF1-A9AE-C60E0A2F94BD}"/>
                </c:ext>
              </c:extLst>
            </c:dLbl>
            <c:dLbl>
              <c:idx val="3557"/>
              <c:tx>
                <c:rich>
                  <a:bodyPr/>
                  <a:lstStyle/>
                  <a:p>
                    <a:fld id="{D6F279EA-F881-44EC-A373-91A6C9911F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5-4AD7-4CF1-A9AE-C60E0A2F94BD}"/>
                </c:ext>
              </c:extLst>
            </c:dLbl>
            <c:dLbl>
              <c:idx val="3558"/>
              <c:tx>
                <c:rich>
                  <a:bodyPr/>
                  <a:lstStyle/>
                  <a:p>
                    <a:fld id="{45956AFC-27BB-436B-A7B5-139FE156EB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6-4AD7-4CF1-A9AE-C60E0A2F94BD}"/>
                </c:ext>
              </c:extLst>
            </c:dLbl>
            <c:dLbl>
              <c:idx val="3559"/>
              <c:tx>
                <c:rich>
                  <a:bodyPr/>
                  <a:lstStyle/>
                  <a:p>
                    <a:fld id="{269DF235-6231-4857-81A4-267B7EBE21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7-4AD7-4CF1-A9AE-C60E0A2F94BD}"/>
                </c:ext>
              </c:extLst>
            </c:dLbl>
            <c:dLbl>
              <c:idx val="3560"/>
              <c:tx>
                <c:rich>
                  <a:bodyPr/>
                  <a:lstStyle/>
                  <a:p>
                    <a:fld id="{0F46C7A8-B1CB-42E8-A7ED-21F5338090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8-4AD7-4CF1-A9AE-C60E0A2F94BD}"/>
                </c:ext>
              </c:extLst>
            </c:dLbl>
            <c:dLbl>
              <c:idx val="3561"/>
              <c:tx>
                <c:rich>
                  <a:bodyPr/>
                  <a:lstStyle/>
                  <a:p>
                    <a:fld id="{D925C269-EA13-4D9F-9B9C-4593694838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9-4AD7-4CF1-A9AE-C60E0A2F94BD}"/>
                </c:ext>
              </c:extLst>
            </c:dLbl>
            <c:dLbl>
              <c:idx val="3562"/>
              <c:tx>
                <c:rich>
                  <a:bodyPr/>
                  <a:lstStyle/>
                  <a:p>
                    <a:fld id="{B2A483B0-E5C2-4D5D-8410-A1BBD0FF9E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A-4AD7-4CF1-A9AE-C60E0A2F94BD}"/>
                </c:ext>
              </c:extLst>
            </c:dLbl>
            <c:dLbl>
              <c:idx val="3563"/>
              <c:tx>
                <c:rich>
                  <a:bodyPr/>
                  <a:lstStyle/>
                  <a:p>
                    <a:fld id="{F6E10DF8-55F4-4EE1-9B1E-F482D10F62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B-4AD7-4CF1-A9AE-C60E0A2F94BD}"/>
                </c:ext>
              </c:extLst>
            </c:dLbl>
            <c:dLbl>
              <c:idx val="3564"/>
              <c:tx>
                <c:rich>
                  <a:bodyPr/>
                  <a:lstStyle/>
                  <a:p>
                    <a:fld id="{D7F570FA-187C-4FBE-9FAC-AAB9FF2E6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C-4AD7-4CF1-A9AE-C60E0A2F94BD}"/>
                </c:ext>
              </c:extLst>
            </c:dLbl>
            <c:dLbl>
              <c:idx val="3565"/>
              <c:tx>
                <c:rich>
                  <a:bodyPr/>
                  <a:lstStyle/>
                  <a:p>
                    <a:fld id="{EF4EF976-4368-4061-B600-7863283D45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D-4AD7-4CF1-A9AE-C60E0A2F94BD}"/>
                </c:ext>
              </c:extLst>
            </c:dLbl>
            <c:dLbl>
              <c:idx val="3566"/>
              <c:tx>
                <c:rich>
                  <a:bodyPr/>
                  <a:lstStyle/>
                  <a:p>
                    <a:fld id="{84CA81B4-81CA-42E0-8E35-DED688258D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E-4AD7-4CF1-A9AE-C60E0A2F94BD}"/>
                </c:ext>
              </c:extLst>
            </c:dLbl>
            <c:dLbl>
              <c:idx val="3567"/>
              <c:tx>
                <c:rich>
                  <a:bodyPr/>
                  <a:lstStyle/>
                  <a:p>
                    <a:fld id="{82A2AE88-9691-46F1-9668-D93368424C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F-4AD7-4CF1-A9AE-C60E0A2F94BD}"/>
                </c:ext>
              </c:extLst>
            </c:dLbl>
            <c:dLbl>
              <c:idx val="3568"/>
              <c:tx>
                <c:rich>
                  <a:bodyPr/>
                  <a:lstStyle/>
                  <a:p>
                    <a:fld id="{835EA24A-8EC5-4495-B045-B808144158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0-4AD7-4CF1-A9AE-C60E0A2F94BD}"/>
                </c:ext>
              </c:extLst>
            </c:dLbl>
            <c:dLbl>
              <c:idx val="3569"/>
              <c:tx>
                <c:rich>
                  <a:bodyPr/>
                  <a:lstStyle/>
                  <a:p>
                    <a:fld id="{CC0FBC45-1F40-405E-AC37-B7ECEC0E55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1-4AD7-4CF1-A9AE-C60E0A2F94BD}"/>
                </c:ext>
              </c:extLst>
            </c:dLbl>
            <c:dLbl>
              <c:idx val="3570"/>
              <c:tx>
                <c:rich>
                  <a:bodyPr/>
                  <a:lstStyle/>
                  <a:p>
                    <a:fld id="{505B3D29-9BC9-49E7-8B4B-1A4D55746F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2-4AD7-4CF1-A9AE-C60E0A2F94BD}"/>
                </c:ext>
              </c:extLst>
            </c:dLbl>
            <c:dLbl>
              <c:idx val="3571"/>
              <c:tx>
                <c:rich>
                  <a:bodyPr/>
                  <a:lstStyle/>
                  <a:p>
                    <a:fld id="{A0901BE7-AC76-47F5-B5D8-73A511E7A6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3-4AD7-4CF1-A9AE-C60E0A2F94BD}"/>
                </c:ext>
              </c:extLst>
            </c:dLbl>
            <c:dLbl>
              <c:idx val="3572"/>
              <c:tx>
                <c:rich>
                  <a:bodyPr/>
                  <a:lstStyle/>
                  <a:p>
                    <a:fld id="{096C14A5-9B13-4324-92BC-3CE9E80CF1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4-4AD7-4CF1-A9AE-C60E0A2F94BD}"/>
                </c:ext>
              </c:extLst>
            </c:dLbl>
            <c:dLbl>
              <c:idx val="3573"/>
              <c:tx>
                <c:rich>
                  <a:bodyPr/>
                  <a:lstStyle/>
                  <a:p>
                    <a:fld id="{8B883517-D0F9-4BEA-A3A2-1590D09980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5-4AD7-4CF1-A9AE-C60E0A2F94BD}"/>
                </c:ext>
              </c:extLst>
            </c:dLbl>
            <c:dLbl>
              <c:idx val="3574"/>
              <c:tx>
                <c:rich>
                  <a:bodyPr/>
                  <a:lstStyle/>
                  <a:p>
                    <a:fld id="{13E96747-B775-4551-8EBE-11A3A73C6A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6-4AD7-4CF1-A9AE-C60E0A2F94BD}"/>
                </c:ext>
              </c:extLst>
            </c:dLbl>
            <c:dLbl>
              <c:idx val="3575"/>
              <c:tx>
                <c:rich>
                  <a:bodyPr/>
                  <a:lstStyle/>
                  <a:p>
                    <a:fld id="{5175D35E-4267-4847-88DC-D14EB36E42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7-4AD7-4CF1-A9AE-C60E0A2F94BD}"/>
                </c:ext>
              </c:extLst>
            </c:dLbl>
            <c:dLbl>
              <c:idx val="3576"/>
              <c:tx>
                <c:rich>
                  <a:bodyPr/>
                  <a:lstStyle/>
                  <a:p>
                    <a:fld id="{07BD1DCD-7E8F-4A8A-BD4F-1470FE3D6B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8-4AD7-4CF1-A9AE-C60E0A2F94BD}"/>
                </c:ext>
              </c:extLst>
            </c:dLbl>
            <c:dLbl>
              <c:idx val="3577"/>
              <c:tx>
                <c:rich>
                  <a:bodyPr/>
                  <a:lstStyle/>
                  <a:p>
                    <a:fld id="{E7C198C6-7F8F-448A-8606-FDB93D9092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9-4AD7-4CF1-A9AE-C60E0A2F94BD}"/>
                </c:ext>
              </c:extLst>
            </c:dLbl>
            <c:dLbl>
              <c:idx val="3578"/>
              <c:tx>
                <c:rich>
                  <a:bodyPr/>
                  <a:lstStyle/>
                  <a:p>
                    <a:fld id="{A3C412A0-3597-48C5-9208-B56118D0E1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A-4AD7-4CF1-A9AE-C60E0A2F94BD}"/>
                </c:ext>
              </c:extLst>
            </c:dLbl>
            <c:dLbl>
              <c:idx val="3579"/>
              <c:tx>
                <c:rich>
                  <a:bodyPr/>
                  <a:lstStyle/>
                  <a:p>
                    <a:fld id="{9AE0CCEF-68A4-4FC9-A04D-3C93C9D2E4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B-4AD7-4CF1-A9AE-C60E0A2F94BD}"/>
                </c:ext>
              </c:extLst>
            </c:dLbl>
            <c:dLbl>
              <c:idx val="3580"/>
              <c:tx>
                <c:rich>
                  <a:bodyPr/>
                  <a:lstStyle/>
                  <a:p>
                    <a:fld id="{D98215B3-98A5-4B63-AAFA-AD9A4894F2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C-4AD7-4CF1-A9AE-C60E0A2F94BD}"/>
                </c:ext>
              </c:extLst>
            </c:dLbl>
            <c:dLbl>
              <c:idx val="3581"/>
              <c:tx>
                <c:rich>
                  <a:bodyPr/>
                  <a:lstStyle/>
                  <a:p>
                    <a:fld id="{A6E0BC7A-53DE-4F26-888B-5A248720F3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D-4AD7-4CF1-A9AE-C60E0A2F94BD}"/>
                </c:ext>
              </c:extLst>
            </c:dLbl>
            <c:dLbl>
              <c:idx val="3582"/>
              <c:tx>
                <c:rich>
                  <a:bodyPr/>
                  <a:lstStyle/>
                  <a:p>
                    <a:fld id="{82292799-D417-418E-A26F-5EF9BF518C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E-4AD7-4CF1-A9AE-C60E0A2F94BD}"/>
                </c:ext>
              </c:extLst>
            </c:dLbl>
            <c:dLbl>
              <c:idx val="3583"/>
              <c:tx>
                <c:rich>
                  <a:bodyPr/>
                  <a:lstStyle/>
                  <a:p>
                    <a:fld id="{9B958D43-B6F0-4612-AA01-63BC36DD58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F-4AD7-4CF1-A9AE-C60E0A2F94BD}"/>
                </c:ext>
              </c:extLst>
            </c:dLbl>
            <c:dLbl>
              <c:idx val="3584"/>
              <c:tx>
                <c:rich>
                  <a:bodyPr/>
                  <a:lstStyle/>
                  <a:p>
                    <a:fld id="{4095BF47-64BC-4518-90BB-7DAC54B32B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0-4AD7-4CF1-A9AE-C60E0A2F94BD}"/>
                </c:ext>
              </c:extLst>
            </c:dLbl>
            <c:dLbl>
              <c:idx val="3585"/>
              <c:tx>
                <c:rich>
                  <a:bodyPr/>
                  <a:lstStyle/>
                  <a:p>
                    <a:fld id="{145C7B81-E656-4172-9004-9E188BE19C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1-4AD7-4CF1-A9AE-C60E0A2F94BD}"/>
                </c:ext>
              </c:extLst>
            </c:dLbl>
            <c:dLbl>
              <c:idx val="3586"/>
              <c:tx>
                <c:rich>
                  <a:bodyPr/>
                  <a:lstStyle/>
                  <a:p>
                    <a:fld id="{0F6828A3-4B4D-4216-814C-B3C27A2DF2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2-4AD7-4CF1-A9AE-C60E0A2F94BD}"/>
                </c:ext>
              </c:extLst>
            </c:dLbl>
            <c:dLbl>
              <c:idx val="3587"/>
              <c:tx>
                <c:rich>
                  <a:bodyPr/>
                  <a:lstStyle/>
                  <a:p>
                    <a:fld id="{7CD208DD-A830-4489-8961-677E5C25AB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3-4AD7-4CF1-A9AE-C60E0A2F94BD}"/>
                </c:ext>
              </c:extLst>
            </c:dLbl>
            <c:dLbl>
              <c:idx val="3588"/>
              <c:tx>
                <c:rich>
                  <a:bodyPr/>
                  <a:lstStyle/>
                  <a:p>
                    <a:fld id="{A23BA689-8F25-4E24-B24F-06F62CC466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4-4AD7-4CF1-A9AE-C60E0A2F94BD}"/>
                </c:ext>
              </c:extLst>
            </c:dLbl>
            <c:dLbl>
              <c:idx val="3589"/>
              <c:tx>
                <c:rich>
                  <a:bodyPr/>
                  <a:lstStyle/>
                  <a:p>
                    <a:fld id="{DF5BAFA6-6A53-459A-8EC1-847B0D553C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5-4AD7-4CF1-A9AE-C60E0A2F94BD}"/>
                </c:ext>
              </c:extLst>
            </c:dLbl>
            <c:dLbl>
              <c:idx val="3590"/>
              <c:tx>
                <c:rich>
                  <a:bodyPr/>
                  <a:lstStyle/>
                  <a:p>
                    <a:fld id="{33E264FA-FE33-4B6D-A2B6-58B72BB4AC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6-4AD7-4CF1-A9AE-C60E0A2F94BD}"/>
                </c:ext>
              </c:extLst>
            </c:dLbl>
            <c:dLbl>
              <c:idx val="3591"/>
              <c:tx>
                <c:rich>
                  <a:bodyPr/>
                  <a:lstStyle/>
                  <a:p>
                    <a:fld id="{5B124650-3055-42E7-88A7-CE13FE710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7-4AD7-4CF1-A9AE-C60E0A2F94BD}"/>
                </c:ext>
              </c:extLst>
            </c:dLbl>
            <c:dLbl>
              <c:idx val="3592"/>
              <c:tx>
                <c:rich>
                  <a:bodyPr/>
                  <a:lstStyle/>
                  <a:p>
                    <a:fld id="{3041F9C4-2069-466D-9CAA-5E3173FCD4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8-4AD7-4CF1-A9AE-C60E0A2F94BD}"/>
                </c:ext>
              </c:extLst>
            </c:dLbl>
            <c:dLbl>
              <c:idx val="3593"/>
              <c:tx>
                <c:rich>
                  <a:bodyPr/>
                  <a:lstStyle/>
                  <a:p>
                    <a:fld id="{889BC45C-9C46-453C-8192-31FF254738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9-4AD7-4CF1-A9AE-C60E0A2F94BD}"/>
                </c:ext>
              </c:extLst>
            </c:dLbl>
            <c:dLbl>
              <c:idx val="3594"/>
              <c:tx>
                <c:rich>
                  <a:bodyPr/>
                  <a:lstStyle/>
                  <a:p>
                    <a:fld id="{2F4F8D46-DA18-4271-9DFE-A51DEAFCBF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A-4AD7-4CF1-A9AE-C60E0A2F94BD}"/>
                </c:ext>
              </c:extLst>
            </c:dLbl>
            <c:dLbl>
              <c:idx val="3595"/>
              <c:tx>
                <c:rich>
                  <a:bodyPr/>
                  <a:lstStyle/>
                  <a:p>
                    <a:fld id="{394F0B05-4832-442E-90AA-CE0036892E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B-4AD7-4CF1-A9AE-C60E0A2F94BD}"/>
                </c:ext>
              </c:extLst>
            </c:dLbl>
            <c:dLbl>
              <c:idx val="3596"/>
              <c:tx>
                <c:rich>
                  <a:bodyPr/>
                  <a:lstStyle/>
                  <a:p>
                    <a:fld id="{8BF218A3-5AF3-4AF6-B1F1-5F96965DFB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C-4AD7-4CF1-A9AE-C60E0A2F94BD}"/>
                </c:ext>
              </c:extLst>
            </c:dLbl>
            <c:dLbl>
              <c:idx val="3597"/>
              <c:tx>
                <c:rich>
                  <a:bodyPr/>
                  <a:lstStyle/>
                  <a:p>
                    <a:fld id="{B97EAEF0-BEF3-4281-8B21-34BA5952AC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D-4AD7-4CF1-A9AE-C60E0A2F94BD}"/>
                </c:ext>
              </c:extLst>
            </c:dLbl>
            <c:dLbl>
              <c:idx val="3598"/>
              <c:tx>
                <c:rich>
                  <a:bodyPr/>
                  <a:lstStyle/>
                  <a:p>
                    <a:fld id="{CD98EAA6-041E-4419-A9E6-BBF03F7F06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E-4AD7-4CF1-A9AE-C60E0A2F94BD}"/>
                </c:ext>
              </c:extLst>
            </c:dLbl>
            <c:dLbl>
              <c:idx val="3599"/>
              <c:tx>
                <c:rich>
                  <a:bodyPr/>
                  <a:lstStyle/>
                  <a:p>
                    <a:fld id="{D87B91CF-572B-4B6B-BEB8-876869C73A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F-4AD7-4CF1-A9AE-C60E0A2F94BD}"/>
                </c:ext>
              </c:extLst>
            </c:dLbl>
            <c:dLbl>
              <c:idx val="3600"/>
              <c:tx>
                <c:rich>
                  <a:bodyPr/>
                  <a:lstStyle/>
                  <a:p>
                    <a:fld id="{F64A1FDA-8E90-479D-A51F-816DE22948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0-4AD7-4CF1-A9AE-C60E0A2F94BD}"/>
                </c:ext>
              </c:extLst>
            </c:dLbl>
            <c:dLbl>
              <c:idx val="3601"/>
              <c:tx>
                <c:rich>
                  <a:bodyPr/>
                  <a:lstStyle/>
                  <a:p>
                    <a:fld id="{CB377E77-164E-46F8-8B35-051E8FD5CA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1-4AD7-4CF1-A9AE-C60E0A2F94BD}"/>
                </c:ext>
              </c:extLst>
            </c:dLbl>
            <c:dLbl>
              <c:idx val="3602"/>
              <c:tx>
                <c:rich>
                  <a:bodyPr/>
                  <a:lstStyle/>
                  <a:p>
                    <a:fld id="{CDBF1C9B-83EA-4043-934C-DB7E61107A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2-4AD7-4CF1-A9AE-C60E0A2F94BD}"/>
                </c:ext>
              </c:extLst>
            </c:dLbl>
            <c:dLbl>
              <c:idx val="3603"/>
              <c:tx>
                <c:rich>
                  <a:bodyPr/>
                  <a:lstStyle/>
                  <a:p>
                    <a:fld id="{82D1696F-BBC5-4CB6-9438-A0B6C0B573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3-4AD7-4CF1-A9AE-C60E0A2F94BD}"/>
                </c:ext>
              </c:extLst>
            </c:dLbl>
            <c:dLbl>
              <c:idx val="3604"/>
              <c:tx>
                <c:rich>
                  <a:bodyPr/>
                  <a:lstStyle/>
                  <a:p>
                    <a:fld id="{FEC109C7-682A-4F47-AACE-4D9835163E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4-4AD7-4CF1-A9AE-C60E0A2F94BD}"/>
                </c:ext>
              </c:extLst>
            </c:dLbl>
            <c:dLbl>
              <c:idx val="3605"/>
              <c:tx>
                <c:rich>
                  <a:bodyPr/>
                  <a:lstStyle/>
                  <a:p>
                    <a:fld id="{893E8EA3-ED74-4931-A89F-DE1930A319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5-4AD7-4CF1-A9AE-C60E0A2F94BD}"/>
                </c:ext>
              </c:extLst>
            </c:dLbl>
            <c:dLbl>
              <c:idx val="3606"/>
              <c:tx>
                <c:rich>
                  <a:bodyPr/>
                  <a:lstStyle/>
                  <a:p>
                    <a:fld id="{2F94A7F8-EA8A-41A6-921B-AFF34147A4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6-4AD7-4CF1-A9AE-C60E0A2F94BD}"/>
                </c:ext>
              </c:extLst>
            </c:dLbl>
            <c:dLbl>
              <c:idx val="3607"/>
              <c:tx>
                <c:rich>
                  <a:bodyPr/>
                  <a:lstStyle/>
                  <a:p>
                    <a:fld id="{1F9821B8-CBC6-45E9-9B0E-4E421B4D79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7-4AD7-4CF1-A9AE-C60E0A2F94BD}"/>
                </c:ext>
              </c:extLst>
            </c:dLbl>
            <c:dLbl>
              <c:idx val="3608"/>
              <c:tx>
                <c:rich>
                  <a:bodyPr/>
                  <a:lstStyle/>
                  <a:p>
                    <a:fld id="{053EE175-9C3D-45C7-90A9-366E152555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8-4AD7-4CF1-A9AE-C60E0A2F94BD}"/>
                </c:ext>
              </c:extLst>
            </c:dLbl>
            <c:dLbl>
              <c:idx val="3609"/>
              <c:tx>
                <c:rich>
                  <a:bodyPr/>
                  <a:lstStyle/>
                  <a:p>
                    <a:fld id="{3A0D6D3C-B137-431F-90F0-DFC2A96372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9-4AD7-4CF1-A9AE-C60E0A2F94BD}"/>
                </c:ext>
              </c:extLst>
            </c:dLbl>
            <c:dLbl>
              <c:idx val="3610"/>
              <c:tx>
                <c:rich>
                  <a:bodyPr/>
                  <a:lstStyle/>
                  <a:p>
                    <a:fld id="{5E654613-2DF6-47A6-8326-4D10AFEDB2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A-4AD7-4CF1-A9AE-C60E0A2F94BD}"/>
                </c:ext>
              </c:extLst>
            </c:dLbl>
            <c:dLbl>
              <c:idx val="3611"/>
              <c:tx>
                <c:rich>
                  <a:bodyPr/>
                  <a:lstStyle/>
                  <a:p>
                    <a:fld id="{79C4744F-4293-48D7-94F3-F5624B1648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B-4AD7-4CF1-A9AE-C60E0A2F94BD}"/>
                </c:ext>
              </c:extLst>
            </c:dLbl>
            <c:dLbl>
              <c:idx val="3612"/>
              <c:tx>
                <c:rich>
                  <a:bodyPr/>
                  <a:lstStyle/>
                  <a:p>
                    <a:fld id="{F63FBAA2-5E40-4F4F-A8DF-000F4F473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C-4AD7-4CF1-A9AE-C60E0A2F94BD}"/>
                </c:ext>
              </c:extLst>
            </c:dLbl>
            <c:dLbl>
              <c:idx val="3613"/>
              <c:tx>
                <c:rich>
                  <a:bodyPr/>
                  <a:lstStyle/>
                  <a:p>
                    <a:fld id="{49114642-D1F8-4E40-96B0-E53591EABD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D-4AD7-4CF1-A9AE-C60E0A2F94BD}"/>
                </c:ext>
              </c:extLst>
            </c:dLbl>
            <c:dLbl>
              <c:idx val="3614"/>
              <c:tx>
                <c:rich>
                  <a:bodyPr/>
                  <a:lstStyle/>
                  <a:p>
                    <a:fld id="{A4958580-26C5-48C8-8182-783C7E0608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E-4AD7-4CF1-A9AE-C60E0A2F94BD}"/>
                </c:ext>
              </c:extLst>
            </c:dLbl>
            <c:dLbl>
              <c:idx val="3615"/>
              <c:tx>
                <c:rich>
                  <a:bodyPr/>
                  <a:lstStyle/>
                  <a:p>
                    <a:fld id="{5FC3F6AC-6456-45A3-95D8-DC36C0D463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F-4AD7-4CF1-A9AE-C60E0A2F94BD}"/>
                </c:ext>
              </c:extLst>
            </c:dLbl>
            <c:dLbl>
              <c:idx val="3616"/>
              <c:tx>
                <c:rich>
                  <a:bodyPr/>
                  <a:lstStyle/>
                  <a:p>
                    <a:fld id="{2FC54B74-5CCA-4FCF-A8CA-ECE72F4E22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0-4AD7-4CF1-A9AE-C60E0A2F94BD}"/>
                </c:ext>
              </c:extLst>
            </c:dLbl>
            <c:dLbl>
              <c:idx val="3617"/>
              <c:tx>
                <c:rich>
                  <a:bodyPr/>
                  <a:lstStyle/>
                  <a:p>
                    <a:fld id="{3A23519B-ACDE-4386-A32B-AA4D7798E4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1-4AD7-4CF1-A9AE-C60E0A2F94BD}"/>
                </c:ext>
              </c:extLst>
            </c:dLbl>
            <c:dLbl>
              <c:idx val="3618"/>
              <c:tx>
                <c:rich>
                  <a:bodyPr/>
                  <a:lstStyle/>
                  <a:p>
                    <a:fld id="{A3D49B87-1B21-42FD-9944-6DE9A2BCA3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2-4AD7-4CF1-A9AE-C60E0A2F94BD}"/>
                </c:ext>
              </c:extLst>
            </c:dLbl>
            <c:dLbl>
              <c:idx val="3619"/>
              <c:tx>
                <c:rich>
                  <a:bodyPr/>
                  <a:lstStyle/>
                  <a:p>
                    <a:fld id="{DBF5D357-227C-4025-83D1-AED94C6B8E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3-4AD7-4CF1-A9AE-C60E0A2F94BD}"/>
                </c:ext>
              </c:extLst>
            </c:dLbl>
            <c:dLbl>
              <c:idx val="3620"/>
              <c:tx>
                <c:rich>
                  <a:bodyPr/>
                  <a:lstStyle/>
                  <a:p>
                    <a:fld id="{E57A81B7-DD4A-4525-93A8-7E76DF3F06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4-4AD7-4CF1-A9AE-C60E0A2F94BD}"/>
                </c:ext>
              </c:extLst>
            </c:dLbl>
            <c:dLbl>
              <c:idx val="3621"/>
              <c:tx>
                <c:rich>
                  <a:bodyPr/>
                  <a:lstStyle/>
                  <a:p>
                    <a:fld id="{DA83A672-0BE5-4807-BAA3-242114F8B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5-4AD7-4CF1-A9AE-C60E0A2F94BD}"/>
                </c:ext>
              </c:extLst>
            </c:dLbl>
            <c:dLbl>
              <c:idx val="3622"/>
              <c:tx>
                <c:rich>
                  <a:bodyPr/>
                  <a:lstStyle/>
                  <a:p>
                    <a:fld id="{0699F9C5-1235-4AB3-BF37-0B984A2FE4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6-4AD7-4CF1-A9AE-C60E0A2F94BD}"/>
                </c:ext>
              </c:extLst>
            </c:dLbl>
            <c:dLbl>
              <c:idx val="3623"/>
              <c:tx>
                <c:rich>
                  <a:bodyPr/>
                  <a:lstStyle/>
                  <a:p>
                    <a:fld id="{A398AE32-5462-4D39-8BF9-4CC4EFB829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7-4AD7-4CF1-A9AE-C60E0A2F94BD}"/>
                </c:ext>
              </c:extLst>
            </c:dLbl>
            <c:dLbl>
              <c:idx val="3624"/>
              <c:tx>
                <c:rich>
                  <a:bodyPr/>
                  <a:lstStyle/>
                  <a:p>
                    <a:fld id="{33BD36D5-36B5-482F-8D1D-91B4BE08BB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8-4AD7-4CF1-A9AE-C60E0A2F94BD}"/>
                </c:ext>
              </c:extLst>
            </c:dLbl>
            <c:dLbl>
              <c:idx val="3625"/>
              <c:tx>
                <c:rich>
                  <a:bodyPr/>
                  <a:lstStyle/>
                  <a:p>
                    <a:fld id="{972B85FD-05C3-4290-8432-DA8E538BE1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9-4AD7-4CF1-A9AE-C60E0A2F94BD}"/>
                </c:ext>
              </c:extLst>
            </c:dLbl>
            <c:dLbl>
              <c:idx val="3626"/>
              <c:tx>
                <c:rich>
                  <a:bodyPr/>
                  <a:lstStyle/>
                  <a:p>
                    <a:fld id="{16741E13-AE13-420C-9D62-6985265C43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A-4AD7-4CF1-A9AE-C60E0A2F94BD}"/>
                </c:ext>
              </c:extLst>
            </c:dLbl>
            <c:dLbl>
              <c:idx val="3627"/>
              <c:tx>
                <c:rich>
                  <a:bodyPr/>
                  <a:lstStyle/>
                  <a:p>
                    <a:fld id="{2DA38212-7075-4472-BFCB-C144885DCF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B-4AD7-4CF1-A9AE-C60E0A2F94BD}"/>
                </c:ext>
              </c:extLst>
            </c:dLbl>
            <c:dLbl>
              <c:idx val="3628"/>
              <c:tx>
                <c:rich>
                  <a:bodyPr/>
                  <a:lstStyle/>
                  <a:p>
                    <a:fld id="{BE932B41-9CE0-429D-8A76-39A6E170F5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C-4AD7-4CF1-A9AE-C60E0A2F94BD}"/>
                </c:ext>
              </c:extLst>
            </c:dLbl>
            <c:dLbl>
              <c:idx val="3629"/>
              <c:tx>
                <c:rich>
                  <a:bodyPr/>
                  <a:lstStyle/>
                  <a:p>
                    <a:fld id="{557F1FB5-E798-4536-825B-251A29A60E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D-4AD7-4CF1-A9AE-C60E0A2F94BD}"/>
                </c:ext>
              </c:extLst>
            </c:dLbl>
            <c:dLbl>
              <c:idx val="3630"/>
              <c:tx>
                <c:rich>
                  <a:bodyPr/>
                  <a:lstStyle/>
                  <a:p>
                    <a:fld id="{B62C09EE-BE61-41D7-BA09-56A7C2884E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E-4AD7-4CF1-A9AE-C60E0A2F94BD}"/>
                </c:ext>
              </c:extLst>
            </c:dLbl>
            <c:dLbl>
              <c:idx val="3631"/>
              <c:tx>
                <c:rich>
                  <a:bodyPr/>
                  <a:lstStyle/>
                  <a:p>
                    <a:fld id="{FFEE0AE8-4DFB-461B-B73C-511EF6F7B3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F-4AD7-4CF1-A9AE-C60E0A2F94BD}"/>
                </c:ext>
              </c:extLst>
            </c:dLbl>
            <c:dLbl>
              <c:idx val="3632"/>
              <c:tx>
                <c:rich>
                  <a:bodyPr/>
                  <a:lstStyle/>
                  <a:p>
                    <a:fld id="{0A945DC1-2307-4BF8-9808-3EEA2D0A9B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0-4AD7-4CF1-A9AE-C60E0A2F94BD}"/>
                </c:ext>
              </c:extLst>
            </c:dLbl>
            <c:dLbl>
              <c:idx val="3633"/>
              <c:tx>
                <c:rich>
                  <a:bodyPr/>
                  <a:lstStyle/>
                  <a:p>
                    <a:fld id="{21566EE4-6E48-49C7-8E86-A9621D573D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1-4AD7-4CF1-A9AE-C60E0A2F94BD}"/>
                </c:ext>
              </c:extLst>
            </c:dLbl>
            <c:dLbl>
              <c:idx val="3634"/>
              <c:tx>
                <c:rich>
                  <a:bodyPr/>
                  <a:lstStyle/>
                  <a:p>
                    <a:fld id="{B7D70344-4BB1-4226-A394-52CC246F8A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2-4AD7-4CF1-A9AE-C60E0A2F94BD}"/>
                </c:ext>
              </c:extLst>
            </c:dLbl>
            <c:dLbl>
              <c:idx val="3635"/>
              <c:tx>
                <c:rich>
                  <a:bodyPr/>
                  <a:lstStyle/>
                  <a:p>
                    <a:fld id="{846C0506-6DDE-434C-A472-3744F4F5A0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3-4AD7-4CF1-A9AE-C60E0A2F94BD}"/>
                </c:ext>
              </c:extLst>
            </c:dLbl>
            <c:dLbl>
              <c:idx val="3636"/>
              <c:tx>
                <c:rich>
                  <a:bodyPr/>
                  <a:lstStyle/>
                  <a:p>
                    <a:fld id="{8F7CD03F-2FFC-4B97-8607-8906DE8DBE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4-4AD7-4CF1-A9AE-C60E0A2F94BD}"/>
                </c:ext>
              </c:extLst>
            </c:dLbl>
            <c:dLbl>
              <c:idx val="3637"/>
              <c:tx>
                <c:rich>
                  <a:bodyPr/>
                  <a:lstStyle/>
                  <a:p>
                    <a:fld id="{C9A6AD6C-D172-4F26-B9EA-7CF3C6B25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5-4AD7-4CF1-A9AE-C60E0A2F94BD}"/>
                </c:ext>
              </c:extLst>
            </c:dLbl>
            <c:dLbl>
              <c:idx val="3638"/>
              <c:tx>
                <c:rich>
                  <a:bodyPr/>
                  <a:lstStyle/>
                  <a:p>
                    <a:fld id="{BACB3F02-D9DA-4DC4-A61E-124B5C573D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6-4AD7-4CF1-A9AE-C60E0A2F94BD}"/>
                </c:ext>
              </c:extLst>
            </c:dLbl>
            <c:dLbl>
              <c:idx val="3639"/>
              <c:tx>
                <c:rich>
                  <a:bodyPr/>
                  <a:lstStyle/>
                  <a:p>
                    <a:fld id="{20ADD386-9E98-4813-A1BB-0C6DFA1F94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7-4AD7-4CF1-A9AE-C60E0A2F94BD}"/>
                </c:ext>
              </c:extLst>
            </c:dLbl>
            <c:dLbl>
              <c:idx val="3640"/>
              <c:tx>
                <c:rich>
                  <a:bodyPr/>
                  <a:lstStyle/>
                  <a:p>
                    <a:fld id="{5D06CA6A-46D8-4F8E-9D8D-A6DC7533D5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8-4AD7-4CF1-A9AE-C60E0A2F94BD}"/>
                </c:ext>
              </c:extLst>
            </c:dLbl>
            <c:dLbl>
              <c:idx val="3641"/>
              <c:tx>
                <c:rich>
                  <a:bodyPr/>
                  <a:lstStyle/>
                  <a:p>
                    <a:fld id="{4213A893-704C-45A9-9DE4-3B46A57532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9-4AD7-4CF1-A9AE-C60E0A2F94BD}"/>
                </c:ext>
              </c:extLst>
            </c:dLbl>
            <c:dLbl>
              <c:idx val="3642"/>
              <c:tx>
                <c:rich>
                  <a:bodyPr/>
                  <a:lstStyle/>
                  <a:p>
                    <a:fld id="{F8A4553D-B94F-4014-8175-9D9D233642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A-4AD7-4CF1-A9AE-C60E0A2F94BD}"/>
                </c:ext>
              </c:extLst>
            </c:dLbl>
            <c:dLbl>
              <c:idx val="3643"/>
              <c:tx>
                <c:rich>
                  <a:bodyPr/>
                  <a:lstStyle/>
                  <a:p>
                    <a:fld id="{BAD2B4EF-D5F5-4A52-83FB-31FB8B6509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B-4AD7-4CF1-A9AE-C60E0A2F94BD}"/>
                </c:ext>
              </c:extLst>
            </c:dLbl>
            <c:dLbl>
              <c:idx val="3644"/>
              <c:tx>
                <c:rich>
                  <a:bodyPr/>
                  <a:lstStyle/>
                  <a:p>
                    <a:fld id="{47528550-2F28-477D-9F54-9CCF8971D7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C-4AD7-4CF1-A9AE-C60E0A2F94BD}"/>
                </c:ext>
              </c:extLst>
            </c:dLbl>
            <c:dLbl>
              <c:idx val="3645"/>
              <c:tx>
                <c:rich>
                  <a:bodyPr/>
                  <a:lstStyle/>
                  <a:p>
                    <a:fld id="{609878F6-79AC-4149-A4D6-C013FB1E48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D-4AD7-4CF1-A9AE-C60E0A2F94BD}"/>
                </c:ext>
              </c:extLst>
            </c:dLbl>
            <c:dLbl>
              <c:idx val="3646"/>
              <c:tx>
                <c:rich>
                  <a:bodyPr/>
                  <a:lstStyle/>
                  <a:p>
                    <a:fld id="{B6207CD2-47DA-43B1-B23D-98FE5E0CC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E-4AD7-4CF1-A9AE-C60E0A2F94BD}"/>
                </c:ext>
              </c:extLst>
            </c:dLbl>
            <c:dLbl>
              <c:idx val="3647"/>
              <c:tx>
                <c:rich>
                  <a:bodyPr/>
                  <a:lstStyle/>
                  <a:p>
                    <a:fld id="{7D980C87-DDC4-40E2-8393-58F714D685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F-4AD7-4CF1-A9AE-C60E0A2F94BD}"/>
                </c:ext>
              </c:extLst>
            </c:dLbl>
            <c:dLbl>
              <c:idx val="3648"/>
              <c:tx>
                <c:rich>
                  <a:bodyPr/>
                  <a:lstStyle/>
                  <a:p>
                    <a:fld id="{09633AC3-3BFD-43A6-A9C6-D4E8249C44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0-4AD7-4CF1-A9AE-C60E0A2F94BD}"/>
                </c:ext>
              </c:extLst>
            </c:dLbl>
            <c:dLbl>
              <c:idx val="3649"/>
              <c:tx>
                <c:rich>
                  <a:bodyPr/>
                  <a:lstStyle/>
                  <a:p>
                    <a:fld id="{C7D62726-C20E-4050-8DC8-1E2C724003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1-4AD7-4CF1-A9AE-C60E0A2F94BD}"/>
                </c:ext>
              </c:extLst>
            </c:dLbl>
            <c:dLbl>
              <c:idx val="3650"/>
              <c:tx>
                <c:rich>
                  <a:bodyPr/>
                  <a:lstStyle/>
                  <a:p>
                    <a:fld id="{548D8B09-D7BB-41D4-9A6C-4C7EAEB1E2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2-4AD7-4CF1-A9AE-C60E0A2F94BD}"/>
                </c:ext>
              </c:extLst>
            </c:dLbl>
            <c:dLbl>
              <c:idx val="3651"/>
              <c:tx>
                <c:rich>
                  <a:bodyPr/>
                  <a:lstStyle/>
                  <a:p>
                    <a:fld id="{7AAE0AA9-8D1B-4FA9-8CB3-D1C0CEF82C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3-4AD7-4CF1-A9AE-C60E0A2F94BD}"/>
                </c:ext>
              </c:extLst>
            </c:dLbl>
            <c:dLbl>
              <c:idx val="3652"/>
              <c:tx>
                <c:rich>
                  <a:bodyPr/>
                  <a:lstStyle/>
                  <a:p>
                    <a:r>
                      <a:rPr lang="en-US" dirty="0"/>
                      <a:t>21.2x</a:t>
                    </a:r>
                  </a:p>
                </c:rich>
              </c:tx>
              <c:showLegendKey val="0"/>
              <c:showVal val="0"/>
              <c:showCatName val="0"/>
              <c:showSerName val="0"/>
              <c:showPercent val="0"/>
              <c:showBubbleSize val="0"/>
              <c:extLst>
                <c:ext xmlns:c15="http://schemas.microsoft.com/office/drawing/2012/chart" uri="{CE6537A1-D6FC-4f65-9D91-7224C49458BB}">
                  <c15:showDataLabelsRange val="1"/>
                </c:ext>
                <c:ext xmlns:c16="http://schemas.microsoft.com/office/drawing/2014/chart" uri="{C3380CC4-5D6E-409C-BE32-E72D297353CC}">
                  <c16:uniqueId val="{00000E44-4AD7-4CF1-A9AE-C60E0A2F94BD}"/>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'Equity market PEs'!$H$9:$H$3661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PEs'!$I$9:$I$3661</c:f>
              <c:numCache>
                <c:formatCode>General</c:formatCode>
                <c:ptCount val="3653"/>
                <c:pt idx="0" formatCode="0.0">
                  <c:v>15.3337</c:v>
                </c:pt>
                <c:pt idx="1">
                  <c:v>15.323700000000001</c:v>
                </c:pt>
                <c:pt idx="2">
                  <c:v>15.441599999999999</c:v>
                </c:pt>
                <c:pt idx="3">
                  <c:v>15.55</c:v>
                </c:pt>
                <c:pt idx="4">
                  <c:v>15.5929</c:v>
                </c:pt>
                <c:pt idx="5">
                  <c:v>15.4565</c:v>
                </c:pt>
                <c:pt idx="6">
                  <c:v>15.2553</c:v>
                </c:pt>
                <c:pt idx="7">
                  <c:v>15.2522</c:v>
                </c:pt>
                <c:pt idx="8">
                  <c:v>15.249700000000001</c:v>
                </c:pt>
                <c:pt idx="9">
                  <c:v>15.0778</c:v>
                </c:pt>
                <c:pt idx="10">
                  <c:v>15.1328</c:v>
                </c:pt>
                <c:pt idx="11">
                  <c:v>15.2881</c:v>
                </c:pt>
                <c:pt idx="12">
                  <c:v>14.968</c:v>
                </c:pt>
                <c:pt idx="13">
                  <c:v>14.8286</c:v>
                </c:pt>
                <c:pt idx="14">
                  <c:v>14.826000000000001</c:v>
                </c:pt>
                <c:pt idx="15">
                  <c:v>14.822100000000001</c:v>
                </c:pt>
                <c:pt idx="16">
                  <c:v>14.9366</c:v>
                </c:pt>
                <c:pt idx="17">
                  <c:v>15.027200000000001</c:v>
                </c:pt>
                <c:pt idx="18">
                  <c:v>15.1934</c:v>
                </c:pt>
                <c:pt idx="19">
                  <c:v>15.2239</c:v>
                </c:pt>
                <c:pt idx="20">
                  <c:v>15.217599999999999</c:v>
                </c:pt>
                <c:pt idx="21">
                  <c:v>15.213900000000001</c:v>
                </c:pt>
                <c:pt idx="22">
                  <c:v>15.2119</c:v>
                </c:pt>
                <c:pt idx="23">
                  <c:v>15.270200000000001</c:v>
                </c:pt>
                <c:pt idx="24">
                  <c:v>15.3157</c:v>
                </c:pt>
                <c:pt idx="25">
                  <c:v>15.2333</c:v>
                </c:pt>
                <c:pt idx="26">
                  <c:v>15.240600000000001</c:v>
                </c:pt>
                <c:pt idx="27">
                  <c:v>15.109299999999999</c:v>
                </c:pt>
                <c:pt idx="28">
                  <c:v>15.106199999999999</c:v>
                </c:pt>
                <c:pt idx="29">
                  <c:v>15.101000000000001</c:v>
                </c:pt>
                <c:pt idx="30">
                  <c:v>15.144600000000001</c:v>
                </c:pt>
                <c:pt idx="31">
                  <c:v>15.2933</c:v>
                </c:pt>
                <c:pt idx="32">
                  <c:v>15.332599999999999</c:v>
                </c:pt>
                <c:pt idx="33">
                  <c:v>15.2921</c:v>
                </c:pt>
                <c:pt idx="34">
                  <c:v>15.2669</c:v>
                </c:pt>
                <c:pt idx="35">
                  <c:v>15.2624</c:v>
                </c:pt>
                <c:pt idx="36">
                  <c:v>15.259</c:v>
                </c:pt>
                <c:pt idx="37">
                  <c:v>15.2453</c:v>
                </c:pt>
                <c:pt idx="38">
                  <c:v>15.0991</c:v>
                </c:pt>
                <c:pt idx="39">
                  <c:v>15.1836</c:v>
                </c:pt>
                <c:pt idx="40">
                  <c:v>15.164</c:v>
                </c:pt>
                <c:pt idx="41">
                  <c:v>15.1823</c:v>
                </c:pt>
                <c:pt idx="42">
                  <c:v>15.178699999999999</c:v>
                </c:pt>
                <c:pt idx="43">
                  <c:v>15.1746</c:v>
                </c:pt>
                <c:pt idx="44">
                  <c:v>15.311999999999999</c:v>
                </c:pt>
                <c:pt idx="45">
                  <c:v>15.3139</c:v>
                </c:pt>
                <c:pt idx="46">
                  <c:v>15.240600000000001</c:v>
                </c:pt>
                <c:pt idx="47">
                  <c:v>15.0961</c:v>
                </c:pt>
                <c:pt idx="48">
                  <c:v>15.146699999999999</c:v>
                </c:pt>
                <c:pt idx="49">
                  <c:v>15.141299999999999</c:v>
                </c:pt>
                <c:pt idx="50">
                  <c:v>15.1379</c:v>
                </c:pt>
                <c:pt idx="51">
                  <c:v>15.1877</c:v>
                </c:pt>
                <c:pt idx="52">
                  <c:v>15.087199999999999</c:v>
                </c:pt>
                <c:pt idx="53">
                  <c:v>15.2057</c:v>
                </c:pt>
                <c:pt idx="54">
                  <c:v>15.2431</c:v>
                </c:pt>
                <c:pt idx="55">
                  <c:v>15.304</c:v>
                </c:pt>
                <c:pt idx="56">
                  <c:v>15.3002</c:v>
                </c:pt>
                <c:pt idx="57">
                  <c:v>15.296099999999999</c:v>
                </c:pt>
                <c:pt idx="58">
                  <c:v>15.292199999999999</c:v>
                </c:pt>
                <c:pt idx="59">
                  <c:v>15.383599999999999</c:v>
                </c:pt>
                <c:pt idx="60">
                  <c:v>15.363200000000001</c:v>
                </c:pt>
                <c:pt idx="61">
                  <c:v>15.4399</c:v>
                </c:pt>
                <c:pt idx="62">
                  <c:v>15.4673</c:v>
                </c:pt>
                <c:pt idx="63">
                  <c:v>15.4627</c:v>
                </c:pt>
                <c:pt idx="64">
                  <c:v>15.4582</c:v>
                </c:pt>
                <c:pt idx="65">
                  <c:v>15.4621</c:v>
                </c:pt>
                <c:pt idx="66">
                  <c:v>15.4543</c:v>
                </c:pt>
                <c:pt idx="67">
                  <c:v>15.4809</c:v>
                </c:pt>
                <c:pt idx="68">
                  <c:v>15.5755</c:v>
                </c:pt>
                <c:pt idx="69">
                  <c:v>15.6457</c:v>
                </c:pt>
                <c:pt idx="70">
                  <c:v>15.641500000000001</c:v>
                </c:pt>
                <c:pt idx="71">
                  <c:v>15.6357</c:v>
                </c:pt>
                <c:pt idx="72">
                  <c:v>15.620699999999999</c:v>
                </c:pt>
                <c:pt idx="73">
                  <c:v>15.6135</c:v>
                </c:pt>
                <c:pt idx="74">
                  <c:v>15.554600000000001</c:v>
                </c:pt>
                <c:pt idx="75">
                  <c:v>15.4354</c:v>
                </c:pt>
                <c:pt idx="76">
                  <c:v>15.474399999999999</c:v>
                </c:pt>
                <c:pt idx="77">
                  <c:v>15.470700000000001</c:v>
                </c:pt>
                <c:pt idx="78">
                  <c:v>15.4663</c:v>
                </c:pt>
                <c:pt idx="79">
                  <c:v>15.4735</c:v>
                </c:pt>
                <c:pt idx="80">
                  <c:v>15.496700000000001</c:v>
                </c:pt>
                <c:pt idx="81">
                  <c:v>15.613799999999999</c:v>
                </c:pt>
                <c:pt idx="82">
                  <c:v>15.6374</c:v>
                </c:pt>
                <c:pt idx="83">
                  <c:v>15.6668</c:v>
                </c:pt>
                <c:pt idx="84">
                  <c:v>15.6633</c:v>
                </c:pt>
                <c:pt idx="85">
                  <c:v>15.6595</c:v>
                </c:pt>
                <c:pt idx="86">
                  <c:v>15.723800000000001</c:v>
                </c:pt>
                <c:pt idx="87">
                  <c:v>15.620799999999999</c:v>
                </c:pt>
                <c:pt idx="88">
                  <c:v>15.695399999999999</c:v>
                </c:pt>
                <c:pt idx="89">
                  <c:v>15.6808</c:v>
                </c:pt>
                <c:pt idx="90">
                  <c:v>15.7103</c:v>
                </c:pt>
                <c:pt idx="91">
                  <c:v>15.7049</c:v>
                </c:pt>
                <c:pt idx="92">
                  <c:v>15.7012</c:v>
                </c:pt>
                <c:pt idx="93">
                  <c:v>15.6927</c:v>
                </c:pt>
                <c:pt idx="94">
                  <c:v>15.7723</c:v>
                </c:pt>
                <c:pt idx="95">
                  <c:v>15.7803</c:v>
                </c:pt>
                <c:pt idx="96">
                  <c:v>15.854699999999999</c:v>
                </c:pt>
                <c:pt idx="97">
                  <c:v>15.8507</c:v>
                </c:pt>
                <c:pt idx="98">
                  <c:v>15.846500000000001</c:v>
                </c:pt>
                <c:pt idx="99">
                  <c:v>15.8414</c:v>
                </c:pt>
                <c:pt idx="100">
                  <c:v>15.778</c:v>
                </c:pt>
                <c:pt idx="101">
                  <c:v>15.6592</c:v>
                </c:pt>
                <c:pt idx="102">
                  <c:v>15.726100000000001</c:v>
                </c:pt>
                <c:pt idx="103">
                  <c:v>15.6531</c:v>
                </c:pt>
                <c:pt idx="104">
                  <c:v>15.6777</c:v>
                </c:pt>
                <c:pt idx="105">
                  <c:v>15.6744</c:v>
                </c:pt>
                <c:pt idx="106">
                  <c:v>15.666700000000001</c:v>
                </c:pt>
                <c:pt idx="107">
                  <c:v>15.7399</c:v>
                </c:pt>
                <c:pt idx="108">
                  <c:v>15.694000000000001</c:v>
                </c:pt>
                <c:pt idx="109">
                  <c:v>15.750999999999999</c:v>
                </c:pt>
                <c:pt idx="110">
                  <c:v>15.5458</c:v>
                </c:pt>
                <c:pt idx="111">
                  <c:v>15.7044</c:v>
                </c:pt>
                <c:pt idx="112">
                  <c:v>15.7012</c:v>
                </c:pt>
                <c:pt idx="113">
                  <c:v>15.6976</c:v>
                </c:pt>
                <c:pt idx="114">
                  <c:v>15.643599999999999</c:v>
                </c:pt>
                <c:pt idx="115">
                  <c:v>15.706899999999999</c:v>
                </c:pt>
                <c:pt idx="116">
                  <c:v>15.712199999999999</c:v>
                </c:pt>
                <c:pt idx="117">
                  <c:v>15.7041</c:v>
                </c:pt>
                <c:pt idx="118">
                  <c:v>15.6303</c:v>
                </c:pt>
                <c:pt idx="119">
                  <c:v>15.6266</c:v>
                </c:pt>
                <c:pt idx="120">
                  <c:v>15.6229</c:v>
                </c:pt>
                <c:pt idx="121">
                  <c:v>15.620699999999999</c:v>
                </c:pt>
                <c:pt idx="122">
                  <c:v>15.549099999999999</c:v>
                </c:pt>
                <c:pt idx="123">
                  <c:v>15.5466</c:v>
                </c:pt>
                <c:pt idx="124">
                  <c:v>15.228400000000001</c:v>
                </c:pt>
                <c:pt idx="125">
                  <c:v>15.1861</c:v>
                </c:pt>
                <c:pt idx="126">
                  <c:v>15.182499999999999</c:v>
                </c:pt>
                <c:pt idx="127">
                  <c:v>15.1721</c:v>
                </c:pt>
                <c:pt idx="128">
                  <c:v>15.2776</c:v>
                </c:pt>
                <c:pt idx="129">
                  <c:v>15.181100000000001</c:v>
                </c:pt>
                <c:pt idx="130">
                  <c:v>15.182</c:v>
                </c:pt>
                <c:pt idx="131">
                  <c:v>15.095499999999999</c:v>
                </c:pt>
                <c:pt idx="132">
                  <c:v>15.264699999999999</c:v>
                </c:pt>
                <c:pt idx="133">
                  <c:v>15.263500000000001</c:v>
                </c:pt>
                <c:pt idx="134">
                  <c:v>15.2598</c:v>
                </c:pt>
                <c:pt idx="135">
                  <c:v>15.299799999999999</c:v>
                </c:pt>
                <c:pt idx="136">
                  <c:v>15.2691</c:v>
                </c:pt>
                <c:pt idx="137">
                  <c:v>15.3728</c:v>
                </c:pt>
                <c:pt idx="138">
                  <c:v>15.438000000000001</c:v>
                </c:pt>
                <c:pt idx="139">
                  <c:v>15.434100000000001</c:v>
                </c:pt>
                <c:pt idx="140">
                  <c:v>15.4297</c:v>
                </c:pt>
                <c:pt idx="141">
                  <c:v>15.425800000000001</c:v>
                </c:pt>
                <c:pt idx="142">
                  <c:v>15.557700000000001</c:v>
                </c:pt>
                <c:pt idx="143">
                  <c:v>15.633599999999999</c:v>
                </c:pt>
                <c:pt idx="144">
                  <c:v>15.6677</c:v>
                </c:pt>
                <c:pt idx="145">
                  <c:v>15.706899999999999</c:v>
                </c:pt>
                <c:pt idx="146">
                  <c:v>15.671099999999999</c:v>
                </c:pt>
                <c:pt idx="147">
                  <c:v>15.667999999999999</c:v>
                </c:pt>
                <c:pt idx="148">
                  <c:v>15.664</c:v>
                </c:pt>
                <c:pt idx="149">
                  <c:v>15.736499999999999</c:v>
                </c:pt>
                <c:pt idx="150">
                  <c:v>15.7483</c:v>
                </c:pt>
                <c:pt idx="151">
                  <c:v>15.748100000000001</c:v>
                </c:pt>
                <c:pt idx="152">
                  <c:v>15.7164</c:v>
                </c:pt>
                <c:pt idx="153">
                  <c:v>15.7598</c:v>
                </c:pt>
                <c:pt idx="154">
                  <c:v>15.7563</c:v>
                </c:pt>
                <c:pt idx="155">
                  <c:v>15.7523</c:v>
                </c:pt>
                <c:pt idx="156">
                  <c:v>15.749599999999999</c:v>
                </c:pt>
                <c:pt idx="157">
                  <c:v>15.7361</c:v>
                </c:pt>
                <c:pt idx="158">
                  <c:v>15.719200000000001</c:v>
                </c:pt>
                <c:pt idx="159">
                  <c:v>15.69</c:v>
                </c:pt>
                <c:pt idx="160">
                  <c:v>15.7661</c:v>
                </c:pt>
                <c:pt idx="161">
                  <c:v>15.763199999999999</c:v>
                </c:pt>
                <c:pt idx="162">
                  <c:v>15.7591</c:v>
                </c:pt>
                <c:pt idx="163">
                  <c:v>15.704800000000001</c:v>
                </c:pt>
                <c:pt idx="164">
                  <c:v>15.5939</c:v>
                </c:pt>
                <c:pt idx="165">
                  <c:v>15.646100000000001</c:v>
                </c:pt>
                <c:pt idx="166">
                  <c:v>15.654400000000001</c:v>
                </c:pt>
                <c:pt idx="167">
                  <c:v>15.556900000000001</c:v>
                </c:pt>
                <c:pt idx="168">
                  <c:v>15.5527</c:v>
                </c:pt>
                <c:pt idx="169">
                  <c:v>15.548400000000001</c:v>
                </c:pt>
                <c:pt idx="170">
                  <c:v>15.534599999999999</c:v>
                </c:pt>
                <c:pt idx="171">
                  <c:v>15.6464</c:v>
                </c:pt>
                <c:pt idx="172">
                  <c:v>15.661799999999999</c:v>
                </c:pt>
                <c:pt idx="173">
                  <c:v>15.739000000000001</c:v>
                </c:pt>
                <c:pt idx="174">
                  <c:v>15.7331</c:v>
                </c:pt>
                <c:pt idx="175">
                  <c:v>15.729200000000001</c:v>
                </c:pt>
                <c:pt idx="176">
                  <c:v>15.7248</c:v>
                </c:pt>
                <c:pt idx="177">
                  <c:v>15.5562</c:v>
                </c:pt>
                <c:pt idx="178">
                  <c:v>15.471399999999999</c:v>
                </c:pt>
                <c:pt idx="179">
                  <c:v>15.5898</c:v>
                </c:pt>
                <c:pt idx="180">
                  <c:v>15.336</c:v>
                </c:pt>
                <c:pt idx="181">
                  <c:v>15.454700000000001</c:v>
                </c:pt>
                <c:pt idx="182">
                  <c:v>15.450699999999999</c:v>
                </c:pt>
                <c:pt idx="183">
                  <c:v>15.4467</c:v>
                </c:pt>
                <c:pt idx="184">
                  <c:v>15.407400000000001</c:v>
                </c:pt>
                <c:pt idx="185">
                  <c:v>15.3935</c:v>
                </c:pt>
                <c:pt idx="186">
                  <c:v>15.1844</c:v>
                </c:pt>
                <c:pt idx="187">
                  <c:v>15.174799999999999</c:v>
                </c:pt>
                <c:pt idx="188">
                  <c:v>15.3408</c:v>
                </c:pt>
                <c:pt idx="189">
                  <c:v>15.336499999999999</c:v>
                </c:pt>
                <c:pt idx="190">
                  <c:v>15.3331</c:v>
                </c:pt>
                <c:pt idx="191">
                  <c:v>15.3161</c:v>
                </c:pt>
                <c:pt idx="192">
                  <c:v>15.079800000000001</c:v>
                </c:pt>
                <c:pt idx="193">
                  <c:v>15.351599999999999</c:v>
                </c:pt>
                <c:pt idx="194">
                  <c:v>15.036799999999999</c:v>
                </c:pt>
                <c:pt idx="195">
                  <c:v>14.864699999999999</c:v>
                </c:pt>
                <c:pt idx="196">
                  <c:v>14.8612</c:v>
                </c:pt>
                <c:pt idx="197">
                  <c:v>14.8573</c:v>
                </c:pt>
                <c:pt idx="198">
                  <c:v>14.620200000000001</c:v>
                </c:pt>
                <c:pt idx="199">
                  <c:v>14.651300000000001</c:v>
                </c:pt>
                <c:pt idx="200">
                  <c:v>14.5709</c:v>
                </c:pt>
                <c:pt idx="201">
                  <c:v>14.593400000000001</c:v>
                </c:pt>
                <c:pt idx="202">
                  <c:v>14.789300000000001</c:v>
                </c:pt>
                <c:pt idx="203">
                  <c:v>14.7865</c:v>
                </c:pt>
                <c:pt idx="204">
                  <c:v>14.7834</c:v>
                </c:pt>
                <c:pt idx="205">
                  <c:v>14.9472</c:v>
                </c:pt>
                <c:pt idx="206">
                  <c:v>15.258699999999999</c:v>
                </c:pt>
                <c:pt idx="207">
                  <c:v>15.1593</c:v>
                </c:pt>
                <c:pt idx="208">
                  <c:v>15.3566</c:v>
                </c:pt>
                <c:pt idx="209">
                  <c:v>15.4725</c:v>
                </c:pt>
                <c:pt idx="210">
                  <c:v>15.4697</c:v>
                </c:pt>
                <c:pt idx="211">
                  <c:v>15.476000000000001</c:v>
                </c:pt>
                <c:pt idx="212">
                  <c:v>15.4002</c:v>
                </c:pt>
                <c:pt idx="213">
                  <c:v>15.5924</c:v>
                </c:pt>
                <c:pt idx="214">
                  <c:v>15.583299999999999</c:v>
                </c:pt>
                <c:pt idx="215">
                  <c:v>15.682</c:v>
                </c:pt>
                <c:pt idx="216">
                  <c:v>15.880599999999999</c:v>
                </c:pt>
                <c:pt idx="217">
                  <c:v>15.882</c:v>
                </c:pt>
                <c:pt idx="218">
                  <c:v>15.8758</c:v>
                </c:pt>
                <c:pt idx="219">
                  <c:v>15.8734</c:v>
                </c:pt>
                <c:pt idx="220">
                  <c:v>15.837199999999999</c:v>
                </c:pt>
                <c:pt idx="221">
                  <c:v>15.928599999999999</c:v>
                </c:pt>
                <c:pt idx="222">
                  <c:v>15.995200000000001</c:v>
                </c:pt>
                <c:pt idx="223">
                  <c:v>16.0136</c:v>
                </c:pt>
                <c:pt idx="224">
                  <c:v>16.011900000000001</c:v>
                </c:pt>
                <c:pt idx="225">
                  <c:v>16.010000000000002</c:v>
                </c:pt>
                <c:pt idx="226">
                  <c:v>16.058199999999999</c:v>
                </c:pt>
                <c:pt idx="227">
                  <c:v>16.0657</c:v>
                </c:pt>
                <c:pt idx="228">
                  <c:v>16.061499999999999</c:v>
                </c:pt>
                <c:pt idx="229">
                  <c:v>16.0716</c:v>
                </c:pt>
                <c:pt idx="230">
                  <c:v>16.075399999999998</c:v>
                </c:pt>
                <c:pt idx="231">
                  <c:v>16.071899999999999</c:v>
                </c:pt>
                <c:pt idx="232">
                  <c:v>16.0657</c:v>
                </c:pt>
                <c:pt idx="233">
                  <c:v>16.0792</c:v>
                </c:pt>
                <c:pt idx="234">
                  <c:v>16.152799999999999</c:v>
                </c:pt>
                <c:pt idx="235">
                  <c:v>16.132300000000001</c:v>
                </c:pt>
                <c:pt idx="236">
                  <c:v>16.157900000000001</c:v>
                </c:pt>
                <c:pt idx="237">
                  <c:v>16.241800000000001</c:v>
                </c:pt>
                <c:pt idx="238">
                  <c:v>16.239000000000001</c:v>
                </c:pt>
                <c:pt idx="239">
                  <c:v>16.235700000000001</c:v>
                </c:pt>
                <c:pt idx="240">
                  <c:v>16.2774</c:v>
                </c:pt>
                <c:pt idx="241">
                  <c:v>16.274799999999999</c:v>
                </c:pt>
                <c:pt idx="242">
                  <c:v>16.315999999999999</c:v>
                </c:pt>
                <c:pt idx="243">
                  <c:v>16.313199999999998</c:v>
                </c:pt>
                <c:pt idx="244">
                  <c:v>16.311599999999999</c:v>
                </c:pt>
                <c:pt idx="245">
                  <c:v>16.308599999999998</c:v>
                </c:pt>
                <c:pt idx="246">
                  <c:v>16.305800000000001</c:v>
                </c:pt>
                <c:pt idx="247">
                  <c:v>16.2014</c:v>
                </c:pt>
                <c:pt idx="248">
                  <c:v>16.330100000000002</c:v>
                </c:pt>
                <c:pt idx="249">
                  <c:v>16.3916</c:v>
                </c:pt>
                <c:pt idx="250">
                  <c:v>16.409099999999999</c:v>
                </c:pt>
                <c:pt idx="251">
                  <c:v>16.458300000000001</c:v>
                </c:pt>
                <c:pt idx="252">
                  <c:v>16.455400000000001</c:v>
                </c:pt>
                <c:pt idx="253">
                  <c:v>16.457899999999999</c:v>
                </c:pt>
                <c:pt idx="254">
                  <c:v>16.343699999999998</c:v>
                </c:pt>
                <c:pt idx="255">
                  <c:v>16.3689</c:v>
                </c:pt>
                <c:pt idx="256">
                  <c:v>16.109100000000002</c:v>
                </c:pt>
                <c:pt idx="257">
                  <c:v>16.1829</c:v>
                </c:pt>
                <c:pt idx="258">
                  <c:v>15.917999999999999</c:v>
                </c:pt>
                <c:pt idx="259">
                  <c:v>15.916</c:v>
                </c:pt>
                <c:pt idx="260">
                  <c:v>15.9155</c:v>
                </c:pt>
                <c:pt idx="261">
                  <c:v>15.837400000000001</c:v>
                </c:pt>
                <c:pt idx="262">
                  <c:v>15.729200000000001</c:v>
                </c:pt>
                <c:pt idx="263">
                  <c:v>16.053699999999999</c:v>
                </c:pt>
                <c:pt idx="264">
                  <c:v>16.460899999999999</c:v>
                </c:pt>
                <c:pt idx="265">
                  <c:v>16.55</c:v>
                </c:pt>
                <c:pt idx="266">
                  <c:v>16.5473</c:v>
                </c:pt>
                <c:pt idx="267">
                  <c:v>16.545400000000001</c:v>
                </c:pt>
                <c:pt idx="268">
                  <c:v>16.5425</c:v>
                </c:pt>
                <c:pt idx="269">
                  <c:v>16.5745</c:v>
                </c:pt>
                <c:pt idx="270">
                  <c:v>16.570799999999998</c:v>
                </c:pt>
                <c:pt idx="271">
                  <c:v>16.568200000000001</c:v>
                </c:pt>
                <c:pt idx="272">
                  <c:v>16.620899999999999</c:v>
                </c:pt>
                <c:pt idx="273">
                  <c:v>16.618300000000001</c:v>
                </c:pt>
                <c:pt idx="274">
                  <c:v>16.615600000000001</c:v>
                </c:pt>
                <c:pt idx="275">
                  <c:v>16.628399999999999</c:v>
                </c:pt>
                <c:pt idx="276">
                  <c:v>16.548100000000002</c:v>
                </c:pt>
                <c:pt idx="277">
                  <c:v>16.386199999999999</c:v>
                </c:pt>
                <c:pt idx="278">
                  <c:v>16.382100000000001</c:v>
                </c:pt>
                <c:pt idx="279">
                  <c:v>16.3733</c:v>
                </c:pt>
                <c:pt idx="280">
                  <c:v>16.3691</c:v>
                </c:pt>
                <c:pt idx="281">
                  <c:v>16.365200000000002</c:v>
                </c:pt>
                <c:pt idx="282">
                  <c:v>16.060300000000002</c:v>
                </c:pt>
                <c:pt idx="283">
                  <c:v>15.935</c:v>
                </c:pt>
                <c:pt idx="284">
                  <c:v>16.1295</c:v>
                </c:pt>
                <c:pt idx="285">
                  <c:v>16.429200000000002</c:v>
                </c:pt>
                <c:pt idx="286">
                  <c:v>16.291499999999999</c:v>
                </c:pt>
                <c:pt idx="287">
                  <c:v>16.288499999999999</c:v>
                </c:pt>
                <c:pt idx="288">
                  <c:v>16.301500000000001</c:v>
                </c:pt>
                <c:pt idx="289">
                  <c:v>16.177199999999999</c:v>
                </c:pt>
                <c:pt idx="290">
                  <c:v>16.171199999999999</c:v>
                </c:pt>
                <c:pt idx="291">
                  <c:v>16.084399999999999</c:v>
                </c:pt>
                <c:pt idx="292">
                  <c:v>15.9978</c:v>
                </c:pt>
                <c:pt idx="293">
                  <c:v>16.2484</c:v>
                </c:pt>
                <c:pt idx="294">
                  <c:v>16.244499999999999</c:v>
                </c:pt>
                <c:pt idx="295">
                  <c:v>16.241499999999998</c:v>
                </c:pt>
                <c:pt idx="296">
                  <c:v>16.240300000000001</c:v>
                </c:pt>
                <c:pt idx="297">
                  <c:v>16.2667</c:v>
                </c:pt>
                <c:pt idx="298">
                  <c:v>16.4268</c:v>
                </c:pt>
                <c:pt idx="299">
                  <c:v>16.6875</c:v>
                </c:pt>
                <c:pt idx="300">
                  <c:v>16.6509</c:v>
                </c:pt>
                <c:pt idx="301">
                  <c:v>16.647300000000001</c:v>
                </c:pt>
                <c:pt idx="302">
                  <c:v>16.644500000000001</c:v>
                </c:pt>
                <c:pt idx="303">
                  <c:v>16.6998</c:v>
                </c:pt>
                <c:pt idx="304">
                  <c:v>16.5488</c:v>
                </c:pt>
                <c:pt idx="305">
                  <c:v>16.3292</c:v>
                </c:pt>
                <c:pt idx="306">
                  <c:v>16.5379</c:v>
                </c:pt>
                <c:pt idx="307">
                  <c:v>16.3644</c:v>
                </c:pt>
                <c:pt idx="308">
                  <c:v>16.360399999999998</c:v>
                </c:pt>
                <c:pt idx="309">
                  <c:v>16.360299999999999</c:v>
                </c:pt>
                <c:pt idx="310">
                  <c:v>16.578499999999998</c:v>
                </c:pt>
                <c:pt idx="311">
                  <c:v>16.830100000000002</c:v>
                </c:pt>
                <c:pt idx="312">
                  <c:v>16.785299999999999</c:v>
                </c:pt>
                <c:pt idx="313">
                  <c:v>16.977900000000002</c:v>
                </c:pt>
                <c:pt idx="314">
                  <c:v>16.917899999999999</c:v>
                </c:pt>
                <c:pt idx="315">
                  <c:v>16.9115</c:v>
                </c:pt>
                <c:pt idx="316">
                  <c:v>16.907399999999999</c:v>
                </c:pt>
                <c:pt idx="317">
                  <c:v>16.834099999999999</c:v>
                </c:pt>
                <c:pt idx="318">
                  <c:v>17.013200000000001</c:v>
                </c:pt>
                <c:pt idx="319">
                  <c:v>17.015699999999999</c:v>
                </c:pt>
                <c:pt idx="320">
                  <c:v>17.1874</c:v>
                </c:pt>
                <c:pt idx="321">
                  <c:v>17.275400000000001</c:v>
                </c:pt>
                <c:pt idx="322">
                  <c:v>17.271899999999999</c:v>
                </c:pt>
                <c:pt idx="323">
                  <c:v>17.267199999999999</c:v>
                </c:pt>
                <c:pt idx="324">
                  <c:v>17.265000000000001</c:v>
                </c:pt>
                <c:pt idx="325">
                  <c:v>17.347799999999999</c:v>
                </c:pt>
                <c:pt idx="326">
                  <c:v>17.334900000000001</c:v>
                </c:pt>
                <c:pt idx="327">
                  <c:v>17.327400000000001</c:v>
                </c:pt>
                <c:pt idx="328">
                  <c:v>17.438099999999999</c:v>
                </c:pt>
                <c:pt idx="329">
                  <c:v>17.4331</c:v>
                </c:pt>
                <c:pt idx="330">
                  <c:v>17.427</c:v>
                </c:pt>
                <c:pt idx="331">
                  <c:v>17.4146</c:v>
                </c:pt>
                <c:pt idx="332">
                  <c:v>17.461400000000001</c:v>
                </c:pt>
                <c:pt idx="333">
                  <c:v>17.456499999999998</c:v>
                </c:pt>
                <c:pt idx="334">
                  <c:v>17.429600000000001</c:v>
                </c:pt>
                <c:pt idx="335">
                  <c:v>17.386800000000001</c:v>
                </c:pt>
                <c:pt idx="336">
                  <c:v>17.330400000000001</c:v>
                </c:pt>
                <c:pt idx="337">
                  <c:v>17.3308</c:v>
                </c:pt>
                <c:pt idx="338">
                  <c:v>17.438199999999998</c:v>
                </c:pt>
                <c:pt idx="339">
                  <c:v>17.356400000000001</c:v>
                </c:pt>
                <c:pt idx="340">
                  <c:v>17.286999999999999</c:v>
                </c:pt>
                <c:pt idx="341">
                  <c:v>17.303899999999999</c:v>
                </c:pt>
                <c:pt idx="342">
                  <c:v>17.062100000000001</c:v>
                </c:pt>
                <c:pt idx="343">
                  <c:v>17.0566</c:v>
                </c:pt>
                <c:pt idx="344">
                  <c:v>17.0518</c:v>
                </c:pt>
                <c:pt idx="345">
                  <c:v>17.106100000000001</c:v>
                </c:pt>
                <c:pt idx="346">
                  <c:v>16.8124</c:v>
                </c:pt>
                <c:pt idx="347">
                  <c:v>16.7849</c:v>
                </c:pt>
                <c:pt idx="348">
                  <c:v>17.006799999999998</c:v>
                </c:pt>
                <c:pt idx="349">
                  <c:v>16.9116</c:v>
                </c:pt>
                <c:pt idx="350">
                  <c:v>16.9072</c:v>
                </c:pt>
                <c:pt idx="351">
                  <c:v>16.904199999999999</c:v>
                </c:pt>
                <c:pt idx="352">
                  <c:v>17.139800000000001</c:v>
                </c:pt>
                <c:pt idx="353">
                  <c:v>17.0839</c:v>
                </c:pt>
                <c:pt idx="354">
                  <c:v>17.298300000000001</c:v>
                </c:pt>
                <c:pt idx="355">
                  <c:v>17.200500000000002</c:v>
                </c:pt>
                <c:pt idx="356">
                  <c:v>17.3611</c:v>
                </c:pt>
                <c:pt idx="357">
                  <c:v>17.356100000000001</c:v>
                </c:pt>
                <c:pt idx="358">
                  <c:v>17.352</c:v>
                </c:pt>
                <c:pt idx="359">
                  <c:v>17.1934</c:v>
                </c:pt>
                <c:pt idx="360">
                  <c:v>17.0884</c:v>
                </c:pt>
                <c:pt idx="361">
                  <c:v>16.834499999999998</c:v>
                </c:pt>
                <c:pt idx="362">
                  <c:v>16.792999999999999</c:v>
                </c:pt>
                <c:pt idx="363">
                  <c:v>16.831099999999999</c:v>
                </c:pt>
                <c:pt idx="364">
                  <c:v>16.8261</c:v>
                </c:pt>
                <c:pt idx="365">
                  <c:v>16.859000000000002</c:v>
                </c:pt>
                <c:pt idx="366">
                  <c:v>17.064</c:v>
                </c:pt>
                <c:pt idx="367">
                  <c:v>16.918900000000001</c:v>
                </c:pt>
                <c:pt idx="368">
                  <c:v>16.852699999999999</c:v>
                </c:pt>
                <c:pt idx="369">
                  <c:v>16.913499999999999</c:v>
                </c:pt>
                <c:pt idx="370">
                  <c:v>16.908799999999999</c:v>
                </c:pt>
                <c:pt idx="371">
                  <c:v>16.903600000000001</c:v>
                </c:pt>
                <c:pt idx="372">
                  <c:v>16.8996</c:v>
                </c:pt>
                <c:pt idx="373">
                  <c:v>17.014399999999998</c:v>
                </c:pt>
                <c:pt idx="374">
                  <c:v>16.982500000000002</c:v>
                </c:pt>
                <c:pt idx="375">
                  <c:v>17.0274</c:v>
                </c:pt>
                <c:pt idx="376">
                  <c:v>17.090699999999998</c:v>
                </c:pt>
                <c:pt idx="377">
                  <c:v>17.177800000000001</c:v>
                </c:pt>
                <c:pt idx="378">
                  <c:v>17.172599999999999</c:v>
                </c:pt>
                <c:pt idx="379">
                  <c:v>17.167999999999999</c:v>
                </c:pt>
                <c:pt idx="380">
                  <c:v>17.107600000000001</c:v>
                </c:pt>
                <c:pt idx="381">
                  <c:v>17.136099999999999</c:v>
                </c:pt>
                <c:pt idx="382">
                  <c:v>17.2272</c:v>
                </c:pt>
                <c:pt idx="383">
                  <c:v>17.217300000000002</c:v>
                </c:pt>
                <c:pt idx="384">
                  <c:v>17.012</c:v>
                </c:pt>
                <c:pt idx="385">
                  <c:v>17.006900000000002</c:v>
                </c:pt>
                <c:pt idx="386">
                  <c:v>17.029299999999999</c:v>
                </c:pt>
                <c:pt idx="387">
                  <c:v>17.204799999999999</c:v>
                </c:pt>
                <c:pt idx="388">
                  <c:v>17.177499999999998</c:v>
                </c:pt>
                <c:pt idx="389">
                  <c:v>17.282399999999999</c:v>
                </c:pt>
                <c:pt idx="390">
                  <c:v>17.3462</c:v>
                </c:pt>
                <c:pt idx="391">
                  <c:v>17.392099999999999</c:v>
                </c:pt>
                <c:pt idx="392">
                  <c:v>17.387699999999999</c:v>
                </c:pt>
                <c:pt idx="393">
                  <c:v>17.380800000000001</c:v>
                </c:pt>
                <c:pt idx="394">
                  <c:v>17.276900000000001</c:v>
                </c:pt>
                <c:pt idx="395">
                  <c:v>17.315100000000001</c:v>
                </c:pt>
                <c:pt idx="396">
                  <c:v>17.241900000000001</c:v>
                </c:pt>
                <c:pt idx="397">
                  <c:v>17.064800000000002</c:v>
                </c:pt>
                <c:pt idx="398">
                  <c:v>17.228999999999999</c:v>
                </c:pt>
                <c:pt idx="399">
                  <c:v>17.223500000000001</c:v>
                </c:pt>
                <c:pt idx="400">
                  <c:v>17.178899999999999</c:v>
                </c:pt>
                <c:pt idx="401">
                  <c:v>17.224299999999999</c:v>
                </c:pt>
                <c:pt idx="402">
                  <c:v>17.014299999999999</c:v>
                </c:pt>
                <c:pt idx="403">
                  <c:v>16.941400000000002</c:v>
                </c:pt>
                <c:pt idx="404">
                  <c:v>17.005400000000002</c:v>
                </c:pt>
                <c:pt idx="405">
                  <c:v>17.207100000000001</c:v>
                </c:pt>
                <c:pt idx="406">
                  <c:v>17.203099999999999</c:v>
                </c:pt>
                <c:pt idx="407">
                  <c:v>17.197800000000001</c:v>
                </c:pt>
                <c:pt idx="408">
                  <c:v>17.1067</c:v>
                </c:pt>
                <c:pt idx="409">
                  <c:v>17.0566</c:v>
                </c:pt>
                <c:pt idx="410">
                  <c:v>17.051400000000001</c:v>
                </c:pt>
                <c:pt idx="411">
                  <c:v>17.2317</c:v>
                </c:pt>
                <c:pt idx="412">
                  <c:v>17.244399999999999</c:v>
                </c:pt>
                <c:pt idx="413">
                  <c:v>17.239999999999998</c:v>
                </c:pt>
                <c:pt idx="414">
                  <c:v>17.234000000000002</c:v>
                </c:pt>
                <c:pt idx="415">
                  <c:v>17.277899999999999</c:v>
                </c:pt>
                <c:pt idx="416">
                  <c:v>17.263100000000001</c:v>
                </c:pt>
                <c:pt idx="417">
                  <c:v>17.245799999999999</c:v>
                </c:pt>
                <c:pt idx="418">
                  <c:v>17.285399999999999</c:v>
                </c:pt>
                <c:pt idx="419">
                  <c:v>17.238199999999999</c:v>
                </c:pt>
                <c:pt idx="420">
                  <c:v>17.233499999999999</c:v>
                </c:pt>
                <c:pt idx="421">
                  <c:v>17.2285</c:v>
                </c:pt>
                <c:pt idx="422">
                  <c:v>17.223600000000001</c:v>
                </c:pt>
                <c:pt idx="423">
                  <c:v>17.040099999999999</c:v>
                </c:pt>
                <c:pt idx="424">
                  <c:v>17.186299999999999</c:v>
                </c:pt>
                <c:pt idx="425">
                  <c:v>17.151599999999998</c:v>
                </c:pt>
                <c:pt idx="426">
                  <c:v>17.037600000000001</c:v>
                </c:pt>
                <c:pt idx="427">
                  <c:v>17.032800000000002</c:v>
                </c:pt>
                <c:pt idx="428">
                  <c:v>17.028099999999998</c:v>
                </c:pt>
                <c:pt idx="429">
                  <c:v>17.067599999999999</c:v>
                </c:pt>
                <c:pt idx="430">
                  <c:v>17.050699999999999</c:v>
                </c:pt>
                <c:pt idx="431">
                  <c:v>17.0823</c:v>
                </c:pt>
                <c:pt idx="432">
                  <c:v>16.9255</c:v>
                </c:pt>
                <c:pt idx="433">
                  <c:v>16.897400000000001</c:v>
                </c:pt>
                <c:pt idx="434">
                  <c:v>16.8931</c:v>
                </c:pt>
                <c:pt idx="435">
                  <c:v>16.8887</c:v>
                </c:pt>
                <c:pt idx="436">
                  <c:v>16.779800000000002</c:v>
                </c:pt>
                <c:pt idx="437">
                  <c:v>16.779699999999998</c:v>
                </c:pt>
                <c:pt idx="438">
                  <c:v>16.9819</c:v>
                </c:pt>
                <c:pt idx="439">
                  <c:v>17.011900000000001</c:v>
                </c:pt>
                <c:pt idx="440">
                  <c:v>16.8917</c:v>
                </c:pt>
                <c:pt idx="441">
                  <c:v>16.8871</c:v>
                </c:pt>
                <c:pt idx="442">
                  <c:v>16.8813</c:v>
                </c:pt>
                <c:pt idx="443">
                  <c:v>16.814699999999998</c:v>
                </c:pt>
                <c:pt idx="444">
                  <c:v>16.906300000000002</c:v>
                </c:pt>
                <c:pt idx="445">
                  <c:v>16.932400000000001</c:v>
                </c:pt>
                <c:pt idx="446">
                  <c:v>17.105799999999999</c:v>
                </c:pt>
                <c:pt idx="447">
                  <c:v>17.014900000000001</c:v>
                </c:pt>
                <c:pt idx="448">
                  <c:v>17.010000000000002</c:v>
                </c:pt>
                <c:pt idx="449">
                  <c:v>17.005500000000001</c:v>
                </c:pt>
                <c:pt idx="450">
                  <c:v>17.080500000000001</c:v>
                </c:pt>
                <c:pt idx="451">
                  <c:v>17.089500000000001</c:v>
                </c:pt>
                <c:pt idx="452">
                  <c:v>16.960799999999999</c:v>
                </c:pt>
                <c:pt idx="453">
                  <c:v>16.907900000000001</c:v>
                </c:pt>
                <c:pt idx="454">
                  <c:v>16.907900000000001</c:v>
                </c:pt>
                <c:pt idx="455">
                  <c:v>16.903300000000002</c:v>
                </c:pt>
                <c:pt idx="456">
                  <c:v>16.899000000000001</c:v>
                </c:pt>
                <c:pt idx="457">
                  <c:v>16.549099999999999</c:v>
                </c:pt>
                <c:pt idx="458">
                  <c:v>16.595500000000001</c:v>
                </c:pt>
                <c:pt idx="459">
                  <c:v>16.7057</c:v>
                </c:pt>
                <c:pt idx="460">
                  <c:v>16.6921</c:v>
                </c:pt>
                <c:pt idx="461">
                  <c:v>16.689299999999999</c:v>
                </c:pt>
                <c:pt idx="462">
                  <c:v>16.684699999999999</c:v>
                </c:pt>
                <c:pt idx="463">
                  <c:v>16.6784</c:v>
                </c:pt>
                <c:pt idx="464">
                  <c:v>16.625399999999999</c:v>
                </c:pt>
                <c:pt idx="465">
                  <c:v>16.728400000000001</c:v>
                </c:pt>
                <c:pt idx="466">
                  <c:v>16.440799999999999</c:v>
                </c:pt>
                <c:pt idx="467">
                  <c:v>16.470600000000001</c:v>
                </c:pt>
                <c:pt idx="468">
                  <c:v>16.670200000000001</c:v>
                </c:pt>
                <c:pt idx="469">
                  <c:v>16.665800000000001</c:v>
                </c:pt>
                <c:pt idx="470">
                  <c:v>16.6614</c:v>
                </c:pt>
                <c:pt idx="471">
                  <c:v>16.844000000000001</c:v>
                </c:pt>
                <c:pt idx="472">
                  <c:v>16.919</c:v>
                </c:pt>
                <c:pt idx="473">
                  <c:v>16.929200000000002</c:v>
                </c:pt>
                <c:pt idx="474">
                  <c:v>17.061</c:v>
                </c:pt>
                <c:pt idx="475">
                  <c:v>17.081800000000001</c:v>
                </c:pt>
                <c:pt idx="476">
                  <c:v>17.077000000000002</c:v>
                </c:pt>
                <c:pt idx="477">
                  <c:v>17.069700000000001</c:v>
                </c:pt>
                <c:pt idx="478">
                  <c:v>17.0928</c:v>
                </c:pt>
                <c:pt idx="479">
                  <c:v>16.986699999999999</c:v>
                </c:pt>
                <c:pt idx="480">
                  <c:v>16.945399999999999</c:v>
                </c:pt>
                <c:pt idx="481">
                  <c:v>16.8431</c:v>
                </c:pt>
                <c:pt idx="482">
                  <c:v>16.617899999999999</c:v>
                </c:pt>
                <c:pt idx="483">
                  <c:v>16.6129</c:v>
                </c:pt>
                <c:pt idx="484">
                  <c:v>16.609500000000001</c:v>
                </c:pt>
                <c:pt idx="485">
                  <c:v>16.502199999999998</c:v>
                </c:pt>
                <c:pt idx="486">
                  <c:v>16.701499999999999</c:v>
                </c:pt>
                <c:pt idx="487">
                  <c:v>16.86</c:v>
                </c:pt>
                <c:pt idx="488">
                  <c:v>16.861599999999999</c:v>
                </c:pt>
                <c:pt idx="489">
                  <c:v>16.847000000000001</c:v>
                </c:pt>
                <c:pt idx="490">
                  <c:v>16.8446</c:v>
                </c:pt>
                <c:pt idx="491">
                  <c:v>16.839099999999998</c:v>
                </c:pt>
                <c:pt idx="492">
                  <c:v>16.818999999999999</c:v>
                </c:pt>
                <c:pt idx="493">
                  <c:v>16.7819</c:v>
                </c:pt>
                <c:pt idx="494">
                  <c:v>16.836200000000002</c:v>
                </c:pt>
                <c:pt idx="495">
                  <c:v>16.702400000000001</c:v>
                </c:pt>
                <c:pt idx="496">
                  <c:v>16.645600000000002</c:v>
                </c:pt>
                <c:pt idx="497">
                  <c:v>16.641400000000001</c:v>
                </c:pt>
                <c:pt idx="498">
                  <c:v>16.645399999999999</c:v>
                </c:pt>
                <c:pt idx="499">
                  <c:v>16.8461</c:v>
                </c:pt>
                <c:pt idx="500">
                  <c:v>16.6797</c:v>
                </c:pt>
                <c:pt idx="501">
                  <c:v>16.703900000000001</c:v>
                </c:pt>
                <c:pt idx="502">
                  <c:v>16.680700000000002</c:v>
                </c:pt>
                <c:pt idx="503">
                  <c:v>16.7468</c:v>
                </c:pt>
                <c:pt idx="504">
                  <c:v>16.7422</c:v>
                </c:pt>
                <c:pt idx="505">
                  <c:v>16.738700000000001</c:v>
                </c:pt>
                <c:pt idx="506">
                  <c:v>16.822800000000001</c:v>
                </c:pt>
                <c:pt idx="507">
                  <c:v>16.776299999999999</c:v>
                </c:pt>
                <c:pt idx="508">
                  <c:v>16.636099999999999</c:v>
                </c:pt>
                <c:pt idx="509">
                  <c:v>16.2835</c:v>
                </c:pt>
                <c:pt idx="510">
                  <c:v>15.766</c:v>
                </c:pt>
                <c:pt idx="511">
                  <c:v>15.7621</c:v>
                </c:pt>
                <c:pt idx="512">
                  <c:v>15.7606</c:v>
                </c:pt>
                <c:pt idx="513">
                  <c:v>15.146699999999999</c:v>
                </c:pt>
                <c:pt idx="514">
                  <c:v>14.936500000000001</c:v>
                </c:pt>
                <c:pt idx="515">
                  <c:v>15.5184</c:v>
                </c:pt>
                <c:pt idx="516">
                  <c:v>15.892200000000001</c:v>
                </c:pt>
                <c:pt idx="517">
                  <c:v>15.8979</c:v>
                </c:pt>
                <c:pt idx="518">
                  <c:v>15.8939</c:v>
                </c:pt>
                <c:pt idx="519">
                  <c:v>15.8902</c:v>
                </c:pt>
                <c:pt idx="520">
                  <c:v>15.7624</c:v>
                </c:pt>
                <c:pt idx="521">
                  <c:v>15.2902</c:v>
                </c:pt>
                <c:pt idx="522">
                  <c:v>15.565200000000001</c:v>
                </c:pt>
                <c:pt idx="523">
                  <c:v>15.566700000000001</c:v>
                </c:pt>
                <c:pt idx="524">
                  <c:v>15.3261</c:v>
                </c:pt>
                <c:pt idx="525">
                  <c:v>15.3224</c:v>
                </c:pt>
                <c:pt idx="526">
                  <c:v>15.3186</c:v>
                </c:pt>
                <c:pt idx="527">
                  <c:v>15.315</c:v>
                </c:pt>
                <c:pt idx="528">
                  <c:v>15.7096</c:v>
                </c:pt>
                <c:pt idx="529">
                  <c:v>15.504799999999999</c:v>
                </c:pt>
                <c:pt idx="530">
                  <c:v>15.586</c:v>
                </c:pt>
                <c:pt idx="531">
                  <c:v>15.677</c:v>
                </c:pt>
                <c:pt idx="532">
                  <c:v>15.673299999999999</c:v>
                </c:pt>
                <c:pt idx="533">
                  <c:v>15.669600000000001</c:v>
                </c:pt>
                <c:pt idx="534">
                  <c:v>15.606</c:v>
                </c:pt>
                <c:pt idx="535">
                  <c:v>15.808199999999999</c:v>
                </c:pt>
                <c:pt idx="536">
                  <c:v>15.9527</c:v>
                </c:pt>
                <c:pt idx="537">
                  <c:v>15.915800000000001</c:v>
                </c:pt>
                <c:pt idx="538">
                  <c:v>15.660399999999999</c:v>
                </c:pt>
                <c:pt idx="539">
                  <c:v>15.656700000000001</c:v>
                </c:pt>
                <c:pt idx="540">
                  <c:v>15.6516</c:v>
                </c:pt>
                <c:pt idx="541">
                  <c:v>15.671099999999999</c:v>
                </c:pt>
                <c:pt idx="542">
                  <c:v>15.4733</c:v>
                </c:pt>
                <c:pt idx="543">
                  <c:v>15.4383</c:v>
                </c:pt>
                <c:pt idx="544">
                  <c:v>15.3874</c:v>
                </c:pt>
                <c:pt idx="545">
                  <c:v>15.381600000000001</c:v>
                </c:pt>
                <c:pt idx="546">
                  <c:v>15.3779</c:v>
                </c:pt>
                <c:pt idx="547">
                  <c:v>15.3748</c:v>
                </c:pt>
                <c:pt idx="548">
                  <c:v>14.989800000000001</c:v>
                </c:pt>
                <c:pt idx="549">
                  <c:v>15.015599999999999</c:v>
                </c:pt>
                <c:pt idx="550">
                  <c:v>15.3034</c:v>
                </c:pt>
                <c:pt idx="551">
                  <c:v>15.339700000000001</c:v>
                </c:pt>
                <c:pt idx="552">
                  <c:v>15.5687</c:v>
                </c:pt>
                <c:pt idx="553">
                  <c:v>15.565200000000001</c:v>
                </c:pt>
                <c:pt idx="554">
                  <c:v>15.5618</c:v>
                </c:pt>
                <c:pt idx="555">
                  <c:v>15.852399999999999</c:v>
                </c:pt>
                <c:pt idx="556">
                  <c:v>15.8028</c:v>
                </c:pt>
                <c:pt idx="557">
                  <c:v>15.9411</c:v>
                </c:pt>
                <c:pt idx="558">
                  <c:v>16.100000000000001</c:v>
                </c:pt>
                <c:pt idx="559">
                  <c:v>16.115600000000001</c:v>
                </c:pt>
                <c:pt idx="560">
                  <c:v>16.1114</c:v>
                </c:pt>
                <c:pt idx="561">
                  <c:v>16.109000000000002</c:v>
                </c:pt>
                <c:pt idx="562">
                  <c:v>16.145199999999999</c:v>
                </c:pt>
                <c:pt idx="563">
                  <c:v>16.045999999999999</c:v>
                </c:pt>
                <c:pt idx="564">
                  <c:v>15.982699999999999</c:v>
                </c:pt>
                <c:pt idx="565">
                  <c:v>16.2424</c:v>
                </c:pt>
                <c:pt idx="566">
                  <c:v>16.321200000000001</c:v>
                </c:pt>
                <c:pt idx="567">
                  <c:v>16.318300000000001</c:v>
                </c:pt>
                <c:pt idx="568">
                  <c:v>16.3186</c:v>
                </c:pt>
                <c:pt idx="569">
                  <c:v>16.3443</c:v>
                </c:pt>
                <c:pt idx="570">
                  <c:v>16.34</c:v>
                </c:pt>
                <c:pt idx="571">
                  <c:v>16.2559</c:v>
                </c:pt>
                <c:pt idx="572">
                  <c:v>16.524100000000001</c:v>
                </c:pt>
                <c:pt idx="573">
                  <c:v>16.6952</c:v>
                </c:pt>
                <c:pt idx="574">
                  <c:v>16.692799999999998</c:v>
                </c:pt>
                <c:pt idx="575">
                  <c:v>16.689399999999999</c:v>
                </c:pt>
                <c:pt idx="576">
                  <c:v>16.657900000000001</c:v>
                </c:pt>
                <c:pt idx="577">
                  <c:v>16.613299999999999</c:v>
                </c:pt>
                <c:pt idx="578">
                  <c:v>16.8125</c:v>
                </c:pt>
                <c:pt idx="579">
                  <c:v>16.815999999999999</c:v>
                </c:pt>
                <c:pt idx="580">
                  <c:v>16.7439</c:v>
                </c:pt>
                <c:pt idx="581">
                  <c:v>16.7407</c:v>
                </c:pt>
                <c:pt idx="582">
                  <c:v>16.738399999999999</c:v>
                </c:pt>
                <c:pt idx="583">
                  <c:v>16.906700000000001</c:v>
                </c:pt>
                <c:pt idx="584">
                  <c:v>16.974399999999999</c:v>
                </c:pt>
                <c:pt idx="585">
                  <c:v>16.9239</c:v>
                </c:pt>
                <c:pt idx="586">
                  <c:v>16.930499999999999</c:v>
                </c:pt>
                <c:pt idx="587">
                  <c:v>16.9298</c:v>
                </c:pt>
                <c:pt idx="588">
                  <c:v>16.9267</c:v>
                </c:pt>
                <c:pt idx="589">
                  <c:v>16.880800000000001</c:v>
                </c:pt>
                <c:pt idx="590">
                  <c:v>16.708600000000001</c:v>
                </c:pt>
                <c:pt idx="591">
                  <c:v>16.737100000000002</c:v>
                </c:pt>
                <c:pt idx="592">
                  <c:v>16.681699999999999</c:v>
                </c:pt>
                <c:pt idx="593">
                  <c:v>16.449400000000001</c:v>
                </c:pt>
                <c:pt idx="594">
                  <c:v>16.2623</c:v>
                </c:pt>
                <c:pt idx="595">
                  <c:v>16.258800000000001</c:v>
                </c:pt>
                <c:pt idx="596">
                  <c:v>16.253900000000002</c:v>
                </c:pt>
                <c:pt idx="597">
                  <c:v>16.4923</c:v>
                </c:pt>
                <c:pt idx="598">
                  <c:v>16.469799999999999</c:v>
                </c:pt>
                <c:pt idx="599">
                  <c:v>16.711300000000001</c:v>
                </c:pt>
                <c:pt idx="600">
                  <c:v>16.700099999999999</c:v>
                </c:pt>
                <c:pt idx="601">
                  <c:v>16.762799999999999</c:v>
                </c:pt>
                <c:pt idx="602">
                  <c:v>16.759799999999998</c:v>
                </c:pt>
                <c:pt idx="603">
                  <c:v>16.758700000000001</c:v>
                </c:pt>
                <c:pt idx="604">
                  <c:v>16.7364</c:v>
                </c:pt>
                <c:pt idx="605">
                  <c:v>16.75</c:v>
                </c:pt>
                <c:pt idx="606">
                  <c:v>16.7486</c:v>
                </c:pt>
                <c:pt idx="607">
                  <c:v>16.7455</c:v>
                </c:pt>
                <c:pt idx="608">
                  <c:v>16.752099999999999</c:v>
                </c:pt>
                <c:pt idx="609">
                  <c:v>16.748999999999999</c:v>
                </c:pt>
                <c:pt idx="610">
                  <c:v>16.744199999999999</c:v>
                </c:pt>
                <c:pt idx="611">
                  <c:v>16.669899999999998</c:v>
                </c:pt>
                <c:pt idx="612">
                  <c:v>16.8446</c:v>
                </c:pt>
                <c:pt idx="613">
                  <c:v>16.6555</c:v>
                </c:pt>
                <c:pt idx="614">
                  <c:v>16.412500000000001</c:v>
                </c:pt>
                <c:pt idx="615">
                  <c:v>16.7483</c:v>
                </c:pt>
                <c:pt idx="616">
                  <c:v>16.7454</c:v>
                </c:pt>
                <c:pt idx="617">
                  <c:v>16.7425</c:v>
                </c:pt>
                <c:pt idx="618">
                  <c:v>16.625</c:v>
                </c:pt>
                <c:pt idx="619">
                  <c:v>16.521699999999999</c:v>
                </c:pt>
                <c:pt idx="620">
                  <c:v>16.403500000000001</c:v>
                </c:pt>
                <c:pt idx="621">
                  <c:v>16.439599999999999</c:v>
                </c:pt>
                <c:pt idx="622">
                  <c:v>16.1203</c:v>
                </c:pt>
                <c:pt idx="623">
                  <c:v>16.1173</c:v>
                </c:pt>
                <c:pt idx="624">
                  <c:v>16.115200000000002</c:v>
                </c:pt>
                <c:pt idx="625">
                  <c:v>16.1935</c:v>
                </c:pt>
                <c:pt idx="626">
                  <c:v>16.3809</c:v>
                </c:pt>
                <c:pt idx="627">
                  <c:v>16.621600000000001</c:v>
                </c:pt>
                <c:pt idx="628">
                  <c:v>16.371099999999998</c:v>
                </c:pt>
                <c:pt idx="629">
                  <c:v>16.077300000000001</c:v>
                </c:pt>
                <c:pt idx="630">
                  <c:v>16.074300000000001</c:v>
                </c:pt>
                <c:pt idx="631">
                  <c:v>16.0733</c:v>
                </c:pt>
                <c:pt idx="632">
                  <c:v>16.100899999999999</c:v>
                </c:pt>
                <c:pt idx="633">
                  <c:v>16.251899999999999</c:v>
                </c:pt>
                <c:pt idx="634">
                  <c:v>16.465499999999999</c:v>
                </c:pt>
                <c:pt idx="635">
                  <c:v>16.434999999999999</c:v>
                </c:pt>
                <c:pt idx="636">
                  <c:v>16.4315</c:v>
                </c:pt>
                <c:pt idx="637">
                  <c:v>16.428699999999999</c:v>
                </c:pt>
                <c:pt idx="638">
                  <c:v>16.425899999999999</c:v>
                </c:pt>
                <c:pt idx="639">
                  <c:v>16.3886</c:v>
                </c:pt>
                <c:pt idx="640">
                  <c:v>16.554099999999998</c:v>
                </c:pt>
                <c:pt idx="641">
                  <c:v>16.435300000000002</c:v>
                </c:pt>
                <c:pt idx="642">
                  <c:v>16.278500000000001</c:v>
                </c:pt>
                <c:pt idx="643">
                  <c:v>16.273800000000001</c:v>
                </c:pt>
                <c:pt idx="644">
                  <c:v>16.267700000000001</c:v>
                </c:pt>
                <c:pt idx="645">
                  <c:v>16.264099999999999</c:v>
                </c:pt>
                <c:pt idx="646">
                  <c:v>16.017600000000002</c:v>
                </c:pt>
                <c:pt idx="647">
                  <c:v>16.0517</c:v>
                </c:pt>
                <c:pt idx="648">
                  <c:v>15.8409</c:v>
                </c:pt>
                <c:pt idx="649">
                  <c:v>15.4801</c:v>
                </c:pt>
                <c:pt idx="650">
                  <c:v>15.333399999999999</c:v>
                </c:pt>
                <c:pt idx="651">
                  <c:v>15.328900000000001</c:v>
                </c:pt>
                <c:pt idx="652">
                  <c:v>15.3294</c:v>
                </c:pt>
                <c:pt idx="653">
                  <c:v>15.3582</c:v>
                </c:pt>
                <c:pt idx="654">
                  <c:v>15.5139</c:v>
                </c:pt>
                <c:pt idx="655">
                  <c:v>15.1534</c:v>
                </c:pt>
                <c:pt idx="656">
                  <c:v>15.4123</c:v>
                </c:pt>
                <c:pt idx="657">
                  <c:v>15.0983</c:v>
                </c:pt>
                <c:pt idx="658">
                  <c:v>15.0947</c:v>
                </c:pt>
                <c:pt idx="659">
                  <c:v>15.090400000000001</c:v>
                </c:pt>
                <c:pt idx="660">
                  <c:v>15.0877</c:v>
                </c:pt>
                <c:pt idx="661">
                  <c:v>15.141299999999999</c:v>
                </c:pt>
                <c:pt idx="662">
                  <c:v>14.994400000000001</c:v>
                </c:pt>
                <c:pt idx="663">
                  <c:v>15.0837</c:v>
                </c:pt>
                <c:pt idx="664">
                  <c:v>15.401400000000001</c:v>
                </c:pt>
                <c:pt idx="665">
                  <c:v>15.398099999999999</c:v>
                </c:pt>
                <c:pt idx="666">
                  <c:v>15.404999999999999</c:v>
                </c:pt>
                <c:pt idx="667">
                  <c:v>15.1698</c:v>
                </c:pt>
                <c:pt idx="668">
                  <c:v>15.433299999999999</c:v>
                </c:pt>
                <c:pt idx="669">
                  <c:v>15.3048</c:v>
                </c:pt>
                <c:pt idx="670">
                  <c:v>15.4132</c:v>
                </c:pt>
                <c:pt idx="671">
                  <c:v>15.8286</c:v>
                </c:pt>
                <c:pt idx="672">
                  <c:v>15.825200000000001</c:v>
                </c:pt>
                <c:pt idx="673">
                  <c:v>15.8188</c:v>
                </c:pt>
                <c:pt idx="674">
                  <c:v>15.819100000000001</c:v>
                </c:pt>
                <c:pt idx="675">
                  <c:v>15.5512</c:v>
                </c:pt>
                <c:pt idx="676">
                  <c:v>15.661</c:v>
                </c:pt>
                <c:pt idx="677">
                  <c:v>15.694599999999999</c:v>
                </c:pt>
                <c:pt idx="678">
                  <c:v>15.432700000000001</c:v>
                </c:pt>
                <c:pt idx="679">
                  <c:v>15.430199999999999</c:v>
                </c:pt>
                <c:pt idx="680">
                  <c:v>15.425000000000001</c:v>
                </c:pt>
                <c:pt idx="681">
                  <c:v>15.197699999999999</c:v>
                </c:pt>
                <c:pt idx="682">
                  <c:v>15.195</c:v>
                </c:pt>
                <c:pt idx="683">
                  <c:v>15.193899999999999</c:v>
                </c:pt>
                <c:pt idx="684">
                  <c:v>15.0029</c:v>
                </c:pt>
                <c:pt idx="685">
                  <c:v>15.3034</c:v>
                </c:pt>
                <c:pt idx="686">
                  <c:v>15.299300000000001</c:v>
                </c:pt>
                <c:pt idx="687">
                  <c:v>15.2934</c:v>
                </c:pt>
                <c:pt idx="688">
                  <c:v>15.2895</c:v>
                </c:pt>
                <c:pt idx="689">
                  <c:v>15.5451</c:v>
                </c:pt>
                <c:pt idx="690">
                  <c:v>15.7956</c:v>
                </c:pt>
                <c:pt idx="691">
                  <c:v>15.72</c:v>
                </c:pt>
                <c:pt idx="692">
                  <c:v>15.7203</c:v>
                </c:pt>
                <c:pt idx="693">
                  <c:v>15.7156</c:v>
                </c:pt>
                <c:pt idx="694">
                  <c:v>15.7113</c:v>
                </c:pt>
                <c:pt idx="695">
                  <c:v>15.956200000000001</c:v>
                </c:pt>
                <c:pt idx="696">
                  <c:v>15.7666</c:v>
                </c:pt>
                <c:pt idx="697">
                  <c:v>15.8614</c:v>
                </c:pt>
                <c:pt idx="698">
                  <c:v>16.0396</c:v>
                </c:pt>
                <c:pt idx="699">
                  <c:v>16.024899999999999</c:v>
                </c:pt>
                <c:pt idx="700">
                  <c:v>16.02</c:v>
                </c:pt>
                <c:pt idx="701">
                  <c:v>16.063500000000001</c:v>
                </c:pt>
                <c:pt idx="702">
                  <c:v>15.940799999999999</c:v>
                </c:pt>
                <c:pt idx="703">
                  <c:v>16.3398</c:v>
                </c:pt>
                <c:pt idx="704">
                  <c:v>16.411799999999999</c:v>
                </c:pt>
                <c:pt idx="705">
                  <c:v>16.470800000000001</c:v>
                </c:pt>
                <c:pt idx="706">
                  <c:v>16.5246</c:v>
                </c:pt>
                <c:pt idx="707">
                  <c:v>16.5199</c:v>
                </c:pt>
                <c:pt idx="708">
                  <c:v>16.5167</c:v>
                </c:pt>
                <c:pt idx="709">
                  <c:v>16.5213</c:v>
                </c:pt>
                <c:pt idx="710">
                  <c:v>16.336600000000001</c:v>
                </c:pt>
                <c:pt idx="711">
                  <c:v>16.419</c:v>
                </c:pt>
                <c:pt idx="712">
                  <c:v>16.421199999999999</c:v>
                </c:pt>
                <c:pt idx="713">
                  <c:v>16.698599999999999</c:v>
                </c:pt>
                <c:pt idx="714">
                  <c:v>16.693200000000001</c:v>
                </c:pt>
                <c:pt idx="715">
                  <c:v>16.6876</c:v>
                </c:pt>
                <c:pt idx="716">
                  <c:v>16.6629</c:v>
                </c:pt>
                <c:pt idx="717">
                  <c:v>16.637699999999999</c:v>
                </c:pt>
                <c:pt idx="718">
                  <c:v>16.727499999999999</c:v>
                </c:pt>
                <c:pt idx="719">
                  <c:v>16.833200000000001</c:v>
                </c:pt>
                <c:pt idx="720">
                  <c:v>16.906400000000001</c:v>
                </c:pt>
                <c:pt idx="721">
                  <c:v>16.901700000000002</c:v>
                </c:pt>
                <c:pt idx="722">
                  <c:v>16.896799999999999</c:v>
                </c:pt>
                <c:pt idx="723">
                  <c:v>16.867100000000001</c:v>
                </c:pt>
                <c:pt idx="724">
                  <c:v>16.849499999999999</c:v>
                </c:pt>
                <c:pt idx="725">
                  <c:v>16.745100000000001</c:v>
                </c:pt>
                <c:pt idx="726">
                  <c:v>16.741199999999999</c:v>
                </c:pt>
                <c:pt idx="727">
                  <c:v>16.735900000000001</c:v>
                </c:pt>
                <c:pt idx="728">
                  <c:v>16.7303</c:v>
                </c:pt>
                <c:pt idx="729">
                  <c:v>16.725200000000001</c:v>
                </c:pt>
                <c:pt idx="730">
                  <c:v>16.732399999999998</c:v>
                </c:pt>
                <c:pt idx="731">
                  <c:v>16.875800000000002</c:v>
                </c:pt>
                <c:pt idx="732">
                  <c:v>16.952999999999999</c:v>
                </c:pt>
                <c:pt idx="733">
                  <c:v>16.930800000000001</c:v>
                </c:pt>
                <c:pt idx="734">
                  <c:v>17.034199999999998</c:v>
                </c:pt>
                <c:pt idx="735">
                  <c:v>17.029</c:v>
                </c:pt>
                <c:pt idx="736">
                  <c:v>17.0244</c:v>
                </c:pt>
                <c:pt idx="737">
                  <c:v>16.976299999999998</c:v>
                </c:pt>
                <c:pt idx="738">
                  <c:v>16.8062</c:v>
                </c:pt>
                <c:pt idx="739">
                  <c:v>16.979700000000001</c:v>
                </c:pt>
                <c:pt idx="740">
                  <c:v>16.765699999999999</c:v>
                </c:pt>
                <c:pt idx="741">
                  <c:v>16.806699999999999</c:v>
                </c:pt>
                <c:pt idx="742">
                  <c:v>16.8032</c:v>
                </c:pt>
                <c:pt idx="743">
                  <c:v>16.7971</c:v>
                </c:pt>
                <c:pt idx="744">
                  <c:v>16.758600000000001</c:v>
                </c:pt>
                <c:pt idx="745">
                  <c:v>16.920999999999999</c:v>
                </c:pt>
                <c:pt idx="746">
                  <c:v>17.087800000000001</c:v>
                </c:pt>
                <c:pt idx="747">
                  <c:v>17.092600000000001</c:v>
                </c:pt>
                <c:pt idx="748">
                  <c:v>17.0761</c:v>
                </c:pt>
                <c:pt idx="749">
                  <c:v>17.070499999999999</c:v>
                </c:pt>
                <c:pt idx="750">
                  <c:v>17.064599999999999</c:v>
                </c:pt>
                <c:pt idx="751">
                  <c:v>17.172799999999999</c:v>
                </c:pt>
                <c:pt idx="752">
                  <c:v>17.219100000000001</c:v>
                </c:pt>
                <c:pt idx="753">
                  <c:v>17.238</c:v>
                </c:pt>
                <c:pt idx="754">
                  <c:v>17.165299999999998</c:v>
                </c:pt>
                <c:pt idx="755">
                  <c:v>17.178999999999998</c:v>
                </c:pt>
                <c:pt idx="756">
                  <c:v>17.1737</c:v>
                </c:pt>
                <c:pt idx="757">
                  <c:v>17.167999999999999</c:v>
                </c:pt>
                <c:pt idx="758">
                  <c:v>17.147500000000001</c:v>
                </c:pt>
                <c:pt idx="759">
                  <c:v>17.206299999999999</c:v>
                </c:pt>
                <c:pt idx="760">
                  <c:v>17.255800000000001</c:v>
                </c:pt>
                <c:pt idx="761">
                  <c:v>17.0794</c:v>
                </c:pt>
                <c:pt idx="762">
                  <c:v>16.9909</c:v>
                </c:pt>
                <c:pt idx="763">
                  <c:v>16.9834</c:v>
                </c:pt>
                <c:pt idx="764">
                  <c:v>16.987200000000001</c:v>
                </c:pt>
                <c:pt idx="765">
                  <c:v>17.1006</c:v>
                </c:pt>
                <c:pt idx="766">
                  <c:v>16.953299999999999</c:v>
                </c:pt>
                <c:pt idx="767">
                  <c:v>16.8475</c:v>
                </c:pt>
                <c:pt idx="768">
                  <c:v>16.843800000000002</c:v>
                </c:pt>
                <c:pt idx="769">
                  <c:v>16.898900000000001</c:v>
                </c:pt>
                <c:pt idx="770">
                  <c:v>16.892399999999999</c:v>
                </c:pt>
                <c:pt idx="771">
                  <c:v>16.8826</c:v>
                </c:pt>
                <c:pt idx="772">
                  <c:v>16.887499999999999</c:v>
                </c:pt>
                <c:pt idx="773">
                  <c:v>17.0962</c:v>
                </c:pt>
                <c:pt idx="774">
                  <c:v>16.926500000000001</c:v>
                </c:pt>
                <c:pt idx="775">
                  <c:v>16.922000000000001</c:v>
                </c:pt>
                <c:pt idx="776">
                  <c:v>16.7562</c:v>
                </c:pt>
                <c:pt idx="777">
                  <c:v>16.751300000000001</c:v>
                </c:pt>
                <c:pt idx="778">
                  <c:v>16.747599999999998</c:v>
                </c:pt>
                <c:pt idx="779">
                  <c:v>16.900500000000001</c:v>
                </c:pt>
                <c:pt idx="780">
                  <c:v>16.736599999999999</c:v>
                </c:pt>
                <c:pt idx="781">
                  <c:v>16.729399999999998</c:v>
                </c:pt>
                <c:pt idx="782">
                  <c:v>16.6617</c:v>
                </c:pt>
                <c:pt idx="783">
                  <c:v>16.754100000000001</c:v>
                </c:pt>
                <c:pt idx="784">
                  <c:v>16.749600000000001</c:v>
                </c:pt>
                <c:pt idx="785">
                  <c:v>16.744399999999999</c:v>
                </c:pt>
                <c:pt idx="786">
                  <c:v>16.699200000000001</c:v>
                </c:pt>
                <c:pt idx="787">
                  <c:v>16.923100000000002</c:v>
                </c:pt>
                <c:pt idx="788">
                  <c:v>17.0428</c:v>
                </c:pt>
                <c:pt idx="789">
                  <c:v>17.038499999999999</c:v>
                </c:pt>
                <c:pt idx="790">
                  <c:v>17.107800000000001</c:v>
                </c:pt>
                <c:pt idx="791">
                  <c:v>17.1022</c:v>
                </c:pt>
                <c:pt idx="792">
                  <c:v>17.096699999999998</c:v>
                </c:pt>
                <c:pt idx="793">
                  <c:v>17.0915</c:v>
                </c:pt>
                <c:pt idx="794">
                  <c:v>17.071400000000001</c:v>
                </c:pt>
                <c:pt idx="795">
                  <c:v>17.088899999999999</c:v>
                </c:pt>
                <c:pt idx="796">
                  <c:v>17.132200000000001</c:v>
                </c:pt>
                <c:pt idx="797">
                  <c:v>17.077500000000001</c:v>
                </c:pt>
                <c:pt idx="798">
                  <c:v>17.072399999999998</c:v>
                </c:pt>
                <c:pt idx="799">
                  <c:v>17.066500000000001</c:v>
                </c:pt>
                <c:pt idx="800">
                  <c:v>17.144400000000001</c:v>
                </c:pt>
                <c:pt idx="801">
                  <c:v>17.161300000000001</c:v>
                </c:pt>
                <c:pt idx="802">
                  <c:v>17.212</c:v>
                </c:pt>
                <c:pt idx="803">
                  <c:v>17.1767</c:v>
                </c:pt>
                <c:pt idx="804">
                  <c:v>17.014099999999999</c:v>
                </c:pt>
                <c:pt idx="805">
                  <c:v>17.008700000000001</c:v>
                </c:pt>
                <c:pt idx="806">
                  <c:v>17.003</c:v>
                </c:pt>
                <c:pt idx="807">
                  <c:v>16.8629</c:v>
                </c:pt>
                <c:pt idx="808">
                  <c:v>16.826599999999999</c:v>
                </c:pt>
                <c:pt idx="809">
                  <c:v>16.795200000000001</c:v>
                </c:pt>
                <c:pt idx="810">
                  <c:v>16.848600000000001</c:v>
                </c:pt>
                <c:pt idx="811">
                  <c:v>16.794</c:v>
                </c:pt>
                <c:pt idx="812">
                  <c:v>16.788599999999999</c:v>
                </c:pt>
                <c:pt idx="813">
                  <c:v>16.784099999999999</c:v>
                </c:pt>
                <c:pt idx="814">
                  <c:v>16.822600000000001</c:v>
                </c:pt>
                <c:pt idx="815">
                  <c:v>16.865100000000002</c:v>
                </c:pt>
                <c:pt idx="816">
                  <c:v>16.838100000000001</c:v>
                </c:pt>
                <c:pt idx="817">
                  <c:v>17.057700000000001</c:v>
                </c:pt>
                <c:pt idx="818">
                  <c:v>16.4392</c:v>
                </c:pt>
                <c:pt idx="819">
                  <c:v>16.433700000000002</c:v>
                </c:pt>
                <c:pt idx="820">
                  <c:v>16.428000000000001</c:v>
                </c:pt>
                <c:pt idx="821">
                  <c:v>16.1219</c:v>
                </c:pt>
                <c:pt idx="822">
                  <c:v>16.405200000000001</c:v>
                </c:pt>
                <c:pt idx="823">
                  <c:v>16.6906</c:v>
                </c:pt>
                <c:pt idx="824">
                  <c:v>16.9252</c:v>
                </c:pt>
                <c:pt idx="825">
                  <c:v>16.959299999999999</c:v>
                </c:pt>
                <c:pt idx="826">
                  <c:v>16.953800000000001</c:v>
                </c:pt>
                <c:pt idx="827">
                  <c:v>16.9482</c:v>
                </c:pt>
                <c:pt idx="828">
                  <c:v>16.9452</c:v>
                </c:pt>
                <c:pt idx="829">
                  <c:v>16.816500000000001</c:v>
                </c:pt>
                <c:pt idx="830">
                  <c:v>16.904900000000001</c:v>
                </c:pt>
                <c:pt idx="831">
                  <c:v>16.885300000000001</c:v>
                </c:pt>
                <c:pt idx="832">
                  <c:v>17.144500000000001</c:v>
                </c:pt>
                <c:pt idx="833">
                  <c:v>17.1389</c:v>
                </c:pt>
                <c:pt idx="834">
                  <c:v>17.136900000000001</c:v>
                </c:pt>
                <c:pt idx="835">
                  <c:v>17.208400000000001</c:v>
                </c:pt>
                <c:pt idx="836">
                  <c:v>17.323</c:v>
                </c:pt>
                <c:pt idx="837">
                  <c:v>17.318100000000001</c:v>
                </c:pt>
                <c:pt idx="838">
                  <c:v>17.405100000000001</c:v>
                </c:pt>
                <c:pt idx="839">
                  <c:v>17.387</c:v>
                </c:pt>
                <c:pt idx="840">
                  <c:v>17.381399999999999</c:v>
                </c:pt>
                <c:pt idx="841">
                  <c:v>17.3797</c:v>
                </c:pt>
                <c:pt idx="842">
                  <c:v>17.415199999999999</c:v>
                </c:pt>
                <c:pt idx="843">
                  <c:v>17.3842</c:v>
                </c:pt>
                <c:pt idx="844">
                  <c:v>17.457599999999999</c:v>
                </c:pt>
                <c:pt idx="845">
                  <c:v>17.384599999999999</c:v>
                </c:pt>
                <c:pt idx="846">
                  <c:v>17.4589</c:v>
                </c:pt>
                <c:pt idx="847">
                  <c:v>17.4527</c:v>
                </c:pt>
                <c:pt idx="848">
                  <c:v>17.447700000000001</c:v>
                </c:pt>
                <c:pt idx="849">
                  <c:v>17.390999999999998</c:v>
                </c:pt>
                <c:pt idx="850">
                  <c:v>17.400099999999998</c:v>
                </c:pt>
                <c:pt idx="851">
                  <c:v>17.363900000000001</c:v>
                </c:pt>
                <c:pt idx="852">
                  <c:v>17.380700000000001</c:v>
                </c:pt>
                <c:pt idx="853">
                  <c:v>17.419</c:v>
                </c:pt>
                <c:pt idx="854">
                  <c:v>17.414100000000001</c:v>
                </c:pt>
                <c:pt idx="855">
                  <c:v>17.4148</c:v>
                </c:pt>
                <c:pt idx="856">
                  <c:v>17.3964</c:v>
                </c:pt>
                <c:pt idx="857">
                  <c:v>17.284500000000001</c:v>
                </c:pt>
                <c:pt idx="858">
                  <c:v>17.335000000000001</c:v>
                </c:pt>
                <c:pt idx="859">
                  <c:v>17.341200000000001</c:v>
                </c:pt>
                <c:pt idx="860">
                  <c:v>17.488199999999999</c:v>
                </c:pt>
                <c:pt idx="861">
                  <c:v>17.4834</c:v>
                </c:pt>
                <c:pt idx="862">
                  <c:v>17.485600000000002</c:v>
                </c:pt>
                <c:pt idx="863">
                  <c:v>17.4587</c:v>
                </c:pt>
                <c:pt idx="864">
                  <c:v>17.5275</c:v>
                </c:pt>
                <c:pt idx="865">
                  <c:v>17.476099999999999</c:v>
                </c:pt>
                <c:pt idx="866">
                  <c:v>17.551400000000001</c:v>
                </c:pt>
                <c:pt idx="867">
                  <c:v>17.531700000000001</c:v>
                </c:pt>
                <c:pt idx="868">
                  <c:v>17.526</c:v>
                </c:pt>
                <c:pt idx="869">
                  <c:v>17.520900000000001</c:v>
                </c:pt>
                <c:pt idx="870">
                  <c:v>17.562200000000001</c:v>
                </c:pt>
                <c:pt idx="871">
                  <c:v>17.4621</c:v>
                </c:pt>
                <c:pt idx="872">
                  <c:v>17.496500000000001</c:v>
                </c:pt>
                <c:pt idx="873">
                  <c:v>17.527100000000001</c:v>
                </c:pt>
                <c:pt idx="874">
                  <c:v>17.488800000000001</c:v>
                </c:pt>
                <c:pt idx="875">
                  <c:v>17.483000000000001</c:v>
                </c:pt>
                <c:pt idx="876">
                  <c:v>17.476299999999998</c:v>
                </c:pt>
                <c:pt idx="877">
                  <c:v>17.4617</c:v>
                </c:pt>
                <c:pt idx="878">
                  <c:v>17.489799999999999</c:v>
                </c:pt>
                <c:pt idx="879">
                  <c:v>17.3902</c:v>
                </c:pt>
                <c:pt idx="880">
                  <c:v>17.364100000000001</c:v>
                </c:pt>
                <c:pt idx="881">
                  <c:v>17.3323</c:v>
                </c:pt>
                <c:pt idx="882">
                  <c:v>17.326699999999999</c:v>
                </c:pt>
                <c:pt idx="883">
                  <c:v>17.320900000000002</c:v>
                </c:pt>
                <c:pt idx="884">
                  <c:v>17.4053</c:v>
                </c:pt>
                <c:pt idx="885">
                  <c:v>17.362300000000001</c:v>
                </c:pt>
                <c:pt idx="886">
                  <c:v>17.316500000000001</c:v>
                </c:pt>
                <c:pt idx="887">
                  <c:v>17.315799999999999</c:v>
                </c:pt>
                <c:pt idx="888">
                  <c:v>17.3841</c:v>
                </c:pt>
                <c:pt idx="889">
                  <c:v>17.378399999999999</c:v>
                </c:pt>
                <c:pt idx="890">
                  <c:v>17.372599999999998</c:v>
                </c:pt>
                <c:pt idx="891">
                  <c:v>17.366099999999999</c:v>
                </c:pt>
                <c:pt idx="892">
                  <c:v>17.442799999999998</c:v>
                </c:pt>
                <c:pt idx="893">
                  <c:v>17.4071</c:v>
                </c:pt>
                <c:pt idx="894">
                  <c:v>17.421199999999999</c:v>
                </c:pt>
                <c:pt idx="895">
                  <c:v>16.988499999999998</c:v>
                </c:pt>
                <c:pt idx="896">
                  <c:v>16.983899999999998</c:v>
                </c:pt>
                <c:pt idx="897">
                  <c:v>16.9785</c:v>
                </c:pt>
                <c:pt idx="898">
                  <c:v>17.221599999999999</c:v>
                </c:pt>
                <c:pt idx="899">
                  <c:v>16.9649</c:v>
                </c:pt>
                <c:pt idx="900">
                  <c:v>16.949000000000002</c:v>
                </c:pt>
                <c:pt idx="901">
                  <c:v>17.118200000000002</c:v>
                </c:pt>
                <c:pt idx="902">
                  <c:v>17.047799999999999</c:v>
                </c:pt>
                <c:pt idx="903">
                  <c:v>17.0412</c:v>
                </c:pt>
                <c:pt idx="904">
                  <c:v>17.035900000000002</c:v>
                </c:pt>
                <c:pt idx="905">
                  <c:v>16.987200000000001</c:v>
                </c:pt>
                <c:pt idx="906">
                  <c:v>16.990500000000001</c:v>
                </c:pt>
                <c:pt idx="907">
                  <c:v>17.167300000000001</c:v>
                </c:pt>
                <c:pt idx="908">
                  <c:v>17.268799999999999</c:v>
                </c:pt>
                <c:pt idx="909">
                  <c:v>17.1692</c:v>
                </c:pt>
                <c:pt idx="910">
                  <c:v>17.163499999999999</c:v>
                </c:pt>
                <c:pt idx="911">
                  <c:v>17.1571</c:v>
                </c:pt>
                <c:pt idx="912">
                  <c:v>17.005400000000002</c:v>
                </c:pt>
                <c:pt idx="913">
                  <c:v>17.116199999999999</c:v>
                </c:pt>
                <c:pt idx="914">
                  <c:v>17.204899999999999</c:v>
                </c:pt>
                <c:pt idx="915">
                  <c:v>17.035299999999999</c:v>
                </c:pt>
                <c:pt idx="916">
                  <c:v>17.168199999999999</c:v>
                </c:pt>
                <c:pt idx="917">
                  <c:v>17.162600000000001</c:v>
                </c:pt>
                <c:pt idx="918">
                  <c:v>17.156300000000002</c:v>
                </c:pt>
                <c:pt idx="919">
                  <c:v>17.096</c:v>
                </c:pt>
                <c:pt idx="920">
                  <c:v>17.006499999999999</c:v>
                </c:pt>
                <c:pt idx="921">
                  <c:v>17.074999999999999</c:v>
                </c:pt>
                <c:pt idx="922">
                  <c:v>17.072399999999998</c:v>
                </c:pt>
                <c:pt idx="923">
                  <c:v>17.013300000000001</c:v>
                </c:pt>
                <c:pt idx="924">
                  <c:v>17.010899999999999</c:v>
                </c:pt>
                <c:pt idx="925">
                  <c:v>17.003499999999999</c:v>
                </c:pt>
                <c:pt idx="926">
                  <c:v>17.079599999999999</c:v>
                </c:pt>
                <c:pt idx="927">
                  <c:v>16.871500000000001</c:v>
                </c:pt>
                <c:pt idx="928">
                  <c:v>16.887599999999999</c:v>
                </c:pt>
                <c:pt idx="929">
                  <c:v>16.835599999999999</c:v>
                </c:pt>
                <c:pt idx="930">
                  <c:v>16.834299999999999</c:v>
                </c:pt>
                <c:pt idx="931">
                  <c:v>16.828199999999999</c:v>
                </c:pt>
                <c:pt idx="932">
                  <c:v>16.820900000000002</c:v>
                </c:pt>
                <c:pt idx="933">
                  <c:v>16.7683</c:v>
                </c:pt>
                <c:pt idx="934">
                  <c:v>16.865500000000001</c:v>
                </c:pt>
                <c:pt idx="935">
                  <c:v>16.886800000000001</c:v>
                </c:pt>
                <c:pt idx="936">
                  <c:v>16.860099999999999</c:v>
                </c:pt>
                <c:pt idx="937">
                  <c:v>16.8492</c:v>
                </c:pt>
                <c:pt idx="938">
                  <c:v>16.843299999999999</c:v>
                </c:pt>
                <c:pt idx="939">
                  <c:v>16.839700000000001</c:v>
                </c:pt>
                <c:pt idx="940">
                  <c:v>16.912500000000001</c:v>
                </c:pt>
                <c:pt idx="941">
                  <c:v>16.846599999999999</c:v>
                </c:pt>
                <c:pt idx="942">
                  <c:v>16.8126</c:v>
                </c:pt>
                <c:pt idx="943">
                  <c:v>16.755700000000001</c:v>
                </c:pt>
                <c:pt idx="944">
                  <c:v>16.715499999999999</c:v>
                </c:pt>
                <c:pt idx="945">
                  <c:v>16.710899999999999</c:v>
                </c:pt>
                <c:pt idx="946">
                  <c:v>16.707699999999999</c:v>
                </c:pt>
                <c:pt idx="947">
                  <c:v>16.697700000000001</c:v>
                </c:pt>
                <c:pt idx="948">
                  <c:v>16.5943</c:v>
                </c:pt>
                <c:pt idx="949">
                  <c:v>16.4968</c:v>
                </c:pt>
                <c:pt idx="950">
                  <c:v>16.422799999999999</c:v>
                </c:pt>
                <c:pt idx="951">
                  <c:v>16.392499999999998</c:v>
                </c:pt>
                <c:pt idx="952">
                  <c:v>16.387</c:v>
                </c:pt>
                <c:pt idx="953">
                  <c:v>16.384599999999999</c:v>
                </c:pt>
                <c:pt idx="954">
                  <c:v>16.7407</c:v>
                </c:pt>
                <c:pt idx="955">
                  <c:v>16.8079</c:v>
                </c:pt>
                <c:pt idx="956">
                  <c:v>16.991599999999998</c:v>
                </c:pt>
                <c:pt idx="957">
                  <c:v>17.0137</c:v>
                </c:pt>
                <c:pt idx="958">
                  <c:v>16.985099999999999</c:v>
                </c:pt>
                <c:pt idx="959">
                  <c:v>16.979900000000001</c:v>
                </c:pt>
                <c:pt idx="960">
                  <c:v>16.975200000000001</c:v>
                </c:pt>
                <c:pt idx="961">
                  <c:v>16.9633</c:v>
                </c:pt>
                <c:pt idx="962">
                  <c:v>17.085100000000001</c:v>
                </c:pt>
                <c:pt idx="963">
                  <c:v>17.057400000000001</c:v>
                </c:pt>
                <c:pt idx="964">
                  <c:v>17.138200000000001</c:v>
                </c:pt>
                <c:pt idx="965">
                  <c:v>17.090699999999998</c:v>
                </c:pt>
                <c:pt idx="966">
                  <c:v>17.0854</c:v>
                </c:pt>
                <c:pt idx="967">
                  <c:v>17.0854</c:v>
                </c:pt>
                <c:pt idx="968">
                  <c:v>17.1965</c:v>
                </c:pt>
                <c:pt idx="969">
                  <c:v>17.2393</c:v>
                </c:pt>
                <c:pt idx="970">
                  <c:v>17.247199999999999</c:v>
                </c:pt>
                <c:pt idx="971">
                  <c:v>17.241599999999998</c:v>
                </c:pt>
                <c:pt idx="972">
                  <c:v>17.303899999999999</c:v>
                </c:pt>
                <c:pt idx="973">
                  <c:v>17.2986</c:v>
                </c:pt>
                <c:pt idx="974">
                  <c:v>17.292200000000001</c:v>
                </c:pt>
                <c:pt idx="975">
                  <c:v>17.193200000000001</c:v>
                </c:pt>
                <c:pt idx="976">
                  <c:v>17.2133</c:v>
                </c:pt>
                <c:pt idx="977">
                  <c:v>17.154199999999999</c:v>
                </c:pt>
                <c:pt idx="978">
                  <c:v>17.090699999999998</c:v>
                </c:pt>
                <c:pt idx="979">
                  <c:v>17.103200000000001</c:v>
                </c:pt>
                <c:pt idx="980">
                  <c:v>17.098099999999999</c:v>
                </c:pt>
                <c:pt idx="981">
                  <c:v>17.095300000000002</c:v>
                </c:pt>
                <c:pt idx="982">
                  <c:v>17.183599999999998</c:v>
                </c:pt>
                <c:pt idx="983">
                  <c:v>17.233499999999999</c:v>
                </c:pt>
                <c:pt idx="984">
                  <c:v>17.451499999999999</c:v>
                </c:pt>
                <c:pt idx="985">
                  <c:v>17.480599999999999</c:v>
                </c:pt>
                <c:pt idx="986">
                  <c:v>17.5824</c:v>
                </c:pt>
                <c:pt idx="987">
                  <c:v>17.576899999999998</c:v>
                </c:pt>
                <c:pt idx="988">
                  <c:v>17.5685</c:v>
                </c:pt>
                <c:pt idx="989">
                  <c:v>17.536300000000001</c:v>
                </c:pt>
                <c:pt idx="990">
                  <c:v>17.6494</c:v>
                </c:pt>
                <c:pt idx="991">
                  <c:v>17.501999999999999</c:v>
                </c:pt>
                <c:pt idx="992">
                  <c:v>17.557200000000002</c:v>
                </c:pt>
                <c:pt idx="993">
                  <c:v>17.518899999999999</c:v>
                </c:pt>
                <c:pt idx="994">
                  <c:v>17.5137</c:v>
                </c:pt>
                <c:pt idx="995">
                  <c:v>17.508900000000001</c:v>
                </c:pt>
                <c:pt idx="996">
                  <c:v>17.479700000000001</c:v>
                </c:pt>
                <c:pt idx="997">
                  <c:v>17.536200000000001</c:v>
                </c:pt>
                <c:pt idx="998">
                  <c:v>17.478999999999999</c:v>
                </c:pt>
                <c:pt idx="999">
                  <c:v>17.4329</c:v>
                </c:pt>
                <c:pt idx="1000">
                  <c:v>17.441199999999998</c:v>
                </c:pt>
                <c:pt idx="1001">
                  <c:v>17.436499999999999</c:v>
                </c:pt>
                <c:pt idx="1002">
                  <c:v>17.4315</c:v>
                </c:pt>
                <c:pt idx="1003">
                  <c:v>17.426300000000001</c:v>
                </c:pt>
                <c:pt idx="1004">
                  <c:v>17.459599999999998</c:v>
                </c:pt>
                <c:pt idx="1005">
                  <c:v>17.238399999999999</c:v>
                </c:pt>
                <c:pt idx="1006">
                  <c:v>17.2271</c:v>
                </c:pt>
                <c:pt idx="1007">
                  <c:v>17.141100000000002</c:v>
                </c:pt>
                <c:pt idx="1008">
                  <c:v>17.136199999999999</c:v>
                </c:pt>
                <c:pt idx="1009">
                  <c:v>17.131799999999998</c:v>
                </c:pt>
                <c:pt idx="1010">
                  <c:v>17.126899999999999</c:v>
                </c:pt>
                <c:pt idx="1011">
                  <c:v>17.2746</c:v>
                </c:pt>
                <c:pt idx="1012">
                  <c:v>17.371300000000002</c:v>
                </c:pt>
                <c:pt idx="1013">
                  <c:v>17.366800000000001</c:v>
                </c:pt>
                <c:pt idx="1014">
                  <c:v>17.434799999999999</c:v>
                </c:pt>
                <c:pt idx="1015">
                  <c:v>17.430499999999999</c:v>
                </c:pt>
                <c:pt idx="1016">
                  <c:v>17.426100000000002</c:v>
                </c:pt>
                <c:pt idx="1017">
                  <c:v>17.357800000000001</c:v>
                </c:pt>
                <c:pt idx="1018">
                  <c:v>17.350000000000001</c:v>
                </c:pt>
                <c:pt idx="1019">
                  <c:v>17.385400000000001</c:v>
                </c:pt>
                <c:pt idx="1020">
                  <c:v>17.340499999999999</c:v>
                </c:pt>
                <c:pt idx="1021">
                  <c:v>17.355399999999999</c:v>
                </c:pt>
                <c:pt idx="1022">
                  <c:v>17.348700000000001</c:v>
                </c:pt>
                <c:pt idx="1023">
                  <c:v>17.344100000000001</c:v>
                </c:pt>
                <c:pt idx="1024">
                  <c:v>17.338100000000001</c:v>
                </c:pt>
                <c:pt idx="1025">
                  <c:v>17.283799999999999</c:v>
                </c:pt>
                <c:pt idx="1026">
                  <c:v>17.312799999999999</c:v>
                </c:pt>
                <c:pt idx="1027">
                  <c:v>17.2394</c:v>
                </c:pt>
                <c:pt idx="1028">
                  <c:v>17.288799999999998</c:v>
                </c:pt>
                <c:pt idx="1029">
                  <c:v>17.284300000000002</c:v>
                </c:pt>
                <c:pt idx="1030">
                  <c:v>17.280999999999999</c:v>
                </c:pt>
                <c:pt idx="1031">
                  <c:v>17.229800000000001</c:v>
                </c:pt>
                <c:pt idx="1032">
                  <c:v>17.3401</c:v>
                </c:pt>
                <c:pt idx="1033">
                  <c:v>17.480399999999999</c:v>
                </c:pt>
                <c:pt idx="1034">
                  <c:v>17.468800000000002</c:v>
                </c:pt>
                <c:pt idx="1035">
                  <c:v>17.448599999999999</c:v>
                </c:pt>
                <c:pt idx="1036">
                  <c:v>17.444600000000001</c:v>
                </c:pt>
                <c:pt idx="1037">
                  <c:v>17.438700000000001</c:v>
                </c:pt>
                <c:pt idx="1038">
                  <c:v>17.3384</c:v>
                </c:pt>
                <c:pt idx="1039">
                  <c:v>17.315799999999999</c:v>
                </c:pt>
                <c:pt idx="1040">
                  <c:v>17.325399999999998</c:v>
                </c:pt>
                <c:pt idx="1041">
                  <c:v>17.322600000000001</c:v>
                </c:pt>
                <c:pt idx="1042">
                  <c:v>17.4619</c:v>
                </c:pt>
                <c:pt idx="1043">
                  <c:v>17.4573</c:v>
                </c:pt>
                <c:pt idx="1044">
                  <c:v>17.451799999999999</c:v>
                </c:pt>
                <c:pt idx="1045">
                  <c:v>17.406600000000001</c:v>
                </c:pt>
                <c:pt idx="1046">
                  <c:v>17.423100000000002</c:v>
                </c:pt>
                <c:pt idx="1047">
                  <c:v>17.4605</c:v>
                </c:pt>
                <c:pt idx="1048">
                  <c:v>17.566800000000001</c:v>
                </c:pt>
                <c:pt idx="1049">
                  <c:v>17.6266</c:v>
                </c:pt>
                <c:pt idx="1050">
                  <c:v>17.622</c:v>
                </c:pt>
                <c:pt idx="1051">
                  <c:v>17.616800000000001</c:v>
                </c:pt>
                <c:pt idx="1052">
                  <c:v>17.711500000000001</c:v>
                </c:pt>
                <c:pt idx="1053">
                  <c:v>17.7743</c:v>
                </c:pt>
                <c:pt idx="1054">
                  <c:v>17.851500000000001</c:v>
                </c:pt>
                <c:pt idx="1055">
                  <c:v>17.8354</c:v>
                </c:pt>
                <c:pt idx="1056">
                  <c:v>17.854099999999999</c:v>
                </c:pt>
                <c:pt idx="1057">
                  <c:v>17.8489</c:v>
                </c:pt>
                <c:pt idx="1058">
                  <c:v>17.846299999999999</c:v>
                </c:pt>
                <c:pt idx="1059">
                  <c:v>17.8416</c:v>
                </c:pt>
                <c:pt idx="1060">
                  <c:v>17.946300000000001</c:v>
                </c:pt>
                <c:pt idx="1061">
                  <c:v>17.9209</c:v>
                </c:pt>
                <c:pt idx="1062">
                  <c:v>17.925699999999999</c:v>
                </c:pt>
                <c:pt idx="1063">
                  <c:v>17.952100000000002</c:v>
                </c:pt>
                <c:pt idx="1064">
                  <c:v>17.946999999999999</c:v>
                </c:pt>
                <c:pt idx="1065">
                  <c:v>17.944700000000001</c:v>
                </c:pt>
                <c:pt idx="1066">
                  <c:v>17.961600000000001</c:v>
                </c:pt>
                <c:pt idx="1067">
                  <c:v>17.931799999999999</c:v>
                </c:pt>
                <c:pt idx="1068">
                  <c:v>18.185700000000001</c:v>
                </c:pt>
                <c:pt idx="1069">
                  <c:v>18.0853</c:v>
                </c:pt>
                <c:pt idx="1070">
                  <c:v>18.092400000000001</c:v>
                </c:pt>
                <c:pt idx="1071">
                  <c:v>18.0884</c:v>
                </c:pt>
                <c:pt idx="1072">
                  <c:v>18.084</c:v>
                </c:pt>
                <c:pt idx="1073">
                  <c:v>18.017499999999998</c:v>
                </c:pt>
                <c:pt idx="1074">
                  <c:v>17.960899999999999</c:v>
                </c:pt>
                <c:pt idx="1075">
                  <c:v>17.917999999999999</c:v>
                </c:pt>
                <c:pt idx="1076">
                  <c:v>17.939399999999999</c:v>
                </c:pt>
                <c:pt idx="1077">
                  <c:v>17.994</c:v>
                </c:pt>
                <c:pt idx="1078">
                  <c:v>17.989100000000001</c:v>
                </c:pt>
                <c:pt idx="1079">
                  <c:v>17.982800000000001</c:v>
                </c:pt>
                <c:pt idx="1080">
                  <c:v>17.9758</c:v>
                </c:pt>
                <c:pt idx="1081">
                  <c:v>17.9054</c:v>
                </c:pt>
                <c:pt idx="1082">
                  <c:v>18.052499999999998</c:v>
                </c:pt>
                <c:pt idx="1083">
                  <c:v>18.017399999999999</c:v>
                </c:pt>
                <c:pt idx="1084">
                  <c:v>17.987300000000001</c:v>
                </c:pt>
                <c:pt idx="1085">
                  <c:v>17.982399999999998</c:v>
                </c:pt>
                <c:pt idx="1086">
                  <c:v>17.976199999999999</c:v>
                </c:pt>
                <c:pt idx="1087">
                  <c:v>17.863099999999999</c:v>
                </c:pt>
                <c:pt idx="1088">
                  <c:v>17.631</c:v>
                </c:pt>
                <c:pt idx="1089">
                  <c:v>17.6599</c:v>
                </c:pt>
                <c:pt idx="1090">
                  <c:v>17.6311</c:v>
                </c:pt>
                <c:pt idx="1091">
                  <c:v>17.591100000000001</c:v>
                </c:pt>
                <c:pt idx="1092">
                  <c:v>17.586500000000001</c:v>
                </c:pt>
                <c:pt idx="1093">
                  <c:v>17.582000000000001</c:v>
                </c:pt>
                <c:pt idx="1094">
                  <c:v>17.556999999999999</c:v>
                </c:pt>
                <c:pt idx="1095">
                  <c:v>17.681999999999999</c:v>
                </c:pt>
                <c:pt idx="1096">
                  <c:v>17.697700000000001</c:v>
                </c:pt>
                <c:pt idx="1097">
                  <c:v>17.7378</c:v>
                </c:pt>
                <c:pt idx="1098">
                  <c:v>17.690999999999999</c:v>
                </c:pt>
                <c:pt idx="1099">
                  <c:v>17.686</c:v>
                </c:pt>
                <c:pt idx="1100">
                  <c:v>17.6815</c:v>
                </c:pt>
                <c:pt idx="1101">
                  <c:v>17.657299999999999</c:v>
                </c:pt>
                <c:pt idx="1102">
                  <c:v>17.640899999999998</c:v>
                </c:pt>
                <c:pt idx="1103">
                  <c:v>17.591699999999999</c:v>
                </c:pt>
                <c:pt idx="1104">
                  <c:v>17.602900000000002</c:v>
                </c:pt>
                <c:pt idx="1105">
                  <c:v>17.583400000000001</c:v>
                </c:pt>
                <c:pt idx="1106">
                  <c:v>17.578800000000001</c:v>
                </c:pt>
                <c:pt idx="1107">
                  <c:v>17.5748</c:v>
                </c:pt>
                <c:pt idx="1108">
                  <c:v>17.583600000000001</c:v>
                </c:pt>
                <c:pt idx="1109">
                  <c:v>17.551500000000001</c:v>
                </c:pt>
                <c:pt idx="1110">
                  <c:v>17.4849</c:v>
                </c:pt>
                <c:pt idx="1111">
                  <c:v>17.361599999999999</c:v>
                </c:pt>
                <c:pt idx="1112">
                  <c:v>17.356000000000002</c:v>
                </c:pt>
                <c:pt idx="1113">
                  <c:v>17.3508</c:v>
                </c:pt>
                <c:pt idx="1114">
                  <c:v>17.347100000000001</c:v>
                </c:pt>
                <c:pt idx="1115">
                  <c:v>17.4833</c:v>
                </c:pt>
                <c:pt idx="1116">
                  <c:v>17.4147</c:v>
                </c:pt>
                <c:pt idx="1117">
                  <c:v>17.3825</c:v>
                </c:pt>
                <c:pt idx="1118">
                  <c:v>17.5092</c:v>
                </c:pt>
                <c:pt idx="1119">
                  <c:v>17.456700000000001</c:v>
                </c:pt>
                <c:pt idx="1120">
                  <c:v>17.452200000000001</c:v>
                </c:pt>
                <c:pt idx="1121">
                  <c:v>17.4465</c:v>
                </c:pt>
                <c:pt idx="1122">
                  <c:v>17.628799999999998</c:v>
                </c:pt>
                <c:pt idx="1123">
                  <c:v>17.715199999999999</c:v>
                </c:pt>
                <c:pt idx="1124">
                  <c:v>17.7026</c:v>
                </c:pt>
                <c:pt idx="1125">
                  <c:v>17.709199999999999</c:v>
                </c:pt>
                <c:pt idx="1126">
                  <c:v>17.6617</c:v>
                </c:pt>
                <c:pt idx="1127">
                  <c:v>17.654800000000002</c:v>
                </c:pt>
                <c:pt idx="1128">
                  <c:v>17.652200000000001</c:v>
                </c:pt>
                <c:pt idx="1129">
                  <c:v>17.674600000000002</c:v>
                </c:pt>
                <c:pt idx="1130">
                  <c:v>17.6797</c:v>
                </c:pt>
                <c:pt idx="1131">
                  <c:v>17.651800000000001</c:v>
                </c:pt>
                <c:pt idx="1132">
                  <c:v>17.642900000000001</c:v>
                </c:pt>
                <c:pt idx="1133">
                  <c:v>17.793900000000001</c:v>
                </c:pt>
                <c:pt idx="1134">
                  <c:v>17.788499999999999</c:v>
                </c:pt>
                <c:pt idx="1135">
                  <c:v>17.783300000000001</c:v>
                </c:pt>
                <c:pt idx="1136">
                  <c:v>17.735800000000001</c:v>
                </c:pt>
                <c:pt idx="1137">
                  <c:v>17.703700000000001</c:v>
                </c:pt>
                <c:pt idx="1138">
                  <c:v>17.718599999999999</c:v>
                </c:pt>
                <c:pt idx="1139">
                  <c:v>17.684000000000001</c:v>
                </c:pt>
                <c:pt idx="1140">
                  <c:v>17.654599999999999</c:v>
                </c:pt>
                <c:pt idx="1141">
                  <c:v>17.648800000000001</c:v>
                </c:pt>
                <c:pt idx="1142">
                  <c:v>17.6449</c:v>
                </c:pt>
                <c:pt idx="1143">
                  <c:v>17.724699999999999</c:v>
                </c:pt>
                <c:pt idx="1144">
                  <c:v>17.705300000000001</c:v>
                </c:pt>
                <c:pt idx="1145">
                  <c:v>17.384</c:v>
                </c:pt>
                <c:pt idx="1146">
                  <c:v>17.444900000000001</c:v>
                </c:pt>
                <c:pt idx="1147">
                  <c:v>17.552499999999998</c:v>
                </c:pt>
                <c:pt idx="1148">
                  <c:v>17.5473</c:v>
                </c:pt>
                <c:pt idx="1149">
                  <c:v>17.5397</c:v>
                </c:pt>
                <c:pt idx="1150">
                  <c:v>17.622800000000002</c:v>
                </c:pt>
                <c:pt idx="1151">
                  <c:v>17.651399999999999</c:v>
                </c:pt>
                <c:pt idx="1152">
                  <c:v>17.689299999999999</c:v>
                </c:pt>
                <c:pt idx="1153">
                  <c:v>17.7651</c:v>
                </c:pt>
                <c:pt idx="1154">
                  <c:v>17.767800000000001</c:v>
                </c:pt>
                <c:pt idx="1155">
                  <c:v>17.762799999999999</c:v>
                </c:pt>
                <c:pt idx="1156">
                  <c:v>17.7578</c:v>
                </c:pt>
                <c:pt idx="1157">
                  <c:v>17.753299999999999</c:v>
                </c:pt>
                <c:pt idx="1158">
                  <c:v>17.729099999999999</c:v>
                </c:pt>
                <c:pt idx="1159">
                  <c:v>17.723600000000001</c:v>
                </c:pt>
                <c:pt idx="1160">
                  <c:v>17.8583</c:v>
                </c:pt>
                <c:pt idx="1161">
                  <c:v>17.922899999999998</c:v>
                </c:pt>
                <c:pt idx="1162">
                  <c:v>17.9176</c:v>
                </c:pt>
                <c:pt idx="1163">
                  <c:v>17.912600000000001</c:v>
                </c:pt>
                <c:pt idx="1164">
                  <c:v>17.889900000000001</c:v>
                </c:pt>
                <c:pt idx="1165">
                  <c:v>17.8292</c:v>
                </c:pt>
                <c:pt idx="1166">
                  <c:v>17.852699999999999</c:v>
                </c:pt>
                <c:pt idx="1167">
                  <c:v>17.858899999999998</c:v>
                </c:pt>
                <c:pt idx="1168">
                  <c:v>17.838000000000001</c:v>
                </c:pt>
                <c:pt idx="1169">
                  <c:v>17.831900000000001</c:v>
                </c:pt>
                <c:pt idx="1170">
                  <c:v>17.828099999999999</c:v>
                </c:pt>
                <c:pt idx="1171">
                  <c:v>17.803599999999999</c:v>
                </c:pt>
                <c:pt idx="1172">
                  <c:v>17.879200000000001</c:v>
                </c:pt>
                <c:pt idx="1173">
                  <c:v>17.8551</c:v>
                </c:pt>
                <c:pt idx="1174">
                  <c:v>17.812000000000001</c:v>
                </c:pt>
                <c:pt idx="1175">
                  <c:v>17.816700000000001</c:v>
                </c:pt>
                <c:pt idx="1176">
                  <c:v>17.811499999999999</c:v>
                </c:pt>
                <c:pt idx="1177">
                  <c:v>17.805499999999999</c:v>
                </c:pt>
                <c:pt idx="1178">
                  <c:v>17.9011</c:v>
                </c:pt>
                <c:pt idx="1179">
                  <c:v>17.777999999999999</c:v>
                </c:pt>
                <c:pt idx="1180">
                  <c:v>17.769500000000001</c:v>
                </c:pt>
                <c:pt idx="1181">
                  <c:v>17.750900000000001</c:v>
                </c:pt>
                <c:pt idx="1182">
                  <c:v>17.772500000000001</c:v>
                </c:pt>
                <c:pt idx="1183">
                  <c:v>17.767399999999999</c:v>
                </c:pt>
                <c:pt idx="1184">
                  <c:v>17.762699999999999</c:v>
                </c:pt>
                <c:pt idx="1185">
                  <c:v>17.7636</c:v>
                </c:pt>
                <c:pt idx="1186">
                  <c:v>17.617899999999999</c:v>
                </c:pt>
                <c:pt idx="1187">
                  <c:v>17.767299999999999</c:v>
                </c:pt>
                <c:pt idx="1188">
                  <c:v>17.6219</c:v>
                </c:pt>
                <c:pt idx="1189">
                  <c:v>17.6388</c:v>
                </c:pt>
                <c:pt idx="1190">
                  <c:v>17.633900000000001</c:v>
                </c:pt>
                <c:pt idx="1191">
                  <c:v>17.63</c:v>
                </c:pt>
                <c:pt idx="1192">
                  <c:v>17.673100000000002</c:v>
                </c:pt>
                <c:pt idx="1193">
                  <c:v>17.6678</c:v>
                </c:pt>
                <c:pt idx="1194">
                  <c:v>17.702999999999999</c:v>
                </c:pt>
                <c:pt idx="1195">
                  <c:v>17.535599999999999</c:v>
                </c:pt>
                <c:pt idx="1196">
                  <c:v>17.637899999999998</c:v>
                </c:pt>
                <c:pt idx="1197">
                  <c:v>17.632999999999999</c:v>
                </c:pt>
                <c:pt idx="1198">
                  <c:v>17.628299999999999</c:v>
                </c:pt>
                <c:pt idx="1199">
                  <c:v>17.639800000000001</c:v>
                </c:pt>
                <c:pt idx="1200">
                  <c:v>17.627300000000002</c:v>
                </c:pt>
                <c:pt idx="1201">
                  <c:v>17.7501</c:v>
                </c:pt>
                <c:pt idx="1202">
                  <c:v>17.784500000000001</c:v>
                </c:pt>
                <c:pt idx="1203">
                  <c:v>17.873899999999999</c:v>
                </c:pt>
                <c:pt idx="1204">
                  <c:v>17.8687</c:v>
                </c:pt>
                <c:pt idx="1205">
                  <c:v>17.862400000000001</c:v>
                </c:pt>
                <c:pt idx="1206">
                  <c:v>17.832000000000001</c:v>
                </c:pt>
                <c:pt idx="1207">
                  <c:v>17.840599999999998</c:v>
                </c:pt>
                <c:pt idx="1208">
                  <c:v>17.933499999999999</c:v>
                </c:pt>
                <c:pt idx="1209">
                  <c:v>17.927199999999999</c:v>
                </c:pt>
                <c:pt idx="1210">
                  <c:v>17.91</c:v>
                </c:pt>
                <c:pt idx="1211">
                  <c:v>17.904499999999999</c:v>
                </c:pt>
                <c:pt idx="1212">
                  <c:v>17.900300000000001</c:v>
                </c:pt>
                <c:pt idx="1213">
                  <c:v>17.895</c:v>
                </c:pt>
                <c:pt idx="1214">
                  <c:v>17.940300000000001</c:v>
                </c:pt>
                <c:pt idx="1215">
                  <c:v>17.915299999999998</c:v>
                </c:pt>
                <c:pt idx="1216">
                  <c:v>17.847200000000001</c:v>
                </c:pt>
                <c:pt idx="1217">
                  <c:v>17.822800000000001</c:v>
                </c:pt>
                <c:pt idx="1218">
                  <c:v>17.819600000000001</c:v>
                </c:pt>
                <c:pt idx="1219">
                  <c:v>17.8157</c:v>
                </c:pt>
                <c:pt idx="1220">
                  <c:v>17.802099999999999</c:v>
                </c:pt>
                <c:pt idx="1221">
                  <c:v>17.835999999999999</c:v>
                </c:pt>
                <c:pt idx="1222">
                  <c:v>17.841899999999999</c:v>
                </c:pt>
                <c:pt idx="1223">
                  <c:v>17.781600000000001</c:v>
                </c:pt>
                <c:pt idx="1224">
                  <c:v>17.813400000000001</c:v>
                </c:pt>
                <c:pt idx="1225">
                  <c:v>17.809000000000001</c:v>
                </c:pt>
                <c:pt idx="1226">
                  <c:v>17.807700000000001</c:v>
                </c:pt>
                <c:pt idx="1227">
                  <c:v>17.8262</c:v>
                </c:pt>
                <c:pt idx="1228">
                  <c:v>17.780100000000001</c:v>
                </c:pt>
                <c:pt idx="1229">
                  <c:v>17.771899999999999</c:v>
                </c:pt>
                <c:pt idx="1230">
                  <c:v>17.503799999999998</c:v>
                </c:pt>
                <c:pt idx="1231">
                  <c:v>17.518999999999998</c:v>
                </c:pt>
                <c:pt idx="1232">
                  <c:v>17.514199999999999</c:v>
                </c:pt>
                <c:pt idx="1233">
                  <c:v>17.510200000000001</c:v>
                </c:pt>
                <c:pt idx="1234">
                  <c:v>17.684899999999999</c:v>
                </c:pt>
                <c:pt idx="1235">
                  <c:v>17.671700000000001</c:v>
                </c:pt>
                <c:pt idx="1236">
                  <c:v>17.6966</c:v>
                </c:pt>
                <c:pt idx="1237">
                  <c:v>17.422699999999999</c:v>
                </c:pt>
                <c:pt idx="1238">
                  <c:v>17.383900000000001</c:v>
                </c:pt>
                <c:pt idx="1239">
                  <c:v>17.3796</c:v>
                </c:pt>
                <c:pt idx="1240">
                  <c:v>17.375599999999999</c:v>
                </c:pt>
                <c:pt idx="1241">
                  <c:v>17.3963</c:v>
                </c:pt>
                <c:pt idx="1242">
                  <c:v>17.569299999999998</c:v>
                </c:pt>
                <c:pt idx="1243">
                  <c:v>17.505800000000001</c:v>
                </c:pt>
                <c:pt idx="1244">
                  <c:v>17.4788</c:v>
                </c:pt>
                <c:pt idx="1245">
                  <c:v>17.5001</c:v>
                </c:pt>
                <c:pt idx="1246">
                  <c:v>17.495799999999999</c:v>
                </c:pt>
                <c:pt idx="1247">
                  <c:v>17.491299999999999</c:v>
                </c:pt>
                <c:pt idx="1248">
                  <c:v>17.499300000000002</c:v>
                </c:pt>
                <c:pt idx="1249">
                  <c:v>17.5105</c:v>
                </c:pt>
                <c:pt idx="1250">
                  <c:v>17.5869</c:v>
                </c:pt>
                <c:pt idx="1251">
                  <c:v>17.686399999999999</c:v>
                </c:pt>
                <c:pt idx="1252">
                  <c:v>17.727699999999999</c:v>
                </c:pt>
                <c:pt idx="1253">
                  <c:v>17.723199999999999</c:v>
                </c:pt>
                <c:pt idx="1254">
                  <c:v>17.716200000000001</c:v>
                </c:pt>
                <c:pt idx="1255">
                  <c:v>17.7121</c:v>
                </c:pt>
                <c:pt idx="1256">
                  <c:v>17.5931</c:v>
                </c:pt>
                <c:pt idx="1257">
                  <c:v>17.642299999999999</c:v>
                </c:pt>
                <c:pt idx="1258">
                  <c:v>17.633099999999999</c:v>
                </c:pt>
                <c:pt idx="1259">
                  <c:v>17.6004</c:v>
                </c:pt>
                <c:pt idx="1260">
                  <c:v>17.596399999999999</c:v>
                </c:pt>
                <c:pt idx="1261">
                  <c:v>17.5932</c:v>
                </c:pt>
                <c:pt idx="1262">
                  <c:v>17.786799999999999</c:v>
                </c:pt>
                <c:pt idx="1263">
                  <c:v>17.846599999999999</c:v>
                </c:pt>
                <c:pt idx="1264">
                  <c:v>17.851299999999998</c:v>
                </c:pt>
                <c:pt idx="1265">
                  <c:v>17.822299999999998</c:v>
                </c:pt>
                <c:pt idx="1266">
                  <c:v>17.852399999999999</c:v>
                </c:pt>
                <c:pt idx="1267">
                  <c:v>17.847999999999999</c:v>
                </c:pt>
                <c:pt idx="1268">
                  <c:v>17.8443</c:v>
                </c:pt>
                <c:pt idx="1269">
                  <c:v>17.847100000000001</c:v>
                </c:pt>
                <c:pt idx="1270">
                  <c:v>17.8642</c:v>
                </c:pt>
                <c:pt idx="1271">
                  <c:v>17.872900000000001</c:v>
                </c:pt>
                <c:pt idx="1272">
                  <c:v>17.815000000000001</c:v>
                </c:pt>
                <c:pt idx="1273">
                  <c:v>17.8233</c:v>
                </c:pt>
                <c:pt idx="1274">
                  <c:v>17.8187</c:v>
                </c:pt>
                <c:pt idx="1275">
                  <c:v>17.8142</c:v>
                </c:pt>
                <c:pt idx="1276">
                  <c:v>17.771699999999999</c:v>
                </c:pt>
                <c:pt idx="1277">
                  <c:v>17.7651</c:v>
                </c:pt>
                <c:pt idx="1278">
                  <c:v>17.826000000000001</c:v>
                </c:pt>
                <c:pt idx="1279">
                  <c:v>17.840900000000001</c:v>
                </c:pt>
                <c:pt idx="1280">
                  <c:v>17.902799999999999</c:v>
                </c:pt>
                <c:pt idx="1281">
                  <c:v>17.898299999999999</c:v>
                </c:pt>
                <c:pt idx="1282">
                  <c:v>17.8934</c:v>
                </c:pt>
                <c:pt idx="1283">
                  <c:v>17.955200000000001</c:v>
                </c:pt>
                <c:pt idx="1284">
                  <c:v>17.982099999999999</c:v>
                </c:pt>
                <c:pt idx="1285">
                  <c:v>17.997599999999998</c:v>
                </c:pt>
                <c:pt idx="1286">
                  <c:v>18.096699999999998</c:v>
                </c:pt>
                <c:pt idx="1287">
                  <c:v>18.0718</c:v>
                </c:pt>
                <c:pt idx="1288">
                  <c:v>18.0671</c:v>
                </c:pt>
                <c:pt idx="1289">
                  <c:v>18.061699999999998</c:v>
                </c:pt>
                <c:pt idx="1290">
                  <c:v>18.023900000000001</c:v>
                </c:pt>
                <c:pt idx="1291">
                  <c:v>18.058800000000002</c:v>
                </c:pt>
                <c:pt idx="1292">
                  <c:v>18.0901</c:v>
                </c:pt>
                <c:pt idx="1293">
                  <c:v>18.052600000000002</c:v>
                </c:pt>
                <c:pt idx="1294">
                  <c:v>18.049800000000001</c:v>
                </c:pt>
                <c:pt idx="1295">
                  <c:v>18.045100000000001</c:v>
                </c:pt>
                <c:pt idx="1296">
                  <c:v>18.047899999999998</c:v>
                </c:pt>
                <c:pt idx="1297">
                  <c:v>18.068300000000001</c:v>
                </c:pt>
                <c:pt idx="1298">
                  <c:v>18.0627</c:v>
                </c:pt>
                <c:pt idx="1299">
                  <c:v>18.067399999999999</c:v>
                </c:pt>
                <c:pt idx="1300">
                  <c:v>18.0642</c:v>
                </c:pt>
                <c:pt idx="1301">
                  <c:v>18.1571</c:v>
                </c:pt>
                <c:pt idx="1302">
                  <c:v>18.163699999999999</c:v>
                </c:pt>
                <c:pt idx="1303">
                  <c:v>18.162199999999999</c:v>
                </c:pt>
                <c:pt idx="1304">
                  <c:v>18.113299999999999</c:v>
                </c:pt>
                <c:pt idx="1305">
                  <c:v>18.121700000000001</c:v>
                </c:pt>
                <c:pt idx="1306">
                  <c:v>18.025600000000001</c:v>
                </c:pt>
                <c:pt idx="1307">
                  <c:v>18.035</c:v>
                </c:pt>
                <c:pt idx="1308">
                  <c:v>18.149899999999999</c:v>
                </c:pt>
                <c:pt idx="1309">
                  <c:v>18.145800000000001</c:v>
                </c:pt>
                <c:pt idx="1310">
                  <c:v>18.141500000000001</c:v>
                </c:pt>
                <c:pt idx="1311">
                  <c:v>18.077100000000002</c:v>
                </c:pt>
                <c:pt idx="1312">
                  <c:v>18.087900000000001</c:v>
                </c:pt>
                <c:pt idx="1313">
                  <c:v>18.114599999999999</c:v>
                </c:pt>
                <c:pt idx="1314">
                  <c:v>18.107800000000001</c:v>
                </c:pt>
                <c:pt idx="1315">
                  <c:v>18.1525</c:v>
                </c:pt>
                <c:pt idx="1316">
                  <c:v>18.146899999999999</c:v>
                </c:pt>
                <c:pt idx="1317">
                  <c:v>18.148199999999999</c:v>
                </c:pt>
                <c:pt idx="1318">
                  <c:v>18.1601</c:v>
                </c:pt>
                <c:pt idx="1319">
                  <c:v>18.1463</c:v>
                </c:pt>
                <c:pt idx="1320">
                  <c:v>18.163699999999999</c:v>
                </c:pt>
                <c:pt idx="1321">
                  <c:v>18.089700000000001</c:v>
                </c:pt>
                <c:pt idx="1322">
                  <c:v>18.067699999999999</c:v>
                </c:pt>
                <c:pt idx="1323">
                  <c:v>18.0627</c:v>
                </c:pt>
                <c:pt idx="1324">
                  <c:v>18.057400000000001</c:v>
                </c:pt>
                <c:pt idx="1325">
                  <c:v>18.073899999999998</c:v>
                </c:pt>
                <c:pt idx="1326">
                  <c:v>18.031400000000001</c:v>
                </c:pt>
                <c:pt idx="1327">
                  <c:v>17.927099999999999</c:v>
                </c:pt>
                <c:pt idx="1328">
                  <c:v>18.058599999999998</c:v>
                </c:pt>
                <c:pt idx="1329">
                  <c:v>18.001300000000001</c:v>
                </c:pt>
                <c:pt idx="1330">
                  <c:v>17.996700000000001</c:v>
                </c:pt>
                <c:pt idx="1331">
                  <c:v>17.993200000000002</c:v>
                </c:pt>
                <c:pt idx="1332">
                  <c:v>18.011099999999999</c:v>
                </c:pt>
                <c:pt idx="1333">
                  <c:v>18.115100000000002</c:v>
                </c:pt>
                <c:pt idx="1334">
                  <c:v>18.091999999999999</c:v>
                </c:pt>
                <c:pt idx="1335">
                  <c:v>18.0855</c:v>
                </c:pt>
                <c:pt idx="1336">
                  <c:v>18.1173</c:v>
                </c:pt>
                <c:pt idx="1337">
                  <c:v>18.112300000000001</c:v>
                </c:pt>
                <c:pt idx="1338">
                  <c:v>18.107399999999998</c:v>
                </c:pt>
                <c:pt idx="1339">
                  <c:v>18.096399999999999</c:v>
                </c:pt>
                <c:pt idx="1340">
                  <c:v>18.2697</c:v>
                </c:pt>
                <c:pt idx="1341">
                  <c:v>18.257300000000001</c:v>
                </c:pt>
                <c:pt idx="1342">
                  <c:v>18.3995</c:v>
                </c:pt>
                <c:pt idx="1343">
                  <c:v>18.354299999999999</c:v>
                </c:pt>
                <c:pt idx="1344">
                  <c:v>18.349799999999998</c:v>
                </c:pt>
                <c:pt idx="1345">
                  <c:v>18.346</c:v>
                </c:pt>
                <c:pt idx="1346">
                  <c:v>18.322700000000001</c:v>
                </c:pt>
                <c:pt idx="1347">
                  <c:v>18.246099999999998</c:v>
                </c:pt>
                <c:pt idx="1348">
                  <c:v>18.235299999999999</c:v>
                </c:pt>
                <c:pt idx="1349">
                  <c:v>18.290299999999998</c:v>
                </c:pt>
                <c:pt idx="1350">
                  <c:v>18.384399999999999</c:v>
                </c:pt>
                <c:pt idx="1351">
                  <c:v>18.378399999999999</c:v>
                </c:pt>
                <c:pt idx="1352">
                  <c:v>18.373200000000001</c:v>
                </c:pt>
                <c:pt idx="1353">
                  <c:v>18.423500000000001</c:v>
                </c:pt>
                <c:pt idx="1354">
                  <c:v>18.436199999999999</c:v>
                </c:pt>
                <c:pt idx="1355">
                  <c:v>18.411000000000001</c:v>
                </c:pt>
                <c:pt idx="1356">
                  <c:v>18.3245</c:v>
                </c:pt>
                <c:pt idx="1357">
                  <c:v>18.4863</c:v>
                </c:pt>
                <c:pt idx="1358">
                  <c:v>18.481400000000001</c:v>
                </c:pt>
                <c:pt idx="1359">
                  <c:v>18.476299999999998</c:v>
                </c:pt>
                <c:pt idx="1360">
                  <c:v>18.5137</c:v>
                </c:pt>
                <c:pt idx="1361">
                  <c:v>18.431100000000001</c:v>
                </c:pt>
                <c:pt idx="1362">
                  <c:v>18.3614</c:v>
                </c:pt>
                <c:pt idx="1363">
                  <c:v>18.380800000000001</c:v>
                </c:pt>
                <c:pt idx="1364">
                  <c:v>18.340599999999998</c:v>
                </c:pt>
                <c:pt idx="1365">
                  <c:v>18.3353</c:v>
                </c:pt>
                <c:pt idx="1366">
                  <c:v>18.329799999999999</c:v>
                </c:pt>
                <c:pt idx="1367">
                  <c:v>18.3246</c:v>
                </c:pt>
                <c:pt idx="1368">
                  <c:v>18.297799999999999</c:v>
                </c:pt>
                <c:pt idx="1369">
                  <c:v>18.304500000000001</c:v>
                </c:pt>
                <c:pt idx="1370">
                  <c:v>18.327200000000001</c:v>
                </c:pt>
                <c:pt idx="1371">
                  <c:v>18.227</c:v>
                </c:pt>
                <c:pt idx="1372">
                  <c:v>18.222000000000001</c:v>
                </c:pt>
                <c:pt idx="1373">
                  <c:v>18.2164</c:v>
                </c:pt>
                <c:pt idx="1374">
                  <c:v>18.210799999999999</c:v>
                </c:pt>
                <c:pt idx="1375">
                  <c:v>18.325099999999999</c:v>
                </c:pt>
                <c:pt idx="1376">
                  <c:v>18.371600000000001</c:v>
                </c:pt>
                <c:pt idx="1377">
                  <c:v>18.354900000000001</c:v>
                </c:pt>
                <c:pt idx="1378">
                  <c:v>18.384899999999998</c:v>
                </c:pt>
                <c:pt idx="1379">
                  <c:v>18.377600000000001</c:v>
                </c:pt>
                <c:pt idx="1380">
                  <c:v>18.354099999999999</c:v>
                </c:pt>
                <c:pt idx="1381">
                  <c:v>18.289400000000001</c:v>
                </c:pt>
                <c:pt idx="1382">
                  <c:v>18.2333</c:v>
                </c:pt>
                <c:pt idx="1383">
                  <c:v>18.159400000000002</c:v>
                </c:pt>
                <c:pt idx="1384">
                  <c:v>18.2485</c:v>
                </c:pt>
                <c:pt idx="1385">
                  <c:v>18.343299999999999</c:v>
                </c:pt>
                <c:pt idx="1386">
                  <c:v>18.3398</c:v>
                </c:pt>
                <c:pt idx="1387">
                  <c:v>18.336600000000001</c:v>
                </c:pt>
                <c:pt idx="1388">
                  <c:v>18.320699999999999</c:v>
                </c:pt>
                <c:pt idx="1389">
                  <c:v>18.1952</c:v>
                </c:pt>
                <c:pt idx="1390">
                  <c:v>18.288</c:v>
                </c:pt>
                <c:pt idx="1391">
                  <c:v>18.1873</c:v>
                </c:pt>
                <c:pt idx="1392">
                  <c:v>18.2104</c:v>
                </c:pt>
                <c:pt idx="1393">
                  <c:v>18.205300000000001</c:v>
                </c:pt>
                <c:pt idx="1394">
                  <c:v>18.196899999999999</c:v>
                </c:pt>
                <c:pt idx="1395">
                  <c:v>18.305499999999999</c:v>
                </c:pt>
                <c:pt idx="1396">
                  <c:v>18.3124</c:v>
                </c:pt>
                <c:pt idx="1397">
                  <c:v>18.2697</c:v>
                </c:pt>
                <c:pt idx="1398">
                  <c:v>18.2546</c:v>
                </c:pt>
                <c:pt idx="1399">
                  <c:v>18.428100000000001</c:v>
                </c:pt>
                <c:pt idx="1400">
                  <c:v>18.423300000000001</c:v>
                </c:pt>
                <c:pt idx="1401">
                  <c:v>18.405899999999999</c:v>
                </c:pt>
                <c:pt idx="1402">
                  <c:v>18.240400000000001</c:v>
                </c:pt>
                <c:pt idx="1403">
                  <c:v>18.011700000000001</c:v>
                </c:pt>
                <c:pt idx="1404">
                  <c:v>17.972100000000001</c:v>
                </c:pt>
                <c:pt idx="1405">
                  <c:v>17.894600000000001</c:v>
                </c:pt>
                <c:pt idx="1406">
                  <c:v>17.519600000000001</c:v>
                </c:pt>
                <c:pt idx="1407">
                  <c:v>17.5136</c:v>
                </c:pt>
                <c:pt idx="1408">
                  <c:v>17.511500000000002</c:v>
                </c:pt>
                <c:pt idx="1409">
                  <c:v>16.782699999999998</c:v>
                </c:pt>
                <c:pt idx="1410">
                  <c:v>17.050799999999999</c:v>
                </c:pt>
                <c:pt idx="1411">
                  <c:v>16.951599999999999</c:v>
                </c:pt>
                <c:pt idx="1412">
                  <c:v>16.305199999999999</c:v>
                </c:pt>
                <c:pt idx="1413">
                  <c:v>16.533000000000001</c:v>
                </c:pt>
                <c:pt idx="1414">
                  <c:v>16.529299999999999</c:v>
                </c:pt>
                <c:pt idx="1415">
                  <c:v>16.527799999999999</c:v>
                </c:pt>
                <c:pt idx="1416">
                  <c:v>16.753399999999999</c:v>
                </c:pt>
                <c:pt idx="1417">
                  <c:v>16.791</c:v>
                </c:pt>
                <c:pt idx="1418">
                  <c:v>17.0078</c:v>
                </c:pt>
                <c:pt idx="1419">
                  <c:v>17.199300000000001</c:v>
                </c:pt>
                <c:pt idx="1420">
                  <c:v>17.195699999999999</c:v>
                </c:pt>
                <c:pt idx="1421">
                  <c:v>17.191400000000002</c:v>
                </c:pt>
                <c:pt idx="1422">
                  <c:v>17.186</c:v>
                </c:pt>
                <c:pt idx="1423">
                  <c:v>17.180399999999999</c:v>
                </c:pt>
                <c:pt idx="1424">
                  <c:v>17.0764</c:v>
                </c:pt>
                <c:pt idx="1425">
                  <c:v>16.981100000000001</c:v>
                </c:pt>
                <c:pt idx="1426">
                  <c:v>16.996700000000001</c:v>
                </c:pt>
                <c:pt idx="1427">
                  <c:v>17.259899999999998</c:v>
                </c:pt>
                <c:pt idx="1428">
                  <c:v>17.2563</c:v>
                </c:pt>
                <c:pt idx="1429">
                  <c:v>17.246600000000001</c:v>
                </c:pt>
                <c:pt idx="1430">
                  <c:v>17.442399999999999</c:v>
                </c:pt>
                <c:pt idx="1431">
                  <c:v>17.215</c:v>
                </c:pt>
                <c:pt idx="1432">
                  <c:v>17.020299999999999</c:v>
                </c:pt>
                <c:pt idx="1433">
                  <c:v>16.784099999999999</c:v>
                </c:pt>
                <c:pt idx="1434">
                  <c:v>16.8687</c:v>
                </c:pt>
                <c:pt idx="1435">
                  <c:v>16.8643</c:v>
                </c:pt>
                <c:pt idx="1436">
                  <c:v>16.860600000000002</c:v>
                </c:pt>
                <c:pt idx="1437">
                  <c:v>17.040500000000002</c:v>
                </c:pt>
                <c:pt idx="1438">
                  <c:v>17.077100000000002</c:v>
                </c:pt>
                <c:pt idx="1439">
                  <c:v>17.072900000000001</c:v>
                </c:pt>
                <c:pt idx="1440">
                  <c:v>17.145800000000001</c:v>
                </c:pt>
                <c:pt idx="1441">
                  <c:v>17.440000000000001</c:v>
                </c:pt>
                <c:pt idx="1442">
                  <c:v>17.436</c:v>
                </c:pt>
                <c:pt idx="1443">
                  <c:v>17.4313</c:v>
                </c:pt>
                <c:pt idx="1444">
                  <c:v>17.3962</c:v>
                </c:pt>
                <c:pt idx="1445">
                  <c:v>17.279699999999998</c:v>
                </c:pt>
                <c:pt idx="1446">
                  <c:v>17.175899999999999</c:v>
                </c:pt>
                <c:pt idx="1447">
                  <c:v>17.162700000000001</c:v>
                </c:pt>
                <c:pt idx="1448">
                  <c:v>17.185700000000001</c:v>
                </c:pt>
                <c:pt idx="1449">
                  <c:v>17.182099999999998</c:v>
                </c:pt>
                <c:pt idx="1450">
                  <c:v>17.177600000000002</c:v>
                </c:pt>
                <c:pt idx="1451">
                  <c:v>16.8855</c:v>
                </c:pt>
                <c:pt idx="1452">
                  <c:v>16.902799999999999</c:v>
                </c:pt>
                <c:pt idx="1453">
                  <c:v>16.867899999999999</c:v>
                </c:pt>
                <c:pt idx="1454">
                  <c:v>16.4345</c:v>
                </c:pt>
                <c:pt idx="1455">
                  <c:v>16.0791</c:v>
                </c:pt>
                <c:pt idx="1456">
                  <c:v>16.075399999999998</c:v>
                </c:pt>
                <c:pt idx="1457">
                  <c:v>16.071000000000002</c:v>
                </c:pt>
                <c:pt idx="1458">
                  <c:v>16.507899999999999</c:v>
                </c:pt>
                <c:pt idx="1459">
                  <c:v>16.226099999999999</c:v>
                </c:pt>
                <c:pt idx="1460">
                  <c:v>16.175000000000001</c:v>
                </c:pt>
                <c:pt idx="1461">
                  <c:v>16.393899999999999</c:v>
                </c:pt>
                <c:pt idx="1462">
                  <c:v>16.3901</c:v>
                </c:pt>
                <c:pt idx="1463">
                  <c:v>16.386299999999999</c:v>
                </c:pt>
                <c:pt idx="1464">
                  <c:v>16.382200000000001</c:v>
                </c:pt>
                <c:pt idx="1465">
                  <c:v>16.015599999999999</c:v>
                </c:pt>
                <c:pt idx="1466">
                  <c:v>16.212599999999998</c:v>
                </c:pt>
                <c:pt idx="1467">
                  <c:v>16.3977</c:v>
                </c:pt>
                <c:pt idx="1468">
                  <c:v>16.5137</c:v>
                </c:pt>
                <c:pt idx="1469">
                  <c:v>16.147400000000001</c:v>
                </c:pt>
                <c:pt idx="1470">
                  <c:v>16.143599999999999</c:v>
                </c:pt>
                <c:pt idx="1471">
                  <c:v>16.141500000000001</c:v>
                </c:pt>
                <c:pt idx="1472">
                  <c:v>16.188800000000001</c:v>
                </c:pt>
                <c:pt idx="1473">
                  <c:v>16.453499999999998</c:v>
                </c:pt>
                <c:pt idx="1474">
                  <c:v>16.3504</c:v>
                </c:pt>
                <c:pt idx="1475">
                  <c:v>16.4724</c:v>
                </c:pt>
                <c:pt idx="1476">
                  <c:v>16.424499999999998</c:v>
                </c:pt>
                <c:pt idx="1477">
                  <c:v>16.419599999999999</c:v>
                </c:pt>
                <c:pt idx="1478">
                  <c:v>16.420999999999999</c:v>
                </c:pt>
                <c:pt idx="1479">
                  <c:v>16.553699999999999</c:v>
                </c:pt>
                <c:pt idx="1480">
                  <c:v>16.7272</c:v>
                </c:pt>
                <c:pt idx="1481">
                  <c:v>16.726600000000001</c:v>
                </c:pt>
                <c:pt idx="1482">
                  <c:v>16.618099999999998</c:v>
                </c:pt>
                <c:pt idx="1483">
                  <c:v>16.470300000000002</c:v>
                </c:pt>
                <c:pt idx="1484">
                  <c:v>16.467099999999999</c:v>
                </c:pt>
                <c:pt idx="1485">
                  <c:v>16.459900000000001</c:v>
                </c:pt>
                <c:pt idx="1486">
                  <c:v>16.458600000000001</c:v>
                </c:pt>
                <c:pt idx="1487">
                  <c:v>16.229700000000001</c:v>
                </c:pt>
                <c:pt idx="1488">
                  <c:v>16.245000000000001</c:v>
                </c:pt>
                <c:pt idx="1489">
                  <c:v>16.372499999999999</c:v>
                </c:pt>
                <c:pt idx="1490">
                  <c:v>16.334099999999999</c:v>
                </c:pt>
                <c:pt idx="1491">
                  <c:v>16.329899999999999</c:v>
                </c:pt>
                <c:pt idx="1492">
                  <c:v>16.327000000000002</c:v>
                </c:pt>
                <c:pt idx="1493">
                  <c:v>16.1935</c:v>
                </c:pt>
                <c:pt idx="1494">
                  <c:v>16.223800000000001</c:v>
                </c:pt>
                <c:pt idx="1495">
                  <c:v>16.087900000000001</c:v>
                </c:pt>
                <c:pt idx="1496">
                  <c:v>16.053699999999999</c:v>
                </c:pt>
                <c:pt idx="1497">
                  <c:v>16.258900000000001</c:v>
                </c:pt>
                <c:pt idx="1498">
                  <c:v>16.2559</c:v>
                </c:pt>
                <c:pt idx="1499">
                  <c:v>16.247499999999999</c:v>
                </c:pt>
                <c:pt idx="1500">
                  <c:v>16.299700000000001</c:v>
                </c:pt>
                <c:pt idx="1501">
                  <c:v>16.288799999999998</c:v>
                </c:pt>
                <c:pt idx="1502">
                  <c:v>16.436599999999999</c:v>
                </c:pt>
                <c:pt idx="1503">
                  <c:v>16.573499999999999</c:v>
                </c:pt>
                <c:pt idx="1504">
                  <c:v>16.604299999999999</c:v>
                </c:pt>
                <c:pt idx="1505">
                  <c:v>16.599299999999999</c:v>
                </c:pt>
                <c:pt idx="1506">
                  <c:v>16.595700000000001</c:v>
                </c:pt>
                <c:pt idx="1507">
                  <c:v>16.600300000000001</c:v>
                </c:pt>
                <c:pt idx="1508">
                  <c:v>16.479600000000001</c:v>
                </c:pt>
                <c:pt idx="1509">
                  <c:v>16.541599999999999</c:v>
                </c:pt>
                <c:pt idx="1510">
                  <c:v>16.520399999999999</c:v>
                </c:pt>
                <c:pt idx="1511">
                  <c:v>16.473800000000001</c:v>
                </c:pt>
                <c:pt idx="1512">
                  <c:v>16.470199999999998</c:v>
                </c:pt>
                <c:pt idx="1513">
                  <c:v>16.465</c:v>
                </c:pt>
                <c:pt idx="1514">
                  <c:v>16.578099999999999</c:v>
                </c:pt>
                <c:pt idx="1515">
                  <c:v>16.512899999999998</c:v>
                </c:pt>
                <c:pt idx="1516">
                  <c:v>16.5581</c:v>
                </c:pt>
                <c:pt idx="1517">
                  <c:v>16.526199999999999</c:v>
                </c:pt>
                <c:pt idx="1518">
                  <c:v>16.482199999999999</c:v>
                </c:pt>
                <c:pt idx="1519">
                  <c:v>16.4785</c:v>
                </c:pt>
                <c:pt idx="1520">
                  <c:v>16.474799999999998</c:v>
                </c:pt>
                <c:pt idx="1521">
                  <c:v>16.4709</c:v>
                </c:pt>
                <c:pt idx="1522">
                  <c:v>16.278700000000001</c:v>
                </c:pt>
                <c:pt idx="1523">
                  <c:v>16.473400000000002</c:v>
                </c:pt>
                <c:pt idx="1524">
                  <c:v>16.371099999999998</c:v>
                </c:pt>
                <c:pt idx="1525">
                  <c:v>16.532800000000002</c:v>
                </c:pt>
                <c:pt idx="1526">
                  <c:v>16.529299999999999</c:v>
                </c:pt>
                <c:pt idx="1527">
                  <c:v>16.525600000000001</c:v>
                </c:pt>
                <c:pt idx="1528">
                  <c:v>16.591699999999999</c:v>
                </c:pt>
                <c:pt idx="1529">
                  <c:v>16.599900000000002</c:v>
                </c:pt>
                <c:pt idx="1530">
                  <c:v>16.7423</c:v>
                </c:pt>
                <c:pt idx="1531">
                  <c:v>16.729199999999999</c:v>
                </c:pt>
                <c:pt idx="1532">
                  <c:v>16.772200000000002</c:v>
                </c:pt>
                <c:pt idx="1533">
                  <c:v>16.7684</c:v>
                </c:pt>
                <c:pt idx="1534">
                  <c:v>16.764600000000002</c:v>
                </c:pt>
                <c:pt idx="1535">
                  <c:v>16.767499999999998</c:v>
                </c:pt>
                <c:pt idx="1536">
                  <c:v>16.7941</c:v>
                </c:pt>
                <c:pt idx="1537">
                  <c:v>16.7239</c:v>
                </c:pt>
                <c:pt idx="1538">
                  <c:v>16.752800000000001</c:v>
                </c:pt>
                <c:pt idx="1539">
                  <c:v>16.7302</c:v>
                </c:pt>
                <c:pt idx="1540">
                  <c:v>16.726500000000001</c:v>
                </c:pt>
                <c:pt idx="1541">
                  <c:v>16.723099999999999</c:v>
                </c:pt>
                <c:pt idx="1542">
                  <c:v>16.646899999999999</c:v>
                </c:pt>
                <c:pt idx="1543">
                  <c:v>16.572500000000002</c:v>
                </c:pt>
                <c:pt idx="1544">
                  <c:v>16.6035</c:v>
                </c:pt>
                <c:pt idx="1545">
                  <c:v>16.488900000000001</c:v>
                </c:pt>
                <c:pt idx="1546">
                  <c:v>16.517399999999999</c:v>
                </c:pt>
                <c:pt idx="1547">
                  <c:v>16.5138</c:v>
                </c:pt>
                <c:pt idx="1548">
                  <c:v>16.510200000000001</c:v>
                </c:pt>
                <c:pt idx="1549">
                  <c:v>16.273599999999998</c:v>
                </c:pt>
                <c:pt idx="1550">
                  <c:v>16.301200000000001</c:v>
                </c:pt>
                <c:pt idx="1551">
                  <c:v>16.1524</c:v>
                </c:pt>
                <c:pt idx="1552">
                  <c:v>16.241099999999999</c:v>
                </c:pt>
                <c:pt idx="1553">
                  <c:v>16.251799999999999</c:v>
                </c:pt>
                <c:pt idx="1554">
                  <c:v>16.2483</c:v>
                </c:pt>
                <c:pt idx="1555">
                  <c:v>16.244800000000001</c:v>
                </c:pt>
                <c:pt idx="1556">
                  <c:v>16.288</c:v>
                </c:pt>
                <c:pt idx="1557">
                  <c:v>16.206</c:v>
                </c:pt>
                <c:pt idx="1558">
                  <c:v>16.201599999999999</c:v>
                </c:pt>
                <c:pt idx="1559">
                  <c:v>16.338200000000001</c:v>
                </c:pt>
                <c:pt idx="1560">
                  <c:v>16.474399999999999</c:v>
                </c:pt>
                <c:pt idx="1561">
                  <c:v>16.470600000000001</c:v>
                </c:pt>
                <c:pt idx="1562">
                  <c:v>16.467700000000001</c:v>
                </c:pt>
                <c:pt idx="1563">
                  <c:v>16.608899999999998</c:v>
                </c:pt>
                <c:pt idx="1564">
                  <c:v>16.655899999999999</c:v>
                </c:pt>
                <c:pt idx="1565">
                  <c:v>16.532900000000001</c:v>
                </c:pt>
                <c:pt idx="1566">
                  <c:v>16.671399999999998</c:v>
                </c:pt>
                <c:pt idx="1567">
                  <c:v>16.683599999999998</c:v>
                </c:pt>
                <c:pt idx="1568">
                  <c:v>16.679300000000001</c:v>
                </c:pt>
                <c:pt idx="1569">
                  <c:v>16.674099999999999</c:v>
                </c:pt>
                <c:pt idx="1570">
                  <c:v>16.651599999999998</c:v>
                </c:pt>
                <c:pt idx="1571">
                  <c:v>16.714200000000002</c:v>
                </c:pt>
                <c:pt idx="1572">
                  <c:v>16.733699999999999</c:v>
                </c:pt>
                <c:pt idx="1573">
                  <c:v>16.648900000000001</c:v>
                </c:pt>
                <c:pt idx="1574">
                  <c:v>16.619</c:v>
                </c:pt>
                <c:pt idx="1575">
                  <c:v>16.615400000000001</c:v>
                </c:pt>
                <c:pt idx="1576">
                  <c:v>16.6114</c:v>
                </c:pt>
                <c:pt idx="1577">
                  <c:v>16.631599999999999</c:v>
                </c:pt>
                <c:pt idx="1578">
                  <c:v>16.709900000000001</c:v>
                </c:pt>
                <c:pt idx="1579">
                  <c:v>16.852</c:v>
                </c:pt>
                <c:pt idx="1580">
                  <c:v>16.813500000000001</c:v>
                </c:pt>
                <c:pt idx="1581">
                  <c:v>16.684899999999999</c:v>
                </c:pt>
                <c:pt idx="1582">
                  <c:v>16.681799999999999</c:v>
                </c:pt>
                <c:pt idx="1583">
                  <c:v>16.677199999999999</c:v>
                </c:pt>
                <c:pt idx="1584">
                  <c:v>16.577400000000001</c:v>
                </c:pt>
                <c:pt idx="1585">
                  <c:v>16.636399999999998</c:v>
                </c:pt>
                <c:pt idx="1586">
                  <c:v>16.605</c:v>
                </c:pt>
                <c:pt idx="1587">
                  <c:v>16.685300000000002</c:v>
                </c:pt>
                <c:pt idx="1588">
                  <c:v>16.767199999999999</c:v>
                </c:pt>
                <c:pt idx="1589">
                  <c:v>16.765000000000001</c:v>
                </c:pt>
                <c:pt idx="1590">
                  <c:v>16.757100000000001</c:v>
                </c:pt>
                <c:pt idx="1591">
                  <c:v>16.817299999999999</c:v>
                </c:pt>
                <c:pt idx="1592">
                  <c:v>16.862300000000001</c:v>
                </c:pt>
                <c:pt idx="1593">
                  <c:v>16.844799999999999</c:v>
                </c:pt>
                <c:pt idx="1594">
                  <c:v>16.819900000000001</c:v>
                </c:pt>
                <c:pt idx="1595">
                  <c:v>16.6936</c:v>
                </c:pt>
                <c:pt idx="1596">
                  <c:v>16.689399999999999</c:v>
                </c:pt>
                <c:pt idx="1597">
                  <c:v>16.6861</c:v>
                </c:pt>
                <c:pt idx="1598">
                  <c:v>16.619499999999999</c:v>
                </c:pt>
                <c:pt idx="1599">
                  <c:v>16.7163</c:v>
                </c:pt>
                <c:pt idx="1600">
                  <c:v>16.5809</c:v>
                </c:pt>
                <c:pt idx="1601">
                  <c:v>16.708100000000002</c:v>
                </c:pt>
                <c:pt idx="1602">
                  <c:v>16.7576</c:v>
                </c:pt>
                <c:pt idx="1603">
                  <c:v>16.753499999999999</c:v>
                </c:pt>
                <c:pt idx="1604">
                  <c:v>16.750599999999999</c:v>
                </c:pt>
                <c:pt idx="1605">
                  <c:v>16.788799999999998</c:v>
                </c:pt>
                <c:pt idx="1606">
                  <c:v>16.8217</c:v>
                </c:pt>
                <c:pt idx="1607">
                  <c:v>16.816199999999998</c:v>
                </c:pt>
                <c:pt idx="1608">
                  <c:v>16.782699999999998</c:v>
                </c:pt>
                <c:pt idx="1609">
                  <c:v>16.8843</c:v>
                </c:pt>
                <c:pt idx="1610">
                  <c:v>16.880500000000001</c:v>
                </c:pt>
                <c:pt idx="1611">
                  <c:v>16.8765</c:v>
                </c:pt>
                <c:pt idx="1612">
                  <c:v>17.002700000000001</c:v>
                </c:pt>
                <c:pt idx="1613">
                  <c:v>17.008800000000001</c:v>
                </c:pt>
                <c:pt idx="1614">
                  <c:v>17.102399999999999</c:v>
                </c:pt>
                <c:pt idx="1615">
                  <c:v>17.023499999999999</c:v>
                </c:pt>
                <c:pt idx="1616">
                  <c:v>17.024100000000001</c:v>
                </c:pt>
                <c:pt idx="1617">
                  <c:v>17.020199999999999</c:v>
                </c:pt>
                <c:pt idx="1618">
                  <c:v>17.016200000000001</c:v>
                </c:pt>
                <c:pt idx="1619">
                  <c:v>17.010400000000001</c:v>
                </c:pt>
                <c:pt idx="1620">
                  <c:v>16.972100000000001</c:v>
                </c:pt>
                <c:pt idx="1621">
                  <c:v>16.923200000000001</c:v>
                </c:pt>
                <c:pt idx="1622">
                  <c:v>16.8567</c:v>
                </c:pt>
                <c:pt idx="1623">
                  <c:v>16.813500000000001</c:v>
                </c:pt>
                <c:pt idx="1624">
                  <c:v>16.8096</c:v>
                </c:pt>
                <c:pt idx="1625">
                  <c:v>16.805599999999998</c:v>
                </c:pt>
                <c:pt idx="1626">
                  <c:v>16.832999999999998</c:v>
                </c:pt>
                <c:pt idx="1627">
                  <c:v>16.886500000000002</c:v>
                </c:pt>
                <c:pt idx="1628">
                  <c:v>16.8934</c:v>
                </c:pt>
                <c:pt idx="1629">
                  <c:v>16.974499999999999</c:v>
                </c:pt>
                <c:pt idx="1630">
                  <c:v>16.975000000000001</c:v>
                </c:pt>
                <c:pt idx="1631">
                  <c:v>16.971</c:v>
                </c:pt>
                <c:pt idx="1632">
                  <c:v>16.971599999999999</c:v>
                </c:pt>
                <c:pt idx="1633">
                  <c:v>16.877600000000001</c:v>
                </c:pt>
                <c:pt idx="1634">
                  <c:v>16.971900000000002</c:v>
                </c:pt>
                <c:pt idx="1635">
                  <c:v>16.9878</c:v>
                </c:pt>
                <c:pt idx="1636">
                  <c:v>17.114599999999999</c:v>
                </c:pt>
                <c:pt idx="1637">
                  <c:v>17.111699999999999</c:v>
                </c:pt>
                <c:pt idx="1638">
                  <c:v>17.107399999999998</c:v>
                </c:pt>
                <c:pt idx="1639">
                  <c:v>17.104099999999999</c:v>
                </c:pt>
                <c:pt idx="1640">
                  <c:v>16.946400000000001</c:v>
                </c:pt>
                <c:pt idx="1641">
                  <c:v>16.916899999999998</c:v>
                </c:pt>
                <c:pt idx="1642">
                  <c:v>16.859000000000002</c:v>
                </c:pt>
                <c:pt idx="1643">
                  <c:v>16.902799999999999</c:v>
                </c:pt>
                <c:pt idx="1644">
                  <c:v>16.897400000000001</c:v>
                </c:pt>
                <c:pt idx="1645">
                  <c:v>16.8932</c:v>
                </c:pt>
                <c:pt idx="1646">
                  <c:v>16.891500000000001</c:v>
                </c:pt>
                <c:pt idx="1647">
                  <c:v>16.941199999999998</c:v>
                </c:pt>
                <c:pt idx="1648">
                  <c:v>16.935400000000001</c:v>
                </c:pt>
                <c:pt idx="1649">
                  <c:v>16.946400000000001</c:v>
                </c:pt>
                <c:pt idx="1650">
                  <c:v>16.804099999999998</c:v>
                </c:pt>
                <c:pt idx="1651">
                  <c:v>16.706399999999999</c:v>
                </c:pt>
                <c:pt idx="1652">
                  <c:v>16.702400000000001</c:v>
                </c:pt>
                <c:pt idx="1653">
                  <c:v>16.699000000000002</c:v>
                </c:pt>
                <c:pt idx="1654">
                  <c:v>16.668199999999999</c:v>
                </c:pt>
                <c:pt idx="1655">
                  <c:v>16.637899999999998</c:v>
                </c:pt>
                <c:pt idx="1656">
                  <c:v>16.092600000000001</c:v>
                </c:pt>
                <c:pt idx="1657">
                  <c:v>15.7669</c:v>
                </c:pt>
                <c:pt idx="1658">
                  <c:v>15.9803</c:v>
                </c:pt>
                <c:pt idx="1659">
                  <c:v>15.9763</c:v>
                </c:pt>
                <c:pt idx="1660">
                  <c:v>15.972099999999999</c:v>
                </c:pt>
                <c:pt idx="1661">
                  <c:v>15.8813</c:v>
                </c:pt>
                <c:pt idx="1662">
                  <c:v>16.221699999999998</c:v>
                </c:pt>
                <c:pt idx="1663">
                  <c:v>16.214300000000001</c:v>
                </c:pt>
                <c:pt idx="1664">
                  <c:v>15.9747</c:v>
                </c:pt>
                <c:pt idx="1665">
                  <c:v>15.9666</c:v>
                </c:pt>
                <c:pt idx="1666">
                  <c:v>15.9625</c:v>
                </c:pt>
                <c:pt idx="1667">
                  <c:v>15.9597</c:v>
                </c:pt>
                <c:pt idx="1668">
                  <c:v>15.8835</c:v>
                </c:pt>
                <c:pt idx="1669">
                  <c:v>15.7906</c:v>
                </c:pt>
                <c:pt idx="1670">
                  <c:v>15.3017</c:v>
                </c:pt>
                <c:pt idx="1671">
                  <c:v>15.585000000000001</c:v>
                </c:pt>
                <c:pt idx="1672">
                  <c:v>15.321199999999999</c:v>
                </c:pt>
                <c:pt idx="1673">
                  <c:v>15.318</c:v>
                </c:pt>
                <c:pt idx="1674">
                  <c:v>15.315099999999999</c:v>
                </c:pt>
                <c:pt idx="1675">
                  <c:v>15.216200000000001</c:v>
                </c:pt>
                <c:pt idx="1676">
                  <c:v>15.462400000000001</c:v>
                </c:pt>
                <c:pt idx="1677">
                  <c:v>15.6303</c:v>
                </c:pt>
                <c:pt idx="1678">
                  <c:v>15.797000000000001</c:v>
                </c:pt>
                <c:pt idx="1679">
                  <c:v>15.725099999999999</c:v>
                </c:pt>
                <c:pt idx="1680">
                  <c:v>15.7247</c:v>
                </c:pt>
                <c:pt idx="1681">
                  <c:v>15.716100000000001</c:v>
                </c:pt>
                <c:pt idx="1682">
                  <c:v>15.801500000000001</c:v>
                </c:pt>
                <c:pt idx="1683">
                  <c:v>15.9056</c:v>
                </c:pt>
                <c:pt idx="1684">
                  <c:v>16.2437</c:v>
                </c:pt>
                <c:pt idx="1685">
                  <c:v>16.209299999999999</c:v>
                </c:pt>
                <c:pt idx="1686">
                  <c:v>16.064399999999999</c:v>
                </c:pt>
                <c:pt idx="1687">
                  <c:v>16.0608</c:v>
                </c:pt>
                <c:pt idx="1688">
                  <c:v>16.0608</c:v>
                </c:pt>
                <c:pt idx="1689">
                  <c:v>15.744</c:v>
                </c:pt>
                <c:pt idx="1690">
                  <c:v>15.7226</c:v>
                </c:pt>
                <c:pt idx="1691">
                  <c:v>15.6151</c:v>
                </c:pt>
                <c:pt idx="1692">
                  <c:v>15.787800000000001</c:v>
                </c:pt>
                <c:pt idx="1693">
                  <c:v>15.8314</c:v>
                </c:pt>
                <c:pt idx="1694">
                  <c:v>15.828200000000001</c:v>
                </c:pt>
                <c:pt idx="1695">
                  <c:v>15.8256</c:v>
                </c:pt>
                <c:pt idx="1696">
                  <c:v>15.575200000000001</c:v>
                </c:pt>
                <c:pt idx="1697">
                  <c:v>15.307600000000001</c:v>
                </c:pt>
                <c:pt idx="1698">
                  <c:v>15.353</c:v>
                </c:pt>
                <c:pt idx="1699">
                  <c:v>15.3504</c:v>
                </c:pt>
                <c:pt idx="1700">
                  <c:v>15.245900000000001</c:v>
                </c:pt>
                <c:pt idx="1701">
                  <c:v>15.242900000000001</c:v>
                </c:pt>
                <c:pt idx="1702">
                  <c:v>15.2492</c:v>
                </c:pt>
                <c:pt idx="1703">
                  <c:v>15.4879</c:v>
                </c:pt>
                <c:pt idx="1704">
                  <c:v>15.536300000000001</c:v>
                </c:pt>
                <c:pt idx="1705">
                  <c:v>15.8934</c:v>
                </c:pt>
                <c:pt idx="1706">
                  <c:v>15.857799999999999</c:v>
                </c:pt>
                <c:pt idx="1707">
                  <c:v>15.9848</c:v>
                </c:pt>
                <c:pt idx="1708">
                  <c:v>15.9816</c:v>
                </c:pt>
                <c:pt idx="1709">
                  <c:v>15.9787</c:v>
                </c:pt>
                <c:pt idx="1710">
                  <c:v>16.1709</c:v>
                </c:pt>
                <c:pt idx="1711">
                  <c:v>15.65</c:v>
                </c:pt>
                <c:pt idx="1712">
                  <c:v>15.648199999999999</c:v>
                </c:pt>
                <c:pt idx="1713">
                  <c:v>15.626300000000001</c:v>
                </c:pt>
                <c:pt idx="1714">
                  <c:v>15.2577</c:v>
                </c:pt>
                <c:pt idx="1715">
                  <c:v>15.2544</c:v>
                </c:pt>
                <c:pt idx="1716">
                  <c:v>15.2502</c:v>
                </c:pt>
                <c:pt idx="1717">
                  <c:v>15.3032</c:v>
                </c:pt>
                <c:pt idx="1718">
                  <c:v>15.297499999999999</c:v>
                </c:pt>
                <c:pt idx="1719">
                  <c:v>15.382</c:v>
                </c:pt>
                <c:pt idx="1720">
                  <c:v>15.380800000000001</c:v>
                </c:pt>
                <c:pt idx="1721">
                  <c:v>15.085000000000001</c:v>
                </c:pt>
                <c:pt idx="1722">
                  <c:v>15.085000000000001</c:v>
                </c:pt>
                <c:pt idx="1723">
                  <c:v>15.082800000000001</c:v>
                </c:pt>
                <c:pt idx="1724">
                  <c:v>14.768700000000001</c:v>
                </c:pt>
                <c:pt idx="1725">
                  <c:v>14.803900000000001</c:v>
                </c:pt>
                <c:pt idx="1726">
                  <c:v>14.6053</c:v>
                </c:pt>
                <c:pt idx="1727">
                  <c:v>14.3665</c:v>
                </c:pt>
                <c:pt idx="1728">
                  <c:v>14.097099999999999</c:v>
                </c:pt>
                <c:pt idx="1729">
                  <c:v>14.095599999999999</c:v>
                </c:pt>
                <c:pt idx="1730">
                  <c:v>14.0929</c:v>
                </c:pt>
                <c:pt idx="1731">
                  <c:v>13.685499999999999</c:v>
                </c:pt>
                <c:pt idx="1732">
                  <c:v>13.683</c:v>
                </c:pt>
                <c:pt idx="1733">
                  <c:v>14.359400000000001</c:v>
                </c:pt>
                <c:pt idx="1734">
                  <c:v>14.476800000000001</c:v>
                </c:pt>
                <c:pt idx="1735">
                  <c:v>14.456799999999999</c:v>
                </c:pt>
                <c:pt idx="1736">
                  <c:v>14.4541</c:v>
                </c:pt>
                <c:pt idx="1737">
                  <c:v>14.451599999999999</c:v>
                </c:pt>
                <c:pt idx="1738">
                  <c:v>14.574299999999999</c:v>
                </c:pt>
                <c:pt idx="1739">
                  <c:v>14.5708</c:v>
                </c:pt>
                <c:pt idx="1740">
                  <c:v>14.6092</c:v>
                </c:pt>
                <c:pt idx="1741">
                  <c:v>14.266999999999999</c:v>
                </c:pt>
                <c:pt idx="1742">
                  <c:v>14.789899999999999</c:v>
                </c:pt>
                <c:pt idx="1743">
                  <c:v>14.789099999999999</c:v>
                </c:pt>
                <c:pt idx="1744">
                  <c:v>14.8002</c:v>
                </c:pt>
                <c:pt idx="1745">
                  <c:v>14.915699999999999</c:v>
                </c:pt>
                <c:pt idx="1746">
                  <c:v>15.0725</c:v>
                </c:pt>
                <c:pt idx="1747">
                  <c:v>15.164</c:v>
                </c:pt>
                <c:pt idx="1748">
                  <c:v>15.2293</c:v>
                </c:pt>
                <c:pt idx="1749">
                  <c:v>15.2483</c:v>
                </c:pt>
                <c:pt idx="1750">
                  <c:v>15.244400000000001</c:v>
                </c:pt>
                <c:pt idx="1751">
                  <c:v>15.246</c:v>
                </c:pt>
                <c:pt idx="1752">
                  <c:v>15.168799999999999</c:v>
                </c:pt>
                <c:pt idx="1753">
                  <c:v>15.3371</c:v>
                </c:pt>
                <c:pt idx="1754">
                  <c:v>15.3713</c:v>
                </c:pt>
                <c:pt idx="1755">
                  <c:v>15.4838</c:v>
                </c:pt>
                <c:pt idx="1756">
                  <c:v>15.7187</c:v>
                </c:pt>
                <c:pt idx="1757">
                  <c:v>15.715</c:v>
                </c:pt>
                <c:pt idx="1758">
                  <c:v>15.7097</c:v>
                </c:pt>
                <c:pt idx="1759">
                  <c:v>15.704800000000001</c:v>
                </c:pt>
                <c:pt idx="1760">
                  <c:v>15.486000000000001</c:v>
                </c:pt>
                <c:pt idx="1761">
                  <c:v>15.5197</c:v>
                </c:pt>
                <c:pt idx="1762">
                  <c:v>15.5562</c:v>
                </c:pt>
                <c:pt idx="1763">
                  <c:v>15.6976</c:v>
                </c:pt>
                <c:pt idx="1764">
                  <c:v>15.6938</c:v>
                </c:pt>
                <c:pt idx="1765">
                  <c:v>15.6915</c:v>
                </c:pt>
                <c:pt idx="1766">
                  <c:v>15.575100000000001</c:v>
                </c:pt>
                <c:pt idx="1767">
                  <c:v>15.5771</c:v>
                </c:pt>
                <c:pt idx="1768">
                  <c:v>15.844900000000001</c:v>
                </c:pt>
                <c:pt idx="1769">
                  <c:v>16.000599999999999</c:v>
                </c:pt>
                <c:pt idx="1770">
                  <c:v>16.0441</c:v>
                </c:pt>
                <c:pt idx="1771">
                  <c:v>16.040900000000001</c:v>
                </c:pt>
                <c:pt idx="1772">
                  <c:v>16.04</c:v>
                </c:pt>
                <c:pt idx="1773">
                  <c:v>16.142399999999999</c:v>
                </c:pt>
                <c:pt idx="1774">
                  <c:v>16.226099999999999</c:v>
                </c:pt>
                <c:pt idx="1775">
                  <c:v>16.1965</c:v>
                </c:pt>
                <c:pt idx="1776">
                  <c:v>16.0442</c:v>
                </c:pt>
                <c:pt idx="1777">
                  <c:v>16.052099999999999</c:v>
                </c:pt>
                <c:pt idx="1778">
                  <c:v>16.047999999999998</c:v>
                </c:pt>
                <c:pt idx="1779">
                  <c:v>16.0442</c:v>
                </c:pt>
                <c:pt idx="1780">
                  <c:v>16.054300000000001</c:v>
                </c:pt>
                <c:pt idx="1781">
                  <c:v>16.2546</c:v>
                </c:pt>
                <c:pt idx="1782">
                  <c:v>16.301500000000001</c:v>
                </c:pt>
                <c:pt idx="1783">
                  <c:v>16.269400000000001</c:v>
                </c:pt>
                <c:pt idx="1784">
                  <c:v>16.503399999999999</c:v>
                </c:pt>
                <c:pt idx="1785">
                  <c:v>16.498699999999999</c:v>
                </c:pt>
                <c:pt idx="1786">
                  <c:v>16.494800000000001</c:v>
                </c:pt>
                <c:pt idx="1787">
                  <c:v>16.492100000000001</c:v>
                </c:pt>
                <c:pt idx="1788">
                  <c:v>16.5244</c:v>
                </c:pt>
                <c:pt idx="1789">
                  <c:v>16.555700000000002</c:v>
                </c:pt>
                <c:pt idx="1790">
                  <c:v>16.506699999999999</c:v>
                </c:pt>
                <c:pt idx="1791">
                  <c:v>16.6157</c:v>
                </c:pt>
                <c:pt idx="1792">
                  <c:v>16.613399999999999</c:v>
                </c:pt>
                <c:pt idx="1793">
                  <c:v>16.609300000000001</c:v>
                </c:pt>
                <c:pt idx="1794">
                  <c:v>16.627300000000002</c:v>
                </c:pt>
                <c:pt idx="1795">
                  <c:v>16.6097</c:v>
                </c:pt>
                <c:pt idx="1796">
                  <c:v>16.594100000000001</c:v>
                </c:pt>
                <c:pt idx="1797">
                  <c:v>16.496400000000001</c:v>
                </c:pt>
                <c:pt idx="1798">
                  <c:v>16.606400000000001</c:v>
                </c:pt>
                <c:pt idx="1799">
                  <c:v>16.601800000000001</c:v>
                </c:pt>
                <c:pt idx="1800">
                  <c:v>16.597999999999999</c:v>
                </c:pt>
                <c:pt idx="1801">
                  <c:v>16.535299999999999</c:v>
                </c:pt>
                <c:pt idx="1802">
                  <c:v>16.515599999999999</c:v>
                </c:pt>
                <c:pt idx="1803">
                  <c:v>16.4025</c:v>
                </c:pt>
                <c:pt idx="1804">
                  <c:v>16.2622</c:v>
                </c:pt>
                <c:pt idx="1805">
                  <c:v>16.221399999999999</c:v>
                </c:pt>
                <c:pt idx="1806">
                  <c:v>16.217199999999998</c:v>
                </c:pt>
                <c:pt idx="1807">
                  <c:v>16.213000000000001</c:v>
                </c:pt>
                <c:pt idx="1808">
                  <c:v>16.445699999999999</c:v>
                </c:pt>
                <c:pt idx="1809">
                  <c:v>16.496400000000001</c:v>
                </c:pt>
                <c:pt idx="1810">
                  <c:v>16.610299999999999</c:v>
                </c:pt>
                <c:pt idx="1811">
                  <c:v>16.601299999999998</c:v>
                </c:pt>
                <c:pt idx="1812">
                  <c:v>16.686399999999999</c:v>
                </c:pt>
                <c:pt idx="1813">
                  <c:v>16.681999999999999</c:v>
                </c:pt>
                <c:pt idx="1814">
                  <c:v>16.678599999999999</c:v>
                </c:pt>
                <c:pt idx="1815">
                  <c:v>16.622800000000002</c:v>
                </c:pt>
                <c:pt idx="1816">
                  <c:v>16.612100000000002</c:v>
                </c:pt>
                <c:pt idx="1817">
                  <c:v>16.567599999999999</c:v>
                </c:pt>
                <c:pt idx="1818">
                  <c:v>16.752600000000001</c:v>
                </c:pt>
                <c:pt idx="1819">
                  <c:v>16.430199999999999</c:v>
                </c:pt>
                <c:pt idx="1820">
                  <c:v>16.4255</c:v>
                </c:pt>
                <c:pt idx="1821">
                  <c:v>16.420300000000001</c:v>
                </c:pt>
                <c:pt idx="1822">
                  <c:v>16.404900000000001</c:v>
                </c:pt>
                <c:pt idx="1823">
                  <c:v>16.521000000000001</c:v>
                </c:pt>
                <c:pt idx="1824">
                  <c:v>16.446200000000001</c:v>
                </c:pt>
                <c:pt idx="1825">
                  <c:v>16.504300000000001</c:v>
                </c:pt>
                <c:pt idx="1826">
                  <c:v>16.6157</c:v>
                </c:pt>
                <c:pt idx="1827">
                  <c:v>16.6112</c:v>
                </c:pt>
                <c:pt idx="1828">
                  <c:v>16.607199999999999</c:v>
                </c:pt>
                <c:pt idx="1829">
                  <c:v>16.803899999999999</c:v>
                </c:pt>
                <c:pt idx="1830">
                  <c:v>16.794799999999999</c:v>
                </c:pt>
                <c:pt idx="1831">
                  <c:v>16.851500000000001</c:v>
                </c:pt>
                <c:pt idx="1832">
                  <c:v>16.870899999999999</c:v>
                </c:pt>
                <c:pt idx="1833">
                  <c:v>16.9482</c:v>
                </c:pt>
                <c:pt idx="1834">
                  <c:v>16.943999999999999</c:v>
                </c:pt>
                <c:pt idx="1835">
                  <c:v>16.940100000000001</c:v>
                </c:pt>
                <c:pt idx="1836">
                  <c:v>16.962599999999998</c:v>
                </c:pt>
                <c:pt idx="1837">
                  <c:v>16.857399999999998</c:v>
                </c:pt>
                <c:pt idx="1838">
                  <c:v>16.914899999999999</c:v>
                </c:pt>
                <c:pt idx="1839">
                  <c:v>16.9131</c:v>
                </c:pt>
                <c:pt idx="1840">
                  <c:v>17.022200000000002</c:v>
                </c:pt>
                <c:pt idx="1841">
                  <c:v>17.017499999999998</c:v>
                </c:pt>
                <c:pt idx="1842">
                  <c:v>17.013400000000001</c:v>
                </c:pt>
                <c:pt idx="1843">
                  <c:v>16.9846</c:v>
                </c:pt>
                <c:pt idx="1844">
                  <c:v>16.989899999999999</c:v>
                </c:pt>
                <c:pt idx="1845">
                  <c:v>16.944700000000001</c:v>
                </c:pt>
                <c:pt idx="1846">
                  <c:v>16.969200000000001</c:v>
                </c:pt>
                <c:pt idx="1847">
                  <c:v>16.964200000000002</c:v>
                </c:pt>
                <c:pt idx="1848">
                  <c:v>16.959499999999998</c:v>
                </c:pt>
                <c:pt idx="1849">
                  <c:v>16.953800000000001</c:v>
                </c:pt>
                <c:pt idx="1850">
                  <c:v>16.951599999999999</c:v>
                </c:pt>
                <c:pt idx="1851">
                  <c:v>17.091899999999999</c:v>
                </c:pt>
                <c:pt idx="1852">
                  <c:v>17.035699999999999</c:v>
                </c:pt>
                <c:pt idx="1853">
                  <c:v>17.017499999999998</c:v>
                </c:pt>
                <c:pt idx="1854">
                  <c:v>17.1038</c:v>
                </c:pt>
                <c:pt idx="1855">
                  <c:v>17.0992</c:v>
                </c:pt>
                <c:pt idx="1856">
                  <c:v>17.096699999999998</c:v>
                </c:pt>
                <c:pt idx="1857">
                  <c:v>17.1127</c:v>
                </c:pt>
                <c:pt idx="1858">
                  <c:v>17.129899999999999</c:v>
                </c:pt>
                <c:pt idx="1859">
                  <c:v>16.985399999999998</c:v>
                </c:pt>
                <c:pt idx="1860">
                  <c:v>16.946200000000001</c:v>
                </c:pt>
                <c:pt idx="1861">
                  <c:v>17.1037</c:v>
                </c:pt>
                <c:pt idx="1862">
                  <c:v>17.099399999999999</c:v>
                </c:pt>
                <c:pt idx="1863">
                  <c:v>17.094799999999999</c:v>
                </c:pt>
                <c:pt idx="1864">
                  <c:v>17.005600000000001</c:v>
                </c:pt>
                <c:pt idx="1865">
                  <c:v>16.7315</c:v>
                </c:pt>
                <c:pt idx="1866">
                  <c:v>16.7073</c:v>
                </c:pt>
                <c:pt idx="1867">
                  <c:v>16.662800000000001</c:v>
                </c:pt>
                <c:pt idx="1868">
                  <c:v>16.7257</c:v>
                </c:pt>
                <c:pt idx="1869">
                  <c:v>16.7209</c:v>
                </c:pt>
                <c:pt idx="1870">
                  <c:v>16.718900000000001</c:v>
                </c:pt>
                <c:pt idx="1871">
                  <c:v>16.309799999999999</c:v>
                </c:pt>
                <c:pt idx="1872">
                  <c:v>16.439599999999999</c:v>
                </c:pt>
                <c:pt idx="1873">
                  <c:v>16.530999999999999</c:v>
                </c:pt>
                <c:pt idx="1874">
                  <c:v>16.679500000000001</c:v>
                </c:pt>
                <c:pt idx="1875">
                  <c:v>16.5791</c:v>
                </c:pt>
                <c:pt idx="1876">
                  <c:v>16.573399999999999</c:v>
                </c:pt>
                <c:pt idx="1877">
                  <c:v>16.5702</c:v>
                </c:pt>
                <c:pt idx="1878">
                  <c:v>16.456099999999999</c:v>
                </c:pt>
                <c:pt idx="1879">
                  <c:v>16.593699999999998</c:v>
                </c:pt>
                <c:pt idx="1880">
                  <c:v>16.5425</c:v>
                </c:pt>
                <c:pt idx="1881">
                  <c:v>16.3476</c:v>
                </c:pt>
                <c:pt idx="1882">
                  <c:v>16.368300000000001</c:v>
                </c:pt>
                <c:pt idx="1883">
                  <c:v>16.363199999999999</c:v>
                </c:pt>
                <c:pt idx="1884">
                  <c:v>16.358799999999999</c:v>
                </c:pt>
                <c:pt idx="1885">
                  <c:v>16.3582</c:v>
                </c:pt>
                <c:pt idx="1886">
                  <c:v>16.2239</c:v>
                </c:pt>
                <c:pt idx="1887">
                  <c:v>16.107600000000001</c:v>
                </c:pt>
                <c:pt idx="1888">
                  <c:v>16.138500000000001</c:v>
                </c:pt>
                <c:pt idx="1889">
                  <c:v>15.9238</c:v>
                </c:pt>
                <c:pt idx="1890">
                  <c:v>15.9194</c:v>
                </c:pt>
                <c:pt idx="1891">
                  <c:v>15.9176</c:v>
                </c:pt>
                <c:pt idx="1892">
                  <c:v>15.8718</c:v>
                </c:pt>
                <c:pt idx="1893">
                  <c:v>16.213100000000001</c:v>
                </c:pt>
                <c:pt idx="1894">
                  <c:v>16.346900000000002</c:v>
                </c:pt>
                <c:pt idx="1895">
                  <c:v>16.4513</c:v>
                </c:pt>
                <c:pt idx="1896">
                  <c:v>16.624600000000001</c:v>
                </c:pt>
                <c:pt idx="1897">
                  <c:v>16.620100000000001</c:v>
                </c:pt>
                <c:pt idx="1898">
                  <c:v>16.617799999999999</c:v>
                </c:pt>
                <c:pt idx="1899">
                  <c:v>16.6876</c:v>
                </c:pt>
                <c:pt idx="1900">
                  <c:v>16.683599999999998</c:v>
                </c:pt>
                <c:pt idx="1901">
                  <c:v>16.6449</c:v>
                </c:pt>
                <c:pt idx="1902">
                  <c:v>16.723800000000001</c:v>
                </c:pt>
                <c:pt idx="1903">
                  <c:v>16.697399999999998</c:v>
                </c:pt>
                <c:pt idx="1904">
                  <c:v>16.7026</c:v>
                </c:pt>
                <c:pt idx="1905">
                  <c:v>16.698899999999998</c:v>
                </c:pt>
                <c:pt idx="1906">
                  <c:v>16.726800000000001</c:v>
                </c:pt>
                <c:pt idx="1907">
                  <c:v>16.8749</c:v>
                </c:pt>
                <c:pt idx="1908">
                  <c:v>16.919</c:v>
                </c:pt>
                <c:pt idx="1909">
                  <c:v>17.084099999999999</c:v>
                </c:pt>
                <c:pt idx="1910">
                  <c:v>17.063600000000001</c:v>
                </c:pt>
                <c:pt idx="1911">
                  <c:v>17.059000000000001</c:v>
                </c:pt>
                <c:pt idx="1912">
                  <c:v>17.0562</c:v>
                </c:pt>
                <c:pt idx="1913">
                  <c:v>16.991499999999998</c:v>
                </c:pt>
                <c:pt idx="1914">
                  <c:v>16.825700000000001</c:v>
                </c:pt>
                <c:pt idx="1915">
                  <c:v>16.814699999999998</c:v>
                </c:pt>
                <c:pt idx="1916">
                  <c:v>16.883700000000001</c:v>
                </c:pt>
                <c:pt idx="1917">
                  <c:v>16.9773</c:v>
                </c:pt>
                <c:pt idx="1918">
                  <c:v>16.972899999999999</c:v>
                </c:pt>
                <c:pt idx="1919">
                  <c:v>16.968599999999999</c:v>
                </c:pt>
                <c:pt idx="1920">
                  <c:v>17.112300000000001</c:v>
                </c:pt>
                <c:pt idx="1921">
                  <c:v>17.157</c:v>
                </c:pt>
                <c:pt idx="1922">
                  <c:v>17.2806</c:v>
                </c:pt>
                <c:pt idx="1923">
                  <c:v>17.2758</c:v>
                </c:pt>
                <c:pt idx="1924">
                  <c:v>17.243600000000001</c:v>
                </c:pt>
                <c:pt idx="1925">
                  <c:v>17.239000000000001</c:v>
                </c:pt>
                <c:pt idx="1926">
                  <c:v>17.2363</c:v>
                </c:pt>
                <c:pt idx="1927">
                  <c:v>17.1602</c:v>
                </c:pt>
                <c:pt idx="1928">
                  <c:v>17.184699999999999</c:v>
                </c:pt>
                <c:pt idx="1929">
                  <c:v>17.259599999999999</c:v>
                </c:pt>
                <c:pt idx="1930">
                  <c:v>17.302299999999999</c:v>
                </c:pt>
                <c:pt idx="1931">
                  <c:v>17.3779</c:v>
                </c:pt>
                <c:pt idx="1932">
                  <c:v>17.373200000000001</c:v>
                </c:pt>
                <c:pt idx="1933">
                  <c:v>17.369</c:v>
                </c:pt>
                <c:pt idx="1934">
                  <c:v>17.3767</c:v>
                </c:pt>
                <c:pt idx="1935">
                  <c:v>17.319700000000001</c:v>
                </c:pt>
                <c:pt idx="1936">
                  <c:v>17.200099999999999</c:v>
                </c:pt>
                <c:pt idx="1937">
                  <c:v>17.264800000000001</c:v>
                </c:pt>
                <c:pt idx="1938">
                  <c:v>17.151900000000001</c:v>
                </c:pt>
                <c:pt idx="1939">
                  <c:v>17.148</c:v>
                </c:pt>
                <c:pt idx="1940">
                  <c:v>17.143999999999998</c:v>
                </c:pt>
                <c:pt idx="1941">
                  <c:v>17.191600000000001</c:v>
                </c:pt>
                <c:pt idx="1942">
                  <c:v>17.3034</c:v>
                </c:pt>
                <c:pt idx="1943">
                  <c:v>17.376300000000001</c:v>
                </c:pt>
                <c:pt idx="1944">
                  <c:v>17.305299999999999</c:v>
                </c:pt>
                <c:pt idx="1945">
                  <c:v>17.437000000000001</c:v>
                </c:pt>
                <c:pt idx="1946">
                  <c:v>17.432099999999998</c:v>
                </c:pt>
                <c:pt idx="1947">
                  <c:v>17.4297</c:v>
                </c:pt>
                <c:pt idx="1948">
                  <c:v>17.395099999999999</c:v>
                </c:pt>
                <c:pt idx="1949">
                  <c:v>17.3477</c:v>
                </c:pt>
                <c:pt idx="1950">
                  <c:v>17.1434</c:v>
                </c:pt>
                <c:pt idx="1951">
                  <c:v>17.0077</c:v>
                </c:pt>
                <c:pt idx="1952">
                  <c:v>16.892900000000001</c:v>
                </c:pt>
                <c:pt idx="1953">
                  <c:v>16.895299999999999</c:v>
                </c:pt>
                <c:pt idx="1954">
                  <c:v>16.8962</c:v>
                </c:pt>
                <c:pt idx="1955">
                  <c:v>16.398599999999998</c:v>
                </c:pt>
                <c:pt idx="1956">
                  <c:v>16.623200000000001</c:v>
                </c:pt>
                <c:pt idx="1957">
                  <c:v>16.632300000000001</c:v>
                </c:pt>
                <c:pt idx="1958">
                  <c:v>16.944099999999999</c:v>
                </c:pt>
                <c:pt idx="1959">
                  <c:v>16.8278</c:v>
                </c:pt>
                <c:pt idx="1960">
                  <c:v>16.8232</c:v>
                </c:pt>
                <c:pt idx="1961">
                  <c:v>16.8187</c:v>
                </c:pt>
                <c:pt idx="1962">
                  <c:v>16.618500000000001</c:v>
                </c:pt>
                <c:pt idx="1963">
                  <c:v>16.864100000000001</c:v>
                </c:pt>
                <c:pt idx="1964">
                  <c:v>16.375900000000001</c:v>
                </c:pt>
                <c:pt idx="1965">
                  <c:v>16.417000000000002</c:v>
                </c:pt>
                <c:pt idx="1966">
                  <c:v>16.6295</c:v>
                </c:pt>
                <c:pt idx="1967">
                  <c:v>16.605799999999999</c:v>
                </c:pt>
                <c:pt idx="1968">
                  <c:v>16.6038</c:v>
                </c:pt>
                <c:pt idx="1969">
                  <c:v>16.804600000000001</c:v>
                </c:pt>
                <c:pt idx="1970">
                  <c:v>16.673200000000001</c:v>
                </c:pt>
                <c:pt idx="1971">
                  <c:v>16.805299999999999</c:v>
                </c:pt>
                <c:pt idx="1972">
                  <c:v>16.798500000000001</c:v>
                </c:pt>
                <c:pt idx="1973">
                  <c:v>16.3583</c:v>
                </c:pt>
                <c:pt idx="1974">
                  <c:v>16.354600000000001</c:v>
                </c:pt>
                <c:pt idx="1975">
                  <c:v>16.350899999999999</c:v>
                </c:pt>
                <c:pt idx="1976">
                  <c:v>16.5259</c:v>
                </c:pt>
                <c:pt idx="1977">
                  <c:v>16.468699999999998</c:v>
                </c:pt>
                <c:pt idx="1978">
                  <c:v>16.575800000000001</c:v>
                </c:pt>
                <c:pt idx="1979">
                  <c:v>16.787199999999999</c:v>
                </c:pt>
                <c:pt idx="1980">
                  <c:v>16.789400000000001</c:v>
                </c:pt>
                <c:pt idx="1981">
                  <c:v>16.785299999999999</c:v>
                </c:pt>
                <c:pt idx="1982">
                  <c:v>16.781400000000001</c:v>
                </c:pt>
                <c:pt idx="1983">
                  <c:v>16.7773</c:v>
                </c:pt>
                <c:pt idx="1984">
                  <c:v>16.6584</c:v>
                </c:pt>
                <c:pt idx="1985">
                  <c:v>16.834900000000001</c:v>
                </c:pt>
                <c:pt idx="1986">
                  <c:v>17.067900000000002</c:v>
                </c:pt>
                <c:pt idx="1987">
                  <c:v>17.075800000000001</c:v>
                </c:pt>
                <c:pt idx="1988">
                  <c:v>17.072099999999999</c:v>
                </c:pt>
                <c:pt idx="1989">
                  <c:v>17.0687</c:v>
                </c:pt>
                <c:pt idx="1990">
                  <c:v>17.032499999999999</c:v>
                </c:pt>
                <c:pt idx="1991">
                  <c:v>17.046900000000001</c:v>
                </c:pt>
                <c:pt idx="1992">
                  <c:v>17.172999999999998</c:v>
                </c:pt>
                <c:pt idx="1993">
                  <c:v>17.2255</c:v>
                </c:pt>
                <c:pt idx="1994">
                  <c:v>17.191800000000001</c:v>
                </c:pt>
                <c:pt idx="1995">
                  <c:v>17.1875</c:v>
                </c:pt>
                <c:pt idx="1996">
                  <c:v>17.184000000000001</c:v>
                </c:pt>
                <c:pt idx="1997">
                  <c:v>17.126300000000001</c:v>
                </c:pt>
                <c:pt idx="1998">
                  <c:v>17.168900000000001</c:v>
                </c:pt>
                <c:pt idx="1999">
                  <c:v>17.180099999999999</c:v>
                </c:pt>
                <c:pt idx="2000">
                  <c:v>17.174099999999999</c:v>
                </c:pt>
                <c:pt idx="2001">
                  <c:v>17.086600000000001</c:v>
                </c:pt>
                <c:pt idx="2002">
                  <c:v>17.0825</c:v>
                </c:pt>
                <c:pt idx="2003">
                  <c:v>17.0807</c:v>
                </c:pt>
                <c:pt idx="2004">
                  <c:v>17.025600000000001</c:v>
                </c:pt>
                <c:pt idx="2005">
                  <c:v>16.878</c:v>
                </c:pt>
                <c:pt idx="2006">
                  <c:v>16.9846</c:v>
                </c:pt>
                <c:pt idx="2007">
                  <c:v>16.9434</c:v>
                </c:pt>
                <c:pt idx="2008">
                  <c:v>16.851199999999999</c:v>
                </c:pt>
                <c:pt idx="2009">
                  <c:v>16.847100000000001</c:v>
                </c:pt>
                <c:pt idx="2010">
                  <c:v>16.843599999999999</c:v>
                </c:pt>
                <c:pt idx="2011">
                  <c:v>16.9329</c:v>
                </c:pt>
                <c:pt idx="2012">
                  <c:v>16.722899999999999</c:v>
                </c:pt>
                <c:pt idx="2013">
                  <c:v>16.428699999999999</c:v>
                </c:pt>
                <c:pt idx="2014">
                  <c:v>16.549800000000001</c:v>
                </c:pt>
                <c:pt idx="2015">
                  <c:v>16.7896</c:v>
                </c:pt>
                <c:pt idx="2016">
                  <c:v>16.785699999999999</c:v>
                </c:pt>
                <c:pt idx="2017">
                  <c:v>16.779599999999999</c:v>
                </c:pt>
                <c:pt idx="2018">
                  <c:v>16.709900000000001</c:v>
                </c:pt>
                <c:pt idx="2019">
                  <c:v>16.4541</c:v>
                </c:pt>
                <c:pt idx="2020">
                  <c:v>16.6128</c:v>
                </c:pt>
                <c:pt idx="2021">
                  <c:v>16.7211</c:v>
                </c:pt>
                <c:pt idx="2022">
                  <c:v>16.904599999999999</c:v>
                </c:pt>
                <c:pt idx="2023">
                  <c:v>16.9025</c:v>
                </c:pt>
                <c:pt idx="2024">
                  <c:v>16.8995</c:v>
                </c:pt>
                <c:pt idx="2025">
                  <c:v>16.8858</c:v>
                </c:pt>
                <c:pt idx="2026">
                  <c:v>17.056100000000001</c:v>
                </c:pt>
                <c:pt idx="2027">
                  <c:v>17.0305</c:v>
                </c:pt>
                <c:pt idx="2028">
                  <c:v>17.1205</c:v>
                </c:pt>
                <c:pt idx="2029">
                  <c:v>17.063300000000002</c:v>
                </c:pt>
                <c:pt idx="2030">
                  <c:v>17.061800000000002</c:v>
                </c:pt>
                <c:pt idx="2031">
                  <c:v>17.0581</c:v>
                </c:pt>
                <c:pt idx="2032">
                  <c:v>17.1814</c:v>
                </c:pt>
                <c:pt idx="2033">
                  <c:v>17.120200000000001</c:v>
                </c:pt>
                <c:pt idx="2034">
                  <c:v>17.165600000000001</c:v>
                </c:pt>
                <c:pt idx="2035">
                  <c:v>17.2044</c:v>
                </c:pt>
                <c:pt idx="2036">
                  <c:v>17.288699999999999</c:v>
                </c:pt>
                <c:pt idx="2037">
                  <c:v>17.285299999999999</c:v>
                </c:pt>
                <c:pt idx="2038">
                  <c:v>17.281600000000001</c:v>
                </c:pt>
                <c:pt idx="2039">
                  <c:v>17.401299999999999</c:v>
                </c:pt>
                <c:pt idx="2040">
                  <c:v>17.3689</c:v>
                </c:pt>
                <c:pt idx="2041">
                  <c:v>17.425599999999999</c:v>
                </c:pt>
                <c:pt idx="2042">
                  <c:v>17.374700000000001</c:v>
                </c:pt>
                <c:pt idx="2043">
                  <c:v>17.552199999999999</c:v>
                </c:pt>
                <c:pt idx="2044">
                  <c:v>17.548100000000002</c:v>
                </c:pt>
                <c:pt idx="2045">
                  <c:v>17.540099999999999</c:v>
                </c:pt>
                <c:pt idx="2046">
                  <c:v>17.6129</c:v>
                </c:pt>
                <c:pt idx="2047">
                  <c:v>17.5913</c:v>
                </c:pt>
                <c:pt idx="2048">
                  <c:v>17.6082</c:v>
                </c:pt>
                <c:pt idx="2049">
                  <c:v>17.6557</c:v>
                </c:pt>
                <c:pt idx="2050">
                  <c:v>17.698699999999999</c:v>
                </c:pt>
                <c:pt idx="2051">
                  <c:v>17.695900000000002</c:v>
                </c:pt>
                <c:pt idx="2052">
                  <c:v>17.6934</c:v>
                </c:pt>
                <c:pt idx="2053">
                  <c:v>17.663699999999999</c:v>
                </c:pt>
                <c:pt idx="2054">
                  <c:v>17.695799999999998</c:v>
                </c:pt>
                <c:pt idx="2055">
                  <c:v>17.705300000000001</c:v>
                </c:pt>
                <c:pt idx="2056">
                  <c:v>17.714300000000001</c:v>
                </c:pt>
                <c:pt idx="2057">
                  <c:v>17.837</c:v>
                </c:pt>
                <c:pt idx="2058">
                  <c:v>17.833500000000001</c:v>
                </c:pt>
                <c:pt idx="2059">
                  <c:v>17.8446</c:v>
                </c:pt>
                <c:pt idx="2060">
                  <c:v>17.852399999999999</c:v>
                </c:pt>
                <c:pt idx="2061">
                  <c:v>17.836300000000001</c:v>
                </c:pt>
                <c:pt idx="2062">
                  <c:v>17.755800000000001</c:v>
                </c:pt>
                <c:pt idx="2063">
                  <c:v>17.832799999999999</c:v>
                </c:pt>
                <c:pt idx="2064">
                  <c:v>17.8598</c:v>
                </c:pt>
                <c:pt idx="2065">
                  <c:v>17.855699999999999</c:v>
                </c:pt>
                <c:pt idx="2066">
                  <c:v>17.850899999999999</c:v>
                </c:pt>
                <c:pt idx="2067">
                  <c:v>17.9802</c:v>
                </c:pt>
                <c:pt idx="2068">
                  <c:v>18.013000000000002</c:v>
                </c:pt>
                <c:pt idx="2069">
                  <c:v>18.086600000000001</c:v>
                </c:pt>
                <c:pt idx="2070">
                  <c:v>18.082899999999999</c:v>
                </c:pt>
                <c:pt idx="2071">
                  <c:v>18.008199999999999</c:v>
                </c:pt>
                <c:pt idx="2072">
                  <c:v>18.004000000000001</c:v>
                </c:pt>
                <c:pt idx="2073">
                  <c:v>18.000399999999999</c:v>
                </c:pt>
                <c:pt idx="2074">
                  <c:v>17.8535</c:v>
                </c:pt>
                <c:pt idx="2075">
                  <c:v>17.7258</c:v>
                </c:pt>
                <c:pt idx="2076">
                  <c:v>17.837800000000001</c:v>
                </c:pt>
                <c:pt idx="2077">
                  <c:v>17.88</c:v>
                </c:pt>
                <c:pt idx="2078">
                  <c:v>18.034800000000001</c:v>
                </c:pt>
                <c:pt idx="2079">
                  <c:v>18.0307</c:v>
                </c:pt>
                <c:pt idx="2080">
                  <c:v>18.026900000000001</c:v>
                </c:pt>
                <c:pt idx="2081">
                  <c:v>17.986599999999999</c:v>
                </c:pt>
                <c:pt idx="2082">
                  <c:v>17.963100000000001</c:v>
                </c:pt>
                <c:pt idx="2083">
                  <c:v>18.011099999999999</c:v>
                </c:pt>
                <c:pt idx="2084">
                  <c:v>18.1629</c:v>
                </c:pt>
                <c:pt idx="2085">
                  <c:v>18.1568</c:v>
                </c:pt>
                <c:pt idx="2086">
                  <c:v>18.153700000000001</c:v>
                </c:pt>
                <c:pt idx="2087">
                  <c:v>18.1495</c:v>
                </c:pt>
                <c:pt idx="2088">
                  <c:v>18.280999999999999</c:v>
                </c:pt>
                <c:pt idx="2089">
                  <c:v>18.288799999999998</c:v>
                </c:pt>
                <c:pt idx="2090">
                  <c:v>18.290099999999999</c:v>
                </c:pt>
                <c:pt idx="2091">
                  <c:v>18.3749</c:v>
                </c:pt>
                <c:pt idx="2092">
                  <c:v>18.462800000000001</c:v>
                </c:pt>
                <c:pt idx="2093">
                  <c:v>18.458200000000001</c:v>
                </c:pt>
                <c:pt idx="2094">
                  <c:v>18.453700000000001</c:v>
                </c:pt>
                <c:pt idx="2095">
                  <c:v>18.413699999999999</c:v>
                </c:pt>
                <c:pt idx="2096">
                  <c:v>18.406300000000002</c:v>
                </c:pt>
                <c:pt idx="2097">
                  <c:v>18.4023</c:v>
                </c:pt>
                <c:pt idx="2098">
                  <c:v>18.495200000000001</c:v>
                </c:pt>
                <c:pt idx="2099">
                  <c:v>18.4908</c:v>
                </c:pt>
                <c:pt idx="2100">
                  <c:v>18.486499999999999</c:v>
                </c:pt>
                <c:pt idx="2101">
                  <c:v>18.482199999999999</c:v>
                </c:pt>
                <c:pt idx="2102">
                  <c:v>18.371500000000001</c:v>
                </c:pt>
                <c:pt idx="2103">
                  <c:v>18.421700000000001</c:v>
                </c:pt>
                <c:pt idx="2104">
                  <c:v>18.417200000000001</c:v>
                </c:pt>
                <c:pt idx="2105">
                  <c:v>18.5626</c:v>
                </c:pt>
                <c:pt idx="2106">
                  <c:v>18.428599999999999</c:v>
                </c:pt>
                <c:pt idx="2107">
                  <c:v>18.423999999999999</c:v>
                </c:pt>
                <c:pt idx="2108">
                  <c:v>18.4177</c:v>
                </c:pt>
                <c:pt idx="2109">
                  <c:v>18.4787</c:v>
                </c:pt>
                <c:pt idx="2110">
                  <c:v>18.416599999999999</c:v>
                </c:pt>
                <c:pt idx="2111">
                  <c:v>18.510899999999999</c:v>
                </c:pt>
                <c:pt idx="2112">
                  <c:v>18.619900000000001</c:v>
                </c:pt>
                <c:pt idx="2113">
                  <c:v>18.561199999999999</c:v>
                </c:pt>
                <c:pt idx="2114">
                  <c:v>18.5565</c:v>
                </c:pt>
                <c:pt idx="2115">
                  <c:v>18.552600000000002</c:v>
                </c:pt>
                <c:pt idx="2116">
                  <c:v>18.681999999999999</c:v>
                </c:pt>
                <c:pt idx="2117">
                  <c:v>18.651299999999999</c:v>
                </c:pt>
                <c:pt idx="2118">
                  <c:v>18.688800000000001</c:v>
                </c:pt>
                <c:pt idx="2119">
                  <c:v>18.84</c:v>
                </c:pt>
                <c:pt idx="2120">
                  <c:v>18.923500000000001</c:v>
                </c:pt>
                <c:pt idx="2121">
                  <c:v>18.915800000000001</c:v>
                </c:pt>
                <c:pt idx="2122">
                  <c:v>18.9117</c:v>
                </c:pt>
                <c:pt idx="2123">
                  <c:v>18.907499999999999</c:v>
                </c:pt>
                <c:pt idx="2124">
                  <c:v>18.8337</c:v>
                </c:pt>
                <c:pt idx="2125">
                  <c:v>18.853400000000001</c:v>
                </c:pt>
                <c:pt idx="2126">
                  <c:v>18.871200000000002</c:v>
                </c:pt>
                <c:pt idx="2127">
                  <c:v>18.6799</c:v>
                </c:pt>
                <c:pt idx="2128">
                  <c:v>18.674900000000001</c:v>
                </c:pt>
                <c:pt idx="2129">
                  <c:v>18.668299999999999</c:v>
                </c:pt>
                <c:pt idx="2130">
                  <c:v>18.377800000000001</c:v>
                </c:pt>
                <c:pt idx="2131">
                  <c:v>18.5655</c:v>
                </c:pt>
                <c:pt idx="2132">
                  <c:v>18.518799999999999</c:v>
                </c:pt>
                <c:pt idx="2133">
                  <c:v>18.6084</c:v>
                </c:pt>
                <c:pt idx="2134">
                  <c:v>18.284800000000001</c:v>
                </c:pt>
                <c:pt idx="2135">
                  <c:v>18.2776</c:v>
                </c:pt>
                <c:pt idx="2136">
                  <c:v>18.2852</c:v>
                </c:pt>
                <c:pt idx="2137">
                  <c:v>18.453900000000001</c:v>
                </c:pt>
                <c:pt idx="2138">
                  <c:v>18.741399999999999</c:v>
                </c:pt>
                <c:pt idx="2139">
                  <c:v>18.971</c:v>
                </c:pt>
                <c:pt idx="2140">
                  <c:v>19.0169</c:v>
                </c:pt>
                <c:pt idx="2141">
                  <c:v>18.917999999999999</c:v>
                </c:pt>
                <c:pt idx="2142">
                  <c:v>18.912800000000001</c:v>
                </c:pt>
                <c:pt idx="2143">
                  <c:v>18.904</c:v>
                </c:pt>
                <c:pt idx="2144">
                  <c:v>19.042000000000002</c:v>
                </c:pt>
                <c:pt idx="2145">
                  <c:v>19.0746</c:v>
                </c:pt>
                <c:pt idx="2146">
                  <c:v>19.172899999999998</c:v>
                </c:pt>
                <c:pt idx="2147">
                  <c:v>19.142600000000002</c:v>
                </c:pt>
                <c:pt idx="2148">
                  <c:v>19.176500000000001</c:v>
                </c:pt>
                <c:pt idx="2149">
                  <c:v>19.171199999999999</c:v>
                </c:pt>
                <c:pt idx="2150">
                  <c:v>19.1662</c:v>
                </c:pt>
                <c:pt idx="2151">
                  <c:v>19.1724</c:v>
                </c:pt>
                <c:pt idx="2152">
                  <c:v>19.121600000000001</c:v>
                </c:pt>
                <c:pt idx="2153">
                  <c:v>19.212599999999998</c:v>
                </c:pt>
                <c:pt idx="2154">
                  <c:v>19.1386</c:v>
                </c:pt>
                <c:pt idx="2155">
                  <c:v>18.9392</c:v>
                </c:pt>
                <c:pt idx="2156">
                  <c:v>18.9346</c:v>
                </c:pt>
                <c:pt idx="2157">
                  <c:v>18.943200000000001</c:v>
                </c:pt>
                <c:pt idx="2158">
                  <c:v>18.3096</c:v>
                </c:pt>
                <c:pt idx="2159">
                  <c:v>17.746099999999998</c:v>
                </c:pt>
                <c:pt idx="2160">
                  <c:v>17.690799999999999</c:v>
                </c:pt>
                <c:pt idx="2161">
                  <c:v>16.918900000000001</c:v>
                </c:pt>
                <c:pt idx="2162">
                  <c:v>16.8383</c:v>
                </c:pt>
                <c:pt idx="2163">
                  <c:v>16.838999999999999</c:v>
                </c:pt>
                <c:pt idx="2164">
                  <c:v>16.834399999999999</c:v>
                </c:pt>
                <c:pt idx="2165">
                  <c:v>17.628299999999999</c:v>
                </c:pt>
                <c:pt idx="2166">
                  <c:v>17.139700000000001</c:v>
                </c:pt>
                <c:pt idx="2167">
                  <c:v>17.883500000000002</c:v>
                </c:pt>
                <c:pt idx="2168">
                  <c:v>17.293600000000001</c:v>
                </c:pt>
                <c:pt idx="2169">
                  <c:v>17.005400000000002</c:v>
                </c:pt>
                <c:pt idx="2170">
                  <c:v>16.9999</c:v>
                </c:pt>
                <c:pt idx="2171">
                  <c:v>17.001899999999999</c:v>
                </c:pt>
                <c:pt idx="2172">
                  <c:v>15.768800000000001</c:v>
                </c:pt>
                <c:pt idx="2173">
                  <c:v>16.575700000000001</c:v>
                </c:pt>
                <c:pt idx="2174">
                  <c:v>15.8222</c:v>
                </c:pt>
                <c:pt idx="2175">
                  <c:v>14.347200000000001</c:v>
                </c:pt>
                <c:pt idx="2176">
                  <c:v>15.7402</c:v>
                </c:pt>
                <c:pt idx="2177">
                  <c:v>15.741</c:v>
                </c:pt>
                <c:pt idx="2178">
                  <c:v>15.7628</c:v>
                </c:pt>
                <c:pt idx="2179">
                  <c:v>14.0206</c:v>
                </c:pt>
                <c:pt idx="2180">
                  <c:v>14.9293</c:v>
                </c:pt>
                <c:pt idx="2181">
                  <c:v>14.222200000000001</c:v>
                </c:pt>
                <c:pt idx="2182">
                  <c:v>14.350899999999999</c:v>
                </c:pt>
                <c:pt idx="2183">
                  <c:v>13.840299999999999</c:v>
                </c:pt>
                <c:pt idx="2184">
                  <c:v>13.835800000000001</c:v>
                </c:pt>
                <c:pt idx="2185">
                  <c:v>13.8574</c:v>
                </c:pt>
                <c:pt idx="2186">
                  <c:v>13.586</c:v>
                </c:pt>
                <c:pt idx="2187">
                  <c:v>14.972</c:v>
                </c:pt>
                <c:pt idx="2188">
                  <c:v>15.257400000000001</c:v>
                </c:pt>
                <c:pt idx="2189">
                  <c:v>16.301100000000002</c:v>
                </c:pt>
                <c:pt idx="2190">
                  <c:v>15.844900000000001</c:v>
                </c:pt>
                <c:pt idx="2191">
                  <c:v>15.845499999999999</c:v>
                </c:pt>
                <c:pt idx="2192">
                  <c:v>15.8934</c:v>
                </c:pt>
                <c:pt idx="2193">
                  <c:v>16.558700000000002</c:v>
                </c:pt>
                <c:pt idx="2194">
                  <c:v>16.465800000000002</c:v>
                </c:pt>
                <c:pt idx="2195">
                  <c:v>15.809900000000001</c:v>
                </c:pt>
                <c:pt idx="2196">
                  <c:v>16.275400000000001</c:v>
                </c:pt>
                <c:pt idx="2197">
                  <c:v>16.090900000000001</c:v>
                </c:pt>
                <c:pt idx="2198">
                  <c:v>16.091200000000001</c:v>
                </c:pt>
                <c:pt idx="2199">
                  <c:v>16.0975</c:v>
                </c:pt>
                <c:pt idx="2200">
                  <c:v>17.398700000000002</c:v>
                </c:pt>
                <c:pt idx="2201">
                  <c:v>17.675699999999999</c:v>
                </c:pt>
                <c:pt idx="2202">
                  <c:v>18.506399999999999</c:v>
                </c:pt>
                <c:pt idx="2203">
                  <c:v>18.942599999999999</c:v>
                </c:pt>
                <c:pt idx="2204">
                  <c:v>18.925999999999998</c:v>
                </c:pt>
                <c:pt idx="2205">
                  <c:v>18.915299999999998</c:v>
                </c:pt>
                <c:pt idx="2206">
                  <c:v>18.952999999999999</c:v>
                </c:pt>
                <c:pt idx="2207">
                  <c:v>18.809799999999999</c:v>
                </c:pt>
                <c:pt idx="2208">
                  <c:v>19.533000000000001</c:v>
                </c:pt>
                <c:pt idx="2209">
                  <c:v>19.264800000000001</c:v>
                </c:pt>
                <c:pt idx="2210">
                  <c:v>19.440300000000001</c:v>
                </c:pt>
                <c:pt idx="2211">
                  <c:v>20.010300000000001</c:v>
                </c:pt>
                <c:pt idx="2212">
                  <c:v>19.997399999999999</c:v>
                </c:pt>
                <c:pt idx="2213">
                  <c:v>19.991299999999999</c:v>
                </c:pt>
                <c:pt idx="2214">
                  <c:v>19.755700000000001</c:v>
                </c:pt>
                <c:pt idx="2215">
                  <c:v>19.233599999999999</c:v>
                </c:pt>
                <c:pt idx="2216">
                  <c:v>19.741700000000002</c:v>
                </c:pt>
                <c:pt idx="2217">
                  <c:v>19.785799999999998</c:v>
                </c:pt>
                <c:pt idx="2218">
                  <c:v>20.112100000000002</c:v>
                </c:pt>
                <c:pt idx="2219">
                  <c:v>20.098700000000001</c:v>
                </c:pt>
                <c:pt idx="2220">
                  <c:v>20.0916</c:v>
                </c:pt>
                <c:pt idx="2221">
                  <c:v>20.4297</c:v>
                </c:pt>
                <c:pt idx="2222">
                  <c:v>20.3706</c:v>
                </c:pt>
                <c:pt idx="2223">
                  <c:v>20.907699999999998</c:v>
                </c:pt>
                <c:pt idx="2224">
                  <c:v>20.795300000000001</c:v>
                </c:pt>
                <c:pt idx="2225">
                  <c:v>20.364699999999999</c:v>
                </c:pt>
                <c:pt idx="2226">
                  <c:v>20.279499999999999</c:v>
                </c:pt>
                <c:pt idx="2227">
                  <c:v>20.294699999999999</c:v>
                </c:pt>
                <c:pt idx="2228">
                  <c:v>20.393000000000001</c:v>
                </c:pt>
                <c:pt idx="2229">
                  <c:v>20.671399999999998</c:v>
                </c:pt>
                <c:pt idx="2230">
                  <c:v>20.5426</c:v>
                </c:pt>
                <c:pt idx="2231">
                  <c:v>20.801100000000002</c:v>
                </c:pt>
                <c:pt idx="2232">
                  <c:v>21.186499999999999</c:v>
                </c:pt>
                <c:pt idx="2233">
                  <c:v>21.173400000000001</c:v>
                </c:pt>
                <c:pt idx="2234">
                  <c:v>21.179500000000001</c:v>
                </c:pt>
                <c:pt idx="2235">
                  <c:v>21.181799999999999</c:v>
                </c:pt>
                <c:pt idx="2236">
                  <c:v>20.8431</c:v>
                </c:pt>
                <c:pt idx="2237">
                  <c:v>20.484999999999999</c:v>
                </c:pt>
                <c:pt idx="2238">
                  <c:v>20.727599999999999</c:v>
                </c:pt>
                <c:pt idx="2239">
                  <c:v>20.819500000000001</c:v>
                </c:pt>
                <c:pt idx="2240">
                  <c:v>20.804099999999998</c:v>
                </c:pt>
                <c:pt idx="2241">
                  <c:v>20.7896</c:v>
                </c:pt>
                <c:pt idx="2242">
                  <c:v>21.4434</c:v>
                </c:pt>
                <c:pt idx="2243">
                  <c:v>21.197600000000001</c:v>
                </c:pt>
                <c:pt idx="2244">
                  <c:v>21.5336</c:v>
                </c:pt>
                <c:pt idx="2245">
                  <c:v>21.416699999999999</c:v>
                </c:pt>
                <c:pt idx="2246">
                  <c:v>21.457899999999999</c:v>
                </c:pt>
                <c:pt idx="2247">
                  <c:v>21.441400000000002</c:v>
                </c:pt>
                <c:pt idx="2248">
                  <c:v>21.427399999999999</c:v>
                </c:pt>
                <c:pt idx="2249">
                  <c:v>21.407299999999999</c:v>
                </c:pt>
                <c:pt idx="2250">
                  <c:v>21.653600000000001</c:v>
                </c:pt>
                <c:pt idx="2251">
                  <c:v>21.947399999999998</c:v>
                </c:pt>
                <c:pt idx="2252">
                  <c:v>21.892800000000001</c:v>
                </c:pt>
                <c:pt idx="2253">
                  <c:v>21.9849</c:v>
                </c:pt>
                <c:pt idx="2254">
                  <c:v>21.968900000000001</c:v>
                </c:pt>
                <c:pt idx="2255">
                  <c:v>21.954000000000001</c:v>
                </c:pt>
                <c:pt idx="2256">
                  <c:v>22.014500000000002</c:v>
                </c:pt>
                <c:pt idx="2257">
                  <c:v>22.174099999999999</c:v>
                </c:pt>
                <c:pt idx="2258">
                  <c:v>22.4527</c:v>
                </c:pt>
                <c:pt idx="2259">
                  <c:v>22.375599999999999</c:v>
                </c:pt>
                <c:pt idx="2260">
                  <c:v>22.9618</c:v>
                </c:pt>
                <c:pt idx="2261">
                  <c:v>22.947900000000001</c:v>
                </c:pt>
                <c:pt idx="2262">
                  <c:v>22.9313</c:v>
                </c:pt>
                <c:pt idx="2263">
                  <c:v>23.178999999999998</c:v>
                </c:pt>
                <c:pt idx="2264">
                  <c:v>22.962499999999999</c:v>
                </c:pt>
                <c:pt idx="2265">
                  <c:v>22.8307</c:v>
                </c:pt>
                <c:pt idx="2266">
                  <c:v>21.462800000000001</c:v>
                </c:pt>
                <c:pt idx="2267">
                  <c:v>21.724799999999998</c:v>
                </c:pt>
                <c:pt idx="2268">
                  <c:v>21.7088</c:v>
                </c:pt>
                <c:pt idx="2269">
                  <c:v>21.6906</c:v>
                </c:pt>
                <c:pt idx="2270">
                  <c:v>21.847100000000001</c:v>
                </c:pt>
                <c:pt idx="2271">
                  <c:v>22.245699999999999</c:v>
                </c:pt>
                <c:pt idx="2272">
                  <c:v>22.147400000000001</c:v>
                </c:pt>
                <c:pt idx="2273">
                  <c:v>22.143799999999999</c:v>
                </c:pt>
                <c:pt idx="2274">
                  <c:v>22.002700000000001</c:v>
                </c:pt>
                <c:pt idx="2275">
                  <c:v>21.9863</c:v>
                </c:pt>
                <c:pt idx="2276">
                  <c:v>21.971599999999999</c:v>
                </c:pt>
                <c:pt idx="2277">
                  <c:v>21.954999999999998</c:v>
                </c:pt>
                <c:pt idx="2278">
                  <c:v>22.029399999999999</c:v>
                </c:pt>
                <c:pt idx="2279">
                  <c:v>21.4419</c:v>
                </c:pt>
                <c:pt idx="2280">
                  <c:v>21.677199999999999</c:v>
                </c:pt>
                <c:pt idx="2281">
                  <c:v>21.157499999999999</c:v>
                </c:pt>
                <c:pt idx="2282">
                  <c:v>21.1418</c:v>
                </c:pt>
                <c:pt idx="2283">
                  <c:v>21.131699999999999</c:v>
                </c:pt>
                <c:pt idx="2284">
                  <c:v>21.409500000000001</c:v>
                </c:pt>
                <c:pt idx="2285">
                  <c:v>21.699000000000002</c:v>
                </c:pt>
                <c:pt idx="2286">
                  <c:v>21.808800000000002</c:v>
                </c:pt>
                <c:pt idx="2287">
                  <c:v>21.886399999999998</c:v>
                </c:pt>
                <c:pt idx="2288">
                  <c:v>21.872699999999998</c:v>
                </c:pt>
                <c:pt idx="2289">
                  <c:v>21.857800000000001</c:v>
                </c:pt>
                <c:pt idx="2290">
                  <c:v>21.840599999999998</c:v>
                </c:pt>
                <c:pt idx="2291">
                  <c:v>22.178899999999999</c:v>
                </c:pt>
                <c:pt idx="2292">
                  <c:v>21.908300000000001</c:v>
                </c:pt>
                <c:pt idx="2293">
                  <c:v>22.085699999999999</c:v>
                </c:pt>
                <c:pt idx="2294">
                  <c:v>21.971399999999999</c:v>
                </c:pt>
                <c:pt idx="2295">
                  <c:v>22.190799999999999</c:v>
                </c:pt>
                <c:pt idx="2296">
                  <c:v>22.175799999999999</c:v>
                </c:pt>
                <c:pt idx="2297">
                  <c:v>22.158999999999999</c:v>
                </c:pt>
                <c:pt idx="2298">
                  <c:v>21.936199999999999</c:v>
                </c:pt>
                <c:pt idx="2299">
                  <c:v>22.257400000000001</c:v>
                </c:pt>
                <c:pt idx="2300">
                  <c:v>22.457599999999999</c:v>
                </c:pt>
                <c:pt idx="2301">
                  <c:v>22.346699999999998</c:v>
                </c:pt>
                <c:pt idx="2302">
                  <c:v>22.388200000000001</c:v>
                </c:pt>
                <c:pt idx="2303">
                  <c:v>22.3674</c:v>
                </c:pt>
                <c:pt idx="2304">
                  <c:v>22.3491</c:v>
                </c:pt>
                <c:pt idx="2305">
                  <c:v>22.493300000000001</c:v>
                </c:pt>
                <c:pt idx="2306">
                  <c:v>22.504899999999999</c:v>
                </c:pt>
                <c:pt idx="2307">
                  <c:v>22.5593</c:v>
                </c:pt>
                <c:pt idx="2308">
                  <c:v>22.224399999999999</c:v>
                </c:pt>
                <c:pt idx="2309">
                  <c:v>22.074100000000001</c:v>
                </c:pt>
                <c:pt idx="2310">
                  <c:v>22.058199999999999</c:v>
                </c:pt>
                <c:pt idx="2311">
                  <c:v>22.040299999999998</c:v>
                </c:pt>
                <c:pt idx="2312">
                  <c:v>22.186399999999999</c:v>
                </c:pt>
                <c:pt idx="2313">
                  <c:v>21.9923</c:v>
                </c:pt>
                <c:pt idx="2314">
                  <c:v>22.1967</c:v>
                </c:pt>
                <c:pt idx="2315">
                  <c:v>22.0046</c:v>
                </c:pt>
                <c:pt idx="2316">
                  <c:v>21.985099999999999</c:v>
                </c:pt>
                <c:pt idx="2317">
                  <c:v>21.967099999999999</c:v>
                </c:pt>
                <c:pt idx="2318">
                  <c:v>21.951499999999999</c:v>
                </c:pt>
                <c:pt idx="2319">
                  <c:v>22.081800000000001</c:v>
                </c:pt>
                <c:pt idx="2320">
                  <c:v>22.150400000000001</c:v>
                </c:pt>
                <c:pt idx="2321">
                  <c:v>22.264199999999999</c:v>
                </c:pt>
                <c:pt idx="2322">
                  <c:v>22.389500000000002</c:v>
                </c:pt>
                <c:pt idx="2323">
                  <c:v>22.3948</c:v>
                </c:pt>
                <c:pt idx="2324">
                  <c:v>22.377400000000002</c:v>
                </c:pt>
                <c:pt idx="2325">
                  <c:v>22.361000000000001</c:v>
                </c:pt>
                <c:pt idx="2326">
                  <c:v>22.4176</c:v>
                </c:pt>
                <c:pt idx="2327">
                  <c:v>22.2196</c:v>
                </c:pt>
                <c:pt idx="2328">
                  <c:v>22.52</c:v>
                </c:pt>
                <c:pt idx="2329">
                  <c:v>22.450099999999999</c:v>
                </c:pt>
                <c:pt idx="2330">
                  <c:v>22.418199999999999</c:v>
                </c:pt>
                <c:pt idx="2331">
                  <c:v>22.402799999999999</c:v>
                </c:pt>
                <c:pt idx="2332">
                  <c:v>22.388500000000001</c:v>
                </c:pt>
                <c:pt idx="2333">
                  <c:v>22.430099999999999</c:v>
                </c:pt>
                <c:pt idx="2334">
                  <c:v>22.4529</c:v>
                </c:pt>
                <c:pt idx="2335">
                  <c:v>22.3108</c:v>
                </c:pt>
                <c:pt idx="2336">
                  <c:v>22.353899999999999</c:v>
                </c:pt>
                <c:pt idx="2337">
                  <c:v>22.397400000000001</c:v>
                </c:pt>
                <c:pt idx="2338">
                  <c:v>22.382100000000001</c:v>
                </c:pt>
                <c:pt idx="2339">
                  <c:v>22.366</c:v>
                </c:pt>
                <c:pt idx="2340">
                  <c:v>22.571200000000001</c:v>
                </c:pt>
                <c:pt idx="2341">
                  <c:v>22.6112</c:v>
                </c:pt>
                <c:pt idx="2342">
                  <c:v>22.8233</c:v>
                </c:pt>
                <c:pt idx="2343">
                  <c:v>22.845500000000001</c:v>
                </c:pt>
                <c:pt idx="2344">
                  <c:v>23.000599999999999</c:v>
                </c:pt>
                <c:pt idx="2345">
                  <c:v>22.985299999999999</c:v>
                </c:pt>
                <c:pt idx="2346">
                  <c:v>22.9679</c:v>
                </c:pt>
                <c:pt idx="2347">
                  <c:v>22.9086</c:v>
                </c:pt>
                <c:pt idx="2348">
                  <c:v>23.051300000000001</c:v>
                </c:pt>
                <c:pt idx="2349">
                  <c:v>23.391999999999999</c:v>
                </c:pt>
                <c:pt idx="2350">
                  <c:v>22.5627</c:v>
                </c:pt>
                <c:pt idx="2351">
                  <c:v>22.360499999999998</c:v>
                </c:pt>
                <c:pt idx="2352">
                  <c:v>22.345400000000001</c:v>
                </c:pt>
                <c:pt idx="2353">
                  <c:v>22.330300000000001</c:v>
                </c:pt>
                <c:pt idx="2354">
                  <c:v>22.314399999999999</c:v>
                </c:pt>
                <c:pt idx="2355">
                  <c:v>21.694299999999998</c:v>
                </c:pt>
                <c:pt idx="2356">
                  <c:v>22.116199999999999</c:v>
                </c:pt>
                <c:pt idx="2357">
                  <c:v>21.6996</c:v>
                </c:pt>
                <c:pt idx="2358">
                  <c:v>21.683800000000002</c:v>
                </c:pt>
                <c:pt idx="2359">
                  <c:v>21.669599999999999</c:v>
                </c:pt>
                <c:pt idx="2360">
                  <c:v>21.6539</c:v>
                </c:pt>
                <c:pt idx="2361">
                  <c:v>21.907699999999998</c:v>
                </c:pt>
                <c:pt idx="2362">
                  <c:v>22.0014</c:v>
                </c:pt>
                <c:pt idx="2363">
                  <c:v>21.874700000000001</c:v>
                </c:pt>
                <c:pt idx="2364">
                  <c:v>21.6706</c:v>
                </c:pt>
                <c:pt idx="2365">
                  <c:v>21.412500000000001</c:v>
                </c:pt>
                <c:pt idx="2366">
                  <c:v>21.398199999999999</c:v>
                </c:pt>
                <c:pt idx="2367">
                  <c:v>21.383400000000002</c:v>
                </c:pt>
                <c:pt idx="2368">
                  <c:v>21.138999999999999</c:v>
                </c:pt>
                <c:pt idx="2369">
                  <c:v>21.337599999999998</c:v>
                </c:pt>
                <c:pt idx="2370">
                  <c:v>20.820900000000002</c:v>
                </c:pt>
                <c:pt idx="2371">
                  <c:v>20.8521</c:v>
                </c:pt>
                <c:pt idx="2372">
                  <c:v>21.172000000000001</c:v>
                </c:pt>
                <c:pt idx="2373">
                  <c:v>21.157699999999998</c:v>
                </c:pt>
                <c:pt idx="2374">
                  <c:v>21.149100000000001</c:v>
                </c:pt>
                <c:pt idx="2375">
                  <c:v>21.480699999999999</c:v>
                </c:pt>
                <c:pt idx="2376">
                  <c:v>21.371600000000001</c:v>
                </c:pt>
                <c:pt idx="2377">
                  <c:v>21.534500000000001</c:v>
                </c:pt>
                <c:pt idx="2378">
                  <c:v>21.6312</c:v>
                </c:pt>
                <c:pt idx="2379">
                  <c:v>21.4086</c:v>
                </c:pt>
                <c:pt idx="2380">
                  <c:v>21.394400000000001</c:v>
                </c:pt>
                <c:pt idx="2381">
                  <c:v>21.381</c:v>
                </c:pt>
                <c:pt idx="2382">
                  <c:v>21.738800000000001</c:v>
                </c:pt>
                <c:pt idx="2383">
                  <c:v>21.434899999999999</c:v>
                </c:pt>
                <c:pt idx="2384">
                  <c:v>21.808199999999999</c:v>
                </c:pt>
                <c:pt idx="2385">
                  <c:v>21.9709</c:v>
                </c:pt>
                <c:pt idx="2386">
                  <c:v>22.1479</c:v>
                </c:pt>
                <c:pt idx="2387">
                  <c:v>22.1341</c:v>
                </c:pt>
                <c:pt idx="2388">
                  <c:v>22.116199999999999</c:v>
                </c:pt>
                <c:pt idx="2389">
                  <c:v>22.468399999999999</c:v>
                </c:pt>
                <c:pt idx="2390">
                  <c:v>22.316700000000001</c:v>
                </c:pt>
                <c:pt idx="2391">
                  <c:v>22.132100000000001</c:v>
                </c:pt>
                <c:pt idx="2392">
                  <c:v>22.071200000000001</c:v>
                </c:pt>
                <c:pt idx="2393">
                  <c:v>22.055099999999999</c:v>
                </c:pt>
                <c:pt idx="2394">
                  <c:v>22.040600000000001</c:v>
                </c:pt>
                <c:pt idx="2395">
                  <c:v>22.024899999999999</c:v>
                </c:pt>
                <c:pt idx="2396">
                  <c:v>21.6555</c:v>
                </c:pt>
                <c:pt idx="2397">
                  <c:v>21.724699999999999</c:v>
                </c:pt>
                <c:pt idx="2398">
                  <c:v>21.651599999999998</c:v>
                </c:pt>
                <c:pt idx="2399">
                  <c:v>21.728400000000001</c:v>
                </c:pt>
                <c:pt idx="2400">
                  <c:v>21.805499999999999</c:v>
                </c:pt>
                <c:pt idx="2401">
                  <c:v>21.792400000000001</c:v>
                </c:pt>
                <c:pt idx="2402">
                  <c:v>21.794</c:v>
                </c:pt>
                <c:pt idx="2403">
                  <c:v>21.382999999999999</c:v>
                </c:pt>
                <c:pt idx="2404">
                  <c:v>21.267700000000001</c:v>
                </c:pt>
                <c:pt idx="2405">
                  <c:v>20.474599999999999</c:v>
                </c:pt>
                <c:pt idx="2406">
                  <c:v>20.668299999999999</c:v>
                </c:pt>
                <c:pt idx="2407">
                  <c:v>20.3751</c:v>
                </c:pt>
                <c:pt idx="2408">
                  <c:v>20.361999999999998</c:v>
                </c:pt>
                <c:pt idx="2409">
                  <c:v>20.349399999999999</c:v>
                </c:pt>
                <c:pt idx="2410">
                  <c:v>20.5947</c:v>
                </c:pt>
                <c:pt idx="2411">
                  <c:v>20.9283</c:v>
                </c:pt>
                <c:pt idx="2412">
                  <c:v>21.360199999999999</c:v>
                </c:pt>
                <c:pt idx="2413">
                  <c:v>21.7377</c:v>
                </c:pt>
                <c:pt idx="2414">
                  <c:v>21.703499999999998</c:v>
                </c:pt>
                <c:pt idx="2415">
                  <c:v>21.690899999999999</c:v>
                </c:pt>
                <c:pt idx="2416">
                  <c:v>21.681799999999999</c:v>
                </c:pt>
                <c:pt idx="2417">
                  <c:v>21.915199999999999</c:v>
                </c:pt>
                <c:pt idx="2418">
                  <c:v>21.850100000000001</c:v>
                </c:pt>
                <c:pt idx="2419">
                  <c:v>22.0014</c:v>
                </c:pt>
                <c:pt idx="2420">
                  <c:v>21.757200000000001</c:v>
                </c:pt>
                <c:pt idx="2421">
                  <c:v>22.043700000000001</c:v>
                </c:pt>
                <c:pt idx="2422">
                  <c:v>22.033100000000001</c:v>
                </c:pt>
                <c:pt idx="2423">
                  <c:v>22.017700000000001</c:v>
                </c:pt>
                <c:pt idx="2424">
                  <c:v>22.265599999999999</c:v>
                </c:pt>
                <c:pt idx="2425">
                  <c:v>22.121400000000001</c:v>
                </c:pt>
                <c:pt idx="2426">
                  <c:v>21.801200000000001</c:v>
                </c:pt>
                <c:pt idx="2427">
                  <c:v>21.8733</c:v>
                </c:pt>
                <c:pt idx="2428">
                  <c:v>21.712599999999998</c:v>
                </c:pt>
                <c:pt idx="2429">
                  <c:v>21.699400000000001</c:v>
                </c:pt>
                <c:pt idx="2430">
                  <c:v>21.685099999999998</c:v>
                </c:pt>
                <c:pt idx="2431">
                  <c:v>21.785499999999999</c:v>
                </c:pt>
                <c:pt idx="2432">
                  <c:v>22.123899999999999</c:v>
                </c:pt>
                <c:pt idx="2433">
                  <c:v>22.058700000000002</c:v>
                </c:pt>
                <c:pt idx="2434">
                  <c:v>22.043900000000001</c:v>
                </c:pt>
                <c:pt idx="2435">
                  <c:v>22.082999999999998</c:v>
                </c:pt>
                <c:pt idx="2436">
                  <c:v>22.070399999999999</c:v>
                </c:pt>
                <c:pt idx="2437">
                  <c:v>22.058299999999999</c:v>
                </c:pt>
                <c:pt idx="2438">
                  <c:v>21.928799999999999</c:v>
                </c:pt>
                <c:pt idx="2439">
                  <c:v>22.156400000000001</c:v>
                </c:pt>
                <c:pt idx="2440">
                  <c:v>22.183</c:v>
                </c:pt>
                <c:pt idx="2441">
                  <c:v>22.176200000000001</c:v>
                </c:pt>
                <c:pt idx="2442">
                  <c:v>22.363199999999999</c:v>
                </c:pt>
                <c:pt idx="2443">
                  <c:v>22.3506</c:v>
                </c:pt>
                <c:pt idx="2444">
                  <c:v>22.337800000000001</c:v>
                </c:pt>
                <c:pt idx="2445">
                  <c:v>22.276199999999999</c:v>
                </c:pt>
                <c:pt idx="2446">
                  <c:v>22.310099999999998</c:v>
                </c:pt>
                <c:pt idx="2447">
                  <c:v>22.108899999999998</c:v>
                </c:pt>
                <c:pt idx="2448">
                  <c:v>22.053100000000001</c:v>
                </c:pt>
                <c:pt idx="2449">
                  <c:v>21.997499999999999</c:v>
                </c:pt>
                <c:pt idx="2450">
                  <c:v>21.985499999999998</c:v>
                </c:pt>
                <c:pt idx="2451">
                  <c:v>21.9739</c:v>
                </c:pt>
                <c:pt idx="2452">
                  <c:v>21.857399999999998</c:v>
                </c:pt>
                <c:pt idx="2453">
                  <c:v>22.1097</c:v>
                </c:pt>
                <c:pt idx="2454">
                  <c:v>22.142900000000001</c:v>
                </c:pt>
                <c:pt idx="2455">
                  <c:v>22.2455</c:v>
                </c:pt>
                <c:pt idx="2456">
                  <c:v>22.142199999999999</c:v>
                </c:pt>
                <c:pt idx="2457">
                  <c:v>22.1295</c:v>
                </c:pt>
                <c:pt idx="2458">
                  <c:v>22.116299999999999</c:v>
                </c:pt>
                <c:pt idx="2459">
                  <c:v>22.3384</c:v>
                </c:pt>
                <c:pt idx="2460">
                  <c:v>22.277799999999999</c:v>
                </c:pt>
                <c:pt idx="2461">
                  <c:v>22.277999999999999</c:v>
                </c:pt>
                <c:pt idx="2462">
                  <c:v>22.342400000000001</c:v>
                </c:pt>
                <c:pt idx="2463">
                  <c:v>22.329599999999999</c:v>
                </c:pt>
                <c:pt idx="2464">
                  <c:v>22.3169</c:v>
                </c:pt>
                <c:pt idx="2465">
                  <c:v>22.304099999999998</c:v>
                </c:pt>
                <c:pt idx="2466">
                  <c:v>22.485099999999999</c:v>
                </c:pt>
                <c:pt idx="2467">
                  <c:v>22.422000000000001</c:v>
                </c:pt>
                <c:pt idx="2468">
                  <c:v>22.4406</c:v>
                </c:pt>
                <c:pt idx="2469">
                  <c:v>22.570599999999999</c:v>
                </c:pt>
                <c:pt idx="2470">
                  <c:v>22.561299999999999</c:v>
                </c:pt>
                <c:pt idx="2471">
                  <c:v>22.552099999999999</c:v>
                </c:pt>
                <c:pt idx="2472">
                  <c:v>22.522600000000001</c:v>
                </c:pt>
                <c:pt idx="2473">
                  <c:v>22.153199999999998</c:v>
                </c:pt>
                <c:pt idx="2474">
                  <c:v>22.277899999999999</c:v>
                </c:pt>
                <c:pt idx="2475">
                  <c:v>22.386099999999999</c:v>
                </c:pt>
                <c:pt idx="2476">
                  <c:v>22.696899999999999</c:v>
                </c:pt>
                <c:pt idx="2477">
                  <c:v>22.804300000000001</c:v>
                </c:pt>
                <c:pt idx="2478">
                  <c:v>22.795200000000001</c:v>
                </c:pt>
                <c:pt idx="2479">
                  <c:v>22.784800000000001</c:v>
                </c:pt>
                <c:pt idx="2480">
                  <c:v>22.593499999999999</c:v>
                </c:pt>
                <c:pt idx="2481">
                  <c:v>22.581299999999999</c:v>
                </c:pt>
                <c:pt idx="2482">
                  <c:v>22.622599999999998</c:v>
                </c:pt>
                <c:pt idx="2483">
                  <c:v>22.5258</c:v>
                </c:pt>
                <c:pt idx="2484">
                  <c:v>22.3522</c:v>
                </c:pt>
                <c:pt idx="2485">
                  <c:v>22.343</c:v>
                </c:pt>
                <c:pt idx="2486">
                  <c:v>22.327200000000001</c:v>
                </c:pt>
                <c:pt idx="2487">
                  <c:v>22.287199999999999</c:v>
                </c:pt>
                <c:pt idx="2488">
                  <c:v>22.401599999999998</c:v>
                </c:pt>
                <c:pt idx="2489">
                  <c:v>22.665700000000001</c:v>
                </c:pt>
                <c:pt idx="2490">
                  <c:v>22.653700000000001</c:v>
                </c:pt>
                <c:pt idx="2491">
                  <c:v>22.536200000000001</c:v>
                </c:pt>
                <c:pt idx="2492">
                  <c:v>22.5243</c:v>
                </c:pt>
                <c:pt idx="2493">
                  <c:v>22.5121</c:v>
                </c:pt>
                <c:pt idx="2494">
                  <c:v>22.554600000000001</c:v>
                </c:pt>
                <c:pt idx="2495">
                  <c:v>22.461099999999998</c:v>
                </c:pt>
                <c:pt idx="2496">
                  <c:v>21.754799999999999</c:v>
                </c:pt>
                <c:pt idx="2497">
                  <c:v>21.888500000000001</c:v>
                </c:pt>
                <c:pt idx="2498">
                  <c:v>21.450700000000001</c:v>
                </c:pt>
                <c:pt idx="2499">
                  <c:v>21.448</c:v>
                </c:pt>
                <c:pt idx="2500">
                  <c:v>21.425599999999999</c:v>
                </c:pt>
                <c:pt idx="2501">
                  <c:v>21.745000000000001</c:v>
                </c:pt>
                <c:pt idx="2502">
                  <c:v>21.9819</c:v>
                </c:pt>
                <c:pt idx="2503">
                  <c:v>21.9116</c:v>
                </c:pt>
                <c:pt idx="2504">
                  <c:v>22.129799999999999</c:v>
                </c:pt>
                <c:pt idx="2505">
                  <c:v>22.197199999999999</c:v>
                </c:pt>
                <c:pt idx="2506">
                  <c:v>22.1889</c:v>
                </c:pt>
                <c:pt idx="2507">
                  <c:v>22.1769</c:v>
                </c:pt>
                <c:pt idx="2508">
                  <c:v>22.331299999999999</c:v>
                </c:pt>
                <c:pt idx="2509">
                  <c:v>22.276900000000001</c:v>
                </c:pt>
                <c:pt idx="2510">
                  <c:v>22.249700000000001</c:v>
                </c:pt>
                <c:pt idx="2511">
                  <c:v>22.2836</c:v>
                </c:pt>
                <c:pt idx="2512">
                  <c:v>22.3992</c:v>
                </c:pt>
                <c:pt idx="2513">
                  <c:v>22.3934</c:v>
                </c:pt>
                <c:pt idx="2514">
                  <c:v>22.384</c:v>
                </c:pt>
                <c:pt idx="2515">
                  <c:v>22.374300000000002</c:v>
                </c:pt>
                <c:pt idx="2516">
                  <c:v>22.3489</c:v>
                </c:pt>
                <c:pt idx="2517">
                  <c:v>22.320799999999998</c:v>
                </c:pt>
                <c:pt idx="2518">
                  <c:v>22.188800000000001</c:v>
                </c:pt>
                <c:pt idx="2519">
                  <c:v>22.1219</c:v>
                </c:pt>
                <c:pt idx="2520">
                  <c:v>22.114000000000001</c:v>
                </c:pt>
                <c:pt idx="2521">
                  <c:v>22.105399999999999</c:v>
                </c:pt>
                <c:pt idx="2522">
                  <c:v>21.9116</c:v>
                </c:pt>
                <c:pt idx="2523">
                  <c:v>21.913799999999998</c:v>
                </c:pt>
                <c:pt idx="2524">
                  <c:v>22.166799999999999</c:v>
                </c:pt>
                <c:pt idx="2525">
                  <c:v>21.617799999999999</c:v>
                </c:pt>
                <c:pt idx="2526">
                  <c:v>21.4878</c:v>
                </c:pt>
                <c:pt idx="2527">
                  <c:v>21.480399999999999</c:v>
                </c:pt>
                <c:pt idx="2528">
                  <c:v>21.478000000000002</c:v>
                </c:pt>
                <c:pt idx="2529">
                  <c:v>21.940200000000001</c:v>
                </c:pt>
                <c:pt idx="2530">
                  <c:v>21.7483</c:v>
                </c:pt>
                <c:pt idx="2531">
                  <c:v>21.447399999999998</c:v>
                </c:pt>
                <c:pt idx="2532">
                  <c:v>21.1373</c:v>
                </c:pt>
                <c:pt idx="2533">
                  <c:v>21.529800000000002</c:v>
                </c:pt>
                <c:pt idx="2534">
                  <c:v>21.523299999999999</c:v>
                </c:pt>
                <c:pt idx="2535">
                  <c:v>21.513200000000001</c:v>
                </c:pt>
                <c:pt idx="2536">
                  <c:v>21.3734</c:v>
                </c:pt>
                <c:pt idx="2537">
                  <c:v>21.661799999999999</c:v>
                </c:pt>
                <c:pt idx="2538">
                  <c:v>21.787800000000001</c:v>
                </c:pt>
                <c:pt idx="2539">
                  <c:v>21.9817</c:v>
                </c:pt>
                <c:pt idx="2540">
                  <c:v>21.9924</c:v>
                </c:pt>
                <c:pt idx="2541">
                  <c:v>21.976600000000001</c:v>
                </c:pt>
                <c:pt idx="2542">
                  <c:v>21.96</c:v>
                </c:pt>
                <c:pt idx="2543">
                  <c:v>22.086500000000001</c:v>
                </c:pt>
                <c:pt idx="2544">
                  <c:v>22.029900000000001</c:v>
                </c:pt>
                <c:pt idx="2545">
                  <c:v>22.079499999999999</c:v>
                </c:pt>
                <c:pt idx="2546">
                  <c:v>21.7423</c:v>
                </c:pt>
                <c:pt idx="2547">
                  <c:v>21.7056</c:v>
                </c:pt>
                <c:pt idx="2548">
                  <c:v>21.697600000000001</c:v>
                </c:pt>
                <c:pt idx="2549">
                  <c:v>21.688800000000001</c:v>
                </c:pt>
                <c:pt idx="2550">
                  <c:v>21.851099999999999</c:v>
                </c:pt>
                <c:pt idx="2551">
                  <c:v>21.676200000000001</c:v>
                </c:pt>
                <c:pt idx="2552">
                  <c:v>21.547499999999999</c:v>
                </c:pt>
                <c:pt idx="2553">
                  <c:v>21.6478</c:v>
                </c:pt>
                <c:pt idx="2554">
                  <c:v>21.998000000000001</c:v>
                </c:pt>
                <c:pt idx="2555">
                  <c:v>21.991599999999998</c:v>
                </c:pt>
                <c:pt idx="2556">
                  <c:v>21.972799999999999</c:v>
                </c:pt>
                <c:pt idx="2557">
                  <c:v>21.954799999999999</c:v>
                </c:pt>
                <c:pt idx="2558">
                  <c:v>21.863099999999999</c:v>
                </c:pt>
                <c:pt idx="2559">
                  <c:v>21.885899999999999</c:v>
                </c:pt>
                <c:pt idx="2560">
                  <c:v>22.102</c:v>
                </c:pt>
                <c:pt idx="2561">
                  <c:v>22.092600000000001</c:v>
                </c:pt>
                <c:pt idx="2562">
                  <c:v>22.084499999999998</c:v>
                </c:pt>
                <c:pt idx="2563">
                  <c:v>22.074100000000001</c:v>
                </c:pt>
                <c:pt idx="2564">
                  <c:v>22.364000000000001</c:v>
                </c:pt>
                <c:pt idx="2565">
                  <c:v>22.321200000000001</c:v>
                </c:pt>
                <c:pt idx="2566">
                  <c:v>22.327200000000001</c:v>
                </c:pt>
                <c:pt idx="2567">
                  <c:v>22.3919</c:v>
                </c:pt>
                <c:pt idx="2568">
                  <c:v>22.548500000000001</c:v>
                </c:pt>
                <c:pt idx="2569">
                  <c:v>22.540400000000002</c:v>
                </c:pt>
                <c:pt idx="2570">
                  <c:v>22.529499999999999</c:v>
                </c:pt>
                <c:pt idx="2571">
                  <c:v>22.498200000000001</c:v>
                </c:pt>
                <c:pt idx="2572">
                  <c:v>22.558900000000001</c:v>
                </c:pt>
                <c:pt idx="2573">
                  <c:v>22.387499999999999</c:v>
                </c:pt>
                <c:pt idx="2574">
                  <c:v>22.533200000000001</c:v>
                </c:pt>
                <c:pt idx="2575">
                  <c:v>22.567399999999999</c:v>
                </c:pt>
                <c:pt idx="2576">
                  <c:v>22.558499999999999</c:v>
                </c:pt>
                <c:pt idx="2577">
                  <c:v>22.5459</c:v>
                </c:pt>
                <c:pt idx="2578">
                  <c:v>22.3475</c:v>
                </c:pt>
                <c:pt idx="2579">
                  <c:v>22.1936</c:v>
                </c:pt>
                <c:pt idx="2580">
                  <c:v>22.385200000000001</c:v>
                </c:pt>
                <c:pt idx="2581">
                  <c:v>22.110499999999998</c:v>
                </c:pt>
                <c:pt idx="2582">
                  <c:v>22.317799999999998</c:v>
                </c:pt>
                <c:pt idx="2583">
                  <c:v>22.310099999999998</c:v>
                </c:pt>
                <c:pt idx="2584">
                  <c:v>22.2883</c:v>
                </c:pt>
                <c:pt idx="2585">
                  <c:v>22.3093</c:v>
                </c:pt>
                <c:pt idx="2586">
                  <c:v>22.196300000000001</c:v>
                </c:pt>
                <c:pt idx="2587">
                  <c:v>21.883099999999999</c:v>
                </c:pt>
                <c:pt idx="2588">
                  <c:v>21.9087</c:v>
                </c:pt>
                <c:pt idx="2589">
                  <c:v>21.670999999999999</c:v>
                </c:pt>
                <c:pt idx="2590">
                  <c:v>21.663900000000002</c:v>
                </c:pt>
                <c:pt idx="2591">
                  <c:v>21.6189</c:v>
                </c:pt>
                <c:pt idx="2592">
                  <c:v>21.650099999999998</c:v>
                </c:pt>
                <c:pt idx="2593">
                  <c:v>21.456900000000001</c:v>
                </c:pt>
                <c:pt idx="2594">
                  <c:v>21.430199999999999</c:v>
                </c:pt>
                <c:pt idx="2595">
                  <c:v>21.5688</c:v>
                </c:pt>
                <c:pt idx="2596">
                  <c:v>21.711099999999998</c:v>
                </c:pt>
                <c:pt idx="2597">
                  <c:v>21.7041</c:v>
                </c:pt>
                <c:pt idx="2598">
                  <c:v>21.698799999999999</c:v>
                </c:pt>
                <c:pt idx="2599">
                  <c:v>21.447399999999998</c:v>
                </c:pt>
                <c:pt idx="2600">
                  <c:v>21.249300000000002</c:v>
                </c:pt>
                <c:pt idx="2601">
                  <c:v>20.788</c:v>
                </c:pt>
                <c:pt idx="2602">
                  <c:v>21.020900000000001</c:v>
                </c:pt>
                <c:pt idx="2603">
                  <c:v>21.327999999999999</c:v>
                </c:pt>
                <c:pt idx="2604">
                  <c:v>21.3217</c:v>
                </c:pt>
                <c:pt idx="2605">
                  <c:v>21.304500000000001</c:v>
                </c:pt>
                <c:pt idx="2606">
                  <c:v>21.229399999999998</c:v>
                </c:pt>
                <c:pt idx="2607">
                  <c:v>21.023900000000001</c:v>
                </c:pt>
                <c:pt idx="2608">
                  <c:v>20.936599999999999</c:v>
                </c:pt>
                <c:pt idx="2609">
                  <c:v>21.1388</c:v>
                </c:pt>
                <c:pt idx="2610">
                  <c:v>21.096</c:v>
                </c:pt>
                <c:pt idx="2611">
                  <c:v>21.089400000000001</c:v>
                </c:pt>
                <c:pt idx="2612">
                  <c:v>21.080500000000001</c:v>
                </c:pt>
                <c:pt idx="2613">
                  <c:v>21.279</c:v>
                </c:pt>
                <c:pt idx="2614">
                  <c:v>21.2224</c:v>
                </c:pt>
                <c:pt idx="2615">
                  <c:v>21.242999999999999</c:v>
                </c:pt>
                <c:pt idx="2616">
                  <c:v>21.244299999999999</c:v>
                </c:pt>
                <c:pt idx="2617">
                  <c:v>21.251100000000001</c:v>
                </c:pt>
                <c:pt idx="2618">
                  <c:v>21.244800000000001</c:v>
                </c:pt>
                <c:pt idx="2619">
                  <c:v>21.238600000000002</c:v>
                </c:pt>
                <c:pt idx="2620">
                  <c:v>21.2273</c:v>
                </c:pt>
                <c:pt idx="2621">
                  <c:v>21.219799999999999</c:v>
                </c:pt>
                <c:pt idx="2622">
                  <c:v>21.246500000000001</c:v>
                </c:pt>
                <c:pt idx="2623">
                  <c:v>21.1629</c:v>
                </c:pt>
                <c:pt idx="2624">
                  <c:v>21.323899999999998</c:v>
                </c:pt>
                <c:pt idx="2625">
                  <c:v>21.317799999999998</c:v>
                </c:pt>
                <c:pt idx="2626">
                  <c:v>21.310300000000002</c:v>
                </c:pt>
                <c:pt idx="2627">
                  <c:v>21.286100000000001</c:v>
                </c:pt>
                <c:pt idx="2628">
                  <c:v>21.281500000000001</c:v>
                </c:pt>
                <c:pt idx="2629">
                  <c:v>21.2285</c:v>
                </c:pt>
                <c:pt idx="2630">
                  <c:v>21.309100000000001</c:v>
                </c:pt>
                <c:pt idx="2631">
                  <c:v>21.343800000000002</c:v>
                </c:pt>
                <c:pt idx="2632">
                  <c:v>21.337599999999998</c:v>
                </c:pt>
                <c:pt idx="2633">
                  <c:v>21.331099999999999</c:v>
                </c:pt>
                <c:pt idx="2634">
                  <c:v>21.359200000000001</c:v>
                </c:pt>
                <c:pt idx="2635">
                  <c:v>21.3065</c:v>
                </c:pt>
                <c:pt idx="2636">
                  <c:v>21.182400000000001</c:v>
                </c:pt>
                <c:pt idx="2637">
                  <c:v>21.160399999999999</c:v>
                </c:pt>
                <c:pt idx="2638">
                  <c:v>20.863199999999999</c:v>
                </c:pt>
                <c:pt idx="2639">
                  <c:v>20.858000000000001</c:v>
                </c:pt>
                <c:pt idx="2640">
                  <c:v>20.848800000000001</c:v>
                </c:pt>
                <c:pt idx="2641">
                  <c:v>21.099699999999999</c:v>
                </c:pt>
                <c:pt idx="2642">
                  <c:v>21.187799999999999</c:v>
                </c:pt>
                <c:pt idx="2643">
                  <c:v>21.1572</c:v>
                </c:pt>
                <c:pt idx="2644">
                  <c:v>21.265000000000001</c:v>
                </c:pt>
                <c:pt idx="2645">
                  <c:v>21.3277</c:v>
                </c:pt>
                <c:pt idx="2646">
                  <c:v>21.321000000000002</c:v>
                </c:pt>
                <c:pt idx="2647">
                  <c:v>21.3142</c:v>
                </c:pt>
                <c:pt idx="2648">
                  <c:v>21.361599999999999</c:v>
                </c:pt>
                <c:pt idx="2649">
                  <c:v>21.358799999999999</c:v>
                </c:pt>
                <c:pt idx="2650">
                  <c:v>21.3675</c:v>
                </c:pt>
                <c:pt idx="2651">
                  <c:v>21.4587</c:v>
                </c:pt>
                <c:pt idx="2652">
                  <c:v>21.6066</c:v>
                </c:pt>
                <c:pt idx="2653">
                  <c:v>21.600999999999999</c:v>
                </c:pt>
                <c:pt idx="2654">
                  <c:v>21.595099999999999</c:v>
                </c:pt>
                <c:pt idx="2655">
                  <c:v>21.588999999999999</c:v>
                </c:pt>
                <c:pt idx="2656">
                  <c:v>21.527999999999999</c:v>
                </c:pt>
                <c:pt idx="2657">
                  <c:v>21.585799999999999</c:v>
                </c:pt>
                <c:pt idx="2658">
                  <c:v>21.3916</c:v>
                </c:pt>
                <c:pt idx="2659">
                  <c:v>21.622900000000001</c:v>
                </c:pt>
                <c:pt idx="2660">
                  <c:v>21.616900000000001</c:v>
                </c:pt>
                <c:pt idx="2661">
                  <c:v>21.607099999999999</c:v>
                </c:pt>
                <c:pt idx="2662">
                  <c:v>21.6616</c:v>
                </c:pt>
                <c:pt idx="2663">
                  <c:v>21.548300000000001</c:v>
                </c:pt>
                <c:pt idx="2664">
                  <c:v>21.536100000000001</c:v>
                </c:pt>
                <c:pt idx="2665">
                  <c:v>21.433700000000002</c:v>
                </c:pt>
                <c:pt idx="2666">
                  <c:v>21.2545</c:v>
                </c:pt>
                <c:pt idx="2667">
                  <c:v>21.246099999999998</c:v>
                </c:pt>
                <c:pt idx="2668">
                  <c:v>21.235199999999999</c:v>
                </c:pt>
                <c:pt idx="2669">
                  <c:v>20.887799999999999</c:v>
                </c:pt>
                <c:pt idx="2670">
                  <c:v>21.186599999999999</c:v>
                </c:pt>
                <c:pt idx="2671">
                  <c:v>21.312999999999999</c:v>
                </c:pt>
                <c:pt idx="2672">
                  <c:v>21.302299999999999</c:v>
                </c:pt>
                <c:pt idx="2673">
                  <c:v>21.511500000000002</c:v>
                </c:pt>
                <c:pt idx="2674">
                  <c:v>21.499099999999999</c:v>
                </c:pt>
                <c:pt idx="2675">
                  <c:v>21.495000000000001</c:v>
                </c:pt>
                <c:pt idx="2676">
                  <c:v>21.500900000000001</c:v>
                </c:pt>
                <c:pt idx="2677">
                  <c:v>21.257999999999999</c:v>
                </c:pt>
                <c:pt idx="2678">
                  <c:v>21.128499999999999</c:v>
                </c:pt>
                <c:pt idx="2679">
                  <c:v>21.145399999999999</c:v>
                </c:pt>
                <c:pt idx="2680">
                  <c:v>21.014900000000001</c:v>
                </c:pt>
                <c:pt idx="2681">
                  <c:v>21.009499999999999</c:v>
                </c:pt>
                <c:pt idx="2682">
                  <c:v>21.0014</c:v>
                </c:pt>
                <c:pt idx="2683">
                  <c:v>20.930299999999999</c:v>
                </c:pt>
                <c:pt idx="2684">
                  <c:v>21.074400000000001</c:v>
                </c:pt>
                <c:pt idx="2685">
                  <c:v>20.967600000000001</c:v>
                </c:pt>
                <c:pt idx="2686">
                  <c:v>21.065899999999999</c:v>
                </c:pt>
                <c:pt idx="2687">
                  <c:v>21.079000000000001</c:v>
                </c:pt>
                <c:pt idx="2688">
                  <c:v>21.0717</c:v>
                </c:pt>
                <c:pt idx="2689">
                  <c:v>21.0611</c:v>
                </c:pt>
                <c:pt idx="2690">
                  <c:v>21.023299999999999</c:v>
                </c:pt>
                <c:pt idx="2691">
                  <c:v>21.033100000000001</c:v>
                </c:pt>
                <c:pt idx="2692">
                  <c:v>21.070599999999999</c:v>
                </c:pt>
                <c:pt idx="2693">
                  <c:v>21.121700000000001</c:v>
                </c:pt>
                <c:pt idx="2694">
                  <c:v>21.15</c:v>
                </c:pt>
                <c:pt idx="2695">
                  <c:v>21.145499999999998</c:v>
                </c:pt>
                <c:pt idx="2696">
                  <c:v>21.1372</c:v>
                </c:pt>
                <c:pt idx="2697">
                  <c:v>21.1784</c:v>
                </c:pt>
                <c:pt idx="2698">
                  <c:v>21.017600000000002</c:v>
                </c:pt>
                <c:pt idx="2699">
                  <c:v>20.744700000000002</c:v>
                </c:pt>
                <c:pt idx="2700">
                  <c:v>20.754999999999999</c:v>
                </c:pt>
                <c:pt idx="2701">
                  <c:v>20.911999999999999</c:v>
                </c:pt>
                <c:pt idx="2702">
                  <c:v>20.907599999999999</c:v>
                </c:pt>
                <c:pt idx="2703">
                  <c:v>20.9023</c:v>
                </c:pt>
                <c:pt idx="2704">
                  <c:v>21.076799999999999</c:v>
                </c:pt>
                <c:pt idx="2705">
                  <c:v>21.103300000000001</c:v>
                </c:pt>
                <c:pt idx="2706">
                  <c:v>21.148299999999999</c:v>
                </c:pt>
                <c:pt idx="2707">
                  <c:v>20.984999999999999</c:v>
                </c:pt>
                <c:pt idx="2708">
                  <c:v>21.166699999999999</c:v>
                </c:pt>
                <c:pt idx="2709">
                  <c:v>21.162700000000001</c:v>
                </c:pt>
                <c:pt idx="2710">
                  <c:v>21.1602</c:v>
                </c:pt>
                <c:pt idx="2711">
                  <c:v>21.2623</c:v>
                </c:pt>
                <c:pt idx="2712">
                  <c:v>21.232800000000001</c:v>
                </c:pt>
                <c:pt idx="2713">
                  <c:v>21.237500000000001</c:v>
                </c:pt>
                <c:pt idx="2714">
                  <c:v>21.293299999999999</c:v>
                </c:pt>
                <c:pt idx="2715">
                  <c:v>21.281600000000001</c:v>
                </c:pt>
                <c:pt idx="2716">
                  <c:v>21.2774</c:v>
                </c:pt>
                <c:pt idx="2717">
                  <c:v>21.273099999999999</c:v>
                </c:pt>
                <c:pt idx="2718">
                  <c:v>21.2682</c:v>
                </c:pt>
                <c:pt idx="2719">
                  <c:v>21.182700000000001</c:v>
                </c:pt>
                <c:pt idx="2720">
                  <c:v>21.144400000000001</c:v>
                </c:pt>
                <c:pt idx="2721">
                  <c:v>21.037199999999999</c:v>
                </c:pt>
                <c:pt idx="2722">
                  <c:v>20.871200000000002</c:v>
                </c:pt>
                <c:pt idx="2723">
                  <c:v>20.866599999999998</c:v>
                </c:pt>
                <c:pt idx="2724">
                  <c:v>20.888999999999999</c:v>
                </c:pt>
                <c:pt idx="2725">
                  <c:v>20.9452</c:v>
                </c:pt>
                <c:pt idx="2726">
                  <c:v>20.863399999999999</c:v>
                </c:pt>
                <c:pt idx="2727">
                  <c:v>21.0304</c:v>
                </c:pt>
                <c:pt idx="2728">
                  <c:v>20.9772</c:v>
                </c:pt>
                <c:pt idx="2729">
                  <c:v>20.782800000000002</c:v>
                </c:pt>
                <c:pt idx="2730">
                  <c:v>20.779</c:v>
                </c:pt>
                <c:pt idx="2731">
                  <c:v>20.773599999999998</c:v>
                </c:pt>
                <c:pt idx="2732">
                  <c:v>20.4011</c:v>
                </c:pt>
                <c:pt idx="2733">
                  <c:v>20.381799999999998</c:v>
                </c:pt>
                <c:pt idx="2734">
                  <c:v>20.570599999999999</c:v>
                </c:pt>
                <c:pt idx="2735">
                  <c:v>20.821999999999999</c:v>
                </c:pt>
                <c:pt idx="2736">
                  <c:v>20.845099999999999</c:v>
                </c:pt>
                <c:pt idx="2737">
                  <c:v>20.84</c:v>
                </c:pt>
                <c:pt idx="2738">
                  <c:v>20.832599999999999</c:v>
                </c:pt>
                <c:pt idx="2739">
                  <c:v>20.748000000000001</c:v>
                </c:pt>
                <c:pt idx="2740">
                  <c:v>20.3324</c:v>
                </c:pt>
                <c:pt idx="2741">
                  <c:v>20.367999999999999</c:v>
                </c:pt>
                <c:pt idx="2742">
                  <c:v>20.124500000000001</c:v>
                </c:pt>
                <c:pt idx="2743">
                  <c:v>20.3462</c:v>
                </c:pt>
                <c:pt idx="2744">
                  <c:v>20.341999999999999</c:v>
                </c:pt>
                <c:pt idx="2745">
                  <c:v>20.338000000000001</c:v>
                </c:pt>
                <c:pt idx="2746">
                  <c:v>20.061499999999999</c:v>
                </c:pt>
                <c:pt idx="2747">
                  <c:v>20.268799999999999</c:v>
                </c:pt>
                <c:pt idx="2748">
                  <c:v>20.332999999999998</c:v>
                </c:pt>
                <c:pt idx="2749">
                  <c:v>20.488499999999998</c:v>
                </c:pt>
                <c:pt idx="2750">
                  <c:v>20.450299999999999</c:v>
                </c:pt>
                <c:pt idx="2751">
                  <c:v>20.445900000000002</c:v>
                </c:pt>
                <c:pt idx="2752">
                  <c:v>20.441700000000001</c:v>
                </c:pt>
                <c:pt idx="2753">
                  <c:v>20.303100000000001</c:v>
                </c:pt>
                <c:pt idx="2754">
                  <c:v>20.2468</c:v>
                </c:pt>
                <c:pt idx="2755">
                  <c:v>20.296299999999999</c:v>
                </c:pt>
                <c:pt idx="2756">
                  <c:v>20.6173</c:v>
                </c:pt>
                <c:pt idx="2757">
                  <c:v>20.7545</c:v>
                </c:pt>
                <c:pt idx="2758">
                  <c:v>20.749199999999998</c:v>
                </c:pt>
                <c:pt idx="2759">
                  <c:v>20.734999999999999</c:v>
                </c:pt>
                <c:pt idx="2760">
                  <c:v>20.7944</c:v>
                </c:pt>
                <c:pt idx="2761">
                  <c:v>20.930299999999999</c:v>
                </c:pt>
                <c:pt idx="2762">
                  <c:v>21.007100000000001</c:v>
                </c:pt>
                <c:pt idx="2763">
                  <c:v>21.063199999999998</c:v>
                </c:pt>
                <c:pt idx="2764">
                  <c:v>21.037400000000002</c:v>
                </c:pt>
                <c:pt idx="2765">
                  <c:v>21.033300000000001</c:v>
                </c:pt>
                <c:pt idx="2766">
                  <c:v>21.027699999999999</c:v>
                </c:pt>
                <c:pt idx="2767">
                  <c:v>21.150600000000001</c:v>
                </c:pt>
                <c:pt idx="2768">
                  <c:v>21.186299999999999</c:v>
                </c:pt>
                <c:pt idx="2769">
                  <c:v>21.069500000000001</c:v>
                </c:pt>
                <c:pt idx="2770">
                  <c:v>21.2713</c:v>
                </c:pt>
                <c:pt idx="2771">
                  <c:v>21.346299999999999</c:v>
                </c:pt>
                <c:pt idx="2772">
                  <c:v>21.339600000000001</c:v>
                </c:pt>
                <c:pt idx="2773">
                  <c:v>21.325900000000001</c:v>
                </c:pt>
                <c:pt idx="2774">
                  <c:v>21.3552</c:v>
                </c:pt>
                <c:pt idx="2775">
                  <c:v>21.4025</c:v>
                </c:pt>
                <c:pt idx="2776">
                  <c:v>21.505199999999999</c:v>
                </c:pt>
                <c:pt idx="2777">
                  <c:v>21.576699999999999</c:v>
                </c:pt>
                <c:pt idx="2778">
                  <c:v>21.648199999999999</c:v>
                </c:pt>
                <c:pt idx="2779">
                  <c:v>21.6433</c:v>
                </c:pt>
                <c:pt idx="2780">
                  <c:v>21.6051</c:v>
                </c:pt>
                <c:pt idx="2781">
                  <c:v>21.651800000000001</c:v>
                </c:pt>
                <c:pt idx="2782">
                  <c:v>21.569700000000001</c:v>
                </c:pt>
                <c:pt idx="2783">
                  <c:v>21.379799999999999</c:v>
                </c:pt>
                <c:pt idx="2784">
                  <c:v>21.3934</c:v>
                </c:pt>
                <c:pt idx="2785">
                  <c:v>21.5503</c:v>
                </c:pt>
                <c:pt idx="2786">
                  <c:v>21.546800000000001</c:v>
                </c:pt>
                <c:pt idx="2787">
                  <c:v>21.544</c:v>
                </c:pt>
                <c:pt idx="2788">
                  <c:v>21.536799999999999</c:v>
                </c:pt>
                <c:pt idx="2789">
                  <c:v>21.6004</c:v>
                </c:pt>
                <c:pt idx="2790">
                  <c:v>21.527100000000001</c:v>
                </c:pt>
                <c:pt idx="2791">
                  <c:v>21.571000000000002</c:v>
                </c:pt>
                <c:pt idx="2792">
                  <c:v>21.532299999999999</c:v>
                </c:pt>
                <c:pt idx="2793">
                  <c:v>21.528099999999998</c:v>
                </c:pt>
                <c:pt idx="2794">
                  <c:v>21.523099999999999</c:v>
                </c:pt>
                <c:pt idx="2795">
                  <c:v>21.443300000000001</c:v>
                </c:pt>
                <c:pt idx="2796">
                  <c:v>21.4648</c:v>
                </c:pt>
                <c:pt idx="2797">
                  <c:v>21.501000000000001</c:v>
                </c:pt>
                <c:pt idx="2798">
                  <c:v>21.496200000000002</c:v>
                </c:pt>
                <c:pt idx="2799">
                  <c:v>20.999500000000001</c:v>
                </c:pt>
                <c:pt idx="2800">
                  <c:v>20.9953</c:v>
                </c:pt>
                <c:pt idx="2801">
                  <c:v>20.991099999999999</c:v>
                </c:pt>
                <c:pt idx="2802">
                  <c:v>21.246700000000001</c:v>
                </c:pt>
                <c:pt idx="2803">
                  <c:v>20.839700000000001</c:v>
                </c:pt>
                <c:pt idx="2804">
                  <c:v>20.59</c:v>
                </c:pt>
                <c:pt idx="2805">
                  <c:v>20.885300000000001</c:v>
                </c:pt>
                <c:pt idx="2806">
                  <c:v>20.711600000000001</c:v>
                </c:pt>
                <c:pt idx="2807">
                  <c:v>20.7073</c:v>
                </c:pt>
                <c:pt idx="2808">
                  <c:v>20.7</c:v>
                </c:pt>
                <c:pt idx="2809">
                  <c:v>20.909500000000001</c:v>
                </c:pt>
                <c:pt idx="2810">
                  <c:v>21.330200000000001</c:v>
                </c:pt>
                <c:pt idx="2811">
                  <c:v>21.389900000000001</c:v>
                </c:pt>
                <c:pt idx="2812">
                  <c:v>21.224599999999999</c:v>
                </c:pt>
                <c:pt idx="2813">
                  <c:v>21.398499999999999</c:v>
                </c:pt>
                <c:pt idx="2814">
                  <c:v>21.398099999999999</c:v>
                </c:pt>
                <c:pt idx="2815">
                  <c:v>21.392099999999999</c:v>
                </c:pt>
                <c:pt idx="2816">
                  <c:v>21.142399999999999</c:v>
                </c:pt>
                <c:pt idx="2817">
                  <c:v>20.993200000000002</c:v>
                </c:pt>
                <c:pt idx="2818">
                  <c:v>21.325299999999999</c:v>
                </c:pt>
                <c:pt idx="2819">
                  <c:v>21.1267</c:v>
                </c:pt>
                <c:pt idx="2820">
                  <c:v>20.902200000000001</c:v>
                </c:pt>
                <c:pt idx="2821">
                  <c:v>20.898399999999999</c:v>
                </c:pt>
                <c:pt idx="2822">
                  <c:v>20.893999999999998</c:v>
                </c:pt>
                <c:pt idx="2823">
                  <c:v>20.595099999999999</c:v>
                </c:pt>
                <c:pt idx="2824">
                  <c:v>20.9541</c:v>
                </c:pt>
                <c:pt idx="2825">
                  <c:v>21.162099999999999</c:v>
                </c:pt>
                <c:pt idx="2826">
                  <c:v>21.287500000000001</c:v>
                </c:pt>
                <c:pt idx="2827">
                  <c:v>21.282900000000001</c:v>
                </c:pt>
                <c:pt idx="2828">
                  <c:v>21.278300000000002</c:v>
                </c:pt>
                <c:pt idx="2829">
                  <c:v>21.273700000000002</c:v>
                </c:pt>
                <c:pt idx="2830">
                  <c:v>21.5642</c:v>
                </c:pt>
                <c:pt idx="2831">
                  <c:v>21.540600000000001</c:v>
                </c:pt>
                <c:pt idx="2832">
                  <c:v>21.566600000000001</c:v>
                </c:pt>
                <c:pt idx="2833">
                  <c:v>21.4968</c:v>
                </c:pt>
                <c:pt idx="2834">
                  <c:v>21.439800000000002</c:v>
                </c:pt>
                <c:pt idx="2835">
                  <c:v>21.435300000000002</c:v>
                </c:pt>
                <c:pt idx="2836">
                  <c:v>21.430599999999998</c:v>
                </c:pt>
                <c:pt idx="2837">
                  <c:v>21.5486</c:v>
                </c:pt>
                <c:pt idx="2838">
                  <c:v>21.515499999999999</c:v>
                </c:pt>
                <c:pt idx="2839">
                  <c:v>21.0807</c:v>
                </c:pt>
                <c:pt idx="2840">
                  <c:v>21.0474</c:v>
                </c:pt>
                <c:pt idx="2841">
                  <c:v>20.965599999999998</c:v>
                </c:pt>
                <c:pt idx="2842">
                  <c:v>20.960899999999999</c:v>
                </c:pt>
                <c:pt idx="2843">
                  <c:v>20.954000000000001</c:v>
                </c:pt>
                <c:pt idx="2844">
                  <c:v>20.919799999999999</c:v>
                </c:pt>
                <c:pt idx="2845">
                  <c:v>21.112300000000001</c:v>
                </c:pt>
                <c:pt idx="2846">
                  <c:v>21.1616</c:v>
                </c:pt>
                <c:pt idx="2847">
                  <c:v>20.839500000000001</c:v>
                </c:pt>
                <c:pt idx="2848">
                  <c:v>20.8491</c:v>
                </c:pt>
                <c:pt idx="2849">
                  <c:v>20.845099999999999</c:v>
                </c:pt>
                <c:pt idx="2850">
                  <c:v>20.841100000000001</c:v>
                </c:pt>
                <c:pt idx="2851">
                  <c:v>20.839300000000001</c:v>
                </c:pt>
                <c:pt idx="2852">
                  <c:v>20.4527</c:v>
                </c:pt>
                <c:pt idx="2853">
                  <c:v>20.2377</c:v>
                </c:pt>
                <c:pt idx="2854">
                  <c:v>20.018799999999999</c:v>
                </c:pt>
                <c:pt idx="2855">
                  <c:v>19.6416</c:v>
                </c:pt>
                <c:pt idx="2856">
                  <c:v>19.636500000000002</c:v>
                </c:pt>
                <c:pt idx="2857">
                  <c:v>19.638400000000001</c:v>
                </c:pt>
                <c:pt idx="2858">
                  <c:v>19.692</c:v>
                </c:pt>
                <c:pt idx="2859">
                  <c:v>19.4102</c:v>
                </c:pt>
                <c:pt idx="2860">
                  <c:v>19.401399999999999</c:v>
                </c:pt>
                <c:pt idx="2861">
                  <c:v>19.270199999999999</c:v>
                </c:pt>
                <c:pt idx="2862">
                  <c:v>19.722200000000001</c:v>
                </c:pt>
                <c:pt idx="2863">
                  <c:v>19.718699999999998</c:v>
                </c:pt>
                <c:pt idx="2864">
                  <c:v>19.709399999999999</c:v>
                </c:pt>
                <c:pt idx="2865">
                  <c:v>20.067699999999999</c:v>
                </c:pt>
                <c:pt idx="2866">
                  <c:v>20.185300000000002</c:v>
                </c:pt>
                <c:pt idx="2867">
                  <c:v>20.340499999999999</c:v>
                </c:pt>
                <c:pt idx="2868">
                  <c:v>19.875599999999999</c:v>
                </c:pt>
                <c:pt idx="2869">
                  <c:v>19.9773</c:v>
                </c:pt>
                <c:pt idx="2870">
                  <c:v>19.973199999999999</c:v>
                </c:pt>
                <c:pt idx="2871">
                  <c:v>19.9801</c:v>
                </c:pt>
                <c:pt idx="2872">
                  <c:v>19.899699999999999</c:v>
                </c:pt>
                <c:pt idx="2873">
                  <c:v>20.069900000000001</c:v>
                </c:pt>
                <c:pt idx="2874">
                  <c:v>20.360800000000001</c:v>
                </c:pt>
                <c:pt idx="2875">
                  <c:v>19.986899999999999</c:v>
                </c:pt>
                <c:pt idx="2876">
                  <c:v>19.605</c:v>
                </c:pt>
                <c:pt idx="2877">
                  <c:v>19.6007</c:v>
                </c:pt>
                <c:pt idx="2878">
                  <c:v>19.591899999999999</c:v>
                </c:pt>
                <c:pt idx="2879">
                  <c:v>19.506399999999999</c:v>
                </c:pt>
                <c:pt idx="2880">
                  <c:v>19.822099999999999</c:v>
                </c:pt>
                <c:pt idx="2881">
                  <c:v>19.810099999999998</c:v>
                </c:pt>
                <c:pt idx="2882">
                  <c:v>19.3796</c:v>
                </c:pt>
                <c:pt idx="2883">
                  <c:v>19.234000000000002</c:v>
                </c:pt>
                <c:pt idx="2884">
                  <c:v>19.227799999999998</c:v>
                </c:pt>
                <c:pt idx="2885">
                  <c:v>19.223299999999998</c:v>
                </c:pt>
                <c:pt idx="2886">
                  <c:v>19.222999999999999</c:v>
                </c:pt>
                <c:pt idx="2887">
                  <c:v>19.021999999999998</c:v>
                </c:pt>
                <c:pt idx="2888">
                  <c:v>18.667300000000001</c:v>
                </c:pt>
                <c:pt idx="2889">
                  <c:v>18.953199999999999</c:v>
                </c:pt>
                <c:pt idx="2890">
                  <c:v>19.381699999999999</c:v>
                </c:pt>
                <c:pt idx="2891">
                  <c:v>19.3765</c:v>
                </c:pt>
                <c:pt idx="2892">
                  <c:v>19.3691</c:v>
                </c:pt>
                <c:pt idx="2893">
                  <c:v>19.305900000000001</c:v>
                </c:pt>
                <c:pt idx="2894">
                  <c:v>18.9908</c:v>
                </c:pt>
                <c:pt idx="2895">
                  <c:v>19.3431</c:v>
                </c:pt>
                <c:pt idx="2896">
                  <c:v>19.217099999999999</c:v>
                </c:pt>
                <c:pt idx="2897">
                  <c:v>19.0581</c:v>
                </c:pt>
                <c:pt idx="2898">
                  <c:v>19.049099999999999</c:v>
                </c:pt>
                <c:pt idx="2899">
                  <c:v>19.040900000000001</c:v>
                </c:pt>
                <c:pt idx="2900">
                  <c:v>18.462900000000001</c:v>
                </c:pt>
                <c:pt idx="2901">
                  <c:v>18.3202</c:v>
                </c:pt>
                <c:pt idx="2902">
                  <c:v>18.7744</c:v>
                </c:pt>
                <c:pt idx="2903">
                  <c:v>18.651700000000002</c:v>
                </c:pt>
                <c:pt idx="2904">
                  <c:v>18.374400000000001</c:v>
                </c:pt>
                <c:pt idx="2905">
                  <c:v>18.369399999999999</c:v>
                </c:pt>
                <c:pt idx="2906">
                  <c:v>18.353200000000001</c:v>
                </c:pt>
                <c:pt idx="2907">
                  <c:v>18.204999999999998</c:v>
                </c:pt>
                <c:pt idx="2908">
                  <c:v>18.578600000000002</c:v>
                </c:pt>
                <c:pt idx="2909">
                  <c:v>18.997299999999999</c:v>
                </c:pt>
                <c:pt idx="2910">
                  <c:v>19.2226</c:v>
                </c:pt>
                <c:pt idx="2911">
                  <c:v>19.427499999999998</c:v>
                </c:pt>
                <c:pt idx="2912">
                  <c:v>19.4267</c:v>
                </c:pt>
                <c:pt idx="2913">
                  <c:v>19.422599999999999</c:v>
                </c:pt>
                <c:pt idx="2914">
                  <c:v>19.3444</c:v>
                </c:pt>
                <c:pt idx="2915">
                  <c:v>19.561800000000002</c:v>
                </c:pt>
                <c:pt idx="2916">
                  <c:v>19.300799999999999</c:v>
                </c:pt>
                <c:pt idx="2917">
                  <c:v>19.572500000000002</c:v>
                </c:pt>
                <c:pt idx="2918">
                  <c:v>19.659199999999998</c:v>
                </c:pt>
                <c:pt idx="2919">
                  <c:v>19.655000000000001</c:v>
                </c:pt>
                <c:pt idx="2920">
                  <c:v>19.640899999999998</c:v>
                </c:pt>
                <c:pt idx="2921">
                  <c:v>19.7773</c:v>
                </c:pt>
                <c:pt idx="2922">
                  <c:v>20.006799999999998</c:v>
                </c:pt>
                <c:pt idx="2923">
                  <c:v>19.881900000000002</c:v>
                </c:pt>
                <c:pt idx="2924">
                  <c:v>19.557600000000001</c:v>
                </c:pt>
                <c:pt idx="2925">
                  <c:v>19.618400000000001</c:v>
                </c:pt>
                <c:pt idx="2926">
                  <c:v>19.614599999999999</c:v>
                </c:pt>
                <c:pt idx="2927">
                  <c:v>19.610700000000001</c:v>
                </c:pt>
                <c:pt idx="2928">
                  <c:v>19.752300000000002</c:v>
                </c:pt>
                <c:pt idx="2929">
                  <c:v>19.501300000000001</c:v>
                </c:pt>
                <c:pt idx="2930">
                  <c:v>19.293900000000001</c:v>
                </c:pt>
                <c:pt idx="2931">
                  <c:v>19.365200000000002</c:v>
                </c:pt>
                <c:pt idx="2932">
                  <c:v>19.307500000000001</c:v>
                </c:pt>
                <c:pt idx="2933">
                  <c:v>19.3019</c:v>
                </c:pt>
                <c:pt idx="2934">
                  <c:v>19.314599999999999</c:v>
                </c:pt>
                <c:pt idx="2935">
                  <c:v>18.9924</c:v>
                </c:pt>
                <c:pt idx="2936">
                  <c:v>18.9237</c:v>
                </c:pt>
                <c:pt idx="2937">
                  <c:v>19.122</c:v>
                </c:pt>
                <c:pt idx="2938">
                  <c:v>18.860199999999999</c:v>
                </c:pt>
                <c:pt idx="2939">
                  <c:v>18.8522</c:v>
                </c:pt>
                <c:pt idx="2940">
                  <c:v>18.845600000000001</c:v>
                </c:pt>
                <c:pt idx="2941">
                  <c:v>18.8293</c:v>
                </c:pt>
                <c:pt idx="2942">
                  <c:v>18.815300000000001</c:v>
                </c:pt>
                <c:pt idx="2943">
                  <c:v>19.116499999999998</c:v>
                </c:pt>
                <c:pt idx="2944">
                  <c:v>19.077100000000002</c:v>
                </c:pt>
                <c:pt idx="2945">
                  <c:v>18.7593</c:v>
                </c:pt>
                <c:pt idx="2946">
                  <c:v>18.218399999999999</c:v>
                </c:pt>
                <c:pt idx="2947">
                  <c:v>18.212800000000001</c:v>
                </c:pt>
                <c:pt idx="2948">
                  <c:v>18.214300000000001</c:v>
                </c:pt>
                <c:pt idx="2949">
                  <c:v>18.308399999999999</c:v>
                </c:pt>
                <c:pt idx="2950">
                  <c:v>17.790199999999999</c:v>
                </c:pt>
                <c:pt idx="2951">
                  <c:v>17.836200000000002</c:v>
                </c:pt>
                <c:pt idx="2952">
                  <c:v>18.305</c:v>
                </c:pt>
                <c:pt idx="2953">
                  <c:v>17.684999999999999</c:v>
                </c:pt>
                <c:pt idx="2954">
                  <c:v>17.685500000000001</c:v>
                </c:pt>
                <c:pt idx="2955">
                  <c:v>17.672000000000001</c:v>
                </c:pt>
                <c:pt idx="2956">
                  <c:v>17.753399999999999</c:v>
                </c:pt>
                <c:pt idx="2957">
                  <c:v>17.835599999999999</c:v>
                </c:pt>
                <c:pt idx="2958">
                  <c:v>18.369900000000001</c:v>
                </c:pt>
                <c:pt idx="2959">
                  <c:v>17.712199999999999</c:v>
                </c:pt>
                <c:pt idx="2960">
                  <c:v>17.603899999999999</c:v>
                </c:pt>
                <c:pt idx="2961">
                  <c:v>17.598600000000001</c:v>
                </c:pt>
                <c:pt idx="2962">
                  <c:v>17.5929</c:v>
                </c:pt>
                <c:pt idx="2963">
                  <c:v>17.013999999999999</c:v>
                </c:pt>
                <c:pt idx="2964">
                  <c:v>17.048400000000001</c:v>
                </c:pt>
                <c:pt idx="2965">
                  <c:v>16.766500000000001</c:v>
                </c:pt>
                <c:pt idx="2966">
                  <c:v>16.751300000000001</c:v>
                </c:pt>
                <c:pt idx="2967">
                  <c:v>17.1417</c:v>
                </c:pt>
                <c:pt idx="2968">
                  <c:v>17.138000000000002</c:v>
                </c:pt>
                <c:pt idx="2969">
                  <c:v>17.134</c:v>
                </c:pt>
                <c:pt idx="2970">
                  <c:v>17.0564</c:v>
                </c:pt>
                <c:pt idx="2971">
                  <c:v>17.387599999999999</c:v>
                </c:pt>
                <c:pt idx="2972">
                  <c:v>16.696899999999999</c:v>
                </c:pt>
                <c:pt idx="2973">
                  <c:v>16.599900000000002</c:v>
                </c:pt>
                <c:pt idx="2974">
                  <c:v>16.602799999999998</c:v>
                </c:pt>
                <c:pt idx="2975">
                  <c:v>16.599</c:v>
                </c:pt>
                <c:pt idx="2976">
                  <c:v>16.595800000000001</c:v>
                </c:pt>
                <c:pt idx="2977">
                  <c:v>16.895900000000001</c:v>
                </c:pt>
                <c:pt idx="2978">
                  <c:v>16.747199999999999</c:v>
                </c:pt>
                <c:pt idx="2979">
                  <c:v>16.9038</c:v>
                </c:pt>
                <c:pt idx="2980">
                  <c:v>17.248200000000001</c:v>
                </c:pt>
                <c:pt idx="2981">
                  <c:v>17.6694</c:v>
                </c:pt>
                <c:pt idx="2982">
                  <c:v>17.660900000000002</c:v>
                </c:pt>
                <c:pt idx="2983">
                  <c:v>17.656500000000001</c:v>
                </c:pt>
                <c:pt idx="2984">
                  <c:v>17.6525</c:v>
                </c:pt>
                <c:pt idx="2985">
                  <c:v>17.5349</c:v>
                </c:pt>
                <c:pt idx="2986">
                  <c:v>17.396000000000001</c:v>
                </c:pt>
                <c:pt idx="2987">
                  <c:v>17.715299999999999</c:v>
                </c:pt>
                <c:pt idx="2988">
                  <c:v>17.421399999999998</c:v>
                </c:pt>
                <c:pt idx="2989">
                  <c:v>17.4236</c:v>
                </c:pt>
                <c:pt idx="2990">
                  <c:v>17.4146</c:v>
                </c:pt>
                <c:pt idx="2991">
                  <c:v>17.444299999999998</c:v>
                </c:pt>
                <c:pt idx="2992">
                  <c:v>17.593599999999999</c:v>
                </c:pt>
                <c:pt idx="2993">
                  <c:v>17.397099999999998</c:v>
                </c:pt>
                <c:pt idx="2994">
                  <c:v>16.979199999999999</c:v>
                </c:pt>
                <c:pt idx="2995">
                  <c:v>16.478899999999999</c:v>
                </c:pt>
                <c:pt idx="2996">
                  <c:v>16.4755</c:v>
                </c:pt>
                <c:pt idx="2997">
                  <c:v>16.47</c:v>
                </c:pt>
                <c:pt idx="2998">
                  <c:v>15.8127</c:v>
                </c:pt>
                <c:pt idx="2999">
                  <c:v>15.7552</c:v>
                </c:pt>
                <c:pt idx="3000">
                  <c:v>15.9801</c:v>
                </c:pt>
                <c:pt idx="3001">
                  <c:v>15.460100000000001</c:v>
                </c:pt>
                <c:pt idx="3002">
                  <c:v>15.489800000000001</c:v>
                </c:pt>
                <c:pt idx="3003">
                  <c:v>15.4878</c:v>
                </c:pt>
                <c:pt idx="3004">
                  <c:v>15.484400000000001</c:v>
                </c:pt>
                <c:pt idx="3005">
                  <c:v>15.481999999999999</c:v>
                </c:pt>
                <c:pt idx="3006">
                  <c:v>15.795500000000001</c:v>
                </c:pt>
                <c:pt idx="3007">
                  <c:v>15.778499999999999</c:v>
                </c:pt>
                <c:pt idx="3008">
                  <c:v>15.944699999999999</c:v>
                </c:pt>
                <c:pt idx="3009">
                  <c:v>16.438600000000001</c:v>
                </c:pt>
                <c:pt idx="3010">
                  <c:v>16.437100000000001</c:v>
                </c:pt>
                <c:pt idx="3011">
                  <c:v>16.4374</c:v>
                </c:pt>
                <c:pt idx="3012">
                  <c:v>16.391400000000001</c:v>
                </c:pt>
                <c:pt idx="3013">
                  <c:v>16.0852</c:v>
                </c:pt>
                <c:pt idx="3014">
                  <c:v>16.077000000000002</c:v>
                </c:pt>
                <c:pt idx="3015">
                  <c:v>15.9574</c:v>
                </c:pt>
                <c:pt idx="3016">
                  <c:v>16.1373</c:v>
                </c:pt>
                <c:pt idx="3017">
                  <c:v>16.133900000000001</c:v>
                </c:pt>
                <c:pt idx="3018">
                  <c:v>16.1295</c:v>
                </c:pt>
                <c:pt idx="3019">
                  <c:v>16.1204</c:v>
                </c:pt>
                <c:pt idx="3020">
                  <c:v>16.154599999999999</c:v>
                </c:pt>
                <c:pt idx="3021">
                  <c:v>16.198799999999999</c:v>
                </c:pt>
                <c:pt idx="3022">
                  <c:v>16.439399999999999</c:v>
                </c:pt>
                <c:pt idx="3023">
                  <c:v>16.427</c:v>
                </c:pt>
                <c:pt idx="3024">
                  <c:v>16.424299999999999</c:v>
                </c:pt>
                <c:pt idx="3025">
                  <c:v>16.421800000000001</c:v>
                </c:pt>
                <c:pt idx="3026">
                  <c:v>16.236699999999999</c:v>
                </c:pt>
                <c:pt idx="3027">
                  <c:v>16.107500000000002</c:v>
                </c:pt>
                <c:pt idx="3028">
                  <c:v>16.041</c:v>
                </c:pt>
                <c:pt idx="3029">
                  <c:v>16.010300000000001</c:v>
                </c:pt>
                <c:pt idx="3030">
                  <c:v>16.308800000000002</c:v>
                </c:pt>
                <c:pt idx="3031">
                  <c:v>16.302399999999999</c:v>
                </c:pt>
                <c:pt idx="3032">
                  <c:v>16.299800000000001</c:v>
                </c:pt>
                <c:pt idx="3033">
                  <c:v>16.161999999999999</c:v>
                </c:pt>
                <c:pt idx="3034">
                  <c:v>16.6188</c:v>
                </c:pt>
                <c:pt idx="3035">
                  <c:v>16.722899999999999</c:v>
                </c:pt>
                <c:pt idx="3036">
                  <c:v>16.896599999999999</c:v>
                </c:pt>
                <c:pt idx="3037">
                  <c:v>16.744199999999999</c:v>
                </c:pt>
                <c:pt idx="3038">
                  <c:v>16.743600000000001</c:v>
                </c:pt>
                <c:pt idx="3039">
                  <c:v>16.7501</c:v>
                </c:pt>
                <c:pt idx="3040">
                  <c:v>16.7804</c:v>
                </c:pt>
                <c:pt idx="3041">
                  <c:v>16.6145</c:v>
                </c:pt>
                <c:pt idx="3042">
                  <c:v>17.101299999999998</c:v>
                </c:pt>
                <c:pt idx="3043">
                  <c:v>17.351299999999998</c:v>
                </c:pt>
                <c:pt idx="3044">
                  <c:v>17.613900000000001</c:v>
                </c:pt>
                <c:pt idx="3045">
                  <c:v>17.6218</c:v>
                </c:pt>
                <c:pt idx="3046">
                  <c:v>17.616700000000002</c:v>
                </c:pt>
                <c:pt idx="3047">
                  <c:v>17.566299999999998</c:v>
                </c:pt>
                <c:pt idx="3048">
                  <c:v>17.450900000000001</c:v>
                </c:pt>
                <c:pt idx="3049">
                  <c:v>17.722100000000001</c:v>
                </c:pt>
                <c:pt idx="3050">
                  <c:v>17.688700000000001</c:v>
                </c:pt>
                <c:pt idx="3051">
                  <c:v>17.671099999999999</c:v>
                </c:pt>
                <c:pt idx="3052">
                  <c:v>17.6709</c:v>
                </c:pt>
                <c:pt idx="3053">
                  <c:v>17.7042</c:v>
                </c:pt>
                <c:pt idx="3054">
                  <c:v>17.6661</c:v>
                </c:pt>
                <c:pt idx="3055">
                  <c:v>17.611000000000001</c:v>
                </c:pt>
                <c:pt idx="3056">
                  <c:v>17.985399999999998</c:v>
                </c:pt>
                <c:pt idx="3057">
                  <c:v>17.976600000000001</c:v>
                </c:pt>
                <c:pt idx="3058">
                  <c:v>18.284800000000001</c:v>
                </c:pt>
                <c:pt idx="3059">
                  <c:v>18.279699999999998</c:v>
                </c:pt>
                <c:pt idx="3060">
                  <c:v>18.273900000000001</c:v>
                </c:pt>
                <c:pt idx="3061">
                  <c:v>18.3477</c:v>
                </c:pt>
                <c:pt idx="3062">
                  <c:v>18.376999999999999</c:v>
                </c:pt>
                <c:pt idx="3063">
                  <c:v>18.245000000000001</c:v>
                </c:pt>
                <c:pt idx="3064">
                  <c:v>18.284800000000001</c:v>
                </c:pt>
                <c:pt idx="3065">
                  <c:v>18.0365</c:v>
                </c:pt>
                <c:pt idx="3066">
                  <c:v>18.033200000000001</c:v>
                </c:pt>
                <c:pt idx="3067">
                  <c:v>18.030100000000001</c:v>
                </c:pt>
                <c:pt idx="3068">
                  <c:v>17.644600000000001</c:v>
                </c:pt>
                <c:pt idx="3069">
                  <c:v>17.605799999999999</c:v>
                </c:pt>
                <c:pt idx="3070">
                  <c:v>17.681999999999999</c:v>
                </c:pt>
                <c:pt idx="3071">
                  <c:v>17.938199999999998</c:v>
                </c:pt>
                <c:pt idx="3072">
                  <c:v>17.331299999999999</c:v>
                </c:pt>
                <c:pt idx="3073">
                  <c:v>17.3279</c:v>
                </c:pt>
                <c:pt idx="3074">
                  <c:v>17.32</c:v>
                </c:pt>
                <c:pt idx="3075">
                  <c:v>17.182300000000001</c:v>
                </c:pt>
                <c:pt idx="3076">
                  <c:v>16.986000000000001</c:v>
                </c:pt>
                <c:pt idx="3077">
                  <c:v>16.857399999999998</c:v>
                </c:pt>
                <c:pt idx="3078">
                  <c:v>16.907699999999998</c:v>
                </c:pt>
                <c:pt idx="3079">
                  <c:v>16.722000000000001</c:v>
                </c:pt>
                <c:pt idx="3080">
                  <c:v>16.718699999999998</c:v>
                </c:pt>
                <c:pt idx="3081">
                  <c:v>16.715399999999999</c:v>
                </c:pt>
                <c:pt idx="3082">
                  <c:v>16.712199999999999</c:v>
                </c:pt>
                <c:pt idx="3083">
                  <c:v>16.645299999999999</c:v>
                </c:pt>
                <c:pt idx="3084">
                  <c:v>16.955400000000001</c:v>
                </c:pt>
                <c:pt idx="3085">
                  <c:v>17.0641</c:v>
                </c:pt>
                <c:pt idx="3086">
                  <c:v>17.321200000000001</c:v>
                </c:pt>
                <c:pt idx="3087">
                  <c:v>17.3215</c:v>
                </c:pt>
                <c:pt idx="3088">
                  <c:v>17.3171</c:v>
                </c:pt>
                <c:pt idx="3089">
                  <c:v>17.491199999999999</c:v>
                </c:pt>
                <c:pt idx="3090">
                  <c:v>16.7392</c:v>
                </c:pt>
                <c:pt idx="3091">
                  <c:v>16.795300000000001</c:v>
                </c:pt>
                <c:pt idx="3092">
                  <c:v>16.6051</c:v>
                </c:pt>
                <c:pt idx="3093">
                  <c:v>16.492000000000001</c:v>
                </c:pt>
                <c:pt idx="3094">
                  <c:v>16.489000000000001</c:v>
                </c:pt>
                <c:pt idx="3095">
                  <c:v>16.4863</c:v>
                </c:pt>
                <c:pt idx="3096">
                  <c:v>16.5764</c:v>
                </c:pt>
                <c:pt idx="3097">
                  <c:v>16.3904</c:v>
                </c:pt>
                <c:pt idx="3098">
                  <c:v>16.108799999999999</c:v>
                </c:pt>
                <c:pt idx="3099">
                  <c:v>15.975099999999999</c:v>
                </c:pt>
                <c:pt idx="3100">
                  <c:v>15.6998</c:v>
                </c:pt>
                <c:pt idx="3101">
                  <c:v>15.693899999999999</c:v>
                </c:pt>
                <c:pt idx="3102">
                  <c:v>15.693899999999999</c:v>
                </c:pt>
                <c:pt idx="3103">
                  <c:v>15.5382</c:v>
                </c:pt>
                <c:pt idx="3104">
                  <c:v>15.510899999999999</c:v>
                </c:pt>
                <c:pt idx="3105">
                  <c:v>15.8102</c:v>
                </c:pt>
                <c:pt idx="3106">
                  <c:v>15.4893</c:v>
                </c:pt>
                <c:pt idx="3107">
                  <c:v>15.2669</c:v>
                </c:pt>
                <c:pt idx="3108">
                  <c:v>15.264200000000001</c:v>
                </c:pt>
                <c:pt idx="3109">
                  <c:v>15.263500000000001</c:v>
                </c:pt>
                <c:pt idx="3110">
                  <c:v>15.6448</c:v>
                </c:pt>
                <c:pt idx="3111">
                  <c:v>16.136700000000001</c:v>
                </c:pt>
                <c:pt idx="3112">
                  <c:v>16.112200000000001</c:v>
                </c:pt>
                <c:pt idx="3113">
                  <c:v>15.956899999999999</c:v>
                </c:pt>
                <c:pt idx="3114">
                  <c:v>15.5153</c:v>
                </c:pt>
                <c:pt idx="3115">
                  <c:v>15.511900000000001</c:v>
                </c:pt>
                <c:pt idx="3116">
                  <c:v>15.507999999999999</c:v>
                </c:pt>
                <c:pt idx="3117">
                  <c:v>15.3995</c:v>
                </c:pt>
                <c:pt idx="3118">
                  <c:v>15.3096</c:v>
                </c:pt>
                <c:pt idx="3119">
                  <c:v>15.268599999999999</c:v>
                </c:pt>
                <c:pt idx="3120">
                  <c:v>15.687200000000001</c:v>
                </c:pt>
                <c:pt idx="3121">
                  <c:v>15.3232</c:v>
                </c:pt>
                <c:pt idx="3122">
                  <c:v>15.3216</c:v>
                </c:pt>
                <c:pt idx="3123">
                  <c:v>15.318099999999999</c:v>
                </c:pt>
                <c:pt idx="3124">
                  <c:v>15.7486</c:v>
                </c:pt>
                <c:pt idx="3125">
                  <c:v>15.951599999999999</c:v>
                </c:pt>
                <c:pt idx="3126">
                  <c:v>15.847899999999999</c:v>
                </c:pt>
                <c:pt idx="3127">
                  <c:v>15.7433</c:v>
                </c:pt>
                <c:pt idx="3128">
                  <c:v>16.1328</c:v>
                </c:pt>
                <c:pt idx="3129">
                  <c:v>16.130600000000001</c:v>
                </c:pt>
                <c:pt idx="3130">
                  <c:v>16.1311</c:v>
                </c:pt>
                <c:pt idx="3131">
                  <c:v>16.334199999999999</c:v>
                </c:pt>
                <c:pt idx="3132">
                  <c:v>16.604800000000001</c:v>
                </c:pt>
                <c:pt idx="3133">
                  <c:v>16.575099999999999</c:v>
                </c:pt>
                <c:pt idx="3134">
                  <c:v>16.543099999999999</c:v>
                </c:pt>
                <c:pt idx="3135">
                  <c:v>16.988399999999999</c:v>
                </c:pt>
                <c:pt idx="3136">
                  <c:v>16.985800000000001</c:v>
                </c:pt>
                <c:pt idx="3137">
                  <c:v>16.987500000000001</c:v>
                </c:pt>
                <c:pt idx="3138">
                  <c:v>16.877400000000002</c:v>
                </c:pt>
                <c:pt idx="3139">
                  <c:v>16.799900000000001</c:v>
                </c:pt>
                <c:pt idx="3140">
                  <c:v>16.401199999999999</c:v>
                </c:pt>
                <c:pt idx="3141">
                  <c:v>16.2546</c:v>
                </c:pt>
                <c:pt idx="3142">
                  <c:v>16.478400000000001</c:v>
                </c:pt>
                <c:pt idx="3143">
                  <c:v>16.478100000000001</c:v>
                </c:pt>
                <c:pt idx="3144">
                  <c:v>16.482800000000001</c:v>
                </c:pt>
                <c:pt idx="3145">
                  <c:v>16.6569</c:v>
                </c:pt>
                <c:pt idx="3146">
                  <c:v>16.759499999999999</c:v>
                </c:pt>
                <c:pt idx="3147">
                  <c:v>16.432700000000001</c:v>
                </c:pt>
                <c:pt idx="3148">
                  <c:v>17.358699999999999</c:v>
                </c:pt>
                <c:pt idx="3149">
                  <c:v>17.520600000000002</c:v>
                </c:pt>
                <c:pt idx="3150">
                  <c:v>17.519100000000002</c:v>
                </c:pt>
                <c:pt idx="3151">
                  <c:v>17.5154</c:v>
                </c:pt>
                <c:pt idx="3152">
                  <c:v>17.364100000000001</c:v>
                </c:pt>
                <c:pt idx="3153">
                  <c:v>17.527100000000001</c:v>
                </c:pt>
                <c:pt idx="3154">
                  <c:v>17.383299999999998</c:v>
                </c:pt>
                <c:pt idx="3155">
                  <c:v>17.3322</c:v>
                </c:pt>
                <c:pt idx="3156">
                  <c:v>17.402100000000001</c:v>
                </c:pt>
                <c:pt idx="3157">
                  <c:v>17.397099999999998</c:v>
                </c:pt>
                <c:pt idx="3158">
                  <c:v>17.395600000000002</c:v>
                </c:pt>
                <c:pt idx="3159">
                  <c:v>17.3264</c:v>
                </c:pt>
                <c:pt idx="3160">
                  <c:v>17.569099999999999</c:v>
                </c:pt>
                <c:pt idx="3161">
                  <c:v>17.682200000000002</c:v>
                </c:pt>
                <c:pt idx="3162">
                  <c:v>17.671199999999999</c:v>
                </c:pt>
                <c:pt idx="3163">
                  <c:v>17.665299999999998</c:v>
                </c:pt>
                <c:pt idx="3164">
                  <c:v>17.664000000000001</c:v>
                </c:pt>
                <c:pt idx="3165">
                  <c:v>17.663499999999999</c:v>
                </c:pt>
                <c:pt idx="3166">
                  <c:v>17.389399999999998</c:v>
                </c:pt>
                <c:pt idx="3167">
                  <c:v>17.399799999999999</c:v>
                </c:pt>
                <c:pt idx="3168">
                  <c:v>17.934100000000001</c:v>
                </c:pt>
                <c:pt idx="3169">
                  <c:v>17.918900000000001</c:v>
                </c:pt>
                <c:pt idx="3170">
                  <c:v>17.901900000000001</c:v>
                </c:pt>
                <c:pt idx="3171">
                  <c:v>17.900200000000002</c:v>
                </c:pt>
                <c:pt idx="3172">
                  <c:v>17.900700000000001</c:v>
                </c:pt>
                <c:pt idx="3173">
                  <c:v>17.581399999999999</c:v>
                </c:pt>
                <c:pt idx="3174">
                  <c:v>17.3279</c:v>
                </c:pt>
                <c:pt idx="3175">
                  <c:v>17.297000000000001</c:v>
                </c:pt>
                <c:pt idx="3176">
                  <c:v>17.43</c:v>
                </c:pt>
                <c:pt idx="3177">
                  <c:v>17.3169</c:v>
                </c:pt>
                <c:pt idx="3178">
                  <c:v>17.315000000000001</c:v>
                </c:pt>
                <c:pt idx="3179">
                  <c:v>17.3156</c:v>
                </c:pt>
                <c:pt idx="3180">
                  <c:v>17.573499999999999</c:v>
                </c:pt>
                <c:pt idx="3181">
                  <c:v>17.704499999999999</c:v>
                </c:pt>
                <c:pt idx="3182">
                  <c:v>17.595199999999998</c:v>
                </c:pt>
                <c:pt idx="3183">
                  <c:v>17.1586</c:v>
                </c:pt>
                <c:pt idx="3184">
                  <c:v>16.966100000000001</c:v>
                </c:pt>
                <c:pt idx="3185">
                  <c:v>16.964400000000001</c:v>
                </c:pt>
                <c:pt idx="3186">
                  <c:v>16.9651</c:v>
                </c:pt>
                <c:pt idx="3187">
                  <c:v>16.758099999999999</c:v>
                </c:pt>
                <c:pt idx="3188">
                  <c:v>16.777899999999999</c:v>
                </c:pt>
                <c:pt idx="3189">
                  <c:v>17.0365</c:v>
                </c:pt>
                <c:pt idx="3190">
                  <c:v>16.7806</c:v>
                </c:pt>
                <c:pt idx="3191">
                  <c:v>16.877800000000001</c:v>
                </c:pt>
                <c:pt idx="3192">
                  <c:v>16.875699999999998</c:v>
                </c:pt>
                <c:pt idx="3193">
                  <c:v>16.8735</c:v>
                </c:pt>
                <c:pt idx="3194">
                  <c:v>16.8718</c:v>
                </c:pt>
                <c:pt idx="3195">
                  <c:v>16.8018</c:v>
                </c:pt>
                <c:pt idx="3196">
                  <c:v>16.604800000000001</c:v>
                </c:pt>
                <c:pt idx="3197">
                  <c:v>16.8949</c:v>
                </c:pt>
                <c:pt idx="3198">
                  <c:v>16.854399999999998</c:v>
                </c:pt>
                <c:pt idx="3199">
                  <c:v>16.852599999999999</c:v>
                </c:pt>
                <c:pt idx="3200">
                  <c:v>16.849</c:v>
                </c:pt>
                <c:pt idx="3201">
                  <c:v>16.845800000000001</c:v>
                </c:pt>
                <c:pt idx="3202">
                  <c:v>16.7805</c:v>
                </c:pt>
                <c:pt idx="3203">
                  <c:v>16.914200000000001</c:v>
                </c:pt>
                <c:pt idx="3204">
                  <c:v>16.732800000000001</c:v>
                </c:pt>
                <c:pt idx="3205">
                  <c:v>17.125699999999998</c:v>
                </c:pt>
                <c:pt idx="3206">
                  <c:v>17.1218</c:v>
                </c:pt>
                <c:pt idx="3207">
                  <c:v>17.119900000000001</c:v>
                </c:pt>
                <c:pt idx="3208">
                  <c:v>17.1143</c:v>
                </c:pt>
                <c:pt idx="3209">
                  <c:v>17.258400000000002</c:v>
                </c:pt>
                <c:pt idx="3210">
                  <c:v>17.480799999999999</c:v>
                </c:pt>
                <c:pt idx="3211">
                  <c:v>17.543299999999999</c:v>
                </c:pt>
                <c:pt idx="3212">
                  <c:v>17.617699999999999</c:v>
                </c:pt>
                <c:pt idx="3213">
                  <c:v>17.617699999999999</c:v>
                </c:pt>
                <c:pt idx="3214">
                  <c:v>17.618300000000001</c:v>
                </c:pt>
                <c:pt idx="3215">
                  <c:v>17.633199999999999</c:v>
                </c:pt>
                <c:pt idx="3216">
                  <c:v>17.634599999999999</c:v>
                </c:pt>
                <c:pt idx="3217">
                  <c:v>17.371400000000001</c:v>
                </c:pt>
                <c:pt idx="3218">
                  <c:v>17.253</c:v>
                </c:pt>
                <c:pt idx="3219">
                  <c:v>17.5762</c:v>
                </c:pt>
                <c:pt idx="3220">
                  <c:v>17.572800000000001</c:v>
                </c:pt>
                <c:pt idx="3221">
                  <c:v>17.5733</c:v>
                </c:pt>
                <c:pt idx="3222">
                  <c:v>17.800999999999998</c:v>
                </c:pt>
                <c:pt idx="3223">
                  <c:v>17.8127</c:v>
                </c:pt>
                <c:pt idx="3224">
                  <c:v>17.8447</c:v>
                </c:pt>
                <c:pt idx="3225">
                  <c:v>18.079899999999999</c:v>
                </c:pt>
                <c:pt idx="3226">
                  <c:v>18.162700000000001</c:v>
                </c:pt>
                <c:pt idx="3227">
                  <c:v>18.159700000000001</c:v>
                </c:pt>
                <c:pt idx="3228">
                  <c:v>18.1553</c:v>
                </c:pt>
                <c:pt idx="3229">
                  <c:v>17.9222</c:v>
                </c:pt>
                <c:pt idx="3230">
                  <c:v>18.197900000000001</c:v>
                </c:pt>
                <c:pt idx="3231">
                  <c:v>18.386399999999998</c:v>
                </c:pt>
                <c:pt idx="3232">
                  <c:v>18.6678</c:v>
                </c:pt>
                <c:pt idx="3233">
                  <c:v>18.503</c:v>
                </c:pt>
                <c:pt idx="3234">
                  <c:v>18.498699999999999</c:v>
                </c:pt>
                <c:pt idx="3235">
                  <c:v>18.495999999999999</c:v>
                </c:pt>
                <c:pt idx="3236">
                  <c:v>18.3933</c:v>
                </c:pt>
                <c:pt idx="3237">
                  <c:v>18.642600000000002</c:v>
                </c:pt>
                <c:pt idx="3238">
                  <c:v>18.430700000000002</c:v>
                </c:pt>
                <c:pt idx="3239">
                  <c:v>18.276800000000001</c:v>
                </c:pt>
                <c:pt idx="3240">
                  <c:v>18.311599999999999</c:v>
                </c:pt>
                <c:pt idx="3241">
                  <c:v>18.307099999999998</c:v>
                </c:pt>
                <c:pt idx="3242">
                  <c:v>18.3032</c:v>
                </c:pt>
                <c:pt idx="3243">
                  <c:v>18.5108</c:v>
                </c:pt>
                <c:pt idx="3244">
                  <c:v>18.5108</c:v>
                </c:pt>
                <c:pt idx="3245">
                  <c:v>18.593800000000002</c:v>
                </c:pt>
                <c:pt idx="3246">
                  <c:v>18.348700000000001</c:v>
                </c:pt>
                <c:pt idx="3247">
                  <c:v>18.289200000000001</c:v>
                </c:pt>
                <c:pt idx="3248">
                  <c:v>18.284600000000001</c:v>
                </c:pt>
                <c:pt idx="3249">
                  <c:v>18.2791</c:v>
                </c:pt>
                <c:pt idx="3250">
                  <c:v>18.283300000000001</c:v>
                </c:pt>
                <c:pt idx="3251">
                  <c:v>17.917300000000001</c:v>
                </c:pt>
                <c:pt idx="3252">
                  <c:v>17.8965</c:v>
                </c:pt>
                <c:pt idx="3253">
                  <c:v>17.997399999999999</c:v>
                </c:pt>
                <c:pt idx="3254">
                  <c:v>17.8079</c:v>
                </c:pt>
                <c:pt idx="3255">
                  <c:v>17.7684</c:v>
                </c:pt>
                <c:pt idx="3256">
                  <c:v>17.764600000000002</c:v>
                </c:pt>
                <c:pt idx="3257">
                  <c:v>17.8094</c:v>
                </c:pt>
                <c:pt idx="3258">
                  <c:v>17.704799999999999</c:v>
                </c:pt>
                <c:pt idx="3259">
                  <c:v>17.615500000000001</c:v>
                </c:pt>
                <c:pt idx="3260">
                  <c:v>17.753900000000002</c:v>
                </c:pt>
                <c:pt idx="3261">
                  <c:v>18.034199999999998</c:v>
                </c:pt>
                <c:pt idx="3262">
                  <c:v>18.029499999999999</c:v>
                </c:pt>
                <c:pt idx="3263">
                  <c:v>18.0243</c:v>
                </c:pt>
                <c:pt idx="3264">
                  <c:v>18.0428</c:v>
                </c:pt>
                <c:pt idx="3265">
                  <c:v>17.759</c:v>
                </c:pt>
                <c:pt idx="3266">
                  <c:v>17.783000000000001</c:v>
                </c:pt>
                <c:pt idx="3267">
                  <c:v>17.454499999999999</c:v>
                </c:pt>
                <c:pt idx="3268">
                  <c:v>17.2028</c:v>
                </c:pt>
                <c:pt idx="3269">
                  <c:v>17.1983</c:v>
                </c:pt>
                <c:pt idx="3270">
                  <c:v>17.1951</c:v>
                </c:pt>
                <c:pt idx="3271">
                  <c:v>17.163799999999998</c:v>
                </c:pt>
                <c:pt idx="3272">
                  <c:v>17.438800000000001</c:v>
                </c:pt>
                <c:pt idx="3273">
                  <c:v>17.326499999999999</c:v>
                </c:pt>
                <c:pt idx="3274">
                  <c:v>17.627199999999998</c:v>
                </c:pt>
                <c:pt idx="3275">
                  <c:v>17.436199999999999</c:v>
                </c:pt>
                <c:pt idx="3276">
                  <c:v>17.431999999999999</c:v>
                </c:pt>
                <c:pt idx="3277">
                  <c:v>17.485399999999998</c:v>
                </c:pt>
                <c:pt idx="3278">
                  <c:v>17.591699999999999</c:v>
                </c:pt>
                <c:pt idx="3279">
                  <c:v>17.811299999999999</c:v>
                </c:pt>
                <c:pt idx="3280">
                  <c:v>17.516100000000002</c:v>
                </c:pt>
                <c:pt idx="3281">
                  <c:v>17.581</c:v>
                </c:pt>
                <c:pt idx="3282">
                  <c:v>17.6829</c:v>
                </c:pt>
                <c:pt idx="3283">
                  <c:v>17.6782</c:v>
                </c:pt>
                <c:pt idx="3284">
                  <c:v>17.673200000000001</c:v>
                </c:pt>
                <c:pt idx="3285">
                  <c:v>17.7027</c:v>
                </c:pt>
                <c:pt idx="3286">
                  <c:v>17.690799999999999</c:v>
                </c:pt>
                <c:pt idx="3287">
                  <c:v>17.949100000000001</c:v>
                </c:pt>
                <c:pt idx="3288">
                  <c:v>18.050799999999999</c:v>
                </c:pt>
                <c:pt idx="3289">
                  <c:v>18.312899999999999</c:v>
                </c:pt>
                <c:pt idx="3290">
                  <c:v>18.308499999999999</c:v>
                </c:pt>
                <c:pt idx="3291">
                  <c:v>18.306699999999999</c:v>
                </c:pt>
                <c:pt idx="3292">
                  <c:v>18.378299999999999</c:v>
                </c:pt>
                <c:pt idx="3293">
                  <c:v>18.2881</c:v>
                </c:pt>
                <c:pt idx="3294">
                  <c:v>18.242899999999999</c:v>
                </c:pt>
                <c:pt idx="3295">
                  <c:v>18.3065</c:v>
                </c:pt>
                <c:pt idx="3296">
                  <c:v>18.301300000000001</c:v>
                </c:pt>
                <c:pt idx="3297">
                  <c:v>18.2942</c:v>
                </c:pt>
                <c:pt idx="3298">
                  <c:v>18.2913</c:v>
                </c:pt>
                <c:pt idx="3299">
                  <c:v>18.3154</c:v>
                </c:pt>
                <c:pt idx="3300">
                  <c:v>18.319500000000001</c:v>
                </c:pt>
                <c:pt idx="3301">
                  <c:v>18.2561</c:v>
                </c:pt>
                <c:pt idx="3302">
                  <c:v>18.5001</c:v>
                </c:pt>
                <c:pt idx="3303">
                  <c:v>18.457599999999999</c:v>
                </c:pt>
                <c:pt idx="3304">
                  <c:v>18.4495</c:v>
                </c:pt>
                <c:pt idx="3305">
                  <c:v>18.440300000000001</c:v>
                </c:pt>
                <c:pt idx="3306">
                  <c:v>18.487300000000001</c:v>
                </c:pt>
                <c:pt idx="3307">
                  <c:v>18.512699999999999</c:v>
                </c:pt>
                <c:pt idx="3308">
                  <c:v>18.518699999999999</c:v>
                </c:pt>
                <c:pt idx="3309">
                  <c:v>18.422699999999999</c:v>
                </c:pt>
                <c:pt idx="3310">
                  <c:v>18.4331</c:v>
                </c:pt>
                <c:pt idx="3311">
                  <c:v>18.4284</c:v>
                </c:pt>
                <c:pt idx="3312">
                  <c:v>18.422799999999999</c:v>
                </c:pt>
                <c:pt idx="3313">
                  <c:v>18.432099999999998</c:v>
                </c:pt>
                <c:pt idx="3314">
                  <c:v>18.111999999999998</c:v>
                </c:pt>
                <c:pt idx="3315">
                  <c:v>18.010000000000002</c:v>
                </c:pt>
                <c:pt idx="3316">
                  <c:v>18.356000000000002</c:v>
                </c:pt>
                <c:pt idx="3317">
                  <c:v>18.4497</c:v>
                </c:pt>
                <c:pt idx="3318">
                  <c:v>18.4437</c:v>
                </c:pt>
                <c:pt idx="3319">
                  <c:v>18.438099999999999</c:v>
                </c:pt>
                <c:pt idx="3320">
                  <c:v>18.422999999999998</c:v>
                </c:pt>
                <c:pt idx="3321">
                  <c:v>18.211300000000001</c:v>
                </c:pt>
                <c:pt idx="3322">
                  <c:v>18.0732</c:v>
                </c:pt>
                <c:pt idx="3323">
                  <c:v>17.948499999999999</c:v>
                </c:pt>
                <c:pt idx="3324">
                  <c:v>18.267900000000001</c:v>
                </c:pt>
                <c:pt idx="3325">
                  <c:v>18.2607</c:v>
                </c:pt>
                <c:pt idx="3326">
                  <c:v>18.260200000000001</c:v>
                </c:pt>
                <c:pt idx="3327">
                  <c:v>18.279900000000001</c:v>
                </c:pt>
                <c:pt idx="3328">
                  <c:v>18.195599999999999</c:v>
                </c:pt>
                <c:pt idx="3329">
                  <c:v>18.271999999999998</c:v>
                </c:pt>
                <c:pt idx="3330">
                  <c:v>18.2424</c:v>
                </c:pt>
                <c:pt idx="3331">
                  <c:v>18.215699999999998</c:v>
                </c:pt>
                <c:pt idx="3332">
                  <c:v>18.210799999999999</c:v>
                </c:pt>
                <c:pt idx="3333">
                  <c:v>18.202400000000001</c:v>
                </c:pt>
                <c:pt idx="3334">
                  <c:v>18.2454</c:v>
                </c:pt>
                <c:pt idx="3335">
                  <c:v>18.131699999999999</c:v>
                </c:pt>
                <c:pt idx="3336">
                  <c:v>18.379200000000001</c:v>
                </c:pt>
                <c:pt idx="3337">
                  <c:v>18.543800000000001</c:v>
                </c:pt>
                <c:pt idx="3338">
                  <c:v>18.4939</c:v>
                </c:pt>
                <c:pt idx="3339">
                  <c:v>18.488299999999999</c:v>
                </c:pt>
                <c:pt idx="3340">
                  <c:v>18.4816</c:v>
                </c:pt>
                <c:pt idx="3341">
                  <c:v>18.477699999999999</c:v>
                </c:pt>
                <c:pt idx="3342">
                  <c:v>18.2697</c:v>
                </c:pt>
                <c:pt idx="3343">
                  <c:v>18.098099999999999</c:v>
                </c:pt>
                <c:pt idx="3344">
                  <c:v>18.221299999999999</c:v>
                </c:pt>
                <c:pt idx="3345">
                  <c:v>18.4649</c:v>
                </c:pt>
                <c:pt idx="3346">
                  <c:v>18.459800000000001</c:v>
                </c:pt>
                <c:pt idx="3347">
                  <c:v>18.454899999999999</c:v>
                </c:pt>
                <c:pt idx="3348">
                  <c:v>18.450299999999999</c:v>
                </c:pt>
                <c:pt idx="3349">
                  <c:v>18.451499999999999</c:v>
                </c:pt>
                <c:pt idx="3350">
                  <c:v>18.3432</c:v>
                </c:pt>
                <c:pt idx="3351">
                  <c:v>18.523499999999999</c:v>
                </c:pt>
                <c:pt idx="3352">
                  <c:v>18.787299999999998</c:v>
                </c:pt>
                <c:pt idx="3353">
                  <c:v>18.7822</c:v>
                </c:pt>
                <c:pt idx="3354">
                  <c:v>18.779</c:v>
                </c:pt>
                <c:pt idx="3355">
                  <c:v>18.732700000000001</c:v>
                </c:pt>
                <c:pt idx="3356">
                  <c:v>18.773700000000002</c:v>
                </c:pt>
                <c:pt idx="3357">
                  <c:v>18.696300000000001</c:v>
                </c:pt>
                <c:pt idx="3358">
                  <c:v>18.796900000000001</c:v>
                </c:pt>
                <c:pt idx="3359">
                  <c:v>18.823</c:v>
                </c:pt>
                <c:pt idx="3360">
                  <c:v>18.819099999999999</c:v>
                </c:pt>
                <c:pt idx="3361">
                  <c:v>18.814499999999999</c:v>
                </c:pt>
                <c:pt idx="3362">
                  <c:v>18.991800000000001</c:v>
                </c:pt>
                <c:pt idx="3363">
                  <c:v>19.122</c:v>
                </c:pt>
                <c:pt idx="3364">
                  <c:v>19.134499999999999</c:v>
                </c:pt>
                <c:pt idx="3365">
                  <c:v>19.361499999999999</c:v>
                </c:pt>
                <c:pt idx="3366">
                  <c:v>19.2926</c:v>
                </c:pt>
                <c:pt idx="3367">
                  <c:v>19.288699999999999</c:v>
                </c:pt>
                <c:pt idx="3368">
                  <c:v>19.283799999999999</c:v>
                </c:pt>
                <c:pt idx="3369">
                  <c:v>19.274799999999999</c:v>
                </c:pt>
                <c:pt idx="3370">
                  <c:v>19.141200000000001</c:v>
                </c:pt>
                <c:pt idx="3371">
                  <c:v>19.039100000000001</c:v>
                </c:pt>
                <c:pt idx="3372">
                  <c:v>19.095800000000001</c:v>
                </c:pt>
                <c:pt idx="3373">
                  <c:v>18.9481</c:v>
                </c:pt>
                <c:pt idx="3374">
                  <c:v>18.942799999999998</c:v>
                </c:pt>
                <c:pt idx="3375">
                  <c:v>18.936299999999999</c:v>
                </c:pt>
                <c:pt idx="3376">
                  <c:v>18.858000000000001</c:v>
                </c:pt>
                <c:pt idx="3377">
                  <c:v>19.079000000000001</c:v>
                </c:pt>
                <c:pt idx="3378">
                  <c:v>19.0747</c:v>
                </c:pt>
                <c:pt idx="3379">
                  <c:v>19.164400000000001</c:v>
                </c:pt>
                <c:pt idx="3380">
                  <c:v>19.400500000000001</c:v>
                </c:pt>
                <c:pt idx="3381">
                  <c:v>19.399899999999999</c:v>
                </c:pt>
                <c:pt idx="3382">
                  <c:v>19.3947</c:v>
                </c:pt>
                <c:pt idx="3383">
                  <c:v>19.4133</c:v>
                </c:pt>
                <c:pt idx="3384">
                  <c:v>19.409400000000002</c:v>
                </c:pt>
                <c:pt idx="3385">
                  <c:v>19.3825</c:v>
                </c:pt>
                <c:pt idx="3386">
                  <c:v>19.224900000000002</c:v>
                </c:pt>
                <c:pt idx="3387">
                  <c:v>19.171700000000001</c:v>
                </c:pt>
                <c:pt idx="3388">
                  <c:v>19.172499999999999</c:v>
                </c:pt>
                <c:pt idx="3389">
                  <c:v>19.165199999999999</c:v>
                </c:pt>
                <c:pt idx="3390">
                  <c:v>19.213200000000001</c:v>
                </c:pt>
                <c:pt idx="3391">
                  <c:v>19.3782</c:v>
                </c:pt>
                <c:pt idx="3392">
                  <c:v>19.531199999999998</c:v>
                </c:pt>
                <c:pt idx="3393">
                  <c:v>19.6921</c:v>
                </c:pt>
                <c:pt idx="3394">
                  <c:v>19.666599999999999</c:v>
                </c:pt>
                <c:pt idx="3395">
                  <c:v>19.664100000000001</c:v>
                </c:pt>
                <c:pt idx="3396">
                  <c:v>19.6431</c:v>
                </c:pt>
                <c:pt idx="3397">
                  <c:v>19.729700000000001</c:v>
                </c:pt>
                <c:pt idx="3398">
                  <c:v>19.8751</c:v>
                </c:pt>
                <c:pt idx="3399">
                  <c:v>19.935400000000001</c:v>
                </c:pt>
                <c:pt idx="3400">
                  <c:v>19.8018</c:v>
                </c:pt>
                <c:pt idx="3401">
                  <c:v>19.802399999999999</c:v>
                </c:pt>
                <c:pt idx="3402">
                  <c:v>19.796399999999998</c:v>
                </c:pt>
                <c:pt idx="3403">
                  <c:v>19.792200000000001</c:v>
                </c:pt>
                <c:pt idx="3404">
                  <c:v>19.880099999999999</c:v>
                </c:pt>
                <c:pt idx="3405">
                  <c:v>19.913599999999999</c:v>
                </c:pt>
                <c:pt idx="3406">
                  <c:v>19.8901</c:v>
                </c:pt>
                <c:pt idx="3407">
                  <c:v>19.7318</c:v>
                </c:pt>
                <c:pt idx="3408">
                  <c:v>19.918800000000001</c:v>
                </c:pt>
                <c:pt idx="3409">
                  <c:v>19.912800000000001</c:v>
                </c:pt>
                <c:pt idx="3410">
                  <c:v>19.901299999999999</c:v>
                </c:pt>
                <c:pt idx="3411">
                  <c:v>19.923200000000001</c:v>
                </c:pt>
                <c:pt idx="3412">
                  <c:v>19.853400000000001</c:v>
                </c:pt>
                <c:pt idx="3413">
                  <c:v>19.5563</c:v>
                </c:pt>
                <c:pt idx="3414">
                  <c:v>19.478999999999999</c:v>
                </c:pt>
                <c:pt idx="3415">
                  <c:v>19.3521</c:v>
                </c:pt>
                <c:pt idx="3416">
                  <c:v>19.367799999999999</c:v>
                </c:pt>
                <c:pt idx="3417">
                  <c:v>19.3598</c:v>
                </c:pt>
                <c:pt idx="3418">
                  <c:v>19.518999999999998</c:v>
                </c:pt>
                <c:pt idx="3419">
                  <c:v>19.4331</c:v>
                </c:pt>
                <c:pt idx="3420">
                  <c:v>19.2837</c:v>
                </c:pt>
                <c:pt idx="3421">
                  <c:v>19.280999999999999</c:v>
                </c:pt>
                <c:pt idx="3422">
                  <c:v>19.256399999999999</c:v>
                </c:pt>
                <c:pt idx="3423">
                  <c:v>19.250699999999998</c:v>
                </c:pt>
                <c:pt idx="3424">
                  <c:v>19.236599999999999</c:v>
                </c:pt>
                <c:pt idx="3425">
                  <c:v>19.2988</c:v>
                </c:pt>
                <c:pt idx="3426">
                  <c:v>19.0627</c:v>
                </c:pt>
                <c:pt idx="3427">
                  <c:v>18.910499999999999</c:v>
                </c:pt>
                <c:pt idx="3428">
                  <c:v>18.7529</c:v>
                </c:pt>
                <c:pt idx="3429">
                  <c:v>18.721399999999999</c:v>
                </c:pt>
                <c:pt idx="3430">
                  <c:v>18.715800000000002</c:v>
                </c:pt>
                <c:pt idx="3431">
                  <c:v>18.7117</c:v>
                </c:pt>
                <c:pt idx="3432">
                  <c:v>18.827300000000001</c:v>
                </c:pt>
                <c:pt idx="3433">
                  <c:v>18.767499999999998</c:v>
                </c:pt>
                <c:pt idx="3434">
                  <c:v>18.928699999999999</c:v>
                </c:pt>
                <c:pt idx="3435">
                  <c:v>18.6341</c:v>
                </c:pt>
                <c:pt idx="3436">
                  <c:v>18.733899999999998</c:v>
                </c:pt>
                <c:pt idx="3437">
                  <c:v>18.726299999999998</c:v>
                </c:pt>
                <c:pt idx="3438">
                  <c:v>18.723800000000001</c:v>
                </c:pt>
                <c:pt idx="3439">
                  <c:v>18.8338</c:v>
                </c:pt>
                <c:pt idx="3440">
                  <c:v>19.086600000000001</c:v>
                </c:pt>
                <c:pt idx="3441">
                  <c:v>19.157</c:v>
                </c:pt>
                <c:pt idx="3442">
                  <c:v>19.131499999999999</c:v>
                </c:pt>
                <c:pt idx="3443">
                  <c:v>19.170400000000001</c:v>
                </c:pt>
                <c:pt idx="3444">
                  <c:v>19.164400000000001</c:v>
                </c:pt>
                <c:pt idx="3445">
                  <c:v>19.158300000000001</c:v>
                </c:pt>
                <c:pt idx="3446">
                  <c:v>19.148099999999999</c:v>
                </c:pt>
                <c:pt idx="3447">
                  <c:v>19.078700000000001</c:v>
                </c:pt>
                <c:pt idx="3448">
                  <c:v>18.935099999999998</c:v>
                </c:pt>
                <c:pt idx="3449">
                  <c:v>18.858599999999999</c:v>
                </c:pt>
                <c:pt idx="3450">
                  <c:v>18.8812</c:v>
                </c:pt>
                <c:pt idx="3451">
                  <c:v>18.875</c:v>
                </c:pt>
                <c:pt idx="3452">
                  <c:v>18.8687</c:v>
                </c:pt>
                <c:pt idx="3453">
                  <c:v>18.992599999999999</c:v>
                </c:pt>
                <c:pt idx="3454">
                  <c:v>18.879000000000001</c:v>
                </c:pt>
                <c:pt idx="3455">
                  <c:v>18.9024</c:v>
                </c:pt>
                <c:pt idx="3456">
                  <c:v>19.059200000000001</c:v>
                </c:pt>
                <c:pt idx="3457">
                  <c:v>18.8233</c:v>
                </c:pt>
                <c:pt idx="3458">
                  <c:v>18.8171</c:v>
                </c:pt>
                <c:pt idx="3459">
                  <c:v>18.809699999999999</c:v>
                </c:pt>
                <c:pt idx="3460">
                  <c:v>18.811800000000002</c:v>
                </c:pt>
                <c:pt idx="3461">
                  <c:v>18.7654</c:v>
                </c:pt>
                <c:pt idx="3462">
                  <c:v>18.581499999999998</c:v>
                </c:pt>
                <c:pt idx="3463">
                  <c:v>18.271899999999999</c:v>
                </c:pt>
                <c:pt idx="3464">
                  <c:v>18.2288</c:v>
                </c:pt>
                <c:pt idx="3465">
                  <c:v>18.222999999999999</c:v>
                </c:pt>
                <c:pt idx="3466">
                  <c:v>18.217400000000001</c:v>
                </c:pt>
                <c:pt idx="3467">
                  <c:v>18.280200000000001</c:v>
                </c:pt>
                <c:pt idx="3468">
                  <c:v>18.008500000000002</c:v>
                </c:pt>
                <c:pt idx="3469">
                  <c:v>18.0304</c:v>
                </c:pt>
                <c:pt idx="3470">
                  <c:v>18.134399999999999</c:v>
                </c:pt>
                <c:pt idx="3471">
                  <c:v>18.066400000000002</c:v>
                </c:pt>
                <c:pt idx="3472">
                  <c:v>18.0611</c:v>
                </c:pt>
                <c:pt idx="3473">
                  <c:v>18.058599999999998</c:v>
                </c:pt>
                <c:pt idx="3474">
                  <c:v>18.0442</c:v>
                </c:pt>
                <c:pt idx="3475">
                  <c:v>17.8002</c:v>
                </c:pt>
                <c:pt idx="3476">
                  <c:v>17.934699999999999</c:v>
                </c:pt>
                <c:pt idx="3477">
                  <c:v>17.921600000000002</c:v>
                </c:pt>
                <c:pt idx="3478">
                  <c:v>18.128900000000002</c:v>
                </c:pt>
                <c:pt idx="3479">
                  <c:v>18.1236</c:v>
                </c:pt>
                <c:pt idx="3480">
                  <c:v>18.122599999999998</c:v>
                </c:pt>
                <c:pt idx="3481">
                  <c:v>18.2315</c:v>
                </c:pt>
                <c:pt idx="3482">
                  <c:v>18.3249</c:v>
                </c:pt>
                <c:pt idx="3483">
                  <c:v>18.396899999999999</c:v>
                </c:pt>
                <c:pt idx="3484">
                  <c:v>18.276199999999999</c:v>
                </c:pt>
                <c:pt idx="3485">
                  <c:v>18.177700000000002</c:v>
                </c:pt>
                <c:pt idx="3486">
                  <c:v>18.168399999999998</c:v>
                </c:pt>
                <c:pt idx="3487">
                  <c:v>18.161799999999999</c:v>
                </c:pt>
                <c:pt idx="3488">
                  <c:v>18.354199999999999</c:v>
                </c:pt>
                <c:pt idx="3489">
                  <c:v>18.352599999999999</c:v>
                </c:pt>
                <c:pt idx="3490">
                  <c:v>18.1235</c:v>
                </c:pt>
                <c:pt idx="3491">
                  <c:v>17.984200000000001</c:v>
                </c:pt>
                <c:pt idx="3492">
                  <c:v>17.755199999999999</c:v>
                </c:pt>
                <c:pt idx="3493">
                  <c:v>17.750699999999998</c:v>
                </c:pt>
                <c:pt idx="3494">
                  <c:v>17.747800000000002</c:v>
                </c:pt>
                <c:pt idx="3495">
                  <c:v>17.715699999999998</c:v>
                </c:pt>
                <c:pt idx="3496">
                  <c:v>17.863</c:v>
                </c:pt>
                <c:pt idx="3497">
                  <c:v>17.605799999999999</c:v>
                </c:pt>
                <c:pt idx="3498">
                  <c:v>17.371099999999998</c:v>
                </c:pt>
                <c:pt idx="3499">
                  <c:v>17.281500000000001</c:v>
                </c:pt>
                <c:pt idx="3500">
                  <c:v>17.274000000000001</c:v>
                </c:pt>
                <c:pt idx="3501">
                  <c:v>17.268999999999998</c:v>
                </c:pt>
                <c:pt idx="3502">
                  <c:v>17.486999999999998</c:v>
                </c:pt>
                <c:pt idx="3503">
                  <c:v>17.5961</c:v>
                </c:pt>
                <c:pt idx="3504">
                  <c:v>17.727699999999999</c:v>
                </c:pt>
                <c:pt idx="3505">
                  <c:v>18.0656</c:v>
                </c:pt>
                <c:pt idx="3506">
                  <c:v>18.236699999999999</c:v>
                </c:pt>
                <c:pt idx="3507">
                  <c:v>18.3432</c:v>
                </c:pt>
                <c:pt idx="3508">
                  <c:v>18.337900000000001</c:v>
                </c:pt>
                <c:pt idx="3509">
                  <c:v>18.377300000000002</c:v>
                </c:pt>
                <c:pt idx="3510">
                  <c:v>18.420500000000001</c:v>
                </c:pt>
                <c:pt idx="3511">
                  <c:v>18.448499999999999</c:v>
                </c:pt>
                <c:pt idx="3512">
                  <c:v>18.302</c:v>
                </c:pt>
                <c:pt idx="3513">
                  <c:v>18.5837</c:v>
                </c:pt>
                <c:pt idx="3514">
                  <c:v>18.5791</c:v>
                </c:pt>
                <c:pt idx="3515">
                  <c:v>18.569700000000001</c:v>
                </c:pt>
                <c:pt idx="3516">
                  <c:v>18.5535</c:v>
                </c:pt>
                <c:pt idx="3517">
                  <c:v>18.901</c:v>
                </c:pt>
                <c:pt idx="3518">
                  <c:v>18.863399999999999</c:v>
                </c:pt>
                <c:pt idx="3519">
                  <c:v>18.873699999999999</c:v>
                </c:pt>
                <c:pt idx="3520">
                  <c:v>18.881399999999999</c:v>
                </c:pt>
                <c:pt idx="3521">
                  <c:v>18.876200000000001</c:v>
                </c:pt>
                <c:pt idx="3522">
                  <c:v>18.87</c:v>
                </c:pt>
                <c:pt idx="3523">
                  <c:v>19.0063</c:v>
                </c:pt>
                <c:pt idx="3524">
                  <c:v>18.930399999999999</c:v>
                </c:pt>
                <c:pt idx="3525">
                  <c:v>18.982900000000001</c:v>
                </c:pt>
                <c:pt idx="3526">
                  <c:v>18.979299999999999</c:v>
                </c:pt>
                <c:pt idx="3527">
                  <c:v>18.986599999999999</c:v>
                </c:pt>
                <c:pt idx="3528">
                  <c:v>18.981000000000002</c:v>
                </c:pt>
                <c:pt idx="3529">
                  <c:v>18.976299999999998</c:v>
                </c:pt>
                <c:pt idx="3530">
                  <c:v>18.931899999999999</c:v>
                </c:pt>
                <c:pt idx="3531">
                  <c:v>18.966699999999999</c:v>
                </c:pt>
                <c:pt idx="3532">
                  <c:v>18.936800000000002</c:v>
                </c:pt>
                <c:pt idx="3533">
                  <c:v>19.0047</c:v>
                </c:pt>
                <c:pt idx="3534">
                  <c:v>19.1069</c:v>
                </c:pt>
                <c:pt idx="3535">
                  <c:v>19.101299999999998</c:v>
                </c:pt>
                <c:pt idx="3536">
                  <c:v>19.096599999999999</c:v>
                </c:pt>
                <c:pt idx="3537">
                  <c:v>18.988</c:v>
                </c:pt>
                <c:pt idx="3538">
                  <c:v>18.9694</c:v>
                </c:pt>
                <c:pt idx="3539">
                  <c:v>18.891500000000001</c:v>
                </c:pt>
                <c:pt idx="3540">
                  <c:v>19.044799999999999</c:v>
                </c:pt>
                <c:pt idx="3541">
                  <c:v>19.104399999999998</c:v>
                </c:pt>
                <c:pt idx="3542">
                  <c:v>19.0961</c:v>
                </c:pt>
                <c:pt idx="3543">
                  <c:v>19.092600000000001</c:v>
                </c:pt>
                <c:pt idx="3544">
                  <c:v>19.167400000000001</c:v>
                </c:pt>
                <c:pt idx="3545">
                  <c:v>19.2591</c:v>
                </c:pt>
                <c:pt idx="3546">
                  <c:v>19.532599999999999</c:v>
                </c:pt>
                <c:pt idx="3547">
                  <c:v>19.6159</c:v>
                </c:pt>
                <c:pt idx="3548">
                  <c:v>19.609100000000002</c:v>
                </c:pt>
                <c:pt idx="3549">
                  <c:v>19.603300000000001</c:v>
                </c:pt>
                <c:pt idx="3550">
                  <c:v>19.598299999999998</c:v>
                </c:pt>
                <c:pt idx="3551">
                  <c:v>19.674299999999999</c:v>
                </c:pt>
                <c:pt idx="3552">
                  <c:v>19.7866</c:v>
                </c:pt>
                <c:pt idx="3553">
                  <c:v>19.488900000000001</c:v>
                </c:pt>
                <c:pt idx="3554">
                  <c:v>19.687799999999999</c:v>
                </c:pt>
                <c:pt idx="3555">
                  <c:v>19.718800000000002</c:v>
                </c:pt>
                <c:pt idx="3556">
                  <c:v>19.713000000000001</c:v>
                </c:pt>
                <c:pt idx="3557">
                  <c:v>19.7073</c:v>
                </c:pt>
                <c:pt idx="3558">
                  <c:v>19.700900000000001</c:v>
                </c:pt>
                <c:pt idx="3559">
                  <c:v>19.779199999999999</c:v>
                </c:pt>
                <c:pt idx="3560">
                  <c:v>19.793299999999999</c:v>
                </c:pt>
                <c:pt idx="3561">
                  <c:v>19.794799999999999</c:v>
                </c:pt>
                <c:pt idx="3562">
                  <c:v>19.7331</c:v>
                </c:pt>
                <c:pt idx="3563">
                  <c:v>19.727399999999999</c:v>
                </c:pt>
                <c:pt idx="3564">
                  <c:v>19.718</c:v>
                </c:pt>
                <c:pt idx="3565">
                  <c:v>19.712299999999999</c:v>
                </c:pt>
                <c:pt idx="3566">
                  <c:v>19.594100000000001</c:v>
                </c:pt>
                <c:pt idx="3567">
                  <c:v>19.43</c:v>
                </c:pt>
                <c:pt idx="3568">
                  <c:v>19.363800000000001</c:v>
                </c:pt>
                <c:pt idx="3569">
                  <c:v>19.397600000000001</c:v>
                </c:pt>
                <c:pt idx="3570">
                  <c:v>19.39</c:v>
                </c:pt>
                <c:pt idx="3571">
                  <c:v>19.399999999999999</c:v>
                </c:pt>
                <c:pt idx="3572">
                  <c:v>19.686299999999999</c:v>
                </c:pt>
                <c:pt idx="3573">
                  <c:v>19.640799999999999</c:v>
                </c:pt>
                <c:pt idx="3574">
                  <c:v>19.7484</c:v>
                </c:pt>
                <c:pt idx="3575">
                  <c:v>19.727799999999998</c:v>
                </c:pt>
                <c:pt idx="3576">
                  <c:v>19.740500000000001</c:v>
                </c:pt>
                <c:pt idx="3577">
                  <c:v>19.735099999999999</c:v>
                </c:pt>
                <c:pt idx="3578">
                  <c:v>19.729299999999999</c:v>
                </c:pt>
                <c:pt idx="3579">
                  <c:v>19.7211</c:v>
                </c:pt>
                <c:pt idx="3580">
                  <c:v>19.646599999999999</c:v>
                </c:pt>
                <c:pt idx="3581">
                  <c:v>19.537400000000002</c:v>
                </c:pt>
                <c:pt idx="3582">
                  <c:v>19.7121</c:v>
                </c:pt>
                <c:pt idx="3583">
                  <c:v>19.949200000000001</c:v>
                </c:pt>
                <c:pt idx="3584">
                  <c:v>19.942</c:v>
                </c:pt>
                <c:pt idx="3585">
                  <c:v>19.9346</c:v>
                </c:pt>
                <c:pt idx="3586">
                  <c:v>19.989100000000001</c:v>
                </c:pt>
                <c:pt idx="3587">
                  <c:v>20.052399999999999</c:v>
                </c:pt>
                <c:pt idx="3588">
                  <c:v>20.0976</c:v>
                </c:pt>
                <c:pt idx="3589">
                  <c:v>20.214200000000002</c:v>
                </c:pt>
                <c:pt idx="3590">
                  <c:v>20.229399999999998</c:v>
                </c:pt>
                <c:pt idx="3591">
                  <c:v>20.221</c:v>
                </c:pt>
                <c:pt idx="3592">
                  <c:v>20.214200000000002</c:v>
                </c:pt>
                <c:pt idx="3593">
                  <c:v>20.355399999999999</c:v>
                </c:pt>
                <c:pt idx="3594">
                  <c:v>20.334900000000001</c:v>
                </c:pt>
                <c:pt idx="3595">
                  <c:v>19.9862</c:v>
                </c:pt>
                <c:pt idx="3596">
                  <c:v>20.214300000000001</c:v>
                </c:pt>
                <c:pt idx="3597">
                  <c:v>20.390999999999998</c:v>
                </c:pt>
                <c:pt idx="3598">
                  <c:v>20.3856</c:v>
                </c:pt>
                <c:pt idx="3599">
                  <c:v>20.375499999999999</c:v>
                </c:pt>
                <c:pt idx="3600">
                  <c:v>20.3048</c:v>
                </c:pt>
                <c:pt idx="3601">
                  <c:v>20.349900000000002</c:v>
                </c:pt>
                <c:pt idx="3602">
                  <c:v>20.508299999999998</c:v>
                </c:pt>
                <c:pt idx="3603">
                  <c:v>20.5197</c:v>
                </c:pt>
                <c:pt idx="3604">
                  <c:v>20.636299999999999</c:v>
                </c:pt>
                <c:pt idx="3605">
                  <c:v>20.626899999999999</c:v>
                </c:pt>
                <c:pt idx="3606">
                  <c:v>20.6203</c:v>
                </c:pt>
                <c:pt idx="3607">
                  <c:v>20.5915</c:v>
                </c:pt>
                <c:pt idx="3608">
                  <c:v>20.297999999999998</c:v>
                </c:pt>
                <c:pt idx="3609">
                  <c:v>20.4831</c:v>
                </c:pt>
                <c:pt idx="3610">
                  <c:v>20.587199999999999</c:v>
                </c:pt>
                <c:pt idx="3611">
                  <c:v>20.482600000000001</c:v>
                </c:pt>
                <c:pt idx="3612">
                  <c:v>20.477</c:v>
                </c:pt>
                <c:pt idx="3613">
                  <c:v>20.468399999999999</c:v>
                </c:pt>
                <c:pt idx="3614">
                  <c:v>20.460699999999999</c:v>
                </c:pt>
                <c:pt idx="3615">
                  <c:v>20.329999999999998</c:v>
                </c:pt>
                <c:pt idx="3616">
                  <c:v>20.327000000000002</c:v>
                </c:pt>
                <c:pt idx="3617">
                  <c:v>20.7256</c:v>
                </c:pt>
                <c:pt idx="3618">
                  <c:v>20.7288</c:v>
                </c:pt>
                <c:pt idx="3619">
                  <c:v>20.720600000000001</c:v>
                </c:pt>
                <c:pt idx="3620">
                  <c:v>20.710799999999999</c:v>
                </c:pt>
                <c:pt idx="3621">
                  <c:v>20.617100000000001</c:v>
                </c:pt>
                <c:pt idx="3622">
                  <c:v>20.645199999999999</c:v>
                </c:pt>
                <c:pt idx="3623">
                  <c:v>20.660799999999998</c:v>
                </c:pt>
                <c:pt idx="3624">
                  <c:v>20.761600000000001</c:v>
                </c:pt>
                <c:pt idx="3625">
                  <c:v>20.953600000000002</c:v>
                </c:pt>
                <c:pt idx="3626">
                  <c:v>20.9467</c:v>
                </c:pt>
                <c:pt idx="3627">
                  <c:v>20.9405</c:v>
                </c:pt>
                <c:pt idx="3628">
                  <c:v>20.916799999999999</c:v>
                </c:pt>
                <c:pt idx="3629">
                  <c:v>20.697800000000001</c:v>
                </c:pt>
                <c:pt idx="3630">
                  <c:v>20.797799999999999</c:v>
                </c:pt>
                <c:pt idx="3631">
                  <c:v>21.009399999999999</c:v>
                </c:pt>
                <c:pt idx="3632">
                  <c:v>20.859100000000002</c:v>
                </c:pt>
                <c:pt idx="3633">
                  <c:v>20.852499999999999</c:v>
                </c:pt>
                <c:pt idx="3634">
                  <c:v>20.846599999999999</c:v>
                </c:pt>
                <c:pt idx="3635">
                  <c:v>20.817699999999999</c:v>
                </c:pt>
                <c:pt idx="3636">
                  <c:v>21.045300000000001</c:v>
                </c:pt>
                <c:pt idx="3637">
                  <c:v>20.989000000000001</c:v>
                </c:pt>
                <c:pt idx="3638">
                  <c:v>20.924700000000001</c:v>
                </c:pt>
                <c:pt idx="3639">
                  <c:v>20.7804</c:v>
                </c:pt>
                <c:pt idx="3640">
                  <c:v>20.773099999999999</c:v>
                </c:pt>
                <c:pt idx="3641">
                  <c:v>20.763999999999999</c:v>
                </c:pt>
                <c:pt idx="3642">
                  <c:v>20.863299999999999</c:v>
                </c:pt>
                <c:pt idx="3643">
                  <c:v>20.968900000000001</c:v>
                </c:pt>
                <c:pt idx="3644">
                  <c:v>21.142299999999999</c:v>
                </c:pt>
                <c:pt idx="3645">
                  <c:v>21.1891</c:v>
                </c:pt>
                <c:pt idx="3646">
                  <c:v>21.153500000000001</c:v>
                </c:pt>
                <c:pt idx="3647">
                  <c:v>21.145399999999999</c:v>
                </c:pt>
                <c:pt idx="3648">
                  <c:v>21.137499999999999</c:v>
                </c:pt>
                <c:pt idx="3649">
                  <c:v>21.0595</c:v>
                </c:pt>
                <c:pt idx="3650">
                  <c:v>20.991800000000001</c:v>
                </c:pt>
                <c:pt idx="3651">
                  <c:v>21.168299999999999</c:v>
                </c:pt>
                <c:pt idx="3652">
                  <c:v>21.158200000000001</c:v>
                </c:pt>
              </c:numCache>
            </c:numRef>
          </c:val>
          <c:smooth val="0"/>
          <c:extLst>
            <c:ext xmlns:c15="http://schemas.microsoft.com/office/drawing/2012/chart" uri="{02D57815-91ED-43cb-92C2-25804820EDAC}">
              <c15:datalabelsRange>
                <c15:f>'Equity market PEs'!$M$9:$M$3661</c15:f>
                <c15:dlblRangeCache>
                  <c:ptCount val="3653"/>
                </c15:dlblRangeCache>
              </c15:datalabelsRange>
            </c:ext>
            <c:ext xmlns:c16="http://schemas.microsoft.com/office/drawing/2014/chart" uri="{C3380CC4-5D6E-409C-BE32-E72D297353CC}">
              <c16:uniqueId val="{00000E45-4AD7-4CF1-A9AE-C60E0A2F94BD}"/>
            </c:ext>
          </c:extLst>
        </c:ser>
        <c:ser>
          <c:idx val="1"/>
          <c:order val="1"/>
          <c:tx>
            <c:strRef>
              <c:f>'Equity market PEs'!$J$8</c:f>
              <c:strCache>
                <c:ptCount val="1"/>
                <c:pt idx="0">
                  <c:v>PE_RATIO</c:v>
                </c:pt>
              </c:strCache>
            </c:strRef>
          </c:tx>
          <c:spPr>
            <a:ln w="15875" cap="rnd">
              <a:solidFill>
                <a:schemeClr val="accent2"/>
              </a:solidFill>
              <a:round/>
            </a:ln>
            <a:effectLst/>
          </c:spPr>
          <c:marker>
            <c:symbol val="none"/>
          </c:marker>
          <c:dLbls>
            <c:dLbl>
              <c:idx val="0"/>
              <c:tx>
                <c:rich>
                  <a:bodyPr/>
                  <a:lstStyle/>
                  <a:p>
                    <a:fld id="{DB4A4B3F-7056-4F08-A31D-C56D060675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6-4AD7-4CF1-A9AE-C60E0A2F94BD}"/>
                </c:ext>
              </c:extLst>
            </c:dLbl>
            <c:dLbl>
              <c:idx val="1"/>
              <c:tx>
                <c:rich>
                  <a:bodyPr/>
                  <a:lstStyle/>
                  <a:p>
                    <a:fld id="{6A3BCCEB-6AEA-498A-96F7-1A18C90E95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7-4AD7-4CF1-A9AE-C60E0A2F94BD}"/>
                </c:ext>
              </c:extLst>
            </c:dLbl>
            <c:dLbl>
              <c:idx val="2"/>
              <c:tx>
                <c:rich>
                  <a:bodyPr/>
                  <a:lstStyle/>
                  <a:p>
                    <a:fld id="{0905D0F9-4AB2-42CF-BDD2-24B627953D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8-4AD7-4CF1-A9AE-C60E0A2F94BD}"/>
                </c:ext>
              </c:extLst>
            </c:dLbl>
            <c:dLbl>
              <c:idx val="3"/>
              <c:tx>
                <c:rich>
                  <a:bodyPr/>
                  <a:lstStyle/>
                  <a:p>
                    <a:fld id="{29E44363-7AFE-4D07-B17F-F5D2B4D42D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9-4AD7-4CF1-A9AE-C60E0A2F94BD}"/>
                </c:ext>
              </c:extLst>
            </c:dLbl>
            <c:dLbl>
              <c:idx val="4"/>
              <c:tx>
                <c:rich>
                  <a:bodyPr/>
                  <a:lstStyle/>
                  <a:p>
                    <a:fld id="{30F29871-10AB-490D-9771-2D8DC2D5C6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A-4AD7-4CF1-A9AE-C60E0A2F94BD}"/>
                </c:ext>
              </c:extLst>
            </c:dLbl>
            <c:dLbl>
              <c:idx val="5"/>
              <c:tx>
                <c:rich>
                  <a:bodyPr/>
                  <a:lstStyle/>
                  <a:p>
                    <a:fld id="{E86E8DAA-9CBC-4A54-B3FD-E64F0F6170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B-4AD7-4CF1-A9AE-C60E0A2F94BD}"/>
                </c:ext>
              </c:extLst>
            </c:dLbl>
            <c:dLbl>
              <c:idx val="6"/>
              <c:tx>
                <c:rich>
                  <a:bodyPr/>
                  <a:lstStyle/>
                  <a:p>
                    <a:fld id="{488C3F56-2695-4333-91E8-CFEBBC51F9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C-4AD7-4CF1-A9AE-C60E0A2F94BD}"/>
                </c:ext>
              </c:extLst>
            </c:dLbl>
            <c:dLbl>
              <c:idx val="7"/>
              <c:tx>
                <c:rich>
                  <a:bodyPr/>
                  <a:lstStyle/>
                  <a:p>
                    <a:fld id="{E4617D62-7E06-4BB4-8B3D-DA27D2C34C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D-4AD7-4CF1-A9AE-C60E0A2F94BD}"/>
                </c:ext>
              </c:extLst>
            </c:dLbl>
            <c:dLbl>
              <c:idx val="8"/>
              <c:tx>
                <c:rich>
                  <a:bodyPr/>
                  <a:lstStyle/>
                  <a:p>
                    <a:fld id="{B90FD2B9-291A-4F79-A8B3-7BE57CFE69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E-4AD7-4CF1-A9AE-C60E0A2F94BD}"/>
                </c:ext>
              </c:extLst>
            </c:dLbl>
            <c:dLbl>
              <c:idx val="9"/>
              <c:tx>
                <c:rich>
                  <a:bodyPr/>
                  <a:lstStyle/>
                  <a:p>
                    <a:fld id="{E9CA2A0E-3325-4040-920B-F05673F867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F-4AD7-4CF1-A9AE-C60E0A2F94BD}"/>
                </c:ext>
              </c:extLst>
            </c:dLbl>
            <c:dLbl>
              <c:idx val="10"/>
              <c:tx>
                <c:rich>
                  <a:bodyPr/>
                  <a:lstStyle/>
                  <a:p>
                    <a:fld id="{A050912D-4E48-40B7-86F2-D3A135A3F8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0-4AD7-4CF1-A9AE-C60E0A2F94BD}"/>
                </c:ext>
              </c:extLst>
            </c:dLbl>
            <c:dLbl>
              <c:idx val="11"/>
              <c:tx>
                <c:rich>
                  <a:bodyPr/>
                  <a:lstStyle/>
                  <a:p>
                    <a:fld id="{D5A42B0E-E232-4BA3-9C1B-AB8E680B18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1-4AD7-4CF1-A9AE-C60E0A2F94BD}"/>
                </c:ext>
              </c:extLst>
            </c:dLbl>
            <c:dLbl>
              <c:idx val="12"/>
              <c:tx>
                <c:rich>
                  <a:bodyPr/>
                  <a:lstStyle/>
                  <a:p>
                    <a:fld id="{ABA143B5-88BE-4143-A3BB-B267366047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2-4AD7-4CF1-A9AE-C60E0A2F94BD}"/>
                </c:ext>
              </c:extLst>
            </c:dLbl>
            <c:dLbl>
              <c:idx val="13"/>
              <c:tx>
                <c:rich>
                  <a:bodyPr/>
                  <a:lstStyle/>
                  <a:p>
                    <a:fld id="{D33F07DA-83EA-49B9-A24A-1F0313DF98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3-4AD7-4CF1-A9AE-C60E0A2F94BD}"/>
                </c:ext>
              </c:extLst>
            </c:dLbl>
            <c:dLbl>
              <c:idx val="14"/>
              <c:tx>
                <c:rich>
                  <a:bodyPr/>
                  <a:lstStyle/>
                  <a:p>
                    <a:fld id="{5C268E2A-0D03-478C-AAC1-DCB0CC9109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4-4AD7-4CF1-A9AE-C60E0A2F94BD}"/>
                </c:ext>
              </c:extLst>
            </c:dLbl>
            <c:dLbl>
              <c:idx val="15"/>
              <c:tx>
                <c:rich>
                  <a:bodyPr/>
                  <a:lstStyle/>
                  <a:p>
                    <a:fld id="{6F610166-3FDF-4208-A620-7FC084A18C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5-4AD7-4CF1-A9AE-C60E0A2F94BD}"/>
                </c:ext>
              </c:extLst>
            </c:dLbl>
            <c:dLbl>
              <c:idx val="16"/>
              <c:tx>
                <c:rich>
                  <a:bodyPr/>
                  <a:lstStyle/>
                  <a:p>
                    <a:fld id="{99FC21A3-074E-4AE7-9E76-5749EDF27A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6-4AD7-4CF1-A9AE-C60E0A2F94BD}"/>
                </c:ext>
              </c:extLst>
            </c:dLbl>
            <c:dLbl>
              <c:idx val="17"/>
              <c:tx>
                <c:rich>
                  <a:bodyPr/>
                  <a:lstStyle/>
                  <a:p>
                    <a:fld id="{7DBB4F14-CBDE-401F-9F8C-78DCA09485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7-4AD7-4CF1-A9AE-C60E0A2F94BD}"/>
                </c:ext>
              </c:extLst>
            </c:dLbl>
            <c:dLbl>
              <c:idx val="18"/>
              <c:tx>
                <c:rich>
                  <a:bodyPr/>
                  <a:lstStyle/>
                  <a:p>
                    <a:fld id="{32C605A9-6FF9-4DB1-A25B-E78ED183B0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8-4AD7-4CF1-A9AE-C60E0A2F94BD}"/>
                </c:ext>
              </c:extLst>
            </c:dLbl>
            <c:dLbl>
              <c:idx val="19"/>
              <c:tx>
                <c:rich>
                  <a:bodyPr/>
                  <a:lstStyle/>
                  <a:p>
                    <a:fld id="{492C6149-8A2B-44E2-B82A-A235FD2DF7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9-4AD7-4CF1-A9AE-C60E0A2F94BD}"/>
                </c:ext>
              </c:extLst>
            </c:dLbl>
            <c:dLbl>
              <c:idx val="20"/>
              <c:tx>
                <c:rich>
                  <a:bodyPr/>
                  <a:lstStyle/>
                  <a:p>
                    <a:fld id="{7D4E0C3A-CBDF-460B-87D3-596E541D4E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A-4AD7-4CF1-A9AE-C60E0A2F94BD}"/>
                </c:ext>
              </c:extLst>
            </c:dLbl>
            <c:dLbl>
              <c:idx val="21"/>
              <c:tx>
                <c:rich>
                  <a:bodyPr/>
                  <a:lstStyle/>
                  <a:p>
                    <a:fld id="{09EBA4DD-D602-4C24-B692-F5493902E8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B-4AD7-4CF1-A9AE-C60E0A2F94BD}"/>
                </c:ext>
              </c:extLst>
            </c:dLbl>
            <c:dLbl>
              <c:idx val="22"/>
              <c:tx>
                <c:rich>
                  <a:bodyPr/>
                  <a:lstStyle/>
                  <a:p>
                    <a:fld id="{174F058C-77FD-42FB-A2AC-E86F5FD4F4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C-4AD7-4CF1-A9AE-C60E0A2F94BD}"/>
                </c:ext>
              </c:extLst>
            </c:dLbl>
            <c:dLbl>
              <c:idx val="23"/>
              <c:tx>
                <c:rich>
                  <a:bodyPr/>
                  <a:lstStyle/>
                  <a:p>
                    <a:fld id="{261F7B0F-3C05-44F5-A612-2734F2495C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D-4AD7-4CF1-A9AE-C60E0A2F94BD}"/>
                </c:ext>
              </c:extLst>
            </c:dLbl>
            <c:dLbl>
              <c:idx val="24"/>
              <c:tx>
                <c:rich>
                  <a:bodyPr/>
                  <a:lstStyle/>
                  <a:p>
                    <a:fld id="{A79D8625-5804-4013-855E-26D2E29935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E-4AD7-4CF1-A9AE-C60E0A2F94BD}"/>
                </c:ext>
              </c:extLst>
            </c:dLbl>
            <c:dLbl>
              <c:idx val="25"/>
              <c:tx>
                <c:rich>
                  <a:bodyPr/>
                  <a:lstStyle/>
                  <a:p>
                    <a:fld id="{8E4D2C50-7701-4886-A11C-8FE952603C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F-4AD7-4CF1-A9AE-C60E0A2F94BD}"/>
                </c:ext>
              </c:extLst>
            </c:dLbl>
            <c:dLbl>
              <c:idx val="26"/>
              <c:tx>
                <c:rich>
                  <a:bodyPr/>
                  <a:lstStyle/>
                  <a:p>
                    <a:fld id="{65899079-FAEA-498D-85A5-420B395AF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0-4AD7-4CF1-A9AE-C60E0A2F94BD}"/>
                </c:ext>
              </c:extLst>
            </c:dLbl>
            <c:dLbl>
              <c:idx val="27"/>
              <c:tx>
                <c:rich>
                  <a:bodyPr/>
                  <a:lstStyle/>
                  <a:p>
                    <a:fld id="{46443584-A701-4619-8A0D-137DB4E5E0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1-4AD7-4CF1-A9AE-C60E0A2F94BD}"/>
                </c:ext>
              </c:extLst>
            </c:dLbl>
            <c:dLbl>
              <c:idx val="28"/>
              <c:tx>
                <c:rich>
                  <a:bodyPr/>
                  <a:lstStyle/>
                  <a:p>
                    <a:fld id="{D4049603-F41F-45FF-880B-947B1343E8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2-4AD7-4CF1-A9AE-C60E0A2F94BD}"/>
                </c:ext>
              </c:extLst>
            </c:dLbl>
            <c:dLbl>
              <c:idx val="29"/>
              <c:tx>
                <c:rich>
                  <a:bodyPr/>
                  <a:lstStyle/>
                  <a:p>
                    <a:fld id="{5332B1E3-8219-4AB6-B882-E189501390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3-4AD7-4CF1-A9AE-C60E0A2F94BD}"/>
                </c:ext>
              </c:extLst>
            </c:dLbl>
            <c:dLbl>
              <c:idx val="30"/>
              <c:tx>
                <c:rich>
                  <a:bodyPr/>
                  <a:lstStyle/>
                  <a:p>
                    <a:fld id="{BCAF5751-9646-4973-83C2-2F8F6D133D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4-4AD7-4CF1-A9AE-C60E0A2F94BD}"/>
                </c:ext>
              </c:extLst>
            </c:dLbl>
            <c:dLbl>
              <c:idx val="31"/>
              <c:tx>
                <c:rich>
                  <a:bodyPr/>
                  <a:lstStyle/>
                  <a:p>
                    <a:fld id="{8BFA9B4E-F626-4A23-A9A0-4CDF52ADD4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5-4AD7-4CF1-A9AE-C60E0A2F94BD}"/>
                </c:ext>
              </c:extLst>
            </c:dLbl>
            <c:dLbl>
              <c:idx val="32"/>
              <c:tx>
                <c:rich>
                  <a:bodyPr/>
                  <a:lstStyle/>
                  <a:p>
                    <a:fld id="{A154BE81-91C3-4283-B38B-A76EB03495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6-4AD7-4CF1-A9AE-C60E0A2F94BD}"/>
                </c:ext>
              </c:extLst>
            </c:dLbl>
            <c:dLbl>
              <c:idx val="33"/>
              <c:tx>
                <c:rich>
                  <a:bodyPr/>
                  <a:lstStyle/>
                  <a:p>
                    <a:fld id="{96904F82-31A2-4EDE-B880-D79CB1EF1D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7-4AD7-4CF1-A9AE-C60E0A2F94BD}"/>
                </c:ext>
              </c:extLst>
            </c:dLbl>
            <c:dLbl>
              <c:idx val="34"/>
              <c:tx>
                <c:rich>
                  <a:bodyPr/>
                  <a:lstStyle/>
                  <a:p>
                    <a:fld id="{ECB59332-F4EE-441F-94B3-AECF500C98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8-4AD7-4CF1-A9AE-C60E0A2F94BD}"/>
                </c:ext>
              </c:extLst>
            </c:dLbl>
            <c:dLbl>
              <c:idx val="35"/>
              <c:tx>
                <c:rich>
                  <a:bodyPr/>
                  <a:lstStyle/>
                  <a:p>
                    <a:fld id="{BF2AF685-305A-470B-9FF4-2DF6185F52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9-4AD7-4CF1-A9AE-C60E0A2F94BD}"/>
                </c:ext>
              </c:extLst>
            </c:dLbl>
            <c:dLbl>
              <c:idx val="36"/>
              <c:tx>
                <c:rich>
                  <a:bodyPr/>
                  <a:lstStyle/>
                  <a:p>
                    <a:fld id="{C191B64F-FD6F-46AF-8D1A-6ADA18C82C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A-4AD7-4CF1-A9AE-C60E0A2F94BD}"/>
                </c:ext>
              </c:extLst>
            </c:dLbl>
            <c:dLbl>
              <c:idx val="37"/>
              <c:tx>
                <c:rich>
                  <a:bodyPr/>
                  <a:lstStyle/>
                  <a:p>
                    <a:fld id="{C4F23D76-8012-436C-924D-7A101DDCC9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B-4AD7-4CF1-A9AE-C60E0A2F94BD}"/>
                </c:ext>
              </c:extLst>
            </c:dLbl>
            <c:dLbl>
              <c:idx val="38"/>
              <c:tx>
                <c:rich>
                  <a:bodyPr/>
                  <a:lstStyle/>
                  <a:p>
                    <a:fld id="{5B74453D-CB24-47D6-A415-DF09509FC6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C-4AD7-4CF1-A9AE-C60E0A2F94BD}"/>
                </c:ext>
              </c:extLst>
            </c:dLbl>
            <c:dLbl>
              <c:idx val="39"/>
              <c:tx>
                <c:rich>
                  <a:bodyPr/>
                  <a:lstStyle/>
                  <a:p>
                    <a:fld id="{3E68996D-ECCA-444E-8E5C-28FAD7FE7D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D-4AD7-4CF1-A9AE-C60E0A2F94BD}"/>
                </c:ext>
              </c:extLst>
            </c:dLbl>
            <c:dLbl>
              <c:idx val="40"/>
              <c:tx>
                <c:rich>
                  <a:bodyPr/>
                  <a:lstStyle/>
                  <a:p>
                    <a:fld id="{136C4584-E016-4212-B664-A0C4453317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E-4AD7-4CF1-A9AE-C60E0A2F94BD}"/>
                </c:ext>
              </c:extLst>
            </c:dLbl>
            <c:dLbl>
              <c:idx val="41"/>
              <c:tx>
                <c:rich>
                  <a:bodyPr/>
                  <a:lstStyle/>
                  <a:p>
                    <a:fld id="{86B4DB23-4BDF-4907-AC63-D1851A06C4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F-4AD7-4CF1-A9AE-C60E0A2F94BD}"/>
                </c:ext>
              </c:extLst>
            </c:dLbl>
            <c:dLbl>
              <c:idx val="42"/>
              <c:tx>
                <c:rich>
                  <a:bodyPr/>
                  <a:lstStyle/>
                  <a:p>
                    <a:fld id="{E53A3A6F-119E-48EA-8FAF-3C078A9F20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0-4AD7-4CF1-A9AE-C60E0A2F94BD}"/>
                </c:ext>
              </c:extLst>
            </c:dLbl>
            <c:dLbl>
              <c:idx val="43"/>
              <c:tx>
                <c:rich>
                  <a:bodyPr/>
                  <a:lstStyle/>
                  <a:p>
                    <a:fld id="{B36F4AF4-3590-4014-9ACA-E216032A4D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1-4AD7-4CF1-A9AE-C60E0A2F94BD}"/>
                </c:ext>
              </c:extLst>
            </c:dLbl>
            <c:dLbl>
              <c:idx val="44"/>
              <c:tx>
                <c:rich>
                  <a:bodyPr/>
                  <a:lstStyle/>
                  <a:p>
                    <a:fld id="{E317029E-1939-4971-836A-77877AE875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2-4AD7-4CF1-A9AE-C60E0A2F94BD}"/>
                </c:ext>
              </c:extLst>
            </c:dLbl>
            <c:dLbl>
              <c:idx val="45"/>
              <c:tx>
                <c:rich>
                  <a:bodyPr/>
                  <a:lstStyle/>
                  <a:p>
                    <a:fld id="{360ADCEF-E67F-4F08-8737-7B4FA10D08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3-4AD7-4CF1-A9AE-C60E0A2F94BD}"/>
                </c:ext>
              </c:extLst>
            </c:dLbl>
            <c:dLbl>
              <c:idx val="46"/>
              <c:tx>
                <c:rich>
                  <a:bodyPr/>
                  <a:lstStyle/>
                  <a:p>
                    <a:fld id="{2F3189B0-3F4B-4497-9BF8-1B8C2C7E1E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4-4AD7-4CF1-A9AE-C60E0A2F94BD}"/>
                </c:ext>
              </c:extLst>
            </c:dLbl>
            <c:dLbl>
              <c:idx val="47"/>
              <c:tx>
                <c:rich>
                  <a:bodyPr/>
                  <a:lstStyle/>
                  <a:p>
                    <a:fld id="{DC8B5E58-F26E-4146-B529-3DF91CDB5F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5-4AD7-4CF1-A9AE-C60E0A2F94BD}"/>
                </c:ext>
              </c:extLst>
            </c:dLbl>
            <c:dLbl>
              <c:idx val="48"/>
              <c:tx>
                <c:rich>
                  <a:bodyPr/>
                  <a:lstStyle/>
                  <a:p>
                    <a:fld id="{385F38A7-9DEC-4EA4-96C0-88275D1161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6-4AD7-4CF1-A9AE-C60E0A2F94BD}"/>
                </c:ext>
              </c:extLst>
            </c:dLbl>
            <c:dLbl>
              <c:idx val="49"/>
              <c:tx>
                <c:rich>
                  <a:bodyPr/>
                  <a:lstStyle/>
                  <a:p>
                    <a:fld id="{0C079D63-2511-4458-AEA2-E2F0AA4A0C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7-4AD7-4CF1-A9AE-C60E0A2F94BD}"/>
                </c:ext>
              </c:extLst>
            </c:dLbl>
            <c:dLbl>
              <c:idx val="50"/>
              <c:tx>
                <c:rich>
                  <a:bodyPr/>
                  <a:lstStyle/>
                  <a:p>
                    <a:fld id="{3896A245-7841-4266-A998-20A0CFB84D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8-4AD7-4CF1-A9AE-C60E0A2F94BD}"/>
                </c:ext>
              </c:extLst>
            </c:dLbl>
            <c:dLbl>
              <c:idx val="51"/>
              <c:tx>
                <c:rich>
                  <a:bodyPr/>
                  <a:lstStyle/>
                  <a:p>
                    <a:fld id="{E9D88D33-35FE-4773-8360-DAFE9DB323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9-4AD7-4CF1-A9AE-C60E0A2F94BD}"/>
                </c:ext>
              </c:extLst>
            </c:dLbl>
            <c:dLbl>
              <c:idx val="52"/>
              <c:tx>
                <c:rich>
                  <a:bodyPr/>
                  <a:lstStyle/>
                  <a:p>
                    <a:fld id="{A43FA97B-A734-4621-89F8-9E03F5CEA9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A-4AD7-4CF1-A9AE-C60E0A2F94BD}"/>
                </c:ext>
              </c:extLst>
            </c:dLbl>
            <c:dLbl>
              <c:idx val="53"/>
              <c:tx>
                <c:rich>
                  <a:bodyPr/>
                  <a:lstStyle/>
                  <a:p>
                    <a:fld id="{2C843169-4327-4D32-A4C9-3C47387B2B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B-4AD7-4CF1-A9AE-C60E0A2F94BD}"/>
                </c:ext>
              </c:extLst>
            </c:dLbl>
            <c:dLbl>
              <c:idx val="54"/>
              <c:tx>
                <c:rich>
                  <a:bodyPr/>
                  <a:lstStyle/>
                  <a:p>
                    <a:fld id="{634FDBC3-9EB6-4F23-ADFF-EE97BE05A3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C-4AD7-4CF1-A9AE-C60E0A2F94BD}"/>
                </c:ext>
              </c:extLst>
            </c:dLbl>
            <c:dLbl>
              <c:idx val="55"/>
              <c:tx>
                <c:rich>
                  <a:bodyPr/>
                  <a:lstStyle/>
                  <a:p>
                    <a:fld id="{432FC7B2-5FFA-4DC8-AC70-EAE7B9CC01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D-4AD7-4CF1-A9AE-C60E0A2F94BD}"/>
                </c:ext>
              </c:extLst>
            </c:dLbl>
            <c:dLbl>
              <c:idx val="56"/>
              <c:tx>
                <c:rich>
                  <a:bodyPr/>
                  <a:lstStyle/>
                  <a:p>
                    <a:fld id="{0391AB9C-ECCA-4553-A828-43E5EFDA88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E-4AD7-4CF1-A9AE-C60E0A2F94BD}"/>
                </c:ext>
              </c:extLst>
            </c:dLbl>
            <c:dLbl>
              <c:idx val="57"/>
              <c:tx>
                <c:rich>
                  <a:bodyPr/>
                  <a:lstStyle/>
                  <a:p>
                    <a:fld id="{EB3BB33D-35AC-4050-AEAB-B05759EEDE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F-4AD7-4CF1-A9AE-C60E0A2F94BD}"/>
                </c:ext>
              </c:extLst>
            </c:dLbl>
            <c:dLbl>
              <c:idx val="58"/>
              <c:tx>
                <c:rich>
                  <a:bodyPr/>
                  <a:lstStyle/>
                  <a:p>
                    <a:fld id="{D23BA216-5C66-440D-8914-450CD12FA8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0-4AD7-4CF1-A9AE-C60E0A2F94BD}"/>
                </c:ext>
              </c:extLst>
            </c:dLbl>
            <c:dLbl>
              <c:idx val="59"/>
              <c:tx>
                <c:rich>
                  <a:bodyPr/>
                  <a:lstStyle/>
                  <a:p>
                    <a:fld id="{F919D17C-37C0-4F1B-8475-B60C2362E3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1-4AD7-4CF1-A9AE-C60E0A2F94BD}"/>
                </c:ext>
              </c:extLst>
            </c:dLbl>
            <c:dLbl>
              <c:idx val="60"/>
              <c:tx>
                <c:rich>
                  <a:bodyPr/>
                  <a:lstStyle/>
                  <a:p>
                    <a:fld id="{1CD1514F-3E74-40F5-A944-20CF1983F8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2-4AD7-4CF1-A9AE-C60E0A2F94BD}"/>
                </c:ext>
              </c:extLst>
            </c:dLbl>
            <c:dLbl>
              <c:idx val="61"/>
              <c:tx>
                <c:rich>
                  <a:bodyPr/>
                  <a:lstStyle/>
                  <a:p>
                    <a:fld id="{9EBB40F4-29B7-4295-A95D-56CA5D9C25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3-4AD7-4CF1-A9AE-C60E0A2F94BD}"/>
                </c:ext>
              </c:extLst>
            </c:dLbl>
            <c:dLbl>
              <c:idx val="62"/>
              <c:tx>
                <c:rich>
                  <a:bodyPr/>
                  <a:lstStyle/>
                  <a:p>
                    <a:fld id="{17423103-AE27-4DC0-9142-450F6EEBD9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4-4AD7-4CF1-A9AE-C60E0A2F94BD}"/>
                </c:ext>
              </c:extLst>
            </c:dLbl>
            <c:dLbl>
              <c:idx val="63"/>
              <c:tx>
                <c:rich>
                  <a:bodyPr/>
                  <a:lstStyle/>
                  <a:p>
                    <a:fld id="{E1A4ACF9-AC25-4308-8919-E2E7B060F5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5-4AD7-4CF1-A9AE-C60E0A2F94BD}"/>
                </c:ext>
              </c:extLst>
            </c:dLbl>
            <c:dLbl>
              <c:idx val="64"/>
              <c:tx>
                <c:rich>
                  <a:bodyPr/>
                  <a:lstStyle/>
                  <a:p>
                    <a:fld id="{D2ACE2B6-53F6-47BF-8B9F-D2E1A7D2E5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6-4AD7-4CF1-A9AE-C60E0A2F94BD}"/>
                </c:ext>
              </c:extLst>
            </c:dLbl>
            <c:dLbl>
              <c:idx val="65"/>
              <c:tx>
                <c:rich>
                  <a:bodyPr/>
                  <a:lstStyle/>
                  <a:p>
                    <a:fld id="{09712253-98A7-4D9B-8718-79B6E388B3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7-4AD7-4CF1-A9AE-C60E0A2F94BD}"/>
                </c:ext>
              </c:extLst>
            </c:dLbl>
            <c:dLbl>
              <c:idx val="66"/>
              <c:tx>
                <c:rich>
                  <a:bodyPr/>
                  <a:lstStyle/>
                  <a:p>
                    <a:fld id="{5C04E7AA-7906-47E5-983B-02D56B673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8-4AD7-4CF1-A9AE-C60E0A2F94BD}"/>
                </c:ext>
              </c:extLst>
            </c:dLbl>
            <c:dLbl>
              <c:idx val="67"/>
              <c:tx>
                <c:rich>
                  <a:bodyPr/>
                  <a:lstStyle/>
                  <a:p>
                    <a:fld id="{F8E74157-A275-41AD-8942-EEA2D87358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9-4AD7-4CF1-A9AE-C60E0A2F94BD}"/>
                </c:ext>
              </c:extLst>
            </c:dLbl>
            <c:dLbl>
              <c:idx val="68"/>
              <c:tx>
                <c:rich>
                  <a:bodyPr/>
                  <a:lstStyle/>
                  <a:p>
                    <a:fld id="{83C0D19F-5BD0-47E5-B04A-B1D209BA96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A-4AD7-4CF1-A9AE-C60E0A2F94BD}"/>
                </c:ext>
              </c:extLst>
            </c:dLbl>
            <c:dLbl>
              <c:idx val="69"/>
              <c:tx>
                <c:rich>
                  <a:bodyPr/>
                  <a:lstStyle/>
                  <a:p>
                    <a:fld id="{4FBAF05F-FC8C-4C60-B654-B36B8B1C15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B-4AD7-4CF1-A9AE-C60E0A2F94BD}"/>
                </c:ext>
              </c:extLst>
            </c:dLbl>
            <c:dLbl>
              <c:idx val="70"/>
              <c:tx>
                <c:rich>
                  <a:bodyPr/>
                  <a:lstStyle/>
                  <a:p>
                    <a:fld id="{6F01B5D2-449F-4360-AA33-5A8C80384C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C-4AD7-4CF1-A9AE-C60E0A2F94BD}"/>
                </c:ext>
              </c:extLst>
            </c:dLbl>
            <c:dLbl>
              <c:idx val="71"/>
              <c:tx>
                <c:rich>
                  <a:bodyPr/>
                  <a:lstStyle/>
                  <a:p>
                    <a:fld id="{BA7CE9B2-D91C-414F-ACF4-2A6996C645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D-4AD7-4CF1-A9AE-C60E0A2F94BD}"/>
                </c:ext>
              </c:extLst>
            </c:dLbl>
            <c:dLbl>
              <c:idx val="72"/>
              <c:tx>
                <c:rich>
                  <a:bodyPr/>
                  <a:lstStyle/>
                  <a:p>
                    <a:fld id="{3BFCC024-9EFF-445F-A810-EB9086DD5F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E-4AD7-4CF1-A9AE-C60E0A2F94BD}"/>
                </c:ext>
              </c:extLst>
            </c:dLbl>
            <c:dLbl>
              <c:idx val="73"/>
              <c:tx>
                <c:rich>
                  <a:bodyPr/>
                  <a:lstStyle/>
                  <a:p>
                    <a:fld id="{D07A0F53-21A0-451C-BCFA-A2DADD9EA2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F-4AD7-4CF1-A9AE-C60E0A2F94BD}"/>
                </c:ext>
              </c:extLst>
            </c:dLbl>
            <c:dLbl>
              <c:idx val="74"/>
              <c:tx>
                <c:rich>
                  <a:bodyPr/>
                  <a:lstStyle/>
                  <a:p>
                    <a:fld id="{4D7A04E5-DC24-4E16-97DD-E58BF5BDC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0-4AD7-4CF1-A9AE-C60E0A2F94BD}"/>
                </c:ext>
              </c:extLst>
            </c:dLbl>
            <c:dLbl>
              <c:idx val="75"/>
              <c:tx>
                <c:rich>
                  <a:bodyPr/>
                  <a:lstStyle/>
                  <a:p>
                    <a:fld id="{FEDA77D2-280A-4C90-BD24-D9A00B0966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1-4AD7-4CF1-A9AE-C60E0A2F94BD}"/>
                </c:ext>
              </c:extLst>
            </c:dLbl>
            <c:dLbl>
              <c:idx val="76"/>
              <c:tx>
                <c:rich>
                  <a:bodyPr/>
                  <a:lstStyle/>
                  <a:p>
                    <a:fld id="{25C1F465-9E0C-48A2-B68F-858E611ECC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2-4AD7-4CF1-A9AE-C60E0A2F94BD}"/>
                </c:ext>
              </c:extLst>
            </c:dLbl>
            <c:dLbl>
              <c:idx val="77"/>
              <c:tx>
                <c:rich>
                  <a:bodyPr/>
                  <a:lstStyle/>
                  <a:p>
                    <a:fld id="{166E044F-DC0F-41AC-B50B-1A04DE9E3A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3-4AD7-4CF1-A9AE-C60E0A2F94BD}"/>
                </c:ext>
              </c:extLst>
            </c:dLbl>
            <c:dLbl>
              <c:idx val="78"/>
              <c:tx>
                <c:rich>
                  <a:bodyPr/>
                  <a:lstStyle/>
                  <a:p>
                    <a:fld id="{1A8CE479-DF5B-47F1-9536-7D5436B6A6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4-4AD7-4CF1-A9AE-C60E0A2F94BD}"/>
                </c:ext>
              </c:extLst>
            </c:dLbl>
            <c:dLbl>
              <c:idx val="79"/>
              <c:tx>
                <c:rich>
                  <a:bodyPr/>
                  <a:lstStyle/>
                  <a:p>
                    <a:fld id="{9FA3EC3A-6831-48EE-AB00-F52D9160D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5-4AD7-4CF1-A9AE-C60E0A2F94BD}"/>
                </c:ext>
              </c:extLst>
            </c:dLbl>
            <c:dLbl>
              <c:idx val="80"/>
              <c:tx>
                <c:rich>
                  <a:bodyPr/>
                  <a:lstStyle/>
                  <a:p>
                    <a:fld id="{7D3E40F5-BE19-4457-A417-B3FBF590C4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6-4AD7-4CF1-A9AE-C60E0A2F94BD}"/>
                </c:ext>
              </c:extLst>
            </c:dLbl>
            <c:dLbl>
              <c:idx val="81"/>
              <c:tx>
                <c:rich>
                  <a:bodyPr/>
                  <a:lstStyle/>
                  <a:p>
                    <a:fld id="{E4987493-8727-450E-9618-BE5124CE99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7-4AD7-4CF1-A9AE-C60E0A2F94BD}"/>
                </c:ext>
              </c:extLst>
            </c:dLbl>
            <c:dLbl>
              <c:idx val="82"/>
              <c:tx>
                <c:rich>
                  <a:bodyPr/>
                  <a:lstStyle/>
                  <a:p>
                    <a:fld id="{156C1A95-95CE-49C8-9093-64F5051038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8-4AD7-4CF1-A9AE-C60E0A2F94BD}"/>
                </c:ext>
              </c:extLst>
            </c:dLbl>
            <c:dLbl>
              <c:idx val="83"/>
              <c:tx>
                <c:rich>
                  <a:bodyPr/>
                  <a:lstStyle/>
                  <a:p>
                    <a:fld id="{5504CA02-B87D-44A5-85C8-332C97B63A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9-4AD7-4CF1-A9AE-C60E0A2F94BD}"/>
                </c:ext>
              </c:extLst>
            </c:dLbl>
            <c:dLbl>
              <c:idx val="84"/>
              <c:tx>
                <c:rich>
                  <a:bodyPr/>
                  <a:lstStyle/>
                  <a:p>
                    <a:fld id="{047E721C-26DF-4241-A472-9821905823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A-4AD7-4CF1-A9AE-C60E0A2F94BD}"/>
                </c:ext>
              </c:extLst>
            </c:dLbl>
            <c:dLbl>
              <c:idx val="85"/>
              <c:tx>
                <c:rich>
                  <a:bodyPr/>
                  <a:lstStyle/>
                  <a:p>
                    <a:fld id="{F007247B-3468-48AE-83EC-52AB86C9E9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B-4AD7-4CF1-A9AE-C60E0A2F94BD}"/>
                </c:ext>
              </c:extLst>
            </c:dLbl>
            <c:dLbl>
              <c:idx val="86"/>
              <c:tx>
                <c:rich>
                  <a:bodyPr/>
                  <a:lstStyle/>
                  <a:p>
                    <a:fld id="{666D995B-D439-4672-836D-C2A0513D66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C-4AD7-4CF1-A9AE-C60E0A2F94BD}"/>
                </c:ext>
              </c:extLst>
            </c:dLbl>
            <c:dLbl>
              <c:idx val="87"/>
              <c:tx>
                <c:rich>
                  <a:bodyPr/>
                  <a:lstStyle/>
                  <a:p>
                    <a:fld id="{DE99015C-C9ED-46E2-9A14-B0BF4DCE20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D-4AD7-4CF1-A9AE-C60E0A2F94BD}"/>
                </c:ext>
              </c:extLst>
            </c:dLbl>
            <c:dLbl>
              <c:idx val="88"/>
              <c:tx>
                <c:rich>
                  <a:bodyPr/>
                  <a:lstStyle/>
                  <a:p>
                    <a:fld id="{5D88FF86-61F2-4F53-807B-B02B93762F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E-4AD7-4CF1-A9AE-C60E0A2F94BD}"/>
                </c:ext>
              </c:extLst>
            </c:dLbl>
            <c:dLbl>
              <c:idx val="89"/>
              <c:tx>
                <c:rich>
                  <a:bodyPr/>
                  <a:lstStyle/>
                  <a:p>
                    <a:fld id="{7C62635C-3B8C-435D-B7A0-74773D08E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F-4AD7-4CF1-A9AE-C60E0A2F94BD}"/>
                </c:ext>
              </c:extLst>
            </c:dLbl>
            <c:dLbl>
              <c:idx val="90"/>
              <c:tx>
                <c:rich>
                  <a:bodyPr/>
                  <a:lstStyle/>
                  <a:p>
                    <a:fld id="{F2DF461B-B867-4C33-8C5A-9D00BA993F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0-4AD7-4CF1-A9AE-C60E0A2F94BD}"/>
                </c:ext>
              </c:extLst>
            </c:dLbl>
            <c:dLbl>
              <c:idx val="91"/>
              <c:tx>
                <c:rich>
                  <a:bodyPr/>
                  <a:lstStyle/>
                  <a:p>
                    <a:fld id="{744B9EB6-044D-4397-93B9-4725FCBADB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1-4AD7-4CF1-A9AE-C60E0A2F94BD}"/>
                </c:ext>
              </c:extLst>
            </c:dLbl>
            <c:dLbl>
              <c:idx val="92"/>
              <c:tx>
                <c:rich>
                  <a:bodyPr/>
                  <a:lstStyle/>
                  <a:p>
                    <a:fld id="{8B21D49E-67D9-4F10-B3FB-A709E415E6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2-4AD7-4CF1-A9AE-C60E0A2F94BD}"/>
                </c:ext>
              </c:extLst>
            </c:dLbl>
            <c:dLbl>
              <c:idx val="93"/>
              <c:tx>
                <c:rich>
                  <a:bodyPr/>
                  <a:lstStyle/>
                  <a:p>
                    <a:fld id="{2E4F0EBC-1EA0-42D1-B3A7-37674054BE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3-4AD7-4CF1-A9AE-C60E0A2F94BD}"/>
                </c:ext>
              </c:extLst>
            </c:dLbl>
            <c:dLbl>
              <c:idx val="94"/>
              <c:tx>
                <c:rich>
                  <a:bodyPr/>
                  <a:lstStyle/>
                  <a:p>
                    <a:fld id="{D0E429CF-D868-4B62-9FE2-5B5985C9ED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4-4AD7-4CF1-A9AE-C60E0A2F94BD}"/>
                </c:ext>
              </c:extLst>
            </c:dLbl>
            <c:dLbl>
              <c:idx val="95"/>
              <c:tx>
                <c:rich>
                  <a:bodyPr/>
                  <a:lstStyle/>
                  <a:p>
                    <a:fld id="{9D2BBEE9-E189-4B29-B22B-1512BC0827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5-4AD7-4CF1-A9AE-C60E0A2F94BD}"/>
                </c:ext>
              </c:extLst>
            </c:dLbl>
            <c:dLbl>
              <c:idx val="96"/>
              <c:tx>
                <c:rich>
                  <a:bodyPr/>
                  <a:lstStyle/>
                  <a:p>
                    <a:fld id="{C10D9C72-6107-4B97-80E5-49A3D33257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6-4AD7-4CF1-A9AE-C60E0A2F94BD}"/>
                </c:ext>
              </c:extLst>
            </c:dLbl>
            <c:dLbl>
              <c:idx val="97"/>
              <c:tx>
                <c:rich>
                  <a:bodyPr/>
                  <a:lstStyle/>
                  <a:p>
                    <a:fld id="{6339D14D-8ACB-440F-8894-AE6BD2A93D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7-4AD7-4CF1-A9AE-C60E0A2F94BD}"/>
                </c:ext>
              </c:extLst>
            </c:dLbl>
            <c:dLbl>
              <c:idx val="98"/>
              <c:tx>
                <c:rich>
                  <a:bodyPr/>
                  <a:lstStyle/>
                  <a:p>
                    <a:fld id="{460BCAAD-625F-4DAA-893B-E8ADC146CD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8-4AD7-4CF1-A9AE-C60E0A2F94BD}"/>
                </c:ext>
              </c:extLst>
            </c:dLbl>
            <c:dLbl>
              <c:idx val="99"/>
              <c:tx>
                <c:rich>
                  <a:bodyPr/>
                  <a:lstStyle/>
                  <a:p>
                    <a:fld id="{FDE4ADE5-9106-4423-9F66-EFA3FB3E36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9-4AD7-4CF1-A9AE-C60E0A2F94BD}"/>
                </c:ext>
              </c:extLst>
            </c:dLbl>
            <c:dLbl>
              <c:idx val="100"/>
              <c:tx>
                <c:rich>
                  <a:bodyPr/>
                  <a:lstStyle/>
                  <a:p>
                    <a:fld id="{EE5091C5-869D-4331-A927-F04D8178AD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A-4AD7-4CF1-A9AE-C60E0A2F94BD}"/>
                </c:ext>
              </c:extLst>
            </c:dLbl>
            <c:dLbl>
              <c:idx val="101"/>
              <c:tx>
                <c:rich>
                  <a:bodyPr/>
                  <a:lstStyle/>
                  <a:p>
                    <a:fld id="{50929122-F718-4868-8FDE-E46EABB9CB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B-4AD7-4CF1-A9AE-C60E0A2F94BD}"/>
                </c:ext>
              </c:extLst>
            </c:dLbl>
            <c:dLbl>
              <c:idx val="102"/>
              <c:tx>
                <c:rich>
                  <a:bodyPr/>
                  <a:lstStyle/>
                  <a:p>
                    <a:fld id="{128FECD9-72FD-4869-B298-F73ADCA600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C-4AD7-4CF1-A9AE-C60E0A2F94BD}"/>
                </c:ext>
              </c:extLst>
            </c:dLbl>
            <c:dLbl>
              <c:idx val="103"/>
              <c:tx>
                <c:rich>
                  <a:bodyPr/>
                  <a:lstStyle/>
                  <a:p>
                    <a:fld id="{A92257B6-40D3-4286-8D30-2CFC77ABAC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D-4AD7-4CF1-A9AE-C60E0A2F94BD}"/>
                </c:ext>
              </c:extLst>
            </c:dLbl>
            <c:dLbl>
              <c:idx val="104"/>
              <c:tx>
                <c:rich>
                  <a:bodyPr/>
                  <a:lstStyle/>
                  <a:p>
                    <a:fld id="{88743D73-797C-4E70-9223-3481BE150D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E-4AD7-4CF1-A9AE-C60E0A2F94BD}"/>
                </c:ext>
              </c:extLst>
            </c:dLbl>
            <c:dLbl>
              <c:idx val="105"/>
              <c:tx>
                <c:rich>
                  <a:bodyPr/>
                  <a:lstStyle/>
                  <a:p>
                    <a:fld id="{FBCDFDAB-F4F2-4689-902D-035FAF45BD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F-4AD7-4CF1-A9AE-C60E0A2F94BD}"/>
                </c:ext>
              </c:extLst>
            </c:dLbl>
            <c:dLbl>
              <c:idx val="106"/>
              <c:tx>
                <c:rich>
                  <a:bodyPr/>
                  <a:lstStyle/>
                  <a:p>
                    <a:fld id="{14C246E9-36B7-4F38-BA9D-ED7351B4D0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0-4AD7-4CF1-A9AE-C60E0A2F94BD}"/>
                </c:ext>
              </c:extLst>
            </c:dLbl>
            <c:dLbl>
              <c:idx val="107"/>
              <c:tx>
                <c:rich>
                  <a:bodyPr/>
                  <a:lstStyle/>
                  <a:p>
                    <a:fld id="{747F8D6B-0463-4D99-A33F-49A4861672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1-4AD7-4CF1-A9AE-C60E0A2F94BD}"/>
                </c:ext>
              </c:extLst>
            </c:dLbl>
            <c:dLbl>
              <c:idx val="108"/>
              <c:tx>
                <c:rich>
                  <a:bodyPr/>
                  <a:lstStyle/>
                  <a:p>
                    <a:fld id="{0AEC6AF6-459B-447A-B9E0-ECF0E94620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2-4AD7-4CF1-A9AE-C60E0A2F94BD}"/>
                </c:ext>
              </c:extLst>
            </c:dLbl>
            <c:dLbl>
              <c:idx val="109"/>
              <c:tx>
                <c:rich>
                  <a:bodyPr/>
                  <a:lstStyle/>
                  <a:p>
                    <a:fld id="{21B0F54D-C47D-4617-881B-51B945B83F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3-4AD7-4CF1-A9AE-C60E0A2F94BD}"/>
                </c:ext>
              </c:extLst>
            </c:dLbl>
            <c:dLbl>
              <c:idx val="110"/>
              <c:tx>
                <c:rich>
                  <a:bodyPr/>
                  <a:lstStyle/>
                  <a:p>
                    <a:fld id="{9695885A-1629-4364-9B75-9D37DE14CB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4-4AD7-4CF1-A9AE-C60E0A2F94BD}"/>
                </c:ext>
              </c:extLst>
            </c:dLbl>
            <c:dLbl>
              <c:idx val="111"/>
              <c:tx>
                <c:rich>
                  <a:bodyPr/>
                  <a:lstStyle/>
                  <a:p>
                    <a:fld id="{BA2AFDAD-5F69-4019-A61F-5B8D9C750D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5-4AD7-4CF1-A9AE-C60E0A2F94BD}"/>
                </c:ext>
              </c:extLst>
            </c:dLbl>
            <c:dLbl>
              <c:idx val="112"/>
              <c:tx>
                <c:rich>
                  <a:bodyPr/>
                  <a:lstStyle/>
                  <a:p>
                    <a:fld id="{7FC9E8E7-C3B4-4EA9-AAB4-CDF1F84161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6-4AD7-4CF1-A9AE-C60E0A2F94BD}"/>
                </c:ext>
              </c:extLst>
            </c:dLbl>
            <c:dLbl>
              <c:idx val="113"/>
              <c:tx>
                <c:rich>
                  <a:bodyPr/>
                  <a:lstStyle/>
                  <a:p>
                    <a:fld id="{DCF0E74A-8308-46EA-9F61-07D4BEE713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7-4AD7-4CF1-A9AE-C60E0A2F94BD}"/>
                </c:ext>
              </c:extLst>
            </c:dLbl>
            <c:dLbl>
              <c:idx val="114"/>
              <c:tx>
                <c:rich>
                  <a:bodyPr/>
                  <a:lstStyle/>
                  <a:p>
                    <a:fld id="{36ECB570-FF58-4D87-B123-5F3812A962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8-4AD7-4CF1-A9AE-C60E0A2F94BD}"/>
                </c:ext>
              </c:extLst>
            </c:dLbl>
            <c:dLbl>
              <c:idx val="115"/>
              <c:tx>
                <c:rich>
                  <a:bodyPr/>
                  <a:lstStyle/>
                  <a:p>
                    <a:fld id="{58256AF8-D2EC-43BF-A456-007096A82E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9-4AD7-4CF1-A9AE-C60E0A2F94BD}"/>
                </c:ext>
              </c:extLst>
            </c:dLbl>
            <c:dLbl>
              <c:idx val="116"/>
              <c:tx>
                <c:rich>
                  <a:bodyPr/>
                  <a:lstStyle/>
                  <a:p>
                    <a:fld id="{14BFB79B-6C00-4455-AA03-41CCC001B6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A-4AD7-4CF1-A9AE-C60E0A2F94BD}"/>
                </c:ext>
              </c:extLst>
            </c:dLbl>
            <c:dLbl>
              <c:idx val="117"/>
              <c:tx>
                <c:rich>
                  <a:bodyPr/>
                  <a:lstStyle/>
                  <a:p>
                    <a:fld id="{B75FA586-0648-4BF5-9CEB-D50B486A21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B-4AD7-4CF1-A9AE-C60E0A2F94BD}"/>
                </c:ext>
              </c:extLst>
            </c:dLbl>
            <c:dLbl>
              <c:idx val="118"/>
              <c:tx>
                <c:rich>
                  <a:bodyPr/>
                  <a:lstStyle/>
                  <a:p>
                    <a:fld id="{97B033E1-6440-40B2-91CE-77C450804C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C-4AD7-4CF1-A9AE-C60E0A2F94BD}"/>
                </c:ext>
              </c:extLst>
            </c:dLbl>
            <c:dLbl>
              <c:idx val="119"/>
              <c:tx>
                <c:rich>
                  <a:bodyPr/>
                  <a:lstStyle/>
                  <a:p>
                    <a:fld id="{E8AF2B73-0983-4AE3-9A4E-D4E31C87C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D-4AD7-4CF1-A9AE-C60E0A2F94BD}"/>
                </c:ext>
              </c:extLst>
            </c:dLbl>
            <c:dLbl>
              <c:idx val="120"/>
              <c:tx>
                <c:rich>
                  <a:bodyPr/>
                  <a:lstStyle/>
                  <a:p>
                    <a:fld id="{59FCF98B-20D3-40DD-8B3C-DE75547DFA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E-4AD7-4CF1-A9AE-C60E0A2F94BD}"/>
                </c:ext>
              </c:extLst>
            </c:dLbl>
            <c:dLbl>
              <c:idx val="121"/>
              <c:tx>
                <c:rich>
                  <a:bodyPr/>
                  <a:lstStyle/>
                  <a:p>
                    <a:fld id="{C1994589-2D7A-4C64-BB3C-1DC3807579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F-4AD7-4CF1-A9AE-C60E0A2F94BD}"/>
                </c:ext>
              </c:extLst>
            </c:dLbl>
            <c:dLbl>
              <c:idx val="122"/>
              <c:tx>
                <c:rich>
                  <a:bodyPr/>
                  <a:lstStyle/>
                  <a:p>
                    <a:fld id="{04A4A61C-0971-426A-8A98-678A926DBA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0-4AD7-4CF1-A9AE-C60E0A2F94BD}"/>
                </c:ext>
              </c:extLst>
            </c:dLbl>
            <c:dLbl>
              <c:idx val="123"/>
              <c:tx>
                <c:rich>
                  <a:bodyPr/>
                  <a:lstStyle/>
                  <a:p>
                    <a:fld id="{663F6D35-421B-46BA-844F-E7B540FAAF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1-4AD7-4CF1-A9AE-C60E0A2F94BD}"/>
                </c:ext>
              </c:extLst>
            </c:dLbl>
            <c:dLbl>
              <c:idx val="124"/>
              <c:tx>
                <c:rich>
                  <a:bodyPr/>
                  <a:lstStyle/>
                  <a:p>
                    <a:fld id="{C6026E5C-93D6-4396-A859-E28DE07D9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2-4AD7-4CF1-A9AE-C60E0A2F94BD}"/>
                </c:ext>
              </c:extLst>
            </c:dLbl>
            <c:dLbl>
              <c:idx val="125"/>
              <c:tx>
                <c:rich>
                  <a:bodyPr/>
                  <a:lstStyle/>
                  <a:p>
                    <a:fld id="{D3E16D05-AFAB-44FE-98F2-4CBCCD07CC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3-4AD7-4CF1-A9AE-C60E0A2F94BD}"/>
                </c:ext>
              </c:extLst>
            </c:dLbl>
            <c:dLbl>
              <c:idx val="126"/>
              <c:tx>
                <c:rich>
                  <a:bodyPr/>
                  <a:lstStyle/>
                  <a:p>
                    <a:fld id="{20880CE5-9BA7-4122-91DB-61D07CBD03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4-4AD7-4CF1-A9AE-C60E0A2F94BD}"/>
                </c:ext>
              </c:extLst>
            </c:dLbl>
            <c:dLbl>
              <c:idx val="127"/>
              <c:tx>
                <c:rich>
                  <a:bodyPr/>
                  <a:lstStyle/>
                  <a:p>
                    <a:fld id="{17A76B56-7209-4ECE-8D87-85F280CE47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5-4AD7-4CF1-A9AE-C60E0A2F94BD}"/>
                </c:ext>
              </c:extLst>
            </c:dLbl>
            <c:dLbl>
              <c:idx val="128"/>
              <c:tx>
                <c:rich>
                  <a:bodyPr/>
                  <a:lstStyle/>
                  <a:p>
                    <a:fld id="{83EA2053-CA33-41FB-8214-11BCCF5F3A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6-4AD7-4CF1-A9AE-C60E0A2F94BD}"/>
                </c:ext>
              </c:extLst>
            </c:dLbl>
            <c:dLbl>
              <c:idx val="129"/>
              <c:tx>
                <c:rich>
                  <a:bodyPr/>
                  <a:lstStyle/>
                  <a:p>
                    <a:fld id="{4288C2E3-8DBD-4B4A-B263-DF04E6E247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7-4AD7-4CF1-A9AE-C60E0A2F94BD}"/>
                </c:ext>
              </c:extLst>
            </c:dLbl>
            <c:dLbl>
              <c:idx val="130"/>
              <c:tx>
                <c:rich>
                  <a:bodyPr/>
                  <a:lstStyle/>
                  <a:p>
                    <a:fld id="{29809629-3187-430A-9DBC-EA4FE3B1EA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8-4AD7-4CF1-A9AE-C60E0A2F94BD}"/>
                </c:ext>
              </c:extLst>
            </c:dLbl>
            <c:dLbl>
              <c:idx val="131"/>
              <c:tx>
                <c:rich>
                  <a:bodyPr/>
                  <a:lstStyle/>
                  <a:p>
                    <a:fld id="{82715D85-7EEB-4BE2-920D-4D8B574683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9-4AD7-4CF1-A9AE-C60E0A2F94BD}"/>
                </c:ext>
              </c:extLst>
            </c:dLbl>
            <c:dLbl>
              <c:idx val="132"/>
              <c:tx>
                <c:rich>
                  <a:bodyPr/>
                  <a:lstStyle/>
                  <a:p>
                    <a:fld id="{4AC8B970-A56B-40DA-B94F-31E7DF4AA6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A-4AD7-4CF1-A9AE-C60E0A2F94BD}"/>
                </c:ext>
              </c:extLst>
            </c:dLbl>
            <c:dLbl>
              <c:idx val="133"/>
              <c:tx>
                <c:rich>
                  <a:bodyPr/>
                  <a:lstStyle/>
                  <a:p>
                    <a:fld id="{3FACDDB8-1643-4EBB-BECD-B97BC0F972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B-4AD7-4CF1-A9AE-C60E0A2F94BD}"/>
                </c:ext>
              </c:extLst>
            </c:dLbl>
            <c:dLbl>
              <c:idx val="134"/>
              <c:tx>
                <c:rich>
                  <a:bodyPr/>
                  <a:lstStyle/>
                  <a:p>
                    <a:fld id="{9CB65059-B8E9-47CC-A6FE-8599399F8C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C-4AD7-4CF1-A9AE-C60E0A2F94BD}"/>
                </c:ext>
              </c:extLst>
            </c:dLbl>
            <c:dLbl>
              <c:idx val="135"/>
              <c:tx>
                <c:rich>
                  <a:bodyPr/>
                  <a:lstStyle/>
                  <a:p>
                    <a:fld id="{62BEC8B1-68B5-4100-B302-EC37FAAA2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D-4AD7-4CF1-A9AE-C60E0A2F94BD}"/>
                </c:ext>
              </c:extLst>
            </c:dLbl>
            <c:dLbl>
              <c:idx val="136"/>
              <c:tx>
                <c:rich>
                  <a:bodyPr/>
                  <a:lstStyle/>
                  <a:p>
                    <a:fld id="{2747871C-16A1-433A-BD2B-38C14F6622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E-4AD7-4CF1-A9AE-C60E0A2F94BD}"/>
                </c:ext>
              </c:extLst>
            </c:dLbl>
            <c:dLbl>
              <c:idx val="137"/>
              <c:tx>
                <c:rich>
                  <a:bodyPr/>
                  <a:lstStyle/>
                  <a:p>
                    <a:fld id="{AF72BFA0-7C94-40F3-9DA0-D61FB0FB4A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F-4AD7-4CF1-A9AE-C60E0A2F94BD}"/>
                </c:ext>
              </c:extLst>
            </c:dLbl>
            <c:dLbl>
              <c:idx val="138"/>
              <c:tx>
                <c:rich>
                  <a:bodyPr/>
                  <a:lstStyle/>
                  <a:p>
                    <a:fld id="{8895EA59-CEC5-45A3-A6AD-DFEC676289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0-4AD7-4CF1-A9AE-C60E0A2F94BD}"/>
                </c:ext>
              </c:extLst>
            </c:dLbl>
            <c:dLbl>
              <c:idx val="139"/>
              <c:tx>
                <c:rich>
                  <a:bodyPr/>
                  <a:lstStyle/>
                  <a:p>
                    <a:fld id="{A61DCBF2-707B-4993-81CA-67624E6020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1-4AD7-4CF1-A9AE-C60E0A2F94BD}"/>
                </c:ext>
              </c:extLst>
            </c:dLbl>
            <c:dLbl>
              <c:idx val="140"/>
              <c:tx>
                <c:rich>
                  <a:bodyPr/>
                  <a:lstStyle/>
                  <a:p>
                    <a:fld id="{F76DF752-6503-48EF-83C8-C740F66E22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2-4AD7-4CF1-A9AE-C60E0A2F94BD}"/>
                </c:ext>
              </c:extLst>
            </c:dLbl>
            <c:dLbl>
              <c:idx val="141"/>
              <c:tx>
                <c:rich>
                  <a:bodyPr/>
                  <a:lstStyle/>
                  <a:p>
                    <a:fld id="{5B5E6025-6523-4461-BF27-70E1CE0155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3-4AD7-4CF1-A9AE-C60E0A2F94BD}"/>
                </c:ext>
              </c:extLst>
            </c:dLbl>
            <c:dLbl>
              <c:idx val="142"/>
              <c:tx>
                <c:rich>
                  <a:bodyPr/>
                  <a:lstStyle/>
                  <a:p>
                    <a:fld id="{B61435F6-E404-42B5-BFCD-303724B2EA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4-4AD7-4CF1-A9AE-C60E0A2F94BD}"/>
                </c:ext>
              </c:extLst>
            </c:dLbl>
            <c:dLbl>
              <c:idx val="143"/>
              <c:tx>
                <c:rich>
                  <a:bodyPr/>
                  <a:lstStyle/>
                  <a:p>
                    <a:fld id="{1FDE02C9-5EF1-4525-9FAE-C42B26E4C3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5-4AD7-4CF1-A9AE-C60E0A2F94BD}"/>
                </c:ext>
              </c:extLst>
            </c:dLbl>
            <c:dLbl>
              <c:idx val="144"/>
              <c:tx>
                <c:rich>
                  <a:bodyPr/>
                  <a:lstStyle/>
                  <a:p>
                    <a:fld id="{17F9F493-B787-413A-B9C7-DA3D81F7AB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6-4AD7-4CF1-A9AE-C60E0A2F94BD}"/>
                </c:ext>
              </c:extLst>
            </c:dLbl>
            <c:dLbl>
              <c:idx val="145"/>
              <c:tx>
                <c:rich>
                  <a:bodyPr/>
                  <a:lstStyle/>
                  <a:p>
                    <a:fld id="{341594DC-B24D-48F6-9FAC-83264E3B0A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7-4AD7-4CF1-A9AE-C60E0A2F94BD}"/>
                </c:ext>
              </c:extLst>
            </c:dLbl>
            <c:dLbl>
              <c:idx val="146"/>
              <c:tx>
                <c:rich>
                  <a:bodyPr/>
                  <a:lstStyle/>
                  <a:p>
                    <a:fld id="{5B17FCAF-D825-4834-98E8-20A6CA55C7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8-4AD7-4CF1-A9AE-C60E0A2F94BD}"/>
                </c:ext>
              </c:extLst>
            </c:dLbl>
            <c:dLbl>
              <c:idx val="147"/>
              <c:tx>
                <c:rich>
                  <a:bodyPr/>
                  <a:lstStyle/>
                  <a:p>
                    <a:fld id="{01FBC9D6-8005-41BF-AAEB-6A03D91F39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9-4AD7-4CF1-A9AE-C60E0A2F94BD}"/>
                </c:ext>
              </c:extLst>
            </c:dLbl>
            <c:dLbl>
              <c:idx val="148"/>
              <c:tx>
                <c:rich>
                  <a:bodyPr/>
                  <a:lstStyle/>
                  <a:p>
                    <a:fld id="{424B3ADE-7BF1-4201-BECB-A9D7DF6E55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A-4AD7-4CF1-A9AE-C60E0A2F94BD}"/>
                </c:ext>
              </c:extLst>
            </c:dLbl>
            <c:dLbl>
              <c:idx val="149"/>
              <c:tx>
                <c:rich>
                  <a:bodyPr/>
                  <a:lstStyle/>
                  <a:p>
                    <a:fld id="{3791E1AE-9CE2-4ABD-B925-BBFFFB3355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B-4AD7-4CF1-A9AE-C60E0A2F94BD}"/>
                </c:ext>
              </c:extLst>
            </c:dLbl>
            <c:dLbl>
              <c:idx val="150"/>
              <c:tx>
                <c:rich>
                  <a:bodyPr/>
                  <a:lstStyle/>
                  <a:p>
                    <a:fld id="{3B3A6168-57B6-4469-8ACE-38BC1C8841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C-4AD7-4CF1-A9AE-C60E0A2F94BD}"/>
                </c:ext>
              </c:extLst>
            </c:dLbl>
            <c:dLbl>
              <c:idx val="151"/>
              <c:tx>
                <c:rich>
                  <a:bodyPr/>
                  <a:lstStyle/>
                  <a:p>
                    <a:fld id="{28A9333A-FAE5-4FDA-9552-0FAE8D7EF1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D-4AD7-4CF1-A9AE-C60E0A2F94BD}"/>
                </c:ext>
              </c:extLst>
            </c:dLbl>
            <c:dLbl>
              <c:idx val="152"/>
              <c:tx>
                <c:rich>
                  <a:bodyPr/>
                  <a:lstStyle/>
                  <a:p>
                    <a:fld id="{3C2AFF54-FB9D-46F9-87D2-356052AC67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E-4AD7-4CF1-A9AE-C60E0A2F94BD}"/>
                </c:ext>
              </c:extLst>
            </c:dLbl>
            <c:dLbl>
              <c:idx val="153"/>
              <c:tx>
                <c:rich>
                  <a:bodyPr/>
                  <a:lstStyle/>
                  <a:p>
                    <a:fld id="{72F705D3-37E0-42F4-992E-E79B8A1CFB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F-4AD7-4CF1-A9AE-C60E0A2F94BD}"/>
                </c:ext>
              </c:extLst>
            </c:dLbl>
            <c:dLbl>
              <c:idx val="154"/>
              <c:tx>
                <c:rich>
                  <a:bodyPr/>
                  <a:lstStyle/>
                  <a:p>
                    <a:fld id="{A8DAD1BF-CBC6-4726-BECA-D3C163BF70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0-4AD7-4CF1-A9AE-C60E0A2F94BD}"/>
                </c:ext>
              </c:extLst>
            </c:dLbl>
            <c:dLbl>
              <c:idx val="155"/>
              <c:tx>
                <c:rich>
                  <a:bodyPr/>
                  <a:lstStyle/>
                  <a:p>
                    <a:fld id="{3A25948F-5215-4E95-B1EA-9FFCF39C5B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1-4AD7-4CF1-A9AE-C60E0A2F94BD}"/>
                </c:ext>
              </c:extLst>
            </c:dLbl>
            <c:dLbl>
              <c:idx val="156"/>
              <c:tx>
                <c:rich>
                  <a:bodyPr/>
                  <a:lstStyle/>
                  <a:p>
                    <a:fld id="{994D86E6-69AC-47C5-94BC-544580C940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2-4AD7-4CF1-A9AE-C60E0A2F94BD}"/>
                </c:ext>
              </c:extLst>
            </c:dLbl>
            <c:dLbl>
              <c:idx val="157"/>
              <c:tx>
                <c:rich>
                  <a:bodyPr/>
                  <a:lstStyle/>
                  <a:p>
                    <a:fld id="{3B0D39CA-5C15-4DDB-9271-2B518E11FD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3-4AD7-4CF1-A9AE-C60E0A2F94BD}"/>
                </c:ext>
              </c:extLst>
            </c:dLbl>
            <c:dLbl>
              <c:idx val="158"/>
              <c:tx>
                <c:rich>
                  <a:bodyPr/>
                  <a:lstStyle/>
                  <a:p>
                    <a:fld id="{E9F558F8-48C3-4FA9-AC44-0DAF60C6E2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4-4AD7-4CF1-A9AE-C60E0A2F94BD}"/>
                </c:ext>
              </c:extLst>
            </c:dLbl>
            <c:dLbl>
              <c:idx val="159"/>
              <c:tx>
                <c:rich>
                  <a:bodyPr/>
                  <a:lstStyle/>
                  <a:p>
                    <a:fld id="{A5F93866-B812-4508-B6A1-B3A124515A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5-4AD7-4CF1-A9AE-C60E0A2F94BD}"/>
                </c:ext>
              </c:extLst>
            </c:dLbl>
            <c:dLbl>
              <c:idx val="160"/>
              <c:tx>
                <c:rich>
                  <a:bodyPr/>
                  <a:lstStyle/>
                  <a:p>
                    <a:fld id="{AA15A111-D356-4891-89A2-8E261434C0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6-4AD7-4CF1-A9AE-C60E0A2F94BD}"/>
                </c:ext>
              </c:extLst>
            </c:dLbl>
            <c:dLbl>
              <c:idx val="161"/>
              <c:tx>
                <c:rich>
                  <a:bodyPr/>
                  <a:lstStyle/>
                  <a:p>
                    <a:fld id="{C42CBF72-F91D-4FBA-B69C-F2B0B60E86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7-4AD7-4CF1-A9AE-C60E0A2F94BD}"/>
                </c:ext>
              </c:extLst>
            </c:dLbl>
            <c:dLbl>
              <c:idx val="162"/>
              <c:tx>
                <c:rich>
                  <a:bodyPr/>
                  <a:lstStyle/>
                  <a:p>
                    <a:fld id="{45AB9370-0564-46D7-8794-62C847E13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8-4AD7-4CF1-A9AE-C60E0A2F94BD}"/>
                </c:ext>
              </c:extLst>
            </c:dLbl>
            <c:dLbl>
              <c:idx val="163"/>
              <c:tx>
                <c:rich>
                  <a:bodyPr/>
                  <a:lstStyle/>
                  <a:p>
                    <a:fld id="{99D4B954-7788-4CFC-8716-6B5FBB7023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9-4AD7-4CF1-A9AE-C60E0A2F94BD}"/>
                </c:ext>
              </c:extLst>
            </c:dLbl>
            <c:dLbl>
              <c:idx val="164"/>
              <c:tx>
                <c:rich>
                  <a:bodyPr/>
                  <a:lstStyle/>
                  <a:p>
                    <a:fld id="{2C3D514E-9CCB-4859-9D7B-9F4E6DB7E5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A-4AD7-4CF1-A9AE-C60E0A2F94BD}"/>
                </c:ext>
              </c:extLst>
            </c:dLbl>
            <c:dLbl>
              <c:idx val="165"/>
              <c:tx>
                <c:rich>
                  <a:bodyPr/>
                  <a:lstStyle/>
                  <a:p>
                    <a:fld id="{E9927C3B-73F7-4D21-AA46-6BACD8E279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B-4AD7-4CF1-A9AE-C60E0A2F94BD}"/>
                </c:ext>
              </c:extLst>
            </c:dLbl>
            <c:dLbl>
              <c:idx val="166"/>
              <c:tx>
                <c:rich>
                  <a:bodyPr/>
                  <a:lstStyle/>
                  <a:p>
                    <a:fld id="{8382693D-F51B-4425-B101-55DCD03F48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C-4AD7-4CF1-A9AE-C60E0A2F94BD}"/>
                </c:ext>
              </c:extLst>
            </c:dLbl>
            <c:dLbl>
              <c:idx val="167"/>
              <c:tx>
                <c:rich>
                  <a:bodyPr/>
                  <a:lstStyle/>
                  <a:p>
                    <a:fld id="{5E2FD06E-C652-4CC8-A812-FD1B3F7618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D-4AD7-4CF1-A9AE-C60E0A2F94BD}"/>
                </c:ext>
              </c:extLst>
            </c:dLbl>
            <c:dLbl>
              <c:idx val="168"/>
              <c:tx>
                <c:rich>
                  <a:bodyPr/>
                  <a:lstStyle/>
                  <a:p>
                    <a:fld id="{31EF1397-1B81-4792-BF2F-450B9661F1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E-4AD7-4CF1-A9AE-C60E0A2F94BD}"/>
                </c:ext>
              </c:extLst>
            </c:dLbl>
            <c:dLbl>
              <c:idx val="169"/>
              <c:tx>
                <c:rich>
                  <a:bodyPr/>
                  <a:lstStyle/>
                  <a:p>
                    <a:fld id="{3A8F6D7B-ABBB-4A40-8D50-0D140B1753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F-4AD7-4CF1-A9AE-C60E0A2F94BD}"/>
                </c:ext>
              </c:extLst>
            </c:dLbl>
            <c:dLbl>
              <c:idx val="170"/>
              <c:tx>
                <c:rich>
                  <a:bodyPr/>
                  <a:lstStyle/>
                  <a:p>
                    <a:fld id="{4E5ED717-31B7-480A-921E-7040216B27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0-4AD7-4CF1-A9AE-C60E0A2F94BD}"/>
                </c:ext>
              </c:extLst>
            </c:dLbl>
            <c:dLbl>
              <c:idx val="171"/>
              <c:tx>
                <c:rich>
                  <a:bodyPr/>
                  <a:lstStyle/>
                  <a:p>
                    <a:fld id="{A306A387-6E29-4FDF-9569-76EB53FFB9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1-4AD7-4CF1-A9AE-C60E0A2F94BD}"/>
                </c:ext>
              </c:extLst>
            </c:dLbl>
            <c:dLbl>
              <c:idx val="172"/>
              <c:tx>
                <c:rich>
                  <a:bodyPr/>
                  <a:lstStyle/>
                  <a:p>
                    <a:fld id="{9D0F82E6-1975-437D-9E3C-A45B4B0A36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2-4AD7-4CF1-A9AE-C60E0A2F94BD}"/>
                </c:ext>
              </c:extLst>
            </c:dLbl>
            <c:dLbl>
              <c:idx val="173"/>
              <c:tx>
                <c:rich>
                  <a:bodyPr/>
                  <a:lstStyle/>
                  <a:p>
                    <a:fld id="{00386AB3-3D88-4F51-831D-1A11C10C5C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3-4AD7-4CF1-A9AE-C60E0A2F94BD}"/>
                </c:ext>
              </c:extLst>
            </c:dLbl>
            <c:dLbl>
              <c:idx val="174"/>
              <c:tx>
                <c:rich>
                  <a:bodyPr/>
                  <a:lstStyle/>
                  <a:p>
                    <a:fld id="{48FC4756-3F93-4F02-820C-B4C07E7F9D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4-4AD7-4CF1-A9AE-C60E0A2F94BD}"/>
                </c:ext>
              </c:extLst>
            </c:dLbl>
            <c:dLbl>
              <c:idx val="175"/>
              <c:tx>
                <c:rich>
                  <a:bodyPr/>
                  <a:lstStyle/>
                  <a:p>
                    <a:fld id="{D463DA09-3874-4AC8-8751-B5C11C9D40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5-4AD7-4CF1-A9AE-C60E0A2F94BD}"/>
                </c:ext>
              </c:extLst>
            </c:dLbl>
            <c:dLbl>
              <c:idx val="176"/>
              <c:tx>
                <c:rich>
                  <a:bodyPr/>
                  <a:lstStyle/>
                  <a:p>
                    <a:fld id="{2B6407C8-31CB-4D96-BC57-BD30DD2F0D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6-4AD7-4CF1-A9AE-C60E0A2F94BD}"/>
                </c:ext>
              </c:extLst>
            </c:dLbl>
            <c:dLbl>
              <c:idx val="177"/>
              <c:tx>
                <c:rich>
                  <a:bodyPr/>
                  <a:lstStyle/>
                  <a:p>
                    <a:fld id="{54F5969E-CEA0-4ED9-A9AB-1935E79F46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7-4AD7-4CF1-A9AE-C60E0A2F94BD}"/>
                </c:ext>
              </c:extLst>
            </c:dLbl>
            <c:dLbl>
              <c:idx val="178"/>
              <c:tx>
                <c:rich>
                  <a:bodyPr/>
                  <a:lstStyle/>
                  <a:p>
                    <a:fld id="{B7F8D181-2999-44F1-90CD-1A94E7425D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8-4AD7-4CF1-A9AE-C60E0A2F94BD}"/>
                </c:ext>
              </c:extLst>
            </c:dLbl>
            <c:dLbl>
              <c:idx val="179"/>
              <c:tx>
                <c:rich>
                  <a:bodyPr/>
                  <a:lstStyle/>
                  <a:p>
                    <a:fld id="{48EF46BB-7BEE-4848-A43C-F47F9F392C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9-4AD7-4CF1-A9AE-C60E0A2F94BD}"/>
                </c:ext>
              </c:extLst>
            </c:dLbl>
            <c:dLbl>
              <c:idx val="180"/>
              <c:tx>
                <c:rich>
                  <a:bodyPr/>
                  <a:lstStyle/>
                  <a:p>
                    <a:fld id="{F1857FA2-C5E9-4480-ADB3-DCC7138FB7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A-4AD7-4CF1-A9AE-C60E0A2F94BD}"/>
                </c:ext>
              </c:extLst>
            </c:dLbl>
            <c:dLbl>
              <c:idx val="181"/>
              <c:tx>
                <c:rich>
                  <a:bodyPr/>
                  <a:lstStyle/>
                  <a:p>
                    <a:fld id="{D3951E87-972D-45A1-B5F1-88176B450F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B-4AD7-4CF1-A9AE-C60E0A2F94BD}"/>
                </c:ext>
              </c:extLst>
            </c:dLbl>
            <c:dLbl>
              <c:idx val="182"/>
              <c:tx>
                <c:rich>
                  <a:bodyPr/>
                  <a:lstStyle/>
                  <a:p>
                    <a:fld id="{EC0EC2F6-7CE1-48DE-9EED-6CFA00896B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C-4AD7-4CF1-A9AE-C60E0A2F94BD}"/>
                </c:ext>
              </c:extLst>
            </c:dLbl>
            <c:dLbl>
              <c:idx val="183"/>
              <c:tx>
                <c:rich>
                  <a:bodyPr/>
                  <a:lstStyle/>
                  <a:p>
                    <a:fld id="{944D7509-4FC7-4DC3-9817-D459235590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D-4AD7-4CF1-A9AE-C60E0A2F94BD}"/>
                </c:ext>
              </c:extLst>
            </c:dLbl>
            <c:dLbl>
              <c:idx val="184"/>
              <c:tx>
                <c:rich>
                  <a:bodyPr/>
                  <a:lstStyle/>
                  <a:p>
                    <a:fld id="{A6CAADC8-911F-4A1C-9959-6CCFEE0E75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E-4AD7-4CF1-A9AE-C60E0A2F94BD}"/>
                </c:ext>
              </c:extLst>
            </c:dLbl>
            <c:dLbl>
              <c:idx val="185"/>
              <c:tx>
                <c:rich>
                  <a:bodyPr/>
                  <a:lstStyle/>
                  <a:p>
                    <a:fld id="{62EE72DB-D7A1-4EDF-885C-887C2E981E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F-4AD7-4CF1-A9AE-C60E0A2F94BD}"/>
                </c:ext>
              </c:extLst>
            </c:dLbl>
            <c:dLbl>
              <c:idx val="186"/>
              <c:tx>
                <c:rich>
                  <a:bodyPr/>
                  <a:lstStyle/>
                  <a:p>
                    <a:fld id="{8AE2B015-10E0-4845-B666-36688E7A53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0-4AD7-4CF1-A9AE-C60E0A2F94BD}"/>
                </c:ext>
              </c:extLst>
            </c:dLbl>
            <c:dLbl>
              <c:idx val="187"/>
              <c:tx>
                <c:rich>
                  <a:bodyPr/>
                  <a:lstStyle/>
                  <a:p>
                    <a:fld id="{8BD6D76D-58C4-450C-9C35-2E8C0420B6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1-4AD7-4CF1-A9AE-C60E0A2F94BD}"/>
                </c:ext>
              </c:extLst>
            </c:dLbl>
            <c:dLbl>
              <c:idx val="188"/>
              <c:tx>
                <c:rich>
                  <a:bodyPr/>
                  <a:lstStyle/>
                  <a:p>
                    <a:fld id="{ED049101-C133-4B25-8CA9-3F21A577A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2-4AD7-4CF1-A9AE-C60E0A2F94BD}"/>
                </c:ext>
              </c:extLst>
            </c:dLbl>
            <c:dLbl>
              <c:idx val="189"/>
              <c:tx>
                <c:rich>
                  <a:bodyPr/>
                  <a:lstStyle/>
                  <a:p>
                    <a:fld id="{F0FB5395-C477-486C-ABD4-AEC936EB08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3-4AD7-4CF1-A9AE-C60E0A2F94BD}"/>
                </c:ext>
              </c:extLst>
            </c:dLbl>
            <c:dLbl>
              <c:idx val="190"/>
              <c:tx>
                <c:rich>
                  <a:bodyPr/>
                  <a:lstStyle/>
                  <a:p>
                    <a:fld id="{EFD27887-A1EA-4320-9B18-B0DA5B584B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4-4AD7-4CF1-A9AE-C60E0A2F94BD}"/>
                </c:ext>
              </c:extLst>
            </c:dLbl>
            <c:dLbl>
              <c:idx val="191"/>
              <c:tx>
                <c:rich>
                  <a:bodyPr/>
                  <a:lstStyle/>
                  <a:p>
                    <a:fld id="{E72A506B-70CE-4840-948C-E01A7790BD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5-4AD7-4CF1-A9AE-C60E0A2F94BD}"/>
                </c:ext>
              </c:extLst>
            </c:dLbl>
            <c:dLbl>
              <c:idx val="192"/>
              <c:tx>
                <c:rich>
                  <a:bodyPr/>
                  <a:lstStyle/>
                  <a:p>
                    <a:fld id="{E0830092-64C8-4213-B42B-D081ACEB83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6-4AD7-4CF1-A9AE-C60E0A2F94BD}"/>
                </c:ext>
              </c:extLst>
            </c:dLbl>
            <c:dLbl>
              <c:idx val="193"/>
              <c:tx>
                <c:rich>
                  <a:bodyPr/>
                  <a:lstStyle/>
                  <a:p>
                    <a:fld id="{AB60AAEB-0102-4FAC-9E58-111398792A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7-4AD7-4CF1-A9AE-C60E0A2F94BD}"/>
                </c:ext>
              </c:extLst>
            </c:dLbl>
            <c:dLbl>
              <c:idx val="194"/>
              <c:tx>
                <c:rich>
                  <a:bodyPr/>
                  <a:lstStyle/>
                  <a:p>
                    <a:fld id="{E312204C-9499-49BB-AFE1-7DB5109493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8-4AD7-4CF1-A9AE-C60E0A2F94BD}"/>
                </c:ext>
              </c:extLst>
            </c:dLbl>
            <c:dLbl>
              <c:idx val="195"/>
              <c:tx>
                <c:rich>
                  <a:bodyPr/>
                  <a:lstStyle/>
                  <a:p>
                    <a:fld id="{60ED497B-7021-4A75-B070-D81DE653D9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9-4AD7-4CF1-A9AE-C60E0A2F94BD}"/>
                </c:ext>
              </c:extLst>
            </c:dLbl>
            <c:dLbl>
              <c:idx val="196"/>
              <c:tx>
                <c:rich>
                  <a:bodyPr/>
                  <a:lstStyle/>
                  <a:p>
                    <a:fld id="{4D57160B-8B7A-4BE4-BE1F-2532912B27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A-4AD7-4CF1-A9AE-C60E0A2F94BD}"/>
                </c:ext>
              </c:extLst>
            </c:dLbl>
            <c:dLbl>
              <c:idx val="197"/>
              <c:tx>
                <c:rich>
                  <a:bodyPr/>
                  <a:lstStyle/>
                  <a:p>
                    <a:fld id="{E725F74D-E158-4748-8AFD-2C2E94AC18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B-4AD7-4CF1-A9AE-C60E0A2F94BD}"/>
                </c:ext>
              </c:extLst>
            </c:dLbl>
            <c:dLbl>
              <c:idx val="198"/>
              <c:tx>
                <c:rich>
                  <a:bodyPr/>
                  <a:lstStyle/>
                  <a:p>
                    <a:fld id="{BC0D5E32-B912-49C9-99E6-E393E4A128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C-4AD7-4CF1-A9AE-C60E0A2F94BD}"/>
                </c:ext>
              </c:extLst>
            </c:dLbl>
            <c:dLbl>
              <c:idx val="199"/>
              <c:tx>
                <c:rich>
                  <a:bodyPr/>
                  <a:lstStyle/>
                  <a:p>
                    <a:fld id="{6C7E62B0-C9C9-47E1-9357-19C728254C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D-4AD7-4CF1-A9AE-C60E0A2F94BD}"/>
                </c:ext>
              </c:extLst>
            </c:dLbl>
            <c:dLbl>
              <c:idx val="200"/>
              <c:tx>
                <c:rich>
                  <a:bodyPr/>
                  <a:lstStyle/>
                  <a:p>
                    <a:fld id="{41BE4595-E1EC-4E85-A626-AAF8259D45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E-4AD7-4CF1-A9AE-C60E0A2F94BD}"/>
                </c:ext>
              </c:extLst>
            </c:dLbl>
            <c:dLbl>
              <c:idx val="201"/>
              <c:tx>
                <c:rich>
                  <a:bodyPr/>
                  <a:lstStyle/>
                  <a:p>
                    <a:fld id="{BF8DFA07-A982-49D3-A6B4-64D454176C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F-4AD7-4CF1-A9AE-C60E0A2F94BD}"/>
                </c:ext>
              </c:extLst>
            </c:dLbl>
            <c:dLbl>
              <c:idx val="202"/>
              <c:tx>
                <c:rich>
                  <a:bodyPr/>
                  <a:lstStyle/>
                  <a:p>
                    <a:fld id="{CFAC6BE3-9CF6-47BE-A71A-5CD4260742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0-4AD7-4CF1-A9AE-C60E0A2F94BD}"/>
                </c:ext>
              </c:extLst>
            </c:dLbl>
            <c:dLbl>
              <c:idx val="203"/>
              <c:tx>
                <c:rich>
                  <a:bodyPr/>
                  <a:lstStyle/>
                  <a:p>
                    <a:fld id="{B8DE5013-6FC8-4192-BF4A-F7EACDC5C4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1-4AD7-4CF1-A9AE-C60E0A2F94BD}"/>
                </c:ext>
              </c:extLst>
            </c:dLbl>
            <c:dLbl>
              <c:idx val="204"/>
              <c:tx>
                <c:rich>
                  <a:bodyPr/>
                  <a:lstStyle/>
                  <a:p>
                    <a:fld id="{CA43A8CC-C107-409A-8231-CA77CD65F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2-4AD7-4CF1-A9AE-C60E0A2F94BD}"/>
                </c:ext>
              </c:extLst>
            </c:dLbl>
            <c:dLbl>
              <c:idx val="205"/>
              <c:tx>
                <c:rich>
                  <a:bodyPr/>
                  <a:lstStyle/>
                  <a:p>
                    <a:fld id="{2EB600CA-F66B-460A-9E8E-12C39F48C8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3-4AD7-4CF1-A9AE-C60E0A2F94BD}"/>
                </c:ext>
              </c:extLst>
            </c:dLbl>
            <c:dLbl>
              <c:idx val="206"/>
              <c:tx>
                <c:rich>
                  <a:bodyPr/>
                  <a:lstStyle/>
                  <a:p>
                    <a:fld id="{84CE1BA0-55A2-49F0-AD22-D9EDD76AC7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4-4AD7-4CF1-A9AE-C60E0A2F94BD}"/>
                </c:ext>
              </c:extLst>
            </c:dLbl>
            <c:dLbl>
              <c:idx val="207"/>
              <c:tx>
                <c:rich>
                  <a:bodyPr/>
                  <a:lstStyle/>
                  <a:p>
                    <a:fld id="{C7C6163E-9A4C-4027-9152-EFE48F38C0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5-4AD7-4CF1-A9AE-C60E0A2F94BD}"/>
                </c:ext>
              </c:extLst>
            </c:dLbl>
            <c:dLbl>
              <c:idx val="208"/>
              <c:tx>
                <c:rich>
                  <a:bodyPr/>
                  <a:lstStyle/>
                  <a:p>
                    <a:fld id="{C0758D1B-52AD-4296-861F-4725253D8A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6-4AD7-4CF1-A9AE-C60E0A2F94BD}"/>
                </c:ext>
              </c:extLst>
            </c:dLbl>
            <c:dLbl>
              <c:idx val="209"/>
              <c:tx>
                <c:rich>
                  <a:bodyPr/>
                  <a:lstStyle/>
                  <a:p>
                    <a:fld id="{C77F834A-F59B-41E6-A3AB-26996A903C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7-4AD7-4CF1-A9AE-C60E0A2F94BD}"/>
                </c:ext>
              </c:extLst>
            </c:dLbl>
            <c:dLbl>
              <c:idx val="210"/>
              <c:tx>
                <c:rich>
                  <a:bodyPr/>
                  <a:lstStyle/>
                  <a:p>
                    <a:fld id="{C516DA6F-4E9C-448A-B783-B6D3FF3E3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8-4AD7-4CF1-A9AE-C60E0A2F94BD}"/>
                </c:ext>
              </c:extLst>
            </c:dLbl>
            <c:dLbl>
              <c:idx val="211"/>
              <c:tx>
                <c:rich>
                  <a:bodyPr/>
                  <a:lstStyle/>
                  <a:p>
                    <a:fld id="{B7D40DFC-6902-430B-9E70-FC2E209E7D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9-4AD7-4CF1-A9AE-C60E0A2F94BD}"/>
                </c:ext>
              </c:extLst>
            </c:dLbl>
            <c:dLbl>
              <c:idx val="212"/>
              <c:tx>
                <c:rich>
                  <a:bodyPr/>
                  <a:lstStyle/>
                  <a:p>
                    <a:fld id="{62CA3328-59A7-44C5-82BA-DCD8E1685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A-4AD7-4CF1-A9AE-C60E0A2F94BD}"/>
                </c:ext>
              </c:extLst>
            </c:dLbl>
            <c:dLbl>
              <c:idx val="213"/>
              <c:tx>
                <c:rich>
                  <a:bodyPr/>
                  <a:lstStyle/>
                  <a:p>
                    <a:fld id="{19286750-712D-4B78-8F04-CA57F61305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B-4AD7-4CF1-A9AE-C60E0A2F94BD}"/>
                </c:ext>
              </c:extLst>
            </c:dLbl>
            <c:dLbl>
              <c:idx val="214"/>
              <c:tx>
                <c:rich>
                  <a:bodyPr/>
                  <a:lstStyle/>
                  <a:p>
                    <a:fld id="{6588F265-29EA-4E9C-A10E-4F4C0D0FD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C-4AD7-4CF1-A9AE-C60E0A2F94BD}"/>
                </c:ext>
              </c:extLst>
            </c:dLbl>
            <c:dLbl>
              <c:idx val="215"/>
              <c:tx>
                <c:rich>
                  <a:bodyPr/>
                  <a:lstStyle/>
                  <a:p>
                    <a:fld id="{03365607-F546-4EC8-B3D8-14092C4C9A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D-4AD7-4CF1-A9AE-C60E0A2F94BD}"/>
                </c:ext>
              </c:extLst>
            </c:dLbl>
            <c:dLbl>
              <c:idx val="216"/>
              <c:tx>
                <c:rich>
                  <a:bodyPr/>
                  <a:lstStyle/>
                  <a:p>
                    <a:fld id="{C86E93A6-A79F-46D2-A44C-33425B2B8D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E-4AD7-4CF1-A9AE-C60E0A2F94BD}"/>
                </c:ext>
              </c:extLst>
            </c:dLbl>
            <c:dLbl>
              <c:idx val="217"/>
              <c:tx>
                <c:rich>
                  <a:bodyPr/>
                  <a:lstStyle/>
                  <a:p>
                    <a:fld id="{D6CAD9B0-FE5A-4DCC-ACA5-9522A70DB1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F-4AD7-4CF1-A9AE-C60E0A2F94BD}"/>
                </c:ext>
              </c:extLst>
            </c:dLbl>
            <c:dLbl>
              <c:idx val="218"/>
              <c:tx>
                <c:rich>
                  <a:bodyPr/>
                  <a:lstStyle/>
                  <a:p>
                    <a:fld id="{55EC4008-D78A-49E7-BE8D-D6DE8F45CA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0-4AD7-4CF1-A9AE-C60E0A2F94BD}"/>
                </c:ext>
              </c:extLst>
            </c:dLbl>
            <c:dLbl>
              <c:idx val="219"/>
              <c:tx>
                <c:rich>
                  <a:bodyPr/>
                  <a:lstStyle/>
                  <a:p>
                    <a:fld id="{D38F18DE-39B5-4D15-BD76-AB530BA78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1-4AD7-4CF1-A9AE-C60E0A2F94BD}"/>
                </c:ext>
              </c:extLst>
            </c:dLbl>
            <c:dLbl>
              <c:idx val="220"/>
              <c:tx>
                <c:rich>
                  <a:bodyPr/>
                  <a:lstStyle/>
                  <a:p>
                    <a:fld id="{004C7406-C602-44C5-9355-483B56A0B7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2-4AD7-4CF1-A9AE-C60E0A2F94BD}"/>
                </c:ext>
              </c:extLst>
            </c:dLbl>
            <c:dLbl>
              <c:idx val="221"/>
              <c:tx>
                <c:rich>
                  <a:bodyPr/>
                  <a:lstStyle/>
                  <a:p>
                    <a:fld id="{A70B9374-3FDF-4321-8AC5-3A589B9929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3-4AD7-4CF1-A9AE-C60E0A2F94BD}"/>
                </c:ext>
              </c:extLst>
            </c:dLbl>
            <c:dLbl>
              <c:idx val="222"/>
              <c:tx>
                <c:rich>
                  <a:bodyPr/>
                  <a:lstStyle/>
                  <a:p>
                    <a:fld id="{2B3852C5-C59A-4837-BF26-96024555EC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4-4AD7-4CF1-A9AE-C60E0A2F94BD}"/>
                </c:ext>
              </c:extLst>
            </c:dLbl>
            <c:dLbl>
              <c:idx val="223"/>
              <c:tx>
                <c:rich>
                  <a:bodyPr/>
                  <a:lstStyle/>
                  <a:p>
                    <a:fld id="{C86E512E-FC8C-47B6-B130-71C6229828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5-4AD7-4CF1-A9AE-C60E0A2F94BD}"/>
                </c:ext>
              </c:extLst>
            </c:dLbl>
            <c:dLbl>
              <c:idx val="224"/>
              <c:tx>
                <c:rich>
                  <a:bodyPr/>
                  <a:lstStyle/>
                  <a:p>
                    <a:fld id="{CFFA1081-F178-4E3C-A670-A9FBA58099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6-4AD7-4CF1-A9AE-C60E0A2F94BD}"/>
                </c:ext>
              </c:extLst>
            </c:dLbl>
            <c:dLbl>
              <c:idx val="225"/>
              <c:tx>
                <c:rich>
                  <a:bodyPr/>
                  <a:lstStyle/>
                  <a:p>
                    <a:fld id="{D0F8475A-3A13-42F1-818F-EDDD9B7FCD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7-4AD7-4CF1-A9AE-C60E0A2F94BD}"/>
                </c:ext>
              </c:extLst>
            </c:dLbl>
            <c:dLbl>
              <c:idx val="226"/>
              <c:tx>
                <c:rich>
                  <a:bodyPr/>
                  <a:lstStyle/>
                  <a:p>
                    <a:fld id="{E9ADEFDF-4B39-496C-914B-AF89F9A8F4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8-4AD7-4CF1-A9AE-C60E0A2F94BD}"/>
                </c:ext>
              </c:extLst>
            </c:dLbl>
            <c:dLbl>
              <c:idx val="227"/>
              <c:tx>
                <c:rich>
                  <a:bodyPr/>
                  <a:lstStyle/>
                  <a:p>
                    <a:fld id="{C6E0493B-01A1-4A6B-8767-F0950F87B3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9-4AD7-4CF1-A9AE-C60E0A2F94BD}"/>
                </c:ext>
              </c:extLst>
            </c:dLbl>
            <c:dLbl>
              <c:idx val="228"/>
              <c:tx>
                <c:rich>
                  <a:bodyPr/>
                  <a:lstStyle/>
                  <a:p>
                    <a:fld id="{F901B444-6A95-4EBF-8856-D82380CA60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A-4AD7-4CF1-A9AE-C60E0A2F94BD}"/>
                </c:ext>
              </c:extLst>
            </c:dLbl>
            <c:dLbl>
              <c:idx val="229"/>
              <c:tx>
                <c:rich>
                  <a:bodyPr/>
                  <a:lstStyle/>
                  <a:p>
                    <a:fld id="{46174D6A-EBC8-4FF2-BA51-CA2BD640F1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B-4AD7-4CF1-A9AE-C60E0A2F94BD}"/>
                </c:ext>
              </c:extLst>
            </c:dLbl>
            <c:dLbl>
              <c:idx val="230"/>
              <c:tx>
                <c:rich>
                  <a:bodyPr/>
                  <a:lstStyle/>
                  <a:p>
                    <a:fld id="{5D8BE72E-7051-48C5-A2EA-DA7BE49B56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C-4AD7-4CF1-A9AE-C60E0A2F94BD}"/>
                </c:ext>
              </c:extLst>
            </c:dLbl>
            <c:dLbl>
              <c:idx val="231"/>
              <c:tx>
                <c:rich>
                  <a:bodyPr/>
                  <a:lstStyle/>
                  <a:p>
                    <a:fld id="{69577288-43FB-4058-BB29-3E31BB21AE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D-4AD7-4CF1-A9AE-C60E0A2F94BD}"/>
                </c:ext>
              </c:extLst>
            </c:dLbl>
            <c:dLbl>
              <c:idx val="232"/>
              <c:tx>
                <c:rich>
                  <a:bodyPr/>
                  <a:lstStyle/>
                  <a:p>
                    <a:fld id="{176DD2F5-5F16-4FCD-A1A2-3576FC02B9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E-4AD7-4CF1-A9AE-C60E0A2F94BD}"/>
                </c:ext>
              </c:extLst>
            </c:dLbl>
            <c:dLbl>
              <c:idx val="233"/>
              <c:tx>
                <c:rich>
                  <a:bodyPr/>
                  <a:lstStyle/>
                  <a:p>
                    <a:fld id="{F77AB9B3-DC52-4B30-9EC1-E6AD46550E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F-4AD7-4CF1-A9AE-C60E0A2F94BD}"/>
                </c:ext>
              </c:extLst>
            </c:dLbl>
            <c:dLbl>
              <c:idx val="234"/>
              <c:tx>
                <c:rich>
                  <a:bodyPr/>
                  <a:lstStyle/>
                  <a:p>
                    <a:fld id="{CFF7D0C1-FA4C-4E98-9A5E-8CBA325DB8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0-4AD7-4CF1-A9AE-C60E0A2F94BD}"/>
                </c:ext>
              </c:extLst>
            </c:dLbl>
            <c:dLbl>
              <c:idx val="235"/>
              <c:tx>
                <c:rich>
                  <a:bodyPr/>
                  <a:lstStyle/>
                  <a:p>
                    <a:fld id="{9F9A4DB7-B2F7-4F75-81FD-5070F67E0C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1-4AD7-4CF1-A9AE-C60E0A2F94BD}"/>
                </c:ext>
              </c:extLst>
            </c:dLbl>
            <c:dLbl>
              <c:idx val="236"/>
              <c:tx>
                <c:rich>
                  <a:bodyPr/>
                  <a:lstStyle/>
                  <a:p>
                    <a:fld id="{04FB62DB-8933-4733-860E-67D9B597D2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2-4AD7-4CF1-A9AE-C60E0A2F94BD}"/>
                </c:ext>
              </c:extLst>
            </c:dLbl>
            <c:dLbl>
              <c:idx val="237"/>
              <c:tx>
                <c:rich>
                  <a:bodyPr/>
                  <a:lstStyle/>
                  <a:p>
                    <a:fld id="{6508ACA8-5698-490E-A87E-D21484D36B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3-4AD7-4CF1-A9AE-C60E0A2F94BD}"/>
                </c:ext>
              </c:extLst>
            </c:dLbl>
            <c:dLbl>
              <c:idx val="238"/>
              <c:tx>
                <c:rich>
                  <a:bodyPr/>
                  <a:lstStyle/>
                  <a:p>
                    <a:fld id="{0EDE7C14-C112-4E71-BBC1-FFC898B8BF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4-4AD7-4CF1-A9AE-C60E0A2F94BD}"/>
                </c:ext>
              </c:extLst>
            </c:dLbl>
            <c:dLbl>
              <c:idx val="239"/>
              <c:tx>
                <c:rich>
                  <a:bodyPr/>
                  <a:lstStyle/>
                  <a:p>
                    <a:fld id="{F2098F98-9DF1-4B81-A74F-0079F3F2CA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5-4AD7-4CF1-A9AE-C60E0A2F94BD}"/>
                </c:ext>
              </c:extLst>
            </c:dLbl>
            <c:dLbl>
              <c:idx val="240"/>
              <c:tx>
                <c:rich>
                  <a:bodyPr/>
                  <a:lstStyle/>
                  <a:p>
                    <a:fld id="{BF241142-7809-472B-AE92-FA71BFB60B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6-4AD7-4CF1-A9AE-C60E0A2F94BD}"/>
                </c:ext>
              </c:extLst>
            </c:dLbl>
            <c:dLbl>
              <c:idx val="241"/>
              <c:tx>
                <c:rich>
                  <a:bodyPr/>
                  <a:lstStyle/>
                  <a:p>
                    <a:fld id="{EE54A704-4A39-487A-B1DE-64A74CFA99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7-4AD7-4CF1-A9AE-C60E0A2F94BD}"/>
                </c:ext>
              </c:extLst>
            </c:dLbl>
            <c:dLbl>
              <c:idx val="242"/>
              <c:tx>
                <c:rich>
                  <a:bodyPr/>
                  <a:lstStyle/>
                  <a:p>
                    <a:fld id="{AA1FB40F-CE92-4C37-AB8E-EFBEDE315D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8-4AD7-4CF1-A9AE-C60E0A2F94BD}"/>
                </c:ext>
              </c:extLst>
            </c:dLbl>
            <c:dLbl>
              <c:idx val="243"/>
              <c:tx>
                <c:rich>
                  <a:bodyPr/>
                  <a:lstStyle/>
                  <a:p>
                    <a:fld id="{663EE2BE-9A01-4F4C-91C3-13F2AE21A7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9-4AD7-4CF1-A9AE-C60E0A2F94BD}"/>
                </c:ext>
              </c:extLst>
            </c:dLbl>
            <c:dLbl>
              <c:idx val="244"/>
              <c:tx>
                <c:rich>
                  <a:bodyPr/>
                  <a:lstStyle/>
                  <a:p>
                    <a:fld id="{0D7266F6-9DD2-4FE9-83B4-4C0F0E429D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A-4AD7-4CF1-A9AE-C60E0A2F94BD}"/>
                </c:ext>
              </c:extLst>
            </c:dLbl>
            <c:dLbl>
              <c:idx val="245"/>
              <c:tx>
                <c:rich>
                  <a:bodyPr/>
                  <a:lstStyle/>
                  <a:p>
                    <a:fld id="{29BE30EB-E40A-4434-8B09-5DC43FDAFF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B-4AD7-4CF1-A9AE-C60E0A2F94BD}"/>
                </c:ext>
              </c:extLst>
            </c:dLbl>
            <c:dLbl>
              <c:idx val="246"/>
              <c:tx>
                <c:rich>
                  <a:bodyPr/>
                  <a:lstStyle/>
                  <a:p>
                    <a:fld id="{D83C55A4-4713-46D5-B6C0-3B6815AF5F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C-4AD7-4CF1-A9AE-C60E0A2F94BD}"/>
                </c:ext>
              </c:extLst>
            </c:dLbl>
            <c:dLbl>
              <c:idx val="247"/>
              <c:tx>
                <c:rich>
                  <a:bodyPr/>
                  <a:lstStyle/>
                  <a:p>
                    <a:fld id="{90821FBF-3132-4F0F-8657-B3B2E91C4E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D-4AD7-4CF1-A9AE-C60E0A2F94BD}"/>
                </c:ext>
              </c:extLst>
            </c:dLbl>
            <c:dLbl>
              <c:idx val="248"/>
              <c:tx>
                <c:rich>
                  <a:bodyPr/>
                  <a:lstStyle/>
                  <a:p>
                    <a:fld id="{33407BC8-E6AD-4770-85A2-DE40D347B9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E-4AD7-4CF1-A9AE-C60E0A2F94BD}"/>
                </c:ext>
              </c:extLst>
            </c:dLbl>
            <c:dLbl>
              <c:idx val="249"/>
              <c:tx>
                <c:rich>
                  <a:bodyPr/>
                  <a:lstStyle/>
                  <a:p>
                    <a:fld id="{DC1C7FC7-24D1-4364-88E1-A978EBFC01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F-4AD7-4CF1-A9AE-C60E0A2F94BD}"/>
                </c:ext>
              </c:extLst>
            </c:dLbl>
            <c:dLbl>
              <c:idx val="250"/>
              <c:tx>
                <c:rich>
                  <a:bodyPr/>
                  <a:lstStyle/>
                  <a:p>
                    <a:fld id="{61D76435-3ADA-41E0-AF56-84F1F6070B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0-4AD7-4CF1-A9AE-C60E0A2F94BD}"/>
                </c:ext>
              </c:extLst>
            </c:dLbl>
            <c:dLbl>
              <c:idx val="251"/>
              <c:tx>
                <c:rich>
                  <a:bodyPr/>
                  <a:lstStyle/>
                  <a:p>
                    <a:fld id="{2FC16F8A-BCB4-4862-B4F9-852760A379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1-4AD7-4CF1-A9AE-C60E0A2F94BD}"/>
                </c:ext>
              </c:extLst>
            </c:dLbl>
            <c:dLbl>
              <c:idx val="252"/>
              <c:tx>
                <c:rich>
                  <a:bodyPr/>
                  <a:lstStyle/>
                  <a:p>
                    <a:fld id="{338C987A-F25D-44EB-8E3D-A4B7B5241C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2-4AD7-4CF1-A9AE-C60E0A2F94BD}"/>
                </c:ext>
              </c:extLst>
            </c:dLbl>
            <c:dLbl>
              <c:idx val="253"/>
              <c:tx>
                <c:rich>
                  <a:bodyPr/>
                  <a:lstStyle/>
                  <a:p>
                    <a:fld id="{06FCB7DB-4418-4CC9-BA3A-130B5F7E4E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3-4AD7-4CF1-A9AE-C60E0A2F94BD}"/>
                </c:ext>
              </c:extLst>
            </c:dLbl>
            <c:dLbl>
              <c:idx val="254"/>
              <c:tx>
                <c:rich>
                  <a:bodyPr/>
                  <a:lstStyle/>
                  <a:p>
                    <a:fld id="{F7CB418A-2975-45A7-9D23-4E118EBDC5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4-4AD7-4CF1-A9AE-C60E0A2F94BD}"/>
                </c:ext>
              </c:extLst>
            </c:dLbl>
            <c:dLbl>
              <c:idx val="255"/>
              <c:tx>
                <c:rich>
                  <a:bodyPr/>
                  <a:lstStyle/>
                  <a:p>
                    <a:fld id="{F4BD55C3-0632-4ED0-A321-65900126F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5-4AD7-4CF1-A9AE-C60E0A2F94BD}"/>
                </c:ext>
              </c:extLst>
            </c:dLbl>
            <c:dLbl>
              <c:idx val="256"/>
              <c:tx>
                <c:rich>
                  <a:bodyPr/>
                  <a:lstStyle/>
                  <a:p>
                    <a:fld id="{503FD4C1-1671-496A-800A-E313B1D359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6-4AD7-4CF1-A9AE-C60E0A2F94BD}"/>
                </c:ext>
              </c:extLst>
            </c:dLbl>
            <c:dLbl>
              <c:idx val="257"/>
              <c:tx>
                <c:rich>
                  <a:bodyPr/>
                  <a:lstStyle/>
                  <a:p>
                    <a:fld id="{E8E6060E-66C0-4A42-B26E-690A3E4554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7-4AD7-4CF1-A9AE-C60E0A2F94BD}"/>
                </c:ext>
              </c:extLst>
            </c:dLbl>
            <c:dLbl>
              <c:idx val="258"/>
              <c:tx>
                <c:rich>
                  <a:bodyPr/>
                  <a:lstStyle/>
                  <a:p>
                    <a:fld id="{73E1091B-0F74-4CCA-B1ED-0B0D5F6145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8-4AD7-4CF1-A9AE-C60E0A2F94BD}"/>
                </c:ext>
              </c:extLst>
            </c:dLbl>
            <c:dLbl>
              <c:idx val="259"/>
              <c:tx>
                <c:rich>
                  <a:bodyPr/>
                  <a:lstStyle/>
                  <a:p>
                    <a:fld id="{6AF891C9-5E5E-407A-B89A-E53313CDE7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9-4AD7-4CF1-A9AE-C60E0A2F94BD}"/>
                </c:ext>
              </c:extLst>
            </c:dLbl>
            <c:dLbl>
              <c:idx val="260"/>
              <c:tx>
                <c:rich>
                  <a:bodyPr/>
                  <a:lstStyle/>
                  <a:p>
                    <a:fld id="{64F4090D-E712-4C1D-BB07-A43353A0C1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A-4AD7-4CF1-A9AE-C60E0A2F94BD}"/>
                </c:ext>
              </c:extLst>
            </c:dLbl>
            <c:dLbl>
              <c:idx val="261"/>
              <c:tx>
                <c:rich>
                  <a:bodyPr/>
                  <a:lstStyle/>
                  <a:p>
                    <a:fld id="{4C8DF6B8-B663-456F-893F-7A3955A201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B-4AD7-4CF1-A9AE-C60E0A2F94BD}"/>
                </c:ext>
              </c:extLst>
            </c:dLbl>
            <c:dLbl>
              <c:idx val="262"/>
              <c:tx>
                <c:rich>
                  <a:bodyPr/>
                  <a:lstStyle/>
                  <a:p>
                    <a:fld id="{34FD11D0-31C3-4D04-A800-FA83E9D132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C-4AD7-4CF1-A9AE-C60E0A2F94BD}"/>
                </c:ext>
              </c:extLst>
            </c:dLbl>
            <c:dLbl>
              <c:idx val="263"/>
              <c:tx>
                <c:rich>
                  <a:bodyPr/>
                  <a:lstStyle/>
                  <a:p>
                    <a:fld id="{710F358E-D19C-447F-A38A-9C9D9CADB6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D-4AD7-4CF1-A9AE-C60E0A2F94BD}"/>
                </c:ext>
              </c:extLst>
            </c:dLbl>
            <c:dLbl>
              <c:idx val="264"/>
              <c:tx>
                <c:rich>
                  <a:bodyPr/>
                  <a:lstStyle/>
                  <a:p>
                    <a:fld id="{E4B1BD06-B30E-4AC1-8AF0-9911AAB5F0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E-4AD7-4CF1-A9AE-C60E0A2F94BD}"/>
                </c:ext>
              </c:extLst>
            </c:dLbl>
            <c:dLbl>
              <c:idx val="265"/>
              <c:tx>
                <c:rich>
                  <a:bodyPr/>
                  <a:lstStyle/>
                  <a:p>
                    <a:fld id="{F2440029-BECB-437A-8CFE-EE3F3E2BC1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F-4AD7-4CF1-A9AE-C60E0A2F94BD}"/>
                </c:ext>
              </c:extLst>
            </c:dLbl>
            <c:dLbl>
              <c:idx val="266"/>
              <c:tx>
                <c:rich>
                  <a:bodyPr/>
                  <a:lstStyle/>
                  <a:p>
                    <a:fld id="{2C9D1F76-35E7-4F1E-97C6-7FB7C8CB83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0-4AD7-4CF1-A9AE-C60E0A2F94BD}"/>
                </c:ext>
              </c:extLst>
            </c:dLbl>
            <c:dLbl>
              <c:idx val="267"/>
              <c:tx>
                <c:rich>
                  <a:bodyPr/>
                  <a:lstStyle/>
                  <a:p>
                    <a:fld id="{7C1C411A-3C9C-4A36-AD16-C8111D4B51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1-4AD7-4CF1-A9AE-C60E0A2F94BD}"/>
                </c:ext>
              </c:extLst>
            </c:dLbl>
            <c:dLbl>
              <c:idx val="268"/>
              <c:tx>
                <c:rich>
                  <a:bodyPr/>
                  <a:lstStyle/>
                  <a:p>
                    <a:fld id="{62191FBD-D57A-4E5F-B71A-556F3684A7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2-4AD7-4CF1-A9AE-C60E0A2F94BD}"/>
                </c:ext>
              </c:extLst>
            </c:dLbl>
            <c:dLbl>
              <c:idx val="269"/>
              <c:tx>
                <c:rich>
                  <a:bodyPr/>
                  <a:lstStyle/>
                  <a:p>
                    <a:fld id="{3D2547CF-7241-40D2-A63E-BE10AED427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3-4AD7-4CF1-A9AE-C60E0A2F94BD}"/>
                </c:ext>
              </c:extLst>
            </c:dLbl>
            <c:dLbl>
              <c:idx val="270"/>
              <c:tx>
                <c:rich>
                  <a:bodyPr/>
                  <a:lstStyle/>
                  <a:p>
                    <a:fld id="{11F56279-7E29-414A-AF94-C4C3D3B06E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4-4AD7-4CF1-A9AE-C60E0A2F94BD}"/>
                </c:ext>
              </c:extLst>
            </c:dLbl>
            <c:dLbl>
              <c:idx val="271"/>
              <c:tx>
                <c:rich>
                  <a:bodyPr/>
                  <a:lstStyle/>
                  <a:p>
                    <a:fld id="{55DE4AE2-19AA-4F74-A3AE-4C620E9419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5-4AD7-4CF1-A9AE-C60E0A2F94BD}"/>
                </c:ext>
              </c:extLst>
            </c:dLbl>
            <c:dLbl>
              <c:idx val="272"/>
              <c:tx>
                <c:rich>
                  <a:bodyPr/>
                  <a:lstStyle/>
                  <a:p>
                    <a:fld id="{A9B51875-2311-4A3C-95B5-E9CD865055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6-4AD7-4CF1-A9AE-C60E0A2F94BD}"/>
                </c:ext>
              </c:extLst>
            </c:dLbl>
            <c:dLbl>
              <c:idx val="273"/>
              <c:tx>
                <c:rich>
                  <a:bodyPr/>
                  <a:lstStyle/>
                  <a:p>
                    <a:fld id="{C8439369-AD18-47BE-A4D4-629A247FBE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7-4AD7-4CF1-A9AE-C60E0A2F94BD}"/>
                </c:ext>
              </c:extLst>
            </c:dLbl>
            <c:dLbl>
              <c:idx val="274"/>
              <c:tx>
                <c:rich>
                  <a:bodyPr/>
                  <a:lstStyle/>
                  <a:p>
                    <a:fld id="{585983D0-C7F8-47A5-9EB2-BB09234B60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8-4AD7-4CF1-A9AE-C60E0A2F94BD}"/>
                </c:ext>
              </c:extLst>
            </c:dLbl>
            <c:dLbl>
              <c:idx val="275"/>
              <c:tx>
                <c:rich>
                  <a:bodyPr/>
                  <a:lstStyle/>
                  <a:p>
                    <a:fld id="{FAAD0432-9789-4A7D-8E5E-A2F11FAC4C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9-4AD7-4CF1-A9AE-C60E0A2F94BD}"/>
                </c:ext>
              </c:extLst>
            </c:dLbl>
            <c:dLbl>
              <c:idx val="276"/>
              <c:tx>
                <c:rich>
                  <a:bodyPr/>
                  <a:lstStyle/>
                  <a:p>
                    <a:fld id="{0BD5FD69-509D-40F0-8649-C4DEB77504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A-4AD7-4CF1-A9AE-C60E0A2F94BD}"/>
                </c:ext>
              </c:extLst>
            </c:dLbl>
            <c:dLbl>
              <c:idx val="277"/>
              <c:tx>
                <c:rich>
                  <a:bodyPr/>
                  <a:lstStyle/>
                  <a:p>
                    <a:fld id="{D66DB528-2831-476D-90AC-837AE2B33A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B-4AD7-4CF1-A9AE-C60E0A2F94BD}"/>
                </c:ext>
              </c:extLst>
            </c:dLbl>
            <c:dLbl>
              <c:idx val="278"/>
              <c:tx>
                <c:rich>
                  <a:bodyPr/>
                  <a:lstStyle/>
                  <a:p>
                    <a:fld id="{745B48A8-A2A4-40D2-AFA8-9DBC76AEFD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C-4AD7-4CF1-A9AE-C60E0A2F94BD}"/>
                </c:ext>
              </c:extLst>
            </c:dLbl>
            <c:dLbl>
              <c:idx val="279"/>
              <c:tx>
                <c:rich>
                  <a:bodyPr/>
                  <a:lstStyle/>
                  <a:p>
                    <a:fld id="{17C2B201-06BD-4F5C-B386-996FED97FF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D-4AD7-4CF1-A9AE-C60E0A2F94BD}"/>
                </c:ext>
              </c:extLst>
            </c:dLbl>
            <c:dLbl>
              <c:idx val="280"/>
              <c:tx>
                <c:rich>
                  <a:bodyPr/>
                  <a:lstStyle/>
                  <a:p>
                    <a:fld id="{03666045-C191-4510-9728-8B17DEC086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E-4AD7-4CF1-A9AE-C60E0A2F94BD}"/>
                </c:ext>
              </c:extLst>
            </c:dLbl>
            <c:dLbl>
              <c:idx val="281"/>
              <c:tx>
                <c:rich>
                  <a:bodyPr/>
                  <a:lstStyle/>
                  <a:p>
                    <a:fld id="{8466C682-0BD5-4B9F-B949-E31D078807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F-4AD7-4CF1-A9AE-C60E0A2F94BD}"/>
                </c:ext>
              </c:extLst>
            </c:dLbl>
            <c:dLbl>
              <c:idx val="282"/>
              <c:tx>
                <c:rich>
                  <a:bodyPr/>
                  <a:lstStyle/>
                  <a:p>
                    <a:fld id="{C1F02FEC-3EAB-4027-9693-C9905317A8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0-4AD7-4CF1-A9AE-C60E0A2F94BD}"/>
                </c:ext>
              </c:extLst>
            </c:dLbl>
            <c:dLbl>
              <c:idx val="283"/>
              <c:tx>
                <c:rich>
                  <a:bodyPr/>
                  <a:lstStyle/>
                  <a:p>
                    <a:fld id="{2E75F95E-9CBD-479E-8058-7EA4A1C35E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1-4AD7-4CF1-A9AE-C60E0A2F94BD}"/>
                </c:ext>
              </c:extLst>
            </c:dLbl>
            <c:dLbl>
              <c:idx val="284"/>
              <c:tx>
                <c:rich>
                  <a:bodyPr/>
                  <a:lstStyle/>
                  <a:p>
                    <a:fld id="{994B6500-51AC-4F89-B367-F2DFBE1770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2-4AD7-4CF1-A9AE-C60E0A2F94BD}"/>
                </c:ext>
              </c:extLst>
            </c:dLbl>
            <c:dLbl>
              <c:idx val="285"/>
              <c:tx>
                <c:rich>
                  <a:bodyPr/>
                  <a:lstStyle/>
                  <a:p>
                    <a:fld id="{47A4F642-D9D9-42FB-9DE3-FECCBCCA2E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3-4AD7-4CF1-A9AE-C60E0A2F94BD}"/>
                </c:ext>
              </c:extLst>
            </c:dLbl>
            <c:dLbl>
              <c:idx val="286"/>
              <c:tx>
                <c:rich>
                  <a:bodyPr/>
                  <a:lstStyle/>
                  <a:p>
                    <a:fld id="{2AADD821-0BB5-4571-8A37-5159FB626F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4-4AD7-4CF1-A9AE-C60E0A2F94BD}"/>
                </c:ext>
              </c:extLst>
            </c:dLbl>
            <c:dLbl>
              <c:idx val="287"/>
              <c:tx>
                <c:rich>
                  <a:bodyPr/>
                  <a:lstStyle/>
                  <a:p>
                    <a:fld id="{95E0D753-9589-4E1B-A729-3C4791673D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5-4AD7-4CF1-A9AE-C60E0A2F94BD}"/>
                </c:ext>
              </c:extLst>
            </c:dLbl>
            <c:dLbl>
              <c:idx val="288"/>
              <c:tx>
                <c:rich>
                  <a:bodyPr/>
                  <a:lstStyle/>
                  <a:p>
                    <a:fld id="{248D75D5-91B8-4323-A0D0-28F44988C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6-4AD7-4CF1-A9AE-C60E0A2F94BD}"/>
                </c:ext>
              </c:extLst>
            </c:dLbl>
            <c:dLbl>
              <c:idx val="289"/>
              <c:tx>
                <c:rich>
                  <a:bodyPr/>
                  <a:lstStyle/>
                  <a:p>
                    <a:fld id="{07AEAD59-3A32-45BE-BDF6-9B49875B93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7-4AD7-4CF1-A9AE-C60E0A2F94BD}"/>
                </c:ext>
              </c:extLst>
            </c:dLbl>
            <c:dLbl>
              <c:idx val="290"/>
              <c:tx>
                <c:rich>
                  <a:bodyPr/>
                  <a:lstStyle/>
                  <a:p>
                    <a:fld id="{BCBF8ABA-873E-49A7-89E2-CA914C5477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8-4AD7-4CF1-A9AE-C60E0A2F94BD}"/>
                </c:ext>
              </c:extLst>
            </c:dLbl>
            <c:dLbl>
              <c:idx val="291"/>
              <c:tx>
                <c:rich>
                  <a:bodyPr/>
                  <a:lstStyle/>
                  <a:p>
                    <a:fld id="{08C852D0-3E07-4AEC-AD16-BF3DA3AF81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9-4AD7-4CF1-A9AE-C60E0A2F94BD}"/>
                </c:ext>
              </c:extLst>
            </c:dLbl>
            <c:dLbl>
              <c:idx val="292"/>
              <c:tx>
                <c:rich>
                  <a:bodyPr/>
                  <a:lstStyle/>
                  <a:p>
                    <a:fld id="{761ACEA0-DC54-4672-BE72-55F9C701E3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A-4AD7-4CF1-A9AE-C60E0A2F94BD}"/>
                </c:ext>
              </c:extLst>
            </c:dLbl>
            <c:dLbl>
              <c:idx val="293"/>
              <c:tx>
                <c:rich>
                  <a:bodyPr/>
                  <a:lstStyle/>
                  <a:p>
                    <a:fld id="{FDD295EC-6F87-4334-A74F-581CC9651C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B-4AD7-4CF1-A9AE-C60E0A2F94BD}"/>
                </c:ext>
              </c:extLst>
            </c:dLbl>
            <c:dLbl>
              <c:idx val="294"/>
              <c:tx>
                <c:rich>
                  <a:bodyPr/>
                  <a:lstStyle/>
                  <a:p>
                    <a:fld id="{32BDE5D1-6959-43DF-9A7D-70BB184990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C-4AD7-4CF1-A9AE-C60E0A2F94BD}"/>
                </c:ext>
              </c:extLst>
            </c:dLbl>
            <c:dLbl>
              <c:idx val="295"/>
              <c:tx>
                <c:rich>
                  <a:bodyPr/>
                  <a:lstStyle/>
                  <a:p>
                    <a:fld id="{CFF288F3-7C72-471C-9602-BF3BB1F887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D-4AD7-4CF1-A9AE-C60E0A2F94BD}"/>
                </c:ext>
              </c:extLst>
            </c:dLbl>
            <c:dLbl>
              <c:idx val="296"/>
              <c:tx>
                <c:rich>
                  <a:bodyPr/>
                  <a:lstStyle/>
                  <a:p>
                    <a:fld id="{E828318B-E250-4825-9F00-813C36F3F9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E-4AD7-4CF1-A9AE-C60E0A2F94BD}"/>
                </c:ext>
              </c:extLst>
            </c:dLbl>
            <c:dLbl>
              <c:idx val="297"/>
              <c:tx>
                <c:rich>
                  <a:bodyPr/>
                  <a:lstStyle/>
                  <a:p>
                    <a:fld id="{5D64D99E-F44B-4302-AFEE-45EF62B629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F-4AD7-4CF1-A9AE-C60E0A2F94BD}"/>
                </c:ext>
              </c:extLst>
            </c:dLbl>
            <c:dLbl>
              <c:idx val="298"/>
              <c:tx>
                <c:rich>
                  <a:bodyPr/>
                  <a:lstStyle/>
                  <a:p>
                    <a:fld id="{7332BD78-610E-434F-8789-C8CD0E0277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0-4AD7-4CF1-A9AE-C60E0A2F94BD}"/>
                </c:ext>
              </c:extLst>
            </c:dLbl>
            <c:dLbl>
              <c:idx val="299"/>
              <c:tx>
                <c:rich>
                  <a:bodyPr/>
                  <a:lstStyle/>
                  <a:p>
                    <a:fld id="{A1B0B391-A763-4897-8DAA-BC4A1CDC89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1-4AD7-4CF1-A9AE-C60E0A2F94BD}"/>
                </c:ext>
              </c:extLst>
            </c:dLbl>
            <c:dLbl>
              <c:idx val="300"/>
              <c:tx>
                <c:rich>
                  <a:bodyPr/>
                  <a:lstStyle/>
                  <a:p>
                    <a:fld id="{3CA05B3A-EC2B-41F9-AFDE-900F94A409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2-4AD7-4CF1-A9AE-C60E0A2F94BD}"/>
                </c:ext>
              </c:extLst>
            </c:dLbl>
            <c:dLbl>
              <c:idx val="301"/>
              <c:tx>
                <c:rich>
                  <a:bodyPr/>
                  <a:lstStyle/>
                  <a:p>
                    <a:fld id="{0BA21DE3-DA73-4162-9386-1998211639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3-4AD7-4CF1-A9AE-C60E0A2F94BD}"/>
                </c:ext>
              </c:extLst>
            </c:dLbl>
            <c:dLbl>
              <c:idx val="302"/>
              <c:tx>
                <c:rich>
                  <a:bodyPr/>
                  <a:lstStyle/>
                  <a:p>
                    <a:fld id="{43E331BD-E9AD-4F16-BA91-28B1B504AA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4-4AD7-4CF1-A9AE-C60E0A2F94BD}"/>
                </c:ext>
              </c:extLst>
            </c:dLbl>
            <c:dLbl>
              <c:idx val="303"/>
              <c:tx>
                <c:rich>
                  <a:bodyPr/>
                  <a:lstStyle/>
                  <a:p>
                    <a:fld id="{01C5F373-6728-4CE4-95E7-16A5CFDFB9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5-4AD7-4CF1-A9AE-C60E0A2F94BD}"/>
                </c:ext>
              </c:extLst>
            </c:dLbl>
            <c:dLbl>
              <c:idx val="304"/>
              <c:tx>
                <c:rich>
                  <a:bodyPr/>
                  <a:lstStyle/>
                  <a:p>
                    <a:fld id="{F04B0875-A151-4686-82E9-578C0A1674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6-4AD7-4CF1-A9AE-C60E0A2F94BD}"/>
                </c:ext>
              </c:extLst>
            </c:dLbl>
            <c:dLbl>
              <c:idx val="305"/>
              <c:tx>
                <c:rich>
                  <a:bodyPr/>
                  <a:lstStyle/>
                  <a:p>
                    <a:fld id="{97DDC3B4-8A40-4613-95AE-87829AE994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7-4AD7-4CF1-A9AE-C60E0A2F94BD}"/>
                </c:ext>
              </c:extLst>
            </c:dLbl>
            <c:dLbl>
              <c:idx val="306"/>
              <c:tx>
                <c:rich>
                  <a:bodyPr/>
                  <a:lstStyle/>
                  <a:p>
                    <a:fld id="{B7CB7768-67BA-4601-9758-C51AB67025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8-4AD7-4CF1-A9AE-C60E0A2F94BD}"/>
                </c:ext>
              </c:extLst>
            </c:dLbl>
            <c:dLbl>
              <c:idx val="307"/>
              <c:tx>
                <c:rich>
                  <a:bodyPr/>
                  <a:lstStyle/>
                  <a:p>
                    <a:fld id="{E03BF02A-D6BF-46B2-A36A-A9A428CA12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9-4AD7-4CF1-A9AE-C60E0A2F94BD}"/>
                </c:ext>
              </c:extLst>
            </c:dLbl>
            <c:dLbl>
              <c:idx val="308"/>
              <c:tx>
                <c:rich>
                  <a:bodyPr/>
                  <a:lstStyle/>
                  <a:p>
                    <a:fld id="{0AF20AE3-4B09-4FE1-8F92-D29E9177E7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A-4AD7-4CF1-A9AE-C60E0A2F94BD}"/>
                </c:ext>
              </c:extLst>
            </c:dLbl>
            <c:dLbl>
              <c:idx val="309"/>
              <c:tx>
                <c:rich>
                  <a:bodyPr/>
                  <a:lstStyle/>
                  <a:p>
                    <a:fld id="{9675BF60-E857-42E4-9FA7-D2D2185A73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B-4AD7-4CF1-A9AE-C60E0A2F94BD}"/>
                </c:ext>
              </c:extLst>
            </c:dLbl>
            <c:dLbl>
              <c:idx val="310"/>
              <c:tx>
                <c:rich>
                  <a:bodyPr/>
                  <a:lstStyle/>
                  <a:p>
                    <a:fld id="{DD365FCC-E747-4071-807A-2312BF8CE6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C-4AD7-4CF1-A9AE-C60E0A2F94BD}"/>
                </c:ext>
              </c:extLst>
            </c:dLbl>
            <c:dLbl>
              <c:idx val="311"/>
              <c:tx>
                <c:rich>
                  <a:bodyPr/>
                  <a:lstStyle/>
                  <a:p>
                    <a:fld id="{8246AD2A-9D2B-4B11-BA1B-77F8A28978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D-4AD7-4CF1-A9AE-C60E0A2F94BD}"/>
                </c:ext>
              </c:extLst>
            </c:dLbl>
            <c:dLbl>
              <c:idx val="312"/>
              <c:tx>
                <c:rich>
                  <a:bodyPr/>
                  <a:lstStyle/>
                  <a:p>
                    <a:fld id="{F9BD0D38-0F5F-4EF6-9E3F-E38258F68C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E-4AD7-4CF1-A9AE-C60E0A2F94BD}"/>
                </c:ext>
              </c:extLst>
            </c:dLbl>
            <c:dLbl>
              <c:idx val="313"/>
              <c:tx>
                <c:rich>
                  <a:bodyPr/>
                  <a:lstStyle/>
                  <a:p>
                    <a:fld id="{77FB07AD-FDBB-4973-BEBF-7BE7E30CBB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F-4AD7-4CF1-A9AE-C60E0A2F94BD}"/>
                </c:ext>
              </c:extLst>
            </c:dLbl>
            <c:dLbl>
              <c:idx val="314"/>
              <c:tx>
                <c:rich>
                  <a:bodyPr/>
                  <a:lstStyle/>
                  <a:p>
                    <a:fld id="{E2CDD052-8269-4612-B4F3-C112A56621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0-4AD7-4CF1-A9AE-C60E0A2F94BD}"/>
                </c:ext>
              </c:extLst>
            </c:dLbl>
            <c:dLbl>
              <c:idx val="315"/>
              <c:tx>
                <c:rich>
                  <a:bodyPr/>
                  <a:lstStyle/>
                  <a:p>
                    <a:fld id="{9A2FCBF0-FE28-4093-9DD8-F403DC60DE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1-4AD7-4CF1-A9AE-C60E0A2F94BD}"/>
                </c:ext>
              </c:extLst>
            </c:dLbl>
            <c:dLbl>
              <c:idx val="316"/>
              <c:tx>
                <c:rich>
                  <a:bodyPr/>
                  <a:lstStyle/>
                  <a:p>
                    <a:fld id="{9C7B1AD1-4B37-41C7-9EE8-00B570A37B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2-4AD7-4CF1-A9AE-C60E0A2F94BD}"/>
                </c:ext>
              </c:extLst>
            </c:dLbl>
            <c:dLbl>
              <c:idx val="317"/>
              <c:tx>
                <c:rich>
                  <a:bodyPr/>
                  <a:lstStyle/>
                  <a:p>
                    <a:fld id="{F6E25F17-F2A9-429E-BF0F-EA64648306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3-4AD7-4CF1-A9AE-C60E0A2F94BD}"/>
                </c:ext>
              </c:extLst>
            </c:dLbl>
            <c:dLbl>
              <c:idx val="318"/>
              <c:tx>
                <c:rich>
                  <a:bodyPr/>
                  <a:lstStyle/>
                  <a:p>
                    <a:fld id="{D9272FC2-DE62-4A97-99B0-97C4B35718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4-4AD7-4CF1-A9AE-C60E0A2F94BD}"/>
                </c:ext>
              </c:extLst>
            </c:dLbl>
            <c:dLbl>
              <c:idx val="319"/>
              <c:tx>
                <c:rich>
                  <a:bodyPr/>
                  <a:lstStyle/>
                  <a:p>
                    <a:fld id="{25CA864B-FCB2-43B8-A5F6-943C9349C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5-4AD7-4CF1-A9AE-C60E0A2F94BD}"/>
                </c:ext>
              </c:extLst>
            </c:dLbl>
            <c:dLbl>
              <c:idx val="320"/>
              <c:tx>
                <c:rich>
                  <a:bodyPr/>
                  <a:lstStyle/>
                  <a:p>
                    <a:fld id="{908C4683-0562-4B73-9DB6-2EA8242031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6-4AD7-4CF1-A9AE-C60E0A2F94BD}"/>
                </c:ext>
              </c:extLst>
            </c:dLbl>
            <c:dLbl>
              <c:idx val="321"/>
              <c:tx>
                <c:rich>
                  <a:bodyPr/>
                  <a:lstStyle/>
                  <a:p>
                    <a:fld id="{903E1A14-1D35-4475-8EE5-3647B44518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7-4AD7-4CF1-A9AE-C60E0A2F94BD}"/>
                </c:ext>
              </c:extLst>
            </c:dLbl>
            <c:dLbl>
              <c:idx val="322"/>
              <c:tx>
                <c:rich>
                  <a:bodyPr/>
                  <a:lstStyle/>
                  <a:p>
                    <a:fld id="{3ED00D0D-8032-48A7-960B-9C4BB1C83C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8-4AD7-4CF1-A9AE-C60E0A2F94BD}"/>
                </c:ext>
              </c:extLst>
            </c:dLbl>
            <c:dLbl>
              <c:idx val="323"/>
              <c:tx>
                <c:rich>
                  <a:bodyPr/>
                  <a:lstStyle/>
                  <a:p>
                    <a:fld id="{8D9DCF59-57C1-4187-9E33-D73DD684C6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9-4AD7-4CF1-A9AE-C60E0A2F94BD}"/>
                </c:ext>
              </c:extLst>
            </c:dLbl>
            <c:dLbl>
              <c:idx val="324"/>
              <c:tx>
                <c:rich>
                  <a:bodyPr/>
                  <a:lstStyle/>
                  <a:p>
                    <a:fld id="{54A51D62-FA26-4D20-9586-D6460AB35A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A-4AD7-4CF1-A9AE-C60E0A2F94BD}"/>
                </c:ext>
              </c:extLst>
            </c:dLbl>
            <c:dLbl>
              <c:idx val="325"/>
              <c:tx>
                <c:rich>
                  <a:bodyPr/>
                  <a:lstStyle/>
                  <a:p>
                    <a:fld id="{033EB881-D2B3-488D-9F26-FA77F2304F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B-4AD7-4CF1-A9AE-C60E0A2F94BD}"/>
                </c:ext>
              </c:extLst>
            </c:dLbl>
            <c:dLbl>
              <c:idx val="326"/>
              <c:tx>
                <c:rich>
                  <a:bodyPr/>
                  <a:lstStyle/>
                  <a:p>
                    <a:fld id="{5F9B320C-BD1F-488C-B6C4-10C6A67FB2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C-4AD7-4CF1-A9AE-C60E0A2F94BD}"/>
                </c:ext>
              </c:extLst>
            </c:dLbl>
            <c:dLbl>
              <c:idx val="327"/>
              <c:tx>
                <c:rich>
                  <a:bodyPr/>
                  <a:lstStyle/>
                  <a:p>
                    <a:fld id="{1F2ACE42-1A54-4B0A-8D86-1B15ED20E7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D-4AD7-4CF1-A9AE-C60E0A2F94BD}"/>
                </c:ext>
              </c:extLst>
            </c:dLbl>
            <c:dLbl>
              <c:idx val="328"/>
              <c:tx>
                <c:rich>
                  <a:bodyPr/>
                  <a:lstStyle/>
                  <a:p>
                    <a:fld id="{8A5213B7-18EB-49E0-994A-C5C55D53DE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E-4AD7-4CF1-A9AE-C60E0A2F94BD}"/>
                </c:ext>
              </c:extLst>
            </c:dLbl>
            <c:dLbl>
              <c:idx val="329"/>
              <c:tx>
                <c:rich>
                  <a:bodyPr/>
                  <a:lstStyle/>
                  <a:p>
                    <a:fld id="{902B6266-F53E-49E1-8C41-3FE6F48E71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F-4AD7-4CF1-A9AE-C60E0A2F94BD}"/>
                </c:ext>
              </c:extLst>
            </c:dLbl>
            <c:dLbl>
              <c:idx val="330"/>
              <c:tx>
                <c:rich>
                  <a:bodyPr/>
                  <a:lstStyle/>
                  <a:p>
                    <a:fld id="{24606443-0EA0-4B1D-B9C0-44ECCB2B2E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0-4AD7-4CF1-A9AE-C60E0A2F94BD}"/>
                </c:ext>
              </c:extLst>
            </c:dLbl>
            <c:dLbl>
              <c:idx val="331"/>
              <c:tx>
                <c:rich>
                  <a:bodyPr/>
                  <a:lstStyle/>
                  <a:p>
                    <a:fld id="{D5F0F987-49C8-4482-BFCD-B24BA82A56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1-4AD7-4CF1-A9AE-C60E0A2F94BD}"/>
                </c:ext>
              </c:extLst>
            </c:dLbl>
            <c:dLbl>
              <c:idx val="332"/>
              <c:tx>
                <c:rich>
                  <a:bodyPr/>
                  <a:lstStyle/>
                  <a:p>
                    <a:fld id="{1287DEE7-67D9-4526-B060-2B3E4204EE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2-4AD7-4CF1-A9AE-C60E0A2F94BD}"/>
                </c:ext>
              </c:extLst>
            </c:dLbl>
            <c:dLbl>
              <c:idx val="333"/>
              <c:tx>
                <c:rich>
                  <a:bodyPr/>
                  <a:lstStyle/>
                  <a:p>
                    <a:fld id="{46AA2332-929E-4E44-B39E-CE914B46DC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3-4AD7-4CF1-A9AE-C60E0A2F94BD}"/>
                </c:ext>
              </c:extLst>
            </c:dLbl>
            <c:dLbl>
              <c:idx val="334"/>
              <c:tx>
                <c:rich>
                  <a:bodyPr/>
                  <a:lstStyle/>
                  <a:p>
                    <a:fld id="{5BC9E56B-032A-4884-BD8A-E3758CEDB2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4-4AD7-4CF1-A9AE-C60E0A2F94BD}"/>
                </c:ext>
              </c:extLst>
            </c:dLbl>
            <c:dLbl>
              <c:idx val="335"/>
              <c:tx>
                <c:rich>
                  <a:bodyPr/>
                  <a:lstStyle/>
                  <a:p>
                    <a:fld id="{DACCD48A-B8BF-4290-9310-0749EBC7F2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5-4AD7-4CF1-A9AE-C60E0A2F94BD}"/>
                </c:ext>
              </c:extLst>
            </c:dLbl>
            <c:dLbl>
              <c:idx val="336"/>
              <c:tx>
                <c:rich>
                  <a:bodyPr/>
                  <a:lstStyle/>
                  <a:p>
                    <a:fld id="{F499B2B7-7DC6-408F-B0CF-5F3680D093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6-4AD7-4CF1-A9AE-C60E0A2F94BD}"/>
                </c:ext>
              </c:extLst>
            </c:dLbl>
            <c:dLbl>
              <c:idx val="337"/>
              <c:tx>
                <c:rich>
                  <a:bodyPr/>
                  <a:lstStyle/>
                  <a:p>
                    <a:fld id="{691C1FAA-0F27-4D0E-ABD3-ACDC5394E4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7-4AD7-4CF1-A9AE-C60E0A2F94BD}"/>
                </c:ext>
              </c:extLst>
            </c:dLbl>
            <c:dLbl>
              <c:idx val="338"/>
              <c:tx>
                <c:rich>
                  <a:bodyPr/>
                  <a:lstStyle/>
                  <a:p>
                    <a:fld id="{687E15E5-0455-4FAB-AB35-CFCF6BFD18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8-4AD7-4CF1-A9AE-C60E0A2F94BD}"/>
                </c:ext>
              </c:extLst>
            </c:dLbl>
            <c:dLbl>
              <c:idx val="339"/>
              <c:tx>
                <c:rich>
                  <a:bodyPr/>
                  <a:lstStyle/>
                  <a:p>
                    <a:fld id="{FE3D8DEC-9920-4EE0-8C75-FDE7EBB983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9-4AD7-4CF1-A9AE-C60E0A2F94BD}"/>
                </c:ext>
              </c:extLst>
            </c:dLbl>
            <c:dLbl>
              <c:idx val="340"/>
              <c:tx>
                <c:rich>
                  <a:bodyPr/>
                  <a:lstStyle/>
                  <a:p>
                    <a:fld id="{5CE4328D-2471-4682-975B-C6D8C932D8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A-4AD7-4CF1-A9AE-C60E0A2F94BD}"/>
                </c:ext>
              </c:extLst>
            </c:dLbl>
            <c:dLbl>
              <c:idx val="341"/>
              <c:tx>
                <c:rich>
                  <a:bodyPr/>
                  <a:lstStyle/>
                  <a:p>
                    <a:fld id="{A20C693F-F7AE-4DC3-9714-6E65BB5095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B-4AD7-4CF1-A9AE-C60E0A2F94BD}"/>
                </c:ext>
              </c:extLst>
            </c:dLbl>
            <c:dLbl>
              <c:idx val="342"/>
              <c:tx>
                <c:rich>
                  <a:bodyPr/>
                  <a:lstStyle/>
                  <a:p>
                    <a:fld id="{77821A10-ED61-44A3-B1D7-6EC2E87846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C-4AD7-4CF1-A9AE-C60E0A2F94BD}"/>
                </c:ext>
              </c:extLst>
            </c:dLbl>
            <c:dLbl>
              <c:idx val="343"/>
              <c:tx>
                <c:rich>
                  <a:bodyPr/>
                  <a:lstStyle/>
                  <a:p>
                    <a:fld id="{0C38F62C-E0B0-4EF5-BB74-BA62BD109E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D-4AD7-4CF1-A9AE-C60E0A2F94BD}"/>
                </c:ext>
              </c:extLst>
            </c:dLbl>
            <c:dLbl>
              <c:idx val="344"/>
              <c:tx>
                <c:rich>
                  <a:bodyPr/>
                  <a:lstStyle/>
                  <a:p>
                    <a:fld id="{057657A0-F461-4018-9128-48502AFF74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E-4AD7-4CF1-A9AE-C60E0A2F94BD}"/>
                </c:ext>
              </c:extLst>
            </c:dLbl>
            <c:dLbl>
              <c:idx val="345"/>
              <c:tx>
                <c:rich>
                  <a:bodyPr/>
                  <a:lstStyle/>
                  <a:p>
                    <a:fld id="{FD3069AF-0BD6-4FB0-8A4B-995DDE4482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F-4AD7-4CF1-A9AE-C60E0A2F94BD}"/>
                </c:ext>
              </c:extLst>
            </c:dLbl>
            <c:dLbl>
              <c:idx val="346"/>
              <c:tx>
                <c:rich>
                  <a:bodyPr/>
                  <a:lstStyle/>
                  <a:p>
                    <a:fld id="{2190A1DA-2A1A-43E6-A555-744190C3A2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0-4AD7-4CF1-A9AE-C60E0A2F94BD}"/>
                </c:ext>
              </c:extLst>
            </c:dLbl>
            <c:dLbl>
              <c:idx val="347"/>
              <c:tx>
                <c:rich>
                  <a:bodyPr/>
                  <a:lstStyle/>
                  <a:p>
                    <a:fld id="{D467E73F-37B7-4394-8798-9889EC13F5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1-4AD7-4CF1-A9AE-C60E0A2F94BD}"/>
                </c:ext>
              </c:extLst>
            </c:dLbl>
            <c:dLbl>
              <c:idx val="348"/>
              <c:tx>
                <c:rich>
                  <a:bodyPr/>
                  <a:lstStyle/>
                  <a:p>
                    <a:fld id="{20EB9689-D813-4F9E-9E44-E7F736273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2-4AD7-4CF1-A9AE-C60E0A2F94BD}"/>
                </c:ext>
              </c:extLst>
            </c:dLbl>
            <c:dLbl>
              <c:idx val="349"/>
              <c:tx>
                <c:rich>
                  <a:bodyPr/>
                  <a:lstStyle/>
                  <a:p>
                    <a:fld id="{80EDF9A7-B0B9-4CA2-AD5B-33D9566F1B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3-4AD7-4CF1-A9AE-C60E0A2F94BD}"/>
                </c:ext>
              </c:extLst>
            </c:dLbl>
            <c:dLbl>
              <c:idx val="350"/>
              <c:tx>
                <c:rich>
                  <a:bodyPr/>
                  <a:lstStyle/>
                  <a:p>
                    <a:fld id="{4D6B3291-C17F-4F68-83DB-B35386EB63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4-4AD7-4CF1-A9AE-C60E0A2F94BD}"/>
                </c:ext>
              </c:extLst>
            </c:dLbl>
            <c:dLbl>
              <c:idx val="351"/>
              <c:tx>
                <c:rich>
                  <a:bodyPr/>
                  <a:lstStyle/>
                  <a:p>
                    <a:fld id="{F14D9B36-307F-453C-90DC-A78F19563F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5-4AD7-4CF1-A9AE-C60E0A2F94BD}"/>
                </c:ext>
              </c:extLst>
            </c:dLbl>
            <c:dLbl>
              <c:idx val="352"/>
              <c:tx>
                <c:rich>
                  <a:bodyPr/>
                  <a:lstStyle/>
                  <a:p>
                    <a:fld id="{430CCE82-E14F-402F-BAED-52B57DC3A5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6-4AD7-4CF1-A9AE-C60E0A2F94BD}"/>
                </c:ext>
              </c:extLst>
            </c:dLbl>
            <c:dLbl>
              <c:idx val="353"/>
              <c:tx>
                <c:rich>
                  <a:bodyPr/>
                  <a:lstStyle/>
                  <a:p>
                    <a:fld id="{3890F942-45CB-4F4B-8DF7-9D5B2A6EC2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7-4AD7-4CF1-A9AE-C60E0A2F94BD}"/>
                </c:ext>
              </c:extLst>
            </c:dLbl>
            <c:dLbl>
              <c:idx val="354"/>
              <c:tx>
                <c:rich>
                  <a:bodyPr/>
                  <a:lstStyle/>
                  <a:p>
                    <a:fld id="{864BE821-E6F7-4227-9D9D-4F63D642D0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8-4AD7-4CF1-A9AE-C60E0A2F94BD}"/>
                </c:ext>
              </c:extLst>
            </c:dLbl>
            <c:dLbl>
              <c:idx val="355"/>
              <c:tx>
                <c:rich>
                  <a:bodyPr/>
                  <a:lstStyle/>
                  <a:p>
                    <a:fld id="{2F77FC67-378C-4B7E-92DC-961650BF03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9-4AD7-4CF1-A9AE-C60E0A2F94BD}"/>
                </c:ext>
              </c:extLst>
            </c:dLbl>
            <c:dLbl>
              <c:idx val="356"/>
              <c:tx>
                <c:rich>
                  <a:bodyPr/>
                  <a:lstStyle/>
                  <a:p>
                    <a:fld id="{5E09A517-EDC6-4E02-ACAE-D0E9E48A9B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A-4AD7-4CF1-A9AE-C60E0A2F94BD}"/>
                </c:ext>
              </c:extLst>
            </c:dLbl>
            <c:dLbl>
              <c:idx val="357"/>
              <c:tx>
                <c:rich>
                  <a:bodyPr/>
                  <a:lstStyle/>
                  <a:p>
                    <a:fld id="{7F348C54-A2FC-45BD-9B66-0C032515C7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B-4AD7-4CF1-A9AE-C60E0A2F94BD}"/>
                </c:ext>
              </c:extLst>
            </c:dLbl>
            <c:dLbl>
              <c:idx val="358"/>
              <c:tx>
                <c:rich>
                  <a:bodyPr/>
                  <a:lstStyle/>
                  <a:p>
                    <a:fld id="{7E6E9464-A9C1-466A-9C23-55CB5AFF28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C-4AD7-4CF1-A9AE-C60E0A2F94BD}"/>
                </c:ext>
              </c:extLst>
            </c:dLbl>
            <c:dLbl>
              <c:idx val="359"/>
              <c:tx>
                <c:rich>
                  <a:bodyPr/>
                  <a:lstStyle/>
                  <a:p>
                    <a:fld id="{0DCB700C-5778-422A-8D23-EFBBD3A2C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D-4AD7-4CF1-A9AE-C60E0A2F94BD}"/>
                </c:ext>
              </c:extLst>
            </c:dLbl>
            <c:dLbl>
              <c:idx val="360"/>
              <c:tx>
                <c:rich>
                  <a:bodyPr/>
                  <a:lstStyle/>
                  <a:p>
                    <a:fld id="{093FC16F-7DC2-4BC9-8856-175C9E9554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E-4AD7-4CF1-A9AE-C60E0A2F94BD}"/>
                </c:ext>
              </c:extLst>
            </c:dLbl>
            <c:dLbl>
              <c:idx val="361"/>
              <c:tx>
                <c:rich>
                  <a:bodyPr/>
                  <a:lstStyle/>
                  <a:p>
                    <a:fld id="{F9399EE0-1335-4BEE-89CD-CD90600FB5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F-4AD7-4CF1-A9AE-C60E0A2F94BD}"/>
                </c:ext>
              </c:extLst>
            </c:dLbl>
            <c:dLbl>
              <c:idx val="362"/>
              <c:tx>
                <c:rich>
                  <a:bodyPr/>
                  <a:lstStyle/>
                  <a:p>
                    <a:fld id="{2054259A-7A4C-475A-9FD6-16DFA87289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0-4AD7-4CF1-A9AE-C60E0A2F94BD}"/>
                </c:ext>
              </c:extLst>
            </c:dLbl>
            <c:dLbl>
              <c:idx val="363"/>
              <c:tx>
                <c:rich>
                  <a:bodyPr/>
                  <a:lstStyle/>
                  <a:p>
                    <a:fld id="{4704153E-0868-45DA-A0A7-77BC58EC9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1-4AD7-4CF1-A9AE-C60E0A2F94BD}"/>
                </c:ext>
              </c:extLst>
            </c:dLbl>
            <c:dLbl>
              <c:idx val="364"/>
              <c:tx>
                <c:rich>
                  <a:bodyPr/>
                  <a:lstStyle/>
                  <a:p>
                    <a:fld id="{DDD580E0-4755-4248-A742-1DFCE732DC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2-4AD7-4CF1-A9AE-C60E0A2F94BD}"/>
                </c:ext>
              </c:extLst>
            </c:dLbl>
            <c:dLbl>
              <c:idx val="365"/>
              <c:tx>
                <c:rich>
                  <a:bodyPr/>
                  <a:lstStyle/>
                  <a:p>
                    <a:fld id="{0C99764F-132C-4B6C-B481-C152EF04AC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3-4AD7-4CF1-A9AE-C60E0A2F94BD}"/>
                </c:ext>
              </c:extLst>
            </c:dLbl>
            <c:dLbl>
              <c:idx val="366"/>
              <c:tx>
                <c:rich>
                  <a:bodyPr/>
                  <a:lstStyle/>
                  <a:p>
                    <a:fld id="{2CF50986-4419-4E43-A892-B36B43B9DC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4-4AD7-4CF1-A9AE-C60E0A2F94BD}"/>
                </c:ext>
              </c:extLst>
            </c:dLbl>
            <c:dLbl>
              <c:idx val="367"/>
              <c:tx>
                <c:rich>
                  <a:bodyPr/>
                  <a:lstStyle/>
                  <a:p>
                    <a:fld id="{421D86C4-FF43-43FD-A29D-0455EB79FB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5-4AD7-4CF1-A9AE-C60E0A2F94BD}"/>
                </c:ext>
              </c:extLst>
            </c:dLbl>
            <c:dLbl>
              <c:idx val="368"/>
              <c:tx>
                <c:rich>
                  <a:bodyPr/>
                  <a:lstStyle/>
                  <a:p>
                    <a:fld id="{88B39D7F-20D6-4A76-8A87-42D0D501F0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6-4AD7-4CF1-A9AE-C60E0A2F94BD}"/>
                </c:ext>
              </c:extLst>
            </c:dLbl>
            <c:dLbl>
              <c:idx val="369"/>
              <c:tx>
                <c:rich>
                  <a:bodyPr/>
                  <a:lstStyle/>
                  <a:p>
                    <a:fld id="{3795E283-D46D-4568-96AE-3D022B6E76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7-4AD7-4CF1-A9AE-C60E0A2F94BD}"/>
                </c:ext>
              </c:extLst>
            </c:dLbl>
            <c:dLbl>
              <c:idx val="370"/>
              <c:tx>
                <c:rich>
                  <a:bodyPr/>
                  <a:lstStyle/>
                  <a:p>
                    <a:fld id="{053A8E28-8CDF-4F55-9A78-1E3E424462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8-4AD7-4CF1-A9AE-C60E0A2F94BD}"/>
                </c:ext>
              </c:extLst>
            </c:dLbl>
            <c:dLbl>
              <c:idx val="371"/>
              <c:tx>
                <c:rich>
                  <a:bodyPr/>
                  <a:lstStyle/>
                  <a:p>
                    <a:fld id="{01A45260-28A6-4E17-8996-C811EC736B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9-4AD7-4CF1-A9AE-C60E0A2F94BD}"/>
                </c:ext>
              </c:extLst>
            </c:dLbl>
            <c:dLbl>
              <c:idx val="372"/>
              <c:tx>
                <c:rich>
                  <a:bodyPr/>
                  <a:lstStyle/>
                  <a:p>
                    <a:fld id="{D1BA30B2-F5CA-4DF0-B429-B171DB95CB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A-4AD7-4CF1-A9AE-C60E0A2F94BD}"/>
                </c:ext>
              </c:extLst>
            </c:dLbl>
            <c:dLbl>
              <c:idx val="373"/>
              <c:tx>
                <c:rich>
                  <a:bodyPr/>
                  <a:lstStyle/>
                  <a:p>
                    <a:fld id="{98A684FC-4080-4FBC-96B4-17AB27323D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B-4AD7-4CF1-A9AE-C60E0A2F94BD}"/>
                </c:ext>
              </c:extLst>
            </c:dLbl>
            <c:dLbl>
              <c:idx val="374"/>
              <c:tx>
                <c:rich>
                  <a:bodyPr/>
                  <a:lstStyle/>
                  <a:p>
                    <a:fld id="{168A6F10-56EB-471E-BB92-B6B06BC99A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C-4AD7-4CF1-A9AE-C60E0A2F94BD}"/>
                </c:ext>
              </c:extLst>
            </c:dLbl>
            <c:dLbl>
              <c:idx val="375"/>
              <c:tx>
                <c:rich>
                  <a:bodyPr/>
                  <a:lstStyle/>
                  <a:p>
                    <a:fld id="{A5FB0D64-4CFE-4EB4-A164-467FF1C37F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D-4AD7-4CF1-A9AE-C60E0A2F94BD}"/>
                </c:ext>
              </c:extLst>
            </c:dLbl>
            <c:dLbl>
              <c:idx val="376"/>
              <c:tx>
                <c:rich>
                  <a:bodyPr/>
                  <a:lstStyle/>
                  <a:p>
                    <a:fld id="{A8CEE499-DF15-4E78-AE64-B25DE27511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E-4AD7-4CF1-A9AE-C60E0A2F94BD}"/>
                </c:ext>
              </c:extLst>
            </c:dLbl>
            <c:dLbl>
              <c:idx val="377"/>
              <c:tx>
                <c:rich>
                  <a:bodyPr/>
                  <a:lstStyle/>
                  <a:p>
                    <a:fld id="{5726C71E-7BBC-4B09-8124-6E2D3960B0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F-4AD7-4CF1-A9AE-C60E0A2F94BD}"/>
                </c:ext>
              </c:extLst>
            </c:dLbl>
            <c:dLbl>
              <c:idx val="378"/>
              <c:tx>
                <c:rich>
                  <a:bodyPr/>
                  <a:lstStyle/>
                  <a:p>
                    <a:fld id="{83B7F55E-AE57-42B2-9795-1F164333A1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0-4AD7-4CF1-A9AE-C60E0A2F94BD}"/>
                </c:ext>
              </c:extLst>
            </c:dLbl>
            <c:dLbl>
              <c:idx val="379"/>
              <c:tx>
                <c:rich>
                  <a:bodyPr/>
                  <a:lstStyle/>
                  <a:p>
                    <a:fld id="{13621666-3324-4477-B5B9-FA46FA7BA6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1-4AD7-4CF1-A9AE-C60E0A2F94BD}"/>
                </c:ext>
              </c:extLst>
            </c:dLbl>
            <c:dLbl>
              <c:idx val="380"/>
              <c:tx>
                <c:rich>
                  <a:bodyPr/>
                  <a:lstStyle/>
                  <a:p>
                    <a:fld id="{A22E27C5-8201-4BD4-B231-AC01E51CC5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2-4AD7-4CF1-A9AE-C60E0A2F94BD}"/>
                </c:ext>
              </c:extLst>
            </c:dLbl>
            <c:dLbl>
              <c:idx val="381"/>
              <c:tx>
                <c:rich>
                  <a:bodyPr/>
                  <a:lstStyle/>
                  <a:p>
                    <a:fld id="{7898FD7C-6797-4979-AE9D-C9B4CBDDC9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3-4AD7-4CF1-A9AE-C60E0A2F94BD}"/>
                </c:ext>
              </c:extLst>
            </c:dLbl>
            <c:dLbl>
              <c:idx val="382"/>
              <c:tx>
                <c:rich>
                  <a:bodyPr/>
                  <a:lstStyle/>
                  <a:p>
                    <a:fld id="{0607BFE3-EC97-4497-9A89-6F04D3E119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4-4AD7-4CF1-A9AE-C60E0A2F94BD}"/>
                </c:ext>
              </c:extLst>
            </c:dLbl>
            <c:dLbl>
              <c:idx val="383"/>
              <c:tx>
                <c:rich>
                  <a:bodyPr/>
                  <a:lstStyle/>
                  <a:p>
                    <a:fld id="{5A568ED6-FF38-4704-BFA0-69FAC062C2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5-4AD7-4CF1-A9AE-C60E0A2F94BD}"/>
                </c:ext>
              </c:extLst>
            </c:dLbl>
            <c:dLbl>
              <c:idx val="384"/>
              <c:tx>
                <c:rich>
                  <a:bodyPr/>
                  <a:lstStyle/>
                  <a:p>
                    <a:fld id="{A3A890BA-8AA9-4FD2-B66B-4CCB916BF6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6-4AD7-4CF1-A9AE-C60E0A2F94BD}"/>
                </c:ext>
              </c:extLst>
            </c:dLbl>
            <c:dLbl>
              <c:idx val="385"/>
              <c:tx>
                <c:rich>
                  <a:bodyPr/>
                  <a:lstStyle/>
                  <a:p>
                    <a:fld id="{20D062B5-1616-4DE0-B576-C834E446C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7-4AD7-4CF1-A9AE-C60E0A2F94BD}"/>
                </c:ext>
              </c:extLst>
            </c:dLbl>
            <c:dLbl>
              <c:idx val="386"/>
              <c:tx>
                <c:rich>
                  <a:bodyPr/>
                  <a:lstStyle/>
                  <a:p>
                    <a:fld id="{AEA185A1-454E-4D44-AE27-54070B1B3E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8-4AD7-4CF1-A9AE-C60E0A2F94BD}"/>
                </c:ext>
              </c:extLst>
            </c:dLbl>
            <c:dLbl>
              <c:idx val="387"/>
              <c:tx>
                <c:rich>
                  <a:bodyPr/>
                  <a:lstStyle/>
                  <a:p>
                    <a:fld id="{172FD3AD-1F15-4925-8478-A00C0E9A85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9-4AD7-4CF1-A9AE-C60E0A2F94BD}"/>
                </c:ext>
              </c:extLst>
            </c:dLbl>
            <c:dLbl>
              <c:idx val="388"/>
              <c:tx>
                <c:rich>
                  <a:bodyPr/>
                  <a:lstStyle/>
                  <a:p>
                    <a:fld id="{B427701F-8F6E-47E9-A872-C08E917A79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A-4AD7-4CF1-A9AE-C60E0A2F94BD}"/>
                </c:ext>
              </c:extLst>
            </c:dLbl>
            <c:dLbl>
              <c:idx val="389"/>
              <c:tx>
                <c:rich>
                  <a:bodyPr/>
                  <a:lstStyle/>
                  <a:p>
                    <a:fld id="{91D85D89-7D9F-427A-81BA-FAE4876FD6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B-4AD7-4CF1-A9AE-C60E0A2F94BD}"/>
                </c:ext>
              </c:extLst>
            </c:dLbl>
            <c:dLbl>
              <c:idx val="390"/>
              <c:tx>
                <c:rich>
                  <a:bodyPr/>
                  <a:lstStyle/>
                  <a:p>
                    <a:fld id="{17243E22-7DA4-4EA2-8E48-09D9CB3010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C-4AD7-4CF1-A9AE-C60E0A2F94BD}"/>
                </c:ext>
              </c:extLst>
            </c:dLbl>
            <c:dLbl>
              <c:idx val="391"/>
              <c:tx>
                <c:rich>
                  <a:bodyPr/>
                  <a:lstStyle/>
                  <a:p>
                    <a:fld id="{99C43206-B895-4C75-A11E-ECE3EEF264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D-4AD7-4CF1-A9AE-C60E0A2F94BD}"/>
                </c:ext>
              </c:extLst>
            </c:dLbl>
            <c:dLbl>
              <c:idx val="392"/>
              <c:tx>
                <c:rich>
                  <a:bodyPr/>
                  <a:lstStyle/>
                  <a:p>
                    <a:fld id="{0377905F-9084-4698-A9B0-3D86FE7A03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E-4AD7-4CF1-A9AE-C60E0A2F94BD}"/>
                </c:ext>
              </c:extLst>
            </c:dLbl>
            <c:dLbl>
              <c:idx val="393"/>
              <c:tx>
                <c:rich>
                  <a:bodyPr/>
                  <a:lstStyle/>
                  <a:p>
                    <a:fld id="{5B77FDC3-4B2A-4AE4-865E-B31A349C4D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F-4AD7-4CF1-A9AE-C60E0A2F94BD}"/>
                </c:ext>
              </c:extLst>
            </c:dLbl>
            <c:dLbl>
              <c:idx val="394"/>
              <c:tx>
                <c:rich>
                  <a:bodyPr/>
                  <a:lstStyle/>
                  <a:p>
                    <a:fld id="{EEA28A30-F880-4A34-A82D-E4A5B30FEB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0-4AD7-4CF1-A9AE-C60E0A2F94BD}"/>
                </c:ext>
              </c:extLst>
            </c:dLbl>
            <c:dLbl>
              <c:idx val="395"/>
              <c:tx>
                <c:rich>
                  <a:bodyPr/>
                  <a:lstStyle/>
                  <a:p>
                    <a:fld id="{EDCC57C0-90F9-44DE-AC57-9B2763EFE0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1-4AD7-4CF1-A9AE-C60E0A2F94BD}"/>
                </c:ext>
              </c:extLst>
            </c:dLbl>
            <c:dLbl>
              <c:idx val="396"/>
              <c:tx>
                <c:rich>
                  <a:bodyPr/>
                  <a:lstStyle/>
                  <a:p>
                    <a:fld id="{D51D5D21-9AD4-4984-9A4A-588E292E30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2-4AD7-4CF1-A9AE-C60E0A2F94BD}"/>
                </c:ext>
              </c:extLst>
            </c:dLbl>
            <c:dLbl>
              <c:idx val="397"/>
              <c:tx>
                <c:rich>
                  <a:bodyPr/>
                  <a:lstStyle/>
                  <a:p>
                    <a:fld id="{43673D2B-52B2-4BD9-AC26-DA124F87C9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3-4AD7-4CF1-A9AE-C60E0A2F94BD}"/>
                </c:ext>
              </c:extLst>
            </c:dLbl>
            <c:dLbl>
              <c:idx val="398"/>
              <c:tx>
                <c:rich>
                  <a:bodyPr/>
                  <a:lstStyle/>
                  <a:p>
                    <a:fld id="{9DE1A196-AD70-4387-A25A-E918607B55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4-4AD7-4CF1-A9AE-C60E0A2F94BD}"/>
                </c:ext>
              </c:extLst>
            </c:dLbl>
            <c:dLbl>
              <c:idx val="399"/>
              <c:tx>
                <c:rich>
                  <a:bodyPr/>
                  <a:lstStyle/>
                  <a:p>
                    <a:fld id="{26310DBE-8178-45ED-A201-E7D35B63CF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5-4AD7-4CF1-A9AE-C60E0A2F94BD}"/>
                </c:ext>
              </c:extLst>
            </c:dLbl>
            <c:dLbl>
              <c:idx val="400"/>
              <c:tx>
                <c:rich>
                  <a:bodyPr/>
                  <a:lstStyle/>
                  <a:p>
                    <a:fld id="{A50733B1-10AE-4492-B0E0-BAF65B35E3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6-4AD7-4CF1-A9AE-C60E0A2F94BD}"/>
                </c:ext>
              </c:extLst>
            </c:dLbl>
            <c:dLbl>
              <c:idx val="401"/>
              <c:tx>
                <c:rich>
                  <a:bodyPr/>
                  <a:lstStyle/>
                  <a:p>
                    <a:fld id="{B525B610-873F-4DE6-9379-A8644E70F9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7-4AD7-4CF1-A9AE-C60E0A2F94BD}"/>
                </c:ext>
              </c:extLst>
            </c:dLbl>
            <c:dLbl>
              <c:idx val="402"/>
              <c:tx>
                <c:rich>
                  <a:bodyPr/>
                  <a:lstStyle/>
                  <a:p>
                    <a:fld id="{7909AEC7-B8BB-4E66-960E-6ED95D98AB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8-4AD7-4CF1-A9AE-C60E0A2F94BD}"/>
                </c:ext>
              </c:extLst>
            </c:dLbl>
            <c:dLbl>
              <c:idx val="403"/>
              <c:tx>
                <c:rich>
                  <a:bodyPr/>
                  <a:lstStyle/>
                  <a:p>
                    <a:fld id="{4B8E2CD0-BFC3-428F-BE8E-918C0416C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9-4AD7-4CF1-A9AE-C60E0A2F94BD}"/>
                </c:ext>
              </c:extLst>
            </c:dLbl>
            <c:dLbl>
              <c:idx val="404"/>
              <c:tx>
                <c:rich>
                  <a:bodyPr/>
                  <a:lstStyle/>
                  <a:p>
                    <a:fld id="{04B2B738-5965-4C4C-9079-C55E6FA923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A-4AD7-4CF1-A9AE-C60E0A2F94BD}"/>
                </c:ext>
              </c:extLst>
            </c:dLbl>
            <c:dLbl>
              <c:idx val="405"/>
              <c:tx>
                <c:rich>
                  <a:bodyPr/>
                  <a:lstStyle/>
                  <a:p>
                    <a:fld id="{3D2F427D-757C-4B57-8A43-AB7819408E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B-4AD7-4CF1-A9AE-C60E0A2F94BD}"/>
                </c:ext>
              </c:extLst>
            </c:dLbl>
            <c:dLbl>
              <c:idx val="406"/>
              <c:tx>
                <c:rich>
                  <a:bodyPr/>
                  <a:lstStyle/>
                  <a:p>
                    <a:fld id="{38090F99-E9CA-48E6-A818-F8C417AB73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C-4AD7-4CF1-A9AE-C60E0A2F94BD}"/>
                </c:ext>
              </c:extLst>
            </c:dLbl>
            <c:dLbl>
              <c:idx val="407"/>
              <c:tx>
                <c:rich>
                  <a:bodyPr/>
                  <a:lstStyle/>
                  <a:p>
                    <a:fld id="{09A19B9E-B6E3-4D59-A111-1B3BB2B285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D-4AD7-4CF1-A9AE-C60E0A2F94BD}"/>
                </c:ext>
              </c:extLst>
            </c:dLbl>
            <c:dLbl>
              <c:idx val="408"/>
              <c:tx>
                <c:rich>
                  <a:bodyPr/>
                  <a:lstStyle/>
                  <a:p>
                    <a:fld id="{7F434D7E-65DD-48DD-B17B-0940A8CCE5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E-4AD7-4CF1-A9AE-C60E0A2F94BD}"/>
                </c:ext>
              </c:extLst>
            </c:dLbl>
            <c:dLbl>
              <c:idx val="409"/>
              <c:tx>
                <c:rich>
                  <a:bodyPr/>
                  <a:lstStyle/>
                  <a:p>
                    <a:fld id="{E92F3D08-1E15-4CA4-91EE-D532CC4612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F-4AD7-4CF1-A9AE-C60E0A2F94BD}"/>
                </c:ext>
              </c:extLst>
            </c:dLbl>
            <c:dLbl>
              <c:idx val="410"/>
              <c:tx>
                <c:rich>
                  <a:bodyPr/>
                  <a:lstStyle/>
                  <a:p>
                    <a:fld id="{1D4432E8-638C-4C64-9478-9641086D15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0-4AD7-4CF1-A9AE-C60E0A2F94BD}"/>
                </c:ext>
              </c:extLst>
            </c:dLbl>
            <c:dLbl>
              <c:idx val="411"/>
              <c:tx>
                <c:rich>
                  <a:bodyPr/>
                  <a:lstStyle/>
                  <a:p>
                    <a:fld id="{E6CB953A-9FE2-4FBA-93A7-4D0226D63B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1-4AD7-4CF1-A9AE-C60E0A2F94BD}"/>
                </c:ext>
              </c:extLst>
            </c:dLbl>
            <c:dLbl>
              <c:idx val="412"/>
              <c:tx>
                <c:rich>
                  <a:bodyPr/>
                  <a:lstStyle/>
                  <a:p>
                    <a:fld id="{0E72FC0F-7153-4D34-9B24-9DC186AD90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2-4AD7-4CF1-A9AE-C60E0A2F94BD}"/>
                </c:ext>
              </c:extLst>
            </c:dLbl>
            <c:dLbl>
              <c:idx val="413"/>
              <c:tx>
                <c:rich>
                  <a:bodyPr/>
                  <a:lstStyle/>
                  <a:p>
                    <a:fld id="{1B330B74-E1F8-4479-B1BE-4CA3C331AE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3-4AD7-4CF1-A9AE-C60E0A2F94BD}"/>
                </c:ext>
              </c:extLst>
            </c:dLbl>
            <c:dLbl>
              <c:idx val="414"/>
              <c:tx>
                <c:rich>
                  <a:bodyPr/>
                  <a:lstStyle/>
                  <a:p>
                    <a:fld id="{879C8143-F5E1-43D1-ADA7-153CA4F2DE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4-4AD7-4CF1-A9AE-C60E0A2F94BD}"/>
                </c:ext>
              </c:extLst>
            </c:dLbl>
            <c:dLbl>
              <c:idx val="415"/>
              <c:tx>
                <c:rich>
                  <a:bodyPr/>
                  <a:lstStyle/>
                  <a:p>
                    <a:fld id="{E9485B36-8B9C-4CB3-BDEB-B3C38B4011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5-4AD7-4CF1-A9AE-C60E0A2F94BD}"/>
                </c:ext>
              </c:extLst>
            </c:dLbl>
            <c:dLbl>
              <c:idx val="416"/>
              <c:tx>
                <c:rich>
                  <a:bodyPr/>
                  <a:lstStyle/>
                  <a:p>
                    <a:fld id="{F5FD4857-6011-4815-9043-CAD4814CD8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6-4AD7-4CF1-A9AE-C60E0A2F94BD}"/>
                </c:ext>
              </c:extLst>
            </c:dLbl>
            <c:dLbl>
              <c:idx val="417"/>
              <c:tx>
                <c:rich>
                  <a:bodyPr/>
                  <a:lstStyle/>
                  <a:p>
                    <a:fld id="{6ACB062A-AFB6-4EB5-B6A4-E4B46B2E32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7-4AD7-4CF1-A9AE-C60E0A2F94BD}"/>
                </c:ext>
              </c:extLst>
            </c:dLbl>
            <c:dLbl>
              <c:idx val="418"/>
              <c:tx>
                <c:rich>
                  <a:bodyPr/>
                  <a:lstStyle/>
                  <a:p>
                    <a:fld id="{6BDAEB8E-0EE4-484B-812F-CACB514601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8-4AD7-4CF1-A9AE-C60E0A2F94BD}"/>
                </c:ext>
              </c:extLst>
            </c:dLbl>
            <c:dLbl>
              <c:idx val="419"/>
              <c:tx>
                <c:rich>
                  <a:bodyPr/>
                  <a:lstStyle/>
                  <a:p>
                    <a:fld id="{FEAF1EBB-B690-4994-BD8F-F0E0541A93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9-4AD7-4CF1-A9AE-C60E0A2F94BD}"/>
                </c:ext>
              </c:extLst>
            </c:dLbl>
            <c:dLbl>
              <c:idx val="420"/>
              <c:tx>
                <c:rich>
                  <a:bodyPr/>
                  <a:lstStyle/>
                  <a:p>
                    <a:fld id="{6C5D7451-CF35-4F44-98FD-4F7836F98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A-4AD7-4CF1-A9AE-C60E0A2F94BD}"/>
                </c:ext>
              </c:extLst>
            </c:dLbl>
            <c:dLbl>
              <c:idx val="421"/>
              <c:tx>
                <c:rich>
                  <a:bodyPr/>
                  <a:lstStyle/>
                  <a:p>
                    <a:fld id="{9CF1810A-DF74-4803-BFCD-2BA41093C9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B-4AD7-4CF1-A9AE-C60E0A2F94BD}"/>
                </c:ext>
              </c:extLst>
            </c:dLbl>
            <c:dLbl>
              <c:idx val="422"/>
              <c:tx>
                <c:rich>
                  <a:bodyPr/>
                  <a:lstStyle/>
                  <a:p>
                    <a:fld id="{53DB3C55-C866-4377-99AA-753513B909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C-4AD7-4CF1-A9AE-C60E0A2F94BD}"/>
                </c:ext>
              </c:extLst>
            </c:dLbl>
            <c:dLbl>
              <c:idx val="423"/>
              <c:tx>
                <c:rich>
                  <a:bodyPr/>
                  <a:lstStyle/>
                  <a:p>
                    <a:fld id="{00C153B9-7540-4C18-9D80-735510A3B9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D-4AD7-4CF1-A9AE-C60E0A2F94BD}"/>
                </c:ext>
              </c:extLst>
            </c:dLbl>
            <c:dLbl>
              <c:idx val="424"/>
              <c:tx>
                <c:rich>
                  <a:bodyPr/>
                  <a:lstStyle/>
                  <a:p>
                    <a:fld id="{402680F5-5280-411C-851B-27FC815B4B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E-4AD7-4CF1-A9AE-C60E0A2F94BD}"/>
                </c:ext>
              </c:extLst>
            </c:dLbl>
            <c:dLbl>
              <c:idx val="425"/>
              <c:tx>
                <c:rich>
                  <a:bodyPr/>
                  <a:lstStyle/>
                  <a:p>
                    <a:fld id="{D71E3EAD-307C-4129-B0C5-93251E9464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F-4AD7-4CF1-A9AE-C60E0A2F94BD}"/>
                </c:ext>
              </c:extLst>
            </c:dLbl>
            <c:dLbl>
              <c:idx val="426"/>
              <c:tx>
                <c:rich>
                  <a:bodyPr/>
                  <a:lstStyle/>
                  <a:p>
                    <a:fld id="{6AD106F3-7C2F-4197-9A38-EC2088FF05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0-4AD7-4CF1-A9AE-C60E0A2F94BD}"/>
                </c:ext>
              </c:extLst>
            </c:dLbl>
            <c:dLbl>
              <c:idx val="427"/>
              <c:tx>
                <c:rich>
                  <a:bodyPr/>
                  <a:lstStyle/>
                  <a:p>
                    <a:fld id="{AE887ADB-6AD2-4BF8-A1D1-6EB48907E1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1-4AD7-4CF1-A9AE-C60E0A2F94BD}"/>
                </c:ext>
              </c:extLst>
            </c:dLbl>
            <c:dLbl>
              <c:idx val="428"/>
              <c:tx>
                <c:rich>
                  <a:bodyPr/>
                  <a:lstStyle/>
                  <a:p>
                    <a:fld id="{57B73D1C-12B0-41FD-952A-28A236B53C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2-4AD7-4CF1-A9AE-C60E0A2F94BD}"/>
                </c:ext>
              </c:extLst>
            </c:dLbl>
            <c:dLbl>
              <c:idx val="429"/>
              <c:tx>
                <c:rich>
                  <a:bodyPr/>
                  <a:lstStyle/>
                  <a:p>
                    <a:fld id="{30780B38-B088-446D-A852-27C280B82C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3-4AD7-4CF1-A9AE-C60E0A2F94BD}"/>
                </c:ext>
              </c:extLst>
            </c:dLbl>
            <c:dLbl>
              <c:idx val="430"/>
              <c:tx>
                <c:rich>
                  <a:bodyPr/>
                  <a:lstStyle/>
                  <a:p>
                    <a:fld id="{09A39FE7-AFEF-4985-B631-D4DEEA0A9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4-4AD7-4CF1-A9AE-C60E0A2F94BD}"/>
                </c:ext>
              </c:extLst>
            </c:dLbl>
            <c:dLbl>
              <c:idx val="431"/>
              <c:tx>
                <c:rich>
                  <a:bodyPr/>
                  <a:lstStyle/>
                  <a:p>
                    <a:fld id="{2B3685A0-01B0-4724-B459-773FC7C8C7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5-4AD7-4CF1-A9AE-C60E0A2F94BD}"/>
                </c:ext>
              </c:extLst>
            </c:dLbl>
            <c:dLbl>
              <c:idx val="432"/>
              <c:tx>
                <c:rich>
                  <a:bodyPr/>
                  <a:lstStyle/>
                  <a:p>
                    <a:fld id="{40CC2D2F-5D21-49BC-B483-8ED17C46E5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6-4AD7-4CF1-A9AE-C60E0A2F94BD}"/>
                </c:ext>
              </c:extLst>
            </c:dLbl>
            <c:dLbl>
              <c:idx val="433"/>
              <c:tx>
                <c:rich>
                  <a:bodyPr/>
                  <a:lstStyle/>
                  <a:p>
                    <a:fld id="{0D3B6910-EB13-4980-936C-B3DA474125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7-4AD7-4CF1-A9AE-C60E0A2F94BD}"/>
                </c:ext>
              </c:extLst>
            </c:dLbl>
            <c:dLbl>
              <c:idx val="434"/>
              <c:tx>
                <c:rich>
                  <a:bodyPr/>
                  <a:lstStyle/>
                  <a:p>
                    <a:fld id="{2B0A024E-B741-40A0-B324-6D122141E8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8-4AD7-4CF1-A9AE-C60E0A2F94BD}"/>
                </c:ext>
              </c:extLst>
            </c:dLbl>
            <c:dLbl>
              <c:idx val="435"/>
              <c:tx>
                <c:rich>
                  <a:bodyPr/>
                  <a:lstStyle/>
                  <a:p>
                    <a:fld id="{BB3BB1C0-5D1C-41CC-BE28-41A62B163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9-4AD7-4CF1-A9AE-C60E0A2F94BD}"/>
                </c:ext>
              </c:extLst>
            </c:dLbl>
            <c:dLbl>
              <c:idx val="436"/>
              <c:tx>
                <c:rich>
                  <a:bodyPr/>
                  <a:lstStyle/>
                  <a:p>
                    <a:fld id="{3443E24F-CC6C-4397-BDDD-C8B4DC543A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A-4AD7-4CF1-A9AE-C60E0A2F94BD}"/>
                </c:ext>
              </c:extLst>
            </c:dLbl>
            <c:dLbl>
              <c:idx val="437"/>
              <c:tx>
                <c:rich>
                  <a:bodyPr/>
                  <a:lstStyle/>
                  <a:p>
                    <a:fld id="{C5735AB3-86F6-4D5F-AAA5-B9E148821E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B-4AD7-4CF1-A9AE-C60E0A2F94BD}"/>
                </c:ext>
              </c:extLst>
            </c:dLbl>
            <c:dLbl>
              <c:idx val="438"/>
              <c:tx>
                <c:rich>
                  <a:bodyPr/>
                  <a:lstStyle/>
                  <a:p>
                    <a:fld id="{2FB98521-95D8-4EEF-92E6-3F94941654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C-4AD7-4CF1-A9AE-C60E0A2F94BD}"/>
                </c:ext>
              </c:extLst>
            </c:dLbl>
            <c:dLbl>
              <c:idx val="439"/>
              <c:tx>
                <c:rich>
                  <a:bodyPr/>
                  <a:lstStyle/>
                  <a:p>
                    <a:fld id="{A081632C-94F4-4040-9222-AFD5DBFFB8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D-4AD7-4CF1-A9AE-C60E0A2F94BD}"/>
                </c:ext>
              </c:extLst>
            </c:dLbl>
            <c:dLbl>
              <c:idx val="440"/>
              <c:tx>
                <c:rich>
                  <a:bodyPr/>
                  <a:lstStyle/>
                  <a:p>
                    <a:fld id="{B85057F8-0CD3-4630-BD9A-BF1F284F39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E-4AD7-4CF1-A9AE-C60E0A2F94BD}"/>
                </c:ext>
              </c:extLst>
            </c:dLbl>
            <c:dLbl>
              <c:idx val="441"/>
              <c:tx>
                <c:rich>
                  <a:bodyPr/>
                  <a:lstStyle/>
                  <a:p>
                    <a:fld id="{95DDB744-98F3-41A4-A677-8E58EF2BA4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F-4AD7-4CF1-A9AE-C60E0A2F94BD}"/>
                </c:ext>
              </c:extLst>
            </c:dLbl>
            <c:dLbl>
              <c:idx val="442"/>
              <c:tx>
                <c:rich>
                  <a:bodyPr/>
                  <a:lstStyle/>
                  <a:p>
                    <a:fld id="{EF898617-4E39-4F66-8E94-949D532A76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0-4AD7-4CF1-A9AE-C60E0A2F94BD}"/>
                </c:ext>
              </c:extLst>
            </c:dLbl>
            <c:dLbl>
              <c:idx val="443"/>
              <c:tx>
                <c:rich>
                  <a:bodyPr/>
                  <a:lstStyle/>
                  <a:p>
                    <a:fld id="{2E51183F-C4B2-4E35-8C91-28D8D53B3A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1-4AD7-4CF1-A9AE-C60E0A2F94BD}"/>
                </c:ext>
              </c:extLst>
            </c:dLbl>
            <c:dLbl>
              <c:idx val="444"/>
              <c:tx>
                <c:rich>
                  <a:bodyPr/>
                  <a:lstStyle/>
                  <a:p>
                    <a:fld id="{C4281E35-6243-41C0-A030-5AC1DB4238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2-4AD7-4CF1-A9AE-C60E0A2F94BD}"/>
                </c:ext>
              </c:extLst>
            </c:dLbl>
            <c:dLbl>
              <c:idx val="445"/>
              <c:tx>
                <c:rich>
                  <a:bodyPr/>
                  <a:lstStyle/>
                  <a:p>
                    <a:fld id="{9E3B5A0C-B5DB-4E67-B1BA-ED6D030682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3-4AD7-4CF1-A9AE-C60E0A2F94BD}"/>
                </c:ext>
              </c:extLst>
            </c:dLbl>
            <c:dLbl>
              <c:idx val="446"/>
              <c:tx>
                <c:rich>
                  <a:bodyPr/>
                  <a:lstStyle/>
                  <a:p>
                    <a:fld id="{BC424926-FBC7-4232-A7A7-90CA4BEE3E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4-4AD7-4CF1-A9AE-C60E0A2F94BD}"/>
                </c:ext>
              </c:extLst>
            </c:dLbl>
            <c:dLbl>
              <c:idx val="447"/>
              <c:tx>
                <c:rich>
                  <a:bodyPr/>
                  <a:lstStyle/>
                  <a:p>
                    <a:fld id="{777E2649-AEFD-43B3-B7A7-BC0E1BC2F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5-4AD7-4CF1-A9AE-C60E0A2F94BD}"/>
                </c:ext>
              </c:extLst>
            </c:dLbl>
            <c:dLbl>
              <c:idx val="448"/>
              <c:tx>
                <c:rich>
                  <a:bodyPr/>
                  <a:lstStyle/>
                  <a:p>
                    <a:fld id="{07D666DD-CBED-4BAF-8826-904F31438F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6-4AD7-4CF1-A9AE-C60E0A2F94BD}"/>
                </c:ext>
              </c:extLst>
            </c:dLbl>
            <c:dLbl>
              <c:idx val="449"/>
              <c:tx>
                <c:rich>
                  <a:bodyPr/>
                  <a:lstStyle/>
                  <a:p>
                    <a:fld id="{473F88AF-9934-4629-ADFA-91823F22D0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7-4AD7-4CF1-A9AE-C60E0A2F94BD}"/>
                </c:ext>
              </c:extLst>
            </c:dLbl>
            <c:dLbl>
              <c:idx val="450"/>
              <c:tx>
                <c:rich>
                  <a:bodyPr/>
                  <a:lstStyle/>
                  <a:p>
                    <a:fld id="{0FF40561-C4BD-4F77-A151-3896C11DEF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8-4AD7-4CF1-A9AE-C60E0A2F94BD}"/>
                </c:ext>
              </c:extLst>
            </c:dLbl>
            <c:dLbl>
              <c:idx val="451"/>
              <c:tx>
                <c:rich>
                  <a:bodyPr/>
                  <a:lstStyle/>
                  <a:p>
                    <a:fld id="{856723D6-A69B-45F0-AAAE-349EB05007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9-4AD7-4CF1-A9AE-C60E0A2F94BD}"/>
                </c:ext>
              </c:extLst>
            </c:dLbl>
            <c:dLbl>
              <c:idx val="452"/>
              <c:tx>
                <c:rich>
                  <a:bodyPr/>
                  <a:lstStyle/>
                  <a:p>
                    <a:fld id="{C72CE77A-7E49-4F32-A829-F7528C8959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A-4AD7-4CF1-A9AE-C60E0A2F94BD}"/>
                </c:ext>
              </c:extLst>
            </c:dLbl>
            <c:dLbl>
              <c:idx val="453"/>
              <c:tx>
                <c:rich>
                  <a:bodyPr/>
                  <a:lstStyle/>
                  <a:p>
                    <a:fld id="{AFE52052-2796-4D2A-A49B-ABE53D7334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B-4AD7-4CF1-A9AE-C60E0A2F94BD}"/>
                </c:ext>
              </c:extLst>
            </c:dLbl>
            <c:dLbl>
              <c:idx val="454"/>
              <c:tx>
                <c:rich>
                  <a:bodyPr/>
                  <a:lstStyle/>
                  <a:p>
                    <a:fld id="{C455E2C7-5D54-4699-BD7D-C67DB2E261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C-4AD7-4CF1-A9AE-C60E0A2F94BD}"/>
                </c:ext>
              </c:extLst>
            </c:dLbl>
            <c:dLbl>
              <c:idx val="455"/>
              <c:tx>
                <c:rich>
                  <a:bodyPr/>
                  <a:lstStyle/>
                  <a:p>
                    <a:fld id="{E3185555-8EF7-4D7E-8269-6B84398F22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D-4AD7-4CF1-A9AE-C60E0A2F94BD}"/>
                </c:ext>
              </c:extLst>
            </c:dLbl>
            <c:dLbl>
              <c:idx val="456"/>
              <c:tx>
                <c:rich>
                  <a:bodyPr/>
                  <a:lstStyle/>
                  <a:p>
                    <a:fld id="{CBFCB690-1414-4E50-85B4-7251ED95C7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E-4AD7-4CF1-A9AE-C60E0A2F94BD}"/>
                </c:ext>
              </c:extLst>
            </c:dLbl>
            <c:dLbl>
              <c:idx val="457"/>
              <c:tx>
                <c:rich>
                  <a:bodyPr/>
                  <a:lstStyle/>
                  <a:p>
                    <a:fld id="{811F236E-6558-450B-A7AF-EA8C36ADF8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F-4AD7-4CF1-A9AE-C60E0A2F94BD}"/>
                </c:ext>
              </c:extLst>
            </c:dLbl>
            <c:dLbl>
              <c:idx val="458"/>
              <c:tx>
                <c:rich>
                  <a:bodyPr/>
                  <a:lstStyle/>
                  <a:p>
                    <a:fld id="{82E3EEF3-E82F-440E-83E2-9E2DC23D1F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0-4AD7-4CF1-A9AE-C60E0A2F94BD}"/>
                </c:ext>
              </c:extLst>
            </c:dLbl>
            <c:dLbl>
              <c:idx val="459"/>
              <c:tx>
                <c:rich>
                  <a:bodyPr/>
                  <a:lstStyle/>
                  <a:p>
                    <a:fld id="{C805C11D-8353-4D84-B120-970EFB96AD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1-4AD7-4CF1-A9AE-C60E0A2F94BD}"/>
                </c:ext>
              </c:extLst>
            </c:dLbl>
            <c:dLbl>
              <c:idx val="460"/>
              <c:tx>
                <c:rich>
                  <a:bodyPr/>
                  <a:lstStyle/>
                  <a:p>
                    <a:fld id="{CBD6DF3C-BE47-40FA-BB9F-14FD194366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2-4AD7-4CF1-A9AE-C60E0A2F94BD}"/>
                </c:ext>
              </c:extLst>
            </c:dLbl>
            <c:dLbl>
              <c:idx val="461"/>
              <c:tx>
                <c:rich>
                  <a:bodyPr/>
                  <a:lstStyle/>
                  <a:p>
                    <a:fld id="{3F124825-9BB5-4B9C-8957-48C37DE799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3-4AD7-4CF1-A9AE-C60E0A2F94BD}"/>
                </c:ext>
              </c:extLst>
            </c:dLbl>
            <c:dLbl>
              <c:idx val="462"/>
              <c:tx>
                <c:rich>
                  <a:bodyPr/>
                  <a:lstStyle/>
                  <a:p>
                    <a:fld id="{5F1F49B2-FF53-4C87-8D1F-47896DB689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4-4AD7-4CF1-A9AE-C60E0A2F94BD}"/>
                </c:ext>
              </c:extLst>
            </c:dLbl>
            <c:dLbl>
              <c:idx val="463"/>
              <c:tx>
                <c:rich>
                  <a:bodyPr/>
                  <a:lstStyle/>
                  <a:p>
                    <a:fld id="{F2D74C31-33B5-4018-AD25-9DCA713B3D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5-4AD7-4CF1-A9AE-C60E0A2F94BD}"/>
                </c:ext>
              </c:extLst>
            </c:dLbl>
            <c:dLbl>
              <c:idx val="464"/>
              <c:tx>
                <c:rich>
                  <a:bodyPr/>
                  <a:lstStyle/>
                  <a:p>
                    <a:fld id="{3FBF4552-2E8E-4589-8DB0-16B537A82C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6-4AD7-4CF1-A9AE-C60E0A2F94BD}"/>
                </c:ext>
              </c:extLst>
            </c:dLbl>
            <c:dLbl>
              <c:idx val="465"/>
              <c:tx>
                <c:rich>
                  <a:bodyPr/>
                  <a:lstStyle/>
                  <a:p>
                    <a:fld id="{E6934E12-3D96-4EA1-9557-6C37144D00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7-4AD7-4CF1-A9AE-C60E0A2F94BD}"/>
                </c:ext>
              </c:extLst>
            </c:dLbl>
            <c:dLbl>
              <c:idx val="466"/>
              <c:tx>
                <c:rich>
                  <a:bodyPr/>
                  <a:lstStyle/>
                  <a:p>
                    <a:fld id="{E543E442-14E4-4F00-BE43-F91517F178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8-4AD7-4CF1-A9AE-C60E0A2F94BD}"/>
                </c:ext>
              </c:extLst>
            </c:dLbl>
            <c:dLbl>
              <c:idx val="467"/>
              <c:tx>
                <c:rich>
                  <a:bodyPr/>
                  <a:lstStyle/>
                  <a:p>
                    <a:fld id="{107EB45D-E651-4AB0-B2DB-C629D84D0A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9-4AD7-4CF1-A9AE-C60E0A2F94BD}"/>
                </c:ext>
              </c:extLst>
            </c:dLbl>
            <c:dLbl>
              <c:idx val="468"/>
              <c:tx>
                <c:rich>
                  <a:bodyPr/>
                  <a:lstStyle/>
                  <a:p>
                    <a:fld id="{10026507-A571-4574-B919-3D571531B9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A-4AD7-4CF1-A9AE-C60E0A2F94BD}"/>
                </c:ext>
              </c:extLst>
            </c:dLbl>
            <c:dLbl>
              <c:idx val="469"/>
              <c:tx>
                <c:rich>
                  <a:bodyPr/>
                  <a:lstStyle/>
                  <a:p>
                    <a:fld id="{D6F01877-C69E-4426-8AC5-8CB66EA16A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B-4AD7-4CF1-A9AE-C60E0A2F94BD}"/>
                </c:ext>
              </c:extLst>
            </c:dLbl>
            <c:dLbl>
              <c:idx val="470"/>
              <c:tx>
                <c:rich>
                  <a:bodyPr/>
                  <a:lstStyle/>
                  <a:p>
                    <a:fld id="{7D4F7059-11CC-4500-8441-0D3E6C77B9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C-4AD7-4CF1-A9AE-C60E0A2F94BD}"/>
                </c:ext>
              </c:extLst>
            </c:dLbl>
            <c:dLbl>
              <c:idx val="471"/>
              <c:tx>
                <c:rich>
                  <a:bodyPr/>
                  <a:lstStyle/>
                  <a:p>
                    <a:fld id="{038FD076-29FC-4E53-BC43-D4BF391CF0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D-4AD7-4CF1-A9AE-C60E0A2F94BD}"/>
                </c:ext>
              </c:extLst>
            </c:dLbl>
            <c:dLbl>
              <c:idx val="472"/>
              <c:tx>
                <c:rich>
                  <a:bodyPr/>
                  <a:lstStyle/>
                  <a:p>
                    <a:fld id="{81307D85-F480-4C77-99E0-7256D6CE6A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E-4AD7-4CF1-A9AE-C60E0A2F94BD}"/>
                </c:ext>
              </c:extLst>
            </c:dLbl>
            <c:dLbl>
              <c:idx val="473"/>
              <c:tx>
                <c:rich>
                  <a:bodyPr/>
                  <a:lstStyle/>
                  <a:p>
                    <a:fld id="{4418B56B-4022-4B94-9150-84F04120B2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F-4AD7-4CF1-A9AE-C60E0A2F94BD}"/>
                </c:ext>
              </c:extLst>
            </c:dLbl>
            <c:dLbl>
              <c:idx val="474"/>
              <c:tx>
                <c:rich>
                  <a:bodyPr/>
                  <a:lstStyle/>
                  <a:p>
                    <a:fld id="{39FBAF76-0891-44AC-8319-B978B353BA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0-4AD7-4CF1-A9AE-C60E0A2F94BD}"/>
                </c:ext>
              </c:extLst>
            </c:dLbl>
            <c:dLbl>
              <c:idx val="475"/>
              <c:tx>
                <c:rich>
                  <a:bodyPr/>
                  <a:lstStyle/>
                  <a:p>
                    <a:fld id="{06B1B32F-CF58-4610-A6FB-40D525F6D3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1-4AD7-4CF1-A9AE-C60E0A2F94BD}"/>
                </c:ext>
              </c:extLst>
            </c:dLbl>
            <c:dLbl>
              <c:idx val="476"/>
              <c:tx>
                <c:rich>
                  <a:bodyPr/>
                  <a:lstStyle/>
                  <a:p>
                    <a:fld id="{C909A253-AD06-4DEF-96FE-AF1C89954B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2-4AD7-4CF1-A9AE-C60E0A2F94BD}"/>
                </c:ext>
              </c:extLst>
            </c:dLbl>
            <c:dLbl>
              <c:idx val="477"/>
              <c:tx>
                <c:rich>
                  <a:bodyPr/>
                  <a:lstStyle/>
                  <a:p>
                    <a:fld id="{472A9A48-CF30-4350-8211-A412093E5E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3-4AD7-4CF1-A9AE-C60E0A2F94BD}"/>
                </c:ext>
              </c:extLst>
            </c:dLbl>
            <c:dLbl>
              <c:idx val="478"/>
              <c:tx>
                <c:rich>
                  <a:bodyPr/>
                  <a:lstStyle/>
                  <a:p>
                    <a:fld id="{D37B40AC-55E6-44A2-AA60-B71A1F3BA1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4-4AD7-4CF1-A9AE-C60E0A2F94BD}"/>
                </c:ext>
              </c:extLst>
            </c:dLbl>
            <c:dLbl>
              <c:idx val="479"/>
              <c:tx>
                <c:rich>
                  <a:bodyPr/>
                  <a:lstStyle/>
                  <a:p>
                    <a:fld id="{FAE7F4B0-E863-4712-AE63-F948278552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5-4AD7-4CF1-A9AE-C60E0A2F94BD}"/>
                </c:ext>
              </c:extLst>
            </c:dLbl>
            <c:dLbl>
              <c:idx val="480"/>
              <c:tx>
                <c:rich>
                  <a:bodyPr/>
                  <a:lstStyle/>
                  <a:p>
                    <a:fld id="{EEA8695A-14CA-4710-A15F-8E881DE406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6-4AD7-4CF1-A9AE-C60E0A2F94BD}"/>
                </c:ext>
              </c:extLst>
            </c:dLbl>
            <c:dLbl>
              <c:idx val="481"/>
              <c:tx>
                <c:rich>
                  <a:bodyPr/>
                  <a:lstStyle/>
                  <a:p>
                    <a:fld id="{552E5D47-7F3A-49CB-BA2C-B01F5E1AE9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7-4AD7-4CF1-A9AE-C60E0A2F94BD}"/>
                </c:ext>
              </c:extLst>
            </c:dLbl>
            <c:dLbl>
              <c:idx val="482"/>
              <c:tx>
                <c:rich>
                  <a:bodyPr/>
                  <a:lstStyle/>
                  <a:p>
                    <a:fld id="{9B30DB96-2F8F-4933-B6C5-2FE57F5C00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8-4AD7-4CF1-A9AE-C60E0A2F94BD}"/>
                </c:ext>
              </c:extLst>
            </c:dLbl>
            <c:dLbl>
              <c:idx val="483"/>
              <c:tx>
                <c:rich>
                  <a:bodyPr/>
                  <a:lstStyle/>
                  <a:p>
                    <a:fld id="{D436D9AC-5901-4EF5-97F9-1BB61DB280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9-4AD7-4CF1-A9AE-C60E0A2F94BD}"/>
                </c:ext>
              </c:extLst>
            </c:dLbl>
            <c:dLbl>
              <c:idx val="484"/>
              <c:tx>
                <c:rich>
                  <a:bodyPr/>
                  <a:lstStyle/>
                  <a:p>
                    <a:fld id="{20FA50AB-98F3-44FA-A8B0-D0CF823A51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A-4AD7-4CF1-A9AE-C60E0A2F94BD}"/>
                </c:ext>
              </c:extLst>
            </c:dLbl>
            <c:dLbl>
              <c:idx val="485"/>
              <c:tx>
                <c:rich>
                  <a:bodyPr/>
                  <a:lstStyle/>
                  <a:p>
                    <a:fld id="{229B2E40-6BD4-46A8-98F2-41B913833F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B-4AD7-4CF1-A9AE-C60E0A2F94BD}"/>
                </c:ext>
              </c:extLst>
            </c:dLbl>
            <c:dLbl>
              <c:idx val="486"/>
              <c:tx>
                <c:rich>
                  <a:bodyPr/>
                  <a:lstStyle/>
                  <a:p>
                    <a:fld id="{8BEF6E4C-5898-40C2-BD2E-5722481B4B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C-4AD7-4CF1-A9AE-C60E0A2F94BD}"/>
                </c:ext>
              </c:extLst>
            </c:dLbl>
            <c:dLbl>
              <c:idx val="487"/>
              <c:tx>
                <c:rich>
                  <a:bodyPr/>
                  <a:lstStyle/>
                  <a:p>
                    <a:fld id="{B9953CCA-A1A7-48ED-9918-7D744B0DE8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D-4AD7-4CF1-A9AE-C60E0A2F94BD}"/>
                </c:ext>
              </c:extLst>
            </c:dLbl>
            <c:dLbl>
              <c:idx val="488"/>
              <c:tx>
                <c:rich>
                  <a:bodyPr/>
                  <a:lstStyle/>
                  <a:p>
                    <a:fld id="{ACCFA164-F94E-479A-8B84-7CAAEFA802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E-4AD7-4CF1-A9AE-C60E0A2F94BD}"/>
                </c:ext>
              </c:extLst>
            </c:dLbl>
            <c:dLbl>
              <c:idx val="489"/>
              <c:tx>
                <c:rich>
                  <a:bodyPr/>
                  <a:lstStyle/>
                  <a:p>
                    <a:fld id="{E94C3E18-BC4F-4799-B691-B957C3ED12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F-4AD7-4CF1-A9AE-C60E0A2F94BD}"/>
                </c:ext>
              </c:extLst>
            </c:dLbl>
            <c:dLbl>
              <c:idx val="490"/>
              <c:tx>
                <c:rich>
                  <a:bodyPr/>
                  <a:lstStyle/>
                  <a:p>
                    <a:fld id="{335E1CFD-DB44-4F42-BEC6-D94E309C94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0-4AD7-4CF1-A9AE-C60E0A2F94BD}"/>
                </c:ext>
              </c:extLst>
            </c:dLbl>
            <c:dLbl>
              <c:idx val="491"/>
              <c:tx>
                <c:rich>
                  <a:bodyPr/>
                  <a:lstStyle/>
                  <a:p>
                    <a:fld id="{AB1DACF0-DAE8-41B9-BE7C-44EB47DF2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1-4AD7-4CF1-A9AE-C60E0A2F94BD}"/>
                </c:ext>
              </c:extLst>
            </c:dLbl>
            <c:dLbl>
              <c:idx val="492"/>
              <c:tx>
                <c:rich>
                  <a:bodyPr/>
                  <a:lstStyle/>
                  <a:p>
                    <a:fld id="{D3D6D590-C778-4A6E-BA9F-69EC85B794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2-4AD7-4CF1-A9AE-C60E0A2F94BD}"/>
                </c:ext>
              </c:extLst>
            </c:dLbl>
            <c:dLbl>
              <c:idx val="493"/>
              <c:tx>
                <c:rich>
                  <a:bodyPr/>
                  <a:lstStyle/>
                  <a:p>
                    <a:fld id="{5F933EF2-1C89-4643-AD5F-9B58B931B2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3-4AD7-4CF1-A9AE-C60E0A2F94BD}"/>
                </c:ext>
              </c:extLst>
            </c:dLbl>
            <c:dLbl>
              <c:idx val="494"/>
              <c:tx>
                <c:rich>
                  <a:bodyPr/>
                  <a:lstStyle/>
                  <a:p>
                    <a:fld id="{050ED70C-AE38-4D54-9B21-4A2AB8DA5A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4-4AD7-4CF1-A9AE-C60E0A2F94BD}"/>
                </c:ext>
              </c:extLst>
            </c:dLbl>
            <c:dLbl>
              <c:idx val="495"/>
              <c:tx>
                <c:rich>
                  <a:bodyPr/>
                  <a:lstStyle/>
                  <a:p>
                    <a:fld id="{15C115A3-FF5E-405A-BFC8-28E27CC105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5-4AD7-4CF1-A9AE-C60E0A2F94BD}"/>
                </c:ext>
              </c:extLst>
            </c:dLbl>
            <c:dLbl>
              <c:idx val="496"/>
              <c:tx>
                <c:rich>
                  <a:bodyPr/>
                  <a:lstStyle/>
                  <a:p>
                    <a:fld id="{E72C3162-C15A-4E0B-BFC8-26E60E285A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6-4AD7-4CF1-A9AE-C60E0A2F94BD}"/>
                </c:ext>
              </c:extLst>
            </c:dLbl>
            <c:dLbl>
              <c:idx val="497"/>
              <c:tx>
                <c:rich>
                  <a:bodyPr/>
                  <a:lstStyle/>
                  <a:p>
                    <a:fld id="{3A0CD990-91A8-4DC7-B62A-3E82B08D2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7-4AD7-4CF1-A9AE-C60E0A2F94BD}"/>
                </c:ext>
              </c:extLst>
            </c:dLbl>
            <c:dLbl>
              <c:idx val="498"/>
              <c:tx>
                <c:rich>
                  <a:bodyPr/>
                  <a:lstStyle/>
                  <a:p>
                    <a:fld id="{2F2B0E2B-5C1F-494C-BD4D-7F292C32E9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8-4AD7-4CF1-A9AE-C60E0A2F94BD}"/>
                </c:ext>
              </c:extLst>
            </c:dLbl>
            <c:dLbl>
              <c:idx val="499"/>
              <c:tx>
                <c:rich>
                  <a:bodyPr/>
                  <a:lstStyle/>
                  <a:p>
                    <a:fld id="{88E1C5D1-6065-4684-8EA0-9C8491400C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9-4AD7-4CF1-A9AE-C60E0A2F94BD}"/>
                </c:ext>
              </c:extLst>
            </c:dLbl>
            <c:dLbl>
              <c:idx val="500"/>
              <c:tx>
                <c:rich>
                  <a:bodyPr/>
                  <a:lstStyle/>
                  <a:p>
                    <a:fld id="{CDE77330-80E6-45D7-9B99-E3543BA2B7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A-4AD7-4CF1-A9AE-C60E0A2F94BD}"/>
                </c:ext>
              </c:extLst>
            </c:dLbl>
            <c:dLbl>
              <c:idx val="501"/>
              <c:tx>
                <c:rich>
                  <a:bodyPr/>
                  <a:lstStyle/>
                  <a:p>
                    <a:fld id="{15314EC1-8882-4EAC-B280-5AAFDC41C2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B-4AD7-4CF1-A9AE-C60E0A2F94BD}"/>
                </c:ext>
              </c:extLst>
            </c:dLbl>
            <c:dLbl>
              <c:idx val="502"/>
              <c:tx>
                <c:rich>
                  <a:bodyPr/>
                  <a:lstStyle/>
                  <a:p>
                    <a:fld id="{97C381C3-8D95-4B98-B967-4F0A7D2A0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C-4AD7-4CF1-A9AE-C60E0A2F94BD}"/>
                </c:ext>
              </c:extLst>
            </c:dLbl>
            <c:dLbl>
              <c:idx val="503"/>
              <c:tx>
                <c:rich>
                  <a:bodyPr/>
                  <a:lstStyle/>
                  <a:p>
                    <a:fld id="{73C97ECC-12A3-44F5-9FB8-AA9106AEDE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D-4AD7-4CF1-A9AE-C60E0A2F94BD}"/>
                </c:ext>
              </c:extLst>
            </c:dLbl>
            <c:dLbl>
              <c:idx val="504"/>
              <c:tx>
                <c:rich>
                  <a:bodyPr/>
                  <a:lstStyle/>
                  <a:p>
                    <a:fld id="{B42FF4D9-97A8-4B55-8CCC-1CCCCF32C8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E-4AD7-4CF1-A9AE-C60E0A2F94BD}"/>
                </c:ext>
              </c:extLst>
            </c:dLbl>
            <c:dLbl>
              <c:idx val="505"/>
              <c:tx>
                <c:rich>
                  <a:bodyPr/>
                  <a:lstStyle/>
                  <a:p>
                    <a:fld id="{07EB9024-C26C-4E04-968D-95D857535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F-4AD7-4CF1-A9AE-C60E0A2F94BD}"/>
                </c:ext>
              </c:extLst>
            </c:dLbl>
            <c:dLbl>
              <c:idx val="506"/>
              <c:tx>
                <c:rich>
                  <a:bodyPr/>
                  <a:lstStyle/>
                  <a:p>
                    <a:fld id="{DA7C6388-2652-4425-8BC1-66179D8994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0-4AD7-4CF1-A9AE-C60E0A2F94BD}"/>
                </c:ext>
              </c:extLst>
            </c:dLbl>
            <c:dLbl>
              <c:idx val="507"/>
              <c:tx>
                <c:rich>
                  <a:bodyPr/>
                  <a:lstStyle/>
                  <a:p>
                    <a:fld id="{AB0B95F5-B3F3-4CC8-81A4-2C7BBEEEA1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1-4AD7-4CF1-A9AE-C60E0A2F94BD}"/>
                </c:ext>
              </c:extLst>
            </c:dLbl>
            <c:dLbl>
              <c:idx val="508"/>
              <c:tx>
                <c:rich>
                  <a:bodyPr/>
                  <a:lstStyle/>
                  <a:p>
                    <a:fld id="{989834C6-0954-4A5F-BB0D-F8C7B5CBD1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2-4AD7-4CF1-A9AE-C60E0A2F94BD}"/>
                </c:ext>
              </c:extLst>
            </c:dLbl>
            <c:dLbl>
              <c:idx val="509"/>
              <c:tx>
                <c:rich>
                  <a:bodyPr/>
                  <a:lstStyle/>
                  <a:p>
                    <a:fld id="{A962AAAD-4466-4D4D-AE4F-9B6C636123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3-4AD7-4CF1-A9AE-C60E0A2F94BD}"/>
                </c:ext>
              </c:extLst>
            </c:dLbl>
            <c:dLbl>
              <c:idx val="510"/>
              <c:tx>
                <c:rich>
                  <a:bodyPr/>
                  <a:lstStyle/>
                  <a:p>
                    <a:fld id="{F65266CD-7BC0-4775-9A2F-C199F13AF4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4-4AD7-4CF1-A9AE-C60E0A2F94BD}"/>
                </c:ext>
              </c:extLst>
            </c:dLbl>
            <c:dLbl>
              <c:idx val="511"/>
              <c:tx>
                <c:rich>
                  <a:bodyPr/>
                  <a:lstStyle/>
                  <a:p>
                    <a:fld id="{99ED2D01-A34F-4C27-BB06-7A01E35F3A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5-4AD7-4CF1-A9AE-C60E0A2F94BD}"/>
                </c:ext>
              </c:extLst>
            </c:dLbl>
            <c:dLbl>
              <c:idx val="512"/>
              <c:tx>
                <c:rich>
                  <a:bodyPr/>
                  <a:lstStyle/>
                  <a:p>
                    <a:fld id="{DAA78308-63A8-4FE5-893F-2BE4081EDC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6-4AD7-4CF1-A9AE-C60E0A2F94BD}"/>
                </c:ext>
              </c:extLst>
            </c:dLbl>
            <c:dLbl>
              <c:idx val="513"/>
              <c:tx>
                <c:rich>
                  <a:bodyPr/>
                  <a:lstStyle/>
                  <a:p>
                    <a:fld id="{33CAA3B9-3F87-4F97-9C9D-01EC1C586E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7-4AD7-4CF1-A9AE-C60E0A2F94BD}"/>
                </c:ext>
              </c:extLst>
            </c:dLbl>
            <c:dLbl>
              <c:idx val="514"/>
              <c:tx>
                <c:rich>
                  <a:bodyPr/>
                  <a:lstStyle/>
                  <a:p>
                    <a:fld id="{6687E5A1-A788-46D9-9D1F-1C4539ABD6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8-4AD7-4CF1-A9AE-C60E0A2F94BD}"/>
                </c:ext>
              </c:extLst>
            </c:dLbl>
            <c:dLbl>
              <c:idx val="515"/>
              <c:tx>
                <c:rich>
                  <a:bodyPr/>
                  <a:lstStyle/>
                  <a:p>
                    <a:fld id="{85F10CD6-40DB-4024-9972-3690B0C39D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9-4AD7-4CF1-A9AE-C60E0A2F94BD}"/>
                </c:ext>
              </c:extLst>
            </c:dLbl>
            <c:dLbl>
              <c:idx val="516"/>
              <c:tx>
                <c:rich>
                  <a:bodyPr/>
                  <a:lstStyle/>
                  <a:p>
                    <a:fld id="{9603FED0-0191-4E5D-968F-4BE64943DD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A-4AD7-4CF1-A9AE-C60E0A2F94BD}"/>
                </c:ext>
              </c:extLst>
            </c:dLbl>
            <c:dLbl>
              <c:idx val="517"/>
              <c:tx>
                <c:rich>
                  <a:bodyPr/>
                  <a:lstStyle/>
                  <a:p>
                    <a:fld id="{E210B2D8-06DA-4982-AC21-49EC6F7D62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B-4AD7-4CF1-A9AE-C60E0A2F94BD}"/>
                </c:ext>
              </c:extLst>
            </c:dLbl>
            <c:dLbl>
              <c:idx val="518"/>
              <c:tx>
                <c:rich>
                  <a:bodyPr/>
                  <a:lstStyle/>
                  <a:p>
                    <a:fld id="{AA6FF6A5-64F2-41FB-A138-AE310DCB65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C-4AD7-4CF1-A9AE-C60E0A2F94BD}"/>
                </c:ext>
              </c:extLst>
            </c:dLbl>
            <c:dLbl>
              <c:idx val="519"/>
              <c:tx>
                <c:rich>
                  <a:bodyPr/>
                  <a:lstStyle/>
                  <a:p>
                    <a:fld id="{AA471E77-FE94-4517-AD38-66727E1EEC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D-4AD7-4CF1-A9AE-C60E0A2F94BD}"/>
                </c:ext>
              </c:extLst>
            </c:dLbl>
            <c:dLbl>
              <c:idx val="520"/>
              <c:tx>
                <c:rich>
                  <a:bodyPr/>
                  <a:lstStyle/>
                  <a:p>
                    <a:fld id="{22858210-BEB1-4D38-871F-D74239EE3F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E-4AD7-4CF1-A9AE-C60E0A2F94BD}"/>
                </c:ext>
              </c:extLst>
            </c:dLbl>
            <c:dLbl>
              <c:idx val="521"/>
              <c:tx>
                <c:rich>
                  <a:bodyPr/>
                  <a:lstStyle/>
                  <a:p>
                    <a:fld id="{88A2B880-FE68-431A-9AB2-4EB326A0BC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F-4AD7-4CF1-A9AE-C60E0A2F94BD}"/>
                </c:ext>
              </c:extLst>
            </c:dLbl>
            <c:dLbl>
              <c:idx val="522"/>
              <c:tx>
                <c:rich>
                  <a:bodyPr/>
                  <a:lstStyle/>
                  <a:p>
                    <a:fld id="{9A31A0E9-F8C4-41F4-B369-D7E431A2E4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0-4AD7-4CF1-A9AE-C60E0A2F94BD}"/>
                </c:ext>
              </c:extLst>
            </c:dLbl>
            <c:dLbl>
              <c:idx val="523"/>
              <c:tx>
                <c:rich>
                  <a:bodyPr/>
                  <a:lstStyle/>
                  <a:p>
                    <a:fld id="{3182F669-A56C-498F-8F33-D1F0DE8EF6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1-4AD7-4CF1-A9AE-C60E0A2F94BD}"/>
                </c:ext>
              </c:extLst>
            </c:dLbl>
            <c:dLbl>
              <c:idx val="524"/>
              <c:tx>
                <c:rich>
                  <a:bodyPr/>
                  <a:lstStyle/>
                  <a:p>
                    <a:fld id="{8BC318B4-8983-4478-A3DD-9D9C567D76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2-4AD7-4CF1-A9AE-C60E0A2F94BD}"/>
                </c:ext>
              </c:extLst>
            </c:dLbl>
            <c:dLbl>
              <c:idx val="525"/>
              <c:tx>
                <c:rich>
                  <a:bodyPr/>
                  <a:lstStyle/>
                  <a:p>
                    <a:fld id="{47BE0559-01B1-4C6E-AD8A-4011FA2F35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3-4AD7-4CF1-A9AE-C60E0A2F94BD}"/>
                </c:ext>
              </c:extLst>
            </c:dLbl>
            <c:dLbl>
              <c:idx val="526"/>
              <c:tx>
                <c:rich>
                  <a:bodyPr/>
                  <a:lstStyle/>
                  <a:p>
                    <a:fld id="{1B61964B-C444-4554-84D8-141F89891F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4-4AD7-4CF1-A9AE-C60E0A2F94BD}"/>
                </c:ext>
              </c:extLst>
            </c:dLbl>
            <c:dLbl>
              <c:idx val="527"/>
              <c:tx>
                <c:rich>
                  <a:bodyPr/>
                  <a:lstStyle/>
                  <a:p>
                    <a:fld id="{C06F2481-9AFA-42DF-A47A-7CD1BE7218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5-4AD7-4CF1-A9AE-C60E0A2F94BD}"/>
                </c:ext>
              </c:extLst>
            </c:dLbl>
            <c:dLbl>
              <c:idx val="528"/>
              <c:tx>
                <c:rich>
                  <a:bodyPr/>
                  <a:lstStyle/>
                  <a:p>
                    <a:fld id="{9C4567BE-DFC5-4D61-A9BD-38486AAAD2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6-4AD7-4CF1-A9AE-C60E0A2F94BD}"/>
                </c:ext>
              </c:extLst>
            </c:dLbl>
            <c:dLbl>
              <c:idx val="529"/>
              <c:tx>
                <c:rich>
                  <a:bodyPr/>
                  <a:lstStyle/>
                  <a:p>
                    <a:fld id="{28D9527B-D498-4E54-BC20-69F1E8F6BA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7-4AD7-4CF1-A9AE-C60E0A2F94BD}"/>
                </c:ext>
              </c:extLst>
            </c:dLbl>
            <c:dLbl>
              <c:idx val="530"/>
              <c:tx>
                <c:rich>
                  <a:bodyPr/>
                  <a:lstStyle/>
                  <a:p>
                    <a:fld id="{004269F5-4413-4156-9A75-E7C8B7D73F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8-4AD7-4CF1-A9AE-C60E0A2F94BD}"/>
                </c:ext>
              </c:extLst>
            </c:dLbl>
            <c:dLbl>
              <c:idx val="531"/>
              <c:tx>
                <c:rich>
                  <a:bodyPr/>
                  <a:lstStyle/>
                  <a:p>
                    <a:fld id="{A254AE76-3FF1-4AEF-A319-B129C2FAA8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9-4AD7-4CF1-A9AE-C60E0A2F94BD}"/>
                </c:ext>
              </c:extLst>
            </c:dLbl>
            <c:dLbl>
              <c:idx val="532"/>
              <c:tx>
                <c:rich>
                  <a:bodyPr/>
                  <a:lstStyle/>
                  <a:p>
                    <a:fld id="{9B62701B-22D2-4B7B-A6B8-E6BDCE45E6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A-4AD7-4CF1-A9AE-C60E0A2F94BD}"/>
                </c:ext>
              </c:extLst>
            </c:dLbl>
            <c:dLbl>
              <c:idx val="533"/>
              <c:tx>
                <c:rich>
                  <a:bodyPr/>
                  <a:lstStyle/>
                  <a:p>
                    <a:fld id="{1012431C-0B66-4279-9BDF-F4288200E8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B-4AD7-4CF1-A9AE-C60E0A2F94BD}"/>
                </c:ext>
              </c:extLst>
            </c:dLbl>
            <c:dLbl>
              <c:idx val="534"/>
              <c:tx>
                <c:rich>
                  <a:bodyPr/>
                  <a:lstStyle/>
                  <a:p>
                    <a:fld id="{11B764BA-F1A6-45CC-A505-957C977CAE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C-4AD7-4CF1-A9AE-C60E0A2F94BD}"/>
                </c:ext>
              </c:extLst>
            </c:dLbl>
            <c:dLbl>
              <c:idx val="535"/>
              <c:tx>
                <c:rich>
                  <a:bodyPr/>
                  <a:lstStyle/>
                  <a:p>
                    <a:fld id="{1B9267BA-0A6D-458E-BE21-7E6780A26C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D-4AD7-4CF1-A9AE-C60E0A2F94BD}"/>
                </c:ext>
              </c:extLst>
            </c:dLbl>
            <c:dLbl>
              <c:idx val="536"/>
              <c:tx>
                <c:rich>
                  <a:bodyPr/>
                  <a:lstStyle/>
                  <a:p>
                    <a:fld id="{2BF4F7E9-D04A-469D-ABE8-D5CA3770DB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E-4AD7-4CF1-A9AE-C60E0A2F94BD}"/>
                </c:ext>
              </c:extLst>
            </c:dLbl>
            <c:dLbl>
              <c:idx val="537"/>
              <c:tx>
                <c:rich>
                  <a:bodyPr/>
                  <a:lstStyle/>
                  <a:p>
                    <a:fld id="{08EC858C-1524-4DAB-9340-6683978F4B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F-4AD7-4CF1-A9AE-C60E0A2F94BD}"/>
                </c:ext>
              </c:extLst>
            </c:dLbl>
            <c:dLbl>
              <c:idx val="538"/>
              <c:tx>
                <c:rich>
                  <a:bodyPr/>
                  <a:lstStyle/>
                  <a:p>
                    <a:fld id="{DB94AB3A-3FE3-4E2A-99F0-700A5406D7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0-4AD7-4CF1-A9AE-C60E0A2F94BD}"/>
                </c:ext>
              </c:extLst>
            </c:dLbl>
            <c:dLbl>
              <c:idx val="539"/>
              <c:tx>
                <c:rich>
                  <a:bodyPr/>
                  <a:lstStyle/>
                  <a:p>
                    <a:fld id="{6C7098CA-D8F5-45E9-ADF4-A1E202A768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1-4AD7-4CF1-A9AE-C60E0A2F94BD}"/>
                </c:ext>
              </c:extLst>
            </c:dLbl>
            <c:dLbl>
              <c:idx val="540"/>
              <c:tx>
                <c:rich>
                  <a:bodyPr/>
                  <a:lstStyle/>
                  <a:p>
                    <a:fld id="{6C2C2B53-62A7-4DC8-BDD7-362532DABE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2-4AD7-4CF1-A9AE-C60E0A2F94BD}"/>
                </c:ext>
              </c:extLst>
            </c:dLbl>
            <c:dLbl>
              <c:idx val="541"/>
              <c:tx>
                <c:rich>
                  <a:bodyPr/>
                  <a:lstStyle/>
                  <a:p>
                    <a:fld id="{590D2EFA-D587-4183-9CFA-44595B1E33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3-4AD7-4CF1-A9AE-C60E0A2F94BD}"/>
                </c:ext>
              </c:extLst>
            </c:dLbl>
            <c:dLbl>
              <c:idx val="542"/>
              <c:tx>
                <c:rich>
                  <a:bodyPr/>
                  <a:lstStyle/>
                  <a:p>
                    <a:fld id="{BD5C38D6-E5C4-426F-9B03-BDD1C3623E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4-4AD7-4CF1-A9AE-C60E0A2F94BD}"/>
                </c:ext>
              </c:extLst>
            </c:dLbl>
            <c:dLbl>
              <c:idx val="543"/>
              <c:tx>
                <c:rich>
                  <a:bodyPr/>
                  <a:lstStyle/>
                  <a:p>
                    <a:fld id="{CBAC4081-4D96-4803-BB89-2A6434561F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5-4AD7-4CF1-A9AE-C60E0A2F94BD}"/>
                </c:ext>
              </c:extLst>
            </c:dLbl>
            <c:dLbl>
              <c:idx val="544"/>
              <c:tx>
                <c:rich>
                  <a:bodyPr/>
                  <a:lstStyle/>
                  <a:p>
                    <a:fld id="{8F6CBDF6-8BF8-47D1-9EFB-6933DD7A21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6-4AD7-4CF1-A9AE-C60E0A2F94BD}"/>
                </c:ext>
              </c:extLst>
            </c:dLbl>
            <c:dLbl>
              <c:idx val="545"/>
              <c:tx>
                <c:rich>
                  <a:bodyPr/>
                  <a:lstStyle/>
                  <a:p>
                    <a:fld id="{502D1C4B-1847-452F-9947-616634E619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7-4AD7-4CF1-A9AE-C60E0A2F94BD}"/>
                </c:ext>
              </c:extLst>
            </c:dLbl>
            <c:dLbl>
              <c:idx val="546"/>
              <c:tx>
                <c:rich>
                  <a:bodyPr/>
                  <a:lstStyle/>
                  <a:p>
                    <a:fld id="{7514261C-24E6-4E73-BEDA-4FBCC1BDF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8-4AD7-4CF1-A9AE-C60E0A2F94BD}"/>
                </c:ext>
              </c:extLst>
            </c:dLbl>
            <c:dLbl>
              <c:idx val="547"/>
              <c:tx>
                <c:rich>
                  <a:bodyPr/>
                  <a:lstStyle/>
                  <a:p>
                    <a:fld id="{ABC1444E-1FD2-445C-A9E2-16BE0FBAFA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9-4AD7-4CF1-A9AE-C60E0A2F94BD}"/>
                </c:ext>
              </c:extLst>
            </c:dLbl>
            <c:dLbl>
              <c:idx val="548"/>
              <c:tx>
                <c:rich>
                  <a:bodyPr/>
                  <a:lstStyle/>
                  <a:p>
                    <a:fld id="{EE731A25-F9B2-4384-B707-229F5136F8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A-4AD7-4CF1-A9AE-C60E0A2F94BD}"/>
                </c:ext>
              </c:extLst>
            </c:dLbl>
            <c:dLbl>
              <c:idx val="549"/>
              <c:tx>
                <c:rich>
                  <a:bodyPr/>
                  <a:lstStyle/>
                  <a:p>
                    <a:fld id="{3D0E4BC6-450A-42D6-B9A5-77B843E0B1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B-4AD7-4CF1-A9AE-C60E0A2F94BD}"/>
                </c:ext>
              </c:extLst>
            </c:dLbl>
            <c:dLbl>
              <c:idx val="550"/>
              <c:tx>
                <c:rich>
                  <a:bodyPr/>
                  <a:lstStyle/>
                  <a:p>
                    <a:fld id="{A191C4B5-A9C4-4B9F-8A7E-974CD3B4F3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C-4AD7-4CF1-A9AE-C60E0A2F94BD}"/>
                </c:ext>
              </c:extLst>
            </c:dLbl>
            <c:dLbl>
              <c:idx val="551"/>
              <c:tx>
                <c:rich>
                  <a:bodyPr/>
                  <a:lstStyle/>
                  <a:p>
                    <a:fld id="{79805010-792A-45BC-B3C2-4C2AA2D987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D-4AD7-4CF1-A9AE-C60E0A2F94BD}"/>
                </c:ext>
              </c:extLst>
            </c:dLbl>
            <c:dLbl>
              <c:idx val="552"/>
              <c:tx>
                <c:rich>
                  <a:bodyPr/>
                  <a:lstStyle/>
                  <a:p>
                    <a:fld id="{7823B30F-404C-4E71-AA37-3217FFB10B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E-4AD7-4CF1-A9AE-C60E0A2F94BD}"/>
                </c:ext>
              </c:extLst>
            </c:dLbl>
            <c:dLbl>
              <c:idx val="553"/>
              <c:tx>
                <c:rich>
                  <a:bodyPr/>
                  <a:lstStyle/>
                  <a:p>
                    <a:fld id="{31DFDC30-57E2-480D-B0CB-3869372C14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F-4AD7-4CF1-A9AE-C60E0A2F94BD}"/>
                </c:ext>
              </c:extLst>
            </c:dLbl>
            <c:dLbl>
              <c:idx val="554"/>
              <c:tx>
                <c:rich>
                  <a:bodyPr/>
                  <a:lstStyle/>
                  <a:p>
                    <a:fld id="{F821E8B0-147A-40AE-9BE3-54B7C39CF6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0-4AD7-4CF1-A9AE-C60E0A2F94BD}"/>
                </c:ext>
              </c:extLst>
            </c:dLbl>
            <c:dLbl>
              <c:idx val="555"/>
              <c:tx>
                <c:rich>
                  <a:bodyPr/>
                  <a:lstStyle/>
                  <a:p>
                    <a:fld id="{18A96111-4EC5-4DEC-BFEF-2A888F9B1A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1-4AD7-4CF1-A9AE-C60E0A2F94BD}"/>
                </c:ext>
              </c:extLst>
            </c:dLbl>
            <c:dLbl>
              <c:idx val="556"/>
              <c:tx>
                <c:rich>
                  <a:bodyPr/>
                  <a:lstStyle/>
                  <a:p>
                    <a:fld id="{EF7AAA5F-0D46-4A50-BE54-E57D1A427E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2-4AD7-4CF1-A9AE-C60E0A2F94BD}"/>
                </c:ext>
              </c:extLst>
            </c:dLbl>
            <c:dLbl>
              <c:idx val="557"/>
              <c:tx>
                <c:rich>
                  <a:bodyPr/>
                  <a:lstStyle/>
                  <a:p>
                    <a:fld id="{F8BC1FC0-05DA-479C-93D8-A42A0A8081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3-4AD7-4CF1-A9AE-C60E0A2F94BD}"/>
                </c:ext>
              </c:extLst>
            </c:dLbl>
            <c:dLbl>
              <c:idx val="558"/>
              <c:tx>
                <c:rich>
                  <a:bodyPr/>
                  <a:lstStyle/>
                  <a:p>
                    <a:fld id="{916DF3C2-3A87-498D-BA12-75F7AC000E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4-4AD7-4CF1-A9AE-C60E0A2F94BD}"/>
                </c:ext>
              </c:extLst>
            </c:dLbl>
            <c:dLbl>
              <c:idx val="559"/>
              <c:tx>
                <c:rich>
                  <a:bodyPr/>
                  <a:lstStyle/>
                  <a:p>
                    <a:fld id="{835AC6F4-2A3E-4B4E-B835-8F3D4ED84A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5-4AD7-4CF1-A9AE-C60E0A2F94BD}"/>
                </c:ext>
              </c:extLst>
            </c:dLbl>
            <c:dLbl>
              <c:idx val="560"/>
              <c:tx>
                <c:rich>
                  <a:bodyPr/>
                  <a:lstStyle/>
                  <a:p>
                    <a:fld id="{B8DAFFA8-E819-4958-B2C9-D991DC0EAD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6-4AD7-4CF1-A9AE-C60E0A2F94BD}"/>
                </c:ext>
              </c:extLst>
            </c:dLbl>
            <c:dLbl>
              <c:idx val="561"/>
              <c:tx>
                <c:rich>
                  <a:bodyPr/>
                  <a:lstStyle/>
                  <a:p>
                    <a:fld id="{B5A2EEC6-42FF-49D8-99A4-28826A3F91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7-4AD7-4CF1-A9AE-C60E0A2F94BD}"/>
                </c:ext>
              </c:extLst>
            </c:dLbl>
            <c:dLbl>
              <c:idx val="562"/>
              <c:tx>
                <c:rich>
                  <a:bodyPr/>
                  <a:lstStyle/>
                  <a:p>
                    <a:fld id="{78AA92BC-7028-42B6-83D3-05D7DB4ACC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8-4AD7-4CF1-A9AE-C60E0A2F94BD}"/>
                </c:ext>
              </c:extLst>
            </c:dLbl>
            <c:dLbl>
              <c:idx val="563"/>
              <c:tx>
                <c:rich>
                  <a:bodyPr/>
                  <a:lstStyle/>
                  <a:p>
                    <a:fld id="{072060B9-331A-4FE5-9E43-496FC78F80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9-4AD7-4CF1-A9AE-C60E0A2F94BD}"/>
                </c:ext>
              </c:extLst>
            </c:dLbl>
            <c:dLbl>
              <c:idx val="564"/>
              <c:tx>
                <c:rich>
                  <a:bodyPr/>
                  <a:lstStyle/>
                  <a:p>
                    <a:fld id="{9E4ABCD5-7C7F-4E8D-B290-394592F6DA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A-4AD7-4CF1-A9AE-C60E0A2F94BD}"/>
                </c:ext>
              </c:extLst>
            </c:dLbl>
            <c:dLbl>
              <c:idx val="565"/>
              <c:tx>
                <c:rich>
                  <a:bodyPr/>
                  <a:lstStyle/>
                  <a:p>
                    <a:fld id="{10DC61B8-70C5-4C53-8AFE-C4BBE40013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B-4AD7-4CF1-A9AE-C60E0A2F94BD}"/>
                </c:ext>
              </c:extLst>
            </c:dLbl>
            <c:dLbl>
              <c:idx val="566"/>
              <c:tx>
                <c:rich>
                  <a:bodyPr/>
                  <a:lstStyle/>
                  <a:p>
                    <a:fld id="{E2972109-792C-42F7-9AEF-734F7C88C2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C-4AD7-4CF1-A9AE-C60E0A2F94BD}"/>
                </c:ext>
              </c:extLst>
            </c:dLbl>
            <c:dLbl>
              <c:idx val="567"/>
              <c:tx>
                <c:rich>
                  <a:bodyPr/>
                  <a:lstStyle/>
                  <a:p>
                    <a:fld id="{D7A53D4D-1F22-4C22-A4AA-E901A3B600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D-4AD7-4CF1-A9AE-C60E0A2F94BD}"/>
                </c:ext>
              </c:extLst>
            </c:dLbl>
            <c:dLbl>
              <c:idx val="568"/>
              <c:tx>
                <c:rich>
                  <a:bodyPr/>
                  <a:lstStyle/>
                  <a:p>
                    <a:fld id="{799B77BD-9C44-446E-8CB9-4B552F5A23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E-4AD7-4CF1-A9AE-C60E0A2F94BD}"/>
                </c:ext>
              </c:extLst>
            </c:dLbl>
            <c:dLbl>
              <c:idx val="569"/>
              <c:tx>
                <c:rich>
                  <a:bodyPr/>
                  <a:lstStyle/>
                  <a:p>
                    <a:fld id="{5C7CC0BC-D8D4-4EED-A616-0F1B697B4E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F-4AD7-4CF1-A9AE-C60E0A2F94BD}"/>
                </c:ext>
              </c:extLst>
            </c:dLbl>
            <c:dLbl>
              <c:idx val="570"/>
              <c:tx>
                <c:rich>
                  <a:bodyPr/>
                  <a:lstStyle/>
                  <a:p>
                    <a:fld id="{6E7631FA-38F1-474D-BDE4-9A7DE62492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0-4AD7-4CF1-A9AE-C60E0A2F94BD}"/>
                </c:ext>
              </c:extLst>
            </c:dLbl>
            <c:dLbl>
              <c:idx val="571"/>
              <c:tx>
                <c:rich>
                  <a:bodyPr/>
                  <a:lstStyle/>
                  <a:p>
                    <a:fld id="{C7E8F4A2-53C0-4BEC-9490-C635E4A95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1-4AD7-4CF1-A9AE-C60E0A2F94BD}"/>
                </c:ext>
              </c:extLst>
            </c:dLbl>
            <c:dLbl>
              <c:idx val="572"/>
              <c:tx>
                <c:rich>
                  <a:bodyPr/>
                  <a:lstStyle/>
                  <a:p>
                    <a:fld id="{77E8DA99-8EE5-424A-9924-EB5613B3E9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2-4AD7-4CF1-A9AE-C60E0A2F94BD}"/>
                </c:ext>
              </c:extLst>
            </c:dLbl>
            <c:dLbl>
              <c:idx val="573"/>
              <c:tx>
                <c:rich>
                  <a:bodyPr/>
                  <a:lstStyle/>
                  <a:p>
                    <a:fld id="{1FD0F642-6BE2-4614-B808-7AF994F491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3-4AD7-4CF1-A9AE-C60E0A2F94BD}"/>
                </c:ext>
              </c:extLst>
            </c:dLbl>
            <c:dLbl>
              <c:idx val="574"/>
              <c:tx>
                <c:rich>
                  <a:bodyPr/>
                  <a:lstStyle/>
                  <a:p>
                    <a:fld id="{E8AA9013-01C5-43D6-B131-66D82FDEA8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4-4AD7-4CF1-A9AE-C60E0A2F94BD}"/>
                </c:ext>
              </c:extLst>
            </c:dLbl>
            <c:dLbl>
              <c:idx val="575"/>
              <c:tx>
                <c:rich>
                  <a:bodyPr/>
                  <a:lstStyle/>
                  <a:p>
                    <a:fld id="{099CCB5A-BC78-4ACB-8BC1-8F3D751E33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5-4AD7-4CF1-A9AE-C60E0A2F94BD}"/>
                </c:ext>
              </c:extLst>
            </c:dLbl>
            <c:dLbl>
              <c:idx val="576"/>
              <c:tx>
                <c:rich>
                  <a:bodyPr/>
                  <a:lstStyle/>
                  <a:p>
                    <a:fld id="{743EEE4A-4480-44AB-B642-19270D9900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6-4AD7-4CF1-A9AE-C60E0A2F94BD}"/>
                </c:ext>
              </c:extLst>
            </c:dLbl>
            <c:dLbl>
              <c:idx val="577"/>
              <c:tx>
                <c:rich>
                  <a:bodyPr/>
                  <a:lstStyle/>
                  <a:p>
                    <a:fld id="{07EEE7EF-BF88-4732-8CC0-F72CD5B1E5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7-4AD7-4CF1-A9AE-C60E0A2F94BD}"/>
                </c:ext>
              </c:extLst>
            </c:dLbl>
            <c:dLbl>
              <c:idx val="578"/>
              <c:tx>
                <c:rich>
                  <a:bodyPr/>
                  <a:lstStyle/>
                  <a:p>
                    <a:fld id="{37B79AA3-D36F-42F1-8528-D1C3A30D04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8-4AD7-4CF1-A9AE-C60E0A2F94BD}"/>
                </c:ext>
              </c:extLst>
            </c:dLbl>
            <c:dLbl>
              <c:idx val="579"/>
              <c:tx>
                <c:rich>
                  <a:bodyPr/>
                  <a:lstStyle/>
                  <a:p>
                    <a:fld id="{21733445-1E30-44CD-A7D8-7BD117AF09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9-4AD7-4CF1-A9AE-C60E0A2F94BD}"/>
                </c:ext>
              </c:extLst>
            </c:dLbl>
            <c:dLbl>
              <c:idx val="580"/>
              <c:tx>
                <c:rich>
                  <a:bodyPr/>
                  <a:lstStyle/>
                  <a:p>
                    <a:fld id="{ECAB9800-B464-4933-B858-6373DE9E0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A-4AD7-4CF1-A9AE-C60E0A2F94BD}"/>
                </c:ext>
              </c:extLst>
            </c:dLbl>
            <c:dLbl>
              <c:idx val="581"/>
              <c:tx>
                <c:rich>
                  <a:bodyPr/>
                  <a:lstStyle/>
                  <a:p>
                    <a:fld id="{6AE0E0E1-3AE3-46FF-911E-99391E880B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B-4AD7-4CF1-A9AE-C60E0A2F94BD}"/>
                </c:ext>
              </c:extLst>
            </c:dLbl>
            <c:dLbl>
              <c:idx val="582"/>
              <c:tx>
                <c:rich>
                  <a:bodyPr/>
                  <a:lstStyle/>
                  <a:p>
                    <a:fld id="{B2361A01-2B66-4F25-942B-6FA6FEC82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C-4AD7-4CF1-A9AE-C60E0A2F94BD}"/>
                </c:ext>
              </c:extLst>
            </c:dLbl>
            <c:dLbl>
              <c:idx val="583"/>
              <c:tx>
                <c:rich>
                  <a:bodyPr/>
                  <a:lstStyle/>
                  <a:p>
                    <a:fld id="{05F913B0-0D6B-4F78-9BFA-2F0CA46E3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D-4AD7-4CF1-A9AE-C60E0A2F94BD}"/>
                </c:ext>
              </c:extLst>
            </c:dLbl>
            <c:dLbl>
              <c:idx val="584"/>
              <c:tx>
                <c:rich>
                  <a:bodyPr/>
                  <a:lstStyle/>
                  <a:p>
                    <a:fld id="{E44EAF17-3672-4B74-BBE1-C51E21001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E-4AD7-4CF1-A9AE-C60E0A2F94BD}"/>
                </c:ext>
              </c:extLst>
            </c:dLbl>
            <c:dLbl>
              <c:idx val="585"/>
              <c:tx>
                <c:rich>
                  <a:bodyPr/>
                  <a:lstStyle/>
                  <a:p>
                    <a:fld id="{499A87B9-9997-48ED-97B5-F860788A3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F-4AD7-4CF1-A9AE-C60E0A2F94BD}"/>
                </c:ext>
              </c:extLst>
            </c:dLbl>
            <c:dLbl>
              <c:idx val="586"/>
              <c:tx>
                <c:rich>
                  <a:bodyPr/>
                  <a:lstStyle/>
                  <a:p>
                    <a:fld id="{51C772AB-93DD-41B7-9E90-5772B22D92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0-4AD7-4CF1-A9AE-C60E0A2F94BD}"/>
                </c:ext>
              </c:extLst>
            </c:dLbl>
            <c:dLbl>
              <c:idx val="587"/>
              <c:tx>
                <c:rich>
                  <a:bodyPr/>
                  <a:lstStyle/>
                  <a:p>
                    <a:fld id="{4496BF01-33F4-4631-AF9C-EFECBCF074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1-4AD7-4CF1-A9AE-C60E0A2F94BD}"/>
                </c:ext>
              </c:extLst>
            </c:dLbl>
            <c:dLbl>
              <c:idx val="588"/>
              <c:tx>
                <c:rich>
                  <a:bodyPr/>
                  <a:lstStyle/>
                  <a:p>
                    <a:fld id="{329DD4BD-F3F1-4130-A153-DFC7C74C46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2-4AD7-4CF1-A9AE-C60E0A2F94BD}"/>
                </c:ext>
              </c:extLst>
            </c:dLbl>
            <c:dLbl>
              <c:idx val="589"/>
              <c:tx>
                <c:rich>
                  <a:bodyPr/>
                  <a:lstStyle/>
                  <a:p>
                    <a:fld id="{54D90913-15C0-4E9A-A006-902D964D2F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3-4AD7-4CF1-A9AE-C60E0A2F94BD}"/>
                </c:ext>
              </c:extLst>
            </c:dLbl>
            <c:dLbl>
              <c:idx val="590"/>
              <c:tx>
                <c:rich>
                  <a:bodyPr/>
                  <a:lstStyle/>
                  <a:p>
                    <a:fld id="{CB5B169E-2A11-43BE-8E3C-E8F91A2CC1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4-4AD7-4CF1-A9AE-C60E0A2F94BD}"/>
                </c:ext>
              </c:extLst>
            </c:dLbl>
            <c:dLbl>
              <c:idx val="591"/>
              <c:tx>
                <c:rich>
                  <a:bodyPr/>
                  <a:lstStyle/>
                  <a:p>
                    <a:fld id="{05626B88-B585-424E-9A3A-02E49EA034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5-4AD7-4CF1-A9AE-C60E0A2F94BD}"/>
                </c:ext>
              </c:extLst>
            </c:dLbl>
            <c:dLbl>
              <c:idx val="592"/>
              <c:tx>
                <c:rich>
                  <a:bodyPr/>
                  <a:lstStyle/>
                  <a:p>
                    <a:fld id="{CB929160-7EC9-4710-8186-5A63B40275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6-4AD7-4CF1-A9AE-C60E0A2F94BD}"/>
                </c:ext>
              </c:extLst>
            </c:dLbl>
            <c:dLbl>
              <c:idx val="593"/>
              <c:tx>
                <c:rich>
                  <a:bodyPr/>
                  <a:lstStyle/>
                  <a:p>
                    <a:fld id="{1DA60D6D-85DA-423F-9623-CD7CC9CEDE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7-4AD7-4CF1-A9AE-C60E0A2F94BD}"/>
                </c:ext>
              </c:extLst>
            </c:dLbl>
            <c:dLbl>
              <c:idx val="594"/>
              <c:tx>
                <c:rich>
                  <a:bodyPr/>
                  <a:lstStyle/>
                  <a:p>
                    <a:fld id="{AAA03B96-2F74-424F-A8DE-7870929CD2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8-4AD7-4CF1-A9AE-C60E0A2F94BD}"/>
                </c:ext>
              </c:extLst>
            </c:dLbl>
            <c:dLbl>
              <c:idx val="595"/>
              <c:tx>
                <c:rich>
                  <a:bodyPr/>
                  <a:lstStyle/>
                  <a:p>
                    <a:fld id="{C1FD4E38-DF8E-4CD8-98DD-D5EF466755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9-4AD7-4CF1-A9AE-C60E0A2F94BD}"/>
                </c:ext>
              </c:extLst>
            </c:dLbl>
            <c:dLbl>
              <c:idx val="596"/>
              <c:tx>
                <c:rich>
                  <a:bodyPr/>
                  <a:lstStyle/>
                  <a:p>
                    <a:fld id="{0CE4E6AD-2B44-4C8E-AE36-AAAB28C9CF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A-4AD7-4CF1-A9AE-C60E0A2F94BD}"/>
                </c:ext>
              </c:extLst>
            </c:dLbl>
            <c:dLbl>
              <c:idx val="597"/>
              <c:tx>
                <c:rich>
                  <a:bodyPr/>
                  <a:lstStyle/>
                  <a:p>
                    <a:fld id="{D7B69077-0AE2-4D0C-AF1A-666265F42C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B-4AD7-4CF1-A9AE-C60E0A2F94BD}"/>
                </c:ext>
              </c:extLst>
            </c:dLbl>
            <c:dLbl>
              <c:idx val="598"/>
              <c:tx>
                <c:rich>
                  <a:bodyPr/>
                  <a:lstStyle/>
                  <a:p>
                    <a:fld id="{1F4C526D-DED6-42A9-BDC4-DAE0633BB0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C-4AD7-4CF1-A9AE-C60E0A2F94BD}"/>
                </c:ext>
              </c:extLst>
            </c:dLbl>
            <c:dLbl>
              <c:idx val="599"/>
              <c:tx>
                <c:rich>
                  <a:bodyPr/>
                  <a:lstStyle/>
                  <a:p>
                    <a:fld id="{28366840-A2CF-44EF-8429-B5CFB508C8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D-4AD7-4CF1-A9AE-C60E0A2F94BD}"/>
                </c:ext>
              </c:extLst>
            </c:dLbl>
            <c:dLbl>
              <c:idx val="600"/>
              <c:tx>
                <c:rich>
                  <a:bodyPr/>
                  <a:lstStyle/>
                  <a:p>
                    <a:fld id="{5899C8A9-F9BC-42B2-A271-2DFC63ADDE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E-4AD7-4CF1-A9AE-C60E0A2F94BD}"/>
                </c:ext>
              </c:extLst>
            </c:dLbl>
            <c:dLbl>
              <c:idx val="601"/>
              <c:tx>
                <c:rich>
                  <a:bodyPr/>
                  <a:lstStyle/>
                  <a:p>
                    <a:fld id="{AEAD5BC0-0ECF-48EE-9321-EF03587A4E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F-4AD7-4CF1-A9AE-C60E0A2F94BD}"/>
                </c:ext>
              </c:extLst>
            </c:dLbl>
            <c:dLbl>
              <c:idx val="602"/>
              <c:tx>
                <c:rich>
                  <a:bodyPr/>
                  <a:lstStyle/>
                  <a:p>
                    <a:fld id="{1D2F1F8E-70CB-46A3-B3A2-A7537A3746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0-4AD7-4CF1-A9AE-C60E0A2F94BD}"/>
                </c:ext>
              </c:extLst>
            </c:dLbl>
            <c:dLbl>
              <c:idx val="603"/>
              <c:tx>
                <c:rich>
                  <a:bodyPr/>
                  <a:lstStyle/>
                  <a:p>
                    <a:fld id="{4925539D-FC5C-4670-8401-4B462937BA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1-4AD7-4CF1-A9AE-C60E0A2F94BD}"/>
                </c:ext>
              </c:extLst>
            </c:dLbl>
            <c:dLbl>
              <c:idx val="604"/>
              <c:tx>
                <c:rich>
                  <a:bodyPr/>
                  <a:lstStyle/>
                  <a:p>
                    <a:fld id="{F840C66C-FD74-499E-98DC-ABECB66293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2-4AD7-4CF1-A9AE-C60E0A2F94BD}"/>
                </c:ext>
              </c:extLst>
            </c:dLbl>
            <c:dLbl>
              <c:idx val="605"/>
              <c:tx>
                <c:rich>
                  <a:bodyPr/>
                  <a:lstStyle/>
                  <a:p>
                    <a:fld id="{5813ACA9-08D3-4E10-9F93-705152C53B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3-4AD7-4CF1-A9AE-C60E0A2F94BD}"/>
                </c:ext>
              </c:extLst>
            </c:dLbl>
            <c:dLbl>
              <c:idx val="606"/>
              <c:tx>
                <c:rich>
                  <a:bodyPr/>
                  <a:lstStyle/>
                  <a:p>
                    <a:fld id="{A8DBA6CD-B3D8-4B5F-BEAF-9B72D637EA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4-4AD7-4CF1-A9AE-C60E0A2F94BD}"/>
                </c:ext>
              </c:extLst>
            </c:dLbl>
            <c:dLbl>
              <c:idx val="607"/>
              <c:tx>
                <c:rich>
                  <a:bodyPr/>
                  <a:lstStyle/>
                  <a:p>
                    <a:fld id="{42FE65ED-A233-4B6D-BC8D-570D14559E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5-4AD7-4CF1-A9AE-C60E0A2F94BD}"/>
                </c:ext>
              </c:extLst>
            </c:dLbl>
            <c:dLbl>
              <c:idx val="608"/>
              <c:tx>
                <c:rich>
                  <a:bodyPr/>
                  <a:lstStyle/>
                  <a:p>
                    <a:fld id="{4746FBE2-94C2-4E5C-8D6E-D02B321649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6-4AD7-4CF1-A9AE-C60E0A2F94BD}"/>
                </c:ext>
              </c:extLst>
            </c:dLbl>
            <c:dLbl>
              <c:idx val="609"/>
              <c:tx>
                <c:rich>
                  <a:bodyPr/>
                  <a:lstStyle/>
                  <a:p>
                    <a:fld id="{B7EBFFA7-0858-454B-A532-FCE72C4ED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7-4AD7-4CF1-A9AE-C60E0A2F94BD}"/>
                </c:ext>
              </c:extLst>
            </c:dLbl>
            <c:dLbl>
              <c:idx val="610"/>
              <c:tx>
                <c:rich>
                  <a:bodyPr/>
                  <a:lstStyle/>
                  <a:p>
                    <a:fld id="{B4D7496D-BC7D-4B26-BCEE-D7561F667F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8-4AD7-4CF1-A9AE-C60E0A2F94BD}"/>
                </c:ext>
              </c:extLst>
            </c:dLbl>
            <c:dLbl>
              <c:idx val="611"/>
              <c:tx>
                <c:rich>
                  <a:bodyPr/>
                  <a:lstStyle/>
                  <a:p>
                    <a:fld id="{0D4D18C4-E3F7-48FC-BFA0-DAFDE157B0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9-4AD7-4CF1-A9AE-C60E0A2F94BD}"/>
                </c:ext>
              </c:extLst>
            </c:dLbl>
            <c:dLbl>
              <c:idx val="612"/>
              <c:tx>
                <c:rich>
                  <a:bodyPr/>
                  <a:lstStyle/>
                  <a:p>
                    <a:fld id="{12037323-8EAF-4329-B90E-22A22DDE93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A-4AD7-4CF1-A9AE-C60E0A2F94BD}"/>
                </c:ext>
              </c:extLst>
            </c:dLbl>
            <c:dLbl>
              <c:idx val="613"/>
              <c:tx>
                <c:rich>
                  <a:bodyPr/>
                  <a:lstStyle/>
                  <a:p>
                    <a:fld id="{FB358946-DD67-4D5B-B112-04D58ADD4F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B-4AD7-4CF1-A9AE-C60E0A2F94BD}"/>
                </c:ext>
              </c:extLst>
            </c:dLbl>
            <c:dLbl>
              <c:idx val="614"/>
              <c:tx>
                <c:rich>
                  <a:bodyPr/>
                  <a:lstStyle/>
                  <a:p>
                    <a:fld id="{814396CE-B5C8-4EB4-85D8-C26648826E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C-4AD7-4CF1-A9AE-C60E0A2F94BD}"/>
                </c:ext>
              </c:extLst>
            </c:dLbl>
            <c:dLbl>
              <c:idx val="615"/>
              <c:tx>
                <c:rich>
                  <a:bodyPr/>
                  <a:lstStyle/>
                  <a:p>
                    <a:fld id="{60D5D1B2-7157-4408-A41C-5DDBE38735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D-4AD7-4CF1-A9AE-C60E0A2F94BD}"/>
                </c:ext>
              </c:extLst>
            </c:dLbl>
            <c:dLbl>
              <c:idx val="616"/>
              <c:tx>
                <c:rich>
                  <a:bodyPr/>
                  <a:lstStyle/>
                  <a:p>
                    <a:fld id="{E5743BCA-DE88-4319-B0E4-B5B2D34CA5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E-4AD7-4CF1-A9AE-C60E0A2F94BD}"/>
                </c:ext>
              </c:extLst>
            </c:dLbl>
            <c:dLbl>
              <c:idx val="617"/>
              <c:tx>
                <c:rich>
                  <a:bodyPr/>
                  <a:lstStyle/>
                  <a:p>
                    <a:fld id="{D7BCF223-63B8-42F2-9721-5E53AB9686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F-4AD7-4CF1-A9AE-C60E0A2F94BD}"/>
                </c:ext>
              </c:extLst>
            </c:dLbl>
            <c:dLbl>
              <c:idx val="618"/>
              <c:tx>
                <c:rich>
                  <a:bodyPr/>
                  <a:lstStyle/>
                  <a:p>
                    <a:fld id="{F0D8DCF3-145E-4A75-B2DD-8D28431BEA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0-4AD7-4CF1-A9AE-C60E0A2F94BD}"/>
                </c:ext>
              </c:extLst>
            </c:dLbl>
            <c:dLbl>
              <c:idx val="619"/>
              <c:tx>
                <c:rich>
                  <a:bodyPr/>
                  <a:lstStyle/>
                  <a:p>
                    <a:fld id="{79337AA3-2E65-4B90-9C29-31282E2CC4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1-4AD7-4CF1-A9AE-C60E0A2F94BD}"/>
                </c:ext>
              </c:extLst>
            </c:dLbl>
            <c:dLbl>
              <c:idx val="620"/>
              <c:tx>
                <c:rich>
                  <a:bodyPr/>
                  <a:lstStyle/>
                  <a:p>
                    <a:fld id="{BA109A66-BE9F-4ACF-912D-B4607BF2B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2-4AD7-4CF1-A9AE-C60E0A2F94BD}"/>
                </c:ext>
              </c:extLst>
            </c:dLbl>
            <c:dLbl>
              <c:idx val="621"/>
              <c:tx>
                <c:rich>
                  <a:bodyPr/>
                  <a:lstStyle/>
                  <a:p>
                    <a:fld id="{8389EC36-E3D1-46B7-8066-CC77CC71F5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3-4AD7-4CF1-A9AE-C60E0A2F94BD}"/>
                </c:ext>
              </c:extLst>
            </c:dLbl>
            <c:dLbl>
              <c:idx val="622"/>
              <c:tx>
                <c:rich>
                  <a:bodyPr/>
                  <a:lstStyle/>
                  <a:p>
                    <a:fld id="{657DE9C4-1F45-444B-9302-9987FBD2ED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4-4AD7-4CF1-A9AE-C60E0A2F94BD}"/>
                </c:ext>
              </c:extLst>
            </c:dLbl>
            <c:dLbl>
              <c:idx val="623"/>
              <c:tx>
                <c:rich>
                  <a:bodyPr/>
                  <a:lstStyle/>
                  <a:p>
                    <a:fld id="{4AC59C75-B6C0-490F-9690-E7CC9C580C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5-4AD7-4CF1-A9AE-C60E0A2F94BD}"/>
                </c:ext>
              </c:extLst>
            </c:dLbl>
            <c:dLbl>
              <c:idx val="624"/>
              <c:tx>
                <c:rich>
                  <a:bodyPr/>
                  <a:lstStyle/>
                  <a:p>
                    <a:fld id="{383B7714-43FF-45A8-956B-D677359AD2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6-4AD7-4CF1-A9AE-C60E0A2F94BD}"/>
                </c:ext>
              </c:extLst>
            </c:dLbl>
            <c:dLbl>
              <c:idx val="625"/>
              <c:tx>
                <c:rich>
                  <a:bodyPr/>
                  <a:lstStyle/>
                  <a:p>
                    <a:fld id="{EB41AA56-266A-4244-978A-CB79EF1444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7-4AD7-4CF1-A9AE-C60E0A2F94BD}"/>
                </c:ext>
              </c:extLst>
            </c:dLbl>
            <c:dLbl>
              <c:idx val="626"/>
              <c:tx>
                <c:rich>
                  <a:bodyPr/>
                  <a:lstStyle/>
                  <a:p>
                    <a:fld id="{FE784F94-664D-4828-B3DE-FB38E31D76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8-4AD7-4CF1-A9AE-C60E0A2F94BD}"/>
                </c:ext>
              </c:extLst>
            </c:dLbl>
            <c:dLbl>
              <c:idx val="627"/>
              <c:tx>
                <c:rich>
                  <a:bodyPr/>
                  <a:lstStyle/>
                  <a:p>
                    <a:fld id="{551F4920-E3A8-4F43-B66B-C7ED157852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9-4AD7-4CF1-A9AE-C60E0A2F94BD}"/>
                </c:ext>
              </c:extLst>
            </c:dLbl>
            <c:dLbl>
              <c:idx val="628"/>
              <c:tx>
                <c:rich>
                  <a:bodyPr/>
                  <a:lstStyle/>
                  <a:p>
                    <a:fld id="{09F1AA86-123F-4D08-BE87-D8047642B5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A-4AD7-4CF1-A9AE-C60E0A2F94BD}"/>
                </c:ext>
              </c:extLst>
            </c:dLbl>
            <c:dLbl>
              <c:idx val="629"/>
              <c:tx>
                <c:rich>
                  <a:bodyPr/>
                  <a:lstStyle/>
                  <a:p>
                    <a:fld id="{0E175096-0065-459D-80C5-8D2602DC4E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B-4AD7-4CF1-A9AE-C60E0A2F94BD}"/>
                </c:ext>
              </c:extLst>
            </c:dLbl>
            <c:dLbl>
              <c:idx val="630"/>
              <c:tx>
                <c:rich>
                  <a:bodyPr/>
                  <a:lstStyle/>
                  <a:p>
                    <a:fld id="{500BEA58-62E7-44C5-8043-E11E0DA301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C-4AD7-4CF1-A9AE-C60E0A2F94BD}"/>
                </c:ext>
              </c:extLst>
            </c:dLbl>
            <c:dLbl>
              <c:idx val="631"/>
              <c:tx>
                <c:rich>
                  <a:bodyPr/>
                  <a:lstStyle/>
                  <a:p>
                    <a:fld id="{C4C9CCE0-133F-4C7D-A6BC-5D0693C4E7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D-4AD7-4CF1-A9AE-C60E0A2F94BD}"/>
                </c:ext>
              </c:extLst>
            </c:dLbl>
            <c:dLbl>
              <c:idx val="632"/>
              <c:tx>
                <c:rich>
                  <a:bodyPr/>
                  <a:lstStyle/>
                  <a:p>
                    <a:fld id="{D2F7011C-9735-4256-8769-A18DB10F15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E-4AD7-4CF1-A9AE-C60E0A2F94BD}"/>
                </c:ext>
              </c:extLst>
            </c:dLbl>
            <c:dLbl>
              <c:idx val="633"/>
              <c:tx>
                <c:rich>
                  <a:bodyPr/>
                  <a:lstStyle/>
                  <a:p>
                    <a:fld id="{0016535E-E490-4462-9607-8C5947C454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F-4AD7-4CF1-A9AE-C60E0A2F94BD}"/>
                </c:ext>
              </c:extLst>
            </c:dLbl>
            <c:dLbl>
              <c:idx val="634"/>
              <c:tx>
                <c:rich>
                  <a:bodyPr/>
                  <a:lstStyle/>
                  <a:p>
                    <a:fld id="{90D54B14-F197-4BC2-8EDD-2DD9BAE023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0-4AD7-4CF1-A9AE-C60E0A2F94BD}"/>
                </c:ext>
              </c:extLst>
            </c:dLbl>
            <c:dLbl>
              <c:idx val="635"/>
              <c:tx>
                <c:rich>
                  <a:bodyPr/>
                  <a:lstStyle/>
                  <a:p>
                    <a:fld id="{9EE1B50E-291C-4161-B56B-9994D9C368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1-4AD7-4CF1-A9AE-C60E0A2F94BD}"/>
                </c:ext>
              </c:extLst>
            </c:dLbl>
            <c:dLbl>
              <c:idx val="636"/>
              <c:tx>
                <c:rich>
                  <a:bodyPr/>
                  <a:lstStyle/>
                  <a:p>
                    <a:fld id="{C1091059-7C60-416F-B408-BB8964CE01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2-4AD7-4CF1-A9AE-C60E0A2F94BD}"/>
                </c:ext>
              </c:extLst>
            </c:dLbl>
            <c:dLbl>
              <c:idx val="637"/>
              <c:tx>
                <c:rich>
                  <a:bodyPr/>
                  <a:lstStyle/>
                  <a:p>
                    <a:fld id="{D4DAF2AA-B730-44B0-8D07-3EA7307BA4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3-4AD7-4CF1-A9AE-C60E0A2F94BD}"/>
                </c:ext>
              </c:extLst>
            </c:dLbl>
            <c:dLbl>
              <c:idx val="638"/>
              <c:tx>
                <c:rich>
                  <a:bodyPr/>
                  <a:lstStyle/>
                  <a:p>
                    <a:fld id="{C0CB1F0F-E44C-4F47-B9D4-20E0FAD95C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4-4AD7-4CF1-A9AE-C60E0A2F94BD}"/>
                </c:ext>
              </c:extLst>
            </c:dLbl>
            <c:dLbl>
              <c:idx val="639"/>
              <c:tx>
                <c:rich>
                  <a:bodyPr/>
                  <a:lstStyle/>
                  <a:p>
                    <a:fld id="{56262EFB-B43F-4F95-8820-31E850A26D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5-4AD7-4CF1-A9AE-C60E0A2F94BD}"/>
                </c:ext>
              </c:extLst>
            </c:dLbl>
            <c:dLbl>
              <c:idx val="640"/>
              <c:tx>
                <c:rich>
                  <a:bodyPr/>
                  <a:lstStyle/>
                  <a:p>
                    <a:fld id="{D34A8E0D-376C-49C8-BFF8-5CC5280D2B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6-4AD7-4CF1-A9AE-C60E0A2F94BD}"/>
                </c:ext>
              </c:extLst>
            </c:dLbl>
            <c:dLbl>
              <c:idx val="641"/>
              <c:tx>
                <c:rich>
                  <a:bodyPr/>
                  <a:lstStyle/>
                  <a:p>
                    <a:fld id="{49737784-9FAB-44BF-B17C-ACFC0A4287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7-4AD7-4CF1-A9AE-C60E0A2F94BD}"/>
                </c:ext>
              </c:extLst>
            </c:dLbl>
            <c:dLbl>
              <c:idx val="642"/>
              <c:tx>
                <c:rich>
                  <a:bodyPr/>
                  <a:lstStyle/>
                  <a:p>
                    <a:fld id="{3E3B0950-3122-4793-BCAD-FF3EBA6FA7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8-4AD7-4CF1-A9AE-C60E0A2F94BD}"/>
                </c:ext>
              </c:extLst>
            </c:dLbl>
            <c:dLbl>
              <c:idx val="643"/>
              <c:tx>
                <c:rich>
                  <a:bodyPr/>
                  <a:lstStyle/>
                  <a:p>
                    <a:fld id="{6FB49606-4661-497D-922A-CF0F10770A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9-4AD7-4CF1-A9AE-C60E0A2F94BD}"/>
                </c:ext>
              </c:extLst>
            </c:dLbl>
            <c:dLbl>
              <c:idx val="644"/>
              <c:tx>
                <c:rich>
                  <a:bodyPr/>
                  <a:lstStyle/>
                  <a:p>
                    <a:fld id="{2E5A2208-653E-4193-87CE-087EF73DD1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A-4AD7-4CF1-A9AE-C60E0A2F94BD}"/>
                </c:ext>
              </c:extLst>
            </c:dLbl>
            <c:dLbl>
              <c:idx val="645"/>
              <c:tx>
                <c:rich>
                  <a:bodyPr/>
                  <a:lstStyle/>
                  <a:p>
                    <a:fld id="{E44D0484-4C42-4365-9257-CEC2DC5EB8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B-4AD7-4CF1-A9AE-C60E0A2F94BD}"/>
                </c:ext>
              </c:extLst>
            </c:dLbl>
            <c:dLbl>
              <c:idx val="646"/>
              <c:tx>
                <c:rich>
                  <a:bodyPr/>
                  <a:lstStyle/>
                  <a:p>
                    <a:fld id="{64F70C16-8562-42DE-A67D-9D0A84F11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C-4AD7-4CF1-A9AE-C60E0A2F94BD}"/>
                </c:ext>
              </c:extLst>
            </c:dLbl>
            <c:dLbl>
              <c:idx val="647"/>
              <c:tx>
                <c:rich>
                  <a:bodyPr/>
                  <a:lstStyle/>
                  <a:p>
                    <a:fld id="{846C4B9E-8276-469A-9E45-2967E84636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D-4AD7-4CF1-A9AE-C60E0A2F94BD}"/>
                </c:ext>
              </c:extLst>
            </c:dLbl>
            <c:dLbl>
              <c:idx val="648"/>
              <c:tx>
                <c:rich>
                  <a:bodyPr/>
                  <a:lstStyle/>
                  <a:p>
                    <a:fld id="{A18D1945-A798-4C31-942B-79316583B3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E-4AD7-4CF1-A9AE-C60E0A2F94BD}"/>
                </c:ext>
              </c:extLst>
            </c:dLbl>
            <c:dLbl>
              <c:idx val="649"/>
              <c:tx>
                <c:rich>
                  <a:bodyPr/>
                  <a:lstStyle/>
                  <a:p>
                    <a:fld id="{2DD7E304-B1BC-45D7-A453-6A5252D25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F-4AD7-4CF1-A9AE-C60E0A2F94BD}"/>
                </c:ext>
              </c:extLst>
            </c:dLbl>
            <c:dLbl>
              <c:idx val="650"/>
              <c:tx>
                <c:rich>
                  <a:bodyPr/>
                  <a:lstStyle/>
                  <a:p>
                    <a:fld id="{A37ED683-12ED-451D-8A53-8C8C5C55EF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0-4AD7-4CF1-A9AE-C60E0A2F94BD}"/>
                </c:ext>
              </c:extLst>
            </c:dLbl>
            <c:dLbl>
              <c:idx val="651"/>
              <c:tx>
                <c:rich>
                  <a:bodyPr/>
                  <a:lstStyle/>
                  <a:p>
                    <a:fld id="{49D8250D-6F48-40FD-9992-AC026B37A3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1-4AD7-4CF1-A9AE-C60E0A2F94BD}"/>
                </c:ext>
              </c:extLst>
            </c:dLbl>
            <c:dLbl>
              <c:idx val="652"/>
              <c:tx>
                <c:rich>
                  <a:bodyPr/>
                  <a:lstStyle/>
                  <a:p>
                    <a:fld id="{140D9EA8-3B74-495F-A056-FE5BD11ABE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2-4AD7-4CF1-A9AE-C60E0A2F94BD}"/>
                </c:ext>
              </c:extLst>
            </c:dLbl>
            <c:dLbl>
              <c:idx val="653"/>
              <c:tx>
                <c:rich>
                  <a:bodyPr/>
                  <a:lstStyle/>
                  <a:p>
                    <a:fld id="{42CB875E-9607-43DB-B277-73B0090C1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3-4AD7-4CF1-A9AE-C60E0A2F94BD}"/>
                </c:ext>
              </c:extLst>
            </c:dLbl>
            <c:dLbl>
              <c:idx val="654"/>
              <c:tx>
                <c:rich>
                  <a:bodyPr/>
                  <a:lstStyle/>
                  <a:p>
                    <a:fld id="{CB2603F3-13EF-4BFD-9E64-C617B26746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4-4AD7-4CF1-A9AE-C60E0A2F94BD}"/>
                </c:ext>
              </c:extLst>
            </c:dLbl>
            <c:dLbl>
              <c:idx val="655"/>
              <c:tx>
                <c:rich>
                  <a:bodyPr/>
                  <a:lstStyle/>
                  <a:p>
                    <a:fld id="{30AC5FE6-5810-4715-B7BB-C8B0515AA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5-4AD7-4CF1-A9AE-C60E0A2F94BD}"/>
                </c:ext>
              </c:extLst>
            </c:dLbl>
            <c:dLbl>
              <c:idx val="656"/>
              <c:tx>
                <c:rich>
                  <a:bodyPr/>
                  <a:lstStyle/>
                  <a:p>
                    <a:fld id="{B6D1E5C6-4AD2-4A63-B205-43943BE046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6-4AD7-4CF1-A9AE-C60E0A2F94BD}"/>
                </c:ext>
              </c:extLst>
            </c:dLbl>
            <c:dLbl>
              <c:idx val="657"/>
              <c:tx>
                <c:rich>
                  <a:bodyPr/>
                  <a:lstStyle/>
                  <a:p>
                    <a:fld id="{38452322-C6FD-4A7A-B20A-594A0EE54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7-4AD7-4CF1-A9AE-C60E0A2F94BD}"/>
                </c:ext>
              </c:extLst>
            </c:dLbl>
            <c:dLbl>
              <c:idx val="658"/>
              <c:tx>
                <c:rich>
                  <a:bodyPr/>
                  <a:lstStyle/>
                  <a:p>
                    <a:fld id="{2B68FD5B-257E-4926-BEC8-89AE64958D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8-4AD7-4CF1-A9AE-C60E0A2F94BD}"/>
                </c:ext>
              </c:extLst>
            </c:dLbl>
            <c:dLbl>
              <c:idx val="659"/>
              <c:tx>
                <c:rich>
                  <a:bodyPr/>
                  <a:lstStyle/>
                  <a:p>
                    <a:fld id="{7FAD3C87-FD90-45E4-AD33-1C5E6ADA61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9-4AD7-4CF1-A9AE-C60E0A2F94BD}"/>
                </c:ext>
              </c:extLst>
            </c:dLbl>
            <c:dLbl>
              <c:idx val="660"/>
              <c:tx>
                <c:rich>
                  <a:bodyPr/>
                  <a:lstStyle/>
                  <a:p>
                    <a:fld id="{5B10C2D6-ED21-4146-AAFA-FB9C892B54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A-4AD7-4CF1-A9AE-C60E0A2F94BD}"/>
                </c:ext>
              </c:extLst>
            </c:dLbl>
            <c:dLbl>
              <c:idx val="661"/>
              <c:tx>
                <c:rich>
                  <a:bodyPr/>
                  <a:lstStyle/>
                  <a:p>
                    <a:fld id="{4035A73B-D7C1-4762-A4FF-08501A27B7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B-4AD7-4CF1-A9AE-C60E0A2F94BD}"/>
                </c:ext>
              </c:extLst>
            </c:dLbl>
            <c:dLbl>
              <c:idx val="662"/>
              <c:tx>
                <c:rich>
                  <a:bodyPr/>
                  <a:lstStyle/>
                  <a:p>
                    <a:fld id="{6D1EB4A9-C89E-49EC-BEE8-1372D9268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C-4AD7-4CF1-A9AE-C60E0A2F94BD}"/>
                </c:ext>
              </c:extLst>
            </c:dLbl>
            <c:dLbl>
              <c:idx val="663"/>
              <c:tx>
                <c:rich>
                  <a:bodyPr/>
                  <a:lstStyle/>
                  <a:p>
                    <a:fld id="{06202464-151F-420F-876F-23B0A018F2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D-4AD7-4CF1-A9AE-C60E0A2F94BD}"/>
                </c:ext>
              </c:extLst>
            </c:dLbl>
            <c:dLbl>
              <c:idx val="664"/>
              <c:tx>
                <c:rich>
                  <a:bodyPr/>
                  <a:lstStyle/>
                  <a:p>
                    <a:fld id="{C508F9F9-C8B2-4E45-95E4-29F9634CEC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E-4AD7-4CF1-A9AE-C60E0A2F94BD}"/>
                </c:ext>
              </c:extLst>
            </c:dLbl>
            <c:dLbl>
              <c:idx val="665"/>
              <c:tx>
                <c:rich>
                  <a:bodyPr/>
                  <a:lstStyle/>
                  <a:p>
                    <a:fld id="{3FF09773-1335-4F4F-A332-E50F62831D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F-4AD7-4CF1-A9AE-C60E0A2F94BD}"/>
                </c:ext>
              </c:extLst>
            </c:dLbl>
            <c:dLbl>
              <c:idx val="666"/>
              <c:tx>
                <c:rich>
                  <a:bodyPr/>
                  <a:lstStyle/>
                  <a:p>
                    <a:fld id="{CF3ED739-52C8-4157-BD4F-B4575DB7AF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0-4AD7-4CF1-A9AE-C60E0A2F94BD}"/>
                </c:ext>
              </c:extLst>
            </c:dLbl>
            <c:dLbl>
              <c:idx val="667"/>
              <c:tx>
                <c:rich>
                  <a:bodyPr/>
                  <a:lstStyle/>
                  <a:p>
                    <a:fld id="{33055D68-7321-4750-85F3-036F76A0C7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1-4AD7-4CF1-A9AE-C60E0A2F94BD}"/>
                </c:ext>
              </c:extLst>
            </c:dLbl>
            <c:dLbl>
              <c:idx val="668"/>
              <c:tx>
                <c:rich>
                  <a:bodyPr/>
                  <a:lstStyle/>
                  <a:p>
                    <a:fld id="{27111CCD-0814-4DEE-9A08-34F33ED659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2-4AD7-4CF1-A9AE-C60E0A2F94BD}"/>
                </c:ext>
              </c:extLst>
            </c:dLbl>
            <c:dLbl>
              <c:idx val="669"/>
              <c:tx>
                <c:rich>
                  <a:bodyPr/>
                  <a:lstStyle/>
                  <a:p>
                    <a:fld id="{B5EEDA7F-C30E-483F-8A9E-26842C42EF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3-4AD7-4CF1-A9AE-C60E0A2F94BD}"/>
                </c:ext>
              </c:extLst>
            </c:dLbl>
            <c:dLbl>
              <c:idx val="670"/>
              <c:tx>
                <c:rich>
                  <a:bodyPr/>
                  <a:lstStyle/>
                  <a:p>
                    <a:fld id="{957E00CD-2B45-4904-A24A-5692F9099C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4-4AD7-4CF1-A9AE-C60E0A2F94BD}"/>
                </c:ext>
              </c:extLst>
            </c:dLbl>
            <c:dLbl>
              <c:idx val="671"/>
              <c:tx>
                <c:rich>
                  <a:bodyPr/>
                  <a:lstStyle/>
                  <a:p>
                    <a:fld id="{C74CFD36-1F6D-4448-818E-3330944F4C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5-4AD7-4CF1-A9AE-C60E0A2F94BD}"/>
                </c:ext>
              </c:extLst>
            </c:dLbl>
            <c:dLbl>
              <c:idx val="672"/>
              <c:tx>
                <c:rich>
                  <a:bodyPr/>
                  <a:lstStyle/>
                  <a:p>
                    <a:fld id="{C1DC8F78-7954-460C-AAFD-306B1B5238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6-4AD7-4CF1-A9AE-C60E0A2F94BD}"/>
                </c:ext>
              </c:extLst>
            </c:dLbl>
            <c:dLbl>
              <c:idx val="673"/>
              <c:tx>
                <c:rich>
                  <a:bodyPr/>
                  <a:lstStyle/>
                  <a:p>
                    <a:fld id="{AC969742-8EA6-4F9E-8AC4-EB5609D9AD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7-4AD7-4CF1-A9AE-C60E0A2F94BD}"/>
                </c:ext>
              </c:extLst>
            </c:dLbl>
            <c:dLbl>
              <c:idx val="674"/>
              <c:tx>
                <c:rich>
                  <a:bodyPr/>
                  <a:lstStyle/>
                  <a:p>
                    <a:fld id="{97824FEB-D643-46CD-8EFF-EE9E49D7F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8-4AD7-4CF1-A9AE-C60E0A2F94BD}"/>
                </c:ext>
              </c:extLst>
            </c:dLbl>
            <c:dLbl>
              <c:idx val="675"/>
              <c:tx>
                <c:rich>
                  <a:bodyPr/>
                  <a:lstStyle/>
                  <a:p>
                    <a:fld id="{9B4355D6-0C91-4C3A-B2E2-97AF6C851C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9-4AD7-4CF1-A9AE-C60E0A2F94BD}"/>
                </c:ext>
              </c:extLst>
            </c:dLbl>
            <c:dLbl>
              <c:idx val="676"/>
              <c:tx>
                <c:rich>
                  <a:bodyPr/>
                  <a:lstStyle/>
                  <a:p>
                    <a:fld id="{D09EB859-9E4B-4071-A506-B11352FBA6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A-4AD7-4CF1-A9AE-C60E0A2F94BD}"/>
                </c:ext>
              </c:extLst>
            </c:dLbl>
            <c:dLbl>
              <c:idx val="677"/>
              <c:tx>
                <c:rich>
                  <a:bodyPr/>
                  <a:lstStyle/>
                  <a:p>
                    <a:fld id="{77D51697-D69D-4BA0-ACFC-77EDB36A3D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B-4AD7-4CF1-A9AE-C60E0A2F94BD}"/>
                </c:ext>
              </c:extLst>
            </c:dLbl>
            <c:dLbl>
              <c:idx val="678"/>
              <c:tx>
                <c:rich>
                  <a:bodyPr/>
                  <a:lstStyle/>
                  <a:p>
                    <a:fld id="{940B284B-6AB2-4C6C-9A51-AE3FC6B4D9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C-4AD7-4CF1-A9AE-C60E0A2F94BD}"/>
                </c:ext>
              </c:extLst>
            </c:dLbl>
            <c:dLbl>
              <c:idx val="679"/>
              <c:tx>
                <c:rich>
                  <a:bodyPr/>
                  <a:lstStyle/>
                  <a:p>
                    <a:fld id="{2D7D0A89-914D-4D1A-8639-89C4523821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D-4AD7-4CF1-A9AE-C60E0A2F94BD}"/>
                </c:ext>
              </c:extLst>
            </c:dLbl>
            <c:dLbl>
              <c:idx val="680"/>
              <c:tx>
                <c:rich>
                  <a:bodyPr/>
                  <a:lstStyle/>
                  <a:p>
                    <a:fld id="{29944CCB-2B07-4DFA-B0B0-8158EC28B7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E-4AD7-4CF1-A9AE-C60E0A2F94BD}"/>
                </c:ext>
              </c:extLst>
            </c:dLbl>
            <c:dLbl>
              <c:idx val="681"/>
              <c:tx>
                <c:rich>
                  <a:bodyPr/>
                  <a:lstStyle/>
                  <a:p>
                    <a:fld id="{9852A2F5-E900-4B8E-864D-AB3A39F9C1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F-4AD7-4CF1-A9AE-C60E0A2F94BD}"/>
                </c:ext>
              </c:extLst>
            </c:dLbl>
            <c:dLbl>
              <c:idx val="682"/>
              <c:tx>
                <c:rich>
                  <a:bodyPr/>
                  <a:lstStyle/>
                  <a:p>
                    <a:fld id="{82488CE8-07E0-4675-AD8A-5EB38EB1D4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0-4AD7-4CF1-A9AE-C60E0A2F94BD}"/>
                </c:ext>
              </c:extLst>
            </c:dLbl>
            <c:dLbl>
              <c:idx val="683"/>
              <c:tx>
                <c:rich>
                  <a:bodyPr/>
                  <a:lstStyle/>
                  <a:p>
                    <a:fld id="{75318AB3-3FE2-4BEA-8217-9A9E2CDF11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1-4AD7-4CF1-A9AE-C60E0A2F94BD}"/>
                </c:ext>
              </c:extLst>
            </c:dLbl>
            <c:dLbl>
              <c:idx val="684"/>
              <c:tx>
                <c:rich>
                  <a:bodyPr/>
                  <a:lstStyle/>
                  <a:p>
                    <a:fld id="{4C0CCB41-B338-459F-B54B-38E0FC2873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2-4AD7-4CF1-A9AE-C60E0A2F94BD}"/>
                </c:ext>
              </c:extLst>
            </c:dLbl>
            <c:dLbl>
              <c:idx val="685"/>
              <c:tx>
                <c:rich>
                  <a:bodyPr/>
                  <a:lstStyle/>
                  <a:p>
                    <a:fld id="{E51C177F-95CB-444C-B8F3-863311494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3-4AD7-4CF1-A9AE-C60E0A2F94BD}"/>
                </c:ext>
              </c:extLst>
            </c:dLbl>
            <c:dLbl>
              <c:idx val="686"/>
              <c:tx>
                <c:rich>
                  <a:bodyPr/>
                  <a:lstStyle/>
                  <a:p>
                    <a:fld id="{5CEB0365-ACDC-406C-BCAF-2D39F46FF5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4-4AD7-4CF1-A9AE-C60E0A2F94BD}"/>
                </c:ext>
              </c:extLst>
            </c:dLbl>
            <c:dLbl>
              <c:idx val="687"/>
              <c:tx>
                <c:rich>
                  <a:bodyPr/>
                  <a:lstStyle/>
                  <a:p>
                    <a:fld id="{F3DCDD4A-94D2-4EC2-BAD5-24C7CE6754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5-4AD7-4CF1-A9AE-C60E0A2F94BD}"/>
                </c:ext>
              </c:extLst>
            </c:dLbl>
            <c:dLbl>
              <c:idx val="688"/>
              <c:tx>
                <c:rich>
                  <a:bodyPr/>
                  <a:lstStyle/>
                  <a:p>
                    <a:fld id="{30E7B9F8-3157-4BE7-B7DC-55B56E7CCA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6-4AD7-4CF1-A9AE-C60E0A2F94BD}"/>
                </c:ext>
              </c:extLst>
            </c:dLbl>
            <c:dLbl>
              <c:idx val="689"/>
              <c:tx>
                <c:rich>
                  <a:bodyPr/>
                  <a:lstStyle/>
                  <a:p>
                    <a:fld id="{F75BC408-312D-4437-874C-853309DDB5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7-4AD7-4CF1-A9AE-C60E0A2F94BD}"/>
                </c:ext>
              </c:extLst>
            </c:dLbl>
            <c:dLbl>
              <c:idx val="690"/>
              <c:tx>
                <c:rich>
                  <a:bodyPr/>
                  <a:lstStyle/>
                  <a:p>
                    <a:fld id="{7989B96F-8F7D-480E-B934-546C3EF3D5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8-4AD7-4CF1-A9AE-C60E0A2F94BD}"/>
                </c:ext>
              </c:extLst>
            </c:dLbl>
            <c:dLbl>
              <c:idx val="691"/>
              <c:tx>
                <c:rich>
                  <a:bodyPr/>
                  <a:lstStyle/>
                  <a:p>
                    <a:fld id="{88C9B531-CA4D-4277-A688-9433C3EA8F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9-4AD7-4CF1-A9AE-C60E0A2F94BD}"/>
                </c:ext>
              </c:extLst>
            </c:dLbl>
            <c:dLbl>
              <c:idx val="692"/>
              <c:tx>
                <c:rich>
                  <a:bodyPr/>
                  <a:lstStyle/>
                  <a:p>
                    <a:fld id="{6EC0847A-896A-4706-A3DC-37A912895B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A-4AD7-4CF1-A9AE-C60E0A2F94BD}"/>
                </c:ext>
              </c:extLst>
            </c:dLbl>
            <c:dLbl>
              <c:idx val="693"/>
              <c:tx>
                <c:rich>
                  <a:bodyPr/>
                  <a:lstStyle/>
                  <a:p>
                    <a:fld id="{AE5D5123-4B7E-4BD2-B586-1F0354C22C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B-4AD7-4CF1-A9AE-C60E0A2F94BD}"/>
                </c:ext>
              </c:extLst>
            </c:dLbl>
            <c:dLbl>
              <c:idx val="694"/>
              <c:tx>
                <c:rich>
                  <a:bodyPr/>
                  <a:lstStyle/>
                  <a:p>
                    <a:fld id="{4801B4C1-84A6-4F0B-BAFF-4E12116635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C-4AD7-4CF1-A9AE-C60E0A2F94BD}"/>
                </c:ext>
              </c:extLst>
            </c:dLbl>
            <c:dLbl>
              <c:idx val="695"/>
              <c:tx>
                <c:rich>
                  <a:bodyPr/>
                  <a:lstStyle/>
                  <a:p>
                    <a:fld id="{414CCD34-3930-4DD7-975F-9B4B889625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D-4AD7-4CF1-A9AE-C60E0A2F94BD}"/>
                </c:ext>
              </c:extLst>
            </c:dLbl>
            <c:dLbl>
              <c:idx val="696"/>
              <c:tx>
                <c:rich>
                  <a:bodyPr/>
                  <a:lstStyle/>
                  <a:p>
                    <a:fld id="{B2DCDBA9-72EA-4956-9387-CDD500CDA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E-4AD7-4CF1-A9AE-C60E0A2F94BD}"/>
                </c:ext>
              </c:extLst>
            </c:dLbl>
            <c:dLbl>
              <c:idx val="697"/>
              <c:tx>
                <c:rich>
                  <a:bodyPr/>
                  <a:lstStyle/>
                  <a:p>
                    <a:fld id="{50547AA6-E8FB-4282-BA55-17FC58416F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F-4AD7-4CF1-A9AE-C60E0A2F94BD}"/>
                </c:ext>
              </c:extLst>
            </c:dLbl>
            <c:dLbl>
              <c:idx val="698"/>
              <c:tx>
                <c:rich>
                  <a:bodyPr/>
                  <a:lstStyle/>
                  <a:p>
                    <a:fld id="{92069CEE-6E6F-4669-99D0-B15D50A9E1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0-4AD7-4CF1-A9AE-C60E0A2F94BD}"/>
                </c:ext>
              </c:extLst>
            </c:dLbl>
            <c:dLbl>
              <c:idx val="699"/>
              <c:tx>
                <c:rich>
                  <a:bodyPr/>
                  <a:lstStyle/>
                  <a:p>
                    <a:fld id="{6CA2DDEE-2A92-4BBD-B126-3670052600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1-4AD7-4CF1-A9AE-C60E0A2F94BD}"/>
                </c:ext>
              </c:extLst>
            </c:dLbl>
            <c:dLbl>
              <c:idx val="700"/>
              <c:tx>
                <c:rich>
                  <a:bodyPr/>
                  <a:lstStyle/>
                  <a:p>
                    <a:fld id="{864AD143-0317-4C4A-A44E-63F632BC77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2-4AD7-4CF1-A9AE-C60E0A2F94BD}"/>
                </c:ext>
              </c:extLst>
            </c:dLbl>
            <c:dLbl>
              <c:idx val="701"/>
              <c:tx>
                <c:rich>
                  <a:bodyPr/>
                  <a:lstStyle/>
                  <a:p>
                    <a:fld id="{DD6C82A9-FD81-4144-A60E-45DDCDBEA6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3-4AD7-4CF1-A9AE-C60E0A2F94BD}"/>
                </c:ext>
              </c:extLst>
            </c:dLbl>
            <c:dLbl>
              <c:idx val="702"/>
              <c:tx>
                <c:rich>
                  <a:bodyPr/>
                  <a:lstStyle/>
                  <a:p>
                    <a:fld id="{4B567341-B259-45E1-ABED-E72323B628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4-4AD7-4CF1-A9AE-C60E0A2F94BD}"/>
                </c:ext>
              </c:extLst>
            </c:dLbl>
            <c:dLbl>
              <c:idx val="703"/>
              <c:tx>
                <c:rich>
                  <a:bodyPr/>
                  <a:lstStyle/>
                  <a:p>
                    <a:fld id="{89DB480C-B79E-467F-BFAA-547EC037F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5-4AD7-4CF1-A9AE-C60E0A2F94BD}"/>
                </c:ext>
              </c:extLst>
            </c:dLbl>
            <c:dLbl>
              <c:idx val="704"/>
              <c:tx>
                <c:rich>
                  <a:bodyPr/>
                  <a:lstStyle/>
                  <a:p>
                    <a:fld id="{6F68578D-45E5-4820-8DE5-52EAE26D49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6-4AD7-4CF1-A9AE-C60E0A2F94BD}"/>
                </c:ext>
              </c:extLst>
            </c:dLbl>
            <c:dLbl>
              <c:idx val="705"/>
              <c:tx>
                <c:rich>
                  <a:bodyPr/>
                  <a:lstStyle/>
                  <a:p>
                    <a:fld id="{828F2C5C-3D06-443E-A922-961E7F6D53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7-4AD7-4CF1-A9AE-C60E0A2F94BD}"/>
                </c:ext>
              </c:extLst>
            </c:dLbl>
            <c:dLbl>
              <c:idx val="706"/>
              <c:tx>
                <c:rich>
                  <a:bodyPr/>
                  <a:lstStyle/>
                  <a:p>
                    <a:fld id="{AB334F24-C67B-422E-BC48-20A11D31C6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8-4AD7-4CF1-A9AE-C60E0A2F94BD}"/>
                </c:ext>
              </c:extLst>
            </c:dLbl>
            <c:dLbl>
              <c:idx val="707"/>
              <c:tx>
                <c:rich>
                  <a:bodyPr/>
                  <a:lstStyle/>
                  <a:p>
                    <a:fld id="{16FC9E7A-29D5-4BFC-BC37-55E7FACFED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9-4AD7-4CF1-A9AE-C60E0A2F94BD}"/>
                </c:ext>
              </c:extLst>
            </c:dLbl>
            <c:dLbl>
              <c:idx val="708"/>
              <c:tx>
                <c:rich>
                  <a:bodyPr/>
                  <a:lstStyle/>
                  <a:p>
                    <a:fld id="{FF64F587-A6A0-4F2F-8EFA-7D8C038482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A-4AD7-4CF1-A9AE-C60E0A2F94BD}"/>
                </c:ext>
              </c:extLst>
            </c:dLbl>
            <c:dLbl>
              <c:idx val="709"/>
              <c:tx>
                <c:rich>
                  <a:bodyPr/>
                  <a:lstStyle/>
                  <a:p>
                    <a:fld id="{01323DDD-EF7B-466F-B73B-D8D13DB280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B-4AD7-4CF1-A9AE-C60E0A2F94BD}"/>
                </c:ext>
              </c:extLst>
            </c:dLbl>
            <c:dLbl>
              <c:idx val="710"/>
              <c:tx>
                <c:rich>
                  <a:bodyPr/>
                  <a:lstStyle/>
                  <a:p>
                    <a:fld id="{3C0D6DDB-93DC-417D-8CB5-EE3717AB1F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C-4AD7-4CF1-A9AE-C60E0A2F94BD}"/>
                </c:ext>
              </c:extLst>
            </c:dLbl>
            <c:dLbl>
              <c:idx val="711"/>
              <c:tx>
                <c:rich>
                  <a:bodyPr/>
                  <a:lstStyle/>
                  <a:p>
                    <a:fld id="{A35C36A2-4BB1-4B57-A6F7-905F7AB4F6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D-4AD7-4CF1-A9AE-C60E0A2F94BD}"/>
                </c:ext>
              </c:extLst>
            </c:dLbl>
            <c:dLbl>
              <c:idx val="712"/>
              <c:tx>
                <c:rich>
                  <a:bodyPr/>
                  <a:lstStyle/>
                  <a:p>
                    <a:fld id="{9021BD55-B180-4AEF-877B-572B1EAD3A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E-4AD7-4CF1-A9AE-C60E0A2F94BD}"/>
                </c:ext>
              </c:extLst>
            </c:dLbl>
            <c:dLbl>
              <c:idx val="713"/>
              <c:tx>
                <c:rich>
                  <a:bodyPr/>
                  <a:lstStyle/>
                  <a:p>
                    <a:fld id="{335E1EB2-86DC-4986-972E-BA3522592D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F-4AD7-4CF1-A9AE-C60E0A2F94BD}"/>
                </c:ext>
              </c:extLst>
            </c:dLbl>
            <c:dLbl>
              <c:idx val="714"/>
              <c:tx>
                <c:rich>
                  <a:bodyPr/>
                  <a:lstStyle/>
                  <a:p>
                    <a:fld id="{524E1756-7A4B-420F-B474-5A90D65051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0-4AD7-4CF1-A9AE-C60E0A2F94BD}"/>
                </c:ext>
              </c:extLst>
            </c:dLbl>
            <c:dLbl>
              <c:idx val="715"/>
              <c:tx>
                <c:rich>
                  <a:bodyPr/>
                  <a:lstStyle/>
                  <a:p>
                    <a:fld id="{B191BE0C-784F-478B-906D-765CD1272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1-4AD7-4CF1-A9AE-C60E0A2F94BD}"/>
                </c:ext>
              </c:extLst>
            </c:dLbl>
            <c:dLbl>
              <c:idx val="716"/>
              <c:tx>
                <c:rich>
                  <a:bodyPr/>
                  <a:lstStyle/>
                  <a:p>
                    <a:fld id="{677A6281-D8AA-4D70-B59B-AC234C9CF3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2-4AD7-4CF1-A9AE-C60E0A2F94BD}"/>
                </c:ext>
              </c:extLst>
            </c:dLbl>
            <c:dLbl>
              <c:idx val="717"/>
              <c:tx>
                <c:rich>
                  <a:bodyPr/>
                  <a:lstStyle/>
                  <a:p>
                    <a:fld id="{7C85294E-048E-4E71-81C5-03401149F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3-4AD7-4CF1-A9AE-C60E0A2F94BD}"/>
                </c:ext>
              </c:extLst>
            </c:dLbl>
            <c:dLbl>
              <c:idx val="718"/>
              <c:tx>
                <c:rich>
                  <a:bodyPr/>
                  <a:lstStyle/>
                  <a:p>
                    <a:fld id="{EA438B57-8E61-4FCF-B5E1-D8DEA0C83B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4-4AD7-4CF1-A9AE-C60E0A2F94BD}"/>
                </c:ext>
              </c:extLst>
            </c:dLbl>
            <c:dLbl>
              <c:idx val="719"/>
              <c:tx>
                <c:rich>
                  <a:bodyPr/>
                  <a:lstStyle/>
                  <a:p>
                    <a:fld id="{6608838A-B7D0-404C-BCF4-592D6A5FE5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5-4AD7-4CF1-A9AE-C60E0A2F94BD}"/>
                </c:ext>
              </c:extLst>
            </c:dLbl>
            <c:dLbl>
              <c:idx val="720"/>
              <c:tx>
                <c:rich>
                  <a:bodyPr/>
                  <a:lstStyle/>
                  <a:p>
                    <a:fld id="{E83D5D5B-4FC7-4F1A-90BA-1A8A069B80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6-4AD7-4CF1-A9AE-C60E0A2F94BD}"/>
                </c:ext>
              </c:extLst>
            </c:dLbl>
            <c:dLbl>
              <c:idx val="721"/>
              <c:tx>
                <c:rich>
                  <a:bodyPr/>
                  <a:lstStyle/>
                  <a:p>
                    <a:fld id="{B1D745FE-623C-49AD-873F-163AF51D13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7-4AD7-4CF1-A9AE-C60E0A2F94BD}"/>
                </c:ext>
              </c:extLst>
            </c:dLbl>
            <c:dLbl>
              <c:idx val="722"/>
              <c:tx>
                <c:rich>
                  <a:bodyPr/>
                  <a:lstStyle/>
                  <a:p>
                    <a:fld id="{5851BF0C-320C-4D34-A5B5-6CFFDD77D4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8-4AD7-4CF1-A9AE-C60E0A2F94BD}"/>
                </c:ext>
              </c:extLst>
            </c:dLbl>
            <c:dLbl>
              <c:idx val="723"/>
              <c:tx>
                <c:rich>
                  <a:bodyPr/>
                  <a:lstStyle/>
                  <a:p>
                    <a:fld id="{7FE63EE7-174F-41ED-A904-D1E6F83528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9-4AD7-4CF1-A9AE-C60E0A2F94BD}"/>
                </c:ext>
              </c:extLst>
            </c:dLbl>
            <c:dLbl>
              <c:idx val="724"/>
              <c:tx>
                <c:rich>
                  <a:bodyPr/>
                  <a:lstStyle/>
                  <a:p>
                    <a:fld id="{4925C406-B644-43ED-B1C0-2B21305C17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A-4AD7-4CF1-A9AE-C60E0A2F94BD}"/>
                </c:ext>
              </c:extLst>
            </c:dLbl>
            <c:dLbl>
              <c:idx val="725"/>
              <c:tx>
                <c:rich>
                  <a:bodyPr/>
                  <a:lstStyle/>
                  <a:p>
                    <a:fld id="{E83A12CA-5816-4AF4-8B15-3369C8CA22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B-4AD7-4CF1-A9AE-C60E0A2F94BD}"/>
                </c:ext>
              </c:extLst>
            </c:dLbl>
            <c:dLbl>
              <c:idx val="726"/>
              <c:tx>
                <c:rich>
                  <a:bodyPr/>
                  <a:lstStyle/>
                  <a:p>
                    <a:fld id="{F724484A-A228-4567-BD5F-D5ADA9FFDE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C-4AD7-4CF1-A9AE-C60E0A2F94BD}"/>
                </c:ext>
              </c:extLst>
            </c:dLbl>
            <c:dLbl>
              <c:idx val="727"/>
              <c:tx>
                <c:rich>
                  <a:bodyPr/>
                  <a:lstStyle/>
                  <a:p>
                    <a:fld id="{AD6B406E-EB88-4053-983D-5F7D7CE9A6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D-4AD7-4CF1-A9AE-C60E0A2F94BD}"/>
                </c:ext>
              </c:extLst>
            </c:dLbl>
            <c:dLbl>
              <c:idx val="728"/>
              <c:tx>
                <c:rich>
                  <a:bodyPr/>
                  <a:lstStyle/>
                  <a:p>
                    <a:fld id="{5A66D3A0-6702-4D24-9A46-71846348AC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E-4AD7-4CF1-A9AE-C60E0A2F94BD}"/>
                </c:ext>
              </c:extLst>
            </c:dLbl>
            <c:dLbl>
              <c:idx val="729"/>
              <c:tx>
                <c:rich>
                  <a:bodyPr/>
                  <a:lstStyle/>
                  <a:p>
                    <a:fld id="{E88D085A-1C59-446C-BFAD-BC16A93986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F-4AD7-4CF1-A9AE-C60E0A2F94BD}"/>
                </c:ext>
              </c:extLst>
            </c:dLbl>
            <c:dLbl>
              <c:idx val="730"/>
              <c:tx>
                <c:rich>
                  <a:bodyPr/>
                  <a:lstStyle/>
                  <a:p>
                    <a:fld id="{7D88486E-5EB6-4F7E-9866-D7F8CE99E0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0-4AD7-4CF1-A9AE-C60E0A2F94BD}"/>
                </c:ext>
              </c:extLst>
            </c:dLbl>
            <c:dLbl>
              <c:idx val="731"/>
              <c:tx>
                <c:rich>
                  <a:bodyPr/>
                  <a:lstStyle/>
                  <a:p>
                    <a:fld id="{96BF6278-7D0C-431D-9A50-A872AEAFF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1-4AD7-4CF1-A9AE-C60E0A2F94BD}"/>
                </c:ext>
              </c:extLst>
            </c:dLbl>
            <c:dLbl>
              <c:idx val="732"/>
              <c:tx>
                <c:rich>
                  <a:bodyPr/>
                  <a:lstStyle/>
                  <a:p>
                    <a:fld id="{625BE244-47B2-4E99-A7EA-12572A074D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2-4AD7-4CF1-A9AE-C60E0A2F94BD}"/>
                </c:ext>
              </c:extLst>
            </c:dLbl>
            <c:dLbl>
              <c:idx val="733"/>
              <c:tx>
                <c:rich>
                  <a:bodyPr/>
                  <a:lstStyle/>
                  <a:p>
                    <a:fld id="{AA5A86B4-131B-4279-BE91-C70C8C1656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3-4AD7-4CF1-A9AE-C60E0A2F94BD}"/>
                </c:ext>
              </c:extLst>
            </c:dLbl>
            <c:dLbl>
              <c:idx val="734"/>
              <c:tx>
                <c:rich>
                  <a:bodyPr/>
                  <a:lstStyle/>
                  <a:p>
                    <a:fld id="{25165CA4-7560-48CC-B505-3292166E20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4-4AD7-4CF1-A9AE-C60E0A2F94BD}"/>
                </c:ext>
              </c:extLst>
            </c:dLbl>
            <c:dLbl>
              <c:idx val="735"/>
              <c:tx>
                <c:rich>
                  <a:bodyPr/>
                  <a:lstStyle/>
                  <a:p>
                    <a:fld id="{51A9F6C0-F716-43A2-A767-B7E1A41E80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5-4AD7-4CF1-A9AE-C60E0A2F94BD}"/>
                </c:ext>
              </c:extLst>
            </c:dLbl>
            <c:dLbl>
              <c:idx val="736"/>
              <c:tx>
                <c:rich>
                  <a:bodyPr/>
                  <a:lstStyle/>
                  <a:p>
                    <a:fld id="{0776343E-B512-4ED5-AFEF-0FA0FDD988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6-4AD7-4CF1-A9AE-C60E0A2F94BD}"/>
                </c:ext>
              </c:extLst>
            </c:dLbl>
            <c:dLbl>
              <c:idx val="737"/>
              <c:tx>
                <c:rich>
                  <a:bodyPr/>
                  <a:lstStyle/>
                  <a:p>
                    <a:fld id="{4C983975-264E-4732-8B4A-C8ACF09AA9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7-4AD7-4CF1-A9AE-C60E0A2F94BD}"/>
                </c:ext>
              </c:extLst>
            </c:dLbl>
            <c:dLbl>
              <c:idx val="738"/>
              <c:tx>
                <c:rich>
                  <a:bodyPr/>
                  <a:lstStyle/>
                  <a:p>
                    <a:fld id="{AA645E63-BA75-462E-BD86-9B9B46A4D2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8-4AD7-4CF1-A9AE-C60E0A2F94BD}"/>
                </c:ext>
              </c:extLst>
            </c:dLbl>
            <c:dLbl>
              <c:idx val="739"/>
              <c:tx>
                <c:rich>
                  <a:bodyPr/>
                  <a:lstStyle/>
                  <a:p>
                    <a:fld id="{C08A4309-B886-41BC-BB48-2C7CC9CD4C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9-4AD7-4CF1-A9AE-C60E0A2F94BD}"/>
                </c:ext>
              </c:extLst>
            </c:dLbl>
            <c:dLbl>
              <c:idx val="740"/>
              <c:tx>
                <c:rich>
                  <a:bodyPr/>
                  <a:lstStyle/>
                  <a:p>
                    <a:fld id="{4D369106-30D8-4ED6-AF01-5508A1C4E9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A-4AD7-4CF1-A9AE-C60E0A2F94BD}"/>
                </c:ext>
              </c:extLst>
            </c:dLbl>
            <c:dLbl>
              <c:idx val="741"/>
              <c:tx>
                <c:rich>
                  <a:bodyPr/>
                  <a:lstStyle/>
                  <a:p>
                    <a:fld id="{7060CEF5-39C6-4261-B99F-8F1802F6A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B-4AD7-4CF1-A9AE-C60E0A2F94BD}"/>
                </c:ext>
              </c:extLst>
            </c:dLbl>
            <c:dLbl>
              <c:idx val="742"/>
              <c:tx>
                <c:rich>
                  <a:bodyPr/>
                  <a:lstStyle/>
                  <a:p>
                    <a:fld id="{53EA6C27-4B13-441A-9982-C494D1E902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C-4AD7-4CF1-A9AE-C60E0A2F94BD}"/>
                </c:ext>
              </c:extLst>
            </c:dLbl>
            <c:dLbl>
              <c:idx val="743"/>
              <c:tx>
                <c:rich>
                  <a:bodyPr/>
                  <a:lstStyle/>
                  <a:p>
                    <a:fld id="{1187B38F-8450-4A9B-BAFA-754261A6BD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D-4AD7-4CF1-A9AE-C60E0A2F94BD}"/>
                </c:ext>
              </c:extLst>
            </c:dLbl>
            <c:dLbl>
              <c:idx val="744"/>
              <c:tx>
                <c:rich>
                  <a:bodyPr/>
                  <a:lstStyle/>
                  <a:p>
                    <a:fld id="{3A898250-C1C5-4F2A-86B3-BB5E6EE884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E-4AD7-4CF1-A9AE-C60E0A2F94BD}"/>
                </c:ext>
              </c:extLst>
            </c:dLbl>
            <c:dLbl>
              <c:idx val="745"/>
              <c:tx>
                <c:rich>
                  <a:bodyPr/>
                  <a:lstStyle/>
                  <a:p>
                    <a:fld id="{D5EC4CCF-5A6D-4465-87AA-EE080D84D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F-4AD7-4CF1-A9AE-C60E0A2F94BD}"/>
                </c:ext>
              </c:extLst>
            </c:dLbl>
            <c:dLbl>
              <c:idx val="746"/>
              <c:tx>
                <c:rich>
                  <a:bodyPr/>
                  <a:lstStyle/>
                  <a:p>
                    <a:fld id="{3CC9B8C0-D38A-4D24-9253-EC0A96E641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0-4AD7-4CF1-A9AE-C60E0A2F94BD}"/>
                </c:ext>
              </c:extLst>
            </c:dLbl>
            <c:dLbl>
              <c:idx val="747"/>
              <c:tx>
                <c:rich>
                  <a:bodyPr/>
                  <a:lstStyle/>
                  <a:p>
                    <a:fld id="{BC8A139B-C28D-4A79-A8F5-1083C40044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1-4AD7-4CF1-A9AE-C60E0A2F94BD}"/>
                </c:ext>
              </c:extLst>
            </c:dLbl>
            <c:dLbl>
              <c:idx val="748"/>
              <c:tx>
                <c:rich>
                  <a:bodyPr/>
                  <a:lstStyle/>
                  <a:p>
                    <a:fld id="{5AA07A1B-7E02-46E0-9D7E-B69ED569B1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2-4AD7-4CF1-A9AE-C60E0A2F94BD}"/>
                </c:ext>
              </c:extLst>
            </c:dLbl>
            <c:dLbl>
              <c:idx val="749"/>
              <c:tx>
                <c:rich>
                  <a:bodyPr/>
                  <a:lstStyle/>
                  <a:p>
                    <a:fld id="{47F56C86-6F6F-42B1-9C40-83B1E8E54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3-4AD7-4CF1-A9AE-C60E0A2F94BD}"/>
                </c:ext>
              </c:extLst>
            </c:dLbl>
            <c:dLbl>
              <c:idx val="750"/>
              <c:tx>
                <c:rich>
                  <a:bodyPr/>
                  <a:lstStyle/>
                  <a:p>
                    <a:fld id="{CF4E46EC-D1F9-4CAD-931F-6F47E120F1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4-4AD7-4CF1-A9AE-C60E0A2F94BD}"/>
                </c:ext>
              </c:extLst>
            </c:dLbl>
            <c:dLbl>
              <c:idx val="751"/>
              <c:tx>
                <c:rich>
                  <a:bodyPr/>
                  <a:lstStyle/>
                  <a:p>
                    <a:fld id="{F416FA51-3D8D-4B80-864C-CC1989F08E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5-4AD7-4CF1-A9AE-C60E0A2F94BD}"/>
                </c:ext>
              </c:extLst>
            </c:dLbl>
            <c:dLbl>
              <c:idx val="752"/>
              <c:tx>
                <c:rich>
                  <a:bodyPr/>
                  <a:lstStyle/>
                  <a:p>
                    <a:fld id="{A95CD199-344C-4760-9E13-2F669C2EC2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6-4AD7-4CF1-A9AE-C60E0A2F94BD}"/>
                </c:ext>
              </c:extLst>
            </c:dLbl>
            <c:dLbl>
              <c:idx val="753"/>
              <c:tx>
                <c:rich>
                  <a:bodyPr/>
                  <a:lstStyle/>
                  <a:p>
                    <a:fld id="{9A72F4D0-80A5-4405-A52E-0FCE289D87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7-4AD7-4CF1-A9AE-C60E0A2F94BD}"/>
                </c:ext>
              </c:extLst>
            </c:dLbl>
            <c:dLbl>
              <c:idx val="754"/>
              <c:tx>
                <c:rich>
                  <a:bodyPr/>
                  <a:lstStyle/>
                  <a:p>
                    <a:fld id="{501667CA-86E2-48B1-9E26-3C008CC7D0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8-4AD7-4CF1-A9AE-C60E0A2F94BD}"/>
                </c:ext>
              </c:extLst>
            </c:dLbl>
            <c:dLbl>
              <c:idx val="755"/>
              <c:tx>
                <c:rich>
                  <a:bodyPr/>
                  <a:lstStyle/>
                  <a:p>
                    <a:fld id="{AA5525AC-4AE5-4C97-9971-1468FE535B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9-4AD7-4CF1-A9AE-C60E0A2F94BD}"/>
                </c:ext>
              </c:extLst>
            </c:dLbl>
            <c:dLbl>
              <c:idx val="756"/>
              <c:tx>
                <c:rich>
                  <a:bodyPr/>
                  <a:lstStyle/>
                  <a:p>
                    <a:fld id="{C02E4C68-CAAC-4207-BB07-79794FF1FE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A-4AD7-4CF1-A9AE-C60E0A2F94BD}"/>
                </c:ext>
              </c:extLst>
            </c:dLbl>
            <c:dLbl>
              <c:idx val="757"/>
              <c:tx>
                <c:rich>
                  <a:bodyPr/>
                  <a:lstStyle/>
                  <a:p>
                    <a:fld id="{EBF51BDE-51B3-453C-8DC8-0E3C0E35CF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B-4AD7-4CF1-A9AE-C60E0A2F94BD}"/>
                </c:ext>
              </c:extLst>
            </c:dLbl>
            <c:dLbl>
              <c:idx val="758"/>
              <c:tx>
                <c:rich>
                  <a:bodyPr/>
                  <a:lstStyle/>
                  <a:p>
                    <a:fld id="{A0CD0388-97F0-4A66-889F-AD45DC5C28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C-4AD7-4CF1-A9AE-C60E0A2F94BD}"/>
                </c:ext>
              </c:extLst>
            </c:dLbl>
            <c:dLbl>
              <c:idx val="759"/>
              <c:tx>
                <c:rich>
                  <a:bodyPr/>
                  <a:lstStyle/>
                  <a:p>
                    <a:fld id="{2670463A-A854-4A9A-BEE5-B373135B6E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D-4AD7-4CF1-A9AE-C60E0A2F94BD}"/>
                </c:ext>
              </c:extLst>
            </c:dLbl>
            <c:dLbl>
              <c:idx val="760"/>
              <c:tx>
                <c:rich>
                  <a:bodyPr/>
                  <a:lstStyle/>
                  <a:p>
                    <a:fld id="{41D65DEC-4415-4494-9977-46D0727485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E-4AD7-4CF1-A9AE-C60E0A2F94BD}"/>
                </c:ext>
              </c:extLst>
            </c:dLbl>
            <c:dLbl>
              <c:idx val="761"/>
              <c:tx>
                <c:rich>
                  <a:bodyPr/>
                  <a:lstStyle/>
                  <a:p>
                    <a:fld id="{5EBE657F-5073-4465-8CC2-A97DC45CBD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F-4AD7-4CF1-A9AE-C60E0A2F94BD}"/>
                </c:ext>
              </c:extLst>
            </c:dLbl>
            <c:dLbl>
              <c:idx val="762"/>
              <c:tx>
                <c:rich>
                  <a:bodyPr/>
                  <a:lstStyle/>
                  <a:p>
                    <a:fld id="{E73FDFC7-36DE-415C-91B4-DF7B408BF7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0-4AD7-4CF1-A9AE-C60E0A2F94BD}"/>
                </c:ext>
              </c:extLst>
            </c:dLbl>
            <c:dLbl>
              <c:idx val="763"/>
              <c:tx>
                <c:rich>
                  <a:bodyPr/>
                  <a:lstStyle/>
                  <a:p>
                    <a:fld id="{38823018-97FD-46FB-BF2D-C31F0AF571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1-4AD7-4CF1-A9AE-C60E0A2F94BD}"/>
                </c:ext>
              </c:extLst>
            </c:dLbl>
            <c:dLbl>
              <c:idx val="764"/>
              <c:tx>
                <c:rich>
                  <a:bodyPr/>
                  <a:lstStyle/>
                  <a:p>
                    <a:fld id="{1B2309C7-121E-47CF-AEE4-F11B2CBEE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2-4AD7-4CF1-A9AE-C60E0A2F94BD}"/>
                </c:ext>
              </c:extLst>
            </c:dLbl>
            <c:dLbl>
              <c:idx val="765"/>
              <c:tx>
                <c:rich>
                  <a:bodyPr/>
                  <a:lstStyle/>
                  <a:p>
                    <a:fld id="{926FC20B-5A5B-47E2-9291-15942D8082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3-4AD7-4CF1-A9AE-C60E0A2F94BD}"/>
                </c:ext>
              </c:extLst>
            </c:dLbl>
            <c:dLbl>
              <c:idx val="766"/>
              <c:tx>
                <c:rich>
                  <a:bodyPr/>
                  <a:lstStyle/>
                  <a:p>
                    <a:fld id="{F39F2FAB-DC8E-4A41-A9EC-72D4C667A0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4-4AD7-4CF1-A9AE-C60E0A2F94BD}"/>
                </c:ext>
              </c:extLst>
            </c:dLbl>
            <c:dLbl>
              <c:idx val="767"/>
              <c:tx>
                <c:rich>
                  <a:bodyPr/>
                  <a:lstStyle/>
                  <a:p>
                    <a:fld id="{1D5DCF93-1FFE-4ADB-AFEA-0BD3305297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5-4AD7-4CF1-A9AE-C60E0A2F94BD}"/>
                </c:ext>
              </c:extLst>
            </c:dLbl>
            <c:dLbl>
              <c:idx val="768"/>
              <c:tx>
                <c:rich>
                  <a:bodyPr/>
                  <a:lstStyle/>
                  <a:p>
                    <a:fld id="{BB78FD15-F942-4F90-914C-EE1D862764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6-4AD7-4CF1-A9AE-C60E0A2F94BD}"/>
                </c:ext>
              </c:extLst>
            </c:dLbl>
            <c:dLbl>
              <c:idx val="769"/>
              <c:tx>
                <c:rich>
                  <a:bodyPr/>
                  <a:lstStyle/>
                  <a:p>
                    <a:fld id="{D355135C-50B0-485B-9D01-3B7A376E75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7-4AD7-4CF1-A9AE-C60E0A2F94BD}"/>
                </c:ext>
              </c:extLst>
            </c:dLbl>
            <c:dLbl>
              <c:idx val="770"/>
              <c:tx>
                <c:rich>
                  <a:bodyPr/>
                  <a:lstStyle/>
                  <a:p>
                    <a:fld id="{F26DE875-826B-4F8A-B094-2C35682E9E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8-4AD7-4CF1-A9AE-C60E0A2F94BD}"/>
                </c:ext>
              </c:extLst>
            </c:dLbl>
            <c:dLbl>
              <c:idx val="771"/>
              <c:tx>
                <c:rich>
                  <a:bodyPr/>
                  <a:lstStyle/>
                  <a:p>
                    <a:fld id="{61B51FF0-68A2-4877-9BCC-4A09AF90C1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9-4AD7-4CF1-A9AE-C60E0A2F94BD}"/>
                </c:ext>
              </c:extLst>
            </c:dLbl>
            <c:dLbl>
              <c:idx val="772"/>
              <c:tx>
                <c:rich>
                  <a:bodyPr/>
                  <a:lstStyle/>
                  <a:p>
                    <a:fld id="{8D72608A-F7ED-47F5-8C7F-A4749D811F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A-4AD7-4CF1-A9AE-C60E0A2F94BD}"/>
                </c:ext>
              </c:extLst>
            </c:dLbl>
            <c:dLbl>
              <c:idx val="773"/>
              <c:tx>
                <c:rich>
                  <a:bodyPr/>
                  <a:lstStyle/>
                  <a:p>
                    <a:fld id="{BF76CCA7-B8DB-4AC3-AD51-EEEFCB3495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B-4AD7-4CF1-A9AE-C60E0A2F94BD}"/>
                </c:ext>
              </c:extLst>
            </c:dLbl>
            <c:dLbl>
              <c:idx val="774"/>
              <c:tx>
                <c:rich>
                  <a:bodyPr/>
                  <a:lstStyle/>
                  <a:p>
                    <a:fld id="{BB3A1182-6BC3-4FFF-8426-3DCD18619B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C-4AD7-4CF1-A9AE-C60E0A2F94BD}"/>
                </c:ext>
              </c:extLst>
            </c:dLbl>
            <c:dLbl>
              <c:idx val="775"/>
              <c:tx>
                <c:rich>
                  <a:bodyPr/>
                  <a:lstStyle/>
                  <a:p>
                    <a:fld id="{468CDEC7-78F0-405D-99CD-98F34FC81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D-4AD7-4CF1-A9AE-C60E0A2F94BD}"/>
                </c:ext>
              </c:extLst>
            </c:dLbl>
            <c:dLbl>
              <c:idx val="776"/>
              <c:tx>
                <c:rich>
                  <a:bodyPr/>
                  <a:lstStyle/>
                  <a:p>
                    <a:fld id="{37D75AB8-EBBD-4B6C-A473-7F685786D1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E-4AD7-4CF1-A9AE-C60E0A2F94BD}"/>
                </c:ext>
              </c:extLst>
            </c:dLbl>
            <c:dLbl>
              <c:idx val="777"/>
              <c:tx>
                <c:rich>
                  <a:bodyPr/>
                  <a:lstStyle/>
                  <a:p>
                    <a:fld id="{CFEE6858-843D-4519-AF06-EF67ADF759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F-4AD7-4CF1-A9AE-C60E0A2F94BD}"/>
                </c:ext>
              </c:extLst>
            </c:dLbl>
            <c:dLbl>
              <c:idx val="778"/>
              <c:tx>
                <c:rich>
                  <a:bodyPr/>
                  <a:lstStyle/>
                  <a:p>
                    <a:fld id="{30771174-F9D5-431A-985C-8DC1A6737F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0-4AD7-4CF1-A9AE-C60E0A2F94BD}"/>
                </c:ext>
              </c:extLst>
            </c:dLbl>
            <c:dLbl>
              <c:idx val="779"/>
              <c:tx>
                <c:rich>
                  <a:bodyPr/>
                  <a:lstStyle/>
                  <a:p>
                    <a:fld id="{A1D6F658-2C6F-4FCE-81CF-A1B6B7BC7A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1-4AD7-4CF1-A9AE-C60E0A2F94BD}"/>
                </c:ext>
              </c:extLst>
            </c:dLbl>
            <c:dLbl>
              <c:idx val="780"/>
              <c:tx>
                <c:rich>
                  <a:bodyPr/>
                  <a:lstStyle/>
                  <a:p>
                    <a:fld id="{4BA2C3DA-872F-4237-AE51-4BF831FDD6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2-4AD7-4CF1-A9AE-C60E0A2F94BD}"/>
                </c:ext>
              </c:extLst>
            </c:dLbl>
            <c:dLbl>
              <c:idx val="781"/>
              <c:tx>
                <c:rich>
                  <a:bodyPr/>
                  <a:lstStyle/>
                  <a:p>
                    <a:fld id="{570FEF13-AC28-448B-9151-08B3A44467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3-4AD7-4CF1-A9AE-C60E0A2F94BD}"/>
                </c:ext>
              </c:extLst>
            </c:dLbl>
            <c:dLbl>
              <c:idx val="782"/>
              <c:tx>
                <c:rich>
                  <a:bodyPr/>
                  <a:lstStyle/>
                  <a:p>
                    <a:fld id="{3359E654-F4DE-4220-9804-4788E5A118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4-4AD7-4CF1-A9AE-C60E0A2F94BD}"/>
                </c:ext>
              </c:extLst>
            </c:dLbl>
            <c:dLbl>
              <c:idx val="783"/>
              <c:tx>
                <c:rich>
                  <a:bodyPr/>
                  <a:lstStyle/>
                  <a:p>
                    <a:fld id="{C950429E-FA95-4C28-82E5-D3ECD49DF2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5-4AD7-4CF1-A9AE-C60E0A2F94BD}"/>
                </c:ext>
              </c:extLst>
            </c:dLbl>
            <c:dLbl>
              <c:idx val="784"/>
              <c:tx>
                <c:rich>
                  <a:bodyPr/>
                  <a:lstStyle/>
                  <a:p>
                    <a:fld id="{960314AE-747C-45D8-89C1-B491D974F8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6-4AD7-4CF1-A9AE-C60E0A2F94BD}"/>
                </c:ext>
              </c:extLst>
            </c:dLbl>
            <c:dLbl>
              <c:idx val="785"/>
              <c:tx>
                <c:rich>
                  <a:bodyPr/>
                  <a:lstStyle/>
                  <a:p>
                    <a:fld id="{5F36A674-DB5F-4C9E-ACD9-9B92F22CB5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7-4AD7-4CF1-A9AE-C60E0A2F94BD}"/>
                </c:ext>
              </c:extLst>
            </c:dLbl>
            <c:dLbl>
              <c:idx val="786"/>
              <c:tx>
                <c:rich>
                  <a:bodyPr/>
                  <a:lstStyle/>
                  <a:p>
                    <a:fld id="{822DC7A5-2BDF-4BCB-8103-BD6E765DD1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8-4AD7-4CF1-A9AE-C60E0A2F94BD}"/>
                </c:ext>
              </c:extLst>
            </c:dLbl>
            <c:dLbl>
              <c:idx val="787"/>
              <c:tx>
                <c:rich>
                  <a:bodyPr/>
                  <a:lstStyle/>
                  <a:p>
                    <a:fld id="{45C47668-4EC4-47FD-8766-B2258F433F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9-4AD7-4CF1-A9AE-C60E0A2F94BD}"/>
                </c:ext>
              </c:extLst>
            </c:dLbl>
            <c:dLbl>
              <c:idx val="788"/>
              <c:tx>
                <c:rich>
                  <a:bodyPr/>
                  <a:lstStyle/>
                  <a:p>
                    <a:fld id="{295E3AED-20C7-47BB-90AC-71012BF098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A-4AD7-4CF1-A9AE-C60E0A2F94BD}"/>
                </c:ext>
              </c:extLst>
            </c:dLbl>
            <c:dLbl>
              <c:idx val="789"/>
              <c:tx>
                <c:rich>
                  <a:bodyPr/>
                  <a:lstStyle/>
                  <a:p>
                    <a:fld id="{137844E3-A3A0-4DEA-8092-CF21A569E2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B-4AD7-4CF1-A9AE-C60E0A2F94BD}"/>
                </c:ext>
              </c:extLst>
            </c:dLbl>
            <c:dLbl>
              <c:idx val="790"/>
              <c:tx>
                <c:rich>
                  <a:bodyPr/>
                  <a:lstStyle/>
                  <a:p>
                    <a:fld id="{97867408-5C2D-4D25-AC56-FBAE123DB1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C-4AD7-4CF1-A9AE-C60E0A2F94BD}"/>
                </c:ext>
              </c:extLst>
            </c:dLbl>
            <c:dLbl>
              <c:idx val="791"/>
              <c:tx>
                <c:rich>
                  <a:bodyPr/>
                  <a:lstStyle/>
                  <a:p>
                    <a:fld id="{102BDE27-48E5-4CF9-A6F7-39C988BE34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D-4AD7-4CF1-A9AE-C60E0A2F94BD}"/>
                </c:ext>
              </c:extLst>
            </c:dLbl>
            <c:dLbl>
              <c:idx val="792"/>
              <c:tx>
                <c:rich>
                  <a:bodyPr/>
                  <a:lstStyle/>
                  <a:p>
                    <a:fld id="{85CE4C88-387E-429E-A9F9-816230EA46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E-4AD7-4CF1-A9AE-C60E0A2F94BD}"/>
                </c:ext>
              </c:extLst>
            </c:dLbl>
            <c:dLbl>
              <c:idx val="793"/>
              <c:tx>
                <c:rich>
                  <a:bodyPr/>
                  <a:lstStyle/>
                  <a:p>
                    <a:fld id="{789BCB63-2548-41AF-BAF9-F35FF48C84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F-4AD7-4CF1-A9AE-C60E0A2F94BD}"/>
                </c:ext>
              </c:extLst>
            </c:dLbl>
            <c:dLbl>
              <c:idx val="794"/>
              <c:tx>
                <c:rich>
                  <a:bodyPr/>
                  <a:lstStyle/>
                  <a:p>
                    <a:fld id="{1E36602D-D493-4EC9-848C-19BB565C2C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0-4AD7-4CF1-A9AE-C60E0A2F94BD}"/>
                </c:ext>
              </c:extLst>
            </c:dLbl>
            <c:dLbl>
              <c:idx val="795"/>
              <c:tx>
                <c:rich>
                  <a:bodyPr/>
                  <a:lstStyle/>
                  <a:p>
                    <a:fld id="{3BF0E360-A579-4B39-B696-9D52DEE212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1-4AD7-4CF1-A9AE-C60E0A2F94BD}"/>
                </c:ext>
              </c:extLst>
            </c:dLbl>
            <c:dLbl>
              <c:idx val="796"/>
              <c:tx>
                <c:rich>
                  <a:bodyPr/>
                  <a:lstStyle/>
                  <a:p>
                    <a:fld id="{AC47F0ED-9DBB-4F5C-A7E0-0C8588B50F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2-4AD7-4CF1-A9AE-C60E0A2F94BD}"/>
                </c:ext>
              </c:extLst>
            </c:dLbl>
            <c:dLbl>
              <c:idx val="797"/>
              <c:tx>
                <c:rich>
                  <a:bodyPr/>
                  <a:lstStyle/>
                  <a:p>
                    <a:fld id="{3FE3FBEF-DEB8-41F8-8D56-2CA44EAFAF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3-4AD7-4CF1-A9AE-C60E0A2F94BD}"/>
                </c:ext>
              </c:extLst>
            </c:dLbl>
            <c:dLbl>
              <c:idx val="798"/>
              <c:tx>
                <c:rich>
                  <a:bodyPr/>
                  <a:lstStyle/>
                  <a:p>
                    <a:fld id="{EA6326CF-4A3A-41C0-A390-11ED79112C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4-4AD7-4CF1-A9AE-C60E0A2F94BD}"/>
                </c:ext>
              </c:extLst>
            </c:dLbl>
            <c:dLbl>
              <c:idx val="799"/>
              <c:tx>
                <c:rich>
                  <a:bodyPr/>
                  <a:lstStyle/>
                  <a:p>
                    <a:fld id="{05A7178C-C130-43DC-90C7-F9BD54FF14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5-4AD7-4CF1-A9AE-C60E0A2F94BD}"/>
                </c:ext>
              </c:extLst>
            </c:dLbl>
            <c:dLbl>
              <c:idx val="800"/>
              <c:tx>
                <c:rich>
                  <a:bodyPr/>
                  <a:lstStyle/>
                  <a:p>
                    <a:fld id="{8DA1FE60-545C-4CE6-835E-8CFA2CD05F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6-4AD7-4CF1-A9AE-C60E0A2F94BD}"/>
                </c:ext>
              </c:extLst>
            </c:dLbl>
            <c:dLbl>
              <c:idx val="801"/>
              <c:tx>
                <c:rich>
                  <a:bodyPr/>
                  <a:lstStyle/>
                  <a:p>
                    <a:fld id="{DE67CCA0-F418-4382-A0BE-58B37D5B17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7-4AD7-4CF1-A9AE-C60E0A2F94BD}"/>
                </c:ext>
              </c:extLst>
            </c:dLbl>
            <c:dLbl>
              <c:idx val="802"/>
              <c:tx>
                <c:rich>
                  <a:bodyPr/>
                  <a:lstStyle/>
                  <a:p>
                    <a:fld id="{05AE8AF5-03D4-48C8-BF62-C63E66A9D5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8-4AD7-4CF1-A9AE-C60E0A2F94BD}"/>
                </c:ext>
              </c:extLst>
            </c:dLbl>
            <c:dLbl>
              <c:idx val="803"/>
              <c:tx>
                <c:rich>
                  <a:bodyPr/>
                  <a:lstStyle/>
                  <a:p>
                    <a:fld id="{F2498B29-E6EE-4531-8E0B-90DDF0D87B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9-4AD7-4CF1-A9AE-C60E0A2F94BD}"/>
                </c:ext>
              </c:extLst>
            </c:dLbl>
            <c:dLbl>
              <c:idx val="804"/>
              <c:tx>
                <c:rich>
                  <a:bodyPr/>
                  <a:lstStyle/>
                  <a:p>
                    <a:fld id="{A8CD6A62-FB12-4179-BC36-632410ACA1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A-4AD7-4CF1-A9AE-C60E0A2F94BD}"/>
                </c:ext>
              </c:extLst>
            </c:dLbl>
            <c:dLbl>
              <c:idx val="805"/>
              <c:tx>
                <c:rich>
                  <a:bodyPr/>
                  <a:lstStyle/>
                  <a:p>
                    <a:fld id="{E42398D7-71AA-40F3-887A-43731CF67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B-4AD7-4CF1-A9AE-C60E0A2F94BD}"/>
                </c:ext>
              </c:extLst>
            </c:dLbl>
            <c:dLbl>
              <c:idx val="806"/>
              <c:tx>
                <c:rich>
                  <a:bodyPr/>
                  <a:lstStyle/>
                  <a:p>
                    <a:fld id="{93D70E9B-BEB0-4F32-A0AA-58DA5999B0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C-4AD7-4CF1-A9AE-C60E0A2F94BD}"/>
                </c:ext>
              </c:extLst>
            </c:dLbl>
            <c:dLbl>
              <c:idx val="807"/>
              <c:tx>
                <c:rich>
                  <a:bodyPr/>
                  <a:lstStyle/>
                  <a:p>
                    <a:fld id="{AEABCAA2-AD55-4DDA-80CF-804B147559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D-4AD7-4CF1-A9AE-C60E0A2F94BD}"/>
                </c:ext>
              </c:extLst>
            </c:dLbl>
            <c:dLbl>
              <c:idx val="808"/>
              <c:tx>
                <c:rich>
                  <a:bodyPr/>
                  <a:lstStyle/>
                  <a:p>
                    <a:fld id="{BDFFA818-5672-46AE-98E6-75282A2977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E-4AD7-4CF1-A9AE-C60E0A2F94BD}"/>
                </c:ext>
              </c:extLst>
            </c:dLbl>
            <c:dLbl>
              <c:idx val="809"/>
              <c:tx>
                <c:rich>
                  <a:bodyPr/>
                  <a:lstStyle/>
                  <a:p>
                    <a:fld id="{56188EC8-1E97-4643-AC29-9625F9AB78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F-4AD7-4CF1-A9AE-C60E0A2F94BD}"/>
                </c:ext>
              </c:extLst>
            </c:dLbl>
            <c:dLbl>
              <c:idx val="810"/>
              <c:tx>
                <c:rich>
                  <a:bodyPr/>
                  <a:lstStyle/>
                  <a:p>
                    <a:fld id="{B2C54936-18AE-4931-B838-8B6C10FDF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0-4AD7-4CF1-A9AE-C60E0A2F94BD}"/>
                </c:ext>
              </c:extLst>
            </c:dLbl>
            <c:dLbl>
              <c:idx val="811"/>
              <c:tx>
                <c:rich>
                  <a:bodyPr/>
                  <a:lstStyle/>
                  <a:p>
                    <a:fld id="{155E1495-5350-4ADD-BF53-21F27A0CB5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1-4AD7-4CF1-A9AE-C60E0A2F94BD}"/>
                </c:ext>
              </c:extLst>
            </c:dLbl>
            <c:dLbl>
              <c:idx val="812"/>
              <c:tx>
                <c:rich>
                  <a:bodyPr/>
                  <a:lstStyle/>
                  <a:p>
                    <a:fld id="{1C5327F3-8F9A-4EBC-BC51-9CD5F7F411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2-4AD7-4CF1-A9AE-C60E0A2F94BD}"/>
                </c:ext>
              </c:extLst>
            </c:dLbl>
            <c:dLbl>
              <c:idx val="813"/>
              <c:tx>
                <c:rich>
                  <a:bodyPr/>
                  <a:lstStyle/>
                  <a:p>
                    <a:fld id="{D32A8B1A-34A8-4C85-8827-C497B25F6E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3-4AD7-4CF1-A9AE-C60E0A2F94BD}"/>
                </c:ext>
              </c:extLst>
            </c:dLbl>
            <c:dLbl>
              <c:idx val="814"/>
              <c:tx>
                <c:rich>
                  <a:bodyPr/>
                  <a:lstStyle/>
                  <a:p>
                    <a:fld id="{A0D729BD-B82E-4B00-ADF5-FFF6D611E8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4-4AD7-4CF1-A9AE-C60E0A2F94BD}"/>
                </c:ext>
              </c:extLst>
            </c:dLbl>
            <c:dLbl>
              <c:idx val="815"/>
              <c:tx>
                <c:rich>
                  <a:bodyPr/>
                  <a:lstStyle/>
                  <a:p>
                    <a:fld id="{A2765CB4-B62F-45BF-B772-D66837249F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5-4AD7-4CF1-A9AE-C60E0A2F94BD}"/>
                </c:ext>
              </c:extLst>
            </c:dLbl>
            <c:dLbl>
              <c:idx val="816"/>
              <c:tx>
                <c:rich>
                  <a:bodyPr/>
                  <a:lstStyle/>
                  <a:p>
                    <a:fld id="{8D85A0C5-0F90-4099-81D6-15EF27791E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6-4AD7-4CF1-A9AE-C60E0A2F94BD}"/>
                </c:ext>
              </c:extLst>
            </c:dLbl>
            <c:dLbl>
              <c:idx val="817"/>
              <c:tx>
                <c:rich>
                  <a:bodyPr/>
                  <a:lstStyle/>
                  <a:p>
                    <a:fld id="{099A1355-163B-4A45-AAE4-BC17D741E9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7-4AD7-4CF1-A9AE-C60E0A2F94BD}"/>
                </c:ext>
              </c:extLst>
            </c:dLbl>
            <c:dLbl>
              <c:idx val="818"/>
              <c:tx>
                <c:rich>
                  <a:bodyPr/>
                  <a:lstStyle/>
                  <a:p>
                    <a:fld id="{348E8372-5648-4D20-B548-DD55907651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8-4AD7-4CF1-A9AE-C60E0A2F94BD}"/>
                </c:ext>
              </c:extLst>
            </c:dLbl>
            <c:dLbl>
              <c:idx val="819"/>
              <c:tx>
                <c:rich>
                  <a:bodyPr/>
                  <a:lstStyle/>
                  <a:p>
                    <a:fld id="{32A59360-F0D6-421E-97FF-17D0F10068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9-4AD7-4CF1-A9AE-C60E0A2F94BD}"/>
                </c:ext>
              </c:extLst>
            </c:dLbl>
            <c:dLbl>
              <c:idx val="820"/>
              <c:tx>
                <c:rich>
                  <a:bodyPr/>
                  <a:lstStyle/>
                  <a:p>
                    <a:fld id="{7FDAF508-4A07-43FC-A378-941EB11D36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A-4AD7-4CF1-A9AE-C60E0A2F94BD}"/>
                </c:ext>
              </c:extLst>
            </c:dLbl>
            <c:dLbl>
              <c:idx val="821"/>
              <c:tx>
                <c:rich>
                  <a:bodyPr/>
                  <a:lstStyle/>
                  <a:p>
                    <a:fld id="{3BD4CF2B-81B8-473D-BD65-FD2119FA13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B-4AD7-4CF1-A9AE-C60E0A2F94BD}"/>
                </c:ext>
              </c:extLst>
            </c:dLbl>
            <c:dLbl>
              <c:idx val="822"/>
              <c:tx>
                <c:rich>
                  <a:bodyPr/>
                  <a:lstStyle/>
                  <a:p>
                    <a:fld id="{14666BA0-B492-4EB8-8B48-2C2702BBB9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C-4AD7-4CF1-A9AE-C60E0A2F94BD}"/>
                </c:ext>
              </c:extLst>
            </c:dLbl>
            <c:dLbl>
              <c:idx val="823"/>
              <c:tx>
                <c:rich>
                  <a:bodyPr/>
                  <a:lstStyle/>
                  <a:p>
                    <a:fld id="{2F54B3F6-29B9-41F8-9DD0-21CB278EA0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D-4AD7-4CF1-A9AE-C60E0A2F94BD}"/>
                </c:ext>
              </c:extLst>
            </c:dLbl>
            <c:dLbl>
              <c:idx val="824"/>
              <c:tx>
                <c:rich>
                  <a:bodyPr/>
                  <a:lstStyle/>
                  <a:p>
                    <a:fld id="{78EDDFC3-9967-4A3D-88C2-3DC0321CB9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E-4AD7-4CF1-A9AE-C60E0A2F94BD}"/>
                </c:ext>
              </c:extLst>
            </c:dLbl>
            <c:dLbl>
              <c:idx val="825"/>
              <c:tx>
                <c:rich>
                  <a:bodyPr/>
                  <a:lstStyle/>
                  <a:p>
                    <a:fld id="{85D8F19D-D8A1-4EF6-A903-AFF06790F1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F-4AD7-4CF1-A9AE-C60E0A2F94BD}"/>
                </c:ext>
              </c:extLst>
            </c:dLbl>
            <c:dLbl>
              <c:idx val="826"/>
              <c:tx>
                <c:rich>
                  <a:bodyPr/>
                  <a:lstStyle/>
                  <a:p>
                    <a:fld id="{0229791B-EFC7-4C7C-B643-F6AC56DCDC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0-4AD7-4CF1-A9AE-C60E0A2F94BD}"/>
                </c:ext>
              </c:extLst>
            </c:dLbl>
            <c:dLbl>
              <c:idx val="827"/>
              <c:tx>
                <c:rich>
                  <a:bodyPr/>
                  <a:lstStyle/>
                  <a:p>
                    <a:fld id="{46B10096-DE18-47CE-BF91-D648442A64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1-4AD7-4CF1-A9AE-C60E0A2F94BD}"/>
                </c:ext>
              </c:extLst>
            </c:dLbl>
            <c:dLbl>
              <c:idx val="828"/>
              <c:tx>
                <c:rich>
                  <a:bodyPr/>
                  <a:lstStyle/>
                  <a:p>
                    <a:fld id="{D93DF476-56C2-41A2-BB93-8BA80EAF48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2-4AD7-4CF1-A9AE-C60E0A2F94BD}"/>
                </c:ext>
              </c:extLst>
            </c:dLbl>
            <c:dLbl>
              <c:idx val="829"/>
              <c:tx>
                <c:rich>
                  <a:bodyPr/>
                  <a:lstStyle/>
                  <a:p>
                    <a:fld id="{87CDDBAA-C04D-4752-ADC5-80309117C6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3-4AD7-4CF1-A9AE-C60E0A2F94BD}"/>
                </c:ext>
              </c:extLst>
            </c:dLbl>
            <c:dLbl>
              <c:idx val="830"/>
              <c:tx>
                <c:rich>
                  <a:bodyPr/>
                  <a:lstStyle/>
                  <a:p>
                    <a:fld id="{ED9B6509-C357-4839-88AA-932DFF4828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4-4AD7-4CF1-A9AE-C60E0A2F94BD}"/>
                </c:ext>
              </c:extLst>
            </c:dLbl>
            <c:dLbl>
              <c:idx val="831"/>
              <c:tx>
                <c:rich>
                  <a:bodyPr/>
                  <a:lstStyle/>
                  <a:p>
                    <a:fld id="{9A21E8D9-0279-441B-B801-E56CA5FF9E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5-4AD7-4CF1-A9AE-C60E0A2F94BD}"/>
                </c:ext>
              </c:extLst>
            </c:dLbl>
            <c:dLbl>
              <c:idx val="832"/>
              <c:tx>
                <c:rich>
                  <a:bodyPr/>
                  <a:lstStyle/>
                  <a:p>
                    <a:fld id="{6C94F246-4675-4FD7-87CC-65EF1181F6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6-4AD7-4CF1-A9AE-C60E0A2F94BD}"/>
                </c:ext>
              </c:extLst>
            </c:dLbl>
            <c:dLbl>
              <c:idx val="833"/>
              <c:tx>
                <c:rich>
                  <a:bodyPr/>
                  <a:lstStyle/>
                  <a:p>
                    <a:fld id="{FEA1A313-3860-47BF-B9A6-2958E5611B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7-4AD7-4CF1-A9AE-C60E0A2F94BD}"/>
                </c:ext>
              </c:extLst>
            </c:dLbl>
            <c:dLbl>
              <c:idx val="834"/>
              <c:tx>
                <c:rich>
                  <a:bodyPr/>
                  <a:lstStyle/>
                  <a:p>
                    <a:fld id="{29E3B5B5-EDBE-4B34-89DE-3E0EC3337B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8-4AD7-4CF1-A9AE-C60E0A2F94BD}"/>
                </c:ext>
              </c:extLst>
            </c:dLbl>
            <c:dLbl>
              <c:idx val="835"/>
              <c:tx>
                <c:rich>
                  <a:bodyPr/>
                  <a:lstStyle/>
                  <a:p>
                    <a:fld id="{0B1D86E5-F5C0-446D-AD82-12EC2E2ECA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9-4AD7-4CF1-A9AE-C60E0A2F94BD}"/>
                </c:ext>
              </c:extLst>
            </c:dLbl>
            <c:dLbl>
              <c:idx val="836"/>
              <c:tx>
                <c:rich>
                  <a:bodyPr/>
                  <a:lstStyle/>
                  <a:p>
                    <a:fld id="{B5B1FD34-C9D1-48B1-BA65-48C750F31D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A-4AD7-4CF1-A9AE-C60E0A2F94BD}"/>
                </c:ext>
              </c:extLst>
            </c:dLbl>
            <c:dLbl>
              <c:idx val="837"/>
              <c:tx>
                <c:rich>
                  <a:bodyPr/>
                  <a:lstStyle/>
                  <a:p>
                    <a:fld id="{1B55F2F4-2FDB-4708-A9B0-1EC222E99D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B-4AD7-4CF1-A9AE-C60E0A2F94BD}"/>
                </c:ext>
              </c:extLst>
            </c:dLbl>
            <c:dLbl>
              <c:idx val="838"/>
              <c:tx>
                <c:rich>
                  <a:bodyPr/>
                  <a:lstStyle/>
                  <a:p>
                    <a:fld id="{59A56353-3C6E-4CBF-A8B5-6525A41BA7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C-4AD7-4CF1-A9AE-C60E0A2F94BD}"/>
                </c:ext>
              </c:extLst>
            </c:dLbl>
            <c:dLbl>
              <c:idx val="839"/>
              <c:tx>
                <c:rich>
                  <a:bodyPr/>
                  <a:lstStyle/>
                  <a:p>
                    <a:fld id="{461266F2-68D9-4D92-9C41-1E9F9D19B1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D-4AD7-4CF1-A9AE-C60E0A2F94BD}"/>
                </c:ext>
              </c:extLst>
            </c:dLbl>
            <c:dLbl>
              <c:idx val="840"/>
              <c:tx>
                <c:rich>
                  <a:bodyPr/>
                  <a:lstStyle/>
                  <a:p>
                    <a:fld id="{C68A332D-CC3E-4CDA-9D98-BB18BF373E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E-4AD7-4CF1-A9AE-C60E0A2F94BD}"/>
                </c:ext>
              </c:extLst>
            </c:dLbl>
            <c:dLbl>
              <c:idx val="841"/>
              <c:tx>
                <c:rich>
                  <a:bodyPr/>
                  <a:lstStyle/>
                  <a:p>
                    <a:fld id="{5BA60CCA-8662-4E2A-939B-B99469AE1F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F-4AD7-4CF1-A9AE-C60E0A2F94BD}"/>
                </c:ext>
              </c:extLst>
            </c:dLbl>
            <c:dLbl>
              <c:idx val="842"/>
              <c:tx>
                <c:rich>
                  <a:bodyPr/>
                  <a:lstStyle/>
                  <a:p>
                    <a:fld id="{DD1D7398-23D9-49B4-AC08-30F1986547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0-4AD7-4CF1-A9AE-C60E0A2F94BD}"/>
                </c:ext>
              </c:extLst>
            </c:dLbl>
            <c:dLbl>
              <c:idx val="843"/>
              <c:tx>
                <c:rich>
                  <a:bodyPr/>
                  <a:lstStyle/>
                  <a:p>
                    <a:fld id="{BA94F796-0C40-4868-8C2B-2BDC4B7F9A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1-4AD7-4CF1-A9AE-C60E0A2F94BD}"/>
                </c:ext>
              </c:extLst>
            </c:dLbl>
            <c:dLbl>
              <c:idx val="844"/>
              <c:tx>
                <c:rich>
                  <a:bodyPr/>
                  <a:lstStyle/>
                  <a:p>
                    <a:fld id="{DB098621-84DE-4DCF-BF70-2F19E19839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2-4AD7-4CF1-A9AE-C60E0A2F94BD}"/>
                </c:ext>
              </c:extLst>
            </c:dLbl>
            <c:dLbl>
              <c:idx val="845"/>
              <c:tx>
                <c:rich>
                  <a:bodyPr/>
                  <a:lstStyle/>
                  <a:p>
                    <a:fld id="{D19CA4AF-CE7C-468A-8838-907BC4C1D9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3-4AD7-4CF1-A9AE-C60E0A2F94BD}"/>
                </c:ext>
              </c:extLst>
            </c:dLbl>
            <c:dLbl>
              <c:idx val="846"/>
              <c:tx>
                <c:rich>
                  <a:bodyPr/>
                  <a:lstStyle/>
                  <a:p>
                    <a:fld id="{6BA64119-EB2B-474E-92B0-270C121F38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4-4AD7-4CF1-A9AE-C60E0A2F94BD}"/>
                </c:ext>
              </c:extLst>
            </c:dLbl>
            <c:dLbl>
              <c:idx val="847"/>
              <c:tx>
                <c:rich>
                  <a:bodyPr/>
                  <a:lstStyle/>
                  <a:p>
                    <a:fld id="{7112138E-483E-4884-A3E6-103A7FE39E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5-4AD7-4CF1-A9AE-C60E0A2F94BD}"/>
                </c:ext>
              </c:extLst>
            </c:dLbl>
            <c:dLbl>
              <c:idx val="848"/>
              <c:tx>
                <c:rich>
                  <a:bodyPr/>
                  <a:lstStyle/>
                  <a:p>
                    <a:fld id="{AFEA5980-E767-4A6B-B715-B896C205A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6-4AD7-4CF1-A9AE-C60E0A2F94BD}"/>
                </c:ext>
              </c:extLst>
            </c:dLbl>
            <c:dLbl>
              <c:idx val="849"/>
              <c:tx>
                <c:rich>
                  <a:bodyPr/>
                  <a:lstStyle/>
                  <a:p>
                    <a:fld id="{4CA2E13B-6484-4D26-8DF4-17F5B80101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7-4AD7-4CF1-A9AE-C60E0A2F94BD}"/>
                </c:ext>
              </c:extLst>
            </c:dLbl>
            <c:dLbl>
              <c:idx val="850"/>
              <c:tx>
                <c:rich>
                  <a:bodyPr/>
                  <a:lstStyle/>
                  <a:p>
                    <a:fld id="{146A73AB-3281-4FFA-94B9-70A8AE64B7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8-4AD7-4CF1-A9AE-C60E0A2F94BD}"/>
                </c:ext>
              </c:extLst>
            </c:dLbl>
            <c:dLbl>
              <c:idx val="851"/>
              <c:tx>
                <c:rich>
                  <a:bodyPr/>
                  <a:lstStyle/>
                  <a:p>
                    <a:fld id="{0567F4B7-87B9-4F21-A363-8EA6D7D2D5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9-4AD7-4CF1-A9AE-C60E0A2F94BD}"/>
                </c:ext>
              </c:extLst>
            </c:dLbl>
            <c:dLbl>
              <c:idx val="852"/>
              <c:tx>
                <c:rich>
                  <a:bodyPr/>
                  <a:lstStyle/>
                  <a:p>
                    <a:fld id="{87BE6E44-B96A-408F-9381-169D401421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A-4AD7-4CF1-A9AE-C60E0A2F94BD}"/>
                </c:ext>
              </c:extLst>
            </c:dLbl>
            <c:dLbl>
              <c:idx val="853"/>
              <c:tx>
                <c:rich>
                  <a:bodyPr/>
                  <a:lstStyle/>
                  <a:p>
                    <a:fld id="{A45094E7-F35A-4D2C-87AA-86EA8826E0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B-4AD7-4CF1-A9AE-C60E0A2F94BD}"/>
                </c:ext>
              </c:extLst>
            </c:dLbl>
            <c:dLbl>
              <c:idx val="854"/>
              <c:tx>
                <c:rich>
                  <a:bodyPr/>
                  <a:lstStyle/>
                  <a:p>
                    <a:fld id="{30911C7D-6778-470D-897C-604B3928EC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C-4AD7-4CF1-A9AE-C60E0A2F94BD}"/>
                </c:ext>
              </c:extLst>
            </c:dLbl>
            <c:dLbl>
              <c:idx val="855"/>
              <c:tx>
                <c:rich>
                  <a:bodyPr/>
                  <a:lstStyle/>
                  <a:p>
                    <a:fld id="{A1748ADB-5C49-48CB-AE89-CEDF5E900D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D-4AD7-4CF1-A9AE-C60E0A2F94BD}"/>
                </c:ext>
              </c:extLst>
            </c:dLbl>
            <c:dLbl>
              <c:idx val="856"/>
              <c:tx>
                <c:rich>
                  <a:bodyPr/>
                  <a:lstStyle/>
                  <a:p>
                    <a:fld id="{71A7F671-1E64-467F-AE82-D2A435ECB8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E-4AD7-4CF1-A9AE-C60E0A2F94BD}"/>
                </c:ext>
              </c:extLst>
            </c:dLbl>
            <c:dLbl>
              <c:idx val="857"/>
              <c:tx>
                <c:rich>
                  <a:bodyPr/>
                  <a:lstStyle/>
                  <a:p>
                    <a:fld id="{A4933524-9AB5-4D39-83EC-FA96911689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F-4AD7-4CF1-A9AE-C60E0A2F94BD}"/>
                </c:ext>
              </c:extLst>
            </c:dLbl>
            <c:dLbl>
              <c:idx val="858"/>
              <c:tx>
                <c:rich>
                  <a:bodyPr/>
                  <a:lstStyle/>
                  <a:p>
                    <a:fld id="{C1C4302A-268D-42B1-AE61-E7A523CC50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0-4AD7-4CF1-A9AE-C60E0A2F94BD}"/>
                </c:ext>
              </c:extLst>
            </c:dLbl>
            <c:dLbl>
              <c:idx val="859"/>
              <c:tx>
                <c:rich>
                  <a:bodyPr/>
                  <a:lstStyle/>
                  <a:p>
                    <a:fld id="{5D418D1F-01F5-43BE-ACC9-AE26300504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1-4AD7-4CF1-A9AE-C60E0A2F94BD}"/>
                </c:ext>
              </c:extLst>
            </c:dLbl>
            <c:dLbl>
              <c:idx val="860"/>
              <c:tx>
                <c:rich>
                  <a:bodyPr/>
                  <a:lstStyle/>
                  <a:p>
                    <a:fld id="{ED0EB4BB-CCB9-4F51-860F-D3217133FE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2-4AD7-4CF1-A9AE-C60E0A2F94BD}"/>
                </c:ext>
              </c:extLst>
            </c:dLbl>
            <c:dLbl>
              <c:idx val="861"/>
              <c:tx>
                <c:rich>
                  <a:bodyPr/>
                  <a:lstStyle/>
                  <a:p>
                    <a:fld id="{2DE473A3-0713-449B-9D93-5F284D0DEC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3-4AD7-4CF1-A9AE-C60E0A2F94BD}"/>
                </c:ext>
              </c:extLst>
            </c:dLbl>
            <c:dLbl>
              <c:idx val="862"/>
              <c:tx>
                <c:rich>
                  <a:bodyPr/>
                  <a:lstStyle/>
                  <a:p>
                    <a:fld id="{0E664D08-397B-4D84-8CD9-8C071AFE8B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4-4AD7-4CF1-A9AE-C60E0A2F94BD}"/>
                </c:ext>
              </c:extLst>
            </c:dLbl>
            <c:dLbl>
              <c:idx val="863"/>
              <c:tx>
                <c:rich>
                  <a:bodyPr/>
                  <a:lstStyle/>
                  <a:p>
                    <a:fld id="{81511D98-D8AE-4926-BB3B-B235486507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5-4AD7-4CF1-A9AE-C60E0A2F94BD}"/>
                </c:ext>
              </c:extLst>
            </c:dLbl>
            <c:dLbl>
              <c:idx val="864"/>
              <c:tx>
                <c:rich>
                  <a:bodyPr/>
                  <a:lstStyle/>
                  <a:p>
                    <a:fld id="{C2EFE8E6-21EB-4466-B2A2-230640D8CE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6-4AD7-4CF1-A9AE-C60E0A2F94BD}"/>
                </c:ext>
              </c:extLst>
            </c:dLbl>
            <c:dLbl>
              <c:idx val="865"/>
              <c:tx>
                <c:rich>
                  <a:bodyPr/>
                  <a:lstStyle/>
                  <a:p>
                    <a:fld id="{D5ED619F-A7A6-4DF5-A41C-503A022E15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7-4AD7-4CF1-A9AE-C60E0A2F94BD}"/>
                </c:ext>
              </c:extLst>
            </c:dLbl>
            <c:dLbl>
              <c:idx val="866"/>
              <c:tx>
                <c:rich>
                  <a:bodyPr/>
                  <a:lstStyle/>
                  <a:p>
                    <a:fld id="{41CF3323-7A8B-4A44-90FB-1AE62896B9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8-4AD7-4CF1-A9AE-C60E0A2F94BD}"/>
                </c:ext>
              </c:extLst>
            </c:dLbl>
            <c:dLbl>
              <c:idx val="867"/>
              <c:tx>
                <c:rich>
                  <a:bodyPr/>
                  <a:lstStyle/>
                  <a:p>
                    <a:fld id="{9912E68B-C191-408D-9CF3-AE3BCB897C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9-4AD7-4CF1-A9AE-C60E0A2F94BD}"/>
                </c:ext>
              </c:extLst>
            </c:dLbl>
            <c:dLbl>
              <c:idx val="868"/>
              <c:tx>
                <c:rich>
                  <a:bodyPr/>
                  <a:lstStyle/>
                  <a:p>
                    <a:fld id="{F9E2B373-1FB1-4BD6-937E-512871F111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A-4AD7-4CF1-A9AE-C60E0A2F94BD}"/>
                </c:ext>
              </c:extLst>
            </c:dLbl>
            <c:dLbl>
              <c:idx val="869"/>
              <c:tx>
                <c:rich>
                  <a:bodyPr/>
                  <a:lstStyle/>
                  <a:p>
                    <a:fld id="{8D829CC4-DCEB-4504-BC3E-1232C57523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B-4AD7-4CF1-A9AE-C60E0A2F94BD}"/>
                </c:ext>
              </c:extLst>
            </c:dLbl>
            <c:dLbl>
              <c:idx val="870"/>
              <c:tx>
                <c:rich>
                  <a:bodyPr/>
                  <a:lstStyle/>
                  <a:p>
                    <a:fld id="{BC038F86-F4DD-40FD-BFE2-CCC5DCF30C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C-4AD7-4CF1-A9AE-C60E0A2F94BD}"/>
                </c:ext>
              </c:extLst>
            </c:dLbl>
            <c:dLbl>
              <c:idx val="871"/>
              <c:tx>
                <c:rich>
                  <a:bodyPr/>
                  <a:lstStyle/>
                  <a:p>
                    <a:fld id="{341DA10F-B822-40D2-8658-EA29602D60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D-4AD7-4CF1-A9AE-C60E0A2F94BD}"/>
                </c:ext>
              </c:extLst>
            </c:dLbl>
            <c:dLbl>
              <c:idx val="872"/>
              <c:tx>
                <c:rich>
                  <a:bodyPr/>
                  <a:lstStyle/>
                  <a:p>
                    <a:fld id="{2F1BEF01-D095-4B2B-957B-6A86A73C61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E-4AD7-4CF1-A9AE-C60E0A2F94BD}"/>
                </c:ext>
              </c:extLst>
            </c:dLbl>
            <c:dLbl>
              <c:idx val="873"/>
              <c:tx>
                <c:rich>
                  <a:bodyPr/>
                  <a:lstStyle/>
                  <a:p>
                    <a:fld id="{D3B2043B-E4FB-4065-80F8-933C871362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F-4AD7-4CF1-A9AE-C60E0A2F94BD}"/>
                </c:ext>
              </c:extLst>
            </c:dLbl>
            <c:dLbl>
              <c:idx val="874"/>
              <c:tx>
                <c:rich>
                  <a:bodyPr/>
                  <a:lstStyle/>
                  <a:p>
                    <a:fld id="{122D66B3-B432-4C73-B074-4CCD488591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0-4AD7-4CF1-A9AE-C60E0A2F94BD}"/>
                </c:ext>
              </c:extLst>
            </c:dLbl>
            <c:dLbl>
              <c:idx val="875"/>
              <c:tx>
                <c:rich>
                  <a:bodyPr/>
                  <a:lstStyle/>
                  <a:p>
                    <a:fld id="{53586116-54FD-4EA1-B24F-C5FE960D3E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1-4AD7-4CF1-A9AE-C60E0A2F94BD}"/>
                </c:ext>
              </c:extLst>
            </c:dLbl>
            <c:dLbl>
              <c:idx val="876"/>
              <c:tx>
                <c:rich>
                  <a:bodyPr/>
                  <a:lstStyle/>
                  <a:p>
                    <a:fld id="{871677D8-5E44-4CA5-B679-D17097FAEB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2-4AD7-4CF1-A9AE-C60E0A2F94BD}"/>
                </c:ext>
              </c:extLst>
            </c:dLbl>
            <c:dLbl>
              <c:idx val="877"/>
              <c:tx>
                <c:rich>
                  <a:bodyPr/>
                  <a:lstStyle/>
                  <a:p>
                    <a:fld id="{AF179981-97B8-47A9-B271-F9EF320A6B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3-4AD7-4CF1-A9AE-C60E0A2F94BD}"/>
                </c:ext>
              </c:extLst>
            </c:dLbl>
            <c:dLbl>
              <c:idx val="878"/>
              <c:tx>
                <c:rich>
                  <a:bodyPr/>
                  <a:lstStyle/>
                  <a:p>
                    <a:fld id="{913B0E2A-97A8-4271-B9E6-C8136299E0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4-4AD7-4CF1-A9AE-C60E0A2F94BD}"/>
                </c:ext>
              </c:extLst>
            </c:dLbl>
            <c:dLbl>
              <c:idx val="879"/>
              <c:tx>
                <c:rich>
                  <a:bodyPr/>
                  <a:lstStyle/>
                  <a:p>
                    <a:fld id="{4F91EFBE-D459-477E-B4F6-647D0149BB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5-4AD7-4CF1-A9AE-C60E0A2F94BD}"/>
                </c:ext>
              </c:extLst>
            </c:dLbl>
            <c:dLbl>
              <c:idx val="880"/>
              <c:tx>
                <c:rich>
                  <a:bodyPr/>
                  <a:lstStyle/>
                  <a:p>
                    <a:fld id="{81C80DB6-44E6-4A77-8309-3CE32E513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6-4AD7-4CF1-A9AE-C60E0A2F94BD}"/>
                </c:ext>
              </c:extLst>
            </c:dLbl>
            <c:dLbl>
              <c:idx val="881"/>
              <c:tx>
                <c:rich>
                  <a:bodyPr/>
                  <a:lstStyle/>
                  <a:p>
                    <a:fld id="{E5D4124F-3B1B-4DE6-B1E9-CAE8559794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7-4AD7-4CF1-A9AE-C60E0A2F94BD}"/>
                </c:ext>
              </c:extLst>
            </c:dLbl>
            <c:dLbl>
              <c:idx val="882"/>
              <c:tx>
                <c:rich>
                  <a:bodyPr/>
                  <a:lstStyle/>
                  <a:p>
                    <a:fld id="{5C3BB58A-0566-468C-8096-ACF0F66E46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8-4AD7-4CF1-A9AE-C60E0A2F94BD}"/>
                </c:ext>
              </c:extLst>
            </c:dLbl>
            <c:dLbl>
              <c:idx val="883"/>
              <c:tx>
                <c:rich>
                  <a:bodyPr/>
                  <a:lstStyle/>
                  <a:p>
                    <a:fld id="{861F3E27-E6E7-4CE2-B4E0-E7BDB02394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9-4AD7-4CF1-A9AE-C60E0A2F94BD}"/>
                </c:ext>
              </c:extLst>
            </c:dLbl>
            <c:dLbl>
              <c:idx val="884"/>
              <c:tx>
                <c:rich>
                  <a:bodyPr/>
                  <a:lstStyle/>
                  <a:p>
                    <a:fld id="{E92EDB1A-7B83-457E-9366-02D626F1CB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A-4AD7-4CF1-A9AE-C60E0A2F94BD}"/>
                </c:ext>
              </c:extLst>
            </c:dLbl>
            <c:dLbl>
              <c:idx val="885"/>
              <c:tx>
                <c:rich>
                  <a:bodyPr/>
                  <a:lstStyle/>
                  <a:p>
                    <a:fld id="{89101443-D060-48BD-8A09-A7CC434037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B-4AD7-4CF1-A9AE-C60E0A2F94BD}"/>
                </c:ext>
              </c:extLst>
            </c:dLbl>
            <c:dLbl>
              <c:idx val="886"/>
              <c:tx>
                <c:rich>
                  <a:bodyPr/>
                  <a:lstStyle/>
                  <a:p>
                    <a:fld id="{412AAE85-8644-473A-984F-914DEF2C58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C-4AD7-4CF1-A9AE-C60E0A2F94BD}"/>
                </c:ext>
              </c:extLst>
            </c:dLbl>
            <c:dLbl>
              <c:idx val="887"/>
              <c:tx>
                <c:rich>
                  <a:bodyPr/>
                  <a:lstStyle/>
                  <a:p>
                    <a:fld id="{98266BEC-D639-44F6-9860-3E5F5BD738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D-4AD7-4CF1-A9AE-C60E0A2F94BD}"/>
                </c:ext>
              </c:extLst>
            </c:dLbl>
            <c:dLbl>
              <c:idx val="888"/>
              <c:tx>
                <c:rich>
                  <a:bodyPr/>
                  <a:lstStyle/>
                  <a:p>
                    <a:fld id="{46955092-050D-4C9A-8008-6B1FC7F0B9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E-4AD7-4CF1-A9AE-C60E0A2F94BD}"/>
                </c:ext>
              </c:extLst>
            </c:dLbl>
            <c:dLbl>
              <c:idx val="889"/>
              <c:tx>
                <c:rich>
                  <a:bodyPr/>
                  <a:lstStyle/>
                  <a:p>
                    <a:fld id="{D1FE6698-2301-4A87-8AA0-576E21B3FF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F-4AD7-4CF1-A9AE-C60E0A2F94BD}"/>
                </c:ext>
              </c:extLst>
            </c:dLbl>
            <c:dLbl>
              <c:idx val="890"/>
              <c:tx>
                <c:rich>
                  <a:bodyPr/>
                  <a:lstStyle/>
                  <a:p>
                    <a:fld id="{1BB20CA1-054D-43A3-85D1-CC0BA6A2A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0-4AD7-4CF1-A9AE-C60E0A2F94BD}"/>
                </c:ext>
              </c:extLst>
            </c:dLbl>
            <c:dLbl>
              <c:idx val="891"/>
              <c:tx>
                <c:rich>
                  <a:bodyPr/>
                  <a:lstStyle/>
                  <a:p>
                    <a:fld id="{991472D5-C16C-41EF-9781-E6246FC2B7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1-4AD7-4CF1-A9AE-C60E0A2F94BD}"/>
                </c:ext>
              </c:extLst>
            </c:dLbl>
            <c:dLbl>
              <c:idx val="892"/>
              <c:tx>
                <c:rich>
                  <a:bodyPr/>
                  <a:lstStyle/>
                  <a:p>
                    <a:fld id="{B18E131D-3087-4368-9E9F-31F85B420D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2-4AD7-4CF1-A9AE-C60E0A2F94BD}"/>
                </c:ext>
              </c:extLst>
            </c:dLbl>
            <c:dLbl>
              <c:idx val="893"/>
              <c:tx>
                <c:rich>
                  <a:bodyPr/>
                  <a:lstStyle/>
                  <a:p>
                    <a:fld id="{84BF9A38-CD0C-4350-B441-E804E2AC76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3-4AD7-4CF1-A9AE-C60E0A2F94BD}"/>
                </c:ext>
              </c:extLst>
            </c:dLbl>
            <c:dLbl>
              <c:idx val="894"/>
              <c:tx>
                <c:rich>
                  <a:bodyPr/>
                  <a:lstStyle/>
                  <a:p>
                    <a:fld id="{5EFE3A44-1EBB-4202-A2BB-0BDDFCCCFD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4-4AD7-4CF1-A9AE-C60E0A2F94BD}"/>
                </c:ext>
              </c:extLst>
            </c:dLbl>
            <c:dLbl>
              <c:idx val="895"/>
              <c:tx>
                <c:rich>
                  <a:bodyPr/>
                  <a:lstStyle/>
                  <a:p>
                    <a:fld id="{19F152D7-E5A5-42D9-90FA-4EB9B48401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5-4AD7-4CF1-A9AE-C60E0A2F94BD}"/>
                </c:ext>
              </c:extLst>
            </c:dLbl>
            <c:dLbl>
              <c:idx val="896"/>
              <c:tx>
                <c:rich>
                  <a:bodyPr/>
                  <a:lstStyle/>
                  <a:p>
                    <a:fld id="{0EF2E667-4989-48DA-84BA-8B3C8ADD10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6-4AD7-4CF1-A9AE-C60E0A2F94BD}"/>
                </c:ext>
              </c:extLst>
            </c:dLbl>
            <c:dLbl>
              <c:idx val="897"/>
              <c:tx>
                <c:rich>
                  <a:bodyPr/>
                  <a:lstStyle/>
                  <a:p>
                    <a:fld id="{2090FA9C-6157-4C56-AD89-BF36516939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7-4AD7-4CF1-A9AE-C60E0A2F94BD}"/>
                </c:ext>
              </c:extLst>
            </c:dLbl>
            <c:dLbl>
              <c:idx val="898"/>
              <c:tx>
                <c:rich>
                  <a:bodyPr/>
                  <a:lstStyle/>
                  <a:p>
                    <a:fld id="{DF0D8FA8-C7BB-498E-8A78-47C8DD9D4F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8-4AD7-4CF1-A9AE-C60E0A2F94BD}"/>
                </c:ext>
              </c:extLst>
            </c:dLbl>
            <c:dLbl>
              <c:idx val="899"/>
              <c:tx>
                <c:rich>
                  <a:bodyPr/>
                  <a:lstStyle/>
                  <a:p>
                    <a:fld id="{9F5EDF98-9B75-4367-89A9-EFCC6E2D43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9-4AD7-4CF1-A9AE-C60E0A2F94BD}"/>
                </c:ext>
              </c:extLst>
            </c:dLbl>
            <c:dLbl>
              <c:idx val="900"/>
              <c:tx>
                <c:rich>
                  <a:bodyPr/>
                  <a:lstStyle/>
                  <a:p>
                    <a:fld id="{EDD14725-3D6C-4C0D-9052-1AE0C02A92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A-4AD7-4CF1-A9AE-C60E0A2F94BD}"/>
                </c:ext>
              </c:extLst>
            </c:dLbl>
            <c:dLbl>
              <c:idx val="901"/>
              <c:tx>
                <c:rich>
                  <a:bodyPr/>
                  <a:lstStyle/>
                  <a:p>
                    <a:fld id="{9A07AF2B-92D5-43B5-B080-E008C3E294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B-4AD7-4CF1-A9AE-C60E0A2F94BD}"/>
                </c:ext>
              </c:extLst>
            </c:dLbl>
            <c:dLbl>
              <c:idx val="902"/>
              <c:tx>
                <c:rich>
                  <a:bodyPr/>
                  <a:lstStyle/>
                  <a:p>
                    <a:fld id="{D7026423-B2E4-41EB-81A7-6DE81C9DF7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C-4AD7-4CF1-A9AE-C60E0A2F94BD}"/>
                </c:ext>
              </c:extLst>
            </c:dLbl>
            <c:dLbl>
              <c:idx val="903"/>
              <c:tx>
                <c:rich>
                  <a:bodyPr/>
                  <a:lstStyle/>
                  <a:p>
                    <a:fld id="{83EDFAE9-39F5-4A04-876B-62DF9E97D2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D-4AD7-4CF1-A9AE-C60E0A2F94BD}"/>
                </c:ext>
              </c:extLst>
            </c:dLbl>
            <c:dLbl>
              <c:idx val="904"/>
              <c:tx>
                <c:rich>
                  <a:bodyPr/>
                  <a:lstStyle/>
                  <a:p>
                    <a:fld id="{03777B85-D04A-4167-8B0B-CD9603DF98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E-4AD7-4CF1-A9AE-C60E0A2F94BD}"/>
                </c:ext>
              </c:extLst>
            </c:dLbl>
            <c:dLbl>
              <c:idx val="905"/>
              <c:tx>
                <c:rich>
                  <a:bodyPr/>
                  <a:lstStyle/>
                  <a:p>
                    <a:fld id="{B6CF50BE-0403-489A-828C-FDD03377B3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F-4AD7-4CF1-A9AE-C60E0A2F94BD}"/>
                </c:ext>
              </c:extLst>
            </c:dLbl>
            <c:dLbl>
              <c:idx val="906"/>
              <c:tx>
                <c:rich>
                  <a:bodyPr/>
                  <a:lstStyle/>
                  <a:p>
                    <a:fld id="{A6982ECF-91BF-4E19-8F2E-E372D53F3D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0-4AD7-4CF1-A9AE-C60E0A2F94BD}"/>
                </c:ext>
              </c:extLst>
            </c:dLbl>
            <c:dLbl>
              <c:idx val="907"/>
              <c:tx>
                <c:rich>
                  <a:bodyPr/>
                  <a:lstStyle/>
                  <a:p>
                    <a:fld id="{AFB010A3-DCB4-415D-8C93-FA5EFEC8C3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1-4AD7-4CF1-A9AE-C60E0A2F94BD}"/>
                </c:ext>
              </c:extLst>
            </c:dLbl>
            <c:dLbl>
              <c:idx val="908"/>
              <c:tx>
                <c:rich>
                  <a:bodyPr/>
                  <a:lstStyle/>
                  <a:p>
                    <a:fld id="{B9D14996-F386-4B0C-B475-F12BD078F2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2-4AD7-4CF1-A9AE-C60E0A2F94BD}"/>
                </c:ext>
              </c:extLst>
            </c:dLbl>
            <c:dLbl>
              <c:idx val="909"/>
              <c:tx>
                <c:rich>
                  <a:bodyPr/>
                  <a:lstStyle/>
                  <a:p>
                    <a:fld id="{899ACCC5-1E2A-489B-BE30-2D39B7283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3-4AD7-4CF1-A9AE-C60E0A2F94BD}"/>
                </c:ext>
              </c:extLst>
            </c:dLbl>
            <c:dLbl>
              <c:idx val="910"/>
              <c:tx>
                <c:rich>
                  <a:bodyPr/>
                  <a:lstStyle/>
                  <a:p>
                    <a:fld id="{5C0B9BAB-18A3-43DC-BFEB-104092BEB7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4-4AD7-4CF1-A9AE-C60E0A2F94BD}"/>
                </c:ext>
              </c:extLst>
            </c:dLbl>
            <c:dLbl>
              <c:idx val="911"/>
              <c:tx>
                <c:rich>
                  <a:bodyPr/>
                  <a:lstStyle/>
                  <a:p>
                    <a:fld id="{350B6486-7650-4449-BAAA-6A0E54065C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5-4AD7-4CF1-A9AE-C60E0A2F94BD}"/>
                </c:ext>
              </c:extLst>
            </c:dLbl>
            <c:dLbl>
              <c:idx val="912"/>
              <c:tx>
                <c:rich>
                  <a:bodyPr/>
                  <a:lstStyle/>
                  <a:p>
                    <a:fld id="{2FF81C62-DDCD-47BE-BD44-9981BD536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6-4AD7-4CF1-A9AE-C60E0A2F94BD}"/>
                </c:ext>
              </c:extLst>
            </c:dLbl>
            <c:dLbl>
              <c:idx val="913"/>
              <c:tx>
                <c:rich>
                  <a:bodyPr/>
                  <a:lstStyle/>
                  <a:p>
                    <a:fld id="{F3D5787F-24FA-44F8-AF47-F46F8E03C9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7-4AD7-4CF1-A9AE-C60E0A2F94BD}"/>
                </c:ext>
              </c:extLst>
            </c:dLbl>
            <c:dLbl>
              <c:idx val="914"/>
              <c:tx>
                <c:rich>
                  <a:bodyPr/>
                  <a:lstStyle/>
                  <a:p>
                    <a:fld id="{1C815191-6EAB-4E5A-A3C2-1A526EDFB0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8-4AD7-4CF1-A9AE-C60E0A2F94BD}"/>
                </c:ext>
              </c:extLst>
            </c:dLbl>
            <c:dLbl>
              <c:idx val="915"/>
              <c:tx>
                <c:rich>
                  <a:bodyPr/>
                  <a:lstStyle/>
                  <a:p>
                    <a:fld id="{6077708C-87B8-4774-A256-9352BD16B2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9-4AD7-4CF1-A9AE-C60E0A2F94BD}"/>
                </c:ext>
              </c:extLst>
            </c:dLbl>
            <c:dLbl>
              <c:idx val="916"/>
              <c:tx>
                <c:rich>
                  <a:bodyPr/>
                  <a:lstStyle/>
                  <a:p>
                    <a:fld id="{071DEC14-65DC-4AE5-A06C-8C40EF7EC9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A-4AD7-4CF1-A9AE-C60E0A2F94BD}"/>
                </c:ext>
              </c:extLst>
            </c:dLbl>
            <c:dLbl>
              <c:idx val="917"/>
              <c:tx>
                <c:rich>
                  <a:bodyPr/>
                  <a:lstStyle/>
                  <a:p>
                    <a:fld id="{3DE85108-EAA1-4FD2-9B63-4543042069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B-4AD7-4CF1-A9AE-C60E0A2F94BD}"/>
                </c:ext>
              </c:extLst>
            </c:dLbl>
            <c:dLbl>
              <c:idx val="918"/>
              <c:tx>
                <c:rich>
                  <a:bodyPr/>
                  <a:lstStyle/>
                  <a:p>
                    <a:fld id="{554267FC-AF08-4CBF-8BA2-47368997D3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C-4AD7-4CF1-A9AE-C60E0A2F94BD}"/>
                </c:ext>
              </c:extLst>
            </c:dLbl>
            <c:dLbl>
              <c:idx val="919"/>
              <c:tx>
                <c:rich>
                  <a:bodyPr/>
                  <a:lstStyle/>
                  <a:p>
                    <a:fld id="{60A36462-2E52-4526-A1A3-DE8125B2F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D-4AD7-4CF1-A9AE-C60E0A2F94BD}"/>
                </c:ext>
              </c:extLst>
            </c:dLbl>
            <c:dLbl>
              <c:idx val="920"/>
              <c:tx>
                <c:rich>
                  <a:bodyPr/>
                  <a:lstStyle/>
                  <a:p>
                    <a:fld id="{BED6C181-8F6B-4734-974D-D6DD9FAD14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E-4AD7-4CF1-A9AE-C60E0A2F94BD}"/>
                </c:ext>
              </c:extLst>
            </c:dLbl>
            <c:dLbl>
              <c:idx val="921"/>
              <c:tx>
                <c:rich>
                  <a:bodyPr/>
                  <a:lstStyle/>
                  <a:p>
                    <a:fld id="{4FBC163E-423E-4119-A8F2-0ED917E1AF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F-4AD7-4CF1-A9AE-C60E0A2F94BD}"/>
                </c:ext>
              </c:extLst>
            </c:dLbl>
            <c:dLbl>
              <c:idx val="922"/>
              <c:tx>
                <c:rich>
                  <a:bodyPr/>
                  <a:lstStyle/>
                  <a:p>
                    <a:fld id="{CC06B0F3-C9A5-4402-BCD4-7203FEBE80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0-4AD7-4CF1-A9AE-C60E0A2F94BD}"/>
                </c:ext>
              </c:extLst>
            </c:dLbl>
            <c:dLbl>
              <c:idx val="923"/>
              <c:tx>
                <c:rich>
                  <a:bodyPr/>
                  <a:lstStyle/>
                  <a:p>
                    <a:fld id="{B5EE06BE-0143-4AB5-86D1-A54973EF8E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1-4AD7-4CF1-A9AE-C60E0A2F94BD}"/>
                </c:ext>
              </c:extLst>
            </c:dLbl>
            <c:dLbl>
              <c:idx val="924"/>
              <c:tx>
                <c:rich>
                  <a:bodyPr/>
                  <a:lstStyle/>
                  <a:p>
                    <a:fld id="{9B750EAC-FE86-4F79-BB26-2BF514AC9F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2-4AD7-4CF1-A9AE-C60E0A2F94BD}"/>
                </c:ext>
              </c:extLst>
            </c:dLbl>
            <c:dLbl>
              <c:idx val="925"/>
              <c:tx>
                <c:rich>
                  <a:bodyPr/>
                  <a:lstStyle/>
                  <a:p>
                    <a:fld id="{E0D907F8-F733-45BB-8E17-83BC6CD11E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3-4AD7-4CF1-A9AE-C60E0A2F94BD}"/>
                </c:ext>
              </c:extLst>
            </c:dLbl>
            <c:dLbl>
              <c:idx val="926"/>
              <c:tx>
                <c:rich>
                  <a:bodyPr/>
                  <a:lstStyle/>
                  <a:p>
                    <a:fld id="{B8019EF4-9ADC-4BC8-8843-1668BA3868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4-4AD7-4CF1-A9AE-C60E0A2F94BD}"/>
                </c:ext>
              </c:extLst>
            </c:dLbl>
            <c:dLbl>
              <c:idx val="927"/>
              <c:tx>
                <c:rich>
                  <a:bodyPr/>
                  <a:lstStyle/>
                  <a:p>
                    <a:fld id="{3865896B-3771-46C9-841D-E94FB2A65D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5-4AD7-4CF1-A9AE-C60E0A2F94BD}"/>
                </c:ext>
              </c:extLst>
            </c:dLbl>
            <c:dLbl>
              <c:idx val="928"/>
              <c:tx>
                <c:rich>
                  <a:bodyPr/>
                  <a:lstStyle/>
                  <a:p>
                    <a:fld id="{D14D598C-DA7F-4A47-B996-6E78F23A3B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6-4AD7-4CF1-A9AE-C60E0A2F94BD}"/>
                </c:ext>
              </c:extLst>
            </c:dLbl>
            <c:dLbl>
              <c:idx val="929"/>
              <c:tx>
                <c:rich>
                  <a:bodyPr/>
                  <a:lstStyle/>
                  <a:p>
                    <a:fld id="{DD298CB1-45D1-45F4-B5BD-E9D477C575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7-4AD7-4CF1-A9AE-C60E0A2F94BD}"/>
                </c:ext>
              </c:extLst>
            </c:dLbl>
            <c:dLbl>
              <c:idx val="930"/>
              <c:tx>
                <c:rich>
                  <a:bodyPr/>
                  <a:lstStyle/>
                  <a:p>
                    <a:fld id="{ECA324C1-4A01-4C4F-A469-91C140277E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8-4AD7-4CF1-A9AE-C60E0A2F94BD}"/>
                </c:ext>
              </c:extLst>
            </c:dLbl>
            <c:dLbl>
              <c:idx val="931"/>
              <c:tx>
                <c:rich>
                  <a:bodyPr/>
                  <a:lstStyle/>
                  <a:p>
                    <a:fld id="{F2361278-0B8A-437F-A80E-C190ACE437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9-4AD7-4CF1-A9AE-C60E0A2F94BD}"/>
                </c:ext>
              </c:extLst>
            </c:dLbl>
            <c:dLbl>
              <c:idx val="932"/>
              <c:tx>
                <c:rich>
                  <a:bodyPr/>
                  <a:lstStyle/>
                  <a:p>
                    <a:fld id="{E597BADB-78B6-4354-8992-52936506B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A-4AD7-4CF1-A9AE-C60E0A2F94BD}"/>
                </c:ext>
              </c:extLst>
            </c:dLbl>
            <c:dLbl>
              <c:idx val="933"/>
              <c:tx>
                <c:rich>
                  <a:bodyPr/>
                  <a:lstStyle/>
                  <a:p>
                    <a:fld id="{6C91E00E-421C-4141-B99B-A0A053E37D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B-4AD7-4CF1-A9AE-C60E0A2F94BD}"/>
                </c:ext>
              </c:extLst>
            </c:dLbl>
            <c:dLbl>
              <c:idx val="934"/>
              <c:tx>
                <c:rich>
                  <a:bodyPr/>
                  <a:lstStyle/>
                  <a:p>
                    <a:fld id="{051A68A4-593E-4BE5-9BB2-58DE5CBFDD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C-4AD7-4CF1-A9AE-C60E0A2F94BD}"/>
                </c:ext>
              </c:extLst>
            </c:dLbl>
            <c:dLbl>
              <c:idx val="935"/>
              <c:tx>
                <c:rich>
                  <a:bodyPr/>
                  <a:lstStyle/>
                  <a:p>
                    <a:fld id="{52F0D8CA-AFD4-4327-86CD-B13D9DFBDA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D-4AD7-4CF1-A9AE-C60E0A2F94BD}"/>
                </c:ext>
              </c:extLst>
            </c:dLbl>
            <c:dLbl>
              <c:idx val="936"/>
              <c:tx>
                <c:rich>
                  <a:bodyPr/>
                  <a:lstStyle/>
                  <a:p>
                    <a:fld id="{90087096-C225-4544-A84E-C7FEAD99C0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E-4AD7-4CF1-A9AE-C60E0A2F94BD}"/>
                </c:ext>
              </c:extLst>
            </c:dLbl>
            <c:dLbl>
              <c:idx val="937"/>
              <c:tx>
                <c:rich>
                  <a:bodyPr/>
                  <a:lstStyle/>
                  <a:p>
                    <a:fld id="{8D1CE2F1-7E13-4C46-9680-8065D778F2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F-4AD7-4CF1-A9AE-C60E0A2F94BD}"/>
                </c:ext>
              </c:extLst>
            </c:dLbl>
            <c:dLbl>
              <c:idx val="938"/>
              <c:tx>
                <c:rich>
                  <a:bodyPr/>
                  <a:lstStyle/>
                  <a:p>
                    <a:fld id="{27FB2495-099D-4893-B6B1-065377D64F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0-4AD7-4CF1-A9AE-C60E0A2F94BD}"/>
                </c:ext>
              </c:extLst>
            </c:dLbl>
            <c:dLbl>
              <c:idx val="939"/>
              <c:tx>
                <c:rich>
                  <a:bodyPr/>
                  <a:lstStyle/>
                  <a:p>
                    <a:fld id="{E0DCFCD0-E88B-4285-A92C-797A54B881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1-4AD7-4CF1-A9AE-C60E0A2F94BD}"/>
                </c:ext>
              </c:extLst>
            </c:dLbl>
            <c:dLbl>
              <c:idx val="940"/>
              <c:tx>
                <c:rich>
                  <a:bodyPr/>
                  <a:lstStyle/>
                  <a:p>
                    <a:fld id="{79167A1E-04CE-4867-879A-0436748282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2-4AD7-4CF1-A9AE-C60E0A2F94BD}"/>
                </c:ext>
              </c:extLst>
            </c:dLbl>
            <c:dLbl>
              <c:idx val="941"/>
              <c:tx>
                <c:rich>
                  <a:bodyPr/>
                  <a:lstStyle/>
                  <a:p>
                    <a:fld id="{F873B094-F26C-46F4-8460-0AFD35730F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3-4AD7-4CF1-A9AE-C60E0A2F94BD}"/>
                </c:ext>
              </c:extLst>
            </c:dLbl>
            <c:dLbl>
              <c:idx val="942"/>
              <c:tx>
                <c:rich>
                  <a:bodyPr/>
                  <a:lstStyle/>
                  <a:p>
                    <a:fld id="{CEC2277F-0797-45B6-B617-7156483B37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4-4AD7-4CF1-A9AE-C60E0A2F94BD}"/>
                </c:ext>
              </c:extLst>
            </c:dLbl>
            <c:dLbl>
              <c:idx val="943"/>
              <c:tx>
                <c:rich>
                  <a:bodyPr/>
                  <a:lstStyle/>
                  <a:p>
                    <a:fld id="{E175ECCF-C9E0-41EF-9D69-0910CDFE31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5-4AD7-4CF1-A9AE-C60E0A2F94BD}"/>
                </c:ext>
              </c:extLst>
            </c:dLbl>
            <c:dLbl>
              <c:idx val="944"/>
              <c:tx>
                <c:rich>
                  <a:bodyPr/>
                  <a:lstStyle/>
                  <a:p>
                    <a:fld id="{0FA8E5EA-1127-4731-9CE8-2076FC41D2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6-4AD7-4CF1-A9AE-C60E0A2F94BD}"/>
                </c:ext>
              </c:extLst>
            </c:dLbl>
            <c:dLbl>
              <c:idx val="945"/>
              <c:tx>
                <c:rich>
                  <a:bodyPr/>
                  <a:lstStyle/>
                  <a:p>
                    <a:fld id="{9EE689E6-FF82-4A1C-8492-8307C5F239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7-4AD7-4CF1-A9AE-C60E0A2F94BD}"/>
                </c:ext>
              </c:extLst>
            </c:dLbl>
            <c:dLbl>
              <c:idx val="946"/>
              <c:tx>
                <c:rich>
                  <a:bodyPr/>
                  <a:lstStyle/>
                  <a:p>
                    <a:fld id="{73F3ADB5-BFD4-4CCF-BB66-9C5DF84115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8-4AD7-4CF1-A9AE-C60E0A2F94BD}"/>
                </c:ext>
              </c:extLst>
            </c:dLbl>
            <c:dLbl>
              <c:idx val="947"/>
              <c:tx>
                <c:rich>
                  <a:bodyPr/>
                  <a:lstStyle/>
                  <a:p>
                    <a:fld id="{462165C4-436C-4390-8850-82FE7FE3F7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9-4AD7-4CF1-A9AE-C60E0A2F94BD}"/>
                </c:ext>
              </c:extLst>
            </c:dLbl>
            <c:dLbl>
              <c:idx val="948"/>
              <c:tx>
                <c:rich>
                  <a:bodyPr/>
                  <a:lstStyle/>
                  <a:p>
                    <a:fld id="{10DEC669-03ED-44A3-8ED0-52AC67ED51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A-4AD7-4CF1-A9AE-C60E0A2F94BD}"/>
                </c:ext>
              </c:extLst>
            </c:dLbl>
            <c:dLbl>
              <c:idx val="949"/>
              <c:tx>
                <c:rich>
                  <a:bodyPr/>
                  <a:lstStyle/>
                  <a:p>
                    <a:fld id="{7B80A796-B0BB-44C3-A1BA-7C41C7AEF2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B-4AD7-4CF1-A9AE-C60E0A2F94BD}"/>
                </c:ext>
              </c:extLst>
            </c:dLbl>
            <c:dLbl>
              <c:idx val="950"/>
              <c:tx>
                <c:rich>
                  <a:bodyPr/>
                  <a:lstStyle/>
                  <a:p>
                    <a:fld id="{9AF2BEC0-2B6F-4CF5-BC2F-B34AB4A09C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C-4AD7-4CF1-A9AE-C60E0A2F94BD}"/>
                </c:ext>
              </c:extLst>
            </c:dLbl>
            <c:dLbl>
              <c:idx val="951"/>
              <c:tx>
                <c:rich>
                  <a:bodyPr/>
                  <a:lstStyle/>
                  <a:p>
                    <a:fld id="{D990F4C5-E8DD-49EB-A4D2-386E20DF75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D-4AD7-4CF1-A9AE-C60E0A2F94BD}"/>
                </c:ext>
              </c:extLst>
            </c:dLbl>
            <c:dLbl>
              <c:idx val="952"/>
              <c:tx>
                <c:rich>
                  <a:bodyPr/>
                  <a:lstStyle/>
                  <a:p>
                    <a:fld id="{2745A1EF-44CD-4A3C-A6A6-849259DC41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E-4AD7-4CF1-A9AE-C60E0A2F94BD}"/>
                </c:ext>
              </c:extLst>
            </c:dLbl>
            <c:dLbl>
              <c:idx val="953"/>
              <c:tx>
                <c:rich>
                  <a:bodyPr/>
                  <a:lstStyle/>
                  <a:p>
                    <a:fld id="{2D580876-DDDF-4B0E-B136-9A8B184237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F-4AD7-4CF1-A9AE-C60E0A2F94BD}"/>
                </c:ext>
              </c:extLst>
            </c:dLbl>
            <c:dLbl>
              <c:idx val="954"/>
              <c:tx>
                <c:rich>
                  <a:bodyPr/>
                  <a:lstStyle/>
                  <a:p>
                    <a:fld id="{EC6CDB9F-97F8-4B84-BB58-787DE72657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0-4AD7-4CF1-A9AE-C60E0A2F94BD}"/>
                </c:ext>
              </c:extLst>
            </c:dLbl>
            <c:dLbl>
              <c:idx val="955"/>
              <c:tx>
                <c:rich>
                  <a:bodyPr/>
                  <a:lstStyle/>
                  <a:p>
                    <a:fld id="{66F9666D-C934-44CC-B888-B85CA4EFD0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1-4AD7-4CF1-A9AE-C60E0A2F94BD}"/>
                </c:ext>
              </c:extLst>
            </c:dLbl>
            <c:dLbl>
              <c:idx val="956"/>
              <c:tx>
                <c:rich>
                  <a:bodyPr/>
                  <a:lstStyle/>
                  <a:p>
                    <a:fld id="{ABE1154A-D98E-402B-9C3B-F26FD7827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2-4AD7-4CF1-A9AE-C60E0A2F94BD}"/>
                </c:ext>
              </c:extLst>
            </c:dLbl>
            <c:dLbl>
              <c:idx val="957"/>
              <c:tx>
                <c:rich>
                  <a:bodyPr/>
                  <a:lstStyle/>
                  <a:p>
                    <a:fld id="{50DEEA05-A81E-4D78-9BB5-DAA4FC5D36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3-4AD7-4CF1-A9AE-C60E0A2F94BD}"/>
                </c:ext>
              </c:extLst>
            </c:dLbl>
            <c:dLbl>
              <c:idx val="958"/>
              <c:tx>
                <c:rich>
                  <a:bodyPr/>
                  <a:lstStyle/>
                  <a:p>
                    <a:fld id="{E6A4494A-F807-4931-8436-A490139F94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4-4AD7-4CF1-A9AE-C60E0A2F94BD}"/>
                </c:ext>
              </c:extLst>
            </c:dLbl>
            <c:dLbl>
              <c:idx val="959"/>
              <c:tx>
                <c:rich>
                  <a:bodyPr/>
                  <a:lstStyle/>
                  <a:p>
                    <a:fld id="{1EE3F65F-11DA-463C-945A-A6B4B13589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5-4AD7-4CF1-A9AE-C60E0A2F94BD}"/>
                </c:ext>
              </c:extLst>
            </c:dLbl>
            <c:dLbl>
              <c:idx val="960"/>
              <c:tx>
                <c:rich>
                  <a:bodyPr/>
                  <a:lstStyle/>
                  <a:p>
                    <a:fld id="{05204F97-0BA4-4137-B2E1-5B52FFDD31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6-4AD7-4CF1-A9AE-C60E0A2F94BD}"/>
                </c:ext>
              </c:extLst>
            </c:dLbl>
            <c:dLbl>
              <c:idx val="961"/>
              <c:tx>
                <c:rich>
                  <a:bodyPr/>
                  <a:lstStyle/>
                  <a:p>
                    <a:fld id="{26BE9FD3-BFFB-45CA-9072-23A8E9C842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7-4AD7-4CF1-A9AE-C60E0A2F94BD}"/>
                </c:ext>
              </c:extLst>
            </c:dLbl>
            <c:dLbl>
              <c:idx val="962"/>
              <c:tx>
                <c:rich>
                  <a:bodyPr/>
                  <a:lstStyle/>
                  <a:p>
                    <a:fld id="{2D3588ED-FF18-49D6-A646-713723B5A0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8-4AD7-4CF1-A9AE-C60E0A2F94BD}"/>
                </c:ext>
              </c:extLst>
            </c:dLbl>
            <c:dLbl>
              <c:idx val="963"/>
              <c:tx>
                <c:rich>
                  <a:bodyPr/>
                  <a:lstStyle/>
                  <a:p>
                    <a:fld id="{5102A2F7-9D19-4F39-800E-537C08F354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9-4AD7-4CF1-A9AE-C60E0A2F94BD}"/>
                </c:ext>
              </c:extLst>
            </c:dLbl>
            <c:dLbl>
              <c:idx val="964"/>
              <c:tx>
                <c:rich>
                  <a:bodyPr/>
                  <a:lstStyle/>
                  <a:p>
                    <a:fld id="{E180EFAF-38FF-48B3-AD0F-485CC8A2DC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A-4AD7-4CF1-A9AE-C60E0A2F94BD}"/>
                </c:ext>
              </c:extLst>
            </c:dLbl>
            <c:dLbl>
              <c:idx val="965"/>
              <c:tx>
                <c:rich>
                  <a:bodyPr/>
                  <a:lstStyle/>
                  <a:p>
                    <a:fld id="{09E87D98-11D1-419E-A64E-A64514C81F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B-4AD7-4CF1-A9AE-C60E0A2F94BD}"/>
                </c:ext>
              </c:extLst>
            </c:dLbl>
            <c:dLbl>
              <c:idx val="966"/>
              <c:tx>
                <c:rich>
                  <a:bodyPr/>
                  <a:lstStyle/>
                  <a:p>
                    <a:fld id="{261D68B8-EC7F-4749-9290-C22D3D6F4B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C-4AD7-4CF1-A9AE-C60E0A2F94BD}"/>
                </c:ext>
              </c:extLst>
            </c:dLbl>
            <c:dLbl>
              <c:idx val="967"/>
              <c:tx>
                <c:rich>
                  <a:bodyPr/>
                  <a:lstStyle/>
                  <a:p>
                    <a:fld id="{41BB301B-7C68-4990-BD3A-1D3464EDDC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D-4AD7-4CF1-A9AE-C60E0A2F94BD}"/>
                </c:ext>
              </c:extLst>
            </c:dLbl>
            <c:dLbl>
              <c:idx val="968"/>
              <c:tx>
                <c:rich>
                  <a:bodyPr/>
                  <a:lstStyle/>
                  <a:p>
                    <a:fld id="{4AB5E6E1-3895-44F0-AC4B-454E50B2FD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E-4AD7-4CF1-A9AE-C60E0A2F94BD}"/>
                </c:ext>
              </c:extLst>
            </c:dLbl>
            <c:dLbl>
              <c:idx val="969"/>
              <c:tx>
                <c:rich>
                  <a:bodyPr/>
                  <a:lstStyle/>
                  <a:p>
                    <a:fld id="{4500D499-C47E-4ED3-AC12-282B179AC2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F-4AD7-4CF1-A9AE-C60E0A2F94BD}"/>
                </c:ext>
              </c:extLst>
            </c:dLbl>
            <c:dLbl>
              <c:idx val="970"/>
              <c:tx>
                <c:rich>
                  <a:bodyPr/>
                  <a:lstStyle/>
                  <a:p>
                    <a:fld id="{307241BE-EA33-45F0-A0DC-DBAC91FF23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0-4AD7-4CF1-A9AE-C60E0A2F94BD}"/>
                </c:ext>
              </c:extLst>
            </c:dLbl>
            <c:dLbl>
              <c:idx val="971"/>
              <c:tx>
                <c:rich>
                  <a:bodyPr/>
                  <a:lstStyle/>
                  <a:p>
                    <a:fld id="{E6E7A9D0-E541-496A-A3CF-E03DD8EC91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1-4AD7-4CF1-A9AE-C60E0A2F94BD}"/>
                </c:ext>
              </c:extLst>
            </c:dLbl>
            <c:dLbl>
              <c:idx val="972"/>
              <c:tx>
                <c:rich>
                  <a:bodyPr/>
                  <a:lstStyle/>
                  <a:p>
                    <a:fld id="{7832C63F-6E95-4D93-A2FA-E9A9EA516C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2-4AD7-4CF1-A9AE-C60E0A2F94BD}"/>
                </c:ext>
              </c:extLst>
            </c:dLbl>
            <c:dLbl>
              <c:idx val="973"/>
              <c:tx>
                <c:rich>
                  <a:bodyPr/>
                  <a:lstStyle/>
                  <a:p>
                    <a:fld id="{550DB73C-5505-42BA-9667-56AF6015B6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3-4AD7-4CF1-A9AE-C60E0A2F94BD}"/>
                </c:ext>
              </c:extLst>
            </c:dLbl>
            <c:dLbl>
              <c:idx val="974"/>
              <c:tx>
                <c:rich>
                  <a:bodyPr/>
                  <a:lstStyle/>
                  <a:p>
                    <a:fld id="{10769782-4287-47D5-BD1B-A6FB5C9907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4-4AD7-4CF1-A9AE-C60E0A2F94BD}"/>
                </c:ext>
              </c:extLst>
            </c:dLbl>
            <c:dLbl>
              <c:idx val="975"/>
              <c:tx>
                <c:rich>
                  <a:bodyPr/>
                  <a:lstStyle/>
                  <a:p>
                    <a:fld id="{1ABE4338-5E66-4A15-9AAE-4C9BEBB162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5-4AD7-4CF1-A9AE-C60E0A2F94BD}"/>
                </c:ext>
              </c:extLst>
            </c:dLbl>
            <c:dLbl>
              <c:idx val="976"/>
              <c:tx>
                <c:rich>
                  <a:bodyPr/>
                  <a:lstStyle/>
                  <a:p>
                    <a:fld id="{0602AA54-1268-4206-A62A-C3FFF4BE0A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6-4AD7-4CF1-A9AE-C60E0A2F94BD}"/>
                </c:ext>
              </c:extLst>
            </c:dLbl>
            <c:dLbl>
              <c:idx val="977"/>
              <c:tx>
                <c:rich>
                  <a:bodyPr/>
                  <a:lstStyle/>
                  <a:p>
                    <a:fld id="{D51328B1-F969-4111-987B-9D68D8326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7-4AD7-4CF1-A9AE-C60E0A2F94BD}"/>
                </c:ext>
              </c:extLst>
            </c:dLbl>
            <c:dLbl>
              <c:idx val="978"/>
              <c:tx>
                <c:rich>
                  <a:bodyPr/>
                  <a:lstStyle/>
                  <a:p>
                    <a:fld id="{E452A1A3-FFD2-4C8E-B5CC-3BC6112CE6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8-4AD7-4CF1-A9AE-C60E0A2F94BD}"/>
                </c:ext>
              </c:extLst>
            </c:dLbl>
            <c:dLbl>
              <c:idx val="979"/>
              <c:tx>
                <c:rich>
                  <a:bodyPr/>
                  <a:lstStyle/>
                  <a:p>
                    <a:fld id="{2E102509-D7EF-4DA8-8C27-0C6D1DD612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9-4AD7-4CF1-A9AE-C60E0A2F94BD}"/>
                </c:ext>
              </c:extLst>
            </c:dLbl>
            <c:dLbl>
              <c:idx val="980"/>
              <c:tx>
                <c:rich>
                  <a:bodyPr/>
                  <a:lstStyle/>
                  <a:p>
                    <a:fld id="{A15B427D-6E9A-47BD-934C-59DB9F849A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A-4AD7-4CF1-A9AE-C60E0A2F94BD}"/>
                </c:ext>
              </c:extLst>
            </c:dLbl>
            <c:dLbl>
              <c:idx val="981"/>
              <c:tx>
                <c:rich>
                  <a:bodyPr/>
                  <a:lstStyle/>
                  <a:p>
                    <a:fld id="{669A7067-CF6D-46DE-B7B0-0CCA183388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B-4AD7-4CF1-A9AE-C60E0A2F94BD}"/>
                </c:ext>
              </c:extLst>
            </c:dLbl>
            <c:dLbl>
              <c:idx val="982"/>
              <c:tx>
                <c:rich>
                  <a:bodyPr/>
                  <a:lstStyle/>
                  <a:p>
                    <a:fld id="{F0BACB69-F228-4C3C-AAAC-A015A90D74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C-4AD7-4CF1-A9AE-C60E0A2F94BD}"/>
                </c:ext>
              </c:extLst>
            </c:dLbl>
            <c:dLbl>
              <c:idx val="983"/>
              <c:tx>
                <c:rich>
                  <a:bodyPr/>
                  <a:lstStyle/>
                  <a:p>
                    <a:fld id="{A6CBAAE0-9EFE-46C8-ACD8-CCBACA17A0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D-4AD7-4CF1-A9AE-C60E0A2F94BD}"/>
                </c:ext>
              </c:extLst>
            </c:dLbl>
            <c:dLbl>
              <c:idx val="984"/>
              <c:tx>
                <c:rich>
                  <a:bodyPr/>
                  <a:lstStyle/>
                  <a:p>
                    <a:fld id="{C1F98545-BC64-42FB-82B4-7D57D62162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E-4AD7-4CF1-A9AE-C60E0A2F94BD}"/>
                </c:ext>
              </c:extLst>
            </c:dLbl>
            <c:dLbl>
              <c:idx val="985"/>
              <c:tx>
                <c:rich>
                  <a:bodyPr/>
                  <a:lstStyle/>
                  <a:p>
                    <a:fld id="{378E46BA-A1D9-40CB-86CE-7EB768CCF8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F-4AD7-4CF1-A9AE-C60E0A2F94BD}"/>
                </c:ext>
              </c:extLst>
            </c:dLbl>
            <c:dLbl>
              <c:idx val="986"/>
              <c:tx>
                <c:rich>
                  <a:bodyPr/>
                  <a:lstStyle/>
                  <a:p>
                    <a:fld id="{90452FA5-DA2B-4B44-BF22-9967C1D8A5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0-4AD7-4CF1-A9AE-C60E0A2F94BD}"/>
                </c:ext>
              </c:extLst>
            </c:dLbl>
            <c:dLbl>
              <c:idx val="987"/>
              <c:tx>
                <c:rich>
                  <a:bodyPr/>
                  <a:lstStyle/>
                  <a:p>
                    <a:fld id="{52B99877-E58C-4722-A908-1DCEF2651C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1-4AD7-4CF1-A9AE-C60E0A2F94BD}"/>
                </c:ext>
              </c:extLst>
            </c:dLbl>
            <c:dLbl>
              <c:idx val="988"/>
              <c:tx>
                <c:rich>
                  <a:bodyPr/>
                  <a:lstStyle/>
                  <a:p>
                    <a:fld id="{1446D962-C2FA-451C-800C-55FD823CDC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2-4AD7-4CF1-A9AE-C60E0A2F94BD}"/>
                </c:ext>
              </c:extLst>
            </c:dLbl>
            <c:dLbl>
              <c:idx val="989"/>
              <c:tx>
                <c:rich>
                  <a:bodyPr/>
                  <a:lstStyle/>
                  <a:p>
                    <a:fld id="{55B40152-34F0-4EFF-B860-1A4D915C08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3-4AD7-4CF1-A9AE-C60E0A2F94BD}"/>
                </c:ext>
              </c:extLst>
            </c:dLbl>
            <c:dLbl>
              <c:idx val="990"/>
              <c:tx>
                <c:rich>
                  <a:bodyPr/>
                  <a:lstStyle/>
                  <a:p>
                    <a:fld id="{B564D722-4F40-4873-861A-0DF3D05D5B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4-4AD7-4CF1-A9AE-C60E0A2F94BD}"/>
                </c:ext>
              </c:extLst>
            </c:dLbl>
            <c:dLbl>
              <c:idx val="991"/>
              <c:tx>
                <c:rich>
                  <a:bodyPr/>
                  <a:lstStyle/>
                  <a:p>
                    <a:fld id="{8A716BC6-3285-4D19-8530-DBC1ECDFE1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5-4AD7-4CF1-A9AE-C60E0A2F94BD}"/>
                </c:ext>
              </c:extLst>
            </c:dLbl>
            <c:dLbl>
              <c:idx val="992"/>
              <c:tx>
                <c:rich>
                  <a:bodyPr/>
                  <a:lstStyle/>
                  <a:p>
                    <a:fld id="{27FA77A3-18C1-469F-9869-213C5B5393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6-4AD7-4CF1-A9AE-C60E0A2F94BD}"/>
                </c:ext>
              </c:extLst>
            </c:dLbl>
            <c:dLbl>
              <c:idx val="993"/>
              <c:tx>
                <c:rich>
                  <a:bodyPr/>
                  <a:lstStyle/>
                  <a:p>
                    <a:fld id="{60B49BCE-A740-46D3-9C48-2F5DE4E2AD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7-4AD7-4CF1-A9AE-C60E0A2F94BD}"/>
                </c:ext>
              </c:extLst>
            </c:dLbl>
            <c:dLbl>
              <c:idx val="994"/>
              <c:tx>
                <c:rich>
                  <a:bodyPr/>
                  <a:lstStyle/>
                  <a:p>
                    <a:fld id="{6C882070-AAA0-441D-9494-C8A1EE8CD1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8-4AD7-4CF1-A9AE-C60E0A2F94BD}"/>
                </c:ext>
              </c:extLst>
            </c:dLbl>
            <c:dLbl>
              <c:idx val="995"/>
              <c:tx>
                <c:rich>
                  <a:bodyPr/>
                  <a:lstStyle/>
                  <a:p>
                    <a:fld id="{B92B54CF-0999-474D-B760-FCED0E24CB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9-4AD7-4CF1-A9AE-C60E0A2F94BD}"/>
                </c:ext>
              </c:extLst>
            </c:dLbl>
            <c:dLbl>
              <c:idx val="996"/>
              <c:tx>
                <c:rich>
                  <a:bodyPr/>
                  <a:lstStyle/>
                  <a:p>
                    <a:fld id="{BDE1EA96-9293-4EED-A13F-265C654132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A-4AD7-4CF1-A9AE-C60E0A2F94BD}"/>
                </c:ext>
              </c:extLst>
            </c:dLbl>
            <c:dLbl>
              <c:idx val="997"/>
              <c:tx>
                <c:rich>
                  <a:bodyPr/>
                  <a:lstStyle/>
                  <a:p>
                    <a:fld id="{4F72FC72-7245-4085-BD33-FEC90FC76F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B-4AD7-4CF1-A9AE-C60E0A2F94BD}"/>
                </c:ext>
              </c:extLst>
            </c:dLbl>
            <c:dLbl>
              <c:idx val="998"/>
              <c:tx>
                <c:rich>
                  <a:bodyPr/>
                  <a:lstStyle/>
                  <a:p>
                    <a:fld id="{578F7041-AC6D-4427-ACF2-21460EDEE2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C-4AD7-4CF1-A9AE-C60E0A2F94BD}"/>
                </c:ext>
              </c:extLst>
            </c:dLbl>
            <c:dLbl>
              <c:idx val="999"/>
              <c:tx>
                <c:rich>
                  <a:bodyPr/>
                  <a:lstStyle/>
                  <a:p>
                    <a:fld id="{2E5B9AA9-C69B-4D94-832E-A0896994AE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D-4AD7-4CF1-A9AE-C60E0A2F94BD}"/>
                </c:ext>
              </c:extLst>
            </c:dLbl>
            <c:dLbl>
              <c:idx val="1000"/>
              <c:tx>
                <c:rich>
                  <a:bodyPr/>
                  <a:lstStyle/>
                  <a:p>
                    <a:fld id="{D7E744FB-BE1D-4EFC-B8F8-9562553872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E-4AD7-4CF1-A9AE-C60E0A2F94BD}"/>
                </c:ext>
              </c:extLst>
            </c:dLbl>
            <c:dLbl>
              <c:idx val="1001"/>
              <c:tx>
                <c:rich>
                  <a:bodyPr/>
                  <a:lstStyle/>
                  <a:p>
                    <a:fld id="{E3962834-6626-46EA-A309-CEC9B4D254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F-4AD7-4CF1-A9AE-C60E0A2F94BD}"/>
                </c:ext>
              </c:extLst>
            </c:dLbl>
            <c:dLbl>
              <c:idx val="1002"/>
              <c:tx>
                <c:rich>
                  <a:bodyPr/>
                  <a:lstStyle/>
                  <a:p>
                    <a:fld id="{E50A7E3D-EF98-44BA-903B-B22624EE05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0-4AD7-4CF1-A9AE-C60E0A2F94BD}"/>
                </c:ext>
              </c:extLst>
            </c:dLbl>
            <c:dLbl>
              <c:idx val="1003"/>
              <c:tx>
                <c:rich>
                  <a:bodyPr/>
                  <a:lstStyle/>
                  <a:p>
                    <a:fld id="{93205203-CFC7-487F-9955-F2FD8F64C8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1-4AD7-4CF1-A9AE-C60E0A2F94BD}"/>
                </c:ext>
              </c:extLst>
            </c:dLbl>
            <c:dLbl>
              <c:idx val="1004"/>
              <c:tx>
                <c:rich>
                  <a:bodyPr/>
                  <a:lstStyle/>
                  <a:p>
                    <a:fld id="{FB2B9003-3BCC-4BCC-A880-0D2E54668C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2-4AD7-4CF1-A9AE-C60E0A2F94BD}"/>
                </c:ext>
              </c:extLst>
            </c:dLbl>
            <c:dLbl>
              <c:idx val="1005"/>
              <c:tx>
                <c:rich>
                  <a:bodyPr/>
                  <a:lstStyle/>
                  <a:p>
                    <a:fld id="{50FE82CA-8D9D-453C-A15B-4DC3314959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3-4AD7-4CF1-A9AE-C60E0A2F94BD}"/>
                </c:ext>
              </c:extLst>
            </c:dLbl>
            <c:dLbl>
              <c:idx val="1006"/>
              <c:tx>
                <c:rich>
                  <a:bodyPr/>
                  <a:lstStyle/>
                  <a:p>
                    <a:fld id="{54D4AB1C-D589-4604-906E-0630723E6D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4-4AD7-4CF1-A9AE-C60E0A2F94BD}"/>
                </c:ext>
              </c:extLst>
            </c:dLbl>
            <c:dLbl>
              <c:idx val="1007"/>
              <c:tx>
                <c:rich>
                  <a:bodyPr/>
                  <a:lstStyle/>
                  <a:p>
                    <a:fld id="{F4133606-EFB9-4374-AA12-7CA999E98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5-4AD7-4CF1-A9AE-C60E0A2F94BD}"/>
                </c:ext>
              </c:extLst>
            </c:dLbl>
            <c:dLbl>
              <c:idx val="1008"/>
              <c:tx>
                <c:rich>
                  <a:bodyPr/>
                  <a:lstStyle/>
                  <a:p>
                    <a:fld id="{4622D77A-9575-458C-998D-F543592349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6-4AD7-4CF1-A9AE-C60E0A2F94BD}"/>
                </c:ext>
              </c:extLst>
            </c:dLbl>
            <c:dLbl>
              <c:idx val="1009"/>
              <c:tx>
                <c:rich>
                  <a:bodyPr/>
                  <a:lstStyle/>
                  <a:p>
                    <a:fld id="{6B036172-AD33-4913-B772-B342B7E9B9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7-4AD7-4CF1-A9AE-C60E0A2F94BD}"/>
                </c:ext>
              </c:extLst>
            </c:dLbl>
            <c:dLbl>
              <c:idx val="1010"/>
              <c:tx>
                <c:rich>
                  <a:bodyPr/>
                  <a:lstStyle/>
                  <a:p>
                    <a:fld id="{445A1F05-E027-41BE-B0F4-8C69FB0ED9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8-4AD7-4CF1-A9AE-C60E0A2F94BD}"/>
                </c:ext>
              </c:extLst>
            </c:dLbl>
            <c:dLbl>
              <c:idx val="1011"/>
              <c:tx>
                <c:rich>
                  <a:bodyPr/>
                  <a:lstStyle/>
                  <a:p>
                    <a:fld id="{7070C1B7-10C1-4CB8-B62B-6655BF16AA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9-4AD7-4CF1-A9AE-C60E0A2F94BD}"/>
                </c:ext>
              </c:extLst>
            </c:dLbl>
            <c:dLbl>
              <c:idx val="1012"/>
              <c:tx>
                <c:rich>
                  <a:bodyPr/>
                  <a:lstStyle/>
                  <a:p>
                    <a:fld id="{F2E31D0C-2585-4B85-8463-18995C0948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A-4AD7-4CF1-A9AE-C60E0A2F94BD}"/>
                </c:ext>
              </c:extLst>
            </c:dLbl>
            <c:dLbl>
              <c:idx val="1013"/>
              <c:tx>
                <c:rich>
                  <a:bodyPr/>
                  <a:lstStyle/>
                  <a:p>
                    <a:fld id="{6B3255E9-16C6-4DD9-90D3-80D76BFA1A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B-4AD7-4CF1-A9AE-C60E0A2F94BD}"/>
                </c:ext>
              </c:extLst>
            </c:dLbl>
            <c:dLbl>
              <c:idx val="1014"/>
              <c:tx>
                <c:rich>
                  <a:bodyPr/>
                  <a:lstStyle/>
                  <a:p>
                    <a:fld id="{06D4AC81-8D45-4470-A65D-5BF5C98947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C-4AD7-4CF1-A9AE-C60E0A2F94BD}"/>
                </c:ext>
              </c:extLst>
            </c:dLbl>
            <c:dLbl>
              <c:idx val="1015"/>
              <c:tx>
                <c:rich>
                  <a:bodyPr/>
                  <a:lstStyle/>
                  <a:p>
                    <a:fld id="{81DF53B6-9C7D-4D5C-BF9A-DDC773BD90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D-4AD7-4CF1-A9AE-C60E0A2F94BD}"/>
                </c:ext>
              </c:extLst>
            </c:dLbl>
            <c:dLbl>
              <c:idx val="1016"/>
              <c:tx>
                <c:rich>
                  <a:bodyPr/>
                  <a:lstStyle/>
                  <a:p>
                    <a:fld id="{1B9E15E0-A86F-4EF3-8FAC-AAF2BE8499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E-4AD7-4CF1-A9AE-C60E0A2F94BD}"/>
                </c:ext>
              </c:extLst>
            </c:dLbl>
            <c:dLbl>
              <c:idx val="1017"/>
              <c:tx>
                <c:rich>
                  <a:bodyPr/>
                  <a:lstStyle/>
                  <a:p>
                    <a:fld id="{59BC42A6-4BE3-417E-8BBD-76D88D6BC7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F-4AD7-4CF1-A9AE-C60E0A2F94BD}"/>
                </c:ext>
              </c:extLst>
            </c:dLbl>
            <c:dLbl>
              <c:idx val="1018"/>
              <c:tx>
                <c:rich>
                  <a:bodyPr/>
                  <a:lstStyle/>
                  <a:p>
                    <a:fld id="{607E23D4-F93A-408D-BF8E-2495007805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0-4AD7-4CF1-A9AE-C60E0A2F94BD}"/>
                </c:ext>
              </c:extLst>
            </c:dLbl>
            <c:dLbl>
              <c:idx val="1019"/>
              <c:tx>
                <c:rich>
                  <a:bodyPr/>
                  <a:lstStyle/>
                  <a:p>
                    <a:fld id="{6278BB89-B9AD-4A65-8806-E51115C889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1-4AD7-4CF1-A9AE-C60E0A2F94BD}"/>
                </c:ext>
              </c:extLst>
            </c:dLbl>
            <c:dLbl>
              <c:idx val="1020"/>
              <c:tx>
                <c:rich>
                  <a:bodyPr/>
                  <a:lstStyle/>
                  <a:p>
                    <a:fld id="{EEBE767F-93D9-44AD-AFCA-848ED2941E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2-4AD7-4CF1-A9AE-C60E0A2F94BD}"/>
                </c:ext>
              </c:extLst>
            </c:dLbl>
            <c:dLbl>
              <c:idx val="1021"/>
              <c:tx>
                <c:rich>
                  <a:bodyPr/>
                  <a:lstStyle/>
                  <a:p>
                    <a:fld id="{C5E31C52-66CA-47EA-ADD9-9C934083BA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3-4AD7-4CF1-A9AE-C60E0A2F94BD}"/>
                </c:ext>
              </c:extLst>
            </c:dLbl>
            <c:dLbl>
              <c:idx val="1022"/>
              <c:tx>
                <c:rich>
                  <a:bodyPr/>
                  <a:lstStyle/>
                  <a:p>
                    <a:fld id="{F5E8BC4F-1595-43D1-86F5-F630AC3EB8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4-4AD7-4CF1-A9AE-C60E0A2F94BD}"/>
                </c:ext>
              </c:extLst>
            </c:dLbl>
            <c:dLbl>
              <c:idx val="1023"/>
              <c:tx>
                <c:rich>
                  <a:bodyPr/>
                  <a:lstStyle/>
                  <a:p>
                    <a:fld id="{F7D28E05-C59B-4539-AE42-2C4F09197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5-4AD7-4CF1-A9AE-C60E0A2F94BD}"/>
                </c:ext>
              </c:extLst>
            </c:dLbl>
            <c:dLbl>
              <c:idx val="1024"/>
              <c:tx>
                <c:rich>
                  <a:bodyPr/>
                  <a:lstStyle/>
                  <a:p>
                    <a:fld id="{433113B5-734B-47F2-9CF3-ACA050B946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6-4AD7-4CF1-A9AE-C60E0A2F94BD}"/>
                </c:ext>
              </c:extLst>
            </c:dLbl>
            <c:dLbl>
              <c:idx val="1025"/>
              <c:tx>
                <c:rich>
                  <a:bodyPr/>
                  <a:lstStyle/>
                  <a:p>
                    <a:fld id="{44007AD8-80E0-4963-8C53-4B65B916ED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7-4AD7-4CF1-A9AE-C60E0A2F94BD}"/>
                </c:ext>
              </c:extLst>
            </c:dLbl>
            <c:dLbl>
              <c:idx val="1026"/>
              <c:tx>
                <c:rich>
                  <a:bodyPr/>
                  <a:lstStyle/>
                  <a:p>
                    <a:fld id="{80A34296-8A5A-4D83-9D27-138958434F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8-4AD7-4CF1-A9AE-C60E0A2F94BD}"/>
                </c:ext>
              </c:extLst>
            </c:dLbl>
            <c:dLbl>
              <c:idx val="1027"/>
              <c:tx>
                <c:rich>
                  <a:bodyPr/>
                  <a:lstStyle/>
                  <a:p>
                    <a:fld id="{C629AE5B-9028-4A5D-827B-B2ECD2EFF2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9-4AD7-4CF1-A9AE-C60E0A2F94BD}"/>
                </c:ext>
              </c:extLst>
            </c:dLbl>
            <c:dLbl>
              <c:idx val="1028"/>
              <c:tx>
                <c:rich>
                  <a:bodyPr/>
                  <a:lstStyle/>
                  <a:p>
                    <a:fld id="{52AF24CB-9526-47CA-A52F-50D6CA958E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A-4AD7-4CF1-A9AE-C60E0A2F94BD}"/>
                </c:ext>
              </c:extLst>
            </c:dLbl>
            <c:dLbl>
              <c:idx val="1029"/>
              <c:tx>
                <c:rich>
                  <a:bodyPr/>
                  <a:lstStyle/>
                  <a:p>
                    <a:fld id="{0E27A2B7-659A-419B-A88C-982A9A1649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B-4AD7-4CF1-A9AE-C60E0A2F94BD}"/>
                </c:ext>
              </c:extLst>
            </c:dLbl>
            <c:dLbl>
              <c:idx val="1030"/>
              <c:tx>
                <c:rich>
                  <a:bodyPr/>
                  <a:lstStyle/>
                  <a:p>
                    <a:fld id="{A895AA9A-2396-480C-A468-2075E49E6A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C-4AD7-4CF1-A9AE-C60E0A2F94BD}"/>
                </c:ext>
              </c:extLst>
            </c:dLbl>
            <c:dLbl>
              <c:idx val="1031"/>
              <c:tx>
                <c:rich>
                  <a:bodyPr/>
                  <a:lstStyle/>
                  <a:p>
                    <a:fld id="{5864BBB6-9B2A-4C25-BEED-D54B77E48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D-4AD7-4CF1-A9AE-C60E0A2F94BD}"/>
                </c:ext>
              </c:extLst>
            </c:dLbl>
            <c:dLbl>
              <c:idx val="1032"/>
              <c:tx>
                <c:rich>
                  <a:bodyPr/>
                  <a:lstStyle/>
                  <a:p>
                    <a:fld id="{426BC09B-917F-4AA8-97B4-3DF2E4D8B4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E-4AD7-4CF1-A9AE-C60E0A2F94BD}"/>
                </c:ext>
              </c:extLst>
            </c:dLbl>
            <c:dLbl>
              <c:idx val="1033"/>
              <c:tx>
                <c:rich>
                  <a:bodyPr/>
                  <a:lstStyle/>
                  <a:p>
                    <a:fld id="{D76F1310-FDD1-47CB-8188-7431759207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F-4AD7-4CF1-A9AE-C60E0A2F94BD}"/>
                </c:ext>
              </c:extLst>
            </c:dLbl>
            <c:dLbl>
              <c:idx val="1034"/>
              <c:tx>
                <c:rich>
                  <a:bodyPr/>
                  <a:lstStyle/>
                  <a:p>
                    <a:fld id="{3C9E58C4-3A69-455C-B885-8362D0628E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0-4AD7-4CF1-A9AE-C60E0A2F94BD}"/>
                </c:ext>
              </c:extLst>
            </c:dLbl>
            <c:dLbl>
              <c:idx val="1035"/>
              <c:tx>
                <c:rich>
                  <a:bodyPr/>
                  <a:lstStyle/>
                  <a:p>
                    <a:fld id="{B3E93976-A219-4DCC-A712-78B8B3863C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1-4AD7-4CF1-A9AE-C60E0A2F94BD}"/>
                </c:ext>
              </c:extLst>
            </c:dLbl>
            <c:dLbl>
              <c:idx val="1036"/>
              <c:tx>
                <c:rich>
                  <a:bodyPr/>
                  <a:lstStyle/>
                  <a:p>
                    <a:fld id="{28CA94DA-0E9E-4339-BFF6-41C0B81CCB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2-4AD7-4CF1-A9AE-C60E0A2F94BD}"/>
                </c:ext>
              </c:extLst>
            </c:dLbl>
            <c:dLbl>
              <c:idx val="1037"/>
              <c:tx>
                <c:rich>
                  <a:bodyPr/>
                  <a:lstStyle/>
                  <a:p>
                    <a:fld id="{A397F75A-8316-40A6-9D40-56797FF0E3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3-4AD7-4CF1-A9AE-C60E0A2F94BD}"/>
                </c:ext>
              </c:extLst>
            </c:dLbl>
            <c:dLbl>
              <c:idx val="1038"/>
              <c:tx>
                <c:rich>
                  <a:bodyPr/>
                  <a:lstStyle/>
                  <a:p>
                    <a:fld id="{F6870398-5E55-47F8-8269-70115729EF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4-4AD7-4CF1-A9AE-C60E0A2F94BD}"/>
                </c:ext>
              </c:extLst>
            </c:dLbl>
            <c:dLbl>
              <c:idx val="1039"/>
              <c:tx>
                <c:rich>
                  <a:bodyPr/>
                  <a:lstStyle/>
                  <a:p>
                    <a:fld id="{939B36D4-6743-4DF3-BFBD-2296B6C45D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5-4AD7-4CF1-A9AE-C60E0A2F94BD}"/>
                </c:ext>
              </c:extLst>
            </c:dLbl>
            <c:dLbl>
              <c:idx val="1040"/>
              <c:tx>
                <c:rich>
                  <a:bodyPr/>
                  <a:lstStyle/>
                  <a:p>
                    <a:fld id="{A22AA6B8-C24D-41E2-8800-B055D53878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6-4AD7-4CF1-A9AE-C60E0A2F94BD}"/>
                </c:ext>
              </c:extLst>
            </c:dLbl>
            <c:dLbl>
              <c:idx val="1041"/>
              <c:tx>
                <c:rich>
                  <a:bodyPr/>
                  <a:lstStyle/>
                  <a:p>
                    <a:fld id="{D723F952-C6F2-45A8-8826-C2CE84EFA1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7-4AD7-4CF1-A9AE-C60E0A2F94BD}"/>
                </c:ext>
              </c:extLst>
            </c:dLbl>
            <c:dLbl>
              <c:idx val="1042"/>
              <c:tx>
                <c:rich>
                  <a:bodyPr/>
                  <a:lstStyle/>
                  <a:p>
                    <a:fld id="{5FA3A7D5-9159-4BE0-A1F8-FFDED27BCF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8-4AD7-4CF1-A9AE-C60E0A2F94BD}"/>
                </c:ext>
              </c:extLst>
            </c:dLbl>
            <c:dLbl>
              <c:idx val="1043"/>
              <c:tx>
                <c:rich>
                  <a:bodyPr/>
                  <a:lstStyle/>
                  <a:p>
                    <a:fld id="{C54F30D6-35F7-4409-8882-160F6101F6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9-4AD7-4CF1-A9AE-C60E0A2F94BD}"/>
                </c:ext>
              </c:extLst>
            </c:dLbl>
            <c:dLbl>
              <c:idx val="1044"/>
              <c:tx>
                <c:rich>
                  <a:bodyPr/>
                  <a:lstStyle/>
                  <a:p>
                    <a:fld id="{46285819-8B48-476A-A838-BC237E9043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A-4AD7-4CF1-A9AE-C60E0A2F94BD}"/>
                </c:ext>
              </c:extLst>
            </c:dLbl>
            <c:dLbl>
              <c:idx val="1045"/>
              <c:tx>
                <c:rich>
                  <a:bodyPr/>
                  <a:lstStyle/>
                  <a:p>
                    <a:fld id="{796F6266-CE7B-4A5F-B2F1-AEEF0B810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B-4AD7-4CF1-A9AE-C60E0A2F94BD}"/>
                </c:ext>
              </c:extLst>
            </c:dLbl>
            <c:dLbl>
              <c:idx val="1046"/>
              <c:tx>
                <c:rich>
                  <a:bodyPr/>
                  <a:lstStyle/>
                  <a:p>
                    <a:fld id="{6EE565D1-32AC-49F4-B927-A95E178AB8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C-4AD7-4CF1-A9AE-C60E0A2F94BD}"/>
                </c:ext>
              </c:extLst>
            </c:dLbl>
            <c:dLbl>
              <c:idx val="1047"/>
              <c:tx>
                <c:rich>
                  <a:bodyPr/>
                  <a:lstStyle/>
                  <a:p>
                    <a:fld id="{2C09AF57-FFAF-4787-A024-4A063E1AAA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D-4AD7-4CF1-A9AE-C60E0A2F94BD}"/>
                </c:ext>
              </c:extLst>
            </c:dLbl>
            <c:dLbl>
              <c:idx val="1048"/>
              <c:tx>
                <c:rich>
                  <a:bodyPr/>
                  <a:lstStyle/>
                  <a:p>
                    <a:fld id="{18BE4A6A-779F-4B40-9E9E-600B8EB1AE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E-4AD7-4CF1-A9AE-C60E0A2F94BD}"/>
                </c:ext>
              </c:extLst>
            </c:dLbl>
            <c:dLbl>
              <c:idx val="1049"/>
              <c:tx>
                <c:rich>
                  <a:bodyPr/>
                  <a:lstStyle/>
                  <a:p>
                    <a:fld id="{E74ABD08-BCC5-40CB-B697-B4C94CDCDC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F-4AD7-4CF1-A9AE-C60E0A2F94BD}"/>
                </c:ext>
              </c:extLst>
            </c:dLbl>
            <c:dLbl>
              <c:idx val="1050"/>
              <c:tx>
                <c:rich>
                  <a:bodyPr/>
                  <a:lstStyle/>
                  <a:p>
                    <a:fld id="{ADA9F4A2-F6CA-4915-A705-CEFC8F6F03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0-4AD7-4CF1-A9AE-C60E0A2F94BD}"/>
                </c:ext>
              </c:extLst>
            </c:dLbl>
            <c:dLbl>
              <c:idx val="1051"/>
              <c:tx>
                <c:rich>
                  <a:bodyPr/>
                  <a:lstStyle/>
                  <a:p>
                    <a:fld id="{6E9C8A24-FD23-451F-8423-32DB0FD050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1-4AD7-4CF1-A9AE-C60E0A2F94BD}"/>
                </c:ext>
              </c:extLst>
            </c:dLbl>
            <c:dLbl>
              <c:idx val="1052"/>
              <c:tx>
                <c:rich>
                  <a:bodyPr/>
                  <a:lstStyle/>
                  <a:p>
                    <a:fld id="{4CCE7808-CDEF-4282-8563-AA5927C3DC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2-4AD7-4CF1-A9AE-C60E0A2F94BD}"/>
                </c:ext>
              </c:extLst>
            </c:dLbl>
            <c:dLbl>
              <c:idx val="1053"/>
              <c:tx>
                <c:rich>
                  <a:bodyPr/>
                  <a:lstStyle/>
                  <a:p>
                    <a:fld id="{9EF181AE-8582-4CFB-B35A-F5D28FB4B4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3-4AD7-4CF1-A9AE-C60E0A2F94BD}"/>
                </c:ext>
              </c:extLst>
            </c:dLbl>
            <c:dLbl>
              <c:idx val="1054"/>
              <c:tx>
                <c:rich>
                  <a:bodyPr/>
                  <a:lstStyle/>
                  <a:p>
                    <a:fld id="{AEEAA0C4-B36E-4614-A193-DEC1E31F52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4-4AD7-4CF1-A9AE-C60E0A2F94BD}"/>
                </c:ext>
              </c:extLst>
            </c:dLbl>
            <c:dLbl>
              <c:idx val="1055"/>
              <c:tx>
                <c:rich>
                  <a:bodyPr/>
                  <a:lstStyle/>
                  <a:p>
                    <a:fld id="{4C632E4B-A153-4F0D-939E-49EB68E01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5-4AD7-4CF1-A9AE-C60E0A2F94BD}"/>
                </c:ext>
              </c:extLst>
            </c:dLbl>
            <c:dLbl>
              <c:idx val="1056"/>
              <c:tx>
                <c:rich>
                  <a:bodyPr/>
                  <a:lstStyle/>
                  <a:p>
                    <a:fld id="{59217875-761A-45B9-8662-B5703B9F5D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6-4AD7-4CF1-A9AE-C60E0A2F94BD}"/>
                </c:ext>
              </c:extLst>
            </c:dLbl>
            <c:dLbl>
              <c:idx val="1057"/>
              <c:tx>
                <c:rich>
                  <a:bodyPr/>
                  <a:lstStyle/>
                  <a:p>
                    <a:fld id="{ADC08163-C51F-48B3-AE1C-68880C98F9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7-4AD7-4CF1-A9AE-C60E0A2F94BD}"/>
                </c:ext>
              </c:extLst>
            </c:dLbl>
            <c:dLbl>
              <c:idx val="1058"/>
              <c:tx>
                <c:rich>
                  <a:bodyPr/>
                  <a:lstStyle/>
                  <a:p>
                    <a:fld id="{CFDB35C9-D1E9-4C5A-8343-A278915120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8-4AD7-4CF1-A9AE-C60E0A2F94BD}"/>
                </c:ext>
              </c:extLst>
            </c:dLbl>
            <c:dLbl>
              <c:idx val="1059"/>
              <c:tx>
                <c:rich>
                  <a:bodyPr/>
                  <a:lstStyle/>
                  <a:p>
                    <a:fld id="{363D0E11-BF78-4DB7-AD8C-E80C3B6AB0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9-4AD7-4CF1-A9AE-C60E0A2F94BD}"/>
                </c:ext>
              </c:extLst>
            </c:dLbl>
            <c:dLbl>
              <c:idx val="1060"/>
              <c:tx>
                <c:rich>
                  <a:bodyPr/>
                  <a:lstStyle/>
                  <a:p>
                    <a:fld id="{630E5F30-C620-4CC8-9E17-AA29ED84E2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A-4AD7-4CF1-A9AE-C60E0A2F94BD}"/>
                </c:ext>
              </c:extLst>
            </c:dLbl>
            <c:dLbl>
              <c:idx val="1061"/>
              <c:tx>
                <c:rich>
                  <a:bodyPr/>
                  <a:lstStyle/>
                  <a:p>
                    <a:fld id="{FC02EBD4-178F-4E91-97B7-6BD27AFE24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B-4AD7-4CF1-A9AE-C60E0A2F94BD}"/>
                </c:ext>
              </c:extLst>
            </c:dLbl>
            <c:dLbl>
              <c:idx val="1062"/>
              <c:tx>
                <c:rich>
                  <a:bodyPr/>
                  <a:lstStyle/>
                  <a:p>
                    <a:fld id="{163850F8-8CDB-4EB5-89ED-BE62FBCDDB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C-4AD7-4CF1-A9AE-C60E0A2F94BD}"/>
                </c:ext>
              </c:extLst>
            </c:dLbl>
            <c:dLbl>
              <c:idx val="1063"/>
              <c:tx>
                <c:rich>
                  <a:bodyPr/>
                  <a:lstStyle/>
                  <a:p>
                    <a:fld id="{415BAD5D-FBB6-4DF6-B9ED-7F4E45C1D9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D-4AD7-4CF1-A9AE-C60E0A2F94BD}"/>
                </c:ext>
              </c:extLst>
            </c:dLbl>
            <c:dLbl>
              <c:idx val="1064"/>
              <c:tx>
                <c:rich>
                  <a:bodyPr/>
                  <a:lstStyle/>
                  <a:p>
                    <a:fld id="{D8B475D8-0A84-4603-9A7F-2831B94D39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E-4AD7-4CF1-A9AE-C60E0A2F94BD}"/>
                </c:ext>
              </c:extLst>
            </c:dLbl>
            <c:dLbl>
              <c:idx val="1065"/>
              <c:tx>
                <c:rich>
                  <a:bodyPr/>
                  <a:lstStyle/>
                  <a:p>
                    <a:fld id="{DA464BEC-7BF2-491D-8D04-407BF56F57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F-4AD7-4CF1-A9AE-C60E0A2F94BD}"/>
                </c:ext>
              </c:extLst>
            </c:dLbl>
            <c:dLbl>
              <c:idx val="1066"/>
              <c:tx>
                <c:rich>
                  <a:bodyPr/>
                  <a:lstStyle/>
                  <a:p>
                    <a:fld id="{FCC49C2B-1A10-4129-893F-F00DCBFAAD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0-4AD7-4CF1-A9AE-C60E0A2F94BD}"/>
                </c:ext>
              </c:extLst>
            </c:dLbl>
            <c:dLbl>
              <c:idx val="1067"/>
              <c:tx>
                <c:rich>
                  <a:bodyPr/>
                  <a:lstStyle/>
                  <a:p>
                    <a:fld id="{20D5B6B9-B773-43E4-9A9B-A4135C3669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1-4AD7-4CF1-A9AE-C60E0A2F94BD}"/>
                </c:ext>
              </c:extLst>
            </c:dLbl>
            <c:dLbl>
              <c:idx val="1068"/>
              <c:tx>
                <c:rich>
                  <a:bodyPr/>
                  <a:lstStyle/>
                  <a:p>
                    <a:fld id="{BD5FFAA1-EF4F-4A66-86BD-8E6E4A96CE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2-4AD7-4CF1-A9AE-C60E0A2F94BD}"/>
                </c:ext>
              </c:extLst>
            </c:dLbl>
            <c:dLbl>
              <c:idx val="1069"/>
              <c:tx>
                <c:rich>
                  <a:bodyPr/>
                  <a:lstStyle/>
                  <a:p>
                    <a:fld id="{D081ED38-F2C7-45DD-B3C3-3D2516950D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3-4AD7-4CF1-A9AE-C60E0A2F94BD}"/>
                </c:ext>
              </c:extLst>
            </c:dLbl>
            <c:dLbl>
              <c:idx val="1070"/>
              <c:tx>
                <c:rich>
                  <a:bodyPr/>
                  <a:lstStyle/>
                  <a:p>
                    <a:fld id="{7C3D8CF1-AFA0-4952-9CBB-17A8F22602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4-4AD7-4CF1-A9AE-C60E0A2F94BD}"/>
                </c:ext>
              </c:extLst>
            </c:dLbl>
            <c:dLbl>
              <c:idx val="1071"/>
              <c:tx>
                <c:rich>
                  <a:bodyPr/>
                  <a:lstStyle/>
                  <a:p>
                    <a:fld id="{C159CEE9-1F66-46E8-9394-8559F9A052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5-4AD7-4CF1-A9AE-C60E0A2F94BD}"/>
                </c:ext>
              </c:extLst>
            </c:dLbl>
            <c:dLbl>
              <c:idx val="1072"/>
              <c:tx>
                <c:rich>
                  <a:bodyPr/>
                  <a:lstStyle/>
                  <a:p>
                    <a:fld id="{DD92FD82-03CC-4BFB-BC31-7E6F86924E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6-4AD7-4CF1-A9AE-C60E0A2F94BD}"/>
                </c:ext>
              </c:extLst>
            </c:dLbl>
            <c:dLbl>
              <c:idx val="1073"/>
              <c:tx>
                <c:rich>
                  <a:bodyPr/>
                  <a:lstStyle/>
                  <a:p>
                    <a:fld id="{11615EE0-7672-4E1C-BD5E-5201F12AD5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7-4AD7-4CF1-A9AE-C60E0A2F94BD}"/>
                </c:ext>
              </c:extLst>
            </c:dLbl>
            <c:dLbl>
              <c:idx val="1074"/>
              <c:tx>
                <c:rich>
                  <a:bodyPr/>
                  <a:lstStyle/>
                  <a:p>
                    <a:fld id="{1C0A3962-BEE7-424E-8B70-5482F9B460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8-4AD7-4CF1-A9AE-C60E0A2F94BD}"/>
                </c:ext>
              </c:extLst>
            </c:dLbl>
            <c:dLbl>
              <c:idx val="1075"/>
              <c:tx>
                <c:rich>
                  <a:bodyPr/>
                  <a:lstStyle/>
                  <a:p>
                    <a:fld id="{FF53106D-3992-4B72-8629-38B160DEE7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9-4AD7-4CF1-A9AE-C60E0A2F94BD}"/>
                </c:ext>
              </c:extLst>
            </c:dLbl>
            <c:dLbl>
              <c:idx val="1076"/>
              <c:tx>
                <c:rich>
                  <a:bodyPr/>
                  <a:lstStyle/>
                  <a:p>
                    <a:fld id="{5FB423F3-EFED-48FE-B272-8D14F2D9AC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A-4AD7-4CF1-A9AE-C60E0A2F94BD}"/>
                </c:ext>
              </c:extLst>
            </c:dLbl>
            <c:dLbl>
              <c:idx val="1077"/>
              <c:tx>
                <c:rich>
                  <a:bodyPr/>
                  <a:lstStyle/>
                  <a:p>
                    <a:fld id="{C3103225-0ED3-4B31-ABA8-479D5B8E04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B-4AD7-4CF1-A9AE-C60E0A2F94BD}"/>
                </c:ext>
              </c:extLst>
            </c:dLbl>
            <c:dLbl>
              <c:idx val="1078"/>
              <c:tx>
                <c:rich>
                  <a:bodyPr/>
                  <a:lstStyle/>
                  <a:p>
                    <a:fld id="{111C796E-6076-4D2F-BCA3-53C7962CF7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C-4AD7-4CF1-A9AE-C60E0A2F94BD}"/>
                </c:ext>
              </c:extLst>
            </c:dLbl>
            <c:dLbl>
              <c:idx val="1079"/>
              <c:tx>
                <c:rich>
                  <a:bodyPr/>
                  <a:lstStyle/>
                  <a:p>
                    <a:fld id="{B9632803-4838-4F5E-8C36-328E8C2D72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D-4AD7-4CF1-A9AE-C60E0A2F94BD}"/>
                </c:ext>
              </c:extLst>
            </c:dLbl>
            <c:dLbl>
              <c:idx val="1080"/>
              <c:tx>
                <c:rich>
                  <a:bodyPr/>
                  <a:lstStyle/>
                  <a:p>
                    <a:fld id="{897AB36B-433E-4DC0-B7D8-006C52DACD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E-4AD7-4CF1-A9AE-C60E0A2F94BD}"/>
                </c:ext>
              </c:extLst>
            </c:dLbl>
            <c:dLbl>
              <c:idx val="1081"/>
              <c:tx>
                <c:rich>
                  <a:bodyPr/>
                  <a:lstStyle/>
                  <a:p>
                    <a:fld id="{6802DAA3-9B79-4B84-A8BA-026B23CA18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F-4AD7-4CF1-A9AE-C60E0A2F94BD}"/>
                </c:ext>
              </c:extLst>
            </c:dLbl>
            <c:dLbl>
              <c:idx val="1082"/>
              <c:tx>
                <c:rich>
                  <a:bodyPr/>
                  <a:lstStyle/>
                  <a:p>
                    <a:fld id="{37F502CE-4025-42A4-A789-E510E24124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0-4AD7-4CF1-A9AE-C60E0A2F94BD}"/>
                </c:ext>
              </c:extLst>
            </c:dLbl>
            <c:dLbl>
              <c:idx val="1083"/>
              <c:tx>
                <c:rich>
                  <a:bodyPr/>
                  <a:lstStyle/>
                  <a:p>
                    <a:fld id="{3CA0A8DC-4D16-4FBD-871C-051722CBF2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1-4AD7-4CF1-A9AE-C60E0A2F94BD}"/>
                </c:ext>
              </c:extLst>
            </c:dLbl>
            <c:dLbl>
              <c:idx val="1084"/>
              <c:tx>
                <c:rich>
                  <a:bodyPr/>
                  <a:lstStyle/>
                  <a:p>
                    <a:fld id="{27E4235A-988B-4577-9C98-72858F6B0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2-4AD7-4CF1-A9AE-C60E0A2F94BD}"/>
                </c:ext>
              </c:extLst>
            </c:dLbl>
            <c:dLbl>
              <c:idx val="1085"/>
              <c:tx>
                <c:rich>
                  <a:bodyPr/>
                  <a:lstStyle/>
                  <a:p>
                    <a:fld id="{EB9602A8-F768-4A8A-855E-666C6165BF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3-4AD7-4CF1-A9AE-C60E0A2F94BD}"/>
                </c:ext>
              </c:extLst>
            </c:dLbl>
            <c:dLbl>
              <c:idx val="1086"/>
              <c:tx>
                <c:rich>
                  <a:bodyPr/>
                  <a:lstStyle/>
                  <a:p>
                    <a:fld id="{AA2F3133-256E-447B-9024-31107810C0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4-4AD7-4CF1-A9AE-C60E0A2F94BD}"/>
                </c:ext>
              </c:extLst>
            </c:dLbl>
            <c:dLbl>
              <c:idx val="1087"/>
              <c:tx>
                <c:rich>
                  <a:bodyPr/>
                  <a:lstStyle/>
                  <a:p>
                    <a:fld id="{59015F20-B186-4F9B-A0B5-5F92B3FB90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5-4AD7-4CF1-A9AE-C60E0A2F94BD}"/>
                </c:ext>
              </c:extLst>
            </c:dLbl>
            <c:dLbl>
              <c:idx val="1088"/>
              <c:tx>
                <c:rich>
                  <a:bodyPr/>
                  <a:lstStyle/>
                  <a:p>
                    <a:fld id="{2F6A9165-BAD7-43F5-87F3-E19F6FC24D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6-4AD7-4CF1-A9AE-C60E0A2F94BD}"/>
                </c:ext>
              </c:extLst>
            </c:dLbl>
            <c:dLbl>
              <c:idx val="1089"/>
              <c:tx>
                <c:rich>
                  <a:bodyPr/>
                  <a:lstStyle/>
                  <a:p>
                    <a:fld id="{AB1EAFF4-6798-4ECD-869E-5A65366796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7-4AD7-4CF1-A9AE-C60E0A2F94BD}"/>
                </c:ext>
              </c:extLst>
            </c:dLbl>
            <c:dLbl>
              <c:idx val="1090"/>
              <c:tx>
                <c:rich>
                  <a:bodyPr/>
                  <a:lstStyle/>
                  <a:p>
                    <a:fld id="{3E736A49-FA1B-4CD9-B3CE-CE305A39E4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8-4AD7-4CF1-A9AE-C60E0A2F94BD}"/>
                </c:ext>
              </c:extLst>
            </c:dLbl>
            <c:dLbl>
              <c:idx val="1091"/>
              <c:tx>
                <c:rich>
                  <a:bodyPr/>
                  <a:lstStyle/>
                  <a:p>
                    <a:fld id="{7AF9F0D0-ADC1-4068-8DAF-5F2B2F1472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9-4AD7-4CF1-A9AE-C60E0A2F94BD}"/>
                </c:ext>
              </c:extLst>
            </c:dLbl>
            <c:dLbl>
              <c:idx val="1092"/>
              <c:tx>
                <c:rich>
                  <a:bodyPr/>
                  <a:lstStyle/>
                  <a:p>
                    <a:fld id="{B8B5A2E9-0F3D-4F61-B81E-6129213FAB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A-4AD7-4CF1-A9AE-C60E0A2F94BD}"/>
                </c:ext>
              </c:extLst>
            </c:dLbl>
            <c:dLbl>
              <c:idx val="1093"/>
              <c:tx>
                <c:rich>
                  <a:bodyPr/>
                  <a:lstStyle/>
                  <a:p>
                    <a:fld id="{614679C3-F859-4976-89FB-3644FA1765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B-4AD7-4CF1-A9AE-C60E0A2F94BD}"/>
                </c:ext>
              </c:extLst>
            </c:dLbl>
            <c:dLbl>
              <c:idx val="1094"/>
              <c:tx>
                <c:rich>
                  <a:bodyPr/>
                  <a:lstStyle/>
                  <a:p>
                    <a:fld id="{75E2A195-835D-4EA8-8E3B-445DB31576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C-4AD7-4CF1-A9AE-C60E0A2F94BD}"/>
                </c:ext>
              </c:extLst>
            </c:dLbl>
            <c:dLbl>
              <c:idx val="1095"/>
              <c:tx>
                <c:rich>
                  <a:bodyPr/>
                  <a:lstStyle/>
                  <a:p>
                    <a:fld id="{57E229C7-326C-4195-9421-FE20C65651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D-4AD7-4CF1-A9AE-C60E0A2F94BD}"/>
                </c:ext>
              </c:extLst>
            </c:dLbl>
            <c:dLbl>
              <c:idx val="1096"/>
              <c:tx>
                <c:rich>
                  <a:bodyPr/>
                  <a:lstStyle/>
                  <a:p>
                    <a:fld id="{92F35FE2-5C1F-4226-85A0-6F02E3D185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E-4AD7-4CF1-A9AE-C60E0A2F94BD}"/>
                </c:ext>
              </c:extLst>
            </c:dLbl>
            <c:dLbl>
              <c:idx val="1097"/>
              <c:tx>
                <c:rich>
                  <a:bodyPr/>
                  <a:lstStyle/>
                  <a:p>
                    <a:fld id="{2E45D4FA-D256-4397-A67D-BB9D3269E9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F-4AD7-4CF1-A9AE-C60E0A2F94BD}"/>
                </c:ext>
              </c:extLst>
            </c:dLbl>
            <c:dLbl>
              <c:idx val="1098"/>
              <c:tx>
                <c:rich>
                  <a:bodyPr/>
                  <a:lstStyle/>
                  <a:p>
                    <a:fld id="{FFAB6322-664A-4A4E-BE76-F592E3457D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0-4AD7-4CF1-A9AE-C60E0A2F94BD}"/>
                </c:ext>
              </c:extLst>
            </c:dLbl>
            <c:dLbl>
              <c:idx val="1099"/>
              <c:tx>
                <c:rich>
                  <a:bodyPr/>
                  <a:lstStyle/>
                  <a:p>
                    <a:fld id="{7A8DA14D-451C-4F74-8A97-582E282953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1-4AD7-4CF1-A9AE-C60E0A2F94BD}"/>
                </c:ext>
              </c:extLst>
            </c:dLbl>
            <c:dLbl>
              <c:idx val="1100"/>
              <c:tx>
                <c:rich>
                  <a:bodyPr/>
                  <a:lstStyle/>
                  <a:p>
                    <a:fld id="{7ECA11EA-F66B-419A-8564-4AB9284E15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2-4AD7-4CF1-A9AE-C60E0A2F94BD}"/>
                </c:ext>
              </c:extLst>
            </c:dLbl>
            <c:dLbl>
              <c:idx val="1101"/>
              <c:tx>
                <c:rich>
                  <a:bodyPr/>
                  <a:lstStyle/>
                  <a:p>
                    <a:fld id="{1D82DEDD-9EA7-41DC-ACC2-EAC08072F7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3-4AD7-4CF1-A9AE-C60E0A2F94BD}"/>
                </c:ext>
              </c:extLst>
            </c:dLbl>
            <c:dLbl>
              <c:idx val="1102"/>
              <c:tx>
                <c:rich>
                  <a:bodyPr/>
                  <a:lstStyle/>
                  <a:p>
                    <a:fld id="{FEBAF4AA-0ECB-4E2C-9CF2-681187654D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4-4AD7-4CF1-A9AE-C60E0A2F94BD}"/>
                </c:ext>
              </c:extLst>
            </c:dLbl>
            <c:dLbl>
              <c:idx val="1103"/>
              <c:tx>
                <c:rich>
                  <a:bodyPr/>
                  <a:lstStyle/>
                  <a:p>
                    <a:fld id="{5DE29EFD-BAB0-497E-A3F2-36B0E0D213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5-4AD7-4CF1-A9AE-C60E0A2F94BD}"/>
                </c:ext>
              </c:extLst>
            </c:dLbl>
            <c:dLbl>
              <c:idx val="1104"/>
              <c:tx>
                <c:rich>
                  <a:bodyPr/>
                  <a:lstStyle/>
                  <a:p>
                    <a:fld id="{A42F600E-F906-481E-B4A2-558A08B9FB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6-4AD7-4CF1-A9AE-C60E0A2F94BD}"/>
                </c:ext>
              </c:extLst>
            </c:dLbl>
            <c:dLbl>
              <c:idx val="1105"/>
              <c:tx>
                <c:rich>
                  <a:bodyPr/>
                  <a:lstStyle/>
                  <a:p>
                    <a:fld id="{00BF6C1E-88ED-4FE0-800E-42F0F7C4F7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7-4AD7-4CF1-A9AE-C60E0A2F94BD}"/>
                </c:ext>
              </c:extLst>
            </c:dLbl>
            <c:dLbl>
              <c:idx val="1106"/>
              <c:tx>
                <c:rich>
                  <a:bodyPr/>
                  <a:lstStyle/>
                  <a:p>
                    <a:fld id="{1F2E996E-734F-4478-9B49-0B79E0CEA3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8-4AD7-4CF1-A9AE-C60E0A2F94BD}"/>
                </c:ext>
              </c:extLst>
            </c:dLbl>
            <c:dLbl>
              <c:idx val="1107"/>
              <c:tx>
                <c:rich>
                  <a:bodyPr/>
                  <a:lstStyle/>
                  <a:p>
                    <a:fld id="{BABC4CC6-6A78-4265-9038-4E653D024A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9-4AD7-4CF1-A9AE-C60E0A2F94BD}"/>
                </c:ext>
              </c:extLst>
            </c:dLbl>
            <c:dLbl>
              <c:idx val="1108"/>
              <c:tx>
                <c:rich>
                  <a:bodyPr/>
                  <a:lstStyle/>
                  <a:p>
                    <a:fld id="{1732FDCD-36CF-4D24-BEE7-D61A1C1E57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A-4AD7-4CF1-A9AE-C60E0A2F94BD}"/>
                </c:ext>
              </c:extLst>
            </c:dLbl>
            <c:dLbl>
              <c:idx val="1109"/>
              <c:tx>
                <c:rich>
                  <a:bodyPr/>
                  <a:lstStyle/>
                  <a:p>
                    <a:fld id="{7C522294-A70A-4A73-B066-70D2D251E4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B-4AD7-4CF1-A9AE-C60E0A2F94BD}"/>
                </c:ext>
              </c:extLst>
            </c:dLbl>
            <c:dLbl>
              <c:idx val="1110"/>
              <c:tx>
                <c:rich>
                  <a:bodyPr/>
                  <a:lstStyle/>
                  <a:p>
                    <a:fld id="{3DCF42BA-190C-4C82-8229-6E8A7E1B4C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C-4AD7-4CF1-A9AE-C60E0A2F94BD}"/>
                </c:ext>
              </c:extLst>
            </c:dLbl>
            <c:dLbl>
              <c:idx val="1111"/>
              <c:tx>
                <c:rich>
                  <a:bodyPr/>
                  <a:lstStyle/>
                  <a:p>
                    <a:fld id="{4C8F7F95-ACB3-435A-9EEE-13A625B02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D-4AD7-4CF1-A9AE-C60E0A2F94BD}"/>
                </c:ext>
              </c:extLst>
            </c:dLbl>
            <c:dLbl>
              <c:idx val="1112"/>
              <c:tx>
                <c:rich>
                  <a:bodyPr/>
                  <a:lstStyle/>
                  <a:p>
                    <a:fld id="{51964646-C6A4-4D68-BA65-3D78625821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E-4AD7-4CF1-A9AE-C60E0A2F94BD}"/>
                </c:ext>
              </c:extLst>
            </c:dLbl>
            <c:dLbl>
              <c:idx val="1113"/>
              <c:tx>
                <c:rich>
                  <a:bodyPr/>
                  <a:lstStyle/>
                  <a:p>
                    <a:fld id="{23C824AF-C404-4AEA-A214-D0FD843C44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F-4AD7-4CF1-A9AE-C60E0A2F94BD}"/>
                </c:ext>
              </c:extLst>
            </c:dLbl>
            <c:dLbl>
              <c:idx val="1114"/>
              <c:tx>
                <c:rich>
                  <a:bodyPr/>
                  <a:lstStyle/>
                  <a:p>
                    <a:fld id="{D8681259-3356-4534-8EE8-9CA902DDE7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0-4AD7-4CF1-A9AE-C60E0A2F94BD}"/>
                </c:ext>
              </c:extLst>
            </c:dLbl>
            <c:dLbl>
              <c:idx val="1115"/>
              <c:tx>
                <c:rich>
                  <a:bodyPr/>
                  <a:lstStyle/>
                  <a:p>
                    <a:fld id="{5696B677-AD6C-46C4-AC46-37AC1DC718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1-4AD7-4CF1-A9AE-C60E0A2F94BD}"/>
                </c:ext>
              </c:extLst>
            </c:dLbl>
            <c:dLbl>
              <c:idx val="1116"/>
              <c:tx>
                <c:rich>
                  <a:bodyPr/>
                  <a:lstStyle/>
                  <a:p>
                    <a:fld id="{76CFD48A-9463-4ABB-8403-1D5532C60F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2-4AD7-4CF1-A9AE-C60E0A2F94BD}"/>
                </c:ext>
              </c:extLst>
            </c:dLbl>
            <c:dLbl>
              <c:idx val="1117"/>
              <c:tx>
                <c:rich>
                  <a:bodyPr/>
                  <a:lstStyle/>
                  <a:p>
                    <a:fld id="{CEF7C68A-D783-4181-B754-088919ADD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3-4AD7-4CF1-A9AE-C60E0A2F94BD}"/>
                </c:ext>
              </c:extLst>
            </c:dLbl>
            <c:dLbl>
              <c:idx val="1118"/>
              <c:tx>
                <c:rich>
                  <a:bodyPr/>
                  <a:lstStyle/>
                  <a:p>
                    <a:fld id="{3728E711-A0F8-4D8A-93A6-288349052E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4-4AD7-4CF1-A9AE-C60E0A2F94BD}"/>
                </c:ext>
              </c:extLst>
            </c:dLbl>
            <c:dLbl>
              <c:idx val="1119"/>
              <c:tx>
                <c:rich>
                  <a:bodyPr/>
                  <a:lstStyle/>
                  <a:p>
                    <a:fld id="{9FB9E335-59FA-46CA-84FF-A79F25B2F1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5-4AD7-4CF1-A9AE-C60E0A2F94BD}"/>
                </c:ext>
              </c:extLst>
            </c:dLbl>
            <c:dLbl>
              <c:idx val="1120"/>
              <c:tx>
                <c:rich>
                  <a:bodyPr/>
                  <a:lstStyle/>
                  <a:p>
                    <a:fld id="{A94CD37A-7472-4031-87DB-DA2AF5B830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6-4AD7-4CF1-A9AE-C60E0A2F94BD}"/>
                </c:ext>
              </c:extLst>
            </c:dLbl>
            <c:dLbl>
              <c:idx val="1121"/>
              <c:tx>
                <c:rich>
                  <a:bodyPr/>
                  <a:lstStyle/>
                  <a:p>
                    <a:fld id="{4D81515E-8CF9-4A52-A421-ED67764B1D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7-4AD7-4CF1-A9AE-C60E0A2F94BD}"/>
                </c:ext>
              </c:extLst>
            </c:dLbl>
            <c:dLbl>
              <c:idx val="1122"/>
              <c:tx>
                <c:rich>
                  <a:bodyPr/>
                  <a:lstStyle/>
                  <a:p>
                    <a:fld id="{660545CF-753E-48EB-879C-F777750675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8-4AD7-4CF1-A9AE-C60E0A2F94BD}"/>
                </c:ext>
              </c:extLst>
            </c:dLbl>
            <c:dLbl>
              <c:idx val="1123"/>
              <c:tx>
                <c:rich>
                  <a:bodyPr/>
                  <a:lstStyle/>
                  <a:p>
                    <a:fld id="{BD1B855B-4915-41DA-A595-63FDEE025E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9-4AD7-4CF1-A9AE-C60E0A2F94BD}"/>
                </c:ext>
              </c:extLst>
            </c:dLbl>
            <c:dLbl>
              <c:idx val="1124"/>
              <c:tx>
                <c:rich>
                  <a:bodyPr/>
                  <a:lstStyle/>
                  <a:p>
                    <a:fld id="{B8332F5B-A086-4BD7-9203-C1DB14ADEA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A-4AD7-4CF1-A9AE-C60E0A2F94BD}"/>
                </c:ext>
              </c:extLst>
            </c:dLbl>
            <c:dLbl>
              <c:idx val="1125"/>
              <c:tx>
                <c:rich>
                  <a:bodyPr/>
                  <a:lstStyle/>
                  <a:p>
                    <a:fld id="{0C653E8C-A0B5-4387-8A35-3A5E6891DA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B-4AD7-4CF1-A9AE-C60E0A2F94BD}"/>
                </c:ext>
              </c:extLst>
            </c:dLbl>
            <c:dLbl>
              <c:idx val="1126"/>
              <c:tx>
                <c:rich>
                  <a:bodyPr/>
                  <a:lstStyle/>
                  <a:p>
                    <a:fld id="{FE687160-2176-42E3-A31E-A465E3E1D5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C-4AD7-4CF1-A9AE-C60E0A2F94BD}"/>
                </c:ext>
              </c:extLst>
            </c:dLbl>
            <c:dLbl>
              <c:idx val="1127"/>
              <c:tx>
                <c:rich>
                  <a:bodyPr/>
                  <a:lstStyle/>
                  <a:p>
                    <a:fld id="{54CF5EB9-75E8-4A89-81D1-28E50134D8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D-4AD7-4CF1-A9AE-C60E0A2F94BD}"/>
                </c:ext>
              </c:extLst>
            </c:dLbl>
            <c:dLbl>
              <c:idx val="1128"/>
              <c:tx>
                <c:rich>
                  <a:bodyPr/>
                  <a:lstStyle/>
                  <a:p>
                    <a:fld id="{CDAC04C4-A3DE-48B6-B703-3BE85018E3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E-4AD7-4CF1-A9AE-C60E0A2F94BD}"/>
                </c:ext>
              </c:extLst>
            </c:dLbl>
            <c:dLbl>
              <c:idx val="1129"/>
              <c:tx>
                <c:rich>
                  <a:bodyPr/>
                  <a:lstStyle/>
                  <a:p>
                    <a:fld id="{E6A38643-23CE-4CFB-9E20-52F9DCD839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F-4AD7-4CF1-A9AE-C60E0A2F94BD}"/>
                </c:ext>
              </c:extLst>
            </c:dLbl>
            <c:dLbl>
              <c:idx val="1130"/>
              <c:tx>
                <c:rich>
                  <a:bodyPr/>
                  <a:lstStyle/>
                  <a:p>
                    <a:fld id="{B5A58523-3C62-432D-9DC4-D35702271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0-4AD7-4CF1-A9AE-C60E0A2F94BD}"/>
                </c:ext>
              </c:extLst>
            </c:dLbl>
            <c:dLbl>
              <c:idx val="1131"/>
              <c:tx>
                <c:rich>
                  <a:bodyPr/>
                  <a:lstStyle/>
                  <a:p>
                    <a:fld id="{753A0F06-CE9A-4BF5-8A39-AED70DFACF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1-4AD7-4CF1-A9AE-C60E0A2F94BD}"/>
                </c:ext>
              </c:extLst>
            </c:dLbl>
            <c:dLbl>
              <c:idx val="1132"/>
              <c:tx>
                <c:rich>
                  <a:bodyPr/>
                  <a:lstStyle/>
                  <a:p>
                    <a:fld id="{9209C629-08F5-472C-86CD-6FAF2123EB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2-4AD7-4CF1-A9AE-C60E0A2F94BD}"/>
                </c:ext>
              </c:extLst>
            </c:dLbl>
            <c:dLbl>
              <c:idx val="1133"/>
              <c:tx>
                <c:rich>
                  <a:bodyPr/>
                  <a:lstStyle/>
                  <a:p>
                    <a:fld id="{99334D00-65B5-4924-B634-9E52DA76AE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3-4AD7-4CF1-A9AE-C60E0A2F94BD}"/>
                </c:ext>
              </c:extLst>
            </c:dLbl>
            <c:dLbl>
              <c:idx val="1134"/>
              <c:tx>
                <c:rich>
                  <a:bodyPr/>
                  <a:lstStyle/>
                  <a:p>
                    <a:fld id="{ECA7F18F-7E9F-4A50-80F9-0199EB8922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4-4AD7-4CF1-A9AE-C60E0A2F94BD}"/>
                </c:ext>
              </c:extLst>
            </c:dLbl>
            <c:dLbl>
              <c:idx val="1135"/>
              <c:tx>
                <c:rich>
                  <a:bodyPr/>
                  <a:lstStyle/>
                  <a:p>
                    <a:fld id="{B24D81CF-6A4A-469C-A1FB-AF3DA574AD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5-4AD7-4CF1-A9AE-C60E0A2F94BD}"/>
                </c:ext>
              </c:extLst>
            </c:dLbl>
            <c:dLbl>
              <c:idx val="1136"/>
              <c:tx>
                <c:rich>
                  <a:bodyPr/>
                  <a:lstStyle/>
                  <a:p>
                    <a:fld id="{8F16F731-C671-4F45-9300-032756C2EA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6-4AD7-4CF1-A9AE-C60E0A2F94BD}"/>
                </c:ext>
              </c:extLst>
            </c:dLbl>
            <c:dLbl>
              <c:idx val="1137"/>
              <c:tx>
                <c:rich>
                  <a:bodyPr/>
                  <a:lstStyle/>
                  <a:p>
                    <a:fld id="{21FDEC73-6034-4A9B-8A91-247EB27230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7-4AD7-4CF1-A9AE-C60E0A2F94BD}"/>
                </c:ext>
              </c:extLst>
            </c:dLbl>
            <c:dLbl>
              <c:idx val="1138"/>
              <c:tx>
                <c:rich>
                  <a:bodyPr/>
                  <a:lstStyle/>
                  <a:p>
                    <a:fld id="{CE471A08-17B5-45B5-8213-A93AC3A624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8-4AD7-4CF1-A9AE-C60E0A2F94BD}"/>
                </c:ext>
              </c:extLst>
            </c:dLbl>
            <c:dLbl>
              <c:idx val="1139"/>
              <c:tx>
                <c:rich>
                  <a:bodyPr/>
                  <a:lstStyle/>
                  <a:p>
                    <a:fld id="{182B344C-134A-46F4-BDEA-518A9EB8FD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9-4AD7-4CF1-A9AE-C60E0A2F94BD}"/>
                </c:ext>
              </c:extLst>
            </c:dLbl>
            <c:dLbl>
              <c:idx val="1140"/>
              <c:tx>
                <c:rich>
                  <a:bodyPr/>
                  <a:lstStyle/>
                  <a:p>
                    <a:fld id="{636FA7B7-EA38-4F69-B6D8-79A9BA799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A-4AD7-4CF1-A9AE-C60E0A2F94BD}"/>
                </c:ext>
              </c:extLst>
            </c:dLbl>
            <c:dLbl>
              <c:idx val="1141"/>
              <c:tx>
                <c:rich>
                  <a:bodyPr/>
                  <a:lstStyle/>
                  <a:p>
                    <a:fld id="{796AA0CF-B2BB-4C95-9746-02BC110EC2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B-4AD7-4CF1-A9AE-C60E0A2F94BD}"/>
                </c:ext>
              </c:extLst>
            </c:dLbl>
            <c:dLbl>
              <c:idx val="1142"/>
              <c:tx>
                <c:rich>
                  <a:bodyPr/>
                  <a:lstStyle/>
                  <a:p>
                    <a:fld id="{430D47D9-B24E-41B6-AD9C-F4E83D0E0D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C-4AD7-4CF1-A9AE-C60E0A2F94BD}"/>
                </c:ext>
              </c:extLst>
            </c:dLbl>
            <c:dLbl>
              <c:idx val="1143"/>
              <c:tx>
                <c:rich>
                  <a:bodyPr/>
                  <a:lstStyle/>
                  <a:p>
                    <a:fld id="{BA4316E4-5C02-4199-819C-17B6862AB1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D-4AD7-4CF1-A9AE-C60E0A2F94BD}"/>
                </c:ext>
              </c:extLst>
            </c:dLbl>
            <c:dLbl>
              <c:idx val="1144"/>
              <c:tx>
                <c:rich>
                  <a:bodyPr/>
                  <a:lstStyle/>
                  <a:p>
                    <a:fld id="{CAB276B9-9924-4523-A2FB-81572EA149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E-4AD7-4CF1-A9AE-C60E0A2F94BD}"/>
                </c:ext>
              </c:extLst>
            </c:dLbl>
            <c:dLbl>
              <c:idx val="1145"/>
              <c:tx>
                <c:rich>
                  <a:bodyPr/>
                  <a:lstStyle/>
                  <a:p>
                    <a:fld id="{C725BD15-0F05-4AB2-9215-6307BDC4E9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F-4AD7-4CF1-A9AE-C60E0A2F94BD}"/>
                </c:ext>
              </c:extLst>
            </c:dLbl>
            <c:dLbl>
              <c:idx val="1146"/>
              <c:tx>
                <c:rich>
                  <a:bodyPr/>
                  <a:lstStyle/>
                  <a:p>
                    <a:fld id="{4B27DE64-2C54-4746-9FFA-145C875C55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0-4AD7-4CF1-A9AE-C60E0A2F94BD}"/>
                </c:ext>
              </c:extLst>
            </c:dLbl>
            <c:dLbl>
              <c:idx val="1147"/>
              <c:tx>
                <c:rich>
                  <a:bodyPr/>
                  <a:lstStyle/>
                  <a:p>
                    <a:fld id="{5703FED5-2695-47D2-BE99-57A2E1B974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1-4AD7-4CF1-A9AE-C60E0A2F94BD}"/>
                </c:ext>
              </c:extLst>
            </c:dLbl>
            <c:dLbl>
              <c:idx val="1148"/>
              <c:tx>
                <c:rich>
                  <a:bodyPr/>
                  <a:lstStyle/>
                  <a:p>
                    <a:fld id="{8F54A30E-08AB-4F40-BAAF-B47A0661B2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2-4AD7-4CF1-A9AE-C60E0A2F94BD}"/>
                </c:ext>
              </c:extLst>
            </c:dLbl>
            <c:dLbl>
              <c:idx val="1149"/>
              <c:tx>
                <c:rich>
                  <a:bodyPr/>
                  <a:lstStyle/>
                  <a:p>
                    <a:fld id="{A5025441-FCCF-456C-BE9C-AF7D8F2DCC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3-4AD7-4CF1-A9AE-C60E0A2F94BD}"/>
                </c:ext>
              </c:extLst>
            </c:dLbl>
            <c:dLbl>
              <c:idx val="1150"/>
              <c:tx>
                <c:rich>
                  <a:bodyPr/>
                  <a:lstStyle/>
                  <a:p>
                    <a:fld id="{CA92DD00-DF4C-452A-8FAA-5F6562F722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4-4AD7-4CF1-A9AE-C60E0A2F94BD}"/>
                </c:ext>
              </c:extLst>
            </c:dLbl>
            <c:dLbl>
              <c:idx val="1151"/>
              <c:tx>
                <c:rich>
                  <a:bodyPr/>
                  <a:lstStyle/>
                  <a:p>
                    <a:fld id="{716BF0F4-1D71-4416-81FF-C445606D17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5-4AD7-4CF1-A9AE-C60E0A2F94BD}"/>
                </c:ext>
              </c:extLst>
            </c:dLbl>
            <c:dLbl>
              <c:idx val="1152"/>
              <c:tx>
                <c:rich>
                  <a:bodyPr/>
                  <a:lstStyle/>
                  <a:p>
                    <a:fld id="{0E9148C4-D41C-4CDA-9E00-A493C0DC23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6-4AD7-4CF1-A9AE-C60E0A2F94BD}"/>
                </c:ext>
              </c:extLst>
            </c:dLbl>
            <c:dLbl>
              <c:idx val="1153"/>
              <c:tx>
                <c:rich>
                  <a:bodyPr/>
                  <a:lstStyle/>
                  <a:p>
                    <a:fld id="{C7E25D4F-3A51-456B-8296-E2D7AD28D0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7-4AD7-4CF1-A9AE-C60E0A2F94BD}"/>
                </c:ext>
              </c:extLst>
            </c:dLbl>
            <c:dLbl>
              <c:idx val="1154"/>
              <c:tx>
                <c:rich>
                  <a:bodyPr/>
                  <a:lstStyle/>
                  <a:p>
                    <a:fld id="{835FF9DA-3AF4-4426-AD53-187C93E5DB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8-4AD7-4CF1-A9AE-C60E0A2F94BD}"/>
                </c:ext>
              </c:extLst>
            </c:dLbl>
            <c:dLbl>
              <c:idx val="1155"/>
              <c:tx>
                <c:rich>
                  <a:bodyPr/>
                  <a:lstStyle/>
                  <a:p>
                    <a:fld id="{30806DCC-5764-4397-A58B-0A96459D2D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9-4AD7-4CF1-A9AE-C60E0A2F94BD}"/>
                </c:ext>
              </c:extLst>
            </c:dLbl>
            <c:dLbl>
              <c:idx val="1156"/>
              <c:tx>
                <c:rich>
                  <a:bodyPr/>
                  <a:lstStyle/>
                  <a:p>
                    <a:fld id="{8AE00901-8B84-4843-9B98-C35E0F180C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A-4AD7-4CF1-A9AE-C60E0A2F94BD}"/>
                </c:ext>
              </c:extLst>
            </c:dLbl>
            <c:dLbl>
              <c:idx val="1157"/>
              <c:tx>
                <c:rich>
                  <a:bodyPr/>
                  <a:lstStyle/>
                  <a:p>
                    <a:fld id="{2FA4BA63-6F54-4626-9094-3E9BBDCE6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B-4AD7-4CF1-A9AE-C60E0A2F94BD}"/>
                </c:ext>
              </c:extLst>
            </c:dLbl>
            <c:dLbl>
              <c:idx val="1158"/>
              <c:tx>
                <c:rich>
                  <a:bodyPr/>
                  <a:lstStyle/>
                  <a:p>
                    <a:fld id="{5B7459D4-A2BC-4E8A-8977-8479AB5240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C-4AD7-4CF1-A9AE-C60E0A2F94BD}"/>
                </c:ext>
              </c:extLst>
            </c:dLbl>
            <c:dLbl>
              <c:idx val="1159"/>
              <c:tx>
                <c:rich>
                  <a:bodyPr/>
                  <a:lstStyle/>
                  <a:p>
                    <a:fld id="{695ED4E2-9BD7-4F3A-B606-D9D9C1BEE3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D-4AD7-4CF1-A9AE-C60E0A2F94BD}"/>
                </c:ext>
              </c:extLst>
            </c:dLbl>
            <c:dLbl>
              <c:idx val="1160"/>
              <c:tx>
                <c:rich>
                  <a:bodyPr/>
                  <a:lstStyle/>
                  <a:p>
                    <a:fld id="{FA5C244E-D4CE-4F86-8591-AFA9ED4250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E-4AD7-4CF1-A9AE-C60E0A2F94BD}"/>
                </c:ext>
              </c:extLst>
            </c:dLbl>
            <c:dLbl>
              <c:idx val="1161"/>
              <c:tx>
                <c:rich>
                  <a:bodyPr/>
                  <a:lstStyle/>
                  <a:p>
                    <a:fld id="{924DAE8C-6E04-4015-A248-B050761FB4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F-4AD7-4CF1-A9AE-C60E0A2F94BD}"/>
                </c:ext>
              </c:extLst>
            </c:dLbl>
            <c:dLbl>
              <c:idx val="1162"/>
              <c:tx>
                <c:rich>
                  <a:bodyPr/>
                  <a:lstStyle/>
                  <a:p>
                    <a:fld id="{546E2E25-0423-407B-80CF-F43E78093F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0-4AD7-4CF1-A9AE-C60E0A2F94BD}"/>
                </c:ext>
              </c:extLst>
            </c:dLbl>
            <c:dLbl>
              <c:idx val="1163"/>
              <c:tx>
                <c:rich>
                  <a:bodyPr/>
                  <a:lstStyle/>
                  <a:p>
                    <a:fld id="{65051F0F-DDFD-42D2-931D-D3EAB2ADC6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1-4AD7-4CF1-A9AE-C60E0A2F94BD}"/>
                </c:ext>
              </c:extLst>
            </c:dLbl>
            <c:dLbl>
              <c:idx val="1164"/>
              <c:tx>
                <c:rich>
                  <a:bodyPr/>
                  <a:lstStyle/>
                  <a:p>
                    <a:fld id="{780336FA-B46A-44C4-A211-5E5D33A498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2-4AD7-4CF1-A9AE-C60E0A2F94BD}"/>
                </c:ext>
              </c:extLst>
            </c:dLbl>
            <c:dLbl>
              <c:idx val="1165"/>
              <c:tx>
                <c:rich>
                  <a:bodyPr/>
                  <a:lstStyle/>
                  <a:p>
                    <a:fld id="{CCD2899F-5B13-4B95-9987-FCEA9325D8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3-4AD7-4CF1-A9AE-C60E0A2F94BD}"/>
                </c:ext>
              </c:extLst>
            </c:dLbl>
            <c:dLbl>
              <c:idx val="1166"/>
              <c:tx>
                <c:rich>
                  <a:bodyPr/>
                  <a:lstStyle/>
                  <a:p>
                    <a:fld id="{D5B7B6A5-CE8B-44CE-BF94-384B00196B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4-4AD7-4CF1-A9AE-C60E0A2F94BD}"/>
                </c:ext>
              </c:extLst>
            </c:dLbl>
            <c:dLbl>
              <c:idx val="1167"/>
              <c:tx>
                <c:rich>
                  <a:bodyPr/>
                  <a:lstStyle/>
                  <a:p>
                    <a:fld id="{77F5F778-D49F-4814-A181-B2AAD87326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5-4AD7-4CF1-A9AE-C60E0A2F94BD}"/>
                </c:ext>
              </c:extLst>
            </c:dLbl>
            <c:dLbl>
              <c:idx val="1168"/>
              <c:tx>
                <c:rich>
                  <a:bodyPr/>
                  <a:lstStyle/>
                  <a:p>
                    <a:fld id="{AB401BB6-73DA-4BE3-AA95-572CE1286B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6-4AD7-4CF1-A9AE-C60E0A2F94BD}"/>
                </c:ext>
              </c:extLst>
            </c:dLbl>
            <c:dLbl>
              <c:idx val="1169"/>
              <c:tx>
                <c:rich>
                  <a:bodyPr/>
                  <a:lstStyle/>
                  <a:p>
                    <a:fld id="{1357CE9B-3DE0-43C3-88D9-396AB28CD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7-4AD7-4CF1-A9AE-C60E0A2F94BD}"/>
                </c:ext>
              </c:extLst>
            </c:dLbl>
            <c:dLbl>
              <c:idx val="1170"/>
              <c:tx>
                <c:rich>
                  <a:bodyPr/>
                  <a:lstStyle/>
                  <a:p>
                    <a:fld id="{61F1E771-BE74-4BE3-B2EB-66C16B8BD5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8-4AD7-4CF1-A9AE-C60E0A2F94BD}"/>
                </c:ext>
              </c:extLst>
            </c:dLbl>
            <c:dLbl>
              <c:idx val="1171"/>
              <c:tx>
                <c:rich>
                  <a:bodyPr/>
                  <a:lstStyle/>
                  <a:p>
                    <a:fld id="{92097AEE-9818-4CBE-AA6B-70BB7F7B72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9-4AD7-4CF1-A9AE-C60E0A2F94BD}"/>
                </c:ext>
              </c:extLst>
            </c:dLbl>
            <c:dLbl>
              <c:idx val="1172"/>
              <c:tx>
                <c:rich>
                  <a:bodyPr/>
                  <a:lstStyle/>
                  <a:p>
                    <a:fld id="{8C187676-0318-49D0-8461-371D72EB23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A-4AD7-4CF1-A9AE-C60E0A2F94BD}"/>
                </c:ext>
              </c:extLst>
            </c:dLbl>
            <c:dLbl>
              <c:idx val="1173"/>
              <c:tx>
                <c:rich>
                  <a:bodyPr/>
                  <a:lstStyle/>
                  <a:p>
                    <a:fld id="{0A61E9B8-95E5-4BD7-9436-9A83469DB4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B-4AD7-4CF1-A9AE-C60E0A2F94BD}"/>
                </c:ext>
              </c:extLst>
            </c:dLbl>
            <c:dLbl>
              <c:idx val="1174"/>
              <c:tx>
                <c:rich>
                  <a:bodyPr/>
                  <a:lstStyle/>
                  <a:p>
                    <a:fld id="{59BD48DD-46B3-4774-9127-67F097412B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C-4AD7-4CF1-A9AE-C60E0A2F94BD}"/>
                </c:ext>
              </c:extLst>
            </c:dLbl>
            <c:dLbl>
              <c:idx val="1175"/>
              <c:tx>
                <c:rich>
                  <a:bodyPr/>
                  <a:lstStyle/>
                  <a:p>
                    <a:fld id="{A3A46BB2-2C1D-4763-8DB0-F04C330395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D-4AD7-4CF1-A9AE-C60E0A2F94BD}"/>
                </c:ext>
              </c:extLst>
            </c:dLbl>
            <c:dLbl>
              <c:idx val="1176"/>
              <c:tx>
                <c:rich>
                  <a:bodyPr/>
                  <a:lstStyle/>
                  <a:p>
                    <a:fld id="{09B579D2-22DD-4395-8C13-2B6DC71F97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E-4AD7-4CF1-A9AE-C60E0A2F94BD}"/>
                </c:ext>
              </c:extLst>
            </c:dLbl>
            <c:dLbl>
              <c:idx val="1177"/>
              <c:tx>
                <c:rich>
                  <a:bodyPr/>
                  <a:lstStyle/>
                  <a:p>
                    <a:fld id="{003AAEF0-8091-4685-9C66-D7D1683C5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F-4AD7-4CF1-A9AE-C60E0A2F94BD}"/>
                </c:ext>
              </c:extLst>
            </c:dLbl>
            <c:dLbl>
              <c:idx val="1178"/>
              <c:tx>
                <c:rich>
                  <a:bodyPr/>
                  <a:lstStyle/>
                  <a:p>
                    <a:fld id="{72401AA7-7180-4EB3-9000-BB64135818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0-4AD7-4CF1-A9AE-C60E0A2F94BD}"/>
                </c:ext>
              </c:extLst>
            </c:dLbl>
            <c:dLbl>
              <c:idx val="1179"/>
              <c:tx>
                <c:rich>
                  <a:bodyPr/>
                  <a:lstStyle/>
                  <a:p>
                    <a:fld id="{4E6BADD5-4BCB-4F80-BF33-DB58C2520B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1-4AD7-4CF1-A9AE-C60E0A2F94BD}"/>
                </c:ext>
              </c:extLst>
            </c:dLbl>
            <c:dLbl>
              <c:idx val="1180"/>
              <c:tx>
                <c:rich>
                  <a:bodyPr/>
                  <a:lstStyle/>
                  <a:p>
                    <a:fld id="{3127B441-F595-463D-82B6-D29B6B961A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2-4AD7-4CF1-A9AE-C60E0A2F94BD}"/>
                </c:ext>
              </c:extLst>
            </c:dLbl>
            <c:dLbl>
              <c:idx val="1181"/>
              <c:tx>
                <c:rich>
                  <a:bodyPr/>
                  <a:lstStyle/>
                  <a:p>
                    <a:fld id="{11D14A96-C30B-4A8F-ADB0-5751B94219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3-4AD7-4CF1-A9AE-C60E0A2F94BD}"/>
                </c:ext>
              </c:extLst>
            </c:dLbl>
            <c:dLbl>
              <c:idx val="1182"/>
              <c:tx>
                <c:rich>
                  <a:bodyPr/>
                  <a:lstStyle/>
                  <a:p>
                    <a:fld id="{F24829D0-020C-45A7-B468-A29D40580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4-4AD7-4CF1-A9AE-C60E0A2F94BD}"/>
                </c:ext>
              </c:extLst>
            </c:dLbl>
            <c:dLbl>
              <c:idx val="1183"/>
              <c:tx>
                <c:rich>
                  <a:bodyPr/>
                  <a:lstStyle/>
                  <a:p>
                    <a:fld id="{D0E7A68F-2D07-41F3-8BB1-EABD91E54E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5-4AD7-4CF1-A9AE-C60E0A2F94BD}"/>
                </c:ext>
              </c:extLst>
            </c:dLbl>
            <c:dLbl>
              <c:idx val="1184"/>
              <c:tx>
                <c:rich>
                  <a:bodyPr/>
                  <a:lstStyle/>
                  <a:p>
                    <a:fld id="{9F7EB43D-DCC2-4CCE-A0C9-FAEA439439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6-4AD7-4CF1-A9AE-C60E0A2F94BD}"/>
                </c:ext>
              </c:extLst>
            </c:dLbl>
            <c:dLbl>
              <c:idx val="1185"/>
              <c:tx>
                <c:rich>
                  <a:bodyPr/>
                  <a:lstStyle/>
                  <a:p>
                    <a:fld id="{443CDDAE-9F0A-47BC-A3EF-904090A026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7-4AD7-4CF1-A9AE-C60E0A2F94BD}"/>
                </c:ext>
              </c:extLst>
            </c:dLbl>
            <c:dLbl>
              <c:idx val="1186"/>
              <c:tx>
                <c:rich>
                  <a:bodyPr/>
                  <a:lstStyle/>
                  <a:p>
                    <a:fld id="{ED7CA8CB-EB13-480C-B10E-BA0F6E3D5A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8-4AD7-4CF1-A9AE-C60E0A2F94BD}"/>
                </c:ext>
              </c:extLst>
            </c:dLbl>
            <c:dLbl>
              <c:idx val="1187"/>
              <c:tx>
                <c:rich>
                  <a:bodyPr/>
                  <a:lstStyle/>
                  <a:p>
                    <a:fld id="{48A842B7-1BFE-4A5C-BE35-B9A0538CD1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9-4AD7-4CF1-A9AE-C60E0A2F94BD}"/>
                </c:ext>
              </c:extLst>
            </c:dLbl>
            <c:dLbl>
              <c:idx val="1188"/>
              <c:tx>
                <c:rich>
                  <a:bodyPr/>
                  <a:lstStyle/>
                  <a:p>
                    <a:fld id="{F8CB3F00-4C3E-4775-9D7E-BFE9A6B541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A-4AD7-4CF1-A9AE-C60E0A2F94BD}"/>
                </c:ext>
              </c:extLst>
            </c:dLbl>
            <c:dLbl>
              <c:idx val="1189"/>
              <c:tx>
                <c:rich>
                  <a:bodyPr/>
                  <a:lstStyle/>
                  <a:p>
                    <a:fld id="{08694371-CEF7-45D1-8854-AB703AC5B0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B-4AD7-4CF1-A9AE-C60E0A2F94BD}"/>
                </c:ext>
              </c:extLst>
            </c:dLbl>
            <c:dLbl>
              <c:idx val="1190"/>
              <c:tx>
                <c:rich>
                  <a:bodyPr/>
                  <a:lstStyle/>
                  <a:p>
                    <a:fld id="{2526D5CE-7CAA-4F10-A38D-73774EF273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C-4AD7-4CF1-A9AE-C60E0A2F94BD}"/>
                </c:ext>
              </c:extLst>
            </c:dLbl>
            <c:dLbl>
              <c:idx val="1191"/>
              <c:tx>
                <c:rich>
                  <a:bodyPr/>
                  <a:lstStyle/>
                  <a:p>
                    <a:fld id="{355A3BAC-B900-40FA-9B31-F648DE8DFB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D-4AD7-4CF1-A9AE-C60E0A2F94BD}"/>
                </c:ext>
              </c:extLst>
            </c:dLbl>
            <c:dLbl>
              <c:idx val="1192"/>
              <c:tx>
                <c:rich>
                  <a:bodyPr/>
                  <a:lstStyle/>
                  <a:p>
                    <a:fld id="{569907EC-AD32-4702-9AF3-861CF4E9D0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E-4AD7-4CF1-A9AE-C60E0A2F94BD}"/>
                </c:ext>
              </c:extLst>
            </c:dLbl>
            <c:dLbl>
              <c:idx val="1193"/>
              <c:tx>
                <c:rich>
                  <a:bodyPr/>
                  <a:lstStyle/>
                  <a:p>
                    <a:fld id="{9B06A1CE-C338-4032-9900-EA8F464019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F-4AD7-4CF1-A9AE-C60E0A2F94BD}"/>
                </c:ext>
              </c:extLst>
            </c:dLbl>
            <c:dLbl>
              <c:idx val="1194"/>
              <c:tx>
                <c:rich>
                  <a:bodyPr/>
                  <a:lstStyle/>
                  <a:p>
                    <a:fld id="{19ACF0C3-FD44-46DA-982B-C6DADF0273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0-4AD7-4CF1-A9AE-C60E0A2F94BD}"/>
                </c:ext>
              </c:extLst>
            </c:dLbl>
            <c:dLbl>
              <c:idx val="1195"/>
              <c:tx>
                <c:rich>
                  <a:bodyPr/>
                  <a:lstStyle/>
                  <a:p>
                    <a:fld id="{F61EAB07-F2FB-41C3-8BC5-FDE0E5846A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1-4AD7-4CF1-A9AE-C60E0A2F94BD}"/>
                </c:ext>
              </c:extLst>
            </c:dLbl>
            <c:dLbl>
              <c:idx val="1196"/>
              <c:tx>
                <c:rich>
                  <a:bodyPr/>
                  <a:lstStyle/>
                  <a:p>
                    <a:fld id="{D3CC53BB-2F87-4EC9-986E-B5B020BC17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2-4AD7-4CF1-A9AE-C60E0A2F94BD}"/>
                </c:ext>
              </c:extLst>
            </c:dLbl>
            <c:dLbl>
              <c:idx val="1197"/>
              <c:tx>
                <c:rich>
                  <a:bodyPr/>
                  <a:lstStyle/>
                  <a:p>
                    <a:fld id="{5F98DF41-FA86-4277-9DA9-0C9C04BF74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3-4AD7-4CF1-A9AE-C60E0A2F94BD}"/>
                </c:ext>
              </c:extLst>
            </c:dLbl>
            <c:dLbl>
              <c:idx val="1198"/>
              <c:tx>
                <c:rich>
                  <a:bodyPr/>
                  <a:lstStyle/>
                  <a:p>
                    <a:fld id="{AF6875DE-CABE-40A8-9E7F-C17951A325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4-4AD7-4CF1-A9AE-C60E0A2F94BD}"/>
                </c:ext>
              </c:extLst>
            </c:dLbl>
            <c:dLbl>
              <c:idx val="1199"/>
              <c:tx>
                <c:rich>
                  <a:bodyPr/>
                  <a:lstStyle/>
                  <a:p>
                    <a:fld id="{EBBB5F3F-952D-49F0-BF83-97C8F2ED6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5-4AD7-4CF1-A9AE-C60E0A2F94BD}"/>
                </c:ext>
              </c:extLst>
            </c:dLbl>
            <c:dLbl>
              <c:idx val="1200"/>
              <c:tx>
                <c:rich>
                  <a:bodyPr/>
                  <a:lstStyle/>
                  <a:p>
                    <a:fld id="{8CC88552-55CE-41AE-BEFD-367B82BD64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6-4AD7-4CF1-A9AE-C60E0A2F94BD}"/>
                </c:ext>
              </c:extLst>
            </c:dLbl>
            <c:dLbl>
              <c:idx val="1201"/>
              <c:tx>
                <c:rich>
                  <a:bodyPr/>
                  <a:lstStyle/>
                  <a:p>
                    <a:fld id="{3BE6BFAC-AD64-4ED4-92F9-85475C6191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7-4AD7-4CF1-A9AE-C60E0A2F94BD}"/>
                </c:ext>
              </c:extLst>
            </c:dLbl>
            <c:dLbl>
              <c:idx val="1202"/>
              <c:tx>
                <c:rich>
                  <a:bodyPr/>
                  <a:lstStyle/>
                  <a:p>
                    <a:fld id="{BD21DDD4-433F-4858-A740-2692B0BA87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8-4AD7-4CF1-A9AE-C60E0A2F94BD}"/>
                </c:ext>
              </c:extLst>
            </c:dLbl>
            <c:dLbl>
              <c:idx val="1203"/>
              <c:tx>
                <c:rich>
                  <a:bodyPr/>
                  <a:lstStyle/>
                  <a:p>
                    <a:fld id="{07B4ACBC-6FA6-4771-AC91-115A8648EF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9-4AD7-4CF1-A9AE-C60E0A2F94BD}"/>
                </c:ext>
              </c:extLst>
            </c:dLbl>
            <c:dLbl>
              <c:idx val="1204"/>
              <c:tx>
                <c:rich>
                  <a:bodyPr/>
                  <a:lstStyle/>
                  <a:p>
                    <a:fld id="{18DCB849-93EF-467B-9D10-2317CFBAE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A-4AD7-4CF1-A9AE-C60E0A2F94BD}"/>
                </c:ext>
              </c:extLst>
            </c:dLbl>
            <c:dLbl>
              <c:idx val="1205"/>
              <c:tx>
                <c:rich>
                  <a:bodyPr/>
                  <a:lstStyle/>
                  <a:p>
                    <a:fld id="{CBF7315B-77C5-4A0D-AE6C-2C933FB487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B-4AD7-4CF1-A9AE-C60E0A2F94BD}"/>
                </c:ext>
              </c:extLst>
            </c:dLbl>
            <c:dLbl>
              <c:idx val="1206"/>
              <c:tx>
                <c:rich>
                  <a:bodyPr/>
                  <a:lstStyle/>
                  <a:p>
                    <a:fld id="{4730A190-D7D0-41B1-9C9A-EFD6F8CE68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C-4AD7-4CF1-A9AE-C60E0A2F94BD}"/>
                </c:ext>
              </c:extLst>
            </c:dLbl>
            <c:dLbl>
              <c:idx val="1207"/>
              <c:tx>
                <c:rich>
                  <a:bodyPr/>
                  <a:lstStyle/>
                  <a:p>
                    <a:fld id="{B1CC9124-148A-45A9-8B3A-722A046113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D-4AD7-4CF1-A9AE-C60E0A2F94BD}"/>
                </c:ext>
              </c:extLst>
            </c:dLbl>
            <c:dLbl>
              <c:idx val="1208"/>
              <c:tx>
                <c:rich>
                  <a:bodyPr/>
                  <a:lstStyle/>
                  <a:p>
                    <a:fld id="{D7667424-3356-49DA-AF95-4B242CC00B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E-4AD7-4CF1-A9AE-C60E0A2F94BD}"/>
                </c:ext>
              </c:extLst>
            </c:dLbl>
            <c:dLbl>
              <c:idx val="1209"/>
              <c:tx>
                <c:rich>
                  <a:bodyPr/>
                  <a:lstStyle/>
                  <a:p>
                    <a:fld id="{C478CBB0-3122-4169-82F7-A7B198A559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F-4AD7-4CF1-A9AE-C60E0A2F94BD}"/>
                </c:ext>
              </c:extLst>
            </c:dLbl>
            <c:dLbl>
              <c:idx val="1210"/>
              <c:tx>
                <c:rich>
                  <a:bodyPr/>
                  <a:lstStyle/>
                  <a:p>
                    <a:fld id="{A4314F86-B0A2-40DF-8CC8-56329A91CB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0-4AD7-4CF1-A9AE-C60E0A2F94BD}"/>
                </c:ext>
              </c:extLst>
            </c:dLbl>
            <c:dLbl>
              <c:idx val="1211"/>
              <c:tx>
                <c:rich>
                  <a:bodyPr/>
                  <a:lstStyle/>
                  <a:p>
                    <a:fld id="{6F0B449A-C962-4D52-BAB3-DB361B688E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1-4AD7-4CF1-A9AE-C60E0A2F94BD}"/>
                </c:ext>
              </c:extLst>
            </c:dLbl>
            <c:dLbl>
              <c:idx val="1212"/>
              <c:tx>
                <c:rich>
                  <a:bodyPr/>
                  <a:lstStyle/>
                  <a:p>
                    <a:fld id="{87A2B35D-C889-4C4B-AA4C-AB03B55C85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2-4AD7-4CF1-A9AE-C60E0A2F94BD}"/>
                </c:ext>
              </c:extLst>
            </c:dLbl>
            <c:dLbl>
              <c:idx val="1213"/>
              <c:tx>
                <c:rich>
                  <a:bodyPr/>
                  <a:lstStyle/>
                  <a:p>
                    <a:fld id="{8FE144AC-9C7B-4618-895E-DCE44761C5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3-4AD7-4CF1-A9AE-C60E0A2F94BD}"/>
                </c:ext>
              </c:extLst>
            </c:dLbl>
            <c:dLbl>
              <c:idx val="1214"/>
              <c:tx>
                <c:rich>
                  <a:bodyPr/>
                  <a:lstStyle/>
                  <a:p>
                    <a:fld id="{FA0F9F5A-60D4-4409-BBAF-53DC5263F2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4-4AD7-4CF1-A9AE-C60E0A2F94BD}"/>
                </c:ext>
              </c:extLst>
            </c:dLbl>
            <c:dLbl>
              <c:idx val="1215"/>
              <c:tx>
                <c:rich>
                  <a:bodyPr/>
                  <a:lstStyle/>
                  <a:p>
                    <a:fld id="{95FE5CFF-BECD-43A8-B472-2456BE5201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5-4AD7-4CF1-A9AE-C60E0A2F94BD}"/>
                </c:ext>
              </c:extLst>
            </c:dLbl>
            <c:dLbl>
              <c:idx val="1216"/>
              <c:tx>
                <c:rich>
                  <a:bodyPr/>
                  <a:lstStyle/>
                  <a:p>
                    <a:fld id="{0FA27718-9C54-4326-AFB8-796A575D34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6-4AD7-4CF1-A9AE-C60E0A2F94BD}"/>
                </c:ext>
              </c:extLst>
            </c:dLbl>
            <c:dLbl>
              <c:idx val="1217"/>
              <c:tx>
                <c:rich>
                  <a:bodyPr/>
                  <a:lstStyle/>
                  <a:p>
                    <a:fld id="{18C12D61-847A-4080-B836-117050583A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7-4AD7-4CF1-A9AE-C60E0A2F94BD}"/>
                </c:ext>
              </c:extLst>
            </c:dLbl>
            <c:dLbl>
              <c:idx val="1218"/>
              <c:tx>
                <c:rich>
                  <a:bodyPr/>
                  <a:lstStyle/>
                  <a:p>
                    <a:fld id="{253359A0-6A3C-400D-A9D5-A9F2C855CD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8-4AD7-4CF1-A9AE-C60E0A2F94BD}"/>
                </c:ext>
              </c:extLst>
            </c:dLbl>
            <c:dLbl>
              <c:idx val="1219"/>
              <c:tx>
                <c:rich>
                  <a:bodyPr/>
                  <a:lstStyle/>
                  <a:p>
                    <a:fld id="{74EBB6FA-4D8B-4F9E-A621-FB822F8D59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9-4AD7-4CF1-A9AE-C60E0A2F94BD}"/>
                </c:ext>
              </c:extLst>
            </c:dLbl>
            <c:dLbl>
              <c:idx val="1220"/>
              <c:tx>
                <c:rich>
                  <a:bodyPr/>
                  <a:lstStyle/>
                  <a:p>
                    <a:fld id="{8B88A194-A929-4AB1-838E-184EEE4737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A-4AD7-4CF1-A9AE-C60E0A2F94BD}"/>
                </c:ext>
              </c:extLst>
            </c:dLbl>
            <c:dLbl>
              <c:idx val="1221"/>
              <c:tx>
                <c:rich>
                  <a:bodyPr/>
                  <a:lstStyle/>
                  <a:p>
                    <a:fld id="{9B5FB427-90B7-476A-9246-B140CF3D35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B-4AD7-4CF1-A9AE-C60E0A2F94BD}"/>
                </c:ext>
              </c:extLst>
            </c:dLbl>
            <c:dLbl>
              <c:idx val="1222"/>
              <c:tx>
                <c:rich>
                  <a:bodyPr/>
                  <a:lstStyle/>
                  <a:p>
                    <a:fld id="{DB9D86A7-1183-418B-8A5D-D41735AB74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C-4AD7-4CF1-A9AE-C60E0A2F94BD}"/>
                </c:ext>
              </c:extLst>
            </c:dLbl>
            <c:dLbl>
              <c:idx val="1223"/>
              <c:tx>
                <c:rich>
                  <a:bodyPr/>
                  <a:lstStyle/>
                  <a:p>
                    <a:fld id="{939C7189-064F-4E67-94C2-C91AF947A3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D-4AD7-4CF1-A9AE-C60E0A2F94BD}"/>
                </c:ext>
              </c:extLst>
            </c:dLbl>
            <c:dLbl>
              <c:idx val="1224"/>
              <c:tx>
                <c:rich>
                  <a:bodyPr/>
                  <a:lstStyle/>
                  <a:p>
                    <a:fld id="{3B1047AA-AD90-496A-A962-FDF7810742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E-4AD7-4CF1-A9AE-C60E0A2F94BD}"/>
                </c:ext>
              </c:extLst>
            </c:dLbl>
            <c:dLbl>
              <c:idx val="1225"/>
              <c:tx>
                <c:rich>
                  <a:bodyPr/>
                  <a:lstStyle/>
                  <a:p>
                    <a:fld id="{42765440-1DBA-4BD1-9AEE-880B04EBC4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F-4AD7-4CF1-A9AE-C60E0A2F94BD}"/>
                </c:ext>
              </c:extLst>
            </c:dLbl>
            <c:dLbl>
              <c:idx val="1226"/>
              <c:tx>
                <c:rich>
                  <a:bodyPr/>
                  <a:lstStyle/>
                  <a:p>
                    <a:fld id="{838E39A9-2F11-4A9B-82FF-A2EEA78270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0-4AD7-4CF1-A9AE-C60E0A2F94BD}"/>
                </c:ext>
              </c:extLst>
            </c:dLbl>
            <c:dLbl>
              <c:idx val="1227"/>
              <c:tx>
                <c:rich>
                  <a:bodyPr/>
                  <a:lstStyle/>
                  <a:p>
                    <a:fld id="{BFBE5135-4316-4373-A637-BCD4F69C5E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1-4AD7-4CF1-A9AE-C60E0A2F94BD}"/>
                </c:ext>
              </c:extLst>
            </c:dLbl>
            <c:dLbl>
              <c:idx val="1228"/>
              <c:tx>
                <c:rich>
                  <a:bodyPr/>
                  <a:lstStyle/>
                  <a:p>
                    <a:fld id="{4B1946F3-BE8F-46C3-95DD-C3CEFF4CA2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2-4AD7-4CF1-A9AE-C60E0A2F94BD}"/>
                </c:ext>
              </c:extLst>
            </c:dLbl>
            <c:dLbl>
              <c:idx val="1229"/>
              <c:tx>
                <c:rich>
                  <a:bodyPr/>
                  <a:lstStyle/>
                  <a:p>
                    <a:fld id="{5C73F523-DCF1-46EC-A06B-1DFC1F636B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3-4AD7-4CF1-A9AE-C60E0A2F94BD}"/>
                </c:ext>
              </c:extLst>
            </c:dLbl>
            <c:dLbl>
              <c:idx val="1230"/>
              <c:tx>
                <c:rich>
                  <a:bodyPr/>
                  <a:lstStyle/>
                  <a:p>
                    <a:fld id="{E4751358-FD66-41E2-B770-BE5AC02E37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4-4AD7-4CF1-A9AE-C60E0A2F94BD}"/>
                </c:ext>
              </c:extLst>
            </c:dLbl>
            <c:dLbl>
              <c:idx val="1231"/>
              <c:tx>
                <c:rich>
                  <a:bodyPr/>
                  <a:lstStyle/>
                  <a:p>
                    <a:fld id="{7D51D311-EE4B-4A6D-BA86-4316B8E552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5-4AD7-4CF1-A9AE-C60E0A2F94BD}"/>
                </c:ext>
              </c:extLst>
            </c:dLbl>
            <c:dLbl>
              <c:idx val="1232"/>
              <c:tx>
                <c:rich>
                  <a:bodyPr/>
                  <a:lstStyle/>
                  <a:p>
                    <a:fld id="{55913FDC-714D-4D76-BB16-39B398E65C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6-4AD7-4CF1-A9AE-C60E0A2F94BD}"/>
                </c:ext>
              </c:extLst>
            </c:dLbl>
            <c:dLbl>
              <c:idx val="1233"/>
              <c:tx>
                <c:rich>
                  <a:bodyPr/>
                  <a:lstStyle/>
                  <a:p>
                    <a:fld id="{17BCBC90-8391-4956-AF4A-868C1C22E4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7-4AD7-4CF1-A9AE-C60E0A2F94BD}"/>
                </c:ext>
              </c:extLst>
            </c:dLbl>
            <c:dLbl>
              <c:idx val="1234"/>
              <c:tx>
                <c:rich>
                  <a:bodyPr/>
                  <a:lstStyle/>
                  <a:p>
                    <a:fld id="{914CC72F-025E-421A-A422-A269B9BA0C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8-4AD7-4CF1-A9AE-C60E0A2F94BD}"/>
                </c:ext>
              </c:extLst>
            </c:dLbl>
            <c:dLbl>
              <c:idx val="1235"/>
              <c:tx>
                <c:rich>
                  <a:bodyPr/>
                  <a:lstStyle/>
                  <a:p>
                    <a:fld id="{CF4E5A45-8248-4DF0-81AF-774F5890B8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9-4AD7-4CF1-A9AE-C60E0A2F94BD}"/>
                </c:ext>
              </c:extLst>
            </c:dLbl>
            <c:dLbl>
              <c:idx val="1236"/>
              <c:tx>
                <c:rich>
                  <a:bodyPr/>
                  <a:lstStyle/>
                  <a:p>
                    <a:fld id="{FAB5A0C9-6329-4025-8C3B-CA4E91D483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A-4AD7-4CF1-A9AE-C60E0A2F94BD}"/>
                </c:ext>
              </c:extLst>
            </c:dLbl>
            <c:dLbl>
              <c:idx val="1237"/>
              <c:tx>
                <c:rich>
                  <a:bodyPr/>
                  <a:lstStyle/>
                  <a:p>
                    <a:fld id="{91B298A6-6279-4997-B1EC-146C8283B7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B-4AD7-4CF1-A9AE-C60E0A2F94BD}"/>
                </c:ext>
              </c:extLst>
            </c:dLbl>
            <c:dLbl>
              <c:idx val="1238"/>
              <c:tx>
                <c:rich>
                  <a:bodyPr/>
                  <a:lstStyle/>
                  <a:p>
                    <a:fld id="{23FC7DFE-8526-470D-862F-6D5B83ABEF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C-4AD7-4CF1-A9AE-C60E0A2F94BD}"/>
                </c:ext>
              </c:extLst>
            </c:dLbl>
            <c:dLbl>
              <c:idx val="1239"/>
              <c:tx>
                <c:rich>
                  <a:bodyPr/>
                  <a:lstStyle/>
                  <a:p>
                    <a:fld id="{B6F103DB-1D1D-4C09-803A-B30FAAB467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D-4AD7-4CF1-A9AE-C60E0A2F94BD}"/>
                </c:ext>
              </c:extLst>
            </c:dLbl>
            <c:dLbl>
              <c:idx val="1240"/>
              <c:tx>
                <c:rich>
                  <a:bodyPr/>
                  <a:lstStyle/>
                  <a:p>
                    <a:fld id="{0BECBC26-A5A3-4501-A91E-6EA1F17B27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E-4AD7-4CF1-A9AE-C60E0A2F94BD}"/>
                </c:ext>
              </c:extLst>
            </c:dLbl>
            <c:dLbl>
              <c:idx val="1241"/>
              <c:tx>
                <c:rich>
                  <a:bodyPr/>
                  <a:lstStyle/>
                  <a:p>
                    <a:fld id="{0D793E11-384E-4BDB-878C-9CEFE861C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F-4AD7-4CF1-A9AE-C60E0A2F94BD}"/>
                </c:ext>
              </c:extLst>
            </c:dLbl>
            <c:dLbl>
              <c:idx val="1242"/>
              <c:tx>
                <c:rich>
                  <a:bodyPr/>
                  <a:lstStyle/>
                  <a:p>
                    <a:fld id="{15730BA4-6E90-4120-AD14-01F2E672E4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0-4AD7-4CF1-A9AE-C60E0A2F94BD}"/>
                </c:ext>
              </c:extLst>
            </c:dLbl>
            <c:dLbl>
              <c:idx val="1243"/>
              <c:tx>
                <c:rich>
                  <a:bodyPr/>
                  <a:lstStyle/>
                  <a:p>
                    <a:fld id="{5327BDC4-14E6-427D-94A1-178AB98035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1-4AD7-4CF1-A9AE-C60E0A2F94BD}"/>
                </c:ext>
              </c:extLst>
            </c:dLbl>
            <c:dLbl>
              <c:idx val="1244"/>
              <c:tx>
                <c:rich>
                  <a:bodyPr/>
                  <a:lstStyle/>
                  <a:p>
                    <a:fld id="{C2FA7748-97CA-4F5A-8E6F-E5DF9825A8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2-4AD7-4CF1-A9AE-C60E0A2F94BD}"/>
                </c:ext>
              </c:extLst>
            </c:dLbl>
            <c:dLbl>
              <c:idx val="1245"/>
              <c:tx>
                <c:rich>
                  <a:bodyPr/>
                  <a:lstStyle/>
                  <a:p>
                    <a:fld id="{65549351-5687-4CC4-9893-E959F6D4B2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3-4AD7-4CF1-A9AE-C60E0A2F94BD}"/>
                </c:ext>
              </c:extLst>
            </c:dLbl>
            <c:dLbl>
              <c:idx val="1246"/>
              <c:tx>
                <c:rich>
                  <a:bodyPr/>
                  <a:lstStyle/>
                  <a:p>
                    <a:fld id="{1AF09907-2D6F-4FD8-8E20-3C622FD4D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4-4AD7-4CF1-A9AE-C60E0A2F94BD}"/>
                </c:ext>
              </c:extLst>
            </c:dLbl>
            <c:dLbl>
              <c:idx val="1247"/>
              <c:tx>
                <c:rich>
                  <a:bodyPr/>
                  <a:lstStyle/>
                  <a:p>
                    <a:fld id="{F4F9F84D-74A1-4218-A6A4-83AD2A0184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5-4AD7-4CF1-A9AE-C60E0A2F94BD}"/>
                </c:ext>
              </c:extLst>
            </c:dLbl>
            <c:dLbl>
              <c:idx val="1248"/>
              <c:tx>
                <c:rich>
                  <a:bodyPr/>
                  <a:lstStyle/>
                  <a:p>
                    <a:fld id="{CF8A6A43-4846-4BA2-A146-7B246A5FDB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6-4AD7-4CF1-A9AE-C60E0A2F94BD}"/>
                </c:ext>
              </c:extLst>
            </c:dLbl>
            <c:dLbl>
              <c:idx val="1249"/>
              <c:tx>
                <c:rich>
                  <a:bodyPr/>
                  <a:lstStyle/>
                  <a:p>
                    <a:fld id="{E5C5778C-5DA3-48BD-AD9C-560DE2983B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7-4AD7-4CF1-A9AE-C60E0A2F94BD}"/>
                </c:ext>
              </c:extLst>
            </c:dLbl>
            <c:dLbl>
              <c:idx val="1250"/>
              <c:tx>
                <c:rich>
                  <a:bodyPr/>
                  <a:lstStyle/>
                  <a:p>
                    <a:fld id="{0FE21DBB-9536-4C59-8A6C-D1EECF5F60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8-4AD7-4CF1-A9AE-C60E0A2F94BD}"/>
                </c:ext>
              </c:extLst>
            </c:dLbl>
            <c:dLbl>
              <c:idx val="1251"/>
              <c:tx>
                <c:rich>
                  <a:bodyPr/>
                  <a:lstStyle/>
                  <a:p>
                    <a:fld id="{EE7C7721-BE56-4208-89D3-0922949C61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9-4AD7-4CF1-A9AE-C60E0A2F94BD}"/>
                </c:ext>
              </c:extLst>
            </c:dLbl>
            <c:dLbl>
              <c:idx val="1252"/>
              <c:tx>
                <c:rich>
                  <a:bodyPr/>
                  <a:lstStyle/>
                  <a:p>
                    <a:fld id="{CA3E7745-55B1-46D8-8F5C-BD9A735C1F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A-4AD7-4CF1-A9AE-C60E0A2F94BD}"/>
                </c:ext>
              </c:extLst>
            </c:dLbl>
            <c:dLbl>
              <c:idx val="1253"/>
              <c:tx>
                <c:rich>
                  <a:bodyPr/>
                  <a:lstStyle/>
                  <a:p>
                    <a:fld id="{1B33AAA1-101E-43D7-B1D4-7E71099CDC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B-4AD7-4CF1-A9AE-C60E0A2F94BD}"/>
                </c:ext>
              </c:extLst>
            </c:dLbl>
            <c:dLbl>
              <c:idx val="1254"/>
              <c:tx>
                <c:rich>
                  <a:bodyPr/>
                  <a:lstStyle/>
                  <a:p>
                    <a:fld id="{5BD453A3-1232-400E-A43D-7F0BF60D85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C-4AD7-4CF1-A9AE-C60E0A2F94BD}"/>
                </c:ext>
              </c:extLst>
            </c:dLbl>
            <c:dLbl>
              <c:idx val="1255"/>
              <c:tx>
                <c:rich>
                  <a:bodyPr/>
                  <a:lstStyle/>
                  <a:p>
                    <a:fld id="{E6EA4056-0F55-41CB-BBE8-CF3640CFC3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D-4AD7-4CF1-A9AE-C60E0A2F94BD}"/>
                </c:ext>
              </c:extLst>
            </c:dLbl>
            <c:dLbl>
              <c:idx val="1256"/>
              <c:tx>
                <c:rich>
                  <a:bodyPr/>
                  <a:lstStyle/>
                  <a:p>
                    <a:fld id="{906746FA-9030-4954-A848-98F2A48712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E-4AD7-4CF1-A9AE-C60E0A2F94BD}"/>
                </c:ext>
              </c:extLst>
            </c:dLbl>
            <c:dLbl>
              <c:idx val="1257"/>
              <c:tx>
                <c:rich>
                  <a:bodyPr/>
                  <a:lstStyle/>
                  <a:p>
                    <a:fld id="{E97E5308-1661-427D-B42E-EA1B1F126E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F-4AD7-4CF1-A9AE-C60E0A2F94BD}"/>
                </c:ext>
              </c:extLst>
            </c:dLbl>
            <c:dLbl>
              <c:idx val="1258"/>
              <c:tx>
                <c:rich>
                  <a:bodyPr/>
                  <a:lstStyle/>
                  <a:p>
                    <a:fld id="{E1B7FD19-E105-4604-8395-9769AFD9B4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0-4AD7-4CF1-A9AE-C60E0A2F94BD}"/>
                </c:ext>
              </c:extLst>
            </c:dLbl>
            <c:dLbl>
              <c:idx val="1259"/>
              <c:tx>
                <c:rich>
                  <a:bodyPr/>
                  <a:lstStyle/>
                  <a:p>
                    <a:fld id="{E5806847-A24B-4CEF-8A89-A7161E2C5D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1-4AD7-4CF1-A9AE-C60E0A2F94BD}"/>
                </c:ext>
              </c:extLst>
            </c:dLbl>
            <c:dLbl>
              <c:idx val="1260"/>
              <c:tx>
                <c:rich>
                  <a:bodyPr/>
                  <a:lstStyle/>
                  <a:p>
                    <a:fld id="{3303D79E-E60C-474F-BC01-87F907D00C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2-4AD7-4CF1-A9AE-C60E0A2F94BD}"/>
                </c:ext>
              </c:extLst>
            </c:dLbl>
            <c:dLbl>
              <c:idx val="1261"/>
              <c:tx>
                <c:rich>
                  <a:bodyPr/>
                  <a:lstStyle/>
                  <a:p>
                    <a:fld id="{B27E7A8F-5074-47C9-8858-7DF3DA4520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3-4AD7-4CF1-A9AE-C60E0A2F94BD}"/>
                </c:ext>
              </c:extLst>
            </c:dLbl>
            <c:dLbl>
              <c:idx val="1262"/>
              <c:tx>
                <c:rich>
                  <a:bodyPr/>
                  <a:lstStyle/>
                  <a:p>
                    <a:fld id="{100E1E54-3FC4-490A-8816-F6631065E2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4-4AD7-4CF1-A9AE-C60E0A2F94BD}"/>
                </c:ext>
              </c:extLst>
            </c:dLbl>
            <c:dLbl>
              <c:idx val="1263"/>
              <c:tx>
                <c:rich>
                  <a:bodyPr/>
                  <a:lstStyle/>
                  <a:p>
                    <a:fld id="{30C2A617-2FD8-4A55-801F-EF7B51AC7E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5-4AD7-4CF1-A9AE-C60E0A2F94BD}"/>
                </c:ext>
              </c:extLst>
            </c:dLbl>
            <c:dLbl>
              <c:idx val="1264"/>
              <c:tx>
                <c:rich>
                  <a:bodyPr/>
                  <a:lstStyle/>
                  <a:p>
                    <a:fld id="{8718A062-F870-4F90-8F21-CEED694A28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6-4AD7-4CF1-A9AE-C60E0A2F94BD}"/>
                </c:ext>
              </c:extLst>
            </c:dLbl>
            <c:dLbl>
              <c:idx val="1265"/>
              <c:tx>
                <c:rich>
                  <a:bodyPr/>
                  <a:lstStyle/>
                  <a:p>
                    <a:fld id="{E65C3CDF-35E3-496E-9924-A476C47112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7-4AD7-4CF1-A9AE-C60E0A2F94BD}"/>
                </c:ext>
              </c:extLst>
            </c:dLbl>
            <c:dLbl>
              <c:idx val="1266"/>
              <c:tx>
                <c:rich>
                  <a:bodyPr/>
                  <a:lstStyle/>
                  <a:p>
                    <a:fld id="{BD77B79D-0230-47DC-962B-02A28F0072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8-4AD7-4CF1-A9AE-C60E0A2F94BD}"/>
                </c:ext>
              </c:extLst>
            </c:dLbl>
            <c:dLbl>
              <c:idx val="1267"/>
              <c:tx>
                <c:rich>
                  <a:bodyPr/>
                  <a:lstStyle/>
                  <a:p>
                    <a:fld id="{09462B4B-A57E-4C89-BB7C-10D555117D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9-4AD7-4CF1-A9AE-C60E0A2F94BD}"/>
                </c:ext>
              </c:extLst>
            </c:dLbl>
            <c:dLbl>
              <c:idx val="1268"/>
              <c:tx>
                <c:rich>
                  <a:bodyPr/>
                  <a:lstStyle/>
                  <a:p>
                    <a:fld id="{94C01979-6E42-48AD-BAD9-33AA182A34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A-4AD7-4CF1-A9AE-C60E0A2F94BD}"/>
                </c:ext>
              </c:extLst>
            </c:dLbl>
            <c:dLbl>
              <c:idx val="1269"/>
              <c:tx>
                <c:rich>
                  <a:bodyPr/>
                  <a:lstStyle/>
                  <a:p>
                    <a:fld id="{5FD7560A-8756-462C-AEC4-C8F293F7C4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B-4AD7-4CF1-A9AE-C60E0A2F94BD}"/>
                </c:ext>
              </c:extLst>
            </c:dLbl>
            <c:dLbl>
              <c:idx val="1270"/>
              <c:tx>
                <c:rich>
                  <a:bodyPr/>
                  <a:lstStyle/>
                  <a:p>
                    <a:fld id="{957F8515-9186-4D1C-B785-7C958058D2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C-4AD7-4CF1-A9AE-C60E0A2F94BD}"/>
                </c:ext>
              </c:extLst>
            </c:dLbl>
            <c:dLbl>
              <c:idx val="1271"/>
              <c:tx>
                <c:rich>
                  <a:bodyPr/>
                  <a:lstStyle/>
                  <a:p>
                    <a:fld id="{B236953A-E996-40C3-937C-2496F92B5B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D-4AD7-4CF1-A9AE-C60E0A2F94BD}"/>
                </c:ext>
              </c:extLst>
            </c:dLbl>
            <c:dLbl>
              <c:idx val="1272"/>
              <c:tx>
                <c:rich>
                  <a:bodyPr/>
                  <a:lstStyle/>
                  <a:p>
                    <a:fld id="{74392EF5-27FC-421F-B4A7-CBEA43A825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E-4AD7-4CF1-A9AE-C60E0A2F94BD}"/>
                </c:ext>
              </c:extLst>
            </c:dLbl>
            <c:dLbl>
              <c:idx val="1273"/>
              <c:tx>
                <c:rich>
                  <a:bodyPr/>
                  <a:lstStyle/>
                  <a:p>
                    <a:fld id="{6BB0B3A2-C116-4679-80C2-4AC1A878B8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F-4AD7-4CF1-A9AE-C60E0A2F94BD}"/>
                </c:ext>
              </c:extLst>
            </c:dLbl>
            <c:dLbl>
              <c:idx val="1274"/>
              <c:tx>
                <c:rich>
                  <a:bodyPr/>
                  <a:lstStyle/>
                  <a:p>
                    <a:fld id="{975FD818-89D1-4A11-988B-C4081C3098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0-4AD7-4CF1-A9AE-C60E0A2F94BD}"/>
                </c:ext>
              </c:extLst>
            </c:dLbl>
            <c:dLbl>
              <c:idx val="1275"/>
              <c:tx>
                <c:rich>
                  <a:bodyPr/>
                  <a:lstStyle/>
                  <a:p>
                    <a:fld id="{7DFC220B-D394-4099-992C-7630BAD354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1-4AD7-4CF1-A9AE-C60E0A2F94BD}"/>
                </c:ext>
              </c:extLst>
            </c:dLbl>
            <c:dLbl>
              <c:idx val="1276"/>
              <c:tx>
                <c:rich>
                  <a:bodyPr/>
                  <a:lstStyle/>
                  <a:p>
                    <a:fld id="{4FFF746D-8612-4ECD-911A-F56501A8E1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2-4AD7-4CF1-A9AE-C60E0A2F94BD}"/>
                </c:ext>
              </c:extLst>
            </c:dLbl>
            <c:dLbl>
              <c:idx val="1277"/>
              <c:tx>
                <c:rich>
                  <a:bodyPr/>
                  <a:lstStyle/>
                  <a:p>
                    <a:fld id="{5A1AEB96-A0CA-4C1E-A44E-0E1E8019A6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3-4AD7-4CF1-A9AE-C60E0A2F94BD}"/>
                </c:ext>
              </c:extLst>
            </c:dLbl>
            <c:dLbl>
              <c:idx val="1278"/>
              <c:tx>
                <c:rich>
                  <a:bodyPr/>
                  <a:lstStyle/>
                  <a:p>
                    <a:fld id="{79AB667F-008F-4325-A841-132D9F5CCB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4-4AD7-4CF1-A9AE-C60E0A2F94BD}"/>
                </c:ext>
              </c:extLst>
            </c:dLbl>
            <c:dLbl>
              <c:idx val="1279"/>
              <c:tx>
                <c:rich>
                  <a:bodyPr/>
                  <a:lstStyle/>
                  <a:p>
                    <a:fld id="{1F2EFF93-3D0E-457E-8A4A-2EEEA86715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5-4AD7-4CF1-A9AE-C60E0A2F94BD}"/>
                </c:ext>
              </c:extLst>
            </c:dLbl>
            <c:dLbl>
              <c:idx val="1280"/>
              <c:tx>
                <c:rich>
                  <a:bodyPr/>
                  <a:lstStyle/>
                  <a:p>
                    <a:fld id="{9DE5EFB4-8D60-4654-9DA4-5D23688960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6-4AD7-4CF1-A9AE-C60E0A2F94BD}"/>
                </c:ext>
              </c:extLst>
            </c:dLbl>
            <c:dLbl>
              <c:idx val="1281"/>
              <c:tx>
                <c:rich>
                  <a:bodyPr/>
                  <a:lstStyle/>
                  <a:p>
                    <a:fld id="{2BC5872A-E75A-4A93-8A9B-64B5C7E7CF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7-4AD7-4CF1-A9AE-C60E0A2F94BD}"/>
                </c:ext>
              </c:extLst>
            </c:dLbl>
            <c:dLbl>
              <c:idx val="1282"/>
              <c:tx>
                <c:rich>
                  <a:bodyPr/>
                  <a:lstStyle/>
                  <a:p>
                    <a:fld id="{8A663916-93E6-41B6-8DA2-9738C00463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8-4AD7-4CF1-A9AE-C60E0A2F94BD}"/>
                </c:ext>
              </c:extLst>
            </c:dLbl>
            <c:dLbl>
              <c:idx val="1283"/>
              <c:tx>
                <c:rich>
                  <a:bodyPr/>
                  <a:lstStyle/>
                  <a:p>
                    <a:fld id="{4F73D0E1-E695-40F8-9125-44D9E0786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9-4AD7-4CF1-A9AE-C60E0A2F94BD}"/>
                </c:ext>
              </c:extLst>
            </c:dLbl>
            <c:dLbl>
              <c:idx val="1284"/>
              <c:tx>
                <c:rich>
                  <a:bodyPr/>
                  <a:lstStyle/>
                  <a:p>
                    <a:fld id="{B4DF9E64-86A6-4E4E-89BD-889176C5C8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A-4AD7-4CF1-A9AE-C60E0A2F94BD}"/>
                </c:ext>
              </c:extLst>
            </c:dLbl>
            <c:dLbl>
              <c:idx val="1285"/>
              <c:tx>
                <c:rich>
                  <a:bodyPr/>
                  <a:lstStyle/>
                  <a:p>
                    <a:fld id="{A6DF2EEE-E399-46BA-BBD3-961D89C31A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B-4AD7-4CF1-A9AE-C60E0A2F94BD}"/>
                </c:ext>
              </c:extLst>
            </c:dLbl>
            <c:dLbl>
              <c:idx val="1286"/>
              <c:tx>
                <c:rich>
                  <a:bodyPr/>
                  <a:lstStyle/>
                  <a:p>
                    <a:fld id="{57D661BF-1A18-4741-911F-7633953B3D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C-4AD7-4CF1-A9AE-C60E0A2F94BD}"/>
                </c:ext>
              </c:extLst>
            </c:dLbl>
            <c:dLbl>
              <c:idx val="1287"/>
              <c:tx>
                <c:rich>
                  <a:bodyPr/>
                  <a:lstStyle/>
                  <a:p>
                    <a:fld id="{DD23951B-EDE0-4A85-B75C-4A59D8E25F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D-4AD7-4CF1-A9AE-C60E0A2F94BD}"/>
                </c:ext>
              </c:extLst>
            </c:dLbl>
            <c:dLbl>
              <c:idx val="1288"/>
              <c:tx>
                <c:rich>
                  <a:bodyPr/>
                  <a:lstStyle/>
                  <a:p>
                    <a:fld id="{81E633A2-0D4B-4E45-BCE9-80F9BAC81C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E-4AD7-4CF1-A9AE-C60E0A2F94BD}"/>
                </c:ext>
              </c:extLst>
            </c:dLbl>
            <c:dLbl>
              <c:idx val="1289"/>
              <c:tx>
                <c:rich>
                  <a:bodyPr/>
                  <a:lstStyle/>
                  <a:p>
                    <a:fld id="{590A2D56-85D2-4F9C-A5FA-FBDAE6A304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F-4AD7-4CF1-A9AE-C60E0A2F94BD}"/>
                </c:ext>
              </c:extLst>
            </c:dLbl>
            <c:dLbl>
              <c:idx val="1290"/>
              <c:tx>
                <c:rich>
                  <a:bodyPr/>
                  <a:lstStyle/>
                  <a:p>
                    <a:fld id="{2B5162B9-B038-4FC8-BECF-9964C13536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0-4AD7-4CF1-A9AE-C60E0A2F94BD}"/>
                </c:ext>
              </c:extLst>
            </c:dLbl>
            <c:dLbl>
              <c:idx val="1291"/>
              <c:tx>
                <c:rich>
                  <a:bodyPr/>
                  <a:lstStyle/>
                  <a:p>
                    <a:fld id="{31F4B6AF-42F8-43F4-9AD7-3B3B2660F4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1-4AD7-4CF1-A9AE-C60E0A2F94BD}"/>
                </c:ext>
              </c:extLst>
            </c:dLbl>
            <c:dLbl>
              <c:idx val="1292"/>
              <c:tx>
                <c:rich>
                  <a:bodyPr/>
                  <a:lstStyle/>
                  <a:p>
                    <a:fld id="{36BDE881-71C3-419D-B15C-90EC8CC54B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2-4AD7-4CF1-A9AE-C60E0A2F94BD}"/>
                </c:ext>
              </c:extLst>
            </c:dLbl>
            <c:dLbl>
              <c:idx val="1293"/>
              <c:tx>
                <c:rich>
                  <a:bodyPr/>
                  <a:lstStyle/>
                  <a:p>
                    <a:fld id="{F38A59C3-F5DD-41CE-983C-4F6072C50F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3-4AD7-4CF1-A9AE-C60E0A2F94BD}"/>
                </c:ext>
              </c:extLst>
            </c:dLbl>
            <c:dLbl>
              <c:idx val="1294"/>
              <c:tx>
                <c:rich>
                  <a:bodyPr/>
                  <a:lstStyle/>
                  <a:p>
                    <a:fld id="{C4C5F638-AC6D-41EB-8AA6-F64CAE2BD0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4-4AD7-4CF1-A9AE-C60E0A2F94BD}"/>
                </c:ext>
              </c:extLst>
            </c:dLbl>
            <c:dLbl>
              <c:idx val="1295"/>
              <c:tx>
                <c:rich>
                  <a:bodyPr/>
                  <a:lstStyle/>
                  <a:p>
                    <a:fld id="{660ACCEF-6AFF-4437-8D36-44BBE7EB7B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5-4AD7-4CF1-A9AE-C60E0A2F94BD}"/>
                </c:ext>
              </c:extLst>
            </c:dLbl>
            <c:dLbl>
              <c:idx val="1296"/>
              <c:tx>
                <c:rich>
                  <a:bodyPr/>
                  <a:lstStyle/>
                  <a:p>
                    <a:fld id="{45F1F50B-B5AC-4191-A7DF-4D2F1FAE6E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6-4AD7-4CF1-A9AE-C60E0A2F94BD}"/>
                </c:ext>
              </c:extLst>
            </c:dLbl>
            <c:dLbl>
              <c:idx val="1297"/>
              <c:tx>
                <c:rich>
                  <a:bodyPr/>
                  <a:lstStyle/>
                  <a:p>
                    <a:fld id="{3CFB6340-D1DE-4E7A-BA95-D40CE2B5CC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7-4AD7-4CF1-A9AE-C60E0A2F94BD}"/>
                </c:ext>
              </c:extLst>
            </c:dLbl>
            <c:dLbl>
              <c:idx val="1298"/>
              <c:tx>
                <c:rich>
                  <a:bodyPr/>
                  <a:lstStyle/>
                  <a:p>
                    <a:fld id="{BF184E62-429D-4A33-92E4-C49E8D89E0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8-4AD7-4CF1-A9AE-C60E0A2F94BD}"/>
                </c:ext>
              </c:extLst>
            </c:dLbl>
            <c:dLbl>
              <c:idx val="1299"/>
              <c:tx>
                <c:rich>
                  <a:bodyPr/>
                  <a:lstStyle/>
                  <a:p>
                    <a:fld id="{68CAE06F-4381-4362-9CD3-C398ED2E88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9-4AD7-4CF1-A9AE-C60E0A2F94BD}"/>
                </c:ext>
              </c:extLst>
            </c:dLbl>
            <c:dLbl>
              <c:idx val="1300"/>
              <c:tx>
                <c:rich>
                  <a:bodyPr/>
                  <a:lstStyle/>
                  <a:p>
                    <a:fld id="{A6D88993-F496-4880-9217-E79E8EFCB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A-4AD7-4CF1-A9AE-C60E0A2F94BD}"/>
                </c:ext>
              </c:extLst>
            </c:dLbl>
            <c:dLbl>
              <c:idx val="1301"/>
              <c:tx>
                <c:rich>
                  <a:bodyPr/>
                  <a:lstStyle/>
                  <a:p>
                    <a:fld id="{AC356FAE-8AC9-4174-AD0E-30782D2F9F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B-4AD7-4CF1-A9AE-C60E0A2F94BD}"/>
                </c:ext>
              </c:extLst>
            </c:dLbl>
            <c:dLbl>
              <c:idx val="1302"/>
              <c:tx>
                <c:rich>
                  <a:bodyPr/>
                  <a:lstStyle/>
                  <a:p>
                    <a:fld id="{C6E1D351-72F2-4915-93FE-02A14E3906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C-4AD7-4CF1-A9AE-C60E0A2F94BD}"/>
                </c:ext>
              </c:extLst>
            </c:dLbl>
            <c:dLbl>
              <c:idx val="1303"/>
              <c:tx>
                <c:rich>
                  <a:bodyPr/>
                  <a:lstStyle/>
                  <a:p>
                    <a:fld id="{F12E27EB-5C3E-4C74-ABAF-F24FD2944F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D-4AD7-4CF1-A9AE-C60E0A2F94BD}"/>
                </c:ext>
              </c:extLst>
            </c:dLbl>
            <c:dLbl>
              <c:idx val="1304"/>
              <c:tx>
                <c:rich>
                  <a:bodyPr/>
                  <a:lstStyle/>
                  <a:p>
                    <a:fld id="{FC8FFFEE-D3E7-4D9B-885A-09F048FB2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E-4AD7-4CF1-A9AE-C60E0A2F94BD}"/>
                </c:ext>
              </c:extLst>
            </c:dLbl>
            <c:dLbl>
              <c:idx val="1305"/>
              <c:tx>
                <c:rich>
                  <a:bodyPr/>
                  <a:lstStyle/>
                  <a:p>
                    <a:fld id="{15A65532-3C6E-4D94-A138-2C2C5790C5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F-4AD7-4CF1-A9AE-C60E0A2F94BD}"/>
                </c:ext>
              </c:extLst>
            </c:dLbl>
            <c:dLbl>
              <c:idx val="1306"/>
              <c:tx>
                <c:rich>
                  <a:bodyPr/>
                  <a:lstStyle/>
                  <a:p>
                    <a:fld id="{10EC97BA-9377-4076-A403-4E6808C922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0-4AD7-4CF1-A9AE-C60E0A2F94BD}"/>
                </c:ext>
              </c:extLst>
            </c:dLbl>
            <c:dLbl>
              <c:idx val="1307"/>
              <c:tx>
                <c:rich>
                  <a:bodyPr/>
                  <a:lstStyle/>
                  <a:p>
                    <a:fld id="{9CC1E7AA-5D86-41C2-83C9-4B26D2AC44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1-4AD7-4CF1-A9AE-C60E0A2F94BD}"/>
                </c:ext>
              </c:extLst>
            </c:dLbl>
            <c:dLbl>
              <c:idx val="1308"/>
              <c:tx>
                <c:rich>
                  <a:bodyPr/>
                  <a:lstStyle/>
                  <a:p>
                    <a:fld id="{F936446B-C86E-4C54-B16D-9B197D6645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2-4AD7-4CF1-A9AE-C60E0A2F94BD}"/>
                </c:ext>
              </c:extLst>
            </c:dLbl>
            <c:dLbl>
              <c:idx val="1309"/>
              <c:tx>
                <c:rich>
                  <a:bodyPr/>
                  <a:lstStyle/>
                  <a:p>
                    <a:fld id="{E91A0533-5621-4344-B104-79BC2CFCA1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3-4AD7-4CF1-A9AE-C60E0A2F94BD}"/>
                </c:ext>
              </c:extLst>
            </c:dLbl>
            <c:dLbl>
              <c:idx val="1310"/>
              <c:tx>
                <c:rich>
                  <a:bodyPr/>
                  <a:lstStyle/>
                  <a:p>
                    <a:fld id="{55CB0872-5EDF-4C93-8A23-0C0AC5077A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4-4AD7-4CF1-A9AE-C60E0A2F94BD}"/>
                </c:ext>
              </c:extLst>
            </c:dLbl>
            <c:dLbl>
              <c:idx val="1311"/>
              <c:tx>
                <c:rich>
                  <a:bodyPr/>
                  <a:lstStyle/>
                  <a:p>
                    <a:fld id="{97F162C2-4D10-40AA-A099-26FBBD119F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5-4AD7-4CF1-A9AE-C60E0A2F94BD}"/>
                </c:ext>
              </c:extLst>
            </c:dLbl>
            <c:dLbl>
              <c:idx val="1312"/>
              <c:tx>
                <c:rich>
                  <a:bodyPr/>
                  <a:lstStyle/>
                  <a:p>
                    <a:fld id="{FEA92D62-4C2B-4682-9D6A-6E2BE9EE12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6-4AD7-4CF1-A9AE-C60E0A2F94BD}"/>
                </c:ext>
              </c:extLst>
            </c:dLbl>
            <c:dLbl>
              <c:idx val="1313"/>
              <c:tx>
                <c:rich>
                  <a:bodyPr/>
                  <a:lstStyle/>
                  <a:p>
                    <a:fld id="{715CC59F-2618-4796-97A0-5E45A5BA0D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7-4AD7-4CF1-A9AE-C60E0A2F94BD}"/>
                </c:ext>
              </c:extLst>
            </c:dLbl>
            <c:dLbl>
              <c:idx val="1314"/>
              <c:tx>
                <c:rich>
                  <a:bodyPr/>
                  <a:lstStyle/>
                  <a:p>
                    <a:fld id="{64DD38AD-8891-4558-9E24-A24E022EF4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8-4AD7-4CF1-A9AE-C60E0A2F94BD}"/>
                </c:ext>
              </c:extLst>
            </c:dLbl>
            <c:dLbl>
              <c:idx val="1315"/>
              <c:tx>
                <c:rich>
                  <a:bodyPr/>
                  <a:lstStyle/>
                  <a:p>
                    <a:fld id="{8E63DBF5-746A-43DB-9E2E-0C5507249D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9-4AD7-4CF1-A9AE-C60E0A2F94BD}"/>
                </c:ext>
              </c:extLst>
            </c:dLbl>
            <c:dLbl>
              <c:idx val="1316"/>
              <c:tx>
                <c:rich>
                  <a:bodyPr/>
                  <a:lstStyle/>
                  <a:p>
                    <a:fld id="{BD5A9E18-EDC3-4C68-A524-6BF8A14213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A-4AD7-4CF1-A9AE-C60E0A2F94BD}"/>
                </c:ext>
              </c:extLst>
            </c:dLbl>
            <c:dLbl>
              <c:idx val="1317"/>
              <c:tx>
                <c:rich>
                  <a:bodyPr/>
                  <a:lstStyle/>
                  <a:p>
                    <a:fld id="{9623273D-5F73-425F-9AE7-BD3CD75BBC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B-4AD7-4CF1-A9AE-C60E0A2F94BD}"/>
                </c:ext>
              </c:extLst>
            </c:dLbl>
            <c:dLbl>
              <c:idx val="1318"/>
              <c:tx>
                <c:rich>
                  <a:bodyPr/>
                  <a:lstStyle/>
                  <a:p>
                    <a:fld id="{C733AE3E-D6B6-43FE-8F23-803A32647E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C-4AD7-4CF1-A9AE-C60E0A2F94BD}"/>
                </c:ext>
              </c:extLst>
            </c:dLbl>
            <c:dLbl>
              <c:idx val="1319"/>
              <c:tx>
                <c:rich>
                  <a:bodyPr/>
                  <a:lstStyle/>
                  <a:p>
                    <a:fld id="{829D3A6F-73AF-4C6E-B805-73F2238FF1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D-4AD7-4CF1-A9AE-C60E0A2F94BD}"/>
                </c:ext>
              </c:extLst>
            </c:dLbl>
            <c:dLbl>
              <c:idx val="1320"/>
              <c:tx>
                <c:rich>
                  <a:bodyPr/>
                  <a:lstStyle/>
                  <a:p>
                    <a:fld id="{FB3F65EC-38CB-4706-B590-195587856D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E-4AD7-4CF1-A9AE-C60E0A2F94BD}"/>
                </c:ext>
              </c:extLst>
            </c:dLbl>
            <c:dLbl>
              <c:idx val="1321"/>
              <c:tx>
                <c:rich>
                  <a:bodyPr/>
                  <a:lstStyle/>
                  <a:p>
                    <a:fld id="{F2023849-F7BF-42E3-8E5D-C6DB38E2B7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F-4AD7-4CF1-A9AE-C60E0A2F94BD}"/>
                </c:ext>
              </c:extLst>
            </c:dLbl>
            <c:dLbl>
              <c:idx val="1322"/>
              <c:tx>
                <c:rich>
                  <a:bodyPr/>
                  <a:lstStyle/>
                  <a:p>
                    <a:fld id="{EFA9DAC1-3500-4FEE-836A-59C8B1A6D3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0-4AD7-4CF1-A9AE-C60E0A2F94BD}"/>
                </c:ext>
              </c:extLst>
            </c:dLbl>
            <c:dLbl>
              <c:idx val="1323"/>
              <c:tx>
                <c:rich>
                  <a:bodyPr/>
                  <a:lstStyle/>
                  <a:p>
                    <a:fld id="{2B3C97F5-C70C-4371-B515-2D46B3C5B2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1-4AD7-4CF1-A9AE-C60E0A2F94BD}"/>
                </c:ext>
              </c:extLst>
            </c:dLbl>
            <c:dLbl>
              <c:idx val="1324"/>
              <c:tx>
                <c:rich>
                  <a:bodyPr/>
                  <a:lstStyle/>
                  <a:p>
                    <a:fld id="{1C3A8214-D4D1-4F98-B107-355D984E5A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2-4AD7-4CF1-A9AE-C60E0A2F94BD}"/>
                </c:ext>
              </c:extLst>
            </c:dLbl>
            <c:dLbl>
              <c:idx val="1325"/>
              <c:tx>
                <c:rich>
                  <a:bodyPr/>
                  <a:lstStyle/>
                  <a:p>
                    <a:fld id="{EC427D5D-1947-40CD-B174-69FE7B728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3-4AD7-4CF1-A9AE-C60E0A2F94BD}"/>
                </c:ext>
              </c:extLst>
            </c:dLbl>
            <c:dLbl>
              <c:idx val="1326"/>
              <c:tx>
                <c:rich>
                  <a:bodyPr/>
                  <a:lstStyle/>
                  <a:p>
                    <a:fld id="{85CFE316-BCB2-42B3-9AD9-4473DE9DBD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4-4AD7-4CF1-A9AE-C60E0A2F94BD}"/>
                </c:ext>
              </c:extLst>
            </c:dLbl>
            <c:dLbl>
              <c:idx val="1327"/>
              <c:tx>
                <c:rich>
                  <a:bodyPr/>
                  <a:lstStyle/>
                  <a:p>
                    <a:fld id="{BEDB4F2A-7ED1-492A-A275-6C88B9E0C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5-4AD7-4CF1-A9AE-C60E0A2F94BD}"/>
                </c:ext>
              </c:extLst>
            </c:dLbl>
            <c:dLbl>
              <c:idx val="1328"/>
              <c:tx>
                <c:rich>
                  <a:bodyPr/>
                  <a:lstStyle/>
                  <a:p>
                    <a:fld id="{3DAB13FC-3A98-4D81-AF24-7FA740065F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6-4AD7-4CF1-A9AE-C60E0A2F94BD}"/>
                </c:ext>
              </c:extLst>
            </c:dLbl>
            <c:dLbl>
              <c:idx val="1329"/>
              <c:tx>
                <c:rich>
                  <a:bodyPr/>
                  <a:lstStyle/>
                  <a:p>
                    <a:fld id="{83386363-53A6-480B-AB02-D18F0E4953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7-4AD7-4CF1-A9AE-C60E0A2F94BD}"/>
                </c:ext>
              </c:extLst>
            </c:dLbl>
            <c:dLbl>
              <c:idx val="1330"/>
              <c:tx>
                <c:rich>
                  <a:bodyPr/>
                  <a:lstStyle/>
                  <a:p>
                    <a:fld id="{F58CB0D7-994F-40D9-A9EF-944A694BDC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8-4AD7-4CF1-A9AE-C60E0A2F94BD}"/>
                </c:ext>
              </c:extLst>
            </c:dLbl>
            <c:dLbl>
              <c:idx val="1331"/>
              <c:tx>
                <c:rich>
                  <a:bodyPr/>
                  <a:lstStyle/>
                  <a:p>
                    <a:fld id="{E12F347E-DD71-4618-95C6-D618D489E9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9-4AD7-4CF1-A9AE-C60E0A2F94BD}"/>
                </c:ext>
              </c:extLst>
            </c:dLbl>
            <c:dLbl>
              <c:idx val="1332"/>
              <c:tx>
                <c:rich>
                  <a:bodyPr/>
                  <a:lstStyle/>
                  <a:p>
                    <a:fld id="{C1B79216-69B7-4600-AE9B-31DE3DA0A5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A-4AD7-4CF1-A9AE-C60E0A2F94BD}"/>
                </c:ext>
              </c:extLst>
            </c:dLbl>
            <c:dLbl>
              <c:idx val="1333"/>
              <c:tx>
                <c:rich>
                  <a:bodyPr/>
                  <a:lstStyle/>
                  <a:p>
                    <a:fld id="{18FD0EA8-6F6C-457E-9710-F85E24C592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B-4AD7-4CF1-A9AE-C60E0A2F94BD}"/>
                </c:ext>
              </c:extLst>
            </c:dLbl>
            <c:dLbl>
              <c:idx val="1334"/>
              <c:tx>
                <c:rich>
                  <a:bodyPr/>
                  <a:lstStyle/>
                  <a:p>
                    <a:fld id="{3B4824C9-24ED-40B4-B480-3EB27ED41A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C-4AD7-4CF1-A9AE-C60E0A2F94BD}"/>
                </c:ext>
              </c:extLst>
            </c:dLbl>
            <c:dLbl>
              <c:idx val="1335"/>
              <c:tx>
                <c:rich>
                  <a:bodyPr/>
                  <a:lstStyle/>
                  <a:p>
                    <a:fld id="{82BB6B2D-A914-4690-8803-63D890180E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D-4AD7-4CF1-A9AE-C60E0A2F94BD}"/>
                </c:ext>
              </c:extLst>
            </c:dLbl>
            <c:dLbl>
              <c:idx val="1336"/>
              <c:tx>
                <c:rich>
                  <a:bodyPr/>
                  <a:lstStyle/>
                  <a:p>
                    <a:fld id="{2AF8493F-5758-48DC-89D3-390D10337E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E-4AD7-4CF1-A9AE-C60E0A2F94BD}"/>
                </c:ext>
              </c:extLst>
            </c:dLbl>
            <c:dLbl>
              <c:idx val="1337"/>
              <c:tx>
                <c:rich>
                  <a:bodyPr/>
                  <a:lstStyle/>
                  <a:p>
                    <a:fld id="{16DD2881-CCA9-4313-A72C-A04131421D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F-4AD7-4CF1-A9AE-C60E0A2F94BD}"/>
                </c:ext>
              </c:extLst>
            </c:dLbl>
            <c:dLbl>
              <c:idx val="1338"/>
              <c:tx>
                <c:rich>
                  <a:bodyPr/>
                  <a:lstStyle/>
                  <a:p>
                    <a:fld id="{6FB1A325-4A64-42D6-ADC6-0C2F0EC1BC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0-4AD7-4CF1-A9AE-C60E0A2F94BD}"/>
                </c:ext>
              </c:extLst>
            </c:dLbl>
            <c:dLbl>
              <c:idx val="1339"/>
              <c:tx>
                <c:rich>
                  <a:bodyPr/>
                  <a:lstStyle/>
                  <a:p>
                    <a:fld id="{24E12496-98A5-44D6-B7FA-BB984DA95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1-4AD7-4CF1-A9AE-C60E0A2F94BD}"/>
                </c:ext>
              </c:extLst>
            </c:dLbl>
            <c:dLbl>
              <c:idx val="1340"/>
              <c:tx>
                <c:rich>
                  <a:bodyPr/>
                  <a:lstStyle/>
                  <a:p>
                    <a:fld id="{609A35CF-7A5F-4341-BEAC-1C4088D24E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2-4AD7-4CF1-A9AE-C60E0A2F94BD}"/>
                </c:ext>
              </c:extLst>
            </c:dLbl>
            <c:dLbl>
              <c:idx val="1341"/>
              <c:tx>
                <c:rich>
                  <a:bodyPr/>
                  <a:lstStyle/>
                  <a:p>
                    <a:fld id="{BE161786-EC62-40A7-86EF-ABDF7A0B69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3-4AD7-4CF1-A9AE-C60E0A2F94BD}"/>
                </c:ext>
              </c:extLst>
            </c:dLbl>
            <c:dLbl>
              <c:idx val="1342"/>
              <c:tx>
                <c:rich>
                  <a:bodyPr/>
                  <a:lstStyle/>
                  <a:p>
                    <a:fld id="{4A9FF23A-AE1E-4C17-A300-494D6B62D1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4-4AD7-4CF1-A9AE-C60E0A2F94BD}"/>
                </c:ext>
              </c:extLst>
            </c:dLbl>
            <c:dLbl>
              <c:idx val="1343"/>
              <c:tx>
                <c:rich>
                  <a:bodyPr/>
                  <a:lstStyle/>
                  <a:p>
                    <a:fld id="{B46A6AB1-027F-4A1E-B521-DC1ADF0F8C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5-4AD7-4CF1-A9AE-C60E0A2F94BD}"/>
                </c:ext>
              </c:extLst>
            </c:dLbl>
            <c:dLbl>
              <c:idx val="1344"/>
              <c:tx>
                <c:rich>
                  <a:bodyPr/>
                  <a:lstStyle/>
                  <a:p>
                    <a:fld id="{EE638454-A34E-4896-887F-F04F98B2A5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6-4AD7-4CF1-A9AE-C60E0A2F94BD}"/>
                </c:ext>
              </c:extLst>
            </c:dLbl>
            <c:dLbl>
              <c:idx val="1345"/>
              <c:tx>
                <c:rich>
                  <a:bodyPr/>
                  <a:lstStyle/>
                  <a:p>
                    <a:fld id="{53353339-BFF2-425E-A136-F81FEFFBA5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7-4AD7-4CF1-A9AE-C60E0A2F94BD}"/>
                </c:ext>
              </c:extLst>
            </c:dLbl>
            <c:dLbl>
              <c:idx val="1346"/>
              <c:tx>
                <c:rich>
                  <a:bodyPr/>
                  <a:lstStyle/>
                  <a:p>
                    <a:fld id="{191F3DE0-1FE4-4842-ACCE-CCAD8B8250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8-4AD7-4CF1-A9AE-C60E0A2F94BD}"/>
                </c:ext>
              </c:extLst>
            </c:dLbl>
            <c:dLbl>
              <c:idx val="1347"/>
              <c:tx>
                <c:rich>
                  <a:bodyPr/>
                  <a:lstStyle/>
                  <a:p>
                    <a:fld id="{5823E32E-A4C5-4BCF-9C38-DE2347E077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9-4AD7-4CF1-A9AE-C60E0A2F94BD}"/>
                </c:ext>
              </c:extLst>
            </c:dLbl>
            <c:dLbl>
              <c:idx val="1348"/>
              <c:tx>
                <c:rich>
                  <a:bodyPr/>
                  <a:lstStyle/>
                  <a:p>
                    <a:fld id="{EABB801E-E5A6-4C4E-B73D-B8AC197A7B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A-4AD7-4CF1-A9AE-C60E0A2F94BD}"/>
                </c:ext>
              </c:extLst>
            </c:dLbl>
            <c:dLbl>
              <c:idx val="1349"/>
              <c:tx>
                <c:rich>
                  <a:bodyPr/>
                  <a:lstStyle/>
                  <a:p>
                    <a:fld id="{26EE3661-4E78-43E9-84E8-F72A0AC779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B-4AD7-4CF1-A9AE-C60E0A2F94BD}"/>
                </c:ext>
              </c:extLst>
            </c:dLbl>
            <c:dLbl>
              <c:idx val="1350"/>
              <c:tx>
                <c:rich>
                  <a:bodyPr/>
                  <a:lstStyle/>
                  <a:p>
                    <a:fld id="{0BC2B5F3-4F32-448E-A503-78FDA412CB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C-4AD7-4CF1-A9AE-C60E0A2F94BD}"/>
                </c:ext>
              </c:extLst>
            </c:dLbl>
            <c:dLbl>
              <c:idx val="1351"/>
              <c:tx>
                <c:rich>
                  <a:bodyPr/>
                  <a:lstStyle/>
                  <a:p>
                    <a:fld id="{6D6A81A6-8BA9-4405-BF0C-90ED6169E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D-4AD7-4CF1-A9AE-C60E0A2F94BD}"/>
                </c:ext>
              </c:extLst>
            </c:dLbl>
            <c:dLbl>
              <c:idx val="1352"/>
              <c:tx>
                <c:rich>
                  <a:bodyPr/>
                  <a:lstStyle/>
                  <a:p>
                    <a:fld id="{1FDD215E-FDDB-49AB-A67D-82A2384B02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E-4AD7-4CF1-A9AE-C60E0A2F94BD}"/>
                </c:ext>
              </c:extLst>
            </c:dLbl>
            <c:dLbl>
              <c:idx val="1353"/>
              <c:tx>
                <c:rich>
                  <a:bodyPr/>
                  <a:lstStyle/>
                  <a:p>
                    <a:fld id="{906C3E69-5227-4378-B568-697EF6049A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F-4AD7-4CF1-A9AE-C60E0A2F94BD}"/>
                </c:ext>
              </c:extLst>
            </c:dLbl>
            <c:dLbl>
              <c:idx val="1354"/>
              <c:tx>
                <c:rich>
                  <a:bodyPr/>
                  <a:lstStyle/>
                  <a:p>
                    <a:fld id="{CD7EBED8-8EAB-4BC3-9445-450AB517B4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0-4AD7-4CF1-A9AE-C60E0A2F94BD}"/>
                </c:ext>
              </c:extLst>
            </c:dLbl>
            <c:dLbl>
              <c:idx val="1355"/>
              <c:tx>
                <c:rich>
                  <a:bodyPr/>
                  <a:lstStyle/>
                  <a:p>
                    <a:fld id="{51BDC9DE-1570-437D-B83B-12BF81929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1-4AD7-4CF1-A9AE-C60E0A2F94BD}"/>
                </c:ext>
              </c:extLst>
            </c:dLbl>
            <c:dLbl>
              <c:idx val="1356"/>
              <c:tx>
                <c:rich>
                  <a:bodyPr/>
                  <a:lstStyle/>
                  <a:p>
                    <a:fld id="{8B6BB2B0-6257-43E3-970D-1941F824EC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2-4AD7-4CF1-A9AE-C60E0A2F94BD}"/>
                </c:ext>
              </c:extLst>
            </c:dLbl>
            <c:dLbl>
              <c:idx val="1357"/>
              <c:tx>
                <c:rich>
                  <a:bodyPr/>
                  <a:lstStyle/>
                  <a:p>
                    <a:fld id="{FF002C70-24C4-496A-9B94-041D875F4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3-4AD7-4CF1-A9AE-C60E0A2F94BD}"/>
                </c:ext>
              </c:extLst>
            </c:dLbl>
            <c:dLbl>
              <c:idx val="1358"/>
              <c:tx>
                <c:rich>
                  <a:bodyPr/>
                  <a:lstStyle/>
                  <a:p>
                    <a:fld id="{034BF2CD-7883-496B-81CE-DBDB0CBC81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4-4AD7-4CF1-A9AE-C60E0A2F94BD}"/>
                </c:ext>
              </c:extLst>
            </c:dLbl>
            <c:dLbl>
              <c:idx val="1359"/>
              <c:tx>
                <c:rich>
                  <a:bodyPr/>
                  <a:lstStyle/>
                  <a:p>
                    <a:fld id="{FA1C404F-B674-418E-B147-0640D1F413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5-4AD7-4CF1-A9AE-C60E0A2F94BD}"/>
                </c:ext>
              </c:extLst>
            </c:dLbl>
            <c:dLbl>
              <c:idx val="1360"/>
              <c:tx>
                <c:rich>
                  <a:bodyPr/>
                  <a:lstStyle/>
                  <a:p>
                    <a:fld id="{ADC60264-AE1C-433D-812D-E732444F47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6-4AD7-4CF1-A9AE-C60E0A2F94BD}"/>
                </c:ext>
              </c:extLst>
            </c:dLbl>
            <c:dLbl>
              <c:idx val="1361"/>
              <c:tx>
                <c:rich>
                  <a:bodyPr/>
                  <a:lstStyle/>
                  <a:p>
                    <a:fld id="{1B055B9F-D4ED-480B-9E06-D6E8632EB4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7-4AD7-4CF1-A9AE-C60E0A2F94BD}"/>
                </c:ext>
              </c:extLst>
            </c:dLbl>
            <c:dLbl>
              <c:idx val="1362"/>
              <c:tx>
                <c:rich>
                  <a:bodyPr/>
                  <a:lstStyle/>
                  <a:p>
                    <a:fld id="{3F669097-3C36-436B-A159-E8131474A8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8-4AD7-4CF1-A9AE-C60E0A2F94BD}"/>
                </c:ext>
              </c:extLst>
            </c:dLbl>
            <c:dLbl>
              <c:idx val="1363"/>
              <c:tx>
                <c:rich>
                  <a:bodyPr/>
                  <a:lstStyle/>
                  <a:p>
                    <a:fld id="{E8B7CE24-5597-4B7D-A42B-CF27F30EEA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9-4AD7-4CF1-A9AE-C60E0A2F94BD}"/>
                </c:ext>
              </c:extLst>
            </c:dLbl>
            <c:dLbl>
              <c:idx val="1364"/>
              <c:tx>
                <c:rich>
                  <a:bodyPr/>
                  <a:lstStyle/>
                  <a:p>
                    <a:fld id="{1A9EE8EC-DE18-4514-B6F1-BA20FAD1D2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A-4AD7-4CF1-A9AE-C60E0A2F94BD}"/>
                </c:ext>
              </c:extLst>
            </c:dLbl>
            <c:dLbl>
              <c:idx val="1365"/>
              <c:tx>
                <c:rich>
                  <a:bodyPr/>
                  <a:lstStyle/>
                  <a:p>
                    <a:fld id="{6A4BA274-F09C-45D2-A64C-1D92AC2326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B-4AD7-4CF1-A9AE-C60E0A2F94BD}"/>
                </c:ext>
              </c:extLst>
            </c:dLbl>
            <c:dLbl>
              <c:idx val="1366"/>
              <c:tx>
                <c:rich>
                  <a:bodyPr/>
                  <a:lstStyle/>
                  <a:p>
                    <a:fld id="{86894352-1D38-4160-A791-7E4C126557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C-4AD7-4CF1-A9AE-C60E0A2F94BD}"/>
                </c:ext>
              </c:extLst>
            </c:dLbl>
            <c:dLbl>
              <c:idx val="1367"/>
              <c:tx>
                <c:rich>
                  <a:bodyPr/>
                  <a:lstStyle/>
                  <a:p>
                    <a:fld id="{2B22598A-FF3A-453C-BC67-15E20B140E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D-4AD7-4CF1-A9AE-C60E0A2F94BD}"/>
                </c:ext>
              </c:extLst>
            </c:dLbl>
            <c:dLbl>
              <c:idx val="1368"/>
              <c:tx>
                <c:rich>
                  <a:bodyPr/>
                  <a:lstStyle/>
                  <a:p>
                    <a:fld id="{05788F73-E9EF-4CD9-B77F-11DDADB24D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E-4AD7-4CF1-A9AE-C60E0A2F94BD}"/>
                </c:ext>
              </c:extLst>
            </c:dLbl>
            <c:dLbl>
              <c:idx val="1369"/>
              <c:tx>
                <c:rich>
                  <a:bodyPr/>
                  <a:lstStyle/>
                  <a:p>
                    <a:fld id="{B977806E-B739-4895-B43C-C8021F977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F-4AD7-4CF1-A9AE-C60E0A2F94BD}"/>
                </c:ext>
              </c:extLst>
            </c:dLbl>
            <c:dLbl>
              <c:idx val="1370"/>
              <c:tx>
                <c:rich>
                  <a:bodyPr/>
                  <a:lstStyle/>
                  <a:p>
                    <a:fld id="{CB3093B1-B791-40E1-975A-CB10BFA9C0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0-4AD7-4CF1-A9AE-C60E0A2F94BD}"/>
                </c:ext>
              </c:extLst>
            </c:dLbl>
            <c:dLbl>
              <c:idx val="1371"/>
              <c:tx>
                <c:rich>
                  <a:bodyPr/>
                  <a:lstStyle/>
                  <a:p>
                    <a:fld id="{1161EE3A-2B0A-4172-8680-86C420863C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1-4AD7-4CF1-A9AE-C60E0A2F94BD}"/>
                </c:ext>
              </c:extLst>
            </c:dLbl>
            <c:dLbl>
              <c:idx val="1372"/>
              <c:tx>
                <c:rich>
                  <a:bodyPr/>
                  <a:lstStyle/>
                  <a:p>
                    <a:fld id="{4D42E881-186D-47D4-839C-B3A806BAF3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2-4AD7-4CF1-A9AE-C60E0A2F94BD}"/>
                </c:ext>
              </c:extLst>
            </c:dLbl>
            <c:dLbl>
              <c:idx val="1373"/>
              <c:tx>
                <c:rich>
                  <a:bodyPr/>
                  <a:lstStyle/>
                  <a:p>
                    <a:fld id="{EE71261F-0640-4948-87F4-91B8ACA8D4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3-4AD7-4CF1-A9AE-C60E0A2F94BD}"/>
                </c:ext>
              </c:extLst>
            </c:dLbl>
            <c:dLbl>
              <c:idx val="1374"/>
              <c:tx>
                <c:rich>
                  <a:bodyPr/>
                  <a:lstStyle/>
                  <a:p>
                    <a:fld id="{02C8EC93-A0D1-4CC2-8BA7-D01405207A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4-4AD7-4CF1-A9AE-C60E0A2F94BD}"/>
                </c:ext>
              </c:extLst>
            </c:dLbl>
            <c:dLbl>
              <c:idx val="1375"/>
              <c:tx>
                <c:rich>
                  <a:bodyPr/>
                  <a:lstStyle/>
                  <a:p>
                    <a:fld id="{CEFEBB59-DF23-4638-935B-D7D8FFFCDA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5-4AD7-4CF1-A9AE-C60E0A2F94BD}"/>
                </c:ext>
              </c:extLst>
            </c:dLbl>
            <c:dLbl>
              <c:idx val="1376"/>
              <c:tx>
                <c:rich>
                  <a:bodyPr/>
                  <a:lstStyle/>
                  <a:p>
                    <a:fld id="{7C29C40C-E6B8-4658-85BF-2E344F4B23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6-4AD7-4CF1-A9AE-C60E0A2F94BD}"/>
                </c:ext>
              </c:extLst>
            </c:dLbl>
            <c:dLbl>
              <c:idx val="1377"/>
              <c:tx>
                <c:rich>
                  <a:bodyPr/>
                  <a:lstStyle/>
                  <a:p>
                    <a:fld id="{7F2A4D16-C51C-4CE3-AF1C-462EAC489D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7-4AD7-4CF1-A9AE-C60E0A2F94BD}"/>
                </c:ext>
              </c:extLst>
            </c:dLbl>
            <c:dLbl>
              <c:idx val="1378"/>
              <c:tx>
                <c:rich>
                  <a:bodyPr/>
                  <a:lstStyle/>
                  <a:p>
                    <a:fld id="{53BF47FD-3940-4002-BC48-27655CFE50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8-4AD7-4CF1-A9AE-C60E0A2F94BD}"/>
                </c:ext>
              </c:extLst>
            </c:dLbl>
            <c:dLbl>
              <c:idx val="1379"/>
              <c:tx>
                <c:rich>
                  <a:bodyPr/>
                  <a:lstStyle/>
                  <a:p>
                    <a:fld id="{17C3243C-A5E6-4830-9212-9BB5CE1A4D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9-4AD7-4CF1-A9AE-C60E0A2F94BD}"/>
                </c:ext>
              </c:extLst>
            </c:dLbl>
            <c:dLbl>
              <c:idx val="1380"/>
              <c:tx>
                <c:rich>
                  <a:bodyPr/>
                  <a:lstStyle/>
                  <a:p>
                    <a:fld id="{2D16D6B4-122A-4B36-8D4C-260B5FE6F8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A-4AD7-4CF1-A9AE-C60E0A2F94BD}"/>
                </c:ext>
              </c:extLst>
            </c:dLbl>
            <c:dLbl>
              <c:idx val="1381"/>
              <c:tx>
                <c:rich>
                  <a:bodyPr/>
                  <a:lstStyle/>
                  <a:p>
                    <a:fld id="{F04251A8-FB72-4CA0-9271-0ECBF4676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B-4AD7-4CF1-A9AE-C60E0A2F94BD}"/>
                </c:ext>
              </c:extLst>
            </c:dLbl>
            <c:dLbl>
              <c:idx val="1382"/>
              <c:tx>
                <c:rich>
                  <a:bodyPr/>
                  <a:lstStyle/>
                  <a:p>
                    <a:fld id="{DBC5DA4D-FB58-44D8-81E6-72513C6275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C-4AD7-4CF1-A9AE-C60E0A2F94BD}"/>
                </c:ext>
              </c:extLst>
            </c:dLbl>
            <c:dLbl>
              <c:idx val="1383"/>
              <c:tx>
                <c:rich>
                  <a:bodyPr/>
                  <a:lstStyle/>
                  <a:p>
                    <a:fld id="{6102EC8D-C0EC-44A3-8C4D-346DAF367C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D-4AD7-4CF1-A9AE-C60E0A2F94BD}"/>
                </c:ext>
              </c:extLst>
            </c:dLbl>
            <c:dLbl>
              <c:idx val="1384"/>
              <c:tx>
                <c:rich>
                  <a:bodyPr/>
                  <a:lstStyle/>
                  <a:p>
                    <a:fld id="{D75F1C74-CE77-45B3-B1C4-8912339686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E-4AD7-4CF1-A9AE-C60E0A2F94BD}"/>
                </c:ext>
              </c:extLst>
            </c:dLbl>
            <c:dLbl>
              <c:idx val="1385"/>
              <c:tx>
                <c:rich>
                  <a:bodyPr/>
                  <a:lstStyle/>
                  <a:p>
                    <a:fld id="{7F3AD1D3-3DF6-4F9F-8EF3-E0AFC18036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F-4AD7-4CF1-A9AE-C60E0A2F94BD}"/>
                </c:ext>
              </c:extLst>
            </c:dLbl>
            <c:dLbl>
              <c:idx val="1386"/>
              <c:tx>
                <c:rich>
                  <a:bodyPr/>
                  <a:lstStyle/>
                  <a:p>
                    <a:fld id="{F7BB8FD1-549F-413F-A211-75198448F1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0-4AD7-4CF1-A9AE-C60E0A2F94BD}"/>
                </c:ext>
              </c:extLst>
            </c:dLbl>
            <c:dLbl>
              <c:idx val="1387"/>
              <c:tx>
                <c:rich>
                  <a:bodyPr/>
                  <a:lstStyle/>
                  <a:p>
                    <a:fld id="{2BA20D77-93C7-48F5-A8EC-D4A032F4A8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1-4AD7-4CF1-A9AE-C60E0A2F94BD}"/>
                </c:ext>
              </c:extLst>
            </c:dLbl>
            <c:dLbl>
              <c:idx val="1388"/>
              <c:tx>
                <c:rich>
                  <a:bodyPr/>
                  <a:lstStyle/>
                  <a:p>
                    <a:fld id="{2B7012FF-F49D-49F7-8A96-FDC571FD19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2-4AD7-4CF1-A9AE-C60E0A2F94BD}"/>
                </c:ext>
              </c:extLst>
            </c:dLbl>
            <c:dLbl>
              <c:idx val="1389"/>
              <c:tx>
                <c:rich>
                  <a:bodyPr/>
                  <a:lstStyle/>
                  <a:p>
                    <a:fld id="{3B6B61D4-001B-4AE8-B49C-A61CB25C12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3-4AD7-4CF1-A9AE-C60E0A2F94BD}"/>
                </c:ext>
              </c:extLst>
            </c:dLbl>
            <c:dLbl>
              <c:idx val="1390"/>
              <c:tx>
                <c:rich>
                  <a:bodyPr/>
                  <a:lstStyle/>
                  <a:p>
                    <a:fld id="{ED7F4D1D-982F-4B12-BC58-CB9E9680E2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4-4AD7-4CF1-A9AE-C60E0A2F94BD}"/>
                </c:ext>
              </c:extLst>
            </c:dLbl>
            <c:dLbl>
              <c:idx val="1391"/>
              <c:tx>
                <c:rich>
                  <a:bodyPr/>
                  <a:lstStyle/>
                  <a:p>
                    <a:fld id="{F4D29106-BDCC-4DAA-9E91-7EE1355FF3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5-4AD7-4CF1-A9AE-C60E0A2F94BD}"/>
                </c:ext>
              </c:extLst>
            </c:dLbl>
            <c:dLbl>
              <c:idx val="1392"/>
              <c:tx>
                <c:rich>
                  <a:bodyPr/>
                  <a:lstStyle/>
                  <a:p>
                    <a:fld id="{CBAC6F97-E70B-4FEB-818C-ACCD81BF65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6-4AD7-4CF1-A9AE-C60E0A2F94BD}"/>
                </c:ext>
              </c:extLst>
            </c:dLbl>
            <c:dLbl>
              <c:idx val="1393"/>
              <c:tx>
                <c:rich>
                  <a:bodyPr/>
                  <a:lstStyle/>
                  <a:p>
                    <a:fld id="{49FA31AD-EBDC-43CE-B950-628DE4B682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7-4AD7-4CF1-A9AE-C60E0A2F94BD}"/>
                </c:ext>
              </c:extLst>
            </c:dLbl>
            <c:dLbl>
              <c:idx val="1394"/>
              <c:tx>
                <c:rich>
                  <a:bodyPr/>
                  <a:lstStyle/>
                  <a:p>
                    <a:fld id="{30ABA473-A254-4BA0-BCD9-7FE7D1BACE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8-4AD7-4CF1-A9AE-C60E0A2F94BD}"/>
                </c:ext>
              </c:extLst>
            </c:dLbl>
            <c:dLbl>
              <c:idx val="1395"/>
              <c:tx>
                <c:rich>
                  <a:bodyPr/>
                  <a:lstStyle/>
                  <a:p>
                    <a:fld id="{1181172E-1B1B-491D-A151-EE1F731E7D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9-4AD7-4CF1-A9AE-C60E0A2F94BD}"/>
                </c:ext>
              </c:extLst>
            </c:dLbl>
            <c:dLbl>
              <c:idx val="1396"/>
              <c:tx>
                <c:rich>
                  <a:bodyPr/>
                  <a:lstStyle/>
                  <a:p>
                    <a:fld id="{4D15671A-86DD-45A4-939F-E0111E5C3A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A-4AD7-4CF1-A9AE-C60E0A2F94BD}"/>
                </c:ext>
              </c:extLst>
            </c:dLbl>
            <c:dLbl>
              <c:idx val="1397"/>
              <c:tx>
                <c:rich>
                  <a:bodyPr/>
                  <a:lstStyle/>
                  <a:p>
                    <a:fld id="{288EA50E-B5CF-4062-85E0-600198B266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B-4AD7-4CF1-A9AE-C60E0A2F94BD}"/>
                </c:ext>
              </c:extLst>
            </c:dLbl>
            <c:dLbl>
              <c:idx val="1398"/>
              <c:tx>
                <c:rich>
                  <a:bodyPr/>
                  <a:lstStyle/>
                  <a:p>
                    <a:fld id="{73FF987B-2445-4BAE-8D5C-C2F1BB066E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C-4AD7-4CF1-A9AE-C60E0A2F94BD}"/>
                </c:ext>
              </c:extLst>
            </c:dLbl>
            <c:dLbl>
              <c:idx val="1399"/>
              <c:tx>
                <c:rich>
                  <a:bodyPr/>
                  <a:lstStyle/>
                  <a:p>
                    <a:fld id="{ED07B5EE-5FE5-46C7-94A8-BD5D24F727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D-4AD7-4CF1-A9AE-C60E0A2F94BD}"/>
                </c:ext>
              </c:extLst>
            </c:dLbl>
            <c:dLbl>
              <c:idx val="1400"/>
              <c:tx>
                <c:rich>
                  <a:bodyPr/>
                  <a:lstStyle/>
                  <a:p>
                    <a:fld id="{53F2DC44-48D9-4737-B888-B7F0CA460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E-4AD7-4CF1-A9AE-C60E0A2F94BD}"/>
                </c:ext>
              </c:extLst>
            </c:dLbl>
            <c:dLbl>
              <c:idx val="1401"/>
              <c:tx>
                <c:rich>
                  <a:bodyPr/>
                  <a:lstStyle/>
                  <a:p>
                    <a:fld id="{600C09CF-388F-4877-AA49-714114F22F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F-4AD7-4CF1-A9AE-C60E0A2F94BD}"/>
                </c:ext>
              </c:extLst>
            </c:dLbl>
            <c:dLbl>
              <c:idx val="1402"/>
              <c:tx>
                <c:rich>
                  <a:bodyPr/>
                  <a:lstStyle/>
                  <a:p>
                    <a:fld id="{9CD8A9C4-5A55-4173-AAA5-68A1A0A7F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0-4AD7-4CF1-A9AE-C60E0A2F94BD}"/>
                </c:ext>
              </c:extLst>
            </c:dLbl>
            <c:dLbl>
              <c:idx val="1403"/>
              <c:tx>
                <c:rich>
                  <a:bodyPr/>
                  <a:lstStyle/>
                  <a:p>
                    <a:fld id="{61002962-5164-4C26-8F78-A1BEC748EA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1-4AD7-4CF1-A9AE-C60E0A2F94BD}"/>
                </c:ext>
              </c:extLst>
            </c:dLbl>
            <c:dLbl>
              <c:idx val="1404"/>
              <c:tx>
                <c:rich>
                  <a:bodyPr/>
                  <a:lstStyle/>
                  <a:p>
                    <a:fld id="{D030470F-0DAA-4EC0-967A-A2C7364F2B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2-4AD7-4CF1-A9AE-C60E0A2F94BD}"/>
                </c:ext>
              </c:extLst>
            </c:dLbl>
            <c:dLbl>
              <c:idx val="1405"/>
              <c:tx>
                <c:rich>
                  <a:bodyPr/>
                  <a:lstStyle/>
                  <a:p>
                    <a:fld id="{A5A7441E-5A4E-45C7-85C0-0F1EC1943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3-4AD7-4CF1-A9AE-C60E0A2F94BD}"/>
                </c:ext>
              </c:extLst>
            </c:dLbl>
            <c:dLbl>
              <c:idx val="1406"/>
              <c:tx>
                <c:rich>
                  <a:bodyPr/>
                  <a:lstStyle/>
                  <a:p>
                    <a:fld id="{3110FAD2-FFF6-412C-A8F4-A33531F0D0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4-4AD7-4CF1-A9AE-C60E0A2F94BD}"/>
                </c:ext>
              </c:extLst>
            </c:dLbl>
            <c:dLbl>
              <c:idx val="1407"/>
              <c:tx>
                <c:rich>
                  <a:bodyPr/>
                  <a:lstStyle/>
                  <a:p>
                    <a:fld id="{2FFD5586-EF6C-4E9C-9C99-E21070DBE8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5-4AD7-4CF1-A9AE-C60E0A2F94BD}"/>
                </c:ext>
              </c:extLst>
            </c:dLbl>
            <c:dLbl>
              <c:idx val="1408"/>
              <c:tx>
                <c:rich>
                  <a:bodyPr/>
                  <a:lstStyle/>
                  <a:p>
                    <a:fld id="{59F94149-9EB0-4EE8-958C-9E2C4CC6C9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6-4AD7-4CF1-A9AE-C60E0A2F94BD}"/>
                </c:ext>
              </c:extLst>
            </c:dLbl>
            <c:dLbl>
              <c:idx val="1409"/>
              <c:tx>
                <c:rich>
                  <a:bodyPr/>
                  <a:lstStyle/>
                  <a:p>
                    <a:fld id="{2914A697-1CF9-4775-A68F-EF4CD117C4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7-4AD7-4CF1-A9AE-C60E0A2F94BD}"/>
                </c:ext>
              </c:extLst>
            </c:dLbl>
            <c:dLbl>
              <c:idx val="1410"/>
              <c:tx>
                <c:rich>
                  <a:bodyPr/>
                  <a:lstStyle/>
                  <a:p>
                    <a:fld id="{B3485757-477E-4825-855A-585C91125F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8-4AD7-4CF1-A9AE-C60E0A2F94BD}"/>
                </c:ext>
              </c:extLst>
            </c:dLbl>
            <c:dLbl>
              <c:idx val="1411"/>
              <c:tx>
                <c:rich>
                  <a:bodyPr/>
                  <a:lstStyle/>
                  <a:p>
                    <a:fld id="{5EC19E4F-5527-4A25-A2FE-DCDE13D6DB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9-4AD7-4CF1-A9AE-C60E0A2F94BD}"/>
                </c:ext>
              </c:extLst>
            </c:dLbl>
            <c:dLbl>
              <c:idx val="1412"/>
              <c:tx>
                <c:rich>
                  <a:bodyPr/>
                  <a:lstStyle/>
                  <a:p>
                    <a:fld id="{924A69A0-2DF1-46D8-8393-5B66846367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A-4AD7-4CF1-A9AE-C60E0A2F94BD}"/>
                </c:ext>
              </c:extLst>
            </c:dLbl>
            <c:dLbl>
              <c:idx val="1413"/>
              <c:tx>
                <c:rich>
                  <a:bodyPr/>
                  <a:lstStyle/>
                  <a:p>
                    <a:fld id="{81232002-61A5-4824-8887-013B5FD974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B-4AD7-4CF1-A9AE-C60E0A2F94BD}"/>
                </c:ext>
              </c:extLst>
            </c:dLbl>
            <c:dLbl>
              <c:idx val="1414"/>
              <c:tx>
                <c:rich>
                  <a:bodyPr/>
                  <a:lstStyle/>
                  <a:p>
                    <a:fld id="{EACEA6AE-E3B8-425E-ADD4-D0AFC640DC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C-4AD7-4CF1-A9AE-C60E0A2F94BD}"/>
                </c:ext>
              </c:extLst>
            </c:dLbl>
            <c:dLbl>
              <c:idx val="1415"/>
              <c:tx>
                <c:rich>
                  <a:bodyPr/>
                  <a:lstStyle/>
                  <a:p>
                    <a:fld id="{59CA4BDC-7A15-4031-A4F7-848B6CF8FC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D-4AD7-4CF1-A9AE-C60E0A2F94BD}"/>
                </c:ext>
              </c:extLst>
            </c:dLbl>
            <c:dLbl>
              <c:idx val="1416"/>
              <c:tx>
                <c:rich>
                  <a:bodyPr/>
                  <a:lstStyle/>
                  <a:p>
                    <a:fld id="{05C7C57C-540F-4F4D-9D6B-439590C922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E-4AD7-4CF1-A9AE-C60E0A2F94BD}"/>
                </c:ext>
              </c:extLst>
            </c:dLbl>
            <c:dLbl>
              <c:idx val="1417"/>
              <c:tx>
                <c:rich>
                  <a:bodyPr/>
                  <a:lstStyle/>
                  <a:p>
                    <a:fld id="{0E7D3FE1-CA2D-4548-AAFD-C358E8E85B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F-4AD7-4CF1-A9AE-C60E0A2F94BD}"/>
                </c:ext>
              </c:extLst>
            </c:dLbl>
            <c:dLbl>
              <c:idx val="1418"/>
              <c:tx>
                <c:rich>
                  <a:bodyPr/>
                  <a:lstStyle/>
                  <a:p>
                    <a:fld id="{EF03F30A-625E-42C5-A417-30C455BA17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0-4AD7-4CF1-A9AE-C60E0A2F94BD}"/>
                </c:ext>
              </c:extLst>
            </c:dLbl>
            <c:dLbl>
              <c:idx val="1419"/>
              <c:tx>
                <c:rich>
                  <a:bodyPr/>
                  <a:lstStyle/>
                  <a:p>
                    <a:fld id="{B830BB66-C33B-417F-A498-A3C3AA04BC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1-4AD7-4CF1-A9AE-C60E0A2F94BD}"/>
                </c:ext>
              </c:extLst>
            </c:dLbl>
            <c:dLbl>
              <c:idx val="1420"/>
              <c:tx>
                <c:rich>
                  <a:bodyPr/>
                  <a:lstStyle/>
                  <a:p>
                    <a:fld id="{4BC97820-D696-45F9-804F-A63768F02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2-4AD7-4CF1-A9AE-C60E0A2F94BD}"/>
                </c:ext>
              </c:extLst>
            </c:dLbl>
            <c:dLbl>
              <c:idx val="1421"/>
              <c:tx>
                <c:rich>
                  <a:bodyPr/>
                  <a:lstStyle/>
                  <a:p>
                    <a:fld id="{3C665F07-0805-4987-9BBE-C390DBC848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3-4AD7-4CF1-A9AE-C60E0A2F94BD}"/>
                </c:ext>
              </c:extLst>
            </c:dLbl>
            <c:dLbl>
              <c:idx val="1422"/>
              <c:tx>
                <c:rich>
                  <a:bodyPr/>
                  <a:lstStyle/>
                  <a:p>
                    <a:fld id="{0718A880-031C-4AF7-8A20-FBA75DFEC5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4-4AD7-4CF1-A9AE-C60E0A2F94BD}"/>
                </c:ext>
              </c:extLst>
            </c:dLbl>
            <c:dLbl>
              <c:idx val="1423"/>
              <c:tx>
                <c:rich>
                  <a:bodyPr/>
                  <a:lstStyle/>
                  <a:p>
                    <a:fld id="{788B873F-0CE2-48D2-AAB9-8536138363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5-4AD7-4CF1-A9AE-C60E0A2F94BD}"/>
                </c:ext>
              </c:extLst>
            </c:dLbl>
            <c:dLbl>
              <c:idx val="1424"/>
              <c:tx>
                <c:rich>
                  <a:bodyPr/>
                  <a:lstStyle/>
                  <a:p>
                    <a:fld id="{3AF66917-31DB-4E7E-A4DF-3B1B69DCCA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6-4AD7-4CF1-A9AE-C60E0A2F94BD}"/>
                </c:ext>
              </c:extLst>
            </c:dLbl>
            <c:dLbl>
              <c:idx val="1425"/>
              <c:tx>
                <c:rich>
                  <a:bodyPr/>
                  <a:lstStyle/>
                  <a:p>
                    <a:fld id="{75AAE8B1-56E0-45C5-AB71-5BE0EBC6B6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7-4AD7-4CF1-A9AE-C60E0A2F94BD}"/>
                </c:ext>
              </c:extLst>
            </c:dLbl>
            <c:dLbl>
              <c:idx val="1426"/>
              <c:tx>
                <c:rich>
                  <a:bodyPr/>
                  <a:lstStyle/>
                  <a:p>
                    <a:fld id="{460A38CF-4482-4478-BBC0-B72D0CA748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8-4AD7-4CF1-A9AE-C60E0A2F94BD}"/>
                </c:ext>
              </c:extLst>
            </c:dLbl>
            <c:dLbl>
              <c:idx val="1427"/>
              <c:tx>
                <c:rich>
                  <a:bodyPr/>
                  <a:lstStyle/>
                  <a:p>
                    <a:fld id="{01A1ACD4-2115-4914-86C9-9E714FA430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9-4AD7-4CF1-A9AE-C60E0A2F94BD}"/>
                </c:ext>
              </c:extLst>
            </c:dLbl>
            <c:dLbl>
              <c:idx val="1428"/>
              <c:tx>
                <c:rich>
                  <a:bodyPr/>
                  <a:lstStyle/>
                  <a:p>
                    <a:fld id="{87974F78-EAC1-4BC3-AFB2-588BD29127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A-4AD7-4CF1-A9AE-C60E0A2F94BD}"/>
                </c:ext>
              </c:extLst>
            </c:dLbl>
            <c:dLbl>
              <c:idx val="1429"/>
              <c:tx>
                <c:rich>
                  <a:bodyPr/>
                  <a:lstStyle/>
                  <a:p>
                    <a:fld id="{5E288E57-44B1-4ACC-ACCA-5EE0BCDF64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B-4AD7-4CF1-A9AE-C60E0A2F94BD}"/>
                </c:ext>
              </c:extLst>
            </c:dLbl>
            <c:dLbl>
              <c:idx val="1430"/>
              <c:tx>
                <c:rich>
                  <a:bodyPr/>
                  <a:lstStyle/>
                  <a:p>
                    <a:fld id="{4DB7A1BA-7E79-428F-8B6B-71CEF183E2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C-4AD7-4CF1-A9AE-C60E0A2F94BD}"/>
                </c:ext>
              </c:extLst>
            </c:dLbl>
            <c:dLbl>
              <c:idx val="1431"/>
              <c:tx>
                <c:rich>
                  <a:bodyPr/>
                  <a:lstStyle/>
                  <a:p>
                    <a:fld id="{43032CFB-FBEB-47BF-8CA6-28B6039084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D-4AD7-4CF1-A9AE-C60E0A2F94BD}"/>
                </c:ext>
              </c:extLst>
            </c:dLbl>
            <c:dLbl>
              <c:idx val="1432"/>
              <c:tx>
                <c:rich>
                  <a:bodyPr/>
                  <a:lstStyle/>
                  <a:p>
                    <a:fld id="{E42C73C1-8011-491B-8887-E348110F60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E-4AD7-4CF1-A9AE-C60E0A2F94BD}"/>
                </c:ext>
              </c:extLst>
            </c:dLbl>
            <c:dLbl>
              <c:idx val="1433"/>
              <c:tx>
                <c:rich>
                  <a:bodyPr/>
                  <a:lstStyle/>
                  <a:p>
                    <a:fld id="{C4FAF494-60D4-4C02-A004-BAD17AC4D7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F-4AD7-4CF1-A9AE-C60E0A2F94BD}"/>
                </c:ext>
              </c:extLst>
            </c:dLbl>
            <c:dLbl>
              <c:idx val="1434"/>
              <c:tx>
                <c:rich>
                  <a:bodyPr/>
                  <a:lstStyle/>
                  <a:p>
                    <a:fld id="{2E771404-3B09-4A89-9054-EDE74D34CD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0-4AD7-4CF1-A9AE-C60E0A2F94BD}"/>
                </c:ext>
              </c:extLst>
            </c:dLbl>
            <c:dLbl>
              <c:idx val="1435"/>
              <c:tx>
                <c:rich>
                  <a:bodyPr/>
                  <a:lstStyle/>
                  <a:p>
                    <a:fld id="{86993E4C-C032-4A44-930B-0C3DADEE25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1-4AD7-4CF1-A9AE-C60E0A2F94BD}"/>
                </c:ext>
              </c:extLst>
            </c:dLbl>
            <c:dLbl>
              <c:idx val="1436"/>
              <c:tx>
                <c:rich>
                  <a:bodyPr/>
                  <a:lstStyle/>
                  <a:p>
                    <a:fld id="{3CC0FC5B-F8DD-41D3-93C5-04BF4558BE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2-4AD7-4CF1-A9AE-C60E0A2F94BD}"/>
                </c:ext>
              </c:extLst>
            </c:dLbl>
            <c:dLbl>
              <c:idx val="1437"/>
              <c:tx>
                <c:rich>
                  <a:bodyPr/>
                  <a:lstStyle/>
                  <a:p>
                    <a:fld id="{D4A655F1-B939-47B3-B553-13DBC0EDB6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3-4AD7-4CF1-A9AE-C60E0A2F94BD}"/>
                </c:ext>
              </c:extLst>
            </c:dLbl>
            <c:dLbl>
              <c:idx val="1438"/>
              <c:tx>
                <c:rich>
                  <a:bodyPr/>
                  <a:lstStyle/>
                  <a:p>
                    <a:fld id="{6BD29652-2D10-40C0-98AB-0319548BD3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4-4AD7-4CF1-A9AE-C60E0A2F94BD}"/>
                </c:ext>
              </c:extLst>
            </c:dLbl>
            <c:dLbl>
              <c:idx val="1439"/>
              <c:tx>
                <c:rich>
                  <a:bodyPr/>
                  <a:lstStyle/>
                  <a:p>
                    <a:fld id="{FF32FF13-A7A3-4B73-BBFA-F79B860BE6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5-4AD7-4CF1-A9AE-C60E0A2F94BD}"/>
                </c:ext>
              </c:extLst>
            </c:dLbl>
            <c:dLbl>
              <c:idx val="1440"/>
              <c:tx>
                <c:rich>
                  <a:bodyPr/>
                  <a:lstStyle/>
                  <a:p>
                    <a:fld id="{6C82B9D2-8B78-4C9C-9A77-831C0E59D4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6-4AD7-4CF1-A9AE-C60E0A2F94BD}"/>
                </c:ext>
              </c:extLst>
            </c:dLbl>
            <c:dLbl>
              <c:idx val="1441"/>
              <c:tx>
                <c:rich>
                  <a:bodyPr/>
                  <a:lstStyle/>
                  <a:p>
                    <a:fld id="{6CC8789E-96D9-43BA-AA8F-CFC0B145E5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7-4AD7-4CF1-A9AE-C60E0A2F94BD}"/>
                </c:ext>
              </c:extLst>
            </c:dLbl>
            <c:dLbl>
              <c:idx val="1442"/>
              <c:tx>
                <c:rich>
                  <a:bodyPr/>
                  <a:lstStyle/>
                  <a:p>
                    <a:fld id="{DF70D844-40E9-433B-B80B-C4254B8CD0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8-4AD7-4CF1-A9AE-C60E0A2F94BD}"/>
                </c:ext>
              </c:extLst>
            </c:dLbl>
            <c:dLbl>
              <c:idx val="1443"/>
              <c:tx>
                <c:rich>
                  <a:bodyPr/>
                  <a:lstStyle/>
                  <a:p>
                    <a:fld id="{74B1D727-3406-4CD6-990E-940DEC8DCA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9-4AD7-4CF1-A9AE-C60E0A2F94BD}"/>
                </c:ext>
              </c:extLst>
            </c:dLbl>
            <c:dLbl>
              <c:idx val="1444"/>
              <c:tx>
                <c:rich>
                  <a:bodyPr/>
                  <a:lstStyle/>
                  <a:p>
                    <a:fld id="{82F6A14B-5F19-4AB5-A2D4-31B866D0CD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A-4AD7-4CF1-A9AE-C60E0A2F94BD}"/>
                </c:ext>
              </c:extLst>
            </c:dLbl>
            <c:dLbl>
              <c:idx val="1445"/>
              <c:tx>
                <c:rich>
                  <a:bodyPr/>
                  <a:lstStyle/>
                  <a:p>
                    <a:fld id="{403CF9AE-1247-411F-B470-69CDF1AFD5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B-4AD7-4CF1-A9AE-C60E0A2F94BD}"/>
                </c:ext>
              </c:extLst>
            </c:dLbl>
            <c:dLbl>
              <c:idx val="1446"/>
              <c:tx>
                <c:rich>
                  <a:bodyPr/>
                  <a:lstStyle/>
                  <a:p>
                    <a:fld id="{92AD0584-7328-4AAB-984B-334941574B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C-4AD7-4CF1-A9AE-C60E0A2F94BD}"/>
                </c:ext>
              </c:extLst>
            </c:dLbl>
            <c:dLbl>
              <c:idx val="1447"/>
              <c:tx>
                <c:rich>
                  <a:bodyPr/>
                  <a:lstStyle/>
                  <a:p>
                    <a:fld id="{419CA8F6-1E0D-4E4F-8CD3-323B7AC7C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D-4AD7-4CF1-A9AE-C60E0A2F94BD}"/>
                </c:ext>
              </c:extLst>
            </c:dLbl>
            <c:dLbl>
              <c:idx val="1448"/>
              <c:tx>
                <c:rich>
                  <a:bodyPr/>
                  <a:lstStyle/>
                  <a:p>
                    <a:fld id="{30FE9B4E-65DB-469E-86E6-DFC5010E1F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E-4AD7-4CF1-A9AE-C60E0A2F94BD}"/>
                </c:ext>
              </c:extLst>
            </c:dLbl>
            <c:dLbl>
              <c:idx val="1449"/>
              <c:tx>
                <c:rich>
                  <a:bodyPr/>
                  <a:lstStyle/>
                  <a:p>
                    <a:fld id="{5173DCDF-F3A9-4C2D-A43A-1D2613AB7C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F-4AD7-4CF1-A9AE-C60E0A2F94BD}"/>
                </c:ext>
              </c:extLst>
            </c:dLbl>
            <c:dLbl>
              <c:idx val="1450"/>
              <c:tx>
                <c:rich>
                  <a:bodyPr/>
                  <a:lstStyle/>
                  <a:p>
                    <a:fld id="{4592B605-6AED-48BF-B674-EA7F8709C4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0-4AD7-4CF1-A9AE-C60E0A2F94BD}"/>
                </c:ext>
              </c:extLst>
            </c:dLbl>
            <c:dLbl>
              <c:idx val="1451"/>
              <c:tx>
                <c:rich>
                  <a:bodyPr/>
                  <a:lstStyle/>
                  <a:p>
                    <a:fld id="{4B6DA03B-5BFD-4406-972E-D553B31D20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1-4AD7-4CF1-A9AE-C60E0A2F94BD}"/>
                </c:ext>
              </c:extLst>
            </c:dLbl>
            <c:dLbl>
              <c:idx val="1452"/>
              <c:tx>
                <c:rich>
                  <a:bodyPr/>
                  <a:lstStyle/>
                  <a:p>
                    <a:fld id="{49A89A9D-4321-4820-9202-E9384FB252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2-4AD7-4CF1-A9AE-C60E0A2F94BD}"/>
                </c:ext>
              </c:extLst>
            </c:dLbl>
            <c:dLbl>
              <c:idx val="1453"/>
              <c:tx>
                <c:rich>
                  <a:bodyPr/>
                  <a:lstStyle/>
                  <a:p>
                    <a:fld id="{9E47700C-A5B1-4CDE-82E9-9E3483F28E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3-4AD7-4CF1-A9AE-C60E0A2F94BD}"/>
                </c:ext>
              </c:extLst>
            </c:dLbl>
            <c:dLbl>
              <c:idx val="1454"/>
              <c:tx>
                <c:rich>
                  <a:bodyPr/>
                  <a:lstStyle/>
                  <a:p>
                    <a:fld id="{44F296E1-94F1-4012-BA98-7FB7B59F7F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4-4AD7-4CF1-A9AE-C60E0A2F94BD}"/>
                </c:ext>
              </c:extLst>
            </c:dLbl>
            <c:dLbl>
              <c:idx val="1455"/>
              <c:tx>
                <c:rich>
                  <a:bodyPr/>
                  <a:lstStyle/>
                  <a:p>
                    <a:fld id="{7BAC2717-C9DD-4D20-9932-5EA39F5F58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5-4AD7-4CF1-A9AE-C60E0A2F94BD}"/>
                </c:ext>
              </c:extLst>
            </c:dLbl>
            <c:dLbl>
              <c:idx val="1456"/>
              <c:tx>
                <c:rich>
                  <a:bodyPr/>
                  <a:lstStyle/>
                  <a:p>
                    <a:fld id="{4EA5F203-74BC-41D5-89E7-2076550286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6-4AD7-4CF1-A9AE-C60E0A2F94BD}"/>
                </c:ext>
              </c:extLst>
            </c:dLbl>
            <c:dLbl>
              <c:idx val="1457"/>
              <c:tx>
                <c:rich>
                  <a:bodyPr/>
                  <a:lstStyle/>
                  <a:p>
                    <a:fld id="{EF3477C4-1099-4A97-9494-CE79CAB43B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7-4AD7-4CF1-A9AE-C60E0A2F94BD}"/>
                </c:ext>
              </c:extLst>
            </c:dLbl>
            <c:dLbl>
              <c:idx val="1458"/>
              <c:tx>
                <c:rich>
                  <a:bodyPr/>
                  <a:lstStyle/>
                  <a:p>
                    <a:fld id="{4351A5D2-F8C4-486B-8A45-8CD74F4450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8-4AD7-4CF1-A9AE-C60E0A2F94BD}"/>
                </c:ext>
              </c:extLst>
            </c:dLbl>
            <c:dLbl>
              <c:idx val="1459"/>
              <c:tx>
                <c:rich>
                  <a:bodyPr/>
                  <a:lstStyle/>
                  <a:p>
                    <a:fld id="{B31D4649-680D-4DF6-8328-7866139DBD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9-4AD7-4CF1-A9AE-C60E0A2F94BD}"/>
                </c:ext>
              </c:extLst>
            </c:dLbl>
            <c:dLbl>
              <c:idx val="1460"/>
              <c:tx>
                <c:rich>
                  <a:bodyPr/>
                  <a:lstStyle/>
                  <a:p>
                    <a:fld id="{F1CF81F8-A47C-4A32-A48C-380DBF066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A-4AD7-4CF1-A9AE-C60E0A2F94BD}"/>
                </c:ext>
              </c:extLst>
            </c:dLbl>
            <c:dLbl>
              <c:idx val="1461"/>
              <c:tx>
                <c:rich>
                  <a:bodyPr/>
                  <a:lstStyle/>
                  <a:p>
                    <a:fld id="{750DA0D9-7FB9-4E29-A4C9-B259AA464F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B-4AD7-4CF1-A9AE-C60E0A2F94BD}"/>
                </c:ext>
              </c:extLst>
            </c:dLbl>
            <c:dLbl>
              <c:idx val="1462"/>
              <c:tx>
                <c:rich>
                  <a:bodyPr/>
                  <a:lstStyle/>
                  <a:p>
                    <a:fld id="{F919B68D-6854-463A-9B0A-5726031D69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C-4AD7-4CF1-A9AE-C60E0A2F94BD}"/>
                </c:ext>
              </c:extLst>
            </c:dLbl>
            <c:dLbl>
              <c:idx val="1463"/>
              <c:tx>
                <c:rich>
                  <a:bodyPr/>
                  <a:lstStyle/>
                  <a:p>
                    <a:fld id="{64EE115B-6B82-40A4-AB70-C1150C38A5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D-4AD7-4CF1-A9AE-C60E0A2F94BD}"/>
                </c:ext>
              </c:extLst>
            </c:dLbl>
            <c:dLbl>
              <c:idx val="1464"/>
              <c:tx>
                <c:rich>
                  <a:bodyPr/>
                  <a:lstStyle/>
                  <a:p>
                    <a:fld id="{17154797-A37F-4795-B3FA-D63B25AC93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E-4AD7-4CF1-A9AE-C60E0A2F94BD}"/>
                </c:ext>
              </c:extLst>
            </c:dLbl>
            <c:dLbl>
              <c:idx val="1465"/>
              <c:tx>
                <c:rich>
                  <a:bodyPr/>
                  <a:lstStyle/>
                  <a:p>
                    <a:fld id="{2000FA4A-EA46-45B1-AA7A-06AA9CA02C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F-4AD7-4CF1-A9AE-C60E0A2F94BD}"/>
                </c:ext>
              </c:extLst>
            </c:dLbl>
            <c:dLbl>
              <c:idx val="1466"/>
              <c:tx>
                <c:rich>
                  <a:bodyPr/>
                  <a:lstStyle/>
                  <a:p>
                    <a:fld id="{81AEDB0B-B4DD-4269-B5E7-8C5F37150D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0-4AD7-4CF1-A9AE-C60E0A2F94BD}"/>
                </c:ext>
              </c:extLst>
            </c:dLbl>
            <c:dLbl>
              <c:idx val="1467"/>
              <c:tx>
                <c:rich>
                  <a:bodyPr/>
                  <a:lstStyle/>
                  <a:p>
                    <a:fld id="{3063D5BD-8141-4886-A734-D3D5A99691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1-4AD7-4CF1-A9AE-C60E0A2F94BD}"/>
                </c:ext>
              </c:extLst>
            </c:dLbl>
            <c:dLbl>
              <c:idx val="1468"/>
              <c:tx>
                <c:rich>
                  <a:bodyPr/>
                  <a:lstStyle/>
                  <a:p>
                    <a:fld id="{F342CB61-9292-4E8F-972F-2CE4887806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2-4AD7-4CF1-A9AE-C60E0A2F94BD}"/>
                </c:ext>
              </c:extLst>
            </c:dLbl>
            <c:dLbl>
              <c:idx val="1469"/>
              <c:tx>
                <c:rich>
                  <a:bodyPr/>
                  <a:lstStyle/>
                  <a:p>
                    <a:fld id="{A5B5A670-17A6-459E-A303-E58F9ED23C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3-4AD7-4CF1-A9AE-C60E0A2F94BD}"/>
                </c:ext>
              </c:extLst>
            </c:dLbl>
            <c:dLbl>
              <c:idx val="1470"/>
              <c:tx>
                <c:rich>
                  <a:bodyPr/>
                  <a:lstStyle/>
                  <a:p>
                    <a:fld id="{0872284D-2195-4146-908E-20E9EA8A73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4-4AD7-4CF1-A9AE-C60E0A2F94BD}"/>
                </c:ext>
              </c:extLst>
            </c:dLbl>
            <c:dLbl>
              <c:idx val="1471"/>
              <c:tx>
                <c:rich>
                  <a:bodyPr/>
                  <a:lstStyle/>
                  <a:p>
                    <a:fld id="{0731A4DE-D991-4DD8-9E3F-E1E699A1AF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5-4AD7-4CF1-A9AE-C60E0A2F94BD}"/>
                </c:ext>
              </c:extLst>
            </c:dLbl>
            <c:dLbl>
              <c:idx val="1472"/>
              <c:tx>
                <c:rich>
                  <a:bodyPr/>
                  <a:lstStyle/>
                  <a:p>
                    <a:fld id="{FED8F2AA-A5B9-46A9-9217-B243D8063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6-4AD7-4CF1-A9AE-C60E0A2F94BD}"/>
                </c:ext>
              </c:extLst>
            </c:dLbl>
            <c:dLbl>
              <c:idx val="1473"/>
              <c:tx>
                <c:rich>
                  <a:bodyPr/>
                  <a:lstStyle/>
                  <a:p>
                    <a:fld id="{8E57323C-3DBD-4CD8-B1D7-E7E1786073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7-4AD7-4CF1-A9AE-C60E0A2F94BD}"/>
                </c:ext>
              </c:extLst>
            </c:dLbl>
            <c:dLbl>
              <c:idx val="1474"/>
              <c:tx>
                <c:rich>
                  <a:bodyPr/>
                  <a:lstStyle/>
                  <a:p>
                    <a:fld id="{FCCEC4D2-127E-4FB4-B701-5C19D05A22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8-4AD7-4CF1-A9AE-C60E0A2F94BD}"/>
                </c:ext>
              </c:extLst>
            </c:dLbl>
            <c:dLbl>
              <c:idx val="1475"/>
              <c:tx>
                <c:rich>
                  <a:bodyPr/>
                  <a:lstStyle/>
                  <a:p>
                    <a:fld id="{6847626E-676C-4641-BB7E-2F74FD0CAA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9-4AD7-4CF1-A9AE-C60E0A2F94BD}"/>
                </c:ext>
              </c:extLst>
            </c:dLbl>
            <c:dLbl>
              <c:idx val="1476"/>
              <c:tx>
                <c:rich>
                  <a:bodyPr/>
                  <a:lstStyle/>
                  <a:p>
                    <a:fld id="{32AFD1E2-7F89-4C6F-BA69-405ADA19E0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A-4AD7-4CF1-A9AE-C60E0A2F94BD}"/>
                </c:ext>
              </c:extLst>
            </c:dLbl>
            <c:dLbl>
              <c:idx val="1477"/>
              <c:tx>
                <c:rich>
                  <a:bodyPr/>
                  <a:lstStyle/>
                  <a:p>
                    <a:fld id="{A12C889B-C99B-4A36-9928-F81EA1BBED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B-4AD7-4CF1-A9AE-C60E0A2F94BD}"/>
                </c:ext>
              </c:extLst>
            </c:dLbl>
            <c:dLbl>
              <c:idx val="1478"/>
              <c:tx>
                <c:rich>
                  <a:bodyPr/>
                  <a:lstStyle/>
                  <a:p>
                    <a:fld id="{981381F4-CD87-46D9-B1D7-C3EC0BD84E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C-4AD7-4CF1-A9AE-C60E0A2F94BD}"/>
                </c:ext>
              </c:extLst>
            </c:dLbl>
            <c:dLbl>
              <c:idx val="1479"/>
              <c:tx>
                <c:rich>
                  <a:bodyPr/>
                  <a:lstStyle/>
                  <a:p>
                    <a:fld id="{8F143F66-2207-4A5E-AB3C-AB844EEAFF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D-4AD7-4CF1-A9AE-C60E0A2F94BD}"/>
                </c:ext>
              </c:extLst>
            </c:dLbl>
            <c:dLbl>
              <c:idx val="1480"/>
              <c:tx>
                <c:rich>
                  <a:bodyPr/>
                  <a:lstStyle/>
                  <a:p>
                    <a:fld id="{4741DF5B-B50A-4200-9389-4D5EED4948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E-4AD7-4CF1-A9AE-C60E0A2F94BD}"/>
                </c:ext>
              </c:extLst>
            </c:dLbl>
            <c:dLbl>
              <c:idx val="1481"/>
              <c:tx>
                <c:rich>
                  <a:bodyPr/>
                  <a:lstStyle/>
                  <a:p>
                    <a:fld id="{7A631179-2721-4C53-9592-2B822164B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F-4AD7-4CF1-A9AE-C60E0A2F94BD}"/>
                </c:ext>
              </c:extLst>
            </c:dLbl>
            <c:dLbl>
              <c:idx val="1482"/>
              <c:tx>
                <c:rich>
                  <a:bodyPr/>
                  <a:lstStyle/>
                  <a:p>
                    <a:fld id="{F137B588-BAE0-4093-9158-D31BF97F84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0-4AD7-4CF1-A9AE-C60E0A2F94BD}"/>
                </c:ext>
              </c:extLst>
            </c:dLbl>
            <c:dLbl>
              <c:idx val="1483"/>
              <c:tx>
                <c:rich>
                  <a:bodyPr/>
                  <a:lstStyle/>
                  <a:p>
                    <a:fld id="{F9A3D31B-50EF-44A3-BC96-C3855CE2BE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1-4AD7-4CF1-A9AE-C60E0A2F94BD}"/>
                </c:ext>
              </c:extLst>
            </c:dLbl>
            <c:dLbl>
              <c:idx val="1484"/>
              <c:tx>
                <c:rich>
                  <a:bodyPr/>
                  <a:lstStyle/>
                  <a:p>
                    <a:fld id="{519CECEC-B8B1-45C5-8B64-AAD203E360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2-4AD7-4CF1-A9AE-C60E0A2F94BD}"/>
                </c:ext>
              </c:extLst>
            </c:dLbl>
            <c:dLbl>
              <c:idx val="1485"/>
              <c:tx>
                <c:rich>
                  <a:bodyPr/>
                  <a:lstStyle/>
                  <a:p>
                    <a:fld id="{1D7755E4-12EE-4C34-B2F3-7A6A894E94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3-4AD7-4CF1-A9AE-C60E0A2F94BD}"/>
                </c:ext>
              </c:extLst>
            </c:dLbl>
            <c:dLbl>
              <c:idx val="1486"/>
              <c:tx>
                <c:rich>
                  <a:bodyPr/>
                  <a:lstStyle/>
                  <a:p>
                    <a:fld id="{EFC8E65A-E228-4637-B002-E1713BB272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4-4AD7-4CF1-A9AE-C60E0A2F94BD}"/>
                </c:ext>
              </c:extLst>
            </c:dLbl>
            <c:dLbl>
              <c:idx val="1487"/>
              <c:tx>
                <c:rich>
                  <a:bodyPr/>
                  <a:lstStyle/>
                  <a:p>
                    <a:fld id="{B2008D74-CD37-4DB8-A307-53E115E125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5-4AD7-4CF1-A9AE-C60E0A2F94BD}"/>
                </c:ext>
              </c:extLst>
            </c:dLbl>
            <c:dLbl>
              <c:idx val="1488"/>
              <c:tx>
                <c:rich>
                  <a:bodyPr/>
                  <a:lstStyle/>
                  <a:p>
                    <a:fld id="{6EAAF42C-831F-4808-AAC6-C58AB53E35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6-4AD7-4CF1-A9AE-C60E0A2F94BD}"/>
                </c:ext>
              </c:extLst>
            </c:dLbl>
            <c:dLbl>
              <c:idx val="1489"/>
              <c:tx>
                <c:rich>
                  <a:bodyPr/>
                  <a:lstStyle/>
                  <a:p>
                    <a:fld id="{16C04195-9E2B-4EFB-8B36-5A155A20DA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7-4AD7-4CF1-A9AE-C60E0A2F94BD}"/>
                </c:ext>
              </c:extLst>
            </c:dLbl>
            <c:dLbl>
              <c:idx val="1490"/>
              <c:tx>
                <c:rich>
                  <a:bodyPr/>
                  <a:lstStyle/>
                  <a:p>
                    <a:fld id="{83D30E6A-ACDB-4D49-8231-F1B54F6AAE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8-4AD7-4CF1-A9AE-C60E0A2F94BD}"/>
                </c:ext>
              </c:extLst>
            </c:dLbl>
            <c:dLbl>
              <c:idx val="1491"/>
              <c:tx>
                <c:rich>
                  <a:bodyPr/>
                  <a:lstStyle/>
                  <a:p>
                    <a:fld id="{5FC6A4A5-0075-4685-A611-327F3864B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9-4AD7-4CF1-A9AE-C60E0A2F94BD}"/>
                </c:ext>
              </c:extLst>
            </c:dLbl>
            <c:dLbl>
              <c:idx val="1492"/>
              <c:tx>
                <c:rich>
                  <a:bodyPr/>
                  <a:lstStyle/>
                  <a:p>
                    <a:fld id="{4B5EB79B-D12A-4883-932B-A634A8D11D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A-4AD7-4CF1-A9AE-C60E0A2F94BD}"/>
                </c:ext>
              </c:extLst>
            </c:dLbl>
            <c:dLbl>
              <c:idx val="1493"/>
              <c:tx>
                <c:rich>
                  <a:bodyPr/>
                  <a:lstStyle/>
                  <a:p>
                    <a:fld id="{0DA036D5-6BAB-41BA-8B04-8EB5AE7702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B-4AD7-4CF1-A9AE-C60E0A2F94BD}"/>
                </c:ext>
              </c:extLst>
            </c:dLbl>
            <c:dLbl>
              <c:idx val="1494"/>
              <c:tx>
                <c:rich>
                  <a:bodyPr/>
                  <a:lstStyle/>
                  <a:p>
                    <a:fld id="{B047DE51-DA3D-4256-AF93-78003645B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C-4AD7-4CF1-A9AE-C60E0A2F94BD}"/>
                </c:ext>
              </c:extLst>
            </c:dLbl>
            <c:dLbl>
              <c:idx val="1495"/>
              <c:tx>
                <c:rich>
                  <a:bodyPr/>
                  <a:lstStyle/>
                  <a:p>
                    <a:fld id="{A3387A53-6638-4C76-910C-59596AD204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D-4AD7-4CF1-A9AE-C60E0A2F94BD}"/>
                </c:ext>
              </c:extLst>
            </c:dLbl>
            <c:dLbl>
              <c:idx val="1496"/>
              <c:tx>
                <c:rich>
                  <a:bodyPr/>
                  <a:lstStyle/>
                  <a:p>
                    <a:fld id="{A5E638F5-D927-4752-8D85-BA70600B53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E-4AD7-4CF1-A9AE-C60E0A2F94BD}"/>
                </c:ext>
              </c:extLst>
            </c:dLbl>
            <c:dLbl>
              <c:idx val="1497"/>
              <c:tx>
                <c:rich>
                  <a:bodyPr/>
                  <a:lstStyle/>
                  <a:p>
                    <a:fld id="{C073A585-6B0A-4FB0-A973-8AC9CAB480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F-4AD7-4CF1-A9AE-C60E0A2F94BD}"/>
                </c:ext>
              </c:extLst>
            </c:dLbl>
            <c:dLbl>
              <c:idx val="1498"/>
              <c:tx>
                <c:rich>
                  <a:bodyPr/>
                  <a:lstStyle/>
                  <a:p>
                    <a:fld id="{E2665F5D-E1D9-4AD7-803B-C22ADCF934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0-4AD7-4CF1-A9AE-C60E0A2F94BD}"/>
                </c:ext>
              </c:extLst>
            </c:dLbl>
            <c:dLbl>
              <c:idx val="1499"/>
              <c:tx>
                <c:rich>
                  <a:bodyPr/>
                  <a:lstStyle/>
                  <a:p>
                    <a:fld id="{BB027EA7-518E-410E-AA72-95FB6A1314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1-4AD7-4CF1-A9AE-C60E0A2F94BD}"/>
                </c:ext>
              </c:extLst>
            </c:dLbl>
            <c:dLbl>
              <c:idx val="1500"/>
              <c:tx>
                <c:rich>
                  <a:bodyPr/>
                  <a:lstStyle/>
                  <a:p>
                    <a:fld id="{971D4F8F-BBA7-4F1D-B08E-0650800AB5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2-4AD7-4CF1-A9AE-C60E0A2F94BD}"/>
                </c:ext>
              </c:extLst>
            </c:dLbl>
            <c:dLbl>
              <c:idx val="1501"/>
              <c:tx>
                <c:rich>
                  <a:bodyPr/>
                  <a:lstStyle/>
                  <a:p>
                    <a:fld id="{D779A333-6C72-48C7-A2F5-F25AEA3283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3-4AD7-4CF1-A9AE-C60E0A2F94BD}"/>
                </c:ext>
              </c:extLst>
            </c:dLbl>
            <c:dLbl>
              <c:idx val="1502"/>
              <c:tx>
                <c:rich>
                  <a:bodyPr/>
                  <a:lstStyle/>
                  <a:p>
                    <a:fld id="{4646F06D-C541-4E8E-8504-DEF118EEB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4-4AD7-4CF1-A9AE-C60E0A2F94BD}"/>
                </c:ext>
              </c:extLst>
            </c:dLbl>
            <c:dLbl>
              <c:idx val="1503"/>
              <c:tx>
                <c:rich>
                  <a:bodyPr/>
                  <a:lstStyle/>
                  <a:p>
                    <a:fld id="{D1B13D91-114A-43D8-8948-DC42665E2E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5-4AD7-4CF1-A9AE-C60E0A2F94BD}"/>
                </c:ext>
              </c:extLst>
            </c:dLbl>
            <c:dLbl>
              <c:idx val="1504"/>
              <c:tx>
                <c:rich>
                  <a:bodyPr/>
                  <a:lstStyle/>
                  <a:p>
                    <a:fld id="{44B0DEB9-A59A-42C1-B29C-023B7942B3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6-4AD7-4CF1-A9AE-C60E0A2F94BD}"/>
                </c:ext>
              </c:extLst>
            </c:dLbl>
            <c:dLbl>
              <c:idx val="1505"/>
              <c:tx>
                <c:rich>
                  <a:bodyPr/>
                  <a:lstStyle/>
                  <a:p>
                    <a:fld id="{F392459F-0BF5-49D4-8670-8FD0B45D4F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7-4AD7-4CF1-A9AE-C60E0A2F94BD}"/>
                </c:ext>
              </c:extLst>
            </c:dLbl>
            <c:dLbl>
              <c:idx val="1506"/>
              <c:tx>
                <c:rich>
                  <a:bodyPr/>
                  <a:lstStyle/>
                  <a:p>
                    <a:fld id="{0BAE3E60-5513-47F2-B59E-3329C6B72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8-4AD7-4CF1-A9AE-C60E0A2F94BD}"/>
                </c:ext>
              </c:extLst>
            </c:dLbl>
            <c:dLbl>
              <c:idx val="1507"/>
              <c:tx>
                <c:rich>
                  <a:bodyPr/>
                  <a:lstStyle/>
                  <a:p>
                    <a:fld id="{6FC629A1-EC55-4EE7-B568-ADA44C1472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9-4AD7-4CF1-A9AE-C60E0A2F94BD}"/>
                </c:ext>
              </c:extLst>
            </c:dLbl>
            <c:dLbl>
              <c:idx val="1508"/>
              <c:tx>
                <c:rich>
                  <a:bodyPr/>
                  <a:lstStyle/>
                  <a:p>
                    <a:fld id="{E362F2DA-794F-448E-BFFD-590DFFB5FE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A-4AD7-4CF1-A9AE-C60E0A2F94BD}"/>
                </c:ext>
              </c:extLst>
            </c:dLbl>
            <c:dLbl>
              <c:idx val="1509"/>
              <c:tx>
                <c:rich>
                  <a:bodyPr/>
                  <a:lstStyle/>
                  <a:p>
                    <a:fld id="{8D0C6FF7-FC4B-4906-8C54-D72C6A296E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B-4AD7-4CF1-A9AE-C60E0A2F94BD}"/>
                </c:ext>
              </c:extLst>
            </c:dLbl>
            <c:dLbl>
              <c:idx val="1510"/>
              <c:tx>
                <c:rich>
                  <a:bodyPr/>
                  <a:lstStyle/>
                  <a:p>
                    <a:fld id="{BC393C8D-6C17-4325-9177-5F6BBD1332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C-4AD7-4CF1-A9AE-C60E0A2F94BD}"/>
                </c:ext>
              </c:extLst>
            </c:dLbl>
            <c:dLbl>
              <c:idx val="1511"/>
              <c:tx>
                <c:rich>
                  <a:bodyPr/>
                  <a:lstStyle/>
                  <a:p>
                    <a:fld id="{CDBD8D66-8126-4755-AAA0-DEEBF9B52F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D-4AD7-4CF1-A9AE-C60E0A2F94BD}"/>
                </c:ext>
              </c:extLst>
            </c:dLbl>
            <c:dLbl>
              <c:idx val="1512"/>
              <c:tx>
                <c:rich>
                  <a:bodyPr/>
                  <a:lstStyle/>
                  <a:p>
                    <a:fld id="{17C0BA8C-C853-4042-A877-22139FFB15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E-4AD7-4CF1-A9AE-C60E0A2F94BD}"/>
                </c:ext>
              </c:extLst>
            </c:dLbl>
            <c:dLbl>
              <c:idx val="1513"/>
              <c:tx>
                <c:rich>
                  <a:bodyPr/>
                  <a:lstStyle/>
                  <a:p>
                    <a:fld id="{72C00825-B19A-46D4-A92B-113EE88F2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F-4AD7-4CF1-A9AE-C60E0A2F94BD}"/>
                </c:ext>
              </c:extLst>
            </c:dLbl>
            <c:dLbl>
              <c:idx val="1514"/>
              <c:tx>
                <c:rich>
                  <a:bodyPr/>
                  <a:lstStyle/>
                  <a:p>
                    <a:fld id="{E8B47705-F918-458B-8197-1EF615949E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0-4AD7-4CF1-A9AE-C60E0A2F94BD}"/>
                </c:ext>
              </c:extLst>
            </c:dLbl>
            <c:dLbl>
              <c:idx val="1515"/>
              <c:tx>
                <c:rich>
                  <a:bodyPr/>
                  <a:lstStyle/>
                  <a:p>
                    <a:fld id="{A904D56C-80E0-4DE0-ADD1-EE24C63805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1-4AD7-4CF1-A9AE-C60E0A2F94BD}"/>
                </c:ext>
              </c:extLst>
            </c:dLbl>
            <c:dLbl>
              <c:idx val="1516"/>
              <c:tx>
                <c:rich>
                  <a:bodyPr/>
                  <a:lstStyle/>
                  <a:p>
                    <a:fld id="{5BA597EE-AA98-4028-8094-E0C29E59CD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2-4AD7-4CF1-A9AE-C60E0A2F94BD}"/>
                </c:ext>
              </c:extLst>
            </c:dLbl>
            <c:dLbl>
              <c:idx val="1517"/>
              <c:tx>
                <c:rich>
                  <a:bodyPr/>
                  <a:lstStyle/>
                  <a:p>
                    <a:fld id="{6C74BBCE-E6C8-4A8E-8442-B339C2A457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3-4AD7-4CF1-A9AE-C60E0A2F94BD}"/>
                </c:ext>
              </c:extLst>
            </c:dLbl>
            <c:dLbl>
              <c:idx val="1518"/>
              <c:tx>
                <c:rich>
                  <a:bodyPr/>
                  <a:lstStyle/>
                  <a:p>
                    <a:fld id="{F1F0C63E-2C0D-4B96-A845-D28F84D3F7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4-4AD7-4CF1-A9AE-C60E0A2F94BD}"/>
                </c:ext>
              </c:extLst>
            </c:dLbl>
            <c:dLbl>
              <c:idx val="1519"/>
              <c:tx>
                <c:rich>
                  <a:bodyPr/>
                  <a:lstStyle/>
                  <a:p>
                    <a:fld id="{01F7B138-7D64-44D8-87AE-2D03490143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5-4AD7-4CF1-A9AE-C60E0A2F94BD}"/>
                </c:ext>
              </c:extLst>
            </c:dLbl>
            <c:dLbl>
              <c:idx val="1520"/>
              <c:tx>
                <c:rich>
                  <a:bodyPr/>
                  <a:lstStyle/>
                  <a:p>
                    <a:fld id="{79462AC6-7AD5-4B7A-A623-C39616B438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6-4AD7-4CF1-A9AE-C60E0A2F94BD}"/>
                </c:ext>
              </c:extLst>
            </c:dLbl>
            <c:dLbl>
              <c:idx val="1521"/>
              <c:tx>
                <c:rich>
                  <a:bodyPr/>
                  <a:lstStyle/>
                  <a:p>
                    <a:fld id="{55A5B9D1-A53D-490C-9970-F7435BA3F5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7-4AD7-4CF1-A9AE-C60E0A2F94BD}"/>
                </c:ext>
              </c:extLst>
            </c:dLbl>
            <c:dLbl>
              <c:idx val="1522"/>
              <c:tx>
                <c:rich>
                  <a:bodyPr/>
                  <a:lstStyle/>
                  <a:p>
                    <a:fld id="{B019FEBE-BC11-44A7-ADC1-9C5AE4398B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8-4AD7-4CF1-A9AE-C60E0A2F94BD}"/>
                </c:ext>
              </c:extLst>
            </c:dLbl>
            <c:dLbl>
              <c:idx val="1523"/>
              <c:tx>
                <c:rich>
                  <a:bodyPr/>
                  <a:lstStyle/>
                  <a:p>
                    <a:fld id="{15D602D5-C29F-4E1F-9FC3-A499D2DFF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9-4AD7-4CF1-A9AE-C60E0A2F94BD}"/>
                </c:ext>
              </c:extLst>
            </c:dLbl>
            <c:dLbl>
              <c:idx val="1524"/>
              <c:tx>
                <c:rich>
                  <a:bodyPr/>
                  <a:lstStyle/>
                  <a:p>
                    <a:fld id="{16FCEAC2-C55D-4257-A4C8-AD421EE2E1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A-4AD7-4CF1-A9AE-C60E0A2F94BD}"/>
                </c:ext>
              </c:extLst>
            </c:dLbl>
            <c:dLbl>
              <c:idx val="1525"/>
              <c:tx>
                <c:rich>
                  <a:bodyPr/>
                  <a:lstStyle/>
                  <a:p>
                    <a:fld id="{76AB04F8-6F4D-468F-B9E3-BF4B96CC92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B-4AD7-4CF1-A9AE-C60E0A2F94BD}"/>
                </c:ext>
              </c:extLst>
            </c:dLbl>
            <c:dLbl>
              <c:idx val="1526"/>
              <c:tx>
                <c:rich>
                  <a:bodyPr/>
                  <a:lstStyle/>
                  <a:p>
                    <a:fld id="{796E2533-7FFD-4DE8-AB24-D3A5E0D4C2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C-4AD7-4CF1-A9AE-C60E0A2F94BD}"/>
                </c:ext>
              </c:extLst>
            </c:dLbl>
            <c:dLbl>
              <c:idx val="1527"/>
              <c:tx>
                <c:rich>
                  <a:bodyPr/>
                  <a:lstStyle/>
                  <a:p>
                    <a:fld id="{DE52C8D3-F3A7-4465-8F2B-035EB6B3A7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D-4AD7-4CF1-A9AE-C60E0A2F94BD}"/>
                </c:ext>
              </c:extLst>
            </c:dLbl>
            <c:dLbl>
              <c:idx val="1528"/>
              <c:tx>
                <c:rich>
                  <a:bodyPr/>
                  <a:lstStyle/>
                  <a:p>
                    <a:fld id="{DA150D35-0831-4C33-B603-191011E924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E-4AD7-4CF1-A9AE-C60E0A2F94BD}"/>
                </c:ext>
              </c:extLst>
            </c:dLbl>
            <c:dLbl>
              <c:idx val="1529"/>
              <c:tx>
                <c:rich>
                  <a:bodyPr/>
                  <a:lstStyle/>
                  <a:p>
                    <a:fld id="{C2552F18-AADE-47B2-A2B0-6185ECA6CF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F-4AD7-4CF1-A9AE-C60E0A2F94BD}"/>
                </c:ext>
              </c:extLst>
            </c:dLbl>
            <c:dLbl>
              <c:idx val="1530"/>
              <c:tx>
                <c:rich>
                  <a:bodyPr/>
                  <a:lstStyle/>
                  <a:p>
                    <a:fld id="{38507634-10F6-4677-B512-9CF8648007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0-4AD7-4CF1-A9AE-C60E0A2F94BD}"/>
                </c:ext>
              </c:extLst>
            </c:dLbl>
            <c:dLbl>
              <c:idx val="1531"/>
              <c:tx>
                <c:rich>
                  <a:bodyPr/>
                  <a:lstStyle/>
                  <a:p>
                    <a:fld id="{A0413D50-5B7C-4F6A-8063-1BD3AED29C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1-4AD7-4CF1-A9AE-C60E0A2F94BD}"/>
                </c:ext>
              </c:extLst>
            </c:dLbl>
            <c:dLbl>
              <c:idx val="1532"/>
              <c:tx>
                <c:rich>
                  <a:bodyPr/>
                  <a:lstStyle/>
                  <a:p>
                    <a:fld id="{A2F4C6E1-AE35-4B18-B423-ACF19B182D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2-4AD7-4CF1-A9AE-C60E0A2F94BD}"/>
                </c:ext>
              </c:extLst>
            </c:dLbl>
            <c:dLbl>
              <c:idx val="1533"/>
              <c:tx>
                <c:rich>
                  <a:bodyPr/>
                  <a:lstStyle/>
                  <a:p>
                    <a:fld id="{58A7A512-BA6A-4330-BD5C-B8D20387B4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3-4AD7-4CF1-A9AE-C60E0A2F94BD}"/>
                </c:ext>
              </c:extLst>
            </c:dLbl>
            <c:dLbl>
              <c:idx val="1534"/>
              <c:tx>
                <c:rich>
                  <a:bodyPr/>
                  <a:lstStyle/>
                  <a:p>
                    <a:fld id="{50E95DBC-4DCE-4FCF-AA42-8C1BF57DC9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4-4AD7-4CF1-A9AE-C60E0A2F94BD}"/>
                </c:ext>
              </c:extLst>
            </c:dLbl>
            <c:dLbl>
              <c:idx val="1535"/>
              <c:tx>
                <c:rich>
                  <a:bodyPr/>
                  <a:lstStyle/>
                  <a:p>
                    <a:fld id="{127D9FCA-C6CB-4946-8134-ABEB6D8136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5-4AD7-4CF1-A9AE-C60E0A2F94BD}"/>
                </c:ext>
              </c:extLst>
            </c:dLbl>
            <c:dLbl>
              <c:idx val="1536"/>
              <c:tx>
                <c:rich>
                  <a:bodyPr/>
                  <a:lstStyle/>
                  <a:p>
                    <a:fld id="{0D6B5A8F-CC46-40DF-A457-CFAD340563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6-4AD7-4CF1-A9AE-C60E0A2F94BD}"/>
                </c:ext>
              </c:extLst>
            </c:dLbl>
            <c:dLbl>
              <c:idx val="1537"/>
              <c:tx>
                <c:rich>
                  <a:bodyPr/>
                  <a:lstStyle/>
                  <a:p>
                    <a:fld id="{68CD00C2-8C78-4667-9257-8E162CBE26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7-4AD7-4CF1-A9AE-C60E0A2F94BD}"/>
                </c:ext>
              </c:extLst>
            </c:dLbl>
            <c:dLbl>
              <c:idx val="1538"/>
              <c:tx>
                <c:rich>
                  <a:bodyPr/>
                  <a:lstStyle/>
                  <a:p>
                    <a:fld id="{671B27D1-C57A-4C0B-B889-C212CD1D4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8-4AD7-4CF1-A9AE-C60E0A2F94BD}"/>
                </c:ext>
              </c:extLst>
            </c:dLbl>
            <c:dLbl>
              <c:idx val="1539"/>
              <c:tx>
                <c:rich>
                  <a:bodyPr/>
                  <a:lstStyle/>
                  <a:p>
                    <a:fld id="{3F8DEB36-128B-4CDF-AB9F-058E7D3930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9-4AD7-4CF1-A9AE-C60E0A2F94BD}"/>
                </c:ext>
              </c:extLst>
            </c:dLbl>
            <c:dLbl>
              <c:idx val="1540"/>
              <c:tx>
                <c:rich>
                  <a:bodyPr/>
                  <a:lstStyle/>
                  <a:p>
                    <a:fld id="{875D67F4-6C87-4201-AF4B-AA7108F85E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A-4AD7-4CF1-A9AE-C60E0A2F94BD}"/>
                </c:ext>
              </c:extLst>
            </c:dLbl>
            <c:dLbl>
              <c:idx val="1541"/>
              <c:tx>
                <c:rich>
                  <a:bodyPr/>
                  <a:lstStyle/>
                  <a:p>
                    <a:fld id="{5B9A82FB-814F-48C3-8E38-4F371B80FB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B-4AD7-4CF1-A9AE-C60E0A2F94BD}"/>
                </c:ext>
              </c:extLst>
            </c:dLbl>
            <c:dLbl>
              <c:idx val="1542"/>
              <c:tx>
                <c:rich>
                  <a:bodyPr/>
                  <a:lstStyle/>
                  <a:p>
                    <a:fld id="{F61FB477-C81A-47BA-A85F-76687D71F9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C-4AD7-4CF1-A9AE-C60E0A2F94BD}"/>
                </c:ext>
              </c:extLst>
            </c:dLbl>
            <c:dLbl>
              <c:idx val="1543"/>
              <c:tx>
                <c:rich>
                  <a:bodyPr/>
                  <a:lstStyle/>
                  <a:p>
                    <a:fld id="{0152B7D8-356C-43B0-8150-B6598DB5C4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D-4AD7-4CF1-A9AE-C60E0A2F94BD}"/>
                </c:ext>
              </c:extLst>
            </c:dLbl>
            <c:dLbl>
              <c:idx val="1544"/>
              <c:tx>
                <c:rich>
                  <a:bodyPr/>
                  <a:lstStyle/>
                  <a:p>
                    <a:fld id="{428625E3-9A93-4C80-BC22-291EC5300E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E-4AD7-4CF1-A9AE-C60E0A2F94BD}"/>
                </c:ext>
              </c:extLst>
            </c:dLbl>
            <c:dLbl>
              <c:idx val="1545"/>
              <c:tx>
                <c:rich>
                  <a:bodyPr/>
                  <a:lstStyle/>
                  <a:p>
                    <a:fld id="{227ABBB8-099A-4B5E-A7B3-05BA923E43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F-4AD7-4CF1-A9AE-C60E0A2F94BD}"/>
                </c:ext>
              </c:extLst>
            </c:dLbl>
            <c:dLbl>
              <c:idx val="1546"/>
              <c:tx>
                <c:rich>
                  <a:bodyPr/>
                  <a:lstStyle/>
                  <a:p>
                    <a:fld id="{62982178-8D7B-460F-AF59-3CFF3001A6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0-4AD7-4CF1-A9AE-C60E0A2F94BD}"/>
                </c:ext>
              </c:extLst>
            </c:dLbl>
            <c:dLbl>
              <c:idx val="1547"/>
              <c:tx>
                <c:rich>
                  <a:bodyPr/>
                  <a:lstStyle/>
                  <a:p>
                    <a:fld id="{67991490-5A8A-46E1-9675-0E5969520C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1-4AD7-4CF1-A9AE-C60E0A2F94BD}"/>
                </c:ext>
              </c:extLst>
            </c:dLbl>
            <c:dLbl>
              <c:idx val="1548"/>
              <c:tx>
                <c:rich>
                  <a:bodyPr/>
                  <a:lstStyle/>
                  <a:p>
                    <a:fld id="{1B54680B-6411-4495-872E-7C0D235855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2-4AD7-4CF1-A9AE-C60E0A2F94BD}"/>
                </c:ext>
              </c:extLst>
            </c:dLbl>
            <c:dLbl>
              <c:idx val="1549"/>
              <c:tx>
                <c:rich>
                  <a:bodyPr/>
                  <a:lstStyle/>
                  <a:p>
                    <a:fld id="{5DEF09B5-EC9B-4283-9F95-D5FBF5F32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3-4AD7-4CF1-A9AE-C60E0A2F94BD}"/>
                </c:ext>
              </c:extLst>
            </c:dLbl>
            <c:dLbl>
              <c:idx val="1550"/>
              <c:tx>
                <c:rich>
                  <a:bodyPr/>
                  <a:lstStyle/>
                  <a:p>
                    <a:fld id="{F9C097F2-B3DE-4056-AAD2-C51FFB81A7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4-4AD7-4CF1-A9AE-C60E0A2F94BD}"/>
                </c:ext>
              </c:extLst>
            </c:dLbl>
            <c:dLbl>
              <c:idx val="1551"/>
              <c:tx>
                <c:rich>
                  <a:bodyPr/>
                  <a:lstStyle/>
                  <a:p>
                    <a:fld id="{6F1066B7-A2F5-4A90-BCBB-00C720CA16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5-4AD7-4CF1-A9AE-C60E0A2F94BD}"/>
                </c:ext>
              </c:extLst>
            </c:dLbl>
            <c:dLbl>
              <c:idx val="1552"/>
              <c:tx>
                <c:rich>
                  <a:bodyPr/>
                  <a:lstStyle/>
                  <a:p>
                    <a:fld id="{80C3E07E-0047-4707-8358-A3ED5BD420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6-4AD7-4CF1-A9AE-C60E0A2F94BD}"/>
                </c:ext>
              </c:extLst>
            </c:dLbl>
            <c:dLbl>
              <c:idx val="1553"/>
              <c:tx>
                <c:rich>
                  <a:bodyPr/>
                  <a:lstStyle/>
                  <a:p>
                    <a:fld id="{2AC464FE-CF6C-4F95-89BD-B4C1532891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7-4AD7-4CF1-A9AE-C60E0A2F94BD}"/>
                </c:ext>
              </c:extLst>
            </c:dLbl>
            <c:dLbl>
              <c:idx val="1554"/>
              <c:tx>
                <c:rich>
                  <a:bodyPr/>
                  <a:lstStyle/>
                  <a:p>
                    <a:fld id="{2AD0AC74-6AE8-4D25-B2A4-486F4A021A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8-4AD7-4CF1-A9AE-C60E0A2F94BD}"/>
                </c:ext>
              </c:extLst>
            </c:dLbl>
            <c:dLbl>
              <c:idx val="1555"/>
              <c:tx>
                <c:rich>
                  <a:bodyPr/>
                  <a:lstStyle/>
                  <a:p>
                    <a:fld id="{642B4753-A010-4E3B-BFF1-A95B765E27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9-4AD7-4CF1-A9AE-C60E0A2F94BD}"/>
                </c:ext>
              </c:extLst>
            </c:dLbl>
            <c:dLbl>
              <c:idx val="1556"/>
              <c:tx>
                <c:rich>
                  <a:bodyPr/>
                  <a:lstStyle/>
                  <a:p>
                    <a:fld id="{3A0591B1-1A33-4EE9-8138-395379C766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A-4AD7-4CF1-A9AE-C60E0A2F94BD}"/>
                </c:ext>
              </c:extLst>
            </c:dLbl>
            <c:dLbl>
              <c:idx val="1557"/>
              <c:tx>
                <c:rich>
                  <a:bodyPr/>
                  <a:lstStyle/>
                  <a:p>
                    <a:fld id="{55247F9E-322E-4998-B366-70FCCD232E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B-4AD7-4CF1-A9AE-C60E0A2F94BD}"/>
                </c:ext>
              </c:extLst>
            </c:dLbl>
            <c:dLbl>
              <c:idx val="1558"/>
              <c:tx>
                <c:rich>
                  <a:bodyPr/>
                  <a:lstStyle/>
                  <a:p>
                    <a:fld id="{CB63577E-4C82-42DC-9FD0-97EFF5D853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C-4AD7-4CF1-A9AE-C60E0A2F94BD}"/>
                </c:ext>
              </c:extLst>
            </c:dLbl>
            <c:dLbl>
              <c:idx val="1559"/>
              <c:tx>
                <c:rich>
                  <a:bodyPr/>
                  <a:lstStyle/>
                  <a:p>
                    <a:fld id="{7DCB11DF-D3B9-4A44-80B3-9114B348E1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D-4AD7-4CF1-A9AE-C60E0A2F94BD}"/>
                </c:ext>
              </c:extLst>
            </c:dLbl>
            <c:dLbl>
              <c:idx val="1560"/>
              <c:tx>
                <c:rich>
                  <a:bodyPr/>
                  <a:lstStyle/>
                  <a:p>
                    <a:fld id="{72FAD7B5-CCCE-47F2-B02E-D6047B2CEE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E-4AD7-4CF1-A9AE-C60E0A2F94BD}"/>
                </c:ext>
              </c:extLst>
            </c:dLbl>
            <c:dLbl>
              <c:idx val="1561"/>
              <c:tx>
                <c:rich>
                  <a:bodyPr/>
                  <a:lstStyle/>
                  <a:p>
                    <a:fld id="{E13541E3-4384-4C1B-8E51-888F7446FD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F-4AD7-4CF1-A9AE-C60E0A2F94BD}"/>
                </c:ext>
              </c:extLst>
            </c:dLbl>
            <c:dLbl>
              <c:idx val="1562"/>
              <c:tx>
                <c:rich>
                  <a:bodyPr/>
                  <a:lstStyle/>
                  <a:p>
                    <a:fld id="{870A05EB-062E-48EF-B5F2-0BF87BD6D8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0-4AD7-4CF1-A9AE-C60E0A2F94BD}"/>
                </c:ext>
              </c:extLst>
            </c:dLbl>
            <c:dLbl>
              <c:idx val="1563"/>
              <c:tx>
                <c:rich>
                  <a:bodyPr/>
                  <a:lstStyle/>
                  <a:p>
                    <a:fld id="{97252B71-1C9C-44F5-8F79-EB566AA27B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1-4AD7-4CF1-A9AE-C60E0A2F94BD}"/>
                </c:ext>
              </c:extLst>
            </c:dLbl>
            <c:dLbl>
              <c:idx val="1564"/>
              <c:tx>
                <c:rich>
                  <a:bodyPr/>
                  <a:lstStyle/>
                  <a:p>
                    <a:fld id="{4BFF3A9C-9A5E-4D01-BBF9-8CF41640B8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2-4AD7-4CF1-A9AE-C60E0A2F94BD}"/>
                </c:ext>
              </c:extLst>
            </c:dLbl>
            <c:dLbl>
              <c:idx val="1565"/>
              <c:tx>
                <c:rich>
                  <a:bodyPr/>
                  <a:lstStyle/>
                  <a:p>
                    <a:fld id="{17F36C82-63F4-475B-8966-100F9E2676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3-4AD7-4CF1-A9AE-C60E0A2F94BD}"/>
                </c:ext>
              </c:extLst>
            </c:dLbl>
            <c:dLbl>
              <c:idx val="1566"/>
              <c:tx>
                <c:rich>
                  <a:bodyPr/>
                  <a:lstStyle/>
                  <a:p>
                    <a:fld id="{89F37DDC-A816-4F43-86C7-1708C10725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4-4AD7-4CF1-A9AE-C60E0A2F94BD}"/>
                </c:ext>
              </c:extLst>
            </c:dLbl>
            <c:dLbl>
              <c:idx val="1567"/>
              <c:tx>
                <c:rich>
                  <a:bodyPr/>
                  <a:lstStyle/>
                  <a:p>
                    <a:fld id="{A5754F64-430C-4146-9F21-5D94222908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5-4AD7-4CF1-A9AE-C60E0A2F94BD}"/>
                </c:ext>
              </c:extLst>
            </c:dLbl>
            <c:dLbl>
              <c:idx val="1568"/>
              <c:tx>
                <c:rich>
                  <a:bodyPr/>
                  <a:lstStyle/>
                  <a:p>
                    <a:fld id="{FF8FA5DE-FFB1-4742-AA81-2C8F8F929D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6-4AD7-4CF1-A9AE-C60E0A2F94BD}"/>
                </c:ext>
              </c:extLst>
            </c:dLbl>
            <c:dLbl>
              <c:idx val="1569"/>
              <c:tx>
                <c:rich>
                  <a:bodyPr/>
                  <a:lstStyle/>
                  <a:p>
                    <a:fld id="{9ECA850A-D542-4E63-BBFE-8673656DCF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7-4AD7-4CF1-A9AE-C60E0A2F94BD}"/>
                </c:ext>
              </c:extLst>
            </c:dLbl>
            <c:dLbl>
              <c:idx val="1570"/>
              <c:tx>
                <c:rich>
                  <a:bodyPr/>
                  <a:lstStyle/>
                  <a:p>
                    <a:fld id="{3C268E4E-606E-4FE5-A29E-CECFDB8C0D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8-4AD7-4CF1-A9AE-C60E0A2F94BD}"/>
                </c:ext>
              </c:extLst>
            </c:dLbl>
            <c:dLbl>
              <c:idx val="1571"/>
              <c:tx>
                <c:rich>
                  <a:bodyPr/>
                  <a:lstStyle/>
                  <a:p>
                    <a:fld id="{007D7B51-5504-4170-974E-188FD1E081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9-4AD7-4CF1-A9AE-C60E0A2F94BD}"/>
                </c:ext>
              </c:extLst>
            </c:dLbl>
            <c:dLbl>
              <c:idx val="1572"/>
              <c:tx>
                <c:rich>
                  <a:bodyPr/>
                  <a:lstStyle/>
                  <a:p>
                    <a:fld id="{B8CC58E8-9076-4E69-8C8E-A932C8508B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A-4AD7-4CF1-A9AE-C60E0A2F94BD}"/>
                </c:ext>
              </c:extLst>
            </c:dLbl>
            <c:dLbl>
              <c:idx val="1573"/>
              <c:tx>
                <c:rich>
                  <a:bodyPr/>
                  <a:lstStyle/>
                  <a:p>
                    <a:fld id="{A0ED851D-457F-44D7-8BA4-79A2FC9D3A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B-4AD7-4CF1-A9AE-C60E0A2F94BD}"/>
                </c:ext>
              </c:extLst>
            </c:dLbl>
            <c:dLbl>
              <c:idx val="1574"/>
              <c:tx>
                <c:rich>
                  <a:bodyPr/>
                  <a:lstStyle/>
                  <a:p>
                    <a:fld id="{312E0CE9-5AAD-44A1-8C74-58E8E08485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C-4AD7-4CF1-A9AE-C60E0A2F94BD}"/>
                </c:ext>
              </c:extLst>
            </c:dLbl>
            <c:dLbl>
              <c:idx val="1575"/>
              <c:tx>
                <c:rich>
                  <a:bodyPr/>
                  <a:lstStyle/>
                  <a:p>
                    <a:fld id="{0E7E5369-F938-45D8-9ED7-5AB56CC598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D-4AD7-4CF1-A9AE-C60E0A2F94BD}"/>
                </c:ext>
              </c:extLst>
            </c:dLbl>
            <c:dLbl>
              <c:idx val="1576"/>
              <c:tx>
                <c:rich>
                  <a:bodyPr/>
                  <a:lstStyle/>
                  <a:p>
                    <a:fld id="{070A201F-CBAD-40D2-8023-498D8013FA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E-4AD7-4CF1-A9AE-C60E0A2F94BD}"/>
                </c:ext>
              </c:extLst>
            </c:dLbl>
            <c:dLbl>
              <c:idx val="1577"/>
              <c:tx>
                <c:rich>
                  <a:bodyPr/>
                  <a:lstStyle/>
                  <a:p>
                    <a:fld id="{31F768E6-269F-440E-B6A2-5E75F17FBC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F-4AD7-4CF1-A9AE-C60E0A2F94BD}"/>
                </c:ext>
              </c:extLst>
            </c:dLbl>
            <c:dLbl>
              <c:idx val="1578"/>
              <c:tx>
                <c:rich>
                  <a:bodyPr/>
                  <a:lstStyle/>
                  <a:p>
                    <a:fld id="{ACDCB387-04FF-4DAC-9689-72734803ED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0-4AD7-4CF1-A9AE-C60E0A2F94BD}"/>
                </c:ext>
              </c:extLst>
            </c:dLbl>
            <c:dLbl>
              <c:idx val="1579"/>
              <c:tx>
                <c:rich>
                  <a:bodyPr/>
                  <a:lstStyle/>
                  <a:p>
                    <a:fld id="{A2285C87-65BB-4648-9205-514B8B6198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1-4AD7-4CF1-A9AE-C60E0A2F94BD}"/>
                </c:ext>
              </c:extLst>
            </c:dLbl>
            <c:dLbl>
              <c:idx val="1580"/>
              <c:tx>
                <c:rich>
                  <a:bodyPr/>
                  <a:lstStyle/>
                  <a:p>
                    <a:fld id="{E022E12E-D898-42AB-ABBB-1AF4C9B242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2-4AD7-4CF1-A9AE-C60E0A2F94BD}"/>
                </c:ext>
              </c:extLst>
            </c:dLbl>
            <c:dLbl>
              <c:idx val="1581"/>
              <c:tx>
                <c:rich>
                  <a:bodyPr/>
                  <a:lstStyle/>
                  <a:p>
                    <a:fld id="{A4C92F86-CA91-4E27-9088-C2576C41FE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3-4AD7-4CF1-A9AE-C60E0A2F94BD}"/>
                </c:ext>
              </c:extLst>
            </c:dLbl>
            <c:dLbl>
              <c:idx val="1582"/>
              <c:tx>
                <c:rich>
                  <a:bodyPr/>
                  <a:lstStyle/>
                  <a:p>
                    <a:fld id="{6EA474F1-9A46-4C9D-826D-89C44642B5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4-4AD7-4CF1-A9AE-C60E0A2F94BD}"/>
                </c:ext>
              </c:extLst>
            </c:dLbl>
            <c:dLbl>
              <c:idx val="1583"/>
              <c:tx>
                <c:rich>
                  <a:bodyPr/>
                  <a:lstStyle/>
                  <a:p>
                    <a:fld id="{681CAD09-1691-479D-87E2-9B2405E371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5-4AD7-4CF1-A9AE-C60E0A2F94BD}"/>
                </c:ext>
              </c:extLst>
            </c:dLbl>
            <c:dLbl>
              <c:idx val="1584"/>
              <c:tx>
                <c:rich>
                  <a:bodyPr/>
                  <a:lstStyle/>
                  <a:p>
                    <a:fld id="{BA41C729-03F6-454C-8D24-A168FD5A56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6-4AD7-4CF1-A9AE-C60E0A2F94BD}"/>
                </c:ext>
              </c:extLst>
            </c:dLbl>
            <c:dLbl>
              <c:idx val="1585"/>
              <c:tx>
                <c:rich>
                  <a:bodyPr/>
                  <a:lstStyle/>
                  <a:p>
                    <a:fld id="{3C3F3FB9-D16B-46F4-AE44-44F8157038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7-4AD7-4CF1-A9AE-C60E0A2F94BD}"/>
                </c:ext>
              </c:extLst>
            </c:dLbl>
            <c:dLbl>
              <c:idx val="1586"/>
              <c:tx>
                <c:rich>
                  <a:bodyPr/>
                  <a:lstStyle/>
                  <a:p>
                    <a:fld id="{C8B70ADC-C630-4258-BAFD-9A743F4CAE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8-4AD7-4CF1-A9AE-C60E0A2F94BD}"/>
                </c:ext>
              </c:extLst>
            </c:dLbl>
            <c:dLbl>
              <c:idx val="1587"/>
              <c:tx>
                <c:rich>
                  <a:bodyPr/>
                  <a:lstStyle/>
                  <a:p>
                    <a:fld id="{C9F46CAC-3C02-4509-90D9-C4C0F97BF6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9-4AD7-4CF1-A9AE-C60E0A2F94BD}"/>
                </c:ext>
              </c:extLst>
            </c:dLbl>
            <c:dLbl>
              <c:idx val="1588"/>
              <c:tx>
                <c:rich>
                  <a:bodyPr/>
                  <a:lstStyle/>
                  <a:p>
                    <a:fld id="{13A235FA-2A3D-4441-A15D-A7B298D46D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A-4AD7-4CF1-A9AE-C60E0A2F94BD}"/>
                </c:ext>
              </c:extLst>
            </c:dLbl>
            <c:dLbl>
              <c:idx val="1589"/>
              <c:tx>
                <c:rich>
                  <a:bodyPr/>
                  <a:lstStyle/>
                  <a:p>
                    <a:fld id="{F99FED54-4AF5-48DF-BE25-B68C31299F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B-4AD7-4CF1-A9AE-C60E0A2F94BD}"/>
                </c:ext>
              </c:extLst>
            </c:dLbl>
            <c:dLbl>
              <c:idx val="1590"/>
              <c:tx>
                <c:rich>
                  <a:bodyPr/>
                  <a:lstStyle/>
                  <a:p>
                    <a:fld id="{4491C016-20F5-48F0-8E7C-F55EFBA812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C-4AD7-4CF1-A9AE-C60E0A2F94BD}"/>
                </c:ext>
              </c:extLst>
            </c:dLbl>
            <c:dLbl>
              <c:idx val="1591"/>
              <c:tx>
                <c:rich>
                  <a:bodyPr/>
                  <a:lstStyle/>
                  <a:p>
                    <a:fld id="{C77A9A72-8FBC-4D5E-8614-43CA3290A6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D-4AD7-4CF1-A9AE-C60E0A2F94BD}"/>
                </c:ext>
              </c:extLst>
            </c:dLbl>
            <c:dLbl>
              <c:idx val="1592"/>
              <c:tx>
                <c:rich>
                  <a:bodyPr/>
                  <a:lstStyle/>
                  <a:p>
                    <a:fld id="{05407772-D61B-401E-9C8A-85CDD85194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E-4AD7-4CF1-A9AE-C60E0A2F94BD}"/>
                </c:ext>
              </c:extLst>
            </c:dLbl>
            <c:dLbl>
              <c:idx val="1593"/>
              <c:tx>
                <c:rich>
                  <a:bodyPr/>
                  <a:lstStyle/>
                  <a:p>
                    <a:fld id="{A8328B5F-D50D-49AC-8D48-FE65457D7F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F-4AD7-4CF1-A9AE-C60E0A2F94BD}"/>
                </c:ext>
              </c:extLst>
            </c:dLbl>
            <c:dLbl>
              <c:idx val="1594"/>
              <c:tx>
                <c:rich>
                  <a:bodyPr/>
                  <a:lstStyle/>
                  <a:p>
                    <a:fld id="{A7251504-99AE-47D1-BBC7-96465637ED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0-4AD7-4CF1-A9AE-C60E0A2F94BD}"/>
                </c:ext>
              </c:extLst>
            </c:dLbl>
            <c:dLbl>
              <c:idx val="1595"/>
              <c:tx>
                <c:rich>
                  <a:bodyPr/>
                  <a:lstStyle/>
                  <a:p>
                    <a:fld id="{226377C3-386E-4099-B438-C0C865AEA7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1-4AD7-4CF1-A9AE-C60E0A2F94BD}"/>
                </c:ext>
              </c:extLst>
            </c:dLbl>
            <c:dLbl>
              <c:idx val="1596"/>
              <c:tx>
                <c:rich>
                  <a:bodyPr/>
                  <a:lstStyle/>
                  <a:p>
                    <a:fld id="{482AB85A-2BF0-4FCB-803C-22B3336608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2-4AD7-4CF1-A9AE-C60E0A2F94BD}"/>
                </c:ext>
              </c:extLst>
            </c:dLbl>
            <c:dLbl>
              <c:idx val="1597"/>
              <c:tx>
                <c:rich>
                  <a:bodyPr/>
                  <a:lstStyle/>
                  <a:p>
                    <a:fld id="{34F4B62C-DF5D-41C5-BE28-C2FB3142C2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3-4AD7-4CF1-A9AE-C60E0A2F94BD}"/>
                </c:ext>
              </c:extLst>
            </c:dLbl>
            <c:dLbl>
              <c:idx val="1598"/>
              <c:tx>
                <c:rich>
                  <a:bodyPr/>
                  <a:lstStyle/>
                  <a:p>
                    <a:fld id="{05DBB031-95EB-439F-897C-C41C0750C1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4-4AD7-4CF1-A9AE-C60E0A2F94BD}"/>
                </c:ext>
              </c:extLst>
            </c:dLbl>
            <c:dLbl>
              <c:idx val="1599"/>
              <c:tx>
                <c:rich>
                  <a:bodyPr/>
                  <a:lstStyle/>
                  <a:p>
                    <a:fld id="{0A88708C-5217-4BAD-B3EC-3E8ED1F818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5-4AD7-4CF1-A9AE-C60E0A2F94BD}"/>
                </c:ext>
              </c:extLst>
            </c:dLbl>
            <c:dLbl>
              <c:idx val="1600"/>
              <c:tx>
                <c:rich>
                  <a:bodyPr/>
                  <a:lstStyle/>
                  <a:p>
                    <a:fld id="{2A1E9C0D-BAC5-49AA-AEA3-C45F8CB12D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6-4AD7-4CF1-A9AE-C60E0A2F94BD}"/>
                </c:ext>
              </c:extLst>
            </c:dLbl>
            <c:dLbl>
              <c:idx val="1601"/>
              <c:tx>
                <c:rich>
                  <a:bodyPr/>
                  <a:lstStyle/>
                  <a:p>
                    <a:fld id="{4DCF9CC6-3ECF-4D08-B78D-1BD71B2CDC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7-4AD7-4CF1-A9AE-C60E0A2F94BD}"/>
                </c:ext>
              </c:extLst>
            </c:dLbl>
            <c:dLbl>
              <c:idx val="1602"/>
              <c:tx>
                <c:rich>
                  <a:bodyPr/>
                  <a:lstStyle/>
                  <a:p>
                    <a:fld id="{7AC81F20-8551-4D65-8E8C-F3394F3F65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8-4AD7-4CF1-A9AE-C60E0A2F94BD}"/>
                </c:ext>
              </c:extLst>
            </c:dLbl>
            <c:dLbl>
              <c:idx val="1603"/>
              <c:tx>
                <c:rich>
                  <a:bodyPr/>
                  <a:lstStyle/>
                  <a:p>
                    <a:fld id="{F61152C1-FEEA-48BD-AD17-1EA16FCECE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9-4AD7-4CF1-A9AE-C60E0A2F94BD}"/>
                </c:ext>
              </c:extLst>
            </c:dLbl>
            <c:dLbl>
              <c:idx val="1604"/>
              <c:tx>
                <c:rich>
                  <a:bodyPr/>
                  <a:lstStyle/>
                  <a:p>
                    <a:fld id="{9268A843-0267-4B0A-9B9D-1A74E728C5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A-4AD7-4CF1-A9AE-C60E0A2F94BD}"/>
                </c:ext>
              </c:extLst>
            </c:dLbl>
            <c:dLbl>
              <c:idx val="1605"/>
              <c:tx>
                <c:rich>
                  <a:bodyPr/>
                  <a:lstStyle/>
                  <a:p>
                    <a:fld id="{9F37567E-8E08-4602-AB0C-3EF54D597B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B-4AD7-4CF1-A9AE-C60E0A2F94BD}"/>
                </c:ext>
              </c:extLst>
            </c:dLbl>
            <c:dLbl>
              <c:idx val="1606"/>
              <c:tx>
                <c:rich>
                  <a:bodyPr/>
                  <a:lstStyle/>
                  <a:p>
                    <a:fld id="{63D63693-5861-4A78-A4CB-FCA1D12FA2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C-4AD7-4CF1-A9AE-C60E0A2F94BD}"/>
                </c:ext>
              </c:extLst>
            </c:dLbl>
            <c:dLbl>
              <c:idx val="1607"/>
              <c:tx>
                <c:rich>
                  <a:bodyPr/>
                  <a:lstStyle/>
                  <a:p>
                    <a:fld id="{6BAF2CD2-435B-44A5-8EBD-1E76184D0D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D-4AD7-4CF1-A9AE-C60E0A2F94BD}"/>
                </c:ext>
              </c:extLst>
            </c:dLbl>
            <c:dLbl>
              <c:idx val="1608"/>
              <c:tx>
                <c:rich>
                  <a:bodyPr/>
                  <a:lstStyle/>
                  <a:p>
                    <a:fld id="{A0779BD8-2AD2-47B0-8686-5D4C843DDE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E-4AD7-4CF1-A9AE-C60E0A2F94BD}"/>
                </c:ext>
              </c:extLst>
            </c:dLbl>
            <c:dLbl>
              <c:idx val="1609"/>
              <c:tx>
                <c:rich>
                  <a:bodyPr/>
                  <a:lstStyle/>
                  <a:p>
                    <a:fld id="{F1F2CF1C-B887-41E3-87F9-2676EBDAF5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F-4AD7-4CF1-A9AE-C60E0A2F94BD}"/>
                </c:ext>
              </c:extLst>
            </c:dLbl>
            <c:dLbl>
              <c:idx val="1610"/>
              <c:tx>
                <c:rich>
                  <a:bodyPr/>
                  <a:lstStyle/>
                  <a:p>
                    <a:fld id="{FE301DF4-28CD-4942-84BC-F076643243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0-4AD7-4CF1-A9AE-C60E0A2F94BD}"/>
                </c:ext>
              </c:extLst>
            </c:dLbl>
            <c:dLbl>
              <c:idx val="1611"/>
              <c:tx>
                <c:rich>
                  <a:bodyPr/>
                  <a:lstStyle/>
                  <a:p>
                    <a:fld id="{CA2D29E7-6ED4-4675-B5CB-A9ACCD24D3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1-4AD7-4CF1-A9AE-C60E0A2F94BD}"/>
                </c:ext>
              </c:extLst>
            </c:dLbl>
            <c:dLbl>
              <c:idx val="1612"/>
              <c:tx>
                <c:rich>
                  <a:bodyPr/>
                  <a:lstStyle/>
                  <a:p>
                    <a:fld id="{0DA0C53A-1FB9-46CC-B32A-D144495ACB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2-4AD7-4CF1-A9AE-C60E0A2F94BD}"/>
                </c:ext>
              </c:extLst>
            </c:dLbl>
            <c:dLbl>
              <c:idx val="1613"/>
              <c:tx>
                <c:rich>
                  <a:bodyPr/>
                  <a:lstStyle/>
                  <a:p>
                    <a:fld id="{A2113DD9-5F88-44F1-97B2-9B485FB698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3-4AD7-4CF1-A9AE-C60E0A2F94BD}"/>
                </c:ext>
              </c:extLst>
            </c:dLbl>
            <c:dLbl>
              <c:idx val="1614"/>
              <c:tx>
                <c:rich>
                  <a:bodyPr/>
                  <a:lstStyle/>
                  <a:p>
                    <a:fld id="{AA7677BB-E9FB-41CF-B66D-0F11F2A3F5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4-4AD7-4CF1-A9AE-C60E0A2F94BD}"/>
                </c:ext>
              </c:extLst>
            </c:dLbl>
            <c:dLbl>
              <c:idx val="1615"/>
              <c:tx>
                <c:rich>
                  <a:bodyPr/>
                  <a:lstStyle/>
                  <a:p>
                    <a:fld id="{D6FEFF8A-79C2-41ED-9B4C-0F7DC322D8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5-4AD7-4CF1-A9AE-C60E0A2F94BD}"/>
                </c:ext>
              </c:extLst>
            </c:dLbl>
            <c:dLbl>
              <c:idx val="1616"/>
              <c:tx>
                <c:rich>
                  <a:bodyPr/>
                  <a:lstStyle/>
                  <a:p>
                    <a:fld id="{6FD6E48C-BEBC-4857-8B0D-AA60D42259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6-4AD7-4CF1-A9AE-C60E0A2F94BD}"/>
                </c:ext>
              </c:extLst>
            </c:dLbl>
            <c:dLbl>
              <c:idx val="1617"/>
              <c:tx>
                <c:rich>
                  <a:bodyPr/>
                  <a:lstStyle/>
                  <a:p>
                    <a:fld id="{ACAD5212-94E9-4457-BE8B-E36E414E56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7-4AD7-4CF1-A9AE-C60E0A2F94BD}"/>
                </c:ext>
              </c:extLst>
            </c:dLbl>
            <c:dLbl>
              <c:idx val="1618"/>
              <c:tx>
                <c:rich>
                  <a:bodyPr/>
                  <a:lstStyle/>
                  <a:p>
                    <a:fld id="{4FBC4044-1BD0-4D34-A712-3620ADA270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8-4AD7-4CF1-A9AE-C60E0A2F94BD}"/>
                </c:ext>
              </c:extLst>
            </c:dLbl>
            <c:dLbl>
              <c:idx val="1619"/>
              <c:tx>
                <c:rich>
                  <a:bodyPr/>
                  <a:lstStyle/>
                  <a:p>
                    <a:fld id="{D46B51E1-9B98-4688-9782-12CB226F84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9-4AD7-4CF1-A9AE-C60E0A2F94BD}"/>
                </c:ext>
              </c:extLst>
            </c:dLbl>
            <c:dLbl>
              <c:idx val="1620"/>
              <c:tx>
                <c:rich>
                  <a:bodyPr/>
                  <a:lstStyle/>
                  <a:p>
                    <a:fld id="{02040B73-E8B8-4748-9F3C-28221C5EFE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A-4AD7-4CF1-A9AE-C60E0A2F94BD}"/>
                </c:ext>
              </c:extLst>
            </c:dLbl>
            <c:dLbl>
              <c:idx val="1621"/>
              <c:tx>
                <c:rich>
                  <a:bodyPr/>
                  <a:lstStyle/>
                  <a:p>
                    <a:fld id="{EA35B2D4-80AA-4636-A133-8557BD15EC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B-4AD7-4CF1-A9AE-C60E0A2F94BD}"/>
                </c:ext>
              </c:extLst>
            </c:dLbl>
            <c:dLbl>
              <c:idx val="1622"/>
              <c:tx>
                <c:rich>
                  <a:bodyPr/>
                  <a:lstStyle/>
                  <a:p>
                    <a:fld id="{D21E8B91-A4EB-464D-B813-0E0B0F9D1D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C-4AD7-4CF1-A9AE-C60E0A2F94BD}"/>
                </c:ext>
              </c:extLst>
            </c:dLbl>
            <c:dLbl>
              <c:idx val="1623"/>
              <c:tx>
                <c:rich>
                  <a:bodyPr/>
                  <a:lstStyle/>
                  <a:p>
                    <a:fld id="{9C1CAD1E-1029-4C28-B96C-4D3D2BB326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D-4AD7-4CF1-A9AE-C60E0A2F94BD}"/>
                </c:ext>
              </c:extLst>
            </c:dLbl>
            <c:dLbl>
              <c:idx val="1624"/>
              <c:tx>
                <c:rich>
                  <a:bodyPr/>
                  <a:lstStyle/>
                  <a:p>
                    <a:fld id="{9231C826-27B4-4B74-9A05-CE5593E336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E-4AD7-4CF1-A9AE-C60E0A2F94BD}"/>
                </c:ext>
              </c:extLst>
            </c:dLbl>
            <c:dLbl>
              <c:idx val="1625"/>
              <c:tx>
                <c:rich>
                  <a:bodyPr/>
                  <a:lstStyle/>
                  <a:p>
                    <a:fld id="{C58A61BC-15F7-4F30-8952-7138A8487C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F-4AD7-4CF1-A9AE-C60E0A2F94BD}"/>
                </c:ext>
              </c:extLst>
            </c:dLbl>
            <c:dLbl>
              <c:idx val="1626"/>
              <c:tx>
                <c:rich>
                  <a:bodyPr/>
                  <a:lstStyle/>
                  <a:p>
                    <a:fld id="{D1153156-4CA9-4535-8925-1148D45AC9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0-4AD7-4CF1-A9AE-C60E0A2F94BD}"/>
                </c:ext>
              </c:extLst>
            </c:dLbl>
            <c:dLbl>
              <c:idx val="1627"/>
              <c:tx>
                <c:rich>
                  <a:bodyPr/>
                  <a:lstStyle/>
                  <a:p>
                    <a:fld id="{A812EE52-F912-4731-B181-A416017FF1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1-4AD7-4CF1-A9AE-C60E0A2F94BD}"/>
                </c:ext>
              </c:extLst>
            </c:dLbl>
            <c:dLbl>
              <c:idx val="1628"/>
              <c:tx>
                <c:rich>
                  <a:bodyPr/>
                  <a:lstStyle/>
                  <a:p>
                    <a:fld id="{BF068B65-F7C1-4871-BA35-9DB82F0B4C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2-4AD7-4CF1-A9AE-C60E0A2F94BD}"/>
                </c:ext>
              </c:extLst>
            </c:dLbl>
            <c:dLbl>
              <c:idx val="1629"/>
              <c:tx>
                <c:rich>
                  <a:bodyPr/>
                  <a:lstStyle/>
                  <a:p>
                    <a:fld id="{DB0AAD73-3F03-4E3D-8BB7-D6B9C939C1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3-4AD7-4CF1-A9AE-C60E0A2F94BD}"/>
                </c:ext>
              </c:extLst>
            </c:dLbl>
            <c:dLbl>
              <c:idx val="1630"/>
              <c:tx>
                <c:rich>
                  <a:bodyPr/>
                  <a:lstStyle/>
                  <a:p>
                    <a:fld id="{C2018CB7-0E03-4E03-90C1-241792233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4-4AD7-4CF1-A9AE-C60E0A2F94BD}"/>
                </c:ext>
              </c:extLst>
            </c:dLbl>
            <c:dLbl>
              <c:idx val="1631"/>
              <c:tx>
                <c:rich>
                  <a:bodyPr/>
                  <a:lstStyle/>
                  <a:p>
                    <a:fld id="{79B83181-762F-44DD-8771-FC06996433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5-4AD7-4CF1-A9AE-C60E0A2F94BD}"/>
                </c:ext>
              </c:extLst>
            </c:dLbl>
            <c:dLbl>
              <c:idx val="1632"/>
              <c:tx>
                <c:rich>
                  <a:bodyPr/>
                  <a:lstStyle/>
                  <a:p>
                    <a:fld id="{82E53050-F23D-41E8-9B43-0914242098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6-4AD7-4CF1-A9AE-C60E0A2F94BD}"/>
                </c:ext>
              </c:extLst>
            </c:dLbl>
            <c:dLbl>
              <c:idx val="1633"/>
              <c:tx>
                <c:rich>
                  <a:bodyPr/>
                  <a:lstStyle/>
                  <a:p>
                    <a:fld id="{F92DAC02-6F5E-4DD9-A7FC-D0265F37D2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7-4AD7-4CF1-A9AE-C60E0A2F94BD}"/>
                </c:ext>
              </c:extLst>
            </c:dLbl>
            <c:dLbl>
              <c:idx val="1634"/>
              <c:tx>
                <c:rich>
                  <a:bodyPr/>
                  <a:lstStyle/>
                  <a:p>
                    <a:fld id="{43CD5793-4AB2-4E8A-AEF1-2F9020103D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8-4AD7-4CF1-A9AE-C60E0A2F94BD}"/>
                </c:ext>
              </c:extLst>
            </c:dLbl>
            <c:dLbl>
              <c:idx val="1635"/>
              <c:tx>
                <c:rich>
                  <a:bodyPr/>
                  <a:lstStyle/>
                  <a:p>
                    <a:fld id="{2709E58D-C8CA-4A63-A850-F6E9CD2952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9-4AD7-4CF1-A9AE-C60E0A2F94BD}"/>
                </c:ext>
              </c:extLst>
            </c:dLbl>
            <c:dLbl>
              <c:idx val="1636"/>
              <c:tx>
                <c:rich>
                  <a:bodyPr/>
                  <a:lstStyle/>
                  <a:p>
                    <a:fld id="{51EEC15D-BE98-4048-9449-DC2D5A151B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A-4AD7-4CF1-A9AE-C60E0A2F94BD}"/>
                </c:ext>
              </c:extLst>
            </c:dLbl>
            <c:dLbl>
              <c:idx val="1637"/>
              <c:tx>
                <c:rich>
                  <a:bodyPr/>
                  <a:lstStyle/>
                  <a:p>
                    <a:fld id="{9B3696AF-C6A3-4253-9EB5-8D4C38975D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B-4AD7-4CF1-A9AE-C60E0A2F94BD}"/>
                </c:ext>
              </c:extLst>
            </c:dLbl>
            <c:dLbl>
              <c:idx val="1638"/>
              <c:tx>
                <c:rich>
                  <a:bodyPr/>
                  <a:lstStyle/>
                  <a:p>
                    <a:fld id="{E788905B-53A4-426C-B917-EACC0F552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C-4AD7-4CF1-A9AE-C60E0A2F94BD}"/>
                </c:ext>
              </c:extLst>
            </c:dLbl>
            <c:dLbl>
              <c:idx val="1639"/>
              <c:tx>
                <c:rich>
                  <a:bodyPr/>
                  <a:lstStyle/>
                  <a:p>
                    <a:fld id="{BFCA4707-DE49-4E09-B1C3-3B7A83A99C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D-4AD7-4CF1-A9AE-C60E0A2F94BD}"/>
                </c:ext>
              </c:extLst>
            </c:dLbl>
            <c:dLbl>
              <c:idx val="1640"/>
              <c:tx>
                <c:rich>
                  <a:bodyPr/>
                  <a:lstStyle/>
                  <a:p>
                    <a:fld id="{45CE5FD6-35BB-4296-9360-86E89D86F8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E-4AD7-4CF1-A9AE-C60E0A2F94BD}"/>
                </c:ext>
              </c:extLst>
            </c:dLbl>
            <c:dLbl>
              <c:idx val="1641"/>
              <c:tx>
                <c:rich>
                  <a:bodyPr/>
                  <a:lstStyle/>
                  <a:p>
                    <a:fld id="{22F98977-260E-4D2B-8CFC-DB81624BD0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F-4AD7-4CF1-A9AE-C60E0A2F94BD}"/>
                </c:ext>
              </c:extLst>
            </c:dLbl>
            <c:dLbl>
              <c:idx val="1642"/>
              <c:tx>
                <c:rich>
                  <a:bodyPr/>
                  <a:lstStyle/>
                  <a:p>
                    <a:fld id="{3147D2E5-99A6-4AF5-97AA-396D3F488A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0-4AD7-4CF1-A9AE-C60E0A2F94BD}"/>
                </c:ext>
              </c:extLst>
            </c:dLbl>
            <c:dLbl>
              <c:idx val="1643"/>
              <c:tx>
                <c:rich>
                  <a:bodyPr/>
                  <a:lstStyle/>
                  <a:p>
                    <a:fld id="{B71AF6D5-EBC6-45ED-BA3C-ACBCEB7CA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1-4AD7-4CF1-A9AE-C60E0A2F94BD}"/>
                </c:ext>
              </c:extLst>
            </c:dLbl>
            <c:dLbl>
              <c:idx val="1644"/>
              <c:tx>
                <c:rich>
                  <a:bodyPr/>
                  <a:lstStyle/>
                  <a:p>
                    <a:fld id="{75856757-BC4F-4684-8D22-0A92545DC2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2-4AD7-4CF1-A9AE-C60E0A2F94BD}"/>
                </c:ext>
              </c:extLst>
            </c:dLbl>
            <c:dLbl>
              <c:idx val="1645"/>
              <c:tx>
                <c:rich>
                  <a:bodyPr/>
                  <a:lstStyle/>
                  <a:p>
                    <a:fld id="{D6A7E29E-76DF-491F-A61B-47DFA3A4D2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3-4AD7-4CF1-A9AE-C60E0A2F94BD}"/>
                </c:ext>
              </c:extLst>
            </c:dLbl>
            <c:dLbl>
              <c:idx val="1646"/>
              <c:tx>
                <c:rich>
                  <a:bodyPr/>
                  <a:lstStyle/>
                  <a:p>
                    <a:fld id="{263E824E-FD2C-42B1-850F-4E615D1764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4-4AD7-4CF1-A9AE-C60E0A2F94BD}"/>
                </c:ext>
              </c:extLst>
            </c:dLbl>
            <c:dLbl>
              <c:idx val="1647"/>
              <c:tx>
                <c:rich>
                  <a:bodyPr/>
                  <a:lstStyle/>
                  <a:p>
                    <a:fld id="{07A8F7A3-61CB-4106-88AF-AF80F8FC7F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5-4AD7-4CF1-A9AE-C60E0A2F94BD}"/>
                </c:ext>
              </c:extLst>
            </c:dLbl>
            <c:dLbl>
              <c:idx val="1648"/>
              <c:tx>
                <c:rich>
                  <a:bodyPr/>
                  <a:lstStyle/>
                  <a:p>
                    <a:fld id="{7961A626-F2DB-40E9-8085-7EAC72A157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6-4AD7-4CF1-A9AE-C60E0A2F94BD}"/>
                </c:ext>
              </c:extLst>
            </c:dLbl>
            <c:dLbl>
              <c:idx val="1649"/>
              <c:tx>
                <c:rich>
                  <a:bodyPr/>
                  <a:lstStyle/>
                  <a:p>
                    <a:fld id="{9ED55EBE-1F75-4D84-BE66-A5840D9076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7-4AD7-4CF1-A9AE-C60E0A2F94BD}"/>
                </c:ext>
              </c:extLst>
            </c:dLbl>
            <c:dLbl>
              <c:idx val="1650"/>
              <c:tx>
                <c:rich>
                  <a:bodyPr/>
                  <a:lstStyle/>
                  <a:p>
                    <a:fld id="{C7B089E4-4BBA-403E-A32F-3FE2563907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8-4AD7-4CF1-A9AE-C60E0A2F94BD}"/>
                </c:ext>
              </c:extLst>
            </c:dLbl>
            <c:dLbl>
              <c:idx val="1651"/>
              <c:tx>
                <c:rich>
                  <a:bodyPr/>
                  <a:lstStyle/>
                  <a:p>
                    <a:fld id="{4715333C-FBEE-4A75-9694-E1A859ACD7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9-4AD7-4CF1-A9AE-C60E0A2F94BD}"/>
                </c:ext>
              </c:extLst>
            </c:dLbl>
            <c:dLbl>
              <c:idx val="1652"/>
              <c:tx>
                <c:rich>
                  <a:bodyPr/>
                  <a:lstStyle/>
                  <a:p>
                    <a:fld id="{C833CAB7-51F6-4D04-84D1-05E8BD809E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A-4AD7-4CF1-A9AE-C60E0A2F94BD}"/>
                </c:ext>
              </c:extLst>
            </c:dLbl>
            <c:dLbl>
              <c:idx val="1653"/>
              <c:tx>
                <c:rich>
                  <a:bodyPr/>
                  <a:lstStyle/>
                  <a:p>
                    <a:fld id="{873637BB-A73C-428A-9F9A-1DA51310D0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B-4AD7-4CF1-A9AE-C60E0A2F94BD}"/>
                </c:ext>
              </c:extLst>
            </c:dLbl>
            <c:dLbl>
              <c:idx val="1654"/>
              <c:tx>
                <c:rich>
                  <a:bodyPr/>
                  <a:lstStyle/>
                  <a:p>
                    <a:fld id="{22F0BA12-7D18-4A19-AB84-45007E78E3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C-4AD7-4CF1-A9AE-C60E0A2F94BD}"/>
                </c:ext>
              </c:extLst>
            </c:dLbl>
            <c:dLbl>
              <c:idx val="1655"/>
              <c:tx>
                <c:rich>
                  <a:bodyPr/>
                  <a:lstStyle/>
                  <a:p>
                    <a:fld id="{16014DF0-5F9C-4C93-8CE4-68BD3F55FD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D-4AD7-4CF1-A9AE-C60E0A2F94BD}"/>
                </c:ext>
              </c:extLst>
            </c:dLbl>
            <c:dLbl>
              <c:idx val="1656"/>
              <c:tx>
                <c:rich>
                  <a:bodyPr/>
                  <a:lstStyle/>
                  <a:p>
                    <a:fld id="{50443161-B9F1-417D-A033-0DAFCD2D36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E-4AD7-4CF1-A9AE-C60E0A2F94BD}"/>
                </c:ext>
              </c:extLst>
            </c:dLbl>
            <c:dLbl>
              <c:idx val="1657"/>
              <c:tx>
                <c:rich>
                  <a:bodyPr/>
                  <a:lstStyle/>
                  <a:p>
                    <a:fld id="{E226E789-5BDF-42FB-A66F-DBCDBF61D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F-4AD7-4CF1-A9AE-C60E0A2F94BD}"/>
                </c:ext>
              </c:extLst>
            </c:dLbl>
            <c:dLbl>
              <c:idx val="1658"/>
              <c:tx>
                <c:rich>
                  <a:bodyPr/>
                  <a:lstStyle/>
                  <a:p>
                    <a:fld id="{46B2C599-5AEE-41BB-8130-EC5B5DAA3F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0-4AD7-4CF1-A9AE-C60E0A2F94BD}"/>
                </c:ext>
              </c:extLst>
            </c:dLbl>
            <c:dLbl>
              <c:idx val="1659"/>
              <c:tx>
                <c:rich>
                  <a:bodyPr/>
                  <a:lstStyle/>
                  <a:p>
                    <a:fld id="{3BEB5677-DF33-455F-9F4C-39827ABFDC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1-4AD7-4CF1-A9AE-C60E0A2F94BD}"/>
                </c:ext>
              </c:extLst>
            </c:dLbl>
            <c:dLbl>
              <c:idx val="1660"/>
              <c:tx>
                <c:rich>
                  <a:bodyPr/>
                  <a:lstStyle/>
                  <a:p>
                    <a:fld id="{5D4A8929-8717-4D1F-9919-1320CEB5E8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2-4AD7-4CF1-A9AE-C60E0A2F94BD}"/>
                </c:ext>
              </c:extLst>
            </c:dLbl>
            <c:dLbl>
              <c:idx val="1661"/>
              <c:tx>
                <c:rich>
                  <a:bodyPr/>
                  <a:lstStyle/>
                  <a:p>
                    <a:fld id="{71452C5E-8AAD-48B9-AE35-B8CF945C8D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3-4AD7-4CF1-A9AE-C60E0A2F94BD}"/>
                </c:ext>
              </c:extLst>
            </c:dLbl>
            <c:dLbl>
              <c:idx val="1662"/>
              <c:tx>
                <c:rich>
                  <a:bodyPr/>
                  <a:lstStyle/>
                  <a:p>
                    <a:fld id="{A0E195D3-A2B2-4178-9218-89E9511CE3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4-4AD7-4CF1-A9AE-C60E0A2F94BD}"/>
                </c:ext>
              </c:extLst>
            </c:dLbl>
            <c:dLbl>
              <c:idx val="1663"/>
              <c:tx>
                <c:rich>
                  <a:bodyPr/>
                  <a:lstStyle/>
                  <a:p>
                    <a:fld id="{AB692522-31DB-4470-A309-C37FBBB0F5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5-4AD7-4CF1-A9AE-C60E0A2F94BD}"/>
                </c:ext>
              </c:extLst>
            </c:dLbl>
            <c:dLbl>
              <c:idx val="1664"/>
              <c:tx>
                <c:rich>
                  <a:bodyPr/>
                  <a:lstStyle/>
                  <a:p>
                    <a:fld id="{402E3937-D9F4-4128-A7D2-95034001D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6-4AD7-4CF1-A9AE-C60E0A2F94BD}"/>
                </c:ext>
              </c:extLst>
            </c:dLbl>
            <c:dLbl>
              <c:idx val="1665"/>
              <c:tx>
                <c:rich>
                  <a:bodyPr/>
                  <a:lstStyle/>
                  <a:p>
                    <a:fld id="{89D9972B-2859-40EA-BED6-6C3EEC5138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7-4AD7-4CF1-A9AE-C60E0A2F94BD}"/>
                </c:ext>
              </c:extLst>
            </c:dLbl>
            <c:dLbl>
              <c:idx val="1666"/>
              <c:tx>
                <c:rich>
                  <a:bodyPr/>
                  <a:lstStyle/>
                  <a:p>
                    <a:fld id="{6DEC14DC-6422-4B1D-B298-62EC90C1BF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8-4AD7-4CF1-A9AE-C60E0A2F94BD}"/>
                </c:ext>
              </c:extLst>
            </c:dLbl>
            <c:dLbl>
              <c:idx val="1667"/>
              <c:tx>
                <c:rich>
                  <a:bodyPr/>
                  <a:lstStyle/>
                  <a:p>
                    <a:fld id="{743E0FED-8CC4-4C19-A089-03485A1A13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9-4AD7-4CF1-A9AE-C60E0A2F94BD}"/>
                </c:ext>
              </c:extLst>
            </c:dLbl>
            <c:dLbl>
              <c:idx val="1668"/>
              <c:tx>
                <c:rich>
                  <a:bodyPr/>
                  <a:lstStyle/>
                  <a:p>
                    <a:fld id="{F38A1E59-F9D5-42FC-8C6F-6278C420A7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A-4AD7-4CF1-A9AE-C60E0A2F94BD}"/>
                </c:ext>
              </c:extLst>
            </c:dLbl>
            <c:dLbl>
              <c:idx val="1669"/>
              <c:tx>
                <c:rich>
                  <a:bodyPr/>
                  <a:lstStyle/>
                  <a:p>
                    <a:fld id="{E3ADDB14-4139-44EA-A7D1-C6F7A9C679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B-4AD7-4CF1-A9AE-C60E0A2F94BD}"/>
                </c:ext>
              </c:extLst>
            </c:dLbl>
            <c:dLbl>
              <c:idx val="1670"/>
              <c:tx>
                <c:rich>
                  <a:bodyPr/>
                  <a:lstStyle/>
                  <a:p>
                    <a:fld id="{64C411EF-158E-4CBD-B636-024A7A0DD6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C-4AD7-4CF1-A9AE-C60E0A2F94BD}"/>
                </c:ext>
              </c:extLst>
            </c:dLbl>
            <c:dLbl>
              <c:idx val="1671"/>
              <c:tx>
                <c:rich>
                  <a:bodyPr/>
                  <a:lstStyle/>
                  <a:p>
                    <a:fld id="{4CB4FE47-46C8-4B3A-BF6A-DEA3C25D66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D-4AD7-4CF1-A9AE-C60E0A2F94BD}"/>
                </c:ext>
              </c:extLst>
            </c:dLbl>
            <c:dLbl>
              <c:idx val="1672"/>
              <c:tx>
                <c:rich>
                  <a:bodyPr/>
                  <a:lstStyle/>
                  <a:p>
                    <a:fld id="{C498F2BC-7AF1-44EF-B5AD-B38DF19076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E-4AD7-4CF1-A9AE-C60E0A2F94BD}"/>
                </c:ext>
              </c:extLst>
            </c:dLbl>
            <c:dLbl>
              <c:idx val="1673"/>
              <c:tx>
                <c:rich>
                  <a:bodyPr/>
                  <a:lstStyle/>
                  <a:p>
                    <a:fld id="{CB496BE9-DD82-4A9E-B969-FE92954A42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F-4AD7-4CF1-A9AE-C60E0A2F94BD}"/>
                </c:ext>
              </c:extLst>
            </c:dLbl>
            <c:dLbl>
              <c:idx val="1674"/>
              <c:tx>
                <c:rich>
                  <a:bodyPr/>
                  <a:lstStyle/>
                  <a:p>
                    <a:fld id="{990D3C58-2B04-4321-AAF7-C1A758B03F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0-4AD7-4CF1-A9AE-C60E0A2F94BD}"/>
                </c:ext>
              </c:extLst>
            </c:dLbl>
            <c:dLbl>
              <c:idx val="1675"/>
              <c:tx>
                <c:rich>
                  <a:bodyPr/>
                  <a:lstStyle/>
                  <a:p>
                    <a:fld id="{F3EA481F-30FD-4DE5-AEC6-5815D12480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1-4AD7-4CF1-A9AE-C60E0A2F94BD}"/>
                </c:ext>
              </c:extLst>
            </c:dLbl>
            <c:dLbl>
              <c:idx val="1676"/>
              <c:tx>
                <c:rich>
                  <a:bodyPr/>
                  <a:lstStyle/>
                  <a:p>
                    <a:fld id="{10E28EA7-A621-4AF9-BD19-5872528120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2-4AD7-4CF1-A9AE-C60E0A2F94BD}"/>
                </c:ext>
              </c:extLst>
            </c:dLbl>
            <c:dLbl>
              <c:idx val="1677"/>
              <c:tx>
                <c:rich>
                  <a:bodyPr/>
                  <a:lstStyle/>
                  <a:p>
                    <a:fld id="{C48AC563-098A-4D24-880E-97A49A9A11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3-4AD7-4CF1-A9AE-C60E0A2F94BD}"/>
                </c:ext>
              </c:extLst>
            </c:dLbl>
            <c:dLbl>
              <c:idx val="1678"/>
              <c:tx>
                <c:rich>
                  <a:bodyPr/>
                  <a:lstStyle/>
                  <a:p>
                    <a:fld id="{14B8A134-AF65-4583-8979-C44A424C7A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4-4AD7-4CF1-A9AE-C60E0A2F94BD}"/>
                </c:ext>
              </c:extLst>
            </c:dLbl>
            <c:dLbl>
              <c:idx val="1679"/>
              <c:tx>
                <c:rich>
                  <a:bodyPr/>
                  <a:lstStyle/>
                  <a:p>
                    <a:fld id="{A4223C4A-EE55-4590-9D53-944439C4B8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5-4AD7-4CF1-A9AE-C60E0A2F94BD}"/>
                </c:ext>
              </c:extLst>
            </c:dLbl>
            <c:dLbl>
              <c:idx val="1680"/>
              <c:tx>
                <c:rich>
                  <a:bodyPr/>
                  <a:lstStyle/>
                  <a:p>
                    <a:fld id="{09013F45-C905-44DE-B29D-51868DCB49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6-4AD7-4CF1-A9AE-C60E0A2F94BD}"/>
                </c:ext>
              </c:extLst>
            </c:dLbl>
            <c:dLbl>
              <c:idx val="1681"/>
              <c:tx>
                <c:rich>
                  <a:bodyPr/>
                  <a:lstStyle/>
                  <a:p>
                    <a:fld id="{2BC334FC-9D32-4B00-868F-831DFFB651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7-4AD7-4CF1-A9AE-C60E0A2F94BD}"/>
                </c:ext>
              </c:extLst>
            </c:dLbl>
            <c:dLbl>
              <c:idx val="1682"/>
              <c:tx>
                <c:rich>
                  <a:bodyPr/>
                  <a:lstStyle/>
                  <a:p>
                    <a:fld id="{472FB1A4-F973-4303-AAA7-6145245847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8-4AD7-4CF1-A9AE-C60E0A2F94BD}"/>
                </c:ext>
              </c:extLst>
            </c:dLbl>
            <c:dLbl>
              <c:idx val="1683"/>
              <c:tx>
                <c:rich>
                  <a:bodyPr/>
                  <a:lstStyle/>
                  <a:p>
                    <a:fld id="{9EF609FC-4F2B-4D70-BC69-E93C36CC4C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9-4AD7-4CF1-A9AE-C60E0A2F94BD}"/>
                </c:ext>
              </c:extLst>
            </c:dLbl>
            <c:dLbl>
              <c:idx val="1684"/>
              <c:tx>
                <c:rich>
                  <a:bodyPr/>
                  <a:lstStyle/>
                  <a:p>
                    <a:fld id="{67A89014-B474-4DC8-B283-6F71424D69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A-4AD7-4CF1-A9AE-C60E0A2F94BD}"/>
                </c:ext>
              </c:extLst>
            </c:dLbl>
            <c:dLbl>
              <c:idx val="1685"/>
              <c:tx>
                <c:rich>
                  <a:bodyPr/>
                  <a:lstStyle/>
                  <a:p>
                    <a:fld id="{F1CA6967-C241-42D0-9A64-D850026DB0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B-4AD7-4CF1-A9AE-C60E0A2F94BD}"/>
                </c:ext>
              </c:extLst>
            </c:dLbl>
            <c:dLbl>
              <c:idx val="1686"/>
              <c:tx>
                <c:rich>
                  <a:bodyPr/>
                  <a:lstStyle/>
                  <a:p>
                    <a:fld id="{705700A0-5C39-4D54-9A6D-9D2AC04F5D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C-4AD7-4CF1-A9AE-C60E0A2F94BD}"/>
                </c:ext>
              </c:extLst>
            </c:dLbl>
            <c:dLbl>
              <c:idx val="1687"/>
              <c:tx>
                <c:rich>
                  <a:bodyPr/>
                  <a:lstStyle/>
                  <a:p>
                    <a:fld id="{E57D74EF-BED3-4D6B-8ADA-35D323742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D-4AD7-4CF1-A9AE-C60E0A2F94BD}"/>
                </c:ext>
              </c:extLst>
            </c:dLbl>
            <c:dLbl>
              <c:idx val="1688"/>
              <c:tx>
                <c:rich>
                  <a:bodyPr/>
                  <a:lstStyle/>
                  <a:p>
                    <a:fld id="{E836BDB6-D85C-4713-8651-0BAFBAEF7C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E-4AD7-4CF1-A9AE-C60E0A2F94BD}"/>
                </c:ext>
              </c:extLst>
            </c:dLbl>
            <c:dLbl>
              <c:idx val="1689"/>
              <c:tx>
                <c:rich>
                  <a:bodyPr/>
                  <a:lstStyle/>
                  <a:p>
                    <a:fld id="{3D46708F-22C8-413B-90CC-0E660A0D7E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F-4AD7-4CF1-A9AE-C60E0A2F94BD}"/>
                </c:ext>
              </c:extLst>
            </c:dLbl>
            <c:dLbl>
              <c:idx val="1690"/>
              <c:tx>
                <c:rich>
                  <a:bodyPr/>
                  <a:lstStyle/>
                  <a:p>
                    <a:fld id="{4C9AF249-EF3F-4DCB-9E6B-3EE6800A06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0-4AD7-4CF1-A9AE-C60E0A2F94BD}"/>
                </c:ext>
              </c:extLst>
            </c:dLbl>
            <c:dLbl>
              <c:idx val="1691"/>
              <c:tx>
                <c:rich>
                  <a:bodyPr/>
                  <a:lstStyle/>
                  <a:p>
                    <a:fld id="{2E5F35CF-3C56-4277-A034-BE43945630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1-4AD7-4CF1-A9AE-C60E0A2F94BD}"/>
                </c:ext>
              </c:extLst>
            </c:dLbl>
            <c:dLbl>
              <c:idx val="1692"/>
              <c:tx>
                <c:rich>
                  <a:bodyPr/>
                  <a:lstStyle/>
                  <a:p>
                    <a:fld id="{8DB1AFF8-D6DC-4693-AD52-6A5477A413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2-4AD7-4CF1-A9AE-C60E0A2F94BD}"/>
                </c:ext>
              </c:extLst>
            </c:dLbl>
            <c:dLbl>
              <c:idx val="1693"/>
              <c:tx>
                <c:rich>
                  <a:bodyPr/>
                  <a:lstStyle/>
                  <a:p>
                    <a:fld id="{82ABFF17-5F5F-4AC8-A198-8BB933EF11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3-4AD7-4CF1-A9AE-C60E0A2F94BD}"/>
                </c:ext>
              </c:extLst>
            </c:dLbl>
            <c:dLbl>
              <c:idx val="1694"/>
              <c:tx>
                <c:rich>
                  <a:bodyPr/>
                  <a:lstStyle/>
                  <a:p>
                    <a:fld id="{84EEA10A-67A8-4C51-83FC-E2FB4B942E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4-4AD7-4CF1-A9AE-C60E0A2F94BD}"/>
                </c:ext>
              </c:extLst>
            </c:dLbl>
            <c:dLbl>
              <c:idx val="1695"/>
              <c:tx>
                <c:rich>
                  <a:bodyPr/>
                  <a:lstStyle/>
                  <a:p>
                    <a:fld id="{634C9174-1671-4E8F-A82F-A252ABB83D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5-4AD7-4CF1-A9AE-C60E0A2F94BD}"/>
                </c:ext>
              </c:extLst>
            </c:dLbl>
            <c:dLbl>
              <c:idx val="1696"/>
              <c:tx>
                <c:rich>
                  <a:bodyPr/>
                  <a:lstStyle/>
                  <a:p>
                    <a:fld id="{CACFEE02-B679-41D5-B6BB-0800AA60EF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6-4AD7-4CF1-A9AE-C60E0A2F94BD}"/>
                </c:ext>
              </c:extLst>
            </c:dLbl>
            <c:dLbl>
              <c:idx val="1697"/>
              <c:tx>
                <c:rich>
                  <a:bodyPr/>
                  <a:lstStyle/>
                  <a:p>
                    <a:fld id="{D1922156-52F6-4808-81F5-41C2347A8C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7-4AD7-4CF1-A9AE-C60E0A2F94BD}"/>
                </c:ext>
              </c:extLst>
            </c:dLbl>
            <c:dLbl>
              <c:idx val="1698"/>
              <c:tx>
                <c:rich>
                  <a:bodyPr/>
                  <a:lstStyle/>
                  <a:p>
                    <a:fld id="{BEBC28C0-5C4C-4424-809E-4F731BDA82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8-4AD7-4CF1-A9AE-C60E0A2F94BD}"/>
                </c:ext>
              </c:extLst>
            </c:dLbl>
            <c:dLbl>
              <c:idx val="1699"/>
              <c:tx>
                <c:rich>
                  <a:bodyPr/>
                  <a:lstStyle/>
                  <a:p>
                    <a:fld id="{EAE7B221-9A53-45D3-BD52-84B2B40C00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9-4AD7-4CF1-A9AE-C60E0A2F94BD}"/>
                </c:ext>
              </c:extLst>
            </c:dLbl>
            <c:dLbl>
              <c:idx val="1700"/>
              <c:tx>
                <c:rich>
                  <a:bodyPr/>
                  <a:lstStyle/>
                  <a:p>
                    <a:fld id="{C91DA358-C424-44FE-A13F-985A10C28A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A-4AD7-4CF1-A9AE-C60E0A2F94BD}"/>
                </c:ext>
              </c:extLst>
            </c:dLbl>
            <c:dLbl>
              <c:idx val="1701"/>
              <c:tx>
                <c:rich>
                  <a:bodyPr/>
                  <a:lstStyle/>
                  <a:p>
                    <a:fld id="{CD77D41D-068D-483B-8B3E-6A70135E5E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B-4AD7-4CF1-A9AE-C60E0A2F94BD}"/>
                </c:ext>
              </c:extLst>
            </c:dLbl>
            <c:dLbl>
              <c:idx val="1702"/>
              <c:tx>
                <c:rich>
                  <a:bodyPr/>
                  <a:lstStyle/>
                  <a:p>
                    <a:fld id="{30E06937-4D24-44E9-A855-AFB7781B5D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C-4AD7-4CF1-A9AE-C60E0A2F94BD}"/>
                </c:ext>
              </c:extLst>
            </c:dLbl>
            <c:dLbl>
              <c:idx val="1703"/>
              <c:tx>
                <c:rich>
                  <a:bodyPr/>
                  <a:lstStyle/>
                  <a:p>
                    <a:fld id="{10428534-D594-4F8D-A26E-C0B9E7924F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D-4AD7-4CF1-A9AE-C60E0A2F94BD}"/>
                </c:ext>
              </c:extLst>
            </c:dLbl>
            <c:dLbl>
              <c:idx val="1704"/>
              <c:tx>
                <c:rich>
                  <a:bodyPr/>
                  <a:lstStyle/>
                  <a:p>
                    <a:fld id="{3BEDF0D5-D677-4799-861E-E33B53575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E-4AD7-4CF1-A9AE-C60E0A2F94BD}"/>
                </c:ext>
              </c:extLst>
            </c:dLbl>
            <c:dLbl>
              <c:idx val="1705"/>
              <c:tx>
                <c:rich>
                  <a:bodyPr/>
                  <a:lstStyle/>
                  <a:p>
                    <a:fld id="{C27EDF5E-3CFD-4D29-B970-0AC5A29239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F-4AD7-4CF1-A9AE-C60E0A2F94BD}"/>
                </c:ext>
              </c:extLst>
            </c:dLbl>
            <c:dLbl>
              <c:idx val="1706"/>
              <c:tx>
                <c:rich>
                  <a:bodyPr/>
                  <a:lstStyle/>
                  <a:p>
                    <a:fld id="{100B0B66-1966-4CE1-BF5B-D957CDF033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0-4AD7-4CF1-A9AE-C60E0A2F94BD}"/>
                </c:ext>
              </c:extLst>
            </c:dLbl>
            <c:dLbl>
              <c:idx val="1707"/>
              <c:tx>
                <c:rich>
                  <a:bodyPr/>
                  <a:lstStyle/>
                  <a:p>
                    <a:fld id="{7E926B5B-7086-4FE0-8A61-0F7F938A5E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1-4AD7-4CF1-A9AE-C60E0A2F94BD}"/>
                </c:ext>
              </c:extLst>
            </c:dLbl>
            <c:dLbl>
              <c:idx val="1708"/>
              <c:tx>
                <c:rich>
                  <a:bodyPr/>
                  <a:lstStyle/>
                  <a:p>
                    <a:fld id="{2C98EA14-9002-41B1-BD3A-E62905079A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2-4AD7-4CF1-A9AE-C60E0A2F94BD}"/>
                </c:ext>
              </c:extLst>
            </c:dLbl>
            <c:dLbl>
              <c:idx val="1709"/>
              <c:tx>
                <c:rich>
                  <a:bodyPr/>
                  <a:lstStyle/>
                  <a:p>
                    <a:fld id="{D3F6E32F-BE2C-428B-9A0E-303FD6B72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3-4AD7-4CF1-A9AE-C60E0A2F94BD}"/>
                </c:ext>
              </c:extLst>
            </c:dLbl>
            <c:dLbl>
              <c:idx val="1710"/>
              <c:tx>
                <c:rich>
                  <a:bodyPr/>
                  <a:lstStyle/>
                  <a:p>
                    <a:fld id="{96CF3D0E-82D6-43FB-8027-5D5437221D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4-4AD7-4CF1-A9AE-C60E0A2F94BD}"/>
                </c:ext>
              </c:extLst>
            </c:dLbl>
            <c:dLbl>
              <c:idx val="1711"/>
              <c:tx>
                <c:rich>
                  <a:bodyPr/>
                  <a:lstStyle/>
                  <a:p>
                    <a:fld id="{39D6D265-E6D8-4D6D-8770-4B24AAD32F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5-4AD7-4CF1-A9AE-C60E0A2F94BD}"/>
                </c:ext>
              </c:extLst>
            </c:dLbl>
            <c:dLbl>
              <c:idx val="1712"/>
              <c:tx>
                <c:rich>
                  <a:bodyPr/>
                  <a:lstStyle/>
                  <a:p>
                    <a:fld id="{34C18C95-1126-490C-A2B4-1514BA4008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6-4AD7-4CF1-A9AE-C60E0A2F94BD}"/>
                </c:ext>
              </c:extLst>
            </c:dLbl>
            <c:dLbl>
              <c:idx val="1713"/>
              <c:tx>
                <c:rich>
                  <a:bodyPr/>
                  <a:lstStyle/>
                  <a:p>
                    <a:fld id="{9B9A81E9-D28B-4F2E-B217-CD9605FE40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7-4AD7-4CF1-A9AE-C60E0A2F94BD}"/>
                </c:ext>
              </c:extLst>
            </c:dLbl>
            <c:dLbl>
              <c:idx val="1714"/>
              <c:tx>
                <c:rich>
                  <a:bodyPr/>
                  <a:lstStyle/>
                  <a:p>
                    <a:fld id="{0A5E2B8F-8455-4027-997F-AE5375E907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8-4AD7-4CF1-A9AE-C60E0A2F94BD}"/>
                </c:ext>
              </c:extLst>
            </c:dLbl>
            <c:dLbl>
              <c:idx val="1715"/>
              <c:tx>
                <c:rich>
                  <a:bodyPr/>
                  <a:lstStyle/>
                  <a:p>
                    <a:fld id="{B54673B9-BADC-47E6-8299-74D2E50B63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9-4AD7-4CF1-A9AE-C60E0A2F94BD}"/>
                </c:ext>
              </c:extLst>
            </c:dLbl>
            <c:dLbl>
              <c:idx val="1716"/>
              <c:tx>
                <c:rich>
                  <a:bodyPr/>
                  <a:lstStyle/>
                  <a:p>
                    <a:fld id="{432C5550-6399-4D68-B74C-A9B48190B0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A-4AD7-4CF1-A9AE-C60E0A2F94BD}"/>
                </c:ext>
              </c:extLst>
            </c:dLbl>
            <c:dLbl>
              <c:idx val="1717"/>
              <c:tx>
                <c:rich>
                  <a:bodyPr/>
                  <a:lstStyle/>
                  <a:p>
                    <a:fld id="{54FBBE02-E4B7-409D-B236-9E96D478BD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B-4AD7-4CF1-A9AE-C60E0A2F94BD}"/>
                </c:ext>
              </c:extLst>
            </c:dLbl>
            <c:dLbl>
              <c:idx val="1718"/>
              <c:tx>
                <c:rich>
                  <a:bodyPr/>
                  <a:lstStyle/>
                  <a:p>
                    <a:fld id="{16017871-53BA-42D1-9051-4264BD35D4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C-4AD7-4CF1-A9AE-C60E0A2F94BD}"/>
                </c:ext>
              </c:extLst>
            </c:dLbl>
            <c:dLbl>
              <c:idx val="1719"/>
              <c:tx>
                <c:rich>
                  <a:bodyPr/>
                  <a:lstStyle/>
                  <a:p>
                    <a:fld id="{99D6E0F6-FEE7-44FF-B14D-F1106D698A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D-4AD7-4CF1-A9AE-C60E0A2F94BD}"/>
                </c:ext>
              </c:extLst>
            </c:dLbl>
            <c:dLbl>
              <c:idx val="1720"/>
              <c:tx>
                <c:rich>
                  <a:bodyPr/>
                  <a:lstStyle/>
                  <a:p>
                    <a:fld id="{481D840B-BF15-4D00-BA4A-E530BE9F3F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E-4AD7-4CF1-A9AE-C60E0A2F94BD}"/>
                </c:ext>
              </c:extLst>
            </c:dLbl>
            <c:dLbl>
              <c:idx val="1721"/>
              <c:tx>
                <c:rich>
                  <a:bodyPr/>
                  <a:lstStyle/>
                  <a:p>
                    <a:fld id="{F8D8777A-CE6E-414B-BC6E-C4338714C9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F-4AD7-4CF1-A9AE-C60E0A2F94BD}"/>
                </c:ext>
              </c:extLst>
            </c:dLbl>
            <c:dLbl>
              <c:idx val="1722"/>
              <c:tx>
                <c:rich>
                  <a:bodyPr/>
                  <a:lstStyle/>
                  <a:p>
                    <a:fld id="{EB560A39-1B0F-41B9-A7FE-C5D6312C14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0-4AD7-4CF1-A9AE-C60E0A2F94BD}"/>
                </c:ext>
              </c:extLst>
            </c:dLbl>
            <c:dLbl>
              <c:idx val="1723"/>
              <c:tx>
                <c:rich>
                  <a:bodyPr/>
                  <a:lstStyle/>
                  <a:p>
                    <a:fld id="{1E4E04FB-E30D-4988-AA28-248928F7A1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1-4AD7-4CF1-A9AE-C60E0A2F94BD}"/>
                </c:ext>
              </c:extLst>
            </c:dLbl>
            <c:dLbl>
              <c:idx val="1724"/>
              <c:tx>
                <c:rich>
                  <a:bodyPr/>
                  <a:lstStyle/>
                  <a:p>
                    <a:fld id="{AC60D696-7558-454E-82B0-EE9E98FF5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2-4AD7-4CF1-A9AE-C60E0A2F94BD}"/>
                </c:ext>
              </c:extLst>
            </c:dLbl>
            <c:dLbl>
              <c:idx val="1725"/>
              <c:tx>
                <c:rich>
                  <a:bodyPr/>
                  <a:lstStyle/>
                  <a:p>
                    <a:fld id="{FA5A9EE6-7E3E-4A2B-8E7D-99527C2235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3-4AD7-4CF1-A9AE-C60E0A2F94BD}"/>
                </c:ext>
              </c:extLst>
            </c:dLbl>
            <c:dLbl>
              <c:idx val="1726"/>
              <c:tx>
                <c:rich>
                  <a:bodyPr/>
                  <a:lstStyle/>
                  <a:p>
                    <a:fld id="{8ABD7F66-587A-41B4-88A9-543EFDA2FE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4-4AD7-4CF1-A9AE-C60E0A2F94BD}"/>
                </c:ext>
              </c:extLst>
            </c:dLbl>
            <c:dLbl>
              <c:idx val="1727"/>
              <c:tx>
                <c:rich>
                  <a:bodyPr/>
                  <a:lstStyle/>
                  <a:p>
                    <a:fld id="{0550B4C9-0EE8-42BA-AA35-726726D231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5-4AD7-4CF1-A9AE-C60E0A2F94BD}"/>
                </c:ext>
              </c:extLst>
            </c:dLbl>
            <c:dLbl>
              <c:idx val="1728"/>
              <c:tx>
                <c:rich>
                  <a:bodyPr/>
                  <a:lstStyle/>
                  <a:p>
                    <a:fld id="{0793563E-8677-474A-BCA8-60C30C6EE7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6-4AD7-4CF1-A9AE-C60E0A2F94BD}"/>
                </c:ext>
              </c:extLst>
            </c:dLbl>
            <c:dLbl>
              <c:idx val="1729"/>
              <c:tx>
                <c:rich>
                  <a:bodyPr/>
                  <a:lstStyle/>
                  <a:p>
                    <a:fld id="{5B35240D-4CB3-4304-982F-BCF5D1A009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7-4AD7-4CF1-A9AE-C60E0A2F94BD}"/>
                </c:ext>
              </c:extLst>
            </c:dLbl>
            <c:dLbl>
              <c:idx val="1730"/>
              <c:tx>
                <c:rich>
                  <a:bodyPr/>
                  <a:lstStyle/>
                  <a:p>
                    <a:fld id="{0C46DA87-321B-44BD-9895-BD06D024E3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8-4AD7-4CF1-A9AE-C60E0A2F94BD}"/>
                </c:ext>
              </c:extLst>
            </c:dLbl>
            <c:dLbl>
              <c:idx val="1731"/>
              <c:tx>
                <c:rich>
                  <a:bodyPr/>
                  <a:lstStyle/>
                  <a:p>
                    <a:fld id="{9C2784E9-7454-4848-BF4F-BAD3041359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9-4AD7-4CF1-A9AE-C60E0A2F94BD}"/>
                </c:ext>
              </c:extLst>
            </c:dLbl>
            <c:dLbl>
              <c:idx val="1732"/>
              <c:tx>
                <c:rich>
                  <a:bodyPr/>
                  <a:lstStyle/>
                  <a:p>
                    <a:fld id="{B9A9EC74-DA8A-4126-8621-92BFC3048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A-4AD7-4CF1-A9AE-C60E0A2F94BD}"/>
                </c:ext>
              </c:extLst>
            </c:dLbl>
            <c:dLbl>
              <c:idx val="1733"/>
              <c:tx>
                <c:rich>
                  <a:bodyPr/>
                  <a:lstStyle/>
                  <a:p>
                    <a:fld id="{7A43A672-3E48-456C-9920-006D463126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B-4AD7-4CF1-A9AE-C60E0A2F94BD}"/>
                </c:ext>
              </c:extLst>
            </c:dLbl>
            <c:dLbl>
              <c:idx val="1734"/>
              <c:tx>
                <c:rich>
                  <a:bodyPr/>
                  <a:lstStyle/>
                  <a:p>
                    <a:fld id="{EAEE641E-DC88-42FD-95B2-5A2D73B47E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C-4AD7-4CF1-A9AE-C60E0A2F94BD}"/>
                </c:ext>
              </c:extLst>
            </c:dLbl>
            <c:dLbl>
              <c:idx val="1735"/>
              <c:tx>
                <c:rich>
                  <a:bodyPr/>
                  <a:lstStyle/>
                  <a:p>
                    <a:fld id="{47FE5B6C-A611-46DB-AF59-9CDCA0CEEE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D-4AD7-4CF1-A9AE-C60E0A2F94BD}"/>
                </c:ext>
              </c:extLst>
            </c:dLbl>
            <c:dLbl>
              <c:idx val="1736"/>
              <c:tx>
                <c:rich>
                  <a:bodyPr/>
                  <a:lstStyle/>
                  <a:p>
                    <a:fld id="{5C8220F2-799C-4410-8A48-8DD9403C9C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E-4AD7-4CF1-A9AE-C60E0A2F94BD}"/>
                </c:ext>
              </c:extLst>
            </c:dLbl>
            <c:dLbl>
              <c:idx val="1737"/>
              <c:tx>
                <c:rich>
                  <a:bodyPr/>
                  <a:lstStyle/>
                  <a:p>
                    <a:fld id="{BC056631-1AC7-4840-9EDB-CBBA6DE159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F-4AD7-4CF1-A9AE-C60E0A2F94BD}"/>
                </c:ext>
              </c:extLst>
            </c:dLbl>
            <c:dLbl>
              <c:idx val="1738"/>
              <c:tx>
                <c:rich>
                  <a:bodyPr/>
                  <a:lstStyle/>
                  <a:p>
                    <a:fld id="{BEC78332-3DFD-46CD-9CFE-52D81643B8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0-4AD7-4CF1-A9AE-C60E0A2F94BD}"/>
                </c:ext>
              </c:extLst>
            </c:dLbl>
            <c:dLbl>
              <c:idx val="1739"/>
              <c:tx>
                <c:rich>
                  <a:bodyPr/>
                  <a:lstStyle/>
                  <a:p>
                    <a:fld id="{842A549C-E89D-4B8C-988E-DB395CFDE9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1-4AD7-4CF1-A9AE-C60E0A2F94BD}"/>
                </c:ext>
              </c:extLst>
            </c:dLbl>
            <c:dLbl>
              <c:idx val="1740"/>
              <c:tx>
                <c:rich>
                  <a:bodyPr/>
                  <a:lstStyle/>
                  <a:p>
                    <a:fld id="{96ABADAB-DCC3-422A-8E6C-282DB5CDA6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2-4AD7-4CF1-A9AE-C60E0A2F94BD}"/>
                </c:ext>
              </c:extLst>
            </c:dLbl>
            <c:dLbl>
              <c:idx val="1741"/>
              <c:tx>
                <c:rich>
                  <a:bodyPr/>
                  <a:lstStyle/>
                  <a:p>
                    <a:fld id="{24B03439-016E-4AB7-935A-DC5270B455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3-4AD7-4CF1-A9AE-C60E0A2F94BD}"/>
                </c:ext>
              </c:extLst>
            </c:dLbl>
            <c:dLbl>
              <c:idx val="1742"/>
              <c:tx>
                <c:rich>
                  <a:bodyPr/>
                  <a:lstStyle/>
                  <a:p>
                    <a:fld id="{0EDB33E3-BD14-4D77-B34B-E1DD690517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4-4AD7-4CF1-A9AE-C60E0A2F94BD}"/>
                </c:ext>
              </c:extLst>
            </c:dLbl>
            <c:dLbl>
              <c:idx val="1743"/>
              <c:tx>
                <c:rich>
                  <a:bodyPr/>
                  <a:lstStyle/>
                  <a:p>
                    <a:fld id="{C3265B3E-935C-4C56-BF67-66334F4FBB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5-4AD7-4CF1-A9AE-C60E0A2F94BD}"/>
                </c:ext>
              </c:extLst>
            </c:dLbl>
            <c:dLbl>
              <c:idx val="1744"/>
              <c:tx>
                <c:rich>
                  <a:bodyPr/>
                  <a:lstStyle/>
                  <a:p>
                    <a:fld id="{9A0CAB2F-7BCC-47A5-AC31-C46255D65C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6-4AD7-4CF1-A9AE-C60E0A2F94BD}"/>
                </c:ext>
              </c:extLst>
            </c:dLbl>
            <c:dLbl>
              <c:idx val="1745"/>
              <c:tx>
                <c:rich>
                  <a:bodyPr/>
                  <a:lstStyle/>
                  <a:p>
                    <a:fld id="{27E8F410-303D-456B-9849-FEB36E31D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7-4AD7-4CF1-A9AE-C60E0A2F94BD}"/>
                </c:ext>
              </c:extLst>
            </c:dLbl>
            <c:dLbl>
              <c:idx val="1746"/>
              <c:tx>
                <c:rich>
                  <a:bodyPr/>
                  <a:lstStyle/>
                  <a:p>
                    <a:fld id="{949D1AC0-138D-4B7B-925B-52F12CF046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8-4AD7-4CF1-A9AE-C60E0A2F94BD}"/>
                </c:ext>
              </c:extLst>
            </c:dLbl>
            <c:dLbl>
              <c:idx val="1747"/>
              <c:tx>
                <c:rich>
                  <a:bodyPr/>
                  <a:lstStyle/>
                  <a:p>
                    <a:fld id="{B5A3AD57-8448-4E3C-A77E-FA902E62F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9-4AD7-4CF1-A9AE-C60E0A2F94BD}"/>
                </c:ext>
              </c:extLst>
            </c:dLbl>
            <c:dLbl>
              <c:idx val="1748"/>
              <c:tx>
                <c:rich>
                  <a:bodyPr/>
                  <a:lstStyle/>
                  <a:p>
                    <a:fld id="{8F6425C4-1440-4D1C-A835-277FE258CE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A-4AD7-4CF1-A9AE-C60E0A2F94BD}"/>
                </c:ext>
              </c:extLst>
            </c:dLbl>
            <c:dLbl>
              <c:idx val="1749"/>
              <c:tx>
                <c:rich>
                  <a:bodyPr/>
                  <a:lstStyle/>
                  <a:p>
                    <a:fld id="{16CCE5F8-F2B6-48E2-9F8F-40CA058B8B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B-4AD7-4CF1-A9AE-C60E0A2F94BD}"/>
                </c:ext>
              </c:extLst>
            </c:dLbl>
            <c:dLbl>
              <c:idx val="1750"/>
              <c:tx>
                <c:rich>
                  <a:bodyPr/>
                  <a:lstStyle/>
                  <a:p>
                    <a:fld id="{5CA7E7E2-0452-4839-8F65-167A26201D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C-4AD7-4CF1-A9AE-C60E0A2F94BD}"/>
                </c:ext>
              </c:extLst>
            </c:dLbl>
            <c:dLbl>
              <c:idx val="1751"/>
              <c:tx>
                <c:rich>
                  <a:bodyPr/>
                  <a:lstStyle/>
                  <a:p>
                    <a:fld id="{89B97D8C-5AFB-48B8-9936-4A233F337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D-4AD7-4CF1-A9AE-C60E0A2F94BD}"/>
                </c:ext>
              </c:extLst>
            </c:dLbl>
            <c:dLbl>
              <c:idx val="1752"/>
              <c:tx>
                <c:rich>
                  <a:bodyPr/>
                  <a:lstStyle/>
                  <a:p>
                    <a:fld id="{3569479B-2A55-4732-B9E1-92411CF18E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E-4AD7-4CF1-A9AE-C60E0A2F94BD}"/>
                </c:ext>
              </c:extLst>
            </c:dLbl>
            <c:dLbl>
              <c:idx val="1753"/>
              <c:tx>
                <c:rich>
                  <a:bodyPr/>
                  <a:lstStyle/>
                  <a:p>
                    <a:fld id="{FE309FC2-32FC-4E8D-B013-029FB7F4B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F-4AD7-4CF1-A9AE-C60E0A2F94BD}"/>
                </c:ext>
              </c:extLst>
            </c:dLbl>
            <c:dLbl>
              <c:idx val="1754"/>
              <c:tx>
                <c:rich>
                  <a:bodyPr/>
                  <a:lstStyle/>
                  <a:p>
                    <a:fld id="{7EE32039-A921-42BC-A38F-3AF730BA83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0-4AD7-4CF1-A9AE-C60E0A2F94BD}"/>
                </c:ext>
              </c:extLst>
            </c:dLbl>
            <c:dLbl>
              <c:idx val="1755"/>
              <c:tx>
                <c:rich>
                  <a:bodyPr/>
                  <a:lstStyle/>
                  <a:p>
                    <a:fld id="{EA8DDCE7-1512-4D12-B2A8-E3DE96CB56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1-4AD7-4CF1-A9AE-C60E0A2F94BD}"/>
                </c:ext>
              </c:extLst>
            </c:dLbl>
            <c:dLbl>
              <c:idx val="1756"/>
              <c:tx>
                <c:rich>
                  <a:bodyPr/>
                  <a:lstStyle/>
                  <a:p>
                    <a:fld id="{77DF7F81-C4A8-4DBD-B5E7-D4BE16EB8F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2-4AD7-4CF1-A9AE-C60E0A2F94BD}"/>
                </c:ext>
              </c:extLst>
            </c:dLbl>
            <c:dLbl>
              <c:idx val="1757"/>
              <c:tx>
                <c:rich>
                  <a:bodyPr/>
                  <a:lstStyle/>
                  <a:p>
                    <a:fld id="{B8B82D1F-40A5-49F8-B099-4DD0E79324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3-4AD7-4CF1-A9AE-C60E0A2F94BD}"/>
                </c:ext>
              </c:extLst>
            </c:dLbl>
            <c:dLbl>
              <c:idx val="1758"/>
              <c:tx>
                <c:rich>
                  <a:bodyPr/>
                  <a:lstStyle/>
                  <a:p>
                    <a:fld id="{6EDB95D7-1FB2-4CF7-ADA5-D763921BC2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4-4AD7-4CF1-A9AE-C60E0A2F94BD}"/>
                </c:ext>
              </c:extLst>
            </c:dLbl>
            <c:dLbl>
              <c:idx val="1759"/>
              <c:tx>
                <c:rich>
                  <a:bodyPr/>
                  <a:lstStyle/>
                  <a:p>
                    <a:fld id="{D8DEE16B-8A7E-422E-8A96-5910BD3C54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5-4AD7-4CF1-A9AE-C60E0A2F94BD}"/>
                </c:ext>
              </c:extLst>
            </c:dLbl>
            <c:dLbl>
              <c:idx val="1760"/>
              <c:tx>
                <c:rich>
                  <a:bodyPr/>
                  <a:lstStyle/>
                  <a:p>
                    <a:fld id="{4433B82B-2370-4B46-9BEF-96454C0937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6-4AD7-4CF1-A9AE-C60E0A2F94BD}"/>
                </c:ext>
              </c:extLst>
            </c:dLbl>
            <c:dLbl>
              <c:idx val="1761"/>
              <c:tx>
                <c:rich>
                  <a:bodyPr/>
                  <a:lstStyle/>
                  <a:p>
                    <a:fld id="{B56B3D87-23C5-482B-B1F5-A734D3A699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7-4AD7-4CF1-A9AE-C60E0A2F94BD}"/>
                </c:ext>
              </c:extLst>
            </c:dLbl>
            <c:dLbl>
              <c:idx val="1762"/>
              <c:tx>
                <c:rich>
                  <a:bodyPr/>
                  <a:lstStyle/>
                  <a:p>
                    <a:fld id="{DC6EFEDE-E4CE-4D5D-9CA0-0C3F399808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8-4AD7-4CF1-A9AE-C60E0A2F94BD}"/>
                </c:ext>
              </c:extLst>
            </c:dLbl>
            <c:dLbl>
              <c:idx val="1763"/>
              <c:tx>
                <c:rich>
                  <a:bodyPr/>
                  <a:lstStyle/>
                  <a:p>
                    <a:fld id="{CBE0EFD2-1837-4FA7-9177-A16EEA4A9E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9-4AD7-4CF1-A9AE-C60E0A2F94BD}"/>
                </c:ext>
              </c:extLst>
            </c:dLbl>
            <c:dLbl>
              <c:idx val="1764"/>
              <c:tx>
                <c:rich>
                  <a:bodyPr/>
                  <a:lstStyle/>
                  <a:p>
                    <a:fld id="{CAB698B4-7F3A-4EDD-825A-51C81386CC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A-4AD7-4CF1-A9AE-C60E0A2F94BD}"/>
                </c:ext>
              </c:extLst>
            </c:dLbl>
            <c:dLbl>
              <c:idx val="1765"/>
              <c:tx>
                <c:rich>
                  <a:bodyPr/>
                  <a:lstStyle/>
                  <a:p>
                    <a:fld id="{7E1C83E3-D649-413C-8F03-B14D8121A6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B-4AD7-4CF1-A9AE-C60E0A2F94BD}"/>
                </c:ext>
              </c:extLst>
            </c:dLbl>
            <c:dLbl>
              <c:idx val="1766"/>
              <c:tx>
                <c:rich>
                  <a:bodyPr/>
                  <a:lstStyle/>
                  <a:p>
                    <a:fld id="{4C76762E-F743-4776-8D6F-5F1F7DD217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C-4AD7-4CF1-A9AE-C60E0A2F94BD}"/>
                </c:ext>
              </c:extLst>
            </c:dLbl>
            <c:dLbl>
              <c:idx val="1767"/>
              <c:tx>
                <c:rich>
                  <a:bodyPr/>
                  <a:lstStyle/>
                  <a:p>
                    <a:fld id="{DE35334D-26D2-416B-8B17-D276E2A3CD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D-4AD7-4CF1-A9AE-C60E0A2F94BD}"/>
                </c:ext>
              </c:extLst>
            </c:dLbl>
            <c:dLbl>
              <c:idx val="1768"/>
              <c:tx>
                <c:rich>
                  <a:bodyPr/>
                  <a:lstStyle/>
                  <a:p>
                    <a:fld id="{2D320E73-73E1-4AEA-BB6D-1ECF3069AE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E-4AD7-4CF1-A9AE-C60E0A2F94BD}"/>
                </c:ext>
              </c:extLst>
            </c:dLbl>
            <c:dLbl>
              <c:idx val="1769"/>
              <c:tx>
                <c:rich>
                  <a:bodyPr/>
                  <a:lstStyle/>
                  <a:p>
                    <a:fld id="{EB66636C-602A-4BA0-BA00-57DB3208D4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F-4AD7-4CF1-A9AE-C60E0A2F94BD}"/>
                </c:ext>
              </c:extLst>
            </c:dLbl>
            <c:dLbl>
              <c:idx val="1770"/>
              <c:tx>
                <c:rich>
                  <a:bodyPr/>
                  <a:lstStyle/>
                  <a:p>
                    <a:fld id="{BC91DC76-E8A8-4838-A50C-B00F0EBBA8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0-4AD7-4CF1-A9AE-C60E0A2F94BD}"/>
                </c:ext>
              </c:extLst>
            </c:dLbl>
            <c:dLbl>
              <c:idx val="1771"/>
              <c:tx>
                <c:rich>
                  <a:bodyPr/>
                  <a:lstStyle/>
                  <a:p>
                    <a:fld id="{816738C8-2B90-4943-B51E-9D72B35AC9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1-4AD7-4CF1-A9AE-C60E0A2F94BD}"/>
                </c:ext>
              </c:extLst>
            </c:dLbl>
            <c:dLbl>
              <c:idx val="1772"/>
              <c:tx>
                <c:rich>
                  <a:bodyPr/>
                  <a:lstStyle/>
                  <a:p>
                    <a:fld id="{5272ED96-22BB-4CD4-B624-BE77AF9F91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2-4AD7-4CF1-A9AE-C60E0A2F94BD}"/>
                </c:ext>
              </c:extLst>
            </c:dLbl>
            <c:dLbl>
              <c:idx val="1773"/>
              <c:tx>
                <c:rich>
                  <a:bodyPr/>
                  <a:lstStyle/>
                  <a:p>
                    <a:fld id="{13059F6E-3C95-452B-B8D4-308C5ECD84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3-4AD7-4CF1-A9AE-C60E0A2F94BD}"/>
                </c:ext>
              </c:extLst>
            </c:dLbl>
            <c:dLbl>
              <c:idx val="1774"/>
              <c:tx>
                <c:rich>
                  <a:bodyPr/>
                  <a:lstStyle/>
                  <a:p>
                    <a:fld id="{13F9FBF0-279E-4750-8A91-36EAA1DAE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4-4AD7-4CF1-A9AE-C60E0A2F94BD}"/>
                </c:ext>
              </c:extLst>
            </c:dLbl>
            <c:dLbl>
              <c:idx val="1775"/>
              <c:tx>
                <c:rich>
                  <a:bodyPr/>
                  <a:lstStyle/>
                  <a:p>
                    <a:fld id="{EC7BBDA9-DC24-461A-9353-850BED90B0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5-4AD7-4CF1-A9AE-C60E0A2F94BD}"/>
                </c:ext>
              </c:extLst>
            </c:dLbl>
            <c:dLbl>
              <c:idx val="1776"/>
              <c:tx>
                <c:rich>
                  <a:bodyPr/>
                  <a:lstStyle/>
                  <a:p>
                    <a:fld id="{1FFF844B-5837-4A31-A73B-9155AA02A6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6-4AD7-4CF1-A9AE-C60E0A2F94BD}"/>
                </c:ext>
              </c:extLst>
            </c:dLbl>
            <c:dLbl>
              <c:idx val="1777"/>
              <c:tx>
                <c:rich>
                  <a:bodyPr/>
                  <a:lstStyle/>
                  <a:p>
                    <a:fld id="{E856A4FA-896A-4623-A050-C0475E18FF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7-4AD7-4CF1-A9AE-C60E0A2F94BD}"/>
                </c:ext>
              </c:extLst>
            </c:dLbl>
            <c:dLbl>
              <c:idx val="1778"/>
              <c:tx>
                <c:rich>
                  <a:bodyPr/>
                  <a:lstStyle/>
                  <a:p>
                    <a:fld id="{1671937A-1E87-4F35-851A-F81003B9BC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8-4AD7-4CF1-A9AE-C60E0A2F94BD}"/>
                </c:ext>
              </c:extLst>
            </c:dLbl>
            <c:dLbl>
              <c:idx val="1779"/>
              <c:tx>
                <c:rich>
                  <a:bodyPr/>
                  <a:lstStyle/>
                  <a:p>
                    <a:fld id="{7C0A635C-6787-42B0-A82E-1FA577F625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9-4AD7-4CF1-A9AE-C60E0A2F94BD}"/>
                </c:ext>
              </c:extLst>
            </c:dLbl>
            <c:dLbl>
              <c:idx val="1780"/>
              <c:tx>
                <c:rich>
                  <a:bodyPr/>
                  <a:lstStyle/>
                  <a:p>
                    <a:fld id="{C81C36F7-EBEC-4AF2-8EE5-F0EC4C5221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A-4AD7-4CF1-A9AE-C60E0A2F94BD}"/>
                </c:ext>
              </c:extLst>
            </c:dLbl>
            <c:dLbl>
              <c:idx val="1781"/>
              <c:tx>
                <c:rich>
                  <a:bodyPr/>
                  <a:lstStyle/>
                  <a:p>
                    <a:fld id="{1204A7C7-0E5D-4843-8B47-2AC06C11EC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B-4AD7-4CF1-A9AE-C60E0A2F94BD}"/>
                </c:ext>
              </c:extLst>
            </c:dLbl>
            <c:dLbl>
              <c:idx val="1782"/>
              <c:tx>
                <c:rich>
                  <a:bodyPr/>
                  <a:lstStyle/>
                  <a:p>
                    <a:fld id="{CE9EDCD8-58AA-4E92-B33B-F7918FD006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C-4AD7-4CF1-A9AE-C60E0A2F94BD}"/>
                </c:ext>
              </c:extLst>
            </c:dLbl>
            <c:dLbl>
              <c:idx val="1783"/>
              <c:tx>
                <c:rich>
                  <a:bodyPr/>
                  <a:lstStyle/>
                  <a:p>
                    <a:fld id="{38CED035-3C02-4CCB-B2FA-E0F9014D59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D-4AD7-4CF1-A9AE-C60E0A2F94BD}"/>
                </c:ext>
              </c:extLst>
            </c:dLbl>
            <c:dLbl>
              <c:idx val="1784"/>
              <c:tx>
                <c:rich>
                  <a:bodyPr/>
                  <a:lstStyle/>
                  <a:p>
                    <a:fld id="{B39DE6E9-D8D6-4987-9DCB-4B2480F077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E-4AD7-4CF1-A9AE-C60E0A2F94BD}"/>
                </c:ext>
              </c:extLst>
            </c:dLbl>
            <c:dLbl>
              <c:idx val="1785"/>
              <c:tx>
                <c:rich>
                  <a:bodyPr/>
                  <a:lstStyle/>
                  <a:p>
                    <a:fld id="{111B0164-6C37-451E-8E40-CC40CD0613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F-4AD7-4CF1-A9AE-C60E0A2F94BD}"/>
                </c:ext>
              </c:extLst>
            </c:dLbl>
            <c:dLbl>
              <c:idx val="1786"/>
              <c:tx>
                <c:rich>
                  <a:bodyPr/>
                  <a:lstStyle/>
                  <a:p>
                    <a:fld id="{2C1FE68F-882A-4050-8390-079F3CD3C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0-4AD7-4CF1-A9AE-C60E0A2F94BD}"/>
                </c:ext>
              </c:extLst>
            </c:dLbl>
            <c:dLbl>
              <c:idx val="1787"/>
              <c:tx>
                <c:rich>
                  <a:bodyPr/>
                  <a:lstStyle/>
                  <a:p>
                    <a:fld id="{330E75E4-6199-445B-B4D5-615E3565DC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1-4AD7-4CF1-A9AE-C60E0A2F94BD}"/>
                </c:ext>
              </c:extLst>
            </c:dLbl>
            <c:dLbl>
              <c:idx val="1788"/>
              <c:tx>
                <c:rich>
                  <a:bodyPr/>
                  <a:lstStyle/>
                  <a:p>
                    <a:fld id="{B8465C50-0A4C-4F28-B357-3E1B86EEFB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2-4AD7-4CF1-A9AE-C60E0A2F94BD}"/>
                </c:ext>
              </c:extLst>
            </c:dLbl>
            <c:dLbl>
              <c:idx val="1789"/>
              <c:tx>
                <c:rich>
                  <a:bodyPr/>
                  <a:lstStyle/>
                  <a:p>
                    <a:fld id="{CAEB25D3-EAB3-4326-A256-79D068D387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3-4AD7-4CF1-A9AE-C60E0A2F94BD}"/>
                </c:ext>
              </c:extLst>
            </c:dLbl>
            <c:dLbl>
              <c:idx val="1790"/>
              <c:tx>
                <c:rich>
                  <a:bodyPr/>
                  <a:lstStyle/>
                  <a:p>
                    <a:fld id="{4C4EC21A-6355-47DB-9C68-4DA5A5A06A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4-4AD7-4CF1-A9AE-C60E0A2F94BD}"/>
                </c:ext>
              </c:extLst>
            </c:dLbl>
            <c:dLbl>
              <c:idx val="1791"/>
              <c:tx>
                <c:rich>
                  <a:bodyPr/>
                  <a:lstStyle/>
                  <a:p>
                    <a:fld id="{EEADD401-05AC-4763-BE97-B424D4D27B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5-4AD7-4CF1-A9AE-C60E0A2F94BD}"/>
                </c:ext>
              </c:extLst>
            </c:dLbl>
            <c:dLbl>
              <c:idx val="1792"/>
              <c:tx>
                <c:rich>
                  <a:bodyPr/>
                  <a:lstStyle/>
                  <a:p>
                    <a:fld id="{FB87C2FD-6E31-45CA-BD9E-04B56B8F5C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6-4AD7-4CF1-A9AE-C60E0A2F94BD}"/>
                </c:ext>
              </c:extLst>
            </c:dLbl>
            <c:dLbl>
              <c:idx val="1793"/>
              <c:tx>
                <c:rich>
                  <a:bodyPr/>
                  <a:lstStyle/>
                  <a:p>
                    <a:fld id="{70A183BE-0058-49FE-8B1F-61B94AEDB5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7-4AD7-4CF1-A9AE-C60E0A2F94BD}"/>
                </c:ext>
              </c:extLst>
            </c:dLbl>
            <c:dLbl>
              <c:idx val="1794"/>
              <c:tx>
                <c:rich>
                  <a:bodyPr/>
                  <a:lstStyle/>
                  <a:p>
                    <a:fld id="{AE5E0E78-1E25-4C18-9103-01E2424FA5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8-4AD7-4CF1-A9AE-C60E0A2F94BD}"/>
                </c:ext>
              </c:extLst>
            </c:dLbl>
            <c:dLbl>
              <c:idx val="1795"/>
              <c:tx>
                <c:rich>
                  <a:bodyPr/>
                  <a:lstStyle/>
                  <a:p>
                    <a:fld id="{D993E4CE-D1AE-4C1A-A16B-D0446864D4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9-4AD7-4CF1-A9AE-C60E0A2F94BD}"/>
                </c:ext>
              </c:extLst>
            </c:dLbl>
            <c:dLbl>
              <c:idx val="1796"/>
              <c:tx>
                <c:rich>
                  <a:bodyPr/>
                  <a:lstStyle/>
                  <a:p>
                    <a:fld id="{E0ECD68D-BB5A-488E-B142-21C6207614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A-4AD7-4CF1-A9AE-C60E0A2F94BD}"/>
                </c:ext>
              </c:extLst>
            </c:dLbl>
            <c:dLbl>
              <c:idx val="1797"/>
              <c:tx>
                <c:rich>
                  <a:bodyPr/>
                  <a:lstStyle/>
                  <a:p>
                    <a:fld id="{DEFB9D79-47BB-4BF3-84BA-DA0ED78FB5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B-4AD7-4CF1-A9AE-C60E0A2F94BD}"/>
                </c:ext>
              </c:extLst>
            </c:dLbl>
            <c:dLbl>
              <c:idx val="1798"/>
              <c:tx>
                <c:rich>
                  <a:bodyPr/>
                  <a:lstStyle/>
                  <a:p>
                    <a:fld id="{7443AA2C-A5D2-4966-9735-A7A46D8AC4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C-4AD7-4CF1-A9AE-C60E0A2F94BD}"/>
                </c:ext>
              </c:extLst>
            </c:dLbl>
            <c:dLbl>
              <c:idx val="1799"/>
              <c:tx>
                <c:rich>
                  <a:bodyPr/>
                  <a:lstStyle/>
                  <a:p>
                    <a:fld id="{A04A0B52-8908-4897-9265-2D480F6D6E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D-4AD7-4CF1-A9AE-C60E0A2F94BD}"/>
                </c:ext>
              </c:extLst>
            </c:dLbl>
            <c:dLbl>
              <c:idx val="1800"/>
              <c:tx>
                <c:rich>
                  <a:bodyPr/>
                  <a:lstStyle/>
                  <a:p>
                    <a:fld id="{335C4269-C21B-4960-AB45-AC6C7B5A24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E-4AD7-4CF1-A9AE-C60E0A2F94BD}"/>
                </c:ext>
              </c:extLst>
            </c:dLbl>
            <c:dLbl>
              <c:idx val="1801"/>
              <c:tx>
                <c:rich>
                  <a:bodyPr/>
                  <a:lstStyle/>
                  <a:p>
                    <a:fld id="{15218970-BAF3-4F8A-BB8C-ECE463E266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F-4AD7-4CF1-A9AE-C60E0A2F94BD}"/>
                </c:ext>
              </c:extLst>
            </c:dLbl>
            <c:dLbl>
              <c:idx val="1802"/>
              <c:tx>
                <c:rich>
                  <a:bodyPr/>
                  <a:lstStyle/>
                  <a:p>
                    <a:fld id="{65FF63B9-045A-434C-BE1A-6282F2AAE8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0-4AD7-4CF1-A9AE-C60E0A2F94BD}"/>
                </c:ext>
              </c:extLst>
            </c:dLbl>
            <c:dLbl>
              <c:idx val="1803"/>
              <c:tx>
                <c:rich>
                  <a:bodyPr/>
                  <a:lstStyle/>
                  <a:p>
                    <a:fld id="{73B878A0-B1BF-48FA-A8F6-4F2A38AC7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1-4AD7-4CF1-A9AE-C60E0A2F94BD}"/>
                </c:ext>
              </c:extLst>
            </c:dLbl>
            <c:dLbl>
              <c:idx val="1804"/>
              <c:tx>
                <c:rich>
                  <a:bodyPr/>
                  <a:lstStyle/>
                  <a:p>
                    <a:fld id="{0A9BDFAB-75CC-4EBF-A23E-E16562E008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2-4AD7-4CF1-A9AE-C60E0A2F94BD}"/>
                </c:ext>
              </c:extLst>
            </c:dLbl>
            <c:dLbl>
              <c:idx val="1805"/>
              <c:tx>
                <c:rich>
                  <a:bodyPr/>
                  <a:lstStyle/>
                  <a:p>
                    <a:fld id="{68C4A95C-B137-48C5-88D8-FF975122B9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3-4AD7-4CF1-A9AE-C60E0A2F94BD}"/>
                </c:ext>
              </c:extLst>
            </c:dLbl>
            <c:dLbl>
              <c:idx val="1806"/>
              <c:tx>
                <c:rich>
                  <a:bodyPr/>
                  <a:lstStyle/>
                  <a:p>
                    <a:fld id="{DF4C89EF-7D08-47EC-84C1-46C24611C6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4-4AD7-4CF1-A9AE-C60E0A2F94BD}"/>
                </c:ext>
              </c:extLst>
            </c:dLbl>
            <c:dLbl>
              <c:idx val="1807"/>
              <c:tx>
                <c:rich>
                  <a:bodyPr/>
                  <a:lstStyle/>
                  <a:p>
                    <a:fld id="{2080A4D1-B771-4935-A28C-86AD46C8B1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5-4AD7-4CF1-A9AE-C60E0A2F94BD}"/>
                </c:ext>
              </c:extLst>
            </c:dLbl>
            <c:dLbl>
              <c:idx val="1808"/>
              <c:tx>
                <c:rich>
                  <a:bodyPr/>
                  <a:lstStyle/>
                  <a:p>
                    <a:fld id="{AC2091A1-27F8-4154-BAA4-74220BAD46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6-4AD7-4CF1-A9AE-C60E0A2F94BD}"/>
                </c:ext>
              </c:extLst>
            </c:dLbl>
            <c:dLbl>
              <c:idx val="1809"/>
              <c:tx>
                <c:rich>
                  <a:bodyPr/>
                  <a:lstStyle/>
                  <a:p>
                    <a:fld id="{2A9FEBA8-8681-44D2-8D0C-36901ACAD6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7-4AD7-4CF1-A9AE-C60E0A2F94BD}"/>
                </c:ext>
              </c:extLst>
            </c:dLbl>
            <c:dLbl>
              <c:idx val="1810"/>
              <c:tx>
                <c:rich>
                  <a:bodyPr/>
                  <a:lstStyle/>
                  <a:p>
                    <a:fld id="{BE2BEA2D-2EEA-462A-9C4A-76864C12F7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8-4AD7-4CF1-A9AE-C60E0A2F94BD}"/>
                </c:ext>
              </c:extLst>
            </c:dLbl>
            <c:dLbl>
              <c:idx val="1811"/>
              <c:tx>
                <c:rich>
                  <a:bodyPr/>
                  <a:lstStyle/>
                  <a:p>
                    <a:fld id="{9AA52C49-E90D-45D9-8900-1C92CF3623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9-4AD7-4CF1-A9AE-C60E0A2F94BD}"/>
                </c:ext>
              </c:extLst>
            </c:dLbl>
            <c:dLbl>
              <c:idx val="1812"/>
              <c:tx>
                <c:rich>
                  <a:bodyPr/>
                  <a:lstStyle/>
                  <a:p>
                    <a:fld id="{518C86A0-FD8E-4BDB-98D1-07D46B50B1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A-4AD7-4CF1-A9AE-C60E0A2F94BD}"/>
                </c:ext>
              </c:extLst>
            </c:dLbl>
            <c:dLbl>
              <c:idx val="1813"/>
              <c:tx>
                <c:rich>
                  <a:bodyPr/>
                  <a:lstStyle/>
                  <a:p>
                    <a:fld id="{C04D33E7-C141-43D9-A3AF-0EC8C6DEA0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B-4AD7-4CF1-A9AE-C60E0A2F94BD}"/>
                </c:ext>
              </c:extLst>
            </c:dLbl>
            <c:dLbl>
              <c:idx val="1814"/>
              <c:tx>
                <c:rich>
                  <a:bodyPr/>
                  <a:lstStyle/>
                  <a:p>
                    <a:fld id="{82D44313-AE3D-4FFE-A8D2-62260F6110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C-4AD7-4CF1-A9AE-C60E0A2F94BD}"/>
                </c:ext>
              </c:extLst>
            </c:dLbl>
            <c:dLbl>
              <c:idx val="1815"/>
              <c:tx>
                <c:rich>
                  <a:bodyPr/>
                  <a:lstStyle/>
                  <a:p>
                    <a:fld id="{68CDC773-BD85-4208-9AA5-E061DEC2A0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D-4AD7-4CF1-A9AE-C60E0A2F94BD}"/>
                </c:ext>
              </c:extLst>
            </c:dLbl>
            <c:dLbl>
              <c:idx val="1816"/>
              <c:tx>
                <c:rich>
                  <a:bodyPr/>
                  <a:lstStyle/>
                  <a:p>
                    <a:fld id="{A2B8B2A1-2E23-4CED-B119-4868DDDCC8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E-4AD7-4CF1-A9AE-C60E0A2F94BD}"/>
                </c:ext>
              </c:extLst>
            </c:dLbl>
            <c:dLbl>
              <c:idx val="1817"/>
              <c:tx>
                <c:rich>
                  <a:bodyPr/>
                  <a:lstStyle/>
                  <a:p>
                    <a:fld id="{B0E408F5-05C0-4CBD-9756-FEE6CD1AE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F-4AD7-4CF1-A9AE-C60E0A2F94BD}"/>
                </c:ext>
              </c:extLst>
            </c:dLbl>
            <c:dLbl>
              <c:idx val="1818"/>
              <c:tx>
                <c:rich>
                  <a:bodyPr/>
                  <a:lstStyle/>
                  <a:p>
                    <a:fld id="{CF00B455-DB22-4242-BBAF-F40522A937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0-4AD7-4CF1-A9AE-C60E0A2F94BD}"/>
                </c:ext>
              </c:extLst>
            </c:dLbl>
            <c:dLbl>
              <c:idx val="1819"/>
              <c:tx>
                <c:rich>
                  <a:bodyPr/>
                  <a:lstStyle/>
                  <a:p>
                    <a:fld id="{2FED97C6-218F-4752-9796-155758D9B8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1-4AD7-4CF1-A9AE-C60E0A2F94BD}"/>
                </c:ext>
              </c:extLst>
            </c:dLbl>
            <c:dLbl>
              <c:idx val="1820"/>
              <c:tx>
                <c:rich>
                  <a:bodyPr/>
                  <a:lstStyle/>
                  <a:p>
                    <a:fld id="{FF8048C0-EB31-48F8-A569-03CE7C510F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2-4AD7-4CF1-A9AE-C60E0A2F94BD}"/>
                </c:ext>
              </c:extLst>
            </c:dLbl>
            <c:dLbl>
              <c:idx val="1821"/>
              <c:tx>
                <c:rich>
                  <a:bodyPr/>
                  <a:lstStyle/>
                  <a:p>
                    <a:fld id="{624C9364-7B94-4A53-96C1-FE319CB1E2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3-4AD7-4CF1-A9AE-C60E0A2F94BD}"/>
                </c:ext>
              </c:extLst>
            </c:dLbl>
            <c:dLbl>
              <c:idx val="1822"/>
              <c:tx>
                <c:rich>
                  <a:bodyPr/>
                  <a:lstStyle/>
                  <a:p>
                    <a:fld id="{6D9B2190-3566-496B-8DAA-A1ED8CDD3F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4-4AD7-4CF1-A9AE-C60E0A2F94BD}"/>
                </c:ext>
              </c:extLst>
            </c:dLbl>
            <c:dLbl>
              <c:idx val="1823"/>
              <c:tx>
                <c:rich>
                  <a:bodyPr/>
                  <a:lstStyle/>
                  <a:p>
                    <a:fld id="{1B940287-F8DD-4887-892B-A17E6F1E7B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5-4AD7-4CF1-A9AE-C60E0A2F94BD}"/>
                </c:ext>
              </c:extLst>
            </c:dLbl>
            <c:dLbl>
              <c:idx val="1824"/>
              <c:tx>
                <c:rich>
                  <a:bodyPr/>
                  <a:lstStyle/>
                  <a:p>
                    <a:fld id="{BCB18711-F2FB-4DEC-B759-B6784471C7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6-4AD7-4CF1-A9AE-C60E0A2F94BD}"/>
                </c:ext>
              </c:extLst>
            </c:dLbl>
            <c:dLbl>
              <c:idx val="1825"/>
              <c:tx>
                <c:rich>
                  <a:bodyPr/>
                  <a:lstStyle/>
                  <a:p>
                    <a:fld id="{BD0DFEC5-1A7A-4B04-85CC-74D9C910AC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7-4AD7-4CF1-A9AE-C60E0A2F94BD}"/>
                </c:ext>
              </c:extLst>
            </c:dLbl>
            <c:dLbl>
              <c:idx val="1826"/>
              <c:tx>
                <c:rich>
                  <a:bodyPr/>
                  <a:lstStyle/>
                  <a:p>
                    <a:fld id="{490E445C-FAAD-4F10-BFCC-C6494F3A66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8-4AD7-4CF1-A9AE-C60E0A2F94BD}"/>
                </c:ext>
              </c:extLst>
            </c:dLbl>
            <c:dLbl>
              <c:idx val="1827"/>
              <c:tx>
                <c:rich>
                  <a:bodyPr/>
                  <a:lstStyle/>
                  <a:p>
                    <a:fld id="{779FAAE5-5D29-43B8-9134-A3A16A0EA2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9-4AD7-4CF1-A9AE-C60E0A2F94BD}"/>
                </c:ext>
              </c:extLst>
            </c:dLbl>
            <c:dLbl>
              <c:idx val="1828"/>
              <c:tx>
                <c:rich>
                  <a:bodyPr/>
                  <a:lstStyle/>
                  <a:p>
                    <a:fld id="{E2DA24A0-0E13-42B2-AE83-22DC9049D1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A-4AD7-4CF1-A9AE-C60E0A2F94BD}"/>
                </c:ext>
              </c:extLst>
            </c:dLbl>
            <c:dLbl>
              <c:idx val="1829"/>
              <c:tx>
                <c:rich>
                  <a:bodyPr/>
                  <a:lstStyle/>
                  <a:p>
                    <a:fld id="{99298897-D06A-4BF9-B55B-14FABAFAD3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B-4AD7-4CF1-A9AE-C60E0A2F94BD}"/>
                </c:ext>
              </c:extLst>
            </c:dLbl>
            <c:dLbl>
              <c:idx val="1830"/>
              <c:tx>
                <c:rich>
                  <a:bodyPr/>
                  <a:lstStyle/>
                  <a:p>
                    <a:fld id="{C2D71042-BBFD-4CDB-9936-436BDD099B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C-4AD7-4CF1-A9AE-C60E0A2F94BD}"/>
                </c:ext>
              </c:extLst>
            </c:dLbl>
            <c:dLbl>
              <c:idx val="1831"/>
              <c:tx>
                <c:rich>
                  <a:bodyPr/>
                  <a:lstStyle/>
                  <a:p>
                    <a:fld id="{3D61399E-A213-4481-9F53-D7A3940F5F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D-4AD7-4CF1-A9AE-C60E0A2F94BD}"/>
                </c:ext>
              </c:extLst>
            </c:dLbl>
            <c:dLbl>
              <c:idx val="1832"/>
              <c:tx>
                <c:rich>
                  <a:bodyPr/>
                  <a:lstStyle/>
                  <a:p>
                    <a:fld id="{8845B82B-AE83-49ED-84F5-58769504EB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E-4AD7-4CF1-A9AE-C60E0A2F94BD}"/>
                </c:ext>
              </c:extLst>
            </c:dLbl>
            <c:dLbl>
              <c:idx val="1833"/>
              <c:tx>
                <c:rich>
                  <a:bodyPr/>
                  <a:lstStyle/>
                  <a:p>
                    <a:fld id="{476ED103-F979-4C12-839B-7CE822350D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F-4AD7-4CF1-A9AE-C60E0A2F94BD}"/>
                </c:ext>
              </c:extLst>
            </c:dLbl>
            <c:dLbl>
              <c:idx val="1834"/>
              <c:tx>
                <c:rich>
                  <a:bodyPr/>
                  <a:lstStyle/>
                  <a:p>
                    <a:fld id="{9AAD1616-7440-4955-87AB-724BAA3DA4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0-4AD7-4CF1-A9AE-C60E0A2F94BD}"/>
                </c:ext>
              </c:extLst>
            </c:dLbl>
            <c:dLbl>
              <c:idx val="1835"/>
              <c:tx>
                <c:rich>
                  <a:bodyPr/>
                  <a:lstStyle/>
                  <a:p>
                    <a:fld id="{A92045E0-F9C6-41EA-800C-B8372593B5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1-4AD7-4CF1-A9AE-C60E0A2F94BD}"/>
                </c:ext>
              </c:extLst>
            </c:dLbl>
            <c:dLbl>
              <c:idx val="1836"/>
              <c:tx>
                <c:rich>
                  <a:bodyPr/>
                  <a:lstStyle/>
                  <a:p>
                    <a:fld id="{DA20CF56-817B-440B-82DC-3F873E79A9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2-4AD7-4CF1-A9AE-C60E0A2F94BD}"/>
                </c:ext>
              </c:extLst>
            </c:dLbl>
            <c:dLbl>
              <c:idx val="1837"/>
              <c:tx>
                <c:rich>
                  <a:bodyPr/>
                  <a:lstStyle/>
                  <a:p>
                    <a:fld id="{EEC2099A-FB68-4517-AA76-03BEF876CF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3-4AD7-4CF1-A9AE-C60E0A2F94BD}"/>
                </c:ext>
              </c:extLst>
            </c:dLbl>
            <c:dLbl>
              <c:idx val="1838"/>
              <c:tx>
                <c:rich>
                  <a:bodyPr/>
                  <a:lstStyle/>
                  <a:p>
                    <a:fld id="{A8D29E3D-3CC3-4DB0-865A-4206EF384F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4-4AD7-4CF1-A9AE-C60E0A2F94BD}"/>
                </c:ext>
              </c:extLst>
            </c:dLbl>
            <c:dLbl>
              <c:idx val="1839"/>
              <c:tx>
                <c:rich>
                  <a:bodyPr/>
                  <a:lstStyle/>
                  <a:p>
                    <a:fld id="{E2B7A1F8-B776-4DF5-89FF-D6714CB06D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5-4AD7-4CF1-A9AE-C60E0A2F94BD}"/>
                </c:ext>
              </c:extLst>
            </c:dLbl>
            <c:dLbl>
              <c:idx val="1840"/>
              <c:tx>
                <c:rich>
                  <a:bodyPr/>
                  <a:lstStyle/>
                  <a:p>
                    <a:fld id="{D22477CB-2948-405C-85BC-25F3F582D2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6-4AD7-4CF1-A9AE-C60E0A2F94BD}"/>
                </c:ext>
              </c:extLst>
            </c:dLbl>
            <c:dLbl>
              <c:idx val="1841"/>
              <c:tx>
                <c:rich>
                  <a:bodyPr/>
                  <a:lstStyle/>
                  <a:p>
                    <a:fld id="{6B913162-0ACD-4B4D-A8BE-B18B8BF71E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7-4AD7-4CF1-A9AE-C60E0A2F94BD}"/>
                </c:ext>
              </c:extLst>
            </c:dLbl>
            <c:dLbl>
              <c:idx val="1842"/>
              <c:tx>
                <c:rich>
                  <a:bodyPr/>
                  <a:lstStyle/>
                  <a:p>
                    <a:fld id="{A90801B8-C6D5-412D-B1C0-A5F0B65AF7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8-4AD7-4CF1-A9AE-C60E0A2F94BD}"/>
                </c:ext>
              </c:extLst>
            </c:dLbl>
            <c:dLbl>
              <c:idx val="1843"/>
              <c:tx>
                <c:rich>
                  <a:bodyPr/>
                  <a:lstStyle/>
                  <a:p>
                    <a:fld id="{6B987F76-57FD-43D6-AEB8-5087C2DF7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9-4AD7-4CF1-A9AE-C60E0A2F94BD}"/>
                </c:ext>
              </c:extLst>
            </c:dLbl>
            <c:dLbl>
              <c:idx val="1844"/>
              <c:tx>
                <c:rich>
                  <a:bodyPr/>
                  <a:lstStyle/>
                  <a:p>
                    <a:fld id="{28BE5854-BA31-46FC-AFDF-4041B7A066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A-4AD7-4CF1-A9AE-C60E0A2F94BD}"/>
                </c:ext>
              </c:extLst>
            </c:dLbl>
            <c:dLbl>
              <c:idx val="1845"/>
              <c:tx>
                <c:rich>
                  <a:bodyPr/>
                  <a:lstStyle/>
                  <a:p>
                    <a:fld id="{EEC0C8E8-6119-4EBA-9561-BFD794AFBC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B-4AD7-4CF1-A9AE-C60E0A2F94BD}"/>
                </c:ext>
              </c:extLst>
            </c:dLbl>
            <c:dLbl>
              <c:idx val="1846"/>
              <c:tx>
                <c:rich>
                  <a:bodyPr/>
                  <a:lstStyle/>
                  <a:p>
                    <a:fld id="{BCFEEF52-67A0-452C-9C50-7CE727F697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C-4AD7-4CF1-A9AE-C60E0A2F94BD}"/>
                </c:ext>
              </c:extLst>
            </c:dLbl>
            <c:dLbl>
              <c:idx val="1847"/>
              <c:tx>
                <c:rich>
                  <a:bodyPr/>
                  <a:lstStyle/>
                  <a:p>
                    <a:fld id="{28CAE1CB-A6E5-443E-8D2E-1296E4133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D-4AD7-4CF1-A9AE-C60E0A2F94BD}"/>
                </c:ext>
              </c:extLst>
            </c:dLbl>
            <c:dLbl>
              <c:idx val="1848"/>
              <c:tx>
                <c:rich>
                  <a:bodyPr/>
                  <a:lstStyle/>
                  <a:p>
                    <a:fld id="{4815E2A6-6177-46B9-B353-24E6F8CC7F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E-4AD7-4CF1-A9AE-C60E0A2F94BD}"/>
                </c:ext>
              </c:extLst>
            </c:dLbl>
            <c:dLbl>
              <c:idx val="1849"/>
              <c:tx>
                <c:rich>
                  <a:bodyPr/>
                  <a:lstStyle/>
                  <a:p>
                    <a:fld id="{A6323D59-2279-4ED9-BD88-EDCE0C3DF4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F-4AD7-4CF1-A9AE-C60E0A2F94BD}"/>
                </c:ext>
              </c:extLst>
            </c:dLbl>
            <c:dLbl>
              <c:idx val="1850"/>
              <c:tx>
                <c:rich>
                  <a:bodyPr/>
                  <a:lstStyle/>
                  <a:p>
                    <a:fld id="{6D8BD9CB-338E-41A6-AB07-BE66F54BC2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0-4AD7-4CF1-A9AE-C60E0A2F94BD}"/>
                </c:ext>
              </c:extLst>
            </c:dLbl>
            <c:dLbl>
              <c:idx val="1851"/>
              <c:tx>
                <c:rich>
                  <a:bodyPr/>
                  <a:lstStyle/>
                  <a:p>
                    <a:fld id="{DF3DFA74-CE99-42CE-A7C2-1232D6EE14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1-4AD7-4CF1-A9AE-C60E0A2F94BD}"/>
                </c:ext>
              </c:extLst>
            </c:dLbl>
            <c:dLbl>
              <c:idx val="1852"/>
              <c:tx>
                <c:rich>
                  <a:bodyPr/>
                  <a:lstStyle/>
                  <a:p>
                    <a:fld id="{1093F1AD-9F47-45EC-992A-DFDAAE2852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2-4AD7-4CF1-A9AE-C60E0A2F94BD}"/>
                </c:ext>
              </c:extLst>
            </c:dLbl>
            <c:dLbl>
              <c:idx val="1853"/>
              <c:tx>
                <c:rich>
                  <a:bodyPr/>
                  <a:lstStyle/>
                  <a:p>
                    <a:fld id="{F5430D1C-F9B5-4D13-9636-C7575AD5E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3-4AD7-4CF1-A9AE-C60E0A2F94BD}"/>
                </c:ext>
              </c:extLst>
            </c:dLbl>
            <c:dLbl>
              <c:idx val="1854"/>
              <c:tx>
                <c:rich>
                  <a:bodyPr/>
                  <a:lstStyle/>
                  <a:p>
                    <a:fld id="{E55F321A-2A03-403A-A303-EFE0F66524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4-4AD7-4CF1-A9AE-C60E0A2F94BD}"/>
                </c:ext>
              </c:extLst>
            </c:dLbl>
            <c:dLbl>
              <c:idx val="1855"/>
              <c:tx>
                <c:rich>
                  <a:bodyPr/>
                  <a:lstStyle/>
                  <a:p>
                    <a:fld id="{31E0F812-32C7-461A-9C74-481C136688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5-4AD7-4CF1-A9AE-C60E0A2F94BD}"/>
                </c:ext>
              </c:extLst>
            </c:dLbl>
            <c:dLbl>
              <c:idx val="1856"/>
              <c:tx>
                <c:rich>
                  <a:bodyPr/>
                  <a:lstStyle/>
                  <a:p>
                    <a:fld id="{76CCB3FA-6ECF-45FF-9F46-42116AE86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6-4AD7-4CF1-A9AE-C60E0A2F94BD}"/>
                </c:ext>
              </c:extLst>
            </c:dLbl>
            <c:dLbl>
              <c:idx val="1857"/>
              <c:tx>
                <c:rich>
                  <a:bodyPr/>
                  <a:lstStyle/>
                  <a:p>
                    <a:fld id="{EF986D71-2EE1-4070-87A3-25D399027B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7-4AD7-4CF1-A9AE-C60E0A2F94BD}"/>
                </c:ext>
              </c:extLst>
            </c:dLbl>
            <c:dLbl>
              <c:idx val="1858"/>
              <c:tx>
                <c:rich>
                  <a:bodyPr/>
                  <a:lstStyle/>
                  <a:p>
                    <a:fld id="{EEC7E13D-60B1-49E2-8DD0-1B7BB37CED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8-4AD7-4CF1-A9AE-C60E0A2F94BD}"/>
                </c:ext>
              </c:extLst>
            </c:dLbl>
            <c:dLbl>
              <c:idx val="1859"/>
              <c:tx>
                <c:rich>
                  <a:bodyPr/>
                  <a:lstStyle/>
                  <a:p>
                    <a:fld id="{EAFF6001-6958-4802-AF5D-C2ADCEE2E7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9-4AD7-4CF1-A9AE-C60E0A2F94BD}"/>
                </c:ext>
              </c:extLst>
            </c:dLbl>
            <c:dLbl>
              <c:idx val="1860"/>
              <c:tx>
                <c:rich>
                  <a:bodyPr/>
                  <a:lstStyle/>
                  <a:p>
                    <a:fld id="{3C513936-920F-4DB4-8D7B-4E03C33112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A-4AD7-4CF1-A9AE-C60E0A2F94BD}"/>
                </c:ext>
              </c:extLst>
            </c:dLbl>
            <c:dLbl>
              <c:idx val="1861"/>
              <c:tx>
                <c:rich>
                  <a:bodyPr/>
                  <a:lstStyle/>
                  <a:p>
                    <a:fld id="{F9DC977E-B935-48B7-99DD-72536512C6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B-4AD7-4CF1-A9AE-C60E0A2F94BD}"/>
                </c:ext>
              </c:extLst>
            </c:dLbl>
            <c:dLbl>
              <c:idx val="1862"/>
              <c:tx>
                <c:rich>
                  <a:bodyPr/>
                  <a:lstStyle/>
                  <a:p>
                    <a:fld id="{37856AAC-E137-4586-B8C0-679E2EFC76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C-4AD7-4CF1-A9AE-C60E0A2F94BD}"/>
                </c:ext>
              </c:extLst>
            </c:dLbl>
            <c:dLbl>
              <c:idx val="1863"/>
              <c:tx>
                <c:rich>
                  <a:bodyPr/>
                  <a:lstStyle/>
                  <a:p>
                    <a:fld id="{013DBCFD-EFBC-48A5-B58D-81378AF536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D-4AD7-4CF1-A9AE-C60E0A2F94BD}"/>
                </c:ext>
              </c:extLst>
            </c:dLbl>
            <c:dLbl>
              <c:idx val="1864"/>
              <c:tx>
                <c:rich>
                  <a:bodyPr/>
                  <a:lstStyle/>
                  <a:p>
                    <a:fld id="{1C8EF996-3760-4807-9342-B8A6D4848D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E-4AD7-4CF1-A9AE-C60E0A2F94BD}"/>
                </c:ext>
              </c:extLst>
            </c:dLbl>
            <c:dLbl>
              <c:idx val="1865"/>
              <c:tx>
                <c:rich>
                  <a:bodyPr/>
                  <a:lstStyle/>
                  <a:p>
                    <a:fld id="{E221F89B-6EF7-4F22-80AA-7F35DABCC2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F-4AD7-4CF1-A9AE-C60E0A2F94BD}"/>
                </c:ext>
              </c:extLst>
            </c:dLbl>
            <c:dLbl>
              <c:idx val="1866"/>
              <c:tx>
                <c:rich>
                  <a:bodyPr/>
                  <a:lstStyle/>
                  <a:p>
                    <a:fld id="{0043E833-4160-4649-A063-B57B6EAEF8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0-4AD7-4CF1-A9AE-C60E0A2F94BD}"/>
                </c:ext>
              </c:extLst>
            </c:dLbl>
            <c:dLbl>
              <c:idx val="1867"/>
              <c:tx>
                <c:rich>
                  <a:bodyPr/>
                  <a:lstStyle/>
                  <a:p>
                    <a:fld id="{56E4D273-21DD-4850-AACB-C8A75BEEA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1-4AD7-4CF1-A9AE-C60E0A2F94BD}"/>
                </c:ext>
              </c:extLst>
            </c:dLbl>
            <c:dLbl>
              <c:idx val="1868"/>
              <c:tx>
                <c:rich>
                  <a:bodyPr/>
                  <a:lstStyle/>
                  <a:p>
                    <a:fld id="{80F24750-60DD-4E38-8152-B2E2856A15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2-4AD7-4CF1-A9AE-C60E0A2F94BD}"/>
                </c:ext>
              </c:extLst>
            </c:dLbl>
            <c:dLbl>
              <c:idx val="1869"/>
              <c:tx>
                <c:rich>
                  <a:bodyPr/>
                  <a:lstStyle/>
                  <a:p>
                    <a:fld id="{6FAA990C-659B-40C0-8AB9-26F4530554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3-4AD7-4CF1-A9AE-C60E0A2F94BD}"/>
                </c:ext>
              </c:extLst>
            </c:dLbl>
            <c:dLbl>
              <c:idx val="1870"/>
              <c:tx>
                <c:rich>
                  <a:bodyPr/>
                  <a:lstStyle/>
                  <a:p>
                    <a:fld id="{4CC76EA2-B9E6-4E14-A989-2986151652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4-4AD7-4CF1-A9AE-C60E0A2F94BD}"/>
                </c:ext>
              </c:extLst>
            </c:dLbl>
            <c:dLbl>
              <c:idx val="1871"/>
              <c:tx>
                <c:rich>
                  <a:bodyPr/>
                  <a:lstStyle/>
                  <a:p>
                    <a:fld id="{7F105C29-E4DA-4B08-A782-83EFA58757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5-4AD7-4CF1-A9AE-C60E0A2F94BD}"/>
                </c:ext>
              </c:extLst>
            </c:dLbl>
            <c:dLbl>
              <c:idx val="1872"/>
              <c:tx>
                <c:rich>
                  <a:bodyPr/>
                  <a:lstStyle/>
                  <a:p>
                    <a:fld id="{4109ADB5-48D7-4B50-B544-64DC40CA08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6-4AD7-4CF1-A9AE-C60E0A2F94BD}"/>
                </c:ext>
              </c:extLst>
            </c:dLbl>
            <c:dLbl>
              <c:idx val="1873"/>
              <c:tx>
                <c:rich>
                  <a:bodyPr/>
                  <a:lstStyle/>
                  <a:p>
                    <a:fld id="{DC3D9B2E-EB8D-4130-B665-60838B30E5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7-4AD7-4CF1-A9AE-C60E0A2F94BD}"/>
                </c:ext>
              </c:extLst>
            </c:dLbl>
            <c:dLbl>
              <c:idx val="1874"/>
              <c:tx>
                <c:rich>
                  <a:bodyPr/>
                  <a:lstStyle/>
                  <a:p>
                    <a:fld id="{A445BC4D-D3FA-4B00-A295-48C421FBD9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8-4AD7-4CF1-A9AE-C60E0A2F94BD}"/>
                </c:ext>
              </c:extLst>
            </c:dLbl>
            <c:dLbl>
              <c:idx val="1875"/>
              <c:tx>
                <c:rich>
                  <a:bodyPr/>
                  <a:lstStyle/>
                  <a:p>
                    <a:fld id="{67A1FA2D-DDD9-4079-A8CD-8334557413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9-4AD7-4CF1-A9AE-C60E0A2F94BD}"/>
                </c:ext>
              </c:extLst>
            </c:dLbl>
            <c:dLbl>
              <c:idx val="1876"/>
              <c:tx>
                <c:rich>
                  <a:bodyPr/>
                  <a:lstStyle/>
                  <a:p>
                    <a:fld id="{3A774BCD-1922-4E5F-8E5D-6730C9A2A6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A-4AD7-4CF1-A9AE-C60E0A2F94BD}"/>
                </c:ext>
              </c:extLst>
            </c:dLbl>
            <c:dLbl>
              <c:idx val="1877"/>
              <c:tx>
                <c:rich>
                  <a:bodyPr/>
                  <a:lstStyle/>
                  <a:p>
                    <a:fld id="{E037F945-0BC9-4400-B26E-6A3EEB176E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B-4AD7-4CF1-A9AE-C60E0A2F94BD}"/>
                </c:ext>
              </c:extLst>
            </c:dLbl>
            <c:dLbl>
              <c:idx val="1878"/>
              <c:tx>
                <c:rich>
                  <a:bodyPr/>
                  <a:lstStyle/>
                  <a:p>
                    <a:fld id="{1AF94D4E-E085-4D38-B252-2EEEFFAFB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C-4AD7-4CF1-A9AE-C60E0A2F94BD}"/>
                </c:ext>
              </c:extLst>
            </c:dLbl>
            <c:dLbl>
              <c:idx val="1879"/>
              <c:tx>
                <c:rich>
                  <a:bodyPr/>
                  <a:lstStyle/>
                  <a:p>
                    <a:fld id="{4BEFE53A-14B2-4B34-8ED3-995E596F7D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D-4AD7-4CF1-A9AE-C60E0A2F94BD}"/>
                </c:ext>
              </c:extLst>
            </c:dLbl>
            <c:dLbl>
              <c:idx val="1880"/>
              <c:tx>
                <c:rich>
                  <a:bodyPr/>
                  <a:lstStyle/>
                  <a:p>
                    <a:fld id="{89A182E6-5988-4D34-B0C3-0A4ACBD2D5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E-4AD7-4CF1-A9AE-C60E0A2F94BD}"/>
                </c:ext>
              </c:extLst>
            </c:dLbl>
            <c:dLbl>
              <c:idx val="1881"/>
              <c:tx>
                <c:rich>
                  <a:bodyPr/>
                  <a:lstStyle/>
                  <a:p>
                    <a:fld id="{3B41635B-0B80-4BF3-92ED-BF05C6A60A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F-4AD7-4CF1-A9AE-C60E0A2F94BD}"/>
                </c:ext>
              </c:extLst>
            </c:dLbl>
            <c:dLbl>
              <c:idx val="1882"/>
              <c:tx>
                <c:rich>
                  <a:bodyPr/>
                  <a:lstStyle/>
                  <a:p>
                    <a:fld id="{7521A11E-9F69-4AF6-9B88-607FA60170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0-4AD7-4CF1-A9AE-C60E0A2F94BD}"/>
                </c:ext>
              </c:extLst>
            </c:dLbl>
            <c:dLbl>
              <c:idx val="1883"/>
              <c:tx>
                <c:rich>
                  <a:bodyPr/>
                  <a:lstStyle/>
                  <a:p>
                    <a:fld id="{974313AF-F2CF-4CDE-AF3D-9D6BE2C99B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1-4AD7-4CF1-A9AE-C60E0A2F94BD}"/>
                </c:ext>
              </c:extLst>
            </c:dLbl>
            <c:dLbl>
              <c:idx val="1884"/>
              <c:tx>
                <c:rich>
                  <a:bodyPr/>
                  <a:lstStyle/>
                  <a:p>
                    <a:fld id="{AC5C3C2F-9962-4D2F-B2E3-FDC203181D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2-4AD7-4CF1-A9AE-C60E0A2F94BD}"/>
                </c:ext>
              </c:extLst>
            </c:dLbl>
            <c:dLbl>
              <c:idx val="1885"/>
              <c:tx>
                <c:rich>
                  <a:bodyPr/>
                  <a:lstStyle/>
                  <a:p>
                    <a:fld id="{18969A05-890B-47F9-B478-628251D4A5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3-4AD7-4CF1-A9AE-C60E0A2F94BD}"/>
                </c:ext>
              </c:extLst>
            </c:dLbl>
            <c:dLbl>
              <c:idx val="1886"/>
              <c:tx>
                <c:rich>
                  <a:bodyPr/>
                  <a:lstStyle/>
                  <a:p>
                    <a:fld id="{0BA27CA1-F4FA-46C0-8336-E3C837C169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4-4AD7-4CF1-A9AE-C60E0A2F94BD}"/>
                </c:ext>
              </c:extLst>
            </c:dLbl>
            <c:dLbl>
              <c:idx val="1887"/>
              <c:tx>
                <c:rich>
                  <a:bodyPr/>
                  <a:lstStyle/>
                  <a:p>
                    <a:fld id="{85B7E94D-A3FF-4BBF-9CA7-19AE4B7829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5-4AD7-4CF1-A9AE-C60E0A2F94BD}"/>
                </c:ext>
              </c:extLst>
            </c:dLbl>
            <c:dLbl>
              <c:idx val="1888"/>
              <c:tx>
                <c:rich>
                  <a:bodyPr/>
                  <a:lstStyle/>
                  <a:p>
                    <a:fld id="{8EE3402B-48A6-4B02-9359-5C92236323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6-4AD7-4CF1-A9AE-C60E0A2F94BD}"/>
                </c:ext>
              </c:extLst>
            </c:dLbl>
            <c:dLbl>
              <c:idx val="1889"/>
              <c:tx>
                <c:rich>
                  <a:bodyPr/>
                  <a:lstStyle/>
                  <a:p>
                    <a:fld id="{968E52CE-7EC9-46A2-A995-A625277DC1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7-4AD7-4CF1-A9AE-C60E0A2F94BD}"/>
                </c:ext>
              </c:extLst>
            </c:dLbl>
            <c:dLbl>
              <c:idx val="1890"/>
              <c:tx>
                <c:rich>
                  <a:bodyPr/>
                  <a:lstStyle/>
                  <a:p>
                    <a:fld id="{A0FBA0C8-AF47-4C66-9533-73A491BD4F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8-4AD7-4CF1-A9AE-C60E0A2F94BD}"/>
                </c:ext>
              </c:extLst>
            </c:dLbl>
            <c:dLbl>
              <c:idx val="1891"/>
              <c:tx>
                <c:rich>
                  <a:bodyPr/>
                  <a:lstStyle/>
                  <a:p>
                    <a:fld id="{5BD997A6-64AE-4797-B355-36623EF044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9-4AD7-4CF1-A9AE-C60E0A2F94BD}"/>
                </c:ext>
              </c:extLst>
            </c:dLbl>
            <c:dLbl>
              <c:idx val="1892"/>
              <c:tx>
                <c:rich>
                  <a:bodyPr/>
                  <a:lstStyle/>
                  <a:p>
                    <a:fld id="{6B2860A3-9A78-4469-83AF-E5A044E444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A-4AD7-4CF1-A9AE-C60E0A2F94BD}"/>
                </c:ext>
              </c:extLst>
            </c:dLbl>
            <c:dLbl>
              <c:idx val="1893"/>
              <c:tx>
                <c:rich>
                  <a:bodyPr/>
                  <a:lstStyle/>
                  <a:p>
                    <a:fld id="{B36157A5-DBC9-4EC6-90AD-5C6CC0C35E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B-4AD7-4CF1-A9AE-C60E0A2F94BD}"/>
                </c:ext>
              </c:extLst>
            </c:dLbl>
            <c:dLbl>
              <c:idx val="1894"/>
              <c:tx>
                <c:rich>
                  <a:bodyPr/>
                  <a:lstStyle/>
                  <a:p>
                    <a:fld id="{836FCC47-59B8-4C7D-8E29-C33716EDBD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C-4AD7-4CF1-A9AE-C60E0A2F94BD}"/>
                </c:ext>
              </c:extLst>
            </c:dLbl>
            <c:dLbl>
              <c:idx val="1895"/>
              <c:tx>
                <c:rich>
                  <a:bodyPr/>
                  <a:lstStyle/>
                  <a:p>
                    <a:fld id="{CCC4F1ED-3B2F-49FD-97D5-93B6E4DAB8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D-4AD7-4CF1-A9AE-C60E0A2F94BD}"/>
                </c:ext>
              </c:extLst>
            </c:dLbl>
            <c:dLbl>
              <c:idx val="1896"/>
              <c:tx>
                <c:rich>
                  <a:bodyPr/>
                  <a:lstStyle/>
                  <a:p>
                    <a:fld id="{AEAFBA60-5154-4F3D-BC4A-27F19AA180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E-4AD7-4CF1-A9AE-C60E0A2F94BD}"/>
                </c:ext>
              </c:extLst>
            </c:dLbl>
            <c:dLbl>
              <c:idx val="1897"/>
              <c:tx>
                <c:rich>
                  <a:bodyPr/>
                  <a:lstStyle/>
                  <a:p>
                    <a:fld id="{629EAE32-79ED-4755-91DF-BD4E699041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F-4AD7-4CF1-A9AE-C60E0A2F94BD}"/>
                </c:ext>
              </c:extLst>
            </c:dLbl>
            <c:dLbl>
              <c:idx val="1898"/>
              <c:tx>
                <c:rich>
                  <a:bodyPr/>
                  <a:lstStyle/>
                  <a:p>
                    <a:fld id="{DDF9E1B4-4329-4669-A3B9-BD602A75A1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0-4AD7-4CF1-A9AE-C60E0A2F94BD}"/>
                </c:ext>
              </c:extLst>
            </c:dLbl>
            <c:dLbl>
              <c:idx val="1899"/>
              <c:tx>
                <c:rich>
                  <a:bodyPr/>
                  <a:lstStyle/>
                  <a:p>
                    <a:fld id="{2F808A22-109A-4DB2-B90E-EC1D4051DE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1-4AD7-4CF1-A9AE-C60E0A2F94BD}"/>
                </c:ext>
              </c:extLst>
            </c:dLbl>
            <c:dLbl>
              <c:idx val="1900"/>
              <c:tx>
                <c:rich>
                  <a:bodyPr/>
                  <a:lstStyle/>
                  <a:p>
                    <a:fld id="{94A727F6-A05D-412B-A5CC-1B5955128F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2-4AD7-4CF1-A9AE-C60E0A2F94BD}"/>
                </c:ext>
              </c:extLst>
            </c:dLbl>
            <c:dLbl>
              <c:idx val="1901"/>
              <c:tx>
                <c:rich>
                  <a:bodyPr/>
                  <a:lstStyle/>
                  <a:p>
                    <a:fld id="{8F24CF24-9D1D-4D8B-B1C7-66BDDD983F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3-4AD7-4CF1-A9AE-C60E0A2F94BD}"/>
                </c:ext>
              </c:extLst>
            </c:dLbl>
            <c:dLbl>
              <c:idx val="1902"/>
              <c:tx>
                <c:rich>
                  <a:bodyPr/>
                  <a:lstStyle/>
                  <a:p>
                    <a:fld id="{CE36EFD1-B0B4-49FE-95ED-F5F889CE9D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4-4AD7-4CF1-A9AE-C60E0A2F94BD}"/>
                </c:ext>
              </c:extLst>
            </c:dLbl>
            <c:dLbl>
              <c:idx val="1903"/>
              <c:tx>
                <c:rich>
                  <a:bodyPr/>
                  <a:lstStyle/>
                  <a:p>
                    <a:fld id="{DEBBEDD4-2ED0-4FFD-ADB1-365E157267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5-4AD7-4CF1-A9AE-C60E0A2F94BD}"/>
                </c:ext>
              </c:extLst>
            </c:dLbl>
            <c:dLbl>
              <c:idx val="1904"/>
              <c:tx>
                <c:rich>
                  <a:bodyPr/>
                  <a:lstStyle/>
                  <a:p>
                    <a:fld id="{AFD784C6-4F7F-469A-B708-E63561C36F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6-4AD7-4CF1-A9AE-C60E0A2F94BD}"/>
                </c:ext>
              </c:extLst>
            </c:dLbl>
            <c:dLbl>
              <c:idx val="1905"/>
              <c:tx>
                <c:rich>
                  <a:bodyPr/>
                  <a:lstStyle/>
                  <a:p>
                    <a:fld id="{C2AD9DF6-96F1-418D-80A8-ED7A5B0F12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7-4AD7-4CF1-A9AE-C60E0A2F94BD}"/>
                </c:ext>
              </c:extLst>
            </c:dLbl>
            <c:dLbl>
              <c:idx val="1906"/>
              <c:tx>
                <c:rich>
                  <a:bodyPr/>
                  <a:lstStyle/>
                  <a:p>
                    <a:fld id="{C3016E03-76A1-40BB-9B19-737207E123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8-4AD7-4CF1-A9AE-C60E0A2F94BD}"/>
                </c:ext>
              </c:extLst>
            </c:dLbl>
            <c:dLbl>
              <c:idx val="1907"/>
              <c:tx>
                <c:rich>
                  <a:bodyPr/>
                  <a:lstStyle/>
                  <a:p>
                    <a:fld id="{E61375AC-E0DE-424B-AF3A-9F82D66D31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9-4AD7-4CF1-A9AE-C60E0A2F94BD}"/>
                </c:ext>
              </c:extLst>
            </c:dLbl>
            <c:dLbl>
              <c:idx val="1908"/>
              <c:tx>
                <c:rich>
                  <a:bodyPr/>
                  <a:lstStyle/>
                  <a:p>
                    <a:fld id="{7DFC140D-C157-42D2-B1FA-91B3853E15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A-4AD7-4CF1-A9AE-C60E0A2F94BD}"/>
                </c:ext>
              </c:extLst>
            </c:dLbl>
            <c:dLbl>
              <c:idx val="1909"/>
              <c:tx>
                <c:rich>
                  <a:bodyPr/>
                  <a:lstStyle/>
                  <a:p>
                    <a:fld id="{233DA69B-DEA9-4813-B674-209D65D471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B-4AD7-4CF1-A9AE-C60E0A2F94BD}"/>
                </c:ext>
              </c:extLst>
            </c:dLbl>
            <c:dLbl>
              <c:idx val="1910"/>
              <c:tx>
                <c:rich>
                  <a:bodyPr/>
                  <a:lstStyle/>
                  <a:p>
                    <a:fld id="{A90C8BB2-0814-4FC8-AFCE-A702EBFBF8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C-4AD7-4CF1-A9AE-C60E0A2F94BD}"/>
                </c:ext>
              </c:extLst>
            </c:dLbl>
            <c:dLbl>
              <c:idx val="1911"/>
              <c:tx>
                <c:rich>
                  <a:bodyPr/>
                  <a:lstStyle/>
                  <a:p>
                    <a:fld id="{6073DE84-BEFD-45A6-9D0A-0240264D20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D-4AD7-4CF1-A9AE-C60E0A2F94BD}"/>
                </c:ext>
              </c:extLst>
            </c:dLbl>
            <c:dLbl>
              <c:idx val="1912"/>
              <c:tx>
                <c:rich>
                  <a:bodyPr/>
                  <a:lstStyle/>
                  <a:p>
                    <a:fld id="{C4C07B47-EFAE-469E-8B81-87BB628358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E-4AD7-4CF1-A9AE-C60E0A2F94BD}"/>
                </c:ext>
              </c:extLst>
            </c:dLbl>
            <c:dLbl>
              <c:idx val="1913"/>
              <c:tx>
                <c:rich>
                  <a:bodyPr/>
                  <a:lstStyle/>
                  <a:p>
                    <a:fld id="{A54B44BB-A996-451F-9861-4A662EB025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F-4AD7-4CF1-A9AE-C60E0A2F94BD}"/>
                </c:ext>
              </c:extLst>
            </c:dLbl>
            <c:dLbl>
              <c:idx val="1914"/>
              <c:tx>
                <c:rich>
                  <a:bodyPr/>
                  <a:lstStyle/>
                  <a:p>
                    <a:fld id="{406FB58D-880C-41AD-B719-2C25EF7ADA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0-4AD7-4CF1-A9AE-C60E0A2F94BD}"/>
                </c:ext>
              </c:extLst>
            </c:dLbl>
            <c:dLbl>
              <c:idx val="1915"/>
              <c:tx>
                <c:rich>
                  <a:bodyPr/>
                  <a:lstStyle/>
                  <a:p>
                    <a:fld id="{76FE7331-C197-413D-A449-DF59E52662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1-4AD7-4CF1-A9AE-C60E0A2F94BD}"/>
                </c:ext>
              </c:extLst>
            </c:dLbl>
            <c:dLbl>
              <c:idx val="1916"/>
              <c:tx>
                <c:rich>
                  <a:bodyPr/>
                  <a:lstStyle/>
                  <a:p>
                    <a:fld id="{A4E4D443-0ED8-4079-9D4E-6AF52C6B36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2-4AD7-4CF1-A9AE-C60E0A2F94BD}"/>
                </c:ext>
              </c:extLst>
            </c:dLbl>
            <c:dLbl>
              <c:idx val="1917"/>
              <c:tx>
                <c:rich>
                  <a:bodyPr/>
                  <a:lstStyle/>
                  <a:p>
                    <a:fld id="{28C6A02E-4D85-45D7-8835-B32B544D93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3-4AD7-4CF1-A9AE-C60E0A2F94BD}"/>
                </c:ext>
              </c:extLst>
            </c:dLbl>
            <c:dLbl>
              <c:idx val="1918"/>
              <c:tx>
                <c:rich>
                  <a:bodyPr/>
                  <a:lstStyle/>
                  <a:p>
                    <a:fld id="{691D508A-E3A0-45A3-ADAD-132CAD65D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4-4AD7-4CF1-A9AE-C60E0A2F94BD}"/>
                </c:ext>
              </c:extLst>
            </c:dLbl>
            <c:dLbl>
              <c:idx val="1919"/>
              <c:tx>
                <c:rich>
                  <a:bodyPr/>
                  <a:lstStyle/>
                  <a:p>
                    <a:fld id="{6E95BC2C-6F2B-4CCE-A0F2-56E49C081E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5-4AD7-4CF1-A9AE-C60E0A2F94BD}"/>
                </c:ext>
              </c:extLst>
            </c:dLbl>
            <c:dLbl>
              <c:idx val="1920"/>
              <c:tx>
                <c:rich>
                  <a:bodyPr/>
                  <a:lstStyle/>
                  <a:p>
                    <a:fld id="{60DAC292-553F-40FA-A138-C2DD6118B1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6-4AD7-4CF1-A9AE-C60E0A2F94BD}"/>
                </c:ext>
              </c:extLst>
            </c:dLbl>
            <c:dLbl>
              <c:idx val="1921"/>
              <c:tx>
                <c:rich>
                  <a:bodyPr/>
                  <a:lstStyle/>
                  <a:p>
                    <a:fld id="{812F76D9-6450-4AA8-8FBD-D80FF8BDB8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7-4AD7-4CF1-A9AE-C60E0A2F94BD}"/>
                </c:ext>
              </c:extLst>
            </c:dLbl>
            <c:dLbl>
              <c:idx val="1922"/>
              <c:tx>
                <c:rich>
                  <a:bodyPr/>
                  <a:lstStyle/>
                  <a:p>
                    <a:fld id="{D7EF3723-9196-4957-955E-A0BC56E52B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8-4AD7-4CF1-A9AE-C60E0A2F94BD}"/>
                </c:ext>
              </c:extLst>
            </c:dLbl>
            <c:dLbl>
              <c:idx val="1923"/>
              <c:tx>
                <c:rich>
                  <a:bodyPr/>
                  <a:lstStyle/>
                  <a:p>
                    <a:fld id="{8D1A3FF7-947A-4539-A892-DAC4BB802C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9-4AD7-4CF1-A9AE-C60E0A2F94BD}"/>
                </c:ext>
              </c:extLst>
            </c:dLbl>
            <c:dLbl>
              <c:idx val="1924"/>
              <c:tx>
                <c:rich>
                  <a:bodyPr/>
                  <a:lstStyle/>
                  <a:p>
                    <a:fld id="{3D39F97B-4DDD-4C82-9691-CCB33F65F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A-4AD7-4CF1-A9AE-C60E0A2F94BD}"/>
                </c:ext>
              </c:extLst>
            </c:dLbl>
            <c:dLbl>
              <c:idx val="1925"/>
              <c:tx>
                <c:rich>
                  <a:bodyPr/>
                  <a:lstStyle/>
                  <a:p>
                    <a:fld id="{6153EECC-F69C-41E3-912D-28D7561BC3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B-4AD7-4CF1-A9AE-C60E0A2F94BD}"/>
                </c:ext>
              </c:extLst>
            </c:dLbl>
            <c:dLbl>
              <c:idx val="1926"/>
              <c:tx>
                <c:rich>
                  <a:bodyPr/>
                  <a:lstStyle/>
                  <a:p>
                    <a:fld id="{94EFCA30-A811-47AC-90B7-15A449D61B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C-4AD7-4CF1-A9AE-C60E0A2F94BD}"/>
                </c:ext>
              </c:extLst>
            </c:dLbl>
            <c:dLbl>
              <c:idx val="1927"/>
              <c:tx>
                <c:rich>
                  <a:bodyPr/>
                  <a:lstStyle/>
                  <a:p>
                    <a:fld id="{20D80A42-5CBD-4C98-BB86-6CC14660B5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D-4AD7-4CF1-A9AE-C60E0A2F94BD}"/>
                </c:ext>
              </c:extLst>
            </c:dLbl>
            <c:dLbl>
              <c:idx val="1928"/>
              <c:tx>
                <c:rich>
                  <a:bodyPr/>
                  <a:lstStyle/>
                  <a:p>
                    <a:fld id="{25119FA9-4C06-47B0-ADF8-DEC6EBC127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E-4AD7-4CF1-A9AE-C60E0A2F94BD}"/>
                </c:ext>
              </c:extLst>
            </c:dLbl>
            <c:dLbl>
              <c:idx val="1929"/>
              <c:tx>
                <c:rich>
                  <a:bodyPr/>
                  <a:lstStyle/>
                  <a:p>
                    <a:fld id="{0BDACEA0-6A8C-4B29-8F8E-7BF61DF071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F-4AD7-4CF1-A9AE-C60E0A2F94BD}"/>
                </c:ext>
              </c:extLst>
            </c:dLbl>
            <c:dLbl>
              <c:idx val="1930"/>
              <c:tx>
                <c:rich>
                  <a:bodyPr/>
                  <a:lstStyle/>
                  <a:p>
                    <a:fld id="{812C7DF4-5E1E-4A84-BFDC-520425B416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0-4AD7-4CF1-A9AE-C60E0A2F94BD}"/>
                </c:ext>
              </c:extLst>
            </c:dLbl>
            <c:dLbl>
              <c:idx val="1931"/>
              <c:tx>
                <c:rich>
                  <a:bodyPr/>
                  <a:lstStyle/>
                  <a:p>
                    <a:fld id="{268E2444-7D81-429E-B8A4-886F75B2D5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1-4AD7-4CF1-A9AE-C60E0A2F94BD}"/>
                </c:ext>
              </c:extLst>
            </c:dLbl>
            <c:dLbl>
              <c:idx val="1932"/>
              <c:tx>
                <c:rich>
                  <a:bodyPr/>
                  <a:lstStyle/>
                  <a:p>
                    <a:fld id="{82AB690B-33DA-4F1C-BF5B-CD28623D0A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2-4AD7-4CF1-A9AE-C60E0A2F94BD}"/>
                </c:ext>
              </c:extLst>
            </c:dLbl>
            <c:dLbl>
              <c:idx val="1933"/>
              <c:tx>
                <c:rich>
                  <a:bodyPr/>
                  <a:lstStyle/>
                  <a:p>
                    <a:fld id="{D69F53F4-A3DE-4A85-89A7-8DBB840549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3-4AD7-4CF1-A9AE-C60E0A2F94BD}"/>
                </c:ext>
              </c:extLst>
            </c:dLbl>
            <c:dLbl>
              <c:idx val="1934"/>
              <c:tx>
                <c:rich>
                  <a:bodyPr/>
                  <a:lstStyle/>
                  <a:p>
                    <a:fld id="{36E28A1B-84DF-4229-9FBD-38ED5E8492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4-4AD7-4CF1-A9AE-C60E0A2F94BD}"/>
                </c:ext>
              </c:extLst>
            </c:dLbl>
            <c:dLbl>
              <c:idx val="1935"/>
              <c:tx>
                <c:rich>
                  <a:bodyPr/>
                  <a:lstStyle/>
                  <a:p>
                    <a:fld id="{17D39B1C-E858-43A9-A1BC-868C222A8A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5-4AD7-4CF1-A9AE-C60E0A2F94BD}"/>
                </c:ext>
              </c:extLst>
            </c:dLbl>
            <c:dLbl>
              <c:idx val="1936"/>
              <c:tx>
                <c:rich>
                  <a:bodyPr/>
                  <a:lstStyle/>
                  <a:p>
                    <a:fld id="{4FBF2E47-5DC2-4AC5-9DFC-3852BE80B7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6-4AD7-4CF1-A9AE-C60E0A2F94BD}"/>
                </c:ext>
              </c:extLst>
            </c:dLbl>
            <c:dLbl>
              <c:idx val="1937"/>
              <c:tx>
                <c:rich>
                  <a:bodyPr/>
                  <a:lstStyle/>
                  <a:p>
                    <a:fld id="{90DA77B3-5A2D-43D9-8436-1AD7E77C87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7-4AD7-4CF1-A9AE-C60E0A2F94BD}"/>
                </c:ext>
              </c:extLst>
            </c:dLbl>
            <c:dLbl>
              <c:idx val="1938"/>
              <c:tx>
                <c:rich>
                  <a:bodyPr/>
                  <a:lstStyle/>
                  <a:p>
                    <a:fld id="{EE3787B3-6D0F-409D-B3DE-22F201E51C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8-4AD7-4CF1-A9AE-C60E0A2F94BD}"/>
                </c:ext>
              </c:extLst>
            </c:dLbl>
            <c:dLbl>
              <c:idx val="1939"/>
              <c:tx>
                <c:rich>
                  <a:bodyPr/>
                  <a:lstStyle/>
                  <a:p>
                    <a:fld id="{91141643-678C-442F-9F1C-D49E74B72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9-4AD7-4CF1-A9AE-C60E0A2F94BD}"/>
                </c:ext>
              </c:extLst>
            </c:dLbl>
            <c:dLbl>
              <c:idx val="1940"/>
              <c:tx>
                <c:rich>
                  <a:bodyPr/>
                  <a:lstStyle/>
                  <a:p>
                    <a:fld id="{BBB8A055-4DA3-4048-B464-29E8FA5079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A-4AD7-4CF1-A9AE-C60E0A2F94BD}"/>
                </c:ext>
              </c:extLst>
            </c:dLbl>
            <c:dLbl>
              <c:idx val="1941"/>
              <c:tx>
                <c:rich>
                  <a:bodyPr/>
                  <a:lstStyle/>
                  <a:p>
                    <a:fld id="{A1BE8E62-AEE9-45DA-8740-08AAAC33D3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B-4AD7-4CF1-A9AE-C60E0A2F94BD}"/>
                </c:ext>
              </c:extLst>
            </c:dLbl>
            <c:dLbl>
              <c:idx val="1942"/>
              <c:tx>
                <c:rich>
                  <a:bodyPr/>
                  <a:lstStyle/>
                  <a:p>
                    <a:fld id="{610558E6-FD85-467E-83C8-2A7794A0BB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C-4AD7-4CF1-A9AE-C60E0A2F94BD}"/>
                </c:ext>
              </c:extLst>
            </c:dLbl>
            <c:dLbl>
              <c:idx val="1943"/>
              <c:tx>
                <c:rich>
                  <a:bodyPr/>
                  <a:lstStyle/>
                  <a:p>
                    <a:fld id="{FC4E2BE6-871A-4F6F-815E-8C897B796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D-4AD7-4CF1-A9AE-C60E0A2F94BD}"/>
                </c:ext>
              </c:extLst>
            </c:dLbl>
            <c:dLbl>
              <c:idx val="1944"/>
              <c:tx>
                <c:rich>
                  <a:bodyPr/>
                  <a:lstStyle/>
                  <a:p>
                    <a:fld id="{EFA4DC44-39C6-4202-83AC-C5BBB910EA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E-4AD7-4CF1-A9AE-C60E0A2F94BD}"/>
                </c:ext>
              </c:extLst>
            </c:dLbl>
            <c:dLbl>
              <c:idx val="1945"/>
              <c:tx>
                <c:rich>
                  <a:bodyPr/>
                  <a:lstStyle/>
                  <a:p>
                    <a:fld id="{15091DD0-7B10-48CB-A90E-D046B4D92A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F-4AD7-4CF1-A9AE-C60E0A2F94BD}"/>
                </c:ext>
              </c:extLst>
            </c:dLbl>
            <c:dLbl>
              <c:idx val="1946"/>
              <c:tx>
                <c:rich>
                  <a:bodyPr/>
                  <a:lstStyle/>
                  <a:p>
                    <a:fld id="{D04781CA-5CC6-4C65-973C-DA0500B4EE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0-4AD7-4CF1-A9AE-C60E0A2F94BD}"/>
                </c:ext>
              </c:extLst>
            </c:dLbl>
            <c:dLbl>
              <c:idx val="1947"/>
              <c:tx>
                <c:rich>
                  <a:bodyPr/>
                  <a:lstStyle/>
                  <a:p>
                    <a:fld id="{7B5920D0-E6D4-468E-9573-9492D3DEBB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1-4AD7-4CF1-A9AE-C60E0A2F94BD}"/>
                </c:ext>
              </c:extLst>
            </c:dLbl>
            <c:dLbl>
              <c:idx val="1948"/>
              <c:tx>
                <c:rich>
                  <a:bodyPr/>
                  <a:lstStyle/>
                  <a:p>
                    <a:fld id="{0E9C9780-3374-436F-80A6-5D033603F5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2-4AD7-4CF1-A9AE-C60E0A2F94BD}"/>
                </c:ext>
              </c:extLst>
            </c:dLbl>
            <c:dLbl>
              <c:idx val="1949"/>
              <c:tx>
                <c:rich>
                  <a:bodyPr/>
                  <a:lstStyle/>
                  <a:p>
                    <a:fld id="{13E2B390-8662-4B18-BE4D-8095F075AF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3-4AD7-4CF1-A9AE-C60E0A2F94BD}"/>
                </c:ext>
              </c:extLst>
            </c:dLbl>
            <c:dLbl>
              <c:idx val="1950"/>
              <c:tx>
                <c:rich>
                  <a:bodyPr/>
                  <a:lstStyle/>
                  <a:p>
                    <a:fld id="{ECB49A60-35A0-4387-BCE5-6260337141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4-4AD7-4CF1-A9AE-C60E0A2F94BD}"/>
                </c:ext>
              </c:extLst>
            </c:dLbl>
            <c:dLbl>
              <c:idx val="1951"/>
              <c:tx>
                <c:rich>
                  <a:bodyPr/>
                  <a:lstStyle/>
                  <a:p>
                    <a:fld id="{622B68AB-52C9-4DD7-B845-DF81AD5787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5-4AD7-4CF1-A9AE-C60E0A2F94BD}"/>
                </c:ext>
              </c:extLst>
            </c:dLbl>
            <c:dLbl>
              <c:idx val="1952"/>
              <c:tx>
                <c:rich>
                  <a:bodyPr/>
                  <a:lstStyle/>
                  <a:p>
                    <a:fld id="{EBC68414-68FF-4D67-82C6-961A381C7F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6-4AD7-4CF1-A9AE-C60E0A2F94BD}"/>
                </c:ext>
              </c:extLst>
            </c:dLbl>
            <c:dLbl>
              <c:idx val="1953"/>
              <c:tx>
                <c:rich>
                  <a:bodyPr/>
                  <a:lstStyle/>
                  <a:p>
                    <a:fld id="{A255CA2C-F83C-4EC2-B7EB-FB6A721B4D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7-4AD7-4CF1-A9AE-C60E0A2F94BD}"/>
                </c:ext>
              </c:extLst>
            </c:dLbl>
            <c:dLbl>
              <c:idx val="1954"/>
              <c:tx>
                <c:rich>
                  <a:bodyPr/>
                  <a:lstStyle/>
                  <a:p>
                    <a:fld id="{B4EB58CE-C198-45B5-9817-D42ABE42A3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8-4AD7-4CF1-A9AE-C60E0A2F94BD}"/>
                </c:ext>
              </c:extLst>
            </c:dLbl>
            <c:dLbl>
              <c:idx val="1955"/>
              <c:tx>
                <c:rich>
                  <a:bodyPr/>
                  <a:lstStyle/>
                  <a:p>
                    <a:fld id="{40AB35C2-DF5C-43B6-B3A5-5CEE157392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9-4AD7-4CF1-A9AE-C60E0A2F94BD}"/>
                </c:ext>
              </c:extLst>
            </c:dLbl>
            <c:dLbl>
              <c:idx val="1956"/>
              <c:tx>
                <c:rich>
                  <a:bodyPr/>
                  <a:lstStyle/>
                  <a:p>
                    <a:fld id="{0ED76745-23EB-4547-A28D-50E188E5A7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A-4AD7-4CF1-A9AE-C60E0A2F94BD}"/>
                </c:ext>
              </c:extLst>
            </c:dLbl>
            <c:dLbl>
              <c:idx val="1957"/>
              <c:tx>
                <c:rich>
                  <a:bodyPr/>
                  <a:lstStyle/>
                  <a:p>
                    <a:fld id="{1A53D0DC-92AC-4BFB-B939-820558181B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B-4AD7-4CF1-A9AE-C60E0A2F94BD}"/>
                </c:ext>
              </c:extLst>
            </c:dLbl>
            <c:dLbl>
              <c:idx val="1958"/>
              <c:tx>
                <c:rich>
                  <a:bodyPr/>
                  <a:lstStyle/>
                  <a:p>
                    <a:fld id="{33EFF259-F7E6-4031-8E28-9154B13740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C-4AD7-4CF1-A9AE-C60E0A2F94BD}"/>
                </c:ext>
              </c:extLst>
            </c:dLbl>
            <c:dLbl>
              <c:idx val="1959"/>
              <c:tx>
                <c:rich>
                  <a:bodyPr/>
                  <a:lstStyle/>
                  <a:p>
                    <a:fld id="{9C14C96B-CC15-4F55-A011-D55693F020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D-4AD7-4CF1-A9AE-C60E0A2F94BD}"/>
                </c:ext>
              </c:extLst>
            </c:dLbl>
            <c:dLbl>
              <c:idx val="1960"/>
              <c:tx>
                <c:rich>
                  <a:bodyPr/>
                  <a:lstStyle/>
                  <a:p>
                    <a:fld id="{695236B7-DDD0-4AFE-B859-673F3BEED8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E-4AD7-4CF1-A9AE-C60E0A2F94BD}"/>
                </c:ext>
              </c:extLst>
            </c:dLbl>
            <c:dLbl>
              <c:idx val="1961"/>
              <c:tx>
                <c:rich>
                  <a:bodyPr/>
                  <a:lstStyle/>
                  <a:p>
                    <a:fld id="{3BB26D8A-B43D-4E7F-AE8C-5767988EC8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F-4AD7-4CF1-A9AE-C60E0A2F94BD}"/>
                </c:ext>
              </c:extLst>
            </c:dLbl>
            <c:dLbl>
              <c:idx val="1962"/>
              <c:tx>
                <c:rich>
                  <a:bodyPr/>
                  <a:lstStyle/>
                  <a:p>
                    <a:fld id="{033B1C41-9DB8-45EE-B79C-CB574DAA83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0-4AD7-4CF1-A9AE-C60E0A2F94BD}"/>
                </c:ext>
              </c:extLst>
            </c:dLbl>
            <c:dLbl>
              <c:idx val="1963"/>
              <c:tx>
                <c:rich>
                  <a:bodyPr/>
                  <a:lstStyle/>
                  <a:p>
                    <a:fld id="{6E61567A-29B7-4B41-98EA-88BB7439EB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1-4AD7-4CF1-A9AE-C60E0A2F94BD}"/>
                </c:ext>
              </c:extLst>
            </c:dLbl>
            <c:dLbl>
              <c:idx val="1964"/>
              <c:tx>
                <c:rich>
                  <a:bodyPr/>
                  <a:lstStyle/>
                  <a:p>
                    <a:fld id="{5DC1A1D3-849D-486C-8AFB-23DC92CACC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2-4AD7-4CF1-A9AE-C60E0A2F94BD}"/>
                </c:ext>
              </c:extLst>
            </c:dLbl>
            <c:dLbl>
              <c:idx val="1965"/>
              <c:tx>
                <c:rich>
                  <a:bodyPr/>
                  <a:lstStyle/>
                  <a:p>
                    <a:fld id="{62C020D6-4446-4587-ACBC-41759536AC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3-4AD7-4CF1-A9AE-C60E0A2F94BD}"/>
                </c:ext>
              </c:extLst>
            </c:dLbl>
            <c:dLbl>
              <c:idx val="1966"/>
              <c:tx>
                <c:rich>
                  <a:bodyPr/>
                  <a:lstStyle/>
                  <a:p>
                    <a:fld id="{1189BC64-E799-43D4-A8D5-3EE9B4CFEF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4-4AD7-4CF1-A9AE-C60E0A2F94BD}"/>
                </c:ext>
              </c:extLst>
            </c:dLbl>
            <c:dLbl>
              <c:idx val="1967"/>
              <c:tx>
                <c:rich>
                  <a:bodyPr/>
                  <a:lstStyle/>
                  <a:p>
                    <a:fld id="{0A26F958-67DC-4E17-BB0E-E9D7C62E1C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5-4AD7-4CF1-A9AE-C60E0A2F94BD}"/>
                </c:ext>
              </c:extLst>
            </c:dLbl>
            <c:dLbl>
              <c:idx val="1968"/>
              <c:tx>
                <c:rich>
                  <a:bodyPr/>
                  <a:lstStyle/>
                  <a:p>
                    <a:fld id="{D98E2F29-A490-43B6-B972-CD0FE2019C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6-4AD7-4CF1-A9AE-C60E0A2F94BD}"/>
                </c:ext>
              </c:extLst>
            </c:dLbl>
            <c:dLbl>
              <c:idx val="1969"/>
              <c:tx>
                <c:rich>
                  <a:bodyPr/>
                  <a:lstStyle/>
                  <a:p>
                    <a:fld id="{38D390A1-34F8-4EEF-A023-5929F373CF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7-4AD7-4CF1-A9AE-C60E0A2F94BD}"/>
                </c:ext>
              </c:extLst>
            </c:dLbl>
            <c:dLbl>
              <c:idx val="1970"/>
              <c:tx>
                <c:rich>
                  <a:bodyPr/>
                  <a:lstStyle/>
                  <a:p>
                    <a:fld id="{8FADADD7-5547-49FA-8102-AD0138A070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8-4AD7-4CF1-A9AE-C60E0A2F94BD}"/>
                </c:ext>
              </c:extLst>
            </c:dLbl>
            <c:dLbl>
              <c:idx val="1971"/>
              <c:tx>
                <c:rich>
                  <a:bodyPr/>
                  <a:lstStyle/>
                  <a:p>
                    <a:fld id="{02AF4C34-3EE9-411B-BE38-471E641184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9-4AD7-4CF1-A9AE-C60E0A2F94BD}"/>
                </c:ext>
              </c:extLst>
            </c:dLbl>
            <c:dLbl>
              <c:idx val="1972"/>
              <c:tx>
                <c:rich>
                  <a:bodyPr/>
                  <a:lstStyle/>
                  <a:p>
                    <a:fld id="{2E409F75-A93D-43A3-A4FF-4527831CC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A-4AD7-4CF1-A9AE-C60E0A2F94BD}"/>
                </c:ext>
              </c:extLst>
            </c:dLbl>
            <c:dLbl>
              <c:idx val="1973"/>
              <c:tx>
                <c:rich>
                  <a:bodyPr/>
                  <a:lstStyle/>
                  <a:p>
                    <a:fld id="{AB64165B-872F-42FF-9722-182131A0DB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B-4AD7-4CF1-A9AE-C60E0A2F94BD}"/>
                </c:ext>
              </c:extLst>
            </c:dLbl>
            <c:dLbl>
              <c:idx val="1974"/>
              <c:tx>
                <c:rich>
                  <a:bodyPr/>
                  <a:lstStyle/>
                  <a:p>
                    <a:fld id="{779E4A81-B6B2-4A43-ADF5-7D624F41AC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C-4AD7-4CF1-A9AE-C60E0A2F94BD}"/>
                </c:ext>
              </c:extLst>
            </c:dLbl>
            <c:dLbl>
              <c:idx val="1975"/>
              <c:tx>
                <c:rich>
                  <a:bodyPr/>
                  <a:lstStyle/>
                  <a:p>
                    <a:fld id="{631B1AA8-7ED9-4DEF-B63B-CEEE9A810A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D-4AD7-4CF1-A9AE-C60E0A2F94BD}"/>
                </c:ext>
              </c:extLst>
            </c:dLbl>
            <c:dLbl>
              <c:idx val="1976"/>
              <c:tx>
                <c:rich>
                  <a:bodyPr/>
                  <a:lstStyle/>
                  <a:p>
                    <a:fld id="{5E1B40CA-5284-4AE0-BF0A-EC9CA81BDA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E-4AD7-4CF1-A9AE-C60E0A2F94BD}"/>
                </c:ext>
              </c:extLst>
            </c:dLbl>
            <c:dLbl>
              <c:idx val="1977"/>
              <c:tx>
                <c:rich>
                  <a:bodyPr/>
                  <a:lstStyle/>
                  <a:p>
                    <a:fld id="{D3CB7C98-7233-4281-A218-3C45330D7F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F-4AD7-4CF1-A9AE-C60E0A2F94BD}"/>
                </c:ext>
              </c:extLst>
            </c:dLbl>
            <c:dLbl>
              <c:idx val="1978"/>
              <c:tx>
                <c:rich>
                  <a:bodyPr/>
                  <a:lstStyle/>
                  <a:p>
                    <a:fld id="{B1EE9B58-1BE8-4508-A029-785A4E60CE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0-4AD7-4CF1-A9AE-C60E0A2F94BD}"/>
                </c:ext>
              </c:extLst>
            </c:dLbl>
            <c:dLbl>
              <c:idx val="1979"/>
              <c:tx>
                <c:rich>
                  <a:bodyPr/>
                  <a:lstStyle/>
                  <a:p>
                    <a:fld id="{DAD678D9-447F-4EE6-AD97-C5FF69655A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1-4AD7-4CF1-A9AE-C60E0A2F94BD}"/>
                </c:ext>
              </c:extLst>
            </c:dLbl>
            <c:dLbl>
              <c:idx val="1980"/>
              <c:tx>
                <c:rich>
                  <a:bodyPr/>
                  <a:lstStyle/>
                  <a:p>
                    <a:fld id="{38428FF5-3CD8-4001-9E1D-02D610DA7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2-4AD7-4CF1-A9AE-C60E0A2F94BD}"/>
                </c:ext>
              </c:extLst>
            </c:dLbl>
            <c:dLbl>
              <c:idx val="1981"/>
              <c:tx>
                <c:rich>
                  <a:bodyPr/>
                  <a:lstStyle/>
                  <a:p>
                    <a:fld id="{CACC6938-9496-496D-BC54-D817C0C5BC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3-4AD7-4CF1-A9AE-C60E0A2F94BD}"/>
                </c:ext>
              </c:extLst>
            </c:dLbl>
            <c:dLbl>
              <c:idx val="1982"/>
              <c:tx>
                <c:rich>
                  <a:bodyPr/>
                  <a:lstStyle/>
                  <a:p>
                    <a:fld id="{3B38FC6A-8E8A-4850-9882-B0E5B02951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4-4AD7-4CF1-A9AE-C60E0A2F94BD}"/>
                </c:ext>
              </c:extLst>
            </c:dLbl>
            <c:dLbl>
              <c:idx val="1983"/>
              <c:tx>
                <c:rich>
                  <a:bodyPr/>
                  <a:lstStyle/>
                  <a:p>
                    <a:fld id="{CA02CE65-C10E-456D-A93F-5F7B81C755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5-4AD7-4CF1-A9AE-C60E0A2F94BD}"/>
                </c:ext>
              </c:extLst>
            </c:dLbl>
            <c:dLbl>
              <c:idx val="1984"/>
              <c:tx>
                <c:rich>
                  <a:bodyPr/>
                  <a:lstStyle/>
                  <a:p>
                    <a:fld id="{3632CCD5-3B0F-4148-9F05-29FD9CCEF8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6-4AD7-4CF1-A9AE-C60E0A2F94BD}"/>
                </c:ext>
              </c:extLst>
            </c:dLbl>
            <c:dLbl>
              <c:idx val="1985"/>
              <c:tx>
                <c:rich>
                  <a:bodyPr/>
                  <a:lstStyle/>
                  <a:p>
                    <a:fld id="{D1024368-DCD9-4713-8D0B-08717DC6B2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7-4AD7-4CF1-A9AE-C60E0A2F94BD}"/>
                </c:ext>
              </c:extLst>
            </c:dLbl>
            <c:dLbl>
              <c:idx val="1986"/>
              <c:tx>
                <c:rich>
                  <a:bodyPr/>
                  <a:lstStyle/>
                  <a:p>
                    <a:fld id="{A8A08134-D70E-43E7-B9FB-FD02CF0C99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8-4AD7-4CF1-A9AE-C60E0A2F94BD}"/>
                </c:ext>
              </c:extLst>
            </c:dLbl>
            <c:dLbl>
              <c:idx val="1987"/>
              <c:tx>
                <c:rich>
                  <a:bodyPr/>
                  <a:lstStyle/>
                  <a:p>
                    <a:fld id="{E018A308-2757-4C9A-9A02-953B54858D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9-4AD7-4CF1-A9AE-C60E0A2F94BD}"/>
                </c:ext>
              </c:extLst>
            </c:dLbl>
            <c:dLbl>
              <c:idx val="1988"/>
              <c:tx>
                <c:rich>
                  <a:bodyPr/>
                  <a:lstStyle/>
                  <a:p>
                    <a:fld id="{1A352591-50D9-4595-9D87-0E3C75AF24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A-4AD7-4CF1-A9AE-C60E0A2F94BD}"/>
                </c:ext>
              </c:extLst>
            </c:dLbl>
            <c:dLbl>
              <c:idx val="1989"/>
              <c:tx>
                <c:rich>
                  <a:bodyPr/>
                  <a:lstStyle/>
                  <a:p>
                    <a:fld id="{78AEE99C-5454-43C6-BC15-D77FE37460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B-4AD7-4CF1-A9AE-C60E0A2F94BD}"/>
                </c:ext>
              </c:extLst>
            </c:dLbl>
            <c:dLbl>
              <c:idx val="1990"/>
              <c:tx>
                <c:rich>
                  <a:bodyPr/>
                  <a:lstStyle/>
                  <a:p>
                    <a:fld id="{72C3A58F-6D41-47CD-A945-C7D1DE4A88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C-4AD7-4CF1-A9AE-C60E0A2F94BD}"/>
                </c:ext>
              </c:extLst>
            </c:dLbl>
            <c:dLbl>
              <c:idx val="1991"/>
              <c:tx>
                <c:rich>
                  <a:bodyPr/>
                  <a:lstStyle/>
                  <a:p>
                    <a:fld id="{D20EC6E6-D83C-4A45-983C-57D27820CF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D-4AD7-4CF1-A9AE-C60E0A2F94BD}"/>
                </c:ext>
              </c:extLst>
            </c:dLbl>
            <c:dLbl>
              <c:idx val="1992"/>
              <c:tx>
                <c:rich>
                  <a:bodyPr/>
                  <a:lstStyle/>
                  <a:p>
                    <a:fld id="{A631D1BD-D890-447F-B34F-C1EF0C559E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E-4AD7-4CF1-A9AE-C60E0A2F94BD}"/>
                </c:ext>
              </c:extLst>
            </c:dLbl>
            <c:dLbl>
              <c:idx val="1993"/>
              <c:tx>
                <c:rich>
                  <a:bodyPr/>
                  <a:lstStyle/>
                  <a:p>
                    <a:fld id="{4BBBF0E2-941E-4A87-B713-D11D4C5D5C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F-4AD7-4CF1-A9AE-C60E0A2F94BD}"/>
                </c:ext>
              </c:extLst>
            </c:dLbl>
            <c:dLbl>
              <c:idx val="1994"/>
              <c:tx>
                <c:rich>
                  <a:bodyPr/>
                  <a:lstStyle/>
                  <a:p>
                    <a:fld id="{A0F86718-35C2-4553-8482-EA33A6A31F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0-4AD7-4CF1-A9AE-C60E0A2F94BD}"/>
                </c:ext>
              </c:extLst>
            </c:dLbl>
            <c:dLbl>
              <c:idx val="1995"/>
              <c:tx>
                <c:rich>
                  <a:bodyPr/>
                  <a:lstStyle/>
                  <a:p>
                    <a:fld id="{E4580331-E9FB-4FE5-9F10-B800A6DF17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1-4AD7-4CF1-A9AE-C60E0A2F94BD}"/>
                </c:ext>
              </c:extLst>
            </c:dLbl>
            <c:dLbl>
              <c:idx val="1996"/>
              <c:tx>
                <c:rich>
                  <a:bodyPr/>
                  <a:lstStyle/>
                  <a:p>
                    <a:fld id="{1F08908E-DC08-497B-A58D-E43A704A8D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2-4AD7-4CF1-A9AE-C60E0A2F94BD}"/>
                </c:ext>
              </c:extLst>
            </c:dLbl>
            <c:dLbl>
              <c:idx val="1997"/>
              <c:tx>
                <c:rich>
                  <a:bodyPr/>
                  <a:lstStyle/>
                  <a:p>
                    <a:fld id="{F7422FA0-2729-4AF0-AE9D-3C4248A653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3-4AD7-4CF1-A9AE-C60E0A2F94BD}"/>
                </c:ext>
              </c:extLst>
            </c:dLbl>
            <c:dLbl>
              <c:idx val="1998"/>
              <c:tx>
                <c:rich>
                  <a:bodyPr/>
                  <a:lstStyle/>
                  <a:p>
                    <a:fld id="{65EC43C0-DA30-4572-AB55-79FA1F1CA3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4-4AD7-4CF1-A9AE-C60E0A2F94BD}"/>
                </c:ext>
              </c:extLst>
            </c:dLbl>
            <c:dLbl>
              <c:idx val="1999"/>
              <c:tx>
                <c:rich>
                  <a:bodyPr/>
                  <a:lstStyle/>
                  <a:p>
                    <a:fld id="{E408920B-E1A2-427C-AD1A-854958AE25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5-4AD7-4CF1-A9AE-C60E0A2F94BD}"/>
                </c:ext>
              </c:extLst>
            </c:dLbl>
            <c:dLbl>
              <c:idx val="2000"/>
              <c:tx>
                <c:rich>
                  <a:bodyPr/>
                  <a:lstStyle/>
                  <a:p>
                    <a:fld id="{034A4CDA-9433-4B3C-B708-D8664699E6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6-4AD7-4CF1-A9AE-C60E0A2F94BD}"/>
                </c:ext>
              </c:extLst>
            </c:dLbl>
            <c:dLbl>
              <c:idx val="2001"/>
              <c:tx>
                <c:rich>
                  <a:bodyPr/>
                  <a:lstStyle/>
                  <a:p>
                    <a:fld id="{796D3B2F-D1F3-4572-961E-B1DB9E6298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7-4AD7-4CF1-A9AE-C60E0A2F94BD}"/>
                </c:ext>
              </c:extLst>
            </c:dLbl>
            <c:dLbl>
              <c:idx val="2002"/>
              <c:tx>
                <c:rich>
                  <a:bodyPr/>
                  <a:lstStyle/>
                  <a:p>
                    <a:fld id="{66892851-1ED0-4CE8-A512-FCF4160547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8-4AD7-4CF1-A9AE-C60E0A2F94BD}"/>
                </c:ext>
              </c:extLst>
            </c:dLbl>
            <c:dLbl>
              <c:idx val="2003"/>
              <c:tx>
                <c:rich>
                  <a:bodyPr/>
                  <a:lstStyle/>
                  <a:p>
                    <a:fld id="{88A3801D-59D0-4967-9191-ECD233A933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9-4AD7-4CF1-A9AE-C60E0A2F94BD}"/>
                </c:ext>
              </c:extLst>
            </c:dLbl>
            <c:dLbl>
              <c:idx val="2004"/>
              <c:tx>
                <c:rich>
                  <a:bodyPr/>
                  <a:lstStyle/>
                  <a:p>
                    <a:fld id="{61873CB8-A5B3-4339-81F6-2FD4074710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A-4AD7-4CF1-A9AE-C60E0A2F94BD}"/>
                </c:ext>
              </c:extLst>
            </c:dLbl>
            <c:dLbl>
              <c:idx val="2005"/>
              <c:tx>
                <c:rich>
                  <a:bodyPr/>
                  <a:lstStyle/>
                  <a:p>
                    <a:fld id="{DEF905C1-90B2-447A-9D21-D3E8DC75FE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B-4AD7-4CF1-A9AE-C60E0A2F94BD}"/>
                </c:ext>
              </c:extLst>
            </c:dLbl>
            <c:dLbl>
              <c:idx val="2006"/>
              <c:tx>
                <c:rich>
                  <a:bodyPr/>
                  <a:lstStyle/>
                  <a:p>
                    <a:fld id="{3B6A2D24-9D33-48D1-9A33-6C1E564FCA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C-4AD7-4CF1-A9AE-C60E0A2F94BD}"/>
                </c:ext>
              </c:extLst>
            </c:dLbl>
            <c:dLbl>
              <c:idx val="2007"/>
              <c:tx>
                <c:rich>
                  <a:bodyPr/>
                  <a:lstStyle/>
                  <a:p>
                    <a:fld id="{D1B30503-BEA4-4380-9531-F1DF32B9CA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D-4AD7-4CF1-A9AE-C60E0A2F94BD}"/>
                </c:ext>
              </c:extLst>
            </c:dLbl>
            <c:dLbl>
              <c:idx val="2008"/>
              <c:tx>
                <c:rich>
                  <a:bodyPr/>
                  <a:lstStyle/>
                  <a:p>
                    <a:fld id="{16DE72A9-581E-4BA5-AB33-59023BD82E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E-4AD7-4CF1-A9AE-C60E0A2F94BD}"/>
                </c:ext>
              </c:extLst>
            </c:dLbl>
            <c:dLbl>
              <c:idx val="2009"/>
              <c:tx>
                <c:rich>
                  <a:bodyPr/>
                  <a:lstStyle/>
                  <a:p>
                    <a:fld id="{0981FE02-5977-4DE5-B851-C8A1021EEE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F-4AD7-4CF1-A9AE-C60E0A2F94BD}"/>
                </c:ext>
              </c:extLst>
            </c:dLbl>
            <c:dLbl>
              <c:idx val="2010"/>
              <c:tx>
                <c:rich>
                  <a:bodyPr/>
                  <a:lstStyle/>
                  <a:p>
                    <a:fld id="{584881D5-4262-4BF4-BC3B-C7E8B849D0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0-4AD7-4CF1-A9AE-C60E0A2F94BD}"/>
                </c:ext>
              </c:extLst>
            </c:dLbl>
            <c:dLbl>
              <c:idx val="2011"/>
              <c:tx>
                <c:rich>
                  <a:bodyPr/>
                  <a:lstStyle/>
                  <a:p>
                    <a:fld id="{FBAA66EC-9216-4257-AFCB-B61AD1F58D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1-4AD7-4CF1-A9AE-C60E0A2F94BD}"/>
                </c:ext>
              </c:extLst>
            </c:dLbl>
            <c:dLbl>
              <c:idx val="2012"/>
              <c:tx>
                <c:rich>
                  <a:bodyPr/>
                  <a:lstStyle/>
                  <a:p>
                    <a:fld id="{4E76C3D0-13F6-4025-B1B5-51DC8724DB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2-4AD7-4CF1-A9AE-C60E0A2F94BD}"/>
                </c:ext>
              </c:extLst>
            </c:dLbl>
            <c:dLbl>
              <c:idx val="2013"/>
              <c:tx>
                <c:rich>
                  <a:bodyPr/>
                  <a:lstStyle/>
                  <a:p>
                    <a:fld id="{14F4F659-9FD3-41BB-B250-0209949C65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3-4AD7-4CF1-A9AE-C60E0A2F94BD}"/>
                </c:ext>
              </c:extLst>
            </c:dLbl>
            <c:dLbl>
              <c:idx val="2014"/>
              <c:tx>
                <c:rich>
                  <a:bodyPr/>
                  <a:lstStyle/>
                  <a:p>
                    <a:fld id="{5345F312-EEFD-4F0B-8D80-F976BB372D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4-4AD7-4CF1-A9AE-C60E0A2F94BD}"/>
                </c:ext>
              </c:extLst>
            </c:dLbl>
            <c:dLbl>
              <c:idx val="2015"/>
              <c:tx>
                <c:rich>
                  <a:bodyPr/>
                  <a:lstStyle/>
                  <a:p>
                    <a:fld id="{98020DAB-97C7-42D8-B1E8-96E01D8073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5-4AD7-4CF1-A9AE-C60E0A2F94BD}"/>
                </c:ext>
              </c:extLst>
            </c:dLbl>
            <c:dLbl>
              <c:idx val="2016"/>
              <c:tx>
                <c:rich>
                  <a:bodyPr/>
                  <a:lstStyle/>
                  <a:p>
                    <a:fld id="{8FBE97FD-B831-4440-AE7F-267C5785E7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6-4AD7-4CF1-A9AE-C60E0A2F94BD}"/>
                </c:ext>
              </c:extLst>
            </c:dLbl>
            <c:dLbl>
              <c:idx val="2017"/>
              <c:tx>
                <c:rich>
                  <a:bodyPr/>
                  <a:lstStyle/>
                  <a:p>
                    <a:fld id="{ACBAFBEA-8E1D-4101-AC63-7CC6F37C0B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7-4AD7-4CF1-A9AE-C60E0A2F94BD}"/>
                </c:ext>
              </c:extLst>
            </c:dLbl>
            <c:dLbl>
              <c:idx val="2018"/>
              <c:tx>
                <c:rich>
                  <a:bodyPr/>
                  <a:lstStyle/>
                  <a:p>
                    <a:fld id="{F571700C-044C-4F1F-A669-FE31DB91AB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8-4AD7-4CF1-A9AE-C60E0A2F94BD}"/>
                </c:ext>
              </c:extLst>
            </c:dLbl>
            <c:dLbl>
              <c:idx val="2019"/>
              <c:tx>
                <c:rich>
                  <a:bodyPr/>
                  <a:lstStyle/>
                  <a:p>
                    <a:fld id="{A6C9DBBA-1184-4B1F-99A3-6801503546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9-4AD7-4CF1-A9AE-C60E0A2F94BD}"/>
                </c:ext>
              </c:extLst>
            </c:dLbl>
            <c:dLbl>
              <c:idx val="2020"/>
              <c:tx>
                <c:rich>
                  <a:bodyPr/>
                  <a:lstStyle/>
                  <a:p>
                    <a:fld id="{FAA59857-7B8A-4F21-A78F-179AECCF96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A-4AD7-4CF1-A9AE-C60E0A2F94BD}"/>
                </c:ext>
              </c:extLst>
            </c:dLbl>
            <c:dLbl>
              <c:idx val="2021"/>
              <c:tx>
                <c:rich>
                  <a:bodyPr/>
                  <a:lstStyle/>
                  <a:p>
                    <a:fld id="{FB4C04E5-CC18-4F30-8430-394FFB589F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B-4AD7-4CF1-A9AE-C60E0A2F94BD}"/>
                </c:ext>
              </c:extLst>
            </c:dLbl>
            <c:dLbl>
              <c:idx val="2022"/>
              <c:tx>
                <c:rich>
                  <a:bodyPr/>
                  <a:lstStyle/>
                  <a:p>
                    <a:fld id="{24C0573F-B0DD-4992-952D-5709BB21A0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C-4AD7-4CF1-A9AE-C60E0A2F94BD}"/>
                </c:ext>
              </c:extLst>
            </c:dLbl>
            <c:dLbl>
              <c:idx val="2023"/>
              <c:tx>
                <c:rich>
                  <a:bodyPr/>
                  <a:lstStyle/>
                  <a:p>
                    <a:fld id="{016F5395-29CD-4E77-9996-7E0CA8B004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D-4AD7-4CF1-A9AE-C60E0A2F94BD}"/>
                </c:ext>
              </c:extLst>
            </c:dLbl>
            <c:dLbl>
              <c:idx val="2024"/>
              <c:tx>
                <c:rich>
                  <a:bodyPr/>
                  <a:lstStyle/>
                  <a:p>
                    <a:fld id="{88DE341D-BF68-42A1-97D0-86BAD71946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E-4AD7-4CF1-A9AE-C60E0A2F94BD}"/>
                </c:ext>
              </c:extLst>
            </c:dLbl>
            <c:dLbl>
              <c:idx val="2025"/>
              <c:tx>
                <c:rich>
                  <a:bodyPr/>
                  <a:lstStyle/>
                  <a:p>
                    <a:fld id="{84DE6F93-532A-47BF-B8F2-59442B2DF7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F-4AD7-4CF1-A9AE-C60E0A2F94BD}"/>
                </c:ext>
              </c:extLst>
            </c:dLbl>
            <c:dLbl>
              <c:idx val="2026"/>
              <c:tx>
                <c:rich>
                  <a:bodyPr/>
                  <a:lstStyle/>
                  <a:p>
                    <a:fld id="{FEFB77D5-C9DF-478A-8AA5-77BD13A21B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0-4AD7-4CF1-A9AE-C60E0A2F94BD}"/>
                </c:ext>
              </c:extLst>
            </c:dLbl>
            <c:dLbl>
              <c:idx val="2027"/>
              <c:tx>
                <c:rich>
                  <a:bodyPr/>
                  <a:lstStyle/>
                  <a:p>
                    <a:fld id="{85EEB98A-7754-4A2A-9183-0A71A92F9C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1-4AD7-4CF1-A9AE-C60E0A2F94BD}"/>
                </c:ext>
              </c:extLst>
            </c:dLbl>
            <c:dLbl>
              <c:idx val="2028"/>
              <c:tx>
                <c:rich>
                  <a:bodyPr/>
                  <a:lstStyle/>
                  <a:p>
                    <a:fld id="{5E2DF749-3774-4B3A-9A3D-16B76EB8DB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2-4AD7-4CF1-A9AE-C60E0A2F94BD}"/>
                </c:ext>
              </c:extLst>
            </c:dLbl>
            <c:dLbl>
              <c:idx val="2029"/>
              <c:tx>
                <c:rich>
                  <a:bodyPr/>
                  <a:lstStyle/>
                  <a:p>
                    <a:fld id="{6D62401D-FE2E-4289-B81A-A52F9A646F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3-4AD7-4CF1-A9AE-C60E0A2F94BD}"/>
                </c:ext>
              </c:extLst>
            </c:dLbl>
            <c:dLbl>
              <c:idx val="2030"/>
              <c:tx>
                <c:rich>
                  <a:bodyPr/>
                  <a:lstStyle/>
                  <a:p>
                    <a:fld id="{BA71D51C-FC6B-4041-8565-65703B4D2A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4-4AD7-4CF1-A9AE-C60E0A2F94BD}"/>
                </c:ext>
              </c:extLst>
            </c:dLbl>
            <c:dLbl>
              <c:idx val="2031"/>
              <c:tx>
                <c:rich>
                  <a:bodyPr/>
                  <a:lstStyle/>
                  <a:p>
                    <a:fld id="{ACBA3398-F7F0-47B7-9542-9222197EED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5-4AD7-4CF1-A9AE-C60E0A2F94BD}"/>
                </c:ext>
              </c:extLst>
            </c:dLbl>
            <c:dLbl>
              <c:idx val="2032"/>
              <c:tx>
                <c:rich>
                  <a:bodyPr/>
                  <a:lstStyle/>
                  <a:p>
                    <a:fld id="{D1011CDF-02AD-4A5D-84C6-FB0B71474B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6-4AD7-4CF1-A9AE-C60E0A2F94BD}"/>
                </c:ext>
              </c:extLst>
            </c:dLbl>
            <c:dLbl>
              <c:idx val="2033"/>
              <c:tx>
                <c:rich>
                  <a:bodyPr/>
                  <a:lstStyle/>
                  <a:p>
                    <a:fld id="{C7862B79-26DB-442E-BEB2-A2A917F70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7-4AD7-4CF1-A9AE-C60E0A2F94BD}"/>
                </c:ext>
              </c:extLst>
            </c:dLbl>
            <c:dLbl>
              <c:idx val="2034"/>
              <c:tx>
                <c:rich>
                  <a:bodyPr/>
                  <a:lstStyle/>
                  <a:p>
                    <a:fld id="{60F5A369-D60A-42CC-92C4-AC5955989F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8-4AD7-4CF1-A9AE-C60E0A2F94BD}"/>
                </c:ext>
              </c:extLst>
            </c:dLbl>
            <c:dLbl>
              <c:idx val="2035"/>
              <c:tx>
                <c:rich>
                  <a:bodyPr/>
                  <a:lstStyle/>
                  <a:p>
                    <a:fld id="{69E87FE3-8DE3-45BE-AB74-8FA10A33D3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9-4AD7-4CF1-A9AE-C60E0A2F94BD}"/>
                </c:ext>
              </c:extLst>
            </c:dLbl>
            <c:dLbl>
              <c:idx val="2036"/>
              <c:tx>
                <c:rich>
                  <a:bodyPr/>
                  <a:lstStyle/>
                  <a:p>
                    <a:fld id="{048FE750-D714-4B9B-BCBF-837ED5324D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A-4AD7-4CF1-A9AE-C60E0A2F94BD}"/>
                </c:ext>
              </c:extLst>
            </c:dLbl>
            <c:dLbl>
              <c:idx val="2037"/>
              <c:tx>
                <c:rich>
                  <a:bodyPr/>
                  <a:lstStyle/>
                  <a:p>
                    <a:fld id="{2F3DE512-BBF5-41C8-BE76-4777AACD9A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B-4AD7-4CF1-A9AE-C60E0A2F94BD}"/>
                </c:ext>
              </c:extLst>
            </c:dLbl>
            <c:dLbl>
              <c:idx val="2038"/>
              <c:tx>
                <c:rich>
                  <a:bodyPr/>
                  <a:lstStyle/>
                  <a:p>
                    <a:fld id="{FEC6F27E-4F5D-4065-9EDA-EAF409A542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C-4AD7-4CF1-A9AE-C60E0A2F94BD}"/>
                </c:ext>
              </c:extLst>
            </c:dLbl>
            <c:dLbl>
              <c:idx val="2039"/>
              <c:tx>
                <c:rich>
                  <a:bodyPr/>
                  <a:lstStyle/>
                  <a:p>
                    <a:fld id="{3DD01E06-F146-4D02-B227-DDC22DCCA7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D-4AD7-4CF1-A9AE-C60E0A2F94BD}"/>
                </c:ext>
              </c:extLst>
            </c:dLbl>
            <c:dLbl>
              <c:idx val="2040"/>
              <c:tx>
                <c:rich>
                  <a:bodyPr/>
                  <a:lstStyle/>
                  <a:p>
                    <a:fld id="{5A18A646-74AB-43A8-BCC2-891ABAAA10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E-4AD7-4CF1-A9AE-C60E0A2F94BD}"/>
                </c:ext>
              </c:extLst>
            </c:dLbl>
            <c:dLbl>
              <c:idx val="2041"/>
              <c:tx>
                <c:rich>
                  <a:bodyPr/>
                  <a:lstStyle/>
                  <a:p>
                    <a:fld id="{FF81BAC0-86EB-43F0-942B-03E7302FD2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F-4AD7-4CF1-A9AE-C60E0A2F94BD}"/>
                </c:ext>
              </c:extLst>
            </c:dLbl>
            <c:dLbl>
              <c:idx val="2042"/>
              <c:tx>
                <c:rich>
                  <a:bodyPr/>
                  <a:lstStyle/>
                  <a:p>
                    <a:fld id="{C22CC34B-34E8-4748-83B7-D3C6379F9E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0-4AD7-4CF1-A9AE-C60E0A2F94BD}"/>
                </c:ext>
              </c:extLst>
            </c:dLbl>
            <c:dLbl>
              <c:idx val="2043"/>
              <c:tx>
                <c:rich>
                  <a:bodyPr/>
                  <a:lstStyle/>
                  <a:p>
                    <a:fld id="{31CD8EB9-F453-4564-A01F-8537758C69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1-4AD7-4CF1-A9AE-C60E0A2F94BD}"/>
                </c:ext>
              </c:extLst>
            </c:dLbl>
            <c:dLbl>
              <c:idx val="2044"/>
              <c:tx>
                <c:rich>
                  <a:bodyPr/>
                  <a:lstStyle/>
                  <a:p>
                    <a:fld id="{E61C89FA-4197-4D5D-9EBC-2B7D0D8B89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2-4AD7-4CF1-A9AE-C60E0A2F94BD}"/>
                </c:ext>
              </c:extLst>
            </c:dLbl>
            <c:dLbl>
              <c:idx val="2045"/>
              <c:tx>
                <c:rich>
                  <a:bodyPr/>
                  <a:lstStyle/>
                  <a:p>
                    <a:fld id="{57FEE190-272B-4BD3-A6C6-1C14EDD57E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3-4AD7-4CF1-A9AE-C60E0A2F94BD}"/>
                </c:ext>
              </c:extLst>
            </c:dLbl>
            <c:dLbl>
              <c:idx val="2046"/>
              <c:tx>
                <c:rich>
                  <a:bodyPr/>
                  <a:lstStyle/>
                  <a:p>
                    <a:fld id="{3AF6EA79-5F74-4087-AAA9-E9AA0E49A8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4-4AD7-4CF1-A9AE-C60E0A2F94BD}"/>
                </c:ext>
              </c:extLst>
            </c:dLbl>
            <c:dLbl>
              <c:idx val="2047"/>
              <c:tx>
                <c:rich>
                  <a:bodyPr/>
                  <a:lstStyle/>
                  <a:p>
                    <a:fld id="{B84F90AE-D34B-4212-8F3C-EA31F667F2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5-4AD7-4CF1-A9AE-C60E0A2F94BD}"/>
                </c:ext>
              </c:extLst>
            </c:dLbl>
            <c:dLbl>
              <c:idx val="2048"/>
              <c:tx>
                <c:rich>
                  <a:bodyPr/>
                  <a:lstStyle/>
                  <a:p>
                    <a:fld id="{312B4732-8F91-432C-8334-0E1D4D07F2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6-4AD7-4CF1-A9AE-C60E0A2F94BD}"/>
                </c:ext>
              </c:extLst>
            </c:dLbl>
            <c:dLbl>
              <c:idx val="2049"/>
              <c:tx>
                <c:rich>
                  <a:bodyPr/>
                  <a:lstStyle/>
                  <a:p>
                    <a:fld id="{18987BE7-042E-4E09-97F7-4EF0709A1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7-4AD7-4CF1-A9AE-C60E0A2F94BD}"/>
                </c:ext>
              </c:extLst>
            </c:dLbl>
            <c:dLbl>
              <c:idx val="2050"/>
              <c:tx>
                <c:rich>
                  <a:bodyPr/>
                  <a:lstStyle/>
                  <a:p>
                    <a:fld id="{C4E62E0D-06DC-475E-B9E3-2B91633BEF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8-4AD7-4CF1-A9AE-C60E0A2F94BD}"/>
                </c:ext>
              </c:extLst>
            </c:dLbl>
            <c:dLbl>
              <c:idx val="2051"/>
              <c:tx>
                <c:rich>
                  <a:bodyPr/>
                  <a:lstStyle/>
                  <a:p>
                    <a:fld id="{859AC263-E3FA-4CD2-8D2C-BBB1949B2C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9-4AD7-4CF1-A9AE-C60E0A2F94BD}"/>
                </c:ext>
              </c:extLst>
            </c:dLbl>
            <c:dLbl>
              <c:idx val="2052"/>
              <c:tx>
                <c:rich>
                  <a:bodyPr/>
                  <a:lstStyle/>
                  <a:p>
                    <a:fld id="{862828B2-B339-4755-8CFA-9C0CDB4431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A-4AD7-4CF1-A9AE-C60E0A2F94BD}"/>
                </c:ext>
              </c:extLst>
            </c:dLbl>
            <c:dLbl>
              <c:idx val="2053"/>
              <c:tx>
                <c:rich>
                  <a:bodyPr/>
                  <a:lstStyle/>
                  <a:p>
                    <a:fld id="{EC4F4505-CFAB-4563-8226-6DE332528C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B-4AD7-4CF1-A9AE-C60E0A2F94BD}"/>
                </c:ext>
              </c:extLst>
            </c:dLbl>
            <c:dLbl>
              <c:idx val="2054"/>
              <c:tx>
                <c:rich>
                  <a:bodyPr/>
                  <a:lstStyle/>
                  <a:p>
                    <a:fld id="{2133A9ED-66FA-4C8C-B425-10DC7EFDD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C-4AD7-4CF1-A9AE-C60E0A2F94BD}"/>
                </c:ext>
              </c:extLst>
            </c:dLbl>
            <c:dLbl>
              <c:idx val="2055"/>
              <c:tx>
                <c:rich>
                  <a:bodyPr/>
                  <a:lstStyle/>
                  <a:p>
                    <a:fld id="{25803507-6F16-4DE4-BE2D-EB7541610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D-4AD7-4CF1-A9AE-C60E0A2F94BD}"/>
                </c:ext>
              </c:extLst>
            </c:dLbl>
            <c:dLbl>
              <c:idx val="2056"/>
              <c:tx>
                <c:rich>
                  <a:bodyPr/>
                  <a:lstStyle/>
                  <a:p>
                    <a:fld id="{E9DC61C8-47E4-4248-ACE7-69AB01FCC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E-4AD7-4CF1-A9AE-C60E0A2F94BD}"/>
                </c:ext>
              </c:extLst>
            </c:dLbl>
            <c:dLbl>
              <c:idx val="2057"/>
              <c:tx>
                <c:rich>
                  <a:bodyPr/>
                  <a:lstStyle/>
                  <a:p>
                    <a:fld id="{581DA92D-6FA1-45B4-8494-171935C9FC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F-4AD7-4CF1-A9AE-C60E0A2F94BD}"/>
                </c:ext>
              </c:extLst>
            </c:dLbl>
            <c:dLbl>
              <c:idx val="2058"/>
              <c:tx>
                <c:rich>
                  <a:bodyPr/>
                  <a:lstStyle/>
                  <a:p>
                    <a:fld id="{A7BC3C3D-58D8-42C9-9EF5-6EFEDC7A2C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0-4AD7-4CF1-A9AE-C60E0A2F94BD}"/>
                </c:ext>
              </c:extLst>
            </c:dLbl>
            <c:dLbl>
              <c:idx val="2059"/>
              <c:tx>
                <c:rich>
                  <a:bodyPr/>
                  <a:lstStyle/>
                  <a:p>
                    <a:fld id="{9EB6D01D-FD0E-466B-89F9-16BF7D481F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1-4AD7-4CF1-A9AE-C60E0A2F94BD}"/>
                </c:ext>
              </c:extLst>
            </c:dLbl>
            <c:dLbl>
              <c:idx val="2060"/>
              <c:tx>
                <c:rich>
                  <a:bodyPr/>
                  <a:lstStyle/>
                  <a:p>
                    <a:fld id="{0437B05D-5AFA-4688-8770-29FAD9331E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2-4AD7-4CF1-A9AE-C60E0A2F94BD}"/>
                </c:ext>
              </c:extLst>
            </c:dLbl>
            <c:dLbl>
              <c:idx val="2061"/>
              <c:tx>
                <c:rich>
                  <a:bodyPr/>
                  <a:lstStyle/>
                  <a:p>
                    <a:fld id="{40E73F82-4FAD-4EE5-89E6-991DBC8B35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3-4AD7-4CF1-A9AE-C60E0A2F94BD}"/>
                </c:ext>
              </c:extLst>
            </c:dLbl>
            <c:dLbl>
              <c:idx val="2062"/>
              <c:tx>
                <c:rich>
                  <a:bodyPr/>
                  <a:lstStyle/>
                  <a:p>
                    <a:fld id="{FAC01271-1079-4F99-9570-2FAF946428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4-4AD7-4CF1-A9AE-C60E0A2F94BD}"/>
                </c:ext>
              </c:extLst>
            </c:dLbl>
            <c:dLbl>
              <c:idx val="2063"/>
              <c:tx>
                <c:rich>
                  <a:bodyPr/>
                  <a:lstStyle/>
                  <a:p>
                    <a:fld id="{3E57264B-6A94-4B49-AC1A-2D7534E140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5-4AD7-4CF1-A9AE-C60E0A2F94BD}"/>
                </c:ext>
              </c:extLst>
            </c:dLbl>
            <c:dLbl>
              <c:idx val="2064"/>
              <c:tx>
                <c:rich>
                  <a:bodyPr/>
                  <a:lstStyle/>
                  <a:p>
                    <a:fld id="{EC93EE73-D178-49A7-8D45-CEB8B3A86E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6-4AD7-4CF1-A9AE-C60E0A2F94BD}"/>
                </c:ext>
              </c:extLst>
            </c:dLbl>
            <c:dLbl>
              <c:idx val="2065"/>
              <c:tx>
                <c:rich>
                  <a:bodyPr/>
                  <a:lstStyle/>
                  <a:p>
                    <a:fld id="{EB819A54-5609-4B84-A153-7FBD36C1BE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7-4AD7-4CF1-A9AE-C60E0A2F94BD}"/>
                </c:ext>
              </c:extLst>
            </c:dLbl>
            <c:dLbl>
              <c:idx val="2066"/>
              <c:tx>
                <c:rich>
                  <a:bodyPr/>
                  <a:lstStyle/>
                  <a:p>
                    <a:fld id="{24AE809B-7700-47BB-968D-9B93BB73CE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8-4AD7-4CF1-A9AE-C60E0A2F94BD}"/>
                </c:ext>
              </c:extLst>
            </c:dLbl>
            <c:dLbl>
              <c:idx val="2067"/>
              <c:tx>
                <c:rich>
                  <a:bodyPr/>
                  <a:lstStyle/>
                  <a:p>
                    <a:fld id="{3E7EF450-A423-49F6-B988-BC97B1366C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9-4AD7-4CF1-A9AE-C60E0A2F94BD}"/>
                </c:ext>
              </c:extLst>
            </c:dLbl>
            <c:dLbl>
              <c:idx val="2068"/>
              <c:tx>
                <c:rich>
                  <a:bodyPr/>
                  <a:lstStyle/>
                  <a:p>
                    <a:fld id="{AF998FE8-EEC9-426E-810C-FAFF21956C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A-4AD7-4CF1-A9AE-C60E0A2F94BD}"/>
                </c:ext>
              </c:extLst>
            </c:dLbl>
            <c:dLbl>
              <c:idx val="2069"/>
              <c:tx>
                <c:rich>
                  <a:bodyPr/>
                  <a:lstStyle/>
                  <a:p>
                    <a:fld id="{ECDE3CA2-B1C6-4F32-BA3E-A3F06CBC9F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B-4AD7-4CF1-A9AE-C60E0A2F94BD}"/>
                </c:ext>
              </c:extLst>
            </c:dLbl>
            <c:dLbl>
              <c:idx val="2070"/>
              <c:tx>
                <c:rich>
                  <a:bodyPr/>
                  <a:lstStyle/>
                  <a:p>
                    <a:fld id="{D42E3806-4F6E-493B-8388-A46139FF4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C-4AD7-4CF1-A9AE-C60E0A2F94BD}"/>
                </c:ext>
              </c:extLst>
            </c:dLbl>
            <c:dLbl>
              <c:idx val="2071"/>
              <c:tx>
                <c:rich>
                  <a:bodyPr/>
                  <a:lstStyle/>
                  <a:p>
                    <a:fld id="{17F8AD45-F410-4F51-9A56-E6378F622F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D-4AD7-4CF1-A9AE-C60E0A2F94BD}"/>
                </c:ext>
              </c:extLst>
            </c:dLbl>
            <c:dLbl>
              <c:idx val="2072"/>
              <c:tx>
                <c:rich>
                  <a:bodyPr/>
                  <a:lstStyle/>
                  <a:p>
                    <a:fld id="{0EA38896-1365-4190-BAB7-2A8F1A66F6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E-4AD7-4CF1-A9AE-C60E0A2F94BD}"/>
                </c:ext>
              </c:extLst>
            </c:dLbl>
            <c:dLbl>
              <c:idx val="2073"/>
              <c:tx>
                <c:rich>
                  <a:bodyPr/>
                  <a:lstStyle/>
                  <a:p>
                    <a:fld id="{62E7A666-A9BD-426C-9B55-1776CEE8C2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F-4AD7-4CF1-A9AE-C60E0A2F94BD}"/>
                </c:ext>
              </c:extLst>
            </c:dLbl>
            <c:dLbl>
              <c:idx val="2074"/>
              <c:tx>
                <c:rich>
                  <a:bodyPr/>
                  <a:lstStyle/>
                  <a:p>
                    <a:fld id="{1C66D995-29B0-43DA-BD74-D51C043B84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0-4AD7-4CF1-A9AE-C60E0A2F94BD}"/>
                </c:ext>
              </c:extLst>
            </c:dLbl>
            <c:dLbl>
              <c:idx val="2075"/>
              <c:tx>
                <c:rich>
                  <a:bodyPr/>
                  <a:lstStyle/>
                  <a:p>
                    <a:fld id="{7FF66464-E7CE-4CD5-A4FC-C790893E73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1-4AD7-4CF1-A9AE-C60E0A2F94BD}"/>
                </c:ext>
              </c:extLst>
            </c:dLbl>
            <c:dLbl>
              <c:idx val="2076"/>
              <c:tx>
                <c:rich>
                  <a:bodyPr/>
                  <a:lstStyle/>
                  <a:p>
                    <a:fld id="{7544D6BB-A956-4DA0-8259-1F7E1A3630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2-4AD7-4CF1-A9AE-C60E0A2F94BD}"/>
                </c:ext>
              </c:extLst>
            </c:dLbl>
            <c:dLbl>
              <c:idx val="2077"/>
              <c:tx>
                <c:rich>
                  <a:bodyPr/>
                  <a:lstStyle/>
                  <a:p>
                    <a:fld id="{36CD5B45-5A81-4FA9-B478-2C7693E51E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3-4AD7-4CF1-A9AE-C60E0A2F94BD}"/>
                </c:ext>
              </c:extLst>
            </c:dLbl>
            <c:dLbl>
              <c:idx val="2078"/>
              <c:tx>
                <c:rich>
                  <a:bodyPr/>
                  <a:lstStyle/>
                  <a:p>
                    <a:fld id="{4A02F86C-628B-47F9-ADD0-75645E6220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4-4AD7-4CF1-A9AE-C60E0A2F94BD}"/>
                </c:ext>
              </c:extLst>
            </c:dLbl>
            <c:dLbl>
              <c:idx val="2079"/>
              <c:tx>
                <c:rich>
                  <a:bodyPr/>
                  <a:lstStyle/>
                  <a:p>
                    <a:fld id="{F84AA856-577F-4950-8BEC-E616E828F2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5-4AD7-4CF1-A9AE-C60E0A2F94BD}"/>
                </c:ext>
              </c:extLst>
            </c:dLbl>
            <c:dLbl>
              <c:idx val="2080"/>
              <c:tx>
                <c:rich>
                  <a:bodyPr/>
                  <a:lstStyle/>
                  <a:p>
                    <a:fld id="{904EDFE3-A15A-4495-B253-C30C5C3C6F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6-4AD7-4CF1-A9AE-C60E0A2F94BD}"/>
                </c:ext>
              </c:extLst>
            </c:dLbl>
            <c:dLbl>
              <c:idx val="2081"/>
              <c:tx>
                <c:rich>
                  <a:bodyPr/>
                  <a:lstStyle/>
                  <a:p>
                    <a:fld id="{5598686F-5319-497F-A200-BA5B5CB690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7-4AD7-4CF1-A9AE-C60E0A2F94BD}"/>
                </c:ext>
              </c:extLst>
            </c:dLbl>
            <c:dLbl>
              <c:idx val="2082"/>
              <c:tx>
                <c:rich>
                  <a:bodyPr/>
                  <a:lstStyle/>
                  <a:p>
                    <a:fld id="{48DC9041-98FC-4BE9-A434-9B2AA07498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8-4AD7-4CF1-A9AE-C60E0A2F94BD}"/>
                </c:ext>
              </c:extLst>
            </c:dLbl>
            <c:dLbl>
              <c:idx val="2083"/>
              <c:tx>
                <c:rich>
                  <a:bodyPr/>
                  <a:lstStyle/>
                  <a:p>
                    <a:fld id="{D6C60F61-DED3-4C20-B44F-5AF33822B8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9-4AD7-4CF1-A9AE-C60E0A2F94BD}"/>
                </c:ext>
              </c:extLst>
            </c:dLbl>
            <c:dLbl>
              <c:idx val="2084"/>
              <c:tx>
                <c:rich>
                  <a:bodyPr/>
                  <a:lstStyle/>
                  <a:p>
                    <a:fld id="{AAA629CC-C64F-4163-BE78-106E25CBBF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A-4AD7-4CF1-A9AE-C60E0A2F94BD}"/>
                </c:ext>
              </c:extLst>
            </c:dLbl>
            <c:dLbl>
              <c:idx val="2085"/>
              <c:tx>
                <c:rich>
                  <a:bodyPr/>
                  <a:lstStyle/>
                  <a:p>
                    <a:fld id="{AB9E11A6-A9FC-4FAF-8D2F-AD80EA8BE1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B-4AD7-4CF1-A9AE-C60E0A2F94BD}"/>
                </c:ext>
              </c:extLst>
            </c:dLbl>
            <c:dLbl>
              <c:idx val="2086"/>
              <c:tx>
                <c:rich>
                  <a:bodyPr/>
                  <a:lstStyle/>
                  <a:p>
                    <a:fld id="{E09CB6ED-778E-44F7-84CD-60FF86C709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C-4AD7-4CF1-A9AE-C60E0A2F94BD}"/>
                </c:ext>
              </c:extLst>
            </c:dLbl>
            <c:dLbl>
              <c:idx val="2087"/>
              <c:tx>
                <c:rich>
                  <a:bodyPr/>
                  <a:lstStyle/>
                  <a:p>
                    <a:fld id="{1FE77066-2F05-4E20-8BDC-D53D961FC8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D-4AD7-4CF1-A9AE-C60E0A2F94BD}"/>
                </c:ext>
              </c:extLst>
            </c:dLbl>
            <c:dLbl>
              <c:idx val="2088"/>
              <c:tx>
                <c:rich>
                  <a:bodyPr/>
                  <a:lstStyle/>
                  <a:p>
                    <a:fld id="{20EE3279-7A5F-4EC2-AF14-C0AEC7202F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E-4AD7-4CF1-A9AE-C60E0A2F94BD}"/>
                </c:ext>
              </c:extLst>
            </c:dLbl>
            <c:dLbl>
              <c:idx val="2089"/>
              <c:tx>
                <c:rich>
                  <a:bodyPr/>
                  <a:lstStyle/>
                  <a:p>
                    <a:fld id="{D5BCE999-97DB-423C-A841-809F464452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F-4AD7-4CF1-A9AE-C60E0A2F94BD}"/>
                </c:ext>
              </c:extLst>
            </c:dLbl>
            <c:dLbl>
              <c:idx val="2090"/>
              <c:tx>
                <c:rich>
                  <a:bodyPr/>
                  <a:lstStyle/>
                  <a:p>
                    <a:fld id="{A8BC1627-099B-4769-9A14-E475A7175D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0-4AD7-4CF1-A9AE-C60E0A2F94BD}"/>
                </c:ext>
              </c:extLst>
            </c:dLbl>
            <c:dLbl>
              <c:idx val="2091"/>
              <c:tx>
                <c:rich>
                  <a:bodyPr/>
                  <a:lstStyle/>
                  <a:p>
                    <a:fld id="{68F2455C-E9AD-4C6C-A566-8DA4F2156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1-4AD7-4CF1-A9AE-C60E0A2F94BD}"/>
                </c:ext>
              </c:extLst>
            </c:dLbl>
            <c:dLbl>
              <c:idx val="2092"/>
              <c:tx>
                <c:rich>
                  <a:bodyPr/>
                  <a:lstStyle/>
                  <a:p>
                    <a:fld id="{530A5555-C3E8-4DDC-8F37-7B69C2E0D8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2-4AD7-4CF1-A9AE-C60E0A2F94BD}"/>
                </c:ext>
              </c:extLst>
            </c:dLbl>
            <c:dLbl>
              <c:idx val="2093"/>
              <c:tx>
                <c:rich>
                  <a:bodyPr/>
                  <a:lstStyle/>
                  <a:p>
                    <a:fld id="{9F57D469-11B0-434F-A40D-D047283FDB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3-4AD7-4CF1-A9AE-C60E0A2F94BD}"/>
                </c:ext>
              </c:extLst>
            </c:dLbl>
            <c:dLbl>
              <c:idx val="2094"/>
              <c:tx>
                <c:rich>
                  <a:bodyPr/>
                  <a:lstStyle/>
                  <a:p>
                    <a:fld id="{9604B14E-1979-40A2-946D-15C9616C1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4-4AD7-4CF1-A9AE-C60E0A2F94BD}"/>
                </c:ext>
              </c:extLst>
            </c:dLbl>
            <c:dLbl>
              <c:idx val="2095"/>
              <c:tx>
                <c:rich>
                  <a:bodyPr/>
                  <a:lstStyle/>
                  <a:p>
                    <a:fld id="{D703B715-4197-4511-A8E9-2C921C95EE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5-4AD7-4CF1-A9AE-C60E0A2F94BD}"/>
                </c:ext>
              </c:extLst>
            </c:dLbl>
            <c:dLbl>
              <c:idx val="2096"/>
              <c:tx>
                <c:rich>
                  <a:bodyPr/>
                  <a:lstStyle/>
                  <a:p>
                    <a:fld id="{965F9DCD-650D-41A9-86BE-335CC20282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6-4AD7-4CF1-A9AE-C60E0A2F94BD}"/>
                </c:ext>
              </c:extLst>
            </c:dLbl>
            <c:dLbl>
              <c:idx val="2097"/>
              <c:tx>
                <c:rich>
                  <a:bodyPr/>
                  <a:lstStyle/>
                  <a:p>
                    <a:fld id="{12F1173B-1E55-4DEA-A773-D81E9921CD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7-4AD7-4CF1-A9AE-C60E0A2F94BD}"/>
                </c:ext>
              </c:extLst>
            </c:dLbl>
            <c:dLbl>
              <c:idx val="2098"/>
              <c:tx>
                <c:rich>
                  <a:bodyPr/>
                  <a:lstStyle/>
                  <a:p>
                    <a:fld id="{3E141EF4-BDB9-4E0E-9F8A-6BE10C597B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8-4AD7-4CF1-A9AE-C60E0A2F94BD}"/>
                </c:ext>
              </c:extLst>
            </c:dLbl>
            <c:dLbl>
              <c:idx val="2099"/>
              <c:tx>
                <c:rich>
                  <a:bodyPr/>
                  <a:lstStyle/>
                  <a:p>
                    <a:fld id="{26B91EEA-1439-4234-ABC2-A153D04632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9-4AD7-4CF1-A9AE-C60E0A2F94BD}"/>
                </c:ext>
              </c:extLst>
            </c:dLbl>
            <c:dLbl>
              <c:idx val="2100"/>
              <c:tx>
                <c:rich>
                  <a:bodyPr/>
                  <a:lstStyle/>
                  <a:p>
                    <a:fld id="{1B75E9E8-DD5D-4DFF-9212-F43511799C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A-4AD7-4CF1-A9AE-C60E0A2F94BD}"/>
                </c:ext>
              </c:extLst>
            </c:dLbl>
            <c:dLbl>
              <c:idx val="2101"/>
              <c:tx>
                <c:rich>
                  <a:bodyPr/>
                  <a:lstStyle/>
                  <a:p>
                    <a:fld id="{B4AE9F9D-CC19-40E5-AB3F-981B33688C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B-4AD7-4CF1-A9AE-C60E0A2F94BD}"/>
                </c:ext>
              </c:extLst>
            </c:dLbl>
            <c:dLbl>
              <c:idx val="2102"/>
              <c:tx>
                <c:rich>
                  <a:bodyPr/>
                  <a:lstStyle/>
                  <a:p>
                    <a:fld id="{609F643D-08F3-4209-9EC9-A48F69F584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C-4AD7-4CF1-A9AE-C60E0A2F94BD}"/>
                </c:ext>
              </c:extLst>
            </c:dLbl>
            <c:dLbl>
              <c:idx val="2103"/>
              <c:tx>
                <c:rich>
                  <a:bodyPr/>
                  <a:lstStyle/>
                  <a:p>
                    <a:fld id="{93EDC4EA-67B6-426E-9911-12E5F5095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D-4AD7-4CF1-A9AE-C60E0A2F94BD}"/>
                </c:ext>
              </c:extLst>
            </c:dLbl>
            <c:dLbl>
              <c:idx val="2104"/>
              <c:tx>
                <c:rich>
                  <a:bodyPr/>
                  <a:lstStyle/>
                  <a:p>
                    <a:fld id="{A0E0935D-FE4A-4D92-B4F6-E83932A50C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E-4AD7-4CF1-A9AE-C60E0A2F94BD}"/>
                </c:ext>
              </c:extLst>
            </c:dLbl>
            <c:dLbl>
              <c:idx val="2105"/>
              <c:tx>
                <c:rich>
                  <a:bodyPr/>
                  <a:lstStyle/>
                  <a:p>
                    <a:fld id="{61DE851E-DFB7-4832-B9DA-6BA733B463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F-4AD7-4CF1-A9AE-C60E0A2F94BD}"/>
                </c:ext>
              </c:extLst>
            </c:dLbl>
            <c:dLbl>
              <c:idx val="2106"/>
              <c:tx>
                <c:rich>
                  <a:bodyPr/>
                  <a:lstStyle/>
                  <a:p>
                    <a:fld id="{E8180CA7-71C6-45D1-B578-2EBFDAFFA8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0-4AD7-4CF1-A9AE-C60E0A2F94BD}"/>
                </c:ext>
              </c:extLst>
            </c:dLbl>
            <c:dLbl>
              <c:idx val="2107"/>
              <c:tx>
                <c:rich>
                  <a:bodyPr/>
                  <a:lstStyle/>
                  <a:p>
                    <a:fld id="{809B8150-55D2-45B2-B83B-360D46D00B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1-4AD7-4CF1-A9AE-C60E0A2F94BD}"/>
                </c:ext>
              </c:extLst>
            </c:dLbl>
            <c:dLbl>
              <c:idx val="2108"/>
              <c:tx>
                <c:rich>
                  <a:bodyPr/>
                  <a:lstStyle/>
                  <a:p>
                    <a:fld id="{755FFDBC-3233-48DF-A4F6-5429A5A0C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2-4AD7-4CF1-A9AE-C60E0A2F94BD}"/>
                </c:ext>
              </c:extLst>
            </c:dLbl>
            <c:dLbl>
              <c:idx val="2109"/>
              <c:tx>
                <c:rich>
                  <a:bodyPr/>
                  <a:lstStyle/>
                  <a:p>
                    <a:fld id="{E8AC3436-24E9-4BFE-A095-E1861C1D38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3-4AD7-4CF1-A9AE-C60E0A2F94BD}"/>
                </c:ext>
              </c:extLst>
            </c:dLbl>
            <c:dLbl>
              <c:idx val="2110"/>
              <c:tx>
                <c:rich>
                  <a:bodyPr/>
                  <a:lstStyle/>
                  <a:p>
                    <a:fld id="{54A2FF1D-F878-4E43-99C0-F1C04E5ABF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4-4AD7-4CF1-A9AE-C60E0A2F94BD}"/>
                </c:ext>
              </c:extLst>
            </c:dLbl>
            <c:dLbl>
              <c:idx val="2111"/>
              <c:tx>
                <c:rich>
                  <a:bodyPr/>
                  <a:lstStyle/>
                  <a:p>
                    <a:fld id="{182E0DF0-5D0A-45B2-81F6-7BAF46FE1E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5-4AD7-4CF1-A9AE-C60E0A2F94BD}"/>
                </c:ext>
              </c:extLst>
            </c:dLbl>
            <c:dLbl>
              <c:idx val="2112"/>
              <c:tx>
                <c:rich>
                  <a:bodyPr/>
                  <a:lstStyle/>
                  <a:p>
                    <a:fld id="{A4DB4CE9-8F22-4086-BCEE-05698D316D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6-4AD7-4CF1-A9AE-C60E0A2F94BD}"/>
                </c:ext>
              </c:extLst>
            </c:dLbl>
            <c:dLbl>
              <c:idx val="2113"/>
              <c:tx>
                <c:rich>
                  <a:bodyPr/>
                  <a:lstStyle/>
                  <a:p>
                    <a:fld id="{5D91195E-0C8A-4E1A-A7C0-7C86036141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7-4AD7-4CF1-A9AE-C60E0A2F94BD}"/>
                </c:ext>
              </c:extLst>
            </c:dLbl>
            <c:dLbl>
              <c:idx val="2114"/>
              <c:tx>
                <c:rich>
                  <a:bodyPr/>
                  <a:lstStyle/>
                  <a:p>
                    <a:fld id="{1114D186-F42B-4818-81E5-0418CE418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8-4AD7-4CF1-A9AE-C60E0A2F94BD}"/>
                </c:ext>
              </c:extLst>
            </c:dLbl>
            <c:dLbl>
              <c:idx val="2115"/>
              <c:tx>
                <c:rich>
                  <a:bodyPr/>
                  <a:lstStyle/>
                  <a:p>
                    <a:fld id="{9FC22774-16C8-44DB-B0E1-D376ACD643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9-4AD7-4CF1-A9AE-C60E0A2F94BD}"/>
                </c:ext>
              </c:extLst>
            </c:dLbl>
            <c:dLbl>
              <c:idx val="2116"/>
              <c:tx>
                <c:rich>
                  <a:bodyPr/>
                  <a:lstStyle/>
                  <a:p>
                    <a:fld id="{45CA7A13-F8B6-4BDD-9506-40F2CDDF7D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A-4AD7-4CF1-A9AE-C60E0A2F94BD}"/>
                </c:ext>
              </c:extLst>
            </c:dLbl>
            <c:dLbl>
              <c:idx val="2117"/>
              <c:tx>
                <c:rich>
                  <a:bodyPr/>
                  <a:lstStyle/>
                  <a:p>
                    <a:fld id="{CFF47D62-AC47-498F-A669-4E1F4A686E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B-4AD7-4CF1-A9AE-C60E0A2F94BD}"/>
                </c:ext>
              </c:extLst>
            </c:dLbl>
            <c:dLbl>
              <c:idx val="2118"/>
              <c:tx>
                <c:rich>
                  <a:bodyPr/>
                  <a:lstStyle/>
                  <a:p>
                    <a:fld id="{140854C8-4460-4A43-B922-BE15C9A405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C-4AD7-4CF1-A9AE-C60E0A2F94BD}"/>
                </c:ext>
              </c:extLst>
            </c:dLbl>
            <c:dLbl>
              <c:idx val="2119"/>
              <c:tx>
                <c:rich>
                  <a:bodyPr/>
                  <a:lstStyle/>
                  <a:p>
                    <a:fld id="{C227120E-969D-4826-B521-F89FCF8560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D-4AD7-4CF1-A9AE-C60E0A2F94BD}"/>
                </c:ext>
              </c:extLst>
            </c:dLbl>
            <c:dLbl>
              <c:idx val="2120"/>
              <c:tx>
                <c:rich>
                  <a:bodyPr/>
                  <a:lstStyle/>
                  <a:p>
                    <a:fld id="{33F7D308-47E0-45EC-AA28-6592429DDF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E-4AD7-4CF1-A9AE-C60E0A2F94BD}"/>
                </c:ext>
              </c:extLst>
            </c:dLbl>
            <c:dLbl>
              <c:idx val="2121"/>
              <c:tx>
                <c:rich>
                  <a:bodyPr/>
                  <a:lstStyle/>
                  <a:p>
                    <a:fld id="{D5604483-980F-4D86-99A6-FDBBC1ABC2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F-4AD7-4CF1-A9AE-C60E0A2F94BD}"/>
                </c:ext>
              </c:extLst>
            </c:dLbl>
            <c:dLbl>
              <c:idx val="2122"/>
              <c:tx>
                <c:rich>
                  <a:bodyPr/>
                  <a:lstStyle/>
                  <a:p>
                    <a:fld id="{D9EBEF50-1B1C-4003-A67A-1478DCB16D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0-4AD7-4CF1-A9AE-C60E0A2F94BD}"/>
                </c:ext>
              </c:extLst>
            </c:dLbl>
            <c:dLbl>
              <c:idx val="2123"/>
              <c:tx>
                <c:rich>
                  <a:bodyPr/>
                  <a:lstStyle/>
                  <a:p>
                    <a:fld id="{9DAB0A36-66E7-4694-86C9-4AFB924201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1-4AD7-4CF1-A9AE-C60E0A2F94BD}"/>
                </c:ext>
              </c:extLst>
            </c:dLbl>
            <c:dLbl>
              <c:idx val="2124"/>
              <c:tx>
                <c:rich>
                  <a:bodyPr/>
                  <a:lstStyle/>
                  <a:p>
                    <a:fld id="{57E2C187-7F85-4268-873E-C66AC76FD9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2-4AD7-4CF1-A9AE-C60E0A2F94BD}"/>
                </c:ext>
              </c:extLst>
            </c:dLbl>
            <c:dLbl>
              <c:idx val="2125"/>
              <c:tx>
                <c:rich>
                  <a:bodyPr/>
                  <a:lstStyle/>
                  <a:p>
                    <a:fld id="{EF96F373-8B6D-4BD4-AE2F-9734344CD9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3-4AD7-4CF1-A9AE-C60E0A2F94BD}"/>
                </c:ext>
              </c:extLst>
            </c:dLbl>
            <c:dLbl>
              <c:idx val="2126"/>
              <c:tx>
                <c:rich>
                  <a:bodyPr/>
                  <a:lstStyle/>
                  <a:p>
                    <a:fld id="{96E1171D-BE80-4C8E-92EB-A51B09940C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4-4AD7-4CF1-A9AE-C60E0A2F94BD}"/>
                </c:ext>
              </c:extLst>
            </c:dLbl>
            <c:dLbl>
              <c:idx val="2127"/>
              <c:tx>
                <c:rich>
                  <a:bodyPr/>
                  <a:lstStyle/>
                  <a:p>
                    <a:fld id="{320DE3D1-E814-4648-B4A7-3A562431BC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5-4AD7-4CF1-A9AE-C60E0A2F94BD}"/>
                </c:ext>
              </c:extLst>
            </c:dLbl>
            <c:dLbl>
              <c:idx val="2128"/>
              <c:tx>
                <c:rich>
                  <a:bodyPr/>
                  <a:lstStyle/>
                  <a:p>
                    <a:fld id="{2AC76362-3F44-4A4D-9E51-6607EE194C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6-4AD7-4CF1-A9AE-C60E0A2F94BD}"/>
                </c:ext>
              </c:extLst>
            </c:dLbl>
            <c:dLbl>
              <c:idx val="2129"/>
              <c:tx>
                <c:rich>
                  <a:bodyPr/>
                  <a:lstStyle/>
                  <a:p>
                    <a:fld id="{F6350970-0C29-4DF6-A124-F0AE51B837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7-4AD7-4CF1-A9AE-C60E0A2F94BD}"/>
                </c:ext>
              </c:extLst>
            </c:dLbl>
            <c:dLbl>
              <c:idx val="2130"/>
              <c:tx>
                <c:rich>
                  <a:bodyPr/>
                  <a:lstStyle/>
                  <a:p>
                    <a:fld id="{962B1055-8A9F-46BE-AB70-072D4CA1B5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8-4AD7-4CF1-A9AE-C60E0A2F94BD}"/>
                </c:ext>
              </c:extLst>
            </c:dLbl>
            <c:dLbl>
              <c:idx val="2131"/>
              <c:tx>
                <c:rich>
                  <a:bodyPr/>
                  <a:lstStyle/>
                  <a:p>
                    <a:fld id="{EAD79B15-41E7-4291-9418-9417661AD1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9-4AD7-4CF1-A9AE-C60E0A2F94BD}"/>
                </c:ext>
              </c:extLst>
            </c:dLbl>
            <c:dLbl>
              <c:idx val="2132"/>
              <c:tx>
                <c:rich>
                  <a:bodyPr/>
                  <a:lstStyle/>
                  <a:p>
                    <a:fld id="{4CAD2D5C-4C8D-4D74-9D89-4480B7553B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A-4AD7-4CF1-A9AE-C60E0A2F94BD}"/>
                </c:ext>
              </c:extLst>
            </c:dLbl>
            <c:dLbl>
              <c:idx val="2133"/>
              <c:tx>
                <c:rich>
                  <a:bodyPr/>
                  <a:lstStyle/>
                  <a:p>
                    <a:fld id="{F47AB507-1B6E-4CF7-A159-2186B8503F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B-4AD7-4CF1-A9AE-C60E0A2F94BD}"/>
                </c:ext>
              </c:extLst>
            </c:dLbl>
            <c:dLbl>
              <c:idx val="2134"/>
              <c:tx>
                <c:rich>
                  <a:bodyPr/>
                  <a:lstStyle/>
                  <a:p>
                    <a:fld id="{0798C813-5AF1-4F5E-B7FA-DB8AB81917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C-4AD7-4CF1-A9AE-C60E0A2F94BD}"/>
                </c:ext>
              </c:extLst>
            </c:dLbl>
            <c:dLbl>
              <c:idx val="2135"/>
              <c:tx>
                <c:rich>
                  <a:bodyPr/>
                  <a:lstStyle/>
                  <a:p>
                    <a:fld id="{94C078FE-B9C2-4EA5-906E-0A4C697C5B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D-4AD7-4CF1-A9AE-C60E0A2F94BD}"/>
                </c:ext>
              </c:extLst>
            </c:dLbl>
            <c:dLbl>
              <c:idx val="2136"/>
              <c:tx>
                <c:rich>
                  <a:bodyPr/>
                  <a:lstStyle/>
                  <a:p>
                    <a:fld id="{71118CDA-1723-458D-B103-7150F68991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E-4AD7-4CF1-A9AE-C60E0A2F94BD}"/>
                </c:ext>
              </c:extLst>
            </c:dLbl>
            <c:dLbl>
              <c:idx val="2137"/>
              <c:tx>
                <c:rich>
                  <a:bodyPr/>
                  <a:lstStyle/>
                  <a:p>
                    <a:fld id="{61EAABC5-E428-4F5E-B2D4-965ED0686B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F-4AD7-4CF1-A9AE-C60E0A2F94BD}"/>
                </c:ext>
              </c:extLst>
            </c:dLbl>
            <c:dLbl>
              <c:idx val="2138"/>
              <c:tx>
                <c:rich>
                  <a:bodyPr/>
                  <a:lstStyle/>
                  <a:p>
                    <a:fld id="{C1801375-43E4-4249-A179-79442347DC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0-4AD7-4CF1-A9AE-C60E0A2F94BD}"/>
                </c:ext>
              </c:extLst>
            </c:dLbl>
            <c:dLbl>
              <c:idx val="2139"/>
              <c:tx>
                <c:rich>
                  <a:bodyPr/>
                  <a:lstStyle/>
                  <a:p>
                    <a:fld id="{2AEFE14D-685A-4703-A74F-40335D42AD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1-4AD7-4CF1-A9AE-C60E0A2F94BD}"/>
                </c:ext>
              </c:extLst>
            </c:dLbl>
            <c:dLbl>
              <c:idx val="2140"/>
              <c:tx>
                <c:rich>
                  <a:bodyPr/>
                  <a:lstStyle/>
                  <a:p>
                    <a:fld id="{A4EFB463-3F7B-4A0A-A9BE-8D2682ACF5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2-4AD7-4CF1-A9AE-C60E0A2F94BD}"/>
                </c:ext>
              </c:extLst>
            </c:dLbl>
            <c:dLbl>
              <c:idx val="2141"/>
              <c:tx>
                <c:rich>
                  <a:bodyPr/>
                  <a:lstStyle/>
                  <a:p>
                    <a:fld id="{A7C57E5F-B1B2-4EDE-BF4F-36DBD13874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3-4AD7-4CF1-A9AE-C60E0A2F94BD}"/>
                </c:ext>
              </c:extLst>
            </c:dLbl>
            <c:dLbl>
              <c:idx val="2142"/>
              <c:tx>
                <c:rich>
                  <a:bodyPr/>
                  <a:lstStyle/>
                  <a:p>
                    <a:fld id="{4535B24A-6CE3-4C92-9F2A-7205EEE98C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4-4AD7-4CF1-A9AE-C60E0A2F94BD}"/>
                </c:ext>
              </c:extLst>
            </c:dLbl>
            <c:dLbl>
              <c:idx val="2143"/>
              <c:tx>
                <c:rich>
                  <a:bodyPr/>
                  <a:lstStyle/>
                  <a:p>
                    <a:fld id="{F8A2F8A1-4E4E-4CFE-94CB-1CC3732A39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5-4AD7-4CF1-A9AE-C60E0A2F94BD}"/>
                </c:ext>
              </c:extLst>
            </c:dLbl>
            <c:dLbl>
              <c:idx val="2144"/>
              <c:tx>
                <c:rich>
                  <a:bodyPr/>
                  <a:lstStyle/>
                  <a:p>
                    <a:fld id="{344B0A39-C3BB-42F3-BB04-FD3B85D9D8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6-4AD7-4CF1-A9AE-C60E0A2F94BD}"/>
                </c:ext>
              </c:extLst>
            </c:dLbl>
            <c:dLbl>
              <c:idx val="2145"/>
              <c:tx>
                <c:rich>
                  <a:bodyPr/>
                  <a:lstStyle/>
                  <a:p>
                    <a:fld id="{107E1609-FCF6-4C18-A11B-9F4A443895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7-4AD7-4CF1-A9AE-C60E0A2F94BD}"/>
                </c:ext>
              </c:extLst>
            </c:dLbl>
            <c:dLbl>
              <c:idx val="2146"/>
              <c:tx>
                <c:rich>
                  <a:bodyPr/>
                  <a:lstStyle/>
                  <a:p>
                    <a:fld id="{E9EB5A29-560A-4DE8-B27E-70A5A5BEBC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8-4AD7-4CF1-A9AE-C60E0A2F94BD}"/>
                </c:ext>
              </c:extLst>
            </c:dLbl>
            <c:dLbl>
              <c:idx val="2147"/>
              <c:tx>
                <c:rich>
                  <a:bodyPr/>
                  <a:lstStyle/>
                  <a:p>
                    <a:fld id="{6291F543-B458-4965-AD43-A121EDDAFA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9-4AD7-4CF1-A9AE-C60E0A2F94BD}"/>
                </c:ext>
              </c:extLst>
            </c:dLbl>
            <c:dLbl>
              <c:idx val="2148"/>
              <c:tx>
                <c:rich>
                  <a:bodyPr/>
                  <a:lstStyle/>
                  <a:p>
                    <a:fld id="{DDF7118C-7D4D-4C7C-B97E-A0CF572775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A-4AD7-4CF1-A9AE-C60E0A2F94BD}"/>
                </c:ext>
              </c:extLst>
            </c:dLbl>
            <c:dLbl>
              <c:idx val="2149"/>
              <c:tx>
                <c:rich>
                  <a:bodyPr/>
                  <a:lstStyle/>
                  <a:p>
                    <a:fld id="{BD358AFF-62EA-40CC-84BC-A0A0651D00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B-4AD7-4CF1-A9AE-C60E0A2F94BD}"/>
                </c:ext>
              </c:extLst>
            </c:dLbl>
            <c:dLbl>
              <c:idx val="2150"/>
              <c:tx>
                <c:rich>
                  <a:bodyPr/>
                  <a:lstStyle/>
                  <a:p>
                    <a:fld id="{FD1B8FD2-C45E-4F0A-9B11-5FB6AC8D07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C-4AD7-4CF1-A9AE-C60E0A2F94BD}"/>
                </c:ext>
              </c:extLst>
            </c:dLbl>
            <c:dLbl>
              <c:idx val="2151"/>
              <c:tx>
                <c:rich>
                  <a:bodyPr/>
                  <a:lstStyle/>
                  <a:p>
                    <a:fld id="{BAFEEDA2-823C-485E-8EDD-544ABB4C2F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D-4AD7-4CF1-A9AE-C60E0A2F94BD}"/>
                </c:ext>
              </c:extLst>
            </c:dLbl>
            <c:dLbl>
              <c:idx val="2152"/>
              <c:tx>
                <c:rich>
                  <a:bodyPr/>
                  <a:lstStyle/>
                  <a:p>
                    <a:fld id="{6BF409FB-089E-4E79-ABB6-2F13320AE8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E-4AD7-4CF1-A9AE-C60E0A2F94BD}"/>
                </c:ext>
              </c:extLst>
            </c:dLbl>
            <c:dLbl>
              <c:idx val="2153"/>
              <c:tx>
                <c:rich>
                  <a:bodyPr/>
                  <a:lstStyle/>
                  <a:p>
                    <a:fld id="{F5FE3AAC-B7ED-4E67-8872-D8B5D7FE1A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F-4AD7-4CF1-A9AE-C60E0A2F94BD}"/>
                </c:ext>
              </c:extLst>
            </c:dLbl>
            <c:dLbl>
              <c:idx val="2154"/>
              <c:tx>
                <c:rich>
                  <a:bodyPr/>
                  <a:lstStyle/>
                  <a:p>
                    <a:fld id="{2B7F8E1F-4A1D-4DC3-BA92-40C73EA34A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0-4AD7-4CF1-A9AE-C60E0A2F94BD}"/>
                </c:ext>
              </c:extLst>
            </c:dLbl>
            <c:dLbl>
              <c:idx val="2155"/>
              <c:tx>
                <c:rich>
                  <a:bodyPr/>
                  <a:lstStyle/>
                  <a:p>
                    <a:fld id="{898A7988-F781-4661-AD23-32B1ED7809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1-4AD7-4CF1-A9AE-C60E0A2F94BD}"/>
                </c:ext>
              </c:extLst>
            </c:dLbl>
            <c:dLbl>
              <c:idx val="2156"/>
              <c:tx>
                <c:rich>
                  <a:bodyPr/>
                  <a:lstStyle/>
                  <a:p>
                    <a:fld id="{4C1D4A35-7894-48BE-902C-ED26DA89D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2-4AD7-4CF1-A9AE-C60E0A2F94BD}"/>
                </c:ext>
              </c:extLst>
            </c:dLbl>
            <c:dLbl>
              <c:idx val="2157"/>
              <c:tx>
                <c:rich>
                  <a:bodyPr/>
                  <a:lstStyle/>
                  <a:p>
                    <a:fld id="{967C7AE8-E901-4FCE-953E-89E44CD971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3-4AD7-4CF1-A9AE-C60E0A2F94BD}"/>
                </c:ext>
              </c:extLst>
            </c:dLbl>
            <c:dLbl>
              <c:idx val="2158"/>
              <c:tx>
                <c:rich>
                  <a:bodyPr/>
                  <a:lstStyle/>
                  <a:p>
                    <a:fld id="{63281F03-2258-4B81-9E8E-A66A7C0350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4-4AD7-4CF1-A9AE-C60E0A2F94BD}"/>
                </c:ext>
              </c:extLst>
            </c:dLbl>
            <c:dLbl>
              <c:idx val="2159"/>
              <c:tx>
                <c:rich>
                  <a:bodyPr/>
                  <a:lstStyle/>
                  <a:p>
                    <a:fld id="{F77F5A66-2FAD-4432-AF8C-CDA5731056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5-4AD7-4CF1-A9AE-C60E0A2F94BD}"/>
                </c:ext>
              </c:extLst>
            </c:dLbl>
            <c:dLbl>
              <c:idx val="2160"/>
              <c:tx>
                <c:rich>
                  <a:bodyPr/>
                  <a:lstStyle/>
                  <a:p>
                    <a:fld id="{3C906EFE-2746-44BD-BBB1-7633B8D5C9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6-4AD7-4CF1-A9AE-C60E0A2F94BD}"/>
                </c:ext>
              </c:extLst>
            </c:dLbl>
            <c:dLbl>
              <c:idx val="2161"/>
              <c:tx>
                <c:rich>
                  <a:bodyPr/>
                  <a:lstStyle/>
                  <a:p>
                    <a:fld id="{2C9DD7DD-9EA2-4E16-BF8C-48CD17B977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7-4AD7-4CF1-A9AE-C60E0A2F94BD}"/>
                </c:ext>
              </c:extLst>
            </c:dLbl>
            <c:dLbl>
              <c:idx val="2162"/>
              <c:tx>
                <c:rich>
                  <a:bodyPr/>
                  <a:lstStyle/>
                  <a:p>
                    <a:fld id="{1BBA9BCB-4FE6-4C2C-9486-590ACE3B2F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8-4AD7-4CF1-A9AE-C60E0A2F94BD}"/>
                </c:ext>
              </c:extLst>
            </c:dLbl>
            <c:dLbl>
              <c:idx val="2163"/>
              <c:tx>
                <c:rich>
                  <a:bodyPr/>
                  <a:lstStyle/>
                  <a:p>
                    <a:fld id="{6A6EDFB4-BEE3-4147-A807-957F897B6F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9-4AD7-4CF1-A9AE-C60E0A2F94BD}"/>
                </c:ext>
              </c:extLst>
            </c:dLbl>
            <c:dLbl>
              <c:idx val="2164"/>
              <c:tx>
                <c:rich>
                  <a:bodyPr/>
                  <a:lstStyle/>
                  <a:p>
                    <a:fld id="{303E1D70-D5B0-449E-89B3-EC369028E0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A-4AD7-4CF1-A9AE-C60E0A2F94BD}"/>
                </c:ext>
              </c:extLst>
            </c:dLbl>
            <c:dLbl>
              <c:idx val="2165"/>
              <c:tx>
                <c:rich>
                  <a:bodyPr/>
                  <a:lstStyle/>
                  <a:p>
                    <a:fld id="{85167BAA-FF18-40EC-A5C4-312D077E10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B-4AD7-4CF1-A9AE-C60E0A2F94BD}"/>
                </c:ext>
              </c:extLst>
            </c:dLbl>
            <c:dLbl>
              <c:idx val="2166"/>
              <c:tx>
                <c:rich>
                  <a:bodyPr/>
                  <a:lstStyle/>
                  <a:p>
                    <a:fld id="{C84BC853-51CC-4157-A3B6-18BC4FA432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C-4AD7-4CF1-A9AE-C60E0A2F94BD}"/>
                </c:ext>
              </c:extLst>
            </c:dLbl>
            <c:dLbl>
              <c:idx val="2167"/>
              <c:tx>
                <c:rich>
                  <a:bodyPr/>
                  <a:lstStyle/>
                  <a:p>
                    <a:fld id="{A195EFBA-49C6-4D98-A279-00C02992A0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D-4AD7-4CF1-A9AE-C60E0A2F94BD}"/>
                </c:ext>
              </c:extLst>
            </c:dLbl>
            <c:dLbl>
              <c:idx val="2168"/>
              <c:tx>
                <c:rich>
                  <a:bodyPr/>
                  <a:lstStyle/>
                  <a:p>
                    <a:fld id="{076EA878-C88E-402D-BBE1-2605FD1221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E-4AD7-4CF1-A9AE-C60E0A2F94BD}"/>
                </c:ext>
              </c:extLst>
            </c:dLbl>
            <c:dLbl>
              <c:idx val="2169"/>
              <c:tx>
                <c:rich>
                  <a:bodyPr/>
                  <a:lstStyle/>
                  <a:p>
                    <a:fld id="{AC56D694-551E-4C88-B4EC-08F57D450C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F-4AD7-4CF1-A9AE-C60E0A2F94BD}"/>
                </c:ext>
              </c:extLst>
            </c:dLbl>
            <c:dLbl>
              <c:idx val="2170"/>
              <c:tx>
                <c:rich>
                  <a:bodyPr/>
                  <a:lstStyle/>
                  <a:p>
                    <a:fld id="{44B61980-26E5-45D9-AE53-9C90C36668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0-4AD7-4CF1-A9AE-C60E0A2F94BD}"/>
                </c:ext>
              </c:extLst>
            </c:dLbl>
            <c:dLbl>
              <c:idx val="2171"/>
              <c:tx>
                <c:rich>
                  <a:bodyPr/>
                  <a:lstStyle/>
                  <a:p>
                    <a:fld id="{625148B0-D678-42DF-95FB-8AAD43A384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1-4AD7-4CF1-A9AE-C60E0A2F94BD}"/>
                </c:ext>
              </c:extLst>
            </c:dLbl>
            <c:dLbl>
              <c:idx val="2172"/>
              <c:tx>
                <c:rich>
                  <a:bodyPr/>
                  <a:lstStyle/>
                  <a:p>
                    <a:fld id="{A0F06CCD-10C2-462E-8E5B-F0E719F2F4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2-4AD7-4CF1-A9AE-C60E0A2F94BD}"/>
                </c:ext>
              </c:extLst>
            </c:dLbl>
            <c:dLbl>
              <c:idx val="2173"/>
              <c:tx>
                <c:rich>
                  <a:bodyPr/>
                  <a:lstStyle/>
                  <a:p>
                    <a:fld id="{8A1AEE9F-6320-4604-9AEA-5DE8644B2D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3-4AD7-4CF1-A9AE-C60E0A2F94BD}"/>
                </c:ext>
              </c:extLst>
            </c:dLbl>
            <c:dLbl>
              <c:idx val="2174"/>
              <c:tx>
                <c:rich>
                  <a:bodyPr/>
                  <a:lstStyle/>
                  <a:p>
                    <a:fld id="{F2006D31-F05C-47C0-8C87-067C7657B0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4-4AD7-4CF1-A9AE-C60E0A2F94BD}"/>
                </c:ext>
              </c:extLst>
            </c:dLbl>
            <c:dLbl>
              <c:idx val="2175"/>
              <c:tx>
                <c:rich>
                  <a:bodyPr/>
                  <a:lstStyle/>
                  <a:p>
                    <a:fld id="{B677A386-D5DF-496B-B976-94D72C8084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5-4AD7-4CF1-A9AE-C60E0A2F94BD}"/>
                </c:ext>
              </c:extLst>
            </c:dLbl>
            <c:dLbl>
              <c:idx val="2176"/>
              <c:tx>
                <c:rich>
                  <a:bodyPr/>
                  <a:lstStyle/>
                  <a:p>
                    <a:fld id="{051A016D-1B8F-44C6-8D14-A1B943D011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6-4AD7-4CF1-A9AE-C60E0A2F94BD}"/>
                </c:ext>
              </c:extLst>
            </c:dLbl>
            <c:dLbl>
              <c:idx val="2177"/>
              <c:tx>
                <c:rich>
                  <a:bodyPr/>
                  <a:lstStyle/>
                  <a:p>
                    <a:fld id="{2AFB9ADC-88D2-4F9C-BF19-281BCA08F1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7-4AD7-4CF1-A9AE-C60E0A2F94BD}"/>
                </c:ext>
              </c:extLst>
            </c:dLbl>
            <c:dLbl>
              <c:idx val="2178"/>
              <c:tx>
                <c:rich>
                  <a:bodyPr/>
                  <a:lstStyle/>
                  <a:p>
                    <a:fld id="{366779E8-B84C-4958-8B31-95ACABE09F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8-4AD7-4CF1-A9AE-C60E0A2F94BD}"/>
                </c:ext>
              </c:extLst>
            </c:dLbl>
            <c:dLbl>
              <c:idx val="2179"/>
              <c:tx>
                <c:rich>
                  <a:bodyPr/>
                  <a:lstStyle/>
                  <a:p>
                    <a:fld id="{CD6ACD9A-59EB-4CE5-8ECD-2E910BA4FA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9-4AD7-4CF1-A9AE-C60E0A2F94BD}"/>
                </c:ext>
              </c:extLst>
            </c:dLbl>
            <c:dLbl>
              <c:idx val="2180"/>
              <c:tx>
                <c:rich>
                  <a:bodyPr/>
                  <a:lstStyle/>
                  <a:p>
                    <a:fld id="{09E2F663-EE04-4ABF-A04F-C7FE360657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A-4AD7-4CF1-A9AE-C60E0A2F94BD}"/>
                </c:ext>
              </c:extLst>
            </c:dLbl>
            <c:dLbl>
              <c:idx val="2181"/>
              <c:tx>
                <c:rich>
                  <a:bodyPr/>
                  <a:lstStyle/>
                  <a:p>
                    <a:fld id="{CBC6257D-57AB-4A9C-BC3F-FBB680112C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B-4AD7-4CF1-A9AE-C60E0A2F94BD}"/>
                </c:ext>
              </c:extLst>
            </c:dLbl>
            <c:dLbl>
              <c:idx val="2182"/>
              <c:tx>
                <c:rich>
                  <a:bodyPr/>
                  <a:lstStyle/>
                  <a:p>
                    <a:fld id="{1B67D81F-2D5A-4666-A6A0-4BD870CEEC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C-4AD7-4CF1-A9AE-C60E0A2F94BD}"/>
                </c:ext>
              </c:extLst>
            </c:dLbl>
            <c:dLbl>
              <c:idx val="2183"/>
              <c:tx>
                <c:rich>
                  <a:bodyPr/>
                  <a:lstStyle/>
                  <a:p>
                    <a:fld id="{3DCEEA91-E38D-4673-8054-A75D9E6506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D-4AD7-4CF1-A9AE-C60E0A2F94BD}"/>
                </c:ext>
              </c:extLst>
            </c:dLbl>
            <c:dLbl>
              <c:idx val="2184"/>
              <c:tx>
                <c:rich>
                  <a:bodyPr/>
                  <a:lstStyle/>
                  <a:p>
                    <a:fld id="{1F6C4957-824B-436C-A22D-CF2E8CC83C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E-4AD7-4CF1-A9AE-C60E0A2F94BD}"/>
                </c:ext>
              </c:extLst>
            </c:dLbl>
            <c:dLbl>
              <c:idx val="2185"/>
              <c:tx>
                <c:rich>
                  <a:bodyPr/>
                  <a:lstStyle/>
                  <a:p>
                    <a:fld id="{624D32DC-0C62-4F64-A37D-F28EA5467F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F-4AD7-4CF1-A9AE-C60E0A2F94BD}"/>
                </c:ext>
              </c:extLst>
            </c:dLbl>
            <c:dLbl>
              <c:idx val="2186"/>
              <c:tx>
                <c:rich>
                  <a:bodyPr/>
                  <a:lstStyle/>
                  <a:p>
                    <a:fld id="{56C6DE73-BF46-4435-85B6-01598DB991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0-4AD7-4CF1-A9AE-C60E0A2F94BD}"/>
                </c:ext>
              </c:extLst>
            </c:dLbl>
            <c:dLbl>
              <c:idx val="2187"/>
              <c:tx>
                <c:rich>
                  <a:bodyPr/>
                  <a:lstStyle/>
                  <a:p>
                    <a:fld id="{C30BAAED-06CA-432E-9491-4506750D2F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1-4AD7-4CF1-A9AE-C60E0A2F94BD}"/>
                </c:ext>
              </c:extLst>
            </c:dLbl>
            <c:dLbl>
              <c:idx val="2188"/>
              <c:tx>
                <c:rich>
                  <a:bodyPr/>
                  <a:lstStyle/>
                  <a:p>
                    <a:fld id="{176BF4DC-6867-460D-BD46-F40B8DFF6E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2-4AD7-4CF1-A9AE-C60E0A2F94BD}"/>
                </c:ext>
              </c:extLst>
            </c:dLbl>
            <c:dLbl>
              <c:idx val="2189"/>
              <c:tx>
                <c:rich>
                  <a:bodyPr/>
                  <a:lstStyle/>
                  <a:p>
                    <a:fld id="{644B169D-C867-430B-99ED-A0367709C4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3-4AD7-4CF1-A9AE-C60E0A2F94BD}"/>
                </c:ext>
              </c:extLst>
            </c:dLbl>
            <c:dLbl>
              <c:idx val="2190"/>
              <c:tx>
                <c:rich>
                  <a:bodyPr/>
                  <a:lstStyle/>
                  <a:p>
                    <a:fld id="{92EAF171-DDE8-4FAA-A974-79D32018C1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4-4AD7-4CF1-A9AE-C60E0A2F94BD}"/>
                </c:ext>
              </c:extLst>
            </c:dLbl>
            <c:dLbl>
              <c:idx val="2191"/>
              <c:tx>
                <c:rich>
                  <a:bodyPr/>
                  <a:lstStyle/>
                  <a:p>
                    <a:fld id="{2CB22465-8893-401F-9ED8-8AF65C2336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5-4AD7-4CF1-A9AE-C60E0A2F94BD}"/>
                </c:ext>
              </c:extLst>
            </c:dLbl>
            <c:dLbl>
              <c:idx val="2192"/>
              <c:tx>
                <c:rich>
                  <a:bodyPr/>
                  <a:lstStyle/>
                  <a:p>
                    <a:fld id="{56D5F36E-A4B1-48B0-85EC-AC085514A3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6-4AD7-4CF1-A9AE-C60E0A2F94BD}"/>
                </c:ext>
              </c:extLst>
            </c:dLbl>
            <c:dLbl>
              <c:idx val="2193"/>
              <c:tx>
                <c:rich>
                  <a:bodyPr/>
                  <a:lstStyle/>
                  <a:p>
                    <a:fld id="{AD4C5027-B64F-48CE-8B7D-D3DAF48D4F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7-4AD7-4CF1-A9AE-C60E0A2F94BD}"/>
                </c:ext>
              </c:extLst>
            </c:dLbl>
            <c:dLbl>
              <c:idx val="2194"/>
              <c:tx>
                <c:rich>
                  <a:bodyPr/>
                  <a:lstStyle/>
                  <a:p>
                    <a:fld id="{E53218AF-E6C6-4D5F-94F1-37ACA74FCA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8-4AD7-4CF1-A9AE-C60E0A2F94BD}"/>
                </c:ext>
              </c:extLst>
            </c:dLbl>
            <c:dLbl>
              <c:idx val="2195"/>
              <c:tx>
                <c:rich>
                  <a:bodyPr/>
                  <a:lstStyle/>
                  <a:p>
                    <a:fld id="{60B5134D-7390-41C9-B576-08DB5F4295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9-4AD7-4CF1-A9AE-C60E0A2F94BD}"/>
                </c:ext>
              </c:extLst>
            </c:dLbl>
            <c:dLbl>
              <c:idx val="2196"/>
              <c:tx>
                <c:rich>
                  <a:bodyPr/>
                  <a:lstStyle/>
                  <a:p>
                    <a:fld id="{D2F7EF7E-FDE4-4460-8941-2DA4B2BC1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A-4AD7-4CF1-A9AE-C60E0A2F94BD}"/>
                </c:ext>
              </c:extLst>
            </c:dLbl>
            <c:dLbl>
              <c:idx val="2197"/>
              <c:tx>
                <c:rich>
                  <a:bodyPr/>
                  <a:lstStyle/>
                  <a:p>
                    <a:fld id="{4E520C25-F38E-467E-9E6D-762107287C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B-4AD7-4CF1-A9AE-C60E0A2F94BD}"/>
                </c:ext>
              </c:extLst>
            </c:dLbl>
            <c:dLbl>
              <c:idx val="2198"/>
              <c:tx>
                <c:rich>
                  <a:bodyPr/>
                  <a:lstStyle/>
                  <a:p>
                    <a:fld id="{642DE153-C113-4F05-B806-05B5FC6858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C-4AD7-4CF1-A9AE-C60E0A2F94BD}"/>
                </c:ext>
              </c:extLst>
            </c:dLbl>
            <c:dLbl>
              <c:idx val="2199"/>
              <c:tx>
                <c:rich>
                  <a:bodyPr/>
                  <a:lstStyle/>
                  <a:p>
                    <a:fld id="{4A6930C0-DE12-43E9-AF37-55F18212E0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D-4AD7-4CF1-A9AE-C60E0A2F94BD}"/>
                </c:ext>
              </c:extLst>
            </c:dLbl>
            <c:dLbl>
              <c:idx val="2200"/>
              <c:tx>
                <c:rich>
                  <a:bodyPr/>
                  <a:lstStyle/>
                  <a:p>
                    <a:fld id="{841F6EED-333C-4CC7-B261-0351DDBD20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E-4AD7-4CF1-A9AE-C60E0A2F94BD}"/>
                </c:ext>
              </c:extLst>
            </c:dLbl>
            <c:dLbl>
              <c:idx val="2201"/>
              <c:tx>
                <c:rich>
                  <a:bodyPr/>
                  <a:lstStyle/>
                  <a:p>
                    <a:fld id="{79E231A6-7278-4CC6-899C-D20048B64F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F-4AD7-4CF1-A9AE-C60E0A2F94BD}"/>
                </c:ext>
              </c:extLst>
            </c:dLbl>
            <c:dLbl>
              <c:idx val="2202"/>
              <c:tx>
                <c:rich>
                  <a:bodyPr/>
                  <a:lstStyle/>
                  <a:p>
                    <a:fld id="{3ED3FD85-A005-4D7C-B28B-0AC3582BF3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0-4AD7-4CF1-A9AE-C60E0A2F94BD}"/>
                </c:ext>
              </c:extLst>
            </c:dLbl>
            <c:dLbl>
              <c:idx val="2203"/>
              <c:tx>
                <c:rich>
                  <a:bodyPr/>
                  <a:lstStyle/>
                  <a:p>
                    <a:fld id="{7124873C-9364-4DDE-8131-9E340C0BF0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1-4AD7-4CF1-A9AE-C60E0A2F94BD}"/>
                </c:ext>
              </c:extLst>
            </c:dLbl>
            <c:dLbl>
              <c:idx val="2204"/>
              <c:tx>
                <c:rich>
                  <a:bodyPr/>
                  <a:lstStyle/>
                  <a:p>
                    <a:fld id="{CE8A9A2A-7C68-4A79-9012-8A339CC2F4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2-4AD7-4CF1-A9AE-C60E0A2F94BD}"/>
                </c:ext>
              </c:extLst>
            </c:dLbl>
            <c:dLbl>
              <c:idx val="2205"/>
              <c:tx>
                <c:rich>
                  <a:bodyPr/>
                  <a:lstStyle/>
                  <a:p>
                    <a:fld id="{64E74B33-494F-4FBA-A0E2-D9EF4A9467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3-4AD7-4CF1-A9AE-C60E0A2F94BD}"/>
                </c:ext>
              </c:extLst>
            </c:dLbl>
            <c:dLbl>
              <c:idx val="2206"/>
              <c:tx>
                <c:rich>
                  <a:bodyPr/>
                  <a:lstStyle/>
                  <a:p>
                    <a:fld id="{8E0A2211-0F8E-4B90-A83D-C2176A1734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4-4AD7-4CF1-A9AE-C60E0A2F94BD}"/>
                </c:ext>
              </c:extLst>
            </c:dLbl>
            <c:dLbl>
              <c:idx val="2207"/>
              <c:tx>
                <c:rich>
                  <a:bodyPr/>
                  <a:lstStyle/>
                  <a:p>
                    <a:fld id="{5DC25351-3D75-409A-834B-7124341F3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5-4AD7-4CF1-A9AE-C60E0A2F94BD}"/>
                </c:ext>
              </c:extLst>
            </c:dLbl>
            <c:dLbl>
              <c:idx val="2208"/>
              <c:tx>
                <c:rich>
                  <a:bodyPr/>
                  <a:lstStyle/>
                  <a:p>
                    <a:fld id="{D975C95F-207B-4DCF-BD8C-118A8CA320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6-4AD7-4CF1-A9AE-C60E0A2F94BD}"/>
                </c:ext>
              </c:extLst>
            </c:dLbl>
            <c:dLbl>
              <c:idx val="2209"/>
              <c:tx>
                <c:rich>
                  <a:bodyPr/>
                  <a:lstStyle/>
                  <a:p>
                    <a:fld id="{BA083CAB-E9B2-4E89-A7D6-E48601E571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7-4AD7-4CF1-A9AE-C60E0A2F94BD}"/>
                </c:ext>
              </c:extLst>
            </c:dLbl>
            <c:dLbl>
              <c:idx val="2210"/>
              <c:tx>
                <c:rich>
                  <a:bodyPr/>
                  <a:lstStyle/>
                  <a:p>
                    <a:fld id="{400D4EF5-2074-4D09-949B-DF0E3AFA66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8-4AD7-4CF1-A9AE-C60E0A2F94BD}"/>
                </c:ext>
              </c:extLst>
            </c:dLbl>
            <c:dLbl>
              <c:idx val="2211"/>
              <c:tx>
                <c:rich>
                  <a:bodyPr/>
                  <a:lstStyle/>
                  <a:p>
                    <a:fld id="{EA2155F6-DE4F-4345-A0F8-AC9B823111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9-4AD7-4CF1-A9AE-C60E0A2F94BD}"/>
                </c:ext>
              </c:extLst>
            </c:dLbl>
            <c:dLbl>
              <c:idx val="2212"/>
              <c:tx>
                <c:rich>
                  <a:bodyPr/>
                  <a:lstStyle/>
                  <a:p>
                    <a:fld id="{DAAB384A-5C5D-4003-B874-66303078C2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A-4AD7-4CF1-A9AE-C60E0A2F94BD}"/>
                </c:ext>
              </c:extLst>
            </c:dLbl>
            <c:dLbl>
              <c:idx val="2213"/>
              <c:tx>
                <c:rich>
                  <a:bodyPr/>
                  <a:lstStyle/>
                  <a:p>
                    <a:fld id="{1DE1BE01-23B5-484B-8818-0E671499BF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B-4AD7-4CF1-A9AE-C60E0A2F94BD}"/>
                </c:ext>
              </c:extLst>
            </c:dLbl>
            <c:dLbl>
              <c:idx val="2214"/>
              <c:tx>
                <c:rich>
                  <a:bodyPr/>
                  <a:lstStyle/>
                  <a:p>
                    <a:fld id="{256C65D1-E710-4C12-B35F-FC500933C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C-4AD7-4CF1-A9AE-C60E0A2F94BD}"/>
                </c:ext>
              </c:extLst>
            </c:dLbl>
            <c:dLbl>
              <c:idx val="2215"/>
              <c:tx>
                <c:rich>
                  <a:bodyPr/>
                  <a:lstStyle/>
                  <a:p>
                    <a:fld id="{F3A64717-7F23-44CA-90F2-4B8C48DE0E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D-4AD7-4CF1-A9AE-C60E0A2F94BD}"/>
                </c:ext>
              </c:extLst>
            </c:dLbl>
            <c:dLbl>
              <c:idx val="2216"/>
              <c:tx>
                <c:rich>
                  <a:bodyPr/>
                  <a:lstStyle/>
                  <a:p>
                    <a:fld id="{EEE83E95-91BD-42DC-A40A-E5D8466668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E-4AD7-4CF1-A9AE-C60E0A2F94BD}"/>
                </c:ext>
              </c:extLst>
            </c:dLbl>
            <c:dLbl>
              <c:idx val="2217"/>
              <c:tx>
                <c:rich>
                  <a:bodyPr/>
                  <a:lstStyle/>
                  <a:p>
                    <a:fld id="{93FE75FA-CEF5-41BA-9A43-ABDD6C9ECA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F-4AD7-4CF1-A9AE-C60E0A2F94BD}"/>
                </c:ext>
              </c:extLst>
            </c:dLbl>
            <c:dLbl>
              <c:idx val="2218"/>
              <c:tx>
                <c:rich>
                  <a:bodyPr/>
                  <a:lstStyle/>
                  <a:p>
                    <a:fld id="{91E7B018-BCDB-4FF3-9A27-E5626DBC0C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0-4AD7-4CF1-A9AE-C60E0A2F94BD}"/>
                </c:ext>
              </c:extLst>
            </c:dLbl>
            <c:dLbl>
              <c:idx val="2219"/>
              <c:tx>
                <c:rich>
                  <a:bodyPr/>
                  <a:lstStyle/>
                  <a:p>
                    <a:fld id="{759EAF2C-997D-490E-A25F-56E139C2C8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1-4AD7-4CF1-A9AE-C60E0A2F94BD}"/>
                </c:ext>
              </c:extLst>
            </c:dLbl>
            <c:dLbl>
              <c:idx val="2220"/>
              <c:tx>
                <c:rich>
                  <a:bodyPr/>
                  <a:lstStyle/>
                  <a:p>
                    <a:fld id="{B968DC17-FBE7-45AF-B92D-7B7C552684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2-4AD7-4CF1-A9AE-C60E0A2F94BD}"/>
                </c:ext>
              </c:extLst>
            </c:dLbl>
            <c:dLbl>
              <c:idx val="2221"/>
              <c:tx>
                <c:rich>
                  <a:bodyPr/>
                  <a:lstStyle/>
                  <a:p>
                    <a:fld id="{32864162-76E5-4924-A923-8B2EC03BAD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3-4AD7-4CF1-A9AE-C60E0A2F94BD}"/>
                </c:ext>
              </c:extLst>
            </c:dLbl>
            <c:dLbl>
              <c:idx val="2222"/>
              <c:tx>
                <c:rich>
                  <a:bodyPr/>
                  <a:lstStyle/>
                  <a:p>
                    <a:fld id="{6013775F-A97A-44E9-9F02-A67EBD4E7D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4-4AD7-4CF1-A9AE-C60E0A2F94BD}"/>
                </c:ext>
              </c:extLst>
            </c:dLbl>
            <c:dLbl>
              <c:idx val="2223"/>
              <c:tx>
                <c:rich>
                  <a:bodyPr/>
                  <a:lstStyle/>
                  <a:p>
                    <a:fld id="{C6FC8DF6-5B7C-4622-811B-F5765C6451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5-4AD7-4CF1-A9AE-C60E0A2F94BD}"/>
                </c:ext>
              </c:extLst>
            </c:dLbl>
            <c:dLbl>
              <c:idx val="2224"/>
              <c:tx>
                <c:rich>
                  <a:bodyPr/>
                  <a:lstStyle/>
                  <a:p>
                    <a:fld id="{A93A0850-6624-41A8-8D71-0D6986BCD7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6-4AD7-4CF1-A9AE-C60E0A2F94BD}"/>
                </c:ext>
              </c:extLst>
            </c:dLbl>
            <c:dLbl>
              <c:idx val="2225"/>
              <c:tx>
                <c:rich>
                  <a:bodyPr/>
                  <a:lstStyle/>
                  <a:p>
                    <a:fld id="{717EB648-80F7-4E26-B771-2A2FB01D3E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7-4AD7-4CF1-A9AE-C60E0A2F94BD}"/>
                </c:ext>
              </c:extLst>
            </c:dLbl>
            <c:dLbl>
              <c:idx val="2226"/>
              <c:tx>
                <c:rich>
                  <a:bodyPr/>
                  <a:lstStyle/>
                  <a:p>
                    <a:fld id="{7FDD5A4D-461B-447A-9F26-E1F82F611D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8-4AD7-4CF1-A9AE-C60E0A2F94BD}"/>
                </c:ext>
              </c:extLst>
            </c:dLbl>
            <c:dLbl>
              <c:idx val="2227"/>
              <c:tx>
                <c:rich>
                  <a:bodyPr/>
                  <a:lstStyle/>
                  <a:p>
                    <a:fld id="{F75BAAF1-FF7A-43E3-A072-17BFDFA31D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9-4AD7-4CF1-A9AE-C60E0A2F94BD}"/>
                </c:ext>
              </c:extLst>
            </c:dLbl>
            <c:dLbl>
              <c:idx val="2228"/>
              <c:tx>
                <c:rich>
                  <a:bodyPr/>
                  <a:lstStyle/>
                  <a:p>
                    <a:fld id="{6AB6E54B-4F66-4F0B-B0E0-6A1C2FC98E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A-4AD7-4CF1-A9AE-C60E0A2F94BD}"/>
                </c:ext>
              </c:extLst>
            </c:dLbl>
            <c:dLbl>
              <c:idx val="2229"/>
              <c:tx>
                <c:rich>
                  <a:bodyPr/>
                  <a:lstStyle/>
                  <a:p>
                    <a:fld id="{F1279C50-D87D-4612-948C-006AEA11B5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B-4AD7-4CF1-A9AE-C60E0A2F94BD}"/>
                </c:ext>
              </c:extLst>
            </c:dLbl>
            <c:dLbl>
              <c:idx val="2230"/>
              <c:tx>
                <c:rich>
                  <a:bodyPr/>
                  <a:lstStyle/>
                  <a:p>
                    <a:fld id="{736C88D6-FEA3-42B1-AD44-293B4D1298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C-4AD7-4CF1-A9AE-C60E0A2F94BD}"/>
                </c:ext>
              </c:extLst>
            </c:dLbl>
            <c:dLbl>
              <c:idx val="2231"/>
              <c:tx>
                <c:rich>
                  <a:bodyPr/>
                  <a:lstStyle/>
                  <a:p>
                    <a:fld id="{247105D7-1B63-4FBC-AD27-6504E938B6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D-4AD7-4CF1-A9AE-C60E0A2F94BD}"/>
                </c:ext>
              </c:extLst>
            </c:dLbl>
            <c:dLbl>
              <c:idx val="2232"/>
              <c:tx>
                <c:rich>
                  <a:bodyPr/>
                  <a:lstStyle/>
                  <a:p>
                    <a:fld id="{BD1BB30A-C586-4205-BDA2-898E269A3C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E-4AD7-4CF1-A9AE-C60E0A2F94BD}"/>
                </c:ext>
              </c:extLst>
            </c:dLbl>
            <c:dLbl>
              <c:idx val="2233"/>
              <c:tx>
                <c:rich>
                  <a:bodyPr/>
                  <a:lstStyle/>
                  <a:p>
                    <a:fld id="{F72ACAB9-48DC-4DB0-A1AF-BB0614DD65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F-4AD7-4CF1-A9AE-C60E0A2F94BD}"/>
                </c:ext>
              </c:extLst>
            </c:dLbl>
            <c:dLbl>
              <c:idx val="2234"/>
              <c:tx>
                <c:rich>
                  <a:bodyPr/>
                  <a:lstStyle/>
                  <a:p>
                    <a:fld id="{A2694B4F-EC14-4F3A-8C45-59096A7D0D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0-4AD7-4CF1-A9AE-C60E0A2F94BD}"/>
                </c:ext>
              </c:extLst>
            </c:dLbl>
            <c:dLbl>
              <c:idx val="2235"/>
              <c:tx>
                <c:rich>
                  <a:bodyPr/>
                  <a:lstStyle/>
                  <a:p>
                    <a:fld id="{5062C18C-95FC-40BB-9861-5C9F382FCC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1-4AD7-4CF1-A9AE-C60E0A2F94BD}"/>
                </c:ext>
              </c:extLst>
            </c:dLbl>
            <c:dLbl>
              <c:idx val="2236"/>
              <c:tx>
                <c:rich>
                  <a:bodyPr/>
                  <a:lstStyle/>
                  <a:p>
                    <a:fld id="{F89FAFCC-7CD3-454F-AE3C-9BD3BFDA55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2-4AD7-4CF1-A9AE-C60E0A2F94BD}"/>
                </c:ext>
              </c:extLst>
            </c:dLbl>
            <c:dLbl>
              <c:idx val="2237"/>
              <c:tx>
                <c:rich>
                  <a:bodyPr/>
                  <a:lstStyle/>
                  <a:p>
                    <a:fld id="{D8C81CCE-96ED-49E3-BBFA-EF7599443C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3-4AD7-4CF1-A9AE-C60E0A2F94BD}"/>
                </c:ext>
              </c:extLst>
            </c:dLbl>
            <c:dLbl>
              <c:idx val="2238"/>
              <c:tx>
                <c:rich>
                  <a:bodyPr/>
                  <a:lstStyle/>
                  <a:p>
                    <a:fld id="{C770BAFF-FB7D-4ED3-8F87-58FCC8227B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4-4AD7-4CF1-A9AE-C60E0A2F94BD}"/>
                </c:ext>
              </c:extLst>
            </c:dLbl>
            <c:dLbl>
              <c:idx val="2239"/>
              <c:tx>
                <c:rich>
                  <a:bodyPr/>
                  <a:lstStyle/>
                  <a:p>
                    <a:fld id="{0F149BB2-31CB-4F3B-B180-25CF0CE41E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5-4AD7-4CF1-A9AE-C60E0A2F94BD}"/>
                </c:ext>
              </c:extLst>
            </c:dLbl>
            <c:dLbl>
              <c:idx val="2240"/>
              <c:tx>
                <c:rich>
                  <a:bodyPr/>
                  <a:lstStyle/>
                  <a:p>
                    <a:fld id="{71403A3A-4976-405B-B130-4CF9FEF95C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6-4AD7-4CF1-A9AE-C60E0A2F94BD}"/>
                </c:ext>
              </c:extLst>
            </c:dLbl>
            <c:dLbl>
              <c:idx val="2241"/>
              <c:tx>
                <c:rich>
                  <a:bodyPr/>
                  <a:lstStyle/>
                  <a:p>
                    <a:fld id="{7971F1B9-165F-4C64-8774-C3D7A3CD0D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7-4AD7-4CF1-A9AE-C60E0A2F94BD}"/>
                </c:ext>
              </c:extLst>
            </c:dLbl>
            <c:dLbl>
              <c:idx val="2242"/>
              <c:tx>
                <c:rich>
                  <a:bodyPr/>
                  <a:lstStyle/>
                  <a:p>
                    <a:fld id="{76460622-C1BA-45AE-8483-DB1DC88002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8-4AD7-4CF1-A9AE-C60E0A2F94BD}"/>
                </c:ext>
              </c:extLst>
            </c:dLbl>
            <c:dLbl>
              <c:idx val="2243"/>
              <c:tx>
                <c:rich>
                  <a:bodyPr/>
                  <a:lstStyle/>
                  <a:p>
                    <a:fld id="{B2FD2B5F-7ACB-4B1C-BD7D-90612979B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9-4AD7-4CF1-A9AE-C60E0A2F94BD}"/>
                </c:ext>
              </c:extLst>
            </c:dLbl>
            <c:dLbl>
              <c:idx val="2244"/>
              <c:tx>
                <c:rich>
                  <a:bodyPr/>
                  <a:lstStyle/>
                  <a:p>
                    <a:fld id="{F3686A5A-07F7-4E80-8EAB-2A2EC762FE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A-4AD7-4CF1-A9AE-C60E0A2F94BD}"/>
                </c:ext>
              </c:extLst>
            </c:dLbl>
            <c:dLbl>
              <c:idx val="2245"/>
              <c:tx>
                <c:rich>
                  <a:bodyPr/>
                  <a:lstStyle/>
                  <a:p>
                    <a:fld id="{A1D2E6BE-CDB5-4848-97B9-5066BD9F8E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B-4AD7-4CF1-A9AE-C60E0A2F94BD}"/>
                </c:ext>
              </c:extLst>
            </c:dLbl>
            <c:dLbl>
              <c:idx val="2246"/>
              <c:tx>
                <c:rich>
                  <a:bodyPr/>
                  <a:lstStyle/>
                  <a:p>
                    <a:fld id="{EC2D70E5-ADBC-470E-A97A-611072C6BF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C-4AD7-4CF1-A9AE-C60E0A2F94BD}"/>
                </c:ext>
              </c:extLst>
            </c:dLbl>
            <c:dLbl>
              <c:idx val="2247"/>
              <c:tx>
                <c:rich>
                  <a:bodyPr/>
                  <a:lstStyle/>
                  <a:p>
                    <a:fld id="{99E06321-6ADA-41DE-9097-F1F8E04463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D-4AD7-4CF1-A9AE-C60E0A2F94BD}"/>
                </c:ext>
              </c:extLst>
            </c:dLbl>
            <c:dLbl>
              <c:idx val="2248"/>
              <c:tx>
                <c:rich>
                  <a:bodyPr/>
                  <a:lstStyle/>
                  <a:p>
                    <a:fld id="{531DB9A5-5275-4D1C-93F6-9C21D972CA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E-4AD7-4CF1-A9AE-C60E0A2F94BD}"/>
                </c:ext>
              </c:extLst>
            </c:dLbl>
            <c:dLbl>
              <c:idx val="2249"/>
              <c:tx>
                <c:rich>
                  <a:bodyPr/>
                  <a:lstStyle/>
                  <a:p>
                    <a:fld id="{4234386E-335C-4D3F-A311-6CF424B506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F-4AD7-4CF1-A9AE-C60E0A2F94BD}"/>
                </c:ext>
              </c:extLst>
            </c:dLbl>
            <c:dLbl>
              <c:idx val="2250"/>
              <c:tx>
                <c:rich>
                  <a:bodyPr/>
                  <a:lstStyle/>
                  <a:p>
                    <a:fld id="{61314DFF-5FA1-423E-AFCC-6F53182923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0-4AD7-4CF1-A9AE-C60E0A2F94BD}"/>
                </c:ext>
              </c:extLst>
            </c:dLbl>
            <c:dLbl>
              <c:idx val="2251"/>
              <c:tx>
                <c:rich>
                  <a:bodyPr/>
                  <a:lstStyle/>
                  <a:p>
                    <a:fld id="{DE2C037B-D57F-442F-98BC-19C8AC366A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1-4AD7-4CF1-A9AE-C60E0A2F94BD}"/>
                </c:ext>
              </c:extLst>
            </c:dLbl>
            <c:dLbl>
              <c:idx val="2252"/>
              <c:tx>
                <c:rich>
                  <a:bodyPr/>
                  <a:lstStyle/>
                  <a:p>
                    <a:fld id="{2753C198-1E0B-4084-8C12-04089A5FE5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2-4AD7-4CF1-A9AE-C60E0A2F94BD}"/>
                </c:ext>
              </c:extLst>
            </c:dLbl>
            <c:dLbl>
              <c:idx val="2253"/>
              <c:tx>
                <c:rich>
                  <a:bodyPr/>
                  <a:lstStyle/>
                  <a:p>
                    <a:fld id="{A096EA61-6C3C-4788-8C26-15D9D56972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3-4AD7-4CF1-A9AE-C60E0A2F94BD}"/>
                </c:ext>
              </c:extLst>
            </c:dLbl>
            <c:dLbl>
              <c:idx val="2254"/>
              <c:tx>
                <c:rich>
                  <a:bodyPr/>
                  <a:lstStyle/>
                  <a:p>
                    <a:fld id="{080F9785-AA75-4B9D-BDA0-2C83A8EF7C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4-4AD7-4CF1-A9AE-C60E0A2F94BD}"/>
                </c:ext>
              </c:extLst>
            </c:dLbl>
            <c:dLbl>
              <c:idx val="2255"/>
              <c:tx>
                <c:rich>
                  <a:bodyPr/>
                  <a:lstStyle/>
                  <a:p>
                    <a:fld id="{61B71B5F-9AA5-466E-990E-514957C4D1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5-4AD7-4CF1-A9AE-C60E0A2F94BD}"/>
                </c:ext>
              </c:extLst>
            </c:dLbl>
            <c:dLbl>
              <c:idx val="2256"/>
              <c:tx>
                <c:rich>
                  <a:bodyPr/>
                  <a:lstStyle/>
                  <a:p>
                    <a:fld id="{7D045E7B-AF0E-4A41-AFAA-9BEC091109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6-4AD7-4CF1-A9AE-C60E0A2F94BD}"/>
                </c:ext>
              </c:extLst>
            </c:dLbl>
            <c:dLbl>
              <c:idx val="2257"/>
              <c:tx>
                <c:rich>
                  <a:bodyPr/>
                  <a:lstStyle/>
                  <a:p>
                    <a:fld id="{9301FCDD-EBF8-4DFA-A5F7-84C5770C14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7-4AD7-4CF1-A9AE-C60E0A2F94BD}"/>
                </c:ext>
              </c:extLst>
            </c:dLbl>
            <c:dLbl>
              <c:idx val="2258"/>
              <c:tx>
                <c:rich>
                  <a:bodyPr/>
                  <a:lstStyle/>
                  <a:p>
                    <a:fld id="{E3A5CCCF-1529-4D66-AD0F-CA9EA88145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8-4AD7-4CF1-A9AE-C60E0A2F94BD}"/>
                </c:ext>
              </c:extLst>
            </c:dLbl>
            <c:dLbl>
              <c:idx val="2259"/>
              <c:tx>
                <c:rich>
                  <a:bodyPr/>
                  <a:lstStyle/>
                  <a:p>
                    <a:fld id="{BBCEADF4-17D7-4799-AD2E-A352AF070B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9-4AD7-4CF1-A9AE-C60E0A2F94BD}"/>
                </c:ext>
              </c:extLst>
            </c:dLbl>
            <c:dLbl>
              <c:idx val="2260"/>
              <c:tx>
                <c:rich>
                  <a:bodyPr/>
                  <a:lstStyle/>
                  <a:p>
                    <a:fld id="{68079AD4-A4A1-475A-9EB3-D1DD32254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A-4AD7-4CF1-A9AE-C60E0A2F94BD}"/>
                </c:ext>
              </c:extLst>
            </c:dLbl>
            <c:dLbl>
              <c:idx val="2261"/>
              <c:tx>
                <c:rich>
                  <a:bodyPr/>
                  <a:lstStyle/>
                  <a:p>
                    <a:fld id="{CBB60AA5-B2D4-4ED2-AD44-95015D75F0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B-4AD7-4CF1-A9AE-C60E0A2F94BD}"/>
                </c:ext>
              </c:extLst>
            </c:dLbl>
            <c:dLbl>
              <c:idx val="2262"/>
              <c:tx>
                <c:rich>
                  <a:bodyPr/>
                  <a:lstStyle/>
                  <a:p>
                    <a:fld id="{0C5AC2F8-607C-4171-BBE8-3D6336C4E8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C-4AD7-4CF1-A9AE-C60E0A2F94BD}"/>
                </c:ext>
              </c:extLst>
            </c:dLbl>
            <c:dLbl>
              <c:idx val="2263"/>
              <c:tx>
                <c:rich>
                  <a:bodyPr/>
                  <a:lstStyle/>
                  <a:p>
                    <a:fld id="{015E0504-98F0-4099-93A1-16F33FCE34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D-4AD7-4CF1-A9AE-C60E0A2F94BD}"/>
                </c:ext>
              </c:extLst>
            </c:dLbl>
            <c:dLbl>
              <c:idx val="2264"/>
              <c:tx>
                <c:rich>
                  <a:bodyPr/>
                  <a:lstStyle/>
                  <a:p>
                    <a:fld id="{F93209D0-B25D-4463-B98A-26CA3CBF6D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E-4AD7-4CF1-A9AE-C60E0A2F94BD}"/>
                </c:ext>
              </c:extLst>
            </c:dLbl>
            <c:dLbl>
              <c:idx val="2265"/>
              <c:tx>
                <c:rich>
                  <a:bodyPr/>
                  <a:lstStyle/>
                  <a:p>
                    <a:fld id="{9311CEE3-830D-44C8-B3D1-00BC5199DD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F-4AD7-4CF1-A9AE-C60E0A2F94BD}"/>
                </c:ext>
              </c:extLst>
            </c:dLbl>
            <c:dLbl>
              <c:idx val="2266"/>
              <c:tx>
                <c:rich>
                  <a:bodyPr/>
                  <a:lstStyle/>
                  <a:p>
                    <a:fld id="{B92CF59C-0DD8-4137-8B1C-0D1D0EBF32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0-4AD7-4CF1-A9AE-C60E0A2F94BD}"/>
                </c:ext>
              </c:extLst>
            </c:dLbl>
            <c:dLbl>
              <c:idx val="2267"/>
              <c:tx>
                <c:rich>
                  <a:bodyPr/>
                  <a:lstStyle/>
                  <a:p>
                    <a:fld id="{B9557FAC-CFA7-4470-8A0D-DDB9DFDDA2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1-4AD7-4CF1-A9AE-C60E0A2F94BD}"/>
                </c:ext>
              </c:extLst>
            </c:dLbl>
            <c:dLbl>
              <c:idx val="2268"/>
              <c:tx>
                <c:rich>
                  <a:bodyPr/>
                  <a:lstStyle/>
                  <a:p>
                    <a:fld id="{AD013374-8E76-4CE5-87F3-D8A3D450DA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2-4AD7-4CF1-A9AE-C60E0A2F94BD}"/>
                </c:ext>
              </c:extLst>
            </c:dLbl>
            <c:dLbl>
              <c:idx val="2269"/>
              <c:tx>
                <c:rich>
                  <a:bodyPr/>
                  <a:lstStyle/>
                  <a:p>
                    <a:fld id="{9B1825AA-C0CB-40C3-9D2F-9DBE3428A5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3-4AD7-4CF1-A9AE-C60E0A2F94BD}"/>
                </c:ext>
              </c:extLst>
            </c:dLbl>
            <c:dLbl>
              <c:idx val="2270"/>
              <c:tx>
                <c:rich>
                  <a:bodyPr/>
                  <a:lstStyle/>
                  <a:p>
                    <a:fld id="{14330FA2-5664-4B30-8AF9-B2907F9D90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4-4AD7-4CF1-A9AE-C60E0A2F94BD}"/>
                </c:ext>
              </c:extLst>
            </c:dLbl>
            <c:dLbl>
              <c:idx val="2271"/>
              <c:tx>
                <c:rich>
                  <a:bodyPr/>
                  <a:lstStyle/>
                  <a:p>
                    <a:fld id="{B511F55E-A44A-4C58-B1EE-FA17A379E3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5-4AD7-4CF1-A9AE-C60E0A2F94BD}"/>
                </c:ext>
              </c:extLst>
            </c:dLbl>
            <c:dLbl>
              <c:idx val="2272"/>
              <c:tx>
                <c:rich>
                  <a:bodyPr/>
                  <a:lstStyle/>
                  <a:p>
                    <a:fld id="{22E34529-324B-40A9-AA36-C3EC230001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6-4AD7-4CF1-A9AE-C60E0A2F94BD}"/>
                </c:ext>
              </c:extLst>
            </c:dLbl>
            <c:dLbl>
              <c:idx val="2273"/>
              <c:tx>
                <c:rich>
                  <a:bodyPr/>
                  <a:lstStyle/>
                  <a:p>
                    <a:fld id="{4B340B53-D4A2-4A3A-A496-AF00969EAA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7-4AD7-4CF1-A9AE-C60E0A2F94BD}"/>
                </c:ext>
              </c:extLst>
            </c:dLbl>
            <c:dLbl>
              <c:idx val="2274"/>
              <c:tx>
                <c:rich>
                  <a:bodyPr/>
                  <a:lstStyle/>
                  <a:p>
                    <a:fld id="{C14E8EE9-C749-49ED-9B8C-7CF95618BC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8-4AD7-4CF1-A9AE-C60E0A2F94BD}"/>
                </c:ext>
              </c:extLst>
            </c:dLbl>
            <c:dLbl>
              <c:idx val="2275"/>
              <c:tx>
                <c:rich>
                  <a:bodyPr/>
                  <a:lstStyle/>
                  <a:p>
                    <a:fld id="{A5F1A441-77B2-44E5-B2D0-A329C46999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9-4AD7-4CF1-A9AE-C60E0A2F94BD}"/>
                </c:ext>
              </c:extLst>
            </c:dLbl>
            <c:dLbl>
              <c:idx val="2276"/>
              <c:tx>
                <c:rich>
                  <a:bodyPr/>
                  <a:lstStyle/>
                  <a:p>
                    <a:fld id="{886289B4-3EB4-4179-AA07-BB514A39B0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A-4AD7-4CF1-A9AE-C60E0A2F94BD}"/>
                </c:ext>
              </c:extLst>
            </c:dLbl>
            <c:dLbl>
              <c:idx val="2277"/>
              <c:tx>
                <c:rich>
                  <a:bodyPr/>
                  <a:lstStyle/>
                  <a:p>
                    <a:fld id="{3A6EF7E1-47F9-43BD-A416-614C43C9FA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B-4AD7-4CF1-A9AE-C60E0A2F94BD}"/>
                </c:ext>
              </c:extLst>
            </c:dLbl>
            <c:dLbl>
              <c:idx val="2278"/>
              <c:tx>
                <c:rich>
                  <a:bodyPr/>
                  <a:lstStyle/>
                  <a:p>
                    <a:fld id="{B46DD07B-9953-4D30-A0DF-334313C7F8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C-4AD7-4CF1-A9AE-C60E0A2F94BD}"/>
                </c:ext>
              </c:extLst>
            </c:dLbl>
            <c:dLbl>
              <c:idx val="2279"/>
              <c:tx>
                <c:rich>
                  <a:bodyPr/>
                  <a:lstStyle/>
                  <a:p>
                    <a:fld id="{D22EDA39-B0E1-4E20-8168-352508BA56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D-4AD7-4CF1-A9AE-C60E0A2F94BD}"/>
                </c:ext>
              </c:extLst>
            </c:dLbl>
            <c:dLbl>
              <c:idx val="2280"/>
              <c:tx>
                <c:rich>
                  <a:bodyPr/>
                  <a:lstStyle/>
                  <a:p>
                    <a:fld id="{03C1DB4E-3BC5-4580-A07D-70B4215503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E-4AD7-4CF1-A9AE-C60E0A2F94BD}"/>
                </c:ext>
              </c:extLst>
            </c:dLbl>
            <c:dLbl>
              <c:idx val="2281"/>
              <c:tx>
                <c:rich>
                  <a:bodyPr/>
                  <a:lstStyle/>
                  <a:p>
                    <a:fld id="{C200D792-901E-43F8-86BD-1A9A779412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F-4AD7-4CF1-A9AE-C60E0A2F94BD}"/>
                </c:ext>
              </c:extLst>
            </c:dLbl>
            <c:dLbl>
              <c:idx val="2282"/>
              <c:tx>
                <c:rich>
                  <a:bodyPr/>
                  <a:lstStyle/>
                  <a:p>
                    <a:fld id="{EF396D96-52A0-460C-9B3E-6A73257128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0-4AD7-4CF1-A9AE-C60E0A2F94BD}"/>
                </c:ext>
              </c:extLst>
            </c:dLbl>
            <c:dLbl>
              <c:idx val="2283"/>
              <c:tx>
                <c:rich>
                  <a:bodyPr/>
                  <a:lstStyle/>
                  <a:p>
                    <a:fld id="{F9CA76B6-C0E5-4B97-82B9-FA812A0FE8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1-4AD7-4CF1-A9AE-C60E0A2F94BD}"/>
                </c:ext>
              </c:extLst>
            </c:dLbl>
            <c:dLbl>
              <c:idx val="2284"/>
              <c:tx>
                <c:rich>
                  <a:bodyPr/>
                  <a:lstStyle/>
                  <a:p>
                    <a:fld id="{14AC0119-E20A-40F4-B59F-D8C59CE321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2-4AD7-4CF1-A9AE-C60E0A2F94BD}"/>
                </c:ext>
              </c:extLst>
            </c:dLbl>
            <c:dLbl>
              <c:idx val="2285"/>
              <c:tx>
                <c:rich>
                  <a:bodyPr/>
                  <a:lstStyle/>
                  <a:p>
                    <a:fld id="{A0325703-3B4D-41A4-A008-00E7CFD192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3-4AD7-4CF1-A9AE-C60E0A2F94BD}"/>
                </c:ext>
              </c:extLst>
            </c:dLbl>
            <c:dLbl>
              <c:idx val="2286"/>
              <c:tx>
                <c:rich>
                  <a:bodyPr/>
                  <a:lstStyle/>
                  <a:p>
                    <a:fld id="{27E006EA-9BEE-42B5-A7B8-444AE08954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4-4AD7-4CF1-A9AE-C60E0A2F94BD}"/>
                </c:ext>
              </c:extLst>
            </c:dLbl>
            <c:dLbl>
              <c:idx val="2287"/>
              <c:tx>
                <c:rich>
                  <a:bodyPr/>
                  <a:lstStyle/>
                  <a:p>
                    <a:fld id="{7E51C752-BCA8-4038-8EDD-8D877D4449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5-4AD7-4CF1-A9AE-C60E0A2F94BD}"/>
                </c:ext>
              </c:extLst>
            </c:dLbl>
            <c:dLbl>
              <c:idx val="2288"/>
              <c:tx>
                <c:rich>
                  <a:bodyPr/>
                  <a:lstStyle/>
                  <a:p>
                    <a:fld id="{FD2FE69D-B107-4FD7-B5FA-9424398095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6-4AD7-4CF1-A9AE-C60E0A2F94BD}"/>
                </c:ext>
              </c:extLst>
            </c:dLbl>
            <c:dLbl>
              <c:idx val="2289"/>
              <c:tx>
                <c:rich>
                  <a:bodyPr/>
                  <a:lstStyle/>
                  <a:p>
                    <a:fld id="{78DBC2A8-97FC-49D4-AC24-873FD25349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7-4AD7-4CF1-A9AE-C60E0A2F94BD}"/>
                </c:ext>
              </c:extLst>
            </c:dLbl>
            <c:dLbl>
              <c:idx val="2290"/>
              <c:tx>
                <c:rich>
                  <a:bodyPr/>
                  <a:lstStyle/>
                  <a:p>
                    <a:fld id="{0B31DDAE-829B-44DD-B7EA-FC7BD50684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8-4AD7-4CF1-A9AE-C60E0A2F94BD}"/>
                </c:ext>
              </c:extLst>
            </c:dLbl>
            <c:dLbl>
              <c:idx val="2291"/>
              <c:tx>
                <c:rich>
                  <a:bodyPr/>
                  <a:lstStyle/>
                  <a:p>
                    <a:fld id="{D6DA7E55-E6A9-44C3-8BE4-592CDC0C5A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9-4AD7-4CF1-A9AE-C60E0A2F94BD}"/>
                </c:ext>
              </c:extLst>
            </c:dLbl>
            <c:dLbl>
              <c:idx val="2292"/>
              <c:tx>
                <c:rich>
                  <a:bodyPr/>
                  <a:lstStyle/>
                  <a:p>
                    <a:fld id="{FF73C1E2-0FDF-4BEF-A781-8F4FF7D938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A-4AD7-4CF1-A9AE-C60E0A2F94BD}"/>
                </c:ext>
              </c:extLst>
            </c:dLbl>
            <c:dLbl>
              <c:idx val="2293"/>
              <c:tx>
                <c:rich>
                  <a:bodyPr/>
                  <a:lstStyle/>
                  <a:p>
                    <a:fld id="{6C62C288-1E5F-425A-AC8D-7353BD4E6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B-4AD7-4CF1-A9AE-C60E0A2F94BD}"/>
                </c:ext>
              </c:extLst>
            </c:dLbl>
            <c:dLbl>
              <c:idx val="2294"/>
              <c:tx>
                <c:rich>
                  <a:bodyPr/>
                  <a:lstStyle/>
                  <a:p>
                    <a:fld id="{02259E8C-B6E2-4B74-B004-F51EB03F3E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C-4AD7-4CF1-A9AE-C60E0A2F94BD}"/>
                </c:ext>
              </c:extLst>
            </c:dLbl>
            <c:dLbl>
              <c:idx val="2295"/>
              <c:tx>
                <c:rich>
                  <a:bodyPr/>
                  <a:lstStyle/>
                  <a:p>
                    <a:fld id="{B96A745C-2B22-43FE-84B8-F1BA133EE4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D-4AD7-4CF1-A9AE-C60E0A2F94BD}"/>
                </c:ext>
              </c:extLst>
            </c:dLbl>
            <c:dLbl>
              <c:idx val="2296"/>
              <c:tx>
                <c:rich>
                  <a:bodyPr/>
                  <a:lstStyle/>
                  <a:p>
                    <a:fld id="{9EB25D38-A89E-47CB-AC85-4D60BD3B1C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E-4AD7-4CF1-A9AE-C60E0A2F94BD}"/>
                </c:ext>
              </c:extLst>
            </c:dLbl>
            <c:dLbl>
              <c:idx val="2297"/>
              <c:tx>
                <c:rich>
                  <a:bodyPr/>
                  <a:lstStyle/>
                  <a:p>
                    <a:fld id="{1CB9F247-1A25-47D9-A086-FA9EA549C4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F-4AD7-4CF1-A9AE-C60E0A2F94BD}"/>
                </c:ext>
              </c:extLst>
            </c:dLbl>
            <c:dLbl>
              <c:idx val="2298"/>
              <c:tx>
                <c:rich>
                  <a:bodyPr/>
                  <a:lstStyle/>
                  <a:p>
                    <a:fld id="{527306BF-30F6-4B1C-BBF4-B7EEF02F85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0-4AD7-4CF1-A9AE-C60E0A2F94BD}"/>
                </c:ext>
              </c:extLst>
            </c:dLbl>
            <c:dLbl>
              <c:idx val="2299"/>
              <c:tx>
                <c:rich>
                  <a:bodyPr/>
                  <a:lstStyle/>
                  <a:p>
                    <a:fld id="{5C925D58-0A26-489B-AF05-7771B7C9EC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1-4AD7-4CF1-A9AE-C60E0A2F94BD}"/>
                </c:ext>
              </c:extLst>
            </c:dLbl>
            <c:dLbl>
              <c:idx val="2300"/>
              <c:tx>
                <c:rich>
                  <a:bodyPr/>
                  <a:lstStyle/>
                  <a:p>
                    <a:fld id="{5640306D-9E18-4651-A400-FF3DF9D56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2-4AD7-4CF1-A9AE-C60E0A2F94BD}"/>
                </c:ext>
              </c:extLst>
            </c:dLbl>
            <c:dLbl>
              <c:idx val="2301"/>
              <c:tx>
                <c:rich>
                  <a:bodyPr/>
                  <a:lstStyle/>
                  <a:p>
                    <a:fld id="{6301AA07-AE3B-488B-B255-58863BDCD7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3-4AD7-4CF1-A9AE-C60E0A2F94BD}"/>
                </c:ext>
              </c:extLst>
            </c:dLbl>
            <c:dLbl>
              <c:idx val="2302"/>
              <c:tx>
                <c:rich>
                  <a:bodyPr/>
                  <a:lstStyle/>
                  <a:p>
                    <a:fld id="{DA8E39FA-4E41-4EFF-87F8-3ABC5298E2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4-4AD7-4CF1-A9AE-C60E0A2F94BD}"/>
                </c:ext>
              </c:extLst>
            </c:dLbl>
            <c:dLbl>
              <c:idx val="2303"/>
              <c:tx>
                <c:rich>
                  <a:bodyPr/>
                  <a:lstStyle/>
                  <a:p>
                    <a:fld id="{29D21891-78ED-47F8-A1EC-40C4DB0D59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5-4AD7-4CF1-A9AE-C60E0A2F94BD}"/>
                </c:ext>
              </c:extLst>
            </c:dLbl>
            <c:dLbl>
              <c:idx val="2304"/>
              <c:tx>
                <c:rich>
                  <a:bodyPr/>
                  <a:lstStyle/>
                  <a:p>
                    <a:fld id="{B1A56B56-EFC2-4944-96C5-E92248EDFF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6-4AD7-4CF1-A9AE-C60E0A2F94BD}"/>
                </c:ext>
              </c:extLst>
            </c:dLbl>
            <c:dLbl>
              <c:idx val="2305"/>
              <c:tx>
                <c:rich>
                  <a:bodyPr/>
                  <a:lstStyle/>
                  <a:p>
                    <a:fld id="{44E37B3F-9F01-4E48-BF97-EFCE637E9F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7-4AD7-4CF1-A9AE-C60E0A2F94BD}"/>
                </c:ext>
              </c:extLst>
            </c:dLbl>
            <c:dLbl>
              <c:idx val="2306"/>
              <c:tx>
                <c:rich>
                  <a:bodyPr/>
                  <a:lstStyle/>
                  <a:p>
                    <a:fld id="{5BC2DBB4-6F9C-4384-92C2-5C8614ABC5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8-4AD7-4CF1-A9AE-C60E0A2F94BD}"/>
                </c:ext>
              </c:extLst>
            </c:dLbl>
            <c:dLbl>
              <c:idx val="2307"/>
              <c:tx>
                <c:rich>
                  <a:bodyPr/>
                  <a:lstStyle/>
                  <a:p>
                    <a:fld id="{C5747D44-AACC-4289-A1EF-2FE4F91BE7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9-4AD7-4CF1-A9AE-C60E0A2F94BD}"/>
                </c:ext>
              </c:extLst>
            </c:dLbl>
            <c:dLbl>
              <c:idx val="2308"/>
              <c:tx>
                <c:rich>
                  <a:bodyPr/>
                  <a:lstStyle/>
                  <a:p>
                    <a:fld id="{0898EAB8-3030-43EC-8199-1BDF88925C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A-4AD7-4CF1-A9AE-C60E0A2F94BD}"/>
                </c:ext>
              </c:extLst>
            </c:dLbl>
            <c:dLbl>
              <c:idx val="2309"/>
              <c:tx>
                <c:rich>
                  <a:bodyPr/>
                  <a:lstStyle/>
                  <a:p>
                    <a:fld id="{7178D029-EC56-4835-B98D-D4DB83D1A9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B-4AD7-4CF1-A9AE-C60E0A2F94BD}"/>
                </c:ext>
              </c:extLst>
            </c:dLbl>
            <c:dLbl>
              <c:idx val="2310"/>
              <c:tx>
                <c:rich>
                  <a:bodyPr/>
                  <a:lstStyle/>
                  <a:p>
                    <a:fld id="{E23F1C17-BF6D-48F1-BF86-C03C3AA90B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C-4AD7-4CF1-A9AE-C60E0A2F94BD}"/>
                </c:ext>
              </c:extLst>
            </c:dLbl>
            <c:dLbl>
              <c:idx val="2311"/>
              <c:tx>
                <c:rich>
                  <a:bodyPr/>
                  <a:lstStyle/>
                  <a:p>
                    <a:fld id="{4DA92CA4-F750-451B-BF3B-7CD0386DD3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D-4AD7-4CF1-A9AE-C60E0A2F94BD}"/>
                </c:ext>
              </c:extLst>
            </c:dLbl>
            <c:dLbl>
              <c:idx val="2312"/>
              <c:tx>
                <c:rich>
                  <a:bodyPr/>
                  <a:lstStyle/>
                  <a:p>
                    <a:fld id="{2E540435-635A-4351-B3CD-F5CAFF6221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E-4AD7-4CF1-A9AE-C60E0A2F94BD}"/>
                </c:ext>
              </c:extLst>
            </c:dLbl>
            <c:dLbl>
              <c:idx val="2313"/>
              <c:tx>
                <c:rich>
                  <a:bodyPr/>
                  <a:lstStyle/>
                  <a:p>
                    <a:fld id="{023943A6-E8E5-46DF-A838-62CBC820DB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F-4AD7-4CF1-A9AE-C60E0A2F94BD}"/>
                </c:ext>
              </c:extLst>
            </c:dLbl>
            <c:dLbl>
              <c:idx val="2314"/>
              <c:tx>
                <c:rich>
                  <a:bodyPr/>
                  <a:lstStyle/>
                  <a:p>
                    <a:fld id="{B75B8A1D-0E59-4C3D-A472-C0ED8BDE66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0-4AD7-4CF1-A9AE-C60E0A2F94BD}"/>
                </c:ext>
              </c:extLst>
            </c:dLbl>
            <c:dLbl>
              <c:idx val="2315"/>
              <c:tx>
                <c:rich>
                  <a:bodyPr/>
                  <a:lstStyle/>
                  <a:p>
                    <a:fld id="{DA20C934-E2C9-419D-908F-5126AD0CD2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1-4AD7-4CF1-A9AE-C60E0A2F94BD}"/>
                </c:ext>
              </c:extLst>
            </c:dLbl>
            <c:dLbl>
              <c:idx val="2316"/>
              <c:tx>
                <c:rich>
                  <a:bodyPr/>
                  <a:lstStyle/>
                  <a:p>
                    <a:fld id="{917B2894-58E4-4EB7-B7C5-59ED79FB6A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2-4AD7-4CF1-A9AE-C60E0A2F94BD}"/>
                </c:ext>
              </c:extLst>
            </c:dLbl>
            <c:dLbl>
              <c:idx val="2317"/>
              <c:tx>
                <c:rich>
                  <a:bodyPr/>
                  <a:lstStyle/>
                  <a:p>
                    <a:fld id="{97843B1C-203C-4284-9E2F-724F104FEF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3-4AD7-4CF1-A9AE-C60E0A2F94BD}"/>
                </c:ext>
              </c:extLst>
            </c:dLbl>
            <c:dLbl>
              <c:idx val="2318"/>
              <c:tx>
                <c:rich>
                  <a:bodyPr/>
                  <a:lstStyle/>
                  <a:p>
                    <a:fld id="{CAE86EB6-47A0-4591-A5DA-FB8300D151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4-4AD7-4CF1-A9AE-C60E0A2F94BD}"/>
                </c:ext>
              </c:extLst>
            </c:dLbl>
            <c:dLbl>
              <c:idx val="2319"/>
              <c:tx>
                <c:rich>
                  <a:bodyPr/>
                  <a:lstStyle/>
                  <a:p>
                    <a:fld id="{A7BD77F0-6AC6-430F-A1C5-DB5F372814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5-4AD7-4CF1-A9AE-C60E0A2F94BD}"/>
                </c:ext>
              </c:extLst>
            </c:dLbl>
            <c:dLbl>
              <c:idx val="2320"/>
              <c:tx>
                <c:rich>
                  <a:bodyPr/>
                  <a:lstStyle/>
                  <a:p>
                    <a:fld id="{66A75373-BA3F-4AA8-AD20-C71EA81C1F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6-4AD7-4CF1-A9AE-C60E0A2F94BD}"/>
                </c:ext>
              </c:extLst>
            </c:dLbl>
            <c:dLbl>
              <c:idx val="2321"/>
              <c:tx>
                <c:rich>
                  <a:bodyPr/>
                  <a:lstStyle/>
                  <a:p>
                    <a:fld id="{CE2D911D-7248-426F-9861-5A06C57BAC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7-4AD7-4CF1-A9AE-C60E0A2F94BD}"/>
                </c:ext>
              </c:extLst>
            </c:dLbl>
            <c:dLbl>
              <c:idx val="2322"/>
              <c:tx>
                <c:rich>
                  <a:bodyPr/>
                  <a:lstStyle/>
                  <a:p>
                    <a:fld id="{0DDA990B-973C-4986-89D9-61E1E1A9C4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8-4AD7-4CF1-A9AE-C60E0A2F94BD}"/>
                </c:ext>
              </c:extLst>
            </c:dLbl>
            <c:dLbl>
              <c:idx val="2323"/>
              <c:tx>
                <c:rich>
                  <a:bodyPr/>
                  <a:lstStyle/>
                  <a:p>
                    <a:fld id="{FDBB1077-638A-44E7-8BF2-70D7815228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9-4AD7-4CF1-A9AE-C60E0A2F94BD}"/>
                </c:ext>
              </c:extLst>
            </c:dLbl>
            <c:dLbl>
              <c:idx val="2324"/>
              <c:tx>
                <c:rich>
                  <a:bodyPr/>
                  <a:lstStyle/>
                  <a:p>
                    <a:fld id="{B5F70019-5FD4-4F3F-A5C6-2F88191108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A-4AD7-4CF1-A9AE-C60E0A2F94BD}"/>
                </c:ext>
              </c:extLst>
            </c:dLbl>
            <c:dLbl>
              <c:idx val="2325"/>
              <c:tx>
                <c:rich>
                  <a:bodyPr/>
                  <a:lstStyle/>
                  <a:p>
                    <a:fld id="{57D6B9DA-7020-4BB8-BD83-D69792A8D1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B-4AD7-4CF1-A9AE-C60E0A2F94BD}"/>
                </c:ext>
              </c:extLst>
            </c:dLbl>
            <c:dLbl>
              <c:idx val="2326"/>
              <c:tx>
                <c:rich>
                  <a:bodyPr/>
                  <a:lstStyle/>
                  <a:p>
                    <a:fld id="{5FE39E99-A641-43A0-8994-E838EA98C4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C-4AD7-4CF1-A9AE-C60E0A2F94BD}"/>
                </c:ext>
              </c:extLst>
            </c:dLbl>
            <c:dLbl>
              <c:idx val="2327"/>
              <c:tx>
                <c:rich>
                  <a:bodyPr/>
                  <a:lstStyle/>
                  <a:p>
                    <a:fld id="{1378509B-A989-435B-B2D1-69C0028EBE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D-4AD7-4CF1-A9AE-C60E0A2F94BD}"/>
                </c:ext>
              </c:extLst>
            </c:dLbl>
            <c:dLbl>
              <c:idx val="2328"/>
              <c:tx>
                <c:rich>
                  <a:bodyPr/>
                  <a:lstStyle/>
                  <a:p>
                    <a:fld id="{C80EE206-E0FC-40BC-AA4C-561CA7686D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E-4AD7-4CF1-A9AE-C60E0A2F94BD}"/>
                </c:ext>
              </c:extLst>
            </c:dLbl>
            <c:dLbl>
              <c:idx val="2329"/>
              <c:tx>
                <c:rich>
                  <a:bodyPr/>
                  <a:lstStyle/>
                  <a:p>
                    <a:fld id="{0547AA99-8343-4B00-95F1-462FF928FE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F-4AD7-4CF1-A9AE-C60E0A2F94BD}"/>
                </c:ext>
              </c:extLst>
            </c:dLbl>
            <c:dLbl>
              <c:idx val="2330"/>
              <c:tx>
                <c:rich>
                  <a:bodyPr/>
                  <a:lstStyle/>
                  <a:p>
                    <a:fld id="{C36C30C1-D13E-40EF-843C-D9BFFBF89E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0-4AD7-4CF1-A9AE-C60E0A2F94BD}"/>
                </c:ext>
              </c:extLst>
            </c:dLbl>
            <c:dLbl>
              <c:idx val="2331"/>
              <c:tx>
                <c:rich>
                  <a:bodyPr/>
                  <a:lstStyle/>
                  <a:p>
                    <a:fld id="{4EC2C1F1-F5A6-439C-88B7-79322338F8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1-4AD7-4CF1-A9AE-C60E0A2F94BD}"/>
                </c:ext>
              </c:extLst>
            </c:dLbl>
            <c:dLbl>
              <c:idx val="2332"/>
              <c:tx>
                <c:rich>
                  <a:bodyPr/>
                  <a:lstStyle/>
                  <a:p>
                    <a:fld id="{4C87DDA3-BA27-4AE3-87E7-63705CB613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2-4AD7-4CF1-A9AE-C60E0A2F94BD}"/>
                </c:ext>
              </c:extLst>
            </c:dLbl>
            <c:dLbl>
              <c:idx val="2333"/>
              <c:tx>
                <c:rich>
                  <a:bodyPr/>
                  <a:lstStyle/>
                  <a:p>
                    <a:fld id="{9C15E042-3BE7-4851-A980-7C4D7472CC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3-4AD7-4CF1-A9AE-C60E0A2F94BD}"/>
                </c:ext>
              </c:extLst>
            </c:dLbl>
            <c:dLbl>
              <c:idx val="2334"/>
              <c:tx>
                <c:rich>
                  <a:bodyPr/>
                  <a:lstStyle/>
                  <a:p>
                    <a:fld id="{B8EE66C7-E804-4235-82C8-B3E391E10B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4-4AD7-4CF1-A9AE-C60E0A2F94BD}"/>
                </c:ext>
              </c:extLst>
            </c:dLbl>
            <c:dLbl>
              <c:idx val="2335"/>
              <c:tx>
                <c:rich>
                  <a:bodyPr/>
                  <a:lstStyle/>
                  <a:p>
                    <a:fld id="{7FED8618-2668-44E3-B19D-E660C34381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5-4AD7-4CF1-A9AE-C60E0A2F94BD}"/>
                </c:ext>
              </c:extLst>
            </c:dLbl>
            <c:dLbl>
              <c:idx val="2336"/>
              <c:tx>
                <c:rich>
                  <a:bodyPr/>
                  <a:lstStyle/>
                  <a:p>
                    <a:fld id="{D882AB2F-2E3B-4EDF-9186-91AAF8ED22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6-4AD7-4CF1-A9AE-C60E0A2F94BD}"/>
                </c:ext>
              </c:extLst>
            </c:dLbl>
            <c:dLbl>
              <c:idx val="2337"/>
              <c:tx>
                <c:rich>
                  <a:bodyPr/>
                  <a:lstStyle/>
                  <a:p>
                    <a:fld id="{C10D6408-1456-4907-9D76-2E4FB3833D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7-4AD7-4CF1-A9AE-C60E0A2F94BD}"/>
                </c:ext>
              </c:extLst>
            </c:dLbl>
            <c:dLbl>
              <c:idx val="2338"/>
              <c:tx>
                <c:rich>
                  <a:bodyPr/>
                  <a:lstStyle/>
                  <a:p>
                    <a:fld id="{3B9518AD-D64F-4175-855B-8982158A2B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8-4AD7-4CF1-A9AE-C60E0A2F94BD}"/>
                </c:ext>
              </c:extLst>
            </c:dLbl>
            <c:dLbl>
              <c:idx val="2339"/>
              <c:tx>
                <c:rich>
                  <a:bodyPr/>
                  <a:lstStyle/>
                  <a:p>
                    <a:fld id="{176D0E24-D3BA-4BC0-84EB-B752EB72AD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9-4AD7-4CF1-A9AE-C60E0A2F94BD}"/>
                </c:ext>
              </c:extLst>
            </c:dLbl>
            <c:dLbl>
              <c:idx val="2340"/>
              <c:tx>
                <c:rich>
                  <a:bodyPr/>
                  <a:lstStyle/>
                  <a:p>
                    <a:fld id="{0301F6B3-1227-47FC-BB13-A8F942E3F6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A-4AD7-4CF1-A9AE-C60E0A2F94BD}"/>
                </c:ext>
              </c:extLst>
            </c:dLbl>
            <c:dLbl>
              <c:idx val="2341"/>
              <c:tx>
                <c:rich>
                  <a:bodyPr/>
                  <a:lstStyle/>
                  <a:p>
                    <a:fld id="{D0DDEC4A-40D4-4903-9C3C-DEF4A23851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B-4AD7-4CF1-A9AE-C60E0A2F94BD}"/>
                </c:ext>
              </c:extLst>
            </c:dLbl>
            <c:dLbl>
              <c:idx val="2342"/>
              <c:tx>
                <c:rich>
                  <a:bodyPr/>
                  <a:lstStyle/>
                  <a:p>
                    <a:fld id="{11D812A9-9904-41D2-B119-84C00F4811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C-4AD7-4CF1-A9AE-C60E0A2F94BD}"/>
                </c:ext>
              </c:extLst>
            </c:dLbl>
            <c:dLbl>
              <c:idx val="2343"/>
              <c:tx>
                <c:rich>
                  <a:bodyPr/>
                  <a:lstStyle/>
                  <a:p>
                    <a:fld id="{8302A04D-67CA-4443-A240-263AB3709E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D-4AD7-4CF1-A9AE-C60E0A2F94BD}"/>
                </c:ext>
              </c:extLst>
            </c:dLbl>
            <c:dLbl>
              <c:idx val="2344"/>
              <c:tx>
                <c:rich>
                  <a:bodyPr/>
                  <a:lstStyle/>
                  <a:p>
                    <a:fld id="{FE0F1769-DF70-4EB9-A313-17A3FCD44C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E-4AD7-4CF1-A9AE-C60E0A2F94BD}"/>
                </c:ext>
              </c:extLst>
            </c:dLbl>
            <c:dLbl>
              <c:idx val="2345"/>
              <c:tx>
                <c:rich>
                  <a:bodyPr/>
                  <a:lstStyle/>
                  <a:p>
                    <a:fld id="{7038DDD7-D3B5-4A39-B239-2238106623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F-4AD7-4CF1-A9AE-C60E0A2F94BD}"/>
                </c:ext>
              </c:extLst>
            </c:dLbl>
            <c:dLbl>
              <c:idx val="2346"/>
              <c:tx>
                <c:rich>
                  <a:bodyPr/>
                  <a:lstStyle/>
                  <a:p>
                    <a:fld id="{6B343AF3-6189-4D9E-8457-CDB88A7E33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0-4AD7-4CF1-A9AE-C60E0A2F94BD}"/>
                </c:ext>
              </c:extLst>
            </c:dLbl>
            <c:dLbl>
              <c:idx val="2347"/>
              <c:tx>
                <c:rich>
                  <a:bodyPr/>
                  <a:lstStyle/>
                  <a:p>
                    <a:fld id="{BEA90316-8D49-4039-9E3E-BEBCFFDE79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1-4AD7-4CF1-A9AE-C60E0A2F94BD}"/>
                </c:ext>
              </c:extLst>
            </c:dLbl>
            <c:dLbl>
              <c:idx val="2348"/>
              <c:tx>
                <c:rich>
                  <a:bodyPr/>
                  <a:lstStyle/>
                  <a:p>
                    <a:fld id="{7A31DE6F-2317-47C3-922D-8E62271E0B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2-4AD7-4CF1-A9AE-C60E0A2F94BD}"/>
                </c:ext>
              </c:extLst>
            </c:dLbl>
            <c:dLbl>
              <c:idx val="2349"/>
              <c:tx>
                <c:rich>
                  <a:bodyPr/>
                  <a:lstStyle/>
                  <a:p>
                    <a:fld id="{9D7F400D-97F3-40DE-ABC1-BDBB1B2BC4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3-4AD7-4CF1-A9AE-C60E0A2F94BD}"/>
                </c:ext>
              </c:extLst>
            </c:dLbl>
            <c:dLbl>
              <c:idx val="2350"/>
              <c:tx>
                <c:rich>
                  <a:bodyPr/>
                  <a:lstStyle/>
                  <a:p>
                    <a:fld id="{9F991087-D0ED-4E33-B948-C857A48B17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4-4AD7-4CF1-A9AE-C60E0A2F94BD}"/>
                </c:ext>
              </c:extLst>
            </c:dLbl>
            <c:dLbl>
              <c:idx val="2351"/>
              <c:tx>
                <c:rich>
                  <a:bodyPr/>
                  <a:lstStyle/>
                  <a:p>
                    <a:fld id="{8DD5F665-D330-4038-B108-72F5B0E6F8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5-4AD7-4CF1-A9AE-C60E0A2F94BD}"/>
                </c:ext>
              </c:extLst>
            </c:dLbl>
            <c:dLbl>
              <c:idx val="2352"/>
              <c:tx>
                <c:rich>
                  <a:bodyPr/>
                  <a:lstStyle/>
                  <a:p>
                    <a:fld id="{368A037F-E3FE-44E1-BE64-09F16AE647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6-4AD7-4CF1-A9AE-C60E0A2F94BD}"/>
                </c:ext>
              </c:extLst>
            </c:dLbl>
            <c:dLbl>
              <c:idx val="2353"/>
              <c:tx>
                <c:rich>
                  <a:bodyPr/>
                  <a:lstStyle/>
                  <a:p>
                    <a:fld id="{162A20CD-8953-4B07-AE9D-63764D46AE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7-4AD7-4CF1-A9AE-C60E0A2F94BD}"/>
                </c:ext>
              </c:extLst>
            </c:dLbl>
            <c:dLbl>
              <c:idx val="2354"/>
              <c:tx>
                <c:rich>
                  <a:bodyPr/>
                  <a:lstStyle/>
                  <a:p>
                    <a:fld id="{6133764E-8B30-4060-8F59-93720C8A9D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8-4AD7-4CF1-A9AE-C60E0A2F94BD}"/>
                </c:ext>
              </c:extLst>
            </c:dLbl>
            <c:dLbl>
              <c:idx val="2355"/>
              <c:tx>
                <c:rich>
                  <a:bodyPr/>
                  <a:lstStyle/>
                  <a:p>
                    <a:fld id="{EF0ED978-4229-421C-A29E-B77FE35188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9-4AD7-4CF1-A9AE-C60E0A2F94BD}"/>
                </c:ext>
              </c:extLst>
            </c:dLbl>
            <c:dLbl>
              <c:idx val="2356"/>
              <c:tx>
                <c:rich>
                  <a:bodyPr/>
                  <a:lstStyle/>
                  <a:p>
                    <a:fld id="{18A6C0C8-4DAA-46F3-BD15-BDFF527498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A-4AD7-4CF1-A9AE-C60E0A2F94BD}"/>
                </c:ext>
              </c:extLst>
            </c:dLbl>
            <c:dLbl>
              <c:idx val="2357"/>
              <c:tx>
                <c:rich>
                  <a:bodyPr/>
                  <a:lstStyle/>
                  <a:p>
                    <a:fld id="{B6F62ACA-C6F1-456F-8501-CDC46F3120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B-4AD7-4CF1-A9AE-C60E0A2F94BD}"/>
                </c:ext>
              </c:extLst>
            </c:dLbl>
            <c:dLbl>
              <c:idx val="2358"/>
              <c:tx>
                <c:rich>
                  <a:bodyPr/>
                  <a:lstStyle/>
                  <a:p>
                    <a:fld id="{E3F7FF74-8CB0-421E-BBB8-D86F79A460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C-4AD7-4CF1-A9AE-C60E0A2F94BD}"/>
                </c:ext>
              </c:extLst>
            </c:dLbl>
            <c:dLbl>
              <c:idx val="2359"/>
              <c:tx>
                <c:rich>
                  <a:bodyPr/>
                  <a:lstStyle/>
                  <a:p>
                    <a:fld id="{3A9D6589-69E4-4D1C-B992-2D791F6EF9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D-4AD7-4CF1-A9AE-C60E0A2F94BD}"/>
                </c:ext>
              </c:extLst>
            </c:dLbl>
            <c:dLbl>
              <c:idx val="2360"/>
              <c:tx>
                <c:rich>
                  <a:bodyPr/>
                  <a:lstStyle/>
                  <a:p>
                    <a:fld id="{DAE86998-3566-4117-9266-4E57A1640A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E-4AD7-4CF1-A9AE-C60E0A2F94BD}"/>
                </c:ext>
              </c:extLst>
            </c:dLbl>
            <c:dLbl>
              <c:idx val="2361"/>
              <c:tx>
                <c:rich>
                  <a:bodyPr/>
                  <a:lstStyle/>
                  <a:p>
                    <a:fld id="{A598ED65-96EE-497E-A3A2-86FBACBF07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F-4AD7-4CF1-A9AE-C60E0A2F94BD}"/>
                </c:ext>
              </c:extLst>
            </c:dLbl>
            <c:dLbl>
              <c:idx val="2362"/>
              <c:tx>
                <c:rich>
                  <a:bodyPr/>
                  <a:lstStyle/>
                  <a:p>
                    <a:fld id="{51F3C1E4-E03F-467A-84AE-DD0B039FDA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0-4AD7-4CF1-A9AE-C60E0A2F94BD}"/>
                </c:ext>
              </c:extLst>
            </c:dLbl>
            <c:dLbl>
              <c:idx val="2363"/>
              <c:tx>
                <c:rich>
                  <a:bodyPr/>
                  <a:lstStyle/>
                  <a:p>
                    <a:fld id="{F7A1699D-BBE4-459D-A56F-3DE00FDEB4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1-4AD7-4CF1-A9AE-C60E0A2F94BD}"/>
                </c:ext>
              </c:extLst>
            </c:dLbl>
            <c:dLbl>
              <c:idx val="2364"/>
              <c:tx>
                <c:rich>
                  <a:bodyPr/>
                  <a:lstStyle/>
                  <a:p>
                    <a:fld id="{671C9A37-D55D-4789-A142-7C572C81B4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2-4AD7-4CF1-A9AE-C60E0A2F94BD}"/>
                </c:ext>
              </c:extLst>
            </c:dLbl>
            <c:dLbl>
              <c:idx val="2365"/>
              <c:tx>
                <c:rich>
                  <a:bodyPr/>
                  <a:lstStyle/>
                  <a:p>
                    <a:fld id="{A9ABB054-FCAF-48A9-8833-BEE7E2E60E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3-4AD7-4CF1-A9AE-C60E0A2F94BD}"/>
                </c:ext>
              </c:extLst>
            </c:dLbl>
            <c:dLbl>
              <c:idx val="2366"/>
              <c:tx>
                <c:rich>
                  <a:bodyPr/>
                  <a:lstStyle/>
                  <a:p>
                    <a:fld id="{9F12454A-0E6A-4B43-9862-178C259BC2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4-4AD7-4CF1-A9AE-C60E0A2F94BD}"/>
                </c:ext>
              </c:extLst>
            </c:dLbl>
            <c:dLbl>
              <c:idx val="2367"/>
              <c:tx>
                <c:rich>
                  <a:bodyPr/>
                  <a:lstStyle/>
                  <a:p>
                    <a:fld id="{979E0A02-F01F-44B1-981F-8B097293BE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5-4AD7-4CF1-A9AE-C60E0A2F94BD}"/>
                </c:ext>
              </c:extLst>
            </c:dLbl>
            <c:dLbl>
              <c:idx val="2368"/>
              <c:tx>
                <c:rich>
                  <a:bodyPr/>
                  <a:lstStyle/>
                  <a:p>
                    <a:fld id="{E3CD32B5-6EF0-40CC-AEB3-F7384AB1DB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6-4AD7-4CF1-A9AE-C60E0A2F94BD}"/>
                </c:ext>
              </c:extLst>
            </c:dLbl>
            <c:dLbl>
              <c:idx val="2369"/>
              <c:tx>
                <c:rich>
                  <a:bodyPr/>
                  <a:lstStyle/>
                  <a:p>
                    <a:fld id="{A66B1B43-59BA-4777-8300-8D86E57589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7-4AD7-4CF1-A9AE-C60E0A2F94BD}"/>
                </c:ext>
              </c:extLst>
            </c:dLbl>
            <c:dLbl>
              <c:idx val="2370"/>
              <c:tx>
                <c:rich>
                  <a:bodyPr/>
                  <a:lstStyle/>
                  <a:p>
                    <a:fld id="{0FF35A9D-D40E-4B15-8AB8-30714DFA8B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8-4AD7-4CF1-A9AE-C60E0A2F94BD}"/>
                </c:ext>
              </c:extLst>
            </c:dLbl>
            <c:dLbl>
              <c:idx val="2371"/>
              <c:tx>
                <c:rich>
                  <a:bodyPr/>
                  <a:lstStyle/>
                  <a:p>
                    <a:fld id="{D217B2E5-A3A2-4B21-BFDA-3204C1F78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9-4AD7-4CF1-A9AE-C60E0A2F94BD}"/>
                </c:ext>
              </c:extLst>
            </c:dLbl>
            <c:dLbl>
              <c:idx val="2372"/>
              <c:tx>
                <c:rich>
                  <a:bodyPr/>
                  <a:lstStyle/>
                  <a:p>
                    <a:fld id="{26474BE3-D53D-4700-A34C-4D10264A15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A-4AD7-4CF1-A9AE-C60E0A2F94BD}"/>
                </c:ext>
              </c:extLst>
            </c:dLbl>
            <c:dLbl>
              <c:idx val="2373"/>
              <c:tx>
                <c:rich>
                  <a:bodyPr/>
                  <a:lstStyle/>
                  <a:p>
                    <a:fld id="{2C1625F2-220C-4D73-A3E8-2F5D7F7F52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B-4AD7-4CF1-A9AE-C60E0A2F94BD}"/>
                </c:ext>
              </c:extLst>
            </c:dLbl>
            <c:dLbl>
              <c:idx val="2374"/>
              <c:tx>
                <c:rich>
                  <a:bodyPr/>
                  <a:lstStyle/>
                  <a:p>
                    <a:fld id="{51C7BF6B-FF67-4241-A6A7-70AA546FD4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C-4AD7-4CF1-A9AE-C60E0A2F94BD}"/>
                </c:ext>
              </c:extLst>
            </c:dLbl>
            <c:dLbl>
              <c:idx val="2375"/>
              <c:tx>
                <c:rich>
                  <a:bodyPr/>
                  <a:lstStyle/>
                  <a:p>
                    <a:fld id="{51163CA8-C0E4-4598-A999-DC5B635EFE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D-4AD7-4CF1-A9AE-C60E0A2F94BD}"/>
                </c:ext>
              </c:extLst>
            </c:dLbl>
            <c:dLbl>
              <c:idx val="2376"/>
              <c:tx>
                <c:rich>
                  <a:bodyPr/>
                  <a:lstStyle/>
                  <a:p>
                    <a:fld id="{6A4FF10E-3C09-4352-9076-B1735E9027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E-4AD7-4CF1-A9AE-C60E0A2F94BD}"/>
                </c:ext>
              </c:extLst>
            </c:dLbl>
            <c:dLbl>
              <c:idx val="2377"/>
              <c:tx>
                <c:rich>
                  <a:bodyPr/>
                  <a:lstStyle/>
                  <a:p>
                    <a:fld id="{3792A101-193D-40B2-A967-FAEF4E4E2E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F-4AD7-4CF1-A9AE-C60E0A2F94BD}"/>
                </c:ext>
              </c:extLst>
            </c:dLbl>
            <c:dLbl>
              <c:idx val="2378"/>
              <c:tx>
                <c:rich>
                  <a:bodyPr/>
                  <a:lstStyle/>
                  <a:p>
                    <a:fld id="{D557D44C-C270-44DD-B36A-7F4D724174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0-4AD7-4CF1-A9AE-C60E0A2F94BD}"/>
                </c:ext>
              </c:extLst>
            </c:dLbl>
            <c:dLbl>
              <c:idx val="2379"/>
              <c:tx>
                <c:rich>
                  <a:bodyPr/>
                  <a:lstStyle/>
                  <a:p>
                    <a:fld id="{DF0045BF-6664-4BAE-AEE4-75139E359B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1-4AD7-4CF1-A9AE-C60E0A2F94BD}"/>
                </c:ext>
              </c:extLst>
            </c:dLbl>
            <c:dLbl>
              <c:idx val="2380"/>
              <c:tx>
                <c:rich>
                  <a:bodyPr/>
                  <a:lstStyle/>
                  <a:p>
                    <a:fld id="{452E2751-E648-4D06-BD36-489F3D1A44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2-4AD7-4CF1-A9AE-C60E0A2F94BD}"/>
                </c:ext>
              </c:extLst>
            </c:dLbl>
            <c:dLbl>
              <c:idx val="2381"/>
              <c:tx>
                <c:rich>
                  <a:bodyPr/>
                  <a:lstStyle/>
                  <a:p>
                    <a:fld id="{ACB42A80-0BE1-4156-AFE4-D5CCF39417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3-4AD7-4CF1-A9AE-C60E0A2F94BD}"/>
                </c:ext>
              </c:extLst>
            </c:dLbl>
            <c:dLbl>
              <c:idx val="2382"/>
              <c:tx>
                <c:rich>
                  <a:bodyPr/>
                  <a:lstStyle/>
                  <a:p>
                    <a:fld id="{ABED132D-6039-431D-8EC7-EC971173E9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4-4AD7-4CF1-A9AE-C60E0A2F94BD}"/>
                </c:ext>
              </c:extLst>
            </c:dLbl>
            <c:dLbl>
              <c:idx val="2383"/>
              <c:tx>
                <c:rich>
                  <a:bodyPr/>
                  <a:lstStyle/>
                  <a:p>
                    <a:fld id="{F2DA641C-5836-49BE-B9FE-4C20818FFA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5-4AD7-4CF1-A9AE-C60E0A2F94BD}"/>
                </c:ext>
              </c:extLst>
            </c:dLbl>
            <c:dLbl>
              <c:idx val="2384"/>
              <c:tx>
                <c:rich>
                  <a:bodyPr/>
                  <a:lstStyle/>
                  <a:p>
                    <a:fld id="{736539DA-1DE4-453B-A583-F0C7B2C88F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6-4AD7-4CF1-A9AE-C60E0A2F94BD}"/>
                </c:ext>
              </c:extLst>
            </c:dLbl>
            <c:dLbl>
              <c:idx val="2385"/>
              <c:tx>
                <c:rich>
                  <a:bodyPr/>
                  <a:lstStyle/>
                  <a:p>
                    <a:fld id="{D4BDAFAE-E9A9-4E2F-9493-97A2BF34E3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7-4AD7-4CF1-A9AE-C60E0A2F94BD}"/>
                </c:ext>
              </c:extLst>
            </c:dLbl>
            <c:dLbl>
              <c:idx val="2386"/>
              <c:tx>
                <c:rich>
                  <a:bodyPr/>
                  <a:lstStyle/>
                  <a:p>
                    <a:fld id="{AAE443EB-A201-4A34-8534-255069E4A8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8-4AD7-4CF1-A9AE-C60E0A2F94BD}"/>
                </c:ext>
              </c:extLst>
            </c:dLbl>
            <c:dLbl>
              <c:idx val="2387"/>
              <c:tx>
                <c:rich>
                  <a:bodyPr/>
                  <a:lstStyle/>
                  <a:p>
                    <a:fld id="{355CDE43-0729-43D0-988A-95BC38FB14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9-4AD7-4CF1-A9AE-C60E0A2F94BD}"/>
                </c:ext>
              </c:extLst>
            </c:dLbl>
            <c:dLbl>
              <c:idx val="2388"/>
              <c:tx>
                <c:rich>
                  <a:bodyPr/>
                  <a:lstStyle/>
                  <a:p>
                    <a:fld id="{78395215-3044-4BF2-B537-B7C802E49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A-4AD7-4CF1-A9AE-C60E0A2F94BD}"/>
                </c:ext>
              </c:extLst>
            </c:dLbl>
            <c:dLbl>
              <c:idx val="2389"/>
              <c:tx>
                <c:rich>
                  <a:bodyPr/>
                  <a:lstStyle/>
                  <a:p>
                    <a:fld id="{D7E0F9BE-06BA-4743-884C-7476E9BCA1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B-4AD7-4CF1-A9AE-C60E0A2F94BD}"/>
                </c:ext>
              </c:extLst>
            </c:dLbl>
            <c:dLbl>
              <c:idx val="2390"/>
              <c:tx>
                <c:rich>
                  <a:bodyPr/>
                  <a:lstStyle/>
                  <a:p>
                    <a:fld id="{647AB2CE-9117-477C-868D-E5E2C7056A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C-4AD7-4CF1-A9AE-C60E0A2F94BD}"/>
                </c:ext>
              </c:extLst>
            </c:dLbl>
            <c:dLbl>
              <c:idx val="2391"/>
              <c:tx>
                <c:rich>
                  <a:bodyPr/>
                  <a:lstStyle/>
                  <a:p>
                    <a:fld id="{631974E7-0997-41BB-83EF-60D627AABE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D-4AD7-4CF1-A9AE-C60E0A2F94BD}"/>
                </c:ext>
              </c:extLst>
            </c:dLbl>
            <c:dLbl>
              <c:idx val="2392"/>
              <c:tx>
                <c:rich>
                  <a:bodyPr/>
                  <a:lstStyle/>
                  <a:p>
                    <a:fld id="{E000DCCF-BD06-4C93-8648-84A2A59173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E-4AD7-4CF1-A9AE-C60E0A2F94BD}"/>
                </c:ext>
              </c:extLst>
            </c:dLbl>
            <c:dLbl>
              <c:idx val="2393"/>
              <c:tx>
                <c:rich>
                  <a:bodyPr/>
                  <a:lstStyle/>
                  <a:p>
                    <a:fld id="{1A969DF4-B493-405E-835B-E3080708A9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F-4AD7-4CF1-A9AE-C60E0A2F94BD}"/>
                </c:ext>
              </c:extLst>
            </c:dLbl>
            <c:dLbl>
              <c:idx val="2394"/>
              <c:tx>
                <c:rich>
                  <a:bodyPr/>
                  <a:lstStyle/>
                  <a:p>
                    <a:fld id="{10BFF19F-2D97-4151-AB6C-D1E9AC0A96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0-4AD7-4CF1-A9AE-C60E0A2F94BD}"/>
                </c:ext>
              </c:extLst>
            </c:dLbl>
            <c:dLbl>
              <c:idx val="2395"/>
              <c:tx>
                <c:rich>
                  <a:bodyPr/>
                  <a:lstStyle/>
                  <a:p>
                    <a:fld id="{7625EF05-1AEF-4C99-8CFB-2DB54322C9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1-4AD7-4CF1-A9AE-C60E0A2F94BD}"/>
                </c:ext>
              </c:extLst>
            </c:dLbl>
            <c:dLbl>
              <c:idx val="2396"/>
              <c:tx>
                <c:rich>
                  <a:bodyPr/>
                  <a:lstStyle/>
                  <a:p>
                    <a:fld id="{E26A9EEC-B6F8-4420-AA35-8CDAE74A60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2-4AD7-4CF1-A9AE-C60E0A2F94BD}"/>
                </c:ext>
              </c:extLst>
            </c:dLbl>
            <c:dLbl>
              <c:idx val="2397"/>
              <c:tx>
                <c:rich>
                  <a:bodyPr/>
                  <a:lstStyle/>
                  <a:p>
                    <a:fld id="{ACC7AF2A-FFDC-4D26-9EDF-17CE957E1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3-4AD7-4CF1-A9AE-C60E0A2F94BD}"/>
                </c:ext>
              </c:extLst>
            </c:dLbl>
            <c:dLbl>
              <c:idx val="2398"/>
              <c:tx>
                <c:rich>
                  <a:bodyPr/>
                  <a:lstStyle/>
                  <a:p>
                    <a:fld id="{86B10532-DE71-4AF2-853E-65C42F7B53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4-4AD7-4CF1-A9AE-C60E0A2F94BD}"/>
                </c:ext>
              </c:extLst>
            </c:dLbl>
            <c:dLbl>
              <c:idx val="2399"/>
              <c:tx>
                <c:rich>
                  <a:bodyPr/>
                  <a:lstStyle/>
                  <a:p>
                    <a:fld id="{112E48F3-C1FF-4521-95D1-1BD946552D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5-4AD7-4CF1-A9AE-C60E0A2F94BD}"/>
                </c:ext>
              </c:extLst>
            </c:dLbl>
            <c:dLbl>
              <c:idx val="2400"/>
              <c:tx>
                <c:rich>
                  <a:bodyPr/>
                  <a:lstStyle/>
                  <a:p>
                    <a:fld id="{C1661E4D-4C28-4CB2-A205-4C3FADEC4C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6-4AD7-4CF1-A9AE-C60E0A2F94BD}"/>
                </c:ext>
              </c:extLst>
            </c:dLbl>
            <c:dLbl>
              <c:idx val="2401"/>
              <c:tx>
                <c:rich>
                  <a:bodyPr/>
                  <a:lstStyle/>
                  <a:p>
                    <a:fld id="{B90761CA-1DC2-4687-8652-A5DD779AB7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7-4AD7-4CF1-A9AE-C60E0A2F94BD}"/>
                </c:ext>
              </c:extLst>
            </c:dLbl>
            <c:dLbl>
              <c:idx val="2402"/>
              <c:tx>
                <c:rich>
                  <a:bodyPr/>
                  <a:lstStyle/>
                  <a:p>
                    <a:fld id="{4332AB31-C2A2-4D98-9360-A47884B067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8-4AD7-4CF1-A9AE-C60E0A2F94BD}"/>
                </c:ext>
              </c:extLst>
            </c:dLbl>
            <c:dLbl>
              <c:idx val="2403"/>
              <c:tx>
                <c:rich>
                  <a:bodyPr/>
                  <a:lstStyle/>
                  <a:p>
                    <a:fld id="{7CB48248-9072-49B5-AA0B-9CD848ECC6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9-4AD7-4CF1-A9AE-C60E0A2F94BD}"/>
                </c:ext>
              </c:extLst>
            </c:dLbl>
            <c:dLbl>
              <c:idx val="2404"/>
              <c:tx>
                <c:rich>
                  <a:bodyPr/>
                  <a:lstStyle/>
                  <a:p>
                    <a:fld id="{4A453A14-C9D8-4553-80C3-F6E76BB1F3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A-4AD7-4CF1-A9AE-C60E0A2F94BD}"/>
                </c:ext>
              </c:extLst>
            </c:dLbl>
            <c:dLbl>
              <c:idx val="2405"/>
              <c:tx>
                <c:rich>
                  <a:bodyPr/>
                  <a:lstStyle/>
                  <a:p>
                    <a:fld id="{9EA81FD6-6250-4F7F-93FA-67C1B404CF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B-4AD7-4CF1-A9AE-C60E0A2F94BD}"/>
                </c:ext>
              </c:extLst>
            </c:dLbl>
            <c:dLbl>
              <c:idx val="2406"/>
              <c:tx>
                <c:rich>
                  <a:bodyPr/>
                  <a:lstStyle/>
                  <a:p>
                    <a:fld id="{3E8227E4-DC81-4CAE-9184-7C786AE466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C-4AD7-4CF1-A9AE-C60E0A2F94BD}"/>
                </c:ext>
              </c:extLst>
            </c:dLbl>
            <c:dLbl>
              <c:idx val="2407"/>
              <c:tx>
                <c:rich>
                  <a:bodyPr/>
                  <a:lstStyle/>
                  <a:p>
                    <a:fld id="{EA603C42-9A16-43D3-A6F0-DF6E55D747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D-4AD7-4CF1-A9AE-C60E0A2F94BD}"/>
                </c:ext>
              </c:extLst>
            </c:dLbl>
            <c:dLbl>
              <c:idx val="2408"/>
              <c:tx>
                <c:rich>
                  <a:bodyPr/>
                  <a:lstStyle/>
                  <a:p>
                    <a:fld id="{7F5DCC01-D2E1-4A1D-BC61-AA76C89689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E-4AD7-4CF1-A9AE-C60E0A2F94BD}"/>
                </c:ext>
              </c:extLst>
            </c:dLbl>
            <c:dLbl>
              <c:idx val="2409"/>
              <c:tx>
                <c:rich>
                  <a:bodyPr/>
                  <a:lstStyle/>
                  <a:p>
                    <a:fld id="{A1883F3B-1FC6-40CD-987E-E9C5CE0E60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F-4AD7-4CF1-A9AE-C60E0A2F94BD}"/>
                </c:ext>
              </c:extLst>
            </c:dLbl>
            <c:dLbl>
              <c:idx val="2410"/>
              <c:tx>
                <c:rich>
                  <a:bodyPr/>
                  <a:lstStyle/>
                  <a:p>
                    <a:fld id="{27CF9BB5-A722-4282-B8D0-FC68AD3578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0-4AD7-4CF1-A9AE-C60E0A2F94BD}"/>
                </c:ext>
              </c:extLst>
            </c:dLbl>
            <c:dLbl>
              <c:idx val="2411"/>
              <c:tx>
                <c:rich>
                  <a:bodyPr/>
                  <a:lstStyle/>
                  <a:p>
                    <a:fld id="{E751ECB0-9FAE-4CF9-8DA2-6193CD9F44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1-4AD7-4CF1-A9AE-C60E0A2F94BD}"/>
                </c:ext>
              </c:extLst>
            </c:dLbl>
            <c:dLbl>
              <c:idx val="2412"/>
              <c:tx>
                <c:rich>
                  <a:bodyPr/>
                  <a:lstStyle/>
                  <a:p>
                    <a:fld id="{C5AB4C49-DF75-4650-AB0D-E1DFF3EEA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2-4AD7-4CF1-A9AE-C60E0A2F94BD}"/>
                </c:ext>
              </c:extLst>
            </c:dLbl>
            <c:dLbl>
              <c:idx val="2413"/>
              <c:tx>
                <c:rich>
                  <a:bodyPr/>
                  <a:lstStyle/>
                  <a:p>
                    <a:fld id="{EB959CA1-6727-4D47-BD79-A311768B9F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3-4AD7-4CF1-A9AE-C60E0A2F94BD}"/>
                </c:ext>
              </c:extLst>
            </c:dLbl>
            <c:dLbl>
              <c:idx val="2414"/>
              <c:tx>
                <c:rich>
                  <a:bodyPr/>
                  <a:lstStyle/>
                  <a:p>
                    <a:fld id="{A3D6403D-AB3D-491E-AB53-B5537558BB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4-4AD7-4CF1-A9AE-C60E0A2F94BD}"/>
                </c:ext>
              </c:extLst>
            </c:dLbl>
            <c:dLbl>
              <c:idx val="2415"/>
              <c:tx>
                <c:rich>
                  <a:bodyPr/>
                  <a:lstStyle/>
                  <a:p>
                    <a:fld id="{52BD2E1E-9681-4017-A081-B13FC942A9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5-4AD7-4CF1-A9AE-C60E0A2F94BD}"/>
                </c:ext>
              </c:extLst>
            </c:dLbl>
            <c:dLbl>
              <c:idx val="2416"/>
              <c:tx>
                <c:rich>
                  <a:bodyPr/>
                  <a:lstStyle/>
                  <a:p>
                    <a:fld id="{40A66D93-04FC-4D86-AFD5-E82FD683B3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6-4AD7-4CF1-A9AE-C60E0A2F94BD}"/>
                </c:ext>
              </c:extLst>
            </c:dLbl>
            <c:dLbl>
              <c:idx val="2417"/>
              <c:tx>
                <c:rich>
                  <a:bodyPr/>
                  <a:lstStyle/>
                  <a:p>
                    <a:fld id="{BCDB781D-A875-4355-AA3A-2014BDD49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7-4AD7-4CF1-A9AE-C60E0A2F94BD}"/>
                </c:ext>
              </c:extLst>
            </c:dLbl>
            <c:dLbl>
              <c:idx val="2418"/>
              <c:tx>
                <c:rich>
                  <a:bodyPr/>
                  <a:lstStyle/>
                  <a:p>
                    <a:fld id="{9B5E2607-B536-435A-AA73-B24538A593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8-4AD7-4CF1-A9AE-C60E0A2F94BD}"/>
                </c:ext>
              </c:extLst>
            </c:dLbl>
            <c:dLbl>
              <c:idx val="2419"/>
              <c:tx>
                <c:rich>
                  <a:bodyPr/>
                  <a:lstStyle/>
                  <a:p>
                    <a:fld id="{EBCD135F-DCF6-43CC-901C-477FE3C811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9-4AD7-4CF1-A9AE-C60E0A2F94BD}"/>
                </c:ext>
              </c:extLst>
            </c:dLbl>
            <c:dLbl>
              <c:idx val="2420"/>
              <c:tx>
                <c:rich>
                  <a:bodyPr/>
                  <a:lstStyle/>
                  <a:p>
                    <a:fld id="{01C1D7AD-6BBD-4543-AF1E-E141AF62A4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A-4AD7-4CF1-A9AE-C60E0A2F94BD}"/>
                </c:ext>
              </c:extLst>
            </c:dLbl>
            <c:dLbl>
              <c:idx val="2421"/>
              <c:tx>
                <c:rich>
                  <a:bodyPr/>
                  <a:lstStyle/>
                  <a:p>
                    <a:fld id="{D4372489-7498-47E7-B724-9AC517DAA5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B-4AD7-4CF1-A9AE-C60E0A2F94BD}"/>
                </c:ext>
              </c:extLst>
            </c:dLbl>
            <c:dLbl>
              <c:idx val="2422"/>
              <c:tx>
                <c:rich>
                  <a:bodyPr/>
                  <a:lstStyle/>
                  <a:p>
                    <a:fld id="{8296A7F3-DB8E-4844-BA31-FAD3E2E059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C-4AD7-4CF1-A9AE-C60E0A2F94BD}"/>
                </c:ext>
              </c:extLst>
            </c:dLbl>
            <c:dLbl>
              <c:idx val="2423"/>
              <c:tx>
                <c:rich>
                  <a:bodyPr/>
                  <a:lstStyle/>
                  <a:p>
                    <a:fld id="{6B609F7A-013B-4F03-A6AF-4B8255B43B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D-4AD7-4CF1-A9AE-C60E0A2F94BD}"/>
                </c:ext>
              </c:extLst>
            </c:dLbl>
            <c:dLbl>
              <c:idx val="2424"/>
              <c:tx>
                <c:rich>
                  <a:bodyPr/>
                  <a:lstStyle/>
                  <a:p>
                    <a:fld id="{C0624ACE-17A7-4297-B2AA-D7FC0A2F82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E-4AD7-4CF1-A9AE-C60E0A2F94BD}"/>
                </c:ext>
              </c:extLst>
            </c:dLbl>
            <c:dLbl>
              <c:idx val="2425"/>
              <c:tx>
                <c:rich>
                  <a:bodyPr/>
                  <a:lstStyle/>
                  <a:p>
                    <a:fld id="{8ADBFB45-796F-4CA5-91A0-2D5DAB3ED2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F-4AD7-4CF1-A9AE-C60E0A2F94BD}"/>
                </c:ext>
              </c:extLst>
            </c:dLbl>
            <c:dLbl>
              <c:idx val="2426"/>
              <c:tx>
                <c:rich>
                  <a:bodyPr/>
                  <a:lstStyle/>
                  <a:p>
                    <a:fld id="{105FDB24-4EE3-4C94-9598-C02E2A2B2A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0-4AD7-4CF1-A9AE-C60E0A2F94BD}"/>
                </c:ext>
              </c:extLst>
            </c:dLbl>
            <c:dLbl>
              <c:idx val="2427"/>
              <c:tx>
                <c:rich>
                  <a:bodyPr/>
                  <a:lstStyle/>
                  <a:p>
                    <a:fld id="{4538C5E1-305F-42F4-ADEB-F2897B15E7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1-4AD7-4CF1-A9AE-C60E0A2F94BD}"/>
                </c:ext>
              </c:extLst>
            </c:dLbl>
            <c:dLbl>
              <c:idx val="2428"/>
              <c:tx>
                <c:rich>
                  <a:bodyPr/>
                  <a:lstStyle/>
                  <a:p>
                    <a:fld id="{7665A02B-FA75-4C9E-AAD9-D36AF4B91C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2-4AD7-4CF1-A9AE-C60E0A2F94BD}"/>
                </c:ext>
              </c:extLst>
            </c:dLbl>
            <c:dLbl>
              <c:idx val="2429"/>
              <c:tx>
                <c:rich>
                  <a:bodyPr/>
                  <a:lstStyle/>
                  <a:p>
                    <a:fld id="{DEFDACC4-8602-47F7-81A6-87FCF7FC48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3-4AD7-4CF1-A9AE-C60E0A2F94BD}"/>
                </c:ext>
              </c:extLst>
            </c:dLbl>
            <c:dLbl>
              <c:idx val="2430"/>
              <c:tx>
                <c:rich>
                  <a:bodyPr/>
                  <a:lstStyle/>
                  <a:p>
                    <a:fld id="{3AE04C71-02BE-4A2E-87A2-DD252D45F1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4-4AD7-4CF1-A9AE-C60E0A2F94BD}"/>
                </c:ext>
              </c:extLst>
            </c:dLbl>
            <c:dLbl>
              <c:idx val="2431"/>
              <c:tx>
                <c:rich>
                  <a:bodyPr/>
                  <a:lstStyle/>
                  <a:p>
                    <a:fld id="{34439C9A-ECDB-480C-9FA5-65BFEFA555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5-4AD7-4CF1-A9AE-C60E0A2F94BD}"/>
                </c:ext>
              </c:extLst>
            </c:dLbl>
            <c:dLbl>
              <c:idx val="2432"/>
              <c:tx>
                <c:rich>
                  <a:bodyPr/>
                  <a:lstStyle/>
                  <a:p>
                    <a:fld id="{76792E3F-BD3D-43CA-A0B6-0889ADE488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6-4AD7-4CF1-A9AE-C60E0A2F94BD}"/>
                </c:ext>
              </c:extLst>
            </c:dLbl>
            <c:dLbl>
              <c:idx val="2433"/>
              <c:tx>
                <c:rich>
                  <a:bodyPr/>
                  <a:lstStyle/>
                  <a:p>
                    <a:fld id="{FE9BFA95-995D-4BD2-9C55-F93B0478CB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7-4AD7-4CF1-A9AE-C60E0A2F94BD}"/>
                </c:ext>
              </c:extLst>
            </c:dLbl>
            <c:dLbl>
              <c:idx val="2434"/>
              <c:tx>
                <c:rich>
                  <a:bodyPr/>
                  <a:lstStyle/>
                  <a:p>
                    <a:fld id="{E2849AE1-E703-4C3F-9FE7-5AFE347EFB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8-4AD7-4CF1-A9AE-C60E0A2F94BD}"/>
                </c:ext>
              </c:extLst>
            </c:dLbl>
            <c:dLbl>
              <c:idx val="2435"/>
              <c:tx>
                <c:rich>
                  <a:bodyPr/>
                  <a:lstStyle/>
                  <a:p>
                    <a:fld id="{31391779-13B7-4DB5-9950-A4038FF7AD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9-4AD7-4CF1-A9AE-C60E0A2F94BD}"/>
                </c:ext>
              </c:extLst>
            </c:dLbl>
            <c:dLbl>
              <c:idx val="2436"/>
              <c:tx>
                <c:rich>
                  <a:bodyPr/>
                  <a:lstStyle/>
                  <a:p>
                    <a:fld id="{9FAA4F01-151E-4243-84C9-F486EEB3F8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A-4AD7-4CF1-A9AE-C60E0A2F94BD}"/>
                </c:ext>
              </c:extLst>
            </c:dLbl>
            <c:dLbl>
              <c:idx val="2437"/>
              <c:tx>
                <c:rich>
                  <a:bodyPr/>
                  <a:lstStyle/>
                  <a:p>
                    <a:fld id="{A2A6A518-3FEE-4B70-AFAC-8165821F3D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B-4AD7-4CF1-A9AE-C60E0A2F94BD}"/>
                </c:ext>
              </c:extLst>
            </c:dLbl>
            <c:dLbl>
              <c:idx val="2438"/>
              <c:tx>
                <c:rich>
                  <a:bodyPr/>
                  <a:lstStyle/>
                  <a:p>
                    <a:fld id="{4A9A49E8-0FC1-4F6A-9556-EDE93C2D6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C-4AD7-4CF1-A9AE-C60E0A2F94BD}"/>
                </c:ext>
              </c:extLst>
            </c:dLbl>
            <c:dLbl>
              <c:idx val="2439"/>
              <c:tx>
                <c:rich>
                  <a:bodyPr/>
                  <a:lstStyle/>
                  <a:p>
                    <a:fld id="{2ED9D3B7-3B7B-4399-BF67-674D2A8515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D-4AD7-4CF1-A9AE-C60E0A2F94BD}"/>
                </c:ext>
              </c:extLst>
            </c:dLbl>
            <c:dLbl>
              <c:idx val="2440"/>
              <c:tx>
                <c:rich>
                  <a:bodyPr/>
                  <a:lstStyle/>
                  <a:p>
                    <a:fld id="{DFB470FD-60C0-49E1-8EB0-5FC7722D6A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E-4AD7-4CF1-A9AE-C60E0A2F94BD}"/>
                </c:ext>
              </c:extLst>
            </c:dLbl>
            <c:dLbl>
              <c:idx val="2441"/>
              <c:tx>
                <c:rich>
                  <a:bodyPr/>
                  <a:lstStyle/>
                  <a:p>
                    <a:fld id="{1BC42D1D-5126-48EB-8DB8-88E54322A0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F-4AD7-4CF1-A9AE-C60E0A2F94BD}"/>
                </c:ext>
              </c:extLst>
            </c:dLbl>
            <c:dLbl>
              <c:idx val="2442"/>
              <c:tx>
                <c:rich>
                  <a:bodyPr/>
                  <a:lstStyle/>
                  <a:p>
                    <a:fld id="{91D6903C-B1E5-4E4A-BE3F-82C1545FBC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0-4AD7-4CF1-A9AE-C60E0A2F94BD}"/>
                </c:ext>
              </c:extLst>
            </c:dLbl>
            <c:dLbl>
              <c:idx val="2443"/>
              <c:tx>
                <c:rich>
                  <a:bodyPr/>
                  <a:lstStyle/>
                  <a:p>
                    <a:fld id="{42A5D096-ABD9-472E-B662-F81532BAFE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1-4AD7-4CF1-A9AE-C60E0A2F94BD}"/>
                </c:ext>
              </c:extLst>
            </c:dLbl>
            <c:dLbl>
              <c:idx val="2444"/>
              <c:tx>
                <c:rich>
                  <a:bodyPr/>
                  <a:lstStyle/>
                  <a:p>
                    <a:fld id="{7946F756-7DC2-464D-874D-02443F599D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2-4AD7-4CF1-A9AE-C60E0A2F94BD}"/>
                </c:ext>
              </c:extLst>
            </c:dLbl>
            <c:dLbl>
              <c:idx val="2445"/>
              <c:tx>
                <c:rich>
                  <a:bodyPr/>
                  <a:lstStyle/>
                  <a:p>
                    <a:fld id="{0556C69F-9D1F-4B7A-92C7-E7ABD3844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3-4AD7-4CF1-A9AE-C60E0A2F94BD}"/>
                </c:ext>
              </c:extLst>
            </c:dLbl>
            <c:dLbl>
              <c:idx val="2446"/>
              <c:tx>
                <c:rich>
                  <a:bodyPr/>
                  <a:lstStyle/>
                  <a:p>
                    <a:fld id="{31510D64-88B3-4C7C-9093-0E1B0BE18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4-4AD7-4CF1-A9AE-C60E0A2F94BD}"/>
                </c:ext>
              </c:extLst>
            </c:dLbl>
            <c:dLbl>
              <c:idx val="2447"/>
              <c:tx>
                <c:rich>
                  <a:bodyPr/>
                  <a:lstStyle/>
                  <a:p>
                    <a:fld id="{C7E476CD-02A4-4701-ADC3-288DB39970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5-4AD7-4CF1-A9AE-C60E0A2F94BD}"/>
                </c:ext>
              </c:extLst>
            </c:dLbl>
            <c:dLbl>
              <c:idx val="2448"/>
              <c:tx>
                <c:rich>
                  <a:bodyPr/>
                  <a:lstStyle/>
                  <a:p>
                    <a:fld id="{4ABA88CB-5E69-4330-8527-B426A7F52B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6-4AD7-4CF1-A9AE-C60E0A2F94BD}"/>
                </c:ext>
              </c:extLst>
            </c:dLbl>
            <c:dLbl>
              <c:idx val="2449"/>
              <c:tx>
                <c:rich>
                  <a:bodyPr/>
                  <a:lstStyle/>
                  <a:p>
                    <a:fld id="{80F0009B-AE02-4AC2-AE4B-11E1CDC8DD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7-4AD7-4CF1-A9AE-C60E0A2F94BD}"/>
                </c:ext>
              </c:extLst>
            </c:dLbl>
            <c:dLbl>
              <c:idx val="2450"/>
              <c:tx>
                <c:rich>
                  <a:bodyPr/>
                  <a:lstStyle/>
                  <a:p>
                    <a:fld id="{EE7B68CE-8F64-46FF-90AA-ACF2F06065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8-4AD7-4CF1-A9AE-C60E0A2F94BD}"/>
                </c:ext>
              </c:extLst>
            </c:dLbl>
            <c:dLbl>
              <c:idx val="2451"/>
              <c:tx>
                <c:rich>
                  <a:bodyPr/>
                  <a:lstStyle/>
                  <a:p>
                    <a:fld id="{695FEB1A-772C-48B5-9359-60EC0A858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9-4AD7-4CF1-A9AE-C60E0A2F94BD}"/>
                </c:ext>
              </c:extLst>
            </c:dLbl>
            <c:dLbl>
              <c:idx val="2452"/>
              <c:tx>
                <c:rich>
                  <a:bodyPr/>
                  <a:lstStyle/>
                  <a:p>
                    <a:fld id="{94DC1AFB-88DD-4EE6-B918-5BB55143DB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A-4AD7-4CF1-A9AE-C60E0A2F94BD}"/>
                </c:ext>
              </c:extLst>
            </c:dLbl>
            <c:dLbl>
              <c:idx val="2453"/>
              <c:tx>
                <c:rich>
                  <a:bodyPr/>
                  <a:lstStyle/>
                  <a:p>
                    <a:fld id="{60343F10-0845-4C8E-879F-481A986E5D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B-4AD7-4CF1-A9AE-C60E0A2F94BD}"/>
                </c:ext>
              </c:extLst>
            </c:dLbl>
            <c:dLbl>
              <c:idx val="2454"/>
              <c:tx>
                <c:rich>
                  <a:bodyPr/>
                  <a:lstStyle/>
                  <a:p>
                    <a:fld id="{EB164F8E-5E50-4D47-91ED-67C4D72296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C-4AD7-4CF1-A9AE-C60E0A2F94BD}"/>
                </c:ext>
              </c:extLst>
            </c:dLbl>
            <c:dLbl>
              <c:idx val="2455"/>
              <c:tx>
                <c:rich>
                  <a:bodyPr/>
                  <a:lstStyle/>
                  <a:p>
                    <a:fld id="{8A18AC52-29A6-4D0E-9D85-53BD649C21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D-4AD7-4CF1-A9AE-C60E0A2F94BD}"/>
                </c:ext>
              </c:extLst>
            </c:dLbl>
            <c:dLbl>
              <c:idx val="2456"/>
              <c:tx>
                <c:rich>
                  <a:bodyPr/>
                  <a:lstStyle/>
                  <a:p>
                    <a:fld id="{C43884AC-EB53-41C0-8E98-58EB3EAD62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E-4AD7-4CF1-A9AE-C60E0A2F94BD}"/>
                </c:ext>
              </c:extLst>
            </c:dLbl>
            <c:dLbl>
              <c:idx val="2457"/>
              <c:tx>
                <c:rich>
                  <a:bodyPr/>
                  <a:lstStyle/>
                  <a:p>
                    <a:fld id="{A0D4A7EF-49BA-42DB-AE61-0AE0A064BA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F-4AD7-4CF1-A9AE-C60E0A2F94BD}"/>
                </c:ext>
              </c:extLst>
            </c:dLbl>
            <c:dLbl>
              <c:idx val="2458"/>
              <c:tx>
                <c:rich>
                  <a:bodyPr/>
                  <a:lstStyle/>
                  <a:p>
                    <a:fld id="{ED901264-A641-4B7F-9271-DF8AC97D9F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0-4AD7-4CF1-A9AE-C60E0A2F94BD}"/>
                </c:ext>
              </c:extLst>
            </c:dLbl>
            <c:dLbl>
              <c:idx val="2459"/>
              <c:tx>
                <c:rich>
                  <a:bodyPr/>
                  <a:lstStyle/>
                  <a:p>
                    <a:fld id="{DBB086B4-A7BD-4ACB-A6CF-ACE7985E7C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1-4AD7-4CF1-A9AE-C60E0A2F94BD}"/>
                </c:ext>
              </c:extLst>
            </c:dLbl>
            <c:dLbl>
              <c:idx val="2460"/>
              <c:tx>
                <c:rich>
                  <a:bodyPr/>
                  <a:lstStyle/>
                  <a:p>
                    <a:fld id="{5BA3D4AF-B921-467E-A92E-99243DEB0E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2-4AD7-4CF1-A9AE-C60E0A2F94BD}"/>
                </c:ext>
              </c:extLst>
            </c:dLbl>
            <c:dLbl>
              <c:idx val="2461"/>
              <c:tx>
                <c:rich>
                  <a:bodyPr/>
                  <a:lstStyle/>
                  <a:p>
                    <a:fld id="{690B63C9-F53C-47BF-997A-80B5787504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3-4AD7-4CF1-A9AE-C60E0A2F94BD}"/>
                </c:ext>
              </c:extLst>
            </c:dLbl>
            <c:dLbl>
              <c:idx val="2462"/>
              <c:tx>
                <c:rich>
                  <a:bodyPr/>
                  <a:lstStyle/>
                  <a:p>
                    <a:fld id="{E487A8E4-A5CA-4096-B753-2A7E7649FA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4-4AD7-4CF1-A9AE-C60E0A2F94BD}"/>
                </c:ext>
              </c:extLst>
            </c:dLbl>
            <c:dLbl>
              <c:idx val="2463"/>
              <c:tx>
                <c:rich>
                  <a:bodyPr/>
                  <a:lstStyle/>
                  <a:p>
                    <a:fld id="{4C12FA1E-826E-4F28-B9D1-07C860CFB4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5-4AD7-4CF1-A9AE-C60E0A2F94BD}"/>
                </c:ext>
              </c:extLst>
            </c:dLbl>
            <c:dLbl>
              <c:idx val="2464"/>
              <c:tx>
                <c:rich>
                  <a:bodyPr/>
                  <a:lstStyle/>
                  <a:p>
                    <a:fld id="{2C0290BA-D806-4940-8AAA-28AE24F7AB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6-4AD7-4CF1-A9AE-C60E0A2F94BD}"/>
                </c:ext>
              </c:extLst>
            </c:dLbl>
            <c:dLbl>
              <c:idx val="2465"/>
              <c:tx>
                <c:rich>
                  <a:bodyPr/>
                  <a:lstStyle/>
                  <a:p>
                    <a:fld id="{4CC5F5A5-123A-4290-A32C-A1F7753CD7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7-4AD7-4CF1-A9AE-C60E0A2F94BD}"/>
                </c:ext>
              </c:extLst>
            </c:dLbl>
            <c:dLbl>
              <c:idx val="2466"/>
              <c:tx>
                <c:rich>
                  <a:bodyPr/>
                  <a:lstStyle/>
                  <a:p>
                    <a:fld id="{5826754B-B3F7-40FD-9B01-A8174A235A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8-4AD7-4CF1-A9AE-C60E0A2F94BD}"/>
                </c:ext>
              </c:extLst>
            </c:dLbl>
            <c:dLbl>
              <c:idx val="2467"/>
              <c:tx>
                <c:rich>
                  <a:bodyPr/>
                  <a:lstStyle/>
                  <a:p>
                    <a:fld id="{C7E25459-CC26-4625-AAFB-851925BE05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9-4AD7-4CF1-A9AE-C60E0A2F94BD}"/>
                </c:ext>
              </c:extLst>
            </c:dLbl>
            <c:dLbl>
              <c:idx val="2468"/>
              <c:tx>
                <c:rich>
                  <a:bodyPr/>
                  <a:lstStyle/>
                  <a:p>
                    <a:fld id="{315E1CD1-04D4-4CC4-9D20-C76C06911D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A-4AD7-4CF1-A9AE-C60E0A2F94BD}"/>
                </c:ext>
              </c:extLst>
            </c:dLbl>
            <c:dLbl>
              <c:idx val="2469"/>
              <c:tx>
                <c:rich>
                  <a:bodyPr/>
                  <a:lstStyle/>
                  <a:p>
                    <a:fld id="{E95EE6A2-36C7-48BD-AA81-931A10D80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B-4AD7-4CF1-A9AE-C60E0A2F94BD}"/>
                </c:ext>
              </c:extLst>
            </c:dLbl>
            <c:dLbl>
              <c:idx val="2470"/>
              <c:tx>
                <c:rich>
                  <a:bodyPr/>
                  <a:lstStyle/>
                  <a:p>
                    <a:fld id="{3ACFE95B-3A1F-4FDB-A7D1-56E53BF6B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C-4AD7-4CF1-A9AE-C60E0A2F94BD}"/>
                </c:ext>
              </c:extLst>
            </c:dLbl>
            <c:dLbl>
              <c:idx val="2471"/>
              <c:tx>
                <c:rich>
                  <a:bodyPr/>
                  <a:lstStyle/>
                  <a:p>
                    <a:fld id="{9789290A-969E-4F71-A2F1-E3751BD5B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D-4AD7-4CF1-A9AE-C60E0A2F94BD}"/>
                </c:ext>
              </c:extLst>
            </c:dLbl>
            <c:dLbl>
              <c:idx val="2472"/>
              <c:tx>
                <c:rich>
                  <a:bodyPr/>
                  <a:lstStyle/>
                  <a:p>
                    <a:fld id="{B736247F-EE57-4EE8-9DB0-87A662DBDE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E-4AD7-4CF1-A9AE-C60E0A2F94BD}"/>
                </c:ext>
              </c:extLst>
            </c:dLbl>
            <c:dLbl>
              <c:idx val="2473"/>
              <c:tx>
                <c:rich>
                  <a:bodyPr/>
                  <a:lstStyle/>
                  <a:p>
                    <a:fld id="{8B82568C-65CB-4C34-986C-10A8DD535C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F-4AD7-4CF1-A9AE-C60E0A2F94BD}"/>
                </c:ext>
              </c:extLst>
            </c:dLbl>
            <c:dLbl>
              <c:idx val="2474"/>
              <c:tx>
                <c:rich>
                  <a:bodyPr/>
                  <a:lstStyle/>
                  <a:p>
                    <a:fld id="{9C5DB3E6-E3DF-4D2A-B338-ACA419C604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0-4AD7-4CF1-A9AE-C60E0A2F94BD}"/>
                </c:ext>
              </c:extLst>
            </c:dLbl>
            <c:dLbl>
              <c:idx val="2475"/>
              <c:tx>
                <c:rich>
                  <a:bodyPr/>
                  <a:lstStyle/>
                  <a:p>
                    <a:fld id="{4B907C61-EA51-4380-A358-41FEA24DE9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1-4AD7-4CF1-A9AE-C60E0A2F94BD}"/>
                </c:ext>
              </c:extLst>
            </c:dLbl>
            <c:dLbl>
              <c:idx val="2476"/>
              <c:tx>
                <c:rich>
                  <a:bodyPr/>
                  <a:lstStyle/>
                  <a:p>
                    <a:fld id="{2CFB5D37-AE61-4A8A-8155-0E74DDE3E3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2-4AD7-4CF1-A9AE-C60E0A2F94BD}"/>
                </c:ext>
              </c:extLst>
            </c:dLbl>
            <c:dLbl>
              <c:idx val="2477"/>
              <c:tx>
                <c:rich>
                  <a:bodyPr/>
                  <a:lstStyle/>
                  <a:p>
                    <a:fld id="{2990A75B-98A8-4B4C-9FA7-CD956ABBD6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3-4AD7-4CF1-A9AE-C60E0A2F94BD}"/>
                </c:ext>
              </c:extLst>
            </c:dLbl>
            <c:dLbl>
              <c:idx val="2478"/>
              <c:tx>
                <c:rich>
                  <a:bodyPr/>
                  <a:lstStyle/>
                  <a:p>
                    <a:fld id="{E3B25355-1EF3-42A7-8529-B80DE929C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4-4AD7-4CF1-A9AE-C60E0A2F94BD}"/>
                </c:ext>
              </c:extLst>
            </c:dLbl>
            <c:dLbl>
              <c:idx val="2479"/>
              <c:tx>
                <c:rich>
                  <a:bodyPr/>
                  <a:lstStyle/>
                  <a:p>
                    <a:fld id="{D75D63A1-1B4B-47DA-A03B-7E37851C99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5-4AD7-4CF1-A9AE-C60E0A2F94BD}"/>
                </c:ext>
              </c:extLst>
            </c:dLbl>
            <c:dLbl>
              <c:idx val="2480"/>
              <c:tx>
                <c:rich>
                  <a:bodyPr/>
                  <a:lstStyle/>
                  <a:p>
                    <a:fld id="{393EF0D2-2E7D-4B4C-A304-FB56B9DCD3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6-4AD7-4CF1-A9AE-C60E0A2F94BD}"/>
                </c:ext>
              </c:extLst>
            </c:dLbl>
            <c:dLbl>
              <c:idx val="2481"/>
              <c:tx>
                <c:rich>
                  <a:bodyPr/>
                  <a:lstStyle/>
                  <a:p>
                    <a:fld id="{4E92BE55-8915-4B4C-93E7-0CD1451842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7-4AD7-4CF1-A9AE-C60E0A2F94BD}"/>
                </c:ext>
              </c:extLst>
            </c:dLbl>
            <c:dLbl>
              <c:idx val="2482"/>
              <c:tx>
                <c:rich>
                  <a:bodyPr/>
                  <a:lstStyle/>
                  <a:p>
                    <a:fld id="{85DF0146-2DDA-4100-9578-0E190CA772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8-4AD7-4CF1-A9AE-C60E0A2F94BD}"/>
                </c:ext>
              </c:extLst>
            </c:dLbl>
            <c:dLbl>
              <c:idx val="2483"/>
              <c:tx>
                <c:rich>
                  <a:bodyPr/>
                  <a:lstStyle/>
                  <a:p>
                    <a:fld id="{0838D847-9B94-47CE-9857-11A9177F07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9-4AD7-4CF1-A9AE-C60E0A2F94BD}"/>
                </c:ext>
              </c:extLst>
            </c:dLbl>
            <c:dLbl>
              <c:idx val="2484"/>
              <c:tx>
                <c:rich>
                  <a:bodyPr/>
                  <a:lstStyle/>
                  <a:p>
                    <a:fld id="{CF0623C6-289A-4D9C-AFE2-488CBF12AA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A-4AD7-4CF1-A9AE-C60E0A2F94BD}"/>
                </c:ext>
              </c:extLst>
            </c:dLbl>
            <c:dLbl>
              <c:idx val="2485"/>
              <c:tx>
                <c:rich>
                  <a:bodyPr/>
                  <a:lstStyle/>
                  <a:p>
                    <a:fld id="{E249BFB0-2478-4D39-B136-3BC48890C6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B-4AD7-4CF1-A9AE-C60E0A2F94BD}"/>
                </c:ext>
              </c:extLst>
            </c:dLbl>
            <c:dLbl>
              <c:idx val="2486"/>
              <c:tx>
                <c:rich>
                  <a:bodyPr/>
                  <a:lstStyle/>
                  <a:p>
                    <a:fld id="{189DC6C0-1ACE-4FA1-A8E5-633EC41BB7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C-4AD7-4CF1-A9AE-C60E0A2F94BD}"/>
                </c:ext>
              </c:extLst>
            </c:dLbl>
            <c:dLbl>
              <c:idx val="2487"/>
              <c:tx>
                <c:rich>
                  <a:bodyPr/>
                  <a:lstStyle/>
                  <a:p>
                    <a:fld id="{44B47B70-692B-43F7-83E9-A6C21750E0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D-4AD7-4CF1-A9AE-C60E0A2F94BD}"/>
                </c:ext>
              </c:extLst>
            </c:dLbl>
            <c:dLbl>
              <c:idx val="2488"/>
              <c:tx>
                <c:rich>
                  <a:bodyPr/>
                  <a:lstStyle/>
                  <a:p>
                    <a:fld id="{CAE56E08-1EA4-4E3A-9FA7-220AAD6D7C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E-4AD7-4CF1-A9AE-C60E0A2F94BD}"/>
                </c:ext>
              </c:extLst>
            </c:dLbl>
            <c:dLbl>
              <c:idx val="2489"/>
              <c:tx>
                <c:rich>
                  <a:bodyPr/>
                  <a:lstStyle/>
                  <a:p>
                    <a:fld id="{D4057DBF-C855-4C56-B838-D04F650D27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F-4AD7-4CF1-A9AE-C60E0A2F94BD}"/>
                </c:ext>
              </c:extLst>
            </c:dLbl>
            <c:dLbl>
              <c:idx val="2490"/>
              <c:tx>
                <c:rich>
                  <a:bodyPr/>
                  <a:lstStyle/>
                  <a:p>
                    <a:fld id="{404E33E9-CAEE-42B2-9A89-9CB39F3277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0-4AD7-4CF1-A9AE-C60E0A2F94BD}"/>
                </c:ext>
              </c:extLst>
            </c:dLbl>
            <c:dLbl>
              <c:idx val="2491"/>
              <c:tx>
                <c:rich>
                  <a:bodyPr/>
                  <a:lstStyle/>
                  <a:p>
                    <a:fld id="{69A2E018-91A9-4254-AC39-8DCF9A056F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1-4AD7-4CF1-A9AE-C60E0A2F94BD}"/>
                </c:ext>
              </c:extLst>
            </c:dLbl>
            <c:dLbl>
              <c:idx val="2492"/>
              <c:tx>
                <c:rich>
                  <a:bodyPr/>
                  <a:lstStyle/>
                  <a:p>
                    <a:fld id="{CBFDD746-42AF-48A1-9F35-1D62C04A86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2-4AD7-4CF1-A9AE-C60E0A2F94BD}"/>
                </c:ext>
              </c:extLst>
            </c:dLbl>
            <c:dLbl>
              <c:idx val="2493"/>
              <c:tx>
                <c:rich>
                  <a:bodyPr/>
                  <a:lstStyle/>
                  <a:p>
                    <a:fld id="{CA529ABF-1C60-4ABB-A75B-71F92EAD43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3-4AD7-4CF1-A9AE-C60E0A2F94BD}"/>
                </c:ext>
              </c:extLst>
            </c:dLbl>
            <c:dLbl>
              <c:idx val="2494"/>
              <c:tx>
                <c:rich>
                  <a:bodyPr/>
                  <a:lstStyle/>
                  <a:p>
                    <a:fld id="{8DB6D7B3-9CA8-40FA-A355-5EBB39EAD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4-4AD7-4CF1-A9AE-C60E0A2F94BD}"/>
                </c:ext>
              </c:extLst>
            </c:dLbl>
            <c:dLbl>
              <c:idx val="2495"/>
              <c:tx>
                <c:rich>
                  <a:bodyPr/>
                  <a:lstStyle/>
                  <a:p>
                    <a:fld id="{E592A725-5B5A-43EE-9FBC-CF79E0925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5-4AD7-4CF1-A9AE-C60E0A2F94BD}"/>
                </c:ext>
              </c:extLst>
            </c:dLbl>
            <c:dLbl>
              <c:idx val="2496"/>
              <c:tx>
                <c:rich>
                  <a:bodyPr/>
                  <a:lstStyle/>
                  <a:p>
                    <a:fld id="{47B586C9-C9B2-4B9B-A555-9DB0AFDF04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6-4AD7-4CF1-A9AE-C60E0A2F94BD}"/>
                </c:ext>
              </c:extLst>
            </c:dLbl>
            <c:dLbl>
              <c:idx val="2497"/>
              <c:tx>
                <c:rich>
                  <a:bodyPr/>
                  <a:lstStyle/>
                  <a:p>
                    <a:fld id="{E078C229-925C-41AD-9183-DF864ECB4F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7-4AD7-4CF1-A9AE-C60E0A2F94BD}"/>
                </c:ext>
              </c:extLst>
            </c:dLbl>
            <c:dLbl>
              <c:idx val="2498"/>
              <c:tx>
                <c:rich>
                  <a:bodyPr/>
                  <a:lstStyle/>
                  <a:p>
                    <a:fld id="{7A91CAFA-E830-4096-AA12-68C99ECD31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8-4AD7-4CF1-A9AE-C60E0A2F94BD}"/>
                </c:ext>
              </c:extLst>
            </c:dLbl>
            <c:dLbl>
              <c:idx val="2499"/>
              <c:tx>
                <c:rich>
                  <a:bodyPr/>
                  <a:lstStyle/>
                  <a:p>
                    <a:fld id="{955B79AB-2F9E-4654-9DD8-F1321F442B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9-4AD7-4CF1-A9AE-C60E0A2F94BD}"/>
                </c:ext>
              </c:extLst>
            </c:dLbl>
            <c:dLbl>
              <c:idx val="2500"/>
              <c:tx>
                <c:rich>
                  <a:bodyPr/>
                  <a:lstStyle/>
                  <a:p>
                    <a:fld id="{3465C181-693E-4F72-B53E-9E811E18C9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A-4AD7-4CF1-A9AE-C60E0A2F94BD}"/>
                </c:ext>
              </c:extLst>
            </c:dLbl>
            <c:dLbl>
              <c:idx val="2501"/>
              <c:tx>
                <c:rich>
                  <a:bodyPr/>
                  <a:lstStyle/>
                  <a:p>
                    <a:fld id="{50E6B875-86C5-4ED7-89DA-E0281EBC25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B-4AD7-4CF1-A9AE-C60E0A2F94BD}"/>
                </c:ext>
              </c:extLst>
            </c:dLbl>
            <c:dLbl>
              <c:idx val="2502"/>
              <c:tx>
                <c:rich>
                  <a:bodyPr/>
                  <a:lstStyle/>
                  <a:p>
                    <a:fld id="{4437235F-415E-4E8C-AFF4-D3018F21E1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C-4AD7-4CF1-A9AE-C60E0A2F94BD}"/>
                </c:ext>
              </c:extLst>
            </c:dLbl>
            <c:dLbl>
              <c:idx val="2503"/>
              <c:tx>
                <c:rich>
                  <a:bodyPr/>
                  <a:lstStyle/>
                  <a:p>
                    <a:fld id="{D8151BB0-3458-4BC9-A5F7-FE0E1DE82F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D-4AD7-4CF1-A9AE-C60E0A2F94BD}"/>
                </c:ext>
              </c:extLst>
            </c:dLbl>
            <c:dLbl>
              <c:idx val="2504"/>
              <c:tx>
                <c:rich>
                  <a:bodyPr/>
                  <a:lstStyle/>
                  <a:p>
                    <a:fld id="{7FEB7FC9-DCDD-436D-9F66-8AE42513EB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E-4AD7-4CF1-A9AE-C60E0A2F94BD}"/>
                </c:ext>
              </c:extLst>
            </c:dLbl>
            <c:dLbl>
              <c:idx val="2505"/>
              <c:tx>
                <c:rich>
                  <a:bodyPr/>
                  <a:lstStyle/>
                  <a:p>
                    <a:fld id="{3021B076-51F5-4B86-A726-ADE5CA611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F-4AD7-4CF1-A9AE-C60E0A2F94BD}"/>
                </c:ext>
              </c:extLst>
            </c:dLbl>
            <c:dLbl>
              <c:idx val="2506"/>
              <c:tx>
                <c:rich>
                  <a:bodyPr/>
                  <a:lstStyle/>
                  <a:p>
                    <a:fld id="{EF2A4E84-C719-4D76-9B5A-1A888FA1C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0-4AD7-4CF1-A9AE-C60E0A2F94BD}"/>
                </c:ext>
              </c:extLst>
            </c:dLbl>
            <c:dLbl>
              <c:idx val="2507"/>
              <c:tx>
                <c:rich>
                  <a:bodyPr/>
                  <a:lstStyle/>
                  <a:p>
                    <a:fld id="{BEF2C729-EDBF-43FC-AD8D-56610EBDA8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1-4AD7-4CF1-A9AE-C60E0A2F94BD}"/>
                </c:ext>
              </c:extLst>
            </c:dLbl>
            <c:dLbl>
              <c:idx val="2508"/>
              <c:tx>
                <c:rich>
                  <a:bodyPr/>
                  <a:lstStyle/>
                  <a:p>
                    <a:fld id="{C87E4F16-6CA9-4858-8D31-9497F27509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2-4AD7-4CF1-A9AE-C60E0A2F94BD}"/>
                </c:ext>
              </c:extLst>
            </c:dLbl>
            <c:dLbl>
              <c:idx val="2509"/>
              <c:tx>
                <c:rich>
                  <a:bodyPr/>
                  <a:lstStyle/>
                  <a:p>
                    <a:fld id="{BB488CB8-E127-49B7-A5B7-C958AFB66E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3-4AD7-4CF1-A9AE-C60E0A2F94BD}"/>
                </c:ext>
              </c:extLst>
            </c:dLbl>
            <c:dLbl>
              <c:idx val="2510"/>
              <c:tx>
                <c:rich>
                  <a:bodyPr/>
                  <a:lstStyle/>
                  <a:p>
                    <a:fld id="{CE5DC14B-79CD-43A6-82CA-1596C283D8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4-4AD7-4CF1-A9AE-C60E0A2F94BD}"/>
                </c:ext>
              </c:extLst>
            </c:dLbl>
            <c:dLbl>
              <c:idx val="2511"/>
              <c:tx>
                <c:rich>
                  <a:bodyPr/>
                  <a:lstStyle/>
                  <a:p>
                    <a:fld id="{D41A0841-1243-4B9E-AA50-E878A5C4E5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5-4AD7-4CF1-A9AE-C60E0A2F94BD}"/>
                </c:ext>
              </c:extLst>
            </c:dLbl>
            <c:dLbl>
              <c:idx val="2512"/>
              <c:tx>
                <c:rich>
                  <a:bodyPr/>
                  <a:lstStyle/>
                  <a:p>
                    <a:fld id="{DCE71D49-1395-4501-A172-216661E0CF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6-4AD7-4CF1-A9AE-C60E0A2F94BD}"/>
                </c:ext>
              </c:extLst>
            </c:dLbl>
            <c:dLbl>
              <c:idx val="2513"/>
              <c:tx>
                <c:rich>
                  <a:bodyPr/>
                  <a:lstStyle/>
                  <a:p>
                    <a:fld id="{EA3FE398-502A-452A-B2BC-CB6D828EFB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7-4AD7-4CF1-A9AE-C60E0A2F94BD}"/>
                </c:ext>
              </c:extLst>
            </c:dLbl>
            <c:dLbl>
              <c:idx val="2514"/>
              <c:tx>
                <c:rich>
                  <a:bodyPr/>
                  <a:lstStyle/>
                  <a:p>
                    <a:fld id="{57F8D2F5-5F77-43A1-AC39-E855BC4162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8-4AD7-4CF1-A9AE-C60E0A2F94BD}"/>
                </c:ext>
              </c:extLst>
            </c:dLbl>
            <c:dLbl>
              <c:idx val="2515"/>
              <c:tx>
                <c:rich>
                  <a:bodyPr/>
                  <a:lstStyle/>
                  <a:p>
                    <a:fld id="{DD82D716-BC88-4384-BFB1-468EE58ECC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9-4AD7-4CF1-A9AE-C60E0A2F94BD}"/>
                </c:ext>
              </c:extLst>
            </c:dLbl>
            <c:dLbl>
              <c:idx val="2516"/>
              <c:tx>
                <c:rich>
                  <a:bodyPr/>
                  <a:lstStyle/>
                  <a:p>
                    <a:fld id="{03D5A904-C2A2-4425-ADAB-82879A7CAF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A-4AD7-4CF1-A9AE-C60E0A2F94BD}"/>
                </c:ext>
              </c:extLst>
            </c:dLbl>
            <c:dLbl>
              <c:idx val="2517"/>
              <c:tx>
                <c:rich>
                  <a:bodyPr/>
                  <a:lstStyle/>
                  <a:p>
                    <a:fld id="{111596DC-4233-400C-B38A-B583A1E3BA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B-4AD7-4CF1-A9AE-C60E0A2F94BD}"/>
                </c:ext>
              </c:extLst>
            </c:dLbl>
            <c:dLbl>
              <c:idx val="2518"/>
              <c:tx>
                <c:rich>
                  <a:bodyPr/>
                  <a:lstStyle/>
                  <a:p>
                    <a:fld id="{637B83DA-72FF-43F9-A2CA-8F2A254E12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C-4AD7-4CF1-A9AE-C60E0A2F94BD}"/>
                </c:ext>
              </c:extLst>
            </c:dLbl>
            <c:dLbl>
              <c:idx val="2519"/>
              <c:tx>
                <c:rich>
                  <a:bodyPr/>
                  <a:lstStyle/>
                  <a:p>
                    <a:fld id="{1F706071-1AB8-4F31-9CB1-1F0821E399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D-4AD7-4CF1-A9AE-C60E0A2F94BD}"/>
                </c:ext>
              </c:extLst>
            </c:dLbl>
            <c:dLbl>
              <c:idx val="2520"/>
              <c:tx>
                <c:rich>
                  <a:bodyPr/>
                  <a:lstStyle/>
                  <a:p>
                    <a:fld id="{FC6FBADD-A32D-4BAD-9DCE-141F4F0DC6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E-4AD7-4CF1-A9AE-C60E0A2F94BD}"/>
                </c:ext>
              </c:extLst>
            </c:dLbl>
            <c:dLbl>
              <c:idx val="2521"/>
              <c:tx>
                <c:rich>
                  <a:bodyPr/>
                  <a:lstStyle/>
                  <a:p>
                    <a:fld id="{95B3684B-F995-421E-ACD4-E4051FE90B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F-4AD7-4CF1-A9AE-C60E0A2F94BD}"/>
                </c:ext>
              </c:extLst>
            </c:dLbl>
            <c:dLbl>
              <c:idx val="2522"/>
              <c:tx>
                <c:rich>
                  <a:bodyPr/>
                  <a:lstStyle/>
                  <a:p>
                    <a:fld id="{C7F67BFB-DBAC-40CF-A0F0-99EAE32C47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0-4AD7-4CF1-A9AE-C60E0A2F94BD}"/>
                </c:ext>
              </c:extLst>
            </c:dLbl>
            <c:dLbl>
              <c:idx val="2523"/>
              <c:tx>
                <c:rich>
                  <a:bodyPr/>
                  <a:lstStyle/>
                  <a:p>
                    <a:fld id="{7EEF188E-392B-4428-8755-66F9020971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1-4AD7-4CF1-A9AE-C60E0A2F94BD}"/>
                </c:ext>
              </c:extLst>
            </c:dLbl>
            <c:dLbl>
              <c:idx val="2524"/>
              <c:tx>
                <c:rich>
                  <a:bodyPr/>
                  <a:lstStyle/>
                  <a:p>
                    <a:fld id="{C9BBCBA2-9012-4DB8-A011-E38D152C81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2-4AD7-4CF1-A9AE-C60E0A2F94BD}"/>
                </c:ext>
              </c:extLst>
            </c:dLbl>
            <c:dLbl>
              <c:idx val="2525"/>
              <c:tx>
                <c:rich>
                  <a:bodyPr/>
                  <a:lstStyle/>
                  <a:p>
                    <a:fld id="{411A439F-7E85-4356-852B-DCE66B808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3-4AD7-4CF1-A9AE-C60E0A2F94BD}"/>
                </c:ext>
              </c:extLst>
            </c:dLbl>
            <c:dLbl>
              <c:idx val="2526"/>
              <c:tx>
                <c:rich>
                  <a:bodyPr/>
                  <a:lstStyle/>
                  <a:p>
                    <a:fld id="{65FDC04B-0BD9-4A7D-8FD1-6A811172F1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4-4AD7-4CF1-A9AE-C60E0A2F94BD}"/>
                </c:ext>
              </c:extLst>
            </c:dLbl>
            <c:dLbl>
              <c:idx val="2527"/>
              <c:tx>
                <c:rich>
                  <a:bodyPr/>
                  <a:lstStyle/>
                  <a:p>
                    <a:fld id="{994019C6-6B54-4EB3-835B-CF65BC0B30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5-4AD7-4CF1-A9AE-C60E0A2F94BD}"/>
                </c:ext>
              </c:extLst>
            </c:dLbl>
            <c:dLbl>
              <c:idx val="2528"/>
              <c:tx>
                <c:rich>
                  <a:bodyPr/>
                  <a:lstStyle/>
                  <a:p>
                    <a:fld id="{89FAEFBA-F593-46B4-9D28-A65426DDDB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6-4AD7-4CF1-A9AE-C60E0A2F94BD}"/>
                </c:ext>
              </c:extLst>
            </c:dLbl>
            <c:dLbl>
              <c:idx val="2529"/>
              <c:tx>
                <c:rich>
                  <a:bodyPr/>
                  <a:lstStyle/>
                  <a:p>
                    <a:fld id="{AA678E13-2EA5-444B-92D3-3C33CDF4C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7-4AD7-4CF1-A9AE-C60E0A2F94BD}"/>
                </c:ext>
              </c:extLst>
            </c:dLbl>
            <c:dLbl>
              <c:idx val="2530"/>
              <c:tx>
                <c:rich>
                  <a:bodyPr/>
                  <a:lstStyle/>
                  <a:p>
                    <a:fld id="{7690B08E-D3A9-412A-B1AB-7260B5FC43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8-4AD7-4CF1-A9AE-C60E0A2F94BD}"/>
                </c:ext>
              </c:extLst>
            </c:dLbl>
            <c:dLbl>
              <c:idx val="2531"/>
              <c:tx>
                <c:rich>
                  <a:bodyPr/>
                  <a:lstStyle/>
                  <a:p>
                    <a:fld id="{C36974D2-6564-451E-A9B1-A9E971BB91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9-4AD7-4CF1-A9AE-C60E0A2F94BD}"/>
                </c:ext>
              </c:extLst>
            </c:dLbl>
            <c:dLbl>
              <c:idx val="2532"/>
              <c:tx>
                <c:rich>
                  <a:bodyPr/>
                  <a:lstStyle/>
                  <a:p>
                    <a:fld id="{8505A64C-AF32-4207-8F52-34E1685C5B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A-4AD7-4CF1-A9AE-C60E0A2F94BD}"/>
                </c:ext>
              </c:extLst>
            </c:dLbl>
            <c:dLbl>
              <c:idx val="2533"/>
              <c:tx>
                <c:rich>
                  <a:bodyPr/>
                  <a:lstStyle/>
                  <a:p>
                    <a:fld id="{1974B203-2F5F-4226-A61B-1A60C2E7A9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B-4AD7-4CF1-A9AE-C60E0A2F94BD}"/>
                </c:ext>
              </c:extLst>
            </c:dLbl>
            <c:dLbl>
              <c:idx val="2534"/>
              <c:tx>
                <c:rich>
                  <a:bodyPr/>
                  <a:lstStyle/>
                  <a:p>
                    <a:fld id="{6DD9A9E7-33B5-4650-8CDE-69EC590806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C-4AD7-4CF1-A9AE-C60E0A2F94BD}"/>
                </c:ext>
              </c:extLst>
            </c:dLbl>
            <c:dLbl>
              <c:idx val="2535"/>
              <c:tx>
                <c:rich>
                  <a:bodyPr/>
                  <a:lstStyle/>
                  <a:p>
                    <a:fld id="{1D1A8030-01A4-4575-9AC9-DEBB036DC7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D-4AD7-4CF1-A9AE-C60E0A2F94BD}"/>
                </c:ext>
              </c:extLst>
            </c:dLbl>
            <c:dLbl>
              <c:idx val="2536"/>
              <c:tx>
                <c:rich>
                  <a:bodyPr/>
                  <a:lstStyle/>
                  <a:p>
                    <a:fld id="{6A78408B-8D9E-420F-A82A-8290425834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E-4AD7-4CF1-A9AE-C60E0A2F94BD}"/>
                </c:ext>
              </c:extLst>
            </c:dLbl>
            <c:dLbl>
              <c:idx val="2537"/>
              <c:tx>
                <c:rich>
                  <a:bodyPr/>
                  <a:lstStyle/>
                  <a:p>
                    <a:fld id="{760D6C6C-91CE-4AE3-9438-4E7C0A0916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F-4AD7-4CF1-A9AE-C60E0A2F94BD}"/>
                </c:ext>
              </c:extLst>
            </c:dLbl>
            <c:dLbl>
              <c:idx val="2538"/>
              <c:tx>
                <c:rich>
                  <a:bodyPr/>
                  <a:lstStyle/>
                  <a:p>
                    <a:fld id="{237CD0ED-988A-4F2F-9619-7367F50E18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0-4AD7-4CF1-A9AE-C60E0A2F94BD}"/>
                </c:ext>
              </c:extLst>
            </c:dLbl>
            <c:dLbl>
              <c:idx val="2539"/>
              <c:tx>
                <c:rich>
                  <a:bodyPr/>
                  <a:lstStyle/>
                  <a:p>
                    <a:fld id="{2079CE74-A76A-48D9-A358-73A2B4BF67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1-4AD7-4CF1-A9AE-C60E0A2F94BD}"/>
                </c:ext>
              </c:extLst>
            </c:dLbl>
            <c:dLbl>
              <c:idx val="2540"/>
              <c:tx>
                <c:rich>
                  <a:bodyPr/>
                  <a:lstStyle/>
                  <a:p>
                    <a:fld id="{C3A876A4-3EF8-44C0-A5EF-F25D45144F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2-4AD7-4CF1-A9AE-C60E0A2F94BD}"/>
                </c:ext>
              </c:extLst>
            </c:dLbl>
            <c:dLbl>
              <c:idx val="2541"/>
              <c:tx>
                <c:rich>
                  <a:bodyPr/>
                  <a:lstStyle/>
                  <a:p>
                    <a:fld id="{DA53DB29-9486-444A-9996-03809FC28A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3-4AD7-4CF1-A9AE-C60E0A2F94BD}"/>
                </c:ext>
              </c:extLst>
            </c:dLbl>
            <c:dLbl>
              <c:idx val="2542"/>
              <c:tx>
                <c:rich>
                  <a:bodyPr/>
                  <a:lstStyle/>
                  <a:p>
                    <a:fld id="{E5DFF738-9A7D-4FCA-966D-B1A9EC7E5E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4-4AD7-4CF1-A9AE-C60E0A2F94BD}"/>
                </c:ext>
              </c:extLst>
            </c:dLbl>
            <c:dLbl>
              <c:idx val="2543"/>
              <c:tx>
                <c:rich>
                  <a:bodyPr/>
                  <a:lstStyle/>
                  <a:p>
                    <a:fld id="{FBBBE810-46B2-4606-AD42-9AC6689463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5-4AD7-4CF1-A9AE-C60E0A2F94BD}"/>
                </c:ext>
              </c:extLst>
            </c:dLbl>
            <c:dLbl>
              <c:idx val="2544"/>
              <c:tx>
                <c:rich>
                  <a:bodyPr/>
                  <a:lstStyle/>
                  <a:p>
                    <a:fld id="{FC4864E2-9E60-4DCA-9791-9D3E9CFCB2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6-4AD7-4CF1-A9AE-C60E0A2F94BD}"/>
                </c:ext>
              </c:extLst>
            </c:dLbl>
            <c:dLbl>
              <c:idx val="2545"/>
              <c:tx>
                <c:rich>
                  <a:bodyPr/>
                  <a:lstStyle/>
                  <a:p>
                    <a:fld id="{0900890E-42F8-415A-A18D-42397583BE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7-4AD7-4CF1-A9AE-C60E0A2F94BD}"/>
                </c:ext>
              </c:extLst>
            </c:dLbl>
            <c:dLbl>
              <c:idx val="2546"/>
              <c:tx>
                <c:rich>
                  <a:bodyPr/>
                  <a:lstStyle/>
                  <a:p>
                    <a:fld id="{252C839E-E4FE-4487-BBEA-5A49250457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8-4AD7-4CF1-A9AE-C60E0A2F94BD}"/>
                </c:ext>
              </c:extLst>
            </c:dLbl>
            <c:dLbl>
              <c:idx val="2547"/>
              <c:tx>
                <c:rich>
                  <a:bodyPr/>
                  <a:lstStyle/>
                  <a:p>
                    <a:fld id="{6A03EE21-F1E0-4FD7-AD57-B10FCAB097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9-4AD7-4CF1-A9AE-C60E0A2F94BD}"/>
                </c:ext>
              </c:extLst>
            </c:dLbl>
            <c:dLbl>
              <c:idx val="2548"/>
              <c:tx>
                <c:rich>
                  <a:bodyPr/>
                  <a:lstStyle/>
                  <a:p>
                    <a:fld id="{CFD75A02-9D99-4203-B539-31881BA4D1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A-4AD7-4CF1-A9AE-C60E0A2F94BD}"/>
                </c:ext>
              </c:extLst>
            </c:dLbl>
            <c:dLbl>
              <c:idx val="2549"/>
              <c:tx>
                <c:rich>
                  <a:bodyPr/>
                  <a:lstStyle/>
                  <a:p>
                    <a:fld id="{136B7DF9-E301-49E8-A5A4-E91099B5D5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B-4AD7-4CF1-A9AE-C60E0A2F94BD}"/>
                </c:ext>
              </c:extLst>
            </c:dLbl>
            <c:dLbl>
              <c:idx val="2550"/>
              <c:tx>
                <c:rich>
                  <a:bodyPr/>
                  <a:lstStyle/>
                  <a:p>
                    <a:fld id="{DED4953A-AFE7-44B1-8F04-5EC45B1EBB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C-4AD7-4CF1-A9AE-C60E0A2F94BD}"/>
                </c:ext>
              </c:extLst>
            </c:dLbl>
            <c:dLbl>
              <c:idx val="2551"/>
              <c:tx>
                <c:rich>
                  <a:bodyPr/>
                  <a:lstStyle/>
                  <a:p>
                    <a:fld id="{B1DE6FCC-B8A7-459B-9E24-EAA67A455F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D-4AD7-4CF1-A9AE-C60E0A2F94BD}"/>
                </c:ext>
              </c:extLst>
            </c:dLbl>
            <c:dLbl>
              <c:idx val="2552"/>
              <c:tx>
                <c:rich>
                  <a:bodyPr/>
                  <a:lstStyle/>
                  <a:p>
                    <a:fld id="{139B8359-B7CF-46AB-9C9F-79EB43AE3F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E-4AD7-4CF1-A9AE-C60E0A2F94BD}"/>
                </c:ext>
              </c:extLst>
            </c:dLbl>
            <c:dLbl>
              <c:idx val="2553"/>
              <c:tx>
                <c:rich>
                  <a:bodyPr/>
                  <a:lstStyle/>
                  <a:p>
                    <a:fld id="{CB613508-1A3B-4860-9C5B-FA4342D2F5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F-4AD7-4CF1-A9AE-C60E0A2F94BD}"/>
                </c:ext>
              </c:extLst>
            </c:dLbl>
            <c:dLbl>
              <c:idx val="2554"/>
              <c:tx>
                <c:rich>
                  <a:bodyPr/>
                  <a:lstStyle/>
                  <a:p>
                    <a:fld id="{21666574-B787-4DA4-B772-F3887BB41C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0-4AD7-4CF1-A9AE-C60E0A2F94BD}"/>
                </c:ext>
              </c:extLst>
            </c:dLbl>
            <c:dLbl>
              <c:idx val="2555"/>
              <c:tx>
                <c:rich>
                  <a:bodyPr/>
                  <a:lstStyle/>
                  <a:p>
                    <a:fld id="{01A6D430-3035-437F-B963-064A43B246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1-4AD7-4CF1-A9AE-C60E0A2F94BD}"/>
                </c:ext>
              </c:extLst>
            </c:dLbl>
            <c:dLbl>
              <c:idx val="2556"/>
              <c:tx>
                <c:rich>
                  <a:bodyPr/>
                  <a:lstStyle/>
                  <a:p>
                    <a:fld id="{FDE0D64D-B2BC-4153-9CC1-4DCCB72E4B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2-4AD7-4CF1-A9AE-C60E0A2F94BD}"/>
                </c:ext>
              </c:extLst>
            </c:dLbl>
            <c:dLbl>
              <c:idx val="2557"/>
              <c:tx>
                <c:rich>
                  <a:bodyPr/>
                  <a:lstStyle/>
                  <a:p>
                    <a:fld id="{304D1874-5184-4451-835C-F5C3159AF0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3-4AD7-4CF1-A9AE-C60E0A2F94BD}"/>
                </c:ext>
              </c:extLst>
            </c:dLbl>
            <c:dLbl>
              <c:idx val="2558"/>
              <c:tx>
                <c:rich>
                  <a:bodyPr/>
                  <a:lstStyle/>
                  <a:p>
                    <a:fld id="{26242FC7-BA6D-489F-B055-6DE27E1A54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4-4AD7-4CF1-A9AE-C60E0A2F94BD}"/>
                </c:ext>
              </c:extLst>
            </c:dLbl>
            <c:dLbl>
              <c:idx val="2559"/>
              <c:tx>
                <c:rich>
                  <a:bodyPr/>
                  <a:lstStyle/>
                  <a:p>
                    <a:fld id="{024AA73F-F965-4C02-BC43-BB5C1BA7D4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5-4AD7-4CF1-A9AE-C60E0A2F94BD}"/>
                </c:ext>
              </c:extLst>
            </c:dLbl>
            <c:dLbl>
              <c:idx val="2560"/>
              <c:tx>
                <c:rich>
                  <a:bodyPr/>
                  <a:lstStyle/>
                  <a:p>
                    <a:fld id="{FADEDA7C-F9FF-43B8-976F-14237A3BD5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6-4AD7-4CF1-A9AE-C60E0A2F94BD}"/>
                </c:ext>
              </c:extLst>
            </c:dLbl>
            <c:dLbl>
              <c:idx val="2561"/>
              <c:tx>
                <c:rich>
                  <a:bodyPr/>
                  <a:lstStyle/>
                  <a:p>
                    <a:fld id="{8E09E16A-4024-425A-9E52-F6DD55E9EE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7-4AD7-4CF1-A9AE-C60E0A2F94BD}"/>
                </c:ext>
              </c:extLst>
            </c:dLbl>
            <c:dLbl>
              <c:idx val="2562"/>
              <c:tx>
                <c:rich>
                  <a:bodyPr/>
                  <a:lstStyle/>
                  <a:p>
                    <a:fld id="{253DCC39-8E59-4BBF-BEB0-79161B8306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8-4AD7-4CF1-A9AE-C60E0A2F94BD}"/>
                </c:ext>
              </c:extLst>
            </c:dLbl>
            <c:dLbl>
              <c:idx val="2563"/>
              <c:tx>
                <c:rich>
                  <a:bodyPr/>
                  <a:lstStyle/>
                  <a:p>
                    <a:fld id="{32FB390C-2041-498F-B8B1-8E18F6A2F9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9-4AD7-4CF1-A9AE-C60E0A2F94BD}"/>
                </c:ext>
              </c:extLst>
            </c:dLbl>
            <c:dLbl>
              <c:idx val="2564"/>
              <c:tx>
                <c:rich>
                  <a:bodyPr/>
                  <a:lstStyle/>
                  <a:p>
                    <a:fld id="{A45DD000-4077-4179-9CBE-12B8687121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A-4AD7-4CF1-A9AE-C60E0A2F94BD}"/>
                </c:ext>
              </c:extLst>
            </c:dLbl>
            <c:dLbl>
              <c:idx val="2565"/>
              <c:tx>
                <c:rich>
                  <a:bodyPr/>
                  <a:lstStyle/>
                  <a:p>
                    <a:fld id="{A9601344-27B0-4C51-ABC9-4F5713FDD2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B-4AD7-4CF1-A9AE-C60E0A2F94BD}"/>
                </c:ext>
              </c:extLst>
            </c:dLbl>
            <c:dLbl>
              <c:idx val="2566"/>
              <c:tx>
                <c:rich>
                  <a:bodyPr/>
                  <a:lstStyle/>
                  <a:p>
                    <a:fld id="{028DBAA9-5B57-4A17-9E29-C3A86C40BA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C-4AD7-4CF1-A9AE-C60E0A2F94BD}"/>
                </c:ext>
              </c:extLst>
            </c:dLbl>
            <c:dLbl>
              <c:idx val="2567"/>
              <c:tx>
                <c:rich>
                  <a:bodyPr/>
                  <a:lstStyle/>
                  <a:p>
                    <a:fld id="{577EAFFA-1FE2-41ED-80BD-A2ED69E698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D-4AD7-4CF1-A9AE-C60E0A2F94BD}"/>
                </c:ext>
              </c:extLst>
            </c:dLbl>
            <c:dLbl>
              <c:idx val="2568"/>
              <c:tx>
                <c:rich>
                  <a:bodyPr/>
                  <a:lstStyle/>
                  <a:p>
                    <a:fld id="{7C131D05-9948-49DF-A904-37E5D9BD30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E-4AD7-4CF1-A9AE-C60E0A2F94BD}"/>
                </c:ext>
              </c:extLst>
            </c:dLbl>
            <c:dLbl>
              <c:idx val="2569"/>
              <c:tx>
                <c:rich>
                  <a:bodyPr/>
                  <a:lstStyle/>
                  <a:p>
                    <a:fld id="{273E218E-FA50-41BD-8FB6-0BBF99235D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F-4AD7-4CF1-A9AE-C60E0A2F94BD}"/>
                </c:ext>
              </c:extLst>
            </c:dLbl>
            <c:dLbl>
              <c:idx val="2570"/>
              <c:tx>
                <c:rich>
                  <a:bodyPr/>
                  <a:lstStyle/>
                  <a:p>
                    <a:fld id="{0FEFFAF1-2EB9-404F-B858-7B5EAAC300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0-4AD7-4CF1-A9AE-C60E0A2F94BD}"/>
                </c:ext>
              </c:extLst>
            </c:dLbl>
            <c:dLbl>
              <c:idx val="2571"/>
              <c:tx>
                <c:rich>
                  <a:bodyPr/>
                  <a:lstStyle/>
                  <a:p>
                    <a:fld id="{4CDA4D57-951A-4735-8949-34A0157B37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1-4AD7-4CF1-A9AE-C60E0A2F94BD}"/>
                </c:ext>
              </c:extLst>
            </c:dLbl>
            <c:dLbl>
              <c:idx val="2572"/>
              <c:tx>
                <c:rich>
                  <a:bodyPr/>
                  <a:lstStyle/>
                  <a:p>
                    <a:fld id="{DF162CDD-AEDC-43D4-A561-0DF412696B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2-4AD7-4CF1-A9AE-C60E0A2F94BD}"/>
                </c:ext>
              </c:extLst>
            </c:dLbl>
            <c:dLbl>
              <c:idx val="2573"/>
              <c:tx>
                <c:rich>
                  <a:bodyPr/>
                  <a:lstStyle/>
                  <a:p>
                    <a:fld id="{700BB16D-853F-4675-9AB9-9DE753071C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3-4AD7-4CF1-A9AE-C60E0A2F94BD}"/>
                </c:ext>
              </c:extLst>
            </c:dLbl>
            <c:dLbl>
              <c:idx val="2574"/>
              <c:tx>
                <c:rich>
                  <a:bodyPr/>
                  <a:lstStyle/>
                  <a:p>
                    <a:fld id="{FC5D1F9C-5D7F-4555-B236-5CC7652E8B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4-4AD7-4CF1-A9AE-C60E0A2F94BD}"/>
                </c:ext>
              </c:extLst>
            </c:dLbl>
            <c:dLbl>
              <c:idx val="2575"/>
              <c:tx>
                <c:rich>
                  <a:bodyPr/>
                  <a:lstStyle/>
                  <a:p>
                    <a:fld id="{CD3D1E07-5F6C-4EB5-892E-663DE6EEA2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5-4AD7-4CF1-A9AE-C60E0A2F94BD}"/>
                </c:ext>
              </c:extLst>
            </c:dLbl>
            <c:dLbl>
              <c:idx val="2576"/>
              <c:tx>
                <c:rich>
                  <a:bodyPr/>
                  <a:lstStyle/>
                  <a:p>
                    <a:fld id="{8266FBEE-97E6-49AB-9054-7034CDA721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6-4AD7-4CF1-A9AE-C60E0A2F94BD}"/>
                </c:ext>
              </c:extLst>
            </c:dLbl>
            <c:dLbl>
              <c:idx val="2577"/>
              <c:tx>
                <c:rich>
                  <a:bodyPr/>
                  <a:lstStyle/>
                  <a:p>
                    <a:fld id="{DD1D7FD8-C892-4ECE-931E-1652B884D2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7-4AD7-4CF1-A9AE-C60E0A2F94BD}"/>
                </c:ext>
              </c:extLst>
            </c:dLbl>
            <c:dLbl>
              <c:idx val="2578"/>
              <c:tx>
                <c:rich>
                  <a:bodyPr/>
                  <a:lstStyle/>
                  <a:p>
                    <a:fld id="{0D183BEF-B7DB-4CDA-84B8-7A03348261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8-4AD7-4CF1-A9AE-C60E0A2F94BD}"/>
                </c:ext>
              </c:extLst>
            </c:dLbl>
            <c:dLbl>
              <c:idx val="2579"/>
              <c:tx>
                <c:rich>
                  <a:bodyPr/>
                  <a:lstStyle/>
                  <a:p>
                    <a:fld id="{4A1FD605-1EC5-442E-B236-307945320D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9-4AD7-4CF1-A9AE-C60E0A2F94BD}"/>
                </c:ext>
              </c:extLst>
            </c:dLbl>
            <c:dLbl>
              <c:idx val="2580"/>
              <c:tx>
                <c:rich>
                  <a:bodyPr/>
                  <a:lstStyle/>
                  <a:p>
                    <a:fld id="{929D08EC-09FF-4553-9A1C-609466467E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A-4AD7-4CF1-A9AE-C60E0A2F94BD}"/>
                </c:ext>
              </c:extLst>
            </c:dLbl>
            <c:dLbl>
              <c:idx val="2581"/>
              <c:tx>
                <c:rich>
                  <a:bodyPr/>
                  <a:lstStyle/>
                  <a:p>
                    <a:fld id="{04FF0B33-3470-472E-A448-15E3F0EB1B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B-4AD7-4CF1-A9AE-C60E0A2F94BD}"/>
                </c:ext>
              </c:extLst>
            </c:dLbl>
            <c:dLbl>
              <c:idx val="2582"/>
              <c:tx>
                <c:rich>
                  <a:bodyPr/>
                  <a:lstStyle/>
                  <a:p>
                    <a:fld id="{1AB31981-85F8-4075-AD90-8A625AA3E1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C-4AD7-4CF1-A9AE-C60E0A2F94BD}"/>
                </c:ext>
              </c:extLst>
            </c:dLbl>
            <c:dLbl>
              <c:idx val="2583"/>
              <c:tx>
                <c:rich>
                  <a:bodyPr/>
                  <a:lstStyle/>
                  <a:p>
                    <a:fld id="{BFEFE7CB-2FA5-4200-A7D9-C2DECE3FCD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D-4AD7-4CF1-A9AE-C60E0A2F94BD}"/>
                </c:ext>
              </c:extLst>
            </c:dLbl>
            <c:dLbl>
              <c:idx val="2584"/>
              <c:tx>
                <c:rich>
                  <a:bodyPr/>
                  <a:lstStyle/>
                  <a:p>
                    <a:fld id="{F3ECCDB2-6714-4FEA-A2EF-233CFA6A66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E-4AD7-4CF1-A9AE-C60E0A2F94BD}"/>
                </c:ext>
              </c:extLst>
            </c:dLbl>
            <c:dLbl>
              <c:idx val="2585"/>
              <c:tx>
                <c:rich>
                  <a:bodyPr/>
                  <a:lstStyle/>
                  <a:p>
                    <a:fld id="{1CCD72D1-9E43-4370-BDED-C550B7DABA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F-4AD7-4CF1-A9AE-C60E0A2F94BD}"/>
                </c:ext>
              </c:extLst>
            </c:dLbl>
            <c:dLbl>
              <c:idx val="2586"/>
              <c:tx>
                <c:rich>
                  <a:bodyPr/>
                  <a:lstStyle/>
                  <a:p>
                    <a:fld id="{47F12C65-5B93-4BFF-BF81-D9E4F6ED5B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0-4AD7-4CF1-A9AE-C60E0A2F94BD}"/>
                </c:ext>
              </c:extLst>
            </c:dLbl>
            <c:dLbl>
              <c:idx val="2587"/>
              <c:tx>
                <c:rich>
                  <a:bodyPr/>
                  <a:lstStyle/>
                  <a:p>
                    <a:fld id="{20E3810E-0619-4C1D-BC2D-4D91420ECD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1-4AD7-4CF1-A9AE-C60E0A2F94BD}"/>
                </c:ext>
              </c:extLst>
            </c:dLbl>
            <c:dLbl>
              <c:idx val="2588"/>
              <c:tx>
                <c:rich>
                  <a:bodyPr/>
                  <a:lstStyle/>
                  <a:p>
                    <a:fld id="{C3AA0509-382C-41F4-B8F8-296F58679A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2-4AD7-4CF1-A9AE-C60E0A2F94BD}"/>
                </c:ext>
              </c:extLst>
            </c:dLbl>
            <c:dLbl>
              <c:idx val="2589"/>
              <c:tx>
                <c:rich>
                  <a:bodyPr/>
                  <a:lstStyle/>
                  <a:p>
                    <a:fld id="{A40E001E-A525-4DF2-8608-4FF448F742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3-4AD7-4CF1-A9AE-C60E0A2F94BD}"/>
                </c:ext>
              </c:extLst>
            </c:dLbl>
            <c:dLbl>
              <c:idx val="2590"/>
              <c:tx>
                <c:rich>
                  <a:bodyPr/>
                  <a:lstStyle/>
                  <a:p>
                    <a:fld id="{112DDC11-320E-48B3-B2DA-AEDC546D1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4-4AD7-4CF1-A9AE-C60E0A2F94BD}"/>
                </c:ext>
              </c:extLst>
            </c:dLbl>
            <c:dLbl>
              <c:idx val="2591"/>
              <c:tx>
                <c:rich>
                  <a:bodyPr/>
                  <a:lstStyle/>
                  <a:p>
                    <a:fld id="{C2BA21E9-8707-4A12-81A8-ED30699BEF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5-4AD7-4CF1-A9AE-C60E0A2F94BD}"/>
                </c:ext>
              </c:extLst>
            </c:dLbl>
            <c:dLbl>
              <c:idx val="2592"/>
              <c:tx>
                <c:rich>
                  <a:bodyPr/>
                  <a:lstStyle/>
                  <a:p>
                    <a:fld id="{DF61C383-9F64-447E-81E2-1F50DAB76D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6-4AD7-4CF1-A9AE-C60E0A2F94BD}"/>
                </c:ext>
              </c:extLst>
            </c:dLbl>
            <c:dLbl>
              <c:idx val="2593"/>
              <c:tx>
                <c:rich>
                  <a:bodyPr/>
                  <a:lstStyle/>
                  <a:p>
                    <a:fld id="{47F42DEC-0878-4442-B5BA-735150EDD3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7-4AD7-4CF1-A9AE-C60E0A2F94BD}"/>
                </c:ext>
              </c:extLst>
            </c:dLbl>
            <c:dLbl>
              <c:idx val="2594"/>
              <c:tx>
                <c:rich>
                  <a:bodyPr/>
                  <a:lstStyle/>
                  <a:p>
                    <a:fld id="{6099E544-4A6C-4A9E-9D4D-0CE12AC081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8-4AD7-4CF1-A9AE-C60E0A2F94BD}"/>
                </c:ext>
              </c:extLst>
            </c:dLbl>
            <c:dLbl>
              <c:idx val="2595"/>
              <c:tx>
                <c:rich>
                  <a:bodyPr/>
                  <a:lstStyle/>
                  <a:p>
                    <a:fld id="{178ED6BC-A85E-4EA6-B38D-253DA6E647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9-4AD7-4CF1-A9AE-C60E0A2F94BD}"/>
                </c:ext>
              </c:extLst>
            </c:dLbl>
            <c:dLbl>
              <c:idx val="2596"/>
              <c:tx>
                <c:rich>
                  <a:bodyPr/>
                  <a:lstStyle/>
                  <a:p>
                    <a:fld id="{EE39BE95-F0E8-44A3-9CA8-F5E84D5773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A-4AD7-4CF1-A9AE-C60E0A2F94BD}"/>
                </c:ext>
              </c:extLst>
            </c:dLbl>
            <c:dLbl>
              <c:idx val="2597"/>
              <c:tx>
                <c:rich>
                  <a:bodyPr/>
                  <a:lstStyle/>
                  <a:p>
                    <a:fld id="{5E25C50B-1284-454F-9624-5DD3B8CB23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B-4AD7-4CF1-A9AE-C60E0A2F94BD}"/>
                </c:ext>
              </c:extLst>
            </c:dLbl>
            <c:dLbl>
              <c:idx val="2598"/>
              <c:tx>
                <c:rich>
                  <a:bodyPr/>
                  <a:lstStyle/>
                  <a:p>
                    <a:fld id="{85D5155F-DAAB-4EDA-8064-76F5BD53E7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C-4AD7-4CF1-A9AE-C60E0A2F94BD}"/>
                </c:ext>
              </c:extLst>
            </c:dLbl>
            <c:dLbl>
              <c:idx val="2599"/>
              <c:tx>
                <c:rich>
                  <a:bodyPr/>
                  <a:lstStyle/>
                  <a:p>
                    <a:fld id="{FB47A97B-78FC-4E00-A731-C73426FD37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D-4AD7-4CF1-A9AE-C60E0A2F94BD}"/>
                </c:ext>
              </c:extLst>
            </c:dLbl>
            <c:dLbl>
              <c:idx val="2600"/>
              <c:tx>
                <c:rich>
                  <a:bodyPr/>
                  <a:lstStyle/>
                  <a:p>
                    <a:fld id="{EC358C1C-23F5-4294-9D06-47BDA4E76C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E-4AD7-4CF1-A9AE-C60E0A2F94BD}"/>
                </c:ext>
              </c:extLst>
            </c:dLbl>
            <c:dLbl>
              <c:idx val="2601"/>
              <c:tx>
                <c:rich>
                  <a:bodyPr/>
                  <a:lstStyle/>
                  <a:p>
                    <a:fld id="{18A45B8A-E089-4C1F-BA17-6924A1E9D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F-4AD7-4CF1-A9AE-C60E0A2F94BD}"/>
                </c:ext>
              </c:extLst>
            </c:dLbl>
            <c:dLbl>
              <c:idx val="2602"/>
              <c:tx>
                <c:rich>
                  <a:bodyPr/>
                  <a:lstStyle/>
                  <a:p>
                    <a:fld id="{B46C123E-4F99-4B58-B935-989D9F7564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0-4AD7-4CF1-A9AE-C60E0A2F94BD}"/>
                </c:ext>
              </c:extLst>
            </c:dLbl>
            <c:dLbl>
              <c:idx val="2603"/>
              <c:tx>
                <c:rich>
                  <a:bodyPr/>
                  <a:lstStyle/>
                  <a:p>
                    <a:fld id="{201769E9-019E-4C42-B45D-A55F3A9CAD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1-4AD7-4CF1-A9AE-C60E0A2F94BD}"/>
                </c:ext>
              </c:extLst>
            </c:dLbl>
            <c:dLbl>
              <c:idx val="2604"/>
              <c:tx>
                <c:rich>
                  <a:bodyPr/>
                  <a:lstStyle/>
                  <a:p>
                    <a:fld id="{AB080F4C-AAB7-4D98-95D5-3930B6734A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2-4AD7-4CF1-A9AE-C60E0A2F94BD}"/>
                </c:ext>
              </c:extLst>
            </c:dLbl>
            <c:dLbl>
              <c:idx val="2605"/>
              <c:tx>
                <c:rich>
                  <a:bodyPr/>
                  <a:lstStyle/>
                  <a:p>
                    <a:fld id="{22D39945-D50E-4FD4-A86D-B4AF2EE9CE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3-4AD7-4CF1-A9AE-C60E0A2F94BD}"/>
                </c:ext>
              </c:extLst>
            </c:dLbl>
            <c:dLbl>
              <c:idx val="2606"/>
              <c:tx>
                <c:rich>
                  <a:bodyPr/>
                  <a:lstStyle/>
                  <a:p>
                    <a:fld id="{B7CA8F63-A915-4CDC-8C90-B818336655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4-4AD7-4CF1-A9AE-C60E0A2F94BD}"/>
                </c:ext>
              </c:extLst>
            </c:dLbl>
            <c:dLbl>
              <c:idx val="2607"/>
              <c:tx>
                <c:rich>
                  <a:bodyPr/>
                  <a:lstStyle/>
                  <a:p>
                    <a:fld id="{87E45DD9-7329-4715-9722-30099EF326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5-4AD7-4CF1-A9AE-C60E0A2F94BD}"/>
                </c:ext>
              </c:extLst>
            </c:dLbl>
            <c:dLbl>
              <c:idx val="2608"/>
              <c:tx>
                <c:rich>
                  <a:bodyPr/>
                  <a:lstStyle/>
                  <a:p>
                    <a:fld id="{978B6C50-9DE2-4263-B1CE-269A7FD21D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6-4AD7-4CF1-A9AE-C60E0A2F94BD}"/>
                </c:ext>
              </c:extLst>
            </c:dLbl>
            <c:dLbl>
              <c:idx val="2609"/>
              <c:tx>
                <c:rich>
                  <a:bodyPr/>
                  <a:lstStyle/>
                  <a:p>
                    <a:fld id="{6A0C24C8-5A64-4D0A-B1D7-B57E39B631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7-4AD7-4CF1-A9AE-C60E0A2F94BD}"/>
                </c:ext>
              </c:extLst>
            </c:dLbl>
            <c:dLbl>
              <c:idx val="2610"/>
              <c:tx>
                <c:rich>
                  <a:bodyPr/>
                  <a:lstStyle/>
                  <a:p>
                    <a:fld id="{92B39C9E-F156-46D6-8940-31976E1A5C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8-4AD7-4CF1-A9AE-C60E0A2F94BD}"/>
                </c:ext>
              </c:extLst>
            </c:dLbl>
            <c:dLbl>
              <c:idx val="2611"/>
              <c:tx>
                <c:rich>
                  <a:bodyPr/>
                  <a:lstStyle/>
                  <a:p>
                    <a:fld id="{AEE6DEE4-FFA6-4738-BF85-55B36EAAF4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9-4AD7-4CF1-A9AE-C60E0A2F94BD}"/>
                </c:ext>
              </c:extLst>
            </c:dLbl>
            <c:dLbl>
              <c:idx val="2612"/>
              <c:tx>
                <c:rich>
                  <a:bodyPr/>
                  <a:lstStyle/>
                  <a:p>
                    <a:fld id="{72EE9B4E-942F-43D1-8C4B-4F7CD62962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A-4AD7-4CF1-A9AE-C60E0A2F94BD}"/>
                </c:ext>
              </c:extLst>
            </c:dLbl>
            <c:dLbl>
              <c:idx val="2613"/>
              <c:tx>
                <c:rich>
                  <a:bodyPr/>
                  <a:lstStyle/>
                  <a:p>
                    <a:fld id="{DC8042EF-3469-402B-9B3B-EAE90F2C9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B-4AD7-4CF1-A9AE-C60E0A2F94BD}"/>
                </c:ext>
              </c:extLst>
            </c:dLbl>
            <c:dLbl>
              <c:idx val="2614"/>
              <c:tx>
                <c:rich>
                  <a:bodyPr/>
                  <a:lstStyle/>
                  <a:p>
                    <a:fld id="{19251306-6DE3-47BE-ADD9-B207295123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C-4AD7-4CF1-A9AE-C60E0A2F94BD}"/>
                </c:ext>
              </c:extLst>
            </c:dLbl>
            <c:dLbl>
              <c:idx val="2615"/>
              <c:tx>
                <c:rich>
                  <a:bodyPr/>
                  <a:lstStyle/>
                  <a:p>
                    <a:fld id="{4D53BD5A-BF6A-4710-B134-C631E02687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D-4AD7-4CF1-A9AE-C60E0A2F94BD}"/>
                </c:ext>
              </c:extLst>
            </c:dLbl>
            <c:dLbl>
              <c:idx val="2616"/>
              <c:tx>
                <c:rich>
                  <a:bodyPr/>
                  <a:lstStyle/>
                  <a:p>
                    <a:fld id="{3431346D-43E4-44CF-AA5A-23D46AE96F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E-4AD7-4CF1-A9AE-C60E0A2F94BD}"/>
                </c:ext>
              </c:extLst>
            </c:dLbl>
            <c:dLbl>
              <c:idx val="2617"/>
              <c:tx>
                <c:rich>
                  <a:bodyPr/>
                  <a:lstStyle/>
                  <a:p>
                    <a:fld id="{014FF333-BAFC-4D2C-BD2E-FC7E71A3D3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F-4AD7-4CF1-A9AE-C60E0A2F94BD}"/>
                </c:ext>
              </c:extLst>
            </c:dLbl>
            <c:dLbl>
              <c:idx val="2618"/>
              <c:tx>
                <c:rich>
                  <a:bodyPr/>
                  <a:lstStyle/>
                  <a:p>
                    <a:fld id="{1FDB89E0-E784-4E42-AC9B-3219F67BE6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0-4AD7-4CF1-A9AE-C60E0A2F94BD}"/>
                </c:ext>
              </c:extLst>
            </c:dLbl>
            <c:dLbl>
              <c:idx val="2619"/>
              <c:tx>
                <c:rich>
                  <a:bodyPr/>
                  <a:lstStyle/>
                  <a:p>
                    <a:fld id="{6ED6A605-3D53-4A48-839A-56C5AA4CA2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1-4AD7-4CF1-A9AE-C60E0A2F94BD}"/>
                </c:ext>
              </c:extLst>
            </c:dLbl>
            <c:dLbl>
              <c:idx val="2620"/>
              <c:tx>
                <c:rich>
                  <a:bodyPr/>
                  <a:lstStyle/>
                  <a:p>
                    <a:fld id="{1DCB5F65-E62D-4803-A7C1-3791EECF45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2-4AD7-4CF1-A9AE-C60E0A2F94BD}"/>
                </c:ext>
              </c:extLst>
            </c:dLbl>
            <c:dLbl>
              <c:idx val="2621"/>
              <c:tx>
                <c:rich>
                  <a:bodyPr/>
                  <a:lstStyle/>
                  <a:p>
                    <a:fld id="{839E8D2E-BA16-42FE-B7ED-8C13584E14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3-4AD7-4CF1-A9AE-C60E0A2F94BD}"/>
                </c:ext>
              </c:extLst>
            </c:dLbl>
            <c:dLbl>
              <c:idx val="2622"/>
              <c:tx>
                <c:rich>
                  <a:bodyPr/>
                  <a:lstStyle/>
                  <a:p>
                    <a:fld id="{FBD0F0A8-F1C8-43CA-B26E-B54913CDDA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4-4AD7-4CF1-A9AE-C60E0A2F94BD}"/>
                </c:ext>
              </c:extLst>
            </c:dLbl>
            <c:dLbl>
              <c:idx val="2623"/>
              <c:tx>
                <c:rich>
                  <a:bodyPr/>
                  <a:lstStyle/>
                  <a:p>
                    <a:fld id="{4C0F3CE9-31B1-400A-A55C-7792E15B04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5-4AD7-4CF1-A9AE-C60E0A2F94BD}"/>
                </c:ext>
              </c:extLst>
            </c:dLbl>
            <c:dLbl>
              <c:idx val="2624"/>
              <c:tx>
                <c:rich>
                  <a:bodyPr/>
                  <a:lstStyle/>
                  <a:p>
                    <a:fld id="{4C17252E-5DBF-48D5-A452-461CE65A47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6-4AD7-4CF1-A9AE-C60E0A2F94BD}"/>
                </c:ext>
              </c:extLst>
            </c:dLbl>
            <c:dLbl>
              <c:idx val="2625"/>
              <c:tx>
                <c:rich>
                  <a:bodyPr/>
                  <a:lstStyle/>
                  <a:p>
                    <a:fld id="{2E208F40-4DF1-4178-9C4C-D9800E2968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7-4AD7-4CF1-A9AE-C60E0A2F94BD}"/>
                </c:ext>
              </c:extLst>
            </c:dLbl>
            <c:dLbl>
              <c:idx val="2626"/>
              <c:tx>
                <c:rich>
                  <a:bodyPr/>
                  <a:lstStyle/>
                  <a:p>
                    <a:fld id="{B931A9BC-B8C9-458D-80D5-BF70EDC0D1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8-4AD7-4CF1-A9AE-C60E0A2F94BD}"/>
                </c:ext>
              </c:extLst>
            </c:dLbl>
            <c:dLbl>
              <c:idx val="2627"/>
              <c:tx>
                <c:rich>
                  <a:bodyPr/>
                  <a:lstStyle/>
                  <a:p>
                    <a:fld id="{822A1225-2248-4643-B95B-5A7A39A5F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9-4AD7-4CF1-A9AE-C60E0A2F94BD}"/>
                </c:ext>
              </c:extLst>
            </c:dLbl>
            <c:dLbl>
              <c:idx val="2628"/>
              <c:tx>
                <c:rich>
                  <a:bodyPr/>
                  <a:lstStyle/>
                  <a:p>
                    <a:fld id="{74D8AAB3-AC8B-4482-9630-12BD2A5C06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A-4AD7-4CF1-A9AE-C60E0A2F94BD}"/>
                </c:ext>
              </c:extLst>
            </c:dLbl>
            <c:dLbl>
              <c:idx val="2629"/>
              <c:tx>
                <c:rich>
                  <a:bodyPr/>
                  <a:lstStyle/>
                  <a:p>
                    <a:fld id="{72C5924D-9B9C-44A2-9494-451A8EAC80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B-4AD7-4CF1-A9AE-C60E0A2F94BD}"/>
                </c:ext>
              </c:extLst>
            </c:dLbl>
            <c:dLbl>
              <c:idx val="2630"/>
              <c:tx>
                <c:rich>
                  <a:bodyPr/>
                  <a:lstStyle/>
                  <a:p>
                    <a:fld id="{BE0001E9-4B52-4B54-B6B0-8725C16C61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C-4AD7-4CF1-A9AE-C60E0A2F94BD}"/>
                </c:ext>
              </c:extLst>
            </c:dLbl>
            <c:dLbl>
              <c:idx val="2631"/>
              <c:tx>
                <c:rich>
                  <a:bodyPr/>
                  <a:lstStyle/>
                  <a:p>
                    <a:fld id="{B185E9CF-DA11-46F8-BBCE-AD1720B464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D-4AD7-4CF1-A9AE-C60E0A2F94BD}"/>
                </c:ext>
              </c:extLst>
            </c:dLbl>
            <c:dLbl>
              <c:idx val="2632"/>
              <c:tx>
                <c:rich>
                  <a:bodyPr/>
                  <a:lstStyle/>
                  <a:p>
                    <a:fld id="{565C9F4C-6511-4331-B247-45DEA51ADA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E-4AD7-4CF1-A9AE-C60E0A2F94BD}"/>
                </c:ext>
              </c:extLst>
            </c:dLbl>
            <c:dLbl>
              <c:idx val="2633"/>
              <c:tx>
                <c:rich>
                  <a:bodyPr/>
                  <a:lstStyle/>
                  <a:p>
                    <a:fld id="{4B05E424-75D1-4B4D-B2C4-0309C8E406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F-4AD7-4CF1-A9AE-C60E0A2F94BD}"/>
                </c:ext>
              </c:extLst>
            </c:dLbl>
            <c:dLbl>
              <c:idx val="2634"/>
              <c:tx>
                <c:rich>
                  <a:bodyPr/>
                  <a:lstStyle/>
                  <a:p>
                    <a:fld id="{BE231411-4C73-47A3-8681-6254498E74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0-4AD7-4CF1-A9AE-C60E0A2F94BD}"/>
                </c:ext>
              </c:extLst>
            </c:dLbl>
            <c:dLbl>
              <c:idx val="2635"/>
              <c:tx>
                <c:rich>
                  <a:bodyPr/>
                  <a:lstStyle/>
                  <a:p>
                    <a:fld id="{D616F90C-AD7D-47DF-92DD-673037076F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1-4AD7-4CF1-A9AE-C60E0A2F94BD}"/>
                </c:ext>
              </c:extLst>
            </c:dLbl>
            <c:dLbl>
              <c:idx val="2636"/>
              <c:tx>
                <c:rich>
                  <a:bodyPr/>
                  <a:lstStyle/>
                  <a:p>
                    <a:fld id="{2E72C667-01E6-4710-BEBC-E80EDE9D68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2-4AD7-4CF1-A9AE-C60E0A2F94BD}"/>
                </c:ext>
              </c:extLst>
            </c:dLbl>
            <c:dLbl>
              <c:idx val="2637"/>
              <c:tx>
                <c:rich>
                  <a:bodyPr/>
                  <a:lstStyle/>
                  <a:p>
                    <a:fld id="{F0CCC27B-5FCF-4167-AAE3-82B66ABCA4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3-4AD7-4CF1-A9AE-C60E0A2F94BD}"/>
                </c:ext>
              </c:extLst>
            </c:dLbl>
            <c:dLbl>
              <c:idx val="2638"/>
              <c:tx>
                <c:rich>
                  <a:bodyPr/>
                  <a:lstStyle/>
                  <a:p>
                    <a:fld id="{6BB088E3-927C-4E70-885C-754CB07B39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4-4AD7-4CF1-A9AE-C60E0A2F94BD}"/>
                </c:ext>
              </c:extLst>
            </c:dLbl>
            <c:dLbl>
              <c:idx val="2639"/>
              <c:tx>
                <c:rich>
                  <a:bodyPr/>
                  <a:lstStyle/>
                  <a:p>
                    <a:fld id="{ADCEAC14-C410-452E-8045-E9F50A4EE1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5-4AD7-4CF1-A9AE-C60E0A2F94BD}"/>
                </c:ext>
              </c:extLst>
            </c:dLbl>
            <c:dLbl>
              <c:idx val="2640"/>
              <c:tx>
                <c:rich>
                  <a:bodyPr/>
                  <a:lstStyle/>
                  <a:p>
                    <a:fld id="{E744A027-D41D-45DC-94D9-CDA826E136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6-4AD7-4CF1-A9AE-C60E0A2F94BD}"/>
                </c:ext>
              </c:extLst>
            </c:dLbl>
            <c:dLbl>
              <c:idx val="2641"/>
              <c:tx>
                <c:rich>
                  <a:bodyPr/>
                  <a:lstStyle/>
                  <a:p>
                    <a:fld id="{601CD601-7FE1-4AD0-9C25-DDD9B4C4F4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7-4AD7-4CF1-A9AE-C60E0A2F94BD}"/>
                </c:ext>
              </c:extLst>
            </c:dLbl>
            <c:dLbl>
              <c:idx val="2642"/>
              <c:tx>
                <c:rich>
                  <a:bodyPr/>
                  <a:lstStyle/>
                  <a:p>
                    <a:fld id="{87925DF4-3EAF-4484-A19A-1EE31680A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8-4AD7-4CF1-A9AE-C60E0A2F94BD}"/>
                </c:ext>
              </c:extLst>
            </c:dLbl>
            <c:dLbl>
              <c:idx val="2643"/>
              <c:tx>
                <c:rich>
                  <a:bodyPr/>
                  <a:lstStyle/>
                  <a:p>
                    <a:fld id="{101D83B7-CFCF-45E6-9401-9775C96CD7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9-4AD7-4CF1-A9AE-C60E0A2F94BD}"/>
                </c:ext>
              </c:extLst>
            </c:dLbl>
            <c:dLbl>
              <c:idx val="2644"/>
              <c:tx>
                <c:rich>
                  <a:bodyPr/>
                  <a:lstStyle/>
                  <a:p>
                    <a:fld id="{E92C59EB-88D8-4F70-B513-E517414DEB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A-4AD7-4CF1-A9AE-C60E0A2F94BD}"/>
                </c:ext>
              </c:extLst>
            </c:dLbl>
            <c:dLbl>
              <c:idx val="2645"/>
              <c:tx>
                <c:rich>
                  <a:bodyPr/>
                  <a:lstStyle/>
                  <a:p>
                    <a:fld id="{D6696A4B-845F-4F2D-A3B4-33E7CBE624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B-4AD7-4CF1-A9AE-C60E0A2F94BD}"/>
                </c:ext>
              </c:extLst>
            </c:dLbl>
            <c:dLbl>
              <c:idx val="2646"/>
              <c:tx>
                <c:rich>
                  <a:bodyPr/>
                  <a:lstStyle/>
                  <a:p>
                    <a:fld id="{6667D965-F687-493A-8C0E-0F2BB28243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C-4AD7-4CF1-A9AE-C60E0A2F94BD}"/>
                </c:ext>
              </c:extLst>
            </c:dLbl>
            <c:dLbl>
              <c:idx val="2647"/>
              <c:tx>
                <c:rich>
                  <a:bodyPr/>
                  <a:lstStyle/>
                  <a:p>
                    <a:fld id="{4D0DE8A1-A0EF-4A6D-BBE2-F44CCEA2B4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D-4AD7-4CF1-A9AE-C60E0A2F94BD}"/>
                </c:ext>
              </c:extLst>
            </c:dLbl>
            <c:dLbl>
              <c:idx val="2648"/>
              <c:tx>
                <c:rich>
                  <a:bodyPr/>
                  <a:lstStyle/>
                  <a:p>
                    <a:fld id="{8D587F9B-315C-47FF-9BE6-F7113E366A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E-4AD7-4CF1-A9AE-C60E0A2F94BD}"/>
                </c:ext>
              </c:extLst>
            </c:dLbl>
            <c:dLbl>
              <c:idx val="2649"/>
              <c:tx>
                <c:rich>
                  <a:bodyPr/>
                  <a:lstStyle/>
                  <a:p>
                    <a:fld id="{53F64216-5090-4AA5-85CD-D413331394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F-4AD7-4CF1-A9AE-C60E0A2F94BD}"/>
                </c:ext>
              </c:extLst>
            </c:dLbl>
            <c:dLbl>
              <c:idx val="2650"/>
              <c:tx>
                <c:rich>
                  <a:bodyPr/>
                  <a:lstStyle/>
                  <a:p>
                    <a:fld id="{D0CFF9F0-CB80-403B-82DF-E254F4A462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0-4AD7-4CF1-A9AE-C60E0A2F94BD}"/>
                </c:ext>
              </c:extLst>
            </c:dLbl>
            <c:dLbl>
              <c:idx val="2651"/>
              <c:tx>
                <c:rich>
                  <a:bodyPr/>
                  <a:lstStyle/>
                  <a:p>
                    <a:fld id="{99C3796A-755E-45F3-B65B-C01B7DA52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1-4AD7-4CF1-A9AE-C60E0A2F94BD}"/>
                </c:ext>
              </c:extLst>
            </c:dLbl>
            <c:dLbl>
              <c:idx val="2652"/>
              <c:tx>
                <c:rich>
                  <a:bodyPr/>
                  <a:lstStyle/>
                  <a:p>
                    <a:fld id="{72CC0EA8-26AE-4868-A516-8189D8A055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2-4AD7-4CF1-A9AE-C60E0A2F94BD}"/>
                </c:ext>
              </c:extLst>
            </c:dLbl>
            <c:dLbl>
              <c:idx val="2653"/>
              <c:tx>
                <c:rich>
                  <a:bodyPr/>
                  <a:lstStyle/>
                  <a:p>
                    <a:fld id="{ED42F7B7-9E9A-4CEF-AE8E-45EB5CB892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3-4AD7-4CF1-A9AE-C60E0A2F94BD}"/>
                </c:ext>
              </c:extLst>
            </c:dLbl>
            <c:dLbl>
              <c:idx val="2654"/>
              <c:tx>
                <c:rich>
                  <a:bodyPr/>
                  <a:lstStyle/>
                  <a:p>
                    <a:fld id="{D85C5FDD-AD4F-42D5-B8E6-E753D3049E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4-4AD7-4CF1-A9AE-C60E0A2F94BD}"/>
                </c:ext>
              </c:extLst>
            </c:dLbl>
            <c:dLbl>
              <c:idx val="2655"/>
              <c:tx>
                <c:rich>
                  <a:bodyPr/>
                  <a:lstStyle/>
                  <a:p>
                    <a:fld id="{642EC0E5-64A1-4EE8-A261-D4433F2C2F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5-4AD7-4CF1-A9AE-C60E0A2F94BD}"/>
                </c:ext>
              </c:extLst>
            </c:dLbl>
            <c:dLbl>
              <c:idx val="2656"/>
              <c:tx>
                <c:rich>
                  <a:bodyPr/>
                  <a:lstStyle/>
                  <a:p>
                    <a:fld id="{6AB78B39-2F34-432F-9C27-93C1D44179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6-4AD7-4CF1-A9AE-C60E0A2F94BD}"/>
                </c:ext>
              </c:extLst>
            </c:dLbl>
            <c:dLbl>
              <c:idx val="2657"/>
              <c:tx>
                <c:rich>
                  <a:bodyPr/>
                  <a:lstStyle/>
                  <a:p>
                    <a:fld id="{41FF94C2-8961-4233-B3DB-665FBB8A75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7-4AD7-4CF1-A9AE-C60E0A2F94BD}"/>
                </c:ext>
              </c:extLst>
            </c:dLbl>
            <c:dLbl>
              <c:idx val="2658"/>
              <c:tx>
                <c:rich>
                  <a:bodyPr/>
                  <a:lstStyle/>
                  <a:p>
                    <a:fld id="{6B7EFBC3-DFCB-41E2-A10D-6513B83137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8-4AD7-4CF1-A9AE-C60E0A2F94BD}"/>
                </c:ext>
              </c:extLst>
            </c:dLbl>
            <c:dLbl>
              <c:idx val="2659"/>
              <c:tx>
                <c:rich>
                  <a:bodyPr/>
                  <a:lstStyle/>
                  <a:p>
                    <a:fld id="{4203CAE7-99E7-42C6-9EAC-77617AD824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9-4AD7-4CF1-A9AE-C60E0A2F94BD}"/>
                </c:ext>
              </c:extLst>
            </c:dLbl>
            <c:dLbl>
              <c:idx val="2660"/>
              <c:tx>
                <c:rich>
                  <a:bodyPr/>
                  <a:lstStyle/>
                  <a:p>
                    <a:fld id="{91AD7521-E3AD-4D82-B762-EBD7A32439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A-4AD7-4CF1-A9AE-C60E0A2F94BD}"/>
                </c:ext>
              </c:extLst>
            </c:dLbl>
            <c:dLbl>
              <c:idx val="2661"/>
              <c:tx>
                <c:rich>
                  <a:bodyPr/>
                  <a:lstStyle/>
                  <a:p>
                    <a:fld id="{447150AD-990B-4D94-9BD5-D10783047E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B-4AD7-4CF1-A9AE-C60E0A2F94BD}"/>
                </c:ext>
              </c:extLst>
            </c:dLbl>
            <c:dLbl>
              <c:idx val="2662"/>
              <c:tx>
                <c:rich>
                  <a:bodyPr/>
                  <a:lstStyle/>
                  <a:p>
                    <a:fld id="{A6AF47B4-0F99-4697-81B2-CB5F304DC4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C-4AD7-4CF1-A9AE-C60E0A2F94BD}"/>
                </c:ext>
              </c:extLst>
            </c:dLbl>
            <c:dLbl>
              <c:idx val="2663"/>
              <c:tx>
                <c:rich>
                  <a:bodyPr/>
                  <a:lstStyle/>
                  <a:p>
                    <a:fld id="{7FAF8AB8-3598-49A5-A6CF-CD0DFFFC1B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D-4AD7-4CF1-A9AE-C60E0A2F94BD}"/>
                </c:ext>
              </c:extLst>
            </c:dLbl>
            <c:dLbl>
              <c:idx val="2664"/>
              <c:tx>
                <c:rich>
                  <a:bodyPr/>
                  <a:lstStyle/>
                  <a:p>
                    <a:fld id="{E9F542B5-C42C-4438-A5FF-BEC1477F78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E-4AD7-4CF1-A9AE-C60E0A2F94BD}"/>
                </c:ext>
              </c:extLst>
            </c:dLbl>
            <c:dLbl>
              <c:idx val="2665"/>
              <c:tx>
                <c:rich>
                  <a:bodyPr/>
                  <a:lstStyle/>
                  <a:p>
                    <a:fld id="{D34F58DD-2B81-4DE3-A627-268F2DBADB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F-4AD7-4CF1-A9AE-C60E0A2F94BD}"/>
                </c:ext>
              </c:extLst>
            </c:dLbl>
            <c:dLbl>
              <c:idx val="2666"/>
              <c:tx>
                <c:rich>
                  <a:bodyPr/>
                  <a:lstStyle/>
                  <a:p>
                    <a:fld id="{696841BA-9165-4E08-A17F-7D9F671CC0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0-4AD7-4CF1-A9AE-C60E0A2F94BD}"/>
                </c:ext>
              </c:extLst>
            </c:dLbl>
            <c:dLbl>
              <c:idx val="2667"/>
              <c:tx>
                <c:rich>
                  <a:bodyPr/>
                  <a:lstStyle/>
                  <a:p>
                    <a:fld id="{18F5BB91-3B4E-47E2-BBD1-7F707734B4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1-4AD7-4CF1-A9AE-C60E0A2F94BD}"/>
                </c:ext>
              </c:extLst>
            </c:dLbl>
            <c:dLbl>
              <c:idx val="2668"/>
              <c:tx>
                <c:rich>
                  <a:bodyPr/>
                  <a:lstStyle/>
                  <a:p>
                    <a:fld id="{11FFC4AB-1DDA-48F0-8FD0-0957813AA0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2-4AD7-4CF1-A9AE-C60E0A2F94BD}"/>
                </c:ext>
              </c:extLst>
            </c:dLbl>
            <c:dLbl>
              <c:idx val="2669"/>
              <c:tx>
                <c:rich>
                  <a:bodyPr/>
                  <a:lstStyle/>
                  <a:p>
                    <a:fld id="{F0700ACB-C824-4F42-84A3-238525A551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3-4AD7-4CF1-A9AE-C60E0A2F94BD}"/>
                </c:ext>
              </c:extLst>
            </c:dLbl>
            <c:dLbl>
              <c:idx val="2670"/>
              <c:tx>
                <c:rich>
                  <a:bodyPr/>
                  <a:lstStyle/>
                  <a:p>
                    <a:fld id="{27126E33-8386-45BB-B160-B869D7FAC3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4-4AD7-4CF1-A9AE-C60E0A2F94BD}"/>
                </c:ext>
              </c:extLst>
            </c:dLbl>
            <c:dLbl>
              <c:idx val="2671"/>
              <c:tx>
                <c:rich>
                  <a:bodyPr/>
                  <a:lstStyle/>
                  <a:p>
                    <a:fld id="{415E0356-E46E-404E-A2BD-C58684C2C2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5-4AD7-4CF1-A9AE-C60E0A2F94BD}"/>
                </c:ext>
              </c:extLst>
            </c:dLbl>
            <c:dLbl>
              <c:idx val="2672"/>
              <c:tx>
                <c:rich>
                  <a:bodyPr/>
                  <a:lstStyle/>
                  <a:p>
                    <a:fld id="{C58AE2A6-B144-4BD0-8795-73C1B298B6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6-4AD7-4CF1-A9AE-C60E0A2F94BD}"/>
                </c:ext>
              </c:extLst>
            </c:dLbl>
            <c:dLbl>
              <c:idx val="2673"/>
              <c:tx>
                <c:rich>
                  <a:bodyPr/>
                  <a:lstStyle/>
                  <a:p>
                    <a:fld id="{4C0AF2ED-9835-4A92-8DE9-DEF2471545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7-4AD7-4CF1-A9AE-C60E0A2F94BD}"/>
                </c:ext>
              </c:extLst>
            </c:dLbl>
            <c:dLbl>
              <c:idx val="2674"/>
              <c:tx>
                <c:rich>
                  <a:bodyPr/>
                  <a:lstStyle/>
                  <a:p>
                    <a:fld id="{A3458CCC-6A49-4E09-AF9A-9FAD63C660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8-4AD7-4CF1-A9AE-C60E0A2F94BD}"/>
                </c:ext>
              </c:extLst>
            </c:dLbl>
            <c:dLbl>
              <c:idx val="2675"/>
              <c:tx>
                <c:rich>
                  <a:bodyPr/>
                  <a:lstStyle/>
                  <a:p>
                    <a:fld id="{5F4A91A6-3FF8-4E0A-B1C8-354E6AB23C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9-4AD7-4CF1-A9AE-C60E0A2F94BD}"/>
                </c:ext>
              </c:extLst>
            </c:dLbl>
            <c:dLbl>
              <c:idx val="2676"/>
              <c:tx>
                <c:rich>
                  <a:bodyPr/>
                  <a:lstStyle/>
                  <a:p>
                    <a:fld id="{C7E3C63D-0E82-4020-9A9B-0F0BC7901B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A-4AD7-4CF1-A9AE-C60E0A2F94BD}"/>
                </c:ext>
              </c:extLst>
            </c:dLbl>
            <c:dLbl>
              <c:idx val="2677"/>
              <c:tx>
                <c:rich>
                  <a:bodyPr/>
                  <a:lstStyle/>
                  <a:p>
                    <a:fld id="{9E6B8A3E-C72F-4F9C-BB33-5D87DB1081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B-4AD7-4CF1-A9AE-C60E0A2F94BD}"/>
                </c:ext>
              </c:extLst>
            </c:dLbl>
            <c:dLbl>
              <c:idx val="2678"/>
              <c:tx>
                <c:rich>
                  <a:bodyPr/>
                  <a:lstStyle/>
                  <a:p>
                    <a:fld id="{69C2DEEA-6C71-4C42-959F-594DC1B4B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C-4AD7-4CF1-A9AE-C60E0A2F94BD}"/>
                </c:ext>
              </c:extLst>
            </c:dLbl>
            <c:dLbl>
              <c:idx val="2679"/>
              <c:tx>
                <c:rich>
                  <a:bodyPr/>
                  <a:lstStyle/>
                  <a:p>
                    <a:fld id="{FF4523A0-04FD-4B7C-B762-237D2B509F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D-4AD7-4CF1-A9AE-C60E0A2F94BD}"/>
                </c:ext>
              </c:extLst>
            </c:dLbl>
            <c:dLbl>
              <c:idx val="2680"/>
              <c:tx>
                <c:rich>
                  <a:bodyPr/>
                  <a:lstStyle/>
                  <a:p>
                    <a:fld id="{619247A1-F577-4B19-BF72-047958172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E-4AD7-4CF1-A9AE-C60E0A2F94BD}"/>
                </c:ext>
              </c:extLst>
            </c:dLbl>
            <c:dLbl>
              <c:idx val="2681"/>
              <c:tx>
                <c:rich>
                  <a:bodyPr/>
                  <a:lstStyle/>
                  <a:p>
                    <a:fld id="{AB7904B8-F016-491F-A827-E5CC6BA9D0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F-4AD7-4CF1-A9AE-C60E0A2F94BD}"/>
                </c:ext>
              </c:extLst>
            </c:dLbl>
            <c:dLbl>
              <c:idx val="2682"/>
              <c:tx>
                <c:rich>
                  <a:bodyPr/>
                  <a:lstStyle/>
                  <a:p>
                    <a:fld id="{ACFF41F5-E09B-49A9-965F-C459324E61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0-4AD7-4CF1-A9AE-C60E0A2F94BD}"/>
                </c:ext>
              </c:extLst>
            </c:dLbl>
            <c:dLbl>
              <c:idx val="2683"/>
              <c:tx>
                <c:rich>
                  <a:bodyPr/>
                  <a:lstStyle/>
                  <a:p>
                    <a:fld id="{5795D7D6-3183-414F-B6DD-AA9DF468B3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1-4AD7-4CF1-A9AE-C60E0A2F94BD}"/>
                </c:ext>
              </c:extLst>
            </c:dLbl>
            <c:dLbl>
              <c:idx val="2684"/>
              <c:tx>
                <c:rich>
                  <a:bodyPr/>
                  <a:lstStyle/>
                  <a:p>
                    <a:fld id="{80C1A2F4-76A5-4400-8567-614EC32C7A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2-4AD7-4CF1-A9AE-C60E0A2F94BD}"/>
                </c:ext>
              </c:extLst>
            </c:dLbl>
            <c:dLbl>
              <c:idx val="2685"/>
              <c:tx>
                <c:rich>
                  <a:bodyPr/>
                  <a:lstStyle/>
                  <a:p>
                    <a:fld id="{33351175-BB25-485A-9B12-6A461D2FC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3-4AD7-4CF1-A9AE-C60E0A2F94BD}"/>
                </c:ext>
              </c:extLst>
            </c:dLbl>
            <c:dLbl>
              <c:idx val="2686"/>
              <c:tx>
                <c:rich>
                  <a:bodyPr/>
                  <a:lstStyle/>
                  <a:p>
                    <a:fld id="{AAFDCA37-76BB-4570-9268-CCE4571AFD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4-4AD7-4CF1-A9AE-C60E0A2F94BD}"/>
                </c:ext>
              </c:extLst>
            </c:dLbl>
            <c:dLbl>
              <c:idx val="2687"/>
              <c:tx>
                <c:rich>
                  <a:bodyPr/>
                  <a:lstStyle/>
                  <a:p>
                    <a:fld id="{0F3CF9B2-0846-4644-B36C-0768BD3A15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5-4AD7-4CF1-A9AE-C60E0A2F94BD}"/>
                </c:ext>
              </c:extLst>
            </c:dLbl>
            <c:dLbl>
              <c:idx val="2688"/>
              <c:tx>
                <c:rich>
                  <a:bodyPr/>
                  <a:lstStyle/>
                  <a:p>
                    <a:fld id="{BAE78684-2400-4B1B-BC5F-83804A3746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6-4AD7-4CF1-A9AE-C60E0A2F94BD}"/>
                </c:ext>
              </c:extLst>
            </c:dLbl>
            <c:dLbl>
              <c:idx val="2689"/>
              <c:tx>
                <c:rich>
                  <a:bodyPr/>
                  <a:lstStyle/>
                  <a:p>
                    <a:fld id="{9159FED8-AAB9-452A-A19F-54BAC7A70F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7-4AD7-4CF1-A9AE-C60E0A2F94BD}"/>
                </c:ext>
              </c:extLst>
            </c:dLbl>
            <c:dLbl>
              <c:idx val="2690"/>
              <c:tx>
                <c:rich>
                  <a:bodyPr/>
                  <a:lstStyle/>
                  <a:p>
                    <a:fld id="{ED41A2DE-CFC3-4D57-9082-F6BE812010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8-4AD7-4CF1-A9AE-C60E0A2F94BD}"/>
                </c:ext>
              </c:extLst>
            </c:dLbl>
            <c:dLbl>
              <c:idx val="2691"/>
              <c:tx>
                <c:rich>
                  <a:bodyPr/>
                  <a:lstStyle/>
                  <a:p>
                    <a:fld id="{6304E0B3-029F-4A2E-B4CE-F32B74DA00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9-4AD7-4CF1-A9AE-C60E0A2F94BD}"/>
                </c:ext>
              </c:extLst>
            </c:dLbl>
            <c:dLbl>
              <c:idx val="2692"/>
              <c:tx>
                <c:rich>
                  <a:bodyPr/>
                  <a:lstStyle/>
                  <a:p>
                    <a:fld id="{446AAC2D-3335-486F-A8DF-A24CDA61F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A-4AD7-4CF1-A9AE-C60E0A2F94BD}"/>
                </c:ext>
              </c:extLst>
            </c:dLbl>
            <c:dLbl>
              <c:idx val="2693"/>
              <c:tx>
                <c:rich>
                  <a:bodyPr/>
                  <a:lstStyle/>
                  <a:p>
                    <a:fld id="{201B68ED-D727-43CB-8885-3148E75C28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B-4AD7-4CF1-A9AE-C60E0A2F94BD}"/>
                </c:ext>
              </c:extLst>
            </c:dLbl>
            <c:dLbl>
              <c:idx val="2694"/>
              <c:tx>
                <c:rich>
                  <a:bodyPr/>
                  <a:lstStyle/>
                  <a:p>
                    <a:fld id="{BF4F4F2E-BDE1-46BC-8436-E1B7ADFF5F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C-4AD7-4CF1-A9AE-C60E0A2F94BD}"/>
                </c:ext>
              </c:extLst>
            </c:dLbl>
            <c:dLbl>
              <c:idx val="2695"/>
              <c:tx>
                <c:rich>
                  <a:bodyPr/>
                  <a:lstStyle/>
                  <a:p>
                    <a:fld id="{BD3AB002-37B8-4933-8E7B-569833CDDF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D-4AD7-4CF1-A9AE-C60E0A2F94BD}"/>
                </c:ext>
              </c:extLst>
            </c:dLbl>
            <c:dLbl>
              <c:idx val="2696"/>
              <c:tx>
                <c:rich>
                  <a:bodyPr/>
                  <a:lstStyle/>
                  <a:p>
                    <a:fld id="{35BA8093-A754-4C16-AF17-A395DAF37F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E-4AD7-4CF1-A9AE-C60E0A2F94BD}"/>
                </c:ext>
              </c:extLst>
            </c:dLbl>
            <c:dLbl>
              <c:idx val="2697"/>
              <c:tx>
                <c:rich>
                  <a:bodyPr/>
                  <a:lstStyle/>
                  <a:p>
                    <a:fld id="{DB31B150-70FA-4E6A-8A19-C5EF98188A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F-4AD7-4CF1-A9AE-C60E0A2F94BD}"/>
                </c:ext>
              </c:extLst>
            </c:dLbl>
            <c:dLbl>
              <c:idx val="2698"/>
              <c:tx>
                <c:rich>
                  <a:bodyPr/>
                  <a:lstStyle/>
                  <a:p>
                    <a:fld id="{6898AE63-BC87-4F3C-9D48-8E2614FF5A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0-4AD7-4CF1-A9AE-C60E0A2F94BD}"/>
                </c:ext>
              </c:extLst>
            </c:dLbl>
            <c:dLbl>
              <c:idx val="2699"/>
              <c:tx>
                <c:rich>
                  <a:bodyPr/>
                  <a:lstStyle/>
                  <a:p>
                    <a:fld id="{2536F212-573E-419E-ACEF-E382666CE6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1-4AD7-4CF1-A9AE-C60E0A2F94BD}"/>
                </c:ext>
              </c:extLst>
            </c:dLbl>
            <c:dLbl>
              <c:idx val="2700"/>
              <c:tx>
                <c:rich>
                  <a:bodyPr/>
                  <a:lstStyle/>
                  <a:p>
                    <a:fld id="{54B1EC18-CEA1-4F01-82A0-1FA6E23851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2-4AD7-4CF1-A9AE-C60E0A2F94BD}"/>
                </c:ext>
              </c:extLst>
            </c:dLbl>
            <c:dLbl>
              <c:idx val="2701"/>
              <c:tx>
                <c:rich>
                  <a:bodyPr/>
                  <a:lstStyle/>
                  <a:p>
                    <a:fld id="{8E49B5BA-8C82-4050-A4B3-6942091EF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3-4AD7-4CF1-A9AE-C60E0A2F94BD}"/>
                </c:ext>
              </c:extLst>
            </c:dLbl>
            <c:dLbl>
              <c:idx val="2702"/>
              <c:tx>
                <c:rich>
                  <a:bodyPr/>
                  <a:lstStyle/>
                  <a:p>
                    <a:fld id="{CC07FD1D-7FD4-44EE-B595-111B8EDFEA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4-4AD7-4CF1-A9AE-C60E0A2F94BD}"/>
                </c:ext>
              </c:extLst>
            </c:dLbl>
            <c:dLbl>
              <c:idx val="2703"/>
              <c:tx>
                <c:rich>
                  <a:bodyPr/>
                  <a:lstStyle/>
                  <a:p>
                    <a:fld id="{A772172D-6E4F-47CD-B998-94F7759C1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5-4AD7-4CF1-A9AE-C60E0A2F94BD}"/>
                </c:ext>
              </c:extLst>
            </c:dLbl>
            <c:dLbl>
              <c:idx val="2704"/>
              <c:tx>
                <c:rich>
                  <a:bodyPr/>
                  <a:lstStyle/>
                  <a:p>
                    <a:fld id="{AD42C1BB-1DB4-4B0C-991A-8D34E944AA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6-4AD7-4CF1-A9AE-C60E0A2F94BD}"/>
                </c:ext>
              </c:extLst>
            </c:dLbl>
            <c:dLbl>
              <c:idx val="2705"/>
              <c:tx>
                <c:rich>
                  <a:bodyPr/>
                  <a:lstStyle/>
                  <a:p>
                    <a:fld id="{F0F78A60-85F8-44B3-9E6C-A12E31B830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7-4AD7-4CF1-A9AE-C60E0A2F94BD}"/>
                </c:ext>
              </c:extLst>
            </c:dLbl>
            <c:dLbl>
              <c:idx val="2706"/>
              <c:tx>
                <c:rich>
                  <a:bodyPr/>
                  <a:lstStyle/>
                  <a:p>
                    <a:fld id="{D5094FE7-7F1D-446E-B363-8B2D93FE67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8-4AD7-4CF1-A9AE-C60E0A2F94BD}"/>
                </c:ext>
              </c:extLst>
            </c:dLbl>
            <c:dLbl>
              <c:idx val="2707"/>
              <c:tx>
                <c:rich>
                  <a:bodyPr/>
                  <a:lstStyle/>
                  <a:p>
                    <a:fld id="{E939AB2A-49AA-4C49-AA48-6B20C96BDD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9-4AD7-4CF1-A9AE-C60E0A2F94BD}"/>
                </c:ext>
              </c:extLst>
            </c:dLbl>
            <c:dLbl>
              <c:idx val="2708"/>
              <c:tx>
                <c:rich>
                  <a:bodyPr/>
                  <a:lstStyle/>
                  <a:p>
                    <a:fld id="{F70CF467-E278-4E6C-BF1C-2FEA304B37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A-4AD7-4CF1-A9AE-C60E0A2F94BD}"/>
                </c:ext>
              </c:extLst>
            </c:dLbl>
            <c:dLbl>
              <c:idx val="2709"/>
              <c:tx>
                <c:rich>
                  <a:bodyPr/>
                  <a:lstStyle/>
                  <a:p>
                    <a:fld id="{0FFE2287-92F6-4AA2-AFA6-53AF577F9C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B-4AD7-4CF1-A9AE-C60E0A2F94BD}"/>
                </c:ext>
              </c:extLst>
            </c:dLbl>
            <c:dLbl>
              <c:idx val="2710"/>
              <c:tx>
                <c:rich>
                  <a:bodyPr/>
                  <a:lstStyle/>
                  <a:p>
                    <a:fld id="{4A171A01-486A-4ED5-95BF-91E21212E1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C-4AD7-4CF1-A9AE-C60E0A2F94BD}"/>
                </c:ext>
              </c:extLst>
            </c:dLbl>
            <c:dLbl>
              <c:idx val="2711"/>
              <c:tx>
                <c:rich>
                  <a:bodyPr/>
                  <a:lstStyle/>
                  <a:p>
                    <a:fld id="{1B31CF33-C388-4F19-B9CF-78076E4167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D-4AD7-4CF1-A9AE-C60E0A2F94BD}"/>
                </c:ext>
              </c:extLst>
            </c:dLbl>
            <c:dLbl>
              <c:idx val="2712"/>
              <c:tx>
                <c:rich>
                  <a:bodyPr/>
                  <a:lstStyle/>
                  <a:p>
                    <a:fld id="{E16A8164-3183-4751-831A-895E59AE6B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E-4AD7-4CF1-A9AE-C60E0A2F94BD}"/>
                </c:ext>
              </c:extLst>
            </c:dLbl>
            <c:dLbl>
              <c:idx val="2713"/>
              <c:tx>
                <c:rich>
                  <a:bodyPr/>
                  <a:lstStyle/>
                  <a:p>
                    <a:fld id="{848438A5-E38B-435A-92F2-EE44ADECE6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F-4AD7-4CF1-A9AE-C60E0A2F94BD}"/>
                </c:ext>
              </c:extLst>
            </c:dLbl>
            <c:dLbl>
              <c:idx val="2714"/>
              <c:tx>
                <c:rich>
                  <a:bodyPr/>
                  <a:lstStyle/>
                  <a:p>
                    <a:fld id="{1EE69C2C-A9CA-467E-8F3E-0A095B8205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0-4AD7-4CF1-A9AE-C60E0A2F94BD}"/>
                </c:ext>
              </c:extLst>
            </c:dLbl>
            <c:dLbl>
              <c:idx val="2715"/>
              <c:tx>
                <c:rich>
                  <a:bodyPr/>
                  <a:lstStyle/>
                  <a:p>
                    <a:fld id="{6C534B79-F829-47F9-B28D-AAC5FB4921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1-4AD7-4CF1-A9AE-C60E0A2F94BD}"/>
                </c:ext>
              </c:extLst>
            </c:dLbl>
            <c:dLbl>
              <c:idx val="2716"/>
              <c:tx>
                <c:rich>
                  <a:bodyPr/>
                  <a:lstStyle/>
                  <a:p>
                    <a:fld id="{191A845E-A899-4BD6-B410-F9D20778E8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2-4AD7-4CF1-A9AE-C60E0A2F94BD}"/>
                </c:ext>
              </c:extLst>
            </c:dLbl>
            <c:dLbl>
              <c:idx val="2717"/>
              <c:tx>
                <c:rich>
                  <a:bodyPr/>
                  <a:lstStyle/>
                  <a:p>
                    <a:fld id="{EBC7E686-C01A-4417-9F2C-1B6A87C9CB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3-4AD7-4CF1-A9AE-C60E0A2F94BD}"/>
                </c:ext>
              </c:extLst>
            </c:dLbl>
            <c:dLbl>
              <c:idx val="2718"/>
              <c:tx>
                <c:rich>
                  <a:bodyPr/>
                  <a:lstStyle/>
                  <a:p>
                    <a:fld id="{DDE803C3-1A00-4B5F-8E23-222EAA6F60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4-4AD7-4CF1-A9AE-C60E0A2F94BD}"/>
                </c:ext>
              </c:extLst>
            </c:dLbl>
            <c:dLbl>
              <c:idx val="2719"/>
              <c:tx>
                <c:rich>
                  <a:bodyPr/>
                  <a:lstStyle/>
                  <a:p>
                    <a:fld id="{A21081A1-BBD4-4C19-90C8-3F70F9E31A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5-4AD7-4CF1-A9AE-C60E0A2F94BD}"/>
                </c:ext>
              </c:extLst>
            </c:dLbl>
            <c:dLbl>
              <c:idx val="2720"/>
              <c:tx>
                <c:rich>
                  <a:bodyPr/>
                  <a:lstStyle/>
                  <a:p>
                    <a:fld id="{B7A4AB84-4C4E-42BE-962A-19B2A094EB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6-4AD7-4CF1-A9AE-C60E0A2F94BD}"/>
                </c:ext>
              </c:extLst>
            </c:dLbl>
            <c:dLbl>
              <c:idx val="2721"/>
              <c:tx>
                <c:rich>
                  <a:bodyPr/>
                  <a:lstStyle/>
                  <a:p>
                    <a:fld id="{CDE91E3D-CBE1-4434-91AB-88FF6EF5C2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7-4AD7-4CF1-A9AE-C60E0A2F94BD}"/>
                </c:ext>
              </c:extLst>
            </c:dLbl>
            <c:dLbl>
              <c:idx val="2722"/>
              <c:tx>
                <c:rich>
                  <a:bodyPr/>
                  <a:lstStyle/>
                  <a:p>
                    <a:fld id="{EE59DDF0-9158-484E-9C9D-7B108F7DC2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8-4AD7-4CF1-A9AE-C60E0A2F94BD}"/>
                </c:ext>
              </c:extLst>
            </c:dLbl>
            <c:dLbl>
              <c:idx val="2723"/>
              <c:tx>
                <c:rich>
                  <a:bodyPr/>
                  <a:lstStyle/>
                  <a:p>
                    <a:fld id="{7B8D4DBE-EB03-442B-9039-D9B28A4C84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9-4AD7-4CF1-A9AE-C60E0A2F94BD}"/>
                </c:ext>
              </c:extLst>
            </c:dLbl>
            <c:dLbl>
              <c:idx val="2724"/>
              <c:tx>
                <c:rich>
                  <a:bodyPr/>
                  <a:lstStyle/>
                  <a:p>
                    <a:fld id="{3C2572BE-81B3-4C54-BA19-D50DFD0689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A-4AD7-4CF1-A9AE-C60E0A2F94BD}"/>
                </c:ext>
              </c:extLst>
            </c:dLbl>
            <c:dLbl>
              <c:idx val="2725"/>
              <c:tx>
                <c:rich>
                  <a:bodyPr/>
                  <a:lstStyle/>
                  <a:p>
                    <a:fld id="{25CB80A9-C21D-45A8-8284-1BFC72A90B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B-4AD7-4CF1-A9AE-C60E0A2F94BD}"/>
                </c:ext>
              </c:extLst>
            </c:dLbl>
            <c:dLbl>
              <c:idx val="2726"/>
              <c:tx>
                <c:rich>
                  <a:bodyPr/>
                  <a:lstStyle/>
                  <a:p>
                    <a:fld id="{DA2BA1F2-3B73-4C9F-BC87-38241F1711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C-4AD7-4CF1-A9AE-C60E0A2F94BD}"/>
                </c:ext>
              </c:extLst>
            </c:dLbl>
            <c:dLbl>
              <c:idx val="2727"/>
              <c:tx>
                <c:rich>
                  <a:bodyPr/>
                  <a:lstStyle/>
                  <a:p>
                    <a:fld id="{4168AD2C-081F-44CC-855D-1C26B02D7B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D-4AD7-4CF1-A9AE-C60E0A2F94BD}"/>
                </c:ext>
              </c:extLst>
            </c:dLbl>
            <c:dLbl>
              <c:idx val="2728"/>
              <c:tx>
                <c:rich>
                  <a:bodyPr/>
                  <a:lstStyle/>
                  <a:p>
                    <a:fld id="{714B07FB-5596-435B-B685-ABC605F673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E-4AD7-4CF1-A9AE-C60E0A2F94BD}"/>
                </c:ext>
              </c:extLst>
            </c:dLbl>
            <c:dLbl>
              <c:idx val="2729"/>
              <c:tx>
                <c:rich>
                  <a:bodyPr/>
                  <a:lstStyle/>
                  <a:p>
                    <a:fld id="{B6685112-44EA-4E9A-B86E-23A75FB54B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F-4AD7-4CF1-A9AE-C60E0A2F94BD}"/>
                </c:ext>
              </c:extLst>
            </c:dLbl>
            <c:dLbl>
              <c:idx val="2730"/>
              <c:tx>
                <c:rich>
                  <a:bodyPr/>
                  <a:lstStyle/>
                  <a:p>
                    <a:fld id="{29035C4E-B1F1-437C-9C7A-E77F4A5C53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0-4AD7-4CF1-A9AE-C60E0A2F94BD}"/>
                </c:ext>
              </c:extLst>
            </c:dLbl>
            <c:dLbl>
              <c:idx val="2731"/>
              <c:tx>
                <c:rich>
                  <a:bodyPr/>
                  <a:lstStyle/>
                  <a:p>
                    <a:fld id="{B128AEF5-C63B-4DB4-9AB5-1E06ACB7E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1-4AD7-4CF1-A9AE-C60E0A2F94BD}"/>
                </c:ext>
              </c:extLst>
            </c:dLbl>
            <c:dLbl>
              <c:idx val="2732"/>
              <c:tx>
                <c:rich>
                  <a:bodyPr/>
                  <a:lstStyle/>
                  <a:p>
                    <a:fld id="{7886D522-BAA4-4128-BFF4-AC86881D24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2-4AD7-4CF1-A9AE-C60E0A2F94BD}"/>
                </c:ext>
              </c:extLst>
            </c:dLbl>
            <c:dLbl>
              <c:idx val="2733"/>
              <c:tx>
                <c:rich>
                  <a:bodyPr/>
                  <a:lstStyle/>
                  <a:p>
                    <a:fld id="{28A6B013-019C-4465-A4DC-9A9BC8C49B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3-4AD7-4CF1-A9AE-C60E0A2F94BD}"/>
                </c:ext>
              </c:extLst>
            </c:dLbl>
            <c:dLbl>
              <c:idx val="2734"/>
              <c:tx>
                <c:rich>
                  <a:bodyPr/>
                  <a:lstStyle/>
                  <a:p>
                    <a:fld id="{1AEE2A5E-E709-4BB3-942F-FB17E07196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4-4AD7-4CF1-A9AE-C60E0A2F94BD}"/>
                </c:ext>
              </c:extLst>
            </c:dLbl>
            <c:dLbl>
              <c:idx val="2735"/>
              <c:tx>
                <c:rich>
                  <a:bodyPr/>
                  <a:lstStyle/>
                  <a:p>
                    <a:fld id="{E9FAC38D-23EF-4C2A-BD63-842DAA7ABE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5-4AD7-4CF1-A9AE-C60E0A2F94BD}"/>
                </c:ext>
              </c:extLst>
            </c:dLbl>
            <c:dLbl>
              <c:idx val="2736"/>
              <c:tx>
                <c:rich>
                  <a:bodyPr/>
                  <a:lstStyle/>
                  <a:p>
                    <a:fld id="{1FF0BB09-0066-4722-B8F3-1A7C0B1F49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6-4AD7-4CF1-A9AE-C60E0A2F94BD}"/>
                </c:ext>
              </c:extLst>
            </c:dLbl>
            <c:dLbl>
              <c:idx val="2737"/>
              <c:tx>
                <c:rich>
                  <a:bodyPr/>
                  <a:lstStyle/>
                  <a:p>
                    <a:fld id="{8031E291-F339-4228-993A-02AE0C1B1B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7-4AD7-4CF1-A9AE-C60E0A2F94BD}"/>
                </c:ext>
              </c:extLst>
            </c:dLbl>
            <c:dLbl>
              <c:idx val="2738"/>
              <c:tx>
                <c:rich>
                  <a:bodyPr/>
                  <a:lstStyle/>
                  <a:p>
                    <a:fld id="{07330D2D-9D7A-4803-ADF5-2D0347854F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8-4AD7-4CF1-A9AE-C60E0A2F94BD}"/>
                </c:ext>
              </c:extLst>
            </c:dLbl>
            <c:dLbl>
              <c:idx val="2739"/>
              <c:tx>
                <c:rich>
                  <a:bodyPr/>
                  <a:lstStyle/>
                  <a:p>
                    <a:fld id="{C73445C9-99D2-4765-AAE1-0054F9E6E7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9-4AD7-4CF1-A9AE-C60E0A2F94BD}"/>
                </c:ext>
              </c:extLst>
            </c:dLbl>
            <c:dLbl>
              <c:idx val="2740"/>
              <c:tx>
                <c:rich>
                  <a:bodyPr/>
                  <a:lstStyle/>
                  <a:p>
                    <a:fld id="{F5F4F864-F3CF-4278-8DA3-92BBC60F13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A-4AD7-4CF1-A9AE-C60E0A2F94BD}"/>
                </c:ext>
              </c:extLst>
            </c:dLbl>
            <c:dLbl>
              <c:idx val="2741"/>
              <c:tx>
                <c:rich>
                  <a:bodyPr/>
                  <a:lstStyle/>
                  <a:p>
                    <a:fld id="{0FEB852A-3B4A-4063-9662-4BE4B6F5B5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B-4AD7-4CF1-A9AE-C60E0A2F94BD}"/>
                </c:ext>
              </c:extLst>
            </c:dLbl>
            <c:dLbl>
              <c:idx val="2742"/>
              <c:tx>
                <c:rich>
                  <a:bodyPr/>
                  <a:lstStyle/>
                  <a:p>
                    <a:fld id="{1AC005C4-C7C6-4570-B16E-797DA61437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C-4AD7-4CF1-A9AE-C60E0A2F94BD}"/>
                </c:ext>
              </c:extLst>
            </c:dLbl>
            <c:dLbl>
              <c:idx val="2743"/>
              <c:tx>
                <c:rich>
                  <a:bodyPr/>
                  <a:lstStyle/>
                  <a:p>
                    <a:fld id="{F330C42B-52E3-492A-990C-2612E71FEA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D-4AD7-4CF1-A9AE-C60E0A2F94BD}"/>
                </c:ext>
              </c:extLst>
            </c:dLbl>
            <c:dLbl>
              <c:idx val="2744"/>
              <c:tx>
                <c:rich>
                  <a:bodyPr/>
                  <a:lstStyle/>
                  <a:p>
                    <a:fld id="{3ABE99FF-8209-4D7B-B211-01867C1662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E-4AD7-4CF1-A9AE-C60E0A2F94BD}"/>
                </c:ext>
              </c:extLst>
            </c:dLbl>
            <c:dLbl>
              <c:idx val="2745"/>
              <c:tx>
                <c:rich>
                  <a:bodyPr/>
                  <a:lstStyle/>
                  <a:p>
                    <a:fld id="{E0948E91-0195-472F-9242-D64B775668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F-4AD7-4CF1-A9AE-C60E0A2F94BD}"/>
                </c:ext>
              </c:extLst>
            </c:dLbl>
            <c:dLbl>
              <c:idx val="2746"/>
              <c:tx>
                <c:rich>
                  <a:bodyPr/>
                  <a:lstStyle/>
                  <a:p>
                    <a:fld id="{83666CB3-D8B7-47A9-AAAD-217C1A0ADE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0-4AD7-4CF1-A9AE-C60E0A2F94BD}"/>
                </c:ext>
              </c:extLst>
            </c:dLbl>
            <c:dLbl>
              <c:idx val="2747"/>
              <c:tx>
                <c:rich>
                  <a:bodyPr/>
                  <a:lstStyle/>
                  <a:p>
                    <a:fld id="{88A69235-64AD-4315-8069-786B68FB2F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1-4AD7-4CF1-A9AE-C60E0A2F94BD}"/>
                </c:ext>
              </c:extLst>
            </c:dLbl>
            <c:dLbl>
              <c:idx val="2748"/>
              <c:tx>
                <c:rich>
                  <a:bodyPr/>
                  <a:lstStyle/>
                  <a:p>
                    <a:fld id="{C631B9E4-9C9A-4DA5-A188-FF695CB29E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2-4AD7-4CF1-A9AE-C60E0A2F94BD}"/>
                </c:ext>
              </c:extLst>
            </c:dLbl>
            <c:dLbl>
              <c:idx val="2749"/>
              <c:tx>
                <c:rich>
                  <a:bodyPr/>
                  <a:lstStyle/>
                  <a:p>
                    <a:fld id="{76FE718F-C911-46EB-B550-CF7A1DFC58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3-4AD7-4CF1-A9AE-C60E0A2F94BD}"/>
                </c:ext>
              </c:extLst>
            </c:dLbl>
            <c:dLbl>
              <c:idx val="2750"/>
              <c:tx>
                <c:rich>
                  <a:bodyPr/>
                  <a:lstStyle/>
                  <a:p>
                    <a:fld id="{ADF547F9-9ED0-4DF1-B116-082648764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4-4AD7-4CF1-A9AE-C60E0A2F94BD}"/>
                </c:ext>
              </c:extLst>
            </c:dLbl>
            <c:dLbl>
              <c:idx val="2751"/>
              <c:tx>
                <c:rich>
                  <a:bodyPr/>
                  <a:lstStyle/>
                  <a:p>
                    <a:fld id="{E0B4AD4D-AB3A-405E-9F81-802339C5C6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5-4AD7-4CF1-A9AE-C60E0A2F94BD}"/>
                </c:ext>
              </c:extLst>
            </c:dLbl>
            <c:dLbl>
              <c:idx val="2752"/>
              <c:tx>
                <c:rich>
                  <a:bodyPr/>
                  <a:lstStyle/>
                  <a:p>
                    <a:fld id="{5CC059E9-F7C7-4658-8BA5-C90B810964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6-4AD7-4CF1-A9AE-C60E0A2F94BD}"/>
                </c:ext>
              </c:extLst>
            </c:dLbl>
            <c:dLbl>
              <c:idx val="2753"/>
              <c:tx>
                <c:rich>
                  <a:bodyPr/>
                  <a:lstStyle/>
                  <a:p>
                    <a:fld id="{C84B11E6-6C39-46F8-BB81-06024D84DD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7-4AD7-4CF1-A9AE-C60E0A2F94BD}"/>
                </c:ext>
              </c:extLst>
            </c:dLbl>
            <c:dLbl>
              <c:idx val="2754"/>
              <c:tx>
                <c:rich>
                  <a:bodyPr/>
                  <a:lstStyle/>
                  <a:p>
                    <a:fld id="{1D8AE441-5768-443F-AEEC-07F642FCC1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8-4AD7-4CF1-A9AE-C60E0A2F94BD}"/>
                </c:ext>
              </c:extLst>
            </c:dLbl>
            <c:dLbl>
              <c:idx val="2755"/>
              <c:tx>
                <c:rich>
                  <a:bodyPr/>
                  <a:lstStyle/>
                  <a:p>
                    <a:fld id="{4780D1F2-847E-4C29-9DA0-F150EDBA86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9-4AD7-4CF1-A9AE-C60E0A2F94BD}"/>
                </c:ext>
              </c:extLst>
            </c:dLbl>
            <c:dLbl>
              <c:idx val="2756"/>
              <c:tx>
                <c:rich>
                  <a:bodyPr/>
                  <a:lstStyle/>
                  <a:p>
                    <a:fld id="{42B61691-1EBB-4538-A716-6E3E7335CA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A-4AD7-4CF1-A9AE-C60E0A2F94BD}"/>
                </c:ext>
              </c:extLst>
            </c:dLbl>
            <c:dLbl>
              <c:idx val="2757"/>
              <c:tx>
                <c:rich>
                  <a:bodyPr/>
                  <a:lstStyle/>
                  <a:p>
                    <a:fld id="{3C50D5A6-7E38-4797-86B0-5BA4E34892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B-4AD7-4CF1-A9AE-C60E0A2F94BD}"/>
                </c:ext>
              </c:extLst>
            </c:dLbl>
            <c:dLbl>
              <c:idx val="2758"/>
              <c:tx>
                <c:rich>
                  <a:bodyPr/>
                  <a:lstStyle/>
                  <a:p>
                    <a:fld id="{1A3FF9B1-B503-4759-AA09-42D3826362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C-4AD7-4CF1-A9AE-C60E0A2F94BD}"/>
                </c:ext>
              </c:extLst>
            </c:dLbl>
            <c:dLbl>
              <c:idx val="2759"/>
              <c:tx>
                <c:rich>
                  <a:bodyPr/>
                  <a:lstStyle/>
                  <a:p>
                    <a:fld id="{F88CD5A0-17F9-4BE9-A067-72F8043A64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D-4AD7-4CF1-A9AE-C60E0A2F94BD}"/>
                </c:ext>
              </c:extLst>
            </c:dLbl>
            <c:dLbl>
              <c:idx val="2760"/>
              <c:tx>
                <c:rich>
                  <a:bodyPr/>
                  <a:lstStyle/>
                  <a:p>
                    <a:fld id="{EFDE0DFB-F2AB-4967-B99B-622FB489C5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E-4AD7-4CF1-A9AE-C60E0A2F94BD}"/>
                </c:ext>
              </c:extLst>
            </c:dLbl>
            <c:dLbl>
              <c:idx val="2761"/>
              <c:tx>
                <c:rich>
                  <a:bodyPr/>
                  <a:lstStyle/>
                  <a:p>
                    <a:fld id="{E1A0035D-3282-4215-A43A-EB7BB37862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F-4AD7-4CF1-A9AE-C60E0A2F94BD}"/>
                </c:ext>
              </c:extLst>
            </c:dLbl>
            <c:dLbl>
              <c:idx val="2762"/>
              <c:tx>
                <c:rich>
                  <a:bodyPr/>
                  <a:lstStyle/>
                  <a:p>
                    <a:fld id="{D04E8620-7E7B-4005-804D-A2641A400F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0-4AD7-4CF1-A9AE-C60E0A2F94BD}"/>
                </c:ext>
              </c:extLst>
            </c:dLbl>
            <c:dLbl>
              <c:idx val="2763"/>
              <c:tx>
                <c:rich>
                  <a:bodyPr/>
                  <a:lstStyle/>
                  <a:p>
                    <a:fld id="{933907C4-E236-41CE-8920-5D09E7437D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1-4AD7-4CF1-A9AE-C60E0A2F94BD}"/>
                </c:ext>
              </c:extLst>
            </c:dLbl>
            <c:dLbl>
              <c:idx val="2764"/>
              <c:tx>
                <c:rich>
                  <a:bodyPr/>
                  <a:lstStyle/>
                  <a:p>
                    <a:fld id="{6BA4C997-E571-490D-B486-F44F54F137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2-4AD7-4CF1-A9AE-C60E0A2F94BD}"/>
                </c:ext>
              </c:extLst>
            </c:dLbl>
            <c:dLbl>
              <c:idx val="2765"/>
              <c:tx>
                <c:rich>
                  <a:bodyPr/>
                  <a:lstStyle/>
                  <a:p>
                    <a:fld id="{A4552722-5ABF-42DD-B333-52B011EE26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3-4AD7-4CF1-A9AE-C60E0A2F94BD}"/>
                </c:ext>
              </c:extLst>
            </c:dLbl>
            <c:dLbl>
              <c:idx val="2766"/>
              <c:tx>
                <c:rich>
                  <a:bodyPr/>
                  <a:lstStyle/>
                  <a:p>
                    <a:fld id="{FDA4A2A7-DAB3-4495-8391-5B2D42D9F9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4-4AD7-4CF1-A9AE-C60E0A2F94BD}"/>
                </c:ext>
              </c:extLst>
            </c:dLbl>
            <c:dLbl>
              <c:idx val="2767"/>
              <c:tx>
                <c:rich>
                  <a:bodyPr/>
                  <a:lstStyle/>
                  <a:p>
                    <a:fld id="{9716A326-6136-4135-9BF7-17BFEC67A4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5-4AD7-4CF1-A9AE-C60E0A2F94BD}"/>
                </c:ext>
              </c:extLst>
            </c:dLbl>
            <c:dLbl>
              <c:idx val="2768"/>
              <c:tx>
                <c:rich>
                  <a:bodyPr/>
                  <a:lstStyle/>
                  <a:p>
                    <a:fld id="{5769CC4E-4C47-4CD5-8A09-CF9E7D055B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6-4AD7-4CF1-A9AE-C60E0A2F94BD}"/>
                </c:ext>
              </c:extLst>
            </c:dLbl>
            <c:dLbl>
              <c:idx val="2769"/>
              <c:tx>
                <c:rich>
                  <a:bodyPr/>
                  <a:lstStyle/>
                  <a:p>
                    <a:fld id="{0EB535CF-B64A-4F5B-8C68-2B48BF3B0E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7-4AD7-4CF1-A9AE-C60E0A2F94BD}"/>
                </c:ext>
              </c:extLst>
            </c:dLbl>
            <c:dLbl>
              <c:idx val="2770"/>
              <c:tx>
                <c:rich>
                  <a:bodyPr/>
                  <a:lstStyle/>
                  <a:p>
                    <a:fld id="{E9AB9316-D329-4B61-BE1D-33895B3FC8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8-4AD7-4CF1-A9AE-C60E0A2F94BD}"/>
                </c:ext>
              </c:extLst>
            </c:dLbl>
            <c:dLbl>
              <c:idx val="2771"/>
              <c:tx>
                <c:rich>
                  <a:bodyPr/>
                  <a:lstStyle/>
                  <a:p>
                    <a:fld id="{CB04C200-C19B-4018-9BC0-EF15422F1C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9-4AD7-4CF1-A9AE-C60E0A2F94BD}"/>
                </c:ext>
              </c:extLst>
            </c:dLbl>
            <c:dLbl>
              <c:idx val="2772"/>
              <c:tx>
                <c:rich>
                  <a:bodyPr/>
                  <a:lstStyle/>
                  <a:p>
                    <a:fld id="{E9FBF788-FB21-4F81-9216-FD93DB5FCE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A-4AD7-4CF1-A9AE-C60E0A2F94BD}"/>
                </c:ext>
              </c:extLst>
            </c:dLbl>
            <c:dLbl>
              <c:idx val="2773"/>
              <c:tx>
                <c:rich>
                  <a:bodyPr/>
                  <a:lstStyle/>
                  <a:p>
                    <a:fld id="{0A3E2BD7-D9B1-4EB0-9D94-11E1EAE72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B-4AD7-4CF1-A9AE-C60E0A2F94BD}"/>
                </c:ext>
              </c:extLst>
            </c:dLbl>
            <c:dLbl>
              <c:idx val="2774"/>
              <c:tx>
                <c:rich>
                  <a:bodyPr/>
                  <a:lstStyle/>
                  <a:p>
                    <a:fld id="{5D1A5D63-AE34-4B08-A4B7-2D4799D03F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C-4AD7-4CF1-A9AE-C60E0A2F94BD}"/>
                </c:ext>
              </c:extLst>
            </c:dLbl>
            <c:dLbl>
              <c:idx val="2775"/>
              <c:tx>
                <c:rich>
                  <a:bodyPr/>
                  <a:lstStyle/>
                  <a:p>
                    <a:fld id="{891DE5BF-E6A1-4F27-BCB2-ACAE980B16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D-4AD7-4CF1-A9AE-C60E0A2F94BD}"/>
                </c:ext>
              </c:extLst>
            </c:dLbl>
            <c:dLbl>
              <c:idx val="2776"/>
              <c:tx>
                <c:rich>
                  <a:bodyPr/>
                  <a:lstStyle/>
                  <a:p>
                    <a:fld id="{1023D4E9-E377-4A86-A219-55565B108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E-4AD7-4CF1-A9AE-C60E0A2F94BD}"/>
                </c:ext>
              </c:extLst>
            </c:dLbl>
            <c:dLbl>
              <c:idx val="2777"/>
              <c:tx>
                <c:rich>
                  <a:bodyPr/>
                  <a:lstStyle/>
                  <a:p>
                    <a:fld id="{82049BBF-0C36-4904-81D4-FF9B9DA183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F-4AD7-4CF1-A9AE-C60E0A2F94BD}"/>
                </c:ext>
              </c:extLst>
            </c:dLbl>
            <c:dLbl>
              <c:idx val="2778"/>
              <c:tx>
                <c:rich>
                  <a:bodyPr/>
                  <a:lstStyle/>
                  <a:p>
                    <a:fld id="{25959725-FE7C-4D13-BEB8-C88D73C6B4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0-4AD7-4CF1-A9AE-C60E0A2F94BD}"/>
                </c:ext>
              </c:extLst>
            </c:dLbl>
            <c:dLbl>
              <c:idx val="2779"/>
              <c:tx>
                <c:rich>
                  <a:bodyPr/>
                  <a:lstStyle/>
                  <a:p>
                    <a:fld id="{8E38099A-B3FC-450D-88F9-32D0DD4A79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1-4AD7-4CF1-A9AE-C60E0A2F94BD}"/>
                </c:ext>
              </c:extLst>
            </c:dLbl>
            <c:dLbl>
              <c:idx val="2780"/>
              <c:tx>
                <c:rich>
                  <a:bodyPr/>
                  <a:lstStyle/>
                  <a:p>
                    <a:fld id="{857BABDC-64C0-4DDC-8813-F58DD8B343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2-4AD7-4CF1-A9AE-C60E0A2F94BD}"/>
                </c:ext>
              </c:extLst>
            </c:dLbl>
            <c:dLbl>
              <c:idx val="2781"/>
              <c:tx>
                <c:rich>
                  <a:bodyPr/>
                  <a:lstStyle/>
                  <a:p>
                    <a:fld id="{1B61E441-DD74-4F33-9D17-A4E505CF7A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3-4AD7-4CF1-A9AE-C60E0A2F94BD}"/>
                </c:ext>
              </c:extLst>
            </c:dLbl>
            <c:dLbl>
              <c:idx val="2782"/>
              <c:tx>
                <c:rich>
                  <a:bodyPr/>
                  <a:lstStyle/>
                  <a:p>
                    <a:fld id="{776AC0EC-A216-4327-AE75-DA434C2346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4-4AD7-4CF1-A9AE-C60E0A2F94BD}"/>
                </c:ext>
              </c:extLst>
            </c:dLbl>
            <c:dLbl>
              <c:idx val="2783"/>
              <c:tx>
                <c:rich>
                  <a:bodyPr/>
                  <a:lstStyle/>
                  <a:p>
                    <a:fld id="{1AAB0F04-B6E2-44A3-B724-586816C7E6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5-4AD7-4CF1-A9AE-C60E0A2F94BD}"/>
                </c:ext>
              </c:extLst>
            </c:dLbl>
            <c:dLbl>
              <c:idx val="2784"/>
              <c:tx>
                <c:rich>
                  <a:bodyPr/>
                  <a:lstStyle/>
                  <a:p>
                    <a:fld id="{1CDEEE08-D6AF-4562-A287-3A2B9D33E0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6-4AD7-4CF1-A9AE-C60E0A2F94BD}"/>
                </c:ext>
              </c:extLst>
            </c:dLbl>
            <c:dLbl>
              <c:idx val="2785"/>
              <c:tx>
                <c:rich>
                  <a:bodyPr/>
                  <a:lstStyle/>
                  <a:p>
                    <a:fld id="{35541619-2002-42A0-8CFA-C7D3E57A26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7-4AD7-4CF1-A9AE-C60E0A2F94BD}"/>
                </c:ext>
              </c:extLst>
            </c:dLbl>
            <c:dLbl>
              <c:idx val="2786"/>
              <c:tx>
                <c:rich>
                  <a:bodyPr/>
                  <a:lstStyle/>
                  <a:p>
                    <a:fld id="{63A66C03-CA86-4261-AB1B-3A5D81B428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8-4AD7-4CF1-A9AE-C60E0A2F94BD}"/>
                </c:ext>
              </c:extLst>
            </c:dLbl>
            <c:dLbl>
              <c:idx val="2787"/>
              <c:tx>
                <c:rich>
                  <a:bodyPr/>
                  <a:lstStyle/>
                  <a:p>
                    <a:fld id="{60AD4557-5B04-423F-B847-BC488D39CB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9-4AD7-4CF1-A9AE-C60E0A2F94BD}"/>
                </c:ext>
              </c:extLst>
            </c:dLbl>
            <c:dLbl>
              <c:idx val="2788"/>
              <c:tx>
                <c:rich>
                  <a:bodyPr/>
                  <a:lstStyle/>
                  <a:p>
                    <a:fld id="{11897841-74C7-4F48-AD5B-FDBB4699B2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A-4AD7-4CF1-A9AE-C60E0A2F94BD}"/>
                </c:ext>
              </c:extLst>
            </c:dLbl>
            <c:dLbl>
              <c:idx val="2789"/>
              <c:tx>
                <c:rich>
                  <a:bodyPr/>
                  <a:lstStyle/>
                  <a:p>
                    <a:fld id="{1B3FF8D4-05B5-4B01-AA59-E167132C2C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B-4AD7-4CF1-A9AE-C60E0A2F94BD}"/>
                </c:ext>
              </c:extLst>
            </c:dLbl>
            <c:dLbl>
              <c:idx val="2790"/>
              <c:tx>
                <c:rich>
                  <a:bodyPr/>
                  <a:lstStyle/>
                  <a:p>
                    <a:fld id="{0A792700-4EE1-46A7-A16C-D865915217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C-4AD7-4CF1-A9AE-C60E0A2F94BD}"/>
                </c:ext>
              </c:extLst>
            </c:dLbl>
            <c:dLbl>
              <c:idx val="2791"/>
              <c:tx>
                <c:rich>
                  <a:bodyPr/>
                  <a:lstStyle/>
                  <a:p>
                    <a:fld id="{48F1DCF4-9725-4CC8-8A0A-16E3E31999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D-4AD7-4CF1-A9AE-C60E0A2F94BD}"/>
                </c:ext>
              </c:extLst>
            </c:dLbl>
            <c:dLbl>
              <c:idx val="2792"/>
              <c:tx>
                <c:rich>
                  <a:bodyPr/>
                  <a:lstStyle/>
                  <a:p>
                    <a:fld id="{1430F3BC-D2B2-4670-82ED-6DB99D5C26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E-4AD7-4CF1-A9AE-C60E0A2F94BD}"/>
                </c:ext>
              </c:extLst>
            </c:dLbl>
            <c:dLbl>
              <c:idx val="2793"/>
              <c:tx>
                <c:rich>
                  <a:bodyPr/>
                  <a:lstStyle/>
                  <a:p>
                    <a:fld id="{4832543B-6435-402F-9647-43A20DE99E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F-4AD7-4CF1-A9AE-C60E0A2F94BD}"/>
                </c:ext>
              </c:extLst>
            </c:dLbl>
            <c:dLbl>
              <c:idx val="2794"/>
              <c:tx>
                <c:rich>
                  <a:bodyPr/>
                  <a:lstStyle/>
                  <a:p>
                    <a:fld id="{640B1783-BCD7-490A-AA01-C61239F643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0-4AD7-4CF1-A9AE-C60E0A2F94BD}"/>
                </c:ext>
              </c:extLst>
            </c:dLbl>
            <c:dLbl>
              <c:idx val="2795"/>
              <c:tx>
                <c:rich>
                  <a:bodyPr/>
                  <a:lstStyle/>
                  <a:p>
                    <a:fld id="{939933E1-22B9-4AE5-BC73-659A389438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1-4AD7-4CF1-A9AE-C60E0A2F94BD}"/>
                </c:ext>
              </c:extLst>
            </c:dLbl>
            <c:dLbl>
              <c:idx val="2796"/>
              <c:tx>
                <c:rich>
                  <a:bodyPr/>
                  <a:lstStyle/>
                  <a:p>
                    <a:fld id="{DE45935B-4295-43C8-B6F2-AACBE3CCB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2-4AD7-4CF1-A9AE-C60E0A2F94BD}"/>
                </c:ext>
              </c:extLst>
            </c:dLbl>
            <c:dLbl>
              <c:idx val="2797"/>
              <c:tx>
                <c:rich>
                  <a:bodyPr/>
                  <a:lstStyle/>
                  <a:p>
                    <a:fld id="{9BA437E3-624D-4BED-9551-1CE6C6FE09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3-4AD7-4CF1-A9AE-C60E0A2F94BD}"/>
                </c:ext>
              </c:extLst>
            </c:dLbl>
            <c:dLbl>
              <c:idx val="2798"/>
              <c:tx>
                <c:rich>
                  <a:bodyPr/>
                  <a:lstStyle/>
                  <a:p>
                    <a:fld id="{FA2DEBF3-3877-4EE9-B689-236A9EF524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4-4AD7-4CF1-A9AE-C60E0A2F94BD}"/>
                </c:ext>
              </c:extLst>
            </c:dLbl>
            <c:dLbl>
              <c:idx val="2799"/>
              <c:tx>
                <c:rich>
                  <a:bodyPr/>
                  <a:lstStyle/>
                  <a:p>
                    <a:fld id="{961F4021-CEB7-4BEF-B6E0-AB4B4441A7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5-4AD7-4CF1-A9AE-C60E0A2F94BD}"/>
                </c:ext>
              </c:extLst>
            </c:dLbl>
            <c:dLbl>
              <c:idx val="2800"/>
              <c:tx>
                <c:rich>
                  <a:bodyPr/>
                  <a:lstStyle/>
                  <a:p>
                    <a:fld id="{D6CE9EFA-B01E-4761-B7AF-F7AEFCF1AB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6-4AD7-4CF1-A9AE-C60E0A2F94BD}"/>
                </c:ext>
              </c:extLst>
            </c:dLbl>
            <c:dLbl>
              <c:idx val="2801"/>
              <c:tx>
                <c:rich>
                  <a:bodyPr/>
                  <a:lstStyle/>
                  <a:p>
                    <a:fld id="{B01F421D-5252-4391-BCB0-760758C05E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7-4AD7-4CF1-A9AE-C60E0A2F94BD}"/>
                </c:ext>
              </c:extLst>
            </c:dLbl>
            <c:dLbl>
              <c:idx val="2802"/>
              <c:tx>
                <c:rich>
                  <a:bodyPr/>
                  <a:lstStyle/>
                  <a:p>
                    <a:fld id="{051AD39B-B5F2-4837-94F2-C9D1A50D5A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8-4AD7-4CF1-A9AE-C60E0A2F94BD}"/>
                </c:ext>
              </c:extLst>
            </c:dLbl>
            <c:dLbl>
              <c:idx val="2803"/>
              <c:tx>
                <c:rich>
                  <a:bodyPr/>
                  <a:lstStyle/>
                  <a:p>
                    <a:fld id="{23A85AD0-F6A4-449B-9832-0A5E11A8A6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9-4AD7-4CF1-A9AE-C60E0A2F94BD}"/>
                </c:ext>
              </c:extLst>
            </c:dLbl>
            <c:dLbl>
              <c:idx val="2804"/>
              <c:tx>
                <c:rich>
                  <a:bodyPr/>
                  <a:lstStyle/>
                  <a:p>
                    <a:fld id="{EA71B74F-972A-4E62-8FE5-85F8B1C91B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A-4AD7-4CF1-A9AE-C60E0A2F94BD}"/>
                </c:ext>
              </c:extLst>
            </c:dLbl>
            <c:dLbl>
              <c:idx val="2805"/>
              <c:tx>
                <c:rich>
                  <a:bodyPr/>
                  <a:lstStyle/>
                  <a:p>
                    <a:fld id="{3520D441-F189-438F-A0A7-5F32601B1C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B-4AD7-4CF1-A9AE-C60E0A2F94BD}"/>
                </c:ext>
              </c:extLst>
            </c:dLbl>
            <c:dLbl>
              <c:idx val="2806"/>
              <c:tx>
                <c:rich>
                  <a:bodyPr/>
                  <a:lstStyle/>
                  <a:p>
                    <a:fld id="{A450868C-4C4D-449B-9E9B-96E521CAAE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C-4AD7-4CF1-A9AE-C60E0A2F94BD}"/>
                </c:ext>
              </c:extLst>
            </c:dLbl>
            <c:dLbl>
              <c:idx val="2807"/>
              <c:tx>
                <c:rich>
                  <a:bodyPr/>
                  <a:lstStyle/>
                  <a:p>
                    <a:fld id="{23E55C0A-0AB2-49E4-8F0C-0824AF153A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D-4AD7-4CF1-A9AE-C60E0A2F94BD}"/>
                </c:ext>
              </c:extLst>
            </c:dLbl>
            <c:dLbl>
              <c:idx val="2808"/>
              <c:tx>
                <c:rich>
                  <a:bodyPr/>
                  <a:lstStyle/>
                  <a:p>
                    <a:fld id="{15E56CEF-A781-4ECA-AB35-7B1B4832B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E-4AD7-4CF1-A9AE-C60E0A2F94BD}"/>
                </c:ext>
              </c:extLst>
            </c:dLbl>
            <c:dLbl>
              <c:idx val="2809"/>
              <c:tx>
                <c:rich>
                  <a:bodyPr/>
                  <a:lstStyle/>
                  <a:p>
                    <a:fld id="{1A87A50C-C5D1-4304-B503-3A3D52BE28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F-4AD7-4CF1-A9AE-C60E0A2F94BD}"/>
                </c:ext>
              </c:extLst>
            </c:dLbl>
            <c:dLbl>
              <c:idx val="2810"/>
              <c:tx>
                <c:rich>
                  <a:bodyPr/>
                  <a:lstStyle/>
                  <a:p>
                    <a:fld id="{4D485927-743C-457D-8BC7-DDBF6C9A91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0-4AD7-4CF1-A9AE-C60E0A2F94BD}"/>
                </c:ext>
              </c:extLst>
            </c:dLbl>
            <c:dLbl>
              <c:idx val="2811"/>
              <c:tx>
                <c:rich>
                  <a:bodyPr/>
                  <a:lstStyle/>
                  <a:p>
                    <a:fld id="{59E2A17B-EC09-4C08-AA93-67A898C94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1-4AD7-4CF1-A9AE-C60E0A2F94BD}"/>
                </c:ext>
              </c:extLst>
            </c:dLbl>
            <c:dLbl>
              <c:idx val="2812"/>
              <c:tx>
                <c:rich>
                  <a:bodyPr/>
                  <a:lstStyle/>
                  <a:p>
                    <a:fld id="{C743465F-AFEC-44CF-90FA-C1C5190D7B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2-4AD7-4CF1-A9AE-C60E0A2F94BD}"/>
                </c:ext>
              </c:extLst>
            </c:dLbl>
            <c:dLbl>
              <c:idx val="2813"/>
              <c:tx>
                <c:rich>
                  <a:bodyPr/>
                  <a:lstStyle/>
                  <a:p>
                    <a:fld id="{C4B7E617-31DC-4E34-865B-F7DF45C543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3-4AD7-4CF1-A9AE-C60E0A2F94BD}"/>
                </c:ext>
              </c:extLst>
            </c:dLbl>
            <c:dLbl>
              <c:idx val="2814"/>
              <c:tx>
                <c:rich>
                  <a:bodyPr/>
                  <a:lstStyle/>
                  <a:p>
                    <a:fld id="{0A8C0C3E-902D-419A-97D9-5D567C289E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4-4AD7-4CF1-A9AE-C60E0A2F94BD}"/>
                </c:ext>
              </c:extLst>
            </c:dLbl>
            <c:dLbl>
              <c:idx val="2815"/>
              <c:tx>
                <c:rich>
                  <a:bodyPr/>
                  <a:lstStyle/>
                  <a:p>
                    <a:fld id="{078F1F75-9496-436E-AF51-802208B903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5-4AD7-4CF1-A9AE-C60E0A2F94BD}"/>
                </c:ext>
              </c:extLst>
            </c:dLbl>
            <c:dLbl>
              <c:idx val="2816"/>
              <c:tx>
                <c:rich>
                  <a:bodyPr/>
                  <a:lstStyle/>
                  <a:p>
                    <a:fld id="{D7612853-95FF-40A2-8F6B-81CAA0BEEF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6-4AD7-4CF1-A9AE-C60E0A2F94BD}"/>
                </c:ext>
              </c:extLst>
            </c:dLbl>
            <c:dLbl>
              <c:idx val="2817"/>
              <c:tx>
                <c:rich>
                  <a:bodyPr/>
                  <a:lstStyle/>
                  <a:p>
                    <a:fld id="{29C84E43-2A44-42B0-A5D2-5A10439613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7-4AD7-4CF1-A9AE-C60E0A2F94BD}"/>
                </c:ext>
              </c:extLst>
            </c:dLbl>
            <c:dLbl>
              <c:idx val="2818"/>
              <c:tx>
                <c:rich>
                  <a:bodyPr/>
                  <a:lstStyle/>
                  <a:p>
                    <a:fld id="{14EB646E-EB20-40B8-9FF8-9627E947DE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8-4AD7-4CF1-A9AE-C60E0A2F94BD}"/>
                </c:ext>
              </c:extLst>
            </c:dLbl>
            <c:dLbl>
              <c:idx val="2819"/>
              <c:tx>
                <c:rich>
                  <a:bodyPr/>
                  <a:lstStyle/>
                  <a:p>
                    <a:fld id="{A5251E2F-5AC3-4CD4-9A5F-B3592244CE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9-4AD7-4CF1-A9AE-C60E0A2F94BD}"/>
                </c:ext>
              </c:extLst>
            </c:dLbl>
            <c:dLbl>
              <c:idx val="2820"/>
              <c:tx>
                <c:rich>
                  <a:bodyPr/>
                  <a:lstStyle/>
                  <a:p>
                    <a:fld id="{C3169628-1F85-4652-BE25-95C7D0900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A-4AD7-4CF1-A9AE-C60E0A2F94BD}"/>
                </c:ext>
              </c:extLst>
            </c:dLbl>
            <c:dLbl>
              <c:idx val="2821"/>
              <c:tx>
                <c:rich>
                  <a:bodyPr/>
                  <a:lstStyle/>
                  <a:p>
                    <a:fld id="{F5ED282C-1DEB-4CC8-B6DE-35EACA2BC2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B-4AD7-4CF1-A9AE-C60E0A2F94BD}"/>
                </c:ext>
              </c:extLst>
            </c:dLbl>
            <c:dLbl>
              <c:idx val="2822"/>
              <c:tx>
                <c:rich>
                  <a:bodyPr/>
                  <a:lstStyle/>
                  <a:p>
                    <a:fld id="{EAEC82F0-BFE6-481E-9ED2-7B988E8BBA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C-4AD7-4CF1-A9AE-C60E0A2F94BD}"/>
                </c:ext>
              </c:extLst>
            </c:dLbl>
            <c:dLbl>
              <c:idx val="2823"/>
              <c:tx>
                <c:rich>
                  <a:bodyPr/>
                  <a:lstStyle/>
                  <a:p>
                    <a:fld id="{E106FA04-83AA-4C5D-A9F9-4F00AEF2BC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D-4AD7-4CF1-A9AE-C60E0A2F94BD}"/>
                </c:ext>
              </c:extLst>
            </c:dLbl>
            <c:dLbl>
              <c:idx val="2824"/>
              <c:tx>
                <c:rich>
                  <a:bodyPr/>
                  <a:lstStyle/>
                  <a:p>
                    <a:fld id="{AEB27268-1A38-4330-AEF2-8A46D7F7A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E-4AD7-4CF1-A9AE-C60E0A2F94BD}"/>
                </c:ext>
              </c:extLst>
            </c:dLbl>
            <c:dLbl>
              <c:idx val="2825"/>
              <c:tx>
                <c:rich>
                  <a:bodyPr/>
                  <a:lstStyle/>
                  <a:p>
                    <a:fld id="{434ACA9B-2B71-4DEE-9826-FB02B02FA8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F-4AD7-4CF1-A9AE-C60E0A2F94BD}"/>
                </c:ext>
              </c:extLst>
            </c:dLbl>
            <c:dLbl>
              <c:idx val="2826"/>
              <c:tx>
                <c:rich>
                  <a:bodyPr/>
                  <a:lstStyle/>
                  <a:p>
                    <a:fld id="{F20A7638-2C2C-46C9-A0DE-E60E51106F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0-4AD7-4CF1-A9AE-C60E0A2F94BD}"/>
                </c:ext>
              </c:extLst>
            </c:dLbl>
            <c:dLbl>
              <c:idx val="2827"/>
              <c:tx>
                <c:rich>
                  <a:bodyPr/>
                  <a:lstStyle/>
                  <a:p>
                    <a:fld id="{F17C23F3-2DD0-4FB8-ADFB-5D6E5037E5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1-4AD7-4CF1-A9AE-C60E0A2F94BD}"/>
                </c:ext>
              </c:extLst>
            </c:dLbl>
            <c:dLbl>
              <c:idx val="2828"/>
              <c:tx>
                <c:rich>
                  <a:bodyPr/>
                  <a:lstStyle/>
                  <a:p>
                    <a:fld id="{29CCF1A9-50EB-446A-B188-F3661B5AFB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2-4AD7-4CF1-A9AE-C60E0A2F94BD}"/>
                </c:ext>
              </c:extLst>
            </c:dLbl>
            <c:dLbl>
              <c:idx val="2829"/>
              <c:tx>
                <c:rich>
                  <a:bodyPr/>
                  <a:lstStyle/>
                  <a:p>
                    <a:fld id="{3E3C5679-9AE8-45C3-A0EF-3731689C3D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3-4AD7-4CF1-A9AE-C60E0A2F94BD}"/>
                </c:ext>
              </c:extLst>
            </c:dLbl>
            <c:dLbl>
              <c:idx val="2830"/>
              <c:tx>
                <c:rich>
                  <a:bodyPr/>
                  <a:lstStyle/>
                  <a:p>
                    <a:fld id="{FAABBFEA-D6B5-44E0-91C0-9A83E4BF46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4-4AD7-4CF1-A9AE-C60E0A2F94BD}"/>
                </c:ext>
              </c:extLst>
            </c:dLbl>
            <c:dLbl>
              <c:idx val="2831"/>
              <c:tx>
                <c:rich>
                  <a:bodyPr/>
                  <a:lstStyle/>
                  <a:p>
                    <a:fld id="{1FFBD2EB-7E72-427A-9120-B7A6B0B9E5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5-4AD7-4CF1-A9AE-C60E0A2F94BD}"/>
                </c:ext>
              </c:extLst>
            </c:dLbl>
            <c:dLbl>
              <c:idx val="2832"/>
              <c:tx>
                <c:rich>
                  <a:bodyPr/>
                  <a:lstStyle/>
                  <a:p>
                    <a:fld id="{632EFC02-CC87-41B5-A814-A8539E14C9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6-4AD7-4CF1-A9AE-C60E0A2F94BD}"/>
                </c:ext>
              </c:extLst>
            </c:dLbl>
            <c:dLbl>
              <c:idx val="2833"/>
              <c:tx>
                <c:rich>
                  <a:bodyPr/>
                  <a:lstStyle/>
                  <a:p>
                    <a:fld id="{08202652-0F7F-478F-9137-FAAD06E5D2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7-4AD7-4CF1-A9AE-C60E0A2F94BD}"/>
                </c:ext>
              </c:extLst>
            </c:dLbl>
            <c:dLbl>
              <c:idx val="2834"/>
              <c:tx>
                <c:rich>
                  <a:bodyPr/>
                  <a:lstStyle/>
                  <a:p>
                    <a:fld id="{903383DE-B91C-469A-9AB8-5FE76CBD61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8-4AD7-4CF1-A9AE-C60E0A2F94BD}"/>
                </c:ext>
              </c:extLst>
            </c:dLbl>
            <c:dLbl>
              <c:idx val="2835"/>
              <c:tx>
                <c:rich>
                  <a:bodyPr/>
                  <a:lstStyle/>
                  <a:p>
                    <a:fld id="{7CEAC0CF-5EFE-46FD-BE83-3A31DCD5D5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9-4AD7-4CF1-A9AE-C60E0A2F94BD}"/>
                </c:ext>
              </c:extLst>
            </c:dLbl>
            <c:dLbl>
              <c:idx val="2836"/>
              <c:tx>
                <c:rich>
                  <a:bodyPr/>
                  <a:lstStyle/>
                  <a:p>
                    <a:fld id="{DC855FCA-1C0F-4822-ADFD-FA23020262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A-4AD7-4CF1-A9AE-C60E0A2F94BD}"/>
                </c:ext>
              </c:extLst>
            </c:dLbl>
            <c:dLbl>
              <c:idx val="2837"/>
              <c:tx>
                <c:rich>
                  <a:bodyPr/>
                  <a:lstStyle/>
                  <a:p>
                    <a:fld id="{A9AA7B83-8640-4FC9-A116-15D3B82136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B-4AD7-4CF1-A9AE-C60E0A2F94BD}"/>
                </c:ext>
              </c:extLst>
            </c:dLbl>
            <c:dLbl>
              <c:idx val="2838"/>
              <c:tx>
                <c:rich>
                  <a:bodyPr/>
                  <a:lstStyle/>
                  <a:p>
                    <a:fld id="{5386B835-C7CA-412A-8830-CFA43355C0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C-4AD7-4CF1-A9AE-C60E0A2F94BD}"/>
                </c:ext>
              </c:extLst>
            </c:dLbl>
            <c:dLbl>
              <c:idx val="2839"/>
              <c:tx>
                <c:rich>
                  <a:bodyPr/>
                  <a:lstStyle/>
                  <a:p>
                    <a:fld id="{76420B41-3B3F-4DDF-BD16-554CC6CE45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D-4AD7-4CF1-A9AE-C60E0A2F94BD}"/>
                </c:ext>
              </c:extLst>
            </c:dLbl>
            <c:dLbl>
              <c:idx val="2840"/>
              <c:tx>
                <c:rich>
                  <a:bodyPr/>
                  <a:lstStyle/>
                  <a:p>
                    <a:fld id="{E6D34A7D-0FF5-4FF8-89CB-734BC659B1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E-4AD7-4CF1-A9AE-C60E0A2F94BD}"/>
                </c:ext>
              </c:extLst>
            </c:dLbl>
            <c:dLbl>
              <c:idx val="2841"/>
              <c:tx>
                <c:rich>
                  <a:bodyPr/>
                  <a:lstStyle/>
                  <a:p>
                    <a:fld id="{883F27DB-1DF8-4E8D-B91F-68804308B9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F-4AD7-4CF1-A9AE-C60E0A2F94BD}"/>
                </c:ext>
              </c:extLst>
            </c:dLbl>
            <c:dLbl>
              <c:idx val="2842"/>
              <c:tx>
                <c:rich>
                  <a:bodyPr/>
                  <a:lstStyle/>
                  <a:p>
                    <a:fld id="{98E39186-091B-40D8-AE9D-FD2551DE20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0-4AD7-4CF1-A9AE-C60E0A2F94BD}"/>
                </c:ext>
              </c:extLst>
            </c:dLbl>
            <c:dLbl>
              <c:idx val="2843"/>
              <c:tx>
                <c:rich>
                  <a:bodyPr/>
                  <a:lstStyle/>
                  <a:p>
                    <a:fld id="{C82E3474-7C2C-40C3-815D-387F3E9F6F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1-4AD7-4CF1-A9AE-C60E0A2F94BD}"/>
                </c:ext>
              </c:extLst>
            </c:dLbl>
            <c:dLbl>
              <c:idx val="2844"/>
              <c:tx>
                <c:rich>
                  <a:bodyPr/>
                  <a:lstStyle/>
                  <a:p>
                    <a:fld id="{97953635-0E40-49F4-BA89-1FCFE576EB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2-4AD7-4CF1-A9AE-C60E0A2F94BD}"/>
                </c:ext>
              </c:extLst>
            </c:dLbl>
            <c:dLbl>
              <c:idx val="2845"/>
              <c:tx>
                <c:rich>
                  <a:bodyPr/>
                  <a:lstStyle/>
                  <a:p>
                    <a:fld id="{F273B02A-2EF9-469C-97D0-75E0513D48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3-4AD7-4CF1-A9AE-C60E0A2F94BD}"/>
                </c:ext>
              </c:extLst>
            </c:dLbl>
            <c:dLbl>
              <c:idx val="2846"/>
              <c:tx>
                <c:rich>
                  <a:bodyPr/>
                  <a:lstStyle/>
                  <a:p>
                    <a:fld id="{5ACE64F0-8C3E-4529-BFF6-A3CB68A146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4-4AD7-4CF1-A9AE-C60E0A2F94BD}"/>
                </c:ext>
              </c:extLst>
            </c:dLbl>
            <c:dLbl>
              <c:idx val="2847"/>
              <c:tx>
                <c:rich>
                  <a:bodyPr/>
                  <a:lstStyle/>
                  <a:p>
                    <a:fld id="{34919492-B7B1-4630-BC95-301398952C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5-4AD7-4CF1-A9AE-C60E0A2F94BD}"/>
                </c:ext>
              </c:extLst>
            </c:dLbl>
            <c:dLbl>
              <c:idx val="2848"/>
              <c:tx>
                <c:rich>
                  <a:bodyPr/>
                  <a:lstStyle/>
                  <a:p>
                    <a:fld id="{1C7AE3BB-63C7-4D98-BFEB-7BD05DFE3C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6-4AD7-4CF1-A9AE-C60E0A2F94BD}"/>
                </c:ext>
              </c:extLst>
            </c:dLbl>
            <c:dLbl>
              <c:idx val="2849"/>
              <c:tx>
                <c:rich>
                  <a:bodyPr/>
                  <a:lstStyle/>
                  <a:p>
                    <a:fld id="{435702E7-B029-447F-94EA-17DC3DF338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7-4AD7-4CF1-A9AE-C60E0A2F94BD}"/>
                </c:ext>
              </c:extLst>
            </c:dLbl>
            <c:dLbl>
              <c:idx val="2850"/>
              <c:tx>
                <c:rich>
                  <a:bodyPr/>
                  <a:lstStyle/>
                  <a:p>
                    <a:fld id="{896F8C60-2258-4EA7-8502-D59603DF38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8-4AD7-4CF1-A9AE-C60E0A2F94BD}"/>
                </c:ext>
              </c:extLst>
            </c:dLbl>
            <c:dLbl>
              <c:idx val="2851"/>
              <c:tx>
                <c:rich>
                  <a:bodyPr/>
                  <a:lstStyle/>
                  <a:p>
                    <a:fld id="{33AA865F-E8E6-49E5-A8D8-2F6B36A905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9-4AD7-4CF1-A9AE-C60E0A2F94BD}"/>
                </c:ext>
              </c:extLst>
            </c:dLbl>
            <c:dLbl>
              <c:idx val="2852"/>
              <c:tx>
                <c:rich>
                  <a:bodyPr/>
                  <a:lstStyle/>
                  <a:p>
                    <a:fld id="{615742A1-6B04-469C-8578-ACFFFE351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A-4AD7-4CF1-A9AE-C60E0A2F94BD}"/>
                </c:ext>
              </c:extLst>
            </c:dLbl>
            <c:dLbl>
              <c:idx val="2853"/>
              <c:tx>
                <c:rich>
                  <a:bodyPr/>
                  <a:lstStyle/>
                  <a:p>
                    <a:fld id="{18E2F9F5-9A2D-451B-BCFA-F0423B8614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B-4AD7-4CF1-A9AE-C60E0A2F94BD}"/>
                </c:ext>
              </c:extLst>
            </c:dLbl>
            <c:dLbl>
              <c:idx val="2854"/>
              <c:tx>
                <c:rich>
                  <a:bodyPr/>
                  <a:lstStyle/>
                  <a:p>
                    <a:fld id="{413FC164-71AA-486F-A5F8-1807A0E0A9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C-4AD7-4CF1-A9AE-C60E0A2F94BD}"/>
                </c:ext>
              </c:extLst>
            </c:dLbl>
            <c:dLbl>
              <c:idx val="2855"/>
              <c:tx>
                <c:rich>
                  <a:bodyPr/>
                  <a:lstStyle/>
                  <a:p>
                    <a:fld id="{57EBA4EF-7066-4E4D-9055-13B285254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D-4AD7-4CF1-A9AE-C60E0A2F94BD}"/>
                </c:ext>
              </c:extLst>
            </c:dLbl>
            <c:dLbl>
              <c:idx val="2856"/>
              <c:tx>
                <c:rich>
                  <a:bodyPr/>
                  <a:lstStyle/>
                  <a:p>
                    <a:fld id="{D5CD9711-A171-4FE7-929C-6117630964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E-4AD7-4CF1-A9AE-C60E0A2F94BD}"/>
                </c:ext>
              </c:extLst>
            </c:dLbl>
            <c:dLbl>
              <c:idx val="2857"/>
              <c:tx>
                <c:rich>
                  <a:bodyPr/>
                  <a:lstStyle/>
                  <a:p>
                    <a:fld id="{0BA9B049-1704-4692-994C-374C4FB747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F-4AD7-4CF1-A9AE-C60E0A2F94BD}"/>
                </c:ext>
              </c:extLst>
            </c:dLbl>
            <c:dLbl>
              <c:idx val="2858"/>
              <c:tx>
                <c:rich>
                  <a:bodyPr/>
                  <a:lstStyle/>
                  <a:p>
                    <a:fld id="{514E3DE1-564A-42E4-851D-AEFD8F8504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0-4AD7-4CF1-A9AE-C60E0A2F94BD}"/>
                </c:ext>
              </c:extLst>
            </c:dLbl>
            <c:dLbl>
              <c:idx val="2859"/>
              <c:tx>
                <c:rich>
                  <a:bodyPr/>
                  <a:lstStyle/>
                  <a:p>
                    <a:fld id="{0DC57242-BF0F-4F34-B2F0-C5C733DD11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1-4AD7-4CF1-A9AE-C60E0A2F94BD}"/>
                </c:ext>
              </c:extLst>
            </c:dLbl>
            <c:dLbl>
              <c:idx val="2860"/>
              <c:tx>
                <c:rich>
                  <a:bodyPr/>
                  <a:lstStyle/>
                  <a:p>
                    <a:fld id="{A12C1CEF-09C2-4F49-B506-6129FEBBCE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2-4AD7-4CF1-A9AE-C60E0A2F94BD}"/>
                </c:ext>
              </c:extLst>
            </c:dLbl>
            <c:dLbl>
              <c:idx val="2861"/>
              <c:tx>
                <c:rich>
                  <a:bodyPr/>
                  <a:lstStyle/>
                  <a:p>
                    <a:fld id="{928B50E0-84C8-4396-ACD9-AECF86F219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3-4AD7-4CF1-A9AE-C60E0A2F94BD}"/>
                </c:ext>
              </c:extLst>
            </c:dLbl>
            <c:dLbl>
              <c:idx val="2862"/>
              <c:tx>
                <c:rich>
                  <a:bodyPr/>
                  <a:lstStyle/>
                  <a:p>
                    <a:fld id="{4B7FF489-557C-4308-8C50-32AD2B8B46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4-4AD7-4CF1-A9AE-C60E0A2F94BD}"/>
                </c:ext>
              </c:extLst>
            </c:dLbl>
            <c:dLbl>
              <c:idx val="2863"/>
              <c:tx>
                <c:rich>
                  <a:bodyPr/>
                  <a:lstStyle/>
                  <a:p>
                    <a:fld id="{1FFDD284-F5DC-4BD7-981E-91E88AE276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5-4AD7-4CF1-A9AE-C60E0A2F94BD}"/>
                </c:ext>
              </c:extLst>
            </c:dLbl>
            <c:dLbl>
              <c:idx val="2864"/>
              <c:tx>
                <c:rich>
                  <a:bodyPr/>
                  <a:lstStyle/>
                  <a:p>
                    <a:fld id="{C0B6D369-7106-44B8-B473-CA6B2DA593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6-4AD7-4CF1-A9AE-C60E0A2F94BD}"/>
                </c:ext>
              </c:extLst>
            </c:dLbl>
            <c:dLbl>
              <c:idx val="2865"/>
              <c:tx>
                <c:rich>
                  <a:bodyPr/>
                  <a:lstStyle/>
                  <a:p>
                    <a:fld id="{31AC3904-E309-4876-AB1A-B13B274113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7-4AD7-4CF1-A9AE-C60E0A2F94BD}"/>
                </c:ext>
              </c:extLst>
            </c:dLbl>
            <c:dLbl>
              <c:idx val="2866"/>
              <c:tx>
                <c:rich>
                  <a:bodyPr/>
                  <a:lstStyle/>
                  <a:p>
                    <a:fld id="{15D72BA9-EABC-4A5A-BAFE-C25F891AFE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8-4AD7-4CF1-A9AE-C60E0A2F94BD}"/>
                </c:ext>
              </c:extLst>
            </c:dLbl>
            <c:dLbl>
              <c:idx val="2867"/>
              <c:tx>
                <c:rich>
                  <a:bodyPr/>
                  <a:lstStyle/>
                  <a:p>
                    <a:fld id="{F417C7E4-F872-49A7-B001-4B0C591C2F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9-4AD7-4CF1-A9AE-C60E0A2F94BD}"/>
                </c:ext>
              </c:extLst>
            </c:dLbl>
            <c:dLbl>
              <c:idx val="2868"/>
              <c:tx>
                <c:rich>
                  <a:bodyPr/>
                  <a:lstStyle/>
                  <a:p>
                    <a:fld id="{D32B853E-BF6C-4EE6-AA28-E973423F2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A-4AD7-4CF1-A9AE-C60E0A2F94BD}"/>
                </c:ext>
              </c:extLst>
            </c:dLbl>
            <c:dLbl>
              <c:idx val="2869"/>
              <c:tx>
                <c:rich>
                  <a:bodyPr/>
                  <a:lstStyle/>
                  <a:p>
                    <a:fld id="{6BAF98CF-3B46-451B-A09A-3671A79BAA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B-4AD7-4CF1-A9AE-C60E0A2F94BD}"/>
                </c:ext>
              </c:extLst>
            </c:dLbl>
            <c:dLbl>
              <c:idx val="2870"/>
              <c:tx>
                <c:rich>
                  <a:bodyPr/>
                  <a:lstStyle/>
                  <a:p>
                    <a:fld id="{49943051-3C0F-4A7A-B65E-24F4D091C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C-4AD7-4CF1-A9AE-C60E0A2F94BD}"/>
                </c:ext>
              </c:extLst>
            </c:dLbl>
            <c:dLbl>
              <c:idx val="2871"/>
              <c:tx>
                <c:rich>
                  <a:bodyPr/>
                  <a:lstStyle/>
                  <a:p>
                    <a:fld id="{F545E104-BC59-491C-BDF7-2C0225A4F6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D-4AD7-4CF1-A9AE-C60E0A2F94BD}"/>
                </c:ext>
              </c:extLst>
            </c:dLbl>
            <c:dLbl>
              <c:idx val="2872"/>
              <c:tx>
                <c:rich>
                  <a:bodyPr/>
                  <a:lstStyle/>
                  <a:p>
                    <a:fld id="{B47F12E2-1BF5-4047-AD6D-5731A9A69D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E-4AD7-4CF1-A9AE-C60E0A2F94BD}"/>
                </c:ext>
              </c:extLst>
            </c:dLbl>
            <c:dLbl>
              <c:idx val="2873"/>
              <c:tx>
                <c:rich>
                  <a:bodyPr/>
                  <a:lstStyle/>
                  <a:p>
                    <a:fld id="{EF764A71-01D3-4B6D-8E37-E2A7C5823B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F-4AD7-4CF1-A9AE-C60E0A2F94BD}"/>
                </c:ext>
              </c:extLst>
            </c:dLbl>
            <c:dLbl>
              <c:idx val="2874"/>
              <c:tx>
                <c:rich>
                  <a:bodyPr/>
                  <a:lstStyle/>
                  <a:p>
                    <a:fld id="{7F7453E1-0076-47FA-B552-E4AAD48938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0-4AD7-4CF1-A9AE-C60E0A2F94BD}"/>
                </c:ext>
              </c:extLst>
            </c:dLbl>
            <c:dLbl>
              <c:idx val="2875"/>
              <c:tx>
                <c:rich>
                  <a:bodyPr/>
                  <a:lstStyle/>
                  <a:p>
                    <a:fld id="{C1F31F1F-FF4C-45E4-A4A6-24800BD6D2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1-4AD7-4CF1-A9AE-C60E0A2F94BD}"/>
                </c:ext>
              </c:extLst>
            </c:dLbl>
            <c:dLbl>
              <c:idx val="2876"/>
              <c:tx>
                <c:rich>
                  <a:bodyPr/>
                  <a:lstStyle/>
                  <a:p>
                    <a:fld id="{E3CCF57A-D896-48CF-8134-91A084FEC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2-4AD7-4CF1-A9AE-C60E0A2F94BD}"/>
                </c:ext>
              </c:extLst>
            </c:dLbl>
            <c:dLbl>
              <c:idx val="2877"/>
              <c:tx>
                <c:rich>
                  <a:bodyPr/>
                  <a:lstStyle/>
                  <a:p>
                    <a:fld id="{3F6A740B-9DF2-40DA-BA51-5303FC4C41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3-4AD7-4CF1-A9AE-C60E0A2F94BD}"/>
                </c:ext>
              </c:extLst>
            </c:dLbl>
            <c:dLbl>
              <c:idx val="2878"/>
              <c:tx>
                <c:rich>
                  <a:bodyPr/>
                  <a:lstStyle/>
                  <a:p>
                    <a:fld id="{C19C545D-2F94-418F-A28E-4CB3B60F91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4-4AD7-4CF1-A9AE-C60E0A2F94BD}"/>
                </c:ext>
              </c:extLst>
            </c:dLbl>
            <c:dLbl>
              <c:idx val="2879"/>
              <c:tx>
                <c:rich>
                  <a:bodyPr/>
                  <a:lstStyle/>
                  <a:p>
                    <a:fld id="{01C69B1B-EF6C-450C-93DF-AC51D6EDA4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5-4AD7-4CF1-A9AE-C60E0A2F94BD}"/>
                </c:ext>
              </c:extLst>
            </c:dLbl>
            <c:dLbl>
              <c:idx val="2880"/>
              <c:tx>
                <c:rich>
                  <a:bodyPr/>
                  <a:lstStyle/>
                  <a:p>
                    <a:fld id="{0A797361-9767-434C-A65D-2383C4077E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6-4AD7-4CF1-A9AE-C60E0A2F94BD}"/>
                </c:ext>
              </c:extLst>
            </c:dLbl>
            <c:dLbl>
              <c:idx val="2881"/>
              <c:tx>
                <c:rich>
                  <a:bodyPr/>
                  <a:lstStyle/>
                  <a:p>
                    <a:fld id="{EDB2351A-2BDD-4017-919B-C4C01EDD2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7-4AD7-4CF1-A9AE-C60E0A2F94BD}"/>
                </c:ext>
              </c:extLst>
            </c:dLbl>
            <c:dLbl>
              <c:idx val="2882"/>
              <c:tx>
                <c:rich>
                  <a:bodyPr/>
                  <a:lstStyle/>
                  <a:p>
                    <a:fld id="{153B25D3-4716-4A76-B579-0FD334CAD9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8-4AD7-4CF1-A9AE-C60E0A2F94BD}"/>
                </c:ext>
              </c:extLst>
            </c:dLbl>
            <c:dLbl>
              <c:idx val="2883"/>
              <c:tx>
                <c:rich>
                  <a:bodyPr/>
                  <a:lstStyle/>
                  <a:p>
                    <a:fld id="{EABD67AE-27E0-4CB4-A02F-D700E53A9E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9-4AD7-4CF1-A9AE-C60E0A2F94BD}"/>
                </c:ext>
              </c:extLst>
            </c:dLbl>
            <c:dLbl>
              <c:idx val="2884"/>
              <c:tx>
                <c:rich>
                  <a:bodyPr/>
                  <a:lstStyle/>
                  <a:p>
                    <a:fld id="{65E43F43-32D0-4DF6-9BD4-96E1348A0F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A-4AD7-4CF1-A9AE-C60E0A2F94BD}"/>
                </c:ext>
              </c:extLst>
            </c:dLbl>
            <c:dLbl>
              <c:idx val="2885"/>
              <c:tx>
                <c:rich>
                  <a:bodyPr/>
                  <a:lstStyle/>
                  <a:p>
                    <a:fld id="{58D24D17-9088-4B02-B8B0-4D797F8B17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B-4AD7-4CF1-A9AE-C60E0A2F94BD}"/>
                </c:ext>
              </c:extLst>
            </c:dLbl>
            <c:dLbl>
              <c:idx val="2886"/>
              <c:tx>
                <c:rich>
                  <a:bodyPr/>
                  <a:lstStyle/>
                  <a:p>
                    <a:fld id="{EBCF2A25-706E-4BBE-99A8-5E0B391F19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C-4AD7-4CF1-A9AE-C60E0A2F94BD}"/>
                </c:ext>
              </c:extLst>
            </c:dLbl>
            <c:dLbl>
              <c:idx val="2887"/>
              <c:tx>
                <c:rich>
                  <a:bodyPr/>
                  <a:lstStyle/>
                  <a:p>
                    <a:fld id="{92D32809-7D2C-42FC-B9FB-2D0AF7EB2C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D-4AD7-4CF1-A9AE-C60E0A2F94BD}"/>
                </c:ext>
              </c:extLst>
            </c:dLbl>
            <c:dLbl>
              <c:idx val="2888"/>
              <c:tx>
                <c:rich>
                  <a:bodyPr/>
                  <a:lstStyle/>
                  <a:p>
                    <a:fld id="{083100B2-1E6C-4498-8EBA-6A711DA6B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E-4AD7-4CF1-A9AE-C60E0A2F94BD}"/>
                </c:ext>
              </c:extLst>
            </c:dLbl>
            <c:dLbl>
              <c:idx val="2889"/>
              <c:tx>
                <c:rich>
                  <a:bodyPr/>
                  <a:lstStyle/>
                  <a:p>
                    <a:fld id="{2B1A16D0-D037-45F8-AF55-B669E73CAC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F-4AD7-4CF1-A9AE-C60E0A2F94BD}"/>
                </c:ext>
              </c:extLst>
            </c:dLbl>
            <c:dLbl>
              <c:idx val="2890"/>
              <c:tx>
                <c:rich>
                  <a:bodyPr/>
                  <a:lstStyle/>
                  <a:p>
                    <a:fld id="{E3D96A64-7074-4648-B385-647F39E1DB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0-4AD7-4CF1-A9AE-C60E0A2F94BD}"/>
                </c:ext>
              </c:extLst>
            </c:dLbl>
            <c:dLbl>
              <c:idx val="2891"/>
              <c:tx>
                <c:rich>
                  <a:bodyPr/>
                  <a:lstStyle/>
                  <a:p>
                    <a:fld id="{94F0092B-4E83-4514-B4FA-22FEA8CB7E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1-4AD7-4CF1-A9AE-C60E0A2F94BD}"/>
                </c:ext>
              </c:extLst>
            </c:dLbl>
            <c:dLbl>
              <c:idx val="2892"/>
              <c:tx>
                <c:rich>
                  <a:bodyPr/>
                  <a:lstStyle/>
                  <a:p>
                    <a:fld id="{0D7DDFF5-8CF8-4333-AE80-58BF35DB3A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2-4AD7-4CF1-A9AE-C60E0A2F94BD}"/>
                </c:ext>
              </c:extLst>
            </c:dLbl>
            <c:dLbl>
              <c:idx val="2893"/>
              <c:tx>
                <c:rich>
                  <a:bodyPr/>
                  <a:lstStyle/>
                  <a:p>
                    <a:fld id="{F0E1841E-64B5-45E0-88F3-8D93872A1B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3-4AD7-4CF1-A9AE-C60E0A2F94BD}"/>
                </c:ext>
              </c:extLst>
            </c:dLbl>
            <c:dLbl>
              <c:idx val="2894"/>
              <c:tx>
                <c:rich>
                  <a:bodyPr/>
                  <a:lstStyle/>
                  <a:p>
                    <a:fld id="{2BD13036-42F1-4DED-90FA-33C5237E3F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4-4AD7-4CF1-A9AE-C60E0A2F94BD}"/>
                </c:ext>
              </c:extLst>
            </c:dLbl>
            <c:dLbl>
              <c:idx val="2895"/>
              <c:tx>
                <c:rich>
                  <a:bodyPr/>
                  <a:lstStyle/>
                  <a:p>
                    <a:fld id="{556A6546-8E39-4037-9535-4580B74781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5-4AD7-4CF1-A9AE-C60E0A2F94BD}"/>
                </c:ext>
              </c:extLst>
            </c:dLbl>
            <c:dLbl>
              <c:idx val="2896"/>
              <c:tx>
                <c:rich>
                  <a:bodyPr/>
                  <a:lstStyle/>
                  <a:p>
                    <a:fld id="{61D28E66-4751-419B-84FB-EFF11E64D7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6-4AD7-4CF1-A9AE-C60E0A2F94BD}"/>
                </c:ext>
              </c:extLst>
            </c:dLbl>
            <c:dLbl>
              <c:idx val="2897"/>
              <c:tx>
                <c:rich>
                  <a:bodyPr/>
                  <a:lstStyle/>
                  <a:p>
                    <a:fld id="{6B43CDA7-6BB7-4F24-9A7F-ED2F077653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7-4AD7-4CF1-A9AE-C60E0A2F94BD}"/>
                </c:ext>
              </c:extLst>
            </c:dLbl>
            <c:dLbl>
              <c:idx val="2898"/>
              <c:tx>
                <c:rich>
                  <a:bodyPr/>
                  <a:lstStyle/>
                  <a:p>
                    <a:fld id="{5E0F5301-0A5D-432D-87E8-E053AF8670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8-4AD7-4CF1-A9AE-C60E0A2F94BD}"/>
                </c:ext>
              </c:extLst>
            </c:dLbl>
            <c:dLbl>
              <c:idx val="2899"/>
              <c:tx>
                <c:rich>
                  <a:bodyPr/>
                  <a:lstStyle/>
                  <a:p>
                    <a:fld id="{56BB4AA1-2B3D-49BF-97F0-959EFBF6F6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9-4AD7-4CF1-A9AE-C60E0A2F94BD}"/>
                </c:ext>
              </c:extLst>
            </c:dLbl>
            <c:dLbl>
              <c:idx val="2900"/>
              <c:tx>
                <c:rich>
                  <a:bodyPr/>
                  <a:lstStyle/>
                  <a:p>
                    <a:fld id="{F1A1AFFB-C416-4ABD-9E2F-083588CC90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A-4AD7-4CF1-A9AE-C60E0A2F94BD}"/>
                </c:ext>
              </c:extLst>
            </c:dLbl>
            <c:dLbl>
              <c:idx val="2901"/>
              <c:tx>
                <c:rich>
                  <a:bodyPr/>
                  <a:lstStyle/>
                  <a:p>
                    <a:fld id="{CD2210DA-B300-4F7D-AF3D-BC6D77B2EF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B-4AD7-4CF1-A9AE-C60E0A2F94BD}"/>
                </c:ext>
              </c:extLst>
            </c:dLbl>
            <c:dLbl>
              <c:idx val="2902"/>
              <c:tx>
                <c:rich>
                  <a:bodyPr/>
                  <a:lstStyle/>
                  <a:p>
                    <a:fld id="{B6B634F2-0D33-49E6-AB75-6D6F04806A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C-4AD7-4CF1-A9AE-C60E0A2F94BD}"/>
                </c:ext>
              </c:extLst>
            </c:dLbl>
            <c:dLbl>
              <c:idx val="2903"/>
              <c:tx>
                <c:rich>
                  <a:bodyPr/>
                  <a:lstStyle/>
                  <a:p>
                    <a:fld id="{405365E4-B074-40CD-837D-A8421D02BF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D-4AD7-4CF1-A9AE-C60E0A2F94BD}"/>
                </c:ext>
              </c:extLst>
            </c:dLbl>
            <c:dLbl>
              <c:idx val="2904"/>
              <c:tx>
                <c:rich>
                  <a:bodyPr/>
                  <a:lstStyle/>
                  <a:p>
                    <a:fld id="{59B2AD72-F72B-4A8E-BF20-540EC9251C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E-4AD7-4CF1-A9AE-C60E0A2F94BD}"/>
                </c:ext>
              </c:extLst>
            </c:dLbl>
            <c:dLbl>
              <c:idx val="2905"/>
              <c:tx>
                <c:rich>
                  <a:bodyPr/>
                  <a:lstStyle/>
                  <a:p>
                    <a:fld id="{F712F7FA-6076-4EFD-9F37-C06BCEACB6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F-4AD7-4CF1-A9AE-C60E0A2F94BD}"/>
                </c:ext>
              </c:extLst>
            </c:dLbl>
            <c:dLbl>
              <c:idx val="2906"/>
              <c:tx>
                <c:rich>
                  <a:bodyPr/>
                  <a:lstStyle/>
                  <a:p>
                    <a:fld id="{90FDE110-4BC9-48AF-9104-3E1B30A562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0-4AD7-4CF1-A9AE-C60E0A2F94BD}"/>
                </c:ext>
              </c:extLst>
            </c:dLbl>
            <c:dLbl>
              <c:idx val="2907"/>
              <c:tx>
                <c:rich>
                  <a:bodyPr/>
                  <a:lstStyle/>
                  <a:p>
                    <a:fld id="{5856C524-1535-4EC2-A96A-055C757D36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1-4AD7-4CF1-A9AE-C60E0A2F94BD}"/>
                </c:ext>
              </c:extLst>
            </c:dLbl>
            <c:dLbl>
              <c:idx val="2908"/>
              <c:tx>
                <c:rich>
                  <a:bodyPr/>
                  <a:lstStyle/>
                  <a:p>
                    <a:fld id="{3E96EACF-7113-464E-A3D8-F269F89CA2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2-4AD7-4CF1-A9AE-C60E0A2F94BD}"/>
                </c:ext>
              </c:extLst>
            </c:dLbl>
            <c:dLbl>
              <c:idx val="2909"/>
              <c:tx>
                <c:rich>
                  <a:bodyPr/>
                  <a:lstStyle/>
                  <a:p>
                    <a:fld id="{421FE3BC-3BA4-45CB-A714-D43E066922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3-4AD7-4CF1-A9AE-C60E0A2F94BD}"/>
                </c:ext>
              </c:extLst>
            </c:dLbl>
            <c:dLbl>
              <c:idx val="2910"/>
              <c:tx>
                <c:rich>
                  <a:bodyPr/>
                  <a:lstStyle/>
                  <a:p>
                    <a:fld id="{2B7C4F27-3BD1-4104-A226-E213486ACC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4-4AD7-4CF1-A9AE-C60E0A2F94BD}"/>
                </c:ext>
              </c:extLst>
            </c:dLbl>
            <c:dLbl>
              <c:idx val="2911"/>
              <c:tx>
                <c:rich>
                  <a:bodyPr/>
                  <a:lstStyle/>
                  <a:p>
                    <a:fld id="{6DB38EA0-00CF-4DEB-A257-91CA92BEE7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5-4AD7-4CF1-A9AE-C60E0A2F94BD}"/>
                </c:ext>
              </c:extLst>
            </c:dLbl>
            <c:dLbl>
              <c:idx val="2912"/>
              <c:tx>
                <c:rich>
                  <a:bodyPr/>
                  <a:lstStyle/>
                  <a:p>
                    <a:fld id="{858F5EAF-5666-4396-97BE-943693A0A5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6-4AD7-4CF1-A9AE-C60E0A2F94BD}"/>
                </c:ext>
              </c:extLst>
            </c:dLbl>
            <c:dLbl>
              <c:idx val="2913"/>
              <c:tx>
                <c:rich>
                  <a:bodyPr/>
                  <a:lstStyle/>
                  <a:p>
                    <a:fld id="{D17F6D22-1CA7-4E47-99EA-FA0353CA68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7-4AD7-4CF1-A9AE-C60E0A2F94BD}"/>
                </c:ext>
              </c:extLst>
            </c:dLbl>
            <c:dLbl>
              <c:idx val="2914"/>
              <c:tx>
                <c:rich>
                  <a:bodyPr/>
                  <a:lstStyle/>
                  <a:p>
                    <a:fld id="{BE9ED913-D589-4930-96A9-29FD4E89AF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8-4AD7-4CF1-A9AE-C60E0A2F94BD}"/>
                </c:ext>
              </c:extLst>
            </c:dLbl>
            <c:dLbl>
              <c:idx val="2915"/>
              <c:tx>
                <c:rich>
                  <a:bodyPr/>
                  <a:lstStyle/>
                  <a:p>
                    <a:fld id="{8E0EC742-7AC2-4A54-9302-71EE43DFC9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9-4AD7-4CF1-A9AE-C60E0A2F94BD}"/>
                </c:ext>
              </c:extLst>
            </c:dLbl>
            <c:dLbl>
              <c:idx val="2916"/>
              <c:tx>
                <c:rich>
                  <a:bodyPr/>
                  <a:lstStyle/>
                  <a:p>
                    <a:fld id="{EAFD2092-E8D9-41D8-9B18-E87F67C97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A-4AD7-4CF1-A9AE-C60E0A2F94BD}"/>
                </c:ext>
              </c:extLst>
            </c:dLbl>
            <c:dLbl>
              <c:idx val="2917"/>
              <c:tx>
                <c:rich>
                  <a:bodyPr/>
                  <a:lstStyle/>
                  <a:p>
                    <a:fld id="{15BCBF3F-0605-452B-BC95-4315AFC1E5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B-4AD7-4CF1-A9AE-C60E0A2F94BD}"/>
                </c:ext>
              </c:extLst>
            </c:dLbl>
            <c:dLbl>
              <c:idx val="2918"/>
              <c:tx>
                <c:rich>
                  <a:bodyPr/>
                  <a:lstStyle/>
                  <a:p>
                    <a:fld id="{CAC34D9C-3D6F-4C55-81DB-0D7E75E3E6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C-4AD7-4CF1-A9AE-C60E0A2F94BD}"/>
                </c:ext>
              </c:extLst>
            </c:dLbl>
            <c:dLbl>
              <c:idx val="2919"/>
              <c:tx>
                <c:rich>
                  <a:bodyPr/>
                  <a:lstStyle/>
                  <a:p>
                    <a:fld id="{025DD4A2-2854-4CE3-BAA3-63B06A91A8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D-4AD7-4CF1-A9AE-C60E0A2F94BD}"/>
                </c:ext>
              </c:extLst>
            </c:dLbl>
            <c:dLbl>
              <c:idx val="2920"/>
              <c:tx>
                <c:rich>
                  <a:bodyPr/>
                  <a:lstStyle/>
                  <a:p>
                    <a:fld id="{B4B129A5-E690-4BD2-973F-141046FD62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E-4AD7-4CF1-A9AE-C60E0A2F94BD}"/>
                </c:ext>
              </c:extLst>
            </c:dLbl>
            <c:dLbl>
              <c:idx val="2921"/>
              <c:tx>
                <c:rich>
                  <a:bodyPr/>
                  <a:lstStyle/>
                  <a:p>
                    <a:fld id="{25BC7B40-9995-444B-93B1-38742CE72A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F-4AD7-4CF1-A9AE-C60E0A2F94BD}"/>
                </c:ext>
              </c:extLst>
            </c:dLbl>
            <c:dLbl>
              <c:idx val="2922"/>
              <c:tx>
                <c:rich>
                  <a:bodyPr/>
                  <a:lstStyle/>
                  <a:p>
                    <a:fld id="{DC5F3CDA-0873-42CC-88E2-61C12A5B28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0-4AD7-4CF1-A9AE-C60E0A2F94BD}"/>
                </c:ext>
              </c:extLst>
            </c:dLbl>
            <c:dLbl>
              <c:idx val="2923"/>
              <c:tx>
                <c:rich>
                  <a:bodyPr/>
                  <a:lstStyle/>
                  <a:p>
                    <a:fld id="{FA278E7A-FD73-4B0C-AB77-891DEF1E1D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1-4AD7-4CF1-A9AE-C60E0A2F94BD}"/>
                </c:ext>
              </c:extLst>
            </c:dLbl>
            <c:dLbl>
              <c:idx val="2924"/>
              <c:tx>
                <c:rich>
                  <a:bodyPr/>
                  <a:lstStyle/>
                  <a:p>
                    <a:fld id="{19DB0603-2BFA-410B-AA8B-799CC7E170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2-4AD7-4CF1-A9AE-C60E0A2F94BD}"/>
                </c:ext>
              </c:extLst>
            </c:dLbl>
            <c:dLbl>
              <c:idx val="2925"/>
              <c:tx>
                <c:rich>
                  <a:bodyPr/>
                  <a:lstStyle/>
                  <a:p>
                    <a:fld id="{32DD01F4-9D86-4865-91F4-31BE227408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3-4AD7-4CF1-A9AE-C60E0A2F94BD}"/>
                </c:ext>
              </c:extLst>
            </c:dLbl>
            <c:dLbl>
              <c:idx val="2926"/>
              <c:tx>
                <c:rich>
                  <a:bodyPr/>
                  <a:lstStyle/>
                  <a:p>
                    <a:fld id="{E627819C-354E-4A8C-B3F4-63CFFF6E3E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4-4AD7-4CF1-A9AE-C60E0A2F94BD}"/>
                </c:ext>
              </c:extLst>
            </c:dLbl>
            <c:dLbl>
              <c:idx val="2927"/>
              <c:tx>
                <c:rich>
                  <a:bodyPr/>
                  <a:lstStyle/>
                  <a:p>
                    <a:fld id="{B0BFCCF0-29A8-4C49-8054-C90C26614F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5-4AD7-4CF1-A9AE-C60E0A2F94BD}"/>
                </c:ext>
              </c:extLst>
            </c:dLbl>
            <c:dLbl>
              <c:idx val="2928"/>
              <c:tx>
                <c:rich>
                  <a:bodyPr/>
                  <a:lstStyle/>
                  <a:p>
                    <a:fld id="{3CA9F4F3-3464-4B55-B9D4-934669E06F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6-4AD7-4CF1-A9AE-C60E0A2F94BD}"/>
                </c:ext>
              </c:extLst>
            </c:dLbl>
            <c:dLbl>
              <c:idx val="2929"/>
              <c:tx>
                <c:rich>
                  <a:bodyPr/>
                  <a:lstStyle/>
                  <a:p>
                    <a:fld id="{093F32CF-0805-4A81-8859-2BCE5B1747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7-4AD7-4CF1-A9AE-C60E0A2F94BD}"/>
                </c:ext>
              </c:extLst>
            </c:dLbl>
            <c:dLbl>
              <c:idx val="2930"/>
              <c:tx>
                <c:rich>
                  <a:bodyPr/>
                  <a:lstStyle/>
                  <a:p>
                    <a:fld id="{F57A9313-BD34-452B-8970-AD5619B9CE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8-4AD7-4CF1-A9AE-C60E0A2F94BD}"/>
                </c:ext>
              </c:extLst>
            </c:dLbl>
            <c:dLbl>
              <c:idx val="2931"/>
              <c:tx>
                <c:rich>
                  <a:bodyPr/>
                  <a:lstStyle/>
                  <a:p>
                    <a:fld id="{E1E60357-09C5-421F-9243-AA64C6BF1E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9-4AD7-4CF1-A9AE-C60E0A2F94BD}"/>
                </c:ext>
              </c:extLst>
            </c:dLbl>
            <c:dLbl>
              <c:idx val="2932"/>
              <c:tx>
                <c:rich>
                  <a:bodyPr/>
                  <a:lstStyle/>
                  <a:p>
                    <a:fld id="{FF7BF316-DA5C-4DDA-9837-F3E947A4C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A-4AD7-4CF1-A9AE-C60E0A2F94BD}"/>
                </c:ext>
              </c:extLst>
            </c:dLbl>
            <c:dLbl>
              <c:idx val="2933"/>
              <c:tx>
                <c:rich>
                  <a:bodyPr/>
                  <a:lstStyle/>
                  <a:p>
                    <a:fld id="{2A944AA5-F9A8-4DBE-A7CC-10D2843A2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B-4AD7-4CF1-A9AE-C60E0A2F94BD}"/>
                </c:ext>
              </c:extLst>
            </c:dLbl>
            <c:dLbl>
              <c:idx val="2934"/>
              <c:tx>
                <c:rich>
                  <a:bodyPr/>
                  <a:lstStyle/>
                  <a:p>
                    <a:fld id="{69B826C9-4241-4E65-A533-201EDA8C44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C-4AD7-4CF1-A9AE-C60E0A2F94BD}"/>
                </c:ext>
              </c:extLst>
            </c:dLbl>
            <c:dLbl>
              <c:idx val="2935"/>
              <c:tx>
                <c:rich>
                  <a:bodyPr/>
                  <a:lstStyle/>
                  <a:p>
                    <a:fld id="{DA05ABCE-9D76-4FB2-AE3B-71DD83B9B0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D-4AD7-4CF1-A9AE-C60E0A2F94BD}"/>
                </c:ext>
              </c:extLst>
            </c:dLbl>
            <c:dLbl>
              <c:idx val="2936"/>
              <c:tx>
                <c:rich>
                  <a:bodyPr/>
                  <a:lstStyle/>
                  <a:p>
                    <a:fld id="{6D6165B9-3CCC-4796-85BB-EAF61268D3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E-4AD7-4CF1-A9AE-C60E0A2F94BD}"/>
                </c:ext>
              </c:extLst>
            </c:dLbl>
            <c:dLbl>
              <c:idx val="2937"/>
              <c:tx>
                <c:rich>
                  <a:bodyPr/>
                  <a:lstStyle/>
                  <a:p>
                    <a:fld id="{B0BE607B-BEB9-46AB-83A5-2D6F3590D4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F-4AD7-4CF1-A9AE-C60E0A2F94BD}"/>
                </c:ext>
              </c:extLst>
            </c:dLbl>
            <c:dLbl>
              <c:idx val="2938"/>
              <c:tx>
                <c:rich>
                  <a:bodyPr/>
                  <a:lstStyle/>
                  <a:p>
                    <a:fld id="{185727F3-C460-4B19-BEB2-E9F5D8C471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0-4AD7-4CF1-A9AE-C60E0A2F94BD}"/>
                </c:ext>
              </c:extLst>
            </c:dLbl>
            <c:dLbl>
              <c:idx val="2939"/>
              <c:tx>
                <c:rich>
                  <a:bodyPr/>
                  <a:lstStyle/>
                  <a:p>
                    <a:fld id="{ECCC7556-7BB1-4113-BB34-CCE6E562D3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1-4AD7-4CF1-A9AE-C60E0A2F94BD}"/>
                </c:ext>
              </c:extLst>
            </c:dLbl>
            <c:dLbl>
              <c:idx val="2940"/>
              <c:tx>
                <c:rich>
                  <a:bodyPr/>
                  <a:lstStyle/>
                  <a:p>
                    <a:fld id="{66B63701-938B-4B4F-8AFF-227E39B4D0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2-4AD7-4CF1-A9AE-C60E0A2F94BD}"/>
                </c:ext>
              </c:extLst>
            </c:dLbl>
            <c:dLbl>
              <c:idx val="2941"/>
              <c:tx>
                <c:rich>
                  <a:bodyPr/>
                  <a:lstStyle/>
                  <a:p>
                    <a:fld id="{59057249-B6FA-40FC-A123-D800351B0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3-4AD7-4CF1-A9AE-C60E0A2F94BD}"/>
                </c:ext>
              </c:extLst>
            </c:dLbl>
            <c:dLbl>
              <c:idx val="2942"/>
              <c:tx>
                <c:rich>
                  <a:bodyPr/>
                  <a:lstStyle/>
                  <a:p>
                    <a:fld id="{ACD2ED41-F838-4769-85DA-1FF32D3C57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4-4AD7-4CF1-A9AE-C60E0A2F94BD}"/>
                </c:ext>
              </c:extLst>
            </c:dLbl>
            <c:dLbl>
              <c:idx val="2943"/>
              <c:tx>
                <c:rich>
                  <a:bodyPr/>
                  <a:lstStyle/>
                  <a:p>
                    <a:fld id="{E2A9E454-D768-4E61-9D6A-CB5D0C10F9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5-4AD7-4CF1-A9AE-C60E0A2F94BD}"/>
                </c:ext>
              </c:extLst>
            </c:dLbl>
            <c:dLbl>
              <c:idx val="2944"/>
              <c:tx>
                <c:rich>
                  <a:bodyPr/>
                  <a:lstStyle/>
                  <a:p>
                    <a:fld id="{064C105D-395C-4CC2-A02F-3D4B5F230A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6-4AD7-4CF1-A9AE-C60E0A2F94BD}"/>
                </c:ext>
              </c:extLst>
            </c:dLbl>
            <c:dLbl>
              <c:idx val="2945"/>
              <c:tx>
                <c:rich>
                  <a:bodyPr/>
                  <a:lstStyle/>
                  <a:p>
                    <a:fld id="{5A941868-54EB-4BB3-915D-F00719DABB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7-4AD7-4CF1-A9AE-C60E0A2F94BD}"/>
                </c:ext>
              </c:extLst>
            </c:dLbl>
            <c:dLbl>
              <c:idx val="2946"/>
              <c:tx>
                <c:rich>
                  <a:bodyPr/>
                  <a:lstStyle/>
                  <a:p>
                    <a:fld id="{5F58BB43-EAA1-4EAE-A505-0AC559EA7C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8-4AD7-4CF1-A9AE-C60E0A2F94BD}"/>
                </c:ext>
              </c:extLst>
            </c:dLbl>
            <c:dLbl>
              <c:idx val="2947"/>
              <c:tx>
                <c:rich>
                  <a:bodyPr/>
                  <a:lstStyle/>
                  <a:p>
                    <a:fld id="{B5485152-77CB-4318-92A9-9A8A5CB3C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9-4AD7-4CF1-A9AE-C60E0A2F94BD}"/>
                </c:ext>
              </c:extLst>
            </c:dLbl>
            <c:dLbl>
              <c:idx val="2948"/>
              <c:tx>
                <c:rich>
                  <a:bodyPr/>
                  <a:lstStyle/>
                  <a:p>
                    <a:fld id="{13E4176A-6846-49B4-A2FC-91BAFE2C6F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A-4AD7-4CF1-A9AE-C60E0A2F94BD}"/>
                </c:ext>
              </c:extLst>
            </c:dLbl>
            <c:dLbl>
              <c:idx val="2949"/>
              <c:tx>
                <c:rich>
                  <a:bodyPr/>
                  <a:lstStyle/>
                  <a:p>
                    <a:fld id="{381A69D9-68AD-437C-9B85-E9533621E9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B-4AD7-4CF1-A9AE-C60E0A2F94BD}"/>
                </c:ext>
              </c:extLst>
            </c:dLbl>
            <c:dLbl>
              <c:idx val="2950"/>
              <c:tx>
                <c:rich>
                  <a:bodyPr/>
                  <a:lstStyle/>
                  <a:p>
                    <a:fld id="{B8F715AD-4628-4696-A09A-DECCF4847C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C-4AD7-4CF1-A9AE-C60E0A2F94BD}"/>
                </c:ext>
              </c:extLst>
            </c:dLbl>
            <c:dLbl>
              <c:idx val="2951"/>
              <c:tx>
                <c:rich>
                  <a:bodyPr/>
                  <a:lstStyle/>
                  <a:p>
                    <a:fld id="{9AD270EE-07B7-4169-90B1-DA92380F83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D-4AD7-4CF1-A9AE-C60E0A2F94BD}"/>
                </c:ext>
              </c:extLst>
            </c:dLbl>
            <c:dLbl>
              <c:idx val="2952"/>
              <c:tx>
                <c:rich>
                  <a:bodyPr/>
                  <a:lstStyle/>
                  <a:p>
                    <a:fld id="{58AEDF9F-5584-45A7-982A-4C80AB4AC3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E-4AD7-4CF1-A9AE-C60E0A2F94BD}"/>
                </c:ext>
              </c:extLst>
            </c:dLbl>
            <c:dLbl>
              <c:idx val="2953"/>
              <c:tx>
                <c:rich>
                  <a:bodyPr/>
                  <a:lstStyle/>
                  <a:p>
                    <a:fld id="{AC34120A-22D2-4B91-B77A-5BB320B6D2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F-4AD7-4CF1-A9AE-C60E0A2F94BD}"/>
                </c:ext>
              </c:extLst>
            </c:dLbl>
            <c:dLbl>
              <c:idx val="2954"/>
              <c:tx>
                <c:rich>
                  <a:bodyPr/>
                  <a:lstStyle/>
                  <a:p>
                    <a:fld id="{96B1D4A8-9406-45CD-85A2-FD1E444F7A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0-4AD7-4CF1-A9AE-C60E0A2F94BD}"/>
                </c:ext>
              </c:extLst>
            </c:dLbl>
            <c:dLbl>
              <c:idx val="2955"/>
              <c:tx>
                <c:rich>
                  <a:bodyPr/>
                  <a:lstStyle/>
                  <a:p>
                    <a:fld id="{7F7E3665-99FB-4F72-8FA3-C1F7B8F48A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1-4AD7-4CF1-A9AE-C60E0A2F94BD}"/>
                </c:ext>
              </c:extLst>
            </c:dLbl>
            <c:dLbl>
              <c:idx val="2956"/>
              <c:tx>
                <c:rich>
                  <a:bodyPr/>
                  <a:lstStyle/>
                  <a:p>
                    <a:fld id="{A1445EF0-603B-41A2-A179-B4CA6B5EAE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2-4AD7-4CF1-A9AE-C60E0A2F94BD}"/>
                </c:ext>
              </c:extLst>
            </c:dLbl>
            <c:dLbl>
              <c:idx val="2957"/>
              <c:tx>
                <c:rich>
                  <a:bodyPr/>
                  <a:lstStyle/>
                  <a:p>
                    <a:fld id="{E73C1838-90CD-4522-9103-EF0B086018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3-4AD7-4CF1-A9AE-C60E0A2F94BD}"/>
                </c:ext>
              </c:extLst>
            </c:dLbl>
            <c:dLbl>
              <c:idx val="2958"/>
              <c:tx>
                <c:rich>
                  <a:bodyPr/>
                  <a:lstStyle/>
                  <a:p>
                    <a:fld id="{0F2EA7D7-B23D-4ABB-A64F-0F43667260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4-4AD7-4CF1-A9AE-C60E0A2F94BD}"/>
                </c:ext>
              </c:extLst>
            </c:dLbl>
            <c:dLbl>
              <c:idx val="2959"/>
              <c:tx>
                <c:rich>
                  <a:bodyPr/>
                  <a:lstStyle/>
                  <a:p>
                    <a:fld id="{280C65BF-C7ED-41EC-A9A5-4EE7CBD3FC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5-4AD7-4CF1-A9AE-C60E0A2F94BD}"/>
                </c:ext>
              </c:extLst>
            </c:dLbl>
            <c:dLbl>
              <c:idx val="2960"/>
              <c:tx>
                <c:rich>
                  <a:bodyPr/>
                  <a:lstStyle/>
                  <a:p>
                    <a:fld id="{94F5F0B4-8242-426D-B163-0C92EB400B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6-4AD7-4CF1-A9AE-C60E0A2F94BD}"/>
                </c:ext>
              </c:extLst>
            </c:dLbl>
            <c:dLbl>
              <c:idx val="2961"/>
              <c:tx>
                <c:rich>
                  <a:bodyPr/>
                  <a:lstStyle/>
                  <a:p>
                    <a:fld id="{42D73BE3-C07B-43B3-A33C-308B947E15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7-4AD7-4CF1-A9AE-C60E0A2F94BD}"/>
                </c:ext>
              </c:extLst>
            </c:dLbl>
            <c:dLbl>
              <c:idx val="2962"/>
              <c:tx>
                <c:rich>
                  <a:bodyPr/>
                  <a:lstStyle/>
                  <a:p>
                    <a:fld id="{1D77F5A2-CD60-479A-81AB-BA47512A72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8-4AD7-4CF1-A9AE-C60E0A2F94BD}"/>
                </c:ext>
              </c:extLst>
            </c:dLbl>
            <c:dLbl>
              <c:idx val="2963"/>
              <c:tx>
                <c:rich>
                  <a:bodyPr/>
                  <a:lstStyle/>
                  <a:p>
                    <a:fld id="{D272123D-88E8-4E3E-ACCC-520DB7D19B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9-4AD7-4CF1-A9AE-C60E0A2F94BD}"/>
                </c:ext>
              </c:extLst>
            </c:dLbl>
            <c:dLbl>
              <c:idx val="2964"/>
              <c:tx>
                <c:rich>
                  <a:bodyPr/>
                  <a:lstStyle/>
                  <a:p>
                    <a:fld id="{DFBBFD1D-0273-424C-8044-BDCC8B0684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A-4AD7-4CF1-A9AE-C60E0A2F94BD}"/>
                </c:ext>
              </c:extLst>
            </c:dLbl>
            <c:dLbl>
              <c:idx val="2965"/>
              <c:tx>
                <c:rich>
                  <a:bodyPr/>
                  <a:lstStyle/>
                  <a:p>
                    <a:fld id="{EA15932D-028A-4DC4-A024-CAD3F0EC04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B-4AD7-4CF1-A9AE-C60E0A2F94BD}"/>
                </c:ext>
              </c:extLst>
            </c:dLbl>
            <c:dLbl>
              <c:idx val="2966"/>
              <c:tx>
                <c:rich>
                  <a:bodyPr/>
                  <a:lstStyle/>
                  <a:p>
                    <a:fld id="{7C24C359-C080-47B9-ACC2-69AACFA688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C-4AD7-4CF1-A9AE-C60E0A2F94BD}"/>
                </c:ext>
              </c:extLst>
            </c:dLbl>
            <c:dLbl>
              <c:idx val="2967"/>
              <c:tx>
                <c:rich>
                  <a:bodyPr/>
                  <a:lstStyle/>
                  <a:p>
                    <a:fld id="{27D20BDB-9B24-4A42-9C34-958D5535A6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D-4AD7-4CF1-A9AE-C60E0A2F94BD}"/>
                </c:ext>
              </c:extLst>
            </c:dLbl>
            <c:dLbl>
              <c:idx val="2968"/>
              <c:tx>
                <c:rich>
                  <a:bodyPr/>
                  <a:lstStyle/>
                  <a:p>
                    <a:fld id="{06B56ABE-75E5-434F-AFC0-FC5CBF64DF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E-4AD7-4CF1-A9AE-C60E0A2F94BD}"/>
                </c:ext>
              </c:extLst>
            </c:dLbl>
            <c:dLbl>
              <c:idx val="2969"/>
              <c:tx>
                <c:rich>
                  <a:bodyPr/>
                  <a:lstStyle/>
                  <a:p>
                    <a:fld id="{7FF118E9-B527-43D3-A32C-8FD749C7A3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F-4AD7-4CF1-A9AE-C60E0A2F94BD}"/>
                </c:ext>
              </c:extLst>
            </c:dLbl>
            <c:dLbl>
              <c:idx val="2970"/>
              <c:tx>
                <c:rich>
                  <a:bodyPr/>
                  <a:lstStyle/>
                  <a:p>
                    <a:fld id="{620E90B8-6B7B-4705-BB00-A466D8D5F9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0-4AD7-4CF1-A9AE-C60E0A2F94BD}"/>
                </c:ext>
              </c:extLst>
            </c:dLbl>
            <c:dLbl>
              <c:idx val="2971"/>
              <c:tx>
                <c:rich>
                  <a:bodyPr/>
                  <a:lstStyle/>
                  <a:p>
                    <a:fld id="{0B3CAE50-5E11-4FD9-A71C-0A56EA0763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1-4AD7-4CF1-A9AE-C60E0A2F94BD}"/>
                </c:ext>
              </c:extLst>
            </c:dLbl>
            <c:dLbl>
              <c:idx val="2972"/>
              <c:tx>
                <c:rich>
                  <a:bodyPr/>
                  <a:lstStyle/>
                  <a:p>
                    <a:fld id="{B220D6F6-AF5E-43DF-BF56-6436CF1346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2-4AD7-4CF1-A9AE-C60E0A2F94BD}"/>
                </c:ext>
              </c:extLst>
            </c:dLbl>
            <c:dLbl>
              <c:idx val="2973"/>
              <c:tx>
                <c:rich>
                  <a:bodyPr/>
                  <a:lstStyle/>
                  <a:p>
                    <a:fld id="{E272503E-94C3-4191-BFBE-221390C4FF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3-4AD7-4CF1-A9AE-C60E0A2F94BD}"/>
                </c:ext>
              </c:extLst>
            </c:dLbl>
            <c:dLbl>
              <c:idx val="2974"/>
              <c:tx>
                <c:rich>
                  <a:bodyPr/>
                  <a:lstStyle/>
                  <a:p>
                    <a:fld id="{8F33CC43-E686-419B-836F-6B2FEBDF3A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4-4AD7-4CF1-A9AE-C60E0A2F94BD}"/>
                </c:ext>
              </c:extLst>
            </c:dLbl>
            <c:dLbl>
              <c:idx val="2975"/>
              <c:tx>
                <c:rich>
                  <a:bodyPr/>
                  <a:lstStyle/>
                  <a:p>
                    <a:fld id="{3B639C0C-C8B9-43C5-A50B-D315B66798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5-4AD7-4CF1-A9AE-C60E0A2F94BD}"/>
                </c:ext>
              </c:extLst>
            </c:dLbl>
            <c:dLbl>
              <c:idx val="2976"/>
              <c:tx>
                <c:rich>
                  <a:bodyPr/>
                  <a:lstStyle/>
                  <a:p>
                    <a:fld id="{17DEE2C6-2CC9-43C6-B7F0-8885AC329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6-4AD7-4CF1-A9AE-C60E0A2F94BD}"/>
                </c:ext>
              </c:extLst>
            </c:dLbl>
            <c:dLbl>
              <c:idx val="2977"/>
              <c:tx>
                <c:rich>
                  <a:bodyPr/>
                  <a:lstStyle/>
                  <a:p>
                    <a:fld id="{6AA1F23D-93FF-44F9-914C-AB806736BA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7-4AD7-4CF1-A9AE-C60E0A2F94BD}"/>
                </c:ext>
              </c:extLst>
            </c:dLbl>
            <c:dLbl>
              <c:idx val="2978"/>
              <c:tx>
                <c:rich>
                  <a:bodyPr/>
                  <a:lstStyle/>
                  <a:p>
                    <a:fld id="{6FAC3185-126F-4FD3-838D-1211AA0F06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8-4AD7-4CF1-A9AE-C60E0A2F94BD}"/>
                </c:ext>
              </c:extLst>
            </c:dLbl>
            <c:dLbl>
              <c:idx val="2979"/>
              <c:tx>
                <c:rich>
                  <a:bodyPr/>
                  <a:lstStyle/>
                  <a:p>
                    <a:fld id="{0AE3078C-49C5-4B3E-B767-1EF8BCA4E4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9-4AD7-4CF1-A9AE-C60E0A2F94BD}"/>
                </c:ext>
              </c:extLst>
            </c:dLbl>
            <c:dLbl>
              <c:idx val="2980"/>
              <c:tx>
                <c:rich>
                  <a:bodyPr/>
                  <a:lstStyle/>
                  <a:p>
                    <a:fld id="{273EB39D-0A31-4C4F-A111-48E98D9148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A-4AD7-4CF1-A9AE-C60E0A2F94BD}"/>
                </c:ext>
              </c:extLst>
            </c:dLbl>
            <c:dLbl>
              <c:idx val="2981"/>
              <c:tx>
                <c:rich>
                  <a:bodyPr/>
                  <a:lstStyle/>
                  <a:p>
                    <a:fld id="{5526F61A-B38F-4D9C-9C48-E8E0F4A944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B-4AD7-4CF1-A9AE-C60E0A2F94BD}"/>
                </c:ext>
              </c:extLst>
            </c:dLbl>
            <c:dLbl>
              <c:idx val="2982"/>
              <c:tx>
                <c:rich>
                  <a:bodyPr/>
                  <a:lstStyle/>
                  <a:p>
                    <a:fld id="{0B7C6467-02B8-4F83-9D7E-B96DF32FDC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C-4AD7-4CF1-A9AE-C60E0A2F94BD}"/>
                </c:ext>
              </c:extLst>
            </c:dLbl>
            <c:dLbl>
              <c:idx val="2983"/>
              <c:tx>
                <c:rich>
                  <a:bodyPr/>
                  <a:lstStyle/>
                  <a:p>
                    <a:fld id="{8E1C0BE4-A91C-4272-BD7F-43161EF96C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D-4AD7-4CF1-A9AE-C60E0A2F94BD}"/>
                </c:ext>
              </c:extLst>
            </c:dLbl>
            <c:dLbl>
              <c:idx val="2984"/>
              <c:tx>
                <c:rich>
                  <a:bodyPr/>
                  <a:lstStyle/>
                  <a:p>
                    <a:fld id="{CC41833E-CFFB-4578-B32D-484250EA8F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E-4AD7-4CF1-A9AE-C60E0A2F94BD}"/>
                </c:ext>
              </c:extLst>
            </c:dLbl>
            <c:dLbl>
              <c:idx val="2985"/>
              <c:tx>
                <c:rich>
                  <a:bodyPr/>
                  <a:lstStyle/>
                  <a:p>
                    <a:fld id="{D1DF3F92-469D-48E7-94DA-50019E7FE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F-4AD7-4CF1-A9AE-C60E0A2F94BD}"/>
                </c:ext>
              </c:extLst>
            </c:dLbl>
            <c:dLbl>
              <c:idx val="2986"/>
              <c:tx>
                <c:rich>
                  <a:bodyPr/>
                  <a:lstStyle/>
                  <a:p>
                    <a:fld id="{A2596328-D063-4595-B928-47964B3D83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0-4AD7-4CF1-A9AE-C60E0A2F94BD}"/>
                </c:ext>
              </c:extLst>
            </c:dLbl>
            <c:dLbl>
              <c:idx val="2987"/>
              <c:tx>
                <c:rich>
                  <a:bodyPr/>
                  <a:lstStyle/>
                  <a:p>
                    <a:fld id="{10BFE5F1-F864-45AA-A3E0-9D50C9332B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1-4AD7-4CF1-A9AE-C60E0A2F94BD}"/>
                </c:ext>
              </c:extLst>
            </c:dLbl>
            <c:dLbl>
              <c:idx val="2988"/>
              <c:tx>
                <c:rich>
                  <a:bodyPr/>
                  <a:lstStyle/>
                  <a:p>
                    <a:fld id="{8E9A1291-3B5F-4FB6-A1A6-2F7923017D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2-4AD7-4CF1-A9AE-C60E0A2F94BD}"/>
                </c:ext>
              </c:extLst>
            </c:dLbl>
            <c:dLbl>
              <c:idx val="2989"/>
              <c:tx>
                <c:rich>
                  <a:bodyPr/>
                  <a:lstStyle/>
                  <a:p>
                    <a:fld id="{49076680-5D58-4F7C-909D-55D692352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3-4AD7-4CF1-A9AE-C60E0A2F94BD}"/>
                </c:ext>
              </c:extLst>
            </c:dLbl>
            <c:dLbl>
              <c:idx val="2990"/>
              <c:tx>
                <c:rich>
                  <a:bodyPr/>
                  <a:lstStyle/>
                  <a:p>
                    <a:fld id="{10C7FCF7-8E92-4017-B5A4-A1B5345C36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4-4AD7-4CF1-A9AE-C60E0A2F94BD}"/>
                </c:ext>
              </c:extLst>
            </c:dLbl>
            <c:dLbl>
              <c:idx val="2991"/>
              <c:tx>
                <c:rich>
                  <a:bodyPr/>
                  <a:lstStyle/>
                  <a:p>
                    <a:fld id="{8E2EF62A-E32F-4CD4-908C-B08315AF20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5-4AD7-4CF1-A9AE-C60E0A2F94BD}"/>
                </c:ext>
              </c:extLst>
            </c:dLbl>
            <c:dLbl>
              <c:idx val="2992"/>
              <c:tx>
                <c:rich>
                  <a:bodyPr/>
                  <a:lstStyle/>
                  <a:p>
                    <a:fld id="{DAB71BF1-4CCE-4A72-AB23-39B8254857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6-4AD7-4CF1-A9AE-C60E0A2F94BD}"/>
                </c:ext>
              </c:extLst>
            </c:dLbl>
            <c:dLbl>
              <c:idx val="2993"/>
              <c:tx>
                <c:rich>
                  <a:bodyPr/>
                  <a:lstStyle/>
                  <a:p>
                    <a:fld id="{CA48BFC7-0768-4A03-8057-7CD43DDEEE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7-4AD7-4CF1-A9AE-C60E0A2F94BD}"/>
                </c:ext>
              </c:extLst>
            </c:dLbl>
            <c:dLbl>
              <c:idx val="2994"/>
              <c:tx>
                <c:rich>
                  <a:bodyPr/>
                  <a:lstStyle/>
                  <a:p>
                    <a:fld id="{2D428E74-6342-470A-AADB-95C58E584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8-4AD7-4CF1-A9AE-C60E0A2F94BD}"/>
                </c:ext>
              </c:extLst>
            </c:dLbl>
            <c:dLbl>
              <c:idx val="2995"/>
              <c:tx>
                <c:rich>
                  <a:bodyPr/>
                  <a:lstStyle/>
                  <a:p>
                    <a:fld id="{F9809C73-7888-4D11-B0CD-AEEAADB6C8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9-4AD7-4CF1-A9AE-C60E0A2F94BD}"/>
                </c:ext>
              </c:extLst>
            </c:dLbl>
            <c:dLbl>
              <c:idx val="2996"/>
              <c:tx>
                <c:rich>
                  <a:bodyPr/>
                  <a:lstStyle/>
                  <a:p>
                    <a:fld id="{8FCCD94F-15A5-4DE9-8B71-D54DD2FBFF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A-4AD7-4CF1-A9AE-C60E0A2F94BD}"/>
                </c:ext>
              </c:extLst>
            </c:dLbl>
            <c:dLbl>
              <c:idx val="2997"/>
              <c:tx>
                <c:rich>
                  <a:bodyPr/>
                  <a:lstStyle/>
                  <a:p>
                    <a:fld id="{1AAE9F70-743F-4D4D-B3ED-B5BC0E0F15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B-4AD7-4CF1-A9AE-C60E0A2F94BD}"/>
                </c:ext>
              </c:extLst>
            </c:dLbl>
            <c:dLbl>
              <c:idx val="2998"/>
              <c:tx>
                <c:rich>
                  <a:bodyPr/>
                  <a:lstStyle/>
                  <a:p>
                    <a:fld id="{92AD52D8-730C-4405-B322-D0571B99A0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C-4AD7-4CF1-A9AE-C60E0A2F94BD}"/>
                </c:ext>
              </c:extLst>
            </c:dLbl>
            <c:dLbl>
              <c:idx val="2999"/>
              <c:tx>
                <c:rich>
                  <a:bodyPr/>
                  <a:lstStyle/>
                  <a:p>
                    <a:fld id="{F48C9210-06B7-4767-B8AE-012EC174C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D-4AD7-4CF1-A9AE-C60E0A2F94BD}"/>
                </c:ext>
              </c:extLst>
            </c:dLbl>
            <c:dLbl>
              <c:idx val="3000"/>
              <c:tx>
                <c:rich>
                  <a:bodyPr/>
                  <a:lstStyle/>
                  <a:p>
                    <a:fld id="{45900632-A244-43C2-82C8-7702EABD14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E-4AD7-4CF1-A9AE-C60E0A2F94BD}"/>
                </c:ext>
              </c:extLst>
            </c:dLbl>
            <c:dLbl>
              <c:idx val="3001"/>
              <c:tx>
                <c:rich>
                  <a:bodyPr/>
                  <a:lstStyle/>
                  <a:p>
                    <a:fld id="{DCDD9029-4052-48A4-A360-7400D8D500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F-4AD7-4CF1-A9AE-C60E0A2F94BD}"/>
                </c:ext>
              </c:extLst>
            </c:dLbl>
            <c:dLbl>
              <c:idx val="3002"/>
              <c:tx>
                <c:rich>
                  <a:bodyPr/>
                  <a:lstStyle/>
                  <a:p>
                    <a:fld id="{A2EC9CE2-7DBD-4C66-9BAF-090B8C6178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0-4AD7-4CF1-A9AE-C60E0A2F94BD}"/>
                </c:ext>
              </c:extLst>
            </c:dLbl>
            <c:dLbl>
              <c:idx val="3003"/>
              <c:tx>
                <c:rich>
                  <a:bodyPr/>
                  <a:lstStyle/>
                  <a:p>
                    <a:fld id="{DCDF0A35-58D3-48AF-A6DF-47121B178E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1-4AD7-4CF1-A9AE-C60E0A2F94BD}"/>
                </c:ext>
              </c:extLst>
            </c:dLbl>
            <c:dLbl>
              <c:idx val="3004"/>
              <c:tx>
                <c:rich>
                  <a:bodyPr/>
                  <a:lstStyle/>
                  <a:p>
                    <a:fld id="{CA1A5948-75C7-405D-BBB0-88FE82266F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2-4AD7-4CF1-A9AE-C60E0A2F94BD}"/>
                </c:ext>
              </c:extLst>
            </c:dLbl>
            <c:dLbl>
              <c:idx val="3005"/>
              <c:tx>
                <c:rich>
                  <a:bodyPr/>
                  <a:lstStyle/>
                  <a:p>
                    <a:fld id="{4EF2560A-019E-4938-BC8A-99F57AC332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3-4AD7-4CF1-A9AE-C60E0A2F94BD}"/>
                </c:ext>
              </c:extLst>
            </c:dLbl>
            <c:dLbl>
              <c:idx val="3006"/>
              <c:tx>
                <c:rich>
                  <a:bodyPr/>
                  <a:lstStyle/>
                  <a:p>
                    <a:fld id="{9D8994CD-1BFD-4E68-9901-4C613B1931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4-4AD7-4CF1-A9AE-C60E0A2F94BD}"/>
                </c:ext>
              </c:extLst>
            </c:dLbl>
            <c:dLbl>
              <c:idx val="3007"/>
              <c:tx>
                <c:rich>
                  <a:bodyPr/>
                  <a:lstStyle/>
                  <a:p>
                    <a:fld id="{592D6633-39D2-4E5B-8B70-CDF3517561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5-4AD7-4CF1-A9AE-C60E0A2F94BD}"/>
                </c:ext>
              </c:extLst>
            </c:dLbl>
            <c:dLbl>
              <c:idx val="3008"/>
              <c:tx>
                <c:rich>
                  <a:bodyPr/>
                  <a:lstStyle/>
                  <a:p>
                    <a:fld id="{36BC254A-BDAF-4B8F-A83F-E0AD0F2ACE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6-4AD7-4CF1-A9AE-C60E0A2F94BD}"/>
                </c:ext>
              </c:extLst>
            </c:dLbl>
            <c:dLbl>
              <c:idx val="3009"/>
              <c:tx>
                <c:rich>
                  <a:bodyPr/>
                  <a:lstStyle/>
                  <a:p>
                    <a:fld id="{92E918F1-1A5B-4B73-969E-B5D0864924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7-4AD7-4CF1-A9AE-C60E0A2F94BD}"/>
                </c:ext>
              </c:extLst>
            </c:dLbl>
            <c:dLbl>
              <c:idx val="3010"/>
              <c:tx>
                <c:rich>
                  <a:bodyPr/>
                  <a:lstStyle/>
                  <a:p>
                    <a:fld id="{651CFAD3-5A90-4FF9-A2C6-B49F5F59CC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8-4AD7-4CF1-A9AE-C60E0A2F94BD}"/>
                </c:ext>
              </c:extLst>
            </c:dLbl>
            <c:dLbl>
              <c:idx val="3011"/>
              <c:tx>
                <c:rich>
                  <a:bodyPr/>
                  <a:lstStyle/>
                  <a:p>
                    <a:fld id="{1219B806-E55C-4BF1-9A2A-7E11ED5AB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9-4AD7-4CF1-A9AE-C60E0A2F94BD}"/>
                </c:ext>
              </c:extLst>
            </c:dLbl>
            <c:dLbl>
              <c:idx val="3012"/>
              <c:tx>
                <c:rich>
                  <a:bodyPr/>
                  <a:lstStyle/>
                  <a:p>
                    <a:fld id="{B71243E4-178D-4C53-ABA9-CED1C482D5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A-4AD7-4CF1-A9AE-C60E0A2F94BD}"/>
                </c:ext>
              </c:extLst>
            </c:dLbl>
            <c:dLbl>
              <c:idx val="3013"/>
              <c:tx>
                <c:rich>
                  <a:bodyPr/>
                  <a:lstStyle/>
                  <a:p>
                    <a:fld id="{63D7F65E-9376-41D3-BDA9-ED40060F78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B-4AD7-4CF1-A9AE-C60E0A2F94BD}"/>
                </c:ext>
              </c:extLst>
            </c:dLbl>
            <c:dLbl>
              <c:idx val="3014"/>
              <c:tx>
                <c:rich>
                  <a:bodyPr/>
                  <a:lstStyle/>
                  <a:p>
                    <a:fld id="{6E025A3F-4F19-437B-8656-67ADDD4F44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C-4AD7-4CF1-A9AE-C60E0A2F94BD}"/>
                </c:ext>
              </c:extLst>
            </c:dLbl>
            <c:dLbl>
              <c:idx val="3015"/>
              <c:tx>
                <c:rich>
                  <a:bodyPr/>
                  <a:lstStyle/>
                  <a:p>
                    <a:fld id="{C97B4840-183E-4FF1-A0E2-25940145FC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D-4AD7-4CF1-A9AE-C60E0A2F94BD}"/>
                </c:ext>
              </c:extLst>
            </c:dLbl>
            <c:dLbl>
              <c:idx val="3016"/>
              <c:tx>
                <c:rich>
                  <a:bodyPr/>
                  <a:lstStyle/>
                  <a:p>
                    <a:fld id="{06E6F190-A5FC-4CF5-848C-9B4E5BD9CE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E-4AD7-4CF1-A9AE-C60E0A2F94BD}"/>
                </c:ext>
              </c:extLst>
            </c:dLbl>
            <c:dLbl>
              <c:idx val="3017"/>
              <c:tx>
                <c:rich>
                  <a:bodyPr/>
                  <a:lstStyle/>
                  <a:p>
                    <a:fld id="{0FBA46EE-F83D-41A2-92E7-C64FF52A96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F-4AD7-4CF1-A9AE-C60E0A2F94BD}"/>
                </c:ext>
              </c:extLst>
            </c:dLbl>
            <c:dLbl>
              <c:idx val="3018"/>
              <c:tx>
                <c:rich>
                  <a:bodyPr/>
                  <a:lstStyle/>
                  <a:p>
                    <a:fld id="{62D639E6-DB0D-404B-81FC-43A1994CEB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0-4AD7-4CF1-A9AE-C60E0A2F94BD}"/>
                </c:ext>
              </c:extLst>
            </c:dLbl>
            <c:dLbl>
              <c:idx val="3019"/>
              <c:tx>
                <c:rich>
                  <a:bodyPr/>
                  <a:lstStyle/>
                  <a:p>
                    <a:fld id="{94065B2D-7C64-440C-877A-D300E26C24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1-4AD7-4CF1-A9AE-C60E0A2F94BD}"/>
                </c:ext>
              </c:extLst>
            </c:dLbl>
            <c:dLbl>
              <c:idx val="3020"/>
              <c:tx>
                <c:rich>
                  <a:bodyPr/>
                  <a:lstStyle/>
                  <a:p>
                    <a:fld id="{1DE1BD45-A382-4A35-B376-CE3E5AC5C9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2-4AD7-4CF1-A9AE-C60E0A2F94BD}"/>
                </c:ext>
              </c:extLst>
            </c:dLbl>
            <c:dLbl>
              <c:idx val="3021"/>
              <c:tx>
                <c:rich>
                  <a:bodyPr/>
                  <a:lstStyle/>
                  <a:p>
                    <a:fld id="{BD9F5050-8B8F-40A1-9F2C-40AE4B13FE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3-4AD7-4CF1-A9AE-C60E0A2F94BD}"/>
                </c:ext>
              </c:extLst>
            </c:dLbl>
            <c:dLbl>
              <c:idx val="3022"/>
              <c:tx>
                <c:rich>
                  <a:bodyPr/>
                  <a:lstStyle/>
                  <a:p>
                    <a:fld id="{FA26D384-81D6-4B15-A0C9-9082C9133A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4-4AD7-4CF1-A9AE-C60E0A2F94BD}"/>
                </c:ext>
              </c:extLst>
            </c:dLbl>
            <c:dLbl>
              <c:idx val="3023"/>
              <c:tx>
                <c:rich>
                  <a:bodyPr/>
                  <a:lstStyle/>
                  <a:p>
                    <a:fld id="{D49AFAD5-41EE-4C41-8F07-505FA6AD59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5-4AD7-4CF1-A9AE-C60E0A2F94BD}"/>
                </c:ext>
              </c:extLst>
            </c:dLbl>
            <c:dLbl>
              <c:idx val="3024"/>
              <c:tx>
                <c:rich>
                  <a:bodyPr/>
                  <a:lstStyle/>
                  <a:p>
                    <a:fld id="{3F75F1A8-3114-41F2-8E45-FF8E6E4C13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6-4AD7-4CF1-A9AE-C60E0A2F94BD}"/>
                </c:ext>
              </c:extLst>
            </c:dLbl>
            <c:dLbl>
              <c:idx val="3025"/>
              <c:tx>
                <c:rich>
                  <a:bodyPr/>
                  <a:lstStyle/>
                  <a:p>
                    <a:fld id="{F0708F73-F698-456F-B0BD-988FA696E5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7-4AD7-4CF1-A9AE-C60E0A2F94BD}"/>
                </c:ext>
              </c:extLst>
            </c:dLbl>
            <c:dLbl>
              <c:idx val="3026"/>
              <c:tx>
                <c:rich>
                  <a:bodyPr/>
                  <a:lstStyle/>
                  <a:p>
                    <a:fld id="{F9E242EE-E78F-4B84-A66C-B509D6E69E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8-4AD7-4CF1-A9AE-C60E0A2F94BD}"/>
                </c:ext>
              </c:extLst>
            </c:dLbl>
            <c:dLbl>
              <c:idx val="3027"/>
              <c:tx>
                <c:rich>
                  <a:bodyPr/>
                  <a:lstStyle/>
                  <a:p>
                    <a:fld id="{2DE380D0-D82E-4175-8DA9-CAB8368ABC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9-4AD7-4CF1-A9AE-C60E0A2F94BD}"/>
                </c:ext>
              </c:extLst>
            </c:dLbl>
            <c:dLbl>
              <c:idx val="3028"/>
              <c:tx>
                <c:rich>
                  <a:bodyPr/>
                  <a:lstStyle/>
                  <a:p>
                    <a:fld id="{5E54E992-566A-4ADD-A42F-331F36E747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A-4AD7-4CF1-A9AE-C60E0A2F94BD}"/>
                </c:ext>
              </c:extLst>
            </c:dLbl>
            <c:dLbl>
              <c:idx val="3029"/>
              <c:tx>
                <c:rich>
                  <a:bodyPr/>
                  <a:lstStyle/>
                  <a:p>
                    <a:fld id="{671343B6-283B-4E0F-A51E-4CC530205D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B-4AD7-4CF1-A9AE-C60E0A2F94BD}"/>
                </c:ext>
              </c:extLst>
            </c:dLbl>
            <c:dLbl>
              <c:idx val="3030"/>
              <c:tx>
                <c:rich>
                  <a:bodyPr/>
                  <a:lstStyle/>
                  <a:p>
                    <a:fld id="{50F74552-AD20-4C3C-ACD7-483FFE0FFF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C-4AD7-4CF1-A9AE-C60E0A2F94BD}"/>
                </c:ext>
              </c:extLst>
            </c:dLbl>
            <c:dLbl>
              <c:idx val="3031"/>
              <c:tx>
                <c:rich>
                  <a:bodyPr/>
                  <a:lstStyle/>
                  <a:p>
                    <a:fld id="{47A02A13-8BFB-4BE4-84C0-8D5587AFD8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D-4AD7-4CF1-A9AE-C60E0A2F94BD}"/>
                </c:ext>
              </c:extLst>
            </c:dLbl>
            <c:dLbl>
              <c:idx val="3032"/>
              <c:tx>
                <c:rich>
                  <a:bodyPr/>
                  <a:lstStyle/>
                  <a:p>
                    <a:fld id="{A204F9BD-7C9B-4B4D-92AB-CD442332AF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E-4AD7-4CF1-A9AE-C60E0A2F94BD}"/>
                </c:ext>
              </c:extLst>
            </c:dLbl>
            <c:dLbl>
              <c:idx val="3033"/>
              <c:tx>
                <c:rich>
                  <a:bodyPr/>
                  <a:lstStyle/>
                  <a:p>
                    <a:fld id="{AF166EB1-C4E2-4ED2-A67F-AD8BCD6A22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F-4AD7-4CF1-A9AE-C60E0A2F94BD}"/>
                </c:ext>
              </c:extLst>
            </c:dLbl>
            <c:dLbl>
              <c:idx val="3034"/>
              <c:tx>
                <c:rich>
                  <a:bodyPr/>
                  <a:lstStyle/>
                  <a:p>
                    <a:fld id="{298C9B04-968A-4DA4-83F0-AC1698D430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0-4AD7-4CF1-A9AE-C60E0A2F94BD}"/>
                </c:ext>
              </c:extLst>
            </c:dLbl>
            <c:dLbl>
              <c:idx val="3035"/>
              <c:tx>
                <c:rich>
                  <a:bodyPr/>
                  <a:lstStyle/>
                  <a:p>
                    <a:fld id="{1297775D-862F-4DD6-9EDC-84F496954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1-4AD7-4CF1-A9AE-C60E0A2F94BD}"/>
                </c:ext>
              </c:extLst>
            </c:dLbl>
            <c:dLbl>
              <c:idx val="3036"/>
              <c:tx>
                <c:rich>
                  <a:bodyPr/>
                  <a:lstStyle/>
                  <a:p>
                    <a:fld id="{93BC4395-37B8-4DD7-95B1-86AE874B50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2-4AD7-4CF1-A9AE-C60E0A2F94BD}"/>
                </c:ext>
              </c:extLst>
            </c:dLbl>
            <c:dLbl>
              <c:idx val="3037"/>
              <c:tx>
                <c:rich>
                  <a:bodyPr/>
                  <a:lstStyle/>
                  <a:p>
                    <a:fld id="{A33BCD79-4B0E-43C6-A2AA-2201ECE26F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3-4AD7-4CF1-A9AE-C60E0A2F94BD}"/>
                </c:ext>
              </c:extLst>
            </c:dLbl>
            <c:dLbl>
              <c:idx val="3038"/>
              <c:tx>
                <c:rich>
                  <a:bodyPr/>
                  <a:lstStyle/>
                  <a:p>
                    <a:fld id="{95B9314A-980D-4D5F-BBD0-649044C854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4-4AD7-4CF1-A9AE-C60E0A2F94BD}"/>
                </c:ext>
              </c:extLst>
            </c:dLbl>
            <c:dLbl>
              <c:idx val="3039"/>
              <c:tx>
                <c:rich>
                  <a:bodyPr/>
                  <a:lstStyle/>
                  <a:p>
                    <a:fld id="{CCB95DA3-E9E5-42B9-BC64-9068BBC4CE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5-4AD7-4CF1-A9AE-C60E0A2F94BD}"/>
                </c:ext>
              </c:extLst>
            </c:dLbl>
            <c:dLbl>
              <c:idx val="3040"/>
              <c:tx>
                <c:rich>
                  <a:bodyPr/>
                  <a:lstStyle/>
                  <a:p>
                    <a:fld id="{26234B02-1911-4569-86B6-2372B077FF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6-4AD7-4CF1-A9AE-C60E0A2F94BD}"/>
                </c:ext>
              </c:extLst>
            </c:dLbl>
            <c:dLbl>
              <c:idx val="3041"/>
              <c:tx>
                <c:rich>
                  <a:bodyPr/>
                  <a:lstStyle/>
                  <a:p>
                    <a:fld id="{3251A4F4-2123-4870-BA9A-09990DA4BE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7-4AD7-4CF1-A9AE-C60E0A2F94BD}"/>
                </c:ext>
              </c:extLst>
            </c:dLbl>
            <c:dLbl>
              <c:idx val="3042"/>
              <c:tx>
                <c:rich>
                  <a:bodyPr/>
                  <a:lstStyle/>
                  <a:p>
                    <a:fld id="{666D6359-3C2B-4CFA-8BD4-6E234015CE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8-4AD7-4CF1-A9AE-C60E0A2F94BD}"/>
                </c:ext>
              </c:extLst>
            </c:dLbl>
            <c:dLbl>
              <c:idx val="3043"/>
              <c:tx>
                <c:rich>
                  <a:bodyPr/>
                  <a:lstStyle/>
                  <a:p>
                    <a:fld id="{2905F6F4-D55D-4F1E-B94A-160ECDF5C4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9-4AD7-4CF1-A9AE-C60E0A2F94BD}"/>
                </c:ext>
              </c:extLst>
            </c:dLbl>
            <c:dLbl>
              <c:idx val="3044"/>
              <c:tx>
                <c:rich>
                  <a:bodyPr/>
                  <a:lstStyle/>
                  <a:p>
                    <a:fld id="{A2108DBC-02CF-422C-BB46-B86FF503BE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A-4AD7-4CF1-A9AE-C60E0A2F94BD}"/>
                </c:ext>
              </c:extLst>
            </c:dLbl>
            <c:dLbl>
              <c:idx val="3045"/>
              <c:tx>
                <c:rich>
                  <a:bodyPr/>
                  <a:lstStyle/>
                  <a:p>
                    <a:fld id="{4908FC48-3CBC-483A-83F2-62862FB018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B-4AD7-4CF1-A9AE-C60E0A2F94BD}"/>
                </c:ext>
              </c:extLst>
            </c:dLbl>
            <c:dLbl>
              <c:idx val="3046"/>
              <c:tx>
                <c:rich>
                  <a:bodyPr/>
                  <a:lstStyle/>
                  <a:p>
                    <a:fld id="{66BA4701-4BD1-4AD7-9007-B0F1B9114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C-4AD7-4CF1-A9AE-C60E0A2F94BD}"/>
                </c:ext>
              </c:extLst>
            </c:dLbl>
            <c:dLbl>
              <c:idx val="3047"/>
              <c:tx>
                <c:rich>
                  <a:bodyPr/>
                  <a:lstStyle/>
                  <a:p>
                    <a:fld id="{4BC05DD1-3106-4CEE-A5DB-9C1A12C585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D-4AD7-4CF1-A9AE-C60E0A2F94BD}"/>
                </c:ext>
              </c:extLst>
            </c:dLbl>
            <c:dLbl>
              <c:idx val="3048"/>
              <c:tx>
                <c:rich>
                  <a:bodyPr/>
                  <a:lstStyle/>
                  <a:p>
                    <a:fld id="{80281354-307E-4D02-BED5-0F982EDA11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E-4AD7-4CF1-A9AE-C60E0A2F94BD}"/>
                </c:ext>
              </c:extLst>
            </c:dLbl>
            <c:dLbl>
              <c:idx val="3049"/>
              <c:tx>
                <c:rich>
                  <a:bodyPr/>
                  <a:lstStyle/>
                  <a:p>
                    <a:fld id="{1F435C5F-366A-4C85-9840-004B84B666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F-4AD7-4CF1-A9AE-C60E0A2F94BD}"/>
                </c:ext>
              </c:extLst>
            </c:dLbl>
            <c:dLbl>
              <c:idx val="3050"/>
              <c:tx>
                <c:rich>
                  <a:bodyPr/>
                  <a:lstStyle/>
                  <a:p>
                    <a:fld id="{FF123F9C-CE82-4475-B054-6E6E95773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0-4AD7-4CF1-A9AE-C60E0A2F94BD}"/>
                </c:ext>
              </c:extLst>
            </c:dLbl>
            <c:dLbl>
              <c:idx val="3051"/>
              <c:tx>
                <c:rich>
                  <a:bodyPr/>
                  <a:lstStyle/>
                  <a:p>
                    <a:fld id="{7433938B-C353-45F3-A4E0-3D48254D9C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1-4AD7-4CF1-A9AE-C60E0A2F94BD}"/>
                </c:ext>
              </c:extLst>
            </c:dLbl>
            <c:dLbl>
              <c:idx val="3052"/>
              <c:tx>
                <c:rich>
                  <a:bodyPr/>
                  <a:lstStyle/>
                  <a:p>
                    <a:fld id="{59D7E5B3-67B5-4586-BE20-6ABD4587B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2-4AD7-4CF1-A9AE-C60E0A2F94BD}"/>
                </c:ext>
              </c:extLst>
            </c:dLbl>
            <c:dLbl>
              <c:idx val="3053"/>
              <c:tx>
                <c:rich>
                  <a:bodyPr/>
                  <a:lstStyle/>
                  <a:p>
                    <a:fld id="{F53163EB-2DC2-4D7A-9C6C-148C67112A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3-4AD7-4CF1-A9AE-C60E0A2F94BD}"/>
                </c:ext>
              </c:extLst>
            </c:dLbl>
            <c:dLbl>
              <c:idx val="3054"/>
              <c:tx>
                <c:rich>
                  <a:bodyPr/>
                  <a:lstStyle/>
                  <a:p>
                    <a:fld id="{D9F786D1-38DA-4244-AE24-C73FC4F15C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4-4AD7-4CF1-A9AE-C60E0A2F94BD}"/>
                </c:ext>
              </c:extLst>
            </c:dLbl>
            <c:dLbl>
              <c:idx val="3055"/>
              <c:tx>
                <c:rich>
                  <a:bodyPr/>
                  <a:lstStyle/>
                  <a:p>
                    <a:fld id="{2793A69B-51E2-4294-B56D-1B4C232ED3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5-4AD7-4CF1-A9AE-C60E0A2F94BD}"/>
                </c:ext>
              </c:extLst>
            </c:dLbl>
            <c:dLbl>
              <c:idx val="3056"/>
              <c:tx>
                <c:rich>
                  <a:bodyPr/>
                  <a:lstStyle/>
                  <a:p>
                    <a:fld id="{56909959-15DA-49BA-996E-EA60347D8D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6-4AD7-4CF1-A9AE-C60E0A2F94BD}"/>
                </c:ext>
              </c:extLst>
            </c:dLbl>
            <c:dLbl>
              <c:idx val="3057"/>
              <c:tx>
                <c:rich>
                  <a:bodyPr/>
                  <a:lstStyle/>
                  <a:p>
                    <a:fld id="{E4086CAD-2AB7-43A3-BF28-1FE18805B8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7-4AD7-4CF1-A9AE-C60E0A2F94BD}"/>
                </c:ext>
              </c:extLst>
            </c:dLbl>
            <c:dLbl>
              <c:idx val="3058"/>
              <c:tx>
                <c:rich>
                  <a:bodyPr/>
                  <a:lstStyle/>
                  <a:p>
                    <a:fld id="{B6F48D1E-F440-45A2-B439-277AA74DBC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8-4AD7-4CF1-A9AE-C60E0A2F94BD}"/>
                </c:ext>
              </c:extLst>
            </c:dLbl>
            <c:dLbl>
              <c:idx val="3059"/>
              <c:tx>
                <c:rich>
                  <a:bodyPr/>
                  <a:lstStyle/>
                  <a:p>
                    <a:fld id="{5359BE08-04D5-4C12-8897-79A4B6DF99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9-4AD7-4CF1-A9AE-C60E0A2F94BD}"/>
                </c:ext>
              </c:extLst>
            </c:dLbl>
            <c:dLbl>
              <c:idx val="3060"/>
              <c:tx>
                <c:rich>
                  <a:bodyPr/>
                  <a:lstStyle/>
                  <a:p>
                    <a:fld id="{561DEE09-ED8F-4B89-8740-A495ED69E5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A-4AD7-4CF1-A9AE-C60E0A2F94BD}"/>
                </c:ext>
              </c:extLst>
            </c:dLbl>
            <c:dLbl>
              <c:idx val="3061"/>
              <c:tx>
                <c:rich>
                  <a:bodyPr/>
                  <a:lstStyle/>
                  <a:p>
                    <a:fld id="{CCDB38FB-9C3E-4735-997B-DFEA5EAE54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B-4AD7-4CF1-A9AE-C60E0A2F94BD}"/>
                </c:ext>
              </c:extLst>
            </c:dLbl>
            <c:dLbl>
              <c:idx val="3062"/>
              <c:tx>
                <c:rich>
                  <a:bodyPr/>
                  <a:lstStyle/>
                  <a:p>
                    <a:fld id="{40AAE718-400D-472F-8A4C-0FC695F0E6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C-4AD7-4CF1-A9AE-C60E0A2F94BD}"/>
                </c:ext>
              </c:extLst>
            </c:dLbl>
            <c:dLbl>
              <c:idx val="3063"/>
              <c:tx>
                <c:rich>
                  <a:bodyPr/>
                  <a:lstStyle/>
                  <a:p>
                    <a:fld id="{2A10E97E-E7DC-4A4E-BB46-69FA521E07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D-4AD7-4CF1-A9AE-C60E0A2F94BD}"/>
                </c:ext>
              </c:extLst>
            </c:dLbl>
            <c:dLbl>
              <c:idx val="3064"/>
              <c:tx>
                <c:rich>
                  <a:bodyPr/>
                  <a:lstStyle/>
                  <a:p>
                    <a:fld id="{8B131090-2169-4D7D-9E1D-0117B0F908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E-4AD7-4CF1-A9AE-C60E0A2F94BD}"/>
                </c:ext>
              </c:extLst>
            </c:dLbl>
            <c:dLbl>
              <c:idx val="3065"/>
              <c:tx>
                <c:rich>
                  <a:bodyPr/>
                  <a:lstStyle/>
                  <a:p>
                    <a:fld id="{05EDBCB9-3FC8-4AE9-9EE3-B446277C1F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F-4AD7-4CF1-A9AE-C60E0A2F94BD}"/>
                </c:ext>
              </c:extLst>
            </c:dLbl>
            <c:dLbl>
              <c:idx val="3066"/>
              <c:tx>
                <c:rich>
                  <a:bodyPr/>
                  <a:lstStyle/>
                  <a:p>
                    <a:fld id="{885036D9-DA6C-490F-A7A2-634B97DFC3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0-4AD7-4CF1-A9AE-C60E0A2F94BD}"/>
                </c:ext>
              </c:extLst>
            </c:dLbl>
            <c:dLbl>
              <c:idx val="3067"/>
              <c:tx>
                <c:rich>
                  <a:bodyPr/>
                  <a:lstStyle/>
                  <a:p>
                    <a:fld id="{BBD5E3F0-8684-4AD0-89C1-871CAA88A6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1-4AD7-4CF1-A9AE-C60E0A2F94BD}"/>
                </c:ext>
              </c:extLst>
            </c:dLbl>
            <c:dLbl>
              <c:idx val="3068"/>
              <c:tx>
                <c:rich>
                  <a:bodyPr/>
                  <a:lstStyle/>
                  <a:p>
                    <a:fld id="{2404DEB6-21D7-45FC-B282-80A38156D4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2-4AD7-4CF1-A9AE-C60E0A2F94BD}"/>
                </c:ext>
              </c:extLst>
            </c:dLbl>
            <c:dLbl>
              <c:idx val="3069"/>
              <c:tx>
                <c:rich>
                  <a:bodyPr/>
                  <a:lstStyle/>
                  <a:p>
                    <a:fld id="{013D5BB0-5971-4176-AE3A-006609FC13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3-4AD7-4CF1-A9AE-C60E0A2F94BD}"/>
                </c:ext>
              </c:extLst>
            </c:dLbl>
            <c:dLbl>
              <c:idx val="3070"/>
              <c:tx>
                <c:rich>
                  <a:bodyPr/>
                  <a:lstStyle/>
                  <a:p>
                    <a:fld id="{5F2A6108-F6FB-4944-922E-5377CEACE9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4-4AD7-4CF1-A9AE-C60E0A2F94BD}"/>
                </c:ext>
              </c:extLst>
            </c:dLbl>
            <c:dLbl>
              <c:idx val="3071"/>
              <c:tx>
                <c:rich>
                  <a:bodyPr/>
                  <a:lstStyle/>
                  <a:p>
                    <a:fld id="{9FBE1557-035B-4AEB-8743-8EBA27CE95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5-4AD7-4CF1-A9AE-C60E0A2F94BD}"/>
                </c:ext>
              </c:extLst>
            </c:dLbl>
            <c:dLbl>
              <c:idx val="3072"/>
              <c:tx>
                <c:rich>
                  <a:bodyPr/>
                  <a:lstStyle/>
                  <a:p>
                    <a:fld id="{11123158-C874-4D46-BC8E-20F75F1B43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6-4AD7-4CF1-A9AE-C60E0A2F94BD}"/>
                </c:ext>
              </c:extLst>
            </c:dLbl>
            <c:dLbl>
              <c:idx val="3073"/>
              <c:tx>
                <c:rich>
                  <a:bodyPr/>
                  <a:lstStyle/>
                  <a:p>
                    <a:fld id="{4DE42986-FF88-4ADC-900D-2B554CCA52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7-4AD7-4CF1-A9AE-C60E0A2F94BD}"/>
                </c:ext>
              </c:extLst>
            </c:dLbl>
            <c:dLbl>
              <c:idx val="3074"/>
              <c:tx>
                <c:rich>
                  <a:bodyPr/>
                  <a:lstStyle/>
                  <a:p>
                    <a:fld id="{A63DD668-DF36-4592-AC9A-74F9B7BB18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8-4AD7-4CF1-A9AE-C60E0A2F94BD}"/>
                </c:ext>
              </c:extLst>
            </c:dLbl>
            <c:dLbl>
              <c:idx val="3075"/>
              <c:tx>
                <c:rich>
                  <a:bodyPr/>
                  <a:lstStyle/>
                  <a:p>
                    <a:fld id="{C0ACEA25-FA40-4E92-A7E4-460618CE3F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9-4AD7-4CF1-A9AE-C60E0A2F94BD}"/>
                </c:ext>
              </c:extLst>
            </c:dLbl>
            <c:dLbl>
              <c:idx val="3076"/>
              <c:tx>
                <c:rich>
                  <a:bodyPr/>
                  <a:lstStyle/>
                  <a:p>
                    <a:fld id="{8A05A928-50AF-4CE4-8037-485EA2DD24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A-4AD7-4CF1-A9AE-C60E0A2F94BD}"/>
                </c:ext>
              </c:extLst>
            </c:dLbl>
            <c:dLbl>
              <c:idx val="3077"/>
              <c:tx>
                <c:rich>
                  <a:bodyPr/>
                  <a:lstStyle/>
                  <a:p>
                    <a:fld id="{F14DA1F6-B115-4C9F-9904-6CFC023FD4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B-4AD7-4CF1-A9AE-C60E0A2F94BD}"/>
                </c:ext>
              </c:extLst>
            </c:dLbl>
            <c:dLbl>
              <c:idx val="3078"/>
              <c:tx>
                <c:rich>
                  <a:bodyPr/>
                  <a:lstStyle/>
                  <a:p>
                    <a:fld id="{D8A43A60-EC78-4BAF-B971-1DA0779323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C-4AD7-4CF1-A9AE-C60E0A2F94BD}"/>
                </c:ext>
              </c:extLst>
            </c:dLbl>
            <c:dLbl>
              <c:idx val="3079"/>
              <c:tx>
                <c:rich>
                  <a:bodyPr/>
                  <a:lstStyle/>
                  <a:p>
                    <a:fld id="{4B2638BC-7F6A-4A35-9D66-BCD96411B6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D-4AD7-4CF1-A9AE-C60E0A2F94BD}"/>
                </c:ext>
              </c:extLst>
            </c:dLbl>
            <c:dLbl>
              <c:idx val="3080"/>
              <c:tx>
                <c:rich>
                  <a:bodyPr/>
                  <a:lstStyle/>
                  <a:p>
                    <a:fld id="{14F9C8B1-B3DD-498D-9289-240DC47B1D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E-4AD7-4CF1-A9AE-C60E0A2F94BD}"/>
                </c:ext>
              </c:extLst>
            </c:dLbl>
            <c:dLbl>
              <c:idx val="3081"/>
              <c:tx>
                <c:rich>
                  <a:bodyPr/>
                  <a:lstStyle/>
                  <a:p>
                    <a:fld id="{96B3B04E-B645-4865-A922-918C4AE24F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F-4AD7-4CF1-A9AE-C60E0A2F94BD}"/>
                </c:ext>
              </c:extLst>
            </c:dLbl>
            <c:dLbl>
              <c:idx val="3082"/>
              <c:tx>
                <c:rich>
                  <a:bodyPr/>
                  <a:lstStyle/>
                  <a:p>
                    <a:fld id="{67E0AC77-5B20-4C40-8ED9-060ED0146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0-4AD7-4CF1-A9AE-C60E0A2F94BD}"/>
                </c:ext>
              </c:extLst>
            </c:dLbl>
            <c:dLbl>
              <c:idx val="3083"/>
              <c:tx>
                <c:rich>
                  <a:bodyPr/>
                  <a:lstStyle/>
                  <a:p>
                    <a:fld id="{3137B608-5936-4510-BB59-E1AAEF6C34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1-4AD7-4CF1-A9AE-C60E0A2F94BD}"/>
                </c:ext>
              </c:extLst>
            </c:dLbl>
            <c:dLbl>
              <c:idx val="3084"/>
              <c:tx>
                <c:rich>
                  <a:bodyPr/>
                  <a:lstStyle/>
                  <a:p>
                    <a:fld id="{D17D06C2-7198-4B79-98EF-4E59C8326E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2-4AD7-4CF1-A9AE-C60E0A2F94BD}"/>
                </c:ext>
              </c:extLst>
            </c:dLbl>
            <c:dLbl>
              <c:idx val="3085"/>
              <c:tx>
                <c:rich>
                  <a:bodyPr/>
                  <a:lstStyle/>
                  <a:p>
                    <a:fld id="{5DDB11C0-CB24-495A-905A-F300E3F569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3-4AD7-4CF1-A9AE-C60E0A2F94BD}"/>
                </c:ext>
              </c:extLst>
            </c:dLbl>
            <c:dLbl>
              <c:idx val="3086"/>
              <c:tx>
                <c:rich>
                  <a:bodyPr/>
                  <a:lstStyle/>
                  <a:p>
                    <a:fld id="{C9A5E7E6-4305-4544-9D1F-952855D960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4-4AD7-4CF1-A9AE-C60E0A2F94BD}"/>
                </c:ext>
              </c:extLst>
            </c:dLbl>
            <c:dLbl>
              <c:idx val="3087"/>
              <c:tx>
                <c:rich>
                  <a:bodyPr/>
                  <a:lstStyle/>
                  <a:p>
                    <a:fld id="{8B430C20-3B9B-4CFC-8842-3C9B75C5A7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5-4AD7-4CF1-A9AE-C60E0A2F94BD}"/>
                </c:ext>
              </c:extLst>
            </c:dLbl>
            <c:dLbl>
              <c:idx val="3088"/>
              <c:tx>
                <c:rich>
                  <a:bodyPr/>
                  <a:lstStyle/>
                  <a:p>
                    <a:fld id="{BE5DC94D-C5DA-4F5A-AFE7-595AE7C257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6-4AD7-4CF1-A9AE-C60E0A2F94BD}"/>
                </c:ext>
              </c:extLst>
            </c:dLbl>
            <c:dLbl>
              <c:idx val="3089"/>
              <c:tx>
                <c:rich>
                  <a:bodyPr/>
                  <a:lstStyle/>
                  <a:p>
                    <a:fld id="{A260A5D7-AA99-4B27-AAAA-C13DF1DAAE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7-4AD7-4CF1-A9AE-C60E0A2F94BD}"/>
                </c:ext>
              </c:extLst>
            </c:dLbl>
            <c:dLbl>
              <c:idx val="3090"/>
              <c:tx>
                <c:rich>
                  <a:bodyPr/>
                  <a:lstStyle/>
                  <a:p>
                    <a:fld id="{6726A27B-B700-48EB-99EE-4603C77513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8-4AD7-4CF1-A9AE-C60E0A2F94BD}"/>
                </c:ext>
              </c:extLst>
            </c:dLbl>
            <c:dLbl>
              <c:idx val="3091"/>
              <c:tx>
                <c:rich>
                  <a:bodyPr/>
                  <a:lstStyle/>
                  <a:p>
                    <a:fld id="{DCD2A38F-DD65-4852-B90A-8AF6B874BD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9-4AD7-4CF1-A9AE-C60E0A2F94BD}"/>
                </c:ext>
              </c:extLst>
            </c:dLbl>
            <c:dLbl>
              <c:idx val="3092"/>
              <c:tx>
                <c:rich>
                  <a:bodyPr/>
                  <a:lstStyle/>
                  <a:p>
                    <a:fld id="{9160276F-07B3-4D62-AB86-C6CFB5B29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A-4AD7-4CF1-A9AE-C60E0A2F94BD}"/>
                </c:ext>
              </c:extLst>
            </c:dLbl>
            <c:dLbl>
              <c:idx val="3093"/>
              <c:tx>
                <c:rich>
                  <a:bodyPr/>
                  <a:lstStyle/>
                  <a:p>
                    <a:fld id="{1E268B3A-F5EF-49AA-B1E1-6885FF3D3C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B-4AD7-4CF1-A9AE-C60E0A2F94BD}"/>
                </c:ext>
              </c:extLst>
            </c:dLbl>
            <c:dLbl>
              <c:idx val="3094"/>
              <c:tx>
                <c:rich>
                  <a:bodyPr/>
                  <a:lstStyle/>
                  <a:p>
                    <a:fld id="{9BFCF130-951A-4872-9343-F92E279248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C-4AD7-4CF1-A9AE-C60E0A2F94BD}"/>
                </c:ext>
              </c:extLst>
            </c:dLbl>
            <c:dLbl>
              <c:idx val="3095"/>
              <c:tx>
                <c:rich>
                  <a:bodyPr/>
                  <a:lstStyle/>
                  <a:p>
                    <a:fld id="{E214FD8D-8983-43B0-9F61-87F1E47680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D-4AD7-4CF1-A9AE-C60E0A2F94BD}"/>
                </c:ext>
              </c:extLst>
            </c:dLbl>
            <c:dLbl>
              <c:idx val="3096"/>
              <c:tx>
                <c:rich>
                  <a:bodyPr/>
                  <a:lstStyle/>
                  <a:p>
                    <a:fld id="{D6A66C26-6BC5-4E37-B6A9-1512A163DF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E-4AD7-4CF1-A9AE-C60E0A2F94BD}"/>
                </c:ext>
              </c:extLst>
            </c:dLbl>
            <c:dLbl>
              <c:idx val="3097"/>
              <c:tx>
                <c:rich>
                  <a:bodyPr/>
                  <a:lstStyle/>
                  <a:p>
                    <a:fld id="{27BB068E-5347-4C7B-807C-EEF2EA49FC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F-4AD7-4CF1-A9AE-C60E0A2F94BD}"/>
                </c:ext>
              </c:extLst>
            </c:dLbl>
            <c:dLbl>
              <c:idx val="3098"/>
              <c:tx>
                <c:rich>
                  <a:bodyPr/>
                  <a:lstStyle/>
                  <a:p>
                    <a:fld id="{95D4B83F-7527-411A-9EE6-D56C95396B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0-4AD7-4CF1-A9AE-C60E0A2F94BD}"/>
                </c:ext>
              </c:extLst>
            </c:dLbl>
            <c:dLbl>
              <c:idx val="3099"/>
              <c:tx>
                <c:rich>
                  <a:bodyPr/>
                  <a:lstStyle/>
                  <a:p>
                    <a:fld id="{03D1B639-6680-4A83-815D-08C274A845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1-4AD7-4CF1-A9AE-C60E0A2F94BD}"/>
                </c:ext>
              </c:extLst>
            </c:dLbl>
            <c:dLbl>
              <c:idx val="3100"/>
              <c:tx>
                <c:rich>
                  <a:bodyPr/>
                  <a:lstStyle/>
                  <a:p>
                    <a:fld id="{0696E08B-F58E-43C7-8F21-DF379AE382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2-4AD7-4CF1-A9AE-C60E0A2F94BD}"/>
                </c:ext>
              </c:extLst>
            </c:dLbl>
            <c:dLbl>
              <c:idx val="3101"/>
              <c:tx>
                <c:rich>
                  <a:bodyPr/>
                  <a:lstStyle/>
                  <a:p>
                    <a:fld id="{9C9A8547-BE55-4A68-AF58-BDA59D79DB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3-4AD7-4CF1-A9AE-C60E0A2F94BD}"/>
                </c:ext>
              </c:extLst>
            </c:dLbl>
            <c:dLbl>
              <c:idx val="3102"/>
              <c:tx>
                <c:rich>
                  <a:bodyPr/>
                  <a:lstStyle/>
                  <a:p>
                    <a:fld id="{BA08ECEC-C249-4352-B5D1-F5B334682E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4-4AD7-4CF1-A9AE-C60E0A2F94BD}"/>
                </c:ext>
              </c:extLst>
            </c:dLbl>
            <c:dLbl>
              <c:idx val="3103"/>
              <c:tx>
                <c:rich>
                  <a:bodyPr/>
                  <a:lstStyle/>
                  <a:p>
                    <a:fld id="{34FB368C-10FA-4DAB-B50A-9938A6EC8A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5-4AD7-4CF1-A9AE-C60E0A2F94BD}"/>
                </c:ext>
              </c:extLst>
            </c:dLbl>
            <c:dLbl>
              <c:idx val="3104"/>
              <c:tx>
                <c:rich>
                  <a:bodyPr/>
                  <a:lstStyle/>
                  <a:p>
                    <a:fld id="{7E415DFB-936C-47E9-88C3-C31BF90D9F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6-4AD7-4CF1-A9AE-C60E0A2F94BD}"/>
                </c:ext>
              </c:extLst>
            </c:dLbl>
            <c:dLbl>
              <c:idx val="3105"/>
              <c:tx>
                <c:rich>
                  <a:bodyPr/>
                  <a:lstStyle/>
                  <a:p>
                    <a:fld id="{A8FAAE37-755C-45D9-AD9A-A04219183E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7-4AD7-4CF1-A9AE-C60E0A2F94BD}"/>
                </c:ext>
              </c:extLst>
            </c:dLbl>
            <c:dLbl>
              <c:idx val="3106"/>
              <c:tx>
                <c:rich>
                  <a:bodyPr/>
                  <a:lstStyle/>
                  <a:p>
                    <a:fld id="{C0D02FA4-AE7B-4E75-B381-B7986867B5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8-4AD7-4CF1-A9AE-C60E0A2F94BD}"/>
                </c:ext>
              </c:extLst>
            </c:dLbl>
            <c:dLbl>
              <c:idx val="3107"/>
              <c:tx>
                <c:rich>
                  <a:bodyPr/>
                  <a:lstStyle/>
                  <a:p>
                    <a:fld id="{7FC2F7FD-0967-4147-B0D7-C66EDFEFED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9-4AD7-4CF1-A9AE-C60E0A2F94BD}"/>
                </c:ext>
              </c:extLst>
            </c:dLbl>
            <c:dLbl>
              <c:idx val="3108"/>
              <c:tx>
                <c:rich>
                  <a:bodyPr/>
                  <a:lstStyle/>
                  <a:p>
                    <a:fld id="{C902C97C-BA3A-4E23-978C-FEF84DC1D0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A-4AD7-4CF1-A9AE-C60E0A2F94BD}"/>
                </c:ext>
              </c:extLst>
            </c:dLbl>
            <c:dLbl>
              <c:idx val="3109"/>
              <c:tx>
                <c:rich>
                  <a:bodyPr/>
                  <a:lstStyle/>
                  <a:p>
                    <a:fld id="{088890E3-8698-4372-808E-FA4AEEFE0A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B-4AD7-4CF1-A9AE-C60E0A2F94BD}"/>
                </c:ext>
              </c:extLst>
            </c:dLbl>
            <c:dLbl>
              <c:idx val="3110"/>
              <c:tx>
                <c:rich>
                  <a:bodyPr/>
                  <a:lstStyle/>
                  <a:p>
                    <a:fld id="{63577EB7-548B-42B1-9920-F5BBEAB837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C-4AD7-4CF1-A9AE-C60E0A2F94BD}"/>
                </c:ext>
              </c:extLst>
            </c:dLbl>
            <c:dLbl>
              <c:idx val="3111"/>
              <c:tx>
                <c:rich>
                  <a:bodyPr/>
                  <a:lstStyle/>
                  <a:p>
                    <a:fld id="{DC7700DE-0C6F-417C-9530-EE4C60A12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D-4AD7-4CF1-A9AE-C60E0A2F94BD}"/>
                </c:ext>
              </c:extLst>
            </c:dLbl>
            <c:dLbl>
              <c:idx val="3112"/>
              <c:tx>
                <c:rich>
                  <a:bodyPr/>
                  <a:lstStyle/>
                  <a:p>
                    <a:fld id="{3457E5F3-611F-4ECF-8363-1575FFDB66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E-4AD7-4CF1-A9AE-C60E0A2F94BD}"/>
                </c:ext>
              </c:extLst>
            </c:dLbl>
            <c:dLbl>
              <c:idx val="3113"/>
              <c:tx>
                <c:rich>
                  <a:bodyPr/>
                  <a:lstStyle/>
                  <a:p>
                    <a:fld id="{F8255939-E0BC-41E2-8C61-7178383460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F-4AD7-4CF1-A9AE-C60E0A2F94BD}"/>
                </c:ext>
              </c:extLst>
            </c:dLbl>
            <c:dLbl>
              <c:idx val="3114"/>
              <c:tx>
                <c:rich>
                  <a:bodyPr/>
                  <a:lstStyle/>
                  <a:p>
                    <a:fld id="{BB4A6B1D-5A44-4C66-9571-6D205DF69F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0-4AD7-4CF1-A9AE-C60E0A2F94BD}"/>
                </c:ext>
              </c:extLst>
            </c:dLbl>
            <c:dLbl>
              <c:idx val="3115"/>
              <c:tx>
                <c:rich>
                  <a:bodyPr/>
                  <a:lstStyle/>
                  <a:p>
                    <a:fld id="{D01618F9-4918-476A-A7C4-F7F9AA7901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1-4AD7-4CF1-A9AE-C60E0A2F94BD}"/>
                </c:ext>
              </c:extLst>
            </c:dLbl>
            <c:dLbl>
              <c:idx val="3116"/>
              <c:tx>
                <c:rich>
                  <a:bodyPr/>
                  <a:lstStyle/>
                  <a:p>
                    <a:fld id="{602D347D-509C-4B4C-B49F-2EF6D34677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2-4AD7-4CF1-A9AE-C60E0A2F94BD}"/>
                </c:ext>
              </c:extLst>
            </c:dLbl>
            <c:dLbl>
              <c:idx val="3117"/>
              <c:tx>
                <c:rich>
                  <a:bodyPr/>
                  <a:lstStyle/>
                  <a:p>
                    <a:fld id="{61883E29-A2AB-4243-8DC4-2C5FC5DE89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3-4AD7-4CF1-A9AE-C60E0A2F94BD}"/>
                </c:ext>
              </c:extLst>
            </c:dLbl>
            <c:dLbl>
              <c:idx val="3118"/>
              <c:tx>
                <c:rich>
                  <a:bodyPr/>
                  <a:lstStyle/>
                  <a:p>
                    <a:fld id="{248102C2-B27F-40FD-9182-6AAC77D505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4-4AD7-4CF1-A9AE-C60E0A2F94BD}"/>
                </c:ext>
              </c:extLst>
            </c:dLbl>
            <c:dLbl>
              <c:idx val="3119"/>
              <c:tx>
                <c:rich>
                  <a:bodyPr/>
                  <a:lstStyle/>
                  <a:p>
                    <a:fld id="{B5031966-35D3-4AB7-A2DD-D087D14D6B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5-4AD7-4CF1-A9AE-C60E0A2F94BD}"/>
                </c:ext>
              </c:extLst>
            </c:dLbl>
            <c:dLbl>
              <c:idx val="3120"/>
              <c:tx>
                <c:rich>
                  <a:bodyPr/>
                  <a:lstStyle/>
                  <a:p>
                    <a:fld id="{B35436BA-19BA-4A89-8731-6399C96399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6-4AD7-4CF1-A9AE-C60E0A2F94BD}"/>
                </c:ext>
              </c:extLst>
            </c:dLbl>
            <c:dLbl>
              <c:idx val="3121"/>
              <c:tx>
                <c:rich>
                  <a:bodyPr/>
                  <a:lstStyle/>
                  <a:p>
                    <a:fld id="{16271CDD-EFD3-45D9-BCE3-DE2CE3FB8D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7-4AD7-4CF1-A9AE-C60E0A2F94BD}"/>
                </c:ext>
              </c:extLst>
            </c:dLbl>
            <c:dLbl>
              <c:idx val="3122"/>
              <c:tx>
                <c:rich>
                  <a:bodyPr/>
                  <a:lstStyle/>
                  <a:p>
                    <a:fld id="{4272D5E2-C244-4648-93A0-48B473A2DD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8-4AD7-4CF1-A9AE-C60E0A2F94BD}"/>
                </c:ext>
              </c:extLst>
            </c:dLbl>
            <c:dLbl>
              <c:idx val="3123"/>
              <c:tx>
                <c:rich>
                  <a:bodyPr/>
                  <a:lstStyle/>
                  <a:p>
                    <a:fld id="{5306F15F-50B0-4E93-AD85-A7792CCA44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9-4AD7-4CF1-A9AE-C60E0A2F94BD}"/>
                </c:ext>
              </c:extLst>
            </c:dLbl>
            <c:dLbl>
              <c:idx val="3124"/>
              <c:tx>
                <c:rich>
                  <a:bodyPr/>
                  <a:lstStyle/>
                  <a:p>
                    <a:fld id="{319DBF09-C8F2-4679-B734-2591327CFC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A-4AD7-4CF1-A9AE-C60E0A2F94BD}"/>
                </c:ext>
              </c:extLst>
            </c:dLbl>
            <c:dLbl>
              <c:idx val="3125"/>
              <c:tx>
                <c:rich>
                  <a:bodyPr/>
                  <a:lstStyle/>
                  <a:p>
                    <a:fld id="{CFF99AC0-47C8-46B8-A285-D0830564C1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B-4AD7-4CF1-A9AE-C60E0A2F94BD}"/>
                </c:ext>
              </c:extLst>
            </c:dLbl>
            <c:dLbl>
              <c:idx val="3126"/>
              <c:tx>
                <c:rich>
                  <a:bodyPr/>
                  <a:lstStyle/>
                  <a:p>
                    <a:fld id="{3A2F87D5-3C87-499F-9869-526B28E436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C-4AD7-4CF1-A9AE-C60E0A2F94BD}"/>
                </c:ext>
              </c:extLst>
            </c:dLbl>
            <c:dLbl>
              <c:idx val="3127"/>
              <c:tx>
                <c:rich>
                  <a:bodyPr/>
                  <a:lstStyle/>
                  <a:p>
                    <a:fld id="{8CF10A57-A02D-490A-8928-1237B87442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D-4AD7-4CF1-A9AE-C60E0A2F94BD}"/>
                </c:ext>
              </c:extLst>
            </c:dLbl>
            <c:dLbl>
              <c:idx val="3128"/>
              <c:tx>
                <c:rich>
                  <a:bodyPr/>
                  <a:lstStyle/>
                  <a:p>
                    <a:fld id="{AAA78147-B1A7-4420-85A6-C5F0580FD8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E-4AD7-4CF1-A9AE-C60E0A2F94BD}"/>
                </c:ext>
              </c:extLst>
            </c:dLbl>
            <c:dLbl>
              <c:idx val="3129"/>
              <c:tx>
                <c:rich>
                  <a:bodyPr/>
                  <a:lstStyle/>
                  <a:p>
                    <a:fld id="{EDFD02D7-E906-4D14-8597-F3B11D8548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F-4AD7-4CF1-A9AE-C60E0A2F94BD}"/>
                </c:ext>
              </c:extLst>
            </c:dLbl>
            <c:dLbl>
              <c:idx val="3130"/>
              <c:tx>
                <c:rich>
                  <a:bodyPr/>
                  <a:lstStyle/>
                  <a:p>
                    <a:fld id="{F0FF78F7-0895-4AA7-8BF6-978E5E451B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0-4AD7-4CF1-A9AE-C60E0A2F94BD}"/>
                </c:ext>
              </c:extLst>
            </c:dLbl>
            <c:dLbl>
              <c:idx val="3131"/>
              <c:tx>
                <c:rich>
                  <a:bodyPr/>
                  <a:lstStyle/>
                  <a:p>
                    <a:fld id="{8529D546-6BAA-4867-BFC4-9205A5FB69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1-4AD7-4CF1-A9AE-C60E0A2F94BD}"/>
                </c:ext>
              </c:extLst>
            </c:dLbl>
            <c:dLbl>
              <c:idx val="3132"/>
              <c:tx>
                <c:rich>
                  <a:bodyPr/>
                  <a:lstStyle/>
                  <a:p>
                    <a:fld id="{DE0C2D48-7869-4AB0-B366-5AF9AF7506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2-4AD7-4CF1-A9AE-C60E0A2F94BD}"/>
                </c:ext>
              </c:extLst>
            </c:dLbl>
            <c:dLbl>
              <c:idx val="3133"/>
              <c:tx>
                <c:rich>
                  <a:bodyPr/>
                  <a:lstStyle/>
                  <a:p>
                    <a:fld id="{6A0B9AEF-2248-4B98-A52D-F41D355F33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3-4AD7-4CF1-A9AE-C60E0A2F94BD}"/>
                </c:ext>
              </c:extLst>
            </c:dLbl>
            <c:dLbl>
              <c:idx val="3134"/>
              <c:tx>
                <c:rich>
                  <a:bodyPr/>
                  <a:lstStyle/>
                  <a:p>
                    <a:fld id="{E3FA9522-98D8-413D-9189-57A0B53CF5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4-4AD7-4CF1-A9AE-C60E0A2F94BD}"/>
                </c:ext>
              </c:extLst>
            </c:dLbl>
            <c:dLbl>
              <c:idx val="3135"/>
              <c:tx>
                <c:rich>
                  <a:bodyPr/>
                  <a:lstStyle/>
                  <a:p>
                    <a:fld id="{C3513BF2-F56B-44B1-97DF-03FF6C4319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5-4AD7-4CF1-A9AE-C60E0A2F94BD}"/>
                </c:ext>
              </c:extLst>
            </c:dLbl>
            <c:dLbl>
              <c:idx val="3136"/>
              <c:tx>
                <c:rich>
                  <a:bodyPr/>
                  <a:lstStyle/>
                  <a:p>
                    <a:fld id="{0D75863E-B4E4-4AE7-94C5-4A1FC37A4E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6-4AD7-4CF1-A9AE-C60E0A2F94BD}"/>
                </c:ext>
              </c:extLst>
            </c:dLbl>
            <c:dLbl>
              <c:idx val="3137"/>
              <c:tx>
                <c:rich>
                  <a:bodyPr/>
                  <a:lstStyle/>
                  <a:p>
                    <a:fld id="{C9EF8B3E-F264-49F1-8D46-18E6384725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7-4AD7-4CF1-A9AE-C60E0A2F94BD}"/>
                </c:ext>
              </c:extLst>
            </c:dLbl>
            <c:dLbl>
              <c:idx val="3138"/>
              <c:tx>
                <c:rich>
                  <a:bodyPr/>
                  <a:lstStyle/>
                  <a:p>
                    <a:fld id="{F1C5540D-B6E9-4AF9-B56F-658D1B0538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8-4AD7-4CF1-A9AE-C60E0A2F94BD}"/>
                </c:ext>
              </c:extLst>
            </c:dLbl>
            <c:dLbl>
              <c:idx val="3139"/>
              <c:tx>
                <c:rich>
                  <a:bodyPr/>
                  <a:lstStyle/>
                  <a:p>
                    <a:fld id="{4C5462FA-CAD0-4ACB-9252-68CA77BDE3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9-4AD7-4CF1-A9AE-C60E0A2F94BD}"/>
                </c:ext>
              </c:extLst>
            </c:dLbl>
            <c:dLbl>
              <c:idx val="3140"/>
              <c:tx>
                <c:rich>
                  <a:bodyPr/>
                  <a:lstStyle/>
                  <a:p>
                    <a:fld id="{E7FB2F89-CD9C-4E5A-A299-725923C077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A-4AD7-4CF1-A9AE-C60E0A2F94BD}"/>
                </c:ext>
              </c:extLst>
            </c:dLbl>
            <c:dLbl>
              <c:idx val="3141"/>
              <c:tx>
                <c:rich>
                  <a:bodyPr/>
                  <a:lstStyle/>
                  <a:p>
                    <a:fld id="{2FCAC803-A399-4238-94E4-AF4C24885D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B-4AD7-4CF1-A9AE-C60E0A2F94BD}"/>
                </c:ext>
              </c:extLst>
            </c:dLbl>
            <c:dLbl>
              <c:idx val="3142"/>
              <c:tx>
                <c:rich>
                  <a:bodyPr/>
                  <a:lstStyle/>
                  <a:p>
                    <a:fld id="{A98C6466-47C8-4FD9-BDCB-165628174F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C-4AD7-4CF1-A9AE-C60E0A2F94BD}"/>
                </c:ext>
              </c:extLst>
            </c:dLbl>
            <c:dLbl>
              <c:idx val="3143"/>
              <c:tx>
                <c:rich>
                  <a:bodyPr/>
                  <a:lstStyle/>
                  <a:p>
                    <a:fld id="{96059354-C4B2-4AF5-8099-F9668ED616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D-4AD7-4CF1-A9AE-C60E0A2F94BD}"/>
                </c:ext>
              </c:extLst>
            </c:dLbl>
            <c:dLbl>
              <c:idx val="3144"/>
              <c:tx>
                <c:rich>
                  <a:bodyPr/>
                  <a:lstStyle/>
                  <a:p>
                    <a:fld id="{14603B38-A16C-4E9D-8E2A-4D311B062D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E-4AD7-4CF1-A9AE-C60E0A2F94BD}"/>
                </c:ext>
              </c:extLst>
            </c:dLbl>
            <c:dLbl>
              <c:idx val="3145"/>
              <c:tx>
                <c:rich>
                  <a:bodyPr/>
                  <a:lstStyle/>
                  <a:p>
                    <a:fld id="{0D3F865D-C8C4-4933-A100-B84F4D03CB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F-4AD7-4CF1-A9AE-C60E0A2F94BD}"/>
                </c:ext>
              </c:extLst>
            </c:dLbl>
            <c:dLbl>
              <c:idx val="3146"/>
              <c:tx>
                <c:rich>
                  <a:bodyPr/>
                  <a:lstStyle/>
                  <a:p>
                    <a:fld id="{304D8D18-57FB-44E4-9C2A-89653ADA2A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0-4AD7-4CF1-A9AE-C60E0A2F94BD}"/>
                </c:ext>
              </c:extLst>
            </c:dLbl>
            <c:dLbl>
              <c:idx val="3147"/>
              <c:tx>
                <c:rich>
                  <a:bodyPr/>
                  <a:lstStyle/>
                  <a:p>
                    <a:fld id="{AE3478DC-0467-44B2-A08F-0EF931DCBF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1-4AD7-4CF1-A9AE-C60E0A2F94BD}"/>
                </c:ext>
              </c:extLst>
            </c:dLbl>
            <c:dLbl>
              <c:idx val="3148"/>
              <c:tx>
                <c:rich>
                  <a:bodyPr/>
                  <a:lstStyle/>
                  <a:p>
                    <a:fld id="{39E1B57B-512E-46FF-8F80-9540D8365B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2-4AD7-4CF1-A9AE-C60E0A2F94BD}"/>
                </c:ext>
              </c:extLst>
            </c:dLbl>
            <c:dLbl>
              <c:idx val="3149"/>
              <c:tx>
                <c:rich>
                  <a:bodyPr/>
                  <a:lstStyle/>
                  <a:p>
                    <a:fld id="{A9CDF3FF-6E61-4F31-9184-685C393CD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3-4AD7-4CF1-A9AE-C60E0A2F94BD}"/>
                </c:ext>
              </c:extLst>
            </c:dLbl>
            <c:dLbl>
              <c:idx val="3150"/>
              <c:tx>
                <c:rich>
                  <a:bodyPr/>
                  <a:lstStyle/>
                  <a:p>
                    <a:fld id="{D09CF9B3-7C7F-48B3-8FCD-A77BB29A24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4-4AD7-4CF1-A9AE-C60E0A2F94BD}"/>
                </c:ext>
              </c:extLst>
            </c:dLbl>
            <c:dLbl>
              <c:idx val="3151"/>
              <c:tx>
                <c:rich>
                  <a:bodyPr/>
                  <a:lstStyle/>
                  <a:p>
                    <a:fld id="{FDFFF9A0-1B39-457D-8498-4AFCA671E3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5-4AD7-4CF1-A9AE-C60E0A2F94BD}"/>
                </c:ext>
              </c:extLst>
            </c:dLbl>
            <c:dLbl>
              <c:idx val="3152"/>
              <c:tx>
                <c:rich>
                  <a:bodyPr/>
                  <a:lstStyle/>
                  <a:p>
                    <a:fld id="{961C06C3-150C-4368-8B47-2AD1A39ED5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6-4AD7-4CF1-A9AE-C60E0A2F94BD}"/>
                </c:ext>
              </c:extLst>
            </c:dLbl>
            <c:dLbl>
              <c:idx val="3153"/>
              <c:tx>
                <c:rich>
                  <a:bodyPr/>
                  <a:lstStyle/>
                  <a:p>
                    <a:fld id="{923BBA6F-B330-438A-8375-D6F427DF7D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7-4AD7-4CF1-A9AE-C60E0A2F94BD}"/>
                </c:ext>
              </c:extLst>
            </c:dLbl>
            <c:dLbl>
              <c:idx val="3154"/>
              <c:tx>
                <c:rich>
                  <a:bodyPr/>
                  <a:lstStyle/>
                  <a:p>
                    <a:fld id="{602C6764-4FC4-4572-BC7B-A8BBA235BA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8-4AD7-4CF1-A9AE-C60E0A2F94BD}"/>
                </c:ext>
              </c:extLst>
            </c:dLbl>
            <c:dLbl>
              <c:idx val="3155"/>
              <c:tx>
                <c:rich>
                  <a:bodyPr/>
                  <a:lstStyle/>
                  <a:p>
                    <a:fld id="{4906ADFD-671F-4F17-B203-36750F22FE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9-4AD7-4CF1-A9AE-C60E0A2F94BD}"/>
                </c:ext>
              </c:extLst>
            </c:dLbl>
            <c:dLbl>
              <c:idx val="3156"/>
              <c:tx>
                <c:rich>
                  <a:bodyPr/>
                  <a:lstStyle/>
                  <a:p>
                    <a:fld id="{FA60EB37-62AE-44B6-92EB-E4591088AF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A-4AD7-4CF1-A9AE-C60E0A2F94BD}"/>
                </c:ext>
              </c:extLst>
            </c:dLbl>
            <c:dLbl>
              <c:idx val="3157"/>
              <c:tx>
                <c:rich>
                  <a:bodyPr/>
                  <a:lstStyle/>
                  <a:p>
                    <a:fld id="{CA119E10-884A-4786-91F6-BD5BD83456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B-4AD7-4CF1-A9AE-C60E0A2F94BD}"/>
                </c:ext>
              </c:extLst>
            </c:dLbl>
            <c:dLbl>
              <c:idx val="3158"/>
              <c:tx>
                <c:rich>
                  <a:bodyPr/>
                  <a:lstStyle/>
                  <a:p>
                    <a:fld id="{A9B6418B-ACF7-42AA-95D1-F6FB91BE48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C-4AD7-4CF1-A9AE-C60E0A2F94BD}"/>
                </c:ext>
              </c:extLst>
            </c:dLbl>
            <c:dLbl>
              <c:idx val="3159"/>
              <c:tx>
                <c:rich>
                  <a:bodyPr/>
                  <a:lstStyle/>
                  <a:p>
                    <a:fld id="{7D680080-2639-4E3C-A034-1624BA3116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D-4AD7-4CF1-A9AE-C60E0A2F94BD}"/>
                </c:ext>
              </c:extLst>
            </c:dLbl>
            <c:dLbl>
              <c:idx val="3160"/>
              <c:tx>
                <c:rich>
                  <a:bodyPr/>
                  <a:lstStyle/>
                  <a:p>
                    <a:fld id="{4A062A9C-E600-4427-88F2-33BCF803AC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E-4AD7-4CF1-A9AE-C60E0A2F94BD}"/>
                </c:ext>
              </c:extLst>
            </c:dLbl>
            <c:dLbl>
              <c:idx val="3161"/>
              <c:tx>
                <c:rich>
                  <a:bodyPr/>
                  <a:lstStyle/>
                  <a:p>
                    <a:fld id="{E8FDA522-8D80-4369-A676-F79FC39869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F-4AD7-4CF1-A9AE-C60E0A2F94BD}"/>
                </c:ext>
              </c:extLst>
            </c:dLbl>
            <c:dLbl>
              <c:idx val="3162"/>
              <c:tx>
                <c:rich>
                  <a:bodyPr/>
                  <a:lstStyle/>
                  <a:p>
                    <a:fld id="{0C65974B-043D-4C5A-81A9-75A7807485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0-4AD7-4CF1-A9AE-C60E0A2F94BD}"/>
                </c:ext>
              </c:extLst>
            </c:dLbl>
            <c:dLbl>
              <c:idx val="3163"/>
              <c:tx>
                <c:rich>
                  <a:bodyPr/>
                  <a:lstStyle/>
                  <a:p>
                    <a:fld id="{4406FC99-196D-4B30-A632-A563C288F6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1-4AD7-4CF1-A9AE-C60E0A2F94BD}"/>
                </c:ext>
              </c:extLst>
            </c:dLbl>
            <c:dLbl>
              <c:idx val="3164"/>
              <c:tx>
                <c:rich>
                  <a:bodyPr/>
                  <a:lstStyle/>
                  <a:p>
                    <a:fld id="{76C91D19-ECFE-40BC-A5B8-D5E29AD8BA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2-4AD7-4CF1-A9AE-C60E0A2F94BD}"/>
                </c:ext>
              </c:extLst>
            </c:dLbl>
            <c:dLbl>
              <c:idx val="3165"/>
              <c:tx>
                <c:rich>
                  <a:bodyPr/>
                  <a:lstStyle/>
                  <a:p>
                    <a:fld id="{BBAFA259-0CCC-4350-ADC5-B2AE62F43B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3-4AD7-4CF1-A9AE-C60E0A2F94BD}"/>
                </c:ext>
              </c:extLst>
            </c:dLbl>
            <c:dLbl>
              <c:idx val="3166"/>
              <c:tx>
                <c:rich>
                  <a:bodyPr/>
                  <a:lstStyle/>
                  <a:p>
                    <a:fld id="{7C4FEB4E-83BD-4DAD-87BB-4C5A5AF89A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4-4AD7-4CF1-A9AE-C60E0A2F94BD}"/>
                </c:ext>
              </c:extLst>
            </c:dLbl>
            <c:dLbl>
              <c:idx val="3167"/>
              <c:tx>
                <c:rich>
                  <a:bodyPr/>
                  <a:lstStyle/>
                  <a:p>
                    <a:fld id="{60624ABC-59C5-4E5E-8AF6-BE3D7D687A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5-4AD7-4CF1-A9AE-C60E0A2F94BD}"/>
                </c:ext>
              </c:extLst>
            </c:dLbl>
            <c:dLbl>
              <c:idx val="3168"/>
              <c:tx>
                <c:rich>
                  <a:bodyPr/>
                  <a:lstStyle/>
                  <a:p>
                    <a:fld id="{E70BE99C-C702-462C-88C2-1A4C4FB02E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6-4AD7-4CF1-A9AE-C60E0A2F94BD}"/>
                </c:ext>
              </c:extLst>
            </c:dLbl>
            <c:dLbl>
              <c:idx val="3169"/>
              <c:tx>
                <c:rich>
                  <a:bodyPr/>
                  <a:lstStyle/>
                  <a:p>
                    <a:fld id="{AC076976-A94D-4398-9600-84D929408F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7-4AD7-4CF1-A9AE-C60E0A2F94BD}"/>
                </c:ext>
              </c:extLst>
            </c:dLbl>
            <c:dLbl>
              <c:idx val="3170"/>
              <c:tx>
                <c:rich>
                  <a:bodyPr/>
                  <a:lstStyle/>
                  <a:p>
                    <a:fld id="{574C5569-8472-44FB-A1FE-E1ECFFCE18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8-4AD7-4CF1-A9AE-C60E0A2F94BD}"/>
                </c:ext>
              </c:extLst>
            </c:dLbl>
            <c:dLbl>
              <c:idx val="3171"/>
              <c:tx>
                <c:rich>
                  <a:bodyPr/>
                  <a:lstStyle/>
                  <a:p>
                    <a:fld id="{E6B52AC3-1795-4741-82F3-17E819ED1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9-4AD7-4CF1-A9AE-C60E0A2F94BD}"/>
                </c:ext>
              </c:extLst>
            </c:dLbl>
            <c:dLbl>
              <c:idx val="3172"/>
              <c:tx>
                <c:rich>
                  <a:bodyPr/>
                  <a:lstStyle/>
                  <a:p>
                    <a:fld id="{CF96E1FA-6C66-4C26-B130-2BA98DD8F2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A-4AD7-4CF1-A9AE-C60E0A2F94BD}"/>
                </c:ext>
              </c:extLst>
            </c:dLbl>
            <c:dLbl>
              <c:idx val="3173"/>
              <c:tx>
                <c:rich>
                  <a:bodyPr/>
                  <a:lstStyle/>
                  <a:p>
                    <a:fld id="{4B3CB532-A3E1-4C77-889A-68AAAADA84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B-4AD7-4CF1-A9AE-C60E0A2F94BD}"/>
                </c:ext>
              </c:extLst>
            </c:dLbl>
            <c:dLbl>
              <c:idx val="3174"/>
              <c:tx>
                <c:rich>
                  <a:bodyPr/>
                  <a:lstStyle/>
                  <a:p>
                    <a:fld id="{AA5CB8AE-09AD-42E5-87AC-31CBEF5CB7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C-4AD7-4CF1-A9AE-C60E0A2F94BD}"/>
                </c:ext>
              </c:extLst>
            </c:dLbl>
            <c:dLbl>
              <c:idx val="3175"/>
              <c:tx>
                <c:rich>
                  <a:bodyPr/>
                  <a:lstStyle/>
                  <a:p>
                    <a:fld id="{2F4D55F2-C1BE-4A54-809A-3B080C26DE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D-4AD7-4CF1-A9AE-C60E0A2F94BD}"/>
                </c:ext>
              </c:extLst>
            </c:dLbl>
            <c:dLbl>
              <c:idx val="3176"/>
              <c:tx>
                <c:rich>
                  <a:bodyPr/>
                  <a:lstStyle/>
                  <a:p>
                    <a:fld id="{343E2239-71D9-452A-91B2-15353593E1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E-4AD7-4CF1-A9AE-C60E0A2F94BD}"/>
                </c:ext>
              </c:extLst>
            </c:dLbl>
            <c:dLbl>
              <c:idx val="3177"/>
              <c:tx>
                <c:rich>
                  <a:bodyPr/>
                  <a:lstStyle/>
                  <a:p>
                    <a:fld id="{FE9EAE6A-4E3E-4508-9217-53F7AB81FE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F-4AD7-4CF1-A9AE-C60E0A2F94BD}"/>
                </c:ext>
              </c:extLst>
            </c:dLbl>
            <c:dLbl>
              <c:idx val="3178"/>
              <c:tx>
                <c:rich>
                  <a:bodyPr/>
                  <a:lstStyle/>
                  <a:p>
                    <a:fld id="{A081DB3A-CB80-4F6F-8574-3E5C0AFBBF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0-4AD7-4CF1-A9AE-C60E0A2F94BD}"/>
                </c:ext>
              </c:extLst>
            </c:dLbl>
            <c:dLbl>
              <c:idx val="3179"/>
              <c:tx>
                <c:rich>
                  <a:bodyPr/>
                  <a:lstStyle/>
                  <a:p>
                    <a:fld id="{A6C684AA-9988-438E-B917-6EDFF9F888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1-4AD7-4CF1-A9AE-C60E0A2F94BD}"/>
                </c:ext>
              </c:extLst>
            </c:dLbl>
            <c:dLbl>
              <c:idx val="3180"/>
              <c:tx>
                <c:rich>
                  <a:bodyPr/>
                  <a:lstStyle/>
                  <a:p>
                    <a:fld id="{87FB6906-9384-4184-9DB1-7D951B00D1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2-4AD7-4CF1-A9AE-C60E0A2F94BD}"/>
                </c:ext>
              </c:extLst>
            </c:dLbl>
            <c:dLbl>
              <c:idx val="3181"/>
              <c:tx>
                <c:rich>
                  <a:bodyPr/>
                  <a:lstStyle/>
                  <a:p>
                    <a:fld id="{340B60F0-B9FB-49CD-BF5F-DBE214925D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3-4AD7-4CF1-A9AE-C60E0A2F94BD}"/>
                </c:ext>
              </c:extLst>
            </c:dLbl>
            <c:dLbl>
              <c:idx val="3182"/>
              <c:tx>
                <c:rich>
                  <a:bodyPr/>
                  <a:lstStyle/>
                  <a:p>
                    <a:fld id="{84996DC0-DDC2-4985-812A-D9CA4D9655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4-4AD7-4CF1-A9AE-C60E0A2F94BD}"/>
                </c:ext>
              </c:extLst>
            </c:dLbl>
            <c:dLbl>
              <c:idx val="3183"/>
              <c:tx>
                <c:rich>
                  <a:bodyPr/>
                  <a:lstStyle/>
                  <a:p>
                    <a:fld id="{0E5FF1E4-B4CE-493B-8E10-4072BA2020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5-4AD7-4CF1-A9AE-C60E0A2F94BD}"/>
                </c:ext>
              </c:extLst>
            </c:dLbl>
            <c:dLbl>
              <c:idx val="3184"/>
              <c:tx>
                <c:rich>
                  <a:bodyPr/>
                  <a:lstStyle/>
                  <a:p>
                    <a:fld id="{6E8B9B06-1C1C-4F70-831C-59ECDD3A93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6-4AD7-4CF1-A9AE-C60E0A2F94BD}"/>
                </c:ext>
              </c:extLst>
            </c:dLbl>
            <c:dLbl>
              <c:idx val="3185"/>
              <c:tx>
                <c:rich>
                  <a:bodyPr/>
                  <a:lstStyle/>
                  <a:p>
                    <a:fld id="{CC22A449-73C3-46C9-A698-3FD2CB4E4A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7-4AD7-4CF1-A9AE-C60E0A2F94BD}"/>
                </c:ext>
              </c:extLst>
            </c:dLbl>
            <c:dLbl>
              <c:idx val="3186"/>
              <c:tx>
                <c:rich>
                  <a:bodyPr/>
                  <a:lstStyle/>
                  <a:p>
                    <a:fld id="{DE6DE6FE-BD0C-4539-A138-69B198B62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8-4AD7-4CF1-A9AE-C60E0A2F94BD}"/>
                </c:ext>
              </c:extLst>
            </c:dLbl>
            <c:dLbl>
              <c:idx val="3187"/>
              <c:tx>
                <c:rich>
                  <a:bodyPr/>
                  <a:lstStyle/>
                  <a:p>
                    <a:fld id="{16A28EA9-8EE1-4A0B-8F1A-3D31E69293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9-4AD7-4CF1-A9AE-C60E0A2F94BD}"/>
                </c:ext>
              </c:extLst>
            </c:dLbl>
            <c:dLbl>
              <c:idx val="3188"/>
              <c:tx>
                <c:rich>
                  <a:bodyPr/>
                  <a:lstStyle/>
                  <a:p>
                    <a:fld id="{7B2E7836-29B0-4D48-8FFE-21C645F5CD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A-4AD7-4CF1-A9AE-C60E0A2F94BD}"/>
                </c:ext>
              </c:extLst>
            </c:dLbl>
            <c:dLbl>
              <c:idx val="3189"/>
              <c:tx>
                <c:rich>
                  <a:bodyPr/>
                  <a:lstStyle/>
                  <a:p>
                    <a:fld id="{C7E1B745-C838-4A9C-90E3-FD7CF0FDE8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B-4AD7-4CF1-A9AE-C60E0A2F94BD}"/>
                </c:ext>
              </c:extLst>
            </c:dLbl>
            <c:dLbl>
              <c:idx val="3190"/>
              <c:tx>
                <c:rich>
                  <a:bodyPr/>
                  <a:lstStyle/>
                  <a:p>
                    <a:fld id="{360F1E5F-AD2C-4474-A117-6BE23FE34A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C-4AD7-4CF1-A9AE-C60E0A2F94BD}"/>
                </c:ext>
              </c:extLst>
            </c:dLbl>
            <c:dLbl>
              <c:idx val="3191"/>
              <c:tx>
                <c:rich>
                  <a:bodyPr/>
                  <a:lstStyle/>
                  <a:p>
                    <a:fld id="{12539FE7-EF8A-44A4-AD16-C4C1124620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D-4AD7-4CF1-A9AE-C60E0A2F94BD}"/>
                </c:ext>
              </c:extLst>
            </c:dLbl>
            <c:dLbl>
              <c:idx val="3192"/>
              <c:tx>
                <c:rich>
                  <a:bodyPr/>
                  <a:lstStyle/>
                  <a:p>
                    <a:fld id="{9FCFA4BC-E854-4DF8-B64D-7637B0EBCC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E-4AD7-4CF1-A9AE-C60E0A2F94BD}"/>
                </c:ext>
              </c:extLst>
            </c:dLbl>
            <c:dLbl>
              <c:idx val="3193"/>
              <c:tx>
                <c:rich>
                  <a:bodyPr/>
                  <a:lstStyle/>
                  <a:p>
                    <a:fld id="{DF9E24A1-FFF2-449E-979C-C29E6C23E5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F-4AD7-4CF1-A9AE-C60E0A2F94BD}"/>
                </c:ext>
              </c:extLst>
            </c:dLbl>
            <c:dLbl>
              <c:idx val="3194"/>
              <c:tx>
                <c:rich>
                  <a:bodyPr/>
                  <a:lstStyle/>
                  <a:p>
                    <a:fld id="{70456C59-2B87-4220-A94F-3FCA8C36F0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0-4AD7-4CF1-A9AE-C60E0A2F94BD}"/>
                </c:ext>
              </c:extLst>
            </c:dLbl>
            <c:dLbl>
              <c:idx val="3195"/>
              <c:tx>
                <c:rich>
                  <a:bodyPr/>
                  <a:lstStyle/>
                  <a:p>
                    <a:fld id="{A32DF990-BCA6-4F24-A6F4-F8A2AD3EC5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1-4AD7-4CF1-A9AE-C60E0A2F94BD}"/>
                </c:ext>
              </c:extLst>
            </c:dLbl>
            <c:dLbl>
              <c:idx val="3196"/>
              <c:tx>
                <c:rich>
                  <a:bodyPr/>
                  <a:lstStyle/>
                  <a:p>
                    <a:fld id="{AF1DA3C2-0DB0-4EC0-BC87-C32026E70A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2-4AD7-4CF1-A9AE-C60E0A2F94BD}"/>
                </c:ext>
              </c:extLst>
            </c:dLbl>
            <c:dLbl>
              <c:idx val="3197"/>
              <c:tx>
                <c:rich>
                  <a:bodyPr/>
                  <a:lstStyle/>
                  <a:p>
                    <a:fld id="{C32D2AA2-B53A-496C-8363-73B96704CB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3-4AD7-4CF1-A9AE-C60E0A2F94BD}"/>
                </c:ext>
              </c:extLst>
            </c:dLbl>
            <c:dLbl>
              <c:idx val="3198"/>
              <c:tx>
                <c:rich>
                  <a:bodyPr/>
                  <a:lstStyle/>
                  <a:p>
                    <a:fld id="{DBE7743D-3C1E-484F-BFBE-E34F299186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4-4AD7-4CF1-A9AE-C60E0A2F94BD}"/>
                </c:ext>
              </c:extLst>
            </c:dLbl>
            <c:dLbl>
              <c:idx val="3199"/>
              <c:tx>
                <c:rich>
                  <a:bodyPr/>
                  <a:lstStyle/>
                  <a:p>
                    <a:fld id="{4BA0A11A-9203-4919-8CF4-648F8EC288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5-4AD7-4CF1-A9AE-C60E0A2F94BD}"/>
                </c:ext>
              </c:extLst>
            </c:dLbl>
            <c:dLbl>
              <c:idx val="3200"/>
              <c:tx>
                <c:rich>
                  <a:bodyPr/>
                  <a:lstStyle/>
                  <a:p>
                    <a:fld id="{7462B482-98BC-4AD1-A71B-E153AB4852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6-4AD7-4CF1-A9AE-C60E0A2F94BD}"/>
                </c:ext>
              </c:extLst>
            </c:dLbl>
            <c:dLbl>
              <c:idx val="3201"/>
              <c:tx>
                <c:rich>
                  <a:bodyPr/>
                  <a:lstStyle/>
                  <a:p>
                    <a:fld id="{02492B5B-2060-42B0-9355-614EFB248F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7-4AD7-4CF1-A9AE-C60E0A2F94BD}"/>
                </c:ext>
              </c:extLst>
            </c:dLbl>
            <c:dLbl>
              <c:idx val="3202"/>
              <c:tx>
                <c:rich>
                  <a:bodyPr/>
                  <a:lstStyle/>
                  <a:p>
                    <a:fld id="{30562D6F-A1F4-4B47-BE55-FC5DC6B872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8-4AD7-4CF1-A9AE-C60E0A2F94BD}"/>
                </c:ext>
              </c:extLst>
            </c:dLbl>
            <c:dLbl>
              <c:idx val="3203"/>
              <c:tx>
                <c:rich>
                  <a:bodyPr/>
                  <a:lstStyle/>
                  <a:p>
                    <a:fld id="{D4183BBD-33FE-4607-90B8-D9F5D8AD47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9-4AD7-4CF1-A9AE-C60E0A2F94BD}"/>
                </c:ext>
              </c:extLst>
            </c:dLbl>
            <c:dLbl>
              <c:idx val="3204"/>
              <c:tx>
                <c:rich>
                  <a:bodyPr/>
                  <a:lstStyle/>
                  <a:p>
                    <a:fld id="{7A705D63-2979-4BCB-81D9-4AE94D8A0C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A-4AD7-4CF1-A9AE-C60E0A2F94BD}"/>
                </c:ext>
              </c:extLst>
            </c:dLbl>
            <c:dLbl>
              <c:idx val="3205"/>
              <c:tx>
                <c:rich>
                  <a:bodyPr/>
                  <a:lstStyle/>
                  <a:p>
                    <a:fld id="{CBFF3962-11E8-4A61-BC8F-7F567D2E93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B-4AD7-4CF1-A9AE-C60E0A2F94BD}"/>
                </c:ext>
              </c:extLst>
            </c:dLbl>
            <c:dLbl>
              <c:idx val="3206"/>
              <c:tx>
                <c:rich>
                  <a:bodyPr/>
                  <a:lstStyle/>
                  <a:p>
                    <a:fld id="{FF38F6AD-A002-4C3A-83AC-F81253167A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C-4AD7-4CF1-A9AE-C60E0A2F94BD}"/>
                </c:ext>
              </c:extLst>
            </c:dLbl>
            <c:dLbl>
              <c:idx val="3207"/>
              <c:tx>
                <c:rich>
                  <a:bodyPr/>
                  <a:lstStyle/>
                  <a:p>
                    <a:fld id="{71A9D51C-FAA1-4910-BE70-ABAD4B09E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D-4AD7-4CF1-A9AE-C60E0A2F94BD}"/>
                </c:ext>
              </c:extLst>
            </c:dLbl>
            <c:dLbl>
              <c:idx val="3208"/>
              <c:tx>
                <c:rich>
                  <a:bodyPr/>
                  <a:lstStyle/>
                  <a:p>
                    <a:fld id="{E47B2108-EC18-42B2-B5F7-B300362084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E-4AD7-4CF1-A9AE-C60E0A2F94BD}"/>
                </c:ext>
              </c:extLst>
            </c:dLbl>
            <c:dLbl>
              <c:idx val="3209"/>
              <c:tx>
                <c:rich>
                  <a:bodyPr/>
                  <a:lstStyle/>
                  <a:p>
                    <a:fld id="{4EEFB6FA-BA7B-415E-8265-94DE37E325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F-4AD7-4CF1-A9AE-C60E0A2F94BD}"/>
                </c:ext>
              </c:extLst>
            </c:dLbl>
            <c:dLbl>
              <c:idx val="3210"/>
              <c:tx>
                <c:rich>
                  <a:bodyPr/>
                  <a:lstStyle/>
                  <a:p>
                    <a:fld id="{F6C4CCF5-94E0-4E5F-BAF0-03A8547941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0-4AD7-4CF1-A9AE-C60E0A2F94BD}"/>
                </c:ext>
              </c:extLst>
            </c:dLbl>
            <c:dLbl>
              <c:idx val="3211"/>
              <c:tx>
                <c:rich>
                  <a:bodyPr/>
                  <a:lstStyle/>
                  <a:p>
                    <a:fld id="{BD7C621B-CA3A-4552-8034-74C6495052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1-4AD7-4CF1-A9AE-C60E0A2F94BD}"/>
                </c:ext>
              </c:extLst>
            </c:dLbl>
            <c:dLbl>
              <c:idx val="3212"/>
              <c:tx>
                <c:rich>
                  <a:bodyPr/>
                  <a:lstStyle/>
                  <a:p>
                    <a:fld id="{1E092637-6BB8-4815-94E0-D51537FCC5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2-4AD7-4CF1-A9AE-C60E0A2F94BD}"/>
                </c:ext>
              </c:extLst>
            </c:dLbl>
            <c:dLbl>
              <c:idx val="3213"/>
              <c:tx>
                <c:rich>
                  <a:bodyPr/>
                  <a:lstStyle/>
                  <a:p>
                    <a:fld id="{9B22AC3A-4008-43BF-A179-E018F07781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3-4AD7-4CF1-A9AE-C60E0A2F94BD}"/>
                </c:ext>
              </c:extLst>
            </c:dLbl>
            <c:dLbl>
              <c:idx val="3214"/>
              <c:tx>
                <c:rich>
                  <a:bodyPr/>
                  <a:lstStyle/>
                  <a:p>
                    <a:fld id="{29401A3A-C7C9-41D2-9759-B7EFB1DBCD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4-4AD7-4CF1-A9AE-C60E0A2F94BD}"/>
                </c:ext>
              </c:extLst>
            </c:dLbl>
            <c:dLbl>
              <c:idx val="3215"/>
              <c:tx>
                <c:rich>
                  <a:bodyPr/>
                  <a:lstStyle/>
                  <a:p>
                    <a:fld id="{A78C9F90-BAE8-4ABB-BFAD-680F8942C3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5-4AD7-4CF1-A9AE-C60E0A2F94BD}"/>
                </c:ext>
              </c:extLst>
            </c:dLbl>
            <c:dLbl>
              <c:idx val="3216"/>
              <c:tx>
                <c:rich>
                  <a:bodyPr/>
                  <a:lstStyle/>
                  <a:p>
                    <a:fld id="{49E51A08-637F-4B36-BE13-888378A698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6-4AD7-4CF1-A9AE-C60E0A2F94BD}"/>
                </c:ext>
              </c:extLst>
            </c:dLbl>
            <c:dLbl>
              <c:idx val="3217"/>
              <c:tx>
                <c:rich>
                  <a:bodyPr/>
                  <a:lstStyle/>
                  <a:p>
                    <a:fld id="{D4D55DE0-719B-4A5C-9FB5-7E461F89A7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7-4AD7-4CF1-A9AE-C60E0A2F94BD}"/>
                </c:ext>
              </c:extLst>
            </c:dLbl>
            <c:dLbl>
              <c:idx val="3218"/>
              <c:tx>
                <c:rich>
                  <a:bodyPr/>
                  <a:lstStyle/>
                  <a:p>
                    <a:fld id="{A02A1C51-2DBF-4CB4-8ECC-32CA4EED35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8-4AD7-4CF1-A9AE-C60E0A2F94BD}"/>
                </c:ext>
              </c:extLst>
            </c:dLbl>
            <c:dLbl>
              <c:idx val="3219"/>
              <c:tx>
                <c:rich>
                  <a:bodyPr/>
                  <a:lstStyle/>
                  <a:p>
                    <a:fld id="{1EB66AE2-010C-49E9-B0CC-684DA876A3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9-4AD7-4CF1-A9AE-C60E0A2F94BD}"/>
                </c:ext>
              </c:extLst>
            </c:dLbl>
            <c:dLbl>
              <c:idx val="3220"/>
              <c:tx>
                <c:rich>
                  <a:bodyPr/>
                  <a:lstStyle/>
                  <a:p>
                    <a:fld id="{B795F60A-D330-40DE-85B9-2C75A3B279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A-4AD7-4CF1-A9AE-C60E0A2F94BD}"/>
                </c:ext>
              </c:extLst>
            </c:dLbl>
            <c:dLbl>
              <c:idx val="3221"/>
              <c:tx>
                <c:rich>
                  <a:bodyPr/>
                  <a:lstStyle/>
                  <a:p>
                    <a:fld id="{6B24D067-BEA9-4A10-BF5E-6C139CEFA1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B-4AD7-4CF1-A9AE-C60E0A2F94BD}"/>
                </c:ext>
              </c:extLst>
            </c:dLbl>
            <c:dLbl>
              <c:idx val="3222"/>
              <c:tx>
                <c:rich>
                  <a:bodyPr/>
                  <a:lstStyle/>
                  <a:p>
                    <a:fld id="{DFEA0C6B-9EB2-4DEC-B775-8989B90D8F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C-4AD7-4CF1-A9AE-C60E0A2F94BD}"/>
                </c:ext>
              </c:extLst>
            </c:dLbl>
            <c:dLbl>
              <c:idx val="3223"/>
              <c:tx>
                <c:rich>
                  <a:bodyPr/>
                  <a:lstStyle/>
                  <a:p>
                    <a:fld id="{963CB2FE-926C-4E53-8F85-95D2756FA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D-4AD7-4CF1-A9AE-C60E0A2F94BD}"/>
                </c:ext>
              </c:extLst>
            </c:dLbl>
            <c:dLbl>
              <c:idx val="3224"/>
              <c:tx>
                <c:rich>
                  <a:bodyPr/>
                  <a:lstStyle/>
                  <a:p>
                    <a:fld id="{B0FC7E37-DC22-4138-B6F2-2DB7C036D7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E-4AD7-4CF1-A9AE-C60E0A2F94BD}"/>
                </c:ext>
              </c:extLst>
            </c:dLbl>
            <c:dLbl>
              <c:idx val="3225"/>
              <c:tx>
                <c:rich>
                  <a:bodyPr/>
                  <a:lstStyle/>
                  <a:p>
                    <a:fld id="{ED9AE371-089F-4236-AA27-DB4FD4CAAB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F-4AD7-4CF1-A9AE-C60E0A2F94BD}"/>
                </c:ext>
              </c:extLst>
            </c:dLbl>
            <c:dLbl>
              <c:idx val="3226"/>
              <c:tx>
                <c:rich>
                  <a:bodyPr/>
                  <a:lstStyle/>
                  <a:p>
                    <a:fld id="{C177ADF3-899A-48DC-9018-17F8FBAC9A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0-4AD7-4CF1-A9AE-C60E0A2F94BD}"/>
                </c:ext>
              </c:extLst>
            </c:dLbl>
            <c:dLbl>
              <c:idx val="3227"/>
              <c:tx>
                <c:rich>
                  <a:bodyPr/>
                  <a:lstStyle/>
                  <a:p>
                    <a:fld id="{114470E0-CEDB-4BDE-89B2-A238667E19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1-4AD7-4CF1-A9AE-C60E0A2F94BD}"/>
                </c:ext>
              </c:extLst>
            </c:dLbl>
            <c:dLbl>
              <c:idx val="3228"/>
              <c:tx>
                <c:rich>
                  <a:bodyPr/>
                  <a:lstStyle/>
                  <a:p>
                    <a:fld id="{A770B3CD-E451-469E-B0B0-0B5C011898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2-4AD7-4CF1-A9AE-C60E0A2F94BD}"/>
                </c:ext>
              </c:extLst>
            </c:dLbl>
            <c:dLbl>
              <c:idx val="3229"/>
              <c:tx>
                <c:rich>
                  <a:bodyPr/>
                  <a:lstStyle/>
                  <a:p>
                    <a:fld id="{ABB25647-6236-4B7E-B7DB-A2BC222A63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3-4AD7-4CF1-A9AE-C60E0A2F94BD}"/>
                </c:ext>
              </c:extLst>
            </c:dLbl>
            <c:dLbl>
              <c:idx val="3230"/>
              <c:tx>
                <c:rich>
                  <a:bodyPr/>
                  <a:lstStyle/>
                  <a:p>
                    <a:fld id="{4D999EE0-3202-458B-8F90-0CE890114B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4-4AD7-4CF1-A9AE-C60E0A2F94BD}"/>
                </c:ext>
              </c:extLst>
            </c:dLbl>
            <c:dLbl>
              <c:idx val="3231"/>
              <c:tx>
                <c:rich>
                  <a:bodyPr/>
                  <a:lstStyle/>
                  <a:p>
                    <a:fld id="{A9657EFC-A286-40F0-B43A-0DFB8B53F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5-4AD7-4CF1-A9AE-C60E0A2F94BD}"/>
                </c:ext>
              </c:extLst>
            </c:dLbl>
            <c:dLbl>
              <c:idx val="3232"/>
              <c:tx>
                <c:rich>
                  <a:bodyPr/>
                  <a:lstStyle/>
                  <a:p>
                    <a:fld id="{C46A4836-36B0-4CF2-9BC4-45340B4C0A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6-4AD7-4CF1-A9AE-C60E0A2F94BD}"/>
                </c:ext>
              </c:extLst>
            </c:dLbl>
            <c:dLbl>
              <c:idx val="3233"/>
              <c:tx>
                <c:rich>
                  <a:bodyPr/>
                  <a:lstStyle/>
                  <a:p>
                    <a:fld id="{83B7A415-A2C4-4297-8D38-703A702DD0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7-4AD7-4CF1-A9AE-C60E0A2F94BD}"/>
                </c:ext>
              </c:extLst>
            </c:dLbl>
            <c:dLbl>
              <c:idx val="3234"/>
              <c:tx>
                <c:rich>
                  <a:bodyPr/>
                  <a:lstStyle/>
                  <a:p>
                    <a:fld id="{1C7531F1-7AB5-41AF-8E7D-2DAAF6384E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8-4AD7-4CF1-A9AE-C60E0A2F94BD}"/>
                </c:ext>
              </c:extLst>
            </c:dLbl>
            <c:dLbl>
              <c:idx val="3235"/>
              <c:tx>
                <c:rich>
                  <a:bodyPr/>
                  <a:lstStyle/>
                  <a:p>
                    <a:fld id="{1A6CE17D-7784-4CCB-ADEB-41676890DB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9-4AD7-4CF1-A9AE-C60E0A2F94BD}"/>
                </c:ext>
              </c:extLst>
            </c:dLbl>
            <c:dLbl>
              <c:idx val="3236"/>
              <c:tx>
                <c:rich>
                  <a:bodyPr/>
                  <a:lstStyle/>
                  <a:p>
                    <a:fld id="{0FF429B5-2F14-4036-ABDB-5622D42C20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A-4AD7-4CF1-A9AE-C60E0A2F94BD}"/>
                </c:ext>
              </c:extLst>
            </c:dLbl>
            <c:dLbl>
              <c:idx val="3237"/>
              <c:tx>
                <c:rich>
                  <a:bodyPr/>
                  <a:lstStyle/>
                  <a:p>
                    <a:fld id="{65B20588-F8CD-4088-8ACD-71C8C506EB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B-4AD7-4CF1-A9AE-C60E0A2F94BD}"/>
                </c:ext>
              </c:extLst>
            </c:dLbl>
            <c:dLbl>
              <c:idx val="3238"/>
              <c:tx>
                <c:rich>
                  <a:bodyPr/>
                  <a:lstStyle/>
                  <a:p>
                    <a:fld id="{95B4D04C-E2B3-4137-8CEA-B11182629B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C-4AD7-4CF1-A9AE-C60E0A2F94BD}"/>
                </c:ext>
              </c:extLst>
            </c:dLbl>
            <c:dLbl>
              <c:idx val="3239"/>
              <c:tx>
                <c:rich>
                  <a:bodyPr/>
                  <a:lstStyle/>
                  <a:p>
                    <a:fld id="{5EF40076-9206-4F11-80BB-B88F4AC1C7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D-4AD7-4CF1-A9AE-C60E0A2F94BD}"/>
                </c:ext>
              </c:extLst>
            </c:dLbl>
            <c:dLbl>
              <c:idx val="3240"/>
              <c:tx>
                <c:rich>
                  <a:bodyPr/>
                  <a:lstStyle/>
                  <a:p>
                    <a:fld id="{9F426B14-1CA9-4A2B-87AF-C0FB8088A6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E-4AD7-4CF1-A9AE-C60E0A2F94BD}"/>
                </c:ext>
              </c:extLst>
            </c:dLbl>
            <c:dLbl>
              <c:idx val="3241"/>
              <c:tx>
                <c:rich>
                  <a:bodyPr/>
                  <a:lstStyle/>
                  <a:p>
                    <a:fld id="{20709670-31EE-4C3B-8962-7233A8AA87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F-4AD7-4CF1-A9AE-C60E0A2F94BD}"/>
                </c:ext>
              </c:extLst>
            </c:dLbl>
            <c:dLbl>
              <c:idx val="3242"/>
              <c:tx>
                <c:rich>
                  <a:bodyPr/>
                  <a:lstStyle/>
                  <a:p>
                    <a:fld id="{F1FAEEDA-6B65-48E7-ACD1-F6BC261C70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0-4AD7-4CF1-A9AE-C60E0A2F94BD}"/>
                </c:ext>
              </c:extLst>
            </c:dLbl>
            <c:dLbl>
              <c:idx val="3243"/>
              <c:tx>
                <c:rich>
                  <a:bodyPr/>
                  <a:lstStyle/>
                  <a:p>
                    <a:fld id="{91DD2FF4-9EB4-4696-A2E9-FACBE37FF8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1-4AD7-4CF1-A9AE-C60E0A2F94BD}"/>
                </c:ext>
              </c:extLst>
            </c:dLbl>
            <c:dLbl>
              <c:idx val="3244"/>
              <c:tx>
                <c:rich>
                  <a:bodyPr/>
                  <a:lstStyle/>
                  <a:p>
                    <a:fld id="{A37E551F-258B-4089-8312-0736EC629B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2-4AD7-4CF1-A9AE-C60E0A2F94BD}"/>
                </c:ext>
              </c:extLst>
            </c:dLbl>
            <c:dLbl>
              <c:idx val="3245"/>
              <c:tx>
                <c:rich>
                  <a:bodyPr/>
                  <a:lstStyle/>
                  <a:p>
                    <a:fld id="{3077F093-C6EA-4E75-8DF2-D36B638980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3-4AD7-4CF1-A9AE-C60E0A2F94BD}"/>
                </c:ext>
              </c:extLst>
            </c:dLbl>
            <c:dLbl>
              <c:idx val="3246"/>
              <c:tx>
                <c:rich>
                  <a:bodyPr/>
                  <a:lstStyle/>
                  <a:p>
                    <a:fld id="{99FDD7CE-50EC-4A6A-803A-894A04F763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4-4AD7-4CF1-A9AE-C60E0A2F94BD}"/>
                </c:ext>
              </c:extLst>
            </c:dLbl>
            <c:dLbl>
              <c:idx val="3247"/>
              <c:tx>
                <c:rich>
                  <a:bodyPr/>
                  <a:lstStyle/>
                  <a:p>
                    <a:fld id="{1379BBD6-DBB5-403D-A3DE-29FA5EECA5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5-4AD7-4CF1-A9AE-C60E0A2F94BD}"/>
                </c:ext>
              </c:extLst>
            </c:dLbl>
            <c:dLbl>
              <c:idx val="3248"/>
              <c:tx>
                <c:rich>
                  <a:bodyPr/>
                  <a:lstStyle/>
                  <a:p>
                    <a:fld id="{1CC56474-021A-4BFD-B589-6553CC680D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6-4AD7-4CF1-A9AE-C60E0A2F94BD}"/>
                </c:ext>
              </c:extLst>
            </c:dLbl>
            <c:dLbl>
              <c:idx val="3249"/>
              <c:tx>
                <c:rich>
                  <a:bodyPr/>
                  <a:lstStyle/>
                  <a:p>
                    <a:fld id="{2339C12A-8F69-4991-9149-4CFE2FE551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7-4AD7-4CF1-A9AE-C60E0A2F94BD}"/>
                </c:ext>
              </c:extLst>
            </c:dLbl>
            <c:dLbl>
              <c:idx val="3250"/>
              <c:tx>
                <c:rich>
                  <a:bodyPr/>
                  <a:lstStyle/>
                  <a:p>
                    <a:fld id="{F667AD03-1870-4C3F-8EA1-3FAC84161D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8-4AD7-4CF1-A9AE-C60E0A2F94BD}"/>
                </c:ext>
              </c:extLst>
            </c:dLbl>
            <c:dLbl>
              <c:idx val="3251"/>
              <c:tx>
                <c:rich>
                  <a:bodyPr/>
                  <a:lstStyle/>
                  <a:p>
                    <a:fld id="{09581559-EC3E-4F77-891C-1AFABFC0FC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9-4AD7-4CF1-A9AE-C60E0A2F94BD}"/>
                </c:ext>
              </c:extLst>
            </c:dLbl>
            <c:dLbl>
              <c:idx val="3252"/>
              <c:tx>
                <c:rich>
                  <a:bodyPr/>
                  <a:lstStyle/>
                  <a:p>
                    <a:fld id="{FEFA90D0-F4B6-44B7-A245-413D19EAC9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A-4AD7-4CF1-A9AE-C60E0A2F94BD}"/>
                </c:ext>
              </c:extLst>
            </c:dLbl>
            <c:dLbl>
              <c:idx val="3253"/>
              <c:tx>
                <c:rich>
                  <a:bodyPr/>
                  <a:lstStyle/>
                  <a:p>
                    <a:fld id="{EF9C9CC3-2A02-43A7-BB1C-8995403C60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B-4AD7-4CF1-A9AE-C60E0A2F94BD}"/>
                </c:ext>
              </c:extLst>
            </c:dLbl>
            <c:dLbl>
              <c:idx val="3254"/>
              <c:tx>
                <c:rich>
                  <a:bodyPr/>
                  <a:lstStyle/>
                  <a:p>
                    <a:fld id="{9D17A34A-6126-49A3-AC68-179581461A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C-4AD7-4CF1-A9AE-C60E0A2F94BD}"/>
                </c:ext>
              </c:extLst>
            </c:dLbl>
            <c:dLbl>
              <c:idx val="3255"/>
              <c:tx>
                <c:rich>
                  <a:bodyPr/>
                  <a:lstStyle/>
                  <a:p>
                    <a:fld id="{F4AB4E62-3C4B-405E-AF7F-E9D85ECCA7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D-4AD7-4CF1-A9AE-C60E0A2F94BD}"/>
                </c:ext>
              </c:extLst>
            </c:dLbl>
            <c:dLbl>
              <c:idx val="3256"/>
              <c:tx>
                <c:rich>
                  <a:bodyPr/>
                  <a:lstStyle/>
                  <a:p>
                    <a:fld id="{E510BBEE-C39B-4D33-BB27-7BA9F3093B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E-4AD7-4CF1-A9AE-C60E0A2F94BD}"/>
                </c:ext>
              </c:extLst>
            </c:dLbl>
            <c:dLbl>
              <c:idx val="3257"/>
              <c:tx>
                <c:rich>
                  <a:bodyPr/>
                  <a:lstStyle/>
                  <a:p>
                    <a:fld id="{42AA0D58-C04E-4299-B5AE-48A71CD36C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F-4AD7-4CF1-A9AE-C60E0A2F94BD}"/>
                </c:ext>
              </c:extLst>
            </c:dLbl>
            <c:dLbl>
              <c:idx val="3258"/>
              <c:tx>
                <c:rich>
                  <a:bodyPr/>
                  <a:lstStyle/>
                  <a:p>
                    <a:fld id="{33A4654B-D4C1-4986-AF02-496EE86CB8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0-4AD7-4CF1-A9AE-C60E0A2F94BD}"/>
                </c:ext>
              </c:extLst>
            </c:dLbl>
            <c:dLbl>
              <c:idx val="3259"/>
              <c:tx>
                <c:rich>
                  <a:bodyPr/>
                  <a:lstStyle/>
                  <a:p>
                    <a:fld id="{6FBDFA4F-05BB-483C-8F7E-7A5063505A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1-4AD7-4CF1-A9AE-C60E0A2F94BD}"/>
                </c:ext>
              </c:extLst>
            </c:dLbl>
            <c:dLbl>
              <c:idx val="3260"/>
              <c:tx>
                <c:rich>
                  <a:bodyPr/>
                  <a:lstStyle/>
                  <a:p>
                    <a:fld id="{5ED719C8-47B3-4CDC-AB4C-CDFB393515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2-4AD7-4CF1-A9AE-C60E0A2F94BD}"/>
                </c:ext>
              </c:extLst>
            </c:dLbl>
            <c:dLbl>
              <c:idx val="3261"/>
              <c:tx>
                <c:rich>
                  <a:bodyPr/>
                  <a:lstStyle/>
                  <a:p>
                    <a:fld id="{A85C65F8-0668-4D0A-A014-4E8E4FA553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3-4AD7-4CF1-A9AE-C60E0A2F94BD}"/>
                </c:ext>
              </c:extLst>
            </c:dLbl>
            <c:dLbl>
              <c:idx val="3262"/>
              <c:tx>
                <c:rich>
                  <a:bodyPr/>
                  <a:lstStyle/>
                  <a:p>
                    <a:fld id="{8ED13776-EDD1-4A66-9DA3-1104F25F90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4-4AD7-4CF1-A9AE-C60E0A2F94BD}"/>
                </c:ext>
              </c:extLst>
            </c:dLbl>
            <c:dLbl>
              <c:idx val="3263"/>
              <c:tx>
                <c:rich>
                  <a:bodyPr/>
                  <a:lstStyle/>
                  <a:p>
                    <a:fld id="{0BA20856-023C-4FAE-96D1-E422577ABD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5-4AD7-4CF1-A9AE-C60E0A2F94BD}"/>
                </c:ext>
              </c:extLst>
            </c:dLbl>
            <c:dLbl>
              <c:idx val="3264"/>
              <c:tx>
                <c:rich>
                  <a:bodyPr/>
                  <a:lstStyle/>
                  <a:p>
                    <a:fld id="{E1223FA0-0994-4524-9DD6-236A70DC93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6-4AD7-4CF1-A9AE-C60E0A2F94BD}"/>
                </c:ext>
              </c:extLst>
            </c:dLbl>
            <c:dLbl>
              <c:idx val="3265"/>
              <c:tx>
                <c:rich>
                  <a:bodyPr/>
                  <a:lstStyle/>
                  <a:p>
                    <a:fld id="{8DF7930F-3F14-4F22-A0E1-13DF599BCE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7-4AD7-4CF1-A9AE-C60E0A2F94BD}"/>
                </c:ext>
              </c:extLst>
            </c:dLbl>
            <c:dLbl>
              <c:idx val="3266"/>
              <c:tx>
                <c:rich>
                  <a:bodyPr/>
                  <a:lstStyle/>
                  <a:p>
                    <a:fld id="{65EF46C1-84CE-45D3-831E-734AD5E1EF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8-4AD7-4CF1-A9AE-C60E0A2F94BD}"/>
                </c:ext>
              </c:extLst>
            </c:dLbl>
            <c:dLbl>
              <c:idx val="3267"/>
              <c:tx>
                <c:rich>
                  <a:bodyPr/>
                  <a:lstStyle/>
                  <a:p>
                    <a:fld id="{F8ADA809-87C6-4002-BA9E-C91C929B4F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9-4AD7-4CF1-A9AE-C60E0A2F94BD}"/>
                </c:ext>
              </c:extLst>
            </c:dLbl>
            <c:dLbl>
              <c:idx val="3268"/>
              <c:tx>
                <c:rich>
                  <a:bodyPr/>
                  <a:lstStyle/>
                  <a:p>
                    <a:fld id="{5D9BEEC0-CA9B-4304-A51B-1BFE9D016F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A-4AD7-4CF1-A9AE-C60E0A2F94BD}"/>
                </c:ext>
              </c:extLst>
            </c:dLbl>
            <c:dLbl>
              <c:idx val="3269"/>
              <c:tx>
                <c:rich>
                  <a:bodyPr/>
                  <a:lstStyle/>
                  <a:p>
                    <a:fld id="{C70AE73D-FA1E-4C20-AD8D-5041EBD236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B-4AD7-4CF1-A9AE-C60E0A2F94BD}"/>
                </c:ext>
              </c:extLst>
            </c:dLbl>
            <c:dLbl>
              <c:idx val="3270"/>
              <c:tx>
                <c:rich>
                  <a:bodyPr/>
                  <a:lstStyle/>
                  <a:p>
                    <a:fld id="{7A6D8846-4F09-4E53-8093-B6B4CE0564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C-4AD7-4CF1-A9AE-C60E0A2F94BD}"/>
                </c:ext>
              </c:extLst>
            </c:dLbl>
            <c:dLbl>
              <c:idx val="3271"/>
              <c:tx>
                <c:rich>
                  <a:bodyPr/>
                  <a:lstStyle/>
                  <a:p>
                    <a:fld id="{28E81DD9-74E4-43EE-BC57-3BEC29500A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D-4AD7-4CF1-A9AE-C60E0A2F94BD}"/>
                </c:ext>
              </c:extLst>
            </c:dLbl>
            <c:dLbl>
              <c:idx val="3272"/>
              <c:tx>
                <c:rich>
                  <a:bodyPr/>
                  <a:lstStyle/>
                  <a:p>
                    <a:fld id="{3195F487-A6BE-4D72-B180-527E0038EC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E-4AD7-4CF1-A9AE-C60E0A2F94BD}"/>
                </c:ext>
              </c:extLst>
            </c:dLbl>
            <c:dLbl>
              <c:idx val="3273"/>
              <c:tx>
                <c:rich>
                  <a:bodyPr/>
                  <a:lstStyle/>
                  <a:p>
                    <a:fld id="{D56D3878-94B6-4868-A6C0-6809223741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F-4AD7-4CF1-A9AE-C60E0A2F94BD}"/>
                </c:ext>
              </c:extLst>
            </c:dLbl>
            <c:dLbl>
              <c:idx val="3274"/>
              <c:tx>
                <c:rich>
                  <a:bodyPr/>
                  <a:lstStyle/>
                  <a:p>
                    <a:fld id="{203AD837-B9AE-4880-8FED-D4DE0AF48C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0-4AD7-4CF1-A9AE-C60E0A2F94BD}"/>
                </c:ext>
              </c:extLst>
            </c:dLbl>
            <c:dLbl>
              <c:idx val="3275"/>
              <c:tx>
                <c:rich>
                  <a:bodyPr/>
                  <a:lstStyle/>
                  <a:p>
                    <a:fld id="{7D1AC007-4C6A-4CF7-BF1A-5B263E7C9F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1-4AD7-4CF1-A9AE-C60E0A2F94BD}"/>
                </c:ext>
              </c:extLst>
            </c:dLbl>
            <c:dLbl>
              <c:idx val="3276"/>
              <c:tx>
                <c:rich>
                  <a:bodyPr/>
                  <a:lstStyle/>
                  <a:p>
                    <a:fld id="{8C491ABC-09A5-4364-AC7E-51C64457C9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2-4AD7-4CF1-A9AE-C60E0A2F94BD}"/>
                </c:ext>
              </c:extLst>
            </c:dLbl>
            <c:dLbl>
              <c:idx val="3277"/>
              <c:tx>
                <c:rich>
                  <a:bodyPr/>
                  <a:lstStyle/>
                  <a:p>
                    <a:fld id="{DAA67AC4-C4F6-470E-894F-2783B748C6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3-4AD7-4CF1-A9AE-C60E0A2F94BD}"/>
                </c:ext>
              </c:extLst>
            </c:dLbl>
            <c:dLbl>
              <c:idx val="3278"/>
              <c:tx>
                <c:rich>
                  <a:bodyPr/>
                  <a:lstStyle/>
                  <a:p>
                    <a:fld id="{15182FB2-0D11-491F-9C9C-D79F007C5D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4-4AD7-4CF1-A9AE-C60E0A2F94BD}"/>
                </c:ext>
              </c:extLst>
            </c:dLbl>
            <c:dLbl>
              <c:idx val="3279"/>
              <c:tx>
                <c:rich>
                  <a:bodyPr/>
                  <a:lstStyle/>
                  <a:p>
                    <a:fld id="{5D896E3E-7BAF-4F4A-854C-A722D83BF2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5-4AD7-4CF1-A9AE-C60E0A2F94BD}"/>
                </c:ext>
              </c:extLst>
            </c:dLbl>
            <c:dLbl>
              <c:idx val="3280"/>
              <c:tx>
                <c:rich>
                  <a:bodyPr/>
                  <a:lstStyle/>
                  <a:p>
                    <a:fld id="{24077E89-37B0-431C-B4B7-A53694DA4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6-4AD7-4CF1-A9AE-C60E0A2F94BD}"/>
                </c:ext>
              </c:extLst>
            </c:dLbl>
            <c:dLbl>
              <c:idx val="3281"/>
              <c:tx>
                <c:rich>
                  <a:bodyPr/>
                  <a:lstStyle/>
                  <a:p>
                    <a:fld id="{A7032BE1-E847-45FE-8041-80F731E73B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7-4AD7-4CF1-A9AE-C60E0A2F94BD}"/>
                </c:ext>
              </c:extLst>
            </c:dLbl>
            <c:dLbl>
              <c:idx val="3282"/>
              <c:tx>
                <c:rich>
                  <a:bodyPr/>
                  <a:lstStyle/>
                  <a:p>
                    <a:fld id="{2A3762A7-0780-4E25-A9EB-8B308BE234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8-4AD7-4CF1-A9AE-C60E0A2F94BD}"/>
                </c:ext>
              </c:extLst>
            </c:dLbl>
            <c:dLbl>
              <c:idx val="3283"/>
              <c:tx>
                <c:rich>
                  <a:bodyPr/>
                  <a:lstStyle/>
                  <a:p>
                    <a:fld id="{9BB5E439-9936-4C0B-8F1C-2205DC7B19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9-4AD7-4CF1-A9AE-C60E0A2F94BD}"/>
                </c:ext>
              </c:extLst>
            </c:dLbl>
            <c:dLbl>
              <c:idx val="3284"/>
              <c:tx>
                <c:rich>
                  <a:bodyPr/>
                  <a:lstStyle/>
                  <a:p>
                    <a:fld id="{C1DD138A-D8CF-433E-A15A-CC3481B3FB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A-4AD7-4CF1-A9AE-C60E0A2F94BD}"/>
                </c:ext>
              </c:extLst>
            </c:dLbl>
            <c:dLbl>
              <c:idx val="3285"/>
              <c:tx>
                <c:rich>
                  <a:bodyPr/>
                  <a:lstStyle/>
                  <a:p>
                    <a:fld id="{95887A36-ECCD-4937-AB37-79E0EF30D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B-4AD7-4CF1-A9AE-C60E0A2F94BD}"/>
                </c:ext>
              </c:extLst>
            </c:dLbl>
            <c:dLbl>
              <c:idx val="3286"/>
              <c:tx>
                <c:rich>
                  <a:bodyPr/>
                  <a:lstStyle/>
                  <a:p>
                    <a:fld id="{371DA5C3-3368-4A95-8824-02A4C2F18B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C-4AD7-4CF1-A9AE-C60E0A2F94BD}"/>
                </c:ext>
              </c:extLst>
            </c:dLbl>
            <c:dLbl>
              <c:idx val="3287"/>
              <c:tx>
                <c:rich>
                  <a:bodyPr/>
                  <a:lstStyle/>
                  <a:p>
                    <a:fld id="{64E275A4-58A7-4C98-A7D5-2B2E4B3C3A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D-4AD7-4CF1-A9AE-C60E0A2F94BD}"/>
                </c:ext>
              </c:extLst>
            </c:dLbl>
            <c:dLbl>
              <c:idx val="3288"/>
              <c:tx>
                <c:rich>
                  <a:bodyPr/>
                  <a:lstStyle/>
                  <a:p>
                    <a:fld id="{71D9CCEF-72B0-4296-8D1A-AB486ECAC6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E-4AD7-4CF1-A9AE-C60E0A2F94BD}"/>
                </c:ext>
              </c:extLst>
            </c:dLbl>
            <c:dLbl>
              <c:idx val="3289"/>
              <c:tx>
                <c:rich>
                  <a:bodyPr/>
                  <a:lstStyle/>
                  <a:p>
                    <a:fld id="{9801557E-A45C-4515-94C8-2D61196445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F-4AD7-4CF1-A9AE-C60E0A2F94BD}"/>
                </c:ext>
              </c:extLst>
            </c:dLbl>
            <c:dLbl>
              <c:idx val="3290"/>
              <c:tx>
                <c:rich>
                  <a:bodyPr/>
                  <a:lstStyle/>
                  <a:p>
                    <a:fld id="{EBE3C428-D80F-4219-B609-632D15C81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0-4AD7-4CF1-A9AE-C60E0A2F94BD}"/>
                </c:ext>
              </c:extLst>
            </c:dLbl>
            <c:dLbl>
              <c:idx val="3291"/>
              <c:tx>
                <c:rich>
                  <a:bodyPr/>
                  <a:lstStyle/>
                  <a:p>
                    <a:fld id="{A917E041-F524-4FE8-B54A-6FB1BD4EBD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1-4AD7-4CF1-A9AE-C60E0A2F94BD}"/>
                </c:ext>
              </c:extLst>
            </c:dLbl>
            <c:dLbl>
              <c:idx val="3292"/>
              <c:tx>
                <c:rich>
                  <a:bodyPr/>
                  <a:lstStyle/>
                  <a:p>
                    <a:fld id="{893341E7-79FF-4A2D-B60E-EBD960CA35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2-4AD7-4CF1-A9AE-C60E0A2F94BD}"/>
                </c:ext>
              </c:extLst>
            </c:dLbl>
            <c:dLbl>
              <c:idx val="3293"/>
              <c:tx>
                <c:rich>
                  <a:bodyPr/>
                  <a:lstStyle/>
                  <a:p>
                    <a:fld id="{81967201-D515-4DC1-BF92-A25CEAD95C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3-4AD7-4CF1-A9AE-C60E0A2F94BD}"/>
                </c:ext>
              </c:extLst>
            </c:dLbl>
            <c:dLbl>
              <c:idx val="3294"/>
              <c:tx>
                <c:rich>
                  <a:bodyPr/>
                  <a:lstStyle/>
                  <a:p>
                    <a:fld id="{B44B5B50-B475-4ABE-9068-0AC0C0CF3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4-4AD7-4CF1-A9AE-C60E0A2F94BD}"/>
                </c:ext>
              </c:extLst>
            </c:dLbl>
            <c:dLbl>
              <c:idx val="3295"/>
              <c:tx>
                <c:rich>
                  <a:bodyPr/>
                  <a:lstStyle/>
                  <a:p>
                    <a:fld id="{909DA15A-6698-4AA4-9433-8E377FA4BA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5-4AD7-4CF1-A9AE-C60E0A2F94BD}"/>
                </c:ext>
              </c:extLst>
            </c:dLbl>
            <c:dLbl>
              <c:idx val="3296"/>
              <c:tx>
                <c:rich>
                  <a:bodyPr/>
                  <a:lstStyle/>
                  <a:p>
                    <a:fld id="{2ACE9806-FE3B-4308-97A2-095D1F653D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6-4AD7-4CF1-A9AE-C60E0A2F94BD}"/>
                </c:ext>
              </c:extLst>
            </c:dLbl>
            <c:dLbl>
              <c:idx val="3297"/>
              <c:tx>
                <c:rich>
                  <a:bodyPr/>
                  <a:lstStyle/>
                  <a:p>
                    <a:fld id="{11F900B9-14E9-4EC2-AABF-1B1F552CB8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7-4AD7-4CF1-A9AE-C60E0A2F94BD}"/>
                </c:ext>
              </c:extLst>
            </c:dLbl>
            <c:dLbl>
              <c:idx val="3298"/>
              <c:tx>
                <c:rich>
                  <a:bodyPr/>
                  <a:lstStyle/>
                  <a:p>
                    <a:fld id="{A2E107D0-C144-4C34-8E3F-D19C14158B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8-4AD7-4CF1-A9AE-C60E0A2F94BD}"/>
                </c:ext>
              </c:extLst>
            </c:dLbl>
            <c:dLbl>
              <c:idx val="3299"/>
              <c:tx>
                <c:rich>
                  <a:bodyPr/>
                  <a:lstStyle/>
                  <a:p>
                    <a:fld id="{027B9DFC-3BE0-46C7-9474-1FB60721EE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9-4AD7-4CF1-A9AE-C60E0A2F94BD}"/>
                </c:ext>
              </c:extLst>
            </c:dLbl>
            <c:dLbl>
              <c:idx val="3300"/>
              <c:tx>
                <c:rich>
                  <a:bodyPr/>
                  <a:lstStyle/>
                  <a:p>
                    <a:fld id="{668263E3-57D9-41E8-A4C0-938AC8F01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A-4AD7-4CF1-A9AE-C60E0A2F94BD}"/>
                </c:ext>
              </c:extLst>
            </c:dLbl>
            <c:dLbl>
              <c:idx val="3301"/>
              <c:tx>
                <c:rich>
                  <a:bodyPr/>
                  <a:lstStyle/>
                  <a:p>
                    <a:fld id="{09CDF919-0DFA-4328-BE50-41C2CCA9D6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B-4AD7-4CF1-A9AE-C60E0A2F94BD}"/>
                </c:ext>
              </c:extLst>
            </c:dLbl>
            <c:dLbl>
              <c:idx val="3302"/>
              <c:tx>
                <c:rich>
                  <a:bodyPr/>
                  <a:lstStyle/>
                  <a:p>
                    <a:fld id="{3418A21E-ACFE-4FAD-A0E8-3CC3EB9A26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C-4AD7-4CF1-A9AE-C60E0A2F94BD}"/>
                </c:ext>
              </c:extLst>
            </c:dLbl>
            <c:dLbl>
              <c:idx val="3303"/>
              <c:tx>
                <c:rich>
                  <a:bodyPr/>
                  <a:lstStyle/>
                  <a:p>
                    <a:fld id="{50D3DD7D-5454-4594-BAD2-08A93AD3B5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D-4AD7-4CF1-A9AE-C60E0A2F94BD}"/>
                </c:ext>
              </c:extLst>
            </c:dLbl>
            <c:dLbl>
              <c:idx val="3304"/>
              <c:tx>
                <c:rich>
                  <a:bodyPr/>
                  <a:lstStyle/>
                  <a:p>
                    <a:fld id="{F13B51B6-9387-4A8A-9018-4C206E0AFE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E-4AD7-4CF1-A9AE-C60E0A2F94BD}"/>
                </c:ext>
              </c:extLst>
            </c:dLbl>
            <c:dLbl>
              <c:idx val="3305"/>
              <c:tx>
                <c:rich>
                  <a:bodyPr/>
                  <a:lstStyle/>
                  <a:p>
                    <a:fld id="{6090C80F-11E2-4F7D-9D71-3FC2153C2C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F-4AD7-4CF1-A9AE-C60E0A2F94BD}"/>
                </c:ext>
              </c:extLst>
            </c:dLbl>
            <c:dLbl>
              <c:idx val="3306"/>
              <c:tx>
                <c:rich>
                  <a:bodyPr/>
                  <a:lstStyle/>
                  <a:p>
                    <a:fld id="{8A08C682-A852-4AFD-9B35-923DC7A53B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0-4AD7-4CF1-A9AE-C60E0A2F94BD}"/>
                </c:ext>
              </c:extLst>
            </c:dLbl>
            <c:dLbl>
              <c:idx val="3307"/>
              <c:tx>
                <c:rich>
                  <a:bodyPr/>
                  <a:lstStyle/>
                  <a:p>
                    <a:fld id="{56C6DCC1-4A38-4F64-B988-F383719870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1-4AD7-4CF1-A9AE-C60E0A2F94BD}"/>
                </c:ext>
              </c:extLst>
            </c:dLbl>
            <c:dLbl>
              <c:idx val="3308"/>
              <c:tx>
                <c:rich>
                  <a:bodyPr/>
                  <a:lstStyle/>
                  <a:p>
                    <a:fld id="{A0A5016E-B273-4D6D-8B78-D02C31EE64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2-4AD7-4CF1-A9AE-C60E0A2F94BD}"/>
                </c:ext>
              </c:extLst>
            </c:dLbl>
            <c:dLbl>
              <c:idx val="3309"/>
              <c:tx>
                <c:rich>
                  <a:bodyPr/>
                  <a:lstStyle/>
                  <a:p>
                    <a:fld id="{B882FD6F-C7DA-40FF-B9EF-FB449342E7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3-4AD7-4CF1-A9AE-C60E0A2F94BD}"/>
                </c:ext>
              </c:extLst>
            </c:dLbl>
            <c:dLbl>
              <c:idx val="3310"/>
              <c:tx>
                <c:rich>
                  <a:bodyPr/>
                  <a:lstStyle/>
                  <a:p>
                    <a:fld id="{CA14EE84-7A6B-44EF-8557-6C9ACC5FC1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4-4AD7-4CF1-A9AE-C60E0A2F94BD}"/>
                </c:ext>
              </c:extLst>
            </c:dLbl>
            <c:dLbl>
              <c:idx val="3311"/>
              <c:tx>
                <c:rich>
                  <a:bodyPr/>
                  <a:lstStyle/>
                  <a:p>
                    <a:fld id="{B9F2FB57-1507-4B71-8949-DA8BF634C2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5-4AD7-4CF1-A9AE-C60E0A2F94BD}"/>
                </c:ext>
              </c:extLst>
            </c:dLbl>
            <c:dLbl>
              <c:idx val="3312"/>
              <c:tx>
                <c:rich>
                  <a:bodyPr/>
                  <a:lstStyle/>
                  <a:p>
                    <a:fld id="{CE02C81C-D23F-4BB6-BF2E-6A2633500B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6-4AD7-4CF1-A9AE-C60E0A2F94BD}"/>
                </c:ext>
              </c:extLst>
            </c:dLbl>
            <c:dLbl>
              <c:idx val="3313"/>
              <c:tx>
                <c:rich>
                  <a:bodyPr/>
                  <a:lstStyle/>
                  <a:p>
                    <a:fld id="{01DFD315-24CB-4077-86D1-FD0D9851A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7-4AD7-4CF1-A9AE-C60E0A2F94BD}"/>
                </c:ext>
              </c:extLst>
            </c:dLbl>
            <c:dLbl>
              <c:idx val="3314"/>
              <c:tx>
                <c:rich>
                  <a:bodyPr/>
                  <a:lstStyle/>
                  <a:p>
                    <a:fld id="{5870FFD2-5D1E-4333-8789-0D1E3C3B2E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8-4AD7-4CF1-A9AE-C60E0A2F94BD}"/>
                </c:ext>
              </c:extLst>
            </c:dLbl>
            <c:dLbl>
              <c:idx val="3315"/>
              <c:tx>
                <c:rich>
                  <a:bodyPr/>
                  <a:lstStyle/>
                  <a:p>
                    <a:fld id="{9EC28481-C67F-4865-8F74-8A75200156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9-4AD7-4CF1-A9AE-C60E0A2F94BD}"/>
                </c:ext>
              </c:extLst>
            </c:dLbl>
            <c:dLbl>
              <c:idx val="3316"/>
              <c:tx>
                <c:rich>
                  <a:bodyPr/>
                  <a:lstStyle/>
                  <a:p>
                    <a:fld id="{20DA781B-E373-4B31-97D7-3F55FF0F52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A-4AD7-4CF1-A9AE-C60E0A2F94BD}"/>
                </c:ext>
              </c:extLst>
            </c:dLbl>
            <c:dLbl>
              <c:idx val="3317"/>
              <c:tx>
                <c:rich>
                  <a:bodyPr/>
                  <a:lstStyle/>
                  <a:p>
                    <a:fld id="{E73EF7B9-A91E-462E-B581-67800496EC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B-4AD7-4CF1-A9AE-C60E0A2F94BD}"/>
                </c:ext>
              </c:extLst>
            </c:dLbl>
            <c:dLbl>
              <c:idx val="3318"/>
              <c:tx>
                <c:rich>
                  <a:bodyPr/>
                  <a:lstStyle/>
                  <a:p>
                    <a:fld id="{624B707A-2C12-4C9C-BE13-DEEE2F2C2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C-4AD7-4CF1-A9AE-C60E0A2F94BD}"/>
                </c:ext>
              </c:extLst>
            </c:dLbl>
            <c:dLbl>
              <c:idx val="3319"/>
              <c:tx>
                <c:rich>
                  <a:bodyPr/>
                  <a:lstStyle/>
                  <a:p>
                    <a:fld id="{DC07C5E4-66DB-4760-8E98-0AC41D8E3C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D-4AD7-4CF1-A9AE-C60E0A2F94BD}"/>
                </c:ext>
              </c:extLst>
            </c:dLbl>
            <c:dLbl>
              <c:idx val="3320"/>
              <c:tx>
                <c:rich>
                  <a:bodyPr/>
                  <a:lstStyle/>
                  <a:p>
                    <a:fld id="{F5A71C4C-D1CF-43AD-8BDC-5E16301C78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E-4AD7-4CF1-A9AE-C60E0A2F94BD}"/>
                </c:ext>
              </c:extLst>
            </c:dLbl>
            <c:dLbl>
              <c:idx val="3321"/>
              <c:tx>
                <c:rich>
                  <a:bodyPr/>
                  <a:lstStyle/>
                  <a:p>
                    <a:fld id="{FA8C7CBF-0665-4BA6-A615-FE52832371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F-4AD7-4CF1-A9AE-C60E0A2F94BD}"/>
                </c:ext>
              </c:extLst>
            </c:dLbl>
            <c:dLbl>
              <c:idx val="3322"/>
              <c:tx>
                <c:rich>
                  <a:bodyPr/>
                  <a:lstStyle/>
                  <a:p>
                    <a:fld id="{0B3DD08E-5E80-4BEB-83B7-5361B72411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0-4AD7-4CF1-A9AE-C60E0A2F94BD}"/>
                </c:ext>
              </c:extLst>
            </c:dLbl>
            <c:dLbl>
              <c:idx val="3323"/>
              <c:tx>
                <c:rich>
                  <a:bodyPr/>
                  <a:lstStyle/>
                  <a:p>
                    <a:fld id="{FA3E6B2D-37FD-4CD4-9723-96805A514E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1-4AD7-4CF1-A9AE-C60E0A2F94BD}"/>
                </c:ext>
              </c:extLst>
            </c:dLbl>
            <c:dLbl>
              <c:idx val="3324"/>
              <c:tx>
                <c:rich>
                  <a:bodyPr/>
                  <a:lstStyle/>
                  <a:p>
                    <a:fld id="{AAE058EF-C527-4586-9E34-BE55D422AE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2-4AD7-4CF1-A9AE-C60E0A2F94BD}"/>
                </c:ext>
              </c:extLst>
            </c:dLbl>
            <c:dLbl>
              <c:idx val="3325"/>
              <c:tx>
                <c:rich>
                  <a:bodyPr/>
                  <a:lstStyle/>
                  <a:p>
                    <a:fld id="{C247E11C-C40A-4F79-9E9E-FE12C482BA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3-4AD7-4CF1-A9AE-C60E0A2F94BD}"/>
                </c:ext>
              </c:extLst>
            </c:dLbl>
            <c:dLbl>
              <c:idx val="3326"/>
              <c:tx>
                <c:rich>
                  <a:bodyPr/>
                  <a:lstStyle/>
                  <a:p>
                    <a:fld id="{31408932-5AF1-4BA8-A193-BFC6E39EFC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4-4AD7-4CF1-A9AE-C60E0A2F94BD}"/>
                </c:ext>
              </c:extLst>
            </c:dLbl>
            <c:dLbl>
              <c:idx val="3327"/>
              <c:tx>
                <c:rich>
                  <a:bodyPr/>
                  <a:lstStyle/>
                  <a:p>
                    <a:fld id="{214A58D8-7231-4957-BDB7-5F37A87367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5-4AD7-4CF1-A9AE-C60E0A2F94BD}"/>
                </c:ext>
              </c:extLst>
            </c:dLbl>
            <c:dLbl>
              <c:idx val="3328"/>
              <c:tx>
                <c:rich>
                  <a:bodyPr/>
                  <a:lstStyle/>
                  <a:p>
                    <a:fld id="{050DB4B3-8FBA-4C8A-821A-93EE2F09E7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6-4AD7-4CF1-A9AE-C60E0A2F94BD}"/>
                </c:ext>
              </c:extLst>
            </c:dLbl>
            <c:dLbl>
              <c:idx val="3329"/>
              <c:tx>
                <c:rich>
                  <a:bodyPr/>
                  <a:lstStyle/>
                  <a:p>
                    <a:fld id="{1D637766-02DB-4905-B3FC-8248408616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7-4AD7-4CF1-A9AE-C60E0A2F94BD}"/>
                </c:ext>
              </c:extLst>
            </c:dLbl>
            <c:dLbl>
              <c:idx val="3330"/>
              <c:tx>
                <c:rich>
                  <a:bodyPr/>
                  <a:lstStyle/>
                  <a:p>
                    <a:fld id="{B4E80661-147C-40FB-B9B7-97D5DA6F32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8-4AD7-4CF1-A9AE-C60E0A2F94BD}"/>
                </c:ext>
              </c:extLst>
            </c:dLbl>
            <c:dLbl>
              <c:idx val="3331"/>
              <c:tx>
                <c:rich>
                  <a:bodyPr/>
                  <a:lstStyle/>
                  <a:p>
                    <a:fld id="{9AA7A444-63DC-4E3F-91EC-803CDB817E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9-4AD7-4CF1-A9AE-C60E0A2F94BD}"/>
                </c:ext>
              </c:extLst>
            </c:dLbl>
            <c:dLbl>
              <c:idx val="3332"/>
              <c:tx>
                <c:rich>
                  <a:bodyPr/>
                  <a:lstStyle/>
                  <a:p>
                    <a:fld id="{89583ECC-9D5B-461C-BFF4-92CBA680D3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A-4AD7-4CF1-A9AE-C60E0A2F94BD}"/>
                </c:ext>
              </c:extLst>
            </c:dLbl>
            <c:dLbl>
              <c:idx val="3333"/>
              <c:tx>
                <c:rich>
                  <a:bodyPr/>
                  <a:lstStyle/>
                  <a:p>
                    <a:fld id="{78A7D66E-EC07-425C-B211-3300C52607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B-4AD7-4CF1-A9AE-C60E0A2F94BD}"/>
                </c:ext>
              </c:extLst>
            </c:dLbl>
            <c:dLbl>
              <c:idx val="3334"/>
              <c:tx>
                <c:rich>
                  <a:bodyPr/>
                  <a:lstStyle/>
                  <a:p>
                    <a:fld id="{228F5F1A-7399-431F-834C-A02392C98F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C-4AD7-4CF1-A9AE-C60E0A2F94BD}"/>
                </c:ext>
              </c:extLst>
            </c:dLbl>
            <c:dLbl>
              <c:idx val="3335"/>
              <c:tx>
                <c:rich>
                  <a:bodyPr/>
                  <a:lstStyle/>
                  <a:p>
                    <a:fld id="{AFC3E7F2-0EF3-44F9-BA23-212473769F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D-4AD7-4CF1-A9AE-C60E0A2F94BD}"/>
                </c:ext>
              </c:extLst>
            </c:dLbl>
            <c:dLbl>
              <c:idx val="3336"/>
              <c:tx>
                <c:rich>
                  <a:bodyPr/>
                  <a:lstStyle/>
                  <a:p>
                    <a:fld id="{F14950B4-E1DC-4FF0-9095-AC3DD99EA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E-4AD7-4CF1-A9AE-C60E0A2F94BD}"/>
                </c:ext>
              </c:extLst>
            </c:dLbl>
            <c:dLbl>
              <c:idx val="3337"/>
              <c:tx>
                <c:rich>
                  <a:bodyPr/>
                  <a:lstStyle/>
                  <a:p>
                    <a:fld id="{5D3CB150-DD7D-45E3-B4BD-CBDE3AF697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F-4AD7-4CF1-A9AE-C60E0A2F94BD}"/>
                </c:ext>
              </c:extLst>
            </c:dLbl>
            <c:dLbl>
              <c:idx val="3338"/>
              <c:tx>
                <c:rich>
                  <a:bodyPr/>
                  <a:lstStyle/>
                  <a:p>
                    <a:fld id="{389AE856-949A-4DB8-8AC3-AC035559B2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0-4AD7-4CF1-A9AE-C60E0A2F94BD}"/>
                </c:ext>
              </c:extLst>
            </c:dLbl>
            <c:dLbl>
              <c:idx val="3339"/>
              <c:tx>
                <c:rich>
                  <a:bodyPr/>
                  <a:lstStyle/>
                  <a:p>
                    <a:fld id="{5628639E-3440-4F7C-9043-1734306A29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1-4AD7-4CF1-A9AE-C60E0A2F94BD}"/>
                </c:ext>
              </c:extLst>
            </c:dLbl>
            <c:dLbl>
              <c:idx val="3340"/>
              <c:tx>
                <c:rich>
                  <a:bodyPr/>
                  <a:lstStyle/>
                  <a:p>
                    <a:fld id="{21CE8385-35B9-4A15-8748-670DA67CE4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2-4AD7-4CF1-A9AE-C60E0A2F94BD}"/>
                </c:ext>
              </c:extLst>
            </c:dLbl>
            <c:dLbl>
              <c:idx val="3341"/>
              <c:tx>
                <c:rich>
                  <a:bodyPr/>
                  <a:lstStyle/>
                  <a:p>
                    <a:fld id="{70117F80-E0C3-4ED1-9C0B-EE26B5E28E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3-4AD7-4CF1-A9AE-C60E0A2F94BD}"/>
                </c:ext>
              </c:extLst>
            </c:dLbl>
            <c:dLbl>
              <c:idx val="3342"/>
              <c:tx>
                <c:rich>
                  <a:bodyPr/>
                  <a:lstStyle/>
                  <a:p>
                    <a:fld id="{BF7BDBBB-9EC2-4E1D-8102-B7B6B5781F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4-4AD7-4CF1-A9AE-C60E0A2F94BD}"/>
                </c:ext>
              </c:extLst>
            </c:dLbl>
            <c:dLbl>
              <c:idx val="3343"/>
              <c:tx>
                <c:rich>
                  <a:bodyPr/>
                  <a:lstStyle/>
                  <a:p>
                    <a:fld id="{8D3FC057-DF64-4199-BB33-5FFDF4DCFC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5-4AD7-4CF1-A9AE-C60E0A2F94BD}"/>
                </c:ext>
              </c:extLst>
            </c:dLbl>
            <c:dLbl>
              <c:idx val="3344"/>
              <c:tx>
                <c:rich>
                  <a:bodyPr/>
                  <a:lstStyle/>
                  <a:p>
                    <a:fld id="{E825051A-5AB9-4046-B66C-2396E5F1F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6-4AD7-4CF1-A9AE-C60E0A2F94BD}"/>
                </c:ext>
              </c:extLst>
            </c:dLbl>
            <c:dLbl>
              <c:idx val="3345"/>
              <c:tx>
                <c:rich>
                  <a:bodyPr/>
                  <a:lstStyle/>
                  <a:p>
                    <a:fld id="{37E2D2BC-3344-480F-8C27-C97FEF8D45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7-4AD7-4CF1-A9AE-C60E0A2F94BD}"/>
                </c:ext>
              </c:extLst>
            </c:dLbl>
            <c:dLbl>
              <c:idx val="3346"/>
              <c:tx>
                <c:rich>
                  <a:bodyPr/>
                  <a:lstStyle/>
                  <a:p>
                    <a:fld id="{BACC8A88-2CE2-4785-8A48-A0B959DB3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8-4AD7-4CF1-A9AE-C60E0A2F94BD}"/>
                </c:ext>
              </c:extLst>
            </c:dLbl>
            <c:dLbl>
              <c:idx val="3347"/>
              <c:tx>
                <c:rich>
                  <a:bodyPr/>
                  <a:lstStyle/>
                  <a:p>
                    <a:fld id="{445D0AAD-8DBA-4531-BBAF-5A7AAF78BC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9-4AD7-4CF1-A9AE-C60E0A2F94BD}"/>
                </c:ext>
              </c:extLst>
            </c:dLbl>
            <c:dLbl>
              <c:idx val="3348"/>
              <c:tx>
                <c:rich>
                  <a:bodyPr/>
                  <a:lstStyle/>
                  <a:p>
                    <a:fld id="{54D5A7A8-0B4A-42FA-BD2A-9D25A87611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A-4AD7-4CF1-A9AE-C60E0A2F94BD}"/>
                </c:ext>
              </c:extLst>
            </c:dLbl>
            <c:dLbl>
              <c:idx val="3349"/>
              <c:tx>
                <c:rich>
                  <a:bodyPr/>
                  <a:lstStyle/>
                  <a:p>
                    <a:fld id="{C2C94ECE-9A47-47A3-A9D2-5C8575D51F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B-4AD7-4CF1-A9AE-C60E0A2F94BD}"/>
                </c:ext>
              </c:extLst>
            </c:dLbl>
            <c:dLbl>
              <c:idx val="3350"/>
              <c:tx>
                <c:rich>
                  <a:bodyPr/>
                  <a:lstStyle/>
                  <a:p>
                    <a:fld id="{8B3080F2-20B8-463C-823F-ED2F831762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C-4AD7-4CF1-A9AE-C60E0A2F94BD}"/>
                </c:ext>
              </c:extLst>
            </c:dLbl>
            <c:dLbl>
              <c:idx val="3351"/>
              <c:tx>
                <c:rich>
                  <a:bodyPr/>
                  <a:lstStyle/>
                  <a:p>
                    <a:fld id="{BA8E5BB7-BCF4-4294-AFCA-B7CEC20289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D-4AD7-4CF1-A9AE-C60E0A2F94BD}"/>
                </c:ext>
              </c:extLst>
            </c:dLbl>
            <c:dLbl>
              <c:idx val="3352"/>
              <c:tx>
                <c:rich>
                  <a:bodyPr/>
                  <a:lstStyle/>
                  <a:p>
                    <a:fld id="{D3447BCB-0DE0-46C1-AB6F-D421D29FB0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E-4AD7-4CF1-A9AE-C60E0A2F94BD}"/>
                </c:ext>
              </c:extLst>
            </c:dLbl>
            <c:dLbl>
              <c:idx val="3353"/>
              <c:tx>
                <c:rich>
                  <a:bodyPr/>
                  <a:lstStyle/>
                  <a:p>
                    <a:fld id="{959FF9CB-3439-41BF-B095-83A9766ACB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F-4AD7-4CF1-A9AE-C60E0A2F94BD}"/>
                </c:ext>
              </c:extLst>
            </c:dLbl>
            <c:dLbl>
              <c:idx val="3354"/>
              <c:tx>
                <c:rich>
                  <a:bodyPr/>
                  <a:lstStyle/>
                  <a:p>
                    <a:fld id="{2C26C35C-943B-4C99-84B3-E0D021AB8B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0-4AD7-4CF1-A9AE-C60E0A2F94BD}"/>
                </c:ext>
              </c:extLst>
            </c:dLbl>
            <c:dLbl>
              <c:idx val="3355"/>
              <c:tx>
                <c:rich>
                  <a:bodyPr/>
                  <a:lstStyle/>
                  <a:p>
                    <a:fld id="{E8CE697F-186E-440D-A24C-93E9EA4303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1-4AD7-4CF1-A9AE-C60E0A2F94BD}"/>
                </c:ext>
              </c:extLst>
            </c:dLbl>
            <c:dLbl>
              <c:idx val="3356"/>
              <c:tx>
                <c:rich>
                  <a:bodyPr/>
                  <a:lstStyle/>
                  <a:p>
                    <a:fld id="{5A8D7990-25C2-48A7-A9B2-F6976A5155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2-4AD7-4CF1-A9AE-C60E0A2F94BD}"/>
                </c:ext>
              </c:extLst>
            </c:dLbl>
            <c:dLbl>
              <c:idx val="3357"/>
              <c:tx>
                <c:rich>
                  <a:bodyPr/>
                  <a:lstStyle/>
                  <a:p>
                    <a:fld id="{D54185E1-03E2-450D-A40E-638DC2C1F0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3-4AD7-4CF1-A9AE-C60E0A2F94BD}"/>
                </c:ext>
              </c:extLst>
            </c:dLbl>
            <c:dLbl>
              <c:idx val="3358"/>
              <c:tx>
                <c:rich>
                  <a:bodyPr/>
                  <a:lstStyle/>
                  <a:p>
                    <a:fld id="{2CFF414F-AF62-4246-BF86-6E090FD587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4-4AD7-4CF1-A9AE-C60E0A2F94BD}"/>
                </c:ext>
              </c:extLst>
            </c:dLbl>
            <c:dLbl>
              <c:idx val="3359"/>
              <c:tx>
                <c:rich>
                  <a:bodyPr/>
                  <a:lstStyle/>
                  <a:p>
                    <a:fld id="{285D008E-7B01-4C8C-9D51-63847A8662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5-4AD7-4CF1-A9AE-C60E0A2F94BD}"/>
                </c:ext>
              </c:extLst>
            </c:dLbl>
            <c:dLbl>
              <c:idx val="3360"/>
              <c:tx>
                <c:rich>
                  <a:bodyPr/>
                  <a:lstStyle/>
                  <a:p>
                    <a:fld id="{12757B0D-D649-44CB-8CBA-8633B30C5F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6-4AD7-4CF1-A9AE-C60E0A2F94BD}"/>
                </c:ext>
              </c:extLst>
            </c:dLbl>
            <c:dLbl>
              <c:idx val="3361"/>
              <c:tx>
                <c:rich>
                  <a:bodyPr/>
                  <a:lstStyle/>
                  <a:p>
                    <a:fld id="{F70BF601-F866-4D46-A071-0C19C1E20F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7-4AD7-4CF1-A9AE-C60E0A2F94BD}"/>
                </c:ext>
              </c:extLst>
            </c:dLbl>
            <c:dLbl>
              <c:idx val="3362"/>
              <c:tx>
                <c:rich>
                  <a:bodyPr/>
                  <a:lstStyle/>
                  <a:p>
                    <a:fld id="{1FD39EC9-6FB8-486B-AC81-E323638994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8-4AD7-4CF1-A9AE-C60E0A2F94BD}"/>
                </c:ext>
              </c:extLst>
            </c:dLbl>
            <c:dLbl>
              <c:idx val="3363"/>
              <c:tx>
                <c:rich>
                  <a:bodyPr/>
                  <a:lstStyle/>
                  <a:p>
                    <a:fld id="{E0A4363D-E49D-40AC-B2C8-01159B9754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9-4AD7-4CF1-A9AE-C60E0A2F94BD}"/>
                </c:ext>
              </c:extLst>
            </c:dLbl>
            <c:dLbl>
              <c:idx val="3364"/>
              <c:tx>
                <c:rich>
                  <a:bodyPr/>
                  <a:lstStyle/>
                  <a:p>
                    <a:fld id="{6E6E5FA5-35B0-4DEA-AD61-A2EED8CEAF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A-4AD7-4CF1-A9AE-C60E0A2F94BD}"/>
                </c:ext>
              </c:extLst>
            </c:dLbl>
            <c:dLbl>
              <c:idx val="3365"/>
              <c:tx>
                <c:rich>
                  <a:bodyPr/>
                  <a:lstStyle/>
                  <a:p>
                    <a:fld id="{822E7D94-84C7-4E0F-B2B8-2D0414841B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B-4AD7-4CF1-A9AE-C60E0A2F94BD}"/>
                </c:ext>
              </c:extLst>
            </c:dLbl>
            <c:dLbl>
              <c:idx val="3366"/>
              <c:tx>
                <c:rich>
                  <a:bodyPr/>
                  <a:lstStyle/>
                  <a:p>
                    <a:fld id="{EE4E04A0-D51C-4B0E-86E7-09F1310285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C-4AD7-4CF1-A9AE-C60E0A2F94BD}"/>
                </c:ext>
              </c:extLst>
            </c:dLbl>
            <c:dLbl>
              <c:idx val="3367"/>
              <c:tx>
                <c:rich>
                  <a:bodyPr/>
                  <a:lstStyle/>
                  <a:p>
                    <a:fld id="{C85C694B-1581-40E7-9C7A-DB37C37E0E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D-4AD7-4CF1-A9AE-C60E0A2F94BD}"/>
                </c:ext>
              </c:extLst>
            </c:dLbl>
            <c:dLbl>
              <c:idx val="3368"/>
              <c:tx>
                <c:rich>
                  <a:bodyPr/>
                  <a:lstStyle/>
                  <a:p>
                    <a:fld id="{5C62733A-1429-442D-8CCD-B903514955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E-4AD7-4CF1-A9AE-C60E0A2F94BD}"/>
                </c:ext>
              </c:extLst>
            </c:dLbl>
            <c:dLbl>
              <c:idx val="3369"/>
              <c:tx>
                <c:rich>
                  <a:bodyPr/>
                  <a:lstStyle/>
                  <a:p>
                    <a:fld id="{B80648D9-C05B-4A0C-9A41-0BD2AA69CD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F-4AD7-4CF1-A9AE-C60E0A2F94BD}"/>
                </c:ext>
              </c:extLst>
            </c:dLbl>
            <c:dLbl>
              <c:idx val="3370"/>
              <c:tx>
                <c:rich>
                  <a:bodyPr/>
                  <a:lstStyle/>
                  <a:p>
                    <a:fld id="{727BDE25-9347-43AA-AB8D-284C1583B6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0-4AD7-4CF1-A9AE-C60E0A2F94BD}"/>
                </c:ext>
              </c:extLst>
            </c:dLbl>
            <c:dLbl>
              <c:idx val="3371"/>
              <c:tx>
                <c:rich>
                  <a:bodyPr/>
                  <a:lstStyle/>
                  <a:p>
                    <a:fld id="{83EAECF2-89E6-4176-AB74-0B65041C81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1-4AD7-4CF1-A9AE-C60E0A2F94BD}"/>
                </c:ext>
              </c:extLst>
            </c:dLbl>
            <c:dLbl>
              <c:idx val="3372"/>
              <c:tx>
                <c:rich>
                  <a:bodyPr/>
                  <a:lstStyle/>
                  <a:p>
                    <a:fld id="{C1B3606E-FAC2-4C1D-AA15-E577E5C2AA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2-4AD7-4CF1-A9AE-C60E0A2F94BD}"/>
                </c:ext>
              </c:extLst>
            </c:dLbl>
            <c:dLbl>
              <c:idx val="3373"/>
              <c:tx>
                <c:rich>
                  <a:bodyPr/>
                  <a:lstStyle/>
                  <a:p>
                    <a:fld id="{B6A1DEA2-B0A0-4002-9FDB-E862CA5B9F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3-4AD7-4CF1-A9AE-C60E0A2F94BD}"/>
                </c:ext>
              </c:extLst>
            </c:dLbl>
            <c:dLbl>
              <c:idx val="3374"/>
              <c:tx>
                <c:rich>
                  <a:bodyPr/>
                  <a:lstStyle/>
                  <a:p>
                    <a:fld id="{0A08EBB8-E343-4C3D-9713-5454E6652C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4-4AD7-4CF1-A9AE-C60E0A2F94BD}"/>
                </c:ext>
              </c:extLst>
            </c:dLbl>
            <c:dLbl>
              <c:idx val="3375"/>
              <c:tx>
                <c:rich>
                  <a:bodyPr/>
                  <a:lstStyle/>
                  <a:p>
                    <a:fld id="{CF99505B-9C9F-4C8C-A7B6-6E1B905F38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5-4AD7-4CF1-A9AE-C60E0A2F94BD}"/>
                </c:ext>
              </c:extLst>
            </c:dLbl>
            <c:dLbl>
              <c:idx val="3376"/>
              <c:tx>
                <c:rich>
                  <a:bodyPr/>
                  <a:lstStyle/>
                  <a:p>
                    <a:fld id="{0E922682-A638-4219-B0DE-1D72B59C0E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6-4AD7-4CF1-A9AE-C60E0A2F94BD}"/>
                </c:ext>
              </c:extLst>
            </c:dLbl>
            <c:dLbl>
              <c:idx val="3377"/>
              <c:tx>
                <c:rich>
                  <a:bodyPr/>
                  <a:lstStyle/>
                  <a:p>
                    <a:fld id="{B7D83B32-B617-47EF-A220-A1FF080FA3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7-4AD7-4CF1-A9AE-C60E0A2F94BD}"/>
                </c:ext>
              </c:extLst>
            </c:dLbl>
            <c:dLbl>
              <c:idx val="3378"/>
              <c:tx>
                <c:rich>
                  <a:bodyPr/>
                  <a:lstStyle/>
                  <a:p>
                    <a:fld id="{57E5FDEA-2B9D-43CA-8C38-F10374F1D5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8-4AD7-4CF1-A9AE-C60E0A2F94BD}"/>
                </c:ext>
              </c:extLst>
            </c:dLbl>
            <c:dLbl>
              <c:idx val="3379"/>
              <c:tx>
                <c:rich>
                  <a:bodyPr/>
                  <a:lstStyle/>
                  <a:p>
                    <a:fld id="{525E5A29-6744-47CA-956F-F6ABF87133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9-4AD7-4CF1-A9AE-C60E0A2F94BD}"/>
                </c:ext>
              </c:extLst>
            </c:dLbl>
            <c:dLbl>
              <c:idx val="3380"/>
              <c:tx>
                <c:rich>
                  <a:bodyPr/>
                  <a:lstStyle/>
                  <a:p>
                    <a:fld id="{45335EB7-771C-4AF8-9BB7-522B00DFA5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A-4AD7-4CF1-A9AE-C60E0A2F94BD}"/>
                </c:ext>
              </c:extLst>
            </c:dLbl>
            <c:dLbl>
              <c:idx val="3381"/>
              <c:tx>
                <c:rich>
                  <a:bodyPr/>
                  <a:lstStyle/>
                  <a:p>
                    <a:fld id="{EE6D5954-9746-4F9C-A0C0-8D93BAED29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B-4AD7-4CF1-A9AE-C60E0A2F94BD}"/>
                </c:ext>
              </c:extLst>
            </c:dLbl>
            <c:dLbl>
              <c:idx val="3382"/>
              <c:tx>
                <c:rich>
                  <a:bodyPr/>
                  <a:lstStyle/>
                  <a:p>
                    <a:fld id="{0EA69EE8-BCCF-407C-968E-5D3FE5A62B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C-4AD7-4CF1-A9AE-C60E0A2F94BD}"/>
                </c:ext>
              </c:extLst>
            </c:dLbl>
            <c:dLbl>
              <c:idx val="3383"/>
              <c:tx>
                <c:rich>
                  <a:bodyPr/>
                  <a:lstStyle/>
                  <a:p>
                    <a:fld id="{C8D41551-B134-4B0C-96DF-1CF0D76748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D-4AD7-4CF1-A9AE-C60E0A2F94BD}"/>
                </c:ext>
              </c:extLst>
            </c:dLbl>
            <c:dLbl>
              <c:idx val="3384"/>
              <c:tx>
                <c:rich>
                  <a:bodyPr/>
                  <a:lstStyle/>
                  <a:p>
                    <a:fld id="{458EBA77-0372-4573-AF1D-8F03F9C1B9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E-4AD7-4CF1-A9AE-C60E0A2F94BD}"/>
                </c:ext>
              </c:extLst>
            </c:dLbl>
            <c:dLbl>
              <c:idx val="3385"/>
              <c:tx>
                <c:rich>
                  <a:bodyPr/>
                  <a:lstStyle/>
                  <a:p>
                    <a:fld id="{7278E4CB-ACEB-46C1-9DCD-DA9466191E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F-4AD7-4CF1-A9AE-C60E0A2F94BD}"/>
                </c:ext>
              </c:extLst>
            </c:dLbl>
            <c:dLbl>
              <c:idx val="3386"/>
              <c:tx>
                <c:rich>
                  <a:bodyPr/>
                  <a:lstStyle/>
                  <a:p>
                    <a:fld id="{D0D7B6F4-2161-45C2-AE79-026D956A4B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0-4AD7-4CF1-A9AE-C60E0A2F94BD}"/>
                </c:ext>
              </c:extLst>
            </c:dLbl>
            <c:dLbl>
              <c:idx val="3387"/>
              <c:tx>
                <c:rich>
                  <a:bodyPr/>
                  <a:lstStyle/>
                  <a:p>
                    <a:fld id="{0238CCE5-B41A-4069-A2E3-8584A66E71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1-4AD7-4CF1-A9AE-C60E0A2F94BD}"/>
                </c:ext>
              </c:extLst>
            </c:dLbl>
            <c:dLbl>
              <c:idx val="3388"/>
              <c:tx>
                <c:rich>
                  <a:bodyPr/>
                  <a:lstStyle/>
                  <a:p>
                    <a:fld id="{54506FCD-EA42-4B9D-95AA-987E266F46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2-4AD7-4CF1-A9AE-C60E0A2F94BD}"/>
                </c:ext>
              </c:extLst>
            </c:dLbl>
            <c:dLbl>
              <c:idx val="3389"/>
              <c:tx>
                <c:rich>
                  <a:bodyPr/>
                  <a:lstStyle/>
                  <a:p>
                    <a:fld id="{C4B51A3A-5CFC-40B4-9E08-9F555495F6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3-4AD7-4CF1-A9AE-C60E0A2F94BD}"/>
                </c:ext>
              </c:extLst>
            </c:dLbl>
            <c:dLbl>
              <c:idx val="3390"/>
              <c:tx>
                <c:rich>
                  <a:bodyPr/>
                  <a:lstStyle/>
                  <a:p>
                    <a:fld id="{1240EE8D-6D2E-473A-94AB-2258CCED9E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4-4AD7-4CF1-A9AE-C60E0A2F94BD}"/>
                </c:ext>
              </c:extLst>
            </c:dLbl>
            <c:dLbl>
              <c:idx val="3391"/>
              <c:tx>
                <c:rich>
                  <a:bodyPr/>
                  <a:lstStyle/>
                  <a:p>
                    <a:fld id="{5AE2B503-4809-43AB-BFCE-A0620140A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5-4AD7-4CF1-A9AE-C60E0A2F94BD}"/>
                </c:ext>
              </c:extLst>
            </c:dLbl>
            <c:dLbl>
              <c:idx val="3392"/>
              <c:tx>
                <c:rich>
                  <a:bodyPr/>
                  <a:lstStyle/>
                  <a:p>
                    <a:fld id="{A485851F-06F4-47C2-9BA8-B7E1600984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6-4AD7-4CF1-A9AE-C60E0A2F94BD}"/>
                </c:ext>
              </c:extLst>
            </c:dLbl>
            <c:dLbl>
              <c:idx val="3393"/>
              <c:tx>
                <c:rich>
                  <a:bodyPr/>
                  <a:lstStyle/>
                  <a:p>
                    <a:fld id="{66F4F40B-42C5-4404-8C72-920A11C1D7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7-4AD7-4CF1-A9AE-C60E0A2F94BD}"/>
                </c:ext>
              </c:extLst>
            </c:dLbl>
            <c:dLbl>
              <c:idx val="3394"/>
              <c:tx>
                <c:rich>
                  <a:bodyPr/>
                  <a:lstStyle/>
                  <a:p>
                    <a:fld id="{F9742BDE-B331-463C-88B7-14554D479B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8-4AD7-4CF1-A9AE-C60E0A2F94BD}"/>
                </c:ext>
              </c:extLst>
            </c:dLbl>
            <c:dLbl>
              <c:idx val="3395"/>
              <c:tx>
                <c:rich>
                  <a:bodyPr/>
                  <a:lstStyle/>
                  <a:p>
                    <a:fld id="{F7249BA1-2A36-42DE-8D51-7F317544BA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9-4AD7-4CF1-A9AE-C60E0A2F94BD}"/>
                </c:ext>
              </c:extLst>
            </c:dLbl>
            <c:dLbl>
              <c:idx val="3396"/>
              <c:tx>
                <c:rich>
                  <a:bodyPr/>
                  <a:lstStyle/>
                  <a:p>
                    <a:fld id="{396F378A-FC05-4D2C-A770-70E8753541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A-4AD7-4CF1-A9AE-C60E0A2F94BD}"/>
                </c:ext>
              </c:extLst>
            </c:dLbl>
            <c:dLbl>
              <c:idx val="3397"/>
              <c:tx>
                <c:rich>
                  <a:bodyPr/>
                  <a:lstStyle/>
                  <a:p>
                    <a:fld id="{D5208558-93F2-4441-B87B-E5766CF95E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B-4AD7-4CF1-A9AE-C60E0A2F94BD}"/>
                </c:ext>
              </c:extLst>
            </c:dLbl>
            <c:dLbl>
              <c:idx val="3398"/>
              <c:tx>
                <c:rich>
                  <a:bodyPr/>
                  <a:lstStyle/>
                  <a:p>
                    <a:fld id="{2791F928-406D-4E43-8369-E6C6499616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C-4AD7-4CF1-A9AE-C60E0A2F94BD}"/>
                </c:ext>
              </c:extLst>
            </c:dLbl>
            <c:dLbl>
              <c:idx val="3399"/>
              <c:tx>
                <c:rich>
                  <a:bodyPr/>
                  <a:lstStyle/>
                  <a:p>
                    <a:fld id="{675DB4CD-5415-48EB-B70E-CDA5E3B61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D-4AD7-4CF1-A9AE-C60E0A2F94BD}"/>
                </c:ext>
              </c:extLst>
            </c:dLbl>
            <c:dLbl>
              <c:idx val="3400"/>
              <c:tx>
                <c:rich>
                  <a:bodyPr/>
                  <a:lstStyle/>
                  <a:p>
                    <a:fld id="{EA8D0E9C-3876-4A4F-B4E3-80C84BC06B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E-4AD7-4CF1-A9AE-C60E0A2F94BD}"/>
                </c:ext>
              </c:extLst>
            </c:dLbl>
            <c:dLbl>
              <c:idx val="3401"/>
              <c:tx>
                <c:rich>
                  <a:bodyPr/>
                  <a:lstStyle/>
                  <a:p>
                    <a:fld id="{FC12BCC6-3E25-4541-8E55-B0DDCCCFCC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F-4AD7-4CF1-A9AE-C60E0A2F94BD}"/>
                </c:ext>
              </c:extLst>
            </c:dLbl>
            <c:dLbl>
              <c:idx val="3402"/>
              <c:tx>
                <c:rich>
                  <a:bodyPr/>
                  <a:lstStyle/>
                  <a:p>
                    <a:fld id="{29CCDF0F-7A1F-4318-B1A3-A00DD56824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0-4AD7-4CF1-A9AE-C60E0A2F94BD}"/>
                </c:ext>
              </c:extLst>
            </c:dLbl>
            <c:dLbl>
              <c:idx val="3403"/>
              <c:tx>
                <c:rich>
                  <a:bodyPr/>
                  <a:lstStyle/>
                  <a:p>
                    <a:fld id="{1AFCD9D6-630F-4777-A047-5D2810BAB3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1-4AD7-4CF1-A9AE-C60E0A2F94BD}"/>
                </c:ext>
              </c:extLst>
            </c:dLbl>
            <c:dLbl>
              <c:idx val="3404"/>
              <c:tx>
                <c:rich>
                  <a:bodyPr/>
                  <a:lstStyle/>
                  <a:p>
                    <a:fld id="{4F694402-967C-4B22-B55F-6A096915C3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2-4AD7-4CF1-A9AE-C60E0A2F94BD}"/>
                </c:ext>
              </c:extLst>
            </c:dLbl>
            <c:dLbl>
              <c:idx val="3405"/>
              <c:tx>
                <c:rich>
                  <a:bodyPr/>
                  <a:lstStyle/>
                  <a:p>
                    <a:fld id="{20A37B68-3748-4738-88B9-DA9F362731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3-4AD7-4CF1-A9AE-C60E0A2F94BD}"/>
                </c:ext>
              </c:extLst>
            </c:dLbl>
            <c:dLbl>
              <c:idx val="3406"/>
              <c:tx>
                <c:rich>
                  <a:bodyPr/>
                  <a:lstStyle/>
                  <a:p>
                    <a:fld id="{B55E33F7-5AA2-4412-B438-E0B1F1B131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4-4AD7-4CF1-A9AE-C60E0A2F94BD}"/>
                </c:ext>
              </c:extLst>
            </c:dLbl>
            <c:dLbl>
              <c:idx val="3407"/>
              <c:tx>
                <c:rich>
                  <a:bodyPr/>
                  <a:lstStyle/>
                  <a:p>
                    <a:fld id="{00702307-FF60-457D-A2DA-99676FF3C0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5-4AD7-4CF1-A9AE-C60E0A2F94BD}"/>
                </c:ext>
              </c:extLst>
            </c:dLbl>
            <c:dLbl>
              <c:idx val="3408"/>
              <c:tx>
                <c:rich>
                  <a:bodyPr/>
                  <a:lstStyle/>
                  <a:p>
                    <a:fld id="{00BC94B6-B0B3-44EE-98BB-7931D8D5FD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6-4AD7-4CF1-A9AE-C60E0A2F94BD}"/>
                </c:ext>
              </c:extLst>
            </c:dLbl>
            <c:dLbl>
              <c:idx val="3409"/>
              <c:tx>
                <c:rich>
                  <a:bodyPr/>
                  <a:lstStyle/>
                  <a:p>
                    <a:fld id="{19A86980-BF3D-4BCC-A40A-D8B7001D2E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7-4AD7-4CF1-A9AE-C60E0A2F94BD}"/>
                </c:ext>
              </c:extLst>
            </c:dLbl>
            <c:dLbl>
              <c:idx val="3410"/>
              <c:tx>
                <c:rich>
                  <a:bodyPr/>
                  <a:lstStyle/>
                  <a:p>
                    <a:fld id="{264E2376-1489-4224-96C1-CA3ADBFE78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8-4AD7-4CF1-A9AE-C60E0A2F94BD}"/>
                </c:ext>
              </c:extLst>
            </c:dLbl>
            <c:dLbl>
              <c:idx val="3411"/>
              <c:tx>
                <c:rich>
                  <a:bodyPr/>
                  <a:lstStyle/>
                  <a:p>
                    <a:fld id="{E9CC7C6E-0E79-4C77-B04A-16C9ED1465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9-4AD7-4CF1-A9AE-C60E0A2F94BD}"/>
                </c:ext>
              </c:extLst>
            </c:dLbl>
            <c:dLbl>
              <c:idx val="3412"/>
              <c:tx>
                <c:rich>
                  <a:bodyPr/>
                  <a:lstStyle/>
                  <a:p>
                    <a:fld id="{6D377A09-FB72-4405-A24D-EA1E734523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A-4AD7-4CF1-A9AE-C60E0A2F94BD}"/>
                </c:ext>
              </c:extLst>
            </c:dLbl>
            <c:dLbl>
              <c:idx val="3413"/>
              <c:tx>
                <c:rich>
                  <a:bodyPr/>
                  <a:lstStyle/>
                  <a:p>
                    <a:fld id="{918C1B7E-DE3E-4A81-B7C6-98E5CA873B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B-4AD7-4CF1-A9AE-C60E0A2F94BD}"/>
                </c:ext>
              </c:extLst>
            </c:dLbl>
            <c:dLbl>
              <c:idx val="3414"/>
              <c:tx>
                <c:rich>
                  <a:bodyPr/>
                  <a:lstStyle/>
                  <a:p>
                    <a:fld id="{36F5208B-33BD-4284-9C71-6EB30E449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C-4AD7-4CF1-A9AE-C60E0A2F94BD}"/>
                </c:ext>
              </c:extLst>
            </c:dLbl>
            <c:dLbl>
              <c:idx val="3415"/>
              <c:tx>
                <c:rich>
                  <a:bodyPr/>
                  <a:lstStyle/>
                  <a:p>
                    <a:fld id="{E441B27C-0B05-4184-AE46-6164F269A0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D-4AD7-4CF1-A9AE-C60E0A2F94BD}"/>
                </c:ext>
              </c:extLst>
            </c:dLbl>
            <c:dLbl>
              <c:idx val="3416"/>
              <c:tx>
                <c:rich>
                  <a:bodyPr/>
                  <a:lstStyle/>
                  <a:p>
                    <a:fld id="{1C0516BA-B141-4D7F-A217-30FF529AB5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E-4AD7-4CF1-A9AE-C60E0A2F94BD}"/>
                </c:ext>
              </c:extLst>
            </c:dLbl>
            <c:dLbl>
              <c:idx val="3417"/>
              <c:tx>
                <c:rich>
                  <a:bodyPr/>
                  <a:lstStyle/>
                  <a:p>
                    <a:fld id="{89ECC351-503C-44D2-BAA5-E27565A96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F-4AD7-4CF1-A9AE-C60E0A2F94BD}"/>
                </c:ext>
              </c:extLst>
            </c:dLbl>
            <c:dLbl>
              <c:idx val="3418"/>
              <c:tx>
                <c:rich>
                  <a:bodyPr/>
                  <a:lstStyle/>
                  <a:p>
                    <a:fld id="{3A6E7B9F-BE82-47A6-97F7-102CC48EED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0-4AD7-4CF1-A9AE-C60E0A2F94BD}"/>
                </c:ext>
              </c:extLst>
            </c:dLbl>
            <c:dLbl>
              <c:idx val="3419"/>
              <c:tx>
                <c:rich>
                  <a:bodyPr/>
                  <a:lstStyle/>
                  <a:p>
                    <a:fld id="{A6DD6523-A187-456E-8966-210A7F2BBC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1-4AD7-4CF1-A9AE-C60E0A2F94BD}"/>
                </c:ext>
              </c:extLst>
            </c:dLbl>
            <c:dLbl>
              <c:idx val="3420"/>
              <c:tx>
                <c:rich>
                  <a:bodyPr/>
                  <a:lstStyle/>
                  <a:p>
                    <a:fld id="{C4CAC373-8D0B-41F8-A759-27786F349F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2-4AD7-4CF1-A9AE-C60E0A2F94BD}"/>
                </c:ext>
              </c:extLst>
            </c:dLbl>
            <c:dLbl>
              <c:idx val="3421"/>
              <c:tx>
                <c:rich>
                  <a:bodyPr/>
                  <a:lstStyle/>
                  <a:p>
                    <a:fld id="{8D77F72A-1A39-4ACD-AEEC-D4D59A0AA4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3-4AD7-4CF1-A9AE-C60E0A2F94BD}"/>
                </c:ext>
              </c:extLst>
            </c:dLbl>
            <c:dLbl>
              <c:idx val="3422"/>
              <c:tx>
                <c:rich>
                  <a:bodyPr/>
                  <a:lstStyle/>
                  <a:p>
                    <a:fld id="{95D8210E-A861-41D6-A987-F840CB7F2D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4-4AD7-4CF1-A9AE-C60E0A2F94BD}"/>
                </c:ext>
              </c:extLst>
            </c:dLbl>
            <c:dLbl>
              <c:idx val="3423"/>
              <c:tx>
                <c:rich>
                  <a:bodyPr/>
                  <a:lstStyle/>
                  <a:p>
                    <a:fld id="{7B47F956-0E04-408F-8251-8887111088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5-4AD7-4CF1-A9AE-C60E0A2F94BD}"/>
                </c:ext>
              </c:extLst>
            </c:dLbl>
            <c:dLbl>
              <c:idx val="3424"/>
              <c:tx>
                <c:rich>
                  <a:bodyPr/>
                  <a:lstStyle/>
                  <a:p>
                    <a:fld id="{362CC289-E6F3-40D4-8056-787B56C15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6-4AD7-4CF1-A9AE-C60E0A2F94BD}"/>
                </c:ext>
              </c:extLst>
            </c:dLbl>
            <c:dLbl>
              <c:idx val="3425"/>
              <c:tx>
                <c:rich>
                  <a:bodyPr/>
                  <a:lstStyle/>
                  <a:p>
                    <a:fld id="{C72FBC0D-C1D5-440F-A3E3-B5985A56D8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7-4AD7-4CF1-A9AE-C60E0A2F94BD}"/>
                </c:ext>
              </c:extLst>
            </c:dLbl>
            <c:dLbl>
              <c:idx val="3426"/>
              <c:tx>
                <c:rich>
                  <a:bodyPr/>
                  <a:lstStyle/>
                  <a:p>
                    <a:fld id="{22CFD3DF-FD3B-46C1-9B8D-949A753BC3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8-4AD7-4CF1-A9AE-C60E0A2F94BD}"/>
                </c:ext>
              </c:extLst>
            </c:dLbl>
            <c:dLbl>
              <c:idx val="3427"/>
              <c:tx>
                <c:rich>
                  <a:bodyPr/>
                  <a:lstStyle/>
                  <a:p>
                    <a:fld id="{896DEEBE-B2D4-4F22-9CE7-9B69288135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9-4AD7-4CF1-A9AE-C60E0A2F94BD}"/>
                </c:ext>
              </c:extLst>
            </c:dLbl>
            <c:dLbl>
              <c:idx val="3428"/>
              <c:tx>
                <c:rich>
                  <a:bodyPr/>
                  <a:lstStyle/>
                  <a:p>
                    <a:fld id="{2BD4EF47-6B6B-4CBA-B0AF-97D24024FC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A-4AD7-4CF1-A9AE-C60E0A2F94BD}"/>
                </c:ext>
              </c:extLst>
            </c:dLbl>
            <c:dLbl>
              <c:idx val="3429"/>
              <c:tx>
                <c:rich>
                  <a:bodyPr/>
                  <a:lstStyle/>
                  <a:p>
                    <a:fld id="{71246DE2-EC04-4AD8-9828-AC6815A280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B-4AD7-4CF1-A9AE-C60E0A2F94BD}"/>
                </c:ext>
              </c:extLst>
            </c:dLbl>
            <c:dLbl>
              <c:idx val="3430"/>
              <c:tx>
                <c:rich>
                  <a:bodyPr/>
                  <a:lstStyle/>
                  <a:p>
                    <a:fld id="{B0390BFE-E70C-4B56-88E2-37195FA440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C-4AD7-4CF1-A9AE-C60E0A2F94BD}"/>
                </c:ext>
              </c:extLst>
            </c:dLbl>
            <c:dLbl>
              <c:idx val="3431"/>
              <c:tx>
                <c:rich>
                  <a:bodyPr/>
                  <a:lstStyle/>
                  <a:p>
                    <a:fld id="{EF67AD5B-922E-4BCA-B20E-55B6AD04D3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D-4AD7-4CF1-A9AE-C60E0A2F94BD}"/>
                </c:ext>
              </c:extLst>
            </c:dLbl>
            <c:dLbl>
              <c:idx val="3432"/>
              <c:tx>
                <c:rich>
                  <a:bodyPr/>
                  <a:lstStyle/>
                  <a:p>
                    <a:fld id="{BD9E008C-CDC2-4C46-8AF1-09E37BAEBC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E-4AD7-4CF1-A9AE-C60E0A2F94BD}"/>
                </c:ext>
              </c:extLst>
            </c:dLbl>
            <c:dLbl>
              <c:idx val="3433"/>
              <c:tx>
                <c:rich>
                  <a:bodyPr/>
                  <a:lstStyle/>
                  <a:p>
                    <a:fld id="{4E439921-13E0-4390-A4F1-C85A98BA7C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F-4AD7-4CF1-A9AE-C60E0A2F94BD}"/>
                </c:ext>
              </c:extLst>
            </c:dLbl>
            <c:dLbl>
              <c:idx val="3434"/>
              <c:tx>
                <c:rich>
                  <a:bodyPr/>
                  <a:lstStyle/>
                  <a:p>
                    <a:fld id="{C26229DC-E13E-44A0-88C4-1897E634E0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0-4AD7-4CF1-A9AE-C60E0A2F94BD}"/>
                </c:ext>
              </c:extLst>
            </c:dLbl>
            <c:dLbl>
              <c:idx val="3435"/>
              <c:tx>
                <c:rich>
                  <a:bodyPr/>
                  <a:lstStyle/>
                  <a:p>
                    <a:fld id="{DD81D787-B290-4DD2-9149-434873F1B5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1-4AD7-4CF1-A9AE-C60E0A2F94BD}"/>
                </c:ext>
              </c:extLst>
            </c:dLbl>
            <c:dLbl>
              <c:idx val="3436"/>
              <c:tx>
                <c:rich>
                  <a:bodyPr/>
                  <a:lstStyle/>
                  <a:p>
                    <a:fld id="{1EFBA59E-0FB1-4DBC-8099-D2314DA22D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2-4AD7-4CF1-A9AE-C60E0A2F94BD}"/>
                </c:ext>
              </c:extLst>
            </c:dLbl>
            <c:dLbl>
              <c:idx val="3437"/>
              <c:tx>
                <c:rich>
                  <a:bodyPr/>
                  <a:lstStyle/>
                  <a:p>
                    <a:fld id="{AC7417B3-5B8A-4979-9881-D8BB8EF40D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3-4AD7-4CF1-A9AE-C60E0A2F94BD}"/>
                </c:ext>
              </c:extLst>
            </c:dLbl>
            <c:dLbl>
              <c:idx val="3438"/>
              <c:tx>
                <c:rich>
                  <a:bodyPr/>
                  <a:lstStyle/>
                  <a:p>
                    <a:fld id="{9F8CDB3C-6562-4E47-8A39-412264D595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4-4AD7-4CF1-A9AE-C60E0A2F94BD}"/>
                </c:ext>
              </c:extLst>
            </c:dLbl>
            <c:dLbl>
              <c:idx val="3439"/>
              <c:tx>
                <c:rich>
                  <a:bodyPr/>
                  <a:lstStyle/>
                  <a:p>
                    <a:fld id="{859F6E1B-F35E-4921-BAC7-9DB9869359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5-4AD7-4CF1-A9AE-C60E0A2F94BD}"/>
                </c:ext>
              </c:extLst>
            </c:dLbl>
            <c:dLbl>
              <c:idx val="3440"/>
              <c:tx>
                <c:rich>
                  <a:bodyPr/>
                  <a:lstStyle/>
                  <a:p>
                    <a:fld id="{96D21808-8399-45BD-A67A-288829A9D2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6-4AD7-4CF1-A9AE-C60E0A2F94BD}"/>
                </c:ext>
              </c:extLst>
            </c:dLbl>
            <c:dLbl>
              <c:idx val="3441"/>
              <c:tx>
                <c:rich>
                  <a:bodyPr/>
                  <a:lstStyle/>
                  <a:p>
                    <a:fld id="{B3D4AB1F-E0C2-4E4C-8B64-902AC82611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7-4AD7-4CF1-A9AE-C60E0A2F94BD}"/>
                </c:ext>
              </c:extLst>
            </c:dLbl>
            <c:dLbl>
              <c:idx val="3442"/>
              <c:tx>
                <c:rich>
                  <a:bodyPr/>
                  <a:lstStyle/>
                  <a:p>
                    <a:fld id="{580004DB-9BDC-4534-96F9-C1F664BF27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8-4AD7-4CF1-A9AE-C60E0A2F94BD}"/>
                </c:ext>
              </c:extLst>
            </c:dLbl>
            <c:dLbl>
              <c:idx val="3443"/>
              <c:tx>
                <c:rich>
                  <a:bodyPr/>
                  <a:lstStyle/>
                  <a:p>
                    <a:fld id="{B115C7FD-1FFA-4DCD-BB4C-254DC469D5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9-4AD7-4CF1-A9AE-C60E0A2F94BD}"/>
                </c:ext>
              </c:extLst>
            </c:dLbl>
            <c:dLbl>
              <c:idx val="3444"/>
              <c:tx>
                <c:rich>
                  <a:bodyPr/>
                  <a:lstStyle/>
                  <a:p>
                    <a:fld id="{D48B5183-BEC1-4F3E-B0E9-3C10E4AC81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A-4AD7-4CF1-A9AE-C60E0A2F94BD}"/>
                </c:ext>
              </c:extLst>
            </c:dLbl>
            <c:dLbl>
              <c:idx val="3445"/>
              <c:tx>
                <c:rich>
                  <a:bodyPr/>
                  <a:lstStyle/>
                  <a:p>
                    <a:fld id="{D6ED29D9-576E-4A8A-843A-AE2726F7D0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B-4AD7-4CF1-A9AE-C60E0A2F94BD}"/>
                </c:ext>
              </c:extLst>
            </c:dLbl>
            <c:dLbl>
              <c:idx val="3446"/>
              <c:tx>
                <c:rich>
                  <a:bodyPr/>
                  <a:lstStyle/>
                  <a:p>
                    <a:fld id="{C3A85DBF-76CB-4811-BF87-C3EE120FB7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C-4AD7-4CF1-A9AE-C60E0A2F94BD}"/>
                </c:ext>
              </c:extLst>
            </c:dLbl>
            <c:dLbl>
              <c:idx val="3447"/>
              <c:tx>
                <c:rich>
                  <a:bodyPr/>
                  <a:lstStyle/>
                  <a:p>
                    <a:fld id="{14068957-1F19-4AF3-A1E7-AF129A3105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D-4AD7-4CF1-A9AE-C60E0A2F94BD}"/>
                </c:ext>
              </c:extLst>
            </c:dLbl>
            <c:dLbl>
              <c:idx val="3448"/>
              <c:tx>
                <c:rich>
                  <a:bodyPr/>
                  <a:lstStyle/>
                  <a:p>
                    <a:fld id="{1E0AA629-B39D-4450-8478-4DDDBF2751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E-4AD7-4CF1-A9AE-C60E0A2F94BD}"/>
                </c:ext>
              </c:extLst>
            </c:dLbl>
            <c:dLbl>
              <c:idx val="3449"/>
              <c:tx>
                <c:rich>
                  <a:bodyPr/>
                  <a:lstStyle/>
                  <a:p>
                    <a:fld id="{959411E5-14CC-42BE-BFC6-B18E68B8D8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F-4AD7-4CF1-A9AE-C60E0A2F94BD}"/>
                </c:ext>
              </c:extLst>
            </c:dLbl>
            <c:dLbl>
              <c:idx val="3450"/>
              <c:tx>
                <c:rich>
                  <a:bodyPr/>
                  <a:lstStyle/>
                  <a:p>
                    <a:fld id="{39A2B0D4-BA51-4BB0-826F-312DAE0E11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0-4AD7-4CF1-A9AE-C60E0A2F94BD}"/>
                </c:ext>
              </c:extLst>
            </c:dLbl>
            <c:dLbl>
              <c:idx val="3451"/>
              <c:tx>
                <c:rich>
                  <a:bodyPr/>
                  <a:lstStyle/>
                  <a:p>
                    <a:fld id="{FE8E34CE-410C-427B-A2FC-D9CADD2BF7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1-4AD7-4CF1-A9AE-C60E0A2F94BD}"/>
                </c:ext>
              </c:extLst>
            </c:dLbl>
            <c:dLbl>
              <c:idx val="3452"/>
              <c:tx>
                <c:rich>
                  <a:bodyPr/>
                  <a:lstStyle/>
                  <a:p>
                    <a:fld id="{561254FE-8068-4693-9FD5-4FBF27480E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2-4AD7-4CF1-A9AE-C60E0A2F94BD}"/>
                </c:ext>
              </c:extLst>
            </c:dLbl>
            <c:dLbl>
              <c:idx val="3453"/>
              <c:tx>
                <c:rich>
                  <a:bodyPr/>
                  <a:lstStyle/>
                  <a:p>
                    <a:fld id="{ED3F5A33-67EF-49F9-96C7-16EDE4170E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3-4AD7-4CF1-A9AE-C60E0A2F94BD}"/>
                </c:ext>
              </c:extLst>
            </c:dLbl>
            <c:dLbl>
              <c:idx val="3454"/>
              <c:tx>
                <c:rich>
                  <a:bodyPr/>
                  <a:lstStyle/>
                  <a:p>
                    <a:fld id="{D1E44A50-48A5-4C2E-B0BB-E7EB7CF5F6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4-4AD7-4CF1-A9AE-C60E0A2F94BD}"/>
                </c:ext>
              </c:extLst>
            </c:dLbl>
            <c:dLbl>
              <c:idx val="3455"/>
              <c:tx>
                <c:rich>
                  <a:bodyPr/>
                  <a:lstStyle/>
                  <a:p>
                    <a:fld id="{661CE021-B3A7-47A6-AA7A-6E01B41723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5-4AD7-4CF1-A9AE-C60E0A2F94BD}"/>
                </c:ext>
              </c:extLst>
            </c:dLbl>
            <c:dLbl>
              <c:idx val="3456"/>
              <c:tx>
                <c:rich>
                  <a:bodyPr/>
                  <a:lstStyle/>
                  <a:p>
                    <a:fld id="{019BDEA6-78D9-41FE-A130-314F29498B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6-4AD7-4CF1-A9AE-C60E0A2F94BD}"/>
                </c:ext>
              </c:extLst>
            </c:dLbl>
            <c:dLbl>
              <c:idx val="3457"/>
              <c:tx>
                <c:rich>
                  <a:bodyPr/>
                  <a:lstStyle/>
                  <a:p>
                    <a:fld id="{E5E04C22-8B71-47D2-8C3C-D7D3C3D0E8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7-4AD7-4CF1-A9AE-C60E0A2F94BD}"/>
                </c:ext>
              </c:extLst>
            </c:dLbl>
            <c:dLbl>
              <c:idx val="3458"/>
              <c:tx>
                <c:rich>
                  <a:bodyPr/>
                  <a:lstStyle/>
                  <a:p>
                    <a:fld id="{F60A4BC5-B76D-4F6B-8E98-DCF95A7200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8-4AD7-4CF1-A9AE-C60E0A2F94BD}"/>
                </c:ext>
              </c:extLst>
            </c:dLbl>
            <c:dLbl>
              <c:idx val="3459"/>
              <c:tx>
                <c:rich>
                  <a:bodyPr/>
                  <a:lstStyle/>
                  <a:p>
                    <a:fld id="{CE359ABE-6B87-4F64-B9E9-7475E165DE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9-4AD7-4CF1-A9AE-C60E0A2F94BD}"/>
                </c:ext>
              </c:extLst>
            </c:dLbl>
            <c:dLbl>
              <c:idx val="3460"/>
              <c:tx>
                <c:rich>
                  <a:bodyPr/>
                  <a:lstStyle/>
                  <a:p>
                    <a:fld id="{96508670-5983-4BD3-B44D-32C7112409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A-4AD7-4CF1-A9AE-C60E0A2F94BD}"/>
                </c:ext>
              </c:extLst>
            </c:dLbl>
            <c:dLbl>
              <c:idx val="3461"/>
              <c:tx>
                <c:rich>
                  <a:bodyPr/>
                  <a:lstStyle/>
                  <a:p>
                    <a:fld id="{A980A579-DC5A-4F00-8A46-0DC661FEAC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B-4AD7-4CF1-A9AE-C60E0A2F94BD}"/>
                </c:ext>
              </c:extLst>
            </c:dLbl>
            <c:dLbl>
              <c:idx val="3462"/>
              <c:tx>
                <c:rich>
                  <a:bodyPr/>
                  <a:lstStyle/>
                  <a:p>
                    <a:fld id="{3949302B-5595-45DE-8533-5027A5421E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C-4AD7-4CF1-A9AE-C60E0A2F94BD}"/>
                </c:ext>
              </c:extLst>
            </c:dLbl>
            <c:dLbl>
              <c:idx val="3463"/>
              <c:tx>
                <c:rich>
                  <a:bodyPr/>
                  <a:lstStyle/>
                  <a:p>
                    <a:fld id="{B10E583D-7899-4A86-B91C-B13CFC6DC8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D-4AD7-4CF1-A9AE-C60E0A2F94BD}"/>
                </c:ext>
              </c:extLst>
            </c:dLbl>
            <c:dLbl>
              <c:idx val="3464"/>
              <c:tx>
                <c:rich>
                  <a:bodyPr/>
                  <a:lstStyle/>
                  <a:p>
                    <a:fld id="{68EBE75D-0CD6-4E93-957E-11CB4797E0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E-4AD7-4CF1-A9AE-C60E0A2F94BD}"/>
                </c:ext>
              </c:extLst>
            </c:dLbl>
            <c:dLbl>
              <c:idx val="3465"/>
              <c:tx>
                <c:rich>
                  <a:bodyPr/>
                  <a:lstStyle/>
                  <a:p>
                    <a:fld id="{843C39CC-48C6-4E4B-9363-9DEB3127A7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F-4AD7-4CF1-A9AE-C60E0A2F94BD}"/>
                </c:ext>
              </c:extLst>
            </c:dLbl>
            <c:dLbl>
              <c:idx val="3466"/>
              <c:tx>
                <c:rich>
                  <a:bodyPr/>
                  <a:lstStyle/>
                  <a:p>
                    <a:fld id="{62E1DEF1-E4F6-43BD-8C6D-FFB25ABC0E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0-4AD7-4CF1-A9AE-C60E0A2F94BD}"/>
                </c:ext>
              </c:extLst>
            </c:dLbl>
            <c:dLbl>
              <c:idx val="3467"/>
              <c:tx>
                <c:rich>
                  <a:bodyPr/>
                  <a:lstStyle/>
                  <a:p>
                    <a:fld id="{F8DA06F7-742A-476A-829C-C6EE1E5076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1-4AD7-4CF1-A9AE-C60E0A2F94BD}"/>
                </c:ext>
              </c:extLst>
            </c:dLbl>
            <c:dLbl>
              <c:idx val="3468"/>
              <c:tx>
                <c:rich>
                  <a:bodyPr/>
                  <a:lstStyle/>
                  <a:p>
                    <a:fld id="{45048176-9E48-459E-8DA1-BC24587CD8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2-4AD7-4CF1-A9AE-C60E0A2F94BD}"/>
                </c:ext>
              </c:extLst>
            </c:dLbl>
            <c:dLbl>
              <c:idx val="3469"/>
              <c:tx>
                <c:rich>
                  <a:bodyPr/>
                  <a:lstStyle/>
                  <a:p>
                    <a:fld id="{179E8952-0409-4BB5-93FD-5AB8165166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3-4AD7-4CF1-A9AE-C60E0A2F94BD}"/>
                </c:ext>
              </c:extLst>
            </c:dLbl>
            <c:dLbl>
              <c:idx val="3470"/>
              <c:tx>
                <c:rich>
                  <a:bodyPr/>
                  <a:lstStyle/>
                  <a:p>
                    <a:fld id="{3FD28364-925E-4A5C-9871-8BE551067C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4-4AD7-4CF1-A9AE-C60E0A2F94BD}"/>
                </c:ext>
              </c:extLst>
            </c:dLbl>
            <c:dLbl>
              <c:idx val="3471"/>
              <c:tx>
                <c:rich>
                  <a:bodyPr/>
                  <a:lstStyle/>
                  <a:p>
                    <a:fld id="{A4436F4C-5053-4DC4-8E20-944729F692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5-4AD7-4CF1-A9AE-C60E0A2F94BD}"/>
                </c:ext>
              </c:extLst>
            </c:dLbl>
            <c:dLbl>
              <c:idx val="3472"/>
              <c:tx>
                <c:rich>
                  <a:bodyPr/>
                  <a:lstStyle/>
                  <a:p>
                    <a:fld id="{4B05A80D-180B-4BDB-89DE-689C248DFE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6-4AD7-4CF1-A9AE-C60E0A2F94BD}"/>
                </c:ext>
              </c:extLst>
            </c:dLbl>
            <c:dLbl>
              <c:idx val="3473"/>
              <c:tx>
                <c:rich>
                  <a:bodyPr/>
                  <a:lstStyle/>
                  <a:p>
                    <a:fld id="{25EE40A1-1B63-4B73-B79A-A0E9C75169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7-4AD7-4CF1-A9AE-C60E0A2F94BD}"/>
                </c:ext>
              </c:extLst>
            </c:dLbl>
            <c:dLbl>
              <c:idx val="3474"/>
              <c:tx>
                <c:rich>
                  <a:bodyPr/>
                  <a:lstStyle/>
                  <a:p>
                    <a:fld id="{74E3A677-0D14-4EDD-9F59-069B7621AC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8-4AD7-4CF1-A9AE-C60E0A2F94BD}"/>
                </c:ext>
              </c:extLst>
            </c:dLbl>
            <c:dLbl>
              <c:idx val="3475"/>
              <c:tx>
                <c:rich>
                  <a:bodyPr/>
                  <a:lstStyle/>
                  <a:p>
                    <a:fld id="{E45E04AB-5CFA-41B2-93CC-68E8B9B350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9-4AD7-4CF1-A9AE-C60E0A2F94BD}"/>
                </c:ext>
              </c:extLst>
            </c:dLbl>
            <c:dLbl>
              <c:idx val="3476"/>
              <c:tx>
                <c:rich>
                  <a:bodyPr/>
                  <a:lstStyle/>
                  <a:p>
                    <a:fld id="{91359AB0-32D3-4D6A-AFFA-F56731DA52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A-4AD7-4CF1-A9AE-C60E0A2F94BD}"/>
                </c:ext>
              </c:extLst>
            </c:dLbl>
            <c:dLbl>
              <c:idx val="3477"/>
              <c:tx>
                <c:rich>
                  <a:bodyPr/>
                  <a:lstStyle/>
                  <a:p>
                    <a:fld id="{EA89A198-1ED3-4368-8E7A-8771D1B254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B-4AD7-4CF1-A9AE-C60E0A2F94BD}"/>
                </c:ext>
              </c:extLst>
            </c:dLbl>
            <c:dLbl>
              <c:idx val="3478"/>
              <c:tx>
                <c:rich>
                  <a:bodyPr/>
                  <a:lstStyle/>
                  <a:p>
                    <a:fld id="{FD864071-9D91-4770-AC1D-7BA7BD2997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C-4AD7-4CF1-A9AE-C60E0A2F94BD}"/>
                </c:ext>
              </c:extLst>
            </c:dLbl>
            <c:dLbl>
              <c:idx val="3479"/>
              <c:tx>
                <c:rich>
                  <a:bodyPr/>
                  <a:lstStyle/>
                  <a:p>
                    <a:fld id="{4E0B3CB3-561E-4820-BEAC-0D96DC87D6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D-4AD7-4CF1-A9AE-C60E0A2F94BD}"/>
                </c:ext>
              </c:extLst>
            </c:dLbl>
            <c:dLbl>
              <c:idx val="3480"/>
              <c:tx>
                <c:rich>
                  <a:bodyPr/>
                  <a:lstStyle/>
                  <a:p>
                    <a:fld id="{E2E21D95-FD6E-4CCC-B9F3-13A601B970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E-4AD7-4CF1-A9AE-C60E0A2F94BD}"/>
                </c:ext>
              </c:extLst>
            </c:dLbl>
            <c:dLbl>
              <c:idx val="3481"/>
              <c:tx>
                <c:rich>
                  <a:bodyPr/>
                  <a:lstStyle/>
                  <a:p>
                    <a:fld id="{51044BCA-2A6C-4045-9239-31AF95DA1D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F-4AD7-4CF1-A9AE-C60E0A2F94BD}"/>
                </c:ext>
              </c:extLst>
            </c:dLbl>
            <c:dLbl>
              <c:idx val="3482"/>
              <c:tx>
                <c:rich>
                  <a:bodyPr/>
                  <a:lstStyle/>
                  <a:p>
                    <a:fld id="{64A714C4-AA5D-443B-8132-28EA6B590A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0-4AD7-4CF1-A9AE-C60E0A2F94BD}"/>
                </c:ext>
              </c:extLst>
            </c:dLbl>
            <c:dLbl>
              <c:idx val="3483"/>
              <c:tx>
                <c:rich>
                  <a:bodyPr/>
                  <a:lstStyle/>
                  <a:p>
                    <a:fld id="{512326EB-DC9C-4B16-9707-C7E21DF0E9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1-4AD7-4CF1-A9AE-C60E0A2F94BD}"/>
                </c:ext>
              </c:extLst>
            </c:dLbl>
            <c:dLbl>
              <c:idx val="3484"/>
              <c:tx>
                <c:rich>
                  <a:bodyPr/>
                  <a:lstStyle/>
                  <a:p>
                    <a:fld id="{13568C93-C4D4-4EBE-93EC-DC57B33979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2-4AD7-4CF1-A9AE-C60E0A2F94BD}"/>
                </c:ext>
              </c:extLst>
            </c:dLbl>
            <c:dLbl>
              <c:idx val="3485"/>
              <c:tx>
                <c:rich>
                  <a:bodyPr/>
                  <a:lstStyle/>
                  <a:p>
                    <a:fld id="{17DD7AC5-13A9-461A-9794-C265929B44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3-4AD7-4CF1-A9AE-C60E0A2F94BD}"/>
                </c:ext>
              </c:extLst>
            </c:dLbl>
            <c:dLbl>
              <c:idx val="3486"/>
              <c:tx>
                <c:rich>
                  <a:bodyPr/>
                  <a:lstStyle/>
                  <a:p>
                    <a:fld id="{C54DFA95-2B55-4312-A2AF-9171868A93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4-4AD7-4CF1-A9AE-C60E0A2F94BD}"/>
                </c:ext>
              </c:extLst>
            </c:dLbl>
            <c:dLbl>
              <c:idx val="3487"/>
              <c:tx>
                <c:rich>
                  <a:bodyPr/>
                  <a:lstStyle/>
                  <a:p>
                    <a:fld id="{A248007C-BDC7-4BB4-A118-C697625DCC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5-4AD7-4CF1-A9AE-C60E0A2F94BD}"/>
                </c:ext>
              </c:extLst>
            </c:dLbl>
            <c:dLbl>
              <c:idx val="3488"/>
              <c:tx>
                <c:rich>
                  <a:bodyPr/>
                  <a:lstStyle/>
                  <a:p>
                    <a:fld id="{D2F888FC-EE3E-4945-B6E9-0980670CD5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6-4AD7-4CF1-A9AE-C60E0A2F94BD}"/>
                </c:ext>
              </c:extLst>
            </c:dLbl>
            <c:dLbl>
              <c:idx val="3489"/>
              <c:tx>
                <c:rich>
                  <a:bodyPr/>
                  <a:lstStyle/>
                  <a:p>
                    <a:fld id="{1D847953-5025-4825-AA79-934DD029CB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7-4AD7-4CF1-A9AE-C60E0A2F94BD}"/>
                </c:ext>
              </c:extLst>
            </c:dLbl>
            <c:dLbl>
              <c:idx val="3490"/>
              <c:tx>
                <c:rich>
                  <a:bodyPr/>
                  <a:lstStyle/>
                  <a:p>
                    <a:fld id="{B961696E-93C8-4358-85E0-64C84CB33A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8-4AD7-4CF1-A9AE-C60E0A2F94BD}"/>
                </c:ext>
              </c:extLst>
            </c:dLbl>
            <c:dLbl>
              <c:idx val="3491"/>
              <c:tx>
                <c:rich>
                  <a:bodyPr/>
                  <a:lstStyle/>
                  <a:p>
                    <a:fld id="{8075BB45-4698-4330-9156-9B582B73F4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9-4AD7-4CF1-A9AE-C60E0A2F94BD}"/>
                </c:ext>
              </c:extLst>
            </c:dLbl>
            <c:dLbl>
              <c:idx val="3492"/>
              <c:tx>
                <c:rich>
                  <a:bodyPr/>
                  <a:lstStyle/>
                  <a:p>
                    <a:fld id="{6EE96F7F-F4EA-4AA3-A17E-84084E0453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A-4AD7-4CF1-A9AE-C60E0A2F94BD}"/>
                </c:ext>
              </c:extLst>
            </c:dLbl>
            <c:dLbl>
              <c:idx val="3493"/>
              <c:tx>
                <c:rich>
                  <a:bodyPr/>
                  <a:lstStyle/>
                  <a:p>
                    <a:fld id="{8866138D-E48F-40A4-A994-1FF6A97DC7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B-4AD7-4CF1-A9AE-C60E0A2F94BD}"/>
                </c:ext>
              </c:extLst>
            </c:dLbl>
            <c:dLbl>
              <c:idx val="3494"/>
              <c:tx>
                <c:rich>
                  <a:bodyPr/>
                  <a:lstStyle/>
                  <a:p>
                    <a:fld id="{CE0E7872-D376-4107-9F4B-7BF8901C9A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C-4AD7-4CF1-A9AE-C60E0A2F94BD}"/>
                </c:ext>
              </c:extLst>
            </c:dLbl>
            <c:dLbl>
              <c:idx val="3495"/>
              <c:tx>
                <c:rich>
                  <a:bodyPr/>
                  <a:lstStyle/>
                  <a:p>
                    <a:fld id="{41D53B4E-C7E2-46D3-B997-CA360A12AF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D-4AD7-4CF1-A9AE-C60E0A2F94BD}"/>
                </c:ext>
              </c:extLst>
            </c:dLbl>
            <c:dLbl>
              <c:idx val="3496"/>
              <c:tx>
                <c:rich>
                  <a:bodyPr/>
                  <a:lstStyle/>
                  <a:p>
                    <a:fld id="{92F71751-6949-4184-8330-C25D94DE54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E-4AD7-4CF1-A9AE-C60E0A2F94BD}"/>
                </c:ext>
              </c:extLst>
            </c:dLbl>
            <c:dLbl>
              <c:idx val="3497"/>
              <c:tx>
                <c:rich>
                  <a:bodyPr/>
                  <a:lstStyle/>
                  <a:p>
                    <a:fld id="{C4650686-67C0-4F56-9070-C491D0F21A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F-4AD7-4CF1-A9AE-C60E0A2F94BD}"/>
                </c:ext>
              </c:extLst>
            </c:dLbl>
            <c:dLbl>
              <c:idx val="3498"/>
              <c:tx>
                <c:rich>
                  <a:bodyPr/>
                  <a:lstStyle/>
                  <a:p>
                    <a:fld id="{394F3EBE-9D7A-484A-B38E-EE027505C2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0-4AD7-4CF1-A9AE-C60E0A2F94BD}"/>
                </c:ext>
              </c:extLst>
            </c:dLbl>
            <c:dLbl>
              <c:idx val="3499"/>
              <c:tx>
                <c:rich>
                  <a:bodyPr/>
                  <a:lstStyle/>
                  <a:p>
                    <a:fld id="{70FF8447-8A16-4A24-B301-6356539285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1-4AD7-4CF1-A9AE-C60E0A2F94BD}"/>
                </c:ext>
              </c:extLst>
            </c:dLbl>
            <c:dLbl>
              <c:idx val="3500"/>
              <c:tx>
                <c:rich>
                  <a:bodyPr/>
                  <a:lstStyle/>
                  <a:p>
                    <a:fld id="{AE480028-A708-471B-BCEF-720D31179E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2-4AD7-4CF1-A9AE-C60E0A2F94BD}"/>
                </c:ext>
              </c:extLst>
            </c:dLbl>
            <c:dLbl>
              <c:idx val="3501"/>
              <c:tx>
                <c:rich>
                  <a:bodyPr/>
                  <a:lstStyle/>
                  <a:p>
                    <a:fld id="{EA40368C-E3E2-4863-8333-F53EAFC6BA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3-4AD7-4CF1-A9AE-C60E0A2F94BD}"/>
                </c:ext>
              </c:extLst>
            </c:dLbl>
            <c:dLbl>
              <c:idx val="3502"/>
              <c:tx>
                <c:rich>
                  <a:bodyPr/>
                  <a:lstStyle/>
                  <a:p>
                    <a:fld id="{6A0665FB-7673-4081-8F61-8607B1F1C5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4-4AD7-4CF1-A9AE-C60E0A2F94BD}"/>
                </c:ext>
              </c:extLst>
            </c:dLbl>
            <c:dLbl>
              <c:idx val="3503"/>
              <c:tx>
                <c:rich>
                  <a:bodyPr/>
                  <a:lstStyle/>
                  <a:p>
                    <a:fld id="{90625A0E-93BE-45D3-A29A-A7165E7D32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5-4AD7-4CF1-A9AE-C60E0A2F94BD}"/>
                </c:ext>
              </c:extLst>
            </c:dLbl>
            <c:dLbl>
              <c:idx val="3504"/>
              <c:tx>
                <c:rich>
                  <a:bodyPr/>
                  <a:lstStyle/>
                  <a:p>
                    <a:fld id="{3786A1E6-C925-40A9-9653-D678C312A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6-4AD7-4CF1-A9AE-C60E0A2F94BD}"/>
                </c:ext>
              </c:extLst>
            </c:dLbl>
            <c:dLbl>
              <c:idx val="3505"/>
              <c:tx>
                <c:rich>
                  <a:bodyPr/>
                  <a:lstStyle/>
                  <a:p>
                    <a:fld id="{D8A1AC52-FA96-4B21-8D4D-5B24E0A2C9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7-4AD7-4CF1-A9AE-C60E0A2F94BD}"/>
                </c:ext>
              </c:extLst>
            </c:dLbl>
            <c:dLbl>
              <c:idx val="3506"/>
              <c:tx>
                <c:rich>
                  <a:bodyPr/>
                  <a:lstStyle/>
                  <a:p>
                    <a:fld id="{AE7BAF28-DF13-4E35-83FA-B0D851BEDF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8-4AD7-4CF1-A9AE-C60E0A2F94BD}"/>
                </c:ext>
              </c:extLst>
            </c:dLbl>
            <c:dLbl>
              <c:idx val="3507"/>
              <c:tx>
                <c:rich>
                  <a:bodyPr/>
                  <a:lstStyle/>
                  <a:p>
                    <a:fld id="{1046AE51-3BFB-4C8F-9323-CF55A65223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9-4AD7-4CF1-A9AE-C60E0A2F94BD}"/>
                </c:ext>
              </c:extLst>
            </c:dLbl>
            <c:dLbl>
              <c:idx val="3508"/>
              <c:tx>
                <c:rich>
                  <a:bodyPr/>
                  <a:lstStyle/>
                  <a:p>
                    <a:fld id="{E4C3E9B2-97E5-4CEC-B005-7EED93EE08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A-4AD7-4CF1-A9AE-C60E0A2F94BD}"/>
                </c:ext>
              </c:extLst>
            </c:dLbl>
            <c:dLbl>
              <c:idx val="3509"/>
              <c:tx>
                <c:rich>
                  <a:bodyPr/>
                  <a:lstStyle/>
                  <a:p>
                    <a:fld id="{EE5A2B0A-CBDF-4615-B775-2409D1DB30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B-4AD7-4CF1-A9AE-C60E0A2F94BD}"/>
                </c:ext>
              </c:extLst>
            </c:dLbl>
            <c:dLbl>
              <c:idx val="3510"/>
              <c:tx>
                <c:rich>
                  <a:bodyPr/>
                  <a:lstStyle/>
                  <a:p>
                    <a:fld id="{037C94E6-9C3D-41A0-AF65-D5D5710818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C-4AD7-4CF1-A9AE-C60E0A2F94BD}"/>
                </c:ext>
              </c:extLst>
            </c:dLbl>
            <c:dLbl>
              <c:idx val="3511"/>
              <c:tx>
                <c:rich>
                  <a:bodyPr/>
                  <a:lstStyle/>
                  <a:p>
                    <a:fld id="{66EEF2C9-E345-4C5C-8867-C547204722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D-4AD7-4CF1-A9AE-C60E0A2F94BD}"/>
                </c:ext>
              </c:extLst>
            </c:dLbl>
            <c:dLbl>
              <c:idx val="3512"/>
              <c:tx>
                <c:rich>
                  <a:bodyPr/>
                  <a:lstStyle/>
                  <a:p>
                    <a:fld id="{63B48AF7-D80E-4697-AA09-137E56F76A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E-4AD7-4CF1-A9AE-C60E0A2F94BD}"/>
                </c:ext>
              </c:extLst>
            </c:dLbl>
            <c:dLbl>
              <c:idx val="3513"/>
              <c:tx>
                <c:rich>
                  <a:bodyPr/>
                  <a:lstStyle/>
                  <a:p>
                    <a:fld id="{9AFBCAC8-C740-440C-A12F-11DD436960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F-4AD7-4CF1-A9AE-C60E0A2F94BD}"/>
                </c:ext>
              </c:extLst>
            </c:dLbl>
            <c:dLbl>
              <c:idx val="3514"/>
              <c:tx>
                <c:rich>
                  <a:bodyPr/>
                  <a:lstStyle/>
                  <a:p>
                    <a:fld id="{73021FED-9C16-4478-9E08-42918073F5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0-4AD7-4CF1-A9AE-C60E0A2F94BD}"/>
                </c:ext>
              </c:extLst>
            </c:dLbl>
            <c:dLbl>
              <c:idx val="3515"/>
              <c:tx>
                <c:rich>
                  <a:bodyPr/>
                  <a:lstStyle/>
                  <a:p>
                    <a:fld id="{A6A8ECAB-25E4-4091-8559-42DA5B8771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1-4AD7-4CF1-A9AE-C60E0A2F94BD}"/>
                </c:ext>
              </c:extLst>
            </c:dLbl>
            <c:dLbl>
              <c:idx val="3516"/>
              <c:tx>
                <c:rich>
                  <a:bodyPr/>
                  <a:lstStyle/>
                  <a:p>
                    <a:fld id="{57E33EE2-8EF7-4F91-9CFC-36D5ECF69C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2-4AD7-4CF1-A9AE-C60E0A2F94BD}"/>
                </c:ext>
              </c:extLst>
            </c:dLbl>
            <c:dLbl>
              <c:idx val="3517"/>
              <c:tx>
                <c:rich>
                  <a:bodyPr/>
                  <a:lstStyle/>
                  <a:p>
                    <a:fld id="{4BDC76F6-2D1A-4B29-90FB-0E4B332F28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3-4AD7-4CF1-A9AE-C60E0A2F94BD}"/>
                </c:ext>
              </c:extLst>
            </c:dLbl>
            <c:dLbl>
              <c:idx val="3518"/>
              <c:tx>
                <c:rich>
                  <a:bodyPr/>
                  <a:lstStyle/>
                  <a:p>
                    <a:fld id="{17862BDF-5188-4C9E-AB8B-0B44BB11C7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4-4AD7-4CF1-A9AE-C60E0A2F94BD}"/>
                </c:ext>
              </c:extLst>
            </c:dLbl>
            <c:dLbl>
              <c:idx val="3519"/>
              <c:tx>
                <c:rich>
                  <a:bodyPr/>
                  <a:lstStyle/>
                  <a:p>
                    <a:fld id="{5391FA04-DDF1-4275-9015-4DF1B9F2C2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5-4AD7-4CF1-A9AE-C60E0A2F94BD}"/>
                </c:ext>
              </c:extLst>
            </c:dLbl>
            <c:dLbl>
              <c:idx val="3520"/>
              <c:tx>
                <c:rich>
                  <a:bodyPr/>
                  <a:lstStyle/>
                  <a:p>
                    <a:fld id="{8CAD5BD4-CC96-4232-8257-C2CF03ABFD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6-4AD7-4CF1-A9AE-C60E0A2F94BD}"/>
                </c:ext>
              </c:extLst>
            </c:dLbl>
            <c:dLbl>
              <c:idx val="3521"/>
              <c:tx>
                <c:rich>
                  <a:bodyPr/>
                  <a:lstStyle/>
                  <a:p>
                    <a:fld id="{E0EE9EB8-D4C3-4E1F-9241-EA477957B2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7-4AD7-4CF1-A9AE-C60E0A2F94BD}"/>
                </c:ext>
              </c:extLst>
            </c:dLbl>
            <c:dLbl>
              <c:idx val="3522"/>
              <c:tx>
                <c:rich>
                  <a:bodyPr/>
                  <a:lstStyle/>
                  <a:p>
                    <a:fld id="{9589CC4A-617D-49DB-BFB1-83C29DB0AE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8-4AD7-4CF1-A9AE-C60E0A2F94BD}"/>
                </c:ext>
              </c:extLst>
            </c:dLbl>
            <c:dLbl>
              <c:idx val="3523"/>
              <c:tx>
                <c:rich>
                  <a:bodyPr/>
                  <a:lstStyle/>
                  <a:p>
                    <a:fld id="{7EC5634A-47E6-4FAD-B8A6-788D707A17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9-4AD7-4CF1-A9AE-C60E0A2F94BD}"/>
                </c:ext>
              </c:extLst>
            </c:dLbl>
            <c:dLbl>
              <c:idx val="3524"/>
              <c:tx>
                <c:rich>
                  <a:bodyPr/>
                  <a:lstStyle/>
                  <a:p>
                    <a:fld id="{2C747E10-C4F6-48CC-8A13-B45F41561F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A-4AD7-4CF1-A9AE-C60E0A2F94BD}"/>
                </c:ext>
              </c:extLst>
            </c:dLbl>
            <c:dLbl>
              <c:idx val="3525"/>
              <c:tx>
                <c:rich>
                  <a:bodyPr/>
                  <a:lstStyle/>
                  <a:p>
                    <a:fld id="{48D3E637-6F7B-4B92-AB2B-C9E4E2F7C9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B-4AD7-4CF1-A9AE-C60E0A2F94BD}"/>
                </c:ext>
              </c:extLst>
            </c:dLbl>
            <c:dLbl>
              <c:idx val="3526"/>
              <c:tx>
                <c:rich>
                  <a:bodyPr/>
                  <a:lstStyle/>
                  <a:p>
                    <a:fld id="{E6B0DE16-F221-4261-B0EE-75D689E0B3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C-4AD7-4CF1-A9AE-C60E0A2F94BD}"/>
                </c:ext>
              </c:extLst>
            </c:dLbl>
            <c:dLbl>
              <c:idx val="3527"/>
              <c:tx>
                <c:rich>
                  <a:bodyPr/>
                  <a:lstStyle/>
                  <a:p>
                    <a:fld id="{A9CA7A3F-45E0-43BB-A213-2A951F70F2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D-4AD7-4CF1-A9AE-C60E0A2F94BD}"/>
                </c:ext>
              </c:extLst>
            </c:dLbl>
            <c:dLbl>
              <c:idx val="3528"/>
              <c:tx>
                <c:rich>
                  <a:bodyPr/>
                  <a:lstStyle/>
                  <a:p>
                    <a:fld id="{7C2A4955-391A-45DE-A9FE-A7D525D279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E-4AD7-4CF1-A9AE-C60E0A2F94BD}"/>
                </c:ext>
              </c:extLst>
            </c:dLbl>
            <c:dLbl>
              <c:idx val="3529"/>
              <c:tx>
                <c:rich>
                  <a:bodyPr/>
                  <a:lstStyle/>
                  <a:p>
                    <a:fld id="{7A3BE5B4-2DA9-422D-9E6D-455488A088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F-4AD7-4CF1-A9AE-C60E0A2F94BD}"/>
                </c:ext>
              </c:extLst>
            </c:dLbl>
            <c:dLbl>
              <c:idx val="3530"/>
              <c:tx>
                <c:rich>
                  <a:bodyPr/>
                  <a:lstStyle/>
                  <a:p>
                    <a:fld id="{F105FC0D-A338-4120-9D53-643BB1EC6B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0-4AD7-4CF1-A9AE-C60E0A2F94BD}"/>
                </c:ext>
              </c:extLst>
            </c:dLbl>
            <c:dLbl>
              <c:idx val="3531"/>
              <c:tx>
                <c:rich>
                  <a:bodyPr/>
                  <a:lstStyle/>
                  <a:p>
                    <a:fld id="{54F62724-5726-44F6-A802-A98C60D2A0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1-4AD7-4CF1-A9AE-C60E0A2F94BD}"/>
                </c:ext>
              </c:extLst>
            </c:dLbl>
            <c:dLbl>
              <c:idx val="3532"/>
              <c:tx>
                <c:rich>
                  <a:bodyPr/>
                  <a:lstStyle/>
                  <a:p>
                    <a:fld id="{13749CA6-11B0-48B6-B229-9EB8462A7D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2-4AD7-4CF1-A9AE-C60E0A2F94BD}"/>
                </c:ext>
              </c:extLst>
            </c:dLbl>
            <c:dLbl>
              <c:idx val="3533"/>
              <c:tx>
                <c:rich>
                  <a:bodyPr/>
                  <a:lstStyle/>
                  <a:p>
                    <a:fld id="{2CDD172C-7149-429A-AC7D-0196246828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3-4AD7-4CF1-A9AE-C60E0A2F94BD}"/>
                </c:ext>
              </c:extLst>
            </c:dLbl>
            <c:dLbl>
              <c:idx val="3534"/>
              <c:tx>
                <c:rich>
                  <a:bodyPr/>
                  <a:lstStyle/>
                  <a:p>
                    <a:fld id="{F76798B5-615D-4C1E-99D6-1A422FFA0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4-4AD7-4CF1-A9AE-C60E0A2F94BD}"/>
                </c:ext>
              </c:extLst>
            </c:dLbl>
            <c:dLbl>
              <c:idx val="3535"/>
              <c:tx>
                <c:rich>
                  <a:bodyPr/>
                  <a:lstStyle/>
                  <a:p>
                    <a:fld id="{9C35BD24-85ED-4ACA-AE69-15974CDA1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5-4AD7-4CF1-A9AE-C60E0A2F94BD}"/>
                </c:ext>
              </c:extLst>
            </c:dLbl>
            <c:dLbl>
              <c:idx val="3536"/>
              <c:tx>
                <c:rich>
                  <a:bodyPr/>
                  <a:lstStyle/>
                  <a:p>
                    <a:fld id="{ADE153A8-34F0-4FB4-9926-0C47856CA2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6-4AD7-4CF1-A9AE-C60E0A2F94BD}"/>
                </c:ext>
              </c:extLst>
            </c:dLbl>
            <c:dLbl>
              <c:idx val="3537"/>
              <c:tx>
                <c:rich>
                  <a:bodyPr/>
                  <a:lstStyle/>
                  <a:p>
                    <a:fld id="{BAF43E4F-1F1A-4460-A322-E7D157B00C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7-4AD7-4CF1-A9AE-C60E0A2F94BD}"/>
                </c:ext>
              </c:extLst>
            </c:dLbl>
            <c:dLbl>
              <c:idx val="3538"/>
              <c:tx>
                <c:rich>
                  <a:bodyPr/>
                  <a:lstStyle/>
                  <a:p>
                    <a:fld id="{62B1B01C-F7A3-45C4-9764-9E472924F2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8-4AD7-4CF1-A9AE-C60E0A2F94BD}"/>
                </c:ext>
              </c:extLst>
            </c:dLbl>
            <c:dLbl>
              <c:idx val="3539"/>
              <c:tx>
                <c:rich>
                  <a:bodyPr/>
                  <a:lstStyle/>
                  <a:p>
                    <a:fld id="{E029BEA4-7CE0-4B25-BCF6-0556711EB0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9-4AD7-4CF1-A9AE-C60E0A2F94BD}"/>
                </c:ext>
              </c:extLst>
            </c:dLbl>
            <c:dLbl>
              <c:idx val="3540"/>
              <c:tx>
                <c:rich>
                  <a:bodyPr/>
                  <a:lstStyle/>
                  <a:p>
                    <a:fld id="{3C9F6C30-8B0E-4334-A9CC-1F3FDD703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A-4AD7-4CF1-A9AE-C60E0A2F94BD}"/>
                </c:ext>
              </c:extLst>
            </c:dLbl>
            <c:dLbl>
              <c:idx val="3541"/>
              <c:tx>
                <c:rich>
                  <a:bodyPr/>
                  <a:lstStyle/>
                  <a:p>
                    <a:fld id="{8B4C6C03-B3EA-4CBD-B4FC-91F84B4344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B-4AD7-4CF1-A9AE-C60E0A2F94BD}"/>
                </c:ext>
              </c:extLst>
            </c:dLbl>
            <c:dLbl>
              <c:idx val="3542"/>
              <c:tx>
                <c:rich>
                  <a:bodyPr/>
                  <a:lstStyle/>
                  <a:p>
                    <a:fld id="{C72AED14-5C77-4B13-BCB9-FCC87205CD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C-4AD7-4CF1-A9AE-C60E0A2F94BD}"/>
                </c:ext>
              </c:extLst>
            </c:dLbl>
            <c:dLbl>
              <c:idx val="3543"/>
              <c:tx>
                <c:rich>
                  <a:bodyPr/>
                  <a:lstStyle/>
                  <a:p>
                    <a:fld id="{610DFEFB-59B4-4A37-866E-702B94F926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D-4AD7-4CF1-A9AE-C60E0A2F94BD}"/>
                </c:ext>
              </c:extLst>
            </c:dLbl>
            <c:dLbl>
              <c:idx val="3544"/>
              <c:tx>
                <c:rich>
                  <a:bodyPr/>
                  <a:lstStyle/>
                  <a:p>
                    <a:fld id="{8C9EB5F0-63CC-43B3-8037-CFB182AF5D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E-4AD7-4CF1-A9AE-C60E0A2F94BD}"/>
                </c:ext>
              </c:extLst>
            </c:dLbl>
            <c:dLbl>
              <c:idx val="3545"/>
              <c:tx>
                <c:rich>
                  <a:bodyPr/>
                  <a:lstStyle/>
                  <a:p>
                    <a:fld id="{FD239774-576F-4F9F-8763-E4E8DDDA89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F-4AD7-4CF1-A9AE-C60E0A2F94BD}"/>
                </c:ext>
              </c:extLst>
            </c:dLbl>
            <c:dLbl>
              <c:idx val="3546"/>
              <c:tx>
                <c:rich>
                  <a:bodyPr/>
                  <a:lstStyle/>
                  <a:p>
                    <a:fld id="{DC606EA9-BE1B-477C-B5D1-5712EC9F7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0-4AD7-4CF1-A9AE-C60E0A2F94BD}"/>
                </c:ext>
              </c:extLst>
            </c:dLbl>
            <c:dLbl>
              <c:idx val="3547"/>
              <c:tx>
                <c:rich>
                  <a:bodyPr/>
                  <a:lstStyle/>
                  <a:p>
                    <a:fld id="{6C8BA9B1-6FA1-472F-9B7B-2B0ADBE3DD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1-4AD7-4CF1-A9AE-C60E0A2F94BD}"/>
                </c:ext>
              </c:extLst>
            </c:dLbl>
            <c:dLbl>
              <c:idx val="3548"/>
              <c:tx>
                <c:rich>
                  <a:bodyPr/>
                  <a:lstStyle/>
                  <a:p>
                    <a:fld id="{928C169C-EE30-480C-93F7-132D6B821E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2-4AD7-4CF1-A9AE-C60E0A2F94BD}"/>
                </c:ext>
              </c:extLst>
            </c:dLbl>
            <c:dLbl>
              <c:idx val="3549"/>
              <c:tx>
                <c:rich>
                  <a:bodyPr/>
                  <a:lstStyle/>
                  <a:p>
                    <a:fld id="{348FE795-39E1-4CCE-99F6-91E2B2B8BE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3-4AD7-4CF1-A9AE-C60E0A2F94BD}"/>
                </c:ext>
              </c:extLst>
            </c:dLbl>
            <c:dLbl>
              <c:idx val="3550"/>
              <c:tx>
                <c:rich>
                  <a:bodyPr/>
                  <a:lstStyle/>
                  <a:p>
                    <a:fld id="{D4A287A7-66BD-44C5-9ED3-CC16843508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4-4AD7-4CF1-A9AE-C60E0A2F94BD}"/>
                </c:ext>
              </c:extLst>
            </c:dLbl>
            <c:dLbl>
              <c:idx val="3551"/>
              <c:tx>
                <c:rich>
                  <a:bodyPr/>
                  <a:lstStyle/>
                  <a:p>
                    <a:fld id="{5ADEE7A9-FB2F-456F-BEBC-7C14B2D596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5-4AD7-4CF1-A9AE-C60E0A2F94BD}"/>
                </c:ext>
              </c:extLst>
            </c:dLbl>
            <c:dLbl>
              <c:idx val="3552"/>
              <c:tx>
                <c:rich>
                  <a:bodyPr/>
                  <a:lstStyle/>
                  <a:p>
                    <a:fld id="{B87BD443-0926-4B7B-9651-09F55BFAE8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6-4AD7-4CF1-A9AE-C60E0A2F94BD}"/>
                </c:ext>
              </c:extLst>
            </c:dLbl>
            <c:dLbl>
              <c:idx val="3553"/>
              <c:tx>
                <c:rich>
                  <a:bodyPr/>
                  <a:lstStyle/>
                  <a:p>
                    <a:fld id="{0035F378-3E25-426F-81CA-DD35392E85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7-4AD7-4CF1-A9AE-C60E0A2F94BD}"/>
                </c:ext>
              </c:extLst>
            </c:dLbl>
            <c:dLbl>
              <c:idx val="3554"/>
              <c:tx>
                <c:rich>
                  <a:bodyPr/>
                  <a:lstStyle/>
                  <a:p>
                    <a:fld id="{054438F4-F8B9-49DE-9220-069B4B8535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8-4AD7-4CF1-A9AE-C60E0A2F94BD}"/>
                </c:ext>
              </c:extLst>
            </c:dLbl>
            <c:dLbl>
              <c:idx val="3555"/>
              <c:tx>
                <c:rich>
                  <a:bodyPr/>
                  <a:lstStyle/>
                  <a:p>
                    <a:fld id="{8B2C32A9-5D9C-4B34-BC45-085CEAC1E1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9-4AD7-4CF1-A9AE-C60E0A2F94BD}"/>
                </c:ext>
              </c:extLst>
            </c:dLbl>
            <c:dLbl>
              <c:idx val="3556"/>
              <c:tx>
                <c:rich>
                  <a:bodyPr/>
                  <a:lstStyle/>
                  <a:p>
                    <a:fld id="{33479146-93CB-4231-8B53-32A69F6BB8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A-4AD7-4CF1-A9AE-C60E0A2F94BD}"/>
                </c:ext>
              </c:extLst>
            </c:dLbl>
            <c:dLbl>
              <c:idx val="3557"/>
              <c:tx>
                <c:rich>
                  <a:bodyPr/>
                  <a:lstStyle/>
                  <a:p>
                    <a:fld id="{C2B633E0-AB99-44A0-BB36-9AFDF8292E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B-4AD7-4CF1-A9AE-C60E0A2F94BD}"/>
                </c:ext>
              </c:extLst>
            </c:dLbl>
            <c:dLbl>
              <c:idx val="3558"/>
              <c:tx>
                <c:rich>
                  <a:bodyPr/>
                  <a:lstStyle/>
                  <a:p>
                    <a:fld id="{A952398F-8F22-4557-BBF4-8FF7D9B6C2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C-4AD7-4CF1-A9AE-C60E0A2F94BD}"/>
                </c:ext>
              </c:extLst>
            </c:dLbl>
            <c:dLbl>
              <c:idx val="3559"/>
              <c:tx>
                <c:rich>
                  <a:bodyPr/>
                  <a:lstStyle/>
                  <a:p>
                    <a:fld id="{6F7690DE-4AE1-48B1-B335-0690B8C834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D-4AD7-4CF1-A9AE-C60E0A2F94BD}"/>
                </c:ext>
              </c:extLst>
            </c:dLbl>
            <c:dLbl>
              <c:idx val="3560"/>
              <c:tx>
                <c:rich>
                  <a:bodyPr/>
                  <a:lstStyle/>
                  <a:p>
                    <a:fld id="{E897AFEF-6F23-4310-A0A1-0CEAD10C2B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E-4AD7-4CF1-A9AE-C60E0A2F94BD}"/>
                </c:ext>
              </c:extLst>
            </c:dLbl>
            <c:dLbl>
              <c:idx val="3561"/>
              <c:tx>
                <c:rich>
                  <a:bodyPr/>
                  <a:lstStyle/>
                  <a:p>
                    <a:fld id="{DA2CB82D-3CC2-4226-B344-E797D9E798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F-4AD7-4CF1-A9AE-C60E0A2F94BD}"/>
                </c:ext>
              </c:extLst>
            </c:dLbl>
            <c:dLbl>
              <c:idx val="3562"/>
              <c:tx>
                <c:rich>
                  <a:bodyPr/>
                  <a:lstStyle/>
                  <a:p>
                    <a:fld id="{EF3E702E-231F-4B94-B6B6-224D9B97BA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0-4AD7-4CF1-A9AE-C60E0A2F94BD}"/>
                </c:ext>
              </c:extLst>
            </c:dLbl>
            <c:dLbl>
              <c:idx val="3563"/>
              <c:tx>
                <c:rich>
                  <a:bodyPr/>
                  <a:lstStyle/>
                  <a:p>
                    <a:fld id="{D451BFDB-F42A-49F3-B301-E427D5948C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1-4AD7-4CF1-A9AE-C60E0A2F94BD}"/>
                </c:ext>
              </c:extLst>
            </c:dLbl>
            <c:dLbl>
              <c:idx val="3564"/>
              <c:tx>
                <c:rich>
                  <a:bodyPr/>
                  <a:lstStyle/>
                  <a:p>
                    <a:fld id="{64FE8A32-C412-4570-9729-BB814A44FA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2-4AD7-4CF1-A9AE-C60E0A2F94BD}"/>
                </c:ext>
              </c:extLst>
            </c:dLbl>
            <c:dLbl>
              <c:idx val="3565"/>
              <c:tx>
                <c:rich>
                  <a:bodyPr/>
                  <a:lstStyle/>
                  <a:p>
                    <a:fld id="{D05BE7FE-36F7-4F20-BFCA-713CD87651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3-4AD7-4CF1-A9AE-C60E0A2F94BD}"/>
                </c:ext>
              </c:extLst>
            </c:dLbl>
            <c:dLbl>
              <c:idx val="3566"/>
              <c:tx>
                <c:rich>
                  <a:bodyPr/>
                  <a:lstStyle/>
                  <a:p>
                    <a:fld id="{332CB8E4-B273-4301-BAB0-BC0C4D6B4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4-4AD7-4CF1-A9AE-C60E0A2F94BD}"/>
                </c:ext>
              </c:extLst>
            </c:dLbl>
            <c:dLbl>
              <c:idx val="3567"/>
              <c:tx>
                <c:rich>
                  <a:bodyPr/>
                  <a:lstStyle/>
                  <a:p>
                    <a:fld id="{BFC53951-F1D7-478C-9E7E-B6A338A88B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5-4AD7-4CF1-A9AE-C60E0A2F94BD}"/>
                </c:ext>
              </c:extLst>
            </c:dLbl>
            <c:dLbl>
              <c:idx val="3568"/>
              <c:tx>
                <c:rich>
                  <a:bodyPr/>
                  <a:lstStyle/>
                  <a:p>
                    <a:fld id="{22C2C287-4ADB-42C1-AE13-F998E852C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6-4AD7-4CF1-A9AE-C60E0A2F94BD}"/>
                </c:ext>
              </c:extLst>
            </c:dLbl>
            <c:dLbl>
              <c:idx val="3569"/>
              <c:tx>
                <c:rich>
                  <a:bodyPr/>
                  <a:lstStyle/>
                  <a:p>
                    <a:fld id="{91AADE77-6B64-4A23-821D-2BEBDA6862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7-4AD7-4CF1-A9AE-C60E0A2F94BD}"/>
                </c:ext>
              </c:extLst>
            </c:dLbl>
            <c:dLbl>
              <c:idx val="3570"/>
              <c:tx>
                <c:rich>
                  <a:bodyPr/>
                  <a:lstStyle/>
                  <a:p>
                    <a:fld id="{8B780622-1932-42AF-B5B1-A41F84C15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8-4AD7-4CF1-A9AE-C60E0A2F94BD}"/>
                </c:ext>
              </c:extLst>
            </c:dLbl>
            <c:dLbl>
              <c:idx val="3571"/>
              <c:tx>
                <c:rich>
                  <a:bodyPr/>
                  <a:lstStyle/>
                  <a:p>
                    <a:fld id="{F3E0DB0D-463F-49B0-A18F-164D5F9B63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9-4AD7-4CF1-A9AE-C60E0A2F94BD}"/>
                </c:ext>
              </c:extLst>
            </c:dLbl>
            <c:dLbl>
              <c:idx val="3572"/>
              <c:tx>
                <c:rich>
                  <a:bodyPr/>
                  <a:lstStyle/>
                  <a:p>
                    <a:fld id="{D8C0FCA9-FB78-40BA-9A90-A17FA50AC7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A-4AD7-4CF1-A9AE-C60E0A2F94BD}"/>
                </c:ext>
              </c:extLst>
            </c:dLbl>
            <c:dLbl>
              <c:idx val="3573"/>
              <c:tx>
                <c:rich>
                  <a:bodyPr/>
                  <a:lstStyle/>
                  <a:p>
                    <a:fld id="{3A6F0327-B552-4DDA-B13D-A13E080AF6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B-4AD7-4CF1-A9AE-C60E0A2F94BD}"/>
                </c:ext>
              </c:extLst>
            </c:dLbl>
            <c:dLbl>
              <c:idx val="3574"/>
              <c:tx>
                <c:rich>
                  <a:bodyPr/>
                  <a:lstStyle/>
                  <a:p>
                    <a:fld id="{CFC5AF4F-9255-42A1-A9FB-C678696939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C-4AD7-4CF1-A9AE-C60E0A2F94BD}"/>
                </c:ext>
              </c:extLst>
            </c:dLbl>
            <c:dLbl>
              <c:idx val="3575"/>
              <c:tx>
                <c:rich>
                  <a:bodyPr/>
                  <a:lstStyle/>
                  <a:p>
                    <a:fld id="{ADF4AF97-8E4A-436F-BBCC-958FC38946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D-4AD7-4CF1-A9AE-C60E0A2F94BD}"/>
                </c:ext>
              </c:extLst>
            </c:dLbl>
            <c:dLbl>
              <c:idx val="3576"/>
              <c:tx>
                <c:rich>
                  <a:bodyPr/>
                  <a:lstStyle/>
                  <a:p>
                    <a:fld id="{DB992B5A-E227-45DA-94AF-5EAA0C5FE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E-4AD7-4CF1-A9AE-C60E0A2F94BD}"/>
                </c:ext>
              </c:extLst>
            </c:dLbl>
            <c:dLbl>
              <c:idx val="3577"/>
              <c:tx>
                <c:rich>
                  <a:bodyPr/>
                  <a:lstStyle/>
                  <a:p>
                    <a:fld id="{FDE20956-DC95-48EF-A4A3-C105B7A2DB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F-4AD7-4CF1-A9AE-C60E0A2F94BD}"/>
                </c:ext>
              </c:extLst>
            </c:dLbl>
            <c:dLbl>
              <c:idx val="3578"/>
              <c:tx>
                <c:rich>
                  <a:bodyPr/>
                  <a:lstStyle/>
                  <a:p>
                    <a:fld id="{F1A91060-C3AF-4CF4-91BE-4083475396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0-4AD7-4CF1-A9AE-C60E0A2F94BD}"/>
                </c:ext>
              </c:extLst>
            </c:dLbl>
            <c:dLbl>
              <c:idx val="3579"/>
              <c:tx>
                <c:rich>
                  <a:bodyPr/>
                  <a:lstStyle/>
                  <a:p>
                    <a:fld id="{D5147243-0DB9-42E0-8DE0-C8F2E30C33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1-4AD7-4CF1-A9AE-C60E0A2F94BD}"/>
                </c:ext>
              </c:extLst>
            </c:dLbl>
            <c:dLbl>
              <c:idx val="3580"/>
              <c:tx>
                <c:rich>
                  <a:bodyPr/>
                  <a:lstStyle/>
                  <a:p>
                    <a:fld id="{A6CB5C74-D20C-4E78-9B5A-FBE3D3EB87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2-4AD7-4CF1-A9AE-C60E0A2F94BD}"/>
                </c:ext>
              </c:extLst>
            </c:dLbl>
            <c:dLbl>
              <c:idx val="3581"/>
              <c:tx>
                <c:rich>
                  <a:bodyPr/>
                  <a:lstStyle/>
                  <a:p>
                    <a:fld id="{C9F4D3E8-F555-4F43-8984-B48EB57027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3-4AD7-4CF1-A9AE-C60E0A2F94BD}"/>
                </c:ext>
              </c:extLst>
            </c:dLbl>
            <c:dLbl>
              <c:idx val="3582"/>
              <c:tx>
                <c:rich>
                  <a:bodyPr/>
                  <a:lstStyle/>
                  <a:p>
                    <a:fld id="{62373C03-91F2-4456-9D37-661A7BECB0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4-4AD7-4CF1-A9AE-C60E0A2F94BD}"/>
                </c:ext>
              </c:extLst>
            </c:dLbl>
            <c:dLbl>
              <c:idx val="3583"/>
              <c:tx>
                <c:rich>
                  <a:bodyPr/>
                  <a:lstStyle/>
                  <a:p>
                    <a:fld id="{564512E4-458B-4D5C-8691-FFD150A027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5-4AD7-4CF1-A9AE-C60E0A2F94BD}"/>
                </c:ext>
              </c:extLst>
            </c:dLbl>
            <c:dLbl>
              <c:idx val="3584"/>
              <c:tx>
                <c:rich>
                  <a:bodyPr/>
                  <a:lstStyle/>
                  <a:p>
                    <a:fld id="{D90D3FD9-F45C-40E3-89C5-518AA25F1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6-4AD7-4CF1-A9AE-C60E0A2F94BD}"/>
                </c:ext>
              </c:extLst>
            </c:dLbl>
            <c:dLbl>
              <c:idx val="3585"/>
              <c:tx>
                <c:rich>
                  <a:bodyPr/>
                  <a:lstStyle/>
                  <a:p>
                    <a:fld id="{DFD36DF9-BF94-4B58-8948-DA7A6F4071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7-4AD7-4CF1-A9AE-C60E0A2F94BD}"/>
                </c:ext>
              </c:extLst>
            </c:dLbl>
            <c:dLbl>
              <c:idx val="3586"/>
              <c:tx>
                <c:rich>
                  <a:bodyPr/>
                  <a:lstStyle/>
                  <a:p>
                    <a:fld id="{CF9623F4-5611-43FF-B135-85B2851557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8-4AD7-4CF1-A9AE-C60E0A2F94BD}"/>
                </c:ext>
              </c:extLst>
            </c:dLbl>
            <c:dLbl>
              <c:idx val="3587"/>
              <c:tx>
                <c:rich>
                  <a:bodyPr/>
                  <a:lstStyle/>
                  <a:p>
                    <a:fld id="{30921635-FC7E-4B4C-8391-B6BEFFE40C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9-4AD7-4CF1-A9AE-C60E0A2F94BD}"/>
                </c:ext>
              </c:extLst>
            </c:dLbl>
            <c:dLbl>
              <c:idx val="3588"/>
              <c:tx>
                <c:rich>
                  <a:bodyPr/>
                  <a:lstStyle/>
                  <a:p>
                    <a:fld id="{860AC411-8638-4C9F-9A4B-54809D0FA6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A-4AD7-4CF1-A9AE-C60E0A2F94BD}"/>
                </c:ext>
              </c:extLst>
            </c:dLbl>
            <c:dLbl>
              <c:idx val="3589"/>
              <c:tx>
                <c:rich>
                  <a:bodyPr/>
                  <a:lstStyle/>
                  <a:p>
                    <a:fld id="{354AD7B4-9916-4B61-AFE8-380D8092F8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B-4AD7-4CF1-A9AE-C60E0A2F94BD}"/>
                </c:ext>
              </c:extLst>
            </c:dLbl>
            <c:dLbl>
              <c:idx val="3590"/>
              <c:tx>
                <c:rich>
                  <a:bodyPr/>
                  <a:lstStyle/>
                  <a:p>
                    <a:fld id="{CA18AA91-B095-4783-AD14-A9804720D6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C-4AD7-4CF1-A9AE-C60E0A2F94BD}"/>
                </c:ext>
              </c:extLst>
            </c:dLbl>
            <c:dLbl>
              <c:idx val="3591"/>
              <c:tx>
                <c:rich>
                  <a:bodyPr/>
                  <a:lstStyle/>
                  <a:p>
                    <a:fld id="{83A95FFD-2DEC-41D3-9FFC-2CE978D69F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D-4AD7-4CF1-A9AE-C60E0A2F94BD}"/>
                </c:ext>
              </c:extLst>
            </c:dLbl>
            <c:dLbl>
              <c:idx val="3592"/>
              <c:tx>
                <c:rich>
                  <a:bodyPr/>
                  <a:lstStyle/>
                  <a:p>
                    <a:fld id="{101A54CE-B666-4069-B58E-77B7EB1D9B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E-4AD7-4CF1-A9AE-C60E0A2F94BD}"/>
                </c:ext>
              </c:extLst>
            </c:dLbl>
            <c:dLbl>
              <c:idx val="3593"/>
              <c:tx>
                <c:rich>
                  <a:bodyPr/>
                  <a:lstStyle/>
                  <a:p>
                    <a:fld id="{C99AA75B-B278-4144-8AA2-794706C961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F-4AD7-4CF1-A9AE-C60E0A2F94BD}"/>
                </c:ext>
              </c:extLst>
            </c:dLbl>
            <c:dLbl>
              <c:idx val="3594"/>
              <c:tx>
                <c:rich>
                  <a:bodyPr/>
                  <a:lstStyle/>
                  <a:p>
                    <a:fld id="{CEC684E3-7BDE-4554-B32D-22A8852CC4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0-4AD7-4CF1-A9AE-C60E0A2F94BD}"/>
                </c:ext>
              </c:extLst>
            </c:dLbl>
            <c:dLbl>
              <c:idx val="3595"/>
              <c:tx>
                <c:rich>
                  <a:bodyPr/>
                  <a:lstStyle/>
                  <a:p>
                    <a:fld id="{B4057C1F-99E2-4D7F-ADCB-56CB180B4C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1-4AD7-4CF1-A9AE-C60E0A2F94BD}"/>
                </c:ext>
              </c:extLst>
            </c:dLbl>
            <c:dLbl>
              <c:idx val="3596"/>
              <c:tx>
                <c:rich>
                  <a:bodyPr/>
                  <a:lstStyle/>
                  <a:p>
                    <a:fld id="{A6866C90-1D76-49BF-940B-F5914DAA04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2-4AD7-4CF1-A9AE-C60E0A2F94BD}"/>
                </c:ext>
              </c:extLst>
            </c:dLbl>
            <c:dLbl>
              <c:idx val="3597"/>
              <c:tx>
                <c:rich>
                  <a:bodyPr/>
                  <a:lstStyle/>
                  <a:p>
                    <a:fld id="{978CF2A2-D803-48DC-86A0-9243720D5E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3-4AD7-4CF1-A9AE-C60E0A2F94BD}"/>
                </c:ext>
              </c:extLst>
            </c:dLbl>
            <c:dLbl>
              <c:idx val="3598"/>
              <c:tx>
                <c:rich>
                  <a:bodyPr/>
                  <a:lstStyle/>
                  <a:p>
                    <a:fld id="{0D689B47-8D63-4685-A025-05CB05BAC6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4-4AD7-4CF1-A9AE-C60E0A2F94BD}"/>
                </c:ext>
              </c:extLst>
            </c:dLbl>
            <c:dLbl>
              <c:idx val="3599"/>
              <c:tx>
                <c:rich>
                  <a:bodyPr/>
                  <a:lstStyle/>
                  <a:p>
                    <a:fld id="{872A4094-983A-48A8-ADF1-D59F717C77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5-4AD7-4CF1-A9AE-C60E0A2F94BD}"/>
                </c:ext>
              </c:extLst>
            </c:dLbl>
            <c:dLbl>
              <c:idx val="3600"/>
              <c:tx>
                <c:rich>
                  <a:bodyPr/>
                  <a:lstStyle/>
                  <a:p>
                    <a:fld id="{A34DD149-7617-4FC8-8947-91DA164524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6-4AD7-4CF1-A9AE-C60E0A2F94BD}"/>
                </c:ext>
              </c:extLst>
            </c:dLbl>
            <c:dLbl>
              <c:idx val="3601"/>
              <c:tx>
                <c:rich>
                  <a:bodyPr/>
                  <a:lstStyle/>
                  <a:p>
                    <a:fld id="{82D98CF0-DDFF-4546-AFF9-B64CC7959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7-4AD7-4CF1-A9AE-C60E0A2F94BD}"/>
                </c:ext>
              </c:extLst>
            </c:dLbl>
            <c:dLbl>
              <c:idx val="3602"/>
              <c:tx>
                <c:rich>
                  <a:bodyPr/>
                  <a:lstStyle/>
                  <a:p>
                    <a:fld id="{90CC3611-F9F7-48A7-BF11-706A07153C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8-4AD7-4CF1-A9AE-C60E0A2F94BD}"/>
                </c:ext>
              </c:extLst>
            </c:dLbl>
            <c:dLbl>
              <c:idx val="3603"/>
              <c:tx>
                <c:rich>
                  <a:bodyPr/>
                  <a:lstStyle/>
                  <a:p>
                    <a:fld id="{B54EDD56-D4B2-4282-9839-0C72BB57FE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9-4AD7-4CF1-A9AE-C60E0A2F94BD}"/>
                </c:ext>
              </c:extLst>
            </c:dLbl>
            <c:dLbl>
              <c:idx val="3604"/>
              <c:tx>
                <c:rich>
                  <a:bodyPr/>
                  <a:lstStyle/>
                  <a:p>
                    <a:fld id="{96214B65-DF93-4D3F-A382-BC3038257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A-4AD7-4CF1-A9AE-C60E0A2F94BD}"/>
                </c:ext>
              </c:extLst>
            </c:dLbl>
            <c:dLbl>
              <c:idx val="3605"/>
              <c:tx>
                <c:rich>
                  <a:bodyPr/>
                  <a:lstStyle/>
                  <a:p>
                    <a:fld id="{5BD8DA78-2626-4690-BD88-3EFBA7B117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B-4AD7-4CF1-A9AE-C60E0A2F94BD}"/>
                </c:ext>
              </c:extLst>
            </c:dLbl>
            <c:dLbl>
              <c:idx val="3606"/>
              <c:tx>
                <c:rich>
                  <a:bodyPr/>
                  <a:lstStyle/>
                  <a:p>
                    <a:fld id="{866907A1-37D1-4DE2-AA83-742EA9D157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C-4AD7-4CF1-A9AE-C60E0A2F94BD}"/>
                </c:ext>
              </c:extLst>
            </c:dLbl>
            <c:dLbl>
              <c:idx val="3607"/>
              <c:tx>
                <c:rich>
                  <a:bodyPr/>
                  <a:lstStyle/>
                  <a:p>
                    <a:fld id="{9C6EEE90-31D3-4059-8FA5-F5457F3D13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D-4AD7-4CF1-A9AE-C60E0A2F94BD}"/>
                </c:ext>
              </c:extLst>
            </c:dLbl>
            <c:dLbl>
              <c:idx val="3608"/>
              <c:tx>
                <c:rich>
                  <a:bodyPr/>
                  <a:lstStyle/>
                  <a:p>
                    <a:fld id="{2024FBD3-3403-46C6-8A0E-E801AF15B1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E-4AD7-4CF1-A9AE-C60E0A2F94BD}"/>
                </c:ext>
              </c:extLst>
            </c:dLbl>
            <c:dLbl>
              <c:idx val="3609"/>
              <c:tx>
                <c:rich>
                  <a:bodyPr/>
                  <a:lstStyle/>
                  <a:p>
                    <a:fld id="{97F58C6C-BF0F-409E-AC52-C21F9C7E43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F-4AD7-4CF1-A9AE-C60E0A2F94BD}"/>
                </c:ext>
              </c:extLst>
            </c:dLbl>
            <c:dLbl>
              <c:idx val="3610"/>
              <c:tx>
                <c:rich>
                  <a:bodyPr/>
                  <a:lstStyle/>
                  <a:p>
                    <a:fld id="{497413CF-A34F-4FD9-8A25-3E67A310D3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0-4AD7-4CF1-A9AE-C60E0A2F94BD}"/>
                </c:ext>
              </c:extLst>
            </c:dLbl>
            <c:dLbl>
              <c:idx val="3611"/>
              <c:tx>
                <c:rich>
                  <a:bodyPr/>
                  <a:lstStyle/>
                  <a:p>
                    <a:fld id="{93AA020F-412A-47D8-BD7E-E6EEB6C6C5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1-4AD7-4CF1-A9AE-C60E0A2F94BD}"/>
                </c:ext>
              </c:extLst>
            </c:dLbl>
            <c:dLbl>
              <c:idx val="3612"/>
              <c:tx>
                <c:rich>
                  <a:bodyPr/>
                  <a:lstStyle/>
                  <a:p>
                    <a:fld id="{423304A0-3EC0-4E55-A8B7-40A7C80970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2-4AD7-4CF1-A9AE-C60E0A2F94BD}"/>
                </c:ext>
              </c:extLst>
            </c:dLbl>
            <c:dLbl>
              <c:idx val="3613"/>
              <c:tx>
                <c:rich>
                  <a:bodyPr/>
                  <a:lstStyle/>
                  <a:p>
                    <a:fld id="{948A12F9-A70D-4DAC-AEAA-21D901EAB5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3-4AD7-4CF1-A9AE-C60E0A2F94BD}"/>
                </c:ext>
              </c:extLst>
            </c:dLbl>
            <c:dLbl>
              <c:idx val="3614"/>
              <c:tx>
                <c:rich>
                  <a:bodyPr/>
                  <a:lstStyle/>
                  <a:p>
                    <a:fld id="{A9F2C77A-E6D6-42F9-80B9-0F79D0CAAA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4-4AD7-4CF1-A9AE-C60E0A2F94BD}"/>
                </c:ext>
              </c:extLst>
            </c:dLbl>
            <c:dLbl>
              <c:idx val="3615"/>
              <c:tx>
                <c:rich>
                  <a:bodyPr/>
                  <a:lstStyle/>
                  <a:p>
                    <a:fld id="{59DB3029-8A39-43BD-88EA-1423943C54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5-4AD7-4CF1-A9AE-C60E0A2F94BD}"/>
                </c:ext>
              </c:extLst>
            </c:dLbl>
            <c:dLbl>
              <c:idx val="3616"/>
              <c:tx>
                <c:rich>
                  <a:bodyPr/>
                  <a:lstStyle/>
                  <a:p>
                    <a:fld id="{9EFC4BFD-2E11-41F7-8986-06579CD69E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6-4AD7-4CF1-A9AE-C60E0A2F94BD}"/>
                </c:ext>
              </c:extLst>
            </c:dLbl>
            <c:dLbl>
              <c:idx val="3617"/>
              <c:tx>
                <c:rich>
                  <a:bodyPr/>
                  <a:lstStyle/>
                  <a:p>
                    <a:fld id="{E34BB569-6C39-4EF2-8BC8-CC38C690F2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7-4AD7-4CF1-A9AE-C60E0A2F94BD}"/>
                </c:ext>
              </c:extLst>
            </c:dLbl>
            <c:dLbl>
              <c:idx val="3618"/>
              <c:tx>
                <c:rich>
                  <a:bodyPr/>
                  <a:lstStyle/>
                  <a:p>
                    <a:fld id="{A9532879-1294-46A0-A920-9D733D5ABB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8-4AD7-4CF1-A9AE-C60E0A2F94BD}"/>
                </c:ext>
              </c:extLst>
            </c:dLbl>
            <c:dLbl>
              <c:idx val="3619"/>
              <c:tx>
                <c:rich>
                  <a:bodyPr/>
                  <a:lstStyle/>
                  <a:p>
                    <a:fld id="{1C146386-B273-480D-AC32-F90444B171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9-4AD7-4CF1-A9AE-C60E0A2F94BD}"/>
                </c:ext>
              </c:extLst>
            </c:dLbl>
            <c:dLbl>
              <c:idx val="3620"/>
              <c:tx>
                <c:rich>
                  <a:bodyPr/>
                  <a:lstStyle/>
                  <a:p>
                    <a:fld id="{8F0B9DFE-80F0-42A8-AB31-D2E2D13E19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A-4AD7-4CF1-A9AE-C60E0A2F94BD}"/>
                </c:ext>
              </c:extLst>
            </c:dLbl>
            <c:dLbl>
              <c:idx val="3621"/>
              <c:tx>
                <c:rich>
                  <a:bodyPr/>
                  <a:lstStyle/>
                  <a:p>
                    <a:fld id="{F60B3C7F-3BBC-4F06-91EF-42289126E6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B-4AD7-4CF1-A9AE-C60E0A2F94BD}"/>
                </c:ext>
              </c:extLst>
            </c:dLbl>
            <c:dLbl>
              <c:idx val="3622"/>
              <c:tx>
                <c:rich>
                  <a:bodyPr/>
                  <a:lstStyle/>
                  <a:p>
                    <a:fld id="{918580D8-C704-46CE-A934-EF2D8C8713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C-4AD7-4CF1-A9AE-C60E0A2F94BD}"/>
                </c:ext>
              </c:extLst>
            </c:dLbl>
            <c:dLbl>
              <c:idx val="3623"/>
              <c:tx>
                <c:rich>
                  <a:bodyPr/>
                  <a:lstStyle/>
                  <a:p>
                    <a:fld id="{1A602942-A20B-426E-9DDD-3119BDFBB5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D-4AD7-4CF1-A9AE-C60E0A2F94BD}"/>
                </c:ext>
              </c:extLst>
            </c:dLbl>
            <c:dLbl>
              <c:idx val="3624"/>
              <c:tx>
                <c:rich>
                  <a:bodyPr/>
                  <a:lstStyle/>
                  <a:p>
                    <a:fld id="{A92C1C26-37D9-4F02-A424-2F656DBC27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E-4AD7-4CF1-A9AE-C60E0A2F94BD}"/>
                </c:ext>
              </c:extLst>
            </c:dLbl>
            <c:dLbl>
              <c:idx val="3625"/>
              <c:tx>
                <c:rich>
                  <a:bodyPr/>
                  <a:lstStyle/>
                  <a:p>
                    <a:fld id="{275360A2-0A11-4350-A46E-778408ECCE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F-4AD7-4CF1-A9AE-C60E0A2F94BD}"/>
                </c:ext>
              </c:extLst>
            </c:dLbl>
            <c:dLbl>
              <c:idx val="3626"/>
              <c:tx>
                <c:rich>
                  <a:bodyPr/>
                  <a:lstStyle/>
                  <a:p>
                    <a:fld id="{B1F64663-52C1-4065-8804-F1BC1FFFF8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0-4AD7-4CF1-A9AE-C60E0A2F94BD}"/>
                </c:ext>
              </c:extLst>
            </c:dLbl>
            <c:dLbl>
              <c:idx val="3627"/>
              <c:tx>
                <c:rich>
                  <a:bodyPr/>
                  <a:lstStyle/>
                  <a:p>
                    <a:fld id="{224C8CE7-6E5F-42A3-90C0-DA453CCE2B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1-4AD7-4CF1-A9AE-C60E0A2F94BD}"/>
                </c:ext>
              </c:extLst>
            </c:dLbl>
            <c:dLbl>
              <c:idx val="3628"/>
              <c:tx>
                <c:rich>
                  <a:bodyPr/>
                  <a:lstStyle/>
                  <a:p>
                    <a:fld id="{571CC804-A5B8-4EA3-B401-102C1C27F8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2-4AD7-4CF1-A9AE-C60E0A2F94BD}"/>
                </c:ext>
              </c:extLst>
            </c:dLbl>
            <c:dLbl>
              <c:idx val="3629"/>
              <c:tx>
                <c:rich>
                  <a:bodyPr/>
                  <a:lstStyle/>
                  <a:p>
                    <a:fld id="{7CEB3E19-5193-4A21-9983-12CC8D5D1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3-4AD7-4CF1-A9AE-C60E0A2F94BD}"/>
                </c:ext>
              </c:extLst>
            </c:dLbl>
            <c:dLbl>
              <c:idx val="3630"/>
              <c:tx>
                <c:rich>
                  <a:bodyPr/>
                  <a:lstStyle/>
                  <a:p>
                    <a:fld id="{B9A52758-54F3-425D-8DAE-D8A90E1A57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4-4AD7-4CF1-A9AE-C60E0A2F94BD}"/>
                </c:ext>
              </c:extLst>
            </c:dLbl>
            <c:dLbl>
              <c:idx val="3631"/>
              <c:tx>
                <c:rich>
                  <a:bodyPr/>
                  <a:lstStyle/>
                  <a:p>
                    <a:fld id="{F57F0DAC-867B-47A1-B7D1-B38CEA955A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5-4AD7-4CF1-A9AE-C60E0A2F94BD}"/>
                </c:ext>
              </c:extLst>
            </c:dLbl>
            <c:dLbl>
              <c:idx val="3632"/>
              <c:tx>
                <c:rich>
                  <a:bodyPr/>
                  <a:lstStyle/>
                  <a:p>
                    <a:fld id="{CEF71EDC-AD71-4BB9-BD72-A6E0D985BC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6-4AD7-4CF1-A9AE-C60E0A2F94BD}"/>
                </c:ext>
              </c:extLst>
            </c:dLbl>
            <c:dLbl>
              <c:idx val="3633"/>
              <c:tx>
                <c:rich>
                  <a:bodyPr/>
                  <a:lstStyle/>
                  <a:p>
                    <a:fld id="{38782D65-3D3B-453D-8E64-1E1D30BA7F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7-4AD7-4CF1-A9AE-C60E0A2F94BD}"/>
                </c:ext>
              </c:extLst>
            </c:dLbl>
            <c:dLbl>
              <c:idx val="3634"/>
              <c:tx>
                <c:rich>
                  <a:bodyPr/>
                  <a:lstStyle/>
                  <a:p>
                    <a:fld id="{91607C2E-16AE-4D2A-8C5B-A292736CEC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8-4AD7-4CF1-A9AE-C60E0A2F94BD}"/>
                </c:ext>
              </c:extLst>
            </c:dLbl>
            <c:dLbl>
              <c:idx val="3635"/>
              <c:tx>
                <c:rich>
                  <a:bodyPr/>
                  <a:lstStyle/>
                  <a:p>
                    <a:fld id="{A15D5341-F12A-438B-8C68-31035B883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9-4AD7-4CF1-A9AE-C60E0A2F94BD}"/>
                </c:ext>
              </c:extLst>
            </c:dLbl>
            <c:dLbl>
              <c:idx val="3636"/>
              <c:tx>
                <c:rich>
                  <a:bodyPr/>
                  <a:lstStyle/>
                  <a:p>
                    <a:fld id="{0D84BE65-DDD8-48ED-82F7-D8BD1B8766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A-4AD7-4CF1-A9AE-C60E0A2F94BD}"/>
                </c:ext>
              </c:extLst>
            </c:dLbl>
            <c:dLbl>
              <c:idx val="3637"/>
              <c:tx>
                <c:rich>
                  <a:bodyPr/>
                  <a:lstStyle/>
                  <a:p>
                    <a:fld id="{79658712-8636-45C4-B1C4-09F779DA61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B-4AD7-4CF1-A9AE-C60E0A2F94BD}"/>
                </c:ext>
              </c:extLst>
            </c:dLbl>
            <c:dLbl>
              <c:idx val="3638"/>
              <c:tx>
                <c:rich>
                  <a:bodyPr/>
                  <a:lstStyle/>
                  <a:p>
                    <a:fld id="{57EDB50C-F3D2-48D1-8E15-EAF71E79A3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C-4AD7-4CF1-A9AE-C60E0A2F94BD}"/>
                </c:ext>
              </c:extLst>
            </c:dLbl>
            <c:dLbl>
              <c:idx val="3639"/>
              <c:tx>
                <c:rich>
                  <a:bodyPr/>
                  <a:lstStyle/>
                  <a:p>
                    <a:fld id="{1B0D9B9B-0B0C-4A4B-B1BF-84AD111E1A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D-4AD7-4CF1-A9AE-C60E0A2F94BD}"/>
                </c:ext>
              </c:extLst>
            </c:dLbl>
            <c:dLbl>
              <c:idx val="3640"/>
              <c:tx>
                <c:rich>
                  <a:bodyPr/>
                  <a:lstStyle/>
                  <a:p>
                    <a:fld id="{1D46A682-6819-42C2-B2B9-64A85A3BD1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E-4AD7-4CF1-A9AE-C60E0A2F94BD}"/>
                </c:ext>
              </c:extLst>
            </c:dLbl>
            <c:dLbl>
              <c:idx val="3641"/>
              <c:tx>
                <c:rich>
                  <a:bodyPr/>
                  <a:lstStyle/>
                  <a:p>
                    <a:fld id="{94CCD3DF-8C7C-48D1-A32A-90F2862EE5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F-4AD7-4CF1-A9AE-C60E0A2F94BD}"/>
                </c:ext>
              </c:extLst>
            </c:dLbl>
            <c:dLbl>
              <c:idx val="3642"/>
              <c:tx>
                <c:rich>
                  <a:bodyPr/>
                  <a:lstStyle/>
                  <a:p>
                    <a:fld id="{01B2F25B-9C36-4D06-9A35-110A0ABA4B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0-4AD7-4CF1-A9AE-C60E0A2F94BD}"/>
                </c:ext>
              </c:extLst>
            </c:dLbl>
            <c:dLbl>
              <c:idx val="3643"/>
              <c:tx>
                <c:rich>
                  <a:bodyPr/>
                  <a:lstStyle/>
                  <a:p>
                    <a:fld id="{10E28C01-CCB5-4E92-91DF-F83A2C5B39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1-4AD7-4CF1-A9AE-C60E0A2F94BD}"/>
                </c:ext>
              </c:extLst>
            </c:dLbl>
            <c:dLbl>
              <c:idx val="3644"/>
              <c:tx>
                <c:rich>
                  <a:bodyPr/>
                  <a:lstStyle/>
                  <a:p>
                    <a:fld id="{458626E5-AF48-4E41-92A9-7E791DA6FB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2-4AD7-4CF1-A9AE-C60E0A2F94BD}"/>
                </c:ext>
              </c:extLst>
            </c:dLbl>
            <c:dLbl>
              <c:idx val="3645"/>
              <c:tx>
                <c:rich>
                  <a:bodyPr/>
                  <a:lstStyle/>
                  <a:p>
                    <a:fld id="{6EEFF7FE-6A8C-4106-AFE2-04CC64DE56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3-4AD7-4CF1-A9AE-C60E0A2F94BD}"/>
                </c:ext>
              </c:extLst>
            </c:dLbl>
            <c:dLbl>
              <c:idx val="3646"/>
              <c:tx>
                <c:rich>
                  <a:bodyPr/>
                  <a:lstStyle/>
                  <a:p>
                    <a:fld id="{4B6931C1-528F-4568-A7D8-4B60A95EAF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4-4AD7-4CF1-A9AE-C60E0A2F94BD}"/>
                </c:ext>
              </c:extLst>
            </c:dLbl>
            <c:dLbl>
              <c:idx val="3647"/>
              <c:tx>
                <c:rich>
                  <a:bodyPr/>
                  <a:lstStyle/>
                  <a:p>
                    <a:fld id="{F03029F3-7DE6-4615-A97E-20FE79281F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5-4AD7-4CF1-A9AE-C60E0A2F94BD}"/>
                </c:ext>
              </c:extLst>
            </c:dLbl>
            <c:dLbl>
              <c:idx val="3648"/>
              <c:tx>
                <c:rich>
                  <a:bodyPr/>
                  <a:lstStyle/>
                  <a:p>
                    <a:fld id="{AA54378C-C2B9-4BEB-8366-48C1A815D0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6-4AD7-4CF1-A9AE-C60E0A2F94BD}"/>
                </c:ext>
              </c:extLst>
            </c:dLbl>
            <c:dLbl>
              <c:idx val="3649"/>
              <c:tx>
                <c:rich>
                  <a:bodyPr/>
                  <a:lstStyle/>
                  <a:p>
                    <a:fld id="{6A4B65CF-1B3E-4351-961A-B5ECF55124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7-4AD7-4CF1-A9AE-C60E0A2F94BD}"/>
                </c:ext>
              </c:extLst>
            </c:dLbl>
            <c:dLbl>
              <c:idx val="3650"/>
              <c:tx>
                <c:rich>
                  <a:bodyPr/>
                  <a:lstStyle/>
                  <a:p>
                    <a:fld id="{6E0B83A3-81AD-4E36-8BC6-942904BBA5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8-4AD7-4CF1-A9AE-C60E0A2F94BD}"/>
                </c:ext>
              </c:extLst>
            </c:dLbl>
            <c:dLbl>
              <c:idx val="3651"/>
              <c:tx>
                <c:rich>
                  <a:bodyPr/>
                  <a:lstStyle/>
                  <a:p>
                    <a:fld id="{767522AE-56D4-41D8-B302-DE10CC75A9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9-4AD7-4CF1-A9AE-C60E0A2F94BD}"/>
                </c:ext>
              </c:extLst>
            </c:dLbl>
            <c:dLbl>
              <c:idx val="3652"/>
              <c:tx>
                <c:rich>
                  <a:bodyPr/>
                  <a:lstStyle/>
                  <a:p>
                    <a:r>
                      <a:rPr lang="en-US"/>
                      <a:t>25.2x</a:t>
                    </a:r>
                    <a:endParaRPr lang="en-US" dirty="0"/>
                  </a:p>
                </c:rich>
              </c:tx>
              <c:showLegendKey val="0"/>
              <c:showVal val="0"/>
              <c:showCatName val="0"/>
              <c:showSerName val="0"/>
              <c:showPercent val="0"/>
              <c:showBubbleSize val="0"/>
              <c:extLst>
                <c:ext xmlns:c15="http://schemas.microsoft.com/office/drawing/2012/chart" uri="{CE6537A1-D6FC-4f65-9D91-7224C49458BB}">
                  <c15:showDataLabelsRange val="1"/>
                </c:ext>
                <c:ext xmlns:c16="http://schemas.microsoft.com/office/drawing/2014/chart" uri="{C3380CC4-5D6E-409C-BE32-E72D297353CC}">
                  <c16:uniqueId val="{00001C8A-4AD7-4CF1-A9AE-C60E0A2F94BD}"/>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'Equity market PEs'!$H$9:$H$3661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PEs'!$J$9:$J$3661</c:f>
              <c:numCache>
                <c:formatCode>General</c:formatCode>
                <c:ptCount val="3653"/>
                <c:pt idx="0" formatCode="0.0">
                  <c:v>17.1404</c:v>
                </c:pt>
                <c:pt idx="1">
                  <c:v>17.1404</c:v>
                </c:pt>
                <c:pt idx="2">
                  <c:v>17.275700000000001</c:v>
                </c:pt>
                <c:pt idx="3">
                  <c:v>17.398299999999999</c:v>
                </c:pt>
                <c:pt idx="4">
                  <c:v>17.448</c:v>
                </c:pt>
                <c:pt idx="5">
                  <c:v>17.427199999999999</c:v>
                </c:pt>
                <c:pt idx="6">
                  <c:v>17.2088</c:v>
                </c:pt>
                <c:pt idx="7">
                  <c:v>17.2088</c:v>
                </c:pt>
                <c:pt idx="8">
                  <c:v>17.2088</c:v>
                </c:pt>
                <c:pt idx="9">
                  <c:v>17.023800000000001</c:v>
                </c:pt>
                <c:pt idx="10">
                  <c:v>17.087599999999998</c:v>
                </c:pt>
                <c:pt idx="11">
                  <c:v>17.2742</c:v>
                </c:pt>
                <c:pt idx="12">
                  <c:v>16.913399999999999</c:v>
                </c:pt>
                <c:pt idx="13">
                  <c:v>16.753</c:v>
                </c:pt>
                <c:pt idx="14">
                  <c:v>16.753</c:v>
                </c:pt>
                <c:pt idx="15">
                  <c:v>16.753</c:v>
                </c:pt>
                <c:pt idx="16">
                  <c:v>16.890599999999999</c:v>
                </c:pt>
                <c:pt idx="17">
                  <c:v>17.0047</c:v>
                </c:pt>
                <c:pt idx="18">
                  <c:v>17.1831</c:v>
                </c:pt>
                <c:pt idx="19">
                  <c:v>17.206499999999998</c:v>
                </c:pt>
                <c:pt idx="20">
                  <c:v>17.206499999999998</c:v>
                </c:pt>
                <c:pt idx="21">
                  <c:v>17.206499999999998</c:v>
                </c:pt>
                <c:pt idx="22">
                  <c:v>17.206499999999998</c:v>
                </c:pt>
                <c:pt idx="23">
                  <c:v>17.2715</c:v>
                </c:pt>
                <c:pt idx="24">
                  <c:v>17.342199999999998</c:v>
                </c:pt>
                <c:pt idx="25">
                  <c:v>17.327300000000001</c:v>
                </c:pt>
                <c:pt idx="26">
                  <c:v>17.357099999999999</c:v>
                </c:pt>
                <c:pt idx="27">
                  <c:v>17.2165</c:v>
                </c:pt>
                <c:pt idx="28">
                  <c:v>17.2165</c:v>
                </c:pt>
                <c:pt idx="29">
                  <c:v>17.2165</c:v>
                </c:pt>
                <c:pt idx="30">
                  <c:v>17.272200000000002</c:v>
                </c:pt>
                <c:pt idx="31">
                  <c:v>17.354700000000001</c:v>
                </c:pt>
                <c:pt idx="32">
                  <c:v>17.405100000000001</c:v>
                </c:pt>
                <c:pt idx="33">
                  <c:v>17.4011</c:v>
                </c:pt>
                <c:pt idx="34">
                  <c:v>17.377600000000001</c:v>
                </c:pt>
                <c:pt idx="35">
                  <c:v>17.377600000000001</c:v>
                </c:pt>
                <c:pt idx="36">
                  <c:v>17.377600000000001</c:v>
                </c:pt>
                <c:pt idx="37">
                  <c:v>17.4101</c:v>
                </c:pt>
                <c:pt idx="38">
                  <c:v>17.253599999999999</c:v>
                </c:pt>
                <c:pt idx="39">
                  <c:v>17.3505</c:v>
                </c:pt>
                <c:pt idx="40">
                  <c:v>17.326699999999999</c:v>
                </c:pt>
                <c:pt idx="41">
                  <c:v>17.353000000000002</c:v>
                </c:pt>
                <c:pt idx="42">
                  <c:v>17.353000000000002</c:v>
                </c:pt>
                <c:pt idx="43">
                  <c:v>17.353000000000002</c:v>
                </c:pt>
                <c:pt idx="44">
                  <c:v>17.520900000000001</c:v>
                </c:pt>
                <c:pt idx="45">
                  <c:v>17.528300000000002</c:v>
                </c:pt>
                <c:pt idx="46">
                  <c:v>17.2515</c:v>
                </c:pt>
                <c:pt idx="47">
                  <c:v>17.0962</c:v>
                </c:pt>
                <c:pt idx="48">
                  <c:v>17.160399999999999</c:v>
                </c:pt>
                <c:pt idx="49">
                  <c:v>17.160399999999999</c:v>
                </c:pt>
                <c:pt idx="50">
                  <c:v>17.160399999999999</c:v>
                </c:pt>
                <c:pt idx="51">
                  <c:v>17.225999999999999</c:v>
                </c:pt>
                <c:pt idx="52">
                  <c:v>17.1173</c:v>
                </c:pt>
                <c:pt idx="53">
                  <c:v>17.259899999999998</c:v>
                </c:pt>
                <c:pt idx="54">
                  <c:v>17.3047</c:v>
                </c:pt>
                <c:pt idx="55">
                  <c:v>17.3782</c:v>
                </c:pt>
                <c:pt idx="56">
                  <c:v>17.3782</c:v>
                </c:pt>
                <c:pt idx="57">
                  <c:v>17.3782</c:v>
                </c:pt>
                <c:pt idx="58">
                  <c:v>17.3782</c:v>
                </c:pt>
                <c:pt idx="59">
                  <c:v>17.482299999999999</c:v>
                </c:pt>
                <c:pt idx="60">
                  <c:v>17.4635</c:v>
                </c:pt>
                <c:pt idx="61">
                  <c:v>17.556999999999999</c:v>
                </c:pt>
                <c:pt idx="62">
                  <c:v>17.589400000000001</c:v>
                </c:pt>
                <c:pt idx="63">
                  <c:v>17.589400000000001</c:v>
                </c:pt>
                <c:pt idx="64">
                  <c:v>17.589400000000001</c:v>
                </c:pt>
                <c:pt idx="65">
                  <c:v>17.6022</c:v>
                </c:pt>
                <c:pt idx="66">
                  <c:v>17.595600000000001</c:v>
                </c:pt>
                <c:pt idx="67">
                  <c:v>17.629100000000001</c:v>
                </c:pt>
                <c:pt idx="68">
                  <c:v>17.7441</c:v>
                </c:pt>
                <c:pt idx="69">
                  <c:v>17.8262</c:v>
                </c:pt>
                <c:pt idx="70">
                  <c:v>17.8262</c:v>
                </c:pt>
                <c:pt idx="71">
                  <c:v>17.8262</c:v>
                </c:pt>
                <c:pt idx="72">
                  <c:v>17.843</c:v>
                </c:pt>
                <c:pt idx="73">
                  <c:v>17.8386</c:v>
                </c:pt>
                <c:pt idx="74">
                  <c:v>17.774799999999999</c:v>
                </c:pt>
                <c:pt idx="75">
                  <c:v>17.6462</c:v>
                </c:pt>
                <c:pt idx="76">
                  <c:v>17.701499999999999</c:v>
                </c:pt>
                <c:pt idx="77">
                  <c:v>17.701499999999999</c:v>
                </c:pt>
                <c:pt idx="78">
                  <c:v>17.701499999999999</c:v>
                </c:pt>
                <c:pt idx="79">
                  <c:v>17.7163</c:v>
                </c:pt>
                <c:pt idx="80">
                  <c:v>17.754799999999999</c:v>
                </c:pt>
                <c:pt idx="81">
                  <c:v>17.8918</c:v>
                </c:pt>
                <c:pt idx="82">
                  <c:v>17.9146</c:v>
                </c:pt>
                <c:pt idx="83">
                  <c:v>17.946400000000001</c:v>
                </c:pt>
                <c:pt idx="84">
                  <c:v>17.946400000000001</c:v>
                </c:pt>
                <c:pt idx="85">
                  <c:v>17.946400000000001</c:v>
                </c:pt>
                <c:pt idx="86">
                  <c:v>17.944099999999999</c:v>
                </c:pt>
                <c:pt idx="87">
                  <c:v>17.828600000000002</c:v>
                </c:pt>
                <c:pt idx="88">
                  <c:v>17.915900000000001</c:v>
                </c:pt>
                <c:pt idx="89">
                  <c:v>17.8948</c:v>
                </c:pt>
                <c:pt idx="90">
                  <c:v>17.928999999999998</c:v>
                </c:pt>
                <c:pt idx="91">
                  <c:v>17.928999999999998</c:v>
                </c:pt>
                <c:pt idx="92">
                  <c:v>17.928999999999998</c:v>
                </c:pt>
                <c:pt idx="93">
                  <c:v>17.9223</c:v>
                </c:pt>
                <c:pt idx="94">
                  <c:v>18.041899999999998</c:v>
                </c:pt>
                <c:pt idx="95">
                  <c:v>18.053799999999999</c:v>
                </c:pt>
                <c:pt idx="96">
                  <c:v>18.152699999999999</c:v>
                </c:pt>
                <c:pt idx="97">
                  <c:v>18.152699999999999</c:v>
                </c:pt>
                <c:pt idx="98">
                  <c:v>18.152699999999999</c:v>
                </c:pt>
                <c:pt idx="99">
                  <c:v>18.152699999999999</c:v>
                </c:pt>
                <c:pt idx="100">
                  <c:v>18.081499999999998</c:v>
                </c:pt>
                <c:pt idx="101">
                  <c:v>17.9541</c:v>
                </c:pt>
                <c:pt idx="102">
                  <c:v>18.037400000000002</c:v>
                </c:pt>
                <c:pt idx="103">
                  <c:v>17.962900000000001</c:v>
                </c:pt>
                <c:pt idx="104">
                  <c:v>17.9893</c:v>
                </c:pt>
                <c:pt idx="105">
                  <c:v>17.9893</c:v>
                </c:pt>
                <c:pt idx="106">
                  <c:v>17.9893</c:v>
                </c:pt>
                <c:pt idx="107">
                  <c:v>18.076499999999999</c:v>
                </c:pt>
                <c:pt idx="108">
                  <c:v>18.041599999999999</c:v>
                </c:pt>
                <c:pt idx="109">
                  <c:v>18.1173</c:v>
                </c:pt>
                <c:pt idx="110">
                  <c:v>17.902899999999999</c:v>
                </c:pt>
                <c:pt idx="111">
                  <c:v>18.0867</c:v>
                </c:pt>
                <c:pt idx="112">
                  <c:v>18.0867</c:v>
                </c:pt>
                <c:pt idx="113">
                  <c:v>18.0867</c:v>
                </c:pt>
                <c:pt idx="114">
                  <c:v>18.044799999999999</c:v>
                </c:pt>
                <c:pt idx="115">
                  <c:v>18.135300000000001</c:v>
                </c:pt>
                <c:pt idx="116">
                  <c:v>18.167100000000001</c:v>
                </c:pt>
                <c:pt idx="117">
                  <c:v>18.175999999999998</c:v>
                </c:pt>
                <c:pt idx="118">
                  <c:v>18.087900000000001</c:v>
                </c:pt>
                <c:pt idx="119">
                  <c:v>18.087900000000001</c:v>
                </c:pt>
                <c:pt idx="120">
                  <c:v>18.087900000000001</c:v>
                </c:pt>
                <c:pt idx="121">
                  <c:v>18.0931</c:v>
                </c:pt>
                <c:pt idx="122">
                  <c:v>18.011199999999999</c:v>
                </c:pt>
                <c:pt idx="123">
                  <c:v>18.0123</c:v>
                </c:pt>
                <c:pt idx="124">
                  <c:v>17.652100000000001</c:v>
                </c:pt>
                <c:pt idx="125">
                  <c:v>17.601600000000001</c:v>
                </c:pt>
                <c:pt idx="126">
                  <c:v>17.601600000000001</c:v>
                </c:pt>
                <c:pt idx="127">
                  <c:v>17.601600000000001</c:v>
                </c:pt>
                <c:pt idx="128">
                  <c:v>17.728100000000001</c:v>
                </c:pt>
                <c:pt idx="129">
                  <c:v>17.5564</c:v>
                </c:pt>
                <c:pt idx="130">
                  <c:v>17.556699999999999</c:v>
                </c:pt>
                <c:pt idx="131">
                  <c:v>17.459099999999999</c:v>
                </c:pt>
                <c:pt idx="132">
                  <c:v>17.660499999999999</c:v>
                </c:pt>
                <c:pt idx="133">
                  <c:v>17.660499999999999</c:v>
                </c:pt>
                <c:pt idx="134">
                  <c:v>17.660499999999999</c:v>
                </c:pt>
                <c:pt idx="135">
                  <c:v>17.709199999999999</c:v>
                </c:pt>
                <c:pt idx="136">
                  <c:v>17.680199999999999</c:v>
                </c:pt>
                <c:pt idx="137">
                  <c:v>17.7988</c:v>
                </c:pt>
                <c:pt idx="138">
                  <c:v>17.407299999999999</c:v>
                </c:pt>
                <c:pt idx="139">
                  <c:v>17.408000000000001</c:v>
                </c:pt>
                <c:pt idx="140">
                  <c:v>17.408000000000001</c:v>
                </c:pt>
                <c:pt idx="141">
                  <c:v>17.408000000000001</c:v>
                </c:pt>
                <c:pt idx="142">
                  <c:v>17.5565</c:v>
                </c:pt>
                <c:pt idx="143">
                  <c:v>17.641999999999999</c:v>
                </c:pt>
                <c:pt idx="144">
                  <c:v>17.688400000000001</c:v>
                </c:pt>
                <c:pt idx="145">
                  <c:v>17.745699999999999</c:v>
                </c:pt>
                <c:pt idx="146">
                  <c:v>17.7151</c:v>
                </c:pt>
                <c:pt idx="147">
                  <c:v>17.7151</c:v>
                </c:pt>
                <c:pt idx="148">
                  <c:v>17.7151</c:v>
                </c:pt>
                <c:pt idx="149">
                  <c:v>17.799900000000001</c:v>
                </c:pt>
                <c:pt idx="150">
                  <c:v>17.816600000000001</c:v>
                </c:pt>
                <c:pt idx="151">
                  <c:v>17.818300000000001</c:v>
                </c:pt>
                <c:pt idx="152">
                  <c:v>17.793900000000001</c:v>
                </c:pt>
                <c:pt idx="153">
                  <c:v>17.853300000000001</c:v>
                </c:pt>
                <c:pt idx="154">
                  <c:v>17.853300000000001</c:v>
                </c:pt>
                <c:pt idx="155">
                  <c:v>17.853300000000001</c:v>
                </c:pt>
                <c:pt idx="156">
                  <c:v>17.853300000000001</c:v>
                </c:pt>
                <c:pt idx="157">
                  <c:v>17.843499999999999</c:v>
                </c:pt>
                <c:pt idx="158">
                  <c:v>17.829000000000001</c:v>
                </c:pt>
                <c:pt idx="159">
                  <c:v>17.8017</c:v>
                </c:pt>
                <c:pt idx="160">
                  <c:v>17.891400000000001</c:v>
                </c:pt>
                <c:pt idx="161">
                  <c:v>17.8916</c:v>
                </c:pt>
                <c:pt idx="162">
                  <c:v>17.8916</c:v>
                </c:pt>
                <c:pt idx="163">
                  <c:v>17.836600000000001</c:v>
                </c:pt>
                <c:pt idx="164">
                  <c:v>17.719899999999999</c:v>
                </c:pt>
                <c:pt idx="165">
                  <c:v>17.784500000000001</c:v>
                </c:pt>
                <c:pt idx="166">
                  <c:v>17.8004</c:v>
                </c:pt>
                <c:pt idx="167">
                  <c:v>17.694099999999999</c:v>
                </c:pt>
                <c:pt idx="168">
                  <c:v>17.694099999999999</c:v>
                </c:pt>
                <c:pt idx="169">
                  <c:v>17.694099999999999</c:v>
                </c:pt>
                <c:pt idx="170">
                  <c:v>17.6815</c:v>
                </c:pt>
                <c:pt idx="171">
                  <c:v>17.813800000000001</c:v>
                </c:pt>
                <c:pt idx="172">
                  <c:v>17.8369</c:v>
                </c:pt>
                <c:pt idx="173">
                  <c:v>17.924199999999999</c:v>
                </c:pt>
                <c:pt idx="174">
                  <c:v>17.915600000000001</c:v>
                </c:pt>
                <c:pt idx="175">
                  <c:v>17.915600000000001</c:v>
                </c:pt>
                <c:pt idx="176">
                  <c:v>17.915600000000001</c:v>
                </c:pt>
                <c:pt idx="177">
                  <c:v>17.771999999999998</c:v>
                </c:pt>
                <c:pt idx="178">
                  <c:v>17.6693</c:v>
                </c:pt>
                <c:pt idx="179">
                  <c:v>17.807600000000001</c:v>
                </c:pt>
                <c:pt idx="180">
                  <c:v>17.5197</c:v>
                </c:pt>
                <c:pt idx="181">
                  <c:v>17.669899999999998</c:v>
                </c:pt>
                <c:pt idx="182">
                  <c:v>17.669899999999998</c:v>
                </c:pt>
                <c:pt idx="183">
                  <c:v>17.669899999999998</c:v>
                </c:pt>
                <c:pt idx="184">
                  <c:v>17.6249</c:v>
                </c:pt>
                <c:pt idx="185">
                  <c:v>17.575800000000001</c:v>
                </c:pt>
                <c:pt idx="186">
                  <c:v>17.3429</c:v>
                </c:pt>
                <c:pt idx="187">
                  <c:v>17.343</c:v>
                </c:pt>
                <c:pt idx="188">
                  <c:v>17.5366</c:v>
                </c:pt>
                <c:pt idx="189">
                  <c:v>17.5366</c:v>
                </c:pt>
                <c:pt idx="190">
                  <c:v>17.5366</c:v>
                </c:pt>
                <c:pt idx="191">
                  <c:v>17.5091</c:v>
                </c:pt>
                <c:pt idx="192">
                  <c:v>17.244199999999999</c:v>
                </c:pt>
                <c:pt idx="193">
                  <c:v>17.545300000000001</c:v>
                </c:pt>
                <c:pt idx="194">
                  <c:v>17.1828</c:v>
                </c:pt>
                <c:pt idx="195">
                  <c:v>16.9863</c:v>
                </c:pt>
                <c:pt idx="196">
                  <c:v>16.9863</c:v>
                </c:pt>
                <c:pt idx="197">
                  <c:v>16.9863</c:v>
                </c:pt>
                <c:pt idx="198">
                  <c:v>16.706600000000002</c:v>
                </c:pt>
                <c:pt idx="199">
                  <c:v>16.732900000000001</c:v>
                </c:pt>
                <c:pt idx="200">
                  <c:v>16.5974</c:v>
                </c:pt>
                <c:pt idx="201">
                  <c:v>16.599799999999998</c:v>
                </c:pt>
                <c:pt idx="202">
                  <c:v>16.813700000000001</c:v>
                </c:pt>
                <c:pt idx="203">
                  <c:v>16.813700000000001</c:v>
                </c:pt>
                <c:pt idx="204">
                  <c:v>16.813700000000001</c:v>
                </c:pt>
                <c:pt idx="205">
                  <c:v>16.967400000000001</c:v>
                </c:pt>
                <c:pt idx="206">
                  <c:v>17.299499999999998</c:v>
                </c:pt>
                <c:pt idx="207">
                  <c:v>17.173300000000001</c:v>
                </c:pt>
                <c:pt idx="208">
                  <c:v>17.384599999999999</c:v>
                </c:pt>
                <c:pt idx="209">
                  <c:v>17.507200000000001</c:v>
                </c:pt>
                <c:pt idx="210">
                  <c:v>17.507200000000001</c:v>
                </c:pt>
                <c:pt idx="211">
                  <c:v>17.507200000000001</c:v>
                </c:pt>
                <c:pt idx="212">
                  <c:v>17.480899999999998</c:v>
                </c:pt>
                <c:pt idx="213">
                  <c:v>17.689599999999999</c:v>
                </c:pt>
                <c:pt idx="214">
                  <c:v>17.665099999999999</c:v>
                </c:pt>
                <c:pt idx="215">
                  <c:v>17.775099999999998</c:v>
                </c:pt>
                <c:pt idx="216">
                  <c:v>17.983599999999999</c:v>
                </c:pt>
                <c:pt idx="217">
                  <c:v>17.983599999999999</c:v>
                </c:pt>
                <c:pt idx="218">
                  <c:v>17.983599999999999</c:v>
                </c:pt>
                <c:pt idx="219">
                  <c:v>17.981300000000001</c:v>
                </c:pt>
                <c:pt idx="220">
                  <c:v>17.930399999999999</c:v>
                </c:pt>
                <c:pt idx="221">
                  <c:v>18.032699999999998</c:v>
                </c:pt>
                <c:pt idx="222">
                  <c:v>18.1007</c:v>
                </c:pt>
                <c:pt idx="223">
                  <c:v>18.107600000000001</c:v>
                </c:pt>
                <c:pt idx="224">
                  <c:v>18.107600000000001</c:v>
                </c:pt>
                <c:pt idx="225">
                  <c:v>18.107600000000001</c:v>
                </c:pt>
                <c:pt idx="226">
                  <c:v>18.164100000000001</c:v>
                </c:pt>
                <c:pt idx="227">
                  <c:v>18.1768</c:v>
                </c:pt>
                <c:pt idx="228">
                  <c:v>18.163900000000002</c:v>
                </c:pt>
                <c:pt idx="229">
                  <c:v>17.673200000000001</c:v>
                </c:pt>
                <c:pt idx="230">
                  <c:v>17.677299999999999</c:v>
                </c:pt>
                <c:pt idx="231">
                  <c:v>17.6784</c:v>
                </c:pt>
                <c:pt idx="232">
                  <c:v>17.6784</c:v>
                </c:pt>
                <c:pt idx="233">
                  <c:v>17.694500000000001</c:v>
                </c:pt>
                <c:pt idx="234">
                  <c:v>17.785599999999999</c:v>
                </c:pt>
                <c:pt idx="235">
                  <c:v>17.753299999999999</c:v>
                </c:pt>
                <c:pt idx="236">
                  <c:v>17.788599999999999</c:v>
                </c:pt>
                <c:pt idx="237">
                  <c:v>17.882200000000001</c:v>
                </c:pt>
                <c:pt idx="238">
                  <c:v>17.882200000000001</c:v>
                </c:pt>
                <c:pt idx="239">
                  <c:v>17.882200000000001</c:v>
                </c:pt>
                <c:pt idx="240">
                  <c:v>17.933800000000002</c:v>
                </c:pt>
                <c:pt idx="241">
                  <c:v>17.927199999999999</c:v>
                </c:pt>
                <c:pt idx="242">
                  <c:v>17.976500000000001</c:v>
                </c:pt>
                <c:pt idx="243">
                  <c:v>17.976500000000001</c:v>
                </c:pt>
                <c:pt idx="244">
                  <c:v>17.930800000000001</c:v>
                </c:pt>
                <c:pt idx="245">
                  <c:v>17.930800000000001</c:v>
                </c:pt>
                <c:pt idx="246">
                  <c:v>17.930800000000001</c:v>
                </c:pt>
                <c:pt idx="247">
                  <c:v>17.808499999999999</c:v>
                </c:pt>
                <c:pt idx="248">
                  <c:v>17.9223</c:v>
                </c:pt>
                <c:pt idx="249">
                  <c:v>18.0017</c:v>
                </c:pt>
                <c:pt idx="250">
                  <c:v>17.980399999999999</c:v>
                </c:pt>
                <c:pt idx="251">
                  <c:v>18.010400000000001</c:v>
                </c:pt>
                <c:pt idx="252">
                  <c:v>18.010400000000001</c:v>
                </c:pt>
                <c:pt idx="253">
                  <c:v>18.010400000000001</c:v>
                </c:pt>
                <c:pt idx="254">
                  <c:v>17.880099999999999</c:v>
                </c:pt>
                <c:pt idx="255">
                  <c:v>17.875800000000002</c:v>
                </c:pt>
                <c:pt idx="256">
                  <c:v>17.583500000000001</c:v>
                </c:pt>
                <c:pt idx="257">
                  <c:v>17.6633</c:v>
                </c:pt>
                <c:pt idx="258">
                  <c:v>17.376899999999999</c:v>
                </c:pt>
                <c:pt idx="259">
                  <c:v>17.376899999999999</c:v>
                </c:pt>
                <c:pt idx="260">
                  <c:v>17.376899999999999</c:v>
                </c:pt>
                <c:pt idx="261">
                  <c:v>17.2667</c:v>
                </c:pt>
                <c:pt idx="262">
                  <c:v>17.120100000000001</c:v>
                </c:pt>
                <c:pt idx="263">
                  <c:v>17.468599999999999</c:v>
                </c:pt>
                <c:pt idx="264">
                  <c:v>17.888000000000002</c:v>
                </c:pt>
                <c:pt idx="265">
                  <c:v>17.969000000000001</c:v>
                </c:pt>
                <c:pt idx="266">
                  <c:v>17.969000000000001</c:v>
                </c:pt>
                <c:pt idx="267">
                  <c:v>17.969000000000001</c:v>
                </c:pt>
                <c:pt idx="268">
                  <c:v>18.037400000000002</c:v>
                </c:pt>
                <c:pt idx="269">
                  <c:v>18.068899999999999</c:v>
                </c:pt>
                <c:pt idx="270">
                  <c:v>18.066400000000002</c:v>
                </c:pt>
                <c:pt idx="271">
                  <c:v>18.066400000000002</c:v>
                </c:pt>
                <c:pt idx="272">
                  <c:v>18.126200000000001</c:v>
                </c:pt>
                <c:pt idx="273">
                  <c:v>18.126200000000001</c:v>
                </c:pt>
                <c:pt idx="274">
                  <c:v>18.126200000000001</c:v>
                </c:pt>
                <c:pt idx="275">
                  <c:v>18.142199999999999</c:v>
                </c:pt>
                <c:pt idx="276">
                  <c:v>18.0535</c:v>
                </c:pt>
                <c:pt idx="277">
                  <c:v>17.8674</c:v>
                </c:pt>
                <c:pt idx="278">
                  <c:v>17.8674</c:v>
                </c:pt>
                <c:pt idx="279">
                  <c:v>17.8613</c:v>
                </c:pt>
                <c:pt idx="280">
                  <c:v>17.8613</c:v>
                </c:pt>
                <c:pt idx="281">
                  <c:v>17.8613</c:v>
                </c:pt>
                <c:pt idx="282">
                  <c:v>17.534800000000001</c:v>
                </c:pt>
                <c:pt idx="283">
                  <c:v>17.378799999999998</c:v>
                </c:pt>
                <c:pt idx="284">
                  <c:v>17.581</c:v>
                </c:pt>
                <c:pt idx="285">
                  <c:v>17.895399999999999</c:v>
                </c:pt>
                <c:pt idx="286">
                  <c:v>17.745000000000001</c:v>
                </c:pt>
                <c:pt idx="287">
                  <c:v>17.745000000000001</c:v>
                </c:pt>
                <c:pt idx="288">
                  <c:v>17.745000000000001</c:v>
                </c:pt>
                <c:pt idx="289">
                  <c:v>17.601400000000002</c:v>
                </c:pt>
                <c:pt idx="290">
                  <c:v>17.556000000000001</c:v>
                </c:pt>
                <c:pt idx="291">
                  <c:v>17.453900000000001</c:v>
                </c:pt>
                <c:pt idx="292">
                  <c:v>17.2925</c:v>
                </c:pt>
                <c:pt idx="293">
                  <c:v>17.5246</c:v>
                </c:pt>
                <c:pt idx="294">
                  <c:v>17.5246</c:v>
                </c:pt>
                <c:pt idx="295">
                  <c:v>17.5246</c:v>
                </c:pt>
                <c:pt idx="296">
                  <c:v>17.5246</c:v>
                </c:pt>
                <c:pt idx="297">
                  <c:v>17.5518</c:v>
                </c:pt>
                <c:pt idx="298">
                  <c:v>17.634799999999998</c:v>
                </c:pt>
                <c:pt idx="299">
                  <c:v>17.9041</c:v>
                </c:pt>
                <c:pt idx="300">
                  <c:v>17.805700000000002</c:v>
                </c:pt>
                <c:pt idx="301">
                  <c:v>17.805700000000002</c:v>
                </c:pt>
                <c:pt idx="302">
                  <c:v>17.805700000000002</c:v>
                </c:pt>
                <c:pt idx="303">
                  <c:v>17.851400000000002</c:v>
                </c:pt>
                <c:pt idx="304">
                  <c:v>17.612400000000001</c:v>
                </c:pt>
                <c:pt idx="305">
                  <c:v>17.374700000000001</c:v>
                </c:pt>
                <c:pt idx="306">
                  <c:v>17.540400000000002</c:v>
                </c:pt>
                <c:pt idx="307">
                  <c:v>17.3125</c:v>
                </c:pt>
                <c:pt idx="308">
                  <c:v>17.3125</c:v>
                </c:pt>
                <c:pt idx="309">
                  <c:v>17.3125</c:v>
                </c:pt>
                <c:pt idx="310">
                  <c:v>17.536899999999999</c:v>
                </c:pt>
                <c:pt idx="311">
                  <c:v>17.790099999999999</c:v>
                </c:pt>
                <c:pt idx="312">
                  <c:v>17.716100000000001</c:v>
                </c:pt>
                <c:pt idx="313">
                  <c:v>17.891999999999999</c:v>
                </c:pt>
                <c:pt idx="314">
                  <c:v>17.8309</c:v>
                </c:pt>
                <c:pt idx="315">
                  <c:v>17.8309</c:v>
                </c:pt>
                <c:pt idx="316">
                  <c:v>17.8309</c:v>
                </c:pt>
                <c:pt idx="317">
                  <c:v>17.755099999999999</c:v>
                </c:pt>
                <c:pt idx="318">
                  <c:v>17.944600000000001</c:v>
                </c:pt>
                <c:pt idx="319">
                  <c:v>17.944099999999999</c:v>
                </c:pt>
                <c:pt idx="320">
                  <c:v>18.117799999999999</c:v>
                </c:pt>
                <c:pt idx="321">
                  <c:v>18.191700000000001</c:v>
                </c:pt>
                <c:pt idx="322">
                  <c:v>18.191700000000001</c:v>
                </c:pt>
                <c:pt idx="323">
                  <c:v>18.191700000000001</c:v>
                </c:pt>
                <c:pt idx="324">
                  <c:v>18.191700000000001</c:v>
                </c:pt>
                <c:pt idx="325">
                  <c:v>18.220700000000001</c:v>
                </c:pt>
                <c:pt idx="326">
                  <c:v>18.215</c:v>
                </c:pt>
                <c:pt idx="327">
                  <c:v>18.201599999999999</c:v>
                </c:pt>
                <c:pt idx="328">
                  <c:v>18.366399999999999</c:v>
                </c:pt>
                <c:pt idx="329">
                  <c:v>18.366399999999999</c:v>
                </c:pt>
                <c:pt idx="330">
                  <c:v>18.366399999999999</c:v>
                </c:pt>
                <c:pt idx="331">
                  <c:v>18.386199999999999</c:v>
                </c:pt>
                <c:pt idx="332">
                  <c:v>18.4513</c:v>
                </c:pt>
                <c:pt idx="333">
                  <c:v>18.395600000000002</c:v>
                </c:pt>
                <c:pt idx="334">
                  <c:v>18.407900000000001</c:v>
                </c:pt>
                <c:pt idx="335">
                  <c:v>18.330300000000001</c:v>
                </c:pt>
                <c:pt idx="336">
                  <c:v>18.2821</c:v>
                </c:pt>
                <c:pt idx="337">
                  <c:v>18.2821</c:v>
                </c:pt>
                <c:pt idx="338">
                  <c:v>18.397400000000001</c:v>
                </c:pt>
                <c:pt idx="339">
                  <c:v>18.312999999999999</c:v>
                </c:pt>
                <c:pt idx="340">
                  <c:v>18.232600000000001</c:v>
                </c:pt>
                <c:pt idx="341">
                  <c:v>18.253599999999999</c:v>
                </c:pt>
                <c:pt idx="342">
                  <c:v>17.992999999999999</c:v>
                </c:pt>
                <c:pt idx="343">
                  <c:v>17.992999999999999</c:v>
                </c:pt>
                <c:pt idx="344">
                  <c:v>17.992999999999999</c:v>
                </c:pt>
                <c:pt idx="345">
                  <c:v>18.0639</c:v>
                </c:pt>
                <c:pt idx="346">
                  <c:v>17.7575</c:v>
                </c:pt>
                <c:pt idx="347">
                  <c:v>17.723700000000001</c:v>
                </c:pt>
                <c:pt idx="348">
                  <c:v>17.947099999999999</c:v>
                </c:pt>
                <c:pt idx="349">
                  <c:v>17.838000000000001</c:v>
                </c:pt>
                <c:pt idx="350">
                  <c:v>17.838000000000001</c:v>
                </c:pt>
                <c:pt idx="351">
                  <c:v>17.838000000000001</c:v>
                </c:pt>
                <c:pt idx="352">
                  <c:v>18.079499999999999</c:v>
                </c:pt>
                <c:pt idx="353">
                  <c:v>18.019400000000001</c:v>
                </c:pt>
                <c:pt idx="354">
                  <c:v>18.238499999999998</c:v>
                </c:pt>
                <c:pt idx="355">
                  <c:v>18.1496</c:v>
                </c:pt>
                <c:pt idx="356">
                  <c:v>18.313199999999998</c:v>
                </c:pt>
                <c:pt idx="357">
                  <c:v>18.313199999999998</c:v>
                </c:pt>
                <c:pt idx="358">
                  <c:v>18.313199999999998</c:v>
                </c:pt>
                <c:pt idx="359">
                  <c:v>18.281400000000001</c:v>
                </c:pt>
                <c:pt idx="360">
                  <c:v>18.1692</c:v>
                </c:pt>
                <c:pt idx="361">
                  <c:v>17.904599999999999</c:v>
                </c:pt>
                <c:pt idx="362">
                  <c:v>17.862400000000001</c:v>
                </c:pt>
                <c:pt idx="363">
                  <c:v>17.904699999999998</c:v>
                </c:pt>
                <c:pt idx="364">
                  <c:v>17.904699999999998</c:v>
                </c:pt>
                <c:pt idx="365">
                  <c:v>17.904699999999998</c:v>
                </c:pt>
                <c:pt idx="366">
                  <c:v>18.123799999999999</c:v>
                </c:pt>
                <c:pt idx="367">
                  <c:v>17.963799999999999</c:v>
                </c:pt>
                <c:pt idx="368">
                  <c:v>17.892800000000001</c:v>
                </c:pt>
                <c:pt idx="369">
                  <c:v>17.9559</c:v>
                </c:pt>
                <c:pt idx="370">
                  <c:v>17.9559</c:v>
                </c:pt>
                <c:pt idx="371">
                  <c:v>17.9559</c:v>
                </c:pt>
                <c:pt idx="372">
                  <c:v>17.9559</c:v>
                </c:pt>
                <c:pt idx="373">
                  <c:v>18.0746</c:v>
                </c:pt>
                <c:pt idx="374">
                  <c:v>18.037299999999998</c:v>
                </c:pt>
                <c:pt idx="375">
                  <c:v>18.085699999999999</c:v>
                </c:pt>
                <c:pt idx="376">
                  <c:v>18.1663</c:v>
                </c:pt>
                <c:pt idx="377">
                  <c:v>18.2608</c:v>
                </c:pt>
                <c:pt idx="378">
                  <c:v>18.2608</c:v>
                </c:pt>
                <c:pt idx="379">
                  <c:v>18.2608</c:v>
                </c:pt>
                <c:pt idx="380">
                  <c:v>18.177199999999999</c:v>
                </c:pt>
                <c:pt idx="381">
                  <c:v>18.206800000000001</c:v>
                </c:pt>
                <c:pt idx="382">
                  <c:v>18.3005</c:v>
                </c:pt>
                <c:pt idx="383">
                  <c:v>18.286300000000001</c:v>
                </c:pt>
                <c:pt idx="384">
                  <c:v>18.079499999999999</c:v>
                </c:pt>
                <c:pt idx="385">
                  <c:v>18.079499999999999</c:v>
                </c:pt>
                <c:pt idx="386">
                  <c:v>18.079499999999999</c:v>
                </c:pt>
                <c:pt idx="387">
                  <c:v>18.246400000000001</c:v>
                </c:pt>
                <c:pt idx="388">
                  <c:v>18.2194</c:v>
                </c:pt>
                <c:pt idx="389">
                  <c:v>18.311800000000002</c:v>
                </c:pt>
                <c:pt idx="390">
                  <c:v>18.354900000000001</c:v>
                </c:pt>
                <c:pt idx="391">
                  <c:v>18.3963</c:v>
                </c:pt>
                <c:pt idx="392">
                  <c:v>18.3963</c:v>
                </c:pt>
                <c:pt idx="393">
                  <c:v>18.3963</c:v>
                </c:pt>
                <c:pt idx="394">
                  <c:v>18.3201</c:v>
                </c:pt>
                <c:pt idx="395">
                  <c:v>18.370799999999999</c:v>
                </c:pt>
                <c:pt idx="396">
                  <c:v>18.302099999999999</c:v>
                </c:pt>
                <c:pt idx="397">
                  <c:v>18.116700000000002</c:v>
                </c:pt>
                <c:pt idx="398">
                  <c:v>18.314599999999999</c:v>
                </c:pt>
                <c:pt idx="399">
                  <c:v>18.314599999999999</c:v>
                </c:pt>
                <c:pt idx="400">
                  <c:v>18.314599999999999</c:v>
                </c:pt>
                <c:pt idx="401">
                  <c:v>18.368500000000001</c:v>
                </c:pt>
                <c:pt idx="402">
                  <c:v>18.1511</c:v>
                </c:pt>
                <c:pt idx="403">
                  <c:v>18.0702</c:v>
                </c:pt>
                <c:pt idx="404">
                  <c:v>18.138400000000001</c:v>
                </c:pt>
                <c:pt idx="405">
                  <c:v>18.3825</c:v>
                </c:pt>
                <c:pt idx="406">
                  <c:v>18.3825</c:v>
                </c:pt>
                <c:pt idx="407">
                  <c:v>18.3825</c:v>
                </c:pt>
                <c:pt idx="408">
                  <c:v>18.288900000000002</c:v>
                </c:pt>
                <c:pt idx="409">
                  <c:v>18.234999999999999</c:v>
                </c:pt>
                <c:pt idx="410">
                  <c:v>18.014900000000001</c:v>
                </c:pt>
                <c:pt idx="411">
                  <c:v>18.214300000000001</c:v>
                </c:pt>
                <c:pt idx="412">
                  <c:v>18.228300000000001</c:v>
                </c:pt>
                <c:pt idx="413">
                  <c:v>18.228300000000001</c:v>
                </c:pt>
                <c:pt idx="414">
                  <c:v>18.228300000000001</c:v>
                </c:pt>
                <c:pt idx="415">
                  <c:v>18.286300000000001</c:v>
                </c:pt>
                <c:pt idx="416">
                  <c:v>18.285399999999999</c:v>
                </c:pt>
                <c:pt idx="417">
                  <c:v>18.2712</c:v>
                </c:pt>
                <c:pt idx="418">
                  <c:v>18.3279</c:v>
                </c:pt>
                <c:pt idx="419">
                  <c:v>18.284199999999998</c:v>
                </c:pt>
                <c:pt idx="420">
                  <c:v>18.284199999999998</c:v>
                </c:pt>
                <c:pt idx="421">
                  <c:v>18.284199999999998</c:v>
                </c:pt>
                <c:pt idx="422">
                  <c:v>18.284300000000002</c:v>
                </c:pt>
                <c:pt idx="423">
                  <c:v>18.096299999999999</c:v>
                </c:pt>
                <c:pt idx="424">
                  <c:v>18.261800000000001</c:v>
                </c:pt>
                <c:pt idx="425">
                  <c:v>18.239999999999998</c:v>
                </c:pt>
                <c:pt idx="426">
                  <c:v>18.1248</c:v>
                </c:pt>
                <c:pt idx="427">
                  <c:v>18.1248</c:v>
                </c:pt>
                <c:pt idx="428">
                  <c:v>18.1248</c:v>
                </c:pt>
                <c:pt idx="429">
                  <c:v>18.161899999999999</c:v>
                </c:pt>
                <c:pt idx="430">
                  <c:v>18.1616</c:v>
                </c:pt>
                <c:pt idx="431">
                  <c:v>18.200099999999999</c:v>
                </c:pt>
                <c:pt idx="432">
                  <c:v>18.045500000000001</c:v>
                </c:pt>
                <c:pt idx="433">
                  <c:v>18.019600000000001</c:v>
                </c:pt>
                <c:pt idx="434">
                  <c:v>18.019600000000001</c:v>
                </c:pt>
                <c:pt idx="435">
                  <c:v>18.019600000000001</c:v>
                </c:pt>
                <c:pt idx="436">
                  <c:v>17.905000000000001</c:v>
                </c:pt>
                <c:pt idx="437">
                  <c:v>17.912500000000001</c:v>
                </c:pt>
                <c:pt idx="438">
                  <c:v>18.1282</c:v>
                </c:pt>
                <c:pt idx="439">
                  <c:v>18.159700000000001</c:v>
                </c:pt>
                <c:pt idx="440">
                  <c:v>18.032699999999998</c:v>
                </c:pt>
                <c:pt idx="441">
                  <c:v>18.032699999999998</c:v>
                </c:pt>
                <c:pt idx="442">
                  <c:v>18.032699999999998</c:v>
                </c:pt>
                <c:pt idx="443">
                  <c:v>17.949400000000001</c:v>
                </c:pt>
                <c:pt idx="444">
                  <c:v>18.051500000000001</c:v>
                </c:pt>
                <c:pt idx="445">
                  <c:v>18.087199999999999</c:v>
                </c:pt>
                <c:pt idx="446">
                  <c:v>18.266200000000001</c:v>
                </c:pt>
                <c:pt idx="447">
                  <c:v>18.1694</c:v>
                </c:pt>
                <c:pt idx="448">
                  <c:v>18.1694</c:v>
                </c:pt>
                <c:pt idx="449">
                  <c:v>18.1694</c:v>
                </c:pt>
                <c:pt idx="450">
                  <c:v>18.280100000000001</c:v>
                </c:pt>
                <c:pt idx="451">
                  <c:v>18.2913</c:v>
                </c:pt>
                <c:pt idx="452">
                  <c:v>18.1568</c:v>
                </c:pt>
                <c:pt idx="453">
                  <c:v>18.102799999999998</c:v>
                </c:pt>
                <c:pt idx="454">
                  <c:v>18.095700000000001</c:v>
                </c:pt>
                <c:pt idx="455">
                  <c:v>18.095700000000001</c:v>
                </c:pt>
                <c:pt idx="456">
                  <c:v>18.095700000000001</c:v>
                </c:pt>
                <c:pt idx="457">
                  <c:v>17.7182</c:v>
                </c:pt>
                <c:pt idx="458">
                  <c:v>17.765000000000001</c:v>
                </c:pt>
                <c:pt idx="459">
                  <c:v>17.888200000000001</c:v>
                </c:pt>
                <c:pt idx="460">
                  <c:v>17.8827</c:v>
                </c:pt>
                <c:pt idx="461">
                  <c:v>17.8827</c:v>
                </c:pt>
                <c:pt idx="462">
                  <c:v>17.8827</c:v>
                </c:pt>
                <c:pt idx="463">
                  <c:v>17.8827</c:v>
                </c:pt>
                <c:pt idx="464">
                  <c:v>17.813700000000001</c:v>
                </c:pt>
                <c:pt idx="465">
                  <c:v>17.922000000000001</c:v>
                </c:pt>
                <c:pt idx="466">
                  <c:v>17.6235</c:v>
                </c:pt>
                <c:pt idx="467">
                  <c:v>17.663399999999999</c:v>
                </c:pt>
                <c:pt idx="468">
                  <c:v>17.8813</c:v>
                </c:pt>
                <c:pt idx="469">
                  <c:v>17.8813</c:v>
                </c:pt>
                <c:pt idx="470">
                  <c:v>17.8813</c:v>
                </c:pt>
                <c:pt idx="471">
                  <c:v>18.0792</c:v>
                </c:pt>
                <c:pt idx="472">
                  <c:v>18.159700000000001</c:v>
                </c:pt>
                <c:pt idx="473">
                  <c:v>18.1464</c:v>
                </c:pt>
                <c:pt idx="474">
                  <c:v>18.291799999999999</c:v>
                </c:pt>
                <c:pt idx="475">
                  <c:v>18.312100000000001</c:v>
                </c:pt>
                <c:pt idx="476">
                  <c:v>18.312100000000001</c:v>
                </c:pt>
                <c:pt idx="477">
                  <c:v>18.312100000000001</c:v>
                </c:pt>
                <c:pt idx="478">
                  <c:v>18.3262</c:v>
                </c:pt>
                <c:pt idx="479">
                  <c:v>18.248000000000001</c:v>
                </c:pt>
                <c:pt idx="480">
                  <c:v>18.2044</c:v>
                </c:pt>
                <c:pt idx="481">
                  <c:v>18.101099999999999</c:v>
                </c:pt>
                <c:pt idx="482">
                  <c:v>17.907399999999999</c:v>
                </c:pt>
                <c:pt idx="483">
                  <c:v>17.907399999999999</c:v>
                </c:pt>
                <c:pt idx="484">
                  <c:v>17.907399999999999</c:v>
                </c:pt>
                <c:pt idx="485">
                  <c:v>17.803899999999999</c:v>
                </c:pt>
                <c:pt idx="486">
                  <c:v>18.0245</c:v>
                </c:pt>
                <c:pt idx="487">
                  <c:v>18.156400000000001</c:v>
                </c:pt>
                <c:pt idx="488">
                  <c:v>18.1569</c:v>
                </c:pt>
                <c:pt idx="489">
                  <c:v>18.115600000000001</c:v>
                </c:pt>
                <c:pt idx="490">
                  <c:v>18.115600000000001</c:v>
                </c:pt>
                <c:pt idx="491">
                  <c:v>18.115600000000001</c:v>
                </c:pt>
                <c:pt idx="492">
                  <c:v>18.0657</c:v>
                </c:pt>
                <c:pt idx="493">
                  <c:v>18.025099999999998</c:v>
                </c:pt>
                <c:pt idx="494">
                  <c:v>18.081199999999999</c:v>
                </c:pt>
                <c:pt idx="495">
                  <c:v>17.940999999999999</c:v>
                </c:pt>
                <c:pt idx="496">
                  <c:v>17.889399999999998</c:v>
                </c:pt>
                <c:pt idx="497">
                  <c:v>17.889399999999998</c:v>
                </c:pt>
                <c:pt idx="498">
                  <c:v>17.889399999999998</c:v>
                </c:pt>
                <c:pt idx="499">
                  <c:v>18.118500000000001</c:v>
                </c:pt>
                <c:pt idx="500">
                  <c:v>17.945399999999999</c:v>
                </c:pt>
                <c:pt idx="501">
                  <c:v>18.1036</c:v>
                </c:pt>
                <c:pt idx="502">
                  <c:v>18.081099999999999</c:v>
                </c:pt>
                <c:pt idx="503">
                  <c:v>18.151900000000001</c:v>
                </c:pt>
                <c:pt idx="504">
                  <c:v>18.151900000000001</c:v>
                </c:pt>
                <c:pt idx="505">
                  <c:v>18.151900000000001</c:v>
                </c:pt>
                <c:pt idx="506">
                  <c:v>18.246600000000001</c:v>
                </c:pt>
                <c:pt idx="507">
                  <c:v>18.1998</c:v>
                </c:pt>
                <c:pt idx="508">
                  <c:v>18.0501</c:v>
                </c:pt>
                <c:pt idx="509">
                  <c:v>17.676600000000001</c:v>
                </c:pt>
                <c:pt idx="510">
                  <c:v>17.113299999999999</c:v>
                </c:pt>
                <c:pt idx="511">
                  <c:v>17.113299999999999</c:v>
                </c:pt>
                <c:pt idx="512">
                  <c:v>17.113299999999999</c:v>
                </c:pt>
                <c:pt idx="513">
                  <c:v>16.436900000000001</c:v>
                </c:pt>
                <c:pt idx="514">
                  <c:v>16.2148</c:v>
                </c:pt>
                <c:pt idx="515">
                  <c:v>16.851900000000001</c:v>
                </c:pt>
                <c:pt idx="516">
                  <c:v>17.262</c:v>
                </c:pt>
                <c:pt idx="517">
                  <c:v>17.272500000000001</c:v>
                </c:pt>
                <c:pt idx="518">
                  <c:v>17.272500000000001</c:v>
                </c:pt>
                <c:pt idx="519">
                  <c:v>17.272500000000001</c:v>
                </c:pt>
                <c:pt idx="520">
                  <c:v>17.127600000000001</c:v>
                </c:pt>
                <c:pt idx="521">
                  <c:v>16.621400000000001</c:v>
                </c:pt>
                <c:pt idx="522">
                  <c:v>16.9254</c:v>
                </c:pt>
                <c:pt idx="523">
                  <c:v>16.9499</c:v>
                </c:pt>
                <c:pt idx="524">
                  <c:v>16.690100000000001</c:v>
                </c:pt>
                <c:pt idx="525">
                  <c:v>16.690100000000001</c:v>
                </c:pt>
                <c:pt idx="526">
                  <c:v>16.690100000000001</c:v>
                </c:pt>
                <c:pt idx="527">
                  <c:v>16.690100000000001</c:v>
                </c:pt>
                <c:pt idx="528">
                  <c:v>17.109500000000001</c:v>
                </c:pt>
                <c:pt idx="529">
                  <c:v>16.871200000000002</c:v>
                </c:pt>
                <c:pt idx="530">
                  <c:v>16.959599999999998</c:v>
                </c:pt>
                <c:pt idx="531">
                  <c:v>17.0352</c:v>
                </c:pt>
                <c:pt idx="532">
                  <c:v>17.0352</c:v>
                </c:pt>
                <c:pt idx="533">
                  <c:v>17.0352</c:v>
                </c:pt>
                <c:pt idx="534">
                  <c:v>16.965499999999999</c:v>
                </c:pt>
                <c:pt idx="535">
                  <c:v>17.183199999999999</c:v>
                </c:pt>
                <c:pt idx="536">
                  <c:v>17.332799999999999</c:v>
                </c:pt>
                <c:pt idx="537">
                  <c:v>17.283200000000001</c:v>
                </c:pt>
                <c:pt idx="538">
                  <c:v>17.003799999999998</c:v>
                </c:pt>
                <c:pt idx="539">
                  <c:v>17.003799999999998</c:v>
                </c:pt>
                <c:pt idx="540">
                  <c:v>17.003799999999998</c:v>
                </c:pt>
                <c:pt idx="541">
                  <c:v>17.081499999999998</c:v>
                </c:pt>
                <c:pt idx="542">
                  <c:v>16.870999999999999</c:v>
                </c:pt>
                <c:pt idx="543">
                  <c:v>16.836500000000001</c:v>
                </c:pt>
                <c:pt idx="544">
                  <c:v>16.779800000000002</c:v>
                </c:pt>
                <c:pt idx="545">
                  <c:v>16.771699999999999</c:v>
                </c:pt>
                <c:pt idx="546">
                  <c:v>16.771699999999999</c:v>
                </c:pt>
                <c:pt idx="547">
                  <c:v>16.771699999999999</c:v>
                </c:pt>
                <c:pt idx="548">
                  <c:v>16.3413</c:v>
                </c:pt>
                <c:pt idx="549">
                  <c:v>16.3614</c:v>
                </c:pt>
                <c:pt idx="550">
                  <c:v>16.673500000000001</c:v>
                </c:pt>
                <c:pt idx="551">
                  <c:v>16.706399999999999</c:v>
                </c:pt>
                <c:pt idx="552">
                  <c:v>16.945599999999999</c:v>
                </c:pt>
                <c:pt idx="553">
                  <c:v>16.945599999999999</c:v>
                </c:pt>
                <c:pt idx="554">
                  <c:v>16.945599999999999</c:v>
                </c:pt>
                <c:pt idx="555">
                  <c:v>17.255500000000001</c:v>
                </c:pt>
                <c:pt idx="556">
                  <c:v>17.1936</c:v>
                </c:pt>
                <c:pt idx="557">
                  <c:v>17.331800000000001</c:v>
                </c:pt>
                <c:pt idx="558">
                  <c:v>17.4846</c:v>
                </c:pt>
                <c:pt idx="559">
                  <c:v>17.497299999999999</c:v>
                </c:pt>
                <c:pt idx="560">
                  <c:v>17.497299999999999</c:v>
                </c:pt>
                <c:pt idx="561">
                  <c:v>17.497299999999999</c:v>
                </c:pt>
                <c:pt idx="562">
                  <c:v>17.519600000000001</c:v>
                </c:pt>
                <c:pt idx="563">
                  <c:v>17.399999999999999</c:v>
                </c:pt>
                <c:pt idx="564">
                  <c:v>17.318000000000001</c:v>
                </c:pt>
                <c:pt idx="565">
                  <c:v>17.575199999999999</c:v>
                </c:pt>
                <c:pt idx="566">
                  <c:v>17.6555</c:v>
                </c:pt>
                <c:pt idx="567">
                  <c:v>17.6555</c:v>
                </c:pt>
                <c:pt idx="568">
                  <c:v>17.6555</c:v>
                </c:pt>
                <c:pt idx="569">
                  <c:v>17.660299999999999</c:v>
                </c:pt>
                <c:pt idx="570">
                  <c:v>17.636700000000001</c:v>
                </c:pt>
                <c:pt idx="571">
                  <c:v>17.533899999999999</c:v>
                </c:pt>
                <c:pt idx="572">
                  <c:v>17.825600000000001</c:v>
                </c:pt>
                <c:pt idx="573">
                  <c:v>18.022200000000002</c:v>
                </c:pt>
                <c:pt idx="574">
                  <c:v>18.022200000000002</c:v>
                </c:pt>
                <c:pt idx="575">
                  <c:v>18.022200000000002</c:v>
                </c:pt>
                <c:pt idx="576">
                  <c:v>17.9878</c:v>
                </c:pt>
                <c:pt idx="577">
                  <c:v>17.941800000000001</c:v>
                </c:pt>
                <c:pt idx="578">
                  <c:v>18.154199999999999</c:v>
                </c:pt>
                <c:pt idx="579">
                  <c:v>18.146699999999999</c:v>
                </c:pt>
                <c:pt idx="580">
                  <c:v>18.0594</c:v>
                </c:pt>
                <c:pt idx="581">
                  <c:v>18.0594</c:v>
                </c:pt>
                <c:pt idx="582">
                  <c:v>18.0594</c:v>
                </c:pt>
                <c:pt idx="583">
                  <c:v>18.273900000000001</c:v>
                </c:pt>
                <c:pt idx="584">
                  <c:v>18.323699999999999</c:v>
                </c:pt>
                <c:pt idx="585">
                  <c:v>18.258700000000001</c:v>
                </c:pt>
                <c:pt idx="586">
                  <c:v>18.238099999999999</c:v>
                </c:pt>
                <c:pt idx="587">
                  <c:v>18.4236</c:v>
                </c:pt>
                <c:pt idx="588">
                  <c:v>18.4236</c:v>
                </c:pt>
                <c:pt idx="589">
                  <c:v>18.4236</c:v>
                </c:pt>
                <c:pt idx="590">
                  <c:v>18.244399999999999</c:v>
                </c:pt>
                <c:pt idx="591">
                  <c:v>18.272400000000001</c:v>
                </c:pt>
                <c:pt idx="592">
                  <c:v>18.2136</c:v>
                </c:pt>
                <c:pt idx="593">
                  <c:v>17.965900000000001</c:v>
                </c:pt>
                <c:pt idx="594">
                  <c:v>17.764800000000001</c:v>
                </c:pt>
                <c:pt idx="595">
                  <c:v>17.764800000000001</c:v>
                </c:pt>
                <c:pt idx="596">
                  <c:v>17.7654</c:v>
                </c:pt>
                <c:pt idx="597">
                  <c:v>18.0304</c:v>
                </c:pt>
                <c:pt idx="598">
                  <c:v>18.004100000000001</c:v>
                </c:pt>
                <c:pt idx="599">
                  <c:v>18.298300000000001</c:v>
                </c:pt>
                <c:pt idx="600">
                  <c:v>18.279199999999999</c:v>
                </c:pt>
                <c:pt idx="601">
                  <c:v>18.332000000000001</c:v>
                </c:pt>
                <c:pt idx="602">
                  <c:v>18.332000000000001</c:v>
                </c:pt>
                <c:pt idx="603">
                  <c:v>18.332000000000001</c:v>
                </c:pt>
                <c:pt idx="604">
                  <c:v>18.3111</c:v>
                </c:pt>
                <c:pt idx="605">
                  <c:v>18.350899999999999</c:v>
                </c:pt>
                <c:pt idx="606">
                  <c:v>18.346399999999999</c:v>
                </c:pt>
                <c:pt idx="607">
                  <c:v>18.346399999999999</c:v>
                </c:pt>
                <c:pt idx="608">
                  <c:v>18.360800000000001</c:v>
                </c:pt>
                <c:pt idx="609">
                  <c:v>18.360800000000001</c:v>
                </c:pt>
                <c:pt idx="610">
                  <c:v>18.360800000000001</c:v>
                </c:pt>
                <c:pt idx="611">
                  <c:v>18.275600000000001</c:v>
                </c:pt>
                <c:pt idx="612">
                  <c:v>18.471</c:v>
                </c:pt>
                <c:pt idx="613">
                  <c:v>18.2822</c:v>
                </c:pt>
                <c:pt idx="614">
                  <c:v>18.0244</c:v>
                </c:pt>
                <c:pt idx="615">
                  <c:v>18.394300000000001</c:v>
                </c:pt>
                <c:pt idx="616">
                  <c:v>18.394300000000001</c:v>
                </c:pt>
                <c:pt idx="617">
                  <c:v>18.394300000000001</c:v>
                </c:pt>
                <c:pt idx="618">
                  <c:v>18.2668</c:v>
                </c:pt>
                <c:pt idx="619">
                  <c:v>18.148299999999999</c:v>
                </c:pt>
                <c:pt idx="620">
                  <c:v>18.0077</c:v>
                </c:pt>
                <c:pt idx="621">
                  <c:v>18.048100000000002</c:v>
                </c:pt>
                <c:pt idx="622">
                  <c:v>17.697600000000001</c:v>
                </c:pt>
                <c:pt idx="623">
                  <c:v>17.697600000000001</c:v>
                </c:pt>
                <c:pt idx="624">
                  <c:v>17.697600000000001</c:v>
                </c:pt>
                <c:pt idx="625">
                  <c:v>17.7818</c:v>
                </c:pt>
                <c:pt idx="626">
                  <c:v>17.970600000000001</c:v>
                </c:pt>
                <c:pt idx="627">
                  <c:v>18.231200000000001</c:v>
                </c:pt>
                <c:pt idx="628">
                  <c:v>17.959299999999999</c:v>
                </c:pt>
                <c:pt idx="629">
                  <c:v>17.639700000000001</c:v>
                </c:pt>
                <c:pt idx="630">
                  <c:v>17.639700000000001</c:v>
                </c:pt>
                <c:pt idx="631">
                  <c:v>17.639700000000001</c:v>
                </c:pt>
                <c:pt idx="632">
                  <c:v>17.777000000000001</c:v>
                </c:pt>
                <c:pt idx="633">
                  <c:v>17.933700000000002</c:v>
                </c:pt>
                <c:pt idx="634">
                  <c:v>18.156400000000001</c:v>
                </c:pt>
                <c:pt idx="635">
                  <c:v>18.127400000000002</c:v>
                </c:pt>
                <c:pt idx="636">
                  <c:v>18.127400000000002</c:v>
                </c:pt>
                <c:pt idx="637">
                  <c:v>18.127400000000002</c:v>
                </c:pt>
                <c:pt idx="638">
                  <c:v>18.127400000000002</c:v>
                </c:pt>
                <c:pt idx="639">
                  <c:v>18.087900000000001</c:v>
                </c:pt>
                <c:pt idx="640">
                  <c:v>18.280200000000001</c:v>
                </c:pt>
                <c:pt idx="641">
                  <c:v>18.148299999999999</c:v>
                </c:pt>
                <c:pt idx="642">
                  <c:v>17.977499999999999</c:v>
                </c:pt>
                <c:pt idx="643">
                  <c:v>17.977499999999999</c:v>
                </c:pt>
                <c:pt idx="644">
                  <c:v>17.977499999999999</c:v>
                </c:pt>
                <c:pt idx="645">
                  <c:v>17.977499999999999</c:v>
                </c:pt>
                <c:pt idx="646">
                  <c:v>17.702300000000001</c:v>
                </c:pt>
                <c:pt idx="647">
                  <c:v>17.738</c:v>
                </c:pt>
                <c:pt idx="648">
                  <c:v>17.505299999999998</c:v>
                </c:pt>
                <c:pt idx="649">
                  <c:v>17.090399999999999</c:v>
                </c:pt>
                <c:pt idx="650">
                  <c:v>16.905200000000001</c:v>
                </c:pt>
                <c:pt idx="651">
                  <c:v>16.905200000000001</c:v>
                </c:pt>
                <c:pt idx="652">
                  <c:v>16.905200000000001</c:v>
                </c:pt>
                <c:pt idx="653">
                  <c:v>16.919599999999999</c:v>
                </c:pt>
                <c:pt idx="654">
                  <c:v>17.051600000000001</c:v>
                </c:pt>
                <c:pt idx="655">
                  <c:v>16.625900000000001</c:v>
                </c:pt>
                <c:pt idx="656">
                  <c:v>16.903500000000001</c:v>
                </c:pt>
                <c:pt idx="657">
                  <c:v>16.5383</c:v>
                </c:pt>
                <c:pt idx="658">
                  <c:v>16.5383</c:v>
                </c:pt>
                <c:pt idx="659">
                  <c:v>16.5383</c:v>
                </c:pt>
                <c:pt idx="660">
                  <c:v>16.5383</c:v>
                </c:pt>
                <c:pt idx="661">
                  <c:v>16.547599999999999</c:v>
                </c:pt>
                <c:pt idx="662">
                  <c:v>16.354099999999999</c:v>
                </c:pt>
                <c:pt idx="663">
                  <c:v>16.439</c:v>
                </c:pt>
                <c:pt idx="664">
                  <c:v>16.772500000000001</c:v>
                </c:pt>
                <c:pt idx="665">
                  <c:v>16.772500000000001</c:v>
                </c:pt>
                <c:pt idx="666">
                  <c:v>16.772500000000001</c:v>
                </c:pt>
                <c:pt idx="667">
                  <c:v>16.510200000000001</c:v>
                </c:pt>
                <c:pt idx="668">
                  <c:v>16.7437</c:v>
                </c:pt>
                <c:pt idx="669">
                  <c:v>16.561800000000002</c:v>
                </c:pt>
                <c:pt idx="670">
                  <c:v>16.653400000000001</c:v>
                </c:pt>
                <c:pt idx="671">
                  <c:v>17.0657</c:v>
                </c:pt>
                <c:pt idx="672">
                  <c:v>17.0657</c:v>
                </c:pt>
                <c:pt idx="673">
                  <c:v>17.0657</c:v>
                </c:pt>
                <c:pt idx="674">
                  <c:v>17.0581</c:v>
                </c:pt>
                <c:pt idx="675">
                  <c:v>16.738399999999999</c:v>
                </c:pt>
                <c:pt idx="676">
                  <c:v>16.821999999999999</c:v>
                </c:pt>
                <c:pt idx="677">
                  <c:v>16.8477</c:v>
                </c:pt>
                <c:pt idx="678">
                  <c:v>16.536300000000001</c:v>
                </c:pt>
                <c:pt idx="679">
                  <c:v>16.536300000000001</c:v>
                </c:pt>
                <c:pt idx="680">
                  <c:v>16.536300000000001</c:v>
                </c:pt>
                <c:pt idx="681">
                  <c:v>16.302299999999999</c:v>
                </c:pt>
                <c:pt idx="682">
                  <c:v>16.291399999999999</c:v>
                </c:pt>
                <c:pt idx="683">
                  <c:v>16.288399999999999</c:v>
                </c:pt>
                <c:pt idx="684">
                  <c:v>16.088000000000001</c:v>
                </c:pt>
                <c:pt idx="685">
                  <c:v>16.402000000000001</c:v>
                </c:pt>
                <c:pt idx="686">
                  <c:v>16.402000000000001</c:v>
                </c:pt>
                <c:pt idx="687">
                  <c:v>16.402000000000001</c:v>
                </c:pt>
                <c:pt idx="688">
                  <c:v>16.402000000000001</c:v>
                </c:pt>
                <c:pt idx="689">
                  <c:v>16.583200000000001</c:v>
                </c:pt>
                <c:pt idx="690">
                  <c:v>16.874099999999999</c:v>
                </c:pt>
                <c:pt idx="691">
                  <c:v>16.821100000000001</c:v>
                </c:pt>
                <c:pt idx="692">
                  <c:v>16.8248</c:v>
                </c:pt>
                <c:pt idx="693">
                  <c:v>16.8248</c:v>
                </c:pt>
                <c:pt idx="694">
                  <c:v>16.8248</c:v>
                </c:pt>
                <c:pt idx="695">
                  <c:v>17.151900000000001</c:v>
                </c:pt>
                <c:pt idx="696">
                  <c:v>16.9255</c:v>
                </c:pt>
                <c:pt idx="697">
                  <c:v>17.045400000000001</c:v>
                </c:pt>
                <c:pt idx="698">
                  <c:v>17.260000000000002</c:v>
                </c:pt>
                <c:pt idx="699">
                  <c:v>17.150300000000001</c:v>
                </c:pt>
                <c:pt idx="700">
                  <c:v>17.151499999999999</c:v>
                </c:pt>
                <c:pt idx="701">
                  <c:v>17.151499999999999</c:v>
                </c:pt>
                <c:pt idx="702">
                  <c:v>17.014700000000001</c:v>
                </c:pt>
                <c:pt idx="703">
                  <c:v>17.4285</c:v>
                </c:pt>
                <c:pt idx="704">
                  <c:v>17.4999</c:v>
                </c:pt>
                <c:pt idx="705">
                  <c:v>17.567299999999999</c:v>
                </c:pt>
                <c:pt idx="706">
                  <c:v>17.623899999999999</c:v>
                </c:pt>
                <c:pt idx="707">
                  <c:v>17.623899999999999</c:v>
                </c:pt>
                <c:pt idx="708">
                  <c:v>17.623899999999999</c:v>
                </c:pt>
                <c:pt idx="709">
                  <c:v>17.639900000000001</c:v>
                </c:pt>
                <c:pt idx="710">
                  <c:v>17.441600000000001</c:v>
                </c:pt>
                <c:pt idx="711">
                  <c:v>17.5291</c:v>
                </c:pt>
                <c:pt idx="712">
                  <c:v>17.5336</c:v>
                </c:pt>
                <c:pt idx="713">
                  <c:v>17.820900000000002</c:v>
                </c:pt>
                <c:pt idx="714">
                  <c:v>17.820900000000002</c:v>
                </c:pt>
                <c:pt idx="715">
                  <c:v>17.820900000000002</c:v>
                </c:pt>
                <c:pt idx="716">
                  <c:v>17.798400000000001</c:v>
                </c:pt>
                <c:pt idx="717">
                  <c:v>17.765699999999999</c:v>
                </c:pt>
                <c:pt idx="718">
                  <c:v>17.865200000000002</c:v>
                </c:pt>
                <c:pt idx="719">
                  <c:v>17.983000000000001</c:v>
                </c:pt>
                <c:pt idx="720">
                  <c:v>18.062100000000001</c:v>
                </c:pt>
                <c:pt idx="721">
                  <c:v>18.062100000000001</c:v>
                </c:pt>
                <c:pt idx="722">
                  <c:v>18.062100000000001</c:v>
                </c:pt>
                <c:pt idx="723">
                  <c:v>18.095700000000001</c:v>
                </c:pt>
                <c:pt idx="724">
                  <c:v>18.079899999999999</c:v>
                </c:pt>
                <c:pt idx="725">
                  <c:v>17.964500000000001</c:v>
                </c:pt>
                <c:pt idx="726">
                  <c:v>17.9574</c:v>
                </c:pt>
                <c:pt idx="727">
                  <c:v>17.9572</c:v>
                </c:pt>
                <c:pt idx="728">
                  <c:v>17.9572</c:v>
                </c:pt>
                <c:pt idx="729">
                  <c:v>17.9572</c:v>
                </c:pt>
                <c:pt idx="730">
                  <c:v>17.966999999999999</c:v>
                </c:pt>
                <c:pt idx="731">
                  <c:v>18.124700000000001</c:v>
                </c:pt>
                <c:pt idx="732">
                  <c:v>18.198</c:v>
                </c:pt>
                <c:pt idx="733">
                  <c:v>18.160799999999998</c:v>
                </c:pt>
                <c:pt idx="734">
                  <c:v>18.2758</c:v>
                </c:pt>
                <c:pt idx="735">
                  <c:v>18.2758</c:v>
                </c:pt>
                <c:pt idx="736">
                  <c:v>18.2758</c:v>
                </c:pt>
                <c:pt idx="737">
                  <c:v>18.217199999999998</c:v>
                </c:pt>
                <c:pt idx="738">
                  <c:v>18.032399999999999</c:v>
                </c:pt>
                <c:pt idx="739">
                  <c:v>18.221800000000002</c:v>
                </c:pt>
                <c:pt idx="740">
                  <c:v>18.003599999999999</c:v>
                </c:pt>
                <c:pt idx="741">
                  <c:v>18.053799999999999</c:v>
                </c:pt>
                <c:pt idx="742">
                  <c:v>18.053799999999999</c:v>
                </c:pt>
                <c:pt idx="743">
                  <c:v>18.053799999999999</c:v>
                </c:pt>
                <c:pt idx="744">
                  <c:v>18.004300000000001</c:v>
                </c:pt>
                <c:pt idx="745">
                  <c:v>18.1783</c:v>
                </c:pt>
                <c:pt idx="746">
                  <c:v>18.360800000000001</c:v>
                </c:pt>
                <c:pt idx="747">
                  <c:v>18.364000000000001</c:v>
                </c:pt>
                <c:pt idx="748">
                  <c:v>18.3459</c:v>
                </c:pt>
                <c:pt idx="749">
                  <c:v>18.3459</c:v>
                </c:pt>
                <c:pt idx="750">
                  <c:v>18.3459</c:v>
                </c:pt>
                <c:pt idx="751">
                  <c:v>18.465900000000001</c:v>
                </c:pt>
                <c:pt idx="752">
                  <c:v>18.5229</c:v>
                </c:pt>
                <c:pt idx="753">
                  <c:v>18.536999999999999</c:v>
                </c:pt>
                <c:pt idx="754">
                  <c:v>18.4407</c:v>
                </c:pt>
                <c:pt idx="755">
                  <c:v>18.441600000000001</c:v>
                </c:pt>
                <c:pt idx="756">
                  <c:v>18.441600000000001</c:v>
                </c:pt>
                <c:pt idx="757">
                  <c:v>18.441600000000001</c:v>
                </c:pt>
                <c:pt idx="758">
                  <c:v>18.408200000000001</c:v>
                </c:pt>
                <c:pt idx="759">
                  <c:v>18.442599999999999</c:v>
                </c:pt>
                <c:pt idx="760">
                  <c:v>18.473400000000002</c:v>
                </c:pt>
                <c:pt idx="761">
                  <c:v>18.302800000000001</c:v>
                </c:pt>
                <c:pt idx="762">
                  <c:v>18.210100000000001</c:v>
                </c:pt>
                <c:pt idx="763">
                  <c:v>18.210100000000001</c:v>
                </c:pt>
                <c:pt idx="764">
                  <c:v>18.210100000000001</c:v>
                </c:pt>
                <c:pt idx="765">
                  <c:v>18.3523</c:v>
                </c:pt>
                <c:pt idx="766">
                  <c:v>18.193100000000001</c:v>
                </c:pt>
                <c:pt idx="767">
                  <c:v>18.495699999999999</c:v>
                </c:pt>
                <c:pt idx="768">
                  <c:v>18.511399999999998</c:v>
                </c:pt>
                <c:pt idx="769">
                  <c:v>18.565000000000001</c:v>
                </c:pt>
                <c:pt idx="770">
                  <c:v>18.565000000000001</c:v>
                </c:pt>
                <c:pt idx="771">
                  <c:v>18.565000000000001</c:v>
                </c:pt>
                <c:pt idx="772">
                  <c:v>18.579699999999999</c:v>
                </c:pt>
                <c:pt idx="773">
                  <c:v>18.840299999999999</c:v>
                </c:pt>
                <c:pt idx="774">
                  <c:v>18.663399999999999</c:v>
                </c:pt>
                <c:pt idx="775">
                  <c:v>18.696000000000002</c:v>
                </c:pt>
                <c:pt idx="776">
                  <c:v>18.537299999999998</c:v>
                </c:pt>
                <c:pt idx="777">
                  <c:v>18.537299999999998</c:v>
                </c:pt>
                <c:pt idx="778">
                  <c:v>18.537299999999998</c:v>
                </c:pt>
                <c:pt idx="779">
                  <c:v>18.723299999999998</c:v>
                </c:pt>
                <c:pt idx="780">
                  <c:v>18.543399999999998</c:v>
                </c:pt>
                <c:pt idx="781">
                  <c:v>18.5548</c:v>
                </c:pt>
                <c:pt idx="782">
                  <c:v>18.485199999999999</c:v>
                </c:pt>
                <c:pt idx="783">
                  <c:v>18.574200000000001</c:v>
                </c:pt>
                <c:pt idx="784">
                  <c:v>18.574200000000001</c:v>
                </c:pt>
                <c:pt idx="785">
                  <c:v>18.574200000000001</c:v>
                </c:pt>
                <c:pt idx="786">
                  <c:v>18.535499999999999</c:v>
                </c:pt>
                <c:pt idx="787">
                  <c:v>18.791</c:v>
                </c:pt>
                <c:pt idx="788">
                  <c:v>18.935199999999998</c:v>
                </c:pt>
                <c:pt idx="789">
                  <c:v>18.930700000000002</c:v>
                </c:pt>
                <c:pt idx="790">
                  <c:v>19.011800000000001</c:v>
                </c:pt>
                <c:pt idx="791">
                  <c:v>19.011800000000001</c:v>
                </c:pt>
                <c:pt idx="792">
                  <c:v>19.011800000000001</c:v>
                </c:pt>
                <c:pt idx="793">
                  <c:v>19.012</c:v>
                </c:pt>
                <c:pt idx="794">
                  <c:v>19.021999999999998</c:v>
                </c:pt>
                <c:pt idx="795">
                  <c:v>19.043299999999999</c:v>
                </c:pt>
                <c:pt idx="796">
                  <c:v>19.107800000000001</c:v>
                </c:pt>
                <c:pt idx="797">
                  <c:v>19.052399999999999</c:v>
                </c:pt>
                <c:pt idx="798">
                  <c:v>19.052399999999999</c:v>
                </c:pt>
                <c:pt idx="799">
                  <c:v>19.052399999999999</c:v>
                </c:pt>
                <c:pt idx="800">
                  <c:v>19.145600000000002</c:v>
                </c:pt>
                <c:pt idx="801">
                  <c:v>19.170200000000001</c:v>
                </c:pt>
                <c:pt idx="802">
                  <c:v>19.2331</c:v>
                </c:pt>
                <c:pt idx="803">
                  <c:v>19.200399999999998</c:v>
                </c:pt>
                <c:pt idx="804">
                  <c:v>19.0242</c:v>
                </c:pt>
                <c:pt idx="805">
                  <c:v>19.0242</c:v>
                </c:pt>
                <c:pt idx="806">
                  <c:v>19.0242</c:v>
                </c:pt>
                <c:pt idx="807">
                  <c:v>18.869800000000001</c:v>
                </c:pt>
                <c:pt idx="808">
                  <c:v>18.835899999999999</c:v>
                </c:pt>
                <c:pt idx="809">
                  <c:v>18.801200000000001</c:v>
                </c:pt>
                <c:pt idx="810">
                  <c:v>18.860199999999999</c:v>
                </c:pt>
                <c:pt idx="811">
                  <c:v>18.7988</c:v>
                </c:pt>
                <c:pt idx="812">
                  <c:v>18.7988</c:v>
                </c:pt>
                <c:pt idx="813">
                  <c:v>18.7988</c:v>
                </c:pt>
                <c:pt idx="814">
                  <c:v>18.907900000000001</c:v>
                </c:pt>
                <c:pt idx="815">
                  <c:v>18.959199999999999</c:v>
                </c:pt>
                <c:pt idx="816">
                  <c:v>18.926600000000001</c:v>
                </c:pt>
                <c:pt idx="817">
                  <c:v>19.179600000000001</c:v>
                </c:pt>
                <c:pt idx="818">
                  <c:v>18.4907</c:v>
                </c:pt>
                <c:pt idx="819">
                  <c:v>18.4907</c:v>
                </c:pt>
                <c:pt idx="820">
                  <c:v>18.4907</c:v>
                </c:pt>
                <c:pt idx="821">
                  <c:v>18.155999999999999</c:v>
                </c:pt>
                <c:pt idx="822">
                  <c:v>18.477499999999999</c:v>
                </c:pt>
                <c:pt idx="823">
                  <c:v>18.792200000000001</c:v>
                </c:pt>
                <c:pt idx="824">
                  <c:v>19.0471</c:v>
                </c:pt>
                <c:pt idx="825">
                  <c:v>19.084199999999999</c:v>
                </c:pt>
                <c:pt idx="826">
                  <c:v>19.084199999999999</c:v>
                </c:pt>
                <c:pt idx="827">
                  <c:v>19.084199999999999</c:v>
                </c:pt>
                <c:pt idx="828">
                  <c:v>19.084199999999999</c:v>
                </c:pt>
                <c:pt idx="829">
                  <c:v>18.953600000000002</c:v>
                </c:pt>
                <c:pt idx="830">
                  <c:v>19.055</c:v>
                </c:pt>
                <c:pt idx="831">
                  <c:v>19.038399999999999</c:v>
                </c:pt>
                <c:pt idx="832">
                  <c:v>19.328800000000001</c:v>
                </c:pt>
                <c:pt idx="833">
                  <c:v>19.328800000000001</c:v>
                </c:pt>
                <c:pt idx="834">
                  <c:v>19.328800000000001</c:v>
                </c:pt>
                <c:pt idx="835">
                  <c:v>19.3947</c:v>
                </c:pt>
                <c:pt idx="836">
                  <c:v>19.5306</c:v>
                </c:pt>
                <c:pt idx="837">
                  <c:v>19.533200000000001</c:v>
                </c:pt>
                <c:pt idx="838">
                  <c:v>19.635999999999999</c:v>
                </c:pt>
                <c:pt idx="839">
                  <c:v>19.617799999999999</c:v>
                </c:pt>
                <c:pt idx="840">
                  <c:v>19.617799999999999</c:v>
                </c:pt>
                <c:pt idx="841">
                  <c:v>19.617899999999999</c:v>
                </c:pt>
                <c:pt idx="842">
                  <c:v>19.6646</c:v>
                </c:pt>
                <c:pt idx="843">
                  <c:v>19.636299999999999</c:v>
                </c:pt>
                <c:pt idx="844">
                  <c:v>19.720199999999998</c:v>
                </c:pt>
                <c:pt idx="845">
                  <c:v>19.649000000000001</c:v>
                </c:pt>
                <c:pt idx="846">
                  <c:v>19.738299999999999</c:v>
                </c:pt>
                <c:pt idx="847">
                  <c:v>19.738299999999999</c:v>
                </c:pt>
                <c:pt idx="848">
                  <c:v>19.738299999999999</c:v>
                </c:pt>
                <c:pt idx="849">
                  <c:v>19.678899999999999</c:v>
                </c:pt>
                <c:pt idx="850">
                  <c:v>19.685300000000002</c:v>
                </c:pt>
                <c:pt idx="851">
                  <c:v>19.6617</c:v>
                </c:pt>
                <c:pt idx="852">
                  <c:v>19.693200000000001</c:v>
                </c:pt>
                <c:pt idx="853">
                  <c:v>19.7254</c:v>
                </c:pt>
                <c:pt idx="854">
                  <c:v>19.7254</c:v>
                </c:pt>
                <c:pt idx="855">
                  <c:v>19.7254</c:v>
                </c:pt>
                <c:pt idx="856">
                  <c:v>19.700299999999999</c:v>
                </c:pt>
                <c:pt idx="857">
                  <c:v>19.575099999999999</c:v>
                </c:pt>
                <c:pt idx="858">
                  <c:v>19.636500000000002</c:v>
                </c:pt>
                <c:pt idx="859">
                  <c:v>19.7864</c:v>
                </c:pt>
                <c:pt idx="860">
                  <c:v>19.9788</c:v>
                </c:pt>
                <c:pt idx="861">
                  <c:v>19.9788</c:v>
                </c:pt>
                <c:pt idx="862">
                  <c:v>19.9788</c:v>
                </c:pt>
                <c:pt idx="863">
                  <c:v>19.991700000000002</c:v>
                </c:pt>
                <c:pt idx="864">
                  <c:v>20.001999999999999</c:v>
                </c:pt>
                <c:pt idx="865">
                  <c:v>19.9468</c:v>
                </c:pt>
                <c:pt idx="866">
                  <c:v>20.0274</c:v>
                </c:pt>
                <c:pt idx="867">
                  <c:v>20.014800000000001</c:v>
                </c:pt>
                <c:pt idx="868">
                  <c:v>20.014800000000001</c:v>
                </c:pt>
                <c:pt idx="869">
                  <c:v>20.014800000000001</c:v>
                </c:pt>
                <c:pt idx="870">
                  <c:v>20.070499999999999</c:v>
                </c:pt>
                <c:pt idx="871">
                  <c:v>19.96</c:v>
                </c:pt>
                <c:pt idx="872">
                  <c:v>20.0304</c:v>
                </c:pt>
                <c:pt idx="873">
                  <c:v>20.072800000000001</c:v>
                </c:pt>
                <c:pt idx="874">
                  <c:v>20.0397</c:v>
                </c:pt>
                <c:pt idx="875">
                  <c:v>20.0397</c:v>
                </c:pt>
                <c:pt idx="876">
                  <c:v>20.0397</c:v>
                </c:pt>
                <c:pt idx="877">
                  <c:v>20.028400000000001</c:v>
                </c:pt>
                <c:pt idx="878">
                  <c:v>20.073</c:v>
                </c:pt>
                <c:pt idx="879">
                  <c:v>19.966100000000001</c:v>
                </c:pt>
                <c:pt idx="880">
                  <c:v>19.9481</c:v>
                </c:pt>
                <c:pt idx="881">
                  <c:v>19.915199999999999</c:v>
                </c:pt>
                <c:pt idx="882">
                  <c:v>19.915199999999999</c:v>
                </c:pt>
                <c:pt idx="883">
                  <c:v>19.915199999999999</c:v>
                </c:pt>
                <c:pt idx="884">
                  <c:v>20.019200000000001</c:v>
                </c:pt>
                <c:pt idx="885">
                  <c:v>19.979700000000001</c:v>
                </c:pt>
                <c:pt idx="886">
                  <c:v>19.936199999999999</c:v>
                </c:pt>
                <c:pt idx="887">
                  <c:v>19.959199999999999</c:v>
                </c:pt>
                <c:pt idx="888">
                  <c:v>20.041399999999999</c:v>
                </c:pt>
                <c:pt idx="889">
                  <c:v>20.041399999999999</c:v>
                </c:pt>
                <c:pt idx="890">
                  <c:v>20.041399999999999</c:v>
                </c:pt>
                <c:pt idx="891">
                  <c:v>20.041399999999999</c:v>
                </c:pt>
                <c:pt idx="892">
                  <c:v>20.101099999999999</c:v>
                </c:pt>
                <c:pt idx="893">
                  <c:v>20.102799999999998</c:v>
                </c:pt>
                <c:pt idx="894">
                  <c:v>20.060099999999998</c:v>
                </c:pt>
                <c:pt idx="895">
                  <c:v>19.567799999999998</c:v>
                </c:pt>
                <c:pt idx="896">
                  <c:v>19.567799999999998</c:v>
                </c:pt>
                <c:pt idx="897">
                  <c:v>19.567799999999998</c:v>
                </c:pt>
                <c:pt idx="898">
                  <c:v>19.855</c:v>
                </c:pt>
                <c:pt idx="899">
                  <c:v>19.560600000000001</c:v>
                </c:pt>
                <c:pt idx="900">
                  <c:v>19.549099999999999</c:v>
                </c:pt>
                <c:pt idx="901">
                  <c:v>19.746700000000001</c:v>
                </c:pt>
                <c:pt idx="902">
                  <c:v>19.6722</c:v>
                </c:pt>
                <c:pt idx="903">
                  <c:v>19.6722</c:v>
                </c:pt>
                <c:pt idx="904">
                  <c:v>19.6722</c:v>
                </c:pt>
                <c:pt idx="905">
                  <c:v>19.671900000000001</c:v>
                </c:pt>
                <c:pt idx="906">
                  <c:v>19.677600000000002</c:v>
                </c:pt>
                <c:pt idx="907">
                  <c:v>19.892399999999999</c:v>
                </c:pt>
                <c:pt idx="908">
                  <c:v>20.021699999999999</c:v>
                </c:pt>
                <c:pt idx="909">
                  <c:v>19.9068</c:v>
                </c:pt>
                <c:pt idx="910">
                  <c:v>19.9068</c:v>
                </c:pt>
                <c:pt idx="911">
                  <c:v>19.9068</c:v>
                </c:pt>
                <c:pt idx="912">
                  <c:v>19.735900000000001</c:v>
                </c:pt>
                <c:pt idx="913">
                  <c:v>19.863099999999999</c:v>
                </c:pt>
                <c:pt idx="914">
                  <c:v>19.968299999999999</c:v>
                </c:pt>
                <c:pt idx="915">
                  <c:v>19.7818</c:v>
                </c:pt>
                <c:pt idx="916">
                  <c:v>19.939399999999999</c:v>
                </c:pt>
                <c:pt idx="917">
                  <c:v>19.939399999999999</c:v>
                </c:pt>
                <c:pt idx="918">
                  <c:v>19.939399999999999</c:v>
                </c:pt>
                <c:pt idx="919">
                  <c:v>19.874400000000001</c:v>
                </c:pt>
                <c:pt idx="920">
                  <c:v>19.7759</c:v>
                </c:pt>
                <c:pt idx="921">
                  <c:v>19.860900000000001</c:v>
                </c:pt>
                <c:pt idx="922">
                  <c:v>19.8704</c:v>
                </c:pt>
                <c:pt idx="923">
                  <c:v>19.805800000000001</c:v>
                </c:pt>
                <c:pt idx="924">
                  <c:v>19.805800000000001</c:v>
                </c:pt>
                <c:pt idx="925">
                  <c:v>19.805800000000001</c:v>
                </c:pt>
                <c:pt idx="926">
                  <c:v>19.896999999999998</c:v>
                </c:pt>
                <c:pt idx="927">
                  <c:v>19.6493</c:v>
                </c:pt>
                <c:pt idx="928">
                  <c:v>19.671900000000001</c:v>
                </c:pt>
                <c:pt idx="929">
                  <c:v>19.610900000000001</c:v>
                </c:pt>
                <c:pt idx="930">
                  <c:v>19.614899999999999</c:v>
                </c:pt>
                <c:pt idx="931">
                  <c:v>19.614899999999999</c:v>
                </c:pt>
                <c:pt idx="932">
                  <c:v>19.614899999999999</c:v>
                </c:pt>
                <c:pt idx="933">
                  <c:v>19.555299999999999</c:v>
                </c:pt>
                <c:pt idx="934">
                  <c:v>19.675699999999999</c:v>
                </c:pt>
                <c:pt idx="935">
                  <c:v>19.718900000000001</c:v>
                </c:pt>
                <c:pt idx="936">
                  <c:v>19.691700000000001</c:v>
                </c:pt>
                <c:pt idx="937">
                  <c:v>19.690100000000001</c:v>
                </c:pt>
                <c:pt idx="938">
                  <c:v>19.690100000000001</c:v>
                </c:pt>
                <c:pt idx="939">
                  <c:v>19.690100000000001</c:v>
                </c:pt>
                <c:pt idx="940">
                  <c:v>19.7836</c:v>
                </c:pt>
                <c:pt idx="941">
                  <c:v>19.708500000000001</c:v>
                </c:pt>
                <c:pt idx="942">
                  <c:v>19.674199999999999</c:v>
                </c:pt>
                <c:pt idx="943">
                  <c:v>19.615400000000001</c:v>
                </c:pt>
                <c:pt idx="944">
                  <c:v>19.554400000000001</c:v>
                </c:pt>
                <c:pt idx="945">
                  <c:v>19.554400000000001</c:v>
                </c:pt>
                <c:pt idx="946">
                  <c:v>19.554400000000001</c:v>
                </c:pt>
                <c:pt idx="947">
                  <c:v>19.552099999999999</c:v>
                </c:pt>
                <c:pt idx="948">
                  <c:v>19.4194</c:v>
                </c:pt>
                <c:pt idx="949">
                  <c:v>19.2926</c:v>
                </c:pt>
                <c:pt idx="950">
                  <c:v>19.049900000000001</c:v>
                </c:pt>
                <c:pt idx="951">
                  <c:v>19.0244</c:v>
                </c:pt>
                <c:pt idx="952">
                  <c:v>19.0244</c:v>
                </c:pt>
                <c:pt idx="953">
                  <c:v>19.0244</c:v>
                </c:pt>
                <c:pt idx="954">
                  <c:v>19.447600000000001</c:v>
                </c:pt>
                <c:pt idx="955">
                  <c:v>19.5166</c:v>
                </c:pt>
                <c:pt idx="956">
                  <c:v>19.735800000000001</c:v>
                </c:pt>
                <c:pt idx="957">
                  <c:v>19.7746</c:v>
                </c:pt>
                <c:pt idx="958">
                  <c:v>19.747</c:v>
                </c:pt>
                <c:pt idx="959">
                  <c:v>19.747</c:v>
                </c:pt>
                <c:pt idx="960">
                  <c:v>19.747</c:v>
                </c:pt>
                <c:pt idx="961">
                  <c:v>19.7456</c:v>
                </c:pt>
                <c:pt idx="962">
                  <c:v>19.886600000000001</c:v>
                </c:pt>
                <c:pt idx="963">
                  <c:v>19.857700000000001</c:v>
                </c:pt>
                <c:pt idx="964">
                  <c:v>19.957699999999999</c:v>
                </c:pt>
                <c:pt idx="965">
                  <c:v>19.9101</c:v>
                </c:pt>
                <c:pt idx="966">
                  <c:v>19.9101</c:v>
                </c:pt>
                <c:pt idx="967">
                  <c:v>19.9101</c:v>
                </c:pt>
                <c:pt idx="968">
                  <c:v>20.0594</c:v>
                </c:pt>
                <c:pt idx="969">
                  <c:v>20.128799999999998</c:v>
                </c:pt>
                <c:pt idx="970">
                  <c:v>20.1416</c:v>
                </c:pt>
                <c:pt idx="971">
                  <c:v>20.1416</c:v>
                </c:pt>
                <c:pt idx="972">
                  <c:v>20.220400000000001</c:v>
                </c:pt>
                <c:pt idx="973">
                  <c:v>20.220400000000001</c:v>
                </c:pt>
                <c:pt idx="974">
                  <c:v>20.220400000000001</c:v>
                </c:pt>
                <c:pt idx="975">
                  <c:v>20.1142</c:v>
                </c:pt>
                <c:pt idx="976">
                  <c:v>20.1341</c:v>
                </c:pt>
                <c:pt idx="977">
                  <c:v>20.0794</c:v>
                </c:pt>
                <c:pt idx="978">
                  <c:v>20.025300000000001</c:v>
                </c:pt>
                <c:pt idx="979">
                  <c:v>20.033200000000001</c:v>
                </c:pt>
                <c:pt idx="980">
                  <c:v>20.033200000000001</c:v>
                </c:pt>
                <c:pt idx="981">
                  <c:v>20.033200000000001</c:v>
                </c:pt>
                <c:pt idx="982">
                  <c:v>20.150400000000001</c:v>
                </c:pt>
                <c:pt idx="983">
                  <c:v>20.219100000000001</c:v>
                </c:pt>
                <c:pt idx="984">
                  <c:v>20.485399999999998</c:v>
                </c:pt>
                <c:pt idx="985">
                  <c:v>20.633900000000001</c:v>
                </c:pt>
                <c:pt idx="986">
                  <c:v>20.756499999999999</c:v>
                </c:pt>
                <c:pt idx="987">
                  <c:v>20.756499999999999</c:v>
                </c:pt>
                <c:pt idx="988">
                  <c:v>20.756499999999999</c:v>
                </c:pt>
                <c:pt idx="989">
                  <c:v>20.732900000000001</c:v>
                </c:pt>
                <c:pt idx="990">
                  <c:v>20.868400000000001</c:v>
                </c:pt>
                <c:pt idx="991">
                  <c:v>20.699000000000002</c:v>
                </c:pt>
                <c:pt idx="992">
                  <c:v>20.779399999999999</c:v>
                </c:pt>
                <c:pt idx="993">
                  <c:v>20.742999999999999</c:v>
                </c:pt>
                <c:pt idx="994">
                  <c:v>20.742999999999999</c:v>
                </c:pt>
                <c:pt idx="995">
                  <c:v>20.742999999999999</c:v>
                </c:pt>
                <c:pt idx="996">
                  <c:v>20.7849</c:v>
                </c:pt>
                <c:pt idx="997">
                  <c:v>20.858699999999999</c:v>
                </c:pt>
                <c:pt idx="998">
                  <c:v>20.807700000000001</c:v>
                </c:pt>
                <c:pt idx="999">
                  <c:v>20.768899999999999</c:v>
                </c:pt>
                <c:pt idx="1000">
                  <c:v>20.7958</c:v>
                </c:pt>
                <c:pt idx="1001">
                  <c:v>20.7958</c:v>
                </c:pt>
                <c:pt idx="1002">
                  <c:v>20.7958</c:v>
                </c:pt>
                <c:pt idx="1003">
                  <c:v>20.7958</c:v>
                </c:pt>
                <c:pt idx="1004">
                  <c:v>20.8432</c:v>
                </c:pt>
                <c:pt idx="1005">
                  <c:v>20.669</c:v>
                </c:pt>
                <c:pt idx="1006">
                  <c:v>20.6629</c:v>
                </c:pt>
                <c:pt idx="1007">
                  <c:v>20.5671</c:v>
                </c:pt>
                <c:pt idx="1008">
                  <c:v>20.5671</c:v>
                </c:pt>
                <c:pt idx="1009">
                  <c:v>20.5671</c:v>
                </c:pt>
                <c:pt idx="1010">
                  <c:v>20.5671</c:v>
                </c:pt>
                <c:pt idx="1011">
                  <c:v>20.741700000000002</c:v>
                </c:pt>
                <c:pt idx="1012">
                  <c:v>20.860399999999998</c:v>
                </c:pt>
                <c:pt idx="1013">
                  <c:v>20.8443</c:v>
                </c:pt>
                <c:pt idx="1014">
                  <c:v>20.9176</c:v>
                </c:pt>
                <c:pt idx="1015">
                  <c:v>20.9176</c:v>
                </c:pt>
                <c:pt idx="1016">
                  <c:v>20.9176</c:v>
                </c:pt>
                <c:pt idx="1017">
                  <c:v>20.843399999999999</c:v>
                </c:pt>
                <c:pt idx="1018">
                  <c:v>20.843399999999999</c:v>
                </c:pt>
                <c:pt idx="1019">
                  <c:v>20.9023</c:v>
                </c:pt>
                <c:pt idx="1020">
                  <c:v>20.857500000000002</c:v>
                </c:pt>
                <c:pt idx="1021">
                  <c:v>20.896100000000001</c:v>
                </c:pt>
                <c:pt idx="1022">
                  <c:v>20.896100000000001</c:v>
                </c:pt>
                <c:pt idx="1023">
                  <c:v>20.896100000000001</c:v>
                </c:pt>
                <c:pt idx="1024">
                  <c:v>20.896100000000001</c:v>
                </c:pt>
                <c:pt idx="1025">
                  <c:v>20.834099999999999</c:v>
                </c:pt>
                <c:pt idx="1026">
                  <c:v>20.870799999999999</c:v>
                </c:pt>
                <c:pt idx="1027">
                  <c:v>20.795500000000001</c:v>
                </c:pt>
                <c:pt idx="1028">
                  <c:v>20.865500000000001</c:v>
                </c:pt>
                <c:pt idx="1029">
                  <c:v>20.865500000000001</c:v>
                </c:pt>
                <c:pt idx="1030">
                  <c:v>20.865500000000001</c:v>
                </c:pt>
                <c:pt idx="1031">
                  <c:v>20.8094</c:v>
                </c:pt>
                <c:pt idx="1032">
                  <c:v>20.946000000000002</c:v>
                </c:pt>
                <c:pt idx="1033">
                  <c:v>21.114100000000001</c:v>
                </c:pt>
                <c:pt idx="1034">
                  <c:v>21.098600000000001</c:v>
                </c:pt>
                <c:pt idx="1035">
                  <c:v>21.080400000000001</c:v>
                </c:pt>
                <c:pt idx="1036">
                  <c:v>21.080400000000001</c:v>
                </c:pt>
                <c:pt idx="1037">
                  <c:v>21.080400000000001</c:v>
                </c:pt>
                <c:pt idx="1038">
                  <c:v>20.953700000000001</c:v>
                </c:pt>
                <c:pt idx="1039">
                  <c:v>20.935099999999998</c:v>
                </c:pt>
                <c:pt idx="1040">
                  <c:v>20.941299999999998</c:v>
                </c:pt>
                <c:pt idx="1041">
                  <c:v>20.953199999999999</c:v>
                </c:pt>
                <c:pt idx="1042">
                  <c:v>21.105499999999999</c:v>
                </c:pt>
                <c:pt idx="1043">
                  <c:v>21.105499999999999</c:v>
                </c:pt>
                <c:pt idx="1044">
                  <c:v>21.105499999999999</c:v>
                </c:pt>
                <c:pt idx="1045">
                  <c:v>21.0608</c:v>
                </c:pt>
                <c:pt idx="1046">
                  <c:v>21.065999999999999</c:v>
                </c:pt>
                <c:pt idx="1047">
                  <c:v>21.0806</c:v>
                </c:pt>
                <c:pt idx="1048">
                  <c:v>20.828800000000001</c:v>
                </c:pt>
                <c:pt idx="1049">
                  <c:v>20.910299999999999</c:v>
                </c:pt>
                <c:pt idx="1050">
                  <c:v>20.910399999999999</c:v>
                </c:pt>
                <c:pt idx="1051">
                  <c:v>20.906199999999998</c:v>
                </c:pt>
                <c:pt idx="1052">
                  <c:v>21.0166</c:v>
                </c:pt>
                <c:pt idx="1053">
                  <c:v>21.1661</c:v>
                </c:pt>
                <c:pt idx="1054">
                  <c:v>21.270199999999999</c:v>
                </c:pt>
                <c:pt idx="1055">
                  <c:v>21.263200000000001</c:v>
                </c:pt>
                <c:pt idx="1056">
                  <c:v>21.276900000000001</c:v>
                </c:pt>
                <c:pt idx="1057">
                  <c:v>21.276900000000001</c:v>
                </c:pt>
                <c:pt idx="1058">
                  <c:v>21.276900000000001</c:v>
                </c:pt>
                <c:pt idx="1059">
                  <c:v>21.276700000000002</c:v>
                </c:pt>
                <c:pt idx="1060">
                  <c:v>21.402200000000001</c:v>
                </c:pt>
                <c:pt idx="1061">
                  <c:v>21.382000000000001</c:v>
                </c:pt>
                <c:pt idx="1062">
                  <c:v>21.431699999999999</c:v>
                </c:pt>
                <c:pt idx="1063">
                  <c:v>21.4604</c:v>
                </c:pt>
                <c:pt idx="1064">
                  <c:v>21.375399999999999</c:v>
                </c:pt>
                <c:pt idx="1065">
                  <c:v>21.375399999999999</c:v>
                </c:pt>
                <c:pt idx="1066">
                  <c:v>21.404199999999999</c:v>
                </c:pt>
                <c:pt idx="1067">
                  <c:v>21.420500000000001</c:v>
                </c:pt>
                <c:pt idx="1068">
                  <c:v>21.736699999999999</c:v>
                </c:pt>
                <c:pt idx="1069">
                  <c:v>21.616700000000002</c:v>
                </c:pt>
                <c:pt idx="1070">
                  <c:v>21.627600000000001</c:v>
                </c:pt>
                <c:pt idx="1071">
                  <c:v>21.627600000000001</c:v>
                </c:pt>
                <c:pt idx="1072">
                  <c:v>21.627600000000001</c:v>
                </c:pt>
                <c:pt idx="1073">
                  <c:v>21.557099999999998</c:v>
                </c:pt>
                <c:pt idx="1074">
                  <c:v>21.494900000000001</c:v>
                </c:pt>
                <c:pt idx="1075">
                  <c:v>21.445900000000002</c:v>
                </c:pt>
                <c:pt idx="1076">
                  <c:v>21.461200000000002</c:v>
                </c:pt>
                <c:pt idx="1077">
                  <c:v>21.531400000000001</c:v>
                </c:pt>
                <c:pt idx="1078">
                  <c:v>21.531400000000001</c:v>
                </c:pt>
                <c:pt idx="1079">
                  <c:v>21.531400000000001</c:v>
                </c:pt>
                <c:pt idx="1080">
                  <c:v>21.539300000000001</c:v>
                </c:pt>
                <c:pt idx="1081">
                  <c:v>21.4666</c:v>
                </c:pt>
                <c:pt idx="1082">
                  <c:v>21.6463</c:v>
                </c:pt>
                <c:pt idx="1083">
                  <c:v>21.610499999999998</c:v>
                </c:pt>
                <c:pt idx="1084">
                  <c:v>21.584599999999998</c:v>
                </c:pt>
                <c:pt idx="1085">
                  <c:v>21.584599999999998</c:v>
                </c:pt>
                <c:pt idx="1086">
                  <c:v>21.584599999999998</c:v>
                </c:pt>
                <c:pt idx="1087">
                  <c:v>21.5412</c:v>
                </c:pt>
                <c:pt idx="1088">
                  <c:v>21.274000000000001</c:v>
                </c:pt>
                <c:pt idx="1089">
                  <c:v>21.314800000000002</c:v>
                </c:pt>
                <c:pt idx="1090">
                  <c:v>21.291699999999999</c:v>
                </c:pt>
                <c:pt idx="1091">
                  <c:v>21.273700000000002</c:v>
                </c:pt>
                <c:pt idx="1092">
                  <c:v>21.273700000000002</c:v>
                </c:pt>
                <c:pt idx="1093">
                  <c:v>21.273700000000002</c:v>
                </c:pt>
                <c:pt idx="1094">
                  <c:v>21.251999999999999</c:v>
                </c:pt>
                <c:pt idx="1095">
                  <c:v>21.399699999999999</c:v>
                </c:pt>
                <c:pt idx="1096">
                  <c:v>21.423100000000002</c:v>
                </c:pt>
                <c:pt idx="1097">
                  <c:v>21.485900000000001</c:v>
                </c:pt>
                <c:pt idx="1098">
                  <c:v>21.4375</c:v>
                </c:pt>
                <c:pt idx="1099">
                  <c:v>21.4375</c:v>
                </c:pt>
                <c:pt idx="1100">
                  <c:v>21.4375</c:v>
                </c:pt>
                <c:pt idx="1101">
                  <c:v>21.402200000000001</c:v>
                </c:pt>
                <c:pt idx="1102">
                  <c:v>21.414200000000001</c:v>
                </c:pt>
                <c:pt idx="1103">
                  <c:v>21.348800000000001</c:v>
                </c:pt>
                <c:pt idx="1104">
                  <c:v>21.39</c:v>
                </c:pt>
                <c:pt idx="1105">
                  <c:v>21.372299999999999</c:v>
                </c:pt>
                <c:pt idx="1106">
                  <c:v>21.372299999999999</c:v>
                </c:pt>
                <c:pt idx="1107">
                  <c:v>21.372299999999999</c:v>
                </c:pt>
                <c:pt idx="1108">
                  <c:v>21.387</c:v>
                </c:pt>
                <c:pt idx="1109">
                  <c:v>21.356300000000001</c:v>
                </c:pt>
                <c:pt idx="1110">
                  <c:v>21.276</c:v>
                </c:pt>
                <c:pt idx="1111">
                  <c:v>21.131</c:v>
                </c:pt>
                <c:pt idx="1112">
                  <c:v>21.131</c:v>
                </c:pt>
                <c:pt idx="1113">
                  <c:v>21.131</c:v>
                </c:pt>
                <c:pt idx="1114">
                  <c:v>21.131</c:v>
                </c:pt>
                <c:pt idx="1115">
                  <c:v>21.313099999999999</c:v>
                </c:pt>
                <c:pt idx="1116">
                  <c:v>21.251200000000001</c:v>
                </c:pt>
                <c:pt idx="1117">
                  <c:v>21.214700000000001</c:v>
                </c:pt>
                <c:pt idx="1118">
                  <c:v>21.375</c:v>
                </c:pt>
                <c:pt idx="1119">
                  <c:v>21.310099999999998</c:v>
                </c:pt>
                <c:pt idx="1120">
                  <c:v>21.310099999999998</c:v>
                </c:pt>
                <c:pt idx="1121">
                  <c:v>21.310099999999998</c:v>
                </c:pt>
                <c:pt idx="1122">
                  <c:v>21.5411</c:v>
                </c:pt>
                <c:pt idx="1123">
                  <c:v>21.6723</c:v>
                </c:pt>
                <c:pt idx="1124">
                  <c:v>21.661799999999999</c:v>
                </c:pt>
                <c:pt idx="1125">
                  <c:v>21.6738</c:v>
                </c:pt>
                <c:pt idx="1126">
                  <c:v>21.632300000000001</c:v>
                </c:pt>
                <c:pt idx="1127">
                  <c:v>21.632300000000001</c:v>
                </c:pt>
                <c:pt idx="1128">
                  <c:v>21.632300000000001</c:v>
                </c:pt>
                <c:pt idx="1129">
                  <c:v>21.669799999999999</c:v>
                </c:pt>
                <c:pt idx="1130">
                  <c:v>21.695599999999999</c:v>
                </c:pt>
                <c:pt idx="1131">
                  <c:v>20.700299999999999</c:v>
                </c:pt>
                <c:pt idx="1132">
                  <c:v>20.720099999999999</c:v>
                </c:pt>
                <c:pt idx="1133">
                  <c:v>20.830400000000001</c:v>
                </c:pt>
                <c:pt idx="1134">
                  <c:v>20.830400000000001</c:v>
                </c:pt>
                <c:pt idx="1135">
                  <c:v>20.832799999999999</c:v>
                </c:pt>
                <c:pt idx="1136">
                  <c:v>20.8383</c:v>
                </c:pt>
                <c:pt idx="1137">
                  <c:v>20.823399999999999</c:v>
                </c:pt>
                <c:pt idx="1138">
                  <c:v>20.858599999999999</c:v>
                </c:pt>
                <c:pt idx="1139">
                  <c:v>20.8188</c:v>
                </c:pt>
                <c:pt idx="1140">
                  <c:v>20.787700000000001</c:v>
                </c:pt>
                <c:pt idx="1141">
                  <c:v>20.787700000000001</c:v>
                </c:pt>
                <c:pt idx="1142">
                  <c:v>20.787700000000001</c:v>
                </c:pt>
                <c:pt idx="1143">
                  <c:v>20.8871</c:v>
                </c:pt>
                <c:pt idx="1144">
                  <c:v>20.870899999999999</c:v>
                </c:pt>
                <c:pt idx="1145">
                  <c:v>20.494</c:v>
                </c:pt>
                <c:pt idx="1146">
                  <c:v>20.5825</c:v>
                </c:pt>
                <c:pt idx="1147">
                  <c:v>20.716999999999999</c:v>
                </c:pt>
                <c:pt idx="1148">
                  <c:v>20.716999999999999</c:v>
                </c:pt>
                <c:pt idx="1149">
                  <c:v>20.716999999999999</c:v>
                </c:pt>
                <c:pt idx="1150">
                  <c:v>20.812999999999999</c:v>
                </c:pt>
                <c:pt idx="1151">
                  <c:v>20.854600000000001</c:v>
                </c:pt>
                <c:pt idx="1152">
                  <c:v>20.9101</c:v>
                </c:pt>
                <c:pt idx="1153">
                  <c:v>21.033200000000001</c:v>
                </c:pt>
                <c:pt idx="1154">
                  <c:v>21.0382</c:v>
                </c:pt>
                <c:pt idx="1155">
                  <c:v>21.0382</c:v>
                </c:pt>
                <c:pt idx="1156">
                  <c:v>21.0382</c:v>
                </c:pt>
                <c:pt idx="1157">
                  <c:v>21.0383</c:v>
                </c:pt>
                <c:pt idx="1158">
                  <c:v>21.014600000000002</c:v>
                </c:pt>
                <c:pt idx="1159">
                  <c:v>21.010200000000001</c:v>
                </c:pt>
                <c:pt idx="1160">
                  <c:v>21.192900000000002</c:v>
                </c:pt>
                <c:pt idx="1161">
                  <c:v>21.2715</c:v>
                </c:pt>
                <c:pt idx="1162">
                  <c:v>21.2715</c:v>
                </c:pt>
                <c:pt idx="1163">
                  <c:v>21.2715</c:v>
                </c:pt>
                <c:pt idx="1164">
                  <c:v>21.2455</c:v>
                </c:pt>
                <c:pt idx="1165">
                  <c:v>21.186800000000002</c:v>
                </c:pt>
                <c:pt idx="1166">
                  <c:v>21.220099999999999</c:v>
                </c:pt>
                <c:pt idx="1167">
                  <c:v>21.2286</c:v>
                </c:pt>
                <c:pt idx="1168">
                  <c:v>21.210899999999999</c:v>
                </c:pt>
                <c:pt idx="1169">
                  <c:v>21.210899999999999</c:v>
                </c:pt>
                <c:pt idx="1170">
                  <c:v>21.210899999999999</c:v>
                </c:pt>
                <c:pt idx="1171">
                  <c:v>21.190200000000001</c:v>
                </c:pt>
                <c:pt idx="1172">
                  <c:v>21.284700000000001</c:v>
                </c:pt>
                <c:pt idx="1173">
                  <c:v>21.263500000000001</c:v>
                </c:pt>
                <c:pt idx="1174">
                  <c:v>21.216000000000001</c:v>
                </c:pt>
                <c:pt idx="1175">
                  <c:v>21.222000000000001</c:v>
                </c:pt>
                <c:pt idx="1176">
                  <c:v>21.222000000000001</c:v>
                </c:pt>
                <c:pt idx="1177">
                  <c:v>21.222000000000001</c:v>
                </c:pt>
                <c:pt idx="1178">
                  <c:v>21.3992</c:v>
                </c:pt>
                <c:pt idx="1179">
                  <c:v>21.2559</c:v>
                </c:pt>
                <c:pt idx="1180">
                  <c:v>21.243500000000001</c:v>
                </c:pt>
                <c:pt idx="1181">
                  <c:v>21.233699999999999</c:v>
                </c:pt>
                <c:pt idx="1182">
                  <c:v>21.266999999999999</c:v>
                </c:pt>
                <c:pt idx="1183">
                  <c:v>21.266999999999999</c:v>
                </c:pt>
                <c:pt idx="1184">
                  <c:v>21.266999999999999</c:v>
                </c:pt>
                <c:pt idx="1185">
                  <c:v>21.273700000000002</c:v>
                </c:pt>
                <c:pt idx="1186">
                  <c:v>21.102900000000002</c:v>
                </c:pt>
                <c:pt idx="1187">
                  <c:v>21.288799999999998</c:v>
                </c:pt>
                <c:pt idx="1188">
                  <c:v>21.105699999999999</c:v>
                </c:pt>
                <c:pt idx="1189">
                  <c:v>21.138100000000001</c:v>
                </c:pt>
                <c:pt idx="1190">
                  <c:v>21.138100000000001</c:v>
                </c:pt>
                <c:pt idx="1191">
                  <c:v>21.138100000000001</c:v>
                </c:pt>
                <c:pt idx="1192">
                  <c:v>21.186900000000001</c:v>
                </c:pt>
                <c:pt idx="1193">
                  <c:v>21.186900000000001</c:v>
                </c:pt>
                <c:pt idx="1194">
                  <c:v>21.217700000000001</c:v>
                </c:pt>
                <c:pt idx="1195">
                  <c:v>21.018899999999999</c:v>
                </c:pt>
                <c:pt idx="1196">
                  <c:v>21.153500000000001</c:v>
                </c:pt>
                <c:pt idx="1197">
                  <c:v>21.153500000000001</c:v>
                </c:pt>
                <c:pt idx="1198">
                  <c:v>21.153500000000001</c:v>
                </c:pt>
                <c:pt idx="1199">
                  <c:v>21.173200000000001</c:v>
                </c:pt>
                <c:pt idx="1200">
                  <c:v>21.156600000000001</c:v>
                </c:pt>
                <c:pt idx="1201">
                  <c:v>21.3111</c:v>
                </c:pt>
                <c:pt idx="1202">
                  <c:v>21.350999999999999</c:v>
                </c:pt>
                <c:pt idx="1203">
                  <c:v>21.450800000000001</c:v>
                </c:pt>
                <c:pt idx="1204">
                  <c:v>21.450800000000001</c:v>
                </c:pt>
                <c:pt idx="1205">
                  <c:v>21.450800000000001</c:v>
                </c:pt>
                <c:pt idx="1206">
                  <c:v>21.4496</c:v>
                </c:pt>
                <c:pt idx="1207">
                  <c:v>21.462499999999999</c:v>
                </c:pt>
                <c:pt idx="1208">
                  <c:v>21.5778</c:v>
                </c:pt>
                <c:pt idx="1209">
                  <c:v>21.5745</c:v>
                </c:pt>
                <c:pt idx="1210">
                  <c:v>21.566500000000001</c:v>
                </c:pt>
                <c:pt idx="1211">
                  <c:v>21.566500000000001</c:v>
                </c:pt>
                <c:pt idx="1212">
                  <c:v>21.566500000000001</c:v>
                </c:pt>
                <c:pt idx="1213">
                  <c:v>21.543600000000001</c:v>
                </c:pt>
                <c:pt idx="1214">
                  <c:v>21.6065</c:v>
                </c:pt>
                <c:pt idx="1215">
                  <c:v>21.6126</c:v>
                </c:pt>
                <c:pt idx="1216">
                  <c:v>21.5916</c:v>
                </c:pt>
                <c:pt idx="1217">
                  <c:v>21.5626</c:v>
                </c:pt>
                <c:pt idx="1218">
                  <c:v>21.5626</c:v>
                </c:pt>
                <c:pt idx="1219">
                  <c:v>21.5626</c:v>
                </c:pt>
                <c:pt idx="1220">
                  <c:v>21.546900000000001</c:v>
                </c:pt>
                <c:pt idx="1221">
                  <c:v>21.599699999999999</c:v>
                </c:pt>
                <c:pt idx="1222">
                  <c:v>20.728000000000002</c:v>
                </c:pt>
                <c:pt idx="1223">
                  <c:v>20.577200000000001</c:v>
                </c:pt>
                <c:pt idx="1224">
                  <c:v>20.6358</c:v>
                </c:pt>
                <c:pt idx="1225">
                  <c:v>20.635899999999999</c:v>
                </c:pt>
                <c:pt idx="1226">
                  <c:v>20.6358</c:v>
                </c:pt>
                <c:pt idx="1227">
                  <c:v>20.671199999999999</c:v>
                </c:pt>
                <c:pt idx="1228">
                  <c:v>20.628799999999998</c:v>
                </c:pt>
                <c:pt idx="1229">
                  <c:v>20.6203</c:v>
                </c:pt>
                <c:pt idx="1230">
                  <c:v>20.323</c:v>
                </c:pt>
                <c:pt idx="1231">
                  <c:v>20.349900000000002</c:v>
                </c:pt>
                <c:pt idx="1232">
                  <c:v>20.349900000000002</c:v>
                </c:pt>
                <c:pt idx="1233">
                  <c:v>20.349900000000002</c:v>
                </c:pt>
                <c:pt idx="1234">
                  <c:v>20.555099999999999</c:v>
                </c:pt>
                <c:pt idx="1235">
                  <c:v>20.543800000000001</c:v>
                </c:pt>
                <c:pt idx="1236">
                  <c:v>20.606000000000002</c:v>
                </c:pt>
                <c:pt idx="1237">
                  <c:v>20.286300000000001</c:v>
                </c:pt>
                <c:pt idx="1238">
                  <c:v>20.248999999999999</c:v>
                </c:pt>
                <c:pt idx="1239">
                  <c:v>20.248999999999999</c:v>
                </c:pt>
                <c:pt idx="1240">
                  <c:v>20.248999999999999</c:v>
                </c:pt>
                <c:pt idx="1241">
                  <c:v>20.272400000000001</c:v>
                </c:pt>
                <c:pt idx="1242">
                  <c:v>20.490400000000001</c:v>
                </c:pt>
                <c:pt idx="1243">
                  <c:v>20.419699999999999</c:v>
                </c:pt>
                <c:pt idx="1244">
                  <c:v>20.404900000000001</c:v>
                </c:pt>
                <c:pt idx="1245">
                  <c:v>20.438500000000001</c:v>
                </c:pt>
                <c:pt idx="1246">
                  <c:v>20.438500000000001</c:v>
                </c:pt>
                <c:pt idx="1247">
                  <c:v>20.438500000000001</c:v>
                </c:pt>
                <c:pt idx="1248">
                  <c:v>20.448499999999999</c:v>
                </c:pt>
                <c:pt idx="1249">
                  <c:v>20.465299999999999</c:v>
                </c:pt>
                <c:pt idx="1250">
                  <c:v>20.561800000000002</c:v>
                </c:pt>
                <c:pt idx="1251">
                  <c:v>20.6799</c:v>
                </c:pt>
                <c:pt idx="1252">
                  <c:v>20.7211</c:v>
                </c:pt>
                <c:pt idx="1253">
                  <c:v>20.7211</c:v>
                </c:pt>
                <c:pt idx="1254">
                  <c:v>20.7211</c:v>
                </c:pt>
                <c:pt idx="1255">
                  <c:v>20.7211</c:v>
                </c:pt>
                <c:pt idx="1256">
                  <c:v>20.565200000000001</c:v>
                </c:pt>
                <c:pt idx="1257">
                  <c:v>20.630800000000001</c:v>
                </c:pt>
                <c:pt idx="1258">
                  <c:v>20.625399999999999</c:v>
                </c:pt>
                <c:pt idx="1259">
                  <c:v>20.595199999999998</c:v>
                </c:pt>
                <c:pt idx="1260">
                  <c:v>20.595199999999998</c:v>
                </c:pt>
                <c:pt idx="1261">
                  <c:v>20.595199999999998</c:v>
                </c:pt>
                <c:pt idx="1262">
                  <c:v>20.8185</c:v>
                </c:pt>
                <c:pt idx="1263">
                  <c:v>20.888500000000001</c:v>
                </c:pt>
                <c:pt idx="1264">
                  <c:v>20.904299999999999</c:v>
                </c:pt>
                <c:pt idx="1265">
                  <c:v>20.8813</c:v>
                </c:pt>
                <c:pt idx="1266">
                  <c:v>20.919699999999999</c:v>
                </c:pt>
                <c:pt idx="1267">
                  <c:v>20.919699999999999</c:v>
                </c:pt>
                <c:pt idx="1268">
                  <c:v>20.919699999999999</c:v>
                </c:pt>
                <c:pt idx="1269">
                  <c:v>20.950099999999999</c:v>
                </c:pt>
                <c:pt idx="1270">
                  <c:v>20.9633</c:v>
                </c:pt>
                <c:pt idx="1271">
                  <c:v>20.976600000000001</c:v>
                </c:pt>
                <c:pt idx="1272">
                  <c:v>20.912600000000001</c:v>
                </c:pt>
                <c:pt idx="1273">
                  <c:v>20.926200000000001</c:v>
                </c:pt>
                <c:pt idx="1274">
                  <c:v>20.926200000000001</c:v>
                </c:pt>
                <c:pt idx="1275">
                  <c:v>20.926200000000001</c:v>
                </c:pt>
                <c:pt idx="1276">
                  <c:v>20.8797</c:v>
                </c:pt>
                <c:pt idx="1277">
                  <c:v>20.8812</c:v>
                </c:pt>
                <c:pt idx="1278">
                  <c:v>20.9665</c:v>
                </c:pt>
                <c:pt idx="1279">
                  <c:v>20.991800000000001</c:v>
                </c:pt>
                <c:pt idx="1280">
                  <c:v>21.069500000000001</c:v>
                </c:pt>
                <c:pt idx="1281">
                  <c:v>21.069500000000001</c:v>
                </c:pt>
                <c:pt idx="1282">
                  <c:v>21.069500000000001</c:v>
                </c:pt>
                <c:pt idx="1283">
                  <c:v>21.1511</c:v>
                </c:pt>
                <c:pt idx="1284">
                  <c:v>21.1968</c:v>
                </c:pt>
                <c:pt idx="1285">
                  <c:v>21.223199999999999</c:v>
                </c:pt>
                <c:pt idx="1286">
                  <c:v>21.3429</c:v>
                </c:pt>
                <c:pt idx="1287">
                  <c:v>21.32</c:v>
                </c:pt>
                <c:pt idx="1288">
                  <c:v>21.32</c:v>
                </c:pt>
                <c:pt idx="1289">
                  <c:v>21.32</c:v>
                </c:pt>
                <c:pt idx="1290">
                  <c:v>21.281500000000001</c:v>
                </c:pt>
                <c:pt idx="1291">
                  <c:v>21.3309</c:v>
                </c:pt>
                <c:pt idx="1292">
                  <c:v>21.369399999999999</c:v>
                </c:pt>
                <c:pt idx="1293">
                  <c:v>21.333400000000001</c:v>
                </c:pt>
                <c:pt idx="1294">
                  <c:v>21.3521</c:v>
                </c:pt>
                <c:pt idx="1295">
                  <c:v>21.3521</c:v>
                </c:pt>
                <c:pt idx="1296">
                  <c:v>21.3521</c:v>
                </c:pt>
                <c:pt idx="1297">
                  <c:v>21.389500000000002</c:v>
                </c:pt>
                <c:pt idx="1298">
                  <c:v>21.4038</c:v>
                </c:pt>
                <c:pt idx="1299">
                  <c:v>21.419699999999999</c:v>
                </c:pt>
                <c:pt idx="1300">
                  <c:v>21.4268</c:v>
                </c:pt>
                <c:pt idx="1301">
                  <c:v>21.5364</c:v>
                </c:pt>
                <c:pt idx="1302">
                  <c:v>21.5364</c:v>
                </c:pt>
                <c:pt idx="1303">
                  <c:v>21.5364</c:v>
                </c:pt>
                <c:pt idx="1304">
                  <c:v>21.450800000000001</c:v>
                </c:pt>
                <c:pt idx="1305">
                  <c:v>21.485600000000002</c:v>
                </c:pt>
                <c:pt idx="1306">
                  <c:v>21.385400000000001</c:v>
                </c:pt>
                <c:pt idx="1307">
                  <c:v>21.412500000000001</c:v>
                </c:pt>
                <c:pt idx="1308">
                  <c:v>21.5854</c:v>
                </c:pt>
                <c:pt idx="1309">
                  <c:v>21.5854</c:v>
                </c:pt>
                <c:pt idx="1310">
                  <c:v>21.5854</c:v>
                </c:pt>
                <c:pt idx="1311">
                  <c:v>21.516500000000001</c:v>
                </c:pt>
                <c:pt idx="1312">
                  <c:v>21.536799999999999</c:v>
                </c:pt>
                <c:pt idx="1313">
                  <c:v>21.571100000000001</c:v>
                </c:pt>
                <c:pt idx="1314">
                  <c:v>21.004300000000001</c:v>
                </c:pt>
                <c:pt idx="1315">
                  <c:v>21.09</c:v>
                </c:pt>
                <c:pt idx="1316">
                  <c:v>21.09</c:v>
                </c:pt>
                <c:pt idx="1317">
                  <c:v>21.0899</c:v>
                </c:pt>
                <c:pt idx="1318">
                  <c:v>21.121400000000001</c:v>
                </c:pt>
                <c:pt idx="1319">
                  <c:v>21.1143</c:v>
                </c:pt>
                <c:pt idx="1320">
                  <c:v>21.153500000000001</c:v>
                </c:pt>
                <c:pt idx="1321">
                  <c:v>21.079899999999999</c:v>
                </c:pt>
                <c:pt idx="1322">
                  <c:v>21.058700000000002</c:v>
                </c:pt>
                <c:pt idx="1323">
                  <c:v>21.058700000000002</c:v>
                </c:pt>
                <c:pt idx="1324">
                  <c:v>21.058299999999999</c:v>
                </c:pt>
                <c:pt idx="1325">
                  <c:v>21.0824</c:v>
                </c:pt>
                <c:pt idx="1326">
                  <c:v>21.032800000000002</c:v>
                </c:pt>
                <c:pt idx="1327">
                  <c:v>20.9238</c:v>
                </c:pt>
                <c:pt idx="1328">
                  <c:v>21.093699999999998</c:v>
                </c:pt>
                <c:pt idx="1329">
                  <c:v>21.037600000000001</c:v>
                </c:pt>
                <c:pt idx="1330">
                  <c:v>21.037600000000001</c:v>
                </c:pt>
                <c:pt idx="1331">
                  <c:v>21.037500000000001</c:v>
                </c:pt>
                <c:pt idx="1332">
                  <c:v>21.065799999999999</c:v>
                </c:pt>
                <c:pt idx="1333">
                  <c:v>21.237100000000002</c:v>
                </c:pt>
                <c:pt idx="1334">
                  <c:v>21.222799999999999</c:v>
                </c:pt>
                <c:pt idx="1335">
                  <c:v>21.222799999999999</c:v>
                </c:pt>
                <c:pt idx="1336">
                  <c:v>21.266400000000001</c:v>
                </c:pt>
                <c:pt idx="1337">
                  <c:v>21.266400000000001</c:v>
                </c:pt>
                <c:pt idx="1338">
                  <c:v>21.266400000000001</c:v>
                </c:pt>
                <c:pt idx="1339">
                  <c:v>21.258199999999999</c:v>
                </c:pt>
                <c:pt idx="1340">
                  <c:v>21.4682</c:v>
                </c:pt>
                <c:pt idx="1341">
                  <c:v>21.463200000000001</c:v>
                </c:pt>
                <c:pt idx="1342">
                  <c:v>21.6387</c:v>
                </c:pt>
                <c:pt idx="1343">
                  <c:v>21.594899999999999</c:v>
                </c:pt>
                <c:pt idx="1344">
                  <c:v>21.594899999999999</c:v>
                </c:pt>
                <c:pt idx="1345">
                  <c:v>21.594899999999999</c:v>
                </c:pt>
                <c:pt idx="1346">
                  <c:v>21.573399999999999</c:v>
                </c:pt>
                <c:pt idx="1347">
                  <c:v>21.492699999999999</c:v>
                </c:pt>
                <c:pt idx="1348">
                  <c:v>21.592500000000001</c:v>
                </c:pt>
                <c:pt idx="1349">
                  <c:v>21.6571</c:v>
                </c:pt>
                <c:pt idx="1350">
                  <c:v>21.776399999999999</c:v>
                </c:pt>
                <c:pt idx="1351">
                  <c:v>21.776399999999999</c:v>
                </c:pt>
                <c:pt idx="1352">
                  <c:v>21.776399999999999</c:v>
                </c:pt>
                <c:pt idx="1353">
                  <c:v>21.8461</c:v>
                </c:pt>
                <c:pt idx="1354">
                  <c:v>21.879799999999999</c:v>
                </c:pt>
                <c:pt idx="1355">
                  <c:v>21.869499999999999</c:v>
                </c:pt>
                <c:pt idx="1356">
                  <c:v>21.7805</c:v>
                </c:pt>
                <c:pt idx="1357">
                  <c:v>21.975899999999999</c:v>
                </c:pt>
                <c:pt idx="1358">
                  <c:v>21.975899999999999</c:v>
                </c:pt>
                <c:pt idx="1359">
                  <c:v>21.975899999999999</c:v>
                </c:pt>
                <c:pt idx="1360">
                  <c:v>22.093800000000002</c:v>
                </c:pt>
                <c:pt idx="1361">
                  <c:v>22.022400000000001</c:v>
                </c:pt>
                <c:pt idx="1362">
                  <c:v>22.004200000000001</c:v>
                </c:pt>
                <c:pt idx="1363">
                  <c:v>22.047999999999998</c:v>
                </c:pt>
                <c:pt idx="1364">
                  <c:v>22.0379</c:v>
                </c:pt>
                <c:pt idx="1365">
                  <c:v>22.0379</c:v>
                </c:pt>
                <c:pt idx="1366">
                  <c:v>22.0379</c:v>
                </c:pt>
                <c:pt idx="1367">
                  <c:v>22.0379</c:v>
                </c:pt>
                <c:pt idx="1368">
                  <c:v>22.014500000000002</c:v>
                </c:pt>
                <c:pt idx="1369">
                  <c:v>22.0319</c:v>
                </c:pt>
                <c:pt idx="1370">
                  <c:v>22.072399999999998</c:v>
                </c:pt>
                <c:pt idx="1371">
                  <c:v>21.957999999999998</c:v>
                </c:pt>
                <c:pt idx="1372">
                  <c:v>21.957999999999998</c:v>
                </c:pt>
                <c:pt idx="1373">
                  <c:v>21.957999999999998</c:v>
                </c:pt>
                <c:pt idx="1374">
                  <c:v>21.957999999999998</c:v>
                </c:pt>
                <c:pt idx="1375">
                  <c:v>22.140499999999999</c:v>
                </c:pt>
                <c:pt idx="1376">
                  <c:v>22.2822</c:v>
                </c:pt>
                <c:pt idx="1377">
                  <c:v>22.372</c:v>
                </c:pt>
                <c:pt idx="1378">
                  <c:v>22.529299999999999</c:v>
                </c:pt>
                <c:pt idx="1379">
                  <c:v>22.529299999999999</c:v>
                </c:pt>
                <c:pt idx="1380">
                  <c:v>22.529299999999999</c:v>
                </c:pt>
                <c:pt idx="1381">
                  <c:v>22.566800000000001</c:v>
                </c:pt>
                <c:pt idx="1382">
                  <c:v>22.5943</c:v>
                </c:pt>
                <c:pt idx="1383">
                  <c:v>22.569099999999999</c:v>
                </c:pt>
                <c:pt idx="1384">
                  <c:v>22.728400000000001</c:v>
                </c:pt>
                <c:pt idx="1385">
                  <c:v>22.881799999999998</c:v>
                </c:pt>
                <c:pt idx="1386">
                  <c:v>22.881799999999998</c:v>
                </c:pt>
                <c:pt idx="1387">
                  <c:v>22.881799999999998</c:v>
                </c:pt>
                <c:pt idx="1388">
                  <c:v>22.881799999999998</c:v>
                </c:pt>
                <c:pt idx="1389">
                  <c:v>22.801100000000002</c:v>
                </c:pt>
                <c:pt idx="1390">
                  <c:v>23.015799999999999</c:v>
                </c:pt>
                <c:pt idx="1391">
                  <c:v>22.9786</c:v>
                </c:pt>
                <c:pt idx="1392">
                  <c:v>23.0794</c:v>
                </c:pt>
                <c:pt idx="1393">
                  <c:v>23.0794</c:v>
                </c:pt>
                <c:pt idx="1394">
                  <c:v>23.0794</c:v>
                </c:pt>
                <c:pt idx="1395">
                  <c:v>23.265499999999999</c:v>
                </c:pt>
                <c:pt idx="1396">
                  <c:v>23.316099999999999</c:v>
                </c:pt>
                <c:pt idx="1397">
                  <c:v>23.303100000000001</c:v>
                </c:pt>
                <c:pt idx="1398">
                  <c:v>23.3171</c:v>
                </c:pt>
                <c:pt idx="1399">
                  <c:v>23.5932</c:v>
                </c:pt>
                <c:pt idx="1400">
                  <c:v>23.5932</c:v>
                </c:pt>
                <c:pt idx="1401">
                  <c:v>23.5932</c:v>
                </c:pt>
                <c:pt idx="1402">
                  <c:v>23.4344</c:v>
                </c:pt>
                <c:pt idx="1403">
                  <c:v>23.178999999999998</c:v>
                </c:pt>
                <c:pt idx="1404">
                  <c:v>23.190300000000001</c:v>
                </c:pt>
                <c:pt idx="1405">
                  <c:v>23.1752</c:v>
                </c:pt>
                <c:pt idx="1406">
                  <c:v>22.683700000000002</c:v>
                </c:pt>
                <c:pt idx="1407">
                  <c:v>22.683700000000002</c:v>
                </c:pt>
                <c:pt idx="1408">
                  <c:v>22.683700000000002</c:v>
                </c:pt>
                <c:pt idx="1409">
                  <c:v>21.754200000000001</c:v>
                </c:pt>
                <c:pt idx="1410">
                  <c:v>22.133700000000001</c:v>
                </c:pt>
                <c:pt idx="1411">
                  <c:v>22.023</c:v>
                </c:pt>
                <c:pt idx="1412">
                  <c:v>21.229199999999999</c:v>
                </c:pt>
                <c:pt idx="1413">
                  <c:v>21.5459</c:v>
                </c:pt>
                <c:pt idx="1414">
                  <c:v>21.5459</c:v>
                </c:pt>
                <c:pt idx="1415">
                  <c:v>21.5459</c:v>
                </c:pt>
                <c:pt idx="1416">
                  <c:v>21.845700000000001</c:v>
                </c:pt>
                <c:pt idx="1417">
                  <c:v>21.902799999999999</c:v>
                </c:pt>
                <c:pt idx="1418">
                  <c:v>22.196400000000001</c:v>
                </c:pt>
                <c:pt idx="1419">
                  <c:v>22.464200000000002</c:v>
                </c:pt>
                <c:pt idx="1420">
                  <c:v>22.4727</c:v>
                </c:pt>
                <c:pt idx="1421">
                  <c:v>22.4727</c:v>
                </c:pt>
                <c:pt idx="1422">
                  <c:v>22.4727</c:v>
                </c:pt>
                <c:pt idx="1423">
                  <c:v>22.4727</c:v>
                </c:pt>
                <c:pt idx="1424">
                  <c:v>21.650200000000002</c:v>
                </c:pt>
                <c:pt idx="1425">
                  <c:v>21.537700000000001</c:v>
                </c:pt>
                <c:pt idx="1426">
                  <c:v>21.549299999999999</c:v>
                </c:pt>
                <c:pt idx="1427">
                  <c:v>21.895499999999998</c:v>
                </c:pt>
                <c:pt idx="1428">
                  <c:v>21.910299999999999</c:v>
                </c:pt>
                <c:pt idx="1429">
                  <c:v>21.9102</c:v>
                </c:pt>
                <c:pt idx="1430">
                  <c:v>22.167400000000001</c:v>
                </c:pt>
                <c:pt idx="1431">
                  <c:v>21.959199999999999</c:v>
                </c:pt>
                <c:pt idx="1432">
                  <c:v>21.7272</c:v>
                </c:pt>
                <c:pt idx="1433">
                  <c:v>21.434999999999999</c:v>
                </c:pt>
                <c:pt idx="1434">
                  <c:v>21.544</c:v>
                </c:pt>
                <c:pt idx="1435">
                  <c:v>21.544</c:v>
                </c:pt>
                <c:pt idx="1436">
                  <c:v>21.543900000000001</c:v>
                </c:pt>
                <c:pt idx="1437">
                  <c:v>21.781700000000001</c:v>
                </c:pt>
                <c:pt idx="1438">
                  <c:v>21.846399999999999</c:v>
                </c:pt>
                <c:pt idx="1439">
                  <c:v>21.836300000000001</c:v>
                </c:pt>
                <c:pt idx="1440">
                  <c:v>21.939399999999999</c:v>
                </c:pt>
                <c:pt idx="1441">
                  <c:v>22.320699999999999</c:v>
                </c:pt>
                <c:pt idx="1442">
                  <c:v>22.320699999999999</c:v>
                </c:pt>
                <c:pt idx="1443">
                  <c:v>22.320699999999999</c:v>
                </c:pt>
                <c:pt idx="1444">
                  <c:v>22.292200000000001</c:v>
                </c:pt>
                <c:pt idx="1445">
                  <c:v>22.150300000000001</c:v>
                </c:pt>
                <c:pt idx="1446">
                  <c:v>22.0228</c:v>
                </c:pt>
                <c:pt idx="1447">
                  <c:v>22.033799999999999</c:v>
                </c:pt>
                <c:pt idx="1448">
                  <c:v>22.071300000000001</c:v>
                </c:pt>
                <c:pt idx="1449">
                  <c:v>22.071300000000001</c:v>
                </c:pt>
                <c:pt idx="1450">
                  <c:v>22.071300000000001</c:v>
                </c:pt>
                <c:pt idx="1451">
                  <c:v>21.7578</c:v>
                </c:pt>
                <c:pt idx="1452">
                  <c:v>21.7898</c:v>
                </c:pt>
                <c:pt idx="1453">
                  <c:v>21.749600000000001</c:v>
                </c:pt>
                <c:pt idx="1454">
                  <c:v>21.202300000000001</c:v>
                </c:pt>
                <c:pt idx="1455">
                  <c:v>20.7577</c:v>
                </c:pt>
                <c:pt idx="1456">
                  <c:v>20.7577</c:v>
                </c:pt>
                <c:pt idx="1457">
                  <c:v>20.7577</c:v>
                </c:pt>
                <c:pt idx="1458">
                  <c:v>21.3215</c:v>
                </c:pt>
                <c:pt idx="1459">
                  <c:v>20.953099999999999</c:v>
                </c:pt>
                <c:pt idx="1460">
                  <c:v>20.892099999999999</c:v>
                </c:pt>
                <c:pt idx="1461">
                  <c:v>21.1798</c:v>
                </c:pt>
                <c:pt idx="1462">
                  <c:v>21.1798</c:v>
                </c:pt>
                <c:pt idx="1463">
                  <c:v>21.177900000000001</c:v>
                </c:pt>
                <c:pt idx="1464">
                  <c:v>21.177900000000001</c:v>
                </c:pt>
                <c:pt idx="1465">
                  <c:v>20.705100000000002</c:v>
                </c:pt>
                <c:pt idx="1466">
                  <c:v>20.965299999999999</c:v>
                </c:pt>
                <c:pt idx="1467">
                  <c:v>21.206399999999999</c:v>
                </c:pt>
                <c:pt idx="1468">
                  <c:v>21.352</c:v>
                </c:pt>
                <c:pt idx="1469">
                  <c:v>20.883900000000001</c:v>
                </c:pt>
                <c:pt idx="1470">
                  <c:v>20.883900000000001</c:v>
                </c:pt>
                <c:pt idx="1471">
                  <c:v>20.883900000000001</c:v>
                </c:pt>
                <c:pt idx="1472">
                  <c:v>20.953600000000002</c:v>
                </c:pt>
                <c:pt idx="1473">
                  <c:v>21.304099999999998</c:v>
                </c:pt>
                <c:pt idx="1474">
                  <c:v>21.186399999999999</c:v>
                </c:pt>
                <c:pt idx="1475">
                  <c:v>21.3612</c:v>
                </c:pt>
                <c:pt idx="1476">
                  <c:v>21.299499999999998</c:v>
                </c:pt>
                <c:pt idx="1477">
                  <c:v>21.299499999999998</c:v>
                </c:pt>
                <c:pt idx="1478">
                  <c:v>21.299499999999998</c:v>
                </c:pt>
                <c:pt idx="1479">
                  <c:v>21.472200000000001</c:v>
                </c:pt>
                <c:pt idx="1480">
                  <c:v>21.7012</c:v>
                </c:pt>
                <c:pt idx="1481">
                  <c:v>21.7193</c:v>
                </c:pt>
                <c:pt idx="1482">
                  <c:v>21.594899999999999</c:v>
                </c:pt>
                <c:pt idx="1483">
                  <c:v>21.410599999999999</c:v>
                </c:pt>
                <c:pt idx="1484">
                  <c:v>21.410599999999999</c:v>
                </c:pt>
                <c:pt idx="1485">
                  <c:v>21.410599999999999</c:v>
                </c:pt>
                <c:pt idx="1486">
                  <c:v>21.411799999999999</c:v>
                </c:pt>
                <c:pt idx="1487">
                  <c:v>21.125299999999999</c:v>
                </c:pt>
                <c:pt idx="1488">
                  <c:v>21.164100000000001</c:v>
                </c:pt>
                <c:pt idx="1489">
                  <c:v>21.384899999999998</c:v>
                </c:pt>
                <c:pt idx="1490">
                  <c:v>21.4087</c:v>
                </c:pt>
                <c:pt idx="1491">
                  <c:v>21.4087</c:v>
                </c:pt>
                <c:pt idx="1492">
                  <c:v>21.4087</c:v>
                </c:pt>
                <c:pt idx="1493">
                  <c:v>21.2334</c:v>
                </c:pt>
                <c:pt idx="1494">
                  <c:v>21.287500000000001</c:v>
                </c:pt>
                <c:pt idx="1495">
                  <c:v>21.1342</c:v>
                </c:pt>
                <c:pt idx="1496">
                  <c:v>19.5825</c:v>
                </c:pt>
                <c:pt idx="1497">
                  <c:v>19.8245</c:v>
                </c:pt>
                <c:pt idx="1498">
                  <c:v>19.820799999999998</c:v>
                </c:pt>
                <c:pt idx="1499">
                  <c:v>19.821100000000001</c:v>
                </c:pt>
                <c:pt idx="1500">
                  <c:v>19.891999999999999</c:v>
                </c:pt>
                <c:pt idx="1501">
                  <c:v>19.924299999999999</c:v>
                </c:pt>
                <c:pt idx="1502">
                  <c:v>20.119299999999999</c:v>
                </c:pt>
                <c:pt idx="1503">
                  <c:v>20.315100000000001</c:v>
                </c:pt>
                <c:pt idx="1504">
                  <c:v>20.360900000000001</c:v>
                </c:pt>
                <c:pt idx="1505">
                  <c:v>20.360900000000001</c:v>
                </c:pt>
                <c:pt idx="1506">
                  <c:v>20.360900000000001</c:v>
                </c:pt>
                <c:pt idx="1507">
                  <c:v>20.378499999999999</c:v>
                </c:pt>
                <c:pt idx="1508">
                  <c:v>20.238700000000001</c:v>
                </c:pt>
                <c:pt idx="1509">
                  <c:v>20.3324</c:v>
                </c:pt>
                <c:pt idx="1510">
                  <c:v>20.310400000000001</c:v>
                </c:pt>
                <c:pt idx="1511">
                  <c:v>20.2577</c:v>
                </c:pt>
                <c:pt idx="1512">
                  <c:v>20.2577</c:v>
                </c:pt>
                <c:pt idx="1513">
                  <c:v>20.2577</c:v>
                </c:pt>
                <c:pt idx="1514">
                  <c:v>20.407299999999999</c:v>
                </c:pt>
                <c:pt idx="1515">
                  <c:v>20.338200000000001</c:v>
                </c:pt>
                <c:pt idx="1516">
                  <c:v>20.4085</c:v>
                </c:pt>
                <c:pt idx="1517">
                  <c:v>20.409199999999998</c:v>
                </c:pt>
                <c:pt idx="1518">
                  <c:v>20.3599</c:v>
                </c:pt>
                <c:pt idx="1519">
                  <c:v>20.3599</c:v>
                </c:pt>
                <c:pt idx="1520">
                  <c:v>20.3599</c:v>
                </c:pt>
                <c:pt idx="1521">
                  <c:v>20.3599</c:v>
                </c:pt>
                <c:pt idx="1522">
                  <c:v>20.1267</c:v>
                </c:pt>
                <c:pt idx="1523">
                  <c:v>20.381399999999999</c:v>
                </c:pt>
                <c:pt idx="1524">
                  <c:v>20.241399999999999</c:v>
                </c:pt>
                <c:pt idx="1525">
                  <c:v>20.46</c:v>
                </c:pt>
                <c:pt idx="1526">
                  <c:v>20.46</c:v>
                </c:pt>
                <c:pt idx="1527">
                  <c:v>20.46</c:v>
                </c:pt>
                <c:pt idx="1528">
                  <c:v>20.5517</c:v>
                </c:pt>
                <c:pt idx="1529">
                  <c:v>20.552399999999999</c:v>
                </c:pt>
                <c:pt idx="1530">
                  <c:v>20.7288</c:v>
                </c:pt>
                <c:pt idx="1531">
                  <c:v>20.720800000000001</c:v>
                </c:pt>
                <c:pt idx="1532">
                  <c:v>20.7849</c:v>
                </c:pt>
                <c:pt idx="1533">
                  <c:v>20.7849</c:v>
                </c:pt>
                <c:pt idx="1534">
                  <c:v>20.7849</c:v>
                </c:pt>
                <c:pt idx="1535">
                  <c:v>20.807200000000002</c:v>
                </c:pt>
                <c:pt idx="1536">
                  <c:v>20.842300000000002</c:v>
                </c:pt>
                <c:pt idx="1537">
                  <c:v>20.758400000000002</c:v>
                </c:pt>
                <c:pt idx="1538">
                  <c:v>20.794699999999999</c:v>
                </c:pt>
                <c:pt idx="1539">
                  <c:v>20.773700000000002</c:v>
                </c:pt>
                <c:pt idx="1540">
                  <c:v>20.773700000000002</c:v>
                </c:pt>
                <c:pt idx="1541">
                  <c:v>20.773700000000002</c:v>
                </c:pt>
                <c:pt idx="1542">
                  <c:v>20.729600000000001</c:v>
                </c:pt>
                <c:pt idx="1543">
                  <c:v>20.6462</c:v>
                </c:pt>
                <c:pt idx="1544">
                  <c:v>20.6816</c:v>
                </c:pt>
                <c:pt idx="1545">
                  <c:v>20.548999999999999</c:v>
                </c:pt>
                <c:pt idx="1546">
                  <c:v>20.587499999999999</c:v>
                </c:pt>
                <c:pt idx="1547">
                  <c:v>20.587499999999999</c:v>
                </c:pt>
                <c:pt idx="1548">
                  <c:v>20.587499999999999</c:v>
                </c:pt>
                <c:pt idx="1549">
                  <c:v>20.305</c:v>
                </c:pt>
                <c:pt idx="1550">
                  <c:v>20.349699999999999</c:v>
                </c:pt>
                <c:pt idx="1551">
                  <c:v>20.174600000000002</c:v>
                </c:pt>
                <c:pt idx="1552">
                  <c:v>20.299499999999998</c:v>
                </c:pt>
                <c:pt idx="1553">
                  <c:v>20.314800000000002</c:v>
                </c:pt>
                <c:pt idx="1554">
                  <c:v>20.314800000000002</c:v>
                </c:pt>
                <c:pt idx="1555">
                  <c:v>20.314800000000002</c:v>
                </c:pt>
                <c:pt idx="1556">
                  <c:v>20.377199999999998</c:v>
                </c:pt>
                <c:pt idx="1557">
                  <c:v>20.276399999999999</c:v>
                </c:pt>
                <c:pt idx="1558">
                  <c:v>20.276399999999999</c:v>
                </c:pt>
                <c:pt idx="1559">
                  <c:v>20.4512</c:v>
                </c:pt>
                <c:pt idx="1560">
                  <c:v>20.624600000000001</c:v>
                </c:pt>
                <c:pt idx="1561">
                  <c:v>20.624600000000001</c:v>
                </c:pt>
                <c:pt idx="1562">
                  <c:v>20.624600000000001</c:v>
                </c:pt>
                <c:pt idx="1563">
                  <c:v>20.8066</c:v>
                </c:pt>
                <c:pt idx="1564">
                  <c:v>20.878799999999998</c:v>
                </c:pt>
                <c:pt idx="1565">
                  <c:v>20.730699999999999</c:v>
                </c:pt>
                <c:pt idx="1566">
                  <c:v>20.912099999999999</c:v>
                </c:pt>
                <c:pt idx="1567">
                  <c:v>20.934699999999999</c:v>
                </c:pt>
                <c:pt idx="1568">
                  <c:v>20.934699999999999</c:v>
                </c:pt>
                <c:pt idx="1569">
                  <c:v>20.934699999999999</c:v>
                </c:pt>
                <c:pt idx="1570">
                  <c:v>20.9131</c:v>
                </c:pt>
                <c:pt idx="1571">
                  <c:v>20.996200000000002</c:v>
                </c:pt>
                <c:pt idx="1572">
                  <c:v>21.041599999999999</c:v>
                </c:pt>
                <c:pt idx="1573">
                  <c:v>20.958400000000001</c:v>
                </c:pt>
                <c:pt idx="1574">
                  <c:v>20.938600000000001</c:v>
                </c:pt>
                <c:pt idx="1575">
                  <c:v>20.938600000000001</c:v>
                </c:pt>
                <c:pt idx="1576">
                  <c:v>20.938600000000001</c:v>
                </c:pt>
                <c:pt idx="1577">
                  <c:v>20.977</c:v>
                </c:pt>
                <c:pt idx="1578">
                  <c:v>21.077300000000001</c:v>
                </c:pt>
                <c:pt idx="1579">
                  <c:v>21.269200000000001</c:v>
                </c:pt>
                <c:pt idx="1580">
                  <c:v>21.204699999999999</c:v>
                </c:pt>
                <c:pt idx="1581">
                  <c:v>21.0655</c:v>
                </c:pt>
                <c:pt idx="1582">
                  <c:v>21.0655</c:v>
                </c:pt>
                <c:pt idx="1583">
                  <c:v>21.0655</c:v>
                </c:pt>
                <c:pt idx="1584">
                  <c:v>20.944299999999998</c:v>
                </c:pt>
                <c:pt idx="1585">
                  <c:v>21.046600000000002</c:v>
                </c:pt>
                <c:pt idx="1586">
                  <c:v>21.024699999999999</c:v>
                </c:pt>
                <c:pt idx="1587">
                  <c:v>20.022400000000001</c:v>
                </c:pt>
                <c:pt idx="1588">
                  <c:v>20.135100000000001</c:v>
                </c:pt>
                <c:pt idx="1589">
                  <c:v>20.13</c:v>
                </c:pt>
                <c:pt idx="1590">
                  <c:v>20.129899999999999</c:v>
                </c:pt>
                <c:pt idx="1591">
                  <c:v>20.2196</c:v>
                </c:pt>
                <c:pt idx="1592">
                  <c:v>20.297799999999999</c:v>
                </c:pt>
                <c:pt idx="1593">
                  <c:v>20.3018</c:v>
                </c:pt>
                <c:pt idx="1594">
                  <c:v>20.286999999999999</c:v>
                </c:pt>
                <c:pt idx="1595">
                  <c:v>20.142299999999999</c:v>
                </c:pt>
                <c:pt idx="1596">
                  <c:v>20.142299999999999</c:v>
                </c:pt>
                <c:pt idx="1597">
                  <c:v>20.142199999999999</c:v>
                </c:pt>
                <c:pt idx="1598">
                  <c:v>20.0581</c:v>
                </c:pt>
                <c:pt idx="1599">
                  <c:v>20.1813</c:v>
                </c:pt>
                <c:pt idx="1600">
                  <c:v>20.053000000000001</c:v>
                </c:pt>
                <c:pt idx="1601">
                  <c:v>20.210799999999999</c:v>
                </c:pt>
                <c:pt idx="1602">
                  <c:v>20.279</c:v>
                </c:pt>
                <c:pt idx="1603">
                  <c:v>20.279</c:v>
                </c:pt>
                <c:pt idx="1604">
                  <c:v>20.2791</c:v>
                </c:pt>
                <c:pt idx="1605">
                  <c:v>20.328099999999999</c:v>
                </c:pt>
                <c:pt idx="1606">
                  <c:v>20.378799999999998</c:v>
                </c:pt>
                <c:pt idx="1607">
                  <c:v>20.364599999999999</c:v>
                </c:pt>
                <c:pt idx="1608">
                  <c:v>20.332699999999999</c:v>
                </c:pt>
                <c:pt idx="1609">
                  <c:v>20.459299999999999</c:v>
                </c:pt>
                <c:pt idx="1610">
                  <c:v>20.459299999999999</c:v>
                </c:pt>
                <c:pt idx="1611">
                  <c:v>20.459299999999999</c:v>
                </c:pt>
                <c:pt idx="1612">
                  <c:v>20.616199999999999</c:v>
                </c:pt>
                <c:pt idx="1613">
                  <c:v>20.6206</c:v>
                </c:pt>
                <c:pt idx="1614">
                  <c:v>20.7409</c:v>
                </c:pt>
                <c:pt idx="1615">
                  <c:v>20.6493</c:v>
                </c:pt>
                <c:pt idx="1616">
                  <c:v>20.653500000000001</c:v>
                </c:pt>
                <c:pt idx="1617">
                  <c:v>20.653500000000001</c:v>
                </c:pt>
                <c:pt idx="1618">
                  <c:v>20.653500000000001</c:v>
                </c:pt>
                <c:pt idx="1619">
                  <c:v>20.653500000000001</c:v>
                </c:pt>
                <c:pt idx="1620">
                  <c:v>20.619299999999999</c:v>
                </c:pt>
                <c:pt idx="1621">
                  <c:v>20.561499999999999</c:v>
                </c:pt>
                <c:pt idx="1622">
                  <c:v>20.506699999999999</c:v>
                </c:pt>
                <c:pt idx="1623">
                  <c:v>20.461300000000001</c:v>
                </c:pt>
                <c:pt idx="1624">
                  <c:v>20.461300000000001</c:v>
                </c:pt>
                <c:pt idx="1625">
                  <c:v>20.461300000000001</c:v>
                </c:pt>
                <c:pt idx="1626">
                  <c:v>20.5002</c:v>
                </c:pt>
                <c:pt idx="1627">
                  <c:v>20.576799999999999</c:v>
                </c:pt>
                <c:pt idx="1628">
                  <c:v>20.584199999999999</c:v>
                </c:pt>
                <c:pt idx="1629">
                  <c:v>20.693200000000001</c:v>
                </c:pt>
                <c:pt idx="1630">
                  <c:v>20.698899999999998</c:v>
                </c:pt>
                <c:pt idx="1631">
                  <c:v>20.698899999999998</c:v>
                </c:pt>
                <c:pt idx="1632">
                  <c:v>20.698899999999998</c:v>
                </c:pt>
                <c:pt idx="1633">
                  <c:v>20.583600000000001</c:v>
                </c:pt>
                <c:pt idx="1634">
                  <c:v>20.6906</c:v>
                </c:pt>
                <c:pt idx="1635">
                  <c:v>20.7165</c:v>
                </c:pt>
                <c:pt idx="1636">
                  <c:v>20.878900000000002</c:v>
                </c:pt>
                <c:pt idx="1637">
                  <c:v>20.871200000000002</c:v>
                </c:pt>
                <c:pt idx="1638">
                  <c:v>20.871200000000002</c:v>
                </c:pt>
                <c:pt idx="1639">
                  <c:v>20.871200000000002</c:v>
                </c:pt>
                <c:pt idx="1640">
                  <c:v>20.797799999999999</c:v>
                </c:pt>
                <c:pt idx="1641">
                  <c:v>20.773900000000001</c:v>
                </c:pt>
                <c:pt idx="1642">
                  <c:v>20.7056</c:v>
                </c:pt>
                <c:pt idx="1643">
                  <c:v>20.762799999999999</c:v>
                </c:pt>
                <c:pt idx="1644">
                  <c:v>20.762699999999999</c:v>
                </c:pt>
                <c:pt idx="1645">
                  <c:v>20.762699999999999</c:v>
                </c:pt>
                <c:pt idx="1646">
                  <c:v>20.762699999999999</c:v>
                </c:pt>
                <c:pt idx="1647">
                  <c:v>20.8383</c:v>
                </c:pt>
                <c:pt idx="1648">
                  <c:v>20.83</c:v>
                </c:pt>
                <c:pt idx="1649">
                  <c:v>20.844799999999999</c:v>
                </c:pt>
                <c:pt idx="1650">
                  <c:v>20.674499999999998</c:v>
                </c:pt>
                <c:pt idx="1651">
                  <c:v>20.560300000000002</c:v>
                </c:pt>
                <c:pt idx="1652">
                  <c:v>20.560300000000002</c:v>
                </c:pt>
                <c:pt idx="1653">
                  <c:v>20.560300000000002</c:v>
                </c:pt>
                <c:pt idx="1654">
                  <c:v>20.552099999999999</c:v>
                </c:pt>
                <c:pt idx="1655">
                  <c:v>20.523</c:v>
                </c:pt>
                <c:pt idx="1656">
                  <c:v>19.848500000000001</c:v>
                </c:pt>
                <c:pt idx="1657">
                  <c:v>19.440200000000001</c:v>
                </c:pt>
                <c:pt idx="1658">
                  <c:v>19.7163</c:v>
                </c:pt>
                <c:pt idx="1659">
                  <c:v>19.7163</c:v>
                </c:pt>
                <c:pt idx="1660">
                  <c:v>19.7163</c:v>
                </c:pt>
                <c:pt idx="1661">
                  <c:v>19.599900000000002</c:v>
                </c:pt>
                <c:pt idx="1662">
                  <c:v>20.0212</c:v>
                </c:pt>
                <c:pt idx="1663">
                  <c:v>20.016200000000001</c:v>
                </c:pt>
                <c:pt idx="1664">
                  <c:v>19.728100000000001</c:v>
                </c:pt>
                <c:pt idx="1665">
                  <c:v>19.720800000000001</c:v>
                </c:pt>
                <c:pt idx="1666">
                  <c:v>19.720800000000001</c:v>
                </c:pt>
                <c:pt idx="1667">
                  <c:v>19.720800000000001</c:v>
                </c:pt>
                <c:pt idx="1668">
                  <c:v>19.635999999999999</c:v>
                </c:pt>
                <c:pt idx="1669">
                  <c:v>19.527799999999999</c:v>
                </c:pt>
                <c:pt idx="1670">
                  <c:v>18.925000000000001</c:v>
                </c:pt>
                <c:pt idx="1671">
                  <c:v>19.2775</c:v>
                </c:pt>
                <c:pt idx="1672">
                  <c:v>18.9435</c:v>
                </c:pt>
                <c:pt idx="1673">
                  <c:v>18.9435</c:v>
                </c:pt>
                <c:pt idx="1674">
                  <c:v>18.9435</c:v>
                </c:pt>
                <c:pt idx="1675">
                  <c:v>18.819199999999999</c:v>
                </c:pt>
                <c:pt idx="1676">
                  <c:v>19.114100000000001</c:v>
                </c:pt>
                <c:pt idx="1677">
                  <c:v>19.3216</c:v>
                </c:pt>
                <c:pt idx="1678">
                  <c:v>19.525500000000001</c:v>
                </c:pt>
                <c:pt idx="1679">
                  <c:v>19.402200000000001</c:v>
                </c:pt>
                <c:pt idx="1680">
                  <c:v>19.402200000000001</c:v>
                </c:pt>
                <c:pt idx="1681">
                  <c:v>19.402200000000001</c:v>
                </c:pt>
                <c:pt idx="1682">
                  <c:v>19.510899999999999</c:v>
                </c:pt>
                <c:pt idx="1683">
                  <c:v>19.632999999999999</c:v>
                </c:pt>
                <c:pt idx="1684">
                  <c:v>18.807700000000001</c:v>
                </c:pt>
                <c:pt idx="1685">
                  <c:v>18.777000000000001</c:v>
                </c:pt>
                <c:pt idx="1686">
                  <c:v>18.606300000000001</c:v>
                </c:pt>
                <c:pt idx="1687">
                  <c:v>18.606300000000001</c:v>
                </c:pt>
                <c:pt idx="1688">
                  <c:v>18.606300000000001</c:v>
                </c:pt>
                <c:pt idx="1689">
                  <c:v>18.239699999999999</c:v>
                </c:pt>
                <c:pt idx="1690">
                  <c:v>18.2087</c:v>
                </c:pt>
                <c:pt idx="1691">
                  <c:v>18.071400000000001</c:v>
                </c:pt>
                <c:pt idx="1692">
                  <c:v>18.263500000000001</c:v>
                </c:pt>
                <c:pt idx="1693">
                  <c:v>18.304099999999998</c:v>
                </c:pt>
                <c:pt idx="1694">
                  <c:v>18.304099999999998</c:v>
                </c:pt>
                <c:pt idx="1695">
                  <c:v>18.304099999999998</c:v>
                </c:pt>
                <c:pt idx="1696">
                  <c:v>18.0015</c:v>
                </c:pt>
                <c:pt idx="1697">
                  <c:v>17.677800000000001</c:v>
                </c:pt>
                <c:pt idx="1698">
                  <c:v>17.733000000000001</c:v>
                </c:pt>
                <c:pt idx="1699">
                  <c:v>17.733000000000001</c:v>
                </c:pt>
                <c:pt idx="1700">
                  <c:v>17.616700000000002</c:v>
                </c:pt>
                <c:pt idx="1701">
                  <c:v>17.616700000000002</c:v>
                </c:pt>
                <c:pt idx="1702">
                  <c:v>17.616700000000002</c:v>
                </c:pt>
                <c:pt idx="1703">
                  <c:v>17.890899999999998</c:v>
                </c:pt>
                <c:pt idx="1704">
                  <c:v>17.954599999999999</c:v>
                </c:pt>
                <c:pt idx="1705">
                  <c:v>18.367999999999999</c:v>
                </c:pt>
                <c:pt idx="1706">
                  <c:v>18.325399999999998</c:v>
                </c:pt>
                <c:pt idx="1707">
                  <c:v>18.4755</c:v>
                </c:pt>
                <c:pt idx="1708">
                  <c:v>18.4755</c:v>
                </c:pt>
                <c:pt idx="1709">
                  <c:v>18.4755</c:v>
                </c:pt>
                <c:pt idx="1710">
                  <c:v>18.677399999999999</c:v>
                </c:pt>
                <c:pt idx="1711">
                  <c:v>18.077999999999999</c:v>
                </c:pt>
                <c:pt idx="1712">
                  <c:v>18.080500000000001</c:v>
                </c:pt>
                <c:pt idx="1713">
                  <c:v>18.020700000000001</c:v>
                </c:pt>
                <c:pt idx="1714">
                  <c:v>17.6021</c:v>
                </c:pt>
                <c:pt idx="1715">
                  <c:v>17.6021</c:v>
                </c:pt>
                <c:pt idx="1716">
                  <c:v>17.6021</c:v>
                </c:pt>
                <c:pt idx="1717">
                  <c:v>17.633099999999999</c:v>
                </c:pt>
                <c:pt idx="1718">
                  <c:v>17.626799999999999</c:v>
                </c:pt>
                <c:pt idx="1719">
                  <c:v>17.703099999999999</c:v>
                </c:pt>
                <c:pt idx="1720">
                  <c:v>17.6995</c:v>
                </c:pt>
                <c:pt idx="1721">
                  <c:v>17.361699999999999</c:v>
                </c:pt>
                <c:pt idx="1722">
                  <c:v>17.361699999999999</c:v>
                </c:pt>
                <c:pt idx="1723">
                  <c:v>17.361699999999999</c:v>
                </c:pt>
                <c:pt idx="1724">
                  <c:v>17.000499999999999</c:v>
                </c:pt>
                <c:pt idx="1725">
                  <c:v>17.000900000000001</c:v>
                </c:pt>
                <c:pt idx="1726">
                  <c:v>16.7392</c:v>
                </c:pt>
                <c:pt idx="1727">
                  <c:v>16.475200000000001</c:v>
                </c:pt>
                <c:pt idx="1728">
                  <c:v>16.135999999999999</c:v>
                </c:pt>
                <c:pt idx="1729">
                  <c:v>16.135999999999999</c:v>
                </c:pt>
                <c:pt idx="1730">
                  <c:v>16.135999999999999</c:v>
                </c:pt>
                <c:pt idx="1731">
                  <c:v>15.698499999999999</c:v>
                </c:pt>
                <c:pt idx="1732">
                  <c:v>15.698499999999999</c:v>
                </c:pt>
                <c:pt idx="1733">
                  <c:v>16.477</c:v>
                </c:pt>
                <c:pt idx="1734">
                  <c:v>16.618099999999998</c:v>
                </c:pt>
                <c:pt idx="1735">
                  <c:v>16.5975</c:v>
                </c:pt>
                <c:pt idx="1736">
                  <c:v>16.5975</c:v>
                </c:pt>
                <c:pt idx="1737">
                  <c:v>16.5975</c:v>
                </c:pt>
                <c:pt idx="1738">
                  <c:v>16.738399999999999</c:v>
                </c:pt>
                <c:pt idx="1739">
                  <c:v>16.738399999999999</c:v>
                </c:pt>
                <c:pt idx="1740">
                  <c:v>16.759699999999999</c:v>
                </c:pt>
                <c:pt idx="1741">
                  <c:v>16.344799999999999</c:v>
                </c:pt>
                <c:pt idx="1742">
                  <c:v>16.905999999999999</c:v>
                </c:pt>
                <c:pt idx="1743">
                  <c:v>16.905999999999999</c:v>
                </c:pt>
                <c:pt idx="1744">
                  <c:v>16.905999999999999</c:v>
                </c:pt>
                <c:pt idx="1745">
                  <c:v>17.0244</c:v>
                </c:pt>
                <c:pt idx="1746">
                  <c:v>17.189499999999999</c:v>
                </c:pt>
                <c:pt idx="1747">
                  <c:v>17.259899999999998</c:v>
                </c:pt>
                <c:pt idx="1748">
                  <c:v>17.337900000000001</c:v>
                </c:pt>
                <c:pt idx="1749">
                  <c:v>17.3354</c:v>
                </c:pt>
                <c:pt idx="1750">
                  <c:v>17.3354</c:v>
                </c:pt>
                <c:pt idx="1751">
                  <c:v>17.3354</c:v>
                </c:pt>
                <c:pt idx="1752">
                  <c:v>17.244199999999999</c:v>
                </c:pt>
                <c:pt idx="1753">
                  <c:v>17.429099999999998</c:v>
                </c:pt>
                <c:pt idx="1754">
                  <c:v>17.4679</c:v>
                </c:pt>
                <c:pt idx="1755">
                  <c:v>17.6005</c:v>
                </c:pt>
                <c:pt idx="1756">
                  <c:v>17.8324</c:v>
                </c:pt>
                <c:pt idx="1757">
                  <c:v>17.8324</c:v>
                </c:pt>
                <c:pt idx="1758">
                  <c:v>17.8324</c:v>
                </c:pt>
                <c:pt idx="1759">
                  <c:v>17.8324</c:v>
                </c:pt>
                <c:pt idx="1760">
                  <c:v>17.579899999999999</c:v>
                </c:pt>
                <c:pt idx="1761">
                  <c:v>17.618500000000001</c:v>
                </c:pt>
                <c:pt idx="1762">
                  <c:v>17.642700000000001</c:v>
                </c:pt>
                <c:pt idx="1763">
                  <c:v>17.7925</c:v>
                </c:pt>
                <c:pt idx="1764">
                  <c:v>17.7925</c:v>
                </c:pt>
                <c:pt idx="1765">
                  <c:v>17.7925</c:v>
                </c:pt>
                <c:pt idx="1766">
                  <c:v>17.652899999999999</c:v>
                </c:pt>
                <c:pt idx="1767">
                  <c:v>17.627199999999998</c:v>
                </c:pt>
                <c:pt idx="1768">
                  <c:v>17.901299999999999</c:v>
                </c:pt>
                <c:pt idx="1769">
                  <c:v>18.055199999999999</c:v>
                </c:pt>
                <c:pt idx="1770">
                  <c:v>18.071400000000001</c:v>
                </c:pt>
                <c:pt idx="1771">
                  <c:v>18.071400000000001</c:v>
                </c:pt>
                <c:pt idx="1772">
                  <c:v>18.071400000000001</c:v>
                </c:pt>
                <c:pt idx="1773">
                  <c:v>18.1938</c:v>
                </c:pt>
                <c:pt idx="1774">
                  <c:v>18.279499999999999</c:v>
                </c:pt>
                <c:pt idx="1775">
                  <c:v>18.238800000000001</c:v>
                </c:pt>
                <c:pt idx="1776">
                  <c:v>18.068200000000001</c:v>
                </c:pt>
                <c:pt idx="1777">
                  <c:v>18.080400000000001</c:v>
                </c:pt>
                <c:pt idx="1778">
                  <c:v>18.080400000000001</c:v>
                </c:pt>
                <c:pt idx="1779">
                  <c:v>18.080400000000001</c:v>
                </c:pt>
                <c:pt idx="1780">
                  <c:v>18.0932</c:v>
                </c:pt>
                <c:pt idx="1781">
                  <c:v>18.3264</c:v>
                </c:pt>
                <c:pt idx="1782">
                  <c:v>18.381799999999998</c:v>
                </c:pt>
                <c:pt idx="1783">
                  <c:v>18.333100000000002</c:v>
                </c:pt>
                <c:pt idx="1784">
                  <c:v>18.532499999999999</c:v>
                </c:pt>
                <c:pt idx="1785">
                  <c:v>18.532499999999999</c:v>
                </c:pt>
                <c:pt idx="1786">
                  <c:v>18.532499999999999</c:v>
                </c:pt>
                <c:pt idx="1787">
                  <c:v>18.532499999999999</c:v>
                </c:pt>
                <c:pt idx="1788">
                  <c:v>18.560300000000002</c:v>
                </c:pt>
                <c:pt idx="1789">
                  <c:v>18.057300000000001</c:v>
                </c:pt>
                <c:pt idx="1790">
                  <c:v>18.0091</c:v>
                </c:pt>
                <c:pt idx="1791">
                  <c:v>18.111000000000001</c:v>
                </c:pt>
                <c:pt idx="1792">
                  <c:v>18.0471</c:v>
                </c:pt>
                <c:pt idx="1793">
                  <c:v>18.0471</c:v>
                </c:pt>
                <c:pt idx="1794">
                  <c:v>18.073399999999999</c:v>
                </c:pt>
                <c:pt idx="1795">
                  <c:v>18.055599999999998</c:v>
                </c:pt>
                <c:pt idx="1796">
                  <c:v>18.049399999999999</c:v>
                </c:pt>
                <c:pt idx="1797">
                  <c:v>18.007200000000001</c:v>
                </c:pt>
                <c:pt idx="1798">
                  <c:v>18.1371</c:v>
                </c:pt>
                <c:pt idx="1799">
                  <c:v>18.1371</c:v>
                </c:pt>
                <c:pt idx="1800">
                  <c:v>18.1371</c:v>
                </c:pt>
                <c:pt idx="1801">
                  <c:v>18.0855</c:v>
                </c:pt>
                <c:pt idx="1802">
                  <c:v>18.064599999999999</c:v>
                </c:pt>
                <c:pt idx="1803">
                  <c:v>17.9468</c:v>
                </c:pt>
                <c:pt idx="1804">
                  <c:v>17.803699999999999</c:v>
                </c:pt>
                <c:pt idx="1805">
                  <c:v>17.765699999999999</c:v>
                </c:pt>
                <c:pt idx="1806">
                  <c:v>17.765699999999999</c:v>
                </c:pt>
                <c:pt idx="1807">
                  <c:v>17.765699999999999</c:v>
                </c:pt>
                <c:pt idx="1808">
                  <c:v>18.026299999999999</c:v>
                </c:pt>
                <c:pt idx="1809">
                  <c:v>18.079499999999999</c:v>
                </c:pt>
                <c:pt idx="1810">
                  <c:v>18.205100000000002</c:v>
                </c:pt>
                <c:pt idx="1811">
                  <c:v>18.207599999999999</c:v>
                </c:pt>
                <c:pt idx="1812">
                  <c:v>18.298400000000001</c:v>
                </c:pt>
                <c:pt idx="1813">
                  <c:v>18.298400000000001</c:v>
                </c:pt>
                <c:pt idx="1814">
                  <c:v>18.298400000000001</c:v>
                </c:pt>
                <c:pt idx="1815">
                  <c:v>18.394400000000001</c:v>
                </c:pt>
                <c:pt idx="1816">
                  <c:v>18.3919</c:v>
                </c:pt>
                <c:pt idx="1817">
                  <c:v>18.337800000000001</c:v>
                </c:pt>
                <c:pt idx="1818">
                  <c:v>18.536799999999999</c:v>
                </c:pt>
                <c:pt idx="1819">
                  <c:v>18.186900000000001</c:v>
                </c:pt>
                <c:pt idx="1820">
                  <c:v>18.186900000000001</c:v>
                </c:pt>
                <c:pt idx="1821">
                  <c:v>18.186900000000001</c:v>
                </c:pt>
                <c:pt idx="1822">
                  <c:v>18.171600000000002</c:v>
                </c:pt>
                <c:pt idx="1823">
                  <c:v>18.302199999999999</c:v>
                </c:pt>
                <c:pt idx="1824">
                  <c:v>18.216699999999999</c:v>
                </c:pt>
                <c:pt idx="1825">
                  <c:v>18.282</c:v>
                </c:pt>
                <c:pt idx="1826">
                  <c:v>18.405200000000001</c:v>
                </c:pt>
                <c:pt idx="1827">
                  <c:v>18.405200000000001</c:v>
                </c:pt>
                <c:pt idx="1828">
                  <c:v>18.405200000000001</c:v>
                </c:pt>
                <c:pt idx="1829">
                  <c:v>18.618099999999998</c:v>
                </c:pt>
                <c:pt idx="1830">
                  <c:v>18.617000000000001</c:v>
                </c:pt>
                <c:pt idx="1831">
                  <c:v>18.657</c:v>
                </c:pt>
                <c:pt idx="1832">
                  <c:v>18.695900000000002</c:v>
                </c:pt>
                <c:pt idx="1833">
                  <c:v>18.782599999999999</c:v>
                </c:pt>
                <c:pt idx="1834">
                  <c:v>18.782599999999999</c:v>
                </c:pt>
                <c:pt idx="1835">
                  <c:v>18.782599999999999</c:v>
                </c:pt>
                <c:pt idx="1836">
                  <c:v>18.802299999999999</c:v>
                </c:pt>
                <c:pt idx="1837">
                  <c:v>18.688199999999998</c:v>
                </c:pt>
                <c:pt idx="1838">
                  <c:v>18.7532</c:v>
                </c:pt>
                <c:pt idx="1839">
                  <c:v>18.753900000000002</c:v>
                </c:pt>
                <c:pt idx="1840">
                  <c:v>18.8779</c:v>
                </c:pt>
                <c:pt idx="1841">
                  <c:v>18.8779</c:v>
                </c:pt>
                <c:pt idx="1842">
                  <c:v>18.8779</c:v>
                </c:pt>
                <c:pt idx="1843">
                  <c:v>18.866</c:v>
                </c:pt>
                <c:pt idx="1844">
                  <c:v>18.875599999999999</c:v>
                </c:pt>
                <c:pt idx="1845">
                  <c:v>18.832699999999999</c:v>
                </c:pt>
                <c:pt idx="1846">
                  <c:v>18.862400000000001</c:v>
                </c:pt>
                <c:pt idx="1847">
                  <c:v>18.862400000000001</c:v>
                </c:pt>
                <c:pt idx="1848">
                  <c:v>18.862400000000001</c:v>
                </c:pt>
                <c:pt idx="1849">
                  <c:v>18.862400000000001</c:v>
                </c:pt>
                <c:pt idx="1850">
                  <c:v>18.881499999999999</c:v>
                </c:pt>
                <c:pt idx="1851">
                  <c:v>19.048400000000001</c:v>
                </c:pt>
                <c:pt idx="1852">
                  <c:v>19.006699999999999</c:v>
                </c:pt>
                <c:pt idx="1853">
                  <c:v>18.999700000000001</c:v>
                </c:pt>
                <c:pt idx="1854">
                  <c:v>19.088699999999999</c:v>
                </c:pt>
                <c:pt idx="1855">
                  <c:v>19.088699999999999</c:v>
                </c:pt>
                <c:pt idx="1856">
                  <c:v>19.088699999999999</c:v>
                </c:pt>
                <c:pt idx="1857">
                  <c:v>19.109200000000001</c:v>
                </c:pt>
                <c:pt idx="1858">
                  <c:v>19.127300000000002</c:v>
                </c:pt>
                <c:pt idx="1859">
                  <c:v>18.983499999999999</c:v>
                </c:pt>
                <c:pt idx="1860">
                  <c:v>18.943200000000001</c:v>
                </c:pt>
                <c:pt idx="1861">
                  <c:v>19.125699999999998</c:v>
                </c:pt>
                <c:pt idx="1862">
                  <c:v>19.125699999999998</c:v>
                </c:pt>
                <c:pt idx="1863">
                  <c:v>19.125699999999998</c:v>
                </c:pt>
                <c:pt idx="1864">
                  <c:v>19.040199999999999</c:v>
                </c:pt>
                <c:pt idx="1865">
                  <c:v>18.7258</c:v>
                </c:pt>
                <c:pt idx="1866">
                  <c:v>18.6357</c:v>
                </c:pt>
                <c:pt idx="1867">
                  <c:v>18.593900000000001</c:v>
                </c:pt>
                <c:pt idx="1868">
                  <c:v>18.6629</c:v>
                </c:pt>
                <c:pt idx="1869">
                  <c:v>18.662800000000001</c:v>
                </c:pt>
                <c:pt idx="1870">
                  <c:v>18.662800000000001</c:v>
                </c:pt>
                <c:pt idx="1871">
                  <c:v>18.212399999999999</c:v>
                </c:pt>
                <c:pt idx="1872">
                  <c:v>18.364699999999999</c:v>
                </c:pt>
                <c:pt idx="1873">
                  <c:v>18.475899999999999</c:v>
                </c:pt>
                <c:pt idx="1874">
                  <c:v>18.639500000000002</c:v>
                </c:pt>
                <c:pt idx="1875">
                  <c:v>18.531099999999999</c:v>
                </c:pt>
                <c:pt idx="1876">
                  <c:v>18.531099999999999</c:v>
                </c:pt>
                <c:pt idx="1877">
                  <c:v>18.531099999999999</c:v>
                </c:pt>
                <c:pt idx="1878">
                  <c:v>18.406099999999999</c:v>
                </c:pt>
                <c:pt idx="1879">
                  <c:v>18.561199999999999</c:v>
                </c:pt>
                <c:pt idx="1880">
                  <c:v>18.510400000000001</c:v>
                </c:pt>
                <c:pt idx="1881">
                  <c:v>18.316700000000001</c:v>
                </c:pt>
                <c:pt idx="1882">
                  <c:v>18.341200000000001</c:v>
                </c:pt>
                <c:pt idx="1883">
                  <c:v>18.341200000000001</c:v>
                </c:pt>
                <c:pt idx="1884">
                  <c:v>18.341200000000001</c:v>
                </c:pt>
                <c:pt idx="1885">
                  <c:v>18.341100000000001</c:v>
                </c:pt>
                <c:pt idx="1886">
                  <c:v>18.1875</c:v>
                </c:pt>
                <c:pt idx="1887">
                  <c:v>18.061900000000001</c:v>
                </c:pt>
                <c:pt idx="1888">
                  <c:v>18.099900000000002</c:v>
                </c:pt>
                <c:pt idx="1889">
                  <c:v>17.8644</c:v>
                </c:pt>
                <c:pt idx="1890">
                  <c:v>17.8644</c:v>
                </c:pt>
                <c:pt idx="1891">
                  <c:v>17.8644</c:v>
                </c:pt>
                <c:pt idx="1892">
                  <c:v>17.815000000000001</c:v>
                </c:pt>
                <c:pt idx="1893">
                  <c:v>18.2013</c:v>
                </c:pt>
                <c:pt idx="1894">
                  <c:v>18.349499999999999</c:v>
                </c:pt>
                <c:pt idx="1895">
                  <c:v>18.4648</c:v>
                </c:pt>
                <c:pt idx="1896">
                  <c:v>18.658300000000001</c:v>
                </c:pt>
                <c:pt idx="1897">
                  <c:v>18.658300000000001</c:v>
                </c:pt>
                <c:pt idx="1898">
                  <c:v>18.6584</c:v>
                </c:pt>
                <c:pt idx="1899">
                  <c:v>18.7454</c:v>
                </c:pt>
                <c:pt idx="1900">
                  <c:v>18.738499999999998</c:v>
                </c:pt>
                <c:pt idx="1901">
                  <c:v>18.700299999999999</c:v>
                </c:pt>
                <c:pt idx="1902">
                  <c:v>18.801400000000001</c:v>
                </c:pt>
                <c:pt idx="1903">
                  <c:v>18.771100000000001</c:v>
                </c:pt>
                <c:pt idx="1904">
                  <c:v>18.771100000000001</c:v>
                </c:pt>
                <c:pt idx="1905">
                  <c:v>18.771100000000001</c:v>
                </c:pt>
                <c:pt idx="1906">
                  <c:v>18.788599999999999</c:v>
                </c:pt>
                <c:pt idx="1907">
                  <c:v>18.971399999999999</c:v>
                </c:pt>
                <c:pt idx="1908">
                  <c:v>19.027999999999999</c:v>
                </c:pt>
                <c:pt idx="1909">
                  <c:v>19.208300000000001</c:v>
                </c:pt>
                <c:pt idx="1910">
                  <c:v>19.183599999999998</c:v>
                </c:pt>
                <c:pt idx="1911">
                  <c:v>19.183599999999998</c:v>
                </c:pt>
                <c:pt idx="1912">
                  <c:v>19.183599999999998</c:v>
                </c:pt>
                <c:pt idx="1913">
                  <c:v>19.150400000000001</c:v>
                </c:pt>
                <c:pt idx="1914">
                  <c:v>18.968499999999999</c:v>
                </c:pt>
                <c:pt idx="1915">
                  <c:v>18.9451</c:v>
                </c:pt>
                <c:pt idx="1916">
                  <c:v>19.017499999999998</c:v>
                </c:pt>
                <c:pt idx="1917">
                  <c:v>19.126200000000001</c:v>
                </c:pt>
                <c:pt idx="1918">
                  <c:v>19.126200000000001</c:v>
                </c:pt>
                <c:pt idx="1919">
                  <c:v>19.126200000000001</c:v>
                </c:pt>
                <c:pt idx="1920">
                  <c:v>19.273</c:v>
                </c:pt>
                <c:pt idx="1921">
                  <c:v>19.3294</c:v>
                </c:pt>
                <c:pt idx="1922">
                  <c:v>19.4758</c:v>
                </c:pt>
                <c:pt idx="1923">
                  <c:v>19.4758</c:v>
                </c:pt>
                <c:pt idx="1924">
                  <c:v>19.4407</c:v>
                </c:pt>
                <c:pt idx="1925">
                  <c:v>19.4407</c:v>
                </c:pt>
                <c:pt idx="1926">
                  <c:v>19.4407</c:v>
                </c:pt>
                <c:pt idx="1927">
                  <c:v>19.346699999999998</c:v>
                </c:pt>
                <c:pt idx="1928">
                  <c:v>19.3706</c:v>
                </c:pt>
                <c:pt idx="1929">
                  <c:v>19.457799999999999</c:v>
                </c:pt>
                <c:pt idx="1930">
                  <c:v>19.502300000000002</c:v>
                </c:pt>
                <c:pt idx="1931">
                  <c:v>19.592400000000001</c:v>
                </c:pt>
                <c:pt idx="1932">
                  <c:v>19.592400000000001</c:v>
                </c:pt>
                <c:pt idx="1933">
                  <c:v>19.592400000000001</c:v>
                </c:pt>
                <c:pt idx="1934">
                  <c:v>19.595800000000001</c:v>
                </c:pt>
                <c:pt idx="1935">
                  <c:v>19.5291</c:v>
                </c:pt>
                <c:pt idx="1936">
                  <c:v>19.401599999999998</c:v>
                </c:pt>
                <c:pt idx="1937">
                  <c:v>19.4711</c:v>
                </c:pt>
                <c:pt idx="1938">
                  <c:v>19.3508</c:v>
                </c:pt>
                <c:pt idx="1939">
                  <c:v>19.3508</c:v>
                </c:pt>
                <c:pt idx="1940">
                  <c:v>19.3508</c:v>
                </c:pt>
                <c:pt idx="1941">
                  <c:v>19.4055</c:v>
                </c:pt>
                <c:pt idx="1942">
                  <c:v>19.538399999999999</c:v>
                </c:pt>
                <c:pt idx="1943">
                  <c:v>19.63</c:v>
                </c:pt>
                <c:pt idx="1944">
                  <c:v>19.526700000000002</c:v>
                </c:pt>
                <c:pt idx="1945">
                  <c:v>19.670999999999999</c:v>
                </c:pt>
                <c:pt idx="1946">
                  <c:v>19.670999999999999</c:v>
                </c:pt>
                <c:pt idx="1947">
                  <c:v>19.670999999999999</c:v>
                </c:pt>
                <c:pt idx="1948">
                  <c:v>19.639199999999999</c:v>
                </c:pt>
                <c:pt idx="1949">
                  <c:v>19.588799999999999</c:v>
                </c:pt>
                <c:pt idx="1950">
                  <c:v>19.375499999999999</c:v>
                </c:pt>
                <c:pt idx="1951">
                  <c:v>19.2012</c:v>
                </c:pt>
                <c:pt idx="1952">
                  <c:v>19.061299999999999</c:v>
                </c:pt>
                <c:pt idx="1953">
                  <c:v>19.061299999999999</c:v>
                </c:pt>
                <c:pt idx="1954">
                  <c:v>19.061299999999999</c:v>
                </c:pt>
                <c:pt idx="1955">
                  <c:v>18.493600000000001</c:v>
                </c:pt>
                <c:pt idx="1956">
                  <c:v>18.525200000000002</c:v>
                </c:pt>
                <c:pt idx="1957">
                  <c:v>18.549900000000001</c:v>
                </c:pt>
                <c:pt idx="1958">
                  <c:v>18.908999999999999</c:v>
                </c:pt>
                <c:pt idx="1959">
                  <c:v>18.791699999999999</c:v>
                </c:pt>
                <c:pt idx="1960">
                  <c:v>18.791699999999999</c:v>
                </c:pt>
                <c:pt idx="1961">
                  <c:v>18.792200000000001</c:v>
                </c:pt>
                <c:pt idx="1962">
                  <c:v>18.566700000000001</c:v>
                </c:pt>
                <c:pt idx="1963">
                  <c:v>18.844200000000001</c:v>
                </c:pt>
                <c:pt idx="1964">
                  <c:v>18.315100000000001</c:v>
                </c:pt>
                <c:pt idx="1965">
                  <c:v>18.3627</c:v>
                </c:pt>
                <c:pt idx="1966">
                  <c:v>18.628299999999999</c:v>
                </c:pt>
                <c:pt idx="1967">
                  <c:v>18.628299999999999</c:v>
                </c:pt>
                <c:pt idx="1968">
                  <c:v>18.628399999999999</c:v>
                </c:pt>
                <c:pt idx="1969">
                  <c:v>18.8536</c:v>
                </c:pt>
                <c:pt idx="1970">
                  <c:v>18.7044</c:v>
                </c:pt>
                <c:pt idx="1971">
                  <c:v>18.855399999999999</c:v>
                </c:pt>
                <c:pt idx="1972">
                  <c:v>18.853300000000001</c:v>
                </c:pt>
                <c:pt idx="1973">
                  <c:v>18.362300000000001</c:v>
                </c:pt>
                <c:pt idx="1974">
                  <c:v>18.362300000000001</c:v>
                </c:pt>
                <c:pt idx="1975">
                  <c:v>18.362300000000001</c:v>
                </c:pt>
                <c:pt idx="1976">
                  <c:v>18.564</c:v>
                </c:pt>
                <c:pt idx="1977">
                  <c:v>18.507300000000001</c:v>
                </c:pt>
                <c:pt idx="1978">
                  <c:v>18.6295</c:v>
                </c:pt>
                <c:pt idx="1979">
                  <c:v>18.877700000000001</c:v>
                </c:pt>
                <c:pt idx="1980">
                  <c:v>18.894100000000002</c:v>
                </c:pt>
                <c:pt idx="1981">
                  <c:v>18.894100000000002</c:v>
                </c:pt>
                <c:pt idx="1982">
                  <c:v>18.894100000000002</c:v>
                </c:pt>
                <c:pt idx="1983">
                  <c:v>18.894100000000002</c:v>
                </c:pt>
                <c:pt idx="1984">
                  <c:v>18.7652</c:v>
                </c:pt>
                <c:pt idx="1985">
                  <c:v>18.968599999999999</c:v>
                </c:pt>
                <c:pt idx="1986">
                  <c:v>19.215900000000001</c:v>
                </c:pt>
                <c:pt idx="1987">
                  <c:v>19.2333</c:v>
                </c:pt>
                <c:pt idx="1988">
                  <c:v>19.2333</c:v>
                </c:pt>
                <c:pt idx="1989">
                  <c:v>19.2333</c:v>
                </c:pt>
                <c:pt idx="1990">
                  <c:v>19.2316</c:v>
                </c:pt>
                <c:pt idx="1991">
                  <c:v>19.2378</c:v>
                </c:pt>
                <c:pt idx="1992">
                  <c:v>19.376899999999999</c:v>
                </c:pt>
                <c:pt idx="1993">
                  <c:v>19.454899999999999</c:v>
                </c:pt>
                <c:pt idx="1994">
                  <c:v>19.440799999999999</c:v>
                </c:pt>
                <c:pt idx="1995">
                  <c:v>19.440799999999999</c:v>
                </c:pt>
                <c:pt idx="1996">
                  <c:v>19.440799999999999</c:v>
                </c:pt>
                <c:pt idx="1997">
                  <c:v>19.379899999999999</c:v>
                </c:pt>
                <c:pt idx="1998">
                  <c:v>19.43</c:v>
                </c:pt>
                <c:pt idx="1999">
                  <c:v>19.436599999999999</c:v>
                </c:pt>
                <c:pt idx="2000">
                  <c:v>19.437000000000001</c:v>
                </c:pt>
                <c:pt idx="2001">
                  <c:v>19.341899999999999</c:v>
                </c:pt>
                <c:pt idx="2002">
                  <c:v>19.341899999999999</c:v>
                </c:pt>
                <c:pt idx="2003">
                  <c:v>19.341899999999999</c:v>
                </c:pt>
                <c:pt idx="2004">
                  <c:v>19.34</c:v>
                </c:pt>
                <c:pt idx="2005">
                  <c:v>19.176300000000001</c:v>
                </c:pt>
                <c:pt idx="2006">
                  <c:v>19.2944</c:v>
                </c:pt>
                <c:pt idx="2007">
                  <c:v>19.248000000000001</c:v>
                </c:pt>
                <c:pt idx="2008">
                  <c:v>19.145700000000001</c:v>
                </c:pt>
                <c:pt idx="2009">
                  <c:v>19.145700000000001</c:v>
                </c:pt>
                <c:pt idx="2010">
                  <c:v>19.145700000000001</c:v>
                </c:pt>
                <c:pt idx="2011">
                  <c:v>19.2423</c:v>
                </c:pt>
                <c:pt idx="2012">
                  <c:v>19.006399999999999</c:v>
                </c:pt>
                <c:pt idx="2013">
                  <c:v>18.6662</c:v>
                </c:pt>
                <c:pt idx="2014">
                  <c:v>18.815000000000001</c:v>
                </c:pt>
                <c:pt idx="2015">
                  <c:v>19.0824</c:v>
                </c:pt>
                <c:pt idx="2016">
                  <c:v>19.0824</c:v>
                </c:pt>
                <c:pt idx="2017">
                  <c:v>19.0824</c:v>
                </c:pt>
                <c:pt idx="2018">
                  <c:v>18.997</c:v>
                </c:pt>
                <c:pt idx="2019">
                  <c:v>18.705100000000002</c:v>
                </c:pt>
                <c:pt idx="2020">
                  <c:v>18.875399999999999</c:v>
                </c:pt>
                <c:pt idx="2021">
                  <c:v>18.996400000000001</c:v>
                </c:pt>
                <c:pt idx="2022">
                  <c:v>19.2043</c:v>
                </c:pt>
                <c:pt idx="2023">
                  <c:v>19.2043</c:v>
                </c:pt>
                <c:pt idx="2024">
                  <c:v>19.2043</c:v>
                </c:pt>
                <c:pt idx="2025">
                  <c:v>19.177600000000002</c:v>
                </c:pt>
                <c:pt idx="2026">
                  <c:v>19.368500000000001</c:v>
                </c:pt>
                <c:pt idx="2027">
                  <c:v>19.329799999999999</c:v>
                </c:pt>
                <c:pt idx="2028">
                  <c:v>19.383199999999999</c:v>
                </c:pt>
                <c:pt idx="2029">
                  <c:v>19.307200000000002</c:v>
                </c:pt>
                <c:pt idx="2030">
                  <c:v>19.307200000000002</c:v>
                </c:pt>
                <c:pt idx="2031">
                  <c:v>19.307200000000002</c:v>
                </c:pt>
                <c:pt idx="2032">
                  <c:v>19.439900000000002</c:v>
                </c:pt>
                <c:pt idx="2033">
                  <c:v>19.3705</c:v>
                </c:pt>
                <c:pt idx="2034">
                  <c:v>19.425699999999999</c:v>
                </c:pt>
                <c:pt idx="2035">
                  <c:v>19.463000000000001</c:v>
                </c:pt>
                <c:pt idx="2036">
                  <c:v>19.542300000000001</c:v>
                </c:pt>
                <c:pt idx="2037">
                  <c:v>19.542300000000001</c:v>
                </c:pt>
                <c:pt idx="2038">
                  <c:v>19.542300000000001</c:v>
                </c:pt>
                <c:pt idx="2039">
                  <c:v>19.651399999999999</c:v>
                </c:pt>
                <c:pt idx="2040">
                  <c:v>19.635000000000002</c:v>
                </c:pt>
                <c:pt idx="2041">
                  <c:v>19.698899999999998</c:v>
                </c:pt>
                <c:pt idx="2042">
                  <c:v>19.639299999999999</c:v>
                </c:pt>
                <c:pt idx="2043">
                  <c:v>19.829000000000001</c:v>
                </c:pt>
                <c:pt idx="2044">
                  <c:v>19.829000000000001</c:v>
                </c:pt>
                <c:pt idx="2045">
                  <c:v>19.828900000000001</c:v>
                </c:pt>
                <c:pt idx="2046">
                  <c:v>19.9024</c:v>
                </c:pt>
                <c:pt idx="2047">
                  <c:v>19.878799999999998</c:v>
                </c:pt>
                <c:pt idx="2048">
                  <c:v>19.892700000000001</c:v>
                </c:pt>
                <c:pt idx="2049">
                  <c:v>19.946999999999999</c:v>
                </c:pt>
                <c:pt idx="2050">
                  <c:v>19.998100000000001</c:v>
                </c:pt>
                <c:pt idx="2051">
                  <c:v>19.998100000000001</c:v>
                </c:pt>
                <c:pt idx="2052">
                  <c:v>19.998100000000001</c:v>
                </c:pt>
                <c:pt idx="2053">
                  <c:v>19.9588</c:v>
                </c:pt>
                <c:pt idx="2054">
                  <c:v>19.990100000000002</c:v>
                </c:pt>
                <c:pt idx="2055">
                  <c:v>20.004300000000001</c:v>
                </c:pt>
                <c:pt idx="2056">
                  <c:v>20.021000000000001</c:v>
                </c:pt>
                <c:pt idx="2057">
                  <c:v>20.1751</c:v>
                </c:pt>
                <c:pt idx="2058">
                  <c:v>20.1751</c:v>
                </c:pt>
                <c:pt idx="2059">
                  <c:v>20.1751</c:v>
                </c:pt>
                <c:pt idx="2060">
                  <c:v>20.185300000000002</c:v>
                </c:pt>
                <c:pt idx="2061">
                  <c:v>20.355799999999999</c:v>
                </c:pt>
                <c:pt idx="2062">
                  <c:v>20.274699999999999</c:v>
                </c:pt>
                <c:pt idx="2063">
                  <c:v>20.2422</c:v>
                </c:pt>
                <c:pt idx="2064">
                  <c:v>20.286799999999999</c:v>
                </c:pt>
                <c:pt idx="2065">
                  <c:v>20.286799999999999</c:v>
                </c:pt>
                <c:pt idx="2066">
                  <c:v>20.286799999999999</c:v>
                </c:pt>
                <c:pt idx="2067">
                  <c:v>20.449300000000001</c:v>
                </c:pt>
                <c:pt idx="2068">
                  <c:v>20.498799999999999</c:v>
                </c:pt>
                <c:pt idx="2069">
                  <c:v>20.591200000000001</c:v>
                </c:pt>
                <c:pt idx="2070">
                  <c:v>20.591200000000001</c:v>
                </c:pt>
                <c:pt idx="2071">
                  <c:v>20.508600000000001</c:v>
                </c:pt>
                <c:pt idx="2072">
                  <c:v>20.508600000000001</c:v>
                </c:pt>
                <c:pt idx="2073">
                  <c:v>20.508600000000001</c:v>
                </c:pt>
                <c:pt idx="2074">
                  <c:v>20.331600000000002</c:v>
                </c:pt>
                <c:pt idx="2075">
                  <c:v>20.211600000000001</c:v>
                </c:pt>
                <c:pt idx="2076">
                  <c:v>20.3416</c:v>
                </c:pt>
                <c:pt idx="2077">
                  <c:v>20.374300000000002</c:v>
                </c:pt>
                <c:pt idx="2078">
                  <c:v>20.560300000000002</c:v>
                </c:pt>
                <c:pt idx="2079">
                  <c:v>20.560300000000002</c:v>
                </c:pt>
                <c:pt idx="2080">
                  <c:v>20.560300000000002</c:v>
                </c:pt>
                <c:pt idx="2081">
                  <c:v>20.4953</c:v>
                </c:pt>
                <c:pt idx="2082">
                  <c:v>20.472799999999999</c:v>
                </c:pt>
                <c:pt idx="2083">
                  <c:v>20.532299999999999</c:v>
                </c:pt>
                <c:pt idx="2084">
                  <c:v>20.804200000000002</c:v>
                </c:pt>
                <c:pt idx="2085">
                  <c:v>20.803999999999998</c:v>
                </c:pt>
                <c:pt idx="2086">
                  <c:v>20.803999999999998</c:v>
                </c:pt>
                <c:pt idx="2087">
                  <c:v>20.803999999999998</c:v>
                </c:pt>
                <c:pt idx="2088">
                  <c:v>20.9527</c:v>
                </c:pt>
                <c:pt idx="2089">
                  <c:v>20.961099999999998</c:v>
                </c:pt>
                <c:pt idx="2090">
                  <c:v>20.952100000000002</c:v>
                </c:pt>
                <c:pt idx="2091">
                  <c:v>21.045500000000001</c:v>
                </c:pt>
                <c:pt idx="2092">
                  <c:v>21.149000000000001</c:v>
                </c:pt>
                <c:pt idx="2093">
                  <c:v>21.149000000000001</c:v>
                </c:pt>
                <c:pt idx="2094">
                  <c:v>21.149000000000001</c:v>
                </c:pt>
                <c:pt idx="2095">
                  <c:v>21.167400000000001</c:v>
                </c:pt>
                <c:pt idx="2096">
                  <c:v>21.1632</c:v>
                </c:pt>
                <c:pt idx="2097">
                  <c:v>21.1632</c:v>
                </c:pt>
                <c:pt idx="2098">
                  <c:v>21.271699999999999</c:v>
                </c:pt>
                <c:pt idx="2099">
                  <c:v>21.272500000000001</c:v>
                </c:pt>
                <c:pt idx="2100">
                  <c:v>21.272500000000001</c:v>
                </c:pt>
                <c:pt idx="2101">
                  <c:v>21.272500000000001</c:v>
                </c:pt>
                <c:pt idx="2102">
                  <c:v>21.1495</c:v>
                </c:pt>
                <c:pt idx="2103">
                  <c:v>21.2118</c:v>
                </c:pt>
                <c:pt idx="2104">
                  <c:v>21.2118</c:v>
                </c:pt>
                <c:pt idx="2105">
                  <c:v>21.389500000000002</c:v>
                </c:pt>
                <c:pt idx="2106">
                  <c:v>21.238499999999998</c:v>
                </c:pt>
                <c:pt idx="2107">
                  <c:v>21.238499999999998</c:v>
                </c:pt>
                <c:pt idx="2108">
                  <c:v>21.238499999999998</c:v>
                </c:pt>
                <c:pt idx="2109">
                  <c:v>21.313600000000001</c:v>
                </c:pt>
                <c:pt idx="2110">
                  <c:v>21.253799999999998</c:v>
                </c:pt>
                <c:pt idx="2111">
                  <c:v>21.358000000000001</c:v>
                </c:pt>
                <c:pt idx="2112">
                  <c:v>21.5002</c:v>
                </c:pt>
                <c:pt idx="2113">
                  <c:v>21.438800000000001</c:v>
                </c:pt>
                <c:pt idx="2114">
                  <c:v>21.438800000000001</c:v>
                </c:pt>
                <c:pt idx="2115">
                  <c:v>21.438800000000001</c:v>
                </c:pt>
                <c:pt idx="2116">
                  <c:v>21.5883</c:v>
                </c:pt>
                <c:pt idx="2117">
                  <c:v>21.555599999999998</c:v>
                </c:pt>
                <c:pt idx="2118">
                  <c:v>21.596</c:v>
                </c:pt>
                <c:pt idx="2119">
                  <c:v>21.776599999999998</c:v>
                </c:pt>
                <c:pt idx="2120">
                  <c:v>21.860700000000001</c:v>
                </c:pt>
                <c:pt idx="2121">
                  <c:v>21.860700000000001</c:v>
                </c:pt>
                <c:pt idx="2122">
                  <c:v>21.860700000000001</c:v>
                </c:pt>
                <c:pt idx="2123">
                  <c:v>21.860700000000001</c:v>
                </c:pt>
                <c:pt idx="2124">
                  <c:v>21.802800000000001</c:v>
                </c:pt>
                <c:pt idx="2125">
                  <c:v>21.809100000000001</c:v>
                </c:pt>
                <c:pt idx="2126">
                  <c:v>21.8339</c:v>
                </c:pt>
                <c:pt idx="2127">
                  <c:v>21.636500000000002</c:v>
                </c:pt>
                <c:pt idx="2128">
                  <c:v>21.636500000000002</c:v>
                </c:pt>
                <c:pt idx="2129">
                  <c:v>21.636500000000002</c:v>
                </c:pt>
                <c:pt idx="2130">
                  <c:v>21.296199999999999</c:v>
                </c:pt>
                <c:pt idx="2131">
                  <c:v>21.510300000000001</c:v>
                </c:pt>
                <c:pt idx="2132">
                  <c:v>21.491599999999998</c:v>
                </c:pt>
                <c:pt idx="2133">
                  <c:v>21.564499999999999</c:v>
                </c:pt>
                <c:pt idx="2134">
                  <c:v>21.182700000000001</c:v>
                </c:pt>
                <c:pt idx="2135">
                  <c:v>21.182700000000001</c:v>
                </c:pt>
                <c:pt idx="2136">
                  <c:v>21.182700000000001</c:v>
                </c:pt>
                <c:pt idx="2137">
                  <c:v>21.336300000000001</c:v>
                </c:pt>
                <c:pt idx="2138">
                  <c:v>21.655999999999999</c:v>
                </c:pt>
                <c:pt idx="2139">
                  <c:v>21.899100000000001</c:v>
                </c:pt>
                <c:pt idx="2140">
                  <c:v>21.971900000000002</c:v>
                </c:pt>
                <c:pt idx="2141">
                  <c:v>21.853300000000001</c:v>
                </c:pt>
                <c:pt idx="2142">
                  <c:v>21.853300000000001</c:v>
                </c:pt>
                <c:pt idx="2143">
                  <c:v>21.853300000000001</c:v>
                </c:pt>
                <c:pt idx="2144">
                  <c:v>22.013400000000001</c:v>
                </c:pt>
                <c:pt idx="2145">
                  <c:v>22.0505</c:v>
                </c:pt>
                <c:pt idx="2146">
                  <c:v>22.193100000000001</c:v>
                </c:pt>
                <c:pt idx="2147">
                  <c:v>22.1569</c:v>
                </c:pt>
                <c:pt idx="2148">
                  <c:v>22.197700000000001</c:v>
                </c:pt>
                <c:pt idx="2149">
                  <c:v>22.197700000000001</c:v>
                </c:pt>
                <c:pt idx="2150">
                  <c:v>22.197700000000001</c:v>
                </c:pt>
                <c:pt idx="2151">
                  <c:v>22.197700000000001</c:v>
                </c:pt>
                <c:pt idx="2152">
                  <c:v>22.132899999999999</c:v>
                </c:pt>
                <c:pt idx="2153">
                  <c:v>22.237100000000002</c:v>
                </c:pt>
                <c:pt idx="2154">
                  <c:v>22.152200000000001</c:v>
                </c:pt>
                <c:pt idx="2155">
                  <c:v>21.9192</c:v>
                </c:pt>
                <c:pt idx="2156">
                  <c:v>21.5852</c:v>
                </c:pt>
                <c:pt idx="2157">
                  <c:v>21.5852</c:v>
                </c:pt>
                <c:pt idx="2158">
                  <c:v>20.8475</c:v>
                </c:pt>
                <c:pt idx="2159">
                  <c:v>20.233000000000001</c:v>
                </c:pt>
                <c:pt idx="2160">
                  <c:v>20.172499999999999</c:v>
                </c:pt>
                <c:pt idx="2161">
                  <c:v>19.177800000000001</c:v>
                </c:pt>
                <c:pt idx="2162">
                  <c:v>18.999300000000002</c:v>
                </c:pt>
                <c:pt idx="2163">
                  <c:v>18.999300000000002</c:v>
                </c:pt>
                <c:pt idx="2164">
                  <c:v>18.999300000000002</c:v>
                </c:pt>
                <c:pt idx="2165">
                  <c:v>19.879899999999999</c:v>
                </c:pt>
                <c:pt idx="2166">
                  <c:v>19.321999999999999</c:v>
                </c:pt>
                <c:pt idx="2167">
                  <c:v>20.1372</c:v>
                </c:pt>
                <c:pt idx="2168">
                  <c:v>19.455200000000001</c:v>
                </c:pt>
                <c:pt idx="2169">
                  <c:v>19.1234</c:v>
                </c:pt>
                <c:pt idx="2170">
                  <c:v>19.1234</c:v>
                </c:pt>
                <c:pt idx="2171">
                  <c:v>19.1234</c:v>
                </c:pt>
                <c:pt idx="2172">
                  <c:v>17.670500000000001</c:v>
                </c:pt>
                <c:pt idx="2173">
                  <c:v>18.543500000000002</c:v>
                </c:pt>
                <c:pt idx="2174">
                  <c:v>17.6373</c:v>
                </c:pt>
                <c:pt idx="2175">
                  <c:v>15.982100000000001</c:v>
                </c:pt>
                <c:pt idx="2176">
                  <c:v>17.4664</c:v>
                </c:pt>
                <c:pt idx="2177">
                  <c:v>17.4664</c:v>
                </c:pt>
                <c:pt idx="2178">
                  <c:v>17.4664</c:v>
                </c:pt>
                <c:pt idx="2179">
                  <c:v>15.373200000000001</c:v>
                </c:pt>
                <c:pt idx="2180">
                  <c:v>16.2973</c:v>
                </c:pt>
                <c:pt idx="2181">
                  <c:v>15.4526</c:v>
                </c:pt>
                <c:pt idx="2182">
                  <c:v>15.5253</c:v>
                </c:pt>
                <c:pt idx="2183">
                  <c:v>14.8521</c:v>
                </c:pt>
                <c:pt idx="2184">
                  <c:v>14.8521</c:v>
                </c:pt>
                <c:pt idx="2185">
                  <c:v>14.8521</c:v>
                </c:pt>
                <c:pt idx="2186">
                  <c:v>14.416399999999999</c:v>
                </c:pt>
                <c:pt idx="2187">
                  <c:v>15.7691</c:v>
                </c:pt>
                <c:pt idx="2188">
                  <c:v>15.951000000000001</c:v>
                </c:pt>
                <c:pt idx="2189">
                  <c:v>16.9465</c:v>
                </c:pt>
                <c:pt idx="2190">
                  <c:v>16.375599999999999</c:v>
                </c:pt>
                <c:pt idx="2191">
                  <c:v>16.375599999999999</c:v>
                </c:pt>
                <c:pt idx="2192">
                  <c:v>16.375599999999999</c:v>
                </c:pt>
                <c:pt idx="2193">
                  <c:v>16.924399999999999</c:v>
                </c:pt>
                <c:pt idx="2194">
                  <c:v>16.653400000000001</c:v>
                </c:pt>
                <c:pt idx="2195">
                  <c:v>15.917299999999999</c:v>
                </c:pt>
                <c:pt idx="2196">
                  <c:v>16.2807</c:v>
                </c:pt>
                <c:pt idx="2197">
                  <c:v>16.034300000000002</c:v>
                </c:pt>
                <c:pt idx="2198">
                  <c:v>16.034300000000002</c:v>
                </c:pt>
                <c:pt idx="2199">
                  <c:v>16.034300000000002</c:v>
                </c:pt>
                <c:pt idx="2200">
                  <c:v>17.161999999999999</c:v>
                </c:pt>
                <c:pt idx="2201">
                  <c:v>17.134499999999999</c:v>
                </c:pt>
                <c:pt idx="2202">
                  <c:v>17.718</c:v>
                </c:pt>
                <c:pt idx="2203">
                  <c:v>17.976299999999998</c:v>
                </c:pt>
                <c:pt idx="2204">
                  <c:v>17.976299999999998</c:v>
                </c:pt>
                <c:pt idx="2205">
                  <c:v>17.976299999999998</c:v>
                </c:pt>
                <c:pt idx="2206">
                  <c:v>17.976299999999998</c:v>
                </c:pt>
                <c:pt idx="2207">
                  <c:v>17.794699999999999</c:v>
                </c:pt>
                <c:pt idx="2208">
                  <c:v>18.338699999999999</c:v>
                </c:pt>
                <c:pt idx="2209">
                  <c:v>17.934699999999999</c:v>
                </c:pt>
                <c:pt idx="2210">
                  <c:v>18.039000000000001</c:v>
                </c:pt>
                <c:pt idx="2211">
                  <c:v>18.522300000000001</c:v>
                </c:pt>
                <c:pt idx="2212">
                  <c:v>18.522300000000001</c:v>
                </c:pt>
                <c:pt idx="2213">
                  <c:v>18.522300000000001</c:v>
                </c:pt>
                <c:pt idx="2214">
                  <c:v>18.191099999999999</c:v>
                </c:pt>
                <c:pt idx="2215">
                  <c:v>17.633099999999999</c:v>
                </c:pt>
                <c:pt idx="2216">
                  <c:v>18.037500000000001</c:v>
                </c:pt>
                <c:pt idx="2217">
                  <c:v>18.027699999999999</c:v>
                </c:pt>
                <c:pt idx="2218">
                  <c:v>18.278600000000001</c:v>
                </c:pt>
                <c:pt idx="2219">
                  <c:v>18.278600000000001</c:v>
                </c:pt>
                <c:pt idx="2220">
                  <c:v>18.278600000000001</c:v>
                </c:pt>
                <c:pt idx="2221">
                  <c:v>18.547599999999999</c:v>
                </c:pt>
                <c:pt idx="2222">
                  <c:v>18.450399999999998</c:v>
                </c:pt>
                <c:pt idx="2223">
                  <c:v>18.940999999999999</c:v>
                </c:pt>
                <c:pt idx="2224">
                  <c:v>18.766500000000001</c:v>
                </c:pt>
                <c:pt idx="2225">
                  <c:v>18.239899999999999</c:v>
                </c:pt>
                <c:pt idx="2226">
                  <c:v>18.239899999999999</c:v>
                </c:pt>
                <c:pt idx="2227">
                  <c:v>18.239899999999999</c:v>
                </c:pt>
                <c:pt idx="2228">
                  <c:v>18.317399999999999</c:v>
                </c:pt>
                <c:pt idx="2229">
                  <c:v>18.483000000000001</c:v>
                </c:pt>
                <c:pt idx="2230">
                  <c:v>18.353999999999999</c:v>
                </c:pt>
                <c:pt idx="2231">
                  <c:v>18.565200000000001</c:v>
                </c:pt>
                <c:pt idx="2232">
                  <c:v>18.878399999999999</c:v>
                </c:pt>
                <c:pt idx="2233">
                  <c:v>18.878399999999999</c:v>
                </c:pt>
                <c:pt idx="2234">
                  <c:v>18.878399999999999</c:v>
                </c:pt>
                <c:pt idx="2235">
                  <c:v>18.881799999999998</c:v>
                </c:pt>
                <c:pt idx="2236">
                  <c:v>18.4939</c:v>
                </c:pt>
                <c:pt idx="2237">
                  <c:v>18.1709</c:v>
                </c:pt>
                <c:pt idx="2238">
                  <c:v>18.380299999999998</c:v>
                </c:pt>
                <c:pt idx="2239">
                  <c:v>18.452500000000001</c:v>
                </c:pt>
                <c:pt idx="2240">
                  <c:v>18.452500000000001</c:v>
                </c:pt>
                <c:pt idx="2241">
                  <c:v>18.452500000000001</c:v>
                </c:pt>
                <c:pt idx="2242">
                  <c:v>19.033799999999999</c:v>
                </c:pt>
                <c:pt idx="2243">
                  <c:v>18.834199999999999</c:v>
                </c:pt>
                <c:pt idx="2244">
                  <c:v>20.102699999999999</c:v>
                </c:pt>
                <c:pt idx="2245">
                  <c:v>20.007100000000001</c:v>
                </c:pt>
                <c:pt idx="2246">
                  <c:v>20.0397</c:v>
                </c:pt>
                <c:pt idx="2247">
                  <c:v>20.0397</c:v>
                </c:pt>
                <c:pt idx="2248">
                  <c:v>20.0397</c:v>
                </c:pt>
                <c:pt idx="2249">
                  <c:v>20.040600000000001</c:v>
                </c:pt>
                <c:pt idx="2250">
                  <c:v>20.2897</c:v>
                </c:pt>
                <c:pt idx="2251">
                  <c:v>20.5944</c:v>
                </c:pt>
                <c:pt idx="2252">
                  <c:v>20.571100000000001</c:v>
                </c:pt>
                <c:pt idx="2253">
                  <c:v>20.670200000000001</c:v>
                </c:pt>
                <c:pt idx="2254">
                  <c:v>20.670200000000001</c:v>
                </c:pt>
                <c:pt idx="2255">
                  <c:v>20.670200000000001</c:v>
                </c:pt>
                <c:pt idx="2256">
                  <c:v>20.747900000000001</c:v>
                </c:pt>
                <c:pt idx="2257">
                  <c:v>20.918199999999999</c:v>
                </c:pt>
                <c:pt idx="2258">
                  <c:v>21.204499999999999</c:v>
                </c:pt>
                <c:pt idx="2259">
                  <c:v>21.169499999999999</c:v>
                </c:pt>
                <c:pt idx="2260">
                  <c:v>21.724399999999999</c:v>
                </c:pt>
                <c:pt idx="2261">
                  <c:v>21.724399999999999</c:v>
                </c:pt>
                <c:pt idx="2262">
                  <c:v>21.724399999999999</c:v>
                </c:pt>
                <c:pt idx="2263">
                  <c:v>21.9863</c:v>
                </c:pt>
                <c:pt idx="2264">
                  <c:v>21.814399999999999</c:v>
                </c:pt>
                <c:pt idx="2265">
                  <c:v>21.6982</c:v>
                </c:pt>
                <c:pt idx="2266">
                  <c:v>20.436</c:v>
                </c:pt>
                <c:pt idx="2267">
                  <c:v>20.703099999999999</c:v>
                </c:pt>
                <c:pt idx="2268">
                  <c:v>20.703099999999999</c:v>
                </c:pt>
                <c:pt idx="2269">
                  <c:v>20.703099999999999</c:v>
                </c:pt>
                <c:pt idx="2270">
                  <c:v>20.875499999999999</c:v>
                </c:pt>
                <c:pt idx="2271">
                  <c:v>21.272400000000001</c:v>
                </c:pt>
                <c:pt idx="2272">
                  <c:v>21.195799999999998</c:v>
                </c:pt>
                <c:pt idx="2273">
                  <c:v>21.206199999999999</c:v>
                </c:pt>
                <c:pt idx="2274">
                  <c:v>21.086500000000001</c:v>
                </c:pt>
                <c:pt idx="2275">
                  <c:v>21.086500000000001</c:v>
                </c:pt>
                <c:pt idx="2276">
                  <c:v>21.086500000000001</c:v>
                </c:pt>
                <c:pt idx="2277">
                  <c:v>21.223400000000002</c:v>
                </c:pt>
                <c:pt idx="2278">
                  <c:v>21.314900000000002</c:v>
                </c:pt>
                <c:pt idx="2279">
                  <c:v>20.7638</c:v>
                </c:pt>
                <c:pt idx="2280">
                  <c:v>20.991299999999999</c:v>
                </c:pt>
                <c:pt idx="2281">
                  <c:v>20.482600000000001</c:v>
                </c:pt>
                <c:pt idx="2282">
                  <c:v>20.482600000000001</c:v>
                </c:pt>
                <c:pt idx="2283">
                  <c:v>20.482600000000001</c:v>
                </c:pt>
                <c:pt idx="2284">
                  <c:v>20.7835</c:v>
                </c:pt>
                <c:pt idx="2285">
                  <c:v>21.1037</c:v>
                </c:pt>
                <c:pt idx="2286">
                  <c:v>21.211600000000001</c:v>
                </c:pt>
                <c:pt idx="2287">
                  <c:v>21.305</c:v>
                </c:pt>
                <c:pt idx="2288">
                  <c:v>21.305</c:v>
                </c:pt>
                <c:pt idx="2289">
                  <c:v>21.305</c:v>
                </c:pt>
                <c:pt idx="2290">
                  <c:v>21.305</c:v>
                </c:pt>
                <c:pt idx="2291">
                  <c:v>21.6434</c:v>
                </c:pt>
                <c:pt idx="2292">
                  <c:v>21.409199999999998</c:v>
                </c:pt>
                <c:pt idx="2293">
                  <c:v>21.576799999999999</c:v>
                </c:pt>
                <c:pt idx="2294">
                  <c:v>21.455100000000002</c:v>
                </c:pt>
                <c:pt idx="2295">
                  <c:v>21.679600000000001</c:v>
                </c:pt>
                <c:pt idx="2296">
                  <c:v>21.679600000000001</c:v>
                </c:pt>
                <c:pt idx="2297">
                  <c:v>21.679600000000001</c:v>
                </c:pt>
                <c:pt idx="2298">
                  <c:v>21.476600000000001</c:v>
                </c:pt>
                <c:pt idx="2299">
                  <c:v>21.764600000000002</c:v>
                </c:pt>
                <c:pt idx="2300">
                  <c:v>21.962499999999999</c:v>
                </c:pt>
                <c:pt idx="2301">
                  <c:v>21.887699999999999</c:v>
                </c:pt>
                <c:pt idx="2302">
                  <c:v>21.950099999999999</c:v>
                </c:pt>
                <c:pt idx="2303">
                  <c:v>21.950099999999999</c:v>
                </c:pt>
                <c:pt idx="2304">
                  <c:v>21.950099999999999</c:v>
                </c:pt>
                <c:pt idx="2305">
                  <c:v>22.134599999999999</c:v>
                </c:pt>
                <c:pt idx="2306">
                  <c:v>22.171800000000001</c:v>
                </c:pt>
                <c:pt idx="2307">
                  <c:v>22.299199999999999</c:v>
                </c:pt>
                <c:pt idx="2308">
                  <c:v>22.0245</c:v>
                </c:pt>
                <c:pt idx="2309">
                  <c:v>21.888100000000001</c:v>
                </c:pt>
                <c:pt idx="2310">
                  <c:v>21.888100000000001</c:v>
                </c:pt>
                <c:pt idx="2311">
                  <c:v>21.888100000000001</c:v>
                </c:pt>
                <c:pt idx="2312">
                  <c:v>22.05</c:v>
                </c:pt>
                <c:pt idx="2313">
                  <c:v>21.907299999999999</c:v>
                </c:pt>
                <c:pt idx="2314">
                  <c:v>22.194500000000001</c:v>
                </c:pt>
                <c:pt idx="2315">
                  <c:v>22.1113</c:v>
                </c:pt>
                <c:pt idx="2316">
                  <c:v>22.280899999999999</c:v>
                </c:pt>
                <c:pt idx="2317">
                  <c:v>22.280899999999999</c:v>
                </c:pt>
                <c:pt idx="2318">
                  <c:v>22.280899999999999</c:v>
                </c:pt>
                <c:pt idx="2319">
                  <c:v>22.440899999999999</c:v>
                </c:pt>
                <c:pt idx="2320">
                  <c:v>22.521899999999999</c:v>
                </c:pt>
                <c:pt idx="2321">
                  <c:v>22.666799999999999</c:v>
                </c:pt>
                <c:pt idx="2322">
                  <c:v>22.813700000000001</c:v>
                </c:pt>
                <c:pt idx="2323">
                  <c:v>22.828099999999999</c:v>
                </c:pt>
                <c:pt idx="2324">
                  <c:v>22.828099999999999</c:v>
                </c:pt>
                <c:pt idx="2325">
                  <c:v>22.828099999999999</c:v>
                </c:pt>
                <c:pt idx="2326">
                  <c:v>22.890699999999999</c:v>
                </c:pt>
                <c:pt idx="2327">
                  <c:v>22.708300000000001</c:v>
                </c:pt>
                <c:pt idx="2328">
                  <c:v>23.0261</c:v>
                </c:pt>
                <c:pt idx="2329">
                  <c:v>22.978999999999999</c:v>
                </c:pt>
                <c:pt idx="2330">
                  <c:v>22.975000000000001</c:v>
                </c:pt>
                <c:pt idx="2331">
                  <c:v>22.975000000000001</c:v>
                </c:pt>
                <c:pt idx="2332">
                  <c:v>22.975000000000001</c:v>
                </c:pt>
                <c:pt idx="2333">
                  <c:v>23.037299999999998</c:v>
                </c:pt>
                <c:pt idx="2334">
                  <c:v>23.090399999999999</c:v>
                </c:pt>
                <c:pt idx="2335">
                  <c:v>25.3184</c:v>
                </c:pt>
                <c:pt idx="2336">
                  <c:v>25.3858</c:v>
                </c:pt>
                <c:pt idx="2337">
                  <c:v>25.462599999999998</c:v>
                </c:pt>
                <c:pt idx="2338">
                  <c:v>25.462599999999998</c:v>
                </c:pt>
                <c:pt idx="2339">
                  <c:v>25.462599999999998</c:v>
                </c:pt>
                <c:pt idx="2340">
                  <c:v>25.7179</c:v>
                </c:pt>
                <c:pt idx="2341">
                  <c:v>25.770900000000001</c:v>
                </c:pt>
                <c:pt idx="2342">
                  <c:v>26.027899999999999</c:v>
                </c:pt>
                <c:pt idx="2343">
                  <c:v>26.066400000000002</c:v>
                </c:pt>
                <c:pt idx="2344">
                  <c:v>26.288699999999999</c:v>
                </c:pt>
                <c:pt idx="2345">
                  <c:v>26.288699999999999</c:v>
                </c:pt>
                <c:pt idx="2346">
                  <c:v>26.288699999999999</c:v>
                </c:pt>
                <c:pt idx="2347">
                  <c:v>26.230899999999998</c:v>
                </c:pt>
                <c:pt idx="2348">
                  <c:v>26.427299999999999</c:v>
                </c:pt>
                <c:pt idx="2349">
                  <c:v>26.826499999999999</c:v>
                </c:pt>
                <c:pt idx="2350">
                  <c:v>25.9255</c:v>
                </c:pt>
                <c:pt idx="2351">
                  <c:v>25.713999999999999</c:v>
                </c:pt>
                <c:pt idx="2352">
                  <c:v>25.713999999999999</c:v>
                </c:pt>
                <c:pt idx="2353">
                  <c:v>25.713999999999999</c:v>
                </c:pt>
                <c:pt idx="2354">
                  <c:v>25.713999999999999</c:v>
                </c:pt>
                <c:pt idx="2355">
                  <c:v>24.9998</c:v>
                </c:pt>
                <c:pt idx="2356">
                  <c:v>25.503299999999999</c:v>
                </c:pt>
                <c:pt idx="2357">
                  <c:v>25.0548</c:v>
                </c:pt>
                <c:pt idx="2358">
                  <c:v>25.064900000000002</c:v>
                </c:pt>
                <c:pt idx="2359">
                  <c:v>25.064900000000002</c:v>
                </c:pt>
                <c:pt idx="2360">
                  <c:v>25.064900000000002</c:v>
                </c:pt>
                <c:pt idx="2361">
                  <c:v>25.3843</c:v>
                </c:pt>
                <c:pt idx="2362">
                  <c:v>25.5168</c:v>
                </c:pt>
                <c:pt idx="2363">
                  <c:v>25.398900000000001</c:v>
                </c:pt>
                <c:pt idx="2364">
                  <c:v>25.185300000000002</c:v>
                </c:pt>
                <c:pt idx="2365">
                  <c:v>24.903600000000001</c:v>
                </c:pt>
                <c:pt idx="2366">
                  <c:v>24.903600000000001</c:v>
                </c:pt>
                <c:pt idx="2367">
                  <c:v>24.903600000000001</c:v>
                </c:pt>
                <c:pt idx="2368">
                  <c:v>24.615500000000001</c:v>
                </c:pt>
                <c:pt idx="2369">
                  <c:v>24.874400000000001</c:v>
                </c:pt>
                <c:pt idx="2370">
                  <c:v>24.284300000000002</c:v>
                </c:pt>
                <c:pt idx="2371">
                  <c:v>24.3569</c:v>
                </c:pt>
                <c:pt idx="2372">
                  <c:v>24.745999999999999</c:v>
                </c:pt>
                <c:pt idx="2373">
                  <c:v>24.745999999999999</c:v>
                </c:pt>
                <c:pt idx="2374">
                  <c:v>24.745999999999999</c:v>
                </c:pt>
                <c:pt idx="2375">
                  <c:v>25.1447</c:v>
                </c:pt>
                <c:pt idx="2376">
                  <c:v>25.023700000000002</c:v>
                </c:pt>
                <c:pt idx="2377">
                  <c:v>25.2302</c:v>
                </c:pt>
                <c:pt idx="2378">
                  <c:v>25.363800000000001</c:v>
                </c:pt>
                <c:pt idx="2379">
                  <c:v>25.120999999999999</c:v>
                </c:pt>
                <c:pt idx="2380">
                  <c:v>25.120999999999999</c:v>
                </c:pt>
                <c:pt idx="2381">
                  <c:v>25.120999999999999</c:v>
                </c:pt>
                <c:pt idx="2382">
                  <c:v>25.572500000000002</c:v>
                </c:pt>
                <c:pt idx="2383">
                  <c:v>25.2148</c:v>
                </c:pt>
                <c:pt idx="2384">
                  <c:v>25.653700000000001</c:v>
                </c:pt>
                <c:pt idx="2385">
                  <c:v>25.859100000000002</c:v>
                </c:pt>
                <c:pt idx="2386">
                  <c:v>26.086400000000001</c:v>
                </c:pt>
                <c:pt idx="2387">
                  <c:v>26.086400000000001</c:v>
                </c:pt>
                <c:pt idx="2388">
                  <c:v>26.086400000000001</c:v>
                </c:pt>
                <c:pt idx="2389">
                  <c:v>26.514800000000001</c:v>
                </c:pt>
                <c:pt idx="2390">
                  <c:v>26.3475</c:v>
                </c:pt>
                <c:pt idx="2391">
                  <c:v>26.172999999999998</c:v>
                </c:pt>
                <c:pt idx="2392">
                  <c:v>26.132999999999999</c:v>
                </c:pt>
                <c:pt idx="2393">
                  <c:v>26.136600000000001</c:v>
                </c:pt>
                <c:pt idx="2394">
                  <c:v>26.136600000000001</c:v>
                </c:pt>
                <c:pt idx="2395">
                  <c:v>26.136600000000001</c:v>
                </c:pt>
                <c:pt idx="2396">
                  <c:v>25.709800000000001</c:v>
                </c:pt>
                <c:pt idx="2397">
                  <c:v>25.831299999999999</c:v>
                </c:pt>
                <c:pt idx="2398">
                  <c:v>25.7746</c:v>
                </c:pt>
                <c:pt idx="2399">
                  <c:v>25.909099999999999</c:v>
                </c:pt>
                <c:pt idx="2400">
                  <c:v>25.9984</c:v>
                </c:pt>
                <c:pt idx="2401">
                  <c:v>25.9984</c:v>
                </c:pt>
                <c:pt idx="2402">
                  <c:v>25.9984</c:v>
                </c:pt>
                <c:pt idx="2403">
                  <c:v>25.5151</c:v>
                </c:pt>
                <c:pt idx="2404">
                  <c:v>25.438099999999999</c:v>
                </c:pt>
                <c:pt idx="2405">
                  <c:v>24.540400000000002</c:v>
                </c:pt>
                <c:pt idx="2406">
                  <c:v>24.833600000000001</c:v>
                </c:pt>
                <c:pt idx="2407">
                  <c:v>24.532399999999999</c:v>
                </c:pt>
                <c:pt idx="2408">
                  <c:v>24.532399999999999</c:v>
                </c:pt>
                <c:pt idx="2409">
                  <c:v>24.532399999999999</c:v>
                </c:pt>
                <c:pt idx="2410">
                  <c:v>24.834599999999998</c:v>
                </c:pt>
                <c:pt idx="2411">
                  <c:v>25.276700000000002</c:v>
                </c:pt>
                <c:pt idx="2412">
                  <c:v>25.8339</c:v>
                </c:pt>
                <c:pt idx="2413">
                  <c:v>26.3367</c:v>
                </c:pt>
                <c:pt idx="2414">
                  <c:v>26.3291</c:v>
                </c:pt>
                <c:pt idx="2415">
                  <c:v>26.3291</c:v>
                </c:pt>
                <c:pt idx="2416">
                  <c:v>26.3291</c:v>
                </c:pt>
                <c:pt idx="2417">
                  <c:v>26.6371</c:v>
                </c:pt>
                <c:pt idx="2418">
                  <c:v>26.599799999999998</c:v>
                </c:pt>
                <c:pt idx="2419">
                  <c:v>26.8034</c:v>
                </c:pt>
                <c:pt idx="2420">
                  <c:v>26.535900000000002</c:v>
                </c:pt>
                <c:pt idx="2421">
                  <c:v>26.897099999999998</c:v>
                </c:pt>
                <c:pt idx="2422">
                  <c:v>26.897099999999998</c:v>
                </c:pt>
                <c:pt idx="2423">
                  <c:v>26.897099999999998</c:v>
                </c:pt>
                <c:pt idx="2424">
                  <c:v>27.2104</c:v>
                </c:pt>
                <c:pt idx="2425">
                  <c:v>27.08</c:v>
                </c:pt>
                <c:pt idx="2426">
                  <c:v>27.033799999999999</c:v>
                </c:pt>
                <c:pt idx="2427">
                  <c:v>27.149799999999999</c:v>
                </c:pt>
                <c:pt idx="2428">
                  <c:v>26.965</c:v>
                </c:pt>
                <c:pt idx="2429">
                  <c:v>26.965</c:v>
                </c:pt>
                <c:pt idx="2430">
                  <c:v>26.965</c:v>
                </c:pt>
                <c:pt idx="2431">
                  <c:v>27.1203</c:v>
                </c:pt>
                <c:pt idx="2432">
                  <c:v>27.540299999999998</c:v>
                </c:pt>
                <c:pt idx="2433">
                  <c:v>27.615200000000002</c:v>
                </c:pt>
                <c:pt idx="2434">
                  <c:v>27.615200000000002</c:v>
                </c:pt>
                <c:pt idx="2435">
                  <c:v>27.6814</c:v>
                </c:pt>
                <c:pt idx="2436">
                  <c:v>27.6814</c:v>
                </c:pt>
                <c:pt idx="2437">
                  <c:v>27.6814</c:v>
                </c:pt>
                <c:pt idx="2438">
                  <c:v>27.553899999999999</c:v>
                </c:pt>
                <c:pt idx="2439">
                  <c:v>27.885200000000001</c:v>
                </c:pt>
                <c:pt idx="2440">
                  <c:v>27.9377</c:v>
                </c:pt>
                <c:pt idx="2441">
                  <c:v>27.927700000000002</c:v>
                </c:pt>
                <c:pt idx="2442">
                  <c:v>28.174700000000001</c:v>
                </c:pt>
                <c:pt idx="2443">
                  <c:v>28.174700000000001</c:v>
                </c:pt>
                <c:pt idx="2444">
                  <c:v>28.174700000000001</c:v>
                </c:pt>
                <c:pt idx="2445">
                  <c:v>28.120100000000001</c:v>
                </c:pt>
                <c:pt idx="2446">
                  <c:v>28.198599999999999</c:v>
                </c:pt>
                <c:pt idx="2447">
                  <c:v>27.973700000000001</c:v>
                </c:pt>
                <c:pt idx="2448">
                  <c:v>28.110700000000001</c:v>
                </c:pt>
                <c:pt idx="2449">
                  <c:v>28.075199999999999</c:v>
                </c:pt>
                <c:pt idx="2450">
                  <c:v>28.075199999999999</c:v>
                </c:pt>
                <c:pt idx="2451">
                  <c:v>28.075199999999999</c:v>
                </c:pt>
                <c:pt idx="2452">
                  <c:v>27.9528</c:v>
                </c:pt>
                <c:pt idx="2453">
                  <c:v>28.312799999999999</c:v>
                </c:pt>
                <c:pt idx="2454">
                  <c:v>28.363</c:v>
                </c:pt>
                <c:pt idx="2455">
                  <c:v>28.5273</c:v>
                </c:pt>
                <c:pt idx="2456">
                  <c:v>28.427199999999999</c:v>
                </c:pt>
                <c:pt idx="2457">
                  <c:v>28.427199999999999</c:v>
                </c:pt>
                <c:pt idx="2458">
                  <c:v>28.427199999999999</c:v>
                </c:pt>
                <c:pt idx="2459">
                  <c:v>28.316099999999999</c:v>
                </c:pt>
                <c:pt idx="2460">
                  <c:v>28.257400000000001</c:v>
                </c:pt>
                <c:pt idx="2461">
                  <c:v>28.278500000000001</c:v>
                </c:pt>
                <c:pt idx="2462">
                  <c:v>28.378499999999999</c:v>
                </c:pt>
                <c:pt idx="2463">
                  <c:v>28.378499999999999</c:v>
                </c:pt>
                <c:pt idx="2464">
                  <c:v>28.378499999999999</c:v>
                </c:pt>
                <c:pt idx="2465">
                  <c:v>28.378499999999999</c:v>
                </c:pt>
                <c:pt idx="2466">
                  <c:v>28.626000000000001</c:v>
                </c:pt>
                <c:pt idx="2467">
                  <c:v>28.5623</c:v>
                </c:pt>
                <c:pt idx="2468">
                  <c:v>28.6006</c:v>
                </c:pt>
                <c:pt idx="2469">
                  <c:v>28.784700000000001</c:v>
                </c:pt>
                <c:pt idx="2470">
                  <c:v>28.784700000000001</c:v>
                </c:pt>
                <c:pt idx="2471">
                  <c:v>28.784700000000001</c:v>
                </c:pt>
                <c:pt idx="2472">
                  <c:v>28.784700000000001</c:v>
                </c:pt>
                <c:pt idx="2473">
                  <c:v>28.36</c:v>
                </c:pt>
                <c:pt idx="2474">
                  <c:v>28.5609</c:v>
                </c:pt>
                <c:pt idx="2475">
                  <c:v>28.724</c:v>
                </c:pt>
                <c:pt idx="2476">
                  <c:v>29.150400000000001</c:v>
                </c:pt>
                <c:pt idx="2477">
                  <c:v>29.310500000000001</c:v>
                </c:pt>
                <c:pt idx="2478">
                  <c:v>29.310500000000001</c:v>
                </c:pt>
                <c:pt idx="2479">
                  <c:v>29.310500000000001</c:v>
                </c:pt>
                <c:pt idx="2480">
                  <c:v>29.118400000000001</c:v>
                </c:pt>
                <c:pt idx="2481">
                  <c:v>29.130500000000001</c:v>
                </c:pt>
                <c:pt idx="2482">
                  <c:v>29.1968</c:v>
                </c:pt>
                <c:pt idx="2483">
                  <c:v>29.087199999999999</c:v>
                </c:pt>
                <c:pt idx="2484">
                  <c:v>28.8781</c:v>
                </c:pt>
                <c:pt idx="2485">
                  <c:v>28.8781</c:v>
                </c:pt>
                <c:pt idx="2486">
                  <c:v>28.8781</c:v>
                </c:pt>
                <c:pt idx="2487">
                  <c:v>28.8781</c:v>
                </c:pt>
                <c:pt idx="2488">
                  <c:v>29.113</c:v>
                </c:pt>
                <c:pt idx="2489">
                  <c:v>29.518799999999999</c:v>
                </c:pt>
                <c:pt idx="2490">
                  <c:v>29.528099999999998</c:v>
                </c:pt>
                <c:pt idx="2491">
                  <c:v>29.4392</c:v>
                </c:pt>
                <c:pt idx="2492">
                  <c:v>29.4392</c:v>
                </c:pt>
                <c:pt idx="2493">
                  <c:v>29.4392</c:v>
                </c:pt>
                <c:pt idx="2494">
                  <c:v>29.5457</c:v>
                </c:pt>
                <c:pt idx="2495">
                  <c:v>29.5017</c:v>
                </c:pt>
                <c:pt idx="2496">
                  <c:v>28.7441</c:v>
                </c:pt>
                <c:pt idx="2497">
                  <c:v>29.024699999999999</c:v>
                </c:pt>
                <c:pt idx="2498">
                  <c:v>28.464200000000002</c:v>
                </c:pt>
                <c:pt idx="2499">
                  <c:v>28.464200000000002</c:v>
                </c:pt>
                <c:pt idx="2500">
                  <c:v>28.464200000000002</c:v>
                </c:pt>
                <c:pt idx="2501">
                  <c:v>28.921099999999999</c:v>
                </c:pt>
                <c:pt idx="2502">
                  <c:v>29.323</c:v>
                </c:pt>
                <c:pt idx="2503">
                  <c:v>29.352599999999999</c:v>
                </c:pt>
                <c:pt idx="2504">
                  <c:v>29.670400000000001</c:v>
                </c:pt>
                <c:pt idx="2505">
                  <c:v>29.786100000000001</c:v>
                </c:pt>
                <c:pt idx="2506">
                  <c:v>29.786100000000001</c:v>
                </c:pt>
                <c:pt idx="2507">
                  <c:v>29.786100000000001</c:v>
                </c:pt>
                <c:pt idx="2508">
                  <c:v>30.006499999999999</c:v>
                </c:pt>
                <c:pt idx="2509">
                  <c:v>29.953499999999998</c:v>
                </c:pt>
                <c:pt idx="2510">
                  <c:v>29.943100000000001</c:v>
                </c:pt>
                <c:pt idx="2511">
                  <c:v>29.992899999999999</c:v>
                </c:pt>
                <c:pt idx="2512">
                  <c:v>30.1342</c:v>
                </c:pt>
                <c:pt idx="2513">
                  <c:v>30.1342</c:v>
                </c:pt>
                <c:pt idx="2514">
                  <c:v>30.1342</c:v>
                </c:pt>
                <c:pt idx="2515">
                  <c:v>30.1342</c:v>
                </c:pt>
                <c:pt idx="2516">
                  <c:v>30.117100000000001</c:v>
                </c:pt>
                <c:pt idx="2517">
                  <c:v>30.107399999999998</c:v>
                </c:pt>
                <c:pt idx="2518">
                  <c:v>29.974499999999999</c:v>
                </c:pt>
                <c:pt idx="2519">
                  <c:v>29.918900000000001</c:v>
                </c:pt>
                <c:pt idx="2520">
                  <c:v>29.918900000000001</c:v>
                </c:pt>
                <c:pt idx="2521">
                  <c:v>29.918900000000001</c:v>
                </c:pt>
                <c:pt idx="2522">
                  <c:v>29.6875</c:v>
                </c:pt>
                <c:pt idx="2523">
                  <c:v>30.511600000000001</c:v>
                </c:pt>
                <c:pt idx="2524">
                  <c:v>30.9968</c:v>
                </c:pt>
                <c:pt idx="2525">
                  <c:v>30.056999999999999</c:v>
                </c:pt>
                <c:pt idx="2526">
                  <c:v>29.732900000000001</c:v>
                </c:pt>
                <c:pt idx="2527">
                  <c:v>29.740400000000001</c:v>
                </c:pt>
                <c:pt idx="2528">
                  <c:v>29.740300000000001</c:v>
                </c:pt>
                <c:pt idx="2529">
                  <c:v>30.511800000000001</c:v>
                </c:pt>
                <c:pt idx="2530">
                  <c:v>30.264399999999998</c:v>
                </c:pt>
                <c:pt idx="2531">
                  <c:v>29.8688</c:v>
                </c:pt>
                <c:pt idx="2532">
                  <c:v>29.447500000000002</c:v>
                </c:pt>
                <c:pt idx="2533">
                  <c:v>30.0215</c:v>
                </c:pt>
                <c:pt idx="2534">
                  <c:v>30.0215</c:v>
                </c:pt>
                <c:pt idx="2535">
                  <c:v>30.0215</c:v>
                </c:pt>
                <c:pt idx="2536">
                  <c:v>29.860600000000002</c:v>
                </c:pt>
                <c:pt idx="2537">
                  <c:v>30.283200000000001</c:v>
                </c:pt>
                <c:pt idx="2538">
                  <c:v>30.413599999999999</c:v>
                </c:pt>
                <c:pt idx="2539">
                  <c:v>30.728000000000002</c:v>
                </c:pt>
                <c:pt idx="2540">
                  <c:v>30.7592</c:v>
                </c:pt>
                <c:pt idx="2541">
                  <c:v>30.7592</c:v>
                </c:pt>
                <c:pt idx="2542">
                  <c:v>30.7592</c:v>
                </c:pt>
                <c:pt idx="2543">
                  <c:v>30.9589</c:v>
                </c:pt>
                <c:pt idx="2544">
                  <c:v>30.902100000000001</c:v>
                </c:pt>
                <c:pt idx="2545">
                  <c:v>30.958600000000001</c:v>
                </c:pt>
                <c:pt idx="2546">
                  <c:v>30.502199999999998</c:v>
                </c:pt>
                <c:pt idx="2547">
                  <c:v>30.483799999999999</c:v>
                </c:pt>
                <c:pt idx="2548">
                  <c:v>30.483799999999999</c:v>
                </c:pt>
                <c:pt idx="2549">
                  <c:v>30.483799999999999</c:v>
                </c:pt>
                <c:pt idx="2550">
                  <c:v>30.698</c:v>
                </c:pt>
                <c:pt idx="2551">
                  <c:v>30.463699999999999</c:v>
                </c:pt>
                <c:pt idx="2552">
                  <c:v>30.2972</c:v>
                </c:pt>
                <c:pt idx="2553">
                  <c:v>30.4559</c:v>
                </c:pt>
                <c:pt idx="2554">
                  <c:v>30.962399999999999</c:v>
                </c:pt>
                <c:pt idx="2555">
                  <c:v>30.962399999999999</c:v>
                </c:pt>
                <c:pt idx="2556">
                  <c:v>30.962499999999999</c:v>
                </c:pt>
                <c:pt idx="2557">
                  <c:v>30.935700000000001</c:v>
                </c:pt>
                <c:pt idx="2558">
                  <c:v>30.8367</c:v>
                </c:pt>
                <c:pt idx="2559">
                  <c:v>30.946100000000001</c:v>
                </c:pt>
                <c:pt idx="2560">
                  <c:v>31.312000000000001</c:v>
                </c:pt>
                <c:pt idx="2561">
                  <c:v>31.312000000000001</c:v>
                </c:pt>
                <c:pt idx="2562">
                  <c:v>31.312000000000001</c:v>
                </c:pt>
                <c:pt idx="2563">
                  <c:v>31.312000000000001</c:v>
                </c:pt>
                <c:pt idx="2564">
                  <c:v>31.764099999999999</c:v>
                </c:pt>
                <c:pt idx="2565">
                  <c:v>31.7332</c:v>
                </c:pt>
                <c:pt idx="2566">
                  <c:v>31.78</c:v>
                </c:pt>
                <c:pt idx="2567">
                  <c:v>31.914100000000001</c:v>
                </c:pt>
                <c:pt idx="2568">
                  <c:v>32.160499999999999</c:v>
                </c:pt>
                <c:pt idx="2569">
                  <c:v>32.160499999999999</c:v>
                </c:pt>
                <c:pt idx="2570">
                  <c:v>32.160499999999999</c:v>
                </c:pt>
                <c:pt idx="2571">
                  <c:v>32.154200000000003</c:v>
                </c:pt>
                <c:pt idx="2572">
                  <c:v>32.260100000000001</c:v>
                </c:pt>
                <c:pt idx="2573">
                  <c:v>32.128300000000003</c:v>
                </c:pt>
                <c:pt idx="2574">
                  <c:v>32.484699999999997</c:v>
                </c:pt>
                <c:pt idx="2575">
                  <c:v>32.601900000000001</c:v>
                </c:pt>
                <c:pt idx="2576">
                  <c:v>32.601900000000001</c:v>
                </c:pt>
                <c:pt idx="2577">
                  <c:v>32.601900000000001</c:v>
                </c:pt>
                <c:pt idx="2578">
                  <c:v>32.428899999999999</c:v>
                </c:pt>
                <c:pt idx="2579">
                  <c:v>32.208300000000001</c:v>
                </c:pt>
                <c:pt idx="2580">
                  <c:v>32.508099999999999</c:v>
                </c:pt>
                <c:pt idx="2581">
                  <c:v>32.208599999999997</c:v>
                </c:pt>
                <c:pt idx="2582">
                  <c:v>32.560600000000001</c:v>
                </c:pt>
                <c:pt idx="2583">
                  <c:v>32.560600000000001</c:v>
                </c:pt>
                <c:pt idx="2584">
                  <c:v>32.560600000000001</c:v>
                </c:pt>
                <c:pt idx="2585">
                  <c:v>32.618699999999997</c:v>
                </c:pt>
                <c:pt idx="2586">
                  <c:v>32.611699999999999</c:v>
                </c:pt>
                <c:pt idx="2587">
                  <c:v>32.584099999999999</c:v>
                </c:pt>
                <c:pt idx="2588">
                  <c:v>32.804499999999997</c:v>
                </c:pt>
                <c:pt idx="2589">
                  <c:v>32.568399999999997</c:v>
                </c:pt>
                <c:pt idx="2590">
                  <c:v>32.568399999999997</c:v>
                </c:pt>
                <c:pt idx="2591">
                  <c:v>32.568399999999997</c:v>
                </c:pt>
                <c:pt idx="2592">
                  <c:v>32.657899999999998</c:v>
                </c:pt>
                <c:pt idx="2593">
                  <c:v>32.439799999999998</c:v>
                </c:pt>
                <c:pt idx="2594">
                  <c:v>32.462699999999998</c:v>
                </c:pt>
                <c:pt idx="2595">
                  <c:v>32.727699999999999</c:v>
                </c:pt>
                <c:pt idx="2596">
                  <c:v>32.969000000000001</c:v>
                </c:pt>
                <c:pt idx="2597">
                  <c:v>32.969000000000001</c:v>
                </c:pt>
                <c:pt idx="2598">
                  <c:v>32.969000000000001</c:v>
                </c:pt>
                <c:pt idx="2599">
                  <c:v>28.7577</c:v>
                </c:pt>
                <c:pt idx="2600">
                  <c:v>28.523800000000001</c:v>
                </c:pt>
                <c:pt idx="2601">
                  <c:v>27.9116</c:v>
                </c:pt>
                <c:pt idx="2602">
                  <c:v>28.239100000000001</c:v>
                </c:pt>
                <c:pt idx="2603">
                  <c:v>28.657900000000001</c:v>
                </c:pt>
                <c:pt idx="2604">
                  <c:v>28.657599999999999</c:v>
                </c:pt>
                <c:pt idx="2605">
                  <c:v>28.657299999999999</c:v>
                </c:pt>
                <c:pt idx="2606">
                  <c:v>28.584599999999998</c:v>
                </c:pt>
                <c:pt idx="2607">
                  <c:v>28.309799999999999</c:v>
                </c:pt>
                <c:pt idx="2608">
                  <c:v>28.2074</c:v>
                </c:pt>
                <c:pt idx="2609">
                  <c:v>28.497399999999999</c:v>
                </c:pt>
                <c:pt idx="2610">
                  <c:v>28.4665</c:v>
                </c:pt>
                <c:pt idx="2611">
                  <c:v>28.4665</c:v>
                </c:pt>
                <c:pt idx="2612">
                  <c:v>28.466799999999999</c:v>
                </c:pt>
                <c:pt idx="2613">
                  <c:v>28.748200000000001</c:v>
                </c:pt>
                <c:pt idx="2614">
                  <c:v>28.690999999999999</c:v>
                </c:pt>
                <c:pt idx="2615">
                  <c:v>28.757100000000001</c:v>
                </c:pt>
                <c:pt idx="2616">
                  <c:v>28.822099999999999</c:v>
                </c:pt>
                <c:pt idx="2617">
                  <c:v>28.8505</c:v>
                </c:pt>
                <c:pt idx="2618">
                  <c:v>28.8505</c:v>
                </c:pt>
                <c:pt idx="2619">
                  <c:v>28.8505</c:v>
                </c:pt>
                <c:pt idx="2620">
                  <c:v>28.8505</c:v>
                </c:pt>
                <c:pt idx="2621">
                  <c:v>28.838999999999999</c:v>
                </c:pt>
                <c:pt idx="2622">
                  <c:v>28.882000000000001</c:v>
                </c:pt>
                <c:pt idx="2623">
                  <c:v>28.812100000000001</c:v>
                </c:pt>
                <c:pt idx="2624">
                  <c:v>29.066700000000001</c:v>
                </c:pt>
                <c:pt idx="2625">
                  <c:v>29.066700000000001</c:v>
                </c:pt>
                <c:pt idx="2626">
                  <c:v>29.066700000000001</c:v>
                </c:pt>
                <c:pt idx="2627">
                  <c:v>29.043600000000001</c:v>
                </c:pt>
                <c:pt idx="2628">
                  <c:v>29.0486</c:v>
                </c:pt>
                <c:pt idx="2629">
                  <c:v>28.996400000000001</c:v>
                </c:pt>
                <c:pt idx="2630">
                  <c:v>29.1313</c:v>
                </c:pt>
                <c:pt idx="2631">
                  <c:v>29.187899999999999</c:v>
                </c:pt>
                <c:pt idx="2632">
                  <c:v>29.187899999999999</c:v>
                </c:pt>
                <c:pt idx="2633">
                  <c:v>29.187899999999999</c:v>
                </c:pt>
                <c:pt idx="2634">
                  <c:v>29.2409</c:v>
                </c:pt>
                <c:pt idx="2635">
                  <c:v>29.182099999999998</c:v>
                </c:pt>
                <c:pt idx="2636">
                  <c:v>29.024799999999999</c:v>
                </c:pt>
                <c:pt idx="2637">
                  <c:v>29.006900000000002</c:v>
                </c:pt>
                <c:pt idx="2638">
                  <c:v>28.626200000000001</c:v>
                </c:pt>
                <c:pt idx="2639">
                  <c:v>28.626200000000001</c:v>
                </c:pt>
                <c:pt idx="2640">
                  <c:v>28.626200000000001</c:v>
                </c:pt>
                <c:pt idx="2641">
                  <c:v>29.027100000000001</c:v>
                </c:pt>
                <c:pt idx="2642">
                  <c:v>29.175799999999999</c:v>
                </c:pt>
                <c:pt idx="2643">
                  <c:v>29.144200000000001</c:v>
                </c:pt>
                <c:pt idx="2644">
                  <c:v>29.313600000000001</c:v>
                </c:pt>
                <c:pt idx="2645">
                  <c:v>29.411200000000001</c:v>
                </c:pt>
                <c:pt idx="2646">
                  <c:v>29.411200000000001</c:v>
                </c:pt>
                <c:pt idx="2647">
                  <c:v>29.411200000000001</c:v>
                </c:pt>
                <c:pt idx="2648">
                  <c:v>29.479299999999999</c:v>
                </c:pt>
                <c:pt idx="2649">
                  <c:v>29.487500000000001</c:v>
                </c:pt>
                <c:pt idx="2650">
                  <c:v>29.526599999999998</c:v>
                </c:pt>
                <c:pt idx="2651">
                  <c:v>29.680800000000001</c:v>
                </c:pt>
                <c:pt idx="2652">
                  <c:v>29.903400000000001</c:v>
                </c:pt>
                <c:pt idx="2653">
                  <c:v>29.903400000000001</c:v>
                </c:pt>
                <c:pt idx="2654">
                  <c:v>29.903400000000001</c:v>
                </c:pt>
                <c:pt idx="2655">
                  <c:v>29.903400000000001</c:v>
                </c:pt>
                <c:pt idx="2656">
                  <c:v>29.843</c:v>
                </c:pt>
                <c:pt idx="2657">
                  <c:v>29.943200000000001</c:v>
                </c:pt>
                <c:pt idx="2658">
                  <c:v>29.686900000000001</c:v>
                </c:pt>
                <c:pt idx="2659">
                  <c:v>30.021699999999999</c:v>
                </c:pt>
                <c:pt idx="2660">
                  <c:v>30.021699999999999</c:v>
                </c:pt>
                <c:pt idx="2661">
                  <c:v>30.021699999999999</c:v>
                </c:pt>
                <c:pt idx="2662">
                  <c:v>30.125299999999999</c:v>
                </c:pt>
                <c:pt idx="2663">
                  <c:v>30.019300000000001</c:v>
                </c:pt>
                <c:pt idx="2664">
                  <c:v>30.054300000000001</c:v>
                </c:pt>
                <c:pt idx="2665">
                  <c:v>29.956299999999999</c:v>
                </c:pt>
                <c:pt idx="2666">
                  <c:v>29.730399999999999</c:v>
                </c:pt>
                <c:pt idx="2667">
                  <c:v>29.730399999999999</c:v>
                </c:pt>
                <c:pt idx="2668">
                  <c:v>29.730399999999999</c:v>
                </c:pt>
                <c:pt idx="2669">
                  <c:v>29.258600000000001</c:v>
                </c:pt>
                <c:pt idx="2670">
                  <c:v>29.702200000000001</c:v>
                </c:pt>
                <c:pt idx="2671">
                  <c:v>29.947099999999999</c:v>
                </c:pt>
                <c:pt idx="2672">
                  <c:v>30.007400000000001</c:v>
                </c:pt>
                <c:pt idx="2673">
                  <c:v>30.311900000000001</c:v>
                </c:pt>
                <c:pt idx="2674">
                  <c:v>30.311900000000001</c:v>
                </c:pt>
                <c:pt idx="2675">
                  <c:v>30.311900000000001</c:v>
                </c:pt>
                <c:pt idx="2676">
                  <c:v>30.3841</c:v>
                </c:pt>
                <c:pt idx="2677">
                  <c:v>30.2409</c:v>
                </c:pt>
                <c:pt idx="2678">
                  <c:v>30.235299999999999</c:v>
                </c:pt>
                <c:pt idx="2679">
                  <c:v>30.378499999999999</c:v>
                </c:pt>
                <c:pt idx="2680">
                  <c:v>30.214300000000001</c:v>
                </c:pt>
                <c:pt idx="2681">
                  <c:v>30.214300000000001</c:v>
                </c:pt>
                <c:pt idx="2682">
                  <c:v>30.214300000000001</c:v>
                </c:pt>
                <c:pt idx="2683">
                  <c:v>30.1586</c:v>
                </c:pt>
                <c:pt idx="2684">
                  <c:v>30.405999999999999</c:v>
                </c:pt>
                <c:pt idx="2685">
                  <c:v>30.2652</c:v>
                </c:pt>
                <c:pt idx="2686">
                  <c:v>30.4466</c:v>
                </c:pt>
                <c:pt idx="2687">
                  <c:v>30.497599999999998</c:v>
                </c:pt>
                <c:pt idx="2688">
                  <c:v>26.079899999999999</c:v>
                </c:pt>
                <c:pt idx="2689">
                  <c:v>26.079899999999999</c:v>
                </c:pt>
                <c:pt idx="2690">
                  <c:v>26.056799999999999</c:v>
                </c:pt>
                <c:pt idx="2691">
                  <c:v>26.066299999999998</c:v>
                </c:pt>
                <c:pt idx="2692">
                  <c:v>26.1311</c:v>
                </c:pt>
                <c:pt idx="2693">
                  <c:v>26.196000000000002</c:v>
                </c:pt>
                <c:pt idx="2694">
                  <c:v>26.2378</c:v>
                </c:pt>
                <c:pt idx="2695">
                  <c:v>26.2378</c:v>
                </c:pt>
                <c:pt idx="2696">
                  <c:v>26.237500000000001</c:v>
                </c:pt>
                <c:pt idx="2697">
                  <c:v>26.299099999999999</c:v>
                </c:pt>
                <c:pt idx="2698">
                  <c:v>26.1082</c:v>
                </c:pt>
                <c:pt idx="2699">
                  <c:v>25.8599</c:v>
                </c:pt>
                <c:pt idx="2700">
                  <c:v>25.887699999999999</c:v>
                </c:pt>
                <c:pt idx="2701">
                  <c:v>26.092700000000001</c:v>
                </c:pt>
                <c:pt idx="2702">
                  <c:v>26.092700000000001</c:v>
                </c:pt>
                <c:pt idx="2703">
                  <c:v>26.092600000000001</c:v>
                </c:pt>
                <c:pt idx="2704">
                  <c:v>26.314900000000002</c:v>
                </c:pt>
                <c:pt idx="2705">
                  <c:v>26.3629</c:v>
                </c:pt>
                <c:pt idx="2706">
                  <c:v>26.4361</c:v>
                </c:pt>
                <c:pt idx="2707">
                  <c:v>26.2773</c:v>
                </c:pt>
                <c:pt idx="2708">
                  <c:v>26.508800000000001</c:v>
                </c:pt>
                <c:pt idx="2709">
                  <c:v>26.508800000000001</c:v>
                </c:pt>
                <c:pt idx="2710">
                  <c:v>26.508800000000001</c:v>
                </c:pt>
                <c:pt idx="2711">
                  <c:v>26.618400000000001</c:v>
                </c:pt>
                <c:pt idx="2712">
                  <c:v>26.580400000000001</c:v>
                </c:pt>
                <c:pt idx="2713">
                  <c:v>26.5898</c:v>
                </c:pt>
                <c:pt idx="2714">
                  <c:v>26.684999999999999</c:v>
                </c:pt>
                <c:pt idx="2715">
                  <c:v>26.677</c:v>
                </c:pt>
                <c:pt idx="2716">
                  <c:v>26.677</c:v>
                </c:pt>
                <c:pt idx="2717">
                  <c:v>26.677</c:v>
                </c:pt>
                <c:pt idx="2718">
                  <c:v>26.677</c:v>
                </c:pt>
                <c:pt idx="2719">
                  <c:v>26.586200000000002</c:v>
                </c:pt>
                <c:pt idx="2720">
                  <c:v>26.550899999999999</c:v>
                </c:pt>
                <c:pt idx="2721">
                  <c:v>26.430700000000002</c:v>
                </c:pt>
                <c:pt idx="2722">
                  <c:v>26.225000000000001</c:v>
                </c:pt>
                <c:pt idx="2723">
                  <c:v>26.225000000000001</c:v>
                </c:pt>
                <c:pt idx="2724">
                  <c:v>26.225000000000001</c:v>
                </c:pt>
                <c:pt idx="2725">
                  <c:v>26.284700000000001</c:v>
                </c:pt>
                <c:pt idx="2726">
                  <c:v>26.133600000000001</c:v>
                </c:pt>
                <c:pt idx="2727">
                  <c:v>26.355</c:v>
                </c:pt>
                <c:pt idx="2728">
                  <c:v>26.3142</c:v>
                </c:pt>
                <c:pt idx="2729">
                  <c:v>26.074400000000001</c:v>
                </c:pt>
                <c:pt idx="2730">
                  <c:v>26.074400000000001</c:v>
                </c:pt>
                <c:pt idx="2731">
                  <c:v>26.074400000000001</c:v>
                </c:pt>
                <c:pt idx="2732">
                  <c:v>25.631799999999998</c:v>
                </c:pt>
                <c:pt idx="2733">
                  <c:v>25.608599999999999</c:v>
                </c:pt>
                <c:pt idx="2734">
                  <c:v>25.852399999999999</c:v>
                </c:pt>
                <c:pt idx="2735">
                  <c:v>26.1661</c:v>
                </c:pt>
                <c:pt idx="2736">
                  <c:v>26.2043</c:v>
                </c:pt>
                <c:pt idx="2737">
                  <c:v>26.2043</c:v>
                </c:pt>
                <c:pt idx="2738">
                  <c:v>26.2043</c:v>
                </c:pt>
                <c:pt idx="2739">
                  <c:v>26.131599999999999</c:v>
                </c:pt>
                <c:pt idx="2740">
                  <c:v>25.599399999999999</c:v>
                </c:pt>
                <c:pt idx="2741">
                  <c:v>25.639600000000002</c:v>
                </c:pt>
                <c:pt idx="2742">
                  <c:v>25.334199999999999</c:v>
                </c:pt>
                <c:pt idx="2743">
                  <c:v>25.625399999999999</c:v>
                </c:pt>
                <c:pt idx="2744">
                  <c:v>25.625399999999999</c:v>
                </c:pt>
                <c:pt idx="2745">
                  <c:v>25.625399999999999</c:v>
                </c:pt>
                <c:pt idx="2746">
                  <c:v>25.2926</c:v>
                </c:pt>
                <c:pt idx="2747">
                  <c:v>25.558800000000002</c:v>
                </c:pt>
                <c:pt idx="2748">
                  <c:v>25.663699999999999</c:v>
                </c:pt>
                <c:pt idx="2749">
                  <c:v>25.8766</c:v>
                </c:pt>
                <c:pt idx="2750">
                  <c:v>25.827100000000002</c:v>
                </c:pt>
                <c:pt idx="2751">
                  <c:v>25.827100000000002</c:v>
                </c:pt>
                <c:pt idx="2752">
                  <c:v>25.827100000000002</c:v>
                </c:pt>
                <c:pt idx="2753">
                  <c:v>25.649799999999999</c:v>
                </c:pt>
                <c:pt idx="2754">
                  <c:v>25.587700000000002</c:v>
                </c:pt>
                <c:pt idx="2755">
                  <c:v>25.664999999999999</c:v>
                </c:pt>
                <c:pt idx="2756">
                  <c:v>26.102900000000002</c:v>
                </c:pt>
                <c:pt idx="2757">
                  <c:v>26.297699999999999</c:v>
                </c:pt>
                <c:pt idx="2758">
                  <c:v>26.297699999999999</c:v>
                </c:pt>
                <c:pt idx="2759">
                  <c:v>26.297699999999999</c:v>
                </c:pt>
                <c:pt idx="2760">
                  <c:v>26.386399999999998</c:v>
                </c:pt>
                <c:pt idx="2761">
                  <c:v>26.581600000000002</c:v>
                </c:pt>
                <c:pt idx="2762">
                  <c:v>26.678999999999998</c:v>
                </c:pt>
                <c:pt idx="2763">
                  <c:v>26.758900000000001</c:v>
                </c:pt>
                <c:pt idx="2764">
                  <c:v>26.7303</c:v>
                </c:pt>
                <c:pt idx="2765">
                  <c:v>26.7303</c:v>
                </c:pt>
                <c:pt idx="2766">
                  <c:v>26.7303</c:v>
                </c:pt>
                <c:pt idx="2767">
                  <c:v>26.857299999999999</c:v>
                </c:pt>
                <c:pt idx="2768">
                  <c:v>26.906199999999998</c:v>
                </c:pt>
                <c:pt idx="2769">
                  <c:v>26.770199999999999</c:v>
                </c:pt>
                <c:pt idx="2770">
                  <c:v>27.0334</c:v>
                </c:pt>
                <c:pt idx="2771">
                  <c:v>27.086099999999998</c:v>
                </c:pt>
                <c:pt idx="2772">
                  <c:v>27.086099999999998</c:v>
                </c:pt>
                <c:pt idx="2773">
                  <c:v>27.086099999999998</c:v>
                </c:pt>
                <c:pt idx="2774">
                  <c:v>27.134799999999998</c:v>
                </c:pt>
                <c:pt idx="2775">
                  <c:v>27.2347</c:v>
                </c:pt>
                <c:pt idx="2776">
                  <c:v>27.410699999999999</c:v>
                </c:pt>
                <c:pt idx="2777">
                  <c:v>27.525300000000001</c:v>
                </c:pt>
                <c:pt idx="2778">
                  <c:v>27.628</c:v>
                </c:pt>
                <c:pt idx="2779">
                  <c:v>25.235600000000002</c:v>
                </c:pt>
                <c:pt idx="2780">
                  <c:v>25.235600000000002</c:v>
                </c:pt>
                <c:pt idx="2781">
                  <c:v>25.269300000000001</c:v>
                </c:pt>
                <c:pt idx="2782">
                  <c:v>25.190999999999999</c:v>
                </c:pt>
                <c:pt idx="2783">
                  <c:v>25.019300000000001</c:v>
                </c:pt>
                <c:pt idx="2784">
                  <c:v>25.0318</c:v>
                </c:pt>
                <c:pt idx="2785">
                  <c:v>25.212199999999999</c:v>
                </c:pt>
                <c:pt idx="2786">
                  <c:v>25.212199999999999</c:v>
                </c:pt>
                <c:pt idx="2787">
                  <c:v>25.2121</c:v>
                </c:pt>
                <c:pt idx="2788">
                  <c:v>25.2103</c:v>
                </c:pt>
                <c:pt idx="2789">
                  <c:v>25.2972</c:v>
                </c:pt>
                <c:pt idx="2790">
                  <c:v>25.236599999999999</c:v>
                </c:pt>
                <c:pt idx="2791">
                  <c:v>25.3231</c:v>
                </c:pt>
                <c:pt idx="2792">
                  <c:v>25.288399999999999</c:v>
                </c:pt>
                <c:pt idx="2793">
                  <c:v>25.288399999999999</c:v>
                </c:pt>
                <c:pt idx="2794">
                  <c:v>25.288399999999999</c:v>
                </c:pt>
                <c:pt idx="2795">
                  <c:v>25.209499999999998</c:v>
                </c:pt>
                <c:pt idx="2796">
                  <c:v>25.257000000000001</c:v>
                </c:pt>
                <c:pt idx="2797">
                  <c:v>25.314299999999999</c:v>
                </c:pt>
                <c:pt idx="2798">
                  <c:v>25.314299999999999</c:v>
                </c:pt>
                <c:pt idx="2799">
                  <c:v>24.739000000000001</c:v>
                </c:pt>
                <c:pt idx="2800">
                  <c:v>24.739000000000001</c:v>
                </c:pt>
                <c:pt idx="2801">
                  <c:v>24.739100000000001</c:v>
                </c:pt>
                <c:pt idx="2802">
                  <c:v>25.0656</c:v>
                </c:pt>
                <c:pt idx="2803">
                  <c:v>24.6114</c:v>
                </c:pt>
                <c:pt idx="2804">
                  <c:v>24.324400000000001</c:v>
                </c:pt>
                <c:pt idx="2805">
                  <c:v>24.669899999999998</c:v>
                </c:pt>
                <c:pt idx="2806">
                  <c:v>24.462</c:v>
                </c:pt>
                <c:pt idx="2807">
                  <c:v>24.462</c:v>
                </c:pt>
                <c:pt idx="2808">
                  <c:v>24.462</c:v>
                </c:pt>
                <c:pt idx="2809">
                  <c:v>24.748899999999999</c:v>
                </c:pt>
                <c:pt idx="2810">
                  <c:v>25.261399999999998</c:v>
                </c:pt>
                <c:pt idx="2811">
                  <c:v>25.339200000000002</c:v>
                </c:pt>
                <c:pt idx="2812">
                  <c:v>25.2498</c:v>
                </c:pt>
                <c:pt idx="2813">
                  <c:v>25.490600000000001</c:v>
                </c:pt>
                <c:pt idx="2814">
                  <c:v>25.490600000000001</c:v>
                </c:pt>
                <c:pt idx="2815">
                  <c:v>25.490600000000001</c:v>
                </c:pt>
                <c:pt idx="2816">
                  <c:v>25.257200000000001</c:v>
                </c:pt>
                <c:pt idx="2817">
                  <c:v>25.0685</c:v>
                </c:pt>
                <c:pt idx="2818">
                  <c:v>25.478400000000001</c:v>
                </c:pt>
                <c:pt idx="2819">
                  <c:v>25.255500000000001</c:v>
                </c:pt>
                <c:pt idx="2820">
                  <c:v>24.9969</c:v>
                </c:pt>
                <c:pt idx="2821">
                  <c:v>24.9969</c:v>
                </c:pt>
                <c:pt idx="2822">
                  <c:v>24.9969</c:v>
                </c:pt>
                <c:pt idx="2823">
                  <c:v>24.712199999999999</c:v>
                </c:pt>
                <c:pt idx="2824">
                  <c:v>25.151499999999999</c:v>
                </c:pt>
                <c:pt idx="2825">
                  <c:v>25.407599999999999</c:v>
                </c:pt>
                <c:pt idx="2826">
                  <c:v>25.5657</c:v>
                </c:pt>
                <c:pt idx="2827">
                  <c:v>25.5657</c:v>
                </c:pt>
                <c:pt idx="2828">
                  <c:v>25.5657</c:v>
                </c:pt>
                <c:pt idx="2829">
                  <c:v>25.5657</c:v>
                </c:pt>
                <c:pt idx="2830">
                  <c:v>25.919499999999999</c:v>
                </c:pt>
                <c:pt idx="2831">
                  <c:v>25.8933</c:v>
                </c:pt>
                <c:pt idx="2832">
                  <c:v>25.929600000000001</c:v>
                </c:pt>
                <c:pt idx="2833">
                  <c:v>25.8521</c:v>
                </c:pt>
                <c:pt idx="2834">
                  <c:v>25.784199999999998</c:v>
                </c:pt>
                <c:pt idx="2835">
                  <c:v>25.784199999999998</c:v>
                </c:pt>
                <c:pt idx="2836">
                  <c:v>25.784199999999998</c:v>
                </c:pt>
                <c:pt idx="2837">
                  <c:v>25.948599999999999</c:v>
                </c:pt>
                <c:pt idx="2838">
                  <c:v>25.932300000000001</c:v>
                </c:pt>
                <c:pt idx="2839">
                  <c:v>25.429400000000001</c:v>
                </c:pt>
                <c:pt idx="2840">
                  <c:v>25.404900000000001</c:v>
                </c:pt>
                <c:pt idx="2841">
                  <c:v>25.302</c:v>
                </c:pt>
                <c:pt idx="2842">
                  <c:v>25.302</c:v>
                </c:pt>
                <c:pt idx="2843">
                  <c:v>25.302</c:v>
                </c:pt>
                <c:pt idx="2844">
                  <c:v>25.265499999999999</c:v>
                </c:pt>
                <c:pt idx="2845">
                  <c:v>25.497</c:v>
                </c:pt>
                <c:pt idx="2846">
                  <c:v>25.5688</c:v>
                </c:pt>
                <c:pt idx="2847">
                  <c:v>25.204699999999999</c:v>
                </c:pt>
                <c:pt idx="2848">
                  <c:v>25.2254</c:v>
                </c:pt>
                <c:pt idx="2849">
                  <c:v>25.2254</c:v>
                </c:pt>
                <c:pt idx="2850">
                  <c:v>25.2254</c:v>
                </c:pt>
                <c:pt idx="2851">
                  <c:v>25.2254</c:v>
                </c:pt>
                <c:pt idx="2852">
                  <c:v>24.761500000000002</c:v>
                </c:pt>
                <c:pt idx="2853">
                  <c:v>24.521599999999999</c:v>
                </c:pt>
                <c:pt idx="2854">
                  <c:v>24.251000000000001</c:v>
                </c:pt>
                <c:pt idx="2855">
                  <c:v>23.792200000000001</c:v>
                </c:pt>
                <c:pt idx="2856">
                  <c:v>23.792200000000001</c:v>
                </c:pt>
                <c:pt idx="2857">
                  <c:v>23.792300000000001</c:v>
                </c:pt>
                <c:pt idx="2858">
                  <c:v>23.8582</c:v>
                </c:pt>
                <c:pt idx="2859">
                  <c:v>23.567799999999998</c:v>
                </c:pt>
                <c:pt idx="2860">
                  <c:v>23.532499999999999</c:v>
                </c:pt>
                <c:pt idx="2861">
                  <c:v>23.405799999999999</c:v>
                </c:pt>
                <c:pt idx="2862">
                  <c:v>23.9757</c:v>
                </c:pt>
                <c:pt idx="2863">
                  <c:v>23.9757</c:v>
                </c:pt>
                <c:pt idx="2864">
                  <c:v>23.9757</c:v>
                </c:pt>
                <c:pt idx="2865">
                  <c:v>24.4285</c:v>
                </c:pt>
                <c:pt idx="2866">
                  <c:v>24.5961</c:v>
                </c:pt>
                <c:pt idx="2867">
                  <c:v>24.8279</c:v>
                </c:pt>
                <c:pt idx="2868">
                  <c:v>24.216999999999999</c:v>
                </c:pt>
                <c:pt idx="2869">
                  <c:v>24.341799999999999</c:v>
                </c:pt>
                <c:pt idx="2870">
                  <c:v>24.341799999999999</c:v>
                </c:pt>
                <c:pt idx="2871">
                  <c:v>24.341799999999999</c:v>
                </c:pt>
                <c:pt idx="2872">
                  <c:v>24.2517</c:v>
                </c:pt>
                <c:pt idx="2873">
                  <c:v>24.455500000000001</c:v>
                </c:pt>
                <c:pt idx="2874">
                  <c:v>24.810500000000001</c:v>
                </c:pt>
                <c:pt idx="2875">
                  <c:v>24.361000000000001</c:v>
                </c:pt>
                <c:pt idx="2876">
                  <c:v>23.902899999999999</c:v>
                </c:pt>
                <c:pt idx="2877">
                  <c:v>23.902899999999999</c:v>
                </c:pt>
                <c:pt idx="2878">
                  <c:v>23.902899999999999</c:v>
                </c:pt>
                <c:pt idx="2879">
                  <c:v>23.8111</c:v>
                </c:pt>
                <c:pt idx="2880">
                  <c:v>24.186599999999999</c:v>
                </c:pt>
                <c:pt idx="2881">
                  <c:v>24.207899999999999</c:v>
                </c:pt>
                <c:pt idx="2882">
                  <c:v>23.696200000000001</c:v>
                </c:pt>
                <c:pt idx="2883">
                  <c:v>21.910699999999999</c:v>
                </c:pt>
                <c:pt idx="2884">
                  <c:v>21.919699999999999</c:v>
                </c:pt>
                <c:pt idx="2885">
                  <c:v>21.919699999999999</c:v>
                </c:pt>
                <c:pt idx="2886">
                  <c:v>21.916499999999999</c:v>
                </c:pt>
                <c:pt idx="2887">
                  <c:v>21.700900000000001</c:v>
                </c:pt>
                <c:pt idx="2888">
                  <c:v>21.298300000000001</c:v>
                </c:pt>
                <c:pt idx="2889">
                  <c:v>21.639800000000001</c:v>
                </c:pt>
                <c:pt idx="2890">
                  <c:v>22.105699999999999</c:v>
                </c:pt>
                <c:pt idx="2891">
                  <c:v>22.0915</c:v>
                </c:pt>
                <c:pt idx="2892">
                  <c:v>22.0916</c:v>
                </c:pt>
                <c:pt idx="2893">
                  <c:v>22.0853</c:v>
                </c:pt>
                <c:pt idx="2894">
                  <c:v>21.796800000000001</c:v>
                </c:pt>
                <c:pt idx="2895">
                  <c:v>22.202400000000001</c:v>
                </c:pt>
                <c:pt idx="2896">
                  <c:v>22.100200000000001</c:v>
                </c:pt>
                <c:pt idx="2897">
                  <c:v>21.924700000000001</c:v>
                </c:pt>
                <c:pt idx="2898">
                  <c:v>21.924700000000001</c:v>
                </c:pt>
                <c:pt idx="2899">
                  <c:v>21.924700000000001</c:v>
                </c:pt>
                <c:pt idx="2900">
                  <c:v>21.2776</c:v>
                </c:pt>
                <c:pt idx="2901">
                  <c:v>21.1236</c:v>
                </c:pt>
                <c:pt idx="2902">
                  <c:v>21.666399999999999</c:v>
                </c:pt>
                <c:pt idx="2903">
                  <c:v>21.572800000000001</c:v>
                </c:pt>
                <c:pt idx="2904">
                  <c:v>21.293199999999999</c:v>
                </c:pt>
                <c:pt idx="2905">
                  <c:v>21.293199999999999</c:v>
                </c:pt>
                <c:pt idx="2906">
                  <c:v>21.293199999999999</c:v>
                </c:pt>
                <c:pt idx="2907">
                  <c:v>21.135300000000001</c:v>
                </c:pt>
                <c:pt idx="2908">
                  <c:v>21.587800000000001</c:v>
                </c:pt>
                <c:pt idx="2909">
                  <c:v>22.071000000000002</c:v>
                </c:pt>
                <c:pt idx="2910">
                  <c:v>22.343499999999999</c:v>
                </c:pt>
                <c:pt idx="2911">
                  <c:v>22.602</c:v>
                </c:pt>
                <c:pt idx="2912">
                  <c:v>22.602</c:v>
                </c:pt>
                <c:pt idx="2913">
                  <c:v>22.602</c:v>
                </c:pt>
                <c:pt idx="2914">
                  <c:v>22.5867</c:v>
                </c:pt>
                <c:pt idx="2915">
                  <c:v>22.841999999999999</c:v>
                </c:pt>
                <c:pt idx="2916">
                  <c:v>22.561699999999998</c:v>
                </c:pt>
                <c:pt idx="2917">
                  <c:v>22.885300000000001</c:v>
                </c:pt>
                <c:pt idx="2918">
                  <c:v>23.001300000000001</c:v>
                </c:pt>
                <c:pt idx="2919">
                  <c:v>23.001300000000001</c:v>
                </c:pt>
                <c:pt idx="2920">
                  <c:v>23.001300000000001</c:v>
                </c:pt>
                <c:pt idx="2921">
                  <c:v>23.165600000000001</c:v>
                </c:pt>
                <c:pt idx="2922">
                  <c:v>23.4481</c:v>
                </c:pt>
                <c:pt idx="2923">
                  <c:v>23.293800000000001</c:v>
                </c:pt>
                <c:pt idx="2924">
                  <c:v>22.933199999999999</c:v>
                </c:pt>
                <c:pt idx="2925">
                  <c:v>23.011500000000002</c:v>
                </c:pt>
                <c:pt idx="2926">
                  <c:v>23.011500000000002</c:v>
                </c:pt>
                <c:pt idx="2927">
                  <c:v>23.011500000000002</c:v>
                </c:pt>
                <c:pt idx="2928">
                  <c:v>23.197600000000001</c:v>
                </c:pt>
                <c:pt idx="2929">
                  <c:v>22.906500000000001</c:v>
                </c:pt>
                <c:pt idx="2930">
                  <c:v>22.683900000000001</c:v>
                </c:pt>
                <c:pt idx="2931">
                  <c:v>22.7804</c:v>
                </c:pt>
                <c:pt idx="2932">
                  <c:v>22.72</c:v>
                </c:pt>
                <c:pt idx="2933">
                  <c:v>22.72</c:v>
                </c:pt>
                <c:pt idx="2934">
                  <c:v>22.72</c:v>
                </c:pt>
                <c:pt idx="2935">
                  <c:v>22.336500000000001</c:v>
                </c:pt>
                <c:pt idx="2936">
                  <c:v>22.260200000000001</c:v>
                </c:pt>
                <c:pt idx="2937">
                  <c:v>22.508900000000001</c:v>
                </c:pt>
                <c:pt idx="2938">
                  <c:v>22.235600000000002</c:v>
                </c:pt>
                <c:pt idx="2939">
                  <c:v>22.235600000000002</c:v>
                </c:pt>
                <c:pt idx="2940">
                  <c:v>22.235600000000002</c:v>
                </c:pt>
                <c:pt idx="2941">
                  <c:v>22.235600000000002</c:v>
                </c:pt>
                <c:pt idx="2942">
                  <c:v>22.231000000000002</c:v>
                </c:pt>
                <c:pt idx="2943">
                  <c:v>22.588000000000001</c:v>
                </c:pt>
                <c:pt idx="2944">
                  <c:v>22.574000000000002</c:v>
                </c:pt>
                <c:pt idx="2945">
                  <c:v>22.241</c:v>
                </c:pt>
                <c:pt idx="2946">
                  <c:v>21.623999999999999</c:v>
                </c:pt>
                <c:pt idx="2947">
                  <c:v>21.623999999999999</c:v>
                </c:pt>
                <c:pt idx="2948">
                  <c:v>21.623999999999999</c:v>
                </c:pt>
                <c:pt idx="2949">
                  <c:v>21.747299999999999</c:v>
                </c:pt>
                <c:pt idx="2950">
                  <c:v>21.135200000000001</c:v>
                </c:pt>
                <c:pt idx="2951">
                  <c:v>21.179500000000001</c:v>
                </c:pt>
                <c:pt idx="2952">
                  <c:v>21.703600000000002</c:v>
                </c:pt>
                <c:pt idx="2953">
                  <c:v>20.9161</c:v>
                </c:pt>
                <c:pt idx="2954">
                  <c:v>20.9161</c:v>
                </c:pt>
                <c:pt idx="2955">
                  <c:v>20.9162</c:v>
                </c:pt>
                <c:pt idx="2956">
                  <c:v>21.0349</c:v>
                </c:pt>
                <c:pt idx="2957">
                  <c:v>21.136600000000001</c:v>
                </c:pt>
                <c:pt idx="2958">
                  <c:v>21.767499999999998</c:v>
                </c:pt>
                <c:pt idx="2959">
                  <c:v>20.994399999999999</c:v>
                </c:pt>
                <c:pt idx="2960">
                  <c:v>20.1296</c:v>
                </c:pt>
                <c:pt idx="2961">
                  <c:v>20.1296</c:v>
                </c:pt>
                <c:pt idx="2962">
                  <c:v>20.1297</c:v>
                </c:pt>
                <c:pt idx="2963">
                  <c:v>19.498799999999999</c:v>
                </c:pt>
                <c:pt idx="2964">
                  <c:v>19.531600000000001</c:v>
                </c:pt>
                <c:pt idx="2965">
                  <c:v>19.218299999999999</c:v>
                </c:pt>
                <c:pt idx="2966">
                  <c:v>19.193100000000001</c:v>
                </c:pt>
                <c:pt idx="2967">
                  <c:v>19.651199999999999</c:v>
                </c:pt>
                <c:pt idx="2968">
                  <c:v>19.651</c:v>
                </c:pt>
                <c:pt idx="2969">
                  <c:v>19.6511</c:v>
                </c:pt>
                <c:pt idx="2970">
                  <c:v>19.5747</c:v>
                </c:pt>
                <c:pt idx="2971">
                  <c:v>19.968299999999999</c:v>
                </c:pt>
                <c:pt idx="2972">
                  <c:v>19.173999999999999</c:v>
                </c:pt>
                <c:pt idx="2973">
                  <c:v>19.063199999999998</c:v>
                </c:pt>
                <c:pt idx="2974">
                  <c:v>19.064599999999999</c:v>
                </c:pt>
                <c:pt idx="2975">
                  <c:v>19.064599999999999</c:v>
                </c:pt>
                <c:pt idx="2976">
                  <c:v>19.064599999999999</c:v>
                </c:pt>
                <c:pt idx="2977">
                  <c:v>19.418800000000001</c:v>
                </c:pt>
                <c:pt idx="2978">
                  <c:v>19.2653</c:v>
                </c:pt>
                <c:pt idx="2979">
                  <c:v>19.459800000000001</c:v>
                </c:pt>
                <c:pt idx="2980">
                  <c:v>19.876200000000001</c:v>
                </c:pt>
                <c:pt idx="2981">
                  <c:v>20.3689</c:v>
                </c:pt>
                <c:pt idx="2982">
                  <c:v>20.3689</c:v>
                </c:pt>
                <c:pt idx="2983">
                  <c:v>20.3689</c:v>
                </c:pt>
                <c:pt idx="2984">
                  <c:v>20.3689</c:v>
                </c:pt>
                <c:pt idx="2985">
                  <c:v>20.2517</c:v>
                </c:pt>
                <c:pt idx="2986">
                  <c:v>20.104800000000001</c:v>
                </c:pt>
                <c:pt idx="2987">
                  <c:v>20.476400000000002</c:v>
                </c:pt>
                <c:pt idx="2988">
                  <c:v>20.1417</c:v>
                </c:pt>
                <c:pt idx="2989">
                  <c:v>20.1417</c:v>
                </c:pt>
                <c:pt idx="2990">
                  <c:v>20.1417</c:v>
                </c:pt>
                <c:pt idx="2991">
                  <c:v>20.204899999999999</c:v>
                </c:pt>
                <c:pt idx="2992">
                  <c:v>20.398700000000002</c:v>
                </c:pt>
                <c:pt idx="2993">
                  <c:v>20.1782</c:v>
                </c:pt>
                <c:pt idx="2994">
                  <c:v>19.698</c:v>
                </c:pt>
                <c:pt idx="2995">
                  <c:v>19.124600000000001</c:v>
                </c:pt>
                <c:pt idx="2996">
                  <c:v>19.124600000000001</c:v>
                </c:pt>
                <c:pt idx="2997">
                  <c:v>19.124600000000001</c:v>
                </c:pt>
                <c:pt idx="2998">
                  <c:v>18.382999999999999</c:v>
                </c:pt>
                <c:pt idx="2999">
                  <c:v>18.313800000000001</c:v>
                </c:pt>
                <c:pt idx="3000">
                  <c:v>18.581</c:v>
                </c:pt>
                <c:pt idx="3001">
                  <c:v>17.9756</c:v>
                </c:pt>
                <c:pt idx="3002">
                  <c:v>18.0152</c:v>
                </c:pt>
                <c:pt idx="3003">
                  <c:v>18.0152</c:v>
                </c:pt>
                <c:pt idx="3004">
                  <c:v>18.0152</c:v>
                </c:pt>
                <c:pt idx="3005">
                  <c:v>18.0152</c:v>
                </c:pt>
                <c:pt idx="3006">
                  <c:v>18.456199999999999</c:v>
                </c:pt>
                <c:pt idx="3007">
                  <c:v>18.432099999999998</c:v>
                </c:pt>
                <c:pt idx="3008">
                  <c:v>18.607800000000001</c:v>
                </c:pt>
                <c:pt idx="3009">
                  <c:v>19.176500000000001</c:v>
                </c:pt>
                <c:pt idx="3010">
                  <c:v>19.176500000000001</c:v>
                </c:pt>
                <c:pt idx="3011">
                  <c:v>19.176500000000001</c:v>
                </c:pt>
                <c:pt idx="3012">
                  <c:v>19.119499999999999</c:v>
                </c:pt>
                <c:pt idx="3013">
                  <c:v>18.734400000000001</c:v>
                </c:pt>
                <c:pt idx="3014">
                  <c:v>18.7211</c:v>
                </c:pt>
                <c:pt idx="3015">
                  <c:v>18.557099999999998</c:v>
                </c:pt>
                <c:pt idx="3016">
                  <c:v>18.7529</c:v>
                </c:pt>
                <c:pt idx="3017">
                  <c:v>18.7529</c:v>
                </c:pt>
                <c:pt idx="3018">
                  <c:v>18.7529</c:v>
                </c:pt>
                <c:pt idx="3019">
                  <c:v>18.7529</c:v>
                </c:pt>
                <c:pt idx="3020">
                  <c:v>18.782599999999999</c:v>
                </c:pt>
                <c:pt idx="3021">
                  <c:v>18.849699999999999</c:v>
                </c:pt>
                <c:pt idx="3022">
                  <c:v>19.131799999999998</c:v>
                </c:pt>
                <c:pt idx="3023">
                  <c:v>19.1159</c:v>
                </c:pt>
                <c:pt idx="3024">
                  <c:v>19.1159</c:v>
                </c:pt>
                <c:pt idx="3025">
                  <c:v>19.1159</c:v>
                </c:pt>
                <c:pt idx="3026">
                  <c:v>18.895600000000002</c:v>
                </c:pt>
                <c:pt idx="3027">
                  <c:v>18.7209</c:v>
                </c:pt>
                <c:pt idx="3028">
                  <c:v>18.637499999999999</c:v>
                </c:pt>
                <c:pt idx="3029">
                  <c:v>18.581600000000002</c:v>
                </c:pt>
                <c:pt idx="3030">
                  <c:v>18.938400000000001</c:v>
                </c:pt>
                <c:pt idx="3031">
                  <c:v>18.938400000000001</c:v>
                </c:pt>
                <c:pt idx="3032">
                  <c:v>18.938400000000001</c:v>
                </c:pt>
                <c:pt idx="3033">
                  <c:v>18.78</c:v>
                </c:pt>
                <c:pt idx="3034">
                  <c:v>19.2988</c:v>
                </c:pt>
                <c:pt idx="3035">
                  <c:v>19.412600000000001</c:v>
                </c:pt>
                <c:pt idx="3036">
                  <c:v>19.603999999999999</c:v>
                </c:pt>
                <c:pt idx="3037">
                  <c:v>19.420999999999999</c:v>
                </c:pt>
                <c:pt idx="3038">
                  <c:v>19.420999999999999</c:v>
                </c:pt>
                <c:pt idx="3039">
                  <c:v>19.420999999999999</c:v>
                </c:pt>
                <c:pt idx="3040">
                  <c:v>19.4466</c:v>
                </c:pt>
                <c:pt idx="3041">
                  <c:v>19.222100000000001</c:v>
                </c:pt>
                <c:pt idx="3042">
                  <c:v>19.724900000000002</c:v>
                </c:pt>
                <c:pt idx="3043">
                  <c:v>19.964200000000002</c:v>
                </c:pt>
                <c:pt idx="3044">
                  <c:v>20.247800000000002</c:v>
                </c:pt>
                <c:pt idx="3045">
                  <c:v>20.247800000000002</c:v>
                </c:pt>
                <c:pt idx="3046">
                  <c:v>20.247800000000002</c:v>
                </c:pt>
                <c:pt idx="3047">
                  <c:v>20.1907</c:v>
                </c:pt>
                <c:pt idx="3048">
                  <c:v>20.0562</c:v>
                </c:pt>
                <c:pt idx="3049">
                  <c:v>20.369800000000001</c:v>
                </c:pt>
                <c:pt idx="3050">
                  <c:v>20.353999999999999</c:v>
                </c:pt>
                <c:pt idx="3051">
                  <c:v>20.320900000000002</c:v>
                </c:pt>
                <c:pt idx="3052">
                  <c:v>19.674199999999999</c:v>
                </c:pt>
                <c:pt idx="3053">
                  <c:v>19.674399999999999</c:v>
                </c:pt>
                <c:pt idx="3054">
                  <c:v>19.676400000000001</c:v>
                </c:pt>
                <c:pt idx="3055">
                  <c:v>19.598500000000001</c:v>
                </c:pt>
                <c:pt idx="3056">
                  <c:v>20.018000000000001</c:v>
                </c:pt>
                <c:pt idx="3057">
                  <c:v>20.009799999999998</c:v>
                </c:pt>
                <c:pt idx="3058">
                  <c:v>20.3597</c:v>
                </c:pt>
                <c:pt idx="3059">
                  <c:v>20.3597</c:v>
                </c:pt>
                <c:pt idx="3060">
                  <c:v>20.3598</c:v>
                </c:pt>
                <c:pt idx="3061">
                  <c:v>20.4406</c:v>
                </c:pt>
                <c:pt idx="3062">
                  <c:v>20.475899999999999</c:v>
                </c:pt>
                <c:pt idx="3063">
                  <c:v>20.360700000000001</c:v>
                </c:pt>
                <c:pt idx="3064">
                  <c:v>20.405200000000001</c:v>
                </c:pt>
                <c:pt idx="3065">
                  <c:v>20.1434</c:v>
                </c:pt>
                <c:pt idx="3066">
                  <c:v>20.1434</c:v>
                </c:pt>
                <c:pt idx="3067">
                  <c:v>20.1434</c:v>
                </c:pt>
                <c:pt idx="3068">
                  <c:v>19.712299999999999</c:v>
                </c:pt>
                <c:pt idx="3069">
                  <c:v>19.686199999999999</c:v>
                </c:pt>
                <c:pt idx="3070">
                  <c:v>19.764299999999999</c:v>
                </c:pt>
                <c:pt idx="3071">
                  <c:v>20.042200000000001</c:v>
                </c:pt>
                <c:pt idx="3072">
                  <c:v>19.366800000000001</c:v>
                </c:pt>
                <c:pt idx="3073">
                  <c:v>19.366800000000001</c:v>
                </c:pt>
                <c:pt idx="3074">
                  <c:v>19.366800000000001</c:v>
                </c:pt>
                <c:pt idx="3075">
                  <c:v>19.2395</c:v>
                </c:pt>
                <c:pt idx="3076">
                  <c:v>19.028199999999998</c:v>
                </c:pt>
                <c:pt idx="3077">
                  <c:v>18.878900000000002</c:v>
                </c:pt>
                <c:pt idx="3078">
                  <c:v>18.946899999999999</c:v>
                </c:pt>
                <c:pt idx="3079">
                  <c:v>18.743400000000001</c:v>
                </c:pt>
                <c:pt idx="3080">
                  <c:v>18.743400000000001</c:v>
                </c:pt>
                <c:pt idx="3081">
                  <c:v>18.743400000000001</c:v>
                </c:pt>
                <c:pt idx="3082">
                  <c:v>18.743400000000001</c:v>
                </c:pt>
                <c:pt idx="3083">
                  <c:v>18.6663</c:v>
                </c:pt>
                <c:pt idx="3084">
                  <c:v>19.008400000000002</c:v>
                </c:pt>
                <c:pt idx="3085">
                  <c:v>19.1341</c:v>
                </c:pt>
                <c:pt idx="3086">
                  <c:v>19.425899999999999</c:v>
                </c:pt>
                <c:pt idx="3087">
                  <c:v>19.425899999999999</c:v>
                </c:pt>
                <c:pt idx="3088">
                  <c:v>19.425899999999999</c:v>
                </c:pt>
                <c:pt idx="3089">
                  <c:v>19.631499999999999</c:v>
                </c:pt>
                <c:pt idx="3090">
                  <c:v>18.783100000000001</c:v>
                </c:pt>
                <c:pt idx="3091">
                  <c:v>18.846699999999998</c:v>
                </c:pt>
                <c:pt idx="3092">
                  <c:v>18.633400000000002</c:v>
                </c:pt>
                <c:pt idx="3093">
                  <c:v>18.499600000000001</c:v>
                </c:pt>
                <c:pt idx="3094">
                  <c:v>18.499600000000001</c:v>
                </c:pt>
                <c:pt idx="3095">
                  <c:v>18.499600000000001</c:v>
                </c:pt>
                <c:pt idx="3096">
                  <c:v>18.626000000000001</c:v>
                </c:pt>
                <c:pt idx="3097">
                  <c:v>18.416</c:v>
                </c:pt>
                <c:pt idx="3098">
                  <c:v>18.100999999999999</c:v>
                </c:pt>
                <c:pt idx="3099">
                  <c:v>17.946899999999999</c:v>
                </c:pt>
                <c:pt idx="3100">
                  <c:v>17.637599999999999</c:v>
                </c:pt>
                <c:pt idx="3101">
                  <c:v>17.637599999999999</c:v>
                </c:pt>
                <c:pt idx="3102">
                  <c:v>17.637599999999999</c:v>
                </c:pt>
                <c:pt idx="3103">
                  <c:v>17.455200000000001</c:v>
                </c:pt>
                <c:pt idx="3104">
                  <c:v>17.418099999999999</c:v>
                </c:pt>
                <c:pt idx="3105">
                  <c:v>17.7607</c:v>
                </c:pt>
                <c:pt idx="3106">
                  <c:v>17.3855</c:v>
                </c:pt>
                <c:pt idx="3107">
                  <c:v>17.1236</c:v>
                </c:pt>
                <c:pt idx="3108">
                  <c:v>17.1236</c:v>
                </c:pt>
                <c:pt idx="3109">
                  <c:v>17.1236</c:v>
                </c:pt>
                <c:pt idx="3110">
                  <c:v>17.5671</c:v>
                </c:pt>
                <c:pt idx="3111">
                  <c:v>18.104399999999998</c:v>
                </c:pt>
                <c:pt idx="3112">
                  <c:v>18.067799999999998</c:v>
                </c:pt>
                <c:pt idx="3113">
                  <c:v>17.8827</c:v>
                </c:pt>
                <c:pt idx="3114">
                  <c:v>17.382000000000001</c:v>
                </c:pt>
                <c:pt idx="3115">
                  <c:v>17.382000000000001</c:v>
                </c:pt>
                <c:pt idx="3116">
                  <c:v>17.382000000000001</c:v>
                </c:pt>
                <c:pt idx="3117">
                  <c:v>17.2517</c:v>
                </c:pt>
                <c:pt idx="3118">
                  <c:v>17.139299999999999</c:v>
                </c:pt>
                <c:pt idx="3119">
                  <c:v>17.082899999999999</c:v>
                </c:pt>
                <c:pt idx="3120">
                  <c:v>17.526399999999999</c:v>
                </c:pt>
                <c:pt idx="3121">
                  <c:v>17.111699999999999</c:v>
                </c:pt>
                <c:pt idx="3122">
                  <c:v>17.111699999999999</c:v>
                </c:pt>
                <c:pt idx="3123">
                  <c:v>17.111699999999999</c:v>
                </c:pt>
                <c:pt idx="3124">
                  <c:v>17.564800000000002</c:v>
                </c:pt>
                <c:pt idx="3125">
                  <c:v>17.765499999999999</c:v>
                </c:pt>
                <c:pt idx="3126">
                  <c:v>17.646999999999998</c:v>
                </c:pt>
                <c:pt idx="3127">
                  <c:v>17.507300000000001</c:v>
                </c:pt>
                <c:pt idx="3128">
                  <c:v>17.922699999999999</c:v>
                </c:pt>
                <c:pt idx="3129">
                  <c:v>17.922699999999999</c:v>
                </c:pt>
                <c:pt idx="3130">
                  <c:v>17.922699999999999</c:v>
                </c:pt>
                <c:pt idx="3131">
                  <c:v>18.1356</c:v>
                </c:pt>
                <c:pt idx="3132">
                  <c:v>18.430599999999998</c:v>
                </c:pt>
                <c:pt idx="3133">
                  <c:v>18.294499999999999</c:v>
                </c:pt>
                <c:pt idx="3134">
                  <c:v>18.183199999999999</c:v>
                </c:pt>
                <c:pt idx="3135">
                  <c:v>18.631</c:v>
                </c:pt>
                <c:pt idx="3136">
                  <c:v>18.631</c:v>
                </c:pt>
                <c:pt idx="3137">
                  <c:v>18.631</c:v>
                </c:pt>
                <c:pt idx="3138">
                  <c:v>18.492100000000001</c:v>
                </c:pt>
                <c:pt idx="3139">
                  <c:v>18.4162</c:v>
                </c:pt>
                <c:pt idx="3140">
                  <c:v>17.9558</c:v>
                </c:pt>
                <c:pt idx="3141">
                  <c:v>17.7652</c:v>
                </c:pt>
                <c:pt idx="3142">
                  <c:v>18.007200000000001</c:v>
                </c:pt>
                <c:pt idx="3143">
                  <c:v>17.796700000000001</c:v>
                </c:pt>
                <c:pt idx="3144">
                  <c:v>17.796700000000001</c:v>
                </c:pt>
                <c:pt idx="3145">
                  <c:v>17.978400000000001</c:v>
                </c:pt>
                <c:pt idx="3146">
                  <c:v>18.092199999999998</c:v>
                </c:pt>
                <c:pt idx="3147">
                  <c:v>17.7135</c:v>
                </c:pt>
                <c:pt idx="3148">
                  <c:v>18.696200000000001</c:v>
                </c:pt>
                <c:pt idx="3149">
                  <c:v>18.8691</c:v>
                </c:pt>
                <c:pt idx="3150">
                  <c:v>18.8691</c:v>
                </c:pt>
                <c:pt idx="3151">
                  <c:v>18.8688</c:v>
                </c:pt>
                <c:pt idx="3152">
                  <c:v>18.6996</c:v>
                </c:pt>
                <c:pt idx="3153">
                  <c:v>18.8749</c:v>
                </c:pt>
                <c:pt idx="3154">
                  <c:v>18.7346</c:v>
                </c:pt>
                <c:pt idx="3155">
                  <c:v>18.677499999999998</c:v>
                </c:pt>
                <c:pt idx="3156">
                  <c:v>18.766200000000001</c:v>
                </c:pt>
                <c:pt idx="3157">
                  <c:v>18.766200000000001</c:v>
                </c:pt>
                <c:pt idx="3158">
                  <c:v>18.766200000000001</c:v>
                </c:pt>
                <c:pt idx="3159">
                  <c:v>18.6935</c:v>
                </c:pt>
                <c:pt idx="3160">
                  <c:v>18.951699999999999</c:v>
                </c:pt>
                <c:pt idx="3161">
                  <c:v>19.063800000000001</c:v>
                </c:pt>
                <c:pt idx="3162">
                  <c:v>19.063800000000001</c:v>
                </c:pt>
                <c:pt idx="3163">
                  <c:v>19.058399999999999</c:v>
                </c:pt>
                <c:pt idx="3164">
                  <c:v>19.058399999999999</c:v>
                </c:pt>
                <c:pt idx="3165">
                  <c:v>19.058399999999999</c:v>
                </c:pt>
                <c:pt idx="3166">
                  <c:v>18.764099999999999</c:v>
                </c:pt>
                <c:pt idx="3167">
                  <c:v>18.7409</c:v>
                </c:pt>
                <c:pt idx="3168">
                  <c:v>19.336500000000001</c:v>
                </c:pt>
                <c:pt idx="3169">
                  <c:v>19.319500000000001</c:v>
                </c:pt>
                <c:pt idx="3170">
                  <c:v>19.296399999999998</c:v>
                </c:pt>
                <c:pt idx="3171">
                  <c:v>19.296399999999998</c:v>
                </c:pt>
                <c:pt idx="3172">
                  <c:v>19.296399999999998</c:v>
                </c:pt>
                <c:pt idx="3173">
                  <c:v>18.9511</c:v>
                </c:pt>
                <c:pt idx="3174">
                  <c:v>18.6785</c:v>
                </c:pt>
                <c:pt idx="3175">
                  <c:v>18.643599999999999</c:v>
                </c:pt>
                <c:pt idx="3176">
                  <c:v>18.837599999999998</c:v>
                </c:pt>
                <c:pt idx="3177">
                  <c:v>18.699200000000001</c:v>
                </c:pt>
                <c:pt idx="3178">
                  <c:v>18.699200000000001</c:v>
                </c:pt>
                <c:pt idx="3179">
                  <c:v>18.699200000000001</c:v>
                </c:pt>
                <c:pt idx="3180">
                  <c:v>18.966100000000001</c:v>
                </c:pt>
                <c:pt idx="3181">
                  <c:v>19.104500000000002</c:v>
                </c:pt>
                <c:pt idx="3182">
                  <c:v>18.988900000000001</c:v>
                </c:pt>
                <c:pt idx="3183">
                  <c:v>18.515799999999999</c:v>
                </c:pt>
                <c:pt idx="3184">
                  <c:v>18.3096</c:v>
                </c:pt>
                <c:pt idx="3185">
                  <c:v>18.3096</c:v>
                </c:pt>
                <c:pt idx="3186">
                  <c:v>18.3096</c:v>
                </c:pt>
                <c:pt idx="3187">
                  <c:v>18.144600000000001</c:v>
                </c:pt>
                <c:pt idx="3188">
                  <c:v>18.163499999999999</c:v>
                </c:pt>
                <c:pt idx="3189">
                  <c:v>18.433499999999999</c:v>
                </c:pt>
                <c:pt idx="3190">
                  <c:v>18.167100000000001</c:v>
                </c:pt>
                <c:pt idx="3191">
                  <c:v>18.273700000000002</c:v>
                </c:pt>
                <c:pt idx="3192">
                  <c:v>18.273700000000002</c:v>
                </c:pt>
                <c:pt idx="3193">
                  <c:v>18.273700000000002</c:v>
                </c:pt>
                <c:pt idx="3194">
                  <c:v>18.273700000000002</c:v>
                </c:pt>
                <c:pt idx="3195">
                  <c:v>18.1997</c:v>
                </c:pt>
                <c:pt idx="3196">
                  <c:v>17.980699999999999</c:v>
                </c:pt>
                <c:pt idx="3197">
                  <c:v>18.294699999999999</c:v>
                </c:pt>
                <c:pt idx="3198">
                  <c:v>18.248200000000001</c:v>
                </c:pt>
                <c:pt idx="3199">
                  <c:v>18.248200000000001</c:v>
                </c:pt>
                <c:pt idx="3200">
                  <c:v>18.248200000000001</c:v>
                </c:pt>
                <c:pt idx="3201">
                  <c:v>18.248200000000001</c:v>
                </c:pt>
                <c:pt idx="3202">
                  <c:v>18.1752</c:v>
                </c:pt>
                <c:pt idx="3203">
                  <c:v>18.312200000000001</c:v>
                </c:pt>
                <c:pt idx="3204">
                  <c:v>18.099</c:v>
                </c:pt>
                <c:pt idx="3205">
                  <c:v>18.5124</c:v>
                </c:pt>
                <c:pt idx="3206">
                  <c:v>18.5124</c:v>
                </c:pt>
                <c:pt idx="3207">
                  <c:v>18.5124</c:v>
                </c:pt>
                <c:pt idx="3208">
                  <c:v>18.498200000000001</c:v>
                </c:pt>
                <c:pt idx="3209">
                  <c:v>18.627199999999998</c:v>
                </c:pt>
                <c:pt idx="3210">
                  <c:v>18.866599999999998</c:v>
                </c:pt>
                <c:pt idx="3211">
                  <c:v>18.931000000000001</c:v>
                </c:pt>
                <c:pt idx="3212">
                  <c:v>19.006699999999999</c:v>
                </c:pt>
                <c:pt idx="3213">
                  <c:v>19.006699999999999</c:v>
                </c:pt>
                <c:pt idx="3214">
                  <c:v>19.006699999999999</c:v>
                </c:pt>
                <c:pt idx="3215">
                  <c:v>19.006699999999999</c:v>
                </c:pt>
                <c:pt idx="3216">
                  <c:v>18.9681</c:v>
                </c:pt>
                <c:pt idx="3217">
                  <c:v>18.672899999999998</c:v>
                </c:pt>
                <c:pt idx="3218">
                  <c:v>18.5303</c:v>
                </c:pt>
                <c:pt idx="3219">
                  <c:v>18.881</c:v>
                </c:pt>
                <c:pt idx="3220">
                  <c:v>18.881</c:v>
                </c:pt>
                <c:pt idx="3221">
                  <c:v>18.8812</c:v>
                </c:pt>
                <c:pt idx="3222">
                  <c:v>19.105799999999999</c:v>
                </c:pt>
                <c:pt idx="3223">
                  <c:v>19.092300000000002</c:v>
                </c:pt>
                <c:pt idx="3224">
                  <c:v>19.088799999999999</c:v>
                </c:pt>
                <c:pt idx="3225">
                  <c:v>19.2989</c:v>
                </c:pt>
                <c:pt idx="3226">
                  <c:v>19.347100000000001</c:v>
                </c:pt>
                <c:pt idx="3227">
                  <c:v>19.347100000000001</c:v>
                </c:pt>
                <c:pt idx="3228">
                  <c:v>19.347100000000001</c:v>
                </c:pt>
                <c:pt idx="3229">
                  <c:v>19.0962</c:v>
                </c:pt>
                <c:pt idx="3230">
                  <c:v>19.376000000000001</c:v>
                </c:pt>
                <c:pt idx="3231">
                  <c:v>19.578499999999998</c:v>
                </c:pt>
                <c:pt idx="3232">
                  <c:v>19.866299999999999</c:v>
                </c:pt>
                <c:pt idx="3233">
                  <c:v>19.660599999999999</c:v>
                </c:pt>
                <c:pt idx="3234">
                  <c:v>19.660599999999999</c:v>
                </c:pt>
                <c:pt idx="3235">
                  <c:v>19.660599999999999</c:v>
                </c:pt>
                <c:pt idx="3236">
                  <c:v>19.539899999999999</c:v>
                </c:pt>
                <c:pt idx="3237">
                  <c:v>19.7912</c:v>
                </c:pt>
                <c:pt idx="3238">
                  <c:v>19.587</c:v>
                </c:pt>
                <c:pt idx="3239">
                  <c:v>19.414100000000001</c:v>
                </c:pt>
                <c:pt idx="3240">
                  <c:v>19.456700000000001</c:v>
                </c:pt>
                <c:pt idx="3241">
                  <c:v>19.456700000000001</c:v>
                </c:pt>
                <c:pt idx="3242">
                  <c:v>19.456700000000001</c:v>
                </c:pt>
                <c:pt idx="3243">
                  <c:v>19.686800000000002</c:v>
                </c:pt>
                <c:pt idx="3244">
                  <c:v>19.699300000000001</c:v>
                </c:pt>
                <c:pt idx="3245">
                  <c:v>19.755800000000001</c:v>
                </c:pt>
                <c:pt idx="3246">
                  <c:v>19.5108</c:v>
                </c:pt>
                <c:pt idx="3247">
                  <c:v>19.454999999999998</c:v>
                </c:pt>
                <c:pt idx="3248">
                  <c:v>19.454899999999999</c:v>
                </c:pt>
                <c:pt idx="3249">
                  <c:v>19.454899999999999</c:v>
                </c:pt>
                <c:pt idx="3250">
                  <c:v>19.457599999999999</c:v>
                </c:pt>
                <c:pt idx="3251">
                  <c:v>19.091699999999999</c:v>
                </c:pt>
                <c:pt idx="3252">
                  <c:v>19.093</c:v>
                </c:pt>
                <c:pt idx="3253">
                  <c:v>19.168399999999998</c:v>
                </c:pt>
                <c:pt idx="3254">
                  <c:v>18.959</c:v>
                </c:pt>
                <c:pt idx="3255">
                  <c:v>18.9711</c:v>
                </c:pt>
                <c:pt idx="3256">
                  <c:v>18.9711</c:v>
                </c:pt>
                <c:pt idx="3257">
                  <c:v>18.997900000000001</c:v>
                </c:pt>
                <c:pt idx="3258">
                  <c:v>18.945499999999999</c:v>
                </c:pt>
                <c:pt idx="3259">
                  <c:v>18.898099999999999</c:v>
                </c:pt>
                <c:pt idx="3260">
                  <c:v>19.047599999999999</c:v>
                </c:pt>
                <c:pt idx="3261">
                  <c:v>19.3553</c:v>
                </c:pt>
                <c:pt idx="3262">
                  <c:v>19.3553</c:v>
                </c:pt>
                <c:pt idx="3263">
                  <c:v>19.3552</c:v>
                </c:pt>
                <c:pt idx="3264">
                  <c:v>19.368500000000001</c:v>
                </c:pt>
                <c:pt idx="3265">
                  <c:v>19.071400000000001</c:v>
                </c:pt>
                <c:pt idx="3266">
                  <c:v>19.098700000000001</c:v>
                </c:pt>
                <c:pt idx="3267">
                  <c:v>18.7455</c:v>
                </c:pt>
                <c:pt idx="3268">
                  <c:v>18.4741</c:v>
                </c:pt>
                <c:pt idx="3269">
                  <c:v>18.4741</c:v>
                </c:pt>
                <c:pt idx="3270">
                  <c:v>18.4741</c:v>
                </c:pt>
                <c:pt idx="3271">
                  <c:v>18.446300000000001</c:v>
                </c:pt>
                <c:pt idx="3272">
                  <c:v>18.7502</c:v>
                </c:pt>
                <c:pt idx="3273">
                  <c:v>18.619299999999999</c:v>
                </c:pt>
                <c:pt idx="3274">
                  <c:v>18.946300000000001</c:v>
                </c:pt>
                <c:pt idx="3275">
                  <c:v>18.737500000000001</c:v>
                </c:pt>
                <c:pt idx="3276">
                  <c:v>18.737500000000001</c:v>
                </c:pt>
                <c:pt idx="3277">
                  <c:v>18.737500000000001</c:v>
                </c:pt>
                <c:pt idx="3278">
                  <c:v>18.904599999999999</c:v>
                </c:pt>
                <c:pt idx="3279">
                  <c:v>19.150099999999998</c:v>
                </c:pt>
                <c:pt idx="3280">
                  <c:v>18.834800000000001</c:v>
                </c:pt>
                <c:pt idx="3281">
                  <c:v>18.890999999999998</c:v>
                </c:pt>
                <c:pt idx="3282">
                  <c:v>18.997499999999999</c:v>
                </c:pt>
                <c:pt idx="3283">
                  <c:v>18.997499999999999</c:v>
                </c:pt>
                <c:pt idx="3284">
                  <c:v>18.997499999999999</c:v>
                </c:pt>
                <c:pt idx="3285">
                  <c:v>19.0291</c:v>
                </c:pt>
                <c:pt idx="3286">
                  <c:v>18.999300000000002</c:v>
                </c:pt>
                <c:pt idx="3287">
                  <c:v>19.2698</c:v>
                </c:pt>
                <c:pt idx="3288">
                  <c:v>19.379899999999999</c:v>
                </c:pt>
                <c:pt idx="3289">
                  <c:v>19.659700000000001</c:v>
                </c:pt>
                <c:pt idx="3290">
                  <c:v>19.659700000000001</c:v>
                </c:pt>
                <c:pt idx="3291">
                  <c:v>19.659700000000001</c:v>
                </c:pt>
                <c:pt idx="3292">
                  <c:v>19.732399999999998</c:v>
                </c:pt>
                <c:pt idx="3293">
                  <c:v>19.617999999999999</c:v>
                </c:pt>
                <c:pt idx="3294">
                  <c:v>19.569099999999999</c:v>
                </c:pt>
                <c:pt idx="3295">
                  <c:v>19.639199999999999</c:v>
                </c:pt>
                <c:pt idx="3296">
                  <c:v>19.639199999999999</c:v>
                </c:pt>
                <c:pt idx="3297">
                  <c:v>19.639199999999999</c:v>
                </c:pt>
                <c:pt idx="3298">
                  <c:v>19.639199999999999</c:v>
                </c:pt>
                <c:pt idx="3299">
                  <c:v>19.6587</c:v>
                </c:pt>
                <c:pt idx="3300">
                  <c:v>19.657900000000001</c:v>
                </c:pt>
                <c:pt idx="3301">
                  <c:v>19.576599999999999</c:v>
                </c:pt>
                <c:pt idx="3302">
                  <c:v>19.836300000000001</c:v>
                </c:pt>
                <c:pt idx="3303">
                  <c:v>19.795200000000001</c:v>
                </c:pt>
                <c:pt idx="3304">
                  <c:v>19.795200000000001</c:v>
                </c:pt>
                <c:pt idx="3305">
                  <c:v>19.795200000000001</c:v>
                </c:pt>
                <c:pt idx="3306">
                  <c:v>19.860700000000001</c:v>
                </c:pt>
                <c:pt idx="3307">
                  <c:v>19.877700000000001</c:v>
                </c:pt>
                <c:pt idx="3308">
                  <c:v>19.876000000000001</c:v>
                </c:pt>
                <c:pt idx="3309">
                  <c:v>19.7577</c:v>
                </c:pt>
                <c:pt idx="3310">
                  <c:v>19.775500000000001</c:v>
                </c:pt>
                <c:pt idx="3311">
                  <c:v>19.775500000000001</c:v>
                </c:pt>
                <c:pt idx="3312">
                  <c:v>19.775500000000001</c:v>
                </c:pt>
                <c:pt idx="3313">
                  <c:v>19.792400000000001</c:v>
                </c:pt>
                <c:pt idx="3314">
                  <c:v>19.479399999999998</c:v>
                </c:pt>
                <c:pt idx="3315">
                  <c:v>19.404599999999999</c:v>
                </c:pt>
                <c:pt idx="3316">
                  <c:v>19.784300000000002</c:v>
                </c:pt>
                <c:pt idx="3317">
                  <c:v>19.947600000000001</c:v>
                </c:pt>
                <c:pt idx="3318">
                  <c:v>19.947600000000001</c:v>
                </c:pt>
                <c:pt idx="3319">
                  <c:v>19.947600000000001</c:v>
                </c:pt>
                <c:pt idx="3320">
                  <c:v>19.939900000000002</c:v>
                </c:pt>
                <c:pt idx="3321">
                  <c:v>19.7088</c:v>
                </c:pt>
                <c:pt idx="3322">
                  <c:v>19.570900000000002</c:v>
                </c:pt>
                <c:pt idx="3323">
                  <c:v>19.43</c:v>
                </c:pt>
                <c:pt idx="3324">
                  <c:v>19.786100000000001</c:v>
                </c:pt>
                <c:pt idx="3325">
                  <c:v>19.779</c:v>
                </c:pt>
                <c:pt idx="3326">
                  <c:v>19.779</c:v>
                </c:pt>
                <c:pt idx="3327">
                  <c:v>19.8033</c:v>
                </c:pt>
                <c:pt idx="3328">
                  <c:v>19.731400000000001</c:v>
                </c:pt>
                <c:pt idx="3329">
                  <c:v>19.827300000000001</c:v>
                </c:pt>
                <c:pt idx="3330">
                  <c:v>19.796800000000001</c:v>
                </c:pt>
                <c:pt idx="3331">
                  <c:v>19.765599999999999</c:v>
                </c:pt>
                <c:pt idx="3332">
                  <c:v>19.765599999999999</c:v>
                </c:pt>
                <c:pt idx="3333">
                  <c:v>19.765699999999999</c:v>
                </c:pt>
                <c:pt idx="3334">
                  <c:v>19.824300000000001</c:v>
                </c:pt>
                <c:pt idx="3335">
                  <c:v>19.6982</c:v>
                </c:pt>
                <c:pt idx="3336">
                  <c:v>19.949000000000002</c:v>
                </c:pt>
                <c:pt idx="3337">
                  <c:v>20.132899999999999</c:v>
                </c:pt>
                <c:pt idx="3338">
                  <c:v>20.1008</c:v>
                </c:pt>
                <c:pt idx="3339">
                  <c:v>20.1007</c:v>
                </c:pt>
                <c:pt idx="3340">
                  <c:v>20.100899999999999</c:v>
                </c:pt>
                <c:pt idx="3341">
                  <c:v>20.104099999999999</c:v>
                </c:pt>
                <c:pt idx="3342">
                  <c:v>19.881</c:v>
                </c:pt>
                <c:pt idx="3343">
                  <c:v>19.735399999999998</c:v>
                </c:pt>
                <c:pt idx="3344">
                  <c:v>19.925999999999998</c:v>
                </c:pt>
                <c:pt idx="3345">
                  <c:v>20.189699999999998</c:v>
                </c:pt>
                <c:pt idx="3346">
                  <c:v>20.189699999999998</c:v>
                </c:pt>
                <c:pt idx="3347">
                  <c:v>20.189699999999998</c:v>
                </c:pt>
                <c:pt idx="3348">
                  <c:v>20.189699999999998</c:v>
                </c:pt>
                <c:pt idx="3349">
                  <c:v>20.191800000000001</c:v>
                </c:pt>
                <c:pt idx="3350">
                  <c:v>20.075900000000001</c:v>
                </c:pt>
                <c:pt idx="3351">
                  <c:v>20.2834</c:v>
                </c:pt>
                <c:pt idx="3352">
                  <c:v>20.578299999999999</c:v>
                </c:pt>
                <c:pt idx="3353">
                  <c:v>20.578299999999999</c:v>
                </c:pt>
                <c:pt idx="3354">
                  <c:v>20.578299999999999</c:v>
                </c:pt>
                <c:pt idx="3355">
                  <c:v>20.536999999999999</c:v>
                </c:pt>
                <c:pt idx="3356">
                  <c:v>20.586300000000001</c:v>
                </c:pt>
                <c:pt idx="3357">
                  <c:v>20.5077</c:v>
                </c:pt>
                <c:pt idx="3358">
                  <c:v>20.634499999999999</c:v>
                </c:pt>
                <c:pt idx="3359">
                  <c:v>20.658100000000001</c:v>
                </c:pt>
                <c:pt idx="3360">
                  <c:v>20.658100000000001</c:v>
                </c:pt>
                <c:pt idx="3361">
                  <c:v>20.658100000000001</c:v>
                </c:pt>
                <c:pt idx="3362">
                  <c:v>20.850999999999999</c:v>
                </c:pt>
                <c:pt idx="3363">
                  <c:v>20.9955</c:v>
                </c:pt>
                <c:pt idx="3364">
                  <c:v>21.012699999999999</c:v>
                </c:pt>
                <c:pt idx="3365">
                  <c:v>21.2682</c:v>
                </c:pt>
                <c:pt idx="3366">
                  <c:v>21.190100000000001</c:v>
                </c:pt>
                <c:pt idx="3367">
                  <c:v>21.190100000000001</c:v>
                </c:pt>
                <c:pt idx="3368">
                  <c:v>21.190100000000001</c:v>
                </c:pt>
                <c:pt idx="3369">
                  <c:v>21.190100000000001</c:v>
                </c:pt>
                <c:pt idx="3370">
                  <c:v>21.089500000000001</c:v>
                </c:pt>
                <c:pt idx="3371">
                  <c:v>20.978899999999999</c:v>
                </c:pt>
                <c:pt idx="3372">
                  <c:v>21.056699999999999</c:v>
                </c:pt>
                <c:pt idx="3373">
                  <c:v>20.895800000000001</c:v>
                </c:pt>
                <c:pt idx="3374">
                  <c:v>20.895800000000001</c:v>
                </c:pt>
                <c:pt idx="3375">
                  <c:v>20.895800000000001</c:v>
                </c:pt>
                <c:pt idx="3376">
                  <c:v>20.802</c:v>
                </c:pt>
                <c:pt idx="3377">
                  <c:v>21.040299999999998</c:v>
                </c:pt>
                <c:pt idx="3378">
                  <c:v>21.032900000000001</c:v>
                </c:pt>
                <c:pt idx="3379">
                  <c:v>21.126999999999999</c:v>
                </c:pt>
                <c:pt idx="3380">
                  <c:v>21.386199999999999</c:v>
                </c:pt>
                <c:pt idx="3381">
                  <c:v>21.386199999999999</c:v>
                </c:pt>
                <c:pt idx="3382">
                  <c:v>21.386199999999999</c:v>
                </c:pt>
                <c:pt idx="3383">
                  <c:v>21.4116</c:v>
                </c:pt>
                <c:pt idx="3384">
                  <c:v>21.4116</c:v>
                </c:pt>
                <c:pt idx="3385">
                  <c:v>21.369399999999999</c:v>
                </c:pt>
                <c:pt idx="3386">
                  <c:v>21.200099999999999</c:v>
                </c:pt>
                <c:pt idx="3387">
                  <c:v>21.139399999999998</c:v>
                </c:pt>
                <c:pt idx="3388">
                  <c:v>21.139399999999998</c:v>
                </c:pt>
                <c:pt idx="3389">
                  <c:v>21.139399999999998</c:v>
                </c:pt>
                <c:pt idx="3390">
                  <c:v>21.190200000000001</c:v>
                </c:pt>
                <c:pt idx="3391">
                  <c:v>21.333100000000002</c:v>
                </c:pt>
                <c:pt idx="3392">
                  <c:v>21.491199999999999</c:v>
                </c:pt>
                <c:pt idx="3393">
                  <c:v>21.673200000000001</c:v>
                </c:pt>
                <c:pt idx="3394">
                  <c:v>21.651</c:v>
                </c:pt>
                <c:pt idx="3395">
                  <c:v>21.651</c:v>
                </c:pt>
                <c:pt idx="3396">
                  <c:v>21.651</c:v>
                </c:pt>
                <c:pt idx="3397">
                  <c:v>21.734500000000001</c:v>
                </c:pt>
                <c:pt idx="3398">
                  <c:v>21.889199999999999</c:v>
                </c:pt>
                <c:pt idx="3399">
                  <c:v>21.940799999999999</c:v>
                </c:pt>
                <c:pt idx="3400">
                  <c:v>21.7926</c:v>
                </c:pt>
                <c:pt idx="3401">
                  <c:v>21.799600000000002</c:v>
                </c:pt>
                <c:pt idx="3402">
                  <c:v>21.799600000000002</c:v>
                </c:pt>
                <c:pt idx="3403">
                  <c:v>21.799600000000002</c:v>
                </c:pt>
                <c:pt idx="3404">
                  <c:v>21.887599999999999</c:v>
                </c:pt>
                <c:pt idx="3405">
                  <c:v>21.949200000000001</c:v>
                </c:pt>
                <c:pt idx="3406">
                  <c:v>21.945799999999998</c:v>
                </c:pt>
                <c:pt idx="3407">
                  <c:v>21.8048</c:v>
                </c:pt>
                <c:pt idx="3408">
                  <c:v>22.020199999999999</c:v>
                </c:pt>
                <c:pt idx="3409">
                  <c:v>22.020199999999999</c:v>
                </c:pt>
                <c:pt idx="3410">
                  <c:v>22.020199999999999</c:v>
                </c:pt>
                <c:pt idx="3411">
                  <c:v>22.052499999999998</c:v>
                </c:pt>
                <c:pt idx="3412">
                  <c:v>21.9937</c:v>
                </c:pt>
                <c:pt idx="3413">
                  <c:v>21.689299999999999</c:v>
                </c:pt>
                <c:pt idx="3414">
                  <c:v>21.965599999999998</c:v>
                </c:pt>
                <c:pt idx="3415">
                  <c:v>21.857500000000002</c:v>
                </c:pt>
                <c:pt idx="3416">
                  <c:v>21.836400000000001</c:v>
                </c:pt>
                <c:pt idx="3417">
                  <c:v>21.836400000000001</c:v>
                </c:pt>
                <c:pt idx="3418">
                  <c:v>22.042999999999999</c:v>
                </c:pt>
                <c:pt idx="3419">
                  <c:v>21.9588</c:v>
                </c:pt>
                <c:pt idx="3420">
                  <c:v>21.811399999999999</c:v>
                </c:pt>
                <c:pt idx="3421">
                  <c:v>21.816299999999998</c:v>
                </c:pt>
                <c:pt idx="3422">
                  <c:v>21.793199999999999</c:v>
                </c:pt>
                <c:pt idx="3423">
                  <c:v>21.793199999999999</c:v>
                </c:pt>
                <c:pt idx="3424">
                  <c:v>21.792899999999999</c:v>
                </c:pt>
                <c:pt idx="3425">
                  <c:v>21.917899999999999</c:v>
                </c:pt>
                <c:pt idx="3426">
                  <c:v>21.661899999999999</c:v>
                </c:pt>
                <c:pt idx="3427">
                  <c:v>21.5259</c:v>
                </c:pt>
                <c:pt idx="3428">
                  <c:v>21.356100000000001</c:v>
                </c:pt>
                <c:pt idx="3429">
                  <c:v>21.359500000000001</c:v>
                </c:pt>
                <c:pt idx="3430">
                  <c:v>21.359500000000001</c:v>
                </c:pt>
                <c:pt idx="3431">
                  <c:v>21.3596</c:v>
                </c:pt>
                <c:pt idx="3432">
                  <c:v>21.506499999999999</c:v>
                </c:pt>
                <c:pt idx="3433">
                  <c:v>21.449200000000001</c:v>
                </c:pt>
                <c:pt idx="3434">
                  <c:v>21.676100000000002</c:v>
                </c:pt>
                <c:pt idx="3435">
                  <c:v>21.408200000000001</c:v>
                </c:pt>
                <c:pt idx="3436">
                  <c:v>21.552099999999999</c:v>
                </c:pt>
                <c:pt idx="3437">
                  <c:v>21.552099999999999</c:v>
                </c:pt>
                <c:pt idx="3438">
                  <c:v>21.552099999999999</c:v>
                </c:pt>
                <c:pt idx="3439">
                  <c:v>21.687200000000001</c:v>
                </c:pt>
                <c:pt idx="3440">
                  <c:v>22.005800000000001</c:v>
                </c:pt>
                <c:pt idx="3441">
                  <c:v>22.121500000000001</c:v>
                </c:pt>
                <c:pt idx="3442">
                  <c:v>22.1004</c:v>
                </c:pt>
                <c:pt idx="3443">
                  <c:v>22.14</c:v>
                </c:pt>
                <c:pt idx="3444">
                  <c:v>22.14</c:v>
                </c:pt>
                <c:pt idx="3445">
                  <c:v>22.14</c:v>
                </c:pt>
                <c:pt idx="3446">
                  <c:v>22.14</c:v>
                </c:pt>
                <c:pt idx="3447">
                  <c:v>22.0472</c:v>
                </c:pt>
                <c:pt idx="3448">
                  <c:v>21.8935</c:v>
                </c:pt>
                <c:pt idx="3449">
                  <c:v>21.823</c:v>
                </c:pt>
                <c:pt idx="3450">
                  <c:v>21.853899999999999</c:v>
                </c:pt>
                <c:pt idx="3451">
                  <c:v>21.853899999999999</c:v>
                </c:pt>
                <c:pt idx="3452">
                  <c:v>21.853899999999999</c:v>
                </c:pt>
                <c:pt idx="3453">
                  <c:v>22.000800000000002</c:v>
                </c:pt>
                <c:pt idx="3454">
                  <c:v>21.875499999999999</c:v>
                </c:pt>
                <c:pt idx="3455">
                  <c:v>21.902699999999999</c:v>
                </c:pt>
                <c:pt idx="3456">
                  <c:v>22.087199999999999</c:v>
                </c:pt>
                <c:pt idx="3457">
                  <c:v>21.8186</c:v>
                </c:pt>
                <c:pt idx="3458">
                  <c:v>21.8186</c:v>
                </c:pt>
                <c:pt idx="3459">
                  <c:v>21.8186</c:v>
                </c:pt>
                <c:pt idx="3460">
                  <c:v>21.834399999999999</c:v>
                </c:pt>
                <c:pt idx="3461">
                  <c:v>21.787099999999999</c:v>
                </c:pt>
                <c:pt idx="3462">
                  <c:v>21.5824</c:v>
                </c:pt>
                <c:pt idx="3463">
                  <c:v>21.228400000000001</c:v>
                </c:pt>
                <c:pt idx="3464">
                  <c:v>21.1797</c:v>
                </c:pt>
                <c:pt idx="3465">
                  <c:v>21.1797</c:v>
                </c:pt>
                <c:pt idx="3466">
                  <c:v>21.1797</c:v>
                </c:pt>
                <c:pt idx="3467">
                  <c:v>21.264900000000001</c:v>
                </c:pt>
                <c:pt idx="3468">
                  <c:v>20.948699999999999</c:v>
                </c:pt>
                <c:pt idx="3469">
                  <c:v>20.953499999999998</c:v>
                </c:pt>
                <c:pt idx="3470">
                  <c:v>21.076899999999998</c:v>
                </c:pt>
                <c:pt idx="3471">
                  <c:v>21.0198</c:v>
                </c:pt>
                <c:pt idx="3472">
                  <c:v>21.0198</c:v>
                </c:pt>
                <c:pt idx="3473">
                  <c:v>21.0198</c:v>
                </c:pt>
                <c:pt idx="3474">
                  <c:v>21.0215</c:v>
                </c:pt>
                <c:pt idx="3475">
                  <c:v>20.732600000000001</c:v>
                </c:pt>
                <c:pt idx="3476">
                  <c:v>20.900700000000001</c:v>
                </c:pt>
                <c:pt idx="3477">
                  <c:v>20.8735</c:v>
                </c:pt>
                <c:pt idx="3478">
                  <c:v>21.120100000000001</c:v>
                </c:pt>
                <c:pt idx="3479">
                  <c:v>21.120100000000001</c:v>
                </c:pt>
                <c:pt idx="3480">
                  <c:v>21.120100000000001</c:v>
                </c:pt>
                <c:pt idx="3481">
                  <c:v>21.2532</c:v>
                </c:pt>
                <c:pt idx="3482">
                  <c:v>21.363900000000001</c:v>
                </c:pt>
                <c:pt idx="3483">
                  <c:v>21.4556</c:v>
                </c:pt>
                <c:pt idx="3484">
                  <c:v>21.3216</c:v>
                </c:pt>
                <c:pt idx="3485">
                  <c:v>21.214600000000001</c:v>
                </c:pt>
                <c:pt idx="3486">
                  <c:v>21.214600000000001</c:v>
                </c:pt>
                <c:pt idx="3487">
                  <c:v>21.214600000000001</c:v>
                </c:pt>
                <c:pt idx="3488">
                  <c:v>21.439299999999999</c:v>
                </c:pt>
                <c:pt idx="3489">
                  <c:v>21.437200000000001</c:v>
                </c:pt>
                <c:pt idx="3490">
                  <c:v>21.15</c:v>
                </c:pt>
                <c:pt idx="3491">
                  <c:v>20.970600000000001</c:v>
                </c:pt>
                <c:pt idx="3492">
                  <c:v>20.706600000000002</c:v>
                </c:pt>
                <c:pt idx="3493">
                  <c:v>20.706600000000002</c:v>
                </c:pt>
                <c:pt idx="3494">
                  <c:v>20.706600000000002</c:v>
                </c:pt>
                <c:pt idx="3495">
                  <c:v>20.671700000000001</c:v>
                </c:pt>
                <c:pt idx="3496">
                  <c:v>20.821899999999999</c:v>
                </c:pt>
                <c:pt idx="3497">
                  <c:v>20.523399999999999</c:v>
                </c:pt>
                <c:pt idx="3498">
                  <c:v>20.2805</c:v>
                </c:pt>
                <c:pt idx="3499">
                  <c:v>20.183199999999999</c:v>
                </c:pt>
                <c:pt idx="3500">
                  <c:v>20.183199999999999</c:v>
                </c:pt>
                <c:pt idx="3501">
                  <c:v>20.183199999999999</c:v>
                </c:pt>
                <c:pt idx="3502">
                  <c:v>20.425599999999999</c:v>
                </c:pt>
                <c:pt idx="3503">
                  <c:v>20.5578</c:v>
                </c:pt>
                <c:pt idx="3504">
                  <c:v>20.773800000000001</c:v>
                </c:pt>
                <c:pt idx="3505">
                  <c:v>20.7378</c:v>
                </c:pt>
                <c:pt idx="3506">
                  <c:v>20.914200000000001</c:v>
                </c:pt>
                <c:pt idx="3507">
                  <c:v>20.895800000000001</c:v>
                </c:pt>
                <c:pt idx="3508">
                  <c:v>20.895900000000001</c:v>
                </c:pt>
                <c:pt idx="3509">
                  <c:v>20.945699999999999</c:v>
                </c:pt>
                <c:pt idx="3510">
                  <c:v>21.014299999999999</c:v>
                </c:pt>
                <c:pt idx="3511">
                  <c:v>21.0547</c:v>
                </c:pt>
                <c:pt idx="3512">
                  <c:v>20.892099999999999</c:v>
                </c:pt>
                <c:pt idx="3513">
                  <c:v>21.218299999999999</c:v>
                </c:pt>
                <c:pt idx="3514">
                  <c:v>21.218299999999999</c:v>
                </c:pt>
                <c:pt idx="3515">
                  <c:v>21.218399999999999</c:v>
                </c:pt>
                <c:pt idx="3516">
                  <c:v>21.200500000000002</c:v>
                </c:pt>
                <c:pt idx="3517">
                  <c:v>21.604600000000001</c:v>
                </c:pt>
                <c:pt idx="3518">
                  <c:v>21.642399999999999</c:v>
                </c:pt>
                <c:pt idx="3519">
                  <c:v>21.6646</c:v>
                </c:pt>
                <c:pt idx="3520">
                  <c:v>21.692399999999999</c:v>
                </c:pt>
                <c:pt idx="3521">
                  <c:v>21.692399999999999</c:v>
                </c:pt>
                <c:pt idx="3522">
                  <c:v>21.692399999999999</c:v>
                </c:pt>
                <c:pt idx="3523">
                  <c:v>21.857500000000002</c:v>
                </c:pt>
                <c:pt idx="3524">
                  <c:v>21.8062</c:v>
                </c:pt>
                <c:pt idx="3525">
                  <c:v>21.889700000000001</c:v>
                </c:pt>
                <c:pt idx="3526">
                  <c:v>21.889700000000001</c:v>
                </c:pt>
                <c:pt idx="3527">
                  <c:v>21.902799999999999</c:v>
                </c:pt>
                <c:pt idx="3528">
                  <c:v>21.902799999999999</c:v>
                </c:pt>
                <c:pt idx="3529">
                  <c:v>21.902799999999999</c:v>
                </c:pt>
                <c:pt idx="3530">
                  <c:v>21.86</c:v>
                </c:pt>
                <c:pt idx="3531">
                  <c:v>21.892499999999998</c:v>
                </c:pt>
                <c:pt idx="3532">
                  <c:v>21.886500000000002</c:v>
                </c:pt>
                <c:pt idx="3533">
                  <c:v>21.969100000000001</c:v>
                </c:pt>
                <c:pt idx="3534">
                  <c:v>22.098099999999999</c:v>
                </c:pt>
                <c:pt idx="3535">
                  <c:v>22.098099999999999</c:v>
                </c:pt>
                <c:pt idx="3536">
                  <c:v>22.098099999999999</c:v>
                </c:pt>
                <c:pt idx="3537">
                  <c:v>21.9787</c:v>
                </c:pt>
                <c:pt idx="3538">
                  <c:v>21.9664</c:v>
                </c:pt>
                <c:pt idx="3539">
                  <c:v>21.880500000000001</c:v>
                </c:pt>
                <c:pt idx="3540">
                  <c:v>22.1067</c:v>
                </c:pt>
                <c:pt idx="3541">
                  <c:v>22.197199999999999</c:v>
                </c:pt>
                <c:pt idx="3542">
                  <c:v>22.197199999999999</c:v>
                </c:pt>
                <c:pt idx="3543">
                  <c:v>22.197199999999999</c:v>
                </c:pt>
                <c:pt idx="3544">
                  <c:v>22.284300000000002</c:v>
                </c:pt>
                <c:pt idx="3545">
                  <c:v>22.3872</c:v>
                </c:pt>
                <c:pt idx="3546">
                  <c:v>22.692900000000002</c:v>
                </c:pt>
                <c:pt idx="3547">
                  <c:v>22.753</c:v>
                </c:pt>
                <c:pt idx="3548">
                  <c:v>22.751300000000001</c:v>
                </c:pt>
                <c:pt idx="3549">
                  <c:v>22.751300000000001</c:v>
                </c:pt>
                <c:pt idx="3550">
                  <c:v>22.751300000000001</c:v>
                </c:pt>
                <c:pt idx="3551">
                  <c:v>22.854299999999999</c:v>
                </c:pt>
                <c:pt idx="3552">
                  <c:v>22.988700000000001</c:v>
                </c:pt>
                <c:pt idx="3553">
                  <c:v>22.6511</c:v>
                </c:pt>
                <c:pt idx="3554">
                  <c:v>22.884499999999999</c:v>
                </c:pt>
                <c:pt idx="3555">
                  <c:v>22.922499999999999</c:v>
                </c:pt>
                <c:pt idx="3556">
                  <c:v>22.922499999999999</c:v>
                </c:pt>
                <c:pt idx="3557">
                  <c:v>22.922499999999999</c:v>
                </c:pt>
                <c:pt idx="3558">
                  <c:v>22.922499999999999</c:v>
                </c:pt>
                <c:pt idx="3559">
                  <c:v>23.019500000000001</c:v>
                </c:pt>
                <c:pt idx="3560">
                  <c:v>23.052399999999999</c:v>
                </c:pt>
                <c:pt idx="3561">
                  <c:v>23.0609</c:v>
                </c:pt>
                <c:pt idx="3562">
                  <c:v>22.995799999999999</c:v>
                </c:pt>
                <c:pt idx="3563">
                  <c:v>22.995799999999999</c:v>
                </c:pt>
                <c:pt idx="3564">
                  <c:v>22.995799999999999</c:v>
                </c:pt>
                <c:pt idx="3565">
                  <c:v>22.995799999999999</c:v>
                </c:pt>
                <c:pt idx="3566">
                  <c:v>22.865600000000001</c:v>
                </c:pt>
                <c:pt idx="3567">
                  <c:v>22.682300000000001</c:v>
                </c:pt>
                <c:pt idx="3568">
                  <c:v>22.604500000000002</c:v>
                </c:pt>
                <c:pt idx="3569">
                  <c:v>22.645800000000001</c:v>
                </c:pt>
                <c:pt idx="3570">
                  <c:v>22.645800000000001</c:v>
                </c:pt>
                <c:pt idx="3571">
                  <c:v>22.645800000000001</c:v>
                </c:pt>
                <c:pt idx="3572">
                  <c:v>22.965399999999999</c:v>
                </c:pt>
                <c:pt idx="3573">
                  <c:v>22.9315</c:v>
                </c:pt>
                <c:pt idx="3574">
                  <c:v>23.061399999999999</c:v>
                </c:pt>
                <c:pt idx="3575">
                  <c:v>23.0459</c:v>
                </c:pt>
                <c:pt idx="3576">
                  <c:v>23.063300000000002</c:v>
                </c:pt>
                <c:pt idx="3577">
                  <c:v>23.063300000000002</c:v>
                </c:pt>
                <c:pt idx="3578">
                  <c:v>23.063300000000002</c:v>
                </c:pt>
                <c:pt idx="3579">
                  <c:v>23.063300000000002</c:v>
                </c:pt>
                <c:pt idx="3580">
                  <c:v>22.9772</c:v>
                </c:pt>
                <c:pt idx="3581">
                  <c:v>22.848099999999999</c:v>
                </c:pt>
                <c:pt idx="3582">
                  <c:v>23.049299999999999</c:v>
                </c:pt>
                <c:pt idx="3583">
                  <c:v>23.333100000000002</c:v>
                </c:pt>
                <c:pt idx="3584">
                  <c:v>23.333100000000002</c:v>
                </c:pt>
                <c:pt idx="3585">
                  <c:v>23.333100000000002</c:v>
                </c:pt>
                <c:pt idx="3586">
                  <c:v>23.3843</c:v>
                </c:pt>
                <c:pt idx="3587">
                  <c:v>23.4527</c:v>
                </c:pt>
                <c:pt idx="3588">
                  <c:v>23.471699999999998</c:v>
                </c:pt>
                <c:pt idx="3589">
                  <c:v>23.595199999999998</c:v>
                </c:pt>
                <c:pt idx="3590">
                  <c:v>23.579799999999999</c:v>
                </c:pt>
                <c:pt idx="3591">
                  <c:v>23.579799999999999</c:v>
                </c:pt>
                <c:pt idx="3592">
                  <c:v>23.579799999999999</c:v>
                </c:pt>
                <c:pt idx="3593">
                  <c:v>23.757999999999999</c:v>
                </c:pt>
                <c:pt idx="3594">
                  <c:v>23.7437</c:v>
                </c:pt>
                <c:pt idx="3595">
                  <c:v>23.3613</c:v>
                </c:pt>
                <c:pt idx="3596">
                  <c:v>23.653199999999998</c:v>
                </c:pt>
                <c:pt idx="3597">
                  <c:v>23.905899999999999</c:v>
                </c:pt>
                <c:pt idx="3598">
                  <c:v>23.905899999999999</c:v>
                </c:pt>
                <c:pt idx="3599">
                  <c:v>23.905899999999999</c:v>
                </c:pt>
                <c:pt idx="3600">
                  <c:v>23.829699999999999</c:v>
                </c:pt>
                <c:pt idx="3601">
                  <c:v>23.884799999999998</c:v>
                </c:pt>
                <c:pt idx="3602">
                  <c:v>24.081600000000002</c:v>
                </c:pt>
                <c:pt idx="3603">
                  <c:v>24.095300000000002</c:v>
                </c:pt>
                <c:pt idx="3604">
                  <c:v>24.233699999999999</c:v>
                </c:pt>
                <c:pt idx="3605">
                  <c:v>24.233699999999999</c:v>
                </c:pt>
                <c:pt idx="3606">
                  <c:v>24.233699999999999</c:v>
                </c:pt>
                <c:pt idx="3607">
                  <c:v>24.210699999999999</c:v>
                </c:pt>
                <c:pt idx="3608">
                  <c:v>23.8797</c:v>
                </c:pt>
                <c:pt idx="3609">
                  <c:v>24.1084</c:v>
                </c:pt>
                <c:pt idx="3610">
                  <c:v>24.248799999999999</c:v>
                </c:pt>
                <c:pt idx="3611">
                  <c:v>24.132300000000001</c:v>
                </c:pt>
                <c:pt idx="3612">
                  <c:v>24.132300000000001</c:v>
                </c:pt>
                <c:pt idx="3613">
                  <c:v>24.132300000000001</c:v>
                </c:pt>
                <c:pt idx="3614">
                  <c:v>24.132300000000001</c:v>
                </c:pt>
                <c:pt idx="3615">
                  <c:v>23.987400000000001</c:v>
                </c:pt>
                <c:pt idx="3616">
                  <c:v>23.799900000000001</c:v>
                </c:pt>
                <c:pt idx="3617">
                  <c:v>24.2883</c:v>
                </c:pt>
                <c:pt idx="3618">
                  <c:v>24.306999999999999</c:v>
                </c:pt>
                <c:pt idx="3619">
                  <c:v>24.3004</c:v>
                </c:pt>
                <c:pt idx="3620">
                  <c:v>24.299800000000001</c:v>
                </c:pt>
                <c:pt idx="3621">
                  <c:v>24.164899999999999</c:v>
                </c:pt>
                <c:pt idx="3622">
                  <c:v>24.215499999999999</c:v>
                </c:pt>
                <c:pt idx="3623">
                  <c:v>24.246300000000002</c:v>
                </c:pt>
                <c:pt idx="3624">
                  <c:v>24.3902</c:v>
                </c:pt>
                <c:pt idx="3625">
                  <c:v>24.5855</c:v>
                </c:pt>
                <c:pt idx="3626">
                  <c:v>24.5855</c:v>
                </c:pt>
                <c:pt idx="3627">
                  <c:v>24.5855</c:v>
                </c:pt>
                <c:pt idx="3628">
                  <c:v>24.556100000000001</c:v>
                </c:pt>
                <c:pt idx="3629">
                  <c:v>24.301200000000001</c:v>
                </c:pt>
                <c:pt idx="3630">
                  <c:v>24.4239</c:v>
                </c:pt>
                <c:pt idx="3631">
                  <c:v>24.7133</c:v>
                </c:pt>
                <c:pt idx="3632">
                  <c:v>24.552</c:v>
                </c:pt>
                <c:pt idx="3633">
                  <c:v>24.552</c:v>
                </c:pt>
                <c:pt idx="3634">
                  <c:v>24.552</c:v>
                </c:pt>
                <c:pt idx="3635">
                  <c:v>24.5244</c:v>
                </c:pt>
                <c:pt idx="3636">
                  <c:v>24.799299999999999</c:v>
                </c:pt>
                <c:pt idx="3637">
                  <c:v>24.7515</c:v>
                </c:pt>
                <c:pt idx="3638">
                  <c:v>24.6797</c:v>
                </c:pt>
                <c:pt idx="3639">
                  <c:v>24.5199</c:v>
                </c:pt>
                <c:pt idx="3640">
                  <c:v>24.5199</c:v>
                </c:pt>
                <c:pt idx="3641">
                  <c:v>24.5199</c:v>
                </c:pt>
                <c:pt idx="3642">
                  <c:v>24.674800000000001</c:v>
                </c:pt>
                <c:pt idx="3643">
                  <c:v>24.8142</c:v>
                </c:pt>
                <c:pt idx="3644">
                  <c:v>25.0352</c:v>
                </c:pt>
                <c:pt idx="3645">
                  <c:v>25.1157</c:v>
                </c:pt>
                <c:pt idx="3646">
                  <c:v>25.078900000000001</c:v>
                </c:pt>
                <c:pt idx="3647">
                  <c:v>25.078900000000001</c:v>
                </c:pt>
                <c:pt idx="3648">
                  <c:v>25.078900000000001</c:v>
                </c:pt>
                <c:pt idx="3649">
                  <c:v>25.002300000000002</c:v>
                </c:pt>
                <c:pt idx="3650">
                  <c:v>24.932200000000002</c:v>
                </c:pt>
                <c:pt idx="3651">
                  <c:v>25.147400000000001</c:v>
                </c:pt>
                <c:pt idx="3652">
                  <c:v>25.1755</c:v>
                </c:pt>
              </c:numCache>
            </c:numRef>
          </c:val>
          <c:smooth val="0"/>
          <c:extLst>
            <c:ext xmlns:c15="http://schemas.microsoft.com/office/drawing/2012/chart" uri="{02D57815-91ED-43cb-92C2-25804820EDAC}">
              <c15:datalabelsRange>
                <c15:f>'Equity market PEs'!$N$9:$N$3661</c15:f>
                <c15:dlblRangeCache>
                  <c:ptCount val="3653"/>
                </c15:dlblRangeCache>
              </c15:datalabelsRange>
            </c:ext>
            <c:ext xmlns:c16="http://schemas.microsoft.com/office/drawing/2014/chart" uri="{C3380CC4-5D6E-409C-BE32-E72D297353CC}">
              <c16:uniqueId val="{00001C8B-4AD7-4CF1-A9AE-C60E0A2F94BD}"/>
            </c:ext>
          </c:extLst>
        </c:ser>
        <c:ser>
          <c:idx val="2"/>
          <c:order val="2"/>
          <c:tx>
            <c:strRef>
              <c:f>'Equity market PEs'!$K$8</c:f>
              <c:strCache>
                <c:ptCount val="1"/>
                <c:pt idx="0">
                  <c:v>10 Year Avg</c:v>
                </c:pt>
              </c:strCache>
            </c:strRef>
          </c:tx>
          <c:spPr>
            <a:ln w="12700" cap="rnd">
              <a:solidFill>
                <a:schemeClr val="accent1"/>
              </a:solidFill>
              <a:prstDash val="sysDash"/>
              <a:round/>
            </a:ln>
            <a:effectLst/>
          </c:spPr>
          <c:marker>
            <c:symbol val="none"/>
          </c:marker>
          <c:cat>
            <c:numRef>
              <c:f>'Equity market PEs'!$H$9:$H$3661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PEs'!$K$9:$K$3661</c:f>
              <c:numCache>
                <c:formatCode>0.0</c:formatCode>
                <c:ptCount val="3653"/>
                <c:pt idx="0">
                  <c:v>17.977101860974276</c:v>
                </c:pt>
                <c:pt idx="1">
                  <c:v>17.977101860974276</c:v>
                </c:pt>
                <c:pt idx="2">
                  <c:v>17.977101860974276</c:v>
                </c:pt>
                <c:pt idx="3">
                  <c:v>17.977101860974276</c:v>
                </c:pt>
                <c:pt idx="4">
                  <c:v>17.977101860974276</c:v>
                </c:pt>
                <c:pt idx="5">
                  <c:v>17.977101860974276</c:v>
                </c:pt>
                <c:pt idx="6">
                  <c:v>17.977101860974276</c:v>
                </c:pt>
                <c:pt idx="7">
                  <c:v>17.977101860974276</c:v>
                </c:pt>
                <c:pt idx="8">
                  <c:v>17.977101860974276</c:v>
                </c:pt>
                <c:pt idx="9">
                  <c:v>17.977101860974276</c:v>
                </c:pt>
                <c:pt idx="10">
                  <c:v>17.977101860974276</c:v>
                </c:pt>
                <c:pt idx="11">
                  <c:v>17.977101860974276</c:v>
                </c:pt>
                <c:pt idx="12">
                  <c:v>17.977101860974276</c:v>
                </c:pt>
                <c:pt idx="13">
                  <c:v>17.977101860974276</c:v>
                </c:pt>
                <c:pt idx="14">
                  <c:v>17.977101860974276</c:v>
                </c:pt>
                <c:pt idx="15">
                  <c:v>17.977101860974276</c:v>
                </c:pt>
                <c:pt idx="16">
                  <c:v>17.977101860974276</c:v>
                </c:pt>
                <c:pt idx="17">
                  <c:v>17.977101860974276</c:v>
                </c:pt>
                <c:pt idx="18">
                  <c:v>17.977101860974276</c:v>
                </c:pt>
                <c:pt idx="19">
                  <c:v>17.977101860974276</c:v>
                </c:pt>
                <c:pt idx="20">
                  <c:v>17.977101860974276</c:v>
                </c:pt>
                <c:pt idx="21">
                  <c:v>17.977101860974276</c:v>
                </c:pt>
                <c:pt idx="22">
                  <c:v>17.977101860974276</c:v>
                </c:pt>
                <c:pt idx="23">
                  <c:v>17.977101860974276</c:v>
                </c:pt>
                <c:pt idx="24">
                  <c:v>17.977101860974276</c:v>
                </c:pt>
                <c:pt idx="25">
                  <c:v>17.977101860974276</c:v>
                </c:pt>
                <c:pt idx="26">
                  <c:v>17.977101860974276</c:v>
                </c:pt>
                <c:pt idx="27">
                  <c:v>17.977101860974276</c:v>
                </c:pt>
                <c:pt idx="28">
                  <c:v>17.977101860974276</c:v>
                </c:pt>
                <c:pt idx="29">
                  <c:v>17.977101860974276</c:v>
                </c:pt>
                <c:pt idx="30">
                  <c:v>17.977101860974276</c:v>
                </c:pt>
                <c:pt idx="31">
                  <c:v>17.977101860974276</c:v>
                </c:pt>
                <c:pt idx="32">
                  <c:v>17.977101860974276</c:v>
                </c:pt>
                <c:pt idx="33">
                  <c:v>17.977101860974276</c:v>
                </c:pt>
                <c:pt idx="34">
                  <c:v>17.977101860974276</c:v>
                </c:pt>
                <c:pt idx="35">
                  <c:v>17.977101860974276</c:v>
                </c:pt>
                <c:pt idx="36">
                  <c:v>17.977101860974276</c:v>
                </c:pt>
                <c:pt idx="37">
                  <c:v>17.977101860974276</c:v>
                </c:pt>
                <c:pt idx="38">
                  <c:v>17.977101860974276</c:v>
                </c:pt>
                <c:pt idx="39">
                  <c:v>17.977101860974276</c:v>
                </c:pt>
                <c:pt idx="40">
                  <c:v>17.977101860974276</c:v>
                </c:pt>
                <c:pt idx="41">
                  <c:v>17.977101860974276</c:v>
                </c:pt>
                <c:pt idx="42">
                  <c:v>17.977101860974276</c:v>
                </c:pt>
                <c:pt idx="43">
                  <c:v>17.977101860974276</c:v>
                </c:pt>
                <c:pt idx="44">
                  <c:v>17.977101860974276</c:v>
                </c:pt>
                <c:pt idx="45">
                  <c:v>17.977101860974276</c:v>
                </c:pt>
                <c:pt idx="46">
                  <c:v>17.977101860974276</c:v>
                </c:pt>
                <c:pt idx="47">
                  <c:v>17.977101860974276</c:v>
                </c:pt>
                <c:pt idx="48">
                  <c:v>17.977101860974276</c:v>
                </c:pt>
                <c:pt idx="49">
                  <c:v>17.977101860974276</c:v>
                </c:pt>
                <c:pt idx="50">
                  <c:v>17.977101860974276</c:v>
                </c:pt>
                <c:pt idx="51">
                  <c:v>17.977101860974276</c:v>
                </c:pt>
                <c:pt idx="52">
                  <c:v>17.977101860974276</c:v>
                </c:pt>
                <c:pt idx="53">
                  <c:v>17.977101860974276</c:v>
                </c:pt>
                <c:pt idx="54">
                  <c:v>17.977101860974276</c:v>
                </c:pt>
                <c:pt idx="55">
                  <c:v>17.977101860974276</c:v>
                </c:pt>
                <c:pt idx="56">
                  <c:v>17.977101860974276</c:v>
                </c:pt>
                <c:pt idx="57">
                  <c:v>17.977101860974276</c:v>
                </c:pt>
                <c:pt idx="58">
                  <c:v>17.977101860974276</c:v>
                </c:pt>
                <c:pt idx="59">
                  <c:v>17.977101860974276</c:v>
                </c:pt>
                <c:pt idx="60">
                  <c:v>17.977101860974276</c:v>
                </c:pt>
                <c:pt idx="61">
                  <c:v>17.977101860974276</c:v>
                </c:pt>
                <c:pt idx="62">
                  <c:v>17.977101860974276</c:v>
                </c:pt>
                <c:pt idx="63">
                  <c:v>17.977101860974276</c:v>
                </c:pt>
                <c:pt idx="64">
                  <c:v>17.977101860974276</c:v>
                </c:pt>
                <c:pt idx="65">
                  <c:v>17.977101860974276</c:v>
                </c:pt>
                <c:pt idx="66">
                  <c:v>17.977101860974276</c:v>
                </c:pt>
                <c:pt idx="67">
                  <c:v>17.977101860974276</c:v>
                </c:pt>
                <c:pt idx="68">
                  <c:v>17.977101860974276</c:v>
                </c:pt>
                <c:pt idx="69">
                  <c:v>17.977101860974276</c:v>
                </c:pt>
                <c:pt idx="70">
                  <c:v>17.977101860974276</c:v>
                </c:pt>
                <c:pt idx="71">
                  <c:v>17.977101860974276</c:v>
                </c:pt>
                <c:pt idx="72">
                  <c:v>17.977101860974276</c:v>
                </c:pt>
                <c:pt idx="73">
                  <c:v>17.977101860974276</c:v>
                </c:pt>
                <c:pt idx="74">
                  <c:v>17.977101860974276</c:v>
                </c:pt>
                <c:pt idx="75">
                  <c:v>17.977101860974276</c:v>
                </c:pt>
                <c:pt idx="76">
                  <c:v>17.977101860974276</c:v>
                </c:pt>
                <c:pt idx="77">
                  <c:v>17.977101860974276</c:v>
                </c:pt>
                <c:pt idx="78">
                  <c:v>17.977101860974276</c:v>
                </c:pt>
                <c:pt idx="79">
                  <c:v>17.977101860974276</c:v>
                </c:pt>
                <c:pt idx="80">
                  <c:v>17.977101860974276</c:v>
                </c:pt>
                <c:pt idx="81">
                  <c:v>17.977101860974276</c:v>
                </c:pt>
                <c:pt idx="82">
                  <c:v>17.977101860974276</c:v>
                </c:pt>
                <c:pt idx="83">
                  <c:v>17.977101860974276</c:v>
                </c:pt>
                <c:pt idx="84">
                  <c:v>17.977101860974276</c:v>
                </c:pt>
                <c:pt idx="85">
                  <c:v>17.977101860974276</c:v>
                </c:pt>
                <c:pt idx="86">
                  <c:v>17.977101860974276</c:v>
                </c:pt>
                <c:pt idx="87">
                  <c:v>17.977101860974276</c:v>
                </c:pt>
                <c:pt idx="88">
                  <c:v>17.977101860974276</c:v>
                </c:pt>
                <c:pt idx="89">
                  <c:v>17.977101860974276</c:v>
                </c:pt>
                <c:pt idx="90">
                  <c:v>17.977101860974276</c:v>
                </c:pt>
                <c:pt idx="91">
                  <c:v>17.977101860974276</c:v>
                </c:pt>
                <c:pt idx="92">
                  <c:v>17.977101860974276</c:v>
                </c:pt>
                <c:pt idx="93">
                  <c:v>17.977101860974276</c:v>
                </c:pt>
                <c:pt idx="94">
                  <c:v>17.977101860974276</c:v>
                </c:pt>
                <c:pt idx="95">
                  <c:v>17.977101860974276</c:v>
                </c:pt>
                <c:pt idx="96">
                  <c:v>17.977101860974276</c:v>
                </c:pt>
                <c:pt idx="97">
                  <c:v>17.977101860974276</c:v>
                </c:pt>
                <c:pt idx="98">
                  <c:v>17.977101860974276</c:v>
                </c:pt>
                <c:pt idx="99">
                  <c:v>17.977101860974276</c:v>
                </c:pt>
                <c:pt idx="100">
                  <c:v>17.977101860974276</c:v>
                </c:pt>
                <c:pt idx="101">
                  <c:v>17.977101860974276</c:v>
                </c:pt>
                <c:pt idx="102">
                  <c:v>17.977101860974276</c:v>
                </c:pt>
                <c:pt idx="103">
                  <c:v>17.977101860974276</c:v>
                </c:pt>
                <c:pt idx="104">
                  <c:v>17.977101860974276</c:v>
                </c:pt>
                <c:pt idx="105">
                  <c:v>17.977101860974276</c:v>
                </c:pt>
                <c:pt idx="106">
                  <c:v>17.977101860974276</c:v>
                </c:pt>
                <c:pt idx="107">
                  <c:v>17.977101860974276</c:v>
                </c:pt>
                <c:pt idx="108">
                  <c:v>17.977101860974276</c:v>
                </c:pt>
                <c:pt idx="109">
                  <c:v>17.977101860974276</c:v>
                </c:pt>
                <c:pt idx="110">
                  <c:v>17.977101860974276</c:v>
                </c:pt>
                <c:pt idx="111">
                  <c:v>17.977101860974276</c:v>
                </c:pt>
                <c:pt idx="112">
                  <c:v>17.977101860974276</c:v>
                </c:pt>
                <c:pt idx="113">
                  <c:v>17.977101860974276</c:v>
                </c:pt>
                <c:pt idx="114">
                  <c:v>17.977101860974276</c:v>
                </c:pt>
                <c:pt idx="115">
                  <c:v>17.977101860974276</c:v>
                </c:pt>
                <c:pt idx="116">
                  <c:v>17.977101860974276</c:v>
                </c:pt>
                <c:pt idx="117">
                  <c:v>17.977101860974276</c:v>
                </c:pt>
                <c:pt idx="118">
                  <c:v>17.977101860974276</c:v>
                </c:pt>
                <c:pt idx="119">
                  <c:v>17.977101860974276</c:v>
                </c:pt>
                <c:pt idx="120">
                  <c:v>17.977101860974276</c:v>
                </c:pt>
                <c:pt idx="121">
                  <c:v>17.977101860974276</c:v>
                </c:pt>
                <c:pt idx="122">
                  <c:v>17.977101860974276</c:v>
                </c:pt>
                <c:pt idx="123">
                  <c:v>17.977101860974276</c:v>
                </c:pt>
                <c:pt idx="124">
                  <c:v>17.977101860974276</c:v>
                </c:pt>
                <c:pt idx="125">
                  <c:v>17.977101860974276</c:v>
                </c:pt>
                <c:pt idx="126">
                  <c:v>17.977101860974276</c:v>
                </c:pt>
                <c:pt idx="127">
                  <c:v>17.977101860974276</c:v>
                </c:pt>
                <c:pt idx="128">
                  <c:v>17.977101860974276</c:v>
                </c:pt>
                <c:pt idx="129">
                  <c:v>17.977101860974276</c:v>
                </c:pt>
                <c:pt idx="130">
                  <c:v>17.977101860974276</c:v>
                </c:pt>
                <c:pt idx="131">
                  <c:v>17.977101860974276</c:v>
                </c:pt>
                <c:pt idx="132">
                  <c:v>17.977101860974276</c:v>
                </c:pt>
                <c:pt idx="133">
                  <c:v>17.977101860974276</c:v>
                </c:pt>
                <c:pt idx="134">
                  <c:v>17.977101860974276</c:v>
                </c:pt>
                <c:pt idx="135">
                  <c:v>17.977101860974276</c:v>
                </c:pt>
                <c:pt idx="136">
                  <c:v>17.977101860974276</c:v>
                </c:pt>
                <c:pt idx="137">
                  <c:v>17.977101860974276</c:v>
                </c:pt>
                <c:pt idx="138">
                  <c:v>17.977101860974276</c:v>
                </c:pt>
                <c:pt idx="139">
                  <c:v>17.977101860974276</c:v>
                </c:pt>
                <c:pt idx="140">
                  <c:v>17.977101860974276</c:v>
                </c:pt>
                <c:pt idx="141">
                  <c:v>17.977101860974276</c:v>
                </c:pt>
                <c:pt idx="142">
                  <c:v>17.977101860974276</c:v>
                </c:pt>
                <c:pt idx="143">
                  <c:v>17.977101860974276</c:v>
                </c:pt>
                <c:pt idx="144">
                  <c:v>17.977101860974276</c:v>
                </c:pt>
                <c:pt idx="145">
                  <c:v>17.977101860974276</c:v>
                </c:pt>
                <c:pt idx="146">
                  <c:v>17.977101860974276</c:v>
                </c:pt>
                <c:pt idx="147">
                  <c:v>17.977101860974276</c:v>
                </c:pt>
                <c:pt idx="148">
                  <c:v>17.977101860974276</c:v>
                </c:pt>
                <c:pt idx="149">
                  <c:v>17.977101860974276</c:v>
                </c:pt>
                <c:pt idx="150">
                  <c:v>17.977101860974276</c:v>
                </c:pt>
                <c:pt idx="151">
                  <c:v>17.977101860974276</c:v>
                </c:pt>
                <c:pt idx="152">
                  <c:v>17.977101860974276</c:v>
                </c:pt>
                <c:pt idx="153">
                  <c:v>17.977101860974276</c:v>
                </c:pt>
                <c:pt idx="154">
                  <c:v>17.977101860974276</c:v>
                </c:pt>
                <c:pt idx="155">
                  <c:v>17.977101860974276</c:v>
                </c:pt>
                <c:pt idx="156">
                  <c:v>17.977101860974276</c:v>
                </c:pt>
                <c:pt idx="157">
                  <c:v>17.977101860974276</c:v>
                </c:pt>
                <c:pt idx="158">
                  <c:v>17.977101860974276</c:v>
                </c:pt>
                <c:pt idx="159">
                  <c:v>17.977101860974276</c:v>
                </c:pt>
                <c:pt idx="160">
                  <c:v>17.977101860974276</c:v>
                </c:pt>
                <c:pt idx="161">
                  <c:v>17.977101860974276</c:v>
                </c:pt>
                <c:pt idx="162">
                  <c:v>17.977101860974276</c:v>
                </c:pt>
                <c:pt idx="163">
                  <c:v>17.977101860974276</c:v>
                </c:pt>
                <c:pt idx="164">
                  <c:v>17.977101860974276</c:v>
                </c:pt>
                <c:pt idx="165">
                  <c:v>17.977101860974276</c:v>
                </c:pt>
                <c:pt idx="166">
                  <c:v>17.977101860974276</c:v>
                </c:pt>
                <c:pt idx="167">
                  <c:v>17.977101860974276</c:v>
                </c:pt>
                <c:pt idx="168">
                  <c:v>17.977101860974276</c:v>
                </c:pt>
                <c:pt idx="169">
                  <c:v>17.977101860974276</c:v>
                </c:pt>
                <c:pt idx="170">
                  <c:v>17.977101860974276</c:v>
                </c:pt>
                <c:pt idx="171">
                  <c:v>17.977101860974276</c:v>
                </c:pt>
                <c:pt idx="172">
                  <c:v>17.977101860974276</c:v>
                </c:pt>
                <c:pt idx="173">
                  <c:v>17.977101860974276</c:v>
                </c:pt>
                <c:pt idx="174">
                  <c:v>17.977101860974276</c:v>
                </c:pt>
                <c:pt idx="175">
                  <c:v>17.977101860974276</c:v>
                </c:pt>
                <c:pt idx="176">
                  <c:v>17.977101860974276</c:v>
                </c:pt>
                <c:pt idx="177">
                  <c:v>17.977101860974276</c:v>
                </c:pt>
                <c:pt idx="178">
                  <c:v>17.977101860974276</c:v>
                </c:pt>
                <c:pt idx="179">
                  <c:v>17.977101860974276</c:v>
                </c:pt>
                <c:pt idx="180">
                  <c:v>17.977101860974276</c:v>
                </c:pt>
                <c:pt idx="181">
                  <c:v>17.977101860974276</c:v>
                </c:pt>
                <c:pt idx="182">
                  <c:v>17.977101860974276</c:v>
                </c:pt>
                <c:pt idx="183">
                  <c:v>17.977101860974276</c:v>
                </c:pt>
                <c:pt idx="184">
                  <c:v>17.977101860974276</c:v>
                </c:pt>
                <c:pt idx="185">
                  <c:v>17.977101860974276</c:v>
                </c:pt>
                <c:pt idx="186">
                  <c:v>17.977101860974276</c:v>
                </c:pt>
                <c:pt idx="187">
                  <c:v>17.977101860974276</c:v>
                </c:pt>
                <c:pt idx="188">
                  <c:v>17.977101860974276</c:v>
                </c:pt>
                <c:pt idx="189">
                  <c:v>17.977101860974276</c:v>
                </c:pt>
                <c:pt idx="190">
                  <c:v>17.977101860974276</c:v>
                </c:pt>
                <c:pt idx="191">
                  <c:v>17.977101860974276</c:v>
                </c:pt>
                <c:pt idx="192">
                  <c:v>17.977101860974276</c:v>
                </c:pt>
                <c:pt idx="193">
                  <c:v>17.977101860974276</c:v>
                </c:pt>
                <c:pt idx="194">
                  <c:v>17.977101860974276</c:v>
                </c:pt>
                <c:pt idx="195">
                  <c:v>17.977101860974276</c:v>
                </c:pt>
                <c:pt idx="196">
                  <c:v>17.977101860974276</c:v>
                </c:pt>
                <c:pt idx="197">
                  <c:v>17.977101860974276</c:v>
                </c:pt>
                <c:pt idx="198">
                  <c:v>17.977101860974276</c:v>
                </c:pt>
                <c:pt idx="199">
                  <c:v>17.977101860974276</c:v>
                </c:pt>
                <c:pt idx="200">
                  <c:v>17.977101860974276</c:v>
                </c:pt>
                <c:pt idx="201">
                  <c:v>17.977101860974276</c:v>
                </c:pt>
                <c:pt idx="202">
                  <c:v>17.977101860974276</c:v>
                </c:pt>
                <c:pt idx="203">
                  <c:v>17.977101860974276</c:v>
                </c:pt>
                <c:pt idx="204">
                  <c:v>17.977101860974276</c:v>
                </c:pt>
                <c:pt idx="205">
                  <c:v>17.977101860974276</c:v>
                </c:pt>
                <c:pt idx="206">
                  <c:v>17.977101860974276</c:v>
                </c:pt>
                <c:pt idx="207">
                  <c:v>17.977101860974276</c:v>
                </c:pt>
                <c:pt idx="208">
                  <c:v>17.977101860974276</c:v>
                </c:pt>
                <c:pt idx="209">
                  <c:v>17.977101860974276</c:v>
                </c:pt>
                <c:pt idx="210">
                  <c:v>17.977101860974276</c:v>
                </c:pt>
                <c:pt idx="211">
                  <c:v>17.977101860974276</c:v>
                </c:pt>
                <c:pt idx="212">
                  <c:v>17.977101860974276</c:v>
                </c:pt>
                <c:pt idx="213">
                  <c:v>17.977101860974276</c:v>
                </c:pt>
                <c:pt idx="214">
                  <c:v>17.977101860974276</c:v>
                </c:pt>
                <c:pt idx="215">
                  <c:v>17.977101860974276</c:v>
                </c:pt>
                <c:pt idx="216">
                  <c:v>17.977101860974276</c:v>
                </c:pt>
                <c:pt idx="217">
                  <c:v>17.977101860974276</c:v>
                </c:pt>
                <c:pt idx="218">
                  <c:v>17.977101860974276</c:v>
                </c:pt>
                <c:pt idx="219">
                  <c:v>17.977101860974276</c:v>
                </c:pt>
                <c:pt idx="220">
                  <c:v>17.977101860974276</c:v>
                </c:pt>
                <c:pt idx="221">
                  <c:v>17.977101860974276</c:v>
                </c:pt>
                <c:pt idx="222">
                  <c:v>17.977101860974276</c:v>
                </c:pt>
                <c:pt idx="223">
                  <c:v>17.977101860974276</c:v>
                </c:pt>
                <c:pt idx="224">
                  <c:v>17.977101860974276</c:v>
                </c:pt>
                <c:pt idx="225">
                  <c:v>17.977101860974276</c:v>
                </c:pt>
                <c:pt idx="226">
                  <c:v>17.977101860974276</c:v>
                </c:pt>
                <c:pt idx="227">
                  <c:v>17.977101860974276</c:v>
                </c:pt>
                <c:pt idx="228">
                  <c:v>17.977101860974276</c:v>
                </c:pt>
                <c:pt idx="229">
                  <c:v>17.977101860974276</c:v>
                </c:pt>
                <c:pt idx="230">
                  <c:v>17.977101860974276</c:v>
                </c:pt>
                <c:pt idx="231">
                  <c:v>17.977101860974276</c:v>
                </c:pt>
                <c:pt idx="232">
                  <c:v>17.977101860974276</c:v>
                </c:pt>
                <c:pt idx="233">
                  <c:v>17.977101860974276</c:v>
                </c:pt>
                <c:pt idx="234">
                  <c:v>17.977101860974276</c:v>
                </c:pt>
                <c:pt idx="235">
                  <c:v>17.977101860974276</c:v>
                </c:pt>
                <c:pt idx="236">
                  <c:v>17.977101860974276</c:v>
                </c:pt>
                <c:pt idx="237">
                  <c:v>17.977101860974276</c:v>
                </c:pt>
                <c:pt idx="238">
                  <c:v>17.977101860974276</c:v>
                </c:pt>
                <c:pt idx="239">
                  <c:v>17.977101860974276</c:v>
                </c:pt>
                <c:pt idx="240">
                  <c:v>17.977101860974276</c:v>
                </c:pt>
                <c:pt idx="241">
                  <c:v>17.977101860974276</c:v>
                </c:pt>
                <c:pt idx="242">
                  <c:v>17.977101860974276</c:v>
                </c:pt>
                <c:pt idx="243">
                  <c:v>17.977101860974276</c:v>
                </c:pt>
                <c:pt idx="244">
                  <c:v>17.977101860974276</c:v>
                </c:pt>
                <c:pt idx="245">
                  <c:v>17.977101860974276</c:v>
                </c:pt>
                <c:pt idx="246">
                  <c:v>17.977101860974276</c:v>
                </c:pt>
                <c:pt idx="247">
                  <c:v>17.977101860974276</c:v>
                </c:pt>
                <c:pt idx="248">
                  <c:v>17.977101860974276</c:v>
                </c:pt>
                <c:pt idx="249">
                  <c:v>17.977101860974276</c:v>
                </c:pt>
                <c:pt idx="250">
                  <c:v>17.977101860974276</c:v>
                </c:pt>
                <c:pt idx="251">
                  <c:v>17.977101860974276</c:v>
                </c:pt>
                <c:pt idx="252">
                  <c:v>17.977101860974276</c:v>
                </c:pt>
                <c:pt idx="253">
                  <c:v>17.977101860974276</c:v>
                </c:pt>
                <c:pt idx="254">
                  <c:v>17.977101860974276</c:v>
                </c:pt>
                <c:pt idx="255">
                  <c:v>17.977101860974276</c:v>
                </c:pt>
                <c:pt idx="256">
                  <c:v>17.977101860974276</c:v>
                </c:pt>
                <c:pt idx="257">
                  <c:v>17.977101860974276</c:v>
                </c:pt>
                <c:pt idx="258">
                  <c:v>17.977101860974276</c:v>
                </c:pt>
                <c:pt idx="259">
                  <c:v>17.977101860974276</c:v>
                </c:pt>
                <c:pt idx="260">
                  <c:v>17.977101860974276</c:v>
                </c:pt>
                <c:pt idx="261">
                  <c:v>17.977101860974276</c:v>
                </c:pt>
                <c:pt idx="262">
                  <c:v>17.977101860974276</c:v>
                </c:pt>
                <c:pt idx="263">
                  <c:v>17.977101860974276</c:v>
                </c:pt>
                <c:pt idx="264">
                  <c:v>17.977101860974276</c:v>
                </c:pt>
                <c:pt idx="265">
                  <c:v>17.977101860974276</c:v>
                </c:pt>
                <c:pt idx="266">
                  <c:v>17.977101860974276</c:v>
                </c:pt>
                <c:pt idx="267">
                  <c:v>17.977101860974276</c:v>
                </c:pt>
                <c:pt idx="268">
                  <c:v>17.977101860974276</c:v>
                </c:pt>
                <c:pt idx="269">
                  <c:v>17.977101860974276</c:v>
                </c:pt>
                <c:pt idx="270">
                  <c:v>17.977101860974276</c:v>
                </c:pt>
                <c:pt idx="271">
                  <c:v>17.977101860974276</c:v>
                </c:pt>
                <c:pt idx="272">
                  <c:v>17.977101860974276</c:v>
                </c:pt>
                <c:pt idx="273">
                  <c:v>17.977101860974276</c:v>
                </c:pt>
                <c:pt idx="274">
                  <c:v>17.977101860974276</c:v>
                </c:pt>
                <c:pt idx="275">
                  <c:v>17.977101860974276</c:v>
                </c:pt>
                <c:pt idx="276">
                  <c:v>17.977101860974276</c:v>
                </c:pt>
                <c:pt idx="277">
                  <c:v>17.977101860974276</c:v>
                </c:pt>
                <c:pt idx="278">
                  <c:v>17.977101860974276</c:v>
                </c:pt>
                <c:pt idx="279">
                  <c:v>17.977101860974276</c:v>
                </c:pt>
                <c:pt idx="280">
                  <c:v>17.977101860974276</c:v>
                </c:pt>
                <c:pt idx="281">
                  <c:v>17.977101860974276</c:v>
                </c:pt>
                <c:pt idx="282">
                  <c:v>17.977101860974276</c:v>
                </c:pt>
                <c:pt idx="283">
                  <c:v>17.977101860974276</c:v>
                </c:pt>
                <c:pt idx="284">
                  <c:v>17.977101860974276</c:v>
                </c:pt>
                <c:pt idx="285">
                  <c:v>17.977101860974276</c:v>
                </c:pt>
                <c:pt idx="286">
                  <c:v>17.977101860974276</c:v>
                </c:pt>
                <c:pt idx="287">
                  <c:v>17.977101860974276</c:v>
                </c:pt>
                <c:pt idx="288">
                  <c:v>17.977101860974276</c:v>
                </c:pt>
                <c:pt idx="289">
                  <c:v>17.977101860974276</c:v>
                </c:pt>
                <c:pt idx="290">
                  <c:v>17.977101860974276</c:v>
                </c:pt>
                <c:pt idx="291">
                  <c:v>17.977101860974276</c:v>
                </c:pt>
                <c:pt idx="292">
                  <c:v>17.977101860974276</c:v>
                </c:pt>
                <c:pt idx="293">
                  <c:v>17.977101860974276</c:v>
                </c:pt>
                <c:pt idx="294">
                  <c:v>17.977101860974276</c:v>
                </c:pt>
                <c:pt idx="295">
                  <c:v>17.977101860974276</c:v>
                </c:pt>
                <c:pt idx="296">
                  <c:v>17.977101860974276</c:v>
                </c:pt>
                <c:pt idx="297">
                  <c:v>17.977101860974276</c:v>
                </c:pt>
                <c:pt idx="298">
                  <c:v>17.977101860974276</c:v>
                </c:pt>
                <c:pt idx="299">
                  <c:v>17.977101860974276</c:v>
                </c:pt>
                <c:pt idx="300">
                  <c:v>17.977101860974276</c:v>
                </c:pt>
                <c:pt idx="301">
                  <c:v>17.977101860974276</c:v>
                </c:pt>
                <c:pt idx="302">
                  <c:v>17.977101860974276</c:v>
                </c:pt>
                <c:pt idx="303">
                  <c:v>17.977101860974276</c:v>
                </c:pt>
                <c:pt idx="304">
                  <c:v>17.977101860974276</c:v>
                </c:pt>
                <c:pt idx="305">
                  <c:v>17.977101860974276</c:v>
                </c:pt>
                <c:pt idx="306">
                  <c:v>17.977101860974276</c:v>
                </c:pt>
                <c:pt idx="307">
                  <c:v>17.977101860974276</c:v>
                </c:pt>
                <c:pt idx="308">
                  <c:v>17.977101860974276</c:v>
                </c:pt>
                <c:pt idx="309">
                  <c:v>17.977101860974276</c:v>
                </c:pt>
                <c:pt idx="310">
                  <c:v>17.977101860974276</c:v>
                </c:pt>
                <c:pt idx="311">
                  <c:v>17.977101860974276</c:v>
                </c:pt>
                <c:pt idx="312">
                  <c:v>17.977101860974276</c:v>
                </c:pt>
                <c:pt idx="313">
                  <c:v>17.977101860974276</c:v>
                </c:pt>
                <c:pt idx="314">
                  <c:v>17.977101860974276</c:v>
                </c:pt>
                <c:pt idx="315">
                  <c:v>17.977101860974276</c:v>
                </c:pt>
                <c:pt idx="316">
                  <c:v>17.977101860974276</c:v>
                </c:pt>
                <c:pt idx="317">
                  <c:v>17.977101860974276</c:v>
                </c:pt>
                <c:pt idx="318">
                  <c:v>17.977101860974276</c:v>
                </c:pt>
                <c:pt idx="319">
                  <c:v>17.977101860974276</c:v>
                </c:pt>
                <c:pt idx="320">
                  <c:v>17.977101860974276</c:v>
                </c:pt>
                <c:pt idx="321">
                  <c:v>17.977101860974276</c:v>
                </c:pt>
                <c:pt idx="322">
                  <c:v>17.977101860974276</c:v>
                </c:pt>
                <c:pt idx="323">
                  <c:v>17.977101860974276</c:v>
                </c:pt>
                <c:pt idx="324">
                  <c:v>17.977101860974276</c:v>
                </c:pt>
                <c:pt idx="325">
                  <c:v>17.977101860974276</c:v>
                </c:pt>
                <c:pt idx="326">
                  <c:v>17.977101860974276</c:v>
                </c:pt>
                <c:pt idx="327">
                  <c:v>17.977101860974276</c:v>
                </c:pt>
                <c:pt idx="328">
                  <c:v>17.977101860974276</c:v>
                </c:pt>
                <c:pt idx="329">
                  <c:v>17.977101860974276</c:v>
                </c:pt>
                <c:pt idx="330">
                  <c:v>17.977101860974276</c:v>
                </c:pt>
                <c:pt idx="331">
                  <c:v>17.977101860974276</c:v>
                </c:pt>
                <c:pt idx="332">
                  <c:v>17.977101860974276</c:v>
                </c:pt>
                <c:pt idx="333">
                  <c:v>17.977101860974276</c:v>
                </c:pt>
                <c:pt idx="334">
                  <c:v>17.977101860974276</c:v>
                </c:pt>
                <c:pt idx="335">
                  <c:v>17.977101860974276</c:v>
                </c:pt>
                <c:pt idx="336">
                  <c:v>17.977101860974276</c:v>
                </c:pt>
                <c:pt idx="337">
                  <c:v>17.977101860974276</c:v>
                </c:pt>
                <c:pt idx="338">
                  <c:v>17.977101860974276</c:v>
                </c:pt>
                <c:pt idx="339">
                  <c:v>17.977101860974276</c:v>
                </c:pt>
                <c:pt idx="340">
                  <c:v>17.977101860974276</c:v>
                </c:pt>
                <c:pt idx="341">
                  <c:v>17.977101860974276</c:v>
                </c:pt>
                <c:pt idx="342">
                  <c:v>17.977101860974276</c:v>
                </c:pt>
                <c:pt idx="343">
                  <c:v>17.977101860974276</c:v>
                </c:pt>
                <c:pt idx="344">
                  <c:v>17.977101860974276</c:v>
                </c:pt>
                <c:pt idx="345">
                  <c:v>17.977101860974276</c:v>
                </c:pt>
                <c:pt idx="346">
                  <c:v>17.977101860974276</c:v>
                </c:pt>
                <c:pt idx="347">
                  <c:v>17.977101860974276</c:v>
                </c:pt>
                <c:pt idx="348">
                  <c:v>17.977101860974276</c:v>
                </c:pt>
                <c:pt idx="349">
                  <c:v>17.977101860974276</c:v>
                </c:pt>
                <c:pt idx="350">
                  <c:v>17.977101860974276</c:v>
                </c:pt>
                <c:pt idx="351">
                  <c:v>17.977101860974276</c:v>
                </c:pt>
                <c:pt idx="352">
                  <c:v>17.977101860974276</c:v>
                </c:pt>
                <c:pt idx="353">
                  <c:v>17.977101860974276</c:v>
                </c:pt>
                <c:pt idx="354">
                  <c:v>17.977101860974276</c:v>
                </c:pt>
                <c:pt idx="355">
                  <c:v>17.977101860974276</c:v>
                </c:pt>
                <c:pt idx="356">
                  <c:v>17.977101860974276</c:v>
                </c:pt>
                <c:pt idx="357">
                  <c:v>17.977101860974276</c:v>
                </c:pt>
                <c:pt idx="358">
                  <c:v>17.977101860974276</c:v>
                </c:pt>
                <c:pt idx="359">
                  <c:v>17.977101860974276</c:v>
                </c:pt>
                <c:pt idx="360">
                  <c:v>17.977101860974276</c:v>
                </c:pt>
                <c:pt idx="361">
                  <c:v>17.977101860974276</c:v>
                </c:pt>
                <c:pt idx="362">
                  <c:v>17.977101860974276</c:v>
                </c:pt>
                <c:pt idx="363">
                  <c:v>17.977101860974276</c:v>
                </c:pt>
                <c:pt idx="364">
                  <c:v>17.977101860974276</c:v>
                </c:pt>
                <c:pt idx="365">
                  <c:v>17.977101860974276</c:v>
                </c:pt>
                <c:pt idx="366">
                  <c:v>17.977101860974276</c:v>
                </c:pt>
                <c:pt idx="367">
                  <c:v>17.977101860974276</c:v>
                </c:pt>
                <c:pt idx="368">
                  <c:v>17.977101860974276</c:v>
                </c:pt>
                <c:pt idx="369">
                  <c:v>17.977101860974276</c:v>
                </c:pt>
                <c:pt idx="370">
                  <c:v>17.977101860974276</c:v>
                </c:pt>
                <c:pt idx="371">
                  <c:v>17.977101860974276</c:v>
                </c:pt>
                <c:pt idx="372">
                  <c:v>17.977101860974276</c:v>
                </c:pt>
                <c:pt idx="373">
                  <c:v>17.977101860974276</c:v>
                </c:pt>
                <c:pt idx="374">
                  <c:v>17.977101860974276</c:v>
                </c:pt>
                <c:pt idx="375">
                  <c:v>17.977101860974276</c:v>
                </c:pt>
                <c:pt idx="376">
                  <c:v>17.977101860974276</c:v>
                </c:pt>
                <c:pt idx="377">
                  <c:v>17.977101860974276</c:v>
                </c:pt>
                <c:pt idx="378">
                  <c:v>17.977101860974276</c:v>
                </c:pt>
                <c:pt idx="379">
                  <c:v>17.977101860974276</c:v>
                </c:pt>
                <c:pt idx="380">
                  <c:v>17.977101860974276</c:v>
                </c:pt>
                <c:pt idx="381">
                  <c:v>17.977101860974276</c:v>
                </c:pt>
                <c:pt idx="382">
                  <c:v>17.977101860974276</c:v>
                </c:pt>
                <c:pt idx="383">
                  <c:v>17.977101860974276</c:v>
                </c:pt>
                <c:pt idx="384">
                  <c:v>17.977101860974276</c:v>
                </c:pt>
                <c:pt idx="385">
                  <c:v>17.977101860974276</c:v>
                </c:pt>
                <c:pt idx="386">
                  <c:v>17.977101860974276</c:v>
                </c:pt>
                <c:pt idx="387">
                  <c:v>17.977101860974276</c:v>
                </c:pt>
                <c:pt idx="388">
                  <c:v>17.977101860974276</c:v>
                </c:pt>
                <c:pt idx="389">
                  <c:v>17.977101860974276</c:v>
                </c:pt>
                <c:pt idx="390">
                  <c:v>17.977101860974276</c:v>
                </c:pt>
                <c:pt idx="391">
                  <c:v>17.977101860974276</c:v>
                </c:pt>
                <c:pt idx="392">
                  <c:v>17.977101860974276</c:v>
                </c:pt>
                <c:pt idx="393">
                  <c:v>17.977101860974276</c:v>
                </c:pt>
                <c:pt idx="394">
                  <c:v>17.977101860974276</c:v>
                </c:pt>
                <c:pt idx="395">
                  <c:v>17.977101860974276</c:v>
                </c:pt>
                <c:pt idx="396">
                  <c:v>17.977101860974276</c:v>
                </c:pt>
                <c:pt idx="397">
                  <c:v>17.977101860974276</c:v>
                </c:pt>
                <c:pt idx="398">
                  <c:v>17.977101860974276</c:v>
                </c:pt>
                <c:pt idx="399">
                  <c:v>17.977101860974276</c:v>
                </c:pt>
                <c:pt idx="400">
                  <c:v>17.977101860974276</c:v>
                </c:pt>
                <c:pt idx="401">
                  <c:v>17.977101860974276</c:v>
                </c:pt>
                <c:pt idx="402">
                  <c:v>17.977101860974276</c:v>
                </c:pt>
                <c:pt idx="403">
                  <c:v>17.977101860974276</c:v>
                </c:pt>
                <c:pt idx="404">
                  <c:v>17.977101860974276</c:v>
                </c:pt>
                <c:pt idx="405">
                  <c:v>17.977101860974276</c:v>
                </c:pt>
                <c:pt idx="406">
                  <c:v>17.977101860974276</c:v>
                </c:pt>
                <c:pt idx="407">
                  <c:v>17.977101860974276</c:v>
                </c:pt>
                <c:pt idx="408">
                  <c:v>17.977101860974276</c:v>
                </c:pt>
                <c:pt idx="409">
                  <c:v>17.977101860974276</c:v>
                </c:pt>
                <c:pt idx="410">
                  <c:v>17.977101860974276</c:v>
                </c:pt>
                <c:pt idx="411">
                  <c:v>17.977101860974276</c:v>
                </c:pt>
                <c:pt idx="412">
                  <c:v>17.977101860974276</c:v>
                </c:pt>
                <c:pt idx="413">
                  <c:v>17.977101860974276</c:v>
                </c:pt>
                <c:pt idx="414">
                  <c:v>17.977101860974276</c:v>
                </c:pt>
                <c:pt idx="415">
                  <c:v>17.977101860974276</c:v>
                </c:pt>
                <c:pt idx="416">
                  <c:v>17.977101860974276</c:v>
                </c:pt>
                <c:pt idx="417">
                  <c:v>17.977101860974276</c:v>
                </c:pt>
                <c:pt idx="418">
                  <c:v>17.977101860974276</c:v>
                </c:pt>
                <c:pt idx="419">
                  <c:v>17.977101860974276</c:v>
                </c:pt>
                <c:pt idx="420">
                  <c:v>17.977101860974276</c:v>
                </c:pt>
                <c:pt idx="421">
                  <c:v>17.977101860974276</c:v>
                </c:pt>
                <c:pt idx="422">
                  <c:v>17.977101860974276</c:v>
                </c:pt>
                <c:pt idx="423">
                  <c:v>17.977101860974276</c:v>
                </c:pt>
                <c:pt idx="424">
                  <c:v>17.977101860974276</c:v>
                </c:pt>
                <c:pt idx="425">
                  <c:v>17.977101860974276</c:v>
                </c:pt>
                <c:pt idx="426">
                  <c:v>17.977101860974276</c:v>
                </c:pt>
                <c:pt idx="427">
                  <c:v>17.977101860974276</c:v>
                </c:pt>
                <c:pt idx="428">
                  <c:v>17.977101860974276</c:v>
                </c:pt>
                <c:pt idx="429">
                  <c:v>17.977101860974276</c:v>
                </c:pt>
                <c:pt idx="430">
                  <c:v>17.977101860974276</c:v>
                </c:pt>
                <c:pt idx="431">
                  <c:v>17.977101860974276</c:v>
                </c:pt>
                <c:pt idx="432">
                  <c:v>17.977101860974276</c:v>
                </c:pt>
                <c:pt idx="433">
                  <c:v>17.977101860974276</c:v>
                </c:pt>
                <c:pt idx="434">
                  <c:v>17.977101860974276</c:v>
                </c:pt>
                <c:pt idx="435">
                  <c:v>17.977101860974276</c:v>
                </c:pt>
                <c:pt idx="436">
                  <c:v>17.977101860974276</c:v>
                </c:pt>
                <c:pt idx="437">
                  <c:v>17.977101860974276</c:v>
                </c:pt>
                <c:pt idx="438">
                  <c:v>17.977101860974276</c:v>
                </c:pt>
                <c:pt idx="439">
                  <c:v>17.977101860974276</c:v>
                </c:pt>
                <c:pt idx="440">
                  <c:v>17.977101860974276</c:v>
                </c:pt>
                <c:pt idx="441">
                  <c:v>17.977101860974276</c:v>
                </c:pt>
                <c:pt idx="442">
                  <c:v>17.977101860974276</c:v>
                </c:pt>
                <c:pt idx="443">
                  <c:v>17.977101860974276</c:v>
                </c:pt>
                <c:pt idx="444">
                  <c:v>17.977101860974276</c:v>
                </c:pt>
                <c:pt idx="445">
                  <c:v>17.977101860974276</c:v>
                </c:pt>
                <c:pt idx="446">
                  <c:v>17.977101860974276</c:v>
                </c:pt>
                <c:pt idx="447">
                  <c:v>17.977101860974276</c:v>
                </c:pt>
                <c:pt idx="448">
                  <c:v>17.977101860974276</c:v>
                </c:pt>
                <c:pt idx="449">
                  <c:v>17.977101860974276</c:v>
                </c:pt>
                <c:pt idx="450">
                  <c:v>17.977101860974276</c:v>
                </c:pt>
                <c:pt idx="451">
                  <c:v>17.977101860974276</c:v>
                </c:pt>
                <c:pt idx="452">
                  <c:v>17.977101860974276</c:v>
                </c:pt>
                <c:pt idx="453">
                  <c:v>17.977101860974276</c:v>
                </c:pt>
                <c:pt idx="454">
                  <c:v>17.977101860974276</c:v>
                </c:pt>
                <c:pt idx="455">
                  <c:v>17.977101860974276</c:v>
                </c:pt>
                <c:pt idx="456">
                  <c:v>17.977101860974276</c:v>
                </c:pt>
                <c:pt idx="457">
                  <c:v>17.977101860974276</c:v>
                </c:pt>
                <c:pt idx="458">
                  <c:v>17.977101860974276</c:v>
                </c:pt>
                <c:pt idx="459">
                  <c:v>17.977101860974276</c:v>
                </c:pt>
                <c:pt idx="460">
                  <c:v>17.977101860974276</c:v>
                </c:pt>
                <c:pt idx="461">
                  <c:v>17.977101860974276</c:v>
                </c:pt>
                <c:pt idx="462">
                  <c:v>17.977101860974276</c:v>
                </c:pt>
                <c:pt idx="463">
                  <c:v>17.977101860974276</c:v>
                </c:pt>
                <c:pt idx="464">
                  <c:v>17.977101860974276</c:v>
                </c:pt>
                <c:pt idx="465">
                  <c:v>17.977101860974276</c:v>
                </c:pt>
                <c:pt idx="466">
                  <c:v>17.977101860974276</c:v>
                </c:pt>
                <c:pt idx="467">
                  <c:v>17.977101860974276</c:v>
                </c:pt>
                <c:pt idx="468">
                  <c:v>17.977101860974276</c:v>
                </c:pt>
                <c:pt idx="469">
                  <c:v>17.977101860974276</c:v>
                </c:pt>
                <c:pt idx="470">
                  <c:v>17.977101860974276</c:v>
                </c:pt>
                <c:pt idx="471">
                  <c:v>17.977101860974276</c:v>
                </c:pt>
                <c:pt idx="472">
                  <c:v>17.977101860974276</c:v>
                </c:pt>
                <c:pt idx="473">
                  <c:v>17.977101860974276</c:v>
                </c:pt>
                <c:pt idx="474">
                  <c:v>17.977101860974276</c:v>
                </c:pt>
                <c:pt idx="475">
                  <c:v>17.977101860974276</c:v>
                </c:pt>
                <c:pt idx="476">
                  <c:v>17.977101860974276</c:v>
                </c:pt>
                <c:pt idx="477">
                  <c:v>17.977101860974276</c:v>
                </c:pt>
                <c:pt idx="478">
                  <c:v>17.977101860974276</c:v>
                </c:pt>
                <c:pt idx="479">
                  <c:v>17.977101860974276</c:v>
                </c:pt>
                <c:pt idx="480">
                  <c:v>17.977101860974276</c:v>
                </c:pt>
                <c:pt idx="481">
                  <c:v>17.977101860974276</c:v>
                </c:pt>
                <c:pt idx="482">
                  <c:v>17.977101860974276</c:v>
                </c:pt>
                <c:pt idx="483">
                  <c:v>17.977101860974276</c:v>
                </c:pt>
                <c:pt idx="484">
                  <c:v>17.977101860974276</c:v>
                </c:pt>
                <c:pt idx="485">
                  <c:v>17.977101860974276</c:v>
                </c:pt>
                <c:pt idx="486">
                  <c:v>17.977101860974276</c:v>
                </c:pt>
                <c:pt idx="487">
                  <c:v>17.977101860974276</c:v>
                </c:pt>
                <c:pt idx="488">
                  <c:v>17.977101860974276</c:v>
                </c:pt>
                <c:pt idx="489">
                  <c:v>17.977101860974276</c:v>
                </c:pt>
                <c:pt idx="490">
                  <c:v>17.977101860974276</c:v>
                </c:pt>
                <c:pt idx="491">
                  <c:v>17.977101860974276</c:v>
                </c:pt>
                <c:pt idx="492">
                  <c:v>17.977101860974276</c:v>
                </c:pt>
                <c:pt idx="493">
                  <c:v>17.977101860974276</c:v>
                </c:pt>
                <c:pt idx="494">
                  <c:v>17.977101860974276</c:v>
                </c:pt>
                <c:pt idx="495">
                  <c:v>17.977101860974276</c:v>
                </c:pt>
                <c:pt idx="496">
                  <c:v>17.977101860974276</c:v>
                </c:pt>
                <c:pt idx="497">
                  <c:v>17.977101860974276</c:v>
                </c:pt>
                <c:pt idx="498">
                  <c:v>17.977101860974276</c:v>
                </c:pt>
                <c:pt idx="499">
                  <c:v>17.977101860974276</c:v>
                </c:pt>
                <c:pt idx="500">
                  <c:v>17.977101860974276</c:v>
                </c:pt>
                <c:pt idx="501">
                  <c:v>17.977101860974276</c:v>
                </c:pt>
                <c:pt idx="502">
                  <c:v>17.977101860974276</c:v>
                </c:pt>
                <c:pt idx="503">
                  <c:v>17.977101860974276</c:v>
                </c:pt>
                <c:pt idx="504">
                  <c:v>17.977101860974276</c:v>
                </c:pt>
                <c:pt idx="505">
                  <c:v>17.977101860974276</c:v>
                </c:pt>
                <c:pt idx="506">
                  <c:v>17.977101860974276</c:v>
                </c:pt>
                <c:pt idx="507">
                  <c:v>17.977101860974276</c:v>
                </c:pt>
                <c:pt idx="508">
                  <c:v>17.977101860974276</c:v>
                </c:pt>
                <c:pt idx="509">
                  <c:v>17.977101860974276</c:v>
                </c:pt>
                <c:pt idx="510">
                  <c:v>17.977101860974276</c:v>
                </c:pt>
                <c:pt idx="511">
                  <c:v>17.977101860974276</c:v>
                </c:pt>
                <c:pt idx="512">
                  <c:v>17.977101860974276</c:v>
                </c:pt>
                <c:pt idx="513">
                  <c:v>17.977101860974276</c:v>
                </c:pt>
                <c:pt idx="514">
                  <c:v>17.977101860974276</c:v>
                </c:pt>
                <c:pt idx="515">
                  <c:v>17.977101860974276</c:v>
                </c:pt>
                <c:pt idx="516">
                  <c:v>17.977101860974276</c:v>
                </c:pt>
                <c:pt idx="517">
                  <c:v>17.977101860974276</c:v>
                </c:pt>
                <c:pt idx="518">
                  <c:v>17.977101860974276</c:v>
                </c:pt>
                <c:pt idx="519">
                  <c:v>17.977101860974276</c:v>
                </c:pt>
                <c:pt idx="520">
                  <c:v>17.977101860974276</c:v>
                </c:pt>
                <c:pt idx="521">
                  <c:v>17.977101860974276</c:v>
                </c:pt>
                <c:pt idx="522">
                  <c:v>17.977101860974276</c:v>
                </c:pt>
                <c:pt idx="523">
                  <c:v>17.977101860974276</c:v>
                </c:pt>
                <c:pt idx="524">
                  <c:v>17.977101860974276</c:v>
                </c:pt>
                <c:pt idx="525">
                  <c:v>17.977101860974276</c:v>
                </c:pt>
                <c:pt idx="526">
                  <c:v>17.977101860974276</c:v>
                </c:pt>
                <c:pt idx="527">
                  <c:v>17.977101860974276</c:v>
                </c:pt>
                <c:pt idx="528">
                  <c:v>17.977101860974276</c:v>
                </c:pt>
                <c:pt idx="529">
                  <c:v>17.977101860974276</c:v>
                </c:pt>
                <c:pt idx="530">
                  <c:v>17.977101860974276</c:v>
                </c:pt>
                <c:pt idx="531">
                  <c:v>17.977101860974276</c:v>
                </c:pt>
                <c:pt idx="532">
                  <c:v>17.977101860974276</c:v>
                </c:pt>
                <c:pt idx="533">
                  <c:v>17.977101860974276</c:v>
                </c:pt>
                <c:pt idx="534">
                  <c:v>17.977101860974276</c:v>
                </c:pt>
                <c:pt idx="535">
                  <c:v>17.977101860974276</c:v>
                </c:pt>
                <c:pt idx="536">
                  <c:v>17.977101860974276</c:v>
                </c:pt>
                <c:pt idx="537">
                  <c:v>17.977101860974276</c:v>
                </c:pt>
                <c:pt idx="538">
                  <c:v>17.977101860974276</c:v>
                </c:pt>
                <c:pt idx="539">
                  <c:v>17.977101860974276</c:v>
                </c:pt>
                <c:pt idx="540">
                  <c:v>17.977101860974276</c:v>
                </c:pt>
                <c:pt idx="541">
                  <c:v>17.977101860974276</c:v>
                </c:pt>
                <c:pt idx="542">
                  <c:v>17.977101860974276</c:v>
                </c:pt>
                <c:pt idx="543">
                  <c:v>17.977101860974276</c:v>
                </c:pt>
                <c:pt idx="544">
                  <c:v>17.977101860974276</c:v>
                </c:pt>
                <c:pt idx="545">
                  <c:v>17.977101860974276</c:v>
                </c:pt>
                <c:pt idx="546">
                  <c:v>17.977101860974276</c:v>
                </c:pt>
                <c:pt idx="547">
                  <c:v>17.977101860974276</c:v>
                </c:pt>
                <c:pt idx="548">
                  <c:v>17.977101860974276</c:v>
                </c:pt>
                <c:pt idx="549">
                  <c:v>17.977101860974276</c:v>
                </c:pt>
                <c:pt idx="550">
                  <c:v>17.977101860974276</c:v>
                </c:pt>
                <c:pt idx="551">
                  <c:v>17.977101860974276</c:v>
                </c:pt>
                <c:pt idx="552">
                  <c:v>17.977101860974276</c:v>
                </c:pt>
                <c:pt idx="553">
                  <c:v>17.977101860974276</c:v>
                </c:pt>
                <c:pt idx="554">
                  <c:v>17.977101860974276</c:v>
                </c:pt>
                <c:pt idx="555">
                  <c:v>17.977101860974276</c:v>
                </c:pt>
                <c:pt idx="556">
                  <c:v>17.977101860974276</c:v>
                </c:pt>
                <c:pt idx="557">
                  <c:v>17.977101860974276</c:v>
                </c:pt>
                <c:pt idx="558">
                  <c:v>17.977101860974276</c:v>
                </c:pt>
                <c:pt idx="559">
                  <c:v>17.977101860974276</c:v>
                </c:pt>
                <c:pt idx="560">
                  <c:v>17.977101860974276</c:v>
                </c:pt>
                <c:pt idx="561">
                  <c:v>17.977101860974276</c:v>
                </c:pt>
                <c:pt idx="562">
                  <c:v>17.977101860974276</c:v>
                </c:pt>
                <c:pt idx="563">
                  <c:v>17.977101860974276</c:v>
                </c:pt>
                <c:pt idx="564">
                  <c:v>17.977101860974276</c:v>
                </c:pt>
                <c:pt idx="565">
                  <c:v>17.977101860974276</c:v>
                </c:pt>
                <c:pt idx="566">
                  <c:v>17.977101860974276</c:v>
                </c:pt>
                <c:pt idx="567">
                  <c:v>17.977101860974276</c:v>
                </c:pt>
                <c:pt idx="568">
                  <c:v>17.977101860974276</c:v>
                </c:pt>
                <c:pt idx="569">
                  <c:v>17.977101860974276</c:v>
                </c:pt>
                <c:pt idx="570">
                  <c:v>17.977101860974276</c:v>
                </c:pt>
                <c:pt idx="571">
                  <c:v>17.977101860974276</c:v>
                </c:pt>
                <c:pt idx="572">
                  <c:v>17.977101860974276</c:v>
                </c:pt>
                <c:pt idx="573">
                  <c:v>17.977101860974276</c:v>
                </c:pt>
                <c:pt idx="574">
                  <c:v>17.977101860974276</c:v>
                </c:pt>
                <c:pt idx="575">
                  <c:v>17.977101860974276</c:v>
                </c:pt>
                <c:pt idx="576">
                  <c:v>17.977101860974276</c:v>
                </c:pt>
                <c:pt idx="577">
                  <c:v>17.977101860974276</c:v>
                </c:pt>
                <c:pt idx="578">
                  <c:v>17.977101860974276</c:v>
                </c:pt>
                <c:pt idx="579">
                  <c:v>17.977101860974276</c:v>
                </c:pt>
                <c:pt idx="580">
                  <c:v>17.977101860974276</c:v>
                </c:pt>
                <c:pt idx="581">
                  <c:v>17.977101860974276</c:v>
                </c:pt>
                <c:pt idx="582">
                  <c:v>17.977101860974276</c:v>
                </c:pt>
                <c:pt idx="583">
                  <c:v>17.977101860974276</c:v>
                </c:pt>
                <c:pt idx="584">
                  <c:v>17.977101860974276</c:v>
                </c:pt>
                <c:pt idx="585">
                  <c:v>17.977101860974276</c:v>
                </c:pt>
                <c:pt idx="586">
                  <c:v>17.977101860974276</c:v>
                </c:pt>
                <c:pt idx="587">
                  <c:v>17.977101860974276</c:v>
                </c:pt>
                <c:pt idx="588">
                  <c:v>17.977101860974276</c:v>
                </c:pt>
                <c:pt idx="589">
                  <c:v>17.977101860974276</c:v>
                </c:pt>
                <c:pt idx="590">
                  <c:v>17.977101860974276</c:v>
                </c:pt>
                <c:pt idx="591">
                  <c:v>17.977101860974276</c:v>
                </c:pt>
                <c:pt idx="592">
                  <c:v>17.977101860974276</c:v>
                </c:pt>
                <c:pt idx="593">
                  <c:v>17.977101860974276</c:v>
                </c:pt>
                <c:pt idx="594">
                  <c:v>17.977101860974276</c:v>
                </c:pt>
                <c:pt idx="595">
                  <c:v>17.977101860974276</c:v>
                </c:pt>
                <c:pt idx="596">
                  <c:v>17.977101860974276</c:v>
                </c:pt>
                <c:pt idx="597">
                  <c:v>17.977101860974276</c:v>
                </c:pt>
                <c:pt idx="598">
                  <c:v>17.977101860974276</c:v>
                </c:pt>
                <c:pt idx="599">
                  <c:v>17.977101860974276</c:v>
                </c:pt>
                <c:pt idx="600">
                  <c:v>17.977101860974276</c:v>
                </c:pt>
                <c:pt idx="601">
                  <c:v>17.977101860974276</c:v>
                </c:pt>
                <c:pt idx="602">
                  <c:v>17.977101860974276</c:v>
                </c:pt>
                <c:pt idx="603">
                  <c:v>17.977101860974276</c:v>
                </c:pt>
                <c:pt idx="604">
                  <c:v>17.977101860974276</c:v>
                </c:pt>
                <c:pt idx="605">
                  <c:v>17.977101860974276</c:v>
                </c:pt>
                <c:pt idx="606">
                  <c:v>17.977101860974276</c:v>
                </c:pt>
                <c:pt idx="607">
                  <c:v>17.977101860974276</c:v>
                </c:pt>
                <c:pt idx="608">
                  <c:v>17.977101860974276</c:v>
                </c:pt>
                <c:pt idx="609">
                  <c:v>17.977101860974276</c:v>
                </c:pt>
                <c:pt idx="610">
                  <c:v>17.977101860974276</c:v>
                </c:pt>
                <c:pt idx="611">
                  <c:v>17.977101860974276</c:v>
                </c:pt>
                <c:pt idx="612">
                  <c:v>17.977101860974276</c:v>
                </c:pt>
                <c:pt idx="613">
                  <c:v>17.977101860974276</c:v>
                </c:pt>
                <c:pt idx="614">
                  <c:v>17.977101860974276</c:v>
                </c:pt>
                <c:pt idx="615">
                  <c:v>17.977101860974276</c:v>
                </c:pt>
                <c:pt idx="616">
                  <c:v>17.977101860974276</c:v>
                </c:pt>
                <c:pt idx="617">
                  <c:v>17.977101860974276</c:v>
                </c:pt>
                <c:pt idx="618">
                  <c:v>17.977101860974276</c:v>
                </c:pt>
                <c:pt idx="619">
                  <c:v>17.977101860974276</c:v>
                </c:pt>
                <c:pt idx="620">
                  <c:v>17.977101860974276</c:v>
                </c:pt>
                <c:pt idx="621">
                  <c:v>17.977101860974276</c:v>
                </c:pt>
                <c:pt idx="622">
                  <c:v>17.977101860974276</c:v>
                </c:pt>
                <c:pt idx="623">
                  <c:v>17.977101860974276</c:v>
                </c:pt>
                <c:pt idx="624">
                  <c:v>17.977101860974276</c:v>
                </c:pt>
                <c:pt idx="625">
                  <c:v>17.977101860974276</c:v>
                </c:pt>
                <c:pt idx="626">
                  <c:v>17.977101860974276</c:v>
                </c:pt>
                <c:pt idx="627">
                  <c:v>17.977101860974276</c:v>
                </c:pt>
                <c:pt idx="628">
                  <c:v>17.977101860974276</c:v>
                </c:pt>
                <c:pt idx="629">
                  <c:v>17.977101860974276</c:v>
                </c:pt>
                <c:pt idx="630">
                  <c:v>17.977101860974276</c:v>
                </c:pt>
                <c:pt idx="631">
                  <c:v>17.977101860974276</c:v>
                </c:pt>
                <c:pt idx="632">
                  <c:v>17.977101860974276</c:v>
                </c:pt>
                <c:pt idx="633">
                  <c:v>17.977101860974276</c:v>
                </c:pt>
                <c:pt idx="634">
                  <c:v>17.977101860974276</c:v>
                </c:pt>
                <c:pt idx="635">
                  <c:v>17.977101860974276</c:v>
                </c:pt>
                <c:pt idx="636">
                  <c:v>17.977101860974276</c:v>
                </c:pt>
                <c:pt idx="637">
                  <c:v>17.977101860974276</c:v>
                </c:pt>
                <c:pt idx="638">
                  <c:v>17.977101860974276</c:v>
                </c:pt>
                <c:pt idx="639">
                  <c:v>17.977101860974276</c:v>
                </c:pt>
                <c:pt idx="640">
                  <c:v>17.977101860974276</c:v>
                </c:pt>
                <c:pt idx="641">
                  <c:v>17.977101860974276</c:v>
                </c:pt>
                <c:pt idx="642">
                  <c:v>17.977101860974276</c:v>
                </c:pt>
                <c:pt idx="643">
                  <c:v>17.977101860974276</c:v>
                </c:pt>
                <c:pt idx="644">
                  <c:v>17.977101860974276</c:v>
                </c:pt>
                <c:pt idx="645">
                  <c:v>17.977101860974276</c:v>
                </c:pt>
                <c:pt idx="646">
                  <c:v>17.977101860974276</c:v>
                </c:pt>
                <c:pt idx="647">
                  <c:v>17.977101860974276</c:v>
                </c:pt>
                <c:pt idx="648">
                  <c:v>17.977101860974276</c:v>
                </c:pt>
                <c:pt idx="649">
                  <c:v>17.977101860974276</c:v>
                </c:pt>
                <c:pt idx="650">
                  <c:v>17.977101860974276</c:v>
                </c:pt>
                <c:pt idx="651">
                  <c:v>17.977101860974276</c:v>
                </c:pt>
                <c:pt idx="652">
                  <c:v>17.977101860974276</c:v>
                </c:pt>
                <c:pt idx="653">
                  <c:v>17.977101860974276</c:v>
                </c:pt>
                <c:pt idx="654">
                  <c:v>17.977101860974276</c:v>
                </c:pt>
                <c:pt idx="655">
                  <c:v>17.977101860974276</c:v>
                </c:pt>
                <c:pt idx="656">
                  <c:v>17.977101860974276</c:v>
                </c:pt>
                <c:pt idx="657">
                  <c:v>17.977101860974276</c:v>
                </c:pt>
                <c:pt idx="658">
                  <c:v>17.977101860974276</c:v>
                </c:pt>
                <c:pt idx="659">
                  <c:v>17.977101860974276</c:v>
                </c:pt>
                <c:pt idx="660">
                  <c:v>17.977101860974276</c:v>
                </c:pt>
                <c:pt idx="661">
                  <c:v>17.977101860974276</c:v>
                </c:pt>
                <c:pt idx="662">
                  <c:v>17.977101860974276</c:v>
                </c:pt>
                <c:pt idx="663">
                  <c:v>17.977101860974276</c:v>
                </c:pt>
                <c:pt idx="664">
                  <c:v>17.977101860974276</c:v>
                </c:pt>
                <c:pt idx="665">
                  <c:v>17.977101860974276</c:v>
                </c:pt>
                <c:pt idx="666">
                  <c:v>17.977101860974276</c:v>
                </c:pt>
                <c:pt idx="667">
                  <c:v>17.977101860974276</c:v>
                </c:pt>
                <c:pt idx="668">
                  <c:v>17.977101860974276</c:v>
                </c:pt>
                <c:pt idx="669">
                  <c:v>17.977101860974276</c:v>
                </c:pt>
                <c:pt idx="670">
                  <c:v>17.977101860974276</c:v>
                </c:pt>
                <c:pt idx="671">
                  <c:v>17.977101860974276</c:v>
                </c:pt>
                <c:pt idx="672">
                  <c:v>17.977101860974276</c:v>
                </c:pt>
                <c:pt idx="673">
                  <c:v>17.977101860974276</c:v>
                </c:pt>
                <c:pt idx="674">
                  <c:v>17.977101860974276</c:v>
                </c:pt>
                <c:pt idx="675">
                  <c:v>17.977101860974276</c:v>
                </c:pt>
                <c:pt idx="676">
                  <c:v>17.977101860974276</c:v>
                </c:pt>
                <c:pt idx="677">
                  <c:v>17.977101860974276</c:v>
                </c:pt>
                <c:pt idx="678">
                  <c:v>17.977101860974276</c:v>
                </c:pt>
                <c:pt idx="679">
                  <c:v>17.977101860974276</c:v>
                </c:pt>
                <c:pt idx="680">
                  <c:v>17.977101860974276</c:v>
                </c:pt>
                <c:pt idx="681">
                  <c:v>17.977101860974276</c:v>
                </c:pt>
                <c:pt idx="682">
                  <c:v>17.977101860974276</c:v>
                </c:pt>
                <c:pt idx="683">
                  <c:v>17.977101860974276</c:v>
                </c:pt>
                <c:pt idx="684">
                  <c:v>17.977101860974276</c:v>
                </c:pt>
                <c:pt idx="685">
                  <c:v>17.977101860974276</c:v>
                </c:pt>
                <c:pt idx="686">
                  <c:v>17.977101860974276</c:v>
                </c:pt>
                <c:pt idx="687">
                  <c:v>17.977101860974276</c:v>
                </c:pt>
                <c:pt idx="688">
                  <c:v>17.977101860974276</c:v>
                </c:pt>
                <c:pt idx="689">
                  <c:v>17.977101860974276</c:v>
                </c:pt>
                <c:pt idx="690">
                  <c:v>17.977101860974276</c:v>
                </c:pt>
                <c:pt idx="691">
                  <c:v>17.977101860974276</c:v>
                </c:pt>
                <c:pt idx="692">
                  <c:v>17.977101860974276</c:v>
                </c:pt>
                <c:pt idx="693">
                  <c:v>17.977101860974276</c:v>
                </c:pt>
                <c:pt idx="694">
                  <c:v>17.977101860974276</c:v>
                </c:pt>
                <c:pt idx="695">
                  <c:v>17.977101860974276</c:v>
                </c:pt>
                <c:pt idx="696">
                  <c:v>17.977101860974276</c:v>
                </c:pt>
                <c:pt idx="697">
                  <c:v>17.977101860974276</c:v>
                </c:pt>
                <c:pt idx="698">
                  <c:v>17.977101860974276</c:v>
                </c:pt>
                <c:pt idx="699">
                  <c:v>17.977101860974276</c:v>
                </c:pt>
                <c:pt idx="700">
                  <c:v>17.977101860974276</c:v>
                </c:pt>
                <c:pt idx="701">
                  <c:v>17.977101860974276</c:v>
                </c:pt>
                <c:pt idx="702">
                  <c:v>17.977101860974276</c:v>
                </c:pt>
                <c:pt idx="703">
                  <c:v>17.977101860974276</c:v>
                </c:pt>
                <c:pt idx="704">
                  <c:v>17.977101860974276</c:v>
                </c:pt>
                <c:pt idx="705">
                  <c:v>17.977101860974276</c:v>
                </c:pt>
                <c:pt idx="706">
                  <c:v>17.977101860974276</c:v>
                </c:pt>
                <c:pt idx="707">
                  <c:v>17.977101860974276</c:v>
                </c:pt>
                <c:pt idx="708">
                  <c:v>17.977101860974276</c:v>
                </c:pt>
                <c:pt idx="709">
                  <c:v>17.977101860974276</c:v>
                </c:pt>
                <c:pt idx="710">
                  <c:v>17.977101860974276</c:v>
                </c:pt>
                <c:pt idx="711">
                  <c:v>17.977101860974276</c:v>
                </c:pt>
                <c:pt idx="712">
                  <c:v>17.977101860974276</c:v>
                </c:pt>
                <c:pt idx="713">
                  <c:v>17.977101860974276</c:v>
                </c:pt>
                <c:pt idx="714">
                  <c:v>17.977101860974276</c:v>
                </c:pt>
                <c:pt idx="715">
                  <c:v>17.977101860974276</c:v>
                </c:pt>
                <c:pt idx="716">
                  <c:v>17.977101860974276</c:v>
                </c:pt>
                <c:pt idx="717">
                  <c:v>17.977101860974276</c:v>
                </c:pt>
                <c:pt idx="718">
                  <c:v>17.977101860974276</c:v>
                </c:pt>
                <c:pt idx="719">
                  <c:v>17.977101860974276</c:v>
                </c:pt>
                <c:pt idx="720">
                  <c:v>17.977101860974276</c:v>
                </c:pt>
                <c:pt idx="721">
                  <c:v>17.977101860974276</c:v>
                </c:pt>
                <c:pt idx="722">
                  <c:v>17.977101860974276</c:v>
                </c:pt>
                <c:pt idx="723">
                  <c:v>17.977101860974276</c:v>
                </c:pt>
                <c:pt idx="724">
                  <c:v>17.977101860974276</c:v>
                </c:pt>
                <c:pt idx="725">
                  <c:v>17.977101860974276</c:v>
                </c:pt>
                <c:pt idx="726">
                  <c:v>17.977101860974276</c:v>
                </c:pt>
                <c:pt idx="727">
                  <c:v>17.977101860974276</c:v>
                </c:pt>
                <c:pt idx="728">
                  <c:v>17.977101860974276</c:v>
                </c:pt>
                <c:pt idx="729">
                  <c:v>17.977101860974276</c:v>
                </c:pt>
                <c:pt idx="730">
                  <c:v>17.977101860974276</c:v>
                </c:pt>
                <c:pt idx="731">
                  <c:v>17.977101860974276</c:v>
                </c:pt>
                <c:pt idx="732">
                  <c:v>17.977101860974276</c:v>
                </c:pt>
                <c:pt idx="733">
                  <c:v>17.977101860974276</c:v>
                </c:pt>
                <c:pt idx="734">
                  <c:v>17.977101860974276</c:v>
                </c:pt>
                <c:pt idx="735">
                  <c:v>17.977101860974276</c:v>
                </c:pt>
                <c:pt idx="736">
                  <c:v>17.977101860974276</c:v>
                </c:pt>
                <c:pt idx="737">
                  <c:v>17.977101860974276</c:v>
                </c:pt>
                <c:pt idx="738">
                  <c:v>17.977101860974276</c:v>
                </c:pt>
                <c:pt idx="739">
                  <c:v>17.977101860974276</c:v>
                </c:pt>
                <c:pt idx="740">
                  <c:v>17.977101860974276</c:v>
                </c:pt>
                <c:pt idx="741">
                  <c:v>17.977101860974276</c:v>
                </c:pt>
                <c:pt idx="742">
                  <c:v>17.977101860974276</c:v>
                </c:pt>
                <c:pt idx="743">
                  <c:v>17.977101860974276</c:v>
                </c:pt>
                <c:pt idx="744">
                  <c:v>17.977101860974276</c:v>
                </c:pt>
                <c:pt idx="745">
                  <c:v>17.977101860974276</c:v>
                </c:pt>
                <c:pt idx="746">
                  <c:v>17.977101860974276</c:v>
                </c:pt>
                <c:pt idx="747">
                  <c:v>17.977101860974276</c:v>
                </c:pt>
                <c:pt idx="748">
                  <c:v>17.977101860974276</c:v>
                </c:pt>
                <c:pt idx="749">
                  <c:v>17.977101860974276</c:v>
                </c:pt>
                <c:pt idx="750">
                  <c:v>17.977101860974276</c:v>
                </c:pt>
                <c:pt idx="751">
                  <c:v>17.977101860974276</c:v>
                </c:pt>
                <c:pt idx="752">
                  <c:v>17.977101860974276</c:v>
                </c:pt>
                <c:pt idx="753">
                  <c:v>17.977101860974276</c:v>
                </c:pt>
                <c:pt idx="754">
                  <c:v>17.977101860974276</c:v>
                </c:pt>
                <c:pt idx="755">
                  <c:v>17.977101860974276</c:v>
                </c:pt>
                <c:pt idx="756">
                  <c:v>17.977101860974276</c:v>
                </c:pt>
                <c:pt idx="757">
                  <c:v>17.977101860974276</c:v>
                </c:pt>
                <c:pt idx="758">
                  <c:v>17.977101860974276</c:v>
                </c:pt>
                <c:pt idx="759">
                  <c:v>17.977101860974276</c:v>
                </c:pt>
                <c:pt idx="760">
                  <c:v>17.977101860974276</c:v>
                </c:pt>
                <c:pt idx="761">
                  <c:v>17.977101860974276</c:v>
                </c:pt>
                <c:pt idx="762">
                  <c:v>17.977101860974276</c:v>
                </c:pt>
                <c:pt idx="763">
                  <c:v>17.977101860974276</c:v>
                </c:pt>
                <c:pt idx="764">
                  <c:v>17.977101860974276</c:v>
                </c:pt>
                <c:pt idx="765">
                  <c:v>17.977101860974276</c:v>
                </c:pt>
                <c:pt idx="766">
                  <c:v>17.977101860974276</c:v>
                </c:pt>
                <c:pt idx="767">
                  <c:v>17.977101860974276</c:v>
                </c:pt>
                <c:pt idx="768">
                  <c:v>17.977101860974276</c:v>
                </c:pt>
                <c:pt idx="769">
                  <c:v>17.977101860974276</c:v>
                </c:pt>
                <c:pt idx="770">
                  <c:v>17.977101860974276</c:v>
                </c:pt>
                <c:pt idx="771">
                  <c:v>17.977101860974276</c:v>
                </c:pt>
                <c:pt idx="772">
                  <c:v>17.977101860974276</c:v>
                </c:pt>
                <c:pt idx="773">
                  <c:v>17.977101860974276</c:v>
                </c:pt>
                <c:pt idx="774">
                  <c:v>17.977101860974276</c:v>
                </c:pt>
                <c:pt idx="775">
                  <c:v>17.977101860974276</c:v>
                </c:pt>
                <c:pt idx="776">
                  <c:v>17.977101860974276</c:v>
                </c:pt>
                <c:pt idx="777">
                  <c:v>17.977101860974276</c:v>
                </c:pt>
                <c:pt idx="778">
                  <c:v>17.977101860974276</c:v>
                </c:pt>
                <c:pt idx="779">
                  <c:v>17.977101860974276</c:v>
                </c:pt>
                <c:pt idx="780">
                  <c:v>17.977101860974276</c:v>
                </c:pt>
                <c:pt idx="781">
                  <c:v>17.977101860974276</c:v>
                </c:pt>
                <c:pt idx="782">
                  <c:v>17.977101860974276</c:v>
                </c:pt>
                <c:pt idx="783">
                  <c:v>17.977101860974276</c:v>
                </c:pt>
                <c:pt idx="784">
                  <c:v>17.977101860974276</c:v>
                </c:pt>
                <c:pt idx="785">
                  <c:v>17.977101860974276</c:v>
                </c:pt>
                <c:pt idx="786">
                  <c:v>17.977101860974276</c:v>
                </c:pt>
                <c:pt idx="787">
                  <c:v>17.977101860974276</c:v>
                </c:pt>
                <c:pt idx="788">
                  <c:v>17.977101860974276</c:v>
                </c:pt>
                <c:pt idx="789">
                  <c:v>17.977101860974276</c:v>
                </c:pt>
                <c:pt idx="790">
                  <c:v>17.977101860974276</c:v>
                </c:pt>
                <c:pt idx="791">
                  <c:v>17.977101860974276</c:v>
                </c:pt>
                <c:pt idx="792">
                  <c:v>17.977101860974276</c:v>
                </c:pt>
                <c:pt idx="793">
                  <c:v>17.977101860974276</c:v>
                </c:pt>
                <c:pt idx="794">
                  <c:v>17.977101860974276</c:v>
                </c:pt>
                <c:pt idx="795">
                  <c:v>17.977101860974276</c:v>
                </c:pt>
                <c:pt idx="796">
                  <c:v>17.977101860974276</c:v>
                </c:pt>
                <c:pt idx="797">
                  <c:v>17.977101860974276</c:v>
                </c:pt>
                <c:pt idx="798">
                  <c:v>17.977101860974276</c:v>
                </c:pt>
                <c:pt idx="799">
                  <c:v>17.977101860974276</c:v>
                </c:pt>
                <c:pt idx="800">
                  <c:v>17.977101860974276</c:v>
                </c:pt>
                <c:pt idx="801">
                  <c:v>17.977101860974276</c:v>
                </c:pt>
                <c:pt idx="802">
                  <c:v>17.977101860974276</c:v>
                </c:pt>
                <c:pt idx="803">
                  <c:v>17.977101860974276</c:v>
                </c:pt>
                <c:pt idx="804">
                  <c:v>17.977101860974276</c:v>
                </c:pt>
                <c:pt idx="805">
                  <c:v>17.977101860974276</c:v>
                </c:pt>
                <c:pt idx="806">
                  <c:v>17.977101860974276</c:v>
                </c:pt>
                <c:pt idx="807">
                  <c:v>17.977101860974276</c:v>
                </c:pt>
                <c:pt idx="808">
                  <c:v>17.977101860974276</c:v>
                </c:pt>
                <c:pt idx="809">
                  <c:v>17.977101860974276</c:v>
                </c:pt>
                <c:pt idx="810">
                  <c:v>17.977101860974276</c:v>
                </c:pt>
                <c:pt idx="811">
                  <c:v>17.977101860974276</c:v>
                </c:pt>
                <c:pt idx="812">
                  <c:v>17.977101860974276</c:v>
                </c:pt>
                <c:pt idx="813">
                  <c:v>17.977101860974276</c:v>
                </c:pt>
                <c:pt idx="814">
                  <c:v>17.977101860974276</c:v>
                </c:pt>
                <c:pt idx="815">
                  <c:v>17.977101860974276</c:v>
                </c:pt>
                <c:pt idx="816">
                  <c:v>17.977101860974276</c:v>
                </c:pt>
                <c:pt idx="817">
                  <c:v>17.977101860974276</c:v>
                </c:pt>
                <c:pt idx="818">
                  <c:v>17.977101860974276</c:v>
                </c:pt>
                <c:pt idx="819">
                  <c:v>17.977101860974276</c:v>
                </c:pt>
                <c:pt idx="820">
                  <c:v>17.977101860974276</c:v>
                </c:pt>
                <c:pt idx="821">
                  <c:v>17.977101860974276</c:v>
                </c:pt>
                <c:pt idx="822">
                  <c:v>17.977101860974276</c:v>
                </c:pt>
                <c:pt idx="823">
                  <c:v>17.977101860974276</c:v>
                </c:pt>
                <c:pt idx="824">
                  <c:v>17.977101860974276</c:v>
                </c:pt>
                <c:pt idx="825">
                  <c:v>17.977101860974276</c:v>
                </c:pt>
                <c:pt idx="826">
                  <c:v>17.977101860974276</c:v>
                </c:pt>
                <c:pt idx="827">
                  <c:v>17.977101860974276</c:v>
                </c:pt>
                <c:pt idx="828">
                  <c:v>17.977101860974276</c:v>
                </c:pt>
                <c:pt idx="829">
                  <c:v>17.977101860974276</c:v>
                </c:pt>
                <c:pt idx="830">
                  <c:v>17.977101860974276</c:v>
                </c:pt>
                <c:pt idx="831">
                  <c:v>17.977101860974276</c:v>
                </c:pt>
                <c:pt idx="832">
                  <c:v>17.977101860974276</c:v>
                </c:pt>
                <c:pt idx="833">
                  <c:v>17.977101860974276</c:v>
                </c:pt>
                <c:pt idx="834">
                  <c:v>17.977101860974276</c:v>
                </c:pt>
                <c:pt idx="835">
                  <c:v>17.977101860974276</c:v>
                </c:pt>
                <c:pt idx="836">
                  <c:v>17.977101860974276</c:v>
                </c:pt>
                <c:pt idx="837">
                  <c:v>17.977101860974276</c:v>
                </c:pt>
                <c:pt idx="838">
                  <c:v>17.977101860974276</c:v>
                </c:pt>
                <c:pt idx="839">
                  <c:v>17.977101860974276</c:v>
                </c:pt>
                <c:pt idx="840">
                  <c:v>17.977101860974276</c:v>
                </c:pt>
                <c:pt idx="841">
                  <c:v>17.977101860974276</c:v>
                </c:pt>
                <c:pt idx="842">
                  <c:v>17.977101860974276</c:v>
                </c:pt>
                <c:pt idx="843">
                  <c:v>17.977101860974276</c:v>
                </c:pt>
                <c:pt idx="844">
                  <c:v>17.977101860974276</c:v>
                </c:pt>
                <c:pt idx="845">
                  <c:v>17.977101860974276</c:v>
                </c:pt>
                <c:pt idx="846">
                  <c:v>17.977101860974276</c:v>
                </c:pt>
                <c:pt idx="847">
                  <c:v>17.977101860974276</c:v>
                </c:pt>
                <c:pt idx="848">
                  <c:v>17.977101860974276</c:v>
                </c:pt>
                <c:pt idx="849">
                  <c:v>17.977101860974276</c:v>
                </c:pt>
                <c:pt idx="850">
                  <c:v>17.977101860974276</c:v>
                </c:pt>
                <c:pt idx="851">
                  <c:v>17.977101860974276</c:v>
                </c:pt>
                <c:pt idx="852">
                  <c:v>17.977101860974276</c:v>
                </c:pt>
                <c:pt idx="853">
                  <c:v>17.977101860974276</c:v>
                </c:pt>
                <c:pt idx="854">
                  <c:v>17.977101860974276</c:v>
                </c:pt>
                <c:pt idx="855">
                  <c:v>17.977101860974276</c:v>
                </c:pt>
                <c:pt idx="856">
                  <c:v>17.977101860974276</c:v>
                </c:pt>
                <c:pt idx="857">
                  <c:v>17.977101860974276</c:v>
                </c:pt>
                <c:pt idx="858">
                  <c:v>17.977101860974276</c:v>
                </c:pt>
                <c:pt idx="859">
                  <c:v>17.977101860974276</c:v>
                </c:pt>
                <c:pt idx="860">
                  <c:v>17.977101860974276</c:v>
                </c:pt>
                <c:pt idx="861">
                  <c:v>17.977101860974276</c:v>
                </c:pt>
                <c:pt idx="862">
                  <c:v>17.977101860974276</c:v>
                </c:pt>
                <c:pt idx="863">
                  <c:v>17.977101860974276</c:v>
                </c:pt>
                <c:pt idx="864">
                  <c:v>17.977101860974276</c:v>
                </c:pt>
                <c:pt idx="865">
                  <c:v>17.977101860974276</c:v>
                </c:pt>
                <c:pt idx="866">
                  <c:v>17.977101860974276</c:v>
                </c:pt>
                <c:pt idx="867">
                  <c:v>17.977101860974276</c:v>
                </c:pt>
                <c:pt idx="868">
                  <c:v>17.977101860974276</c:v>
                </c:pt>
                <c:pt idx="869">
                  <c:v>17.977101860974276</c:v>
                </c:pt>
                <c:pt idx="870">
                  <c:v>17.977101860974276</c:v>
                </c:pt>
                <c:pt idx="871">
                  <c:v>17.977101860974276</c:v>
                </c:pt>
                <c:pt idx="872">
                  <c:v>17.977101860974276</c:v>
                </c:pt>
                <c:pt idx="873">
                  <c:v>17.977101860974276</c:v>
                </c:pt>
                <c:pt idx="874">
                  <c:v>17.977101860974276</c:v>
                </c:pt>
                <c:pt idx="875">
                  <c:v>17.977101860974276</c:v>
                </c:pt>
                <c:pt idx="876">
                  <c:v>17.977101860974276</c:v>
                </c:pt>
                <c:pt idx="877">
                  <c:v>17.977101860974276</c:v>
                </c:pt>
                <c:pt idx="878">
                  <c:v>17.977101860974276</c:v>
                </c:pt>
                <c:pt idx="879">
                  <c:v>17.977101860974276</c:v>
                </c:pt>
                <c:pt idx="880">
                  <c:v>17.977101860974276</c:v>
                </c:pt>
                <c:pt idx="881">
                  <c:v>17.977101860974276</c:v>
                </c:pt>
                <c:pt idx="882">
                  <c:v>17.977101860974276</c:v>
                </c:pt>
                <c:pt idx="883">
                  <c:v>17.977101860974276</c:v>
                </c:pt>
                <c:pt idx="884">
                  <c:v>17.977101860974276</c:v>
                </c:pt>
                <c:pt idx="885">
                  <c:v>17.977101860974276</c:v>
                </c:pt>
                <c:pt idx="886">
                  <c:v>17.977101860974276</c:v>
                </c:pt>
                <c:pt idx="887">
                  <c:v>17.977101860974276</c:v>
                </c:pt>
                <c:pt idx="888">
                  <c:v>17.977101860974276</c:v>
                </c:pt>
                <c:pt idx="889">
                  <c:v>17.977101860974276</c:v>
                </c:pt>
                <c:pt idx="890">
                  <c:v>17.977101860974276</c:v>
                </c:pt>
                <c:pt idx="891">
                  <c:v>17.977101860974276</c:v>
                </c:pt>
                <c:pt idx="892">
                  <c:v>17.977101860974276</c:v>
                </c:pt>
                <c:pt idx="893">
                  <c:v>17.977101860974276</c:v>
                </c:pt>
                <c:pt idx="894">
                  <c:v>17.977101860974276</c:v>
                </c:pt>
                <c:pt idx="895">
                  <c:v>17.977101860974276</c:v>
                </c:pt>
                <c:pt idx="896">
                  <c:v>17.977101860974276</c:v>
                </c:pt>
                <c:pt idx="897">
                  <c:v>17.977101860974276</c:v>
                </c:pt>
                <c:pt idx="898">
                  <c:v>17.977101860974276</c:v>
                </c:pt>
                <c:pt idx="899">
                  <c:v>17.977101860974276</c:v>
                </c:pt>
                <c:pt idx="900">
                  <c:v>17.977101860974276</c:v>
                </c:pt>
                <c:pt idx="901">
                  <c:v>17.977101860974276</c:v>
                </c:pt>
                <c:pt idx="902">
                  <c:v>17.977101860974276</c:v>
                </c:pt>
                <c:pt idx="903">
                  <c:v>17.977101860974276</c:v>
                </c:pt>
                <c:pt idx="904">
                  <c:v>17.977101860974276</c:v>
                </c:pt>
                <c:pt idx="905">
                  <c:v>17.977101860974276</c:v>
                </c:pt>
                <c:pt idx="906">
                  <c:v>17.977101860974276</c:v>
                </c:pt>
                <c:pt idx="907">
                  <c:v>17.977101860974276</c:v>
                </c:pt>
                <c:pt idx="908">
                  <c:v>17.977101860974276</c:v>
                </c:pt>
                <c:pt idx="909">
                  <c:v>17.977101860974276</c:v>
                </c:pt>
                <c:pt idx="910">
                  <c:v>17.977101860974276</c:v>
                </c:pt>
                <c:pt idx="911">
                  <c:v>17.977101860974276</c:v>
                </c:pt>
                <c:pt idx="912">
                  <c:v>17.977101860974276</c:v>
                </c:pt>
                <c:pt idx="913">
                  <c:v>17.977101860974276</c:v>
                </c:pt>
                <c:pt idx="914">
                  <c:v>17.977101860974276</c:v>
                </c:pt>
                <c:pt idx="915">
                  <c:v>17.977101860974276</c:v>
                </c:pt>
                <c:pt idx="916">
                  <c:v>17.977101860974276</c:v>
                </c:pt>
                <c:pt idx="917">
                  <c:v>17.977101860974276</c:v>
                </c:pt>
                <c:pt idx="918">
                  <c:v>17.977101860974276</c:v>
                </c:pt>
                <c:pt idx="919">
                  <c:v>17.977101860974276</c:v>
                </c:pt>
                <c:pt idx="920">
                  <c:v>17.977101860974276</c:v>
                </c:pt>
                <c:pt idx="921">
                  <c:v>17.977101860974276</c:v>
                </c:pt>
                <c:pt idx="922">
                  <c:v>17.977101860974276</c:v>
                </c:pt>
                <c:pt idx="923">
                  <c:v>17.977101860974276</c:v>
                </c:pt>
                <c:pt idx="924">
                  <c:v>17.977101860974276</c:v>
                </c:pt>
                <c:pt idx="925">
                  <c:v>17.977101860974276</c:v>
                </c:pt>
                <c:pt idx="926">
                  <c:v>17.977101860974276</c:v>
                </c:pt>
                <c:pt idx="927">
                  <c:v>17.977101860974276</c:v>
                </c:pt>
                <c:pt idx="928">
                  <c:v>17.977101860974276</c:v>
                </c:pt>
                <c:pt idx="929">
                  <c:v>17.977101860974276</c:v>
                </c:pt>
                <c:pt idx="930">
                  <c:v>17.977101860974276</c:v>
                </c:pt>
                <c:pt idx="931">
                  <c:v>17.977101860974276</c:v>
                </c:pt>
                <c:pt idx="932">
                  <c:v>17.977101860974276</c:v>
                </c:pt>
                <c:pt idx="933">
                  <c:v>17.977101860974276</c:v>
                </c:pt>
                <c:pt idx="934">
                  <c:v>17.977101860974276</c:v>
                </c:pt>
                <c:pt idx="935">
                  <c:v>17.977101860974276</c:v>
                </c:pt>
                <c:pt idx="936">
                  <c:v>17.977101860974276</c:v>
                </c:pt>
                <c:pt idx="937">
                  <c:v>17.977101860974276</c:v>
                </c:pt>
                <c:pt idx="938">
                  <c:v>17.977101860974276</c:v>
                </c:pt>
                <c:pt idx="939">
                  <c:v>17.977101860974276</c:v>
                </c:pt>
                <c:pt idx="940">
                  <c:v>17.977101860974276</c:v>
                </c:pt>
                <c:pt idx="941">
                  <c:v>17.977101860974276</c:v>
                </c:pt>
                <c:pt idx="942">
                  <c:v>17.977101860974276</c:v>
                </c:pt>
                <c:pt idx="943">
                  <c:v>17.977101860974276</c:v>
                </c:pt>
                <c:pt idx="944">
                  <c:v>17.977101860974276</c:v>
                </c:pt>
                <c:pt idx="945">
                  <c:v>17.977101860974276</c:v>
                </c:pt>
                <c:pt idx="946">
                  <c:v>17.977101860974276</c:v>
                </c:pt>
                <c:pt idx="947">
                  <c:v>17.977101860974276</c:v>
                </c:pt>
                <c:pt idx="948">
                  <c:v>17.977101860974276</c:v>
                </c:pt>
                <c:pt idx="949">
                  <c:v>17.977101860974276</c:v>
                </c:pt>
                <c:pt idx="950">
                  <c:v>17.977101860974276</c:v>
                </c:pt>
                <c:pt idx="951">
                  <c:v>17.977101860974276</c:v>
                </c:pt>
                <c:pt idx="952">
                  <c:v>17.977101860974276</c:v>
                </c:pt>
                <c:pt idx="953">
                  <c:v>17.977101860974276</c:v>
                </c:pt>
                <c:pt idx="954">
                  <c:v>17.977101860974276</c:v>
                </c:pt>
                <c:pt idx="955">
                  <c:v>17.977101860974276</c:v>
                </c:pt>
                <c:pt idx="956">
                  <c:v>17.977101860974276</c:v>
                </c:pt>
                <c:pt idx="957">
                  <c:v>17.977101860974276</c:v>
                </c:pt>
                <c:pt idx="958">
                  <c:v>17.977101860974276</c:v>
                </c:pt>
                <c:pt idx="959">
                  <c:v>17.977101860974276</c:v>
                </c:pt>
                <c:pt idx="960">
                  <c:v>17.977101860974276</c:v>
                </c:pt>
                <c:pt idx="961">
                  <c:v>17.977101860974276</c:v>
                </c:pt>
                <c:pt idx="962">
                  <c:v>17.977101860974276</c:v>
                </c:pt>
                <c:pt idx="963">
                  <c:v>17.977101860974276</c:v>
                </c:pt>
                <c:pt idx="964">
                  <c:v>17.977101860974276</c:v>
                </c:pt>
                <c:pt idx="965">
                  <c:v>17.977101860974276</c:v>
                </c:pt>
                <c:pt idx="966">
                  <c:v>17.977101860974276</c:v>
                </c:pt>
                <c:pt idx="967">
                  <c:v>17.977101860974276</c:v>
                </c:pt>
                <c:pt idx="968">
                  <c:v>17.977101860974276</c:v>
                </c:pt>
                <c:pt idx="969">
                  <c:v>17.977101860974276</c:v>
                </c:pt>
                <c:pt idx="970">
                  <c:v>17.977101860974276</c:v>
                </c:pt>
                <c:pt idx="971">
                  <c:v>17.977101860974276</c:v>
                </c:pt>
                <c:pt idx="972">
                  <c:v>17.977101860974276</c:v>
                </c:pt>
                <c:pt idx="973">
                  <c:v>17.977101860974276</c:v>
                </c:pt>
                <c:pt idx="974">
                  <c:v>17.977101860974276</c:v>
                </c:pt>
                <c:pt idx="975">
                  <c:v>17.977101860974276</c:v>
                </c:pt>
                <c:pt idx="976">
                  <c:v>17.977101860974276</c:v>
                </c:pt>
                <c:pt idx="977">
                  <c:v>17.977101860974276</c:v>
                </c:pt>
                <c:pt idx="978">
                  <c:v>17.977101860974276</c:v>
                </c:pt>
                <c:pt idx="979">
                  <c:v>17.977101860974276</c:v>
                </c:pt>
                <c:pt idx="980">
                  <c:v>17.977101860974276</c:v>
                </c:pt>
                <c:pt idx="981">
                  <c:v>17.977101860974276</c:v>
                </c:pt>
                <c:pt idx="982">
                  <c:v>17.977101860974276</c:v>
                </c:pt>
                <c:pt idx="983">
                  <c:v>17.977101860974276</c:v>
                </c:pt>
                <c:pt idx="984">
                  <c:v>17.977101860974276</c:v>
                </c:pt>
                <c:pt idx="985">
                  <c:v>17.977101860974276</c:v>
                </c:pt>
                <c:pt idx="986">
                  <c:v>17.977101860974276</c:v>
                </c:pt>
                <c:pt idx="987">
                  <c:v>17.977101860974276</c:v>
                </c:pt>
                <c:pt idx="988">
                  <c:v>17.977101860974276</c:v>
                </c:pt>
                <c:pt idx="989">
                  <c:v>17.977101860974276</c:v>
                </c:pt>
                <c:pt idx="990">
                  <c:v>17.977101860974276</c:v>
                </c:pt>
                <c:pt idx="991">
                  <c:v>17.977101860974276</c:v>
                </c:pt>
                <c:pt idx="992">
                  <c:v>17.977101860974276</c:v>
                </c:pt>
                <c:pt idx="993">
                  <c:v>17.977101860974276</c:v>
                </c:pt>
                <c:pt idx="994">
                  <c:v>17.977101860974276</c:v>
                </c:pt>
                <c:pt idx="995">
                  <c:v>17.977101860974276</c:v>
                </c:pt>
                <c:pt idx="996">
                  <c:v>17.977101860974276</c:v>
                </c:pt>
                <c:pt idx="997">
                  <c:v>17.977101860974276</c:v>
                </c:pt>
                <c:pt idx="998">
                  <c:v>17.977101860974276</c:v>
                </c:pt>
                <c:pt idx="999">
                  <c:v>17.977101860974276</c:v>
                </c:pt>
                <c:pt idx="1000">
                  <c:v>17.977101860974276</c:v>
                </c:pt>
                <c:pt idx="1001">
                  <c:v>17.977101860974276</c:v>
                </c:pt>
                <c:pt idx="1002">
                  <c:v>17.977101860974276</c:v>
                </c:pt>
                <c:pt idx="1003">
                  <c:v>17.977101860974276</c:v>
                </c:pt>
                <c:pt idx="1004">
                  <c:v>17.977101860974276</c:v>
                </c:pt>
                <c:pt idx="1005">
                  <c:v>17.977101860974276</c:v>
                </c:pt>
                <c:pt idx="1006">
                  <c:v>17.977101860974276</c:v>
                </c:pt>
                <c:pt idx="1007">
                  <c:v>17.977101860974276</c:v>
                </c:pt>
                <c:pt idx="1008">
                  <c:v>17.977101860974276</c:v>
                </c:pt>
                <c:pt idx="1009">
                  <c:v>17.977101860974276</c:v>
                </c:pt>
                <c:pt idx="1010">
                  <c:v>17.977101860974276</c:v>
                </c:pt>
                <c:pt idx="1011">
                  <c:v>17.977101860974276</c:v>
                </c:pt>
                <c:pt idx="1012">
                  <c:v>17.977101860974276</c:v>
                </c:pt>
                <c:pt idx="1013">
                  <c:v>17.977101860974276</c:v>
                </c:pt>
                <c:pt idx="1014">
                  <c:v>17.977101860974276</c:v>
                </c:pt>
                <c:pt idx="1015">
                  <c:v>17.977101860974276</c:v>
                </c:pt>
                <c:pt idx="1016">
                  <c:v>17.977101860974276</c:v>
                </c:pt>
                <c:pt idx="1017">
                  <c:v>17.977101860974276</c:v>
                </c:pt>
                <c:pt idx="1018">
                  <c:v>17.977101860974276</c:v>
                </c:pt>
                <c:pt idx="1019">
                  <c:v>17.977101860974276</c:v>
                </c:pt>
                <c:pt idx="1020">
                  <c:v>17.977101860974276</c:v>
                </c:pt>
                <c:pt idx="1021">
                  <c:v>17.977101860974276</c:v>
                </c:pt>
                <c:pt idx="1022">
                  <c:v>17.977101860974276</c:v>
                </c:pt>
                <c:pt idx="1023">
                  <c:v>17.977101860974276</c:v>
                </c:pt>
                <c:pt idx="1024">
                  <c:v>17.977101860974276</c:v>
                </c:pt>
                <c:pt idx="1025">
                  <c:v>17.977101860974276</c:v>
                </c:pt>
                <c:pt idx="1026">
                  <c:v>17.977101860974276</c:v>
                </c:pt>
                <c:pt idx="1027">
                  <c:v>17.977101860974276</c:v>
                </c:pt>
                <c:pt idx="1028">
                  <c:v>17.977101860974276</c:v>
                </c:pt>
                <c:pt idx="1029">
                  <c:v>17.977101860974276</c:v>
                </c:pt>
                <c:pt idx="1030">
                  <c:v>17.977101860974276</c:v>
                </c:pt>
                <c:pt idx="1031">
                  <c:v>17.977101860974276</c:v>
                </c:pt>
                <c:pt idx="1032">
                  <c:v>17.977101860974276</c:v>
                </c:pt>
                <c:pt idx="1033">
                  <c:v>17.977101860974276</c:v>
                </c:pt>
                <c:pt idx="1034">
                  <c:v>17.977101860974276</c:v>
                </c:pt>
                <c:pt idx="1035">
                  <c:v>17.977101860974276</c:v>
                </c:pt>
                <c:pt idx="1036">
                  <c:v>17.977101860974276</c:v>
                </c:pt>
                <c:pt idx="1037">
                  <c:v>17.977101860974276</c:v>
                </c:pt>
                <c:pt idx="1038">
                  <c:v>17.977101860974276</c:v>
                </c:pt>
                <c:pt idx="1039">
                  <c:v>17.977101860974276</c:v>
                </c:pt>
                <c:pt idx="1040">
                  <c:v>17.977101860974276</c:v>
                </c:pt>
                <c:pt idx="1041">
                  <c:v>17.977101860974276</c:v>
                </c:pt>
                <c:pt idx="1042">
                  <c:v>17.977101860974276</c:v>
                </c:pt>
                <c:pt idx="1043">
                  <c:v>17.977101860974276</c:v>
                </c:pt>
                <c:pt idx="1044">
                  <c:v>17.977101860974276</c:v>
                </c:pt>
                <c:pt idx="1045">
                  <c:v>17.977101860974276</c:v>
                </c:pt>
                <c:pt idx="1046">
                  <c:v>17.977101860974276</c:v>
                </c:pt>
                <c:pt idx="1047">
                  <c:v>17.977101860974276</c:v>
                </c:pt>
                <c:pt idx="1048">
                  <c:v>17.977101860974276</c:v>
                </c:pt>
                <c:pt idx="1049">
                  <c:v>17.977101860974276</c:v>
                </c:pt>
                <c:pt idx="1050">
                  <c:v>17.977101860974276</c:v>
                </c:pt>
                <c:pt idx="1051">
                  <c:v>17.977101860974276</c:v>
                </c:pt>
                <c:pt idx="1052">
                  <c:v>17.977101860974276</c:v>
                </c:pt>
                <c:pt idx="1053">
                  <c:v>17.977101860974276</c:v>
                </c:pt>
                <c:pt idx="1054">
                  <c:v>17.977101860974276</c:v>
                </c:pt>
                <c:pt idx="1055">
                  <c:v>17.977101860974276</c:v>
                </c:pt>
                <c:pt idx="1056">
                  <c:v>17.977101860974276</c:v>
                </c:pt>
                <c:pt idx="1057">
                  <c:v>17.977101860974276</c:v>
                </c:pt>
                <c:pt idx="1058">
                  <c:v>17.977101860974276</c:v>
                </c:pt>
                <c:pt idx="1059">
                  <c:v>17.977101860974276</c:v>
                </c:pt>
                <c:pt idx="1060">
                  <c:v>17.977101860974276</c:v>
                </c:pt>
                <c:pt idx="1061">
                  <c:v>17.977101860974276</c:v>
                </c:pt>
                <c:pt idx="1062">
                  <c:v>17.977101860974276</c:v>
                </c:pt>
                <c:pt idx="1063">
                  <c:v>17.977101860974276</c:v>
                </c:pt>
                <c:pt idx="1064">
                  <c:v>17.977101860974276</c:v>
                </c:pt>
                <c:pt idx="1065">
                  <c:v>17.977101860974276</c:v>
                </c:pt>
                <c:pt idx="1066">
                  <c:v>17.977101860974276</c:v>
                </c:pt>
                <c:pt idx="1067">
                  <c:v>17.977101860974276</c:v>
                </c:pt>
                <c:pt idx="1068">
                  <c:v>17.977101860974276</c:v>
                </c:pt>
                <c:pt idx="1069">
                  <c:v>17.977101860974276</c:v>
                </c:pt>
                <c:pt idx="1070">
                  <c:v>17.977101860974276</c:v>
                </c:pt>
                <c:pt idx="1071">
                  <c:v>17.977101860974276</c:v>
                </c:pt>
                <c:pt idx="1072">
                  <c:v>17.977101860974276</c:v>
                </c:pt>
                <c:pt idx="1073">
                  <c:v>17.977101860974276</c:v>
                </c:pt>
                <c:pt idx="1074">
                  <c:v>17.977101860974276</c:v>
                </c:pt>
                <c:pt idx="1075">
                  <c:v>17.977101860974276</c:v>
                </c:pt>
                <c:pt idx="1076">
                  <c:v>17.977101860974276</c:v>
                </c:pt>
                <c:pt idx="1077">
                  <c:v>17.977101860974276</c:v>
                </c:pt>
                <c:pt idx="1078">
                  <c:v>17.977101860974276</c:v>
                </c:pt>
                <c:pt idx="1079">
                  <c:v>17.977101860974276</c:v>
                </c:pt>
                <c:pt idx="1080">
                  <c:v>17.977101860974276</c:v>
                </c:pt>
                <c:pt idx="1081">
                  <c:v>17.977101860974276</c:v>
                </c:pt>
                <c:pt idx="1082">
                  <c:v>17.977101860974276</c:v>
                </c:pt>
                <c:pt idx="1083">
                  <c:v>17.977101860974276</c:v>
                </c:pt>
                <c:pt idx="1084">
                  <c:v>17.977101860974276</c:v>
                </c:pt>
                <c:pt idx="1085">
                  <c:v>17.977101860974276</c:v>
                </c:pt>
                <c:pt idx="1086">
                  <c:v>17.977101860974276</c:v>
                </c:pt>
                <c:pt idx="1087">
                  <c:v>17.977101860974276</c:v>
                </c:pt>
                <c:pt idx="1088">
                  <c:v>17.977101860974276</c:v>
                </c:pt>
                <c:pt idx="1089">
                  <c:v>17.977101860974276</c:v>
                </c:pt>
                <c:pt idx="1090">
                  <c:v>17.977101860974276</c:v>
                </c:pt>
                <c:pt idx="1091">
                  <c:v>17.977101860974276</c:v>
                </c:pt>
                <c:pt idx="1092">
                  <c:v>17.977101860974276</c:v>
                </c:pt>
                <c:pt idx="1093">
                  <c:v>17.977101860974276</c:v>
                </c:pt>
                <c:pt idx="1094">
                  <c:v>17.977101860974276</c:v>
                </c:pt>
                <c:pt idx="1095">
                  <c:v>17.977101860974276</c:v>
                </c:pt>
                <c:pt idx="1096">
                  <c:v>17.977101860974276</c:v>
                </c:pt>
                <c:pt idx="1097">
                  <c:v>17.977101860974276</c:v>
                </c:pt>
                <c:pt idx="1098">
                  <c:v>17.977101860974276</c:v>
                </c:pt>
                <c:pt idx="1099">
                  <c:v>17.977101860974276</c:v>
                </c:pt>
                <c:pt idx="1100">
                  <c:v>17.977101860974276</c:v>
                </c:pt>
                <c:pt idx="1101">
                  <c:v>17.977101860974276</c:v>
                </c:pt>
                <c:pt idx="1102">
                  <c:v>17.977101860974276</c:v>
                </c:pt>
                <c:pt idx="1103">
                  <c:v>17.977101860974276</c:v>
                </c:pt>
                <c:pt idx="1104">
                  <c:v>17.977101860974276</c:v>
                </c:pt>
                <c:pt idx="1105">
                  <c:v>17.977101860974276</c:v>
                </c:pt>
                <c:pt idx="1106">
                  <c:v>17.977101860974276</c:v>
                </c:pt>
                <c:pt idx="1107">
                  <c:v>17.977101860974276</c:v>
                </c:pt>
                <c:pt idx="1108">
                  <c:v>17.977101860974276</c:v>
                </c:pt>
                <c:pt idx="1109">
                  <c:v>17.977101860974276</c:v>
                </c:pt>
                <c:pt idx="1110">
                  <c:v>17.977101860974276</c:v>
                </c:pt>
                <c:pt idx="1111">
                  <c:v>17.977101860974276</c:v>
                </c:pt>
                <c:pt idx="1112">
                  <c:v>17.977101860974276</c:v>
                </c:pt>
                <c:pt idx="1113">
                  <c:v>17.977101860974276</c:v>
                </c:pt>
                <c:pt idx="1114">
                  <c:v>17.977101860974276</c:v>
                </c:pt>
                <c:pt idx="1115">
                  <c:v>17.977101860974276</c:v>
                </c:pt>
                <c:pt idx="1116">
                  <c:v>17.977101860974276</c:v>
                </c:pt>
                <c:pt idx="1117">
                  <c:v>17.977101860974276</c:v>
                </c:pt>
                <c:pt idx="1118">
                  <c:v>17.977101860974276</c:v>
                </c:pt>
                <c:pt idx="1119">
                  <c:v>17.977101860974276</c:v>
                </c:pt>
                <c:pt idx="1120">
                  <c:v>17.977101860974276</c:v>
                </c:pt>
                <c:pt idx="1121">
                  <c:v>17.977101860974276</c:v>
                </c:pt>
                <c:pt idx="1122">
                  <c:v>17.977101860974276</c:v>
                </c:pt>
                <c:pt idx="1123">
                  <c:v>17.977101860974276</c:v>
                </c:pt>
                <c:pt idx="1124">
                  <c:v>17.977101860974276</c:v>
                </c:pt>
                <c:pt idx="1125">
                  <c:v>17.977101860974276</c:v>
                </c:pt>
                <c:pt idx="1126">
                  <c:v>17.977101860974276</c:v>
                </c:pt>
                <c:pt idx="1127">
                  <c:v>17.977101860974276</c:v>
                </c:pt>
                <c:pt idx="1128">
                  <c:v>17.977101860974276</c:v>
                </c:pt>
                <c:pt idx="1129">
                  <c:v>17.977101860974276</c:v>
                </c:pt>
                <c:pt idx="1130">
                  <c:v>17.977101860974276</c:v>
                </c:pt>
                <c:pt idx="1131">
                  <c:v>17.977101860974276</c:v>
                </c:pt>
                <c:pt idx="1132">
                  <c:v>17.977101860974276</c:v>
                </c:pt>
                <c:pt idx="1133">
                  <c:v>17.977101860974276</c:v>
                </c:pt>
                <c:pt idx="1134">
                  <c:v>17.977101860974276</c:v>
                </c:pt>
                <c:pt idx="1135">
                  <c:v>17.977101860974276</c:v>
                </c:pt>
                <c:pt idx="1136">
                  <c:v>17.977101860974276</c:v>
                </c:pt>
                <c:pt idx="1137">
                  <c:v>17.977101860974276</c:v>
                </c:pt>
                <c:pt idx="1138">
                  <c:v>17.977101860974276</c:v>
                </c:pt>
                <c:pt idx="1139">
                  <c:v>17.977101860974276</c:v>
                </c:pt>
                <c:pt idx="1140">
                  <c:v>17.977101860974276</c:v>
                </c:pt>
                <c:pt idx="1141">
                  <c:v>17.977101860974276</c:v>
                </c:pt>
                <c:pt idx="1142">
                  <c:v>17.977101860974276</c:v>
                </c:pt>
                <c:pt idx="1143">
                  <c:v>17.977101860974276</c:v>
                </c:pt>
                <c:pt idx="1144">
                  <c:v>17.977101860974276</c:v>
                </c:pt>
                <c:pt idx="1145">
                  <c:v>17.977101860974276</c:v>
                </c:pt>
                <c:pt idx="1146">
                  <c:v>17.977101860974276</c:v>
                </c:pt>
                <c:pt idx="1147">
                  <c:v>17.977101860974276</c:v>
                </c:pt>
                <c:pt idx="1148">
                  <c:v>17.977101860974276</c:v>
                </c:pt>
                <c:pt idx="1149">
                  <c:v>17.977101860974276</c:v>
                </c:pt>
                <c:pt idx="1150">
                  <c:v>17.977101860974276</c:v>
                </c:pt>
                <c:pt idx="1151">
                  <c:v>17.977101860974276</c:v>
                </c:pt>
                <c:pt idx="1152">
                  <c:v>17.977101860974276</c:v>
                </c:pt>
                <c:pt idx="1153">
                  <c:v>17.977101860974276</c:v>
                </c:pt>
                <c:pt idx="1154">
                  <c:v>17.977101860974276</c:v>
                </c:pt>
                <c:pt idx="1155">
                  <c:v>17.977101860974276</c:v>
                </c:pt>
                <c:pt idx="1156">
                  <c:v>17.977101860974276</c:v>
                </c:pt>
                <c:pt idx="1157">
                  <c:v>17.977101860974276</c:v>
                </c:pt>
                <c:pt idx="1158">
                  <c:v>17.977101860974276</c:v>
                </c:pt>
                <c:pt idx="1159">
                  <c:v>17.977101860974276</c:v>
                </c:pt>
                <c:pt idx="1160">
                  <c:v>17.977101860974276</c:v>
                </c:pt>
                <c:pt idx="1161">
                  <c:v>17.977101860974276</c:v>
                </c:pt>
                <c:pt idx="1162">
                  <c:v>17.977101860974276</c:v>
                </c:pt>
                <c:pt idx="1163">
                  <c:v>17.977101860974276</c:v>
                </c:pt>
                <c:pt idx="1164">
                  <c:v>17.977101860974276</c:v>
                </c:pt>
                <c:pt idx="1165">
                  <c:v>17.977101860974276</c:v>
                </c:pt>
                <c:pt idx="1166">
                  <c:v>17.977101860974276</c:v>
                </c:pt>
                <c:pt idx="1167">
                  <c:v>17.977101860974276</c:v>
                </c:pt>
                <c:pt idx="1168">
                  <c:v>17.977101860974276</c:v>
                </c:pt>
                <c:pt idx="1169">
                  <c:v>17.977101860974276</c:v>
                </c:pt>
                <c:pt idx="1170">
                  <c:v>17.977101860974276</c:v>
                </c:pt>
                <c:pt idx="1171">
                  <c:v>17.977101860974276</c:v>
                </c:pt>
                <c:pt idx="1172">
                  <c:v>17.977101860974276</c:v>
                </c:pt>
                <c:pt idx="1173">
                  <c:v>17.977101860974276</c:v>
                </c:pt>
                <c:pt idx="1174">
                  <c:v>17.977101860974276</c:v>
                </c:pt>
                <c:pt idx="1175">
                  <c:v>17.977101860974276</c:v>
                </c:pt>
                <c:pt idx="1176">
                  <c:v>17.977101860974276</c:v>
                </c:pt>
                <c:pt idx="1177">
                  <c:v>17.977101860974276</c:v>
                </c:pt>
                <c:pt idx="1178">
                  <c:v>17.977101860974276</c:v>
                </c:pt>
                <c:pt idx="1179">
                  <c:v>17.977101860974276</c:v>
                </c:pt>
                <c:pt idx="1180">
                  <c:v>17.977101860974276</c:v>
                </c:pt>
                <c:pt idx="1181">
                  <c:v>17.977101860974276</c:v>
                </c:pt>
                <c:pt idx="1182">
                  <c:v>17.977101860974276</c:v>
                </c:pt>
                <c:pt idx="1183">
                  <c:v>17.977101860974276</c:v>
                </c:pt>
                <c:pt idx="1184">
                  <c:v>17.977101860974276</c:v>
                </c:pt>
                <c:pt idx="1185">
                  <c:v>17.977101860974276</c:v>
                </c:pt>
                <c:pt idx="1186">
                  <c:v>17.977101860974276</c:v>
                </c:pt>
                <c:pt idx="1187">
                  <c:v>17.977101860974276</c:v>
                </c:pt>
                <c:pt idx="1188">
                  <c:v>17.977101860974276</c:v>
                </c:pt>
                <c:pt idx="1189">
                  <c:v>17.977101860974276</c:v>
                </c:pt>
                <c:pt idx="1190">
                  <c:v>17.977101860974276</c:v>
                </c:pt>
                <c:pt idx="1191">
                  <c:v>17.977101860974276</c:v>
                </c:pt>
                <c:pt idx="1192">
                  <c:v>17.977101860974276</c:v>
                </c:pt>
                <c:pt idx="1193">
                  <c:v>17.977101860974276</c:v>
                </c:pt>
                <c:pt idx="1194">
                  <c:v>17.977101860974276</c:v>
                </c:pt>
                <c:pt idx="1195">
                  <c:v>17.977101860974276</c:v>
                </c:pt>
                <c:pt idx="1196">
                  <c:v>17.977101860974276</c:v>
                </c:pt>
                <c:pt idx="1197">
                  <c:v>17.977101860974276</c:v>
                </c:pt>
                <c:pt idx="1198">
                  <c:v>17.977101860974276</c:v>
                </c:pt>
                <c:pt idx="1199">
                  <c:v>17.977101860974276</c:v>
                </c:pt>
                <c:pt idx="1200">
                  <c:v>17.977101860974276</c:v>
                </c:pt>
                <c:pt idx="1201">
                  <c:v>17.977101860974276</c:v>
                </c:pt>
                <c:pt idx="1202">
                  <c:v>17.977101860974276</c:v>
                </c:pt>
                <c:pt idx="1203">
                  <c:v>17.977101860974276</c:v>
                </c:pt>
                <c:pt idx="1204">
                  <c:v>17.977101860974276</c:v>
                </c:pt>
                <c:pt idx="1205">
                  <c:v>17.977101860974276</c:v>
                </c:pt>
                <c:pt idx="1206">
                  <c:v>17.977101860974276</c:v>
                </c:pt>
                <c:pt idx="1207">
                  <c:v>17.977101860974276</c:v>
                </c:pt>
                <c:pt idx="1208">
                  <c:v>17.977101860974276</c:v>
                </c:pt>
                <c:pt idx="1209">
                  <c:v>17.977101860974276</c:v>
                </c:pt>
                <c:pt idx="1210">
                  <c:v>17.977101860974276</c:v>
                </c:pt>
                <c:pt idx="1211">
                  <c:v>17.977101860974276</c:v>
                </c:pt>
                <c:pt idx="1212">
                  <c:v>17.977101860974276</c:v>
                </c:pt>
                <c:pt idx="1213">
                  <c:v>17.977101860974276</c:v>
                </c:pt>
                <c:pt idx="1214">
                  <c:v>17.977101860974276</c:v>
                </c:pt>
                <c:pt idx="1215">
                  <c:v>17.977101860974276</c:v>
                </c:pt>
                <c:pt idx="1216">
                  <c:v>17.977101860974276</c:v>
                </c:pt>
                <c:pt idx="1217">
                  <c:v>17.977101860974276</c:v>
                </c:pt>
                <c:pt idx="1218">
                  <c:v>17.977101860974276</c:v>
                </c:pt>
                <c:pt idx="1219">
                  <c:v>17.977101860974276</c:v>
                </c:pt>
                <c:pt idx="1220">
                  <c:v>17.977101860974276</c:v>
                </c:pt>
                <c:pt idx="1221">
                  <c:v>17.977101860974276</c:v>
                </c:pt>
                <c:pt idx="1222">
                  <c:v>17.977101860974276</c:v>
                </c:pt>
                <c:pt idx="1223">
                  <c:v>17.977101860974276</c:v>
                </c:pt>
                <c:pt idx="1224">
                  <c:v>17.977101860974276</c:v>
                </c:pt>
                <c:pt idx="1225">
                  <c:v>17.977101860974276</c:v>
                </c:pt>
                <c:pt idx="1226">
                  <c:v>17.977101860974276</c:v>
                </c:pt>
                <c:pt idx="1227">
                  <c:v>17.977101860974276</c:v>
                </c:pt>
                <c:pt idx="1228">
                  <c:v>17.977101860974276</c:v>
                </c:pt>
                <c:pt idx="1229">
                  <c:v>17.977101860974276</c:v>
                </c:pt>
                <c:pt idx="1230">
                  <c:v>17.977101860974276</c:v>
                </c:pt>
                <c:pt idx="1231">
                  <c:v>17.977101860974276</c:v>
                </c:pt>
                <c:pt idx="1232">
                  <c:v>17.977101860974276</c:v>
                </c:pt>
                <c:pt idx="1233">
                  <c:v>17.977101860974276</c:v>
                </c:pt>
                <c:pt idx="1234">
                  <c:v>17.977101860974276</c:v>
                </c:pt>
                <c:pt idx="1235">
                  <c:v>17.977101860974276</c:v>
                </c:pt>
                <c:pt idx="1236">
                  <c:v>17.977101860974276</c:v>
                </c:pt>
                <c:pt idx="1237">
                  <c:v>17.977101860974276</c:v>
                </c:pt>
                <c:pt idx="1238">
                  <c:v>17.977101860974276</c:v>
                </c:pt>
                <c:pt idx="1239">
                  <c:v>17.977101860974276</c:v>
                </c:pt>
                <c:pt idx="1240">
                  <c:v>17.977101860974276</c:v>
                </c:pt>
                <c:pt idx="1241">
                  <c:v>17.977101860974276</c:v>
                </c:pt>
                <c:pt idx="1242">
                  <c:v>17.977101860974276</c:v>
                </c:pt>
                <c:pt idx="1243">
                  <c:v>17.977101860974276</c:v>
                </c:pt>
                <c:pt idx="1244">
                  <c:v>17.977101860974276</c:v>
                </c:pt>
                <c:pt idx="1245">
                  <c:v>17.977101860974276</c:v>
                </c:pt>
                <c:pt idx="1246">
                  <c:v>17.977101860974276</c:v>
                </c:pt>
                <c:pt idx="1247">
                  <c:v>17.977101860974276</c:v>
                </c:pt>
                <c:pt idx="1248">
                  <c:v>17.977101860974276</c:v>
                </c:pt>
                <c:pt idx="1249">
                  <c:v>17.977101860974276</c:v>
                </c:pt>
                <c:pt idx="1250">
                  <c:v>17.977101860974276</c:v>
                </c:pt>
                <c:pt idx="1251">
                  <c:v>17.977101860974276</c:v>
                </c:pt>
                <c:pt idx="1252">
                  <c:v>17.977101860974276</c:v>
                </c:pt>
                <c:pt idx="1253">
                  <c:v>17.977101860974276</c:v>
                </c:pt>
                <c:pt idx="1254">
                  <c:v>17.977101860974276</c:v>
                </c:pt>
                <c:pt idx="1255">
                  <c:v>17.977101860974276</c:v>
                </c:pt>
                <c:pt idx="1256">
                  <c:v>17.977101860974276</c:v>
                </c:pt>
                <c:pt idx="1257">
                  <c:v>17.977101860974276</c:v>
                </c:pt>
                <c:pt idx="1258">
                  <c:v>17.977101860974276</c:v>
                </c:pt>
                <c:pt idx="1259">
                  <c:v>17.977101860974276</c:v>
                </c:pt>
                <c:pt idx="1260">
                  <c:v>17.977101860974276</c:v>
                </c:pt>
                <c:pt idx="1261">
                  <c:v>17.977101860974276</c:v>
                </c:pt>
                <c:pt idx="1262">
                  <c:v>17.977101860974276</c:v>
                </c:pt>
                <c:pt idx="1263">
                  <c:v>17.977101860974276</c:v>
                </c:pt>
                <c:pt idx="1264">
                  <c:v>17.977101860974276</c:v>
                </c:pt>
                <c:pt idx="1265">
                  <c:v>17.977101860974276</c:v>
                </c:pt>
                <c:pt idx="1266">
                  <c:v>17.977101860974276</c:v>
                </c:pt>
                <c:pt idx="1267">
                  <c:v>17.977101860974276</c:v>
                </c:pt>
                <c:pt idx="1268">
                  <c:v>17.977101860974276</c:v>
                </c:pt>
                <c:pt idx="1269">
                  <c:v>17.977101860974276</c:v>
                </c:pt>
                <c:pt idx="1270">
                  <c:v>17.977101860974276</c:v>
                </c:pt>
                <c:pt idx="1271">
                  <c:v>17.977101860974276</c:v>
                </c:pt>
                <c:pt idx="1272">
                  <c:v>17.977101860974276</c:v>
                </c:pt>
                <c:pt idx="1273">
                  <c:v>17.977101860974276</c:v>
                </c:pt>
                <c:pt idx="1274">
                  <c:v>17.977101860974276</c:v>
                </c:pt>
                <c:pt idx="1275">
                  <c:v>17.977101860974276</c:v>
                </c:pt>
                <c:pt idx="1276">
                  <c:v>17.977101860974276</c:v>
                </c:pt>
                <c:pt idx="1277">
                  <c:v>17.977101860974276</c:v>
                </c:pt>
                <c:pt idx="1278">
                  <c:v>17.977101860974276</c:v>
                </c:pt>
                <c:pt idx="1279">
                  <c:v>17.977101860974276</c:v>
                </c:pt>
                <c:pt idx="1280">
                  <c:v>17.977101860974276</c:v>
                </c:pt>
                <c:pt idx="1281">
                  <c:v>17.977101860974276</c:v>
                </c:pt>
                <c:pt idx="1282">
                  <c:v>17.977101860974276</c:v>
                </c:pt>
                <c:pt idx="1283">
                  <c:v>17.977101860974276</c:v>
                </c:pt>
                <c:pt idx="1284">
                  <c:v>17.977101860974276</c:v>
                </c:pt>
                <c:pt idx="1285">
                  <c:v>17.977101860974276</c:v>
                </c:pt>
                <c:pt idx="1286">
                  <c:v>17.977101860974276</c:v>
                </c:pt>
                <c:pt idx="1287">
                  <c:v>17.977101860974276</c:v>
                </c:pt>
                <c:pt idx="1288">
                  <c:v>17.977101860974276</c:v>
                </c:pt>
                <c:pt idx="1289">
                  <c:v>17.977101860974276</c:v>
                </c:pt>
                <c:pt idx="1290">
                  <c:v>17.977101860974276</c:v>
                </c:pt>
                <c:pt idx="1291">
                  <c:v>17.977101860974276</c:v>
                </c:pt>
                <c:pt idx="1292">
                  <c:v>17.977101860974276</c:v>
                </c:pt>
                <c:pt idx="1293">
                  <c:v>17.977101860974276</c:v>
                </c:pt>
                <c:pt idx="1294">
                  <c:v>17.977101860974276</c:v>
                </c:pt>
                <c:pt idx="1295">
                  <c:v>17.977101860974276</c:v>
                </c:pt>
                <c:pt idx="1296">
                  <c:v>17.977101860974276</c:v>
                </c:pt>
                <c:pt idx="1297">
                  <c:v>17.977101860974276</c:v>
                </c:pt>
                <c:pt idx="1298">
                  <c:v>17.977101860974276</c:v>
                </c:pt>
                <c:pt idx="1299">
                  <c:v>17.977101860974276</c:v>
                </c:pt>
                <c:pt idx="1300">
                  <c:v>17.977101860974276</c:v>
                </c:pt>
                <c:pt idx="1301">
                  <c:v>17.977101860974276</c:v>
                </c:pt>
                <c:pt idx="1302">
                  <c:v>17.977101860974276</c:v>
                </c:pt>
                <c:pt idx="1303">
                  <c:v>17.977101860974276</c:v>
                </c:pt>
                <c:pt idx="1304">
                  <c:v>17.977101860974276</c:v>
                </c:pt>
                <c:pt idx="1305">
                  <c:v>17.977101860974276</c:v>
                </c:pt>
                <c:pt idx="1306">
                  <c:v>17.977101860974276</c:v>
                </c:pt>
                <c:pt idx="1307">
                  <c:v>17.977101860974276</c:v>
                </c:pt>
                <c:pt idx="1308">
                  <c:v>17.977101860974276</c:v>
                </c:pt>
                <c:pt idx="1309">
                  <c:v>17.977101860974276</c:v>
                </c:pt>
                <c:pt idx="1310">
                  <c:v>17.977101860974276</c:v>
                </c:pt>
                <c:pt idx="1311">
                  <c:v>17.977101860974276</c:v>
                </c:pt>
                <c:pt idx="1312">
                  <c:v>17.977101860974276</c:v>
                </c:pt>
                <c:pt idx="1313">
                  <c:v>17.977101860974276</c:v>
                </c:pt>
                <c:pt idx="1314">
                  <c:v>17.977101860974276</c:v>
                </c:pt>
                <c:pt idx="1315">
                  <c:v>17.977101860974276</c:v>
                </c:pt>
                <c:pt idx="1316">
                  <c:v>17.977101860974276</c:v>
                </c:pt>
                <c:pt idx="1317">
                  <c:v>17.977101860974276</c:v>
                </c:pt>
                <c:pt idx="1318">
                  <c:v>17.977101860974276</c:v>
                </c:pt>
                <c:pt idx="1319">
                  <c:v>17.977101860974276</c:v>
                </c:pt>
                <c:pt idx="1320">
                  <c:v>17.977101860974276</c:v>
                </c:pt>
                <c:pt idx="1321">
                  <c:v>17.977101860974276</c:v>
                </c:pt>
                <c:pt idx="1322">
                  <c:v>17.977101860974276</c:v>
                </c:pt>
                <c:pt idx="1323">
                  <c:v>17.977101860974276</c:v>
                </c:pt>
                <c:pt idx="1324">
                  <c:v>17.977101860974276</c:v>
                </c:pt>
                <c:pt idx="1325">
                  <c:v>17.977101860974276</c:v>
                </c:pt>
                <c:pt idx="1326">
                  <c:v>17.977101860974276</c:v>
                </c:pt>
                <c:pt idx="1327">
                  <c:v>17.977101860974276</c:v>
                </c:pt>
                <c:pt idx="1328">
                  <c:v>17.977101860974276</c:v>
                </c:pt>
                <c:pt idx="1329">
                  <c:v>17.977101860974276</c:v>
                </c:pt>
                <c:pt idx="1330">
                  <c:v>17.977101860974276</c:v>
                </c:pt>
                <c:pt idx="1331">
                  <c:v>17.977101860974276</c:v>
                </c:pt>
                <c:pt idx="1332">
                  <c:v>17.977101860974276</c:v>
                </c:pt>
                <c:pt idx="1333">
                  <c:v>17.977101860974276</c:v>
                </c:pt>
                <c:pt idx="1334">
                  <c:v>17.977101860974276</c:v>
                </c:pt>
                <c:pt idx="1335">
                  <c:v>17.977101860974276</c:v>
                </c:pt>
                <c:pt idx="1336">
                  <c:v>17.977101860974276</c:v>
                </c:pt>
                <c:pt idx="1337">
                  <c:v>17.977101860974276</c:v>
                </c:pt>
                <c:pt idx="1338">
                  <c:v>17.977101860974276</c:v>
                </c:pt>
                <c:pt idx="1339">
                  <c:v>17.977101860974276</c:v>
                </c:pt>
                <c:pt idx="1340">
                  <c:v>17.977101860974276</c:v>
                </c:pt>
                <c:pt idx="1341">
                  <c:v>17.977101860974276</c:v>
                </c:pt>
                <c:pt idx="1342">
                  <c:v>17.977101860974276</c:v>
                </c:pt>
                <c:pt idx="1343">
                  <c:v>17.977101860974276</c:v>
                </c:pt>
                <c:pt idx="1344">
                  <c:v>17.977101860974276</c:v>
                </c:pt>
                <c:pt idx="1345">
                  <c:v>17.977101860974276</c:v>
                </c:pt>
                <c:pt idx="1346">
                  <c:v>17.977101860974276</c:v>
                </c:pt>
                <c:pt idx="1347">
                  <c:v>17.977101860974276</c:v>
                </c:pt>
                <c:pt idx="1348">
                  <c:v>17.977101860974276</c:v>
                </c:pt>
                <c:pt idx="1349">
                  <c:v>17.977101860974276</c:v>
                </c:pt>
                <c:pt idx="1350">
                  <c:v>17.977101860974276</c:v>
                </c:pt>
                <c:pt idx="1351">
                  <c:v>17.977101860974276</c:v>
                </c:pt>
                <c:pt idx="1352">
                  <c:v>17.977101860974276</c:v>
                </c:pt>
                <c:pt idx="1353">
                  <c:v>17.977101860974276</c:v>
                </c:pt>
                <c:pt idx="1354">
                  <c:v>17.977101860974276</c:v>
                </c:pt>
                <c:pt idx="1355">
                  <c:v>17.977101860974276</c:v>
                </c:pt>
                <c:pt idx="1356">
                  <c:v>17.977101860974276</c:v>
                </c:pt>
                <c:pt idx="1357">
                  <c:v>17.977101860974276</c:v>
                </c:pt>
                <c:pt idx="1358">
                  <c:v>17.977101860974276</c:v>
                </c:pt>
                <c:pt idx="1359">
                  <c:v>17.977101860974276</c:v>
                </c:pt>
                <c:pt idx="1360">
                  <c:v>17.977101860974276</c:v>
                </c:pt>
                <c:pt idx="1361">
                  <c:v>17.977101860974276</c:v>
                </c:pt>
                <c:pt idx="1362">
                  <c:v>17.977101860974276</c:v>
                </c:pt>
                <c:pt idx="1363">
                  <c:v>17.977101860974276</c:v>
                </c:pt>
                <c:pt idx="1364">
                  <c:v>17.977101860974276</c:v>
                </c:pt>
                <c:pt idx="1365">
                  <c:v>17.977101860974276</c:v>
                </c:pt>
                <c:pt idx="1366">
                  <c:v>17.977101860974276</c:v>
                </c:pt>
                <c:pt idx="1367">
                  <c:v>17.977101860974276</c:v>
                </c:pt>
                <c:pt idx="1368">
                  <c:v>17.977101860974276</c:v>
                </c:pt>
                <c:pt idx="1369">
                  <c:v>17.977101860974276</c:v>
                </c:pt>
                <c:pt idx="1370">
                  <c:v>17.977101860974276</c:v>
                </c:pt>
                <c:pt idx="1371">
                  <c:v>17.977101860974276</c:v>
                </c:pt>
                <c:pt idx="1372">
                  <c:v>17.977101860974276</c:v>
                </c:pt>
                <c:pt idx="1373">
                  <c:v>17.977101860974276</c:v>
                </c:pt>
                <c:pt idx="1374">
                  <c:v>17.977101860974276</c:v>
                </c:pt>
                <c:pt idx="1375">
                  <c:v>17.977101860974276</c:v>
                </c:pt>
                <c:pt idx="1376">
                  <c:v>17.977101860974276</c:v>
                </c:pt>
                <c:pt idx="1377">
                  <c:v>17.977101860974276</c:v>
                </c:pt>
                <c:pt idx="1378">
                  <c:v>17.977101860974276</c:v>
                </c:pt>
                <c:pt idx="1379">
                  <c:v>17.977101860974276</c:v>
                </c:pt>
                <c:pt idx="1380">
                  <c:v>17.977101860974276</c:v>
                </c:pt>
                <c:pt idx="1381">
                  <c:v>17.977101860974276</c:v>
                </c:pt>
                <c:pt idx="1382">
                  <c:v>17.977101860974276</c:v>
                </c:pt>
                <c:pt idx="1383">
                  <c:v>17.977101860974276</c:v>
                </c:pt>
                <c:pt idx="1384">
                  <c:v>17.977101860974276</c:v>
                </c:pt>
                <c:pt idx="1385">
                  <c:v>17.977101860974276</c:v>
                </c:pt>
                <c:pt idx="1386">
                  <c:v>17.977101860974276</c:v>
                </c:pt>
                <c:pt idx="1387">
                  <c:v>17.977101860974276</c:v>
                </c:pt>
                <c:pt idx="1388">
                  <c:v>17.977101860974276</c:v>
                </c:pt>
                <c:pt idx="1389">
                  <c:v>17.977101860974276</c:v>
                </c:pt>
                <c:pt idx="1390">
                  <c:v>17.977101860974276</c:v>
                </c:pt>
                <c:pt idx="1391">
                  <c:v>17.977101860974276</c:v>
                </c:pt>
                <c:pt idx="1392">
                  <c:v>17.977101860974276</c:v>
                </c:pt>
                <c:pt idx="1393">
                  <c:v>17.977101860974276</c:v>
                </c:pt>
                <c:pt idx="1394">
                  <c:v>17.977101860974276</c:v>
                </c:pt>
                <c:pt idx="1395">
                  <c:v>17.977101860974276</c:v>
                </c:pt>
                <c:pt idx="1396">
                  <c:v>17.977101860974276</c:v>
                </c:pt>
                <c:pt idx="1397">
                  <c:v>17.977101860974276</c:v>
                </c:pt>
                <c:pt idx="1398">
                  <c:v>17.977101860974276</c:v>
                </c:pt>
                <c:pt idx="1399">
                  <c:v>17.977101860974276</c:v>
                </c:pt>
                <c:pt idx="1400">
                  <c:v>17.977101860974276</c:v>
                </c:pt>
                <c:pt idx="1401">
                  <c:v>17.977101860974276</c:v>
                </c:pt>
                <c:pt idx="1402">
                  <c:v>17.977101860974276</c:v>
                </c:pt>
                <c:pt idx="1403">
                  <c:v>17.977101860974276</c:v>
                </c:pt>
                <c:pt idx="1404">
                  <c:v>17.977101860974276</c:v>
                </c:pt>
                <c:pt idx="1405">
                  <c:v>17.977101860974276</c:v>
                </c:pt>
                <c:pt idx="1406">
                  <c:v>17.977101860974276</c:v>
                </c:pt>
                <c:pt idx="1407">
                  <c:v>17.977101860974276</c:v>
                </c:pt>
                <c:pt idx="1408">
                  <c:v>17.977101860974276</c:v>
                </c:pt>
                <c:pt idx="1409">
                  <c:v>17.977101860974276</c:v>
                </c:pt>
                <c:pt idx="1410">
                  <c:v>17.977101860974276</c:v>
                </c:pt>
                <c:pt idx="1411">
                  <c:v>17.977101860974276</c:v>
                </c:pt>
                <c:pt idx="1412">
                  <c:v>17.977101860974276</c:v>
                </c:pt>
                <c:pt idx="1413">
                  <c:v>17.977101860974276</c:v>
                </c:pt>
                <c:pt idx="1414">
                  <c:v>17.977101860974276</c:v>
                </c:pt>
                <c:pt idx="1415">
                  <c:v>17.977101860974276</c:v>
                </c:pt>
                <c:pt idx="1416">
                  <c:v>17.977101860974276</c:v>
                </c:pt>
                <c:pt idx="1417">
                  <c:v>17.977101860974276</c:v>
                </c:pt>
                <c:pt idx="1418">
                  <c:v>17.977101860974276</c:v>
                </c:pt>
                <c:pt idx="1419">
                  <c:v>17.977101860974276</c:v>
                </c:pt>
                <c:pt idx="1420">
                  <c:v>17.977101860974276</c:v>
                </c:pt>
                <c:pt idx="1421">
                  <c:v>17.977101860974276</c:v>
                </c:pt>
                <c:pt idx="1422">
                  <c:v>17.977101860974276</c:v>
                </c:pt>
                <c:pt idx="1423">
                  <c:v>17.977101860974276</c:v>
                </c:pt>
                <c:pt idx="1424">
                  <c:v>17.977101860974276</c:v>
                </c:pt>
                <c:pt idx="1425">
                  <c:v>17.977101860974276</c:v>
                </c:pt>
                <c:pt idx="1426">
                  <c:v>17.977101860974276</c:v>
                </c:pt>
                <c:pt idx="1427">
                  <c:v>17.977101860974276</c:v>
                </c:pt>
                <c:pt idx="1428">
                  <c:v>17.977101860974276</c:v>
                </c:pt>
                <c:pt idx="1429">
                  <c:v>17.977101860974276</c:v>
                </c:pt>
                <c:pt idx="1430">
                  <c:v>17.977101860974276</c:v>
                </c:pt>
                <c:pt idx="1431">
                  <c:v>17.977101860974276</c:v>
                </c:pt>
                <c:pt idx="1432">
                  <c:v>17.977101860974276</c:v>
                </c:pt>
                <c:pt idx="1433">
                  <c:v>17.977101860974276</c:v>
                </c:pt>
                <c:pt idx="1434">
                  <c:v>17.977101860974276</c:v>
                </c:pt>
                <c:pt idx="1435">
                  <c:v>17.977101860974276</c:v>
                </c:pt>
                <c:pt idx="1436">
                  <c:v>17.977101860974276</c:v>
                </c:pt>
                <c:pt idx="1437">
                  <c:v>17.977101860974276</c:v>
                </c:pt>
                <c:pt idx="1438">
                  <c:v>17.977101860974276</c:v>
                </c:pt>
                <c:pt idx="1439">
                  <c:v>17.977101860974276</c:v>
                </c:pt>
                <c:pt idx="1440">
                  <c:v>17.977101860974276</c:v>
                </c:pt>
                <c:pt idx="1441">
                  <c:v>17.977101860974276</c:v>
                </c:pt>
                <c:pt idx="1442">
                  <c:v>17.977101860974276</c:v>
                </c:pt>
                <c:pt idx="1443">
                  <c:v>17.977101860974276</c:v>
                </c:pt>
                <c:pt idx="1444">
                  <c:v>17.977101860974276</c:v>
                </c:pt>
                <c:pt idx="1445">
                  <c:v>17.977101860974276</c:v>
                </c:pt>
                <c:pt idx="1446">
                  <c:v>17.977101860974276</c:v>
                </c:pt>
                <c:pt idx="1447">
                  <c:v>17.977101860974276</c:v>
                </c:pt>
                <c:pt idx="1448">
                  <c:v>17.977101860974276</c:v>
                </c:pt>
                <c:pt idx="1449">
                  <c:v>17.977101860974276</c:v>
                </c:pt>
                <c:pt idx="1450">
                  <c:v>17.977101860974276</c:v>
                </c:pt>
                <c:pt idx="1451">
                  <c:v>17.977101860974276</c:v>
                </c:pt>
                <c:pt idx="1452">
                  <c:v>17.977101860974276</c:v>
                </c:pt>
                <c:pt idx="1453">
                  <c:v>17.977101860974276</c:v>
                </c:pt>
                <c:pt idx="1454">
                  <c:v>17.977101860974276</c:v>
                </c:pt>
                <c:pt idx="1455">
                  <c:v>17.977101860974276</c:v>
                </c:pt>
                <c:pt idx="1456">
                  <c:v>17.977101860974276</c:v>
                </c:pt>
                <c:pt idx="1457">
                  <c:v>17.977101860974276</c:v>
                </c:pt>
                <c:pt idx="1458">
                  <c:v>17.977101860974276</c:v>
                </c:pt>
                <c:pt idx="1459">
                  <c:v>17.977101860974276</c:v>
                </c:pt>
                <c:pt idx="1460">
                  <c:v>17.977101860974276</c:v>
                </c:pt>
                <c:pt idx="1461">
                  <c:v>17.977101860974276</c:v>
                </c:pt>
                <c:pt idx="1462">
                  <c:v>17.977101860974276</c:v>
                </c:pt>
                <c:pt idx="1463">
                  <c:v>17.977101860974276</c:v>
                </c:pt>
                <c:pt idx="1464">
                  <c:v>17.977101860974276</c:v>
                </c:pt>
                <c:pt idx="1465">
                  <c:v>17.977101860974276</c:v>
                </c:pt>
                <c:pt idx="1466">
                  <c:v>17.977101860974276</c:v>
                </c:pt>
                <c:pt idx="1467">
                  <c:v>17.977101860974276</c:v>
                </c:pt>
                <c:pt idx="1468">
                  <c:v>17.977101860974276</c:v>
                </c:pt>
                <c:pt idx="1469">
                  <c:v>17.977101860974276</c:v>
                </c:pt>
                <c:pt idx="1470">
                  <c:v>17.977101860974276</c:v>
                </c:pt>
                <c:pt idx="1471">
                  <c:v>17.977101860974276</c:v>
                </c:pt>
                <c:pt idx="1472">
                  <c:v>17.977101860974276</c:v>
                </c:pt>
                <c:pt idx="1473">
                  <c:v>17.977101860974276</c:v>
                </c:pt>
                <c:pt idx="1474">
                  <c:v>17.977101860974276</c:v>
                </c:pt>
                <c:pt idx="1475">
                  <c:v>17.977101860974276</c:v>
                </c:pt>
                <c:pt idx="1476">
                  <c:v>17.977101860974276</c:v>
                </c:pt>
                <c:pt idx="1477">
                  <c:v>17.977101860974276</c:v>
                </c:pt>
                <c:pt idx="1478">
                  <c:v>17.977101860974276</c:v>
                </c:pt>
                <c:pt idx="1479">
                  <c:v>17.977101860974276</c:v>
                </c:pt>
                <c:pt idx="1480">
                  <c:v>17.977101860974276</c:v>
                </c:pt>
                <c:pt idx="1481">
                  <c:v>17.977101860974276</c:v>
                </c:pt>
                <c:pt idx="1482">
                  <c:v>17.977101860974276</c:v>
                </c:pt>
                <c:pt idx="1483">
                  <c:v>17.977101860974276</c:v>
                </c:pt>
                <c:pt idx="1484">
                  <c:v>17.977101860974276</c:v>
                </c:pt>
                <c:pt idx="1485">
                  <c:v>17.977101860974276</c:v>
                </c:pt>
                <c:pt idx="1486">
                  <c:v>17.977101860974276</c:v>
                </c:pt>
                <c:pt idx="1487">
                  <c:v>17.977101860974276</c:v>
                </c:pt>
                <c:pt idx="1488">
                  <c:v>17.977101860974276</c:v>
                </c:pt>
                <c:pt idx="1489">
                  <c:v>17.977101860974276</c:v>
                </c:pt>
                <c:pt idx="1490">
                  <c:v>17.977101860974276</c:v>
                </c:pt>
                <c:pt idx="1491">
                  <c:v>17.977101860974276</c:v>
                </c:pt>
                <c:pt idx="1492">
                  <c:v>17.977101860974276</c:v>
                </c:pt>
                <c:pt idx="1493">
                  <c:v>17.977101860974276</c:v>
                </c:pt>
                <c:pt idx="1494">
                  <c:v>17.977101860974276</c:v>
                </c:pt>
                <c:pt idx="1495">
                  <c:v>17.977101860974276</c:v>
                </c:pt>
                <c:pt idx="1496">
                  <c:v>17.977101860974276</c:v>
                </c:pt>
                <c:pt idx="1497">
                  <c:v>17.977101860974276</c:v>
                </c:pt>
                <c:pt idx="1498">
                  <c:v>17.977101860974276</c:v>
                </c:pt>
                <c:pt idx="1499">
                  <c:v>17.977101860974276</c:v>
                </c:pt>
                <c:pt idx="1500">
                  <c:v>17.977101860974276</c:v>
                </c:pt>
                <c:pt idx="1501">
                  <c:v>17.977101860974276</c:v>
                </c:pt>
                <c:pt idx="1502">
                  <c:v>17.977101860974276</c:v>
                </c:pt>
                <c:pt idx="1503">
                  <c:v>17.977101860974276</c:v>
                </c:pt>
                <c:pt idx="1504">
                  <c:v>17.977101860974276</c:v>
                </c:pt>
                <c:pt idx="1505">
                  <c:v>17.977101860974276</c:v>
                </c:pt>
                <c:pt idx="1506">
                  <c:v>17.977101860974276</c:v>
                </c:pt>
                <c:pt idx="1507">
                  <c:v>17.977101860974276</c:v>
                </c:pt>
                <c:pt idx="1508">
                  <c:v>17.977101860974276</c:v>
                </c:pt>
                <c:pt idx="1509">
                  <c:v>17.977101860974276</c:v>
                </c:pt>
                <c:pt idx="1510">
                  <c:v>17.977101860974276</c:v>
                </c:pt>
                <c:pt idx="1511">
                  <c:v>17.977101860974276</c:v>
                </c:pt>
                <c:pt idx="1512">
                  <c:v>17.977101860974276</c:v>
                </c:pt>
                <c:pt idx="1513">
                  <c:v>17.977101860974276</c:v>
                </c:pt>
                <c:pt idx="1514">
                  <c:v>17.977101860974276</c:v>
                </c:pt>
                <c:pt idx="1515">
                  <c:v>17.977101860974276</c:v>
                </c:pt>
                <c:pt idx="1516">
                  <c:v>17.977101860974276</c:v>
                </c:pt>
                <c:pt idx="1517">
                  <c:v>17.977101860974276</c:v>
                </c:pt>
                <c:pt idx="1518">
                  <c:v>17.977101860974276</c:v>
                </c:pt>
                <c:pt idx="1519">
                  <c:v>17.977101860974276</c:v>
                </c:pt>
                <c:pt idx="1520">
                  <c:v>17.977101860974276</c:v>
                </c:pt>
                <c:pt idx="1521">
                  <c:v>17.977101860974276</c:v>
                </c:pt>
                <c:pt idx="1522">
                  <c:v>17.977101860974276</c:v>
                </c:pt>
                <c:pt idx="1523">
                  <c:v>17.977101860974276</c:v>
                </c:pt>
                <c:pt idx="1524">
                  <c:v>17.977101860974276</c:v>
                </c:pt>
                <c:pt idx="1525">
                  <c:v>17.977101860974276</c:v>
                </c:pt>
                <c:pt idx="1526">
                  <c:v>17.977101860974276</c:v>
                </c:pt>
                <c:pt idx="1527">
                  <c:v>17.977101860974276</c:v>
                </c:pt>
                <c:pt idx="1528">
                  <c:v>17.977101860974276</c:v>
                </c:pt>
                <c:pt idx="1529">
                  <c:v>17.977101860974276</c:v>
                </c:pt>
                <c:pt idx="1530">
                  <c:v>17.977101860974276</c:v>
                </c:pt>
                <c:pt idx="1531">
                  <c:v>17.977101860974276</c:v>
                </c:pt>
                <c:pt idx="1532">
                  <c:v>17.977101860974276</c:v>
                </c:pt>
                <c:pt idx="1533">
                  <c:v>17.977101860974276</c:v>
                </c:pt>
                <c:pt idx="1534">
                  <c:v>17.977101860974276</c:v>
                </c:pt>
                <c:pt idx="1535">
                  <c:v>17.977101860974276</c:v>
                </c:pt>
                <c:pt idx="1536">
                  <c:v>17.977101860974276</c:v>
                </c:pt>
                <c:pt idx="1537">
                  <c:v>17.977101860974276</c:v>
                </c:pt>
                <c:pt idx="1538">
                  <c:v>17.977101860974276</c:v>
                </c:pt>
                <c:pt idx="1539">
                  <c:v>17.977101860974276</c:v>
                </c:pt>
                <c:pt idx="1540">
                  <c:v>17.977101860974276</c:v>
                </c:pt>
                <c:pt idx="1541">
                  <c:v>17.977101860974276</c:v>
                </c:pt>
                <c:pt idx="1542">
                  <c:v>17.977101860974276</c:v>
                </c:pt>
                <c:pt idx="1543">
                  <c:v>17.977101860974276</c:v>
                </c:pt>
                <c:pt idx="1544">
                  <c:v>17.977101860974276</c:v>
                </c:pt>
                <c:pt idx="1545">
                  <c:v>17.977101860974276</c:v>
                </c:pt>
                <c:pt idx="1546">
                  <c:v>17.977101860974276</c:v>
                </c:pt>
                <c:pt idx="1547">
                  <c:v>17.977101860974276</c:v>
                </c:pt>
                <c:pt idx="1548">
                  <c:v>17.977101860974276</c:v>
                </c:pt>
                <c:pt idx="1549">
                  <c:v>17.977101860974276</c:v>
                </c:pt>
                <c:pt idx="1550">
                  <c:v>17.977101860974276</c:v>
                </c:pt>
                <c:pt idx="1551">
                  <c:v>17.977101860974276</c:v>
                </c:pt>
                <c:pt idx="1552">
                  <c:v>17.977101860974276</c:v>
                </c:pt>
                <c:pt idx="1553">
                  <c:v>17.977101860974276</c:v>
                </c:pt>
                <c:pt idx="1554">
                  <c:v>17.977101860974276</c:v>
                </c:pt>
                <c:pt idx="1555">
                  <c:v>17.977101860974276</c:v>
                </c:pt>
                <c:pt idx="1556">
                  <c:v>17.977101860974276</c:v>
                </c:pt>
                <c:pt idx="1557">
                  <c:v>17.977101860974276</c:v>
                </c:pt>
                <c:pt idx="1558">
                  <c:v>17.977101860974276</c:v>
                </c:pt>
                <c:pt idx="1559">
                  <c:v>17.977101860974276</c:v>
                </c:pt>
                <c:pt idx="1560">
                  <c:v>17.977101860974276</c:v>
                </c:pt>
                <c:pt idx="1561">
                  <c:v>17.977101860974276</c:v>
                </c:pt>
                <c:pt idx="1562">
                  <c:v>17.977101860974276</c:v>
                </c:pt>
                <c:pt idx="1563">
                  <c:v>17.977101860974276</c:v>
                </c:pt>
                <c:pt idx="1564">
                  <c:v>17.977101860974276</c:v>
                </c:pt>
                <c:pt idx="1565">
                  <c:v>17.977101860974276</c:v>
                </c:pt>
                <c:pt idx="1566">
                  <c:v>17.977101860974276</c:v>
                </c:pt>
                <c:pt idx="1567">
                  <c:v>17.977101860974276</c:v>
                </c:pt>
                <c:pt idx="1568">
                  <c:v>17.977101860974276</c:v>
                </c:pt>
                <c:pt idx="1569">
                  <c:v>17.977101860974276</c:v>
                </c:pt>
                <c:pt idx="1570">
                  <c:v>17.977101860974276</c:v>
                </c:pt>
                <c:pt idx="1571">
                  <c:v>17.977101860974276</c:v>
                </c:pt>
                <c:pt idx="1572">
                  <c:v>17.977101860974276</c:v>
                </c:pt>
                <c:pt idx="1573">
                  <c:v>17.977101860974276</c:v>
                </c:pt>
                <c:pt idx="1574">
                  <c:v>17.977101860974276</c:v>
                </c:pt>
                <c:pt idx="1575">
                  <c:v>17.977101860974276</c:v>
                </c:pt>
                <c:pt idx="1576">
                  <c:v>17.977101860974276</c:v>
                </c:pt>
                <c:pt idx="1577">
                  <c:v>17.977101860974276</c:v>
                </c:pt>
                <c:pt idx="1578">
                  <c:v>17.977101860974276</c:v>
                </c:pt>
                <c:pt idx="1579">
                  <c:v>17.977101860974276</c:v>
                </c:pt>
                <c:pt idx="1580">
                  <c:v>17.977101860974276</c:v>
                </c:pt>
                <c:pt idx="1581">
                  <c:v>17.977101860974276</c:v>
                </c:pt>
                <c:pt idx="1582">
                  <c:v>17.977101860974276</c:v>
                </c:pt>
                <c:pt idx="1583">
                  <c:v>17.977101860974276</c:v>
                </c:pt>
                <c:pt idx="1584">
                  <c:v>17.977101860974276</c:v>
                </c:pt>
                <c:pt idx="1585">
                  <c:v>17.977101860974276</c:v>
                </c:pt>
                <c:pt idx="1586">
                  <c:v>17.977101860974276</c:v>
                </c:pt>
                <c:pt idx="1587">
                  <c:v>17.977101860974276</c:v>
                </c:pt>
                <c:pt idx="1588">
                  <c:v>17.977101860974276</c:v>
                </c:pt>
                <c:pt idx="1589">
                  <c:v>17.977101860974276</c:v>
                </c:pt>
                <c:pt idx="1590">
                  <c:v>17.977101860974276</c:v>
                </c:pt>
                <c:pt idx="1591">
                  <c:v>17.977101860974276</c:v>
                </c:pt>
                <c:pt idx="1592">
                  <c:v>17.977101860974276</c:v>
                </c:pt>
                <c:pt idx="1593">
                  <c:v>17.977101860974276</c:v>
                </c:pt>
                <c:pt idx="1594">
                  <c:v>17.977101860974276</c:v>
                </c:pt>
                <c:pt idx="1595">
                  <c:v>17.977101860974276</c:v>
                </c:pt>
                <c:pt idx="1596">
                  <c:v>17.977101860974276</c:v>
                </c:pt>
                <c:pt idx="1597">
                  <c:v>17.977101860974276</c:v>
                </c:pt>
                <c:pt idx="1598">
                  <c:v>17.977101860974276</c:v>
                </c:pt>
                <c:pt idx="1599">
                  <c:v>17.977101860974276</c:v>
                </c:pt>
                <c:pt idx="1600">
                  <c:v>17.977101860974276</c:v>
                </c:pt>
                <c:pt idx="1601">
                  <c:v>17.977101860974276</c:v>
                </c:pt>
                <c:pt idx="1602">
                  <c:v>17.977101860974276</c:v>
                </c:pt>
                <c:pt idx="1603">
                  <c:v>17.977101860974276</c:v>
                </c:pt>
                <c:pt idx="1604">
                  <c:v>17.977101860974276</c:v>
                </c:pt>
                <c:pt idx="1605">
                  <c:v>17.977101860974276</c:v>
                </c:pt>
                <c:pt idx="1606">
                  <c:v>17.977101860974276</c:v>
                </c:pt>
                <c:pt idx="1607">
                  <c:v>17.977101860974276</c:v>
                </c:pt>
                <c:pt idx="1608">
                  <c:v>17.977101860974276</c:v>
                </c:pt>
                <c:pt idx="1609">
                  <c:v>17.977101860974276</c:v>
                </c:pt>
                <c:pt idx="1610">
                  <c:v>17.977101860974276</c:v>
                </c:pt>
                <c:pt idx="1611">
                  <c:v>17.977101860974276</c:v>
                </c:pt>
                <c:pt idx="1612">
                  <c:v>17.977101860974276</c:v>
                </c:pt>
                <c:pt idx="1613">
                  <c:v>17.977101860974276</c:v>
                </c:pt>
                <c:pt idx="1614">
                  <c:v>17.977101860974276</c:v>
                </c:pt>
                <c:pt idx="1615">
                  <c:v>17.977101860974276</c:v>
                </c:pt>
                <c:pt idx="1616">
                  <c:v>17.977101860974276</c:v>
                </c:pt>
                <c:pt idx="1617">
                  <c:v>17.977101860974276</c:v>
                </c:pt>
                <c:pt idx="1618">
                  <c:v>17.977101860974276</c:v>
                </c:pt>
                <c:pt idx="1619">
                  <c:v>17.977101860974276</c:v>
                </c:pt>
                <c:pt idx="1620">
                  <c:v>17.977101860974276</c:v>
                </c:pt>
                <c:pt idx="1621">
                  <c:v>17.977101860974276</c:v>
                </c:pt>
                <c:pt idx="1622">
                  <c:v>17.977101860974276</c:v>
                </c:pt>
                <c:pt idx="1623">
                  <c:v>17.977101860974276</c:v>
                </c:pt>
                <c:pt idx="1624">
                  <c:v>17.977101860974276</c:v>
                </c:pt>
                <c:pt idx="1625">
                  <c:v>17.977101860974276</c:v>
                </c:pt>
                <c:pt idx="1626">
                  <c:v>17.977101860974276</c:v>
                </c:pt>
                <c:pt idx="1627">
                  <c:v>17.977101860974276</c:v>
                </c:pt>
                <c:pt idx="1628">
                  <c:v>17.977101860974276</c:v>
                </c:pt>
                <c:pt idx="1629">
                  <c:v>17.977101860974276</c:v>
                </c:pt>
                <c:pt idx="1630">
                  <c:v>17.977101860974276</c:v>
                </c:pt>
                <c:pt idx="1631">
                  <c:v>17.977101860974276</c:v>
                </c:pt>
                <c:pt idx="1632">
                  <c:v>17.977101860974276</c:v>
                </c:pt>
                <c:pt idx="1633">
                  <c:v>17.977101860974276</c:v>
                </c:pt>
                <c:pt idx="1634">
                  <c:v>17.977101860974276</c:v>
                </c:pt>
                <c:pt idx="1635">
                  <c:v>17.977101860974276</c:v>
                </c:pt>
                <c:pt idx="1636">
                  <c:v>17.977101860974276</c:v>
                </c:pt>
                <c:pt idx="1637">
                  <c:v>17.977101860974276</c:v>
                </c:pt>
                <c:pt idx="1638">
                  <c:v>17.977101860974276</c:v>
                </c:pt>
                <c:pt idx="1639">
                  <c:v>17.977101860974276</c:v>
                </c:pt>
                <c:pt idx="1640">
                  <c:v>17.977101860974276</c:v>
                </c:pt>
                <c:pt idx="1641">
                  <c:v>17.977101860974276</c:v>
                </c:pt>
                <c:pt idx="1642">
                  <c:v>17.977101860974276</c:v>
                </c:pt>
                <c:pt idx="1643">
                  <c:v>17.977101860974276</c:v>
                </c:pt>
                <c:pt idx="1644">
                  <c:v>17.977101860974276</c:v>
                </c:pt>
                <c:pt idx="1645">
                  <c:v>17.977101860974276</c:v>
                </c:pt>
                <c:pt idx="1646">
                  <c:v>17.977101860974276</c:v>
                </c:pt>
                <c:pt idx="1647">
                  <c:v>17.977101860974276</c:v>
                </c:pt>
                <c:pt idx="1648">
                  <c:v>17.977101860974276</c:v>
                </c:pt>
                <c:pt idx="1649">
                  <c:v>17.977101860974276</c:v>
                </c:pt>
                <c:pt idx="1650">
                  <c:v>17.977101860974276</c:v>
                </c:pt>
                <c:pt idx="1651">
                  <c:v>17.977101860974276</c:v>
                </c:pt>
                <c:pt idx="1652">
                  <c:v>17.977101860974276</c:v>
                </c:pt>
                <c:pt idx="1653">
                  <c:v>17.977101860974276</c:v>
                </c:pt>
                <c:pt idx="1654">
                  <c:v>17.977101860974276</c:v>
                </c:pt>
                <c:pt idx="1655">
                  <c:v>17.977101860974276</c:v>
                </c:pt>
                <c:pt idx="1656">
                  <c:v>17.977101860974276</c:v>
                </c:pt>
                <c:pt idx="1657">
                  <c:v>17.977101860974276</c:v>
                </c:pt>
                <c:pt idx="1658">
                  <c:v>17.977101860974276</c:v>
                </c:pt>
                <c:pt idx="1659">
                  <c:v>17.977101860974276</c:v>
                </c:pt>
                <c:pt idx="1660">
                  <c:v>17.977101860974276</c:v>
                </c:pt>
                <c:pt idx="1661">
                  <c:v>17.977101860974276</c:v>
                </c:pt>
                <c:pt idx="1662">
                  <c:v>17.977101860974276</c:v>
                </c:pt>
                <c:pt idx="1663">
                  <c:v>17.977101860974276</c:v>
                </c:pt>
                <c:pt idx="1664">
                  <c:v>17.977101860974276</c:v>
                </c:pt>
                <c:pt idx="1665">
                  <c:v>17.977101860974276</c:v>
                </c:pt>
                <c:pt idx="1666">
                  <c:v>17.977101860974276</c:v>
                </c:pt>
                <c:pt idx="1667">
                  <c:v>17.977101860974276</c:v>
                </c:pt>
                <c:pt idx="1668">
                  <c:v>17.977101860974276</c:v>
                </c:pt>
                <c:pt idx="1669">
                  <c:v>17.977101860974276</c:v>
                </c:pt>
                <c:pt idx="1670">
                  <c:v>17.977101860974276</c:v>
                </c:pt>
                <c:pt idx="1671">
                  <c:v>17.977101860974276</c:v>
                </c:pt>
                <c:pt idx="1672">
                  <c:v>17.977101860974276</c:v>
                </c:pt>
                <c:pt idx="1673">
                  <c:v>17.977101860974276</c:v>
                </c:pt>
                <c:pt idx="1674">
                  <c:v>17.977101860974276</c:v>
                </c:pt>
                <c:pt idx="1675">
                  <c:v>17.977101860974276</c:v>
                </c:pt>
                <c:pt idx="1676">
                  <c:v>17.977101860974276</c:v>
                </c:pt>
                <c:pt idx="1677">
                  <c:v>17.977101860974276</c:v>
                </c:pt>
                <c:pt idx="1678">
                  <c:v>17.977101860974276</c:v>
                </c:pt>
                <c:pt idx="1679">
                  <c:v>17.977101860974276</c:v>
                </c:pt>
                <c:pt idx="1680">
                  <c:v>17.977101860974276</c:v>
                </c:pt>
                <c:pt idx="1681">
                  <c:v>17.977101860974276</c:v>
                </c:pt>
                <c:pt idx="1682">
                  <c:v>17.977101860974276</c:v>
                </c:pt>
                <c:pt idx="1683">
                  <c:v>17.977101860974276</c:v>
                </c:pt>
                <c:pt idx="1684">
                  <c:v>17.977101860974276</c:v>
                </c:pt>
                <c:pt idx="1685">
                  <c:v>17.977101860974276</c:v>
                </c:pt>
                <c:pt idx="1686">
                  <c:v>17.977101860974276</c:v>
                </c:pt>
                <c:pt idx="1687">
                  <c:v>17.977101860974276</c:v>
                </c:pt>
                <c:pt idx="1688">
                  <c:v>17.977101860974276</c:v>
                </c:pt>
                <c:pt idx="1689">
                  <c:v>17.977101860974276</c:v>
                </c:pt>
                <c:pt idx="1690">
                  <c:v>17.977101860974276</c:v>
                </c:pt>
                <c:pt idx="1691">
                  <c:v>17.977101860974276</c:v>
                </c:pt>
                <c:pt idx="1692">
                  <c:v>17.977101860974276</c:v>
                </c:pt>
                <c:pt idx="1693">
                  <c:v>17.977101860974276</c:v>
                </c:pt>
                <c:pt idx="1694">
                  <c:v>17.977101860974276</c:v>
                </c:pt>
                <c:pt idx="1695">
                  <c:v>17.977101860974276</c:v>
                </c:pt>
                <c:pt idx="1696">
                  <c:v>17.977101860974276</c:v>
                </c:pt>
                <c:pt idx="1697">
                  <c:v>17.977101860974276</c:v>
                </c:pt>
                <c:pt idx="1698">
                  <c:v>17.977101860974276</c:v>
                </c:pt>
                <c:pt idx="1699">
                  <c:v>17.977101860974276</c:v>
                </c:pt>
                <c:pt idx="1700">
                  <c:v>17.977101860974276</c:v>
                </c:pt>
                <c:pt idx="1701">
                  <c:v>17.977101860974276</c:v>
                </c:pt>
                <c:pt idx="1702">
                  <c:v>17.977101860974276</c:v>
                </c:pt>
                <c:pt idx="1703">
                  <c:v>17.977101860974276</c:v>
                </c:pt>
                <c:pt idx="1704">
                  <c:v>17.977101860974276</c:v>
                </c:pt>
                <c:pt idx="1705">
                  <c:v>17.977101860974276</c:v>
                </c:pt>
                <c:pt idx="1706">
                  <c:v>17.977101860974276</c:v>
                </c:pt>
                <c:pt idx="1707">
                  <c:v>17.977101860974276</c:v>
                </c:pt>
                <c:pt idx="1708">
                  <c:v>17.977101860974276</c:v>
                </c:pt>
                <c:pt idx="1709">
                  <c:v>17.977101860974276</c:v>
                </c:pt>
                <c:pt idx="1710">
                  <c:v>17.977101860974276</c:v>
                </c:pt>
                <c:pt idx="1711">
                  <c:v>17.977101860974276</c:v>
                </c:pt>
                <c:pt idx="1712">
                  <c:v>17.977101860974276</c:v>
                </c:pt>
                <c:pt idx="1713">
                  <c:v>17.977101860974276</c:v>
                </c:pt>
                <c:pt idx="1714">
                  <c:v>17.977101860974276</c:v>
                </c:pt>
                <c:pt idx="1715">
                  <c:v>17.977101860974276</c:v>
                </c:pt>
                <c:pt idx="1716">
                  <c:v>17.977101860974276</c:v>
                </c:pt>
                <c:pt idx="1717">
                  <c:v>17.977101860974276</c:v>
                </c:pt>
                <c:pt idx="1718">
                  <c:v>17.977101860974276</c:v>
                </c:pt>
                <c:pt idx="1719">
                  <c:v>17.977101860974276</c:v>
                </c:pt>
                <c:pt idx="1720">
                  <c:v>17.977101860974276</c:v>
                </c:pt>
                <c:pt idx="1721">
                  <c:v>17.977101860974276</c:v>
                </c:pt>
                <c:pt idx="1722">
                  <c:v>17.977101860974276</c:v>
                </c:pt>
                <c:pt idx="1723">
                  <c:v>17.977101860974276</c:v>
                </c:pt>
                <c:pt idx="1724">
                  <c:v>17.977101860974276</c:v>
                </c:pt>
                <c:pt idx="1725">
                  <c:v>17.977101860974276</c:v>
                </c:pt>
                <c:pt idx="1726">
                  <c:v>17.977101860974276</c:v>
                </c:pt>
                <c:pt idx="1727">
                  <c:v>17.977101860974276</c:v>
                </c:pt>
                <c:pt idx="1728">
                  <c:v>17.977101860974276</c:v>
                </c:pt>
                <c:pt idx="1729">
                  <c:v>17.977101860974276</c:v>
                </c:pt>
                <c:pt idx="1730">
                  <c:v>17.977101860974276</c:v>
                </c:pt>
                <c:pt idx="1731">
                  <c:v>17.977101860974276</c:v>
                </c:pt>
                <c:pt idx="1732">
                  <c:v>17.977101860974276</c:v>
                </c:pt>
                <c:pt idx="1733">
                  <c:v>17.977101860974276</c:v>
                </c:pt>
                <c:pt idx="1734">
                  <c:v>17.977101860974276</c:v>
                </c:pt>
                <c:pt idx="1735">
                  <c:v>17.977101860974276</c:v>
                </c:pt>
                <c:pt idx="1736">
                  <c:v>17.977101860974276</c:v>
                </c:pt>
                <c:pt idx="1737">
                  <c:v>17.977101860974276</c:v>
                </c:pt>
                <c:pt idx="1738">
                  <c:v>17.977101860974276</c:v>
                </c:pt>
                <c:pt idx="1739">
                  <c:v>17.977101860974276</c:v>
                </c:pt>
                <c:pt idx="1740">
                  <c:v>17.977101860974276</c:v>
                </c:pt>
                <c:pt idx="1741">
                  <c:v>17.977101860974276</c:v>
                </c:pt>
                <c:pt idx="1742">
                  <c:v>17.977101860974276</c:v>
                </c:pt>
                <c:pt idx="1743">
                  <c:v>17.977101860974276</c:v>
                </c:pt>
                <c:pt idx="1744">
                  <c:v>17.977101860974276</c:v>
                </c:pt>
                <c:pt idx="1745">
                  <c:v>17.977101860974276</c:v>
                </c:pt>
                <c:pt idx="1746">
                  <c:v>17.977101860974276</c:v>
                </c:pt>
                <c:pt idx="1747">
                  <c:v>17.977101860974276</c:v>
                </c:pt>
                <c:pt idx="1748">
                  <c:v>17.977101860974276</c:v>
                </c:pt>
                <c:pt idx="1749">
                  <c:v>17.977101860974276</c:v>
                </c:pt>
                <c:pt idx="1750">
                  <c:v>17.977101860974276</c:v>
                </c:pt>
                <c:pt idx="1751">
                  <c:v>17.977101860974276</c:v>
                </c:pt>
                <c:pt idx="1752">
                  <c:v>17.977101860974276</c:v>
                </c:pt>
                <c:pt idx="1753">
                  <c:v>17.977101860974276</c:v>
                </c:pt>
                <c:pt idx="1754">
                  <c:v>17.977101860974276</c:v>
                </c:pt>
                <c:pt idx="1755">
                  <c:v>17.977101860974276</c:v>
                </c:pt>
                <c:pt idx="1756">
                  <c:v>17.977101860974276</c:v>
                </c:pt>
                <c:pt idx="1757">
                  <c:v>17.977101860974276</c:v>
                </c:pt>
                <c:pt idx="1758">
                  <c:v>17.977101860974276</c:v>
                </c:pt>
                <c:pt idx="1759">
                  <c:v>17.977101860974276</c:v>
                </c:pt>
                <c:pt idx="1760">
                  <c:v>17.977101860974276</c:v>
                </c:pt>
                <c:pt idx="1761">
                  <c:v>17.977101860974276</c:v>
                </c:pt>
                <c:pt idx="1762">
                  <c:v>17.977101860974276</c:v>
                </c:pt>
                <c:pt idx="1763">
                  <c:v>17.977101860974276</c:v>
                </c:pt>
                <c:pt idx="1764">
                  <c:v>17.977101860974276</c:v>
                </c:pt>
                <c:pt idx="1765">
                  <c:v>17.977101860974276</c:v>
                </c:pt>
                <c:pt idx="1766">
                  <c:v>17.977101860974276</c:v>
                </c:pt>
                <c:pt idx="1767">
                  <c:v>17.977101860974276</c:v>
                </c:pt>
                <c:pt idx="1768">
                  <c:v>17.977101860974276</c:v>
                </c:pt>
                <c:pt idx="1769">
                  <c:v>17.977101860974276</c:v>
                </c:pt>
                <c:pt idx="1770">
                  <c:v>17.977101860974276</c:v>
                </c:pt>
                <c:pt idx="1771">
                  <c:v>17.977101860974276</c:v>
                </c:pt>
                <c:pt idx="1772">
                  <c:v>17.977101860974276</c:v>
                </c:pt>
                <c:pt idx="1773">
                  <c:v>17.977101860974276</c:v>
                </c:pt>
                <c:pt idx="1774">
                  <c:v>17.977101860974276</c:v>
                </c:pt>
                <c:pt idx="1775">
                  <c:v>17.977101860974276</c:v>
                </c:pt>
                <c:pt idx="1776">
                  <c:v>17.977101860974276</c:v>
                </c:pt>
                <c:pt idx="1777">
                  <c:v>17.977101860974276</c:v>
                </c:pt>
                <c:pt idx="1778">
                  <c:v>17.977101860974276</c:v>
                </c:pt>
                <c:pt idx="1779">
                  <c:v>17.977101860974276</c:v>
                </c:pt>
                <c:pt idx="1780">
                  <c:v>17.977101860974276</c:v>
                </c:pt>
                <c:pt idx="1781">
                  <c:v>17.977101860974276</c:v>
                </c:pt>
                <c:pt idx="1782">
                  <c:v>17.977101860974276</c:v>
                </c:pt>
                <c:pt idx="1783">
                  <c:v>17.977101860974276</c:v>
                </c:pt>
                <c:pt idx="1784">
                  <c:v>17.977101860974276</c:v>
                </c:pt>
                <c:pt idx="1785">
                  <c:v>17.977101860974276</c:v>
                </c:pt>
                <c:pt idx="1786">
                  <c:v>17.977101860974276</c:v>
                </c:pt>
                <c:pt idx="1787">
                  <c:v>17.977101860974276</c:v>
                </c:pt>
                <c:pt idx="1788">
                  <c:v>17.977101860974276</c:v>
                </c:pt>
                <c:pt idx="1789">
                  <c:v>17.977101860974276</c:v>
                </c:pt>
                <c:pt idx="1790">
                  <c:v>17.977101860974276</c:v>
                </c:pt>
                <c:pt idx="1791">
                  <c:v>17.977101860974276</c:v>
                </c:pt>
                <c:pt idx="1792">
                  <c:v>17.977101860974276</c:v>
                </c:pt>
                <c:pt idx="1793">
                  <c:v>17.977101860974276</c:v>
                </c:pt>
                <c:pt idx="1794">
                  <c:v>17.977101860974276</c:v>
                </c:pt>
                <c:pt idx="1795">
                  <c:v>17.977101860974276</c:v>
                </c:pt>
                <c:pt idx="1796">
                  <c:v>17.977101860974276</c:v>
                </c:pt>
                <c:pt idx="1797">
                  <c:v>17.977101860974276</c:v>
                </c:pt>
                <c:pt idx="1798">
                  <c:v>17.977101860974276</c:v>
                </c:pt>
                <c:pt idx="1799">
                  <c:v>17.977101860974276</c:v>
                </c:pt>
                <c:pt idx="1800">
                  <c:v>17.977101860974276</c:v>
                </c:pt>
                <c:pt idx="1801">
                  <c:v>17.977101860974276</c:v>
                </c:pt>
                <c:pt idx="1802">
                  <c:v>17.977101860974276</c:v>
                </c:pt>
                <c:pt idx="1803">
                  <c:v>17.977101860974276</c:v>
                </c:pt>
                <c:pt idx="1804">
                  <c:v>17.977101860974276</c:v>
                </c:pt>
                <c:pt idx="1805">
                  <c:v>17.977101860974276</c:v>
                </c:pt>
                <c:pt idx="1806">
                  <c:v>17.977101860974276</c:v>
                </c:pt>
                <c:pt idx="1807">
                  <c:v>17.977101860974276</c:v>
                </c:pt>
                <c:pt idx="1808">
                  <c:v>17.977101860974276</c:v>
                </c:pt>
                <c:pt idx="1809">
                  <c:v>17.977101860974276</c:v>
                </c:pt>
                <c:pt idx="1810">
                  <c:v>17.977101860974276</c:v>
                </c:pt>
                <c:pt idx="1811">
                  <c:v>17.977101860974276</c:v>
                </c:pt>
                <c:pt idx="1812">
                  <c:v>17.977101860974276</c:v>
                </c:pt>
                <c:pt idx="1813">
                  <c:v>17.977101860974276</c:v>
                </c:pt>
                <c:pt idx="1814">
                  <c:v>17.977101860974276</c:v>
                </c:pt>
                <c:pt idx="1815">
                  <c:v>17.977101860974276</c:v>
                </c:pt>
                <c:pt idx="1816">
                  <c:v>17.977101860974276</c:v>
                </c:pt>
                <c:pt idx="1817">
                  <c:v>17.977101860974276</c:v>
                </c:pt>
                <c:pt idx="1818">
                  <c:v>17.977101860974276</c:v>
                </c:pt>
                <c:pt idx="1819">
                  <c:v>17.977101860974276</c:v>
                </c:pt>
                <c:pt idx="1820">
                  <c:v>17.977101860974276</c:v>
                </c:pt>
                <c:pt idx="1821">
                  <c:v>17.977101860974276</c:v>
                </c:pt>
                <c:pt idx="1822">
                  <c:v>17.977101860974276</c:v>
                </c:pt>
                <c:pt idx="1823">
                  <c:v>17.977101860974276</c:v>
                </c:pt>
                <c:pt idx="1824">
                  <c:v>17.977101860974276</c:v>
                </c:pt>
                <c:pt idx="1825">
                  <c:v>17.977101860974276</c:v>
                </c:pt>
                <c:pt idx="1826">
                  <c:v>17.977101860974276</c:v>
                </c:pt>
                <c:pt idx="1827">
                  <c:v>17.977101860974276</c:v>
                </c:pt>
                <c:pt idx="1828">
                  <c:v>17.977101860974276</c:v>
                </c:pt>
                <c:pt idx="1829">
                  <c:v>17.977101860974276</c:v>
                </c:pt>
                <c:pt idx="1830">
                  <c:v>17.977101860974276</c:v>
                </c:pt>
                <c:pt idx="1831">
                  <c:v>17.977101860974276</c:v>
                </c:pt>
                <c:pt idx="1832">
                  <c:v>17.977101860974276</c:v>
                </c:pt>
                <c:pt idx="1833">
                  <c:v>17.977101860974276</c:v>
                </c:pt>
                <c:pt idx="1834">
                  <c:v>17.977101860974276</c:v>
                </c:pt>
                <c:pt idx="1835">
                  <c:v>17.977101860974276</c:v>
                </c:pt>
                <c:pt idx="1836">
                  <c:v>17.977101860974276</c:v>
                </c:pt>
                <c:pt idx="1837">
                  <c:v>17.977101860974276</c:v>
                </c:pt>
                <c:pt idx="1838">
                  <c:v>17.977101860974276</c:v>
                </c:pt>
                <c:pt idx="1839">
                  <c:v>17.977101860974276</c:v>
                </c:pt>
                <c:pt idx="1840">
                  <c:v>17.977101860974276</c:v>
                </c:pt>
                <c:pt idx="1841">
                  <c:v>17.977101860974276</c:v>
                </c:pt>
                <c:pt idx="1842">
                  <c:v>17.977101860974276</c:v>
                </c:pt>
                <c:pt idx="1843">
                  <c:v>17.977101860974276</c:v>
                </c:pt>
                <c:pt idx="1844">
                  <c:v>17.977101860974276</c:v>
                </c:pt>
                <c:pt idx="1845">
                  <c:v>17.977101860974276</c:v>
                </c:pt>
                <c:pt idx="1846">
                  <c:v>17.977101860974276</c:v>
                </c:pt>
                <c:pt idx="1847">
                  <c:v>17.977101860974276</c:v>
                </c:pt>
                <c:pt idx="1848">
                  <c:v>17.977101860974276</c:v>
                </c:pt>
                <c:pt idx="1849">
                  <c:v>17.977101860974276</c:v>
                </c:pt>
                <c:pt idx="1850">
                  <c:v>17.977101860974276</c:v>
                </c:pt>
                <c:pt idx="1851">
                  <c:v>17.977101860974276</c:v>
                </c:pt>
                <c:pt idx="1852">
                  <c:v>17.977101860974276</c:v>
                </c:pt>
                <c:pt idx="1853">
                  <c:v>17.977101860974276</c:v>
                </c:pt>
                <c:pt idx="1854">
                  <c:v>17.977101860974276</c:v>
                </c:pt>
                <c:pt idx="1855">
                  <c:v>17.977101860974276</c:v>
                </c:pt>
                <c:pt idx="1856">
                  <c:v>17.977101860974276</c:v>
                </c:pt>
                <c:pt idx="1857">
                  <c:v>17.977101860974276</c:v>
                </c:pt>
                <c:pt idx="1858">
                  <c:v>17.977101860974276</c:v>
                </c:pt>
                <c:pt idx="1859">
                  <c:v>17.977101860974276</c:v>
                </c:pt>
                <c:pt idx="1860">
                  <c:v>17.977101860974276</c:v>
                </c:pt>
                <c:pt idx="1861">
                  <c:v>17.977101860974276</c:v>
                </c:pt>
                <c:pt idx="1862">
                  <c:v>17.977101860974276</c:v>
                </c:pt>
                <c:pt idx="1863">
                  <c:v>17.977101860974276</c:v>
                </c:pt>
                <c:pt idx="1864">
                  <c:v>17.977101860974276</c:v>
                </c:pt>
                <c:pt idx="1865">
                  <c:v>17.977101860974276</c:v>
                </c:pt>
                <c:pt idx="1866">
                  <c:v>17.977101860974276</c:v>
                </c:pt>
                <c:pt idx="1867">
                  <c:v>17.977101860974276</c:v>
                </c:pt>
                <c:pt idx="1868">
                  <c:v>17.977101860974276</c:v>
                </c:pt>
                <c:pt idx="1869">
                  <c:v>17.977101860974276</c:v>
                </c:pt>
                <c:pt idx="1870">
                  <c:v>17.977101860974276</c:v>
                </c:pt>
                <c:pt idx="1871">
                  <c:v>17.977101860974276</c:v>
                </c:pt>
                <c:pt idx="1872">
                  <c:v>17.977101860974276</c:v>
                </c:pt>
                <c:pt idx="1873">
                  <c:v>17.977101860974276</c:v>
                </c:pt>
                <c:pt idx="1874">
                  <c:v>17.977101860974276</c:v>
                </c:pt>
                <c:pt idx="1875">
                  <c:v>17.977101860974276</c:v>
                </c:pt>
                <c:pt idx="1876">
                  <c:v>17.977101860974276</c:v>
                </c:pt>
                <c:pt idx="1877">
                  <c:v>17.977101860974276</c:v>
                </c:pt>
                <c:pt idx="1878">
                  <c:v>17.977101860974276</c:v>
                </c:pt>
                <c:pt idx="1879">
                  <c:v>17.977101860974276</c:v>
                </c:pt>
                <c:pt idx="1880">
                  <c:v>17.977101860974276</c:v>
                </c:pt>
                <c:pt idx="1881">
                  <c:v>17.977101860974276</c:v>
                </c:pt>
                <c:pt idx="1882">
                  <c:v>17.977101860974276</c:v>
                </c:pt>
                <c:pt idx="1883">
                  <c:v>17.977101860974276</c:v>
                </c:pt>
                <c:pt idx="1884">
                  <c:v>17.977101860974276</c:v>
                </c:pt>
                <c:pt idx="1885">
                  <c:v>17.977101860974276</c:v>
                </c:pt>
                <c:pt idx="1886">
                  <c:v>17.977101860974276</c:v>
                </c:pt>
                <c:pt idx="1887">
                  <c:v>17.977101860974276</c:v>
                </c:pt>
                <c:pt idx="1888">
                  <c:v>17.977101860974276</c:v>
                </c:pt>
                <c:pt idx="1889">
                  <c:v>17.977101860974276</c:v>
                </c:pt>
                <c:pt idx="1890">
                  <c:v>17.977101860974276</c:v>
                </c:pt>
                <c:pt idx="1891">
                  <c:v>17.977101860974276</c:v>
                </c:pt>
                <c:pt idx="1892">
                  <c:v>17.977101860974276</c:v>
                </c:pt>
                <c:pt idx="1893">
                  <c:v>17.977101860974276</c:v>
                </c:pt>
                <c:pt idx="1894">
                  <c:v>17.977101860974276</c:v>
                </c:pt>
                <c:pt idx="1895">
                  <c:v>17.977101860974276</c:v>
                </c:pt>
                <c:pt idx="1896">
                  <c:v>17.977101860974276</c:v>
                </c:pt>
                <c:pt idx="1897">
                  <c:v>17.977101860974276</c:v>
                </c:pt>
                <c:pt idx="1898">
                  <c:v>17.977101860974276</c:v>
                </c:pt>
                <c:pt idx="1899">
                  <c:v>17.977101860974276</c:v>
                </c:pt>
                <c:pt idx="1900">
                  <c:v>17.977101860974276</c:v>
                </c:pt>
                <c:pt idx="1901">
                  <c:v>17.977101860974276</c:v>
                </c:pt>
                <c:pt idx="1902">
                  <c:v>17.977101860974276</c:v>
                </c:pt>
                <c:pt idx="1903">
                  <c:v>17.977101860974276</c:v>
                </c:pt>
                <c:pt idx="1904">
                  <c:v>17.977101860974276</c:v>
                </c:pt>
                <c:pt idx="1905">
                  <c:v>17.977101860974276</c:v>
                </c:pt>
                <c:pt idx="1906">
                  <c:v>17.977101860974276</c:v>
                </c:pt>
                <c:pt idx="1907">
                  <c:v>17.977101860974276</c:v>
                </c:pt>
                <c:pt idx="1908">
                  <c:v>17.977101860974276</c:v>
                </c:pt>
                <c:pt idx="1909">
                  <c:v>17.977101860974276</c:v>
                </c:pt>
                <c:pt idx="1910">
                  <c:v>17.977101860974276</c:v>
                </c:pt>
                <c:pt idx="1911">
                  <c:v>17.977101860974276</c:v>
                </c:pt>
                <c:pt idx="1912">
                  <c:v>17.977101860974276</c:v>
                </c:pt>
                <c:pt idx="1913">
                  <c:v>17.977101860974276</c:v>
                </c:pt>
                <c:pt idx="1914">
                  <c:v>17.977101860974276</c:v>
                </c:pt>
                <c:pt idx="1915">
                  <c:v>17.977101860974276</c:v>
                </c:pt>
                <c:pt idx="1916">
                  <c:v>17.977101860974276</c:v>
                </c:pt>
                <c:pt idx="1917">
                  <c:v>17.977101860974276</c:v>
                </c:pt>
                <c:pt idx="1918">
                  <c:v>17.977101860974276</c:v>
                </c:pt>
                <c:pt idx="1919">
                  <c:v>17.977101860974276</c:v>
                </c:pt>
                <c:pt idx="1920">
                  <c:v>17.977101860974276</c:v>
                </c:pt>
                <c:pt idx="1921">
                  <c:v>17.977101860974276</c:v>
                </c:pt>
                <c:pt idx="1922">
                  <c:v>17.977101860974276</c:v>
                </c:pt>
                <c:pt idx="1923">
                  <c:v>17.977101860974276</c:v>
                </c:pt>
                <c:pt idx="1924">
                  <c:v>17.977101860974276</c:v>
                </c:pt>
                <c:pt idx="1925">
                  <c:v>17.977101860974276</c:v>
                </c:pt>
                <c:pt idx="1926">
                  <c:v>17.977101860974276</c:v>
                </c:pt>
                <c:pt idx="1927">
                  <c:v>17.977101860974276</c:v>
                </c:pt>
                <c:pt idx="1928">
                  <c:v>17.977101860974276</c:v>
                </c:pt>
                <c:pt idx="1929">
                  <c:v>17.977101860974276</c:v>
                </c:pt>
                <c:pt idx="1930">
                  <c:v>17.977101860974276</c:v>
                </c:pt>
                <c:pt idx="1931">
                  <c:v>17.977101860974276</c:v>
                </c:pt>
                <c:pt idx="1932">
                  <c:v>17.977101860974276</c:v>
                </c:pt>
                <c:pt idx="1933">
                  <c:v>17.977101860974276</c:v>
                </c:pt>
                <c:pt idx="1934">
                  <c:v>17.977101860974276</c:v>
                </c:pt>
                <c:pt idx="1935">
                  <c:v>17.977101860974276</c:v>
                </c:pt>
                <c:pt idx="1936">
                  <c:v>17.977101860974276</c:v>
                </c:pt>
                <c:pt idx="1937">
                  <c:v>17.977101860974276</c:v>
                </c:pt>
                <c:pt idx="1938">
                  <c:v>17.977101860974276</c:v>
                </c:pt>
                <c:pt idx="1939">
                  <c:v>17.977101860974276</c:v>
                </c:pt>
                <c:pt idx="1940">
                  <c:v>17.977101860974276</c:v>
                </c:pt>
                <c:pt idx="1941">
                  <c:v>17.977101860974276</c:v>
                </c:pt>
                <c:pt idx="1942">
                  <c:v>17.977101860974276</c:v>
                </c:pt>
                <c:pt idx="1943">
                  <c:v>17.977101860974276</c:v>
                </c:pt>
                <c:pt idx="1944">
                  <c:v>17.977101860974276</c:v>
                </c:pt>
                <c:pt idx="1945">
                  <c:v>17.977101860974276</c:v>
                </c:pt>
                <c:pt idx="1946">
                  <c:v>17.977101860974276</c:v>
                </c:pt>
                <c:pt idx="1947">
                  <c:v>17.977101860974276</c:v>
                </c:pt>
                <c:pt idx="1948">
                  <c:v>17.977101860974276</c:v>
                </c:pt>
                <c:pt idx="1949">
                  <c:v>17.977101860974276</c:v>
                </c:pt>
                <c:pt idx="1950">
                  <c:v>17.977101860974276</c:v>
                </c:pt>
                <c:pt idx="1951">
                  <c:v>17.977101860974276</c:v>
                </c:pt>
                <c:pt idx="1952">
                  <c:v>17.977101860974276</c:v>
                </c:pt>
                <c:pt idx="1953">
                  <c:v>17.977101860974276</c:v>
                </c:pt>
                <c:pt idx="1954">
                  <c:v>17.977101860974276</c:v>
                </c:pt>
                <c:pt idx="1955">
                  <c:v>17.977101860974276</c:v>
                </c:pt>
                <c:pt idx="1956">
                  <c:v>17.977101860974276</c:v>
                </c:pt>
                <c:pt idx="1957">
                  <c:v>17.977101860974276</c:v>
                </c:pt>
                <c:pt idx="1958">
                  <c:v>17.977101860974276</c:v>
                </c:pt>
                <c:pt idx="1959">
                  <c:v>17.977101860974276</c:v>
                </c:pt>
                <c:pt idx="1960">
                  <c:v>17.977101860974276</c:v>
                </c:pt>
                <c:pt idx="1961">
                  <c:v>17.977101860974276</c:v>
                </c:pt>
                <c:pt idx="1962">
                  <c:v>17.977101860974276</c:v>
                </c:pt>
                <c:pt idx="1963">
                  <c:v>17.977101860974276</c:v>
                </c:pt>
                <c:pt idx="1964">
                  <c:v>17.977101860974276</c:v>
                </c:pt>
                <c:pt idx="1965">
                  <c:v>17.977101860974276</c:v>
                </c:pt>
                <c:pt idx="1966">
                  <c:v>17.977101860974276</c:v>
                </c:pt>
                <c:pt idx="1967">
                  <c:v>17.977101860974276</c:v>
                </c:pt>
                <c:pt idx="1968">
                  <c:v>17.977101860974276</c:v>
                </c:pt>
                <c:pt idx="1969">
                  <c:v>17.977101860974276</c:v>
                </c:pt>
                <c:pt idx="1970">
                  <c:v>17.977101860974276</c:v>
                </c:pt>
                <c:pt idx="1971">
                  <c:v>17.977101860974276</c:v>
                </c:pt>
                <c:pt idx="1972">
                  <c:v>17.977101860974276</c:v>
                </c:pt>
                <c:pt idx="1973">
                  <c:v>17.977101860974276</c:v>
                </c:pt>
                <c:pt idx="1974">
                  <c:v>17.977101860974276</c:v>
                </c:pt>
                <c:pt idx="1975">
                  <c:v>17.977101860974276</c:v>
                </c:pt>
                <c:pt idx="1976">
                  <c:v>17.977101860974276</c:v>
                </c:pt>
                <c:pt idx="1977">
                  <c:v>17.977101860974276</c:v>
                </c:pt>
                <c:pt idx="1978">
                  <c:v>17.977101860974276</c:v>
                </c:pt>
                <c:pt idx="1979">
                  <c:v>17.977101860974276</c:v>
                </c:pt>
                <c:pt idx="1980">
                  <c:v>17.977101860974276</c:v>
                </c:pt>
                <c:pt idx="1981">
                  <c:v>17.977101860974276</c:v>
                </c:pt>
                <c:pt idx="1982">
                  <c:v>17.977101860974276</c:v>
                </c:pt>
                <c:pt idx="1983">
                  <c:v>17.977101860974276</c:v>
                </c:pt>
                <c:pt idx="1984">
                  <c:v>17.977101860974276</c:v>
                </c:pt>
                <c:pt idx="1985">
                  <c:v>17.977101860974276</c:v>
                </c:pt>
                <c:pt idx="1986">
                  <c:v>17.977101860974276</c:v>
                </c:pt>
                <c:pt idx="1987">
                  <c:v>17.977101860974276</c:v>
                </c:pt>
                <c:pt idx="1988">
                  <c:v>17.977101860974276</c:v>
                </c:pt>
                <c:pt idx="1989">
                  <c:v>17.977101860974276</c:v>
                </c:pt>
                <c:pt idx="1990">
                  <c:v>17.977101860974276</c:v>
                </c:pt>
                <c:pt idx="1991">
                  <c:v>17.977101860974276</c:v>
                </c:pt>
                <c:pt idx="1992">
                  <c:v>17.977101860974276</c:v>
                </c:pt>
                <c:pt idx="1993">
                  <c:v>17.977101860974276</c:v>
                </c:pt>
                <c:pt idx="1994">
                  <c:v>17.977101860974276</c:v>
                </c:pt>
                <c:pt idx="1995">
                  <c:v>17.977101860974276</c:v>
                </c:pt>
                <c:pt idx="1996">
                  <c:v>17.977101860974276</c:v>
                </c:pt>
                <c:pt idx="1997">
                  <c:v>17.977101860974276</c:v>
                </c:pt>
                <c:pt idx="1998">
                  <c:v>17.977101860974276</c:v>
                </c:pt>
                <c:pt idx="1999">
                  <c:v>17.977101860974276</c:v>
                </c:pt>
                <c:pt idx="2000">
                  <c:v>17.977101860974276</c:v>
                </c:pt>
                <c:pt idx="2001">
                  <c:v>17.977101860974276</c:v>
                </c:pt>
                <c:pt idx="2002">
                  <c:v>17.977101860974276</c:v>
                </c:pt>
                <c:pt idx="2003">
                  <c:v>17.977101860974276</c:v>
                </c:pt>
                <c:pt idx="2004">
                  <c:v>17.977101860974276</c:v>
                </c:pt>
                <c:pt idx="2005">
                  <c:v>17.977101860974276</c:v>
                </c:pt>
                <c:pt idx="2006">
                  <c:v>17.977101860974276</c:v>
                </c:pt>
                <c:pt idx="2007">
                  <c:v>17.977101860974276</c:v>
                </c:pt>
                <c:pt idx="2008">
                  <c:v>17.977101860974276</c:v>
                </c:pt>
                <c:pt idx="2009">
                  <c:v>17.977101860974276</c:v>
                </c:pt>
                <c:pt idx="2010">
                  <c:v>17.977101860974276</c:v>
                </c:pt>
                <c:pt idx="2011">
                  <c:v>17.977101860974276</c:v>
                </c:pt>
                <c:pt idx="2012">
                  <c:v>17.977101860974276</c:v>
                </c:pt>
                <c:pt idx="2013">
                  <c:v>17.977101860974276</c:v>
                </c:pt>
                <c:pt idx="2014">
                  <c:v>17.977101860974276</c:v>
                </c:pt>
                <c:pt idx="2015">
                  <c:v>17.977101860974276</c:v>
                </c:pt>
                <c:pt idx="2016">
                  <c:v>17.977101860974276</c:v>
                </c:pt>
                <c:pt idx="2017">
                  <c:v>17.977101860974276</c:v>
                </c:pt>
                <c:pt idx="2018">
                  <c:v>17.977101860974276</c:v>
                </c:pt>
                <c:pt idx="2019">
                  <c:v>17.977101860974276</c:v>
                </c:pt>
                <c:pt idx="2020">
                  <c:v>17.977101860974276</c:v>
                </c:pt>
                <c:pt idx="2021">
                  <c:v>17.977101860974276</c:v>
                </c:pt>
                <c:pt idx="2022">
                  <c:v>17.977101860974276</c:v>
                </c:pt>
                <c:pt idx="2023">
                  <c:v>17.977101860974276</c:v>
                </c:pt>
                <c:pt idx="2024">
                  <c:v>17.977101860974276</c:v>
                </c:pt>
                <c:pt idx="2025">
                  <c:v>17.977101860974276</c:v>
                </c:pt>
                <c:pt idx="2026">
                  <c:v>17.977101860974276</c:v>
                </c:pt>
                <c:pt idx="2027">
                  <c:v>17.977101860974276</c:v>
                </c:pt>
                <c:pt idx="2028">
                  <c:v>17.977101860974276</c:v>
                </c:pt>
                <c:pt idx="2029">
                  <c:v>17.977101860974276</c:v>
                </c:pt>
                <c:pt idx="2030">
                  <c:v>17.977101860974276</c:v>
                </c:pt>
                <c:pt idx="2031">
                  <c:v>17.977101860974276</c:v>
                </c:pt>
                <c:pt idx="2032">
                  <c:v>17.977101860974276</c:v>
                </c:pt>
                <c:pt idx="2033">
                  <c:v>17.977101860974276</c:v>
                </c:pt>
                <c:pt idx="2034">
                  <c:v>17.977101860974276</c:v>
                </c:pt>
                <c:pt idx="2035">
                  <c:v>17.977101860974276</c:v>
                </c:pt>
                <c:pt idx="2036">
                  <c:v>17.977101860974276</c:v>
                </c:pt>
                <c:pt idx="2037">
                  <c:v>17.977101860974276</c:v>
                </c:pt>
                <c:pt idx="2038">
                  <c:v>17.977101860974276</c:v>
                </c:pt>
                <c:pt idx="2039">
                  <c:v>17.977101860974276</c:v>
                </c:pt>
                <c:pt idx="2040">
                  <c:v>17.977101860974276</c:v>
                </c:pt>
                <c:pt idx="2041">
                  <c:v>17.977101860974276</c:v>
                </c:pt>
                <c:pt idx="2042">
                  <c:v>17.977101860974276</c:v>
                </c:pt>
                <c:pt idx="2043">
                  <c:v>17.977101860974276</c:v>
                </c:pt>
                <c:pt idx="2044">
                  <c:v>17.977101860974276</c:v>
                </c:pt>
                <c:pt idx="2045">
                  <c:v>17.977101860974276</c:v>
                </c:pt>
                <c:pt idx="2046">
                  <c:v>17.977101860974276</c:v>
                </c:pt>
                <c:pt idx="2047">
                  <c:v>17.977101860974276</c:v>
                </c:pt>
                <c:pt idx="2048">
                  <c:v>17.977101860974276</c:v>
                </c:pt>
                <c:pt idx="2049">
                  <c:v>17.977101860974276</c:v>
                </c:pt>
                <c:pt idx="2050">
                  <c:v>17.977101860974276</c:v>
                </c:pt>
                <c:pt idx="2051">
                  <c:v>17.977101860974276</c:v>
                </c:pt>
                <c:pt idx="2052">
                  <c:v>17.977101860974276</c:v>
                </c:pt>
                <c:pt idx="2053">
                  <c:v>17.977101860974276</c:v>
                </c:pt>
                <c:pt idx="2054">
                  <c:v>17.977101860974276</c:v>
                </c:pt>
                <c:pt idx="2055">
                  <c:v>17.977101860974276</c:v>
                </c:pt>
                <c:pt idx="2056">
                  <c:v>17.977101860974276</c:v>
                </c:pt>
                <c:pt idx="2057">
                  <c:v>17.977101860974276</c:v>
                </c:pt>
                <c:pt idx="2058">
                  <c:v>17.977101860974276</c:v>
                </c:pt>
                <c:pt idx="2059">
                  <c:v>17.977101860974276</c:v>
                </c:pt>
                <c:pt idx="2060">
                  <c:v>17.977101860974276</c:v>
                </c:pt>
                <c:pt idx="2061">
                  <c:v>17.977101860974276</c:v>
                </c:pt>
                <c:pt idx="2062">
                  <c:v>17.977101860974276</c:v>
                </c:pt>
                <c:pt idx="2063">
                  <c:v>17.977101860974276</c:v>
                </c:pt>
                <c:pt idx="2064">
                  <c:v>17.977101860974276</c:v>
                </c:pt>
                <c:pt idx="2065">
                  <c:v>17.977101860974276</c:v>
                </c:pt>
                <c:pt idx="2066">
                  <c:v>17.977101860974276</c:v>
                </c:pt>
                <c:pt idx="2067">
                  <c:v>17.977101860974276</c:v>
                </c:pt>
                <c:pt idx="2068">
                  <c:v>17.977101860974276</c:v>
                </c:pt>
                <c:pt idx="2069">
                  <c:v>17.977101860974276</c:v>
                </c:pt>
                <c:pt idx="2070">
                  <c:v>17.977101860974276</c:v>
                </c:pt>
                <c:pt idx="2071">
                  <c:v>17.977101860974276</c:v>
                </c:pt>
                <c:pt idx="2072">
                  <c:v>17.977101860974276</c:v>
                </c:pt>
                <c:pt idx="2073">
                  <c:v>17.977101860974276</c:v>
                </c:pt>
                <c:pt idx="2074">
                  <c:v>17.977101860974276</c:v>
                </c:pt>
                <c:pt idx="2075">
                  <c:v>17.977101860974276</c:v>
                </c:pt>
                <c:pt idx="2076">
                  <c:v>17.977101860974276</c:v>
                </c:pt>
                <c:pt idx="2077">
                  <c:v>17.977101860974276</c:v>
                </c:pt>
                <c:pt idx="2078">
                  <c:v>17.977101860974276</c:v>
                </c:pt>
                <c:pt idx="2079">
                  <c:v>17.977101860974276</c:v>
                </c:pt>
                <c:pt idx="2080">
                  <c:v>17.977101860974276</c:v>
                </c:pt>
                <c:pt idx="2081">
                  <c:v>17.977101860974276</c:v>
                </c:pt>
                <c:pt idx="2082">
                  <c:v>17.977101860974276</c:v>
                </c:pt>
                <c:pt idx="2083">
                  <c:v>17.977101860974276</c:v>
                </c:pt>
                <c:pt idx="2084">
                  <c:v>17.977101860974276</c:v>
                </c:pt>
                <c:pt idx="2085">
                  <c:v>17.977101860974276</c:v>
                </c:pt>
                <c:pt idx="2086">
                  <c:v>17.977101860974276</c:v>
                </c:pt>
                <c:pt idx="2087">
                  <c:v>17.977101860974276</c:v>
                </c:pt>
                <c:pt idx="2088">
                  <c:v>17.977101860974276</c:v>
                </c:pt>
                <c:pt idx="2089">
                  <c:v>17.977101860974276</c:v>
                </c:pt>
                <c:pt idx="2090">
                  <c:v>17.977101860974276</c:v>
                </c:pt>
                <c:pt idx="2091">
                  <c:v>17.977101860974276</c:v>
                </c:pt>
                <c:pt idx="2092">
                  <c:v>17.977101860974276</c:v>
                </c:pt>
                <c:pt idx="2093">
                  <c:v>17.977101860974276</c:v>
                </c:pt>
                <c:pt idx="2094">
                  <c:v>17.977101860974276</c:v>
                </c:pt>
                <c:pt idx="2095">
                  <c:v>17.977101860974276</c:v>
                </c:pt>
                <c:pt idx="2096">
                  <c:v>17.977101860974276</c:v>
                </c:pt>
                <c:pt idx="2097">
                  <c:v>17.977101860974276</c:v>
                </c:pt>
                <c:pt idx="2098">
                  <c:v>17.977101860974276</c:v>
                </c:pt>
                <c:pt idx="2099">
                  <c:v>17.977101860974276</c:v>
                </c:pt>
                <c:pt idx="2100">
                  <c:v>17.977101860974276</c:v>
                </c:pt>
                <c:pt idx="2101">
                  <c:v>17.977101860974276</c:v>
                </c:pt>
                <c:pt idx="2102">
                  <c:v>17.977101860974276</c:v>
                </c:pt>
                <c:pt idx="2103">
                  <c:v>17.977101860974276</c:v>
                </c:pt>
                <c:pt idx="2104">
                  <c:v>17.977101860974276</c:v>
                </c:pt>
                <c:pt idx="2105">
                  <c:v>17.977101860974276</c:v>
                </c:pt>
                <c:pt idx="2106">
                  <c:v>17.977101860974276</c:v>
                </c:pt>
                <c:pt idx="2107">
                  <c:v>17.977101860974276</c:v>
                </c:pt>
                <c:pt idx="2108">
                  <c:v>17.977101860974276</c:v>
                </c:pt>
                <c:pt idx="2109">
                  <c:v>17.977101860974276</c:v>
                </c:pt>
                <c:pt idx="2110">
                  <c:v>17.977101860974276</c:v>
                </c:pt>
                <c:pt idx="2111">
                  <c:v>17.977101860974276</c:v>
                </c:pt>
                <c:pt idx="2112">
                  <c:v>17.977101860974276</c:v>
                </c:pt>
                <c:pt idx="2113">
                  <c:v>17.977101860974276</c:v>
                </c:pt>
                <c:pt idx="2114">
                  <c:v>17.977101860974276</c:v>
                </c:pt>
                <c:pt idx="2115">
                  <c:v>17.977101860974276</c:v>
                </c:pt>
                <c:pt idx="2116">
                  <c:v>17.977101860974276</c:v>
                </c:pt>
                <c:pt idx="2117">
                  <c:v>17.977101860974276</c:v>
                </c:pt>
                <c:pt idx="2118">
                  <c:v>17.977101860974276</c:v>
                </c:pt>
                <c:pt idx="2119">
                  <c:v>17.977101860974276</c:v>
                </c:pt>
                <c:pt idx="2120">
                  <c:v>17.977101860974276</c:v>
                </c:pt>
                <c:pt idx="2121">
                  <c:v>17.977101860974276</c:v>
                </c:pt>
                <c:pt idx="2122">
                  <c:v>17.977101860974276</c:v>
                </c:pt>
                <c:pt idx="2123">
                  <c:v>17.977101860974276</c:v>
                </c:pt>
                <c:pt idx="2124">
                  <c:v>17.977101860974276</c:v>
                </c:pt>
                <c:pt idx="2125">
                  <c:v>17.977101860974276</c:v>
                </c:pt>
                <c:pt idx="2126">
                  <c:v>17.977101860974276</c:v>
                </c:pt>
                <c:pt idx="2127">
                  <c:v>17.977101860974276</c:v>
                </c:pt>
                <c:pt idx="2128">
                  <c:v>17.977101860974276</c:v>
                </c:pt>
                <c:pt idx="2129">
                  <c:v>17.977101860974276</c:v>
                </c:pt>
                <c:pt idx="2130">
                  <c:v>17.977101860974276</c:v>
                </c:pt>
                <c:pt idx="2131">
                  <c:v>17.977101860974276</c:v>
                </c:pt>
                <c:pt idx="2132">
                  <c:v>17.977101860974276</c:v>
                </c:pt>
                <c:pt idx="2133">
                  <c:v>17.977101860974276</c:v>
                </c:pt>
                <c:pt idx="2134">
                  <c:v>17.977101860974276</c:v>
                </c:pt>
                <c:pt idx="2135">
                  <c:v>17.977101860974276</c:v>
                </c:pt>
                <c:pt idx="2136">
                  <c:v>17.977101860974276</c:v>
                </c:pt>
                <c:pt idx="2137">
                  <c:v>17.977101860974276</c:v>
                </c:pt>
                <c:pt idx="2138">
                  <c:v>17.977101860974276</c:v>
                </c:pt>
                <c:pt idx="2139">
                  <c:v>17.977101860974276</c:v>
                </c:pt>
                <c:pt idx="2140">
                  <c:v>17.977101860974276</c:v>
                </c:pt>
                <c:pt idx="2141">
                  <c:v>17.977101860974276</c:v>
                </c:pt>
                <c:pt idx="2142">
                  <c:v>17.977101860974276</c:v>
                </c:pt>
                <c:pt idx="2143">
                  <c:v>17.977101860974276</c:v>
                </c:pt>
                <c:pt idx="2144">
                  <c:v>17.977101860974276</c:v>
                </c:pt>
                <c:pt idx="2145">
                  <c:v>17.977101860974276</c:v>
                </c:pt>
                <c:pt idx="2146">
                  <c:v>17.977101860974276</c:v>
                </c:pt>
                <c:pt idx="2147">
                  <c:v>17.977101860974276</c:v>
                </c:pt>
                <c:pt idx="2148">
                  <c:v>17.977101860974276</c:v>
                </c:pt>
                <c:pt idx="2149">
                  <c:v>17.977101860974276</c:v>
                </c:pt>
                <c:pt idx="2150">
                  <c:v>17.977101860974276</c:v>
                </c:pt>
                <c:pt idx="2151">
                  <c:v>17.977101860974276</c:v>
                </c:pt>
                <c:pt idx="2152">
                  <c:v>17.977101860974276</c:v>
                </c:pt>
                <c:pt idx="2153">
                  <c:v>17.977101860974276</c:v>
                </c:pt>
                <c:pt idx="2154">
                  <c:v>17.977101860974276</c:v>
                </c:pt>
                <c:pt idx="2155">
                  <c:v>17.977101860974276</c:v>
                </c:pt>
                <c:pt idx="2156">
                  <c:v>17.977101860974276</c:v>
                </c:pt>
                <c:pt idx="2157">
                  <c:v>17.977101860974276</c:v>
                </c:pt>
                <c:pt idx="2158">
                  <c:v>17.977101860974276</c:v>
                </c:pt>
                <c:pt idx="2159">
                  <c:v>17.977101860974276</c:v>
                </c:pt>
                <c:pt idx="2160">
                  <c:v>17.977101860974276</c:v>
                </c:pt>
                <c:pt idx="2161">
                  <c:v>17.977101860974276</c:v>
                </c:pt>
                <c:pt idx="2162">
                  <c:v>17.977101860974276</c:v>
                </c:pt>
                <c:pt idx="2163">
                  <c:v>17.977101860974276</c:v>
                </c:pt>
                <c:pt idx="2164">
                  <c:v>17.977101860974276</c:v>
                </c:pt>
                <c:pt idx="2165">
                  <c:v>17.977101860974276</c:v>
                </c:pt>
                <c:pt idx="2166">
                  <c:v>17.977101860974276</c:v>
                </c:pt>
                <c:pt idx="2167">
                  <c:v>17.977101860974276</c:v>
                </c:pt>
                <c:pt idx="2168">
                  <c:v>17.977101860974276</c:v>
                </c:pt>
                <c:pt idx="2169">
                  <c:v>17.977101860974276</c:v>
                </c:pt>
                <c:pt idx="2170">
                  <c:v>17.977101860974276</c:v>
                </c:pt>
                <c:pt idx="2171">
                  <c:v>17.977101860974276</c:v>
                </c:pt>
                <c:pt idx="2172">
                  <c:v>17.977101860974276</c:v>
                </c:pt>
                <c:pt idx="2173">
                  <c:v>17.977101860974276</c:v>
                </c:pt>
                <c:pt idx="2174">
                  <c:v>17.977101860974276</c:v>
                </c:pt>
                <c:pt idx="2175">
                  <c:v>17.977101860974276</c:v>
                </c:pt>
                <c:pt idx="2176">
                  <c:v>17.977101860974276</c:v>
                </c:pt>
                <c:pt idx="2177">
                  <c:v>17.977101860974276</c:v>
                </c:pt>
                <c:pt idx="2178">
                  <c:v>17.977101860974276</c:v>
                </c:pt>
                <c:pt idx="2179">
                  <c:v>17.977101860974276</c:v>
                </c:pt>
                <c:pt idx="2180">
                  <c:v>17.977101860974276</c:v>
                </c:pt>
                <c:pt idx="2181">
                  <c:v>17.977101860974276</c:v>
                </c:pt>
                <c:pt idx="2182">
                  <c:v>17.977101860974276</c:v>
                </c:pt>
                <c:pt idx="2183">
                  <c:v>17.977101860974276</c:v>
                </c:pt>
                <c:pt idx="2184">
                  <c:v>17.977101860974276</c:v>
                </c:pt>
                <c:pt idx="2185">
                  <c:v>17.977101860974276</c:v>
                </c:pt>
                <c:pt idx="2186">
                  <c:v>17.977101860974276</c:v>
                </c:pt>
                <c:pt idx="2187">
                  <c:v>17.977101860974276</c:v>
                </c:pt>
                <c:pt idx="2188">
                  <c:v>17.977101860974276</c:v>
                </c:pt>
                <c:pt idx="2189">
                  <c:v>17.977101860974276</c:v>
                </c:pt>
                <c:pt idx="2190">
                  <c:v>17.977101860974276</c:v>
                </c:pt>
                <c:pt idx="2191">
                  <c:v>17.977101860974276</c:v>
                </c:pt>
                <c:pt idx="2192">
                  <c:v>17.977101860974276</c:v>
                </c:pt>
                <c:pt idx="2193">
                  <c:v>17.977101860974276</c:v>
                </c:pt>
                <c:pt idx="2194">
                  <c:v>17.977101860974276</c:v>
                </c:pt>
                <c:pt idx="2195">
                  <c:v>17.977101860974276</c:v>
                </c:pt>
                <c:pt idx="2196">
                  <c:v>17.977101860974276</c:v>
                </c:pt>
                <c:pt idx="2197">
                  <c:v>17.977101860974276</c:v>
                </c:pt>
                <c:pt idx="2198">
                  <c:v>17.977101860974276</c:v>
                </c:pt>
                <c:pt idx="2199">
                  <c:v>17.977101860974276</c:v>
                </c:pt>
                <c:pt idx="2200">
                  <c:v>17.977101860974276</c:v>
                </c:pt>
                <c:pt idx="2201">
                  <c:v>17.977101860974276</c:v>
                </c:pt>
                <c:pt idx="2202">
                  <c:v>17.977101860974276</c:v>
                </c:pt>
                <c:pt idx="2203">
                  <c:v>17.977101860974276</c:v>
                </c:pt>
                <c:pt idx="2204">
                  <c:v>17.977101860974276</c:v>
                </c:pt>
                <c:pt idx="2205">
                  <c:v>17.977101860974276</c:v>
                </c:pt>
                <c:pt idx="2206">
                  <c:v>17.977101860974276</c:v>
                </c:pt>
                <c:pt idx="2207">
                  <c:v>17.977101860974276</c:v>
                </c:pt>
                <c:pt idx="2208">
                  <c:v>17.977101860974276</c:v>
                </c:pt>
                <c:pt idx="2209">
                  <c:v>17.977101860974276</c:v>
                </c:pt>
                <c:pt idx="2210">
                  <c:v>17.977101860974276</c:v>
                </c:pt>
                <c:pt idx="2211">
                  <c:v>17.977101860974276</c:v>
                </c:pt>
                <c:pt idx="2212">
                  <c:v>17.977101860974276</c:v>
                </c:pt>
                <c:pt idx="2213">
                  <c:v>17.977101860974276</c:v>
                </c:pt>
                <c:pt idx="2214">
                  <c:v>17.977101860974276</c:v>
                </c:pt>
                <c:pt idx="2215">
                  <c:v>17.977101860974276</c:v>
                </c:pt>
                <c:pt idx="2216">
                  <c:v>17.977101860974276</c:v>
                </c:pt>
                <c:pt idx="2217">
                  <c:v>17.977101860974276</c:v>
                </c:pt>
                <c:pt idx="2218">
                  <c:v>17.977101860974276</c:v>
                </c:pt>
                <c:pt idx="2219">
                  <c:v>17.977101860974276</c:v>
                </c:pt>
                <c:pt idx="2220">
                  <c:v>17.977101860974276</c:v>
                </c:pt>
                <c:pt idx="2221">
                  <c:v>17.977101860974276</c:v>
                </c:pt>
                <c:pt idx="2222">
                  <c:v>17.977101860974276</c:v>
                </c:pt>
                <c:pt idx="2223">
                  <c:v>17.977101860974276</c:v>
                </c:pt>
                <c:pt idx="2224">
                  <c:v>17.977101860974276</c:v>
                </c:pt>
                <c:pt idx="2225">
                  <c:v>17.977101860974276</c:v>
                </c:pt>
                <c:pt idx="2226">
                  <c:v>17.977101860974276</c:v>
                </c:pt>
                <c:pt idx="2227">
                  <c:v>17.977101860974276</c:v>
                </c:pt>
                <c:pt idx="2228">
                  <c:v>17.977101860974276</c:v>
                </c:pt>
                <c:pt idx="2229">
                  <c:v>17.977101860974276</c:v>
                </c:pt>
                <c:pt idx="2230">
                  <c:v>17.977101860974276</c:v>
                </c:pt>
                <c:pt idx="2231">
                  <c:v>17.977101860974276</c:v>
                </c:pt>
                <c:pt idx="2232">
                  <c:v>17.977101860974276</c:v>
                </c:pt>
                <c:pt idx="2233">
                  <c:v>17.977101860974276</c:v>
                </c:pt>
                <c:pt idx="2234">
                  <c:v>17.977101860974276</c:v>
                </c:pt>
                <c:pt idx="2235">
                  <c:v>17.977101860974276</c:v>
                </c:pt>
                <c:pt idx="2236">
                  <c:v>17.977101860974276</c:v>
                </c:pt>
                <c:pt idx="2237">
                  <c:v>17.977101860974276</c:v>
                </c:pt>
                <c:pt idx="2238">
                  <c:v>17.977101860974276</c:v>
                </c:pt>
                <c:pt idx="2239">
                  <c:v>17.977101860974276</c:v>
                </c:pt>
                <c:pt idx="2240">
                  <c:v>17.977101860974276</c:v>
                </c:pt>
                <c:pt idx="2241">
                  <c:v>17.977101860974276</c:v>
                </c:pt>
                <c:pt idx="2242">
                  <c:v>17.977101860974276</c:v>
                </c:pt>
                <c:pt idx="2243">
                  <c:v>17.977101860974276</c:v>
                </c:pt>
                <c:pt idx="2244">
                  <c:v>17.977101860974276</c:v>
                </c:pt>
                <c:pt idx="2245">
                  <c:v>17.977101860974276</c:v>
                </c:pt>
                <c:pt idx="2246">
                  <c:v>17.977101860974276</c:v>
                </c:pt>
                <c:pt idx="2247">
                  <c:v>17.977101860974276</c:v>
                </c:pt>
                <c:pt idx="2248">
                  <c:v>17.977101860974276</c:v>
                </c:pt>
                <c:pt idx="2249">
                  <c:v>17.977101860974276</c:v>
                </c:pt>
                <c:pt idx="2250">
                  <c:v>17.977101860974276</c:v>
                </c:pt>
                <c:pt idx="2251">
                  <c:v>17.977101860974276</c:v>
                </c:pt>
                <c:pt idx="2252">
                  <c:v>17.977101860974276</c:v>
                </c:pt>
                <c:pt idx="2253">
                  <c:v>17.977101860974276</c:v>
                </c:pt>
                <c:pt idx="2254">
                  <c:v>17.977101860974276</c:v>
                </c:pt>
                <c:pt idx="2255">
                  <c:v>17.977101860974276</c:v>
                </c:pt>
                <c:pt idx="2256">
                  <c:v>17.977101860974276</c:v>
                </c:pt>
                <c:pt idx="2257">
                  <c:v>17.977101860974276</c:v>
                </c:pt>
                <c:pt idx="2258">
                  <c:v>17.977101860974276</c:v>
                </c:pt>
                <c:pt idx="2259">
                  <c:v>17.977101860974276</c:v>
                </c:pt>
                <c:pt idx="2260">
                  <c:v>17.977101860974276</c:v>
                </c:pt>
                <c:pt idx="2261">
                  <c:v>17.977101860974276</c:v>
                </c:pt>
                <c:pt idx="2262">
                  <c:v>17.977101860974276</c:v>
                </c:pt>
                <c:pt idx="2263">
                  <c:v>17.977101860974276</c:v>
                </c:pt>
                <c:pt idx="2264">
                  <c:v>17.977101860974276</c:v>
                </c:pt>
                <c:pt idx="2265">
                  <c:v>17.977101860974276</c:v>
                </c:pt>
                <c:pt idx="2266">
                  <c:v>17.977101860974276</c:v>
                </c:pt>
                <c:pt idx="2267">
                  <c:v>17.977101860974276</c:v>
                </c:pt>
                <c:pt idx="2268">
                  <c:v>17.977101860974276</c:v>
                </c:pt>
                <c:pt idx="2269">
                  <c:v>17.977101860974276</c:v>
                </c:pt>
                <c:pt idx="2270">
                  <c:v>17.977101860974276</c:v>
                </c:pt>
                <c:pt idx="2271">
                  <c:v>17.977101860974276</c:v>
                </c:pt>
                <c:pt idx="2272">
                  <c:v>17.977101860974276</c:v>
                </c:pt>
                <c:pt idx="2273">
                  <c:v>17.977101860974276</c:v>
                </c:pt>
                <c:pt idx="2274">
                  <c:v>17.977101860974276</c:v>
                </c:pt>
                <c:pt idx="2275">
                  <c:v>17.977101860974276</c:v>
                </c:pt>
                <c:pt idx="2276">
                  <c:v>17.977101860974276</c:v>
                </c:pt>
                <c:pt idx="2277">
                  <c:v>17.977101860974276</c:v>
                </c:pt>
                <c:pt idx="2278">
                  <c:v>17.977101860974276</c:v>
                </c:pt>
                <c:pt idx="2279">
                  <c:v>17.977101860974276</c:v>
                </c:pt>
                <c:pt idx="2280">
                  <c:v>17.977101860974276</c:v>
                </c:pt>
                <c:pt idx="2281">
                  <c:v>17.977101860974276</c:v>
                </c:pt>
                <c:pt idx="2282">
                  <c:v>17.977101860974276</c:v>
                </c:pt>
                <c:pt idx="2283">
                  <c:v>17.977101860974276</c:v>
                </c:pt>
                <c:pt idx="2284">
                  <c:v>17.977101860974276</c:v>
                </c:pt>
                <c:pt idx="2285">
                  <c:v>17.977101860974276</c:v>
                </c:pt>
                <c:pt idx="2286">
                  <c:v>17.977101860974276</c:v>
                </c:pt>
                <c:pt idx="2287">
                  <c:v>17.977101860974276</c:v>
                </c:pt>
                <c:pt idx="2288">
                  <c:v>17.977101860974276</c:v>
                </c:pt>
                <c:pt idx="2289">
                  <c:v>17.977101860974276</c:v>
                </c:pt>
                <c:pt idx="2290">
                  <c:v>17.977101860974276</c:v>
                </c:pt>
                <c:pt idx="2291">
                  <c:v>17.977101860974276</c:v>
                </c:pt>
                <c:pt idx="2292">
                  <c:v>17.977101860974276</c:v>
                </c:pt>
                <c:pt idx="2293">
                  <c:v>17.977101860974276</c:v>
                </c:pt>
                <c:pt idx="2294">
                  <c:v>17.977101860974276</c:v>
                </c:pt>
                <c:pt idx="2295">
                  <c:v>17.977101860974276</c:v>
                </c:pt>
                <c:pt idx="2296">
                  <c:v>17.977101860974276</c:v>
                </c:pt>
                <c:pt idx="2297">
                  <c:v>17.977101860974276</c:v>
                </c:pt>
                <c:pt idx="2298">
                  <c:v>17.977101860974276</c:v>
                </c:pt>
                <c:pt idx="2299">
                  <c:v>17.977101860974276</c:v>
                </c:pt>
                <c:pt idx="2300">
                  <c:v>17.977101860974276</c:v>
                </c:pt>
                <c:pt idx="2301">
                  <c:v>17.977101860974276</c:v>
                </c:pt>
                <c:pt idx="2302">
                  <c:v>17.977101860974276</c:v>
                </c:pt>
                <c:pt idx="2303">
                  <c:v>17.977101860974276</c:v>
                </c:pt>
                <c:pt idx="2304">
                  <c:v>17.977101860974276</c:v>
                </c:pt>
                <c:pt idx="2305">
                  <c:v>17.977101860974276</c:v>
                </c:pt>
                <c:pt idx="2306">
                  <c:v>17.977101860974276</c:v>
                </c:pt>
                <c:pt idx="2307">
                  <c:v>17.977101860974276</c:v>
                </c:pt>
                <c:pt idx="2308">
                  <c:v>17.977101860974276</c:v>
                </c:pt>
                <c:pt idx="2309">
                  <c:v>17.977101860974276</c:v>
                </c:pt>
                <c:pt idx="2310">
                  <c:v>17.977101860974276</c:v>
                </c:pt>
                <c:pt idx="2311">
                  <c:v>17.977101860974276</c:v>
                </c:pt>
                <c:pt idx="2312">
                  <c:v>17.977101860974276</c:v>
                </c:pt>
                <c:pt idx="2313">
                  <c:v>17.977101860974276</c:v>
                </c:pt>
                <c:pt idx="2314">
                  <c:v>17.977101860974276</c:v>
                </c:pt>
                <c:pt idx="2315">
                  <c:v>17.977101860974276</c:v>
                </c:pt>
                <c:pt idx="2316">
                  <c:v>17.977101860974276</c:v>
                </c:pt>
                <c:pt idx="2317">
                  <c:v>17.977101860974276</c:v>
                </c:pt>
                <c:pt idx="2318">
                  <c:v>17.977101860974276</c:v>
                </c:pt>
                <c:pt idx="2319">
                  <c:v>17.977101860974276</c:v>
                </c:pt>
                <c:pt idx="2320">
                  <c:v>17.977101860974276</c:v>
                </c:pt>
                <c:pt idx="2321">
                  <c:v>17.977101860974276</c:v>
                </c:pt>
                <c:pt idx="2322">
                  <c:v>17.977101860974276</c:v>
                </c:pt>
                <c:pt idx="2323">
                  <c:v>17.977101860974276</c:v>
                </c:pt>
                <c:pt idx="2324">
                  <c:v>17.977101860974276</c:v>
                </c:pt>
                <c:pt idx="2325">
                  <c:v>17.977101860974276</c:v>
                </c:pt>
                <c:pt idx="2326">
                  <c:v>17.977101860974276</c:v>
                </c:pt>
                <c:pt idx="2327">
                  <c:v>17.977101860974276</c:v>
                </c:pt>
                <c:pt idx="2328">
                  <c:v>17.977101860974276</c:v>
                </c:pt>
                <c:pt idx="2329">
                  <c:v>17.977101860974276</c:v>
                </c:pt>
                <c:pt idx="2330">
                  <c:v>17.977101860974276</c:v>
                </c:pt>
                <c:pt idx="2331">
                  <c:v>17.977101860974276</c:v>
                </c:pt>
                <c:pt idx="2332">
                  <c:v>17.977101860974276</c:v>
                </c:pt>
                <c:pt idx="2333">
                  <c:v>17.977101860974276</c:v>
                </c:pt>
                <c:pt idx="2334">
                  <c:v>17.977101860974276</c:v>
                </c:pt>
                <c:pt idx="2335">
                  <c:v>17.977101860974276</c:v>
                </c:pt>
                <c:pt idx="2336">
                  <c:v>17.977101860974276</c:v>
                </c:pt>
                <c:pt idx="2337">
                  <c:v>17.977101860974276</c:v>
                </c:pt>
                <c:pt idx="2338">
                  <c:v>17.977101860974276</c:v>
                </c:pt>
                <c:pt idx="2339">
                  <c:v>17.977101860974276</c:v>
                </c:pt>
                <c:pt idx="2340">
                  <c:v>17.977101860974276</c:v>
                </c:pt>
                <c:pt idx="2341">
                  <c:v>17.977101860974276</c:v>
                </c:pt>
                <c:pt idx="2342">
                  <c:v>17.977101860974276</c:v>
                </c:pt>
                <c:pt idx="2343">
                  <c:v>17.977101860974276</c:v>
                </c:pt>
                <c:pt idx="2344">
                  <c:v>17.977101860974276</c:v>
                </c:pt>
                <c:pt idx="2345">
                  <c:v>17.977101860974276</c:v>
                </c:pt>
                <c:pt idx="2346">
                  <c:v>17.977101860974276</c:v>
                </c:pt>
                <c:pt idx="2347">
                  <c:v>17.977101860974276</c:v>
                </c:pt>
                <c:pt idx="2348">
                  <c:v>17.977101860974276</c:v>
                </c:pt>
                <c:pt idx="2349">
                  <c:v>17.977101860974276</c:v>
                </c:pt>
                <c:pt idx="2350">
                  <c:v>17.977101860974276</c:v>
                </c:pt>
                <c:pt idx="2351">
                  <c:v>17.977101860974276</c:v>
                </c:pt>
                <c:pt idx="2352">
                  <c:v>17.977101860974276</c:v>
                </c:pt>
                <c:pt idx="2353">
                  <c:v>17.977101860974276</c:v>
                </c:pt>
                <c:pt idx="2354">
                  <c:v>17.977101860974276</c:v>
                </c:pt>
                <c:pt idx="2355">
                  <c:v>17.977101860974276</c:v>
                </c:pt>
                <c:pt idx="2356">
                  <c:v>17.977101860974276</c:v>
                </c:pt>
                <c:pt idx="2357">
                  <c:v>17.977101860974276</c:v>
                </c:pt>
                <c:pt idx="2358">
                  <c:v>17.977101860974276</c:v>
                </c:pt>
                <c:pt idx="2359">
                  <c:v>17.977101860974276</c:v>
                </c:pt>
                <c:pt idx="2360">
                  <c:v>17.977101860974276</c:v>
                </c:pt>
                <c:pt idx="2361">
                  <c:v>17.977101860974276</c:v>
                </c:pt>
                <c:pt idx="2362">
                  <c:v>17.977101860974276</c:v>
                </c:pt>
                <c:pt idx="2363">
                  <c:v>17.977101860974276</c:v>
                </c:pt>
                <c:pt idx="2364">
                  <c:v>17.977101860974276</c:v>
                </c:pt>
                <c:pt idx="2365">
                  <c:v>17.977101860974276</c:v>
                </c:pt>
                <c:pt idx="2366">
                  <c:v>17.977101860974276</c:v>
                </c:pt>
                <c:pt idx="2367">
                  <c:v>17.977101860974276</c:v>
                </c:pt>
                <c:pt idx="2368">
                  <c:v>17.977101860974276</c:v>
                </c:pt>
                <c:pt idx="2369">
                  <c:v>17.977101860974276</c:v>
                </c:pt>
                <c:pt idx="2370">
                  <c:v>17.977101860974276</c:v>
                </c:pt>
                <c:pt idx="2371">
                  <c:v>17.977101860974276</c:v>
                </c:pt>
                <c:pt idx="2372">
                  <c:v>17.977101860974276</c:v>
                </c:pt>
                <c:pt idx="2373">
                  <c:v>17.977101860974276</c:v>
                </c:pt>
                <c:pt idx="2374">
                  <c:v>17.977101860974276</c:v>
                </c:pt>
                <c:pt idx="2375">
                  <c:v>17.977101860974276</c:v>
                </c:pt>
                <c:pt idx="2376">
                  <c:v>17.977101860974276</c:v>
                </c:pt>
                <c:pt idx="2377">
                  <c:v>17.977101860974276</c:v>
                </c:pt>
                <c:pt idx="2378">
                  <c:v>17.977101860974276</c:v>
                </c:pt>
                <c:pt idx="2379">
                  <c:v>17.977101860974276</c:v>
                </c:pt>
                <c:pt idx="2380">
                  <c:v>17.977101860974276</c:v>
                </c:pt>
                <c:pt idx="2381">
                  <c:v>17.977101860974276</c:v>
                </c:pt>
                <c:pt idx="2382">
                  <c:v>17.977101860974276</c:v>
                </c:pt>
                <c:pt idx="2383">
                  <c:v>17.977101860974276</c:v>
                </c:pt>
                <c:pt idx="2384">
                  <c:v>17.977101860974276</c:v>
                </c:pt>
                <c:pt idx="2385">
                  <c:v>17.977101860974276</c:v>
                </c:pt>
                <c:pt idx="2386">
                  <c:v>17.977101860974276</c:v>
                </c:pt>
                <c:pt idx="2387">
                  <c:v>17.977101860974276</c:v>
                </c:pt>
                <c:pt idx="2388">
                  <c:v>17.977101860974276</c:v>
                </c:pt>
                <c:pt idx="2389">
                  <c:v>17.977101860974276</c:v>
                </c:pt>
                <c:pt idx="2390">
                  <c:v>17.977101860974276</c:v>
                </c:pt>
                <c:pt idx="2391">
                  <c:v>17.977101860974276</c:v>
                </c:pt>
                <c:pt idx="2392">
                  <c:v>17.977101860974276</c:v>
                </c:pt>
                <c:pt idx="2393">
                  <c:v>17.977101860974276</c:v>
                </c:pt>
                <c:pt idx="2394">
                  <c:v>17.977101860974276</c:v>
                </c:pt>
                <c:pt idx="2395">
                  <c:v>17.977101860974276</c:v>
                </c:pt>
                <c:pt idx="2396">
                  <c:v>17.977101860974276</c:v>
                </c:pt>
                <c:pt idx="2397">
                  <c:v>17.977101860974276</c:v>
                </c:pt>
                <c:pt idx="2398">
                  <c:v>17.977101860974276</c:v>
                </c:pt>
                <c:pt idx="2399">
                  <c:v>17.977101860974276</c:v>
                </c:pt>
                <c:pt idx="2400">
                  <c:v>17.977101860974276</c:v>
                </c:pt>
                <c:pt idx="2401">
                  <c:v>17.977101860974276</c:v>
                </c:pt>
                <c:pt idx="2402">
                  <c:v>17.977101860974276</c:v>
                </c:pt>
                <c:pt idx="2403">
                  <c:v>17.977101860974276</c:v>
                </c:pt>
                <c:pt idx="2404">
                  <c:v>17.977101860974276</c:v>
                </c:pt>
                <c:pt idx="2405">
                  <c:v>17.977101860974276</c:v>
                </c:pt>
                <c:pt idx="2406">
                  <c:v>17.977101860974276</c:v>
                </c:pt>
                <c:pt idx="2407">
                  <c:v>17.977101860974276</c:v>
                </c:pt>
                <c:pt idx="2408">
                  <c:v>17.977101860974276</c:v>
                </c:pt>
                <c:pt idx="2409">
                  <c:v>17.977101860974276</c:v>
                </c:pt>
                <c:pt idx="2410">
                  <c:v>17.977101860974276</c:v>
                </c:pt>
                <c:pt idx="2411">
                  <c:v>17.977101860974276</c:v>
                </c:pt>
                <c:pt idx="2412">
                  <c:v>17.977101860974276</c:v>
                </c:pt>
                <c:pt idx="2413">
                  <c:v>17.977101860974276</c:v>
                </c:pt>
                <c:pt idx="2414">
                  <c:v>17.977101860974276</c:v>
                </c:pt>
                <c:pt idx="2415">
                  <c:v>17.977101860974276</c:v>
                </c:pt>
                <c:pt idx="2416">
                  <c:v>17.977101860974276</c:v>
                </c:pt>
                <c:pt idx="2417">
                  <c:v>17.977101860974276</c:v>
                </c:pt>
                <c:pt idx="2418">
                  <c:v>17.977101860974276</c:v>
                </c:pt>
                <c:pt idx="2419">
                  <c:v>17.977101860974276</c:v>
                </c:pt>
                <c:pt idx="2420">
                  <c:v>17.977101860974276</c:v>
                </c:pt>
                <c:pt idx="2421">
                  <c:v>17.977101860974276</c:v>
                </c:pt>
                <c:pt idx="2422">
                  <c:v>17.977101860974276</c:v>
                </c:pt>
                <c:pt idx="2423">
                  <c:v>17.977101860974276</c:v>
                </c:pt>
                <c:pt idx="2424">
                  <c:v>17.977101860974276</c:v>
                </c:pt>
                <c:pt idx="2425">
                  <c:v>17.977101860974276</c:v>
                </c:pt>
                <c:pt idx="2426">
                  <c:v>17.977101860974276</c:v>
                </c:pt>
                <c:pt idx="2427">
                  <c:v>17.977101860974276</c:v>
                </c:pt>
                <c:pt idx="2428">
                  <c:v>17.977101860974276</c:v>
                </c:pt>
                <c:pt idx="2429">
                  <c:v>17.977101860974276</c:v>
                </c:pt>
                <c:pt idx="2430">
                  <c:v>17.977101860974276</c:v>
                </c:pt>
                <c:pt idx="2431">
                  <c:v>17.977101860974276</c:v>
                </c:pt>
                <c:pt idx="2432">
                  <c:v>17.977101860974276</c:v>
                </c:pt>
                <c:pt idx="2433">
                  <c:v>17.977101860974276</c:v>
                </c:pt>
                <c:pt idx="2434">
                  <c:v>17.977101860974276</c:v>
                </c:pt>
                <c:pt idx="2435">
                  <c:v>17.977101860974276</c:v>
                </c:pt>
                <c:pt idx="2436">
                  <c:v>17.977101860974276</c:v>
                </c:pt>
                <c:pt idx="2437">
                  <c:v>17.977101860974276</c:v>
                </c:pt>
                <c:pt idx="2438">
                  <c:v>17.977101860974276</c:v>
                </c:pt>
                <c:pt idx="2439">
                  <c:v>17.977101860974276</c:v>
                </c:pt>
                <c:pt idx="2440">
                  <c:v>17.977101860974276</c:v>
                </c:pt>
                <c:pt idx="2441">
                  <c:v>17.977101860974276</c:v>
                </c:pt>
                <c:pt idx="2442">
                  <c:v>17.977101860974276</c:v>
                </c:pt>
                <c:pt idx="2443">
                  <c:v>17.977101860974276</c:v>
                </c:pt>
                <c:pt idx="2444">
                  <c:v>17.977101860974276</c:v>
                </c:pt>
                <c:pt idx="2445">
                  <c:v>17.977101860974276</c:v>
                </c:pt>
                <c:pt idx="2446">
                  <c:v>17.977101860974276</c:v>
                </c:pt>
                <c:pt idx="2447">
                  <c:v>17.977101860974276</c:v>
                </c:pt>
                <c:pt idx="2448">
                  <c:v>17.977101860974276</c:v>
                </c:pt>
                <c:pt idx="2449">
                  <c:v>17.977101860974276</c:v>
                </c:pt>
                <c:pt idx="2450">
                  <c:v>17.977101860974276</c:v>
                </c:pt>
                <c:pt idx="2451">
                  <c:v>17.977101860974276</c:v>
                </c:pt>
                <c:pt idx="2452">
                  <c:v>17.977101860974276</c:v>
                </c:pt>
                <c:pt idx="2453">
                  <c:v>17.977101860974276</c:v>
                </c:pt>
                <c:pt idx="2454">
                  <c:v>17.977101860974276</c:v>
                </c:pt>
                <c:pt idx="2455">
                  <c:v>17.977101860974276</c:v>
                </c:pt>
                <c:pt idx="2456">
                  <c:v>17.977101860974276</c:v>
                </c:pt>
                <c:pt idx="2457">
                  <c:v>17.977101860974276</c:v>
                </c:pt>
                <c:pt idx="2458">
                  <c:v>17.977101860974276</c:v>
                </c:pt>
                <c:pt idx="2459">
                  <c:v>17.977101860974276</c:v>
                </c:pt>
                <c:pt idx="2460">
                  <c:v>17.977101860974276</c:v>
                </c:pt>
                <c:pt idx="2461">
                  <c:v>17.977101860974276</c:v>
                </c:pt>
                <c:pt idx="2462">
                  <c:v>17.977101860974276</c:v>
                </c:pt>
                <c:pt idx="2463">
                  <c:v>17.977101860974276</c:v>
                </c:pt>
                <c:pt idx="2464">
                  <c:v>17.977101860974276</c:v>
                </c:pt>
                <c:pt idx="2465">
                  <c:v>17.977101860974276</c:v>
                </c:pt>
                <c:pt idx="2466">
                  <c:v>17.977101860974276</c:v>
                </c:pt>
                <c:pt idx="2467">
                  <c:v>17.977101860974276</c:v>
                </c:pt>
                <c:pt idx="2468">
                  <c:v>17.977101860974276</c:v>
                </c:pt>
                <c:pt idx="2469">
                  <c:v>17.977101860974276</c:v>
                </c:pt>
                <c:pt idx="2470">
                  <c:v>17.977101860974276</c:v>
                </c:pt>
                <c:pt idx="2471">
                  <c:v>17.977101860974276</c:v>
                </c:pt>
                <c:pt idx="2472">
                  <c:v>17.977101860974276</c:v>
                </c:pt>
                <c:pt idx="2473">
                  <c:v>17.977101860974276</c:v>
                </c:pt>
                <c:pt idx="2474">
                  <c:v>17.977101860974276</c:v>
                </c:pt>
                <c:pt idx="2475">
                  <c:v>17.977101860974276</c:v>
                </c:pt>
                <c:pt idx="2476">
                  <c:v>17.977101860974276</c:v>
                </c:pt>
                <c:pt idx="2477">
                  <c:v>17.977101860974276</c:v>
                </c:pt>
                <c:pt idx="2478">
                  <c:v>17.977101860974276</c:v>
                </c:pt>
                <c:pt idx="2479">
                  <c:v>17.977101860974276</c:v>
                </c:pt>
                <c:pt idx="2480">
                  <c:v>17.977101860974276</c:v>
                </c:pt>
                <c:pt idx="2481">
                  <c:v>17.977101860974276</c:v>
                </c:pt>
                <c:pt idx="2482">
                  <c:v>17.977101860974276</c:v>
                </c:pt>
                <c:pt idx="2483">
                  <c:v>17.977101860974276</c:v>
                </c:pt>
                <c:pt idx="2484">
                  <c:v>17.977101860974276</c:v>
                </c:pt>
                <c:pt idx="2485">
                  <c:v>17.977101860974276</c:v>
                </c:pt>
                <c:pt idx="2486">
                  <c:v>17.977101860974276</c:v>
                </c:pt>
                <c:pt idx="2487">
                  <c:v>17.977101860974276</c:v>
                </c:pt>
                <c:pt idx="2488">
                  <c:v>17.977101860974276</c:v>
                </c:pt>
                <c:pt idx="2489">
                  <c:v>17.977101860974276</c:v>
                </c:pt>
                <c:pt idx="2490">
                  <c:v>17.977101860974276</c:v>
                </c:pt>
                <c:pt idx="2491">
                  <c:v>17.977101860974276</c:v>
                </c:pt>
                <c:pt idx="2492">
                  <c:v>17.977101860974276</c:v>
                </c:pt>
                <c:pt idx="2493">
                  <c:v>17.977101860974276</c:v>
                </c:pt>
                <c:pt idx="2494">
                  <c:v>17.977101860974276</c:v>
                </c:pt>
                <c:pt idx="2495">
                  <c:v>17.977101860974276</c:v>
                </c:pt>
                <c:pt idx="2496">
                  <c:v>17.977101860974276</c:v>
                </c:pt>
                <c:pt idx="2497">
                  <c:v>17.977101860974276</c:v>
                </c:pt>
                <c:pt idx="2498">
                  <c:v>17.977101860974276</c:v>
                </c:pt>
                <c:pt idx="2499">
                  <c:v>17.977101860974276</c:v>
                </c:pt>
                <c:pt idx="2500">
                  <c:v>17.977101860974276</c:v>
                </c:pt>
                <c:pt idx="2501">
                  <c:v>17.977101860974276</c:v>
                </c:pt>
                <c:pt idx="2502">
                  <c:v>17.977101860974276</c:v>
                </c:pt>
                <c:pt idx="2503">
                  <c:v>17.977101860974276</c:v>
                </c:pt>
                <c:pt idx="2504">
                  <c:v>17.977101860974276</c:v>
                </c:pt>
                <c:pt idx="2505">
                  <c:v>17.977101860974276</c:v>
                </c:pt>
                <c:pt idx="2506">
                  <c:v>17.977101860974276</c:v>
                </c:pt>
                <c:pt idx="2507">
                  <c:v>17.977101860974276</c:v>
                </c:pt>
                <c:pt idx="2508">
                  <c:v>17.977101860974276</c:v>
                </c:pt>
                <c:pt idx="2509">
                  <c:v>17.977101860974276</c:v>
                </c:pt>
                <c:pt idx="2510">
                  <c:v>17.977101860974276</c:v>
                </c:pt>
                <c:pt idx="2511">
                  <c:v>17.977101860974276</c:v>
                </c:pt>
                <c:pt idx="2512">
                  <c:v>17.977101860974276</c:v>
                </c:pt>
                <c:pt idx="2513">
                  <c:v>17.977101860974276</c:v>
                </c:pt>
                <c:pt idx="2514">
                  <c:v>17.977101860974276</c:v>
                </c:pt>
                <c:pt idx="2515">
                  <c:v>17.977101860974276</c:v>
                </c:pt>
                <c:pt idx="2516">
                  <c:v>17.977101860974276</c:v>
                </c:pt>
                <c:pt idx="2517">
                  <c:v>17.977101860974276</c:v>
                </c:pt>
                <c:pt idx="2518">
                  <c:v>17.977101860974276</c:v>
                </c:pt>
                <c:pt idx="2519">
                  <c:v>17.977101860974276</c:v>
                </c:pt>
                <c:pt idx="2520">
                  <c:v>17.977101860974276</c:v>
                </c:pt>
                <c:pt idx="2521">
                  <c:v>17.977101860974276</c:v>
                </c:pt>
                <c:pt idx="2522">
                  <c:v>17.977101860974276</c:v>
                </c:pt>
                <c:pt idx="2523">
                  <c:v>17.977101860974276</c:v>
                </c:pt>
                <c:pt idx="2524">
                  <c:v>17.977101860974276</c:v>
                </c:pt>
                <c:pt idx="2525">
                  <c:v>17.977101860974276</c:v>
                </c:pt>
                <c:pt idx="2526">
                  <c:v>17.977101860974276</c:v>
                </c:pt>
                <c:pt idx="2527">
                  <c:v>17.977101860974276</c:v>
                </c:pt>
                <c:pt idx="2528">
                  <c:v>17.977101860974276</c:v>
                </c:pt>
                <c:pt idx="2529">
                  <c:v>17.977101860974276</c:v>
                </c:pt>
                <c:pt idx="2530">
                  <c:v>17.977101860974276</c:v>
                </c:pt>
                <c:pt idx="2531">
                  <c:v>17.977101860974276</c:v>
                </c:pt>
                <c:pt idx="2532">
                  <c:v>17.977101860974276</c:v>
                </c:pt>
                <c:pt idx="2533">
                  <c:v>17.977101860974276</c:v>
                </c:pt>
                <c:pt idx="2534">
                  <c:v>17.977101860974276</c:v>
                </c:pt>
                <c:pt idx="2535">
                  <c:v>17.977101860974276</c:v>
                </c:pt>
                <c:pt idx="2536">
                  <c:v>17.977101860974276</c:v>
                </c:pt>
                <c:pt idx="2537">
                  <c:v>17.977101860974276</c:v>
                </c:pt>
                <c:pt idx="2538">
                  <c:v>17.977101860974276</c:v>
                </c:pt>
                <c:pt idx="2539">
                  <c:v>17.977101860974276</c:v>
                </c:pt>
                <c:pt idx="2540">
                  <c:v>17.977101860974276</c:v>
                </c:pt>
                <c:pt idx="2541">
                  <c:v>17.977101860974276</c:v>
                </c:pt>
                <c:pt idx="2542">
                  <c:v>17.977101860974276</c:v>
                </c:pt>
                <c:pt idx="2543">
                  <c:v>17.977101860974276</c:v>
                </c:pt>
                <c:pt idx="2544">
                  <c:v>17.977101860974276</c:v>
                </c:pt>
                <c:pt idx="2545">
                  <c:v>17.977101860974276</c:v>
                </c:pt>
                <c:pt idx="2546">
                  <c:v>17.977101860974276</c:v>
                </c:pt>
                <c:pt idx="2547">
                  <c:v>17.977101860974276</c:v>
                </c:pt>
                <c:pt idx="2548">
                  <c:v>17.977101860974276</c:v>
                </c:pt>
                <c:pt idx="2549">
                  <c:v>17.977101860974276</c:v>
                </c:pt>
                <c:pt idx="2550">
                  <c:v>17.977101860974276</c:v>
                </c:pt>
                <c:pt idx="2551">
                  <c:v>17.977101860974276</c:v>
                </c:pt>
                <c:pt idx="2552">
                  <c:v>17.977101860974276</c:v>
                </c:pt>
                <c:pt idx="2553">
                  <c:v>17.977101860974276</c:v>
                </c:pt>
                <c:pt idx="2554">
                  <c:v>17.977101860974276</c:v>
                </c:pt>
                <c:pt idx="2555">
                  <c:v>17.977101860974276</c:v>
                </c:pt>
                <c:pt idx="2556">
                  <c:v>17.977101860974276</c:v>
                </c:pt>
                <c:pt idx="2557">
                  <c:v>17.977101860974276</c:v>
                </c:pt>
                <c:pt idx="2558">
                  <c:v>17.977101860974276</c:v>
                </c:pt>
                <c:pt idx="2559">
                  <c:v>17.977101860974276</c:v>
                </c:pt>
                <c:pt idx="2560">
                  <c:v>17.977101860974276</c:v>
                </c:pt>
                <c:pt idx="2561">
                  <c:v>17.977101860974276</c:v>
                </c:pt>
                <c:pt idx="2562">
                  <c:v>17.977101860974276</c:v>
                </c:pt>
                <c:pt idx="2563">
                  <c:v>17.977101860974276</c:v>
                </c:pt>
                <c:pt idx="2564">
                  <c:v>17.977101860974276</c:v>
                </c:pt>
                <c:pt idx="2565">
                  <c:v>17.977101860974276</c:v>
                </c:pt>
                <c:pt idx="2566">
                  <c:v>17.977101860974276</c:v>
                </c:pt>
                <c:pt idx="2567">
                  <c:v>17.977101860974276</c:v>
                </c:pt>
                <c:pt idx="2568">
                  <c:v>17.977101860974276</c:v>
                </c:pt>
                <c:pt idx="2569">
                  <c:v>17.977101860974276</c:v>
                </c:pt>
                <c:pt idx="2570">
                  <c:v>17.977101860974276</c:v>
                </c:pt>
                <c:pt idx="2571">
                  <c:v>17.977101860974276</c:v>
                </c:pt>
                <c:pt idx="2572">
                  <c:v>17.977101860974276</c:v>
                </c:pt>
                <c:pt idx="2573">
                  <c:v>17.977101860974276</c:v>
                </c:pt>
                <c:pt idx="2574">
                  <c:v>17.977101860974276</c:v>
                </c:pt>
                <c:pt idx="2575">
                  <c:v>17.977101860974276</c:v>
                </c:pt>
                <c:pt idx="2576">
                  <c:v>17.977101860974276</c:v>
                </c:pt>
                <c:pt idx="2577">
                  <c:v>17.977101860974276</c:v>
                </c:pt>
                <c:pt idx="2578">
                  <c:v>17.977101860974276</c:v>
                </c:pt>
                <c:pt idx="2579">
                  <c:v>17.977101860974276</c:v>
                </c:pt>
                <c:pt idx="2580">
                  <c:v>17.977101860974276</c:v>
                </c:pt>
                <c:pt idx="2581">
                  <c:v>17.977101860974276</c:v>
                </c:pt>
                <c:pt idx="2582">
                  <c:v>17.977101860974276</c:v>
                </c:pt>
                <c:pt idx="2583">
                  <c:v>17.977101860974276</c:v>
                </c:pt>
                <c:pt idx="2584">
                  <c:v>17.977101860974276</c:v>
                </c:pt>
                <c:pt idx="2585">
                  <c:v>17.977101860974276</c:v>
                </c:pt>
                <c:pt idx="2586">
                  <c:v>17.977101860974276</c:v>
                </c:pt>
                <c:pt idx="2587">
                  <c:v>17.977101860974276</c:v>
                </c:pt>
                <c:pt idx="2588">
                  <c:v>17.977101860974276</c:v>
                </c:pt>
                <c:pt idx="2589">
                  <c:v>17.977101860974276</c:v>
                </c:pt>
                <c:pt idx="2590">
                  <c:v>17.977101860974276</c:v>
                </c:pt>
                <c:pt idx="2591">
                  <c:v>17.977101860974276</c:v>
                </c:pt>
                <c:pt idx="2592">
                  <c:v>17.977101860974276</c:v>
                </c:pt>
                <c:pt idx="2593">
                  <c:v>17.977101860974276</c:v>
                </c:pt>
                <c:pt idx="2594">
                  <c:v>17.977101860974276</c:v>
                </c:pt>
                <c:pt idx="2595">
                  <c:v>17.977101860974276</c:v>
                </c:pt>
                <c:pt idx="2596">
                  <c:v>17.977101860974276</c:v>
                </c:pt>
                <c:pt idx="2597">
                  <c:v>17.977101860974276</c:v>
                </c:pt>
                <c:pt idx="2598">
                  <c:v>17.977101860974276</c:v>
                </c:pt>
                <c:pt idx="2599">
                  <c:v>17.977101860974276</c:v>
                </c:pt>
                <c:pt idx="2600">
                  <c:v>17.977101860974276</c:v>
                </c:pt>
                <c:pt idx="2601">
                  <c:v>17.977101860974276</c:v>
                </c:pt>
                <c:pt idx="2602">
                  <c:v>17.977101860974276</c:v>
                </c:pt>
                <c:pt idx="2603">
                  <c:v>17.977101860974276</c:v>
                </c:pt>
                <c:pt idx="2604">
                  <c:v>17.977101860974276</c:v>
                </c:pt>
                <c:pt idx="2605">
                  <c:v>17.977101860974276</c:v>
                </c:pt>
                <c:pt idx="2606">
                  <c:v>17.977101860974276</c:v>
                </c:pt>
                <c:pt idx="2607">
                  <c:v>17.977101860974276</c:v>
                </c:pt>
                <c:pt idx="2608">
                  <c:v>17.977101860974276</c:v>
                </c:pt>
                <c:pt idx="2609">
                  <c:v>17.977101860974276</c:v>
                </c:pt>
                <c:pt idx="2610">
                  <c:v>17.977101860974276</c:v>
                </c:pt>
                <c:pt idx="2611">
                  <c:v>17.977101860974276</c:v>
                </c:pt>
                <c:pt idx="2612">
                  <c:v>17.977101860974276</c:v>
                </c:pt>
                <c:pt idx="2613">
                  <c:v>17.977101860974276</c:v>
                </c:pt>
                <c:pt idx="2614">
                  <c:v>17.977101860974276</c:v>
                </c:pt>
                <c:pt idx="2615">
                  <c:v>17.977101860974276</c:v>
                </c:pt>
                <c:pt idx="2616">
                  <c:v>17.977101860974276</c:v>
                </c:pt>
                <c:pt idx="2617">
                  <c:v>17.977101860974276</c:v>
                </c:pt>
                <c:pt idx="2618">
                  <c:v>17.977101860974276</c:v>
                </c:pt>
                <c:pt idx="2619">
                  <c:v>17.977101860974276</c:v>
                </c:pt>
                <c:pt idx="2620">
                  <c:v>17.977101860974276</c:v>
                </c:pt>
                <c:pt idx="2621">
                  <c:v>17.977101860974276</c:v>
                </c:pt>
                <c:pt idx="2622">
                  <c:v>17.977101860974276</c:v>
                </c:pt>
                <c:pt idx="2623">
                  <c:v>17.977101860974276</c:v>
                </c:pt>
                <c:pt idx="2624">
                  <c:v>17.977101860974276</c:v>
                </c:pt>
                <c:pt idx="2625">
                  <c:v>17.977101860974276</c:v>
                </c:pt>
                <c:pt idx="2626">
                  <c:v>17.977101860974276</c:v>
                </c:pt>
                <c:pt idx="2627">
                  <c:v>17.977101860974276</c:v>
                </c:pt>
                <c:pt idx="2628">
                  <c:v>17.977101860974276</c:v>
                </c:pt>
                <c:pt idx="2629">
                  <c:v>17.977101860974276</c:v>
                </c:pt>
                <c:pt idx="2630">
                  <c:v>17.977101860974276</c:v>
                </c:pt>
                <c:pt idx="2631">
                  <c:v>17.977101860974276</c:v>
                </c:pt>
                <c:pt idx="2632">
                  <c:v>17.977101860974276</c:v>
                </c:pt>
                <c:pt idx="2633">
                  <c:v>17.977101860974276</c:v>
                </c:pt>
                <c:pt idx="2634">
                  <c:v>17.977101860974276</c:v>
                </c:pt>
                <c:pt idx="2635">
                  <c:v>17.977101860974276</c:v>
                </c:pt>
                <c:pt idx="2636">
                  <c:v>17.977101860974276</c:v>
                </c:pt>
                <c:pt idx="2637">
                  <c:v>17.977101860974276</c:v>
                </c:pt>
                <c:pt idx="2638">
                  <c:v>17.977101860974276</c:v>
                </c:pt>
                <c:pt idx="2639">
                  <c:v>17.977101860974276</c:v>
                </c:pt>
                <c:pt idx="2640">
                  <c:v>17.977101860974276</c:v>
                </c:pt>
                <c:pt idx="2641">
                  <c:v>17.977101860974276</c:v>
                </c:pt>
                <c:pt idx="2642">
                  <c:v>17.977101860974276</c:v>
                </c:pt>
                <c:pt idx="2643">
                  <c:v>17.977101860974276</c:v>
                </c:pt>
                <c:pt idx="2644">
                  <c:v>17.977101860974276</c:v>
                </c:pt>
                <c:pt idx="2645">
                  <c:v>17.977101860974276</c:v>
                </c:pt>
                <c:pt idx="2646">
                  <c:v>17.977101860974276</c:v>
                </c:pt>
                <c:pt idx="2647">
                  <c:v>17.977101860974276</c:v>
                </c:pt>
                <c:pt idx="2648">
                  <c:v>17.977101860974276</c:v>
                </c:pt>
                <c:pt idx="2649">
                  <c:v>17.977101860974276</c:v>
                </c:pt>
                <c:pt idx="2650">
                  <c:v>17.977101860974276</c:v>
                </c:pt>
                <c:pt idx="2651">
                  <c:v>17.977101860974276</c:v>
                </c:pt>
                <c:pt idx="2652">
                  <c:v>17.977101860974276</c:v>
                </c:pt>
                <c:pt idx="2653">
                  <c:v>17.977101860974276</c:v>
                </c:pt>
                <c:pt idx="2654">
                  <c:v>17.977101860974276</c:v>
                </c:pt>
                <c:pt idx="2655">
                  <c:v>17.977101860974276</c:v>
                </c:pt>
                <c:pt idx="2656">
                  <c:v>17.977101860974276</c:v>
                </c:pt>
                <c:pt idx="2657">
                  <c:v>17.977101860974276</c:v>
                </c:pt>
                <c:pt idx="2658">
                  <c:v>17.977101860974276</c:v>
                </c:pt>
                <c:pt idx="2659">
                  <c:v>17.977101860974276</c:v>
                </c:pt>
                <c:pt idx="2660">
                  <c:v>17.977101860974276</c:v>
                </c:pt>
                <c:pt idx="2661">
                  <c:v>17.977101860974276</c:v>
                </c:pt>
                <c:pt idx="2662">
                  <c:v>17.977101860974276</c:v>
                </c:pt>
                <c:pt idx="2663">
                  <c:v>17.977101860974276</c:v>
                </c:pt>
                <c:pt idx="2664">
                  <c:v>17.977101860974276</c:v>
                </c:pt>
                <c:pt idx="2665">
                  <c:v>17.977101860974276</c:v>
                </c:pt>
                <c:pt idx="2666">
                  <c:v>17.977101860974276</c:v>
                </c:pt>
                <c:pt idx="2667">
                  <c:v>17.977101860974276</c:v>
                </c:pt>
                <c:pt idx="2668">
                  <c:v>17.977101860974276</c:v>
                </c:pt>
                <c:pt idx="2669">
                  <c:v>17.977101860974276</c:v>
                </c:pt>
                <c:pt idx="2670">
                  <c:v>17.977101860974276</c:v>
                </c:pt>
                <c:pt idx="2671">
                  <c:v>17.977101860974276</c:v>
                </c:pt>
                <c:pt idx="2672">
                  <c:v>17.977101860974276</c:v>
                </c:pt>
                <c:pt idx="2673">
                  <c:v>17.977101860974276</c:v>
                </c:pt>
                <c:pt idx="2674">
                  <c:v>17.977101860974276</c:v>
                </c:pt>
                <c:pt idx="2675">
                  <c:v>17.977101860974276</c:v>
                </c:pt>
                <c:pt idx="2676">
                  <c:v>17.977101860974276</c:v>
                </c:pt>
                <c:pt idx="2677">
                  <c:v>17.977101860974276</c:v>
                </c:pt>
                <c:pt idx="2678">
                  <c:v>17.977101860974276</c:v>
                </c:pt>
                <c:pt idx="2679">
                  <c:v>17.977101860974276</c:v>
                </c:pt>
                <c:pt idx="2680">
                  <c:v>17.977101860974276</c:v>
                </c:pt>
                <c:pt idx="2681">
                  <c:v>17.977101860974276</c:v>
                </c:pt>
                <c:pt idx="2682">
                  <c:v>17.977101860974276</c:v>
                </c:pt>
                <c:pt idx="2683">
                  <c:v>17.977101860974276</c:v>
                </c:pt>
                <c:pt idx="2684">
                  <c:v>17.977101860974276</c:v>
                </c:pt>
                <c:pt idx="2685">
                  <c:v>17.977101860974276</c:v>
                </c:pt>
                <c:pt idx="2686">
                  <c:v>17.977101860974276</c:v>
                </c:pt>
                <c:pt idx="2687">
                  <c:v>17.977101860974276</c:v>
                </c:pt>
                <c:pt idx="2688">
                  <c:v>17.977101860974276</c:v>
                </c:pt>
                <c:pt idx="2689">
                  <c:v>17.977101860974276</c:v>
                </c:pt>
                <c:pt idx="2690">
                  <c:v>17.977101860974276</c:v>
                </c:pt>
                <c:pt idx="2691">
                  <c:v>17.977101860974276</c:v>
                </c:pt>
                <c:pt idx="2692">
                  <c:v>17.977101860974276</c:v>
                </c:pt>
                <c:pt idx="2693">
                  <c:v>17.977101860974276</c:v>
                </c:pt>
                <c:pt idx="2694">
                  <c:v>17.977101860974276</c:v>
                </c:pt>
                <c:pt idx="2695">
                  <c:v>17.977101860974276</c:v>
                </c:pt>
                <c:pt idx="2696">
                  <c:v>17.977101860974276</c:v>
                </c:pt>
                <c:pt idx="2697">
                  <c:v>17.977101860974276</c:v>
                </c:pt>
                <c:pt idx="2698">
                  <c:v>17.977101860974276</c:v>
                </c:pt>
                <c:pt idx="2699">
                  <c:v>17.977101860974276</c:v>
                </c:pt>
                <c:pt idx="2700">
                  <c:v>17.977101860974276</c:v>
                </c:pt>
                <c:pt idx="2701">
                  <c:v>17.977101860974276</c:v>
                </c:pt>
                <c:pt idx="2702">
                  <c:v>17.977101860974276</c:v>
                </c:pt>
                <c:pt idx="2703">
                  <c:v>17.977101860974276</c:v>
                </c:pt>
                <c:pt idx="2704">
                  <c:v>17.977101860974276</c:v>
                </c:pt>
                <c:pt idx="2705">
                  <c:v>17.977101860974276</c:v>
                </c:pt>
                <c:pt idx="2706">
                  <c:v>17.977101860974276</c:v>
                </c:pt>
                <c:pt idx="2707">
                  <c:v>17.977101860974276</c:v>
                </c:pt>
                <c:pt idx="2708">
                  <c:v>17.977101860974276</c:v>
                </c:pt>
                <c:pt idx="2709">
                  <c:v>17.977101860974276</c:v>
                </c:pt>
                <c:pt idx="2710">
                  <c:v>17.977101860974276</c:v>
                </c:pt>
                <c:pt idx="2711">
                  <c:v>17.977101860974276</c:v>
                </c:pt>
                <c:pt idx="2712">
                  <c:v>17.977101860974276</c:v>
                </c:pt>
                <c:pt idx="2713">
                  <c:v>17.977101860974276</c:v>
                </c:pt>
                <c:pt idx="2714">
                  <c:v>17.977101860974276</c:v>
                </c:pt>
                <c:pt idx="2715">
                  <c:v>17.977101860974276</c:v>
                </c:pt>
                <c:pt idx="2716">
                  <c:v>17.977101860974276</c:v>
                </c:pt>
                <c:pt idx="2717">
                  <c:v>17.977101860974276</c:v>
                </c:pt>
                <c:pt idx="2718">
                  <c:v>17.977101860974276</c:v>
                </c:pt>
                <c:pt idx="2719">
                  <c:v>17.977101860974276</c:v>
                </c:pt>
                <c:pt idx="2720">
                  <c:v>17.977101860974276</c:v>
                </c:pt>
                <c:pt idx="2721">
                  <c:v>17.977101860974276</c:v>
                </c:pt>
                <c:pt idx="2722">
                  <c:v>17.977101860974276</c:v>
                </c:pt>
                <c:pt idx="2723">
                  <c:v>17.977101860974276</c:v>
                </c:pt>
                <c:pt idx="2724">
                  <c:v>17.977101860974276</c:v>
                </c:pt>
                <c:pt idx="2725">
                  <c:v>17.977101860974276</c:v>
                </c:pt>
                <c:pt idx="2726">
                  <c:v>17.977101860974276</c:v>
                </c:pt>
                <c:pt idx="2727">
                  <c:v>17.977101860974276</c:v>
                </c:pt>
                <c:pt idx="2728">
                  <c:v>17.977101860974276</c:v>
                </c:pt>
                <c:pt idx="2729">
                  <c:v>17.977101860974276</c:v>
                </c:pt>
                <c:pt idx="2730">
                  <c:v>17.977101860974276</c:v>
                </c:pt>
                <c:pt idx="2731">
                  <c:v>17.977101860974276</c:v>
                </c:pt>
                <c:pt idx="2732">
                  <c:v>17.977101860974276</c:v>
                </c:pt>
                <c:pt idx="2733">
                  <c:v>17.977101860974276</c:v>
                </c:pt>
                <c:pt idx="2734">
                  <c:v>17.977101860974276</c:v>
                </c:pt>
                <c:pt idx="2735">
                  <c:v>17.977101860974276</c:v>
                </c:pt>
                <c:pt idx="2736">
                  <c:v>17.977101860974276</c:v>
                </c:pt>
                <c:pt idx="2737">
                  <c:v>17.977101860974276</c:v>
                </c:pt>
                <c:pt idx="2738">
                  <c:v>17.977101860974276</c:v>
                </c:pt>
                <c:pt idx="2739">
                  <c:v>17.977101860974276</c:v>
                </c:pt>
                <c:pt idx="2740">
                  <c:v>17.977101860974276</c:v>
                </c:pt>
                <c:pt idx="2741">
                  <c:v>17.977101860974276</c:v>
                </c:pt>
                <c:pt idx="2742">
                  <c:v>17.977101860974276</c:v>
                </c:pt>
                <c:pt idx="2743">
                  <c:v>17.977101860974276</c:v>
                </c:pt>
                <c:pt idx="2744">
                  <c:v>17.977101860974276</c:v>
                </c:pt>
                <c:pt idx="2745">
                  <c:v>17.977101860974276</c:v>
                </c:pt>
                <c:pt idx="2746">
                  <c:v>17.977101860974276</c:v>
                </c:pt>
                <c:pt idx="2747">
                  <c:v>17.977101860974276</c:v>
                </c:pt>
                <c:pt idx="2748">
                  <c:v>17.977101860974276</c:v>
                </c:pt>
                <c:pt idx="2749">
                  <c:v>17.977101860974276</c:v>
                </c:pt>
                <c:pt idx="2750">
                  <c:v>17.977101860974276</c:v>
                </c:pt>
                <c:pt idx="2751">
                  <c:v>17.977101860974276</c:v>
                </c:pt>
                <c:pt idx="2752">
                  <c:v>17.977101860974276</c:v>
                </c:pt>
                <c:pt idx="2753">
                  <c:v>17.977101860974276</c:v>
                </c:pt>
                <c:pt idx="2754">
                  <c:v>17.977101860974276</c:v>
                </c:pt>
                <c:pt idx="2755">
                  <c:v>17.977101860974276</c:v>
                </c:pt>
                <c:pt idx="2756">
                  <c:v>17.977101860974276</c:v>
                </c:pt>
                <c:pt idx="2757">
                  <c:v>17.977101860974276</c:v>
                </c:pt>
                <c:pt idx="2758">
                  <c:v>17.977101860974276</c:v>
                </c:pt>
                <c:pt idx="2759">
                  <c:v>17.977101860974276</c:v>
                </c:pt>
                <c:pt idx="2760">
                  <c:v>17.977101860974276</c:v>
                </c:pt>
                <c:pt idx="2761">
                  <c:v>17.977101860974276</c:v>
                </c:pt>
                <c:pt idx="2762">
                  <c:v>17.977101860974276</c:v>
                </c:pt>
                <c:pt idx="2763">
                  <c:v>17.977101860974276</c:v>
                </c:pt>
                <c:pt idx="2764">
                  <c:v>17.977101860974276</c:v>
                </c:pt>
                <c:pt idx="2765">
                  <c:v>17.977101860974276</c:v>
                </c:pt>
                <c:pt idx="2766">
                  <c:v>17.977101860974276</c:v>
                </c:pt>
                <c:pt idx="2767">
                  <c:v>17.977101860974276</c:v>
                </c:pt>
                <c:pt idx="2768">
                  <c:v>17.977101860974276</c:v>
                </c:pt>
                <c:pt idx="2769">
                  <c:v>17.977101860974276</c:v>
                </c:pt>
                <c:pt idx="2770">
                  <c:v>17.977101860974276</c:v>
                </c:pt>
                <c:pt idx="2771">
                  <c:v>17.977101860974276</c:v>
                </c:pt>
                <c:pt idx="2772">
                  <c:v>17.977101860974276</c:v>
                </c:pt>
                <c:pt idx="2773">
                  <c:v>17.977101860974276</c:v>
                </c:pt>
                <c:pt idx="2774">
                  <c:v>17.977101860974276</c:v>
                </c:pt>
                <c:pt idx="2775">
                  <c:v>17.977101860974276</c:v>
                </c:pt>
                <c:pt idx="2776">
                  <c:v>17.977101860974276</c:v>
                </c:pt>
                <c:pt idx="2777">
                  <c:v>17.977101860974276</c:v>
                </c:pt>
                <c:pt idx="2778">
                  <c:v>17.977101860974276</c:v>
                </c:pt>
                <c:pt idx="2779">
                  <c:v>17.977101860974276</c:v>
                </c:pt>
                <c:pt idx="2780">
                  <c:v>17.977101860974276</c:v>
                </c:pt>
                <c:pt idx="2781">
                  <c:v>17.977101860974276</c:v>
                </c:pt>
                <c:pt idx="2782">
                  <c:v>17.977101860974276</c:v>
                </c:pt>
                <c:pt idx="2783">
                  <c:v>17.977101860974276</c:v>
                </c:pt>
                <c:pt idx="2784">
                  <c:v>17.977101860974276</c:v>
                </c:pt>
                <c:pt idx="2785">
                  <c:v>17.977101860974276</c:v>
                </c:pt>
                <c:pt idx="2786">
                  <c:v>17.977101860974276</c:v>
                </c:pt>
                <c:pt idx="2787">
                  <c:v>17.977101860974276</c:v>
                </c:pt>
                <c:pt idx="2788">
                  <c:v>17.977101860974276</c:v>
                </c:pt>
                <c:pt idx="2789">
                  <c:v>17.977101860974276</c:v>
                </c:pt>
                <c:pt idx="2790">
                  <c:v>17.977101860974276</c:v>
                </c:pt>
                <c:pt idx="2791">
                  <c:v>17.977101860974276</c:v>
                </c:pt>
                <c:pt idx="2792">
                  <c:v>17.977101860974276</c:v>
                </c:pt>
                <c:pt idx="2793">
                  <c:v>17.977101860974276</c:v>
                </c:pt>
                <c:pt idx="2794">
                  <c:v>17.977101860974276</c:v>
                </c:pt>
                <c:pt idx="2795">
                  <c:v>17.977101860974276</c:v>
                </c:pt>
                <c:pt idx="2796">
                  <c:v>17.977101860974276</c:v>
                </c:pt>
                <c:pt idx="2797">
                  <c:v>17.977101860974276</c:v>
                </c:pt>
                <c:pt idx="2798">
                  <c:v>17.977101860974276</c:v>
                </c:pt>
                <c:pt idx="2799">
                  <c:v>17.977101860974276</c:v>
                </c:pt>
                <c:pt idx="2800">
                  <c:v>17.977101860974276</c:v>
                </c:pt>
                <c:pt idx="2801">
                  <c:v>17.977101860974276</c:v>
                </c:pt>
                <c:pt idx="2802">
                  <c:v>17.977101860974276</c:v>
                </c:pt>
                <c:pt idx="2803">
                  <c:v>17.977101860974276</c:v>
                </c:pt>
                <c:pt idx="2804">
                  <c:v>17.977101860974276</c:v>
                </c:pt>
                <c:pt idx="2805">
                  <c:v>17.977101860974276</c:v>
                </c:pt>
                <c:pt idx="2806">
                  <c:v>17.977101860974276</c:v>
                </c:pt>
                <c:pt idx="2807">
                  <c:v>17.977101860974276</c:v>
                </c:pt>
                <c:pt idx="2808">
                  <c:v>17.977101860974276</c:v>
                </c:pt>
                <c:pt idx="2809">
                  <c:v>17.977101860974276</c:v>
                </c:pt>
                <c:pt idx="2810">
                  <c:v>17.977101860974276</c:v>
                </c:pt>
                <c:pt idx="2811">
                  <c:v>17.977101860974276</c:v>
                </c:pt>
                <c:pt idx="2812">
                  <c:v>17.977101860974276</c:v>
                </c:pt>
                <c:pt idx="2813">
                  <c:v>17.977101860974276</c:v>
                </c:pt>
                <c:pt idx="2814">
                  <c:v>17.977101860974276</c:v>
                </c:pt>
                <c:pt idx="2815">
                  <c:v>17.977101860974276</c:v>
                </c:pt>
                <c:pt idx="2816">
                  <c:v>17.977101860974276</c:v>
                </c:pt>
                <c:pt idx="2817">
                  <c:v>17.977101860974276</c:v>
                </c:pt>
                <c:pt idx="2818">
                  <c:v>17.977101860974276</c:v>
                </c:pt>
                <c:pt idx="2819">
                  <c:v>17.977101860974276</c:v>
                </c:pt>
                <c:pt idx="2820">
                  <c:v>17.977101860974276</c:v>
                </c:pt>
                <c:pt idx="2821">
                  <c:v>17.977101860974276</c:v>
                </c:pt>
                <c:pt idx="2822">
                  <c:v>17.977101860974276</c:v>
                </c:pt>
                <c:pt idx="2823">
                  <c:v>17.977101860974276</c:v>
                </c:pt>
                <c:pt idx="2824">
                  <c:v>17.977101860974276</c:v>
                </c:pt>
                <c:pt idx="2825">
                  <c:v>17.977101860974276</c:v>
                </c:pt>
                <c:pt idx="2826">
                  <c:v>17.977101860974276</c:v>
                </c:pt>
                <c:pt idx="2827">
                  <c:v>17.977101860974276</c:v>
                </c:pt>
                <c:pt idx="2828">
                  <c:v>17.977101860974276</c:v>
                </c:pt>
                <c:pt idx="2829">
                  <c:v>17.977101860974276</c:v>
                </c:pt>
                <c:pt idx="2830">
                  <c:v>17.977101860974276</c:v>
                </c:pt>
                <c:pt idx="2831">
                  <c:v>17.977101860974276</c:v>
                </c:pt>
                <c:pt idx="2832">
                  <c:v>17.977101860974276</c:v>
                </c:pt>
                <c:pt idx="2833">
                  <c:v>17.977101860974276</c:v>
                </c:pt>
                <c:pt idx="2834">
                  <c:v>17.977101860974276</c:v>
                </c:pt>
                <c:pt idx="2835">
                  <c:v>17.977101860974276</c:v>
                </c:pt>
                <c:pt idx="2836">
                  <c:v>17.977101860974276</c:v>
                </c:pt>
                <c:pt idx="2837">
                  <c:v>17.977101860974276</c:v>
                </c:pt>
                <c:pt idx="2838">
                  <c:v>17.977101860974276</c:v>
                </c:pt>
                <c:pt idx="2839">
                  <c:v>17.977101860974276</c:v>
                </c:pt>
                <c:pt idx="2840">
                  <c:v>17.977101860974276</c:v>
                </c:pt>
                <c:pt idx="2841">
                  <c:v>17.977101860974276</c:v>
                </c:pt>
                <c:pt idx="2842">
                  <c:v>17.977101860974276</c:v>
                </c:pt>
                <c:pt idx="2843">
                  <c:v>17.977101860974276</c:v>
                </c:pt>
                <c:pt idx="2844">
                  <c:v>17.977101860974276</c:v>
                </c:pt>
                <c:pt idx="2845">
                  <c:v>17.977101860974276</c:v>
                </c:pt>
                <c:pt idx="2846">
                  <c:v>17.977101860974276</c:v>
                </c:pt>
                <c:pt idx="2847">
                  <c:v>17.977101860974276</c:v>
                </c:pt>
                <c:pt idx="2848">
                  <c:v>17.977101860974276</c:v>
                </c:pt>
                <c:pt idx="2849">
                  <c:v>17.977101860974276</c:v>
                </c:pt>
                <c:pt idx="2850">
                  <c:v>17.977101860974276</c:v>
                </c:pt>
                <c:pt idx="2851">
                  <c:v>17.977101860974276</c:v>
                </c:pt>
                <c:pt idx="2852">
                  <c:v>17.977101860974276</c:v>
                </c:pt>
                <c:pt idx="2853">
                  <c:v>17.977101860974276</c:v>
                </c:pt>
                <c:pt idx="2854">
                  <c:v>17.977101860974276</c:v>
                </c:pt>
                <c:pt idx="2855">
                  <c:v>17.977101860974276</c:v>
                </c:pt>
                <c:pt idx="2856">
                  <c:v>17.977101860974276</c:v>
                </c:pt>
                <c:pt idx="2857">
                  <c:v>17.977101860974276</c:v>
                </c:pt>
                <c:pt idx="2858">
                  <c:v>17.977101860974276</c:v>
                </c:pt>
                <c:pt idx="2859">
                  <c:v>17.977101860974276</c:v>
                </c:pt>
                <c:pt idx="2860">
                  <c:v>17.977101860974276</c:v>
                </c:pt>
                <c:pt idx="2861">
                  <c:v>17.977101860974276</c:v>
                </c:pt>
                <c:pt idx="2862">
                  <c:v>17.977101860974276</c:v>
                </c:pt>
                <c:pt idx="2863">
                  <c:v>17.977101860974276</c:v>
                </c:pt>
                <c:pt idx="2864">
                  <c:v>17.977101860974276</c:v>
                </c:pt>
                <c:pt idx="2865">
                  <c:v>17.977101860974276</c:v>
                </c:pt>
                <c:pt idx="2866">
                  <c:v>17.977101860974276</c:v>
                </c:pt>
                <c:pt idx="2867">
                  <c:v>17.977101860974276</c:v>
                </c:pt>
                <c:pt idx="2868">
                  <c:v>17.977101860974276</c:v>
                </c:pt>
                <c:pt idx="2869">
                  <c:v>17.977101860974276</c:v>
                </c:pt>
                <c:pt idx="2870">
                  <c:v>17.977101860974276</c:v>
                </c:pt>
                <c:pt idx="2871">
                  <c:v>17.977101860974276</c:v>
                </c:pt>
                <c:pt idx="2872">
                  <c:v>17.977101860974276</c:v>
                </c:pt>
                <c:pt idx="2873">
                  <c:v>17.977101860974276</c:v>
                </c:pt>
                <c:pt idx="2874">
                  <c:v>17.977101860974276</c:v>
                </c:pt>
                <c:pt idx="2875">
                  <c:v>17.977101860974276</c:v>
                </c:pt>
                <c:pt idx="2876">
                  <c:v>17.977101860974276</c:v>
                </c:pt>
                <c:pt idx="2877">
                  <c:v>17.977101860974276</c:v>
                </c:pt>
                <c:pt idx="2878">
                  <c:v>17.977101860974276</c:v>
                </c:pt>
                <c:pt idx="2879">
                  <c:v>17.977101860974276</c:v>
                </c:pt>
                <c:pt idx="2880">
                  <c:v>17.977101860974276</c:v>
                </c:pt>
                <c:pt idx="2881">
                  <c:v>17.977101860974276</c:v>
                </c:pt>
                <c:pt idx="2882">
                  <c:v>17.977101860974276</c:v>
                </c:pt>
                <c:pt idx="2883">
                  <c:v>17.977101860974276</c:v>
                </c:pt>
                <c:pt idx="2884">
                  <c:v>17.977101860974276</c:v>
                </c:pt>
                <c:pt idx="2885">
                  <c:v>17.977101860974276</c:v>
                </c:pt>
                <c:pt idx="2886">
                  <c:v>17.977101860974276</c:v>
                </c:pt>
                <c:pt idx="2887">
                  <c:v>17.977101860974276</c:v>
                </c:pt>
                <c:pt idx="2888">
                  <c:v>17.977101860974276</c:v>
                </c:pt>
                <c:pt idx="2889">
                  <c:v>17.977101860974276</c:v>
                </c:pt>
                <c:pt idx="2890">
                  <c:v>17.977101860974276</c:v>
                </c:pt>
                <c:pt idx="2891">
                  <c:v>17.977101860974276</c:v>
                </c:pt>
                <c:pt idx="2892">
                  <c:v>17.977101860974276</c:v>
                </c:pt>
                <c:pt idx="2893">
                  <c:v>17.977101860974276</c:v>
                </c:pt>
                <c:pt idx="2894">
                  <c:v>17.977101860974276</c:v>
                </c:pt>
                <c:pt idx="2895">
                  <c:v>17.977101860974276</c:v>
                </c:pt>
                <c:pt idx="2896">
                  <c:v>17.977101860974276</c:v>
                </c:pt>
                <c:pt idx="2897">
                  <c:v>17.977101860974276</c:v>
                </c:pt>
                <c:pt idx="2898">
                  <c:v>17.977101860974276</c:v>
                </c:pt>
                <c:pt idx="2899">
                  <c:v>17.977101860974276</c:v>
                </c:pt>
                <c:pt idx="2900">
                  <c:v>17.977101860974276</c:v>
                </c:pt>
                <c:pt idx="2901">
                  <c:v>17.977101860974276</c:v>
                </c:pt>
                <c:pt idx="2902">
                  <c:v>17.977101860974276</c:v>
                </c:pt>
                <c:pt idx="2903">
                  <c:v>17.977101860974276</c:v>
                </c:pt>
                <c:pt idx="2904">
                  <c:v>17.977101860974276</c:v>
                </c:pt>
                <c:pt idx="2905">
                  <c:v>17.977101860974276</c:v>
                </c:pt>
                <c:pt idx="2906">
                  <c:v>17.977101860974276</c:v>
                </c:pt>
                <c:pt idx="2907">
                  <c:v>17.977101860974276</c:v>
                </c:pt>
                <c:pt idx="2908">
                  <c:v>17.977101860974276</c:v>
                </c:pt>
                <c:pt idx="2909">
                  <c:v>17.977101860974276</c:v>
                </c:pt>
                <c:pt idx="2910">
                  <c:v>17.977101860974276</c:v>
                </c:pt>
                <c:pt idx="2911">
                  <c:v>17.977101860974276</c:v>
                </c:pt>
                <c:pt idx="2912">
                  <c:v>17.977101860974276</c:v>
                </c:pt>
                <c:pt idx="2913">
                  <c:v>17.977101860974276</c:v>
                </c:pt>
                <c:pt idx="2914">
                  <c:v>17.977101860974276</c:v>
                </c:pt>
                <c:pt idx="2915">
                  <c:v>17.977101860974276</c:v>
                </c:pt>
                <c:pt idx="2916">
                  <c:v>17.977101860974276</c:v>
                </c:pt>
                <c:pt idx="2917">
                  <c:v>17.977101860974276</c:v>
                </c:pt>
                <c:pt idx="2918">
                  <c:v>17.977101860974276</c:v>
                </c:pt>
                <c:pt idx="2919">
                  <c:v>17.977101860974276</c:v>
                </c:pt>
                <c:pt idx="2920">
                  <c:v>17.977101860974276</c:v>
                </c:pt>
                <c:pt idx="2921">
                  <c:v>17.977101860974276</c:v>
                </c:pt>
                <c:pt idx="2922">
                  <c:v>17.977101860974276</c:v>
                </c:pt>
                <c:pt idx="2923">
                  <c:v>17.977101860974276</c:v>
                </c:pt>
                <c:pt idx="2924">
                  <c:v>17.977101860974276</c:v>
                </c:pt>
                <c:pt idx="2925">
                  <c:v>17.977101860974276</c:v>
                </c:pt>
                <c:pt idx="2926">
                  <c:v>17.977101860974276</c:v>
                </c:pt>
                <c:pt idx="2927">
                  <c:v>17.977101860974276</c:v>
                </c:pt>
                <c:pt idx="2928">
                  <c:v>17.977101860974276</c:v>
                </c:pt>
                <c:pt idx="2929">
                  <c:v>17.977101860974276</c:v>
                </c:pt>
                <c:pt idx="2930">
                  <c:v>17.977101860974276</c:v>
                </c:pt>
                <c:pt idx="2931">
                  <c:v>17.977101860974276</c:v>
                </c:pt>
                <c:pt idx="2932">
                  <c:v>17.977101860974276</c:v>
                </c:pt>
                <c:pt idx="2933">
                  <c:v>17.977101860974276</c:v>
                </c:pt>
                <c:pt idx="2934">
                  <c:v>17.977101860974276</c:v>
                </c:pt>
                <c:pt idx="2935">
                  <c:v>17.977101860974276</c:v>
                </c:pt>
                <c:pt idx="2936">
                  <c:v>17.977101860974276</c:v>
                </c:pt>
                <c:pt idx="2937">
                  <c:v>17.977101860974276</c:v>
                </c:pt>
                <c:pt idx="2938">
                  <c:v>17.977101860974276</c:v>
                </c:pt>
                <c:pt idx="2939">
                  <c:v>17.977101860974276</c:v>
                </c:pt>
                <c:pt idx="2940">
                  <c:v>17.977101860974276</c:v>
                </c:pt>
                <c:pt idx="2941">
                  <c:v>17.977101860974276</c:v>
                </c:pt>
                <c:pt idx="2942">
                  <c:v>17.977101860974276</c:v>
                </c:pt>
                <c:pt idx="2943">
                  <c:v>17.977101860974276</c:v>
                </c:pt>
                <c:pt idx="2944">
                  <c:v>17.977101860974276</c:v>
                </c:pt>
                <c:pt idx="2945">
                  <c:v>17.977101860974276</c:v>
                </c:pt>
                <c:pt idx="2946">
                  <c:v>17.977101860974276</c:v>
                </c:pt>
                <c:pt idx="2947">
                  <c:v>17.977101860974276</c:v>
                </c:pt>
                <c:pt idx="2948">
                  <c:v>17.977101860974276</c:v>
                </c:pt>
                <c:pt idx="2949">
                  <c:v>17.977101860974276</c:v>
                </c:pt>
                <c:pt idx="2950">
                  <c:v>17.977101860974276</c:v>
                </c:pt>
                <c:pt idx="2951">
                  <c:v>17.977101860974276</c:v>
                </c:pt>
                <c:pt idx="2952">
                  <c:v>17.977101860974276</c:v>
                </c:pt>
                <c:pt idx="2953">
                  <c:v>17.977101860974276</c:v>
                </c:pt>
                <c:pt idx="2954">
                  <c:v>17.977101860974276</c:v>
                </c:pt>
                <c:pt idx="2955">
                  <c:v>17.977101860974276</c:v>
                </c:pt>
                <c:pt idx="2956">
                  <c:v>17.977101860974276</c:v>
                </c:pt>
                <c:pt idx="2957">
                  <c:v>17.977101860974276</c:v>
                </c:pt>
                <c:pt idx="2958">
                  <c:v>17.977101860974276</c:v>
                </c:pt>
                <c:pt idx="2959">
                  <c:v>17.977101860974276</c:v>
                </c:pt>
                <c:pt idx="2960">
                  <c:v>17.977101860974276</c:v>
                </c:pt>
                <c:pt idx="2961">
                  <c:v>17.977101860974276</c:v>
                </c:pt>
                <c:pt idx="2962">
                  <c:v>17.977101860974276</c:v>
                </c:pt>
                <c:pt idx="2963">
                  <c:v>17.977101860974276</c:v>
                </c:pt>
                <c:pt idx="2964">
                  <c:v>17.977101860974276</c:v>
                </c:pt>
                <c:pt idx="2965">
                  <c:v>17.977101860974276</c:v>
                </c:pt>
                <c:pt idx="2966">
                  <c:v>17.977101860974276</c:v>
                </c:pt>
                <c:pt idx="2967">
                  <c:v>17.977101860974276</c:v>
                </c:pt>
                <c:pt idx="2968">
                  <c:v>17.977101860974276</c:v>
                </c:pt>
                <c:pt idx="2969">
                  <c:v>17.977101860974276</c:v>
                </c:pt>
                <c:pt idx="2970">
                  <c:v>17.977101860974276</c:v>
                </c:pt>
                <c:pt idx="2971">
                  <c:v>17.977101860974276</c:v>
                </c:pt>
                <c:pt idx="2972">
                  <c:v>17.977101860974276</c:v>
                </c:pt>
                <c:pt idx="2973">
                  <c:v>17.977101860974276</c:v>
                </c:pt>
                <c:pt idx="2974">
                  <c:v>17.977101860974276</c:v>
                </c:pt>
                <c:pt idx="2975">
                  <c:v>17.977101860974276</c:v>
                </c:pt>
                <c:pt idx="2976">
                  <c:v>17.977101860974276</c:v>
                </c:pt>
                <c:pt idx="2977">
                  <c:v>17.977101860974276</c:v>
                </c:pt>
                <c:pt idx="2978">
                  <c:v>17.977101860974276</c:v>
                </c:pt>
                <c:pt idx="2979">
                  <c:v>17.977101860974276</c:v>
                </c:pt>
                <c:pt idx="2980">
                  <c:v>17.977101860974276</c:v>
                </c:pt>
                <c:pt idx="2981">
                  <c:v>17.977101860974276</c:v>
                </c:pt>
                <c:pt idx="2982">
                  <c:v>17.977101860974276</c:v>
                </c:pt>
                <c:pt idx="2983">
                  <c:v>17.977101860974276</c:v>
                </c:pt>
                <c:pt idx="2984">
                  <c:v>17.977101860974276</c:v>
                </c:pt>
                <c:pt idx="2985">
                  <c:v>17.977101860974276</c:v>
                </c:pt>
                <c:pt idx="2986">
                  <c:v>17.977101860974276</c:v>
                </c:pt>
                <c:pt idx="2987">
                  <c:v>17.977101860974276</c:v>
                </c:pt>
                <c:pt idx="2988">
                  <c:v>17.977101860974276</c:v>
                </c:pt>
                <c:pt idx="2989">
                  <c:v>17.977101860974276</c:v>
                </c:pt>
                <c:pt idx="2990">
                  <c:v>17.977101860974276</c:v>
                </c:pt>
                <c:pt idx="2991">
                  <c:v>17.977101860974276</c:v>
                </c:pt>
                <c:pt idx="2992">
                  <c:v>17.977101860974276</c:v>
                </c:pt>
                <c:pt idx="2993">
                  <c:v>17.977101860974276</c:v>
                </c:pt>
                <c:pt idx="2994">
                  <c:v>17.977101860974276</c:v>
                </c:pt>
                <c:pt idx="2995">
                  <c:v>17.977101860974276</c:v>
                </c:pt>
                <c:pt idx="2996">
                  <c:v>17.977101860974276</c:v>
                </c:pt>
                <c:pt idx="2997">
                  <c:v>17.977101860974276</c:v>
                </c:pt>
                <c:pt idx="2998">
                  <c:v>17.977101860974276</c:v>
                </c:pt>
                <c:pt idx="2999">
                  <c:v>17.977101860974276</c:v>
                </c:pt>
                <c:pt idx="3000">
                  <c:v>17.977101860974276</c:v>
                </c:pt>
                <c:pt idx="3001">
                  <c:v>17.977101860974276</c:v>
                </c:pt>
                <c:pt idx="3002">
                  <c:v>17.977101860974276</c:v>
                </c:pt>
                <c:pt idx="3003">
                  <c:v>17.977101860974276</c:v>
                </c:pt>
                <c:pt idx="3004">
                  <c:v>17.977101860974276</c:v>
                </c:pt>
                <c:pt idx="3005">
                  <c:v>17.977101860974276</c:v>
                </c:pt>
                <c:pt idx="3006">
                  <c:v>17.977101860974276</c:v>
                </c:pt>
                <c:pt idx="3007">
                  <c:v>17.977101860974276</c:v>
                </c:pt>
                <c:pt idx="3008">
                  <c:v>17.977101860974276</c:v>
                </c:pt>
                <c:pt idx="3009">
                  <c:v>17.977101860974276</c:v>
                </c:pt>
                <c:pt idx="3010">
                  <c:v>17.977101860974276</c:v>
                </c:pt>
                <c:pt idx="3011">
                  <c:v>17.977101860974276</c:v>
                </c:pt>
                <c:pt idx="3012">
                  <c:v>17.977101860974276</c:v>
                </c:pt>
                <c:pt idx="3013">
                  <c:v>17.977101860974276</c:v>
                </c:pt>
                <c:pt idx="3014">
                  <c:v>17.977101860974276</c:v>
                </c:pt>
                <c:pt idx="3015">
                  <c:v>17.977101860974276</c:v>
                </c:pt>
                <c:pt idx="3016">
                  <c:v>17.977101860974276</c:v>
                </c:pt>
                <c:pt idx="3017">
                  <c:v>17.977101860974276</c:v>
                </c:pt>
                <c:pt idx="3018">
                  <c:v>17.977101860974276</c:v>
                </c:pt>
                <c:pt idx="3019">
                  <c:v>17.977101860974276</c:v>
                </c:pt>
                <c:pt idx="3020">
                  <c:v>17.977101860974276</c:v>
                </c:pt>
                <c:pt idx="3021">
                  <c:v>17.977101860974276</c:v>
                </c:pt>
                <c:pt idx="3022">
                  <c:v>17.977101860974276</c:v>
                </c:pt>
                <c:pt idx="3023">
                  <c:v>17.977101860974276</c:v>
                </c:pt>
                <c:pt idx="3024">
                  <c:v>17.977101860974276</c:v>
                </c:pt>
                <c:pt idx="3025">
                  <c:v>17.977101860974276</c:v>
                </c:pt>
                <c:pt idx="3026">
                  <c:v>17.977101860974276</c:v>
                </c:pt>
                <c:pt idx="3027">
                  <c:v>17.977101860974276</c:v>
                </c:pt>
                <c:pt idx="3028">
                  <c:v>17.977101860974276</c:v>
                </c:pt>
                <c:pt idx="3029">
                  <c:v>17.977101860974276</c:v>
                </c:pt>
                <c:pt idx="3030">
                  <c:v>17.977101860974276</c:v>
                </c:pt>
                <c:pt idx="3031">
                  <c:v>17.977101860974276</c:v>
                </c:pt>
                <c:pt idx="3032">
                  <c:v>17.977101860974276</c:v>
                </c:pt>
                <c:pt idx="3033">
                  <c:v>17.977101860974276</c:v>
                </c:pt>
                <c:pt idx="3034">
                  <c:v>17.977101860974276</c:v>
                </c:pt>
                <c:pt idx="3035">
                  <c:v>17.977101860974276</c:v>
                </c:pt>
                <c:pt idx="3036">
                  <c:v>17.977101860974276</c:v>
                </c:pt>
                <c:pt idx="3037">
                  <c:v>17.977101860974276</c:v>
                </c:pt>
                <c:pt idx="3038">
                  <c:v>17.977101860974276</c:v>
                </c:pt>
                <c:pt idx="3039">
                  <c:v>17.977101860974276</c:v>
                </c:pt>
                <c:pt idx="3040">
                  <c:v>17.977101860974276</c:v>
                </c:pt>
                <c:pt idx="3041">
                  <c:v>17.977101860974276</c:v>
                </c:pt>
                <c:pt idx="3042">
                  <c:v>17.977101860974276</c:v>
                </c:pt>
                <c:pt idx="3043">
                  <c:v>17.977101860974276</c:v>
                </c:pt>
                <c:pt idx="3044">
                  <c:v>17.977101860974276</c:v>
                </c:pt>
                <c:pt idx="3045">
                  <c:v>17.977101860974276</c:v>
                </c:pt>
                <c:pt idx="3046">
                  <c:v>17.977101860974276</c:v>
                </c:pt>
                <c:pt idx="3047">
                  <c:v>17.977101860974276</c:v>
                </c:pt>
                <c:pt idx="3048">
                  <c:v>17.977101860974276</c:v>
                </c:pt>
                <c:pt idx="3049">
                  <c:v>17.977101860974276</c:v>
                </c:pt>
                <c:pt idx="3050">
                  <c:v>17.977101860974276</c:v>
                </c:pt>
                <c:pt idx="3051">
                  <c:v>17.977101860974276</c:v>
                </c:pt>
                <c:pt idx="3052">
                  <c:v>17.977101860974276</c:v>
                </c:pt>
                <c:pt idx="3053">
                  <c:v>17.977101860974276</c:v>
                </c:pt>
                <c:pt idx="3054">
                  <c:v>17.977101860974276</c:v>
                </c:pt>
                <c:pt idx="3055">
                  <c:v>17.977101860974276</c:v>
                </c:pt>
                <c:pt idx="3056">
                  <c:v>17.977101860974276</c:v>
                </c:pt>
                <c:pt idx="3057">
                  <c:v>17.977101860974276</c:v>
                </c:pt>
                <c:pt idx="3058">
                  <c:v>17.977101860974276</c:v>
                </c:pt>
                <c:pt idx="3059">
                  <c:v>17.977101860974276</c:v>
                </c:pt>
                <c:pt idx="3060">
                  <c:v>17.977101860974276</c:v>
                </c:pt>
                <c:pt idx="3061">
                  <c:v>17.977101860974276</c:v>
                </c:pt>
                <c:pt idx="3062">
                  <c:v>17.977101860974276</c:v>
                </c:pt>
                <c:pt idx="3063">
                  <c:v>17.977101860974276</c:v>
                </c:pt>
                <c:pt idx="3064">
                  <c:v>17.977101860974276</c:v>
                </c:pt>
                <c:pt idx="3065">
                  <c:v>17.977101860974276</c:v>
                </c:pt>
                <c:pt idx="3066">
                  <c:v>17.977101860974276</c:v>
                </c:pt>
                <c:pt idx="3067">
                  <c:v>17.977101860974276</c:v>
                </c:pt>
                <c:pt idx="3068">
                  <c:v>17.977101860974276</c:v>
                </c:pt>
                <c:pt idx="3069">
                  <c:v>17.977101860974276</c:v>
                </c:pt>
                <c:pt idx="3070">
                  <c:v>17.977101860974276</c:v>
                </c:pt>
                <c:pt idx="3071">
                  <c:v>17.977101860974276</c:v>
                </c:pt>
                <c:pt idx="3072">
                  <c:v>17.977101860974276</c:v>
                </c:pt>
                <c:pt idx="3073">
                  <c:v>17.977101860974276</c:v>
                </c:pt>
                <c:pt idx="3074">
                  <c:v>17.977101860974276</c:v>
                </c:pt>
                <c:pt idx="3075">
                  <c:v>17.977101860974276</c:v>
                </c:pt>
                <c:pt idx="3076">
                  <c:v>17.977101860974276</c:v>
                </c:pt>
                <c:pt idx="3077">
                  <c:v>17.977101860974276</c:v>
                </c:pt>
                <c:pt idx="3078">
                  <c:v>17.977101860974276</c:v>
                </c:pt>
                <c:pt idx="3079">
                  <c:v>17.977101860974276</c:v>
                </c:pt>
                <c:pt idx="3080">
                  <c:v>17.977101860974276</c:v>
                </c:pt>
                <c:pt idx="3081">
                  <c:v>17.977101860974276</c:v>
                </c:pt>
                <c:pt idx="3082">
                  <c:v>17.977101860974276</c:v>
                </c:pt>
                <c:pt idx="3083">
                  <c:v>17.977101860974276</c:v>
                </c:pt>
                <c:pt idx="3084">
                  <c:v>17.977101860974276</c:v>
                </c:pt>
                <c:pt idx="3085">
                  <c:v>17.977101860974276</c:v>
                </c:pt>
                <c:pt idx="3086">
                  <c:v>17.977101860974276</c:v>
                </c:pt>
                <c:pt idx="3087">
                  <c:v>17.977101860974276</c:v>
                </c:pt>
                <c:pt idx="3088">
                  <c:v>17.977101860974276</c:v>
                </c:pt>
                <c:pt idx="3089">
                  <c:v>17.977101860974276</c:v>
                </c:pt>
                <c:pt idx="3090">
                  <c:v>17.977101860974276</c:v>
                </c:pt>
                <c:pt idx="3091">
                  <c:v>17.977101860974276</c:v>
                </c:pt>
                <c:pt idx="3092">
                  <c:v>17.977101860974276</c:v>
                </c:pt>
                <c:pt idx="3093">
                  <c:v>17.977101860974276</c:v>
                </c:pt>
                <c:pt idx="3094">
                  <c:v>17.977101860974276</c:v>
                </c:pt>
                <c:pt idx="3095">
                  <c:v>17.977101860974276</c:v>
                </c:pt>
                <c:pt idx="3096">
                  <c:v>17.977101860974276</c:v>
                </c:pt>
                <c:pt idx="3097">
                  <c:v>17.977101860974276</c:v>
                </c:pt>
                <c:pt idx="3098">
                  <c:v>17.977101860974276</c:v>
                </c:pt>
                <c:pt idx="3099">
                  <c:v>17.977101860974276</c:v>
                </c:pt>
                <c:pt idx="3100">
                  <c:v>17.977101860974276</c:v>
                </c:pt>
                <c:pt idx="3101">
                  <c:v>17.977101860974276</c:v>
                </c:pt>
                <c:pt idx="3102">
                  <c:v>17.977101860974276</c:v>
                </c:pt>
                <c:pt idx="3103">
                  <c:v>17.977101860974276</c:v>
                </c:pt>
                <c:pt idx="3104">
                  <c:v>17.977101860974276</c:v>
                </c:pt>
                <c:pt idx="3105">
                  <c:v>17.977101860974276</c:v>
                </c:pt>
                <c:pt idx="3106">
                  <c:v>17.977101860974276</c:v>
                </c:pt>
                <c:pt idx="3107">
                  <c:v>17.977101860974276</c:v>
                </c:pt>
                <c:pt idx="3108">
                  <c:v>17.977101860974276</c:v>
                </c:pt>
                <c:pt idx="3109">
                  <c:v>17.977101860974276</c:v>
                </c:pt>
                <c:pt idx="3110">
                  <c:v>17.977101860974276</c:v>
                </c:pt>
                <c:pt idx="3111">
                  <c:v>17.977101860974276</c:v>
                </c:pt>
                <c:pt idx="3112">
                  <c:v>17.977101860974276</c:v>
                </c:pt>
                <c:pt idx="3113">
                  <c:v>17.977101860974276</c:v>
                </c:pt>
                <c:pt idx="3114">
                  <c:v>17.977101860974276</c:v>
                </c:pt>
                <c:pt idx="3115">
                  <c:v>17.977101860974276</c:v>
                </c:pt>
                <c:pt idx="3116">
                  <c:v>17.977101860974276</c:v>
                </c:pt>
                <c:pt idx="3117">
                  <c:v>17.977101860974276</c:v>
                </c:pt>
                <c:pt idx="3118">
                  <c:v>17.977101860974276</c:v>
                </c:pt>
                <c:pt idx="3119">
                  <c:v>17.977101860974276</c:v>
                </c:pt>
                <c:pt idx="3120">
                  <c:v>17.977101860974276</c:v>
                </c:pt>
                <c:pt idx="3121">
                  <c:v>17.977101860974276</c:v>
                </c:pt>
                <c:pt idx="3122">
                  <c:v>17.977101860974276</c:v>
                </c:pt>
                <c:pt idx="3123">
                  <c:v>17.977101860974276</c:v>
                </c:pt>
                <c:pt idx="3124">
                  <c:v>17.977101860974276</c:v>
                </c:pt>
                <c:pt idx="3125">
                  <c:v>17.977101860974276</c:v>
                </c:pt>
                <c:pt idx="3126">
                  <c:v>17.977101860974276</c:v>
                </c:pt>
                <c:pt idx="3127">
                  <c:v>17.977101860974276</c:v>
                </c:pt>
                <c:pt idx="3128">
                  <c:v>17.977101860974276</c:v>
                </c:pt>
                <c:pt idx="3129">
                  <c:v>17.977101860974276</c:v>
                </c:pt>
                <c:pt idx="3130">
                  <c:v>17.977101860974276</c:v>
                </c:pt>
                <c:pt idx="3131">
                  <c:v>17.977101860974276</c:v>
                </c:pt>
                <c:pt idx="3132">
                  <c:v>17.977101860974276</c:v>
                </c:pt>
                <c:pt idx="3133">
                  <c:v>17.977101860974276</c:v>
                </c:pt>
                <c:pt idx="3134">
                  <c:v>17.977101860974276</c:v>
                </c:pt>
                <c:pt idx="3135">
                  <c:v>17.977101860974276</c:v>
                </c:pt>
                <c:pt idx="3136">
                  <c:v>17.977101860974276</c:v>
                </c:pt>
                <c:pt idx="3137">
                  <c:v>17.977101860974276</c:v>
                </c:pt>
                <c:pt idx="3138">
                  <c:v>17.977101860974276</c:v>
                </c:pt>
                <c:pt idx="3139">
                  <c:v>17.977101860974276</c:v>
                </c:pt>
                <c:pt idx="3140">
                  <c:v>17.977101860974276</c:v>
                </c:pt>
                <c:pt idx="3141">
                  <c:v>17.977101860974276</c:v>
                </c:pt>
                <c:pt idx="3142">
                  <c:v>17.977101860974276</c:v>
                </c:pt>
                <c:pt idx="3143">
                  <c:v>17.977101860974276</c:v>
                </c:pt>
                <c:pt idx="3144">
                  <c:v>17.977101860974276</c:v>
                </c:pt>
                <c:pt idx="3145">
                  <c:v>17.977101860974276</c:v>
                </c:pt>
                <c:pt idx="3146">
                  <c:v>17.977101860974276</c:v>
                </c:pt>
                <c:pt idx="3147">
                  <c:v>17.977101860974276</c:v>
                </c:pt>
                <c:pt idx="3148">
                  <c:v>17.977101860974276</c:v>
                </c:pt>
                <c:pt idx="3149">
                  <c:v>17.977101860974276</c:v>
                </c:pt>
                <c:pt idx="3150">
                  <c:v>17.977101860974276</c:v>
                </c:pt>
                <c:pt idx="3151">
                  <c:v>17.977101860974276</c:v>
                </c:pt>
                <c:pt idx="3152">
                  <c:v>17.977101860974276</c:v>
                </c:pt>
                <c:pt idx="3153">
                  <c:v>17.977101860974276</c:v>
                </c:pt>
                <c:pt idx="3154">
                  <c:v>17.977101860974276</c:v>
                </c:pt>
                <c:pt idx="3155">
                  <c:v>17.977101860974276</c:v>
                </c:pt>
                <c:pt idx="3156">
                  <c:v>17.977101860974276</c:v>
                </c:pt>
                <c:pt idx="3157">
                  <c:v>17.977101860974276</c:v>
                </c:pt>
                <c:pt idx="3158">
                  <c:v>17.977101860974276</c:v>
                </c:pt>
                <c:pt idx="3159">
                  <c:v>17.977101860974276</c:v>
                </c:pt>
                <c:pt idx="3160">
                  <c:v>17.977101860974276</c:v>
                </c:pt>
                <c:pt idx="3161">
                  <c:v>17.977101860974276</c:v>
                </c:pt>
                <c:pt idx="3162">
                  <c:v>17.977101860974276</c:v>
                </c:pt>
                <c:pt idx="3163">
                  <c:v>17.977101860974276</c:v>
                </c:pt>
                <c:pt idx="3164">
                  <c:v>17.977101860974276</c:v>
                </c:pt>
                <c:pt idx="3165">
                  <c:v>17.977101860974276</c:v>
                </c:pt>
                <c:pt idx="3166">
                  <c:v>17.977101860974276</c:v>
                </c:pt>
                <c:pt idx="3167">
                  <c:v>17.977101860974276</c:v>
                </c:pt>
                <c:pt idx="3168">
                  <c:v>17.977101860974276</c:v>
                </c:pt>
                <c:pt idx="3169">
                  <c:v>17.977101860974276</c:v>
                </c:pt>
                <c:pt idx="3170">
                  <c:v>17.977101860974276</c:v>
                </c:pt>
                <c:pt idx="3171">
                  <c:v>17.977101860974276</c:v>
                </c:pt>
                <c:pt idx="3172">
                  <c:v>17.977101860974276</c:v>
                </c:pt>
                <c:pt idx="3173">
                  <c:v>17.977101860974276</c:v>
                </c:pt>
                <c:pt idx="3174">
                  <c:v>17.977101860974276</c:v>
                </c:pt>
                <c:pt idx="3175">
                  <c:v>17.977101860974276</c:v>
                </c:pt>
                <c:pt idx="3176">
                  <c:v>17.977101860974276</c:v>
                </c:pt>
                <c:pt idx="3177">
                  <c:v>17.977101860974276</c:v>
                </c:pt>
                <c:pt idx="3178">
                  <c:v>17.977101860974276</c:v>
                </c:pt>
                <c:pt idx="3179">
                  <c:v>17.977101860974276</c:v>
                </c:pt>
                <c:pt idx="3180">
                  <c:v>17.977101860974276</c:v>
                </c:pt>
                <c:pt idx="3181">
                  <c:v>17.977101860974276</c:v>
                </c:pt>
                <c:pt idx="3182">
                  <c:v>17.977101860974276</c:v>
                </c:pt>
                <c:pt idx="3183">
                  <c:v>17.977101860974276</c:v>
                </c:pt>
                <c:pt idx="3184">
                  <c:v>17.977101860974276</c:v>
                </c:pt>
                <c:pt idx="3185">
                  <c:v>17.977101860974276</c:v>
                </c:pt>
                <c:pt idx="3186">
                  <c:v>17.977101860974276</c:v>
                </c:pt>
                <c:pt idx="3187">
                  <c:v>17.977101860974276</c:v>
                </c:pt>
                <c:pt idx="3188">
                  <c:v>17.977101860974276</c:v>
                </c:pt>
                <c:pt idx="3189">
                  <c:v>17.977101860974276</c:v>
                </c:pt>
                <c:pt idx="3190">
                  <c:v>17.977101860974276</c:v>
                </c:pt>
                <c:pt idx="3191">
                  <c:v>17.977101860974276</c:v>
                </c:pt>
                <c:pt idx="3192">
                  <c:v>17.977101860974276</c:v>
                </c:pt>
                <c:pt idx="3193">
                  <c:v>17.977101860974276</c:v>
                </c:pt>
                <c:pt idx="3194">
                  <c:v>17.977101860974276</c:v>
                </c:pt>
                <c:pt idx="3195">
                  <c:v>17.977101860974276</c:v>
                </c:pt>
                <c:pt idx="3196">
                  <c:v>17.977101860974276</c:v>
                </c:pt>
                <c:pt idx="3197">
                  <c:v>17.977101860974276</c:v>
                </c:pt>
                <c:pt idx="3198">
                  <c:v>17.977101860974276</c:v>
                </c:pt>
                <c:pt idx="3199">
                  <c:v>17.977101860974276</c:v>
                </c:pt>
                <c:pt idx="3200">
                  <c:v>17.977101860974276</c:v>
                </c:pt>
                <c:pt idx="3201">
                  <c:v>17.977101860974276</c:v>
                </c:pt>
                <c:pt idx="3202">
                  <c:v>17.977101860974276</c:v>
                </c:pt>
                <c:pt idx="3203">
                  <c:v>17.977101860974276</c:v>
                </c:pt>
                <c:pt idx="3204">
                  <c:v>17.977101860974276</c:v>
                </c:pt>
                <c:pt idx="3205">
                  <c:v>17.977101860974276</c:v>
                </c:pt>
                <c:pt idx="3206">
                  <c:v>17.977101860974276</c:v>
                </c:pt>
                <c:pt idx="3207">
                  <c:v>17.977101860974276</c:v>
                </c:pt>
                <c:pt idx="3208">
                  <c:v>17.977101860974276</c:v>
                </c:pt>
                <c:pt idx="3209">
                  <c:v>17.977101860974276</c:v>
                </c:pt>
                <c:pt idx="3210">
                  <c:v>17.977101860974276</c:v>
                </c:pt>
                <c:pt idx="3211">
                  <c:v>17.977101860974276</c:v>
                </c:pt>
                <c:pt idx="3212">
                  <c:v>17.977101860974276</c:v>
                </c:pt>
                <c:pt idx="3213">
                  <c:v>17.977101860974276</c:v>
                </c:pt>
                <c:pt idx="3214">
                  <c:v>17.977101860974276</c:v>
                </c:pt>
                <c:pt idx="3215">
                  <c:v>17.977101860974276</c:v>
                </c:pt>
                <c:pt idx="3216">
                  <c:v>17.977101860974276</c:v>
                </c:pt>
                <c:pt idx="3217">
                  <c:v>17.977101860974276</c:v>
                </c:pt>
                <c:pt idx="3218">
                  <c:v>17.977101860974276</c:v>
                </c:pt>
                <c:pt idx="3219">
                  <c:v>17.977101860974276</c:v>
                </c:pt>
                <c:pt idx="3220">
                  <c:v>17.977101860974276</c:v>
                </c:pt>
                <c:pt idx="3221">
                  <c:v>17.977101860974276</c:v>
                </c:pt>
                <c:pt idx="3222">
                  <c:v>17.977101860974276</c:v>
                </c:pt>
                <c:pt idx="3223">
                  <c:v>17.977101860974276</c:v>
                </c:pt>
                <c:pt idx="3224">
                  <c:v>17.977101860974276</c:v>
                </c:pt>
                <c:pt idx="3225">
                  <c:v>17.977101860974276</c:v>
                </c:pt>
                <c:pt idx="3226">
                  <c:v>17.977101860974276</c:v>
                </c:pt>
                <c:pt idx="3227">
                  <c:v>17.977101860974276</c:v>
                </c:pt>
                <c:pt idx="3228">
                  <c:v>17.977101860974276</c:v>
                </c:pt>
                <c:pt idx="3229">
                  <c:v>17.977101860974276</c:v>
                </c:pt>
                <c:pt idx="3230">
                  <c:v>17.977101860974276</c:v>
                </c:pt>
                <c:pt idx="3231">
                  <c:v>17.977101860974276</c:v>
                </c:pt>
                <c:pt idx="3232">
                  <c:v>17.977101860974276</c:v>
                </c:pt>
                <c:pt idx="3233">
                  <c:v>17.977101860974276</c:v>
                </c:pt>
                <c:pt idx="3234">
                  <c:v>17.977101860974276</c:v>
                </c:pt>
                <c:pt idx="3235">
                  <c:v>17.977101860974276</c:v>
                </c:pt>
                <c:pt idx="3236">
                  <c:v>17.977101860974276</c:v>
                </c:pt>
                <c:pt idx="3237">
                  <c:v>17.977101860974276</c:v>
                </c:pt>
                <c:pt idx="3238">
                  <c:v>17.977101860974276</c:v>
                </c:pt>
                <c:pt idx="3239">
                  <c:v>17.977101860974276</c:v>
                </c:pt>
                <c:pt idx="3240">
                  <c:v>17.977101860974276</c:v>
                </c:pt>
                <c:pt idx="3241">
                  <c:v>17.977101860974276</c:v>
                </c:pt>
                <c:pt idx="3242">
                  <c:v>17.977101860974276</c:v>
                </c:pt>
                <c:pt idx="3243">
                  <c:v>17.977101860974276</c:v>
                </c:pt>
                <c:pt idx="3244">
                  <c:v>17.977101860974276</c:v>
                </c:pt>
                <c:pt idx="3245">
                  <c:v>17.977101860974276</c:v>
                </c:pt>
                <c:pt idx="3246">
                  <c:v>17.977101860974276</c:v>
                </c:pt>
                <c:pt idx="3247">
                  <c:v>17.977101860974276</c:v>
                </c:pt>
                <c:pt idx="3248">
                  <c:v>17.977101860974276</c:v>
                </c:pt>
                <c:pt idx="3249">
                  <c:v>17.977101860974276</c:v>
                </c:pt>
                <c:pt idx="3250">
                  <c:v>17.977101860974276</c:v>
                </c:pt>
                <c:pt idx="3251">
                  <c:v>17.977101860974276</c:v>
                </c:pt>
                <c:pt idx="3252">
                  <c:v>17.977101860974276</c:v>
                </c:pt>
                <c:pt idx="3253">
                  <c:v>17.977101860974276</c:v>
                </c:pt>
                <c:pt idx="3254">
                  <c:v>17.977101860974276</c:v>
                </c:pt>
                <c:pt idx="3255">
                  <c:v>17.977101860974276</c:v>
                </c:pt>
                <c:pt idx="3256">
                  <c:v>17.977101860974276</c:v>
                </c:pt>
                <c:pt idx="3257">
                  <c:v>17.977101860974276</c:v>
                </c:pt>
                <c:pt idx="3258">
                  <c:v>17.977101860974276</c:v>
                </c:pt>
                <c:pt idx="3259">
                  <c:v>17.977101860974276</c:v>
                </c:pt>
                <c:pt idx="3260">
                  <c:v>17.977101860974276</c:v>
                </c:pt>
                <c:pt idx="3261">
                  <c:v>17.977101860974276</c:v>
                </c:pt>
                <c:pt idx="3262">
                  <c:v>17.977101860974276</c:v>
                </c:pt>
                <c:pt idx="3263">
                  <c:v>17.977101860974276</c:v>
                </c:pt>
                <c:pt idx="3264">
                  <c:v>17.977101860974276</c:v>
                </c:pt>
                <c:pt idx="3265">
                  <c:v>17.977101860974276</c:v>
                </c:pt>
                <c:pt idx="3266">
                  <c:v>17.977101860974276</c:v>
                </c:pt>
                <c:pt idx="3267">
                  <c:v>17.977101860974276</c:v>
                </c:pt>
                <c:pt idx="3268">
                  <c:v>17.977101860974276</c:v>
                </c:pt>
                <c:pt idx="3269">
                  <c:v>17.977101860974276</c:v>
                </c:pt>
                <c:pt idx="3270">
                  <c:v>17.977101860974276</c:v>
                </c:pt>
                <c:pt idx="3271">
                  <c:v>17.977101860974276</c:v>
                </c:pt>
                <c:pt idx="3272">
                  <c:v>17.977101860974276</c:v>
                </c:pt>
                <c:pt idx="3273">
                  <c:v>17.977101860974276</c:v>
                </c:pt>
                <c:pt idx="3274">
                  <c:v>17.977101860974276</c:v>
                </c:pt>
                <c:pt idx="3275">
                  <c:v>17.977101860974276</c:v>
                </c:pt>
                <c:pt idx="3276">
                  <c:v>17.977101860974276</c:v>
                </c:pt>
                <c:pt idx="3277">
                  <c:v>17.977101860974276</c:v>
                </c:pt>
                <c:pt idx="3278">
                  <c:v>17.977101860974276</c:v>
                </c:pt>
                <c:pt idx="3279">
                  <c:v>17.977101860974276</c:v>
                </c:pt>
                <c:pt idx="3280">
                  <c:v>17.977101860974276</c:v>
                </c:pt>
                <c:pt idx="3281">
                  <c:v>17.977101860974276</c:v>
                </c:pt>
                <c:pt idx="3282">
                  <c:v>17.977101860974276</c:v>
                </c:pt>
                <c:pt idx="3283">
                  <c:v>17.977101860974276</c:v>
                </c:pt>
                <c:pt idx="3284">
                  <c:v>17.977101860974276</c:v>
                </c:pt>
                <c:pt idx="3285">
                  <c:v>17.977101860974276</c:v>
                </c:pt>
                <c:pt idx="3286">
                  <c:v>17.977101860974276</c:v>
                </c:pt>
                <c:pt idx="3287">
                  <c:v>17.977101860974276</c:v>
                </c:pt>
                <c:pt idx="3288">
                  <c:v>17.977101860974276</c:v>
                </c:pt>
                <c:pt idx="3289">
                  <c:v>17.977101860974276</c:v>
                </c:pt>
                <c:pt idx="3290">
                  <c:v>17.977101860974276</c:v>
                </c:pt>
                <c:pt idx="3291">
                  <c:v>17.977101860974276</c:v>
                </c:pt>
                <c:pt idx="3292">
                  <c:v>17.977101860974276</c:v>
                </c:pt>
                <c:pt idx="3293">
                  <c:v>17.977101860974276</c:v>
                </c:pt>
                <c:pt idx="3294">
                  <c:v>17.977101860974276</c:v>
                </c:pt>
                <c:pt idx="3295">
                  <c:v>17.977101860974276</c:v>
                </c:pt>
                <c:pt idx="3296">
                  <c:v>17.977101860974276</c:v>
                </c:pt>
                <c:pt idx="3297">
                  <c:v>17.977101860974276</c:v>
                </c:pt>
                <c:pt idx="3298">
                  <c:v>17.977101860974276</c:v>
                </c:pt>
                <c:pt idx="3299">
                  <c:v>17.977101860974276</c:v>
                </c:pt>
                <c:pt idx="3300">
                  <c:v>17.977101860974276</c:v>
                </c:pt>
                <c:pt idx="3301">
                  <c:v>17.977101860974276</c:v>
                </c:pt>
                <c:pt idx="3302">
                  <c:v>17.977101860974276</c:v>
                </c:pt>
                <c:pt idx="3303">
                  <c:v>17.977101860974276</c:v>
                </c:pt>
                <c:pt idx="3304">
                  <c:v>17.977101860974276</c:v>
                </c:pt>
                <c:pt idx="3305">
                  <c:v>17.977101860974276</c:v>
                </c:pt>
                <c:pt idx="3306">
                  <c:v>17.977101860974276</c:v>
                </c:pt>
                <c:pt idx="3307">
                  <c:v>17.977101860974276</c:v>
                </c:pt>
                <c:pt idx="3308">
                  <c:v>17.977101860974276</c:v>
                </c:pt>
                <c:pt idx="3309">
                  <c:v>17.977101860974276</c:v>
                </c:pt>
                <c:pt idx="3310">
                  <c:v>17.977101860974276</c:v>
                </c:pt>
                <c:pt idx="3311">
                  <c:v>17.977101860974276</c:v>
                </c:pt>
                <c:pt idx="3312">
                  <c:v>17.977101860974276</c:v>
                </c:pt>
                <c:pt idx="3313">
                  <c:v>17.977101860974276</c:v>
                </c:pt>
                <c:pt idx="3314">
                  <c:v>17.977101860974276</c:v>
                </c:pt>
                <c:pt idx="3315">
                  <c:v>17.977101860974276</c:v>
                </c:pt>
                <c:pt idx="3316">
                  <c:v>17.977101860974276</c:v>
                </c:pt>
                <c:pt idx="3317">
                  <c:v>17.977101860974276</c:v>
                </c:pt>
                <c:pt idx="3318">
                  <c:v>17.977101860974276</c:v>
                </c:pt>
                <c:pt idx="3319">
                  <c:v>17.977101860974276</c:v>
                </c:pt>
                <c:pt idx="3320">
                  <c:v>17.977101860974276</c:v>
                </c:pt>
                <c:pt idx="3321">
                  <c:v>17.977101860974276</c:v>
                </c:pt>
                <c:pt idx="3322">
                  <c:v>17.977101860974276</c:v>
                </c:pt>
                <c:pt idx="3323">
                  <c:v>17.977101860974276</c:v>
                </c:pt>
                <c:pt idx="3324">
                  <c:v>17.977101860974276</c:v>
                </c:pt>
                <c:pt idx="3325">
                  <c:v>17.977101860974276</c:v>
                </c:pt>
                <c:pt idx="3326">
                  <c:v>17.977101860974276</c:v>
                </c:pt>
                <c:pt idx="3327">
                  <c:v>17.977101860974276</c:v>
                </c:pt>
                <c:pt idx="3328">
                  <c:v>17.977101860974276</c:v>
                </c:pt>
                <c:pt idx="3329">
                  <c:v>17.977101860974276</c:v>
                </c:pt>
                <c:pt idx="3330">
                  <c:v>17.977101860974276</c:v>
                </c:pt>
                <c:pt idx="3331">
                  <c:v>17.977101860974276</c:v>
                </c:pt>
                <c:pt idx="3332">
                  <c:v>17.977101860974276</c:v>
                </c:pt>
                <c:pt idx="3333">
                  <c:v>17.977101860974276</c:v>
                </c:pt>
                <c:pt idx="3334">
                  <c:v>17.977101860974276</c:v>
                </c:pt>
                <c:pt idx="3335">
                  <c:v>17.977101860974276</c:v>
                </c:pt>
                <c:pt idx="3336">
                  <c:v>17.977101860974276</c:v>
                </c:pt>
                <c:pt idx="3337">
                  <c:v>17.977101860974276</c:v>
                </c:pt>
                <c:pt idx="3338">
                  <c:v>17.977101860974276</c:v>
                </c:pt>
                <c:pt idx="3339">
                  <c:v>17.977101860974276</c:v>
                </c:pt>
                <c:pt idx="3340">
                  <c:v>17.977101860974276</c:v>
                </c:pt>
                <c:pt idx="3341">
                  <c:v>17.977101860974276</c:v>
                </c:pt>
                <c:pt idx="3342">
                  <c:v>17.977101860974276</c:v>
                </c:pt>
                <c:pt idx="3343">
                  <c:v>17.977101860974276</c:v>
                </c:pt>
                <c:pt idx="3344">
                  <c:v>17.977101860974276</c:v>
                </c:pt>
                <c:pt idx="3345">
                  <c:v>17.977101860974276</c:v>
                </c:pt>
                <c:pt idx="3346">
                  <c:v>17.977101860974276</c:v>
                </c:pt>
                <c:pt idx="3347">
                  <c:v>17.977101860974276</c:v>
                </c:pt>
                <c:pt idx="3348">
                  <c:v>17.977101860974276</c:v>
                </c:pt>
                <c:pt idx="3349">
                  <c:v>17.977101860974276</c:v>
                </c:pt>
                <c:pt idx="3350">
                  <c:v>17.977101860974276</c:v>
                </c:pt>
                <c:pt idx="3351">
                  <c:v>17.977101860974276</c:v>
                </c:pt>
                <c:pt idx="3352">
                  <c:v>17.977101860974276</c:v>
                </c:pt>
                <c:pt idx="3353">
                  <c:v>17.977101860974276</c:v>
                </c:pt>
                <c:pt idx="3354">
                  <c:v>17.977101860974276</c:v>
                </c:pt>
                <c:pt idx="3355">
                  <c:v>17.977101860974276</c:v>
                </c:pt>
                <c:pt idx="3356">
                  <c:v>17.977101860974276</c:v>
                </c:pt>
                <c:pt idx="3357">
                  <c:v>17.977101860974276</c:v>
                </c:pt>
                <c:pt idx="3358">
                  <c:v>17.977101860974276</c:v>
                </c:pt>
                <c:pt idx="3359">
                  <c:v>17.977101860974276</c:v>
                </c:pt>
                <c:pt idx="3360">
                  <c:v>17.977101860974276</c:v>
                </c:pt>
                <c:pt idx="3361">
                  <c:v>17.977101860974276</c:v>
                </c:pt>
                <c:pt idx="3362">
                  <c:v>17.977101860974276</c:v>
                </c:pt>
                <c:pt idx="3363">
                  <c:v>17.977101860974276</c:v>
                </c:pt>
                <c:pt idx="3364">
                  <c:v>17.977101860974276</c:v>
                </c:pt>
                <c:pt idx="3365">
                  <c:v>17.977101860974276</c:v>
                </c:pt>
                <c:pt idx="3366">
                  <c:v>17.977101860974276</c:v>
                </c:pt>
                <c:pt idx="3367">
                  <c:v>17.977101860974276</c:v>
                </c:pt>
                <c:pt idx="3368">
                  <c:v>17.977101860974276</c:v>
                </c:pt>
                <c:pt idx="3369">
                  <c:v>17.977101860974276</c:v>
                </c:pt>
                <c:pt idx="3370">
                  <c:v>17.977101860974276</c:v>
                </c:pt>
                <c:pt idx="3371">
                  <c:v>17.977101860974276</c:v>
                </c:pt>
                <c:pt idx="3372">
                  <c:v>17.977101860974276</c:v>
                </c:pt>
                <c:pt idx="3373">
                  <c:v>17.977101860974276</c:v>
                </c:pt>
                <c:pt idx="3374">
                  <c:v>17.977101860974276</c:v>
                </c:pt>
                <c:pt idx="3375">
                  <c:v>17.977101860974276</c:v>
                </c:pt>
                <c:pt idx="3376">
                  <c:v>17.977101860974276</c:v>
                </c:pt>
                <c:pt idx="3377">
                  <c:v>17.977101860974276</c:v>
                </c:pt>
                <c:pt idx="3378">
                  <c:v>17.977101860974276</c:v>
                </c:pt>
                <c:pt idx="3379">
                  <c:v>17.977101860974276</c:v>
                </c:pt>
                <c:pt idx="3380">
                  <c:v>17.977101860974276</c:v>
                </c:pt>
                <c:pt idx="3381">
                  <c:v>17.977101860974276</c:v>
                </c:pt>
                <c:pt idx="3382">
                  <c:v>17.977101860974276</c:v>
                </c:pt>
                <c:pt idx="3383">
                  <c:v>17.977101860974276</c:v>
                </c:pt>
                <c:pt idx="3384">
                  <c:v>17.977101860974276</c:v>
                </c:pt>
                <c:pt idx="3385">
                  <c:v>17.977101860974276</c:v>
                </c:pt>
                <c:pt idx="3386">
                  <c:v>17.977101860974276</c:v>
                </c:pt>
                <c:pt idx="3387">
                  <c:v>17.977101860974276</c:v>
                </c:pt>
                <c:pt idx="3388">
                  <c:v>17.977101860974276</c:v>
                </c:pt>
                <c:pt idx="3389">
                  <c:v>17.977101860974276</c:v>
                </c:pt>
                <c:pt idx="3390">
                  <c:v>17.977101860974276</c:v>
                </c:pt>
                <c:pt idx="3391">
                  <c:v>17.977101860974276</c:v>
                </c:pt>
                <c:pt idx="3392">
                  <c:v>17.977101860974276</c:v>
                </c:pt>
                <c:pt idx="3393">
                  <c:v>17.977101860974276</c:v>
                </c:pt>
                <c:pt idx="3394">
                  <c:v>17.977101860974276</c:v>
                </c:pt>
                <c:pt idx="3395">
                  <c:v>17.977101860974276</c:v>
                </c:pt>
                <c:pt idx="3396">
                  <c:v>17.977101860974276</c:v>
                </c:pt>
                <c:pt idx="3397">
                  <c:v>17.977101860974276</c:v>
                </c:pt>
                <c:pt idx="3398">
                  <c:v>17.977101860974276</c:v>
                </c:pt>
                <c:pt idx="3399">
                  <c:v>17.977101860974276</c:v>
                </c:pt>
                <c:pt idx="3400">
                  <c:v>17.977101860974276</c:v>
                </c:pt>
                <c:pt idx="3401">
                  <c:v>17.977101860974276</c:v>
                </c:pt>
                <c:pt idx="3402">
                  <c:v>17.977101860974276</c:v>
                </c:pt>
                <c:pt idx="3403">
                  <c:v>17.977101860974276</c:v>
                </c:pt>
                <c:pt idx="3404">
                  <c:v>17.977101860974276</c:v>
                </c:pt>
                <c:pt idx="3405">
                  <c:v>17.977101860974276</c:v>
                </c:pt>
                <c:pt idx="3406">
                  <c:v>17.977101860974276</c:v>
                </c:pt>
                <c:pt idx="3407">
                  <c:v>17.977101860974276</c:v>
                </c:pt>
                <c:pt idx="3408">
                  <c:v>17.977101860974276</c:v>
                </c:pt>
                <c:pt idx="3409">
                  <c:v>17.977101860974276</c:v>
                </c:pt>
                <c:pt idx="3410">
                  <c:v>17.977101860974276</c:v>
                </c:pt>
                <c:pt idx="3411">
                  <c:v>17.977101860974276</c:v>
                </c:pt>
                <c:pt idx="3412">
                  <c:v>17.977101860974276</c:v>
                </c:pt>
                <c:pt idx="3413">
                  <c:v>17.977101860974276</c:v>
                </c:pt>
                <c:pt idx="3414">
                  <c:v>17.977101860974276</c:v>
                </c:pt>
                <c:pt idx="3415">
                  <c:v>17.977101860974276</c:v>
                </c:pt>
                <c:pt idx="3416">
                  <c:v>17.977101860974276</c:v>
                </c:pt>
                <c:pt idx="3417">
                  <c:v>17.977101860974276</c:v>
                </c:pt>
                <c:pt idx="3418">
                  <c:v>17.977101860974276</c:v>
                </c:pt>
                <c:pt idx="3419">
                  <c:v>17.977101860974276</c:v>
                </c:pt>
                <c:pt idx="3420">
                  <c:v>17.977101860974276</c:v>
                </c:pt>
                <c:pt idx="3421">
                  <c:v>17.977101860974276</c:v>
                </c:pt>
                <c:pt idx="3422">
                  <c:v>17.977101860974276</c:v>
                </c:pt>
                <c:pt idx="3423">
                  <c:v>17.977101860974276</c:v>
                </c:pt>
                <c:pt idx="3424">
                  <c:v>17.977101860974276</c:v>
                </c:pt>
                <c:pt idx="3425">
                  <c:v>17.977101860974276</c:v>
                </c:pt>
                <c:pt idx="3426">
                  <c:v>17.977101860974276</c:v>
                </c:pt>
                <c:pt idx="3427">
                  <c:v>17.977101860974276</c:v>
                </c:pt>
                <c:pt idx="3428">
                  <c:v>17.977101860974276</c:v>
                </c:pt>
                <c:pt idx="3429">
                  <c:v>17.977101860974276</c:v>
                </c:pt>
                <c:pt idx="3430">
                  <c:v>17.977101860974276</c:v>
                </c:pt>
                <c:pt idx="3431">
                  <c:v>17.977101860974276</c:v>
                </c:pt>
                <c:pt idx="3432">
                  <c:v>17.977101860974276</c:v>
                </c:pt>
                <c:pt idx="3433">
                  <c:v>17.977101860974276</c:v>
                </c:pt>
                <c:pt idx="3434">
                  <c:v>17.977101860974276</c:v>
                </c:pt>
                <c:pt idx="3435">
                  <c:v>17.977101860974276</c:v>
                </c:pt>
                <c:pt idx="3436">
                  <c:v>17.977101860974276</c:v>
                </c:pt>
                <c:pt idx="3437">
                  <c:v>17.977101860974276</c:v>
                </c:pt>
                <c:pt idx="3438">
                  <c:v>17.977101860974276</c:v>
                </c:pt>
                <c:pt idx="3439">
                  <c:v>17.977101860974276</c:v>
                </c:pt>
                <c:pt idx="3440">
                  <c:v>17.977101860974276</c:v>
                </c:pt>
                <c:pt idx="3441">
                  <c:v>17.977101860974276</c:v>
                </c:pt>
                <c:pt idx="3442">
                  <c:v>17.977101860974276</c:v>
                </c:pt>
                <c:pt idx="3443">
                  <c:v>17.977101860974276</c:v>
                </c:pt>
                <c:pt idx="3444">
                  <c:v>17.977101860974276</c:v>
                </c:pt>
                <c:pt idx="3445">
                  <c:v>17.977101860974276</c:v>
                </c:pt>
                <c:pt idx="3446">
                  <c:v>17.977101860974276</c:v>
                </c:pt>
                <c:pt idx="3447">
                  <c:v>17.977101860974276</c:v>
                </c:pt>
                <c:pt idx="3448">
                  <c:v>17.977101860974276</c:v>
                </c:pt>
                <c:pt idx="3449">
                  <c:v>17.977101860974276</c:v>
                </c:pt>
                <c:pt idx="3450">
                  <c:v>17.977101860974276</c:v>
                </c:pt>
                <c:pt idx="3451">
                  <c:v>17.977101860974276</c:v>
                </c:pt>
                <c:pt idx="3452">
                  <c:v>17.977101860974276</c:v>
                </c:pt>
                <c:pt idx="3453">
                  <c:v>17.977101860974276</c:v>
                </c:pt>
                <c:pt idx="3454">
                  <c:v>17.977101860974276</c:v>
                </c:pt>
                <c:pt idx="3455">
                  <c:v>17.977101860974276</c:v>
                </c:pt>
                <c:pt idx="3456">
                  <c:v>17.977101860974276</c:v>
                </c:pt>
                <c:pt idx="3457">
                  <c:v>17.977101860974276</c:v>
                </c:pt>
                <c:pt idx="3458">
                  <c:v>17.977101860974276</c:v>
                </c:pt>
                <c:pt idx="3459">
                  <c:v>17.977101860974276</c:v>
                </c:pt>
                <c:pt idx="3460">
                  <c:v>17.977101860974276</c:v>
                </c:pt>
                <c:pt idx="3461">
                  <c:v>17.977101860974276</c:v>
                </c:pt>
                <c:pt idx="3462">
                  <c:v>17.977101860974276</c:v>
                </c:pt>
                <c:pt idx="3463">
                  <c:v>17.977101860974276</c:v>
                </c:pt>
                <c:pt idx="3464">
                  <c:v>17.977101860974276</c:v>
                </c:pt>
                <c:pt idx="3465">
                  <c:v>17.977101860974276</c:v>
                </c:pt>
                <c:pt idx="3466">
                  <c:v>17.977101860974276</c:v>
                </c:pt>
                <c:pt idx="3467">
                  <c:v>17.977101860974276</c:v>
                </c:pt>
                <c:pt idx="3468">
                  <c:v>17.977101860974276</c:v>
                </c:pt>
                <c:pt idx="3469">
                  <c:v>17.977101860974276</c:v>
                </c:pt>
                <c:pt idx="3470">
                  <c:v>17.977101860974276</c:v>
                </c:pt>
                <c:pt idx="3471">
                  <c:v>17.977101860974276</c:v>
                </c:pt>
                <c:pt idx="3472">
                  <c:v>17.977101860974276</c:v>
                </c:pt>
                <c:pt idx="3473">
                  <c:v>17.977101860974276</c:v>
                </c:pt>
                <c:pt idx="3474">
                  <c:v>17.977101860974276</c:v>
                </c:pt>
                <c:pt idx="3475">
                  <c:v>17.977101860974276</c:v>
                </c:pt>
                <c:pt idx="3476">
                  <c:v>17.977101860974276</c:v>
                </c:pt>
                <c:pt idx="3477">
                  <c:v>17.977101860974276</c:v>
                </c:pt>
                <c:pt idx="3478">
                  <c:v>17.977101860974276</c:v>
                </c:pt>
                <c:pt idx="3479">
                  <c:v>17.977101860974276</c:v>
                </c:pt>
                <c:pt idx="3480">
                  <c:v>17.977101860974276</c:v>
                </c:pt>
                <c:pt idx="3481">
                  <c:v>17.977101860974276</c:v>
                </c:pt>
                <c:pt idx="3482">
                  <c:v>17.977101860974276</c:v>
                </c:pt>
                <c:pt idx="3483">
                  <c:v>17.977101860974276</c:v>
                </c:pt>
                <c:pt idx="3484">
                  <c:v>17.977101860974276</c:v>
                </c:pt>
                <c:pt idx="3485">
                  <c:v>17.977101860974276</c:v>
                </c:pt>
                <c:pt idx="3486">
                  <c:v>17.977101860974276</c:v>
                </c:pt>
                <c:pt idx="3487">
                  <c:v>17.977101860974276</c:v>
                </c:pt>
                <c:pt idx="3488">
                  <c:v>17.977101860974276</c:v>
                </c:pt>
                <c:pt idx="3489">
                  <c:v>17.977101860974276</c:v>
                </c:pt>
                <c:pt idx="3490">
                  <c:v>17.977101860974276</c:v>
                </c:pt>
                <c:pt idx="3491">
                  <c:v>17.977101860974276</c:v>
                </c:pt>
                <c:pt idx="3492">
                  <c:v>17.977101860974276</c:v>
                </c:pt>
                <c:pt idx="3493">
                  <c:v>17.977101860974276</c:v>
                </c:pt>
                <c:pt idx="3494">
                  <c:v>17.977101860974276</c:v>
                </c:pt>
                <c:pt idx="3495">
                  <c:v>17.977101860974276</c:v>
                </c:pt>
                <c:pt idx="3496">
                  <c:v>17.977101860974276</c:v>
                </c:pt>
                <c:pt idx="3497">
                  <c:v>17.977101860974276</c:v>
                </c:pt>
                <c:pt idx="3498">
                  <c:v>17.977101860974276</c:v>
                </c:pt>
                <c:pt idx="3499">
                  <c:v>17.977101860974276</c:v>
                </c:pt>
                <c:pt idx="3500">
                  <c:v>17.977101860974276</c:v>
                </c:pt>
                <c:pt idx="3501">
                  <c:v>17.977101860974276</c:v>
                </c:pt>
                <c:pt idx="3502">
                  <c:v>17.977101860974276</c:v>
                </c:pt>
                <c:pt idx="3503">
                  <c:v>17.977101860974276</c:v>
                </c:pt>
                <c:pt idx="3504">
                  <c:v>17.977101860974276</c:v>
                </c:pt>
                <c:pt idx="3505">
                  <c:v>17.977101860974276</c:v>
                </c:pt>
                <c:pt idx="3506">
                  <c:v>17.977101860974276</c:v>
                </c:pt>
                <c:pt idx="3507">
                  <c:v>17.977101860974276</c:v>
                </c:pt>
                <c:pt idx="3508">
                  <c:v>17.977101860974276</c:v>
                </c:pt>
                <c:pt idx="3509">
                  <c:v>17.977101860974276</c:v>
                </c:pt>
                <c:pt idx="3510">
                  <c:v>17.977101860974276</c:v>
                </c:pt>
                <c:pt idx="3511">
                  <c:v>17.977101860974276</c:v>
                </c:pt>
                <c:pt idx="3512">
                  <c:v>17.977101860974276</c:v>
                </c:pt>
                <c:pt idx="3513">
                  <c:v>17.977101860974276</c:v>
                </c:pt>
                <c:pt idx="3514">
                  <c:v>17.977101860974276</c:v>
                </c:pt>
                <c:pt idx="3515">
                  <c:v>17.977101860974276</c:v>
                </c:pt>
                <c:pt idx="3516">
                  <c:v>17.977101860974276</c:v>
                </c:pt>
                <c:pt idx="3517">
                  <c:v>17.977101860974276</c:v>
                </c:pt>
                <c:pt idx="3518">
                  <c:v>17.977101860974276</c:v>
                </c:pt>
                <c:pt idx="3519">
                  <c:v>17.977101860974276</c:v>
                </c:pt>
                <c:pt idx="3520">
                  <c:v>17.977101860974276</c:v>
                </c:pt>
                <c:pt idx="3521">
                  <c:v>17.977101860974276</c:v>
                </c:pt>
                <c:pt idx="3522">
                  <c:v>17.977101860974276</c:v>
                </c:pt>
                <c:pt idx="3523">
                  <c:v>17.977101860974276</c:v>
                </c:pt>
                <c:pt idx="3524">
                  <c:v>17.977101860974276</c:v>
                </c:pt>
                <c:pt idx="3525">
                  <c:v>17.977101860974276</c:v>
                </c:pt>
                <c:pt idx="3526">
                  <c:v>17.977101860974276</c:v>
                </c:pt>
                <c:pt idx="3527">
                  <c:v>17.977101860974276</c:v>
                </c:pt>
                <c:pt idx="3528">
                  <c:v>17.977101860974276</c:v>
                </c:pt>
                <c:pt idx="3529">
                  <c:v>17.977101860974276</c:v>
                </c:pt>
                <c:pt idx="3530">
                  <c:v>17.977101860974276</c:v>
                </c:pt>
                <c:pt idx="3531">
                  <c:v>17.977101860974276</c:v>
                </c:pt>
                <c:pt idx="3532">
                  <c:v>17.977101860974276</c:v>
                </c:pt>
                <c:pt idx="3533">
                  <c:v>17.977101860974276</c:v>
                </c:pt>
                <c:pt idx="3534">
                  <c:v>17.977101860974276</c:v>
                </c:pt>
                <c:pt idx="3535">
                  <c:v>17.977101860974276</c:v>
                </c:pt>
                <c:pt idx="3536">
                  <c:v>17.977101860974276</c:v>
                </c:pt>
                <c:pt idx="3537">
                  <c:v>17.977101860974276</c:v>
                </c:pt>
                <c:pt idx="3538">
                  <c:v>17.977101860974276</c:v>
                </c:pt>
                <c:pt idx="3539">
                  <c:v>17.977101860974276</c:v>
                </c:pt>
                <c:pt idx="3540">
                  <c:v>17.977101860974276</c:v>
                </c:pt>
                <c:pt idx="3541">
                  <c:v>17.977101860974276</c:v>
                </c:pt>
                <c:pt idx="3542">
                  <c:v>17.977101860974276</c:v>
                </c:pt>
                <c:pt idx="3543">
                  <c:v>17.977101860974276</c:v>
                </c:pt>
                <c:pt idx="3544">
                  <c:v>17.977101860974276</c:v>
                </c:pt>
                <c:pt idx="3545">
                  <c:v>17.977101860974276</c:v>
                </c:pt>
                <c:pt idx="3546">
                  <c:v>17.977101860974276</c:v>
                </c:pt>
                <c:pt idx="3547">
                  <c:v>17.977101860974276</c:v>
                </c:pt>
                <c:pt idx="3548">
                  <c:v>17.977101860974276</c:v>
                </c:pt>
                <c:pt idx="3549">
                  <c:v>17.977101860974276</c:v>
                </c:pt>
                <c:pt idx="3550">
                  <c:v>17.977101860974276</c:v>
                </c:pt>
                <c:pt idx="3551">
                  <c:v>17.977101860974276</c:v>
                </c:pt>
                <c:pt idx="3552">
                  <c:v>17.977101860974276</c:v>
                </c:pt>
                <c:pt idx="3553">
                  <c:v>17.977101860974276</c:v>
                </c:pt>
                <c:pt idx="3554">
                  <c:v>17.977101860974276</c:v>
                </c:pt>
                <c:pt idx="3555">
                  <c:v>17.977101860974276</c:v>
                </c:pt>
                <c:pt idx="3556">
                  <c:v>17.977101860974276</c:v>
                </c:pt>
                <c:pt idx="3557">
                  <c:v>17.977101860974276</c:v>
                </c:pt>
                <c:pt idx="3558">
                  <c:v>17.977101860974276</c:v>
                </c:pt>
                <c:pt idx="3559">
                  <c:v>17.977101860974276</c:v>
                </c:pt>
                <c:pt idx="3560">
                  <c:v>17.977101860974276</c:v>
                </c:pt>
                <c:pt idx="3561">
                  <c:v>17.977101860974276</c:v>
                </c:pt>
                <c:pt idx="3562">
                  <c:v>17.977101860974276</c:v>
                </c:pt>
                <c:pt idx="3563">
                  <c:v>17.977101860974276</c:v>
                </c:pt>
                <c:pt idx="3564">
                  <c:v>17.977101860974276</c:v>
                </c:pt>
                <c:pt idx="3565">
                  <c:v>17.977101860974276</c:v>
                </c:pt>
                <c:pt idx="3566">
                  <c:v>17.977101860974276</c:v>
                </c:pt>
                <c:pt idx="3567">
                  <c:v>17.977101860974276</c:v>
                </c:pt>
                <c:pt idx="3568">
                  <c:v>17.977101860974276</c:v>
                </c:pt>
                <c:pt idx="3569">
                  <c:v>17.977101860974276</c:v>
                </c:pt>
                <c:pt idx="3570">
                  <c:v>17.977101860974276</c:v>
                </c:pt>
                <c:pt idx="3571">
                  <c:v>17.977101860974276</c:v>
                </c:pt>
                <c:pt idx="3572">
                  <c:v>17.977101860974276</c:v>
                </c:pt>
                <c:pt idx="3573">
                  <c:v>17.977101860974276</c:v>
                </c:pt>
                <c:pt idx="3574">
                  <c:v>17.977101860974276</c:v>
                </c:pt>
                <c:pt idx="3575">
                  <c:v>17.977101860974276</c:v>
                </c:pt>
                <c:pt idx="3576">
                  <c:v>17.977101860974276</c:v>
                </c:pt>
                <c:pt idx="3577">
                  <c:v>17.977101860974276</c:v>
                </c:pt>
                <c:pt idx="3578">
                  <c:v>17.977101860974276</c:v>
                </c:pt>
                <c:pt idx="3579">
                  <c:v>17.977101860974276</c:v>
                </c:pt>
                <c:pt idx="3580">
                  <c:v>17.977101860974276</c:v>
                </c:pt>
                <c:pt idx="3581">
                  <c:v>17.977101860974276</c:v>
                </c:pt>
                <c:pt idx="3582">
                  <c:v>17.977101860974276</c:v>
                </c:pt>
                <c:pt idx="3583">
                  <c:v>17.977101860974276</c:v>
                </c:pt>
                <c:pt idx="3584">
                  <c:v>17.977101860974276</c:v>
                </c:pt>
                <c:pt idx="3585">
                  <c:v>17.977101860974276</c:v>
                </c:pt>
                <c:pt idx="3586">
                  <c:v>17.977101860974276</c:v>
                </c:pt>
                <c:pt idx="3587">
                  <c:v>17.977101860974276</c:v>
                </c:pt>
                <c:pt idx="3588">
                  <c:v>17.977101860974276</c:v>
                </c:pt>
                <c:pt idx="3589">
                  <c:v>17.977101860974276</c:v>
                </c:pt>
                <c:pt idx="3590">
                  <c:v>17.977101860974276</c:v>
                </c:pt>
                <c:pt idx="3591">
                  <c:v>17.977101860974276</c:v>
                </c:pt>
                <c:pt idx="3592">
                  <c:v>17.977101860974276</c:v>
                </c:pt>
                <c:pt idx="3593">
                  <c:v>17.977101860974276</c:v>
                </c:pt>
                <c:pt idx="3594">
                  <c:v>17.977101860974276</c:v>
                </c:pt>
                <c:pt idx="3595">
                  <c:v>17.977101860974276</c:v>
                </c:pt>
                <c:pt idx="3596">
                  <c:v>17.977101860974276</c:v>
                </c:pt>
                <c:pt idx="3597">
                  <c:v>17.977101860974276</c:v>
                </c:pt>
                <c:pt idx="3598">
                  <c:v>17.977101860974276</c:v>
                </c:pt>
                <c:pt idx="3599">
                  <c:v>17.977101860974276</c:v>
                </c:pt>
                <c:pt idx="3600">
                  <c:v>17.977101860974276</c:v>
                </c:pt>
                <c:pt idx="3601">
                  <c:v>17.977101860974276</c:v>
                </c:pt>
                <c:pt idx="3602">
                  <c:v>17.977101860974276</c:v>
                </c:pt>
                <c:pt idx="3603">
                  <c:v>17.977101860974276</c:v>
                </c:pt>
                <c:pt idx="3604">
                  <c:v>17.977101860974276</c:v>
                </c:pt>
                <c:pt idx="3605">
                  <c:v>17.977101860974276</c:v>
                </c:pt>
                <c:pt idx="3606">
                  <c:v>17.977101860974276</c:v>
                </c:pt>
                <c:pt idx="3607">
                  <c:v>17.977101860974276</c:v>
                </c:pt>
                <c:pt idx="3608">
                  <c:v>17.977101860974276</c:v>
                </c:pt>
                <c:pt idx="3609">
                  <c:v>17.977101860974276</c:v>
                </c:pt>
                <c:pt idx="3610">
                  <c:v>17.977101860974276</c:v>
                </c:pt>
                <c:pt idx="3611">
                  <c:v>17.977101860974276</c:v>
                </c:pt>
                <c:pt idx="3612">
                  <c:v>17.977101860974276</c:v>
                </c:pt>
                <c:pt idx="3613">
                  <c:v>17.977101860974276</c:v>
                </c:pt>
                <c:pt idx="3614">
                  <c:v>17.977101860974276</c:v>
                </c:pt>
                <c:pt idx="3615">
                  <c:v>17.977101860974276</c:v>
                </c:pt>
                <c:pt idx="3616">
                  <c:v>17.977101860974276</c:v>
                </c:pt>
                <c:pt idx="3617">
                  <c:v>17.977101860974276</c:v>
                </c:pt>
                <c:pt idx="3618">
                  <c:v>17.977101860974276</c:v>
                </c:pt>
                <c:pt idx="3619">
                  <c:v>17.977101860974276</c:v>
                </c:pt>
                <c:pt idx="3620">
                  <c:v>17.977101860974276</c:v>
                </c:pt>
                <c:pt idx="3621">
                  <c:v>17.977101860974276</c:v>
                </c:pt>
                <c:pt idx="3622">
                  <c:v>17.977101860974276</c:v>
                </c:pt>
                <c:pt idx="3623">
                  <c:v>17.977101860974276</c:v>
                </c:pt>
                <c:pt idx="3624">
                  <c:v>17.977101860974276</c:v>
                </c:pt>
                <c:pt idx="3625">
                  <c:v>17.977101860974276</c:v>
                </c:pt>
                <c:pt idx="3626">
                  <c:v>17.977101860974276</c:v>
                </c:pt>
                <c:pt idx="3627">
                  <c:v>17.977101860974276</c:v>
                </c:pt>
                <c:pt idx="3628">
                  <c:v>17.977101860974276</c:v>
                </c:pt>
                <c:pt idx="3629">
                  <c:v>17.977101860974276</c:v>
                </c:pt>
                <c:pt idx="3630">
                  <c:v>17.977101860974276</c:v>
                </c:pt>
                <c:pt idx="3631">
                  <c:v>17.977101860974276</c:v>
                </c:pt>
                <c:pt idx="3632">
                  <c:v>17.977101860974276</c:v>
                </c:pt>
                <c:pt idx="3633">
                  <c:v>17.977101860974276</c:v>
                </c:pt>
                <c:pt idx="3634">
                  <c:v>17.977101860974276</c:v>
                </c:pt>
                <c:pt idx="3635">
                  <c:v>17.977101860974276</c:v>
                </c:pt>
                <c:pt idx="3636">
                  <c:v>17.977101860974276</c:v>
                </c:pt>
                <c:pt idx="3637">
                  <c:v>17.977101860974276</c:v>
                </c:pt>
                <c:pt idx="3638">
                  <c:v>17.977101860974276</c:v>
                </c:pt>
                <c:pt idx="3639">
                  <c:v>17.977101860974276</c:v>
                </c:pt>
                <c:pt idx="3640">
                  <c:v>17.977101860974276</c:v>
                </c:pt>
                <c:pt idx="3641">
                  <c:v>17.977101860974276</c:v>
                </c:pt>
                <c:pt idx="3642">
                  <c:v>17.977101860974276</c:v>
                </c:pt>
                <c:pt idx="3643">
                  <c:v>17.977101860974276</c:v>
                </c:pt>
                <c:pt idx="3644">
                  <c:v>17.977101860974276</c:v>
                </c:pt>
                <c:pt idx="3645">
                  <c:v>17.977101860974276</c:v>
                </c:pt>
                <c:pt idx="3646">
                  <c:v>17.977101860974276</c:v>
                </c:pt>
                <c:pt idx="3647">
                  <c:v>17.977101860974276</c:v>
                </c:pt>
                <c:pt idx="3648">
                  <c:v>17.977101860974276</c:v>
                </c:pt>
                <c:pt idx="3649">
                  <c:v>17.977101860974276</c:v>
                </c:pt>
                <c:pt idx="3650">
                  <c:v>17.977101860974276</c:v>
                </c:pt>
                <c:pt idx="3651">
                  <c:v>17.977101860974276</c:v>
                </c:pt>
                <c:pt idx="3652">
                  <c:v>17.977101860974276</c:v>
                </c:pt>
              </c:numCache>
            </c:numRef>
          </c:val>
          <c:smooth val="0"/>
          <c:extLst>
            <c:ext xmlns:c16="http://schemas.microsoft.com/office/drawing/2014/chart" uri="{C3380CC4-5D6E-409C-BE32-E72D297353CC}">
              <c16:uniqueId val="{00001C8C-4AD7-4CF1-A9AE-C60E0A2F94BD}"/>
            </c:ext>
          </c:extLst>
        </c:ser>
        <c:ser>
          <c:idx val="3"/>
          <c:order val="3"/>
          <c:tx>
            <c:strRef>
              <c:f>'Equity market PEs'!$L$8</c:f>
              <c:strCache>
                <c:ptCount val="1"/>
                <c:pt idx="0">
                  <c:v>10 Year Avg</c:v>
                </c:pt>
              </c:strCache>
            </c:strRef>
          </c:tx>
          <c:spPr>
            <a:ln w="12700" cap="rnd">
              <a:solidFill>
                <a:schemeClr val="accent2"/>
              </a:solidFill>
              <a:prstDash val="sysDash"/>
              <a:round/>
            </a:ln>
            <a:effectLst/>
          </c:spPr>
          <c:marker>
            <c:symbol val="none"/>
          </c:marker>
          <c:cat>
            <c:numRef>
              <c:f>'Equity market PEs'!$H$9:$H$3661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PEs'!$L$9:$L$3661</c:f>
              <c:numCache>
                <c:formatCode>0.0</c:formatCode>
                <c:ptCount val="3653"/>
                <c:pt idx="0">
                  <c:v>20.84730842911874</c:v>
                </c:pt>
                <c:pt idx="1">
                  <c:v>20.84730842911874</c:v>
                </c:pt>
                <c:pt idx="2">
                  <c:v>20.84730842911874</c:v>
                </c:pt>
                <c:pt idx="3">
                  <c:v>20.84730842911874</c:v>
                </c:pt>
                <c:pt idx="4">
                  <c:v>20.84730842911874</c:v>
                </c:pt>
                <c:pt idx="5">
                  <c:v>20.84730842911874</c:v>
                </c:pt>
                <c:pt idx="6">
                  <c:v>20.84730842911874</c:v>
                </c:pt>
                <c:pt idx="7">
                  <c:v>20.84730842911874</c:v>
                </c:pt>
                <c:pt idx="8">
                  <c:v>20.84730842911874</c:v>
                </c:pt>
                <c:pt idx="9">
                  <c:v>20.84730842911874</c:v>
                </c:pt>
                <c:pt idx="10">
                  <c:v>20.84730842911874</c:v>
                </c:pt>
                <c:pt idx="11">
                  <c:v>20.84730842911874</c:v>
                </c:pt>
                <c:pt idx="12">
                  <c:v>20.84730842911874</c:v>
                </c:pt>
                <c:pt idx="13">
                  <c:v>20.84730842911874</c:v>
                </c:pt>
                <c:pt idx="14">
                  <c:v>20.84730842911874</c:v>
                </c:pt>
                <c:pt idx="15">
                  <c:v>20.84730842911874</c:v>
                </c:pt>
                <c:pt idx="16">
                  <c:v>20.84730842911874</c:v>
                </c:pt>
                <c:pt idx="17">
                  <c:v>20.84730842911874</c:v>
                </c:pt>
                <c:pt idx="18">
                  <c:v>20.84730842911874</c:v>
                </c:pt>
                <c:pt idx="19">
                  <c:v>20.84730842911874</c:v>
                </c:pt>
                <c:pt idx="20">
                  <c:v>20.84730842911874</c:v>
                </c:pt>
                <c:pt idx="21">
                  <c:v>20.84730842911874</c:v>
                </c:pt>
                <c:pt idx="22">
                  <c:v>20.84730842911874</c:v>
                </c:pt>
                <c:pt idx="23">
                  <c:v>20.84730842911874</c:v>
                </c:pt>
                <c:pt idx="24">
                  <c:v>20.84730842911874</c:v>
                </c:pt>
                <c:pt idx="25">
                  <c:v>20.84730842911874</c:v>
                </c:pt>
                <c:pt idx="26">
                  <c:v>20.84730842911874</c:v>
                </c:pt>
                <c:pt idx="27">
                  <c:v>20.84730842911874</c:v>
                </c:pt>
                <c:pt idx="28">
                  <c:v>20.84730842911874</c:v>
                </c:pt>
                <c:pt idx="29">
                  <c:v>20.84730842911874</c:v>
                </c:pt>
                <c:pt idx="30">
                  <c:v>20.84730842911874</c:v>
                </c:pt>
                <c:pt idx="31">
                  <c:v>20.84730842911874</c:v>
                </c:pt>
                <c:pt idx="32">
                  <c:v>20.84730842911874</c:v>
                </c:pt>
                <c:pt idx="33">
                  <c:v>20.84730842911874</c:v>
                </c:pt>
                <c:pt idx="34">
                  <c:v>20.84730842911874</c:v>
                </c:pt>
                <c:pt idx="35">
                  <c:v>20.84730842911874</c:v>
                </c:pt>
                <c:pt idx="36">
                  <c:v>20.84730842911874</c:v>
                </c:pt>
                <c:pt idx="37">
                  <c:v>20.84730842911874</c:v>
                </c:pt>
                <c:pt idx="38">
                  <c:v>20.84730842911874</c:v>
                </c:pt>
                <c:pt idx="39">
                  <c:v>20.84730842911874</c:v>
                </c:pt>
                <c:pt idx="40">
                  <c:v>20.84730842911874</c:v>
                </c:pt>
                <c:pt idx="41">
                  <c:v>20.84730842911874</c:v>
                </c:pt>
                <c:pt idx="42">
                  <c:v>20.84730842911874</c:v>
                </c:pt>
                <c:pt idx="43">
                  <c:v>20.84730842911874</c:v>
                </c:pt>
                <c:pt idx="44">
                  <c:v>20.84730842911874</c:v>
                </c:pt>
                <c:pt idx="45">
                  <c:v>20.84730842911874</c:v>
                </c:pt>
                <c:pt idx="46">
                  <c:v>20.84730842911874</c:v>
                </c:pt>
                <c:pt idx="47">
                  <c:v>20.84730842911874</c:v>
                </c:pt>
                <c:pt idx="48">
                  <c:v>20.84730842911874</c:v>
                </c:pt>
                <c:pt idx="49">
                  <c:v>20.84730842911874</c:v>
                </c:pt>
                <c:pt idx="50">
                  <c:v>20.84730842911874</c:v>
                </c:pt>
                <c:pt idx="51">
                  <c:v>20.84730842911874</c:v>
                </c:pt>
                <c:pt idx="52">
                  <c:v>20.84730842911874</c:v>
                </c:pt>
                <c:pt idx="53">
                  <c:v>20.84730842911874</c:v>
                </c:pt>
                <c:pt idx="54">
                  <c:v>20.84730842911874</c:v>
                </c:pt>
                <c:pt idx="55">
                  <c:v>20.84730842911874</c:v>
                </c:pt>
                <c:pt idx="56">
                  <c:v>20.84730842911874</c:v>
                </c:pt>
                <c:pt idx="57">
                  <c:v>20.84730842911874</c:v>
                </c:pt>
                <c:pt idx="58">
                  <c:v>20.84730842911874</c:v>
                </c:pt>
                <c:pt idx="59">
                  <c:v>20.84730842911874</c:v>
                </c:pt>
                <c:pt idx="60">
                  <c:v>20.84730842911874</c:v>
                </c:pt>
                <c:pt idx="61">
                  <c:v>20.84730842911874</c:v>
                </c:pt>
                <c:pt idx="62">
                  <c:v>20.84730842911874</c:v>
                </c:pt>
                <c:pt idx="63">
                  <c:v>20.84730842911874</c:v>
                </c:pt>
                <c:pt idx="64">
                  <c:v>20.84730842911874</c:v>
                </c:pt>
                <c:pt idx="65">
                  <c:v>20.84730842911874</c:v>
                </c:pt>
                <c:pt idx="66">
                  <c:v>20.84730842911874</c:v>
                </c:pt>
                <c:pt idx="67">
                  <c:v>20.84730842911874</c:v>
                </c:pt>
                <c:pt idx="68">
                  <c:v>20.84730842911874</c:v>
                </c:pt>
                <c:pt idx="69">
                  <c:v>20.84730842911874</c:v>
                </c:pt>
                <c:pt idx="70">
                  <c:v>20.84730842911874</c:v>
                </c:pt>
                <c:pt idx="71">
                  <c:v>20.84730842911874</c:v>
                </c:pt>
                <c:pt idx="72">
                  <c:v>20.84730842911874</c:v>
                </c:pt>
                <c:pt idx="73">
                  <c:v>20.84730842911874</c:v>
                </c:pt>
                <c:pt idx="74">
                  <c:v>20.84730842911874</c:v>
                </c:pt>
                <c:pt idx="75">
                  <c:v>20.84730842911874</c:v>
                </c:pt>
                <c:pt idx="76">
                  <c:v>20.84730842911874</c:v>
                </c:pt>
                <c:pt idx="77">
                  <c:v>20.84730842911874</c:v>
                </c:pt>
                <c:pt idx="78">
                  <c:v>20.84730842911874</c:v>
                </c:pt>
                <c:pt idx="79">
                  <c:v>20.84730842911874</c:v>
                </c:pt>
                <c:pt idx="80">
                  <c:v>20.84730842911874</c:v>
                </c:pt>
                <c:pt idx="81">
                  <c:v>20.84730842911874</c:v>
                </c:pt>
                <c:pt idx="82">
                  <c:v>20.84730842911874</c:v>
                </c:pt>
                <c:pt idx="83">
                  <c:v>20.84730842911874</c:v>
                </c:pt>
                <c:pt idx="84">
                  <c:v>20.84730842911874</c:v>
                </c:pt>
                <c:pt idx="85">
                  <c:v>20.84730842911874</c:v>
                </c:pt>
                <c:pt idx="86">
                  <c:v>20.84730842911874</c:v>
                </c:pt>
                <c:pt idx="87">
                  <c:v>20.84730842911874</c:v>
                </c:pt>
                <c:pt idx="88">
                  <c:v>20.84730842911874</c:v>
                </c:pt>
                <c:pt idx="89">
                  <c:v>20.84730842911874</c:v>
                </c:pt>
                <c:pt idx="90">
                  <c:v>20.84730842911874</c:v>
                </c:pt>
                <c:pt idx="91">
                  <c:v>20.84730842911874</c:v>
                </c:pt>
                <c:pt idx="92">
                  <c:v>20.84730842911874</c:v>
                </c:pt>
                <c:pt idx="93">
                  <c:v>20.84730842911874</c:v>
                </c:pt>
                <c:pt idx="94">
                  <c:v>20.84730842911874</c:v>
                </c:pt>
                <c:pt idx="95">
                  <c:v>20.84730842911874</c:v>
                </c:pt>
                <c:pt idx="96">
                  <c:v>20.84730842911874</c:v>
                </c:pt>
                <c:pt idx="97">
                  <c:v>20.84730842911874</c:v>
                </c:pt>
                <c:pt idx="98">
                  <c:v>20.84730842911874</c:v>
                </c:pt>
                <c:pt idx="99">
                  <c:v>20.84730842911874</c:v>
                </c:pt>
                <c:pt idx="100">
                  <c:v>20.84730842911874</c:v>
                </c:pt>
                <c:pt idx="101">
                  <c:v>20.84730842911874</c:v>
                </c:pt>
                <c:pt idx="102">
                  <c:v>20.84730842911874</c:v>
                </c:pt>
                <c:pt idx="103">
                  <c:v>20.84730842911874</c:v>
                </c:pt>
                <c:pt idx="104">
                  <c:v>20.84730842911874</c:v>
                </c:pt>
                <c:pt idx="105">
                  <c:v>20.84730842911874</c:v>
                </c:pt>
                <c:pt idx="106">
                  <c:v>20.84730842911874</c:v>
                </c:pt>
                <c:pt idx="107">
                  <c:v>20.84730842911874</c:v>
                </c:pt>
                <c:pt idx="108">
                  <c:v>20.84730842911874</c:v>
                </c:pt>
                <c:pt idx="109">
                  <c:v>20.84730842911874</c:v>
                </c:pt>
                <c:pt idx="110">
                  <c:v>20.84730842911874</c:v>
                </c:pt>
                <c:pt idx="111">
                  <c:v>20.84730842911874</c:v>
                </c:pt>
                <c:pt idx="112">
                  <c:v>20.84730842911874</c:v>
                </c:pt>
                <c:pt idx="113">
                  <c:v>20.84730842911874</c:v>
                </c:pt>
                <c:pt idx="114">
                  <c:v>20.84730842911874</c:v>
                </c:pt>
                <c:pt idx="115">
                  <c:v>20.84730842911874</c:v>
                </c:pt>
                <c:pt idx="116">
                  <c:v>20.84730842911874</c:v>
                </c:pt>
                <c:pt idx="117">
                  <c:v>20.84730842911874</c:v>
                </c:pt>
                <c:pt idx="118">
                  <c:v>20.84730842911874</c:v>
                </c:pt>
                <c:pt idx="119">
                  <c:v>20.84730842911874</c:v>
                </c:pt>
                <c:pt idx="120">
                  <c:v>20.84730842911874</c:v>
                </c:pt>
                <c:pt idx="121">
                  <c:v>20.84730842911874</c:v>
                </c:pt>
                <c:pt idx="122">
                  <c:v>20.84730842911874</c:v>
                </c:pt>
                <c:pt idx="123">
                  <c:v>20.84730842911874</c:v>
                </c:pt>
                <c:pt idx="124">
                  <c:v>20.84730842911874</c:v>
                </c:pt>
                <c:pt idx="125">
                  <c:v>20.84730842911874</c:v>
                </c:pt>
                <c:pt idx="126">
                  <c:v>20.84730842911874</c:v>
                </c:pt>
                <c:pt idx="127">
                  <c:v>20.84730842911874</c:v>
                </c:pt>
                <c:pt idx="128">
                  <c:v>20.84730842911874</c:v>
                </c:pt>
                <c:pt idx="129">
                  <c:v>20.84730842911874</c:v>
                </c:pt>
                <c:pt idx="130">
                  <c:v>20.84730842911874</c:v>
                </c:pt>
                <c:pt idx="131">
                  <c:v>20.84730842911874</c:v>
                </c:pt>
                <c:pt idx="132">
                  <c:v>20.84730842911874</c:v>
                </c:pt>
                <c:pt idx="133">
                  <c:v>20.84730842911874</c:v>
                </c:pt>
                <c:pt idx="134">
                  <c:v>20.84730842911874</c:v>
                </c:pt>
                <c:pt idx="135">
                  <c:v>20.84730842911874</c:v>
                </c:pt>
                <c:pt idx="136">
                  <c:v>20.84730842911874</c:v>
                </c:pt>
                <c:pt idx="137">
                  <c:v>20.84730842911874</c:v>
                </c:pt>
                <c:pt idx="138">
                  <c:v>20.84730842911874</c:v>
                </c:pt>
                <c:pt idx="139">
                  <c:v>20.84730842911874</c:v>
                </c:pt>
                <c:pt idx="140">
                  <c:v>20.84730842911874</c:v>
                </c:pt>
                <c:pt idx="141">
                  <c:v>20.84730842911874</c:v>
                </c:pt>
                <c:pt idx="142">
                  <c:v>20.84730842911874</c:v>
                </c:pt>
                <c:pt idx="143">
                  <c:v>20.84730842911874</c:v>
                </c:pt>
                <c:pt idx="144">
                  <c:v>20.84730842911874</c:v>
                </c:pt>
                <c:pt idx="145">
                  <c:v>20.84730842911874</c:v>
                </c:pt>
                <c:pt idx="146">
                  <c:v>20.84730842911874</c:v>
                </c:pt>
                <c:pt idx="147">
                  <c:v>20.84730842911874</c:v>
                </c:pt>
                <c:pt idx="148">
                  <c:v>20.84730842911874</c:v>
                </c:pt>
                <c:pt idx="149">
                  <c:v>20.84730842911874</c:v>
                </c:pt>
                <c:pt idx="150">
                  <c:v>20.84730842911874</c:v>
                </c:pt>
                <c:pt idx="151">
                  <c:v>20.84730842911874</c:v>
                </c:pt>
                <c:pt idx="152">
                  <c:v>20.84730842911874</c:v>
                </c:pt>
                <c:pt idx="153">
                  <c:v>20.84730842911874</c:v>
                </c:pt>
                <c:pt idx="154">
                  <c:v>20.84730842911874</c:v>
                </c:pt>
                <c:pt idx="155">
                  <c:v>20.84730842911874</c:v>
                </c:pt>
                <c:pt idx="156">
                  <c:v>20.84730842911874</c:v>
                </c:pt>
                <c:pt idx="157">
                  <c:v>20.84730842911874</c:v>
                </c:pt>
                <c:pt idx="158">
                  <c:v>20.84730842911874</c:v>
                </c:pt>
                <c:pt idx="159">
                  <c:v>20.84730842911874</c:v>
                </c:pt>
                <c:pt idx="160">
                  <c:v>20.84730842911874</c:v>
                </c:pt>
                <c:pt idx="161">
                  <c:v>20.84730842911874</c:v>
                </c:pt>
                <c:pt idx="162">
                  <c:v>20.84730842911874</c:v>
                </c:pt>
                <c:pt idx="163">
                  <c:v>20.84730842911874</c:v>
                </c:pt>
                <c:pt idx="164">
                  <c:v>20.84730842911874</c:v>
                </c:pt>
                <c:pt idx="165">
                  <c:v>20.84730842911874</c:v>
                </c:pt>
                <c:pt idx="166">
                  <c:v>20.84730842911874</c:v>
                </c:pt>
                <c:pt idx="167">
                  <c:v>20.84730842911874</c:v>
                </c:pt>
                <c:pt idx="168">
                  <c:v>20.84730842911874</c:v>
                </c:pt>
                <c:pt idx="169">
                  <c:v>20.84730842911874</c:v>
                </c:pt>
                <c:pt idx="170">
                  <c:v>20.84730842911874</c:v>
                </c:pt>
                <c:pt idx="171">
                  <c:v>20.84730842911874</c:v>
                </c:pt>
                <c:pt idx="172">
                  <c:v>20.84730842911874</c:v>
                </c:pt>
                <c:pt idx="173">
                  <c:v>20.84730842911874</c:v>
                </c:pt>
                <c:pt idx="174">
                  <c:v>20.84730842911874</c:v>
                </c:pt>
                <c:pt idx="175">
                  <c:v>20.84730842911874</c:v>
                </c:pt>
                <c:pt idx="176">
                  <c:v>20.84730842911874</c:v>
                </c:pt>
                <c:pt idx="177">
                  <c:v>20.84730842911874</c:v>
                </c:pt>
                <c:pt idx="178">
                  <c:v>20.84730842911874</c:v>
                </c:pt>
                <c:pt idx="179">
                  <c:v>20.84730842911874</c:v>
                </c:pt>
                <c:pt idx="180">
                  <c:v>20.84730842911874</c:v>
                </c:pt>
                <c:pt idx="181">
                  <c:v>20.84730842911874</c:v>
                </c:pt>
                <c:pt idx="182">
                  <c:v>20.84730842911874</c:v>
                </c:pt>
                <c:pt idx="183">
                  <c:v>20.84730842911874</c:v>
                </c:pt>
                <c:pt idx="184">
                  <c:v>20.84730842911874</c:v>
                </c:pt>
                <c:pt idx="185">
                  <c:v>20.84730842911874</c:v>
                </c:pt>
                <c:pt idx="186">
                  <c:v>20.84730842911874</c:v>
                </c:pt>
                <c:pt idx="187">
                  <c:v>20.84730842911874</c:v>
                </c:pt>
                <c:pt idx="188">
                  <c:v>20.84730842911874</c:v>
                </c:pt>
                <c:pt idx="189">
                  <c:v>20.84730842911874</c:v>
                </c:pt>
                <c:pt idx="190">
                  <c:v>20.84730842911874</c:v>
                </c:pt>
                <c:pt idx="191">
                  <c:v>20.84730842911874</c:v>
                </c:pt>
                <c:pt idx="192">
                  <c:v>20.84730842911874</c:v>
                </c:pt>
                <c:pt idx="193">
                  <c:v>20.84730842911874</c:v>
                </c:pt>
                <c:pt idx="194">
                  <c:v>20.84730842911874</c:v>
                </c:pt>
                <c:pt idx="195">
                  <c:v>20.84730842911874</c:v>
                </c:pt>
                <c:pt idx="196">
                  <c:v>20.84730842911874</c:v>
                </c:pt>
                <c:pt idx="197">
                  <c:v>20.84730842911874</c:v>
                </c:pt>
                <c:pt idx="198">
                  <c:v>20.84730842911874</c:v>
                </c:pt>
                <c:pt idx="199">
                  <c:v>20.84730842911874</c:v>
                </c:pt>
                <c:pt idx="200">
                  <c:v>20.84730842911874</c:v>
                </c:pt>
                <c:pt idx="201">
                  <c:v>20.84730842911874</c:v>
                </c:pt>
                <c:pt idx="202">
                  <c:v>20.84730842911874</c:v>
                </c:pt>
                <c:pt idx="203">
                  <c:v>20.84730842911874</c:v>
                </c:pt>
                <c:pt idx="204">
                  <c:v>20.84730842911874</c:v>
                </c:pt>
                <c:pt idx="205">
                  <c:v>20.84730842911874</c:v>
                </c:pt>
                <c:pt idx="206">
                  <c:v>20.84730842911874</c:v>
                </c:pt>
                <c:pt idx="207">
                  <c:v>20.84730842911874</c:v>
                </c:pt>
                <c:pt idx="208">
                  <c:v>20.84730842911874</c:v>
                </c:pt>
                <c:pt idx="209">
                  <c:v>20.84730842911874</c:v>
                </c:pt>
                <c:pt idx="210">
                  <c:v>20.84730842911874</c:v>
                </c:pt>
                <c:pt idx="211">
                  <c:v>20.84730842911874</c:v>
                </c:pt>
                <c:pt idx="212">
                  <c:v>20.84730842911874</c:v>
                </c:pt>
                <c:pt idx="213">
                  <c:v>20.84730842911874</c:v>
                </c:pt>
                <c:pt idx="214">
                  <c:v>20.84730842911874</c:v>
                </c:pt>
                <c:pt idx="215">
                  <c:v>20.84730842911874</c:v>
                </c:pt>
                <c:pt idx="216">
                  <c:v>20.84730842911874</c:v>
                </c:pt>
                <c:pt idx="217">
                  <c:v>20.84730842911874</c:v>
                </c:pt>
                <c:pt idx="218">
                  <c:v>20.84730842911874</c:v>
                </c:pt>
                <c:pt idx="219">
                  <c:v>20.84730842911874</c:v>
                </c:pt>
                <c:pt idx="220">
                  <c:v>20.84730842911874</c:v>
                </c:pt>
                <c:pt idx="221">
                  <c:v>20.84730842911874</c:v>
                </c:pt>
                <c:pt idx="222">
                  <c:v>20.84730842911874</c:v>
                </c:pt>
                <c:pt idx="223">
                  <c:v>20.84730842911874</c:v>
                </c:pt>
                <c:pt idx="224">
                  <c:v>20.84730842911874</c:v>
                </c:pt>
                <c:pt idx="225">
                  <c:v>20.84730842911874</c:v>
                </c:pt>
                <c:pt idx="226">
                  <c:v>20.84730842911874</c:v>
                </c:pt>
                <c:pt idx="227">
                  <c:v>20.84730842911874</c:v>
                </c:pt>
                <c:pt idx="228">
                  <c:v>20.84730842911874</c:v>
                </c:pt>
                <c:pt idx="229">
                  <c:v>20.84730842911874</c:v>
                </c:pt>
                <c:pt idx="230">
                  <c:v>20.84730842911874</c:v>
                </c:pt>
                <c:pt idx="231">
                  <c:v>20.84730842911874</c:v>
                </c:pt>
                <c:pt idx="232">
                  <c:v>20.84730842911874</c:v>
                </c:pt>
                <c:pt idx="233">
                  <c:v>20.84730842911874</c:v>
                </c:pt>
                <c:pt idx="234">
                  <c:v>20.84730842911874</c:v>
                </c:pt>
                <c:pt idx="235">
                  <c:v>20.84730842911874</c:v>
                </c:pt>
                <c:pt idx="236">
                  <c:v>20.84730842911874</c:v>
                </c:pt>
                <c:pt idx="237">
                  <c:v>20.84730842911874</c:v>
                </c:pt>
                <c:pt idx="238">
                  <c:v>20.84730842911874</c:v>
                </c:pt>
                <c:pt idx="239">
                  <c:v>20.84730842911874</c:v>
                </c:pt>
                <c:pt idx="240">
                  <c:v>20.84730842911874</c:v>
                </c:pt>
                <c:pt idx="241">
                  <c:v>20.84730842911874</c:v>
                </c:pt>
                <c:pt idx="242">
                  <c:v>20.84730842911874</c:v>
                </c:pt>
                <c:pt idx="243">
                  <c:v>20.84730842911874</c:v>
                </c:pt>
                <c:pt idx="244">
                  <c:v>20.84730842911874</c:v>
                </c:pt>
                <c:pt idx="245">
                  <c:v>20.84730842911874</c:v>
                </c:pt>
                <c:pt idx="246">
                  <c:v>20.84730842911874</c:v>
                </c:pt>
                <c:pt idx="247">
                  <c:v>20.84730842911874</c:v>
                </c:pt>
                <c:pt idx="248">
                  <c:v>20.84730842911874</c:v>
                </c:pt>
                <c:pt idx="249">
                  <c:v>20.84730842911874</c:v>
                </c:pt>
                <c:pt idx="250">
                  <c:v>20.84730842911874</c:v>
                </c:pt>
                <c:pt idx="251">
                  <c:v>20.84730842911874</c:v>
                </c:pt>
                <c:pt idx="252">
                  <c:v>20.84730842911874</c:v>
                </c:pt>
                <c:pt idx="253">
                  <c:v>20.84730842911874</c:v>
                </c:pt>
                <c:pt idx="254">
                  <c:v>20.84730842911874</c:v>
                </c:pt>
                <c:pt idx="255">
                  <c:v>20.84730842911874</c:v>
                </c:pt>
                <c:pt idx="256">
                  <c:v>20.84730842911874</c:v>
                </c:pt>
                <c:pt idx="257">
                  <c:v>20.84730842911874</c:v>
                </c:pt>
                <c:pt idx="258">
                  <c:v>20.84730842911874</c:v>
                </c:pt>
                <c:pt idx="259">
                  <c:v>20.84730842911874</c:v>
                </c:pt>
                <c:pt idx="260">
                  <c:v>20.84730842911874</c:v>
                </c:pt>
                <c:pt idx="261">
                  <c:v>20.84730842911874</c:v>
                </c:pt>
                <c:pt idx="262">
                  <c:v>20.84730842911874</c:v>
                </c:pt>
                <c:pt idx="263">
                  <c:v>20.84730842911874</c:v>
                </c:pt>
                <c:pt idx="264">
                  <c:v>20.84730842911874</c:v>
                </c:pt>
                <c:pt idx="265">
                  <c:v>20.84730842911874</c:v>
                </c:pt>
                <c:pt idx="266">
                  <c:v>20.84730842911874</c:v>
                </c:pt>
                <c:pt idx="267">
                  <c:v>20.84730842911874</c:v>
                </c:pt>
                <c:pt idx="268">
                  <c:v>20.84730842911874</c:v>
                </c:pt>
                <c:pt idx="269">
                  <c:v>20.84730842911874</c:v>
                </c:pt>
                <c:pt idx="270">
                  <c:v>20.84730842911874</c:v>
                </c:pt>
                <c:pt idx="271">
                  <c:v>20.84730842911874</c:v>
                </c:pt>
                <c:pt idx="272">
                  <c:v>20.84730842911874</c:v>
                </c:pt>
                <c:pt idx="273">
                  <c:v>20.84730842911874</c:v>
                </c:pt>
                <c:pt idx="274">
                  <c:v>20.84730842911874</c:v>
                </c:pt>
                <c:pt idx="275">
                  <c:v>20.84730842911874</c:v>
                </c:pt>
                <c:pt idx="276">
                  <c:v>20.84730842911874</c:v>
                </c:pt>
                <c:pt idx="277">
                  <c:v>20.84730842911874</c:v>
                </c:pt>
                <c:pt idx="278">
                  <c:v>20.84730842911874</c:v>
                </c:pt>
                <c:pt idx="279">
                  <c:v>20.84730842911874</c:v>
                </c:pt>
                <c:pt idx="280">
                  <c:v>20.84730842911874</c:v>
                </c:pt>
                <c:pt idx="281">
                  <c:v>20.84730842911874</c:v>
                </c:pt>
                <c:pt idx="282">
                  <c:v>20.84730842911874</c:v>
                </c:pt>
                <c:pt idx="283">
                  <c:v>20.84730842911874</c:v>
                </c:pt>
                <c:pt idx="284">
                  <c:v>20.84730842911874</c:v>
                </c:pt>
                <c:pt idx="285">
                  <c:v>20.84730842911874</c:v>
                </c:pt>
                <c:pt idx="286">
                  <c:v>20.84730842911874</c:v>
                </c:pt>
                <c:pt idx="287">
                  <c:v>20.84730842911874</c:v>
                </c:pt>
                <c:pt idx="288">
                  <c:v>20.84730842911874</c:v>
                </c:pt>
                <c:pt idx="289">
                  <c:v>20.84730842911874</c:v>
                </c:pt>
                <c:pt idx="290">
                  <c:v>20.84730842911874</c:v>
                </c:pt>
                <c:pt idx="291">
                  <c:v>20.84730842911874</c:v>
                </c:pt>
                <c:pt idx="292">
                  <c:v>20.84730842911874</c:v>
                </c:pt>
                <c:pt idx="293">
                  <c:v>20.84730842911874</c:v>
                </c:pt>
                <c:pt idx="294">
                  <c:v>20.84730842911874</c:v>
                </c:pt>
                <c:pt idx="295">
                  <c:v>20.84730842911874</c:v>
                </c:pt>
                <c:pt idx="296">
                  <c:v>20.84730842911874</c:v>
                </c:pt>
                <c:pt idx="297">
                  <c:v>20.84730842911874</c:v>
                </c:pt>
                <c:pt idx="298">
                  <c:v>20.84730842911874</c:v>
                </c:pt>
                <c:pt idx="299">
                  <c:v>20.84730842911874</c:v>
                </c:pt>
                <c:pt idx="300">
                  <c:v>20.84730842911874</c:v>
                </c:pt>
                <c:pt idx="301">
                  <c:v>20.84730842911874</c:v>
                </c:pt>
                <c:pt idx="302">
                  <c:v>20.84730842911874</c:v>
                </c:pt>
                <c:pt idx="303">
                  <c:v>20.84730842911874</c:v>
                </c:pt>
                <c:pt idx="304">
                  <c:v>20.84730842911874</c:v>
                </c:pt>
                <c:pt idx="305">
                  <c:v>20.84730842911874</c:v>
                </c:pt>
                <c:pt idx="306">
                  <c:v>20.84730842911874</c:v>
                </c:pt>
                <c:pt idx="307">
                  <c:v>20.84730842911874</c:v>
                </c:pt>
                <c:pt idx="308">
                  <c:v>20.84730842911874</c:v>
                </c:pt>
                <c:pt idx="309">
                  <c:v>20.84730842911874</c:v>
                </c:pt>
                <c:pt idx="310">
                  <c:v>20.84730842911874</c:v>
                </c:pt>
                <c:pt idx="311">
                  <c:v>20.84730842911874</c:v>
                </c:pt>
                <c:pt idx="312">
                  <c:v>20.84730842911874</c:v>
                </c:pt>
                <c:pt idx="313">
                  <c:v>20.84730842911874</c:v>
                </c:pt>
                <c:pt idx="314">
                  <c:v>20.84730842911874</c:v>
                </c:pt>
                <c:pt idx="315">
                  <c:v>20.84730842911874</c:v>
                </c:pt>
                <c:pt idx="316">
                  <c:v>20.84730842911874</c:v>
                </c:pt>
                <c:pt idx="317">
                  <c:v>20.84730842911874</c:v>
                </c:pt>
                <c:pt idx="318">
                  <c:v>20.84730842911874</c:v>
                </c:pt>
                <c:pt idx="319">
                  <c:v>20.84730842911874</c:v>
                </c:pt>
                <c:pt idx="320">
                  <c:v>20.84730842911874</c:v>
                </c:pt>
                <c:pt idx="321">
                  <c:v>20.84730842911874</c:v>
                </c:pt>
                <c:pt idx="322">
                  <c:v>20.84730842911874</c:v>
                </c:pt>
                <c:pt idx="323">
                  <c:v>20.84730842911874</c:v>
                </c:pt>
                <c:pt idx="324">
                  <c:v>20.84730842911874</c:v>
                </c:pt>
                <c:pt idx="325">
                  <c:v>20.84730842911874</c:v>
                </c:pt>
                <c:pt idx="326">
                  <c:v>20.84730842911874</c:v>
                </c:pt>
                <c:pt idx="327">
                  <c:v>20.84730842911874</c:v>
                </c:pt>
                <c:pt idx="328">
                  <c:v>20.84730842911874</c:v>
                </c:pt>
                <c:pt idx="329">
                  <c:v>20.84730842911874</c:v>
                </c:pt>
                <c:pt idx="330">
                  <c:v>20.84730842911874</c:v>
                </c:pt>
                <c:pt idx="331">
                  <c:v>20.84730842911874</c:v>
                </c:pt>
                <c:pt idx="332">
                  <c:v>20.84730842911874</c:v>
                </c:pt>
                <c:pt idx="333">
                  <c:v>20.84730842911874</c:v>
                </c:pt>
                <c:pt idx="334">
                  <c:v>20.84730842911874</c:v>
                </c:pt>
                <c:pt idx="335">
                  <c:v>20.84730842911874</c:v>
                </c:pt>
                <c:pt idx="336">
                  <c:v>20.84730842911874</c:v>
                </c:pt>
                <c:pt idx="337">
                  <c:v>20.84730842911874</c:v>
                </c:pt>
                <c:pt idx="338">
                  <c:v>20.84730842911874</c:v>
                </c:pt>
                <c:pt idx="339">
                  <c:v>20.84730842911874</c:v>
                </c:pt>
                <c:pt idx="340">
                  <c:v>20.84730842911874</c:v>
                </c:pt>
                <c:pt idx="341">
                  <c:v>20.84730842911874</c:v>
                </c:pt>
                <c:pt idx="342">
                  <c:v>20.84730842911874</c:v>
                </c:pt>
                <c:pt idx="343">
                  <c:v>20.84730842911874</c:v>
                </c:pt>
                <c:pt idx="344">
                  <c:v>20.84730842911874</c:v>
                </c:pt>
                <c:pt idx="345">
                  <c:v>20.84730842911874</c:v>
                </c:pt>
                <c:pt idx="346">
                  <c:v>20.84730842911874</c:v>
                </c:pt>
                <c:pt idx="347">
                  <c:v>20.84730842911874</c:v>
                </c:pt>
                <c:pt idx="348">
                  <c:v>20.84730842911874</c:v>
                </c:pt>
                <c:pt idx="349">
                  <c:v>20.84730842911874</c:v>
                </c:pt>
                <c:pt idx="350">
                  <c:v>20.84730842911874</c:v>
                </c:pt>
                <c:pt idx="351">
                  <c:v>20.84730842911874</c:v>
                </c:pt>
                <c:pt idx="352">
                  <c:v>20.84730842911874</c:v>
                </c:pt>
                <c:pt idx="353">
                  <c:v>20.84730842911874</c:v>
                </c:pt>
                <c:pt idx="354">
                  <c:v>20.84730842911874</c:v>
                </c:pt>
                <c:pt idx="355">
                  <c:v>20.84730842911874</c:v>
                </c:pt>
                <c:pt idx="356">
                  <c:v>20.84730842911874</c:v>
                </c:pt>
                <c:pt idx="357">
                  <c:v>20.84730842911874</c:v>
                </c:pt>
                <c:pt idx="358">
                  <c:v>20.84730842911874</c:v>
                </c:pt>
                <c:pt idx="359">
                  <c:v>20.84730842911874</c:v>
                </c:pt>
                <c:pt idx="360">
                  <c:v>20.84730842911874</c:v>
                </c:pt>
                <c:pt idx="361">
                  <c:v>20.84730842911874</c:v>
                </c:pt>
                <c:pt idx="362">
                  <c:v>20.84730842911874</c:v>
                </c:pt>
                <c:pt idx="363">
                  <c:v>20.84730842911874</c:v>
                </c:pt>
                <c:pt idx="364">
                  <c:v>20.84730842911874</c:v>
                </c:pt>
                <c:pt idx="365">
                  <c:v>20.84730842911874</c:v>
                </c:pt>
                <c:pt idx="366">
                  <c:v>20.84730842911874</c:v>
                </c:pt>
                <c:pt idx="367">
                  <c:v>20.84730842911874</c:v>
                </c:pt>
                <c:pt idx="368">
                  <c:v>20.84730842911874</c:v>
                </c:pt>
                <c:pt idx="369">
                  <c:v>20.84730842911874</c:v>
                </c:pt>
                <c:pt idx="370">
                  <c:v>20.84730842911874</c:v>
                </c:pt>
                <c:pt idx="371">
                  <c:v>20.84730842911874</c:v>
                </c:pt>
                <c:pt idx="372">
                  <c:v>20.84730842911874</c:v>
                </c:pt>
                <c:pt idx="373">
                  <c:v>20.84730842911874</c:v>
                </c:pt>
                <c:pt idx="374">
                  <c:v>20.84730842911874</c:v>
                </c:pt>
                <c:pt idx="375">
                  <c:v>20.84730842911874</c:v>
                </c:pt>
                <c:pt idx="376">
                  <c:v>20.84730842911874</c:v>
                </c:pt>
                <c:pt idx="377">
                  <c:v>20.84730842911874</c:v>
                </c:pt>
                <c:pt idx="378">
                  <c:v>20.84730842911874</c:v>
                </c:pt>
                <c:pt idx="379">
                  <c:v>20.84730842911874</c:v>
                </c:pt>
                <c:pt idx="380">
                  <c:v>20.84730842911874</c:v>
                </c:pt>
                <c:pt idx="381">
                  <c:v>20.84730842911874</c:v>
                </c:pt>
                <c:pt idx="382">
                  <c:v>20.84730842911874</c:v>
                </c:pt>
                <c:pt idx="383">
                  <c:v>20.84730842911874</c:v>
                </c:pt>
                <c:pt idx="384">
                  <c:v>20.84730842911874</c:v>
                </c:pt>
                <c:pt idx="385">
                  <c:v>20.84730842911874</c:v>
                </c:pt>
                <c:pt idx="386">
                  <c:v>20.84730842911874</c:v>
                </c:pt>
                <c:pt idx="387">
                  <c:v>20.84730842911874</c:v>
                </c:pt>
                <c:pt idx="388">
                  <c:v>20.84730842911874</c:v>
                </c:pt>
                <c:pt idx="389">
                  <c:v>20.84730842911874</c:v>
                </c:pt>
                <c:pt idx="390">
                  <c:v>20.84730842911874</c:v>
                </c:pt>
                <c:pt idx="391">
                  <c:v>20.84730842911874</c:v>
                </c:pt>
                <c:pt idx="392">
                  <c:v>20.84730842911874</c:v>
                </c:pt>
                <c:pt idx="393">
                  <c:v>20.84730842911874</c:v>
                </c:pt>
                <c:pt idx="394">
                  <c:v>20.84730842911874</c:v>
                </c:pt>
                <c:pt idx="395">
                  <c:v>20.84730842911874</c:v>
                </c:pt>
                <c:pt idx="396">
                  <c:v>20.84730842911874</c:v>
                </c:pt>
                <c:pt idx="397">
                  <c:v>20.84730842911874</c:v>
                </c:pt>
                <c:pt idx="398">
                  <c:v>20.84730842911874</c:v>
                </c:pt>
                <c:pt idx="399">
                  <c:v>20.84730842911874</c:v>
                </c:pt>
                <c:pt idx="400">
                  <c:v>20.84730842911874</c:v>
                </c:pt>
                <c:pt idx="401">
                  <c:v>20.84730842911874</c:v>
                </c:pt>
                <c:pt idx="402">
                  <c:v>20.84730842911874</c:v>
                </c:pt>
                <c:pt idx="403">
                  <c:v>20.84730842911874</c:v>
                </c:pt>
                <c:pt idx="404">
                  <c:v>20.84730842911874</c:v>
                </c:pt>
                <c:pt idx="405">
                  <c:v>20.84730842911874</c:v>
                </c:pt>
                <c:pt idx="406">
                  <c:v>20.84730842911874</c:v>
                </c:pt>
                <c:pt idx="407">
                  <c:v>20.84730842911874</c:v>
                </c:pt>
                <c:pt idx="408">
                  <c:v>20.84730842911874</c:v>
                </c:pt>
                <c:pt idx="409">
                  <c:v>20.84730842911874</c:v>
                </c:pt>
                <c:pt idx="410">
                  <c:v>20.84730842911874</c:v>
                </c:pt>
                <c:pt idx="411">
                  <c:v>20.84730842911874</c:v>
                </c:pt>
                <c:pt idx="412">
                  <c:v>20.84730842911874</c:v>
                </c:pt>
                <c:pt idx="413">
                  <c:v>20.84730842911874</c:v>
                </c:pt>
                <c:pt idx="414">
                  <c:v>20.84730842911874</c:v>
                </c:pt>
                <c:pt idx="415">
                  <c:v>20.84730842911874</c:v>
                </c:pt>
                <c:pt idx="416">
                  <c:v>20.84730842911874</c:v>
                </c:pt>
                <c:pt idx="417">
                  <c:v>20.84730842911874</c:v>
                </c:pt>
                <c:pt idx="418">
                  <c:v>20.84730842911874</c:v>
                </c:pt>
                <c:pt idx="419">
                  <c:v>20.84730842911874</c:v>
                </c:pt>
                <c:pt idx="420">
                  <c:v>20.84730842911874</c:v>
                </c:pt>
                <c:pt idx="421">
                  <c:v>20.84730842911874</c:v>
                </c:pt>
                <c:pt idx="422">
                  <c:v>20.84730842911874</c:v>
                </c:pt>
                <c:pt idx="423">
                  <c:v>20.84730842911874</c:v>
                </c:pt>
                <c:pt idx="424">
                  <c:v>20.84730842911874</c:v>
                </c:pt>
                <c:pt idx="425">
                  <c:v>20.84730842911874</c:v>
                </c:pt>
                <c:pt idx="426">
                  <c:v>20.84730842911874</c:v>
                </c:pt>
                <c:pt idx="427">
                  <c:v>20.84730842911874</c:v>
                </c:pt>
                <c:pt idx="428">
                  <c:v>20.84730842911874</c:v>
                </c:pt>
                <c:pt idx="429">
                  <c:v>20.84730842911874</c:v>
                </c:pt>
                <c:pt idx="430">
                  <c:v>20.84730842911874</c:v>
                </c:pt>
                <c:pt idx="431">
                  <c:v>20.84730842911874</c:v>
                </c:pt>
                <c:pt idx="432">
                  <c:v>20.84730842911874</c:v>
                </c:pt>
                <c:pt idx="433">
                  <c:v>20.84730842911874</c:v>
                </c:pt>
                <c:pt idx="434">
                  <c:v>20.84730842911874</c:v>
                </c:pt>
                <c:pt idx="435">
                  <c:v>20.84730842911874</c:v>
                </c:pt>
                <c:pt idx="436">
                  <c:v>20.84730842911874</c:v>
                </c:pt>
                <c:pt idx="437">
                  <c:v>20.84730842911874</c:v>
                </c:pt>
                <c:pt idx="438">
                  <c:v>20.84730842911874</c:v>
                </c:pt>
                <c:pt idx="439">
                  <c:v>20.84730842911874</c:v>
                </c:pt>
                <c:pt idx="440">
                  <c:v>20.84730842911874</c:v>
                </c:pt>
                <c:pt idx="441">
                  <c:v>20.84730842911874</c:v>
                </c:pt>
                <c:pt idx="442">
                  <c:v>20.84730842911874</c:v>
                </c:pt>
                <c:pt idx="443">
                  <c:v>20.84730842911874</c:v>
                </c:pt>
                <c:pt idx="444">
                  <c:v>20.84730842911874</c:v>
                </c:pt>
                <c:pt idx="445">
                  <c:v>20.84730842911874</c:v>
                </c:pt>
                <c:pt idx="446">
                  <c:v>20.84730842911874</c:v>
                </c:pt>
                <c:pt idx="447">
                  <c:v>20.84730842911874</c:v>
                </c:pt>
                <c:pt idx="448">
                  <c:v>20.84730842911874</c:v>
                </c:pt>
                <c:pt idx="449">
                  <c:v>20.84730842911874</c:v>
                </c:pt>
                <c:pt idx="450">
                  <c:v>20.84730842911874</c:v>
                </c:pt>
                <c:pt idx="451">
                  <c:v>20.84730842911874</c:v>
                </c:pt>
                <c:pt idx="452">
                  <c:v>20.84730842911874</c:v>
                </c:pt>
                <c:pt idx="453">
                  <c:v>20.84730842911874</c:v>
                </c:pt>
                <c:pt idx="454">
                  <c:v>20.84730842911874</c:v>
                </c:pt>
                <c:pt idx="455">
                  <c:v>20.84730842911874</c:v>
                </c:pt>
                <c:pt idx="456">
                  <c:v>20.84730842911874</c:v>
                </c:pt>
                <c:pt idx="457">
                  <c:v>20.84730842911874</c:v>
                </c:pt>
                <c:pt idx="458">
                  <c:v>20.84730842911874</c:v>
                </c:pt>
                <c:pt idx="459">
                  <c:v>20.84730842911874</c:v>
                </c:pt>
                <c:pt idx="460">
                  <c:v>20.84730842911874</c:v>
                </c:pt>
                <c:pt idx="461">
                  <c:v>20.84730842911874</c:v>
                </c:pt>
                <c:pt idx="462">
                  <c:v>20.84730842911874</c:v>
                </c:pt>
                <c:pt idx="463">
                  <c:v>20.84730842911874</c:v>
                </c:pt>
                <c:pt idx="464">
                  <c:v>20.84730842911874</c:v>
                </c:pt>
                <c:pt idx="465">
                  <c:v>20.84730842911874</c:v>
                </c:pt>
                <c:pt idx="466">
                  <c:v>20.84730842911874</c:v>
                </c:pt>
                <c:pt idx="467">
                  <c:v>20.84730842911874</c:v>
                </c:pt>
                <c:pt idx="468">
                  <c:v>20.84730842911874</c:v>
                </c:pt>
                <c:pt idx="469">
                  <c:v>20.84730842911874</c:v>
                </c:pt>
                <c:pt idx="470">
                  <c:v>20.84730842911874</c:v>
                </c:pt>
                <c:pt idx="471">
                  <c:v>20.84730842911874</c:v>
                </c:pt>
                <c:pt idx="472">
                  <c:v>20.84730842911874</c:v>
                </c:pt>
                <c:pt idx="473">
                  <c:v>20.84730842911874</c:v>
                </c:pt>
                <c:pt idx="474">
                  <c:v>20.84730842911874</c:v>
                </c:pt>
                <c:pt idx="475">
                  <c:v>20.84730842911874</c:v>
                </c:pt>
                <c:pt idx="476">
                  <c:v>20.84730842911874</c:v>
                </c:pt>
                <c:pt idx="477">
                  <c:v>20.84730842911874</c:v>
                </c:pt>
                <c:pt idx="478">
                  <c:v>20.84730842911874</c:v>
                </c:pt>
                <c:pt idx="479">
                  <c:v>20.84730842911874</c:v>
                </c:pt>
                <c:pt idx="480">
                  <c:v>20.84730842911874</c:v>
                </c:pt>
                <c:pt idx="481">
                  <c:v>20.84730842911874</c:v>
                </c:pt>
                <c:pt idx="482">
                  <c:v>20.84730842911874</c:v>
                </c:pt>
                <c:pt idx="483">
                  <c:v>20.84730842911874</c:v>
                </c:pt>
                <c:pt idx="484">
                  <c:v>20.84730842911874</c:v>
                </c:pt>
                <c:pt idx="485">
                  <c:v>20.84730842911874</c:v>
                </c:pt>
                <c:pt idx="486">
                  <c:v>20.84730842911874</c:v>
                </c:pt>
                <c:pt idx="487">
                  <c:v>20.84730842911874</c:v>
                </c:pt>
                <c:pt idx="488">
                  <c:v>20.84730842911874</c:v>
                </c:pt>
                <c:pt idx="489">
                  <c:v>20.84730842911874</c:v>
                </c:pt>
                <c:pt idx="490">
                  <c:v>20.84730842911874</c:v>
                </c:pt>
                <c:pt idx="491">
                  <c:v>20.84730842911874</c:v>
                </c:pt>
                <c:pt idx="492">
                  <c:v>20.84730842911874</c:v>
                </c:pt>
                <c:pt idx="493">
                  <c:v>20.84730842911874</c:v>
                </c:pt>
                <c:pt idx="494">
                  <c:v>20.84730842911874</c:v>
                </c:pt>
                <c:pt idx="495">
                  <c:v>20.84730842911874</c:v>
                </c:pt>
                <c:pt idx="496">
                  <c:v>20.84730842911874</c:v>
                </c:pt>
                <c:pt idx="497">
                  <c:v>20.84730842911874</c:v>
                </c:pt>
                <c:pt idx="498">
                  <c:v>20.84730842911874</c:v>
                </c:pt>
                <c:pt idx="499">
                  <c:v>20.84730842911874</c:v>
                </c:pt>
                <c:pt idx="500">
                  <c:v>20.84730842911874</c:v>
                </c:pt>
                <c:pt idx="501">
                  <c:v>20.84730842911874</c:v>
                </c:pt>
                <c:pt idx="502">
                  <c:v>20.84730842911874</c:v>
                </c:pt>
                <c:pt idx="503">
                  <c:v>20.84730842911874</c:v>
                </c:pt>
                <c:pt idx="504">
                  <c:v>20.84730842911874</c:v>
                </c:pt>
                <c:pt idx="505">
                  <c:v>20.84730842911874</c:v>
                </c:pt>
                <c:pt idx="506">
                  <c:v>20.84730842911874</c:v>
                </c:pt>
                <c:pt idx="507">
                  <c:v>20.84730842911874</c:v>
                </c:pt>
                <c:pt idx="508">
                  <c:v>20.84730842911874</c:v>
                </c:pt>
                <c:pt idx="509">
                  <c:v>20.84730842911874</c:v>
                </c:pt>
                <c:pt idx="510">
                  <c:v>20.84730842911874</c:v>
                </c:pt>
                <c:pt idx="511">
                  <c:v>20.84730842911874</c:v>
                </c:pt>
                <c:pt idx="512">
                  <c:v>20.84730842911874</c:v>
                </c:pt>
                <c:pt idx="513">
                  <c:v>20.84730842911874</c:v>
                </c:pt>
                <c:pt idx="514">
                  <c:v>20.84730842911874</c:v>
                </c:pt>
                <c:pt idx="515">
                  <c:v>20.84730842911874</c:v>
                </c:pt>
                <c:pt idx="516">
                  <c:v>20.84730842911874</c:v>
                </c:pt>
                <c:pt idx="517">
                  <c:v>20.84730842911874</c:v>
                </c:pt>
                <c:pt idx="518">
                  <c:v>20.84730842911874</c:v>
                </c:pt>
                <c:pt idx="519">
                  <c:v>20.84730842911874</c:v>
                </c:pt>
                <c:pt idx="520">
                  <c:v>20.84730842911874</c:v>
                </c:pt>
                <c:pt idx="521">
                  <c:v>20.84730842911874</c:v>
                </c:pt>
                <c:pt idx="522">
                  <c:v>20.84730842911874</c:v>
                </c:pt>
                <c:pt idx="523">
                  <c:v>20.84730842911874</c:v>
                </c:pt>
                <c:pt idx="524">
                  <c:v>20.84730842911874</c:v>
                </c:pt>
                <c:pt idx="525">
                  <c:v>20.84730842911874</c:v>
                </c:pt>
                <c:pt idx="526">
                  <c:v>20.84730842911874</c:v>
                </c:pt>
                <c:pt idx="527">
                  <c:v>20.84730842911874</c:v>
                </c:pt>
                <c:pt idx="528">
                  <c:v>20.84730842911874</c:v>
                </c:pt>
                <c:pt idx="529">
                  <c:v>20.84730842911874</c:v>
                </c:pt>
                <c:pt idx="530">
                  <c:v>20.84730842911874</c:v>
                </c:pt>
                <c:pt idx="531">
                  <c:v>20.84730842911874</c:v>
                </c:pt>
                <c:pt idx="532">
                  <c:v>20.84730842911874</c:v>
                </c:pt>
                <c:pt idx="533">
                  <c:v>20.84730842911874</c:v>
                </c:pt>
                <c:pt idx="534">
                  <c:v>20.84730842911874</c:v>
                </c:pt>
                <c:pt idx="535">
                  <c:v>20.84730842911874</c:v>
                </c:pt>
                <c:pt idx="536">
                  <c:v>20.84730842911874</c:v>
                </c:pt>
                <c:pt idx="537">
                  <c:v>20.84730842911874</c:v>
                </c:pt>
                <c:pt idx="538">
                  <c:v>20.84730842911874</c:v>
                </c:pt>
                <c:pt idx="539">
                  <c:v>20.84730842911874</c:v>
                </c:pt>
                <c:pt idx="540">
                  <c:v>20.84730842911874</c:v>
                </c:pt>
                <c:pt idx="541">
                  <c:v>20.84730842911874</c:v>
                </c:pt>
                <c:pt idx="542">
                  <c:v>20.84730842911874</c:v>
                </c:pt>
                <c:pt idx="543">
                  <c:v>20.84730842911874</c:v>
                </c:pt>
                <c:pt idx="544">
                  <c:v>20.84730842911874</c:v>
                </c:pt>
                <c:pt idx="545">
                  <c:v>20.84730842911874</c:v>
                </c:pt>
                <c:pt idx="546">
                  <c:v>20.84730842911874</c:v>
                </c:pt>
                <c:pt idx="547">
                  <c:v>20.84730842911874</c:v>
                </c:pt>
                <c:pt idx="548">
                  <c:v>20.84730842911874</c:v>
                </c:pt>
                <c:pt idx="549">
                  <c:v>20.84730842911874</c:v>
                </c:pt>
                <c:pt idx="550">
                  <c:v>20.84730842911874</c:v>
                </c:pt>
                <c:pt idx="551">
                  <c:v>20.84730842911874</c:v>
                </c:pt>
                <c:pt idx="552">
                  <c:v>20.84730842911874</c:v>
                </c:pt>
                <c:pt idx="553">
                  <c:v>20.84730842911874</c:v>
                </c:pt>
                <c:pt idx="554">
                  <c:v>20.84730842911874</c:v>
                </c:pt>
                <c:pt idx="555">
                  <c:v>20.84730842911874</c:v>
                </c:pt>
                <c:pt idx="556">
                  <c:v>20.84730842911874</c:v>
                </c:pt>
                <c:pt idx="557">
                  <c:v>20.84730842911874</c:v>
                </c:pt>
                <c:pt idx="558">
                  <c:v>20.84730842911874</c:v>
                </c:pt>
                <c:pt idx="559">
                  <c:v>20.84730842911874</c:v>
                </c:pt>
                <c:pt idx="560">
                  <c:v>20.84730842911874</c:v>
                </c:pt>
                <c:pt idx="561">
                  <c:v>20.84730842911874</c:v>
                </c:pt>
                <c:pt idx="562">
                  <c:v>20.84730842911874</c:v>
                </c:pt>
                <c:pt idx="563">
                  <c:v>20.84730842911874</c:v>
                </c:pt>
                <c:pt idx="564">
                  <c:v>20.84730842911874</c:v>
                </c:pt>
                <c:pt idx="565">
                  <c:v>20.84730842911874</c:v>
                </c:pt>
                <c:pt idx="566">
                  <c:v>20.84730842911874</c:v>
                </c:pt>
                <c:pt idx="567">
                  <c:v>20.84730842911874</c:v>
                </c:pt>
                <c:pt idx="568">
                  <c:v>20.84730842911874</c:v>
                </c:pt>
                <c:pt idx="569">
                  <c:v>20.84730842911874</c:v>
                </c:pt>
                <c:pt idx="570">
                  <c:v>20.84730842911874</c:v>
                </c:pt>
                <c:pt idx="571">
                  <c:v>20.84730842911874</c:v>
                </c:pt>
                <c:pt idx="572">
                  <c:v>20.84730842911874</c:v>
                </c:pt>
                <c:pt idx="573">
                  <c:v>20.84730842911874</c:v>
                </c:pt>
                <c:pt idx="574">
                  <c:v>20.84730842911874</c:v>
                </c:pt>
                <c:pt idx="575">
                  <c:v>20.84730842911874</c:v>
                </c:pt>
                <c:pt idx="576">
                  <c:v>20.84730842911874</c:v>
                </c:pt>
                <c:pt idx="577">
                  <c:v>20.84730842911874</c:v>
                </c:pt>
                <c:pt idx="578">
                  <c:v>20.84730842911874</c:v>
                </c:pt>
                <c:pt idx="579">
                  <c:v>20.84730842911874</c:v>
                </c:pt>
                <c:pt idx="580">
                  <c:v>20.84730842911874</c:v>
                </c:pt>
                <c:pt idx="581">
                  <c:v>20.84730842911874</c:v>
                </c:pt>
                <c:pt idx="582">
                  <c:v>20.84730842911874</c:v>
                </c:pt>
                <c:pt idx="583">
                  <c:v>20.84730842911874</c:v>
                </c:pt>
                <c:pt idx="584">
                  <c:v>20.84730842911874</c:v>
                </c:pt>
                <c:pt idx="585">
                  <c:v>20.84730842911874</c:v>
                </c:pt>
                <c:pt idx="586">
                  <c:v>20.84730842911874</c:v>
                </c:pt>
                <c:pt idx="587">
                  <c:v>20.84730842911874</c:v>
                </c:pt>
                <c:pt idx="588">
                  <c:v>20.84730842911874</c:v>
                </c:pt>
                <c:pt idx="589">
                  <c:v>20.84730842911874</c:v>
                </c:pt>
                <c:pt idx="590">
                  <c:v>20.84730842911874</c:v>
                </c:pt>
                <c:pt idx="591">
                  <c:v>20.84730842911874</c:v>
                </c:pt>
                <c:pt idx="592">
                  <c:v>20.84730842911874</c:v>
                </c:pt>
                <c:pt idx="593">
                  <c:v>20.84730842911874</c:v>
                </c:pt>
                <c:pt idx="594">
                  <c:v>20.84730842911874</c:v>
                </c:pt>
                <c:pt idx="595">
                  <c:v>20.84730842911874</c:v>
                </c:pt>
                <c:pt idx="596">
                  <c:v>20.84730842911874</c:v>
                </c:pt>
                <c:pt idx="597">
                  <c:v>20.84730842911874</c:v>
                </c:pt>
                <c:pt idx="598">
                  <c:v>20.84730842911874</c:v>
                </c:pt>
                <c:pt idx="599">
                  <c:v>20.84730842911874</c:v>
                </c:pt>
                <c:pt idx="600">
                  <c:v>20.84730842911874</c:v>
                </c:pt>
                <c:pt idx="601">
                  <c:v>20.84730842911874</c:v>
                </c:pt>
                <c:pt idx="602">
                  <c:v>20.84730842911874</c:v>
                </c:pt>
                <c:pt idx="603">
                  <c:v>20.84730842911874</c:v>
                </c:pt>
                <c:pt idx="604">
                  <c:v>20.84730842911874</c:v>
                </c:pt>
                <c:pt idx="605">
                  <c:v>20.84730842911874</c:v>
                </c:pt>
                <c:pt idx="606">
                  <c:v>20.84730842911874</c:v>
                </c:pt>
                <c:pt idx="607">
                  <c:v>20.84730842911874</c:v>
                </c:pt>
                <c:pt idx="608">
                  <c:v>20.84730842911874</c:v>
                </c:pt>
                <c:pt idx="609">
                  <c:v>20.84730842911874</c:v>
                </c:pt>
                <c:pt idx="610">
                  <c:v>20.84730842911874</c:v>
                </c:pt>
                <c:pt idx="611">
                  <c:v>20.84730842911874</c:v>
                </c:pt>
                <c:pt idx="612">
                  <c:v>20.84730842911874</c:v>
                </c:pt>
                <c:pt idx="613">
                  <c:v>20.84730842911874</c:v>
                </c:pt>
                <c:pt idx="614">
                  <c:v>20.84730842911874</c:v>
                </c:pt>
                <c:pt idx="615">
                  <c:v>20.84730842911874</c:v>
                </c:pt>
                <c:pt idx="616">
                  <c:v>20.84730842911874</c:v>
                </c:pt>
                <c:pt idx="617">
                  <c:v>20.84730842911874</c:v>
                </c:pt>
                <c:pt idx="618">
                  <c:v>20.84730842911874</c:v>
                </c:pt>
                <c:pt idx="619">
                  <c:v>20.84730842911874</c:v>
                </c:pt>
                <c:pt idx="620">
                  <c:v>20.84730842911874</c:v>
                </c:pt>
                <c:pt idx="621">
                  <c:v>20.84730842911874</c:v>
                </c:pt>
                <c:pt idx="622">
                  <c:v>20.84730842911874</c:v>
                </c:pt>
                <c:pt idx="623">
                  <c:v>20.84730842911874</c:v>
                </c:pt>
                <c:pt idx="624">
                  <c:v>20.84730842911874</c:v>
                </c:pt>
                <c:pt idx="625">
                  <c:v>20.84730842911874</c:v>
                </c:pt>
                <c:pt idx="626">
                  <c:v>20.84730842911874</c:v>
                </c:pt>
                <c:pt idx="627">
                  <c:v>20.84730842911874</c:v>
                </c:pt>
                <c:pt idx="628">
                  <c:v>20.84730842911874</c:v>
                </c:pt>
                <c:pt idx="629">
                  <c:v>20.84730842911874</c:v>
                </c:pt>
                <c:pt idx="630">
                  <c:v>20.84730842911874</c:v>
                </c:pt>
                <c:pt idx="631">
                  <c:v>20.84730842911874</c:v>
                </c:pt>
                <c:pt idx="632">
                  <c:v>20.84730842911874</c:v>
                </c:pt>
                <c:pt idx="633">
                  <c:v>20.84730842911874</c:v>
                </c:pt>
                <c:pt idx="634">
                  <c:v>20.84730842911874</c:v>
                </c:pt>
                <c:pt idx="635">
                  <c:v>20.84730842911874</c:v>
                </c:pt>
                <c:pt idx="636">
                  <c:v>20.84730842911874</c:v>
                </c:pt>
                <c:pt idx="637">
                  <c:v>20.84730842911874</c:v>
                </c:pt>
                <c:pt idx="638">
                  <c:v>20.84730842911874</c:v>
                </c:pt>
                <c:pt idx="639">
                  <c:v>20.84730842911874</c:v>
                </c:pt>
                <c:pt idx="640">
                  <c:v>20.84730842911874</c:v>
                </c:pt>
                <c:pt idx="641">
                  <c:v>20.84730842911874</c:v>
                </c:pt>
                <c:pt idx="642">
                  <c:v>20.84730842911874</c:v>
                </c:pt>
                <c:pt idx="643">
                  <c:v>20.84730842911874</c:v>
                </c:pt>
                <c:pt idx="644">
                  <c:v>20.84730842911874</c:v>
                </c:pt>
                <c:pt idx="645">
                  <c:v>20.84730842911874</c:v>
                </c:pt>
                <c:pt idx="646">
                  <c:v>20.84730842911874</c:v>
                </c:pt>
                <c:pt idx="647">
                  <c:v>20.84730842911874</c:v>
                </c:pt>
                <c:pt idx="648">
                  <c:v>20.84730842911874</c:v>
                </c:pt>
                <c:pt idx="649">
                  <c:v>20.84730842911874</c:v>
                </c:pt>
                <c:pt idx="650">
                  <c:v>20.84730842911874</c:v>
                </c:pt>
                <c:pt idx="651">
                  <c:v>20.84730842911874</c:v>
                </c:pt>
                <c:pt idx="652">
                  <c:v>20.84730842911874</c:v>
                </c:pt>
                <c:pt idx="653">
                  <c:v>20.84730842911874</c:v>
                </c:pt>
                <c:pt idx="654">
                  <c:v>20.84730842911874</c:v>
                </c:pt>
                <c:pt idx="655">
                  <c:v>20.84730842911874</c:v>
                </c:pt>
                <c:pt idx="656">
                  <c:v>20.84730842911874</c:v>
                </c:pt>
                <c:pt idx="657">
                  <c:v>20.84730842911874</c:v>
                </c:pt>
                <c:pt idx="658">
                  <c:v>20.84730842911874</c:v>
                </c:pt>
                <c:pt idx="659">
                  <c:v>20.84730842911874</c:v>
                </c:pt>
                <c:pt idx="660">
                  <c:v>20.84730842911874</c:v>
                </c:pt>
                <c:pt idx="661">
                  <c:v>20.84730842911874</c:v>
                </c:pt>
                <c:pt idx="662">
                  <c:v>20.84730842911874</c:v>
                </c:pt>
                <c:pt idx="663">
                  <c:v>20.84730842911874</c:v>
                </c:pt>
                <c:pt idx="664">
                  <c:v>20.84730842911874</c:v>
                </c:pt>
                <c:pt idx="665">
                  <c:v>20.84730842911874</c:v>
                </c:pt>
                <c:pt idx="666">
                  <c:v>20.84730842911874</c:v>
                </c:pt>
                <c:pt idx="667">
                  <c:v>20.84730842911874</c:v>
                </c:pt>
                <c:pt idx="668">
                  <c:v>20.84730842911874</c:v>
                </c:pt>
                <c:pt idx="669">
                  <c:v>20.84730842911874</c:v>
                </c:pt>
                <c:pt idx="670">
                  <c:v>20.84730842911874</c:v>
                </c:pt>
                <c:pt idx="671">
                  <c:v>20.84730842911874</c:v>
                </c:pt>
                <c:pt idx="672">
                  <c:v>20.84730842911874</c:v>
                </c:pt>
                <c:pt idx="673">
                  <c:v>20.84730842911874</c:v>
                </c:pt>
                <c:pt idx="674">
                  <c:v>20.84730842911874</c:v>
                </c:pt>
                <c:pt idx="675">
                  <c:v>20.84730842911874</c:v>
                </c:pt>
                <c:pt idx="676">
                  <c:v>20.84730842911874</c:v>
                </c:pt>
                <c:pt idx="677">
                  <c:v>20.84730842911874</c:v>
                </c:pt>
                <c:pt idx="678">
                  <c:v>20.84730842911874</c:v>
                </c:pt>
                <c:pt idx="679">
                  <c:v>20.84730842911874</c:v>
                </c:pt>
                <c:pt idx="680">
                  <c:v>20.84730842911874</c:v>
                </c:pt>
                <c:pt idx="681">
                  <c:v>20.84730842911874</c:v>
                </c:pt>
                <c:pt idx="682">
                  <c:v>20.84730842911874</c:v>
                </c:pt>
                <c:pt idx="683">
                  <c:v>20.84730842911874</c:v>
                </c:pt>
                <c:pt idx="684">
                  <c:v>20.84730842911874</c:v>
                </c:pt>
                <c:pt idx="685">
                  <c:v>20.84730842911874</c:v>
                </c:pt>
                <c:pt idx="686">
                  <c:v>20.84730842911874</c:v>
                </c:pt>
                <c:pt idx="687">
                  <c:v>20.84730842911874</c:v>
                </c:pt>
                <c:pt idx="688">
                  <c:v>20.84730842911874</c:v>
                </c:pt>
                <c:pt idx="689">
                  <c:v>20.84730842911874</c:v>
                </c:pt>
                <c:pt idx="690">
                  <c:v>20.84730842911874</c:v>
                </c:pt>
                <c:pt idx="691">
                  <c:v>20.84730842911874</c:v>
                </c:pt>
                <c:pt idx="692">
                  <c:v>20.84730842911874</c:v>
                </c:pt>
                <c:pt idx="693">
                  <c:v>20.84730842911874</c:v>
                </c:pt>
                <c:pt idx="694">
                  <c:v>20.84730842911874</c:v>
                </c:pt>
                <c:pt idx="695">
                  <c:v>20.84730842911874</c:v>
                </c:pt>
                <c:pt idx="696">
                  <c:v>20.84730842911874</c:v>
                </c:pt>
                <c:pt idx="697">
                  <c:v>20.84730842911874</c:v>
                </c:pt>
                <c:pt idx="698">
                  <c:v>20.84730842911874</c:v>
                </c:pt>
                <c:pt idx="699">
                  <c:v>20.84730842911874</c:v>
                </c:pt>
                <c:pt idx="700">
                  <c:v>20.84730842911874</c:v>
                </c:pt>
                <c:pt idx="701">
                  <c:v>20.84730842911874</c:v>
                </c:pt>
                <c:pt idx="702">
                  <c:v>20.84730842911874</c:v>
                </c:pt>
                <c:pt idx="703">
                  <c:v>20.84730842911874</c:v>
                </c:pt>
                <c:pt idx="704">
                  <c:v>20.84730842911874</c:v>
                </c:pt>
                <c:pt idx="705">
                  <c:v>20.84730842911874</c:v>
                </c:pt>
                <c:pt idx="706">
                  <c:v>20.84730842911874</c:v>
                </c:pt>
                <c:pt idx="707">
                  <c:v>20.84730842911874</c:v>
                </c:pt>
                <c:pt idx="708">
                  <c:v>20.84730842911874</c:v>
                </c:pt>
                <c:pt idx="709">
                  <c:v>20.84730842911874</c:v>
                </c:pt>
                <c:pt idx="710">
                  <c:v>20.84730842911874</c:v>
                </c:pt>
                <c:pt idx="711">
                  <c:v>20.84730842911874</c:v>
                </c:pt>
                <c:pt idx="712">
                  <c:v>20.84730842911874</c:v>
                </c:pt>
                <c:pt idx="713">
                  <c:v>20.84730842911874</c:v>
                </c:pt>
                <c:pt idx="714">
                  <c:v>20.84730842911874</c:v>
                </c:pt>
                <c:pt idx="715">
                  <c:v>20.84730842911874</c:v>
                </c:pt>
                <c:pt idx="716">
                  <c:v>20.84730842911874</c:v>
                </c:pt>
                <c:pt idx="717">
                  <c:v>20.84730842911874</c:v>
                </c:pt>
                <c:pt idx="718">
                  <c:v>20.84730842911874</c:v>
                </c:pt>
                <c:pt idx="719">
                  <c:v>20.84730842911874</c:v>
                </c:pt>
                <c:pt idx="720">
                  <c:v>20.84730842911874</c:v>
                </c:pt>
                <c:pt idx="721">
                  <c:v>20.84730842911874</c:v>
                </c:pt>
                <c:pt idx="722">
                  <c:v>20.84730842911874</c:v>
                </c:pt>
                <c:pt idx="723">
                  <c:v>20.84730842911874</c:v>
                </c:pt>
                <c:pt idx="724">
                  <c:v>20.84730842911874</c:v>
                </c:pt>
                <c:pt idx="725">
                  <c:v>20.84730842911874</c:v>
                </c:pt>
                <c:pt idx="726">
                  <c:v>20.84730842911874</c:v>
                </c:pt>
                <c:pt idx="727">
                  <c:v>20.84730842911874</c:v>
                </c:pt>
                <c:pt idx="728">
                  <c:v>20.84730842911874</c:v>
                </c:pt>
                <c:pt idx="729">
                  <c:v>20.84730842911874</c:v>
                </c:pt>
                <c:pt idx="730">
                  <c:v>20.84730842911874</c:v>
                </c:pt>
                <c:pt idx="731">
                  <c:v>20.84730842911874</c:v>
                </c:pt>
                <c:pt idx="732">
                  <c:v>20.84730842911874</c:v>
                </c:pt>
                <c:pt idx="733">
                  <c:v>20.84730842911874</c:v>
                </c:pt>
                <c:pt idx="734">
                  <c:v>20.84730842911874</c:v>
                </c:pt>
                <c:pt idx="735">
                  <c:v>20.84730842911874</c:v>
                </c:pt>
                <c:pt idx="736">
                  <c:v>20.84730842911874</c:v>
                </c:pt>
                <c:pt idx="737">
                  <c:v>20.84730842911874</c:v>
                </c:pt>
                <c:pt idx="738">
                  <c:v>20.84730842911874</c:v>
                </c:pt>
                <c:pt idx="739">
                  <c:v>20.84730842911874</c:v>
                </c:pt>
                <c:pt idx="740">
                  <c:v>20.84730842911874</c:v>
                </c:pt>
                <c:pt idx="741">
                  <c:v>20.84730842911874</c:v>
                </c:pt>
                <c:pt idx="742">
                  <c:v>20.84730842911874</c:v>
                </c:pt>
                <c:pt idx="743">
                  <c:v>20.84730842911874</c:v>
                </c:pt>
                <c:pt idx="744">
                  <c:v>20.84730842911874</c:v>
                </c:pt>
                <c:pt idx="745">
                  <c:v>20.84730842911874</c:v>
                </c:pt>
                <c:pt idx="746">
                  <c:v>20.84730842911874</c:v>
                </c:pt>
                <c:pt idx="747">
                  <c:v>20.84730842911874</c:v>
                </c:pt>
                <c:pt idx="748">
                  <c:v>20.84730842911874</c:v>
                </c:pt>
                <c:pt idx="749">
                  <c:v>20.84730842911874</c:v>
                </c:pt>
                <c:pt idx="750">
                  <c:v>20.84730842911874</c:v>
                </c:pt>
                <c:pt idx="751">
                  <c:v>20.84730842911874</c:v>
                </c:pt>
                <c:pt idx="752">
                  <c:v>20.84730842911874</c:v>
                </c:pt>
                <c:pt idx="753">
                  <c:v>20.84730842911874</c:v>
                </c:pt>
                <c:pt idx="754">
                  <c:v>20.84730842911874</c:v>
                </c:pt>
                <c:pt idx="755">
                  <c:v>20.84730842911874</c:v>
                </c:pt>
                <c:pt idx="756">
                  <c:v>20.84730842911874</c:v>
                </c:pt>
                <c:pt idx="757">
                  <c:v>20.84730842911874</c:v>
                </c:pt>
                <c:pt idx="758">
                  <c:v>20.84730842911874</c:v>
                </c:pt>
                <c:pt idx="759">
                  <c:v>20.84730842911874</c:v>
                </c:pt>
                <c:pt idx="760">
                  <c:v>20.84730842911874</c:v>
                </c:pt>
                <c:pt idx="761">
                  <c:v>20.84730842911874</c:v>
                </c:pt>
                <c:pt idx="762">
                  <c:v>20.84730842911874</c:v>
                </c:pt>
                <c:pt idx="763">
                  <c:v>20.84730842911874</c:v>
                </c:pt>
                <c:pt idx="764">
                  <c:v>20.84730842911874</c:v>
                </c:pt>
                <c:pt idx="765">
                  <c:v>20.84730842911874</c:v>
                </c:pt>
                <c:pt idx="766">
                  <c:v>20.84730842911874</c:v>
                </c:pt>
                <c:pt idx="767">
                  <c:v>20.84730842911874</c:v>
                </c:pt>
                <c:pt idx="768">
                  <c:v>20.84730842911874</c:v>
                </c:pt>
                <c:pt idx="769">
                  <c:v>20.84730842911874</c:v>
                </c:pt>
                <c:pt idx="770">
                  <c:v>20.84730842911874</c:v>
                </c:pt>
                <c:pt idx="771">
                  <c:v>20.84730842911874</c:v>
                </c:pt>
                <c:pt idx="772">
                  <c:v>20.84730842911874</c:v>
                </c:pt>
                <c:pt idx="773">
                  <c:v>20.84730842911874</c:v>
                </c:pt>
                <c:pt idx="774">
                  <c:v>20.84730842911874</c:v>
                </c:pt>
                <c:pt idx="775">
                  <c:v>20.84730842911874</c:v>
                </c:pt>
                <c:pt idx="776">
                  <c:v>20.84730842911874</c:v>
                </c:pt>
                <c:pt idx="777">
                  <c:v>20.84730842911874</c:v>
                </c:pt>
                <c:pt idx="778">
                  <c:v>20.84730842911874</c:v>
                </c:pt>
                <c:pt idx="779">
                  <c:v>20.84730842911874</c:v>
                </c:pt>
                <c:pt idx="780">
                  <c:v>20.84730842911874</c:v>
                </c:pt>
                <c:pt idx="781">
                  <c:v>20.84730842911874</c:v>
                </c:pt>
                <c:pt idx="782">
                  <c:v>20.84730842911874</c:v>
                </c:pt>
                <c:pt idx="783">
                  <c:v>20.84730842911874</c:v>
                </c:pt>
                <c:pt idx="784">
                  <c:v>20.84730842911874</c:v>
                </c:pt>
                <c:pt idx="785">
                  <c:v>20.84730842911874</c:v>
                </c:pt>
                <c:pt idx="786">
                  <c:v>20.84730842911874</c:v>
                </c:pt>
                <c:pt idx="787">
                  <c:v>20.84730842911874</c:v>
                </c:pt>
                <c:pt idx="788">
                  <c:v>20.84730842911874</c:v>
                </c:pt>
                <c:pt idx="789">
                  <c:v>20.84730842911874</c:v>
                </c:pt>
                <c:pt idx="790">
                  <c:v>20.84730842911874</c:v>
                </c:pt>
                <c:pt idx="791">
                  <c:v>20.84730842911874</c:v>
                </c:pt>
                <c:pt idx="792">
                  <c:v>20.84730842911874</c:v>
                </c:pt>
                <c:pt idx="793">
                  <c:v>20.84730842911874</c:v>
                </c:pt>
                <c:pt idx="794">
                  <c:v>20.84730842911874</c:v>
                </c:pt>
                <c:pt idx="795">
                  <c:v>20.84730842911874</c:v>
                </c:pt>
                <c:pt idx="796">
                  <c:v>20.84730842911874</c:v>
                </c:pt>
                <c:pt idx="797">
                  <c:v>20.84730842911874</c:v>
                </c:pt>
                <c:pt idx="798">
                  <c:v>20.84730842911874</c:v>
                </c:pt>
                <c:pt idx="799">
                  <c:v>20.84730842911874</c:v>
                </c:pt>
                <c:pt idx="800">
                  <c:v>20.84730842911874</c:v>
                </c:pt>
                <c:pt idx="801">
                  <c:v>20.84730842911874</c:v>
                </c:pt>
                <c:pt idx="802">
                  <c:v>20.84730842911874</c:v>
                </c:pt>
                <c:pt idx="803">
                  <c:v>20.84730842911874</c:v>
                </c:pt>
                <c:pt idx="804">
                  <c:v>20.84730842911874</c:v>
                </c:pt>
                <c:pt idx="805">
                  <c:v>20.84730842911874</c:v>
                </c:pt>
                <c:pt idx="806">
                  <c:v>20.84730842911874</c:v>
                </c:pt>
                <c:pt idx="807">
                  <c:v>20.84730842911874</c:v>
                </c:pt>
                <c:pt idx="808">
                  <c:v>20.84730842911874</c:v>
                </c:pt>
                <c:pt idx="809">
                  <c:v>20.84730842911874</c:v>
                </c:pt>
                <c:pt idx="810">
                  <c:v>20.84730842911874</c:v>
                </c:pt>
                <c:pt idx="811">
                  <c:v>20.84730842911874</c:v>
                </c:pt>
                <c:pt idx="812">
                  <c:v>20.84730842911874</c:v>
                </c:pt>
                <c:pt idx="813">
                  <c:v>20.84730842911874</c:v>
                </c:pt>
                <c:pt idx="814">
                  <c:v>20.84730842911874</c:v>
                </c:pt>
                <c:pt idx="815">
                  <c:v>20.84730842911874</c:v>
                </c:pt>
                <c:pt idx="816">
                  <c:v>20.84730842911874</c:v>
                </c:pt>
                <c:pt idx="817">
                  <c:v>20.84730842911874</c:v>
                </c:pt>
                <c:pt idx="818">
                  <c:v>20.84730842911874</c:v>
                </c:pt>
                <c:pt idx="819">
                  <c:v>20.84730842911874</c:v>
                </c:pt>
                <c:pt idx="820">
                  <c:v>20.84730842911874</c:v>
                </c:pt>
                <c:pt idx="821">
                  <c:v>20.84730842911874</c:v>
                </c:pt>
                <c:pt idx="822">
                  <c:v>20.84730842911874</c:v>
                </c:pt>
                <c:pt idx="823">
                  <c:v>20.84730842911874</c:v>
                </c:pt>
                <c:pt idx="824">
                  <c:v>20.84730842911874</c:v>
                </c:pt>
                <c:pt idx="825">
                  <c:v>20.84730842911874</c:v>
                </c:pt>
                <c:pt idx="826">
                  <c:v>20.84730842911874</c:v>
                </c:pt>
                <c:pt idx="827">
                  <c:v>20.84730842911874</c:v>
                </c:pt>
                <c:pt idx="828">
                  <c:v>20.84730842911874</c:v>
                </c:pt>
                <c:pt idx="829">
                  <c:v>20.84730842911874</c:v>
                </c:pt>
                <c:pt idx="830">
                  <c:v>20.84730842911874</c:v>
                </c:pt>
                <c:pt idx="831">
                  <c:v>20.84730842911874</c:v>
                </c:pt>
                <c:pt idx="832">
                  <c:v>20.84730842911874</c:v>
                </c:pt>
                <c:pt idx="833">
                  <c:v>20.84730842911874</c:v>
                </c:pt>
                <c:pt idx="834">
                  <c:v>20.84730842911874</c:v>
                </c:pt>
                <c:pt idx="835">
                  <c:v>20.84730842911874</c:v>
                </c:pt>
                <c:pt idx="836">
                  <c:v>20.84730842911874</c:v>
                </c:pt>
                <c:pt idx="837">
                  <c:v>20.84730842911874</c:v>
                </c:pt>
                <c:pt idx="838">
                  <c:v>20.84730842911874</c:v>
                </c:pt>
                <c:pt idx="839">
                  <c:v>20.84730842911874</c:v>
                </c:pt>
                <c:pt idx="840">
                  <c:v>20.84730842911874</c:v>
                </c:pt>
                <c:pt idx="841">
                  <c:v>20.84730842911874</c:v>
                </c:pt>
                <c:pt idx="842">
                  <c:v>20.84730842911874</c:v>
                </c:pt>
                <c:pt idx="843">
                  <c:v>20.84730842911874</c:v>
                </c:pt>
                <c:pt idx="844">
                  <c:v>20.84730842911874</c:v>
                </c:pt>
                <c:pt idx="845">
                  <c:v>20.84730842911874</c:v>
                </c:pt>
                <c:pt idx="846">
                  <c:v>20.84730842911874</c:v>
                </c:pt>
                <c:pt idx="847">
                  <c:v>20.84730842911874</c:v>
                </c:pt>
                <c:pt idx="848">
                  <c:v>20.84730842911874</c:v>
                </c:pt>
                <c:pt idx="849">
                  <c:v>20.84730842911874</c:v>
                </c:pt>
                <c:pt idx="850">
                  <c:v>20.84730842911874</c:v>
                </c:pt>
                <c:pt idx="851">
                  <c:v>20.84730842911874</c:v>
                </c:pt>
                <c:pt idx="852">
                  <c:v>20.84730842911874</c:v>
                </c:pt>
                <c:pt idx="853">
                  <c:v>20.84730842911874</c:v>
                </c:pt>
                <c:pt idx="854">
                  <c:v>20.84730842911874</c:v>
                </c:pt>
                <c:pt idx="855">
                  <c:v>20.84730842911874</c:v>
                </c:pt>
                <c:pt idx="856">
                  <c:v>20.84730842911874</c:v>
                </c:pt>
                <c:pt idx="857">
                  <c:v>20.84730842911874</c:v>
                </c:pt>
                <c:pt idx="858">
                  <c:v>20.84730842911874</c:v>
                </c:pt>
                <c:pt idx="859">
                  <c:v>20.84730842911874</c:v>
                </c:pt>
                <c:pt idx="860">
                  <c:v>20.84730842911874</c:v>
                </c:pt>
                <c:pt idx="861">
                  <c:v>20.84730842911874</c:v>
                </c:pt>
                <c:pt idx="862">
                  <c:v>20.84730842911874</c:v>
                </c:pt>
                <c:pt idx="863">
                  <c:v>20.84730842911874</c:v>
                </c:pt>
                <c:pt idx="864">
                  <c:v>20.84730842911874</c:v>
                </c:pt>
                <c:pt idx="865">
                  <c:v>20.84730842911874</c:v>
                </c:pt>
                <c:pt idx="866">
                  <c:v>20.84730842911874</c:v>
                </c:pt>
                <c:pt idx="867">
                  <c:v>20.84730842911874</c:v>
                </c:pt>
                <c:pt idx="868">
                  <c:v>20.84730842911874</c:v>
                </c:pt>
                <c:pt idx="869">
                  <c:v>20.84730842911874</c:v>
                </c:pt>
                <c:pt idx="870">
                  <c:v>20.84730842911874</c:v>
                </c:pt>
                <c:pt idx="871">
                  <c:v>20.84730842911874</c:v>
                </c:pt>
                <c:pt idx="872">
                  <c:v>20.84730842911874</c:v>
                </c:pt>
                <c:pt idx="873">
                  <c:v>20.84730842911874</c:v>
                </c:pt>
                <c:pt idx="874">
                  <c:v>20.84730842911874</c:v>
                </c:pt>
                <c:pt idx="875">
                  <c:v>20.84730842911874</c:v>
                </c:pt>
                <c:pt idx="876">
                  <c:v>20.84730842911874</c:v>
                </c:pt>
                <c:pt idx="877">
                  <c:v>20.84730842911874</c:v>
                </c:pt>
                <c:pt idx="878">
                  <c:v>20.84730842911874</c:v>
                </c:pt>
                <c:pt idx="879">
                  <c:v>20.84730842911874</c:v>
                </c:pt>
                <c:pt idx="880">
                  <c:v>20.84730842911874</c:v>
                </c:pt>
                <c:pt idx="881">
                  <c:v>20.84730842911874</c:v>
                </c:pt>
                <c:pt idx="882">
                  <c:v>20.84730842911874</c:v>
                </c:pt>
                <c:pt idx="883">
                  <c:v>20.84730842911874</c:v>
                </c:pt>
                <c:pt idx="884">
                  <c:v>20.84730842911874</c:v>
                </c:pt>
                <c:pt idx="885">
                  <c:v>20.84730842911874</c:v>
                </c:pt>
                <c:pt idx="886">
                  <c:v>20.84730842911874</c:v>
                </c:pt>
                <c:pt idx="887">
                  <c:v>20.84730842911874</c:v>
                </c:pt>
                <c:pt idx="888">
                  <c:v>20.84730842911874</c:v>
                </c:pt>
                <c:pt idx="889">
                  <c:v>20.84730842911874</c:v>
                </c:pt>
                <c:pt idx="890">
                  <c:v>20.84730842911874</c:v>
                </c:pt>
                <c:pt idx="891">
                  <c:v>20.84730842911874</c:v>
                </c:pt>
                <c:pt idx="892">
                  <c:v>20.84730842911874</c:v>
                </c:pt>
                <c:pt idx="893">
                  <c:v>20.84730842911874</c:v>
                </c:pt>
                <c:pt idx="894">
                  <c:v>20.84730842911874</c:v>
                </c:pt>
                <c:pt idx="895">
                  <c:v>20.84730842911874</c:v>
                </c:pt>
                <c:pt idx="896">
                  <c:v>20.84730842911874</c:v>
                </c:pt>
                <c:pt idx="897">
                  <c:v>20.84730842911874</c:v>
                </c:pt>
                <c:pt idx="898">
                  <c:v>20.84730842911874</c:v>
                </c:pt>
                <c:pt idx="899">
                  <c:v>20.84730842911874</c:v>
                </c:pt>
                <c:pt idx="900">
                  <c:v>20.84730842911874</c:v>
                </c:pt>
                <c:pt idx="901">
                  <c:v>20.84730842911874</c:v>
                </c:pt>
                <c:pt idx="902">
                  <c:v>20.84730842911874</c:v>
                </c:pt>
                <c:pt idx="903">
                  <c:v>20.84730842911874</c:v>
                </c:pt>
                <c:pt idx="904">
                  <c:v>20.84730842911874</c:v>
                </c:pt>
                <c:pt idx="905">
                  <c:v>20.84730842911874</c:v>
                </c:pt>
                <c:pt idx="906">
                  <c:v>20.84730842911874</c:v>
                </c:pt>
                <c:pt idx="907">
                  <c:v>20.84730842911874</c:v>
                </c:pt>
                <c:pt idx="908">
                  <c:v>20.84730842911874</c:v>
                </c:pt>
                <c:pt idx="909">
                  <c:v>20.84730842911874</c:v>
                </c:pt>
                <c:pt idx="910">
                  <c:v>20.84730842911874</c:v>
                </c:pt>
                <c:pt idx="911">
                  <c:v>20.84730842911874</c:v>
                </c:pt>
                <c:pt idx="912">
                  <c:v>20.84730842911874</c:v>
                </c:pt>
                <c:pt idx="913">
                  <c:v>20.84730842911874</c:v>
                </c:pt>
                <c:pt idx="914">
                  <c:v>20.84730842911874</c:v>
                </c:pt>
                <c:pt idx="915">
                  <c:v>20.84730842911874</c:v>
                </c:pt>
                <c:pt idx="916">
                  <c:v>20.84730842911874</c:v>
                </c:pt>
                <c:pt idx="917">
                  <c:v>20.84730842911874</c:v>
                </c:pt>
                <c:pt idx="918">
                  <c:v>20.84730842911874</c:v>
                </c:pt>
                <c:pt idx="919">
                  <c:v>20.84730842911874</c:v>
                </c:pt>
                <c:pt idx="920">
                  <c:v>20.84730842911874</c:v>
                </c:pt>
                <c:pt idx="921">
                  <c:v>20.84730842911874</c:v>
                </c:pt>
                <c:pt idx="922">
                  <c:v>20.84730842911874</c:v>
                </c:pt>
                <c:pt idx="923">
                  <c:v>20.84730842911874</c:v>
                </c:pt>
                <c:pt idx="924">
                  <c:v>20.84730842911874</c:v>
                </c:pt>
                <c:pt idx="925">
                  <c:v>20.84730842911874</c:v>
                </c:pt>
                <c:pt idx="926">
                  <c:v>20.84730842911874</c:v>
                </c:pt>
                <c:pt idx="927">
                  <c:v>20.84730842911874</c:v>
                </c:pt>
                <c:pt idx="928">
                  <c:v>20.84730842911874</c:v>
                </c:pt>
                <c:pt idx="929">
                  <c:v>20.84730842911874</c:v>
                </c:pt>
                <c:pt idx="930">
                  <c:v>20.84730842911874</c:v>
                </c:pt>
                <c:pt idx="931">
                  <c:v>20.84730842911874</c:v>
                </c:pt>
                <c:pt idx="932">
                  <c:v>20.84730842911874</c:v>
                </c:pt>
                <c:pt idx="933">
                  <c:v>20.84730842911874</c:v>
                </c:pt>
                <c:pt idx="934">
                  <c:v>20.84730842911874</c:v>
                </c:pt>
                <c:pt idx="935">
                  <c:v>20.84730842911874</c:v>
                </c:pt>
                <c:pt idx="936">
                  <c:v>20.84730842911874</c:v>
                </c:pt>
                <c:pt idx="937">
                  <c:v>20.84730842911874</c:v>
                </c:pt>
                <c:pt idx="938">
                  <c:v>20.84730842911874</c:v>
                </c:pt>
                <c:pt idx="939">
                  <c:v>20.84730842911874</c:v>
                </c:pt>
                <c:pt idx="940">
                  <c:v>20.84730842911874</c:v>
                </c:pt>
                <c:pt idx="941">
                  <c:v>20.84730842911874</c:v>
                </c:pt>
                <c:pt idx="942">
                  <c:v>20.84730842911874</c:v>
                </c:pt>
                <c:pt idx="943">
                  <c:v>20.84730842911874</c:v>
                </c:pt>
                <c:pt idx="944">
                  <c:v>20.84730842911874</c:v>
                </c:pt>
                <c:pt idx="945">
                  <c:v>20.84730842911874</c:v>
                </c:pt>
                <c:pt idx="946">
                  <c:v>20.84730842911874</c:v>
                </c:pt>
                <c:pt idx="947">
                  <c:v>20.84730842911874</c:v>
                </c:pt>
                <c:pt idx="948">
                  <c:v>20.84730842911874</c:v>
                </c:pt>
                <c:pt idx="949">
                  <c:v>20.84730842911874</c:v>
                </c:pt>
                <c:pt idx="950">
                  <c:v>20.84730842911874</c:v>
                </c:pt>
                <c:pt idx="951">
                  <c:v>20.84730842911874</c:v>
                </c:pt>
                <c:pt idx="952">
                  <c:v>20.84730842911874</c:v>
                </c:pt>
                <c:pt idx="953">
                  <c:v>20.84730842911874</c:v>
                </c:pt>
                <c:pt idx="954">
                  <c:v>20.84730842911874</c:v>
                </c:pt>
                <c:pt idx="955">
                  <c:v>20.84730842911874</c:v>
                </c:pt>
                <c:pt idx="956">
                  <c:v>20.84730842911874</c:v>
                </c:pt>
                <c:pt idx="957">
                  <c:v>20.84730842911874</c:v>
                </c:pt>
                <c:pt idx="958">
                  <c:v>20.84730842911874</c:v>
                </c:pt>
                <c:pt idx="959">
                  <c:v>20.84730842911874</c:v>
                </c:pt>
                <c:pt idx="960">
                  <c:v>20.84730842911874</c:v>
                </c:pt>
                <c:pt idx="961">
                  <c:v>20.84730842911874</c:v>
                </c:pt>
                <c:pt idx="962">
                  <c:v>20.84730842911874</c:v>
                </c:pt>
                <c:pt idx="963">
                  <c:v>20.84730842911874</c:v>
                </c:pt>
                <c:pt idx="964">
                  <c:v>20.84730842911874</c:v>
                </c:pt>
                <c:pt idx="965">
                  <c:v>20.84730842911874</c:v>
                </c:pt>
                <c:pt idx="966">
                  <c:v>20.84730842911874</c:v>
                </c:pt>
                <c:pt idx="967">
                  <c:v>20.84730842911874</c:v>
                </c:pt>
                <c:pt idx="968">
                  <c:v>20.84730842911874</c:v>
                </c:pt>
                <c:pt idx="969">
                  <c:v>20.84730842911874</c:v>
                </c:pt>
                <c:pt idx="970">
                  <c:v>20.84730842911874</c:v>
                </c:pt>
                <c:pt idx="971">
                  <c:v>20.84730842911874</c:v>
                </c:pt>
                <c:pt idx="972">
                  <c:v>20.84730842911874</c:v>
                </c:pt>
                <c:pt idx="973">
                  <c:v>20.84730842911874</c:v>
                </c:pt>
                <c:pt idx="974">
                  <c:v>20.84730842911874</c:v>
                </c:pt>
                <c:pt idx="975">
                  <c:v>20.84730842911874</c:v>
                </c:pt>
                <c:pt idx="976">
                  <c:v>20.84730842911874</c:v>
                </c:pt>
                <c:pt idx="977">
                  <c:v>20.84730842911874</c:v>
                </c:pt>
                <c:pt idx="978">
                  <c:v>20.84730842911874</c:v>
                </c:pt>
                <c:pt idx="979">
                  <c:v>20.84730842911874</c:v>
                </c:pt>
                <c:pt idx="980">
                  <c:v>20.84730842911874</c:v>
                </c:pt>
                <c:pt idx="981">
                  <c:v>20.84730842911874</c:v>
                </c:pt>
                <c:pt idx="982">
                  <c:v>20.84730842911874</c:v>
                </c:pt>
                <c:pt idx="983">
                  <c:v>20.84730842911874</c:v>
                </c:pt>
                <c:pt idx="984">
                  <c:v>20.84730842911874</c:v>
                </c:pt>
                <c:pt idx="985">
                  <c:v>20.84730842911874</c:v>
                </c:pt>
                <c:pt idx="986">
                  <c:v>20.84730842911874</c:v>
                </c:pt>
                <c:pt idx="987">
                  <c:v>20.84730842911874</c:v>
                </c:pt>
                <c:pt idx="988">
                  <c:v>20.84730842911874</c:v>
                </c:pt>
                <c:pt idx="989">
                  <c:v>20.84730842911874</c:v>
                </c:pt>
                <c:pt idx="990">
                  <c:v>20.84730842911874</c:v>
                </c:pt>
                <c:pt idx="991">
                  <c:v>20.84730842911874</c:v>
                </c:pt>
                <c:pt idx="992">
                  <c:v>20.84730842911874</c:v>
                </c:pt>
                <c:pt idx="993">
                  <c:v>20.84730842911874</c:v>
                </c:pt>
                <c:pt idx="994">
                  <c:v>20.84730842911874</c:v>
                </c:pt>
                <c:pt idx="995">
                  <c:v>20.84730842911874</c:v>
                </c:pt>
                <c:pt idx="996">
                  <c:v>20.84730842911874</c:v>
                </c:pt>
                <c:pt idx="997">
                  <c:v>20.84730842911874</c:v>
                </c:pt>
                <c:pt idx="998">
                  <c:v>20.84730842911874</c:v>
                </c:pt>
                <c:pt idx="999">
                  <c:v>20.84730842911874</c:v>
                </c:pt>
                <c:pt idx="1000">
                  <c:v>20.84730842911874</c:v>
                </c:pt>
                <c:pt idx="1001">
                  <c:v>20.84730842911874</c:v>
                </c:pt>
                <c:pt idx="1002">
                  <c:v>20.84730842911874</c:v>
                </c:pt>
                <c:pt idx="1003">
                  <c:v>20.84730842911874</c:v>
                </c:pt>
                <c:pt idx="1004">
                  <c:v>20.84730842911874</c:v>
                </c:pt>
                <c:pt idx="1005">
                  <c:v>20.84730842911874</c:v>
                </c:pt>
                <c:pt idx="1006">
                  <c:v>20.84730842911874</c:v>
                </c:pt>
                <c:pt idx="1007">
                  <c:v>20.84730842911874</c:v>
                </c:pt>
                <c:pt idx="1008">
                  <c:v>20.84730842911874</c:v>
                </c:pt>
                <c:pt idx="1009">
                  <c:v>20.84730842911874</c:v>
                </c:pt>
                <c:pt idx="1010">
                  <c:v>20.84730842911874</c:v>
                </c:pt>
                <c:pt idx="1011">
                  <c:v>20.84730842911874</c:v>
                </c:pt>
                <c:pt idx="1012">
                  <c:v>20.84730842911874</c:v>
                </c:pt>
                <c:pt idx="1013">
                  <c:v>20.84730842911874</c:v>
                </c:pt>
                <c:pt idx="1014">
                  <c:v>20.84730842911874</c:v>
                </c:pt>
                <c:pt idx="1015">
                  <c:v>20.84730842911874</c:v>
                </c:pt>
                <c:pt idx="1016">
                  <c:v>20.84730842911874</c:v>
                </c:pt>
                <c:pt idx="1017">
                  <c:v>20.84730842911874</c:v>
                </c:pt>
                <c:pt idx="1018">
                  <c:v>20.84730842911874</c:v>
                </c:pt>
                <c:pt idx="1019">
                  <c:v>20.84730842911874</c:v>
                </c:pt>
                <c:pt idx="1020">
                  <c:v>20.84730842911874</c:v>
                </c:pt>
                <c:pt idx="1021">
                  <c:v>20.84730842911874</c:v>
                </c:pt>
                <c:pt idx="1022">
                  <c:v>20.84730842911874</c:v>
                </c:pt>
                <c:pt idx="1023">
                  <c:v>20.84730842911874</c:v>
                </c:pt>
                <c:pt idx="1024">
                  <c:v>20.84730842911874</c:v>
                </c:pt>
                <c:pt idx="1025">
                  <c:v>20.84730842911874</c:v>
                </c:pt>
                <c:pt idx="1026">
                  <c:v>20.84730842911874</c:v>
                </c:pt>
                <c:pt idx="1027">
                  <c:v>20.84730842911874</c:v>
                </c:pt>
                <c:pt idx="1028">
                  <c:v>20.84730842911874</c:v>
                </c:pt>
                <c:pt idx="1029">
                  <c:v>20.84730842911874</c:v>
                </c:pt>
                <c:pt idx="1030">
                  <c:v>20.84730842911874</c:v>
                </c:pt>
                <c:pt idx="1031">
                  <c:v>20.84730842911874</c:v>
                </c:pt>
                <c:pt idx="1032">
                  <c:v>20.84730842911874</c:v>
                </c:pt>
                <c:pt idx="1033">
                  <c:v>20.84730842911874</c:v>
                </c:pt>
                <c:pt idx="1034">
                  <c:v>20.84730842911874</c:v>
                </c:pt>
                <c:pt idx="1035">
                  <c:v>20.84730842911874</c:v>
                </c:pt>
                <c:pt idx="1036">
                  <c:v>20.84730842911874</c:v>
                </c:pt>
                <c:pt idx="1037">
                  <c:v>20.84730842911874</c:v>
                </c:pt>
                <c:pt idx="1038">
                  <c:v>20.84730842911874</c:v>
                </c:pt>
                <c:pt idx="1039">
                  <c:v>20.84730842911874</c:v>
                </c:pt>
                <c:pt idx="1040">
                  <c:v>20.84730842911874</c:v>
                </c:pt>
                <c:pt idx="1041">
                  <c:v>20.84730842911874</c:v>
                </c:pt>
                <c:pt idx="1042">
                  <c:v>20.84730842911874</c:v>
                </c:pt>
                <c:pt idx="1043">
                  <c:v>20.84730842911874</c:v>
                </c:pt>
                <c:pt idx="1044">
                  <c:v>20.84730842911874</c:v>
                </c:pt>
                <c:pt idx="1045">
                  <c:v>20.84730842911874</c:v>
                </c:pt>
                <c:pt idx="1046">
                  <c:v>20.84730842911874</c:v>
                </c:pt>
                <c:pt idx="1047">
                  <c:v>20.84730842911874</c:v>
                </c:pt>
                <c:pt idx="1048">
                  <c:v>20.84730842911874</c:v>
                </c:pt>
                <c:pt idx="1049">
                  <c:v>20.84730842911874</c:v>
                </c:pt>
                <c:pt idx="1050">
                  <c:v>20.84730842911874</c:v>
                </c:pt>
                <c:pt idx="1051">
                  <c:v>20.84730842911874</c:v>
                </c:pt>
                <c:pt idx="1052">
                  <c:v>20.84730842911874</c:v>
                </c:pt>
                <c:pt idx="1053">
                  <c:v>20.84730842911874</c:v>
                </c:pt>
                <c:pt idx="1054">
                  <c:v>20.84730842911874</c:v>
                </c:pt>
                <c:pt idx="1055">
                  <c:v>20.84730842911874</c:v>
                </c:pt>
                <c:pt idx="1056">
                  <c:v>20.84730842911874</c:v>
                </c:pt>
                <c:pt idx="1057">
                  <c:v>20.84730842911874</c:v>
                </c:pt>
                <c:pt idx="1058">
                  <c:v>20.84730842911874</c:v>
                </c:pt>
                <c:pt idx="1059">
                  <c:v>20.84730842911874</c:v>
                </c:pt>
                <c:pt idx="1060">
                  <c:v>20.84730842911874</c:v>
                </c:pt>
                <c:pt idx="1061">
                  <c:v>20.84730842911874</c:v>
                </c:pt>
                <c:pt idx="1062">
                  <c:v>20.84730842911874</c:v>
                </c:pt>
                <c:pt idx="1063">
                  <c:v>20.84730842911874</c:v>
                </c:pt>
                <c:pt idx="1064">
                  <c:v>20.84730842911874</c:v>
                </c:pt>
                <c:pt idx="1065">
                  <c:v>20.84730842911874</c:v>
                </c:pt>
                <c:pt idx="1066">
                  <c:v>20.84730842911874</c:v>
                </c:pt>
                <c:pt idx="1067">
                  <c:v>20.84730842911874</c:v>
                </c:pt>
                <c:pt idx="1068">
                  <c:v>20.84730842911874</c:v>
                </c:pt>
                <c:pt idx="1069">
                  <c:v>20.84730842911874</c:v>
                </c:pt>
                <c:pt idx="1070">
                  <c:v>20.84730842911874</c:v>
                </c:pt>
                <c:pt idx="1071">
                  <c:v>20.84730842911874</c:v>
                </c:pt>
                <c:pt idx="1072">
                  <c:v>20.84730842911874</c:v>
                </c:pt>
                <c:pt idx="1073">
                  <c:v>20.84730842911874</c:v>
                </c:pt>
                <c:pt idx="1074">
                  <c:v>20.84730842911874</c:v>
                </c:pt>
                <c:pt idx="1075">
                  <c:v>20.84730842911874</c:v>
                </c:pt>
                <c:pt idx="1076">
                  <c:v>20.84730842911874</c:v>
                </c:pt>
                <c:pt idx="1077">
                  <c:v>20.84730842911874</c:v>
                </c:pt>
                <c:pt idx="1078">
                  <c:v>20.84730842911874</c:v>
                </c:pt>
                <c:pt idx="1079">
                  <c:v>20.84730842911874</c:v>
                </c:pt>
                <c:pt idx="1080">
                  <c:v>20.84730842911874</c:v>
                </c:pt>
                <c:pt idx="1081">
                  <c:v>20.84730842911874</c:v>
                </c:pt>
                <c:pt idx="1082">
                  <c:v>20.84730842911874</c:v>
                </c:pt>
                <c:pt idx="1083">
                  <c:v>20.84730842911874</c:v>
                </c:pt>
                <c:pt idx="1084">
                  <c:v>20.84730842911874</c:v>
                </c:pt>
                <c:pt idx="1085">
                  <c:v>20.84730842911874</c:v>
                </c:pt>
                <c:pt idx="1086">
                  <c:v>20.84730842911874</c:v>
                </c:pt>
                <c:pt idx="1087">
                  <c:v>20.84730842911874</c:v>
                </c:pt>
                <c:pt idx="1088">
                  <c:v>20.84730842911874</c:v>
                </c:pt>
                <c:pt idx="1089">
                  <c:v>20.84730842911874</c:v>
                </c:pt>
                <c:pt idx="1090">
                  <c:v>20.84730842911874</c:v>
                </c:pt>
                <c:pt idx="1091">
                  <c:v>20.84730842911874</c:v>
                </c:pt>
                <c:pt idx="1092">
                  <c:v>20.84730842911874</c:v>
                </c:pt>
                <c:pt idx="1093">
                  <c:v>20.84730842911874</c:v>
                </c:pt>
                <c:pt idx="1094">
                  <c:v>20.84730842911874</c:v>
                </c:pt>
                <c:pt idx="1095">
                  <c:v>20.84730842911874</c:v>
                </c:pt>
                <c:pt idx="1096">
                  <c:v>20.84730842911874</c:v>
                </c:pt>
                <c:pt idx="1097">
                  <c:v>20.84730842911874</c:v>
                </c:pt>
                <c:pt idx="1098">
                  <c:v>20.84730842911874</c:v>
                </c:pt>
                <c:pt idx="1099">
                  <c:v>20.84730842911874</c:v>
                </c:pt>
                <c:pt idx="1100">
                  <c:v>20.84730842911874</c:v>
                </c:pt>
                <c:pt idx="1101">
                  <c:v>20.84730842911874</c:v>
                </c:pt>
                <c:pt idx="1102">
                  <c:v>20.84730842911874</c:v>
                </c:pt>
                <c:pt idx="1103">
                  <c:v>20.84730842911874</c:v>
                </c:pt>
                <c:pt idx="1104">
                  <c:v>20.84730842911874</c:v>
                </c:pt>
                <c:pt idx="1105">
                  <c:v>20.84730842911874</c:v>
                </c:pt>
                <c:pt idx="1106">
                  <c:v>20.84730842911874</c:v>
                </c:pt>
                <c:pt idx="1107">
                  <c:v>20.84730842911874</c:v>
                </c:pt>
                <c:pt idx="1108">
                  <c:v>20.84730842911874</c:v>
                </c:pt>
                <c:pt idx="1109">
                  <c:v>20.84730842911874</c:v>
                </c:pt>
                <c:pt idx="1110">
                  <c:v>20.84730842911874</c:v>
                </c:pt>
                <c:pt idx="1111">
                  <c:v>20.84730842911874</c:v>
                </c:pt>
                <c:pt idx="1112">
                  <c:v>20.84730842911874</c:v>
                </c:pt>
                <c:pt idx="1113">
                  <c:v>20.84730842911874</c:v>
                </c:pt>
                <c:pt idx="1114">
                  <c:v>20.84730842911874</c:v>
                </c:pt>
                <c:pt idx="1115">
                  <c:v>20.84730842911874</c:v>
                </c:pt>
                <c:pt idx="1116">
                  <c:v>20.84730842911874</c:v>
                </c:pt>
                <c:pt idx="1117">
                  <c:v>20.84730842911874</c:v>
                </c:pt>
                <c:pt idx="1118">
                  <c:v>20.84730842911874</c:v>
                </c:pt>
                <c:pt idx="1119">
                  <c:v>20.84730842911874</c:v>
                </c:pt>
                <c:pt idx="1120">
                  <c:v>20.84730842911874</c:v>
                </c:pt>
                <c:pt idx="1121">
                  <c:v>20.84730842911874</c:v>
                </c:pt>
                <c:pt idx="1122">
                  <c:v>20.84730842911874</c:v>
                </c:pt>
                <c:pt idx="1123">
                  <c:v>20.84730842911874</c:v>
                </c:pt>
                <c:pt idx="1124">
                  <c:v>20.84730842911874</c:v>
                </c:pt>
                <c:pt idx="1125">
                  <c:v>20.84730842911874</c:v>
                </c:pt>
                <c:pt idx="1126">
                  <c:v>20.84730842911874</c:v>
                </c:pt>
                <c:pt idx="1127">
                  <c:v>20.84730842911874</c:v>
                </c:pt>
                <c:pt idx="1128">
                  <c:v>20.84730842911874</c:v>
                </c:pt>
                <c:pt idx="1129">
                  <c:v>20.84730842911874</c:v>
                </c:pt>
                <c:pt idx="1130">
                  <c:v>20.84730842911874</c:v>
                </c:pt>
                <c:pt idx="1131">
                  <c:v>20.84730842911874</c:v>
                </c:pt>
                <c:pt idx="1132">
                  <c:v>20.84730842911874</c:v>
                </c:pt>
                <c:pt idx="1133">
                  <c:v>20.84730842911874</c:v>
                </c:pt>
                <c:pt idx="1134">
                  <c:v>20.84730842911874</c:v>
                </c:pt>
                <c:pt idx="1135">
                  <c:v>20.84730842911874</c:v>
                </c:pt>
                <c:pt idx="1136">
                  <c:v>20.84730842911874</c:v>
                </c:pt>
                <c:pt idx="1137">
                  <c:v>20.84730842911874</c:v>
                </c:pt>
                <c:pt idx="1138">
                  <c:v>20.84730842911874</c:v>
                </c:pt>
                <c:pt idx="1139">
                  <c:v>20.84730842911874</c:v>
                </c:pt>
                <c:pt idx="1140">
                  <c:v>20.84730842911874</c:v>
                </c:pt>
                <c:pt idx="1141">
                  <c:v>20.84730842911874</c:v>
                </c:pt>
                <c:pt idx="1142">
                  <c:v>20.84730842911874</c:v>
                </c:pt>
                <c:pt idx="1143">
                  <c:v>20.84730842911874</c:v>
                </c:pt>
                <c:pt idx="1144">
                  <c:v>20.84730842911874</c:v>
                </c:pt>
                <c:pt idx="1145">
                  <c:v>20.84730842911874</c:v>
                </c:pt>
                <c:pt idx="1146">
                  <c:v>20.84730842911874</c:v>
                </c:pt>
                <c:pt idx="1147">
                  <c:v>20.84730842911874</c:v>
                </c:pt>
                <c:pt idx="1148">
                  <c:v>20.84730842911874</c:v>
                </c:pt>
                <c:pt idx="1149">
                  <c:v>20.84730842911874</c:v>
                </c:pt>
                <c:pt idx="1150">
                  <c:v>20.84730842911874</c:v>
                </c:pt>
                <c:pt idx="1151">
                  <c:v>20.84730842911874</c:v>
                </c:pt>
                <c:pt idx="1152">
                  <c:v>20.84730842911874</c:v>
                </c:pt>
                <c:pt idx="1153">
                  <c:v>20.84730842911874</c:v>
                </c:pt>
                <c:pt idx="1154">
                  <c:v>20.84730842911874</c:v>
                </c:pt>
                <c:pt idx="1155">
                  <c:v>20.84730842911874</c:v>
                </c:pt>
                <c:pt idx="1156">
                  <c:v>20.84730842911874</c:v>
                </c:pt>
                <c:pt idx="1157">
                  <c:v>20.84730842911874</c:v>
                </c:pt>
                <c:pt idx="1158">
                  <c:v>20.84730842911874</c:v>
                </c:pt>
                <c:pt idx="1159">
                  <c:v>20.84730842911874</c:v>
                </c:pt>
                <c:pt idx="1160">
                  <c:v>20.84730842911874</c:v>
                </c:pt>
                <c:pt idx="1161">
                  <c:v>20.84730842911874</c:v>
                </c:pt>
                <c:pt idx="1162">
                  <c:v>20.84730842911874</c:v>
                </c:pt>
                <c:pt idx="1163">
                  <c:v>20.84730842911874</c:v>
                </c:pt>
                <c:pt idx="1164">
                  <c:v>20.84730842911874</c:v>
                </c:pt>
                <c:pt idx="1165">
                  <c:v>20.84730842911874</c:v>
                </c:pt>
                <c:pt idx="1166">
                  <c:v>20.84730842911874</c:v>
                </c:pt>
                <c:pt idx="1167">
                  <c:v>20.84730842911874</c:v>
                </c:pt>
                <c:pt idx="1168">
                  <c:v>20.84730842911874</c:v>
                </c:pt>
                <c:pt idx="1169">
                  <c:v>20.84730842911874</c:v>
                </c:pt>
                <c:pt idx="1170">
                  <c:v>20.84730842911874</c:v>
                </c:pt>
                <c:pt idx="1171">
                  <c:v>20.84730842911874</c:v>
                </c:pt>
                <c:pt idx="1172">
                  <c:v>20.84730842911874</c:v>
                </c:pt>
                <c:pt idx="1173">
                  <c:v>20.84730842911874</c:v>
                </c:pt>
                <c:pt idx="1174">
                  <c:v>20.84730842911874</c:v>
                </c:pt>
                <c:pt idx="1175">
                  <c:v>20.84730842911874</c:v>
                </c:pt>
                <c:pt idx="1176">
                  <c:v>20.84730842911874</c:v>
                </c:pt>
                <c:pt idx="1177">
                  <c:v>20.84730842911874</c:v>
                </c:pt>
                <c:pt idx="1178">
                  <c:v>20.84730842911874</c:v>
                </c:pt>
                <c:pt idx="1179">
                  <c:v>20.84730842911874</c:v>
                </c:pt>
                <c:pt idx="1180">
                  <c:v>20.84730842911874</c:v>
                </c:pt>
                <c:pt idx="1181">
                  <c:v>20.84730842911874</c:v>
                </c:pt>
                <c:pt idx="1182">
                  <c:v>20.84730842911874</c:v>
                </c:pt>
                <c:pt idx="1183">
                  <c:v>20.84730842911874</c:v>
                </c:pt>
                <c:pt idx="1184">
                  <c:v>20.84730842911874</c:v>
                </c:pt>
                <c:pt idx="1185">
                  <c:v>20.84730842911874</c:v>
                </c:pt>
                <c:pt idx="1186">
                  <c:v>20.84730842911874</c:v>
                </c:pt>
                <c:pt idx="1187">
                  <c:v>20.84730842911874</c:v>
                </c:pt>
                <c:pt idx="1188">
                  <c:v>20.84730842911874</c:v>
                </c:pt>
                <c:pt idx="1189">
                  <c:v>20.84730842911874</c:v>
                </c:pt>
                <c:pt idx="1190">
                  <c:v>20.84730842911874</c:v>
                </c:pt>
                <c:pt idx="1191">
                  <c:v>20.84730842911874</c:v>
                </c:pt>
                <c:pt idx="1192">
                  <c:v>20.84730842911874</c:v>
                </c:pt>
                <c:pt idx="1193">
                  <c:v>20.84730842911874</c:v>
                </c:pt>
                <c:pt idx="1194">
                  <c:v>20.84730842911874</c:v>
                </c:pt>
                <c:pt idx="1195">
                  <c:v>20.84730842911874</c:v>
                </c:pt>
                <c:pt idx="1196">
                  <c:v>20.84730842911874</c:v>
                </c:pt>
                <c:pt idx="1197">
                  <c:v>20.84730842911874</c:v>
                </c:pt>
                <c:pt idx="1198">
                  <c:v>20.84730842911874</c:v>
                </c:pt>
                <c:pt idx="1199">
                  <c:v>20.84730842911874</c:v>
                </c:pt>
                <c:pt idx="1200">
                  <c:v>20.84730842911874</c:v>
                </c:pt>
                <c:pt idx="1201">
                  <c:v>20.84730842911874</c:v>
                </c:pt>
                <c:pt idx="1202">
                  <c:v>20.84730842911874</c:v>
                </c:pt>
                <c:pt idx="1203">
                  <c:v>20.84730842911874</c:v>
                </c:pt>
                <c:pt idx="1204">
                  <c:v>20.84730842911874</c:v>
                </c:pt>
                <c:pt idx="1205">
                  <c:v>20.84730842911874</c:v>
                </c:pt>
                <c:pt idx="1206">
                  <c:v>20.84730842911874</c:v>
                </c:pt>
                <c:pt idx="1207">
                  <c:v>20.84730842911874</c:v>
                </c:pt>
                <c:pt idx="1208">
                  <c:v>20.84730842911874</c:v>
                </c:pt>
                <c:pt idx="1209">
                  <c:v>20.84730842911874</c:v>
                </c:pt>
                <c:pt idx="1210">
                  <c:v>20.84730842911874</c:v>
                </c:pt>
                <c:pt idx="1211">
                  <c:v>20.84730842911874</c:v>
                </c:pt>
                <c:pt idx="1212">
                  <c:v>20.84730842911874</c:v>
                </c:pt>
                <c:pt idx="1213">
                  <c:v>20.84730842911874</c:v>
                </c:pt>
                <c:pt idx="1214">
                  <c:v>20.84730842911874</c:v>
                </c:pt>
                <c:pt idx="1215">
                  <c:v>20.84730842911874</c:v>
                </c:pt>
                <c:pt idx="1216">
                  <c:v>20.84730842911874</c:v>
                </c:pt>
                <c:pt idx="1217">
                  <c:v>20.84730842911874</c:v>
                </c:pt>
                <c:pt idx="1218">
                  <c:v>20.84730842911874</c:v>
                </c:pt>
                <c:pt idx="1219">
                  <c:v>20.84730842911874</c:v>
                </c:pt>
                <c:pt idx="1220">
                  <c:v>20.84730842911874</c:v>
                </c:pt>
                <c:pt idx="1221">
                  <c:v>20.84730842911874</c:v>
                </c:pt>
                <c:pt idx="1222">
                  <c:v>20.84730842911874</c:v>
                </c:pt>
                <c:pt idx="1223">
                  <c:v>20.84730842911874</c:v>
                </c:pt>
                <c:pt idx="1224">
                  <c:v>20.84730842911874</c:v>
                </c:pt>
                <c:pt idx="1225">
                  <c:v>20.84730842911874</c:v>
                </c:pt>
                <c:pt idx="1226">
                  <c:v>20.84730842911874</c:v>
                </c:pt>
                <c:pt idx="1227">
                  <c:v>20.84730842911874</c:v>
                </c:pt>
                <c:pt idx="1228">
                  <c:v>20.84730842911874</c:v>
                </c:pt>
                <c:pt idx="1229">
                  <c:v>20.84730842911874</c:v>
                </c:pt>
                <c:pt idx="1230">
                  <c:v>20.84730842911874</c:v>
                </c:pt>
                <c:pt idx="1231">
                  <c:v>20.84730842911874</c:v>
                </c:pt>
                <c:pt idx="1232">
                  <c:v>20.84730842911874</c:v>
                </c:pt>
                <c:pt idx="1233">
                  <c:v>20.84730842911874</c:v>
                </c:pt>
                <c:pt idx="1234">
                  <c:v>20.84730842911874</c:v>
                </c:pt>
                <c:pt idx="1235">
                  <c:v>20.84730842911874</c:v>
                </c:pt>
                <c:pt idx="1236">
                  <c:v>20.84730842911874</c:v>
                </c:pt>
                <c:pt idx="1237">
                  <c:v>20.84730842911874</c:v>
                </c:pt>
                <c:pt idx="1238">
                  <c:v>20.84730842911874</c:v>
                </c:pt>
                <c:pt idx="1239">
                  <c:v>20.84730842911874</c:v>
                </c:pt>
                <c:pt idx="1240">
                  <c:v>20.84730842911874</c:v>
                </c:pt>
                <c:pt idx="1241">
                  <c:v>20.84730842911874</c:v>
                </c:pt>
                <c:pt idx="1242">
                  <c:v>20.84730842911874</c:v>
                </c:pt>
                <c:pt idx="1243">
                  <c:v>20.84730842911874</c:v>
                </c:pt>
                <c:pt idx="1244">
                  <c:v>20.84730842911874</c:v>
                </c:pt>
                <c:pt idx="1245">
                  <c:v>20.84730842911874</c:v>
                </c:pt>
                <c:pt idx="1246">
                  <c:v>20.84730842911874</c:v>
                </c:pt>
                <c:pt idx="1247">
                  <c:v>20.84730842911874</c:v>
                </c:pt>
                <c:pt idx="1248">
                  <c:v>20.84730842911874</c:v>
                </c:pt>
                <c:pt idx="1249">
                  <c:v>20.84730842911874</c:v>
                </c:pt>
                <c:pt idx="1250">
                  <c:v>20.84730842911874</c:v>
                </c:pt>
                <c:pt idx="1251">
                  <c:v>20.84730842911874</c:v>
                </c:pt>
                <c:pt idx="1252">
                  <c:v>20.84730842911874</c:v>
                </c:pt>
                <c:pt idx="1253">
                  <c:v>20.84730842911874</c:v>
                </c:pt>
                <c:pt idx="1254">
                  <c:v>20.84730842911874</c:v>
                </c:pt>
                <c:pt idx="1255">
                  <c:v>20.84730842911874</c:v>
                </c:pt>
                <c:pt idx="1256">
                  <c:v>20.84730842911874</c:v>
                </c:pt>
                <c:pt idx="1257">
                  <c:v>20.84730842911874</c:v>
                </c:pt>
                <c:pt idx="1258">
                  <c:v>20.84730842911874</c:v>
                </c:pt>
                <c:pt idx="1259">
                  <c:v>20.84730842911874</c:v>
                </c:pt>
                <c:pt idx="1260">
                  <c:v>20.84730842911874</c:v>
                </c:pt>
                <c:pt idx="1261">
                  <c:v>20.84730842911874</c:v>
                </c:pt>
                <c:pt idx="1262">
                  <c:v>20.84730842911874</c:v>
                </c:pt>
                <c:pt idx="1263">
                  <c:v>20.84730842911874</c:v>
                </c:pt>
                <c:pt idx="1264">
                  <c:v>20.84730842911874</c:v>
                </c:pt>
                <c:pt idx="1265">
                  <c:v>20.84730842911874</c:v>
                </c:pt>
                <c:pt idx="1266">
                  <c:v>20.84730842911874</c:v>
                </c:pt>
                <c:pt idx="1267">
                  <c:v>20.84730842911874</c:v>
                </c:pt>
                <c:pt idx="1268">
                  <c:v>20.84730842911874</c:v>
                </c:pt>
                <c:pt idx="1269">
                  <c:v>20.84730842911874</c:v>
                </c:pt>
                <c:pt idx="1270">
                  <c:v>20.84730842911874</c:v>
                </c:pt>
                <c:pt idx="1271">
                  <c:v>20.84730842911874</c:v>
                </c:pt>
                <c:pt idx="1272">
                  <c:v>20.84730842911874</c:v>
                </c:pt>
                <c:pt idx="1273">
                  <c:v>20.84730842911874</c:v>
                </c:pt>
                <c:pt idx="1274">
                  <c:v>20.84730842911874</c:v>
                </c:pt>
                <c:pt idx="1275">
                  <c:v>20.84730842911874</c:v>
                </c:pt>
                <c:pt idx="1276">
                  <c:v>20.84730842911874</c:v>
                </c:pt>
                <c:pt idx="1277">
                  <c:v>20.84730842911874</c:v>
                </c:pt>
                <c:pt idx="1278">
                  <c:v>20.84730842911874</c:v>
                </c:pt>
                <c:pt idx="1279">
                  <c:v>20.84730842911874</c:v>
                </c:pt>
                <c:pt idx="1280">
                  <c:v>20.84730842911874</c:v>
                </c:pt>
                <c:pt idx="1281">
                  <c:v>20.84730842911874</c:v>
                </c:pt>
                <c:pt idx="1282">
                  <c:v>20.84730842911874</c:v>
                </c:pt>
                <c:pt idx="1283">
                  <c:v>20.84730842911874</c:v>
                </c:pt>
                <c:pt idx="1284">
                  <c:v>20.84730842911874</c:v>
                </c:pt>
                <c:pt idx="1285">
                  <c:v>20.84730842911874</c:v>
                </c:pt>
                <c:pt idx="1286">
                  <c:v>20.84730842911874</c:v>
                </c:pt>
                <c:pt idx="1287">
                  <c:v>20.84730842911874</c:v>
                </c:pt>
                <c:pt idx="1288">
                  <c:v>20.84730842911874</c:v>
                </c:pt>
                <c:pt idx="1289">
                  <c:v>20.84730842911874</c:v>
                </c:pt>
                <c:pt idx="1290">
                  <c:v>20.84730842911874</c:v>
                </c:pt>
                <c:pt idx="1291">
                  <c:v>20.84730842911874</c:v>
                </c:pt>
                <c:pt idx="1292">
                  <c:v>20.84730842911874</c:v>
                </c:pt>
                <c:pt idx="1293">
                  <c:v>20.84730842911874</c:v>
                </c:pt>
                <c:pt idx="1294">
                  <c:v>20.84730842911874</c:v>
                </c:pt>
                <c:pt idx="1295">
                  <c:v>20.84730842911874</c:v>
                </c:pt>
                <c:pt idx="1296">
                  <c:v>20.84730842911874</c:v>
                </c:pt>
                <c:pt idx="1297">
                  <c:v>20.84730842911874</c:v>
                </c:pt>
                <c:pt idx="1298">
                  <c:v>20.84730842911874</c:v>
                </c:pt>
                <c:pt idx="1299">
                  <c:v>20.84730842911874</c:v>
                </c:pt>
                <c:pt idx="1300">
                  <c:v>20.84730842911874</c:v>
                </c:pt>
                <c:pt idx="1301">
                  <c:v>20.84730842911874</c:v>
                </c:pt>
                <c:pt idx="1302">
                  <c:v>20.84730842911874</c:v>
                </c:pt>
                <c:pt idx="1303">
                  <c:v>20.84730842911874</c:v>
                </c:pt>
                <c:pt idx="1304">
                  <c:v>20.84730842911874</c:v>
                </c:pt>
                <c:pt idx="1305">
                  <c:v>20.84730842911874</c:v>
                </c:pt>
                <c:pt idx="1306">
                  <c:v>20.84730842911874</c:v>
                </c:pt>
                <c:pt idx="1307">
                  <c:v>20.84730842911874</c:v>
                </c:pt>
                <c:pt idx="1308">
                  <c:v>20.84730842911874</c:v>
                </c:pt>
                <c:pt idx="1309">
                  <c:v>20.84730842911874</c:v>
                </c:pt>
                <c:pt idx="1310">
                  <c:v>20.84730842911874</c:v>
                </c:pt>
                <c:pt idx="1311">
                  <c:v>20.84730842911874</c:v>
                </c:pt>
                <c:pt idx="1312">
                  <c:v>20.84730842911874</c:v>
                </c:pt>
                <c:pt idx="1313">
                  <c:v>20.84730842911874</c:v>
                </c:pt>
                <c:pt idx="1314">
                  <c:v>20.84730842911874</c:v>
                </c:pt>
                <c:pt idx="1315">
                  <c:v>20.84730842911874</c:v>
                </c:pt>
                <c:pt idx="1316">
                  <c:v>20.84730842911874</c:v>
                </c:pt>
                <c:pt idx="1317">
                  <c:v>20.84730842911874</c:v>
                </c:pt>
                <c:pt idx="1318">
                  <c:v>20.84730842911874</c:v>
                </c:pt>
                <c:pt idx="1319">
                  <c:v>20.84730842911874</c:v>
                </c:pt>
                <c:pt idx="1320">
                  <c:v>20.84730842911874</c:v>
                </c:pt>
                <c:pt idx="1321">
                  <c:v>20.84730842911874</c:v>
                </c:pt>
                <c:pt idx="1322">
                  <c:v>20.84730842911874</c:v>
                </c:pt>
                <c:pt idx="1323">
                  <c:v>20.84730842911874</c:v>
                </c:pt>
                <c:pt idx="1324">
                  <c:v>20.84730842911874</c:v>
                </c:pt>
                <c:pt idx="1325">
                  <c:v>20.84730842911874</c:v>
                </c:pt>
                <c:pt idx="1326">
                  <c:v>20.84730842911874</c:v>
                </c:pt>
                <c:pt idx="1327">
                  <c:v>20.84730842911874</c:v>
                </c:pt>
                <c:pt idx="1328">
                  <c:v>20.84730842911874</c:v>
                </c:pt>
                <c:pt idx="1329">
                  <c:v>20.84730842911874</c:v>
                </c:pt>
                <c:pt idx="1330">
                  <c:v>20.84730842911874</c:v>
                </c:pt>
                <c:pt idx="1331">
                  <c:v>20.84730842911874</c:v>
                </c:pt>
                <c:pt idx="1332">
                  <c:v>20.84730842911874</c:v>
                </c:pt>
                <c:pt idx="1333">
                  <c:v>20.84730842911874</c:v>
                </c:pt>
                <c:pt idx="1334">
                  <c:v>20.84730842911874</c:v>
                </c:pt>
                <c:pt idx="1335">
                  <c:v>20.84730842911874</c:v>
                </c:pt>
                <c:pt idx="1336">
                  <c:v>20.84730842911874</c:v>
                </c:pt>
                <c:pt idx="1337">
                  <c:v>20.84730842911874</c:v>
                </c:pt>
                <c:pt idx="1338">
                  <c:v>20.84730842911874</c:v>
                </c:pt>
                <c:pt idx="1339">
                  <c:v>20.84730842911874</c:v>
                </c:pt>
                <c:pt idx="1340">
                  <c:v>20.84730842911874</c:v>
                </c:pt>
                <c:pt idx="1341">
                  <c:v>20.84730842911874</c:v>
                </c:pt>
                <c:pt idx="1342">
                  <c:v>20.84730842911874</c:v>
                </c:pt>
                <c:pt idx="1343">
                  <c:v>20.84730842911874</c:v>
                </c:pt>
                <c:pt idx="1344">
                  <c:v>20.84730842911874</c:v>
                </c:pt>
                <c:pt idx="1345">
                  <c:v>20.84730842911874</c:v>
                </c:pt>
                <c:pt idx="1346">
                  <c:v>20.84730842911874</c:v>
                </c:pt>
                <c:pt idx="1347">
                  <c:v>20.84730842911874</c:v>
                </c:pt>
                <c:pt idx="1348">
                  <c:v>20.84730842911874</c:v>
                </c:pt>
                <c:pt idx="1349">
                  <c:v>20.84730842911874</c:v>
                </c:pt>
                <c:pt idx="1350">
                  <c:v>20.84730842911874</c:v>
                </c:pt>
                <c:pt idx="1351">
                  <c:v>20.84730842911874</c:v>
                </c:pt>
                <c:pt idx="1352">
                  <c:v>20.84730842911874</c:v>
                </c:pt>
                <c:pt idx="1353">
                  <c:v>20.84730842911874</c:v>
                </c:pt>
                <c:pt idx="1354">
                  <c:v>20.84730842911874</c:v>
                </c:pt>
                <c:pt idx="1355">
                  <c:v>20.84730842911874</c:v>
                </c:pt>
                <c:pt idx="1356">
                  <c:v>20.84730842911874</c:v>
                </c:pt>
                <c:pt idx="1357">
                  <c:v>20.84730842911874</c:v>
                </c:pt>
                <c:pt idx="1358">
                  <c:v>20.84730842911874</c:v>
                </c:pt>
                <c:pt idx="1359">
                  <c:v>20.84730842911874</c:v>
                </c:pt>
                <c:pt idx="1360">
                  <c:v>20.84730842911874</c:v>
                </c:pt>
                <c:pt idx="1361">
                  <c:v>20.84730842911874</c:v>
                </c:pt>
                <c:pt idx="1362">
                  <c:v>20.84730842911874</c:v>
                </c:pt>
                <c:pt idx="1363">
                  <c:v>20.84730842911874</c:v>
                </c:pt>
                <c:pt idx="1364">
                  <c:v>20.84730842911874</c:v>
                </c:pt>
                <c:pt idx="1365">
                  <c:v>20.84730842911874</c:v>
                </c:pt>
                <c:pt idx="1366">
                  <c:v>20.84730842911874</c:v>
                </c:pt>
                <c:pt idx="1367">
                  <c:v>20.84730842911874</c:v>
                </c:pt>
                <c:pt idx="1368">
                  <c:v>20.84730842911874</c:v>
                </c:pt>
                <c:pt idx="1369">
                  <c:v>20.84730842911874</c:v>
                </c:pt>
                <c:pt idx="1370">
                  <c:v>20.84730842911874</c:v>
                </c:pt>
                <c:pt idx="1371">
                  <c:v>20.84730842911874</c:v>
                </c:pt>
                <c:pt idx="1372">
                  <c:v>20.84730842911874</c:v>
                </c:pt>
                <c:pt idx="1373">
                  <c:v>20.84730842911874</c:v>
                </c:pt>
                <c:pt idx="1374">
                  <c:v>20.84730842911874</c:v>
                </c:pt>
                <c:pt idx="1375">
                  <c:v>20.84730842911874</c:v>
                </c:pt>
                <c:pt idx="1376">
                  <c:v>20.84730842911874</c:v>
                </c:pt>
                <c:pt idx="1377">
                  <c:v>20.84730842911874</c:v>
                </c:pt>
                <c:pt idx="1378">
                  <c:v>20.84730842911874</c:v>
                </c:pt>
                <c:pt idx="1379">
                  <c:v>20.84730842911874</c:v>
                </c:pt>
                <c:pt idx="1380">
                  <c:v>20.84730842911874</c:v>
                </c:pt>
                <c:pt idx="1381">
                  <c:v>20.84730842911874</c:v>
                </c:pt>
                <c:pt idx="1382">
                  <c:v>20.84730842911874</c:v>
                </c:pt>
                <c:pt idx="1383">
                  <c:v>20.84730842911874</c:v>
                </c:pt>
                <c:pt idx="1384">
                  <c:v>20.84730842911874</c:v>
                </c:pt>
                <c:pt idx="1385">
                  <c:v>20.84730842911874</c:v>
                </c:pt>
                <c:pt idx="1386">
                  <c:v>20.84730842911874</c:v>
                </c:pt>
                <c:pt idx="1387">
                  <c:v>20.84730842911874</c:v>
                </c:pt>
                <c:pt idx="1388">
                  <c:v>20.84730842911874</c:v>
                </c:pt>
                <c:pt idx="1389">
                  <c:v>20.84730842911874</c:v>
                </c:pt>
                <c:pt idx="1390">
                  <c:v>20.84730842911874</c:v>
                </c:pt>
                <c:pt idx="1391">
                  <c:v>20.84730842911874</c:v>
                </c:pt>
                <c:pt idx="1392">
                  <c:v>20.84730842911874</c:v>
                </c:pt>
                <c:pt idx="1393">
                  <c:v>20.84730842911874</c:v>
                </c:pt>
                <c:pt idx="1394">
                  <c:v>20.84730842911874</c:v>
                </c:pt>
                <c:pt idx="1395">
                  <c:v>20.84730842911874</c:v>
                </c:pt>
                <c:pt idx="1396">
                  <c:v>20.84730842911874</c:v>
                </c:pt>
                <c:pt idx="1397">
                  <c:v>20.84730842911874</c:v>
                </c:pt>
                <c:pt idx="1398">
                  <c:v>20.84730842911874</c:v>
                </c:pt>
                <c:pt idx="1399">
                  <c:v>20.84730842911874</c:v>
                </c:pt>
                <c:pt idx="1400">
                  <c:v>20.84730842911874</c:v>
                </c:pt>
                <c:pt idx="1401">
                  <c:v>20.84730842911874</c:v>
                </c:pt>
                <c:pt idx="1402">
                  <c:v>20.84730842911874</c:v>
                </c:pt>
                <c:pt idx="1403">
                  <c:v>20.84730842911874</c:v>
                </c:pt>
                <c:pt idx="1404">
                  <c:v>20.84730842911874</c:v>
                </c:pt>
                <c:pt idx="1405">
                  <c:v>20.84730842911874</c:v>
                </c:pt>
                <c:pt idx="1406">
                  <c:v>20.84730842911874</c:v>
                </c:pt>
                <c:pt idx="1407">
                  <c:v>20.84730842911874</c:v>
                </c:pt>
                <c:pt idx="1408">
                  <c:v>20.84730842911874</c:v>
                </c:pt>
                <c:pt idx="1409">
                  <c:v>20.84730842911874</c:v>
                </c:pt>
                <c:pt idx="1410">
                  <c:v>20.84730842911874</c:v>
                </c:pt>
                <c:pt idx="1411">
                  <c:v>20.84730842911874</c:v>
                </c:pt>
                <c:pt idx="1412">
                  <c:v>20.84730842911874</c:v>
                </c:pt>
                <c:pt idx="1413">
                  <c:v>20.84730842911874</c:v>
                </c:pt>
                <c:pt idx="1414">
                  <c:v>20.84730842911874</c:v>
                </c:pt>
                <c:pt idx="1415">
                  <c:v>20.84730842911874</c:v>
                </c:pt>
                <c:pt idx="1416">
                  <c:v>20.84730842911874</c:v>
                </c:pt>
                <c:pt idx="1417">
                  <c:v>20.84730842911874</c:v>
                </c:pt>
                <c:pt idx="1418">
                  <c:v>20.84730842911874</c:v>
                </c:pt>
                <c:pt idx="1419">
                  <c:v>20.84730842911874</c:v>
                </c:pt>
                <c:pt idx="1420">
                  <c:v>20.84730842911874</c:v>
                </c:pt>
                <c:pt idx="1421">
                  <c:v>20.84730842911874</c:v>
                </c:pt>
                <c:pt idx="1422">
                  <c:v>20.84730842911874</c:v>
                </c:pt>
                <c:pt idx="1423">
                  <c:v>20.84730842911874</c:v>
                </c:pt>
                <c:pt idx="1424">
                  <c:v>20.84730842911874</c:v>
                </c:pt>
                <c:pt idx="1425">
                  <c:v>20.84730842911874</c:v>
                </c:pt>
                <c:pt idx="1426">
                  <c:v>20.84730842911874</c:v>
                </c:pt>
                <c:pt idx="1427">
                  <c:v>20.84730842911874</c:v>
                </c:pt>
                <c:pt idx="1428">
                  <c:v>20.84730842911874</c:v>
                </c:pt>
                <c:pt idx="1429">
                  <c:v>20.84730842911874</c:v>
                </c:pt>
                <c:pt idx="1430">
                  <c:v>20.84730842911874</c:v>
                </c:pt>
                <c:pt idx="1431">
                  <c:v>20.84730842911874</c:v>
                </c:pt>
                <c:pt idx="1432">
                  <c:v>20.84730842911874</c:v>
                </c:pt>
                <c:pt idx="1433">
                  <c:v>20.84730842911874</c:v>
                </c:pt>
                <c:pt idx="1434">
                  <c:v>20.84730842911874</c:v>
                </c:pt>
                <c:pt idx="1435">
                  <c:v>20.84730842911874</c:v>
                </c:pt>
                <c:pt idx="1436">
                  <c:v>20.84730842911874</c:v>
                </c:pt>
                <c:pt idx="1437">
                  <c:v>20.84730842911874</c:v>
                </c:pt>
                <c:pt idx="1438">
                  <c:v>20.84730842911874</c:v>
                </c:pt>
                <c:pt idx="1439">
                  <c:v>20.84730842911874</c:v>
                </c:pt>
                <c:pt idx="1440">
                  <c:v>20.84730842911874</c:v>
                </c:pt>
                <c:pt idx="1441">
                  <c:v>20.84730842911874</c:v>
                </c:pt>
                <c:pt idx="1442">
                  <c:v>20.84730842911874</c:v>
                </c:pt>
                <c:pt idx="1443">
                  <c:v>20.84730842911874</c:v>
                </c:pt>
                <c:pt idx="1444">
                  <c:v>20.84730842911874</c:v>
                </c:pt>
                <c:pt idx="1445">
                  <c:v>20.84730842911874</c:v>
                </c:pt>
                <c:pt idx="1446">
                  <c:v>20.84730842911874</c:v>
                </c:pt>
                <c:pt idx="1447">
                  <c:v>20.84730842911874</c:v>
                </c:pt>
                <c:pt idx="1448">
                  <c:v>20.84730842911874</c:v>
                </c:pt>
                <c:pt idx="1449">
                  <c:v>20.84730842911874</c:v>
                </c:pt>
                <c:pt idx="1450">
                  <c:v>20.84730842911874</c:v>
                </c:pt>
                <c:pt idx="1451">
                  <c:v>20.84730842911874</c:v>
                </c:pt>
                <c:pt idx="1452">
                  <c:v>20.84730842911874</c:v>
                </c:pt>
                <c:pt idx="1453">
                  <c:v>20.84730842911874</c:v>
                </c:pt>
                <c:pt idx="1454">
                  <c:v>20.84730842911874</c:v>
                </c:pt>
                <c:pt idx="1455">
                  <c:v>20.84730842911874</c:v>
                </c:pt>
                <c:pt idx="1456">
                  <c:v>20.84730842911874</c:v>
                </c:pt>
                <c:pt idx="1457">
                  <c:v>20.84730842911874</c:v>
                </c:pt>
                <c:pt idx="1458">
                  <c:v>20.84730842911874</c:v>
                </c:pt>
                <c:pt idx="1459">
                  <c:v>20.84730842911874</c:v>
                </c:pt>
                <c:pt idx="1460">
                  <c:v>20.84730842911874</c:v>
                </c:pt>
                <c:pt idx="1461">
                  <c:v>20.84730842911874</c:v>
                </c:pt>
                <c:pt idx="1462">
                  <c:v>20.84730842911874</c:v>
                </c:pt>
                <c:pt idx="1463">
                  <c:v>20.84730842911874</c:v>
                </c:pt>
                <c:pt idx="1464">
                  <c:v>20.84730842911874</c:v>
                </c:pt>
                <c:pt idx="1465">
                  <c:v>20.84730842911874</c:v>
                </c:pt>
                <c:pt idx="1466">
                  <c:v>20.84730842911874</c:v>
                </c:pt>
                <c:pt idx="1467">
                  <c:v>20.84730842911874</c:v>
                </c:pt>
                <c:pt idx="1468">
                  <c:v>20.84730842911874</c:v>
                </c:pt>
                <c:pt idx="1469">
                  <c:v>20.84730842911874</c:v>
                </c:pt>
                <c:pt idx="1470">
                  <c:v>20.84730842911874</c:v>
                </c:pt>
                <c:pt idx="1471">
                  <c:v>20.84730842911874</c:v>
                </c:pt>
                <c:pt idx="1472">
                  <c:v>20.84730842911874</c:v>
                </c:pt>
                <c:pt idx="1473">
                  <c:v>20.84730842911874</c:v>
                </c:pt>
                <c:pt idx="1474">
                  <c:v>20.84730842911874</c:v>
                </c:pt>
                <c:pt idx="1475">
                  <c:v>20.84730842911874</c:v>
                </c:pt>
                <c:pt idx="1476">
                  <c:v>20.84730842911874</c:v>
                </c:pt>
                <c:pt idx="1477">
                  <c:v>20.84730842911874</c:v>
                </c:pt>
                <c:pt idx="1478">
                  <c:v>20.84730842911874</c:v>
                </c:pt>
                <c:pt idx="1479">
                  <c:v>20.84730842911874</c:v>
                </c:pt>
                <c:pt idx="1480">
                  <c:v>20.84730842911874</c:v>
                </c:pt>
                <c:pt idx="1481">
                  <c:v>20.84730842911874</c:v>
                </c:pt>
                <c:pt idx="1482">
                  <c:v>20.84730842911874</c:v>
                </c:pt>
                <c:pt idx="1483">
                  <c:v>20.84730842911874</c:v>
                </c:pt>
                <c:pt idx="1484">
                  <c:v>20.84730842911874</c:v>
                </c:pt>
                <c:pt idx="1485">
                  <c:v>20.84730842911874</c:v>
                </c:pt>
                <c:pt idx="1486">
                  <c:v>20.84730842911874</c:v>
                </c:pt>
                <c:pt idx="1487">
                  <c:v>20.84730842911874</c:v>
                </c:pt>
                <c:pt idx="1488">
                  <c:v>20.84730842911874</c:v>
                </c:pt>
                <c:pt idx="1489">
                  <c:v>20.84730842911874</c:v>
                </c:pt>
                <c:pt idx="1490">
                  <c:v>20.84730842911874</c:v>
                </c:pt>
                <c:pt idx="1491">
                  <c:v>20.84730842911874</c:v>
                </c:pt>
                <c:pt idx="1492">
                  <c:v>20.84730842911874</c:v>
                </c:pt>
                <c:pt idx="1493">
                  <c:v>20.84730842911874</c:v>
                </c:pt>
                <c:pt idx="1494">
                  <c:v>20.84730842911874</c:v>
                </c:pt>
                <c:pt idx="1495">
                  <c:v>20.84730842911874</c:v>
                </c:pt>
                <c:pt idx="1496">
                  <c:v>20.84730842911874</c:v>
                </c:pt>
                <c:pt idx="1497">
                  <c:v>20.84730842911874</c:v>
                </c:pt>
                <c:pt idx="1498">
                  <c:v>20.84730842911874</c:v>
                </c:pt>
                <c:pt idx="1499">
                  <c:v>20.84730842911874</c:v>
                </c:pt>
                <c:pt idx="1500">
                  <c:v>20.84730842911874</c:v>
                </c:pt>
                <c:pt idx="1501">
                  <c:v>20.84730842911874</c:v>
                </c:pt>
                <c:pt idx="1502">
                  <c:v>20.84730842911874</c:v>
                </c:pt>
                <c:pt idx="1503">
                  <c:v>20.84730842911874</c:v>
                </c:pt>
                <c:pt idx="1504">
                  <c:v>20.84730842911874</c:v>
                </c:pt>
                <c:pt idx="1505">
                  <c:v>20.84730842911874</c:v>
                </c:pt>
                <c:pt idx="1506">
                  <c:v>20.84730842911874</c:v>
                </c:pt>
                <c:pt idx="1507">
                  <c:v>20.84730842911874</c:v>
                </c:pt>
                <c:pt idx="1508">
                  <c:v>20.84730842911874</c:v>
                </c:pt>
                <c:pt idx="1509">
                  <c:v>20.84730842911874</c:v>
                </c:pt>
                <c:pt idx="1510">
                  <c:v>20.84730842911874</c:v>
                </c:pt>
                <c:pt idx="1511">
                  <c:v>20.84730842911874</c:v>
                </c:pt>
                <c:pt idx="1512">
                  <c:v>20.84730842911874</c:v>
                </c:pt>
                <c:pt idx="1513">
                  <c:v>20.84730842911874</c:v>
                </c:pt>
                <c:pt idx="1514">
                  <c:v>20.84730842911874</c:v>
                </c:pt>
                <c:pt idx="1515">
                  <c:v>20.84730842911874</c:v>
                </c:pt>
                <c:pt idx="1516">
                  <c:v>20.84730842911874</c:v>
                </c:pt>
                <c:pt idx="1517">
                  <c:v>20.84730842911874</c:v>
                </c:pt>
                <c:pt idx="1518">
                  <c:v>20.84730842911874</c:v>
                </c:pt>
                <c:pt idx="1519">
                  <c:v>20.84730842911874</c:v>
                </c:pt>
                <c:pt idx="1520">
                  <c:v>20.84730842911874</c:v>
                </c:pt>
                <c:pt idx="1521">
                  <c:v>20.84730842911874</c:v>
                </c:pt>
                <c:pt idx="1522">
                  <c:v>20.84730842911874</c:v>
                </c:pt>
                <c:pt idx="1523">
                  <c:v>20.84730842911874</c:v>
                </c:pt>
                <c:pt idx="1524">
                  <c:v>20.84730842911874</c:v>
                </c:pt>
                <c:pt idx="1525">
                  <c:v>20.84730842911874</c:v>
                </c:pt>
                <c:pt idx="1526">
                  <c:v>20.84730842911874</c:v>
                </c:pt>
                <c:pt idx="1527">
                  <c:v>20.84730842911874</c:v>
                </c:pt>
                <c:pt idx="1528">
                  <c:v>20.84730842911874</c:v>
                </c:pt>
                <c:pt idx="1529">
                  <c:v>20.84730842911874</c:v>
                </c:pt>
                <c:pt idx="1530">
                  <c:v>20.84730842911874</c:v>
                </c:pt>
                <c:pt idx="1531">
                  <c:v>20.84730842911874</c:v>
                </c:pt>
                <c:pt idx="1532">
                  <c:v>20.84730842911874</c:v>
                </c:pt>
                <c:pt idx="1533">
                  <c:v>20.84730842911874</c:v>
                </c:pt>
                <c:pt idx="1534">
                  <c:v>20.84730842911874</c:v>
                </c:pt>
                <c:pt idx="1535">
                  <c:v>20.84730842911874</c:v>
                </c:pt>
                <c:pt idx="1536">
                  <c:v>20.84730842911874</c:v>
                </c:pt>
                <c:pt idx="1537">
                  <c:v>20.84730842911874</c:v>
                </c:pt>
                <c:pt idx="1538">
                  <c:v>20.84730842911874</c:v>
                </c:pt>
                <c:pt idx="1539">
                  <c:v>20.84730842911874</c:v>
                </c:pt>
                <c:pt idx="1540">
                  <c:v>20.84730842911874</c:v>
                </c:pt>
                <c:pt idx="1541">
                  <c:v>20.84730842911874</c:v>
                </c:pt>
                <c:pt idx="1542">
                  <c:v>20.84730842911874</c:v>
                </c:pt>
                <c:pt idx="1543">
                  <c:v>20.84730842911874</c:v>
                </c:pt>
                <c:pt idx="1544">
                  <c:v>20.84730842911874</c:v>
                </c:pt>
                <c:pt idx="1545">
                  <c:v>20.84730842911874</c:v>
                </c:pt>
                <c:pt idx="1546">
                  <c:v>20.84730842911874</c:v>
                </c:pt>
                <c:pt idx="1547">
                  <c:v>20.84730842911874</c:v>
                </c:pt>
                <c:pt idx="1548">
                  <c:v>20.84730842911874</c:v>
                </c:pt>
                <c:pt idx="1549">
                  <c:v>20.84730842911874</c:v>
                </c:pt>
                <c:pt idx="1550">
                  <c:v>20.84730842911874</c:v>
                </c:pt>
                <c:pt idx="1551">
                  <c:v>20.84730842911874</c:v>
                </c:pt>
                <c:pt idx="1552">
                  <c:v>20.84730842911874</c:v>
                </c:pt>
                <c:pt idx="1553">
                  <c:v>20.84730842911874</c:v>
                </c:pt>
                <c:pt idx="1554">
                  <c:v>20.84730842911874</c:v>
                </c:pt>
                <c:pt idx="1555">
                  <c:v>20.84730842911874</c:v>
                </c:pt>
                <c:pt idx="1556">
                  <c:v>20.84730842911874</c:v>
                </c:pt>
                <c:pt idx="1557">
                  <c:v>20.84730842911874</c:v>
                </c:pt>
                <c:pt idx="1558">
                  <c:v>20.84730842911874</c:v>
                </c:pt>
                <c:pt idx="1559">
                  <c:v>20.84730842911874</c:v>
                </c:pt>
                <c:pt idx="1560">
                  <c:v>20.84730842911874</c:v>
                </c:pt>
                <c:pt idx="1561">
                  <c:v>20.84730842911874</c:v>
                </c:pt>
                <c:pt idx="1562">
                  <c:v>20.84730842911874</c:v>
                </c:pt>
                <c:pt idx="1563">
                  <c:v>20.84730842911874</c:v>
                </c:pt>
                <c:pt idx="1564">
                  <c:v>20.84730842911874</c:v>
                </c:pt>
                <c:pt idx="1565">
                  <c:v>20.84730842911874</c:v>
                </c:pt>
                <c:pt idx="1566">
                  <c:v>20.84730842911874</c:v>
                </c:pt>
                <c:pt idx="1567">
                  <c:v>20.84730842911874</c:v>
                </c:pt>
                <c:pt idx="1568">
                  <c:v>20.84730842911874</c:v>
                </c:pt>
                <c:pt idx="1569">
                  <c:v>20.84730842911874</c:v>
                </c:pt>
                <c:pt idx="1570">
                  <c:v>20.84730842911874</c:v>
                </c:pt>
                <c:pt idx="1571">
                  <c:v>20.84730842911874</c:v>
                </c:pt>
                <c:pt idx="1572">
                  <c:v>20.84730842911874</c:v>
                </c:pt>
                <c:pt idx="1573">
                  <c:v>20.84730842911874</c:v>
                </c:pt>
                <c:pt idx="1574">
                  <c:v>20.84730842911874</c:v>
                </c:pt>
                <c:pt idx="1575">
                  <c:v>20.84730842911874</c:v>
                </c:pt>
                <c:pt idx="1576">
                  <c:v>20.84730842911874</c:v>
                </c:pt>
                <c:pt idx="1577">
                  <c:v>20.84730842911874</c:v>
                </c:pt>
                <c:pt idx="1578">
                  <c:v>20.84730842911874</c:v>
                </c:pt>
                <c:pt idx="1579">
                  <c:v>20.84730842911874</c:v>
                </c:pt>
                <c:pt idx="1580">
                  <c:v>20.84730842911874</c:v>
                </c:pt>
                <c:pt idx="1581">
                  <c:v>20.84730842911874</c:v>
                </c:pt>
                <c:pt idx="1582">
                  <c:v>20.84730842911874</c:v>
                </c:pt>
                <c:pt idx="1583">
                  <c:v>20.84730842911874</c:v>
                </c:pt>
                <c:pt idx="1584">
                  <c:v>20.84730842911874</c:v>
                </c:pt>
                <c:pt idx="1585">
                  <c:v>20.84730842911874</c:v>
                </c:pt>
                <c:pt idx="1586">
                  <c:v>20.84730842911874</c:v>
                </c:pt>
                <c:pt idx="1587">
                  <c:v>20.84730842911874</c:v>
                </c:pt>
                <c:pt idx="1588">
                  <c:v>20.84730842911874</c:v>
                </c:pt>
                <c:pt idx="1589">
                  <c:v>20.84730842911874</c:v>
                </c:pt>
                <c:pt idx="1590">
                  <c:v>20.84730842911874</c:v>
                </c:pt>
                <c:pt idx="1591">
                  <c:v>20.84730842911874</c:v>
                </c:pt>
                <c:pt idx="1592">
                  <c:v>20.84730842911874</c:v>
                </c:pt>
                <c:pt idx="1593">
                  <c:v>20.84730842911874</c:v>
                </c:pt>
                <c:pt idx="1594">
                  <c:v>20.84730842911874</c:v>
                </c:pt>
                <c:pt idx="1595">
                  <c:v>20.84730842911874</c:v>
                </c:pt>
                <c:pt idx="1596">
                  <c:v>20.84730842911874</c:v>
                </c:pt>
                <c:pt idx="1597">
                  <c:v>20.84730842911874</c:v>
                </c:pt>
                <c:pt idx="1598">
                  <c:v>20.84730842911874</c:v>
                </c:pt>
                <c:pt idx="1599">
                  <c:v>20.84730842911874</c:v>
                </c:pt>
                <c:pt idx="1600">
                  <c:v>20.84730842911874</c:v>
                </c:pt>
                <c:pt idx="1601">
                  <c:v>20.84730842911874</c:v>
                </c:pt>
                <c:pt idx="1602">
                  <c:v>20.84730842911874</c:v>
                </c:pt>
                <c:pt idx="1603">
                  <c:v>20.84730842911874</c:v>
                </c:pt>
                <c:pt idx="1604">
                  <c:v>20.84730842911874</c:v>
                </c:pt>
                <c:pt idx="1605">
                  <c:v>20.84730842911874</c:v>
                </c:pt>
                <c:pt idx="1606">
                  <c:v>20.84730842911874</c:v>
                </c:pt>
                <c:pt idx="1607">
                  <c:v>20.84730842911874</c:v>
                </c:pt>
                <c:pt idx="1608">
                  <c:v>20.84730842911874</c:v>
                </c:pt>
                <c:pt idx="1609">
                  <c:v>20.84730842911874</c:v>
                </c:pt>
                <c:pt idx="1610">
                  <c:v>20.84730842911874</c:v>
                </c:pt>
                <c:pt idx="1611">
                  <c:v>20.84730842911874</c:v>
                </c:pt>
                <c:pt idx="1612">
                  <c:v>20.84730842911874</c:v>
                </c:pt>
                <c:pt idx="1613">
                  <c:v>20.84730842911874</c:v>
                </c:pt>
                <c:pt idx="1614">
                  <c:v>20.84730842911874</c:v>
                </c:pt>
                <c:pt idx="1615">
                  <c:v>20.84730842911874</c:v>
                </c:pt>
                <c:pt idx="1616">
                  <c:v>20.84730842911874</c:v>
                </c:pt>
                <c:pt idx="1617">
                  <c:v>20.84730842911874</c:v>
                </c:pt>
                <c:pt idx="1618">
                  <c:v>20.84730842911874</c:v>
                </c:pt>
                <c:pt idx="1619">
                  <c:v>20.84730842911874</c:v>
                </c:pt>
                <c:pt idx="1620">
                  <c:v>20.84730842911874</c:v>
                </c:pt>
                <c:pt idx="1621">
                  <c:v>20.84730842911874</c:v>
                </c:pt>
                <c:pt idx="1622">
                  <c:v>20.84730842911874</c:v>
                </c:pt>
                <c:pt idx="1623">
                  <c:v>20.84730842911874</c:v>
                </c:pt>
                <c:pt idx="1624">
                  <c:v>20.84730842911874</c:v>
                </c:pt>
                <c:pt idx="1625">
                  <c:v>20.84730842911874</c:v>
                </c:pt>
                <c:pt idx="1626">
                  <c:v>20.84730842911874</c:v>
                </c:pt>
                <c:pt idx="1627">
                  <c:v>20.84730842911874</c:v>
                </c:pt>
                <c:pt idx="1628">
                  <c:v>20.84730842911874</c:v>
                </c:pt>
                <c:pt idx="1629">
                  <c:v>20.84730842911874</c:v>
                </c:pt>
                <c:pt idx="1630">
                  <c:v>20.84730842911874</c:v>
                </c:pt>
                <c:pt idx="1631">
                  <c:v>20.84730842911874</c:v>
                </c:pt>
                <c:pt idx="1632">
                  <c:v>20.84730842911874</c:v>
                </c:pt>
                <c:pt idx="1633">
                  <c:v>20.84730842911874</c:v>
                </c:pt>
                <c:pt idx="1634">
                  <c:v>20.84730842911874</c:v>
                </c:pt>
                <c:pt idx="1635">
                  <c:v>20.84730842911874</c:v>
                </c:pt>
                <c:pt idx="1636">
                  <c:v>20.84730842911874</c:v>
                </c:pt>
                <c:pt idx="1637">
                  <c:v>20.84730842911874</c:v>
                </c:pt>
                <c:pt idx="1638">
                  <c:v>20.84730842911874</c:v>
                </c:pt>
                <c:pt idx="1639">
                  <c:v>20.84730842911874</c:v>
                </c:pt>
                <c:pt idx="1640">
                  <c:v>20.84730842911874</c:v>
                </c:pt>
                <c:pt idx="1641">
                  <c:v>20.84730842911874</c:v>
                </c:pt>
                <c:pt idx="1642">
                  <c:v>20.84730842911874</c:v>
                </c:pt>
                <c:pt idx="1643">
                  <c:v>20.84730842911874</c:v>
                </c:pt>
                <c:pt idx="1644">
                  <c:v>20.84730842911874</c:v>
                </c:pt>
                <c:pt idx="1645">
                  <c:v>20.84730842911874</c:v>
                </c:pt>
                <c:pt idx="1646">
                  <c:v>20.84730842911874</c:v>
                </c:pt>
                <c:pt idx="1647">
                  <c:v>20.84730842911874</c:v>
                </c:pt>
                <c:pt idx="1648">
                  <c:v>20.84730842911874</c:v>
                </c:pt>
                <c:pt idx="1649">
                  <c:v>20.84730842911874</c:v>
                </c:pt>
                <c:pt idx="1650">
                  <c:v>20.84730842911874</c:v>
                </c:pt>
                <c:pt idx="1651">
                  <c:v>20.84730842911874</c:v>
                </c:pt>
                <c:pt idx="1652">
                  <c:v>20.84730842911874</c:v>
                </c:pt>
                <c:pt idx="1653">
                  <c:v>20.84730842911874</c:v>
                </c:pt>
                <c:pt idx="1654">
                  <c:v>20.84730842911874</c:v>
                </c:pt>
                <c:pt idx="1655">
                  <c:v>20.84730842911874</c:v>
                </c:pt>
                <c:pt idx="1656">
                  <c:v>20.84730842911874</c:v>
                </c:pt>
                <c:pt idx="1657">
                  <c:v>20.84730842911874</c:v>
                </c:pt>
                <c:pt idx="1658">
                  <c:v>20.84730842911874</c:v>
                </c:pt>
                <c:pt idx="1659">
                  <c:v>20.84730842911874</c:v>
                </c:pt>
                <c:pt idx="1660">
                  <c:v>20.84730842911874</c:v>
                </c:pt>
                <c:pt idx="1661">
                  <c:v>20.84730842911874</c:v>
                </c:pt>
                <c:pt idx="1662">
                  <c:v>20.84730842911874</c:v>
                </c:pt>
                <c:pt idx="1663">
                  <c:v>20.84730842911874</c:v>
                </c:pt>
                <c:pt idx="1664">
                  <c:v>20.84730842911874</c:v>
                </c:pt>
                <c:pt idx="1665">
                  <c:v>20.84730842911874</c:v>
                </c:pt>
                <c:pt idx="1666">
                  <c:v>20.84730842911874</c:v>
                </c:pt>
                <c:pt idx="1667">
                  <c:v>20.84730842911874</c:v>
                </c:pt>
                <c:pt idx="1668">
                  <c:v>20.84730842911874</c:v>
                </c:pt>
                <c:pt idx="1669">
                  <c:v>20.84730842911874</c:v>
                </c:pt>
                <c:pt idx="1670">
                  <c:v>20.84730842911874</c:v>
                </c:pt>
                <c:pt idx="1671">
                  <c:v>20.84730842911874</c:v>
                </c:pt>
                <c:pt idx="1672">
                  <c:v>20.84730842911874</c:v>
                </c:pt>
                <c:pt idx="1673">
                  <c:v>20.84730842911874</c:v>
                </c:pt>
                <c:pt idx="1674">
                  <c:v>20.84730842911874</c:v>
                </c:pt>
                <c:pt idx="1675">
                  <c:v>20.84730842911874</c:v>
                </c:pt>
                <c:pt idx="1676">
                  <c:v>20.84730842911874</c:v>
                </c:pt>
                <c:pt idx="1677">
                  <c:v>20.84730842911874</c:v>
                </c:pt>
                <c:pt idx="1678">
                  <c:v>20.84730842911874</c:v>
                </c:pt>
                <c:pt idx="1679">
                  <c:v>20.84730842911874</c:v>
                </c:pt>
                <c:pt idx="1680">
                  <c:v>20.84730842911874</c:v>
                </c:pt>
                <c:pt idx="1681">
                  <c:v>20.84730842911874</c:v>
                </c:pt>
                <c:pt idx="1682">
                  <c:v>20.84730842911874</c:v>
                </c:pt>
                <c:pt idx="1683">
                  <c:v>20.84730842911874</c:v>
                </c:pt>
                <c:pt idx="1684">
                  <c:v>20.84730842911874</c:v>
                </c:pt>
                <c:pt idx="1685">
                  <c:v>20.84730842911874</c:v>
                </c:pt>
                <c:pt idx="1686">
                  <c:v>20.84730842911874</c:v>
                </c:pt>
                <c:pt idx="1687">
                  <c:v>20.84730842911874</c:v>
                </c:pt>
                <c:pt idx="1688">
                  <c:v>20.84730842911874</c:v>
                </c:pt>
                <c:pt idx="1689">
                  <c:v>20.84730842911874</c:v>
                </c:pt>
                <c:pt idx="1690">
                  <c:v>20.84730842911874</c:v>
                </c:pt>
                <c:pt idx="1691">
                  <c:v>20.84730842911874</c:v>
                </c:pt>
                <c:pt idx="1692">
                  <c:v>20.84730842911874</c:v>
                </c:pt>
                <c:pt idx="1693">
                  <c:v>20.84730842911874</c:v>
                </c:pt>
                <c:pt idx="1694">
                  <c:v>20.84730842911874</c:v>
                </c:pt>
                <c:pt idx="1695">
                  <c:v>20.84730842911874</c:v>
                </c:pt>
                <c:pt idx="1696">
                  <c:v>20.84730842911874</c:v>
                </c:pt>
                <c:pt idx="1697">
                  <c:v>20.84730842911874</c:v>
                </c:pt>
                <c:pt idx="1698">
                  <c:v>20.84730842911874</c:v>
                </c:pt>
                <c:pt idx="1699">
                  <c:v>20.84730842911874</c:v>
                </c:pt>
                <c:pt idx="1700">
                  <c:v>20.84730842911874</c:v>
                </c:pt>
                <c:pt idx="1701">
                  <c:v>20.84730842911874</c:v>
                </c:pt>
                <c:pt idx="1702">
                  <c:v>20.84730842911874</c:v>
                </c:pt>
                <c:pt idx="1703">
                  <c:v>20.84730842911874</c:v>
                </c:pt>
                <c:pt idx="1704">
                  <c:v>20.84730842911874</c:v>
                </c:pt>
                <c:pt idx="1705">
                  <c:v>20.84730842911874</c:v>
                </c:pt>
                <c:pt idx="1706">
                  <c:v>20.84730842911874</c:v>
                </c:pt>
                <c:pt idx="1707">
                  <c:v>20.84730842911874</c:v>
                </c:pt>
                <c:pt idx="1708">
                  <c:v>20.84730842911874</c:v>
                </c:pt>
                <c:pt idx="1709">
                  <c:v>20.84730842911874</c:v>
                </c:pt>
                <c:pt idx="1710">
                  <c:v>20.84730842911874</c:v>
                </c:pt>
                <c:pt idx="1711">
                  <c:v>20.84730842911874</c:v>
                </c:pt>
                <c:pt idx="1712">
                  <c:v>20.84730842911874</c:v>
                </c:pt>
                <c:pt idx="1713">
                  <c:v>20.84730842911874</c:v>
                </c:pt>
                <c:pt idx="1714">
                  <c:v>20.84730842911874</c:v>
                </c:pt>
                <c:pt idx="1715">
                  <c:v>20.84730842911874</c:v>
                </c:pt>
                <c:pt idx="1716">
                  <c:v>20.84730842911874</c:v>
                </c:pt>
                <c:pt idx="1717">
                  <c:v>20.84730842911874</c:v>
                </c:pt>
                <c:pt idx="1718">
                  <c:v>20.84730842911874</c:v>
                </c:pt>
                <c:pt idx="1719">
                  <c:v>20.84730842911874</c:v>
                </c:pt>
                <c:pt idx="1720">
                  <c:v>20.84730842911874</c:v>
                </c:pt>
                <c:pt idx="1721">
                  <c:v>20.84730842911874</c:v>
                </c:pt>
                <c:pt idx="1722">
                  <c:v>20.84730842911874</c:v>
                </c:pt>
                <c:pt idx="1723">
                  <c:v>20.84730842911874</c:v>
                </c:pt>
                <c:pt idx="1724">
                  <c:v>20.84730842911874</c:v>
                </c:pt>
                <c:pt idx="1725">
                  <c:v>20.84730842911874</c:v>
                </c:pt>
                <c:pt idx="1726">
                  <c:v>20.84730842911874</c:v>
                </c:pt>
                <c:pt idx="1727">
                  <c:v>20.84730842911874</c:v>
                </c:pt>
                <c:pt idx="1728">
                  <c:v>20.84730842911874</c:v>
                </c:pt>
                <c:pt idx="1729">
                  <c:v>20.84730842911874</c:v>
                </c:pt>
                <c:pt idx="1730">
                  <c:v>20.84730842911874</c:v>
                </c:pt>
                <c:pt idx="1731">
                  <c:v>20.84730842911874</c:v>
                </c:pt>
                <c:pt idx="1732">
                  <c:v>20.84730842911874</c:v>
                </c:pt>
                <c:pt idx="1733">
                  <c:v>20.84730842911874</c:v>
                </c:pt>
                <c:pt idx="1734">
                  <c:v>20.84730842911874</c:v>
                </c:pt>
                <c:pt idx="1735">
                  <c:v>20.84730842911874</c:v>
                </c:pt>
                <c:pt idx="1736">
                  <c:v>20.84730842911874</c:v>
                </c:pt>
                <c:pt idx="1737">
                  <c:v>20.84730842911874</c:v>
                </c:pt>
                <c:pt idx="1738">
                  <c:v>20.84730842911874</c:v>
                </c:pt>
                <c:pt idx="1739">
                  <c:v>20.84730842911874</c:v>
                </c:pt>
                <c:pt idx="1740">
                  <c:v>20.84730842911874</c:v>
                </c:pt>
                <c:pt idx="1741">
                  <c:v>20.84730842911874</c:v>
                </c:pt>
                <c:pt idx="1742">
                  <c:v>20.84730842911874</c:v>
                </c:pt>
                <c:pt idx="1743">
                  <c:v>20.84730842911874</c:v>
                </c:pt>
                <c:pt idx="1744">
                  <c:v>20.84730842911874</c:v>
                </c:pt>
                <c:pt idx="1745">
                  <c:v>20.84730842911874</c:v>
                </c:pt>
                <c:pt idx="1746">
                  <c:v>20.84730842911874</c:v>
                </c:pt>
                <c:pt idx="1747">
                  <c:v>20.84730842911874</c:v>
                </c:pt>
                <c:pt idx="1748">
                  <c:v>20.84730842911874</c:v>
                </c:pt>
                <c:pt idx="1749">
                  <c:v>20.84730842911874</c:v>
                </c:pt>
                <c:pt idx="1750">
                  <c:v>20.84730842911874</c:v>
                </c:pt>
                <c:pt idx="1751">
                  <c:v>20.84730842911874</c:v>
                </c:pt>
                <c:pt idx="1752">
                  <c:v>20.84730842911874</c:v>
                </c:pt>
                <c:pt idx="1753">
                  <c:v>20.84730842911874</c:v>
                </c:pt>
                <c:pt idx="1754">
                  <c:v>20.84730842911874</c:v>
                </c:pt>
                <c:pt idx="1755">
                  <c:v>20.84730842911874</c:v>
                </c:pt>
                <c:pt idx="1756">
                  <c:v>20.84730842911874</c:v>
                </c:pt>
                <c:pt idx="1757">
                  <c:v>20.84730842911874</c:v>
                </c:pt>
                <c:pt idx="1758">
                  <c:v>20.84730842911874</c:v>
                </c:pt>
                <c:pt idx="1759">
                  <c:v>20.84730842911874</c:v>
                </c:pt>
                <c:pt idx="1760">
                  <c:v>20.84730842911874</c:v>
                </c:pt>
                <c:pt idx="1761">
                  <c:v>20.84730842911874</c:v>
                </c:pt>
                <c:pt idx="1762">
                  <c:v>20.84730842911874</c:v>
                </c:pt>
                <c:pt idx="1763">
                  <c:v>20.84730842911874</c:v>
                </c:pt>
                <c:pt idx="1764">
                  <c:v>20.84730842911874</c:v>
                </c:pt>
                <c:pt idx="1765">
                  <c:v>20.84730842911874</c:v>
                </c:pt>
                <c:pt idx="1766">
                  <c:v>20.84730842911874</c:v>
                </c:pt>
                <c:pt idx="1767">
                  <c:v>20.84730842911874</c:v>
                </c:pt>
                <c:pt idx="1768">
                  <c:v>20.84730842911874</c:v>
                </c:pt>
                <c:pt idx="1769">
                  <c:v>20.84730842911874</c:v>
                </c:pt>
                <c:pt idx="1770">
                  <c:v>20.84730842911874</c:v>
                </c:pt>
                <c:pt idx="1771">
                  <c:v>20.84730842911874</c:v>
                </c:pt>
                <c:pt idx="1772">
                  <c:v>20.84730842911874</c:v>
                </c:pt>
                <c:pt idx="1773">
                  <c:v>20.84730842911874</c:v>
                </c:pt>
                <c:pt idx="1774">
                  <c:v>20.84730842911874</c:v>
                </c:pt>
                <c:pt idx="1775">
                  <c:v>20.84730842911874</c:v>
                </c:pt>
                <c:pt idx="1776">
                  <c:v>20.84730842911874</c:v>
                </c:pt>
                <c:pt idx="1777">
                  <c:v>20.84730842911874</c:v>
                </c:pt>
                <c:pt idx="1778">
                  <c:v>20.84730842911874</c:v>
                </c:pt>
                <c:pt idx="1779">
                  <c:v>20.84730842911874</c:v>
                </c:pt>
                <c:pt idx="1780">
                  <c:v>20.84730842911874</c:v>
                </c:pt>
                <c:pt idx="1781">
                  <c:v>20.84730842911874</c:v>
                </c:pt>
                <c:pt idx="1782">
                  <c:v>20.84730842911874</c:v>
                </c:pt>
                <c:pt idx="1783">
                  <c:v>20.84730842911874</c:v>
                </c:pt>
                <c:pt idx="1784">
                  <c:v>20.84730842911874</c:v>
                </c:pt>
                <c:pt idx="1785">
                  <c:v>20.84730842911874</c:v>
                </c:pt>
                <c:pt idx="1786">
                  <c:v>20.84730842911874</c:v>
                </c:pt>
                <c:pt idx="1787">
                  <c:v>20.84730842911874</c:v>
                </c:pt>
                <c:pt idx="1788">
                  <c:v>20.84730842911874</c:v>
                </c:pt>
                <c:pt idx="1789">
                  <c:v>20.84730842911874</c:v>
                </c:pt>
                <c:pt idx="1790">
                  <c:v>20.84730842911874</c:v>
                </c:pt>
                <c:pt idx="1791">
                  <c:v>20.84730842911874</c:v>
                </c:pt>
                <c:pt idx="1792">
                  <c:v>20.84730842911874</c:v>
                </c:pt>
                <c:pt idx="1793">
                  <c:v>20.84730842911874</c:v>
                </c:pt>
                <c:pt idx="1794">
                  <c:v>20.84730842911874</c:v>
                </c:pt>
                <c:pt idx="1795">
                  <c:v>20.84730842911874</c:v>
                </c:pt>
                <c:pt idx="1796">
                  <c:v>20.84730842911874</c:v>
                </c:pt>
                <c:pt idx="1797">
                  <c:v>20.84730842911874</c:v>
                </c:pt>
                <c:pt idx="1798">
                  <c:v>20.84730842911874</c:v>
                </c:pt>
                <c:pt idx="1799">
                  <c:v>20.84730842911874</c:v>
                </c:pt>
                <c:pt idx="1800">
                  <c:v>20.84730842911874</c:v>
                </c:pt>
                <c:pt idx="1801">
                  <c:v>20.84730842911874</c:v>
                </c:pt>
                <c:pt idx="1802">
                  <c:v>20.84730842911874</c:v>
                </c:pt>
                <c:pt idx="1803">
                  <c:v>20.84730842911874</c:v>
                </c:pt>
                <c:pt idx="1804">
                  <c:v>20.84730842911874</c:v>
                </c:pt>
                <c:pt idx="1805">
                  <c:v>20.84730842911874</c:v>
                </c:pt>
                <c:pt idx="1806">
                  <c:v>20.84730842911874</c:v>
                </c:pt>
                <c:pt idx="1807">
                  <c:v>20.84730842911874</c:v>
                </c:pt>
                <c:pt idx="1808">
                  <c:v>20.84730842911874</c:v>
                </c:pt>
                <c:pt idx="1809">
                  <c:v>20.84730842911874</c:v>
                </c:pt>
                <c:pt idx="1810">
                  <c:v>20.84730842911874</c:v>
                </c:pt>
                <c:pt idx="1811">
                  <c:v>20.84730842911874</c:v>
                </c:pt>
                <c:pt idx="1812">
                  <c:v>20.84730842911874</c:v>
                </c:pt>
                <c:pt idx="1813">
                  <c:v>20.84730842911874</c:v>
                </c:pt>
                <c:pt idx="1814">
                  <c:v>20.84730842911874</c:v>
                </c:pt>
                <c:pt idx="1815">
                  <c:v>20.84730842911874</c:v>
                </c:pt>
                <c:pt idx="1816">
                  <c:v>20.84730842911874</c:v>
                </c:pt>
                <c:pt idx="1817">
                  <c:v>20.84730842911874</c:v>
                </c:pt>
                <c:pt idx="1818">
                  <c:v>20.84730842911874</c:v>
                </c:pt>
                <c:pt idx="1819">
                  <c:v>20.84730842911874</c:v>
                </c:pt>
                <c:pt idx="1820">
                  <c:v>20.84730842911874</c:v>
                </c:pt>
                <c:pt idx="1821">
                  <c:v>20.84730842911874</c:v>
                </c:pt>
                <c:pt idx="1822">
                  <c:v>20.84730842911874</c:v>
                </c:pt>
                <c:pt idx="1823">
                  <c:v>20.84730842911874</c:v>
                </c:pt>
                <c:pt idx="1824">
                  <c:v>20.84730842911874</c:v>
                </c:pt>
                <c:pt idx="1825">
                  <c:v>20.84730842911874</c:v>
                </c:pt>
                <c:pt idx="1826">
                  <c:v>20.84730842911874</c:v>
                </c:pt>
                <c:pt idx="1827">
                  <c:v>20.84730842911874</c:v>
                </c:pt>
                <c:pt idx="1828">
                  <c:v>20.84730842911874</c:v>
                </c:pt>
                <c:pt idx="1829">
                  <c:v>20.84730842911874</c:v>
                </c:pt>
                <c:pt idx="1830">
                  <c:v>20.84730842911874</c:v>
                </c:pt>
                <c:pt idx="1831">
                  <c:v>20.84730842911874</c:v>
                </c:pt>
                <c:pt idx="1832">
                  <c:v>20.84730842911874</c:v>
                </c:pt>
                <c:pt idx="1833">
                  <c:v>20.84730842911874</c:v>
                </c:pt>
                <c:pt idx="1834">
                  <c:v>20.84730842911874</c:v>
                </c:pt>
                <c:pt idx="1835">
                  <c:v>20.84730842911874</c:v>
                </c:pt>
                <c:pt idx="1836">
                  <c:v>20.84730842911874</c:v>
                </c:pt>
                <c:pt idx="1837">
                  <c:v>20.84730842911874</c:v>
                </c:pt>
                <c:pt idx="1838">
                  <c:v>20.84730842911874</c:v>
                </c:pt>
                <c:pt idx="1839">
                  <c:v>20.84730842911874</c:v>
                </c:pt>
                <c:pt idx="1840">
                  <c:v>20.84730842911874</c:v>
                </c:pt>
                <c:pt idx="1841">
                  <c:v>20.84730842911874</c:v>
                </c:pt>
                <c:pt idx="1842">
                  <c:v>20.84730842911874</c:v>
                </c:pt>
                <c:pt idx="1843">
                  <c:v>20.84730842911874</c:v>
                </c:pt>
                <c:pt idx="1844">
                  <c:v>20.84730842911874</c:v>
                </c:pt>
                <c:pt idx="1845">
                  <c:v>20.84730842911874</c:v>
                </c:pt>
                <c:pt idx="1846">
                  <c:v>20.84730842911874</c:v>
                </c:pt>
                <c:pt idx="1847">
                  <c:v>20.84730842911874</c:v>
                </c:pt>
                <c:pt idx="1848">
                  <c:v>20.84730842911874</c:v>
                </c:pt>
                <c:pt idx="1849">
                  <c:v>20.84730842911874</c:v>
                </c:pt>
                <c:pt idx="1850">
                  <c:v>20.84730842911874</c:v>
                </c:pt>
                <c:pt idx="1851">
                  <c:v>20.84730842911874</c:v>
                </c:pt>
                <c:pt idx="1852">
                  <c:v>20.84730842911874</c:v>
                </c:pt>
                <c:pt idx="1853">
                  <c:v>20.84730842911874</c:v>
                </c:pt>
                <c:pt idx="1854">
                  <c:v>20.84730842911874</c:v>
                </c:pt>
                <c:pt idx="1855">
                  <c:v>20.84730842911874</c:v>
                </c:pt>
                <c:pt idx="1856">
                  <c:v>20.84730842911874</c:v>
                </c:pt>
                <c:pt idx="1857">
                  <c:v>20.84730842911874</c:v>
                </c:pt>
                <c:pt idx="1858">
                  <c:v>20.84730842911874</c:v>
                </c:pt>
                <c:pt idx="1859">
                  <c:v>20.84730842911874</c:v>
                </c:pt>
                <c:pt idx="1860">
                  <c:v>20.84730842911874</c:v>
                </c:pt>
                <c:pt idx="1861">
                  <c:v>20.84730842911874</c:v>
                </c:pt>
                <c:pt idx="1862">
                  <c:v>20.84730842911874</c:v>
                </c:pt>
                <c:pt idx="1863">
                  <c:v>20.84730842911874</c:v>
                </c:pt>
                <c:pt idx="1864">
                  <c:v>20.84730842911874</c:v>
                </c:pt>
                <c:pt idx="1865">
                  <c:v>20.84730842911874</c:v>
                </c:pt>
                <c:pt idx="1866">
                  <c:v>20.84730842911874</c:v>
                </c:pt>
                <c:pt idx="1867">
                  <c:v>20.84730842911874</c:v>
                </c:pt>
                <c:pt idx="1868">
                  <c:v>20.84730842911874</c:v>
                </c:pt>
                <c:pt idx="1869">
                  <c:v>20.84730842911874</c:v>
                </c:pt>
                <c:pt idx="1870">
                  <c:v>20.84730842911874</c:v>
                </c:pt>
                <c:pt idx="1871">
                  <c:v>20.84730842911874</c:v>
                </c:pt>
                <c:pt idx="1872">
                  <c:v>20.84730842911874</c:v>
                </c:pt>
                <c:pt idx="1873">
                  <c:v>20.84730842911874</c:v>
                </c:pt>
                <c:pt idx="1874">
                  <c:v>20.84730842911874</c:v>
                </c:pt>
                <c:pt idx="1875">
                  <c:v>20.84730842911874</c:v>
                </c:pt>
                <c:pt idx="1876">
                  <c:v>20.84730842911874</c:v>
                </c:pt>
                <c:pt idx="1877">
                  <c:v>20.84730842911874</c:v>
                </c:pt>
                <c:pt idx="1878">
                  <c:v>20.84730842911874</c:v>
                </c:pt>
                <c:pt idx="1879">
                  <c:v>20.84730842911874</c:v>
                </c:pt>
                <c:pt idx="1880">
                  <c:v>20.84730842911874</c:v>
                </c:pt>
                <c:pt idx="1881">
                  <c:v>20.84730842911874</c:v>
                </c:pt>
                <c:pt idx="1882">
                  <c:v>20.84730842911874</c:v>
                </c:pt>
                <c:pt idx="1883">
                  <c:v>20.84730842911874</c:v>
                </c:pt>
                <c:pt idx="1884">
                  <c:v>20.84730842911874</c:v>
                </c:pt>
                <c:pt idx="1885">
                  <c:v>20.84730842911874</c:v>
                </c:pt>
                <c:pt idx="1886">
                  <c:v>20.84730842911874</c:v>
                </c:pt>
                <c:pt idx="1887">
                  <c:v>20.84730842911874</c:v>
                </c:pt>
                <c:pt idx="1888">
                  <c:v>20.84730842911874</c:v>
                </c:pt>
                <c:pt idx="1889">
                  <c:v>20.84730842911874</c:v>
                </c:pt>
                <c:pt idx="1890">
                  <c:v>20.84730842911874</c:v>
                </c:pt>
                <c:pt idx="1891">
                  <c:v>20.84730842911874</c:v>
                </c:pt>
                <c:pt idx="1892">
                  <c:v>20.84730842911874</c:v>
                </c:pt>
                <c:pt idx="1893">
                  <c:v>20.84730842911874</c:v>
                </c:pt>
                <c:pt idx="1894">
                  <c:v>20.84730842911874</c:v>
                </c:pt>
                <c:pt idx="1895">
                  <c:v>20.84730842911874</c:v>
                </c:pt>
                <c:pt idx="1896">
                  <c:v>20.84730842911874</c:v>
                </c:pt>
                <c:pt idx="1897">
                  <c:v>20.84730842911874</c:v>
                </c:pt>
                <c:pt idx="1898">
                  <c:v>20.84730842911874</c:v>
                </c:pt>
                <c:pt idx="1899">
                  <c:v>20.84730842911874</c:v>
                </c:pt>
                <c:pt idx="1900">
                  <c:v>20.84730842911874</c:v>
                </c:pt>
                <c:pt idx="1901">
                  <c:v>20.84730842911874</c:v>
                </c:pt>
                <c:pt idx="1902">
                  <c:v>20.84730842911874</c:v>
                </c:pt>
                <c:pt idx="1903">
                  <c:v>20.84730842911874</c:v>
                </c:pt>
                <c:pt idx="1904">
                  <c:v>20.84730842911874</c:v>
                </c:pt>
                <c:pt idx="1905">
                  <c:v>20.84730842911874</c:v>
                </c:pt>
                <c:pt idx="1906">
                  <c:v>20.84730842911874</c:v>
                </c:pt>
                <c:pt idx="1907">
                  <c:v>20.84730842911874</c:v>
                </c:pt>
                <c:pt idx="1908">
                  <c:v>20.84730842911874</c:v>
                </c:pt>
                <c:pt idx="1909">
                  <c:v>20.84730842911874</c:v>
                </c:pt>
                <c:pt idx="1910">
                  <c:v>20.84730842911874</c:v>
                </c:pt>
                <c:pt idx="1911">
                  <c:v>20.84730842911874</c:v>
                </c:pt>
                <c:pt idx="1912">
                  <c:v>20.84730842911874</c:v>
                </c:pt>
                <c:pt idx="1913">
                  <c:v>20.84730842911874</c:v>
                </c:pt>
                <c:pt idx="1914">
                  <c:v>20.84730842911874</c:v>
                </c:pt>
                <c:pt idx="1915">
                  <c:v>20.84730842911874</c:v>
                </c:pt>
                <c:pt idx="1916">
                  <c:v>20.84730842911874</c:v>
                </c:pt>
                <c:pt idx="1917">
                  <c:v>20.84730842911874</c:v>
                </c:pt>
                <c:pt idx="1918">
                  <c:v>20.84730842911874</c:v>
                </c:pt>
                <c:pt idx="1919">
                  <c:v>20.84730842911874</c:v>
                </c:pt>
                <c:pt idx="1920">
                  <c:v>20.84730842911874</c:v>
                </c:pt>
                <c:pt idx="1921">
                  <c:v>20.84730842911874</c:v>
                </c:pt>
                <c:pt idx="1922">
                  <c:v>20.84730842911874</c:v>
                </c:pt>
                <c:pt idx="1923">
                  <c:v>20.84730842911874</c:v>
                </c:pt>
                <c:pt idx="1924">
                  <c:v>20.84730842911874</c:v>
                </c:pt>
                <c:pt idx="1925">
                  <c:v>20.84730842911874</c:v>
                </c:pt>
                <c:pt idx="1926">
                  <c:v>20.84730842911874</c:v>
                </c:pt>
                <c:pt idx="1927">
                  <c:v>20.84730842911874</c:v>
                </c:pt>
                <c:pt idx="1928">
                  <c:v>20.84730842911874</c:v>
                </c:pt>
                <c:pt idx="1929">
                  <c:v>20.84730842911874</c:v>
                </c:pt>
                <c:pt idx="1930">
                  <c:v>20.84730842911874</c:v>
                </c:pt>
                <c:pt idx="1931">
                  <c:v>20.84730842911874</c:v>
                </c:pt>
                <c:pt idx="1932">
                  <c:v>20.84730842911874</c:v>
                </c:pt>
                <c:pt idx="1933">
                  <c:v>20.84730842911874</c:v>
                </c:pt>
                <c:pt idx="1934">
                  <c:v>20.84730842911874</c:v>
                </c:pt>
                <c:pt idx="1935">
                  <c:v>20.84730842911874</c:v>
                </c:pt>
                <c:pt idx="1936">
                  <c:v>20.84730842911874</c:v>
                </c:pt>
                <c:pt idx="1937">
                  <c:v>20.84730842911874</c:v>
                </c:pt>
                <c:pt idx="1938">
                  <c:v>20.84730842911874</c:v>
                </c:pt>
                <c:pt idx="1939">
                  <c:v>20.84730842911874</c:v>
                </c:pt>
                <c:pt idx="1940">
                  <c:v>20.84730842911874</c:v>
                </c:pt>
                <c:pt idx="1941">
                  <c:v>20.84730842911874</c:v>
                </c:pt>
                <c:pt idx="1942">
                  <c:v>20.84730842911874</c:v>
                </c:pt>
                <c:pt idx="1943">
                  <c:v>20.84730842911874</c:v>
                </c:pt>
                <c:pt idx="1944">
                  <c:v>20.84730842911874</c:v>
                </c:pt>
                <c:pt idx="1945">
                  <c:v>20.84730842911874</c:v>
                </c:pt>
                <c:pt idx="1946">
                  <c:v>20.84730842911874</c:v>
                </c:pt>
                <c:pt idx="1947">
                  <c:v>20.84730842911874</c:v>
                </c:pt>
                <c:pt idx="1948">
                  <c:v>20.84730842911874</c:v>
                </c:pt>
                <c:pt idx="1949">
                  <c:v>20.84730842911874</c:v>
                </c:pt>
                <c:pt idx="1950">
                  <c:v>20.84730842911874</c:v>
                </c:pt>
                <c:pt idx="1951">
                  <c:v>20.84730842911874</c:v>
                </c:pt>
                <c:pt idx="1952">
                  <c:v>20.84730842911874</c:v>
                </c:pt>
                <c:pt idx="1953">
                  <c:v>20.84730842911874</c:v>
                </c:pt>
                <c:pt idx="1954">
                  <c:v>20.84730842911874</c:v>
                </c:pt>
                <c:pt idx="1955">
                  <c:v>20.84730842911874</c:v>
                </c:pt>
                <c:pt idx="1956">
                  <c:v>20.84730842911874</c:v>
                </c:pt>
                <c:pt idx="1957">
                  <c:v>20.84730842911874</c:v>
                </c:pt>
                <c:pt idx="1958">
                  <c:v>20.84730842911874</c:v>
                </c:pt>
                <c:pt idx="1959">
                  <c:v>20.84730842911874</c:v>
                </c:pt>
                <c:pt idx="1960">
                  <c:v>20.84730842911874</c:v>
                </c:pt>
                <c:pt idx="1961">
                  <c:v>20.84730842911874</c:v>
                </c:pt>
                <c:pt idx="1962">
                  <c:v>20.84730842911874</c:v>
                </c:pt>
                <c:pt idx="1963">
                  <c:v>20.84730842911874</c:v>
                </c:pt>
                <c:pt idx="1964">
                  <c:v>20.84730842911874</c:v>
                </c:pt>
                <c:pt idx="1965">
                  <c:v>20.84730842911874</c:v>
                </c:pt>
                <c:pt idx="1966">
                  <c:v>20.84730842911874</c:v>
                </c:pt>
                <c:pt idx="1967">
                  <c:v>20.84730842911874</c:v>
                </c:pt>
                <c:pt idx="1968">
                  <c:v>20.84730842911874</c:v>
                </c:pt>
                <c:pt idx="1969">
                  <c:v>20.84730842911874</c:v>
                </c:pt>
                <c:pt idx="1970">
                  <c:v>20.84730842911874</c:v>
                </c:pt>
                <c:pt idx="1971">
                  <c:v>20.84730842911874</c:v>
                </c:pt>
                <c:pt idx="1972">
                  <c:v>20.84730842911874</c:v>
                </c:pt>
                <c:pt idx="1973">
                  <c:v>20.84730842911874</c:v>
                </c:pt>
                <c:pt idx="1974">
                  <c:v>20.84730842911874</c:v>
                </c:pt>
                <c:pt idx="1975">
                  <c:v>20.84730842911874</c:v>
                </c:pt>
                <c:pt idx="1976">
                  <c:v>20.84730842911874</c:v>
                </c:pt>
                <c:pt idx="1977">
                  <c:v>20.84730842911874</c:v>
                </c:pt>
                <c:pt idx="1978">
                  <c:v>20.84730842911874</c:v>
                </c:pt>
                <c:pt idx="1979">
                  <c:v>20.84730842911874</c:v>
                </c:pt>
                <c:pt idx="1980">
                  <c:v>20.84730842911874</c:v>
                </c:pt>
                <c:pt idx="1981">
                  <c:v>20.84730842911874</c:v>
                </c:pt>
                <c:pt idx="1982">
                  <c:v>20.84730842911874</c:v>
                </c:pt>
                <c:pt idx="1983">
                  <c:v>20.84730842911874</c:v>
                </c:pt>
                <c:pt idx="1984">
                  <c:v>20.84730842911874</c:v>
                </c:pt>
                <c:pt idx="1985">
                  <c:v>20.84730842911874</c:v>
                </c:pt>
                <c:pt idx="1986">
                  <c:v>20.84730842911874</c:v>
                </c:pt>
                <c:pt idx="1987">
                  <c:v>20.84730842911874</c:v>
                </c:pt>
                <c:pt idx="1988">
                  <c:v>20.84730842911874</c:v>
                </c:pt>
                <c:pt idx="1989">
                  <c:v>20.84730842911874</c:v>
                </c:pt>
                <c:pt idx="1990">
                  <c:v>20.84730842911874</c:v>
                </c:pt>
                <c:pt idx="1991">
                  <c:v>20.84730842911874</c:v>
                </c:pt>
                <c:pt idx="1992">
                  <c:v>20.84730842911874</c:v>
                </c:pt>
                <c:pt idx="1993">
                  <c:v>20.84730842911874</c:v>
                </c:pt>
                <c:pt idx="1994">
                  <c:v>20.84730842911874</c:v>
                </c:pt>
                <c:pt idx="1995">
                  <c:v>20.84730842911874</c:v>
                </c:pt>
                <c:pt idx="1996">
                  <c:v>20.84730842911874</c:v>
                </c:pt>
                <c:pt idx="1997">
                  <c:v>20.84730842911874</c:v>
                </c:pt>
                <c:pt idx="1998">
                  <c:v>20.84730842911874</c:v>
                </c:pt>
                <c:pt idx="1999">
                  <c:v>20.84730842911874</c:v>
                </c:pt>
                <c:pt idx="2000">
                  <c:v>20.84730842911874</c:v>
                </c:pt>
                <c:pt idx="2001">
                  <c:v>20.84730842911874</c:v>
                </c:pt>
                <c:pt idx="2002">
                  <c:v>20.84730842911874</c:v>
                </c:pt>
                <c:pt idx="2003">
                  <c:v>20.84730842911874</c:v>
                </c:pt>
                <c:pt idx="2004">
                  <c:v>20.84730842911874</c:v>
                </c:pt>
                <c:pt idx="2005">
                  <c:v>20.84730842911874</c:v>
                </c:pt>
                <c:pt idx="2006">
                  <c:v>20.84730842911874</c:v>
                </c:pt>
                <c:pt idx="2007">
                  <c:v>20.84730842911874</c:v>
                </c:pt>
                <c:pt idx="2008">
                  <c:v>20.84730842911874</c:v>
                </c:pt>
                <c:pt idx="2009">
                  <c:v>20.84730842911874</c:v>
                </c:pt>
                <c:pt idx="2010">
                  <c:v>20.84730842911874</c:v>
                </c:pt>
                <c:pt idx="2011">
                  <c:v>20.84730842911874</c:v>
                </c:pt>
                <c:pt idx="2012">
                  <c:v>20.84730842911874</c:v>
                </c:pt>
                <c:pt idx="2013">
                  <c:v>20.84730842911874</c:v>
                </c:pt>
                <c:pt idx="2014">
                  <c:v>20.84730842911874</c:v>
                </c:pt>
                <c:pt idx="2015">
                  <c:v>20.84730842911874</c:v>
                </c:pt>
                <c:pt idx="2016">
                  <c:v>20.84730842911874</c:v>
                </c:pt>
                <c:pt idx="2017">
                  <c:v>20.84730842911874</c:v>
                </c:pt>
                <c:pt idx="2018">
                  <c:v>20.84730842911874</c:v>
                </c:pt>
                <c:pt idx="2019">
                  <c:v>20.84730842911874</c:v>
                </c:pt>
                <c:pt idx="2020">
                  <c:v>20.84730842911874</c:v>
                </c:pt>
                <c:pt idx="2021">
                  <c:v>20.84730842911874</c:v>
                </c:pt>
                <c:pt idx="2022">
                  <c:v>20.84730842911874</c:v>
                </c:pt>
                <c:pt idx="2023">
                  <c:v>20.84730842911874</c:v>
                </c:pt>
                <c:pt idx="2024">
                  <c:v>20.84730842911874</c:v>
                </c:pt>
                <c:pt idx="2025">
                  <c:v>20.84730842911874</c:v>
                </c:pt>
                <c:pt idx="2026">
                  <c:v>20.84730842911874</c:v>
                </c:pt>
                <c:pt idx="2027">
                  <c:v>20.84730842911874</c:v>
                </c:pt>
                <c:pt idx="2028">
                  <c:v>20.84730842911874</c:v>
                </c:pt>
                <c:pt idx="2029">
                  <c:v>20.84730842911874</c:v>
                </c:pt>
                <c:pt idx="2030">
                  <c:v>20.84730842911874</c:v>
                </c:pt>
                <c:pt idx="2031">
                  <c:v>20.84730842911874</c:v>
                </c:pt>
                <c:pt idx="2032">
                  <c:v>20.84730842911874</c:v>
                </c:pt>
                <c:pt idx="2033">
                  <c:v>20.84730842911874</c:v>
                </c:pt>
                <c:pt idx="2034">
                  <c:v>20.84730842911874</c:v>
                </c:pt>
                <c:pt idx="2035">
                  <c:v>20.84730842911874</c:v>
                </c:pt>
                <c:pt idx="2036">
                  <c:v>20.84730842911874</c:v>
                </c:pt>
                <c:pt idx="2037">
                  <c:v>20.84730842911874</c:v>
                </c:pt>
                <c:pt idx="2038">
                  <c:v>20.84730842911874</c:v>
                </c:pt>
                <c:pt idx="2039">
                  <c:v>20.84730842911874</c:v>
                </c:pt>
                <c:pt idx="2040">
                  <c:v>20.84730842911874</c:v>
                </c:pt>
                <c:pt idx="2041">
                  <c:v>20.84730842911874</c:v>
                </c:pt>
                <c:pt idx="2042">
                  <c:v>20.84730842911874</c:v>
                </c:pt>
                <c:pt idx="2043">
                  <c:v>20.84730842911874</c:v>
                </c:pt>
                <c:pt idx="2044">
                  <c:v>20.84730842911874</c:v>
                </c:pt>
                <c:pt idx="2045">
                  <c:v>20.84730842911874</c:v>
                </c:pt>
                <c:pt idx="2046">
                  <c:v>20.84730842911874</c:v>
                </c:pt>
                <c:pt idx="2047">
                  <c:v>20.84730842911874</c:v>
                </c:pt>
                <c:pt idx="2048">
                  <c:v>20.84730842911874</c:v>
                </c:pt>
                <c:pt idx="2049">
                  <c:v>20.84730842911874</c:v>
                </c:pt>
                <c:pt idx="2050">
                  <c:v>20.84730842911874</c:v>
                </c:pt>
                <c:pt idx="2051">
                  <c:v>20.84730842911874</c:v>
                </c:pt>
                <c:pt idx="2052">
                  <c:v>20.84730842911874</c:v>
                </c:pt>
                <c:pt idx="2053">
                  <c:v>20.84730842911874</c:v>
                </c:pt>
                <c:pt idx="2054">
                  <c:v>20.84730842911874</c:v>
                </c:pt>
                <c:pt idx="2055">
                  <c:v>20.84730842911874</c:v>
                </c:pt>
                <c:pt idx="2056">
                  <c:v>20.84730842911874</c:v>
                </c:pt>
                <c:pt idx="2057">
                  <c:v>20.84730842911874</c:v>
                </c:pt>
                <c:pt idx="2058">
                  <c:v>20.84730842911874</c:v>
                </c:pt>
                <c:pt idx="2059">
                  <c:v>20.84730842911874</c:v>
                </c:pt>
                <c:pt idx="2060">
                  <c:v>20.84730842911874</c:v>
                </c:pt>
                <c:pt idx="2061">
                  <c:v>20.84730842911874</c:v>
                </c:pt>
                <c:pt idx="2062">
                  <c:v>20.84730842911874</c:v>
                </c:pt>
                <c:pt idx="2063">
                  <c:v>20.84730842911874</c:v>
                </c:pt>
                <c:pt idx="2064">
                  <c:v>20.84730842911874</c:v>
                </c:pt>
                <c:pt idx="2065">
                  <c:v>20.84730842911874</c:v>
                </c:pt>
                <c:pt idx="2066">
                  <c:v>20.84730842911874</c:v>
                </c:pt>
                <c:pt idx="2067">
                  <c:v>20.84730842911874</c:v>
                </c:pt>
                <c:pt idx="2068">
                  <c:v>20.84730842911874</c:v>
                </c:pt>
                <c:pt idx="2069">
                  <c:v>20.84730842911874</c:v>
                </c:pt>
                <c:pt idx="2070">
                  <c:v>20.84730842911874</c:v>
                </c:pt>
                <c:pt idx="2071">
                  <c:v>20.84730842911874</c:v>
                </c:pt>
                <c:pt idx="2072">
                  <c:v>20.84730842911874</c:v>
                </c:pt>
                <c:pt idx="2073">
                  <c:v>20.84730842911874</c:v>
                </c:pt>
                <c:pt idx="2074">
                  <c:v>20.84730842911874</c:v>
                </c:pt>
                <c:pt idx="2075">
                  <c:v>20.84730842911874</c:v>
                </c:pt>
                <c:pt idx="2076">
                  <c:v>20.84730842911874</c:v>
                </c:pt>
                <c:pt idx="2077">
                  <c:v>20.84730842911874</c:v>
                </c:pt>
                <c:pt idx="2078">
                  <c:v>20.84730842911874</c:v>
                </c:pt>
                <c:pt idx="2079">
                  <c:v>20.84730842911874</c:v>
                </c:pt>
                <c:pt idx="2080">
                  <c:v>20.84730842911874</c:v>
                </c:pt>
                <c:pt idx="2081">
                  <c:v>20.84730842911874</c:v>
                </c:pt>
                <c:pt idx="2082">
                  <c:v>20.84730842911874</c:v>
                </c:pt>
                <c:pt idx="2083">
                  <c:v>20.84730842911874</c:v>
                </c:pt>
                <c:pt idx="2084">
                  <c:v>20.84730842911874</c:v>
                </c:pt>
                <c:pt idx="2085">
                  <c:v>20.84730842911874</c:v>
                </c:pt>
                <c:pt idx="2086">
                  <c:v>20.84730842911874</c:v>
                </c:pt>
                <c:pt idx="2087">
                  <c:v>20.84730842911874</c:v>
                </c:pt>
                <c:pt idx="2088">
                  <c:v>20.84730842911874</c:v>
                </c:pt>
                <c:pt idx="2089">
                  <c:v>20.84730842911874</c:v>
                </c:pt>
                <c:pt idx="2090">
                  <c:v>20.84730842911874</c:v>
                </c:pt>
                <c:pt idx="2091">
                  <c:v>20.84730842911874</c:v>
                </c:pt>
                <c:pt idx="2092">
                  <c:v>20.84730842911874</c:v>
                </c:pt>
                <c:pt idx="2093">
                  <c:v>20.84730842911874</c:v>
                </c:pt>
                <c:pt idx="2094">
                  <c:v>20.84730842911874</c:v>
                </c:pt>
                <c:pt idx="2095">
                  <c:v>20.84730842911874</c:v>
                </c:pt>
                <c:pt idx="2096">
                  <c:v>20.84730842911874</c:v>
                </c:pt>
                <c:pt idx="2097">
                  <c:v>20.84730842911874</c:v>
                </c:pt>
                <c:pt idx="2098">
                  <c:v>20.84730842911874</c:v>
                </c:pt>
                <c:pt idx="2099">
                  <c:v>20.84730842911874</c:v>
                </c:pt>
                <c:pt idx="2100">
                  <c:v>20.84730842911874</c:v>
                </c:pt>
                <c:pt idx="2101">
                  <c:v>20.84730842911874</c:v>
                </c:pt>
                <c:pt idx="2102">
                  <c:v>20.84730842911874</c:v>
                </c:pt>
                <c:pt idx="2103">
                  <c:v>20.84730842911874</c:v>
                </c:pt>
                <c:pt idx="2104">
                  <c:v>20.84730842911874</c:v>
                </c:pt>
                <c:pt idx="2105">
                  <c:v>20.84730842911874</c:v>
                </c:pt>
                <c:pt idx="2106">
                  <c:v>20.84730842911874</c:v>
                </c:pt>
                <c:pt idx="2107">
                  <c:v>20.84730842911874</c:v>
                </c:pt>
                <c:pt idx="2108">
                  <c:v>20.84730842911874</c:v>
                </c:pt>
                <c:pt idx="2109">
                  <c:v>20.84730842911874</c:v>
                </c:pt>
                <c:pt idx="2110">
                  <c:v>20.84730842911874</c:v>
                </c:pt>
                <c:pt idx="2111">
                  <c:v>20.84730842911874</c:v>
                </c:pt>
                <c:pt idx="2112">
                  <c:v>20.84730842911874</c:v>
                </c:pt>
                <c:pt idx="2113">
                  <c:v>20.84730842911874</c:v>
                </c:pt>
                <c:pt idx="2114">
                  <c:v>20.84730842911874</c:v>
                </c:pt>
                <c:pt idx="2115">
                  <c:v>20.84730842911874</c:v>
                </c:pt>
                <c:pt idx="2116">
                  <c:v>20.84730842911874</c:v>
                </c:pt>
                <c:pt idx="2117">
                  <c:v>20.84730842911874</c:v>
                </c:pt>
                <c:pt idx="2118">
                  <c:v>20.84730842911874</c:v>
                </c:pt>
                <c:pt idx="2119">
                  <c:v>20.84730842911874</c:v>
                </c:pt>
                <c:pt idx="2120">
                  <c:v>20.84730842911874</c:v>
                </c:pt>
                <c:pt idx="2121">
                  <c:v>20.84730842911874</c:v>
                </c:pt>
                <c:pt idx="2122">
                  <c:v>20.84730842911874</c:v>
                </c:pt>
                <c:pt idx="2123">
                  <c:v>20.84730842911874</c:v>
                </c:pt>
                <c:pt idx="2124">
                  <c:v>20.84730842911874</c:v>
                </c:pt>
                <c:pt idx="2125">
                  <c:v>20.84730842911874</c:v>
                </c:pt>
                <c:pt idx="2126">
                  <c:v>20.84730842911874</c:v>
                </c:pt>
                <c:pt idx="2127">
                  <c:v>20.84730842911874</c:v>
                </c:pt>
                <c:pt idx="2128">
                  <c:v>20.84730842911874</c:v>
                </c:pt>
                <c:pt idx="2129">
                  <c:v>20.84730842911874</c:v>
                </c:pt>
                <c:pt idx="2130">
                  <c:v>20.84730842911874</c:v>
                </c:pt>
                <c:pt idx="2131">
                  <c:v>20.84730842911874</c:v>
                </c:pt>
                <c:pt idx="2132">
                  <c:v>20.84730842911874</c:v>
                </c:pt>
                <c:pt idx="2133">
                  <c:v>20.84730842911874</c:v>
                </c:pt>
                <c:pt idx="2134">
                  <c:v>20.84730842911874</c:v>
                </c:pt>
                <c:pt idx="2135">
                  <c:v>20.84730842911874</c:v>
                </c:pt>
                <c:pt idx="2136">
                  <c:v>20.84730842911874</c:v>
                </c:pt>
                <c:pt idx="2137">
                  <c:v>20.84730842911874</c:v>
                </c:pt>
                <c:pt idx="2138">
                  <c:v>20.84730842911874</c:v>
                </c:pt>
                <c:pt idx="2139">
                  <c:v>20.84730842911874</c:v>
                </c:pt>
                <c:pt idx="2140">
                  <c:v>20.84730842911874</c:v>
                </c:pt>
                <c:pt idx="2141">
                  <c:v>20.84730842911874</c:v>
                </c:pt>
                <c:pt idx="2142">
                  <c:v>20.84730842911874</c:v>
                </c:pt>
                <c:pt idx="2143">
                  <c:v>20.84730842911874</c:v>
                </c:pt>
                <c:pt idx="2144">
                  <c:v>20.84730842911874</c:v>
                </c:pt>
                <c:pt idx="2145">
                  <c:v>20.84730842911874</c:v>
                </c:pt>
                <c:pt idx="2146">
                  <c:v>20.84730842911874</c:v>
                </c:pt>
                <c:pt idx="2147">
                  <c:v>20.84730842911874</c:v>
                </c:pt>
                <c:pt idx="2148">
                  <c:v>20.84730842911874</c:v>
                </c:pt>
                <c:pt idx="2149">
                  <c:v>20.84730842911874</c:v>
                </c:pt>
                <c:pt idx="2150">
                  <c:v>20.84730842911874</c:v>
                </c:pt>
                <c:pt idx="2151">
                  <c:v>20.84730842911874</c:v>
                </c:pt>
                <c:pt idx="2152">
                  <c:v>20.84730842911874</c:v>
                </c:pt>
                <c:pt idx="2153">
                  <c:v>20.84730842911874</c:v>
                </c:pt>
                <c:pt idx="2154">
                  <c:v>20.84730842911874</c:v>
                </c:pt>
                <c:pt idx="2155">
                  <c:v>20.84730842911874</c:v>
                </c:pt>
                <c:pt idx="2156">
                  <c:v>20.84730842911874</c:v>
                </c:pt>
                <c:pt idx="2157">
                  <c:v>20.84730842911874</c:v>
                </c:pt>
                <c:pt idx="2158">
                  <c:v>20.84730842911874</c:v>
                </c:pt>
                <c:pt idx="2159">
                  <c:v>20.84730842911874</c:v>
                </c:pt>
                <c:pt idx="2160">
                  <c:v>20.84730842911874</c:v>
                </c:pt>
                <c:pt idx="2161">
                  <c:v>20.84730842911874</c:v>
                </c:pt>
                <c:pt idx="2162">
                  <c:v>20.84730842911874</c:v>
                </c:pt>
                <c:pt idx="2163">
                  <c:v>20.84730842911874</c:v>
                </c:pt>
                <c:pt idx="2164">
                  <c:v>20.84730842911874</c:v>
                </c:pt>
                <c:pt idx="2165">
                  <c:v>20.84730842911874</c:v>
                </c:pt>
                <c:pt idx="2166">
                  <c:v>20.84730842911874</c:v>
                </c:pt>
                <c:pt idx="2167">
                  <c:v>20.84730842911874</c:v>
                </c:pt>
                <c:pt idx="2168">
                  <c:v>20.84730842911874</c:v>
                </c:pt>
                <c:pt idx="2169">
                  <c:v>20.84730842911874</c:v>
                </c:pt>
                <c:pt idx="2170">
                  <c:v>20.84730842911874</c:v>
                </c:pt>
                <c:pt idx="2171">
                  <c:v>20.84730842911874</c:v>
                </c:pt>
                <c:pt idx="2172">
                  <c:v>20.84730842911874</c:v>
                </c:pt>
                <c:pt idx="2173">
                  <c:v>20.84730842911874</c:v>
                </c:pt>
                <c:pt idx="2174">
                  <c:v>20.84730842911874</c:v>
                </c:pt>
                <c:pt idx="2175">
                  <c:v>20.84730842911874</c:v>
                </c:pt>
                <c:pt idx="2176">
                  <c:v>20.84730842911874</c:v>
                </c:pt>
                <c:pt idx="2177">
                  <c:v>20.84730842911874</c:v>
                </c:pt>
                <c:pt idx="2178">
                  <c:v>20.84730842911874</c:v>
                </c:pt>
                <c:pt idx="2179">
                  <c:v>20.84730842911874</c:v>
                </c:pt>
                <c:pt idx="2180">
                  <c:v>20.84730842911874</c:v>
                </c:pt>
                <c:pt idx="2181">
                  <c:v>20.84730842911874</c:v>
                </c:pt>
                <c:pt idx="2182">
                  <c:v>20.84730842911874</c:v>
                </c:pt>
                <c:pt idx="2183">
                  <c:v>20.84730842911874</c:v>
                </c:pt>
                <c:pt idx="2184">
                  <c:v>20.84730842911874</c:v>
                </c:pt>
                <c:pt idx="2185">
                  <c:v>20.84730842911874</c:v>
                </c:pt>
                <c:pt idx="2186">
                  <c:v>20.84730842911874</c:v>
                </c:pt>
                <c:pt idx="2187">
                  <c:v>20.84730842911874</c:v>
                </c:pt>
                <c:pt idx="2188">
                  <c:v>20.84730842911874</c:v>
                </c:pt>
                <c:pt idx="2189">
                  <c:v>20.84730842911874</c:v>
                </c:pt>
                <c:pt idx="2190">
                  <c:v>20.84730842911874</c:v>
                </c:pt>
                <c:pt idx="2191">
                  <c:v>20.84730842911874</c:v>
                </c:pt>
                <c:pt idx="2192">
                  <c:v>20.84730842911874</c:v>
                </c:pt>
                <c:pt idx="2193">
                  <c:v>20.84730842911874</c:v>
                </c:pt>
                <c:pt idx="2194">
                  <c:v>20.84730842911874</c:v>
                </c:pt>
                <c:pt idx="2195">
                  <c:v>20.84730842911874</c:v>
                </c:pt>
                <c:pt idx="2196">
                  <c:v>20.84730842911874</c:v>
                </c:pt>
                <c:pt idx="2197">
                  <c:v>20.84730842911874</c:v>
                </c:pt>
                <c:pt idx="2198">
                  <c:v>20.84730842911874</c:v>
                </c:pt>
                <c:pt idx="2199">
                  <c:v>20.84730842911874</c:v>
                </c:pt>
                <c:pt idx="2200">
                  <c:v>20.84730842911874</c:v>
                </c:pt>
                <c:pt idx="2201">
                  <c:v>20.84730842911874</c:v>
                </c:pt>
                <c:pt idx="2202">
                  <c:v>20.84730842911874</c:v>
                </c:pt>
                <c:pt idx="2203">
                  <c:v>20.84730842911874</c:v>
                </c:pt>
                <c:pt idx="2204">
                  <c:v>20.84730842911874</c:v>
                </c:pt>
                <c:pt idx="2205">
                  <c:v>20.84730842911874</c:v>
                </c:pt>
                <c:pt idx="2206">
                  <c:v>20.84730842911874</c:v>
                </c:pt>
                <c:pt idx="2207">
                  <c:v>20.84730842911874</c:v>
                </c:pt>
                <c:pt idx="2208">
                  <c:v>20.84730842911874</c:v>
                </c:pt>
                <c:pt idx="2209">
                  <c:v>20.84730842911874</c:v>
                </c:pt>
                <c:pt idx="2210">
                  <c:v>20.84730842911874</c:v>
                </c:pt>
                <c:pt idx="2211">
                  <c:v>20.84730842911874</c:v>
                </c:pt>
                <c:pt idx="2212">
                  <c:v>20.84730842911874</c:v>
                </c:pt>
                <c:pt idx="2213">
                  <c:v>20.84730842911874</c:v>
                </c:pt>
                <c:pt idx="2214">
                  <c:v>20.84730842911874</c:v>
                </c:pt>
                <c:pt idx="2215">
                  <c:v>20.84730842911874</c:v>
                </c:pt>
                <c:pt idx="2216">
                  <c:v>20.84730842911874</c:v>
                </c:pt>
                <c:pt idx="2217">
                  <c:v>20.84730842911874</c:v>
                </c:pt>
                <c:pt idx="2218">
                  <c:v>20.84730842911874</c:v>
                </c:pt>
                <c:pt idx="2219">
                  <c:v>20.84730842911874</c:v>
                </c:pt>
                <c:pt idx="2220">
                  <c:v>20.84730842911874</c:v>
                </c:pt>
                <c:pt idx="2221">
                  <c:v>20.84730842911874</c:v>
                </c:pt>
                <c:pt idx="2222">
                  <c:v>20.84730842911874</c:v>
                </c:pt>
                <c:pt idx="2223">
                  <c:v>20.84730842911874</c:v>
                </c:pt>
                <c:pt idx="2224">
                  <c:v>20.84730842911874</c:v>
                </c:pt>
                <c:pt idx="2225">
                  <c:v>20.84730842911874</c:v>
                </c:pt>
                <c:pt idx="2226">
                  <c:v>20.84730842911874</c:v>
                </c:pt>
                <c:pt idx="2227">
                  <c:v>20.84730842911874</c:v>
                </c:pt>
                <c:pt idx="2228">
                  <c:v>20.84730842911874</c:v>
                </c:pt>
                <c:pt idx="2229">
                  <c:v>20.84730842911874</c:v>
                </c:pt>
                <c:pt idx="2230">
                  <c:v>20.84730842911874</c:v>
                </c:pt>
                <c:pt idx="2231">
                  <c:v>20.84730842911874</c:v>
                </c:pt>
                <c:pt idx="2232">
                  <c:v>20.84730842911874</c:v>
                </c:pt>
                <c:pt idx="2233">
                  <c:v>20.84730842911874</c:v>
                </c:pt>
                <c:pt idx="2234">
                  <c:v>20.84730842911874</c:v>
                </c:pt>
                <c:pt idx="2235">
                  <c:v>20.84730842911874</c:v>
                </c:pt>
                <c:pt idx="2236">
                  <c:v>20.84730842911874</c:v>
                </c:pt>
                <c:pt idx="2237">
                  <c:v>20.84730842911874</c:v>
                </c:pt>
                <c:pt idx="2238">
                  <c:v>20.84730842911874</c:v>
                </c:pt>
                <c:pt idx="2239">
                  <c:v>20.84730842911874</c:v>
                </c:pt>
                <c:pt idx="2240">
                  <c:v>20.84730842911874</c:v>
                </c:pt>
                <c:pt idx="2241">
                  <c:v>20.84730842911874</c:v>
                </c:pt>
                <c:pt idx="2242">
                  <c:v>20.84730842911874</c:v>
                </c:pt>
                <c:pt idx="2243">
                  <c:v>20.84730842911874</c:v>
                </c:pt>
                <c:pt idx="2244">
                  <c:v>20.84730842911874</c:v>
                </c:pt>
                <c:pt idx="2245">
                  <c:v>20.84730842911874</c:v>
                </c:pt>
                <c:pt idx="2246">
                  <c:v>20.84730842911874</c:v>
                </c:pt>
                <c:pt idx="2247">
                  <c:v>20.84730842911874</c:v>
                </c:pt>
                <c:pt idx="2248">
                  <c:v>20.84730842911874</c:v>
                </c:pt>
                <c:pt idx="2249">
                  <c:v>20.84730842911874</c:v>
                </c:pt>
                <c:pt idx="2250">
                  <c:v>20.84730842911874</c:v>
                </c:pt>
                <c:pt idx="2251">
                  <c:v>20.84730842911874</c:v>
                </c:pt>
                <c:pt idx="2252">
                  <c:v>20.84730842911874</c:v>
                </c:pt>
                <c:pt idx="2253">
                  <c:v>20.84730842911874</c:v>
                </c:pt>
                <c:pt idx="2254">
                  <c:v>20.84730842911874</c:v>
                </c:pt>
                <c:pt idx="2255">
                  <c:v>20.84730842911874</c:v>
                </c:pt>
                <c:pt idx="2256">
                  <c:v>20.84730842911874</c:v>
                </c:pt>
                <c:pt idx="2257">
                  <c:v>20.84730842911874</c:v>
                </c:pt>
                <c:pt idx="2258">
                  <c:v>20.84730842911874</c:v>
                </c:pt>
                <c:pt idx="2259">
                  <c:v>20.84730842911874</c:v>
                </c:pt>
                <c:pt idx="2260">
                  <c:v>20.84730842911874</c:v>
                </c:pt>
                <c:pt idx="2261">
                  <c:v>20.84730842911874</c:v>
                </c:pt>
                <c:pt idx="2262">
                  <c:v>20.84730842911874</c:v>
                </c:pt>
                <c:pt idx="2263">
                  <c:v>20.84730842911874</c:v>
                </c:pt>
                <c:pt idx="2264">
                  <c:v>20.84730842911874</c:v>
                </c:pt>
                <c:pt idx="2265">
                  <c:v>20.84730842911874</c:v>
                </c:pt>
                <c:pt idx="2266">
                  <c:v>20.84730842911874</c:v>
                </c:pt>
                <c:pt idx="2267">
                  <c:v>20.84730842911874</c:v>
                </c:pt>
                <c:pt idx="2268">
                  <c:v>20.84730842911874</c:v>
                </c:pt>
                <c:pt idx="2269">
                  <c:v>20.84730842911874</c:v>
                </c:pt>
                <c:pt idx="2270">
                  <c:v>20.84730842911874</c:v>
                </c:pt>
                <c:pt idx="2271">
                  <c:v>20.84730842911874</c:v>
                </c:pt>
                <c:pt idx="2272">
                  <c:v>20.84730842911874</c:v>
                </c:pt>
                <c:pt idx="2273">
                  <c:v>20.84730842911874</c:v>
                </c:pt>
                <c:pt idx="2274">
                  <c:v>20.84730842911874</c:v>
                </c:pt>
                <c:pt idx="2275">
                  <c:v>20.84730842911874</c:v>
                </c:pt>
                <c:pt idx="2276">
                  <c:v>20.84730842911874</c:v>
                </c:pt>
                <c:pt idx="2277">
                  <c:v>20.84730842911874</c:v>
                </c:pt>
                <c:pt idx="2278">
                  <c:v>20.84730842911874</c:v>
                </c:pt>
                <c:pt idx="2279">
                  <c:v>20.84730842911874</c:v>
                </c:pt>
                <c:pt idx="2280">
                  <c:v>20.84730842911874</c:v>
                </c:pt>
                <c:pt idx="2281">
                  <c:v>20.84730842911874</c:v>
                </c:pt>
                <c:pt idx="2282">
                  <c:v>20.84730842911874</c:v>
                </c:pt>
                <c:pt idx="2283">
                  <c:v>20.84730842911874</c:v>
                </c:pt>
                <c:pt idx="2284">
                  <c:v>20.84730842911874</c:v>
                </c:pt>
                <c:pt idx="2285">
                  <c:v>20.84730842911874</c:v>
                </c:pt>
                <c:pt idx="2286">
                  <c:v>20.84730842911874</c:v>
                </c:pt>
                <c:pt idx="2287">
                  <c:v>20.84730842911874</c:v>
                </c:pt>
                <c:pt idx="2288">
                  <c:v>20.84730842911874</c:v>
                </c:pt>
                <c:pt idx="2289">
                  <c:v>20.84730842911874</c:v>
                </c:pt>
                <c:pt idx="2290">
                  <c:v>20.84730842911874</c:v>
                </c:pt>
                <c:pt idx="2291">
                  <c:v>20.84730842911874</c:v>
                </c:pt>
                <c:pt idx="2292">
                  <c:v>20.84730842911874</c:v>
                </c:pt>
                <c:pt idx="2293">
                  <c:v>20.84730842911874</c:v>
                </c:pt>
                <c:pt idx="2294">
                  <c:v>20.84730842911874</c:v>
                </c:pt>
                <c:pt idx="2295">
                  <c:v>20.84730842911874</c:v>
                </c:pt>
                <c:pt idx="2296">
                  <c:v>20.84730842911874</c:v>
                </c:pt>
                <c:pt idx="2297">
                  <c:v>20.84730842911874</c:v>
                </c:pt>
                <c:pt idx="2298">
                  <c:v>20.84730842911874</c:v>
                </c:pt>
                <c:pt idx="2299">
                  <c:v>20.84730842911874</c:v>
                </c:pt>
                <c:pt idx="2300">
                  <c:v>20.84730842911874</c:v>
                </c:pt>
                <c:pt idx="2301">
                  <c:v>20.84730842911874</c:v>
                </c:pt>
                <c:pt idx="2302">
                  <c:v>20.84730842911874</c:v>
                </c:pt>
                <c:pt idx="2303">
                  <c:v>20.84730842911874</c:v>
                </c:pt>
                <c:pt idx="2304">
                  <c:v>20.84730842911874</c:v>
                </c:pt>
                <c:pt idx="2305">
                  <c:v>20.84730842911874</c:v>
                </c:pt>
                <c:pt idx="2306">
                  <c:v>20.84730842911874</c:v>
                </c:pt>
                <c:pt idx="2307">
                  <c:v>20.84730842911874</c:v>
                </c:pt>
                <c:pt idx="2308">
                  <c:v>20.84730842911874</c:v>
                </c:pt>
                <c:pt idx="2309">
                  <c:v>20.84730842911874</c:v>
                </c:pt>
                <c:pt idx="2310">
                  <c:v>20.84730842911874</c:v>
                </c:pt>
                <c:pt idx="2311">
                  <c:v>20.84730842911874</c:v>
                </c:pt>
                <c:pt idx="2312">
                  <c:v>20.84730842911874</c:v>
                </c:pt>
                <c:pt idx="2313">
                  <c:v>20.84730842911874</c:v>
                </c:pt>
                <c:pt idx="2314">
                  <c:v>20.84730842911874</c:v>
                </c:pt>
                <c:pt idx="2315">
                  <c:v>20.84730842911874</c:v>
                </c:pt>
                <c:pt idx="2316">
                  <c:v>20.84730842911874</c:v>
                </c:pt>
                <c:pt idx="2317">
                  <c:v>20.84730842911874</c:v>
                </c:pt>
                <c:pt idx="2318">
                  <c:v>20.84730842911874</c:v>
                </c:pt>
                <c:pt idx="2319">
                  <c:v>20.84730842911874</c:v>
                </c:pt>
                <c:pt idx="2320">
                  <c:v>20.84730842911874</c:v>
                </c:pt>
                <c:pt idx="2321">
                  <c:v>20.84730842911874</c:v>
                </c:pt>
                <c:pt idx="2322">
                  <c:v>20.84730842911874</c:v>
                </c:pt>
                <c:pt idx="2323">
                  <c:v>20.84730842911874</c:v>
                </c:pt>
                <c:pt idx="2324">
                  <c:v>20.84730842911874</c:v>
                </c:pt>
                <c:pt idx="2325">
                  <c:v>20.84730842911874</c:v>
                </c:pt>
                <c:pt idx="2326">
                  <c:v>20.84730842911874</c:v>
                </c:pt>
                <c:pt idx="2327">
                  <c:v>20.84730842911874</c:v>
                </c:pt>
                <c:pt idx="2328">
                  <c:v>20.84730842911874</c:v>
                </c:pt>
                <c:pt idx="2329">
                  <c:v>20.84730842911874</c:v>
                </c:pt>
                <c:pt idx="2330">
                  <c:v>20.84730842911874</c:v>
                </c:pt>
                <c:pt idx="2331">
                  <c:v>20.84730842911874</c:v>
                </c:pt>
                <c:pt idx="2332">
                  <c:v>20.84730842911874</c:v>
                </c:pt>
                <c:pt idx="2333">
                  <c:v>20.84730842911874</c:v>
                </c:pt>
                <c:pt idx="2334">
                  <c:v>20.84730842911874</c:v>
                </c:pt>
                <c:pt idx="2335">
                  <c:v>20.84730842911874</c:v>
                </c:pt>
                <c:pt idx="2336">
                  <c:v>20.84730842911874</c:v>
                </c:pt>
                <c:pt idx="2337">
                  <c:v>20.84730842911874</c:v>
                </c:pt>
                <c:pt idx="2338">
                  <c:v>20.84730842911874</c:v>
                </c:pt>
                <c:pt idx="2339">
                  <c:v>20.84730842911874</c:v>
                </c:pt>
                <c:pt idx="2340">
                  <c:v>20.84730842911874</c:v>
                </c:pt>
                <c:pt idx="2341">
                  <c:v>20.84730842911874</c:v>
                </c:pt>
                <c:pt idx="2342">
                  <c:v>20.84730842911874</c:v>
                </c:pt>
                <c:pt idx="2343">
                  <c:v>20.84730842911874</c:v>
                </c:pt>
                <c:pt idx="2344">
                  <c:v>20.84730842911874</c:v>
                </c:pt>
                <c:pt idx="2345">
                  <c:v>20.84730842911874</c:v>
                </c:pt>
                <c:pt idx="2346">
                  <c:v>20.84730842911874</c:v>
                </c:pt>
                <c:pt idx="2347">
                  <c:v>20.84730842911874</c:v>
                </c:pt>
                <c:pt idx="2348">
                  <c:v>20.84730842911874</c:v>
                </c:pt>
                <c:pt idx="2349">
                  <c:v>20.84730842911874</c:v>
                </c:pt>
                <c:pt idx="2350">
                  <c:v>20.84730842911874</c:v>
                </c:pt>
                <c:pt idx="2351">
                  <c:v>20.84730842911874</c:v>
                </c:pt>
                <c:pt idx="2352">
                  <c:v>20.84730842911874</c:v>
                </c:pt>
                <c:pt idx="2353">
                  <c:v>20.84730842911874</c:v>
                </c:pt>
                <c:pt idx="2354">
                  <c:v>20.84730842911874</c:v>
                </c:pt>
                <c:pt idx="2355">
                  <c:v>20.84730842911874</c:v>
                </c:pt>
                <c:pt idx="2356">
                  <c:v>20.84730842911874</c:v>
                </c:pt>
                <c:pt idx="2357">
                  <c:v>20.84730842911874</c:v>
                </c:pt>
                <c:pt idx="2358">
                  <c:v>20.84730842911874</c:v>
                </c:pt>
                <c:pt idx="2359">
                  <c:v>20.84730842911874</c:v>
                </c:pt>
                <c:pt idx="2360">
                  <c:v>20.84730842911874</c:v>
                </c:pt>
                <c:pt idx="2361">
                  <c:v>20.84730842911874</c:v>
                </c:pt>
                <c:pt idx="2362">
                  <c:v>20.84730842911874</c:v>
                </c:pt>
                <c:pt idx="2363">
                  <c:v>20.84730842911874</c:v>
                </c:pt>
                <c:pt idx="2364">
                  <c:v>20.84730842911874</c:v>
                </c:pt>
                <c:pt idx="2365">
                  <c:v>20.84730842911874</c:v>
                </c:pt>
                <c:pt idx="2366">
                  <c:v>20.84730842911874</c:v>
                </c:pt>
                <c:pt idx="2367">
                  <c:v>20.84730842911874</c:v>
                </c:pt>
                <c:pt idx="2368">
                  <c:v>20.84730842911874</c:v>
                </c:pt>
                <c:pt idx="2369">
                  <c:v>20.84730842911874</c:v>
                </c:pt>
                <c:pt idx="2370">
                  <c:v>20.84730842911874</c:v>
                </c:pt>
                <c:pt idx="2371">
                  <c:v>20.84730842911874</c:v>
                </c:pt>
                <c:pt idx="2372">
                  <c:v>20.84730842911874</c:v>
                </c:pt>
                <c:pt idx="2373">
                  <c:v>20.84730842911874</c:v>
                </c:pt>
                <c:pt idx="2374">
                  <c:v>20.84730842911874</c:v>
                </c:pt>
                <c:pt idx="2375">
                  <c:v>20.84730842911874</c:v>
                </c:pt>
                <c:pt idx="2376">
                  <c:v>20.84730842911874</c:v>
                </c:pt>
                <c:pt idx="2377">
                  <c:v>20.84730842911874</c:v>
                </c:pt>
                <c:pt idx="2378">
                  <c:v>20.84730842911874</c:v>
                </c:pt>
                <c:pt idx="2379">
                  <c:v>20.84730842911874</c:v>
                </c:pt>
                <c:pt idx="2380">
                  <c:v>20.84730842911874</c:v>
                </c:pt>
                <c:pt idx="2381">
                  <c:v>20.84730842911874</c:v>
                </c:pt>
                <c:pt idx="2382">
                  <c:v>20.84730842911874</c:v>
                </c:pt>
                <c:pt idx="2383">
                  <c:v>20.84730842911874</c:v>
                </c:pt>
                <c:pt idx="2384">
                  <c:v>20.84730842911874</c:v>
                </c:pt>
                <c:pt idx="2385">
                  <c:v>20.84730842911874</c:v>
                </c:pt>
                <c:pt idx="2386">
                  <c:v>20.84730842911874</c:v>
                </c:pt>
                <c:pt idx="2387">
                  <c:v>20.84730842911874</c:v>
                </c:pt>
                <c:pt idx="2388">
                  <c:v>20.84730842911874</c:v>
                </c:pt>
                <c:pt idx="2389">
                  <c:v>20.84730842911874</c:v>
                </c:pt>
                <c:pt idx="2390">
                  <c:v>20.84730842911874</c:v>
                </c:pt>
                <c:pt idx="2391">
                  <c:v>20.84730842911874</c:v>
                </c:pt>
                <c:pt idx="2392">
                  <c:v>20.84730842911874</c:v>
                </c:pt>
                <c:pt idx="2393">
                  <c:v>20.84730842911874</c:v>
                </c:pt>
                <c:pt idx="2394">
                  <c:v>20.84730842911874</c:v>
                </c:pt>
                <c:pt idx="2395">
                  <c:v>20.84730842911874</c:v>
                </c:pt>
                <c:pt idx="2396">
                  <c:v>20.84730842911874</c:v>
                </c:pt>
                <c:pt idx="2397">
                  <c:v>20.84730842911874</c:v>
                </c:pt>
                <c:pt idx="2398">
                  <c:v>20.84730842911874</c:v>
                </c:pt>
                <c:pt idx="2399">
                  <c:v>20.84730842911874</c:v>
                </c:pt>
                <c:pt idx="2400">
                  <c:v>20.84730842911874</c:v>
                </c:pt>
                <c:pt idx="2401">
                  <c:v>20.84730842911874</c:v>
                </c:pt>
                <c:pt idx="2402">
                  <c:v>20.84730842911874</c:v>
                </c:pt>
                <c:pt idx="2403">
                  <c:v>20.84730842911874</c:v>
                </c:pt>
                <c:pt idx="2404">
                  <c:v>20.84730842911874</c:v>
                </c:pt>
                <c:pt idx="2405">
                  <c:v>20.84730842911874</c:v>
                </c:pt>
                <c:pt idx="2406">
                  <c:v>20.84730842911874</c:v>
                </c:pt>
                <c:pt idx="2407">
                  <c:v>20.84730842911874</c:v>
                </c:pt>
                <c:pt idx="2408">
                  <c:v>20.84730842911874</c:v>
                </c:pt>
                <c:pt idx="2409">
                  <c:v>20.84730842911874</c:v>
                </c:pt>
                <c:pt idx="2410">
                  <c:v>20.84730842911874</c:v>
                </c:pt>
                <c:pt idx="2411">
                  <c:v>20.84730842911874</c:v>
                </c:pt>
                <c:pt idx="2412">
                  <c:v>20.84730842911874</c:v>
                </c:pt>
                <c:pt idx="2413">
                  <c:v>20.84730842911874</c:v>
                </c:pt>
                <c:pt idx="2414">
                  <c:v>20.84730842911874</c:v>
                </c:pt>
                <c:pt idx="2415">
                  <c:v>20.84730842911874</c:v>
                </c:pt>
                <c:pt idx="2416">
                  <c:v>20.84730842911874</c:v>
                </c:pt>
                <c:pt idx="2417">
                  <c:v>20.84730842911874</c:v>
                </c:pt>
                <c:pt idx="2418">
                  <c:v>20.84730842911874</c:v>
                </c:pt>
                <c:pt idx="2419">
                  <c:v>20.84730842911874</c:v>
                </c:pt>
                <c:pt idx="2420">
                  <c:v>20.84730842911874</c:v>
                </c:pt>
                <c:pt idx="2421">
                  <c:v>20.84730842911874</c:v>
                </c:pt>
                <c:pt idx="2422">
                  <c:v>20.84730842911874</c:v>
                </c:pt>
                <c:pt idx="2423">
                  <c:v>20.84730842911874</c:v>
                </c:pt>
                <c:pt idx="2424">
                  <c:v>20.84730842911874</c:v>
                </c:pt>
                <c:pt idx="2425">
                  <c:v>20.84730842911874</c:v>
                </c:pt>
                <c:pt idx="2426">
                  <c:v>20.84730842911874</c:v>
                </c:pt>
                <c:pt idx="2427">
                  <c:v>20.84730842911874</c:v>
                </c:pt>
                <c:pt idx="2428">
                  <c:v>20.84730842911874</c:v>
                </c:pt>
                <c:pt idx="2429">
                  <c:v>20.84730842911874</c:v>
                </c:pt>
                <c:pt idx="2430">
                  <c:v>20.84730842911874</c:v>
                </c:pt>
                <c:pt idx="2431">
                  <c:v>20.84730842911874</c:v>
                </c:pt>
                <c:pt idx="2432">
                  <c:v>20.84730842911874</c:v>
                </c:pt>
                <c:pt idx="2433">
                  <c:v>20.84730842911874</c:v>
                </c:pt>
                <c:pt idx="2434">
                  <c:v>20.84730842911874</c:v>
                </c:pt>
                <c:pt idx="2435">
                  <c:v>20.84730842911874</c:v>
                </c:pt>
                <c:pt idx="2436">
                  <c:v>20.84730842911874</c:v>
                </c:pt>
                <c:pt idx="2437">
                  <c:v>20.84730842911874</c:v>
                </c:pt>
                <c:pt idx="2438">
                  <c:v>20.84730842911874</c:v>
                </c:pt>
                <c:pt idx="2439">
                  <c:v>20.84730842911874</c:v>
                </c:pt>
                <c:pt idx="2440">
                  <c:v>20.84730842911874</c:v>
                </c:pt>
                <c:pt idx="2441">
                  <c:v>20.84730842911874</c:v>
                </c:pt>
                <c:pt idx="2442">
                  <c:v>20.84730842911874</c:v>
                </c:pt>
                <c:pt idx="2443">
                  <c:v>20.84730842911874</c:v>
                </c:pt>
                <c:pt idx="2444">
                  <c:v>20.84730842911874</c:v>
                </c:pt>
                <c:pt idx="2445">
                  <c:v>20.84730842911874</c:v>
                </c:pt>
                <c:pt idx="2446">
                  <c:v>20.84730842911874</c:v>
                </c:pt>
                <c:pt idx="2447">
                  <c:v>20.84730842911874</c:v>
                </c:pt>
                <c:pt idx="2448">
                  <c:v>20.84730842911874</c:v>
                </c:pt>
                <c:pt idx="2449">
                  <c:v>20.84730842911874</c:v>
                </c:pt>
                <c:pt idx="2450">
                  <c:v>20.84730842911874</c:v>
                </c:pt>
                <c:pt idx="2451">
                  <c:v>20.84730842911874</c:v>
                </c:pt>
                <c:pt idx="2452">
                  <c:v>20.84730842911874</c:v>
                </c:pt>
                <c:pt idx="2453">
                  <c:v>20.84730842911874</c:v>
                </c:pt>
                <c:pt idx="2454">
                  <c:v>20.84730842911874</c:v>
                </c:pt>
                <c:pt idx="2455">
                  <c:v>20.84730842911874</c:v>
                </c:pt>
                <c:pt idx="2456">
                  <c:v>20.84730842911874</c:v>
                </c:pt>
                <c:pt idx="2457">
                  <c:v>20.84730842911874</c:v>
                </c:pt>
                <c:pt idx="2458">
                  <c:v>20.84730842911874</c:v>
                </c:pt>
                <c:pt idx="2459">
                  <c:v>20.84730842911874</c:v>
                </c:pt>
                <c:pt idx="2460">
                  <c:v>20.84730842911874</c:v>
                </c:pt>
                <c:pt idx="2461">
                  <c:v>20.84730842911874</c:v>
                </c:pt>
                <c:pt idx="2462">
                  <c:v>20.84730842911874</c:v>
                </c:pt>
                <c:pt idx="2463">
                  <c:v>20.84730842911874</c:v>
                </c:pt>
                <c:pt idx="2464">
                  <c:v>20.84730842911874</c:v>
                </c:pt>
                <c:pt idx="2465">
                  <c:v>20.84730842911874</c:v>
                </c:pt>
                <c:pt idx="2466">
                  <c:v>20.84730842911874</c:v>
                </c:pt>
                <c:pt idx="2467">
                  <c:v>20.84730842911874</c:v>
                </c:pt>
                <c:pt idx="2468">
                  <c:v>20.84730842911874</c:v>
                </c:pt>
                <c:pt idx="2469">
                  <c:v>20.84730842911874</c:v>
                </c:pt>
                <c:pt idx="2470">
                  <c:v>20.84730842911874</c:v>
                </c:pt>
                <c:pt idx="2471">
                  <c:v>20.84730842911874</c:v>
                </c:pt>
                <c:pt idx="2472">
                  <c:v>20.84730842911874</c:v>
                </c:pt>
                <c:pt idx="2473">
                  <c:v>20.84730842911874</c:v>
                </c:pt>
                <c:pt idx="2474">
                  <c:v>20.84730842911874</c:v>
                </c:pt>
                <c:pt idx="2475">
                  <c:v>20.84730842911874</c:v>
                </c:pt>
                <c:pt idx="2476">
                  <c:v>20.84730842911874</c:v>
                </c:pt>
                <c:pt idx="2477">
                  <c:v>20.84730842911874</c:v>
                </c:pt>
                <c:pt idx="2478">
                  <c:v>20.84730842911874</c:v>
                </c:pt>
                <c:pt idx="2479">
                  <c:v>20.84730842911874</c:v>
                </c:pt>
                <c:pt idx="2480">
                  <c:v>20.84730842911874</c:v>
                </c:pt>
                <c:pt idx="2481">
                  <c:v>20.84730842911874</c:v>
                </c:pt>
                <c:pt idx="2482">
                  <c:v>20.84730842911874</c:v>
                </c:pt>
                <c:pt idx="2483">
                  <c:v>20.84730842911874</c:v>
                </c:pt>
                <c:pt idx="2484">
                  <c:v>20.84730842911874</c:v>
                </c:pt>
                <c:pt idx="2485">
                  <c:v>20.84730842911874</c:v>
                </c:pt>
                <c:pt idx="2486">
                  <c:v>20.84730842911874</c:v>
                </c:pt>
                <c:pt idx="2487">
                  <c:v>20.84730842911874</c:v>
                </c:pt>
                <c:pt idx="2488">
                  <c:v>20.84730842911874</c:v>
                </c:pt>
                <c:pt idx="2489">
                  <c:v>20.84730842911874</c:v>
                </c:pt>
                <c:pt idx="2490">
                  <c:v>20.84730842911874</c:v>
                </c:pt>
                <c:pt idx="2491">
                  <c:v>20.84730842911874</c:v>
                </c:pt>
                <c:pt idx="2492">
                  <c:v>20.84730842911874</c:v>
                </c:pt>
                <c:pt idx="2493">
                  <c:v>20.84730842911874</c:v>
                </c:pt>
                <c:pt idx="2494">
                  <c:v>20.84730842911874</c:v>
                </c:pt>
                <c:pt idx="2495">
                  <c:v>20.84730842911874</c:v>
                </c:pt>
                <c:pt idx="2496">
                  <c:v>20.84730842911874</c:v>
                </c:pt>
                <c:pt idx="2497">
                  <c:v>20.84730842911874</c:v>
                </c:pt>
                <c:pt idx="2498">
                  <c:v>20.84730842911874</c:v>
                </c:pt>
                <c:pt idx="2499">
                  <c:v>20.84730842911874</c:v>
                </c:pt>
                <c:pt idx="2500">
                  <c:v>20.84730842911874</c:v>
                </c:pt>
                <c:pt idx="2501">
                  <c:v>20.84730842911874</c:v>
                </c:pt>
                <c:pt idx="2502">
                  <c:v>20.84730842911874</c:v>
                </c:pt>
                <c:pt idx="2503">
                  <c:v>20.84730842911874</c:v>
                </c:pt>
                <c:pt idx="2504">
                  <c:v>20.84730842911874</c:v>
                </c:pt>
                <c:pt idx="2505">
                  <c:v>20.84730842911874</c:v>
                </c:pt>
                <c:pt idx="2506">
                  <c:v>20.84730842911874</c:v>
                </c:pt>
                <c:pt idx="2507">
                  <c:v>20.84730842911874</c:v>
                </c:pt>
                <c:pt idx="2508">
                  <c:v>20.84730842911874</c:v>
                </c:pt>
                <c:pt idx="2509">
                  <c:v>20.84730842911874</c:v>
                </c:pt>
                <c:pt idx="2510">
                  <c:v>20.84730842911874</c:v>
                </c:pt>
                <c:pt idx="2511">
                  <c:v>20.84730842911874</c:v>
                </c:pt>
                <c:pt idx="2512">
                  <c:v>20.84730842911874</c:v>
                </c:pt>
                <c:pt idx="2513">
                  <c:v>20.84730842911874</c:v>
                </c:pt>
                <c:pt idx="2514">
                  <c:v>20.84730842911874</c:v>
                </c:pt>
                <c:pt idx="2515">
                  <c:v>20.84730842911874</c:v>
                </c:pt>
                <c:pt idx="2516">
                  <c:v>20.84730842911874</c:v>
                </c:pt>
                <c:pt idx="2517">
                  <c:v>20.84730842911874</c:v>
                </c:pt>
                <c:pt idx="2518">
                  <c:v>20.84730842911874</c:v>
                </c:pt>
                <c:pt idx="2519">
                  <c:v>20.84730842911874</c:v>
                </c:pt>
                <c:pt idx="2520">
                  <c:v>20.84730842911874</c:v>
                </c:pt>
                <c:pt idx="2521">
                  <c:v>20.84730842911874</c:v>
                </c:pt>
                <c:pt idx="2522">
                  <c:v>20.84730842911874</c:v>
                </c:pt>
                <c:pt idx="2523">
                  <c:v>20.84730842911874</c:v>
                </c:pt>
                <c:pt idx="2524">
                  <c:v>20.84730842911874</c:v>
                </c:pt>
                <c:pt idx="2525">
                  <c:v>20.84730842911874</c:v>
                </c:pt>
                <c:pt idx="2526">
                  <c:v>20.84730842911874</c:v>
                </c:pt>
                <c:pt idx="2527">
                  <c:v>20.84730842911874</c:v>
                </c:pt>
                <c:pt idx="2528">
                  <c:v>20.84730842911874</c:v>
                </c:pt>
                <c:pt idx="2529">
                  <c:v>20.84730842911874</c:v>
                </c:pt>
                <c:pt idx="2530">
                  <c:v>20.84730842911874</c:v>
                </c:pt>
                <c:pt idx="2531">
                  <c:v>20.84730842911874</c:v>
                </c:pt>
                <c:pt idx="2532">
                  <c:v>20.84730842911874</c:v>
                </c:pt>
                <c:pt idx="2533">
                  <c:v>20.84730842911874</c:v>
                </c:pt>
                <c:pt idx="2534">
                  <c:v>20.84730842911874</c:v>
                </c:pt>
                <c:pt idx="2535">
                  <c:v>20.84730842911874</c:v>
                </c:pt>
                <c:pt idx="2536">
                  <c:v>20.84730842911874</c:v>
                </c:pt>
                <c:pt idx="2537">
                  <c:v>20.84730842911874</c:v>
                </c:pt>
                <c:pt idx="2538">
                  <c:v>20.84730842911874</c:v>
                </c:pt>
                <c:pt idx="2539">
                  <c:v>20.84730842911874</c:v>
                </c:pt>
                <c:pt idx="2540">
                  <c:v>20.84730842911874</c:v>
                </c:pt>
                <c:pt idx="2541">
                  <c:v>20.84730842911874</c:v>
                </c:pt>
                <c:pt idx="2542">
                  <c:v>20.84730842911874</c:v>
                </c:pt>
                <c:pt idx="2543">
                  <c:v>20.84730842911874</c:v>
                </c:pt>
                <c:pt idx="2544">
                  <c:v>20.84730842911874</c:v>
                </c:pt>
                <c:pt idx="2545">
                  <c:v>20.84730842911874</c:v>
                </c:pt>
                <c:pt idx="2546">
                  <c:v>20.84730842911874</c:v>
                </c:pt>
                <c:pt idx="2547">
                  <c:v>20.84730842911874</c:v>
                </c:pt>
                <c:pt idx="2548">
                  <c:v>20.84730842911874</c:v>
                </c:pt>
                <c:pt idx="2549">
                  <c:v>20.84730842911874</c:v>
                </c:pt>
                <c:pt idx="2550">
                  <c:v>20.84730842911874</c:v>
                </c:pt>
                <c:pt idx="2551">
                  <c:v>20.84730842911874</c:v>
                </c:pt>
                <c:pt idx="2552">
                  <c:v>20.84730842911874</c:v>
                </c:pt>
                <c:pt idx="2553">
                  <c:v>20.84730842911874</c:v>
                </c:pt>
                <c:pt idx="2554">
                  <c:v>20.84730842911874</c:v>
                </c:pt>
                <c:pt idx="2555">
                  <c:v>20.84730842911874</c:v>
                </c:pt>
                <c:pt idx="2556">
                  <c:v>20.84730842911874</c:v>
                </c:pt>
                <c:pt idx="2557">
                  <c:v>20.84730842911874</c:v>
                </c:pt>
                <c:pt idx="2558">
                  <c:v>20.84730842911874</c:v>
                </c:pt>
                <c:pt idx="2559">
                  <c:v>20.84730842911874</c:v>
                </c:pt>
                <c:pt idx="2560">
                  <c:v>20.84730842911874</c:v>
                </c:pt>
                <c:pt idx="2561">
                  <c:v>20.84730842911874</c:v>
                </c:pt>
                <c:pt idx="2562">
                  <c:v>20.84730842911874</c:v>
                </c:pt>
                <c:pt idx="2563">
                  <c:v>20.84730842911874</c:v>
                </c:pt>
                <c:pt idx="2564">
                  <c:v>20.84730842911874</c:v>
                </c:pt>
                <c:pt idx="2565">
                  <c:v>20.84730842911874</c:v>
                </c:pt>
                <c:pt idx="2566">
                  <c:v>20.84730842911874</c:v>
                </c:pt>
                <c:pt idx="2567">
                  <c:v>20.84730842911874</c:v>
                </c:pt>
                <c:pt idx="2568">
                  <c:v>20.84730842911874</c:v>
                </c:pt>
                <c:pt idx="2569">
                  <c:v>20.84730842911874</c:v>
                </c:pt>
                <c:pt idx="2570">
                  <c:v>20.84730842911874</c:v>
                </c:pt>
                <c:pt idx="2571">
                  <c:v>20.84730842911874</c:v>
                </c:pt>
                <c:pt idx="2572">
                  <c:v>20.84730842911874</c:v>
                </c:pt>
                <c:pt idx="2573">
                  <c:v>20.84730842911874</c:v>
                </c:pt>
                <c:pt idx="2574">
                  <c:v>20.84730842911874</c:v>
                </c:pt>
                <c:pt idx="2575">
                  <c:v>20.84730842911874</c:v>
                </c:pt>
                <c:pt idx="2576">
                  <c:v>20.84730842911874</c:v>
                </c:pt>
                <c:pt idx="2577">
                  <c:v>20.84730842911874</c:v>
                </c:pt>
                <c:pt idx="2578">
                  <c:v>20.84730842911874</c:v>
                </c:pt>
                <c:pt idx="2579">
                  <c:v>20.84730842911874</c:v>
                </c:pt>
                <c:pt idx="2580">
                  <c:v>20.84730842911874</c:v>
                </c:pt>
                <c:pt idx="2581">
                  <c:v>20.84730842911874</c:v>
                </c:pt>
                <c:pt idx="2582">
                  <c:v>20.84730842911874</c:v>
                </c:pt>
                <c:pt idx="2583">
                  <c:v>20.84730842911874</c:v>
                </c:pt>
                <c:pt idx="2584">
                  <c:v>20.84730842911874</c:v>
                </c:pt>
                <c:pt idx="2585">
                  <c:v>20.84730842911874</c:v>
                </c:pt>
                <c:pt idx="2586">
                  <c:v>20.84730842911874</c:v>
                </c:pt>
                <c:pt idx="2587">
                  <c:v>20.84730842911874</c:v>
                </c:pt>
                <c:pt idx="2588">
                  <c:v>20.84730842911874</c:v>
                </c:pt>
                <c:pt idx="2589">
                  <c:v>20.84730842911874</c:v>
                </c:pt>
                <c:pt idx="2590">
                  <c:v>20.84730842911874</c:v>
                </c:pt>
                <c:pt idx="2591">
                  <c:v>20.84730842911874</c:v>
                </c:pt>
                <c:pt idx="2592">
                  <c:v>20.84730842911874</c:v>
                </c:pt>
                <c:pt idx="2593">
                  <c:v>20.84730842911874</c:v>
                </c:pt>
                <c:pt idx="2594">
                  <c:v>20.84730842911874</c:v>
                </c:pt>
                <c:pt idx="2595">
                  <c:v>20.84730842911874</c:v>
                </c:pt>
                <c:pt idx="2596">
                  <c:v>20.84730842911874</c:v>
                </c:pt>
                <c:pt idx="2597">
                  <c:v>20.84730842911874</c:v>
                </c:pt>
                <c:pt idx="2598">
                  <c:v>20.84730842911874</c:v>
                </c:pt>
                <c:pt idx="2599">
                  <c:v>20.84730842911874</c:v>
                </c:pt>
                <c:pt idx="2600">
                  <c:v>20.84730842911874</c:v>
                </c:pt>
                <c:pt idx="2601">
                  <c:v>20.84730842911874</c:v>
                </c:pt>
                <c:pt idx="2602">
                  <c:v>20.84730842911874</c:v>
                </c:pt>
                <c:pt idx="2603">
                  <c:v>20.84730842911874</c:v>
                </c:pt>
                <c:pt idx="2604">
                  <c:v>20.84730842911874</c:v>
                </c:pt>
                <c:pt idx="2605">
                  <c:v>20.84730842911874</c:v>
                </c:pt>
                <c:pt idx="2606">
                  <c:v>20.84730842911874</c:v>
                </c:pt>
                <c:pt idx="2607">
                  <c:v>20.84730842911874</c:v>
                </c:pt>
                <c:pt idx="2608">
                  <c:v>20.84730842911874</c:v>
                </c:pt>
                <c:pt idx="2609">
                  <c:v>20.84730842911874</c:v>
                </c:pt>
                <c:pt idx="2610">
                  <c:v>20.84730842911874</c:v>
                </c:pt>
                <c:pt idx="2611">
                  <c:v>20.84730842911874</c:v>
                </c:pt>
                <c:pt idx="2612">
                  <c:v>20.84730842911874</c:v>
                </c:pt>
                <c:pt idx="2613">
                  <c:v>20.84730842911874</c:v>
                </c:pt>
                <c:pt idx="2614">
                  <c:v>20.84730842911874</c:v>
                </c:pt>
                <c:pt idx="2615">
                  <c:v>20.84730842911874</c:v>
                </c:pt>
                <c:pt idx="2616">
                  <c:v>20.84730842911874</c:v>
                </c:pt>
                <c:pt idx="2617">
                  <c:v>20.84730842911874</c:v>
                </c:pt>
                <c:pt idx="2618">
                  <c:v>20.84730842911874</c:v>
                </c:pt>
                <c:pt idx="2619">
                  <c:v>20.84730842911874</c:v>
                </c:pt>
                <c:pt idx="2620">
                  <c:v>20.84730842911874</c:v>
                </c:pt>
                <c:pt idx="2621">
                  <c:v>20.84730842911874</c:v>
                </c:pt>
                <c:pt idx="2622">
                  <c:v>20.84730842911874</c:v>
                </c:pt>
                <c:pt idx="2623">
                  <c:v>20.84730842911874</c:v>
                </c:pt>
                <c:pt idx="2624">
                  <c:v>20.84730842911874</c:v>
                </c:pt>
                <c:pt idx="2625">
                  <c:v>20.84730842911874</c:v>
                </c:pt>
                <c:pt idx="2626">
                  <c:v>20.84730842911874</c:v>
                </c:pt>
                <c:pt idx="2627">
                  <c:v>20.84730842911874</c:v>
                </c:pt>
                <c:pt idx="2628">
                  <c:v>20.84730842911874</c:v>
                </c:pt>
                <c:pt idx="2629">
                  <c:v>20.84730842911874</c:v>
                </c:pt>
                <c:pt idx="2630">
                  <c:v>20.84730842911874</c:v>
                </c:pt>
                <c:pt idx="2631">
                  <c:v>20.84730842911874</c:v>
                </c:pt>
                <c:pt idx="2632">
                  <c:v>20.84730842911874</c:v>
                </c:pt>
                <c:pt idx="2633">
                  <c:v>20.84730842911874</c:v>
                </c:pt>
                <c:pt idx="2634">
                  <c:v>20.84730842911874</c:v>
                </c:pt>
                <c:pt idx="2635">
                  <c:v>20.84730842911874</c:v>
                </c:pt>
                <c:pt idx="2636">
                  <c:v>20.84730842911874</c:v>
                </c:pt>
                <c:pt idx="2637">
                  <c:v>20.84730842911874</c:v>
                </c:pt>
                <c:pt idx="2638">
                  <c:v>20.84730842911874</c:v>
                </c:pt>
                <c:pt idx="2639">
                  <c:v>20.84730842911874</c:v>
                </c:pt>
                <c:pt idx="2640">
                  <c:v>20.84730842911874</c:v>
                </c:pt>
                <c:pt idx="2641">
                  <c:v>20.84730842911874</c:v>
                </c:pt>
                <c:pt idx="2642">
                  <c:v>20.84730842911874</c:v>
                </c:pt>
                <c:pt idx="2643">
                  <c:v>20.84730842911874</c:v>
                </c:pt>
                <c:pt idx="2644">
                  <c:v>20.84730842911874</c:v>
                </c:pt>
                <c:pt idx="2645">
                  <c:v>20.84730842911874</c:v>
                </c:pt>
                <c:pt idx="2646">
                  <c:v>20.84730842911874</c:v>
                </c:pt>
                <c:pt idx="2647">
                  <c:v>20.84730842911874</c:v>
                </c:pt>
                <c:pt idx="2648">
                  <c:v>20.84730842911874</c:v>
                </c:pt>
                <c:pt idx="2649">
                  <c:v>20.84730842911874</c:v>
                </c:pt>
                <c:pt idx="2650">
                  <c:v>20.84730842911874</c:v>
                </c:pt>
                <c:pt idx="2651">
                  <c:v>20.84730842911874</c:v>
                </c:pt>
                <c:pt idx="2652">
                  <c:v>20.84730842911874</c:v>
                </c:pt>
                <c:pt idx="2653">
                  <c:v>20.84730842911874</c:v>
                </c:pt>
                <c:pt idx="2654">
                  <c:v>20.84730842911874</c:v>
                </c:pt>
                <c:pt idx="2655">
                  <c:v>20.84730842911874</c:v>
                </c:pt>
                <c:pt idx="2656">
                  <c:v>20.84730842911874</c:v>
                </c:pt>
                <c:pt idx="2657">
                  <c:v>20.84730842911874</c:v>
                </c:pt>
                <c:pt idx="2658">
                  <c:v>20.84730842911874</c:v>
                </c:pt>
                <c:pt idx="2659">
                  <c:v>20.84730842911874</c:v>
                </c:pt>
                <c:pt idx="2660">
                  <c:v>20.84730842911874</c:v>
                </c:pt>
                <c:pt idx="2661">
                  <c:v>20.84730842911874</c:v>
                </c:pt>
                <c:pt idx="2662">
                  <c:v>20.84730842911874</c:v>
                </c:pt>
                <c:pt idx="2663">
                  <c:v>20.84730842911874</c:v>
                </c:pt>
                <c:pt idx="2664">
                  <c:v>20.84730842911874</c:v>
                </c:pt>
                <c:pt idx="2665">
                  <c:v>20.84730842911874</c:v>
                </c:pt>
                <c:pt idx="2666">
                  <c:v>20.84730842911874</c:v>
                </c:pt>
                <c:pt idx="2667">
                  <c:v>20.84730842911874</c:v>
                </c:pt>
                <c:pt idx="2668">
                  <c:v>20.84730842911874</c:v>
                </c:pt>
                <c:pt idx="2669">
                  <c:v>20.84730842911874</c:v>
                </c:pt>
                <c:pt idx="2670">
                  <c:v>20.84730842911874</c:v>
                </c:pt>
                <c:pt idx="2671">
                  <c:v>20.84730842911874</c:v>
                </c:pt>
                <c:pt idx="2672">
                  <c:v>20.84730842911874</c:v>
                </c:pt>
                <c:pt idx="2673">
                  <c:v>20.84730842911874</c:v>
                </c:pt>
                <c:pt idx="2674">
                  <c:v>20.84730842911874</c:v>
                </c:pt>
                <c:pt idx="2675">
                  <c:v>20.84730842911874</c:v>
                </c:pt>
                <c:pt idx="2676">
                  <c:v>20.84730842911874</c:v>
                </c:pt>
                <c:pt idx="2677">
                  <c:v>20.84730842911874</c:v>
                </c:pt>
                <c:pt idx="2678">
                  <c:v>20.84730842911874</c:v>
                </c:pt>
                <c:pt idx="2679">
                  <c:v>20.84730842911874</c:v>
                </c:pt>
                <c:pt idx="2680">
                  <c:v>20.84730842911874</c:v>
                </c:pt>
                <c:pt idx="2681">
                  <c:v>20.84730842911874</c:v>
                </c:pt>
                <c:pt idx="2682">
                  <c:v>20.84730842911874</c:v>
                </c:pt>
                <c:pt idx="2683">
                  <c:v>20.84730842911874</c:v>
                </c:pt>
                <c:pt idx="2684">
                  <c:v>20.84730842911874</c:v>
                </c:pt>
                <c:pt idx="2685">
                  <c:v>20.84730842911874</c:v>
                </c:pt>
                <c:pt idx="2686">
                  <c:v>20.84730842911874</c:v>
                </c:pt>
                <c:pt idx="2687">
                  <c:v>20.84730842911874</c:v>
                </c:pt>
                <c:pt idx="2688">
                  <c:v>20.84730842911874</c:v>
                </c:pt>
                <c:pt idx="2689">
                  <c:v>20.84730842911874</c:v>
                </c:pt>
                <c:pt idx="2690">
                  <c:v>20.84730842911874</c:v>
                </c:pt>
                <c:pt idx="2691">
                  <c:v>20.84730842911874</c:v>
                </c:pt>
                <c:pt idx="2692">
                  <c:v>20.84730842911874</c:v>
                </c:pt>
                <c:pt idx="2693">
                  <c:v>20.84730842911874</c:v>
                </c:pt>
                <c:pt idx="2694">
                  <c:v>20.84730842911874</c:v>
                </c:pt>
                <c:pt idx="2695">
                  <c:v>20.84730842911874</c:v>
                </c:pt>
                <c:pt idx="2696">
                  <c:v>20.84730842911874</c:v>
                </c:pt>
                <c:pt idx="2697">
                  <c:v>20.84730842911874</c:v>
                </c:pt>
                <c:pt idx="2698">
                  <c:v>20.84730842911874</c:v>
                </c:pt>
                <c:pt idx="2699">
                  <c:v>20.84730842911874</c:v>
                </c:pt>
                <c:pt idx="2700">
                  <c:v>20.84730842911874</c:v>
                </c:pt>
                <c:pt idx="2701">
                  <c:v>20.84730842911874</c:v>
                </c:pt>
                <c:pt idx="2702">
                  <c:v>20.84730842911874</c:v>
                </c:pt>
                <c:pt idx="2703">
                  <c:v>20.84730842911874</c:v>
                </c:pt>
                <c:pt idx="2704">
                  <c:v>20.84730842911874</c:v>
                </c:pt>
                <c:pt idx="2705">
                  <c:v>20.84730842911874</c:v>
                </c:pt>
                <c:pt idx="2706">
                  <c:v>20.84730842911874</c:v>
                </c:pt>
                <c:pt idx="2707">
                  <c:v>20.84730842911874</c:v>
                </c:pt>
                <c:pt idx="2708">
                  <c:v>20.84730842911874</c:v>
                </c:pt>
                <c:pt idx="2709">
                  <c:v>20.84730842911874</c:v>
                </c:pt>
                <c:pt idx="2710">
                  <c:v>20.84730842911874</c:v>
                </c:pt>
                <c:pt idx="2711">
                  <c:v>20.84730842911874</c:v>
                </c:pt>
                <c:pt idx="2712">
                  <c:v>20.84730842911874</c:v>
                </c:pt>
                <c:pt idx="2713">
                  <c:v>20.84730842911874</c:v>
                </c:pt>
                <c:pt idx="2714">
                  <c:v>20.84730842911874</c:v>
                </c:pt>
                <c:pt idx="2715">
                  <c:v>20.84730842911874</c:v>
                </c:pt>
                <c:pt idx="2716">
                  <c:v>20.84730842911874</c:v>
                </c:pt>
                <c:pt idx="2717">
                  <c:v>20.84730842911874</c:v>
                </c:pt>
                <c:pt idx="2718">
                  <c:v>20.84730842911874</c:v>
                </c:pt>
                <c:pt idx="2719">
                  <c:v>20.84730842911874</c:v>
                </c:pt>
                <c:pt idx="2720">
                  <c:v>20.84730842911874</c:v>
                </c:pt>
                <c:pt idx="2721">
                  <c:v>20.84730842911874</c:v>
                </c:pt>
                <c:pt idx="2722">
                  <c:v>20.84730842911874</c:v>
                </c:pt>
                <c:pt idx="2723">
                  <c:v>20.84730842911874</c:v>
                </c:pt>
                <c:pt idx="2724">
                  <c:v>20.84730842911874</c:v>
                </c:pt>
                <c:pt idx="2725">
                  <c:v>20.84730842911874</c:v>
                </c:pt>
                <c:pt idx="2726">
                  <c:v>20.84730842911874</c:v>
                </c:pt>
                <c:pt idx="2727">
                  <c:v>20.84730842911874</c:v>
                </c:pt>
                <c:pt idx="2728">
                  <c:v>20.84730842911874</c:v>
                </c:pt>
                <c:pt idx="2729">
                  <c:v>20.84730842911874</c:v>
                </c:pt>
                <c:pt idx="2730">
                  <c:v>20.84730842911874</c:v>
                </c:pt>
                <c:pt idx="2731">
                  <c:v>20.84730842911874</c:v>
                </c:pt>
                <c:pt idx="2732">
                  <c:v>20.84730842911874</c:v>
                </c:pt>
                <c:pt idx="2733">
                  <c:v>20.84730842911874</c:v>
                </c:pt>
                <c:pt idx="2734">
                  <c:v>20.84730842911874</c:v>
                </c:pt>
                <c:pt idx="2735">
                  <c:v>20.84730842911874</c:v>
                </c:pt>
                <c:pt idx="2736">
                  <c:v>20.84730842911874</c:v>
                </c:pt>
                <c:pt idx="2737">
                  <c:v>20.84730842911874</c:v>
                </c:pt>
                <c:pt idx="2738">
                  <c:v>20.84730842911874</c:v>
                </c:pt>
                <c:pt idx="2739">
                  <c:v>20.84730842911874</c:v>
                </c:pt>
                <c:pt idx="2740">
                  <c:v>20.84730842911874</c:v>
                </c:pt>
                <c:pt idx="2741">
                  <c:v>20.84730842911874</c:v>
                </c:pt>
                <c:pt idx="2742">
                  <c:v>20.84730842911874</c:v>
                </c:pt>
                <c:pt idx="2743">
                  <c:v>20.84730842911874</c:v>
                </c:pt>
                <c:pt idx="2744">
                  <c:v>20.84730842911874</c:v>
                </c:pt>
                <c:pt idx="2745">
                  <c:v>20.84730842911874</c:v>
                </c:pt>
                <c:pt idx="2746">
                  <c:v>20.84730842911874</c:v>
                </c:pt>
                <c:pt idx="2747">
                  <c:v>20.84730842911874</c:v>
                </c:pt>
                <c:pt idx="2748">
                  <c:v>20.84730842911874</c:v>
                </c:pt>
                <c:pt idx="2749">
                  <c:v>20.84730842911874</c:v>
                </c:pt>
                <c:pt idx="2750">
                  <c:v>20.84730842911874</c:v>
                </c:pt>
                <c:pt idx="2751">
                  <c:v>20.84730842911874</c:v>
                </c:pt>
                <c:pt idx="2752">
                  <c:v>20.84730842911874</c:v>
                </c:pt>
                <c:pt idx="2753">
                  <c:v>20.84730842911874</c:v>
                </c:pt>
                <c:pt idx="2754">
                  <c:v>20.84730842911874</c:v>
                </c:pt>
                <c:pt idx="2755">
                  <c:v>20.84730842911874</c:v>
                </c:pt>
                <c:pt idx="2756">
                  <c:v>20.84730842911874</c:v>
                </c:pt>
                <c:pt idx="2757">
                  <c:v>20.84730842911874</c:v>
                </c:pt>
                <c:pt idx="2758">
                  <c:v>20.84730842911874</c:v>
                </c:pt>
                <c:pt idx="2759">
                  <c:v>20.84730842911874</c:v>
                </c:pt>
                <c:pt idx="2760">
                  <c:v>20.84730842911874</c:v>
                </c:pt>
                <c:pt idx="2761">
                  <c:v>20.84730842911874</c:v>
                </c:pt>
                <c:pt idx="2762">
                  <c:v>20.84730842911874</c:v>
                </c:pt>
                <c:pt idx="2763">
                  <c:v>20.84730842911874</c:v>
                </c:pt>
                <c:pt idx="2764">
                  <c:v>20.84730842911874</c:v>
                </c:pt>
                <c:pt idx="2765">
                  <c:v>20.84730842911874</c:v>
                </c:pt>
                <c:pt idx="2766">
                  <c:v>20.84730842911874</c:v>
                </c:pt>
                <c:pt idx="2767">
                  <c:v>20.84730842911874</c:v>
                </c:pt>
                <c:pt idx="2768">
                  <c:v>20.84730842911874</c:v>
                </c:pt>
                <c:pt idx="2769">
                  <c:v>20.84730842911874</c:v>
                </c:pt>
                <c:pt idx="2770">
                  <c:v>20.84730842911874</c:v>
                </c:pt>
                <c:pt idx="2771">
                  <c:v>20.84730842911874</c:v>
                </c:pt>
                <c:pt idx="2772">
                  <c:v>20.84730842911874</c:v>
                </c:pt>
                <c:pt idx="2773">
                  <c:v>20.84730842911874</c:v>
                </c:pt>
                <c:pt idx="2774">
                  <c:v>20.84730842911874</c:v>
                </c:pt>
                <c:pt idx="2775">
                  <c:v>20.84730842911874</c:v>
                </c:pt>
                <c:pt idx="2776">
                  <c:v>20.84730842911874</c:v>
                </c:pt>
                <c:pt idx="2777">
                  <c:v>20.84730842911874</c:v>
                </c:pt>
                <c:pt idx="2778">
                  <c:v>20.84730842911874</c:v>
                </c:pt>
                <c:pt idx="2779">
                  <c:v>20.84730842911874</c:v>
                </c:pt>
                <c:pt idx="2780">
                  <c:v>20.84730842911874</c:v>
                </c:pt>
                <c:pt idx="2781">
                  <c:v>20.84730842911874</c:v>
                </c:pt>
                <c:pt idx="2782">
                  <c:v>20.84730842911874</c:v>
                </c:pt>
                <c:pt idx="2783">
                  <c:v>20.84730842911874</c:v>
                </c:pt>
                <c:pt idx="2784">
                  <c:v>20.84730842911874</c:v>
                </c:pt>
                <c:pt idx="2785">
                  <c:v>20.84730842911874</c:v>
                </c:pt>
                <c:pt idx="2786">
                  <c:v>20.84730842911874</c:v>
                </c:pt>
                <c:pt idx="2787">
                  <c:v>20.84730842911874</c:v>
                </c:pt>
                <c:pt idx="2788">
                  <c:v>20.84730842911874</c:v>
                </c:pt>
                <c:pt idx="2789">
                  <c:v>20.84730842911874</c:v>
                </c:pt>
                <c:pt idx="2790">
                  <c:v>20.84730842911874</c:v>
                </c:pt>
                <c:pt idx="2791">
                  <c:v>20.84730842911874</c:v>
                </c:pt>
                <c:pt idx="2792">
                  <c:v>20.84730842911874</c:v>
                </c:pt>
                <c:pt idx="2793">
                  <c:v>20.84730842911874</c:v>
                </c:pt>
                <c:pt idx="2794">
                  <c:v>20.84730842911874</c:v>
                </c:pt>
                <c:pt idx="2795">
                  <c:v>20.84730842911874</c:v>
                </c:pt>
                <c:pt idx="2796">
                  <c:v>20.84730842911874</c:v>
                </c:pt>
                <c:pt idx="2797">
                  <c:v>20.84730842911874</c:v>
                </c:pt>
                <c:pt idx="2798">
                  <c:v>20.84730842911874</c:v>
                </c:pt>
                <c:pt idx="2799">
                  <c:v>20.84730842911874</c:v>
                </c:pt>
                <c:pt idx="2800">
                  <c:v>20.84730842911874</c:v>
                </c:pt>
                <c:pt idx="2801">
                  <c:v>20.84730842911874</c:v>
                </c:pt>
                <c:pt idx="2802">
                  <c:v>20.84730842911874</c:v>
                </c:pt>
                <c:pt idx="2803">
                  <c:v>20.84730842911874</c:v>
                </c:pt>
                <c:pt idx="2804">
                  <c:v>20.84730842911874</c:v>
                </c:pt>
                <c:pt idx="2805">
                  <c:v>20.84730842911874</c:v>
                </c:pt>
                <c:pt idx="2806">
                  <c:v>20.84730842911874</c:v>
                </c:pt>
                <c:pt idx="2807">
                  <c:v>20.84730842911874</c:v>
                </c:pt>
                <c:pt idx="2808">
                  <c:v>20.84730842911874</c:v>
                </c:pt>
                <c:pt idx="2809">
                  <c:v>20.84730842911874</c:v>
                </c:pt>
                <c:pt idx="2810">
                  <c:v>20.84730842911874</c:v>
                </c:pt>
                <c:pt idx="2811">
                  <c:v>20.84730842911874</c:v>
                </c:pt>
                <c:pt idx="2812">
                  <c:v>20.84730842911874</c:v>
                </c:pt>
                <c:pt idx="2813">
                  <c:v>20.84730842911874</c:v>
                </c:pt>
                <c:pt idx="2814">
                  <c:v>20.84730842911874</c:v>
                </c:pt>
                <c:pt idx="2815">
                  <c:v>20.84730842911874</c:v>
                </c:pt>
                <c:pt idx="2816">
                  <c:v>20.84730842911874</c:v>
                </c:pt>
                <c:pt idx="2817">
                  <c:v>20.84730842911874</c:v>
                </c:pt>
                <c:pt idx="2818">
                  <c:v>20.84730842911874</c:v>
                </c:pt>
                <c:pt idx="2819">
                  <c:v>20.84730842911874</c:v>
                </c:pt>
                <c:pt idx="2820">
                  <c:v>20.84730842911874</c:v>
                </c:pt>
                <c:pt idx="2821">
                  <c:v>20.84730842911874</c:v>
                </c:pt>
                <c:pt idx="2822">
                  <c:v>20.84730842911874</c:v>
                </c:pt>
                <c:pt idx="2823">
                  <c:v>20.84730842911874</c:v>
                </c:pt>
                <c:pt idx="2824">
                  <c:v>20.84730842911874</c:v>
                </c:pt>
                <c:pt idx="2825">
                  <c:v>20.84730842911874</c:v>
                </c:pt>
                <c:pt idx="2826">
                  <c:v>20.84730842911874</c:v>
                </c:pt>
                <c:pt idx="2827">
                  <c:v>20.84730842911874</c:v>
                </c:pt>
                <c:pt idx="2828">
                  <c:v>20.84730842911874</c:v>
                </c:pt>
                <c:pt idx="2829">
                  <c:v>20.84730842911874</c:v>
                </c:pt>
                <c:pt idx="2830">
                  <c:v>20.84730842911874</c:v>
                </c:pt>
                <c:pt idx="2831">
                  <c:v>20.84730842911874</c:v>
                </c:pt>
                <c:pt idx="2832">
                  <c:v>20.84730842911874</c:v>
                </c:pt>
                <c:pt idx="2833">
                  <c:v>20.84730842911874</c:v>
                </c:pt>
                <c:pt idx="2834">
                  <c:v>20.84730842911874</c:v>
                </c:pt>
                <c:pt idx="2835">
                  <c:v>20.84730842911874</c:v>
                </c:pt>
                <c:pt idx="2836">
                  <c:v>20.84730842911874</c:v>
                </c:pt>
                <c:pt idx="2837">
                  <c:v>20.84730842911874</c:v>
                </c:pt>
                <c:pt idx="2838">
                  <c:v>20.84730842911874</c:v>
                </c:pt>
                <c:pt idx="2839">
                  <c:v>20.84730842911874</c:v>
                </c:pt>
                <c:pt idx="2840">
                  <c:v>20.84730842911874</c:v>
                </c:pt>
                <c:pt idx="2841">
                  <c:v>20.84730842911874</c:v>
                </c:pt>
                <c:pt idx="2842">
                  <c:v>20.84730842911874</c:v>
                </c:pt>
                <c:pt idx="2843">
                  <c:v>20.84730842911874</c:v>
                </c:pt>
                <c:pt idx="2844">
                  <c:v>20.84730842911874</c:v>
                </c:pt>
                <c:pt idx="2845">
                  <c:v>20.84730842911874</c:v>
                </c:pt>
                <c:pt idx="2846">
                  <c:v>20.84730842911874</c:v>
                </c:pt>
                <c:pt idx="2847">
                  <c:v>20.84730842911874</c:v>
                </c:pt>
                <c:pt idx="2848">
                  <c:v>20.84730842911874</c:v>
                </c:pt>
                <c:pt idx="2849">
                  <c:v>20.84730842911874</c:v>
                </c:pt>
                <c:pt idx="2850">
                  <c:v>20.84730842911874</c:v>
                </c:pt>
                <c:pt idx="2851">
                  <c:v>20.84730842911874</c:v>
                </c:pt>
                <c:pt idx="2852">
                  <c:v>20.84730842911874</c:v>
                </c:pt>
                <c:pt idx="2853">
                  <c:v>20.84730842911874</c:v>
                </c:pt>
                <c:pt idx="2854">
                  <c:v>20.84730842911874</c:v>
                </c:pt>
                <c:pt idx="2855">
                  <c:v>20.84730842911874</c:v>
                </c:pt>
                <c:pt idx="2856">
                  <c:v>20.84730842911874</c:v>
                </c:pt>
                <c:pt idx="2857">
                  <c:v>20.84730842911874</c:v>
                </c:pt>
                <c:pt idx="2858">
                  <c:v>20.84730842911874</c:v>
                </c:pt>
                <c:pt idx="2859">
                  <c:v>20.84730842911874</c:v>
                </c:pt>
                <c:pt idx="2860">
                  <c:v>20.84730842911874</c:v>
                </c:pt>
                <c:pt idx="2861">
                  <c:v>20.84730842911874</c:v>
                </c:pt>
                <c:pt idx="2862">
                  <c:v>20.84730842911874</c:v>
                </c:pt>
                <c:pt idx="2863">
                  <c:v>20.84730842911874</c:v>
                </c:pt>
                <c:pt idx="2864">
                  <c:v>20.84730842911874</c:v>
                </c:pt>
                <c:pt idx="2865">
                  <c:v>20.84730842911874</c:v>
                </c:pt>
                <c:pt idx="2866">
                  <c:v>20.84730842911874</c:v>
                </c:pt>
                <c:pt idx="2867">
                  <c:v>20.84730842911874</c:v>
                </c:pt>
                <c:pt idx="2868">
                  <c:v>20.84730842911874</c:v>
                </c:pt>
                <c:pt idx="2869">
                  <c:v>20.84730842911874</c:v>
                </c:pt>
                <c:pt idx="2870">
                  <c:v>20.84730842911874</c:v>
                </c:pt>
                <c:pt idx="2871">
                  <c:v>20.84730842911874</c:v>
                </c:pt>
                <c:pt idx="2872">
                  <c:v>20.84730842911874</c:v>
                </c:pt>
                <c:pt idx="2873">
                  <c:v>20.84730842911874</c:v>
                </c:pt>
                <c:pt idx="2874">
                  <c:v>20.84730842911874</c:v>
                </c:pt>
                <c:pt idx="2875">
                  <c:v>20.84730842911874</c:v>
                </c:pt>
                <c:pt idx="2876">
                  <c:v>20.84730842911874</c:v>
                </c:pt>
                <c:pt idx="2877">
                  <c:v>20.84730842911874</c:v>
                </c:pt>
                <c:pt idx="2878">
                  <c:v>20.84730842911874</c:v>
                </c:pt>
                <c:pt idx="2879">
                  <c:v>20.84730842911874</c:v>
                </c:pt>
                <c:pt idx="2880">
                  <c:v>20.84730842911874</c:v>
                </c:pt>
                <c:pt idx="2881">
                  <c:v>20.84730842911874</c:v>
                </c:pt>
                <c:pt idx="2882">
                  <c:v>20.84730842911874</c:v>
                </c:pt>
                <c:pt idx="2883">
                  <c:v>20.84730842911874</c:v>
                </c:pt>
                <c:pt idx="2884">
                  <c:v>20.84730842911874</c:v>
                </c:pt>
                <c:pt idx="2885">
                  <c:v>20.84730842911874</c:v>
                </c:pt>
                <c:pt idx="2886">
                  <c:v>20.84730842911874</c:v>
                </c:pt>
                <c:pt idx="2887">
                  <c:v>20.84730842911874</c:v>
                </c:pt>
                <c:pt idx="2888">
                  <c:v>20.84730842911874</c:v>
                </c:pt>
                <c:pt idx="2889">
                  <c:v>20.84730842911874</c:v>
                </c:pt>
                <c:pt idx="2890">
                  <c:v>20.84730842911874</c:v>
                </c:pt>
                <c:pt idx="2891">
                  <c:v>20.84730842911874</c:v>
                </c:pt>
                <c:pt idx="2892">
                  <c:v>20.84730842911874</c:v>
                </c:pt>
                <c:pt idx="2893">
                  <c:v>20.84730842911874</c:v>
                </c:pt>
                <c:pt idx="2894">
                  <c:v>20.84730842911874</c:v>
                </c:pt>
                <c:pt idx="2895">
                  <c:v>20.84730842911874</c:v>
                </c:pt>
                <c:pt idx="2896">
                  <c:v>20.84730842911874</c:v>
                </c:pt>
                <c:pt idx="2897">
                  <c:v>20.84730842911874</c:v>
                </c:pt>
                <c:pt idx="2898">
                  <c:v>20.84730842911874</c:v>
                </c:pt>
                <c:pt idx="2899">
                  <c:v>20.84730842911874</c:v>
                </c:pt>
                <c:pt idx="2900">
                  <c:v>20.84730842911874</c:v>
                </c:pt>
                <c:pt idx="2901">
                  <c:v>20.84730842911874</c:v>
                </c:pt>
                <c:pt idx="2902">
                  <c:v>20.84730842911874</c:v>
                </c:pt>
                <c:pt idx="2903">
                  <c:v>20.84730842911874</c:v>
                </c:pt>
                <c:pt idx="2904">
                  <c:v>20.84730842911874</c:v>
                </c:pt>
                <c:pt idx="2905">
                  <c:v>20.84730842911874</c:v>
                </c:pt>
                <c:pt idx="2906">
                  <c:v>20.84730842911874</c:v>
                </c:pt>
                <c:pt idx="2907">
                  <c:v>20.84730842911874</c:v>
                </c:pt>
                <c:pt idx="2908">
                  <c:v>20.84730842911874</c:v>
                </c:pt>
                <c:pt idx="2909">
                  <c:v>20.84730842911874</c:v>
                </c:pt>
                <c:pt idx="2910">
                  <c:v>20.84730842911874</c:v>
                </c:pt>
                <c:pt idx="2911">
                  <c:v>20.84730842911874</c:v>
                </c:pt>
                <c:pt idx="2912">
                  <c:v>20.84730842911874</c:v>
                </c:pt>
                <c:pt idx="2913">
                  <c:v>20.84730842911874</c:v>
                </c:pt>
                <c:pt idx="2914">
                  <c:v>20.84730842911874</c:v>
                </c:pt>
                <c:pt idx="2915">
                  <c:v>20.84730842911874</c:v>
                </c:pt>
                <c:pt idx="2916">
                  <c:v>20.84730842911874</c:v>
                </c:pt>
                <c:pt idx="2917">
                  <c:v>20.84730842911874</c:v>
                </c:pt>
                <c:pt idx="2918">
                  <c:v>20.84730842911874</c:v>
                </c:pt>
                <c:pt idx="2919">
                  <c:v>20.84730842911874</c:v>
                </c:pt>
                <c:pt idx="2920">
                  <c:v>20.84730842911874</c:v>
                </c:pt>
                <c:pt idx="2921">
                  <c:v>20.84730842911874</c:v>
                </c:pt>
                <c:pt idx="2922">
                  <c:v>20.84730842911874</c:v>
                </c:pt>
                <c:pt idx="2923">
                  <c:v>20.84730842911874</c:v>
                </c:pt>
                <c:pt idx="2924">
                  <c:v>20.84730842911874</c:v>
                </c:pt>
                <c:pt idx="2925">
                  <c:v>20.84730842911874</c:v>
                </c:pt>
                <c:pt idx="2926">
                  <c:v>20.84730842911874</c:v>
                </c:pt>
                <c:pt idx="2927">
                  <c:v>20.84730842911874</c:v>
                </c:pt>
                <c:pt idx="2928">
                  <c:v>20.84730842911874</c:v>
                </c:pt>
                <c:pt idx="2929">
                  <c:v>20.84730842911874</c:v>
                </c:pt>
                <c:pt idx="2930">
                  <c:v>20.84730842911874</c:v>
                </c:pt>
                <c:pt idx="2931">
                  <c:v>20.84730842911874</c:v>
                </c:pt>
                <c:pt idx="2932">
                  <c:v>20.84730842911874</c:v>
                </c:pt>
                <c:pt idx="2933">
                  <c:v>20.84730842911874</c:v>
                </c:pt>
                <c:pt idx="2934">
                  <c:v>20.84730842911874</c:v>
                </c:pt>
                <c:pt idx="2935">
                  <c:v>20.84730842911874</c:v>
                </c:pt>
                <c:pt idx="2936">
                  <c:v>20.84730842911874</c:v>
                </c:pt>
                <c:pt idx="2937">
                  <c:v>20.84730842911874</c:v>
                </c:pt>
                <c:pt idx="2938">
                  <c:v>20.84730842911874</c:v>
                </c:pt>
                <c:pt idx="2939">
                  <c:v>20.84730842911874</c:v>
                </c:pt>
                <c:pt idx="2940">
                  <c:v>20.84730842911874</c:v>
                </c:pt>
                <c:pt idx="2941">
                  <c:v>20.84730842911874</c:v>
                </c:pt>
                <c:pt idx="2942">
                  <c:v>20.84730842911874</c:v>
                </c:pt>
                <c:pt idx="2943">
                  <c:v>20.84730842911874</c:v>
                </c:pt>
                <c:pt idx="2944">
                  <c:v>20.84730842911874</c:v>
                </c:pt>
                <c:pt idx="2945">
                  <c:v>20.84730842911874</c:v>
                </c:pt>
                <c:pt idx="2946">
                  <c:v>20.84730842911874</c:v>
                </c:pt>
                <c:pt idx="2947">
                  <c:v>20.84730842911874</c:v>
                </c:pt>
                <c:pt idx="2948">
                  <c:v>20.84730842911874</c:v>
                </c:pt>
                <c:pt idx="2949">
                  <c:v>20.84730842911874</c:v>
                </c:pt>
                <c:pt idx="2950">
                  <c:v>20.84730842911874</c:v>
                </c:pt>
                <c:pt idx="2951">
                  <c:v>20.84730842911874</c:v>
                </c:pt>
                <c:pt idx="2952">
                  <c:v>20.84730842911874</c:v>
                </c:pt>
                <c:pt idx="2953">
                  <c:v>20.84730842911874</c:v>
                </c:pt>
                <c:pt idx="2954">
                  <c:v>20.84730842911874</c:v>
                </c:pt>
                <c:pt idx="2955">
                  <c:v>20.84730842911874</c:v>
                </c:pt>
                <c:pt idx="2956">
                  <c:v>20.84730842911874</c:v>
                </c:pt>
                <c:pt idx="2957">
                  <c:v>20.84730842911874</c:v>
                </c:pt>
                <c:pt idx="2958">
                  <c:v>20.84730842911874</c:v>
                </c:pt>
                <c:pt idx="2959">
                  <c:v>20.84730842911874</c:v>
                </c:pt>
                <c:pt idx="2960">
                  <c:v>20.84730842911874</c:v>
                </c:pt>
                <c:pt idx="2961">
                  <c:v>20.84730842911874</c:v>
                </c:pt>
                <c:pt idx="2962">
                  <c:v>20.84730842911874</c:v>
                </c:pt>
                <c:pt idx="2963">
                  <c:v>20.84730842911874</c:v>
                </c:pt>
                <c:pt idx="2964">
                  <c:v>20.84730842911874</c:v>
                </c:pt>
                <c:pt idx="2965">
                  <c:v>20.84730842911874</c:v>
                </c:pt>
                <c:pt idx="2966">
                  <c:v>20.84730842911874</c:v>
                </c:pt>
                <c:pt idx="2967">
                  <c:v>20.84730842911874</c:v>
                </c:pt>
                <c:pt idx="2968">
                  <c:v>20.84730842911874</c:v>
                </c:pt>
                <c:pt idx="2969">
                  <c:v>20.84730842911874</c:v>
                </c:pt>
                <c:pt idx="2970">
                  <c:v>20.84730842911874</c:v>
                </c:pt>
                <c:pt idx="2971">
                  <c:v>20.84730842911874</c:v>
                </c:pt>
                <c:pt idx="2972">
                  <c:v>20.84730842911874</c:v>
                </c:pt>
                <c:pt idx="2973">
                  <c:v>20.84730842911874</c:v>
                </c:pt>
                <c:pt idx="2974">
                  <c:v>20.84730842911874</c:v>
                </c:pt>
                <c:pt idx="2975">
                  <c:v>20.84730842911874</c:v>
                </c:pt>
                <c:pt idx="2976">
                  <c:v>20.84730842911874</c:v>
                </c:pt>
                <c:pt idx="2977">
                  <c:v>20.84730842911874</c:v>
                </c:pt>
                <c:pt idx="2978">
                  <c:v>20.84730842911874</c:v>
                </c:pt>
                <c:pt idx="2979">
                  <c:v>20.84730842911874</c:v>
                </c:pt>
                <c:pt idx="2980">
                  <c:v>20.84730842911874</c:v>
                </c:pt>
                <c:pt idx="2981">
                  <c:v>20.84730842911874</c:v>
                </c:pt>
                <c:pt idx="2982">
                  <c:v>20.84730842911874</c:v>
                </c:pt>
                <c:pt idx="2983">
                  <c:v>20.84730842911874</c:v>
                </c:pt>
                <c:pt idx="2984">
                  <c:v>20.84730842911874</c:v>
                </c:pt>
                <c:pt idx="2985">
                  <c:v>20.84730842911874</c:v>
                </c:pt>
                <c:pt idx="2986">
                  <c:v>20.84730842911874</c:v>
                </c:pt>
                <c:pt idx="2987">
                  <c:v>20.84730842911874</c:v>
                </c:pt>
                <c:pt idx="2988">
                  <c:v>20.84730842911874</c:v>
                </c:pt>
                <c:pt idx="2989">
                  <c:v>20.84730842911874</c:v>
                </c:pt>
                <c:pt idx="2990">
                  <c:v>20.84730842911874</c:v>
                </c:pt>
                <c:pt idx="2991">
                  <c:v>20.84730842911874</c:v>
                </c:pt>
                <c:pt idx="2992">
                  <c:v>20.84730842911874</c:v>
                </c:pt>
                <c:pt idx="2993">
                  <c:v>20.84730842911874</c:v>
                </c:pt>
                <c:pt idx="2994">
                  <c:v>20.84730842911874</c:v>
                </c:pt>
                <c:pt idx="2995">
                  <c:v>20.84730842911874</c:v>
                </c:pt>
                <c:pt idx="2996">
                  <c:v>20.84730842911874</c:v>
                </c:pt>
                <c:pt idx="2997">
                  <c:v>20.84730842911874</c:v>
                </c:pt>
                <c:pt idx="2998">
                  <c:v>20.84730842911874</c:v>
                </c:pt>
                <c:pt idx="2999">
                  <c:v>20.84730842911874</c:v>
                </c:pt>
                <c:pt idx="3000">
                  <c:v>20.84730842911874</c:v>
                </c:pt>
                <c:pt idx="3001">
                  <c:v>20.84730842911874</c:v>
                </c:pt>
                <c:pt idx="3002">
                  <c:v>20.84730842911874</c:v>
                </c:pt>
                <c:pt idx="3003">
                  <c:v>20.84730842911874</c:v>
                </c:pt>
                <c:pt idx="3004">
                  <c:v>20.84730842911874</c:v>
                </c:pt>
                <c:pt idx="3005">
                  <c:v>20.84730842911874</c:v>
                </c:pt>
                <c:pt idx="3006">
                  <c:v>20.84730842911874</c:v>
                </c:pt>
                <c:pt idx="3007">
                  <c:v>20.84730842911874</c:v>
                </c:pt>
                <c:pt idx="3008">
                  <c:v>20.84730842911874</c:v>
                </c:pt>
                <c:pt idx="3009">
                  <c:v>20.84730842911874</c:v>
                </c:pt>
                <c:pt idx="3010">
                  <c:v>20.84730842911874</c:v>
                </c:pt>
                <c:pt idx="3011">
                  <c:v>20.84730842911874</c:v>
                </c:pt>
                <c:pt idx="3012">
                  <c:v>20.84730842911874</c:v>
                </c:pt>
                <c:pt idx="3013">
                  <c:v>20.84730842911874</c:v>
                </c:pt>
                <c:pt idx="3014">
                  <c:v>20.84730842911874</c:v>
                </c:pt>
                <c:pt idx="3015">
                  <c:v>20.84730842911874</c:v>
                </c:pt>
                <c:pt idx="3016">
                  <c:v>20.84730842911874</c:v>
                </c:pt>
                <c:pt idx="3017">
                  <c:v>20.84730842911874</c:v>
                </c:pt>
                <c:pt idx="3018">
                  <c:v>20.84730842911874</c:v>
                </c:pt>
                <c:pt idx="3019">
                  <c:v>20.84730842911874</c:v>
                </c:pt>
                <c:pt idx="3020">
                  <c:v>20.84730842911874</c:v>
                </c:pt>
                <c:pt idx="3021">
                  <c:v>20.84730842911874</c:v>
                </c:pt>
                <c:pt idx="3022">
                  <c:v>20.84730842911874</c:v>
                </c:pt>
                <c:pt idx="3023">
                  <c:v>20.84730842911874</c:v>
                </c:pt>
                <c:pt idx="3024">
                  <c:v>20.84730842911874</c:v>
                </c:pt>
                <c:pt idx="3025">
                  <c:v>20.84730842911874</c:v>
                </c:pt>
                <c:pt idx="3026">
                  <c:v>20.84730842911874</c:v>
                </c:pt>
                <c:pt idx="3027">
                  <c:v>20.84730842911874</c:v>
                </c:pt>
                <c:pt idx="3028">
                  <c:v>20.84730842911874</c:v>
                </c:pt>
                <c:pt idx="3029">
                  <c:v>20.84730842911874</c:v>
                </c:pt>
                <c:pt idx="3030">
                  <c:v>20.84730842911874</c:v>
                </c:pt>
                <c:pt idx="3031">
                  <c:v>20.84730842911874</c:v>
                </c:pt>
                <c:pt idx="3032">
                  <c:v>20.84730842911874</c:v>
                </c:pt>
                <c:pt idx="3033">
                  <c:v>20.84730842911874</c:v>
                </c:pt>
                <c:pt idx="3034">
                  <c:v>20.84730842911874</c:v>
                </c:pt>
                <c:pt idx="3035">
                  <c:v>20.84730842911874</c:v>
                </c:pt>
                <c:pt idx="3036">
                  <c:v>20.84730842911874</c:v>
                </c:pt>
                <c:pt idx="3037">
                  <c:v>20.84730842911874</c:v>
                </c:pt>
                <c:pt idx="3038">
                  <c:v>20.84730842911874</c:v>
                </c:pt>
                <c:pt idx="3039">
                  <c:v>20.84730842911874</c:v>
                </c:pt>
                <c:pt idx="3040">
                  <c:v>20.84730842911874</c:v>
                </c:pt>
                <c:pt idx="3041">
                  <c:v>20.84730842911874</c:v>
                </c:pt>
                <c:pt idx="3042">
                  <c:v>20.84730842911874</c:v>
                </c:pt>
                <c:pt idx="3043">
                  <c:v>20.84730842911874</c:v>
                </c:pt>
                <c:pt idx="3044">
                  <c:v>20.84730842911874</c:v>
                </c:pt>
                <c:pt idx="3045">
                  <c:v>20.84730842911874</c:v>
                </c:pt>
                <c:pt idx="3046">
                  <c:v>20.84730842911874</c:v>
                </c:pt>
                <c:pt idx="3047">
                  <c:v>20.84730842911874</c:v>
                </c:pt>
                <c:pt idx="3048">
                  <c:v>20.84730842911874</c:v>
                </c:pt>
                <c:pt idx="3049">
                  <c:v>20.84730842911874</c:v>
                </c:pt>
                <c:pt idx="3050">
                  <c:v>20.84730842911874</c:v>
                </c:pt>
                <c:pt idx="3051">
                  <c:v>20.84730842911874</c:v>
                </c:pt>
                <c:pt idx="3052">
                  <c:v>20.84730842911874</c:v>
                </c:pt>
                <c:pt idx="3053">
                  <c:v>20.84730842911874</c:v>
                </c:pt>
                <c:pt idx="3054">
                  <c:v>20.84730842911874</c:v>
                </c:pt>
                <c:pt idx="3055">
                  <c:v>20.84730842911874</c:v>
                </c:pt>
                <c:pt idx="3056">
                  <c:v>20.84730842911874</c:v>
                </c:pt>
                <c:pt idx="3057">
                  <c:v>20.84730842911874</c:v>
                </c:pt>
                <c:pt idx="3058">
                  <c:v>20.84730842911874</c:v>
                </c:pt>
                <c:pt idx="3059">
                  <c:v>20.84730842911874</c:v>
                </c:pt>
                <c:pt idx="3060">
                  <c:v>20.84730842911874</c:v>
                </c:pt>
                <c:pt idx="3061">
                  <c:v>20.84730842911874</c:v>
                </c:pt>
                <c:pt idx="3062">
                  <c:v>20.84730842911874</c:v>
                </c:pt>
                <c:pt idx="3063">
                  <c:v>20.84730842911874</c:v>
                </c:pt>
                <c:pt idx="3064">
                  <c:v>20.84730842911874</c:v>
                </c:pt>
                <c:pt idx="3065">
                  <c:v>20.84730842911874</c:v>
                </c:pt>
                <c:pt idx="3066">
                  <c:v>20.84730842911874</c:v>
                </c:pt>
                <c:pt idx="3067">
                  <c:v>20.84730842911874</c:v>
                </c:pt>
                <c:pt idx="3068">
                  <c:v>20.84730842911874</c:v>
                </c:pt>
                <c:pt idx="3069">
                  <c:v>20.84730842911874</c:v>
                </c:pt>
                <c:pt idx="3070">
                  <c:v>20.84730842911874</c:v>
                </c:pt>
                <c:pt idx="3071">
                  <c:v>20.84730842911874</c:v>
                </c:pt>
                <c:pt idx="3072">
                  <c:v>20.84730842911874</c:v>
                </c:pt>
                <c:pt idx="3073">
                  <c:v>20.84730842911874</c:v>
                </c:pt>
                <c:pt idx="3074">
                  <c:v>20.84730842911874</c:v>
                </c:pt>
                <c:pt idx="3075">
                  <c:v>20.84730842911874</c:v>
                </c:pt>
                <c:pt idx="3076">
                  <c:v>20.84730842911874</c:v>
                </c:pt>
                <c:pt idx="3077">
                  <c:v>20.84730842911874</c:v>
                </c:pt>
                <c:pt idx="3078">
                  <c:v>20.84730842911874</c:v>
                </c:pt>
                <c:pt idx="3079">
                  <c:v>20.84730842911874</c:v>
                </c:pt>
                <c:pt idx="3080">
                  <c:v>20.84730842911874</c:v>
                </c:pt>
                <c:pt idx="3081">
                  <c:v>20.84730842911874</c:v>
                </c:pt>
                <c:pt idx="3082">
                  <c:v>20.84730842911874</c:v>
                </c:pt>
                <c:pt idx="3083">
                  <c:v>20.84730842911874</c:v>
                </c:pt>
                <c:pt idx="3084">
                  <c:v>20.84730842911874</c:v>
                </c:pt>
                <c:pt idx="3085">
                  <c:v>20.84730842911874</c:v>
                </c:pt>
                <c:pt idx="3086">
                  <c:v>20.84730842911874</c:v>
                </c:pt>
                <c:pt idx="3087">
                  <c:v>20.84730842911874</c:v>
                </c:pt>
                <c:pt idx="3088">
                  <c:v>20.84730842911874</c:v>
                </c:pt>
                <c:pt idx="3089">
                  <c:v>20.84730842911874</c:v>
                </c:pt>
                <c:pt idx="3090">
                  <c:v>20.84730842911874</c:v>
                </c:pt>
                <c:pt idx="3091">
                  <c:v>20.84730842911874</c:v>
                </c:pt>
                <c:pt idx="3092">
                  <c:v>20.84730842911874</c:v>
                </c:pt>
                <c:pt idx="3093">
                  <c:v>20.84730842911874</c:v>
                </c:pt>
                <c:pt idx="3094">
                  <c:v>20.84730842911874</c:v>
                </c:pt>
                <c:pt idx="3095">
                  <c:v>20.84730842911874</c:v>
                </c:pt>
                <c:pt idx="3096">
                  <c:v>20.84730842911874</c:v>
                </c:pt>
                <c:pt idx="3097">
                  <c:v>20.84730842911874</c:v>
                </c:pt>
                <c:pt idx="3098">
                  <c:v>20.84730842911874</c:v>
                </c:pt>
                <c:pt idx="3099">
                  <c:v>20.84730842911874</c:v>
                </c:pt>
                <c:pt idx="3100">
                  <c:v>20.84730842911874</c:v>
                </c:pt>
                <c:pt idx="3101">
                  <c:v>20.84730842911874</c:v>
                </c:pt>
                <c:pt idx="3102">
                  <c:v>20.84730842911874</c:v>
                </c:pt>
                <c:pt idx="3103">
                  <c:v>20.84730842911874</c:v>
                </c:pt>
                <c:pt idx="3104">
                  <c:v>20.84730842911874</c:v>
                </c:pt>
                <c:pt idx="3105">
                  <c:v>20.84730842911874</c:v>
                </c:pt>
                <c:pt idx="3106">
                  <c:v>20.84730842911874</c:v>
                </c:pt>
                <c:pt idx="3107">
                  <c:v>20.84730842911874</c:v>
                </c:pt>
                <c:pt idx="3108">
                  <c:v>20.84730842911874</c:v>
                </c:pt>
                <c:pt idx="3109">
                  <c:v>20.84730842911874</c:v>
                </c:pt>
                <c:pt idx="3110">
                  <c:v>20.84730842911874</c:v>
                </c:pt>
                <c:pt idx="3111">
                  <c:v>20.84730842911874</c:v>
                </c:pt>
                <c:pt idx="3112">
                  <c:v>20.84730842911874</c:v>
                </c:pt>
                <c:pt idx="3113">
                  <c:v>20.84730842911874</c:v>
                </c:pt>
                <c:pt idx="3114">
                  <c:v>20.84730842911874</c:v>
                </c:pt>
                <c:pt idx="3115">
                  <c:v>20.84730842911874</c:v>
                </c:pt>
                <c:pt idx="3116">
                  <c:v>20.84730842911874</c:v>
                </c:pt>
                <c:pt idx="3117">
                  <c:v>20.84730842911874</c:v>
                </c:pt>
                <c:pt idx="3118">
                  <c:v>20.84730842911874</c:v>
                </c:pt>
                <c:pt idx="3119">
                  <c:v>20.84730842911874</c:v>
                </c:pt>
                <c:pt idx="3120">
                  <c:v>20.84730842911874</c:v>
                </c:pt>
                <c:pt idx="3121">
                  <c:v>20.84730842911874</c:v>
                </c:pt>
                <c:pt idx="3122">
                  <c:v>20.84730842911874</c:v>
                </c:pt>
                <c:pt idx="3123">
                  <c:v>20.84730842911874</c:v>
                </c:pt>
                <c:pt idx="3124">
                  <c:v>20.84730842911874</c:v>
                </c:pt>
                <c:pt idx="3125">
                  <c:v>20.84730842911874</c:v>
                </c:pt>
                <c:pt idx="3126">
                  <c:v>20.84730842911874</c:v>
                </c:pt>
                <c:pt idx="3127">
                  <c:v>20.84730842911874</c:v>
                </c:pt>
                <c:pt idx="3128">
                  <c:v>20.84730842911874</c:v>
                </c:pt>
                <c:pt idx="3129">
                  <c:v>20.84730842911874</c:v>
                </c:pt>
                <c:pt idx="3130">
                  <c:v>20.84730842911874</c:v>
                </c:pt>
                <c:pt idx="3131">
                  <c:v>20.84730842911874</c:v>
                </c:pt>
                <c:pt idx="3132">
                  <c:v>20.84730842911874</c:v>
                </c:pt>
                <c:pt idx="3133">
                  <c:v>20.84730842911874</c:v>
                </c:pt>
                <c:pt idx="3134">
                  <c:v>20.84730842911874</c:v>
                </c:pt>
                <c:pt idx="3135">
                  <c:v>20.84730842911874</c:v>
                </c:pt>
                <c:pt idx="3136">
                  <c:v>20.84730842911874</c:v>
                </c:pt>
                <c:pt idx="3137">
                  <c:v>20.84730842911874</c:v>
                </c:pt>
                <c:pt idx="3138">
                  <c:v>20.84730842911874</c:v>
                </c:pt>
                <c:pt idx="3139">
                  <c:v>20.84730842911874</c:v>
                </c:pt>
                <c:pt idx="3140">
                  <c:v>20.84730842911874</c:v>
                </c:pt>
                <c:pt idx="3141">
                  <c:v>20.84730842911874</c:v>
                </c:pt>
                <c:pt idx="3142">
                  <c:v>20.84730842911874</c:v>
                </c:pt>
                <c:pt idx="3143">
                  <c:v>20.84730842911874</c:v>
                </c:pt>
                <c:pt idx="3144">
                  <c:v>20.84730842911874</c:v>
                </c:pt>
                <c:pt idx="3145">
                  <c:v>20.84730842911874</c:v>
                </c:pt>
                <c:pt idx="3146">
                  <c:v>20.84730842911874</c:v>
                </c:pt>
                <c:pt idx="3147">
                  <c:v>20.84730842911874</c:v>
                </c:pt>
                <c:pt idx="3148">
                  <c:v>20.84730842911874</c:v>
                </c:pt>
                <c:pt idx="3149">
                  <c:v>20.84730842911874</c:v>
                </c:pt>
                <c:pt idx="3150">
                  <c:v>20.84730842911874</c:v>
                </c:pt>
                <c:pt idx="3151">
                  <c:v>20.84730842911874</c:v>
                </c:pt>
                <c:pt idx="3152">
                  <c:v>20.84730842911874</c:v>
                </c:pt>
                <c:pt idx="3153">
                  <c:v>20.84730842911874</c:v>
                </c:pt>
                <c:pt idx="3154">
                  <c:v>20.84730842911874</c:v>
                </c:pt>
                <c:pt idx="3155">
                  <c:v>20.84730842911874</c:v>
                </c:pt>
                <c:pt idx="3156">
                  <c:v>20.84730842911874</c:v>
                </c:pt>
                <c:pt idx="3157">
                  <c:v>20.84730842911874</c:v>
                </c:pt>
                <c:pt idx="3158">
                  <c:v>20.84730842911874</c:v>
                </c:pt>
                <c:pt idx="3159">
                  <c:v>20.84730842911874</c:v>
                </c:pt>
                <c:pt idx="3160">
                  <c:v>20.84730842911874</c:v>
                </c:pt>
                <c:pt idx="3161">
                  <c:v>20.84730842911874</c:v>
                </c:pt>
                <c:pt idx="3162">
                  <c:v>20.84730842911874</c:v>
                </c:pt>
                <c:pt idx="3163">
                  <c:v>20.84730842911874</c:v>
                </c:pt>
                <c:pt idx="3164">
                  <c:v>20.84730842911874</c:v>
                </c:pt>
                <c:pt idx="3165">
                  <c:v>20.84730842911874</c:v>
                </c:pt>
                <c:pt idx="3166">
                  <c:v>20.84730842911874</c:v>
                </c:pt>
                <c:pt idx="3167">
                  <c:v>20.84730842911874</c:v>
                </c:pt>
                <c:pt idx="3168">
                  <c:v>20.84730842911874</c:v>
                </c:pt>
                <c:pt idx="3169">
                  <c:v>20.84730842911874</c:v>
                </c:pt>
                <c:pt idx="3170">
                  <c:v>20.84730842911874</c:v>
                </c:pt>
                <c:pt idx="3171">
                  <c:v>20.84730842911874</c:v>
                </c:pt>
                <c:pt idx="3172">
                  <c:v>20.84730842911874</c:v>
                </c:pt>
                <c:pt idx="3173">
                  <c:v>20.84730842911874</c:v>
                </c:pt>
                <c:pt idx="3174">
                  <c:v>20.84730842911874</c:v>
                </c:pt>
                <c:pt idx="3175">
                  <c:v>20.84730842911874</c:v>
                </c:pt>
                <c:pt idx="3176">
                  <c:v>20.84730842911874</c:v>
                </c:pt>
                <c:pt idx="3177">
                  <c:v>20.84730842911874</c:v>
                </c:pt>
                <c:pt idx="3178">
                  <c:v>20.84730842911874</c:v>
                </c:pt>
                <c:pt idx="3179">
                  <c:v>20.84730842911874</c:v>
                </c:pt>
                <c:pt idx="3180">
                  <c:v>20.84730842911874</c:v>
                </c:pt>
                <c:pt idx="3181">
                  <c:v>20.84730842911874</c:v>
                </c:pt>
                <c:pt idx="3182">
                  <c:v>20.84730842911874</c:v>
                </c:pt>
                <c:pt idx="3183">
                  <c:v>20.84730842911874</c:v>
                </c:pt>
                <c:pt idx="3184">
                  <c:v>20.84730842911874</c:v>
                </c:pt>
                <c:pt idx="3185">
                  <c:v>20.84730842911874</c:v>
                </c:pt>
                <c:pt idx="3186">
                  <c:v>20.84730842911874</c:v>
                </c:pt>
                <c:pt idx="3187">
                  <c:v>20.84730842911874</c:v>
                </c:pt>
                <c:pt idx="3188">
                  <c:v>20.84730842911874</c:v>
                </c:pt>
                <c:pt idx="3189">
                  <c:v>20.84730842911874</c:v>
                </c:pt>
                <c:pt idx="3190">
                  <c:v>20.84730842911874</c:v>
                </c:pt>
                <c:pt idx="3191">
                  <c:v>20.84730842911874</c:v>
                </c:pt>
                <c:pt idx="3192">
                  <c:v>20.84730842911874</c:v>
                </c:pt>
                <c:pt idx="3193">
                  <c:v>20.84730842911874</c:v>
                </c:pt>
                <c:pt idx="3194">
                  <c:v>20.84730842911874</c:v>
                </c:pt>
                <c:pt idx="3195">
                  <c:v>20.84730842911874</c:v>
                </c:pt>
                <c:pt idx="3196">
                  <c:v>20.84730842911874</c:v>
                </c:pt>
                <c:pt idx="3197">
                  <c:v>20.84730842911874</c:v>
                </c:pt>
                <c:pt idx="3198">
                  <c:v>20.84730842911874</c:v>
                </c:pt>
                <c:pt idx="3199">
                  <c:v>20.84730842911874</c:v>
                </c:pt>
                <c:pt idx="3200">
                  <c:v>20.84730842911874</c:v>
                </c:pt>
                <c:pt idx="3201">
                  <c:v>20.84730842911874</c:v>
                </c:pt>
                <c:pt idx="3202">
                  <c:v>20.84730842911874</c:v>
                </c:pt>
                <c:pt idx="3203">
                  <c:v>20.84730842911874</c:v>
                </c:pt>
                <c:pt idx="3204">
                  <c:v>20.84730842911874</c:v>
                </c:pt>
                <c:pt idx="3205">
                  <c:v>20.84730842911874</c:v>
                </c:pt>
                <c:pt idx="3206">
                  <c:v>20.84730842911874</c:v>
                </c:pt>
                <c:pt idx="3207">
                  <c:v>20.84730842911874</c:v>
                </c:pt>
                <c:pt idx="3208">
                  <c:v>20.84730842911874</c:v>
                </c:pt>
                <c:pt idx="3209">
                  <c:v>20.84730842911874</c:v>
                </c:pt>
                <c:pt idx="3210">
                  <c:v>20.84730842911874</c:v>
                </c:pt>
                <c:pt idx="3211">
                  <c:v>20.84730842911874</c:v>
                </c:pt>
                <c:pt idx="3212">
                  <c:v>20.84730842911874</c:v>
                </c:pt>
                <c:pt idx="3213">
                  <c:v>20.84730842911874</c:v>
                </c:pt>
                <c:pt idx="3214">
                  <c:v>20.84730842911874</c:v>
                </c:pt>
                <c:pt idx="3215">
                  <c:v>20.84730842911874</c:v>
                </c:pt>
                <c:pt idx="3216">
                  <c:v>20.84730842911874</c:v>
                </c:pt>
                <c:pt idx="3217">
                  <c:v>20.84730842911874</c:v>
                </c:pt>
                <c:pt idx="3218">
                  <c:v>20.84730842911874</c:v>
                </c:pt>
                <c:pt idx="3219">
                  <c:v>20.84730842911874</c:v>
                </c:pt>
                <c:pt idx="3220">
                  <c:v>20.84730842911874</c:v>
                </c:pt>
                <c:pt idx="3221">
                  <c:v>20.84730842911874</c:v>
                </c:pt>
                <c:pt idx="3222">
                  <c:v>20.84730842911874</c:v>
                </c:pt>
                <c:pt idx="3223">
                  <c:v>20.84730842911874</c:v>
                </c:pt>
                <c:pt idx="3224">
                  <c:v>20.84730842911874</c:v>
                </c:pt>
                <c:pt idx="3225">
                  <c:v>20.84730842911874</c:v>
                </c:pt>
                <c:pt idx="3226">
                  <c:v>20.84730842911874</c:v>
                </c:pt>
                <c:pt idx="3227">
                  <c:v>20.84730842911874</c:v>
                </c:pt>
                <c:pt idx="3228">
                  <c:v>20.84730842911874</c:v>
                </c:pt>
                <c:pt idx="3229">
                  <c:v>20.84730842911874</c:v>
                </c:pt>
                <c:pt idx="3230">
                  <c:v>20.84730842911874</c:v>
                </c:pt>
                <c:pt idx="3231">
                  <c:v>20.84730842911874</c:v>
                </c:pt>
                <c:pt idx="3232">
                  <c:v>20.84730842911874</c:v>
                </c:pt>
                <c:pt idx="3233">
                  <c:v>20.84730842911874</c:v>
                </c:pt>
                <c:pt idx="3234">
                  <c:v>20.84730842911874</c:v>
                </c:pt>
                <c:pt idx="3235">
                  <c:v>20.84730842911874</c:v>
                </c:pt>
                <c:pt idx="3236">
                  <c:v>20.84730842911874</c:v>
                </c:pt>
                <c:pt idx="3237">
                  <c:v>20.84730842911874</c:v>
                </c:pt>
                <c:pt idx="3238">
                  <c:v>20.84730842911874</c:v>
                </c:pt>
                <c:pt idx="3239">
                  <c:v>20.84730842911874</c:v>
                </c:pt>
                <c:pt idx="3240">
                  <c:v>20.84730842911874</c:v>
                </c:pt>
                <c:pt idx="3241">
                  <c:v>20.84730842911874</c:v>
                </c:pt>
                <c:pt idx="3242">
                  <c:v>20.84730842911874</c:v>
                </c:pt>
                <c:pt idx="3243">
                  <c:v>20.84730842911874</c:v>
                </c:pt>
                <c:pt idx="3244">
                  <c:v>20.84730842911874</c:v>
                </c:pt>
                <c:pt idx="3245">
                  <c:v>20.84730842911874</c:v>
                </c:pt>
                <c:pt idx="3246">
                  <c:v>20.84730842911874</c:v>
                </c:pt>
                <c:pt idx="3247">
                  <c:v>20.84730842911874</c:v>
                </c:pt>
                <c:pt idx="3248">
                  <c:v>20.84730842911874</c:v>
                </c:pt>
                <c:pt idx="3249">
                  <c:v>20.84730842911874</c:v>
                </c:pt>
                <c:pt idx="3250">
                  <c:v>20.84730842911874</c:v>
                </c:pt>
                <c:pt idx="3251">
                  <c:v>20.84730842911874</c:v>
                </c:pt>
                <c:pt idx="3252">
                  <c:v>20.84730842911874</c:v>
                </c:pt>
                <c:pt idx="3253">
                  <c:v>20.84730842911874</c:v>
                </c:pt>
                <c:pt idx="3254">
                  <c:v>20.84730842911874</c:v>
                </c:pt>
                <c:pt idx="3255">
                  <c:v>20.84730842911874</c:v>
                </c:pt>
                <c:pt idx="3256">
                  <c:v>20.84730842911874</c:v>
                </c:pt>
                <c:pt idx="3257">
                  <c:v>20.84730842911874</c:v>
                </c:pt>
                <c:pt idx="3258">
                  <c:v>20.84730842911874</c:v>
                </c:pt>
                <c:pt idx="3259">
                  <c:v>20.84730842911874</c:v>
                </c:pt>
                <c:pt idx="3260">
                  <c:v>20.84730842911874</c:v>
                </c:pt>
                <c:pt idx="3261">
                  <c:v>20.84730842911874</c:v>
                </c:pt>
                <c:pt idx="3262">
                  <c:v>20.84730842911874</c:v>
                </c:pt>
                <c:pt idx="3263">
                  <c:v>20.84730842911874</c:v>
                </c:pt>
                <c:pt idx="3264">
                  <c:v>20.84730842911874</c:v>
                </c:pt>
                <c:pt idx="3265">
                  <c:v>20.84730842911874</c:v>
                </c:pt>
                <c:pt idx="3266">
                  <c:v>20.84730842911874</c:v>
                </c:pt>
                <c:pt idx="3267">
                  <c:v>20.84730842911874</c:v>
                </c:pt>
                <c:pt idx="3268">
                  <c:v>20.84730842911874</c:v>
                </c:pt>
                <c:pt idx="3269">
                  <c:v>20.84730842911874</c:v>
                </c:pt>
                <c:pt idx="3270">
                  <c:v>20.84730842911874</c:v>
                </c:pt>
                <c:pt idx="3271">
                  <c:v>20.84730842911874</c:v>
                </c:pt>
                <c:pt idx="3272">
                  <c:v>20.84730842911874</c:v>
                </c:pt>
                <c:pt idx="3273">
                  <c:v>20.84730842911874</c:v>
                </c:pt>
                <c:pt idx="3274">
                  <c:v>20.84730842911874</c:v>
                </c:pt>
                <c:pt idx="3275">
                  <c:v>20.84730842911874</c:v>
                </c:pt>
                <c:pt idx="3276">
                  <c:v>20.84730842911874</c:v>
                </c:pt>
                <c:pt idx="3277">
                  <c:v>20.84730842911874</c:v>
                </c:pt>
                <c:pt idx="3278">
                  <c:v>20.84730842911874</c:v>
                </c:pt>
                <c:pt idx="3279">
                  <c:v>20.84730842911874</c:v>
                </c:pt>
                <c:pt idx="3280">
                  <c:v>20.84730842911874</c:v>
                </c:pt>
                <c:pt idx="3281">
                  <c:v>20.84730842911874</c:v>
                </c:pt>
                <c:pt idx="3282">
                  <c:v>20.84730842911874</c:v>
                </c:pt>
                <c:pt idx="3283">
                  <c:v>20.84730842911874</c:v>
                </c:pt>
                <c:pt idx="3284">
                  <c:v>20.84730842911874</c:v>
                </c:pt>
                <c:pt idx="3285">
                  <c:v>20.84730842911874</c:v>
                </c:pt>
                <c:pt idx="3286">
                  <c:v>20.84730842911874</c:v>
                </c:pt>
                <c:pt idx="3287">
                  <c:v>20.84730842911874</c:v>
                </c:pt>
                <c:pt idx="3288">
                  <c:v>20.84730842911874</c:v>
                </c:pt>
                <c:pt idx="3289">
                  <c:v>20.84730842911874</c:v>
                </c:pt>
                <c:pt idx="3290">
                  <c:v>20.84730842911874</c:v>
                </c:pt>
                <c:pt idx="3291">
                  <c:v>20.84730842911874</c:v>
                </c:pt>
                <c:pt idx="3292">
                  <c:v>20.84730842911874</c:v>
                </c:pt>
                <c:pt idx="3293">
                  <c:v>20.84730842911874</c:v>
                </c:pt>
                <c:pt idx="3294">
                  <c:v>20.84730842911874</c:v>
                </c:pt>
                <c:pt idx="3295">
                  <c:v>20.84730842911874</c:v>
                </c:pt>
                <c:pt idx="3296">
                  <c:v>20.84730842911874</c:v>
                </c:pt>
                <c:pt idx="3297">
                  <c:v>20.84730842911874</c:v>
                </c:pt>
                <c:pt idx="3298">
                  <c:v>20.84730842911874</c:v>
                </c:pt>
                <c:pt idx="3299">
                  <c:v>20.84730842911874</c:v>
                </c:pt>
                <c:pt idx="3300">
                  <c:v>20.84730842911874</c:v>
                </c:pt>
                <c:pt idx="3301">
                  <c:v>20.84730842911874</c:v>
                </c:pt>
                <c:pt idx="3302">
                  <c:v>20.84730842911874</c:v>
                </c:pt>
                <c:pt idx="3303">
                  <c:v>20.84730842911874</c:v>
                </c:pt>
                <c:pt idx="3304">
                  <c:v>20.84730842911874</c:v>
                </c:pt>
                <c:pt idx="3305">
                  <c:v>20.84730842911874</c:v>
                </c:pt>
                <c:pt idx="3306">
                  <c:v>20.84730842911874</c:v>
                </c:pt>
                <c:pt idx="3307">
                  <c:v>20.84730842911874</c:v>
                </c:pt>
                <c:pt idx="3308">
                  <c:v>20.84730842911874</c:v>
                </c:pt>
                <c:pt idx="3309">
                  <c:v>20.84730842911874</c:v>
                </c:pt>
                <c:pt idx="3310">
                  <c:v>20.84730842911874</c:v>
                </c:pt>
                <c:pt idx="3311">
                  <c:v>20.84730842911874</c:v>
                </c:pt>
                <c:pt idx="3312">
                  <c:v>20.84730842911874</c:v>
                </c:pt>
                <c:pt idx="3313">
                  <c:v>20.84730842911874</c:v>
                </c:pt>
                <c:pt idx="3314">
                  <c:v>20.84730842911874</c:v>
                </c:pt>
                <c:pt idx="3315">
                  <c:v>20.84730842911874</c:v>
                </c:pt>
                <c:pt idx="3316">
                  <c:v>20.84730842911874</c:v>
                </c:pt>
                <c:pt idx="3317">
                  <c:v>20.84730842911874</c:v>
                </c:pt>
                <c:pt idx="3318">
                  <c:v>20.84730842911874</c:v>
                </c:pt>
                <c:pt idx="3319">
                  <c:v>20.84730842911874</c:v>
                </c:pt>
                <c:pt idx="3320">
                  <c:v>20.84730842911874</c:v>
                </c:pt>
                <c:pt idx="3321">
                  <c:v>20.84730842911874</c:v>
                </c:pt>
                <c:pt idx="3322">
                  <c:v>20.84730842911874</c:v>
                </c:pt>
                <c:pt idx="3323">
                  <c:v>20.84730842911874</c:v>
                </c:pt>
                <c:pt idx="3324">
                  <c:v>20.84730842911874</c:v>
                </c:pt>
                <c:pt idx="3325">
                  <c:v>20.84730842911874</c:v>
                </c:pt>
                <c:pt idx="3326">
                  <c:v>20.84730842911874</c:v>
                </c:pt>
                <c:pt idx="3327">
                  <c:v>20.84730842911874</c:v>
                </c:pt>
                <c:pt idx="3328">
                  <c:v>20.84730842911874</c:v>
                </c:pt>
                <c:pt idx="3329">
                  <c:v>20.84730842911874</c:v>
                </c:pt>
                <c:pt idx="3330">
                  <c:v>20.84730842911874</c:v>
                </c:pt>
                <c:pt idx="3331">
                  <c:v>20.84730842911874</c:v>
                </c:pt>
                <c:pt idx="3332">
                  <c:v>20.84730842911874</c:v>
                </c:pt>
                <c:pt idx="3333">
                  <c:v>20.84730842911874</c:v>
                </c:pt>
                <c:pt idx="3334">
                  <c:v>20.84730842911874</c:v>
                </c:pt>
                <c:pt idx="3335">
                  <c:v>20.84730842911874</c:v>
                </c:pt>
                <c:pt idx="3336">
                  <c:v>20.84730842911874</c:v>
                </c:pt>
                <c:pt idx="3337">
                  <c:v>20.84730842911874</c:v>
                </c:pt>
                <c:pt idx="3338">
                  <c:v>20.84730842911874</c:v>
                </c:pt>
                <c:pt idx="3339">
                  <c:v>20.84730842911874</c:v>
                </c:pt>
                <c:pt idx="3340">
                  <c:v>20.84730842911874</c:v>
                </c:pt>
                <c:pt idx="3341">
                  <c:v>20.84730842911874</c:v>
                </c:pt>
                <c:pt idx="3342">
                  <c:v>20.84730842911874</c:v>
                </c:pt>
                <c:pt idx="3343">
                  <c:v>20.84730842911874</c:v>
                </c:pt>
                <c:pt idx="3344">
                  <c:v>20.84730842911874</c:v>
                </c:pt>
                <c:pt idx="3345">
                  <c:v>20.84730842911874</c:v>
                </c:pt>
                <c:pt idx="3346">
                  <c:v>20.84730842911874</c:v>
                </c:pt>
                <c:pt idx="3347">
                  <c:v>20.84730842911874</c:v>
                </c:pt>
                <c:pt idx="3348">
                  <c:v>20.84730842911874</c:v>
                </c:pt>
                <c:pt idx="3349">
                  <c:v>20.84730842911874</c:v>
                </c:pt>
                <c:pt idx="3350">
                  <c:v>20.84730842911874</c:v>
                </c:pt>
                <c:pt idx="3351">
                  <c:v>20.84730842911874</c:v>
                </c:pt>
                <c:pt idx="3352">
                  <c:v>20.84730842911874</c:v>
                </c:pt>
                <c:pt idx="3353">
                  <c:v>20.84730842911874</c:v>
                </c:pt>
                <c:pt idx="3354">
                  <c:v>20.84730842911874</c:v>
                </c:pt>
                <c:pt idx="3355">
                  <c:v>20.84730842911874</c:v>
                </c:pt>
                <c:pt idx="3356">
                  <c:v>20.84730842911874</c:v>
                </c:pt>
                <c:pt idx="3357">
                  <c:v>20.84730842911874</c:v>
                </c:pt>
                <c:pt idx="3358">
                  <c:v>20.84730842911874</c:v>
                </c:pt>
                <c:pt idx="3359">
                  <c:v>20.84730842911874</c:v>
                </c:pt>
                <c:pt idx="3360">
                  <c:v>20.84730842911874</c:v>
                </c:pt>
                <c:pt idx="3361">
                  <c:v>20.84730842911874</c:v>
                </c:pt>
                <c:pt idx="3362">
                  <c:v>20.84730842911874</c:v>
                </c:pt>
                <c:pt idx="3363">
                  <c:v>20.84730842911874</c:v>
                </c:pt>
                <c:pt idx="3364">
                  <c:v>20.84730842911874</c:v>
                </c:pt>
                <c:pt idx="3365">
                  <c:v>20.84730842911874</c:v>
                </c:pt>
                <c:pt idx="3366">
                  <c:v>20.84730842911874</c:v>
                </c:pt>
                <c:pt idx="3367">
                  <c:v>20.84730842911874</c:v>
                </c:pt>
                <c:pt idx="3368">
                  <c:v>20.84730842911874</c:v>
                </c:pt>
                <c:pt idx="3369">
                  <c:v>20.84730842911874</c:v>
                </c:pt>
                <c:pt idx="3370">
                  <c:v>20.84730842911874</c:v>
                </c:pt>
                <c:pt idx="3371">
                  <c:v>20.84730842911874</c:v>
                </c:pt>
                <c:pt idx="3372">
                  <c:v>20.84730842911874</c:v>
                </c:pt>
                <c:pt idx="3373">
                  <c:v>20.84730842911874</c:v>
                </c:pt>
                <c:pt idx="3374">
                  <c:v>20.84730842911874</c:v>
                </c:pt>
                <c:pt idx="3375">
                  <c:v>20.84730842911874</c:v>
                </c:pt>
                <c:pt idx="3376">
                  <c:v>20.84730842911874</c:v>
                </c:pt>
                <c:pt idx="3377">
                  <c:v>20.84730842911874</c:v>
                </c:pt>
                <c:pt idx="3378">
                  <c:v>20.84730842911874</c:v>
                </c:pt>
                <c:pt idx="3379">
                  <c:v>20.84730842911874</c:v>
                </c:pt>
                <c:pt idx="3380">
                  <c:v>20.84730842911874</c:v>
                </c:pt>
                <c:pt idx="3381">
                  <c:v>20.84730842911874</c:v>
                </c:pt>
                <c:pt idx="3382">
                  <c:v>20.84730842911874</c:v>
                </c:pt>
                <c:pt idx="3383">
                  <c:v>20.84730842911874</c:v>
                </c:pt>
                <c:pt idx="3384">
                  <c:v>20.84730842911874</c:v>
                </c:pt>
                <c:pt idx="3385">
                  <c:v>20.84730842911874</c:v>
                </c:pt>
                <c:pt idx="3386">
                  <c:v>20.84730842911874</c:v>
                </c:pt>
                <c:pt idx="3387">
                  <c:v>20.84730842911874</c:v>
                </c:pt>
                <c:pt idx="3388">
                  <c:v>20.84730842911874</c:v>
                </c:pt>
                <c:pt idx="3389">
                  <c:v>20.84730842911874</c:v>
                </c:pt>
                <c:pt idx="3390">
                  <c:v>20.84730842911874</c:v>
                </c:pt>
                <c:pt idx="3391">
                  <c:v>20.84730842911874</c:v>
                </c:pt>
                <c:pt idx="3392">
                  <c:v>20.84730842911874</c:v>
                </c:pt>
                <c:pt idx="3393">
                  <c:v>20.84730842911874</c:v>
                </c:pt>
                <c:pt idx="3394">
                  <c:v>20.84730842911874</c:v>
                </c:pt>
                <c:pt idx="3395">
                  <c:v>20.84730842911874</c:v>
                </c:pt>
                <c:pt idx="3396">
                  <c:v>20.84730842911874</c:v>
                </c:pt>
                <c:pt idx="3397">
                  <c:v>20.84730842911874</c:v>
                </c:pt>
                <c:pt idx="3398">
                  <c:v>20.84730842911874</c:v>
                </c:pt>
                <c:pt idx="3399">
                  <c:v>20.84730842911874</c:v>
                </c:pt>
                <c:pt idx="3400">
                  <c:v>20.84730842911874</c:v>
                </c:pt>
                <c:pt idx="3401">
                  <c:v>20.84730842911874</c:v>
                </c:pt>
                <c:pt idx="3402">
                  <c:v>20.84730842911874</c:v>
                </c:pt>
                <c:pt idx="3403">
                  <c:v>20.84730842911874</c:v>
                </c:pt>
                <c:pt idx="3404">
                  <c:v>20.84730842911874</c:v>
                </c:pt>
                <c:pt idx="3405">
                  <c:v>20.84730842911874</c:v>
                </c:pt>
                <c:pt idx="3406">
                  <c:v>20.84730842911874</c:v>
                </c:pt>
                <c:pt idx="3407">
                  <c:v>20.84730842911874</c:v>
                </c:pt>
                <c:pt idx="3408">
                  <c:v>20.84730842911874</c:v>
                </c:pt>
                <c:pt idx="3409">
                  <c:v>20.84730842911874</c:v>
                </c:pt>
                <c:pt idx="3410">
                  <c:v>20.84730842911874</c:v>
                </c:pt>
                <c:pt idx="3411">
                  <c:v>20.84730842911874</c:v>
                </c:pt>
                <c:pt idx="3412">
                  <c:v>20.84730842911874</c:v>
                </c:pt>
                <c:pt idx="3413">
                  <c:v>20.84730842911874</c:v>
                </c:pt>
                <c:pt idx="3414">
                  <c:v>20.84730842911874</c:v>
                </c:pt>
                <c:pt idx="3415">
                  <c:v>20.84730842911874</c:v>
                </c:pt>
                <c:pt idx="3416">
                  <c:v>20.84730842911874</c:v>
                </c:pt>
                <c:pt idx="3417">
                  <c:v>20.84730842911874</c:v>
                </c:pt>
                <c:pt idx="3418">
                  <c:v>20.84730842911874</c:v>
                </c:pt>
                <c:pt idx="3419">
                  <c:v>20.84730842911874</c:v>
                </c:pt>
                <c:pt idx="3420">
                  <c:v>20.84730842911874</c:v>
                </c:pt>
                <c:pt idx="3421">
                  <c:v>20.84730842911874</c:v>
                </c:pt>
                <c:pt idx="3422">
                  <c:v>20.84730842911874</c:v>
                </c:pt>
                <c:pt idx="3423">
                  <c:v>20.84730842911874</c:v>
                </c:pt>
                <c:pt idx="3424">
                  <c:v>20.84730842911874</c:v>
                </c:pt>
                <c:pt idx="3425">
                  <c:v>20.84730842911874</c:v>
                </c:pt>
                <c:pt idx="3426">
                  <c:v>20.84730842911874</c:v>
                </c:pt>
                <c:pt idx="3427">
                  <c:v>20.84730842911874</c:v>
                </c:pt>
                <c:pt idx="3428">
                  <c:v>20.84730842911874</c:v>
                </c:pt>
                <c:pt idx="3429">
                  <c:v>20.84730842911874</c:v>
                </c:pt>
                <c:pt idx="3430">
                  <c:v>20.84730842911874</c:v>
                </c:pt>
                <c:pt idx="3431">
                  <c:v>20.84730842911874</c:v>
                </c:pt>
                <c:pt idx="3432">
                  <c:v>20.84730842911874</c:v>
                </c:pt>
                <c:pt idx="3433">
                  <c:v>20.84730842911874</c:v>
                </c:pt>
                <c:pt idx="3434">
                  <c:v>20.84730842911874</c:v>
                </c:pt>
                <c:pt idx="3435">
                  <c:v>20.84730842911874</c:v>
                </c:pt>
                <c:pt idx="3436">
                  <c:v>20.84730842911874</c:v>
                </c:pt>
                <c:pt idx="3437">
                  <c:v>20.84730842911874</c:v>
                </c:pt>
                <c:pt idx="3438">
                  <c:v>20.84730842911874</c:v>
                </c:pt>
                <c:pt idx="3439">
                  <c:v>20.84730842911874</c:v>
                </c:pt>
                <c:pt idx="3440">
                  <c:v>20.84730842911874</c:v>
                </c:pt>
                <c:pt idx="3441">
                  <c:v>20.84730842911874</c:v>
                </c:pt>
                <c:pt idx="3442">
                  <c:v>20.84730842911874</c:v>
                </c:pt>
                <c:pt idx="3443">
                  <c:v>20.84730842911874</c:v>
                </c:pt>
                <c:pt idx="3444">
                  <c:v>20.84730842911874</c:v>
                </c:pt>
                <c:pt idx="3445">
                  <c:v>20.84730842911874</c:v>
                </c:pt>
                <c:pt idx="3446">
                  <c:v>20.84730842911874</c:v>
                </c:pt>
                <c:pt idx="3447">
                  <c:v>20.84730842911874</c:v>
                </c:pt>
                <c:pt idx="3448">
                  <c:v>20.84730842911874</c:v>
                </c:pt>
                <c:pt idx="3449">
                  <c:v>20.84730842911874</c:v>
                </c:pt>
                <c:pt idx="3450">
                  <c:v>20.84730842911874</c:v>
                </c:pt>
                <c:pt idx="3451">
                  <c:v>20.84730842911874</c:v>
                </c:pt>
                <c:pt idx="3452">
                  <c:v>20.84730842911874</c:v>
                </c:pt>
                <c:pt idx="3453">
                  <c:v>20.84730842911874</c:v>
                </c:pt>
                <c:pt idx="3454">
                  <c:v>20.84730842911874</c:v>
                </c:pt>
                <c:pt idx="3455">
                  <c:v>20.84730842911874</c:v>
                </c:pt>
                <c:pt idx="3456">
                  <c:v>20.84730842911874</c:v>
                </c:pt>
                <c:pt idx="3457">
                  <c:v>20.84730842911874</c:v>
                </c:pt>
                <c:pt idx="3458">
                  <c:v>20.84730842911874</c:v>
                </c:pt>
                <c:pt idx="3459">
                  <c:v>20.84730842911874</c:v>
                </c:pt>
                <c:pt idx="3460">
                  <c:v>20.84730842911874</c:v>
                </c:pt>
                <c:pt idx="3461">
                  <c:v>20.84730842911874</c:v>
                </c:pt>
                <c:pt idx="3462">
                  <c:v>20.84730842911874</c:v>
                </c:pt>
                <c:pt idx="3463">
                  <c:v>20.84730842911874</c:v>
                </c:pt>
                <c:pt idx="3464">
                  <c:v>20.84730842911874</c:v>
                </c:pt>
                <c:pt idx="3465">
                  <c:v>20.84730842911874</c:v>
                </c:pt>
                <c:pt idx="3466">
                  <c:v>20.84730842911874</c:v>
                </c:pt>
                <c:pt idx="3467">
                  <c:v>20.84730842911874</c:v>
                </c:pt>
                <c:pt idx="3468">
                  <c:v>20.84730842911874</c:v>
                </c:pt>
                <c:pt idx="3469">
                  <c:v>20.84730842911874</c:v>
                </c:pt>
                <c:pt idx="3470">
                  <c:v>20.84730842911874</c:v>
                </c:pt>
                <c:pt idx="3471">
                  <c:v>20.84730842911874</c:v>
                </c:pt>
                <c:pt idx="3472">
                  <c:v>20.84730842911874</c:v>
                </c:pt>
                <c:pt idx="3473">
                  <c:v>20.84730842911874</c:v>
                </c:pt>
                <c:pt idx="3474">
                  <c:v>20.84730842911874</c:v>
                </c:pt>
                <c:pt idx="3475">
                  <c:v>20.84730842911874</c:v>
                </c:pt>
                <c:pt idx="3476">
                  <c:v>20.84730842911874</c:v>
                </c:pt>
                <c:pt idx="3477">
                  <c:v>20.84730842911874</c:v>
                </c:pt>
                <c:pt idx="3478">
                  <c:v>20.84730842911874</c:v>
                </c:pt>
                <c:pt idx="3479">
                  <c:v>20.84730842911874</c:v>
                </c:pt>
                <c:pt idx="3480">
                  <c:v>20.84730842911874</c:v>
                </c:pt>
                <c:pt idx="3481">
                  <c:v>20.84730842911874</c:v>
                </c:pt>
                <c:pt idx="3482">
                  <c:v>20.84730842911874</c:v>
                </c:pt>
                <c:pt idx="3483">
                  <c:v>20.84730842911874</c:v>
                </c:pt>
                <c:pt idx="3484">
                  <c:v>20.84730842911874</c:v>
                </c:pt>
                <c:pt idx="3485">
                  <c:v>20.84730842911874</c:v>
                </c:pt>
                <c:pt idx="3486">
                  <c:v>20.84730842911874</c:v>
                </c:pt>
                <c:pt idx="3487">
                  <c:v>20.84730842911874</c:v>
                </c:pt>
                <c:pt idx="3488">
                  <c:v>20.84730842911874</c:v>
                </c:pt>
                <c:pt idx="3489">
                  <c:v>20.84730842911874</c:v>
                </c:pt>
                <c:pt idx="3490">
                  <c:v>20.84730842911874</c:v>
                </c:pt>
                <c:pt idx="3491">
                  <c:v>20.84730842911874</c:v>
                </c:pt>
                <c:pt idx="3492">
                  <c:v>20.84730842911874</c:v>
                </c:pt>
                <c:pt idx="3493">
                  <c:v>20.84730842911874</c:v>
                </c:pt>
                <c:pt idx="3494">
                  <c:v>20.84730842911874</c:v>
                </c:pt>
                <c:pt idx="3495">
                  <c:v>20.84730842911874</c:v>
                </c:pt>
                <c:pt idx="3496">
                  <c:v>20.84730842911874</c:v>
                </c:pt>
                <c:pt idx="3497">
                  <c:v>20.84730842911874</c:v>
                </c:pt>
                <c:pt idx="3498">
                  <c:v>20.84730842911874</c:v>
                </c:pt>
                <c:pt idx="3499">
                  <c:v>20.84730842911874</c:v>
                </c:pt>
                <c:pt idx="3500">
                  <c:v>20.84730842911874</c:v>
                </c:pt>
                <c:pt idx="3501">
                  <c:v>20.84730842911874</c:v>
                </c:pt>
                <c:pt idx="3502">
                  <c:v>20.84730842911874</c:v>
                </c:pt>
                <c:pt idx="3503">
                  <c:v>20.84730842911874</c:v>
                </c:pt>
                <c:pt idx="3504">
                  <c:v>20.84730842911874</c:v>
                </c:pt>
                <c:pt idx="3505">
                  <c:v>20.84730842911874</c:v>
                </c:pt>
                <c:pt idx="3506">
                  <c:v>20.84730842911874</c:v>
                </c:pt>
                <c:pt idx="3507">
                  <c:v>20.84730842911874</c:v>
                </c:pt>
                <c:pt idx="3508">
                  <c:v>20.84730842911874</c:v>
                </c:pt>
                <c:pt idx="3509">
                  <c:v>20.84730842911874</c:v>
                </c:pt>
                <c:pt idx="3510">
                  <c:v>20.84730842911874</c:v>
                </c:pt>
                <c:pt idx="3511">
                  <c:v>20.84730842911874</c:v>
                </c:pt>
                <c:pt idx="3512">
                  <c:v>20.84730842911874</c:v>
                </c:pt>
                <c:pt idx="3513">
                  <c:v>20.84730842911874</c:v>
                </c:pt>
                <c:pt idx="3514">
                  <c:v>20.84730842911874</c:v>
                </c:pt>
                <c:pt idx="3515">
                  <c:v>20.84730842911874</c:v>
                </c:pt>
                <c:pt idx="3516">
                  <c:v>20.84730842911874</c:v>
                </c:pt>
                <c:pt idx="3517">
                  <c:v>20.84730842911874</c:v>
                </c:pt>
                <c:pt idx="3518">
                  <c:v>20.84730842911874</c:v>
                </c:pt>
                <c:pt idx="3519">
                  <c:v>20.84730842911874</c:v>
                </c:pt>
                <c:pt idx="3520">
                  <c:v>20.84730842911874</c:v>
                </c:pt>
                <c:pt idx="3521">
                  <c:v>20.84730842911874</c:v>
                </c:pt>
                <c:pt idx="3522">
                  <c:v>20.84730842911874</c:v>
                </c:pt>
                <c:pt idx="3523">
                  <c:v>20.84730842911874</c:v>
                </c:pt>
                <c:pt idx="3524">
                  <c:v>20.84730842911874</c:v>
                </c:pt>
                <c:pt idx="3525">
                  <c:v>20.84730842911874</c:v>
                </c:pt>
                <c:pt idx="3526">
                  <c:v>20.84730842911874</c:v>
                </c:pt>
                <c:pt idx="3527">
                  <c:v>20.84730842911874</c:v>
                </c:pt>
                <c:pt idx="3528">
                  <c:v>20.84730842911874</c:v>
                </c:pt>
                <c:pt idx="3529">
                  <c:v>20.84730842911874</c:v>
                </c:pt>
                <c:pt idx="3530">
                  <c:v>20.84730842911874</c:v>
                </c:pt>
                <c:pt idx="3531">
                  <c:v>20.84730842911874</c:v>
                </c:pt>
                <c:pt idx="3532">
                  <c:v>20.84730842911874</c:v>
                </c:pt>
                <c:pt idx="3533">
                  <c:v>20.84730842911874</c:v>
                </c:pt>
                <c:pt idx="3534">
                  <c:v>20.84730842911874</c:v>
                </c:pt>
                <c:pt idx="3535">
                  <c:v>20.84730842911874</c:v>
                </c:pt>
                <c:pt idx="3536">
                  <c:v>20.84730842911874</c:v>
                </c:pt>
                <c:pt idx="3537">
                  <c:v>20.84730842911874</c:v>
                </c:pt>
                <c:pt idx="3538">
                  <c:v>20.84730842911874</c:v>
                </c:pt>
                <c:pt idx="3539">
                  <c:v>20.84730842911874</c:v>
                </c:pt>
                <c:pt idx="3540">
                  <c:v>20.84730842911874</c:v>
                </c:pt>
                <c:pt idx="3541">
                  <c:v>20.84730842911874</c:v>
                </c:pt>
                <c:pt idx="3542">
                  <c:v>20.84730842911874</c:v>
                </c:pt>
                <c:pt idx="3543">
                  <c:v>20.84730842911874</c:v>
                </c:pt>
                <c:pt idx="3544">
                  <c:v>20.84730842911874</c:v>
                </c:pt>
                <c:pt idx="3545">
                  <c:v>20.84730842911874</c:v>
                </c:pt>
                <c:pt idx="3546">
                  <c:v>20.84730842911874</c:v>
                </c:pt>
                <c:pt idx="3547">
                  <c:v>20.84730842911874</c:v>
                </c:pt>
                <c:pt idx="3548">
                  <c:v>20.84730842911874</c:v>
                </c:pt>
                <c:pt idx="3549">
                  <c:v>20.84730842911874</c:v>
                </c:pt>
                <c:pt idx="3550">
                  <c:v>20.84730842911874</c:v>
                </c:pt>
                <c:pt idx="3551">
                  <c:v>20.84730842911874</c:v>
                </c:pt>
                <c:pt idx="3552">
                  <c:v>20.84730842911874</c:v>
                </c:pt>
                <c:pt idx="3553">
                  <c:v>20.84730842911874</c:v>
                </c:pt>
                <c:pt idx="3554">
                  <c:v>20.84730842911874</c:v>
                </c:pt>
                <c:pt idx="3555">
                  <c:v>20.84730842911874</c:v>
                </c:pt>
                <c:pt idx="3556">
                  <c:v>20.84730842911874</c:v>
                </c:pt>
                <c:pt idx="3557">
                  <c:v>20.84730842911874</c:v>
                </c:pt>
                <c:pt idx="3558">
                  <c:v>20.84730842911874</c:v>
                </c:pt>
                <c:pt idx="3559">
                  <c:v>20.84730842911874</c:v>
                </c:pt>
                <c:pt idx="3560">
                  <c:v>20.84730842911874</c:v>
                </c:pt>
                <c:pt idx="3561">
                  <c:v>20.84730842911874</c:v>
                </c:pt>
                <c:pt idx="3562">
                  <c:v>20.84730842911874</c:v>
                </c:pt>
                <c:pt idx="3563">
                  <c:v>20.84730842911874</c:v>
                </c:pt>
                <c:pt idx="3564">
                  <c:v>20.84730842911874</c:v>
                </c:pt>
                <c:pt idx="3565">
                  <c:v>20.84730842911874</c:v>
                </c:pt>
                <c:pt idx="3566">
                  <c:v>20.84730842911874</c:v>
                </c:pt>
                <c:pt idx="3567">
                  <c:v>20.84730842911874</c:v>
                </c:pt>
                <c:pt idx="3568">
                  <c:v>20.84730842911874</c:v>
                </c:pt>
                <c:pt idx="3569">
                  <c:v>20.84730842911874</c:v>
                </c:pt>
                <c:pt idx="3570">
                  <c:v>20.84730842911874</c:v>
                </c:pt>
                <c:pt idx="3571">
                  <c:v>20.84730842911874</c:v>
                </c:pt>
                <c:pt idx="3572">
                  <c:v>20.84730842911874</c:v>
                </c:pt>
                <c:pt idx="3573">
                  <c:v>20.84730842911874</c:v>
                </c:pt>
                <c:pt idx="3574">
                  <c:v>20.84730842911874</c:v>
                </c:pt>
                <c:pt idx="3575">
                  <c:v>20.84730842911874</c:v>
                </c:pt>
                <c:pt idx="3576">
                  <c:v>20.84730842911874</c:v>
                </c:pt>
                <c:pt idx="3577">
                  <c:v>20.84730842911874</c:v>
                </c:pt>
                <c:pt idx="3578">
                  <c:v>20.84730842911874</c:v>
                </c:pt>
                <c:pt idx="3579">
                  <c:v>20.84730842911874</c:v>
                </c:pt>
                <c:pt idx="3580">
                  <c:v>20.84730842911874</c:v>
                </c:pt>
                <c:pt idx="3581">
                  <c:v>20.84730842911874</c:v>
                </c:pt>
                <c:pt idx="3582">
                  <c:v>20.84730842911874</c:v>
                </c:pt>
                <c:pt idx="3583">
                  <c:v>20.84730842911874</c:v>
                </c:pt>
                <c:pt idx="3584">
                  <c:v>20.84730842911874</c:v>
                </c:pt>
                <c:pt idx="3585">
                  <c:v>20.84730842911874</c:v>
                </c:pt>
                <c:pt idx="3586">
                  <c:v>20.84730842911874</c:v>
                </c:pt>
                <c:pt idx="3587">
                  <c:v>20.84730842911874</c:v>
                </c:pt>
                <c:pt idx="3588">
                  <c:v>20.84730842911874</c:v>
                </c:pt>
                <c:pt idx="3589">
                  <c:v>20.84730842911874</c:v>
                </c:pt>
                <c:pt idx="3590">
                  <c:v>20.84730842911874</c:v>
                </c:pt>
                <c:pt idx="3591">
                  <c:v>20.84730842911874</c:v>
                </c:pt>
                <c:pt idx="3592">
                  <c:v>20.84730842911874</c:v>
                </c:pt>
                <c:pt idx="3593">
                  <c:v>20.84730842911874</c:v>
                </c:pt>
                <c:pt idx="3594">
                  <c:v>20.84730842911874</c:v>
                </c:pt>
                <c:pt idx="3595">
                  <c:v>20.84730842911874</c:v>
                </c:pt>
                <c:pt idx="3596">
                  <c:v>20.84730842911874</c:v>
                </c:pt>
                <c:pt idx="3597">
                  <c:v>20.84730842911874</c:v>
                </c:pt>
                <c:pt idx="3598">
                  <c:v>20.84730842911874</c:v>
                </c:pt>
                <c:pt idx="3599">
                  <c:v>20.84730842911874</c:v>
                </c:pt>
                <c:pt idx="3600">
                  <c:v>20.84730842911874</c:v>
                </c:pt>
                <c:pt idx="3601">
                  <c:v>20.84730842911874</c:v>
                </c:pt>
                <c:pt idx="3602">
                  <c:v>20.84730842911874</c:v>
                </c:pt>
                <c:pt idx="3603">
                  <c:v>20.84730842911874</c:v>
                </c:pt>
                <c:pt idx="3604">
                  <c:v>20.84730842911874</c:v>
                </c:pt>
                <c:pt idx="3605">
                  <c:v>20.84730842911874</c:v>
                </c:pt>
                <c:pt idx="3606">
                  <c:v>20.84730842911874</c:v>
                </c:pt>
                <c:pt idx="3607">
                  <c:v>20.84730842911874</c:v>
                </c:pt>
                <c:pt idx="3608">
                  <c:v>20.84730842911874</c:v>
                </c:pt>
                <c:pt idx="3609">
                  <c:v>20.84730842911874</c:v>
                </c:pt>
                <c:pt idx="3610">
                  <c:v>20.84730842911874</c:v>
                </c:pt>
                <c:pt idx="3611">
                  <c:v>20.84730842911874</c:v>
                </c:pt>
                <c:pt idx="3612">
                  <c:v>20.84730842911874</c:v>
                </c:pt>
                <c:pt idx="3613">
                  <c:v>20.84730842911874</c:v>
                </c:pt>
                <c:pt idx="3614">
                  <c:v>20.84730842911874</c:v>
                </c:pt>
                <c:pt idx="3615">
                  <c:v>20.84730842911874</c:v>
                </c:pt>
                <c:pt idx="3616">
                  <c:v>20.84730842911874</c:v>
                </c:pt>
                <c:pt idx="3617">
                  <c:v>20.84730842911874</c:v>
                </c:pt>
                <c:pt idx="3618">
                  <c:v>20.84730842911874</c:v>
                </c:pt>
                <c:pt idx="3619">
                  <c:v>20.84730842911874</c:v>
                </c:pt>
                <c:pt idx="3620">
                  <c:v>20.84730842911874</c:v>
                </c:pt>
                <c:pt idx="3621">
                  <c:v>20.84730842911874</c:v>
                </c:pt>
                <c:pt idx="3622">
                  <c:v>20.84730842911874</c:v>
                </c:pt>
                <c:pt idx="3623">
                  <c:v>20.84730842911874</c:v>
                </c:pt>
                <c:pt idx="3624">
                  <c:v>20.84730842911874</c:v>
                </c:pt>
                <c:pt idx="3625">
                  <c:v>20.84730842911874</c:v>
                </c:pt>
                <c:pt idx="3626">
                  <c:v>20.84730842911874</c:v>
                </c:pt>
                <c:pt idx="3627">
                  <c:v>20.84730842911874</c:v>
                </c:pt>
                <c:pt idx="3628">
                  <c:v>20.84730842911874</c:v>
                </c:pt>
                <c:pt idx="3629">
                  <c:v>20.84730842911874</c:v>
                </c:pt>
                <c:pt idx="3630">
                  <c:v>20.84730842911874</c:v>
                </c:pt>
                <c:pt idx="3631">
                  <c:v>20.84730842911874</c:v>
                </c:pt>
                <c:pt idx="3632">
                  <c:v>20.84730842911874</c:v>
                </c:pt>
                <c:pt idx="3633">
                  <c:v>20.84730842911874</c:v>
                </c:pt>
                <c:pt idx="3634">
                  <c:v>20.84730842911874</c:v>
                </c:pt>
                <c:pt idx="3635">
                  <c:v>20.84730842911874</c:v>
                </c:pt>
                <c:pt idx="3636">
                  <c:v>20.84730842911874</c:v>
                </c:pt>
                <c:pt idx="3637">
                  <c:v>20.84730842911874</c:v>
                </c:pt>
                <c:pt idx="3638">
                  <c:v>20.84730842911874</c:v>
                </c:pt>
                <c:pt idx="3639">
                  <c:v>20.84730842911874</c:v>
                </c:pt>
                <c:pt idx="3640">
                  <c:v>20.84730842911874</c:v>
                </c:pt>
                <c:pt idx="3641">
                  <c:v>20.84730842911874</c:v>
                </c:pt>
                <c:pt idx="3642">
                  <c:v>20.84730842911874</c:v>
                </c:pt>
                <c:pt idx="3643">
                  <c:v>20.84730842911874</c:v>
                </c:pt>
                <c:pt idx="3644">
                  <c:v>20.84730842911874</c:v>
                </c:pt>
                <c:pt idx="3645">
                  <c:v>20.84730842911874</c:v>
                </c:pt>
                <c:pt idx="3646">
                  <c:v>20.84730842911874</c:v>
                </c:pt>
                <c:pt idx="3647">
                  <c:v>20.84730842911874</c:v>
                </c:pt>
                <c:pt idx="3648">
                  <c:v>20.84730842911874</c:v>
                </c:pt>
                <c:pt idx="3649">
                  <c:v>20.84730842911874</c:v>
                </c:pt>
                <c:pt idx="3650">
                  <c:v>20.84730842911874</c:v>
                </c:pt>
                <c:pt idx="3651">
                  <c:v>20.84730842911874</c:v>
                </c:pt>
                <c:pt idx="3652">
                  <c:v>20.84730842911874</c:v>
                </c:pt>
              </c:numCache>
            </c:numRef>
          </c:val>
          <c:smooth val="0"/>
          <c:extLst>
            <c:ext xmlns:c16="http://schemas.microsoft.com/office/drawing/2014/chart" uri="{C3380CC4-5D6E-409C-BE32-E72D297353CC}">
              <c16:uniqueId val="{00001C8D-4AD7-4CF1-A9AE-C60E0A2F94BD}"/>
            </c:ext>
          </c:extLst>
        </c:ser>
        <c:dLbls>
          <c:showLegendKey val="0"/>
          <c:showVal val="0"/>
          <c:showCatName val="0"/>
          <c:showSerName val="0"/>
          <c:showPercent val="0"/>
          <c:showBubbleSize val="0"/>
        </c:dLbls>
        <c:smooth val="0"/>
        <c:axId val="1510935663"/>
        <c:axId val="1318126767"/>
      </c:lineChart>
      <c:dateAx>
        <c:axId val="1510935663"/>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18126767"/>
        <c:crosses val="autoZero"/>
        <c:auto val="1"/>
        <c:lblOffset val="100"/>
        <c:baseTimeUnit val="days"/>
      </c:dateAx>
      <c:valAx>
        <c:axId val="1318126767"/>
        <c:scaling>
          <c:orientation val="minMax"/>
          <c:min val="5"/>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5109356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r>
              <a:rPr lang="en-US" sz="1100" b="1"/>
              <a:t>EM Equities</a:t>
            </a:r>
          </a:p>
        </c:rich>
      </c:tx>
      <c:overlay val="0"/>
      <c:spPr>
        <a:noFill/>
        <a:ln>
          <a:noFill/>
        </a:ln>
        <a:effectLst/>
      </c:spPr>
      <c:txPr>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5.6416524148886746E-2"/>
          <c:y val="0.12455124143964763"/>
          <c:w val="0.88064433122330299"/>
          <c:h val="0.74386350951820668"/>
        </c:manualLayout>
      </c:layout>
      <c:lineChart>
        <c:grouping val="standard"/>
        <c:varyColors val="0"/>
        <c:ser>
          <c:idx val="0"/>
          <c:order val="0"/>
          <c:tx>
            <c:strRef>
              <c:f>'Equity market PEs'!$P$8</c:f>
              <c:strCache>
                <c:ptCount val="1"/>
                <c:pt idx="0">
                  <c:v>BEST_PE_RATIO</c:v>
                </c:pt>
              </c:strCache>
            </c:strRef>
          </c:tx>
          <c:spPr>
            <a:ln w="15875" cap="rnd">
              <a:solidFill>
                <a:schemeClr val="accent1"/>
              </a:solidFill>
              <a:round/>
            </a:ln>
            <a:effectLst/>
          </c:spPr>
          <c:marker>
            <c:symbol val="none"/>
          </c:marker>
          <c:dLbls>
            <c:dLbl>
              <c:idx val="0"/>
              <c:tx>
                <c:rich>
                  <a:bodyPr/>
                  <a:lstStyle/>
                  <a:p>
                    <a:fld id="{7DF6BC29-6AD1-4502-B7B3-9DC1755FC5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9A0D-49B9-A394-E0E0EB2C4BD7}"/>
                </c:ext>
              </c:extLst>
            </c:dLbl>
            <c:dLbl>
              <c:idx val="1"/>
              <c:tx>
                <c:rich>
                  <a:bodyPr/>
                  <a:lstStyle/>
                  <a:p>
                    <a:fld id="{65C94348-7CC5-4995-A626-BF361AEEE7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9A0D-49B9-A394-E0E0EB2C4BD7}"/>
                </c:ext>
              </c:extLst>
            </c:dLbl>
            <c:dLbl>
              <c:idx val="2"/>
              <c:tx>
                <c:rich>
                  <a:bodyPr/>
                  <a:lstStyle/>
                  <a:p>
                    <a:fld id="{CF7F42BD-CA71-405F-BC0A-7098AE43A5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2-9A0D-49B9-A394-E0E0EB2C4BD7}"/>
                </c:ext>
              </c:extLst>
            </c:dLbl>
            <c:dLbl>
              <c:idx val="3"/>
              <c:tx>
                <c:rich>
                  <a:bodyPr/>
                  <a:lstStyle/>
                  <a:p>
                    <a:fld id="{0C98C220-BD27-4637-B878-ED93594D28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9A0D-49B9-A394-E0E0EB2C4BD7}"/>
                </c:ext>
              </c:extLst>
            </c:dLbl>
            <c:dLbl>
              <c:idx val="4"/>
              <c:tx>
                <c:rich>
                  <a:bodyPr/>
                  <a:lstStyle/>
                  <a:p>
                    <a:fld id="{096C9A3E-0643-47C5-BB36-A3BABFBF20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9A0D-49B9-A394-E0E0EB2C4BD7}"/>
                </c:ext>
              </c:extLst>
            </c:dLbl>
            <c:dLbl>
              <c:idx val="5"/>
              <c:tx>
                <c:rich>
                  <a:bodyPr/>
                  <a:lstStyle/>
                  <a:p>
                    <a:fld id="{F5173DC4-0E54-4388-B1F9-F5F1E6C2CF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9A0D-49B9-A394-E0E0EB2C4BD7}"/>
                </c:ext>
              </c:extLst>
            </c:dLbl>
            <c:dLbl>
              <c:idx val="6"/>
              <c:tx>
                <c:rich>
                  <a:bodyPr/>
                  <a:lstStyle/>
                  <a:p>
                    <a:fld id="{29DDC557-F722-4609-85DD-4B2A16AA47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9A0D-49B9-A394-E0E0EB2C4BD7}"/>
                </c:ext>
              </c:extLst>
            </c:dLbl>
            <c:dLbl>
              <c:idx val="7"/>
              <c:tx>
                <c:rich>
                  <a:bodyPr/>
                  <a:lstStyle/>
                  <a:p>
                    <a:fld id="{7E542D44-A4D0-43DF-9DAB-47DD42A2F2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9A0D-49B9-A394-E0E0EB2C4BD7}"/>
                </c:ext>
              </c:extLst>
            </c:dLbl>
            <c:dLbl>
              <c:idx val="8"/>
              <c:tx>
                <c:rich>
                  <a:bodyPr/>
                  <a:lstStyle/>
                  <a:p>
                    <a:fld id="{BCD21BD9-9C14-47B7-8AFA-88221F1936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9A0D-49B9-A394-E0E0EB2C4BD7}"/>
                </c:ext>
              </c:extLst>
            </c:dLbl>
            <c:dLbl>
              <c:idx val="9"/>
              <c:tx>
                <c:rich>
                  <a:bodyPr/>
                  <a:lstStyle/>
                  <a:p>
                    <a:fld id="{1D870A71-153B-4709-94BB-BB818EB4B2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9A0D-49B9-A394-E0E0EB2C4BD7}"/>
                </c:ext>
              </c:extLst>
            </c:dLbl>
            <c:dLbl>
              <c:idx val="10"/>
              <c:tx>
                <c:rich>
                  <a:bodyPr/>
                  <a:lstStyle/>
                  <a:p>
                    <a:fld id="{492D1188-739C-4F24-A3CE-EDD011E09F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9A0D-49B9-A394-E0E0EB2C4BD7}"/>
                </c:ext>
              </c:extLst>
            </c:dLbl>
            <c:dLbl>
              <c:idx val="11"/>
              <c:tx>
                <c:rich>
                  <a:bodyPr/>
                  <a:lstStyle/>
                  <a:p>
                    <a:fld id="{D2FC8F83-D167-4F0A-93B0-22BE8EF15E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9A0D-49B9-A394-E0E0EB2C4BD7}"/>
                </c:ext>
              </c:extLst>
            </c:dLbl>
            <c:dLbl>
              <c:idx val="12"/>
              <c:tx>
                <c:rich>
                  <a:bodyPr/>
                  <a:lstStyle/>
                  <a:p>
                    <a:fld id="{9D88816D-1212-4F09-AE12-9B57566E15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C-9A0D-49B9-A394-E0E0EB2C4BD7}"/>
                </c:ext>
              </c:extLst>
            </c:dLbl>
            <c:dLbl>
              <c:idx val="13"/>
              <c:tx>
                <c:rich>
                  <a:bodyPr/>
                  <a:lstStyle/>
                  <a:p>
                    <a:fld id="{F742FECC-7A5F-48D4-82AE-FDB1473C1B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9A0D-49B9-A394-E0E0EB2C4BD7}"/>
                </c:ext>
              </c:extLst>
            </c:dLbl>
            <c:dLbl>
              <c:idx val="14"/>
              <c:tx>
                <c:rich>
                  <a:bodyPr/>
                  <a:lstStyle/>
                  <a:p>
                    <a:fld id="{26391820-BB68-47F0-A4CF-0652208E6E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E-9A0D-49B9-A394-E0E0EB2C4BD7}"/>
                </c:ext>
              </c:extLst>
            </c:dLbl>
            <c:dLbl>
              <c:idx val="15"/>
              <c:tx>
                <c:rich>
                  <a:bodyPr/>
                  <a:lstStyle/>
                  <a:p>
                    <a:fld id="{56467E11-549B-406E-B1EC-17014FC58B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F-9A0D-49B9-A394-E0E0EB2C4BD7}"/>
                </c:ext>
              </c:extLst>
            </c:dLbl>
            <c:dLbl>
              <c:idx val="16"/>
              <c:tx>
                <c:rich>
                  <a:bodyPr/>
                  <a:lstStyle/>
                  <a:p>
                    <a:fld id="{830B5DDA-C6E8-48CF-8877-B98EDB2B31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0-9A0D-49B9-A394-E0E0EB2C4BD7}"/>
                </c:ext>
              </c:extLst>
            </c:dLbl>
            <c:dLbl>
              <c:idx val="17"/>
              <c:tx>
                <c:rich>
                  <a:bodyPr/>
                  <a:lstStyle/>
                  <a:p>
                    <a:fld id="{B0A0FD2C-9CEA-41E2-BEE3-FC392E43AD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1-9A0D-49B9-A394-E0E0EB2C4BD7}"/>
                </c:ext>
              </c:extLst>
            </c:dLbl>
            <c:dLbl>
              <c:idx val="18"/>
              <c:tx>
                <c:rich>
                  <a:bodyPr/>
                  <a:lstStyle/>
                  <a:p>
                    <a:fld id="{F9BAB673-A0FF-4D74-BA77-DB9D49444C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2-9A0D-49B9-A394-E0E0EB2C4BD7}"/>
                </c:ext>
              </c:extLst>
            </c:dLbl>
            <c:dLbl>
              <c:idx val="19"/>
              <c:tx>
                <c:rich>
                  <a:bodyPr/>
                  <a:lstStyle/>
                  <a:p>
                    <a:fld id="{34BFE3D8-B493-4AD5-A0B2-8486B103A6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3-9A0D-49B9-A394-E0E0EB2C4BD7}"/>
                </c:ext>
              </c:extLst>
            </c:dLbl>
            <c:dLbl>
              <c:idx val="20"/>
              <c:tx>
                <c:rich>
                  <a:bodyPr/>
                  <a:lstStyle/>
                  <a:p>
                    <a:fld id="{96272716-5F0E-48B7-8E6D-3F8011C74B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4-9A0D-49B9-A394-E0E0EB2C4BD7}"/>
                </c:ext>
              </c:extLst>
            </c:dLbl>
            <c:dLbl>
              <c:idx val="21"/>
              <c:tx>
                <c:rich>
                  <a:bodyPr/>
                  <a:lstStyle/>
                  <a:p>
                    <a:fld id="{AAFCE10E-3674-4C4B-8B1E-96867EC036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5-9A0D-49B9-A394-E0E0EB2C4BD7}"/>
                </c:ext>
              </c:extLst>
            </c:dLbl>
            <c:dLbl>
              <c:idx val="22"/>
              <c:tx>
                <c:rich>
                  <a:bodyPr/>
                  <a:lstStyle/>
                  <a:p>
                    <a:fld id="{FA792FE9-0F9D-45BE-8141-46F7626703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9A0D-49B9-A394-E0E0EB2C4BD7}"/>
                </c:ext>
              </c:extLst>
            </c:dLbl>
            <c:dLbl>
              <c:idx val="23"/>
              <c:tx>
                <c:rich>
                  <a:bodyPr/>
                  <a:lstStyle/>
                  <a:p>
                    <a:fld id="{D588C159-31CF-42A0-905E-2AFEE67842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7-9A0D-49B9-A394-E0E0EB2C4BD7}"/>
                </c:ext>
              </c:extLst>
            </c:dLbl>
            <c:dLbl>
              <c:idx val="24"/>
              <c:tx>
                <c:rich>
                  <a:bodyPr/>
                  <a:lstStyle/>
                  <a:p>
                    <a:fld id="{8A53DB02-F6DA-4F18-8D71-0B568FA7C7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8-9A0D-49B9-A394-E0E0EB2C4BD7}"/>
                </c:ext>
              </c:extLst>
            </c:dLbl>
            <c:dLbl>
              <c:idx val="25"/>
              <c:tx>
                <c:rich>
                  <a:bodyPr/>
                  <a:lstStyle/>
                  <a:p>
                    <a:fld id="{57CA3F5D-E648-425C-B159-620DC918AC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9-9A0D-49B9-A394-E0E0EB2C4BD7}"/>
                </c:ext>
              </c:extLst>
            </c:dLbl>
            <c:dLbl>
              <c:idx val="26"/>
              <c:tx>
                <c:rich>
                  <a:bodyPr/>
                  <a:lstStyle/>
                  <a:p>
                    <a:fld id="{73327E9D-B3B3-4690-89AD-9EDA9BD6D7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A-9A0D-49B9-A394-E0E0EB2C4BD7}"/>
                </c:ext>
              </c:extLst>
            </c:dLbl>
            <c:dLbl>
              <c:idx val="27"/>
              <c:tx>
                <c:rich>
                  <a:bodyPr/>
                  <a:lstStyle/>
                  <a:p>
                    <a:fld id="{75888EA3-638F-486F-A0B6-5C83812A16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B-9A0D-49B9-A394-E0E0EB2C4BD7}"/>
                </c:ext>
              </c:extLst>
            </c:dLbl>
            <c:dLbl>
              <c:idx val="28"/>
              <c:tx>
                <c:rich>
                  <a:bodyPr/>
                  <a:lstStyle/>
                  <a:p>
                    <a:fld id="{D77E1EAC-CAAF-4112-8DFE-E976ED37DB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C-9A0D-49B9-A394-E0E0EB2C4BD7}"/>
                </c:ext>
              </c:extLst>
            </c:dLbl>
            <c:dLbl>
              <c:idx val="29"/>
              <c:tx>
                <c:rich>
                  <a:bodyPr/>
                  <a:lstStyle/>
                  <a:p>
                    <a:fld id="{CCBB0EF1-3042-4FB1-9B83-28DFB53DD3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D-9A0D-49B9-A394-E0E0EB2C4BD7}"/>
                </c:ext>
              </c:extLst>
            </c:dLbl>
            <c:dLbl>
              <c:idx val="30"/>
              <c:tx>
                <c:rich>
                  <a:bodyPr/>
                  <a:lstStyle/>
                  <a:p>
                    <a:fld id="{B32D3BBB-A96C-4E05-AF4C-C2E06CFE70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E-9A0D-49B9-A394-E0E0EB2C4BD7}"/>
                </c:ext>
              </c:extLst>
            </c:dLbl>
            <c:dLbl>
              <c:idx val="31"/>
              <c:tx>
                <c:rich>
                  <a:bodyPr/>
                  <a:lstStyle/>
                  <a:p>
                    <a:fld id="{2C3DF323-433B-4637-94B3-E2FC5E809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F-9A0D-49B9-A394-E0E0EB2C4BD7}"/>
                </c:ext>
              </c:extLst>
            </c:dLbl>
            <c:dLbl>
              <c:idx val="32"/>
              <c:tx>
                <c:rich>
                  <a:bodyPr/>
                  <a:lstStyle/>
                  <a:p>
                    <a:fld id="{DD76F010-94E0-49E6-B931-0D9F68D7A3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0-9A0D-49B9-A394-E0E0EB2C4BD7}"/>
                </c:ext>
              </c:extLst>
            </c:dLbl>
            <c:dLbl>
              <c:idx val="33"/>
              <c:tx>
                <c:rich>
                  <a:bodyPr/>
                  <a:lstStyle/>
                  <a:p>
                    <a:fld id="{DA96C085-8327-4784-BDE6-EB2E5046D6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1-9A0D-49B9-A394-E0E0EB2C4BD7}"/>
                </c:ext>
              </c:extLst>
            </c:dLbl>
            <c:dLbl>
              <c:idx val="34"/>
              <c:tx>
                <c:rich>
                  <a:bodyPr/>
                  <a:lstStyle/>
                  <a:p>
                    <a:fld id="{9227433F-E9CC-499E-A25E-9AE5D33996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2-9A0D-49B9-A394-E0E0EB2C4BD7}"/>
                </c:ext>
              </c:extLst>
            </c:dLbl>
            <c:dLbl>
              <c:idx val="35"/>
              <c:tx>
                <c:rich>
                  <a:bodyPr/>
                  <a:lstStyle/>
                  <a:p>
                    <a:fld id="{DAC907FC-EC06-4592-9CEE-6C2800E540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3-9A0D-49B9-A394-E0E0EB2C4BD7}"/>
                </c:ext>
              </c:extLst>
            </c:dLbl>
            <c:dLbl>
              <c:idx val="36"/>
              <c:tx>
                <c:rich>
                  <a:bodyPr/>
                  <a:lstStyle/>
                  <a:p>
                    <a:fld id="{EAA6085F-DE6C-4985-B82D-992DEF35C0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4-9A0D-49B9-A394-E0E0EB2C4BD7}"/>
                </c:ext>
              </c:extLst>
            </c:dLbl>
            <c:dLbl>
              <c:idx val="37"/>
              <c:tx>
                <c:rich>
                  <a:bodyPr/>
                  <a:lstStyle/>
                  <a:p>
                    <a:fld id="{C5E20DCB-F3FB-42E2-BC3B-090E973822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5-9A0D-49B9-A394-E0E0EB2C4BD7}"/>
                </c:ext>
              </c:extLst>
            </c:dLbl>
            <c:dLbl>
              <c:idx val="38"/>
              <c:tx>
                <c:rich>
                  <a:bodyPr/>
                  <a:lstStyle/>
                  <a:p>
                    <a:fld id="{A5C00353-22E2-40BE-98EB-21F728B407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6-9A0D-49B9-A394-E0E0EB2C4BD7}"/>
                </c:ext>
              </c:extLst>
            </c:dLbl>
            <c:dLbl>
              <c:idx val="39"/>
              <c:tx>
                <c:rich>
                  <a:bodyPr/>
                  <a:lstStyle/>
                  <a:p>
                    <a:fld id="{6796F6A0-38B7-431A-A5CA-CBF4370582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7-9A0D-49B9-A394-E0E0EB2C4BD7}"/>
                </c:ext>
              </c:extLst>
            </c:dLbl>
            <c:dLbl>
              <c:idx val="40"/>
              <c:tx>
                <c:rich>
                  <a:bodyPr/>
                  <a:lstStyle/>
                  <a:p>
                    <a:fld id="{69920CAF-6A24-48A6-A526-6FE7AF0D2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8-9A0D-49B9-A394-E0E0EB2C4BD7}"/>
                </c:ext>
              </c:extLst>
            </c:dLbl>
            <c:dLbl>
              <c:idx val="41"/>
              <c:tx>
                <c:rich>
                  <a:bodyPr/>
                  <a:lstStyle/>
                  <a:p>
                    <a:fld id="{A0037FD2-DDDE-45AA-90A9-7C6711DC21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9-9A0D-49B9-A394-E0E0EB2C4BD7}"/>
                </c:ext>
              </c:extLst>
            </c:dLbl>
            <c:dLbl>
              <c:idx val="42"/>
              <c:tx>
                <c:rich>
                  <a:bodyPr/>
                  <a:lstStyle/>
                  <a:p>
                    <a:fld id="{723DC0EF-58C5-4A00-8675-CFD0D2E90C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A-9A0D-49B9-A394-E0E0EB2C4BD7}"/>
                </c:ext>
              </c:extLst>
            </c:dLbl>
            <c:dLbl>
              <c:idx val="43"/>
              <c:tx>
                <c:rich>
                  <a:bodyPr/>
                  <a:lstStyle/>
                  <a:p>
                    <a:fld id="{EB67E0A8-BA10-4C41-A6EF-A7977422F2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B-9A0D-49B9-A394-E0E0EB2C4BD7}"/>
                </c:ext>
              </c:extLst>
            </c:dLbl>
            <c:dLbl>
              <c:idx val="44"/>
              <c:tx>
                <c:rich>
                  <a:bodyPr/>
                  <a:lstStyle/>
                  <a:p>
                    <a:fld id="{F2834783-6B73-4608-9690-B830BD7289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C-9A0D-49B9-A394-E0E0EB2C4BD7}"/>
                </c:ext>
              </c:extLst>
            </c:dLbl>
            <c:dLbl>
              <c:idx val="45"/>
              <c:tx>
                <c:rich>
                  <a:bodyPr/>
                  <a:lstStyle/>
                  <a:p>
                    <a:fld id="{F712ACE9-AC8E-4748-84F8-0F7117A02D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D-9A0D-49B9-A394-E0E0EB2C4BD7}"/>
                </c:ext>
              </c:extLst>
            </c:dLbl>
            <c:dLbl>
              <c:idx val="46"/>
              <c:tx>
                <c:rich>
                  <a:bodyPr/>
                  <a:lstStyle/>
                  <a:p>
                    <a:fld id="{E1214A4C-C366-4237-B79E-50E7C64353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E-9A0D-49B9-A394-E0E0EB2C4BD7}"/>
                </c:ext>
              </c:extLst>
            </c:dLbl>
            <c:dLbl>
              <c:idx val="47"/>
              <c:tx>
                <c:rich>
                  <a:bodyPr/>
                  <a:lstStyle/>
                  <a:p>
                    <a:fld id="{B57CE393-6A71-4DFF-89A0-20049D2D91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F-9A0D-49B9-A394-E0E0EB2C4BD7}"/>
                </c:ext>
              </c:extLst>
            </c:dLbl>
            <c:dLbl>
              <c:idx val="48"/>
              <c:tx>
                <c:rich>
                  <a:bodyPr/>
                  <a:lstStyle/>
                  <a:p>
                    <a:fld id="{DEBF57CB-DFE3-41BC-B5A4-C1CDC80B01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0-9A0D-49B9-A394-E0E0EB2C4BD7}"/>
                </c:ext>
              </c:extLst>
            </c:dLbl>
            <c:dLbl>
              <c:idx val="49"/>
              <c:tx>
                <c:rich>
                  <a:bodyPr/>
                  <a:lstStyle/>
                  <a:p>
                    <a:fld id="{EA6A048C-5925-4E5F-B867-FE1FDBC0A4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1-9A0D-49B9-A394-E0E0EB2C4BD7}"/>
                </c:ext>
              </c:extLst>
            </c:dLbl>
            <c:dLbl>
              <c:idx val="50"/>
              <c:tx>
                <c:rich>
                  <a:bodyPr/>
                  <a:lstStyle/>
                  <a:p>
                    <a:fld id="{99E7B7B6-BCBA-4573-8F08-1499DB1F15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2-9A0D-49B9-A394-E0E0EB2C4BD7}"/>
                </c:ext>
              </c:extLst>
            </c:dLbl>
            <c:dLbl>
              <c:idx val="51"/>
              <c:tx>
                <c:rich>
                  <a:bodyPr/>
                  <a:lstStyle/>
                  <a:p>
                    <a:fld id="{BC06C724-EB89-43F0-9721-DB18C0A793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3-9A0D-49B9-A394-E0E0EB2C4BD7}"/>
                </c:ext>
              </c:extLst>
            </c:dLbl>
            <c:dLbl>
              <c:idx val="52"/>
              <c:tx>
                <c:rich>
                  <a:bodyPr/>
                  <a:lstStyle/>
                  <a:p>
                    <a:fld id="{900E8AA4-6D51-4B84-92EC-87F57542D1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4-9A0D-49B9-A394-E0E0EB2C4BD7}"/>
                </c:ext>
              </c:extLst>
            </c:dLbl>
            <c:dLbl>
              <c:idx val="53"/>
              <c:tx>
                <c:rich>
                  <a:bodyPr/>
                  <a:lstStyle/>
                  <a:p>
                    <a:fld id="{8F748186-44D4-44C9-A97B-ED1A1D93BF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5-9A0D-49B9-A394-E0E0EB2C4BD7}"/>
                </c:ext>
              </c:extLst>
            </c:dLbl>
            <c:dLbl>
              <c:idx val="54"/>
              <c:tx>
                <c:rich>
                  <a:bodyPr/>
                  <a:lstStyle/>
                  <a:p>
                    <a:fld id="{D49BDDCD-6651-4E54-BDFC-4ED248CA24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6-9A0D-49B9-A394-E0E0EB2C4BD7}"/>
                </c:ext>
              </c:extLst>
            </c:dLbl>
            <c:dLbl>
              <c:idx val="55"/>
              <c:tx>
                <c:rich>
                  <a:bodyPr/>
                  <a:lstStyle/>
                  <a:p>
                    <a:fld id="{5841B138-319D-4A55-84F4-F03748986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7-9A0D-49B9-A394-E0E0EB2C4BD7}"/>
                </c:ext>
              </c:extLst>
            </c:dLbl>
            <c:dLbl>
              <c:idx val="56"/>
              <c:tx>
                <c:rich>
                  <a:bodyPr/>
                  <a:lstStyle/>
                  <a:p>
                    <a:fld id="{B8841CC7-C95E-49E0-89C6-28641832A1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8-9A0D-49B9-A394-E0E0EB2C4BD7}"/>
                </c:ext>
              </c:extLst>
            </c:dLbl>
            <c:dLbl>
              <c:idx val="57"/>
              <c:tx>
                <c:rich>
                  <a:bodyPr/>
                  <a:lstStyle/>
                  <a:p>
                    <a:fld id="{8F6A1289-233E-4BF5-9A94-EBA84E3963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9-9A0D-49B9-A394-E0E0EB2C4BD7}"/>
                </c:ext>
              </c:extLst>
            </c:dLbl>
            <c:dLbl>
              <c:idx val="58"/>
              <c:tx>
                <c:rich>
                  <a:bodyPr/>
                  <a:lstStyle/>
                  <a:p>
                    <a:fld id="{97E00FBF-92E6-436C-B02E-CDDB3CB3BF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A-9A0D-49B9-A394-E0E0EB2C4BD7}"/>
                </c:ext>
              </c:extLst>
            </c:dLbl>
            <c:dLbl>
              <c:idx val="59"/>
              <c:tx>
                <c:rich>
                  <a:bodyPr/>
                  <a:lstStyle/>
                  <a:p>
                    <a:fld id="{27619E85-23BC-4168-A875-46F353E98C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B-9A0D-49B9-A394-E0E0EB2C4BD7}"/>
                </c:ext>
              </c:extLst>
            </c:dLbl>
            <c:dLbl>
              <c:idx val="60"/>
              <c:tx>
                <c:rich>
                  <a:bodyPr/>
                  <a:lstStyle/>
                  <a:p>
                    <a:fld id="{CB35D381-0671-49B2-9B97-C83D67C718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C-9A0D-49B9-A394-E0E0EB2C4BD7}"/>
                </c:ext>
              </c:extLst>
            </c:dLbl>
            <c:dLbl>
              <c:idx val="61"/>
              <c:tx>
                <c:rich>
                  <a:bodyPr/>
                  <a:lstStyle/>
                  <a:p>
                    <a:fld id="{3EFB2724-53BF-4E1C-AF6A-6544BFF181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D-9A0D-49B9-A394-E0E0EB2C4BD7}"/>
                </c:ext>
              </c:extLst>
            </c:dLbl>
            <c:dLbl>
              <c:idx val="62"/>
              <c:tx>
                <c:rich>
                  <a:bodyPr/>
                  <a:lstStyle/>
                  <a:p>
                    <a:fld id="{63A63FF5-6A34-4EE8-AB0A-BEF8A24A6F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E-9A0D-49B9-A394-E0E0EB2C4BD7}"/>
                </c:ext>
              </c:extLst>
            </c:dLbl>
            <c:dLbl>
              <c:idx val="63"/>
              <c:tx>
                <c:rich>
                  <a:bodyPr/>
                  <a:lstStyle/>
                  <a:p>
                    <a:fld id="{3C3C7FFE-3FC7-40BD-AEC4-419C90381B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F-9A0D-49B9-A394-E0E0EB2C4BD7}"/>
                </c:ext>
              </c:extLst>
            </c:dLbl>
            <c:dLbl>
              <c:idx val="64"/>
              <c:tx>
                <c:rich>
                  <a:bodyPr/>
                  <a:lstStyle/>
                  <a:p>
                    <a:fld id="{9AC906DA-5B09-4CFB-90BC-87C6D5DE10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0-9A0D-49B9-A394-E0E0EB2C4BD7}"/>
                </c:ext>
              </c:extLst>
            </c:dLbl>
            <c:dLbl>
              <c:idx val="65"/>
              <c:tx>
                <c:rich>
                  <a:bodyPr/>
                  <a:lstStyle/>
                  <a:p>
                    <a:fld id="{1EA2217A-3063-457C-83F1-54D261E43F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1-9A0D-49B9-A394-E0E0EB2C4BD7}"/>
                </c:ext>
              </c:extLst>
            </c:dLbl>
            <c:dLbl>
              <c:idx val="66"/>
              <c:tx>
                <c:rich>
                  <a:bodyPr/>
                  <a:lstStyle/>
                  <a:p>
                    <a:fld id="{36D3507D-48CA-4E26-BBE9-7750538E6F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2-9A0D-49B9-A394-E0E0EB2C4BD7}"/>
                </c:ext>
              </c:extLst>
            </c:dLbl>
            <c:dLbl>
              <c:idx val="67"/>
              <c:tx>
                <c:rich>
                  <a:bodyPr/>
                  <a:lstStyle/>
                  <a:p>
                    <a:fld id="{4A9A8E1E-4209-4054-BB99-5033DECAFB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3-9A0D-49B9-A394-E0E0EB2C4BD7}"/>
                </c:ext>
              </c:extLst>
            </c:dLbl>
            <c:dLbl>
              <c:idx val="68"/>
              <c:tx>
                <c:rich>
                  <a:bodyPr/>
                  <a:lstStyle/>
                  <a:p>
                    <a:fld id="{DDF41443-EB69-4EFC-A53A-D6839831CE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4-9A0D-49B9-A394-E0E0EB2C4BD7}"/>
                </c:ext>
              </c:extLst>
            </c:dLbl>
            <c:dLbl>
              <c:idx val="69"/>
              <c:tx>
                <c:rich>
                  <a:bodyPr/>
                  <a:lstStyle/>
                  <a:p>
                    <a:fld id="{3194B187-61DB-4570-BB6A-ED3595A2DA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5-9A0D-49B9-A394-E0E0EB2C4BD7}"/>
                </c:ext>
              </c:extLst>
            </c:dLbl>
            <c:dLbl>
              <c:idx val="70"/>
              <c:tx>
                <c:rich>
                  <a:bodyPr/>
                  <a:lstStyle/>
                  <a:p>
                    <a:fld id="{A9D41720-A620-44AB-918D-9C012F372D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6-9A0D-49B9-A394-E0E0EB2C4BD7}"/>
                </c:ext>
              </c:extLst>
            </c:dLbl>
            <c:dLbl>
              <c:idx val="71"/>
              <c:tx>
                <c:rich>
                  <a:bodyPr/>
                  <a:lstStyle/>
                  <a:p>
                    <a:fld id="{CDDF0609-B95B-4562-A8FA-4201251784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7-9A0D-49B9-A394-E0E0EB2C4BD7}"/>
                </c:ext>
              </c:extLst>
            </c:dLbl>
            <c:dLbl>
              <c:idx val="72"/>
              <c:tx>
                <c:rich>
                  <a:bodyPr/>
                  <a:lstStyle/>
                  <a:p>
                    <a:fld id="{BFAD4291-70B9-4C0A-88A1-D00A349919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8-9A0D-49B9-A394-E0E0EB2C4BD7}"/>
                </c:ext>
              </c:extLst>
            </c:dLbl>
            <c:dLbl>
              <c:idx val="73"/>
              <c:tx>
                <c:rich>
                  <a:bodyPr/>
                  <a:lstStyle/>
                  <a:p>
                    <a:fld id="{BF874386-8D84-41FA-BFA6-BFCA842DC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9-9A0D-49B9-A394-E0E0EB2C4BD7}"/>
                </c:ext>
              </c:extLst>
            </c:dLbl>
            <c:dLbl>
              <c:idx val="74"/>
              <c:tx>
                <c:rich>
                  <a:bodyPr/>
                  <a:lstStyle/>
                  <a:p>
                    <a:fld id="{6F18C352-83B1-4413-B33A-F98EE2F07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A-9A0D-49B9-A394-E0E0EB2C4BD7}"/>
                </c:ext>
              </c:extLst>
            </c:dLbl>
            <c:dLbl>
              <c:idx val="75"/>
              <c:tx>
                <c:rich>
                  <a:bodyPr/>
                  <a:lstStyle/>
                  <a:p>
                    <a:fld id="{26CC4FDC-1ECE-497C-9084-C9F562681B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B-9A0D-49B9-A394-E0E0EB2C4BD7}"/>
                </c:ext>
              </c:extLst>
            </c:dLbl>
            <c:dLbl>
              <c:idx val="76"/>
              <c:tx>
                <c:rich>
                  <a:bodyPr/>
                  <a:lstStyle/>
                  <a:p>
                    <a:fld id="{57AD1F14-1CE3-49C8-A130-D25461A933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C-9A0D-49B9-A394-E0E0EB2C4BD7}"/>
                </c:ext>
              </c:extLst>
            </c:dLbl>
            <c:dLbl>
              <c:idx val="77"/>
              <c:tx>
                <c:rich>
                  <a:bodyPr/>
                  <a:lstStyle/>
                  <a:p>
                    <a:fld id="{078FC9E6-73B4-406B-88E7-68A7F825B3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D-9A0D-49B9-A394-E0E0EB2C4BD7}"/>
                </c:ext>
              </c:extLst>
            </c:dLbl>
            <c:dLbl>
              <c:idx val="78"/>
              <c:tx>
                <c:rich>
                  <a:bodyPr/>
                  <a:lstStyle/>
                  <a:p>
                    <a:fld id="{88C86FBB-B085-4E8F-A6D5-F4D3299D4D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E-9A0D-49B9-A394-E0E0EB2C4BD7}"/>
                </c:ext>
              </c:extLst>
            </c:dLbl>
            <c:dLbl>
              <c:idx val="79"/>
              <c:tx>
                <c:rich>
                  <a:bodyPr/>
                  <a:lstStyle/>
                  <a:p>
                    <a:fld id="{2D2C9FDC-2B4C-48DA-94B1-C4D5638C4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F-9A0D-49B9-A394-E0E0EB2C4BD7}"/>
                </c:ext>
              </c:extLst>
            </c:dLbl>
            <c:dLbl>
              <c:idx val="80"/>
              <c:tx>
                <c:rich>
                  <a:bodyPr/>
                  <a:lstStyle/>
                  <a:p>
                    <a:fld id="{1AD8A3D7-CBFB-4B21-B2F3-40F8FA5241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0-9A0D-49B9-A394-E0E0EB2C4BD7}"/>
                </c:ext>
              </c:extLst>
            </c:dLbl>
            <c:dLbl>
              <c:idx val="81"/>
              <c:tx>
                <c:rich>
                  <a:bodyPr/>
                  <a:lstStyle/>
                  <a:p>
                    <a:fld id="{F695DAAA-5F9A-49AD-91EB-1F5E7735CC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1-9A0D-49B9-A394-E0E0EB2C4BD7}"/>
                </c:ext>
              </c:extLst>
            </c:dLbl>
            <c:dLbl>
              <c:idx val="82"/>
              <c:tx>
                <c:rich>
                  <a:bodyPr/>
                  <a:lstStyle/>
                  <a:p>
                    <a:fld id="{3ED14AA7-5BEF-47D9-A008-722492D937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2-9A0D-49B9-A394-E0E0EB2C4BD7}"/>
                </c:ext>
              </c:extLst>
            </c:dLbl>
            <c:dLbl>
              <c:idx val="83"/>
              <c:tx>
                <c:rich>
                  <a:bodyPr/>
                  <a:lstStyle/>
                  <a:p>
                    <a:fld id="{32236227-C3DE-47DD-8C64-856B94B724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3-9A0D-49B9-A394-E0E0EB2C4BD7}"/>
                </c:ext>
              </c:extLst>
            </c:dLbl>
            <c:dLbl>
              <c:idx val="84"/>
              <c:tx>
                <c:rich>
                  <a:bodyPr/>
                  <a:lstStyle/>
                  <a:p>
                    <a:fld id="{12F48A92-DB80-4E56-A7EC-7A793BC447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4-9A0D-49B9-A394-E0E0EB2C4BD7}"/>
                </c:ext>
              </c:extLst>
            </c:dLbl>
            <c:dLbl>
              <c:idx val="85"/>
              <c:tx>
                <c:rich>
                  <a:bodyPr/>
                  <a:lstStyle/>
                  <a:p>
                    <a:fld id="{36FB48E7-8F3E-409E-B801-A2167827E4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5-9A0D-49B9-A394-E0E0EB2C4BD7}"/>
                </c:ext>
              </c:extLst>
            </c:dLbl>
            <c:dLbl>
              <c:idx val="86"/>
              <c:tx>
                <c:rich>
                  <a:bodyPr/>
                  <a:lstStyle/>
                  <a:p>
                    <a:fld id="{FEEB1935-1702-472F-B3D8-4B837E5EB8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6-9A0D-49B9-A394-E0E0EB2C4BD7}"/>
                </c:ext>
              </c:extLst>
            </c:dLbl>
            <c:dLbl>
              <c:idx val="87"/>
              <c:tx>
                <c:rich>
                  <a:bodyPr/>
                  <a:lstStyle/>
                  <a:p>
                    <a:fld id="{87DD7D73-3281-4C9B-A7F9-052E2D3CFF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7-9A0D-49B9-A394-E0E0EB2C4BD7}"/>
                </c:ext>
              </c:extLst>
            </c:dLbl>
            <c:dLbl>
              <c:idx val="88"/>
              <c:tx>
                <c:rich>
                  <a:bodyPr/>
                  <a:lstStyle/>
                  <a:p>
                    <a:fld id="{33EF1291-5109-484A-991D-4DADC60E1B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8-9A0D-49B9-A394-E0E0EB2C4BD7}"/>
                </c:ext>
              </c:extLst>
            </c:dLbl>
            <c:dLbl>
              <c:idx val="89"/>
              <c:tx>
                <c:rich>
                  <a:bodyPr/>
                  <a:lstStyle/>
                  <a:p>
                    <a:fld id="{C459175E-A9F8-4950-BAD5-C657623500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9-9A0D-49B9-A394-E0E0EB2C4BD7}"/>
                </c:ext>
              </c:extLst>
            </c:dLbl>
            <c:dLbl>
              <c:idx val="90"/>
              <c:tx>
                <c:rich>
                  <a:bodyPr/>
                  <a:lstStyle/>
                  <a:p>
                    <a:fld id="{9B803FE1-874C-4650-AE05-6A55A720C1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A-9A0D-49B9-A394-E0E0EB2C4BD7}"/>
                </c:ext>
              </c:extLst>
            </c:dLbl>
            <c:dLbl>
              <c:idx val="91"/>
              <c:tx>
                <c:rich>
                  <a:bodyPr/>
                  <a:lstStyle/>
                  <a:p>
                    <a:fld id="{3F806C75-4383-4163-9AA4-7D098B98F8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B-9A0D-49B9-A394-E0E0EB2C4BD7}"/>
                </c:ext>
              </c:extLst>
            </c:dLbl>
            <c:dLbl>
              <c:idx val="92"/>
              <c:tx>
                <c:rich>
                  <a:bodyPr/>
                  <a:lstStyle/>
                  <a:p>
                    <a:fld id="{ED84973D-E3A8-4A27-9CB3-D9EB396B5E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C-9A0D-49B9-A394-E0E0EB2C4BD7}"/>
                </c:ext>
              </c:extLst>
            </c:dLbl>
            <c:dLbl>
              <c:idx val="93"/>
              <c:tx>
                <c:rich>
                  <a:bodyPr/>
                  <a:lstStyle/>
                  <a:p>
                    <a:fld id="{4E91AAAE-020D-474D-8892-9BAD39B678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D-9A0D-49B9-A394-E0E0EB2C4BD7}"/>
                </c:ext>
              </c:extLst>
            </c:dLbl>
            <c:dLbl>
              <c:idx val="94"/>
              <c:tx>
                <c:rich>
                  <a:bodyPr/>
                  <a:lstStyle/>
                  <a:p>
                    <a:fld id="{ADCBAA24-4F2B-49D3-8C37-4F2590639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E-9A0D-49B9-A394-E0E0EB2C4BD7}"/>
                </c:ext>
              </c:extLst>
            </c:dLbl>
            <c:dLbl>
              <c:idx val="95"/>
              <c:tx>
                <c:rich>
                  <a:bodyPr/>
                  <a:lstStyle/>
                  <a:p>
                    <a:fld id="{CD536CD4-258B-48BF-831E-9C1867B4A6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F-9A0D-49B9-A394-E0E0EB2C4BD7}"/>
                </c:ext>
              </c:extLst>
            </c:dLbl>
            <c:dLbl>
              <c:idx val="96"/>
              <c:tx>
                <c:rich>
                  <a:bodyPr/>
                  <a:lstStyle/>
                  <a:p>
                    <a:fld id="{E04A97AF-E124-4857-BE45-C8E72C06AB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0-9A0D-49B9-A394-E0E0EB2C4BD7}"/>
                </c:ext>
              </c:extLst>
            </c:dLbl>
            <c:dLbl>
              <c:idx val="97"/>
              <c:tx>
                <c:rich>
                  <a:bodyPr/>
                  <a:lstStyle/>
                  <a:p>
                    <a:fld id="{ABD5C6E0-D95F-4EBF-A3DF-AA149A591F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1-9A0D-49B9-A394-E0E0EB2C4BD7}"/>
                </c:ext>
              </c:extLst>
            </c:dLbl>
            <c:dLbl>
              <c:idx val="98"/>
              <c:tx>
                <c:rich>
                  <a:bodyPr/>
                  <a:lstStyle/>
                  <a:p>
                    <a:fld id="{F45B8AE3-5FBD-4ED7-B754-84642B62B2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2-9A0D-49B9-A394-E0E0EB2C4BD7}"/>
                </c:ext>
              </c:extLst>
            </c:dLbl>
            <c:dLbl>
              <c:idx val="99"/>
              <c:tx>
                <c:rich>
                  <a:bodyPr/>
                  <a:lstStyle/>
                  <a:p>
                    <a:fld id="{ED98EEFF-5A8D-47F9-B85B-3F981C9689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3-9A0D-49B9-A394-E0E0EB2C4BD7}"/>
                </c:ext>
              </c:extLst>
            </c:dLbl>
            <c:dLbl>
              <c:idx val="100"/>
              <c:tx>
                <c:rich>
                  <a:bodyPr/>
                  <a:lstStyle/>
                  <a:p>
                    <a:fld id="{35DBB753-E660-4243-BB4F-57697E69DD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4-9A0D-49B9-A394-E0E0EB2C4BD7}"/>
                </c:ext>
              </c:extLst>
            </c:dLbl>
            <c:dLbl>
              <c:idx val="101"/>
              <c:tx>
                <c:rich>
                  <a:bodyPr/>
                  <a:lstStyle/>
                  <a:p>
                    <a:fld id="{D33929B9-DB71-4208-8336-938D9E465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5-9A0D-49B9-A394-E0E0EB2C4BD7}"/>
                </c:ext>
              </c:extLst>
            </c:dLbl>
            <c:dLbl>
              <c:idx val="102"/>
              <c:tx>
                <c:rich>
                  <a:bodyPr/>
                  <a:lstStyle/>
                  <a:p>
                    <a:fld id="{13012F40-D424-4A35-A253-48F4800F36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6-9A0D-49B9-A394-E0E0EB2C4BD7}"/>
                </c:ext>
              </c:extLst>
            </c:dLbl>
            <c:dLbl>
              <c:idx val="103"/>
              <c:tx>
                <c:rich>
                  <a:bodyPr/>
                  <a:lstStyle/>
                  <a:p>
                    <a:fld id="{9DABF337-FE0D-421E-B248-B242074B9D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7-9A0D-49B9-A394-E0E0EB2C4BD7}"/>
                </c:ext>
              </c:extLst>
            </c:dLbl>
            <c:dLbl>
              <c:idx val="104"/>
              <c:tx>
                <c:rich>
                  <a:bodyPr/>
                  <a:lstStyle/>
                  <a:p>
                    <a:fld id="{6357EC7E-E853-458C-B5A9-7233AB0DF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8-9A0D-49B9-A394-E0E0EB2C4BD7}"/>
                </c:ext>
              </c:extLst>
            </c:dLbl>
            <c:dLbl>
              <c:idx val="105"/>
              <c:tx>
                <c:rich>
                  <a:bodyPr/>
                  <a:lstStyle/>
                  <a:p>
                    <a:fld id="{2D1CB656-BD83-43A4-8F61-EF00BA4141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9-9A0D-49B9-A394-E0E0EB2C4BD7}"/>
                </c:ext>
              </c:extLst>
            </c:dLbl>
            <c:dLbl>
              <c:idx val="106"/>
              <c:tx>
                <c:rich>
                  <a:bodyPr/>
                  <a:lstStyle/>
                  <a:p>
                    <a:fld id="{FA67050D-C2AF-469E-A53D-A9B8EE1B6E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A-9A0D-49B9-A394-E0E0EB2C4BD7}"/>
                </c:ext>
              </c:extLst>
            </c:dLbl>
            <c:dLbl>
              <c:idx val="107"/>
              <c:tx>
                <c:rich>
                  <a:bodyPr/>
                  <a:lstStyle/>
                  <a:p>
                    <a:fld id="{F45F771F-23E7-4FE4-9891-B59CAC44A3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B-9A0D-49B9-A394-E0E0EB2C4BD7}"/>
                </c:ext>
              </c:extLst>
            </c:dLbl>
            <c:dLbl>
              <c:idx val="108"/>
              <c:tx>
                <c:rich>
                  <a:bodyPr/>
                  <a:lstStyle/>
                  <a:p>
                    <a:fld id="{DF91125A-7F8E-4201-8D16-1987F5EB65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C-9A0D-49B9-A394-E0E0EB2C4BD7}"/>
                </c:ext>
              </c:extLst>
            </c:dLbl>
            <c:dLbl>
              <c:idx val="109"/>
              <c:tx>
                <c:rich>
                  <a:bodyPr/>
                  <a:lstStyle/>
                  <a:p>
                    <a:fld id="{ECDC63FC-0E0A-43A4-8A09-E9729013BA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D-9A0D-49B9-A394-E0E0EB2C4BD7}"/>
                </c:ext>
              </c:extLst>
            </c:dLbl>
            <c:dLbl>
              <c:idx val="110"/>
              <c:tx>
                <c:rich>
                  <a:bodyPr/>
                  <a:lstStyle/>
                  <a:p>
                    <a:fld id="{F5B7A4EB-A572-413F-9C0A-42B44B3916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E-9A0D-49B9-A394-E0E0EB2C4BD7}"/>
                </c:ext>
              </c:extLst>
            </c:dLbl>
            <c:dLbl>
              <c:idx val="111"/>
              <c:tx>
                <c:rich>
                  <a:bodyPr/>
                  <a:lstStyle/>
                  <a:p>
                    <a:fld id="{C6018A4E-2167-4B9E-AF6D-F3EF1727A0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F-9A0D-49B9-A394-E0E0EB2C4BD7}"/>
                </c:ext>
              </c:extLst>
            </c:dLbl>
            <c:dLbl>
              <c:idx val="112"/>
              <c:tx>
                <c:rich>
                  <a:bodyPr/>
                  <a:lstStyle/>
                  <a:p>
                    <a:fld id="{FFE8E87A-823C-4006-9F77-9F215C4D0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0-9A0D-49B9-A394-E0E0EB2C4BD7}"/>
                </c:ext>
              </c:extLst>
            </c:dLbl>
            <c:dLbl>
              <c:idx val="113"/>
              <c:tx>
                <c:rich>
                  <a:bodyPr/>
                  <a:lstStyle/>
                  <a:p>
                    <a:fld id="{E7591614-720F-495C-9B84-877A9200EA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1-9A0D-49B9-A394-E0E0EB2C4BD7}"/>
                </c:ext>
              </c:extLst>
            </c:dLbl>
            <c:dLbl>
              <c:idx val="114"/>
              <c:tx>
                <c:rich>
                  <a:bodyPr/>
                  <a:lstStyle/>
                  <a:p>
                    <a:fld id="{7A136E30-788B-4D5A-94A4-7B9EBF00C1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2-9A0D-49B9-A394-E0E0EB2C4BD7}"/>
                </c:ext>
              </c:extLst>
            </c:dLbl>
            <c:dLbl>
              <c:idx val="115"/>
              <c:tx>
                <c:rich>
                  <a:bodyPr/>
                  <a:lstStyle/>
                  <a:p>
                    <a:fld id="{5C49EE30-CA61-4EBF-A663-D72AFDD03D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3-9A0D-49B9-A394-E0E0EB2C4BD7}"/>
                </c:ext>
              </c:extLst>
            </c:dLbl>
            <c:dLbl>
              <c:idx val="116"/>
              <c:tx>
                <c:rich>
                  <a:bodyPr/>
                  <a:lstStyle/>
                  <a:p>
                    <a:fld id="{0ECFEA19-5EB9-4726-B8E8-7720892420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4-9A0D-49B9-A394-E0E0EB2C4BD7}"/>
                </c:ext>
              </c:extLst>
            </c:dLbl>
            <c:dLbl>
              <c:idx val="117"/>
              <c:tx>
                <c:rich>
                  <a:bodyPr/>
                  <a:lstStyle/>
                  <a:p>
                    <a:fld id="{2950EC5E-7D50-4DFE-ACB2-C5BA12EC09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5-9A0D-49B9-A394-E0E0EB2C4BD7}"/>
                </c:ext>
              </c:extLst>
            </c:dLbl>
            <c:dLbl>
              <c:idx val="118"/>
              <c:tx>
                <c:rich>
                  <a:bodyPr/>
                  <a:lstStyle/>
                  <a:p>
                    <a:fld id="{6FE70393-EC7E-4AEA-804E-44BABA7687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6-9A0D-49B9-A394-E0E0EB2C4BD7}"/>
                </c:ext>
              </c:extLst>
            </c:dLbl>
            <c:dLbl>
              <c:idx val="119"/>
              <c:tx>
                <c:rich>
                  <a:bodyPr/>
                  <a:lstStyle/>
                  <a:p>
                    <a:fld id="{55148A33-8EAF-45F5-B4D2-808E2D541F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7-9A0D-49B9-A394-E0E0EB2C4BD7}"/>
                </c:ext>
              </c:extLst>
            </c:dLbl>
            <c:dLbl>
              <c:idx val="120"/>
              <c:tx>
                <c:rich>
                  <a:bodyPr/>
                  <a:lstStyle/>
                  <a:p>
                    <a:fld id="{B18557C3-38A6-48F3-8D13-E0B04CA67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8-9A0D-49B9-A394-E0E0EB2C4BD7}"/>
                </c:ext>
              </c:extLst>
            </c:dLbl>
            <c:dLbl>
              <c:idx val="121"/>
              <c:tx>
                <c:rich>
                  <a:bodyPr/>
                  <a:lstStyle/>
                  <a:p>
                    <a:fld id="{5CDDD4F0-FE88-43FC-9D84-BD1BE01C15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9-9A0D-49B9-A394-E0E0EB2C4BD7}"/>
                </c:ext>
              </c:extLst>
            </c:dLbl>
            <c:dLbl>
              <c:idx val="122"/>
              <c:tx>
                <c:rich>
                  <a:bodyPr/>
                  <a:lstStyle/>
                  <a:p>
                    <a:fld id="{35C5C59B-D340-4B71-9353-D00A5DD1F8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A-9A0D-49B9-A394-E0E0EB2C4BD7}"/>
                </c:ext>
              </c:extLst>
            </c:dLbl>
            <c:dLbl>
              <c:idx val="123"/>
              <c:tx>
                <c:rich>
                  <a:bodyPr/>
                  <a:lstStyle/>
                  <a:p>
                    <a:fld id="{26EF6834-FBAE-48E4-B628-F9E65BB82C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B-9A0D-49B9-A394-E0E0EB2C4BD7}"/>
                </c:ext>
              </c:extLst>
            </c:dLbl>
            <c:dLbl>
              <c:idx val="124"/>
              <c:tx>
                <c:rich>
                  <a:bodyPr/>
                  <a:lstStyle/>
                  <a:p>
                    <a:fld id="{8B2C26C5-C57A-4903-A705-2C6007A6C0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C-9A0D-49B9-A394-E0E0EB2C4BD7}"/>
                </c:ext>
              </c:extLst>
            </c:dLbl>
            <c:dLbl>
              <c:idx val="125"/>
              <c:tx>
                <c:rich>
                  <a:bodyPr/>
                  <a:lstStyle/>
                  <a:p>
                    <a:fld id="{ACE7BCE4-FBFF-4777-8B04-BDF75B665D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D-9A0D-49B9-A394-E0E0EB2C4BD7}"/>
                </c:ext>
              </c:extLst>
            </c:dLbl>
            <c:dLbl>
              <c:idx val="126"/>
              <c:tx>
                <c:rich>
                  <a:bodyPr/>
                  <a:lstStyle/>
                  <a:p>
                    <a:fld id="{77CF3266-EAF4-428F-93D4-CA0A95C357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E-9A0D-49B9-A394-E0E0EB2C4BD7}"/>
                </c:ext>
              </c:extLst>
            </c:dLbl>
            <c:dLbl>
              <c:idx val="127"/>
              <c:tx>
                <c:rich>
                  <a:bodyPr/>
                  <a:lstStyle/>
                  <a:p>
                    <a:fld id="{D6E9EDD9-EBF0-48A9-9E8C-845ED0DC51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F-9A0D-49B9-A394-E0E0EB2C4BD7}"/>
                </c:ext>
              </c:extLst>
            </c:dLbl>
            <c:dLbl>
              <c:idx val="128"/>
              <c:tx>
                <c:rich>
                  <a:bodyPr/>
                  <a:lstStyle/>
                  <a:p>
                    <a:fld id="{BDAE21C0-81A8-4403-B374-6D87FE79B2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0-9A0D-49B9-A394-E0E0EB2C4BD7}"/>
                </c:ext>
              </c:extLst>
            </c:dLbl>
            <c:dLbl>
              <c:idx val="129"/>
              <c:tx>
                <c:rich>
                  <a:bodyPr/>
                  <a:lstStyle/>
                  <a:p>
                    <a:fld id="{17C00F94-76D1-491F-8AB3-0685431799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1-9A0D-49B9-A394-E0E0EB2C4BD7}"/>
                </c:ext>
              </c:extLst>
            </c:dLbl>
            <c:dLbl>
              <c:idx val="130"/>
              <c:tx>
                <c:rich>
                  <a:bodyPr/>
                  <a:lstStyle/>
                  <a:p>
                    <a:fld id="{02071996-56C9-4850-A839-3A67FBEEC5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2-9A0D-49B9-A394-E0E0EB2C4BD7}"/>
                </c:ext>
              </c:extLst>
            </c:dLbl>
            <c:dLbl>
              <c:idx val="131"/>
              <c:tx>
                <c:rich>
                  <a:bodyPr/>
                  <a:lstStyle/>
                  <a:p>
                    <a:fld id="{B0708F63-5685-48AA-B709-B9588DFCC8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3-9A0D-49B9-A394-E0E0EB2C4BD7}"/>
                </c:ext>
              </c:extLst>
            </c:dLbl>
            <c:dLbl>
              <c:idx val="132"/>
              <c:tx>
                <c:rich>
                  <a:bodyPr/>
                  <a:lstStyle/>
                  <a:p>
                    <a:fld id="{7946B29E-1AA0-4691-A8A4-ECFAD36AF4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4-9A0D-49B9-A394-E0E0EB2C4BD7}"/>
                </c:ext>
              </c:extLst>
            </c:dLbl>
            <c:dLbl>
              <c:idx val="133"/>
              <c:tx>
                <c:rich>
                  <a:bodyPr/>
                  <a:lstStyle/>
                  <a:p>
                    <a:fld id="{F0BE1AC4-474B-45F9-8C60-D1133133BC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5-9A0D-49B9-A394-E0E0EB2C4BD7}"/>
                </c:ext>
              </c:extLst>
            </c:dLbl>
            <c:dLbl>
              <c:idx val="134"/>
              <c:tx>
                <c:rich>
                  <a:bodyPr/>
                  <a:lstStyle/>
                  <a:p>
                    <a:fld id="{46B6C4CE-16F4-4BA6-A5AC-3BE9DE2520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6-9A0D-49B9-A394-E0E0EB2C4BD7}"/>
                </c:ext>
              </c:extLst>
            </c:dLbl>
            <c:dLbl>
              <c:idx val="135"/>
              <c:tx>
                <c:rich>
                  <a:bodyPr/>
                  <a:lstStyle/>
                  <a:p>
                    <a:fld id="{31792667-05F6-4F72-A2B3-37ECA5C653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7-9A0D-49B9-A394-E0E0EB2C4BD7}"/>
                </c:ext>
              </c:extLst>
            </c:dLbl>
            <c:dLbl>
              <c:idx val="136"/>
              <c:tx>
                <c:rich>
                  <a:bodyPr/>
                  <a:lstStyle/>
                  <a:p>
                    <a:fld id="{F256E42C-18C2-4827-9EE9-3BF8FA8204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8-9A0D-49B9-A394-E0E0EB2C4BD7}"/>
                </c:ext>
              </c:extLst>
            </c:dLbl>
            <c:dLbl>
              <c:idx val="137"/>
              <c:tx>
                <c:rich>
                  <a:bodyPr/>
                  <a:lstStyle/>
                  <a:p>
                    <a:fld id="{1FDBAE46-142D-4939-8716-B194D5FCA3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9-9A0D-49B9-A394-E0E0EB2C4BD7}"/>
                </c:ext>
              </c:extLst>
            </c:dLbl>
            <c:dLbl>
              <c:idx val="138"/>
              <c:tx>
                <c:rich>
                  <a:bodyPr/>
                  <a:lstStyle/>
                  <a:p>
                    <a:fld id="{5BB945F0-EE49-4B26-80FC-207FFF9266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A-9A0D-49B9-A394-E0E0EB2C4BD7}"/>
                </c:ext>
              </c:extLst>
            </c:dLbl>
            <c:dLbl>
              <c:idx val="139"/>
              <c:tx>
                <c:rich>
                  <a:bodyPr/>
                  <a:lstStyle/>
                  <a:p>
                    <a:fld id="{8C9B850C-5C01-41FF-B127-EF3DEEDA34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B-9A0D-49B9-A394-E0E0EB2C4BD7}"/>
                </c:ext>
              </c:extLst>
            </c:dLbl>
            <c:dLbl>
              <c:idx val="140"/>
              <c:tx>
                <c:rich>
                  <a:bodyPr/>
                  <a:lstStyle/>
                  <a:p>
                    <a:fld id="{17DB223A-2193-422A-AEDD-F95675255E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C-9A0D-49B9-A394-E0E0EB2C4BD7}"/>
                </c:ext>
              </c:extLst>
            </c:dLbl>
            <c:dLbl>
              <c:idx val="141"/>
              <c:tx>
                <c:rich>
                  <a:bodyPr/>
                  <a:lstStyle/>
                  <a:p>
                    <a:fld id="{F813D615-8855-4DA3-A29B-69FA857CA2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D-9A0D-49B9-A394-E0E0EB2C4BD7}"/>
                </c:ext>
              </c:extLst>
            </c:dLbl>
            <c:dLbl>
              <c:idx val="142"/>
              <c:tx>
                <c:rich>
                  <a:bodyPr/>
                  <a:lstStyle/>
                  <a:p>
                    <a:fld id="{36F29D28-8696-4315-8858-CB70296665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E-9A0D-49B9-A394-E0E0EB2C4BD7}"/>
                </c:ext>
              </c:extLst>
            </c:dLbl>
            <c:dLbl>
              <c:idx val="143"/>
              <c:tx>
                <c:rich>
                  <a:bodyPr/>
                  <a:lstStyle/>
                  <a:p>
                    <a:fld id="{FC0D1709-9B76-42E6-82F4-53B334A9C6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F-9A0D-49B9-A394-E0E0EB2C4BD7}"/>
                </c:ext>
              </c:extLst>
            </c:dLbl>
            <c:dLbl>
              <c:idx val="144"/>
              <c:tx>
                <c:rich>
                  <a:bodyPr/>
                  <a:lstStyle/>
                  <a:p>
                    <a:fld id="{AFC32748-F7F8-4852-9072-62D8F58046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0-9A0D-49B9-A394-E0E0EB2C4BD7}"/>
                </c:ext>
              </c:extLst>
            </c:dLbl>
            <c:dLbl>
              <c:idx val="145"/>
              <c:tx>
                <c:rich>
                  <a:bodyPr/>
                  <a:lstStyle/>
                  <a:p>
                    <a:fld id="{9B295B35-6AC0-4057-85D0-CCF3C0B44A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1-9A0D-49B9-A394-E0E0EB2C4BD7}"/>
                </c:ext>
              </c:extLst>
            </c:dLbl>
            <c:dLbl>
              <c:idx val="146"/>
              <c:tx>
                <c:rich>
                  <a:bodyPr/>
                  <a:lstStyle/>
                  <a:p>
                    <a:fld id="{950F21AF-D301-4567-BE78-E9EA181A81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2-9A0D-49B9-A394-E0E0EB2C4BD7}"/>
                </c:ext>
              </c:extLst>
            </c:dLbl>
            <c:dLbl>
              <c:idx val="147"/>
              <c:tx>
                <c:rich>
                  <a:bodyPr/>
                  <a:lstStyle/>
                  <a:p>
                    <a:fld id="{C1B1B9A0-34E2-40DC-AE34-D7B16686BB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3-9A0D-49B9-A394-E0E0EB2C4BD7}"/>
                </c:ext>
              </c:extLst>
            </c:dLbl>
            <c:dLbl>
              <c:idx val="148"/>
              <c:tx>
                <c:rich>
                  <a:bodyPr/>
                  <a:lstStyle/>
                  <a:p>
                    <a:fld id="{28016892-FF9E-40CC-B3D1-647E7A2AC8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4-9A0D-49B9-A394-E0E0EB2C4BD7}"/>
                </c:ext>
              </c:extLst>
            </c:dLbl>
            <c:dLbl>
              <c:idx val="149"/>
              <c:tx>
                <c:rich>
                  <a:bodyPr/>
                  <a:lstStyle/>
                  <a:p>
                    <a:fld id="{119517B3-CD54-47F7-9487-24230A7FD9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5-9A0D-49B9-A394-E0E0EB2C4BD7}"/>
                </c:ext>
              </c:extLst>
            </c:dLbl>
            <c:dLbl>
              <c:idx val="150"/>
              <c:tx>
                <c:rich>
                  <a:bodyPr/>
                  <a:lstStyle/>
                  <a:p>
                    <a:fld id="{762C9BA1-D28B-44D1-B293-B49B5CF8C7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6-9A0D-49B9-A394-E0E0EB2C4BD7}"/>
                </c:ext>
              </c:extLst>
            </c:dLbl>
            <c:dLbl>
              <c:idx val="151"/>
              <c:tx>
                <c:rich>
                  <a:bodyPr/>
                  <a:lstStyle/>
                  <a:p>
                    <a:fld id="{6962A207-D301-4022-B65B-FA5FB56823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7-9A0D-49B9-A394-E0E0EB2C4BD7}"/>
                </c:ext>
              </c:extLst>
            </c:dLbl>
            <c:dLbl>
              <c:idx val="152"/>
              <c:tx>
                <c:rich>
                  <a:bodyPr/>
                  <a:lstStyle/>
                  <a:p>
                    <a:fld id="{F1193721-8860-4550-8E52-6A9BE57A55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8-9A0D-49B9-A394-E0E0EB2C4BD7}"/>
                </c:ext>
              </c:extLst>
            </c:dLbl>
            <c:dLbl>
              <c:idx val="153"/>
              <c:tx>
                <c:rich>
                  <a:bodyPr/>
                  <a:lstStyle/>
                  <a:p>
                    <a:fld id="{06FC02F3-EE65-47FA-94BF-5358778B03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9-9A0D-49B9-A394-E0E0EB2C4BD7}"/>
                </c:ext>
              </c:extLst>
            </c:dLbl>
            <c:dLbl>
              <c:idx val="154"/>
              <c:tx>
                <c:rich>
                  <a:bodyPr/>
                  <a:lstStyle/>
                  <a:p>
                    <a:fld id="{BA862385-458D-450F-BAA2-FE81D1B561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A-9A0D-49B9-A394-E0E0EB2C4BD7}"/>
                </c:ext>
              </c:extLst>
            </c:dLbl>
            <c:dLbl>
              <c:idx val="155"/>
              <c:tx>
                <c:rich>
                  <a:bodyPr/>
                  <a:lstStyle/>
                  <a:p>
                    <a:fld id="{82F0E737-D162-4965-BBF0-A9B4E8B81B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B-9A0D-49B9-A394-E0E0EB2C4BD7}"/>
                </c:ext>
              </c:extLst>
            </c:dLbl>
            <c:dLbl>
              <c:idx val="156"/>
              <c:tx>
                <c:rich>
                  <a:bodyPr/>
                  <a:lstStyle/>
                  <a:p>
                    <a:fld id="{8C1C6E98-4D1C-4B27-A65A-BF7E9B7713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C-9A0D-49B9-A394-E0E0EB2C4BD7}"/>
                </c:ext>
              </c:extLst>
            </c:dLbl>
            <c:dLbl>
              <c:idx val="157"/>
              <c:tx>
                <c:rich>
                  <a:bodyPr/>
                  <a:lstStyle/>
                  <a:p>
                    <a:fld id="{22E5629A-4E1B-4CDF-95A4-1FDA79360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D-9A0D-49B9-A394-E0E0EB2C4BD7}"/>
                </c:ext>
              </c:extLst>
            </c:dLbl>
            <c:dLbl>
              <c:idx val="158"/>
              <c:tx>
                <c:rich>
                  <a:bodyPr/>
                  <a:lstStyle/>
                  <a:p>
                    <a:fld id="{9C630105-9003-4516-9512-C2B776ED06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E-9A0D-49B9-A394-E0E0EB2C4BD7}"/>
                </c:ext>
              </c:extLst>
            </c:dLbl>
            <c:dLbl>
              <c:idx val="159"/>
              <c:tx>
                <c:rich>
                  <a:bodyPr/>
                  <a:lstStyle/>
                  <a:p>
                    <a:fld id="{0D28B788-68FB-49A9-848C-27B39E9383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F-9A0D-49B9-A394-E0E0EB2C4BD7}"/>
                </c:ext>
              </c:extLst>
            </c:dLbl>
            <c:dLbl>
              <c:idx val="160"/>
              <c:tx>
                <c:rich>
                  <a:bodyPr/>
                  <a:lstStyle/>
                  <a:p>
                    <a:fld id="{1D8717D3-914D-436A-80AC-DA51A51C0E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0-9A0D-49B9-A394-E0E0EB2C4BD7}"/>
                </c:ext>
              </c:extLst>
            </c:dLbl>
            <c:dLbl>
              <c:idx val="161"/>
              <c:tx>
                <c:rich>
                  <a:bodyPr/>
                  <a:lstStyle/>
                  <a:p>
                    <a:fld id="{B0ECE6AC-E067-452D-B6A5-959A845718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1-9A0D-49B9-A394-E0E0EB2C4BD7}"/>
                </c:ext>
              </c:extLst>
            </c:dLbl>
            <c:dLbl>
              <c:idx val="162"/>
              <c:tx>
                <c:rich>
                  <a:bodyPr/>
                  <a:lstStyle/>
                  <a:p>
                    <a:fld id="{DE9DBC54-EB07-42BB-804E-705FF57EE4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2-9A0D-49B9-A394-E0E0EB2C4BD7}"/>
                </c:ext>
              </c:extLst>
            </c:dLbl>
            <c:dLbl>
              <c:idx val="163"/>
              <c:tx>
                <c:rich>
                  <a:bodyPr/>
                  <a:lstStyle/>
                  <a:p>
                    <a:fld id="{DB0DB835-2993-443C-8C2F-FDB541B38D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3-9A0D-49B9-A394-E0E0EB2C4BD7}"/>
                </c:ext>
              </c:extLst>
            </c:dLbl>
            <c:dLbl>
              <c:idx val="164"/>
              <c:tx>
                <c:rich>
                  <a:bodyPr/>
                  <a:lstStyle/>
                  <a:p>
                    <a:fld id="{B0A4F05C-4603-45AA-B2A0-402472328A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4-9A0D-49B9-A394-E0E0EB2C4BD7}"/>
                </c:ext>
              </c:extLst>
            </c:dLbl>
            <c:dLbl>
              <c:idx val="165"/>
              <c:tx>
                <c:rich>
                  <a:bodyPr/>
                  <a:lstStyle/>
                  <a:p>
                    <a:fld id="{74A4C2E4-9A0E-48F0-8F8E-A8ECFCC61A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5-9A0D-49B9-A394-E0E0EB2C4BD7}"/>
                </c:ext>
              </c:extLst>
            </c:dLbl>
            <c:dLbl>
              <c:idx val="166"/>
              <c:tx>
                <c:rich>
                  <a:bodyPr/>
                  <a:lstStyle/>
                  <a:p>
                    <a:fld id="{A8C56F58-0878-43AF-A809-110387A77C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6-9A0D-49B9-A394-E0E0EB2C4BD7}"/>
                </c:ext>
              </c:extLst>
            </c:dLbl>
            <c:dLbl>
              <c:idx val="167"/>
              <c:tx>
                <c:rich>
                  <a:bodyPr/>
                  <a:lstStyle/>
                  <a:p>
                    <a:fld id="{BFB99155-D644-4FAA-816A-BF3B7A5CD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7-9A0D-49B9-A394-E0E0EB2C4BD7}"/>
                </c:ext>
              </c:extLst>
            </c:dLbl>
            <c:dLbl>
              <c:idx val="168"/>
              <c:tx>
                <c:rich>
                  <a:bodyPr/>
                  <a:lstStyle/>
                  <a:p>
                    <a:fld id="{8055A41C-C20D-4957-ACF5-155837441A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8-9A0D-49B9-A394-E0E0EB2C4BD7}"/>
                </c:ext>
              </c:extLst>
            </c:dLbl>
            <c:dLbl>
              <c:idx val="169"/>
              <c:tx>
                <c:rich>
                  <a:bodyPr/>
                  <a:lstStyle/>
                  <a:p>
                    <a:fld id="{16505DAD-48A0-4FA5-9075-2BF41FECC8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9-9A0D-49B9-A394-E0E0EB2C4BD7}"/>
                </c:ext>
              </c:extLst>
            </c:dLbl>
            <c:dLbl>
              <c:idx val="170"/>
              <c:tx>
                <c:rich>
                  <a:bodyPr/>
                  <a:lstStyle/>
                  <a:p>
                    <a:fld id="{47AE0216-AACF-4FD8-8C5E-BB24A554CA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A-9A0D-49B9-A394-E0E0EB2C4BD7}"/>
                </c:ext>
              </c:extLst>
            </c:dLbl>
            <c:dLbl>
              <c:idx val="171"/>
              <c:tx>
                <c:rich>
                  <a:bodyPr/>
                  <a:lstStyle/>
                  <a:p>
                    <a:fld id="{B141FD6E-382C-4FF5-9ADD-537D4B7D12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B-9A0D-49B9-A394-E0E0EB2C4BD7}"/>
                </c:ext>
              </c:extLst>
            </c:dLbl>
            <c:dLbl>
              <c:idx val="172"/>
              <c:tx>
                <c:rich>
                  <a:bodyPr/>
                  <a:lstStyle/>
                  <a:p>
                    <a:fld id="{EC39D7AC-763A-4D95-8B68-85CB8E804F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C-9A0D-49B9-A394-E0E0EB2C4BD7}"/>
                </c:ext>
              </c:extLst>
            </c:dLbl>
            <c:dLbl>
              <c:idx val="173"/>
              <c:tx>
                <c:rich>
                  <a:bodyPr/>
                  <a:lstStyle/>
                  <a:p>
                    <a:fld id="{FD61A254-2C97-4820-84E2-B57AAFBF55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D-9A0D-49B9-A394-E0E0EB2C4BD7}"/>
                </c:ext>
              </c:extLst>
            </c:dLbl>
            <c:dLbl>
              <c:idx val="174"/>
              <c:tx>
                <c:rich>
                  <a:bodyPr/>
                  <a:lstStyle/>
                  <a:p>
                    <a:fld id="{FB1A443D-DD07-4992-B9CE-F7EAAB5D53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E-9A0D-49B9-A394-E0E0EB2C4BD7}"/>
                </c:ext>
              </c:extLst>
            </c:dLbl>
            <c:dLbl>
              <c:idx val="175"/>
              <c:tx>
                <c:rich>
                  <a:bodyPr/>
                  <a:lstStyle/>
                  <a:p>
                    <a:fld id="{75B75C88-CB2D-4BC3-8472-C751A9A0F9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F-9A0D-49B9-A394-E0E0EB2C4BD7}"/>
                </c:ext>
              </c:extLst>
            </c:dLbl>
            <c:dLbl>
              <c:idx val="176"/>
              <c:tx>
                <c:rich>
                  <a:bodyPr/>
                  <a:lstStyle/>
                  <a:p>
                    <a:fld id="{B70226B0-813F-4E54-BA14-7C79333D8D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0-9A0D-49B9-A394-E0E0EB2C4BD7}"/>
                </c:ext>
              </c:extLst>
            </c:dLbl>
            <c:dLbl>
              <c:idx val="177"/>
              <c:tx>
                <c:rich>
                  <a:bodyPr/>
                  <a:lstStyle/>
                  <a:p>
                    <a:fld id="{47C0FC97-A155-4FC1-8CB9-B1AA1BEF5E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1-9A0D-49B9-A394-E0E0EB2C4BD7}"/>
                </c:ext>
              </c:extLst>
            </c:dLbl>
            <c:dLbl>
              <c:idx val="178"/>
              <c:tx>
                <c:rich>
                  <a:bodyPr/>
                  <a:lstStyle/>
                  <a:p>
                    <a:fld id="{E7ECEA6B-AD06-45C8-A7C0-0840F64F92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2-9A0D-49B9-A394-E0E0EB2C4BD7}"/>
                </c:ext>
              </c:extLst>
            </c:dLbl>
            <c:dLbl>
              <c:idx val="179"/>
              <c:tx>
                <c:rich>
                  <a:bodyPr/>
                  <a:lstStyle/>
                  <a:p>
                    <a:fld id="{9624DD44-A688-486B-BC5F-B0D18F3ADB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3-9A0D-49B9-A394-E0E0EB2C4BD7}"/>
                </c:ext>
              </c:extLst>
            </c:dLbl>
            <c:dLbl>
              <c:idx val="180"/>
              <c:tx>
                <c:rich>
                  <a:bodyPr/>
                  <a:lstStyle/>
                  <a:p>
                    <a:fld id="{0741D437-CA1E-4C5B-959D-113FBCC138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4-9A0D-49B9-A394-E0E0EB2C4BD7}"/>
                </c:ext>
              </c:extLst>
            </c:dLbl>
            <c:dLbl>
              <c:idx val="181"/>
              <c:tx>
                <c:rich>
                  <a:bodyPr/>
                  <a:lstStyle/>
                  <a:p>
                    <a:fld id="{0B2C3EB3-437D-434D-AF9E-C451D3FD9B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5-9A0D-49B9-A394-E0E0EB2C4BD7}"/>
                </c:ext>
              </c:extLst>
            </c:dLbl>
            <c:dLbl>
              <c:idx val="182"/>
              <c:tx>
                <c:rich>
                  <a:bodyPr/>
                  <a:lstStyle/>
                  <a:p>
                    <a:fld id="{3CBC3309-E047-4EB5-86B0-27DCE22EBC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6-9A0D-49B9-A394-E0E0EB2C4BD7}"/>
                </c:ext>
              </c:extLst>
            </c:dLbl>
            <c:dLbl>
              <c:idx val="183"/>
              <c:tx>
                <c:rich>
                  <a:bodyPr/>
                  <a:lstStyle/>
                  <a:p>
                    <a:fld id="{0C7D38E3-C440-4B00-BB9C-6389526848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7-9A0D-49B9-A394-E0E0EB2C4BD7}"/>
                </c:ext>
              </c:extLst>
            </c:dLbl>
            <c:dLbl>
              <c:idx val="184"/>
              <c:tx>
                <c:rich>
                  <a:bodyPr/>
                  <a:lstStyle/>
                  <a:p>
                    <a:fld id="{60BF356A-2034-4CC6-98A2-BDBA63941A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8-9A0D-49B9-A394-E0E0EB2C4BD7}"/>
                </c:ext>
              </c:extLst>
            </c:dLbl>
            <c:dLbl>
              <c:idx val="185"/>
              <c:tx>
                <c:rich>
                  <a:bodyPr/>
                  <a:lstStyle/>
                  <a:p>
                    <a:fld id="{A2591CDF-5DF2-4BCE-9107-50F3EE4A99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9-9A0D-49B9-A394-E0E0EB2C4BD7}"/>
                </c:ext>
              </c:extLst>
            </c:dLbl>
            <c:dLbl>
              <c:idx val="186"/>
              <c:tx>
                <c:rich>
                  <a:bodyPr/>
                  <a:lstStyle/>
                  <a:p>
                    <a:fld id="{14A33F26-2106-4078-917F-8C5AB76DE7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A-9A0D-49B9-A394-E0E0EB2C4BD7}"/>
                </c:ext>
              </c:extLst>
            </c:dLbl>
            <c:dLbl>
              <c:idx val="187"/>
              <c:tx>
                <c:rich>
                  <a:bodyPr/>
                  <a:lstStyle/>
                  <a:p>
                    <a:fld id="{0EF92CBC-663A-4D15-A26F-20590BD026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B-9A0D-49B9-A394-E0E0EB2C4BD7}"/>
                </c:ext>
              </c:extLst>
            </c:dLbl>
            <c:dLbl>
              <c:idx val="188"/>
              <c:tx>
                <c:rich>
                  <a:bodyPr/>
                  <a:lstStyle/>
                  <a:p>
                    <a:fld id="{88441799-6D82-4188-8B2B-E3775B9ABF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C-9A0D-49B9-A394-E0E0EB2C4BD7}"/>
                </c:ext>
              </c:extLst>
            </c:dLbl>
            <c:dLbl>
              <c:idx val="189"/>
              <c:tx>
                <c:rich>
                  <a:bodyPr/>
                  <a:lstStyle/>
                  <a:p>
                    <a:fld id="{E86D7CFC-31D6-4DFF-933E-EDE52619C5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D-9A0D-49B9-A394-E0E0EB2C4BD7}"/>
                </c:ext>
              </c:extLst>
            </c:dLbl>
            <c:dLbl>
              <c:idx val="190"/>
              <c:tx>
                <c:rich>
                  <a:bodyPr/>
                  <a:lstStyle/>
                  <a:p>
                    <a:fld id="{D2A50235-8F1C-4CE8-AF1D-0339928BB1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E-9A0D-49B9-A394-E0E0EB2C4BD7}"/>
                </c:ext>
              </c:extLst>
            </c:dLbl>
            <c:dLbl>
              <c:idx val="191"/>
              <c:tx>
                <c:rich>
                  <a:bodyPr/>
                  <a:lstStyle/>
                  <a:p>
                    <a:fld id="{71B3F52D-B56E-41F2-8641-D2C394974E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F-9A0D-49B9-A394-E0E0EB2C4BD7}"/>
                </c:ext>
              </c:extLst>
            </c:dLbl>
            <c:dLbl>
              <c:idx val="192"/>
              <c:tx>
                <c:rich>
                  <a:bodyPr/>
                  <a:lstStyle/>
                  <a:p>
                    <a:fld id="{FB6D4920-AC60-4899-8C25-9E8737B70A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0-9A0D-49B9-A394-E0E0EB2C4BD7}"/>
                </c:ext>
              </c:extLst>
            </c:dLbl>
            <c:dLbl>
              <c:idx val="193"/>
              <c:tx>
                <c:rich>
                  <a:bodyPr/>
                  <a:lstStyle/>
                  <a:p>
                    <a:fld id="{C62AB393-F951-43B3-A464-9DB9F60F31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1-9A0D-49B9-A394-E0E0EB2C4BD7}"/>
                </c:ext>
              </c:extLst>
            </c:dLbl>
            <c:dLbl>
              <c:idx val="194"/>
              <c:tx>
                <c:rich>
                  <a:bodyPr/>
                  <a:lstStyle/>
                  <a:p>
                    <a:fld id="{7CDD290C-4F15-4989-9AF6-BA0B90A92C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2-9A0D-49B9-A394-E0E0EB2C4BD7}"/>
                </c:ext>
              </c:extLst>
            </c:dLbl>
            <c:dLbl>
              <c:idx val="195"/>
              <c:tx>
                <c:rich>
                  <a:bodyPr/>
                  <a:lstStyle/>
                  <a:p>
                    <a:fld id="{6208992D-BEFF-4B58-8E72-DC359AE7DA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3-9A0D-49B9-A394-E0E0EB2C4BD7}"/>
                </c:ext>
              </c:extLst>
            </c:dLbl>
            <c:dLbl>
              <c:idx val="196"/>
              <c:tx>
                <c:rich>
                  <a:bodyPr/>
                  <a:lstStyle/>
                  <a:p>
                    <a:fld id="{B43B4D82-30C4-4A97-890A-3CC86569E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4-9A0D-49B9-A394-E0E0EB2C4BD7}"/>
                </c:ext>
              </c:extLst>
            </c:dLbl>
            <c:dLbl>
              <c:idx val="197"/>
              <c:tx>
                <c:rich>
                  <a:bodyPr/>
                  <a:lstStyle/>
                  <a:p>
                    <a:fld id="{BEEEC52B-54FE-4F14-93D6-509BFC97F4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5-9A0D-49B9-A394-E0E0EB2C4BD7}"/>
                </c:ext>
              </c:extLst>
            </c:dLbl>
            <c:dLbl>
              <c:idx val="198"/>
              <c:tx>
                <c:rich>
                  <a:bodyPr/>
                  <a:lstStyle/>
                  <a:p>
                    <a:fld id="{09E2EAAE-3CB1-4D54-9F48-334FBBAE6D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6-9A0D-49B9-A394-E0E0EB2C4BD7}"/>
                </c:ext>
              </c:extLst>
            </c:dLbl>
            <c:dLbl>
              <c:idx val="199"/>
              <c:tx>
                <c:rich>
                  <a:bodyPr/>
                  <a:lstStyle/>
                  <a:p>
                    <a:fld id="{317383CD-2512-4162-A485-5EEFE31BCC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7-9A0D-49B9-A394-E0E0EB2C4BD7}"/>
                </c:ext>
              </c:extLst>
            </c:dLbl>
            <c:dLbl>
              <c:idx val="200"/>
              <c:tx>
                <c:rich>
                  <a:bodyPr/>
                  <a:lstStyle/>
                  <a:p>
                    <a:fld id="{15935EDE-7A36-4A1D-9E3E-4E989DB189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8-9A0D-49B9-A394-E0E0EB2C4BD7}"/>
                </c:ext>
              </c:extLst>
            </c:dLbl>
            <c:dLbl>
              <c:idx val="201"/>
              <c:tx>
                <c:rich>
                  <a:bodyPr/>
                  <a:lstStyle/>
                  <a:p>
                    <a:fld id="{39A37FD4-601D-47CE-B1F8-FE25895E83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9-9A0D-49B9-A394-E0E0EB2C4BD7}"/>
                </c:ext>
              </c:extLst>
            </c:dLbl>
            <c:dLbl>
              <c:idx val="202"/>
              <c:tx>
                <c:rich>
                  <a:bodyPr/>
                  <a:lstStyle/>
                  <a:p>
                    <a:fld id="{C5B6DFA7-E698-4FC1-9820-7469A04A8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A-9A0D-49B9-A394-E0E0EB2C4BD7}"/>
                </c:ext>
              </c:extLst>
            </c:dLbl>
            <c:dLbl>
              <c:idx val="203"/>
              <c:tx>
                <c:rich>
                  <a:bodyPr/>
                  <a:lstStyle/>
                  <a:p>
                    <a:fld id="{684CC198-54D1-4548-9EDF-2AC734675B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B-9A0D-49B9-A394-E0E0EB2C4BD7}"/>
                </c:ext>
              </c:extLst>
            </c:dLbl>
            <c:dLbl>
              <c:idx val="204"/>
              <c:tx>
                <c:rich>
                  <a:bodyPr/>
                  <a:lstStyle/>
                  <a:p>
                    <a:fld id="{280C001F-15FA-4BBC-87E2-0931186427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C-9A0D-49B9-A394-E0E0EB2C4BD7}"/>
                </c:ext>
              </c:extLst>
            </c:dLbl>
            <c:dLbl>
              <c:idx val="205"/>
              <c:tx>
                <c:rich>
                  <a:bodyPr/>
                  <a:lstStyle/>
                  <a:p>
                    <a:fld id="{1BAC149B-0206-4F06-B785-C4B16A564F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D-9A0D-49B9-A394-E0E0EB2C4BD7}"/>
                </c:ext>
              </c:extLst>
            </c:dLbl>
            <c:dLbl>
              <c:idx val="206"/>
              <c:tx>
                <c:rich>
                  <a:bodyPr/>
                  <a:lstStyle/>
                  <a:p>
                    <a:fld id="{53E87FE5-534B-4227-A0E3-B39E82F81A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E-9A0D-49B9-A394-E0E0EB2C4BD7}"/>
                </c:ext>
              </c:extLst>
            </c:dLbl>
            <c:dLbl>
              <c:idx val="207"/>
              <c:tx>
                <c:rich>
                  <a:bodyPr/>
                  <a:lstStyle/>
                  <a:p>
                    <a:fld id="{CD43C8C6-B1A2-4F1C-9F1C-2F3220FB30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F-9A0D-49B9-A394-E0E0EB2C4BD7}"/>
                </c:ext>
              </c:extLst>
            </c:dLbl>
            <c:dLbl>
              <c:idx val="208"/>
              <c:tx>
                <c:rich>
                  <a:bodyPr/>
                  <a:lstStyle/>
                  <a:p>
                    <a:fld id="{36F7C195-7479-4CE3-9418-FF2E4E96A9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0-9A0D-49B9-A394-E0E0EB2C4BD7}"/>
                </c:ext>
              </c:extLst>
            </c:dLbl>
            <c:dLbl>
              <c:idx val="209"/>
              <c:tx>
                <c:rich>
                  <a:bodyPr/>
                  <a:lstStyle/>
                  <a:p>
                    <a:fld id="{4768F20F-B85A-41B9-9C9A-53D9D2980D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1-9A0D-49B9-A394-E0E0EB2C4BD7}"/>
                </c:ext>
              </c:extLst>
            </c:dLbl>
            <c:dLbl>
              <c:idx val="210"/>
              <c:tx>
                <c:rich>
                  <a:bodyPr/>
                  <a:lstStyle/>
                  <a:p>
                    <a:fld id="{057937FE-2A20-43BD-985C-E3BE11DC71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2-9A0D-49B9-A394-E0E0EB2C4BD7}"/>
                </c:ext>
              </c:extLst>
            </c:dLbl>
            <c:dLbl>
              <c:idx val="211"/>
              <c:tx>
                <c:rich>
                  <a:bodyPr/>
                  <a:lstStyle/>
                  <a:p>
                    <a:fld id="{0D15E72E-A33F-4A85-9C7D-A43579F5EC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3-9A0D-49B9-A394-E0E0EB2C4BD7}"/>
                </c:ext>
              </c:extLst>
            </c:dLbl>
            <c:dLbl>
              <c:idx val="212"/>
              <c:tx>
                <c:rich>
                  <a:bodyPr/>
                  <a:lstStyle/>
                  <a:p>
                    <a:fld id="{BE53260E-8516-4DFF-9B84-EDA778FCA6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4-9A0D-49B9-A394-E0E0EB2C4BD7}"/>
                </c:ext>
              </c:extLst>
            </c:dLbl>
            <c:dLbl>
              <c:idx val="213"/>
              <c:tx>
                <c:rich>
                  <a:bodyPr/>
                  <a:lstStyle/>
                  <a:p>
                    <a:fld id="{C5AAFCE6-45D2-4E6B-9994-E4EFEA5A6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5-9A0D-49B9-A394-E0E0EB2C4BD7}"/>
                </c:ext>
              </c:extLst>
            </c:dLbl>
            <c:dLbl>
              <c:idx val="214"/>
              <c:tx>
                <c:rich>
                  <a:bodyPr/>
                  <a:lstStyle/>
                  <a:p>
                    <a:fld id="{4EA2911A-B030-48C3-88C4-6778B7673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6-9A0D-49B9-A394-E0E0EB2C4BD7}"/>
                </c:ext>
              </c:extLst>
            </c:dLbl>
            <c:dLbl>
              <c:idx val="215"/>
              <c:tx>
                <c:rich>
                  <a:bodyPr/>
                  <a:lstStyle/>
                  <a:p>
                    <a:fld id="{66BA706A-65F7-42FF-9DA0-A2EA0155CA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7-9A0D-49B9-A394-E0E0EB2C4BD7}"/>
                </c:ext>
              </c:extLst>
            </c:dLbl>
            <c:dLbl>
              <c:idx val="216"/>
              <c:tx>
                <c:rich>
                  <a:bodyPr/>
                  <a:lstStyle/>
                  <a:p>
                    <a:fld id="{997210B8-F8BA-44FC-BB69-0095B956E0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8-9A0D-49B9-A394-E0E0EB2C4BD7}"/>
                </c:ext>
              </c:extLst>
            </c:dLbl>
            <c:dLbl>
              <c:idx val="217"/>
              <c:tx>
                <c:rich>
                  <a:bodyPr/>
                  <a:lstStyle/>
                  <a:p>
                    <a:fld id="{E1D43DA6-82C1-4E64-A7EC-8D183D0F7F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9-9A0D-49B9-A394-E0E0EB2C4BD7}"/>
                </c:ext>
              </c:extLst>
            </c:dLbl>
            <c:dLbl>
              <c:idx val="218"/>
              <c:tx>
                <c:rich>
                  <a:bodyPr/>
                  <a:lstStyle/>
                  <a:p>
                    <a:fld id="{E9F848C5-E471-4010-B31F-2166D62632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A-9A0D-49B9-A394-E0E0EB2C4BD7}"/>
                </c:ext>
              </c:extLst>
            </c:dLbl>
            <c:dLbl>
              <c:idx val="219"/>
              <c:tx>
                <c:rich>
                  <a:bodyPr/>
                  <a:lstStyle/>
                  <a:p>
                    <a:fld id="{1E2D6AB5-139A-4B0F-976B-13BD150591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B-9A0D-49B9-A394-E0E0EB2C4BD7}"/>
                </c:ext>
              </c:extLst>
            </c:dLbl>
            <c:dLbl>
              <c:idx val="220"/>
              <c:tx>
                <c:rich>
                  <a:bodyPr/>
                  <a:lstStyle/>
                  <a:p>
                    <a:fld id="{623FBCC9-DA68-4D39-94FE-147A84D407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C-9A0D-49B9-A394-E0E0EB2C4BD7}"/>
                </c:ext>
              </c:extLst>
            </c:dLbl>
            <c:dLbl>
              <c:idx val="221"/>
              <c:tx>
                <c:rich>
                  <a:bodyPr/>
                  <a:lstStyle/>
                  <a:p>
                    <a:fld id="{07E7A8F9-A571-453A-9F74-A1779AD5E4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D-9A0D-49B9-A394-E0E0EB2C4BD7}"/>
                </c:ext>
              </c:extLst>
            </c:dLbl>
            <c:dLbl>
              <c:idx val="222"/>
              <c:tx>
                <c:rich>
                  <a:bodyPr/>
                  <a:lstStyle/>
                  <a:p>
                    <a:fld id="{89EABD54-7C24-47A7-9A03-DF87EDE183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E-9A0D-49B9-A394-E0E0EB2C4BD7}"/>
                </c:ext>
              </c:extLst>
            </c:dLbl>
            <c:dLbl>
              <c:idx val="223"/>
              <c:tx>
                <c:rich>
                  <a:bodyPr/>
                  <a:lstStyle/>
                  <a:p>
                    <a:fld id="{EA82F389-8E66-4CE3-B10D-A806D513CE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F-9A0D-49B9-A394-E0E0EB2C4BD7}"/>
                </c:ext>
              </c:extLst>
            </c:dLbl>
            <c:dLbl>
              <c:idx val="224"/>
              <c:tx>
                <c:rich>
                  <a:bodyPr/>
                  <a:lstStyle/>
                  <a:p>
                    <a:fld id="{FD272C3F-BEE6-4C27-BFE7-E6AD4D6962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0-9A0D-49B9-A394-E0E0EB2C4BD7}"/>
                </c:ext>
              </c:extLst>
            </c:dLbl>
            <c:dLbl>
              <c:idx val="225"/>
              <c:tx>
                <c:rich>
                  <a:bodyPr/>
                  <a:lstStyle/>
                  <a:p>
                    <a:fld id="{BE8EF944-BB3E-4974-A687-9E9582499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1-9A0D-49B9-A394-E0E0EB2C4BD7}"/>
                </c:ext>
              </c:extLst>
            </c:dLbl>
            <c:dLbl>
              <c:idx val="226"/>
              <c:tx>
                <c:rich>
                  <a:bodyPr/>
                  <a:lstStyle/>
                  <a:p>
                    <a:fld id="{763BB4C8-084C-4EE5-B4EC-2F0005435F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2-9A0D-49B9-A394-E0E0EB2C4BD7}"/>
                </c:ext>
              </c:extLst>
            </c:dLbl>
            <c:dLbl>
              <c:idx val="227"/>
              <c:tx>
                <c:rich>
                  <a:bodyPr/>
                  <a:lstStyle/>
                  <a:p>
                    <a:fld id="{14608051-F69D-4F82-8334-38C9F0FE4E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3-9A0D-49B9-A394-E0E0EB2C4BD7}"/>
                </c:ext>
              </c:extLst>
            </c:dLbl>
            <c:dLbl>
              <c:idx val="228"/>
              <c:tx>
                <c:rich>
                  <a:bodyPr/>
                  <a:lstStyle/>
                  <a:p>
                    <a:fld id="{A1A2960F-7FE1-47F9-ABC9-0DB78F3F5A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4-9A0D-49B9-A394-E0E0EB2C4BD7}"/>
                </c:ext>
              </c:extLst>
            </c:dLbl>
            <c:dLbl>
              <c:idx val="229"/>
              <c:tx>
                <c:rich>
                  <a:bodyPr/>
                  <a:lstStyle/>
                  <a:p>
                    <a:fld id="{95141D13-8471-445C-B91A-28E0D64F70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5-9A0D-49B9-A394-E0E0EB2C4BD7}"/>
                </c:ext>
              </c:extLst>
            </c:dLbl>
            <c:dLbl>
              <c:idx val="230"/>
              <c:tx>
                <c:rich>
                  <a:bodyPr/>
                  <a:lstStyle/>
                  <a:p>
                    <a:fld id="{6D283AA2-0933-4301-BE22-8E28D17C3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6-9A0D-49B9-A394-E0E0EB2C4BD7}"/>
                </c:ext>
              </c:extLst>
            </c:dLbl>
            <c:dLbl>
              <c:idx val="231"/>
              <c:tx>
                <c:rich>
                  <a:bodyPr/>
                  <a:lstStyle/>
                  <a:p>
                    <a:fld id="{92ADD765-D512-4D49-AAA9-066F35B64D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7-9A0D-49B9-A394-E0E0EB2C4BD7}"/>
                </c:ext>
              </c:extLst>
            </c:dLbl>
            <c:dLbl>
              <c:idx val="232"/>
              <c:tx>
                <c:rich>
                  <a:bodyPr/>
                  <a:lstStyle/>
                  <a:p>
                    <a:fld id="{EBFFA427-9967-42A5-BA10-7A41764F25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8-9A0D-49B9-A394-E0E0EB2C4BD7}"/>
                </c:ext>
              </c:extLst>
            </c:dLbl>
            <c:dLbl>
              <c:idx val="233"/>
              <c:tx>
                <c:rich>
                  <a:bodyPr/>
                  <a:lstStyle/>
                  <a:p>
                    <a:fld id="{29C9178C-07BA-408F-A611-5F6DB59B13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9-9A0D-49B9-A394-E0E0EB2C4BD7}"/>
                </c:ext>
              </c:extLst>
            </c:dLbl>
            <c:dLbl>
              <c:idx val="234"/>
              <c:tx>
                <c:rich>
                  <a:bodyPr/>
                  <a:lstStyle/>
                  <a:p>
                    <a:fld id="{C2CF7F4D-8612-427D-A502-6CBA3C32F5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A-9A0D-49B9-A394-E0E0EB2C4BD7}"/>
                </c:ext>
              </c:extLst>
            </c:dLbl>
            <c:dLbl>
              <c:idx val="235"/>
              <c:tx>
                <c:rich>
                  <a:bodyPr/>
                  <a:lstStyle/>
                  <a:p>
                    <a:fld id="{5B01DF7C-7B03-43DD-B270-955C9A1D25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B-9A0D-49B9-A394-E0E0EB2C4BD7}"/>
                </c:ext>
              </c:extLst>
            </c:dLbl>
            <c:dLbl>
              <c:idx val="236"/>
              <c:tx>
                <c:rich>
                  <a:bodyPr/>
                  <a:lstStyle/>
                  <a:p>
                    <a:fld id="{5815F97A-8FB4-4B5D-98A2-FCF02B9805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C-9A0D-49B9-A394-E0E0EB2C4BD7}"/>
                </c:ext>
              </c:extLst>
            </c:dLbl>
            <c:dLbl>
              <c:idx val="237"/>
              <c:tx>
                <c:rich>
                  <a:bodyPr/>
                  <a:lstStyle/>
                  <a:p>
                    <a:fld id="{E3F42F7A-65DA-4BE3-A37A-BB09EAD22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D-9A0D-49B9-A394-E0E0EB2C4BD7}"/>
                </c:ext>
              </c:extLst>
            </c:dLbl>
            <c:dLbl>
              <c:idx val="238"/>
              <c:tx>
                <c:rich>
                  <a:bodyPr/>
                  <a:lstStyle/>
                  <a:p>
                    <a:fld id="{1C5BB108-EED7-487D-8A16-CBE70A3805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E-9A0D-49B9-A394-E0E0EB2C4BD7}"/>
                </c:ext>
              </c:extLst>
            </c:dLbl>
            <c:dLbl>
              <c:idx val="239"/>
              <c:tx>
                <c:rich>
                  <a:bodyPr/>
                  <a:lstStyle/>
                  <a:p>
                    <a:fld id="{E9BF4C00-F8F2-4CA2-9854-33AF82CE9B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F-9A0D-49B9-A394-E0E0EB2C4BD7}"/>
                </c:ext>
              </c:extLst>
            </c:dLbl>
            <c:dLbl>
              <c:idx val="240"/>
              <c:tx>
                <c:rich>
                  <a:bodyPr/>
                  <a:lstStyle/>
                  <a:p>
                    <a:fld id="{B0BCB926-A253-4CE0-95A4-184CCE6F66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0-9A0D-49B9-A394-E0E0EB2C4BD7}"/>
                </c:ext>
              </c:extLst>
            </c:dLbl>
            <c:dLbl>
              <c:idx val="241"/>
              <c:tx>
                <c:rich>
                  <a:bodyPr/>
                  <a:lstStyle/>
                  <a:p>
                    <a:fld id="{A7D85F4F-D9C4-4D4A-87C4-31D3DC7EC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1-9A0D-49B9-A394-E0E0EB2C4BD7}"/>
                </c:ext>
              </c:extLst>
            </c:dLbl>
            <c:dLbl>
              <c:idx val="242"/>
              <c:tx>
                <c:rich>
                  <a:bodyPr/>
                  <a:lstStyle/>
                  <a:p>
                    <a:fld id="{BBA121EE-FEA0-495B-A6E1-3808D9E1DD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2-9A0D-49B9-A394-E0E0EB2C4BD7}"/>
                </c:ext>
              </c:extLst>
            </c:dLbl>
            <c:dLbl>
              <c:idx val="243"/>
              <c:tx>
                <c:rich>
                  <a:bodyPr/>
                  <a:lstStyle/>
                  <a:p>
                    <a:fld id="{33B62527-FDA6-438B-8140-4B3306880D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3-9A0D-49B9-A394-E0E0EB2C4BD7}"/>
                </c:ext>
              </c:extLst>
            </c:dLbl>
            <c:dLbl>
              <c:idx val="244"/>
              <c:tx>
                <c:rich>
                  <a:bodyPr/>
                  <a:lstStyle/>
                  <a:p>
                    <a:fld id="{E1AAC943-7B10-45D1-95C4-2FD35ED392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4-9A0D-49B9-A394-E0E0EB2C4BD7}"/>
                </c:ext>
              </c:extLst>
            </c:dLbl>
            <c:dLbl>
              <c:idx val="245"/>
              <c:tx>
                <c:rich>
                  <a:bodyPr/>
                  <a:lstStyle/>
                  <a:p>
                    <a:fld id="{2EB2CF18-31BE-474D-A23D-71EEB69308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5-9A0D-49B9-A394-E0E0EB2C4BD7}"/>
                </c:ext>
              </c:extLst>
            </c:dLbl>
            <c:dLbl>
              <c:idx val="246"/>
              <c:tx>
                <c:rich>
                  <a:bodyPr/>
                  <a:lstStyle/>
                  <a:p>
                    <a:fld id="{CB593903-366A-40B3-99FE-6567DAF9B7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6-9A0D-49B9-A394-E0E0EB2C4BD7}"/>
                </c:ext>
              </c:extLst>
            </c:dLbl>
            <c:dLbl>
              <c:idx val="247"/>
              <c:tx>
                <c:rich>
                  <a:bodyPr/>
                  <a:lstStyle/>
                  <a:p>
                    <a:fld id="{914CD1A2-8D93-41C5-9D53-546101BD0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7-9A0D-49B9-A394-E0E0EB2C4BD7}"/>
                </c:ext>
              </c:extLst>
            </c:dLbl>
            <c:dLbl>
              <c:idx val="248"/>
              <c:tx>
                <c:rich>
                  <a:bodyPr/>
                  <a:lstStyle/>
                  <a:p>
                    <a:fld id="{3026A1A5-C9C8-4BE7-A423-E922560CB5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8-9A0D-49B9-A394-E0E0EB2C4BD7}"/>
                </c:ext>
              </c:extLst>
            </c:dLbl>
            <c:dLbl>
              <c:idx val="249"/>
              <c:tx>
                <c:rich>
                  <a:bodyPr/>
                  <a:lstStyle/>
                  <a:p>
                    <a:fld id="{C2E24215-929D-4AE5-B236-D62CB9431A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9-9A0D-49B9-A394-E0E0EB2C4BD7}"/>
                </c:ext>
              </c:extLst>
            </c:dLbl>
            <c:dLbl>
              <c:idx val="250"/>
              <c:tx>
                <c:rich>
                  <a:bodyPr/>
                  <a:lstStyle/>
                  <a:p>
                    <a:fld id="{08CFC8C1-73EB-4E20-A849-795AB480DE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A-9A0D-49B9-A394-E0E0EB2C4BD7}"/>
                </c:ext>
              </c:extLst>
            </c:dLbl>
            <c:dLbl>
              <c:idx val="251"/>
              <c:tx>
                <c:rich>
                  <a:bodyPr/>
                  <a:lstStyle/>
                  <a:p>
                    <a:fld id="{28C98265-C709-4121-8F5F-0BEC104231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B-9A0D-49B9-A394-E0E0EB2C4BD7}"/>
                </c:ext>
              </c:extLst>
            </c:dLbl>
            <c:dLbl>
              <c:idx val="252"/>
              <c:tx>
                <c:rich>
                  <a:bodyPr/>
                  <a:lstStyle/>
                  <a:p>
                    <a:fld id="{EFE92362-D404-4858-AAB8-7FB80B66B6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C-9A0D-49B9-A394-E0E0EB2C4BD7}"/>
                </c:ext>
              </c:extLst>
            </c:dLbl>
            <c:dLbl>
              <c:idx val="253"/>
              <c:tx>
                <c:rich>
                  <a:bodyPr/>
                  <a:lstStyle/>
                  <a:p>
                    <a:fld id="{CBA37797-EA53-457A-AFF8-5E30FA9D3A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D-9A0D-49B9-A394-E0E0EB2C4BD7}"/>
                </c:ext>
              </c:extLst>
            </c:dLbl>
            <c:dLbl>
              <c:idx val="254"/>
              <c:tx>
                <c:rich>
                  <a:bodyPr/>
                  <a:lstStyle/>
                  <a:p>
                    <a:fld id="{690B5FEB-DE35-46BD-98D8-07862D6B82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E-9A0D-49B9-A394-E0E0EB2C4BD7}"/>
                </c:ext>
              </c:extLst>
            </c:dLbl>
            <c:dLbl>
              <c:idx val="255"/>
              <c:tx>
                <c:rich>
                  <a:bodyPr/>
                  <a:lstStyle/>
                  <a:p>
                    <a:fld id="{D33ED6F0-E442-439A-BCF0-5F080CD36E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F-9A0D-49B9-A394-E0E0EB2C4BD7}"/>
                </c:ext>
              </c:extLst>
            </c:dLbl>
            <c:dLbl>
              <c:idx val="256"/>
              <c:tx>
                <c:rich>
                  <a:bodyPr/>
                  <a:lstStyle/>
                  <a:p>
                    <a:fld id="{668B0642-D014-4A0F-BCF3-F45B18B381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0-9A0D-49B9-A394-E0E0EB2C4BD7}"/>
                </c:ext>
              </c:extLst>
            </c:dLbl>
            <c:dLbl>
              <c:idx val="257"/>
              <c:tx>
                <c:rich>
                  <a:bodyPr/>
                  <a:lstStyle/>
                  <a:p>
                    <a:fld id="{6F1FEEF5-A535-4122-85FB-53E4805046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1-9A0D-49B9-A394-E0E0EB2C4BD7}"/>
                </c:ext>
              </c:extLst>
            </c:dLbl>
            <c:dLbl>
              <c:idx val="258"/>
              <c:tx>
                <c:rich>
                  <a:bodyPr/>
                  <a:lstStyle/>
                  <a:p>
                    <a:fld id="{7A6F7AB1-7DAF-477E-A826-ACBE3ABEC7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2-9A0D-49B9-A394-E0E0EB2C4BD7}"/>
                </c:ext>
              </c:extLst>
            </c:dLbl>
            <c:dLbl>
              <c:idx val="259"/>
              <c:tx>
                <c:rich>
                  <a:bodyPr/>
                  <a:lstStyle/>
                  <a:p>
                    <a:fld id="{68EF431F-9A23-4A32-AAC6-B4032E9F3B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3-9A0D-49B9-A394-E0E0EB2C4BD7}"/>
                </c:ext>
              </c:extLst>
            </c:dLbl>
            <c:dLbl>
              <c:idx val="260"/>
              <c:tx>
                <c:rich>
                  <a:bodyPr/>
                  <a:lstStyle/>
                  <a:p>
                    <a:fld id="{EBDCF31B-2FE3-4F06-A8D7-688C9C08B0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4-9A0D-49B9-A394-E0E0EB2C4BD7}"/>
                </c:ext>
              </c:extLst>
            </c:dLbl>
            <c:dLbl>
              <c:idx val="261"/>
              <c:tx>
                <c:rich>
                  <a:bodyPr/>
                  <a:lstStyle/>
                  <a:p>
                    <a:fld id="{DC3B0F2A-4107-4650-94DA-057C23587D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5-9A0D-49B9-A394-E0E0EB2C4BD7}"/>
                </c:ext>
              </c:extLst>
            </c:dLbl>
            <c:dLbl>
              <c:idx val="262"/>
              <c:tx>
                <c:rich>
                  <a:bodyPr/>
                  <a:lstStyle/>
                  <a:p>
                    <a:fld id="{105A8280-F084-4BC1-84B8-56E81C0ABD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6-9A0D-49B9-A394-E0E0EB2C4BD7}"/>
                </c:ext>
              </c:extLst>
            </c:dLbl>
            <c:dLbl>
              <c:idx val="263"/>
              <c:tx>
                <c:rich>
                  <a:bodyPr/>
                  <a:lstStyle/>
                  <a:p>
                    <a:fld id="{7B08AEEF-EADA-4732-976A-C65DAF7573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7-9A0D-49B9-A394-E0E0EB2C4BD7}"/>
                </c:ext>
              </c:extLst>
            </c:dLbl>
            <c:dLbl>
              <c:idx val="264"/>
              <c:tx>
                <c:rich>
                  <a:bodyPr/>
                  <a:lstStyle/>
                  <a:p>
                    <a:fld id="{C62C9874-D15E-4E18-9276-DA01BDC247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8-9A0D-49B9-A394-E0E0EB2C4BD7}"/>
                </c:ext>
              </c:extLst>
            </c:dLbl>
            <c:dLbl>
              <c:idx val="265"/>
              <c:tx>
                <c:rich>
                  <a:bodyPr/>
                  <a:lstStyle/>
                  <a:p>
                    <a:fld id="{84828ECE-2E37-49E7-A538-344916F57A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9-9A0D-49B9-A394-E0E0EB2C4BD7}"/>
                </c:ext>
              </c:extLst>
            </c:dLbl>
            <c:dLbl>
              <c:idx val="266"/>
              <c:tx>
                <c:rich>
                  <a:bodyPr/>
                  <a:lstStyle/>
                  <a:p>
                    <a:fld id="{CF3E1766-F2E6-4370-BD85-70C13A3F7F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A-9A0D-49B9-A394-E0E0EB2C4BD7}"/>
                </c:ext>
              </c:extLst>
            </c:dLbl>
            <c:dLbl>
              <c:idx val="267"/>
              <c:tx>
                <c:rich>
                  <a:bodyPr/>
                  <a:lstStyle/>
                  <a:p>
                    <a:fld id="{A5B21BB7-7598-4BC8-B802-5AA4A398BC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B-9A0D-49B9-A394-E0E0EB2C4BD7}"/>
                </c:ext>
              </c:extLst>
            </c:dLbl>
            <c:dLbl>
              <c:idx val="268"/>
              <c:tx>
                <c:rich>
                  <a:bodyPr/>
                  <a:lstStyle/>
                  <a:p>
                    <a:fld id="{52498823-C9A6-4FF0-8CF3-966AEECE40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C-9A0D-49B9-A394-E0E0EB2C4BD7}"/>
                </c:ext>
              </c:extLst>
            </c:dLbl>
            <c:dLbl>
              <c:idx val="269"/>
              <c:tx>
                <c:rich>
                  <a:bodyPr/>
                  <a:lstStyle/>
                  <a:p>
                    <a:fld id="{62DEC8EE-69B3-4A6A-98BD-8679052BCB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D-9A0D-49B9-A394-E0E0EB2C4BD7}"/>
                </c:ext>
              </c:extLst>
            </c:dLbl>
            <c:dLbl>
              <c:idx val="270"/>
              <c:tx>
                <c:rich>
                  <a:bodyPr/>
                  <a:lstStyle/>
                  <a:p>
                    <a:fld id="{CF84A7C5-3A3F-443C-89AF-AFA6F4467E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E-9A0D-49B9-A394-E0E0EB2C4BD7}"/>
                </c:ext>
              </c:extLst>
            </c:dLbl>
            <c:dLbl>
              <c:idx val="271"/>
              <c:tx>
                <c:rich>
                  <a:bodyPr/>
                  <a:lstStyle/>
                  <a:p>
                    <a:fld id="{715C0453-A8AE-4717-A1CC-1503BF41E1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F-9A0D-49B9-A394-E0E0EB2C4BD7}"/>
                </c:ext>
              </c:extLst>
            </c:dLbl>
            <c:dLbl>
              <c:idx val="272"/>
              <c:tx>
                <c:rich>
                  <a:bodyPr/>
                  <a:lstStyle/>
                  <a:p>
                    <a:fld id="{D4CB4647-DA67-4899-8582-263552B862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0-9A0D-49B9-A394-E0E0EB2C4BD7}"/>
                </c:ext>
              </c:extLst>
            </c:dLbl>
            <c:dLbl>
              <c:idx val="273"/>
              <c:tx>
                <c:rich>
                  <a:bodyPr/>
                  <a:lstStyle/>
                  <a:p>
                    <a:fld id="{4B434E9D-6877-4EAA-9054-5714B647D8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1-9A0D-49B9-A394-E0E0EB2C4BD7}"/>
                </c:ext>
              </c:extLst>
            </c:dLbl>
            <c:dLbl>
              <c:idx val="274"/>
              <c:tx>
                <c:rich>
                  <a:bodyPr/>
                  <a:lstStyle/>
                  <a:p>
                    <a:fld id="{4A67A165-4EA3-4BA8-9585-8C443BB437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2-9A0D-49B9-A394-E0E0EB2C4BD7}"/>
                </c:ext>
              </c:extLst>
            </c:dLbl>
            <c:dLbl>
              <c:idx val="275"/>
              <c:tx>
                <c:rich>
                  <a:bodyPr/>
                  <a:lstStyle/>
                  <a:p>
                    <a:fld id="{101A1766-3B53-47DD-ABD6-E18CF5639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3-9A0D-49B9-A394-E0E0EB2C4BD7}"/>
                </c:ext>
              </c:extLst>
            </c:dLbl>
            <c:dLbl>
              <c:idx val="276"/>
              <c:tx>
                <c:rich>
                  <a:bodyPr/>
                  <a:lstStyle/>
                  <a:p>
                    <a:fld id="{C0A5FCC2-3DB0-43BD-97F5-7D9058E9F8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4-9A0D-49B9-A394-E0E0EB2C4BD7}"/>
                </c:ext>
              </c:extLst>
            </c:dLbl>
            <c:dLbl>
              <c:idx val="277"/>
              <c:tx>
                <c:rich>
                  <a:bodyPr/>
                  <a:lstStyle/>
                  <a:p>
                    <a:fld id="{B6BD5A0D-391E-4CF8-94AF-E177EC23DC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5-9A0D-49B9-A394-E0E0EB2C4BD7}"/>
                </c:ext>
              </c:extLst>
            </c:dLbl>
            <c:dLbl>
              <c:idx val="278"/>
              <c:tx>
                <c:rich>
                  <a:bodyPr/>
                  <a:lstStyle/>
                  <a:p>
                    <a:fld id="{E25625DA-96A8-4CBA-A205-281FF75E3D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6-9A0D-49B9-A394-E0E0EB2C4BD7}"/>
                </c:ext>
              </c:extLst>
            </c:dLbl>
            <c:dLbl>
              <c:idx val="279"/>
              <c:tx>
                <c:rich>
                  <a:bodyPr/>
                  <a:lstStyle/>
                  <a:p>
                    <a:fld id="{812EE862-C4CF-4092-9654-F09E871EA8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7-9A0D-49B9-A394-E0E0EB2C4BD7}"/>
                </c:ext>
              </c:extLst>
            </c:dLbl>
            <c:dLbl>
              <c:idx val="280"/>
              <c:tx>
                <c:rich>
                  <a:bodyPr/>
                  <a:lstStyle/>
                  <a:p>
                    <a:fld id="{53FAB77F-F68F-4022-89F2-2B32696F38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8-9A0D-49B9-A394-E0E0EB2C4BD7}"/>
                </c:ext>
              </c:extLst>
            </c:dLbl>
            <c:dLbl>
              <c:idx val="281"/>
              <c:tx>
                <c:rich>
                  <a:bodyPr/>
                  <a:lstStyle/>
                  <a:p>
                    <a:fld id="{E7A1A61F-0189-4114-92C6-364DA2B66A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9-9A0D-49B9-A394-E0E0EB2C4BD7}"/>
                </c:ext>
              </c:extLst>
            </c:dLbl>
            <c:dLbl>
              <c:idx val="282"/>
              <c:tx>
                <c:rich>
                  <a:bodyPr/>
                  <a:lstStyle/>
                  <a:p>
                    <a:fld id="{C6BF7803-67DA-4C99-B7FB-BFBBC45DDF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A-9A0D-49B9-A394-E0E0EB2C4BD7}"/>
                </c:ext>
              </c:extLst>
            </c:dLbl>
            <c:dLbl>
              <c:idx val="283"/>
              <c:tx>
                <c:rich>
                  <a:bodyPr/>
                  <a:lstStyle/>
                  <a:p>
                    <a:fld id="{7973DF1B-481D-44AD-9260-4B2A6862BD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B-9A0D-49B9-A394-E0E0EB2C4BD7}"/>
                </c:ext>
              </c:extLst>
            </c:dLbl>
            <c:dLbl>
              <c:idx val="284"/>
              <c:tx>
                <c:rich>
                  <a:bodyPr/>
                  <a:lstStyle/>
                  <a:p>
                    <a:fld id="{B9BF69FB-D581-45D8-BB07-9A27759DF8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C-9A0D-49B9-A394-E0E0EB2C4BD7}"/>
                </c:ext>
              </c:extLst>
            </c:dLbl>
            <c:dLbl>
              <c:idx val="285"/>
              <c:tx>
                <c:rich>
                  <a:bodyPr/>
                  <a:lstStyle/>
                  <a:p>
                    <a:fld id="{5DF914B3-EE18-40AA-AAE5-C2070B810B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D-9A0D-49B9-A394-E0E0EB2C4BD7}"/>
                </c:ext>
              </c:extLst>
            </c:dLbl>
            <c:dLbl>
              <c:idx val="286"/>
              <c:tx>
                <c:rich>
                  <a:bodyPr/>
                  <a:lstStyle/>
                  <a:p>
                    <a:fld id="{3318CE9E-EDBB-47AA-9A37-8CEA80CDE8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E-9A0D-49B9-A394-E0E0EB2C4BD7}"/>
                </c:ext>
              </c:extLst>
            </c:dLbl>
            <c:dLbl>
              <c:idx val="287"/>
              <c:tx>
                <c:rich>
                  <a:bodyPr/>
                  <a:lstStyle/>
                  <a:p>
                    <a:fld id="{3F6559C5-FD66-4D6C-B6AC-8320E8F813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F-9A0D-49B9-A394-E0E0EB2C4BD7}"/>
                </c:ext>
              </c:extLst>
            </c:dLbl>
            <c:dLbl>
              <c:idx val="288"/>
              <c:tx>
                <c:rich>
                  <a:bodyPr/>
                  <a:lstStyle/>
                  <a:p>
                    <a:fld id="{AF05F39F-2027-45A3-AF5B-D7BDE24E86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0-9A0D-49B9-A394-E0E0EB2C4BD7}"/>
                </c:ext>
              </c:extLst>
            </c:dLbl>
            <c:dLbl>
              <c:idx val="289"/>
              <c:tx>
                <c:rich>
                  <a:bodyPr/>
                  <a:lstStyle/>
                  <a:p>
                    <a:fld id="{89344E1E-47DA-455B-BF2E-924F14567A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1-9A0D-49B9-A394-E0E0EB2C4BD7}"/>
                </c:ext>
              </c:extLst>
            </c:dLbl>
            <c:dLbl>
              <c:idx val="290"/>
              <c:tx>
                <c:rich>
                  <a:bodyPr/>
                  <a:lstStyle/>
                  <a:p>
                    <a:fld id="{45FE881F-DDC5-442C-BC72-284FDD1734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2-9A0D-49B9-A394-E0E0EB2C4BD7}"/>
                </c:ext>
              </c:extLst>
            </c:dLbl>
            <c:dLbl>
              <c:idx val="291"/>
              <c:tx>
                <c:rich>
                  <a:bodyPr/>
                  <a:lstStyle/>
                  <a:p>
                    <a:fld id="{8C35FF4C-577D-4996-AC9B-22CD0E3BE2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3-9A0D-49B9-A394-E0E0EB2C4BD7}"/>
                </c:ext>
              </c:extLst>
            </c:dLbl>
            <c:dLbl>
              <c:idx val="292"/>
              <c:tx>
                <c:rich>
                  <a:bodyPr/>
                  <a:lstStyle/>
                  <a:p>
                    <a:fld id="{3899E3A7-A926-4ED8-85A8-66561167DB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4-9A0D-49B9-A394-E0E0EB2C4BD7}"/>
                </c:ext>
              </c:extLst>
            </c:dLbl>
            <c:dLbl>
              <c:idx val="293"/>
              <c:tx>
                <c:rich>
                  <a:bodyPr/>
                  <a:lstStyle/>
                  <a:p>
                    <a:fld id="{206FCB92-FC55-4AEE-9D95-6982AF0AB1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5-9A0D-49B9-A394-E0E0EB2C4BD7}"/>
                </c:ext>
              </c:extLst>
            </c:dLbl>
            <c:dLbl>
              <c:idx val="294"/>
              <c:tx>
                <c:rich>
                  <a:bodyPr/>
                  <a:lstStyle/>
                  <a:p>
                    <a:fld id="{68535256-D8A5-486C-A17D-4CD7428AB7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6-9A0D-49B9-A394-E0E0EB2C4BD7}"/>
                </c:ext>
              </c:extLst>
            </c:dLbl>
            <c:dLbl>
              <c:idx val="295"/>
              <c:tx>
                <c:rich>
                  <a:bodyPr/>
                  <a:lstStyle/>
                  <a:p>
                    <a:fld id="{EFEA9986-F123-4E4B-932F-BAC7DBCA59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7-9A0D-49B9-A394-E0E0EB2C4BD7}"/>
                </c:ext>
              </c:extLst>
            </c:dLbl>
            <c:dLbl>
              <c:idx val="296"/>
              <c:tx>
                <c:rich>
                  <a:bodyPr/>
                  <a:lstStyle/>
                  <a:p>
                    <a:fld id="{4591D3CC-CF1A-4557-9E08-574D9D0AFE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8-9A0D-49B9-A394-E0E0EB2C4BD7}"/>
                </c:ext>
              </c:extLst>
            </c:dLbl>
            <c:dLbl>
              <c:idx val="297"/>
              <c:tx>
                <c:rich>
                  <a:bodyPr/>
                  <a:lstStyle/>
                  <a:p>
                    <a:fld id="{E574F8BA-15A9-497C-8818-C07BB0611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9-9A0D-49B9-A394-E0E0EB2C4BD7}"/>
                </c:ext>
              </c:extLst>
            </c:dLbl>
            <c:dLbl>
              <c:idx val="298"/>
              <c:tx>
                <c:rich>
                  <a:bodyPr/>
                  <a:lstStyle/>
                  <a:p>
                    <a:fld id="{9C826463-B8D2-43DF-A978-D4872162A0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A-9A0D-49B9-A394-E0E0EB2C4BD7}"/>
                </c:ext>
              </c:extLst>
            </c:dLbl>
            <c:dLbl>
              <c:idx val="299"/>
              <c:tx>
                <c:rich>
                  <a:bodyPr/>
                  <a:lstStyle/>
                  <a:p>
                    <a:fld id="{9120E4FF-46BE-492C-B1A8-30762EB72B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B-9A0D-49B9-A394-E0E0EB2C4BD7}"/>
                </c:ext>
              </c:extLst>
            </c:dLbl>
            <c:dLbl>
              <c:idx val="300"/>
              <c:tx>
                <c:rich>
                  <a:bodyPr/>
                  <a:lstStyle/>
                  <a:p>
                    <a:fld id="{A24EE85B-03FE-434F-8DCB-3C78C3350D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C-9A0D-49B9-A394-E0E0EB2C4BD7}"/>
                </c:ext>
              </c:extLst>
            </c:dLbl>
            <c:dLbl>
              <c:idx val="301"/>
              <c:tx>
                <c:rich>
                  <a:bodyPr/>
                  <a:lstStyle/>
                  <a:p>
                    <a:fld id="{AA4136CC-B6C8-4121-B776-58F95C414C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D-9A0D-49B9-A394-E0E0EB2C4BD7}"/>
                </c:ext>
              </c:extLst>
            </c:dLbl>
            <c:dLbl>
              <c:idx val="302"/>
              <c:tx>
                <c:rich>
                  <a:bodyPr/>
                  <a:lstStyle/>
                  <a:p>
                    <a:fld id="{CB0AFB11-EEF1-4A85-952E-28BB378CE0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E-9A0D-49B9-A394-E0E0EB2C4BD7}"/>
                </c:ext>
              </c:extLst>
            </c:dLbl>
            <c:dLbl>
              <c:idx val="303"/>
              <c:tx>
                <c:rich>
                  <a:bodyPr/>
                  <a:lstStyle/>
                  <a:p>
                    <a:fld id="{C51751CD-3E32-462B-9AC7-B2F96E4908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F-9A0D-49B9-A394-E0E0EB2C4BD7}"/>
                </c:ext>
              </c:extLst>
            </c:dLbl>
            <c:dLbl>
              <c:idx val="304"/>
              <c:tx>
                <c:rich>
                  <a:bodyPr/>
                  <a:lstStyle/>
                  <a:p>
                    <a:fld id="{4A54A6A1-B5C1-4994-BD6F-B37B12CB9D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0-9A0D-49B9-A394-E0E0EB2C4BD7}"/>
                </c:ext>
              </c:extLst>
            </c:dLbl>
            <c:dLbl>
              <c:idx val="305"/>
              <c:tx>
                <c:rich>
                  <a:bodyPr/>
                  <a:lstStyle/>
                  <a:p>
                    <a:fld id="{FD481856-A7B9-4391-A462-36E54871E6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1-9A0D-49B9-A394-E0E0EB2C4BD7}"/>
                </c:ext>
              </c:extLst>
            </c:dLbl>
            <c:dLbl>
              <c:idx val="306"/>
              <c:tx>
                <c:rich>
                  <a:bodyPr/>
                  <a:lstStyle/>
                  <a:p>
                    <a:fld id="{DB9CC3F2-9B84-45D5-88C9-BCDDC9ADDE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2-9A0D-49B9-A394-E0E0EB2C4BD7}"/>
                </c:ext>
              </c:extLst>
            </c:dLbl>
            <c:dLbl>
              <c:idx val="307"/>
              <c:tx>
                <c:rich>
                  <a:bodyPr/>
                  <a:lstStyle/>
                  <a:p>
                    <a:fld id="{20C3A607-FAB4-41DF-BBEF-56AA07CB04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3-9A0D-49B9-A394-E0E0EB2C4BD7}"/>
                </c:ext>
              </c:extLst>
            </c:dLbl>
            <c:dLbl>
              <c:idx val="308"/>
              <c:tx>
                <c:rich>
                  <a:bodyPr/>
                  <a:lstStyle/>
                  <a:p>
                    <a:fld id="{8690FA2F-DF5E-48F2-B0B5-D708347718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4-9A0D-49B9-A394-E0E0EB2C4BD7}"/>
                </c:ext>
              </c:extLst>
            </c:dLbl>
            <c:dLbl>
              <c:idx val="309"/>
              <c:tx>
                <c:rich>
                  <a:bodyPr/>
                  <a:lstStyle/>
                  <a:p>
                    <a:fld id="{1268E83A-4CD8-4B78-A689-D539A7915D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5-9A0D-49B9-A394-E0E0EB2C4BD7}"/>
                </c:ext>
              </c:extLst>
            </c:dLbl>
            <c:dLbl>
              <c:idx val="310"/>
              <c:tx>
                <c:rich>
                  <a:bodyPr/>
                  <a:lstStyle/>
                  <a:p>
                    <a:fld id="{AFD21CA2-7141-446C-B873-E2905A5349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6-9A0D-49B9-A394-E0E0EB2C4BD7}"/>
                </c:ext>
              </c:extLst>
            </c:dLbl>
            <c:dLbl>
              <c:idx val="311"/>
              <c:tx>
                <c:rich>
                  <a:bodyPr/>
                  <a:lstStyle/>
                  <a:p>
                    <a:fld id="{9AE5B14A-3FDB-4F76-8ECE-FD63884446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7-9A0D-49B9-A394-E0E0EB2C4BD7}"/>
                </c:ext>
              </c:extLst>
            </c:dLbl>
            <c:dLbl>
              <c:idx val="312"/>
              <c:tx>
                <c:rich>
                  <a:bodyPr/>
                  <a:lstStyle/>
                  <a:p>
                    <a:fld id="{637FB79C-9158-4F57-BD71-943D6413BE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8-9A0D-49B9-A394-E0E0EB2C4BD7}"/>
                </c:ext>
              </c:extLst>
            </c:dLbl>
            <c:dLbl>
              <c:idx val="313"/>
              <c:tx>
                <c:rich>
                  <a:bodyPr/>
                  <a:lstStyle/>
                  <a:p>
                    <a:fld id="{BA8D90E2-E27F-47C7-9B03-639BBB3EDF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9-9A0D-49B9-A394-E0E0EB2C4BD7}"/>
                </c:ext>
              </c:extLst>
            </c:dLbl>
            <c:dLbl>
              <c:idx val="314"/>
              <c:tx>
                <c:rich>
                  <a:bodyPr/>
                  <a:lstStyle/>
                  <a:p>
                    <a:fld id="{9A3A54F1-6CF1-411F-84BE-D8D2B2F2AE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A-9A0D-49B9-A394-E0E0EB2C4BD7}"/>
                </c:ext>
              </c:extLst>
            </c:dLbl>
            <c:dLbl>
              <c:idx val="315"/>
              <c:tx>
                <c:rich>
                  <a:bodyPr/>
                  <a:lstStyle/>
                  <a:p>
                    <a:fld id="{5F55E402-7BE1-46A8-94E4-84FEF6AD51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B-9A0D-49B9-A394-E0E0EB2C4BD7}"/>
                </c:ext>
              </c:extLst>
            </c:dLbl>
            <c:dLbl>
              <c:idx val="316"/>
              <c:tx>
                <c:rich>
                  <a:bodyPr/>
                  <a:lstStyle/>
                  <a:p>
                    <a:fld id="{2859A4A2-3353-42C2-9FD9-37FA422539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C-9A0D-49B9-A394-E0E0EB2C4BD7}"/>
                </c:ext>
              </c:extLst>
            </c:dLbl>
            <c:dLbl>
              <c:idx val="317"/>
              <c:tx>
                <c:rich>
                  <a:bodyPr/>
                  <a:lstStyle/>
                  <a:p>
                    <a:fld id="{1CBAB924-BEE3-4B12-91BC-6B831B1B45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D-9A0D-49B9-A394-E0E0EB2C4BD7}"/>
                </c:ext>
              </c:extLst>
            </c:dLbl>
            <c:dLbl>
              <c:idx val="318"/>
              <c:tx>
                <c:rich>
                  <a:bodyPr/>
                  <a:lstStyle/>
                  <a:p>
                    <a:fld id="{F37B9A20-5B1D-46CC-BC10-472C50B1A4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E-9A0D-49B9-A394-E0E0EB2C4BD7}"/>
                </c:ext>
              </c:extLst>
            </c:dLbl>
            <c:dLbl>
              <c:idx val="319"/>
              <c:tx>
                <c:rich>
                  <a:bodyPr/>
                  <a:lstStyle/>
                  <a:p>
                    <a:fld id="{350B7085-57B8-449C-9647-B176B484FF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F-9A0D-49B9-A394-E0E0EB2C4BD7}"/>
                </c:ext>
              </c:extLst>
            </c:dLbl>
            <c:dLbl>
              <c:idx val="320"/>
              <c:tx>
                <c:rich>
                  <a:bodyPr/>
                  <a:lstStyle/>
                  <a:p>
                    <a:fld id="{F6AA3689-FE17-45AB-8625-AD824F8472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0-9A0D-49B9-A394-E0E0EB2C4BD7}"/>
                </c:ext>
              </c:extLst>
            </c:dLbl>
            <c:dLbl>
              <c:idx val="321"/>
              <c:tx>
                <c:rich>
                  <a:bodyPr/>
                  <a:lstStyle/>
                  <a:p>
                    <a:fld id="{3306E42E-50DF-4FAD-87B7-78EF731A75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1-9A0D-49B9-A394-E0E0EB2C4BD7}"/>
                </c:ext>
              </c:extLst>
            </c:dLbl>
            <c:dLbl>
              <c:idx val="322"/>
              <c:tx>
                <c:rich>
                  <a:bodyPr/>
                  <a:lstStyle/>
                  <a:p>
                    <a:fld id="{97DF2BB2-DB47-4C68-8F92-1C8E8487C9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2-9A0D-49B9-A394-E0E0EB2C4BD7}"/>
                </c:ext>
              </c:extLst>
            </c:dLbl>
            <c:dLbl>
              <c:idx val="323"/>
              <c:tx>
                <c:rich>
                  <a:bodyPr/>
                  <a:lstStyle/>
                  <a:p>
                    <a:fld id="{966B9265-0CA4-4F9C-B926-BC7115ECC5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3-9A0D-49B9-A394-E0E0EB2C4BD7}"/>
                </c:ext>
              </c:extLst>
            </c:dLbl>
            <c:dLbl>
              <c:idx val="324"/>
              <c:tx>
                <c:rich>
                  <a:bodyPr/>
                  <a:lstStyle/>
                  <a:p>
                    <a:fld id="{B8A55BA9-55B0-4D05-B8FF-3ED1C17377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4-9A0D-49B9-A394-E0E0EB2C4BD7}"/>
                </c:ext>
              </c:extLst>
            </c:dLbl>
            <c:dLbl>
              <c:idx val="325"/>
              <c:tx>
                <c:rich>
                  <a:bodyPr/>
                  <a:lstStyle/>
                  <a:p>
                    <a:fld id="{A9EF3EF7-B793-4964-B6F5-C1AF104580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5-9A0D-49B9-A394-E0E0EB2C4BD7}"/>
                </c:ext>
              </c:extLst>
            </c:dLbl>
            <c:dLbl>
              <c:idx val="326"/>
              <c:tx>
                <c:rich>
                  <a:bodyPr/>
                  <a:lstStyle/>
                  <a:p>
                    <a:fld id="{307258C6-DA9A-4A93-9AAA-449EBB2B0D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6-9A0D-49B9-A394-E0E0EB2C4BD7}"/>
                </c:ext>
              </c:extLst>
            </c:dLbl>
            <c:dLbl>
              <c:idx val="327"/>
              <c:tx>
                <c:rich>
                  <a:bodyPr/>
                  <a:lstStyle/>
                  <a:p>
                    <a:fld id="{634CB93C-A899-4E31-9894-21D953936E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7-9A0D-49B9-A394-E0E0EB2C4BD7}"/>
                </c:ext>
              </c:extLst>
            </c:dLbl>
            <c:dLbl>
              <c:idx val="328"/>
              <c:tx>
                <c:rich>
                  <a:bodyPr/>
                  <a:lstStyle/>
                  <a:p>
                    <a:fld id="{047D58E0-8D8D-4A20-9E51-DD600AC8EE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8-9A0D-49B9-A394-E0E0EB2C4BD7}"/>
                </c:ext>
              </c:extLst>
            </c:dLbl>
            <c:dLbl>
              <c:idx val="329"/>
              <c:tx>
                <c:rich>
                  <a:bodyPr/>
                  <a:lstStyle/>
                  <a:p>
                    <a:fld id="{62C0B7C5-D23A-41B4-B8A9-F2829E734C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9-9A0D-49B9-A394-E0E0EB2C4BD7}"/>
                </c:ext>
              </c:extLst>
            </c:dLbl>
            <c:dLbl>
              <c:idx val="330"/>
              <c:tx>
                <c:rich>
                  <a:bodyPr/>
                  <a:lstStyle/>
                  <a:p>
                    <a:fld id="{ACAE8A27-5FEE-4118-BCFB-2CB99FC7BE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A-9A0D-49B9-A394-E0E0EB2C4BD7}"/>
                </c:ext>
              </c:extLst>
            </c:dLbl>
            <c:dLbl>
              <c:idx val="331"/>
              <c:tx>
                <c:rich>
                  <a:bodyPr/>
                  <a:lstStyle/>
                  <a:p>
                    <a:fld id="{600BA943-86F9-4AB6-860E-DC3ED0A847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B-9A0D-49B9-A394-E0E0EB2C4BD7}"/>
                </c:ext>
              </c:extLst>
            </c:dLbl>
            <c:dLbl>
              <c:idx val="332"/>
              <c:tx>
                <c:rich>
                  <a:bodyPr/>
                  <a:lstStyle/>
                  <a:p>
                    <a:fld id="{267B938A-FC08-438D-A90C-AE8B9C16B8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C-9A0D-49B9-A394-E0E0EB2C4BD7}"/>
                </c:ext>
              </c:extLst>
            </c:dLbl>
            <c:dLbl>
              <c:idx val="333"/>
              <c:tx>
                <c:rich>
                  <a:bodyPr/>
                  <a:lstStyle/>
                  <a:p>
                    <a:fld id="{886A5C5A-47EF-4374-AC9F-02502F1808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D-9A0D-49B9-A394-E0E0EB2C4BD7}"/>
                </c:ext>
              </c:extLst>
            </c:dLbl>
            <c:dLbl>
              <c:idx val="334"/>
              <c:tx>
                <c:rich>
                  <a:bodyPr/>
                  <a:lstStyle/>
                  <a:p>
                    <a:fld id="{A735A2B3-7A1E-47DD-A7EA-E1788A295A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E-9A0D-49B9-A394-E0E0EB2C4BD7}"/>
                </c:ext>
              </c:extLst>
            </c:dLbl>
            <c:dLbl>
              <c:idx val="335"/>
              <c:tx>
                <c:rich>
                  <a:bodyPr/>
                  <a:lstStyle/>
                  <a:p>
                    <a:fld id="{49B55F6C-8F1C-439F-84ED-9B32FB6FA5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F-9A0D-49B9-A394-E0E0EB2C4BD7}"/>
                </c:ext>
              </c:extLst>
            </c:dLbl>
            <c:dLbl>
              <c:idx val="336"/>
              <c:tx>
                <c:rich>
                  <a:bodyPr/>
                  <a:lstStyle/>
                  <a:p>
                    <a:fld id="{37CE49CA-4451-412F-96E4-982BFCCC41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0-9A0D-49B9-A394-E0E0EB2C4BD7}"/>
                </c:ext>
              </c:extLst>
            </c:dLbl>
            <c:dLbl>
              <c:idx val="337"/>
              <c:tx>
                <c:rich>
                  <a:bodyPr/>
                  <a:lstStyle/>
                  <a:p>
                    <a:fld id="{E85B18EB-769F-4C97-947A-1A60FE38D3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1-9A0D-49B9-A394-E0E0EB2C4BD7}"/>
                </c:ext>
              </c:extLst>
            </c:dLbl>
            <c:dLbl>
              <c:idx val="338"/>
              <c:tx>
                <c:rich>
                  <a:bodyPr/>
                  <a:lstStyle/>
                  <a:p>
                    <a:fld id="{930D31AA-C2E8-4807-89A6-AA857E959B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2-9A0D-49B9-A394-E0E0EB2C4BD7}"/>
                </c:ext>
              </c:extLst>
            </c:dLbl>
            <c:dLbl>
              <c:idx val="339"/>
              <c:tx>
                <c:rich>
                  <a:bodyPr/>
                  <a:lstStyle/>
                  <a:p>
                    <a:fld id="{348ABCEE-1A19-4AC4-A560-45D2765ADE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3-9A0D-49B9-A394-E0E0EB2C4BD7}"/>
                </c:ext>
              </c:extLst>
            </c:dLbl>
            <c:dLbl>
              <c:idx val="340"/>
              <c:tx>
                <c:rich>
                  <a:bodyPr/>
                  <a:lstStyle/>
                  <a:p>
                    <a:fld id="{A73733F8-6E4B-43E3-BCCC-E564775CA0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4-9A0D-49B9-A394-E0E0EB2C4BD7}"/>
                </c:ext>
              </c:extLst>
            </c:dLbl>
            <c:dLbl>
              <c:idx val="341"/>
              <c:tx>
                <c:rich>
                  <a:bodyPr/>
                  <a:lstStyle/>
                  <a:p>
                    <a:fld id="{023200EA-F6CE-43E0-9EFC-414CA12655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5-9A0D-49B9-A394-E0E0EB2C4BD7}"/>
                </c:ext>
              </c:extLst>
            </c:dLbl>
            <c:dLbl>
              <c:idx val="342"/>
              <c:tx>
                <c:rich>
                  <a:bodyPr/>
                  <a:lstStyle/>
                  <a:p>
                    <a:fld id="{46FDF38B-CA54-4CD2-BA27-84A9F2C160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6-9A0D-49B9-A394-E0E0EB2C4BD7}"/>
                </c:ext>
              </c:extLst>
            </c:dLbl>
            <c:dLbl>
              <c:idx val="343"/>
              <c:tx>
                <c:rich>
                  <a:bodyPr/>
                  <a:lstStyle/>
                  <a:p>
                    <a:fld id="{43AC44D5-0EB5-4EC7-B395-BCA7621520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7-9A0D-49B9-A394-E0E0EB2C4BD7}"/>
                </c:ext>
              </c:extLst>
            </c:dLbl>
            <c:dLbl>
              <c:idx val="344"/>
              <c:tx>
                <c:rich>
                  <a:bodyPr/>
                  <a:lstStyle/>
                  <a:p>
                    <a:fld id="{5FA55526-B6FC-4A3C-862A-387B9F7B25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8-9A0D-49B9-A394-E0E0EB2C4BD7}"/>
                </c:ext>
              </c:extLst>
            </c:dLbl>
            <c:dLbl>
              <c:idx val="345"/>
              <c:tx>
                <c:rich>
                  <a:bodyPr/>
                  <a:lstStyle/>
                  <a:p>
                    <a:fld id="{FF9B6A0D-4F9C-493F-88E1-AE11D7104E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9-9A0D-49B9-A394-E0E0EB2C4BD7}"/>
                </c:ext>
              </c:extLst>
            </c:dLbl>
            <c:dLbl>
              <c:idx val="346"/>
              <c:tx>
                <c:rich>
                  <a:bodyPr/>
                  <a:lstStyle/>
                  <a:p>
                    <a:fld id="{2EA8D7DF-65CE-41B1-81EE-D4A0FAD937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A-9A0D-49B9-A394-E0E0EB2C4BD7}"/>
                </c:ext>
              </c:extLst>
            </c:dLbl>
            <c:dLbl>
              <c:idx val="347"/>
              <c:tx>
                <c:rich>
                  <a:bodyPr/>
                  <a:lstStyle/>
                  <a:p>
                    <a:fld id="{7CA82270-F956-4E50-8523-283F6F65B6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B-9A0D-49B9-A394-E0E0EB2C4BD7}"/>
                </c:ext>
              </c:extLst>
            </c:dLbl>
            <c:dLbl>
              <c:idx val="348"/>
              <c:tx>
                <c:rich>
                  <a:bodyPr/>
                  <a:lstStyle/>
                  <a:p>
                    <a:fld id="{D1812667-B304-4F5D-9755-96121D750B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C-9A0D-49B9-A394-E0E0EB2C4BD7}"/>
                </c:ext>
              </c:extLst>
            </c:dLbl>
            <c:dLbl>
              <c:idx val="349"/>
              <c:tx>
                <c:rich>
                  <a:bodyPr/>
                  <a:lstStyle/>
                  <a:p>
                    <a:fld id="{C33545D0-4C5D-4562-9F8D-54176587EF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D-9A0D-49B9-A394-E0E0EB2C4BD7}"/>
                </c:ext>
              </c:extLst>
            </c:dLbl>
            <c:dLbl>
              <c:idx val="350"/>
              <c:tx>
                <c:rich>
                  <a:bodyPr/>
                  <a:lstStyle/>
                  <a:p>
                    <a:fld id="{CDF1FA8E-1C87-4AA1-B8AE-40D88B319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E-9A0D-49B9-A394-E0E0EB2C4BD7}"/>
                </c:ext>
              </c:extLst>
            </c:dLbl>
            <c:dLbl>
              <c:idx val="351"/>
              <c:tx>
                <c:rich>
                  <a:bodyPr/>
                  <a:lstStyle/>
                  <a:p>
                    <a:fld id="{75A324E5-2740-4BC6-B527-044BEFAF58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F-9A0D-49B9-A394-E0E0EB2C4BD7}"/>
                </c:ext>
              </c:extLst>
            </c:dLbl>
            <c:dLbl>
              <c:idx val="352"/>
              <c:tx>
                <c:rich>
                  <a:bodyPr/>
                  <a:lstStyle/>
                  <a:p>
                    <a:fld id="{3DB84F0F-622B-4DD6-B149-79A86436B3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0-9A0D-49B9-A394-E0E0EB2C4BD7}"/>
                </c:ext>
              </c:extLst>
            </c:dLbl>
            <c:dLbl>
              <c:idx val="353"/>
              <c:tx>
                <c:rich>
                  <a:bodyPr/>
                  <a:lstStyle/>
                  <a:p>
                    <a:fld id="{BE146E5C-5E4E-4AB1-9B23-4B7244C859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1-9A0D-49B9-A394-E0E0EB2C4BD7}"/>
                </c:ext>
              </c:extLst>
            </c:dLbl>
            <c:dLbl>
              <c:idx val="354"/>
              <c:tx>
                <c:rich>
                  <a:bodyPr/>
                  <a:lstStyle/>
                  <a:p>
                    <a:fld id="{1D1168F0-3A7D-48A9-8AC2-80DE585D2E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2-9A0D-49B9-A394-E0E0EB2C4BD7}"/>
                </c:ext>
              </c:extLst>
            </c:dLbl>
            <c:dLbl>
              <c:idx val="355"/>
              <c:tx>
                <c:rich>
                  <a:bodyPr/>
                  <a:lstStyle/>
                  <a:p>
                    <a:fld id="{10F796AA-E789-4DFC-A47E-B65B47C382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3-9A0D-49B9-A394-E0E0EB2C4BD7}"/>
                </c:ext>
              </c:extLst>
            </c:dLbl>
            <c:dLbl>
              <c:idx val="356"/>
              <c:tx>
                <c:rich>
                  <a:bodyPr/>
                  <a:lstStyle/>
                  <a:p>
                    <a:fld id="{2288F254-7FF5-48D0-B83B-74073354E5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4-9A0D-49B9-A394-E0E0EB2C4BD7}"/>
                </c:ext>
              </c:extLst>
            </c:dLbl>
            <c:dLbl>
              <c:idx val="357"/>
              <c:tx>
                <c:rich>
                  <a:bodyPr/>
                  <a:lstStyle/>
                  <a:p>
                    <a:fld id="{D93DA861-8318-4FEF-912E-10FCBC876C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5-9A0D-49B9-A394-E0E0EB2C4BD7}"/>
                </c:ext>
              </c:extLst>
            </c:dLbl>
            <c:dLbl>
              <c:idx val="358"/>
              <c:tx>
                <c:rich>
                  <a:bodyPr/>
                  <a:lstStyle/>
                  <a:p>
                    <a:fld id="{F697329E-05AF-4695-9FE2-18AED56472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6-9A0D-49B9-A394-E0E0EB2C4BD7}"/>
                </c:ext>
              </c:extLst>
            </c:dLbl>
            <c:dLbl>
              <c:idx val="359"/>
              <c:tx>
                <c:rich>
                  <a:bodyPr/>
                  <a:lstStyle/>
                  <a:p>
                    <a:fld id="{7F7B7000-E293-4A78-8645-D3F2FED837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7-9A0D-49B9-A394-E0E0EB2C4BD7}"/>
                </c:ext>
              </c:extLst>
            </c:dLbl>
            <c:dLbl>
              <c:idx val="360"/>
              <c:tx>
                <c:rich>
                  <a:bodyPr/>
                  <a:lstStyle/>
                  <a:p>
                    <a:fld id="{D9A925D8-0365-44C4-A519-19E4405AF7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8-9A0D-49B9-A394-E0E0EB2C4BD7}"/>
                </c:ext>
              </c:extLst>
            </c:dLbl>
            <c:dLbl>
              <c:idx val="361"/>
              <c:tx>
                <c:rich>
                  <a:bodyPr/>
                  <a:lstStyle/>
                  <a:p>
                    <a:fld id="{3324E913-9FCA-4ADA-A5C9-FA0858FDFD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9-9A0D-49B9-A394-E0E0EB2C4BD7}"/>
                </c:ext>
              </c:extLst>
            </c:dLbl>
            <c:dLbl>
              <c:idx val="362"/>
              <c:tx>
                <c:rich>
                  <a:bodyPr/>
                  <a:lstStyle/>
                  <a:p>
                    <a:fld id="{8E49C70A-10CE-4A68-A31B-5AD7660A76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A-9A0D-49B9-A394-E0E0EB2C4BD7}"/>
                </c:ext>
              </c:extLst>
            </c:dLbl>
            <c:dLbl>
              <c:idx val="363"/>
              <c:tx>
                <c:rich>
                  <a:bodyPr/>
                  <a:lstStyle/>
                  <a:p>
                    <a:fld id="{366B8A48-8CC2-4D5F-883F-57651FA37A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B-9A0D-49B9-A394-E0E0EB2C4BD7}"/>
                </c:ext>
              </c:extLst>
            </c:dLbl>
            <c:dLbl>
              <c:idx val="364"/>
              <c:tx>
                <c:rich>
                  <a:bodyPr/>
                  <a:lstStyle/>
                  <a:p>
                    <a:fld id="{EC42E9B6-B57E-44B0-BC4D-CF8380531F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C-9A0D-49B9-A394-E0E0EB2C4BD7}"/>
                </c:ext>
              </c:extLst>
            </c:dLbl>
            <c:dLbl>
              <c:idx val="365"/>
              <c:tx>
                <c:rich>
                  <a:bodyPr/>
                  <a:lstStyle/>
                  <a:p>
                    <a:fld id="{578512CD-CAC2-440F-AA72-A8D113065D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D-9A0D-49B9-A394-E0E0EB2C4BD7}"/>
                </c:ext>
              </c:extLst>
            </c:dLbl>
            <c:dLbl>
              <c:idx val="366"/>
              <c:tx>
                <c:rich>
                  <a:bodyPr/>
                  <a:lstStyle/>
                  <a:p>
                    <a:fld id="{4857973D-849D-4617-910C-4D62155E9D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E-9A0D-49B9-A394-E0E0EB2C4BD7}"/>
                </c:ext>
              </c:extLst>
            </c:dLbl>
            <c:dLbl>
              <c:idx val="367"/>
              <c:tx>
                <c:rich>
                  <a:bodyPr/>
                  <a:lstStyle/>
                  <a:p>
                    <a:fld id="{47512F20-982C-4280-80D2-503B3DBBF9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F-9A0D-49B9-A394-E0E0EB2C4BD7}"/>
                </c:ext>
              </c:extLst>
            </c:dLbl>
            <c:dLbl>
              <c:idx val="368"/>
              <c:tx>
                <c:rich>
                  <a:bodyPr/>
                  <a:lstStyle/>
                  <a:p>
                    <a:fld id="{0F95492E-A24E-4EE7-A960-AF4C775326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0-9A0D-49B9-A394-E0E0EB2C4BD7}"/>
                </c:ext>
              </c:extLst>
            </c:dLbl>
            <c:dLbl>
              <c:idx val="369"/>
              <c:tx>
                <c:rich>
                  <a:bodyPr/>
                  <a:lstStyle/>
                  <a:p>
                    <a:fld id="{A21068BB-3AB7-4E11-A39E-87E5944E42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1-9A0D-49B9-A394-E0E0EB2C4BD7}"/>
                </c:ext>
              </c:extLst>
            </c:dLbl>
            <c:dLbl>
              <c:idx val="370"/>
              <c:tx>
                <c:rich>
                  <a:bodyPr/>
                  <a:lstStyle/>
                  <a:p>
                    <a:fld id="{E95DE80F-2BA1-4F6E-84CE-9709A0DB47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2-9A0D-49B9-A394-E0E0EB2C4BD7}"/>
                </c:ext>
              </c:extLst>
            </c:dLbl>
            <c:dLbl>
              <c:idx val="371"/>
              <c:tx>
                <c:rich>
                  <a:bodyPr/>
                  <a:lstStyle/>
                  <a:p>
                    <a:fld id="{26D8B2AD-CE51-47D6-BE5B-6D1FDA8D2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3-9A0D-49B9-A394-E0E0EB2C4BD7}"/>
                </c:ext>
              </c:extLst>
            </c:dLbl>
            <c:dLbl>
              <c:idx val="372"/>
              <c:tx>
                <c:rich>
                  <a:bodyPr/>
                  <a:lstStyle/>
                  <a:p>
                    <a:fld id="{D28DEBCE-C8D3-41B0-8308-3B15789178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4-9A0D-49B9-A394-E0E0EB2C4BD7}"/>
                </c:ext>
              </c:extLst>
            </c:dLbl>
            <c:dLbl>
              <c:idx val="373"/>
              <c:tx>
                <c:rich>
                  <a:bodyPr/>
                  <a:lstStyle/>
                  <a:p>
                    <a:fld id="{6BC43593-3B93-446B-A453-BD31931C03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5-9A0D-49B9-A394-E0E0EB2C4BD7}"/>
                </c:ext>
              </c:extLst>
            </c:dLbl>
            <c:dLbl>
              <c:idx val="374"/>
              <c:tx>
                <c:rich>
                  <a:bodyPr/>
                  <a:lstStyle/>
                  <a:p>
                    <a:fld id="{76719268-8D77-4287-9C6A-BC769212E7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6-9A0D-49B9-A394-E0E0EB2C4BD7}"/>
                </c:ext>
              </c:extLst>
            </c:dLbl>
            <c:dLbl>
              <c:idx val="375"/>
              <c:tx>
                <c:rich>
                  <a:bodyPr/>
                  <a:lstStyle/>
                  <a:p>
                    <a:fld id="{699670BB-C9EB-487C-8C96-4B313C8847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7-9A0D-49B9-A394-E0E0EB2C4BD7}"/>
                </c:ext>
              </c:extLst>
            </c:dLbl>
            <c:dLbl>
              <c:idx val="376"/>
              <c:tx>
                <c:rich>
                  <a:bodyPr/>
                  <a:lstStyle/>
                  <a:p>
                    <a:fld id="{34F79C50-CFC2-4A05-9D07-1B6AA193A1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8-9A0D-49B9-A394-E0E0EB2C4BD7}"/>
                </c:ext>
              </c:extLst>
            </c:dLbl>
            <c:dLbl>
              <c:idx val="377"/>
              <c:tx>
                <c:rich>
                  <a:bodyPr/>
                  <a:lstStyle/>
                  <a:p>
                    <a:fld id="{F9CE93FD-3E28-42FF-9044-5F3372DAF0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9-9A0D-49B9-A394-E0E0EB2C4BD7}"/>
                </c:ext>
              </c:extLst>
            </c:dLbl>
            <c:dLbl>
              <c:idx val="378"/>
              <c:tx>
                <c:rich>
                  <a:bodyPr/>
                  <a:lstStyle/>
                  <a:p>
                    <a:fld id="{F11E332A-AB16-41F1-9E1C-D9AFCB6B53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A-9A0D-49B9-A394-E0E0EB2C4BD7}"/>
                </c:ext>
              </c:extLst>
            </c:dLbl>
            <c:dLbl>
              <c:idx val="379"/>
              <c:tx>
                <c:rich>
                  <a:bodyPr/>
                  <a:lstStyle/>
                  <a:p>
                    <a:fld id="{36D9E225-B40F-41F5-B6AF-B8A2C27EEA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B-9A0D-49B9-A394-E0E0EB2C4BD7}"/>
                </c:ext>
              </c:extLst>
            </c:dLbl>
            <c:dLbl>
              <c:idx val="380"/>
              <c:tx>
                <c:rich>
                  <a:bodyPr/>
                  <a:lstStyle/>
                  <a:p>
                    <a:fld id="{9D14554A-7D98-4F2A-9FF5-F5146A560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C-9A0D-49B9-A394-E0E0EB2C4BD7}"/>
                </c:ext>
              </c:extLst>
            </c:dLbl>
            <c:dLbl>
              <c:idx val="381"/>
              <c:tx>
                <c:rich>
                  <a:bodyPr/>
                  <a:lstStyle/>
                  <a:p>
                    <a:fld id="{879AC943-E655-4FE7-ABCC-4F7C36BF10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D-9A0D-49B9-A394-E0E0EB2C4BD7}"/>
                </c:ext>
              </c:extLst>
            </c:dLbl>
            <c:dLbl>
              <c:idx val="382"/>
              <c:tx>
                <c:rich>
                  <a:bodyPr/>
                  <a:lstStyle/>
                  <a:p>
                    <a:fld id="{9D721E71-5FC9-4408-BC1E-25DE2A7F62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E-9A0D-49B9-A394-E0E0EB2C4BD7}"/>
                </c:ext>
              </c:extLst>
            </c:dLbl>
            <c:dLbl>
              <c:idx val="383"/>
              <c:tx>
                <c:rich>
                  <a:bodyPr/>
                  <a:lstStyle/>
                  <a:p>
                    <a:fld id="{74ECCFBC-6ED6-49FA-B397-7FA2F28081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F-9A0D-49B9-A394-E0E0EB2C4BD7}"/>
                </c:ext>
              </c:extLst>
            </c:dLbl>
            <c:dLbl>
              <c:idx val="384"/>
              <c:tx>
                <c:rich>
                  <a:bodyPr/>
                  <a:lstStyle/>
                  <a:p>
                    <a:fld id="{CA42C739-54DB-4261-8F14-2B15AE27D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0-9A0D-49B9-A394-E0E0EB2C4BD7}"/>
                </c:ext>
              </c:extLst>
            </c:dLbl>
            <c:dLbl>
              <c:idx val="385"/>
              <c:tx>
                <c:rich>
                  <a:bodyPr/>
                  <a:lstStyle/>
                  <a:p>
                    <a:fld id="{9E7C296F-0940-43FD-B953-B2BD5BAE68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1-9A0D-49B9-A394-E0E0EB2C4BD7}"/>
                </c:ext>
              </c:extLst>
            </c:dLbl>
            <c:dLbl>
              <c:idx val="386"/>
              <c:tx>
                <c:rich>
                  <a:bodyPr/>
                  <a:lstStyle/>
                  <a:p>
                    <a:fld id="{F5745505-D0EC-45B6-AEA9-197AC36BB0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2-9A0D-49B9-A394-E0E0EB2C4BD7}"/>
                </c:ext>
              </c:extLst>
            </c:dLbl>
            <c:dLbl>
              <c:idx val="387"/>
              <c:tx>
                <c:rich>
                  <a:bodyPr/>
                  <a:lstStyle/>
                  <a:p>
                    <a:fld id="{9A9BBD3C-1C96-4720-B540-B73FBA46F1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3-9A0D-49B9-A394-E0E0EB2C4BD7}"/>
                </c:ext>
              </c:extLst>
            </c:dLbl>
            <c:dLbl>
              <c:idx val="388"/>
              <c:tx>
                <c:rich>
                  <a:bodyPr/>
                  <a:lstStyle/>
                  <a:p>
                    <a:fld id="{0991F34A-F167-4563-84A8-F840EC6F46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4-9A0D-49B9-A394-E0E0EB2C4BD7}"/>
                </c:ext>
              </c:extLst>
            </c:dLbl>
            <c:dLbl>
              <c:idx val="389"/>
              <c:tx>
                <c:rich>
                  <a:bodyPr/>
                  <a:lstStyle/>
                  <a:p>
                    <a:fld id="{C2AD5EA4-31E4-40D3-9653-E448E5A978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5-9A0D-49B9-A394-E0E0EB2C4BD7}"/>
                </c:ext>
              </c:extLst>
            </c:dLbl>
            <c:dLbl>
              <c:idx val="390"/>
              <c:tx>
                <c:rich>
                  <a:bodyPr/>
                  <a:lstStyle/>
                  <a:p>
                    <a:fld id="{E6859675-BD2F-4536-B9FC-C24D38CE46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6-9A0D-49B9-A394-E0E0EB2C4BD7}"/>
                </c:ext>
              </c:extLst>
            </c:dLbl>
            <c:dLbl>
              <c:idx val="391"/>
              <c:tx>
                <c:rich>
                  <a:bodyPr/>
                  <a:lstStyle/>
                  <a:p>
                    <a:fld id="{41FF98A4-9BA2-4950-B505-96C6731F5B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7-9A0D-49B9-A394-E0E0EB2C4BD7}"/>
                </c:ext>
              </c:extLst>
            </c:dLbl>
            <c:dLbl>
              <c:idx val="392"/>
              <c:tx>
                <c:rich>
                  <a:bodyPr/>
                  <a:lstStyle/>
                  <a:p>
                    <a:fld id="{7B67C5E7-3B63-4E3E-AB99-4AD6FC63DF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8-9A0D-49B9-A394-E0E0EB2C4BD7}"/>
                </c:ext>
              </c:extLst>
            </c:dLbl>
            <c:dLbl>
              <c:idx val="393"/>
              <c:tx>
                <c:rich>
                  <a:bodyPr/>
                  <a:lstStyle/>
                  <a:p>
                    <a:fld id="{41D4FD8C-7A99-417F-A6F9-D683765146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9-9A0D-49B9-A394-E0E0EB2C4BD7}"/>
                </c:ext>
              </c:extLst>
            </c:dLbl>
            <c:dLbl>
              <c:idx val="394"/>
              <c:tx>
                <c:rich>
                  <a:bodyPr/>
                  <a:lstStyle/>
                  <a:p>
                    <a:fld id="{89FDD587-8607-47EC-9AEC-977CB99A08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A-9A0D-49B9-A394-E0E0EB2C4BD7}"/>
                </c:ext>
              </c:extLst>
            </c:dLbl>
            <c:dLbl>
              <c:idx val="395"/>
              <c:tx>
                <c:rich>
                  <a:bodyPr/>
                  <a:lstStyle/>
                  <a:p>
                    <a:fld id="{0CAD9FB2-EBBD-4439-9175-B9F5FBC59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B-9A0D-49B9-A394-E0E0EB2C4BD7}"/>
                </c:ext>
              </c:extLst>
            </c:dLbl>
            <c:dLbl>
              <c:idx val="396"/>
              <c:tx>
                <c:rich>
                  <a:bodyPr/>
                  <a:lstStyle/>
                  <a:p>
                    <a:fld id="{478E4462-97B8-405F-BCC5-E13FDBDBA4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C-9A0D-49B9-A394-E0E0EB2C4BD7}"/>
                </c:ext>
              </c:extLst>
            </c:dLbl>
            <c:dLbl>
              <c:idx val="397"/>
              <c:tx>
                <c:rich>
                  <a:bodyPr/>
                  <a:lstStyle/>
                  <a:p>
                    <a:fld id="{4409BFC7-AEE1-4DB1-BB47-88C15651B4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D-9A0D-49B9-A394-E0E0EB2C4BD7}"/>
                </c:ext>
              </c:extLst>
            </c:dLbl>
            <c:dLbl>
              <c:idx val="398"/>
              <c:tx>
                <c:rich>
                  <a:bodyPr/>
                  <a:lstStyle/>
                  <a:p>
                    <a:fld id="{62FEE139-2F2D-4844-B441-47BF1D02B4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E-9A0D-49B9-A394-E0E0EB2C4BD7}"/>
                </c:ext>
              </c:extLst>
            </c:dLbl>
            <c:dLbl>
              <c:idx val="399"/>
              <c:tx>
                <c:rich>
                  <a:bodyPr/>
                  <a:lstStyle/>
                  <a:p>
                    <a:fld id="{A0030F0F-620F-4B4E-A652-6E559E4481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F-9A0D-49B9-A394-E0E0EB2C4BD7}"/>
                </c:ext>
              </c:extLst>
            </c:dLbl>
            <c:dLbl>
              <c:idx val="400"/>
              <c:tx>
                <c:rich>
                  <a:bodyPr/>
                  <a:lstStyle/>
                  <a:p>
                    <a:fld id="{679CC52F-F2F0-41D1-8A9F-AD7A766FA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0-9A0D-49B9-A394-E0E0EB2C4BD7}"/>
                </c:ext>
              </c:extLst>
            </c:dLbl>
            <c:dLbl>
              <c:idx val="401"/>
              <c:tx>
                <c:rich>
                  <a:bodyPr/>
                  <a:lstStyle/>
                  <a:p>
                    <a:fld id="{8BA85709-57FA-43A0-A1E9-AC70D4D372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1-9A0D-49B9-A394-E0E0EB2C4BD7}"/>
                </c:ext>
              </c:extLst>
            </c:dLbl>
            <c:dLbl>
              <c:idx val="402"/>
              <c:tx>
                <c:rich>
                  <a:bodyPr/>
                  <a:lstStyle/>
                  <a:p>
                    <a:fld id="{1C859531-9EAF-4347-BEE5-17AE3A374C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2-9A0D-49B9-A394-E0E0EB2C4BD7}"/>
                </c:ext>
              </c:extLst>
            </c:dLbl>
            <c:dLbl>
              <c:idx val="403"/>
              <c:tx>
                <c:rich>
                  <a:bodyPr/>
                  <a:lstStyle/>
                  <a:p>
                    <a:fld id="{C6197560-D5EE-4643-8431-47DC70AC66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3-9A0D-49B9-A394-E0E0EB2C4BD7}"/>
                </c:ext>
              </c:extLst>
            </c:dLbl>
            <c:dLbl>
              <c:idx val="404"/>
              <c:tx>
                <c:rich>
                  <a:bodyPr/>
                  <a:lstStyle/>
                  <a:p>
                    <a:fld id="{C3147BC7-1CF6-4665-8022-4D82C470AA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4-9A0D-49B9-A394-E0E0EB2C4BD7}"/>
                </c:ext>
              </c:extLst>
            </c:dLbl>
            <c:dLbl>
              <c:idx val="405"/>
              <c:tx>
                <c:rich>
                  <a:bodyPr/>
                  <a:lstStyle/>
                  <a:p>
                    <a:fld id="{8F8DB30C-DEAD-47DB-9B97-3C7AD5AB40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5-9A0D-49B9-A394-E0E0EB2C4BD7}"/>
                </c:ext>
              </c:extLst>
            </c:dLbl>
            <c:dLbl>
              <c:idx val="406"/>
              <c:tx>
                <c:rich>
                  <a:bodyPr/>
                  <a:lstStyle/>
                  <a:p>
                    <a:fld id="{7BC25A8C-6A0B-4082-B3E2-9E27A9EC65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6-9A0D-49B9-A394-E0E0EB2C4BD7}"/>
                </c:ext>
              </c:extLst>
            </c:dLbl>
            <c:dLbl>
              <c:idx val="407"/>
              <c:tx>
                <c:rich>
                  <a:bodyPr/>
                  <a:lstStyle/>
                  <a:p>
                    <a:fld id="{63F7E23B-06F3-4136-9157-F9A1364DBA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7-9A0D-49B9-A394-E0E0EB2C4BD7}"/>
                </c:ext>
              </c:extLst>
            </c:dLbl>
            <c:dLbl>
              <c:idx val="408"/>
              <c:tx>
                <c:rich>
                  <a:bodyPr/>
                  <a:lstStyle/>
                  <a:p>
                    <a:fld id="{199CA5E3-F638-4009-B9D3-4E54559E51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8-9A0D-49B9-A394-E0E0EB2C4BD7}"/>
                </c:ext>
              </c:extLst>
            </c:dLbl>
            <c:dLbl>
              <c:idx val="409"/>
              <c:tx>
                <c:rich>
                  <a:bodyPr/>
                  <a:lstStyle/>
                  <a:p>
                    <a:fld id="{EEE5076C-D9E3-4B4F-9EBB-1E06CC6851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9-9A0D-49B9-A394-E0E0EB2C4BD7}"/>
                </c:ext>
              </c:extLst>
            </c:dLbl>
            <c:dLbl>
              <c:idx val="410"/>
              <c:tx>
                <c:rich>
                  <a:bodyPr/>
                  <a:lstStyle/>
                  <a:p>
                    <a:fld id="{0CA8E7E5-6D6B-4EB8-B9F5-8722B5659B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A-9A0D-49B9-A394-E0E0EB2C4BD7}"/>
                </c:ext>
              </c:extLst>
            </c:dLbl>
            <c:dLbl>
              <c:idx val="411"/>
              <c:tx>
                <c:rich>
                  <a:bodyPr/>
                  <a:lstStyle/>
                  <a:p>
                    <a:fld id="{0A061264-C7FA-4A84-8DDE-3FE4C47BC7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B-9A0D-49B9-A394-E0E0EB2C4BD7}"/>
                </c:ext>
              </c:extLst>
            </c:dLbl>
            <c:dLbl>
              <c:idx val="412"/>
              <c:tx>
                <c:rich>
                  <a:bodyPr/>
                  <a:lstStyle/>
                  <a:p>
                    <a:fld id="{FBE2E8FF-364B-4BE3-B702-74A3100C80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C-9A0D-49B9-A394-E0E0EB2C4BD7}"/>
                </c:ext>
              </c:extLst>
            </c:dLbl>
            <c:dLbl>
              <c:idx val="413"/>
              <c:tx>
                <c:rich>
                  <a:bodyPr/>
                  <a:lstStyle/>
                  <a:p>
                    <a:fld id="{FB76A0CB-80E1-4AFC-A9B0-C5ACA9D53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D-9A0D-49B9-A394-E0E0EB2C4BD7}"/>
                </c:ext>
              </c:extLst>
            </c:dLbl>
            <c:dLbl>
              <c:idx val="414"/>
              <c:tx>
                <c:rich>
                  <a:bodyPr/>
                  <a:lstStyle/>
                  <a:p>
                    <a:fld id="{EAB0D661-6473-4B14-88D2-EFABC246F8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E-9A0D-49B9-A394-E0E0EB2C4BD7}"/>
                </c:ext>
              </c:extLst>
            </c:dLbl>
            <c:dLbl>
              <c:idx val="415"/>
              <c:tx>
                <c:rich>
                  <a:bodyPr/>
                  <a:lstStyle/>
                  <a:p>
                    <a:fld id="{BD66D739-67FB-4ED1-823B-C5C6A65DB7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F-9A0D-49B9-A394-E0E0EB2C4BD7}"/>
                </c:ext>
              </c:extLst>
            </c:dLbl>
            <c:dLbl>
              <c:idx val="416"/>
              <c:tx>
                <c:rich>
                  <a:bodyPr/>
                  <a:lstStyle/>
                  <a:p>
                    <a:fld id="{C9A5EBA8-DB3E-4CE8-80E5-8679D4FA45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0-9A0D-49B9-A394-E0E0EB2C4BD7}"/>
                </c:ext>
              </c:extLst>
            </c:dLbl>
            <c:dLbl>
              <c:idx val="417"/>
              <c:tx>
                <c:rich>
                  <a:bodyPr/>
                  <a:lstStyle/>
                  <a:p>
                    <a:fld id="{21D3BA11-73B6-4B6E-BCEF-97AAA2D599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1-9A0D-49B9-A394-E0E0EB2C4BD7}"/>
                </c:ext>
              </c:extLst>
            </c:dLbl>
            <c:dLbl>
              <c:idx val="418"/>
              <c:tx>
                <c:rich>
                  <a:bodyPr/>
                  <a:lstStyle/>
                  <a:p>
                    <a:fld id="{192BEAC2-8259-489E-9F2A-5ACD80DFD3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2-9A0D-49B9-A394-E0E0EB2C4BD7}"/>
                </c:ext>
              </c:extLst>
            </c:dLbl>
            <c:dLbl>
              <c:idx val="419"/>
              <c:tx>
                <c:rich>
                  <a:bodyPr/>
                  <a:lstStyle/>
                  <a:p>
                    <a:fld id="{BB00E1BA-3D45-453E-A034-37FA4E40CD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3-9A0D-49B9-A394-E0E0EB2C4BD7}"/>
                </c:ext>
              </c:extLst>
            </c:dLbl>
            <c:dLbl>
              <c:idx val="420"/>
              <c:tx>
                <c:rich>
                  <a:bodyPr/>
                  <a:lstStyle/>
                  <a:p>
                    <a:fld id="{3153A5B4-9B2A-4C7A-ABEC-E114148971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4-9A0D-49B9-A394-E0E0EB2C4BD7}"/>
                </c:ext>
              </c:extLst>
            </c:dLbl>
            <c:dLbl>
              <c:idx val="421"/>
              <c:tx>
                <c:rich>
                  <a:bodyPr/>
                  <a:lstStyle/>
                  <a:p>
                    <a:fld id="{73A86D94-67BA-45C5-9A47-99062B105E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5-9A0D-49B9-A394-E0E0EB2C4BD7}"/>
                </c:ext>
              </c:extLst>
            </c:dLbl>
            <c:dLbl>
              <c:idx val="422"/>
              <c:tx>
                <c:rich>
                  <a:bodyPr/>
                  <a:lstStyle/>
                  <a:p>
                    <a:fld id="{0C7F022A-B38E-4767-80F4-3C4CF50BD0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6-9A0D-49B9-A394-E0E0EB2C4BD7}"/>
                </c:ext>
              </c:extLst>
            </c:dLbl>
            <c:dLbl>
              <c:idx val="423"/>
              <c:tx>
                <c:rich>
                  <a:bodyPr/>
                  <a:lstStyle/>
                  <a:p>
                    <a:fld id="{6C49F896-278C-4BBD-8C42-5590A0F56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7-9A0D-49B9-A394-E0E0EB2C4BD7}"/>
                </c:ext>
              </c:extLst>
            </c:dLbl>
            <c:dLbl>
              <c:idx val="424"/>
              <c:tx>
                <c:rich>
                  <a:bodyPr/>
                  <a:lstStyle/>
                  <a:p>
                    <a:fld id="{383D4026-29CD-4580-9C46-8C23E701CC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8-9A0D-49B9-A394-E0E0EB2C4BD7}"/>
                </c:ext>
              </c:extLst>
            </c:dLbl>
            <c:dLbl>
              <c:idx val="425"/>
              <c:tx>
                <c:rich>
                  <a:bodyPr/>
                  <a:lstStyle/>
                  <a:p>
                    <a:fld id="{19753A26-A0A7-4146-B2FE-9425C3882D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9-9A0D-49B9-A394-E0E0EB2C4BD7}"/>
                </c:ext>
              </c:extLst>
            </c:dLbl>
            <c:dLbl>
              <c:idx val="426"/>
              <c:tx>
                <c:rich>
                  <a:bodyPr/>
                  <a:lstStyle/>
                  <a:p>
                    <a:fld id="{2292206D-0363-4375-A2D3-FFD1D0B736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A-9A0D-49B9-A394-E0E0EB2C4BD7}"/>
                </c:ext>
              </c:extLst>
            </c:dLbl>
            <c:dLbl>
              <c:idx val="427"/>
              <c:tx>
                <c:rich>
                  <a:bodyPr/>
                  <a:lstStyle/>
                  <a:p>
                    <a:fld id="{78BA23FE-42D1-4504-A222-00226E4993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B-9A0D-49B9-A394-E0E0EB2C4BD7}"/>
                </c:ext>
              </c:extLst>
            </c:dLbl>
            <c:dLbl>
              <c:idx val="428"/>
              <c:tx>
                <c:rich>
                  <a:bodyPr/>
                  <a:lstStyle/>
                  <a:p>
                    <a:fld id="{463CF7B3-E98F-41CE-AC25-8E0FC4E8DD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C-9A0D-49B9-A394-E0E0EB2C4BD7}"/>
                </c:ext>
              </c:extLst>
            </c:dLbl>
            <c:dLbl>
              <c:idx val="429"/>
              <c:tx>
                <c:rich>
                  <a:bodyPr/>
                  <a:lstStyle/>
                  <a:p>
                    <a:fld id="{1F6D51A5-1791-44D2-ADCC-A168239C82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D-9A0D-49B9-A394-E0E0EB2C4BD7}"/>
                </c:ext>
              </c:extLst>
            </c:dLbl>
            <c:dLbl>
              <c:idx val="430"/>
              <c:tx>
                <c:rich>
                  <a:bodyPr/>
                  <a:lstStyle/>
                  <a:p>
                    <a:fld id="{C73F57B5-A431-4C36-B535-FE12F92B10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E-9A0D-49B9-A394-E0E0EB2C4BD7}"/>
                </c:ext>
              </c:extLst>
            </c:dLbl>
            <c:dLbl>
              <c:idx val="431"/>
              <c:tx>
                <c:rich>
                  <a:bodyPr/>
                  <a:lstStyle/>
                  <a:p>
                    <a:fld id="{725C6FBA-8ADC-4233-9D71-7DE222580A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F-9A0D-49B9-A394-E0E0EB2C4BD7}"/>
                </c:ext>
              </c:extLst>
            </c:dLbl>
            <c:dLbl>
              <c:idx val="432"/>
              <c:tx>
                <c:rich>
                  <a:bodyPr/>
                  <a:lstStyle/>
                  <a:p>
                    <a:fld id="{09743BE8-B9AB-4D31-997B-4982E77FE9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0-9A0D-49B9-A394-E0E0EB2C4BD7}"/>
                </c:ext>
              </c:extLst>
            </c:dLbl>
            <c:dLbl>
              <c:idx val="433"/>
              <c:tx>
                <c:rich>
                  <a:bodyPr/>
                  <a:lstStyle/>
                  <a:p>
                    <a:fld id="{07E67520-DD0C-4CDE-8DFB-24BEB9D210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1-9A0D-49B9-A394-E0E0EB2C4BD7}"/>
                </c:ext>
              </c:extLst>
            </c:dLbl>
            <c:dLbl>
              <c:idx val="434"/>
              <c:tx>
                <c:rich>
                  <a:bodyPr/>
                  <a:lstStyle/>
                  <a:p>
                    <a:fld id="{4FAB5B81-A9D2-4E06-9CC5-747D434927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2-9A0D-49B9-A394-E0E0EB2C4BD7}"/>
                </c:ext>
              </c:extLst>
            </c:dLbl>
            <c:dLbl>
              <c:idx val="435"/>
              <c:tx>
                <c:rich>
                  <a:bodyPr/>
                  <a:lstStyle/>
                  <a:p>
                    <a:fld id="{2B286FA7-118F-4CD9-AE51-470F9CB4EC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3-9A0D-49B9-A394-E0E0EB2C4BD7}"/>
                </c:ext>
              </c:extLst>
            </c:dLbl>
            <c:dLbl>
              <c:idx val="436"/>
              <c:tx>
                <c:rich>
                  <a:bodyPr/>
                  <a:lstStyle/>
                  <a:p>
                    <a:fld id="{DFA3EF89-B3D4-4FA7-A91C-8ADFAF1108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4-9A0D-49B9-A394-E0E0EB2C4BD7}"/>
                </c:ext>
              </c:extLst>
            </c:dLbl>
            <c:dLbl>
              <c:idx val="437"/>
              <c:tx>
                <c:rich>
                  <a:bodyPr/>
                  <a:lstStyle/>
                  <a:p>
                    <a:fld id="{BC493C54-61F8-4527-931D-80B61CE21E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5-9A0D-49B9-A394-E0E0EB2C4BD7}"/>
                </c:ext>
              </c:extLst>
            </c:dLbl>
            <c:dLbl>
              <c:idx val="438"/>
              <c:tx>
                <c:rich>
                  <a:bodyPr/>
                  <a:lstStyle/>
                  <a:p>
                    <a:fld id="{D29EC1FC-52FA-4B3B-BDEA-6123BDA262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6-9A0D-49B9-A394-E0E0EB2C4BD7}"/>
                </c:ext>
              </c:extLst>
            </c:dLbl>
            <c:dLbl>
              <c:idx val="439"/>
              <c:tx>
                <c:rich>
                  <a:bodyPr/>
                  <a:lstStyle/>
                  <a:p>
                    <a:fld id="{1930CD5B-D8D9-47FB-9078-214AFA5A69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7-9A0D-49B9-A394-E0E0EB2C4BD7}"/>
                </c:ext>
              </c:extLst>
            </c:dLbl>
            <c:dLbl>
              <c:idx val="440"/>
              <c:tx>
                <c:rich>
                  <a:bodyPr/>
                  <a:lstStyle/>
                  <a:p>
                    <a:fld id="{01151BB7-ACC5-4849-8A65-482D5A5BA5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8-9A0D-49B9-A394-E0E0EB2C4BD7}"/>
                </c:ext>
              </c:extLst>
            </c:dLbl>
            <c:dLbl>
              <c:idx val="441"/>
              <c:tx>
                <c:rich>
                  <a:bodyPr/>
                  <a:lstStyle/>
                  <a:p>
                    <a:fld id="{0A5BFA06-594B-48DE-9332-2B4BB3295C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9-9A0D-49B9-A394-E0E0EB2C4BD7}"/>
                </c:ext>
              </c:extLst>
            </c:dLbl>
            <c:dLbl>
              <c:idx val="442"/>
              <c:tx>
                <c:rich>
                  <a:bodyPr/>
                  <a:lstStyle/>
                  <a:p>
                    <a:fld id="{1E26A66E-90F3-4D9A-9082-AB22B0B2E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A-9A0D-49B9-A394-E0E0EB2C4BD7}"/>
                </c:ext>
              </c:extLst>
            </c:dLbl>
            <c:dLbl>
              <c:idx val="443"/>
              <c:tx>
                <c:rich>
                  <a:bodyPr/>
                  <a:lstStyle/>
                  <a:p>
                    <a:fld id="{4C681823-C0FB-4D4A-ABBA-E28F96818B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B-9A0D-49B9-A394-E0E0EB2C4BD7}"/>
                </c:ext>
              </c:extLst>
            </c:dLbl>
            <c:dLbl>
              <c:idx val="444"/>
              <c:tx>
                <c:rich>
                  <a:bodyPr/>
                  <a:lstStyle/>
                  <a:p>
                    <a:fld id="{0EF08373-C300-40CD-8B01-4EAACBD805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C-9A0D-49B9-A394-E0E0EB2C4BD7}"/>
                </c:ext>
              </c:extLst>
            </c:dLbl>
            <c:dLbl>
              <c:idx val="445"/>
              <c:tx>
                <c:rich>
                  <a:bodyPr/>
                  <a:lstStyle/>
                  <a:p>
                    <a:fld id="{36029C57-3CFB-425E-881B-51534DC6AC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D-9A0D-49B9-A394-E0E0EB2C4BD7}"/>
                </c:ext>
              </c:extLst>
            </c:dLbl>
            <c:dLbl>
              <c:idx val="446"/>
              <c:tx>
                <c:rich>
                  <a:bodyPr/>
                  <a:lstStyle/>
                  <a:p>
                    <a:fld id="{5EE705FF-3A00-491C-9321-0A797F21EA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E-9A0D-49B9-A394-E0E0EB2C4BD7}"/>
                </c:ext>
              </c:extLst>
            </c:dLbl>
            <c:dLbl>
              <c:idx val="447"/>
              <c:tx>
                <c:rich>
                  <a:bodyPr/>
                  <a:lstStyle/>
                  <a:p>
                    <a:fld id="{E583101B-AFF9-4FF7-A07D-EFCAF911BC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F-9A0D-49B9-A394-E0E0EB2C4BD7}"/>
                </c:ext>
              </c:extLst>
            </c:dLbl>
            <c:dLbl>
              <c:idx val="448"/>
              <c:tx>
                <c:rich>
                  <a:bodyPr/>
                  <a:lstStyle/>
                  <a:p>
                    <a:fld id="{40927AD3-A5FE-4231-925B-C0D18E86D4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0-9A0D-49B9-A394-E0E0EB2C4BD7}"/>
                </c:ext>
              </c:extLst>
            </c:dLbl>
            <c:dLbl>
              <c:idx val="449"/>
              <c:tx>
                <c:rich>
                  <a:bodyPr/>
                  <a:lstStyle/>
                  <a:p>
                    <a:fld id="{51558354-0F59-4A05-9212-8B053C4A97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1-9A0D-49B9-A394-E0E0EB2C4BD7}"/>
                </c:ext>
              </c:extLst>
            </c:dLbl>
            <c:dLbl>
              <c:idx val="450"/>
              <c:tx>
                <c:rich>
                  <a:bodyPr/>
                  <a:lstStyle/>
                  <a:p>
                    <a:fld id="{6DB89E9B-2ADB-49EA-A3D3-31E05B9924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2-9A0D-49B9-A394-E0E0EB2C4BD7}"/>
                </c:ext>
              </c:extLst>
            </c:dLbl>
            <c:dLbl>
              <c:idx val="451"/>
              <c:tx>
                <c:rich>
                  <a:bodyPr/>
                  <a:lstStyle/>
                  <a:p>
                    <a:fld id="{73417E3E-8282-4ADC-BAD0-C2F6690B8F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3-9A0D-49B9-A394-E0E0EB2C4BD7}"/>
                </c:ext>
              </c:extLst>
            </c:dLbl>
            <c:dLbl>
              <c:idx val="452"/>
              <c:tx>
                <c:rich>
                  <a:bodyPr/>
                  <a:lstStyle/>
                  <a:p>
                    <a:fld id="{62BFD7F4-DAD8-490B-A7F3-183193BB7B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4-9A0D-49B9-A394-E0E0EB2C4BD7}"/>
                </c:ext>
              </c:extLst>
            </c:dLbl>
            <c:dLbl>
              <c:idx val="453"/>
              <c:tx>
                <c:rich>
                  <a:bodyPr/>
                  <a:lstStyle/>
                  <a:p>
                    <a:fld id="{F859A4E4-2B15-4EA9-BCDF-0765270555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5-9A0D-49B9-A394-E0E0EB2C4BD7}"/>
                </c:ext>
              </c:extLst>
            </c:dLbl>
            <c:dLbl>
              <c:idx val="454"/>
              <c:tx>
                <c:rich>
                  <a:bodyPr/>
                  <a:lstStyle/>
                  <a:p>
                    <a:fld id="{C9300B34-B96D-4347-9FAF-235CAF949B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6-9A0D-49B9-A394-E0E0EB2C4BD7}"/>
                </c:ext>
              </c:extLst>
            </c:dLbl>
            <c:dLbl>
              <c:idx val="455"/>
              <c:tx>
                <c:rich>
                  <a:bodyPr/>
                  <a:lstStyle/>
                  <a:p>
                    <a:fld id="{8531688C-4E7A-4DA5-8FED-BFE42EB3B5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7-9A0D-49B9-A394-E0E0EB2C4BD7}"/>
                </c:ext>
              </c:extLst>
            </c:dLbl>
            <c:dLbl>
              <c:idx val="456"/>
              <c:tx>
                <c:rich>
                  <a:bodyPr/>
                  <a:lstStyle/>
                  <a:p>
                    <a:fld id="{CF7D6D46-DBC1-41F7-9CC0-B7AE4D57C4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8-9A0D-49B9-A394-E0E0EB2C4BD7}"/>
                </c:ext>
              </c:extLst>
            </c:dLbl>
            <c:dLbl>
              <c:idx val="457"/>
              <c:tx>
                <c:rich>
                  <a:bodyPr/>
                  <a:lstStyle/>
                  <a:p>
                    <a:fld id="{F28BF8B0-31E3-4BC9-9F37-72685776CB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9-9A0D-49B9-A394-E0E0EB2C4BD7}"/>
                </c:ext>
              </c:extLst>
            </c:dLbl>
            <c:dLbl>
              <c:idx val="458"/>
              <c:tx>
                <c:rich>
                  <a:bodyPr/>
                  <a:lstStyle/>
                  <a:p>
                    <a:fld id="{64639CC0-2A8D-41D4-A563-2FAE68F4F7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A-9A0D-49B9-A394-E0E0EB2C4BD7}"/>
                </c:ext>
              </c:extLst>
            </c:dLbl>
            <c:dLbl>
              <c:idx val="459"/>
              <c:tx>
                <c:rich>
                  <a:bodyPr/>
                  <a:lstStyle/>
                  <a:p>
                    <a:fld id="{40C6E511-4066-41BA-A011-33EC66DF6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B-9A0D-49B9-A394-E0E0EB2C4BD7}"/>
                </c:ext>
              </c:extLst>
            </c:dLbl>
            <c:dLbl>
              <c:idx val="460"/>
              <c:tx>
                <c:rich>
                  <a:bodyPr/>
                  <a:lstStyle/>
                  <a:p>
                    <a:fld id="{753C1E05-98F9-4D95-AD2B-344BC1DD8B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C-9A0D-49B9-A394-E0E0EB2C4BD7}"/>
                </c:ext>
              </c:extLst>
            </c:dLbl>
            <c:dLbl>
              <c:idx val="461"/>
              <c:tx>
                <c:rich>
                  <a:bodyPr/>
                  <a:lstStyle/>
                  <a:p>
                    <a:fld id="{3F6AF772-0758-4506-9CEC-1C3C1058AB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D-9A0D-49B9-A394-E0E0EB2C4BD7}"/>
                </c:ext>
              </c:extLst>
            </c:dLbl>
            <c:dLbl>
              <c:idx val="462"/>
              <c:tx>
                <c:rich>
                  <a:bodyPr/>
                  <a:lstStyle/>
                  <a:p>
                    <a:fld id="{1693FC44-3980-45AE-899B-0322B37A63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E-9A0D-49B9-A394-E0E0EB2C4BD7}"/>
                </c:ext>
              </c:extLst>
            </c:dLbl>
            <c:dLbl>
              <c:idx val="463"/>
              <c:tx>
                <c:rich>
                  <a:bodyPr/>
                  <a:lstStyle/>
                  <a:p>
                    <a:fld id="{05466B2B-6CE8-4659-8485-5E5DBAA904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F-9A0D-49B9-A394-E0E0EB2C4BD7}"/>
                </c:ext>
              </c:extLst>
            </c:dLbl>
            <c:dLbl>
              <c:idx val="464"/>
              <c:tx>
                <c:rich>
                  <a:bodyPr/>
                  <a:lstStyle/>
                  <a:p>
                    <a:fld id="{C9DC7AE7-2D85-41C0-8704-F89016997F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0-9A0D-49B9-A394-E0E0EB2C4BD7}"/>
                </c:ext>
              </c:extLst>
            </c:dLbl>
            <c:dLbl>
              <c:idx val="465"/>
              <c:tx>
                <c:rich>
                  <a:bodyPr/>
                  <a:lstStyle/>
                  <a:p>
                    <a:fld id="{7AA36E40-E8A6-42F5-8483-C7E58DD4DA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1-9A0D-49B9-A394-E0E0EB2C4BD7}"/>
                </c:ext>
              </c:extLst>
            </c:dLbl>
            <c:dLbl>
              <c:idx val="466"/>
              <c:tx>
                <c:rich>
                  <a:bodyPr/>
                  <a:lstStyle/>
                  <a:p>
                    <a:fld id="{E7AE0BE8-6389-4739-B3E5-9B323D6E0C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2-9A0D-49B9-A394-E0E0EB2C4BD7}"/>
                </c:ext>
              </c:extLst>
            </c:dLbl>
            <c:dLbl>
              <c:idx val="467"/>
              <c:tx>
                <c:rich>
                  <a:bodyPr/>
                  <a:lstStyle/>
                  <a:p>
                    <a:fld id="{9122A8C1-7E5E-42E4-953A-57B9BDBAFD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3-9A0D-49B9-A394-E0E0EB2C4BD7}"/>
                </c:ext>
              </c:extLst>
            </c:dLbl>
            <c:dLbl>
              <c:idx val="468"/>
              <c:tx>
                <c:rich>
                  <a:bodyPr/>
                  <a:lstStyle/>
                  <a:p>
                    <a:fld id="{901B78EC-D315-4B56-A2B4-06E556419C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4-9A0D-49B9-A394-E0E0EB2C4BD7}"/>
                </c:ext>
              </c:extLst>
            </c:dLbl>
            <c:dLbl>
              <c:idx val="469"/>
              <c:tx>
                <c:rich>
                  <a:bodyPr/>
                  <a:lstStyle/>
                  <a:p>
                    <a:fld id="{B6AFE682-4C18-4931-8F23-4ECC8DD1EA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5-9A0D-49B9-A394-E0E0EB2C4BD7}"/>
                </c:ext>
              </c:extLst>
            </c:dLbl>
            <c:dLbl>
              <c:idx val="470"/>
              <c:tx>
                <c:rich>
                  <a:bodyPr/>
                  <a:lstStyle/>
                  <a:p>
                    <a:fld id="{D9CC04A3-0327-414E-95EB-808C90A82F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6-9A0D-49B9-A394-E0E0EB2C4BD7}"/>
                </c:ext>
              </c:extLst>
            </c:dLbl>
            <c:dLbl>
              <c:idx val="471"/>
              <c:tx>
                <c:rich>
                  <a:bodyPr/>
                  <a:lstStyle/>
                  <a:p>
                    <a:fld id="{87808B60-F1C1-4283-BDD3-390155FE5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7-9A0D-49B9-A394-E0E0EB2C4BD7}"/>
                </c:ext>
              </c:extLst>
            </c:dLbl>
            <c:dLbl>
              <c:idx val="472"/>
              <c:tx>
                <c:rich>
                  <a:bodyPr/>
                  <a:lstStyle/>
                  <a:p>
                    <a:fld id="{7A97656A-D8F9-4C37-98C0-7CB0C45421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8-9A0D-49B9-A394-E0E0EB2C4BD7}"/>
                </c:ext>
              </c:extLst>
            </c:dLbl>
            <c:dLbl>
              <c:idx val="473"/>
              <c:tx>
                <c:rich>
                  <a:bodyPr/>
                  <a:lstStyle/>
                  <a:p>
                    <a:fld id="{E0ADF9BB-B9E7-4CA0-B02F-1E629983FF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9-9A0D-49B9-A394-E0E0EB2C4BD7}"/>
                </c:ext>
              </c:extLst>
            </c:dLbl>
            <c:dLbl>
              <c:idx val="474"/>
              <c:tx>
                <c:rich>
                  <a:bodyPr/>
                  <a:lstStyle/>
                  <a:p>
                    <a:fld id="{F4142C8E-B1F8-49E1-90EB-27019598E7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A-9A0D-49B9-A394-E0E0EB2C4BD7}"/>
                </c:ext>
              </c:extLst>
            </c:dLbl>
            <c:dLbl>
              <c:idx val="475"/>
              <c:tx>
                <c:rich>
                  <a:bodyPr/>
                  <a:lstStyle/>
                  <a:p>
                    <a:fld id="{D236A4C7-09EB-449C-AF85-85CFF180D7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B-9A0D-49B9-A394-E0E0EB2C4BD7}"/>
                </c:ext>
              </c:extLst>
            </c:dLbl>
            <c:dLbl>
              <c:idx val="476"/>
              <c:tx>
                <c:rich>
                  <a:bodyPr/>
                  <a:lstStyle/>
                  <a:p>
                    <a:fld id="{985F3D8C-C5B9-45A2-BBEC-8D15CEA915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C-9A0D-49B9-A394-E0E0EB2C4BD7}"/>
                </c:ext>
              </c:extLst>
            </c:dLbl>
            <c:dLbl>
              <c:idx val="477"/>
              <c:tx>
                <c:rich>
                  <a:bodyPr/>
                  <a:lstStyle/>
                  <a:p>
                    <a:fld id="{A8B05487-0EAB-4E0D-BDA0-91A400E55B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D-9A0D-49B9-A394-E0E0EB2C4BD7}"/>
                </c:ext>
              </c:extLst>
            </c:dLbl>
            <c:dLbl>
              <c:idx val="478"/>
              <c:tx>
                <c:rich>
                  <a:bodyPr/>
                  <a:lstStyle/>
                  <a:p>
                    <a:fld id="{3F6BB125-FCDD-4531-809B-E815F01772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E-9A0D-49B9-A394-E0E0EB2C4BD7}"/>
                </c:ext>
              </c:extLst>
            </c:dLbl>
            <c:dLbl>
              <c:idx val="479"/>
              <c:tx>
                <c:rich>
                  <a:bodyPr/>
                  <a:lstStyle/>
                  <a:p>
                    <a:fld id="{5289AE66-3BB6-4A8F-B0D9-540B5DD084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F-9A0D-49B9-A394-E0E0EB2C4BD7}"/>
                </c:ext>
              </c:extLst>
            </c:dLbl>
            <c:dLbl>
              <c:idx val="480"/>
              <c:tx>
                <c:rich>
                  <a:bodyPr/>
                  <a:lstStyle/>
                  <a:p>
                    <a:fld id="{4BDBCAB0-B7B3-4CA1-81EF-5687EDB528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0-9A0D-49B9-A394-E0E0EB2C4BD7}"/>
                </c:ext>
              </c:extLst>
            </c:dLbl>
            <c:dLbl>
              <c:idx val="481"/>
              <c:tx>
                <c:rich>
                  <a:bodyPr/>
                  <a:lstStyle/>
                  <a:p>
                    <a:fld id="{A6E63543-2541-452D-AE34-7FD92D2314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1-9A0D-49B9-A394-E0E0EB2C4BD7}"/>
                </c:ext>
              </c:extLst>
            </c:dLbl>
            <c:dLbl>
              <c:idx val="482"/>
              <c:tx>
                <c:rich>
                  <a:bodyPr/>
                  <a:lstStyle/>
                  <a:p>
                    <a:fld id="{BEC7D940-1428-489D-BB7C-08A1E39ABA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2-9A0D-49B9-A394-E0E0EB2C4BD7}"/>
                </c:ext>
              </c:extLst>
            </c:dLbl>
            <c:dLbl>
              <c:idx val="483"/>
              <c:tx>
                <c:rich>
                  <a:bodyPr/>
                  <a:lstStyle/>
                  <a:p>
                    <a:fld id="{CA09F737-E1CA-4099-9E2F-200C1A8A21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3-9A0D-49B9-A394-E0E0EB2C4BD7}"/>
                </c:ext>
              </c:extLst>
            </c:dLbl>
            <c:dLbl>
              <c:idx val="484"/>
              <c:tx>
                <c:rich>
                  <a:bodyPr/>
                  <a:lstStyle/>
                  <a:p>
                    <a:fld id="{A8117F8C-FE6F-423C-B820-7239DA9D7F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4-9A0D-49B9-A394-E0E0EB2C4BD7}"/>
                </c:ext>
              </c:extLst>
            </c:dLbl>
            <c:dLbl>
              <c:idx val="485"/>
              <c:tx>
                <c:rich>
                  <a:bodyPr/>
                  <a:lstStyle/>
                  <a:p>
                    <a:fld id="{EB5DE5D6-B30A-42DC-B6C7-82FB7490EC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5-9A0D-49B9-A394-E0E0EB2C4BD7}"/>
                </c:ext>
              </c:extLst>
            </c:dLbl>
            <c:dLbl>
              <c:idx val="486"/>
              <c:tx>
                <c:rich>
                  <a:bodyPr/>
                  <a:lstStyle/>
                  <a:p>
                    <a:fld id="{8D785DA1-98B7-4EF5-9181-14CA9D2B7B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6-9A0D-49B9-A394-E0E0EB2C4BD7}"/>
                </c:ext>
              </c:extLst>
            </c:dLbl>
            <c:dLbl>
              <c:idx val="487"/>
              <c:tx>
                <c:rich>
                  <a:bodyPr/>
                  <a:lstStyle/>
                  <a:p>
                    <a:fld id="{9A209C18-BA11-4E29-AAC1-94942E0494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7-9A0D-49B9-A394-E0E0EB2C4BD7}"/>
                </c:ext>
              </c:extLst>
            </c:dLbl>
            <c:dLbl>
              <c:idx val="488"/>
              <c:tx>
                <c:rich>
                  <a:bodyPr/>
                  <a:lstStyle/>
                  <a:p>
                    <a:fld id="{9F9CED9C-036B-4115-BC71-7DC802B424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8-9A0D-49B9-A394-E0E0EB2C4BD7}"/>
                </c:ext>
              </c:extLst>
            </c:dLbl>
            <c:dLbl>
              <c:idx val="489"/>
              <c:tx>
                <c:rich>
                  <a:bodyPr/>
                  <a:lstStyle/>
                  <a:p>
                    <a:fld id="{55261F9B-824F-477F-8094-F999C73C11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9-9A0D-49B9-A394-E0E0EB2C4BD7}"/>
                </c:ext>
              </c:extLst>
            </c:dLbl>
            <c:dLbl>
              <c:idx val="490"/>
              <c:tx>
                <c:rich>
                  <a:bodyPr/>
                  <a:lstStyle/>
                  <a:p>
                    <a:fld id="{3A7473FD-4999-4AB3-A854-F2FD9A88F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A-9A0D-49B9-A394-E0E0EB2C4BD7}"/>
                </c:ext>
              </c:extLst>
            </c:dLbl>
            <c:dLbl>
              <c:idx val="491"/>
              <c:tx>
                <c:rich>
                  <a:bodyPr/>
                  <a:lstStyle/>
                  <a:p>
                    <a:fld id="{FFE159FF-F207-4C2B-A314-F93100691E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B-9A0D-49B9-A394-E0E0EB2C4BD7}"/>
                </c:ext>
              </c:extLst>
            </c:dLbl>
            <c:dLbl>
              <c:idx val="492"/>
              <c:tx>
                <c:rich>
                  <a:bodyPr/>
                  <a:lstStyle/>
                  <a:p>
                    <a:fld id="{BAFE9B5C-C387-452F-8AD2-B74BB4C0FC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C-9A0D-49B9-A394-E0E0EB2C4BD7}"/>
                </c:ext>
              </c:extLst>
            </c:dLbl>
            <c:dLbl>
              <c:idx val="493"/>
              <c:tx>
                <c:rich>
                  <a:bodyPr/>
                  <a:lstStyle/>
                  <a:p>
                    <a:fld id="{395243BB-A6B4-4A3F-B96F-F0B953176B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D-9A0D-49B9-A394-E0E0EB2C4BD7}"/>
                </c:ext>
              </c:extLst>
            </c:dLbl>
            <c:dLbl>
              <c:idx val="494"/>
              <c:tx>
                <c:rich>
                  <a:bodyPr/>
                  <a:lstStyle/>
                  <a:p>
                    <a:fld id="{72D781CD-49A1-437B-BDDB-FF106D91BA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E-9A0D-49B9-A394-E0E0EB2C4BD7}"/>
                </c:ext>
              </c:extLst>
            </c:dLbl>
            <c:dLbl>
              <c:idx val="495"/>
              <c:tx>
                <c:rich>
                  <a:bodyPr/>
                  <a:lstStyle/>
                  <a:p>
                    <a:fld id="{F323D098-6C0C-4A33-A9F8-8C44614368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F-9A0D-49B9-A394-E0E0EB2C4BD7}"/>
                </c:ext>
              </c:extLst>
            </c:dLbl>
            <c:dLbl>
              <c:idx val="496"/>
              <c:tx>
                <c:rich>
                  <a:bodyPr/>
                  <a:lstStyle/>
                  <a:p>
                    <a:fld id="{DE4DA586-7691-4FD8-B821-3487AAB888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0-9A0D-49B9-A394-E0E0EB2C4BD7}"/>
                </c:ext>
              </c:extLst>
            </c:dLbl>
            <c:dLbl>
              <c:idx val="497"/>
              <c:tx>
                <c:rich>
                  <a:bodyPr/>
                  <a:lstStyle/>
                  <a:p>
                    <a:fld id="{55B97EFA-D4E2-4922-BB04-26202A171A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1-9A0D-49B9-A394-E0E0EB2C4BD7}"/>
                </c:ext>
              </c:extLst>
            </c:dLbl>
            <c:dLbl>
              <c:idx val="498"/>
              <c:tx>
                <c:rich>
                  <a:bodyPr/>
                  <a:lstStyle/>
                  <a:p>
                    <a:fld id="{71F5F368-1A6D-4820-8764-6DFE880F31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2-9A0D-49B9-A394-E0E0EB2C4BD7}"/>
                </c:ext>
              </c:extLst>
            </c:dLbl>
            <c:dLbl>
              <c:idx val="499"/>
              <c:tx>
                <c:rich>
                  <a:bodyPr/>
                  <a:lstStyle/>
                  <a:p>
                    <a:fld id="{CF34B9B4-8D59-4134-BE75-A4EE55C2CC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3-9A0D-49B9-A394-E0E0EB2C4BD7}"/>
                </c:ext>
              </c:extLst>
            </c:dLbl>
            <c:dLbl>
              <c:idx val="500"/>
              <c:tx>
                <c:rich>
                  <a:bodyPr/>
                  <a:lstStyle/>
                  <a:p>
                    <a:fld id="{FD45757D-B1B9-40D8-AD35-B01A2025E3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4-9A0D-49B9-A394-E0E0EB2C4BD7}"/>
                </c:ext>
              </c:extLst>
            </c:dLbl>
            <c:dLbl>
              <c:idx val="501"/>
              <c:tx>
                <c:rich>
                  <a:bodyPr/>
                  <a:lstStyle/>
                  <a:p>
                    <a:fld id="{A5C26C93-2DC8-4127-9596-0EF9AD7CAF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5-9A0D-49B9-A394-E0E0EB2C4BD7}"/>
                </c:ext>
              </c:extLst>
            </c:dLbl>
            <c:dLbl>
              <c:idx val="502"/>
              <c:tx>
                <c:rich>
                  <a:bodyPr/>
                  <a:lstStyle/>
                  <a:p>
                    <a:fld id="{840FB7B0-1D26-404F-8012-53BC42954E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6-9A0D-49B9-A394-E0E0EB2C4BD7}"/>
                </c:ext>
              </c:extLst>
            </c:dLbl>
            <c:dLbl>
              <c:idx val="503"/>
              <c:tx>
                <c:rich>
                  <a:bodyPr/>
                  <a:lstStyle/>
                  <a:p>
                    <a:fld id="{70EF6DCA-7E69-4CD4-B482-A3A915A522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7-9A0D-49B9-A394-E0E0EB2C4BD7}"/>
                </c:ext>
              </c:extLst>
            </c:dLbl>
            <c:dLbl>
              <c:idx val="504"/>
              <c:tx>
                <c:rich>
                  <a:bodyPr/>
                  <a:lstStyle/>
                  <a:p>
                    <a:fld id="{80A31D8C-A19F-4BAF-A96A-544BE85D2E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8-9A0D-49B9-A394-E0E0EB2C4BD7}"/>
                </c:ext>
              </c:extLst>
            </c:dLbl>
            <c:dLbl>
              <c:idx val="505"/>
              <c:tx>
                <c:rich>
                  <a:bodyPr/>
                  <a:lstStyle/>
                  <a:p>
                    <a:fld id="{92CA407A-EDE4-4DA4-9078-626ECF15A9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9-9A0D-49B9-A394-E0E0EB2C4BD7}"/>
                </c:ext>
              </c:extLst>
            </c:dLbl>
            <c:dLbl>
              <c:idx val="506"/>
              <c:tx>
                <c:rich>
                  <a:bodyPr/>
                  <a:lstStyle/>
                  <a:p>
                    <a:fld id="{28560C93-4D31-4354-8613-8261B1E265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A-9A0D-49B9-A394-E0E0EB2C4BD7}"/>
                </c:ext>
              </c:extLst>
            </c:dLbl>
            <c:dLbl>
              <c:idx val="507"/>
              <c:tx>
                <c:rich>
                  <a:bodyPr/>
                  <a:lstStyle/>
                  <a:p>
                    <a:fld id="{D4F10908-3603-477B-9916-CC111C0DAF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B-9A0D-49B9-A394-E0E0EB2C4BD7}"/>
                </c:ext>
              </c:extLst>
            </c:dLbl>
            <c:dLbl>
              <c:idx val="508"/>
              <c:tx>
                <c:rich>
                  <a:bodyPr/>
                  <a:lstStyle/>
                  <a:p>
                    <a:fld id="{67298651-5A47-4481-B822-00CF494D66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C-9A0D-49B9-A394-E0E0EB2C4BD7}"/>
                </c:ext>
              </c:extLst>
            </c:dLbl>
            <c:dLbl>
              <c:idx val="509"/>
              <c:tx>
                <c:rich>
                  <a:bodyPr/>
                  <a:lstStyle/>
                  <a:p>
                    <a:fld id="{0F646045-8881-4C88-ACB4-F4CC46F5A1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D-9A0D-49B9-A394-E0E0EB2C4BD7}"/>
                </c:ext>
              </c:extLst>
            </c:dLbl>
            <c:dLbl>
              <c:idx val="510"/>
              <c:tx>
                <c:rich>
                  <a:bodyPr/>
                  <a:lstStyle/>
                  <a:p>
                    <a:fld id="{A7C83DFF-C2D0-41E1-BFD0-F1FACCE324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E-9A0D-49B9-A394-E0E0EB2C4BD7}"/>
                </c:ext>
              </c:extLst>
            </c:dLbl>
            <c:dLbl>
              <c:idx val="511"/>
              <c:tx>
                <c:rich>
                  <a:bodyPr/>
                  <a:lstStyle/>
                  <a:p>
                    <a:fld id="{309525DB-E3C9-4D2B-9448-EF92BAA121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F-9A0D-49B9-A394-E0E0EB2C4BD7}"/>
                </c:ext>
              </c:extLst>
            </c:dLbl>
            <c:dLbl>
              <c:idx val="512"/>
              <c:tx>
                <c:rich>
                  <a:bodyPr/>
                  <a:lstStyle/>
                  <a:p>
                    <a:fld id="{3CD5286E-87FC-4D42-82FC-1D752E9CBB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0-9A0D-49B9-A394-E0E0EB2C4BD7}"/>
                </c:ext>
              </c:extLst>
            </c:dLbl>
            <c:dLbl>
              <c:idx val="513"/>
              <c:tx>
                <c:rich>
                  <a:bodyPr/>
                  <a:lstStyle/>
                  <a:p>
                    <a:fld id="{6FD8F8A0-55B4-4951-8ECA-C3285BD9D4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1-9A0D-49B9-A394-E0E0EB2C4BD7}"/>
                </c:ext>
              </c:extLst>
            </c:dLbl>
            <c:dLbl>
              <c:idx val="514"/>
              <c:tx>
                <c:rich>
                  <a:bodyPr/>
                  <a:lstStyle/>
                  <a:p>
                    <a:fld id="{B96D405E-0377-41BF-AE28-F9034DBE4E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2-9A0D-49B9-A394-E0E0EB2C4BD7}"/>
                </c:ext>
              </c:extLst>
            </c:dLbl>
            <c:dLbl>
              <c:idx val="515"/>
              <c:tx>
                <c:rich>
                  <a:bodyPr/>
                  <a:lstStyle/>
                  <a:p>
                    <a:fld id="{2D103D57-4513-49A4-9802-04EE5C964C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3-9A0D-49B9-A394-E0E0EB2C4BD7}"/>
                </c:ext>
              </c:extLst>
            </c:dLbl>
            <c:dLbl>
              <c:idx val="516"/>
              <c:tx>
                <c:rich>
                  <a:bodyPr/>
                  <a:lstStyle/>
                  <a:p>
                    <a:fld id="{3F4B65F4-2CBA-4C3D-B1E1-BCB61E9C77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4-9A0D-49B9-A394-E0E0EB2C4BD7}"/>
                </c:ext>
              </c:extLst>
            </c:dLbl>
            <c:dLbl>
              <c:idx val="517"/>
              <c:tx>
                <c:rich>
                  <a:bodyPr/>
                  <a:lstStyle/>
                  <a:p>
                    <a:fld id="{45D41AE5-8811-40A7-9925-5461428EDC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5-9A0D-49B9-A394-E0E0EB2C4BD7}"/>
                </c:ext>
              </c:extLst>
            </c:dLbl>
            <c:dLbl>
              <c:idx val="518"/>
              <c:tx>
                <c:rich>
                  <a:bodyPr/>
                  <a:lstStyle/>
                  <a:p>
                    <a:fld id="{5633349F-4079-48A1-BD8E-F9EA8896C1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6-9A0D-49B9-A394-E0E0EB2C4BD7}"/>
                </c:ext>
              </c:extLst>
            </c:dLbl>
            <c:dLbl>
              <c:idx val="519"/>
              <c:tx>
                <c:rich>
                  <a:bodyPr/>
                  <a:lstStyle/>
                  <a:p>
                    <a:fld id="{A7586A69-7615-4797-A312-930161F692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7-9A0D-49B9-A394-E0E0EB2C4BD7}"/>
                </c:ext>
              </c:extLst>
            </c:dLbl>
            <c:dLbl>
              <c:idx val="520"/>
              <c:tx>
                <c:rich>
                  <a:bodyPr/>
                  <a:lstStyle/>
                  <a:p>
                    <a:fld id="{DE5787D6-7780-4AD1-935F-B5D6ACFF4E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8-9A0D-49B9-A394-E0E0EB2C4BD7}"/>
                </c:ext>
              </c:extLst>
            </c:dLbl>
            <c:dLbl>
              <c:idx val="521"/>
              <c:tx>
                <c:rich>
                  <a:bodyPr/>
                  <a:lstStyle/>
                  <a:p>
                    <a:fld id="{E84AE9D6-591D-46D7-BA21-329E4D8464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9-9A0D-49B9-A394-E0E0EB2C4BD7}"/>
                </c:ext>
              </c:extLst>
            </c:dLbl>
            <c:dLbl>
              <c:idx val="522"/>
              <c:tx>
                <c:rich>
                  <a:bodyPr/>
                  <a:lstStyle/>
                  <a:p>
                    <a:fld id="{DE4A2F08-C5A7-4D41-A39C-6047FFF06E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A-9A0D-49B9-A394-E0E0EB2C4BD7}"/>
                </c:ext>
              </c:extLst>
            </c:dLbl>
            <c:dLbl>
              <c:idx val="523"/>
              <c:tx>
                <c:rich>
                  <a:bodyPr/>
                  <a:lstStyle/>
                  <a:p>
                    <a:fld id="{654FA484-2750-42CF-89BB-576ED61965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B-9A0D-49B9-A394-E0E0EB2C4BD7}"/>
                </c:ext>
              </c:extLst>
            </c:dLbl>
            <c:dLbl>
              <c:idx val="524"/>
              <c:tx>
                <c:rich>
                  <a:bodyPr/>
                  <a:lstStyle/>
                  <a:p>
                    <a:fld id="{9949CE35-6120-45FB-8DD5-AD85709FFE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C-9A0D-49B9-A394-E0E0EB2C4BD7}"/>
                </c:ext>
              </c:extLst>
            </c:dLbl>
            <c:dLbl>
              <c:idx val="525"/>
              <c:tx>
                <c:rich>
                  <a:bodyPr/>
                  <a:lstStyle/>
                  <a:p>
                    <a:fld id="{DEFE5C0C-370E-4DD2-B11D-8751A3B8BE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D-9A0D-49B9-A394-E0E0EB2C4BD7}"/>
                </c:ext>
              </c:extLst>
            </c:dLbl>
            <c:dLbl>
              <c:idx val="526"/>
              <c:tx>
                <c:rich>
                  <a:bodyPr/>
                  <a:lstStyle/>
                  <a:p>
                    <a:fld id="{3D36487C-748A-45FB-A5BF-6B4E41CB8E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E-9A0D-49B9-A394-E0E0EB2C4BD7}"/>
                </c:ext>
              </c:extLst>
            </c:dLbl>
            <c:dLbl>
              <c:idx val="527"/>
              <c:tx>
                <c:rich>
                  <a:bodyPr/>
                  <a:lstStyle/>
                  <a:p>
                    <a:fld id="{AD2DAA3C-7442-4193-AF4C-AE55268E8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F-9A0D-49B9-A394-E0E0EB2C4BD7}"/>
                </c:ext>
              </c:extLst>
            </c:dLbl>
            <c:dLbl>
              <c:idx val="528"/>
              <c:tx>
                <c:rich>
                  <a:bodyPr/>
                  <a:lstStyle/>
                  <a:p>
                    <a:fld id="{44E31D85-E620-4D87-BB46-BB2A1E3378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0-9A0D-49B9-A394-E0E0EB2C4BD7}"/>
                </c:ext>
              </c:extLst>
            </c:dLbl>
            <c:dLbl>
              <c:idx val="529"/>
              <c:tx>
                <c:rich>
                  <a:bodyPr/>
                  <a:lstStyle/>
                  <a:p>
                    <a:fld id="{065F0741-5447-4A54-948F-BABC17C89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1-9A0D-49B9-A394-E0E0EB2C4BD7}"/>
                </c:ext>
              </c:extLst>
            </c:dLbl>
            <c:dLbl>
              <c:idx val="530"/>
              <c:tx>
                <c:rich>
                  <a:bodyPr/>
                  <a:lstStyle/>
                  <a:p>
                    <a:fld id="{6DF01E66-53FE-44A9-8198-B322FEB817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2-9A0D-49B9-A394-E0E0EB2C4BD7}"/>
                </c:ext>
              </c:extLst>
            </c:dLbl>
            <c:dLbl>
              <c:idx val="531"/>
              <c:tx>
                <c:rich>
                  <a:bodyPr/>
                  <a:lstStyle/>
                  <a:p>
                    <a:fld id="{4C3E25CB-2B65-4D30-86C8-736530C0E6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3-9A0D-49B9-A394-E0E0EB2C4BD7}"/>
                </c:ext>
              </c:extLst>
            </c:dLbl>
            <c:dLbl>
              <c:idx val="532"/>
              <c:tx>
                <c:rich>
                  <a:bodyPr/>
                  <a:lstStyle/>
                  <a:p>
                    <a:fld id="{E4907401-7207-4931-903A-336A994AF3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4-9A0D-49B9-A394-E0E0EB2C4BD7}"/>
                </c:ext>
              </c:extLst>
            </c:dLbl>
            <c:dLbl>
              <c:idx val="533"/>
              <c:tx>
                <c:rich>
                  <a:bodyPr/>
                  <a:lstStyle/>
                  <a:p>
                    <a:fld id="{4DA823D3-3C40-442C-B32A-6B05D8955F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5-9A0D-49B9-A394-E0E0EB2C4BD7}"/>
                </c:ext>
              </c:extLst>
            </c:dLbl>
            <c:dLbl>
              <c:idx val="534"/>
              <c:tx>
                <c:rich>
                  <a:bodyPr/>
                  <a:lstStyle/>
                  <a:p>
                    <a:fld id="{D45E6ABF-06EC-4419-B780-DE77EFAF2B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6-9A0D-49B9-A394-E0E0EB2C4BD7}"/>
                </c:ext>
              </c:extLst>
            </c:dLbl>
            <c:dLbl>
              <c:idx val="535"/>
              <c:tx>
                <c:rich>
                  <a:bodyPr/>
                  <a:lstStyle/>
                  <a:p>
                    <a:fld id="{C31AC2DA-373A-45B5-866B-53E52A0F75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7-9A0D-49B9-A394-E0E0EB2C4BD7}"/>
                </c:ext>
              </c:extLst>
            </c:dLbl>
            <c:dLbl>
              <c:idx val="536"/>
              <c:tx>
                <c:rich>
                  <a:bodyPr/>
                  <a:lstStyle/>
                  <a:p>
                    <a:fld id="{1ED64F41-26A8-446F-97C7-DA5809C414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8-9A0D-49B9-A394-E0E0EB2C4BD7}"/>
                </c:ext>
              </c:extLst>
            </c:dLbl>
            <c:dLbl>
              <c:idx val="537"/>
              <c:tx>
                <c:rich>
                  <a:bodyPr/>
                  <a:lstStyle/>
                  <a:p>
                    <a:fld id="{464A859D-9D2C-4C96-8E33-192BA77E6A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9-9A0D-49B9-A394-E0E0EB2C4BD7}"/>
                </c:ext>
              </c:extLst>
            </c:dLbl>
            <c:dLbl>
              <c:idx val="538"/>
              <c:tx>
                <c:rich>
                  <a:bodyPr/>
                  <a:lstStyle/>
                  <a:p>
                    <a:fld id="{570B50A5-B334-4383-BB79-88D5A7978D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A-9A0D-49B9-A394-E0E0EB2C4BD7}"/>
                </c:ext>
              </c:extLst>
            </c:dLbl>
            <c:dLbl>
              <c:idx val="539"/>
              <c:tx>
                <c:rich>
                  <a:bodyPr/>
                  <a:lstStyle/>
                  <a:p>
                    <a:fld id="{F93C430C-C946-42BE-91CC-33F39BE274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B-9A0D-49B9-A394-E0E0EB2C4BD7}"/>
                </c:ext>
              </c:extLst>
            </c:dLbl>
            <c:dLbl>
              <c:idx val="540"/>
              <c:tx>
                <c:rich>
                  <a:bodyPr/>
                  <a:lstStyle/>
                  <a:p>
                    <a:fld id="{EF04C6C7-F88C-4C2D-9AEE-45B20042DE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C-9A0D-49B9-A394-E0E0EB2C4BD7}"/>
                </c:ext>
              </c:extLst>
            </c:dLbl>
            <c:dLbl>
              <c:idx val="541"/>
              <c:tx>
                <c:rich>
                  <a:bodyPr/>
                  <a:lstStyle/>
                  <a:p>
                    <a:fld id="{F4BAC1E9-3C2F-419C-94F5-DD8D760917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D-9A0D-49B9-A394-E0E0EB2C4BD7}"/>
                </c:ext>
              </c:extLst>
            </c:dLbl>
            <c:dLbl>
              <c:idx val="542"/>
              <c:tx>
                <c:rich>
                  <a:bodyPr/>
                  <a:lstStyle/>
                  <a:p>
                    <a:fld id="{5B5779BD-C7C4-4D10-8DFB-BBD2BB9A4F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E-9A0D-49B9-A394-E0E0EB2C4BD7}"/>
                </c:ext>
              </c:extLst>
            </c:dLbl>
            <c:dLbl>
              <c:idx val="543"/>
              <c:tx>
                <c:rich>
                  <a:bodyPr/>
                  <a:lstStyle/>
                  <a:p>
                    <a:fld id="{10BFD13B-16C8-44D7-91BE-A9EBB4E3C2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F-9A0D-49B9-A394-E0E0EB2C4BD7}"/>
                </c:ext>
              </c:extLst>
            </c:dLbl>
            <c:dLbl>
              <c:idx val="544"/>
              <c:tx>
                <c:rich>
                  <a:bodyPr/>
                  <a:lstStyle/>
                  <a:p>
                    <a:fld id="{16C12D5F-7F32-4BA7-8FBA-5856B4B58F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0-9A0D-49B9-A394-E0E0EB2C4BD7}"/>
                </c:ext>
              </c:extLst>
            </c:dLbl>
            <c:dLbl>
              <c:idx val="545"/>
              <c:tx>
                <c:rich>
                  <a:bodyPr/>
                  <a:lstStyle/>
                  <a:p>
                    <a:fld id="{70F6B537-57D2-44F1-94FB-68F2B086BA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1-9A0D-49B9-A394-E0E0EB2C4BD7}"/>
                </c:ext>
              </c:extLst>
            </c:dLbl>
            <c:dLbl>
              <c:idx val="546"/>
              <c:tx>
                <c:rich>
                  <a:bodyPr/>
                  <a:lstStyle/>
                  <a:p>
                    <a:fld id="{570C0DD7-5DA6-4D57-A2DE-15A6952367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2-9A0D-49B9-A394-E0E0EB2C4BD7}"/>
                </c:ext>
              </c:extLst>
            </c:dLbl>
            <c:dLbl>
              <c:idx val="547"/>
              <c:tx>
                <c:rich>
                  <a:bodyPr/>
                  <a:lstStyle/>
                  <a:p>
                    <a:fld id="{38A65175-C4EC-47C4-889C-9EB8B3137B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3-9A0D-49B9-A394-E0E0EB2C4BD7}"/>
                </c:ext>
              </c:extLst>
            </c:dLbl>
            <c:dLbl>
              <c:idx val="548"/>
              <c:tx>
                <c:rich>
                  <a:bodyPr/>
                  <a:lstStyle/>
                  <a:p>
                    <a:fld id="{9F054C22-EB27-4700-ACC2-65AD9C34BB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4-9A0D-49B9-A394-E0E0EB2C4BD7}"/>
                </c:ext>
              </c:extLst>
            </c:dLbl>
            <c:dLbl>
              <c:idx val="549"/>
              <c:tx>
                <c:rich>
                  <a:bodyPr/>
                  <a:lstStyle/>
                  <a:p>
                    <a:fld id="{0CC4A48C-2D5E-41D7-AAB8-D5E7508E48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5-9A0D-49B9-A394-E0E0EB2C4BD7}"/>
                </c:ext>
              </c:extLst>
            </c:dLbl>
            <c:dLbl>
              <c:idx val="550"/>
              <c:tx>
                <c:rich>
                  <a:bodyPr/>
                  <a:lstStyle/>
                  <a:p>
                    <a:fld id="{1626DB57-4F03-40B1-9095-BAF67A7B94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6-9A0D-49B9-A394-E0E0EB2C4BD7}"/>
                </c:ext>
              </c:extLst>
            </c:dLbl>
            <c:dLbl>
              <c:idx val="551"/>
              <c:tx>
                <c:rich>
                  <a:bodyPr/>
                  <a:lstStyle/>
                  <a:p>
                    <a:fld id="{3EE2BDF0-5886-42F6-A84E-CB79726447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7-9A0D-49B9-A394-E0E0EB2C4BD7}"/>
                </c:ext>
              </c:extLst>
            </c:dLbl>
            <c:dLbl>
              <c:idx val="552"/>
              <c:tx>
                <c:rich>
                  <a:bodyPr/>
                  <a:lstStyle/>
                  <a:p>
                    <a:fld id="{180A62F3-AB63-4AA6-A608-DC189CBAE7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8-9A0D-49B9-A394-E0E0EB2C4BD7}"/>
                </c:ext>
              </c:extLst>
            </c:dLbl>
            <c:dLbl>
              <c:idx val="553"/>
              <c:tx>
                <c:rich>
                  <a:bodyPr/>
                  <a:lstStyle/>
                  <a:p>
                    <a:fld id="{A0DE01A8-7FBE-4C75-8BCF-1C3066FEA5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9-9A0D-49B9-A394-E0E0EB2C4BD7}"/>
                </c:ext>
              </c:extLst>
            </c:dLbl>
            <c:dLbl>
              <c:idx val="554"/>
              <c:tx>
                <c:rich>
                  <a:bodyPr/>
                  <a:lstStyle/>
                  <a:p>
                    <a:fld id="{26265DAD-3BB0-4130-AA9D-1EAC5ADFCF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A-9A0D-49B9-A394-E0E0EB2C4BD7}"/>
                </c:ext>
              </c:extLst>
            </c:dLbl>
            <c:dLbl>
              <c:idx val="555"/>
              <c:tx>
                <c:rich>
                  <a:bodyPr/>
                  <a:lstStyle/>
                  <a:p>
                    <a:fld id="{9B20A48A-BD17-4246-879F-A01DB4ECB3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B-9A0D-49B9-A394-E0E0EB2C4BD7}"/>
                </c:ext>
              </c:extLst>
            </c:dLbl>
            <c:dLbl>
              <c:idx val="556"/>
              <c:tx>
                <c:rich>
                  <a:bodyPr/>
                  <a:lstStyle/>
                  <a:p>
                    <a:fld id="{DA265A67-71EA-43A3-8327-1E5A4A0C63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C-9A0D-49B9-A394-E0E0EB2C4BD7}"/>
                </c:ext>
              </c:extLst>
            </c:dLbl>
            <c:dLbl>
              <c:idx val="557"/>
              <c:tx>
                <c:rich>
                  <a:bodyPr/>
                  <a:lstStyle/>
                  <a:p>
                    <a:fld id="{BAA318CE-D243-4138-B9F6-9A1384AE32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D-9A0D-49B9-A394-E0E0EB2C4BD7}"/>
                </c:ext>
              </c:extLst>
            </c:dLbl>
            <c:dLbl>
              <c:idx val="558"/>
              <c:tx>
                <c:rich>
                  <a:bodyPr/>
                  <a:lstStyle/>
                  <a:p>
                    <a:fld id="{72BF4A84-F01B-4148-8581-FD3189D05F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E-9A0D-49B9-A394-E0E0EB2C4BD7}"/>
                </c:ext>
              </c:extLst>
            </c:dLbl>
            <c:dLbl>
              <c:idx val="559"/>
              <c:tx>
                <c:rich>
                  <a:bodyPr/>
                  <a:lstStyle/>
                  <a:p>
                    <a:fld id="{C05BA3EE-9C74-447C-B1A0-708F3A467D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F-9A0D-49B9-A394-E0E0EB2C4BD7}"/>
                </c:ext>
              </c:extLst>
            </c:dLbl>
            <c:dLbl>
              <c:idx val="560"/>
              <c:tx>
                <c:rich>
                  <a:bodyPr/>
                  <a:lstStyle/>
                  <a:p>
                    <a:fld id="{05436395-3BE9-4A83-A78D-0A90135BA4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0-9A0D-49B9-A394-E0E0EB2C4BD7}"/>
                </c:ext>
              </c:extLst>
            </c:dLbl>
            <c:dLbl>
              <c:idx val="561"/>
              <c:tx>
                <c:rich>
                  <a:bodyPr/>
                  <a:lstStyle/>
                  <a:p>
                    <a:fld id="{24072383-1EB6-46E6-8DA0-FCC89C1218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1-9A0D-49B9-A394-E0E0EB2C4BD7}"/>
                </c:ext>
              </c:extLst>
            </c:dLbl>
            <c:dLbl>
              <c:idx val="562"/>
              <c:tx>
                <c:rich>
                  <a:bodyPr/>
                  <a:lstStyle/>
                  <a:p>
                    <a:fld id="{2D411B5E-ADC3-473E-92B0-31222FDEF7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2-9A0D-49B9-A394-E0E0EB2C4BD7}"/>
                </c:ext>
              </c:extLst>
            </c:dLbl>
            <c:dLbl>
              <c:idx val="563"/>
              <c:tx>
                <c:rich>
                  <a:bodyPr/>
                  <a:lstStyle/>
                  <a:p>
                    <a:fld id="{873845F1-77C9-4B52-8231-4D60BE5B65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3-9A0D-49B9-A394-E0E0EB2C4BD7}"/>
                </c:ext>
              </c:extLst>
            </c:dLbl>
            <c:dLbl>
              <c:idx val="564"/>
              <c:tx>
                <c:rich>
                  <a:bodyPr/>
                  <a:lstStyle/>
                  <a:p>
                    <a:fld id="{A27FF72B-08DC-4B57-BA0D-4E21C453C5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4-9A0D-49B9-A394-E0E0EB2C4BD7}"/>
                </c:ext>
              </c:extLst>
            </c:dLbl>
            <c:dLbl>
              <c:idx val="565"/>
              <c:tx>
                <c:rich>
                  <a:bodyPr/>
                  <a:lstStyle/>
                  <a:p>
                    <a:fld id="{9C898DA4-5571-43DB-8F97-AC111E3876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5-9A0D-49B9-A394-E0E0EB2C4BD7}"/>
                </c:ext>
              </c:extLst>
            </c:dLbl>
            <c:dLbl>
              <c:idx val="566"/>
              <c:tx>
                <c:rich>
                  <a:bodyPr/>
                  <a:lstStyle/>
                  <a:p>
                    <a:fld id="{5F9B68F2-1F13-4AE7-BF16-2C0E1870EA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6-9A0D-49B9-A394-E0E0EB2C4BD7}"/>
                </c:ext>
              </c:extLst>
            </c:dLbl>
            <c:dLbl>
              <c:idx val="567"/>
              <c:tx>
                <c:rich>
                  <a:bodyPr/>
                  <a:lstStyle/>
                  <a:p>
                    <a:fld id="{8D362DA6-A445-48FD-8DF1-70346166D2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7-9A0D-49B9-A394-E0E0EB2C4BD7}"/>
                </c:ext>
              </c:extLst>
            </c:dLbl>
            <c:dLbl>
              <c:idx val="568"/>
              <c:tx>
                <c:rich>
                  <a:bodyPr/>
                  <a:lstStyle/>
                  <a:p>
                    <a:fld id="{79EE71AA-E6BC-4F9E-8BBE-1E9AF868FF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8-9A0D-49B9-A394-E0E0EB2C4BD7}"/>
                </c:ext>
              </c:extLst>
            </c:dLbl>
            <c:dLbl>
              <c:idx val="569"/>
              <c:tx>
                <c:rich>
                  <a:bodyPr/>
                  <a:lstStyle/>
                  <a:p>
                    <a:fld id="{77DBBAB6-9496-4105-9D36-DA3700B750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9-9A0D-49B9-A394-E0E0EB2C4BD7}"/>
                </c:ext>
              </c:extLst>
            </c:dLbl>
            <c:dLbl>
              <c:idx val="570"/>
              <c:tx>
                <c:rich>
                  <a:bodyPr/>
                  <a:lstStyle/>
                  <a:p>
                    <a:fld id="{3CBB3565-6CC8-4124-8C9A-1399D8034C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A-9A0D-49B9-A394-E0E0EB2C4BD7}"/>
                </c:ext>
              </c:extLst>
            </c:dLbl>
            <c:dLbl>
              <c:idx val="571"/>
              <c:tx>
                <c:rich>
                  <a:bodyPr/>
                  <a:lstStyle/>
                  <a:p>
                    <a:fld id="{89F70799-58B8-4655-A6F0-2C306BB14B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B-9A0D-49B9-A394-E0E0EB2C4BD7}"/>
                </c:ext>
              </c:extLst>
            </c:dLbl>
            <c:dLbl>
              <c:idx val="572"/>
              <c:tx>
                <c:rich>
                  <a:bodyPr/>
                  <a:lstStyle/>
                  <a:p>
                    <a:fld id="{26DCDC7A-958A-4FD7-ACD2-1F3CBBF614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C-9A0D-49B9-A394-E0E0EB2C4BD7}"/>
                </c:ext>
              </c:extLst>
            </c:dLbl>
            <c:dLbl>
              <c:idx val="573"/>
              <c:tx>
                <c:rich>
                  <a:bodyPr/>
                  <a:lstStyle/>
                  <a:p>
                    <a:fld id="{353BE33A-507B-41C8-81E9-96BED42D0B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D-9A0D-49B9-A394-E0E0EB2C4BD7}"/>
                </c:ext>
              </c:extLst>
            </c:dLbl>
            <c:dLbl>
              <c:idx val="574"/>
              <c:tx>
                <c:rich>
                  <a:bodyPr/>
                  <a:lstStyle/>
                  <a:p>
                    <a:fld id="{DB752D4B-3BC7-473B-9F97-F9D1160D6F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E-9A0D-49B9-A394-E0E0EB2C4BD7}"/>
                </c:ext>
              </c:extLst>
            </c:dLbl>
            <c:dLbl>
              <c:idx val="575"/>
              <c:tx>
                <c:rich>
                  <a:bodyPr/>
                  <a:lstStyle/>
                  <a:p>
                    <a:fld id="{C6ABFCBF-8278-47D4-9E0B-723BD5D682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F-9A0D-49B9-A394-E0E0EB2C4BD7}"/>
                </c:ext>
              </c:extLst>
            </c:dLbl>
            <c:dLbl>
              <c:idx val="576"/>
              <c:tx>
                <c:rich>
                  <a:bodyPr/>
                  <a:lstStyle/>
                  <a:p>
                    <a:fld id="{7105DC3F-49C8-4CB7-86F3-B606E6708D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0-9A0D-49B9-A394-E0E0EB2C4BD7}"/>
                </c:ext>
              </c:extLst>
            </c:dLbl>
            <c:dLbl>
              <c:idx val="577"/>
              <c:tx>
                <c:rich>
                  <a:bodyPr/>
                  <a:lstStyle/>
                  <a:p>
                    <a:fld id="{1FB110AF-037D-4B96-8748-165EBB5189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1-9A0D-49B9-A394-E0E0EB2C4BD7}"/>
                </c:ext>
              </c:extLst>
            </c:dLbl>
            <c:dLbl>
              <c:idx val="578"/>
              <c:tx>
                <c:rich>
                  <a:bodyPr/>
                  <a:lstStyle/>
                  <a:p>
                    <a:fld id="{A44DFFB2-0137-4352-97CB-30A051B02C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2-9A0D-49B9-A394-E0E0EB2C4BD7}"/>
                </c:ext>
              </c:extLst>
            </c:dLbl>
            <c:dLbl>
              <c:idx val="579"/>
              <c:tx>
                <c:rich>
                  <a:bodyPr/>
                  <a:lstStyle/>
                  <a:p>
                    <a:fld id="{B1DB83C9-27DB-4AE9-97B5-784B380CE6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3-9A0D-49B9-A394-E0E0EB2C4BD7}"/>
                </c:ext>
              </c:extLst>
            </c:dLbl>
            <c:dLbl>
              <c:idx val="580"/>
              <c:tx>
                <c:rich>
                  <a:bodyPr/>
                  <a:lstStyle/>
                  <a:p>
                    <a:fld id="{551FF7ED-626B-4224-A732-FF042AF65C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4-9A0D-49B9-A394-E0E0EB2C4BD7}"/>
                </c:ext>
              </c:extLst>
            </c:dLbl>
            <c:dLbl>
              <c:idx val="581"/>
              <c:tx>
                <c:rich>
                  <a:bodyPr/>
                  <a:lstStyle/>
                  <a:p>
                    <a:fld id="{BD1F04AD-6BC9-4A7D-B793-D7556EAE0A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5-9A0D-49B9-A394-E0E0EB2C4BD7}"/>
                </c:ext>
              </c:extLst>
            </c:dLbl>
            <c:dLbl>
              <c:idx val="582"/>
              <c:tx>
                <c:rich>
                  <a:bodyPr/>
                  <a:lstStyle/>
                  <a:p>
                    <a:fld id="{F00DE5C8-8891-4895-85D5-17AEE554B2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6-9A0D-49B9-A394-E0E0EB2C4BD7}"/>
                </c:ext>
              </c:extLst>
            </c:dLbl>
            <c:dLbl>
              <c:idx val="583"/>
              <c:tx>
                <c:rich>
                  <a:bodyPr/>
                  <a:lstStyle/>
                  <a:p>
                    <a:fld id="{D55BD09F-D1EB-4DED-A375-C6E8BE7D9B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7-9A0D-49B9-A394-E0E0EB2C4BD7}"/>
                </c:ext>
              </c:extLst>
            </c:dLbl>
            <c:dLbl>
              <c:idx val="584"/>
              <c:tx>
                <c:rich>
                  <a:bodyPr/>
                  <a:lstStyle/>
                  <a:p>
                    <a:fld id="{6CF1D319-A1BF-4B7F-A0B1-6356B116BB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8-9A0D-49B9-A394-E0E0EB2C4BD7}"/>
                </c:ext>
              </c:extLst>
            </c:dLbl>
            <c:dLbl>
              <c:idx val="585"/>
              <c:tx>
                <c:rich>
                  <a:bodyPr/>
                  <a:lstStyle/>
                  <a:p>
                    <a:fld id="{02D6A479-3047-4713-A287-7D8F151B14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9-9A0D-49B9-A394-E0E0EB2C4BD7}"/>
                </c:ext>
              </c:extLst>
            </c:dLbl>
            <c:dLbl>
              <c:idx val="586"/>
              <c:tx>
                <c:rich>
                  <a:bodyPr/>
                  <a:lstStyle/>
                  <a:p>
                    <a:fld id="{99D4712E-9C31-4C33-8154-FC768A4CCE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A-9A0D-49B9-A394-E0E0EB2C4BD7}"/>
                </c:ext>
              </c:extLst>
            </c:dLbl>
            <c:dLbl>
              <c:idx val="587"/>
              <c:tx>
                <c:rich>
                  <a:bodyPr/>
                  <a:lstStyle/>
                  <a:p>
                    <a:fld id="{7CAFC131-350F-4DEA-B312-430BC57B40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B-9A0D-49B9-A394-E0E0EB2C4BD7}"/>
                </c:ext>
              </c:extLst>
            </c:dLbl>
            <c:dLbl>
              <c:idx val="588"/>
              <c:tx>
                <c:rich>
                  <a:bodyPr/>
                  <a:lstStyle/>
                  <a:p>
                    <a:fld id="{D26593D8-9CEC-4B50-80EA-040BD9136A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C-9A0D-49B9-A394-E0E0EB2C4BD7}"/>
                </c:ext>
              </c:extLst>
            </c:dLbl>
            <c:dLbl>
              <c:idx val="589"/>
              <c:tx>
                <c:rich>
                  <a:bodyPr/>
                  <a:lstStyle/>
                  <a:p>
                    <a:fld id="{5B5D2B4A-773D-4992-866C-8D42394E83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D-9A0D-49B9-A394-E0E0EB2C4BD7}"/>
                </c:ext>
              </c:extLst>
            </c:dLbl>
            <c:dLbl>
              <c:idx val="590"/>
              <c:tx>
                <c:rich>
                  <a:bodyPr/>
                  <a:lstStyle/>
                  <a:p>
                    <a:fld id="{D4A32D7C-CA91-4174-A333-954D13CC93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E-9A0D-49B9-A394-E0E0EB2C4BD7}"/>
                </c:ext>
              </c:extLst>
            </c:dLbl>
            <c:dLbl>
              <c:idx val="591"/>
              <c:tx>
                <c:rich>
                  <a:bodyPr/>
                  <a:lstStyle/>
                  <a:p>
                    <a:fld id="{3E204AD9-2AD0-4E0F-94CE-E9A351142E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F-9A0D-49B9-A394-E0E0EB2C4BD7}"/>
                </c:ext>
              </c:extLst>
            </c:dLbl>
            <c:dLbl>
              <c:idx val="592"/>
              <c:tx>
                <c:rich>
                  <a:bodyPr/>
                  <a:lstStyle/>
                  <a:p>
                    <a:fld id="{7BCD7D44-3C2A-44F7-82F7-DA58A4B7EF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0-9A0D-49B9-A394-E0E0EB2C4BD7}"/>
                </c:ext>
              </c:extLst>
            </c:dLbl>
            <c:dLbl>
              <c:idx val="593"/>
              <c:tx>
                <c:rich>
                  <a:bodyPr/>
                  <a:lstStyle/>
                  <a:p>
                    <a:fld id="{85E92967-ABA7-4189-B403-4589B72E08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1-9A0D-49B9-A394-E0E0EB2C4BD7}"/>
                </c:ext>
              </c:extLst>
            </c:dLbl>
            <c:dLbl>
              <c:idx val="594"/>
              <c:tx>
                <c:rich>
                  <a:bodyPr/>
                  <a:lstStyle/>
                  <a:p>
                    <a:fld id="{6C6D04D1-089B-4292-8681-A641F60B8F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2-9A0D-49B9-A394-E0E0EB2C4BD7}"/>
                </c:ext>
              </c:extLst>
            </c:dLbl>
            <c:dLbl>
              <c:idx val="595"/>
              <c:tx>
                <c:rich>
                  <a:bodyPr/>
                  <a:lstStyle/>
                  <a:p>
                    <a:fld id="{AA986AE6-4517-42D5-A7A5-E025941A13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3-9A0D-49B9-A394-E0E0EB2C4BD7}"/>
                </c:ext>
              </c:extLst>
            </c:dLbl>
            <c:dLbl>
              <c:idx val="596"/>
              <c:tx>
                <c:rich>
                  <a:bodyPr/>
                  <a:lstStyle/>
                  <a:p>
                    <a:fld id="{2F590C36-61BF-4BE4-93B1-257CBAAD78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4-9A0D-49B9-A394-E0E0EB2C4BD7}"/>
                </c:ext>
              </c:extLst>
            </c:dLbl>
            <c:dLbl>
              <c:idx val="597"/>
              <c:tx>
                <c:rich>
                  <a:bodyPr/>
                  <a:lstStyle/>
                  <a:p>
                    <a:fld id="{2E49A2FA-9644-4750-B99B-D53DECCB63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5-9A0D-49B9-A394-E0E0EB2C4BD7}"/>
                </c:ext>
              </c:extLst>
            </c:dLbl>
            <c:dLbl>
              <c:idx val="598"/>
              <c:tx>
                <c:rich>
                  <a:bodyPr/>
                  <a:lstStyle/>
                  <a:p>
                    <a:fld id="{6902D162-8893-42E1-A563-8945AC9566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6-9A0D-49B9-A394-E0E0EB2C4BD7}"/>
                </c:ext>
              </c:extLst>
            </c:dLbl>
            <c:dLbl>
              <c:idx val="599"/>
              <c:tx>
                <c:rich>
                  <a:bodyPr/>
                  <a:lstStyle/>
                  <a:p>
                    <a:fld id="{9539490A-3672-4BD1-AD1E-EC88466001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7-9A0D-49B9-A394-E0E0EB2C4BD7}"/>
                </c:ext>
              </c:extLst>
            </c:dLbl>
            <c:dLbl>
              <c:idx val="600"/>
              <c:tx>
                <c:rich>
                  <a:bodyPr/>
                  <a:lstStyle/>
                  <a:p>
                    <a:fld id="{2951EF02-FC43-4C5A-BFE6-C33FB2343F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8-9A0D-49B9-A394-E0E0EB2C4BD7}"/>
                </c:ext>
              </c:extLst>
            </c:dLbl>
            <c:dLbl>
              <c:idx val="601"/>
              <c:tx>
                <c:rich>
                  <a:bodyPr/>
                  <a:lstStyle/>
                  <a:p>
                    <a:fld id="{97BA2B2F-406C-4E18-8D5C-36F46BB65B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9-9A0D-49B9-A394-E0E0EB2C4BD7}"/>
                </c:ext>
              </c:extLst>
            </c:dLbl>
            <c:dLbl>
              <c:idx val="602"/>
              <c:tx>
                <c:rich>
                  <a:bodyPr/>
                  <a:lstStyle/>
                  <a:p>
                    <a:fld id="{CC4099BB-4196-4B6C-B19B-74EA5EAFD0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A-9A0D-49B9-A394-E0E0EB2C4BD7}"/>
                </c:ext>
              </c:extLst>
            </c:dLbl>
            <c:dLbl>
              <c:idx val="603"/>
              <c:tx>
                <c:rich>
                  <a:bodyPr/>
                  <a:lstStyle/>
                  <a:p>
                    <a:fld id="{DC431388-E67F-48EB-ABA2-671748E8F8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B-9A0D-49B9-A394-E0E0EB2C4BD7}"/>
                </c:ext>
              </c:extLst>
            </c:dLbl>
            <c:dLbl>
              <c:idx val="604"/>
              <c:tx>
                <c:rich>
                  <a:bodyPr/>
                  <a:lstStyle/>
                  <a:p>
                    <a:fld id="{28181134-AC2F-4BB1-8F65-97E22453C4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C-9A0D-49B9-A394-E0E0EB2C4BD7}"/>
                </c:ext>
              </c:extLst>
            </c:dLbl>
            <c:dLbl>
              <c:idx val="605"/>
              <c:tx>
                <c:rich>
                  <a:bodyPr/>
                  <a:lstStyle/>
                  <a:p>
                    <a:fld id="{09EEBC11-09FE-4CA1-81A8-96609FDE77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D-9A0D-49B9-A394-E0E0EB2C4BD7}"/>
                </c:ext>
              </c:extLst>
            </c:dLbl>
            <c:dLbl>
              <c:idx val="606"/>
              <c:tx>
                <c:rich>
                  <a:bodyPr/>
                  <a:lstStyle/>
                  <a:p>
                    <a:fld id="{7BBD8A37-FCE9-4D27-BBF3-477FB7EF0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E-9A0D-49B9-A394-E0E0EB2C4BD7}"/>
                </c:ext>
              </c:extLst>
            </c:dLbl>
            <c:dLbl>
              <c:idx val="607"/>
              <c:tx>
                <c:rich>
                  <a:bodyPr/>
                  <a:lstStyle/>
                  <a:p>
                    <a:fld id="{59690354-9042-4C9F-94B9-6861AACB01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F-9A0D-49B9-A394-E0E0EB2C4BD7}"/>
                </c:ext>
              </c:extLst>
            </c:dLbl>
            <c:dLbl>
              <c:idx val="608"/>
              <c:tx>
                <c:rich>
                  <a:bodyPr/>
                  <a:lstStyle/>
                  <a:p>
                    <a:fld id="{47A5ED3B-1314-49E3-BD91-A0548B7EE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0-9A0D-49B9-A394-E0E0EB2C4BD7}"/>
                </c:ext>
              </c:extLst>
            </c:dLbl>
            <c:dLbl>
              <c:idx val="609"/>
              <c:tx>
                <c:rich>
                  <a:bodyPr/>
                  <a:lstStyle/>
                  <a:p>
                    <a:fld id="{81ED9EE8-DFE9-47D9-9ECD-AFDF1921C5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1-9A0D-49B9-A394-E0E0EB2C4BD7}"/>
                </c:ext>
              </c:extLst>
            </c:dLbl>
            <c:dLbl>
              <c:idx val="610"/>
              <c:tx>
                <c:rich>
                  <a:bodyPr/>
                  <a:lstStyle/>
                  <a:p>
                    <a:fld id="{C3104443-243A-4F7B-A82B-3029F44300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2-9A0D-49B9-A394-E0E0EB2C4BD7}"/>
                </c:ext>
              </c:extLst>
            </c:dLbl>
            <c:dLbl>
              <c:idx val="611"/>
              <c:tx>
                <c:rich>
                  <a:bodyPr/>
                  <a:lstStyle/>
                  <a:p>
                    <a:fld id="{25631505-1141-4BA2-996E-7FA5ADDE82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3-9A0D-49B9-A394-E0E0EB2C4BD7}"/>
                </c:ext>
              </c:extLst>
            </c:dLbl>
            <c:dLbl>
              <c:idx val="612"/>
              <c:tx>
                <c:rich>
                  <a:bodyPr/>
                  <a:lstStyle/>
                  <a:p>
                    <a:fld id="{B248AAE5-C458-4DDC-80B0-3212A5E5C2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4-9A0D-49B9-A394-E0E0EB2C4BD7}"/>
                </c:ext>
              </c:extLst>
            </c:dLbl>
            <c:dLbl>
              <c:idx val="613"/>
              <c:tx>
                <c:rich>
                  <a:bodyPr/>
                  <a:lstStyle/>
                  <a:p>
                    <a:fld id="{AC1EE8EB-8C8E-4EAC-8FEB-CC130FCB02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5-9A0D-49B9-A394-E0E0EB2C4BD7}"/>
                </c:ext>
              </c:extLst>
            </c:dLbl>
            <c:dLbl>
              <c:idx val="614"/>
              <c:tx>
                <c:rich>
                  <a:bodyPr/>
                  <a:lstStyle/>
                  <a:p>
                    <a:fld id="{0443E50F-EE0D-4EAC-9C80-CBB396A6A6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6-9A0D-49B9-A394-E0E0EB2C4BD7}"/>
                </c:ext>
              </c:extLst>
            </c:dLbl>
            <c:dLbl>
              <c:idx val="615"/>
              <c:tx>
                <c:rich>
                  <a:bodyPr/>
                  <a:lstStyle/>
                  <a:p>
                    <a:fld id="{5F6F113D-3E28-4F64-8B2B-809E02088F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7-9A0D-49B9-A394-E0E0EB2C4BD7}"/>
                </c:ext>
              </c:extLst>
            </c:dLbl>
            <c:dLbl>
              <c:idx val="616"/>
              <c:tx>
                <c:rich>
                  <a:bodyPr/>
                  <a:lstStyle/>
                  <a:p>
                    <a:fld id="{BC374E77-EE9F-4018-A1D2-8AAE05821D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8-9A0D-49B9-A394-E0E0EB2C4BD7}"/>
                </c:ext>
              </c:extLst>
            </c:dLbl>
            <c:dLbl>
              <c:idx val="617"/>
              <c:tx>
                <c:rich>
                  <a:bodyPr/>
                  <a:lstStyle/>
                  <a:p>
                    <a:fld id="{3692DB46-6CD7-403D-B0B6-85D1E73DED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9-9A0D-49B9-A394-E0E0EB2C4BD7}"/>
                </c:ext>
              </c:extLst>
            </c:dLbl>
            <c:dLbl>
              <c:idx val="618"/>
              <c:tx>
                <c:rich>
                  <a:bodyPr/>
                  <a:lstStyle/>
                  <a:p>
                    <a:fld id="{A5791401-ADD0-4CB4-B32B-CB1EB56B3B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A-9A0D-49B9-A394-E0E0EB2C4BD7}"/>
                </c:ext>
              </c:extLst>
            </c:dLbl>
            <c:dLbl>
              <c:idx val="619"/>
              <c:tx>
                <c:rich>
                  <a:bodyPr/>
                  <a:lstStyle/>
                  <a:p>
                    <a:fld id="{B7C07F4B-9827-4FDB-B0A6-39BC5108E3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B-9A0D-49B9-A394-E0E0EB2C4BD7}"/>
                </c:ext>
              </c:extLst>
            </c:dLbl>
            <c:dLbl>
              <c:idx val="620"/>
              <c:tx>
                <c:rich>
                  <a:bodyPr/>
                  <a:lstStyle/>
                  <a:p>
                    <a:fld id="{40325234-0F42-41C2-834B-64C6EEE4CD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C-9A0D-49B9-A394-E0E0EB2C4BD7}"/>
                </c:ext>
              </c:extLst>
            </c:dLbl>
            <c:dLbl>
              <c:idx val="621"/>
              <c:tx>
                <c:rich>
                  <a:bodyPr/>
                  <a:lstStyle/>
                  <a:p>
                    <a:fld id="{B8B3DC4A-2CB3-48F8-9D15-73110B9CFD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D-9A0D-49B9-A394-E0E0EB2C4BD7}"/>
                </c:ext>
              </c:extLst>
            </c:dLbl>
            <c:dLbl>
              <c:idx val="622"/>
              <c:tx>
                <c:rich>
                  <a:bodyPr/>
                  <a:lstStyle/>
                  <a:p>
                    <a:fld id="{D5EC6B9B-93D0-426E-BAA8-47C59194BF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E-9A0D-49B9-A394-E0E0EB2C4BD7}"/>
                </c:ext>
              </c:extLst>
            </c:dLbl>
            <c:dLbl>
              <c:idx val="623"/>
              <c:tx>
                <c:rich>
                  <a:bodyPr/>
                  <a:lstStyle/>
                  <a:p>
                    <a:fld id="{B372029D-1F55-4D5D-B938-EE20009DF1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F-9A0D-49B9-A394-E0E0EB2C4BD7}"/>
                </c:ext>
              </c:extLst>
            </c:dLbl>
            <c:dLbl>
              <c:idx val="624"/>
              <c:tx>
                <c:rich>
                  <a:bodyPr/>
                  <a:lstStyle/>
                  <a:p>
                    <a:fld id="{89D64209-4276-4F97-97EB-29CDE99390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0-9A0D-49B9-A394-E0E0EB2C4BD7}"/>
                </c:ext>
              </c:extLst>
            </c:dLbl>
            <c:dLbl>
              <c:idx val="625"/>
              <c:tx>
                <c:rich>
                  <a:bodyPr/>
                  <a:lstStyle/>
                  <a:p>
                    <a:fld id="{4CCF34E8-EE19-4D1F-9670-8438D60A0A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1-9A0D-49B9-A394-E0E0EB2C4BD7}"/>
                </c:ext>
              </c:extLst>
            </c:dLbl>
            <c:dLbl>
              <c:idx val="626"/>
              <c:tx>
                <c:rich>
                  <a:bodyPr/>
                  <a:lstStyle/>
                  <a:p>
                    <a:fld id="{3A1273D3-3C6B-4DA7-A07E-24BC50CB4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2-9A0D-49B9-A394-E0E0EB2C4BD7}"/>
                </c:ext>
              </c:extLst>
            </c:dLbl>
            <c:dLbl>
              <c:idx val="627"/>
              <c:tx>
                <c:rich>
                  <a:bodyPr/>
                  <a:lstStyle/>
                  <a:p>
                    <a:fld id="{37BD5C70-EF98-4BFB-B053-44319D2C17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3-9A0D-49B9-A394-E0E0EB2C4BD7}"/>
                </c:ext>
              </c:extLst>
            </c:dLbl>
            <c:dLbl>
              <c:idx val="628"/>
              <c:tx>
                <c:rich>
                  <a:bodyPr/>
                  <a:lstStyle/>
                  <a:p>
                    <a:fld id="{84C8EDE4-627B-4A0E-A45E-D1093F7C52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4-9A0D-49B9-A394-E0E0EB2C4BD7}"/>
                </c:ext>
              </c:extLst>
            </c:dLbl>
            <c:dLbl>
              <c:idx val="629"/>
              <c:tx>
                <c:rich>
                  <a:bodyPr/>
                  <a:lstStyle/>
                  <a:p>
                    <a:fld id="{759D6FFC-0CC5-46DC-8528-E2CD1AE1D0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5-9A0D-49B9-A394-E0E0EB2C4BD7}"/>
                </c:ext>
              </c:extLst>
            </c:dLbl>
            <c:dLbl>
              <c:idx val="630"/>
              <c:tx>
                <c:rich>
                  <a:bodyPr/>
                  <a:lstStyle/>
                  <a:p>
                    <a:fld id="{5BAE9BF9-CA9C-4B42-9636-D0727136A1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6-9A0D-49B9-A394-E0E0EB2C4BD7}"/>
                </c:ext>
              </c:extLst>
            </c:dLbl>
            <c:dLbl>
              <c:idx val="631"/>
              <c:tx>
                <c:rich>
                  <a:bodyPr/>
                  <a:lstStyle/>
                  <a:p>
                    <a:fld id="{37C2C1E6-BFB6-418D-8ED6-BA8C09C129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7-9A0D-49B9-A394-E0E0EB2C4BD7}"/>
                </c:ext>
              </c:extLst>
            </c:dLbl>
            <c:dLbl>
              <c:idx val="632"/>
              <c:tx>
                <c:rich>
                  <a:bodyPr/>
                  <a:lstStyle/>
                  <a:p>
                    <a:fld id="{471128AF-B050-4597-BF40-C2D7A3BF36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8-9A0D-49B9-A394-E0E0EB2C4BD7}"/>
                </c:ext>
              </c:extLst>
            </c:dLbl>
            <c:dLbl>
              <c:idx val="633"/>
              <c:tx>
                <c:rich>
                  <a:bodyPr/>
                  <a:lstStyle/>
                  <a:p>
                    <a:fld id="{5C6384C8-469B-407E-99A1-925F281183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9-9A0D-49B9-A394-E0E0EB2C4BD7}"/>
                </c:ext>
              </c:extLst>
            </c:dLbl>
            <c:dLbl>
              <c:idx val="634"/>
              <c:tx>
                <c:rich>
                  <a:bodyPr/>
                  <a:lstStyle/>
                  <a:p>
                    <a:fld id="{F4C254E2-8735-4679-ACBD-BC66686B05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A-9A0D-49B9-A394-E0E0EB2C4BD7}"/>
                </c:ext>
              </c:extLst>
            </c:dLbl>
            <c:dLbl>
              <c:idx val="635"/>
              <c:tx>
                <c:rich>
                  <a:bodyPr/>
                  <a:lstStyle/>
                  <a:p>
                    <a:fld id="{93C9F98B-23FC-42D8-A1E1-F61797BCAB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B-9A0D-49B9-A394-E0E0EB2C4BD7}"/>
                </c:ext>
              </c:extLst>
            </c:dLbl>
            <c:dLbl>
              <c:idx val="636"/>
              <c:tx>
                <c:rich>
                  <a:bodyPr/>
                  <a:lstStyle/>
                  <a:p>
                    <a:fld id="{15D2EF96-DE37-4EB4-9FB3-BF5485AB7F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C-9A0D-49B9-A394-E0E0EB2C4BD7}"/>
                </c:ext>
              </c:extLst>
            </c:dLbl>
            <c:dLbl>
              <c:idx val="637"/>
              <c:tx>
                <c:rich>
                  <a:bodyPr/>
                  <a:lstStyle/>
                  <a:p>
                    <a:fld id="{B438CD52-CE67-480A-A7A4-5D512D5F41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D-9A0D-49B9-A394-E0E0EB2C4BD7}"/>
                </c:ext>
              </c:extLst>
            </c:dLbl>
            <c:dLbl>
              <c:idx val="638"/>
              <c:tx>
                <c:rich>
                  <a:bodyPr/>
                  <a:lstStyle/>
                  <a:p>
                    <a:fld id="{C9C2378A-6344-415A-AC43-5148FF5B8F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E-9A0D-49B9-A394-E0E0EB2C4BD7}"/>
                </c:ext>
              </c:extLst>
            </c:dLbl>
            <c:dLbl>
              <c:idx val="639"/>
              <c:tx>
                <c:rich>
                  <a:bodyPr/>
                  <a:lstStyle/>
                  <a:p>
                    <a:fld id="{B0EA4B61-E77F-4FFF-B6C6-C1DDDBC918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F-9A0D-49B9-A394-E0E0EB2C4BD7}"/>
                </c:ext>
              </c:extLst>
            </c:dLbl>
            <c:dLbl>
              <c:idx val="640"/>
              <c:tx>
                <c:rich>
                  <a:bodyPr/>
                  <a:lstStyle/>
                  <a:p>
                    <a:fld id="{3ADBA1E2-9968-4ADB-B411-41C547DBB0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0-9A0D-49B9-A394-E0E0EB2C4BD7}"/>
                </c:ext>
              </c:extLst>
            </c:dLbl>
            <c:dLbl>
              <c:idx val="641"/>
              <c:tx>
                <c:rich>
                  <a:bodyPr/>
                  <a:lstStyle/>
                  <a:p>
                    <a:fld id="{274DDFC1-2360-4489-926C-4D406BD240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1-9A0D-49B9-A394-E0E0EB2C4BD7}"/>
                </c:ext>
              </c:extLst>
            </c:dLbl>
            <c:dLbl>
              <c:idx val="642"/>
              <c:tx>
                <c:rich>
                  <a:bodyPr/>
                  <a:lstStyle/>
                  <a:p>
                    <a:fld id="{A5D39E7C-2249-468B-8309-07A69ADEFD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2-9A0D-49B9-A394-E0E0EB2C4BD7}"/>
                </c:ext>
              </c:extLst>
            </c:dLbl>
            <c:dLbl>
              <c:idx val="643"/>
              <c:tx>
                <c:rich>
                  <a:bodyPr/>
                  <a:lstStyle/>
                  <a:p>
                    <a:fld id="{D42C88C0-043B-419C-BAAB-26B2CFED83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3-9A0D-49B9-A394-E0E0EB2C4BD7}"/>
                </c:ext>
              </c:extLst>
            </c:dLbl>
            <c:dLbl>
              <c:idx val="644"/>
              <c:tx>
                <c:rich>
                  <a:bodyPr/>
                  <a:lstStyle/>
                  <a:p>
                    <a:fld id="{3D4681C9-E3D6-487E-9DD0-78133D80F8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4-9A0D-49B9-A394-E0E0EB2C4BD7}"/>
                </c:ext>
              </c:extLst>
            </c:dLbl>
            <c:dLbl>
              <c:idx val="645"/>
              <c:tx>
                <c:rich>
                  <a:bodyPr/>
                  <a:lstStyle/>
                  <a:p>
                    <a:fld id="{F98CD865-406F-43C2-A06F-8BA8E2E9E8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5-9A0D-49B9-A394-E0E0EB2C4BD7}"/>
                </c:ext>
              </c:extLst>
            </c:dLbl>
            <c:dLbl>
              <c:idx val="646"/>
              <c:tx>
                <c:rich>
                  <a:bodyPr/>
                  <a:lstStyle/>
                  <a:p>
                    <a:fld id="{8747F6DF-F95D-4EF5-BF48-3E6F380000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6-9A0D-49B9-A394-E0E0EB2C4BD7}"/>
                </c:ext>
              </c:extLst>
            </c:dLbl>
            <c:dLbl>
              <c:idx val="647"/>
              <c:tx>
                <c:rich>
                  <a:bodyPr/>
                  <a:lstStyle/>
                  <a:p>
                    <a:fld id="{0CB9355D-C522-4207-B441-A989F83E56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7-9A0D-49B9-A394-E0E0EB2C4BD7}"/>
                </c:ext>
              </c:extLst>
            </c:dLbl>
            <c:dLbl>
              <c:idx val="648"/>
              <c:tx>
                <c:rich>
                  <a:bodyPr/>
                  <a:lstStyle/>
                  <a:p>
                    <a:fld id="{EDF20F94-6D4E-4D10-8EC2-D0C74307BD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8-9A0D-49B9-A394-E0E0EB2C4BD7}"/>
                </c:ext>
              </c:extLst>
            </c:dLbl>
            <c:dLbl>
              <c:idx val="649"/>
              <c:tx>
                <c:rich>
                  <a:bodyPr/>
                  <a:lstStyle/>
                  <a:p>
                    <a:fld id="{F6995FC3-875B-4E57-AEEC-56FC127738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9-9A0D-49B9-A394-E0E0EB2C4BD7}"/>
                </c:ext>
              </c:extLst>
            </c:dLbl>
            <c:dLbl>
              <c:idx val="650"/>
              <c:tx>
                <c:rich>
                  <a:bodyPr/>
                  <a:lstStyle/>
                  <a:p>
                    <a:fld id="{7350EACA-BC23-4407-B781-72B0EF29D7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A-9A0D-49B9-A394-E0E0EB2C4BD7}"/>
                </c:ext>
              </c:extLst>
            </c:dLbl>
            <c:dLbl>
              <c:idx val="651"/>
              <c:tx>
                <c:rich>
                  <a:bodyPr/>
                  <a:lstStyle/>
                  <a:p>
                    <a:fld id="{3BE9FF1C-F998-467F-8FF0-DB9116379F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B-9A0D-49B9-A394-E0E0EB2C4BD7}"/>
                </c:ext>
              </c:extLst>
            </c:dLbl>
            <c:dLbl>
              <c:idx val="652"/>
              <c:tx>
                <c:rich>
                  <a:bodyPr/>
                  <a:lstStyle/>
                  <a:p>
                    <a:fld id="{52E8A612-1C76-491A-95AA-A3348D515E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C-9A0D-49B9-A394-E0E0EB2C4BD7}"/>
                </c:ext>
              </c:extLst>
            </c:dLbl>
            <c:dLbl>
              <c:idx val="653"/>
              <c:tx>
                <c:rich>
                  <a:bodyPr/>
                  <a:lstStyle/>
                  <a:p>
                    <a:fld id="{7DFB85C6-E875-4DEE-AE36-DDE25390DC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D-9A0D-49B9-A394-E0E0EB2C4BD7}"/>
                </c:ext>
              </c:extLst>
            </c:dLbl>
            <c:dLbl>
              <c:idx val="654"/>
              <c:tx>
                <c:rich>
                  <a:bodyPr/>
                  <a:lstStyle/>
                  <a:p>
                    <a:fld id="{FFCBDACB-8D56-49FC-B414-379B6E1804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E-9A0D-49B9-A394-E0E0EB2C4BD7}"/>
                </c:ext>
              </c:extLst>
            </c:dLbl>
            <c:dLbl>
              <c:idx val="655"/>
              <c:tx>
                <c:rich>
                  <a:bodyPr/>
                  <a:lstStyle/>
                  <a:p>
                    <a:fld id="{CB4AEC77-65C1-4740-8FFE-C1C73829C2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F-9A0D-49B9-A394-E0E0EB2C4BD7}"/>
                </c:ext>
              </c:extLst>
            </c:dLbl>
            <c:dLbl>
              <c:idx val="656"/>
              <c:tx>
                <c:rich>
                  <a:bodyPr/>
                  <a:lstStyle/>
                  <a:p>
                    <a:fld id="{FF18D50D-9CCD-4039-AD19-84EBEB3444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0-9A0D-49B9-A394-E0E0EB2C4BD7}"/>
                </c:ext>
              </c:extLst>
            </c:dLbl>
            <c:dLbl>
              <c:idx val="657"/>
              <c:tx>
                <c:rich>
                  <a:bodyPr/>
                  <a:lstStyle/>
                  <a:p>
                    <a:fld id="{2EB43AD2-9395-474A-88EF-69323234A4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1-9A0D-49B9-A394-E0E0EB2C4BD7}"/>
                </c:ext>
              </c:extLst>
            </c:dLbl>
            <c:dLbl>
              <c:idx val="658"/>
              <c:tx>
                <c:rich>
                  <a:bodyPr/>
                  <a:lstStyle/>
                  <a:p>
                    <a:fld id="{F6231DE3-EF01-46F4-8CB7-D3F94C02DF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2-9A0D-49B9-A394-E0E0EB2C4BD7}"/>
                </c:ext>
              </c:extLst>
            </c:dLbl>
            <c:dLbl>
              <c:idx val="659"/>
              <c:tx>
                <c:rich>
                  <a:bodyPr/>
                  <a:lstStyle/>
                  <a:p>
                    <a:fld id="{68CF8C9C-AF73-4F5A-BD01-5A67E1B368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3-9A0D-49B9-A394-E0E0EB2C4BD7}"/>
                </c:ext>
              </c:extLst>
            </c:dLbl>
            <c:dLbl>
              <c:idx val="660"/>
              <c:tx>
                <c:rich>
                  <a:bodyPr/>
                  <a:lstStyle/>
                  <a:p>
                    <a:fld id="{962907EF-B8CD-4681-B227-1F0D001E07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4-9A0D-49B9-A394-E0E0EB2C4BD7}"/>
                </c:ext>
              </c:extLst>
            </c:dLbl>
            <c:dLbl>
              <c:idx val="661"/>
              <c:tx>
                <c:rich>
                  <a:bodyPr/>
                  <a:lstStyle/>
                  <a:p>
                    <a:fld id="{0D9FE3B4-13AC-4BC5-B942-92A126341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5-9A0D-49B9-A394-E0E0EB2C4BD7}"/>
                </c:ext>
              </c:extLst>
            </c:dLbl>
            <c:dLbl>
              <c:idx val="662"/>
              <c:tx>
                <c:rich>
                  <a:bodyPr/>
                  <a:lstStyle/>
                  <a:p>
                    <a:fld id="{87044845-CA30-41F8-8ACE-B5B72404E0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6-9A0D-49B9-A394-E0E0EB2C4BD7}"/>
                </c:ext>
              </c:extLst>
            </c:dLbl>
            <c:dLbl>
              <c:idx val="663"/>
              <c:tx>
                <c:rich>
                  <a:bodyPr/>
                  <a:lstStyle/>
                  <a:p>
                    <a:fld id="{FA7F7B7F-223A-4A44-B018-6DF021A05A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7-9A0D-49B9-A394-E0E0EB2C4BD7}"/>
                </c:ext>
              </c:extLst>
            </c:dLbl>
            <c:dLbl>
              <c:idx val="664"/>
              <c:tx>
                <c:rich>
                  <a:bodyPr/>
                  <a:lstStyle/>
                  <a:p>
                    <a:fld id="{278B3193-ADCF-4D63-9FBC-7C4622276A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8-9A0D-49B9-A394-E0E0EB2C4BD7}"/>
                </c:ext>
              </c:extLst>
            </c:dLbl>
            <c:dLbl>
              <c:idx val="665"/>
              <c:tx>
                <c:rich>
                  <a:bodyPr/>
                  <a:lstStyle/>
                  <a:p>
                    <a:fld id="{C059A67C-509D-4EE6-9202-0BE837325C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9-9A0D-49B9-A394-E0E0EB2C4BD7}"/>
                </c:ext>
              </c:extLst>
            </c:dLbl>
            <c:dLbl>
              <c:idx val="666"/>
              <c:tx>
                <c:rich>
                  <a:bodyPr/>
                  <a:lstStyle/>
                  <a:p>
                    <a:fld id="{500D6426-09B6-48F1-A424-947D8114CC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A-9A0D-49B9-A394-E0E0EB2C4BD7}"/>
                </c:ext>
              </c:extLst>
            </c:dLbl>
            <c:dLbl>
              <c:idx val="667"/>
              <c:tx>
                <c:rich>
                  <a:bodyPr/>
                  <a:lstStyle/>
                  <a:p>
                    <a:fld id="{7C4C93E7-5B2E-4095-A9AF-B7E19124DC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B-9A0D-49B9-A394-E0E0EB2C4BD7}"/>
                </c:ext>
              </c:extLst>
            </c:dLbl>
            <c:dLbl>
              <c:idx val="668"/>
              <c:tx>
                <c:rich>
                  <a:bodyPr/>
                  <a:lstStyle/>
                  <a:p>
                    <a:fld id="{3AA30266-40E6-41A7-8852-35585E7563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C-9A0D-49B9-A394-E0E0EB2C4BD7}"/>
                </c:ext>
              </c:extLst>
            </c:dLbl>
            <c:dLbl>
              <c:idx val="669"/>
              <c:tx>
                <c:rich>
                  <a:bodyPr/>
                  <a:lstStyle/>
                  <a:p>
                    <a:fld id="{D05BCDA6-34AE-4077-87FF-752692EB26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D-9A0D-49B9-A394-E0E0EB2C4BD7}"/>
                </c:ext>
              </c:extLst>
            </c:dLbl>
            <c:dLbl>
              <c:idx val="670"/>
              <c:tx>
                <c:rich>
                  <a:bodyPr/>
                  <a:lstStyle/>
                  <a:p>
                    <a:fld id="{4B66F2F6-096A-417C-BD1A-D2B7AD8609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E-9A0D-49B9-A394-E0E0EB2C4BD7}"/>
                </c:ext>
              </c:extLst>
            </c:dLbl>
            <c:dLbl>
              <c:idx val="671"/>
              <c:tx>
                <c:rich>
                  <a:bodyPr/>
                  <a:lstStyle/>
                  <a:p>
                    <a:fld id="{0C46FAF0-7B93-4846-B724-BBAEBE4BF2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F-9A0D-49B9-A394-E0E0EB2C4BD7}"/>
                </c:ext>
              </c:extLst>
            </c:dLbl>
            <c:dLbl>
              <c:idx val="672"/>
              <c:tx>
                <c:rich>
                  <a:bodyPr/>
                  <a:lstStyle/>
                  <a:p>
                    <a:fld id="{7E0B9D83-EB66-4E0C-98DC-9917072DF0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0-9A0D-49B9-A394-E0E0EB2C4BD7}"/>
                </c:ext>
              </c:extLst>
            </c:dLbl>
            <c:dLbl>
              <c:idx val="673"/>
              <c:tx>
                <c:rich>
                  <a:bodyPr/>
                  <a:lstStyle/>
                  <a:p>
                    <a:fld id="{085E3A30-6C5E-4C9D-8937-FDD7C21B7D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1-9A0D-49B9-A394-E0E0EB2C4BD7}"/>
                </c:ext>
              </c:extLst>
            </c:dLbl>
            <c:dLbl>
              <c:idx val="674"/>
              <c:tx>
                <c:rich>
                  <a:bodyPr/>
                  <a:lstStyle/>
                  <a:p>
                    <a:fld id="{F43D57AF-2CE1-4E2B-8A17-945B7B1E3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2-9A0D-49B9-A394-E0E0EB2C4BD7}"/>
                </c:ext>
              </c:extLst>
            </c:dLbl>
            <c:dLbl>
              <c:idx val="675"/>
              <c:tx>
                <c:rich>
                  <a:bodyPr/>
                  <a:lstStyle/>
                  <a:p>
                    <a:fld id="{EB4C5108-7E07-44A0-99E5-5787CF6FDA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3-9A0D-49B9-A394-E0E0EB2C4BD7}"/>
                </c:ext>
              </c:extLst>
            </c:dLbl>
            <c:dLbl>
              <c:idx val="676"/>
              <c:tx>
                <c:rich>
                  <a:bodyPr/>
                  <a:lstStyle/>
                  <a:p>
                    <a:fld id="{6E8578C0-9727-4FC8-92F4-D4AA213BD0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4-9A0D-49B9-A394-E0E0EB2C4BD7}"/>
                </c:ext>
              </c:extLst>
            </c:dLbl>
            <c:dLbl>
              <c:idx val="677"/>
              <c:tx>
                <c:rich>
                  <a:bodyPr/>
                  <a:lstStyle/>
                  <a:p>
                    <a:fld id="{C36FD2D2-48FE-4F16-BC12-5E5E185F83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5-9A0D-49B9-A394-E0E0EB2C4BD7}"/>
                </c:ext>
              </c:extLst>
            </c:dLbl>
            <c:dLbl>
              <c:idx val="678"/>
              <c:tx>
                <c:rich>
                  <a:bodyPr/>
                  <a:lstStyle/>
                  <a:p>
                    <a:fld id="{A7010395-0037-49DE-8E0A-D8EF439C17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6-9A0D-49B9-A394-E0E0EB2C4BD7}"/>
                </c:ext>
              </c:extLst>
            </c:dLbl>
            <c:dLbl>
              <c:idx val="679"/>
              <c:tx>
                <c:rich>
                  <a:bodyPr/>
                  <a:lstStyle/>
                  <a:p>
                    <a:fld id="{934E2C41-B034-4A76-89E7-E570532FCB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7-9A0D-49B9-A394-E0E0EB2C4BD7}"/>
                </c:ext>
              </c:extLst>
            </c:dLbl>
            <c:dLbl>
              <c:idx val="680"/>
              <c:tx>
                <c:rich>
                  <a:bodyPr/>
                  <a:lstStyle/>
                  <a:p>
                    <a:fld id="{ED4524D0-0048-436B-A14A-DB5F7139EC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8-9A0D-49B9-A394-E0E0EB2C4BD7}"/>
                </c:ext>
              </c:extLst>
            </c:dLbl>
            <c:dLbl>
              <c:idx val="681"/>
              <c:tx>
                <c:rich>
                  <a:bodyPr/>
                  <a:lstStyle/>
                  <a:p>
                    <a:fld id="{5A408D2E-9323-4C09-A622-22656CA907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9-9A0D-49B9-A394-E0E0EB2C4BD7}"/>
                </c:ext>
              </c:extLst>
            </c:dLbl>
            <c:dLbl>
              <c:idx val="682"/>
              <c:tx>
                <c:rich>
                  <a:bodyPr/>
                  <a:lstStyle/>
                  <a:p>
                    <a:fld id="{CC81409E-CA54-413F-94B8-DEFF292DDF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A-9A0D-49B9-A394-E0E0EB2C4BD7}"/>
                </c:ext>
              </c:extLst>
            </c:dLbl>
            <c:dLbl>
              <c:idx val="683"/>
              <c:tx>
                <c:rich>
                  <a:bodyPr/>
                  <a:lstStyle/>
                  <a:p>
                    <a:fld id="{253491A8-DDF9-4488-8A2D-9EDAD1DAB6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B-9A0D-49B9-A394-E0E0EB2C4BD7}"/>
                </c:ext>
              </c:extLst>
            </c:dLbl>
            <c:dLbl>
              <c:idx val="684"/>
              <c:tx>
                <c:rich>
                  <a:bodyPr/>
                  <a:lstStyle/>
                  <a:p>
                    <a:fld id="{87BEA66C-D15E-434B-9DFD-8A84DE6479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C-9A0D-49B9-A394-E0E0EB2C4BD7}"/>
                </c:ext>
              </c:extLst>
            </c:dLbl>
            <c:dLbl>
              <c:idx val="685"/>
              <c:tx>
                <c:rich>
                  <a:bodyPr/>
                  <a:lstStyle/>
                  <a:p>
                    <a:fld id="{506C9408-660E-4B1A-BD51-5C8B75E638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D-9A0D-49B9-A394-E0E0EB2C4BD7}"/>
                </c:ext>
              </c:extLst>
            </c:dLbl>
            <c:dLbl>
              <c:idx val="686"/>
              <c:tx>
                <c:rich>
                  <a:bodyPr/>
                  <a:lstStyle/>
                  <a:p>
                    <a:fld id="{4A965F21-BADD-40D7-9BE2-33728FDC1C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E-9A0D-49B9-A394-E0E0EB2C4BD7}"/>
                </c:ext>
              </c:extLst>
            </c:dLbl>
            <c:dLbl>
              <c:idx val="687"/>
              <c:tx>
                <c:rich>
                  <a:bodyPr/>
                  <a:lstStyle/>
                  <a:p>
                    <a:fld id="{2D19776B-7C62-498D-9268-960C1108F1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F-9A0D-49B9-A394-E0E0EB2C4BD7}"/>
                </c:ext>
              </c:extLst>
            </c:dLbl>
            <c:dLbl>
              <c:idx val="688"/>
              <c:tx>
                <c:rich>
                  <a:bodyPr/>
                  <a:lstStyle/>
                  <a:p>
                    <a:fld id="{564FBC53-B669-4755-8860-C12C92BDF5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0-9A0D-49B9-A394-E0E0EB2C4BD7}"/>
                </c:ext>
              </c:extLst>
            </c:dLbl>
            <c:dLbl>
              <c:idx val="689"/>
              <c:tx>
                <c:rich>
                  <a:bodyPr/>
                  <a:lstStyle/>
                  <a:p>
                    <a:fld id="{92C944DF-ADB5-4B59-BCEB-79BF8B7990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1-9A0D-49B9-A394-E0E0EB2C4BD7}"/>
                </c:ext>
              </c:extLst>
            </c:dLbl>
            <c:dLbl>
              <c:idx val="690"/>
              <c:tx>
                <c:rich>
                  <a:bodyPr/>
                  <a:lstStyle/>
                  <a:p>
                    <a:fld id="{20D842C1-EE8B-41AD-B8CB-2CE8ABD200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2-9A0D-49B9-A394-E0E0EB2C4BD7}"/>
                </c:ext>
              </c:extLst>
            </c:dLbl>
            <c:dLbl>
              <c:idx val="691"/>
              <c:tx>
                <c:rich>
                  <a:bodyPr/>
                  <a:lstStyle/>
                  <a:p>
                    <a:fld id="{48B74FDC-E7B4-4FEE-8937-78561F587C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3-9A0D-49B9-A394-E0E0EB2C4BD7}"/>
                </c:ext>
              </c:extLst>
            </c:dLbl>
            <c:dLbl>
              <c:idx val="692"/>
              <c:tx>
                <c:rich>
                  <a:bodyPr/>
                  <a:lstStyle/>
                  <a:p>
                    <a:fld id="{C13F2139-E142-4243-B002-754521CAC9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4-9A0D-49B9-A394-E0E0EB2C4BD7}"/>
                </c:ext>
              </c:extLst>
            </c:dLbl>
            <c:dLbl>
              <c:idx val="693"/>
              <c:tx>
                <c:rich>
                  <a:bodyPr/>
                  <a:lstStyle/>
                  <a:p>
                    <a:fld id="{D8F7A7F2-5FA2-44A1-B11A-06907D5B5C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5-9A0D-49B9-A394-E0E0EB2C4BD7}"/>
                </c:ext>
              </c:extLst>
            </c:dLbl>
            <c:dLbl>
              <c:idx val="694"/>
              <c:tx>
                <c:rich>
                  <a:bodyPr/>
                  <a:lstStyle/>
                  <a:p>
                    <a:fld id="{B4D6A223-E3DD-4F2A-B541-72BA7AD6B4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6-9A0D-49B9-A394-E0E0EB2C4BD7}"/>
                </c:ext>
              </c:extLst>
            </c:dLbl>
            <c:dLbl>
              <c:idx val="695"/>
              <c:tx>
                <c:rich>
                  <a:bodyPr/>
                  <a:lstStyle/>
                  <a:p>
                    <a:fld id="{5BE26628-9E5C-49E9-BBAE-1EE1AC475B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7-9A0D-49B9-A394-E0E0EB2C4BD7}"/>
                </c:ext>
              </c:extLst>
            </c:dLbl>
            <c:dLbl>
              <c:idx val="696"/>
              <c:tx>
                <c:rich>
                  <a:bodyPr/>
                  <a:lstStyle/>
                  <a:p>
                    <a:fld id="{F77380DC-CCA1-499E-98CA-A592E19692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8-9A0D-49B9-A394-E0E0EB2C4BD7}"/>
                </c:ext>
              </c:extLst>
            </c:dLbl>
            <c:dLbl>
              <c:idx val="697"/>
              <c:tx>
                <c:rich>
                  <a:bodyPr/>
                  <a:lstStyle/>
                  <a:p>
                    <a:fld id="{7F4C001A-058D-4554-BD56-81DA79CB89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9-9A0D-49B9-A394-E0E0EB2C4BD7}"/>
                </c:ext>
              </c:extLst>
            </c:dLbl>
            <c:dLbl>
              <c:idx val="698"/>
              <c:tx>
                <c:rich>
                  <a:bodyPr/>
                  <a:lstStyle/>
                  <a:p>
                    <a:fld id="{70B4FD38-088E-4376-A8C7-A00043DF3F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A-9A0D-49B9-A394-E0E0EB2C4BD7}"/>
                </c:ext>
              </c:extLst>
            </c:dLbl>
            <c:dLbl>
              <c:idx val="699"/>
              <c:tx>
                <c:rich>
                  <a:bodyPr/>
                  <a:lstStyle/>
                  <a:p>
                    <a:fld id="{9918F66F-769D-46CD-BDB0-D5E933487A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B-9A0D-49B9-A394-E0E0EB2C4BD7}"/>
                </c:ext>
              </c:extLst>
            </c:dLbl>
            <c:dLbl>
              <c:idx val="700"/>
              <c:tx>
                <c:rich>
                  <a:bodyPr/>
                  <a:lstStyle/>
                  <a:p>
                    <a:fld id="{3B107A07-B6A8-4E99-8B1E-ABB839E229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C-9A0D-49B9-A394-E0E0EB2C4BD7}"/>
                </c:ext>
              </c:extLst>
            </c:dLbl>
            <c:dLbl>
              <c:idx val="701"/>
              <c:tx>
                <c:rich>
                  <a:bodyPr/>
                  <a:lstStyle/>
                  <a:p>
                    <a:fld id="{733FED0A-4070-47FC-B10F-089783A314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D-9A0D-49B9-A394-E0E0EB2C4BD7}"/>
                </c:ext>
              </c:extLst>
            </c:dLbl>
            <c:dLbl>
              <c:idx val="702"/>
              <c:tx>
                <c:rich>
                  <a:bodyPr/>
                  <a:lstStyle/>
                  <a:p>
                    <a:fld id="{05F377E0-C30A-4248-B3C4-3390B215BA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E-9A0D-49B9-A394-E0E0EB2C4BD7}"/>
                </c:ext>
              </c:extLst>
            </c:dLbl>
            <c:dLbl>
              <c:idx val="703"/>
              <c:tx>
                <c:rich>
                  <a:bodyPr/>
                  <a:lstStyle/>
                  <a:p>
                    <a:fld id="{AA81965A-F2D2-4786-9F4A-4F1253CDFD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F-9A0D-49B9-A394-E0E0EB2C4BD7}"/>
                </c:ext>
              </c:extLst>
            </c:dLbl>
            <c:dLbl>
              <c:idx val="704"/>
              <c:tx>
                <c:rich>
                  <a:bodyPr/>
                  <a:lstStyle/>
                  <a:p>
                    <a:fld id="{1803498A-684B-4D93-8123-1A730C7088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0-9A0D-49B9-A394-E0E0EB2C4BD7}"/>
                </c:ext>
              </c:extLst>
            </c:dLbl>
            <c:dLbl>
              <c:idx val="705"/>
              <c:tx>
                <c:rich>
                  <a:bodyPr/>
                  <a:lstStyle/>
                  <a:p>
                    <a:fld id="{A5D8EE48-E28A-469E-8229-DAA1B5DCEE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1-9A0D-49B9-A394-E0E0EB2C4BD7}"/>
                </c:ext>
              </c:extLst>
            </c:dLbl>
            <c:dLbl>
              <c:idx val="706"/>
              <c:tx>
                <c:rich>
                  <a:bodyPr/>
                  <a:lstStyle/>
                  <a:p>
                    <a:fld id="{BB9E3780-E8ED-4B04-BB41-4116AD01EE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2-9A0D-49B9-A394-E0E0EB2C4BD7}"/>
                </c:ext>
              </c:extLst>
            </c:dLbl>
            <c:dLbl>
              <c:idx val="707"/>
              <c:tx>
                <c:rich>
                  <a:bodyPr/>
                  <a:lstStyle/>
                  <a:p>
                    <a:fld id="{6AD4C8D6-D6FA-447E-BB94-F0E26E91FD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3-9A0D-49B9-A394-E0E0EB2C4BD7}"/>
                </c:ext>
              </c:extLst>
            </c:dLbl>
            <c:dLbl>
              <c:idx val="708"/>
              <c:tx>
                <c:rich>
                  <a:bodyPr/>
                  <a:lstStyle/>
                  <a:p>
                    <a:fld id="{73BDD70C-CF2C-4153-AFDA-B8C7EAEAD9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4-9A0D-49B9-A394-E0E0EB2C4BD7}"/>
                </c:ext>
              </c:extLst>
            </c:dLbl>
            <c:dLbl>
              <c:idx val="709"/>
              <c:tx>
                <c:rich>
                  <a:bodyPr/>
                  <a:lstStyle/>
                  <a:p>
                    <a:fld id="{2630684E-F0F3-4AD9-B8E3-BBD3633F6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5-9A0D-49B9-A394-E0E0EB2C4BD7}"/>
                </c:ext>
              </c:extLst>
            </c:dLbl>
            <c:dLbl>
              <c:idx val="710"/>
              <c:tx>
                <c:rich>
                  <a:bodyPr/>
                  <a:lstStyle/>
                  <a:p>
                    <a:fld id="{A030ACEF-802B-49F7-987A-4E16A4E447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6-9A0D-49B9-A394-E0E0EB2C4BD7}"/>
                </c:ext>
              </c:extLst>
            </c:dLbl>
            <c:dLbl>
              <c:idx val="711"/>
              <c:tx>
                <c:rich>
                  <a:bodyPr/>
                  <a:lstStyle/>
                  <a:p>
                    <a:fld id="{75357EE6-5B76-4896-84AB-1979E2A5BE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7-9A0D-49B9-A394-E0E0EB2C4BD7}"/>
                </c:ext>
              </c:extLst>
            </c:dLbl>
            <c:dLbl>
              <c:idx val="712"/>
              <c:tx>
                <c:rich>
                  <a:bodyPr/>
                  <a:lstStyle/>
                  <a:p>
                    <a:fld id="{ADC595D3-7FE5-4895-8145-E38E51A81B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8-9A0D-49B9-A394-E0E0EB2C4BD7}"/>
                </c:ext>
              </c:extLst>
            </c:dLbl>
            <c:dLbl>
              <c:idx val="713"/>
              <c:tx>
                <c:rich>
                  <a:bodyPr/>
                  <a:lstStyle/>
                  <a:p>
                    <a:fld id="{FD883B19-6CD4-41B2-82EB-89C138524C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9-9A0D-49B9-A394-E0E0EB2C4BD7}"/>
                </c:ext>
              </c:extLst>
            </c:dLbl>
            <c:dLbl>
              <c:idx val="714"/>
              <c:tx>
                <c:rich>
                  <a:bodyPr/>
                  <a:lstStyle/>
                  <a:p>
                    <a:fld id="{E16DBBBC-3B6C-4411-869B-E9209CE143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A-9A0D-49B9-A394-E0E0EB2C4BD7}"/>
                </c:ext>
              </c:extLst>
            </c:dLbl>
            <c:dLbl>
              <c:idx val="715"/>
              <c:tx>
                <c:rich>
                  <a:bodyPr/>
                  <a:lstStyle/>
                  <a:p>
                    <a:fld id="{03CB1109-6CF4-4A32-834B-3489C55168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B-9A0D-49B9-A394-E0E0EB2C4BD7}"/>
                </c:ext>
              </c:extLst>
            </c:dLbl>
            <c:dLbl>
              <c:idx val="716"/>
              <c:tx>
                <c:rich>
                  <a:bodyPr/>
                  <a:lstStyle/>
                  <a:p>
                    <a:fld id="{833CD22A-CD04-4A8E-8DA6-2FBA73ED80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C-9A0D-49B9-A394-E0E0EB2C4BD7}"/>
                </c:ext>
              </c:extLst>
            </c:dLbl>
            <c:dLbl>
              <c:idx val="717"/>
              <c:tx>
                <c:rich>
                  <a:bodyPr/>
                  <a:lstStyle/>
                  <a:p>
                    <a:fld id="{9286C662-6730-4AC2-A90C-56843171E2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D-9A0D-49B9-A394-E0E0EB2C4BD7}"/>
                </c:ext>
              </c:extLst>
            </c:dLbl>
            <c:dLbl>
              <c:idx val="718"/>
              <c:tx>
                <c:rich>
                  <a:bodyPr/>
                  <a:lstStyle/>
                  <a:p>
                    <a:fld id="{63C928C7-E0E0-4CF2-94A3-C0DF318EE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E-9A0D-49B9-A394-E0E0EB2C4BD7}"/>
                </c:ext>
              </c:extLst>
            </c:dLbl>
            <c:dLbl>
              <c:idx val="719"/>
              <c:tx>
                <c:rich>
                  <a:bodyPr/>
                  <a:lstStyle/>
                  <a:p>
                    <a:fld id="{F7EE7E51-870C-4C19-94B8-15FDF5E1B1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F-9A0D-49B9-A394-E0E0EB2C4BD7}"/>
                </c:ext>
              </c:extLst>
            </c:dLbl>
            <c:dLbl>
              <c:idx val="720"/>
              <c:tx>
                <c:rich>
                  <a:bodyPr/>
                  <a:lstStyle/>
                  <a:p>
                    <a:fld id="{7312ED18-E76D-48D3-91A5-15C2F0BD41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0-9A0D-49B9-A394-E0E0EB2C4BD7}"/>
                </c:ext>
              </c:extLst>
            </c:dLbl>
            <c:dLbl>
              <c:idx val="721"/>
              <c:tx>
                <c:rich>
                  <a:bodyPr/>
                  <a:lstStyle/>
                  <a:p>
                    <a:fld id="{23D4343B-F901-4584-87FB-6329ABDCC2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1-9A0D-49B9-A394-E0E0EB2C4BD7}"/>
                </c:ext>
              </c:extLst>
            </c:dLbl>
            <c:dLbl>
              <c:idx val="722"/>
              <c:tx>
                <c:rich>
                  <a:bodyPr/>
                  <a:lstStyle/>
                  <a:p>
                    <a:fld id="{4A6F9A82-DA65-4EC4-BCD6-581518F8CC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2-9A0D-49B9-A394-E0E0EB2C4BD7}"/>
                </c:ext>
              </c:extLst>
            </c:dLbl>
            <c:dLbl>
              <c:idx val="723"/>
              <c:tx>
                <c:rich>
                  <a:bodyPr/>
                  <a:lstStyle/>
                  <a:p>
                    <a:fld id="{9AF167FB-BAD4-4A1A-99C2-075C60A320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3-9A0D-49B9-A394-E0E0EB2C4BD7}"/>
                </c:ext>
              </c:extLst>
            </c:dLbl>
            <c:dLbl>
              <c:idx val="724"/>
              <c:tx>
                <c:rich>
                  <a:bodyPr/>
                  <a:lstStyle/>
                  <a:p>
                    <a:fld id="{1D0203A5-6DA4-4EF9-8FB7-8879588D13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4-9A0D-49B9-A394-E0E0EB2C4BD7}"/>
                </c:ext>
              </c:extLst>
            </c:dLbl>
            <c:dLbl>
              <c:idx val="725"/>
              <c:tx>
                <c:rich>
                  <a:bodyPr/>
                  <a:lstStyle/>
                  <a:p>
                    <a:fld id="{97E579CB-4A67-4987-B6BA-6F1BB38343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5-9A0D-49B9-A394-E0E0EB2C4BD7}"/>
                </c:ext>
              </c:extLst>
            </c:dLbl>
            <c:dLbl>
              <c:idx val="726"/>
              <c:tx>
                <c:rich>
                  <a:bodyPr/>
                  <a:lstStyle/>
                  <a:p>
                    <a:fld id="{AB6C5FD1-A64D-4C6C-B1F9-0937B57EB7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6-9A0D-49B9-A394-E0E0EB2C4BD7}"/>
                </c:ext>
              </c:extLst>
            </c:dLbl>
            <c:dLbl>
              <c:idx val="727"/>
              <c:tx>
                <c:rich>
                  <a:bodyPr/>
                  <a:lstStyle/>
                  <a:p>
                    <a:fld id="{C98BCC7B-11CB-4D3E-9AB7-DD64C964A4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7-9A0D-49B9-A394-E0E0EB2C4BD7}"/>
                </c:ext>
              </c:extLst>
            </c:dLbl>
            <c:dLbl>
              <c:idx val="728"/>
              <c:tx>
                <c:rich>
                  <a:bodyPr/>
                  <a:lstStyle/>
                  <a:p>
                    <a:fld id="{221C623F-30D8-457E-8230-FB7E450F57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8-9A0D-49B9-A394-E0E0EB2C4BD7}"/>
                </c:ext>
              </c:extLst>
            </c:dLbl>
            <c:dLbl>
              <c:idx val="729"/>
              <c:tx>
                <c:rich>
                  <a:bodyPr/>
                  <a:lstStyle/>
                  <a:p>
                    <a:fld id="{58C20AF5-C90F-4925-94EC-9AC871B628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9-9A0D-49B9-A394-E0E0EB2C4BD7}"/>
                </c:ext>
              </c:extLst>
            </c:dLbl>
            <c:dLbl>
              <c:idx val="730"/>
              <c:tx>
                <c:rich>
                  <a:bodyPr/>
                  <a:lstStyle/>
                  <a:p>
                    <a:fld id="{CD08B2B2-91A8-4AAD-A8E7-E757802E6F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A-9A0D-49B9-A394-E0E0EB2C4BD7}"/>
                </c:ext>
              </c:extLst>
            </c:dLbl>
            <c:dLbl>
              <c:idx val="731"/>
              <c:tx>
                <c:rich>
                  <a:bodyPr/>
                  <a:lstStyle/>
                  <a:p>
                    <a:fld id="{0BCFFF56-E86E-4DA7-98A7-4DEF4C8552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B-9A0D-49B9-A394-E0E0EB2C4BD7}"/>
                </c:ext>
              </c:extLst>
            </c:dLbl>
            <c:dLbl>
              <c:idx val="732"/>
              <c:tx>
                <c:rich>
                  <a:bodyPr/>
                  <a:lstStyle/>
                  <a:p>
                    <a:fld id="{DEFEA4E1-7FA9-41F5-8A2E-D7D38CEB0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C-9A0D-49B9-A394-E0E0EB2C4BD7}"/>
                </c:ext>
              </c:extLst>
            </c:dLbl>
            <c:dLbl>
              <c:idx val="733"/>
              <c:tx>
                <c:rich>
                  <a:bodyPr/>
                  <a:lstStyle/>
                  <a:p>
                    <a:fld id="{D447F70B-B991-45F5-A0BD-9CB9A3100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D-9A0D-49B9-A394-E0E0EB2C4BD7}"/>
                </c:ext>
              </c:extLst>
            </c:dLbl>
            <c:dLbl>
              <c:idx val="734"/>
              <c:tx>
                <c:rich>
                  <a:bodyPr/>
                  <a:lstStyle/>
                  <a:p>
                    <a:fld id="{C89E943D-9A19-4CF1-83E9-E3B4B93A0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E-9A0D-49B9-A394-E0E0EB2C4BD7}"/>
                </c:ext>
              </c:extLst>
            </c:dLbl>
            <c:dLbl>
              <c:idx val="735"/>
              <c:tx>
                <c:rich>
                  <a:bodyPr/>
                  <a:lstStyle/>
                  <a:p>
                    <a:fld id="{75F741D5-1CF4-4AE9-B757-C76B3D6C4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F-9A0D-49B9-A394-E0E0EB2C4BD7}"/>
                </c:ext>
              </c:extLst>
            </c:dLbl>
            <c:dLbl>
              <c:idx val="736"/>
              <c:tx>
                <c:rich>
                  <a:bodyPr/>
                  <a:lstStyle/>
                  <a:p>
                    <a:fld id="{9B490188-4248-4BF9-A56F-5C7A3A9984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0-9A0D-49B9-A394-E0E0EB2C4BD7}"/>
                </c:ext>
              </c:extLst>
            </c:dLbl>
            <c:dLbl>
              <c:idx val="737"/>
              <c:tx>
                <c:rich>
                  <a:bodyPr/>
                  <a:lstStyle/>
                  <a:p>
                    <a:fld id="{8CC85D7E-E665-4AB7-BB8E-14581D04A1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1-9A0D-49B9-A394-E0E0EB2C4BD7}"/>
                </c:ext>
              </c:extLst>
            </c:dLbl>
            <c:dLbl>
              <c:idx val="738"/>
              <c:tx>
                <c:rich>
                  <a:bodyPr/>
                  <a:lstStyle/>
                  <a:p>
                    <a:fld id="{C0253D0A-7E54-4EA1-981D-774A26982B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2-9A0D-49B9-A394-E0E0EB2C4BD7}"/>
                </c:ext>
              </c:extLst>
            </c:dLbl>
            <c:dLbl>
              <c:idx val="739"/>
              <c:tx>
                <c:rich>
                  <a:bodyPr/>
                  <a:lstStyle/>
                  <a:p>
                    <a:fld id="{41275DC9-1176-4A8E-AC69-656CC5EB47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3-9A0D-49B9-A394-E0E0EB2C4BD7}"/>
                </c:ext>
              </c:extLst>
            </c:dLbl>
            <c:dLbl>
              <c:idx val="740"/>
              <c:tx>
                <c:rich>
                  <a:bodyPr/>
                  <a:lstStyle/>
                  <a:p>
                    <a:fld id="{4B49FB30-5B65-414C-9E98-FD1EB817EB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4-9A0D-49B9-A394-E0E0EB2C4BD7}"/>
                </c:ext>
              </c:extLst>
            </c:dLbl>
            <c:dLbl>
              <c:idx val="741"/>
              <c:tx>
                <c:rich>
                  <a:bodyPr/>
                  <a:lstStyle/>
                  <a:p>
                    <a:fld id="{21288397-835D-4FE9-B46F-D030950E65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5-9A0D-49B9-A394-E0E0EB2C4BD7}"/>
                </c:ext>
              </c:extLst>
            </c:dLbl>
            <c:dLbl>
              <c:idx val="742"/>
              <c:tx>
                <c:rich>
                  <a:bodyPr/>
                  <a:lstStyle/>
                  <a:p>
                    <a:fld id="{DAF4A661-36D8-4892-B1F3-AB3FD4CCB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6-9A0D-49B9-A394-E0E0EB2C4BD7}"/>
                </c:ext>
              </c:extLst>
            </c:dLbl>
            <c:dLbl>
              <c:idx val="743"/>
              <c:tx>
                <c:rich>
                  <a:bodyPr/>
                  <a:lstStyle/>
                  <a:p>
                    <a:fld id="{A218CB7C-3288-4CC7-8544-FD51C1DD5E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7-9A0D-49B9-A394-E0E0EB2C4BD7}"/>
                </c:ext>
              </c:extLst>
            </c:dLbl>
            <c:dLbl>
              <c:idx val="744"/>
              <c:tx>
                <c:rich>
                  <a:bodyPr/>
                  <a:lstStyle/>
                  <a:p>
                    <a:fld id="{9815B56C-A61E-4A9B-ACC2-B7B6FD4ABE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8-9A0D-49B9-A394-E0E0EB2C4BD7}"/>
                </c:ext>
              </c:extLst>
            </c:dLbl>
            <c:dLbl>
              <c:idx val="745"/>
              <c:tx>
                <c:rich>
                  <a:bodyPr/>
                  <a:lstStyle/>
                  <a:p>
                    <a:fld id="{ED4D9262-6BF2-4FC1-A041-D6696A7816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9-9A0D-49B9-A394-E0E0EB2C4BD7}"/>
                </c:ext>
              </c:extLst>
            </c:dLbl>
            <c:dLbl>
              <c:idx val="746"/>
              <c:tx>
                <c:rich>
                  <a:bodyPr/>
                  <a:lstStyle/>
                  <a:p>
                    <a:fld id="{2B9266BC-15D3-4DC9-B412-333FF8B55B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A-9A0D-49B9-A394-E0E0EB2C4BD7}"/>
                </c:ext>
              </c:extLst>
            </c:dLbl>
            <c:dLbl>
              <c:idx val="747"/>
              <c:tx>
                <c:rich>
                  <a:bodyPr/>
                  <a:lstStyle/>
                  <a:p>
                    <a:fld id="{FDF94A7F-54D1-425A-80BB-C743FB8CC3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B-9A0D-49B9-A394-E0E0EB2C4BD7}"/>
                </c:ext>
              </c:extLst>
            </c:dLbl>
            <c:dLbl>
              <c:idx val="748"/>
              <c:tx>
                <c:rich>
                  <a:bodyPr/>
                  <a:lstStyle/>
                  <a:p>
                    <a:fld id="{B3F83D2D-3EAE-481C-BF69-CA0C3E9A3C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C-9A0D-49B9-A394-E0E0EB2C4BD7}"/>
                </c:ext>
              </c:extLst>
            </c:dLbl>
            <c:dLbl>
              <c:idx val="749"/>
              <c:tx>
                <c:rich>
                  <a:bodyPr/>
                  <a:lstStyle/>
                  <a:p>
                    <a:fld id="{002C6CA5-8EDE-4EC4-976F-7EF704F1D1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D-9A0D-49B9-A394-E0E0EB2C4BD7}"/>
                </c:ext>
              </c:extLst>
            </c:dLbl>
            <c:dLbl>
              <c:idx val="750"/>
              <c:tx>
                <c:rich>
                  <a:bodyPr/>
                  <a:lstStyle/>
                  <a:p>
                    <a:fld id="{A8657DBE-0201-4C2D-BC78-2BB1148630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E-9A0D-49B9-A394-E0E0EB2C4BD7}"/>
                </c:ext>
              </c:extLst>
            </c:dLbl>
            <c:dLbl>
              <c:idx val="751"/>
              <c:tx>
                <c:rich>
                  <a:bodyPr/>
                  <a:lstStyle/>
                  <a:p>
                    <a:fld id="{D5B09F57-4DF2-4C1E-A579-21F7AC8B79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F-9A0D-49B9-A394-E0E0EB2C4BD7}"/>
                </c:ext>
              </c:extLst>
            </c:dLbl>
            <c:dLbl>
              <c:idx val="752"/>
              <c:tx>
                <c:rich>
                  <a:bodyPr/>
                  <a:lstStyle/>
                  <a:p>
                    <a:fld id="{43793742-CE18-4385-ACEF-A4E4DF6740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0-9A0D-49B9-A394-E0E0EB2C4BD7}"/>
                </c:ext>
              </c:extLst>
            </c:dLbl>
            <c:dLbl>
              <c:idx val="753"/>
              <c:tx>
                <c:rich>
                  <a:bodyPr/>
                  <a:lstStyle/>
                  <a:p>
                    <a:fld id="{E3053FC1-6A82-4F6A-948A-2C813F35A3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1-9A0D-49B9-A394-E0E0EB2C4BD7}"/>
                </c:ext>
              </c:extLst>
            </c:dLbl>
            <c:dLbl>
              <c:idx val="754"/>
              <c:tx>
                <c:rich>
                  <a:bodyPr/>
                  <a:lstStyle/>
                  <a:p>
                    <a:fld id="{83CC0862-D37C-4553-8862-D9A6C7D29F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2-9A0D-49B9-A394-E0E0EB2C4BD7}"/>
                </c:ext>
              </c:extLst>
            </c:dLbl>
            <c:dLbl>
              <c:idx val="755"/>
              <c:tx>
                <c:rich>
                  <a:bodyPr/>
                  <a:lstStyle/>
                  <a:p>
                    <a:fld id="{ED13DE9E-E35E-4301-976E-3BA1A89F69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3-9A0D-49B9-A394-E0E0EB2C4BD7}"/>
                </c:ext>
              </c:extLst>
            </c:dLbl>
            <c:dLbl>
              <c:idx val="756"/>
              <c:tx>
                <c:rich>
                  <a:bodyPr/>
                  <a:lstStyle/>
                  <a:p>
                    <a:fld id="{5117D305-F6C7-49BB-9DB0-295F183188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4-9A0D-49B9-A394-E0E0EB2C4BD7}"/>
                </c:ext>
              </c:extLst>
            </c:dLbl>
            <c:dLbl>
              <c:idx val="757"/>
              <c:tx>
                <c:rich>
                  <a:bodyPr/>
                  <a:lstStyle/>
                  <a:p>
                    <a:fld id="{C5BF26C0-519B-4DA2-99FE-FA4BCD2EDE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5-9A0D-49B9-A394-E0E0EB2C4BD7}"/>
                </c:ext>
              </c:extLst>
            </c:dLbl>
            <c:dLbl>
              <c:idx val="758"/>
              <c:tx>
                <c:rich>
                  <a:bodyPr/>
                  <a:lstStyle/>
                  <a:p>
                    <a:fld id="{23C2665B-E0E3-4EC1-9DF3-B3A07E6D4A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6-9A0D-49B9-A394-E0E0EB2C4BD7}"/>
                </c:ext>
              </c:extLst>
            </c:dLbl>
            <c:dLbl>
              <c:idx val="759"/>
              <c:tx>
                <c:rich>
                  <a:bodyPr/>
                  <a:lstStyle/>
                  <a:p>
                    <a:fld id="{E5C17329-26C6-406F-B3AF-41E0A0F620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7-9A0D-49B9-A394-E0E0EB2C4BD7}"/>
                </c:ext>
              </c:extLst>
            </c:dLbl>
            <c:dLbl>
              <c:idx val="760"/>
              <c:tx>
                <c:rich>
                  <a:bodyPr/>
                  <a:lstStyle/>
                  <a:p>
                    <a:fld id="{E8C8410B-E10C-412B-A004-33DC146222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8-9A0D-49B9-A394-E0E0EB2C4BD7}"/>
                </c:ext>
              </c:extLst>
            </c:dLbl>
            <c:dLbl>
              <c:idx val="761"/>
              <c:tx>
                <c:rich>
                  <a:bodyPr/>
                  <a:lstStyle/>
                  <a:p>
                    <a:fld id="{4F60589A-24BE-45C7-9770-C88428AD9B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9-9A0D-49B9-A394-E0E0EB2C4BD7}"/>
                </c:ext>
              </c:extLst>
            </c:dLbl>
            <c:dLbl>
              <c:idx val="762"/>
              <c:tx>
                <c:rich>
                  <a:bodyPr/>
                  <a:lstStyle/>
                  <a:p>
                    <a:fld id="{C8E1AF4D-E81C-4CE3-BD90-686650BF2A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A-9A0D-49B9-A394-E0E0EB2C4BD7}"/>
                </c:ext>
              </c:extLst>
            </c:dLbl>
            <c:dLbl>
              <c:idx val="763"/>
              <c:tx>
                <c:rich>
                  <a:bodyPr/>
                  <a:lstStyle/>
                  <a:p>
                    <a:fld id="{60B93C0F-AABA-4C4F-842D-94285013CF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B-9A0D-49B9-A394-E0E0EB2C4BD7}"/>
                </c:ext>
              </c:extLst>
            </c:dLbl>
            <c:dLbl>
              <c:idx val="764"/>
              <c:tx>
                <c:rich>
                  <a:bodyPr/>
                  <a:lstStyle/>
                  <a:p>
                    <a:fld id="{BB4084A5-2986-425F-8E81-8AD1BE5E6A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C-9A0D-49B9-A394-E0E0EB2C4BD7}"/>
                </c:ext>
              </c:extLst>
            </c:dLbl>
            <c:dLbl>
              <c:idx val="765"/>
              <c:tx>
                <c:rich>
                  <a:bodyPr/>
                  <a:lstStyle/>
                  <a:p>
                    <a:fld id="{D9E57BFE-4C60-49D5-B52E-52EACB2F39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D-9A0D-49B9-A394-E0E0EB2C4BD7}"/>
                </c:ext>
              </c:extLst>
            </c:dLbl>
            <c:dLbl>
              <c:idx val="766"/>
              <c:tx>
                <c:rich>
                  <a:bodyPr/>
                  <a:lstStyle/>
                  <a:p>
                    <a:fld id="{575BF214-30EA-455B-BC94-DB59F18235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E-9A0D-49B9-A394-E0E0EB2C4BD7}"/>
                </c:ext>
              </c:extLst>
            </c:dLbl>
            <c:dLbl>
              <c:idx val="767"/>
              <c:tx>
                <c:rich>
                  <a:bodyPr/>
                  <a:lstStyle/>
                  <a:p>
                    <a:fld id="{1FB891FF-6330-46CC-A4B3-A3D68FA8A1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F-9A0D-49B9-A394-E0E0EB2C4BD7}"/>
                </c:ext>
              </c:extLst>
            </c:dLbl>
            <c:dLbl>
              <c:idx val="768"/>
              <c:tx>
                <c:rich>
                  <a:bodyPr/>
                  <a:lstStyle/>
                  <a:p>
                    <a:fld id="{E46DB9B4-A9F6-4C8F-A84F-091DD343BA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0-9A0D-49B9-A394-E0E0EB2C4BD7}"/>
                </c:ext>
              </c:extLst>
            </c:dLbl>
            <c:dLbl>
              <c:idx val="769"/>
              <c:tx>
                <c:rich>
                  <a:bodyPr/>
                  <a:lstStyle/>
                  <a:p>
                    <a:fld id="{D5E73368-3296-46A6-A1BD-139973B8B9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1-9A0D-49B9-A394-E0E0EB2C4BD7}"/>
                </c:ext>
              </c:extLst>
            </c:dLbl>
            <c:dLbl>
              <c:idx val="770"/>
              <c:tx>
                <c:rich>
                  <a:bodyPr/>
                  <a:lstStyle/>
                  <a:p>
                    <a:fld id="{65082E6F-EAB5-49AD-A71F-0CDE3CAFD7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2-9A0D-49B9-A394-E0E0EB2C4BD7}"/>
                </c:ext>
              </c:extLst>
            </c:dLbl>
            <c:dLbl>
              <c:idx val="771"/>
              <c:tx>
                <c:rich>
                  <a:bodyPr/>
                  <a:lstStyle/>
                  <a:p>
                    <a:fld id="{E2EFC06C-2A00-4488-92EF-D3B614338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3-9A0D-49B9-A394-E0E0EB2C4BD7}"/>
                </c:ext>
              </c:extLst>
            </c:dLbl>
            <c:dLbl>
              <c:idx val="772"/>
              <c:tx>
                <c:rich>
                  <a:bodyPr/>
                  <a:lstStyle/>
                  <a:p>
                    <a:fld id="{3BB1E495-FC9A-4C58-AC3A-82BE93D11F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4-9A0D-49B9-A394-E0E0EB2C4BD7}"/>
                </c:ext>
              </c:extLst>
            </c:dLbl>
            <c:dLbl>
              <c:idx val="773"/>
              <c:tx>
                <c:rich>
                  <a:bodyPr/>
                  <a:lstStyle/>
                  <a:p>
                    <a:fld id="{C9AFC91F-BAE2-4783-8807-FBEC04F51A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5-9A0D-49B9-A394-E0E0EB2C4BD7}"/>
                </c:ext>
              </c:extLst>
            </c:dLbl>
            <c:dLbl>
              <c:idx val="774"/>
              <c:tx>
                <c:rich>
                  <a:bodyPr/>
                  <a:lstStyle/>
                  <a:p>
                    <a:fld id="{8F1A1DC8-ACBE-4906-B475-346C1EE870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6-9A0D-49B9-A394-E0E0EB2C4BD7}"/>
                </c:ext>
              </c:extLst>
            </c:dLbl>
            <c:dLbl>
              <c:idx val="775"/>
              <c:tx>
                <c:rich>
                  <a:bodyPr/>
                  <a:lstStyle/>
                  <a:p>
                    <a:fld id="{A0BF35BD-11AC-41B2-9451-3072DC43E3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7-9A0D-49B9-A394-E0E0EB2C4BD7}"/>
                </c:ext>
              </c:extLst>
            </c:dLbl>
            <c:dLbl>
              <c:idx val="776"/>
              <c:tx>
                <c:rich>
                  <a:bodyPr/>
                  <a:lstStyle/>
                  <a:p>
                    <a:fld id="{7CF0D3A7-B251-411C-A984-0EFB24E7E5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8-9A0D-49B9-A394-E0E0EB2C4BD7}"/>
                </c:ext>
              </c:extLst>
            </c:dLbl>
            <c:dLbl>
              <c:idx val="777"/>
              <c:tx>
                <c:rich>
                  <a:bodyPr/>
                  <a:lstStyle/>
                  <a:p>
                    <a:fld id="{F161DCE2-C3DA-4AF5-9FC5-89F9FA1960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9-9A0D-49B9-A394-E0E0EB2C4BD7}"/>
                </c:ext>
              </c:extLst>
            </c:dLbl>
            <c:dLbl>
              <c:idx val="778"/>
              <c:tx>
                <c:rich>
                  <a:bodyPr/>
                  <a:lstStyle/>
                  <a:p>
                    <a:fld id="{1977FFDC-2378-4FE5-89C5-3642C472D8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A-9A0D-49B9-A394-E0E0EB2C4BD7}"/>
                </c:ext>
              </c:extLst>
            </c:dLbl>
            <c:dLbl>
              <c:idx val="779"/>
              <c:tx>
                <c:rich>
                  <a:bodyPr/>
                  <a:lstStyle/>
                  <a:p>
                    <a:fld id="{D0865113-7C91-4B34-A41A-896CA6835B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B-9A0D-49B9-A394-E0E0EB2C4BD7}"/>
                </c:ext>
              </c:extLst>
            </c:dLbl>
            <c:dLbl>
              <c:idx val="780"/>
              <c:tx>
                <c:rich>
                  <a:bodyPr/>
                  <a:lstStyle/>
                  <a:p>
                    <a:fld id="{BEB60B73-78DC-456E-8853-C835F74206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C-9A0D-49B9-A394-E0E0EB2C4BD7}"/>
                </c:ext>
              </c:extLst>
            </c:dLbl>
            <c:dLbl>
              <c:idx val="781"/>
              <c:tx>
                <c:rich>
                  <a:bodyPr/>
                  <a:lstStyle/>
                  <a:p>
                    <a:fld id="{A3D9782C-72BC-4DE5-9FF1-AEEC46AD99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D-9A0D-49B9-A394-E0E0EB2C4BD7}"/>
                </c:ext>
              </c:extLst>
            </c:dLbl>
            <c:dLbl>
              <c:idx val="782"/>
              <c:tx>
                <c:rich>
                  <a:bodyPr/>
                  <a:lstStyle/>
                  <a:p>
                    <a:fld id="{0255110E-FB36-45AA-98EB-C47C1CC274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E-9A0D-49B9-A394-E0E0EB2C4BD7}"/>
                </c:ext>
              </c:extLst>
            </c:dLbl>
            <c:dLbl>
              <c:idx val="783"/>
              <c:tx>
                <c:rich>
                  <a:bodyPr/>
                  <a:lstStyle/>
                  <a:p>
                    <a:fld id="{E5EC8691-5CF3-40DD-8C1C-C86664688D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F-9A0D-49B9-A394-E0E0EB2C4BD7}"/>
                </c:ext>
              </c:extLst>
            </c:dLbl>
            <c:dLbl>
              <c:idx val="784"/>
              <c:tx>
                <c:rich>
                  <a:bodyPr/>
                  <a:lstStyle/>
                  <a:p>
                    <a:fld id="{8272FDCD-3299-4ED7-9850-4D4C411534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0-9A0D-49B9-A394-E0E0EB2C4BD7}"/>
                </c:ext>
              </c:extLst>
            </c:dLbl>
            <c:dLbl>
              <c:idx val="785"/>
              <c:tx>
                <c:rich>
                  <a:bodyPr/>
                  <a:lstStyle/>
                  <a:p>
                    <a:fld id="{8E7AD277-C469-4BBD-9348-CDA2B8366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1-9A0D-49B9-A394-E0E0EB2C4BD7}"/>
                </c:ext>
              </c:extLst>
            </c:dLbl>
            <c:dLbl>
              <c:idx val="786"/>
              <c:tx>
                <c:rich>
                  <a:bodyPr/>
                  <a:lstStyle/>
                  <a:p>
                    <a:fld id="{1E1E5D21-4EE5-4D21-9234-07B455F7F7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2-9A0D-49B9-A394-E0E0EB2C4BD7}"/>
                </c:ext>
              </c:extLst>
            </c:dLbl>
            <c:dLbl>
              <c:idx val="787"/>
              <c:tx>
                <c:rich>
                  <a:bodyPr/>
                  <a:lstStyle/>
                  <a:p>
                    <a:fld id="{9C8C8D82-0226-4562-974D-766A875D76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3-9A0D-49B9-A394-E0E0EB2C4BD7}"/>
                </c:ext>
              </c:extLst>
            </c:dLbl>
            <c:dLbl>
              <c:idx val="788"/>
              <c:tx>
                <c:rich>
                  <a:bodyPr/>
                  <a:lstStyle/>
                  <a:p>
                    <a:fld id="{E89DBE8C-E975-4FFC-B9D7-E2BD684030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4-9A0D-49B9-A394-E0E0EB2C4BD7}"/>
                </c:ext>
              </c:extLst>
            </c:dLbl>
            <c:dLbl>
              <c:idx val="789"/>
              <c:tx>
                <c:rich>
                  <a:bodyPr/>
                  <a:lstStyle/>
                  <a:p>
                    <a:fld id="{5511DA90-274D-40E7-A1FB-ED7F04E526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5-9A0D-49B9-A394-E0E0EB2C4BD7}"/>
                </c:ext>
              </c:extLst>
            </c:dLbl>
            <c:dLbl>
              <c:idx val="790"/>
              <c:tx>
                <c:rich>
                  <a:bodyPr/>
                  <a:lstStyle/>
                  <a:p>
                    <a:fld id="{E106A0AD-C952-4044-9E2A-A922562774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6-9A0D-49B9-A394-E0E0EB2C4BD7}"/>
                </c:ext>
              </c:extLst>
            </c:dLbl>
            <c:dLbl>
              <c:idx val="791"/>
              <c:tx>
                <c:rich>
                  <a:bodyPr/>
                  <a:lstStyle/>
                  <a:p>
                    <a:fld id="{CE81071C-B8EF-4B1E-9BBB-C47F784A19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7-9A0D-49B9-A394-E0E0EB2C4BD7}"/>
                </c:ext>
              </c:extLst>
            </c:dLbl>
            <c:dLbl>
              <c:idx val="792"/>
              <c:tx>
                <c:rich>
                  <a:bodyPr/>
                  <a:lstStyle/>
                  <a:p>
                    <a:fld id="{CE1D2F4B-B3E1-4B4A-B167-A6D16AF057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8-9A0D-49B9-A394-E0E0EB2C4BD7}"/>
                </c:ext>
              </c:extLst>
            </c:dLbl>
            <c:dLbl>
              <c:idx val="793"/>
              <c:tx>
                <c:rich>
                  <a:bodyPr/>
                  <a:lstStyle/>
                  <a:p>
                    <a:fld id="{BFD083B4-1B6A-4302-9E7A-0FA250B072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9-9A0D-49B9-A394-E0E0EB2C4BD7}"/>
                </c:ext>
              </c:extLst>
            </c:dLbl>
            <c:dLbl>
              <c:idx val="794"/>
              <c:tx>
                <c:rich>
                  <a:bodyPr/>
                  <a:lstStyle/>
                  <a:p>
                    <a:fld id="{BED50344-8A4A-48D1-8267-55694E693C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A-9A0D-49B9-A394-E0E0EB2C4BD7}"/>
                </c:ext>
              </c:extLst>
            </c:dLbl>
            <c:dLbl>
              <c:idx val="795"/>
              <c:tx>
                <c:rich>
                  <a:bodyPr/>
                  <a:lstStyle/>
                  <a:p>
                    <a:fld id="{DCFCC518-8ED3-4622-93BF-952C38B1E0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B-9A0D-49B9-A394-E0E0EB2C4BD7}"/>
                </c:ext>
              </c:extLst>
            </c:dLbl>
            <c:dLbl>
              <c:idx val="796"/>
              <c:tx>
                <c:rich>
                  <a:bodyPr/>
                  <a:lstStyle/>
                  <a:p>
                    <a:fld id="{0A950813-4577-4858-9297-890FD775E2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C-9A0D-49B9-A394-E0E0EB2C4BD7}"/>
                </c:ext>
              </c:extLst>
            </c:dLbl>
            <c:dLbl>
              <c:idx val="797"/>
              <c:tx>
                <c:rich>
                  <a:bodyPr/>
                  <a:lstStyle/>
                  <a:p>
                    <a:fld id="{5E7B23DF-22D1-40A2-85A9-614083765F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D-9A0D-49B9-A394-E0E0EB2C4BD7}"/>
                </c:ext>
              </c:extLst>
            </c:dLbl>
            <c:dLbl>
              <c:idx val="798"/>
              <c:tx>
                <c:rich>
                  <a:bodyPr/>
                  <a:lstStyle/>
                  <a:p>
                    <a:fld id="{883F61AE-55E0-4ACF-813D-80FAFBED23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E-9A0D-49B9-A394-E0E0EB2C4BD7}"/>
                </c:ext>
              </c:extLst>
            </c:dLbl>
            <c:dLbl>
              <c:idx val="799"/>
              <c:tx>
                <c:rich>
                  <a:bodyPr/>
                  <a:lstStyle/>
                  <a:p>
                    <a:fld id="{AF969368-8003-4804-B8AC-D5C261F6CE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F-9A0D-49B9-A394-E0E0EB2C4BD7}"/>
                </c:ext>
              </c:extLst>
            </c:dLbl>
            <c:dLbl>
              <c:idx val="800"/>
              <c:tx>
                <c:rich>
                  <a:bodyPr/>
                  <a:lstStyle/>
                  <a:p>
                    <a:fld id="{E2818E2F-CE5C-4B8E-81C1-A72169C5F7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0-9A0D-49B9-A394-E0E0EB2C4BD7}"/>
                </c:ext>
              </c:extLst>
            </c:dLbl>
            <c:dLbl>
              <c:idx val="801"/>
              <c:tx>
                <c:rich>
                  <a:bodyPr/>
                  <a:lstStyle/>
                  <a:p>
                    <a:fld id="{5BFA162A-B77C-41B8-92E2-01F6811588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1-9A0D-49B9-A394-E0E0EB2C4BD7}"/>
                </c:ext>
              </c:extLst>
            </c:dLbl>
            <c:dLbl>
              <c:idx val="802"/>
              <c:tx>
                <c:rich>
                  <a:bodyPr/>
                  <a:lstStyle/>
                  <a:p>
                    <a:fld id="{D06F23A3-56CC-4696-ABF9-A9ACF2C694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2-9A0D-49B9-A394-E0E0EB2C4BD7}"/>
                </c:ext>
              </c:extLst>
            </c:dLbl>
            <c:dLbl>
              <c:idx val="803"/>
              <c:tx>
                <c:rich>
                  <a:bodyPr/>
                  <a:lstStyle/>
                  <a:p>
                    <a:fld id="{598D3C40-B61C-476B-B4B7-ED116A2F30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3-9A0D-49B9-A394-E0E0EB2C4BD7}"/>
                </c:ext>
              </c:extLst>
            </c:dLbl>
            <c:dLbl>
              <c:idx val="804"/>
              <c:tx>
                <c:rich>
                  <a:bodyPr/>
                  <a:lstStyle/>
                  <a:p>
                    <a:fld id="{C7AD3362-7A0A-45BD-964D-DB45848640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4-9A0D-49B9-A394-E0E0EB2C4BD7}"/>
                </c:ext>
              </c:extLst>
            </c:dLbl>
            <c:dLbl>
              <c:idx val="805"/>
              <c:tx>
                <c:rich>
                  <a:bodyPr/>
                  <a:lstStyle/>
                  <a:p>
                    <a:fld id="{786923DB-632F-4885-88A2-40041B075B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5-9A0D-49B9-A394-E0E0EB2C4BD7}"/>
                </c:ext>
              </c:extLst>
            </c:dLbl>
            <c:dLbl>
              <c:idx val="806"/>
              <c:tx>
                <c:rich>
                  <a:bodyPr/>
                  <a:lstStyle/>
                  <a:p>
                    <a:fld id="{4FE66CD5-1CBB-4765-9552-2DDA67C555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6-9A0D-49B9-A394-E0E0EB2C4BD7}"/>
                </c:ext>
              </c:extLst>
            </c:dLbl>
            <c:dLbl>
              <c:idx val="807"/>
              <c:tx>
                <c:rich>
                  <a:bodyPr/>
                  <a:lstStyle/>
                  <a:p>
                    <a:fld id="{6E7DCAB2-4478-42F8-A683-CE1BFD34D4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7-9A0D-49B9-A394-E0E0EB2C4BD7}"/>
                </c:ext>
              </c:extLst>
            </c:dLbl>
            <c:dLbl>
              <c:idx val="808"/>
              <c:tx>
                <c:rich>
                  <a:bodyPr/>
                  <a:lstStyle/>
                  <a:p>
                    <a:fld id="{29ECA48A-E461-4410-9884-C1EA816AE7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8-9A0D-49B9-A394-E0E0EB2C4BD7}"/>
                </c:ext>
              </c:extLst>
            </c:dLbl>
            <c:dLbl>
              <c:idx val="809"/>
              <c:tx>
                <c:rich>
                  <a:bodyPr/>
                  <a:lstStyle/>
                  <a:p>
                    <a:fld id="{ECBB8415-E030-422C-874D-C0A3315474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9-9A0D-49B9-A394-E0E0EB2C4BD7}"/>
                </c:ext>
              </c:extLst>
            </c:dLbl>
            <c:dLbl>
              <c:idx val="810"/>
              <c:tx>
                <c:rich>
                  <a:bodyPr/>
                  <a:lstStyle/>
                  <a:p>
                    <a:fld id="{83F1F914-5F42-4943-B708-A6F521EDBA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A-9A0D-49B9-A394-E0E0EB2C4BD7}"/>
                </c:ext>
              </c:extLst>
            </c:dLbl>
            <c:dLbl>
              <c:idx val="811"/>
              <c:tx>
                <c:rich>
                  <a:bodyPr/>
                  <a:lstStyle/>
                  <a:p>
                    <a:fld id="{6F2F0A04-55AE-410F-8641-8237AA41C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B-9A0D-49B9-A394-E0E0EB2C4BD7}"/>
                </c:ext>
              </c:extLst>
            </c:dLbl>
            <c:dLbl>
              <c:idx val="812"/>
              <c:tx>
                <c:rich>
                  <a:bodyPr/>
                  <a:lstStyle/>
                  <a:p>
                    <a:fld id="{F7137F5F-A98D-434F-B51F-0343D5184E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C-9A0D-49B9-A394-E0E0EB2C4BD7}"/>
                </c:ext>
              </c:extLst>
            </c:dLbl>
            <c:dLbl>
              <c:idx val="813"/>
              <c:tx>
                <c:rich>
                  <a:bodyPr/>
                  <a:lstStyle/>
                  <a:p>
                    <a:fld id="{87E0BABB-CB96-49E3-9691-A04B9D4712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D-9A0D-49B9-A394-E0E0EB2C4BD7}"/>
                </c:ext>
              </c:extLst>
            </c:dLbl>
            <c:dLbl>
              <c:idx val="814"/>
              <c:tx>
                <c:rich>
                  <a:bodyPr/>
                  <a:lstStyle/>
                  <a:p>
                    <a:fld id="{94533B3E-A227-484E-BE82-F9B42922B8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E-9A0D-49B9-A394-E0E0EB2C4BD7}"/>
                </c:ext>
              </c:extLst>
            </c:dLbl>
            <c:dLbl>
              <c:idx val="815"/>
              <c:tx>
                <c:rich>
                  <a:bodyPr/>
                  <a:lstStyle/>
                  <a:p>
                    <a:fld id="{57B085A9-B18C-4F94-85A9-3A513C6BED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F-9A0D-49B9-A394-E0E0EB2C4BD7}"/>
                </c:ext>
              </c:extLst>
            </c:dLbl>
            <c:dLbl>
              <c:idx val="816"/>
              <c:tx>
                <c:rich>
                  <a:bodyPr/>
                  <a:lstStyle/>
                  <a:p>
                    <a:fld id="{A4D32BE9-5BCC-49E2-A9ED-B32A0107FD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0-9A0D-49B9-A394-E0E0EB2C4BD7}"/>
                </c:ext>
              </c:extLst>
            </c:dLbl>
            <c:dLbl>
              <c:idx val="817"/>
              <c:tx>
                <c:rich>
                  <a:bodyPr/>
                  <a:lstStyle/>
                  <a:p>
                    <a:fld id="{7CFB5ABE-6332-47CF-A466-11C11C82F1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1-9A0D-49B9-A394-E0E0EB2C4BD7}"/>
                </c:ext>
              </c:extLst>
            </c:dLbl>
            <c:dLbl>
              <c:idx val="818"/>
              <c:tx>
                <c:rich>
                  <a:bodyPr/>
                  <a:lstStyle/>
                  <a:p>
                    <a:fld id="{119639B9-079D-400A-8116-D11FDC1A67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2-9A0D-49B9-A394-E0E0EB2C4BD7}"/>
                </c:ext>
              </c:extLst>
            </c:dLbl>
            <c:dLbl>
              <c:idx val="819"/>
              <c:tx>
                <c:rich>
                  <a:bodyPr/>
                  <a:lstStyle/>
                  <a:p>
                    <a:fld id="{55E92383-1F53-4ABC-B08A-52D8A69A3A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3-9A0D-49B9-A394-E0E0EB2C4BD7}"/>
                </c:ext>
              </c:extLst>
            </c:dLbl>
            <c:dLbl>
              <c:idx val="820"/>
              <c:tx>
                <c:rich>
                  <a:bodyPr/>
                  <a:lstStyle/>
                  <a:p>
                    <a:fld id="{90E1DC85-7985-4369-9750-8574550EE8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4-9A0D-49B9-A394-E0E0EB2C4BD7}"/>
                </c:ext>
              </c:extLst>
            </c:dLbl>
            <c:dLbl>
              <c:idx val="821"/>
              <c:tx>
                <c:rich>
                  <a:bodyPr/>
                  <a:lstStyle/>
                  <a:p>
                    <a:fld id="{66E967A4-E5CD-4FE9-8C02-1AC3E60CAC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5-9A0D-49B9-A394-E0E0EB2C4BD7}"/>
                </c:ext>
              </c:extLst>
            </c:dLbl>
            <c:dLbl>
              <c:idx val="822"/>
              <c:tx>
                <c:rich>
                  <a:bodyPr/>
                  <a:lstStyle/>
                  <a:p>
                    <a:fld id="{025A81C0-4BF6-4BE8-87B7-3B92C06EFC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6-9A0D-49B9-A394-E0E0EB2C4BD7}"/>
                </c:ext>
              </c:extLst>
            </c:dLbl>
            <c:dLbl>
              <c:idx val="823"/>
              <c:tx>
                <c:rich>
                  <a:bodyPr/>
                  <a:lstStyle/>
                  <a:p>
                    <a:fld id="{82B3529D-5686-4DEC-AA6B-692E40F5F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7-9A0D-49B9-A394-E0E0EB2C4BD7}"/>
                </c:ext>
              </c:extLst>
            </c:dLbl>
            <c:dLbl>
              <c:idx val="824"/>
              <c:tx>
                <c:rich>
                  <a:bodyPr/>
                  <a:lstStyle/>
                  <a:p>
                    <a:fld id="{E0223FCB-56BE-49B9-9229-D270EC1F65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8-9A0D-49B9-A394-E0E0EB2C4BD7}"/>
                </c:ext>
              </c:extLst>
            </c:dLbl>
            <c:dLbl>
              <c:idx val="825"/>
              <c:tx>
                <c:rich>
                  <a:bodyPr/>
                  <a:lstStyle/>
                  <a:p>
                    <a:fld id="{7F55F87C-81FB-49DF-8A67-DE0165B3AF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9-9A0D-49B9-A394-E0E0EB2C4BD7}"/>
                </c:ext>
              </c:extLst>
            </c:dLbl>
            <c:dLbl>
              <c:idx val="826"/>
              <c:tx>
                <c:rich>
                  <a:bodyPr/>
                  <a:lstStyle/>
                  <a:p>
                    <a:fld id="{A522EDE3-BE77-4B97-B33B-C62C397941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A-9A0D-49B9-A394-E0E0EB2C4BD7}"/>
                </c:ext>
              </c:extLst>
            </c:dLbl>
            <c:dLbl>
              <c:idx val="827"/>
              <c:tx>
                <c:rich>
                  <a:bodyPr/>
                  <a:lstStyle/>
                  <a:p>
                    <a:fld id="{9390E4B1-B1D7-478F-A2AF-E7E88487C1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B-9A0D-49B9-A394-E0E0EB2C4BD7}"/>
                </c:ext>
              </c:extLst>
            </c:dLbl>
            <c:dLbl>
              <c:idx val="828"/>
              <c:tx>
                <c:rich>
                  <a:bodyPr/>
                  <a:lstStyle/>
                  <a:p>
                    <a:fld id="{39BF3A53-C499-458A-8FDC-5398A3E9AD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C-9A0D-49B9-A394-E0E0EB2C4BD7}"/>
                </c:ext>
              </c:extLst>
            </c:dLbl>
            <c:dLbl>
              <c:idx val="829"/>
              <c:tx>
                <c:rich>
                  <a:bodyPr/>
                  <a:lstStyle/>
                  <a:p>
                    <a:fld id="{13F9B415-FD0F-46F6-A89D-6EE2F751C3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D-9A0D-49B9-A394-E0E0EB2C4BD7}"/>
                </c:ext>
              </c:extLst>
            </c:dLbl>
            <c:dLbl>
              <c:idx val="830"/>
              <c:tx>
                <c:rich>
                  <a:bodyPr/>
                  <a:lstStyle/>
                  <a:p>
                    <a:fld id="{035F8FB6-BC6D-4412-9412-7C5C5829FF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E-9A0D-49B9-A394-E0E0EB2C4BD7}"/>
                </c:ext>
              </c:extLst>
            </c:dLbl>
            <c:dLbl>
              <c:idx val="831"/>
              <c:tx>
                <c:rich>
                  <a:bodyPr/>
                  <a:lstStyle/>
                  <a:p>
                    <a:fld id="{6CD59C37-2ED0-4CDC-ADE4-176765B8BD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F-9A0D-49B9-A394-E0E0EB2C4BD7}"/>
                </c:ext>
              </c:extLst>
            </c:dLbl>
            <c:dLbl>
              <c:idx val="832"/>
              <c:tx>
                <c:rich>
                  <a:bodyPr/>
                  <a:lstStyle/>
                  <a:p>
                    <a:fld id="{0C05C60B-DB84-4E92-B9F8-89B349AAC3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0-9A0D-49B9-A394-E0E0EB2C4BD7}"/>
                </c:ext>
              </c:extLst>
            </c:dLbl>
            <c:dLbl>
              <c:idx val="833"/>
              <c:tx>
                <c:rich>
                  <a:bodyPr/>
                  <a:lstStyle/>
                  <a:p>
                    <a:fld id="{0F1AA60D-FE4E-4B7A-841F-EF28D368E5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1-9A0D-49B9-A394-E0E0EB2C4BD7}"/>
                </c:ext>
              </c:extLst>
            </c:dLbl>
            <c:dLbl>
              <c:idx val="834"/>
              <c:tx>
                <c:rich>
                  <a:bodyPr/>
                  <a:lstStyle/>
                  <a:p>
                    <a:fld id="{BE17D7BE-0BA9-45E0-8FEB-FB03CCEF22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2-9A0D-49B9-A394-E0E0EB2C4BD7}"/>
                </c:ext>
              </c:extLst>
            </c:dLbl>
            <c:dLbl>
              <c:idx val="835"/>
              <c:tx>
                <c:rich>
                  <a:bodyPr/>
                  <a:lstStyle/>
                  <a:p>
                    <a:fld id="{508AD745-9062-4D39-A1AF-58B66F3FB9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3-9A0D-49B9-A394-E0E0EB2C4BD7}"/>
                </c:ext>
              </c:extLst>
            </c:dLbl>
            <c:dLbl>
              <c:idx val="836"/>
              <c:tx>
                <c:rich>
                  <a:bodyPr/>
                  <a:lstStyle/>
                  <a:p>
                    <a:fld id="{3888DAD5-8152-4EF6-84C5-5BB85A6231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4-9A0D-49B9-A394-E0E0EB2C4BD7}"/>
                </c:ext>
              </c:extLst>
            </c:dLbl>
            <c:dLbl>
              <c:idx val="837"/>
              <c:tx>
                <c:rich>
                  <a:bodyPr/>
                  <a:lstStyle/>
                  <a:p>
                    <a:fld id="{DC516A60-DFB9-43F2-96FD-2F0ABE2667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5-9A0D-49B9-A394-E0E0EB2C4BD7}"/>
                </c:ext>
              </c:extLst>
            </c:dLbl>
            <c:dLbl>
              <c:idx val="838"/>
              <c:tx>
                <c:rich>
                  <a:bodyPr/>
                  <a:lstStyle/>
                  <a:p>
                    <a:fld id="{40945F08-D0B3-4BCC-8F42-7CFCA975FC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6-9A0D-49B9-A394-E0E0EB2C4BD7}"/>
                </c:ext>
              </c:extLst>
            </c:dLbl>
            <c:dLbl>
              <c:idx val="839"/>
              <c:tx>
                <c:rich>
                  <a:bodyPr/>
                  <a:lstStyle/>
                  <a:p>
                    <a:fld id="{0AC7EF9F-99C9-441B-97C2-FFB4772FBA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7-9A0D-49B9-A394-E0E0EB2C4BD7}"/>
                </c:ext>
              </c:extLst>
            </c:dLbl>
            <c:dLbl>
              <c:idx val="840"/>
              <c:tx>
                <c:rich>
                  <a:bodyPr/>
                  <a:lstStyle/>
                  <a:p>
                    <a:fld id="{6E272355-9C0C-46A7-8AFA-06AD5C28F1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8-9A0D-49B9-A394-E0E0EB2C4BD7}"/>
                </c:ext>
              </c:extLst>
            </c:dLbl>
            <c:dLbl>
              <c:idx val="841"/>
              <c:tx>
                <c:rich>
                  <a:bodyPr/>
                  <a:lstStyle/>
                  <a:p>
                    <a:fld id="{E06CB571-1B54-4228-B6B4-D1EBEAAF97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9-9A0D-49B9-A394-E0E0EB2C4BD7}"/>
                </c:ext>
              </c:extLst>
            </c:dLbl>
            <c:dLbl>
              <c:idx val="842"/>
              <c:tx>
                <c:rich>
                  <a:bodyPr/>
                  <a:lstStyle/>
                  <a:p>
                    <a:fld id="{54ECFBBB-94AC-4E90-8E4A-2E63B4BD14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A-9A0D-49B9-A394-E0E0EB2C4BD7}"/>
                </c:ext>
              </c:extLst>
            </c:dLbl>
            <c:dLbl>
              <c:idx val="843"/>
              <c:tx>
                <c:rich>
                  <a:bodyPr/>
                  <a:lstStyle/>
                  <a:p>
                    <a:fld id="{E55A232C-0C6B-4D6F-A28A-1D2AD72066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B-9A0D-49B9-A394-E0E0EB2C4BD7}"/>
                </c:ext>
              </c:extLst>
            </c:dLbl>
            <c:dLbl>
              <c:idx val="844"/>
              <c:tx>
                <c:rich>
                  <a:bodyPr/>
                  <a:lstStyle/>
                  <a:p>
                    <a:fld id="{54E80D5C-297A-4489-9ED8-340CAE7E6B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C-9A0D-49B9-A394-E0E0EB2C4BD7}"/>
                </c:ext>
              </c:extLst>
            </c:dLbl>
            <c:dLbl>
              <c:idx val="845"/>
              <c:tx>
                <c:rich>
                  <a:bodyPr/>
                  <a:lstStyle/>
                  <a:p>
                    <a:fld id="{C3002CA3-9C55-4F56-960A-0F13324C89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D-9A0D-49B9-A394-E0E0EB2C4BD7}"/>
                </c:ext>
              </c:extLst>
            </c:dLbl>
            <c:dLbl>
              <c:idx val="846"/>
              <c:tx>
                <c:rich>
                  <a:bodyPr/>
                  <a:lstStyle/>
                  <a:p>
                    <a:fld id="{7406310D-9221-45D4-9CBC-6D1F3DE0AB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E-9A0D-49B9-A394-E0E0EB2C4BD7}"/>
                </c:ext>
              </c:extLst>
            </c:dLbl>
            <c:dLbl>
              <c:idx val="847"/>
              <c:tx>
                <c:rich>
                  <a:bodyPr/>
                  <a:lstStyle/>
                  <a:p>
                    <a:fld id="{75CB2E8A-00F2-4ABE-B755-E6494B7025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F-9A0D-49B9-A394-E0E0EB2C4BD7}"/>
                </c:ext>
              </c:extLst>
            </c:dLbl>
            <c:dLbl>
              <c:idx val="848"/>
              <c:tx>
                <c:rich>
                  <a:bodyPr/>
                  <a:lstStyle/>
                  <a:p>
                    <a:fld id="{311AE84A-EA54-4C4B-9978-22317F6B6C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0-9A0D-49B9-A394-E0E0EB2C4BD7}"/>
                </c:ext>
              </c:extLst>
            </c:dLbl>
            <c:dLbl>
              <c:idx val="849"/>
              <c:tx>
                <c:rich>
                  <a:bodyPr/>
                  <a:lstStyle/>
                  <a:p>
                    <a:fld id="{BFD17DA0-B705-47F2-9B32-2DBB249F5F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1-9A0D-49B9-A394-E0E0EB2C4BD7}"/>
                </c:ext>
              </c:extLst>
            </c:dLbl>
            <c:dLbl>
              <c:idx val="850"/>
              <c:tx>
                <c:rich>
                  <a:bodyPr/>
                  <a:lstStyle/>
                  <a:p>
                    <a:fld id="{3CD3A4E9-FE46-4F0A-9F6D-533070F1B1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2-9A0D-49B9-A394-E0E0EB2C4BD7}"/>
                </c:ext>
              </c:extLst>
            </c:dLbl>
            <c:dLbl>
              <c:idx val="851"/>
              <c:tx>
                <c:rich>
                  <a:bodyPr/>
                  <a:lstStyle/>
                  <a:p>
                    <a:fld id="{56B30DEF-89CC-475F-91FF-2B1BD3E514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3-9A0D-49B9-A394-E0E0EB2C4BD7}"/>
                </c:ext>
              </c:extLst>
            </c:dLbl>
            <c:dLbl>
              <c:idx val="852"/>
              <c:tx>
                <c:rich>
                  <a:bodyPr/>
                  <a:lstStyle/>
                  <a:p>
                    <a:fld id="{1096141C-27C7-4A52-B7BC-CC334D2B81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4-9A0D-49B9-A394-E0E0EB2C4BD7}"/>
                </c:ext>
              </c:extLst>
            </c:dLbl>
            <c:dLbl>
              <c:idx val="853"/>
              <c:tx>
                <c:rich>
                  <a:bodyPr/>
                  <a:lstStyle/>
                  <a:p>
                    <a:fld id="{A242172E-EB14-40BA-A72B-6F7E457887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5-9A0D-49B9-A394-E0E0EB2C4BD7}"/>
                </c:ext>
              </c:extLst>
            </c:dLbl>
            <c:dLbl>
              <c:idx val="854"/>
              <c:tx>
                <c:rich>
                  <a:bodyPr/>
                  <a:lstStyle/>
                  <a:p>
                    <a:fld id="{59DD6F4A-719F-4E08-BAAA-D6120E893E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6-9A0D-49B9-A394-E0E0EB2C4BD7}"/>
                </c:ext>
              </c:extLst>
            </c:dLbl>
            <c:dLbl>
              <c:idx val="855"/>
              <c:tx>
                <c:rich>
                  <a:bodyPr/>
                  <a:lstStyle/>
                  <a:p>
                    <a:fld id="{C6622A27-C425-47FF-9FF5-E284582950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7-9A0D-49B9-A394-E0E0EB2C4BD7}"/>
                </c:ext>
              </c:extLst>
            </c:dLbl>
            <c:dLbl>
              <c:idx val="856"/>
              <c:tx>
                <c:rich>
                  <a:bodyPr/>
                  <a:lstStyle/>
                  <a:p>
                    <a:fld id="{87ADD603-4295-4D11-9E03-DE01419E66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8-9A0D-49B9-A394-E0E0EB2C4BD7}"/>
                </c:ext>
              </c:extLst>
            </c:dLbl>
            <c:dLbl>
              <c:idx val="857"/>
              <c:tx>
                <c:rich>
                  <a:bodyPr/>
                  <a:lstStyle/>
                  <a:p>
                    <a:fld id="{A344C833-A1A6-473F-95D7-609D553D7F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9-9A0D-49B9-A394-E0E0EB2C4BD7}"/>
                </c:ext>
              </c:extLst>
            </c:dLbl>
            <c:dLbl>
              <c:idx val="858"/>
              <c:tx>
                <c:rich>
                  <a:bodyPr/>
                  <a:lstStyle/>
                  <a:p>
                    <a:fld id="{271BA2B7-3B96-4F84-8549-B94DB17964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A-9A0D-49B9-A394-E0E0EB2C4BD7}"/>
                </c:ext>
              </c:extLst>
            </c:dLbl>
            <c:dLbl>
              <c:idx val="859"/>
              <c:tx>
                <c:rich>
                  <a:bodyPr/>
                  <a:lstStyle/>
                  <a:p>
                    <a:fld id="{A827C070-66A0-41BB-90D2-0C17D23398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B-9A0D-49B9-A394-E0E0EB2C4BD7}"/>
                </c:ext>
              </c:extLst>
            </c:dLbl>
            <c:dLbl>
              <c:idx val="860"/>
              <c:tx>
                <c:rich>
                  <a:bodyPr/>
                  <a:lstStyle/>
                  <a:p>
                    <a:fld id="{F02A967E-891A-48E7-8685-EA12011663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C-9A0D-49B9-A394-E0E0EB2C4BD7}"/>
                </c:ext>
              </c:extLst>
            </c:dLbl>
            <c:dLbl>
              <c:idx val="861"/>
              <c:tx>
                <c:rich>
                  <a:bodyPr/>
                  <a:lstStyle/>
                  <a:p>
                    <a:fld id="{D2AB6EE2-C053-4639-9D76-A3BE2DE1F8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D-9A0D-49B9-A394-E0E0EB2C4BD7}"/>
                </c:ext>
              </c:extLst>
            </c:dLbl>
            <c:dLbl>
              <c:idx val="862"/>
              <c:tx>
                <c:rich>
                  <a:bodyPr/>
                  <a:lstStyle/>
                  <a:p>
                    <a:fld id="{E8CAABD2-CFFB-430B-A4A6-0D2DE106A6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E-9A0D-49B9-A394-E0E0EB2C4BD7}"/>
                </c:ext>
              </c:extLst>
            </c:dLbl>
            <c:dLbl>
              <c:idx val="863"/>
              <c:tx>
                <c:rich>
                  <a:bodyPr/>
                  <a:lstStyle/>
                  <a:p>
                    <a:fld id="{D5D222DA-7280-4F37-AFB8-FC21D0DC06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F-9A0D-49B9-A394-E0E0EB2C4BD7}"/>
                </c:ext>
              </c:extLst>
            </c:dLbl>
            <c:dLbl>
              <c:idx val="864"/>
              <c:tx>
                <c:rich>
                  <a:bodyPr/>
                  <a:lstStyle/>
                  <a:p>
                    <a:fld id="{1484BBB2-EFEE-4B0F-A33D-0A814E88AA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0-9A0D-49B9-A394-E0E0EB2C4BD7}"/>
                </c:ext>
              </c:extLst>
            </c:dLbl>
            <c:dLbl>
              <c:idx val="865"/>
              <c:tx>
                <c:rich>
                  <a:bodyPr/>
                  <a:lstStyle/>
                  <a:p>
                    <a:fld id="{80D46C81-CD91-49E7-B4CF-8F7D243D70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1-9A0D-49B9-A394-E0E0EB2C4BD7}"/>
                </c:ext>
              </c:extLst>
            </c:dLbl>
            <c:dLbl>
              <c:idx val="866"/>
              <c:tx>
                <c:rich>
                  <a:bodyPr/>
                  <a:lstStyle/>
                  <a:p>
                    <a:fld id="{05788F13-8C14-43ED-AEC4-1BBB34BD07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2-9A0D-49B9-A394-E0E0EB2C4BD7}"/>
                </c:ext>
              </c:extLst>
            </c:dLbl>
            <c:dLbl>
              <c:idx val="867"/>
              <c:tx>
                <c:rich>
                  <a:bodyPr/>
                  <a:lstStyle/>
                  <a:p>
                    <a:fld id="{6BDFC423-3693-438D-B207-CBA7C976E2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3-9A0D-49B9-A394-E0E0EB2C4BD7}"/>
                </c:ext>
              </c:extLst>
            </c:dLbl>
            <c:dLbl>
              <c:idx val="868"/>
              <c:tx>
                <c:rich>
                  <a:bodyPr/>
                  <a:lstStyle/>
                  <a:p>
                    <a:fld id="{20001472-00F2-47DA-9D1B-737E35D730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4-9A0D-49B9-A394-E0E0EB2C4BD7}"/>
                </c:ext>
              </c:extLst>
            </c:dLbl>
            <c:dLbl>
              <c:idx val="869"/>
              <c:tx>
                <c:rich>
                  <a:bodyPr/>
                  <a:lstStyle/>
                  <a:p>
                    <a:fld id="{17434A75-51B7-44B6-BD91-6FC8FC3CA7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5-9A0D-49B9-A394-E0E0EB2C4BD7}"/>
                </c:ext>
              </c:extLst>
            </c:dLbl>
            <c:dLbl>
              <c:idx val="870"/>
              <c:tx>
                <c:rich>
                  <a:bodyPr/>
                  <a:lstStyle/>
                  <a:p>
                    <a:fld id="{CC3B4B47-3CC8-4F20-8F05-848B92EE4A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6-9A0D-49B9-A394-E0E0EB2C4BD7}"/>
                </c:ext>
              </c:extLst>
            </c:dLbl>
            <c:dLbl>
              <c:idx val="871"/>
              <c:tx>
                <c:rich>
                  <a:bodyPr/>
                  <a:lstStyle/>
                  <a:p>
                    <a:fld id="{19C3A7A8-45C0-4A25-B3B8-91F337C2BD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7-9A0D-49B9-A394-E0E0EB2C4BD7}"/>
                </c:ext>
              </c:extLst>
            </c:dLbl>
            <c:dLbl>
              <c:idx val="872"/>
              <c:tx>
                <c:rich>
                  <a:bodyPr/>
                  <a:lstStyle/>
                  <a:p>
                    <a:fld id="{5CDB80BF-3738-4147-9816-A2F4F0D6D8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8-9A0D-49B9-A394-E0E0EB2C4BD7}"/>
                </c:ext>
              </c:extLst>
            </c:dLbl>
            <c:dLbl>
              <c:idx val="873"/>
              <c:tx>
                <c:rich>
                  <a:bodyPr/>
                  <a:lstStyle/>
                  <a:p>
                    <a:fld id="{38987DA4-6E35-4A16-A7C9-9873F496A7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9-9A0D-49B9-A394-E0E0EB2C4BD7}"/>
                </c:ext>
              </c:extLst>
            </c:dLbl>
            <c:dLbl>
              <c:idx val="874"/>
              <c:tx>
                <c:rich>
                  <a:bodyPr/>
                  <a:lstStyle/>
                  <a:p>
                    <a:fld id="{1DBDE5C4-8DEF-452F-8FD0-1D4913656C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A-9A0D-49B9-A394-E0E0EB2C4BD7}"/>
                </c:ext>
              </c:extLst>
            </c:dLbl>
            <c:dLbl>
              <c:idx val="875"/>
              <c:tx>
                <c:rich>
                  <a:bodyPr/>
                  <a:lstStyle/>
                  <a:p>
                    <a:fld id="{591AB4AF-1A47-4454-BE4A-0B91C59B8D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B-9A0D-49B9-A394-E0E0EB2C4BD7}"/>
                </c:ext>
              </c:extLst>
            </c:dLbl>
            <c:dLbl>
              <c:idx val="876"/>
              <c:tx>
                <c:rich>
                  <a:bodyPr/>
                  <a:lstStyle/>
                  <a:p>
                    <a:fld id="{DE8AFCCC-968B-4E75-99F5-ECB3A55F0D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C-9A0D-49B9-A394-E0E0EB2C4BD7}"/>
                </c:ext>
              </c:extLst>
            </c:dLbl>
            <c:dLbl>
              <c:idx val="877"/>
              <c:tx>
                <c:rich>
                  <a:bodyPr/>
                  <a:lstStyle/>
                  <a:p>
                    <a:fld id="{CFB8643A-FA3D-4F7A-803C-9F4FC603D7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D-9A0D-49B9-A394-E0E0EB2C4BD7}"/>
                </c:ext>
              </c:extLst>
            </c:dLbl>
            <c:dLbl>
              <c:idx val="878"/>
              <c:tx>
                <c:rich>
                  <a:bodyPr/>
                  <a:lstStyle/>
                  <a:p>
                    <a:fld id="{D249C802-C3AA-4B9F-A344-5202F2AE6D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E-9A0D-49B9-A394-E0E0EB2C4BD7}"/>
                </c:ext>
              </c:extLst>
            </c:dLbl>
            <c:dLbl>
              <c:idx val="879"/>
              <c:tx>
                <c:rich>
                  <a:bodyPr/>
                  <a:lstStyle/>
                  <a:p>
                    <a:fld id="{288E2062-0337-4B15-9B5B-4F7B912234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F-9A0D-49B9-A394-E0E0EB2C4BD7}"/>
                </c:ext>
              </c:extLst>
            </c:dLbl>
            <c:dLbl>
              <c:idx val="880"/>
              <c:tx>
                <c:rich>
                  <a:bodyPr/>
                  <a:lstStyle/>
                  <a:p>
                    <a:fld id="{14D03443-F44E-46F7-ABB6-BB0FEE1D69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0-9A0D-49B9-A394-E0E0EB2C4BD7}"/>
                </c:ext>
              </c:extLst>
            </c:dLbl>
            <c:dLbl>
              <c:idx val="881"/>
              <c:tx>
                <c:rich>
                  <a:bodyPr/>
                  <a:lstStyle/>
                  <a:p>
                    <a:fld id="{A6525DD4-B59F-45BB-93A5-CE735B6C3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1-9A0D-49B9-A394-E0E0EB2C4BD7}"/>
                </c:ext>
              </c:extLst>
            </c:dLbl>
            <c:dLbl>
              <c:idx val="882"/>
              <c:tx>
                <c:rich>
                  <a:bodyPr/>
                  <a:lstStyle/>
                  <a:p>
                    <a:fld id="{5A32CF89-9C0F-407D-A1C6-8BCD4EDF43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2-9A0D-49B9-A394-E0E0EB2C4BD7}"/>
                </c:ext>
              </c:extLst>
            </c:dLbl>
            <c:dLbl>
              <c:idx val="883"/>
              <c:tx>
                <c:rich>
                  <a:bodyPr/>
                  <a:lstStyle/>
                  <a:p>
                    <a:fld id="{2F64D867-EB01-4054-AB15-A29972D1B8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3-9A0D-49B9-A394-E0E0EB2C4BD7}"/>
                </c:ext>
              </c:extLst>
            </c:dLbl>
            <c:dLbl>
              <c:idx val="884"/>
              <c:tx>
                <c:rich>
                  <a:bodyPr/>
                  <a:lstStyle/>
                  <a:p>
                    <a:fld id="{38AD13C1-B52E-448E-B95D-94E6FD603E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4-9A0D-49B9-A394-E0E0EB2C4BD7}"/>
                </c:ext>
              </c:extLst>
            </c:dLbl>
            <c:dLbl>
              <c:idx val="885"/>
              <c:tx>
                <c:rich>
                  <a:bodyPr/>
                  <a:lstStyle/>
                  <a:p>
                    <a:fld id="{1284305D-A667-4D0E-82EA-CA0A66D42F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5-9A0D-49B9-A394-E0E0EB2C4BD7}"/>
                </c:ext>
              </c:extLst>
            </c:dLbl>
            <c:dLbl>
              <c:idx val="886"/>
              <c:tx>
                <c:rich>
                  <a:bodyPr/>
                  <a:lstStyle/>
                  <a:p>
                    <a:fld id="{F9575ADD-BB00-4872-B8CD-EBE43CAAAB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6-9A0D-49B9-A394-E0E0EB2C4BD7}"/>
                </c:ext>
              </c:extLst>
            </c:dLbl>
            <c:dLbl>
              <c:idx val="887"/>
              <c:tx>
                <c:rich>
                  <a:bodyPr/>
                  <a:lstStyle/>
                  <a:p>
                    <a:fld id="{9DD5D63E-BE00-453D-B366-D3A1899BEE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7-9A0D-49B9-A394-E0E0EB2C4BD7}"/>
                </c:ext>
              </c:extLst>
            </c:dLbl>
            <c:dLbl>
              <c:idx val="888"/>
              <c:tx>
                <c:rich>
                  <a:bodyPr/>
                  <a:lstStyle/>
                  <a:p>
                    <a:fld id="{1485DAAF-54CD-45CF-AFDF-13DD4A9B4D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8-9A0D-49B9-A394-E0E0EB2C4BD7}"/>
                </c:ext>
              </c:extLst>
            </c:dLbl>
            <c:dLbl>
              <c:idx val="889"/>
              <c:tx>
                <c:rich>
                  <a:bodyPr/>
                  <a:lstStyle/>
                  <a:p>
                    <a:fld id="{760232BF-94EC-4B13-AA79-3923A7AEC5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9-9A0D-49B9-A394-E0E0EB2C4BD7}"/>
                </c:ext>
              </c:extLst>
            </c:dLbl>
            <c:dLbl>
              <c:idx val="890"/>
              <c:tx>
                <c:rich>
                  <a:bodyPr/>
                  <a:lstStyle/>
                  <a:p>
                    <a:fld id="{41FF4B5E-2279-4E98-AB2C-55B91F4680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A-9A0D-49B9-A394-E0E0EB2C4BD7}"/>
                </c:ext>
              </c:extLst>
            </c:dLbl>
            <c:dLbl>
              <c:idx val="891"/>
              <c:tx>
                <c:rich>
                  <a:bodyPr/>
                  <a:lstStyle/>
                  <a:p>
                    <a:fld id="{E59ECD3E-2110-4F6B-9F7D-380CA1AA5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B-9A0D-49B9-A394-E0E0EB2C4BD7}"/>
                </c:ext>
              </c:extLst>
            </c:dLbl>
            <c:dLbl>
              <c:idx val="892"/>
              <c:tx>
                <c:rich>
                  <a:bodyPr/>
                  <a:lstStyle/>
                  <a:p>
                    <a:fld id="{BF01C24F-9D25-46BE-B71E-5B7BCA0F23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C-9A0D-49B9-A394-E0E0EB2C4BD7}"/>
                </c:ext>
              </c:extLst>
            </c:dLbl>
            <c:dLbl>
              <c:idx val="893"/>
              <c:tx>
                <c:rich>
                  <a:bodyPr/>
                  <a:lstStyle/>
                  <a:p>
                    <a:fld id="{3108AF8F-8F08-4471-A56F-79B9BE847F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D-9A0D-49B9-A394-E0E0EB2C4BD7}"/>
                </c:ext>
              </c:extLst>
            </c:dLbl>
            <c:dLbl>
              <c:idx val="894"/>
              <c:tx>
                <c:rich>
                  <a:bodyPr/>
                  <a:lstStyle/>
                  <a:p>
                    <a:fld id="{58FB3AE8-443F-42E4-A577-38121A8E81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E-9A0D-49B9-A394-E0E0EB2C4BD7}"/>
                </c:ext>
              </c:extLst>
            </c:dLbl>
            <c:dLbl>
              <c:idx val="895"/>
              <c:tx>
                <c:rich>
                  <a:bodyPr/>
                  <a:lstStyle/>
                  <a:p>
                    <a:fld id="{27CFDB1F-138E-4A31-8164-077A78284D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F-9A0D-49B9-A394-E0E0EB2C4BD7}"/>
                </c:ext>
              </c:extLst>
            </c:dLbl>
            <c:dLbl>
              <c:idx val="896"/>
              <c:tx>
                <c:rich>
                  <a:bodyPr/>
                  <a:lstStyle/>
                  <a:p>
                    <a:fld id="{0EC2A0D7-AC3F-4088-A564-306D82F5D1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0-9A0D-49B9-A394-E0E0EB2C4BD7}"/>
                </c:ext>
              </c:extLst>
            </c:dLbl>
            <c:dLbl>
              <c:idx val="897"/>
              <c:tx>
                <c:rich>
                  <a:bodyPr/>
                  <a:lstStyle/>
                  <a:p>
                    <a:fld id="{0C69FEEA-A860-40C5-8833-786F344125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1-9A0D-49B9-A394-E0E0EB2C4BD7}"/>
                </c:ext>
              </c:extLst>
            </c:dLbl>
            <c:dLbl>
              <c:idx val="898"/>
              <c:tx>
                <c:rich>
                  <a:bodyPr/>
                  <a:lstStyle/>
                  <a:p>
                    <a:fld id="{33344AA2-8F29-48F2-92BB-51EA0E4E26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2-9A0D-49B9-A394-E0E0EB2C4BD7}"/>
                </c:ext>
              </c:extLst>
            </c:dLbl>
            <c:dLbl>
              <c:idx val="899"/>
              <c:tx>
                <c:rich>
                  <a:bodyPr/>
                  <a:lstStyle/>
                  <a:p>
                    <a:fld id="{EDA7F6C6-FEC3-40F6-BF8C-5A334E9DC7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3-9A0D-49B9-A394-E0E0EB2C4BD7}"/>
                </c:ext>
              </c:extLst>
            </c:dLbl>
            <c:dLbl>
              <c:idx val="900"/>
              <c:tx>
                <c:rich>
                  <a:bodyPr/>
                  <a:lstStyle/>
                  <a:p>
                    <a:fld id="{122BED13-6626-4772-BF74-01B054FB3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4-9A0D-49B9-A394-E0E0EB2C4BD7}"/>
                </c:ext>
              </c:extLst>
            </c:dLbl>
            <c:dLbl>
              <c:idx val="901"/>
              <c:tx>
                <c:rich>
                  <a:bodyPr/>
                  <a:lstStyle/>
                  <a:p>
                    <a:fld id="{93340331-770F-4665-AEA8-87924CDE81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5-9A0D-49B9-A394-E0E0EB2C4BD7}"/>
                </c:ext>
              </c:extLst>
            </c:dLbl>
            <c:dLbl>
              <c:idx val="902"/>
              <c:tx>
                <c:rich>
                  <a:bodyPr/>
                  <a:lstStyle/>
                  <a:p>
                    <a:fld id="{34CE7E46-B5C0-44CC-A966-EB831C297E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6-9A0D-49B9-A394-E0E0EB2C4BD7}"/>
                </c:ext>
              </c:extLst>
            </c:dLbl>
            <c:dLbl>
              <c:idx val="903"/>
              <c:tx>
                <c:rich>
                  <a:bodyPr/>
                  <a:lstStyle/>
                  <a:p>
                    <a:fld id="{A122405A-9499-4F9E-AFF4-8435D0B60F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7-9A0D-49B9-A394-E0E0EB2C4BD7}"/>
                </c:ext>
              </c:extLst>
            </c:dLbl>
            <c:dLbl>
              <c:idx val="904"/>
              <c:tx>
                <c:rich>
                  <a:bodyPr/>
                  <a:lstStyle/>
                  <a:p>
                    <a:fld id="{4496C380-DB59-4203-8D91-A10D559CE2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8-9A0D-49B9-A394-E0E0EB2C4BD7}"/>
                </c:ext>
              </c:extLst>
            </c:dLbl>
            <c:dLbl>
              <c:idx val="905"/>
              <c:tx>
                <c:rich>
                  <a:bodyPr/>
                  <a:lstStyle/>
                  <a:p>
                    <a:fld id="{91EF47A2-D584-43D6-A65E-FEE3C95276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9-9A0D-49B9-A394-E0E0EB2C4BD7}"/>
                </c:ext>
              </c:extLst>
            </c:dLbl>
            <c:dLbl>
              <c:idx val="906"/>
              <c:tx>
                <c:rich>
                  <a:bodyPr/>
                  <a:lstStyle/>
                  <a:p>
                    <a:fld id="{0A985E1E-CFA4-48F5-A8AA-1D610E650D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A-9A0D-49B9-A394-E0E0EB2C4BD7}"/>
                </c:ext>
              </c:extLst>
            </c:dLbl>
            <c:dLbl>
              <c:idx val="907"/>
              <c:tx>
                <c:rich>
                  <a:bodyPr/>
                  <a:lstStyle/>
                  <a:p>
                    <a:fld id="{B3312251-F75F-4F75-9781-C08FF5805A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B-9A0D-49B9-A394-E0E0EB2C4BD7}"/>
                </c:ext>
              </c:extLst>
            </c:dLbl>
            <c:dLbl>
              <c:idx val="908"/>
              <c:tx>
                <c:rich>
                  <a:bodyPr/>
                  <a:lstStyle/>
                  <a:p>
                    <a:fld id="{4377393B-1DF4-44D9-8AE2-1B2F03EF71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C-9A0D-49B9-A394-E0E0EB2C4BD7}"/>
                </c:ext>
              </c:extLst>
            </c:dLbl>
            <c:dLbl>
              <c:idx val="909"/>
              <c:tx>
                <c:rich>
                  <a:bodyPr/>
                  <a:lstStyle/>
                  <a:p>
                    <a:fld id="{0D718281-02A2-4BDD-B487-43A4EF001D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D-9A0D-49B9-A394-E0E0EB2C4BD7}"/>
                </c:ext>
              </c:extLst>
            </c:dLbl>
            <c:dLbl>
              <c:idx val="910"/>
              <c:tx>
                <c:rich>
                  <a:bodyPr/>
                  <a:lstStyle/>
                  <a:p>
                    <a:fld id="{35314FF2-F18E-4C2C-A500-FC0D3E5836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E-9A0D-49B9-A394-E0E0EB2C4BD7}"/>
                </c:ext>
              </c:extLst>
            </c:dLbl>
            <c:dLbl>
              <c:idx val="911"/>
              <c:tx>
                <c:rich>
                  <a:bodyPr/>
                  <a:lstStyle/>
                  <a:p>
                    <a:fld id="{F73CEEFD-96A9-4531-93C8-16F7D3193B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F-9A0D-49B9-A394-E0E0EB2C4BD7}"/>
                </c:ext>
              </c:extLst>
            </c:dLbl>
            <c:dLbl>
              <c:idx val="912"/>
              <c:tx>
                <c:rich>
                  <a:bodyPr/>
                  <a:lstStyle/>
                  <a:p>
                    <a:fld id="{B3076563-94E4-4A07-9FBA-1CDF4DB0A1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0-9A0D-49B9-A394-E0E0EB2C4BD7}"/>
                </c:ext>
              </c:extLst>
            </c:dLbl>
            <c:dLbl>
              <c:idx val="913"/>
              <c:tx>
                <c:rich>
                  <a:bodyPr/>
                  <a:lstStyle/>
                  <a:p>
                    <a:fld id="{DC086577-F1DB-429B-9879-03F8592C27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1-9A0D-49B9-A394-E0E0EB2C4BD7}"/>
                </c:ext>
              </c:extLst>
            </c:dLbl>
            <c:dLbl>
              <c:idx val="914"/>
              <c:tx>
                <c:rich>
                  <a:bodyPr/>
                  <a:lstStyle/>
                  <a:p>
                    <a:fld id="{A843D8A0-D2C2-4650-8F9C-14973A240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2-9A0D-49B9-A394-E0E0EB2C4BD7}"/>
                </c:ext>
              </c:extLst>
            </c:dLbl>
            <c:dLbl>
              <c:idx val="915"/>
              <c:tx>
                <c:rich>
                  <a:bodyPr/>
                  <a:lstStyle/>
                  <a:p>
                    <a:fld id="{5E9AA479-DD33-4BF2-87CB-ADA2C4608F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3-9A0D-49B9-A394-E0E0EB2C4BD7}"/>
                </c:ext>
              </c:extLst>
            </c:dLbl>
            <c:dLbl>
              <c:idx val="916"/>
              <c:tx>
                <c:rich>
                  <a:bodyPr/>
                  <a:lstStyle/>
                  <a:p>
                    <a:fld id="{FBF16333-B16C-4D1B-A17B-10D8DD5F91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4-9A0D-49B9-A394-E0E0EB2C4BD7}"/>
                </c:ext>
              </c:extLst>
            </c:dLbl>
            <c:dLbl>
              <c:idx val="917"/>
              <c:tx>
                <c:rich>
                  <a:bodyPr/>
                  <a:lstStyle/>
                  <a:p>
                    <a:fld id="{71AB1D56-BB4B-4BE0-B4AF-894B6198AE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5-9A0D-49B9-A394-E0E0EB2C4BD7}"/>
                </c:ext>
              </c:extLst>
            </c:dLbl>
            <c:dLbl>
              <c:idx val="918"/>
              <c:tx>
                <c:rich>
                  <a:bodyPr/>
                  <a:lstStyle/>
                  <a:p>
                    <a:fld id="{6E6427B5-95D6-4E42-92D3-247D2139AF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6-9A0D-49B9-A394-E0E0EB2C4BD7}"/>
                </c:ext>
              </c:extLst>
            </c:dLbl>
            <c:dLbl>
              <c:idx val="919"/>
              <c:tx>
                <c:rich>
                  <a:bodyPr/>
                  <a:lstStyle/>
                  <a:p>
                    <a:fld id="{7F146248-4712-4AD4-8D29-252D68A0CD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7-9A0D-49B9-A394-E0E0EB2C4BD7}"/>
                </c:ext>
              </c:extLst>
            </c:dLbl>
            <c:dLbl>
              <c:idx val="920"/>
              <c:tx>
                <c:rich>
                  <a:bodyPr/>
                  <a:lstStyle/>
                  <a:p>
                    <a:fld id="{79468C79-E6D2-4AC4-B34A-75B19E1ED6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8-9A0D-49B9-A394-E0E0EB2C4BD7}"/>
                </c:ext>
              </c:extLst>
            </c:dLbl>
            <c:dLbl>
              <c:idx val="921"/>
              <c:tx>
                <c:rich>
                  <a:bodyPr/>
                  <a:lstStyle/>
                  <a:p>
                    <a:fld id="{C16C5EBD-1CA7-44B7-9D5C-EA382E364B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9-9A0D-49B9-A394-E0E0EB2C4BD7}"/>
                </c:ext>
              </c:extLst>
            </c:dLbl>
            <c:dLbl>
              <c:idx val="922"/>
              <c:tx>
                <c:rich>
                  <a:bodyPr/>
                  <a:lstStyle/>
                  <a:p>
                    <a:fld id="{6C990AB9-EB4D-4804-B7D2-DC238F2444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A-9A0D-49B9-A394-E0E0EB2C4BD7}"/>
                </c:ext>
              </c:extLst>
            </c:dLbl>
            <c:dLbl>
              <c:idx val="923"/>
              <c:tx>
                <c:rich>
                  <a:bodyPr/>
                  <a:lstStyle/>
                  <a:p>
                    <a:fld id="{2D95E4B4-9954-4A23-9272-DFF1BC015D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B-9A0D-49B9-A394-E0E0EB2C4BD7}"/>
                </c:ext>
              </c:extLst>
            </c:dLbl>
            <c:dLbl>
              <c:idx val="924"/>
              <c:tx>
                <c:rich>
                  <a:bodyPr/>
                  <a:lstStyle/>
                  <a:p>
                    <a:fld id="{34997D4A-F048-42A7-982D-14452654A4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C-9A0D-49B9-A394-E0E0EB2C4BD7}"/>
                </c:ext>
              </c:extLst>
            </c:dLbl>
            <c:dLbl>
              <c:idx val="925"/>
              <c:tx>
                <c:rich>
                  <a:bodyPr/>
                  <a:lstStyle/>
                  <a:p>
                    <a:fld id="{11AB91E7-2DF7-46AC-860B-0C625334FC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D-9A0D-49B9-A394-E0E0EB2C4BD7}"/>
                </c:ext>
              </c:extLst>
            </c:dLbl>
            <c:dLbl>
              <c:idx val="926"/>
              <c:tx>
                <c:rich>
                  <a:bodyPr/>
                  <a:lstStyle/>
                  <a:p>
                    <a:fld id="{BEE68878-C209-4719-A7F5-49F72AB026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E-9A0D-49B9-A394-E0E0EB2C4BD7}"/>
                </c:ext>
              </c:extLst>
            </c:dLbl>
            <c:dLbl>
              <c:idx val="927"/>
              <c:tx>
                <c:rich>
                  <a:bodyPr/>
                  <a:lstStyle/>
                  <a:p>
                    <a:fld id="{D3F9D671-F39D-47CE-944D-878DA887F6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F-9A0D-49B9-A394-E0E0EB2C4BD7}"/>
                </c:ext>
              </c:extLst>
            </c:dLbl>
            <c:dLbl>
              <c:idx val="928"/>
              <c:tx>
                <c:rich>
                  <a:bodyPr/>
                  <a:lstStyle/>
                  <a:p>
                    <a:fld id="{7EF78A10-ED57-4A82-9C50-99CBE9FF0E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0-9A0D-49B9-A394-E0E0EB2C4BD7}"/>
                </c:ext>
              </c:extLst>
            </c:dLbl>
            <c:dLbl>
              <c:idx val="929"/>
              <c:tx>
                <c:rich>
                  <a:bodyPr/>
                  <a:lstStyle/>
                  <a:p>
                    <a:fld id="{B77E93AD-91BE-4720-B09E-EDEA92AEA7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1-9A0D-49B9-A394-E0E0EB2C4BD7}"/>
                </c:ext>
              </c:extLst>
            </c:dLbl>
            <c:dLbl>
              <c:idx val="930"/>
              <c:tx>
                <c:rich>
                  <a:bodyPr/>
                  <a:lstStyle/>
                  <a:p>
                    <a:fld id="{F9B45F83-87C0-4484-AB74-E88BE4C95B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2-9A0D-49B9-A394-E0E0EB2C4BD7}"/>
                </c:ext>
              </c:extLst>
            </c:dLbl>
            <c:dLbl>
              <c:idx val="931"/>
              <c:tx>
                <c:rich>
                  <a:bodyPr/>
                  <a:lstStyle/>
                  <a:p>
                    <a:fld id="{C26C6759-0CF0-4E15-B72E-0AE31CC540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3-9A0D-49B9-A394-E0E0EB2C4BD7}"/>
                </c:ext>
              </c:extLst>
            </c:dLbl>
            <c:dLbl>
              <c:idx val="932"/>
              <c:tx>
                <c:rich>
                  <a:bodyPr/>
                  <a:lstStyle/>
                  <a:p>
                    <a:fld id="{BEF4266C-3720-4083-8F77-5AA85BF1C4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4-9A0D-49B9-A394-E0E0EB2C4BD7}"/>
                </c:ext>
              </c:extLst>
            </c:dLbl>
            <c:dLbl>
              <c:idx val="933"/>
              <c:tx>
                <c:rich>
                  <a:bodyPr/>
                  <a:lstStyle/>
                  <a:p>
                    <a:fld id="{BEA34A2B-D5D3-4110-902D-2F0C31E299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5-9A0D-49B9-A394-E0E0EB2C4BD7}"/>
                </c:ext>
              </c:extLst>
            </c:dLbl>
            <c:dLbl>
              <c:idx val="934"/>
              <c:tx>
                <c:rich>
                  <a:bodyPr/>
                  <a:lstStyle/>
                  <a:p>
                    <a:fld id="{C73AE45D-7E5E-4706-8616-11C6E4135D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6-9A0D-49B9-A394-E0E0EB2C4BD7}"/>
                </c:ext>
              </c:extLst>
            </c:dLbl>
            <c:dLbl>
              <c:idx val="935"/>
              <c:tx>
                <c:rich>
                  <a:bodyPr/>
                  <a:lstStyle/>
                  <a:p>
                    <a:fld id="{CA343A48-DD7C-4338-9A69-DF9F971277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7-9A0D-49B9-A394-E0E0EB2C4BD7}"/>
                </c:ext>
              </c:extLst>
            </c:dLbl>
            <c:dLbl>
              <c:idx val="936"/>
              <c:tx>
                <c:rich>
                  <a:bodyPr/>
                  <a:lstStyle/>
                  <a:p>
                    <a:fld id="{8B1B1D93-F842-43D0-8A5A-38E4F67AAD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8-9A0D-49B9-A394-E0E0EB2C4BD7}"/>
                </c:ext>
              </c:extLst>
            </c:dLbl>
            <c:dLbl>
              <c:idx val="937"/>
              <c:tx>
                <c:rich>
                  <a:bodyPr/>
                  <a:lstStyle/>
                  <a:p>
                    <a:fld id="{158135D4-0D7C-4FC6-A744-7500322C3D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9-9A0D-49B9-A394-E0E0EB2C4BD7}"/>
                </c:ext>
              </c:extLst>
            </c:dLbl>
            <c:dLbl>
              <c:idx val="938"/>
              <c:tx>
                <c:rich>
                  <a:bodyPr/>
                  <a:lstStyle/>
                  <a:p>
                    <a:fld id="{DC3CB96C-B4CE-4C28-994D-14E59A0D67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A-9A0D-49B9-A394-E0E0EB2C4BD7}"/>
                </c:ext>
              </c:extLst>
            </c:dLbl>
            <c:dLbl>
              <c:idx val="939"/>
              <c:tx>
                <c:rich>
                  <a:bodyPr/>
                  <a:lstStyle/>
                  <a:p>
                    <a:fld id="{AE78510B-3B84-4386-9B42-B482DB85A9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B-9A0D-49B9-A394-E0E0EB2C4BD7}"/>
                </c:ext>
              </c:extLst>
            </c:dLbl>
            <c:dLbl>
              <c:idx val="940"/>
              <c:tx>
                <c:rich>
                  <a:bodyPr/>
                  <a:lstStyle/>
                  <a:p>
                    <a:fld id="{C8B7AC06-84D0-4C9E-9D32-0C41E83780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C-9A0D-49B9-A394-E0E0EB2C4BD7}"/>
                </c:ext>
              </c:extLst>
            </c:dLbl>
            <c:dLbl>
              <c:idx val="941"/>
              <c:tx>
                <c:rich>
                  <a:bodyPr/>
                  <a:lstStyle/>
                  <a:p>
                    <a:fld id="{13E760D2-2D7C-4673-AA0D-1AB4C3E522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D-9A0D-49B9-A394-E0E0EB2C4BD7}"/>
                </c:ext>
              </c:extLst>
            </c:dLbl>
            <c:dLbl>
              <c:idx val="942"/>
              <c:tx>
                <c:rich>
                  <a:bodyPr/>
                  <a:lstStyle/>
                  <a:p>
                    <a:fld id="{90467CD0-D529-4682-AFDE-ACAD776C62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E-9A0D-49B9-A394-E0E0EB2C4BD7}"/>
                </c:ext>
              </c:extLst>
            </c:dLbl>
            <c:dLbl>
              <c:idx val="943"/>
              <c:tx>
                <c:rich>
                  <a:bodyPr/>
                  <a:lstStyle/>
                  <a:p>
                    <a:fld id="{15CB0A11-10CB-481C-8786-1C7A6C8FB4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F-9A0D-49B9-A394-E0E0EB2C4BD7}"/>
                </c:ext>
              </c:extLst>
            </c:dLbl>
            <c:dLbl>
              <c:idx val="944"/>
              <c:tx>
                <c:rich>
                  <a:bodyPr/>
                  <a:lstStyle/>
                  <a:p>
                    <a:fld id="{5BF11594-AC79-41A3-B329-F6C35831E4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0-9A0D-49B9-A394-E0E0EB2C4BD7}"/>
                </c:ext>
              </c:extLst>
            </c:dLbl>
            <c:dLbl>
              <c:idx val="945"/>
              <c:tx>
                <c:rich>
                  <a:bodyPr/>
                  <a:lstStyle/>
                  <a:p>
                    <a:fld id="{C1ADF852-BAF0-41F6-93A3-94EECF9E96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1-9A0D-49B9-A394-E0E0EB2C4BD7}"/>
                </c:ext>
              </c:extLst>
            </c:dLbl>
            <c:dLbl>
              <c:idx val="946"/>
              <c:tx>
                <c:rich>
                  <a:bodyPr/>
                  <a:lstStyle/>
                  <a:p>
                    <a:fld id="{6E65DF71-6151-4FCC-B432-04EA3074D3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2-9A0D-49B9-A394-E0E0EB2C4BD7}"/>
                </c:ext>
              </c:extLst>
            </c:dLbl>
            <c:dLbl>
              <c:idx val="947"/>
              <c:tx>
                <c:rich>
                  <a:bodyPr/>
                  <a:lstStyle/>
                  <a:p>
                    <a:fld id="{459CE5AB-840C-4325-A1BD-4A7709EA2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3-9A0D-49B9-A394-E0E0EB2C4BD7}"/>
                </c:ext>
              </c:extLst>
            </c:dLbl>
            <c:dLbl>
              <c:idx val="948"/>
              <c:tx>
                <c:rich>
                  <a:bodyPr/>
                  <a:lstStyle/>
                  <a:p>
                    <a:fld id="{0F3842E4-0DE6-4522-A075-E3A001796D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4-9A0D-49B9-A394-E0E0EB2C4BD7}"/>
                </c:ext>
              </c:extLst>
            </c:dLbl>
            <c:dLbl>
              <c:idx val="949"/>
              <c:tx>
                <c:rich>
                  <a:bodyPr/>
                  <a:lstStyle/>
                  <a:p>
                    <a:fld id="{F0DED80D-390F-4E02-A7D1-7CD43B4DFA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5-9A0D-49B9-A394-E0E0EB2C4BD7}"/>
                </c:ext>
              </c:extLst>
            </c:dLbl>
            <c:dLbl>
              <c:idx val="950"/>
              <c:tx>
                <c:rich>
                  <a:bodyPr/>
                  <a:lstStyle/>
                  <a:p>
                    <a:fld id="{4046C60E-7F2A-47D2-B9ED-4F25165203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6-9A0D-49B9-A394-E0E0EB2C4BD7}"/>
                </c:ext>
              </c:extLst>
            </c:dLbl>
            <c:dLbl>
              <c:idx val="951"/>
              <c:tx>
                <c:rich>
                  <a:bodyPr/>
                  <a:lstStyle/>
                  <a:p>
                    <a:fld id="{4B52BCB5-360A-4659-BA0A-C3C52355B9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7-9A0D-49B9-A394-E0E0EB2C4BD7}"/>
                </c:ext>
              </c:extLst>
            </c:dLbl>
            <c:dLbl>
              <c:idx val="952"/>
              <c:tx>
                <c:rich>
                  <a:bodyPr/>
                  <a:lstStyle/>
                  <a:p>
                    <a:fld id="{F27133A3-5A7D-452C-94CC-A4CFF094E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8-9A0D-49B9-A394-E0E0EB2C4BD7}"/>
                </c:ext>
              </c:extLst>
            </c:dLbl>
            <c:dLbl>
              <c:idx val="953"/>
              <c:tx>
                <c:rich>
                  <a:bodyPr/>
                  <a:lstStyle/>
                  <a:p>
                    <a:fld id="{CD13666C-4E1C-4EDF-9FAA-120FD7BC44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9-9A0D-49B9-A394-E0E0EB2C4BD7}"/>
                </c:ext>
              </c:extLst>
            </c:dLbl>
            <c:dLbl>
              <c:idx val="954"/>
              <c:tx>
                <c:rich>
                  <a:bodyPr/>
                  <a:lstStyle/>
                  <a:p>
                    <a:fld id="{CADB9822-9F42-435F-9367-531CC51E51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A-9A0D-49B9-A394-E0E0EB2C4BD7}"/>
                </c:ext>
              </c:extLst>
            </c:dLbl>
            <c:dLbl>
              <c:idx val="955"/>
              <c:tx>
                <c:rich>
                  <a:bodyPr/>
                  <a:lstStyle/>
                  <a:p>
                    <a:fld id="{DEBA3A18-88F1-4ECC-BC5B-41DC504ADA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B-9A0D-49B9-A394-E0E0EB2C4BD7}"/>
                </c:ext>
              </c:extLst>
            </c:dLbl>
            <c:dLbl>
              <c:idx val="956"/>
              <c:tx>
                <c:rich>
                  <a:bodyPr/>
                  <a:lstStyle/>
                  <a:p>
                    <a:fld id="{5418DE3A-C3BB-4093-BC48-38B8A1E9B4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C-9A0D-49B9-A394-E0E0EB2C4BD7}"/>
                </c:ext>
              </c:extLst>
            </c:dLbl>
            <c:dLbl>
              <c:idx val="957"/>
              <c:tx>
                <c:rich>
                  <a:bodyPr/>
                  <a:lstStyle/>
                  <a:p>
                    <a:fld id="{E75EA4DD-985B-4372-9038-F74D5C5E83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D-9A0D-49B9-A394-E0E0EB2C4BD7}"/>
                </c:ext>
              </c:extLst>
            </c:dLbl>
            <c:dLbl>
              <c:idx val="958"/>
              <c:tx>
                <c:rich>
                  <a:bodyPr/>
                  <a:lstStyle/>
                  <a:p>
                    <a:fld id="{6C2EB287-9E6C-4BFC-864C-139F798822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E-9A0D-49B9-A394-E0E0EB2C4BD7}"/>
                </c:ext>
              </c:extLst>
            </c:dLbl>
            <c:dLbl>
              <c:idx val="959"/>
              <c:tx>
                <c:rich>
                  <a:bodyPr/>
                  <a:lstStyle/>
                  <a:p>
                    <a:fld id="{9FE106AC-D98C-4F5F-AAD2-6BD674894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F-9A0D-49B9-A394-E0E0EB2C4BD7}"/>
                </c:ext>
              </c:extLst>
            </c:dLbl>
            <c:dLbl>
              <c:idx val="960"/>
              <c:tx>
                <c:rich>
                  <a:bodyPr/>
                  <a:lstStyle/>
                  <a:p>
                    <a:fld id="{49606949-8D91-4C9E-9415-0D5C6E7F31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0-9A0D-49B9-A394-E0E0EB2C4BD7}"/>
                </c:ext>
              </c:extLst>
            </c:dLbl>
            <c:dLbl>
              <c:idx val="961"/>
              <c:tx>
                <c:rich>
                  <a:bodyPr/>
                  <a:lstStyle/>
                  <a:p>
                    <a:fld id="{705A4196-9224-41FE-AE5B-AF71E4F424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1-9A0D-49B9-A394-E0E0EB2C4BD7}"/>
                </c:ext>
              </c:extLst>
            </c:dLbl>
            <c:dLbl>
              <c:idx val="962"/>
              <c:tx>
                <c:rich>
                  <a:bodyPr/>
                  <a:lstStyle/>
                  <a:p>
                    <a:fld id="{C899C0E0-70C0-441E-BD59-FD16BEDC51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2-9A0D-49B9-A394-E0E0EB2C4BD7}"/>
                </c:ext>
              </c:extLst>
            </c:dLbl>
            <c:dLbl>
              <c:idx val="963"/>
              <c:tx>
                <c:rich>
                  <a:bodyPr/>
                  <a:lstStyle/>
                  <a:p>
                    <a:fld id="{E3C4E955-FCA8-4A4A-A40A-6D6E6A5A3D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3-9A0D-49B9-A394-E0E0EB2C4BD7}"/>
                </c:ext>
              </c:extLst>
            </c:dLbl>
            <c:dLbl>
              <c:idx val="964"/>
              <c:tx>
                <c:rich>
                  <a:bodyPr/>
                  <a:lstStyle/>
                  <a:p>
                    <a:fld id="{B19A405A-4EEE-47E2-AE3B-02090B4D3F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4-9A0D-49B9-A394-E0E0EB2C4BD7}"/>
                </c:ext>
              </c:extLst>
            </c:dLbl>
            <c:dLbl>
              <c:idx val="965"/>
              <c:tx>
                <c:rich>
                  <a:bodyPr/>
                  <a:lstStyle/>
                  <a:p>
                    <a:fld id="{6C03FF59-AB5B-43EE-A189-2271B4A791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5-9A0D-49B9-A394-E0E0EB2C4BD7}"/>
                </c:ext>
              </c:extLst>
            </c:dLbl>
            <c:dLbl>
              <c:idx val="966"/>
              <c:tx>
                <c:rich>
                  <a:bodyPr/>
                  <a:lstStyle/>
                  <a:p>
                    <a:fld id="{7B85B372-5138-42D9-8090-313812F4CD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6-9A0D-49B9-A394-E0E0EB2C4BD7}"/>
                </c:ext>
              </c:extLst>
            </c:dLbl>
            <c:dLbl>
              <c:idx val="967"/>
              <c:tx>
                <c:rich>
                  <a:bodyPr/>
                  <a:lstStyle/>
                  <a:p>
                    <a:fld id="{0B1032DC-5824-4E6D-898E-0F675518B7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7-9A0D-49B9-A394-E0E0EB2C4BD7}"/>
                </c:ext>
              </c:extLst>
            </c:dLbl>
            <c:dLbl>
              <c:idx val="968"/>
              <c:tx>
                <c:rich>
                  <a:bodyPr/>
                  <a:lstStyle/>
                  <a:p>
                    <a:fld id="{5EE805E3-A455-47F4-AA16-001062EDA2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8-9A0D-49B9-A394-E0E0EB2C4BD7}"/>
                </c:ext>
              </c:extLst>
            </c:dLbl>
            <c:dLbl>
              <c:idx val="969"/>
              <c:tx>
                <c:rich>
                  <a:bodyPr/>
                  <a:lstStyle/>
                  <a:p>
                    <a:fld id="{9BC9E790-759B-4346-866F-D1C2B78EC8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9-9A0D-49B9-A394-E0E0EB2C4BD7}"/>
                </c:ext>
              </c:extLst>
            </c:dLbl>
            <c:dLbl>
              <c:idx val="970"/>
              <c:tx>
                <c:rich>
                  <a:bodyPr/>
                  <a:lstStyle/>
                  <a:p>
                    <a:fld id="{0E586B93-F14C-4D28-A4C3-6A9CF1BC04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A-9A0D-49B9-A394-E0E0EB2C4BD7}"/>
                </c:ext>
              </c:extLst>
            </c:dLbl>
            <c:dLbl>
              <c:idx val="971"/>
              <c:tx>
                <c:rich>
                  <a:bodyPr/>
                  <a:lstStyle/>
                  <a:p>
                    <a:fld id="{B0B35663-900C-4A13-9743-77116D94A0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B-9A0D-49B9-A394-E0E0EB2C4BD7}"/>
                </c:ext>
              </c:extLst>
            </c:dLbl>
            <c:dLbl>
              <c:idx val="972"/>
              <c:tx>
                <c:rich>
                  <a:bodyPr/>
                  <a:lstStyle/>
                  <a:p>
                    <a:fld id="{33778109-212A-495A-93C7-0DA041FB11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C-9A0D-49B9-A394-E0E0EB2C4BD7}"/>
                </c:ext>
              </c:extLst>
            </c:dLbl>
            <c:dLbl>
              <c:idx val="973"/>
              <c:tx>
                <c:rich>
                  <a:bodyPr/>
                  <a:lstStyle/>
                  <a:p>
                    <a:fld id="{DDD8D1A6-EDAE-4125-BBBC-96A4EEBB3E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D-9A0D-49B9-A394-E0E0EB2C4BD7}"/>
                </c:ext>
              </c:extLst>
            </c:dLbl>
            <c:dLbl>
              <c:idx val="974"/>
              <c:tx>
                <c:rich>
                  <a:bodyPr/>
                  <a:lstStyle/>
                  <a:p>
                    <a:fld id="{5BD8857A-FBF3-4D6C-812F-2724A75FD5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E-9A0D-49B9-A394-E0E0EB2C4BD7}"/>
                </c:ext>
              </c:extLst>
            </c:dLbl>
            <c:dLbl>
              <c:idx val="975"/>
              <c:tx>
                <c:rich>
                  <a:bodyPr/>
                  <a:lstStyle/>
                  <a:p>
                    <a:fld id="{7CA4D124-C36A-4714-B370-97F5B18FEF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F-9A0D-49B9-A394-E0E0EB2C4BD7}"/>
                </c:ext>
              </c:extLst>
            </c:dLbl>
            <c:dLbl>
              <c:idx val="976"/>
              <c:tx>
                <c:rich>
                  <a:bodyPr/>
                  <a:lstStyle/>
                  <a:p>
                    <a:fld id="{7710C913-ECAF-4B21-A440-974661CB25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0-9A0D-49B9-A394-E0E0EB2C4BD7}"/>
                </c:ext>
              </c:extLst>
            </c:dLbl>
            <c:dLbl>
              <c:idx val="977"/>
              <c:tx>
                <c:rich>
                  <a:bodyPr/>
                  <a:lstStyle/>
                  <a:p>
                    <a:fld id="{33E24A14-FD81-4C67-97E6-43FCB02114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1-9A0D-49B9-A394-E0E0EB2C4BD7}"/>
                </c:ext>
              </c:extLst>
            </c:dLbl>
            <c:dLbl>
              <c:idx val="978"/>
              <c:tx>
                <c:rich>
                  <a:bodyPr/>
                  <a:lstStyle/>
                  <a:p>
                    <a:fld id="{07897119-F2DD-460A-800B-90915A04E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2-9A0D-49B9-A394-E0E0EB2C4BD7}"/>
                </c:ext>
              </c:extLst>
            </c:dLbl>
            <c:dLbl>
              <c:idx val="979"/>
              <c:tx>
                <c:rich>
                  <a:bodyPr/>
                  <a:lstStyle/>
                  <a:p>
                    <a:fld id="{3B53B534-5CC9-472D-910C-7CA3F2A890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3-9A0D-49B9-A394-E0E0EB2C4BD7}"/>
                </c:ext>
              </c:extLst>
            </c:dLbl>
            <c:dLbl>
              <c:idx val="980"/>
              <c:tx>
                <c:rich>
                  <a:bodyPr/>
                  <a:lstStyle/>
                  <a:p>
                    <a:fld id="{AA8B8B64-FC24-4ACB-8D13-E7C3517F2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4-9A0D-49B9-A394-E0E0EB2C4BD7}"/>
                </c:ext>
              </c:extLst>
            </c:dLbl>
            <c:dLbl>
              <c:idx val="981"/>
              <c:tx>
                <c:rich>
                  <a:bodyPr/>
                  <a:lstStyle/>
                  <a:p>
                    <a:fld id="{4A24857F-7DD0-463A-8D45-452E0FB176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5-9A0D-49B9-A394-E0E0EB2C4BD7}"/>
                </c:ext>
              </c:extLst>
            </c:dLbl>
            <c:dLbl>
              <c:idx val="982"/>
              <c:tx>
                <c:rich>
                  <a:bodyPr/>
                  <a:lstStyle/>
                  <a:p>
                    <a:fld id="{2A307675-9528-4C0B-BBAC-323B2A968B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6-9A0D-49B9-A394-E0E0EB2C4BD7}"/>
                </c:ext>
              </c:extLst>
            </c:dLbl>
            <c:dLbl>
              <c:idx val="983"/>
              <c:tx>
                <c:rich>
                  <a:bodyPr/>
                  <a:lstStyle/>
                  <a:p>
                    <a:fld id="{840FE467-B89F-4244-BE8D-1F6353A22C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7-9A0D-49B9-A394-E0E0EB2C4BD7}"/>
                </c:ext>
              </c:extLst>
            </c:dLbl>
            <c:dLbl>
              <c:idx val="984"/>
              <c:tx>
                <c:rich>
                  <a:bodyPr/>
                  <a:lstStyle/>
                  <a:p>
                    <a:fld id="{DE21DA2B-F91A-4920-A8B4-8F825801E7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8-9A0D-49B9-A394-E0E0EB2C4BD7}"/>
                </c:ext>
              </c:extLst>
            </c:dLbl>
            <c:dLbl>
              <c:idx val="985"/>
              <c:tx>
                <c:rich>
                  <a:bodyPr/>
                  <a:lstStyle/>
                  <a:p>
                    <a:fld id="{85CB717D-343A-4B18-B1EB-64165BC8E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9-9A0D-49B9-A394-E0E0EB2C4BD7}"/>
                </c:ext>
              </c:extLst>
            </c:dLbl>
            <c:dLbl>
              <c:idx val="986"/>
              <c:tx>
                <c:rich>
                  <a:bodyPr/>
                  <a:lstStyle/>
                  <a:p>
                    <a:fld id="{F01AF514-1E5C-44CF-858D-EF33D85FC3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A-9A0D-49B9-A394-E0E0EB2C4BD7}"/>
                </c:ext>
              </c:extLst>
            </c:dLbl>
            <c:dLbl>
              <c:idx val="987"/>
              <c:tx>
                <c:rich>
                  <a:bodyPr/>
                  <a:lstStyle/>
                  <a:p>
                    <a:fld id="{46588BA5-5E60-40DD-A88B-CBBDC60C66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B-9A0D-49B9-A394-E0E0EB2C4BD7}"/>
                </c:ext>
              </c:extLst>
            </c:dLbl>
            <c:dLbl>
              <c:idx val="988"/>
              <c:tx>
                <c:rich>
                  <a:bodyPr/>
                  <a:lstStyle/>
                  <a:p>
                    <a:fld id="{5982F495-2CA2-40F4-AA1C-1A04BE38A0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C-9A0D-49B9-A394-E0E0EB2C4BD7}"/>
                </c:ext>
              </c:extLst>
            </c:dLbl>
            <c:dLbl>
              <c:idx val="989"/>
              <c:tx>
                <c:rich>
                  <a:bodyPr/>
                  <a:lstStyle/>
                  <a:p>
                    <a:fld id="{F6B52228-AA00-4762-B8A6-3A11BE2B26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D-9A0D-49B9-A394-E0E0EB2C4BD7}"/>
                </c:ext>
              </c:extLst>
            </c:dLbl>
            <c:dLbl>
              <c:idx val="990"/>
              <c:tx>
                <c:rich>
                  <a:bodyPr/>
                  <a:lstStyle/>
                  <a:p>
                    <a:fld id="{808BFB0A-FE3D-4970-A65A-B2FB01C927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E-9A0D-49B9-A394-E0E0EB2C4BD7}"/>
                </c:ext>
              </c:extLst>
            </c:dLbl>
            <c:dLbl>
              <c:idx val="991"/>
              <c:tx>
                <c:rich>
                  <a:bodyPr/>
                  <a:lstStyle/>
                  <a:p>
                    <a:fld id="{29B49878-1777-4D06-8513-9CFF5F2CCE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F-9A0D-49B9-A394-E0E0EB2C4BD7}"/>
                </c:ext>
              </c:extLst>
            </c:dLbl>
            <c:dLbl>
              <c:idx val="992"/>
              <c:tx>
                <c:rich>
                  <a:bodyPr/>
                  <a:lstStyle/>
                  <a:p>
                    <a:fld id="{72968BD0-B8FD-4974-BB93-1A509A6D2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0-9A0D-49B9-A394-E0E0EB2C4BD7}"/>
                </c:ext>
              </c:extLst>
            </c:dLbl>
            <c:dLbl>
              <c:idx val="993"/>
              <c:tx>
                <c:rich>
                  <a:bodyPr/>
                  <a:lstStyle/>
                  <a:p>
                    <a:fld id="{6CBF884D-E225-43C7-81E1-8EF41B6E80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1-9A0D-49B9-A394-E0E0EB2C4BD7}"/>
                </c:ext>
              </c:extLst>
            </c:dLbl>
            <c:dLbl>
              <c:idx val="994"/>
              <c:tx>
                <c:rich>
                  <a:bodyPr/>
                  <a:lstStyle/>
                  <a:p>
                    <a:fld id="{D4D61E7D-4D1E-41FA-9184-2D1E5A7117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2-9A0D-49B9-A394-E0E0EB2C4BD7}"/>
                </c:ext>
              </c:extLst>
            </c:dLbl>
            <c:dLbl>
              <c:idx val="995"/>
              <c:tx>
                <c:rich>
                  <a:bodyPr/>
                  <a:lstStyle/>
                  <a:p>
                    <a:fld id="{9955FEDA-8FB3-4F2C-AE62-2F136C17DE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3-9A0D-49B9-A394-E0E0EB2C4BD7}"/>
                </c:ext>
              </c:extLst>
            </c:dLbl>
            <c:dLbl>
              <c:idx val="996"/>
              <c:tx>
                <c:rich>
                  <a:bodyPr/>
                  <a:lstStyle/>
                  <a:p>
                    <a:fld id="{B591D9C1-9EF7-4019-A694-E0E7924FF2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4-9A0D-49B9-A394-E0E0EB2C4BD7}"/>
                </c:ext>
              </c:extLst>
            </c:dLbl>
            <c:dLbl>
              <c:idx val="997"/>
              <c:tx>
                <c:rich>
                  <a:bodyPr/>
                  <a:lstStyle/>
                  <a:p>
                    <a:fld id="{A9CB1F49-7335-4919-9D15-33909410D3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5-9A0D-49B9-A394-E0E0EB2C4BD7}"/>
                </c:ext>
              </c:extLst>
            </c:dLbl>
            <c:dLbl>
              <c:idx val="998"/>
              <c:tx>
                <c:rich>
                  <a:bodyPr/>
                  <a:lstStyle/>
                  <a:p>
                    <a:fld id="{671BEE9F-5B7D-479F-BF0E-82390BE9D4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6-9A0D-49B9-A394-E0E0EB2C4BD7}"/>
                </c:ext>
              </c:extLst>
            </c:dLbl>
            <c:dLbl>
              <c:idx val="999"/>
              <c:tx>
                <c:rich>
                  <a:bodyPr/>
                  <a:lstStyle/>
                  <a:p>
                    <a:fld id="{24165C32-C2EE-41BB-9565-61612DE06A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7-9A0D-49B9-A394-E0E0EB2C4BD7}"/>
                </c:ext>
              </c:extLst>
            </c:dLbl>
            <c:dLbl>
              <c:idx val="1000"/>
              <c:tx>
                <c:rich>
                  <a:bodyPr/>
                  <a:lstStyle/>
                  <a:p>
                    <a:fld id="{E2A50A65-E85E-4E8C-8121-14B7CE1E5E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8-9A0D-49B9-A394-E0E0EB2C4BD7}"/>
                </c:ext>
              </c:extLst>
            </c:dLbl>
            <c:dLbl>
              <c:idx val="1001"/>
              <c:tx>
                <c:rich>
                  <a:bodyPr/>
                  <a:lstStyle/>
                  <a:p>
                    <a:fld id="{7DB05BAE-F3AE-427B-9928-E393875EFF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9-9A0D-49B9-A394-E0E0EB2C4BD7}"/>
                </c:ext>
              </c:extLst>
            </c:dLbl>
            <c:dLbl>
              <c:idx val="1002"/>
              <c:tx>
                <c:rich>
                  <a:bodyPr/>
                  <a:lstStyle/>
                  <a:p>
                    <a:fld id="{3AF55044-431E-4936-8454-B1A6D4DE0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A-9A0D-49B9-A394-E0E0EB2C4BD7}"/>
                </c:ext>
              </c:extLst>
            </c:dLbl>
            <c:dLbl>
              <c:idx val="1003"/>
              <c:tx>
                <c:rich>
                  <a:bodyPr/>
                  <a:lstStyle/>
                  <a:p>
                    <a:fld id="{392A28E7-BFD8-4980-84F5-DB06FBF8DF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B-9A0D-49B9-A394-E0E0EB2C4BD7}"/>
                </c:ext>
              </c:extLst>
            </c:dLbl>
            <c:dLbl>
              <c:idx val="1004"/>
              <c:tx>
                <c:rich>
                  <a:bodyPr/>
                  <a:lstStyle/>
                  <a:p>
                    <a:fld id="{8C395C4B-A74B-4958-9DEB-C4BDE2AFEA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C-9A0D-49B9-A394-E0E0EB2C4BD7}"/>
                </c:ext>
              </c:extLst>
            </c:dLbl>
            <c:dLbl>
              <c:idx val="1005"/>
              <c:tx>
                <c:rich>
                  <a:bodyPr/>
                  <a:lstStyle/>
                  <a:p>
                    <a:fld id="{31FB0A92-E23D-4537-B751-5AA08BB496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D-9A0D-49B9-A394-E0E0EB2C4BD7}"/>
                </c:ext>
              </c:extLst>
            </c:dLbl>
            <c:dLbl>
              <c:idx val="1006"/>
              <c:tx>
                <c:rich>
                  <a:bodyPr/>
                  <a:lstStyle/>
                  <a:p>
                    <a:fld id="{57DED951-127D-4C72-BE33-F9B457BC00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E-9A0D-49B9-A394-E0E0EB2C4BD7}"/>
                </c:ext>
              </c:extLst>
            </c:dLbl>
            <c:dLbl>
              <c:idx val="1007"/>
              <c:tx>
                <c:rich>
                  <a:bodyPr/>
                  <a:lstStyle/>
                  <a:p>
                    <a:fld id="{1554D025-AC95-44E4-8BD2-EA11DB4DDC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F-9A0D-49B9-A394-E0E0EB2C4BD7}"/>
                </c:ext>
              </c:extLst>
            </c:dLbl>
            <c:dLbl>
              <c:idx val="1008"/>
              <c:tx>
                <c:rich>
                  <a:bodyPr/>
                  <a:lstStyle/>
                  <a:p>
                    <a:fld id="{704BB995-0BFA-4AEC-B279-D1C7DAAA64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0-9A0D-49B9-A394-E0E0EB2C4BD7}"/>
                </c:ext>
              </c:extLst>
            </c:dLbl>
            <c:dLbl>
              <c:idx val="1009"/>
              <c:tx>
                <c:rich>
                  <a:bodyPr/>
                  <a:lstStyle/>
                  <a:p>
                    <a:fld id="{F3DE16F1-A5F3-4F7C-A59C-59810CEE44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1-9A0D-49B9-A394-E0E0EB2C4BD7}"/>
                </c:ext>
              </c:extLst>
            </c:dLbl>
            <c:dLbl>
              <c:idx val="1010"/>
              <c:tx>
                <c:rich>
                  <a:bodyPr/>
                  <a:lstStyle/>
                  <a:p>
                    <a:fld id="{E4F051CE-D33C-4869-904C-618B80B31C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2-9A0D-49B9-A394-E0E0EB2C4BD7}"/>
                </c:ext>
              </c:extLst>
            </c:dLbl>
            <c:dLbl>
              <c:idx val="1011"/>
              <c:tx>
                <c:rich>
                  <a:bodyPr/>
                  <a:lstStyle/>
                  <a:p>
                    <a:fld id="{2BB6F6D0-70F2-456D-915F-076A73B7F5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3-9A0D-49B9-A394-E0E0EB2C4BD7}"/>
                </c:ext>
              </c:extLst>
            </c:dLbl>
            <c:dLbl>
              <c:idx val="1012"/>
              <c:tx>
                <c:rich>
                  <a:bodyPr/>
                  <a:lstStyle/>
                  <a:p>
                    <a:fld id="{C3FBCE33-19C8-4130-8D7E-15086B1DD5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4-9A0D-49B9-A394-E0E0EB2C4BD7}"/>
                </c:ext>
              </c:extLst>
            </c:dLbl>
            <c:dLbl>
              <c:idx val="1013"/>
              <c:tx>
                <c:rich>
                  <a:bodyPr/>
                  <a:lstStyle/>
                  <a:p>
                    <a:fld id="{963D07A8-AEBE-43CF-979E-2DEC4BFAB7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5-9A0D-49B9-A394-E0E0EB2C4BD7}"/>
                </c:ext>
              </c:extLst>
            </c:dLbl>
            <c:dLbl>
              <c:idx val="1014"/>
              <c:tx>
                <c:rich>
                  <a:bodyPr/>
                  <a:lstStyle/>
                  <a:p>
                    <a:fld id="{7F990934-158E-4EC4-92E4-433198AFB9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6-9A0D-49B9-A394-E0E0EB2C4BD7}"/>
                </c:ext>
              </c:extLst>
            </c:dLbl>
            <c:dLbl>
              <c:idx val="1015"/>
              <c:tx>
                <c:rich>
                  <a:bodyPr/>
                  <a:lstStyle/>
                  <a:p>
                    <a:fld id="{EA87C5B8-0481-44B8-BE4A-BC3794A59F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7-9A0D-49B9-A394-E0E0EB2C4BD7}"/>
                </c:ext>
              </c:extLst>
            </c:dLbl>
            <c:dLbl>
              <c:idx val="1016"/>
              <c:tx>
                <c:rich>
                  <a:bodyPr/>
                  <a:lstStyle/>
                  <a:p>
                    <a:fld id="{96C50150-948F-4BB3-9415-D65E5EDA23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8-9A0D-49B9-A394-E0E0EB2C4BD7}"/>
                </c:ext>
              </c:extLst>
            </c:dLbl>
            <c:dLbl>
              <c:idx val="1017"/>
              <c:tx>
                <c:rich>
                  <a:bodyPr/>
                  <a:lstStyle/>
                  <a:p>
                    <a:fld id="{9F029376-9A65-4156-B5CB-48F8CB4D3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9-9A0D-49B9-A394-E0E0EB2C4BD7}"/>
                </c:ext>
              </c:extLst>
            </c:dLbl>
            <c:dLbl>
              <c:idx val="1018"/>
              <c:tx>
                <c:rich>
                  <a:bodyPr/>
                  <a:lstStyle/>
                  <a:p>
                    <a:fld id="{195BD91B-A8E9-4987-B5F5-41F9C56B87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A-9A0D-49B9-A394-E0E0EB2C4BD7}"/>
                </c:ext>
              </c:extLst>
            </c:dLbl>
            <c:dLbl>
              <c:idx val="1019"/>
              <c:tx>
                <c:rich>
                  <a:bodyPr/>
                  <a:lstStyle/>
                  <a:p>
                    <a:fld id="{0E44598D-100F-4508-A4F3-B3B8A537B4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B-9A0D-49B9-A394-E0E0EB2C4BD7}"/>
                </c:ext>
              </c:extLst>
            </c:dLbl>
            <c:dLbl>
              <c:idx val="1020"/>
              <c:tx>
                <c:rich>
                  <a:bodyPr/>
                  <a:lstStyle/>
                  <a:p>
                    <a:fld id="{2668761F-9B44-45E4-AA43-AB480B8586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C-9A0D-49B9-A394-E0E0EB2C4BD7}"/>
                </c:ext>
              </c:extLst>
            </c:dLbl>
            <c:dLbl>
              <c:idx val="1021"/>
              <c:tx>
                <c:rich>
                  <a:bodyPr/>
                  <a:lstStyle/>
                  <a:p>
                    <a:fld id="{0903A86B-316B-448C-A53D-7BA604EF77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D-9A0D-49B9-A394-E0E0EB2C4BD7}"/>
                </c:ext>
              </c:extLst>
            </c:dLbl>
            <c:dLbl>
              <c:idx val="1022"/>
              <c:tx>
                <c:rich>
                  <a:bodyPr/>
                  <a:lstStyle/>
                  <a:p>
                    <a:fld id="{D54F7C60-FC07-4C57-9315-93C7E0D9CF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E-9A0D-49B9-A394-E0E0EB2C4BD7}"/>
                </c:ext>
              </c:extLst>
            </c:dLbl>
            <c:dLbl>
              <c:idx val="1023"/>
              <c:tx>
                <c:rich>
                  <a:bodyPr/>
                  <a:lstStyle/>
                  <a:p>
                    <a:fld id="{93F3EED7-1203-4A2E-A28D-E1C31E9540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F-9A0D-49B9-A394-E0E0EB2C4BD7}"/>
                </c:ext>
              </c:extLst>
            </c:dLbl>
            <c:dLbl>
              <c:idx val="1024"/>
              <c:tx>
                <c:rich>
                  <a:bodyPr/>
                  <a:lstStyle/>
                  <a:p>
                    <a:fld id="{996CE03E-ED4F-477B-B85E-D3ED3F4E5C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0-9A0D-49B9-A394-E0E0EB2C4BD7}"/>
                </c:ext>
              </c:extLst>
            </c:dLbl>
            <c:dLbl>
              <c:idx val="1025"/>
              <c:tx>
                <c:rich>
                  <a:bodyPr/>
                  <a:lstStyle/>
                  <a:p>
                    <a:fld id="{7705C04F-CE63-4E21-9009-DEE0892DC7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1-9A0D-49B9-A394-E0E0EB2C4BD7}"/>
                </c:ext>
              </c:extLst>
            </c:dLbl>
            <c:dLbl>
              <c:idx val="1026"/>
              <c:tx>
                <c:rich>
                  <a:bodyPr/>
                  <a:lstStyle/>
                  <a:p>
                    <a:fld id="{C9290520-7C48-457B-8C8D-C67C41DF8C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2-9A0D-49B9-A394-E0E0EB2C4BD7}"/>
                </c:ext>
              </c:extLst>
            </c:dLbl>
            <c:dLbl>
              <c:idx val="1027"/>
              <c:tx>
                <c:rich>
                  <a:bodyPr/>
                  <a:lstStyle/>
                  <a:p>
                    <a:fld id="{9DA948E6-B4DE-40B8-81BF-C6A5CF57C7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3-9A0D-49B9-A394-E0E0EB2C4BD7}"/>
                </c:ext>
              </c:extLst>
            </c:dLbl>
            <c:dLbl>
              <c:idx val="1028"/>
              <c:tx>
                <c:rich>
                  <a:bodyPr/>
                  <a:lstStyle/>
                  <a:p>
                    <a:fld id="{42475315-A307-45E0-A9A4-C5023DBC5A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4-9A0D-49B9-A394-E0E0EB2C4BD7}"/>
                </c:ext>
              </c:extLst>
            </c:dLbl>
            <c:dLbl>
              <c:idx val="1029"/>
              <c:tx>
                <c:rich>
                  <a:bodyPr/>
                  <a:lstStyle/>
                  <a:p>
                    <a:fld id="{3202FB8C-7106-4AE2-9FDB-62CF8A3BED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5-9A0D-49B9-A394-E0E0EB2C4BD7}"/>
                </c:ext>
              </c:extLst>
            </c:dLbl>
            <c:dLbl>
              <c:idx val="1030"/>
              <c:tx>
                <c:rich>
                  <a:bodyPr/>
                  <a:lstStyle/>
                  <a:p>
                    <a:fld id="{83245125-6A22-4BE8-88B4-BEA190251F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6-9A0D-49B9-A394-E0E0EB2C4BD7}"/>
                </c:ext>
              </c:extLst>
            </c:dLbl>
            <c:dLbl>
              <c:idx val="1031"/>
              <c:tx>
                <c:rich>
                  <a:bodyPr/>
                  <a:lstStyle/>
                  <a:p>
                    <a:fld id="{7084F203-DC1A-4494-B92D-D7F58FE767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7-9A0D-49B9-A394-E0E0EB2C4BD7}"/>
                </c:ext>
              </c:extLst>
            </c:dLbl>
            <c:dLbl>
              <c:idx val="1032"/>
              <c:tx>
                <c:rich>
                  <a:bodyPr/>
                  <a:lstStyle/>
                  <a:p>
                    <a:fld id="{1C2CECCF-2F60-459D-A3DA-37FF6BF126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8-9A0D-49B9-A394-E0E0EB2C4BD7}"/>
                </c:ext>
              </c:extLst>
            </c:dLbl>
            <c:dLbl>
              <c:idx val="1033"/>
              <c:tx>
                <c:rich>
                  <a:bodyPr/>
                  <a:lstStyle/>
                  <a:p>
                    <a:fld id="{D17B5BF6-BF2A-41E3-AA55-E71E964DF1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9-9A0D-49B9-A394-E0E0EB2C4BD7}"/>
                </c:ext>
              </c:extLst>
            </c:dLbl>
            <c:dLbl>
              <c:idx val="1034"/>
              <c:tx>
                <c:rich>
                  <a:bodyPr/>
                  <a:lstStyle/>
                  <a:p>
                    <a:fld id="{0CB84A39-ECCE-4C26-9CB1-044D48D931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A-9A0D-49B9-A394-E0E0EB2C4BD7}"/>
                </c:ext>
              </c:extLst>
            </c:dLbl>
            <c:dLbl>
              <c:idx val="1035"/>
              <c:tx>
                <c:rich>
                  <a:bodyPr/>
                  <a:lstStyle/>
                  <a:p>
                    <a:fld id="{DF860ED2-F567-48D9-AE35-059710ED31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B-9A0D-49B9-A394-E0E0EB2C4BD7}"/>
                </c:ext>
              </c:extLst>
            </c:dLbl>
            <c:dLbl>
              <c:idx val="1036"/>
              <c:tx>
                <c:rich>
                  <a:bodyPr/>
                  <a:lstStyle/>
                  <a:p>
                    <a:fld id="{7BD00A11-A594-4758-9981-FFEFBA219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C-9A0D-49B9-A394-E0E0EB2C4BD7}"/>
                </c:ext>
              </c:extLst>
            </c:dLbl>
            <c:dLbl>
              <c:idx val="1037"/>
              <c:tx>
                <c:rich>
                  <a:bodyPr/>
                  <a:lstStyle/>
                  <a:p>
                    <a:fld id="{F1BEF6D0-FCB9-4F66-983F-A61C95A2F5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D-9A0D-49B9-A394-E0E0EB2C4BD7}"/>
                </c:ext>
              </c:extLst>
            </c:dLbl>
            <c:dLbl>
              <c:idx val="1038"/>
              <c:tx>
                <c:rich>
                  <a:bodyPr/>
                  <a:lstStyle/>
                  <a:p>
                    <a:fld id="{DF51BF0C-B707-4257-B12C-FD20D40572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E-9A0D-49B9-A394-E0E0EB2C4BD7}"/>
                </c:ext>
              </c:extLst>
            </c:dLbl>
            <c:dLbl>
              <c:idx val="1039"/>
              <c:tx>
                <c:rich>
                  <a:bodyPr/>
                  <a:lstStyle/>
                  <a:p>
                    <a:fld id="{55C523A6-917B-4B3E-A521-8D50D8A936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F-9A0D-49B9-A394-E0E0EB2C4BD7}"/>
                </c:ext>
              </c:extLst>
            </c:dLbl>
            <c:dLbl>
              <c:idx val="1040"/>
              <c:tx>
                <c:rich>
                  <a:bodyPr/>
                  <a:lstStyle/>
                  <a:p>
                    <a:fld id="{F956E8EE-4322-460E-926F-340240C119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0-9A0D-49B9-A394-E0E0EB2C4BD7}"/>
                </c:ext>
              </c:extLst>
            </c:dLbl>
            <c:dLbl>
              <c:idx val="1041"/>
              <c:tx>
                <c:rich>
                  <a:bodyPr/>
                  <a:lstStyle/>
                  <a:p>
                    <a:fld id="{19E07BE4-707F-44C3-8A9D-C766F9CC1E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1-9A0D-49B9-A394-E0E0EB2C4BD7}"/>
                </c:ext>
              </c:extLst>
            </c:dLbl>
            <c:dLbl>
              <c:idx val="1042"/>
              <c:tx>
                <c:rich>
                  <a:bodyPr/>
                  <a:lstStyle/>
                  <a:p>
                    <a:fld id="{0B0960BB-59A1-4160-81FD-B9FFF65926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2-9A0D-49B9-A394-E0E0EB2C4BD7}"/>
                </c:ext>
              </c:extLst>
            </c:dLbl>
            <c:dLbl>
              <c:idx val="1043"/>
              <c:tx>
                <c:rich>
                  <a:bodyPr/>
                  <a:lstStyle/>
                  <a:p>
                    <a:fld id="{180509A8-C79A-44EA-AB8E-257BE02DB0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3-9A0D-49B9-A394-E0E0EB2C4BD7}"/>
                </c:ext>
              </c:extLst>
            </c:dLbl>
            <c:dLbl>
              <c:idx val="1044"/>
              <c:tx>
                <c:rich>
                  <a:bodyPr/>
                  <a:lstStyle/>
                  <a:p>
                    <a:fld id="{6EEEA602-FB09-41BC-81AC-354546284D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4-9A0D-49B9-A394-E0E0EB2C4BD7}"/>
                </c:ext>
              </c:extLst>
            </c:dLbl>
            <c:dLbl>
              <c:idx val="1045"/>
              <c:tx>
                <c:rich>
                  <a:bodyPr/>
                  <a:lstStyle/>
                  <a:p>
                    <a:fld id="{CAB2E0B3-170C-41D9-BFC5-E815003F42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5-9A0D-49B9-A394-E0E0EB2C4BD7}"/>
                </c:ext>
              </c:extLst>
            </c:dLbl>
            <c:dLbl>
              <c:idx val="1046"/>
              <c:tx>
                <c:rich>
                  <a:bodyPr/>
                  <a:lstStyle/>
                  <a:p>
                    <a:fld id="{41BB6864-C72D-4440-86DE-4C45F6777B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6-9A0D-49B9-A394-E0E0EB2C4BD7}"/>
                </c:ext>
              </c:extLst>
            </c:dLbl>
            <c:dLbl>
              <c:idx val="1047"/>
              <c:tx>
                <c:rich>
                  <a:bodyPr/>
                  <a:lstStyle/>
                  <a:p>
                    <a:fld id="{646B3E6D-D796-4E8D-8164-8D832D58B7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7-9A0D-49B9-A394-E0E0EB2C4BD7}"/>
                </c:ext>
              </c:extLst>
            </c:dLbl>
            <c:dLbl>
              <c:idx val="1048"/>
              <c:tx>
                <c:rich>
                  <a:bodyPr/>
                  <a:lstStyle/>
                  <a:p>
                    <a:fld id="{78FE3D2B-329C-47D8-B5AB-BD5E213A28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8-9A0D-49B9-A394-E0E0EB2C4BD7}"/>
                </c:ext>
              </c:extLst>
            </c:dLbl>
            <c:dLbl>
              <c:idx val="1049"/>
              <c:tx>
                <c:rich>
                  <a:bodyPr/>
                  <a:lstStyle/>
                  <a:p>
                    <a:fld id="{96719E26-962F-4862-9A5E-9D0C6C3E09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9-9A0D-49B9-A394-E0E0EB2C4BD7}"/>
                </c:ext>
              </c:extLst>
            </c:dLbl>
            <c:dLbl>
              <c:idx val="1050"/>
              <c:tx>
                <c:rich>
                  <a:bodyPr/>
                  <a:lstStyle/>
                  <a:p>
                    <a:fld id="{7F5536CE-F73E-4326-96C2-11E78CEA27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A-9A0D-49B9-A394-E0E0EB2C4BD7}"/>
                </c:ext>
              </c:extLst>
            </c:dLbl>
            <c:dLbl>
              <c:idx val="1051"/>
              <c:tx>
                <c:rich>
                  <a:bodyPr/>
                  <a:lstStyle/>
                  <a:p>
                    <a:fld id="{BB03145A-1D53-4850-ADFB-599BC38DEB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B-9A0D-49B9-A394-E0E0EB2C4BD7}"/>
                </c:ext>
              </c:extLst>
            </c:dLbl>
            <c:dLbl>
              <c:idx val="1052"/>
              <c:tx>
                <c:rich>
                  <a:bodyPr/>
                  <a:lstStyle/>
                  <a:p>
                    <a:fld id="{2B9FF847-20E5-42D2-8C84-8533ECBFC9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C-9A0D-49B9-A394-E0E0EB2C4BD7}"/>
                </c:ext>
              </c:extLst>
            </c:dLbl>
            <c:dLbl>
              <c:idx val="1053"/>
              <c:tx>
                <c:rich>
                  <a:bodyPr/>
                  <a:lstStyle/>
                  <a:p>
                    <a:fld id="{ADE24803-CF13-422E-9420-D9EB1FD43D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D-9A0D-49B9-A394-E0E0EB2C4BD7}"/>
                </c:ext>
              </c:extLst>
            </c:dLbl>
            <c:dLbl>
              <c:idx val="1054"/>
              <c:tx>
                <c:rich>
                  <a:bodyPr/>
                  <a:lstStyle/>
                  <a:p>
                    <a:fld id="{B77ABAEB-41DB-43C4-AB0F-4B5CCDDB18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E-9A0D-49B9-A394-E0E0EB2C4BD7}"/>
                </c:ext>
              </c:extLst>
            </c:dLbl>
            <c:dLbl>
              <c:idx val="1055"/>
              <c:tx>
                <c:rich>
                  <a:bodyPr/>
                  <a:lstStyle/>
                  <a:p>
                    <a:fld id="{F20BBEEE-5A80-4931-85AA-B71FE78C57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F-9A0D-49B9-A394-E0E0EB2C4BD7}"/>
                </c:ext>
              </c:extLst>
            </c:dLbl>
            <c:dLbl>
              <c:idx val="1056"/>
              <c:tx>
                <c:rich>
                  <a:bodyPr/>
                  <a:lstStyle/>
                  <a:p>
                    <a:fld id="{58255786-5CD4-4E17-BA15-B02F4D933F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0-9A0D-49B9-A394-E0E0EB2C4BD7}"/>
                </c:ext>
              </c:extLst>
            </c:dLbl>
            <c:dLbl>
              <c:idx val="1057"/>
              <c:tx>
                <c:rich>
                  <a:bodyPr/>
                  <a:lstStyle/>
                  <a:p>
                    <a:fld id="{83F23352-70B1-4375-AA6C-3A5EA2C01D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1-9A0D-49B9-A394-E0E0EB2C4BD7}"/>
                </c:ext>
              </c:extLst>
            </c:dLbl>
            <c:dLbl>
              <c:idx val="1058"/>
              <c:tx>
                <c:rich>
                  <a:bodyPr/>
                  <a:lstStyle/>
                  <a:p>
                    <a:fld id="{E7C69ABD-8A3E-4E5C-BEF3-E0CD1CF5B9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2-9A0D-49B9-A394-E0E0EB2C4BD7}"/>
                </c:ext>
              </c:extLst>
            </c:dLbl>
            <c:dLbl>
              <c:idx val="1059"/>
              <c:tx>
                <c:rich>
                  <a:bodyPr/>
                  <a:lstStyle/>
                  <a:p>
                    <a:fld id="{AB86B2C3-B908-49D2-AE7F-68D3F45CA1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3-9A0D-49B9-A394-E0E0EB2C4BD7}"/>
                </c:ext>
              </c:extLst>
            </c:dLbl>
            <c:dLbl>
              <c:idx val="1060"/>
              <c:tx>
                <c:rich>
                  <a:bodyPr/>
                  <a:lstStyle/>
                  <a:p>
                    <a:fld id="{5B2FE542-7CAD-4D48-B31C-9602BA84EF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4-9A0D-49B9-A394-E0E0EB2C4BD7}"/>
                </c:ext>
              </c:extLst>
            </c:dLbl>
            <c:dLbl>
              <c:idx val="1061"/>
              <c:tx>
                <c:rich>
                  <a:bodyPr/>
                  <a:lstStyle/>
                  <a:p>
                    <a:fld id="{2A921459-654E-4B75-8462-4E61242161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5-9A0D-49B9-A394-E0E0EB2C4BD7}"/>
                </c:ext>
              </c:extLst>
            </c:dLbl>
            <c:dLbl>
              <c:idx val="1062"/>
              <c:tx>
                <c:rich>
                  <a:bodyPr/>
                  <a:lstStyle/>
                  <a:p>
                    <a:fld id="{C47331BC-4CFC-411E-8BD2-1AB87258DC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6-9A0D-49B9-A394-E0E0EB2C4BD7}"/>
                </c:ext>
              </c:extLst>
            </c:dLbl>
            <c:dLbl>
              <c:idx val="1063"/>
              <c:tx>
                <c:rich>
                  <a:bodyPr/>
                  <a:lstStyle/>
                  <a:p>
                    <a:fld id="{60C7DD76-A01C-4C47-8A77-C485BD33B4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7-9A0D-49B9-A394-E0E0EB2C4BD7}"/>
                </c:ext>
              </c:extLst>
            </c:dLbl>
            <c:dLbl>
              <c:idx val="1064"/>
              <c:tx>
                <c:rich>
                  <a:bodyPr/>
                  <a:lstStyle/>
                  <a:p>
                    <a:fld id="{6DDD3924-E496-4CA7-AEC7-9576F75D93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8-9A0D-49B9-A394-E0E0EB2C4BD7}"/>
                </c:ext>
              </c:extLst>
            </c:dLbl>
            <c:dLbl>
              <c:idx val="1065"/>
              <c:tx>
                <c:rich>
                  <a:bodyPr/>
                  <a:lstStyle/>
                  <a:p>
                    <a:fld id="{33711A13-7988-4D4F-984E-BCDFD293E3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9-9A0D-49B9-A394-E0E0EB2C4BD7}"/>
                </c:ext>
              </c:extLst>
            </c:dLbl>
            <c:dLbl>
              <c:idx val="1066"/>
              <c:tx>
                <c:rich>
                  <a:bodyPr/>
                  <a:lstStyle/>
                  <a:p>
                    <a:fld id="{0A683448-605C-4504-AFE5-9B9B9D0E4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A-9A0D-49B9-A394-E0E0EB2C4BD7}"/>
                </c:ext>
              </c:extLst>
            </c:dLbl>
            <c:dLbl>
              <c:idx val="1067"/>
              <c:tx>
                <c:rich>
                  <a:bodyPr/>
                  <a:lstStyle/>
                  <a:p>
                    <a:fld id="{61471D62-65B9-4F57-AC4F-30143DE0B3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B-9A0D-49B9-A394-E0E0EB2C4BD7}"/>
                </c:ext>
              </c:extLst>
            </c:dLbl>
            <c:dLbl>
              <c:idx val="1068"/>
              <c:tx>
                <c:rich>
                  <a:bodyPr/>
                  <a:lstStyle/>
                  <a:p>
                    <a:fld id="{88AC973D-1025-4D02-BA26-9A4471D831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C-9A0D-49B9-A394-E0E0EB2C4BD7}"/>
                </c:ext>
              </c:extLst>
            </c:dLbl>
            <c:dLbl>
              <c:idx val="1069"/>
              <c:tx>
                <c:rich>
                  <a:bodyPr/>
                  <a:lstStyle/>
                  <a:p>
                    <a:fld id="{6632D34A-60C1-4D96-905F-F5DC080F8D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D-9A0D-49B9-A394-E0E0EB2C4BD7}"/>
                </c:ext>
              </c:extLst>
            </c:dLbl>
            <c:dLbl>
              <c:idx val="1070"/>
              <c:tx>
                <c:rich>
                  <a:bodyPr/>
                  <a:lstStyle/>
                  <a:p>
                    <a:fld id="{48F3B28A-256A-4847-9A05-66986856F1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E-9A0D-49B9-A394-E0E0EB2C4BD7}"/>
                </c:ext>
              </c:extLst>
            </c:dLbl>
            <c:dLbl>
              <c:idx val="1071"/>
              <c:tx>
                <c:rich>
                  <a:bodyPr/>
                  <a:lstStyle/>
                  <a:p>
                    <a:fld id="{E5C02816-63AF-4047-BD36-EF5927066E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F-9A0D-49B9-A394-E0E0EB2C4BD7}"/>
                </c:ext>
              </c:extLst>
            </c:dLbl>
            <c:dLbl>
              <c:idx val="1072"/>
              <c:tx>
                <c:rich>
                  <a:bodyPr/>
                  <a:lstStyle/>
                  <a:p>
                    <a:fld id="{885C8B52-44F0-4260-9803-E35B5CAF06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0-9A0D-49B9-A394-E0E0EB2C4BD7}"/>
                </c:ext>
              </c:extLst>
            </c:dLbl>
            <c:dLbl>
              <c:idx val="1073"/>
              <c:tx>
                <c:rich>
                  <a:bodyPr/>
                  <a:lstStyle/>
                  <a:p>
                    <a:fld id="{5810AF28-3884-4A50-81CA-00059FF989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1-9A0D-49B9-A394-E0E0EB2C4BD7}"/>
                </c:ext>
              </c:extLst>
            </c:dLbl>
            <c:dLbl>
              <c:idx val="1074"/>
              <c:tx>
                <c:rich>
                  <a:bodyPr/>
                  <a:lstStyle/>
                  <a:p>
                    <a:fld id="{91ACCE97-EAF6-499E-AF4A-9B69621874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2-9A0D-49B9-A394-E0E0EB2C4BD7}"/>
                </c:ext>
              </c:extLst>
            </c:dLbl>
            <c:dLbl>
              <c:idx val="1075"/>
              <c:tx>
                <c:rich>
                  <a:bodyPr/>
                  <a:lstStyle/>
                  <a:p>
                    <a:fld id="{DF688EF1-BB8B-4BB2-8391-82A14E306C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3-9A0D-49B9-A394-E0E0EB2C4BD7}"/>
                </c:ext>
              </c:extLst>
            </c:dLbl>
            <c:dLbl>
              <c:idx val="1076"/>
              <c:tx>
                <c:rich>
                  <a:bodyPr/>
                  <a:lstStyle/>
                  <a:p>
                    <a:fld id="{FB2EB03F-558A-4352-961F-964C4CEAC8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4-9A0D-49B9-A394-E0E0EB2C4BD7}"/>
                </c:ext>
              </c:extLst>
            </c:dLbl>
            <c:dLbl>
              <c:idx val="1077"/>
              <c:tx>
                <c:rich>
                  <a:bodyPr/>
                  <a:lstStyle/>
                  <a:p>
                    <a:fld id="{0867060F-6F86-4208-8B7F-2490E91245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5-9A0D-49B9-A394-E0E0EB2C4BD7}"/>
                </c:ext>
              </c:extLst>
            </c:dLbl>
            <c:dLbl>
              <c:idx val="1078"/>
              <c:tx>
                <c:rich>
                  <a:bodyPr/>
                  <a:lstStyle/>
                  <a:p>
                    <a:fld id="{9AD5734A-D108-4C8D-ACD7-36769FE7BB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6-9A0D-49B9-A394-E0E0EB2C4BD7}"/>
                </c:ext>
              </c:extLst>
            </c:dLbl>
            <c:dLbl>
              <c:idx val="1079"/>
              <c:tx>
                <c:rich>
                  <a:bodyPr/>
                  <a:lstStyle/>
                  <a:p>
                    <a:fld id="{8F060BDB-5D57-451B-A1E7-9B4ECD6B47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7-9A0D-49B9-A394-E0E0EB2C4BD7}"/>
                </c:ext>
              </c:extLst>
            </c:dLbl>
            <c:dLbl>
              <c:idx val="1080"/>
              <c:tx>
                <c:rich>
                  <a:bodyPr/>
                  <a:lstStyle/>
                  <a:p>
                    <a:fld id="{3C1A8F2B-DBF0-49F0-B63F-16154A9AB0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8-9A0D-49B9-A394-E0E0EB2C4BD7}"/>
                </c:ext>
              </c:extLst>
            </c:dLbl>
            <c:dLbl>
              <c:idx val="1081"/>
              <c:tx>
                <c:rich>
                  <a:bodyPr/>
                  <a:lstStyle/>
                  <a:p>
                    <a:fld id="{4A33E646-8F88-4A27-AA4D-F69032D141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9-9A0D-49B9-A394-E0E0EB2C4BD7}"/>
                </c:ext>
              </c:extLst>
            </c:dLbl>
            <c:dLbl>
              <c:idx val="1082"/>
              <c:tx>
                <c:rich>
                  <a:bodyPr/>
                  <a:lstStyle/>
                  <a:p>
                    <a:fld id="{CB1A0E3C-BA58-4D34-9442-961BC3CD9D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A-9A0D-49B9-A394-E0E0EB2C4BD7}"/>
                </c:ext>
              </c:extLst>
            </c:dLbl>
            <c:dLbl>
              <c:idx val="1083"/>
              <c:tx>
                <c:rich>
                  <a:bodyPr/>
                  <a:lstStyle/>
                  <a:p>
                    <a:fld id="{EBC1D6E9-D212-4CC7-8066-4B67D2D352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B-9A0D-49B9-A394-E0E0EB2C4BD7}"/>
                </c:ext>
              </c:extLst>
            </c:dLbl>
            <c:dLbl>
              <c:idx val="1084"/>
              <c:tx>
                <c:rich>
                  <a:bodyPr/>
                  <a:lstStyle/>
                  <a:p>
                    <a:fld id="{BC9D80D5-3F14-4D2E-84DE-5DADE2D6F9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C-9A0D-49B9-A394-E0E0EB2C4BD7}"/>
                </c:ext>
              </c:extLst>
            </c:dLbl>
            <c:dLbl>
              <c:idx val="1085"/>
              <c:tx>
                <c:rich>
                  <a:bodyPr/>
                  <a:lstStyle/>
                  <a:p>
                    <a:fld id="{0A199F27-3BB7-4B75-968D-DB70F0BC8A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D-9A0D-49B9-A394-E0E0EB2C4BD7}"/>
                </c:ext>
              </c:extLst>
            </c:dLbl>
            <c:dLbl>
              <c:idx val="1086"/>
              <c:tx>
                <c:rich>
                  <a:bodyPr/>
                  <a:lstStyle/>
                  <a:p>
                    <a:fld id="{F13CE846-14B0-4119-B777-87B3B85BC5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E-9A0D-49B9-A394-E0E0EB2C4BD7}"/>
                </c:ext>
              </c:extLst>
            </c:dLbl>
            <c:dLbl>
              <c:idx val="1087"/>
              <c:tx>
                <c:rich>
                  <a:bodyPr/>
                  <a:lstStyle/>
                  <a:p>
                    <a:fld id="{8EA76467-746C-4AE7-A3BA-93D74286EA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F-9A0D-49B9-A394-E0E0EB2C4BD7}"/>
                </c:ext>
              </c:extLst>
            </c:dLbl>
            <c:dLbl>
              <c:idx val="1088"/>
              <c:tx>
                <c:rich>
                  <a:bodyPr/>
                  <a:lstStyle/>
                  <a:p>
                    <a:fld id="{4AD94557-D0C5-450D-AF5E-28A40DE0D9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0-9A0D-49B9-A394-E0E0EB2C4BD7}"/>
                </c:ext>
              </c:extLst>
            </c:dLbl>
            <c:dLbl>
              <c:idx val="1089"/>
              <c:tx>
                <c:rich>
                  <a:bodyPr/>
                  <a:lstStyle/>
                  <a:p>
                    <a:fld id="{6B0E51C8-B613-4AD9-BA98-F5A21DB431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1-9A0D-49B9-A394-E0E0EB2C4BD7}"/>
                </c:ext>
              </c:extLst>
            </c:dLbl>
            <c:dLbl>
              <c:idx val="1090"/>
              <c:tx>
                <c:rich>
                  <a:bodyPr/>
                  <a:lstStyle/>
                  <a:p>
                    <a:fld id="{D8CDAD89-2C08-4A21-8F2D-3C9B8DC258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2-9A0D-49B9-A394-E0E0EB2C4BD7}"/>
                </c:ext>
              </c:extLst>
            </c:dLbl>
            <c:dLbl>
              <c:idx val="1091"/>
              <c:tx>
                <c:rich>
                  <a:bodyPr/>
                  <a:lstStyle/>
                  <a:p>
                    <a:fld id="{24696C48-212A-4A66-8376-10A79937A7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3-9A0D-49B9-A394-E0E0EB2C4BD7}"/>
                </c:ext>
              </c:extLst>
            </c:dLbl>
            <c:dLbl>
              <c:idx val="1092"/>
              <c:tx>
                <c:rich>
                  <a:bodyPr/>
                  <a:lstStyle/>
                  <a:p>
                    <a:fld id="{126109FE-52FC-4EEA-9948-2FA77BD04F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4-9A0D-49B9-A394-E0E0EB2C4BD7}"/>
                </c:ext>
              </c:extLst>
            </c:dLbl>
            <c:dLbl>
              <c:idx val="1093"/>
              <c:tx>
                <c:rich>
                  <a:bodyPr/>
                  <a:lstStyle/>
                  <a:p>
                    <a:fld id="{B39D5837-6359-480B-A4EA-93EEF98FBE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5-9A0D-49B9-A394-E0E0EB2C4BD7}"/>
                </c:ext>
              </c:extLst>
            </c:dLbl>
            <c:dLbl>
              <c:idx val="1094"/>
              <c:tx>
                <c:rich>
                  <a:bodyPr/>
                  <a:lstStyle/>
                  <a:p>
                    <a:fld id="{A55819F5-BDD9-4D4C-A941-2CAC18BA2B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6-9A0D-49B9-A394-E0E0EB2C4BD7}"/>
                </c:ext>
              </c:extLst>
            </c:dLbl>
            <c:dLbl>
              <c:idx val="1095"/>
              <c:tx>
                <c:rich>
                  <a:bodyPr/>
                  <a:lstStyle/>
                  <a:p>
                    <a:fld id="{90CE9F3F-7456-433B-8494-61E839CDD2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7-9A0D-49B9-A394-E0E0EB2C4BD7}"/>
                </c:ext>
              </c:extLst>
            </c:dLbl>
            <c:dLbl>
              <c:idx val="1096"/>
              <c:tx>
                <c:rich>
                  <a:bodyPr/>
                  <a:lstStyle/>
                  <a:p>
                    <a:fld id="{28993F38-0BAD-4719-A4F3-D90E699526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8-9A0D-49B9-A394-E0E0EB2C4BD7}"/>
                </c:ext>
              </c:extLst>
            </c:dLbl>
            <c:dLbl>
              <c:idx val="1097"/>
              <c:tx>
                <c:rich>
                  <a:bodyPr/>
                  <a:lstStyle/>
                  <a:p>
                    <a:fld id="{0DDEFCB6-6D0B-4BAE-819F-EDCEBE9175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9-9A0D-49B9-A394-E0E0EB2C4BD7}"/>
                </c:ext>
              </c:extLst>
            </c:dLbl>
            <c:dLbl>
              <c:idx val="1098"/>
              <c:tx>
                <c:rich>
                  <a:bodyPr/>
                  <a:lstStyle/>
                  <a:p>
                    <a:fld id="{4A0AD5F2-0311-476C-AE48-D10F0328B2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A-9A0D-49B9-A394-E0E0EB2C4BD7}"/>
                </c:ext>
              </c:extLst>
            </c:dLbl>
            <c:dLbl>
              <c:idx val="1099"/>
              <c:tx>
                <c:rich>
                  <a:bodyPr/>
                  <a:lstStyle/>
                  <a:p>
                    <a:fld id="{E6E9E9EE-7C24-4D97-95B4-5960B6E022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B-9A0D-49B9-A394-E0E0EB2C4BD7}"/>
                </c:ext>
              </c:extLst>
            </c:dLbl>
            <c:dLbl>
              <c:idx val="1100"/>
              <c:tx>
                <c:rich>
                  <a:bodyPr/>
                  <a:lstStyle/>
                  <a:p>
                    <a:fld id="{3D698E30-1496-4D54-9390-C3CFEB48F3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C-9A0D-49B9-A394-E0E0EB2C4BD7}"/>
                </c:ext>
              </c:extLst>
            </c:dLbl>
            <c:dLbl>
              <c:idx val="1101"/>
              <c:tx>
                <c:rich>
                  <a:bodyPr/>
                  <a:lstStyle/>
                  <a:p>
                    <a:fld id="{A13969B2-53D2-4C4A-8683-BD9A6FCFD0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D-9A0D-49B9-A394-E0E0EB2C4BD7}"/>
                </c:ext>
              </c:extLst>
            </c:dLbl>
            <c:dLbl>
              <c:idx val="1102"/>
              <c:tx>
                <c:rich>
                  <a:bodyPr/>
                  <a:lstStyle/>
                  <a:p>
                    <a:fld id="{C4B06AB5-4C54-41AC-9089-34BE79B61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E-9A0D-49B9-A394-E0E0EB2C4BD7}"/>
                </c:ext>
              </c:extLst>
            </c:dLbl>
            <c:dLbl>
              <c:idx val="1103"/>
              <c:tx>
                <c:rich>
                  <a:bodyPr/>
                  <a:lstStyle/>
                  <a:p>
                    <a:fld id="{3C3A7228-0DC3-418F-931F-93AB2E3F3E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F-9A0D-49B9-A394-E0E0EB2C4BD7}"/>
                </c:ext>
              </c:extLst>
            </c:dLbl>
            <c:dLbl>
              <c:idx val="1104"/>
              <c:tx>
                <c:rich>
                  <a:bodyPr/>
                  <a:lstStyle/>
                  <a:p>
                    <a:fld id="{236B2DF9-C6A9-4399-ACE5-9FAC460A8D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0-9A0D-49B9-A394-E0E0EB2C4BD7}"/>
                </c:ext>
              </c:extLst>
            </c:dLbl>
            <c:dLbl>
              <c:idx val="1105"/>
              <c:tx>
                <c:rich>
                  <a:bodyPr/>
                  <a:lstStyle/>
                  <a:p>
                    <a:fld id="{CCD61B93-56A8-4B9C-892D-A2F4F39136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1-9A0D-49B9-A394-E0E0EB2C4BD7}"/>
                </c:ext>
              </c:extLst>
            </c:dLbl>
            <c:dLbl>
              <c:idx val="1106"/>
              <c:tx>
                <c:rich>
                  <a:bodyPr/>
                  <a:lstStyle/>
                  <a:p>
                    <a:fld id="{8947A6DB-1178-4CE2-9A8E-C16FB433DC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2-9A0D-49B9-A394-E0E0EB2C4BD7}"/>
                </c:ext>
              </c:extLst>
            </c:dLbl>
            <c:dLbl>
              <c:idx val="1107"/>
              <c:tx>
                <c:rich>
                  <a:bodyPr/>
                  <a:lstStyle/>
                  <a:p>
                    <a:fld id="{84E8933B-9E0F-4A2D-B1C7-2123EBD77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3-9A0D-49B9-A394-E0E0EB2C4BD7}"/>
                </c:ext>
              </c:extLst>
            </c:dLbl>
            <c:dLbl>
              <c:idx val="1108"/>
              <c:tx>
                <c:rich>
                  <a:bodyPr/>
                  <a:lstStyle/>
                  <a:p>
                    <a:fld id="{6C65E414-CB8B-48F0-8A1E-1CF2D3FA7A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4-9A0D-49B9-A394-E0E0EB2C4BD7}"/>
                </c:ext>
              </c:extLst>
            </c:dLbl>
            <c:dLbl>
              <c:idx val="1109"/>
              <c:tx>
                <c:rich>
                  <a:bodyPr/>
                  <a:lstStyle/>
                  <a:p>
                    <a:fld id="{5DCC7583-5F4F-46AB-BE60-8E67CD181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5-9A0D-49B9-A394-E0E0EB2C4BD7}"/>
                </c:ext>
              </c:extLst>
            </c:dLbl>
            <c:dLbl>
              <c:idx val="1110"/>
              <c:tx>
                <c:rich>
                  <a:bodyPr/>
                  <a:lstStyle/>
                  <a:p>
                    <a:fld id="{AEC5EB89-7837-40A3-8C42-DCE23AD939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6-9A0D-49B9-A394-E0E0EB2C4BD7}"/>
                </c:ext>
              </c:extLst>
            </c:dLbl>
            <c:dLbl>
              <c:idx val="1111"/>
              <c:tx>
                <c:rich>
                  <a:bodyPr/>
                  <a:lstStyle/>
                  <a:p>
                    <a:fld id="{1F5A2421-5A41-45E5-8150-CC67AC2942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7-9A0D-49B9-A394-E0E0EB2C4BD7}"/>
                </c:ext>
              </c:extLst>
            </c:dLbl>
            <c:dLbl>
              <c:idx val="1112"/>
              <c:tx>
                <c:rich>
                  <a:bodyPr/>
                  <a:lstStyle/>
                  <a:p>
                    <a:fld id="{24C98923-AA66-4D1A-9ED5-C85338F31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8-9A0D-49B9-A394-E0E0EB2C4BD7}"/>
                </c:ext>
              </c:extLst>
            </c:dLbl>
            <c:dLbl>
              <c:idx val="1113"/>
              <c:tx>
                <c:rich>
                  <a:bodyPr/>
                  <a:lstStyle/>
                  <a:p>
                    <a:fld id="{5331EF82-D462-4DA5-886B-3A2EABB578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9-9A0D-49B9-A394-E0E0EB2C4BD7}"/>
                </c:ext>
              </c:extLst>
            </c:dLbl>
            <c:dLbl>
              <c:idx val="1114"/>
              <c:tx>
                <c:rich>
                  <a:bodyPr/>
                  <a:lstStyle/>
                  <a:p>
                    <a:fld id="{7A24FFEE-1036-471D-8D46-9D9AA711EA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A-9A0D-49B9-A394-E0E0EB2C4BD7}"/>
                </c:ext>
              </c:extLst>
            </c:dLbl>
            <c:dLbl>
              <c:idx val="1115"/>
              <c:tx>
                <c:rich>
                  <a:bodyPr/>
                  <a:lstStyle/>
                  <a:p>
                    <a:fld id="{7FD3F7CE-87C3-4609-ACA7-68EC4E2BC0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B-9A0D-49B9-A394-E0E0EB2C4BD7}"/>
                </c:ext>
              </c:extLst>
            </c:dLbl>
            <c:dLbl>
              <c:idx val="1116"/>
              <c:tx>
                <c:rich>
                  <a:bodyPr/>
                  <a:lstStyle/>
                  <a:p>
                    <a:fld id="{B1FD5BDB-5BE6-4857-88FD-3AFB62825C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C-9A0D-49B9-A394-E0E0EB2C4BD7}"/>
                </c:ext>
              </c:extLst>
            </c:dLbl>
            <c:dLbl>
              <c:idx val="1117"/>
              <c:tx>
                <c:rich>
                  <a:bodyPr/>
                  <a:lstStyle/>
                  <a:p>
                    <a:fld id="{AC070DD7-2EAD-47E9-A190-CCB80B7A44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D-9A0D-49B9-A394-E0E0EB2C4BD7}"/>
                </c:ext>
              </c:extLst>
            </c:dLbl>
            <c:dLbl>
              <c:idx val="1118"/>
              <c:tx>
                <c:rich>
                  <a:bodyPr/>
                  <a:lstStyle/>
                  <a:p>
                    <a:fld id="{5B50DCC6-BB54-4E9F-BE43-170E3A579F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E-9A0D-49B9-A394-E0E0EB2C4BD7}"/>
                </c:ext>
              </c:extLst>
            </c:dLbl>
            <c:dLbl>
              <c:idx val="1119"/>
              <c:tx>
                <c:rich>
                  <a:bodyPr/>
                  <a:lstStyle/>
                  <a:p>
                    <a:fld id="{7B973490-4CBE-4B29-B8C6-31CEB53507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F-9A0D-49B9-A394-E0E0EB2C4BD7}"/>
                </c:ext>
              </c:extLst>
            </c:dLbl>
            <c:dLbl>
              <c:idx val="1120"/>
              <c:tx>
                <c:rich>
                  <a:bodyPr/>
                  <a:lstStyle/>
                  <a:p>
                    <a:fld id="{4155C91B-F937-47F5-A759-F486DE8E0F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0-9A0D-49B9-A394-E0E0EB2C4BD7}"/>
                </c:ext>
              </c:extLst>
            </c:dLbl>
            <c:dLbl>
              <c:idx val="1121"/>
              <c:tx>
                <c:rich>
                  <a:bodyPr/>
                  <a:lstStyle/>
                  <a:p>
                    <a:fld id="{139E11C3-743A-4C39-AD42-FF2E286357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1-9A0D-49B9-A394-E0E0EB2C4BD7}"/>
                </c:ext>
              </c:extLst>
            </c:dLbl>
            <c:dLbl>
              <c:idx val="1122"/>
              <c:tx>
                <c:rich>
                  <a:bodyPr/>
                  <a:lstStyle/>
                  <a:p>
                    <a:fld id="{E367FDBD-56C0-40E5-99AE-94AE03D162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2-9A0D-49B9-A394-E0E0EB2C4BD7}"/>
                </c:ext>
              </c:extLst>
            </c:dLbl>
            <c:dLbl>
              <c:idx val="1123"/>
              <c:tx>
                <c:rich>
                  <a:bodyPr/>
                  <a:lstStyle/>
                  <a:p>
                    <a:fld id="{8BEE7B69-C165-46EC-BC28-ACAF2F7479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3-9A0D-49B9-A394-E0E0EB2C4BD7}"/>
                </c:ext>
              </c:extLst>
            </c:dLbl>
            <c:dLbl>
              <c:idx val="1124"/>
              <c:tx>
                <c:rich>
                  <a:bodyPr/>
                  <a:lstStyle/>
                  <a:p>
                    <a:fld id="{6CFAEE61-1D37-4D87-B8BF-54FE96E80C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4-9A0D-49B9-A394-E0E0EB2C4BD7}"/>
                </c:ext>
              </c:extLst>
            </c:dLbl>
            <c:dLbl>
              <c:idx val="1125"/>
              <c:tx>
                <c:rich>
                  <a:bodyPr/>
                  <a:lstStyle/>
                  <a:p>
                    <a:fld id="{52A5308B-2BB0-45B3-B23C-2AD925C5F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5-9A0D-49B9-A394-E0E0EB2C4BD7}"/>
                </c:ext>
              </c:extLst>
            </c:dLbl>
            <c:dLbl>
              <c:idx val="1126"/>
              <c:tx>
                <c:rich>
                  <a:bodyPr/>
                  <a:lstStyle/>
                  <a:p>
                    <a:fld id="{97FE2640-B5F3-4A51-9AE4-4DE6140966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6-9A0D-49B9-A394-E0E0EB2C4BD7}"/>
                </c:ext>
              </c:extLst>
            </c:dLbl>
            <c:dLbl>
              <c:idx val="1127"/>
              <c:tx>
                <c:rich>
                  <a:bodyPr/>
                  <a:lstStyle/>
                  <a:p>
                    <a:fld id="{47AA92A9-98B7-4BA3-B7FE-1E03F63F12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7-9A0D-49B9-A394-E0E0EB2C4BD7}"/>
                </c:ext>
              </c:extLst>
            </c:dLbl>
            <c:dLbl>
              <c:idx val="1128"/>
              <c:tx>
                <c:rich>
                  <a:bodyPr/>
                  <a:lstStyle/>
                  <a:p>
                    <a:fld id="{1ED3ECD3-56D6-4C72-9611-8E030724D5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8-9A0D-49B9-A394-E0E0EB2C4BD7}"/>
                </c:ext>
              </c:extLst>
            </c:dLbl>
            <c:dLbl>
              <c:idx val="1129"/>
              <c:tx>
                <c:rich>
                  <a:bodyPr/>
                  <a:lstStyle/>
                  <a:p>
                    <a:fld id="{500E8589-7154-4FA6-A81F-EC4EF84CDD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9-9A0D-49B9-A394-E0E0EB2C4BD7}"/>
                </c:ext>
              </c:extLst>
            </c:dLbl>
            <c:dLbl>
              <c:idx val="1130"/>
              <c:tx>
                <c:rich>
                  <a:bodyPr/>
                  <a:lstStyle/>
                  <a:p>
                    <a:fld id="{411CCBF7-34B8-488F-84D3-A593E5709A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A-9A0D-49B9-A394-E0E0EB2C4BD7}"/>
                </c:ext>
              </c:extLst>
            </c:dLbl>
            <c:dLbl>
              <c:idx val="1131"/>
              <c:tx>
                <c:rich>
                  <a:bodyPr/>
                  <a:lstStyle/>
                  <a:p>
                    <a:fld id="{2C468155-5E17-439E-8F40-830638C50A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B-9A0D-49B9-A394-E0E0EB2C4BD7}"/>
                </c:ext>
              </c:extLst>
            </c:dLbl>
            <c:dLbl>
              <c:idx val="1132"/>
              <c:tx>
                <c:rich>
                  <a:bodyPr/>
                  <a:lstStyle/>
                  <a:p>
                    <a:fld id="{65B083CD-A336-4E76-A030-879DB2849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C-9A0D-49B9-A394-E0E0EB2C4BD7}"/>
                </c:ext>
              </c:extLst>
            </c:dLbl>
            <c:dLbl>
              <c:idx val="1133"/>
              <c:tx>
                <c:rich>
                  <a:bodyPr/>
                  <a:lstStyle/>
                  <a:p>
                    <a:fld id="{AA07F343-3F62-4520-9BC9-3301BFA0D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D-9A0D-49B9-A394-E0E0EB2C4BD7}"/>
                </c:ext>
              </c:extLst>
            </c:dLbl>
            <c:dLbl>
              <c:idx val="1134"/>
              <c:tx>
                <c:rich>
                  <a:bodyPr/>
                  <a:lstStyle/>
                  <a:p>
                    <a:fld id="{F8E2D224-1DEA-4917-8FCB-6C37C6989B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E-9A0D-49B9-A394-E0E0EB2C4BD7}"/>
                </c:ext>
              </c:extLst>
            </c:dLbl>
            <c:dLbl>
              <c:idx val="1135"/>
              <c:tx>
                <c:rich>
                  <a:bodyPr/>
                  <a:lstStyle/>
                  <a:p>
                    <a:fld id="{F1C7FA8F-C82C-44FB-B558-34D28DB3A5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F-9A0D-49B9-A394-E0E0EB2C4BD7}"/>
                </c:ext>
              </c:extLst>
            </c:dLbl>
            <c:dLbl>
              <c:idx val="1136"/>
              <c:tx>
                <c:rich>
                  <a:bodyPr/>
                  <a:lstStyle/>
                  <a:p>
                    <a:fld id="{AF33300E-248E-4E1E-9FDB-F09DF0390D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0-9A0D-49B9-A394-E0E0EB2C4BD7}"/>
                </c:ext>
              </c:extLst>
            </c:dLbl>
            <c:dLbl>
              <c:idx val="1137"/>
              <c:tx>
                <c:rich>
                  <a:bodyPr/>
                  <a:lstStyle/>
                  <a:p>
                    <a:fld id="{35862BE9-6544-4F4C-ADB0-BE46E5DD46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1-9A0D-49B9-A394-E0E0EB2C4BD7}"/>
                </c:ext>
              </c:extLst>
            </c:dLbl>
            <c:dLbl>
              <c:idx val="1138"/>
              <c:tx>
                <c:rich>
                  <a:bodyPr/>
                  <a:lstStyle/>
                  <a:p>
                    <a:fld id="{081A22F4-8F7A-423A-9CC4-FC7B9FE79B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2-9A0D-49B9-A394-E0E0EB2C4BD7}"/>
                </c:ext>
              </c:extLst>
            </c:dLbl>
            <c:dLbl>
              <c:idx val="1139"/>
              <c:tx>
                <c:rich>
                  <a:bodyPr/>
                  <a:lstStyle/>
                  <a:p>
                    <a:fld id="{1C18554F-E40A-40EF-A646-7C3095B737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3-9A0D-49B9-A394-E0E0EB2C4BD7}"/>
                </c:ext>
              </c:extLst>
            </c:dLbl>
            <c:dLbl>
              <c:idx val="1140"/>
              <c:tx>
                <c:rich>
                  <a:bodyPr/>
                  <a:lstStyle/>
                  <a:p>
                    <a:fld id="{460D89AE-E19F-4938-B07F-6AFC6DDE7D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4-9A0D-49B9-A394-E0E0EB2C4BD7}"/>
                </c:ext>
              </c:extLst>
            </c:dLbl>
            <c:dLbl>
              <c:idx val="1141"/>
              <c:tx>
                <c:rich>
                  <a:bodyPr/>
                  <a:lstStyle/>
                  <a:p>
                    <a:fld id="{47EC939E-1029-43E7-8069-B38EA7E126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5-9A0D-49B9-A394-E0E0EB2C4BD7}"/>
                </c:ext>
              </c:extLst>
            </c:dLbl>
            <c:dLbl>
              <c:idx val="1142"/>
              <c:tx>
                <c:rich>
                  <a:bodyPr/>
                  <a:lstStyle/>
                  <a:p>
                    <a:fld id="{A3779642-92AE-439F-9304-937D23732B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6-9A0D-49B9-A394-E0E0EB2C4BD7}"/>
                </c:ext>
              </c:extLst>
            </c:dLbl>
            <c:dLbl>
              <c:idx val="1143"/>
              <c:tx>
                <c:rich>
                  <a:bodyPr/>
                  <a:lstStyle/>
                  <a:p>
                    <a:fld id="{4B4FB6A6-8298-4E66-B25D-9093BB58E5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7-9A0D-49B9-A394-E0E0EB2C4BD7}"/>
                </c:ext>
              </c:extLst>
            </c:dLbl>
            <c:dLbl>
              <c:idx val="1144"/>
              <c:tx>
                <c:rich>
                  <a:bodyPr/>
                  <a:lstStyle/>
                  <a:p>
                    <a:fld id="{F085E4CE-6FD2-4246-86FE-E27C57471E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8-9A0D-49B9-A394-E0E0EB2C4BD7}"/>
                </c:ext>
              </c:extLst>
            </c:dLbl>
            <c:dLbl>
              <c:idx val="1145"/>
              <c:tx>
                <c:rich>
                  <a:bodyPr/>
                  <a:lstStyle/>
                  <a:p>
                    <a:fld id="{A24209CA-70AE-4A1D-9BCB-0C42723FE1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9-9A0D-49B9-A394-E0E0EB2C4BD7}"/>
                </c:ext>
              </c:extLst>
            </c:dLbl>
            <c:dLbl>
              <c:idx val="1146"/>
              <c:tx>
                <c:rich>
                  <a:bodyPr/>
                  <a:lstStyle/>
                  <a:p>
                    <a:fld id="{77E3E460-8A6E-4E60-AB20-80960A6C1D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A-9A0D-49B9-A394-E0E0EB2C4BD7}"/>
                </c:ext>
              </c:extLst>
            </c:dLbl>
            <c:dLbl>
              <c:idx val="1147"/>
              <c:tx>
                <c:rich>
                  <a:bodyPr/>
                  <a:lstStyle/>
                  <a:p>
                    <a:fld id="{456F1DAE-CD55-4743-89E1-53810B1413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B-9A0D-49B9-A394-E0E0EB2C4BD7}"/>
                </c:ext>
              </c:extLst>
            </c:dLbl>
            <c:dLbl>
              <c:idx val="1148"/>
              <c:tx>
                <c:rich>
                  <a:bodyPr/>
                  <a:lstStyle/>
                  <a:p>
                    <a:fld id="{3D8C0F73-4541-44D6-81C4-89489574E6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C-9A0D-49B9-A394-E0E0EB2C4BD7}"/>
                </c:ext>
              </c:extLst>
            </c:dLbl>
            <c:dLbl>
              <c:idx val="1149"/>
              <c:tx>
                <c:rich>
                  <a:bodyPr/>
                  <a:lstStyle/>
                  <a:p>
                    <a:fld id="{0791FB30-FD06-4AC7-B3E3-B4EB722500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D-9A0D-49B9-A394-E0E0EB2C4BD7}"/>
                </c:ext>
              </c:extLst>
            </c:dLbl>
            <c:dLbl>
              <c:idx val="1150"/>
              <c:tx>
                <c:rich>
                  <a:bodyPr/>
                  <a:lstStyle/>
                  <a:p>
                    <a:fld id="{ACBE099C-AD6F-4C49-81DB-D299121879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E-9A0D-49B9-A394-E0E0EB2C4BD7}"/>
                </c:ext>
              </c:extLst>
            </c:dLbl>
            <c:dLbl>
              <c:idx val="1151"/>
              <c:tx>
                <c:rich>
                  <a:bodyPr/>
                  <a:lstStyle/>
                  <a:p>
                    <a:fld id="{42060CC3-E218-4FA5-B386-60376C6E60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F-9A0D-49B9-A394-E0E0EB2C4BD7}"/>
                </c:ext>
              </c:extLst>
            </c:dLbl>
            <c:dLbl>
              <c:idx val="1152"/>
              <c:tx>
                <c:rich>
                  <a:bodyPr/>
                  <a:lstStyle/>
                  <a:p>
                    <a:fld id="{ED9482FC-31CB-473B-9A79-94B8D594EF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0-9A0D-49B9-A394-E0E0EB2C4BD7}"/>
                </c:ext>
              </c:extLst>
            </c:dLbl>
            <c:dLbl>
              <c:idx val="1153"/>
              <c:tx>
                <c:rich>
                  <a:bodyPr/>
                  <a:lstStyle/>
                  <a:p>
                    <a:fld id="{F2130860-163A-4A45-B6A2-36115C8ECE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1-9A0D-49B9-A394-E0E0EB2C4BD7}"/>
                </c:ext>
              </c:extLst>
            </c:dLbl>
            <c:dLbl>
              <c:idx val="1154"/>
              <c:tx>
                <c:rich>
                  <a:bodyPr/>
                  <a:lstStyle/>
                  <a:p>
                    <a:fld id="{44D0AA9F-6DF4-4939-8864-495970471C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2-9A0D-49B9-A394-E0E0EB2C4BD7}"/>
                </c:ext>
              </c:extLst>
            </c:dLbl>
            <c:dLbl>
              <c:idx val="1155"/>
              <c:tx>
                <c:rich>
                  <a:bodyPr/>
                  <a:lstStyle/>
                  <a:p>
                    <a:fld id="{D044DF97-56DD-478B-89EF-8B9DE47F48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3-9A0D-49B9-A394-E0E0EB2C4BD7}"/>
                </c:ext>
              </c:extLst>
            </c:dLbl>
            <c:dLbl>
              <c:idx val="1156"/>
              <c:tx>
                <c:rich>
                  <a:bodyPr/>
                  <a:lstStyle/>
                  <a:p>
                    <a:fld id="{08528720-349B-482D-9E23-6C831DB3D7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4-9A0D-49B9-A394-E0E0EB2C4BD7}"/>
                </c:ext>
              </c:extLst>
            </c:dLbl>
            <c:dLbl>
              <c:idx val="1157"/>
              <c:tx>
                <c:rich>
                  <a:bodyPr/>
                  <a:lstStyle/>
                  <a:p>
                    <a:fld id="{40555A35-A680-4529-82EA-CD17A67461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5-9A0D-49B9-A394-E0E0EB2C4BD7}"/>
                </c:ext>
              </c:extLst>
            </c:dLbl>
            <c:dLbl>
              <c:idx val="1158"/>
              <c:tx>
                <c:rich>
                  <a:bodyPr/>
                  <a:lstStyle/>
                  <a:p>
                    <a:fld id="{FB96CB4E-2528-4E49-8226-C1211C171F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6-9A0D-49B9-A394-E0E0EB2C4BD7}"/>
                </c:ext>
              </c:extLst>
            </c:dLbl>
            <c:dLbl>
              <c:idx val="1159"/>
              <c:tx>
                <c:rich>
                  <a:bodyPr/>
                  <a:lstStyle/>
                  <a:p>
                    <a:fld id="{1ECB8BFB-C942-4FF3-BE9C-9E044431E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7-9A0D-49B9-A394-E0E0EB2C4BD7}"/>
                </c:ext>
              </c:extLst>
            </c:dLbl>
            <c:dLbl>
              <c:idx val="1160"/>
              <c:tx>
                <c:rich>
                  <a:bodyPr/>
                  <a:lstStyle/>
                  <a:p>
                    <a:fld id="{A30310A2-56FE-47B3-8939-48A83E015E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8-9A0D-49B9-A394-E0E0EB2C4BD7}"/>
                </c:ext>
              </c:extLst>
            </c:dLbl>
            <c:dLbl>
              <c:idx val="1161"/>
              <c:tx>
                <c:rich>
                  <a:bodyPr/>
                  <a:lstStyle/>
                  <a:p>
                    <a:fld id="{CCF057BE-B7D4-463D-9AD3-4E3E404E7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9-9A0D-49B9-A394-E0E0EB2C4BD7}"/>
                </c:ext>
              </c:extLst>
            </c:dLbl>
            <c:dLbl>
              <c:idx val="1162"/>
              <c:tx>
                <c:rich>
                  <a:bodyPr/>
                  <a:lstStyle/>
                  <a:p>
                    <a:fld id="{9435529A-DB4C-4BD5-B73C-9D5FBF622C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A-9A0D-49B9-A394-E0E0EB2C4BD7}"/>
                </c:ext>
              </c:extLst>
            </c:dLbl>
            <c:dLbl>
              <c:idx val="1163"/>
              <c:tx>
                <c:rich>
                  <a:bodyPr/>
                  <a:lstStyle/>
                  <a:p>
                    <a:fld id="{B36CAEEE-5703-46BE-BDCD-3177D6A4D7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B-9A0D-49B9-A394-E0E0EB2C4BD7}"/>
                </c:ext>
              </c:extLst>
            </c:dLbl>
            <c:dLbl>
              <c:idx val="1164"/>
              <c:tx>
                <c:rich>
                  <a:bodyPr/>
                  <a:lstStyle/>
                  <a:p>
                    <a:fld id="{2811752C-A7BC-48EF-A228-E756F56C46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C-9A0D-49B9-A394-E0E0EB2C4BD7}"/>
                </c:ext>
              </c:extLst>
            </c:dLbl>
            <c:dLbl>
              <c:idx val="1165"/>
              <c:tx>
                <c:rich>
                  <a:bodyPr/>
                  <a:lstStyle/>
                  <a:p>
                    <a:fld id="{24EA4123-EEE5-4244-A3CB-16CD2D9EE5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D-9A0D-49B9-A394-E0E0EB2C4BD7}"/>
                </c:ext>
              </c:extLst>
            </c:dLbl>
            <c:dLbl>
              <c:idx val="1166"/>
              <c:tx>
                <c:rich>
                  <a:bodyPr/>
                  <a:lstStyle/>
                  <a:p>
                    <a:fld id="{5553C9CD-F82C-447E-B087-5003140E1A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E-9A0D-49B9-A394-E0E0EB2C4BD7}"/>
                </c:ext>
              </c:extLst>
            </c:dLbl>
            <c:dLbl>
              <c:idx val="1167"/>
              <c:tx>
                <c:rich>
                  <a:bodyPr/>
                  <a:lstStyle/>
                  <a:p>
                    <a:fld id="{CAF63380-031A-403A-AB36-8E69D4F61A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F-9A0D-49B9-A394-E0E0EB2C4BD7}"/>
                </c:ext>
              </c:extLst>
            </c:dLbl>
            <c:dLbl>
              <c:idx val="1168"/>
              <c:tx>
                <c:rich>
                  <a:bodyPr/>
                  <a:lstStyle/>
                  <a:p>
                    <a:fld id="{F4291046-2079-497A-9B65-DAE9A69A52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0-9A0D-49B9-A394-E0E0EB2C4BD7}"/>
                </c:ext>
              </c:extLst>
            </c:dLbl>
            <c:dLbl>
              <c:idx val="1169"/>
              <c:tx>
                <c:rich>
                  <a:bodyPr/>
                  <a:lstStyle/>
                  <a:p>
                    <a:fld id="{B4F408B1-27E8-492E-B978-74B0F32F0C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1-9A0D-49B9-A394-E0E0EB2C4BD7}"/>
                </c:ext>
              </c:extLst>
            </c:dLbl>
            <c:dLbl>
              <c:idx val="1170"/>
              <c:tx>
                <c:rich>
                  <a:bodyPr/>
                  <a:lstStyle/>
                  <a:p>
                    <a:fld id="{3C154811-A109-4274-A33A-183F16A528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2-9A0D-49B9-A394-E0E0EB2C4BD7}"/>
                </c:ext>
              </c:extLst>
            </c:dLbl>
            <c:dLbl>
              <c:idx val="1171"/>
              <c:tx>
                <c:rich>
                  <a:bodyPr/>
                  <a:lstStyle/>
                  <a:p>
                    <a:fld id="{5C26ACC8-1FC8-41A9-BBD8-530A19CA28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3-9A0D-49B9-A394-E0E0EB2C4BD7}"/>
                </c:ext>
              </c:extLst>
            </c:dLbl>
            <c:dLbl>
              <c:idx val="1172"/>
              <c:tx>
                <c:rich>
                  <a:bodyPr/>
                  <a:lstStyle/>
                  <a:p>
                    <a:fld id="{FA550747-9D54-4E47-AEB8-A226546C4D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4-9A0D-49B9-A394-E0E0EB2C4BD7}"/>
                </c:ext>
              </c:extLst>
            </c:dLbl>
            <c:dLbl>
              <c:idx val="1173"/>
              <c:tx>
                <c:rich>
                  <a:bodyPr/>
                  <a:lstStyle/>
                  <a:p>
                    <a:fld id="{A00C2DFF-90EE-49DF-91DA-D8195EE137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5-9A0D-49B9-A394-E0E0EB2C4BD7}"/>
                </c:ext>
              </c:extLst>
            </c:dLbl>
            <c:dLbl>
              <c:idx val="1174"/>
              <c:tx>
                <c:rich>
                  <a:bodyPr/>
                  <a:lstStyle/>
                  <a:p>
                    <a:fld id="{0ED0090A-B7E3-4711-B9E9-1366BB70C1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6-9A0D-49B9-A394-E0E0EB2C4BD7}"/>
                </c:ext>
              </c:extLst>
            </c:dLbl>
            <c:dLbl>
              <c:idx val="1175"/>
              <c:tx>
                <c:rich>
                  <a:bodyPr/>
                  <a:lstStyle/>
                  <a:p>
                    <a:fld id="{25ECFCE0-2EC3-48E6-9F4D-512BA3D078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7-9A0D-49B9-A394-E0E0EB2C4BD7}"/>
                </c:ext>
              </c:extLst>
            </c:dLbl>
            <c:dLbl>
              <c:idx val="1176"/>
              <c:tx>
                <c:rich>
                  <a:bodyPr/>
                  <a:lstStyle/>
                  <a:p>
                    <a:fld id="{9ABD9B24-5880-4635-90C1-7C9EE9E384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8-9A0D-49B9-A394-E0E0EB2C4BD7}"/>
                </c:ext>
              </c:extLst>
            </c:dLbl>
            <c:dLbl>
              <c:idx val="1177"/>
              <c:tx>
                <c:rich>
                  <a:bodyPr/>
                  <a:lstStyle/>
                  <a:p>
                    <a:fld id="{7A2061A0-688B-4D2B-9195-834C1FBB58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9-9A0D-49B9-A394-E0E0EB2C4BD7}"/>
                </c:ext>
              </c:extLst>
            </c:dLbl>
            <c:dLbl>
              <c:idx val="1178"/>
              <c:tx>
                <c:rich>
                  <a:bodyPr/>
                  <a:lstStyle/>
                  <a:p>
                    <a:fld id="{28912C1B-D8BF-42EF-BB7F-01DBB02D6E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A-9A0D-49B9-A394-E0E0EB2C4BD7}"/>
                </c:ext>
              </c:extLst>
            </c:dLbl>
            <c:dLbl>
              <c:idx val="1179"/>
              <c:tx>
                <c:rich>
                  <a:bodyPr/>
                  <a:lstStyle/>
                  <a:p>
                    <a:fld id="{58075612-FC2F-44C4-AC01-69D73EC57B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B-9A0D-49B9-A394-E0E0EB2C4BD7}"/>
                </c:ext>
              </c:extLst>
            </c:dLbl>
            <c:dLbl>
              <c:idx val="1180"/>
              <c:tx>
                <c:rich>
                  <a:bodyPr/>
                  <a:lstStyle/>
                  <a:p>
                    <a:fld id="{5D15DB07-ADAD-4C05-B16B-22D833AD6A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C-9A0D-49B9-A394-E0E0EB2C4BD7}"/>
                </c:ext>
              </c:extLst>
            </c:dLbl>
            <c:dLbl>
              <c:idx val="1181"/>
              <c:tx>
                <c:rich>
                  <a:bodyPr/>
                  <a:lstStyle/>
                  <a:p>
                    <a:fld id="{8F26E89F-AB62-4322-9EDA-02619D8DBD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D-9A0D-49B9-A394-E0E0EB2C4BD7}"/>
                </c:ext>
              </c:extLst>
            </c:dLbl>
            <c:dLbl>
              <c:idx val="1182"/>
              <c:tx>
                <c:rich>
                  <a:bodyPr/>
                  <a:lstStyle/>
                  <a:p>
                    <a:fld id="{81F918F0-0E84-45B2-958C-5BACEDE3F7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E-9A0D-49B9-A394-E0E0EB2C4BD7}"/>
                </c:ext>
              </c:extLst>
            </c:dLbl>
            <c:dLbl>
              <c:idx val="1183"/>
              <c:tx>
                <c:rich>
                  <a:bodyPr/>
                  <a:lstStyle/>
                  <a:p>
                    <a:fld id="{EDB0AB80-7B8F-42D7-9055-82F7935A3C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F-9A0D-49B9-A394-E0E0EB2C4BD7}"/>
                </c:ext>
              </c:extLst>
            </c:dLbl>
            <c:dLbl>
              <c:idx val="1184"/>
              <c:tx>
                <c:rich>
                  <a:bodyPr/>
                  <a:lstStyle/>
                  <a:p>
                    <a:fld id="{AD537A0C-0486-47C5-9356-B00CF6D1A1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0-9A0D-49B9-A394-E0E0EB2C4BD7}"/>
                </c:ext>
              </c:extLst>
            </c:dLbl>
            <c:dLbl>
              <c:idx val="1185"/>
              <c:tx>
                <c:rich>
                  <a:bodyPr/>
                  <a:lstStyle/>
                  <a:p>
                    <a:fld id="{F157A921-2F18-4FD4-A74A-F22D08786A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1-9A0D-49B9-A394-E0E0EB2C4BD7}"/>
                </c:ext>
              </c:extLst>
            </c:dLbl>
            <c:dLbl>
              <c:idx val="1186"/>
              <c:tx>
                <c:rich>
                  <a:bodyPr/>
                  <a:lstStyle/>
                  <a:p>
                    <a:fld id="{A8F286D3-13E0-43B1-932B-EF8137A69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2-9A0D-49B9-A394-E0E0EB2C4BD7}"/>
                </c:ext>
              </c:extLst>
            </c:dLbl>
            <c:dLbl>
              <c:idx val="1187"/>
              <c:tx>
                <c:rich>
                  <a:bodyPr/>
                  <a:lstStyle/>
                  <a:p>
                    <a:fld id="{38AB76F1-E324-4957-BE69-3C0C7D942B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3-9A0D-49B9-A394-E0E0EB2C4BD7}"/>
                </c:ext>
              </c:extLst>
            </c:dLbl>
            <c:dLbl>
              <c:idx val="1188"/>
              <c:tx>
                <c:rich>
                  <a:bodyPr/>
                  <a:lstStyle/>
                  <a:p>
                    <a:fld id="{0122D643-B481-4130-BE27-90559CFCBF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4-9A0D-49B9-A394-E0E0EB2C4BD7}"/>
                </c:ext>
              </c:extLst>
            </c:dLbl>
            <c:dLbl>
              <c:idx val="1189"/>
              <c:tx>
                <c:rich>
                  <a:bodyPr/>
                  <a:lstStyle/>
                  <a:p>
                    <a:fld id="{9DF54E3E-BFEE-4F56-9FA4-672005E2C7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5-9A0D-49B9-A394-E0E0EB2C4BD7}"/>
                </c:ext>
              </c:extLst>
            </c:dLbl>
            <c:dLbl>
              <c:idx val="1190"/>
              <c:tx>
                <c:rich>
                  <a:bodyPr/>
                  <a:lstStyle/>
                  <a:p>
                    <a:fld id="{D37A8549-D6C6-4F31-8646-132A507683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6-9A0D-49B9-A394-E0E0EB2C4BD7}"/>
                </c:ext>
              </c:extLst>
            </c:dLbl>
            <c:dLbl>
              <c:idx val="1191"/>
              <c:tx>
                <c:rich>
                  <a:bodyPr/>
                  <a:lstStyle/>
                  <a:p>
                    <a:fld id="{EF5BF6D6-EAB2-4246-8A0F-600F98BC7C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7-9A0D-49B9-A394-E0E0EB2C4BD7}"/>
                </c:ext>
              </c:extLst>
            </c:dLbl>
            <c:dLbl>
              <c:idx val="1192"/>
              <c:tx>
                <c:rich>
                  <a:bodyPr/>
                  <a:lstStyle/>
                  <a:p>
                    <a:fld id="{F6E19AA5-8EB0-407A-942D-6FBADE122A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8-9A0D-49B9-A394-E0E0EB2C4BD7}"/>
                </c:ext>
              </c:extLst>
            </c:dLbl>
            <c:dLbl>
              <c:idx val="1193"/>
              <c:tx>
                <c:rich>
                  <a:bodyPr/>
                  <a:lstStyle/>
                  <a:p>
                    <a:fld id="{692C497E-AEE3-4961-8175-08DEA6402D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9-9A0D-49B9-A394-E0E0EB2C4BD7}"/>
                </c:ext>
              </c:extLst>
            </c:dLbl>
            <c:dLbl>
              <c:idx val="1194"/>
              <c:tx>
                <c:rich>
                  <a:bodyPr/>
                  <a:lstStyle/>
                  <a:p>
                    <a:fld id="{DB8EF4A7-262D-4535-83BB-3D0DBB5931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A-9A0D-49B9-A394-E0E0EB2C4BD7}"/>
                </c:ext>
              </c:extLst>
            </c:dLbl>
            <c:dLbl>
              <c:idx val="1195"/>
              <c:tx>
                <c:rich>
                  <a:bodyPr/>
                  <a:lstStyle/>
                  <a:p>
                    <a:fld id="{3172DA34-100C-4AE0-88F4-B48E2C39B4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B-9A0D-49B9-A394-E0E0EB2C4BD7}"/>
                </c:ext>
              </c:extLst>
            </c:dLbl>
            <c:dLbl>
              <c:idx val="1196"/>
              <c:tx>
                <c:rich>
                  <a:bodyPr/>
                  <a:lstStyle/>
                  <a:p>
                    <a:fld id="{D0C40C3B-46AD-4084-B953-CD8A154BAE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C-9A0D-49B9-A394-E0E0EB2C4BD7}"/>
                </c:ext>
              </c:extLst>
            </c:dLbl>
            <c:dLbl>
              <c:idx val="1197"/>
              <c:tx>
                <c:rich>
                  <a:bodyPr/>
                  <a:lstStyle/>
                  <a:p>
                    <a:fld id="{E8E21495-A526-4091-A401-6855E747D7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D-9A0D-49B9-A394-E0E0EB2C4BD7}"/>
                </c:ext>
              </c:extLst>
            </c:dLbl>
            <c:dLbl>
              <c:idx val="1198"/>
              <c:tx>
                <c:rich>
                  <a:bodyPr/>
                  <a:lstStyle/>
                  <a:p>
                    <a:fld id="{96528BCC-F2F7-4CF7-8F61-F6EE9D7BF8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E-9A0D-49B9-A394-E0E0EB2C4BD7}"/>
                </c:ext>
              </c:extLst>
            </c:dLbl>
            <c:dLbl>
              <c:idx val="1199"/>
              <c:tx>
                <c:rich>
                  <a:bodyPr/>
                  <a:lstStyle/>
                  <a:p>
                    <a:fld id="{D6B41C56-6E89-4DA9-A7D6-1C162AF744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F-9A0D-49B9-A394-E0E0EB2C4BD7}"/>
                </c:ext>
              </c:extLst>
            </c:dLbl>
            <c:dLbl>
              <c:idx val="1200"/>
              <c:tx>
                <c:rich>
                  <a:bodyPr/>
                  <a:lstStyle/>
                  <a:p>
                    <a:fld id="{03AE2202-E4FA-47C5-A84F-D8DFD27050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0-9A0D-49B9-A394-E0E0EB2C4BD7}"/>
                </c:ext>
              </c:extLst>
            </c:dLbl>
            <c:dLbl>
              <c:idx val="1201"/>
              <c:tx>
                <c:rich>
                  <a:bodyPr/>
                  <a:lstStyle/>
                  <a:p>
                    <a:fld id="{E3874476-949C-4FAE-ABE0-F10809B1BB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1-9A0D-49B9-A394-E0E0EB2C4BD7}"/>
                </c:ext>
              </c:extLst>
            </c:dLbl>
            <c:dLbl>
              <c:idx val="1202"/>
              <c:tx>
                <c:rich>
                  <a:bodyPr/>
                  <a:lstStyle/>
                  <a:p>
                    <a:fld id="{113CC418-125B-499E-ABF1-189F9FAC89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2-9A0D-49B9-A394-E0E0EB2C4BD7}"/>
                </c:ext>
              </c:extLst>
            </c:dLbl>
            <c:dLbl>
              <c:idx val="1203"/>
              <c:tx>
                <c:rich>
                  <a:bodyPr/>
                  <a:lstStyle/>
                  <a:p>
                    <a:fld id="{B588D56D-D7DC-4250-9300-22D53F93E1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3-9A0D-49B9-A394-E0E0EB2C4BD7}"/>
                </c:ext>
              </c:extLst>
            </c:dLbl>
            <c:dLbl>
              <c:idx val="1204"/>
              <c:tx>
                <c:rich>
                  <a:bodyPr/>
                  <a:lstStyle/>
                  <a:p>
                    <a:fld id="{731BFEB6-AF7E-4EFA-ADBD-D730E93470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4-9A0D-49B9-A394-E0E0EB2C4BD7}"/>
                </c:ext>
              </c:extLst>
            </c:dLbl>
            <c:dLbl>
              <c:idx val="1205"/>
              <c:tx>
                <c:rich>
                  <a:bodyPr/>
                  <a:lstStyle/>
                  <a:p>
                    <a:fld id="{CEF1C6ED-1FBE-4F78-BF85-B2900EA18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5-9A0D-49B9-A394-E0E0EB2C4BD7}"/>
                </c:ext>
              </c:extLst>
            </c:dLbl>
            <c:dLbl>
              <c:idx val="1206"/>
              <c:tx>
                <c:rich>
                  <a:bodyPr/>
                  <a:lstStyle/>
                  <a:p>
                    <a:fld id="{341DBDFF-4EDF-4640-A8F8-35944054AD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6-9A0D-49B9-A394-E0E0EB2C4BD7}"/>
                </c:ext>
              </c:extLst>
            </c:dLbl>
            <c:dLbl>
              <c:idx val="1207"/>
              <c:tx>
                <c:rich>
                  <a:bodyPr/>
                  <a:lstStyle/>
                  <a:p>
                    <a:fld id="{2E61DFF0-FD98-4813-9096-C8966B087F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7-9A0D-49B9-A394-E0E0EB2C4BD7}"/>
                </c:ext>
              </c:extLst>
            </c:dLbl>
            <c:dLbl>
              <c:idx val="1208"/>
              <c:tx>
                <c:rich>
                  <a:bodyPr/>
                  <a:lstStyle/>
                  <a:p>
                    <a:fld id="{62EA01A3-B83B-481E-96E0-DE83588B32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8-9A0D-49B9-A394-E0E0EB2C4BD7}"/>
                </c:ext>
              </c:extLst>
            </c:dLbl>
            <c:dLbl>
              <c:idx val="1209"/>
              <c:tx>
                <c:rich>
                  <a:bodyPr/>
                  <a:lstStyle/>
                  <a:p>
                    <a:fld id="{5270B608-EBB2-488E-8B1C-5FE06263BB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9-9A0D-49B9-A394-E0E0EB2C4BD7}"/>
                </c:ext>
              </c:extLst>
            </c:dLbl>
            <c:dLbl>
              <c:idx val="1210"/>
              <c:tx>
                <c:rich>
                  <a:bodyPr/>
                  <a:lstStyle/>
                  <a:p>
                    <a:fld id="{433FF8F6-143A-4CBA-8D1F-01FA0379F9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A-9A0D-49B9-A394-E0E0EB2C4BD7}"/>
                </c:ext>
              </c:extLst>
            </c:dLbl>
            <c:dLbl>
              <c:idx val="1211"/>
              <c:tx>
                <c:rich>
                  <a:bodyPr/>
                  <a:lstStyle/>
                  <a:p>
                    <a:fld id="{EF731224-E140-45AD-9420-879AC9BFC5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B-9A0D-49B9-A394-E0E0EB2C4BD7}"/>
                </c:ext>
              </c:extLst>
            </c:dLbl>
            <c:dLbl>
              <c:idx val="1212"/>
              <c:tx>
                <c:rich>
                  <a:bodyPr/>
                  <a:lstStyle/>
                  <a:p>
                    <a:fld id="{465B1272-2E02-4B18-9861-470DB0F19B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C-9A0D-49B9-A394-E0E0EB2C4BD7}"/>
                </c:ext>
              </c:extLst>
            </c:dLbl>
            <c:dLbl>
              <c:idx val="1213"/>
              <c:tx>
                <c:rich>
                  <a:bodyPr/>
                  <a:lstStyle/>
                  <a:p>
                    <a:fld id="{03F2C596-60D1-431B-9CD1-4AE4AE4DD9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D-9A0D-49B9-A394-E0E0EB2C4BD7}"/>
                </c:ext>
              </c:extLst>
            </c:dLbl>
            <c:dLbl>
              <c:idx val="1214"/>
              <c:tx>
                <c:rich>
                  <a:bodyPr/>
                  <a:lstStyle/>
                  <a:p>
                    <a:fld id="{69133613-860C-4FF2-9EA5-3467CDC760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E-9A0D-49B9-A394-E0E0EB2C4BD7}"/>
                </c:ext>
              </c:extLst>
            </c:dLbl>
            <c:dLbl>
              <c:idx val="1215"/>
              <c:tx>
                <c:rich>
                  <a:bodyPr/>
                  <a:lstStyle/>
                  <a:p>
                    <a:fld id="{2B89ECBF-7922-4980-AD28-B313D08096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F-9A0D-49B9-A394-E0E0EB2C4BD7}"/>
                </c:ext>
              </c:extLst>
            </c:dLbl>
            <c:dLbl>
              <c:idx val="1216"/>
              <c:tx>
                <c:rich>
                  <a:bodyPr/>
                  <a:lstStyle/>
                  <a:p>
                    <a:fld id="{8A82E7E4-85E4-46EE-8D9A-3B4C15A649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0-9A0D-49B9-A394-E0E0EB2C4BD7}"/>
                </c:ext>
              </c:extLst>
            </c:dLbl>
            <c:dLbl>
              <c:idx val="1217"/>
              <c:tx>
                <c:rich>
                  <a:bodyPr/>
                  <a:lstStyle/>
                  <a:p>
                    <a:fld id="{74D98698-F7C7-4195-A283-0EE2841A75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1-9A0D-49B9-A394-E0E0EB2C4BD7}"/>
                </c:ext>
              </c:extLst>
            </c:dLbl>
            <c:dLbl>
              <c:idx val="1218"/>
              <c:tx>
                <c:rich>
                  <a:bodyPr/>
                  <a:lstStyle/>
                  <a:p>
                    <a:fld id="{F3FD8C21-1457-4278-A192-E1EFF61991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2-9A0D-49B9-A394-E0E0EB2C4BD7}"/>
                </c:ext>
              </c:extLst>
            </c:dLbl>
            <c:dLbl>
              <c:idx val="1219"/>
              <c:tx>
                <c:rich>
                  <a:bodyPr/>
                  <a:lstStyle/>
                  <a:p>
                    <a:fld id="{E8B9B7CD-D9F0-4222-897F-FEA1E819CB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3-9A0D-49B9-A394-E0E0EB2C4BD7}"/>
                </c:ext>
              </c:extLst>
            </c:dLbl>
            <c:dLbl>
              <c:idx val="1220"/>
              <c:tx>
                <c:rich>
                  <a:bodyPr/>
                  <a:lstStyle/>
                  <a:p>
                    <a:fld id="{6E60A701-3A90-4EC1-9841-2821A89BB2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4-9A0D-49B9-A394-E0E0EB2C4BD7}"/>
                </c:ext>
              </c:extLst>
            </c:dLbl>
            <c:dLbl>
              <c:idx val="1221"/>
              <c:tx>
                <c:rich>
                  <a:bodyPr/>
                  <a:lstStyle/>
                  <a:p>
                    <a:fld id="{5296B959-67DE-460A-87BE-507E709BDE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5-9A0D-49B9-A394-E0E0EB2C4BD7}"/>
                </c:ext>
              </c:extLst>
            </c:dLbl>
            <c:dLbl>
              <c:idx val="1222"/>
              <c:tx>
                <c:rich>
                  <a:bodyPr/>
                  <a:lstStyle/>
                  <a:p>
                    <a:fld id="{295EFCF8-282F-4D0A-86F4-9856F8D5FC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6-9A0D-49B9-A394-E0E0EB2C4BD7}"/>
                </c:ext>
              </c:extLst>
            </c:dLbl>
            <c:dLbl>
              <c:idx val="1223"/>
              <c:tx>
                <c:rich>
                  <a:bodyPr/>
                  <a:lstStyle/>
                  <a:p>
                    <a:fld id="{EB2C2A69-A670-464C-A4E6-44B3A3D14C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7-9A0D-49B9-A394-E0E0EB2C4BD7}"/>
                </c:ext>
              </c:extLst>
            </c:dLbl>
            <c:dLbl>
              <c:idx val="1224"/>
              <c:tx>
                <c:rich>
                  <a:bodyPr/>
                  <a:lstStyle/>
                  <a:p>
                    <a:fld id="{163EB683-2D30-43D5-B803-8862A1235D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8-9A0D-49B9-A394-E0E0EB2C4BD7}"/>
                </c:ext>
              </c:extLst>
            </c:dLbl>
            <c:dLbl>
              <c:idx val="1225"/>
              <c:tx>
                <c:rich>
                  <a:bodyPr/>
                  <a:lstStyle/>
                  <a:p>
                    <a:fld id="{3CEECFC4-1F06-4829-8EEE-B4F9FA697B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9-9A0D-49B9-A394-E0E0EB2C4BD7}"/>
                </c:ext>
              </c:extLst>
            </c:dLbl>
            <c:dLbl>
              <c:idx val="1226"/>
              <c:tx>
                <c:rich>
                  <a:bodyPr/>
                  <a:lstStyle/>
                  <a:p>
                    <a:fld id="{792E5A6C-8B12-497B-B58E-6FA24287BA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A-9A0D-49B9-A394-E0E0EB2C4BD7}"/>
                </c:ext>
              </c:extLst>
            </c:dLbl>
            <c:dLbl>
              <c:idx val="1227"/>
              <c:tx>
                <c:rich>
                  <a:bodyPr/>
                  <a:lstStyle/>
                  <a:p>
                    <a:fld id="{9D279DAB-8E9F-42ED-92BD-E6EC699374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B-9A0D-49B9-A394-E0E0EB2C4BD7}"/>
                </c:ext>
              </c:extLst>
            </c:dLbl>
            <c:dLbl>
              <c:idx val="1228"/>
              <c:tx>
                <c:rich>
                  <a:bodyPr/>
                  <a:lstStyle/>
                  <a:p>
                    <a:fld id="{A4A532E4-4708-4F31-B330-DA93970ECE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C-9A0D-49B9-A394-E0E0EB2C4BD7}"/>
                </c:ext>
              </c:extLst>
            </c:dLbl>
            <c:dLbl>
              <c:idx val="1229"/>
              <c:tx>
                <c:rich>
                  <a:bodyPr/>
                  <a:lstStyle/>
                  <a:p>
                    <a:fld id="{F1CAC38C-E336-47F1-8C50-99502428ED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D-9A0D-49B9-A394-E0E0EB2C4BD7}"/>
                </c:ext>
              </c:extLst>
            </c:dLbl>
            <c:dLbl>
              <c:idx val="1230"/>
              <c:tx>
                <c:rich>
                  <a:bodyPr/>
                  <a:lstStyle/>
                  <a:p>
                    <a:fld id="{0AF153C9-16B2-41D4-A51E-57662CA655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E-9A0D-49B9-A394-E0E0EB2C4BD7}"/>
                </c:ext>
              </c:extLst>
            </c:dLbl>
            <c:dLbl>
              <c:idx val="1231"/>
              <c:tx>
                <c:rich>
                  <a:bodyPr/>
                  <a:lstStyle/>
                  <a:p>
                    <a:fld id="{464DFB4F-1F0A-48CB-A19C-8EB0E72C65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F-9A0D-49B9-A394-E0E0EB2C4BD7}"/>
                </c:ext>
              </c:extLst>
            </c:dLbl>
            <c:dLbl>
              <c:idx val="1232"/>
              <c:tx>
                <c:rich>
                  <a:bodyPr/>
                  <a:lstStyle/>
                  <a:p>
                    <a:fld id="{72A8D9F7-399E-4D8C-A51B-423971BB8A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0-9A0D-49B9-A394-E0E0EB2C4BD7}"/>
                </c:ext>
              </c:extLst>
            </c:dLbl>
            <c:dLbl>
              <c:idx val="1233"/>
              <c:tx>
                <c:rich>
                  <a:bodyPr/>
                  <a:lstStyle/>
                  <a:p>
                    <a:fld id="{6AFAF048-C1A4-4C6A-9A22-57A745457E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1-9A0D-49B9-A394-E0E0EB2C4BD7}"/>
                </c:ext>
              </c:extLst>
            </c:dLbl>
            <c:dLbl>
              <c:idx val="1234"/>
              <c:tx>
                <c:rich>
                  <a:bodyPr/>
                  <a:lstStyle/>
                  <a:p>
                    <a:fld id="{A61B6C36-ABE0-4876-9871-C9DAEC747D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2-9A0D-49B9-A394-E0E0EB2C4BD7}"/>
                </c:ext>
              </c:extLst>
            </c:dLbl>
            <c:dLbl>
              <c:idx val="1235"/>
              <c:tx>
                <c:rich>
                  <a:bodyPr/>
                  <a:lstStyle/>
                  <a:p>
                    <a:fld id="{3ECADF07-7122-426D-B606-8666667A83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3-9A0D-49B9-A394-E0E0EB2C4BD7}"/>
                </c:ext>
              </c:extLst>
            </c:dLbl>
            <c:dLbl>
              <c:idx val="1236"/>
              <c:tx>
                <c:rich>
                  <a:bodyPr/>
                  <a:lstStyle/>
                  <a:p>
                    <a:fld id="{19F0DF8D-E1A1-4030-A6EE-887A0979E2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4-9A0D-49B9-A394-E0E0EB2C4BD7}"/>
                </c:ext>
              </c:extLst>
            </c:dLbl>
            <c:dLbl>
              <c:idx val="1237"/>
              <c:tx>
                <c:rich>
                  <a:bodyPr/>
                  <a:lstStyle/>
                  <a:p>
                    <a:fld id="{64C3DBB5-9FB5-4FB1-95AD-39CAC9162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5-9A0D-49B9-A394-E0E0EB2C4BD7}"/>
                </c:ext>
              </c:extLst>
            </c:dLbl>
            <c:dLbl>
              <c:idx val="1238"/>
              <c:tx>
                <c:rich>
                  <a:bodyPr/>
                  <a:lstStyle/>
                  <a:p>
                    <a:fld id="{475E01C3-4220-4017-95BF-8FC9ADF0C1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6-9A0D-49B9-A394-E0E0EB2C4BD7}"/>
                </c:ext>
              </c:extLst>
            </c:dLbl>
            <c:dLbl>
              <c:idx val="1239"/>
              <c:tx>
                <c:rich>
                  <a:bodyPr/>
                  <a:lstStyle/>
                  <a:p>
                    <a:fld id="{1B109953-9063-4E13-A0E3-7FC49F8DE6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7-9A0D-49B9-A394-E0E0EB2C4BD7}"/>
                </c:ext>
              </c:extLst>
            </c:dLbl>
            <c:dLbl>
              <c:idx val="1240"/>
              <c:tx>
                <c:rich>
                  <a:bodyPr/>
                  <a:lstStyle/>
                  <a:p>
                    <a:fld id="{5E6396E7-FD5E-4070-9311-4FAD00712F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8-9A0D-49B9-A394-E0E0EB2C4BD7}"/>
                </c:ext>
              </c:extLst>
            </c:dLbl>
            <c:dLbl>
              <c:idx val="1241"/>
              <c:tx>
                <c:rich>
                  <a:bodyPr/>
                  <a:lstStyle/>
                  <a:p>
                    <a:fld id="{76C99AAC-9032-442A-93BA-BFC3D7B591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9-9A0D-49B9-A394-E0E0EB2C4BD7}"/>
                </c:ext>
              </c:extLst>
            </c:dLbl>
            <c:dLbl>
              <c:idx val="1242"/>
              <c:tx>
                <c:rich>
                  <a:bodyPr/>
                  <a:lstStyle/>
                  <a:p>
                    <a:fld id="{32479098-BA1F-43F9-88EC-8A5376497D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A-9A0D-49B9-A394-E0E0EB2C4BD7}"/>
                </c:ext>
              </c:extLst>
            </c:dLbl>
            <c:dLbl>
              <c:idx val="1243"/>
              <c:tx>
                <c:rich>
                  <a:bodyPr/>
                  <a:lstStyle/>
                  <a:p>
                    <a:fld id="{AECD2BDA-E971-4985-BBC9-22C5C32DF7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B-9A0D-49B9-A394-E0E0EB2C4BD7}"/>
                </c:ext>
              </c:extLst>
            </c:dLbl>
            <c:dLbl>
              <c:idx val="1244"/>
              <c:tx>
                <c:rich>
                  <a:bodyPr/>
                  <a:lstStyle/>
                  <a:p>
                    <a:fld id="{C8D71A43-26ED-4163-BF89-810B0D1B65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C-9A0D-49B9-A394-E0E0EB2C4BD7}"/>
                </c:ext>
              </c:extLst>
            </c:dLbl>
            <c:dLbl>
              <c:idx val="1245"/>
              <c:tx>
                <c:rich>
                  <a:bodyPr/>
                  <a:lstStyle/>
                  <a:p>
                    <a:fld id="{5B0616C8-583C-44C7-A0B2-AEA53D5DE8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D-9A0D-49B9-A394-E0E0EB2C4BD7}"/>
                </c:ext>
              </c:extLst>
            </c:dLbl>
            <c:dLbl>
              <c:idx val="1246"/>
              <c:tx>
                <c:rich>
                  <a:bodyPr/>
                  <a:lstStyle/>
                  <a:p>
                    <a:fld id="{23400076-3B4B-4A98-BC98-51BF8BFDA0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E-9A0D-49B9-A394-E0E0EB2C4BD7}"/>
                </c:ext>
              </c:extLst>
            </c:dLbl>
            <c:dLbl>
              <c:idx val="1247"/>
              <c:tx>
                <c:rich>
                  <a:bodyPr/>
                  <a:lstStyle/>
                  <a:p>
                    <a:fld id="{D0EB65FD-3E01-4953-97CC-A5C2967242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F-9A0D-49B9-A394-E0E0EB2C4BD7}"/>
                </c:ext>
              </c:extLst>
            </c:dLbl>
            <c:dLbl>
              <c:idx val="1248"/>
              <c:tx>
                <c:rich>
                  <a:bodyPr/>
                  <a:lstStyle/>
                  <a:p>
                    <a:fld id="{F12C370A-A53D-47E3-8CAB-19C83C67B4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0-9A0D-49B9-A394-E0E0EB2C4BD7}"/>
                </c:ext>
              </c:extLst>
            </c:dLbl>
            <c:dLbl>
              <c:idx val="1249"/>
              <c:tx>
                <c:rich>
                  <a:bodyPr/>
                  <a:lstStyle/>
                  <a:p>
                    <a:fld id="{55F5C6AD-7792-44BB-8BCD-89595E9DEB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1-9A0D-49B9-A394-E0E0EB2C4BD7}"/>
                </c:ext>
              </c:extLst>
            </c:dLbl>
            <c:dLbl>
              <c:idx val="1250"/>
              <c:tx>
                <c:rich>
                  <a:bodyPr/>
                  <a:lstStyle/>
                  <a:p>
                    <a:fld id="{B564AB6A-674D-43F0-9DCD-E929D3AB1D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2-9A0D-49B9-A394-E0E0EB2C4BD7}"/>
                </c:ext>
              </c:extLst>
            </c:dLbl>
            <c:dLbl>
              <c:idx val="1251"/>
              <c:tx>
                <c:rich>
                  <a:bodyPr/>
                  <a:lstStyle/>
                  <a:p>
                    <a:fld id="{A1C0903F-484B-4394-8698-ADF75D3A4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3-9A0D-49B9-A394-E0E0EB2C4BD7}"/>
                </c:ext>
              </c:extLst>
            </c:dLbl>
            <c:dLbl>
              <c:idx val="1252"/>
              <c:tx>
                <c:rich>
                  <a:bodyPr/>
                  <a:lstStyle/>
                  <a:p>
                    <a:fld id="{4C6A3381-1B1E-4644-B1BF-A209D1E0F4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4-9A0D-49B9-A394-E0E0EB2C4BD7}"/>
                </c:ext>
              </c:extLst>
            </c:dLbl>
            <c:dLbl>
              <c:idx val="1253"/>
              <c:tx>
                <c:rich>
                  <a:bodyPr/>
                  <a:lstStyle/>
                  <a:p>
                    <a:fld id="{1E18F7CC-7C9B-4813-BA8B-99D00DC2E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5-9A0D-49B9-A394-E0E0EB2C4BD7}"/>
                </c:ext>
              </c:extLst>
            </c:dLbl>
            <c:dLbl>
              <c:idx val="1254"/>
              <c:tx>
                <c:rich>
                  <a:bodyPr/>
                  <a:lstStyle/>
                  <a:p>
                    <a:fld id="{53EA7E3F-9066-459D-8590-3C7117D986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6-9A0D-49B9-A394-E0E0EB2C4BD7}"/>
                </c:ext>
              </c:extLst>
            </c:dLbl>
            <c:dLbl>
              <c:idx val="1255"/>
              <c:tx>
                <c:rich>
                  <a:bodyPr/>
                  <a:lstStyle/>
                  <a:p>
                    <a:fld id="{0D2A7059-CCCF-48D3-86F4-4F8CFBF113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7-9A0D-49B9-A394-E0E0EB2C4BD7}"/>
                </c:ext>
              </c:extLst>
            </c:dLbl>
            <c:dLbl>
              <c:idx val="1256"/>
              <c:tx>
                <c:rich>
                  <a:bodyPr/>
                  <a:lstStyle/>
                  <a:p>
                    <a:fld id="{431DDAC3-3510-4170-A45C-AAB4391FA7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8-9A0D-49B9-A394-E0E0EB2C4BD7}"/>
                </c:ext>
              </c:extLst>
            </c:dLbl>
            <c:dLbl>
              <c:idx val="1257"/>
              <c:tx>
                <c:rich>
                  <a:bodyPr/>
                  <a:lstStyle/>
                  <a:p>
                    <a:fld id="{D88A2226-830A-4750-8A3F-18512C5AB5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9-9A0D-49B9-A394-E0E0EB2C4BD7}"/>
                </c:ext>
              </c:extLst>
            </c:dLbl>
            <c:dLbl>
              <c:idx val="1258"/>
              <c:tx>
                <c:rich>
                  <a:bodyPr/>
                  <a:lstStyle/>
                  <a:p>
                    <a:fld id="{84D1408E-0E1A-45B3-B2BF-26719F7623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A-9A0D-49B9-A394-E0E0EB2C4BD7}"/>
                </c:ext>
              </c:extLst>
            </c:dLbl>
            <c:dLbl>
              <c:idx val="1259"/>
              <c:tx>
                <c:rich>
                  <a:bodyPr/>
                  <a:lstStyle/>
                  <a:p>
                    <a:fld id="{A1C26D91-5A54-4F4E-AB8A-BE1B02D0C7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B-9A0D-49B9-A394-E0E0EB2C4BD7}"/>
                </c:ext>
              </c:extLst>
            </c:dLbl>
            <c:dLbl>
              <c:idx val="1260"/>
              <c:tx>
                <c:rich>
                  <a:bodyPr/>
                  <a:lstStyle/>
                  <a:p>
                    <a:fld id="{93417FE8-C7DF-4484-8520-CB62A4D1F8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C-9A0D-49B9-A394-E0E0EB2C4BD7}"/>
                </c:ext>
              </c:extLst>
            </c:dLbl>
            <c:dLbl>
              <c:idx val="1261"/>
              <c:tx>
                <c:rich>
                  <a:bodyPr/>
                  <a:lstStyle/>
                  <a:p>
                    <a:fld id="{136ACF2D-F76C-466C-A233-8AC08E0BD9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D-9A0D-49B9-A394-E0E0EB2C4BD7}"/>
                </c:ext>
              </c:extLst>
            </c:dLbl>
            <c:dLbl>
              <c:idx val="1262"/>
              <c:tx>
                <c:rich>
                  <a:bodyPr/>
                  <a:lstStyle/>
                  <a:p>
                    <a:fld id="{051DE274-A2FB-4D60-8760-9FC23B5CA8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E-9A0D-49B9-A394-E0E0EB2C4BD7}"/>
                </c:ext>
              </c:extLst>
            </c:dLbl>
            <c:dLbl>
              <c:idx val="1263"/>
              <c:tx>
                <c:rich>
                  <a:bodyPr/>
                  <a:lstStyle/>
                  <a:p>
                    <a:fld id="{52A09563-5827-4A02-9AB4-F767725F22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F-9A0D-49B9-A394-E0E0EB2C4BD7}"/>
                </c:ext>
              </c:extLst>
            </c:dLbl>
            <c:dLbl>
              <c:idx val="1264"/>
              <c:tx>
                <c:rich>
                  <a:bodyPr/>
                  <a:lstStyle/>
                  <a:p>
                    <a:fld id="{5489A228-C97E-4F37-A637-13E72363E7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0-9A0D-49B9-A394-E0E0EB2C4BD7}"/>
                </c:ext>
              </c:extLst>
            </c:dLbl>
            <c:dLbl>
              <c:idx val="1265"/>
              <c:tx>
                <c:rich>
                  <a:bodyPr/>
                  <a:lstStyle/>
                  <a:p>
                    <a:fld id="{C9A5F278-DC9B-4244-8F92-3BE191553C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1-9A0D-49B9-A394-E0E0EB2C4BD7}"/>
                </c:ext>
              </c:extLst>
            </c:dLbl>
            <c:dLbl>
              <c:idx val="1266"/>
              <c:tx>
                <c:rich>
                  <a:bodyPr/>
                  <a:lstStyle/>
                  <a:p>
                    <a:fld id="{906ACF25-5D9B-4E27-95D2-CD93FBA7DE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2-9A0D-49B9-A394-E0E0EB2C4BD7}"/>
                </c:ext>
              </c:extLst>
            </c:dLbl>
            <c:dLbl>
              <c:idx val="1267"/>
              <c:tx>
                <c:rich>
                  <a:bodyPr/>
                  <a:lstStyle/>
                  <a:p>
                    <a:fld id="{5A579B1A-CD0F-4E7F-B282-D36E02734F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3-9A0D-49B9-A394-E0E0EB2C4BD7}"/>
                </c:ext>
              </c:extLst>
            </c:dLbl>
            <c:dLbl>
              <c:idx val="1268"/>
              <c:tx>
                <c:rich>
                  <a:bodyPr/>
                  <a:lstStyle/>
                  <a:p>
                    <a:fld id="{E69FBF81-8591-4A68-A2D4-AFD8E8B6D3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4-9A0D-49B9-A394-E0E0EB2C4BD7}"/>
                </c:ext>
              </c:extLst>
            </c:dLbl>
            <c:dLbl>
              <c:idx val="1269"/>
              <c:tx>
                <c:rich>
                  <a:bodyPr/>
                  <a:lstStyle/>
                  <a:p>
                    <a:fld id="{9F364D0C-CA5D-4A3F-9BF3-93BC2DBCC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5-9A0D-49B9-A394-E0E0EB2C4BD7}"/>
                </c:ext>
              </c:extLst>
            </c:dLbl>
            <c:dLbl>
              <c:idx val="1270"/>
              <c:tx>
                <c:rich>
                  <a:bodyPr/>
                  <a:lstStyle/>
                  <a:p>
                    <a:fld id="{19490EF3-20EC-4C47-8664-F90763B09F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6-9A0D-49B9-A394-E0E0EB2C4BD7}"/>
                </c:ext>
              </c:extLst>
            </c:dLbl>
            <c:dLbl>
              <c:idx val="1271"/>
              <c:tx>
                <c:rich>
                  <a:bodyPr/>
                  <a:lstStyle/>
                  <a:p>
                    <a:fld id="{347C26AD-080B-483D-9883-B03AA7194D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7-9A0D-49B9-A394-E0E0EB2C4BD7}"/>
                </c:ext>
              </c:extLst>
            </c:dLbl>
            <c:dLbl>
              <c:idx val="1272"/>
              <c:tx>
                <c:rich>
                  <a:bodyPr/>
                  <a:lstStyle/>
                  <a:p>
                    <a:fld id="{45633850-B685-4B0A-9F9F-5A7D11D295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8-9A0D-49B9-A394-E0E0EB2C4BD7}"/>
                </c:ext>
              </c:extLst>
            </c:dLbl>
            <c:dLbl>
              <c:idx val="1273"/>
              <c:tx>
                <c:rich>
                  <a:bodyPr/>
                  <a:lstStyle/>
                  <a:p>
                    <a:fld id="{57568695-D2B7-4EB6-982A-A85FF63993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9-9A0D-49B9-A394-E0E0EB2C4BD7}"/>
                </c:ext>
              </c:extLst>
            </c:dLbl>
            <c:dLbl>
              <c:idx val="1274"/>
              <c:tx>
                <c:rich>
                  <a:bodyPr/>
                  <a:lstStyle/>
                  <a:p>
                    <a:fld id="{0AFDF016-2C62-4F3D-B17C-533752D5CA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A-9A0D-49B9-A394-E0E0EB2C4BD7}"/>
                </c:ext>
              </c:extLst>
            </c:dLbl>
            <c:dLbl>
              <c:idx val="1275"/>
              <c:tx>
                <c:rich>
                  <a:bodyPr/>
                  <a:lstStyle/>
                  <a:p>
                    <a:fld id="{8994A165-CC76-4D7B-9F62-73F24D2618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B-9A0D-49B9-A394-E0E0EB2C4BD7}"/>
                </c:ext>
              </c:extLst>
            </c:dLbl>
            <c:dLbl>
              <c:idx val="1276"/>
              <c:tx>
                <c:rich>
                  <a:bodyPr/>
                  <a:lstStyle/>
                  <a:p>
                    <a:fld id="{15A8C433-E8C4-4BDA-87A5-D32AAE3367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C-9A0D-49B9-A394-E0E0EB2C4BD7}"/>
                </c:ext>
              </c:extLst>
            </c:dLbl>
            <c:dLbl>
              <c:idx val="1277"/>
              <c:tx>
                <c:rich>
                  <a:bodyPr/>
                  <a:lstStyle/>
                  <a:p>
                    <a:fld id="{75B47209-4293-47DA-97C3-12FC5DE268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D-9A0D-49B9-A394-E0E0EB2C4BD7}"/>
                </c:ext>
              </c:extLst>
            </c:dLbl>
            <c:dLbl>
              <c:idx val="1278"/>
              <c:tx>
                <c:rich>
                  <a:bodyPr/>
                  <a:lstStyle/>
                  <a:p>
                    <a:fld id="{8EAB043A-629D-48D0-89FE-D6FFA32C5D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E-9A0D-49B9-A394-E0E0EB2C4BD7}"/>
                </c:ext>
              </c:extLst>
            </c:dLbl>
            <c:dLbl>
              <c:idx val="1279"/>
              <c:tx>
                <c:rich>
                  <a:bodyPr/>
                  <a:lstStyle/>
                  <a:p>
                    <a:fld id="{1ABBBBD9-6E08-4B7D-A02A-DEB03695E8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F-9A0D-49B9-A394-E0E0EB2C4BD7}"/>
                </c:ext>
              </c:extLst>
            </c:dLbl>
            <c:dLbl>
              <c:idx val="1280"/>
              <c:tx>
                <c:rich>
                  <a:bodyPr/>
                  <a:lstStyle/>
                  <a:p>
                    <a:fld id="{42036078-38C7-493A-AEC3-C5D5C30974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0-9A0D-49B9-A394-E0E0EB2C4BD7}"/>
                </c:ext>
              </c:extLst>
            </c:dLbl>
            <c:dLbl>
              <c:idx val="1281"/>
              <c:tx>
                <c:rich>
                  <a:bodyPr/>
                  <a:lstStyle/>
                  <a:p>
                    <a:fld id="{2C795D0E-C548-46CE-8B2E-F499EEDD50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1-9A0D-49B9-A394-E0E0EB2C4BD7}"/>
                </c:ext>
              </c:extLst>
            </c:dLbl>
            <c:dLbl>
              <c:idx val="1282"/>
              <c:tx>
                <c:rich>
                  <a:bodyPr/>
                  <a:lstStyle/>
                  <a:p>
                    <a:fld id="{B538AE02-5FC0-48F7-95CA-C97D702BED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2-9A0D-49B9-A394-E0E0EB2C4BD7}"/>
                </c:ext>
              </c:extLst>
            </c:dLbl>
            <c:dLbl>
              <c:idx val="1283"/>
              <c:tx>
                <c:rich>
                  <a:bodyPr/>
                  <a:lstStyle/>
                  <a:p>
                    <a:fld id="{2E903D04-922B-4641-BE0B-8A601CF84D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3-9A0D-49B9-A394-E0E0EB2C4BD7}"/>
                </c:ext>
              </c:extLst>
            </c:dLbl>
            <c:dLbl>
              <c:idx val="1284"/>
              <c:tx>
                <c:rich>
                  <a:bodyPr/>
                  <a:lstStyle/>
                  <a:p>
                    <a:fld id="{EC469C16-C219-4D34-8C8A-DC44FBA792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4-9A0D-49B9-A394-E0E0EB2C4BD7}"/>
                </c:ext>
              </c:extLst>
            </c:dLbl>
            <c:dLbl>
              <c:idx val="1285"/>
              <c:tx>
                <c:rich>
                  <a:bodyPr/>
                  <a:lstStyle/>
                  <a:p>
                    <a:fld id="{9A90C90E-099E-481D-AC6E-827C01648A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5-9A0D-49B9-A394-E0E0EB2C4BD7}"/>
                </c:ext>
              </c:extLst>
            </c:dLbl>
            <c:dLbl>
              <c:idx val="1286"/>
              <c:tx>
                <c:rich>
                  <a:bodyPr/>
                  <a:lstStyle/>
                  <a:p>
                    <a:fld id="{D66BC78C-8A78-4C70-92AD-2C7D378440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6-9A0D-49B9-A394-E0E0EB2C4BD7}"/>
                </c:ext>
              </c:extLst>
            </c:dLbl>
            <c:dLbl>
              <c:idx val="1287"/>
              <c:tx>
                <c:rich>
                  <a:bodyPr/>
                  <a:lstStyle/>
                  <a:p>
                    <a:fld id="{856EDD43-53F6-4A86-BA66-A6DC66A08E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7-9A0D-49B9-A394-E0E0EB2C4BD7}"/>
                </c:ext>
              </c:extLst>
            </c:dLbl>
            <c:dLbl>
              <c:idx val="1288"/>
              <c:tx>
                <c:rich>
                  <a:bodyPr/>
                  <a:lstStyle/>
                  <a:p>
                    <a:fld id="{8E280937-B97D-4964-AE8D-F9B96F3A37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8-9A0D-49B9-A394-E0E0EB2C4BD7}"/>
                </c:ext>
              </c:extLst>
            </c:dLbl>
            <c:dLbl>
              <c:idx val="1289"/>
              <c:tx>
                <c:rich>
                  <a:bodyPr/>
                  <a:lstStyle/>
                  <a:p>
                    <a:fld id="{4208DA38-09C5-4D87-B7C4-AC67C4F032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9-9A0D-49B9-A394-E0E0EB2C4BD7}"/>
                </c:ext>
              </c:extLst>
            </c:dLbl>
            <c:dLbl>
              <c:idx val="1290"/>
              <c:tx>
                <c:rich>
                  <a:bodyPr/>
                  <a:lstStyle/>
                  <a:p>
                    <a:fld id="{5A2CE38F-B56C-4D18-8F08-65EBA619E7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A-9A0D-49B9-A394-E0E0EB2C4BD7}"/>
                </c:ext>
              </c:extLst>
            </c:dLbl>
            <c:dLbl>
              <c:idx val="1291"/>
              <c:tx>
                <c:rich>
                  <a:bodyPr/>
                  <a:lstStyle/>
                  <a:p>
                    <a:fld id="{B2D0F8DC-3607-4CBB-825E-6B1A56EE14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B-9A0D-49B9-A394-E0E0EB2C4BD7}"/>
                </c:ext>
              </c:extLst>
            </c:dLbl>
            <c:dLbl>
              <c:idx val="1292"/>
              <c:tx>
                <c:rich>
                  <a:bodyPr/>
                  <a:lstStyle/>
                  <a:p>
                    <a:fld id="{95FC096A-2A1A-49A4-A39B-FA444C819F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C-9A0D-49B9-A394-E0E0EB2C4BD7}"/>
                </c:ext>
              </c:extLst>
            </c:dLbl>
            <c:dLbl>
              <c:idx val="1293"/>
              <c:tx>
                <c:rich>
                  <a:bodyPr/>
                  <a:lstStyle/>
                  <a:p>
                    <a:fld id="{E388F5F8-85DE-4686-98AE-D782F54782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D-9A0D-49B9-A394-E0E0EB2C4BD7}"/>
                </c:ext>
              </c:extLst>
            </c:dLbl>
            <c:dLbl>
              <c:idx val="1294"/>
              <c:tx>
                <c:rich>
                  <a:bodyPr/>
                  <a:lstStyle/>
                  <a:p>
                    <a:fld id="{1259A74F-C8FB-4F08-BF51-4B5B3691DE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E-9A0D-49B9-A394-E0E0EB2C4BD7}"/>
                </c:ext>
              </c:extLst>
            </c:dLbl>
            <c:dLbl>
              <c:idx val="1295"/>
              <c:tx>
                <c:rich>
                  <a:bodyPr/>
                  <a:lstStyle/>
                  <a:p>
                    <a:fld id="{B769EBF0-AC33-4AD3-96D0-7E21BE249D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F-9A0D-49B9-A394-E0E0EB2C4BD7}"/>
                </c:ext>
              </c:extLst>
            </c:dLbl>
            <c:dLbl>
              <c:idx val="1296"/>
              <c:tx>
                <c:rich>
                  <a:bodyPr/>
                  <a:lstStyle/>
                  <a:p>
                    <a:fld id="{10865A70-DABE-4CAA-928F-2FD92D8A1F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0-9A0D-49B9-A394-E0E0EB2C4BD7}"/>
                </c:ext>
              </c:extLst>
            </c:dLbl>
            <c:dLbl>
              <c:idx val="1297"/>
              <c:tx>
                <c:rich>
                  <a:bodyPr/>
                  <a:lstStyle/>
                  <a:p>
                    <a:fld id="{F2CA42A9-A8A4-4A39-A86F-1CDEBED18E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1-9A0D-49B9-A394-E0E0EB2C4BD7}"/>
                </c:ext>
              </c:extLst>
            </c:dLbl>
            <c:dLbl>
              <c:idx val="1298"/>
              <c:tx>
                <c:rich>
                  <a:bodyPr/>
                  <a:lstStyle/>
                  <a:p>
                    <a:fld id="{BA6DA463-9FB7-4ADE-8688-4153F2A34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2-9A0D-49B9-A394-E0E0EB2C4BD7}"/>
                </c:ext>
              </c:extLst>
            </c:dLbl>
            <c:dLbl>
              <c:idx val="1299"/>
              <c:tx>
                <c:rich>
                  <a:bodyPr/>
                  <a:lstStyle/>
                  <a:p>
                    <a:fld id="{B6A5A621-4E99-4380-B2A2-CDDD0DB391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3-9A0D-49B9-A394-E0E0EB2C4BD7}"/>
                </c:ext>
              </c:extLst>
            </c:dLbl>
            <c:dLbl>
              <c:idx val="1300"/>
              <c:tx>
                <c:rich>
                  <a:bodyPr/>
                  <a:lstStyle/>
                  <a:p>
                    <a:fld id="{8E36DC7A-928B-467B-B717-080FC8EFE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4-9A0D-49B9-A394-E0E0EB2C4BD7}"/>
                </c:ext>
              </c:extLst>
            </c:dLbl>
            <c:dLbl>
              <c:idx val="1301"/>
              <c:tx>
                <c:rich>
                  <a:bodyPr/>
                  <a:lstStyle/>
                  <a:p>
                    <a:fld id="{B835B452-90AD-491A-81A1-BAECD411DF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5-9A0D-49B9-A394-E0E0EB2C4BD7}"/>
                </c:ext>
              </c:extLst>
            </c:dLbl>
            <c:dLbl>
              <c:idx val="1302"/>
              <c:tx>
                <c:rich>
                  <a:bodyPr/>
                  <a:lstStyle/>
                  <a:p>
                    <a:fld id="{03901312-7F1C-427D-9FD2-80AABDB4EB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6-9A0D-49B9-A394-E0E0EB2C4BD7}"/>
                </c:ext>
              </c:extLst>
            </c:dLbl>
            <c:dLbl>
              <c:idx val="1303"/>
              <c:tx>
                <c:rich>
                  <a:bodyPr/>
                  <a:lstStyle/>
                  <a:p>
                    <a:fld id="{9960D714-C81B-4475-8C22-1A8C6A92C4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7-9A0D-49B9-A394-E0E0EB2C4BD7}"/>
                </c:ext>
              </c:extLst>
            </c:dLbl>
            <c:dLbl>
              <c:idx val="1304"/>
              <c:tx>
                <c:rich>
                  <a:bodyPr/>
                  <a:lstStyle/>
                  <a:p>
                    <a:fld id="{C67FA1A4-73B8-4439-8BEB-D9EADE01AB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8-9A0D-49B9-A394-E0E0EB2C4BD7}"/>
                </c:ext>
              </c:extLst>
            </c:dLbl>
            <c:dLbl>
              <c:idx val="1305"/>
              <c:tx>
                <c:rich>
                  <a:bodyPr/>
                  <a:lstStyle/>
                  <a:p>
                    <a:fld id="{857D9461-E7AD-4D50-8AB0-4E53592457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9-9A0D-49B9-A394-E0E0EB2C4BD7}"/>
                </c:ext>
              </c:extLst>
            </c:dLbl>
            <c:dLbl>
              <c:idx val="1306"/>
              <c:tx>
                <c:rich>
                  <a:bodyPr/>
                  <a:lstStyle/>
                  <a:p>
                    <a:fld id="{28A1E4ED-4626-439C-8FDB-AA70C355B7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A-9A0D-49B9-A394-E0E0EB2C4BD7}"/>
                </c:ext>
              </c:extLst>
            </c:dLbl>
            <c:dLbl>
              <c:idx val="1307"/>
              <c:tx>
                <c:rich>
                  <a:bodyPr/>
                  <a:lstStyle/>
                  <a:p>
                    <a:fld id="{192D5FCE-D2CE-4F47-B74D-9696690D82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B-9A0D-49B9-A394-E0E0EB2C4BD7}"/>
                </c:ext>
              </c:extLst>
            </c:dLbl>
            <c:dLbl>
              <c:idx val="1308"/>
              <c:tx>
                <c:rich>
                  <a:bodyPr/>
                  <a:lstStyle/>
                  <a:p>
                    <a:fld id="{685113C4-1EAA-4455-83B2-EF76A8CAFC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C-9A0D-49B9-A394-E0E0EB2C4BD7}"/>
                </c:ext>
              </c:extLst>
            </c:dLbl>
            <c:dLbl>
              <c:idx val="1309"/>
              <c:tx>
                <c:rich>
                  <a:bodyPr/>
                  <a:lstStyle/>
                  <a:p>
                    <a:fld id="{4466ED63-F663-44FA-BAD9-F29ECC1BCD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D-9A0D-49B9-A394-E0E0EB2C4BD7}"/>
                </c:ext>
              </c:extLst>
            </c:dLbl>
            <c:dLbl>
              <c:idx val="1310"/>
              <c:tx>
                <c:rich>
                  <a:bodyPr/>
                  <a:lstStyle/>
                  <a:p>
                    <a:fld id="{99A8D275-1938-4456-8C8B-19C76432BA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E-9A0D-49B9-A394-E0E0EB2C4BD7}"/>
                </c:ext>
              </c:extLst>
            </c:dLbl>
            <c:dLbl>
              <c:idx val="1311"/>
              <c:tx>
                <c:rich>
                  <a:bodyPr/>
                  <a:lstStyle/>
                  <a:p>
                    <a:fld id="{F79C74A3-21F3-45FD-B71A-6F0F25BFD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F-9A0D-49B9-A394-E0E0EB2C4BD7}"/>
                </c:ext>
              </c:extLst>
            </c:dLbl>
            <c:dLbl>
              <c:idx val="1312"/>
              <c:tx>
                <c:rich>
                  <a:bodyPr/>
                  <a:lstStyle/>
                  <a:p>
                    <a:fld id="{B237E7E9-32B5-467A-B57E-F7E2CB7999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0-9A0D-49B9-A394-E0E0EB2C4BD7}"/>
                </c:ext>
              </c:extLst>
            </c:dLbl>
            <c:dLbl>
              <c:idx val="1313"/>
              <c:tx>
                <c:rich>
                  <a:bodyPr/>
                  <a:lstStyle/>
                  <a:p>
                    <a:fld id="{9E2B8880-3D22-4BB6-BC55-E78A56F916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1-9A0D-49B9-A394-E0E0EB2C4BD7}"/>
                </c:ext>
              </c:extLst>
            </c:dLbl>
            <c:dLbl>
              <c:idx val="1314"/>
              <c:tx>
                <c:rich>
                  <a:bodyPr/>
                  <a:lstStyle/>
                  <a:p>
                    <a:fld id="{49464196-FC2C-4C79-BFC9-F257CB9D6C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2-9A0D-49B9-A394-E0E0EB2C4BD7}"/>
                </c:ext>
              </c:extLst>
            </c:dLbl>
            <c:dLbl>
              <c:idx val="1315"/>
              <c:tx>
                <c:rich>
                  <a:bodyPr/>
                  <a:lstStyle/>
                  <a:p>
                    <a:fld id="{CE4BADD4-670F-4EE3-B43B-7AECF462FD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3-9A0D-49B9-A394-E0E0EB2C4BD7}"/>
                </c:ext>
              </c:extLst>
            </c:dLbl>
            <c:dLbl>
              <c:idx val="1316"/>
              <c:tx>
                <c:rich>
                  <a:bodyPr/>
                  <a:lstStyle/>
                  <a:p>
                    <a:fld id="{4688C122-C834-4BE4-A5F2-D722E1640C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4-9A0D-49B9-A394-E0E0EB2C4BD7}"/>
                </c:ext>
              </c:extLst>
            </c:dLbl>
            <c:dLbl>
              <c:idx val="1317"/>
              <c:tx>
                <c:rich>
                  <a:bodyPr/>
                  <a:lstStyle/>
                  <a:p>
                    <a:fld id="{57EAEF93-A3A4-4153-8801-8DAE884C86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5-9A0D-49B9-A394-E0E0EB2C4BD7}"/>
                </c:ext>
              </c:extLst>
            </c:dLbl>
            <c:dLbl>
              <c:idx val="1318"/>
              <c:tx>
                <c:rich>
                  <a:bodyPr/>
                  <a:lstStyle/>
                  <a:p>
                    <a:fld id="{7CB90DD6-973C-44F7-B3BA-FDFCC9DE8B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6-9A0D-49B9-A394-E0E0EB2C4BD7}"/>
                </c:ext>
              </c:extLst>
            </c:dLbl>
            <c:dLbl>
              <c:idx val="1319"/>
              <c:tx>
                <c:rich>
                  <a:bodyPr/>
                  <a:lstStyle/>
                  <a:p>
                    <a:fld id="{61B0E4C0-0FC1-460D-A58C-DD359472F8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7-9A0D-49B9-A394-E0E0EB2C4BD7}"/>
                </c:ext>
              </c:extLst>
            </c:dLbl>
            <c:dLbl>
              <c:idx val="1320"/>
              <c:tx>
                <c:rich>
                  <a:bodyPr/>
                  <a:lstStyle/>
                  <a:p>
                    <a:fld id="{A399278E-96B0-445D-91BB-0E54F3B153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8-9A0D-49B9-A394-E0E0EB2C4BD7}"/>
                </c:ext>
              </c:extLst>
            </c:dLbl>
            <c:dLbl>
              <c:idx val="1321"/>
              <c:tx>
                <c:rich>
                  <a:bodyPr/>
                  <a:lstStyle/>
                  <a:p>
                    <a:fld id="{326D1F74-E744-4B52-A0C6-7F5049C546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9-9A0D-49B9-A394-E0E0EB2C4BD7}"/>
                </c:ext>
              </c:extLst>
            </c:dLbl>
            <c:dLbl>
              <c:idx val="1322"/>
              <c:tx>
                <c:rich>
                  <a:bodyPr/>
                  <a:lstStyle/>
                  <a:p>
                    <a:fld id="{E35F022A-3CC5-48B5-9B9D-29D6D0F10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A-9A0D-49B9-A394-E0E0EB2C4BD7}"/>
                </c:ext>
              </c:extLst>
            </c:dLbl>
            <c:dLbl>
              <c:idx val="1323"/>
              <c:tx>
                <c:rich>
                  <a:bodyPr/>
                  <a:lstStyle/>
                  <a:p>
                    <a:fld id="{0449E3D3-3246-4891-A64F-5755E1D59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B-9A0D-49B9-A394-E0E0EB2C4BD7}"/>
                </c:ext>
              </c:extLst>
            </c:dLbl>
            <c:dLbl>
              <c:idx val="1324"/>
              <c:tx>
                <c:rich>
                  <a:bodyPr/>
                  <a:lstStyle/>
                  <a:p>
                    <a:fld id="{8DB064E4-2DA2-48FE-8759-6D35298ABD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C-9A0D-49B9-A394-E0E0EB2C4BD7}"/>
                </c:ext>
              </c:extLst>
            </c:dLbl>
            <c:dLbl>
              <c:idx val="1325"/>
              <c:tx>
                <c:rich>
                  <a:bodyPr/>
                  <a:lstStyle/>
                  <a:p>
                    <a:fld id="{5E4A0191-87D7-4FA7-ABE9-A17BDDD7FC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D-9A0D-49B9-A394-E0E0EB2C4BD7}"/>
                </c:ext>
              </c:extLst>
            </c:dLbl>
            <c:dLbl>
              <c:idx val="1326"/>
              <c:tx>
                <c:rich>
                  <a:bodyPr/>
                  <a:lstStyle/>
                  <a:p>
                    <a:fld id="{C9A493C5-5004-41D3-83E8-52B60D2F23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E-9A0D-49B9-A394-E0E0EB2C4BD7}"/>
                </c:ext>
              </c:extLst>
            </c:dLbl>
            <c:dLbl>
              <c:idx val="1327"/>
              <c:tx>
                <c:rich>
                  <a:bodyPr/>
                  <a:lstStyle/>
                  <a:p>
                    <a:fld id="{C28B4D82-8D1B-44FD-8824-C772EAF32A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F-9A0D-49B9-A394-E0E0EB2C4BD7}"/>
                </c:ext>
              </c:extLst>
            </c:dLbl>
            <c:dLbl>
              <c:idx val="1328"/>
              <c:tx>
                <c:rich>
                  <a:bodyPr/>
                  <a:lstStyle/>
                  <a:p>
                    <a:fld id="{2A665ED0-8137-4A11-AD28-BF8AD0425B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0-9A0D-49B9-A394-E0E0EB2C4BD7}"/>
                </c:ext>
              </c:extLst>
            </c:dLbl>
            <c:dLbl>
              <c:idx val="1329"/>
              <c:tx>
                <c:rich>
                  <a:bodyPr/>
                  <a:lstStyle/>
                  <a:p>
                    <a:fld id="{C76FC3B2-8700-496F-AE51-9B394CA39E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1-9A0D-49B9-A394-E0E0EB2C4BD7}"/>
                </c:ext>
              </c:extLst>
            </c:dLbl>
            <c:dLbl>
              <c:idx val="1330"/>
              <c:tx>
                <c:rich>
                  <a:bodyPr/>
                  <a:lstStyle/>
                  <a:p>
                    <a:fld id="{D8BBF688-FFB7-4978-B851-299F3A4FF1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2-9A0D-49B9-A394-E0E0EB2C4BD7}"/>
                </c:ext>
              </c:extLst>
            </c:dLbl>
            <c:dLbl>
              <c:idx val="1331"/>
              <c:tx>
                <c:rich>
                  <a:bodyPr/>
                  <a:lstStyle/>
                  <a:p>
                    <a:fld id="{74795E26-F47B-42AB-BA08-855B7A1B43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3-9A0D-49B9-A394-E0E0EB2C4BD7}"/>
                </c:ext>
              </c:extLst>
            </c:dLbl>
            <c:dLbl>
              <c:idx val="1332"/>
              <c:tx>
                <c:rich>
                  <a:bodyPr/>
                  <a:lstStyle/>
                  <a:p>
                    <a:fld id="{C4ABEF10-A8EE-4A0F-B33B-E58D9FE3A4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4-9A0D-49B9-A394-E0E0EB2C4BD7}"/>
                </c:ext>
              </c:extLst>
            </c:dLbl>
            <c:dLbl>
              <c:idx val="1333"/>
              <c:tx>
                <c:rich>
                  <a:bodyPr/>
                  <a:lstStyle/>
                  <a:p>
                    <a:fld id="{F85DD8E5-7233-42E1-9E1C-FBDD3650D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5-9A0D-49B9-A394-E0E0EB2C4BD7}"/>
                </c:ext>
              </c:extLst>
            </c:dLbl>
            <c:dLbl>
              <c:idx val="1334"/>
              <c:tx>
                <c:rich>
                  <a:bodyPr/>
                  <a:lstStyle/>
                  <a:p>
                    <a:fld id="{723E19AB-877B-4A60-9950-0E3B0F5D95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6-9A0D-49B9-A394-E0E0EB2C4BD7}"/>
                </c:ext>
              </c:extLst>
            </c:dLbl>
            <c:dLbl>
              <c:idx val="1335"/>
              <c:tx>
                <c:rich>
                  <a:bodyPr/>
                  <a:lstStyle/>
                  <a:p>
                    <a:fld id="{9381BB24-0435-4804-B89A-53E615F90C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7-9A0D-49B9-A394-E0E0EB2C4BD7}"/>
                </c:ext>
              </c:extLst>
            </c:dLbl>
            <c:dLbl>
              <c:idx val="1336"/>
              <c:tx>
                <c:rich>
                  <a:bodyPr/>
                  <a:lstStyle/>
                  <a:p>
                    <a:fld id="{F5814074-7DB8-4899-AAF8-C6C1BEE211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8-9A0D-49B9-A394-E0E0EB2C4BD7}"/>
                </c:ext>
              </c:extLst>
            </c:dLbl>
            <c:dLbl>
              <c:idx val="1337"/>
              <c:tx>
                <c:rich>
                  <a:bodyPr/>
                  <a:lstStyle/>
                  <a:p>
                    <a:fld id="{B51D7E71-C5AC-4142-89D4-D838C42147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9-9A0D-49B9-A394-E0E0EB2C4BD7}"/>
                </c:ext>
              </c:extLst>
            </c:dLbl>
            <c:dLbl>
              <c:idx val="1338"/>
              <c:tx>
                <c:rich>
                  <a:bodyPr/>
                  <a:lstStyle/>
                  <a:p>
                    <a:fld id="{1734F764-35F5-4CEB-BB8B-EC31A40E48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A-9A0D-49B9-A394-E0E0EB2C4BD7}"/>
                </c:ext>
              </c:extLst>
            </c:dLbl>
            <c:dLbl>
              <c:idx val="1339"/>
              <c:tx>
                <c:rich>
                  <a:bodyPr/>
                  <a:lstStyle/>
                  <a:p>
                    <a:fld id="{C9C93142-9FE8-459A-B5DC-4F6AF07FCC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B-9A0D-49B9-A394-E0E0EB2C4BD7}"/>
                </c:ext>
              </c:extLst>
            </c:dLbl>
            <c:dLbl>
              <c:idx val="1340"/>
              <c:tx>
                <c:rich>
                  <a:bodyPr/>
                  <a:lstStyle/>
                  <a:p>
                    <a:fld id="{E538A68D-F246-452D-9737-202244A757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C-9A0D-49B9-A394-E0E0EB2C4BD7}"/>
                </c:ext>
              </c:extLst>
            </c:dLbl>
            <c:dLbl>
              <c:idx val="1341"/>
              <c:tx>
                <c:rich>
                  <a:bodyPr/>
                  <a:lstStyle/>
                  <a:p>
                    <a:fld id="{54DE59D5-A07C-4334-A4CD-82DBBB2CF3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D-9A0D-49B9-A394-E0E0EB2C4BD7}"/>
                </c:ext>
              </c:extLst>
            </c:dLbl>
            <c:dLbl>
              <c:idx val="1342"/>
              <c:tx>
                <c:rich>
                  <a:bodyPr/>
                  <a:lstStyle/>
                  <a:p>
                    <a:fld id="{BC5A40EC-C343-4EB3-9D85-3A6D605BA6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E-9A0D-49B9-A394-E0E0EB2C4BD7}"/>
                </c:ext>
              </c:extLst>
            </c:dLbl>
            <c:dLbl>
              <c:idx val="1343"/>
              <c:tx>
                <c:rich>
                  <a:bodyPr/>
                  <a:lstStyle/>
                  <a:p>
                    <a:fld id="{4C559E4D-4308-4C47-979D-762E18FD5A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F-9A0D-49B9-A394-E0E0EB2C4BD7}"/>
                </c:ext>
              </c:extLst>
            </c:dLbl>
            <c:dLbl>
              <c:idx val="1344"/>
              <c:tx>
                <c:rich>
                  <a:bodyPr/>
                  <a:lstStyle/>
                  <a:p>
                    <a:fld id="{DA279317-4E49-456B-AAE9-F37FEA0D29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0-9A0D-49B9-A394-E0E0EB2C4BD7}"/>
                </c:ext>
              </c:extLst>
            </c:dLbl>
            <c:dLbl>
              <c:idx val="1345"/>
              <c:tx>
                <c:rich>
                  <a:bodyPr/>
                  <a:lstStyle/>
                  <a:p>
                    <a:fld id="{F210CD4D-52CD-4097-BE41-C649C8C187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1-9A0D-49B9-A394-E0E0EB2C4BD7}"/>
                </c:ext>
              </c:extLst>
            </c:dLbl>
            <c:dLbl>
              <c:idx val="1346"/>
              <c:tx>
                <c:rich>
                  <a:bodyPr/>
                  <a:lstStyle/>
                  <a:p>
                    <a:fld id="{48CF0BD6-4958-4D65-A5EF-973E8BF6D7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2-9A0D-49B9-A394-E0E0EB2C4BD7}"/>
                </c:ext>
              </c:extLst>
            </c:dLbl>
            <c:dLbl>
              <c:idx val="1347"/>
              <c:tx>
                <c:rich>
                  <a:bodyPr/>
                  <a:lstStyle/>
                  <a:p>
                    <a:fld id="{4EFE74B5-4EC9-42B6-BC03-A0EC1433AC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3-9A0D-49B9-A394-E0E0EB2C4BD7}"/>
                </c:ext>
              </c:extLst>
            </c:dLbl>
            <c:dLbl>
              <c:idx val="1348"/>
              <c:tx>
                <c:rich>
                  <a:bodyPr/>
                  <a:lstStyle/>
                  <a:p>
                    <a:fld id="{CD9F1D53-B93A-4362-959B-3195DE6FFE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4-9A0D-49B9-A394-E0E0EB2C4BD7}"/>
                </c:ext>
              </c:extLst>
            </c:dLbl>
            <c:dLbl>
              <c:idx val="1349"/>
              <c:tx>
                <c:rich>
                  <a:bodyPr/>
                  <a:lstStyle/>
                  <a:p>
                    <a:fld id="{A041C46E-49EB-4411-83B4-21CCF757E0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5-9A0D-49B9-A394-E0E0EB2C4BD7}"/>
                </c:ext>
              </c:extLst>
            </c:dLbl>
            <c:dLbl>
              <c:idx val="1350"/>
              <c:tx>
                <c:rich>
                  <a:bodyPr/>
                  <a:lstStyle/>
                  <a:p>
                    <a:fld id="{018D442D-25A8-4C46-BDDB-C80EB31710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6-9A0D-49B9-A394-E0E0EB2C4BD7}"/>
                </c:ext>
              </c:extLst>
            </c:dLbl>
            <c:dLbl>
              <c:idx val="1351"/>
              <c:tx>
                <c:rich>
                  <a:bodyPr/>
                  <a:lstStyle/>
                  <a:p>
                    <a:fld id="{B426FD01-FE1E-4E46-82A7-91ABB6B84E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7-9A0D-49B9-A394-E0E0EB2C4BD7}"/>
                </c:ext>
              </c:extLst>
            </c:dLbl>
            <c:dLbl>
              <c:idx val="1352"/>
              <c:tx>
                <c:rich>
                  <a:bodyPr/>
                  <a:lstStyle/>
                  <a:p>
                    <a:fld id="{FD13EF6A-13F3-4870-A377-54721E210E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8-9A0D-49B9-A394-E0E0EB2C4BD7}"/>
                </c:ext>
              </c:extLst>
            </c:dLbl>
            <c:dLbl>
              <c:idx val="1353"/>
              <c:tx>
                <c:rich>
                  <a:bodyPr/>
                  <a:lstStyle/>
                  <a:p>
                    <a:fld id="{AD479280-A91D-40E9-9A23-9F718DEA58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9-9A0D-49B9-A394-E0E0EB2C4BD7}"/>
                </c:ext>
              </c:extLst>
            </c:dLbl>
            <c:dLbl>
              <c:idx val="1354"/>
              <c:tx>
                <c:rich>
                  <a:bodyPr/>
                  <a:lstStyle/>
                  <a:p>
                    <a:fld id="{AE210A7A-A740-4A11-90C5-12F928CFDE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A-9A0D-49B9-A394-E0E0EB2C4BD7}"/>
                </c:ext>
              </c:extLst>
            </c:dLbl>
            <c:dLbl>
              <c:idx val="1355"/>
              <c:tx>
                <c:rich>
                  <a:bodyPr/>
                  <a:lstStyle/>
                  <a:p>
                    <a:fld id="{36073922-A9EA-45C5-92BB-D6BE2D065F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B-9A0D-49B9-A394-E0E0EB2C4BD7}"/>
                </c:ext>
              </c:extLst>
            </c:dLbl>
            <c:dLbl>
              <c:idx val="1356"/>
              <c:tx>
                <c:rich>
                  <a:bodyPr/>
                  <a:lstStyle/>
                  <a:p>
                    <a:fld id="{047A75D0-11A8-427D-9C61-46D8044AD5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C-9A0D-49B9-A394-E0E0EB2C4BD7}"/>
                </c:ext>
              </c:extLst>
            </c:dLbl>
            <c:dLbl>
              <c:idx val="1357"/>
              <c:tx>
                <c:rich>
                  <a:bodyPr/>
                  <a:lstStyle/>
                  <a:p>
                    <a:fld id="{493133EB-4B0C-439B-912F-2C60B4F05E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D-9A0D-49B9-A394-E0E0EB2C4BD7}"/>
                </c:ext>
              </c:extLst>
            </c:dLbl>
            <c:dLbl>
              <c:idx val="1358"/>
              <c:tx>
                <c:rich>
                  <a:bodyPr/>
                  <a:lstStyle/>
                  <a:p>
                    <a:fld id="{141669DC-FD17-46C4-AEB4-B15BB2D924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E-9A0D-49B9-A394-E0E0EB2C4BD7}"/>
                </c:ext>
              </c:extLst>
            </c:dLbl>
            <c:dLbl>
              <c:idx val="1359"/>
              <c:tx>
                <c:rich>
                  <a:bodyPr/>
                  <a:lstStyle/>
                  <a:p>
                    <a:fld id="{2640D915-1B4E-4D89-8AF7-5732C8D5A3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F-9A0D-49B9-A394-E0E0EB2C4BD7}"/>
                </c:ext>
              </c:extLst>
            </c:dLbl>
            <c:dLbl>
              <c:idx val="1360"/>
              <c:tx>
                <c:rich>
                  <a:bodyPr/>
                  <a:lstStyle/>
                  <a:p>
                    <a:fld id="{811B50A3-EDCF-4FD3-B566-0E2EE8A323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0-9A0D-49B9-A394-E0E0EB2C4BD7}"/>
                </c:ext>
              </c:extLst>
            </c:dLbl>
            <c:dLbl>
              <c:idx val="1361"/>
              <c:tx>
                <c:rich>
                  <a:bodyPr/>
                  <a:lstStyle/>
                  <a:p>
                    <a:fld id="{D8D69C80-8B83-41E2-AB9B-CF011C58CA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1-9A0D-49B9-A394-E0E0EB2C4BD7}"/>
                </c:ext>
              </c:extLst>
            </c:dLbl>
            <c:dLbl>
              <c:idx val="1362"/>
              <c:tx>
                <c:rich>
                  <a:bodyPr/>
                  <a:lstStyle/>
                  <a:p>
                    <a:fld id="{4404098C-0166-4624-91FC-982381A845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2-9A0D-49B9-A394-E0E0EB2C4BD7}"/>
                </c:ext>
              </c:extLst>
            </c:dLbl>
            <c:dLbl>
              <c:idx val="1363"/>
              <c:tx>
                <c:rich>
                  <a:bodyPr/>
                  <a:lstStyle/>
                  <a:p>
                    <a:fld id="{8999A7AE-4505-4D47-B480-EC86F365A4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3-9A0D-49B9-A394-E0E0EB2C4BD7}"/>
                </c:ext>
              </c:extLst>
            </c:dLbl>
            <c:dLbl>
              <c:idx val="1364"/>
              <c:tx>
                <c:rich>
                  <a:bodyPr/>
                  <a:lstStyle/>
                  <a:p>
                    <a:fld id="{78AD2116-1712-4AED-B0F3-B6B90CE7C8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4-9A0D-49B9-A394-E0E0EB2C4BD7}"/>
                </c:ext>
              </c:extLst>
            </c:dLbl>
            <c:dLbl>
              <c:idx val="1365"/>
              <c:tx>
                <c:rich>
                  <a:bodyPr/>
                  <a:lstStyle/>
                  <a:p>
                    <a:fld id="{F41F33FF-A161-4776-9345-40F2987879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5-9A0D-49B9-A394-E0E0EB2C4BD7}"/>
                </c:ext>
              </c:extLst>
            </c:dLbl>
            <c:dLbl>
              <c:idx val="1366"/>
              <c:tx>
                <c:rich>
                  <a:bodyPr/>
                  <a:lstStyle/>
                  <a:p>
                    <a:fld id="{8938378E-6240-47AF-8A33-B89914A920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6-9A0D-49B9-A394-E0E0EB2C4BD7}"/>
                </c:ext>
              </c:extLst>
            </c:dLbl>
            <c:dLbl>
              <c:idx val="1367"/>
              <c:tx>
                <c:rich>
                  <a:bodyPr/>
                  <a:lstStyle/>
                  <a:p>
                    <a:fld id="{2E701E6F-B999-4129-9A7B-62495B02E8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7-9A0D-49B9-A394-E0E0EB2C4BD7}"/>
                </c:ext>
              </c:extLst>
            </c:dLbl>
            <c:dLbl>
              <c:idx val="1368"/>
              <c:tx>
                <c:rich>
                  <a:bodyPr/>
                  <a:lstStyle/>
                  <a:p>
                    <a:fld id="{1103C200-5833-4262-9638-6BE8D61D86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8-9A0D-49B9-A394-E0E0EB2C4BD7}"/>
                </c:ext>
              </c:extLst>
            </c:dLbl>
            <c:dLbl>
              <c:idx val="1369"/>
              <c:tx>
                <c:rich>
                  <a:bodyPr/>
                  <a:lstStyle/>
                  <a:p>
                    <a:fld id="{87F0686E-1132-40BC-A157-24F531430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9-9A0D-49B9-A394-E0E0EB2C4BD7}"/>
                </c:ext>
              </c:extLst>
            </c:dLbl>
            <c:dLbl>
              <c:idx val="1370"/>
              <c:tx>
                <c:rich>
                  <a:bodyPr/>
                  <a:lstStyle/>
                  <a:p>
                    <a:fld id="{30FA001F-F047-4DEC-BFFA-8AFED34BD2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A-9A0D-49B9-A394-E0E0EB2C4BD7}"/>
                </c:ext>
              </c:extLst>
            </c:dLbl>
            <c:dLbl>
              <c:idx val="1371"/>
              <c:tx>
                <c:rich>
                  <a:bodyPr/>
                  <a:lstStyle/>
                  <a:p>
                    <a:fld id="{DB0B7D6A-7BA9-4B0C-A8B7-9B08696906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B-9A0D-49B9-A394-E0E0EB2C4BD7}"/>
                </c:ext>
              </c:extLst>
            </c:dLbl>
            <c:dLbl>
              <c:idx val="1372"/>
              <c:tx>
                <c:rich>
                  <a:bodyPr/>
                  <a:lstStyle/>
                  <a:p>
                    <a:fld id="{D2051A34-59BB-448C-8D63-A1C8C93C04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C-9A0D-49B9-A394-E0E0EB2C4BD7}"/>
                </c:ext>
              </c:extLst>
            </c:dLbl>
            <c:dLbl>
              <c:idx val="1373"/>
              <c:tx>
                <c:rich>
                  <a:bodyPr/>
                  <a:lstStyle/>
                  <a:p>
                    <a:fld id="{C7CADC51-E0D0-4152-92CA-94D276C688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D-9A0D-49B9-A394-E0E0EB2C4BD7}"/>
                </c:ext>
              </c:extLst>
            </c:dLbl>
            <c:dLbl>
              <c:idx val="1374"/>
              <c:tx>
                <c:rich>
                  <a:bodyPr/>
                  <a:lstStyle/>
                  <a:p>
                    <a:fld id="{B8286668-D56D-4934-8BBD-4D268F79E1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E-9A0D-49B9-A394-E0E0EB2C4BD7}"/>
                </c:ext>
              </c:extLst>
            </c:dLbl>
            <c:dLbl>
              <c:idx val="1375"/>
              <c:tx>
                <c:rich>
                  <a:bodyPr/>
                  <a:lstStyle/>
                  <a:p>
                    <a:fld id="{AF34EE50-AB81-4AAF-8226-FB3AE63B55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F-9A0D-49B9-A394-E0E0EB2C4BD7}"/>
                </c:ext>
              </c:extLst>
            </c:dLbl>
            <c:dLbl>
              <c:idx val="1376"/>
              <c:tx>
                <c:rich>
                  <a:bodyPr/>
                  <a:lstStyle/>
                  <a:p>
                    <a:fld id="{AA982825-5493-49A3-B49B-03387C91D7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0-9A0D-49B9-A394-E0E0EB2C4BD7}"/>
                </c:ext>
              </c:extLst>
            </c:dLbl>
            <c:dLbl>
              <c:idx val="1377"/>
              <c:tx>
                <c:rich>
                  <a:bodyPr/>
                  <a:lstStyle/>
                  <a:p>
                    <a:fld id="{12739F43-D945-448B-884A-F6C979286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1-9A0D-49B9-A394-E0E0EB2C4BD7}"/>
                </c:ext>
              </c:extLst>
            </c:dLbl>
            <c:dLbl>
              <c:idx val="1378"/>
              <c:tx>
                <c:rich>
                  <a:bodyPr/>
                  <a:lstStyle/>
                  <a:p>
                    <a:fld id="{B5107259-1E69-422E-94E6-2B3863AAB0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2-9A0D-49B9-A394-E0E0EB2C4BD7}"/>
                </c:ext>
              </c:extLst>
            </c:dLbl>
            <c:dLbl>
              <c:idx val="1379"/>
              <c:tx>
                <c:rich>
                  <a:bodyPr/>
                  <a:lstStyle/>
                  <a:p>
                    <a:fld id="{AB0E641E-B876-4FC7-A07E-4A94B57134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3-9A0D-49B9-A394-E0E0EB2C4BD7}"/>
                </c:ext>
              </c:extLst>
            </c:dLbl>
            <c:dLbl>
              <c:idx val="1380"/>
              <c:tx>
                <c:rich>
                  <a:bodyPr/>
                  <a:lstStyle/>
                  <a:p>
                    <a:fld id="{2984DE6B-5E34-477C-A583-96763B90BA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4-9A0D-49B9-A394-E0E0EB2C4BD7}"/>
                </c:ext>
              </c:extLst>
            </c:dLbl>
            <c:dLbl>
              <c:idx val="1381"/>
              <c:tx>
                <c:rich>
                  <a:bodyPr/>
                  <a:lstStyle/>
                  <a:p>
                    <a:fld id="{4A82BD1B-8D7D-48A7-88B3-132AEA7004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5-9A0D-49B9-A394-E0E0EB2C4BD7}"/>
                </c:ext>
              </c:extLst>
            </c:dLbl>
            <c:dLbl>
              <c:idx val="1382"/>
              <c:tx>
                <c:rich>
                  <a:bodyPr/>
                  <a:lstStyle/>
                  <a:p>
                    <a:fld id="{9AA15A3B-378F-4A2E-841F-B4E21A7CEA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6-9A0D-49B9-A394-E0E0EB2C4BD7}"/>
                </c:ext>
              </c:extLst>
            </c:dLbl>
            <c:dLbl>
              <c:idx val="1383"/>
              <c:tx>
                <c:rich>
                  <a:bodyPr/>
                  <a:lstStyle/>
                  <a:p>
                    <a:fld id="{11D39215-FD6E-42D2-B242-9DF3E4B9CD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7-9A0D-49B9-A394-E0E0EB2C4BD7}"/>
                </c:ext>
              </c:extLst>
            </c:dLbl>
            <c:dLbl>
              <c:idx val="1384"/>
              <c:tx>
                <c:rich>
                  <a:bodyPr/>
                  <a:lstStyle/>
                  <a:p>
                    <a:fld id="{61FFDFD8-BD73-4023-8576-6B70832AD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8-9A0D-49B9-A394-E0E0EB2C4BD7}"/>
                </c:ext>
              </c:extLst>
            </c:dLbl>
            <c:dLbl>
              <c:idx val="1385"/>
              <c:tx>
                <c:rich>
                  <a:bodyPr/>
                  <a:lstStyle/>
                  <a:p>
                    <a:fld id="{2EF077C2-9B07-49FB-A577-87BB8B6F53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9-9A0D-49B9-A394-E0E0EB2C4BD7}"/>
                </c:ext>
              </c:extLst>
            </c:dLbl>
            <c:dLbl>
              <c:idx val="1386"/>
              <c:tx>
                <c:rich>
                  <a:bodyPr/>
                  <a:lstStyle/>
                  <a:p>
                    <a:fld id="{FFE0DC62-03E1-45D2-B662-CE5ED5C72B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A-9A0D-49B9-A394-E0E0EB2C4BD7}"/>
                </c:ext>
              </c:extLst>
            </c:dLbl>
            <c:dLbl>
              <c:idx val="1387"/>
              <c:tx>
                <c:rich>
                  <a:bodyPr/>
                  <a:lstStyle/>
                  <a:p>
                    <a:fld id="{449ADA5E-3A47-47E2-992B-E553026979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B-9A0D-49B9-A394-E0E0EB2C4BD7}"/>
                </c:ext>
              </c:extLst>
            </c:dLbl>
            <c:dLbl>
              <c:idx val="1388"/>
              <c:tx>
                <c:rich>
                  <a:bodyPr/>
                  <a:lstStyle/>
                  <a:p>
                    <a:fld id="{2522E0F3-652A-43DE-A64F-5459B8A885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C-9A0D-49B9-A394-E0E0EB2C4BD7}"/>
                </c:ext>
              </c:extLst>
            </c:dLbl>
            <c:dLbl>
              <c:idx val="1389"/>
              <c:tx>
                <c:rich>
                  <a:bodyPr/>
                  <a:lstStyle/>
                  <a:p>
                    <a:fld id="{BD891EB2-FA7C-4B04-8820-B3F56BC44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D-9A0D-49B9-A394-E0E0EB2C4BD7}"/>
                </c:ext>
              </c:extLst>
            </c:dLbl>
            <c:dLbl>
              <c:idx val="1390"/>
              <c:tx>
                <c:rich>
                  <a:bodyPr/>
                  <a:lstStyle/>
                  <a:p>
                    <a:fld id="{2DD94AE3-8B08-4E93-B618-846A9B3535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E-9A0D-49B9-A394-E0E0EB2C4BD7}"/>
                </c:ext>
              </c:extLst>
            </c:dLbl>
            <c:dLbl>
              <c:idx val="1391"/>
              <c:tx>
                <c:rich>
                  <a:bodyPr/>
                  <a:lstStyle/>
                  <a:p>
                    <a:fld id="{6C49F957-1056-4FAD-930E-DD68186B01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F-9A0D-49B9-A394-E0E0EB2C4BD7}"/>
                </c:ext>
              </c:extLst>
            </c:dLbl>
            <c:dLbl>
              <c:idx val="1392"/>
              <c:tx>
                <c:rich>
                  <a:bodyPr/>
                  <a:lstStyle/>
                  <a:p>
                    <a:fld id="{C35707BE-F215-4A35-8E8A-0A3A385D9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0-9A0D-49B9-A394-E0E0EB2C4BD7}"/>
                </c:ext>
              </c:extLst>
            </c:dLbl>
            <c:dLbl>
              <c:idx val="1393"/>
              <c:tx>
                <c:rich>
                  <a:bodyPr/>
                  <a:lstStyle/>
                  <a:p>
                    <a:fld id="{C1CB34E0-A0B6-4DBE-BC2E-4545059D77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1-9A0D-49B9-A394-E0E0EB2C4BD7}"/>
                </c:ext>
              </c:extLst>
            </c:dLbl>
            <c:dLbl>
              <c:idx val="1394"/>
              <c:tx>
                <c:rich>
                  <a:bodyPr/>
                  <a:lstStyle/>
                  <a:p>
                    <a:fld id="{91657F79-FEFD-48E6-974B-04EB23873E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2-9A0D-49B9-A394-E0E0EB2C4BD7}"/>
                </c:ext>
              </c:extLst>
            </c:dLbl>
            <c:dLbl>
              <c:idx val="1395"/>
              <c:tx>
                <c:rich>
                  <a:bodyPr/>
                  <a:lstStyle/>
                  <a:p>
                    <a:fld id="{F3F0CC68-F69F-4538-9437-A16A55948F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3-9A0D-49B9-A394-E0E0EB2C4BD7}"/>
                </c:ext>
              </c:extLst>
            </c:dLbl>
            <c:dLbl>
              <c:idx val="1396"/>
              <c:tx>
                <c:rich>
                  <a:bodyPr/>
                  <a:lstStyle/>
                  <a:p>
                    <a:fld id="{88BCE914-2803-404B-A3BF-0918D88565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4-9A0D-49B9-A394-E0E0EB2C4BD7}"/>
                </c:ext>
              </c:extLst>
            </c:dLbl>
            <c:dLbl>
              <c:idx val="1397"/>
              <c:tx>
                <c:rich>
                  <a:bodyPr/>
                  <a:lstStyle/>
                  <a:p>
                    <a:fld id="{F72D167B-32A4-4335-BF42-D8505275E4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5-9A0D-49B9-A394-E0E0EB2C4BD7}"/>
                </c:ext>
              </c:extLst>
            </c:dLbl>
            <c:dLbl>
              <c:idx val="1398"/>
              <c:tx>
                <c:rich>
                  <a:bodyPr/>
                  <a:lstStyle/>
                  <a:p>
                    <a:fld id="{D95A05B8-95A0-4370-BF2B-A51CDAF06A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6-9A0D-49B9-A394-E0E0EB2C4BD7}"/>
                </c:ext>
              </c:extLst>
            </c:dLbl>
            <c:dLbl>
              <c:idx val="1399"/>
              <c:tx>
                <c:rich>
                  <a:bodyPr/>
                  <a:lstStyle/>
                  <a:p>
                    <a:fld id="{79C75676-703F-4ED8-9DE6-5116D93FA8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7-9A0D-49B9-A394-E0E0EB2C4BD7}"/>
                </c:ext>
              </c:extLst>
            </c:dLbl>
            <c:dLbl>
              <c:idx val="1400"/>
              <c:tx>
                <c:rich>
                  <a:bodyPr/>
                  <a:lstStyle/>
                  <a:p>
                    <a:fld id="{7FB728A1-01F1-446C-86B6-9351B9DD43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8-9A0D-49B9-A394-E0E0EB2C4BD7}"/>
                </c:ext>
              </c:extLst>
            </c:dLbl>
            <c:dLbl>
              <c:idx val="1401"/>
              <c:tx>
                <c:rich>
                  <a:bodyPr/>
                  <a:lstStyle/>
                  <a:p>
                    <a:fld id="{BE6C7FBA-1F44-46BD-9885-570B4B14AE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9-9A0D-49B9-A394-E0E0EB2C4BD7}"/>
                </c:ext>
              </c:extLst>
            </c:dLbl>
            <c:dLbl>
              <c:idx val="1402"/>
              <c:tx>
                <c:rich>
                  <a:bodyPr/>
                  <a:lstStyle/>
                  <a:p>
                    <a:fld id="{122863CE-1A01-487E-A821-C0C74A504B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A-9A0D-49B9-A394-E0E0EB2C4BD7}"/>
                </c:ext>
              </c:extLst>
            </c:dLbl>
            <c:dLbl>
              <c:idx val="1403"/>
              <c:tx>
                <c:rich>
                  <a:bodyPr/>
                  <a:lstStyle/>
                  <a:p>
                    <a:fld id="{56337CF3-343D-46E0-81FD-3D9480DF43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B-9A0D-49B9-A394-E0E0EB2C4BD7}"/>
                </c:ext>
              </c:extLst>
            </c:dLbl>
            <c:dLbl>
              <c:idx val="1404"/>
              <c:tx>
                <c:rich>
                  <a:bodyPr/>
                  <a:lstStyle/>
                  <a:p>
                    <a:fld id="{16902FE2-A3A4-4656-B433-5A15D490F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C-9A0D-49B9-A394-E0E0EB2C4BD7}"/>
                </c:ext>
              </c:extLst>
            </c:dLbl>
            <c:dLbl>
              <c:idx val="1405"/>
              <c:tx>
                <c:rich>
                  <a:bodyPr/>
                  <a:lstStyle/>
                  <a:p>
                    <a:fld id="{D58458B6-838B-436E-A8A2-435D157882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D-9A0D-49B9-A394-E0E0EB2C4BD7}"/>
                </c:ext>
              </c:extLst>
            </c:dLbl>
            <c:dLbl>
              <c:idx val="1406"/>
              <c:tx>
                <c:rich>
                  <a:bodyPr/>
                  <a:lstStyle/>
                  <a:p>
                    <a:fld id="{4505386B-F6D4-4B06-9CA8-A7DF929624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E-9A0D-49B9-A394-E0E0EB2C4BD7}"/>
                </c:ext>
              </c:extLst>
            </c:dLbl>
            <c:dLbl>
              <c:idx val="1407"/>
              <c:tx>
                <c:rich>
                  <a:bodyPr/>
                  <a:lstStyle/>
                  <a:p>
                    <a:fld id="{868D31D7-9F6A-4A41-8D7E-C9443FBBF4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F-9A0D-49B9-A394-E0E0EB2C4BD7}"/>
                </c:ext>
              </c:extLst>
            </c:dLbl>
            <c:dLbl>
              <c:idx val="1408"/>
              <c:tx>
                <c:rich>
                  <a:bodyPr/>
                  <a:lstStyle/>
                  <a:p>
                    <a:fld id="{7277AA63-8163-4387-9319-0A9F5E8E7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0-9A0D-49B9-A394-E0E0EB2C4BD7}"/>
                </c:ext>
              </c:extLst>
            </c:dLbl>
            <c:dLbl>
              <c:idx val="1409"/>
              <c:tx>
                <c:rich>
                  <a:bodyPr/>
                  <a:lstStyle/>
                  <a:p>
                    <a:fld id="{B110AF02-FBE6-4575-8F93-FB9B7E825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1-9A0D-49B9-A394-E0E0EB2C4BD7}"/>
                </c:ext>
              </c:extLst>
            </c:dLbl>
            <c:dLbl>
              <c:idx val="1410"/>
              <c:tx>
                <c:rich>
                  <a:bodyPr/>
                  <a:lstStyle/>
                  <a:p>
                    <a:fld id="{0EDEDCC9-F7B2-4DF6-B24D-9364459E26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2-9A0D-49B9-A394-E0E0EB2C4BD7}"/>
                </c:ext>
              </c:extLst>
            </c:dLbl>
            <c:dLbl>
              <c:idx val="1411"/>
              <c:tx>
                <c:rich>
                  <a:bodyPr/>
                  <a:lstStyle/>
                  <a:p>
                    <a:fld id="{1C52A2F6-BDA0-4963-B733-947B2A78C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3-9A0D-49B9-A394-E0E0EB2C4BD7}"/>
                </c:ext>
              </c:extLst>
            </c:dLbl>
            <c:dLbl>
              <c:idx val="1412"/>
              <c:tx>
                <c:rich>
                  <a:bodyPr/>
                  <a:lstStyle/>
                  <a:p>
                    <a:fld id="{A4A4B309-3FB5-403E-A66F-821E65F888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4-9A0D-49B9-A394-E0E0EB2C4BD7}"/>
                </c:ext>
              </c:extLst>
            </c:dLbl>
            <c:dLbl>
              <c:idx val="1413"/>
              <c:tx>
                <c:rich>
                  <a:bodyPr/>
                  <a:lstStyle/>
                  <a:p>
                    <a:fld id="{C8ADBE3F-13BB-4054-B899-AF1405458A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5-9A0D-49B9-A394-E0E0EB2C4BD7}"/>
                </c:ext>
              </c:extLst>
            </c:dLbl>
            <c:dLbl>
              <c:idx val="1414"/>
              <c:tx>
                <c:rich>
                  <a:bodyPr/>
                  <a:lstStyle/>
                  <a:p>
                    <a:fld id="{5BDDDEE1-CCC2-4F3C-9572-95CD55B836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6-9A0D-49B9-A394-E0E0EB2C4BD7}"/>
                </c:ext>
              </c:extLst>
            </c:dLbl>
            <c:dLbl>
              <c:idx val="1415"/>
              <c:tx>
                <c:rich>
                  <a:bodyPr/>
                  <a:lstStyle/>
                  <a:p>
                    <a:fld id="{D962661A-BF29-416A-B314-8CA876FD38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7-9A0D-49B9-A394-E0E0EB2C4BD7}"/>
                </c:ext>
              </c:extLst>
            </c:dLbl>
            <c:dLbl>
              <c:idx val="1416"/>
              <c:tx>
                <c:rich>
                  <a:bodyPr/>
                  <a:lstStyle/>
                  <a:p>
                    <a:fld id="{993E885F-BB68-4AF6-ACA5-224E238D88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8-9A0D-49B9-A394-E0E0EB2C4BD7}"/>
                </c:ext>
              </c:extLst>
            </c:dLbl>
            <c:dLbl>
              <c:idx val="1417"/>
              <c:tx>
                <c:rich>
                  <a:bodyPr/>
                  <a:lstStyle/>
                  <a:p>
                    <a:fld id="{ADDD4621-A1FA-43C1-8752-0C25AEA23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9-9A0D-49B9-A394-E0E0EB2C4BD7}"/>
                </c:ext>
              </c:extLst>
            </c:dLbl>
            <c:dLbl>
              <c:idx val="1418"/>
              <c:tx>
                <c:rich>
                  <a:bodyPr/>
                  <a:lstStyle/>
                  <a:p>
                    <a:fld id="{92CBCEB9-9164-48FB-88DC-D2D22E2B5C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A-9A0D-49B9-A394-E0E0EB2C4BD7}"/>
                </c:ext>
              </c:extLst>
            </c:dLbl>
            <c:dLbl>
              <c:idx val="1419"/>
              <c:tx>
                <c:rich>
                  <a:bodyPr/>
                  <a:lstStyle/>
                  <a:p>
                    <a:fld id="{09B04BDC-3364-4DE9-83E8-7407ACD2D6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B-9A0D-49B9-A394-E0E0EB2C4BD7}"/>
                </c:ext>
              </c:extLst>
            </c:dLbl>
            <c:dLbl>
              <c:idx val="1420"/>
              <c:tx>
                <c:rich>
                  <a:bodyPr/>
                  <a:lstStyle/>
                  <a:p>
                    <a:fld id="{57DB926C-6E7C-470C-A44E-97F41E411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C-9A0D-49B9-A394-E0E0EB2C4BD7}"/>
                </c:ext>
              </c:extLst>
            </c:dLbl>
            <c:dLbl>
              <c:idx val="1421"/>
              <c:tx>
                <c:rich>
                  <a:bodyPr/>
                  <a:lstStyle/>
                  <a:p>
                    <a:fld id="{EF145BED-0E91-4D18-BCA5-F226EFE84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D-9A0D-49B9-A394-E0E0EB2C4BD7}"/>
                </c:ext>
              </c:extLst>
            </c:dLbl>
            <c:dLbl>
              <c:idx val="1422"/>
              <c:tx>
                <c:rich>
                  <a:bodyPr/>
                  <a:lstStyle/>
                  <a:p>
                    <a:fld id="{8E8F26B5-FD85-4DA6-9D11-E6F35DFFB5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E-9A0D-49B9-A394-E0E0EB2C4BD7}"/>
                </c:ext>
              </c:extLst>
            </c:dLbl>
            <c:dLbl>
              <c:idx val="1423"/>
              <c:tx>
                <c:rich>
                  <a:bodyPr/>
                  <a:lstStyle/>
                  <a:p>
                    <a:fld id="{E582F212-D1D7-43C2-9561-A3B306273B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F-9A0D-49B9-A394-E0E0EB2C4BD7}"/>
                </c:ext>
              </c:extLst>
            </c:dLbl>
            <c:dLbl>
              <c:idx val="1424"/>
              <c:tx>
                <c:rich>
                  <a:bodyPr/>
                  <a:lstStyle/>
                  <a:p>
                    <a:fld id="{1FC5F4D1-2476-4392-AAEF-C1335B39F6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0-9A0D-49B9-A394-E0E0EB2C4BD7}"/>
                </c:ext>
              </c:extLst>
            </c:dLbl>
            <c:dLbl>
              <c:idx val="1425"/>
              <c:tx>
                <c:rich>
                  <a:bodyPr/>
                  <a:lstStyle/>
                  <a:p>
                    <a:fld id="{761D8FED-9057-4D6E-9F77-9C629B802C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1-9A0D-49B9-A394-E0E0EB2C4BD7}"/>
                </c:ext>
              </c:extLst>
            </c:dLbl>
            <c:dLbl>
              <c:idx val="1426"/>
              <c:tx>
                <c:rich>
                  <a:bodyPr/>
                  <a:lstStyle/>
                  <a:p>
                    <a:fld id="{B7BC40D5-9459-4D38-9DAF-1DEF767C80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2-9A0D-49B9-A394-E0E0EB2C4BD7}"/>
                </c:ext>
              </c:extLst>
            </c:dLbl>
            <c:dLbl>
              <c:idx val="1427"/>
              <c:tx>
                <c:rich>
                  <a:bodyPr/>
                  <a:lstStyle/>
                  <a:p>
                    <a:fld id="{C2060B29-A343-475D-8FE0-9F3E76D213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3-9A0D-49B9-A394-E0E0EB2C4BD7}"/>
                </c:ext>
              </c:extLst>
            </c:dLbl>
            <c:dLbl>
              <c:idx val="1428"/>
              <c:tx>
                <c:rich>
                  <a:bodyPr/>
                  <a:lstStyle/>
                  <a:p>
                    <a:fld id="{1AF3B94D-3D15-458D-B4C6-EC8ED0933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4-9A0D-49B9-A394-E0E0EB2C4BD7}"/>
                </c:ext>
              </c:extLst>
            </c:dLbl>
            <c:dLbl>
              <c:idx val="1429"/>
              <c:tx>
                <c:rich>
                  <a:bodyPr/>
                  <a:lstStyle/>
                  <a:p>
                    <a:fld id="{7A85697E-0EDA-463A-BEE5-A90F49E592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5-9A0D-49B9-A394-E0E0EB2C4BD7}"/>
                </c:ext>
              </c:extLst>
            </c:dLbl>
            <c:dLbl>
              <c:idx val="1430"/>
              <c:tx>
                <c:rich>
                  <a:bodyPr/>
                  <a:lstStyle/>
                  <a:p>
                    <a:fld id="{EE4E4272-1532-45BC-BA68-82DA08CEDD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6-9A0D-49B9-A394-E0E0EB2C4BD7}"/>
                </c:ext>
              </c:extLst>
            </c:dLbl>
            <c:dLbl>
              <c:idx val="1431"/>
              <c:tx>
                <c:rich>
                  <a:bodyPr/>
                  <a:lstStyle/>
                  <a:p>
                    <a:fld id="{95F04806-BAF7-459B-9631-46DDE318FF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7-9A0D-49B9-A394-E0E0EB2C4BD7}"/>
                </c:ext>
              </c:extLst>
            </c:dLbl>
            <c:dLbl>
              <c:idx val="1432"/>
              <c:tx>
                <c:rich>
                  <a:bodyPr/>
                  <a:lstStyle/>
                  <a:p>
                    <a:fld id="{E0CD17F7-174A-413E-9C28-4522AB621E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8-9A0D-49B9-A394-E0E0EB2C4BD7}"/>
                </c:ext>
              </c:extLst>
            </c:dLbl>
            <c:dLbl>
              <c:idx val="1433"/>
              <c:tx>
                <c:rich>
                  <a:bodyPr/>
                  <a:lstStyle/>
                  <a:p>
                    <a:fld id="{452B9384-BF34-4715-B568-AB2D863080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9-9A0D-49B9-A394-E0E0EB2C4BD7}"/>
                </c:ext>
              </c:extLst>
            </c:dLbl>
            <c:dLbl>
              <c:idx val="1434"/>
              <c:tx>
                <c:rich>
                  <a:bodyPr/>
                  <a:lstStyle/>
                  <a:p>
                    <a:fld id="{D79F0326-52D7-4FF9-B84C-C01050BA7C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A-9A0D-49B9-A394-E0E0EB2C4BD7}"/>
                </c:ext>
              </c:extLst>
            </c:dLbl>
            <c:dLbl>
              <c:idx val="1435"/>
              <c:tx>
                <c:rich>
                  <a:bodyPr/>
                  <a:lstStyle/>
                  <a:p>
                    <a:fld id="{A9580C94-5759-43B2-9966-5BC0699E4A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B-9A0D-49B9-A394-E0E0EB2C4BD7}"/>
                </c:ext>
              </c:extLst>
            </c:dLbl>
            <c:dLbl>
              <c:idx val="1436"/>
              <c:tx>
                <c:rich>
                  <a:bodyPr/>
                  <a:lstStyle/>
                  <a:p>
                    <a:fld id="{19120E6C-DEC9-4278-9DFF-6B2782665E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C-9A0D-49B9-A394-E0E0EB2C4BD7}"/>
                </c:ext>
              </c:extLst>
            </c:dLbl>
            <c:dLbl>
              <c:idx val="1437"/>
              <c:tx>
                <c:rich>
                  <a:bodyPr/>
                  <a:lstStyle/>
                  <a:p>
                    <a:fld id="{426F654B-B937-403E-8D80-D700471A45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D-9A0D-49B9-A394-E0E0EB2C4BD7}"/>
                </c:ext>
              </c:extLst>
            </c:dLbl>
            <c:dLbl>
              <c:idx val="1438"/>
              <c:tx>
                <c:rich>
                  <a:bodyPr/>
                  <a:lstStyle/>
                  <a:p>
                    <a:fld id="{D5A88AD8-6C48-493C-916C-CA4F68F96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E-9A0D-49B9-A394-E0E0EB2C4BD7}"/>
                </c:ext>
              </c:extLst>
            </c:dLbl>
            <c:dLbl>
              <c:idx val="1439"/>
              <c:tx>
                <c:rich>
                  <a:bodyPr/>
                  <a:lstStyle/>
                  <a:p>
                    <a:fld id="{2716520A-F432-4AAA-90ED-BE4D7EBFD8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F-9A0D-49B9-A394-E0E0EB2C4BD7}"/>
                </c:ext>
              </c:extLst>
            </c:dLbl>
            <c:dLbl>
              <c:idx val="1440"/>
              <c:tx>
                <c:rich>
                  <a:bodyPr/>
                  <a:lstStyle/>
                  <a:p>
                    <a:fld id="{7BF8AE83-9AAA-46B0-8A5F-A0E8281909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0-9A0D-49B9-A394-E0E0EB2C4BD7}"/>
                </c:ext>
              </c:extLst>
            </c:dLbl>
            <c:dLbl>
              <c:idx val="1441"/>
              <c:tx>
                <c:rich>
                  <a:bodyPr/>
                  <a:lstStyle/>
                  <a:p>
                    <a:fld id="{DF6B1A42-ABB0-438E-9A30-857B2F0434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1-9A0D-49B9-A394-E0E0EB2C4BD7}"/>
                </c:ext>
              </c:extLst>
            </c:dLbl>
            <c:dLbl>
              <c:idx val="1442"/>
              <c:tx>
                <c:rich>
                  <a:bodyPr/>
                  <a:lstStyle/>
                  <a:p>
                    <a:fld id="{4B0A8934-52FC-4336-A350-5358A4FC0A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2-9A0D-49B9-A394-E0E0EB2C4BD7}"/>
                </c:ext>
              </c:extLst>
            </c:dLbl>
            <c:dLbl>
              <c:idx val="1443"/>
              <c:tx>
                <c:rich>
                  <a:bodyPr/>
                  <a:lstStyle/>
                  <a:p>
                    <a:fld id="{3A3370E8-C8AF-47A9-A692-C881973B52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3-9A0D-49B9-A394-E0E0EB2C4BD7}"/>
                </c:ext>
              </c:extLst>
            </c:dLbl>
            <c:dLbl>
              <c:idx val="1444"/>
              <c:tx>
                <c:rich>
                  <a:bodyPr/>
                  <a:lstStyle/>
                  <a:p>
                    <a:fld id="{B452FA54-A4D7-400E-9338-41D2E4B79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4-9A0D-49B9-A394-E0E0EB2C4BD7}"/>
                </c:ext>
              </c:extLst>
            </c:dLbl>
            <c:dLbl>
              <c:idx val="1445"/>
              <c:tx>
                <c:rich>
                  <a:bodyPr/>
                  <a:lstStyle/>
                  <a:p>
                    <a:fld id="{5A0160FA-58CC-4D23-859C-B534E5FD83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5-9A0D-49B9-A394-E0E0EB2C4BD7}"/>
                </c:ext>
              </c:extLst>
            </c:dLbl>
            <c:dLbl>
              <c:idx val="1446"/>
              <c:tx>
                <c:rich>
                  <a:bodyPr/>
                  <a:lstStyle/>
                  <a:p>
                    <a:fld id="{3973CBE0-9255-4D42-8110-44132CBC8E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6-9A0D-49B9-A394-E0E0EB2C4BD7}"/>
                </c:ext>
              </c:extLst>
            </c:dLbl>
            <c:dLbl>
              <c:idx val="1447"/>
              <c:tx>
                <c:rich>
                  <a:bodyPr/>
                  <a:lstStyle/>
                  <a:p>
                    <a:fld id="{6A1AA42A-7162-4646-AA26-3C9AB609A5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7-9A0D-49B9-A394-E0E0EB2C4BD7}"/>
                </c:ext>
              </c:extLst>
            </c:dLbl>
            <c:dLbl>
              <c:idx val="1448"/>
              <c:tx>
                <c:rich>
                  <a:bodyPr/>
                  <a:lstStyle/>
                  <a:p>
                    <a:fld id="{3DF2E75C-A1B1-4EB4-AD0D-591F808276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8-9A0D-49B9-A394-E0E0EB2C4BD7}"/>
                </c:ext>
              </c:extLst>
            </c:dLbl>
            <c:dLbl>
              <c:idx val="1449"/>
              <c:tx>
                <c:rich>
                  <a:bodyPr/>
                  <a:lstStyle/>
                  <a:p>
                    <a:fld id="{EDE8AD69-5D0C-4A1F-87F2-66C1E80BBB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9-9A0D-49B9-A394-E0E0EB2C4BD7}"/>
                </c:ext>
              </c:extLst>
            </c:dLbl>
            <c:dLbl>
              <c:idx val="1450"/>
              <c:tx>
                <c:rich>
                  <a:bodyPr/>
                  <a:lstStyle/>
                  <a:p>
                    <a:fld id="{2F47D476-0845-4F3F-AE6A-72A3A19347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A-9A0D-49B9-A394-E0E0EB2C4BD7}"/>
                </c:ext>
              </c:extLst>
            </c:dLbl>
            <c:dLbl>
              <c:idx val="1451"/>
              <c:tx>
                <c:rich>
                  <a:bodyPr/>
                  <a:lstStyle/>
                  <a:p>
                    <a:fld id="{DB4F945F-A83C-48BE-9293-C47EE1ABC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B-9A0D-49B9-A394-E0E0EB2C4BD7}"/>
                </c:ext>
              </c:extLst>
            </c:dLbl>
            <c:dLbl>
              <c:idx val="1452"/>
              <c:tx>
                <c:rich>
                  <a:bodyPr/>
                  <a:lstStyle/>
                  <a:p>
                    <a:fld id="{C63F6ED2-E0A6-4F51-9CC8-753514F002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C-9A0D-49B9-A394-E0E0EB2C4BD7}"/>
                </c:ext>
              </c:extLst>
            </c:dLbl>
            <c:dLbl>
              <c:idx val="1453"/>
              <c:tx>
                <c:rich>
                  <a:bodyPr/>
                  <a:lstStyle/>
                  <a:p>
                    <a:fld id="{A12081B0-A2D7-49BB-BB58-7FE997B1F5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D-9A0D-49B9-A394-E0E0EB2C4BD7}"/>
                </c:ext>
              </c:extLst>
            </c:dLbl>
            <c:dLbl>
              <c:idx val="1454"/>
              <c:tx>
                <c:rich>
                  <a:bodyPr/>
                  <a:lstStyle/>
                  <a:p>
                    <a:fld id="{66DA0616-0942-4AF0-BB50-EECDDA57C9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E-9A0D-49B9-A394-E0E0EB2C4BD7}"/>
                </c:ext>
              </c:extLst>
            </c:dLbl>
            <c:dLbl>
              <c:idx val="1455"/>
              <c:tx>
                <c:rich>
                  <a:bodyPr/>
                  <a:lstStyle/>
                  <a:p>
                    <a:fld id="{63CB1C7C-D4D8-44F0-ADD3-F27FFEF400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F-9A0D-49B9-A394-E0E0EB2C4BD7}"/>
                </c:ext>
              </c:extLst>
            </c:dLbl>
            <c:dLbl>
              <c:idx val="1456"/>
              <c:tx>
                <c:rich>
                  <a:bodyPr/>
                  <a:lstStyle/>
                  <a:p>
                    <a:fld id="{D08DB049-00A8-4E02-B688-A65B644890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0-9A0D-49B9-A394-E0E0EB2C4BD7}"/>
                </c:ext>
              </c:extLst>
            </c:dLbl>
            <c:dLbl>
              <c:idx val="1457"/>
              <c:tx>
                <c:rich>
                  <a:bodyPr/>
                  <a:lstStyle/>
                  <a:p>
                    <a:fld id="{A1EC912A-DF13-4723-A31F-1CF63838CD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1-9A0D-49B9-A394-E0E0EB2C4BD7}"/>
                </c:ext>
              </c:extLst>
            </c:dLbl>
            <c:dLbl>
              <c:idx val="1458"/>
              <c:tx>
                <c:rich>
                  <a:bodyPr/>
                  <a:lstStyle/>
                  <a:p>
                    <a:fld id="{1C9DA629-831F-4510-A2E5-A85C34FD81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2-9A0D-49B9-A394-E0E0EB2C4BD7}"/>
                </c:ext>
              </c:extLst>
            </c:dLbl>
            <c:dLbl>
              <c:idx val="1459"/>
              <c:tx>
                <c:rich>
                  <a:bodyPr/>
                  <a:lstStyle/>
                  <a:p>
                    <a:fld id="{A2A8553D-531D-4287-976F-6D5D48AA12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3-9A0D-49B9-A394-E0E0EB2C4BD7}"/>
                </c:ext>
              </c:extLst>
            </c:dLbl>
            <c:dLbl>
              <c:idx val="1460"/>
              <c:tx>
                <c:rich>
                  <a:bodyPr/>
                  <a:lstStyle/>
                  <a:p>
                    <a:fld id="{AA717ED2-AE30-4745-A8BE-4A0B10517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4-9A0D-49B9-A394-E0E0EB2C4BD7}"/>
                </c:ext>
              </c:extLst>
            </c:dLbl>
            <c:dLbl>
              <c:idx val="1461"/>
              <c:tx>
                <c:rich>
                  <a:bodyPr/>
                  <a:lstStyle/>
                  <a:p>
                    <a:fld id="{604A91C3-703C-4F6A-A296-A1EE3E56F8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5-9A0D-49B9-A394-E0E0EB2C4BD7}"/>
                </c:ext>
              </c:extLst>
            </c:dLbl>
            <c:dLbl>
              <c:idx val="1462"/>
              <c:tx>
                <c:rich>
                  <a:bodyPr/>
                  <a:lstStyle/>
                  <a:p>
                    <a:fld id="{C6F5253A-65CF-4D73-B9D3-FF5FA07CF7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6-9A0D-49B9-A394-E0E0EB2C4BD7}"/>
                </c:ext>
              </c:extLst>
            </c:dLbl>
            <c:dLbl>
              <c:idx val="1463"/>
              <c:tx>
                <c:rich>
                  <a:bodyPr/>
                  <a:lstStyle/>
                  <a:p>
                    <a:fld id="{15D154DA-AC08-47D7-BC28-EACAE0BBD3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7-9A0D-49B9-A394-E0E0EB2C4BD7}"/>
                </c:ext>
              </c:extLst>
            </c:dLbl>
            <c:dLbl>
              <c:idx val="1464"/>
              <c:tx>
                <c:rich>
                  <a:bodyPr/>
                  <a:lstStyle/>
                  <a:p>
                    <a:fld id="{37CA016A-E496-44D3-A814-919C389743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8-9A0D-49B9-A394-E0E0EB2C4BD7}"/>
                </c:ext>
              </c:extLst>
            </c:dLbl>
            <c:dLbl>
              <c:idx val="1465"/>
              <c:tx>
                <c:rich>
                  <a:bodyPr/>
                  <a:lstStyle/>
                  <a:p>
                    <a:fld id="{68E02F67-86E2-48FC-92E0-6BF40BF945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9-9A0D-49B9-A394-E0E0EB2C4BD7}"/>
                </c:ext>
              </c:extLst>
            </c:dLbl>
            <c:dLbl>
              <c:idx val="1466"/>
              <c:tx>
                <c:rich>
                  <a:bodyPr/>
                  <a:lstStyle/>
                  <a:p>
                    <a:fld id="{C8401D41-207C-4296-B67F-D9CD785E0C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A-9A0D-49B9-A394-E0E0EB2C4BD7}"/>
                </c:ext>
              </c:extLst>
            </c:dLbl>
            <c:dLbl>
              <c:idx val="1467"/>
              <c:tx>
                <c:rich>
                  <a:bodyPr/>
                  <a:lstStyle/>
                  <a:p>
                    <a:fld id="{EF1540C8-1F5F-434F-9BBA-C4E38BDDA8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B-9A0D-49B9-A394-E0E0EB2C4BD7}"/>
                </c:ext>
              </c:extLst>
            </c:dLbl>
            <c:dLbl>
              <c:idx val="1468"/>
              <c:tx>
                <c:rich>
                  <a:bodyPr/>
                  <a:lstStyle/>
                  <a:p>
                    <a:fld id="{19694B0E-1798-4FC8-ABCE-23DC8A0D03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C-9A0D-49B9-A394-E0E0EB2C4BD7}"/>
                </c:ext>
              </c:extLst>
            </c:dLbl>
            <c:dLbl>
              <c:idx val="1469"/>
              <c:tx>
                <c:rich>
                  <a:bodyPr/>
                  <a:lstStyle/>
                  <a:p>
                    <a:fld id="{B625B8F8-5DCA-43DA-95D1-5CC1E7066A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D-9A0D-49B9-A394-E0E0EB2C4BD7}"/>
                </c:ext>
              </c:extLst>
            </c:dLbl>
            <c:dLbl>
              <c:idx val="1470"/>
              <c:tx>
                <c:rich>
                  <a:bodyPr/>
                  <a:lstStyle/>
                  <a:p>
                    <a:fld id="{DBAFC801-B3FB-4ED4-987B-32924B329E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E-9A0D-49B9-A394-E0E0EB2C4BD7}"/>
                </c:ext>
              </c:extLst>
            </c:dLbl>
            <c:dLbl>
              <c:idx val="1471"/>
              <c:tx>
                <c:rich>
                  <a:bodyPr/>
                  <a:lstStyle/>
                  <a:p>
                    <a:fld id="{69E55D11-F399-4D90-A748-2D203720B1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F-9A0D-49B9-A394-E0E0EB2C4BD7}"/>
                </c:ext>
              </c:extLst>
            </c:dLbl>
            <c:dLbl>
              <c:idx val="1472"/>
              <c:tx>
                <c:rich>
                  <a:bodyPr/>
                  <a:lstStyle/>
                  <a:p>
                    <a:fld id="{8B339E17-46B8-4365-B567-D8A856D604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0-9A0D-49B9-A394-E0E0EB2C4BD7}"/>
                </c:ext>
              </c:extLst>
            </c:dLbl>
            <c:dLbl>
              <c:idx val="1473"/>
              <c:tx>
                <c:rich>
                  <a:bodyPr/>
                  <a:lstStyle/>
                  <a:p>
                    <a:fld id="{A5F8EB1D-3D10-4A1A-BCDB-69483E5117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1-9A0D-49B9-A394-E0E0EB2C4BD7}"/>
                </c:ext>
              </c:extLst>
            </c:dLbl>
            <c:dLbl>
              <c:idx val="1474"/>
              <c:tx>
                <c:rich>
                  <a:bodyPr/>
                  <a:lstStyle/>
                  <a:p>
                    <a:fld id="{D0AD91D1-CBB5-4FF1-9700-DAFEF5F801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2-9A0D-49B9-A394-E0E0EB2C4BD7}"/>
                </c:ext>
              </c:extLst>
            </c:dLbl>
            <c:dLbl>
              <c:idx val="1475"/>
              <c:tx>
                <c:rich>
                  <a:bodyPr/>
                  <a:lstStyle/>
                  <a:p>
                    <a:fld id="{2647481E-A39C-4286-9516-D87078A2B7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3-9A0D-49B9-A394-E0E0EB2C4BD7}"/>
                </c:ext>
              </c:extLst>
            </c:dLbl>
            <c:dLbl>
              <c:idx val="1476"/>
              <c:tx>
                <c:rich>
                  <a:bodyPr/>
                  <a:lstStyle/>
                  <a:p>
                    <a:fld id="{CFE04691-4E90-48CA-A3DC-95EBBD3133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4-9A0D-49B9-A394-E0E0EB2C4BD7}"/>
                </c:ext>
              </c:extLst>
            </c:dLbl>
            <c:dLbl>
              <c:idx val="1477"/>
              <c:tx>
                <c:rich>
                  <a:bodyPr/>
                  <a:lstStyle/>
                  <a:p>
                    <a:fld id="{D40D612C-8089-49D4-9960-6888803B7F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5-9A0D-49B9-A394-E0E0EB2C4BD7}"/>
                </c:ext>
              </c:extLst>
            </c:dLbl>
            <c:dLbl>
              <c:idx val="1478"/>
              <c:tx>
                <c:rich>
                  <a:bodyPr/>
                  <a:lstStyle/>
                  <a:p>
                    <a:fld id="{D193CFB6-B91F-4F4B-8573-D34CB40BB2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6-9A0D-49B9-A394-E0E0EB2C4BD7}"/>
                </c:ext>
              </c:extLst>
            </c:dLbl>
            <c:dLbl>
              <c:idx val="1479"/>
              <c:tx>
                <c:rich>
                  <a:bodyPr/>
                  <a:lstStyle/>
                  <a:p>
                    <a:fld id="{D533EEEF-B0BA-4E79-85EE-B7FD236ABE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7-9A0D-49B9-A394-E0E0EB2C4BD7}"/>
                </c:ext>
              </c:extLst>
            </c:dLbl>
            <c:dLbl>
              <c:idx val="1480"/>
              <c:tx>
                <c:rich>
                  <a:bodyPr/>
                  <a:lstStyle/>
                  <a:p>
                    <a:fld id="{C7C74DE5-3D96-4061-BA87-DD4720275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8-9A0D-49B9-A394-E0E0EB2C4BD7}"/>
                </c:ext>
              </c:extLst>
            </c:dLbl>
            <c:dLbl>
              <c:idx val="1481"/>
              <c:tx>
                <c:rich>
                  <a:bodyPr/>
                  <a:lstStyle/>
                  <a:p>
                    <a:fld id="{E94BFD0A-1C81-4991-9D25-8B728C165E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9-9A0D-49B9-A394-E0E0EB2C4BD7}"/>
                </c:ext>
              </c:extLst>
            </c:dLbl>
            <c:dLbl>
              <c:idx val="1482"/>
              <c:tx>
                <c:rich>
                  <a:bodyPr/>
                  <a:lstStyle/>
                  <a:p>
                    <a:fld id="{BF00C8E1-3E7E-45E3-A336-25C946F49E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A-9A0D-49B9-A394-E0E0EB2C4BD7}"/>
                </c:ext>
              </c:extLst>
            </c:dLbl>
            <c:dLbl>
              <c:idx val="1483"/>
              <c:tx>
                <c:rich>
                  <a:bodyPr/>
                  <a:lstStyle/>
                  <a:p>
                    <a:fld id="{F715862F-3A9A-41C4-BF77-CEF0290B89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B-9A0D-49B9-A394-E0E0EB2C4BD7}"/>
                </c:ext>
              </c:extLst>
            </c:dLbl>
            <c:dLbl>
              <c:idx val="1484"/>
              <c:tx>
                <c:rich>
                  <a:bodyPr/>
                  <a:lstStyle/>
                  <a:p>
                    <a:fld id="{4BF63949-DDEE-4896-B7F7-201251CD41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C-9A0D-49B9-A394-E0E0EB2C4BD7}"/>
                </c:ext>
              </c:extLst>
            </c:dLbl>
            <c:dLbl>
              <c:idx val="1485"/>
              <c:tx>
                <c:rich>
                  <a:bodyPr/>
                  <a:lstStyle/>
                  <a:p>
                    <a:fld id="{900A6DD9-AAD4-46E4-8B07-545FF3BB0F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D-9A0D-49B9-A394-E0E0EB2C4BD7}"/>
                </c:ext>
              </c:extLst>
            </c:dLbl>
            <c:dLbl>
              <c:idx val="1486"/>
              <c:tx>
                <c:rich>
                  <a:bodyPr/>
                  <a:lstStyle/>
                  <a:p>
                    <a:fld id="{78C3DE85-92F9-48FA-97BE-1F2013DD4D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E-9A0D-49B9-A394-E0E0EB2C4BD7}"/>
                </c:ext>
              </c:extLst>
            </c:dLbl>
            <c:dLbl>
              <c:idx val="1487"/>
              <c:tx>
                <c:rich>
                  <a:bodyPr/>
                  <a:lstStyle/>
                  <a:p>
                    <a:fld id="{73FB9B8F-0F31-4460-B23F-1593112F88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F-9A0D-49B9-A394-E0E0EB2C4BD7}"/>
                </c:ext>
              </c:extLst>
            </c:dLbl>
            <c:dLbl>
              <c:idx val="1488"/>
              <c:tx>
                <c:rich>
                  <a:bodyPr/>
                  <a:lstStyle/>
                  <a:p>
                    <a:fld id="{925CDF82-18E6-495B-9292-F69177F1DF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0-9A0D-49B9-A394-E0E0EB2C4BD7}"/>
                </c:ext>
              </c:extLst>
            </c:dLbl>
            <c:dLbl>
              <c:idx val="1489"/>
              <c:tx>
                <c:rich>
                  <a:bodyPr/>
                  <a:lstStyle/>
                  <a:p>
                    <a:fld id="{4C2F9363-E3EA-42E1-AFB9-9BE815DB26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1-9A0D-49B9-A394-E0E0EB2C4BD7}"/>
                </c:ext>
              </c:extLst>
            </c:dLbl>
            <c:dLbl>
              <c:idx val="1490"/>
              <c:tx>
                <c:rich>
                  <a:bodyPr/>
                  <a:lstStyle/>
                  <a:p>
                    <a:fld id="{C408944F-4E34-4309-A211-830181767E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2-9A0D-49B9-A394-E0E0EB2C4BD7}"/>
                </c:ext>
              </c:extLst>
            </c:dLbl>
            <c:dLbl>
              <c:idx val="1491"/>
              <c:tx>
                <c:rich>
                  <a:bodyPr/>
                  <a:lstStyle/>
                  <a:p>
                    <a:fld id="{E01EEBE3-6866-4082-9DFB-C00DA7D41E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3-9A0D-49B9-A394-E0E0EB2C4BD7}"/>
                </c:ext>
              </c:extLst>
            </c:dLbl>
            <c:dLbl>
              <c:idx val="1492"/>
              <c:tx>
                <c:rich>
                  <a:bodyPr/>
                  <a:lstStyle/>
                  <a:p>
                    <a:fld id="{FA29BCC8-4B28-4580-BC41-F120AF8518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4-9A0D-49B9-A394-E0E0EB2C4BD7}"/>
                </c:ext>
              </c:extLst>
            </c:dLbl>
            <c:dLbl>
              <c:idx val="1493"/>
              <c:tx>
                <c:rich>
                  <a:bodyPr/>
                  <a:lstStyle/>
                  <a:p>
                    <a:fld id="{45602E9C-B518-423D-8AD3-0C6C59FCCA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5-9A0D-49B9-A394-E0E0EB2C4BD7}"/>
                </c:ext>
              </c:extLst>
            </c:dLbl>
            <c:dLbl>
              <c:idx val="1494"/>
              <c:tx>
                <c:rich>
                  <a:bodyPr/>
                  <a:lstStyle/>
                  <a:p>
                    <a:fld id="{52B82E1E-F714-4974-8E75-0E6EB97D4E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6-9A0D-49B9-A394-E0E0EB2C4BD7}"/>
                </c:ext>
              </c:extLst>
            </c:dLbl>
            <c:dLbl>
              <c:idx val="1495"/>
              <c:tx>
                <c:rich>
                  <a:bodyPr/>
                  <a:lstStyle/>
                  <a:p>
                    <a:fld id="{3A771E8E-135E-412F-935D-694126483C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7-9A0D-49B9-A394-E0E0EB2C4BD7}"/>
                </c:ext>
              </c:extLst>
            </c:dLbl>
            <c:dLbl>
              <c:idx val="1496"/>
              <c:tx>
                <c:rich>
                  <a:bodyPr/>
                  <a:lstStyle/>
                  <a:p>
                    <a:fld id="{1D1D9BDE-B34A-45F1-8F0E-A5F95001D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8-9A0D-49B9-A394-E0E0EB2C4BD7}"/>
                </c:ext>
              </c:extLst>
            </c:dLbl>
            <c:dLbl>
              <c:idx val="1497"/>
              <c:tx>
                <c:rich>
                  <a:bodyPr/>
                  <a:lstStyle/>
                  <a:p>
                    <a:fld id="{797D4805-9E9D-4454-8BBA-6ED0687409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9-9A0D-49B9-A394-E0E0EB2C4BD7}"/>
                </c:ext>
              </c:extLst>
            </c:dLbl>
            <c:dLbl>
              <c:idx val="1498"/>
              <c:tx>
                <c:rich>
                  <a:bodyPr/>
                  <a:lstStyle/>
                  <a:p>
                    <a:fld id="{DD2AD08F-E40D-4582-998D-3415B6F0CB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A-9A0D-49B9-A394-E0E0EB2C4BD7}"/>
                </c:ext>
              </c:extLst>
            </c:dLbl>
            <c:dLbl>
              <c:idx val="1499"/>
              <c:tx>
                <c:rich>
                  <a:bodyPr/>
                  <a:lstStyle/>
                  <a:p>
                    <a:fld id="{F1B94FAB-EAA1-41EC-8957-6091CBA192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B-9A0D-49B9-A394-E0E0EB2C4BD7}"/>
                </c:ext>
              </c:extLst>
            </c:dLbl>
            <c:dLbl>
              <c:idx val="1500"/>
              <c:tx>
                <c:rich>
                  <a:bodyPr/>
                  <a:lstStyle/>
                  <a:p>
                    <a:fld id="{E1734AD7-7544-4344-816B-E591C68CF8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C-9A0D-49B9-A394-E0E0EB2C4BD7}"/>
                </c:ext>
              </c:extLst>
            </c:dLbl>
            <c:dLbl>
              <c:idx val="1501"/>
              <c:tx>
                <c:rich>
                  <a:bodyPr/>
                  <a:lstStyle/>
                  <a:p>
                    <a:fld id="{AFDFBB0F-E049-408B-81D6-261065D9CD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D-9A0D-49B9-A394-E0E0EB2C4BD7}"/>
                </c:ext>
              </c:extLst>
            </c:dLbl>
            <c:dLbl>
              <c:idx val="1502"/>
              <c:tx>
                <c:rich>
                  <a:bodyPr/>
                  <a:lstStyle/>
                  <a:p>
                    <a:fld id="{2A0D60F1-48E3-4985-B8BF-423F2A70FA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E-9A0D-49B9-A394-E0E0EB2C4BD7}"/>
                </c:ext>
              </c:extLst>
            </c:dLbl>
            <c:dLbl>
              <c:idx val="1503"/>
              <c:tx>
                <c:rich>
                  <a:bodyPr/>
                  <a:lstStyle/>
                  <a:p>
                    <a:fld id="{612B08E9-901A-4BAF-9005-D39E1D1001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F-9A0D-49B9-A394-E0E0EB2C4BD7}"/>
                </c:ext>
              </c:extLst>
            </c:dLbl>
            <c:dLbl>
              <c:idx val="1504"/>
              <c:tx>
                <c:rich>
                  <a:bodyPr/>
                  <a:lstStyle/>
                  <a:p>
                    <a:fld id="{9248E911-7C50-44A6-A452-490C25FCC5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0-9A0D-49B9-A394-E0E0EB2C4BD7}"/>
                </c:ext>
              </c:extLst>
            </c:dLbl>
            <c:dLbl>
              <c:idx val="1505"/>
              <c:tx>
                <c:rich>
                  <a:bodyPr/>
                  <a:lstStyle/>
                  <a:p>
                    <a:fld id="{41FD488B-006C-4822-9634-E72607293D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1-9A0D-49B9-A394-E0E0EB2C4BD7}"/>
                </c:ext>
              </c:extLst>
            </c:dLbl>
            <c:dLbl>
              <c:idx val="1506"/>
              <c:tx>
                <c:rich>
                  <a:bodyPr/>
                  <a:lstStyle/>
                  <a:p>
                    <a:fld id="{58A53DB2-9DE8-4CC1-BD68-5252D1FBF1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2-9A0D-49B9-A394-E0E0EB2C4BD7}"/>
                </c:ext>
              </c:extLst>
            </c:dLbl>
            <c:dLbl>
              <c:idx val="1507"/>
              <c:tx>
                <c:rich>
                  <a:bodyPr/>
                  <a:lstStyle/>
                  <a:p>
                    <a:fld id="{079E8397-B59D-4CC0-9A89-28B183E90E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3-9A0D-49B9-A394-E0E0EB2C4BD7}"/>
                </c:ext>
              </c:extLst>
            </c:dLbl>
            <c:dLbl>
              <c:idx val="1508"/>
              <c:tx>
                <c:rich>
                  <a:bodyPr/>
                  <a:lstStyle/>
                  <a:p>
                    <a:fld id="{D6BF2843-B8D1-4839-AE14-0DACDF6762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4-9A0D-49B9-A394-E0E0EB2C4BD7}"/>
                </c:ext>
              </c:extLst>
            </c:dLbl>
            <c:dLbl>
              <c:idx val="1509"/>
              <c:tx>
                <c:rich>
                  <a:bodyPr/>
                  <a:lstStyle/>
                  <a:p>
                    <a:fld id="{80C89EDF-78EA-415C-A8C0-DAD7D049FF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5-9A0D-49B9-A394-E0E0EB2C4BD7}"/>
                </c:ext>
              </c:extLst>
            </c:dLbl>
            <c:dLbl>
              <c:idx val="1510"/>
              <c:tx>
                <c:rich>
                  <a:bodyPr/>
                  <a:lstStyle/>
                  <a:p>
                    <a:fld id="{A54C1E3E-B1C1-4BF6-A1DF-F46936CB29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6-9A0D-49B9-A394-E0E0EB2C4BD7}"/>
                </c:ext>
              </c:extLst>
            </c:dLbl>
            <c:dLbl>
              <c:idx val="1511"/>
              <c:tx>
                <c:rich>
                  <a:bodyPr/>
                  <a:lstStyle/>
                  <a:p>
                    <a:fld id="{2BED8B34-F42E-4B00-B73C-B3B299D0E4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7-9A0D-49B9-A394-E0E0EB2C4BD7}"/>
                </c:ext>
              </c:extLst>
            </c:dLbl>
            <c:dLbl>
              <c:idx val="1512"/>
              <c:tx>
                <c:rich>
                  <a:bodyPr/>
                  <a:lstStyle/>
                  <a:p>
                    <a:fld id="{35BD8B9D-2661-4391-B74D-9397CB6A2F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8-9A0D-49B9-A394-E0E0EB2C4BD7}"/>
                </c:ext>
              </c:extLst>
            </c:dLbl>
            <c:dLbl>
              <c:idx val="1513"/>
              <c:tx>
                <c:rich>
                  <a:bodyPr/>
                  <a:lstStyle/>
                  <a:p>
                    <a:fld id="{BF51E661-BC5C-44E5-A6F3-0EF71E7933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9-9A0D-49B9-A394-E0E0EB2C4BD7}"/>
                </c:ext>
              </c:extLst>
            </c:dLbl>
            <c:dLbl>
              <c:idx val="1514"/>
              <c:tx>
                <c:rich>
                  <a:bodyPr/>
                  <a:lstStyle/>
                  <a:p>
                    <a:fld id="{A4AA28EF-EE81-4E74-B56E-3D35E63CD8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A-9A0D-49B9-A394-E0E0EB2C4BD7}"/>
                </c:ext>
              </c:extLst>
            </c:dLbl>
            <c:dLbl>
              <c:idx val="1515"/>
              <c:tx>
                <c:rich>
                  <a:bodyPr/>
                  <a:lstStyle/>
                  <a:p>
                    <a:fld id="{7B8C02F4-D6DB-4C8C-AE46-981F0537CD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B-9A0D-49B9-A394-E0E0EB2C4BD7}"/>
                </c:ext>
              </c:extLst>
            </c:dLbl>
            <c:dLbl>
              <c:idx val="1516"/>
              <c:tx>
                <c:rich>
                  <a:bodyPr/>
                  <a:lstStyle/>
                  <a:p>
                    <a:fld id="{73090C08-1A42-49EA-8655-A957923FD8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C-9A0D-49B9-A394-E0E0EB2C4BD7}"/>
                </c:ext>
              </c:extLst>
            </c:dLbl>
            <c:dLbl>
              <c:idx val="1517"/>
              <c:tx>
                <c:rich>
                  <a:bodyPr/>
                  <a:lstStyle/>
                  <a:p>
                    <a:fld id="{94859849-F1B8-4317-B378-4FA62BE353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D-9A0D-49B9-A394-E0E0EB2C4BD7}"/>
                </c:ext>
              </c:extLst>
            </c:dLbl>
            <c:dLbl>
              <c:idx val="1518"/>
              <c:tx>
                <c:rich>
                  <a:bodyPr/>
                  <a:lstStyle/>
                  <a:p>
                    <a:fld id="{39DF1510-6AA3-4305-9D8E-24D7CF99DF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E-9A0D-49B9-A394-E0E0EB2C4BD7}"/>
                </c:ext>
              </c:extLst>
            </c:dLbl>
            <c:dLbl>
              <c:idx val="1519"/>
              <c:tx>
                <c:rich>
                  <a:bodyPr/>
                  <a:lstStyle/>
                  <a:p>
                    <a:fld id="{3D22404D-0E72-43C9-990B-632568DD10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F-9A0D-49B9-A394-E0E0EB2C4BD7}"/>
                </c:ext>
              </c:extLst>
            </c:dLbl>
            <c:dLbl>
              <c:idx val="1520"/>
              <c:tx>
                <c:rich>
                  <a:bodyPr/>
                  <a:lstStyle/>
                  <a:p>
                    <a:fld id="{CA762ACB-8211-4278-9C42-C032E65EC6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0-9A0D-49B9-A394-E0E0EB2C4BD7}"/>
                </c:ext>
              </c:extLst>
            </c:dLbl>
            <c:dLbl>
              <c:idx val="1521"/>
              <c:tx>
                <c:rich>
                  <a:bodyPr/>
                  <a:lstStyle/>
                  <a:p>
                    <a:fld id="{3EA8F4AA-04E4-44D7-9411-DA3D8E169A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1-9A0D-49B9-A394-E0E0EB2C4BD7}"/>
                </c:ext>
              </c:extLst>
            </c:dLbl>
            <c:dLbl>
              <c:idx val="1522"/>
              <c:tx>
                <c:rich>
                  <a:bodyPr/>
                  <a:lstStyle/>
                  <a:p>
                    <a:fld id="{AC81FB9F-997E-483B-BDD7-B54A77088E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2-9A0D-49B9-A394-E0E0EB2C4BD7}"/>
                </c:ext>
              </c:extLst>
            </c:dLbl>
            <c:dLbl>
              <c:idx val="1523"/>
              <c:tx>
                <c:rich>
                  <a:bodyPr/>
                  <a:lstStyle/>
                  <a:p>
                    <a:fld id="{155E3896-7AB5-4D80-8E5C-AE37815BB3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3-9A0D-49B9-A394-E0E0EB2C4BD7}"/>
                </c:ext>
              </c:extLst>
            </c:dLbl>
            <c:dLbl>
              <c:idx val="1524"/>
              <c:tx>
                <c:rich>
                  <a:bodyPr/>
                  <a:lstStyle/>
                  <a:p>
                    <a:fld id="{E5E47134-3B09-468A-8766-FC57FDAAD8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4-9A0D-49B9-A394-E0E0EB2C4BD7}"/>
                </c:ext>
              </c:extLst>
            </c:dLbl>
            <c:dLbl>
              <c:idx val="1525"/>
              <c:tx>
                <c:rich>
                  <a:bodyPr/>
                  <a:lstStyle/>
                  <a:p>
                    <a:fld id="{C61F9F0E-B31C-4352-BA25-354AC35BF9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5-9A0D-49B9-A394-E0E0EB2C4BD7}"/>
                </c:ext>
              </c:extLst>
            </c:dLbl>
            <c:dLbl>
              <c:idx val="1526"/>
              <c:tx>
                <c:rich>
                  <a:bodyPr/>
                  <a:lstStyle/>
                  <a:p>
                    <a:fld id="{0C529B09-EDE3-4356-B901-856943C2E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6-9A0D-49B9-A394-E0E0EB2C4BD7}"/>
                </c:ext>
              </c:extLst>
            </c:dLbl>
            <c:dLbl>
              <c:idx val="1527"/>
              <c:tx>
                <c:rich>
                  <a:bodyPr/>
                  <a:lstStyle/>
                  <a:p>
                    <a:fld id="{007F5905-46DD-45D2-9841-1A356294C9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7-9A0D-49B9-A394-E0E0EB2C4BD7}"/>
                </c:ext>
              </c:extLst>
            </c:dLbl>
            <c:dLbl>
              <c:idx val="1528"/>
              <c:tx>
                <c:rich>
                  <a:bodyPr/>
                  <a:lstStyle/>
                  <a:p>
                    <a:fld id="{FCEC0C7F-5B45-4825-8E25-436FB9C707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8-9A0D-49B9-A394-E0E0EB2C4BD7}"/>
                </c:ext>
              </c:extLst>
            </c:dLbl>
            <c:dLbl>
              <c:idx val="1529"/>
              <c:tx>
                <c:rich>
                  <a:bodyPr/>
                  <a:lstStyle/>
                  <a:p>
                    <a:fld id="{27090F4D-85E0-4396-964E-A19DFD2AFC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9-9A0D-49B9-A394-E0E0EB2C4BD7}"/>
                </c:ext>
              </c:extLst>
            </c:dLbl>
            <c:dLbl>
              <c:idx val="1530"/>
              <c:tx>
                <c:rich>
                  <a:bodyPr/>
                  <a:lstStyle/>
                  <a:p>
                    <a:fld id="{DD0314D1-F852-4678-ACF6-9EC9680986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A-9A0D-49B9-A394-E0E0EB2C4BD7}"/>
                </c:ext>
              </c:extLst>
            </c:dLbl>
            <c:dLbl>
              <c:idx val="1531"/>
              <c:tx>
                <c:rich>
                  <a:bodyPr/>
                  <a:lstStyle/>
                  <a:p>
                    <a:fld id="{C66E0ED6-B0B4-4DE0-B30A-02027D5A95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B-9A0D-49B9-A394-E0E0EB2C4BD7}"/>
                </c:ext>
              </c:extLst>
            </c:dLbl>
            <c:dLbl>
              <c:idx val="1532"/>
              <c:tx>
                <c:rich>
                  <a:bodyPr/>
                  <a:lstStyle/>
                  <a:p>
                    <a:fld id="{AC6452FC-EF24-48B5-BE24-B03177CDE4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C-9A0D-49B9-A394-E0E0EB2C4BD7}"/>
                </c:ext>
              </c:extLst>
            </c:dLbl>
            <c:dLbl>
              <c:idx val="1533"/>
              <c:tx>
                <c:rich>
                  <a:bodyPr/>
                  <a:lstStyle/>
                  <a:p>
                    <a:fld id="{3B6DBEBA-D013-4C73-A99A-E40AB0F1B4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D-9A0D-49B9-A394-E0E0EB2C4BD7}"/>
                </c:ext>
              </c:extLst>
            </c:dLbl>
            <c:dLbl>
              <c:idx val="1534"/>
              <c:tx>
                <c:rich>
                  <a:bodyPr/>
                  <a:lstStyle/>
                  <a:p>
                    <a:fld id="{D49B24F4-E852-4578-93A9-991BEB7A7D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E-9A0D-49B9-A394-E0E0EB2C4BD7}"/>
                </c:ext>
              </c:extLst>
            </c:dLbl>
            <c:dLbl>
              <c:idx val="1535"/>
              <c:tx>
                <c:rich>
                  <a:bodyPr/>
                  <a:lstStyle/>
                  <a:p>
                    <a:fld id="{6AA72FE1-F29C-43BA-9D4D-7AABF49DCC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F-9A0D-49B9-A394-E0E0EB2C4BD7}"/>
                </c:ext>
              </c:extLst>
            </c:dLbl>
            <c:dLbl>
              <c:idx val="1536"/>
              <c:tx>
                <c:rich>
                  <a:bodyPr/>
                  <a:lstStyle/>
                  <a:p>
                    <a:fld id="{9B8F3720-797F-46B7-829E-58227C160C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0-9A0D-49B9-A394-E0E0EB2C4BD7}"/>
                </c:ext>
              </c:extLst>
            </c:dLbl>
            <c:dLbl>
              <c:idx val="1537"/>
              <c:tx>
                <c:rich>
                  <a:bodyPr/>
                  <a:lstStyle/>
                  <a:p>
                    <a:fld id="{9B950AB3-9C00-40CA-BFBB-A0D2CC0CF7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1-9A0D-49B9-A394-E0E0EB2C4BD7}"/>
                </c:ext>
              </c:extLst>
            </c:dLbl>
            <c:dLbl>
              <c:idx val="1538"/>
              <c:tx>
                <c:rich>
                  <a:bodyPr/>
                  <a:lstStyle/>
                  <a:p>
                    <a:fld id="{E0705E55-0C8E-4BCC-B183-3C267DF7A1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2-9A0D-49B9-A394-E0E0EB2C4BD7}"/>
                </c:ext>
              </c:extLst>
            </c:dLbl>
            <c:dLbl>
              <c:idx val="1539"/>
              <c:tx>
                <c:rich>
                  <a:bodyPr/>
                  <a:lstStyle/>
                  <a:p>
                    <a:fld id="{003ED5B3-CDD1-4837-ACEF-5F0DB87872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3-9A0D-49B9-A394-E0E0EB2C4BD7}"/>
                </c:ext>
              </c:extLst>
            </c:dLbl>
            <c:dLbl>
              <c:idx val="1540"/>
              <c:tx>
                <c:rich>
                  <a:bodyPr/>
                  <a:lstStyle/>
                  <a:p>
                    <a:fld id="{5A1B32EE-4489-40A0-A9D0-94D15039F1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4-9A0D-49B9-A394-E0E0EB2C4BD7}"/>
                </c:ext>
              </c:extLst>
            </c:dLbl>
            <c:dLbl>
              <c:idx val="1541"/>
              <c:tx>
                <c:rich>
                  <a:bodyPr/>
                  <a:lstStyle/>
                  <a:p>
                    <a:fld id="{F39BD7D6-B88F-4D99-BABA-B60D23F2E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5-9A0D-49B9-A394-E0E0EB2C4BD7}"/>
                </c:ext>
              </c:extLst>
            </c:dLbl>
            <c:dLbl>
              <c:idx val="1542"/>
              <c:tx>
                <c:rich>
                  <a:bodyPr/>
                  <a:lstStyle/>
                  <a:p>
                    <a:fld id="{C180BE16-D51D-4BDB-B5D9-8EA401B59F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6-9A0D-49B9-A394-E0E0EB2C4BD7}"/>
                </c:ext>
              </c:extLst>
            </c:dLbl>
            <c:dLbl>
              <c:idx val="1543"/>
              <c:tx>
                <c:rich>
                  <a:bodyPr/>
                  <a:lstStyle/>
                  <a:p>
                    <a:fld id="{533224C4-91BA-4099-9537-979F260E32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7-9A0D-49B9-A394-E0E0EB2C4BD7}"/>
                </c:ext>
              </c:extLst>
            </c:dLbl>
            <c:dLbl>
              <c:idx val="1544"/>
              <c:tx>
                <c:rich>
                  <a:bodyPr/>
                  <a:lstStyle/>
                  <a:p>
                    <a:fld id="{53F532BB-7F69-4548-B065-39164A1EB7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8-9A0D-49B9-A394-E0E0EB2C4BD7}"/>
                </c:ext>
              </c:extLst>
            </c:dLbl>
            <c:dLbl>
              <c:idx val="1545"/>
              <c:tx>
                <c:rich>
                  <a:bodyPr/>
                  <a:lstStyle/>
                  <a:p>
                    <a:fld id="{FB874ECF-637D-4C18-BC5F-A6F446CD9F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9-9A0D-49B9-A394-E0E0EB2C4BD7}"/>
                </c:ext>
              </c:extLst>
            </c:dLbl>
            <c:dLbl>
              <c:idx val="1546"/>
              <c:tx>
                <c:rich>
                  <a:bodyPr/>
                  <a:lstStyle/>
                  <a:p>
                    <a:fld id="{2A152315-2369-4CE5-86C9-869E99F2C3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A-9A0D-49B9-A394-E0E0EB2C4BD7}"/>
                </c:ext>
              </c:extLst>
            </c:dLbl>
            <c:dLbl>
              <c:idx val="1547"/>
              <c:tx>
                <c:rich>
                  <a:bodyPr/>
                  <a:lstStyle/>
                  <a:p>
                    <a:fld id="{C13A9723-4DF2-4C89-BA4C-DED1BA0BDE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B-9A0D-49B9-A394-E0E0EB2C4BD7}"/>
                </c:ext>
              </c:extLst>
            </c:dLbl>
            <c:dLbl>
              <c:idx val="1548"/>
              <c:tx>
                <c:rich>
                  <a:bodyPr/>
                  <a:lstStyle/>
                  <a:p>
                    <a:fld id="{70FD6587-7A7D-4A27-A7E3-34E20490BA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C-9A0D-49B9-A394-E0E0EB2C4BD7}"/>
                </c:ext>
              </c:extLst>
            </c:dLbl>
            <c:dLbl>
              <c:idx val="1549"/>
              <c:tx>
                <c:rich>
                  <a:bodyPr/>
                  <a:lstStyle/>
                  <a:p>
                    <a:fld id="{A15873EA-932F-452F-B9B2-F1AD3E4D54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D-9A0D-49B9-A394-E0E0EB2C4BD7}"/>
                </c:ext>
              </c:extLst>
            </c:dLbl>
            <c:dLbl>
              <c:idx val="1550"/>
              <c:tx>
                <c:rich>
                  <a:bodyPr/>
                  <a:lstStyle/>
                  <a:p>
                    <a:fld id="{806DC183-3ADD-4F0F-90C7-17DD45B132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E-9A0D-49B9-A394-E0E0EB2C4BD7}"/>
                </c:ext>
              </c:extLst>
            </c:dLbl>
            <c:dLbl>
              <c:idx val="1551"/>
              <c:tx>
                <c:rich>
                  <a:bodyPr/>
                  <a:lstStyle/>
                  <a:p>
                    <a:fld id="{A8AC6774-069D-4760-8EC0-3C8687E91D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F-9A0D-49B9-A394-E0E0EB2C4BD7}"/>
                </c:ext>
              </c:extLst>
            </c:dLbl>
            <c:dLbl>
              <c:idx val="1552"/>
              <c:tx>
                <c:rich>
                  <a:bodyPr/>
                  <a:lstStyle/>
                  <a:p>
                    <a:fld id="{705B9417-5F31-49B4-9673-8EAEAC03F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0-9A0D-49B9-A394-E0E0EB2C4BD7}"/>
                </c:ext>
              </c:extLst>
            </c:dLbl>
            <c:dLbl>
              <c:idx val="1553"/>
              <c:tx>
                <c:rich>
                  <a:bodyPr/>
                  <a:lstStyle/>
                  <a:p>
                    <a:fld id="{E5DD4890-F4B4-4131-AD85-1079E8DE72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1-9A0D-49B9-A394-E0E0EB2C4BD7}"/>
                </c:ext>
              </c:extLst>
            </c:dLbl>
            <c:dLbl>
              <c:idx val="1554"/>
              <c:tx>
                <c:rich>
                  <a:bodyPr/>
                  <a:lstStyle/>
                  <a:p>
                    <a:fld id="{5C7A04E0-895E-4A0C-9B92-A42A359C4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2-9A0D-49B9-A394-E0E0EB2C4BD7}"/>
                </c:ext>
              </c:extLst>
            </c:dLbl>
            <c:dLbl>
              <c:idx val="1555"/>
              <c:tx>
                <c:rich>
                  <a:bodyPr/>
                  <a:lstStyle/>
                  <a:p>
                    <a:fld id="{1A0572F2-D0B5-4365-B201-F187DFEBE5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3-9A0D-49B9-A394-E0E0EB2C4BD7}"/>
                </c:ext>
              </c:extLst>
            </c:dLbl>
            <c:dLbl>
              <c:idx val="1556"/>
              <c:tx>
                <c:rich>
                  <a:bodyPr/>
                  <a:lstStyle/>
                  <a:p>
                    <a:fld id="{A177CCEA-FED3-40F8-B4C0-25BADB6351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4-9A0D-49B9-A394-E0E0EB2C4BD7}"/>
                </c:ext>
              </c:extLst>
            </c:dLbl>
            <c:dLbl>
              <c:idx val="1557"/>
              <c:tx>
                <c:rich>
                  <a:bodyPr/>
                  <a:lstStyle/>
                  <a:p>
                    <a:fld id="{5B830260-5BEA-474B-8E60-2B9041E3DA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5-9A0D-49B9-A394-E0E0EB2C4BD7}"/>
                </c:ext>
              </c:extLst>
            </c:dLbl>
            <c:dLbl>
              <c:idx val="1558"/>
              <c:tx>
                <c:rich>
                  <a:bodyPr/>
                  <a:lstStyle/>
                  <a:p>
                    <a:fld id="{5CB30468-33E1-48FE-959B-50E7D04024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6-9A0D-49B9-A394-E0E0EB2C4BD7}"/>
                </c:ext>
              </c:extLst>
            </c:dLbl>
            <c:dLbl>
              <c:idx val="1559"/>
              <c:tx>
                <c:rich>
                  <a:bodyPr/>
                  <a:lstStyle/>
                  <a:p>
                    <a:fld id="{A987027A-D0F8-465C-8A71-8FD240DB34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7-9A0D-49B9-A394-E0E0EB2C4BD7}"/>
                </c:ext>
              </c:extLst>
            </c:dLbl>
            <c:dLbl>
              <c:idx val="1560"/>
              <c:tx>
                <c:rich>
                  <a:bodyPr/>
                  <a:lstStyle/>
                  <a:p>
                    <a:fld id="{E10C3F48-C5F6-446D-AC18-565ADD54A8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8-9A0D-49B9-A394-E0E0EB2C4BD7}"/>
                </c:ext>
              </c:extLst>
            </c:dLbl>
            <c:dLbl>
              <c:idx val="1561"/>
              <c:tx>
                <c:rich>
                  <a:bodyPr/>
                  <a:lstStyle/>
                  <a:p>
                    <a:fld id="{D46BBA21-508E-4FD2-83D7-7B92A0A47E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9-9A0D-49B9-A394-E0E0EB2C4BD7}"/>
                </c:ext>
              </c:extLst>
            </c:dLbl>
            <c:dLbl>
              <c:idx val="1562"/>
              <c:tx>
                <c:rich>
                  <a:bodyPr/>
                  <a:lstStyle/>
                  <a:p>
                    <a:fld id="{3C9B07BC-396E-4814-995E-5865E0896E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A-9A0D-49B9-A394-E0E0EB2C4BD7}"/>
                </c:ext>
              </c:extLst>
            </c:dLbl>
            <c:dLbl>
              <c:idx val="1563"/>
              <c:tx>
                <c:rich>
                  <a:bodyPr/>
                  <a:lstStyle/>
                  <a:p>
                    <a:fld id="{42A5CC36-9011-4581-BE29-090FF6E37E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B-9A0D-49B9-A394-E0E0EB2C4BD7}"/>
                </c:ext>
              </c:extLst>
            </c:dLbl>
            <c:dLbl>
              <c:idx val="1564"/>
              <c:tx>
                <c:rich>
                  <a:bodyPr/>
                  <a:lstStyle/>
                  <a:p>
                    <a:fld id="{52BD3C5C-09B9-4B6D-8D9D-5C9B144252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C-9A0D-49B9-A394-E0E0EB2C4BD7}"/>
                </c:ext>
              </c:extLst>
            </c:dLbl>
            <c:dLbl>
              <c:idx val="1565"/>
              <c:tx>
                <c:rich>
                  <a:bodyPr/>
                  <a:lstStyle/>
                  <a:p>
                    <a:fld id="{0466E072-6C58-4BE8-B17E-52EE6B4AA8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D-9A0D-49B9-A394-E0E0EB2C4BD7}"/>
                </c:ext>
              </c:extLst>
            </c:dLbl>
            <c:dLbl>
              <c:idx val="1566"/>
              <c:tx>
                <c:rich>
                  <a:bodyPr/>
                  <a:lstStyle/>
                  <a:p>
                    <a:fld id="{BD7EE9CD-200B-4D09-B882-51ADC980E0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E-9A0D-49B9-A394-E0E0EB2C4BD7}"/>
                </c:ext>
              </c:extLst>
            </c:dLbl>
            <c:dLbl>
              <c:idx val="1567"/>
              <c:tx>
                <c:rich>
                  <a:bodyPr/>
                  <a:lstStyle/>
                  <a:p>
                    <a:fld id="{1087BB8E-E922-4193-AA55-AEF6837738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F-9A0D-49B9-A394-E0E0EB2C4BD7}"/>
                </c:ext>
              </c:extLst>
            </c:dLbl>
            <c:dLbl>
              <c:idx val="1568"/>
              <c:tx>
                <c:rich>
                  <a:bodyPr/>
                  <a:lstStyle/>
                  <a:p>
                    <a:fld id="{6DFF4125-9C24-44AA-B01C-C4AE63F0F5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0-9A0D-49B9-A394-E0E0EB2C4BD7}"/>
                </c:ext>
              </c:extLst>
            </c:dLbl>
            <c:dLbl>
              <c:idx val="1569"/>
              <c:tx>
                <c:rich>
                  <a:bodyPr/>
                  <a:lstStyle/>
                  <a:p>
                    <a:fld id="{14F52DDF-8690-4ACC-A0F9-688A8A67F4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1-9A0D-49B9-A394-E0E0EB2C4BD7}"/>
                </c:ext>
              </c:extLst>
            </c:dLbl>
            <c:dLbl>
              <c:idx val="1570"/>
              <c:tx>
                <c:rich>
                  <a:bodyPr/>
                  <a:lstStyle/>
                  <a:p>
                    <a:fld id="{73548E4B-CB27-4D39-AE87-FA1896E72D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2-9A0D-49B9-A394-E0E0EB2C4BD7}"/>
                </c:ext>
              </c:extLst>
            </c:dLbl>
            <c:dLbl>
              <c:idx val="1571"/>
              <c:tx>
                <c:rich>
                  <a:bodyPr/>
                  <a:lstStyle/>
                  <a:p>
                    <a:fld id="{38FBABC2-F10D-443E-AD38-7CE104FC02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3-9A0D-49B9-A394-E0E0EB2C4BD7}"/>
                </c:ext>
              </c:extLst>
            </c:dLbl>
            <c:dLbl>
              <c:idx val="1572"/>
              <c:tx>
                <c:rich>
                  <a:bodyPr/>
                  <a:lstStyle/>
                  <a:p>
                    <a:fld id="{0EDADC59-B255-4462-B1DA-D8EF652F49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4-9A0D-49B9-A394-E0E0EB2C4BD7}"/>
                </c:ext>
              </c:extLst>
            </c:dLbl>
            <c:dLbl>
              <c:idx val="1573"/>
              <c:tx>
                <c:rich>
                  <a:bodyPr/>
                  <a:lstStyle/>
                  <a:p>
                    <a:fld id="{A9241536-4B50-496F-8A22-69414FC29F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5-9A0D-49B9-A394-E0E0EB2C4BD7}"/>
                </c:ext>
              </c:extLst>
            </c:dLbl>
            <c:dLbl>
              <c:idx val="1574"/>
              <c:tx>
                <c:rich>
                  <a:bodyPr/>
                  <a:lstStyle/>
                  <a:p>
                    <a:fld id="{E01B003D-8F24-4A18-8E6A-35479825E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6-9A0D-49B9-A394-E0E0EB2C4BD7}"/>
                </c:ext>
              </c:extLst>
            </c:dLbl>
            <c:dLbl>
              <c:idx val="1575"/>
              <c:tx>
                <c:rich>
                  <a:bodyPr/>
                  <a:lstStyle/>
                  <a:p>
                    <a:fld id="{2449AC72-9B24-4D36-8D13-8F34194BF3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7-9A0D-49B9-A394-E0E0EB2C4BD7}"/>
                </c:ext>
              </c:extLst>
            </c:dLbl>
            <c:dLbl>
              <c:idx val="1576"/>
              <c:tx>
                <c:rich>
                  <a:bodyPr/>
                  <a:lstStyle/>
                  <a:p>
                    <a:fld id="{4B4C7137-188B-4F95-86B4-BD9934140D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8-9A0D-49B9-A394-E0E0EB2C4BD7}"/>
                </c:ext>
              </c:extLst>
            </c:dLbl>
            <c:dLbl>
              <c:idx val="1577"/>
              <c:tx>
                <c:rich>
                  <a:bodyPr/>
                  <a:lstStyle/>
                  <a:p>
                    <a:fld id="{A1B95A71-9006-4F12-A428-8482361A4B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9-9A0D-49B9-A394-E0E0EB2C4BD7}"/>
                </c:ext>
              </c:extLst>
            </c:dLbl>
            <c:dLbl>
              <c:idx val="1578"/>
              <c:tx>
                <c:rich>
                  <a:bodyPr/>
                  <a:lstStyle/>
                  <a:p>
                    <a:fld id="{8715DC75-3B9A-4435-8245-794EE557AD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A-9A0D-49B9-A394-E0E0EB2C4BD7}"/>
                </c:ext>
              </c:extLst>
            </c:dLbl>
            <c:dLbl>
              <c:idx val="1579"/>
              <c:tx>
                <c:rich>
                  <a:bodyPr/>
                  <a:lstStyle/>
                  <a:p>
                    <a:fld id="{C53DAC41-5FE6-4451-9BA5-3AEFAB0C76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B-9A0D-49B9-A394-E0E0EB2C4BD7}"/>
                </c:ext>
              </c:extLst>
            </c:dLbl>
            <c:dLbl>
              <c:idx val="1580"/>
              <c:tx>
                <c:rich>
                  <a:bodyPr/>
                  <a:lstStyle/>
                  <a:p>
                    <a:fld id="{6C9C8E31-C3A9-40D8-8119-316ED8257E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C-9A0D-49B9-A394-E0E0EB2C4BD7}"/>
                </c:ext>
              </c:extLst>
            </c:dLbl>
            <c:dLbl>
              <c:idx val="1581"/>
              <c:tx>
                <c:rich>
                  <a:bodyPr/>
                  <a:lstStyle/>
                  <a:p>
                    <a:fld id="{49721ED7-3291-465A-A9EA-3B89081E00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D-9A0D-49B9-A394-E0E0EB2C4BD7}"/>
                </c:ext>
              </c:extLst>
            </c:dLbl>
            <c:dLbl>
              <c:idx val="1582"/>
              <c:tx>
                <c:rich>
                  <a:bodyPr/>
                  <a:lstStyle/>
                  <a:p>
                    <a:fld id="{FD7E72A1-F4D0-4113-86C3-379E43512B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E-9A0D-49B9-A394-E0E0EB2C4BD7}"/>
                </c:ext>
              </c:extLst>
            </c:dLbl>
            <c:dLbl>
              <c:idx val="1583"/>
              <c:tx>
                <c:rich>
                  <a:bodyPr/>
                  <a:lstStyle/>
                  <a:p>
                    <a:fld id="{FE8EA2F9-593D-4141-B5C9-81D8BBDC63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F-9A0D-49B9-A394-E0E0EB2C4BD7}"/>
                </c:ext>
              </c:extLst>
            </c:dLbl>
            <c:dLbl>
              <c:idx val="1584"/>
              <c:tx>
                <c:rich>
                  <a:bodyPr/>
                  <a:lstStyle/>
                  <a:p>
                    <a:fld id="{A18DF1FD-71E0-4BBD-BF4D-8E3266D7C7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0-9A0D-49B9-A394-E0E0EB2C4BD7}"/>
                </c:ext>
              </c:extLst>
            </c:dLbl>
            <c:dLbl>
              <c:idx val="1585"/>
              <c:tx>
                <c:rich>
                  <a:bodyPr/>
                  <a:lstStyle/>
                  <a:p>
                    <a:fld id="{99220AAA-6E86-40DF-89F3-19C6475275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1-9A0D-49B9-A394-E0E0EB2C4BD7}"/>
                </c:ext>
              </c:extLst>
            </c:dLbl>
            <c:dLbl>
              <c:idx val="1586"/>
              <c:tx>
                <c:rich>
                  <a:bodyPr/>
                  <a:lstStyle/>
                  <a:p>
                    <a:fld id="{AC8F4F75-E9E3-43B6-8211-A82E506F4E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2-9A0D-49B9-A394-E0E0EB2C4BD7}"/>
                </c:ext>
              </c:extLst>
            </c:dLbl>
            <c:dLbl>
              <c:idx val="1587"/>
              <c:tx>
                <c:rich>
                  <a:bodyPr/>
                  <a:lstStyle/>
                  <a:p>
                    <a:fld id="{E24E00E3-2F22-45B0-B9D0-E47D4000FE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3-9A0D-49B9-A394-E0E0EB2C4BD7}"/>
                </c:ext>
              </c:extLst>
            </c:dLbl>
            <c:dLbl>
              <c:idx val="1588"/>
              <c:tx>
                <c:rich>
                  <a:bodyPr/>
                  <a:lstStyle/>
                  <a:p>
                    <a:fld id="{A3949F3B-2731-48C5-A28F-8160C7733F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4-9A0D-49B9-A394-E0E0EB2C4BD7}"/>
                </c:ext>
              </c:extLst>
            </c:dLbl>
            <c:dLbl>
              <c:idx val="1589"/>
              <c:tx>
                <c:rich>
                  <a:bodyPr/>
                  <a:lstStyle/>
                  <a:p>
                    <a:fld id="{0010896C-C103-45ED-AFE9-E205FE7C8C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5-9A0D-49B9-A394-E0E0EB2C4BD7}"/>
                </c:ext>
              </c:extLst>
            </c:dLbl>
            <c:dLbl>
              <c:idx val="1590"/>
              <c:tx>
                <c:rich>
                  <a:bodyPr/>
                  <a:lstStyle/>
                  <a:p>
                    <a:fld id="{E308421F-9243-403E-8E40-FE61FF86C3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6-9A0D-49B9-A394-E0E0EB2C4BD7}"/>
                </c:ext>
              </c:extLst>
            </c:dLbl>
            <c:dLbl>
              <c:idx val="1591"/>
              <c:tx>
                <c:rich>
                  <a:bodyPr/>
                  <a:lstStyle/>
                  <a:p>
                    <a:fld id="{049548C1-4775-4BA0-826F-71382B00E1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7-9A0D-49B9-A394-E0E0EB2C4BD7}"/>
                </c:ext>
              </c:extLst>
            </c:dLbl>
            <c:dLbl>
              <c:idx val="1592"/>
              <c:tx>
                <c:rich>
                  <a:bodyPr/>
                  <a:lstStyle/>
                  <a:p>
                    <a:fld id="{7090EFD1-3E02-44CC-9CC4-08B977E38D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8-9A0D-49B9-A394-E0E0EB2C4BD7}"/>
                </c:ext>
              </c:extLst>
            </c:dLbl>
            <c:dLbl>
              <c:idx val="1593"/>
              <c:tx>
                <c:rich>
                  <a:bodyPr/>
                  <a:lstStyle/>
                  <a:p>
                    <a:fld id="{059107D5-12B4-46F2-B02F-68B5AFD504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9-9A0D-49B9-A394-E0E0EB2C4BD7}"/>
                </c:ext>
              </c:extLst>
            </c:dLbl>
            <c:dLbl>
              <c:idx val="1594"/>
              <c:tx>
                <c:rich>
                  <a:bodyPr/>
                  <a:lstStyle/>
                  <a:p>
                    <a:fld id="{923A9C40-02D9-45AC-A20E-3B61332B81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A-9A0D-49B9-A394-E0E0EB2C4BD7}"/>
                </c:ext>
              </c:extLst>
            </c:dLbl>
            <c:dLbl>
              <c:idx val="1595"/>
              <c:tx>
                <c:rich>
                  <a:bodyPr/>
                  <a:lstStyle/>
                  <a:p>
                    <a:fld id="{511F1115-D716-412B-A7D6-4B8E811958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B-9A0D-49B9-A394-E0E0EB2C4BD7}"/>
                </c:ext>
              </c:extLst>
            </c:dLbl>
            <c:dLbl>
              <c:idx val="1596"/>
              <c:tx>
                <c:rich>
                  <a:bodyPr/>
                  <a:lstStyle/>
                  <a:p>
                    <a:fld id="{4DDB589C-53A1-4995-92B7-A5CD7E16A6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C-9A0D-49B9-A394-E0E0EB2C4BD7}"/>
                </c:ext>
              </c:extLst>
            </c:dLbl>
            <c:dLbl>
              <c:idx val="1597"/>
              <c:tx>
                <c:rich>
                  <a:bodyPr/>
                  <a:lstStyle/>
                  <a:p>
                    <a:fld id="{1A76063C-D35C-47E7-BB3E-4688DFCB8A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D-9A0D-49B9-A394-E0E0EB2C4BD7}"/>
                </c:ext>
              </c:extLst>
            </c:dLbl>
            <c:dLbl>
              <c:idx val="1598"/>
              <c:tx>
                <c:rich>
                  <a:bodyPr/>
                  <a:lstStyle/>
                  <a:p>
                    <a:fld id="{75F82608-BBB4-4195-AF29-5019FFC747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E-9A0D-49B9-A394-E0E0EB2C4BD7}"/>
                </c:ext>
              </c:extLst>
            </c:dLbl>
            <c:dLbl>
              <c:idx val="1599"/>
              <c:tx>
                <c:rich>
                  <a:bodyPr/>
                  <a:lstStyle/>
                  <a:p>
                    <a:fld id="{E8B225A8-D813-4F36-9EA9-AA62F7F330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F-9A0D-49B9-A394-E0E0EB2C4BD7}"/>
                </c:ext>
              </c:extLst>
            </c:dLbl>
            <c:dLbl>
              <c:idx val="1600"/>
              <c:tx>
                <c:rich>
                  <a:bodyPr/>
                  <a:lstStyle/>
                  <a:p>
                    <a:fld id="{063DA489-0E0C-41CC-8C9D-4BA14AE5BC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0-9A0D-49B9-A394-E0E0EB2C4BD7}"/>
                </c:ext>
              </c:extLst>
            </c:dLbl>
            <c:dLbl>
              <c:idx val="1601"/>
              <c:tx>
                <c:rich>
                  <a:bodyPr/>
                  <a:lstStyle/>
                  <a:p>
                    <a:fld id="{ED9E8615-0AC2-47AE-A038-95C2C6C8B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1-9A0D-49B9-A394-E0E0EB2C4BD7}"/>
                </c:ext>
              </c:extLst>
            </c:dLbl>
            <c:dLbl>
              <c:idx val="1602"/>
              <c:tx>
                <c:rich>
                  <a:bodyPr/>
                  <a:lstStyle/>
                  <a:p>
                    <a:fld id="{44364CDD-C04F-43B4-86F7-B423C2546C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2-9A0D-49B9-A394-E0E0EB2C4BD7}"/>
                </c:ext>
              </c:extLst>
            </c:dLbl>
            <c:dLbl>
              <c:idx val="1603"/>
              <c:tx>
                <c:rich>
                  <a:bodyPr/>
                  <a:lstStyle/>
                  <a:p>
                    <a:fld id="{9B30A033-9678-4D1E-8A20-C9A18DFC69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3-9A0D-49B9-A394-E0E0EB2C4BD7}"/>
                </c:ext>
              </c:extLst>
            </c:dLbl>
            <c:dLbl>
              <c:idx val="1604"/>
              <c:tx>
                <c:rich>
                  <a:bodyPr/>
                  <a:lstStyle/>
                  <a:p>
                    <a:fld id="{549CA972-6292-40C4-9653-CEA873D396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4-9A0D-49B9-A394-E0E0EB2C4BD7}"/>
                </c:ext>
              </c:extLst>
            </c:dLbl>
            <c:dLbl>
              <c:idx val="1605"/>
              <c:tx>
                <c:rich>
                  <a:bodyPr/>
                  <a:lstStyle/>
                  <a:p>
                    <a:fld id="{F904E7CE-3077-49C6-ABEC-E66E05131D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5-9A0D-49B9-A394-E0E0EB2C4BD7}"/>
                </c:ext>
              </c:extLst>
            </c:dLbl>
            <c:dLbl>
              <c:idx val="1606"/>
              <c:tx>
                <c:rich>
                  <a:bodyPr/>
                  <a:lstStyle/>
                  <a:p>
                    <a:fld id="{39E7718A-ABE0-4209-9C77-F3A306FA45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6-9A0D-49B9-A394-E0E0EB2C4BD7}"/>
                </c:ext>
              </c:extLst>
            </c:dLbl>
            <c:dLbl>
              <c:idx val="1607"/>
              <c:tx>
                <c:rich>
                  <a:bodyPr/>
                  <a:lstStyle/>
                  <a:p>
                    <a:fld id="{A5806021-81FD-4423-8270-365FB9B392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7-9A0D-49B9-A394-E0E0EB2C4BD7}"/>
                </c:ext>
              </c:extLst>
            </c:dLbl>
            <c:dLbl>
              <c:idx val="1608"/>
              <c:tx>
                <c:rich>
                  <a:bodyPr/>
                  <a:lstStyle/>
                  <a:p>
                    <a:fld id="{E070B28E-4F5A-4D66-B740-98CF9EF50C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8-9A0D-49B9-A394-E0E0EB2C4BD7}"/>
                </c:ext>
              </c:extLst>
            </c:dLbl>
            <c:dLbl>
              <c:idx val="1609"/>
              <c:tx>
                <c:rich>
                  <a:bodyPr/>
                  <a:lstStyle/>
                  <a:p>
                    <a:fld id="{A5E588B1-96C6-4197-9B40-E633450804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9-9A0D-49B9-A394-E0E0EB2C4BD7}"/>
                </c:ext>
              </c:extLst>
            </c:dLbl>
            <c:dLbl>
              <c:idx val="1610"/>
              <c:tx>
                <c:rich>
                  <a:bodyPr/>
                  <a:lstStyle/>
                  <a:p>
                    <a:fld id="{864EDED5-F25D-489B-882F-BFEB9B29BE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A-9A0D-49B9-A394-E0E0EB2C4BD7}"/>
                </c:ext>
              </c:extLst>
            </c:dLbl>
            <c:dLbl>
              <c:idx val="1611"/>
              <c:tx>
                <c:rich>
                  <a:bodyPr/>
                  <a:lstStyle/>
                  <a:p>
                    <a:fld id="{96BA7BD6-7B8E-4448-A30B-A85E547458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B-9A0D-49B9-A394-E0E0EB2C4BD7}"/>
                </c:ext>
              </c:extLst>
            </c:dLbl>
            <c:dLbl>
              <c:idx val="1612"/>
              <c:tx>
                <c:rich>
                  <a:bodyPr/>
                  <a:lstStyle/>
                  <a:p>
                    <a:fld id="{449410E3-613E-4B55-98D7-C772B6A6FF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C-9A0D-49B9-A394-E0E0EB2C4BD7}"/>
                </c:ext>
              </c:extLst>
            </c:dLbl>
            <c:dLbl>
              <c:idx val="1613"/>
              <c:tx>
                <c:rich>
                  <a:bodyPr/>
                  <a:lstStyle/>
                  <a:p>
                    <a:fld id="{6830369F-0689-4103-8B5B-6A1A93C49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D-9A0D-49B9-A394-E0E0EB2C4BD7}"/>
                </c:ext>
              </c:extLst>
            </c:dLbl>
            <c:dLbl>
              <c:idx val="1614"/>
              <c:tx>
                <c:rich>
                  <a:bodyPr/>
                  <a:lstStyle/>
                  <a:p>
                    <a:fld id="{198F7F92-1092-47E8-8D08-6B268CC7F7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E-9A0D-49B9-A394-E0E0EB2C4BD7}"/>
                </c:ext>
              </c:extLst>
            </c:dLbl>
            <c:dLbl>
              <c:idx val="1615"/>
              <c:tx>
                <c:rich>
                  <a:bodyPr/>
                  <a:lstStyle/>
                  <a:p>
                    <a:fld id="{1B66AF72-3109-4413-A3B1-F04F896498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F-9A0D-49B9-A394-E0E0EB2C4BD7}"/>
                </c:ext>
              </c:extLst>
            </c:dLbl>
            <c:dLbl>
              <c:idx val="1616"/>
              <c:tx>
                <c:rich>
                  <a:bodyPr/>
                  <a:lstStyle/>
                  <a:p>
                    <a:fld id="{F9AC83C2-7C12-4053-A519-9EBC365B33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0-9A0D-49B9-A394-E0E0EB2C4BD7}"/>
                </c:ext>
              </c:extLst>
            </c:dLbl>
            <c:dLbl>
              <c:idx val="1617"/>
              <c:tx>
                <c:rich>
                  <a:bodyPr/>
                  <a:lstStyle/>
                  <a:p>
                    <a:fld id="{3624CE3C-3214-4C83-9941-A903B8710B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1-9A0D-49B9-A394-E0E0EB2C4BD7}"/>
                </c:ext>
              </c:extLst>
            </c:dLbl>
            <c:dLbl>
              <c:idx val="1618"/>
              <c:tx>
                <c:rich>
                  <a:bodyPr/>
                  <a:lstStyle/>
                  <a:p>
                    <a:fld id="{2F233901-52DD-42BD-B146-EEFC934F95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2-9A0D-49B9-A394-E0E0EB2C4BD7}"/>
                </c:ext>
              </c:extLst>
            </c:dLbl>
            <c:dLbl>
              <c:idx val="1619"/>
              <c:tx>
                <c:rich>
                  <a:bodyPr/>
                  <a:lstStyle/>
                  <a:p>
                    <a:fld id="{11F80D6F-8220-4E38-8182-793337CA8B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3-9A0D-49B9-A394-E0E0EB2C4BD7}"/>
                </c:ext>
              </c:extLst>
            </c:dLbl>
            <c:dLbl>
              <c:idx val="1620"/>
              <c:tx>
                <c:rich>
                  <a:bodyPr/>
                  <a:lstStyle/>
                  <a:p>
                    <a:fld id="{4BD00BA8-64E1-467C-8C5D-89DF15D0DB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4-9A0D-49B9-A394-E0E0EB2C4BD7}"/>
                </c:ext>
              </c:extLst>
            </c:dLbl>
            <c:dLbl>
              <c:idx val="1621"/>
              <c:tx>
                <c:rich>
                  <a:bodyPr/>
                  <a:lstStyle/>
                  <a:p>
                    <a:fld id="{461D297D-A16F-4300-AEF4-B4DCB69263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5-9A0D-49B9-A394-E0E0EB2C4BD7}"/>
                </c:ext>
              </c:extLst>
            </c:dLbl>
            <c:dLbl>
              <c:idx val="1622"/>
              <c:tx>
                <c:rich>
                  <a:bodyPr/>
                  <a:lstStyle/>
                  <a:p>
                    <a:fld id="{E7D9D6E6-3C2D-4E64-90F3-6AA6E46CC6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6-9A0D-49B9-A394-E0E0EB2C4BD7}"/>
                </c:ext>
              </c:extLst>
            </c:dLbl>
            <c:dLbl>
              <c:idx val="1623"/>
              <c:tx>
                <c:rich>
                  <a:bodyPr/>
                  <a:lstStyle/>
                  <a:p>
                    <a:fld id="{105A8C0C-4F63-45DC-845F-147892E9AB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7-9A0D-49B9-A394-E0E0EB2C4BD7}"/>
                </c:ext>
              </c:extLst>
            </c:dLbl>
            <c:dLbl>
              <c:idx val="1624"/>
              <c:tx>
                <c:rich>
                  <a:bodyPr/>
                  <a:lstStyle/>
                  <a:p>
                    <a:fld id="{6FA634F3-CE6F-4080-800D-2DB293289F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8-9A0D-49B9-A394-E0E0EB2C4BD7}"/>
                </c:ext>
              </c:extLst>
            </c:dLbl>
            <c:dLbl>
              <c:idx val="1625"/>
              <c:tx>
                <c:rich>
                  <a:bodyPr/>
                  <a:lstStyle/>
                  <a:p>
                    <a:fld id="{2553E75C-99C2-4B0C-BC78-B8C6009412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9-9A0D-49B9-A394-E0E0EB2C4BD7}"/>
                </c:ext>
              </c:extLst>
            </c:dLbl>
            <c:dLbl>
              <c:idx val="1626"/>
              <c:tx>
                <c:rich>
                  <a:bodyPr/>
                  <a:lstStyle/>
                  <a:p>
                    <a:fld id="{F6D19976-5251-47E1-9CD8-3E6D93A3E2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A-9A0D-49B9-A394-E0E0EB2C4BD7}"/>
                </c:ext>
              </c:extLst>
            </c:dLbl>
            <c:dLbl>
              <c:idx val="1627"/>
              <c:tx>
                <c:rich>
                  <a:bodyPr/>
                  <a:lstStyle/>
                  <a:p>
                    <a:fld id="{78AE19BA-0038-472E-876B-D2ABC28F39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B-9A0D-49B9-A394-E0E0EB2C4BD7}"/>
                </c:ext>
              </c:extLst>
            </c:dLbl>
            <c:dLbl>
              <c:idx val="1628"/>
              <c:tx>
                <c:rich>
                  <a:bodyPr/>
                  <a:lstStyle/>
                  <a:p>
                    <a:fld id="{9F593C65-BCE8-461A-8BBA-6D0C067CAF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C-9A0D-49B9-A394-E0E0EB2C4BD7}"/>
                </c:ext>
              </c:extLst>
            </c:dLbl>
            <c:dLbl>
              <c:idx val="1629"/>
              <c:tx>
                <c:rich>
                  <a:bodyPr/>
                  <a:lstStyle/>
                  <a:p>
                    <a:fld id="{E95EBDEA-BDF2-49E0-B631-937867C709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D-9A0D-49B9-A394-E0E0EB2C4BD7}"/>
                </c:ext>
              </c:extLst>
            </c:dLbl>
            <c:dLbl>
              <c:idx val="1630"/>
              <c:tx>
                <c:rich>
                  <a:bodyPr/>
                  <a:lstStyle/>
                  <a:p>
                    <a:fld id="{C4ECA9C2-1AA4-4EFF-844D-65E024CBDA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E-9A0D-49B9-A394-E0E0EB2C4BD7}"/>
                </c:ext>
              </c:extLst>
            </c:dLbl>
            <c:dLbl>
              <c:idx val="1631"/>
              <c:tx>
                <c:rich>
                  <a:bodyPr/>
                  <a:lstStyle/>
                  <a:p>
                    <a:fld id="{F695763C-B371-4ACB-8FF5-689133E1FA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F-9A0D-49B9-A394-E0E0EB2C4BD7}"/>
                </c:ext>
              </c:extLst>
            </c:dLbl>
            <c:dLbl>
              <c:idx val="1632"/>
              <c:tx>
                <c:rich>
                  <a:bodyPr/>
                  <a:lstStyle/>
                  <a:p>
                    <a:fld id="{5A18B04D-3EAA-46C7-88B8-22E55D5570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0-9A0D-49B9-A394-E0E0EB2C4BD7}"/>
                </c:ext>
              </c:extLst>
            </c:dLbl>
            <c:dLbl>
              <c:idx val="1633"/>
              <c:tx>
                <c:rich>
                  <a:bodyPr/>
                  <a:lstStyle/>
                  <a:p>
                    <a:fld id="{43B38AE2-3DA2-4F83-9894-EC2254F1F5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1-9A0D-49B9-A394-E0E0EB2C4BD7}"/>
                </c:ext>
              </c:extLst>
            </c:dLbl>
            <c:dLbl>
              <c:idx val="1634"/>
              <c:tx>
                <c:rich>
                  <a:bodyPr/>
                  <a:lstStyle/>
                  <a:p>
                    <a:fld id="{B0C6DBD9-5A8C-4B7F-B108-599100C03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2-9A0D-49B9-A394-E0E0EB2C4BD7}"/>
                </c:ext>
              </c:extLst>
            </c:dLbl>
            <c:dLbl>
              <c:idx val="1635"/>
              <c:tx>
                <c:rich>
                  <a:bodyPr/>
                  <a:lstStyle/>
                  <a:p>
                    <a:fld id="{23336DD5-6BA9-4F86-A5F5-A9DEC3B30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3-9A0D-49B9-A394-E0E0EB2C4BD7}"/>
                </c:ext>
              </c:extLst>
            </c:dLbl>
            <c:dLbl>
              <c:idx val="1636"/>
              <c:tx>
                <c:rich>
                  <a:bodyPr/>
                  <a:lstStyle/>
                  <a:p>
                    <a:fld id="{B9255180-F194-4046-90B6-02278DACA3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4-9A0D-49B9-A394-E0E0EB2C4BD7}"/>
                </c:ext>
              </c:extLst>
            </c:dLbl>
            <c:dLbl>
              <c:idx val="1637"/>
              <c:tx>
                <c:rich>
                  <a:bodyPr/>
                  <a:lstStyle/>
                  <a:p>
                    <a:fld id="{B72D904A-8180-49AE-A0B5-D41E8A98D4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5-9A0D-49B9-A394-E0E0EB2C4BD7}"/>
                </c:ext>
              </c:extLst>
            </c:dLbl>
            <c:dLbl>
              <c:idx val="1638"/>
              <c:tx>
                <c:rich>
                  <a:bodyPr/>
                  <a:lstStyle/>
                  <a:p>
                    <a:fld id="{281E2C8F-0242-415E-AE83-1CB249D298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6-9A0D-49B9-A394-E0E0EB2C4BD7}"/>
                </c:ext>
              </c:extLst>
            </c:dLbl>
            <c:dLbl>
              <c:idx val="1639"/>
              <c:tx>
                <c:rich>
                  <a:bodyPr/>
                  <a:lstStyle/>
                  <a:p>
                    <a:fld id="{8235EEA3-E2B2-4CCC-AB64-7E762A925E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7-9A0D-49B9-A394-E0E0EB2C4BD7}"/>
                </c:ext>
              </c:extLst>
            </c:dLbl>
            <c:dLbl>
              <c:idx val="1640"/>
              <c:tx>
                <c:rich>
                  <a:bodyPr/>
                  <a:lstStyle/>
                  <a:p>
                    <a:fld id="{19A5C094-BFB2-4E56-A082-E7473E5613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8-9A0D-49B9-A394-E0E0EB2C4BD7}"/>
                </c:ext>
              </c:extLst>
            </c:dLbl>
            <c:dLbl>
              <c:idx val="1641"/>
              <c:tx>
                <c:rich>
                  <a:bodyPr/>
                  <a:lstStyle/>
                  <a:p>
                    <a:fld id="{1A5FB92C-F346-43A9-BA2E-7FCC0EEA43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9-9A0D-49B9-A394-E0E0EB2C4BD7}"/>
                </c:ext>
              </c:extLst>
            </c:dLbl>
            <c:dLbl>
              <c:idx val="1642"/>
              <c:tx>
                <c:rich>
                  <a:bodyPr/>
                  <a:lstStyle/>
                  <a:p>
                    <a:fld id="{18864B75-0DF6-4D66-A807-73DE542317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A-9A0D-49B9-A394-E0E0EB2C4BD7}"/>
                </c:ext>
              </c:extLst>
            </c:dLbl>
            <c:dLbl>
              <c:idx val="1643"/>
              <c:tx>
                <c:rich>
                  <a:bodyPr/>
                  <a:lstStyle/>
                  <a:p>
                    <a:fld id="{C8AE8162-B049-4B5C-9DAC-5642816D71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B-9A0D-49B9-A394-E0E0EB2C4BD7}"/>
                </c:ext>
              </c:extLst>
            </c:dLbl>
            <c:dLbl>
              <c:idx val="1644"/>
              <c:tx>
                <c:rich>
                  <a:bodyPr/>
                  <a:lstStyle/>
                  <a:p>
                    <a:fld id="{5107CF21-6E8A-4CF6-B354-A6C4BCD97A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C-9A0D-49B9-A394-E0E0EB2C4BD7}"/>
                </c:ext>
              </c:extLst>
            </c:dLbl>
            <c:dLbl>
              <c:idx val="1645"/>
              <c:tx>
                <c:rich>
                  <a:bodyPr/>
                  <a:lstStyle/>
                  <a:p>
                    <a:fld id="{FA315054-3226-4F40-B836-6B9403CC39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D-9A0D-49B9-A394-E0E0EB2C4BD7}"/>
                </c:ext>
              </c:extLst>
            </c:dLbl>
            <c:dLbl>
              <c:idx val="1646"/>
              <c:tx>
                <c:rich>
                  <a:bodyPr/>
                  <a:lstStyle/>
                  <a:p>
                    <a:fld id="{EFB4EF3B-8101-4775-AC51-A5A8BCB1C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E-9A0D-49B9-A394-E0E0EB2C4BD7}"/>
                </c:ext>
              </c:extLst>
            </c:dLbl>
            <c:dLbl>
              <c:idx val="1647"/>
              <c:tx>
                <c:rich>
                  <a:bodyPr/>
                  <a:lstStyle/>
                  <a:p>
                    <a:fld id="{4BC0C028-556D-414F-8441-4B8591907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F-9A0D-49B9-A394-E0E0EB2C4BD7}"/>
                </c:ext>
              </c:extLst>
            </c:dLbl>
            <c:dLbl>
              <c:idx val="1648"/>
              <c:tx>
                <c:rich>
                  <a:bodyPr/>
                  <a:lstStyle/>
                  <a:p>
                    <a:fld id="{670D4FB2-D9B3-40BD-8F7B-6AF0E0C72C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0-9A0D-49B9-A394-E0E0EB2C4BD7}"/>
                </c:ext>
              </c:extLst>
            </c:dLbl>
            <c:dLbl>
              <c:idx val="1649"/>
              <c:tx>
                <c:rich>
                  <a:bodyPr/>
                  <a:lstStyle/>
                  <a:p>
                    <a:fld id="{2EDB16FE-051B-48B3-99D4-7B4793823F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1-9A0D-49B9-A394-E0E0EB2C4BD7}"/>
                </c:ext>
              </c:extLst>
            </c:dLbl>
            <c:dLbl>
              <c:idx val="1650"/>
              <c:tx>
                <c:rich>
                  <a:bodyPr/>
                  <a:lstStyle/>
                  <a:p>
                    <a:fld id="{414AA050-88D2-4184-BE07-79629C2339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2-9A0D-49B9-A394-E0E0EB2C4BD7}"/>
                </c:ext>
              </c:extLst>
            </c:dLbl>
            <c:dLbl>
              <c:idx val="1651"/>
              <c:tx>
                <c:rich>
                  <a:bodyPr/>
                  <a:lstStyle/>
                  <a:p>
                    <a:fld id="{ABAA1D42-6827-469E-990D-2A678D5A0D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3-9A0D-49B9-A394-E0E0EB2C4BD7}"/>
                </c:ext>
              </c:extLst>
            </c:dLbl>
            <c:dLbl>
              <c:idx val="1652"/>
              <c:tx>
                <c:rich>
                  <a:bodyPr/>
                  <a:lstStyle/>
                  <a:p>
                    <a:fld id="{8614304D-5E16-41FD-8C45-73DFC7585E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4-9A0D-49B9-A394-E0E0EB2C4BD7}"/>
                </c:ext>
              </c:extLst>
            </c:dLbl>
            <c:dLbl>
              <c:idx val="1653"/>
              <c:tx>
                <c:rich>
                  <a:bodyPr/>
                  <a:lstStyle/>
                  <a:p>
                    <a:fld id="{AA656C4D-06B0-42CC-ADDC-AF27447601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5-9A0D-49B9-A394-E0E0EB2C4BD7}"/>
                </c:ext>
              </c:extLst>
            </c:dLbl>
            <c:dLbl>
              <c:idx val="1654"/>
              <c:tx>
                <c:rich>
                  <a:bodyPr/>
                  <a:lstStyle/>
                  <a:p>
                    <a:fld id="{747B1FB4-BF62-4AB7-AE94-F2453D151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6-9A0D-49B9-A394-E0E0EB2C4BD7}"/>
                </c:ext>
              </c:extLst>
            </c:dLbl>
            <c:dLbl>
              <c:idx val="1655"/>
              <c:tx>
                <c:rich>
                  <a:bodyPr/>
                  <a:lstStyle/>
                  <a:p>
                    <a:fld id="{47836FF6-F66E-4EF9-9225-070D654EFD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7-9A0D-49B9-A394-E0E0EB2C4BD7}"/>
                </c:ext>
              </c:extLst>
            </c:dLbl>
            <c:dLbl>
              <c:idx val="1656"/>
              <c:tx>
                <c:rich>
                  <a:bodyPr/>
                  <a:lstStyle/>
                  <a:p>
                    <a:fld id="{C538D0D6-159D-44BA-899C-BB509F6B10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8-9A0D-49B9-A394-E0E0EB2C4BD7}"/>
                </c:ext>
              </c:extLst>
            </c:dLbl>
            <c:dLbl>
              <c:idx val="1657"/>
              <c:tx>
                <c:rich>
                  <a:bodyPr/>
                  <a:lstStyle/>
                  <a:p>
                    <a:fld id="{751C2FAD-E543-40F4-945E-0B30DDC781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9-9A0D-49B9-A394-E0E0EB2C4BD7}"/>
                </c:ext>
              </c:extLst>
            </c:dLbl>
            <c:dLbl>
              <c:idx val="1658"/>
              <c:tx>
                <c:rich>
                  <a:bodyPr/>
                  <a:lstStyle/>
                  <a:p>
                    <a:fld id="{EE30A9C1-BC68-4527-B52C-CB7F5F5E8E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A-9A0D-49B9-A394-E0E0EB2C4BD7}"/>
                </c:ext>
              </c:extLst>
            </c:dLbl>
            <c:dLbl>
              <c:idx val="1659"/>
              <c:tx>
                <c:rich>
                  <a:bodyPr/>
                  <a:lstStyle/>
                  <a:p>
                    <a:fld id="{5FA3FC22-DF17-4C8A-BD63-4E58761AE8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B-9A0D-49B9-A394-E0E0EB2C4BD7}"/>
                </c:ext>
              </c:extLst>
            </c:dLbl>
            <c:dLbl>
              <c:idx val="1660"/>
              <c:tx>
                <c:rich>
                  <a:bodyPr/>
                  <a:lstStyle/>
                  <a:p>
                    <a:fld id="{8B8F8E65-2FF3-451A-88E3-B7E59218C0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C-9A0D-49B9-A394-E0E0EB2C4BD7}"/>
                </c:ext>
              </c:extLst>
            </c:dLbl>
            <c:dLbl>
              <c:idx val="1661"/>
              <c:tx>
                <c:rich>
                  <a:bodyPr/>
                  <a:lstStyle/>
                  <a:p>
                    <a:fld id="{2C20492D-ED1F-4CD2-BE9B-2996130179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D-9A0D-49B9-A394-E0E0EB2C4BD7}"/>
                </c:ext>
              </c:extLst>
            </c:dLbl>
            <c:dLbl>
              <c:idx val="1662"/>
              <c:tx>
                <c:rich>
                  <a:bodyPr/>
                  <a:lstStyle/>
                  <a:p>
                    <a:fld id="{6101C9D8-697A-4A10-AFEF-6274DF53A8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E-9A0D-49B9-A394-E0E0EB2C4BD7}"/>
                </c:ext>
              </c:extLst>
            </c:dLbl>
            <c:dLbl>
              <c:idx val="1663"/>
              <c:tx>
                <c:rich>
                  <a:bodyPr/>
                  <a:lstStyle/>
                  <a:p>
                    <a:fld id="{0397524A-6CA9-44C4-B12E-D8431269C0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F-9A0D-49B9-A394-E0E0EB2C4BD7}"/>
                </c:ext>
              </c:extLst>
            </c:dLbl>
            <c:dLbl>
              <c:idx val="1664"/>
              <c:tx>
                <c:rich>
                  <a:bodyPr/>
                  <a:lstStyle/>
                  <a:p>
                    <a:fld id="{DF463C29-BFBE-4424-88D6-5C89CC7EB4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0-9A0D-49B9-A394-E0E0EB2C4BD7}"/>
                </c:ext>
              </c:extLst>
            </c:dLbl>
            <c:dLbl>
              <c:idx val="1665"/>
              <c:tx>
                <c:rich>
                  <a:bodyPr/>
                  <a:lstStyle/>
                  <a:p>
                    <a:fld id="{CCDA5533-ECBD-4964-B5B5-1E7BF70283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1-9A0D-49B9-A394-E0E0EB2C4BD7}"/>
                </c:ext>
              </c:extLst>
            </c:dLbl>
            <c:dLbl>
              <c:idx val="1666"/>
              <c:tx>
                <c:rich>
                  <a:bodyPr/>
                  <a:lstStyle/>
                  <a:p>
                    <a:fld id="{31630C46-E6FD-4754-AEAF-8352193AFC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2-9A0D-49B9-A394-E0E0EB2C4BD7}"/>
                </c:ext>
              </c:extLst>
            </c:dLbl>
            <c:dLbl>
              <c:idx val="1667"/>
              <c:tx>
                <c:rich>
                  <a:bodyPr/>
                  <a:lstStyle/>
                  <a:p>
                    <a:fld id="{23F55AA4-4798-45BF-B3E5-9C9C9AC002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3-9A0D-49B9-A394-E0E0EB2C4BD7}"/>
                </c:ext>
              </c:extLst>
            </c:dLbl>
            <c:dLbl>
              <c:idx val="1668"/>
              <c:tx>
                <c:rich>
                  <a:bodyPr/>
                  <a:lstStyle/>
                  <a:p>
                    <a:fld id="{47C961CD-5A83-49BB-BB3A-ED0A71277A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4-9A0D-49B9-A394-E0E0EB2C4BD7}"/>
                </c:ext>
              </c:extLst>
            </c:dLbl>
            <c:dLbl>
              <c:idx val="1669"/>
              <c:tx>
                <c:rich>
                  <a:bodyPr/>
                  <a:lstStyle/>
                  <a:p>
                    <a:fld id="{FA7F17A8-585B-4617-A1AE-8FA308B03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5-9A0D-49B9-A394-E0E0EB2C4BD7}"/>
                </c:ext>
              </c:extLst>
            </c:dLbl>
            <c:dLbl>
              <c:idx val="1670"/>
              <c:tx>
                <c:rich>
                  <a:bodyPr/>
                  <a:lstStyle/>
                  <a:p>
                    <a:fld id="{49C6ED34-7BD1-4900-8AB1-1A6C7A5B5B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6-9A0D-49B9-A394-E0E0EB2C4BD7}"/>
                </c:ext>
              </c:extLst>
            </c:dLbl>
            <c:dLbl>
              <c:idx val="1671"/>
              <c:tx>
                <c:rich>
                  <a:bodyPr/>
                  <a:lstStyle/>
                  <a:p>
                    <a:fld id="{CF9126CF-662E-4779-99C6-2C6AAB312C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7-9A0D-49B9-A394-E0E0EB2C4BD7}"/>
                </c:ext>
              </c:extLst>
            </c:dLbl>
            <c:dLbl>
              <c:idx val="1672"/>
              <c:tx>
                <c:rich>
                  <a:bodyPr/>
                  <a:lstStyle/>
                  <a:p>
                    <a:fld id="{4D586E4E-5260-499A-ABD0-D25871D7C9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8-9A0D-49B9-A394-E0E0EB2C4BD7}"/>
                </c:ext>
              </c:extLst>
            </c:dLbl>
            <c:dLbl>
              <c:idx val="1673"/>
              <c:tx>
                <c:rich>
                  <a:bodyPr/>
                  <a:lstStyle/>
                  <a:p>
                    <a:fld id="{C5CED48C-D6CE-4A0F-B37B-F3996D5924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9-9A0D-49B9-A394-E0E0EB2C4BD7}"/>
                </c:ext>
              </c:extLst>
            </c:dLbl>
            <c:dLbl>
              <c:idx val="1674"/>
              <c:tx>
                <c:rich>
                  <a:bodyPr/>
                  <a:lstStyle/>
                  <a:p>
                    <a:fld id="{947DB0C0-3B63-4164-BA61-28F2BC89DE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A-9A0D-49B9-A394-E0E0EB2C4BD7}"/>
                </c:ext>
              </c:extLst>
            </c:dLbl>
            <c:dLbl>
              <c:idx val="1675"/>
              <c:tx>
                <c:rich>
                  <a:bodyPr/>
                  <a:lstStyle/>
                  <a:p>
                    <a:fld id="{A8696DB8-83F9-48CD-91A9-FB95D1F740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B-9A0D-49B9-A394-E0E0EB2C4BD7}"/>
                </c:ext>
              </c:extLst>
            </c:dLbl>
            <c:dLbl>
              <c:idx val="1676"/>
              <c:tx>
                <c:rich>
                  <a:bodyPr/>
                  <a:lstStyle/>
                  <a:p>
                    <a:fld id="{58D0671B-4D94-447E-A3E6-D666525E10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C-9A0D-49B9-A394-E0E0EB2C4BD7}"/>
                </c:ext>
              </c:extLst>
            </c:dLbl>
            <c:dLbl>
              <c:idx val="1677"/>
              <c:tx>
                <c:rich>
                  <a:bodyPr/>
                  <a:lstStyle/>
                  <a:p>
                    <a:fld id="{C44F843C-196D-414B-ABB4-B01B96DC8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D-9A0D-49B9-A394-E0E0EB2C4BD7}"/>
                </c:ext>
              </c:extLst>
            </c:dLbl>
            <c:dLbl>
              <c:idx val="1678"/>
              <c:tx>
                <c:rich>
                  <a:bodyPr/>
                  <a:lstStyle/>
                  <a:p>
                    <a:fld id="{0E190494-1380-4E68-BBF5-0D368A8424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E-9A0D-49B9-A394-E0E0EB2C4BD7}"/>
                </c:ext>
              </c:extLst>
            </c:dLbl>
            <c:dLbl>
              <c:idx val="1679"/>
              <c:tx>
                <c:rich>
                  <a:bodyPr/>
                  <a:lstStyle/>
                  <a:p>
                    <a:fld id="{112002A9-B97B-4949-B626-FF87476E05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F-9A0D-49B9-A394-E0E0EB2C4BD7}"/>
                </c:ext>
              </c:extLst>
            </c:dLbl>
            <c:dLbl>
              <c:idx val="1680"/>
              <c:tx>
                <c:rich>
                  <a:bodyPr/>
                  <a:lstStyle/>
                  <a:p>
                    <a:fld id="{637D7D7D-06F8-4E65-88F8-D78BC928E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0-9A0D-49B9-A394-E0E0EB2C4BD7}"/>
                </c:ext>
              </c:extLst>
            </c:dLbl>
            <c:dLbl>
              <c:idx val="1681"/>
              <c:tx>
                <c:rich>
                  <a:bodyPr/>
                  <a:lstStyle/>
                  <a:p>
                    <a:fld id="{20A918F8-A9CD-41A3-8012-B952C4F568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1-9A0D-49B9-A394-E0E0EB2C4BD7}"/>
                </c:ext>
              </c:extLst>
            </c:dLbl>
            <c:dLbl>
              <c:idx val="1682"/>
              <c:tx>
                <c:rich>
                  <a:bodyPr/>
                  <a:lstStyle/>
                  <a:p>
                    <a:fld id="{583CDC9A-DBB5-438C-8777-44F9B66403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2-9A0D-49B9-A394-E0E0EB2C4BD7}"/>
                </c:ext>
              </c:extLst>
            </c:dLbl>
            <c:dLbl>
              <c:idx val="1683"/>
              <c:tx>
                <c:rich>
                  <a:bodyPr/>
                  <a:lstStyle/>
                  <a:p>
                    <a:fld id="{8243AB6C-73FF-4514-8F50-2918086E50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3-9A0D-49B9-A394-E0E0EB2C4BD7}"/>
                </c:ext>
              </c:extLst>
            </c:dLbl>
            <c:dLbl>
              <c:idx val="1684"/>
              <c:tx>
                <c:rich>
                  <a:bodyPr/>
                  <a:lstStyle/>
                  <a:p>
                    <a:fld id="{6DFA3445-8ABE-4E7D-8DD4-8369AA382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4-9A0D-49B9-A394-E0E0EB2C4BD7}"/>
                </c:ext>
              </c:extLst>
            </c:dLbl>
            <c:dLbl>
              <c:idx val="1685"/>
              <c:tx>
                <c:rich>
                  <a:bodyPr/>
                  <a:lstStyle/>
                  <a:p>
                    <a:fld id="{6A3FAFA8-9A2D-427D-9578-E3C5DD4ACE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5-9A0D-49B9-A394-E0E0EB2C4BD7}"/>
                </c:ext>
              </c:extLst>
            </c:dLbl>
            <c:dLbl>
              <c:idx val="1686"/>
              <c:tx>
                <c:rich>
                  <a:bodyPr/>
                  <a:lstStyle/>
                  <a:p>
                    <a:fld id="{2FC06E37-42D0-4F7F-AD9B-87DC2AD12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6-9A0D-49B9-A394-E0E0EB2C4BD7}"/>
                </c:ext>
              </c:extLst>
            </c:dLbl>
            <c:dLbl>
              <c:idx val="1687"/>
              <c:tx>
                <c:rich>
                  <a:bodyPr/>
                  <a:lstStyle/>
                  <a:p>
                    <a:fld id="{258F8E11-103A-4240-AD49-B11A3F9CE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7-9A0D-49B9-A394-E0E0EB2C4BD7}"/>
                </c:ext>
              </c:extLst>
            </c:dLbl>
            <c:dLbl>
              <c:idx val="1688"/>
              <c:tx>
                <c:rich>
                  <a:bodyPr/>
                  <a:lstStyle/>
                  <a:p>
                    <a:fld id="{7A36961F-46F6-4AC2-925F-0B28DB07C1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8-9A0D-49B9-A394-E0E0EB2C4BD7}"/>
                </c:ext>
              </c:extLst>
            </c:dLbl>
            <c:dLbl>
              <c:idx val="1689"/>
              <c:tx>
                <c:rich>
                  <a:bodyPr/>
                  <a:lstStyle/>
                  <a:p>
                    <a:fld id="{A651E3D4-110C-4EAA-8B4B-500D1A6BB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9-9A0D-49B9-A394-E0E0EB2C4BD7}"/>
                </c:ext>
              </c:extLst>
            </c:dLbl>
            <c:dLbl>
              <c:idx val="1690"/>
              <c:tx>
                <c:rich>
                  <a:bodyPr/>
                  <a:lstStyle/>
                  <a:p>
                    <a:fld id="{CFE57DBA-001E-4DA7-A148-44D4B5686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A-9A0D-49B9-A394-E0E0EB2C4BD7}"/>
                </c:ext>
              </c:extLst>
            </c:dLbl>
            <c:dLbl>
              <c:idx val="1691"/>
              <c:tx>
                <c:rich>
                  <a:bodyPr/>
                  <a:lstStyle/>
                  <a:p>
                    <a:fld id="{8C7E404D-AD77-4BD8-81E3-1D940B57E9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B-9A0D-49B9-A394-E0E0EB2C4BD7}"/>
                </c:ext>
              </c:extLst>
            </c:dLbl>
            <c:dLbl>
              <c:idx val="1692"/>
              <c:tx>
                <c:rich>
                  <a:bodyPr/>
                  <a:lstStyle/>
                  <a:p>
                    <a:fld id="{4DD2A299-A80C-4CB0-9F62-115837FB50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C-9A0D-49B9-A394-E0E0EB2C4BD7}"/>
                </c:ext>
              </c:extLst>
            </c:dLbl>
            <c:dLbl>
              <c:idx val="1693"/>
              <c:tx>
                <c:rich>
                  <a:bodyPr/>
                  <a:lstStyle/>
                  <a:p>
                    <a:fld id="{A2D5AEA8-0CDF-4840-ABFD-6825D23198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D-9A0D-49B9-A394-E0E0EB2C4BD7}"/>
                </c:ext>
              </c:extLst>
            </c:dLbl>
            <c:dLbl>
              <c:idx val="1694"/>
              <c:tx>
                <c:rich>
                  <a:bodyPr/>
                  <a:lstStyle/>
                  <a:p>
                    <a:fld id="{73221379-3AC7-4E22-A920-DC1769DD12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E-9A0D-49B9-A394-E0E0EB2C4BD7}"/>
                </c:ext>
              </c:extLst>
            </c:dLbl>
            <c:dLbl>
              <c:idx val="1695"/>
              <c:tx>
                <c:rich>
                  <a:bodyPr/>
                  <a:lstStyle/>
                  <a:p>
                    <a:fld id="{5C856FFB-D810-4B50-BB40-101043F876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F-9A0D-49B9-A394-E0E0EB2C4BD7}"/>
                </c:ext>
              </c:extLst>
            </c:dLbl>
            <c:dLbl>
              <c:idx val="1696"/>
              <c:tx>
                <c:rich>
                  <a:bodyPr/>
                  <a:lstStyle/>
                  <a:p>
                    <a:fld id="{2D3C20E2-0061-4822-BEE1-DB7470571B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0-9A0D-49B9-A394-E0E0EB2C4BD7}"/>
                </c:ext>
              </c:extLst>
            </c:dLbl>
            <c:dLbl>
              <c:idx val="1697"/>
              <c:tx>
                <c:rich>
                  <a:bodyPr/>
                  <a:lstStyle/>
                  <a:p>
                    <a:fld id="{6FC1E86C-4684-4C0A-A811-D1141A6C01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1-9A0D-49B9-A394-E0E0EB2C4BD7}"/>
                </c:ext>
              </c:extLst>
            </c:dLbl>
            <c:dLbl>
              <c:idx val="1698"/>
              <c:tx>
                <c:rich>
                  <a:bodyPr/>
                  <a:lstStyle/>
                  <a:p>
                    <a:fld id="{2185DC1A-9FC4-40D7-BE36-FFF433232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2-9A0D-49B9-A394-E0E0EB2C4BD7}"/>
                </c:ext>
              </c:extLst>
            </c:dLbl>
            <c:dLbl>
              <c:idx val="1699"/>
              <c:tx>
                <c:rich>
                  <a:bodyPr/>
                  <a:lstStyle/>
                  <a:p>
                    <a:fld id="{7A841C59-2D8E-4B15-BD5A-C5A686178F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3-9A0D-49B9-A394-E0E0EB2C4BD7}"/>
                </c:ext>
              </c:extLst>
            </c:dLbl>
            <c:dLbl>
              <c:idx val="1700"/>
              <c:tx>
                <c:rich>
                  <a:bodyPr/>
                  <a:lstStyle/>
                  <a:p>
                    <a:fld id="{3998CF04-D038-4374-9989-19ACDB027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4-9A0D-49B9-A394-E0E0EB2C4BD7}"/>
                </c:ext>
              </c:extLst>
            </c:dLbl>
            <c:dLbl>
              <c:idx val="1701"/>
              <c:tx>
                <c:rich>
                  <a:bodyPr/>
                  <a:lstStyle/>
                  <a:p>
                    <a:fld id="{60128842-81F9-47ED-BC1F-8EED9D4D0F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5-9A0D-49B9-A394-E0E0EB2C4BD7}"/>
                </c:ext>
              </c:extLst>
            </c:dLbl>
            <c:dLbl>
              <c:idx val="1702"/>
              <c:tx>
                <c:rich>
                  <a:bodyPr/>
                  <a:lstStyle/>
                  <a:p>
                    <a:fld id="{6700FC6F-60A6-414D-AFFE-4A628691E8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6-9A0D-49B9-A394-E0E0EB2C4BD7}"/>
                </c:ext>
              </c:extLst>
            </c:dLbl>
            <c:dLbl>
              <c:idx val="1703"/>
              <c:tx>
                <c:rich>
                  <a:bodyPr/>
                  <a:lstStyle/>
                  <a:p>
                    <a:fld id="{795B0422-D89A-4A57-9147-7FB3E508C1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7-9A0D-49B9-A394-E0E0EB2C4BD7}"/>
                </c:ext>
              </c:extLst>
            </c:dLbl>
            <c:dLbl>
              <c:idx val="1704"/>
              <c:tx>
                <c:rich>
                  <a:bodyPr/>
                  <a:lstStyle/>
                  <a:p>
                    <a:fld id="{EDE1B7BA-9226-4B16-9CB6-EA902B7F2D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8-9A0D-49B9-A394-E0E0EB2C4BD7}"/>
                </c:ext>
              </c:extLst>
            </c:dLbl>
            <c:dLbl>
              <c:idx val="1705"/>
              <c:tx>
                <c:rich>
                  <a:bodyPr/>
                  <a:lstStyle/>
                  <a:p>
                    <a:fld id="{3EB69E2E-E37B-4048-9B60-1FB8B3C78A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9-9A0D-49B9-A394-E0E0EB2C4BD7}"/>
                </c:ext>
              </c:extLst>
            </c:dLbl>
            <c:dLbl>
              <c:idx val="1706"/>
              <c:tx>
                <c:rich>
                  <a:bodyPr/>
                  <a:lstStyle/>
                  <a:p>
                    <a:fld id="{C540A12C-1A59-4FC8-851A-147139697C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A-9A0D-49B9-A394-E0E0EB2C4BD7}"/>
                </c:ext>
              </c:extLst>
            </c:dLbl>
            <c:dLbl>
              <c:idx val="1707"/>
              <c:tx>
                <c:rich>
                  <a:bodyPr/>
                  <a:lstStyle/>
                  <a:p>
                    <a:fld id="{BB5C67A3-9241-4280-8B3A-EA0D843CD1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B-9A0D-49B9-A394-E0E0EB2C4BD7}"/>
                </c:ext>
              </c:extLst>
            </c:dLbl>
            <c:dLbl>
              <c:idx val="1708"/>
              <c:tx>
                <c:rich>
                  <a:bodyPr/>
                  <a:lstStyle/>
                  <a:p>
                    <a:fld id="{F528B12E-951C-49C1-9873-72925A7C8D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C-9A0D-49B9-A394-E0E0EB2C4BD7}"/>
                </c:ext>
              </c:extLst>
            </c:dLbl>
            <c:dLbl>
              <c:idx val="1709"/>
              <c:tx>
                <c:rich>
                  <a:bodyPr/>
                  <a:lstStyle/>
                  <a:p>
                    <a:fld id="{DEBDE24F-1B7E-4402-A3B0-D9475EFEB5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D-9A0D-49B9-A394-E0E0EB2C4BD7}"/>
                </c:ext>
              </c:extLst>
            </c:dLbl>
            <c:dLbl>
              <c:idx val="1710"/>
              <c:tx>
                <c:rich>
                  <a:bodyPr/>
                  <a:lstStyle/>
                  <a:p>
                    <a:fld id="{6AA3CFF7-447B-41AB-AF83-4B8D701324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E-9A0D-49B9-A394-E0E0EB2C4BD7}"/>
                </c:ext>
              </c:extLst>
            </c:dLbl>
            <c:dLbl>
              <c:idx val="1711"/>
              <c:tx>
                <c:rich>
                  <a:bodyPr/>
                  <a:lstStyle/>
                  <a:p>
                    <a:fld id="{8AA44A76-DF86-4073-81FC-5E1BE10247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F-9A0D-49B9-A394-E0E0EB2C4BD7}"/>
                </c:ext>
              </c:extLst>
            </c:dLbl>
            <c:dLbl>
              <c:idx val="1712"/>
              <c:tx>
                <c:rich>
                  <a:bodyPr/>
                  <a:lstStyle/>
                  <a:p>
                    <a:fld id="{4C52E64E-E82B-4F9A-BFF7-EF6DF05437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0-9A0D-49B9-A394-E0E0EB2C4BD7}"/>
                </c:ext>
              </c:extLst>
            </c:dLbl>
            <c:dLbl>
              <c:idx val="1713"/>
              <c:tx>
                <c:rich>
                  <a:bodyPr/>
                  <a:lstStyle/>
                  <a:p>
                    <a:fld id="{172F32DC-F38B-41F7-A58E-A019D6208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1-9A0D-49B9-A394-E0E0EB2C4BD7}"/>
                </c:ext>
              </c:extLst>
            </c:dLbl>
            <c:dLbl>
              <c:idx val="1714"/>
              <c:tx>
                <c:rich>
                  <a:bodyPr/>
                  <a:lstStyle/>
                  <a:p>
                    <a:fld id="{C13B8E3A-BD9E-44E3-B6BF-AD4BDC7E36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2-9A0D-49B9-A394-E0E0EB2C4BD7}"/>
                </c:ext>
              </c:extLst>
            </c:dLbl>
            <c:dLbl>
              <c:idx val="1715"/>
              <c:tx>
                <c:rich>
                  <a:bodyPr/>
                  <a:lstStyle/>
                  <a:p>
                    <a:fld id="{2D7CB59E-22F2-423E-8FAE-327CFA8F9A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3-9A0D-49B9-A394-E0E0EB2C4BD7}"/>
                </c:ext>
              </c:extLst>
            </c:dLbl>
            <c:dLbl>
              <c:idx val="1716"/>
              <c:tx>
                <c:rich>
                  <a:bodyPr/>
                  <a:lstStyle/>
                  <a:p>
                    <a:fld id="{D27DD0B4-6A23-4084-9EC2-9B08ADDF60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4-9A0D-49B9-A394-E0E0EB2C4BD7}"/>
                </c:ext>
              </c:extLst>
            </c:dLbl>
            <c:dLbl>
              <c:idx val="1717"/>
              <c:tx>
                <c:rich>
                  <a:bodyPr/>
                  <a:lstStyle/>
                  <a:p>
                    <a:fld id="{DBA6B3F7-56B8-4521-BCC6-ED2751EBF0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5-9A0D-49B9-A394-E0E0EB2C4BD7}"/>
                </c:ext>
              </c:extLst>
            </c:dLbl>
            <c:dLbl>
              <c:idx val="1718"/>
              <c:tx>
                <c:rich>
                  <a:bodyPr/>
                  <a:lstStyle/>
                  <a:p>
                    <a:fld id="{EF884A50-CD95-440D-998A-1A6A14AEB0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6-9A0D-49B9-A394-E0E0EB2C4BD7}"/>
                </c:ext>
              </c:extLst>
            </c:dLbl>
            <c:dLbl>
              <c:idx val="1719"/>
              <c:tx>
                <c:rich>
                  <a:bodyPr/>
                  <a:lstStyle/>
                  <a:p>
                    <a:fld id="{0F6CAE01-598A-45BC-AA61-A880A8C8BD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7-9A0D-49B9-A394-E0E0EB2C4BD7}"/>
                </c:ext>
              </c:extLst>
            </c:dLbl>
            <c:dLbl>
              <c:idx val="1720"/>
              <c:tx>
                <c:rich>
                  <a:bodyPr/>
                  <a:lstStyle/>
                  <a:p>
                    <a:fld id="{25F8AF09-66F5-490B-8D8C-582FED87A5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8-9A0D-49B9-A394-E0E0EB2C4BD7}"/>
                </c:ext>
              </c:extLst>
            </c:dLbl>
            <c:dLbl>
              <c:idx val="1721"/>
              <c:tx>
                <c:rich>
                  <a:bodyPr/>
                  <a:lstStyle/>
                  <a:p>
                    <a:fld id="{B578C66A-B81F-4822-9CD5-9E3A8275F5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9-9A0D-49B9-A394-E0E0EB2C4BD7}"/>
                </c:ext>
              </c:extLst>
            </c:dLbl>
            <c:dLbl>
              <c:idx val="1722"/>
              <c:tx>
                <c:rich>
                  <a:bodyPr/>
                  <a:lstStyle/>
                  <a:p>
                    <a:fld id="{C9D5832D-DC29-4B3C-B412-CBC97DA7D3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A-9A0D-49B9-A394-E0E0EB2C4BD7}"/>
                </c:ext>
              </c:extLst>
            </c:dLbl>
            <c:dLbl>
              <c:idx val="1723"/>
              <c:tx>
                <c:rich>
                  <a:bodyPr/>
                  <a:lstStyle/>
                  <a:p>
                    <a:fld id="{65965065-42FC-4A56-BEB1-2BD7DAF0B4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B-9A0D-49B9-A394-E0E0EB2C4BD7}"/>
                </c:ext>
              </c:extLst>
            </c:dLbl>
            <c:dLbl>
              <c:idx val="1724"/>
              <c:tx>
                <c:rich>
                  <a:bodyPr/>
                  <a:lstStyle/>
                  <a:p>
                    <a:fld id="{80CBF1C6-14FF-4C12-BF2F-3F7325030B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C-9A0D-49B9-A394-E0E0EB2C4BD7}"/>
                </c:ext>
              </c:extLst>
            </c:dLbl>
            <c:dLbl>
              <c:idx val="1725"/>
              <c:tx>
                <c:rich>
                  <a:bodyPr/>
                  <a:lstStyle/>
                  <a:p>
                    <a:fld id="{76A0EB91-04C6-483A-A61B-0F7BD5973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D-9A0D-49B9-A394-E0E0EB2C4BD7}"/>
                </c:ext>
              </c:extLst>
            </c:dLbl>
            <c:dLbl>
              <c:idx val="1726"/>
              <c:tx>
                <c:rich>
                  <a:bodyPr/>
                  <a:lstStyle/>
                  <a:p>
                    <a:fld id="{CD09DF2F-2347-472B-8448-0D2396E3C0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E-9A0D-49B9-A394-E0E0EB2C4BD7}"/>
                </c:ext>
              </c:extLst>
            </c:dLbl>
            <c:dLbl>
              <c:idx val="1727"/>
              <c:tx>
                <c:rich>
                  <a:bodyPr/>
                  <a:lstStyle/>
                  <a:p>
                    <a:fld id="{5E21E6D8-0825-42B6-8205-05AD56EAE1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F-9A0D-49B9-A394-E0E0EB2C4BD7}"/>
                </c:ext>
              </c:extLst>
            </c:dLbl>
            <c:dLbl>
              <c:idx val="1728"/>
              <c:tx>
                <c:rich>
                  <a:bodyPr/>
                  <a:lstStyle/>
                  <a:p>
                    <a:fld id="{6E6CB787-14CA-4274-8620-8060B07B77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0-9A0D-49B9-A394-E0E0EB2C4BD7}"/>
                </c:ext>
              </c:extLst>
            </c:dLbl>
            <c:dLbl>
              <c:idx val="1729"/>
              <c:tx>
                <c:rich>
                  <a:bodyPr/>
                  <a:lstStyle/>
                  <a:p>
                    <a:fld id="{931078B7-04AE-4C09-8A18-0605C7D27C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1-9A0D-49B9-A394-E0E0EB2C4BD7}"/>
                </c:ext>
              </c:extLst>
            </c:dLbl>
            <c:dLbl>
              <c:idx val="1730"/>
              <c:tx>
                <c:rich>
                  <a:bodyPr/>
                  <a:lstStyle/>
                  <a:p>
                    <a:fld id="{089CCDA0-FC64-4BB4-A9EF-734299DE9E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2-9A0D-49B9-A394-E0E0EB2C4BD7}"/>
                </c:ext>
              </c:extLst>
            </c:dLbl>
            <c:dLbl>
              <c:idx val="1731"/>
              <c:tx>
                <c:rich>
                  <a:bodyPr/>
                  <a:lstStyle/>
                  <a:p>
                    <a:fld id="{293B5896-309B-450B-812E-06E65A97E8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3-9A0D-49B9-A394-E0E0EB2C4BD7}"/>
                </c:ext>
              </c:extLst>
            </c:dLbl>
            <c:dLbl>
              <c:idx val="1732"/>
              <c:tx>
                <c:rich>
                  <a:bodyPr/>
                  <a:lstStyle/>
                  <a:p>
                    <a:fld id="{CA3092A9-9743-4C86-8049-69EB997A4C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4-9A0D-49B9-A394-E0E0EB2C4BD7}"/>
                </c:ext>
              </c:extLst>
            </c:dLbl>
            <c:dLbl>
              <c:idx val="1733"/>
              <c:tx>
                <c:rich>
                  <a:bodyPr/>
                  <a:lstStyle/>
                  <a:p>
                    <a:fld id="{B3AD23E8-DF71-4896-AB92-4B00DFBEC7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5-9A0D-49B9-A394-E0E0EB2C4BD7}"/>
                </c:ext>
              </c:extLst>
            </c:dLbl>
            <c:dLbl>
              <c:idx val="1734"/>
              <c:tx>
                <c:rich>
                  <a:bodyPr/>
                  <a:lstStyle/>
                  <a:p>
                    <a:fld id="{EF2BB48D-37AB-47FD-A376-F8B889DB08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6-9A0D-49B9-A394-E0E0EB2C4BD7}"/>
                </c:ext>
              </c:extLst>
            </c:dLbl>
            <c:dLbl>
              <c:idx val="1735"/>
              <c:tx>
                <c:rich>
                  <a:bodyPr/>
                  <a:lstStyle/>
                  <a:p>
                    <a:fld id="{5A99806D-D7BD-409A-BBD5-311259E5B9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7-9A0D-49B9-A394-E0E0EB2C4BD7}"/>
                </c:ext>
              </c:extLst>
            </c:dLbl>
            <c:dLbl>
              <c:idx val="1736"/>
              <c:tx>
                <c:rich>
                  <a:bodyPr/>
                  <a:lstStyle/>
                  <a:p>
                    <a:fld id="{5BB23CEF-1E74-4A1C-B143-9A72A87D3B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8-9A0D-49B9-A394-E0E0EB2C4BD7}"/>
                </c:ext>
              </c:extLst>
            </c:dLbl>
            <c:dLbl>
              <c:idx val="1737"/>
              <c:tx>
                <c:rich>
                  <a:bodyPr/>
                  <a:lstStyle/>
                  <a:p>
                    <a:fld id="{AD29C7F3-A4BA-405B-AC40-E642FFD85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9-9A0D-49B9-A394-E0E0EB2C4BD7}"/>
                </c:ext>
              </c:extLst>
            </c:dLbl>
            <c:dLbl>
              <c:idx val="1738"/>
              <c:tx>
                <c:rich>
                  <a:bodyPr/>
                  <a:lstStyle/>
                  <a:p>
                    <a:fld id="{61D8D192-E6EB-4910-A3CA-9A92E554E3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A-9A0D-49B9-A394-E0E0EB2C4BD7}"/>
                </c:ext>
              </c:extLst>
            </c:dLbl>
            <c:dLbl>
              <c:idx val="1739"/>
              <c:tx>
                <c:rich>
                  <a:bodyPr/>
                  <a:lstStyle/>
                  <a:p>
                    <a:fld id="{53256245-B13C-4C22-8D08-8B5D92E0B7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B-9A0D-49B9-A394-E0E0EB2C4BD7}"/>
                </c:ext>
              </c:extLst>
            </c:dLbl>
            <c:dLbl>
              <c:idx val="1740"/>
              <c:tx>
                <c:rich>
                  <a:bodyPr/>
                  <a:lstStyle/>
                  <a:p>
                    <a:fld id="{0AD9B59F-D0D9-45E9-97BE-D8EDEEB56A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C-9A0D-49B9-A394-E0E0EB2C4BD7}"/>
                </c:ext>
              </c:extLst>
            </c:dLbl>
            <c:dLbl>
              <c:idx val="1741"/>
              <c:tx>
                <c:rich>
                  <a:bodyPr/>
                  <a:lstStyle/>
                  <a:p>
                    <a:fld id="{FD630F04-8DB2-4CCD-BB04-7B8AB1BE46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D-9A0D-49B9-A394-E0E0EB2C4BD7}"/>
                </c:ext>
              </c:extLst>
            </c:dLbl>
            <c:dLbl>
              <c:idx val="1742"/>
              <c:tx>
                <c:rich>
                  <a:bodyPr/>
                  <a:lstStyle/>
                  <a:p>
                    <a:fld id="{0456E1F6-9E63-41CD-A7EC-301C078F91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E-9A0D-49B9-A394-E0E0EB2C4BD7}"/>
                </c:ext>
              </c:extLst>
            </c:dLbl>
            <c:dLbl>
              <c:idx val="1743"/>
              <c:tx>
                <c:rich>
                  <a:bodyPr/>
                  <a:lstStyle/>
                  <a:p>
                    <a:fld id="{866C2223-6E15-4ED4-90F9-E9C683BCBB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F-9A0D-49B9-A394-E0E0EB2C4BD7}"/>
                </c:ext>
              </c:extLst>
            </c:dLbl>
            <c:dLbl>
              <c:idx val="1744"/>
              <c:tx>
                <c:rich>
                  <a:bodyPr/>
                  <a:lstStyle/>
                  <a:p>
                    <a:fld id="{D9BD6DAC-F010-4932-925B-B0116CFABB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0-9A0D-49B9-A394-E0E0EB2C4BD7}"/>
                </c:ext>
              </c:extLst>
            </c:dLbl>
            <c:dLbl>
              <c:idx val="1745"/>
              <c:tx>
                <c:rich>
                  <a:bodyPr/>
                  <a:lstStyle/>
                  <a:p>
                    <a:fld id="{4786DFDD-DB70-4FAA-9E85-801DAD111A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1-9A0D-49B9-A394-E0E0EB2C4BD7}"/>
                </c:ext>
              </c:extLst>
            </c:dLbl>
            <c:dLbl>
              <c:idx val="1746"/>
              <c:tx>
                <c:rich>
                  <a:bodyPr/>
                  <a:lstStyle/>
                  <a:p>
                    <a:fld id="{58906F5B-0A8C-4A8B-8D97-693CC7A243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2-9A0D-49B9-A394-E0E0EB2C4BD7}"/>
                </c:ext>
              </c:extLst>
            </c:dLbl>
            <c:dLbl>
              <c:idx val="1747"/>
              <c:tx>
                <c:rich>
                  <a:bodyPr/>
                  <a:lstStyle/>
                  <a:p>
                    <a:fld id="{BE978517-E0E4-40D3-AA17-298BD1E563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3-9A0D-49B9-A394-E0E0EB2C4BD7}"/>
                </c:ext>
              </c:extLst>
            </c:dLbl>
            <c:dLbl>
              <c:idx val="1748"/>
              <c:tx>
                <c:rich>
                  <a:bodyPr/>
                  <a:lstStyle/>
                  <a:p>
                    <a:fld id="{1164D218-813D-4350-B3D5-4276D676EC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4-9A0D-49B9-A394-E0E0EB2C4BD7}"/>
                </c:ext>
              </c:extLst>
            </c:dLbl>
            <c:dLbl>
              <c:idx val="1749"/>
              <c:tx>
                <c:rich>
                  <a:bodyPr/>
                  <a:lstStyle/>
                  <a:p>
                    <a:fld id="{F04F7B3D-832F-4DFF-87D2-1C4DF3F2DC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5-9A0D-49B9-A394-E0E0EB2C4BD7}"/>
                </c:ext>
              </c:extLst>
            </c:dLbl>
            <c:dLbl>
              <c:idx val="1750"/>
              <c:tx>
                <c:rich>
                  <a:bodyPr/>
                  <a:lstStyle/>
                  <a:p>
                    <a:fld id="{9E78E1C3-E2E4-4882-BB16-DD6DC72B0C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6-9A0D-49B9-A394-E0E0EB2C4BD7}"/>
                </c:ext>
              </c:extLst>
            </c:dLbl>
            <c:dLbl>
              <c:idx val="1751"/>
              <c:tx>
                <c:rich>
                  <a:bodyPr/>
                  <a:lstStyle/>
                  <a:p>
                    <a:fld id="{89120CBF-3F83-4E86-A977-50B695AF73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7-9A0D-49B9-A394-E0E0EB2C4BD7}"/>
                </c:ext>
              </c:extLst>
            </c:dLbl>
            <c:dLbl>
              <c:idx val="1752"/>
              <c:tx>
                <c:rich>
                  <a:bodyPr/>
                  <a:lstStyle/>
                  <a:p>
                    <a:fld id="{ECB87BBC-455B-418E-8050-F0AC842762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8-9A0D-49B9-A394-E0E0EB2C4BD7}"/>
                </c:ext>
              </c:extLst>
            </c:dLbl>
            <c:dLbl>
              <c:idx val="1753"/>
              <c:tx>
                <c:rich>
                  <a:bodyPr/>
                  <a:lstStyle/>
                  <a:p>
                    <a:fld id="{28FEA417-8961-4295-8A62-0AEB7C0CEB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9-9A0D-49B9-A394-E0E0EB2C4BD7}"/>
                </c:ext>
              </c:extLst>
            </c:dLbl>
            <c:dLbl>
              <c:idx val="1754"/>
              <c:tx>
                <c:rich>
                  <a:bodyPr/>
                  <a:lstStyle/>
                  <a:p>
                    <a:fld id="{755BEDE8-AE2B-4A00-886E-31BE43153E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A-9A0D-49B9-A394-E0E0EB2C4BD7}"/>
                </c:ext>
              </c:extLst>
            </c:dLbl>
            <c:dLbl>
              <c:idx val="1755"/>
              <c:tx>
                <c:rich>
                  <a:bodyPr/>
                  <a:lstStyle/>
                  <a:p>
                    <a:fld id="{B8FD62BA-A6CB-4114-A182-13B12D342B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B-9A0D-49B9-A394-E0E0EB2C4BD7}"/>
                </c:ext>
              </c:extLst>
            </c:dLbl>
            <c:dLbl>
              <c:idx val="1756"/>
              <c:tx>
                <c:rich>
                  <a:bodyPr/>
                  <a:lstStyle/>
                  <a:p>
                    <a:fld id="{E681CD34-10BB-401B-8F96-55954558E9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C-9A0D-49B9-A394-E0E0EB2C4BD7}"/>
                </c:ext>
              </c:extLst>
            </c:dLbl>
            <c:dLbl>
              <c:idx val="1757"/>
              <c:tx>
                <c:rich>
                  <a:bodyPr/>
                  <a:lstStyle/>
                  <a:p>
                    <a:fld id="{FB8121F9-7877-4020-8EF5-5FBD5D83BF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D-9A0D-49B9-A394-E0E0EB2C4BD7}"/>
                </c:ext>
              </c:extLst>
            </c:dLbl>
            <c:dLbl>
              <c:idx val="1758"/>
              <c:tx>
                <c:rich>
                  <a:bodyPr/>
                  <a:lstStyle/>
                  <a:p>
                    <a:fld id="{ADC840B7-3924-4639-8001-5B527C9B3C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E-9A0D-49B9-A394-E0E0EB2C4BD7}"/>
                </c:ext>
              </c:extLst>
            </c:dLbl>
            <c:dLbl>
              <c:idx val="1759"/>
              <c:tx>
                <c:rich>
                  <a:bodyPr/>
                  <a:lstStyle/>
                  <a:p>
                    <a:fld id="{27E033B7-FCB9-4EB7-97FB-0F756FFD2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F-9A0D-49B9-A394-E0E0EB2C4BD7}"/>
                </c:ext>
              </c:extLst>
            </c:dLbl>
            <c:dLbl>
              <c:idx val="1760"/>
              <c:tx>
                <c:rich>
                  <a:bodyPr/>
                  <a:lstStyle/>
                  <a:p>
                    <a:fld id="{FB323ACF-4984-43B8-AEEC-F2E398516B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0-9A0D-49B9-A394-E0E0EB2C4BD7}"/>
                </c:ext>
              </c:extLst>
            </c:dLbl>
            <c:dLbl>
              <c:idx val="1761"/>
              <c:tx>
                <c:rich>
                  <a:bodyPr/>
                  <a:lstStyle/>
                  <a:p>
                    <a:fld id="{14EEC933-ECA7-4A85-A3BB-021BDC0A52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1-9A0D-49B9-A394-E0E0EB2C4BD7}"/>
                </c:ext>
              </c:extLst>
            </c:dLbl>
            <c:dLbl>
              <c:idx val="1762"/>
              <c:tx>
                <c:rich>
                  <a:bodyPr/>
                  <a:lstStyle/>
                  <a:p>
                    <a:fld id="{28CB7CC9-E550-4C95-B81C-07D36D0F09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2-9A0D-49B9-A394-E0E0EB2C4BD7}"/>
                </c:ext>
              </c:extLst>
            </c:dLbl>
            <c:dLbl>
              <c:idx val="1763"/>
              <c:tx>
                <c:rich>
                  <a:bodyPr/>
                  <a:lstStyle/>
                  <a:p>
                    <a:fld id="{D4B8A4ED-2EB0-48E6-9A41-F881E1D956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3-9A0D-49B9-A394-E0E0EB2C4BD7}"/>
                </c:ext>
              </c:extLst>
            </c:dLbl>
            <c:dLbl>
              <c:idx val="1764"/>
              <c:tx>
                <c:rich>
                  <a:bodyPr/>
                  <a:lstStyle/>
                  <a:p>
                    <a:fld id="{7488E701-2DE5-454C-B495-4537BE3538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4-9A0D-49B9-A394-E0E0EB2C4BD7}"/>
                </c:ext>
              </c:extLst>
            </c:dLbl>
            <c:dLbl>
              <c:idx val="1765"/>
              <c:tx>
                <c:rich>
                  <a:bodyPr/>
                  <a:lstStyle/>
                  <a:p>
                    <a:fld id="{18097682-9656-4293-8124-37BBD50653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5-9A0D-49B9-A394-E0E0EB2C4BD7}"/>
                </c:ext>
              </c:extLst>
            </c:dLbl>
            <c:dLbl>
              <c:idx val="1766"/>
              <c:tx>
                <c:rich>
                  <a:bodyPr/>
                  <a:lstStyle/>
                  <a:p>
                    <a:fld id="{0AD173DD-CCA2-4D1A-9285-1231210CAB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6-9A0D-49B9-A394-E0E0EB2C4BD7}"/>
                </c:ext>
              </c:extLst>
            </c:dLbl>
            <c:dLbl>
              <c:idx val="1767"/>
              <c:tx>
                <c:rich>
                  <a:bodyPr/>
                  <a:lstStyle/>
                  <a:p>
                    <a:fld id="{6D760843-2F23-4DEF-81E0-F0E75D9E89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7-9A0D-49B9-A394-E0E0EB2C4BD7}"/>
                </c:ext>
              </c:extLst>
            </c:dLbl>
            <c:dLbl>
              <c:idx val="1768"/>
              <c:tx>
                <c:rich>
                  <a:bodyPr/>
                  <a:lstStyle/>
                  <a:p>
                    <a:fld id="{F572E8D2-D711-4500-9D0C-C5F5957ABF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8-9A0D-49B9-A394-E0E0EB2C4BD7}"/>
                </c:ext>
              </c:extLst>
            </c:dLbl>
            <c:dLbl>
              <c:idx val="1769"/>
              <c:tx>
                <c:rich>
                  <a:bodyPr/>
                  <a:lstStyle/>
                  <a:p>
                    <a:fld id="{124547C1-BA22-4533-89CE-B50485612D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9-9A0D-49B9-A394-E0E0EB2C4BD7}"/>
                </c:ext>
              </c:extLst>
            </c:dLbl>
            <c:dLbl>
              <c:idx val="1770"/>
              <c:tx>
                <c:rich>
                  <a:bodyPr/>
                  <a:lstStyle/>
                  <a:p>
                    <a:fld id="{EF1D38B6-32B8-4854-8425-81EB8538B9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A-9A0D-49B9-A394-E0E0EB2C4BD7}"/>
                </c:ext>
              </c:extLst>
            </c:dLbl>
            <c:dLbl>
              <c:idx val="1771"/>
              <c:tx>
                <c:rich>
                  <a:bodyPr/>
                  <a:lstStyle/>
                  <a:p>
                    <a:fld id="{D114BD96-DDE7-410B-BB59-5D61E46A03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B-9A0D-49B9-A394-E0E0EB2C4BD7}"/>
                </c:ext>
              </c:extLst>
            </c:dLbl>
            <c:dLbl>
              <c:idx val="1772"/>
              <c:tx>
                <c:rich>
                  <a:bodyPr/>
                  <a:lstStyle/>
                  <a:p>
                    <a:fld id="{D3E92404-E490-4623-BFAF-F2FFD1E88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C-9A0D-49B9-A394-E0E0EB2C4BD7}"/>
                </c:ext>
              </c:extLst>
            </c:dLbl>
            <c:dLbl>
              <c:idx val="1773"/>
              <c:tx>
                <c:rich>
                  <a:bodyPr/>
                  <a:lstStyle/>
                  <a:p>
                    <a:fld id="{FB1C2BF7-9793-4169-894C-DAFBAFF372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D-9A0D-49B9-A394-E0E0EB2C4BD7}"/>
                </c:ext>
              </c:extLst>
            </c:dLbl>
            <c:dLbl>
              <c:idx val="1774"/>
              <c:tx>
                <c:rich>
                  <a:bodyPr/>
                  <a:lstStyle/>
                  <a:p>
                    <a:fld id="{4E5CB4D2-B386-4CFD-A7BF-3EE4E19D13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E-9A0D-49B9-A394-E0E0EB2C4BD7}"/>
                </c:ext>
              </c:extLst>
            </c:dLbl>
            <c:dLbl>
              <c:idx val="1775"/>
              <c:tx>
                <c:rich>
                  <a:bodyPr/>
                  <a:lstStyle/>
                  <a:p>
                    <a:fld id="{79EFE486-3952-4BA5-B69B-D09F3229EF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F-9A0D-49B9-A394-E0E0EB2C4BD7}"/>
                </c:ext>
              </c:extLst>
            </c:dLbl>
            <c:dLbl>
              <c:idx val="1776"/>
              <c:tx>
                <c:rich>
                  <a:bodyPr/>
                  <a:lstStyle/>
                  <a:p>
                    <a:fld id="{6DBBE70D-B72A-47F9-91CA-941F35B28C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0-9A0D-49B9-A394-E0E0EB2C4BD7}"/>
                </c:ext>
              </c:extLst>
            </c:dLbl>
            <c:dLbl>
              <c:idx val="1777"/>
              <c:tx>
                <c:rich>
                  <a:bodyPr/>
                  <a:lstStyle/>
                  <a:p>
                    <a:fld id="{C38D3271-9D22-48DA-9AF9-5B1413574F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1-9A0D-49B9-A394-E0E0EB2C4BD7}"/>
                </c:ext>
              </c:extLst>
            </c:dLbl>
            <c:dLbl>
              <c:idx val="1778"/>
              <c:tx>
                <c:rich>
                  <a:bodyPr/>
                  <a:lstStyle/>
                  <a:p>
                    <a:fld id="{16CA4CD0-1486-4B99-88E2-D1AD838A38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2-9A0D-49B9-A394-E0E0EB2C4BD7}"/>
                </c:ext>
              </c:extLst>
            </c:dLbl>
            <c:dLbl>
              <c:idx val="1779"/>
              <c:tx>
                <c:rich>
                  <a:bodyPr/>
                  <a:lstStyle/>
                  <a:p>
                    <a:fld id="{66AE74DC-795D-42A3-99D9-E7A02F7428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3-9A0D-49B9-A394-E0E0EB2C4BD7}"/>
                </c:ext>
              </c:extLst>
            </c:dLbl>
            <c:dLbl>
              <c:idx val="1780"/>
              <c:tx>
                <c:rich>
                  <a:bodyPr/>
                  <a:lstStyle/>
                  <a:p>
                    <a:fld id="{22C5F3A5-D7F0-4690-B39B-E5F21D58F7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4-9A0D-49B9-A394-E0E0EB2C4BD7}"/>
                </c:ext>
              </c:extLst>
            </c:dLbl>
            <c:dLbl>
              <c:idx val="1781"/>
              <c:tx>
                <c:rich>
                  <a:bodyPr/>
                  <a:lstStyle/>
                  <a:p>
                    <a:fld id="{77640D5B-B01D-49B6-967E-0C7F143AE8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5-9A0D-49B9-A394-E0E0EB2C4BD7}"/>
                </c:ext>
              </c:extLst>
            </c:dLbl>
            <c:dLbl>
              <c:idx val="1782"/>
              <c:tx>
                <c:rich>
                  <a:bodyPr/>
                  <a:lstStyle/>
                  <a:p>
                    <a:fld id="{6DA5B835-7D8C-4DED-ADEB-83A2B3ADDA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6-9A0D-49B9-A394-E0E0EB2C4BD7}"/>
                </c:ext>
              </c:extLst>
            </c:dLbl>
            <c:dLbl>
              <c:idx val="1783"/>
              <c:tx>
                <c:rich>
                  <a:bodyPr/>
                  <a:lstStyle/>
                  <a:p>
                    <a:fld id="{BCDDF017-85FF-4836-A1EE-48190EC01E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7-9A0D-49B9-A394-E0E0EB2C4BD7}"/>
                </c:ext>
              </c:extLst>
            </c:dLbl>
            <c:dLbl>
              <c:idx val="1784"/>
              <c:tx>
                <c:rich>
                  <a:bodyPr/>
                  <a:lstStyle/>
                  <a:p>
                    <a:fld id="{69BF3E22-D7DA-416B-A3C6-8AC002738C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8-9A0D-49B9-A394-E0E0EB2C4BD7}"/>
                </c:ext>
              </c:extLst>
            </c:dLbl>
            <c:dLbl>
              <c:idx val="1785"/>
              <c:tx>
                <c:rich>
                  <a:bodyPr/>
                  <a:lstStyle/>
                  <a:p>
                    <a:fld id="{1E789207-A075-477D-92B6-13EE71568D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9-9A0D-49B9-A394-E0E0EB2C4BD7}"/>
                </c:ext>
              </c:extLst>
            </c:dLbl>
            <c:dLbl>
              <c:idx val="1786"/>
              <c:tx>
                <c:rich>
                  <a:bodyPr/>
                  <a:lstStyle/>
                  <a:p>
                    <a:fld id="{60BE5FF9-A205-486A-B3C6-0BEF9DFAF9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A-9A0D-49B9-A394-E0E0EB2C4BD7}"/>
                </c:ext>
              </c:extLst>
            </c:dLbl>
            <c:dLbl>
              <c:idx val="1787"/>
              <c:tx>
                <c:rich>
                  <a:bodyPr/>
                  <a:lstStyle/>
                  <a:p>
                    <a:fld id="{AAABEEA2-F9C0-4451-90E6-2BE7B49007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B-9A0D-49B9-A394-E0E0EB2C4BD7}"/>
                </c:ext>
              </c:extLst>
            </c:dLbl>
            <c:dLbl>
              <c:idx val="1788"/>
              <c:tx>
                <c:rich>
                  <a:bodyPr/>
                  <a:lstStyle/>
                  <a:p>
                    <a:fld id="{F7CA12A2-8B70-422F-914C-A9C04F7A40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C-9A0D-49B9-A394-E0E0EB2C4BD7}"/>
                </c:ext>
              </c:extLst>
            </c:dLbl>
            <c:dLbl>
              <c:idx val="1789"/>
              <c:tx>
                <c:rich>
                  <a:bodyPr/>
                  <a:lstStyle/>
                  <a:p>
                    <a:fld id="{620EB1B5-73DB-4CF1-9E1E-F7F7EE189A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D-9A0D-49B9-A394-E0E0EB2C4BD7}"/>
                </c:ext>
              </c:extLst>
            </c:dLbl>
            <c:dLbl>
              <c:idx val="1790"/>
              <c:tx>
                <c:rich>
                  <a:bodyPr/>
                  <a:lstStyle/>
                  <a:p>
                    <a:fld id="{12A8614D-37F2-4C81-B5A3-E185EAA04E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E-9A0D-49B9-A394-E0E0EB2C4BD7}"/>
                </c:ext>
              </c:extLst>
            </c:dLbl>
            <c:dLbl>
              <c:idx val="1791"/>
              <c:tx>
                <c:rich>
                  <a:bodyPr/>
                  <a:lstStyle/>
                  <a:p>
                    <a:fld id="{07E7B307-E71C-429E-933B-DF408BBD1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F-9A0D-49B9-A394-E0E0EB2C4BD7}"/>
                </c:ext>
              </c:extLst>
            </c:dLbl>
            <c:dLbl>
              <c:idx val="1792"/>
              <c:tx>
                <c:rich>
                  <a:bodyPr/>
                  <a:lstStyle/>
                  <a:p>
                    <a:fld id="{28C26C99-6789-4083-86A0-92D3B16EAA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0-9A0D-49B9-A394-E0E0EB2C4BD7}"/>
                </c:ext>
              </c:extLst>
            </c:dLbl>
            <c:dLbl>
              <c:idx val="1793"/>
              <c:tx>
                <c:rich>
                  <a:bodyPr/>
                  <a:lstStyle/>
                  <a:p>
                    <a:fld id="{9582F22E-51AE-432D-959F-1BD74E04FB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1-9A0D-49B9-A394-E0E0EB2C4BD7}"/>
                </c:ext>
              </c:extLst>
            </c:dLbl>
            <c:dLbl>
              <c:idx val="1794"/>
              <c:tx>
                <c:rich>
                  <a:bodyPr/>
                  <a:lstStyle/>
                  <a:p>
                    <a:fld id="{ADC4277C-BA8E-4A1F-8E5A-227C21D01C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2-9A0D-49B9-A394-E0E0EB2C4BD7}"/>
                </c:ext>
              </c:extLst>
            </c:dLbl>
            <c:dLbl>
              <c:idx val="1795"/>
              <c:tx>
                <c:rich>
                  <a:bodyPr/>
                  <a:lstStyle/>
                  <a:p>
                    <a:fld id="{DBAB9E04-FD0A-45D9-993A-C97746A13E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3-9A0D-49B9-A394-E0E0EB2C4BD7}"/>
                </c:ext>
              </c:extLst>
            </c:dLbl>
            <c:dLbl>
              <c:idx val="1796"/>
              <c:tx>
                <c:rich>
                  <a:bodyPr/>
                  <a:lstStyle/>
                  <a:p>
                    <a:fld id="{2203882E-F238-410B-8BA8-503BD7A93B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4-9A0D-49B9-A394-E0E0EB2C4BD7}"/>
                </c:ext>
              </c:extLst>
            </c:dLbl>
            <c:dLbl>
              <c:idx val="1797"/>
              <c:tx>
                <c:rich>
                  <a:bodyPr/>
                  <a:lstStyle/>
                  <a:p>
                    <a:fld id="{06C6C3CE-0FFD-4547-BC8C-BDB4BA2D17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5-9A0D-49B9-A394-E0E0EB2C4BD7}"/>
                </c:ext>
              </c:extLst>
            </c:dLbl>
            <c:dLbl>
              <c:idx val="1798"/>
              <c:tx>
                <c:rich>
                  <a:bodyPr/>
                  <a:lstStyle/>
                  <a:p>
                    <a:fld id="{35765978-E236-44BC-A8CC-BE52F278BC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6-9A0D-49B9-A394-E0E0EB2C4BD7}"/>
                </c:ext>
              </c:extLst>
            </c:dLbl>
            <c:dLbl>
              <c:idx val="1799"/>
              <c:tx>
                <c:rich>
                  <a:bodyPr/>
                  <a:lstStyle/>
                  <a:p>
                    <a:fld id="{502529A1-53FC-48AB-99F2-055095343E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7-9A0D-49B9-A394-E0E0EB2C4BD7}"/>
                </c:ext>
              </c:extLst>
            </c:dLbl>
            <c:dLbl>
              <c:idx val="1800"/>
              <c:tx>
                <c:rich>
                  <a:bodyPr/>
                  <a:lstStyle/>
                  <a:p>
                    <a:fld id="{E7E2826D-01DB-4F1A-9490-44507D3F3E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8-9A0D-49B9-A394-E0E0EB2C4BD7}"/>
                </c:ext>
              </c:extLst>
            </c:dLbl>
            <c:dLbl>
              <c:idx val="1801"/>
              <c:tx>
                <c:rich>
                  <a:bodyPr/>
                  <a:lstStyle/>
                  <a:p>
                    <a:fld id="{9137627C-9F79-4FD0-BDD3-16BB20017D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9-9A0D-49B9-A394-E0E0EB2C4BD7}"/>
                </c:ext>
              </c:extLst>
            </c:dLbl>
            <c:dLbl>
              <c:idx val="1802"/>
              <c:tx>
                <c:rich>
                  <a:bodyPr/>
                  <a:lstStyle/>
                  <a:p>
                    <a:fld id="{2C69A3B5-8518-45BA-934A-2ABB1AC2B2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A-9A0D-49B9-A394-E0E0EB2C4BD7}"/>
                </c:ext>
              </c:extLst>
            </c:dLbl>
            <c:dLbl>
              <c:idx val="1803"/>
              <c:tx>
                <c:rich>
                  <a:bodyPr/>
                  <a:lstStyle/>
                  <a:p>
                    <a:fld id="{8DCE25E5-B2FF-45CD-AD5B-547C7F7AC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B-9A0D-49B9-A394-E0E0EB2C4BD7}"/>
                </c:ext>
              </c:extLst>
            </c:dLbl>
            <c:dLbl>
              <c:idx val="1804"/>
              <c:tx>
                <c:rich>
                  <a:bodyPr/>
                  <a:lstStyle/>
                  <a:p>
                    <a:fld id="{283397EB-8B45-4F00-AA0F-ECF03BE367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C-9A0D-49B9-A394-E0E0EB2C4BD7}"/>
                </c:ext>
              </c:extLst>
            </c:dLbl>
            <c:dLbl>
              <c:idx val="1805"/>
              <c:tx>
                <c:rich>
                  <a:bodyPr/>
                  <a:lstStyle/>
                  <a:p>
                    <a:fld id="{AF707E30-D136-404B-A5A7-07D9B84CCE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D-9A0D-49B9-A394-E0E0EB2C4BD7}"/>
                </c:ext>
              </c:extLst>
            </c:dLbl>
            <c:dLbl>
              <c:idx val="1806"/>
              <c:tx>
                <c:rich>
                  <a:bodyPr/>
                  <a:lstStyle/>
                  <a:p>
                    <a:fld id="{5402ED70-FE9A-457C-BFCB-ABFF4A992B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E-9A0D-49B9-A394-E0E0EB2C4BD7}"/>
                </c:ext>
              </c:extLst>
            </c:dLbl>
            <c:dLbl>
              <c:idx val="1807"/>
              <c:tx>
                <c:rich>
                  <a:bodyPr/>
                  <a:lstStyle/>
                  <a:p>
                    <a:fld id="{F19A76F0-12E7-4DD0-83C4-C57EABCEE2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F-9A0D-49B9-A394-E0E0EB2C4BD7}"/>
                </c:ext>
              </c:extLst>
            </c:dLbl>
            <c:dLbl>
              <c:idx val="1808"/>
              <c:tx>
                <c:rich>
                  <a:bodyPr/>
                  <a:lstStyle/>
                  <a:p>
                    <a:fld id="{AF9DE004-36C0-45B5-896F-1CD7BF8DB5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0-9A0D-49B9-A394-E0E0EB2C4BD7}"/>
                </c:ext>
              </c:extLst>
            </c:dLbl>
            <c:dLbl>
              <c:idx val="1809"/>
              <c:tx>
                <c:rich>
                  <a:bodyPr/>
                  <a:lstStyle/>
                  <a:p>
                    <a:fld id="{12BADA37-C7F7-4835-A80B-36A64FCA57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1-9A0D-49B9-A394-E0E0EB2C4BD7}"/>
                </c:ext>
              </c:extLst>
            </c:dLbl>
            <c:dLbl>
              <c:idx val="1810"/>
              <c:tx>
                <c:rich>
                  <a:bodyPr/>
                  <a:lstStyle/>
                  <a:p>
                    <a:fld id="{FA4BB331-A894-4139-858F-568D3F4272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2-9A0D-49B9-A394-E0E0EB2C4BD7}"/>
                </c:ext>
              </c:extLst>
            </c:dLbl>
            <c:dLbl>
              <c:idx val="1811"/>
              <c:tx>
                <c:rich>
                  <a:bodyPr/>
                  <a:lstStyle/>
                  <a:p>
                    <a:fld id="{7B8C0656-8CC2-408A-B49F-BD2BBBBF50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3-9A0D-49B9-A394-E0E0EB2C4BD7}"/>
                </c:ext>
              </c:extLst>
            </c:dLbl>
            <c:dLbl>
              <c:idx val="1812"/>
              <c:tx>
                <c:rich>
                  <a:bodyPr/>
                  <a:lstStyle/>
                  <a:p>
                    <a:fld id="{A487EEE2-8C01-4101-B47A-7BC7715353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4-9A0D-49B9-A394-E0E0EB2C4BD7}"/>
                </c:ext>
              </c:extLst>
            </c:dLbl>
            <c:dLbl>
              <c:idx val="1813"/>
              <c:tx>
                <c:rich>
                  <a:bodyPr/>
                  <a:lstStyle/>
                  <a:p>
                    <a:fld id="{462D1164-5302-48D8-81C9-A9C182C41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5-9A0D-49B9-A394-E0E0EB2C4BD7}"/>
                </c:ext>
              </c:extLst>
            </c:dLbl>
            <c:dLbl>
              <c:idx val="1814"/>
              <c:tx>
                <c:rich>
                  <a:bodyPr/>
                  <a:lstStyle/>
                  <a:p>
                    <a:fld id="{AE51C0A8-C330-4494-8C02-7C8CBF21E5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6-9A0D-49B9-A394-E0E0EB2C4BD7}"/>
                </c:ext>
              </c:extLst>
            </c:dLbl>
            <c:dLbl>
              <c:idx val="1815"/>
              <c:tx>
                <c:rich>
                  <a:bodyPr/>
                  <a:lstStyle/>
                  <a:p>
                    <a:fld id="{2435BBAA-1B7C-4BA6-927C-060BFFEEB0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7-9A0D-49B9-A394-E0E0EB2C4BD7}"/>
                </c:ext>
              </c:extLst>
            </c:dLbl>
            <c:dLbl>
              <c:idx val="1816"/>
              <c:tx>
                <c:rich>
                  <a:bodyPr/>
                  <a:lstStyle/>
                  <a:p>
                    <a:fld id="{89EA0817-BA20-4294-88DF-E54280A404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8-9A0D-49B9-A394-E0E0EB2C4BD7}"/>
                </c:ext>
              </c:extLst>
            </c:dLbl>
            <c:dLbl>
              <c:idx val="1817"/>
              <c:tx>
                <c:rich>
                  <a:bodyPr/>
                  <a:lstStyle/>
                  <a:p>
                    <a:fld id="{AF5B1785-D3FB-4487-AAE9-8B63242FF9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9-9A0D-49B9-A394-E0E0EB2C4BD7}"/>
                </c:ext>
              </c:extLst>
            </c:dLbl>
            <c:dLbl>
              <c:idx val="1818"/>
              <c:tx>
                <c:rich>
                  <a:bodyPr/>
                  <a:lstStyle/>
                  <a:p>
                    <a:fld id="{FFB4965D-6398-4BD0-A366-607EE4007F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A-9A0D-49B9-A394-E0E0EB2C4BD7}"/>
                </c:ext>
              </c:extLst>
            </c:dLbl>
            <c:dLbl>
              <c:idx val="1819"/>
              <c:tx>
                <c:rich>
                  <a:bodyPr/>
                  <a:lstStyle/>
                  <a:p>
                    <a:fld id="{AD62B3FE-4A46-4B67-A6FE-4D22F7BD94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B-9A0D-49B9-A394-E0E0EB2C4BD7}"/>
                </c:ext>
              </c:extLst>
            </c:dLbl>
            <c:dLbl>
              <c:idx val="1820"/>
              <c:tx>
                <c:rich>
                  <a:bodyPr/>
                  <a:lstStyle/>
                  <a:p>
                    <a:fld id="{54787701-D007-421E-A71F-05A885FA9D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C-9A0D-49B9-A394-E0E0EB2C4BD7}"/>
                </c:ext>
              </c:extLst>
            </c:dLbl>
            <c:dLbl>
              <c:idx val="1821"/>
              <c:tx>
                <c:rich>
                  <a:bodyPr/>
                  <a:lstStyle/>
                  <a:p>
                    <a:fld id="{551EC70B-105A-46FF-8000-E93CA139D2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D-9A0D-49B9-A394-E0E0EB2C4BD7}"/>
                </c:ext>
              </c:extLst>
            </c:dLbl>
            <c:dLbl>
              <c:idx val="1822"/>
              <c:tx>
                <c:rich>
                  <a:bodyPr/>
                  <a:lstStyle/>
                  <a:p>
                    <a:fld id="{8F4008D1-A7EB-41DF-ACD9-0578589A0A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E-9A0D-49B9-A394-E0E0EB2C4BD7}"/>
                </c:ext>
              </c:extLst>
            </c:dLbl>
            <c:dLbl>
              <c:idx val="1823"/>
              <c:tx>
                <c:rich>
                  <a:bodyPr/>
                  <a:lstStyle/>
                  <a:p>
                    <a:fld id="{50F3520E-D2B1-4B27-8BD9-CEC530A539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F-9A0D-49B9-A394-E0E0EB2C4BD7}"/>
                </c:ext>
              </c:extLst>
            </c:dLbl>
            <c:dLbl>
              <c:idx val="1824"/>
              <c:tx>
                <c:rich>
                  <a:bodyPr/>
                  <a:lstStyle/>
                  <a:p>
                    <a:fld id="{3115C939-3665-4582-836B-2EBA9270A8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0-9A0D-49B9-A394-E0E0EB2C4BD7}"/>
                </c:ext>
              </c:extLst>
            </c:dLbl>
            <c:dLbl>
              <c:idx val="1825"/>
              <c:tx>
                <c:rich>
                  <a:bodyPr/>
                  <a:lstStyle/>
                  <a:p>
                    <a:fld id="{5C84E0AD-615D-4393-9660-792BD5C1B1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1-9A0D-49B9-A394-E0E0EB2C4BD7}"/>
                </c:ext>
              </c:extLst>
            </c:dLbl>
            <c:dLbl>
              <c:idx val="1826"/>
              <c:tx>
                <c:rich>
                  <a:bodyPr/>
                  <a:lstStyle/>
                  <a:p>
                    <a:fld id="{2EFA2C81-E11D-4F2A-9677-79C6CA54B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2-9A0D-49B9-A394-E0E0EB2C4BD7}"/>
                </c:ext>
              </c:extLst>
            </c:dLbl>
            <c:dLbl>
              <c:idx val="1827"/>
              <c:tx>
                <c:rich>
                  <a:bodyPr/>
                  <a:lstStyle/>
                  <a:p>
                    <a:fld id="{AD0F1D6C-0302-4512-8111-DD35ECD99A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3-9A0D-49B9-A394-E0E0EB2C4BD7}"/>
                </c:ext>
              </c:extLst>
            </c:dLbl>
            <c:dLbl>
              <c:idx val="1828"/>
              <c:tx>
                <c:rich>
                  <a:bodyPr/>
                  <a:lstStyle/>
                  <a:p>
                    <a:fld id="{B9E111F7-14D4-4003-9156-FD12D480B6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4-9A0D-49B9-A394-E0E0EB2C4BD7}"/>
                </c:ext>
              </c:extLst>
            </c:dLbl>
            <c:dLbl>
              <c:idx val="1829"/>
              <c:tx>
                <c:rich>
                  <a:bodyPr/>
                  <a:lstStyle/>
                  <a:p>
                    <a:fld id="{C55F3C54-CF0B-4518-8AE5-48CE408E22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5-9A0D-49B9-A394-E0E0EB2C4BD7}"/>
                </c:ext>
              </c:extLst>
            </c:dLbl>
            <c:dLbl>
              <c:idx val="1830"/>
              <c:tx>
                <c:rich>
                  <a:bodyPr/>
                  <a:lstStyle/>
                  <a:p>
                    <a:fld id="{D6A72EE5-7E5D-41A3-A8E3-C146537190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6-9A0D-49B9-A394-E0E0EB2C4BD7}"/>
                </c:ext>
              </c:extLst>
            </c:dLbl>
            <c:dLbl>
              <c:idx val="1831"/>
              <c:tx>
                <c:rich>
                  <a:bodyPr/>
                  <a:lstStyle/>
                  <a:p>
                    <a:fld id="{1CEA3505-9B9E-4BDA-91B9-A48948CDA3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7-9A0D-49B9-A394-E0E0EB2C4BD7}"/>
                </c:ext>
              </c:extLst>
            </c:dLbl>
            <c:dLbl>
              <c:idx val="1832"/>
              <c:tx>
                <c:rich>
                  <a:bodyPr/>
                  <a:lstStyle/>
                  <a:p>
                    <a:fld id="{F27C0026-B697-4EDB-8808-96C4FB8232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8-9A0D-49B9-A394-E0E0EB2C4BD7}"/>
                </c:ext>
              </c:extLst>
            </c:dLbl>
            <c:dLbl>
              <c:idx val="1833"/>
              <c:tx>
                <c:rich>
                  <a:bodyPr/>
                  <a:lstStyle/>
                  <a:p>
                    <a:fld id="{A6CAAB46-6C98-4F6E-9361-06F4F9D6B8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9-9A0D-49B9-A394-E0E0EB2C4BD7}"/>
                </c:ext>
              </c:extLst>
            </c:dLbl>
            <c:dLbl>
              <c:idx val="1834"/>
              <c:tx>
                <c:rich>
                  <a:bodyPr/>
                  <a:lstStyle/>
                  <a:p>
                    <a:fld id="{6B9D7555-AE0E-4DA9-A5D8-3ABCA0A44B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A-9A0D-49B9-A394-E0E0EB2C4BD7}"/>
                </c:ext>
              </c:extLst>
            </c:dLbl>
            <c:dLbl>
              <c:idx val="1835"/>
              <c:tx>
                <c:rich>
                  <a:bodyPr/>
                  <a:lstStyle/>
                  <a:p>
                    <a:fld id="{EDD47E03-F8CA-450E-A0BC-7999172D31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B-9A0D-49B9-A394-E0E0EB2C4BD7}"/>
                </c:ext>
              </c:extLst>
            </c:dLbl>
            <c:dLbl>
              <c:idx val="1836"/>
              <c:tx>
                <c:rich>
                  <a:bodyPr/>
                  <a:lstStyle/>
                  <a:p>
                    <a:fld id="{8E2506B8-BA84-40B6-83F6-03B4814A53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C-9A0D-49B9-A394-E0E0EB2C4BD7}"/>
                </c:ext>
              </c:extLst>
            </c:dLbl>
            <c:dLbl>
              <c:idx val="1837"/>
              <c:tx>
                <c:rich>
                  <a:bodyPr/>
                  <a:lstStyle/>
                  <a:p>
                    <a:fld id="{60D52D63-61A4-4C45-A8A6-465966F4D0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D-9A0D-49B9-A394-E0E0EB2C4BD7}"/>
                </c:ext>
              </c:extLst>
            </c:dLbl>
            <c:dLbl>
              <c:idx val="1838"/>
              <c:tx>
                <c:rich>
                  <a:bodyPr/>
                  <a:lstStyle/>
                  <a:p>
                    <a:fld id="{8CCA57E0-B8A5-4612-B6C4-2084DA6534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E-9A0D-49B9-A394-E0E0EB2C4BD7}"/>
                </c:ext>
              </c:extLst>
            </c:dLbl>
            <c:dLbl>
              <c:idx val="1839"/>
              <c:tx>
                <c:rich>
                  <a:bodyPr/>
                  <a:lstStyle/>
                  <a:p>
                    <a:fld id="{8BDA28F7-A3B1-4493-A56C-C6CC14C093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F-9A0D-49B9-A394-E0E0EB2C4BD7}"/>
                </c:ext>
              </c:extLst>
            </c:dLbl>
            <c:dLbl>
              <c:idx val="1840"/>
              <c:tx>
                <c:rich>
                  <a:bodyPr/>
                  <a:lstStyle/>
                  <a:p>
                    <a:fld id="{4C076D98-79AC-40E9-978F-A1446AD13D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0-9A0D-49B9-A394-E0E0EB2C4BD7}"/>
                </c:ext>
              </c:extLst>
            </c:dLbl>
            <c:dLbl>
              <c:idx val="1841"/>
              <c:tx>
                <c:rich>
                  <a:bodyPr/>
                  <a:lstStyle/>
                  <a:p>
                    <a:fld id="{BEC726B1-A3A0-4DD1-B5EC-0D486275B0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1-9A0D-49B9-A394-E0E0EB2C4BD7}"/>
                </c:ext>
              </c:extLst>
            </c:dLbl>
            <c:dLbl>
              <c:idx val="1842"/>
              <c:tx>
                <c:rich>
                  <a:bodyPr/>
                  <a:lstStyle/>
                  <a:p>
                    <a:fld id="{83A673EE-C2E0-42D2-9A33-5D79F4FF13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2-9A0D-49B9-A394-E0E0EB2C4BD7}"/>
                </c:ext>
              </c:extLst>
            </c:dLbl>
            <c:dLbl>
              <c:idx val="1843"/>
              <c:tx>
                <c:rich>
                  <a:bodyPr/>
                  <a:lstStyle/>
                  <a:p>
                    <a:fld id="{6D944C2F-3338-4C3E-A6BC-B412EFE0E8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3-9A0D-49B9-A394-E0E0EB2C4BD7}"/>
                </c:ext>
              </c:extLst>
            </c:dLbl>
            <c:dLbl>
              <c:idx val="1844"/>
              <c:tx>
                <c:rich>
                  <a:bodyPr/>
                  <a:lstStyle/>
                  <a:p>
                    <a:fld id="{3D61FEA9-4C11-4112-81EB-4856FF6636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4-9A0D-49B9-A394-E0E0EB2C4BD7}"/>
                </c:ext>
              </c:extLst>
            </c:dLbl>
            <c:dLbl>
              <c:idx val="1845"/>
              <c:tx>
                <c:rich>
                  <a:bodyPr/>
                  <a:lstStyle/>
                  <a:p>
                    <a:fld id="{786C05C7-C9F0-4084-B841-C9B563AF58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5-9A0D-49B9-A394-E0E0EB2C4BD7}"/>
                </c:ext>
              </c:extLst>
            </c:dLbl>
            <c:dLbl>
              <c:idx val="1846"/>
              <c:tx>
                <c:rich>
                  <a:bodyPr/>
                  <a:lstStyle/>
                  <a:p>
                    <a:fld id="{D59E8390-12B4-4E88-9307-5052AD3410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6-9A0D-49B9-A394-E0E0EB2C4BD7}"/>
                </c:ext>
              </c:extLst>
            </c:dLbl>
            <c:dLbl>
              <c:idx val="1847"/>
              <c:tx>
                <c:rich>
                  <a:bodyPr/>
                  <a:lstStyle/>
                  <a:p>
                    <a:fld id="{2746C89C-23C9-4241-AF11-16C553A234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7-9A0D-49B9-A394-E0E0EB2C4BD7}"/>
                </c:ext>
              </c:extLst>
            </c:dLbl>
            <c:dLbl>
              <c:idx val="1848"/>
              <c:tx>
                <c:rich>
                  <a:bodyPr/>
                  <a:lstStyle/>
                  <a:p>
                    <a:fld id="{32B848FB-0FD4-40E3-8ED0-2FEDFD49CF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8-9A0D-49B9-A394-E0E0EB2C4BD7}"/>
                </c:ext>
              </c:extLst>
            </c:dLbl>
            <c:dLbl>
              <c:idx val="1849"/>
              <c:tx>
                <c:rich>
                  <a:bodyPr/>
                  <a:lstStyle/>
                  <a:p>
                    <a:fld id="{2D1E73C8-1E5D-4B05-BE6A-47D063337F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9-9A0D-49B9-A394-E0E0EB2C4BD7}"/>
                </c:ext>
              </c:extLst>
            </c:dLbl>
            <c:dLbl>
              <c:idx val="1850"/>
              <c:tx>
                <c:rich>
                  <a:bodyPr/>
                  <a:lstStyle/>
                  <a:p>
                    <a:fld id="{384509BD-31B1-429A-843D-DC9A61E622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A-9A0D-49B9-A394-E0E0EB2C4BD7}"/>
                </c:ext>
              </c:extLst>
            </c:dLbl>
            <c:dLbl>
              <c:idx val="1851"/>
              <c:tx>
                <c:rich>
                  <a:bodyPr/>
                  <a:lstStyle/>
                  <a:p>
                    <a:fld id="{CFB519FC-D8A8-4064-B5DF-B89B0011A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B-9A0D-49B9-A394-E0E0EB2C4BD7}"/>
                </c:ext>
              </c:extLst>
            </c:dLbl>
            <c:dLbl>
              <c:idx val="1852"/>
              <c:tx>
                <c:rich>
                  <a:bodyPr/>
                  <a:lstStyle/>
                  <a:p>
                    <a:fld id="{740C366A-7154-4DA5-9D53-34757A888C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C-9A0D-49B9-A394-E0E0EB2C4BD7}"/>
                </c:ext>
              </c:extLst>
            </c:dLbl>
            <c:dLbl>
              <c:idx val="1853"/>
              <c:tx>
                <c:rich>
                  <a:bodyPr/>
                  <a:lstStyle/>
                  <a:p>
                    <a:fld id="{500D09DF-4DE4-467D-94E1-114FF3A890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D-9A0D-49B9-A394-E0E0EB2C4BD7}"/>
                </c:ext>
              </c:extLst>
            </c:dLbl>
            <c:dLbl>
              <c:idx val="1854"/>
              <c:tx>
                <c:rich>
                  <a:bodyPr/>
                  <a:lstStyle/>
                  <a:p>
                    <a:fld id="{522FBAEC-CE01-4BB3-A968-F9496C2F1E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E-9A0D-49B9-A394-E0E0EB2C4BD7}"/>
                </c:ext>
              </c:extLst>
            </c:dLbl>
            <c:dLbl>
              <c:idx val="1855"/>
              <c:tx>
                <c:rich>
                  <a:bodyPr/>
                  <a:lstStyle/>
                  <a:p>
                    <a:fld id="{A6172D8F-8CD5-4CAA-AEF5-FB8123FA73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F-9A0D-49B9-A394-E0E0EB2C4BD7}"/>
                </c:ext>
              </c:extLst>
            </c:dLbl>
            <c:dLbl>
              <c:idx val="1856"/>
              <c:tx>
                <c:rich>
                  <a:bodyPr/>
                  <a:lstStyle/>
                  <a:p>
                    <a:fld id="{1B1767C5-6F48-4550-B1F2-97CE8A2D9F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0-9A0D-49B9-A394-E0E0EB2C4BD7}"/>
                </c:ext>
              </c:extLst>
            </c:dLbl>
            <c:dLbl>
              <c:idx val="1857"/>
              <c:tx>
                <c:rich>
                  <a:bodyPr/>
                  <a:lstStyle/>
                  <a:p>
                    <a:fld id="{870DAA29-01E4-43D0-AB75-A4CDD0A587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1-9A0D-49B9-A394-E0E0EB2C4BD7}"/>
                </c:ext>
              </c:extLst>
            </c:dLbl>
            <c:dLbl>
              <c:idx val="1858"/>
              <c:tx>
                <c:rich>
                  <a:bodyPr/>
                  <a:lstStyle/>
                  <a:p>
                    <a:fld id="{632E7953-9204-4346-85FB-7DEA261AE0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2-9A0D-49B9-A394-E0E0EB2C4BD7}"/>
                </c:ext>
              </c:extLst>
            </c:dLbl>
            <c:dLbl>
              <c:idx val="1859"/>
              <c:tx>
                <c:rich>
                  <a:bodyPr/>
                  <a:lstStyle/>
                  <a:p>
                    <a:fld id="{9A0E0CA3-596F-4B3B-9E91-74072C5E8B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3-9A0D-49B9-A394-E0E0EB2C4BD7}"/>
                </c:ext>
              </c:extLst>
            </c:dLbl>
            <c:dLbl>
              <c:idx val="1860"/>
              <c:tx>
                <c:rich>
                  <a:bodyPr/>
                  <a:lstStyle/>
                  <a:p>
                    <a:fld id="{D155BAC3-6A3D-4F9A-98F9-EC505FDEDC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4-9A0D-49B9-A394-E0E0EB2C4BD7}"/>
                </c:ext>
              </c:extLst>
            </c:dLbl>
            <c:dLbl>
              <c:idx val="1861"/>
              <c:tx>
                <c:rich>
                  <a:bodyPr/>
                  <a:lstStyle/>
                  <a:p>
                    <a:fld id="{ECB3A5E2-7463-400D-9638-AB8004F281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5-9A0D-49B9-A394-E0E0EB2C4BD7}"/>
                </c:ext>
              </c:extLst>
            </c:dLbl>
            <c:dLbl>
              <c:idx val="1862"/>
              <c:tx>
                <c:rich>
                  <a:bodyPr/>
                  <a:lstStyle/>
                  <a:p>
                    <a:fld id="{9E5F2DFB-B721-4BE4-89FA-8DC65C43A4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6-9A0D-49B9-A394-E0E0EB2C4BD7}"/>
                </c:ext>
              </c:extLst>
            </c:dLbl>
            <c:dLbl>
              <c:idx val="1863"/>
              <c:tx>
                <c:rich>
                  <a:bodyPr/>
                  <a:lstStyle/>
                  <a:p>
                    <a:fld id="{0504EA36-6D33-4B52-B452-9413CDD6D8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7-9A0D-49B9-A394-E0E0EB2C4BD7}"/>
                </c:ext>
              </c:extLst>
            </c:dLbl>
            <c:dLbl>
              <c:idx val="1864"/>
              <c:tx>
                <c:rich>
                  <a:bodyPr/>
                  <a:lstStyle/>
                  <a:p>
                    <a:fld id="{B4FB9ED3-AD5C-458A-846F-EDA453995D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8-9A0D-49B9-A394-E0E0EB2C4BD7}"/>
                </c:ext>
              </c:extLst>
            </c:dLbl>
            <c:dLbl>
              <c:idx val="1865"/>
              <c:tx>
                <c:rich>
                  <a:bodyPr/>
                  <a:lstStyle/>
                  <a:p>
                    <a:fld id="{3873D872-5381-476F-9A6E-BC44BC2A59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9-9A0D-49B9-A394-E0E0EB2C4BD7}"/>
                </c:ext>
              </c:extLst>
            </c:dLbl>
            <c:dLbl>
              <c:idx val="1866"/>
              <c:tx>
                <c:rich>
                  <a:bodyPr/>
                  <a:lstStyle/>
                  <a:p>
                    <a:fld id="{D75B455E-C071-4982-9596-6467DA24D2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A-9A0D-49B9-A394-E0E0EB2C4BD7}"/>
                </c:ext>
              </c:extLst>
            </c:dLbl>
            <c:dLbl>
              <c:idx val="1867"/>
              <c:tx>
                <c:rich>
                  <a:bodyPr/>
                  <a:lstStyle/>
                  <a:p>
                    <a:fld id="{A3B061E8-6601-44BC-97CE-9BC04681EE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B-9A0D-49B9-A394-E0E0EB2C4BD7}"/>
                </c:ext>
              </c:extLst>
            </c:dLbl>
            <c:dLbl>
              <c:idx val="1868"/>
              <c:tx>
                <c:rich>
                  <a:bodyPr/>
                  <a:lstStyle/>
                  <a:p>
                    <a:fld id="{2419F68C-1FDC-4CAF-A179-F49BB7785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C-9A0D-49B9-A394-E0E0EB2C4BD7}"/>
                </c:ext>
              </c:extLst>
            </c:dLbl>
            <c:dLbl>
              <c:idx val="1869"/>
              <c:tx>
                <c:rich>
                  <a:bodyPr/>
                  <a:lstStyle/>
                  <a:p>
                    <a:fld id="{08DAE641-7FAB-430A-B0D5-C137B42F39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D-9A0D-49B9-A394-E0E0EB2C4BD7}"/>
                </c:ext>
              </c:extLst>
            </c:dLbl>
            <c:dLbl>
              <c:idx val="1870"/>
              <c:tx>
                <c:rich>
                  <a:bodyPr/>
                  <a:lstStyle/>
                  <a:p>
                    <a:fld id="{F271C47C-CD9F-44DE-8079-593311BBBC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E-9A0D-49B9-A394-E0E0EB2C4BD7}"/>
                </c:ext>
              </c:extLst>
            </c:dLbl>
            <c:dLbl>
              <c:idx val="1871"/>
              <c:tx>
                <c:rich>
                  <a:bodyPr/>
                  <a:lstStyle/>
                  <a:p>
                    <a:fld id="{76B5E281-88BC-46DE-8EF6-9995BDE0DF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F-9A0D-49B9-A394-E0E0EB2C4BD7}"/>
                </c:ext>
              </c:extLst>
            </c:dLbl>
            <c:dLbl>
              <c:idx val="1872"/>
              <c:tx>
                <c:rich>
                  <a:bodyPr/>
                  <a:lstStyle/>
                  <a:p>
                    <a:fld id="{6051577B-320E-48C4-A6ED-DDA3E736D1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0-9A0D-49B9-A394-E0E0EB2C4BD7}"/>
                </c:ext>
              </c:extLst>
            </c:dLbl>
            <c:dLbl>
              <c:idx val="1873"/>
              <c:tx>
                <c:rich>
                  <a:bodyPr/>
                  <a:lstStyle/>
                  <a:p>
                    <a:fld id="{1BB1490D-2E9A-405E-B28B-75DA3F6554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1-9A0D-49B9-A394-E0E0EB2C4BD7}"/>
                </c:ext>
              </c:extLst>
            </c:dLbl>
            <c:dLbl>
              <c:idx val="1874"/>
              <c:tx>
                <c:rich>
                  <a:bodyPr/>
                  <a:lstStyle/>
                  <a:p>
                    <a:fld id="{BDA332E0-4652-4A52-B693-90FB7132D4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2-9A0D-49B9-A394-E0E0EB2C4BD7}"/>
                </c:ext>
              </c:extLst>
            </c:dLbl>
            <c:dLbl>
              <c:idx val="1875"/>
              <c:tx>
                <c:rich>
                  <a:bodyPr/>
                  <a:lstStyle/>
                  <a:p>
                    <a:fld id="{79E67A8B-5FF2-402B-BAF0-F8FA3E7CFF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3-9A0D-49B9-A394-E0E0EB2C4BD7}"/>
                </c:ext>
              </c:extLst>
            </c:dLbl>
            <c:dLbl>
              <c:idx val="1876"/>
              <c:tx>
                <c:rich>
                  <a:bodyPr/>
                  <a:lstStyle/>
                  <a:p>
                    <a:fld id="{4073FBFB-A6E2-4497-AA17-F59DC60024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4-9A0D-49B9-A394-E0E0EB2C4BD7}"/>
                </c:ext>
              </c:extLst>
            </c:dLbl>
            <c:dLbl>
              <c:idx val="1877"/>
              <c:tx>
                <c:rich>
                  <a:bodyPr/>
                  <a:lstStyle/>
                  <a:p>
                    <a:fld id="{FE82F7E0-9BC6-4E14-B2B8-FC7F93861A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5-9A0D-49B9-A394-E0E0EB2C4BD7}"/>
                </c:ext>
              </c:extLst>
            </c:dLbl>
            <c:dLbl>
              <c:idx val="1878"/>
              <c:tx>
                <c:rich>
                  <a:bodyPr/>
                  <a:lstStyle/>
                  <a:p>
                    <a:fld id="{396B5AEA-2DB3-4846-A5D6-41B34E2871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6-9A0D-49B9-A394-E0E0EB2C4BD7}"/>
                </c:ext>
              </c:extLst>
            </c:dLbl>
            <c:dLbl>
              <c:idx val="1879"/>
              <c:tx>
                <c:rich>
                  <a:bodyPr/>
                  <a:lstStyle/>
                  <a:p>
                    <a:fld id="{80B5B72A-9FF8-431F-AC28-5BC2A0E770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7-9A0D-49B9-A394-E0E0EB2C4BD7}"/>
                </c:ext>
              </c:extLst>
            </c:dLbl>
            <c:dLbl>
              <c:idx val="1880"/>
              <c:tx>
                <c:rich>
                  <a:bodyPr/>
                  <a:lstStyle/>
                  <a:p>
                    <a:fld id="{248F4C75-4D68-4A8F-8E59-2119E8A343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8-9A0D-49B9-A394-E0E0EB2C4BD7}"/>
                </c:ext>
              </c:extLst>
            </c:dLbl>
            <c:dLbl>
              <c:idx val="1881"/>
              <c:tx>
                <c:rich>
                  <a:bodyPr/>
                  <a:lstStyle/>
                  <a:p>
                    <a:fld id="{C1F67865-8669-46BA-B8DE-82ED4AB1B6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9-9A0D-49B9-A394-E0E0EB2C4BD7}"/>
                </c:ext>
              </c:extLst>
            </c:dLbl>
            <c:dLbl>
              <c:idx val="1882"/>
              <c:tx>
                <c:rich>
                  <a:bodyPr/>
                  <a:lstStyle/>
                  <a:p>
                    <a:fld id="{98731865-F03E-4F05-8A7A-AACCD10C6E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A-9A0D-49B9-A394-E0E0EB2C4BD7}"/>
                </c:ext>
              </c:extLst>
            </c:dLbl>
            <c:dLbl>
              <c:idx val="1883"/>
              <c:tx>
                <c:rich>
                  <a:bodyPr/>
                  <a:lstStyle/>
                  <a:p>
                    <a:fld id="{491136CE-15D4-4F4D-AB23-6CD6079950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B-9A0D-49B9-A394-E0E0EB2C4BD7}"/>
                </c:ext>
              </c:extLst>
            </c:dLbl>
            <c:dLbl>
              <c:idx val="1884"/>
              <c:tx>
                <c:rich>
                  <a:bodyPr/>
                  <a:lstStyle/>
                  <a:p>
                    <a:fld id="{75F2985F-F5D6-467B-9238-156F7F12E0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C-9A0D-49B9-A394-E0E0EB2C4BD7}"/>
                </c:ext>
              </c:extLst>
            </c:dLbl>
            <c:dLbl>
              <c:idx val="1885"/>
              <c:tx>
                <c:rich>
                  <a:bodyPr/>
                  <a:lstStyle/>
                  <a:p>
                    <a:fld id="{BB35109C-816C-45DF-A13C-AABD7F3F19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D-9A0D-49B9-A394-E0E0EB2C4BD7}"/>
                </c:ext>
              </c:extLst>
            </c:dLbl>
            <c:dLbl>
              <c:idx val="1886"/>
              <c:tx>
                <c:rich>
                  <a:bodyPr/>
                  <a:lstStyle/>
                  <a:p>
                    <a:fld id="{690437BD-6855-453E-AEB8-0C4989F29B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E-9A0D-49B9-A394-E0E0EB2C4BD7}"/>
                </c:ext>
              </c:extLst>
            </c:dLbl>
            <c:dLbl>
              <c:idx val="1887"/>
              <c:tx>
                <c:rich>
                  <a:bodyPr/>
                  <a:lstStyle/>
                  <a:p>
                    <a:fld id="{297D8028-1DDE-42F5-A8D2-86F2D10369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F-9A0D-49B9-A394-E0E0EB2C4BD7}"/>
                </c:ext>
              </c:extLst>
            </c:dLbl>
            <c:dLbl>
              <c:idx val="1888"/>
              <c:tx>
                <c:rich>
                  <a:bodyPr/>
                  <a:lstStyle/>
                  <a:p>
                    <a:fld id="{5BE74D39-EF81-496A-A492-FBD3E4F09B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0-9A0D-49B9-A394-E0E0EB2C4BD7}"/>
                </c:ext>
              </c:extLst>
            </c:dLbl>
            <c:dLbl>
              <c:idx val="1889"/>
              <c:tx>
                <c:rich>
                  <a:bodyPr/>
                  <a:lstStyle/>
                  <a:p>
                    <a:fld id="{130AED7E-D988-4E9B-85AD-D6D41AD04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1-9A0D-49B9-A394-E0E0EB2C4BD7}"/>
                </c:ext>
              </c:extLst>
            </c:dLbl>
            <c:dLbl>
              <c:idx val="1890"/>
              <c:tx>
                <c:rich>
                  <a:bodyPr/>
                  <a:lstStyle/>
                  <a:p>
                    <a:fld id="{A5BAEAEE-EC9D-447D-B398-96A8279344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2-9A0D-49B9-A394-E0E0EB2C4BD7}"/>
                </c:ext>
              </c:extLst>
            </c:dLbl>
            <c:dLbl>
              <c:idx val="1891"/>
              <c:tx>
                <c:rich>
                  <a:bodyPr/>
                  <a:lstStyle/>
                  <a:p>
                    <a:fld id="{BA4A77E8-2127-48FC-80D7-29DD558AC6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3-9A0D-49B9-A394-E0E0EB2C4BD7}"/>
                </c:ext>
              </c:extLst>
            </c:dLbl>
            <c:dLbl>
              <c:idx val="1892"/>
              <c:tx>
                <c:rich>
                  <a:bodyPr/>
                  <a:lstStyle/>
                  <a:p>
                    <a:fld id="{85D045BD-2736-4D0E-8EB1-2F504D767D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4-9A0D-49B9-A394-E0E0EB2C4BD7}"/>
                </c:ext>
              </c:extLst>
            </c:dLbl>
            <c:dLbl>
              <c:idx val="1893"/>
              <c:tx>
                <c:rich>
                  <a:bodyPr/>
                  <a:lstStyle/>
                  <a:p>
                    <a:fld id="{DF9F3FFE-620A-4A4E-9245-167A62F2D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5-9A0D-49B9-A394-E0E0EB2C4BD7}"/>
                </c:ext>
              </c:extLst>
            </c:dLbl>
            <c:dLbl>
              <c:idx val="1894"/>
              <c:tx>
                <c:rich>
                  <a:bodyPr/>
                  <a:lstStyle/>
                  <a:p>
                    <a:fld id="{220A527E-1F14-4541-BC91-4CA8AB52AA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6-9A0D-49B9-A394-E0E0EB2C4BD7}"/>
                </c:ext>
              </c:extLst>
            </c:dLbl>
            <c:dLbl>
              <c:idx val="1895"/>
              <c:tx>
                <c:rich>
                  <a:bodyPr/>
                  <a:lstStyle/>
                  <a:p>
                    <a:fld id="{A3D94BDF-1C78-4AAE-85D1-E0BA2CADEF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7-9A0D-49B9-A394-E0E0EB2C4BD7}"/>
                </c:ext>
              </c:extLst>
            </c:dLbl>
            <c:dLbl>
              <c:idx val="1896"/>
              <c:tx>
                <c:rich>
                  <a:bodyPr/>
                  <a:lstStyle/>
                  <a:p>
                    <a:fld id="{2297CFE8-29CD-4A2F-8A78-137CD3FF82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8-9A0D-49B9-A394-E0E0EB2C4BD7}"/>
                </c:ext>
              </c:extLst>
            </c:dLbl>
            <c:dLbl>
              <c:idx val="1897"/>
              <c:tx>
                <c:rich>
                  <a:bodyPr/>
                  <a:lstStyle/>
                  <a:p>
                    <a:fld id="{9E7A4AD3-C28C-4FAE-91C6-76604D318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9-9A0D-49B9-A394-E0E0EB2C4BD7}"/>
                </c:ext>
              </c:extLst>
            </c:dLbl>
            <c:dLbl>
              <c:idx val="1898"/>
              <c:tx>
                <c:rich>
                  <a:bodyPr/>
                  <a:lstStyle/>
                  <a:p>
                    <a:fld id="{99A1A1A4-0827-4522-A61B-3C0074E932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A-9A0D-49B9-A394-E0E0EB2C4BD7}"/>
                </c:ext>
              </c:extLst>
            </c:dLbl>
            <c:dLbl>
              <c:idx val="1899"/>
              <c:tx>
                <c:rich>
                  <a:bodyPr/>
                  <a:lstStyle/>
                  <a:p>
                    <a:fld id="{7316DB75-E53E-4A2D-BF63-96D491EA5B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B-9A0D-49B9-A394-E0E0EB2C4BD7}"/>
                </c:ext>
              </c:extLst>
            </c:dLbl>
            <c:dLbl>
              <c:idx val="1900"/>
              <c:tx>
                <c:rich>
                  <a:bodyPr/>
                  <a:lstStyle/>
                  <a:p>
                    <a:fld id="{C1CCA74B-17B4-43F4-9F23-D43D3FA367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C-9A0D-49B9-A394-E0E0EB2C4BD7}"/>
                </c:ext>
              </c:extLst>
            </c:dLbl>
            <c:dLbl>
              <c:idx val="1901"/>
              <c:tx>
                <c:rich>
                  <a:bodyPr/>
                  <a:lstStyle/>
                  <a:p>
                    <a:fld id="{3E9594C5-6154-4D4B-8B7E-39AAB7A37D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D-9A0D-49B9-A394-E0E0EB2C4BD7}"/>
                </c:ext>
              </c:extLst>
            </c:dLbl>
            <c:dLbl>
              <c:idx val="1902"/>
              <c:tx>
                <c:rich>
                  <a:bodyPr/>
                  <a:lstStyle/>
                  <a:p>
                    <a:fld id="{4AB1E344-70D3-4F6A-9093-5807F32100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E-9A0D-49B9-A394-E0E0EB2C4BD7}"/>
                </c:ext>
              </c:extLst>
            </c:dLbl>
            <c:dLbl>
              <c:idx val="1903"/>
              <c:tx>
                <c:rich>
                  <a:bodyPr/>
                  <a:lstStyle/>
                  <a:p>
                    <a:fld id="{FB9F71CA-0886-4A73-8DB5-3D463AA6DE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F-9A0D-49B9-A394-E0E0EB2C4BD7}"/>
                </c:ext>
              </c:extLst>
            </c:dLbl>
            <c:dLbl>
              <c:idx val="1904"/>
              <c:tx>
                <c:rich>
                  <a:bodyPr/>
                  <a:lstStyle/>
                  <a:p>
                    <a:fld id="{33C48B76-6967-485D-8795-CF4C284E53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0-9A0D-49B9-A394-E0E0EB2C4BD7}"/>
                </c:ext>
              </c:extLst>
            </c:dLbl>
            <c:dLbl>
              <c:idx val="1905"/>
              <c:tx>
                <c:rich>
                  <a:bodyPr/>
                  <a:lstStyle/>
                  <a:p>
                    <a:fld id="{C9AF26C4-8597-48EC-99D6-9748EF6AA7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1-9A0D-49B9-A394-E0E0EB2C4BD7}"/>
                </c:ext>
              </c:extLst>
            </c:dLbl>
            <c:dLbl>
              <c:idx val="1906"/>
              <c:tx>
                <c:rich>
                  <a:bodyPr/>
                  <a:lstStyle/>
                  <a:p>
                    <a:fld id="{A03E63CD-6A6C-4B53-8782-CB35061E7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2-9A0D-49B9-A394-E0E0EB2C4BD7}"/>
                </c:ext>
              </c:extLst>
            </c:dLbl>
            <c:dLbl>
              <c:idx val="1907"/>
              <c:tx>
                <c:rich>
                  <a:bodyPr/>
                  <a:lstStyle/>
                  <a:p>
                    <a:fld id="{C964957F-D75D-412B-B463-E0EBC0DB2A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3-9A0D-49B9-A394-E0E0EB2C4BD7}"/>
                </c:ext>
              </c:extLst>
            </c:dLbl>
            <c:dLbl>
              <c:idx val="1908"/>
              <c:tx>
                <c:rich>
                  <a:bodyPr/>
                  <a:lstStyle/>
                  <a:p>
                    <a:fld id="{E52D209F-C01E-4BD0-ABAF-A0B201A0BC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4-9A0D-49B9-A394-E0E0EB2C4BD7}"/>
                </c:ext>
              </c:extLst>
            </c:dLbl>
            <c:dLbl>
              <c:idx val="1909"/>
              <c:tx>
                <c:rich>
                  <a:bodyPr/>
                  <a:lstStyle/>
                  <a:p>
                    <a:fld id="{4F4564A7-1204-4986-B26E-54E925993E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5-9A0D-49B9-A394-E0E0EB2C4BD7}"/>
                </c:ext>
              </c:extLst>
            </c:dLbl>
            <c:dLbl>
              <c:idx val="1910"/>
              <c:tx>
                <c:rich>
                  <a:bodyPr/>
                  <a:lstStyle/>
                  <a:p>
                    <a:fld id="{D2D99671-1F3B-46F9-9342-4456EF0906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6-9A0D-49B9-A394-E0E0EB2C4BD7}"/>
                </c:ext>
              </c:extLst>
            </c:dLbl>
            <c:dLbl>
              <c:idx val="1911"/>
              <c:tx>
                <c:rich>
                  <a:bodyPr/>
                  <a:lstStyle/>
                  <a:p>
                    <a:fld id="{990B138F-9365-4D26-B336-BF023BE45C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7-9A0D-49B9-A394-E0E0EB2C4BD7}"/>
                </c:ext>
              </c:extLst>
            </c:dLbl>
            <c:dLbl>
              <c:idx val="1912"/>
              <c:tx>
                <c:rich>
                  <a:bodyPr/>
                  <a:lstStyle/>
                  <a:p>
                    <a:fld id="{8025C3DF-BEE9-4C52-AF10-0D430AF957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8-9A0D-49B9-A394-E0E0EB2C4BD7}"/>
                </c:ext>
              </c:extLst>
            </c:dLbl>
            <c:dLbl>
              <c:idx val="1913"/>
              <c:tx>
                <c:rich>
                  <a:bodyPr/>
                  <a:lstStyle/>
                  <a:p>
                    <a:fld id="{4B28277F-846E-44E5-AD89-DE544DCCA6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9-9A0D-49B9-A394-E0E0EB2C4BD7}"/>
                </c:ext>
              </c:extLst>
            </c:dLbl>
            <c:dLbl>
              <c:idx val="1914"/>
              <c:tx>
                <c:rich>
                  <a:bodyPr/>
                  <a:lstStyle/>
                  <a:p>
                    <a:fld id="{B0F7FDC8-7146-4FB7-A78C-B34E4C454F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A-9A0D-49B9-A394-E0E0EB2C4BD7}"/>
                </c:ext>
              </c:extLst>
            </c:dLbl>
            <c:dLbl>
              <c:idx val="1915"/>
              <c:tx>
                <c:rich>
                  <a:bodyPr/>
                  <a:lstStyle/>
                  <a:p>
                    <a:fld id="{118F7602-AFF4-420A-A890-8B0889820C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B-9A0D-49B9-A394-E0E0EB2C4BD7}"/>
                </c:ext>
              </c:extLst>
            </c:dLbl>
            <c:dLbl>
              <c:idx val="1916"/>
              <c:tx>
                <c:rich>
                  <a:bodyPr/>
                  <a:lstStyle/>
                  <a:p>
                    <a:fld id="{768D53B2-804F-4A8A-BD9F-9F153234DD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C-9A0D-49B9-A394-E0E0EB2C4BD7}"/>
                </c:ext>
              </c:extLst>
            </c:dLbl>
            <c:dLbl>
              <c:idx val="1917"/>
              <c:tx>
                <c:rich>
                  <a:bodyPr/>
                  <a:lstStyle/>
                  <a:p>
                    <a:fld id="{5381D5A1-68B1-46DA-9A42-068C3CED57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D-9A0D-49B9-A394-E0E0EB2C4BD7}"/>
                </c:ext>
              </c:extLst>
            </c:dLbl>
            <c:dLbl>
              <c:idx val="1918"/>
              <c:tx>
                <c:rich>
                  <a:bodyPr/>
                  <a:lstStyle/>
                  <a:p>
                    <a:fld id="{CF2864D3-2E8E-4EF0-A64E-CE35D9FD0C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E-9A0D-49B9-A394-E0E0EB2C4BD7}"/>
                </c:ext>
              </c:extLst>
            </c:dLbl>
            <c:dLbl>
              <c:idx val="1919"/>
              <c:tx>
                <c:rich>
                  <a:bodyPr/>
                  <a:lstStyle/>
                  <a:p>
                    <a:fld id="{F74F7326-428F-4413-9E7A-298CC21700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F-9A0D-49B9-A394-E0E0EB2C4BD7}"/>
                </c:ext>
              </c:extLst>
            </c:dLbl>
            <c:dLbl>
              <c:idx val="1920"/>
              <c:tx>
                <c:rich>
                  <a:bodyPr/>
                  <a:lstStyle/>
                  <a:p>
                    <a:fld id="{D02AC0B6-E81F-4252-9F43-7CEFCDF831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0-9A0D-49B9-A394-E0E0EB2C4BD7}"/>
                </c:ext>
              </c:extLst>
            </c:dLbl>
            <c:dLbl>
              <c:idx val="1921"/>
              <c:tx>
                <c:rich>
                  <a:bodyPr/>
                  <a:lstStyle/>
                  <a:p>
                    <a:fld id="{54B1AF49-E1C0-4193-9E3C-E082B6F57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1-9A0D-49B9-A394-E0E0EB2C4BD7}"/>
                </c:ext>
              </c:extLst>
            </c:dLbl>
            <c:dLbl>
              <c:idx val="1922"/>
              <c:tx>
                <c:rich>
                  <a:bodyPr/>
                  <a:lstStyle/>
                  <a:p>
                    <a:fld id="{AF1743DF-21C0-4850-AE5A-16BD6A0EC1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2-9A0D-49B9-A394-E0E0EB2C4BD7}"/>
                </c:ext>
              </c:extLst>
            </c:dLbl>
            <c:dLbl>
              <c:idx val="1923"/>
              <c:tx>
                <c:rich>
                  <a:bodyPr/>
                  <a:lstStyle/>
                  <a:p>
                    <a:fld id="{80C59A7F-5F07-45DC-864D-916F207FF6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3-9A0D-49B9-A394-E0E0EB2C4BD7}"/>
                </c:ext>
              </c:extLst>
            </c:dLbl>
            <c:dLbl>
              <c:idx val="1924"/>
              <c:tx>
                <c:rich>
                  <a:bodyPr/>
                  <a:lstStyle/>
                  <a:p>
                    <a:fld id="{3AB05C44-D443-49AA-ADF3-09DBCFB8E5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4-9A0D-49B9-A394-E0E0EB2C4BD7}"/>
                </c:ext>
              </c:extLst>
            </c:dLbl>
            <c:dLbl>
              <c:idx val="1925"/>
              <c:tx>
                <c:rich>
                  <a:bodyPr/>
                  <a:lstStyle/>
                  <a:p>
                    <a:fld id="{3DB30B81-1408-40C4-8FB7-586EBA809C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5-9A0D-49B9-A394-E0E0EB2C4BD7}"/>
                </c:ext>
              </c:extLst>
            </c:dLbl>
            <c:dLbl>
              <c:idx val="1926"/>
              <c:tx>
                <c:rich>
                  <a:bodyPr/>
                  <a:lstStyle/>
                  <a:p>
                    <a:fld id="{614E7E97-4BD1-4D68-86F8-A8799FFD23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6-9A0D-49B9-A394-E0E0EB2C4BD7}"/>
                </c:ext>
              </c:extLst>
            </c:dLbl>
            <c:dLbl>
              <c:idx val="1927"/>
              <c:tx>
                <c:rich>
                  <a:bodyPr/>
                  <a:lstStyle/>
                  <a:p>
                    <a:fld id="{5FE39579-133A-4A2A-A1EC-E99651C028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7-9A0D-49B9-A394-E0E0EB2C4BD7}"/>
                </c:ext>
              </c:extLst>
            </c:dLbl>
            <c:dLbl>
              <c:idx val="1928"/>
              <c:tx>
                <c:rich>
                  <a:bodyPr/>
                  <a:lstStyle/>
                  <a:p>
                    <a:fld id="{B8727EAB-7341-4D24-A0C2-D0369D5727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8-9A0D-49B9-A394-E0E0EB2C4BD7}"/>
                </c:ext>
              </c:extLst>
            </c:dLbl>
            <c:dLbl>
              <c:idx val="1929"/>
              <c:tx>
                <c:rich>
                  <a:bodyPr/>
                  <a:lstStyle/>
                  <a:p>
                    <a:fld id="{395C726C-6BC8-4B21-B9F2-F87D0EB15A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9-9A0D-49B9-A394-E0E0EB2C4BD7}"/>
                </c:ext>
              </c:extLst>
            </c:dLbl>
            <c:dLbl>
              <c:idx val="1930"/>
              <c:tx>
                <c:rich>
                  <a:bodyPr/>
                  <a:lstStyle/>
                  <a:p>
                    <a:fld id="{FD515E35-36EC-466D-B9C5-1AAF03BFC2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A-9A0D-49B9-A394-E0E0EB2C4BD7}"/>
                </c:ext>
              </c:extLst>
            </c:dLbl>
            <c:dLbl>
              <c:idx val="1931"/>
              <c:tx>
                <c:rich>
                  <a:bodyPr/>
                  <a:lstStyle/>
                  <a:p>
                    <a:fld id="{CB5BF4F8-674D-4172-84C1-3ABDA15AF8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B-9A0D-49B9-A394-E0E0EB2C4BD7}"/>
                </c:ext>
              </c:extLst>
            </c:dLbl>
            <c:dLbl>
              <c:idx val="1932"/>
              <c:tx>
                <c:rich>
                  <a:bodyPr/>
                  <a:lstStyle/>
                  <a:p>
                    <a:fld id="{7C0E44F3-9AB1-4CA1-9601-90EC30265B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C-9A0D-49B9-A394-E0E0EB2C4BD7}"/>
                </c:ext>
              </c:extLst>
            </c:dLbl>
            <c:dLbl>
              <c:idx val="1933"/>
              <c:tx>
                <c:rich>
                  <a:bodyPr/>
                  <a:lstStyle/>
                  <a:p>
                    <a:fld id="{FF3D690C-C613-47A2-8D04-73E346FB9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D-9A0D-49B9-A394-E0E0EB2C4BD7}"/>
                </c:ext>
              </c:extLst>
            </c:dLbl>
            <c:dLbl>
              <c:idx val="1934"/>
              <c:tx>
                <c:rich>
                  <a:bodyPr/>
                  <a:lstStyle/>
                  <a:p>
                    <a:fld id="{9A0CCF67-4E93-4073-98C7-E5D3A9EC35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E-9A0D-49B9-A394-E0E0EB2C4BD7}"/>
                </c:ext>
              </c:extLst>
            </c:dLbl>
            <c:dLbl>
              <c:idx val="1935"/>
              <c:tx>
                <c:rich>
                  <a:bodyPr/>
                  <a:lstStyle/>
                  <a:p>
                    <a:fld id="{34F7B951-9FA0-4E04-AD73-0C6C9C500A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F-9A0D-49B9-A394-E0E0EB2C4BD7}"/>
                </c:ext>
              </c:extLst>
            </c:dLbl>
            <c:dLbl>
              <c:idx val="1936"/>
              <c:tx>
                <c:rich>
                  <a:bodyPr/>
                  <a:lstStyle/>
                  <a:p>
                    <a:fld id="{E14EEEA6-1E29-47BB-8B8F-F3BD255C68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0-9A0D-49B9-A394-E0E0EB2C4BD7}"/>
                </c:ext>
              </c:extLst>
            </c:dLbl>
            <c:dLbl>
              <c:idx val="1937"/>
              <c:tx>
                <c:rich>
                  <a:bodyPr/>
                  <a:lstStyle/>
                  <a:p>
                    <a:fld id="{A21D7531-7CA9-4022-BACD-10978C1677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1-9A0D-49B9-A394-E0E0EB2C4BD7}"/>
                </c:ext>
              </c:extLst>
            </c:dLbl>
            <c:dLbl>
              <c:idx val="1938"/>
              <c:tx>
                <c:rich>
                  <a:bodyPr/>
                  <a:lstStyle/>
                  <a:p>
                    <a:fld id="{BA8AA26C-F8C0-4797-BF56-BE85C2EDD6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2-9A0D-49B9-A394-E0E0EB2C4BD7}"/>
                </c:ext>
              </c:extLst>
            </c:dLbl>
            <c:dLbl>
              <c:idx val="1939"/>
              <c:tx>
                <c:rich>
                  <a:bodyPr/>
                  <a:lstStyle/>
                  <a:p>
                    <a:fld id="{9B3B5C09-7426-4997-90FE-E637617958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3-9A0D-49B9-A394-E0E0EB2C4BD7}"/>
                </c:ext>
              </c:extLst>
            </c:dLbl>
            <c:dLbl>
              <c:idx val="1940"/>
              <c:tx>
                <c:rich>
                  <a:bodyPr/>
                  <a:lstStyle/>
                  <a:p>
                    <a:fld id="{BE109041-E4D9-4061-9C62-8EE86E024E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4-9A0D-49B9-A394-E0E0EB2C4BD7}"/>
                </c:ext>
              </c:extLst>
            </c:dLbl>
            <c:dLbl>
              <c:idx val="1941"/>
              <c:tx>
                <c:rich>
                  <a:bodyPr/>
                  <a:lstStyle/>
                  <a:p>
                    <a:fld id="{757B00FC-06FF-43A1-B228-E7E2138B25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5-9A0D-49B9-A394-E0E0EB2C4BD7}"/>
                </c:ext>
              </c:extLst>
            </c:dLbl>
            <c:dLbl>
              <c:idx val="1942"/>
              <c:tx>
                <c:rich>
                  <a:bodyPr/>
                  <a:lstStyle/>
                  <a:p>
                    <a:fld id="{A24C6430-1F06-44FE-9424-AD5AB8B20F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6-9A0D-49B9-A394-E0E0EB2C4BD7}"/>
                </c:ext>
              </c:extLst>
            </c:dLbl>
            <c:dLbl>
              <c:idx val="1943"/>
              <c:tx>
                <c:rich>
                  <a:bodyPr/>
                  <a:lstStyle/>
                  <a:p>
                    <a:fld id="{8AAB3E03-BC3A-4F6C-B2C8-7302531C8C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7-9A0D-49B9-A394-E0E0EB2C4BD7}"/>
                </c:ext>
              </c:extLst>
            </c:dLbl>
            <c:dLbl>
              <c:idx val="1944"/>
              <c:tx>
                <c:rich>
                  <a:bodyPr/>
                  <a:lstStyle/>
                  <a:p>
                    <a:fld id="{9F181AEA-D859-4137-8F26-01FABF8BDC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8-9A0D-49B9-A394-E0E0EB2C4BD7}"/>
                </c:ext>
              </c:extLst>
            </c:dLbl>
            <c:dLbl>
              <c:idx val="1945"/>
              <c:tx>
                <c:rich>
                  <a:bodyPr/>
                  <a:lstStyle/>
                  <a:p>
                    <a:fld id="{F51B272F-6F50-4DF4-AEA3-16C40D0C4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9-9A0D-49B9-A394-E0E0EB2C4BD7}"/>
                </c:ext>
              </c:extLst>
            </c:dLbl>
            <c:dLbl>
              <c:idx val="1946"/>
              <c:tx>
                <c:rich>
                  <a:bodyPr/>
                  <a:lstStyle/>
                  <a:p>
                    <a:fld id="{635E51B5-28ED-45DB-86A1-89214E39A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A-9A0D-49B9-A394-E0E0EB2C4BD7}"/>
                </c:ext>
              </c:extLst>
            </c:dLbl>
            <c:dLbl>
              <c:idx val="1947"/>
              <c:tx>
                <c:rich>
                  <a:bodyPr/>
                  <a:lstStyle/>
                  <a:p>
                    <a:fld id="{EF3BA3EF-C7C2-4B35-B59C-90B292D82E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B-9A0D-49B9-A394-E0E0EB2C4BD7}"/>
                </c:ext>
              </c:extLst>
            </c:dLbl>
            <c:dLbl>
              <c:idx val="1948"/>
              <c:tx>
                <c:rich>
                  <a:bodyPr/>
                  <a:lstStyle/>
                  <a:p>
                    <a:fld id="{81BDE98A-950D-4292-AEF7-7962442903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C-9A0D-49B9-A394-E0E0EB2C4BD7}"/>
                </c:ext>
              </c:extLst>
            </c:dLbl>
            <c:dLbl>
              <c:idx val="1949"/>
              <c:tx>
                <c:rich>
                  <a:bodyPr/>
                  <a:lstStyle/>
                  <a:p>
                    <a:fld id="{54E64895-A164-4802-9A46-8336E85598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D-9A0D-49B9-A394-E0E0EB2C4BD7}"/>
                </c:ext>
              </c:extLst>
            </c:dLbl>
            <c:dLbl>
              <c:idx val="1950"/>
              <c:tx>
                <c:rich>
                  <a:bodyPr/>
                  <a:lstStyle/>
                  <a:p>
                    <a:fld id="{1FE9F580-7100-4A82-86AA-0A9F13C134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E-9A0D-49B9-A394-E0E0EB2C4BD7}"/>
                </c:ext>
              </c:extLst>
            </c:dLbl>
            <c:dLbl>
              <c:idx val="1951"/>
              <c:tx>
                <c:rich>
                  <a:bodyPr/>
                  <a:lstStyle/>
                  <a:p>
                    <a:fld id="{92528E9C-B070-4DE6-AC5E-1048B8299C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F-9A0D-49B9-A394-E0E0EB2C4BD7}"/>
                </c:ext>
              </c:extLst>
            </c:dLbl>
            <c:dLbl>
              <c:idx val="1952"/>
              <c:tx>
                <c:rich>
                  <a:bodyPr/>
                  <a:lstStyle/>
                  <a:p>
                    <a:fld id="{4D1A74C7-90EE-4EBB-8C95-5A320D4D3E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0-9A0D-49B9-A394-E0E0EB2C4BD7}"/>
                </c:ext>
              </c:extLst>
            </c:dLbl>
            <c:dLbl>
              <c:idx val="1953"/>
              <c:tx>
                <c:rich>
                  <a:bodyPr/>
                  <a:lstStyle/>
                  <a:p>
                    <a:fld id="{4E16B2FD-334B-41E2-A63C-EFFD66AFE3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1-9A0D-49B9-A394-E0E0EB2C4BD7}"/>
                </c:ext>
              </c:extLst>
            </c:dLbl>
            <c:dLbl>
              <c:idx val="1954"/>
              <c:tx>
                <c:rich>
                  <a:bodyPr/>
                  <a:lstStyle/>
                  <a:p>
                    <a:fld id="{93F84015-C55B-422D-B0B9-68C5243C57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2-9A0D-49B9-A394-E0E0EB2C4BD7}"/>
                </c:ext>
              </c:extLst>
            </c:dLbl>
            <c:dLbl>
              <c:idx val="1955"/>
              <c:tx>
                <c:rich>
                  <a:bodyPr/>
                  <a:lstStyle/>
                  <a:p>
                    <a:fld id="{E84F767A-5F89-41EF-95BE-6221C4886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3-9A0D-49B9-A394-E0E0EB2C4BD7}"/>
                </c:ext>
              </c:extLst>
            </c:dLbl>
            <c:dLbl>
              <c:idx val="1956"/>
              <c:tx>
                <c:rich>
                  <a:bodyPr/>
                  <a:lstStyle/>
                  <a:p>
                    <a:fld id="{1801AFE6-7431-4B34-B0DB-F196C60925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4-9A0D-49B9-A394-E0E0EB2C4BD7}"/>
                </c:ext>
              </c:extLst>
            </c:dLbl>
            <c:dLbl>
              <c:idx val="1957"/>
              <c:tx>
                <c:rich>
                  <a:bodyPr/>
                  <a:lstStyle/>
                  <a:p>
                    <a:fld id="{4D40B37A-F8AD-4F1F-9034-C0376E3B9C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5-9A0D-49B9-A394-E0E0EB2C4BD7}"/>
                </c:ext>
              </c:extLst>
            </c:dLbl>
            <c:dLbl>
              <c:idx val="1958"/>
              <c:tx>
                <c:rich>
                  <a:bodyPr/>
                  <a:lstStyle/>
                  <a:p>
                    <a:fld id="{B430EBFF-B8C7-4297-A3D0-328376866B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6-9A0D-49B9-A394-E0E0EB2C4BD7}"/>
                </c:ext>
              </c:extLst>
            </c:dLbl>
            <c:dLbl>
              <c:idx val="1959"/>
              <c:tx>
                <c:rich>
                  <a:bodyPr/>
                  <a:lstStyle/>
                  <a:p>
                    <a:fld id="{8CE8B83E-B7A2-43A4-AC00-C9A64291F9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7-9A0D-49B9-A394-E0E0EB2C4BD7}"/>
                </c:ext>
              </c:extLst>
            </c:dLbl>
            <c:dLbl>
              <c:idx val="1960"/>
              <c:tx>
                <c:rich>
                  <a:bodyPr/>
                  <a:lstStyle/>
                  <a:p>
                    <a:fld id="{F0BCAF5D-704D-4343-AA66-FB6F160313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8-9A0D-49B9-A394-E0E0EB2C4BD7}"/>
                </c:ext>
              </c:extLst>
            </c:dLbl>
            <c:dLbl>
              <c:idx val="1961"/>
              <c:tx>
                <c:rich>
                  <a:bodyPr/>
                  <a:lstStyle/>
                  <a:p>
                    <a:fld id="{32846AD0-6413-4579-ABC4-0E4C40FE19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9-9A0D-49B9-A394-E0E0EB2C4BD7}"/>
                </c:ext>
              </c:extLst>
            </c:dLbl>
            <c:dLbl>
              <c:idx val="1962"/>
              <c:tx>
                <c:rich>
                  <a:bodyPr/>
                  <a:lstStyle/>
                  <a:p>
                    <a:fld id="{ED1C0763-AD20-4AB7-B6BE-4DA5154259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A-9A0D-49B9-A394-E0E0EB2C4BD7}"/>
                </c:ext>
              </c:extLst>
            </c:dLbl>
            <c:dLbl>
              <c:idx val="1963"/>
              <c:tx>
                <c:rich>
                  <a:bodyPr/>
                  <a:lstStyle/>
                  <a:p>
                    <a:fld id="{FDC66AF8-B3DE-48F7-B20D-09DF80FE80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B-9A0D-49B9-A394-E0E0EB2C4BD7}"/>
                </c:ext>
              </c:extLst>
            </c:dLbl>
            <c:dLbl>
              <c:idx val="1964"/>
              <c:tx>
                <c:rich>
                  <a:bodyPr/>
                  <a:lstStyle/>
                  <a:p>
                    <a:fld id="{868CF495-5432-471B-A2AE-82E42B2415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C-9A0D-49B9-A394-E0E0EB2C4BD7}"/>
                </c:ext>
              </c:extLst>
            </c:dLbl>
            <c:dLbl>
              <c:idx val="1965"/>
              <c:tx>
                <c:rich>
                  <a:bodyPr/>
                  <a:lstStyle/>
                  <a:p>
                    <a:fld id="{8AB289B5-28FF-4241-A234-B5C63E2F42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D-9A0D-49B9-A394-E0E0EB2C4BD7}"/>
                </c:ext>
              </c:extLst>
            </c:dLbl>
            <c:dLbl>
              <c:idx val="1966"/>
              <c:tx>
                <c:rich>
                  <a:bodyPr/>
                  <a:lstStyle/>
                  <a:p>
                    <a:fld id="{7A703105-6AFA-40BD-976B-2405F15896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E-9A0D-49B9-A394-E0E0EB2C4BD7}"/>
                </c:ext>
              </c:extLst>
            </c:dLbl>
            <c:dLbl>
              <c:idx val="1967"/>
              <c:tx>
                <c:rich>
                  <a:bodyPr/>
                  <a:lstStyle/>
                  <a:p>
                    <a:fld id="{7F665316-AE0E-4657-B217-40F1343C3C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F-9A0D-49B9-A394-E0E0EB2C4BD7}"/>
                </c:ext>
              </c:extLst>
            </c:dLbl>
            <c:dLbl>
              <c:idx val="1968"/>
              <c:tx>
                <c:rich>
                  <a:bodyPr/>
                  <a:lstStyle/>
                  <a:p>
                    <a:fld id="{54CCE971-3CDE-4662-BFE4-C04B3CFB8E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0-9A0D-49B9-A394-E0E0EB2C4BD7}"/>
                </c:ext>
              </c:extLst>
            </c:dLbl>
            <c:dLbl>
              <c:idx val="1969"/>
              <c:tx>
                <c:rich>
                  <a:bodyPr/>
                  <a:lstStyle/>
                  <a:p>
                    <a:fld id="{A6527555-6188-437C-A5E0-8CAD78D9A6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1-9A0D-49B9-A394-E0E0EB2C4BD7}"/>
                </c:ext>
              </c:extLst>
            </c:dLbl>
            <c:dLbl>
              <c:idx val="1970"/>
              <c:tx>
                <c:rich>
                  <a:bodyPr/>
                  <a:lstStyle/>
                  <a:p>
                    <a:fld id="{A48EFD64-370C-4489-BA36-4F303966F4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2-9A0D-49B9-A394-E0E0EB2C4BD7}"/>
                </c:ext>
              </c:extLst>
            </c:dLbl>
            <c:dLbl>
              <c:idx val="1971"/>
              <c:tx>
                <c:rich>
                  <a:bodyPr/>
                  <a:lstStyle/>
                  <a:p>
                    <a:fld id="{0310F5F4-CB02-4239-9D07-B82BB87229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3-9A0D-49B9-A394-E0E0EB2C4BD7}"/>
                </c:ext>
              </c:extLst>
            </c:dLbl>
            <c:dLbl>
              <c:idx val="1972"/>
              <c:tx>
                <c:rich>
                  <a:bodyPr/>
                  <a:lstStyle/>
                  <a:p>
                    <a:fld id="{97256B87-D0E6-4EC2-905D-8C2BA7E77B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4-9A0D-49B9-A394-E0E0EB2C4BD7}"/>
                </c:ext>
              </c:extLst>
            </c:dLbl>
            <c:dLbl>
              <c:idx val="1973"/>
              <c:tx>
                <c:rich>
                  <a:bodyPr/>
                  <a:lstStyle/>
                  <a:p>
                    <a:fld id="{8939C311-098D-4A42-8346-0B675D98A1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5-9A0D-49B9-A394-E0E0EB2C4BD7}"/>
                </c:ext>
              </c:extLst>
            </c:dLbl>
            <c:dLbl>
              <c:idx val="1974"/>
              <c:tx>
                <c:rich>
                  <a:bodyPr/>
                  <a:lstStyle/>
                  <a:p>
                    <a:fld id="{88A027AB-4C24-4EEC-B3D4-A66CD615DF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6-9A0D-49B9-A394-E0E0EB2C4BD7}"/>
                </c:ext>
              </c:extLst>
            </c:dLbl>
            <c:dLbl>
              <c:idx val="1975"/>
              <c:tx>
                <c:rich>
                  <a:bodyPr/>
                  <a:lstStyle/>
                  <a:p>
                    <a:fld id="{14E301CD-08E7-4AE7-BAF9-68A302F149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7-9A0D-49B9-A394-E0E0EB2C4BD7}"/>
                </c:ext>
              </c:extLst>
            </c:dLbl>
            <c:dLbl>
              <c:idx val="1976"/>
              <c:tx>
                <c:rich>
                  <a:bodyPr/>
                  <a:lstStyle/>
                  <a:p>
                    <a:fld id="{9F87A6E9-869B-46EC-9F47-2A4B69D6DF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8-9A0D-49B9-A394-E0E0EB2C4BD7}"/>
                </c:ext>
              </c:extLst>
            </c:dLbl>
            <c:dLbl>
              <c:idx val="1977"/>
              <c:tx>
                <c:rich>
                  <a:bodyPr/>
                  <a:lstStyle/>
                  <a:p>
                    <a:fld id="{DBDFC004-00DA-4B63-86C4-34710B0B77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9-9A0D-49B9-A394-E0E0EB2C4BD7}"/>
                </c:ext>
              </c:extLst>
            </c:dLbl>
            <c:dLbl>
              <c:idx val="1978"/>
              <c:tx>
                <c:rich>
                  <a:bodyPr/>
                  <a:lstStyle/>
                  <a:p>
                    <a:fld id="{1519842D-6CAA-4EF1-95FE-0265BBA01F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A-9A0D-49B9-A394-E0E0EB2C4BD7}"/>
                </c:ext>
              </c:extLst>
            </c:dLbl>
            <c:dLbl>
              <c:idx val="1979"/>
              <c:tx>
                <c:rich>
                  <a:bodyPr/>
                  <a:lstStyle/>
                  <a:p>
                    <a:fld id="{23FE3F0F-838E-48A7-9A4F-FA8EC0C725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B-9A0D-49B9-A394-E0E0EB2C4BD7}"/>
                </c:ext>
              </c:extLst>
            </c:dLbl>
            <c:dLbl>
              <c:idx val="1980"/>
              <c:tx>
                <c:rich>
                  <a:bodyPr/>
                  <a:lstStyle/>
                  <a:p>
                    <a:fld id="{5C069505-47E7-45A0-A4FD-B8E8E71B13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C-9A0D-49B9-A394-E0E0EB2C4BD7}"/>
                </c:ext>
              </c:extLst>
            </c:dLbl>
            <c:dLbl>
              <c:idx val="1981"/>
              <c:tx>
                <c:rich>
                  <a:bodyPr/>
                  <a:lstStyle/>
                  <a:p>
                    <a:fld id="{C230DF33-DFDF-47E4-AD61-0C82898ED1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D-9A0D-49B9-A394-E0E0EB2C4BD7}"/>
                </c:ext>
              </c:extLst>
            </c:dLbl>
            <c:dLbl>
              <c:idx val="1982"/>
              <c:tx>
                <c:rich>
                  <a:bodyPr/>
                  <a:lstStyle/>
                  <a:p>
                    <a:fld id="{7CF6228D-F9DB-4E69-A79D-07798EF999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E-9A0D-49B9-A394-E0E0EB2C4BD7}"/>
                </c:ext>
              </c:extLst>
            </c:dLbl>
            <c:dLbl>
              <c:idx val="1983"/>
              <c:tx>
                <c:rich>
                  <a:bodyPr/>
                  <a:lstStyle/>
                  <a:p>
                    <a:fld id="{50305CB8-C10B-403B-BC3B-A200D04CFD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F-9A0D-49B9-A394-E0E0EB2C4BD7}"/>
                </c:ext>
              </c:extLst>
            </c:dLbl>
            <c:dLbl>
              <c:idx val="1984"/>
              <c:tx>
                <c:rich>
                  <a:bodyPr/>
                  <a:lstStyle/>
                  <a:p>
                    <a:fld id="{26D18ECA-AE2D-40AB-985F-F33DB977C1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0-9A0D-49B9-A394-E0E0EB2C4BD7}"/>
                </c:ext>
              </c:extLst>
            </c:dLbl>
            <c:dLbl>
              <c:idx val="1985"/>
              <c:tx>
                <c:rich>
                  <a:bodyPr/>
                  <a:lstStyle/>
                  <a:p>
                    <a:fld id="{C58DA9D9-0019-4740-9E95-BC03956E77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1-9A0D-49B9-A394-E0E0EB2C4BD7}"/>
                </c:ext>
              </c:extLst>
            </c:dLbl>
            <c:dLbl>
              <c:idx val="1986"/>
              <c:tx>
                <c:rich>
                  <a:bodyPr/>
                  <a:lstStyle/>
                  <a:p>
                    <a:fld id="{5C55009C-7F52-495A-8438-BA783E4C05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2-9A0D-49B9-A394-E0E0EB2C4BD7}"/>
                </c:ext>
              </c:extLst>
            </c:dLbl>
            <c:dLbl>
              <c:idx val="1987"/>
              <c:tx>
                <c:rich>
                  <a:bodyPr/>
                  <a:lstStyle/>
                  <a:p>
                    <a:fld id="{7DB36898-9286-4510-8FFD-3630DA99E3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3-9A0D-49B9-A394-E0E0EB2C4BD7}"/>
                </c:ext>
              </c:extLst>
            </c:dLbl>
            <c:dLbl>
              <c:idx val="1988"/>
              <c:tx>
                <c:rich>
                  <a:bodyPr/>
                  <a:lstStyle/>
                  <a:p>
                    <a:fld id="{3B99A268-BB63-4F58-9408-86C168C915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4-9A0D-49B9-A394-E0E0EB2C4BD7}"/>
                </c:ext>
              </c:extLst>
            </c:dLbl>
            <c:dLbl>
              <c:idx val="1989"/>
              <c:tx>
                <c:rich>
                  <a:bodyPr/>
                  <a:lstStyle/>
                  <a:p>
                    <a:fld id="{1FDCD18D-85B5-455B-ACB7-91713AF936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5-9A0D-49B9-A394-E0E0EB2C4BD7}"/>
                </c:ext>
              </c:extLst>
            </c:dLbl>
            <c:dLbl>
              <c:idx val="1990"/>
              <c:tx>
                <c:rich>
                  <a:bodyPr/>
                  <a:lstStyle/>
                  <a:p>
                    <a:fld id="{BC8D4C66-A476-42C8-A1DC-054D3D1DB3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6-9A0D-49B9-A394-E0E0EB2C4BD7}"/>
                </c:ext>
              </c:extLst>
            </c:dLbl>
            <c:dLbl>
              <c:idx val="1991"/>
              <c:tx>
                <c:rich>
                  <a:bodyPr/>
                  <a:lstStyle/>
                  <a:p>
                    <a:fld id="{9E6F5429-9FD2-4620-A58B-D2642881BC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7-9A0D-49B9-A394-E0E0EB2C4BD7}"/>
                </c:ext>
              </c:extLst>
            </c:dLbl>
            <c:dLbl>
              <c:idx val="1992"/>
              <c:tx>
                <c:rich>
                  <a:bodyPr/>
                  <a:lstStyle/>
                  <a:p>
                    <a:fld id="{7FBDF936-4372-40FA-BBF0-B56A3FEFAB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8-9A0D-49B9-A394-E0E0EB2C4BD7}"/>
                </c:ext>
              </c:extLst>
            </c:dLbl>
            <c:dLbl>
              <c:idx val="1993"/>
              <c:tx>
                <c:rich>
                  <a:bodyPr/>
                  <a:lstStyle/>
                  <a:p>
                    <a:fld id="{582EAD15-7EE2-4675-8F1D-212ED2BA37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9-9A0D-49B9-A394-E0E0EB2C4BD7}"/>
                </c:ext>
              </c:extLst>
            </c:dLbl>
            <c:dLbl>
              <c:idx val="1994"/>
              <c:tx>
                <c:rich>
                  <a:bodyPr/>
                  <a:lstStyle/>
                  <a:p>
                    <a:fld id="{82BE0E87-0377-450C-AE7B-F3F03E8271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A-9A0D-49B9-A394-E0E0EB2C4BD7}"/>
                </c:ext>
              </c:extLst>
            </c:dLbl>
            <c:dLbl>
              <c:idx val="1995"/>
              <c:tx>
                <c:rich>
                  <a:bodyPr/>
                  <a:lstStyle/>
                  <a:p>
                    <a:fld id="{D85CCA94-122A-4561-A4A1-12E8AB735E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B-9A0D-49B9-A394-E0E0EB2C4BD7}"/>
                </c:ext>
              </c:extLst>
            </c:dLbl>
            <c:dLbl>
              <c:idx val="1996"/>
              <c:tx>
                <c:rich>
                  <a:bodyPr/>
                  <a:lstStyle/>
                  <a:p>
                    <a:fld id="{969BE3D4-9964-4016-BABF-B9BA046994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C-9A0D-49B9-A394-E0E0EB2C4BD7}"/>
                </c:ext>
              </c:extLst>
            </c:dLbl>
            <c:dLbl>
              <c:idx val="1997"/>
              <c:tx>
                <c:rich>
                  <a:bodyPr/>
                  <a:lstStyle/>
                  <a:p>
                    <a:fld id="{0707AF80-BAC8-46B8-B30E-119B8E470F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D-9A0D-49B9-A394-E0E0EB2C4BD7}"/>
                </c:ext>
              </c:extLst>
            </c:dLbl>
            <c:dLbl>
              <c:idx val="1998"/>
              <c:tx>
                <c:rich>
                  <a:bodyPr/>
                  <a:lstStyle/>
                  <a:p>
                    <a:fld id="{612E02C4-BE79-409D-BD9C-358D181950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E-9A0D-49B9-A394-E0E0EB2C4BD7}"/>
                </c:ext>
              </c:extLst>
            </c:dLbl>
            <c:dLbl>
              <c:idx val="1999"/>
              <c:tx>
                <c:rich>
                  <a:bodyPr/>
                  <a:lstStyle/>
                  <a:p>
                    <a:fld id="{9BE99461-499B-49F4-8E00-D26DF8C480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F-9A0D-49B9-A394-E0E0EB2C4BD7}"/>
                </c:ext>
              </c:extLst>
            </c:dLbl>
            <c:dLbl>
              <c:idx val="2000"/>
              <c:tx>
                <c:rich>
                  <a:bodyPr/>
                  <a:lstStyle/>
                  <a:p>
                    <a:fld id="{BE8330E9-0B14-4008-ACF4-3D5A3F57A2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0-9A0D-49B9-A394-E0E0EB2C4BD7}"/>
                </c:ext>
              </c:extLst>
            </c:dLbl>
            <c:dLbl>
              <c:idx val="2001"/>
              <c:tx>
                <c:rich>
                  <a:bodyPr/>
                  <a:lstStyle/>
                  <a:p>
                    <a:fld id="{59497F05-1A40-4ED1-ADAC-2BA54EC04C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1-9A0D-49B9-A394-E0E0EB2C4BD7}"/>
                </c:ext>
              </c:extLst>
            </c:dLbl>
            <c:dLbl>
              <c:idx val="2002"/>
              <c:tx>
                <c:rich>
                  <a:bodyPr/>
                  <a:lstStyle/>
                  <a:p>
                    <a:fld id="{D5387A51-CFA7-449D-B07B-1DA832FFDB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2-9A0D-49B9-A394-E0E0EB2C4BD7}"/>
                </c:ext>
              </c:extLst>
            </c:dLbl>
            <c:dLbl>
              <c:idx val="2003"/>
              <c:tx>
                <c:rich>
                  <a:bodyPr/>
                  <a:lstStyle/>
                  <a:p>
                    <a:fld id="{2FA54A36-3D4D-4EE2-BEE3-3D5A78D638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3-9A0D-49B9-A394-E0E0EB2C4BD7}"/>
                </c:ext>
              </c:extLst>
            </c:dLbl>
            <c:dLbl>
              <c:idx val="2004"/>
              <c:tx>
                <c:rich>
                  <a:bodyPr/>
                  <a:lstStyle/>
                  <a:p>
                    <a:fld id="{47D68B69-767F-4CAA-A732-F1829C3D4B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4-9A0D-49B9-A394-E0E0EB2C4BD7}"/>
                </c:ext>
              </c:extLst>
            </c:dLbl>
            <c:dLbl>
              <c:idx val="2005"/>
              <c:tx>
                <c:rich>
                  <a:bodyPr/>
                  <a:lstStyle/>
                  <a:p>
                    <a:fld id="{C7ED5209-D56E-433A-94B1-803A9EBD28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5-9A0D-49B9-A394-E0E0EB2C4BD7}"/>
                </c:ext>
              </c:extLst>
            </c:dLbl>
            <c:dLbl>
              <c:idx val="2006"/>
              <c:tx>
                <c:rich>
                  <a:bodyPr/>
                  <a:lstStyle/>
                  <a:p>
                    <a:fld id="{E163E474-D801-4780-96E0-81D22B884B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6-9A0D-49B9-A394-E0E0EB2C4BD7}"/>
                </c:ext>
              </c:extLst>
            </c:dLbl>
            <c:dLbl>
              <c:idx val="2007"/>
              <c:tx>
                <c:rich>
                  <a:bodyPr/>
                  <a:lstStyle/>
                  <a:p>
                    <a:fld id="{1BCC2227-92C0-40A3-A4BD-3A524BD36C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7-9A0D-49B9-A394-E0E0EB2C4BD7}"/>
                </c:ext>
              </c:extLst>
            </c:dLbl>
            <c:dLbl>
              <c:idx val="2008"/>
              <c:tx>
                <c:rich>
                  <a:bodyPr/>
                  <a:lstStyle/>
                  <a:p>
                    <a:fld id="{0A69DFE4-23CE-46B3-BE19-0031D57D55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8-9A0D-49B9-A394-E0E0EB2C4BD7}"/>
                </c:ext>
              </c:extLst>
            </c:dLbl>
            <c:dLbl>
              <c:idx val="2009"/>
              <c:tx>
                <c:rich>
                  <a:bodyPr/>
                  <a:lstStyle/>
                  <a:p>
                    <a:fld id="{A8A54658-4A57-4E7C-9F73-85064D4EA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9-9A0D-49B9-A394-E0E0EB2C4BD7}"/>
                </c:ext>
              </c:extLst>
            </c:dLbl>
            <c:dLbl>
              <c:idx val="2010"/>
              <c:tx>
                <c:rich>
                  <a:bodyPr/>
                  <a:lstStyle/>
                  <a:p>
                    <a:fld id="{C498BDD4-4454-4120-8B61-C1AB463854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A-9A0D-49B9-A394-E0E0EB2C4BD7}"/>
                </c:ext>
              </c:extLst>
            </c:dLbl>
            <c:dLbl>
              <c:idx val="2011"/>
              <c:tx>
                <c:rich>
                  <a:bodyPr/>
                  <a:lstStyle/>
                  <a:p>
                    <a:fld id="{5575F031-4C9C-44E3-BE60-DABE70A281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B-9A0D-49B9-A394-E0E0EB2C4BD7}"/>
                </c:ext>
              </c:extLst>
            </c:dLbl>
            <c:dLbl>
              <c:idx val="2012"/>
              <c:tx>
                <c:rich>
                  <a:bodyPr/>
                  <a:lstStyle/>
                  <a:p>
                    <a:fld id="{60408BA6-E232-4D9E-979A-87A5216BD4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C-9A0D-49B9-A394-E0E0EB2C4BD7}"/>
                </c:ext>
              </c:extLst>
            </c:dLbl>
            <c:dLbl>
              <c:idx val="2013"/>
              <c:tx>
                <c:rich>
                  <a:bodyPr/>
                  <a:lstStyle/>
                  <a:p>
                    <a:fld id="{637EBAD9-DB8C-4C66-AFE2-AA9838F00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D-9A0D-49B9-A394-E0E0EB2C4BD7}"/>
                </c:ext>
              </c:extLst>
            </c:dLbl>
            <c:dLbl>
              <c:idx val="2014"/>
              <c:tx>
                <c:rich>
                  <a:bodyPr/>
                  <a:lstStyle/>
                  <a:p>
                    <a:fld id="{3A128B32-D248-4A99-B931-E9EF8BE696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E-9A0D-49B9-A394-E0E0EB2C4BD7}"/>
                </c:ext>
              </c:extLst>
            </c:dLbl>
            <c:dLbl>
              <c:idx val="2015"/>
              <c:tx>
                <c:rich>
                  <a:bodyPr/>
                  <a:lstStyle/>
                  <a:p>
                    <a:fld id="{50FE3EC8-6D00-4C9E-A622-02BD62B231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F-9A0D-49B9-A394-E0E0EB2C4BD7}"/>
                </c:ext>
              </c:extLst>
            </c:dLbl>
            <c:dLbl>
              <c:idx val="2016"/>
              <c:tx>
                <c:rich>
                  <a:bodyPr/>
                  <a:lstStyle/>
                  <a:p>
                    <a:fld id="{91D385E7-589E-4585-8B37-E97BEEB26E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0-9A0D-49B9-A394-E0E0EB2C4BD7}"/>
                </c:ext>
              </c:extLst>
            </c:dLbl>
            <c:dLbl>
              <c:idx val="2017"/>
              <c:tx>
                <c:rich>
                  <a:bodyPr/>
                  <a:lstStyle/>
                  <a:p>
                    <a:fld id="{DE37C3B9-DD54-45C7-B4F8-C70F40E696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1-9A0D-49B9-A394-E0E0EB2C4BD7}"/>
                </c:ext>
              </c:extLst>
            </c:dLbl>
            <c:dLbl>
              <c:idx val="2018"/>
              <c:tx>
                <c:rich>
                  <a:bodyPr/>
                  <a:lstStyle/>
                  <a:p>
                    <a:fld id="{8737E229-FE55-4971-8517-0373A8461B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2-9A0D-49B9-A394-E0E0EB2C4BD7}"/>
                </c:ext>
              </c:extLst>
            </c:dLbl>
            <c:dLbl>
              <c:idx val="2019"/>
              <c:tx>
                <c:rich>
                  <a:bodyPr/>
                  <a:lstStyle/>
                  <a:p>
                    <a:fld id="{521E2E92-2A58-4DF5-B6B5-706CD236E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3-9A0D-49B9-A394-E0E0EB2C4BD7}"/>
                </c:ext>
              </c:extLst>
            </c:dLbl>
            <c:dLbl>
              <c:idx val="2020"/>
              <c:tx>
                <c:rich>
                  <a:bodyPr/>
                  <a:lstStyle/>
                  <a:p>
                    <a:fld id="{4A66395E-D76C-4111-A401-CDFF461EBC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4-9A0D-49B9-A394-E0E0EB2C4BD7}"/>
                </c:ext>
              </c:extLst>
            </c:dLbl>
            <c:dLbl>
              <c:idx val="2021"/>
              <c:tx>
                <c:rich>
                  <a:bodyPr/>
                  <a:lstStyle/>
                  <a:p>
                    <a:fld id="{AF0781B5-5CF4-403D-9947-CB6B0C676C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5-9A0D-49B9-A394-E0E0EB2C4BD7}"/>
                </c:ext>
              </c:extLst>
            </c:dLbl>
            <c:dLbl>
              <c:idx val="2022"/>
              <c:tx>
                <c:rich>
                  <a:bodyPr/>
                  <a:lstStyle/>
                  <a:p>
                    <a:fld id="{F9651688-4316-49EF-8081-4C1E9D685D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6-9A0D-49B9-A394-E0E0EB2C4BD7}"/>
                </c:ext>
              </c:extLst>
            </c:dLbl>
            <c:dLbl>
              <c:idx val="2023"/>
              <c:tx>
                <c:rich>
                  <a:bodyPr/>
                  <a:lstStyle/>
                  <a:p>
                    <a:fld id="{2F15351A-B9F9-489E-9B0E-D896F378B2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7-9A0D-49B9-A394-E0E0EB2C4BD7}"/>
                </c:ext>
              </c:extLst>
            </c:dLbl>
            <c:dLbl>
              <c:idx val="2024"/>
              <c:tx>
                <c:rich>
                  <a:bodyPr/>
                  <a:lstStyle/>
                  <a:p>
                    <a:fld id="{53E3B537-501C-46E5-B287-9D58FA5DC8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8-9A0D-49B9-A394-E0E0EB2C4BD7}"/>
                </c:ext>
              </c:extLst>
            </c:dLbl>
            <c:dLbl>
              <c:idx val="2025"/>
              <c:tx>
                <c:rich>
                  <a:bodyPr/>
                  <a:lstStyle/>
                  <a:p>
                    <a:fld id="{DFB38ED2-3E28-4D73-ABFB-CCBE529849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9-9A0D-49B9-A394-E0E0EB2C4BD7}"/>
                </c:ext>
              </c:extLst>
            </c:dLbl>
            <c:dLbl>
              <c:idx val="2026"/>
              <c:tx>
                <c:rich>
                  <a:bodyPr/>
                  <a:lstStyle/>
                  <a:p>
                    <a:fld id="{8E1DF1ED-CBF6-4772-A746-E7FF5A62D5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A-9A0D-49B9-A394-E0E0EB2C4BD7}"/>
                </c:ext>
              </c:extLst>
            </c:dLbl>
            <c:dLbl>
              <c:idx val="2027"/>
              <c:tx>
                <c:rich>
                  <a:bodyPr/>
                  <a:lstStyle/>
                  <a:p>
                    <a:fld id="{4C22B925-29DF-490E-BEE1-FF838B4536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B-9A0D-49B9-A394-E0E0EB2C4BD7}"/>
                </c:ext>
              </c:extLst>
            </c:dLbl>
            <c:dLbl>
              <c:idx val="2028"/>
              <c:tx>
                <c:rich>
                  <a:bodyPr/>
                  <a:lstStyle/>
                  <a:p>
                    <a:fld id="{BBB19F8D-2706-4051-8F32-3C0D8E9B4A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C-9A0D-49B9-A394-E0E0EB2C4BD7}"/>
                </c:ext>
              </c:extLst>
            </c:dLbl>
            <c:dLbl>
              <c:idx val="2029"/>
              <c:tx>
                <c:rich>
                  <a:bodyPr/>
                  <a:lstStyle/>
                  <a:p>
                    <a:fld id="{E0FD119E-5EF7-446C-902C-C8CFD0D084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D-9A0D-49B9-A394-E0E0EB2C4BD7}"/>
                </c:ext>
              </c:extLst>
            </c:dLbl>
            <c:dLbl>
              <c:idx val="2030"/>
              <c:tx>
                <c:rich>
                  <a:bodyPr/>
                  <a:lstStyle/>
                  <a:p>
                    <a:fld id="{CD048252-2D04-4EFE-B52B-C640CA138C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E-9A0D-49B9-A394-E0E0EB2C4BD7}"/>
                </c:ext>
              </c:extLst>
            </c:dLbl>
            <c:dLbl>
              <c:idx val="2031"/>
              <c:tx>
                <c:rich>
                  <a:bodyPr/>
                  <a:lstStyle/>
                  <a:p>
                    <a:fld id="{41CE8429-B9D3-4279-AD28-6A2E789E2A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F-9A0D-49B9-A394-E0E0EB2C4BD7}"/>
                </c:ext>
              </c:extLst>
            </c:dLbl>
            <c:dLbl>
              <c:idx val="2032"/>
              <c:tx>
                <c:rich>
                  <a:bodyPr/>
                  <a:lstStyle/>
                  <a:p>
                    <a:fld id="{5A4256F5-FFB9-41DA-942B-536F699698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0-9A0D-49B9-A394-E0E0EB2C4BD7}"/>
                </c:ext>
              </c:extLst>
            </c:dLbl>
            <c:dLbl>
              <c:idx val="2033"/>
              <c:tx>
                <c:rich>
                  <a:bodyPr/>
                  <a:lstStyle/>
                  <a:p>
                    <a:fld id="{71D11D33-9F18-4DD8-90FB-9C3BCA64F5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1-9A0D-49B9-A394-E0E0EB2C4BD7}"/>
                </c:ext>
              </c:extLst>
            </c:dLbl>
            <c:dLbl>
              <c:idx val="2034"/>
              <c:tx>
                <c:rich>
                  <a:bodyPr/>
                  <a:lstStyle/>
                  <a:p>
                    <a:fld id="{5BAF3B27-1E76-4D7C-99F4-C213554036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2-9A0D-49B9-A394-E0E0EB2C4BD7}"/>
                </c:ext>
              </c:extLst>
            </c:dLbl>
            <c:dLbl>
              <c:idx val="2035"/>
              <c:tx>
                <c:rich>
                  <a:bodyPr/>
                  <a:lstStyle/>
                  <a:p>
                    <a:fld id="{D87D30D0-2A98-41EA-9821-2E4B036970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3-9A0D-49B9-A394-E0E0EB2C4BD7}"/>
                </c:ext>
              </c:extLst>
            </c:dLbl>
            <c:dLbl>
              <c:idx val="2036"/>
              <c:tx>
                <c:rich>
                  <a:bodyPr/>
                  <a:lstStyle/>
                  <a:p>
                    <a:fld id="{D16C9DEF-C200-4BC0-9C31-FE333B9E20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4-9A0D-49B9-A394-E0E0EB2C4BD7}"/>
                </c:ext>
              </c:extLst>
            </c:dLbl>
            <c:dLbl>
              <c:idx val="2037"/>
              <c:tx>
                <c:rich>
                  <a:bodyPr/>
                  <a:lstStyle/>
                  <a:p>
                    <a:fld id="{7936A072-1E48-4CB8-91E0-32CCCBF1CE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5-9A0D-49B9-A394-E0E0EB2C4BD7}"/>
                </c:ext>
              </c:extLst>
            </c:dLbl>
            <c:dLbl>
              <c:idx val="2038"/>
              <c:tx>
                <c:rich>
                  <a:bodyPr/>
                  <a:lstStyle/>
                  <a:p>
                    <a:fld id="{EDC1F8C4-ABAC-430E-A008-379DAE5661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6-9A0D-49B9-A394-E0E0EB2C4BD7}"/>
                </c:ext>
              </c:extLst>
            </c:dLbl>
            <c:dLbl>
              <c:idx val="2039"/>
              <c:tx>
                <c:rich>
                  <a:bodyPr/>
                  <a:lstStyle/>
                  <a:p>
                    <a:fld id="{53341663-2E6C-4120-BCA7-F6F99B90E1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7-9A0D-49B9-A394-E0E0EB2C4BD7}"/>
                </c:ext>
              </c:extLst>
            </c:dLbl>
            <c:dLbl>
              <c:idx val="2040"/>
              <c:tx>
                <c:rich>
                  <a:bodyPr/>
                  <a:lstStyle/>
                  <a:p>
                    <a:fld id="{DA303EED-E04A-4C33-9537-C249C32A9A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8-9A0D-49B9-A394-E0E0EB2C4BD7}"/>
                </c:ext>
              </c:extLst>
            </c:dLbl>
            <c:dLbl>
              <c:idx val="2041"/>
              <c:tx>
                <c:rich>
                  <a:bodyPr/>
                  <a:lstStyle/>
                  <a:p>
                    <a:fld id="{56C6B8EA-2051-4C9F-AC70-2B585D6AC1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9-9A0D-49B9-A394-E0E0EB2C4BD7}"/>
                </c:ext>
              </c:extLst>
            </c:dLbl>
            <c:dLbl>
              <c:idx val="2042"/>
              <c:tx>
                <c:rich>
                  <a:bodyPr/>
                  <a:lstStyle/>
                  <a:p>
                    <a:fld id="{5DE6C24C-1E5A-4DF3-BDB9-DC1B0AD17E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A-9A0D-49B9-A394-E0E0EB2C4BD7}"/>
                </c:ext>
              </c:extLst>
            </c:dLbl>
            <c:dLbl>
              <c:idx val="2043"/>
              <c:tx>
                <c:rich>
                  <a:bodyPr/>
                  <a:lstStyle/>
                  <a:p>
                    <a:fld id="{54260F80-BBA2-481C-8B23-5CD9456FF2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B-9A0D-49B9-A394-E0E0EB2C4BD7}"/>
                </c:ext>
              </c:extLst>
            </c:dLbl>
            <c:dLbl>
              <c:idx val="2044"/>
              <c:tx>
                <c:rich>
                  <a:bodyPr/>
                  <a:lstStyle/>
                  <a:p>
                    <a:fld id="{AA34E00E-DE5B-474C-933F-4F08C4DB15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C-9A0D-49B9-A394-E0E0EB2C4BD7}"/>
                </c:ext>
              </c:extLst>
            </c:dLbl>
            <c:dLbl>
              <c:idx val="2045"/>
              <c:tx>
                <c:rich>
                  <a:bodyPr/>
                  <a:lstStyle/>
                  <a:p>
                    <a:fld id="{62AEF533-3F3E-4708-9CB9-DB19B2C945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D-9A0D-49B9-A394-E0E0EB2C4BD7}"/>
                </c:ext>
              </c:extLst>
            </c:dLbl>
            <c:dLbl>
              <c:idx val="2046"/>
              <c:tx>
                <c:rich>
                  <a:bodyPr/>
                  <a:lstStyle/>
                  <a:p>
                    <a:fld id="{13F6C6A2-7E6B-44B2-9936-954E490424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E-9A0D-49B9-A394-E0E0EB2C4BD7}"/>
                </c:ext>
              </c:extLst>
            </c:dLbl>
            <c:dLbl>
              <c:idx val="2047"/>
              <c:tx>
                <c:rich>
                  <a:bodyPr/>
                  <a:lstStyle/>
                  <a:p>
                    <a:fld id="{87BD2BC1-A858-45A7-B05C-1BD95DC0E3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F-9A0D-49B9-A394-E0E0EB2C4BD7}"/>
                </c:ext>
              </c:extLst>
            </c:dLbl>
            <c:dLbl>
              <c:idx val="2048"/>
              <c:tx>
                <c:rich>
                  <a:bodyPr/>
                  <a:lstStyle/>
                  <a:p>
                    <a:fld id="{71F40B8D-D5D4-47FA-A010-E1C8CBC6D0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0-9A0D-49B9-A394-E0E0EB2C4BD7}"/>
                </c:ext>
              </c:extLst>
            </c:dLbl>
            <c:dLbl>
              <c:idx val="2049"/>
              <c:tx>
                <c:rich>
                  <a:bodyPr/>
                  <a:lstStyle/>
                  <a:p>
                    <a:fld id="{761AEBA6-B767-43EB-9DD6-0B1F3CB33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1-9A0D-49B9-A394-E0E0EB2C4BD7}"/>
                </c:ext>
              </c:extLst>
            </c:dLbl>
            <c:dLbl>
              <c:idx val="2050"/>
              <c:tx>
                <c:rich>
                  <a:bodyPr/>
                  <a:lstStyle/>
                  <a:p>
                    <a:fld id="{4F09F77A-06E4-4CA7-80B2-9FD6748197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2-9A0D-49B9-A394-E0E0EB2C4BD7}"/>
                </c:ext>
              </c:extLst>
            </c:dLbl>
            <c:dLbl>
              <c:idx val="2051"/>
              <c:tx>
                <c:rich>
                  <a:bodyPr/>
                  <a:lstStyle/>
                  <a:p>
                    <a:fld id="{E4266FA8-7DA2-4F1F-860F-9DB2C38E2C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3-9A0D-49B9-A394-E0E0EB2C4BD7}"/>
                </c:ext>
              </c:extLst>
            </c:dLbl>
            <c:dLbl>
              <c:idx val="2052"/>
              <c:tx>
                <c:rich>
                  <a:bodyPr/>
                  <a:lstStyle/>
                  <a:p>
                    <a:fld id="{52EAE9D7-5B97-44E8-B543-D578C7C2FB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4-9A0D-49B9-A394-E0E0EB2C4BD7}"/>
                </c:ext>
              </c:extLst>
            </c:dLbl>
            <c:dLbl>
              <c:idx val="2053"/>
              <c:tx>
                <c:rich>
                  <a:bodyPr/>
                  <a:lstStyle/>
                  <a:p>
                    <a:fld id="{508D65FB-E22A-4332-A59C-5220DAEE31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5-9A0D-49B9-A394-E0E0EB2C4BD7}"/>
                </c:ext>
              </c:extLst>
            </c:dLbl>
            <c:dLbl>
              <c:idx val="2054"/>
              <c:tx>
                <c:rich>
                  <a:bodyPr/>
                  <a:lstStyle/>
                  <a:p>
                    <a:fld id="{75C2AC32-10D5-4265-90CC-F7C5857745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6-9A0D-49B9-A394-E0E0EB2C4BD7}"/>
                </c:ext>
              </c:extLst>
            </c:dLbl>
            <c:dLbl>
              <c:idx val="2055"/>
              <c:tx>
                <c:rich>
                  <a:bodyPr/>
                  <a:lstStyle/>
                  <a:p>
                    <a:fld id="{86798536-C24E-4F3E-A260-48D603494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7-9A0D-49B9-A394-E0E0EB2C4BD7}"/>
                </c:ext>
              </c:extLst>
            </c:dLbl>
            <c:dLbl>
              <c:idx val="2056"/>
              <c:tx>
                <c:rich>
                  <a:bodyPr/>
                  <a:lstStyle/>
                  <a:p>
                    <a:fld id="{535E87C3-0044-4440-BE95-ABB8C2B6F0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8-9A0D-49B9-A394-E0E0EB2C4BD7}"/>
                </c:ext>
              </c:extLst>
            </c:dLbl>
            <c:dLbl>
              <c:idx val="2057"/>
              <c:tx>
                <c:rich>
                  <a:bodyPr/>
                  <a:lstStyle/>
                  <a:p>
                    <a:fld id="{B90B47E9-C67F-4E15-AFE0-991CF280A3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9-9A0D-49B9-A394-E0E0EB2C4BD7}"/>
                </c:ext>
              </c:extLst>
            </c:dLbl>
            <c:dLbl>
              <c:idx val="2058"/>
              <c:tx>
                <c:rich>
                  <a:bodyPr/>
                  <a:lstStyle/>
                  <a:p>
                    <a:fld id="{7AA22E84-C950-4FE7-BE46-96B9F29608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A-9A0D-49B9-A394-E0E0EB2C4BD7}"/>
                </c:ext>
              </c:extLst>
            </c:dLbl>
            <c:dLbl>
              <c:idx val="2059"/>
              <c:tx>
                <c:rich>
                  <a:bodyPr/>
                  <a:lstStyle/>
                  <a:p>
                    <a:fld id="{11BE2577-A4D4-4165-8C7A-98DCF987AA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B-9A0D-49B9-A394-E0E0EB2C4BD7}"/>
                </c:ext>
              </c:extLst>
            </c:dLbl>
            <c:dLbl>
              <c:idx val="2060"/>
              <c:tx>
                <c:rich>
                  <a:bodyPr/>
                  <a:lstStyle/>
                  <a:p>
                    <a:fld id="{14680CA0-00CC-4564-9D81-48034C9414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C-9A0D-49B9-A394-E0E0EB2C4BD7}"/>
                </c:ext>
              </c:extLst>
            </c:dLbl>
            <c:dLbl>
              <c:idx val="2061"/>
              <c:tx>
                <c:rich>
                  <a:bodyPr/>
                  <a:lstStyle/>
                  <a:p>
                    <a:fld id="{82C2B021-F98E-48D4-A119-D1830F889D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D-9A0D-49B9-A394-E0E0EB2C4BD7}"/>
                </c:ext>
              </c:extLst>
            </c:dLbl>
            <c:dLbl>
              <c:idx val="2062"/>
              <c:tx>
                <c:rich>
                  <a:bodyPr/>
                  <a:lstStyle/>
                  <a:p>
                    <a:fld id="{FB923669-A542-48EB-A2D2-0981366FC8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E-9A0D-49B9-A394-E0E0EB2C4BD7}"/>
                </c:ext>
              </c:extLst>
            </c:dLbl>
            <c:dLbl>
              <c:idx val="2063"/>
              <c:tx>
                <c:rich>
                  <a:bodyPr/>
                  <a:lstStyle/>
                  <a:p>
                    <a:fld id="{CC1E1A09-986D-4EC0-9835-603303F77C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F-9A0D-49B9-A394-E0E0EB2C4BD7}"/>
                </c:ext>
              </c:extLst>
            </c:dLbl>
            <c:dLbl>
              <c:idx val="2064"/>
              <c:tx>
                <c:rich>
                  <a:bodyPr/>
                  <a:lstStyle/>
                  <a:p>
                    <a:fld id="{63679B37-FD27-411E-9959-5E1059A9D0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0-9A0D-49B9-A394-E0E0EB2C4BD7}"/>
                </c:ext>
              </c:extLst>
            </c:dLbl>
            <c:dLbl>
              <c:idx val="2065"/>
              <c:tx>
                <c:rich>
                  <a:bodyPr/>
                  <a:lstStyle/>
                  <a:p>
                    <a:fld id="{F9232F4F-2715-4955-81A8-2D4FE47FDF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1-9A0D-49B9-A394-E0E0EB2C4BD7}"/>
                </c:ext>
              </c:extLst>
            </c:dLbl>
            <c:dLbl>
              <c:idx val="2066"/>
              <c:tx>
                <c:rich>
                  <a:bodyPr/>
                  <a:lstStyle/>
                  <a:p>
                    <a:fld id="{47C6E54A-3416-4084-9B06-1A3B4A0B8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2-9A0D-49B9-A394-E0E0EB2C4BD7}"/>
                </c:ext>
              </c:extLst>
            </c:dLbl>
            <c:dLbl>
              <c:idx val="2067"/>
              <c:tx>
                <c:rich>
                  <a:bodyPr/>
                  <a:lstStyle/>
                  <a:p>
                    <a:fld id="{894B33B9-7DD8-4D9F-A267-A65DE67798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3-9A0D-49B9-A394-E0E0EB2C4BD7}"/>
                </c:ext>
              </c:extLst>
            </c:dLbl>
            <c:dLbl>
              <c:idx val="2068"/>
              <c:tx>
                <c:rich>
                  <a:bodyPr/>
                  <a:lstStyle/>
                  <a:p>
                    <a:fld id="{923079CE-9D11-44C6-9ED6-7CE2112B82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4-9A0D-49B9-A394-E0E0EB2C4BD7}"/>
                </c:ext>
              </c:extLst>
            </c:dLbl>
            <c:dLbl>
              <c:idx val="2069"/>
              <c:tx>
                <c:rich>
                  <a:bodyPr/>
                  <a:lstStyle/>
                  <a:p>
                    <a:fld id="{DF49625B-B907-48A8-9390-5CFE30B1E0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5-9A0D-49B9-A394-E0E0EB2C4BD7}"/>
                </c:ext>
              </c:extLst>
            </c:dLbl>
            <c:dLbl>
              <c:idx val="2070"/>
              <c:tx>
                <c:rich>
                  <a:bodyPr/>
                  <a:lstStyle/>
                  <a:p>
                    <a:fld id="{55C7668D-6E8F-49C0-97C4-C2B65423CB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6-9A0D-49B9-A394-E0E0EB2C4BD7}"/>
                </c:ext>
              </c:extLst>
            </c:dLbl>
            <c:dLbl>
              <c:idx val="2071"/>
              <c:tx>
                <c:rich>
                  <a:bodyPr/>
                  <a:lstStyle/>
                  <a:p>
                    <a:fld id="{0A3FF329-CDF8-4B67-9FE7-E419F85A2B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7-9A0D-49B9-A394-E0E0EB2C4BD7}"/>
                </c:ext>
              </c:extLst>
            </c:dLbl>
            <c:dLbl>
              <c:idx val="2072"/>
              <c:tx>
                <c:rich>
                  <a:bodyPr/>
                  <a:lstStyle/>
                  <a:p>
                    <a:fld id="{7CDD7AD2-C561-48D1-8F06-3F3A7A5249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8-9A0D-49B9-A394-E0E0EB2C4BD7}"/>
                </c:ext>
              </c:extLst>
            </c:dLbl>
            <c:dLbl>
              <c:idx val="2073"/>
              <c:tx>
                <c:rich>
                  <a:bodyPr/>
                  <a:lstStyle/>
                  <a:p>
                    <a:fld id="{4F80025E-8427-4453-A3F8-66DA6F6C9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9-9A0D-49B9-A394-E0E0EB2C4BD7}"/>
                </c:ext>
              </c:extLst>
            </c:dLbl>
            <c:dLbl>
              <c:idx val="2074"/>
              <c:tx>
                <c:rich>
                  <a:bodyPr/>
                  <a:lstStyle/>
                  <a:p>
                    <a:fld id="{11957FC3-7E19-4DE6-83AE-62E8C7D685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A-9A0D-49B9-A394-E0E0EB2C4BD7}"/>
                </c:ext>
              </c:extLst>
            </c:dLbl>
            <c:dLbl>
              <c:idx val="2075"/>
              <c:tx>
                <c:rich>
                  <a:bodyPr/>
                  <a:lstStyle/>
                  <a:p>
                    <a:fld id="{BAFEE7B7-295A-4C93-81E5-946B74FCB6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B-9A0D-49B9-A394-E0E0EB2C4BD7}"/>
                </c:ext>
              </c:extLst>
            </c:dLbl>
            <c:dLbl>
              <c:idx val="2076"/>
              <c:tx>
                <c:rich>
                  <a:bodyPr/>
                  <a:lstStyle/>
                  <a:p>
                    <a:fld id="{7A07B704-B192-4FF7-A8B6-DF75DE2B4E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C-9A0D-49B9-A394-E0E0EB2C4BD7}"/>
                </c:ext>
              </c:extLst>
            </c:dLbl>
            <c:dLbl>
              <c:idx val="2077"/>
              <c:tx>
                <c:rich>
                  <a:bodyPr/>
                  <a:lstStyle/>
                  <a:p>
                    <a:fld id="{13168B5B-77D5-42A2-9A51-EAFE9C08A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D-9A0D-49B9-A394-E0E0EB2C4BD7}"/>
                </c:ext>
              </c:extLst>
            </c:dLbl>
            <c:dLbl>
              <c:idx val="2078"/>
              <c:tx>
                <c:rich>
                  <a:bodyPr/>
                  <a:lstStyle/>
                  <a:p>
                    <a:fld id="{DA31CB0E-D50A-4B11-92DC-402A2B1A17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E-9A0D-49B9-A394-E0E0EB2C4BD7}"/>
                </c:ext>
              </c:extLst>
            </c:dLbl>
            <c:dLbl>
              <c:idx val="2079"/>
              <c:tx>
                <c:rich>
                  <a:bodyPr/>
                  <a:lstStyle/>
                  <a:p>
                    <a:fld id="{5DEC3A04-DFDE-4B5D-85A9-ECC8898CBB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F-9A0D-49B9-A394-E0E0EB2C4BD7}"/>
                </c:ext>
              </c:extLst>
            </c:dLbl>
            <c:dLbl>
              <c:idx val="2080"/>
              <c:tx>
                <c:rich>
                  <a:bodyPr/>
                  <a:lstStyle/>
                  <a:p>
                    <a:fld id="{F3EDE741-D09C-4EA1-A323-15E3D11A04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0-9A0D-49B9-A394-E0E0EB2C4BD7}"/>
                </c:ext>
              </c:extLst>
            </c:dLbl>
            <c:dLbl>
              <c:idx val="2081"/>
              <c:tx>
                <c:rich>
                  <a:bodyPr/>
                  <a:lstStyle/>
                  <a:p>
                    <a:fld id="{84ABD8ED-2EBE-4531-A9C2-D857EA67BA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1-9A0D-49B9-A394-E0E0EB2C4BD7}"/>
                </c:ext>
              </c:extLst>
            </c:dLbl>
            <c:dLbl>
              <c:idx val="2082"/>
              <c:tx>
                <c:rich>
                  <a:bodyPr/>
                  <a:lstStyle/>
                  <a:p>
                    <a:fld id="{71370D40-19E9-47C1-B898-0F8C57D309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2-9A0D-49B9-A394-E0E0EB2C4BD7}"/>
                </c:ext>
              </c:extLst>
            </c:dLbl>
            <c:dLbl>
              <c:idx val="2083"/>
              <c:tx>
                <c:rich>
                  <a:bodyPr/>
                  <a:lstStyle/>
                  <a:p>
                    <a:fld id="{78C7E9A2-C182-4673-B28F-18E0CD72D9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3-9A0D-49B9-A394-E0E0EB2C4BD7}"/>
                </c:ext>
              </c:extLst>
            </c:dLbl>
            <c:dLbl>
              <c:idx val="2084"/>
              <c:tx>
                <c:rich>
                  <a:bodyPr/>
                  <a:lstStyle/>
                  <a:p>
                    <a:fld id="{2D35B64A-6C07-4F8D-9AFE-E624C52C91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4-9A0D-49B9-A394-E0E0EB2C4BD7}"/>
                </c:ext>
              </c:extLst>
            </c:dLbl>
            <c:dLbl>
              <c:idx val="2085"/>
              <c:tx>
                <c:rich>
                  <a:bodyPr/>
                  <a:lstStyle/>
                  <a:p>
                    <a:fld id="{93AF3B1A-D72B-449E-829B-24A90DFA80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5-9A0D-49B9-A394-E0E0EB2C4BD7}"/>
                </c:ext>
              </c:extLst>
            </c:dLbl>
            <c:dLbl>
              <c:idx val="2086"/>
              <c:tx>
                <c:rich>
                  <a:bodyPr/>
                  <a:lstStyle/>
                  <a:p>
                    <a:fld id="{AE6F2CF7-1DA1-429D-8183-27164D8FCB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6-9A0D-49B9-A394-E0E0EB2C4BD7}"/>
                </c:ext>
              </c:extLst>
            </c:dLbl>
            <c:dLbl>
              <c:idx val="2087"/>
              <c:tx>
                <c:rich>
                  <a:bodyPr/>
                  <a:lstStyle/>
                  <a:p>
                    <a:fld id="{3A035F64-FEB7-45D1-8B5A-FCD6336D8F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7-9A0D-49B9-A394-E0E0EB2C4BD7}"/>
                </c:ext>
              </c:extLst>
            </c:dLbl>
            <c:dLbl>
              <c:idx val="2088"/>
              <c:tx>
                <c:rich>
                  <a:bodyPr/>
                  <a:lstStyle/>
                  <a:p>
                    <a:fld id="{4E2E1AC1-A3A2-40CC-BC2D-235D27A61B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8-9A0D-49B9-A394-E0E0EB2C4BD7}"/>
                </c:ext>
              </c:extLst>
            </c:dLbl>
            <c:dLbl>
              <c:idx val="2089"/>
              <c:tx>
                <c:rich>
                  <a:bodyPr/>
                  <a:lstStyle/>
                  <a:p>
                    <a:fld id="{A5238651-7B41-4A05-B452-06320BE8F5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9-9A0D-49B9-A394-E0E0EB2C4BD7}"/>
                </c:ext>
              </c:extLst>
            </c:dLbl>
            <c:dLbl>
              <c:idx val="2090"/>
              <c:tx>
                <c:rich>
                  <a:bodyPr/>
                  <a:lstStyle/>
                  <a:p>
                    <a:fld id="{6BE97D0C-7DF3-492F-8FF6-C7CE00B84F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A-9A0D-49B9-A394-E0E0EB2C4BD7}"/>
                </c:ext>
              </c:extLst>
            </c:dLbl>
            <c:dLbl>
              <c:idx val="2091"/>
              <c:tx>
                <c:rich>
                  <a:bodyPr/>
                  <a:lstStyle/>
                  <a:p>
                    <a:fld id="{AA4FEFD6-1F30-45EA-9910-8DA845193C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B-9A0D-49B9-A394-E0E0EB2C4BD7}"/>
                </c:ext>
              </c:extLst>
            </c:dLbl>
            <c:dLbl>
              <c:idx val="2092"/>
              <c:tx>
                <c:rich>
                  <a:bodyPr/>
                  <a:lstStyle/>
                  <a:p>
                    <a:fld id="{B69CFD56-14CA-4F94-A62E-DE75D016D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C-9A0D-49B9-A394-E0E0EB2C4BD7}"/>
                </c:ext>
              </c:extLst>
            </c:dLbl>
            <c:dLbl>
              <c:idx val="2093"/>
              <c:tx>
                <c:rich>
                  <a:bodyPr/>
                  <a:lstStyle/>
                  <a:p>
                    <a:fld id="{613A8FBC-6049-494E-962B-2044FAC8E2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D-9A0D-49B9-A394-E0E0EB2C4BD7}"/>
                </c:ext>
              </c:extLst>
            </c:dLbl>
            <c:dLbl>
              <c:idx val="2094"/>
              <c:tx>
                <c:rich>
                  <a:bodyPr/>
                  <a:lstStyle/>
                  <a:p>
                    <a:fld id="{5F9520F8-558C-49E2-8C03-A19F3D031C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E-9A0D-49B9-A394-E0E0EB2C4BD7}"/>
                </c:ext>
              </c:extLst>
            </c:dLbl>
            <c:dLbl>
              <c:idx val="2095"/>
              <c:tx>
                <c:rich>
                  <a:bodyPr/>
                  <a:lstStyle/>
                  <a:p>
                    <a:fld id="{46C98A71-97A6-4D97-8898-DB9C305617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F-9A0D-49B9-A394-E0E0EB2C4BD7}"/>
                </c:ext>
              </c:extLst>
            </c:dLbl>
            <c:dLbl>
              <c:idx val="2096"/>
              <c:tx>
                <c:rich>
                  <a:bodyPr/>
                  <a:lstStyle/>
                  <a:p>
                    <a:fld id="{74619EF8-EDDC-412E-86BA-9EB48BEAB3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0-9A0D-49B9-A394-E0E0EB2C4BD7}"/>
                </c:ext>
              </c:extLst>
            </c:dLbl>
            <c:dLbl>
              <c:idx val="2097"/>
              <c:tx>
                <c:rich>
                  <a:bodyPr/>
                  <a:lstStyle/>
                  <a:p>
                    <a:fld id="{2373F469-8FD1-4D82-A992-6136AA0B9D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1-9A0D-49B9-A394-E0E0EB2C4BD7}"/>
                </c:ext>
              </c:extLst>
            </c:dLbl>
            <c:dLbl>
              <c:idx val="2098"/>
              <c:tx>
                <c:rich>
                  <a:bodyPr/>
                  <a:lstStyle/>
                  <a:p>
                    <a:fld id="{97C0B91F-445D-4412-9535-EBD2F90BAA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2-9A0D-49B9-A394-E0E0EB2C4BD7}"/>
                </c:ext>
              </c:extLst>
            </c:dLbl>
            <c:dLbl>
              <c:idx val="2099"/>
              <c:tx>
                <c:rich>
                  <a:bodyPr/>
                  <a:lstStyle/>
                  <a:p>
                    <a:fld id="{1C0481B2-97AE-42BC-B465-DE7F072993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3-9A0D-49B9-A394-E0E0EB2C4BD7}"/>
                </c:ext>
              </c:extLst>
            </c:dLbl>
            <c:dLbl>
              <c:idx val="2100"/>
              <c:tx>
                <c:rich>
                  <a:bodyPr/>
                  <a:lstStyle/>
                  <a:p>
                    <a:fld id="{C64DED33-DDD9-47D4-A8F9-F2160CED64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4-9A0D-49B9-A394-E0E0EB2C4BD7}"/>
                </c:ext>
              </c:extLst>
            </c:dLbl>
            <c:dLbl>
              <c:idx val="2101"/>
              <c:tx>
                <c:rich>
                  <a:bodyPr/>
                  <a:lstStyle/>
                  <a:p>
                    <a:fld id="{F37B190E-2905-442C-8213-8DF7A48A48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5-9A0D-49B9-A394-E0E0EB2C4BD7}"/>
                </c:ext>
              </c:extLst>
            </c:dLbl>
            <c:dLbl>
              <c:idx val="2102"/>
              <c:tx>
                <c:rich>
                  <a:bodyPr/>
                  <a:lstStyle/>
                  <a:p>
                    <a:fld id="{E699794B-313C-4B20-A5CB-5BA72181D0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6-9A0D-49B9-A394-E0E0EB2C4BD7}"/>
                </c:ext>
              </c:extLst>
            </c:dLbl>
            <c:dLbl>
              <c:idx val="2103"/>
              <c:tx>
                <c:rich>
                  <a:bodyPr/>
                  <a:lstStyle/>
                  <a:p>
                    <a:fld id="{A992621B-9A8D-48E9-88BE-3EFCC54823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7-9A0D-49B9-A394-E0E0EB2C4BD7}"/>
                </c:ext>
              </c:extLst>
            </c:dLbl>
            <c:dLbl>
              <c:idx val="2104"/>
              <c:tx>
                <c:rich>
                  <a:bodyPr/>
                  <a:lstStyle/>
                  <a:p>
                    <a:fld id="{B8BA5AF7-35E7-429E-8725-3077BC3342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8-9A0D-49B9-A394-E0E0EB2C4BD7}"/>
                </c:ext>
              </c:extLst>
            </c:dLbl>
            <c:dLbl>
              <c:idx val="2105"/>
              <c:tx>
                <c:rich>
                  <a:bodyPr/>
                  <a:lstStyle/>
                  <a:p>
                    <a:fld id="{9F124A13-8917-4DD0-BE75-C8BDF0216C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9-9A0D-49B9-A394-E0E0EB2C4BD7}"/>
                </c:ext>
              </c:extLst>
            </c:dLbl>
            <c:dLbl>
              <c:idx val="2106"/>
              <c:tx>
                <c:rich>
                  <a:bodyPr/>
                  <a:lstStyle/>
                  <a:p>
                    <a:fld id="{15E1D3FA-49AA-4E6D-B122-4B29881278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A-9A0D-49B9-A394-E0E0EB2C4BD7}"/>
                </c:ext>
              </c:extLst>
            </c:dLbl>
            <c:dLbl>
              <c:idx val="2107"/>
              <c:tx>
                <c:rich>
                  <a:bodyPr/>
                  <a:lstStyle/>
                  <a:p>
                    <a:fld id="{49061300-FEE3-4512-B4E9-5E3D925CDD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B-9A0D-49B9-A394-E0E0EB2C4BD7}"/>
                </c:ext>
              </c:extLst>
            </c:dLbl>
            <c:dLbl>
              <c:idx val="2108"/>
              <c:tx>
                <c:rich>
                  <a:bodyPr/>
                  <a:lstStyle/>
                  <a:p>
                    <a:fld id="{9A50DF99-B779-4E21-BFBA-9E45226132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C-9A0D-49B9-A394-E0E0EB2C4BD7}"/>
                </c:ext>
              </c:extLst>
            </c:dLbl>
            <c:dLbl>
              <c:idx val="2109"/>
              <c:tx>
                <c:rich>
                  <a:bodyPr/>
                  <a:lstStyle/>
                  <a:p>
                    <a:fld id="{3A7B2F10-F989-4223-890C-C2E2848F32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D-9A0D-49B9-A394-E0E0EB2C4BD7}"/>
                </c:ext>
              </c:extLst>
            </c:dLbl>
            <c:dLbl>
              <c:idx val="2110"/>
              <c:tx>
                <c:rich>
                  <a:bodyPr/>
                  <a:lstStyle/>
                  <a:p>
                    <a:fld id="{DF614D86-58BE-4A4B-ADBE-3560642CDE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E-9A0D-49B9-A394-E0E0EB2C4BD7}"/>
                </c:ext>
              </c:extLst>
            </c:dLbl>
            <c:dLbl>
              <c:idx val="2111"/>
              <c:tx>
                <c:rich>
                  <a:bodyPr/>
                  <a:lstStyle/>
                  <a:p>
                    <a:fld id="{309F92BB-6D40-4333-A7DD-992EEA65E6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F-9A0D-49B9-A394-E0E0EB2C4BD7}"/>
                </c:ext>
              </c:extLst>
            </c:dLbl>
            <c:dLbl>
              <c:idx val="2112"/>
              <c:tx>
                <c:rich>
                  <a:bodyPr/>
                  <a:lstStyle/>
                  <a:p>
                    <a:fld id="{976EFD5E-8CBA-4AB9-8034-0CDA70B07B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0-9A0D-49B9-A394-E0E0EB2C4BD7}"/>
                </c:ext>
              </c:extLst>
            </c:dLbl>
            <c:dLbl>
              <c:idx val="2113"/>
              <c:tx>
                <c:rich>
                  <a:bodyPr/>
                  <a:lstStyle/>
                  <a:p>
                    <a:fld id="{C903DE1D-2D6D-496B-8066-21625623C3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1-9A0D-49B9-A394-E0E0EB2C4BD7}"/>
                </c:ext>
              </c:extLst>
            </c:dLbl>
            <c:dLbl>
              <c:idx val="2114"/>
              <c:tx>
                <c:rich>
                  <a:bodyPr/>
                  <a:lstStyle/>
                  <a:p>
                    <a:fld id="{5F6C89BB-91CE-4329-BF70-FBF403867B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2-9A0D-49B9-A394-E0E0EB2C4BD7}"/>
                </c:ext>
              </c:extLst>
            </c:dLbl>
            <c:dLbl>
              <c:idx val="2115"/>
              <c:tx>
                <c:rich>
                  <a:bodyPr/>
                  <a:lstStyle/>
                  <a:p>
                    <a:fld id="{1EFE928F-E3C7-4079-951F-E531FBF8A9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3-9A0D-49B9-A394-E0E0EB2C4BD7}"/>
                </c:ext>
              </c:extLst>
            </c:dLbl>
            <c:dLbl>
              <c:idx val="2116"/>
              <c:tx>
                <c:rich>
                  <a:bodyPr/>
                  <a:lstStyle/>
                  <a:p>
                    <a:fld id="{0B81DB0F-7384-43C3-9B94-014C07CE1F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4-9A0D-49B9-A394-E0E0EB2C4BD7}"/>
                </c:ext>
              </c:extLst>
            </c:dLbl>
            <c:dLbl>
              <c:idx val="2117"/>
              <c:tx>
                <c:rich>
                  <a:bodyPr/>
                  <a:lstStyle/>
                  <a:p>
                    <a:fld id="{102CCFE8-2FDC-4244-8C02-09830E329B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5-9A0D-49B9-A394-E0E0EB2C4BD7}"/>
                </c:ext>
              </c:extLst>
            </c:dLbl>
            <c:dLbl>
              <c:idx val="2118"/>
              <c:tx>
                <c:rich>
                  <a:bodyPr/>
                  <a:lstStyle/>
                  <a:p>
                    <a:fld id="{BF0EFD03-4533-4404-9BCB-152FA9AD07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6-9A0D-49B9-A394-E0E0EB2C4BD7}"/>
                </c:ext>
              </c:extLst>
            </c:dLbl>
            <c:dLbl>
              <c:idx val="2119"/>
              <c:tx>
                <c:rich>
                  <a:bodyPr/>
                  <a:lstStyle/>
                  <a:p>
                    <a:fld id="{E92D323B-B8E8-431D-957B-F51FA30EB0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7-9A0D-49B9-A394-E0E0EB2C4BD7}"/>
                </c:ext>
              </c:extLst>
            </c:dLbl>
            <c:dLbl>
              <c:idx val="2120"/>
              <c:tx>
                <c:rich>
                  <a:bodyPr/>
                  <a:lstStyle/>
                  <a:p>
                    <a:fld id="{C8317136-D4FA-4580-A839-45F1145311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8-9A0D-49B9-A394-E0E0EB2C4BD7}"/>
                </c:ext>
              </c:extLst>
            </c:dLbl>
            <c:dLbl>
              <c:idx val="2121"/>
              <c:tx>
                <c:rich>
                  <a:bodyPr/>
                  <a:lstStyle/>
                  <a:p>
                    <a:fld id="{99752941-B24C-47D9-988D-4D883992DA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9-9A0D-49B9-A394-E0E0EB2C4BD7}"/>
                </c:ext>
              </c:extLst>
            </c:dLbl>
            <c:dLbl>
              <c:idx val="2122"/>
              <c:tx>
                <c:rich>
                  <a:bodyPr/>
                  <a:lstStyle/>
                  <a:p>
                    <a:fld id="{90718F0E-293C-4A18-91B9-6D841A69D5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A-9A0D-49B9-A394-E0E0EB2C4BD7}"/>
                </c:ext>
              </c:extLst>
            </c:dLbl>
            <c:dLbl>
              <c:idx val="2123"/>
              <c:tx>
                <c:rich>
                  <a:bodyPr/>
                  <a:lstStyle/>
                  <a:p>
                    <a:fld id="{89EB9C17-B882-4F06-95C5-884A40B0AD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B-9A0D-49B9-A394-E0E0EB2C4BD7}"/>
                </c:ext>
              </c:extLst>
            </c:dLbl>
            <c:dLbl>
              <c:idx val="2124"/>
              <c:tx>
                <c:rich>
                  <a:bodyPr/>
                  <a:lstStyle/>
                  <a:p>
                    <a:fld id="{12EDF717-3CE1-4E9D-B963-6104EDFF3D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C-9A0D-49B9-A394-E0E0EB2C4BD7}"/>
                </c:ext>
              </c:extLst>
            </c:dLbl>
            <c:dLbl>
              <c:idx val="2125"/>
              <c:tx>
                <c:rich>
                  <a:bodyPr/>
                  <a:lstStyle/>
                  <a:p>
                    <a:fld id="{E777622A-FC37-4856-807E-10A9442542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D-9A0D-49B9-A394-E0E0EB2C4BD7}"/>
                </c:ext>
              </c:extLst>
            </c:dLbl>
            <c:dLbl>
              <c:idx val="2126"/>
              <c:tx>
                <c:rich>
                  <a:bodyPr/>
                  <a:lstStyle/>
                  <a:p>
                    <a:fld id="{269390EB-9200-429E-84A9-7FB30AF4F1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E-9A0D-49B9-A394-E0E0EB2C4BD7}"/>
                </c:ext>
              </c:extLst>
            </c:dLbl>
            <c:dLbl>
              <c:idx val="2127"/>
              <c:tx>
                <c:rich>
                  <a:bodyPr/>
                  <a:lstStyle/>
                  <a:p>
                    <a:fld id="{1613BB76-1925-4758-87DD-216E845AC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F-9A0D-49B9-A394-E0E0EB2C4BD7}"/>
                </c:ext>
              </c:extLst>
            </c:dLbl>
            <c:dLbl>
              <c:idx val="2128"/>
              <c:tx>
                <c:rich>
                  <a:bodyPr/>
                  <a:lstStyle/>
                  <a:p>
                    <a:fld id="{99251783-8731-437F-A223-5DFE73F034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0-9A0D-49B9-A394-E0E0EB2C4BD7}"/>
                </c:ext>
              </c:extLst>
            </c:dLbl>
            <c:dLbl>
              <c:idx val="2129"/>
              <c:tx>
                <c:rich>
                  <a:bodyPr/>
                  <a:lstStyle/>
                  <a:p>
                    <a:fld id="{5EDA7C5F-0F9A-4F88-9CC3-4D61968A1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1-9A0D-49B9-A394-E0E0EB2C4BD7}"/>
                </c:ext>
              </c:extLst>
            </c:dLbl>
            <c:dLbl>
              <c:idx val="2130"/>
              <c:tx>
                <c:rich>
                  <a:bodyPr/>
                  <a:lstStyle/>
                  <a:p>
                    <a:fld id="{FDCF8292-01DB-4239-A31C-B0EFEB53C5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2-9A0D-49B9-A394-E0E0EB2C4BD7}"/>
                </c:ext>
              </c:extLst>
            </c:dLbl>
            <c:dLbl>
              <c:idx val="2131"/>
              <c:tx>
                <c:rich>
                  <a:bodyPr/>
                  <a:lstStyle/>
                  <a:p>
                    <a:fld id="{0D2AC36D-1BB1-45DC-B929-468D4391A9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3-9A0D-49B9-A394-E0E0EB2C4BD7}"/>
                </c:ext>
              </c:extLst>
            </c:dLbl>
            <c:dLbl>
              <c:idx val="2132"/>
              <c:tx>
                <c:rich>
                  <a:bodyPr/>
                  <a:lstStyle/>
                  <a:p>
                    <a:fld id="{5F9AA78A-0D36-4477-9EBB-3DB49C96A0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4-9A0D-49B9-A394-E0E0EB2C4BD7}"/>
                </c:ext>
              </c:extLst>
            </c:dLbl>
            <c:dLbl>
              <c:idx val="2133"/>
              <c:tx>
                <c:rich>
                  <a:bodyPr/>
                  <a:lstStyle/>
                  <a:p>
                    <a:fld id="{810A1806-DE3B-4E42-973F-D84B1EC93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5-9A0D-49B9-A394-E0E0EB2C4BD7}"/>
                </c:ext>
              </c:extLst>
            </c:dLbl>
            <c:dLbl>
              <c:idx val="2134"/>
              <c:tx>
                <c:rich>
                  <a:bodyPr/>
                  <a:lstStyle/>
                  <a:p>
                    <a:fld id="{9B652017-6F3F-4DBF-9903-FCBC019606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6-9A0D-49B9-A394-E0E0EB2C4BD7}"/>
                </c:ext>
              </c:extLst>
            </c:dLbl>
            <c:dLbl>
              <c:idx val="2135"/>
              <c:tx>
                <c:rich>
                  <a:bodyPr/>
                  <a:lstStyle/>
                  <a:p>
                    <a:fld id="{E5E5DBAB-0687-4255-B5DE-585B63A27C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7-9A0D-49B9-A394-E0E0EB2C4BD7}"/>
                </c:ext>
              </c:extLst>
            </c:dLbl>
            <c:dLbl>
              <c:idx val="2136"/>
              <c:tx>
                <c:rich>
                  <a:bodyPr/>
                  <a:lstStyle/>
                  <a:p>
                    <a:fld id="{09374DE6-78C2-4C6C-8768-B4DBA1224F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8-9A0D-49B9-A394-E0E0EB2C4BD7}"/>
                </c:ext>
              </c:extLst>
            </c:dLbl>
            <c:dLbl>
              <c:idx val="2137"/>
              <c:tx>
                <c:rich>
                  <a:bodyPr/>
                  <a:lstStyle/>
                  <a:p>
                    <a:fld id="{B6F5719C-0D6C-4B46-8B31-19360ACFC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9-9A0D-49B9-A394-E0E0EB2C4BD7}"/>
                </c:ext>
              </c:extLst>
            </c:dLbl>
            <c:dLbl>
              <c:idx val="2138"/>
              <c:tx>
                <c:rich>
                  <a:bodyPr/>
                  <a:lstStyle/>
                  <a:p>
                    <a:fld id="{5428B563-789F-4E27-997C-AE373EFAC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A-9A0D-49B9-A394-E0E0EB2C4BD7}"/>
                </c:ext>
              </c:extLst>
            </c:dLbl>
            <c:dLbl>
              <c:idx val="2139"/>
              <c:tx>
                <c:rich>
                  <a:bodyPr/>
                  <a:lstStyle/>
                  <a:p>
                    <a:fld id="{C10A9687-4FE5-42ED-B9DD-13D3C80914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B-9A0D-49B9-A394-E0E0EB2C4BD7}"/>
                </c:ext>
              </c:extLst>
            </c:dLbl>
            <c:dLbl>
              <c:idx val="2140"/>
              <c:tx>
                <c:rich>
                  <a:bodyPr/>
                  <a:lstStyle/>
                  <a:p>
                    <a:fld id="{591CFDC8-F69B-4E9A-90B6-D9590590FC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C-9A0D-49B9-A394-E0E0EB2C4BD7}"/>
                </c:ext>
              </c:extLst>
            </c:dLbl>
            <c:dLbl>
              <c:idx val="2141"/>
              <c:tx>
                <c:rich>
                  <a:bodyPr/>
                  <a:lstStyle/>
                  <a:p>
                    <a:fld id="{9E52D3FA-7543-4610-9099-2DD0B1982A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D-9A0D-49B9-A394-E0E0EB2C4BD7}"/>
                </c:ext>
              </c:extLst>
            </c:dLbl>
            <c:dLbl>
              <c:idx val="2142"/>
              <c:tx>
                <c:rich>
                  <a:bodyPr/>
                  <a:lstStyle/>
                  <a:p>
                    <a:fld id="{5AF918B0-8F23-4E64-B813-E5B316764E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E-9A0D-49B9-A394-E0E0EB2C4BD7}"/>
                </c:ext>
              </c:extLst>
            </c:dLbl>
            <c:dLbl>
              <c:idx val="2143"/>
              <c:tx>
                <c:rich>
                  <a:bodyPr/>
                  <a:lstStyle/>
                  <a:p>
                    <a:fld id="{450EB818-4FCD-40DB-8D22-40F961EC86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F-9A0D-49B9-A394-E0E0EB2C4BD7}"/>
                </c:ext>
              </c:extLst>
            </c:dLbl>
            <c:dLbl>
              <c:idx val="2144"/>
              <c:tx>
                <c:rich>
                  <a:bodyPr/>
                  <a:lstStyle/>
                  <a:p>
                    <a:fld id="{CDEDE32D-3B3B-48C3-85BF-BF48BAEE1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0-9A0D-49B9-A394-E0E0EB2C4BD7}"/>
                </c:ext>
              </c:extLst>
            </c:dLbl>
            <c:dLbl>
              <c:idx val="2145"/>
              <c:tx>
                <c:rich>
                  <a:bodyPr/>
                  <a:lstStyle/>
                  <a:p>
                    <a:fld id="{F6F3C38E-8666-4979-8489-5404BB2DFE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1-9A0D-49B9-A394-E0E0EB2C4BD7}"/>
                </c:ext>
              </c:extLst>
            </c:dLbl>
            <c:dLbl>
              <c:idx val="2146"/>
              <c:tx>
                <c:rich>
                  <a:bodyPr/>
                  <a:lstStyle/>
                  <a:p>
                    <a:fld id="{1693659B-82BA-47C0-B80B-1D4E55D946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2-9A0D-49B9-A394-E0E0EB2C4BD7}"/>
                </c:ext>
              </c:extLst>
            </c:dLbl>
            <c:dLbl>
              <c:idx val="2147"/>
              <c:tx>
                <c:rich>
                  <a:bodyPr/>
                  <a:lstStyle/>
                  <a:p>
                    <a:fld id="{2A96EE19-9A15-48DF-B18D-6DABEF567B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3-9A0D-49B9-A394-E0E0EB2C4BD7}"/>
                </c:ext>
              </c:extLst>
            </c:dLbl>
            <c:dLbl>
              <c:idx val="2148"/>
              <c:tx>
                <c:rich>
                  <a:bodyPr/>
                  <a:lstStyle/>
                  <a:p>
                    <a:fld id="{D670FEF2-6AB5-45E6-8706-9FFDC4BEC7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4-9A0D-49B9-A394-E0E0EB2C4BD7}"/>
                </c:ext>
              </c:extLst>
            </c:dLbl>
            <c:dLbl>
              <c:idx val="2149"/>
              <c:tx>
                <c:rich>
                  <a:bodyPr/>
                  <a:lstStyle/>
                  <a:p>
                    <a:fld id="{66CCE69D-A795-410B-8FE3-CEED9BFED8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5-9A0D-49B9-A394-E0E0EB2C4BD7}"/>
                </c:ext>
              </c:extLst>
            </c:dLbl>
            <c:dLbl>
              <c:idx val="2150"/>
              <c:tx>
                <c:rich>
                  <a:bodyPr/>
                  <a:lstStyle/>
                  <a:p>
                    <a:fld id="{EE570AC9-1728-4329-BC02-DE670E87A7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6-9A0D-49B9-A394-E0E0EB2C4BD7}"/>
                </c:ext>
              </c:extLst>
            </c:dLbl>
            <c:dLbl>
              <c:idx val="2151"/>
              <c:tx>
                <c:rich>
                  <a:bodyPr/>
                  <a:lstStyle/>
                  <a:p>
                    <a:fld id="{22EC3130-24AB-446F-B281-98B28C872E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7-9A0D-49B9-A394-E0E0EB2C4BD7}"/>
                </c:ext>
              </c:extLst>
            </c:dLbl>
            <c:dLbl>
              <c:idx val="2152"/>
              <c:tx>
                <c:rich>
                  <a:bodyPr/>
                  <a:lstStyle/>
                  <a:p>
                    <a:fld id="{EEFE0F0C-CDA7-4D8F-A931-ACD811A554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8-9A0D-49B9-A394-E0E0EB2C4BD7}"/>
                </c:ext>
              </c:extLst>
            </c:dLbl>
            <c:dLbl>
              <c:idx val="2153"/>
              <c:tx>
                <c:rich>
                  <a:bodyPr/>
                  <a:lstStyle/>
                  <a:p>
                    <a:fld id="{8A21716E-03CA-49AD-BE03-88F7FBE95D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9-9A0D-49B9-A394-E0E0EB2C4BD7}"/>
                </c:ext>
              </c:extLst>
            </c:dLbl>
            <c:dLbl>
              <c:idx val="2154"/>
              <c:tx>
                <c:rich>
                  <a:bodyPr/>
                  <a:lstStyle/>
                  <a:p>
                    <a:fld id="{637E3991-D7CF-4EEE-9239-B43F12659F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A-9A0D-49B9-A394-E0E0EB2C4BD7}"/>
                </c:ext>
              </c:extLst>
            </c:dLbl>
            <c:dLbl>
              <c:idx val="2155"/>
              <c:tx>
                <c:rich>
                  <a:bodyPr/>
                  <a:lstStyle/>
                  <a:p>
                    <a:fld id="{FAE7B0D3-26CF-4817-8C89-1A5CDB4B5F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B-9A0D-49B9-A394-E0E0EB2C4BD7}"/>
                </c:ext>
              </c:extLst>
            </c:dLbl>
            <c:dLbl>
              <c:idx val="2156"/>
              <c:tx>
                <c:rich>
                  <a:bodyPr/>
                  <a:lstStyle/>
                  <a:p>
                    <a:fld id="{69A7179C-2CF3-4984-9048-11166CB82C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C-9A0D-49B9-A394-E0E0EB2C4BD7}"/>
                </c:ext>
              </c:extLst>
            </c:dLbl>
            <c:dLbl>
              <c:idx val="2157"/>
              <c:tx>
                <c:rich>
                  <a:bodyPr/>
                  <a:lstStyle/>
                  <a:p>
                    <a:fld id="{A9C8E6AE-42FF-490C-A78A-F3FE80A06A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D-9A0D-49B9-A394-E0E0EB2C4BD7}"/>
                </c:ext>
              </c:extLst>
            </c:dLbl>
            <c:dLbl>
              <c:idx val="2158"/>
              <c:tx>
                <c:rich>
                  <a:bodyPr/>
                  <a:lstStyle/>
                  <a:p>
                    <a:fld id="{72B00F87-E4C3-4862-85D4-671FC2D6A1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E-9A0D-49B9-A394-E0E0EB2C4BD7}"/>
                </c:ext>
              </c:extLst>
            </c:dLbl>
            <c:dLbl>
              <c:idx val="2159"/>
              <c:tx>
                <c:rich>
                  <a:bodyPr/>
                  <a:lstStyle/>
                  <a:p>
                    <a:fld id="{FBB62ED3-33A8-482C-A800-9746033ED0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F-9A0D-49B9-A394-E0E0EB2C4BD7}"/>
                </c:ext>
              </c:extLst>
            </c:dLbl>
            <c:dLbl>
              <c:idx val="2160"/>
              <c:tx>
                <c:rich>
                  <a:bodyPr/>
                  <a:lstStyle/>
                  <a:p>
                    <a:fld id="{5F87D986-4924-404B-BE05-221866EE6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0-9A0D-49B9-A394-E0E0EB2C4BD7}"/>
                </c:ext>
              </c:extLst>
            </c:dLbl>
            <c:dLbl>
              <c:idx val="2161"/>
              <c:tx>
                <c:rich>
                  <a:bodyPr/>
                  <a:lstStyle/>
                  <a:p>
                    <a:fld id="{86D6BE6B-7D66-4007-ABE4-8504EDA641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1-9A0D-49B9-A394-E0E0EB2C4BD7}"/>
                </c:ext>
              </c:extLst>
            </c:dLbl>
            <c:dLbl>
              <c:idx val="2162"/>
              <c:tx>
                <c:rich>
                  <a:bodyPr/>
                  <a:lstStyle/>
                  <a:p>
                    <a:fld id="{D3D15B1F-C1A7-4300-A95B-BB0F9D4096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2-9A0D-49B9-A394-E0E0EB2C4BD7}"/>
                </c:ext>
              </c:extLst>
            </c:dLbl>
            <c:dLbl>
              <c:idx val="2163"/>
              <c:tx>
                <c:rich>
                  <a:bodyPr/>
                  <a:lstStyle/>
                  <a:p>
                    <a:fld id="{13873757-A78A-4475-BEA0-A316DD5247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3-9A0D-49B9-A394-E0E0EB2C4BD7}"/>
                </c:ext>
              </c:extLst>
            </c:dLbl>
            <c:dLbl>
              <c:idx val="2164"/>
              <c:tx>
                <c:rich>
                  <a:bodyPr/>
                  <a:lstStyle/>
                  <a:p>
                    <a:fld id="{03A89566-C41C-4582-80ED-A053D6A603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4-9A0D-49B9-A394-E0E0EB2C4BD7}"/>
                </c:ext>
              </c:extLst>
            </c:dLbl>
            <c:dLbl>
              <c:idx val="2165"/>
              <c:tx>
                <c:rich>
                  <a:bodyPr/>
                  <a:lstStyle/>
                  <a:p>
                    <a:fld id="{3D8D0FF5-EAAB-4EBB-9FCC-CDD7AAB3B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5-9A0D-49B9-A394-E0E0EB2C4BD7}"/>
                </c:ext>
              </c:extLst>
            </c:dLbl>
            <c:dLbl>
              <c:idx val="2166"/>
              <c:tx>
                <c:rich>
                  <a:bodyPr/>
                  <a:lstStyle/>
                  <a:p>
                    <a:fld id="{D7C09B2A-FD98-4ECE-A5F4-123CFCA51C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6-9A0D-49B9-A394-E0E0EB2C4BD7}"/>
                </c:ext>
              </c:extLst>
            </c:dLbl>
            <c:dLbl>
              <c:idx val="2167"/>
              <c:tx>
                <c:rich>
                  <a:bodyPr/>
                  <a:lstStyle/>
                  <a:p>
                    <a:fld id="{8B26B20A-55C7-4BF4-91EF-F69629629C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7-9A0D-49B9-A394-E0E0EB2C4BD7}"/>
                </c:ext>
              </c:extLst>
            </c:dLbl>
            <c:dLbl>
              <c:idx val="2168"/>
              <c:tx>
                <c:rich>
                  <a:bodyPr/>
                  <a:lstStyle/>
                  <a:p>
                    <a:fld id="{621D0849-F0B4-4307-B36A-8D48A40924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8-9A0D-49B9-A394-E0E0EB2C4BD7}"/>
                </c:ext>
              </c:extLst>
            </c:dLbl>
            <c:dLbl>
              <c:idx val="2169"/>
              <c:tx>
                <c:rich>
                  <a:bodyPr/>
                  <a:lstStyle/>
                  <a:p>
                    <a:fld id="{EC533D68-8E26-4B19-B00F-298691E6F2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9-9A0D-49B9-A394-E0E0EB2C4BD7}"/>
                </c:ext>
              </c:extLst>
            </c:dLbl>
            <c:dLbl>
              <c:idx val="2170"/>
              <c:tx>
                <c:rich>
                  <a:bodyPr/>
                  <a:lstStyle/>
                  <a:p>
                    <a:fld id="{C27BFCBE-5277-45D8-901C-36DD1AE1C8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A-9A0D-49B9-A394-E0E0EB2C4BD7}"/>
                </c:ext>
              </c:extLst>
            </c:dLbl>
            <c:dLbl>
              <c:idx val="2171"/>
              <c:tx>
                <c:rich>
                  <a:bodyPr/>
                  <a:lstStyle/>
                  <a:p>
                    <a:fld id="{F352CCA7-70F9-4271-9F6C-9A449C1A02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B-9A0D-49B9-A394-E0E0EB2C4BD7}"/>
                </c:ext>
              </c:extLst>
            </c:dLbl>
            <c:dLbl>
              <c:idx val="2172"/>
              <c:tx>
                <c:rich>
                  <a:bodyPr/>
                  <a:lstStyle/>
                  <a:p>
                    <a:fld id="{78CC6B55-8EED-40F8-9AAC-04C2A58B16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C-9A0D-49B9-A394-E0E0EB2C4BD7}"/>
                </c:ext>
              </c:extLst>
            </c:dLbl>
            <c:dLbl>
              <c:idx val="2173"/>
              <c:tx>
                <c:rich>
                  <a:bodyPr/>
                  <a:lstStyle/>
                  <a:p>
                    <a:fld id="{B20EABD6-D0E8-47B7-87B6-C8B32A3B95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D-9A0D-49B9-A394-E0E0EB2C4BD7}"/>
                </c:ext>
              </c:extLst>
            </c:dLbl>
            <c:dLbl>
              <c:idx val="2174"/>
              <c:tx>
                <c:rich>
                  <a:bodyPr/>
                  <a:lstStyle/>
                  <a:p>
                    <a:fld id="{33E9E84D-BEA2-4719-A6F4-A080671C7E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E-9A0D-49B9-A394-E0E0EB2C4BD7}"/>
                </c:ext>
              </c:extLst>
            </c:dLbl>
            <c:dLbl>
              <c:idx val="2175"/>
              <c:tx>
                <c:rich>
                  <a:bodyPr/>
                  <a:lstStyle/>
                  <a:p>
                    <a:fld id="{DA62FAED-EB91-43C0-8EB7-D4E4509C8B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F-9A0D-49B9-A394-E0E0EB2C4BD7}"/>
                </c:ext>
              </c:extLst>
            </c:dLbl>
            <c:dLbl>
              <c:idx val="2176"/>
              <c:tx>
                <c:rich>
                  <a:bodyPr/>
                  <a:lstStyle/>
                  <a:p>
                    <a:fld id="{8BE57BDC-258B-49E4-8D15-C6AB0D8144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0-9A0D-49B9-A394-E0E0EB2C4BD7}"/>
                </c:ext>
              </c:extLst>
            </c:dLbl>
            <c:dLbl>
              <c:idx val="2177"/>
              <c:tx>
                <c:rich>
                  <a:bodyPr/>
                  <a:lstStyle/>
                  <a:p>
                    <a:fld id="{A7D76A37-C65B-40F7-B6FF-E4A148BA5A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1-9A0D-49B9-A394-E0E0EB2C4BD7}"/>
                </c:ext>
              </c:extLst>
            </c:dLbl>
            <c:dLbl>
              <c:idx val="2178"/>
              <c:tx>
                <c:rich>
                  <a:bodyPr/>
                  <a:lstStyle/>
                  <a:p>
                    <a:fld id="{3A2F4D4C-8885-4C73-AD66-D3681482A5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2-9A0D-49B9-A394-E0E0EB2C4BD7}"/>
                </c:ext>
              </c:extLst>
            </c:dLbl>
            <c:dLbl>
              <c:idx val="2179"/>
              <c:tx>
                <c:rich>
                  <a:bodyPr/>
                  <a:lstStyle/>
                  <a:p>
                    <a:fld id="{858B92F6-68E0-40EE-BE7E-B29EF480C0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3-9A0D-49B9-A394-E0E0EB2C4BD7}"/>
                </c:ext>
              </c:extLst>
            </c:dLbl>
            <c:dLbl>
              <c:idx val="2180"/>
              <c:tx>
                <c:rich>
                  <a:bodyPr/>
                  <a:lstStyle/>
                  <a:p>
                    <a:fld id="{FA2EC3F0-8C04-4063-BAF1-850288D8A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4-9A0D-49B9-A394-E0E0EB2C4BD7}"/>
                </c:ext>
              </c:extLst>
            </c:dLbl>
            <c:dLbl>
              <c:idx val="2181"/>
              <c:tx>
                <c:rich>
                  <a:bodyPr/>
                  <a:lstStyle/>
                  <a:p>
                    <a:fld id="{381ADEB6-7372-444C-A5AB-00EC1431E0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5-9A0D-49B9-A394-E0E0EB2C4BD7}"/>
                </c:ext>
              </c:extLst>
            </c:dLbl>
            <c:dLbl>
              <c:idx val="2182"/>
              <c:tx>
                <c:rich>
                  <a:bodyPr/>
                  <a:lstStyle/>
                  <a:p>
                    <a:fld id="{F7AF7827-0D05-4CCC-A464-BD816D4FC6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6-9A0D-49B9-A394-E0E0EB2C4BD7}"/>
                </c:ext>
              </c:extLst>
            </c:dLbl>
            <c:dLbl>
              <c:idx val="2183"/>
              <c:tx>
                <c:rich>
                  <a:bodyPr/>
                  <a:lstStyle/>
                  <a:p>
                    <a:fld id="{171B1139-A054-47C2-8F72-6342AABF63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7-9A0D-49B9-A394-E0E0EB2C4BD7}"/>
                </c:ext>
              </c:extLst>
            </c:dLbl>
            <c:dLbl>
              <c:idx val="2184"/>
              <c:tx>
                <c:rich>
                  <a:bodyPr/>
                  <a:lstStyle/>
                  <a:p>
                    <a:fld id="{9BA771EE-8216-4B50-8478-D5D67D81E2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8-9A0D-49B9-A394-E0E0EB2C4BD7}"/>
                </c:ext>
              </c:extLst>
            </c:dLbl>
            <c:dLbl>
              <c:idx val="2185"/>
              <c:tx>
                <c:rich>
                  <a:bodyPr/>
                  <a:lstStyle/>
                  <a:p>
                    <a:fld id="{3F508325-515A-4BE6-8957-183FAFFCC7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9-9A0D-49B9-A394-E0E0EB2C4BD7}"/>
                </c:ext>
              </c:extLst>
            </c:dLbl>
            <c:dLbl>
              <c:idx val="2186"/>
              <c:tx>
                <c:rich>
                  <a:bodyPr/>
                  <a:lstStyle/>
                  <a:p>
                    <a:fld id="{4C76B817-7390-4267-9D32-D1D4C2241C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A-9A0D-49B9-A394-E0E0EB2C4BD7}"/>
                </c:ext>
              </c:extLst>
            </c:dLbl>
            <c:dLbl>
              <c:idx val="2187"/>
              <c:tx>
                <c:rich>
                  <a:bodyPr/>
                  <a:lstStyle/>
                  <a:p>
                    <a:fld id="{8B56E6F8-3636-42A4-959A-51E987746A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B-9A0D-49B9-A394-E0E0EB2C4BD7}"/>
                </c:ext>
              </c:extLst>
            </c:dLbl>
            <c:dLbl>
              <c:idx val="2188"/>
              <c:tx>
                <c:rich>
                  <a:bodyPr/>
                  <a:lstStyle/>
                  <a:p>
                    <a:fld id="{052B3E27-6C86-4BAA-8C1E-FE65141900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C-9A0D-49B9-A394-E0E0EB2C4BD7}"/>
                </c:ext>
              </c:extLst>
            </c:dLbl>
            <c:dLbl>
              <c:idx val="2189"/>
              <c:tx>
                <c:rich>
                  <a:bodyPr/>
                  <a:lstStyle/>
                  <a:p>
                    <a:fld id="{00E4A90D-4FC8-42D9-B33A-98A9F5AEBC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D-9A0D-49B9-A394-E0E0EB2C4BD7}"/>
                </c:ext>
              </c:extLst>
            </c:dLbl>
            <c:dLbl>
              <c:idx val="2190"/>
              <c:tx>
                <c:rich>
                  <a:bodyPr/>
                  <a:lstStyle/>
                  <a:p>
                    <a:fld id="{182D88FD-5BA5-432B-A16F-39180218F2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E-9A0D-49B9-A394-E0E0EB2C4BD7}"/>
                </c:ext>
              </c:extLst>
            </c:dLbl>
            <c:dLbl>
              <c:idx val="2191"/>
              <c:tx>
                <c:rich>
                  <a:bodyPr/>
                  <a:lstStyle/>
                  <a:p>
                    <a:fld id="{E4257671-8D8C-4CA8-BDD4-9A329B6716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F-9A0D-49B9-A394-E0E0EB2C4BD7}"/>
                </c:ext>
              </c:extLst>
            </c:dLbl>
            <c:dLbl>
              <c:idx val="2192"/>
              <c:tx>
                <c:rich>
                  <a:bodyPr/>
                  <a:lstStyle/>
                  <a:p>
                    <a:fld id="{4EBEA8E3-AFB6-4781-9A13-B3DFD21B02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0-9A0D-49B9-A394-E0E0EB2C4BD7}"/>
                </c:ext>
              </c:extLst>
            </c:dLbl>
            <c:dLbl>
              <c:idx val="2193"/>
              <c:tx>
                <c:rich>
                  <a:bodyPr/>
                  <a:lstStyle/>
                  <a:p>
                    <a:fld id="{21C1F571-4737-4965-91B6-C5BC96AF5F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1-9A0D-49B9-A394-E0E0EB2C4BD7}"/>
                </c:ext>
              </c:extLst>
            </c:dLbl>
            <c:dLbl>
              <c:idx val="2194"/>
              <c:tx>
                <c:rich>
                  <a:bodyPr/>
                  <a:lstStyle/>
                  <a:p>
                    <a:fld id="{4994206B-D690-4C08-8091-614E97FB4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2-9A0D-49B9-A394-E0E0EB2C4BD7}"/>
                </c:ext>
              </c:extLst>
            </c:dLbl>
            <c:dLbl>
              <c:idx val="2195"/>
              <c:tx>
                <c:rich>
                  <a:bodyPr/>
                  <a:lstStyle/>
                  <a:p>
                    <a:fld id="{D27E514B-A7ED-47A6-A58D-F9892BCC34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3-9A0D-49B9-A394-E0E0EB2C4BD7}"/>
                </c:ext>
              </c:extLst>
            </c:dLbl>
            <c:dLbl>
              <c:idx val="2196"/>
              <c:tx>
                <c:rich>
                  <a:bodyPr/>
                  <a:lstStyle/>
                  <a:p>
                    <a:fld id="{3CE5062D-3A74-469B-8A2C-8BB50DE675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4-9A0D-49B9-A394-E0E0EB2C4BD7}"/>
                </c:ext>
              </c:extLst>
            </c:dLbl>
            <c:dLbl>
              <c:idx val="2197"/>
              <c:tx>
                <c:rich>
                  <a:bodyPr/>
                  <a:lstStyle/>
                  <a:p>
                    <a:fld id="{BCBDF614-62FD-45A5-9B18-22864296C3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5-9A0D-49B9-A394-E0E0EB2C4BD7}"/>
                </c:ext>
              </c:extLst>
            </c:dLbl>
            <c:dLbl>
              <c:idx val="2198"/>
              <c:tx>
                <c:rich>
                  <a:bodyPr/>
                  <a:lstStyle/>
                  <a:p>
                    <a:fld id="{A092301C-8B3F-4354-93F7-8DF8B6680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6-9A0D-49B9-A394-E0E0EB2C4BD7}"/>
                </c:ext>
              </c:extLst>
            </c:dLbl>
            <c:dLbl>
              <c:idx val="2199"/>
              <c:tx>
                <c:rich>
                  <a:bodyPr/>
                  <a:lstStyle/>
                  <a:p>
                    <a:fld id="{EA69ED51-D8C1-4013-92E6-89BAD1B8DA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7-9A0D-49B9-A394-E0E0EB2C4BD7}"/>
                </c:ext>
              </c:extLst>
            </c:dLbl>
            <c:dLbl>
              <c:idx val="2200"/>
              <c:tx>
                <c:rich>
                  <a:bodyPr/>
                  <a:lstStyle/>
                  <a:p>
                    <a:fld id="{808A93E6-99A1-460C-8AA2-372799233F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8-9A0D-49B9-A394-E0E0EB2C4BD7}"/>
                </c:ext>
              </c:extLst>
            </c:dLbl>
            <c:dLbl>
              <c:idx val="2201"/>
              <c:tx>
                <c:rich>
                  <a:bodyPr/>
                  <a:lstStyle/>
                  <a:p>
                    <a:fld id="{181D9B47-411C-42C1-BCCC-7665677270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9-9A0D-49B9-A394-E0E0EB2C4BD7}"/>
                </c:ext>
              </c:extLst>
            </c:dLbl>
            <c:dLbl>
              <c:idx val="2202"/>
              <c:tx>
                <c:rich>
                  <a:bodyPr/>
                  <a:lstStyle/>
                  <a:p>
                    <a:fld id="{48C7EB82-3B5C-432A-BCE7-5B6BBE79BF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A-9A0D-49B9-A394-E0E0EB2C4BD7}"/>
                </c:ext>
              </c:extLst>
            </c:dLbl>
            <c:dLbl>
              <c:idx val="2203"/>
              <c:tx>
                <c:rich>
                  <a:bodyPr/>
                  <a:lstStyle/>
                  <a:p>
                    <a:fld id="{FA6E5785-207D-4AD0-954D-609A6C5BBB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B-9A0D-49B9-A394-E0E0EB2C4BD7}"/>
                </c:ext>
              </c:extLst>
            </c:dLbl>
            <c:dLbl>
              <c:idx val="2204"/>
              <c:tx>
                <c:rich>
                  <a:bodyPr/>
                  <a:lstStyle/>
                  <a:p>
                    <a:fld id="{D579AD80-F4C4-4F79-AB49-DE19D7D09C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C-9A0D-49B9-A394-E0E0EB2C4BD7}"/>
                </c:ext>
              </c:extLst>
            </c:dLbl>
            <c:dLbl>
              <c:idx val="2205"/>
              <c:tx>
                <c:rich>
                  <a:bodyPr/>
                  <a:lstStyle/>
                  <a:p>
                    <a:fld id="{F46C0916-8652-4E25-AE0D-AD47FC8528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D-9A0D-49B9-A394-E0E0EB2C4BD7}"/>
                </c:ext>
              </c:extLst>
            </c:dLbl>
            <c:dLbl>
              <c:idx val="2206"/>
              <c:tx>
                <c:rich>
                  <a:bodyPr/>
                  <a:lstStyle/>
                  <a:p>
                    <a:fld id="{D10CF901-7A37-4939-B8DB-81EF3C9F7D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E-9A0D-49B9-A394-E0E0EB2C4BD7}"/>
                </c:ext>
              </c:extLst>
            </c:dLbl>
            <c:dLbl>
              <c:idx val="2207"/>
              <c:tx>
                <c:rich>
                  <a:bodyPr/>
                  <a:lstStyle/>
                  <a:p>
                    <a:fld id="{F6969D70-7B68-40CC-981F-176B12C285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F-9A0D-49B9-A394-E0E0EB2C4BD7}"/>
                </c:ext>
              </c:extLst>
            </c:dLbl>
            <c:dLbl>
              <c:idx val="2208"/>
              <c:tx>
                <c:rich>
                  <a:bodyPr/>
                  <a:lstStyle/>
                  <a:p>
                    <a:fld id="{02E0AA8D-7255-4CB4-B51C-6FE821A0C0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0-9A0D-49B9-A394-E0E0EB2C4BD7}"/>
                </c:ext>
              </c:extLst>
            </c:dLbl>
            <c:dLbl>
              <c:idx val="2209"/>
              <c:tx>
                <c:rich>
                  <a:bodyPr/>
                  <a:lstStyle/>
                  <a:p>
                    <a:fld id="{2FCC7741-C5AA-472B-AF05-E266D2A4D2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1-9A0D-49B9-A394-E0E0EB2C4BD7}"/>
                </c:ext>
              </c:extLst>
            </c:dLbl>
            <c:dLbl>
              <c:idx val="2210"/>
              <c:tx>
                <c:rich>
                  <a:bodyPr/>
                  <a:lstStyle/>
                  <a:p>
                    <a:fld id="{BA8665BD-E576-416F-85CC-209048A788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2-9A0D-49B9-A394-E0E0EB2C4BD7}"/>
                </c:ext>
              </c:extLst>
            </c:dLbl>
            <c:dLbl>
              <c:idx val="2211"/>
              <c:tx>
                <c:rich>
                  <a:bodyPr/>
                  <a:lstStyle/>
                  <a:p>
                    <a:fld id="{9B83A900-887A-4408-BC67-EF7E785737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3-9A0D-49B9-A394-E0E0EB2C4BD7}"/>
                </c:ext>
              </c:extLst>
            </c:dLbl>
            <c:dLbl>
              <c:idx val="2212"/>
              <c:tx>
                <c:rich>
                  <a:bodyPr/>
                  <a:lstStyle/>
                  <a:p>
                    <a:fld id="{D66578C1-388B-4CE1-986D-41E74E952C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4-9A0D-49B9-A394-E0E0EB2C4BD7}"/>
                </c:ext>
              </c:extLst>
            </c:dLbl>
            <c:dLbl>
              <c:idx val="2213"/>
              <c:tx>
                <c:rich>
                  <a:bodyPr/>
                  <a:lstStyle/>
                  <a:p>
                    <a:fld id="{38446A09-6AC2-4888-9154-3AD2EAF04E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5-9A0D-49B9-A394-E0E0EB2C4BD7}"/>
                </c:ext>
              </c:extLst>
            </c:dLbl>
            <c:dLbl>
              <c:idx val="2214"/>
              <c:tx>
                <c:rich>
                  <a:bodyPr/>
                  <a:lstStyle/>
                  <a:p>
                    <a:fld id="{D196C37C-D4D3-4B3D-AD38-EC405020F8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6-9A0D-49B9-A394-E0E0EB2C4BD7}"/>
                </c:ext>
              </c:extLst>
            </c:dLbl>
            <c:dLbl>
              <c:idx val="2215"/>
              <c:tx>
                <c:rich>
                  <a:bodyPr/>
                  <a:lstStyle/>
                  <a:p>
                    <a:fld id="{1993DBFF-9E8E-4442-86C1-19DA31E4AD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7-9A0D-49B9-A394-E0E0EB2C4BD7}"/>
                </c:ext>
              </c:extLst>
            </c:dLbl>
            <c:dLbl>
              <c:idx val="2216"/>
              <c:tx>
                <c:rich>
                  <a:bodyPr/>
                  <a:lstStyle/>
                  <a:p>
                    <a:fld id="{7C6B7D7B-DA55-48A5-A0E2-3DC2C927C2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8-9A0D-49B9-A394-E0E0EB2C4BD7}"/>
                </c:ext>
              </c:extLst>
            </c:dLbl>
            <c:dLbl>
              <c:idx val="2217"/>
              <c:tx>
                <c:rich>
                  <a:bodyPr/>
                  <a:lstStyle/>
                  <a:p>
                    <a:fld id="{022AC318-5AAF-4841-A449-DCEC026801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9-9A0D-49B9-A394-E0E0EB2C4BD7}"/>
                </c:ext>
              </c:extLst>
            </c:dLbl>
            <c:dLbl>
              <c:idx val="2218"/>
              <c:tx>
                <c:rich>
                  <a:bodyPr/>
                  <a:lstStyle/>
                  <a:p>
                    <a:fld id="{AA5A0EBC-EA55-449D-963D-51CA77D0E4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A-9A0D-49B9-A394-E0E0EB2C4BD7}"/>
                </c:ext>
              </c:extLst>
            </c:dLbl>
            <c:dLbl>
              <c:idx val="2219"/>
              <c:tx>
                <c:rich>
                  <a:bodyPr/>
                  <a:lstStyle/>
                  <a:p>
                    <a:fld id="{08233A79-0014-4966-9CB1-1445BD1B33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B-9A0D-49B9-A394-E0E0EB2C4BD7}"/>
                </c:ext>
              </c:extLst>
            </c:dLbl>
            <c:dLbl>
              <c:idx val="2220"/>
              <c:tx>
                <c:rich>
                  <a:bodyPr/>
                  <a:lstStyle/>
                  <a:p>
                    <a:fld id="{9886D788-AA50-4B5C-88F7-868B7BE49F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C-9A0D-49B9-A394-E0E0EB2C4BD7}"/>
                </c:ext>
              </c:extLst>
            </c:dLbl>
            <c:dLbl>
              <c:idx val="2221"/>
              <c:tx>
                <c:rich>
                  <a:bodyPr/>
                  <a:lstStyle/>
                  <a:p>
                    <a:fld id="{74250214-5598-4734-9BDD-4EB0D280DD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D-9A0D-49B9-A394-E0E0EB2C4BD7}"/>
                </c:ext>
              </c:extLst>
            </c:dLbl>
            <c:dLbl>
              <c:idx val="2222"/>
              <c:tx>
                <c:rich>
                  <a:bodyPr/>
                  <a:lstStyle/>
                  <a:p>
                    <a:fld id="{24F749DA-7A30-4D24-B479-DA11F3D874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E-9A0D-49B9-A394-E0E0EB2C4BD7}"/>
                </c:ext>
              </c:extLst>
            </c:dLbl>
            <c:dLbl>
              <c:idx val="2223"/>
              <c:tx>
                <c:rich>
                  <a:bodyPr/>
                  <a:lstStyle/>
                  <a:p>
                    <a:fld id="{7AC419B2-C7E2-4B55-A311-05F09E2713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F-9A0D-49B9-A394-E0E0EB2C4BD7}"/>
                </c:ext>
              </c:extLst>
            </c:dLbl>
            <c:dLbl>
              <c:idx val="2224"/>
              <c:tx>
                <c:rich>
                  <a:bodyPr/>
                  <a:lstStyle/>
                  <a:p>
                    <a:fld id="{ABA57DC3-F9D2-47CF-A21A-05DB0EE54C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0-9A0D-49B9-A394-E0E0EB2C4BD7}"/>
                </c:ext>
              </c:extLst>
            </c:dLbl>
            <c:dLbl>
              <c:idx val="2225"/>
              <c:tx>
                <c:rich>
                  <a:bodyPr/>
                  <a:lstStyle/>
                  <a:p>
                    <a:fld id="{B4546BAA-AFEB-4EFE-9784-A4DF58B5CD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1-9A0D-49B9-A394-E0E0EB2C4BD7}"/>
                </c:ext>
              </c:extLst>
            </c:dLbl>
            <c:dLbl>
              <c:idx val="2226"/>
              <c:tx>
                <c:rich>
                  <a:bodyPr/>
                  <a:lstStyle/>
                  <a:p>
                    <a:fld id="{86D0D147-95B9-47F4-A3C7-B128C39108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2-9A0D-49B9-A394-E0E0EB2C4BD7}"/>
                </c:ext>
              </c:extLst>
            </c:dLbl>
            <c:dLbl>
              <c:idx val="2227"/>
              <c:tx>
                <c:rich>
                  <a:bodyPr/>
                  <a:lstStyle/>
                  <a:p>
                    <a:fld id="{E929A73A-1445-4009-A572-01247C2D8B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3-9A0D-49B9-A394-E0E0EB2C4BD7}"/>
                </c:ext>
              </c:extLst>
            </c:dLbl>
            <c:dLbl>
              <c:idx val="2228"/>
              <c:tx>
                <c:rich>
                  <a:bodyPr/>
                  <a:lstStyle/>
                  <a:p>
                    <a:fld id="{B1921ABB-85BA-4490-B921-E09B9B5F30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4-9A0D-49B9-A394-E0E0EB2C4BD7}"/>
                </c:ext>
              </c:extLst>
            </c:dLbl>
            <c:dLbl>
              <c:idx val="2229"/>
              <c:tx>
                <c:rich>
                  <a:bodyPr/>
                  <a:lstStyle/>
                  <a:p>
                    <a:fld id="{EE6574F4-E7BE-44B6-934A-458F693878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5-9A0D-49B9-A394-E0E0EB2C4BD7}"/>
                </c:ext>
              </c:extLst>
            </c:dLbl>
            <c:dLbl>
              <c:idx val="2230"/>
              <c:tx>
                <c:rich>
                  <a:bodyPr/>
                  <a:lstStyle/>
                  <a:p>
                    <a:fld id="{092E0C3C-542D-4850-B1D1-4809C9358E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6-9A0D-49B9-A394-E0E0EB2C4BD7}"/>
                </c:ext>
              </c:extLst>
            </c:dLbl>
            <c:dLbl>
              <c:idx val="2231"/>
              <c:tx>
                <c:rich>
                  <a:bodyPr/>
                  <a:lstStyle/>
                  <a:p>
                    <a:fld id="{BC9F3E46-D0D8-47DA-A062-49B24079F2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7-9A0D-49B9-A394-E0E0EB2C4BD7}"/>
                </c:ext>
              </c:extLst>
            </c:dLbl>
            <c:dLbl>
              <c:idx val="2232"/>
              <c:tx>
                <c:rich>
                  <a:bodyPr/>
                  <a:lstStyle/>
                  <a:p>
                    <a:fld id="{CDED3DDA-62A3-4EC7-80AC-5450829A91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8-9A0D-49B9-A394-E0E0EB2C4BD7}"/>
                </c:ext>
              </c:extLst>
            </c:dLbl>
            <c:dLbl>
              <c:idx val="2233"/>
              <c:tx>
                <c:rich>
                  <a:bodyPr/>
                  <a:lstStyle/>
                  <a:p>
                    <a:fld id="{E14790ED-DE57-434F-96A4-DA51ED782A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9-9A0D-49B9-A394-E0E0EB2C4BD7}"/>
                </c:ext>
              </c:extLst>
            </c:dLbl>
            <c:dLbl>
              <c:idx val="2234"/>
              <c:tx>
                <c:rich>
                  <a:bodyPr/>
                  <a:lstStyle/>
                  <a:p>
                    <a:fld id="{66E61D45-60BF-4395-BBAE-BE193D2C3B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A-9A0D-49B9-A394-E0E0EB2C4BD7}"/>
                </c:ext>
              </c:extLst>
            </c:dLbl>
            <c:dLbl>
              <c:idx val="2235"/>
              <c:tx>
                <c:rich>
                  <a:bodyPr/>
                  <a:lstStyle/>
                  <a:p>
                    <a:fld id="{77546A9B-CB96-4413-AB31-4A178F2793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B-9A0D-49B9-A394-E0E0EB2C4BD7}"/>
                </c:ext>
              </c:extLst>
            </c:dLbl>
            <c:dLbl>
              <c:idx val="2236"/>
              <c:tx>
                <c:rich>
                  <a:bodyPr/>
                  <a:lstStyle/>
                  <a:p>
                    <a:fld id="{406F1EB8-0689-4019-B71C-D76A46FDDD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C-9A0D-49B9-A394-E0E0EB2C4BD7}"/>
                </c:ext>
              </c:extLst>
            </c:dLbl>
            <c:dLbl>
              <c:idx val="2237"/>
              <c:tx>
                <c:rich>
                  <a:bodyPr/>
                  <a:lstStyle/>
                  <a:p>
                    <a:fld id="{72CA9432-1A22-404C-91FC-E3B8FB8273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D-9A0D-49B9-A394-E0E0EB2C4BD7}"/>
                </c:ext>
              </c:extLst>
            </c:dLbl>
            <c:dLbl>
              <c:idx val="2238"/>
              <c:tx>
                <c:rich>
                  <a:bodyPr/>
                  <a:lstStyle/>
                  <a:p>
                    <a:fld id="{117AB5B9-B0F9-4ED5-B179-5880CAD751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E-9A0D-49B9-A394-E0E0EB2C4BD7}"/>
                </c:ext>
              </c:extLst>
            </c:dLbl>
            <c:dLbl>
              <c:idx val="2239"/>
              <c:tx>
                <c:rich>
                  <a:bodyPr/>
                  <a:lstStyle/>
                  <a:p>
                    <a:fld id="{F9FAA6A1-22AD-45D9-BE27-D1568BE82A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F-9A0D-49B9-A394-E0E0EB2C4BD7}"/>
                </c:ext>
              </c:extLst>
            </c:dLbl>
            <c:dLbl>
              <c:idx val="2240"/>
              <c:tx>
                <c:rich>
                  <a:bodyPr/>
                  <a:lstStyle/>
                  <a:p>
                    <a:fld id="{F2E82D16-6898-4DC2-8F61-DF1BC5FD44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0-9A0D-49B9-A394-E0E0EB2C4BD7}"/>
                </c:ext>
              </c:extLst>
            </c:dLbl>
            <c:dLbl>
              <c:idx val="2241"/>
              <c:tx>
                <c:rich>
                  <a:bodyPr/>
                  <a:lstStyle/>
                  <a:p>
                    <a:fld id="{BFD0ED85-263B-41B1-9CBD-C5BA0F86EA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1-9A0D-49B9-A394-E0E0EB2C4BD7}"/>
                </c:ext>
              </c:extLst>
            </c:dLbl>
            <c:dLbl>
              <c:idx val="2242"/>
              <c:tx>
                <c:rich>
                  <a:bodyPr/>
                  <a:lstStyle/>
                  <a:p>
                    <a:fld id="{2DA4D01D-C971-47E9-8452-C07FFA572A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2-9A0D-49B9-A394-E0E0EB2C4BD7}"/>
                </c:ext>
              </c:extLst>
            </c:dLbl>
            <c:dLbl>
              <c:idx val="2243"/>
              <c:tx>
                <c:rich>
                  <a:bodyPr/>
                  <a:lstStyle/>
                  <a:p>
                    <a:fld id="{4966BBFB-CE7E-43F2-B73E-7955E5704F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3-9A0D-49B9-A394-E0E0EB2C4BD7}"/>
                </c:ext>
              </c:extLst>
            </c:dLbl>
            <c:dLbl>
              <c:idx val="2244"/>
              <c:tx>
                <c:rich>
                  <a:bodyPr/>
                  <a:lstStyle/>
                  <a:p>
                    <a:fld id="{405E43C4-A943-41DE-BD44-07495BEE05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4-9A0D-49B9-A394-E0E0EB2C4BD7}"/>
                </c:ext>
              </c:extLst>
            </c:dLbl>
            <c:dLbl>
              <c:idx val="2245"/>
              <c:tx>
                <c:rich>
                  <a:bodyPr/>
                  <a:lstStyle/>
                  <a:p>
                    <a:fld id="{D983394E-58B0-4AC8-99D6-2FA85BB97E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5-9A0D-49B9-A394-E0E0EB2C4BD7}"/>
                </c:ext>
              </c:extLst>
            </c:dLbl>
            <c:dLbl>
              <c:idx val="2246"/>
              <c:tx>
                <c:rich>
                  <a:bodyPr/>
                  <a:lstStyle/>
                  <a:p>
                    <a:fld id="{F6B14B39-DF64-4A18-BEEC-77BAB278BA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6-9A0D-49B9-A394-E0E0EB2C4BD7}"/>
                </c:ext>
              </c:extLst>
            </c:dLbl>
            <c:dLbl>
              <c:idx val="2247"/>
              <c:tx>
                <c:rich>
                  <a:bodyPr/>
                  <a:lstStyle/>
                  <a:p>
                    <a:fld id="{025EFE3B-5881-4DEE-8758-2CA8D45470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7-9A0D-49B9-A394-E0E0EB2C4BD7}"/>
                </c:ext>
              </c:extLst>
            </c:dLbl>
            <c:dLbl>
              <c:idx val="2248"/>
              <c:tx>
                <c:rich>
                  <a:bodyPr/>
                  <a:lstStyle/>
                  <a:p>
                    <a:fld id="{6A38614C-4B20-4E1A-8596-857C67A26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8-9A0D-49B9-A394-E0E0EB2C4BD7}"/>
                </c:ext>
              </c:extLst>
            </c:dLbl>
            <c:dLbl>
              <c:idx val="2249"/>
              <c:tx>
                <c:rich>
                  <a:bodyPr/>
                  <a:lstStyle/>
                  <a:p>
                    <a:fld id="{63E644C4-4433-4059-B98C-19648C7178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9-9A0D-49B9-A394-E0E0EB2C4BD7}"/>
                </c:ext>
              </c:extLst>
            </c:dLbl>
            <c:dLbl>
              <c:idx val="2250"/>
              <c:tx>
                <c:rich>
                  <a:bodyPr/>
                  <a:lstStyle/>
                  <a:p>
                    <a:fld id="{02978449-E3F9-4B62-BCF6-12B348CF40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A-9A0D-49B9-A394-E0E0EB2C4BD7}"/>
                </c:ext>
              </c:extLst>
            </c:dLbl>
            <c:dLbl>
              <c:idx val="2251"/>
              <c:tx>
                <c:rich>
                  <a:bodyPr/>
                  <a:lstStyle/>
                  <a:p>
                    <a:fld id="{468E8C8B-87C1-4427-B8CD-62E9CF4D4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B-9A0D-49B9-A394-E0E0EB2C4BD7}"/>
                </c:ext>
              </c:extLst>
            </c:dLbl>
            <c:dLbl>
              <c:idx val="2252"/>
              <c:tx>
                <c:rich>
                  <a:bodyPr/>
                  <a:lstStyle/>
                  <a:p>
                    <a:fld id="{2F2A4C29-A692-4D43-A67E-CE9928CB8C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C-9A0D-49B9-A394-E0E0EB2C4BD7}"/>
                </c:ext>
              </c:extLst>
            </c:dLbl>
            <c:dLbl>
              <c:idx val="2253"/>
              <c:tx>
                <c:rich>
                  <a:bodyPr/>
                  <a:lstStyle/>
                  <a:p>
                    <a:fld id="{D0EB42D9-2D23-46F8-8462-85D2721D17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D-9A0D-49B9-A394-E0E0EB2C4BD7}"/>
                </c:ext>
              </c:extLst>
            </c:dLbl>
            <c:dLbl>
              <c:idx val="2254"/>
              <c:tx>
                <c:rich>
                  <a:bodyPr/>
                  <a:lstStyle/>
                  <a:p>
                    <a:fld id="{B978BC75-8FE7-4900-AFAE-67B52D3509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E-9A0D-49B9-A394-E0E0EB2C4BD7}"/>
                </c:ext>
              </c:extLst>
            </c:dLbl>
            <c:dLbl>
              <c:idx val="2255"/>
              <c:tx>
                <c:rich>
                  <a:bodyPr/>
                  <a:lstStyle/>
                  <a:p>
                    <a:fld id="{8F123C3D-B21C-4ECA-8DE6-29FA19B65B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F-9A0D-49B9-A394-E0E0EB2C4BD7}"/>
                </c:ext>
              </c:extLst>
            </c:dLbl>
            <c:dLbl>
              <c:idx val="2256"/>
              <c:tx>
                <c:rich>
                  <a:bodyPr/>
                  <a:lstStyle/>
                  <a:p>
                    <a:fld id="{1F98C168-F585-4344-8E5F-1EFB2B4425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0-9A0D-49B9-A394-E0E0EB2C4BD7}"/>
                </c:ext>
              </c:extLst>
            </c:dLbl>
            <c:dLbl>
              <c:idx val="2257"/>
              <c:tx>
                <c:rich>
                  <a:bodyPr/>
                  <a:lstStyle/>
                  <a:p>
                    <a:fld id="{64CA018E-31BD-42B2-9B26-4920CC9EA2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1-9A0D-49B9-A394-E0E0EB2C4BD7}"/>
                </c:ext>
              </c:extLst>
            </c:dLbl>
            <c:dLbl>
              <c:idx val="2258"/>
              <c:tx>
                <c:rich>
                  <a:bodyPr/>
                  <a:lstStyle/>
                  <a:p>
                    <a:fld id="{B0339E5A-2C3C-465D-9B8F-0D916CB482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2-9A0D-49B9-A394-E0E0EB2C4BD7}"/>
                </c:ext>
              </c:extLst>
            </c:dLbl>
            <c:dLbl>
              <c:idx val="2259"/>
              <c:tx>
                <c:rich>
                  <a:bodyPr/>
                  <a:lstStyle/>
                  <a:p>
                    <a:fld id="{7B74E5F5-9DC4-4A22-8C1B-B09E7F7966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3-9A0D-49B9-A394-E0E0EB2C4BD7}"/>
                </c:ext>
              </c:extLst>
            </c:dLbl>
            <c:dLbl>
              <c:idx val="2260"/>
              <c:tx>
                <c:rich>
                  <a:bodyPr/>
                  <a:lstStyle/>
                  <a:p>
                    <a:fld id="{D2F98D20-0D87-4B82-8824-E5F35589CB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4-9A0D-49B9-A394-E0E0EB2C4BD7}"/>
                </c:ext>
              </c:extLst>
            </c:dLbl>
            <c:dLbl>
              <c:idx val="2261"/>
              <c:tx>
                <c:rich>
                  <a:bodyPr/>
                  <a:lstStyle/>
                  <a:p>
                    <a:fld id="{9B0071F1-074F-4983-A21D-A1E5682D07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5-9A0D-49B9-A394-E0E0EB2C4BD7}"/>
                </c:ext>
              </c:extLst>
            </c:dLbl>
            <c:dLbl>
              <c:idx val="2262"/>
              <c:tx>
                <c:rich>
                  <a:bodyPr/>
                  <a:lstStyle/>
                  <a:p>
                    <a:fld id="{DB98EB63-4FB4-4496-A2E5-0326DCA22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6-9A0D-49B9-A394-E0E0EB2C4BD7}"/>
                </c:ext>
              </c:extLst>
            </c:dLbl>
            <c:dLbl>
              <c:idx val="2263"/>
              <c:tx>
                <c:rich>
                  <a:bodyPr/>
                  <a:lstStyle/>
                  <a:p>
                    <a:fld id="{7DA7976E-D464-4B94-B848-0A99EFB272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7-9A0D-49B9-A394-E0E0EB2C4BD7}"/>
                </c:ext>
              </c:extLst>
            </c:dLbl>
            <c:dLbl>
              <c:idx val="2264"/>
              <c:tx>
                <c:rich>
                  <a:bodyPr/>
                  <a:lstStyle/>
                  <a:p>
                    <a:fld id="{60543B9C-A92A-4DE7-B1BB-20EB9DA7A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8-9A0D-49B9-A394-E0E0EB2C4BD7}"/>
                </c:ext>
              </c:extLst>
            </c:dLbl>
            <c:dLbl>
              <c:idx val="2265"/>
              <c:tx>
                <c:rich>
                  <a:bodyPr/>
                  <a:lstStyle/>
                  <a:p>
                    <a:fld id="{E7CAA644-4C61-4BBC-A56A-EB90F768A2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9-9A0D-49B9-A394-E0E0EB2C4BD7}"/>
                </c:ext>
              </c:extLst>
            </c:dLbl>
            <c:dLbl>
              <c:idx val="2266"/>
              <c:tx>
                <c:rich>
                  <a:bodyPr/>
                  <a:lstStyle/>
                  <a:p>
                    <a:fld id="{4F0141EB-B320-472A-BBD0-7E1863D772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A-9A0D-49B9-A394-E0E0EB2C4BD7}"/>
                </c:ext>
              </c:extLst>
            </c:dLbl>
            <c:dLbl>
              <c:idx val="2267"/>
              <c:tx>
                <c:rich>
                  <a:bodyPr/>
                  <a:lstStyle/>
                  <a:p>
                    <a:fld id="{FAE5498B-F726-4BC1-AF1B-60AEA4F439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B-9A0D-49B9-A394-E0E0EB2C4BD7}"/>
                </c:ext>
              </c:extLst>
            </c:dLbl>
            <c:dLbl>
              <c:idx val="2268"/>
              <c:tx>
                <c:rich>
                  <a:bodyPr/>
                  <a:lstStyle/>
                  <a:p>
                    <a:fld id="{84702915-D4B4-46E6-853A-0866D1122B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C-9A0D-49B9-A394-E0E0EB2C4BD7}"/>
                </c:ext>
              </c:extLst>
            </c:dLbl>
            <c:dLbl>
              <c:idx val="2269"/>
              <c:tx>
                <c:rich>
                  <a:bodyPr/>
                  <a:lstStyle/>
                  <a:p>
                    <a:fld id="{DF4BDBDB-6C78-42FC-8C8C-9EFE5CA879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D-9A0D-49B9-A394-E0E0EB2C4BD7}"/>
                </c:ext>
              </c:extLst>
            </c:dLbl>
            <c:dLbl>
              <c:idx val="2270"/>
              <c:tx>
                <c:rich>
                  <a:bodyPr/>
                  <a:lstStyle/>
                  <a:p>
                    <a:fld id="{90472ECB-1EEA-4536-A2B7-26252E46C8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E-9A0D-49B9-A394-E0E0EB2C4BD7}"/>
                </c:ext>
              </c:extLst>
            </c:dLbl>
            <c:dLbl>
              <c:idx val="2271"/>
              <c:tx>
                <c:rich>
                  <a:bodyPr/>
                  <a:lstStyle/>
                  <a:p>
                    <a:fld id="{88FFF2BF-0F3A-4732-9C65-8785D3D81D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F-9A0D-49B9-A394-E0E0EB2C4BD7}"/>
                </c:ext>
              </c:extLst>
            </c:dLbl>
            <c:dLbl>
              <c:idx val="2272"/>
              <c:tx>
                <c:rich>
                  <a:bodyPr/>
                  <a:lstStyle/>
                  <a:p>
                    <a:fld id="{E2B2F8E5-8C6F-424D-871D-D81EDBF01A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0-9A0D-49B9-A394-E0E0EB2C4BD7}"/>
                </c:ext>
              </c:extLst>
            </c:dLbl>
            <c:dLbl>
              <c:idx val="2273"/>
              <c:tx>
                <c:rich>
                  <a:bodyPr/>
                  <a:lstStyle/>
                  <a:p>
                    <a:fld id="{2A6553C8-3DE6-4DDE-B171-0CB7F3DCBA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1-9A0D-49B9-A394-E0E0EB2C4BD7}"/>
                </c:ext>
              </c:extLst>
            </c:dLbl>
            <c:dLbl>
              <c:idx val="2274"/>
              <c:tx>
                <c:rich>
                  <a:bodyPr/>
                  <a:lstStyle/>
                  <a:p>
                    <a:fld id="{09BCDC96-A2A8-4450-89F8-FC0C1E9477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2-9A0D-49B9-A394-E0E0EB2C4BD7}"/>
                </c:ext>
              </c:extLst>
            </c:dLbl>
            <c:dLbl>
              <c:idx val="2275"/>
              <c:tx>
                <c:rich>
                  <a:bodyPr/>
                  <a:lstStyle/>
                  <a:p>
                    <a:fld id="{00393E89-0511-4A1E-8554-EFB8313AA5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3-9A0D-49B9-A394-E0E0EB2C4BD7}"/>
                </c:ext>
              </c:extLst>
            </c:dLbl>
            <c:dLbl>
              <c:idx val="2276"/>
              <c:tx>
                <c:rich>
                  <a:bodyPr/>
                  <a:lstStyle/>
                  <a:p>
                    <a:fld id="{F40BDC5B-A850-41CC-9E66-51C39FE60B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4-9A0D-49B9-A394-E0E0EB2C4BD7}"/>
                </c:ext>
              </c:extLst>
            </c:dLbl>
            <c:dLbl>
              <c:idx val="2277"/>
              <c:tx>
                <c:rich>
                  <a:bodyPr/>
                  <a:lstStyle/>
                  <a:p>
                    <a:fld id="{97EED635-731F-4365-A589-7814E4BCB0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5-9A0D-49B9-A394-E0E0EB2C4BD7}"/>
                </c:ext>
              </c:extLst>
            </c:dLbl>
            <c:dLbl>
              <c:idx val="2278"/>
              <c:tx>
                <c:rich>
                  <a:bodyPr/>
                  <a:lstStyle/>
                  <a:p>
                    <a:fld id="{0CD31A3B-AD82-4C69-BD5E-87C8965C03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6-9A0D-49B9-A394-E0E0EB2C4BD7}"/>
                </c:ext>
              </c:extLst>
            </c:dLbl>
            <c:dLbl>
              <c:idx val="2279"/>
              <c:tx>
                <c:rich>
                  <a:bodyPr/>
                  <a:lstStyle/>
                  <a:p>
                    <a:fld id="{E7D9A671-E23D-4799-8B1C-A6CB2F0ECA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7-9A0D-49B9-A394-E0E0EB2C4BD7}"/>
                </c:ext>
              </c:extLst>
            </c:dLbl>
            <c:dLbl>
              <c:idx val="2280"/>
              <c:tx>
                <c:rich>
                  <a:bodyPr/>
                  <a:lstStyle/>
                  <a:p>
                    <a:fld id="{82CB0D02-49C9-4B9A-8736-1B8E833BC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8-9A0D-49B9-A394-E0E0EB2C4BD7}"/>
                </c:ext>
              </c:extLst>
            </c:dLbl>
            <c:dLbl>
              <c:idx val="2281"/>
              <c:tx>
                <c:rich>
                  <a:bodyPr/>
                  <a:lstStyle/>
                  <a:p>
                    <a:fld id="{B7383DC2-D807-409A-A9A9-4C5969916C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9-9A0D-49B9-A394-E0E0EB2C4BD7}"/>
                </c:ext>
              </c:extLst>
            </c:dLbl>
            <c:dLbl>
              <c:idx val="2282"/>
              <c:tx>
                <c:rich>
                  <a:bodyPr/>
                  <a:lstStyle/>
                  <a:p>
                    <a:fld id="{E6E5A9C7-4255-4D03-B446-46CB5AAEEA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A-9A0D-49B9-A394-E0E0EB2C4BD7}"/>
                </c:ext>
              </c:extLst>
            </c:dLbl>
            <c:dLbl>
              <c:idx val="2283"/>
              <c:tx>
                <c:rich>
                  <a:bodyPr/>
                  <a:lstStyle/>
                  <a:p>
                    <a:fld id="{1365C1C0-9001-49EC-9B04-10A8300E7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B-9A0D-49B9-A394-E0E0EB2C4BD7}"/>
                </c:ext>
              </c:extLst>
            </c:dLbl>
            <c:dLbl>
              <c:idx val="2284"/>
              <c:tx>
                <c:rich>
                  <a:bodyPr/>
                  <a:lstStyle/>
                  <a:p>
                    <a:fld id="{65373BCC-8CCD-4390-A790-61E2524F67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C-9A0D-49B9-A394-E0E0EB2C4BD7}"/>
                </c:ext>
              </c:extLst>
            </c:dLbl>
            <c:dLbl>
              <c:idx val="2285"/>
              <c:tx>
                <c:rich>
                  <a:bodyPr/>
                  <a:lstStyle/>
                  <a:p>
                    <a:fld id="{F40B63F5-7962-41DA-A416-C482506865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D-9A0D-49B9-A394-E0E0EB2C4BD7}"/>
                </c:ext>
              </c:extLst>
            </c:dLbl>
            <c:dLbl>
              <c:idx val="2286"/>
              <c:tx>
                <c:rich>
                  <a:bodyPr/>
                  <a:lstStyle/>
                  <a:p>
                    <a:fld id="{EEB1C3EC-592A-4803-9A2E-FE5C5E6EBE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E-9A0D-49B9-A394-E0E0EB2C4BD7}"/>
                </c:ext>
              </c:extLst>
            </c:dLbl>
            <c:dLbl>
              <c:idx val="2287"/>
              <c:tx>
                <c:rich>
                  <a:bodyPr/>
                  <a:lstStyle/>
                  <a:p>
                    <a:fld id="{19985CF2-638F-4035-A5B1-4BB924FA78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F-9A0D-49B9-A394-E0E0EB2C4BD7}"/>
                </c:ext>
              </c:extLst>
            </c:dLbl>
            <c:dLbl>
              <c:idx val="2288"/>
              <c:tx>
                <c:rich>
                  <a:bodyPr/>
                  <a:lstStyle/>
                  <a:p>
                    <a:fld id="{6E8FB66F-6987-4103-BBCE-704A829CCC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0-9A0D-49B9-A394-E0E0EB2C4BD7}"/>
                </c:ext>
              </c:extLst>
            </c:dLbl>
            <c:dLbl>
              <c:idx val="2289"/>
              <c:tx>
                <c:rich>
                  <a:bodyPr/>
                  <a:lstStyle/>
                  <a:p>
                    <a:fld id="{8755EA61-265F-486D-9059-5EC13D5BA1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1-9A0D-49B9-A394-E0E0EB2C4BD7}"/>
                </c:ext>
              </c:extLst>
            </c:dLbl>
            <c:dLbl>
              <c:idx val="2290"/>
              <c:tx>
                <c:rich>
                  <a:bodyPr/>
                  <a:lstStyle/>
                  <a:p>
                    <a:fld id="{C603EF89-12DA-4683-A8B4-D8635E7297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2-9A0D-49B9-A394-E0E0EB2C4BD7}"/>
                </c:ext>
              </c:extLst>
            </c:dLbl>
            <c:dLbl>
              <c:idx val="2291"/>
              <c:tx>
                <c:rich>
                  <a:bodyPr/>
                  <a:lstStyle/>
                  <a:p>
                    <a:fld id="{3BD798D3-D550-4154-8D43-4709D0805B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3-9A0D-49B9-A394-E0E0EB2C4BD7}"/>
                </c:ext>
              </c:extLst>
            </c:dLbl>
            <c:dLbl>
              <c:idx val="2292"/>
              <c:tx>
                <c:rich>
                  <a:bodyPr/>
                  <a:lstStyle/>
                  <a:p>
                    <a:fld id="{F2143DAC-D833-424A-9CDB-42B861A47E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4-9A0D-49B9-A394-E0E0EB2C4BD7}"/>
                </c:ext>
              </c:extLst>
            </c:dLbl>
            <c:dLbl>
              <c:idx val="2293"/>
              <c:tx>
                <c:rich>
                  <a:bodyPr/>
                  <a:lstStyle/>
                  <a:p>
                    <a:fld id="{A1D7610D-1D81-469C-8772-3B013954E0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5-9A0D-49B9-A394-E0E0EB2C4BD7}"/>
                </c:ext>
              </c:extLst>
            </c:dLbl>
            <c:dLbl>
              <c:idx val="2294"/>
              <c:tx>
                <c:rich>
                  <a:bodyPr/>
                  <a:lstStyle/>
                  <a:p>
                    <a:fld id="{EAC6336B-4F44-42DC-9EDF-A9F0309A1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6-9A0D-49B9-A394-E0E0EB2C4BD7}"/>
                </c:ext>
              </c:extLst>
            </c:dLbl>
            <c:dLbl>
              <c:idx val="2295"/>
              <c:tx>
                <c:rich>
                  <a:bodyPr/>
                  <a:lstStyle/>
                  <a:p>
                    <a:fld id="{BA0A0274-733E-4B8C-911D-13E70B3333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7-9A0D-49B9-A394-E0E0EB2C4BD7}"/>
                </c:ext>
              </c:extLst>
            </c:dLbl>
            <c:dLbl>
              <c:idx val="2296"/>
              <c:tx>
                <c:rich>
                  <a:bodyPr/>
                  <a:lstStyle/>
                  <a:p>
                    <a:fld id="{3AF86D0F-7BBB-49D0-B284-F574B55FF2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8-9A0D-49B9-A394-E0E0EB2C4BD7}"/>
                </c:ext>
              </c:extLst>
            </c:dLbl>
            <c:dLbl>
              <c:idx val="2297"/>
              <c:tx>
                <c:rich>
                  <a:bodyPr/>
                  <a:lstStyle/>
                  <a:p>
                    <a:fld id="{33A4C547-866E-4EBE-AC2D-17F8E90D2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9-9A0D-49B9-A394-E0E0EB2C4BD7}"/>
                </c:ext>
              </c:extLst>
            </c:dLbl>
            <c:dLbl>
              <c:idx val="2298"/>
              <c:tx>
                <c:rich>
                  <a:bodyPr/>
                  <a:lstStyle/>
                  <a:p>
                    <a:fld id="{44010F4D-AD94-4D7D-996D-B512A46FA2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A-9A0D-49B9-A394-E0E0EB2C4BD7}"/>
                </c:ext>
              </c:extLst>
            </c:dLbl>
            <c:dLbl>
              <c:idx val="2299"/>
              <c:tx>
                <c:rich>
                  <a:bodyPr/>
                  <a:lstStyle/>
                  <a:p>
                    <a:fld id="{30EA0CB7-7AA9-49B7-B53B-5664D2AA7A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B-9A0D-49B9-A394-E0E0EB2C4BD7}"/>
                </c:ext>
              </c:extLst>
            </c:dLbl>
            <c:dLbl>
              <c:idx val="2300"/>
              <c:tx>
                <c:rich>
                  <a:bodyPr/>
                  <a:lstStyle/>
                  <a:p>
                    <a:fld id="{A2F1C3DF-9F12-446C-B466-65D2676F78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C-9A0D-49B9-A394-E0E0EB2C4BD7}"/>
                </c:ext>
              </c:extLst>
            </c:dLbl>
            <c:dLbl>
              <c:idx val="2301"/>
              <c:tx>
                <c:rich>
                  <a:bodyPr/>
                  <a:lstStyle/>
                  <a:p>
                    <a:fld id="{3272FB3D-165D-4027-B618-6539490B4F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D-9A0D-49B9-A394-E0E0EB2C4BD7}"/>
                </c:ext>
              </c:extLst>
            </c:dLbl>
            <c:dLbl>
              <c:idx val="2302"/>
              <c:tx>
                <c:rich>
                  <a:bodyPr/>
                  <a:lstStyle/>
                  <a:p>
                    <a:fld id="{4F575AB0-D0CE-41FF-B286-28AB7861CF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E-9A0D-49B9-A394-E0E0EB2C4BD7}"/>
                </c:ext>
              </c:extLst>
            </c:dLbl>
            <c:dLbl>
              <c:idx val="2303"/>
              <c:tx>
                <c:rich>
                  <a:bodyPr/>
                  <a:lstStyle/>
                  <a:p>
                    <a:fld id="{9A47FF7A-1D2A-46AC-8244-B19788CFE1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F-9A0D-49B9-A394-E0E0EB2C4BD7}"/>
                </c:ext>
              </c:extLst>
            </c:dLbl>
            <c:dLbl>
              <c:idx val="2304"/>
              <c:tx>
                <c:rich>
                  <a:bodyPr/>
                  <a:lstStyle/>
                  <a:p>
                    <a:fld id="{64267C27-B822-43C6-AB97-962065C27A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0-9A0D-49B9-A394-E0E0EB2C4BD7}"/>
                </c:ext>
              </c:extLst>
            </c:dLbl>
            <c:dLbl>
              <c:idx val="2305"/>
              <c:tx>
                <c:rich>
                  <a:bodyPr/>
                  <a:lstStyle/>
                  <a:p>
                    <a:fld id="{D6AF5585-4503-432C-9816-9B3E863631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1-9A0D-49B9-A394-E0E0EB2C4BD7}"/>
                </c:ext>
              </c:extLst>
            </c:dLbl>
            <c:dLbl>
              <c:idx val="2306"/>
              <c:tx>
                <c:rich>
                  <a:bodyPr/>
                  <a:lstStyle/>
                  <a:p>
                    <a:fld id="{35452ADE-8D9E-4784-B742-DA208AD07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2-9A0D-49B9-A394-E0E0EB2C4BD7}"/>
                </c:ext>
              </c:extLst>
            </c:dLbl>
            <c:dLbl>
              <c:idx val="2307"/>
              <c:tx>
                <c:rich>
                  <a:bodyPr/>
                  <a:lstStyle/>
                  <a:p>
                    <a:fld id="{E0180E91-0E91-4A6F-8DF1-0BB85121A9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3-9A0D-49B9-A394-E0E0EB2C4BD7}"/>
                </c:ext>
              </c:extLst>
            </c:dLbl>
            <c:dLbl>
              <c:idx val="2308"/>
              <c:tx>
                <c:rich>
                  <a:bodyPr/>
                  <a:lstStyle/>
                  <a:p>
                    <a:fld id="{3DBDC990-E3EA-42BE-8701-8EF17ED301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4-9A0D-49B9-A394-E0E0EB2C4BD7}"/>
                </c:ext>
              </c:extLst>
            </c:dLbl>
            <c:dLbl>
              <c:idx val="2309"/>
              <c:tx>
                <c:rich>
                  <a:bodyPr/>
                  <a:lstStyle/>
                  <a:p>
                    <a:fld id="{61969892-0F88-4EBE-9D40-2786A0E48B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5-9A0D-49B9-A394-E0E0EB2C4BD7}"/>
                </c:ext>
              </c:extLst>
            </c:dLbl>
            <c:dLbl>
              <c:idx val="2310"/>
              <c:tx>
                <c:rich>
                  <a:bodyPr/>
                  <a:lstStyle/>
                  <a:p>
                    <a:fld id="{FEB9F96F-EA85-4AF2-8514-E06B18CCDA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6-9A0D-49B9-A394-E0E0EB2C4BD7}"/>
                </c:ext>
              </c:extLst>
            </c:dLbl>
            <c:dLbl>
              <c:idx val="2311"/>
              <c:tx>
                <c:rich>
                  <a:bodyPr/>
                  <a:lstStyle/>
                  <a:p>
                    <a:fld id="{1A3F6FC1-F302-4068-93B4-1F982C4F9D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7-9A0D-49B9-A394-E0E0EB2C4BD7}"/>
                </c:ext>
              </c:extLst>
            </c:dLbl>
            <c:dLbl>
              <c:idx val="2312"/>
              <c:tx>
                <c:rich>
                  <a:bodyPr/>
                  <a:lstStyle/>
                  <a:p>
                    <a:fld id="{EE3B746E-3F7B-4E9A-8960-75F6D2E336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8-9A0D-49B9-A394-E0E0EB2C4BD7}"/>
                </c:ext>
              </c:extLst>
            </c:dLbl>
            <c:dLbl>
              <c:idx val="2313"/>
              <c:tx>
                <c:rich>
                  <a:bodyPr/>
                  <a:lstStyle/>
                  <a:p>
                    <a:fld id="{F047EB31-82AB-47C2-B466-0AA6FB9A3A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9-9A0D-49B9-A394-E0E0EB2C4BD7}"/>
                </c:ext>
              </c:extLst>
            </c:dLbl>
            <c:dLbl>
              <c:idx val="2314"/>
              <c:tx>
                <c:rich>
                  <a:bodyPr/>
                  <a:lstStyle/>
                  <a:p>
                    <a:fld id="{0AF3838C-ACDF-4C1A-A813-A9646E45FF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A-9A0D-49B9-A394-E0E0EB2C4BD7}"/>
                </c:ext>
              </c:extLst>
            </c:dLbl>
            <c:dLbl>
              <c:idx val="2315"/>
              <c:tx>
                <c:rich>
                  <a:bodyPr/>
                  <a:lstStyle/>
                  <a:p>
                    <a:fld id="{CBD6F558-17F0-4F46-AC20-A1FDA9BFA1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B-9A0D-49B9-A394-E0E0EB2C4BD7}"/>
                </c:ext>
              </c:extLst>
            </c:dLbl>
            <c:dLbl>
              <c:idx val="2316"/>
              <c:tx>
                <c:rich>
                  <a:bodyPr/>
                  <a:lstStyle/>
                  <a:p>
                    <a:fld id="{57ECC0E5-875B-4CFD-9E5A-56672F0183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C-9A0D-49B9-A394-E0E0EB2C4BD7}"/>
                </c:ext>
              </c:extLst>
            </c:dLbl>
            <c:dLbl>
              <c:idx val="2317"/>
              <c:tx>
                <c:rich>
                  <a:bodyPr/>
                  <a:lstStyle/>
                  <a:p>
                    <a:fld id="{DE4528FB-D22B-4321-9DC0-0E2527E87C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D-9A0D-49B9-A394-E0E0EB2C4BD7}"/>
                </c:ext>
              </c:extLst>
            </c:dLbl>
            <c:dLbl>
              <c:idx val="2318"/>
              <c:tx>
                <c:rich>
                  <a:bodyPr/>
                  <a:lstStyle/>
                  <a:p>
                    <a:fld id="{99D057A9-964D-40C5-92D1-D86E181EC2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E-9A0D-49B9-A394-E0E0EB2C4BD7}"/>
                </c:ext>
              </c:extLst>
            </c:dLbl>
            <c:dLbl>
              <c:idx val="2319"/>
              <c:tx>
                <c:rich>
                  <a:bodyPr/>
                  <a:lstStyle/>
                  <a:p>
                    <a:fld id="{C1057421-B197-4B7F-949F-F4CE95B937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F-9A0D-49B9-A394-E0E0EB2C4BD7}"/>
                </c:ext>
              </c:extLst>
            </c:dLbl>
            <c:dLbl>
              <c:idx val="2320"/>
              <c:tx>
                <c:rich>
                  <a:bodyPr/>
                  <a:lstStyle/>
                  <a:p>
                    <a:fld id="{9BAAB7DA-ACCC-4AC8-9392-AEF580BCDB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0-9A0D-49B9-A394-E0E0EB2C4BD7}"/>
                </c:ext>
              </c:extLst>
            </c:dLbl>
            <c:dLbl>
              <c:idx val="2321"/>
              <c:tx>
                <c:rich>
                  <a:bodyPr/>
                  <a:lstStyle/>
                  <a:p>
                    <a:fld id="{15362DA3-987D-48AA-A5FA-060889838B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1-9A0D-49B9-A394-E0E0EB2C4BD7}"/>
                </c:ext>
              </c:extLst>
            </c:dLbl>
            <c:dLbl>
              <c:idx val="2322"/>
              <c:tx>
                <c:rich>
                  <a:bodyPr/>
                  <a:lstStyle/>
                  <a:p>
                    <a:fld id="{EBD9AB84-4B53-43CA-A66C-FBEE65EB0D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2-9A0D-49B9-A394-E0E0EB2C4BD7}"/>
                </c:ext>
              </c:extLst>
            </c:dLbl>
            <c:dLbl>
              <c:idx val="2323"/>
              <c:tx>
                <c:rich>
                  <a:bodyPr/>
                  <a:lstStyle/>
                  <a:p>
                    <a:fld id="{F93D5DF8-8701-4888-AE06-A19F5F9C98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3-9A0D-49B9-A394-E0E0EB2C4BD7}"/>
                </c:ext>
              </c:extLst>
            </c:dLbl>
            <c:dLbl>
              <c:idx val="2324"/>
              <c:tx>
                <c:rich>
                  <a:bodyPr/>
                  <a:lstStyle/>
                  <a:p>
                    <a:fld id="{2E39BBAB-AFFF-4199-9E32-14D7B8986D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4-9A0D-49B9-A394-E0E0EB2C4BD7}"/>
                </c:ext>
              </c:extLst>
            </c:dLbl>
            <c:dLbl>
              <c:idx val="2325"/>
              <c:tx>
                <c:rich>
                  <a:bodyPr/>
                  <a:lstStyle/>
                  <a:p>
                    <a:fld id="{3E2A9AFC-82D6-4043-96EF-DE8875359E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5-9A0D-49B9-A394-E0E0EB2C4BD7}"/>
                </c:ext>
              </c:extLst>
            </c:dLbl>
            <c:dLbl>
              <c:idx val="2326"/>
              <c:tx>
                <c:rich>
                  <a:bodyPr/>
                  <a:lstStyle/>
                  <a:p>
                    <a:fld id="{47254365-33D8-4EFD-93A2-A67149AD4E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6-9A0D-49B9-A394-E0E0EB2C4BD7}"/>
                </c:ext>
              </c:extLst>
            </c:dLbl>
            <c:dLbl>
              <c:idx val="2327"/>
              <c:tx>
                <c:rich>
                  <a:bodyPr/>
                  <a:lstStyle/>
                  <a:p>
                    <a:fld id="{537AA612-8338-454F-AFCC-5C85064EDD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7-9A0D-49B9-A394-E0E0EB2C4BD7}"/>
                </c:ext>
              </c:extLst>
            </c:dLbl>
            <c:dLbl>
              <c:idx val="2328"/>
              <c:tx>
                <c:rich>
                  <a:bodyPr/>
                  <a:lstStyle/>
                  <a:p>
                    <a:fld id="{E7EBF947-7941-4E06-82DE-42431E888D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8-9A0D-49B9-A394-E0E0EB2C4BD7}"/>
                </c:ext>
              </c:extLst>
            </c:dLbl>
            <c:dLbl>
              <c:idx val="2329"/>
              <c:tx>
                <c:rich>
                  <a:bodyPr/>
                  <a:lstStyle/>
                  <a:p>
                    <a:fld id="{C33754D1-7B33-4E9D-87D2-DE8B5256F2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9-9A0D-49B9-A394-E0E0EB2C4BD7}"/>
                </c:ext>
              </c:extLst>
            </c:dLbl>
            <c:dLbl>
              <c:idx val="2330"/>
              <c:tx>
                <c:rich>
                  <a:bodyPr/>
                  <a:lstStyle/>
                  <a:p>
                    <a:fld id="{7F226650-1ED9-4E48-95D5-3A3A0C8C6B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A-9A0D-49B9-A394-E0E0EB2C4BD7}"/>
                </c:ext>
              </c:extLst>
            </c:dLbl>
            <c:dLbl>
              <c:idx val="2331"/>
              <c:tx>
                <c:rich>
                  <a:bodyPr/>
                  <a:lstStyle/>
                  <a:p>
                    <a:fld id="{7694B035-86A5-40C8-B8B7-F33AF81C08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B-9A0D-49B9-A394-E0E0EB2C4BD7}"/>
                </c:ext>
              </c:extLst>
            </c:dLbl>
            <c:dLbl>
              <c:idx val="2332"/>
              <c:tx>
                <c:rich>
                  <a:bodyPr/>
                  <a:lstStyle/>
                  <a:p>
                    <a:fld id="{584D1322-512B-489C-A978-CA8C23BDBF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C-9A0D-49B9-A394-E0E0EB2C4BD7}"/>
                </c:ext>
              </c:extLst>
            </c:dLbl>
            <c:dLbl>
              <c:idx val="2333"/>
              <c:tx>
                <c:rich>
                  <a:bodyPr/>
                  <a:lstStyle/>
                  <a:p>
                    <a:fld id="{1CCA77F2-B0EF-4E97-9DF7-6844937176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D-9A0D-49B9-A394-E0E0EB2C4BD7}"/>
                </c:ext>
              </c:extLst>
            </c:dLbl>
            <c:dLbl>
              <c:idx val="2334"/>
              <c:tx>
                <c:rich>
                  <a:bodyPr/>
                  <a:lstStyle/>
                  <a:p>
                    <a:fld id="{44E9E8DE-A70F-4F75-A638-92741ECC9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E-9A0D-49B9-A394-E0E0EB2C4BD7}"/>
                </c:ext>
              </c:extLst>
            </c:dLbl>
            <c:dLbl>
              <c:idx val="2335"/>
              <c:tx>
                <c:rich>
                  <a:bodyPr/>
                  <a:lstStyle/>
                  <a:p>
                    <a:fld id="{55FA10FE-50D6-40E7-B478-B6660A0EC0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F-9A0D-49B9-A394-E0E0EB2C4BD7}"/>
                </c:ext>
              </c:extLst>
            </c:dLbl>
            <c:dLbl>
              <c:idx val="2336"/>
              <c:tx>
                <c:rich>
                  <a:bodyPr/>
                  <a:lstStyle/>
                  <a:p>
                    <a:fld id="{A8E94E36-5FC8-451B-9D63-B7521A946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0-9A0D-49B9-A394-E0E0EB2C4BD7}"/>
                </c:ext>
              </c:extLst>
            </c:dLbl>
            <c:dLbl>
              <c:idx val="2337"/>
              <c:tx>
                <c:rich>
                  <a:bodyPr/>
                  <a:lstStyle/>
                  <a:p>
                    <a:fld id="{C9A993EB-AE1B-41E3-B62D-8AABEDC15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1-9A0D-49B9-A394-E0E0EB2C4BD7}"/>
                </c:ext>
              </c:extLst>
            </c:dLbl>
            <c:dLbl>
              <c:idx val="2338"/>
              <c:tx>
                <c:rich>
                  <a:bodyPr/>
                  <a:lstStyle/>
                  <a:p>
                    <a:fld id="{5DFDCCA0-A8FC-4ACD-B08B-62A23F32F6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2-9A0D-49B9-A394-E0E0EB2C4BD7}"/>
                </c:ext>
              </c:extLst>
            </c:dLbl>
            <c:dLbl>
              <c:idx val="2339"/>
              <c:tx>
                <c:rich>
                  <a:bodyPr/>
                  <a:lstStyle/>
                  <a:p>
                    <a:fld id="{FE0443AC-CC0B-4A3B-9135-778061D04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3-9A0D-49B9-A394-E0E0EB2C4BD7}"/>
                </c:ext>
              </c:extLst>
            </c:dLbl>
            <c:dLbl>
              <c:idx val="2340"/>
              <c:tx>
                <c:rich>
                  <a:bodyPr/>
                  <a:lstStyle/>
                  <a:p>
                    <a:fld id="{A0524EF2-D780-48FF-8E33-B07A4DB6A1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4-9A0D-49B9-A394-E0E0EB2C4BD7}"/>
                </c:ext>
              </c:extLst>
            </c:dLbl>
            <c:dLbl>
              <c:idx val="2341"/>
              <c:tx>
                <c:rich>
                  <a:bodyPr/>
                  <a:lstStyle/>
                  <a:p>
                    <a:fld id="{490D74F4-1440-4828-8F26-5F47427E38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5-9A0D-49B9-A394-E0E0EB2C4BD7}"/>
                </c:ext>
              </c:extLst>
            </c:dLbl>
            <c:dLbl>
              <c:idx val="2342"/>
              <c:tx>
                <c:rich>
                  <a:bodyPr/>
                  <a:lstStyle/>
                  <a:p>
                    <a:fld id="{EED9BD3F-7351-4EAD-9E26-26F0EFD3A2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6-9A0D-49B9-A394-E0E0EB2C4BD7}"/>
                </c:ext>
              </c:extLst>
            </c:dLbl>
            <c:dLbl>
              <c:idx val="2343"/>
              <c:tx>
                <c:rich>
                  <a:bodyPr/>
                  <a:lstStyle/>
                  <a:p>
                    <a:fld id="{67588879-2493-4391-8B5D-FB1010F2C9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7-9A0D-49B9-A394-E0E0EB2C4BD7}"/>
                </c:ext>
              </c:extLst>
            </c:dLbl>
            <c:dLbl>
              <c:idx val="2344"/>
              <c:tx>
                <c:rich>
                  <a:bodyPr/>
                  <a:lstStyle/>
                  <a:p>
                    <a:fld id="{85809556-11CA-4D3C-91BE-BFFEE1B78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8-9A0D-49B9-A394-E0E0EB2C4BD7}"/>
                </c:ext>
              </c:extLst>
            </c:dLbl>
            <c:dLbl>
              <c:idx val="2345"/>
              <c:tx>
                <c:rich>
                  <a:bodyPr/>
                  <a:lstStyle/>
                  <a:p>
                    <a:fld id="{21A6F800-01F8-4A4E-A504-CB18777A8F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9-9A0D-49B9-A394-E0E0EB2C4BD7}"/>
                </c:ext>
              </c:extLst>
            </c:dLbl>
            <c:dLbl>
              <c:idx val="2346"/>
              <c:tx>
                <c:rich>
                  <a:bodyPr/>
                  <a:lstStyle/>
                  <a:p>
                    <a:fld id="{75E9BB90-96B7-43F0-AF6D-4ECD19FD4F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A-9A0D-49B9-A394-E0E0EB2C4BD7}"/>
                </c:ext>
              </c:extLst>
            </c:dLbl>
            <c:dLbl>
              <c:idx val="2347"/>
              <c:tx>
                <c:rich>
                  <a:bodyPr/>
                  <a:lstStyle/>
                  <a:p>
                    <a:fld id="{B6DC0812-A269-414B-B613-06CB598196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B-9A0D-49B9-A394-E0E0EB2C4BD7}"/>
                </c:ext>
              </c:extLst>
            </c:dLbl>
            <c:dLbl>
              <c:idx val="2348"/>
              <c:tx>
                <c:rich>
                  <a:bodyPr/>
                  <a:lstStyle/>
                  <a:p>
                    <a:fld id="{F6F88E2B-EA3D-444E-84F4-9F2A314732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C-9A0D-49B9-A394-E0E0EB2C4BD7}"/>
                </c:ext>
              </c:extLst>
            </c:dLbl>
            <c:dLbl>
              <c:idx val="2349"/>
              <c:tx>
                <c:rich>
                  <a:bodyPr/>
                  <a:lstStyle/>
                  <a:p>
                    <a:fld id="{389392DF-9326-4251-BA99-DF96D6FF1B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D-9A0D-49B9-A394-E0E0EB2C4BD7}"/>
                </c:ext>
              </c:extLst>
            </c:dLbl>
            <c:dLbl>
              <c:idx val="2350"/>
              <c:tx>
                <c:rich>
                  <a:bodyPr/>
                  <a:lstStyle/>
                  <a:p>
                    <a:fld id="{F9ACC876-9B27-4B98-B7C4-05F09D326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E-9A0D-49B9-A394-E0E0EB2C4BD7}"/>
                </c:ext>
              </c:extLst>
            </c:dLbl>
            <c:dLbl>
              <c:idx val="2351"/>
              <c:tx>
                <c:rich>
                  <a:bodyPr/>
                  <a:lstStyle/>
                  <a:p>
                    <a:fld id="{E0FDA6D4-6F85-4971-8FBA-C32013D222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F-9A0D-49B9-A394-E0E0EB2C4BD7}"/>
                </c:ext>
              </c:extLst>
            </c:dLbl>
            <c:dLbl>
              <c:idx val="2352"/>
              <c:tx>
                <c:rich>
                  <a:bodyPr/>
                  <a:lstStyle/>
                  <a:p>
                    <a:fld id="{A6D87CF4-35FE-45BD-AB59-0D6DD2637F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0-9A0D-49B9-A394-E0E0EB2C4BD7}"/>
                </c:ext>
              </c:extLst>
            </c:dLbl>
            <c:dLbl>
              <c:idx val="2353"/>
              <c:tx>
                <c:rich>
                  <a:bodyPr/>
                  <a:lstStyle/>
                  <a:p>
                    <a:fld id="{95B47E4F-8200-49B4-84AB-2CDDC10C69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1-9A0D-49B9-A394-E0E0EB2C4BD7}"/>
                </c:ext>
              </c:extLst>
            </c:dLbl>
            <c:dLbl>
              <c:idx val="2354"/>
              <c:tx>
                <c:rich>
                  <a:bodyPr/>
                  <a:lstStyle/>
                  <a:p>
                    <a:fld id="{3695872A-CACF-4286-B4AD-955CB11F61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2-9A0D-49B9-A394-E0E0EB2C4BD7}"/>
                </c:ext>
              </c:extLst>
            </c:dLbl>
            <c:dLbl>
              <c:idx val="2355"/>
              <c:tx>
                <c:rich>
                  <a:bodyPr/>
                  <a:lstStyle/>
                  <a:p>
                    <a:fld id="{861F8053-359D-45B8-8C69-0BD1E0FE23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3-9A0D-49B9-A394-E0E0EB2C4BD7}"/>
                </c:ext>
              </c:extLst>
            </c:dLbl>
            <c:dLbl>
              <c:idx val="2356"/>
              <c:tx>
                <c:rich>
                  <a:bodyPr/>
                  <a:lstStyle/>
                  <a:p>
                    <a:fld id="{7C8F014C-1CC0-48C3-BD3E-23A5608E8B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4-9A0D-49B9-A394-E0E0EB2C4BD7}"/>
                </c:ext>
              </c:extLst>
            </c:dLbl>
            <c:dLbl>
              <c:idx val="2357"/>
              <c:tx>
                <c:rich>
                  <a:bodyPr/>
                  <a:lstStyle/>
                  <a:p>
                    <a:fld id="{DB99D9EB-50DD-4139-8D24-F46A7CEDC2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5-9A0D-49B9-A394-E0E0EB2C4BD7}"/>
                </c:ext>
              </c:extLst>
            </c:dLbl>
            <c:dLbl>
              <c:idx val="2358"/>
              <c:tx>
                <c:rich>
                  <a:bodyPr/>
                  <a:lstStyle/>
                  <a:p>
                    <a:fld id="{76779FFD-81CB-402E-816C-ED85688FAB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6-9A0D-49B9-A394-E0E0EB2C4BD7}"/>
                </c:ext>
              </c:extLst>
            </c:dLbl>
            <c:dLbl>
              <c:idx val="2359"/>
              <c:tx>
                <c:rich>
                  <a:bodyPr/>
                  <a:lstStyle/>
                  <a:p>
                    <a:fld id="{B4890ABD-2351-47DA-9419-E366D1AB9A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7-9A0D-49B9-A394-E0E0EB2C4BD7}"/>
                </c:ext>
              </c:extLst>
            </c:dLbl>
            <c:dLbl>
              <c:idx val="2360"/>
              <c:tx>
                <c:rich>
                  <a:bodyPr/>
                  <a:lstStyle/>
                  <a:p>
                    <a:fld id="{EFA644F9-1887-4045-AAAB-F44770B15A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8-9A0D-49B9-A394-E0E0EB2C4BD7}"/>
                </c:ext>
              </c:extLst>
            </c:dLbl>
            <c:dLbl>
              <c:idx val="2361"/>
              <c:tx>
                <c:rich>
                  <a:bodyPr/>
                  <a:lstStyle/>
                  <a:p>
                    <a:fld id="{947C8CEC-49FF-4151-B759-707590C57C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9-9A0D-49B9-A394-E0E0EB2C4BD7}"/>
                </c:ext>
              </c:extLst>
            </c:dLbl>
            <c:dLbl>
              <c:idx val="2362"/>
              <c:tx>
                <c:rich>
                  <a:bodyPr/>
                  <a:lstStyle/>
                  <a:p>
                    <a:fld id="{D60ED950-1A0E-4809-94A3-F390C7614E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A-9A0D-49B9-A394-E0E0EB2C4BD7}"/>
                </c:ext>
              </c:extLst>
            </c:dLbl>
            <c:dLbl>
              <c:idx val="2363"/>
              <c:tx>
                <c:rich>
                  <a:bodyPr/>
                  <a:lstStyle/>
                  <a:p>
                    <a:fld id="{3047F059-7E70-4119-B388-683405C710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B-9A0D-49B9-A394-E0E0EB2C4BD7}"/>
                </c:ext>
              </c:extLst>
            </c:dLbl>
            <c:dLbl>
              <c:idx val="2364"/>
              <c:tx>
                <c:rich>
                  <a:bodyPr/>
                  <a:lstStyle/>
                  <a:p>
                    <a:fld id="{0A18A802-B12B-4246-9BFC-31BB288BB0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C-9A0D-49B9-A394-E0E0EB2C4BD7}"/>
                </c:ext>
              </c:extLst>
            </c:dLbl>
            <c:dLbl>
              <c:idx val="2365"/>
              <c:tx>
                <c:rich>
                  <a:bodyPr/>
                  <a:lstStyle/>
                  <a:p>
                    <a:fld id="{93FC1D7B-EFE2-4830-A168-AC0065158F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D-9A0D-49B9-A394-E0E0EB2C4BD7}"/>
                </c:ext>
              </c:extLst>
            </c:dLbl>
            <c:dLbl>
              <c:idx val="2366"/>
              <c:tx>
                <c:rich>
                  <a:bodyPr/>
                  <a:lstStyle/>
                  <a:p>
                    <a:fld id="{B165A1CB-DE18-4F37-BB9F-614C8E2CA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E-9A0D-49B9-A394-E0E0EB2C4BD7}"/>
                </c:ext>
              </c:extLst>
            </c:dLbl>
            <c:dLbl>
              <c:idx val="2367"/>
              <c:tx>
                <c:rich>
                  <a:bodyPr/>
                  <a:lstStyle/>
                  <a:p>
                    <a:fld id="{18E71FE6-5F01-4F50-A724-7E8353C0C4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F-9A0D-49B9-A394-E0E0EB2C4BD7}"/>
                </c:ext>
              </c:extLst>
            </c:dLbl>
            <c:dLbl>
              <c:idx val="2368"/>
              <c:tx>
                <c:rich>
                  <a:bodyPr/>
                  <a:lstStyle/>
                  <a:p>
                    <a:fld id="{89FA59AB-216D-46C6-9048-1A376BCB1E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0-9A0D-49B9-A394-E0E0EB2C4BD7}"/>
                </c:ext>
              </c:extLst>
            </c:dLbl>
            <c:dLbl>
              <c:idx val="2369"/>
              <c:tx>
                <c:rich>
                  <a:bodyPr/>
                  <a:lstStyle/>
                  <a:p>
                    <a:fld id="{B7613C6B-99DB-4568-BE66-C3D5EEF7DC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1-9A0D-49B9-A394-E0E0EB2C4BD7}"/>
                </c:ext>
              </c:extLst>
            </c:dLbl>
            <c:dLbl>
              <c:idx val="2370"/>
              <c:tx>
                <c:rich>
                  <a:bodyPr/>
                  <a:lstStyle/>
                  <a:p>
                    <a:fld id="{A7C05C19-BF98-465F-816F-753B9FD9D0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2-9A0D-49B9-A394-E0E0EB2C4BD7}"/>
                </c:ext>
              </c:extLst>
            </c:dLbl>
            <c:dLbl>
              <c:idx val="2371"/>
              <c:tx>
                <c:rich>
                  <a:bodyPr/>
                  <a:lstStyle/>
                  <a:p>
                    <a:fld id="{6E0F0B23-1D49-4F51-8566-E197A86C4C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3-9A0D-49B9-A394-E0E0EB2C4BD7}"/>
                </c:ext>
              </c:extLst>
            </c:dLbl>
            <c:dLbl>
              <c:idx val="2372"/>
              <c:tx>
                <c:rich>
                  <a:bodyPr/>
                  <a:lstStyle/>
                  <a:p>
                    <a:fld id="{1F9C5DE9-4618-4718-9CA0-03F441F3AF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4-9A0D-49B9-A394-E0E0EB2C4BD7}"/>
                </c:ext>
              </c:extLst>
            </c:dLbl>
            <c:dLbl>
              <c:idx val="2373"/>
              <c:tx>
                <c:rich>
                  <a:bodyPr/>
                  <a:lstStyle/>
                  <a:p>
                    <a:fld id="{1D71F0B9-87FF-4650-9639-E98562B02D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5-9A0D-49B9-A394-E0E0EB2C4BD7}"/>
                </c:ext>
              </c:extLst>
            </c:dLbl>
            <c:dLbl>
              <c:idx val="2374"/>
              <c:tx>
                <c:rich>
                  <a:bodyPr/>
                  <a:lstStyle/>
                  <a:p>
                    <a:fld id="{C5FDFD50-1F29-407D-9871-B59AD70A15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6-9A0D-49B9-A394-E0E0EB2C4BD7}"/>
                </c:ext>
              </c:extLst>
            </c:dLbl>
            <c:dLbl>
              <c:idx val="2375"/>
              <c:tx>
                <c:rich>
                  <a:bodyPr/>
                  <a:lstStyle/>
                  <a:p>
                    <a:fld id="{652A518D-7E5A-4E1F-9B4D-1B426029DE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7-9A0D-49B9-A394-E0E0EB2C4BD7}"/>
                </c:ext>
              </c:extLst>
            </c:dLbl>
            <c:dLbl>
              <c:idx val="2376"/>
              <c:tx>
                <c:rich>
                  <a:bodyPr/>
                  <a:lstStyle/>
                  <a:p>
                    <a:fld id="{DC705394-DF4A-4444-9E8A-8569B575ED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8-9A0D-49B9-A394-E0E0EB2C4BD7}"/>
                </c:ext>
              </c:extLst>
            </c:dLbl>
            <c:dLbl>
              <c:idx val="2377"/>
              <c:tx>
                <c:rich>
                  <a:bodyPr/>
                  <a:lstStyle/>
                  <a:p>
                    <a:fld id="{BBAD333C-E50A-4C41-9C1C-AE4119BC54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9-9A0D-49B9-A394-E0E0EB2C4BD7}"/>
                </c:ext>
              </c:extLst>
            </c:dLbl>
            <c:dLbl>
              <c:idx val="2378"/>
              <c:tx>
                <c:rich>
                  <a:bodyPr/>
                  <a:lstStyle/>
                  <a:p>
                    <a:fld id="{90AEA9CA-27BC-42F9-955F-A9549C3EB4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A-9A0D-49B9-A394-E0E0EB2C4BD7}"/>
                </c:ext>
              </c:extLst>
            </c:dLbl>
            <c:dLbl>
              <c:idx val="2379"/>
              <c:tx>
                <c:rich>
                  <a:bodyPr/>
                  <a:lstStyle/>
                  <a:p>
                    <a:fld id="{E51DBC04-2AD6-4D4D-A1C5-7B3A73C02F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B-9A0D-49B9-A394-E0E0EB2C4BD7}"/>
                </c:ext>
              </c:extLst>
            </c:dLbl>
            <c:dLbl>
              <c:idx val="2380"/>
              <c:tx>
                <c:rich>
                  <a:bodyPr/>
                  <a:lstStyle/>
                  <a:p>
                    <a:fld id="{630B5E33-88E7-4918-831E-8AAD0E440F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C-9A0D-49B9-A394-E0E0EB2C4BD7}"/>
                </c:ext>
              </c:extLst>
            </c:dLbl>
            <c:dLbl>
              <c:idx val="2381"/>
              <c:tx>
                <c:rich>
                  <a:bodyPr/>
                  <a:lstStyle/>
                  <a:p>
                    <a:fld id="{0B3807FC-2B9A-44C0-A460-DD26AFA95B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D-9A0D-49B9-A394-E0E0EB2C4BD7}"/>
                </c:ext>
              </c:extLst>
            </c:dLbl>
            <c:dLbl>
              <c:idx val="2382"/>
              <c:tx>
                <c:rich>
                  <a:bodyPr/>
                  <a:lstStyle/>
                  <a:p>
                    <a:fld id="{B52590DC-4335-4B7F-8506-A1C9A0020F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E-9A0D-49B9-A394-E0E0EB2C4BD7}"/>
                </c:ext>
              </c:extLst>
            </c:dLbl>
            <c:dLbl>
              <c:idx val="2383"/>
              <c:tx>
                <c:rich>
                  <a:bodyPr/>
                  <a:lstStyle/>
                  <a:p>
                    <a:fld id="{0FFC6120-9B90-4164-9783-67F79B86B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F-9A0D-49B9-A394-E0E0EB2C4BD7}"/>
                </c:ext>
              </c:extLst>
            </c:dLbl>
            <c:dLbl>
              <c:idx val="2384"/>
              <c:tx>
                <c:rich>
                  <a:bodyPr/>
                  <a:lstStyle/>
                  <a:p>
                    <a:fld id="{2F741661-8022-4684-9740-B153726BA7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0-9A0D-49B9-A394-E0E0EB2C4BD7}"/>
                </c:ext>
              </c:extLst>
            </c:dLbl>
            <c:dLbl>
              <c:idx val="2385"/>
              <c:tx>
                <c:rich>
                  <a:bodyPr/>
                  <a:lstStyle/>
                  <a:p>
                    <a:fld id="{AB8BFFFF-BF96-4C3F-AADE-B30BFF26D2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1-9A0D-49B9-A394-E0E0EB2C4BD7}"/>
                </c:ext>
              </c:extLst>
            </c:dLbl>
            <c:dLbl>
              <c:idx val="2386"/>
              <c:tx>
                <c:rich>
                  <a:bodyPr/>
                  <a:lstStyle/>
                  <a:p>
                    <a:fld id="{35446C5A-067E-4731-991E-BF95401D0D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2-9A0D-49B9-A394-E0E0EB2C4BD7}"/>
                </c:ext>
              </c:extLst>
            </c:dLbl>
            <c:dLbl>
              <c:idx val="2387"/>
              <c:tx>
                <c:rich>
                  <a:bodyPr/>
                  <a:lstStyle/>
                  <a:p>
                    <a:fld id="{6E097284-1960-4E8E-B990-46D13B7ABD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3-9A0D-49B9-A394-E0E0EB2C4BD7}"/>
                </c:ext>
              </c:extLst>
            </c:dLbl>
            <c:dLbl>
              <c:idx val="2388"/>
              <c:tx>
                <c:rich>
                  <a:bodyPr/>
                  <a:lstStyle/>
                  <a:p>
                    <a:fld id="{2BAEE7EF-DDD9-4D47-ABFD-F58191C403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4-9A0D-49B9-A394-E0E0EB2C4BD7}"/>
                </c:ext>
              </c:extLst>
            </c:dLbl>
            <c:dLbl>
              <c:idx val="2389"/>
              <c:tx>
                <c:rich>
                  <a:bodyPr/>
                  <a:lstStyle/>
                  <a:p>
                    <a:fld id="{1018ED16-BAC5-4292-AC3C-E56F6A4715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5-9A0D-49B9-A394-E0E0EB2C4BD7}"/>
                </c:ext>
              </c:extLst>
            </c:dLbl>
            <c:dLbl>
              <c:idx val="2390"/>
              <c:tx>
                <c:rich>
                  <a:bodyPr/>
                  <a:lstStyle/>
                  <a:p>
                    <a:fld id="{E6CFC7FD-AB52-42C5-A54C-BD00655F21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6-9A0D-49B9-A394-E0E0EB2C4BD7}"/>
                </c:ext>
              </c:extLst>
            </c:dLbl>
            <c:dLbl>
              <c:idx val="2391"/>
              <c:tx>
                <c:rich>
                  <a:bodyPr/>
                  <a:lstStyle/>
                  <a:p>
                    <a:fld id="{01A47745-5DAB-4755-911F-AE5225C2B2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7-9A0D-49B9-A394-E0E0EB2C4BD7}"/>
                </c:ext>
              </c:extLst>
            </c:dLbl>
            <c:dLbl>
              <c:idx val="2392"/>
              <c:tx>
                <c:rich>
                  <a:bodyPr/>
                  <a:lstStyle/>
                  <a:p>
                    <a:fld id="{D6A62F95-04AC-4AB6-9B4F-CCF45413B0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8-9A0D-49B9-A394-E0E0EB2C4BD7}"/>
                </c:ext>
              </c:extLst>
            </c:dLbl>
            <c:dLbl>
              <c:idx val="2393"/>
              <c:tx>
                <c:rich>
                  <a:bodyPr/>
                  <a:lstStyle/>
                  <a:p>
                    <a:fld id="{941F58CF-6CC6-49D2-9ED7-E73DA2D312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9-9A0D-49B9-A394-E0E0EB2C4BD7}"/>
                </c:ext>
              </c:extLst>
            </c:dLbl>
            <c:dLbl>
              <c:idx val="2394"/>
              <c:tx>
                <c:rich>
                  <a:bodyPr/>
                  <a:lstStyle/>
                  <a:p>
                    <a:fld id="{605CE700-6A35-45BE-A8F7-767C8731D7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A-9A0D-49B9-A394-E0E0EB2C4BD7}"/>
                </c:ext>
              </c:extLst>
            </c:dLbl>
            <c:dLbl>
              <c:idx val="2395"/>
              <c:tx>
                <c:rich>
                  <a:bodyPr/>
                  <a:lstStyle/>
                  <a:p>
                    <a:fld id="{FEC8DF47-EAE0-4E1F-90A9-531F3E7B77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B-9A0D-49B9-A394-E0E0EB2C4BD7}"/>
                </c:ext>
              </c:extLst>
            </c:dLbl>
            <c:dLbl>
              <c:idx val="2396"/>
              <c:tx>
                <c:rich>
                  <a:bodyPr/>
                  <a:lstStyle/>
                  <a:p>
                    <a:fld id="{9ADE4988-24F6-48AC-B076-9A211E70F3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C-9A0D-49B9-A394-E0E0EB2C4BD7}"/>
                </c:ext>
              </c:extLst>
            </c:dLbl>
            <c:dLbl>
              <c:idx val="2397"/>
              <c:tx>
                <c:rich>
                  <a:bodyPr/>
                  <a:lstStyle/>
                  <a:p>
                    <a:fld id="{A3530830-6368-42F4-A4AB-32B47CFB4C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D-9A0D-49B9-A394-E0E0EB2C4BD7}"/>
                </c:ext>
              </c:extLst>
            </c:dLbl>
            <c:dLbl>
              <c:idx val="2398"/>
              <c:tx>
                <c:rich>
                  <a:bodyPr/>
                  <a:lstStyle/>
                  <a:p>
                    <a:fld id="{C45D02CB-A731-4B77-99F7-CE05036F2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E-9A0D-49B9-A394-E0E0EB2C4BD7}"/>
                </c:ext>
              </c:extLst>
            </c:dLbl>
            <c:dLbl>
              <c:idx val="2399"/>
              <c:tx>
                <c:rich>
                  <a:bodyPr/>
                  <a:lstStyle/>
                  <a:p>
                    <a:fld id="{FCA112BE-BCF5-462E-A732-1A0A209BAA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F-9A0D-49B9-A394-E0E0EB2C4BD7}"/>
                </c:ext>
              </c:extLst>
            </c:dLbl>
            <c:dLbl>
              <c:idx val="2400"/>
              <c:tx>
                <c:rich>
                  <a:bodyPr/>
                  <a:lstStyle/>
                  <a:p>
                    <a:fld id="{A4CD66BD-0869-46E2-B02A-A9989F4D7B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0-9A0D-49B9-A394-E0E0EB2C4BD7}"/>
                </c:ext>
              </c:extLst>
            </c:dLbl>
            <c:dLbl>
              <c:idx val="2401"/>
              <c:tx>
                <c:rich>
                  <a:bodyPr/>
                  <a:lstStyle/>
                  <a:p>
                    <a:fld id="{41C432A0-4D5D-4EE4-8630-A08E3A3822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1-9A0D-49B9-A394-E0E0EB2C4BD7}"/>
                </c:ext>
              </c:extLst>
            </c:dLbl>
            <c:dLbl>
              <c:idx val="2402"/>
              <c:tx>
                <c:rich>
                  <a:bodyPr/>
                  <a:lstStyle/>
                  <a:p>
                    <a:fld id="{99134397-302C-4FF9-AEC5-D936DD1B36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2-9A0D-49B9-A394-E0E0EB2C4BD7}"/>
                </c:ext>
              </c:extLst>
            </c:dLbl>
            <c:dLbl>
              <c:idx val="2403"/>
              <c:tx>
                <c:rich>
                  <a:bodyPr/>
                  <a:lstStyle/>
                  <a:p>
                    <a:fld id="{A66C0C4F-A10B-405B-AF8D-26F767EAF6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3-9A0D-49B9-A394-E0E0EB2C4BD7}"/>
                </c:ext>
              </c:extLst>
            </c:dLbl>
            <c:dLbl>
              <c:idx val="2404"/>
              <c:tx>
                <c:rich>
                  <a:bodyPr/>
                  <a:lstStyle/>
                  <a:p>
                    <a:fld id="{A285F97A-4E28-4A64-8E4A-98423A2EBF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4-9A0D-49B9-A394-E0E0EB2C4BD7}"/>
                </c:ext>
              </c:extLst>
            </c:dLbl>
            <c:dLbl>
              <c:idx val="2405"/>
              <c:tx>
                <c:rich>
                  <a:bodyPr/>
                  <a:lstStyle/>
                  <a:p>
                    <a:fld id="{B6817D63-5831-4CB1-82C8-4E95BC645F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5-9A0D-49B9-A394-E0E0EB2C4BD7}"/>
                </c:ext>
              </c:extLst>
            </c:dLbl>
            <c:dLbl>
              <c:idx val="2406"/>
              <c:tx>
                <c:rich>
                  <a:bodyPr/>
                  <a:lstStyle/>
                  <a:p>
                    <a:fld id="{4371E6DA-F0E6-4EF4-B697-EE86D6DDEA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6-9A0D-49B9-A394-E0E0EB2C4BD7}"/>
                </c:ext>
              </c:extLst>
            </c:dLbl>
            <c:dLbl>
              <c:idx val="2407"/>
              <c:tx>
                <c:rich>
                  <a:bodyPr/>
                  <a:lstStyle/>
                  <a:p>
                    <a:fld id="{5E69F916-2FA8-47AD-B279-255D7FD0BC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7-9A0D-49B9-A394-E0E0EB2C4BD7}"/>
                </c:ext>
              </c:extLst>
            </c:dLbl>
            <c:dLbl>
              <c:idx val="2408"/>
              <c:tx>
                <c:rich>
                  <a:bodyPr/>
                  <a:lstStyle/>
                  <a:p>
                    <a:fld id="{985FD799-78E5-44D1-A930-0DA8FB85CC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8-9A0D-49B9-A394-E0E0EB2C4BD7}"/>
                </c:ext>
              </c:extLst>
            </c:dLbl>
            <c:dLbl>
              <c:idx val="2409"/>
              <c:tx>
                <c:rich>
                  <a:bodyPr/>
                  <a:lstStyle/>
                  <a:p>
                    <a:fld id="{8A3161F4-ECAC-4EDE-8CEB-280C4B091B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9-9A0D-49B9-A394-E0E0EB2C4BD7}"/>
                </c:ext>
              </c:extLst>
            </c:dLbl>
            <c:dLbl>
              <c:idx val="2410"/>
              <c:tx>
                <c:rich>
                  <a:bodyPr/>
                  <a:lstStyle/>
                  <a:p>
                    <a:fld id="{08F9EE89-01E2-4F53-A721-7C3596F038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A-9A0D-49B9-A394-E0E0EB2C4BD7}"/>
                </c:ext>
              </c:extLst>
            </c:dLbl>
            <c:dLbl>
              <c:idx val="2411"/>
              <c:tx>
                <c:rich>
                  <a:bodyPr/>
                  <a:lstStyle/>
                  <a:p>
                    <a:fld id="{B7FD6333-C3CF-45A6-8330-5255925365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B-9A0D-49B9-A394-E0E0EB2C4BD7}"/>
                </c:ext>
              </c:extLst>
            </c:dLbl>
            <c:dLbl>
              <c:idx val="2412"/>
              <c:tx>
                <c:rich>
                  <a:bodyPr/>
                  <a:lstStyle/>
                  <a:p>
                    <a:fld id="{F0B0AA0E-2ACE-41B5-9E4D-6A052756FA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C-9A0D-49B9-A394-E0E0EB2C4BD7}"/>
                </c:ext>
              </c:extLst>
            </c:dLbl>
            <c:dLbl>
              <c:idx val="2413"/>
              <c:tx>
                <c:rich>
                  <a:bodyPr/>
                  <a:lstStyle/>
                  <a:p>
                    <a:fld id="{0F0A84F8-FB36-4A3F-8A7A-ABBA3077B4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D-9A0D-49B9-A394-E0E0EB2C4BD7}"/>
                </c:ext>
              </c:extLst>
            </c:dLbl>
            <c:dLbl>
              <c:idx val="2414"/>
              <c:tx>
                <c:rich>
                  <a:bodyPr/>
                  <a:lstStyle/>
                  <a:p>
                    <a:fld id="{8B69E0D7-C72E-4737-A254-9253257B91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E-9A0D-49B9-A394-E0E0EB2C4BD7}"/>
                </c:ext>
              </c:extLst>
            </c:dLbl>
            <c:dLbl>
              <c:idx val="2415"/>
              <c:tx>
                <c:rich>
                  <a:bodyPr/>
                  <a:lstStyle/>
                  <a:p>
                    <a:fld id="{62382E26-5513-4C2C-BEFE-0323DF099D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F-9A0D-49B9-A394-E0E0EB2C4BD7}"/>
                </c:ext>
              </c:extLst>
            </c:dLbl>
            <c:dLbl>
              <c:idx val="2416"/>
              <c:tx>
                <c:rich>
                  <a:bodyPr/>
                  <a:lstStyle/>
                  <a:p>
                    <a:fld id="{747E0E17-BF19-44AB-97D5-3CF77876BD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0-9A0D-49B9-A394-E0E0EB2C4BD7}"/>
                </c:ext>
              </c:extLst>
            </c:dLbl>
            <c:dLbl>
              <c:idx val="2417"/>
              <c:tx>
                <c:rich>
                  <a:bodyPr/>
                  <a:lstStyle/>
                  <a:p>
                    <a:fld id="{FFDB30DC-FDC8-4188-83DE-787AAC8D74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1-9A0D-49B9-A394-E0E0EB2C4BD7}"/>
                </c:ext>
              </c:extLst>
            </c:dLbl>
            <c:dLbl>
              <c:idx val="2418"/>
              <c:tx>
                <c:rich>
                  <a:bodyPr/>
                  <a:lstStyle/>
                  <a:p>
                    <a:fld id="{B060DC47-F53C-4D7A-9BC9-179A1D4E73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2-9A0D-49B9-A394-E0E0EB2C4BD7}"/>
                </c:ext>
              </c:extLst>
            </c:dLbl>
            <c:dLbl>
              <c:idx val="2419"/>
              <c:tx>
                <c:rich>
                  <a:bodyPr/>
                  <a:lstStyle/>
                  <a:p>
                    <a:fld id="{76C48BCF-A0F9-4D23-B9A2-1D0213EDC3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3-9A0D-49B9-A394-E0E0EB2C4BD7}"/>
                </c:ext>
              </c:extLst>
            </c:dLbl>
            <c:dLbl>
              <c:idx val="2420"/>
              <c:tx>
                <c:rich>
                  <a:bodyPr/>
                  <a:lstStyle/>
                  <a:p>
                    <a:fld id="{6F7E5AE1-DAC1-4E45-935D-9B6EF52F88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4-9A0D-49B9-A394-E0E0EB2C4BD7}"/>
                </c:ext>
              </c:extLst>
            </c:dLbl>
            <c:dLbl>
              <c:idx val="2421"/>
              <c:tx>
                <c:rich>
                  <a:bodyPr/>
                  <a:lstStyle/>
                  <a:p>
                    <a:fld id="{A69E6F8A-0810-49F5-972B-7CBEBBDB9C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5-9A0D-49B9-A394-E0E0EB2C4BD7}"/>
                </c:ext>
              </c:extLst>
            </c:dLbl>
            <c:dLbl>
              <c:idx val="2422"/>
              <c:tx>
                <c:rich>
                  <a:bodyPr/>
                  <a:lstStyle/>
                  <a:p>
                    <a:fld id="{294612D1-521D-4695-BCF2-DCA6762A33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6-9A0D-49B9-A394-E0E0EB2C4BD7}"/>
                </c:ext>
              </c:extLst>
            </c:dLbl>
            <c:dLbl>
              <c:idx val="2423"/>
              <c:tx>
                <c:rich>
                  <a:bodyPr/>
                  <a:lstStyle/>
                  <a:p>
                    <a:fld id="{5E629A8C-6436-42ED-9CB0-9AD4568C6C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7-9A0D-49B9-A394-E0E0EB2C4BD7}"/>
                </c:ext>
              </c:extLst>
            </c:dLbl>
            <c:dLbl>
              <c:idx val="2424"/>
              <c:tx>
                <c:rich>
                  <a:bodyPr/>
                  <a:lstStyle/>
                  <a:p>
                    <a:fld id="{72205E91-D0EA-43E3-96A6-648017C13E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8-9A0D-49B9-A394-E0E0EB2C4BD7}"/>
                </c:ext>
              </c:extLst>
            </c:dLbl>
            <c:dLbl>
              <c:idx val="2425"/>
              <c:tx>
                <c:rich>
                  <a:bodyPr/>
                  <a:lstStyle/>
                  <a:p>
                    <a:fld id="{4363B50F-A335-436F-99A0-E9AFF0A0B7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9-9A0D-49B9-A394-E0E0EB2C4BD7}"/>
                </c:ext>
              </c:extLst>
            </c:dLbl>
            <c:dLbl>
              <c:idx val="2426"/>
              <c:tx>
                <c:rich>
                  <a:bodyPr/>
                  <a:lstStyle/>
                  <a:p>
                    <a:fld id="{7F871C20-61FD-49AE-AF42-3DD9B5B3F0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A-9A0D-49B9-A394-E0E0EB2C4BD7}"/>
                </c:ext>
              </c:extLst>
            </c:dLbl>
            <c:dLbl>
              <c:idx val="2427"/>
              <c:tx>
                <c:rich>
                  <a:bodyPr/>
                  <a:lstStyle/>
                  <a:p>
                    <a:fld id="{1ABF00A2-3FDE-473D-BF15-75EF07C444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B-9A0D-49B9-A394-E0E0EB2C4BD7}"/>
                </c:ext>
              </c:extLst>
            </c:dLbl>
            <c:dLbl>
              <c:idx val="2428"/>
              <c:tx>
                <c:rich>
                  <a:bodyPr/>
                  <a:lstStyle/>
                  <a:p>
                    <a:fld id="{CA9F004F-6099-4B6B-8D1B-3E2F3E7A84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C-9A0D-49B9-A394-E0E0EB2C4BD7}"/>
                </c:ext>
              </c:extLst>
            </c:dLbl>
            <c:dLbl>
              <c:idx val="2429"/>
              <c:tx>
                <c:rich>
                  <a:bodyPr/>
                  <a:lstStyle/>
                  <a:p>
                    <a:fld id="{79EFAF42-5125-4868-8A75-4754CC52B8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D-9A0D-49B9-A394-E0E0EB2C4BD7}"/>
                </c:ext>
              </c:extLst>
            </c:dLbl>
            <c:dLbl>
              <c:idx val="2430"/>
              <c:tx>
                <c:rich>
                  <a:bodyPr/>
                  <a:lstStyle/>
                  <a:p>
                    <a:fld id="{DC0805DD-79E0-4DBC-97A8-49E8E1BA47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E-9A0D-49B9-A394-E0E0EB2C4BD7}"/>
                </c:ext>
              </c:extLst>
            </c:dLbl>
            <c:dLbl>
              <c:idx val="2431"/>
              <c:tx>
                <c:rich>
                  <a:bodyPr/>
                  <a:lstStyle/>
                  <a:p>
                    <a:fld id="{593A182B-84B4-4AEB-9CC8-40F2CFA609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F-9A0D-49B9-A394-E0E0EB2C4BD7}"/>
                </c:ext>
              </c:extLst>
            </c:dLbl>
            <c:dLbl>
              <c:idx val="2432"/>
              <c:tx>
                <c:rich>
                  <a:bodyPr/>
                  <a:lstStyle/>
                  <a:p>
                    <a:fld id="{DA67D1D0-5737-4B7B-810F-E864FAF9E9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0-9A0D-49B9-A394-E0E0EB2C4BD7}"/>
                </c:ext>
              </c:extLst>
            </c:dLbl>
            <c:dLbl>
              <c:idx val="2433"/>
              <c:tx>
                <c:rich>
                  <a:bodyPr/>
                  <a:lstStyle/>
                  <a:p>
                    <a:fld id="{43743405-08A6-403F-9B85-4D7BA9E8D6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1-9A0D-49B9-A394-E0E0EB2C4BD7}"/>
                </c:ext>
              </c:extLst>
            </c:dLbl>
            <c:dLbl>
              <c:idx val="2434"/>
              <c:tx>
                <c:rich>
                  <a:bodyPr/>
                  <a:lstStyle/>
                  <a:p>
                    <a:fld id="{52F3E09F-C416-4B25-8B82-64E65B4DAD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2-9A0D-49B9-A394-E0E0EB2C4BD7}"/>
                </c:ext>
              </c:extLst>
            </c:dLbl>
            <c:dLbl>
              <c:idx val="2435"/>
              <c:tx>
                <c:rich>
                  <a:bodyPr/>
                  <a:lstStyle/>
                  <a:p>
                    <a:fld id="{097B0989-9A2F-4863-82A2-2E31C3FA09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3-9A0D-49B9-A394-E0E0EB2C4BD7}"/>
                </c:ext>
              </c:extLst>
            </c:dLbl>
            <c:dLbl>
              <c:idx val="2436"/>
              <c:tx>
                <c:rich>
                  <a:bodyPr/>
                  <a:lstStyle/>
                  <a:p>
                    <a:fld id="{E7D5162E-33FA-428E-B9DB-88ECE1F838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4-9A0D-49B9-A394-E0E0EB2C4BD7}"/>
                </c:ext>
              </c:extLst>
            </c:dLbl>
            <c:dLbl>
              <c:idx val="2437"/>
              <c:tx>
                <c:rich>
                  <a:bodyPr/>
                  <a:lstStyle/>
                  <a:p>
                    <a:fld id="{29710F66-D927-4FC2-A89A-71918324EC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5-9A0D-49B9-A394-E0E0EB2C4BD7}"/>
                </c:ext>
              </c:extLst>
            </c:dLbl>
            <c:dLbl>
              <c:idx val="2438"/>
              <c:tx>
                <c:rich>
                  <a:bodyPr/>
                  <a:lstStyle/>
                  <a:p>
                    <a:fld id="{07D040B0-0DA1-4CBD-9BCA-5807708E13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6-9A0D-49B9-A394-E0E0EB2C4BD7}"/>
                </c:ext>
              </c:extLst>
            </c:dLbl>
            <c:dLbl>
              <c:idx val="2439"/>
              <c:tx>
                <c:rich>
                  <a:bodyPr/>
                  <a:lstStyle/>
                  <a:p>
                    <a:fld id="{C0BEEFF9-4CF8-4168-B8C6-34B03244DC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7-9A0D-49B9-A394-E0E0EB2C4BD7}"/>
                </c:ext>
              </c:extLst>
            </c:dLbl>
            <c:dLbl>
              <c:idx val="2440"/>
              <c:tx>
                <c:rich>
                  <a:bodyPr/>
                  <a:lstStyle/>
                  <a:p>
                    <a:fld id="{E32B9E62-D26C-4C71-B820-E507B1662B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8-9A0D-49B9-A394-E0E0EB2C4BD7}"/>
                </c:ext>
              </c:extLst>
            </c:dLbl>
            <c:dLbl>
              <c:idx val="2441"/>
              <c:tx>
                <c:rich>
                  <a:bodyPr/>
                  <a:lstStyle/>
                  <a:p>
                    <a:fld id="{4D0EC2D0-433F-4444-A299-FCDF489782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9-9A0D-49B9-A394-E0E0EB2C4BD7}"/>
                </c:ext>
              </c:extLst>
            </c:dLbl>
            <c:dLbl>
              <c:idx val="2442"/>
              <c:tx>
                <c:rich>
                  <a:bodyPr/>
                  <a:lstStyle/>
                  <a:p>
                    <a:fld id="{0401065B-ABA4-42B1-95E8-B6B4C01568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A-9A0D-49B9-A394-E0E0EB2C4BD7}"/>
                </c:ext>
              </c:extLst>
            </c:dLbl>
            <c:dLbl>
              <c:idx val="2443"/>
              <c:tx>
                <c:rich>
                  <a:bodyPr/>
                  <a:lstStyle/>
                  <a:p>
                    <a:fld id="{D413256C-A052-4198-944F-EA78F34254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B-9A0D-49B9-A394-E0E0EB2C4BD7}"/>
                </c:ext>
              </c:extLst>
            </c:dLbl>
            <c:dLbl>
              <c:idx val="2444"/>
              <c:tx>
                <c:rich>
                  <a:bodyPr/>
                  <a:lstStyle/>
                  <a:p>
                    <a:fld id="{503E237B-FBE9-426F-ADB0-4DDEC0AF37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C-9A0D-49B9-A394-E0E0EB2C4BD7}"/>
                </c:ext>
              </c:extLst>
            </c:dLbl>
            <c:dLbl>
              <c:idx val="2445"/>
              <c:tx>
                <c:rich>
                  <a:bodyPr/>
                  <a:lstStyle/>
                  <a:p>
                    <a:fld id="{145F6960-EDD5-4536-910B-CA43BF26A1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D-9A0D-49B9-A394-E0E0EB2C4BD7}"/>
                </c:ext>
              </c:extLst>
            </c:dLbl>
            <c:dLbl>
              <c:idx val="2446"/>
              <c:tx>
                <c:rich>
                  <a:bodyPr/>
                  <a:lstStyle/>
                  <a:p>
                    <a:fld id="{18FF6481-3BE1-470E-81B0-D4534F22F0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E-9A0D-49B9-A394-E0E0EB2C4BD7}"/>
                </c:ext>
              </c:extLst>
            </c:dLbl>
            <c:dLbl>
              <c:idx val="2447"/>
              <c:tx>
                <c:rich>
                  <a:bodyPr/>
                  <a:lstStyle/>
                  <a:p>
                    <a:fld id="{A884C7A3-F1B1-4F33-A5CA-0BEA76925F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F-9A0D-49B9-A394-E0E0EB2C4BD7}"/>
                </c:ext>
              </c:extLst>
            </c:dLbl>
            <c:dLbl>
              <c:idx val="2448"/>
              <c:tx>
                <c:rich>
                  <a:bodyPr/>
                  <a:lstStyle/>
                  <a:p>
                    <a:fld id="{3078EBD9-64E7-4D55-91F6-088C5A18F7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0-9A0D-49B9-A394-E0E0EB2C4BD7}"/>
                </c:ext>
              </c:extLst>
            </c:dLbl>
            <c:dLbl>
              <c:idx val="2449"/>
              <c:tx>
                <c:rich>
                  <a:bodyPr/>
                  <a:lstStyle/>
                  <a:p>
                    <a:fld id="{A700F488-81F8-44A5-B9C1-B1483731ED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1-9A0D-49B9-A394-E0E0EB2C4BD7}"/>
                </c:ext>
              </c:extLst>
            </c:dLbl>
            <c:dLbl>
              <c:idx val="2450"/>
              <c:tx>
                <c:rich>
                  <a:bodyPr/>
                  <a:lstStyle/>
                  <a:p>
                    <a:fld id="{9A1D19DB-5690-4068-83CE-7897C5518E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2-9A0D-49B9-A394-E0E0EB2C4BD7}"/>
                </c:ext>
              </c:extLst>
            </c:dLbl>
            <c:dLbl>
              <c:idx val="2451"/>
              <c:tx>
                <c:rich>
                  <a:bodyPr/>
                  <a:lstStyle/>
                  <a:p>
                    <a:fld id="{BC056123-6733-4D5E-B2C5-60F9A6C924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3-9A0D-49B9-A394-E0E0EB2C4BD7}"/>
                </c:ext>
              </c:extLst>
            </c:dLbl>
            <c:dLbl>
              <c:idx val="2452"/>
              <c:tx>
                <c:rich>
                  <a:bodyPr/>
                  <a:lstStyle/>
                  <a:p>
                    <a:fld id="{9429E3A7-5862-443E-A575-DFE64FB172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4-9A0D-49B9-A394-E0E0EB2C4BD7}"/>
                </c:ext>
              </c:extLst>
            </c:dLbl>
            <c:dLbl>
              <c:idx val="2453"/>
              <c:tx>
                <c:rich>
                  <a:bodyPr/>
                  <a:lstStyle/>
                  <a:p>
                    <a:fld id="{8F5E2FFC-5671-454A-9181-9381B474F4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5-9A0D-49B9-A394-E0E0EB2C4BD7}"/>
                </c:ext>
              </c:extLst>
            </c:dLbl>
            <c:dLbl>
              <c:idx val="2454"/>
              <c:tx>
                <c:rich>
                  <a:bodyPr/>
                  <a:lstStyle/>
                  <a:p>
                    <a:fld id="{A09F17FC-A3AA-4834-924E-7763549C1F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6-9A0D-49B9-A394-E0E0EB2C4BD7}"/>
                </c:ext>
              </c:extLst>
            </c:dLbl>
            <c:dLbl>
              <c:idx val="2455"/>
              <c:tx>
                <c:rich>
                  <a:bodyPr/>
                  <a:lstStyle/>
                  <a:p>
                    <a:fld id="{F1083F6D-9447-4CC8-8ED0-8B800B9F0A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7-9A0D-49B9-A394-E0E0EB2C4BD7}"/>
                </c:ext>
              </c:extLst>
            </c:dLbl>
            <c:dLbl>
              <c:idx val="2456"/>
              <c:tx>
                <c:rich>
                  <a:bodyPr/>
                  <a:lstStyle/>
                  <a:p>
                    <a:fld id="{585D931E-AF1F-4079-A38B-C8C59A1039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8-9A0D-49B9-A394-E0E0EB2C4BD7}"/>
                </c:ext>
              </c:extLst>
            </c:dLbl>
            <c:dLbl>
              <c:idx val="2457"/>
              <c:tx>
                <c:rich>
                  <a:bodyPr/>
                  <a:lstStyle/>
                  <a:p>
                    <a:fld id="{BD4D03AF-F07B-4DD3-9F0E-54D9DD4D82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9-9A0D-49B9-A394-E0E0EB2C4BD7}"/>
                </c:ext>
              </c:extLst>
            </c:dLbl>
            <c:dLbl>
              <c:idx val="2458"/>
              <c:tx>
                <c:rich>
                  <a:bodyPr/>
                  <a:lstStyle/>
                  <a:p>
                    <a:fld id="{6796990B-DE10-4507-BC6E-7E4624BE8F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A-9A0D-49B9-A394-E0E0EB2C4BD7}"/>
                </c:ext>
              </c:extLst>
            </c:dLbl>
            <c:dLbl>
              <c:idx val="2459"/>
              <c:tx>
                <c:rich>
                  <a:bodyPr/>
                  <a:lstStyle/>
                  <a:p>
                    <a:fld id="{285CD900-EBFD-421E-ABF6-B139B36E33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B-9A0D-49B9-A394-E0E0EB2C4BD7}"/>
                </c:ext>
              </c:extLst>
            </c:dLbl>
            <c:dLbl>
              <c:idx val="2460"/>
              <c:tx>
                <c:rich>
                  <a:bodyPr/>
                  <a:lstStyle/>
                  <a:p>
                    <a:fld id="{AD0EB835-E91B-4E48-8E6C-3298AB7031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C-9A0D-49B9-A394-E0E0EB2C4BD7}"/>
                </c:ext>
              </c:extLst>
            </c:dLbl>
            <c:dLbl>
              <c:idx val="2461"/>
              <c:tx>
                <c:rich>
                  <a:bodyPr/>
                  <a:lstStyle/>
                  <a:p>
                    <a:fld id="{6222B033-6CDA-490B-87C2-8231868606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D-9A0D-49B9-A394-E0E0EB2C4BD7}"/>
                </c:ext>
              </c:extLst>
            </c:dLbl>
            <c:dLbl>
              <c:idx val="2462"/>
              <c:tx>
                <c:rich>
                  <a:bodyPr/>
                  <a:lstStyle/>
                  <a:p>
                    <a:fld id="{BBC76446-FCD9-4074-9EDD-1F3DC13349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E-9A0D-49B9-A394-E0E0EB2C4BD7}"/>
                </c:ext>
              </c:extLst>
            </c:dLbl>
            <c:dLbl>
              <c:idx val="2463"/>
              <c:tx>
                <c:rich>
                  <a:bodyPr/>
                  <a:lstStyle/>
                  <a:p>
                    <a:fld id="{FD400495-0861-4113-879A-FED44A7F60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F-9A0D-49B9-A394-E0E0EB2C4BD7}"/>
                </c:ext>
              </c:extLst>
            </c:dLbl>
            <c:dLbl>
              <c:idx val="2464"/>
              <c:tx>
                <c:rich>
                  <a:bodyPr/>
                  <a:lstStyle/>
                  <a:p>
                    <a:fld id="{474C1F3C-0507-43E2-91DE-162BDF6F16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0-9A0D-49B9-A394-E0E0EB2C4BD7}"/>
                </c:ext>
              </c:extLst>
            </c:dLbl>
            <c:dLbl>
              <c:idx val="2465"/>
              <c:tx>
                <c:rich>
                  <a:bodyPr/>
                  <a:lstStyle/>
                  <a:p>
                    <a:fld id="{B8A0D049-D9B9-4360-8480-8CD984CAE1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1-9A0D-49B9-A394-E0E0EB2C4BD7}"/>
                </c:ext>
              </c:extLst>
            </c:dLbl>
            <c:dLbl>
              <c:idx val="2466"/>
              <c:tx>
                <c:rich>
                  <a:bodyPr/>
                  <a:lstStyle/>
                  <a:p>
                    <a:fld id="{54C322B6-93B2-4A84-9D79-08FB1D3E30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2-9A0D-49B9-A394-E0E0EB2C4BD7}"/>
                </c:ext>
              </c:extLst>
            </c:dLbl>
            <c:dLbl>
              <c:idx val="2467"/>
              <c:tx>
                <c:rich>
                  <a:bodyPr/>
                  <a:lstStyle/>
                  <a:p>
                    <a:fld id="{CAA6096A-EF2D-461E-9930-065C2F475C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3-9A0D-49B9-A394-E0E0EB2C4BD7}"/>
                </c:ext>
              </c:extLst>
            </c:dLbl>
            <c:dLbl>
              <c:idx val="2468"/>
              <c:tx>
                <c:rich>
                  <a:bodyPr/>
                  <a:lstStyle/>
                  <a:p>
                    <a:fld id="{760CB64F-D0F6-4D19-922D-2C73CD828A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4-9A0D-49B9-A394-E0E0EB2C4BD7}"/>
                </c:ext>
              </c:extLst>
            </c:dLbl>
            <c:dLbl>
              <c:idx val="2469"/>
              <c:tx>
                <c:rich>
                  <a:bodyPr/>
                  <a:lstStyle/>
                  <a:p>
                    <a:fld id="{2B6A3A7B-C4AF-4F97-A7AE-6A67B2A449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5-9A0D-49B9-A394-E0E0EB2C4BD7}"/>
                </c:ext>
              </c:extLst>
            </c:dLbl>
            <c:dLbl>
              <c:idx val="2470"/>
              <c:tx>
                <c:rich>
                  <a:bodyPr/>
                  <a:lstStyle/>
                  <a:p>
                    <a:fld id="{2326EB1C-3865-401E-A7A9-AF151F6E65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6-9A0D-49B9-A394-E0E0EB2C4BD7}"/>
                </c:ext>
              </c:extLst>
            </c:dLbl>
            <c:dLbl>
              <c:idx val="2471"/>
              <c:tx>
                <c:rich>
                  <a:bodyPr/>
                  <a:lstStyle/>
                  <a:p>
                    <a:fld id="{B3EA9393-EABE-412A-A266-9EA10ADC2C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7-9A0D-49B9-A394-E0E0EB2C4BD7}"/>
                </c:ext>
              </c:extLst>
            </c:dLbl>
            <c:dLbl>
              <c:idx val="2472"/>
              <c:tx>
                <c:rich>
                  <a:bodyPr/>
                  <a:lstStyle/>
                  <a:p>
                    <a:fld id="{172F971F-0545-4437-9AAB-329F2AF73A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8-9A0D-49B9-A394-E0E0EB2C4BD7}"/>
                </c:ext>
              </c:extLst>
            </c:dLbl>
            <c:dLbl>
              <c:idx val="2473"/>
              <c:tx>
                <c:rich>
                  <a:bodyPr/>
                  <a:lstStyle/>
                  <a:p>
                    <a:fld id="{B4B47F2E-8A27-4AEB-96E1-DE341A42FE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9-9A0D-49B9-A394-E0E0EB2C4BD7}"/>
                </c:ext>
              </c:extLst>
            </c:dLbl>
            <c:dLbl>
              <c:idx val="2474"/>
              <c:tx>
                <c:rich>
                  <a:bodyPr/>
                  <a:lstStyle/>
                  <a:p>
                    <a:fld id="{DFF9A53D-935F-4289-AFC7-88225DA4C8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A-9A0D-49B9-A394-E0E0EB2C4BD7}"/>
                </c:ext>
              </c:extLst>
            </c:dLbl>
            <c:dLbl>
              <c:idx val="2475"/>
              <c:tx>
                <c:rich>
                  <a:bodyPr/>
                  <a:lstStyle/>
                  <a:p>
                    <a:fld id="{F953CC4B-B3EF-459F-8160-ECB0F8477B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B-9A0D-49B9-A394-E0E0EB2C4BD7}"/>
                </c:ext>
              </c:extLst>
            </c:dLbl>
            <c:dLbl>
              <c:idx val="2476"/>
              <c:tx>
                <c:rich>
                  <a:bodyPr/>
                  <a:lstStyle/>
                  <a:p>
                    <a:fld id="{46C02774-7CAA-4179-BFC6-6BEE3A0C44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C-9A0D-49B9-A394-E0E0EB2C4BD7}"/>
                </c:ext>
              </c:extLst>
            </c:dLbl>
            <c:dLbl>
              <c:idx val="2477"/>
              <c:tx>
                <c:rich>
                  <a:bodyPr/>
                  <a:lstStyle/>
                  <a:p>
                    <a:fld id="{0F3C9091-3BC2-49B0-9AE5-CE7D93632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D-9A0D-49B9-A394-E0E0EB2C4BD7}"/>
                </c:ext>
              </c:extLst>
            </c:dLbl>
            <c:dLbl>
              <c:idx val="2478"/>
              <c:tx>
                <c:rich>
                  <a:bodyPr/>
                  <a:lstStyle/>
                  <a:p>
                    <a:fld id="{1B6A2E77-8C99-45D0-B573-0A90F11845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E-9A0D-49B9-A394-E0E0EB2C4BD7}"/>
                </c:ext>
              </c:extLst>
            </c:dLbl>
            <c:dLbl>
              <c:idx val="2479"/>
              <c:tx>
                <c:rich>
                  <a:bodyPr/>
                  <a:lstStyle/>
                  <a:p>
                    <a:fld id="{93E21F43-ACD8-41CF-8423-CB5516EDE3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F-9A0D-49B9-A394-E0E0EB2C4BD7}"/>
                </c:ext>
              </c:extLst>
            </c:dLbl>
            <c:dLbl>
              <c:idx val="2480"/>
              <c:tx>
                <c:rich>
                  <a:bodyPr/>
                  <a:lstStyle/>
                  <a:p>
                    <a:fld id="{6E713A22-FE8C-4D4E-81EB-77C7BEFA8E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0-9A0D-49B9-A394-E0E0EB2C4BD7}"/>
                </c:ext>
              </c:extLst>
            </c:dLbl>
            <c:dLbl>
              <c:idx val="2481"/>
              <c:tx>
                <c:rich>
                  <a:bodyPr/>
                  <a:lstStyle/>
                  <a:p>
                    <a:fld id="{2EDBD6A6-091E-4867-AF8C-720B587D77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1-9A0D-49B9-A394-E0E0EB2C4BD7}"/>
                </c:ext>
              </c:extLst>
            </c:dLbl>
            <c:dLbl>
              <c:idx val="2482"/>
              <c:tx>
                <c:rich>
                  <a:bodyPr/>
                  <a:lstStyle/>
                  <a:p>
                    <a:fld id="{E87B8CDE-3A25-4CA9-992A-C6BB2ED425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2-9A0D-49B9-A394-E0E0EB2C4BD7}"/>
                </c:ext>
              </c:extLst>
            </c:dLbl>
            <c:dLbl>
              <c:idx val="2483"/>
              <c:tx>
                <c:rich>
                  <a:bodyPr/>
                  <a:lstStyle/>
                  <a:p>
                    <a:fld id="{3AF4BAAE-59B6-4FB8-86F8-78ECF2E5F7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3-9A0D-49B9-A394-E0E0EB2C4BD7}"/>
                </c:ext>
              </c:extLst>
            </c:dLbl>
            <c:dLbl>
              <c:idx val="2484"/>
              <c:tx>
                <c:rich>
                  <a:bodyPr/>
                  <a:lstStyle/>
                  <a:p>
                    <a:fld id="{B0247615-228E-4BA9-8E68-5A5FB46FCA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4-9A0D-49B9-A394-E0E0EB2C4BD7}"/>
                </c:ext>
              </c:extLst>
            </c:dLbl>
            <c:dLbl>
              <c:idx val="2485"/>
              <c:tx>
                <c:rich>
                  <a:bodyPr/>
                  <a:lstStyle/>
                  <a:p>
                    <a:fld id="{CD9B0EFF-E083-4D0B-A713-CF5B16775F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5-9A0D-49B9-A394-E0E0EB2C4BD7}"/>
                </c:ext>
              </c:extLst>
            </c:dLbl>
            <c:dLbl>
              <c:idx val="2486"/>
              <c:tx>
                <c:rich>
                  <a:bodyPr/>
                  <a:lstStyle/>
                  <a:p>
                    <a:fld id="{B064659B-3341-4F6A-912E-6B371D29F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6-9A0D-49B9-A394-E0E0EB2C4BD7}"/>
                </c:ext>
              </c:extLst>
            </c:dLbl>
            <c:dLbl>
              <c:idx val="2487"/>
              <c:tx>
                <c:rich>
                  <a:bodyPr/>
                  <a:lstStyle/>
                  <a:p>
                    <a:fld id="{3EA5E8CE-90B7-4E7C-AE88-C92EE93D16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7-9A0D-49B9-A394-E0E0EB2C4BD7}"/>
                </c:ext>
              </c:extLst>
            </c:dLbl>
            <c:dLbl>
              <c:idx val="2488"/>
              <c:tx>
                <c:rich>
                  <a:bodyPr/>
                  <a:lstStyle/>
                  <a:p>
                    <a:fld id="{A4854B25-C058-4ADE-BE93-4F3136A5A7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8-9A0D-49B9-A394-E0E0EB2C4BD7}"/>
                </c:ext>
              </c:extLst>
            </c:dLbl>
            <c:dLbl>
              <c:idx val="2489"/>
              <c:tx>
                <c:rich>
                  <a:bodyPr/>
                  <a:lstStyle/>
                  <a:p>
                    <a:fld id="{D338361B-ECFA-4B83-B138-4E8365AE2A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9-9A0D-49B9-A394-E0E0EB2C4BD7}"/>
                </c:ext>
              </c:extLst>
            </c:dLbl>
            <c:dLbl>
              <c:idx val="2490"/>
              <c:tx>
                <c:rich>
                  <a:bodyPr/>
                  <a:lstStyle/>
                  <a:p>
                    <a:fld id="{161F8B86-8BF3-42B3-8315-1A71EF6EE2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A-9A0D-49B9-A394-E0E0EB2C4BD7}"/>
                </c:ext>
              </c:extLst>
            </c:dLbl>
            <c:dLbl>
              <c:idx val="2491"/>
              <c:tx>
                <c:rich>
                  <a:bodyPr/>
                  <a:lstStyle/>
                  <a:p>
                    <a:fld id="{556CC27E-8B35-4B2C-855F-0B15EFB2B3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B-9A0D-49B9-A394-E0E0EB2C4BD7}"/>
                </c:ext>
              </c:extLst>
            </c:dLbl>
            <c:dLbl>
              <c:idx val="2492"/>
              <c:tx>
                <c:rich>
                  <a:bodyPr/>
                  <a:lstStyle/>
                  <a:p>
                    <a:fld id="{D8EC566C-1E21-47B0-83CB-4FBC36B6CE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C-9A0D-49B9-A394-E0E0EB2C4BD7}"/>
                </c:ext>
              </c:extLst>
            </c:dLbl>
            <c:dLbl>
              <c:idx val="2493"/>
              <c:tx>
                <c:rich>
                  <a:bodyPr/>
                  <a:lstStyle/>
                  <a:p>
                    <a:fld id="{0257C50B-193D-4367-956B-3D5FD1DD42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D-9A0D-49B9-A394-E0E0EB2C4BD7}"/>
                </c:ext>
              </c:extLst>
            </c:dLbl>
            <c:dLbl>
              <c:idx val="2494"/>
              <c:tx>
                <c:rich>
                  <a:bodyPr/>
                  <a:lstStyle/>
                  <a:p>
                    <a:fld id="{9655CC64-2315-454D-8AF9-5E84BDD6DA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E-9A0D-49B9-A394-E0E0EB2C4BD7}"/>
                </c:ext>
              </c:extLst>
            </c:dLbl>
            <c:dLbl>
              <c:idx val="2495"/>
              <c:tx>
                <c:rich>
                  <a:bodyPr/>
                  <a:lstStyle/>
                  <a:p>
                    <a:fld id="{5E632996-464C-40E8-9600-88AC5123E9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F-9A0D-49B9-A394-E0E0EB2C4BD7}"/>
                </c:ext>
              </c:extLst>
            </c:dLbl>
            <c:dLbl>
              <c:idx val="2496"/>
              <c:tx>
                <c:rich>
                  <a:bodyPr/>
                  <a:lstStyle/>
                  <a:p>
                    <a:fld id="{1250CA39-A6C6-400D-A872-DA4CBA1075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0-9A0D-49B9-A394-E0E0EB2C4BD7}"/>
                </c:ext>
              </c:extLst>
            </c:dLbl>
            <c:dLbl>
              <c:idx val="2497"/>
              <c:tx>
                <c:rich>
                  <a:bodyPr/>
                  <a:lstStyle/>
                  <a:p>
                    <a:fld id="{D91B77E6-EB57-42A5-AAD8-81B2C20EBD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1-9A0D-49B9-A394-E0E0EB2C4BD7}"/>
                </c:ext>
              </c:extLst>
            </c:dLbl>
            <c:dLbl>
              <c:idx val="2498"/>
              <c:tx>
                <c:rich>
                  <a:bodyPr/>
                  <a:lstStyle/>
                  <a:p>
                    <a:fld id="{A51DBA6F-10B3-47DB-A71F-D608B17139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2-9A0D-49B9-A394-E0E0EB2C4BD7}"/>
                </c:ext>
              </c:extLst>
            </c:dLbl>
            <c:dLbl>
              <c:idx val="2499"/>
              <c:tx>
                <c:rich>
                  <a:bodyPr/>
                  <a:lstStyle/>
                  <a:p>
                    <a:fld id="{2F8F45A2-FFC4-4363-9838-D891A44AA4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3-9A0D-49B9-A394-E0E0EB2C4BD7}"/>
                </c:ext>
              </c:extLst>
            </c:dLbl>
            <c:dLbl>
              <c:idx val="2500"/>
              <c:tx>
                <c:rich>
                  <a:bodyPr/>
                  <a:lstStyle/>
                  <a:p>
                    <a:fld id="{A2CAC3CE-1B77-40AB-8C05-4EAEF4D5DD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4-9A0D-49B9-A394-E0E0EB2C4BD7}"/>
                </c:ext>
              </c:extLst>
            </c:dLbl>
            <c:dLbl>
              <c:idx val="2501"/>
              <c:tx>
                <c:rich>
                  <a:bodyPr/>
                  <a:lstStyle/>
                  <a:p>
                    <a:fld id="{226EE5ED-83C1-4ED2-96D5-BF25C0DF46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5-9A0D-49B9-A394-E0E0EB2C4BD7}"/>
                </c:ext>
              </c:extLst>
            </c:dLbl>
            <c:dLbl>
              <c:idx val="2502"/>
              <c:tx>
                <c:rich>
                  <a:bodyPr/>
                  <a:lstStyle/>
                  <a:p>
                    <a:fld id="{45A2E8A8-4984-43BC-B103-0FABDA9900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6-9A0D-49B9-A394-E0E0EB2C4BD7}"/>
                </c:ext>
              </c:extLst>
            </c:dLbl>
            <c:dLbl>
              <c:idx val="2503"/>
              <c:tx>
                <c:rich>
                  <a:bodyPr/>
                  <a:lstStyle/>
                  <a:p>
                    <a:fld id="{5FD3F09B-7EF8-4842-ABFB-ECFAF0C9ED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7-9A0D-49B9-A394-E0E0EB2C4BD7}"/>
                </c:ext>
              </c:extLst>
            </c:dLbl>
            <c:dLbl>
              <c:idx val="2504"/>
              <c:tx>
                <c:rich>
                  <a:bodyPr/>
                  <a:lstStyle/>
                  <a:p>
                    <a:fld id="{2F952A5F-9637-4D16-AB2D-2A3EBD565A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8-9A0D-49B9-A394-E0E0EB2C4BD7}"/>
                </c:ext>
              </c:extLst>
            </c:dLbl>
            <c:dLbl>
              <c:idx val="2505"/>
              <c:tx>
                <c:rich>
                  <a:bodyPr/>
                  <a:lstStyle/>
                  <a:p>
                    <a:fld id="{36407DB8-90D9-4FBB-A39B-DB1567E2AE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9-9A0D-49B9-A394-E0E0EB2C4BD7}"/>
                </c:ext>
              </c:extLst>
            </c:dLbl>
            <c:dLbl>
              <c:idx val="2506"/>
              <c:tx>
                <c:rich>
                  <a:bodyPr/>
                  <a:lstStyle/>
                  <a:p>
                    <a:fld id="{587CBE99-531A-4157-B0CA-AD36A2B378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A-9A0D-49B9-A394-E0E0EB2C4BD7}"/>
                </c:ext>
              </c:extLst>
            </c:dLbl>
            <c:dLbl>
              <c:idx val="2507"/>
              <c:tx>
                <c:rich>
                  <a:bodyPr/>
                  <a:lstStyle/>
                  <a:p>
                    <a:fld id="{75DC6F9C-C81A-4CDA-81B1-E5B3ED0252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B-9A0D-49B9-A394-E0E0EB2C4BD7}"/>
                </c:ext>
              </c:extLst>
            </c:dLbl>
            <c:dLbl>
              <c:idx val="2508"/>
              <c:tx>
                <c:rich>
                  <a:bodyPr/>
                  <a:lstStyle/>
                  <a:p>
                    <a:fld id="{D3C34E6C-A534-4661-BD45-20879A68F0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C-9A0D-49B9-A394-E0E0EB2C4BD7}"/>
                </c:ext>
              </c:extLst>
            </c:dLbl>
            <c:dLbl>
              <c:idx val="2509"/>
              <c:tx>
                <c:rich>
                  <a:bodyPr/>
                  <a:lstStyle/>
                  <a:p>
                    <a:fld id="{87D945F3-6A01-48B4-AD10-9A54C67073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D-9A0D-49B9-A394-E0E0EB2C4BD7}"/>
                </c:ext>
              </c:extLst>
            </c:dLbl>
            <c:dLbl>
              <c:idx val="2510"/>
              <c:tx>
                <c:rich>
                  <a:bodyPr/>
                  <a:lstStyle/>
                  <a:p>
                    <a:fld id="{F7F20511-A920-4B7D-A67E-52A05C6577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E-9A0D-49B9-A394-E0E0EB2C4BD7}"/>
                </c:ext>
              </c:extLst>
            </c:dLbl>
            <c:dLbl>
              <c:idx val="2511"/>
              <c:tx>
                <c:rich>
                  <a:bodyPr/>
                  <a:lstStyle/>
                  <a:p>
                    <a:fld id="{545C7635-6F06-4BB6-88ED-8260B27BF1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F-9A0D-49B9-A394-E0E0EB2C4BD7}"/>
                </c:ext>
              </c:extLst>
            </c:dLbl>
            <c:dLbl>
              <c:idx val="2512"/>
              <c:tx>
                <c:rich>
                  <a:bodyPr/>
                  <a:lstStyle/>
                  <a:p>
                    <a:fld id="{7CC98CAB-C41C-458F-B8E4-7E5058E59F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0-9A0D-49B9-A394-E0E0EB2C4BD7}"/>
                </c:ext>
              </c:extLst>
            </c:dLbl>
            <c:dLbl>
              <c:idx val="2513"/>
              <c:tx>
                <c:rich>
                  <a:bodyPr/>
                  <a:lstStyle/>
                  <a:p>
                    <a:fld id="{83948BD3-239E-4FE4-8798-9FE1AECDB3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1-9A0D-49B9-A394-E0E0EB2C4BD7}"/>
                </c:ext>
              </c:extLst>
            </c:dLbl>
            <c:dLbl>
              <c:idx val="2514"/>
              <c:tx>
                <c:rich>
                  <a:bodyPr/>
                  <a:lstStyle/>
                  <a:p>
                    <a:fld id="{E52FAB02-008E-4C2B-9DF9-AEA5A55604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2-9A0D-49B9-A394-E0E0EB2C4BD7}"/>
                </c:ext>
              </c:extLst>
            </c:dLbl>
            <c:dLbl>
              <c:idx val="2515"/>
              <c:tx>
                <c:rich>
                  <a:bodyPr/>
                  <a:lstStyle/>
                  <a:p>
                    <a:fld id="{5995985E-D05D-499A-9C46-CFEBCECB19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3-9A0D-49B9-A394-E0E0EB2C4BD7}"/>
                </c:ext>
              </c:extLst>
            </c:dLbl>
            <c:dLbl>
              <c:idx val="2516"/>
              <c:tx>
                <c:rich>
                  <a:bodyPr/>
                  <a:lstStyle/>
                  <a:p>
                    <a:fld id="{E31FCFF8-5EC4-415E-B4A7-2163A644D0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4-9A0D-49B9-A394-E0E0EB2C4BD7}"/>
                </c:ext>
              </c:extLst>
            </c:dLbl>
            <c:dLbl>
              <c:idx val="2517"/>
              <c:tx>
                <c:rich>
                  <a:bodyPr/>
                  <a:lstStyle/>
                  <a:p>
                    <a:fld id="{C545D29E-FD27-4BD6-9923-5354DD44F6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5-9A0D-49B9-A394-E0E0EB2C4BD7}"/>
                </c:ext>
              </c:extLst>
            </c:dLbl>
            <c:dLbl>
              <c:idx val="2518"/>
              <c:tx>
                <c:rich>
                  <a:bodyPr/>
                  <a:lstStyle/>
                  <a:p>
                    <a:fld id="{7356753B-89DC-46E2-AC75-B5D519F442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6-9A0D-49B9-A394-E0E0EB2C4BD7}"/>
                </c:ext>
              </c:extLst>
            </c:dLbl>
            <c:dLbl>
              <c:idx val="2519"/>
              <c:tx>
                <c:rich>
                  <a:bodyPr/>
                  <a:lstStyle/>
                  <a:p>
                    <a:fld id="{A2B4E3DB-A504-471F-AF45-5CEFE92946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7-9A0D-49B9-A394-E0E0EB2C4BD7}"/>
                </c:ext>
              </c:extLst>
            </c:dLbl>
            <c:dLbl>
              <c:idx val="2520"/>
              <c:tx>
                <c:rich>
                  <a:bodyPr/>
                  <a:lstStyle/>
                  <a:p>
                    <a:fld id="{CDAFA578-CD85-46CB-AD77-4104E8E0FD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8-9A0D-49B9-A394-E0E0EB2C4BD7}"/>
                </c:ext>
              </c:extLst>
            </c:dLbl>
            <c:dLbl>
              <c:idx val="2521"/>
              <c:tx>
                <c:rich>
                  <a:bodyPr/>
                  <a:lstStyle/>
                  <a:p>
                    <a:fld id="{B6F2AE56-4461-445E-B6D5-4B10CA98C8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9-9A0D-49B9-A394-E0E0EB2C4BD7}"/>
                </c:ext>
              </c:extLst>
            </c:dLbl>
            <c:dLbl>
              <c:idx val="2522"/>
              <c:tx>
                <c:rich>
                  <a:bodyPr/>
                  <a:lstStyle/>
                  <a:p>
                    <a:fld id="{D1BBAB7E-2A45-40A8-B404-A8B676BFD7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A-9A0D-49B9-A394-E0E0EB2C4BD7}"/>
                </c:ext>
              </c:extLst>
            </c:dLbl>
            <c:dLbl>
              <c:idx val="2523"/>
              <c:tx>
                <c:rich>
                  <a:bodyPr/>
                  <a:lstStyle/>
                  <a:p>
                    <a:fld id="{2FF8204D-69EF-4F65-8BB2-85DE7A1F63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B-9A0D-49B9-A394-E0E0EB2C4BD7}"/>
                </c:ext>
              </c:extLst>
            </c:dLbl>
            <c:dLbl>
              <c:idx val="2524"/>
              <c:tx>
                <c:rich>
                  <a:bodyPr/>
                  <a:lstStyle/>
                  <a:p>
                    <a:fld id="{D7221071-9FFE-481A-8414-CC74185A8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C-9A0D-49B9-A394-E0E0EB2C4BD7}"/>
                </c:ext>
              </c:extLst>
            </c:dLbl>
            <c:dLbl>
              <c:idx val="2525"/>
              <c:tx>
                <c:rich>
                  <a:bodyPr/>
                  <a:lstStyle/>
                  <a:p>
                    <a:fld id="{1406C1FA-E875-4F50-AD6C-F3DD4E23FF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D-9A0D-49B9-A394-E0E0EB2C4BD7}"/>
                </c:ext>
              </c:extLst>
            </c:dLbl>
            <c:dLbl>
              <c:idx val="2526"/>
              <c:tx>
                <c:rich>
                  <a:bodyPr/>
                  <a:lstStyle/>
                  <a:p>
                    <a:fld id="{372F7364-129B-4A59-8397-20A0A0AFC7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E-9A0D-49B9-A394-E0E0EB2C4BD7}"/>
                </c:ext>
              </c:extLst>
            </c:dLbl>
            <c:dLbl>
              <c:idx val="2527"/>
              <c:tx>
                <c:rich>
                  <a:bodyPr/>
                  <a:lstStyle/>
                  <a:p>
                    <a:fld id="{AB5FEAB2-7411-4B8C-8207-69E3373293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F-9A0D-49B9-A394-E0E0EB2C4BD7}"/>
                </c:ext>
              </c:extLst>
            </c:dLbl>
            <c:dLbl>
              <c:idx val="2528"/>
              <c:tx>
                <c:rich>
                  <a:bodyPr/>
                  <a:lstStyle/>
                  <a:p>
                    <a:fld id="{B48D3BEA-EF01-4B25-8ED2-F62B62A19A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0-9A0D-49B9-A394-E0E0EB2C4BD7}"/>
                </c:ext>
              </c:extLst>
            </c:dLbl>
            <c:dLbl>
              <c:idx val="2529"/>
              <c:tx>
                <c:rich>
                  <a:bodyPr/>
                  <a:lstStyle/>
                  <a:p>
                    <a:fld id="{0D9FBDF7-581E-4040-825B-17ED1AEC5F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1-9A0D-49B9-A394-E0E0EB2C4BD7}"/>
                </c:ext>
              </c:extLst>
            </c:dLbl>
            <c:dLbl>
              <c:idx val="2530"/>
              <c:tx>
                <c:rich>
                  <a:bodyPr/>
                  <a:lstStyle/>
                  <a:p>
                    <a:fld id="{4D81C6D4-48CB-4D1A-9826-854201FD0C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2-9A0D-49B9-A394-E0E0EB2C4BD7}"/>
                </c:ext>
              </c:extLst>
            </c:dLbl>
            <c:dLbl>
              <c:idx val="2531"/>
              <c:tx>
                <c:rich>
                  <a:bodyPr/>
                  <a:lstStyle/>
                  <a:p>
                    <a:fld id="{6D9B084E-7201-4257-862F-17F21EC7D4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3-9A0D-49B9-A394-E0E0EB2C4BD7}"/>
                </c:ext>
              </c:extLst>
            </c:dLbl>
            <c:dLbl>
              <c:idx val="2532"/>
              <c:tx>
                <c:rich>
                  <a:bodyPr/>
                  <a:lstStyle/>
                  <a:p>
                    <a:fld id="{75376915-CBA3-488D-A06B-A46A1EA28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4-9A0D-49B9-A394-E0E0EB2C4BD7}"/>
                </c:ext>
              </c:extLst>
            </c:dLbl>
            <c:dLbl>
              <c:idx val="2533"/>
              <c:tx>
                <c:rich>
                  <a:bodyPr/>
                  <a:lstStyle/>
                  <a:p>
                    <a:fld id="{6E2E3791-F6F2-47B9-ADF7-72ADBFDDC1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5-9A0D-49B9-A394-E0E0EB2C4BD7}"/>
                </c:ext>
              </c:extLst>
            </c:dLbl>
            <c:dLbl>
              <c:idx val="2534"/>
              <c:tx>
                <c:rich>
                  <a:bodyPr/>
                  <a:lstStyle/>
                  <a:p>
                    <a:fld id="{5F9820A0-E16B-42F1-BFB7-1B869246ED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6-9A0D-49B9-A394-E0E0EB2C4BD7}"/>
                </c:ext>
              </c:extLst>
            </c:dLbl>
            <c:dLbl>
              <c:idx val="2535"/>
              <c:tx>
                <c:rich>
                  <a:bodyPr/>
                  <a:lstStyle/>
                  <a:p>
                    <a:fld id="{054F7EA1-FE47-43F4-B6FF-0FEA330DED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7-9A0D-49B9-A394-E0E0EB2C4BD7}"/>
                </c:ext>
              </c:extLst>
            </c:dLbl>
            <c:dLbl>
              <c:idx val="2536"/>
              <c:tx>
                <c:rich>
                  <a:bodyPr/>
                  <a:lstStyle/>
                  <a:p>
                    <a:fld id="{7DCE39F8-614B-4D41-A6A7-3B9C61C706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8-9A0D-49B9-A394-E0E0EB2C4BD7}"/>
                </c:ext>
              </c:extLst>
            </c:dLbl>
            <c:dLbl>
              <c:idx val="2537"/>
              <c:tx>
                <c:rich>
                  <a:bodyPr/>
                  <a:lstStyle/>
                  <a:p>
                    <a:fld id="{EAB42644-A8FB-49A0-98A3-C3674303D3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9-9A0D-49B9-A394-E0E0EB2C4BD7}"/>
                </c:ext>
              </c:extLst>
            </c:dLbl>
            <c:dLbl>
              <c:idx val="2538"/>
              <c:tx>
                <c:rich>
                  <a:bodyPr/>
                  <a:lstStyle/>
                  <a:p>
                    <a:fld id="{F1B8E5AF-5AC5-44EC-8FFA-DBAD6E86C9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A-9A0D-49B9-A394-E0E0EB2C4BD7}"/>
                </c:ext>
              </c:extLst>
            </c:dLbl>
            <c:dLbl>
              <c:idx val="2539"/>
              <c:tx>
                <c:rich>
                  <a:bodyPr/>
                  <a:lstStyle/>
                  <a:p>
                    <a:fld id="{EAAA0319-E454-46AA-823A-AC59A2A4A7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B-9A0D-49B9-A394-E0E0EB2C4BD7}"/>
                </c:ext>
              </c:extLst>
            </c:dLbl>
            <c:dLbl>
              <c:idx val="2540"/>
              <c:tx>
                <c:rich>
                  <a:bodyPr/>
                  <a:lstStyle/>
                  <a:p>
                    <a:fld id="{CD4C7FBF-EA3B-487C-9C6D-9558C0E90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C-9A0D-49B9-A394-E0E0EB2C4BD7}"/>
                </c:ext>
              </c:extLst>
            </c:dLbl>
            <c:dLbl>
              <c:idx val="2541"/>
              <c:tx>
                <c:rich>
                  <a:bodyPr/>
                  <a:lstStyle/>
                  <a:p>
                    <a:fld id="{A1C9C1AF-92D2-49B3-AA44-C7C3739E39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D-9A0D-49B9-A394-E0E0EB2C4BD7}"/>
                </c:ext>
              </c:extLst>
            </c:dLbl>
            <c:dLbl>
              <c:idx val="2542"/>
              <c:tx>
                <c:rich>
                  <a:bodyPr/>
                  <a:lstStyle/>
                  <a:p>
                    <a:fld id="{919D377A-CCAF-45E7-938B-DF5AD016A5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E-9A0D-49B9-A394-E0E0EB2C4BD7}"/>
                </c:ext>
              </c:extLst>
            </c:dLbl>
            <c:dLbl>
              <c:idx val="2543"/>
              <c:tx>
                <c:rich>
                  <a:bodyPr/>
                  <a:lstStyle/>
                  <a:p>
                    <a:fld id="{B84C1F65-D425-42FC-B8E4-03C4901224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F-9A0D-49B9-A394-E0E0EB2C4BD7}"/>
                </c:ext>
              </c:extLst>
            </c:dLbl>
            <c:dLbl>
              <c:idx val="2544"/>
              <c:tx>
                <c:rich>
                  <a:bodyPr/>
                  <a:lstStyle/>
                  <a:p>
                    <a:fld id="{46410220-EAD7-4FCE-BC04-F43940CBF5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0-9A0D-49B9-A394-E0E0EB2C4BD7}"/>
                </c:ext>
              </c:extLst>
            </c:dLbl>
            <c:dLbl>
              <c:idx val="2545"/>
              <c:tx>
                <c:rich>
                  <a:bodyPr/>
                  <a:lstStyle/>
                  <a:p>
                    <a:fld id="{59FF4BD4-18F3-4A7A-88AC-30DCE0EE46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1-9A0D-49B9-A394-E0E0EB2C4BD7}"/>
                </c:ext>
              </c:extLst>
            </c:dLbl>
            <c:dLbl>
              <c:idx val="2546"/>
              <c:tx>
                <c:rich>
                  <a:bodyPr/>
                  <a:lstStyle/>
                  <a:p>
                    <a:fld id="{4AD94E9A-85B8-4987-AA1A-1E32846C11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2-9A0D-49B9-A394-E0E0EB2C4BD7}"/>
                </c:ext>
              </c:extLst>
            </c:dLbl>
            <c:dLbl>
              <c:idx val="2547"/>
              <c:tx>
                <c:rich>
                  <a:bodyPr/>
                  <a:lstStyle/>
                  <a:p>
                    <a:fld id="{F9A75954-40A9-4175-926D-89474EFC33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3-9A0D-49B9-A394-E0E0EB2C4BD7}"/>
                </c:ext>
              </c:extLst>
            </c:dLbl>
            <c:dLbl>
              <c:idx val="2548"/>
              <c:tx>
                <c:rich>
                  <a:bodyPr/>
                  <a:lstStyle/>
                  <a:p>
                    <a:fld id="{76A0E57B-C535-4219-A7A5-E911D4FBD9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4-9A0D-49B9-A394-E0E0EB2C4BD7}"/>
                </c:ext>
              </c:extLst>
            </c:dLbl>
            <c:dLbl>
              <c:idx val="2549"/>
              <c:tx>
                <c:rich>
                  <a:bodyPr/>
                  <a:lstStyle/>
                  <a:p>
                    <a:fld id="{4FC70717-EA9A-4CA7-ADC7-F74B693CF0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5-9A0D-49B9-A394-E0E0EB2C4BD7}"/>
                </c:ext>
              </c:extLst>
            </c:dLbl>
            <c:dLbl>
              <c:idx val="2550"/>
              <c:tx>
                <c:rich>
                  <a:bodyPr/>
                  <a:lstStyle/>
                  <a:p>
                    <a:fld id="{E581EBE9-294A-42A7-9493-265F531120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6-9A0D-49B9-A394-E0E0EB2C4BD7}"/>
                </c:ext>
              </c:extLst>
            </c:dLbl>
            <c:dLbl>
              <c:idx val="2551"/>
              <c:tx>
                <c:rich>
                  <a:bodyPr/>
                  <a:lstStyle/>
                  <a:p>
                    <a:fld id="{C670CAE7-7F3D-4EF5-A2BE-26F69F4D5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7-9A0D-49B9-A394-E0E0EB2C4BD7}"/>
                </c:ext>
              </c:extLst>
            </c:dLbl>
            <c:dLbl>
              <c:idx val="2552"/>
              <c:tx>
                <c:rich>
                  <a:bodyPr/>
                  <a:lstStyle/>
                  <a:p>
                    <a:fld id="{37AC55EB-FE8B-423B-801C-6D9904ED34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8-9A0D-49B9-A394-E0E0EB2C4BD7}"/>
                </c:ext>
              </c:extLst>
            </c:dLbl>
            <c:dLbl>
              <c:idx val="2553"/>
              <c:tx>
                <c:rich>
                  <a:bodyPr/>
                  <a:lstStyle/>
                  <a:p>
                    <a:fld id="{7048ACD7-8C93-43D3-9277-8E9ABD7208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9-9A0D-49B9-A394-E0E0EB2C4BD7}"/>
                </c:ext>
              </c:extLst>
            </c:dLbl>
            <c:dLbl>
              <c:idx val="2554"/>
              <c:tx>
                <c:rich>
                  <a:bodyPr/>
                  <a:lstStyle/>
                  <a:p>
                    <a:fld id="{74BFC505-5B32-440E-BC4A-B9F1E818EA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A-9A0D-49B9-A394-E0E0EB2C4BD7}"/>
                </c:ext>
              </c:extLst>
            </c:dLbl>
            <c:dLbl>
              <c:idx val="2555"/>
              <c:tx>
                <c:rich>
                  <a:bodyPr/>
                  <a:lstStyle/>
                  <a:p>
                    <a:fld id="{D88D64BA-D80B-439D-8E88-67F6FAE423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B-9A0D-49B9-A394-E0E0EB2C4BD7}"/>
                </c:ext>
              </c:extLst>
            </c:dLbl>
            <c:dLbl>
              <c:idx val="2556"/>
              <c:tx>
                <c:rich>
                  <a:bodyPr/>
                  <a:lstStyle/>
                  <a:p>
                    <a:fld id="{44B5B65D-051F-46BC-9381-FE0A90F2B7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C-9A0D-49B9-A394-E0E0EB2C4BD7}"/>
                </c:ext>
              </c:extLst>
            </c:dLbl>
            <c:dLbl>
              <c:idx val="2557"/>
              <c:tx>
                <c:rich>
                  <a:bodyPr/>
                  <a:lstStyle/>
                  <a:p>
                    <a:fld id="{69268B11-4247-49B2-8521-0CB81C0AD9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D-9A0D-49B9-A394-E0E0EB2C4BD7}"/>
                </c:ext>
              </c:extLst>
            </c:dLbl>
            <c:dLbl>
              <c:idx val="2558"/>
              <c:tx>
                <c:rich>
                  <a:bodyPr/>
                  <a:lstStyle/>
                  <a:p>
                    <a:fld id="{CB04C68A-FDC5-4B4F-8DFD-93EF66CE70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E-9A0D-49B9-A394-E0E0EB2C4BD7}"/>
                </c:ext>
              </c:extLst>
            </c:dLbl>
            <c:dLbl>
              <c:idx val="2559"/>
              <c:tx>
                <c:rich>
                  <a:bodyPr/>
                  <a:lstStyle/>
                  <a:p>
                    <a:fld id="{385B3164-95DF-4D97-BAA2-49D48812C1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F-9A0D-49B9-A394-E0E0EB2C4BD7}"/>
                </c:ext>
              </c:extLst>
            </c:dLbl>
            <c:dLbl>
              <c:idx val="2560"/>
              <c:tx>
                <c:rich>
                  <a:bodyPr/>
                  <a:lstStyle/>
                  <a:p>
                    <a:fld id="{CC115C9D-6317-426F-97F5-C0714250A1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0-9A0D-49B9-A394-E0E0EB2C4BD7}"/>
                </c:ext>
              </c:extLst>
            </c:dLbl>
            <c:dLbl>
              <c:idx val="2561"/>
              <c:tx>
                <c:rich>
                  <a:bodyPr/>
                  <a:lstStyle/>
                  <a:p>
                    <a:fld id="{FBD2F12C-FE4F-450E-8052-5A36A3BA91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1-9A0D-49B9-A394-E0E0EB2C4BD7}"/>
                </c:ext>
              </c:extLst>
            </c:dLbl>
            <c:dLbl>
              <c:idx val="2562"/>
              <c:tx>
                <c:rich>
                  <a:bodyPr/>
                  <a:lstStyle/>
                  <a:p>
                    <a:fld id="{B043D705-8461-4CCD-8D4E-55811F3BC6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2-9A0D-49B9-A394-E0E0EB2C4BD7}"/>
                </c:ext>
              </c:extLst>
            </c:dLbl>
            <c:dLbl>
              <c:idx val="2563"/>
              <c:tx>
                <c:rich>
                  <a:bodyPr/>
                  <a:lstStyle/>
                  <a:p>
                    <a:fld id="{C973CB88-9614-4D8B-961B-67D0677579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3-9A0D-49B9-A394-E0E0EB2C4BD7}"/>
                </c:ext>
              </c:extLst>
            </c:dLbl>
            <c:dLbl>
              <c:idx val="2564"/>
              <c:tx>
                <c:rich>
                  <a:bodyPr/>
                  <a:lstStyle/>
                  <a:p>
                    <a:fld id="{2DED239F-415D-4B15-B987-3E5BCC7055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4-9A0D-49B9-A394-E0E0EB2C4BD7}"/>
                </c:ext>
              </c:extLst>
            </c:dLbl>
            <c:dLbl>
              <c:idx val="2565"/>
              <c:tx>
                <c:rich>
                  <a:bodyPr/>
                  <a:lstStyle/>
                  <a:p>
                    <a:fld id="{C1B69FA8-710C-4F02-BF50-C56E8F4DE9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5-9A0D-49B9-A394-E0E0EB2C4BD7}"/>
                </c:ext>
              </c:extLst>
            </c:dLbl>
            <c:dLbl>
              <c:idx val="2566"/>
              <c:tx>
                <c:rich>
                  <a:bodyPr/>
                  <a:lstStyle/>
                  <a:p>
                    <a:fld id="{9D0A5A5D-D92E-466F-BCE6-90AE76F506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6-9A0D-49B9-A394-E0E0EB2C4BD7}"/>
                </c:ext>
              </c:extLst>
            </c:dLbl>
            <c:dLbl>
              <c:idx val="2567"/>
              <c:tx>
                <c:rich>
                  <a:bodyPr/>
                  <a:lstStyle/>
                  <a:p>
                    <a:fld id="{82F5DC9C-35E5-4D0E-992D-1A917FF92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7-9A0D-49B9-A394-E0E0EB2C4BD7}"/>
                </c:ext>
              </c:extLst>
            </c:dLbl>
            <c:dLbl>
              <c:idx val="2568"/>
              <c:tx>
                <c:rich>
                  <a:bodyPr/>
                  <a:lstStyle/>
                  <a:p>
                    <a:fld id="{CD1F37EA-085C-4555-A43D-004C4438E1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8-9A0D-49B9-A394-E0E0EB2C4BD7}"/>
                </c:ext>
              </c:extLst>
            </c:dLbl>
            <c:dLbl>
              <c:idx val="2569"/>
              <c:tx>
                <c:rich>
                  <a:bodyPr/>
                  <a:lstStyle/>
                  <a:p>
                    <a:fld id="{00733532-14BC-460B-977C-E5AE07A265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9-9A0D-49B9-A394-E0E0EB2C4BD7}"/>
                </c:ext>
              </c:extLst>
            </c:dLbl>
            <c:dLbl>
              <c:idx val="2570"/>
              <c:tx>
                <c:rich>
                  <a:bodyPr/>
                  <a:lstStyle/>
                  <a:p>
                    <a:fld id="{500ACBD7-6255-4BEA-8AA3-43E5546C07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A-9A0D-49B9-A394-E0E0EB2C4BD7}"/>
                </c:ext>
              </c:extLst>
            </c:dLbl>
            <c:dLbl>
              <c:idx val="2571"/>
              <c:tx>
                <c:rich>
                  <a:bodyPr/>
                  <a:lstStyle/>
                  <a:p>
                    <a:fld id="{FDB8C43B-7E7D-45AC-B3F8-548CDBF1C6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B-9A0D-49B9-A394-E0E0EB2C4BD7}"/>
                </c:ext>
              </c:extLst>
            </c:dLbl>
            <c:dLbl>
              <c:idx val="2572"/>
              <c:tx>
                <c:rich>
                  <a:bodyPr/>
                  <a:lstStyle/>
                  <a:p>
                    <a:fld id="{305746FC-142C-4157-A499-A69B6D3544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C-9A0D-49B9-A394-E0E0EB2C4BD7}"/>
                </c:ext>
              </c:extLst>
            </c:dLbl>
            <c:dLbl>
              <c:idx val="2573"/>
              <c:tx>
                <c:rich>
                  <a:bodyPr/>
                  <a:lstStyle/>
                  <a:p>
                    <a:fld id="{4A72EDCA-70E6-418D-AEF3-7AB18B7C7D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D-9A0D-49B9-A394-E0E0EB2C4BD7}"/>
                </c:ext>
              </c:extLst>
            </c:dLbl>
            <c:dLbl>
              <c:idx val="2574"/>
              <c:tx>
                <c:rich>
                  <a:bodyPr/>
                  <a:lstStyle/>
                  <a:p>
                    <a:fld id="{2F6DC48A-6A3E-4FC5-85A0-1201C5E41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E-9A0D-49B9-A394-E0E0EB2C4BD7}"/>
                </c:ext>
              </c:extLst>
            </c:dLbl>
            <c:dLbl>
              <c:idx val="2575"/>
              <c:tx>
                <c:rich>
                  <a:bodyPr/>
                  <a:lstStyle/>
                  <a:p>
                    <a:fld id="{647B6530-7D3C-4E24-85A3-C00EABC343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F-9A0D-49B9-A394-E0E0EB2C4BD7}"/>
                </c:ext>
              </c:extLst>
            </c:dLbl>
            <c:dLbl>
              <c:idx val="2576"/>
              <c:tx>
                <c:rich>
                  <a:bodyPr/>
                  <a:lstStyle/>
                  <a:p>
                    <a:fld id="{FB945690-8A77-4D46-B53B-6E4E299C55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0-9A0D-49B9-A394-E0E0EB2C4BD7}"/>
                </c:ext>
              </c:extLst>
            </c:dLbl>
            <c:dLbl>
              <c:idx val="2577"/>
              <c:tx>
                <c:rich>
                  <a:bodyPr/>
                  <a:lstStyle/>
                  <a:p>
                    <a:fld id="{6AA54CA7-1342-4B86-AF22-3BDB11665F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1-9A0D-49B9-A394-E0E0EB2C4BD7}"/>
                </c:ext>
              </c:extLst>
            </c:dLbl>
            <c:dLbl>
              <c:idx val="2578"/>
              <c:tx>
                <c:rich>
                  <a:bodyPr/>
                  <a:lstStyle/>
                  <a:p>
                    <a:fld id="{42D531BB-55B0-44F9-A088-DC8A8256A9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2-9A0D-49B9-A394-E0E0EB2C4BD7}"/>
                </c:ext>
              </c:extLst>
            </c:dLbl>
            <c:dLbl>
              <c:idx val="2579"/>
              <c:tx>
                <c:rich>
                  <a:bodyPr/>
                  <a:lstStyle/>
                  <a:p>
                    <a:fld id="{A7AC5A2F-A2E1-4D4A-8B67-A528A80C9A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3-9A0D-49B9-A394-E0E0EB2C4BD7}"/>
                </c:ext>
              </c:extLst>
            </c:dLbl>
            <c:dLbl>
              <c:idx val="2580"/>
              <c:tx>
                <c:rich>
                  <a:bodyPr/>
                  <a:lstStyle/>
                  <a:p>
                    <a:fld id="{996DD0D5-8166-454B-9EC5-66ACE3FFA2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4-9A0D-49B9-A394-E0E0EB2C4BD7}"/>
                </c:ext>
              </c:extLst>
            </c:dLbl>
            <c:dLbl>
              <c:idx val="2581"/>
              <c:tx>
                <c:rich>
                  <a:bodyPr/>
                  <a:lstStyle/>
                  <a:p>
                    <a:fld id="{A9133058-FE9E-45B4-9D02-2D1D6D9F7D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5-9A0D-49B9-A394-E0E0EB2C4BD7}"/>
                </c:ext>
              </c:extLst>
            </c:dLbl>
            <c:dLbl>
              <c:idx val="2582"/>
              <c:tx>
                <c:rich>
                  <a:bodyPr/>
                  <a:lstStyle/>
                  <a:p>
                    <a:fld id="{39BFBE4A-0240-4D1A-A231-1BF58CB524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6-9A0D-49B9-A394-E0E0EB2C4BD7}"/>
                </c:ext>
              </c:extLst>
            </c:dLbl>
            <c:dLbl>
              <c:idx val="2583"/>
              <c:tx>
                <c:rich>
                  <a:bodyPr/>
                  <a:lstStyle/>
                  <a:p>
                    <a:fld id="{A96C1485-52AE-45FB-9BF9-4E445FFEC4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7-9A0D-49B9-A394-E0E0EB2C4BD7}"/>
                </c:ext>
              </c:extLst>
            </c:dLbl>
            <c:dLbl>
              <c:idx val="2584"/>
              <c:tx>
                <c:rich>
                  <a:bodyPr/>
                  <a:lstStyle/>
                  <a:p>
                    <a:fld id="{392D03F8-85C0-4131-B5B1-0B51645D30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8-9A0D-49B9-A394-E0E0EB2C4BD7}"/>
                </c:ext>
              </c:extLst>
            </c:dLbl>
            <c:dLbl>
              <c:idx val="2585"/>
              <c:tx>
                <c:rich>
                  <a:bodyPr/>
                  <a:lstStyle/>
                  <a:p>
                    <a:fld id="{179BDB83-2D00-4DAC-AA22-EC4C6BD192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9-9A0D-49B9-A394-E0E0EB2C4BD7}"/>
                </c:ext>
              </c:extLst>
            </c:dLbl>
            <c:dLbl>
              <c:idx val="2586"/>
              <c:tx>
                <c:rich>
                  <a:bodyPr/>
                  <a:lstStyle/>
                  <a:p>
                    <a:fld id="{A1D70C76-3E62-49BF-ADBE-E090B83BF0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A-9A0D-49B9-A394-E0E0EB2C4BD7}"/>
                </c:ext>
              </c:extLst>
            </c:dLbl>
            <c:dLbl>
              <c:idx val="2587"/>
              <c:tx>
                <c:rich>
                  <a:bodyPr/>
                  <a:lstStyle/>
                  <a:p>
                    <a:fld id="{EADCE2CC-6F13-4F16-966B-9E7536CEE8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B-9A0D-49B9-A394-E0E0EB2C4BD7}"/>
                </c:ext>
              </c:extLst>
            </c:dLbl>
            <c:dLbl>
              <c:idx val="2588"/>
              <c:tx>
                <c:rich>
                  <a:bodyPr/>
                  <a:lstStyle/>
                  <a:p>
                    <a:fld id="{BA4AFAA8-6ED9-476D-B7BA-93904D572E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C-9A0D-49B9-A394-E0E0EB2C4BD7}"/>
                </c:ext>
              </c:extLst>
            </c:dLbl>
            <c:dLbl>
              <c:idx val="2589"/>
              <c:tx>
                <c:rich>
                  <a:bodyPr/>
                  <a:lstStyle/>
                  <a:p>
                    <a:fld id="{DA518AC8-6F9E-428D-A282-B8B2CDB99D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D-9A0D-49B9-A394-E0E0EB2C4BD7}"/>
                </c:ext>
              </c:extLst>
            </c:dLbl>
            <c:dLbl>
              <c:idx val="2590"/>
              <c:tx>
                <c:rich>
                  <a:bodyPr/>
                  <a:lstStyle/>
                  <a:p>
                    <a:fld id="{FA8F4FFC-70A9-438C-8D06-2388F7FF60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E-9A0D-49B9-A394-E0E0EB2C4BD7}"/>
                </c:ext>
              </c:extLst>
            </c:dLbl>
            <c:dLbl>
              <c:idx val="2591"/>
              <c:tx>
                <c:rich>
                  <a:bodyPr/>
                  <a:lstStyle/>
                  <a:p>
                    <a:fld id="{89E1F793-B013-4D1F-AE5C-1C859CD044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F-9A0D-49B9-A394-E0E0EB2C4BD7}"/>
                </c:ext>
              </c:extLst>
            </c:dLbl>
            <c:dLbl>
              <c:idx val="2592"/>
              <c:tx>
                <c:rich>
                  <a:bodyPr/>
                  <a:lstStyle/>
                  <a:p>
                    <a:fld id="{82FA6AE9-941F-425C-8F0F-32D78DA1A6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0-9A0D-49B9-A394-E0E0EB2C4BD7}"/>
                </c:ext>
              </c:extLst>
            </c:dLbl>
            <c:dLbl>
              <c:idx val="2593"/>
              <c:tx>
                <c:rich>
                  <a:bodyPr/>
                  <a:lstStyle/>
                  <a:p>
                    <a:fld id="{9E74F76D-8909-4E34-9185-F3EA55E3ED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1-9A0D-49B9-A394-E0E0EB2C4BD7}"/>
                </c:ext>
              </c:extLst>
            </c:dLbl>
            <c:dLbl>
              <c:idx val="2594"/>
              <c:tx>
                <c:rich>
                  <a:bodyPr/>
                  <a:lstStyle/>
                  <a:p>
                    <a:fld id="{3B7D2B9A-965F-4DFB-A466-24A21F397C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2-9A0D-49B9-A394-E0E0EB2C4BD7}"/>
                </c:ext>
              </c:extLst>
            </c:dLbl>
            <c:dLbl>
              <c:idx val="2595"/>
              <c:tx>
                <c:rich>
                  <a:bodyPr/>
                  <a:lstStyle/>
                  <a:p>
                    <a:fld id="{A707341A-3A74-41AA-B59E-544DE37A3D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3-9A0D-49B9-A394-E0E0EB2C4BD7}"/>
                </c:ext>
              </c:extLst>
            </c:dLbl>
            <c:dLbl>
              <c:idx val="2596"/>
              <c:tx>
                <c:rich>
                  <a:bodyPr/>
                  <a:lstStyle/>
                  <a:p>
                    <a:fld id="{D89327D9-FC98-473D-98B2-6039F6E822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4-9A0D-49B9-A394-E0E0EB2C4BD7}"/>
                </c:ext>
              </c:extLst>
            </c:dLbl>
            <c:dLbl>
              <c:idx val="2597"/>
              <c:tx>
                <c:rich>
                  <a:bodyPr/>
                  <a:lstStyle/>
                  <a:p>
                    <a:fld id="{5CBFFCA5-F0C8-4D28-BFB3-C6FEF92A7D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5-9A0D-49B9-A394-E0E0EB2C4BD7}"/>
                </c:ext>
              </c:extLst>
            </c:dLbl>
            <c:dLbl>
              <c:idx val="2598"/>
              <c:tx>
                <c:rich>
                  <a:bodyPr/>
                  <a:lstStyle/>
                  <a:p>
                    <a:fld id="{0369B7C2-C8EB-4F1B-B321-9E5EBBCD1C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6-9A0D-49B9-A394-E0E0EB2C4BD7}"/>
                </c:ext>
              </c:extLst>
            </c:dLbl>
            <c:dLbl>
              <c:idx val="2599"/>
              <c:tx>
                <c:rich>
                  <a:bodyPr/>
                  <a:lstStyle/>
                  <a:p>
                    <a:fld id="{B9D27BE9-2F11-49B6-8715-43BF8C4921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7-9A0D-49B9-A394-E0E0EB2C4BD7}"/>
                </c:ext>
              </c:extLst>
            </c:dLbl>
            <c:dLbl>
              <c:idx val="2600"/>
              <c:tx>
                <c:rich>
                  <a:bodyPr/>
                  <a:lstStyle/>
                  <a:p>
                    <a:fld id="{D977E595-FEF3-478E-B1FC-C98F999ADE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8-9A0D-49B9-A394-E0E0EB2C4BD7}"/>
                </c:ext>
              </c:extLst>
            </c:dLbl>
            <c:dLbl>
              <c:idx val="2601"/>
              <c:tx>
                <c:rich>
                  <a:bodyPr/>
                  <a:lstStyle/>
                  <a:p>
                    <a:fld id="{F976BF66-6669-4B2A-982C-E2F1479968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9-9A0D-49B9-A394-E0E0EB2C4BD7}"/>
                </c:ext>
              </c:extLst>
            </c:dLbl>
            <c:dLbl>
              <c:idx val="2602"/>
              <c:tx>
                <c:rich>
                  <a:bodyPr/>
                  <a:lstStyle/>
                  <a:p>
                    <a:fld id="{ECF6AB64-A836-442C-9AD8-CEF02FDB5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A-9A0D-49B9-A394-E0E0EB2C4BD7}"/>
                </c:ext>
              </c:extLst>
            </c:dLbl>
            <c:dLbl>
              <c:idx val="2603"/>
              <c:tx>
                <c:rich>
                  <a:bodyPr/>
                  <a:lstStyle/>
                  <a:p>
                    <a:fld id="{D45B999D-ED4D-4546-8CE9-F5D726400E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B-9A0D-49B9-A394-E0E0EB2C4BD7}"/>
                </c:ext>
              </c:extLst>
            </c:dLbl>
            <c:dLbl>
              <c:idx val="2604"/>
              <c:tx>
                <c:rich>
                  <a:bodyPr/>
                  <a:lstStyle/>
                  <a:p>
                    <a:fld id="{931102C6-D9C8-4DB5-B238-0A4149B538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C-9A0D-49B9-A394-E0E0EB2C4BD7}"/>
                </c:ext>
              </c:extLst>
            </c:dLbl>
            <c:dLbl>
              <c:idx val="2605"/>
              <c:tx>
                <c:rich>
                  <a:bodyPr/>
                  <a:lstStyle/>
                  <a:p>
                    <a:fld id="{419219BE-4A53-420F-8A00-1ED6B6D9BE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D-9A0D-49B9-A394-E0E0EB2C4BD7}"/>
                </c:ext>
              </c:extLst>
            </c:dLbl>
            <c:dLbl>
              <c:idx val="2606"/>
              <c:tx>
                <c:rich>
                  <a:bodyPr/>
                  <a:lstStyle/>
                  <a:p>
                    <a:fld id="{44A11913-BCBC-445B-82FA-F704289E09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E-9A0D-49B9-A394-E0E0EB2C4BD7}"/>
                </c:ext>
              </c:extLst>
            </c:dLbl>
            <c:dLbl>
              <c:idx val="2607"/>
              <c:tx>
                <c:rich>
                  <a:bodyPr/>
                  <a:lstStyle/>
                  <a:p>
                    <a:fld id="{0C4E8BD2-7B93-4DB7-9EA0-B759C3091F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F-9A0D-49B9-A394-E0E0EB2C4BD7}"/>
                </c:ext>
              </c:extLst>
            </c:dLbl>
            <c:dLbl>
              <c:idx val="2608"/>
              <c:tx>
                <c:rich>
                  <a:bodyPr/>
                  <a:lstStyle/>
                  <a:p>
                    <a:fld id="{5C92F003-2D4C-48D0-877A-DE568B74ED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0-9A0D-49B9-A394-E0E0EB2C4BD7}"/>
                </c:ext>
              </c:extLst>
            </c:dLbl>
            <c:dLbl>
              <c:idx val="2609"/>
              <c:tx>
                <c:rich>
                  <a:bodyPr/>
                  <a:lstStyle/>
                  <a:p>
                    <a:fld id="{6C1B3026-A300-4B13-A940-04119739E1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1-9A0D-49B9-A394-E0E0EB2C4BD7}"/>
                </c:ext>
              </c:extLst>
            </c:dLbl>
            <c:dLbl>
              <c:idx val="2610"/>
              <c:tx>
                <c:rich>
                  <a:bodyPr/>
                  <a:lstStyle/>
                  <a:p>
                    <a:fld id="{C4DA1176-E5A0-4B8A-943B-14600DD6E8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2-9A0D-49B9-A394-E0E0EB2C4BD7}"/>
                </c:ext>
              </c:extLst>
            </c:dLbl>
            <c:dLbl>
              <c:idx val="2611"/>
              <c:tx>
                <c:rich>
                  <a:bodyPr/>
                  <a:lstStyle/>
                  <a:p>
                    <a:fld id="{04941FDD-DACB-448E-9B13-CCD146F71A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3-9A0D-49B9-A394-E0E0EB2C4BD7}"/>
                </c:ext>
              </c:extLst>
            </c:dLbl>
            <c:dLbl>
              <c:idx val="2612"/>
              <c:tx>
                <c:rich>
                  <a:bodyPr/>
                  <a:lstStyle/>
                  <a:p>
                    <a:fld id="{941A8023-8FF5-4543-9554-9F1BD83F45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4-9A0D-49B9-A394-E0E0EB2C4BD7}"/>
                </c:ext>
              </c:extLst>
            </c:dLbl>
            <c:dLbl>
              <c:idx val="2613"/>
              <c:tx>
                <c:rich>
                  <a:bodyPr/>
                  <a:lstStyle/>
                  <a:p>
                    <a:fld id="{6EC4C041-D18A-43F9-BF72-3E05FF7E89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5-9A0D-49B9-A394-E0E0EB2C4BD7}"/>
                </c:ext>
              </c:extLst>
            </c:dLbl>
            <c:dLbl>
              <c:idx val="2614"/>
              <c:tx>
                <c:rich>
                  <a:bodyPr/>
                  <a:lstStyle/>
                  <a:p>
                    <a:fld id="{ABD5F179-A942-4038-AFF7-9F94C3AC4F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6-9A0D-49B9-A394-E0E0EB2C4BD7}"/>
                </c:ext>
              </c:extLst>
            </c:dLbl>
            <c:dLbl>
              <c:idx val="2615"/>
              <c:tx>
                <c:rich>
                  <a:bodyPr/>
                  <a:lstStyle/>
                  <a:p>
                    <a:fld id="{7D4B1C02-4F30-45F1-8E1F-ECC28FDBC1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7-9A0D-49B9-A394-E0E0EB2C4BD7}"/>
                </c:ext>
              </c:extLst>
            </c:dLbl>
            <c:dLbl>
              <c:idx val="2616"/>
              <c:tx>
                <c:rich>
                  <a:bodyPr/>
                  <a:lstStyle/>
                  <a:p>
                    <a:fld id="{EE4F2194-5D00-4AAC-9069-D81E6DDB6C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8-9A0D-49B9-A394-E0E0EB2C4BD7}"/>
                </c:ext>
              </c:extLst>
            </c:dLbl>
            <c:dLbl>
              <c:idx val="2617"/>
              <c:tx>
                <c:rich>
                  <a:bodyPr/>
                  <a:lstStyle/>
                  <a:p>
                    <a:fld id="{50B97C17-260E-435D-ADB9-139F440D4B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9-9A0D-49B9-A394-E0E0EB2C4BD7}"/>
                </c:ext>
              </c:extLst>
            </c:dLbl>
            <c:dLbl>
              <c:idx val="2618"/>
              <c:tx>
                <c:rich>
                  <a:bodyPr/>
                  <a:lstStyle/>
                  <a:p>
                    <a:fld id="{F54094D2-F31A-42DC-AAA6-F79AC7709C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A-9A0D-49B9-A394-E0E0EB2C4BD7}"/>
                </c:ext>
              </c:extLst>
            </c:dLbl>
            <c:dLbl>
              <c:idx val="2619"/>
              <c:tx>
                <c:rich>
                  <a:bodyPr/>
                  <a:lstStyle/>
                  <a:p>
                    <a:fld id="{49E8DF5C-CA23-45F5-B0E8-5D7EB6CB49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B-9A0D-49B9-A394-E0E0EB2C4BD7}"/>
                </c:ext>
              </c:extLst>
            </c:dLbl>
            <c:dLbl>
              <c:idx val="2620"/>
              <c:tx>
                <c:rich>
                  <a:bodyPr/>
                  <a:lstStyle/>
                  <a:p>
                    <a:fld id="{7AEEBA7B-7F3A-4C2E-B9D9-3817F11066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C-9A0D-49B9-A394-E0E0EB2C4BD7}"/>
                </c:ext>
              </c:extLst>
            </c:dLbl>
            <c:dLbl>
              <c:idx val="2621"/>
              <c:tx>
                <c:rich>
                  <a:bodyPr/>
                  <a:lstStyle/>
                  <a:p>
                    <a:fld id="{CE7EEAFB-BC59-4AB3-B11B-7897C6072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D-9A0D-49B9-A394-E0E0EB2C4BD7}"/>
                </c:ext>
              </c:extLst>
            </c:dLbl>
            <c:dLbl>
              <c:idx val="2622"/>
              <c:tx>
                <c:rich>
                  <a:bodyPr/>
                  <a:lstStyle/>
                  <a:p>
                    <a:fld id="{C87DB8DB-160C-43CA-88CC-C0F7AF9930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E-9A0D-49B9-A394-E0E0EB2C4BD7}"/>
                </c:ext>
              </c:extLst>
            </c:dLbl>
            <c:dLbl>
              <c:idx val="2623"/>
              <c:tx>
                <c:rich>
                  <a:bodyPr/>
                  <a:lstStyle/>
                  <a:p>
                    <a:fld id="{6DE123E2-3717-44E6-9B45-0833A4013C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F-9A0D-49B9-A394-E0E0EB2C4BD7}"/>
                </c:ext>
              </c:extLst>
            </c:dLbl>
            <c:dLbl>
              <c:idx val="2624"/>
              <c:tx>
                <c:rich>
                  <a:bodyPr/>
                  <a:lstStyle/>
                  <a:p>
                    <a:fld id="{47FF13C2-446C-45DB-A9C6-4ACE39273C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0-9A0D-49B9-A394-E0E0EB2C4BD7}"/>
                </c:ext>
              </c:extLst>
            </c:dLbl>
            <c:dLbl>
              <c:idx val="2625"/>
              <c:tx>
                <c:rich>
                  <a:bodyPr/>
                  <a:lstStyle/>
                  <a:p>
                    <a:fld id="{4E52C3E1-BC35-499D-9458-D125C4E315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1-9A0D-49B9-A394-E0E0EB2C4BD7}"/>
                </c:ext>
              </c:extLst>
            </c:dLbl>
            <c:dLbl>
              <c:idx val="2626"/>
              <c:tx>
                <c:rich>
                  <a:bodyPr/>
                  <a:lstStyle/>
                  <a:p>
                    <a:fld id="{603F8036-8FE1-4C24-B95B-4F4B8095FF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2-9A0D-49B9-A394-E0E0EB2C4BD7}"/>
                </c:ext>
              </c:extLst>
            </c:dLbl>
            <c:dLbl>
              <c:idx val="2627"/>
              <c:tx>
                <c:rich>
                  <a:bodyPr/>
                  <a:lstStyle/>
                  <a:p>
                    <a:fld id="{2BA454F5-9ECF-4087-88E5-D04B96D0F1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3-9A0D-49B9-A394-E0E0EB2C4BD7}"/>
                </c:ext>
              </c:extLst>
            </c:dLbl>
            <c:dLbl>
              <c:idx val="2628"/>
              <c:tx>
                <c:rich>
                  <a:bodyPr/>
                  <a:lstStyle/>
                  <a:p>
                    <a:fld id="{108B47EC-7C36-4C60-B5D2-A308185777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4-9A0D-49B9-A394-E0E0EB2C4BD7}"/>
                </c:ext>
              </c:extLst>
            </c:dLbl>
            <c:dLbl>
              <c:idx val="2629"/>
              <c:tx>
                <c:rich>
                  <a:bodyPr/>
                  <a:lstStyle/>
                  <a:p>
                    <a:fld id="{E0502ED2-6BBE-4AF5-B4AC-88886F8680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5-9A0D-49B9-A394-E0E0EB2C4BD7}"/>
                </c:ext>
              </c:extLst>
            </c:dLbl>
            <c:dLbl>
              <c:idx val="2630"/>
              <c:tx>
                <c:rich>
                  <a:bodyPr/>
                  <a:lstStyle/>
                  <a:p>
                    <a:fld id="{F222A004-2A03-4CE8-9B9E-2F0FC565EF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6-9A0D-49B9-A394-E0E0EB2C4BD7}"/>
                </c:ext>
              </c:extLst>
            </c:dLbl>
            <c:dLbl>
              <c:idx val="2631"/>
              <c:tx>
                <c:rich>
                  <a:bodyPr/>
                  <a:lstStyle/>
                  <a:p>
                    <a:fld id="{85977E37-49B7-41D9-86F0-A8880BEFD1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7-9A0D-49B9-A394-E0E0EB2C4BD7}"/>
                </c:ext>
              </c:extLst>
            </c:dLbl>
            <c:dLbl>
              <c:idx val="2632"/>
              <c:tx>
                <c:rich>
                  <a:bodyPr/>
                  <a:lstStyle/>
                  <a:p>
                    <a:fld id="{B645BA66-038F-415E-9A09-80C04DFDD3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8-9A0D-49B9-A394-E0E0EB2C4BD7}"/>
                </c:ext>
              </c:extLst>
            </c:dLbl>
            <c:dLbl>
              <c:idx val="2633"/>
              <c:tx>
                <c:rich>
                  <a:bodyPr/>
                  <a:lstStyle/>
                  <a:p>
                    <a:fld id="{41AB1AB5-B33D-43E3-8318-0019D61DD7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9-9A0D-49B9-A394-E0E0EB2C4BD7}"/>
                </c:ext>
              </c:extLst>
            </c:dLbl>
            <c:dLbl>
              <c:idx val="2634"/>
              <c:tx>
                <c:rich>
                  <a:bodyPr/>
                  <a:lstStyle/>
                  <a:p>
                    <a:fld id="{727C6CB1-8004-4F20-A3B1-2F4AA3D70F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A-9A0D-49B9-A394-E0E0EB2C4BD7}"/>
                </c:ext>
              </c:extLst>
            </c:dLbl>
            <c:dLbl>
              <c:idx val="2635"/>
              <c:tx>
                <c:rich>
                  <a:bodyPr/>
                  <a:lstStyle/>
                  <a:p>
                    <a:fld id="{D3967585-DE14-4AE0-9BA6-EA367DD11A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B-9A0D-49B9-A394-E0E0EB2C4BD7}"/>
                </c:ext>
              </c:extLst>
            </c:dLbl>
            <c:dLbl>
              <c:idx val="2636"/>
              <c:tx>
                <c:rich>
                  <a:bodyPr/>
                  <a:lstStyle/>
                  <a:p>
                    <a:fld id="{7886D58E-552B-4218-9570-CD36DC59BF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C-9A0D-49B9-A394-E0E0EB2C4BD7}"/>
                </c:ext>
              </c:extLst>
            </c:dLbl>
            <c:dLbl>
              <c:idx val="2637"/>
              <c:tx>
                <c:rich>
                  <a:bodyPr/>
                  <a:lstStyle/>
                  <a:p>
                    <a:fld id="{2B3697B8-D609-4217-9E84-0B0FD6D2B9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D-9A0D-49B9-A394-E0E0EB2C4BD7}"/>
                </c:ext>
              </c:extLst>
            </c:dLbl>
            <c:dLbl>
              <c:idx val="2638"/>
              <c:tx>
                <c:rich>
                  <a:bodyPr/>
                  <a:lstStyle/>
                  <a:p>
                    <a:fld id="{87F40A23-1930-4EBD-82A6-7360E2A437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E-9A0D-49B9-A394-E0E0EB2C4BD7}"/>
                </c:ext>
              </c:extLst>
            </c:dLbl>
            <c:dLbl>
              <c:idx val="2639"/>
              <c:tx>
                <c:rich>
                  <a:bodyPr/>
                  <a:lstStyle/>
                  <a:p>
                    <a:fld id="{2ED9F759-1AF5-4961-82B7-27E3C46ABB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F-9A0D-49B9-A394-E0E0EB2C4BD7}"/>
                </c:ext>
              </c:extLst>
            </c:dLbl>
            <c:dLbl>
              <c:idx val="2640"/>
              <c:tx>
                <c:rich>
                  <a:bodyPr/>
                  <a:lstStyle/>
                  <a:p>
                    <a:fld id="{A7578EE9-7B4E-4CA6-9EE0-9E271BD991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0-9A0D-49B9-A394-E0E0EB2C4BD7}"/>
                </c:ext>
              </c:extLst>
            </c:dLbl>
            <c:dLbl>
              <c:idx val="2641"/>
              <c:tx>
                <c:rich>
                  <a:bodyPr/>
                  <a:lstStyle/>
                  <a:p>
                    <a:fld id="{557190B4-BD3C-4C5B-83DA-4A02AE5E63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1-9A0D-49B9-A394-E0E0EB2C4BD7}"/>
                </c:ext>
              </c:extLst>
            </c:dLbl>
            <c:dLbl>
              <c:idx val="2642"/>
              <c:tx>
                <c:rich>
                  <a:bodyPr/>
                  <a:lstStyle/>
                  <a:p>
                    <a:fld id="{0464FB68-7DE4-4497-9514-782F0F9E44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2-9A0D-49B9-A394-E0E0EB2C4BD7}"/>
                </c:ext>
              </c:extLst>
            </c:dLbl>
            <c:dLbl>
              <c:idx val="2643"/>
              <c:tx>
                <c:rich>
                  <a:bodyPr/>
                  <a:lstStyle/>
                  <a:p>
                    <a:fld id="{B9689AE4-E6CE-4ECE-9950-84B9ED4903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3-9A0D-49B9-A394-E0E0EB2C4BD7}"/>
                </c:ext>
              </c:extLst>
            </c:dLbl>
            <c:dLbl>
              <c:idx val="2644"/>
              <c:tx>
                <c:rich>
                  <a:bodyPr/>
                  <a:lstStyle/>
                  <a:p>
                    <a:fld id="{2E77314D-75D3-4C42-8C39-C226A85390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4-9A0D-49B9-A394-E0E0EB2C4BD7}"/>
                </c:ext>
              </c:extLst>
            </c:dLbl>
            <c:dLbl>
              <c:idx val="2645"/>
              <c:tx>
                <c:rich>
                  <a:bodyPr/>
                  <a:lstStyle/>
                  <a:p>
                    <a:fld id="{24AE0A85-0D1B-4723-9DC7-2EC6C8841A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5-9A0D-49B9-A394-E0E0EB2C4BD7}"/>
                </c:ext>
              </c:extLst>
            </c:dLbl>
            <c:dLbl>
              <c:idx val="2646"/>
              <c:tx>
                <c:rich>
                  <a:bodyPr/>
                  <a:lstStyle/>
                  <a:p>
                    <a:fld id="{144BC996-0834-4986-9767-B9D31F534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6-9A0D-49B9-A394-E0E0EB2C4BD7}"/>
                </c:ext>
              </c:extLst>
            </c:dLbl>
            <c:dLbl>
              <c:idx val="2647"/>
              <c:tx>
                <c:rich>
                  <a:bodyPr/>
                  <a:lstStyle/>
                  <a:p>
                    <a:fld id="{233D6564-17EC-422F-8C4D-13B397C41E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7-9A0D-49B9-A394-E0E0EB2C4BD7}"/>
                </c:ext>
              </c:extLst>
            </c:dLbl>
            <c:dLbl>
              <c:idx val="2648"/>
              <c:tx>
                <c:rich>
                  <a:bodyPr/>
                  <a:lstStyle/>
                  <a:p>
                    <a:fld id="{615FAD06-A878-4452-879C-7D2BBCD48D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8-9A0D-49B9-A394-E0E0EB2C4BD7}"/>
                </c:ext>
              </c:extLst>
            </c:dLbl>
            <c:dLbl>
              <c:idx val="2649"/>
              <c:tx>
                <c:rich>
                  <a:bodyPr/>
                  <a:lstStyle/>
                  <a:p>
                    <a:fld id="{EA0D6A34-9DDD-4316-86EB-D6157309AD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9-9A0D-49B9-A394-E0E0EB2C4BD7}"/>
                </c:ext>
              </c:extLst>
            </c:dLbl>
            <c:dLbl>
              <c:idx val="2650"/>
              <c:tx>
                <c:rich>
                  <a:bodyPr/>
                  <a:lstStyle/>
                  <a:p>
                    <a:fld id="{8B56AA01-DD83-46EA-ACD2-D98B9439D1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A-9A0D-49B9-A394-E0E0EB2C4BD7}"/>
                </c:ext>
              </c:extLst>
            </c:dLbl>
            <c:dLbl>
              <c:idx val="2651"/>
              <c:tx>
                <c:rich>
                  <a:bodyPr/>
                  <a:lstStyle/>
                  <a:p>
                    <a:fld id="{4B74E390-98F6-4821-A4EA-C1712093DF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B-9A0D-49B9-A394-E0E0EB2C4BD7}"/>
                </c:ext>
              </c:extLst>
            </c:dLbl>
            <c:dLbl>
              <c:idx val="2652"/>
              <c:tx>
                <c:rich>
                  <a:bodyPr/>
                  <a:lstStyle/>
                  <a:p>
                    <a:fld id="{BC8A94EF-3577-4C9B-BB1C-12CA82E1BC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C-9A0D-49B9-A394-E0E0EB2C4BD7}"/>
                </c:ext>
              </c:extLst>
            </c:dLbl>
            <c:dLbl>
              <c:idx val="2653"/>
              <c:tx>
                <c:rich>
                  <a:bodyPr/>
                  <a:lstStyle/>
                  <a:p>
                    <a:fld id="{81B1CD3E-CB84-4E3D-A6A5-37BAFD9F14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D-9A0D-49B9-A394-E0E0EB2C4BD7}"/>
                </c:ext>
              </c:extLst>
            </c:dLbl>
            <c:dLbl>
              <c:idx val="2654"/>
              <c:tx>
                <c:rich>
                  <a:bodyPr/>
                  <a:lstStyle/>
                  <a:p>
                    <a:fld id="{CBA0CDA9-82FC-4BCB-B2D7-5509E94D3D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E-9A0D-49B9-A394-E0E0EB2C4BD7}"/>
                </c:ext>
              </c:extLst>
            </c:dLbl>
            <c:dLbl>
              <c:idx val="2655"/>
              <c:tx>
                <c:rich>
                  <a:bodyPr/>
                  <a:lstStyle/>
                  <a:p>
                    <a:fld id="{5B085863-6919-449A-9B60-01BA1354D7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F-9A0D-49B9-A394-E0E0EB2C4BD7}"/>
                </c:ext>
              </c:extLst>
            </c:dLbl>
            <c:dLbl>
              <c:idx val="2656"/>
              <c:tx>
                <c:rich>
                  <a:bodyPr/>
                  <a:lstStyle/>
                  <a:p>
                    <a:fld id="{5DD903AB-DF72-413B-A10B-DD65208366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0-9A0D-49B9-A394-E0E0EB2C4BD7}"/>
                </c:ext>
              </c:extLst>
            </c:dLbl>
            <c:dLbl>
              <c:idx val="2657"/>
              <c:tx>
                <c:rich>
                  <a:bodyPr/>
                  <a:lstStyle/>
                  <a:p>
                    <a:fld id="{5D18165E-DE99-4A87-A38F-2C3D1A24B2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1-9A0D-49B9-A394-E0E0EB2C4BD7}"/>
                </c:ext>
              </c:extLst>
            </c:dLbl>
            <c:dLbl>
              <c:idx val="2658"/>
              <c:tx>
                <c:rich>
                  <a:bodyPr/>
                  <a:lstStyle/>
                  <a:p>
                    <a:fld id="{0B0830A5-F29C-4CCE-A6F8-D75AA83A8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2-9A0D-49B9-A394-E0E0EB2C4BD7}"/>
                </c:ext>
              </c:extLst>
            </c:dLbl>
            <c:dLbl>
              <c:idx val="2659"/>
              <c:tx>
                <c:rich>
                  <a:bodyPr/>
                  <a:lstStyle/>
                  <a:p>
                    <a:fld id="{2DFE4E13-019A-414B-9BAE-9D4C8691C6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3-9A0D-49B9-A394-E0E0EB2C4BD7}"/>
                </c:ext>
              </c:extLst>
            </c:dLbl>
            <c:dLbl>
              <c:idx val="2660"/>
              <c:tx>
                <c:rich>
                  <a:bodyPr/>
                  <a:lstStyle/>
                  <a:p>
                    <a:fld id="{A261183D-10C3-4790-9746-E2FB29C9DB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4-9A0D-49B9-A394-E0E0EB2C4BD7}"/>
                </c:ext>
              </c:extLst>
            </c:dLbl>
            <c:dLbl>
              <c:idx val="2661"/>
              <c:tx>
                <c:rich>
                  <a:bodyPr/>
                  <a:lstStyle/>
                  <a:p>
                    <a:fld id="{FEAEF352-E0DC-47AC-8096-7BDC7BB248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5-9A0D-49B9-A394-E0E0EB2C4BD7}"/>
                </c:ext>
              </c:extLst>
            </c:dLbl>
            <c:dLbl>
              <c:idx val="2662"/>
              <c:tx>
                <c:rich>
                  <a:bodyPr/>
                  <a:lstStyle/>
                  <a:p>
                    <a:fld id="{86182B0D-5524-4C39-B9F5-DAEFE78EDF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6-9A0D-49B9-A394-E0E0EB2C4BD7}"/>
                </c:ext>
              </c:extLst>
            </c:dLbl>
            <c:dLbl>
              <c:idx val="2663"/>
              <c:tx>
                <c:rich>
                  <a:bodyPr/>
                  <a:lstStyle/>
                  <a:p>
                    <a:fld id="{D742496B-3C24-4615-AEBD-B50E4E2342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7-9A0D-49B9-A394-E0E0EB2C4BD7}"/>
                </c:ext>
              </c:extLst>
            </c:dLbl>
            <c:dLbl>
              <c:idx val="2664"/>
              <c:tx>
                <c:rich>
                  <a:bodyPr/>
                  <a:lstStyle/>
                  <a:p>
                    <a:fld id="{AB027A53-3BAE-4F77-84B5-3B75B55314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8-9A0D-49B9-A394-E0E0EB2C4BD7}"/>
                </c:ext>
              </c:extLst>
            </c:dLbl>
            <c:dLbl>
              <c:idx val="2665"/>
              <c:tx>
                <c:rich>
                  <a:bodyPr/>
                  <a:lstStyle/>
                  <a:p>
                    <a:fld id="{8EBA14A8-4993-4B2B-8BE4-1BA8A08D7E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9-9A0D-49B9-A394-E0E0EB2C4BD7}"/>
                </c:ext>
              </c:extLst>
            </c:dLbl>
            <c:dLbl>
              <c:idx val="2666"/>
              <c:tx>
                <c:rich>
                  <a:bodyPr/>
                  <a:lstStyle/>
                  <a:p>
                    <a:fld id="{8D260A4C-4054-45BB-B829-A9F2987C40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A-9A0D-49B9-A394-E0E0EB2C4BD7}"/>
                </c:ext>
              </c:extLst>
            </c:dLbl>
            <c:dLbl>
              <c:idx val="2667"/>
              <c:tx>
                <c:rich>
                  <a:bodyPr/>
                  <a:lstStyle/>
                  <a:p>
                    <a:fld id="{EAA3B236-5442-48F1-B5EB-F296FDACF6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B-9A0D-49B9-A394-E0E0EB2C4BD7}"/>
                </c:ext>
              </c:extLst>
            </c:dLbl>
            <c:dLbl>
              <c:idx val="2668"/>
              <c:tx>
                <c:rich>
                  <a:bodyPr/>
                  <a:lstStyle/>
                  <a:p>
                    <a:fld id="{617A9977-CB8E-43AA-856E-EE459FDD88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C-9A0D-49B9-A394-E0E0EB2C4BD7}"/>
                </c:ext>
              </c:extLst>
            </c:dLbl>
            <c:dLbl>
              <c:idx val="2669"/>
              <c:tx>
                <c:rich>
                  <a:bodyPr/>
                  <a:lstStyle/>
                  <a:p>
                    <a:fld id="{4C94DBF9-A431-4044-9451-D66AED8E6D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D-9A0D-49B9-A394-E0E0EB2C4BD7}"/>
                </c:ext>
              </c:extLst>
            </c:dLbl>
            <c:dLbl>
              <c:idx val="2670"/>
              <c:tx>
                <c:rich>
                  <a:bodyPr/>
                  <a:lstStyle/>
                  <a:p>
                    <a:fld id="{808C9DC9-5750-4F8A-931A-BDEFB5E379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E-9A0D-49B9-A394-E0E0EB2C4BD7}"/>
                </c:ext>
              </c:extLst>
            </c:dLbl>
            <c:dLbl>
              <c:idx val="2671"/>
              <c:tx>
                <c:rich>
                  <a:bodyPr/>
                  <a:lstStyle/>
                  <a:p>
                    <a:fld id="{B5A9B9E3-BEAC-48AD-A164-2150B8FCAB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F-9A0D-49B9-A394-E0E0EB2C4BD7}"/>
                </c:ext>
              </c:extLst>
            </c:dLbl>
            <c:dLbl>
              <c:idx val="2672"/>
              <c:tx>
                <c:rich>
                  <a:bodyPr/>
                  <a:lstStyle/>
                  <a:p>
                    <a:fld id="{46852BA1-FD46-4059-99AB-E32677C620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0-9A0D-49B9-A394-E0E0EB2C4BD7}"/>
                </c:ext>
              </c:extLst>
            </c:dLbl>
            <c:dLbl>
              <c:idx val="2673"/>
              <c:tx>
                <c:rich>
                  <a:bodyPr/>
                  <a:lstStyle/>
                  <a:p>
                    <a:fld id="{74C57C7E-AF85-44AE-814B-8A73D64779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1-9A0D-49B9-A394-E0E0EB2C4BD7}"/>
                </c:ext>
              </c:extLst>
            </c:dLbl>
            <c:dLbl>
              <c:idx val="2674"/>
              <c:tx>
                <c:rich>
                  <a:bodyPr/>
                  <a:lstStyle/>
                  <a:p>
                    <a:fld id="{FA3417CE-8A37-4C3F-A0AC-C41A8005BD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2-9A0D-49B9-A394-E0E0EB2C4BD7}"/>
                </c:ext>
              </c:extLst>
            </c:dLbl>
            <c:dLbl>
              <c:idx val="2675"/>
              <c:tx>
                <c:rich>
                  <a:bodyPr/>
                  <a:lstStyle/>
                  <a:p>
                    <a:fld id="{0AD03E50-10D5-4584-969D-E25B97DF6F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3-9A0D-49B9-A394-E0E0EB2C4BD7}"/>
                </c:ext>
              </c:extLst>
            </c:dLbl>
            <c:dLbl>
              <c:idx val="2676"/>
              <c:tx>
                <c:rich>
                  <a:bodyPr/>
                  <a:lstStyle/>
                  <a:p>
                    <a:fld id="{6A364758-D59C-49AD-BEBB-E01D3411FE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4-9A0D-49B9-A394-E0E0EB2C4BD7}"/>
                </c:ext>
              </c:extLst>
            </c:dLbl>
            <c:dLbl>
              <c:idx val="2677"/>
              <c:tx>
                <c:rich>
                  <a:bodyPr/>
                  <a:lstStyle/>
                  <a:p>
                    <a:fld id="{BEF73B08-85D3-4327-9754-B5D5D7D470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5-9A0D-49B9-A394-E0E0EB2C4BD7}"/>
                </c:ext>
              </c:extLst>
            </c:dLbl>
            <c:dLbl>
              <c:idx val="2678"/>
              <c:tx>
                <c:rich>
                  <a:bodyPr/>
                  <a:lstStyle/>
                  <a:p>
                    <a:fld id="{3554D2E3-D21D-477C-B0C8-EE6385A0B2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6-9A0D-49B9-A394-E0E0EB2C4BD7}"/>
                </c:ext>
              </c:extLst>
            </c:dLbl>
            <c:dLbl>
              <c:idx val="2679"/>
              <c:tx>
                <c:rich>
                  <a:bodyPr/>
                  <a:lstStyle/>
                  <a:p>
                    <a:fld id="{F172936C-86EE-4356-94D0-815480FD85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7-9A0D-49B9-A394-E0E0EB2C4BD7}"/>
                </c:ext>
              </c:extLst>
            </c:dLbl>
            <c:dLbl>
              <c:idx val="2680"/>
              <c:tx>
                <c:rich>
                  <a:bodyPr/>
                  <a:lstStyle/>
                  <a:p>
                    <a:fld id="{C2308C07-3651-4BA4-A97A-66C51D1D13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8-9A0D-49B9-A394-E0E0EB2C4BD7}"/>
                </c:ext>
              </c:extLst>
            </c:dLbl>
            <c:dLbl>
              <c:idx val="2681"/>
              <c:tx>
                <c:rich>
                  <a:bodyPr/>
                  <a:lstStyle/>
                  <a:p>
                    <a:fld id="{209FDEC1-2DE4-425E-9EAE-F9FFC22711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9-9A0D-49B9-A394-E0E0EB2C4BD7}"/>
                </c:ext>
              </c:extLst>
            </c:dLbl>
            <c:dLbl>
              <c:idx val="2682"/>
              <c:tx>
                <c:rich>
                  <a:bodyPr/>
                  <a:lstStyle/>
                  <a:p>
                    <a:fld id="{C7D8CE07-EE7C-4309-969F-6C9C3DCBD8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A-9A0D-49B9-A394-E0E0EB2C4BD7}"/>
                </c:ext>
              </c:extLst>
            </c:dLbl>
            <c:dLbl>
              <c:idx val="2683"/>
              <c:tx>
                <c:rich>
                  <a:bodyPr/>
                  <a:lstStyle/>
                  <a:p>
                    <a:fld id="{1E54142B-EDDE-402B-8CF5-BC62CAF5D1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B-9A0D-49B9-A394-E0E0EB2C4BD7}"/>
                </c:ext>
              </c:extLst>
            </c:dLbl>
            <c:dLbl>
              <c:idx val="2684"/>
              <c:tx>
                <c:rich>
                  <a:bodyPr/>
                  <a:lstStyle/>
                  <a:p>
                    <a:fld id="{9029C358-4EA0-4205-96FC-6F19312322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C-9A0D-49B9-A394-E0E0EB2C4BD7}"/>
                </c:ext>
              </c:extLst>
            </c:dLbl>
            <c:dLbl>
              <c:idx val="2685"/>
              <c:tx>
                <c:rich>
                  <a:bodyPr/>
                  <a:lstStyle/>
                  <a:p>
                    <a:fld id="{855DC457-4367-4B53-9FC2-A79552207A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D-9A0D-49B9-A394-E0E0EB2C4BD7}"/>
                </c:ext>
              </c:extLst>
            </c:dLbl>
            <c:dLbl>
              <c:idx val="2686"/>
              <c:tx>
                <c:rich>
                  <a:bodyPr/>
                  <a:lstStyle/>
                  <a:p>
                    <a:fld id="{0F9BEE2E-24C1-47A0-BB60-8585D6381F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E-9A0D-49B9-A394-E0E0EB2C4BD7}"/>
                </c:ext>
              </c:extLst>
            </c:dLbl>
            <c:dLbl>
              <c:idx val="2687"/>
              <c:tx>
                <c:rich>
                  <a:bodyPr/>
                  <a:lstStyle/>
                  <a:p>
                    <a:fld id="{0EC734EF-D8C1-4305-8B7E-F191847BFC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F-9A0D-49B9-A394-E0E0EB2C4BD7}"/>
                </c:ext>
              </c:extLst>
            </c:dLbl>
            <c:dLbl>
              <c:idx val="2688"/>
              <c:tx>
                <c:rich>
                  <a:bodyPr/>
                  <a:lstStyle/>
                  <a:p>
                    <a:fld id="{FA94A95A-38BC-4F2B-A306-50D040FF0B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0-9A0D-49B9-A394-E0E0EB2C4BD7}"/>
                </c:ext>
              </c:extLst>
            </c:dLbl>
            <c:dLbl>
              <c:idx val="2689"/>
              <c:tx>
                <c:rich>
                  <a:bodyPr/>
                  <a:lstStyle/>
                  <a:p>
                    <a:fld id="{C4CDF6F6-F45A-4FE5-9186-2748D8F0E0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1-9A0D-49B9-A394-E0E0EB2C4BD7}"/>
                </c:ext>
              </c:extLst>
            </c:dLbl>
            <c:dLbl>
              <c:idx val="2690"/>
              <c:tx>
                <c:rich>
                  <a:bodyPr/>
                  <a:lstStyle/>
                  <a:p>
                    <a:fld id="{30E062CC-AD53-4C45-BC85-1BF7E2F63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2-9A0D-49B9-A394-E0E0EB2C4BD7}"/>
                </c:ext>
              </c:extLst>
            </c:dLbl>
            <c:dLbl>
              <c:idx val="2691"/>
              <c:tx>
                <c:rich>
                  <a:bodyPr/>
                  <a:lstStyle/>
                  <a:p>
                    <a:fld id="{B3E3E6C1-3B09-4515-9A60-BE7F2111EA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3-9A0D-49B9-A394-E0E0EB2C4BD7}"/>
                </c:ext>
              </c:extLst>
            </c:dLbl>
            <c:dLbl>
              <c:idx val="2692"/>
              <c:tx>
                <c:rich>
                  <a:bodyPr/>
                  <a:lstStyle/>
                  <a:p>
                    <a:fld id="{FADEC6FB-D6F5-4857-829A-B1C1FD2A03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4-9A0D-49B9-A394-E0E0EB2C4BD7}"/>
                </c:ext>
              </c:extLst>
            </c:dLbl>
            <c:dLbl>
              <c:idx val="2693"/>
              <c:tx>
                <c:rich>
                  <a:bodyPr/>
                  <a:lstStyle/>
                  <a:p>
                    <a:fld id="{D9A20332-15EA-4376-8893-16367A4E8A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5-9A0D-49B9-A394-E0E0EB2C4BD7}"/>
                </c:ext>
              </c:extLst>
            </c:dLbl>
            <c:dLbl>
              <c:idx val="2694"/>
              <c:tx>
                <c:rich>
                  <a:bodyPr/>
                  <a:lstStyle/>
                  <a:p>
                    <a:fld id="{39397E6A-419F-403F-B391-A10D513D85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6-9A0D-49B9-A394-E0E0EB2C4BD7}"/>
                </c:ext>
              </c:extLst>
            </c:dLbl>
            <c:dLbl>
              <c:idx val="2695"/>
              <c:tx>
                <c:rich>
                  <a:bodyPr/>
                  <a:lstStyle/>
                  <a:p>
                    <a:fld id="{B4404BE2-57D0-44F8-982A-C382D92938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7-9A0D-49B9-A394-E0E0EB2C4BD7}"/>
                </c:ext>
              </c:extLst>
            </c:dLbl>
            <c:dLbl>
              <c:idx val="2696"/>
              <c:tx>
                <c:rich>
                  <a:bodyPr/>
                  <a:lstStyle/>
                  <a:p>
                    <a:fld id="{76B64BC1-45C3-439E-806E-AB5C77B5EB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8-9A0D-49B9-A394-E0E0EB2C4BD7}"/>
                </c:ext>
              </c:extLst>
            </c:dLbl>
            <c:dLbl>
              <c:idx val="2697"/>
              <c:tx>
                <c:rich>
                  <a:bodyPr/>
                  <a:lstStyle/>
                  <a:p>
                    <a:fld id="{3B62DB9C-C258-4181-84D5-49D0BF0EE5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9-9A0D-49B9-A394-E0E0EB2C4BD7}"/>
                </c:ext>
              </c:extLst>
            </c:dLbl>
            <c:dLbl>
              <c:idx val="2698"/>
              <c:tx>
                <c:rich>
                  <a:bodyPr/>
                  <a:lstStyle/>
                  <a:p>
                    <a:fld id="{7D891F24-9C9E-432B-8523-9C00DD98D5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A-9A0D-49B9-A394-E0E0EB2C4BD7}"/>
                </c:ext>
              </c:extLst>
            </c:dLbl>
            <c:dLbl>
              <c:idx val="2699"/>
              <c:tx>
                <c:rich>
                  <a:bodyPr/>
                  <a:lstStyle/>
                  <a:p>
                    <a:fld id="{3B755A92-DBB3-450D-BACF-466F1D690D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B-9A0D-49B9-A394-E0E0EB2C4BD7}"/>
                </c:ext>
              </c:extLst>
            </c:dLbl>
            <c:dLbl>
              <c:idx val="2700"/>
              <c:tx>
                <c:rich>
                  <a:bodyPr/>
                  <a:lstStyle/>
                  <a:p>
                    <a:fld id="{24AE7567-14C5-4BD9-B245-DF00F7DF4E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C-9A0D-49B9-A394-E0E0EB2C4BD7}"/>
                </c:ext>
              </c:extLst>
            </c:dLbl>
            <c:dLbl>
              <c:idx val="2701"/>
              <c:tx>
                <c:rich>
                  <a:bodyPr/>
                  <a:lstStyle/>
                  <a:p>
                    <a:fld id="{C6FF33C8-6B4E-4042-9217-7CF09FD9E2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D-9A0D-49B9-A394-E0E0EB2C4BD7}"/>
                </c:ext>
              </c:extLst>
            </c:dLbl>
            <c:dLbl>
              <c:idx val="2702"/>
              <c:tx>
                <c:rich>
                  <a:bodyPr/>
                  <a:lstStyle/>
                  <a:p>
                    <a:fld id="{49E4F5E9-81A9-4CCD-881B-EBAEB29663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E-9A0D-49B9-A394-E0E0EB2C4BD7}"/>
                </c:ext>
              </c:extLst>
            </c:dLbl>
            <c:dLbl>
              <c:idx val="2703"/>
              <c:tx>
                <c:rich>
                  <a:bodyPr/>
                  <a:lstStyle/>
                  <a:p>
                    <a:fld id="{11907171-B589-40DC-8A08-75D753EA82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F-9A0D-49B9-A394-E0E0EB2C4BD7}"/>
                </c:ext>
              </c:extLst>
            </c:dLbl>
            <c:dLbl>
              <c:idx val="2704"/>
              <c:tx>
                <c:rich>
                  <a:bodyPr/>
                  <a:lstStyle/>
                  <a:p>
                    <a:fld id="{EBE4EB06-18F1-47D7-89B3-3EBFD71CFE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0-9A0D-49B9-A394-E0E0EB2C4BD7}"/>
                </c:ext>
              </c:extLst>
            </c:dLbl>
            <c:dLbl>
              <c:idx val="2705"/>
              <c:tx>
                <c:rich>
                  <a:bodyPr/>
                  <a:lstStyle/>
                  <a:p>
                    <a:fld id="{9598A97C-5AE6-4802-9258-BB0B1C8D5F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1-9A0D-49B9-A394-E0E0EB2C4BD7}"/>
                </c:ext>
              </c:extLst>
            </c:dLbl>
            <c:dLbl>
              <c:idx val="2706"/>
              <c:tx>
                <c:rich>
                  <a:bodyPr/>
                  <a:lstStyle/>
                  <a:p>
                    <a:fld id="{23B85269-A57C-418C-BDAF-A7128F92D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2-9A0D-49B9-A394-E0E0EB2C4BD7}"/>
                </c:ext>
              </c:extLst>
            </c:dLbl>
            <c:dLbl>
              <c:idx val="2707"/>
              <c:tx>
                <c:rich>
                  <a:bodyPr/>
                  <a:lstStyle/>
                  <a:p>
                    <a:fld id="{94A15319-FC34-4F30-A0D7-795248463D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3-9A0D-49B9-A394-E0E0EB2C4BD7}"/>
                </c:ext>
              </c:extLst>
            </c:dLbl>
            <c:dLbl>
              <c:idx val="2708"/>
              <c:tx>
                <c:rich>
                  <a:bodyPr/>
                  <a:lstStyle/>
                  <a:p>
                    <a:fld id="{D00783C6-51EB-45B1-B0F9-BF4EF6DAE8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4-9A0D-49B9-A394-E0E0EB2C4BD7}"/>
                </c:ext>
              </c:extLst>
            </c:dLbl>
            <c:dLbl>
              <c:idx val="2709"/>
              <c:tx>
                <c:rich>
                  <a:bodyPr/>
                  <a:lstStyle/>
                  <a:p>
                    <a:fld id="{24E8B73B-83BE-4CCA-9F30-CA49064E07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5-9A0D-49B9-A394-E0E0EB2C4BD7}"/>
                </c:ext>
              </c:extLst>
            </c:dLbl>
            <c:dLbl>
              <c:idx val="2710"/>
              <c:tx>
                <c:rich>
                  <a:bodyPr/>
                  <a:lstStyle/>
                  <a:p>
                    <a:fld id="{60E7D589-1FCD-4769-9F73-71FC73844E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6-9A0D-49B9-A394-E0E0EB2C4BD7}"/>
                </c:ext>
              </c:extLst>
            </c:dLbl>
            <c:dLbl>
              <c:idx val="2711"/>
              <c:tx>
                <c:rich>
                  <a:bodyPr/>
                  <a:lstStyle/>
                  <a:p>
                    <a:fld id="{BEC2DF49-5B2C-4C47-B93D-B094AF687B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7-9A0D-49B9-A394-E0E0EB2C4BD7}"/>
                </c:ext>
              </c:extLst>
            </c:dLbl>
            <c:dLbl>
              <c:idx val="2712"/>
              <c:tx>
                <c:rich>
                  <a:bodyPr/>
                  <a:lstStyle/>
                  <a:p>
                    <a:fld id="{7172510A-FF5A-4B48-AC7C-956B9FA73B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8-9A0D-49B9-A394-E0E0EB2C4BD7}"/>
                </c:ext>
              </c:extLst>
            </c:dLbl>
            <c:dLbl>
              <c:idx val="2713"/>
              <c:tx>
                <c:rich>
                  <a:bodyPr/>
                  <a:lstStyle/>
                  <a:p>
                    <a:fld id="{D25E5F31-F0B7-4CD6-A90A-A81A0ECF1B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9-9A0D-49B9-A394-E0E0EB2C4BD7}"/>
                </c:ext>
              </c:extLst>
            </c:dLbl>
            <c:dLbl>
              <c:idx val="2714"/>
              <c:tx>
                <c:rich>
                  <a:bodyPr/>
                  <a:lstStyle/>
                  <a:p>
                    <a:fld id="{BDCBE267-FDCD-47CB-9E41-81AA1DA98F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A-9A0D-49B9-A394-E0E0EB2C4BD7}"/>
                </c:ext>
              </c:extLst>
            </c:dLbl>
            <c:dLbl>
              <c:idx val="2715"/>
              <c:tx>
                <c:rich>
                  <a:bodyPr/>
                  <a:lstStyle/>
                  <a:p>
                    <a:fld id="{BCDD6DBA-CB7B-4FC4-9624-87B672F42D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B-9A0D-49B9-A394-E0E0EB2C4BD7}"/>
                </c:ext>
              </c:extLst>
            </c:dLbl>
            <c:dLbl>
              <c:idx val="2716"/>
              <c:tx>
                <c:rich>
                  <a:bodyPr/>
                  <a:lstStyle/>
                  <a:p>
                    <a:fld id="{128010D3-18C8-47EE-A781-D427786219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C-9A0D-49B9-A394-E0E0EB2C4BD7}"/>
                </c:ext>
              </c:extLst>
            </c:dLbl>
            <c:dLbl>
              <c:idx val="2717"/>
              <c:tx>
                <c:rich>
                  <a:bodyPr/>
                  <a:lstStyle/>
                  <a:p>
                    <a:fld id="{D8ADEF40-7282-4302-BC6D-24C0D3388E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D-9A0D-49B9-A394-E0E0EB2C4BD7}"/>
                </c:ext>
              </c:extLst>
            </c:dLbl>
            <c:dLbl>
              <c:idx val="2718"/>
              <c:tx>
                <c:rich>
                  <a:bodyPr/>
                  <a:lstStyle/>
                  <a:p>
                    <a:fld id="{B28BF284-40CB-423F-9F6D-29F1EFA379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E-9A0D-49B9-A394-E0E0EB2C4BD7}"/>
                </c:ext>
              </c:extLst>
            </c:dLbl>
            <c:dLbl>
              <c:idx val="2719"/>
              <c:tx>
                <c:rich>
                  <a:bodyPr/>
                  <a:lstStyle/>
                  <a:p>
                    <a:fld id="{791B23BF-7C88-4895-8C05-576E80817A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F-9A0D-49B9-A394-E0E0EB2C4BD7}"/>
                </c:ext>
              </c:extLst>
            </c:dLbl>
            <c:dLbl>
              <c:idx val="2720"/>
              <c:tx>
                <c:rich>
                  <a:bodyPr/>
                  <a:lstStyle/>
                  <a:p>
                    <a:fld id="{8A140636-D338-4952-B7CC-53BE3DD2E6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0-9A0D-49B9-A394-E0E0EB2C4BD7}"/>
                </c:ext>
              </c:extLst>
            </c:dLbl>
            <c:dLbl>
              <c:idx val="2721"/>
              <c:tx>
                <c:rich>
                  <a:bodyPr/>
                  <a:lstStyle/>
                  <a:p>
                    <a:fld id="{325F6597-ABBD-46F6-A4B5-EB8BFE6407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1-9A0D-49B9-A394-E0E0EB2C4BD7}"/>
                </c:ext>
              </c:extLst>
            </c:dLbl>
            <c:dLbl>
              <c:idx val="2722"/>
              <c:tx>
                <c:rich>
                  <a:bodyPr/>
                  <a:lstStyle/>
                  <a:p>
                    <a:fld id="{AFF2F12B-C077-47D5-9D42-10B36C1D9F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2-9A0D-49B9-A394-E0E0EB2C4BD7}"/>
                </c:ext>
              </c:extLst>
            </c:dLbl>
            <c:dLbl>
              <c:idx val="2723"/>
              <c:tx>
                <c:rich>
                  <a:bodyPr/>
                  <a:lstStyle/>
                  <a:p>
                    <a:fld id="{452BB798-6CBC-4CD6-9FDE-10224184A6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3-9A0D-49B9-A394-E0E0EB2C4BD7}"/>
                </c:ext>
              </c:extLst>
            </c:dLbl>
            <c:dLbl>
              <c:idx val="2724"/>
              <c:tx>
                <c:rich>
                  <a:bodyPr/>
                  <a:lstStyle/>
                  <a:p>
                    <a:fld id="{CDF2E9C8-E947-48EB-BAE4-54939FD554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4-9A0D-49B9-A394-E0E0EB2C4BD7}"/>
                </c:ext>
              </c:extLst>
            </c:dLbl>
            <c:dLbl>
              <c:idx val="2725"/>
              <c:tx>
                <c:rich>
                  <a:bodyPr/>
                  <a:lstStyle/>
                  <a:p>
                    <a:fld id="{49D5F42C-DCC5-43F0-94F1-842E1AB486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5-9A0D-49B9-A394-E0E0EB2C4BD7}"/>
                </c:ext>
              </c:extLst>
            </c:dLbl>
            <c:dLbl>
              <c:idx val="2726"/>
              <c:tx>
                <c:rich>
                  <a:bodyPr/>
                  <a:lstStyle/>
                  <a:p>
                    <a:fld id="{739E80FD-1C9B-4031-B56A-8A7683C4D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6-9A0D-49B9-A394-E0E0EB2C4BD7}"/>
                </c:ext>
              </c:extLst>
            </c:dLbl>
            <c:dLbl>
              <c:idx val="2727"/>
              <c:tx>
                <c:rich>
                  <a:bodyPr/>
                  <a:lstStyle/>
                  <a:p>
                    <a:fld id="{E9A9F1C7-EFD3-42A3-9BF5-CD50FA598C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7-9A0D-49B9-A394-E0E0EB2C4BD7}"/>
                </c:ext>
              </c:extLst>
            </c:dLbl>
            <c:dLbl>
              <c:idx val="2728"/>
              <c:tx>
                <c:rich>
                  <a:bodyPr/>
                  <a:lstStyle/>
                  <a:p>
                    <a:fld id="{786ADED5-62D7-43A6-BC55-E591528C2E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8-9A0D-49B9-A394-E0E0EB2C4BD7}"/>
                </c:ext>
              </c:extLst>
            </c:dLbl>
            <c:dLbl>
              <c:idx val="2729"/>
              <c:tx>
                <c:rich>
                  <a:bodyPr/>
                  <a:lstStyle/>
                  <a:p>
                    <a:fld id="{876299F4-DB22-4A63-9BC2-FF7424FD65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9-9A0D-49B9-A394-E0E0EB2C4BD7}"/>
                </c:ext>
              </c:extLst>
            </c:dLbl>
            <c:dLbl>
              <c:idx val="2730"/>
              <c:tx>
                <c:rich>
                  <a:bodyPr/>
                  <a:lstStyle/>
                  <a:p>
                    <a:fld id="{756F905C-3176-4D92-BF21-B73B4A1B1C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A-9A0D-49B9-A394-E0E0EB2C4BD7}"/>
                </c:ext>
              </c:extLst>
            </c:dLbl>
            <c:dLbl>
              <c:idx val="2731"/>
              <c:tx>
                <c:rich>
                  <a:bodyPr/>
                  <a:lstStyle/>
                  <a:p>
                    <a:fld id="{722CCECA-F232-40FE-A916-AFF69EF484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B-9A0D-49B9-A394-E0E0EB2C4BD7}"/>
                </c:ext>
              </c:extLst>
            </c:dLbl>
            <c:dLbl>
              <c:idx val="2732"/>
              <c:tx>
                <c:rich>
                  <a:bodyPr/>
                  <a:lstStyle/>
                  <a:p>
                    <a:fld id="{EF55BF9E-559D-4C23-885C-0DEDF2B0BC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C-9A0D-49B9-A394-E0E0EB2C4BD7}"/>
                </c:ext>
              </c:extLst>
            </c:dLbl>
            <c:dLbl>
              <c:idx val="2733"/>
              <c:tx>
                <c:rich>
                  <a:bodyPr/>
                  <a:lstStyle/>
                  <a:p>
                    <a:fld id="{AD75D1F3-1782-44CF-BAFE-3E5D84FA29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D-9A0D-49B9-A394-E0E0EB2C4BD7}"/>
                </c:ext>
              </c:extLst>
            </c:dLbl>
            <c:dLbl>
              <c:idx val="2734"/>
              <c:tx>
                <c:rich>
                  <a:bodyPr/>
                  <a:lstStyle/>
                  <a:p>
                    <a:fld id="{F0AE81B6-8A75-4ACE-8650-10203F81AC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E-9A0D-49B9-A394-E0E0EB2C4BD7}"/>
                </c:ext>
              </c:extLst>
            </c:dLbl>
            <c:dLbl>
              <c:idx val="2735"/>
              <c:tx>
                <c:rich>
                  <a:bodyPr/>
                  <a:lstStyle/>
                  <a:p>
                    <a:fld id="{761C7D19-21D1-4A7A-99AA-FC516B15BB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F-9A0D-49B9-A394-E0E0EB2C4BD7}"/>
                </c:ext>
              </c:extLst>
            </c:dLbl>
            <c:dLbl>
              <c:idx val="2736"/>
              <c:tx>
                <c:rich>
                  <a:bodyPr/>
                  <a:lstStyle/>
                  <a:p>
                    <a:fld id="{E92B3F1C-E896-4960-9BF0-59C656B7B5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0-9A0D-49B9-A394-E0E0EB2C4BD7}"/>
                </c:ext>
              </c:extLst>
            </c:dLbl>
            <c:dLbl>
              <c:idx val="2737"/>
              <c:tx>
                <c:rich>
                  <a:bodyPr/>
                  <a:lstStyle/>
                  <a:p>
                    <a:fld id="{EB7860C9-E40F-4EDF-958E-33A23DE12C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1-9A0D-49B9-A394-E0E0EB2C4BD7}"/>
                </c:ext>
              </c:extLst>
            </c:dLbl>
            <c:dLbl>
              <c:idx val="2738"/>
              <c:tx>
                <c:rich>
                  <a:bodyPr/>
                  <a:lstStyle/>
                  <a:p>
                    <a:fld id="{DCD57A5D-9A3A-4821-A05D-32B43DAF44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2-9A0D-49B9-A394-E0E0EB2C4BD7}"/>
                </c:ext>
              </c:extLst>
            </c:dLbl>
            <c:dLbl>
              <c:idx val="2739"/>
              <c:tx>
                <c:rich>
                  <a:bodyPr/>
                  <a:lstStyle/>
                  <a:p>
                    <a:fld id="{5B414FA4-A579-49F7-BE0B-74C287146C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3-9A0D-49B9-A394-E0E0EB2C4BD7}"/>
                </c:ext>
              </c:extLst>
            </c:dLbl>
            <c:dLbl>
              <c:idx val="2740"/>
              <c:tx>
                <c:rich>
                  <a:bodyPr/>
                  <a:lstStyle/>
                  <a:p>
                    <a:fld id="{BB23D005-182B-4EE3-8035-18F9E638DB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4-9A0D-49B9-A394-E0E0EB2C4BD7}"/>
                </c:ext>
              </c:extLst>
            </c:dLbl>
            <c:dLbl>
              <c:idx val="2741"/>
              <c:tx>
                <c:rich>
                  <a:bodyPr/>
                  <a:lstStyle/>
                  <a:p>
                    <a:fld id="{8E27BD7F-12D1-45A8-AC2C-7161524F71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5-9A0D-49B9-A394-E0E0EB2C4BD7}"/>
                </c:ext>
              </c:extLst>
            </c:dLbl>
            <c:dLbl>
              <c:idx val="2742"/>
              <c:tx>
                <c:rich>
                  <a:bodyPr/>
                  <a:lstStyle/>
                  <a:p>
                    <a:fld id="{FFC0131F-3353-47C8-A188-EF561F6FEA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6-9A0D-49B9-A394-E0E0EB2C4BD7}"/>
                </c:ext>
              </c:extLst>
            </c:dLbl>
            <c:dLbl>
              <c:idx val="2743"/>
              <c:tx>
                <c:rich>
                  <a:bodyPr/>
                  <a:lstStyle/>
                  <a:p>
                    <a:fld id="{639E882C-2D41-443C-8CDC-E2272C6049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7-9A0D-49B9-A394-E0E0EB2C4BD7}"/>
                </c:ext>
              </c:extLst>
            </c:dLbl>
            <c:dLbl>
              <c:idx val="2744"/>
              <c:tx>
                <c:rich>
                  <a:bodyPr/>
                  <a:lstStyle/>
                  <a:p>
                    <a:fld id="{B5662431-1163-406E-A5F7-D542F2A830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8-9A0D-49B9-A394-E0E0EB2C4BD7}"/>
                </c:ext>
              </c:extLst>
            </c:dLbl>
            <c:dLbl>
              <c:idx val="2745"/>
              <c:tx>
                <c:rich>
                  <a:bodyPr/>
                  <a:lstStyle/>
                  <a:p>
                    <a:fld id="{B542B3EC-B86D-4A7C-A0C7-E7904C575B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9-9A0D-49B9-A394-E0E0EB2C4BD7}"/>
                </c:ext>
              </c:extLst>
            </c:dLbl>
            <c:dLbl>
              <c:idx val="2746"/>
              <c:tx>
                <c:rich>
                  <a:bodyPr/>
                  <a:lstStyle/>
                  <a:p>
                    <a:fld id="{07DC26D4-5CD4-4AB0-BBAD-587D16F983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A-9A0D-49B9-A394-E0E0EB2C4BD7}"/>
                </c:ext>
              </c:extLst>
            </c:dLbl>
            <c:dLbl>
              <c:idx val="2747"/>
              <c:tx>
                <c:rich>
                  <a:bodyPr/>
                  <a:lstStyle/>
                  <a:p>
                    <a:fld id="{33F948E8-8DD2-43A8-9145-5CB1D75F6F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B-9A0D-49B9-A394-E0E0EB2C4BD7}"/>
                </c:ext>
              </c:extLst>
            </c:dLbl>
            <c:dLbl>
              <c:idx val="2748"/>
              <c:tx>
                <c:rich>
                  <a:bodyPr/>
                  <a:lstStyle/>
                  <a:p>
                    <a:fld id="{E9B61507-7486-4CB2-9F2F-E7A8247B94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C-9A0D-49B9-A394-E0E0EB2C4BD7}"/>
                </c:ext>
              </c:extLst>
            </c:dLbl>
            <c:dLbl>
              <c:idx val="2749"/>
              <c:tx>
                <c:rich>
                  <a:bodyPr/>
                  <a:lstStyle/>
                  <a:p>
                    <a:fld id="{FB4D0E76-3B36-4DA7-8DDF-B8C0AAFA30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D-9A0D-49B9-A394-E0E0EB2C4BD7}"/>
                </c:ext>
              </c:extLst>
            </c:dLbl>
            <c:dLbl>
              <c:idx val="2750"/>
              <c:tx>
                <c:rich>
                  <a:bodyPr/>
                  <a:lstStyle/>
                  <a:p>
                    <a:fld id="{9BE3F1FE-08C8-420F-BC38-A42A28A8D2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E-9A0D-49B9-A394-E0E0EB2C4BD7}"/>
                </c:ext>
              </c:extLst>
            </c:dLbl>
            <c:dLbl>
              <c:idx val="2751"/>
              <c:tx>
                <c:rich>
                  <a:bodyPr/>
                  <a:lstStyle/>
                  <a:p>
                    <a:fld id="{6AB21AA7-C7AC-43C0-BE90-ECD8602E38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F-9A0D-49B9-A394-E0E0EB2C4BD7}"/>
                </c:ext>
              </c:extLst>
            </c:dLbl>
            <c:dLbl>
              <c:idx val="2752"/>
              <c:tx>
                <c:rich>
                  <a:bodyPr/>
                  <a:lstStyle/>
                  <a:p>
                    <a:fld id="{A50B3562-D847-4628-9045-A72B7827F6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0-9A0D-49B9-A394-E0E0EB2C4BD7}"/>
                </c:ext>
              </c:extLst>
            </c:dLbl>
            <c:dLbl>
              <c:idx val="2753"/>
              <c:tx>
                <c:rich>
                  <a:bodyPr/>
                  <a:lstStyle/>
                  <a:p>
                    <a:fld id="{EDAA9527-AEE9-4C7B-80A3-7234F324C3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1-9A0D-49B9-A394-E0E0EB2C4BD7}"/>
                </c:ext>
              </c:extLst>
            </c:dLbl>
            <c:dLbl>
              <c:idx val="2754"/>
              <c:tx>
                <c:rich>
                  <a:bodyPr/>
                  <a:lstStyle/>
                  <a:p>
                    <a:fld id="{7AAD6D20-101A-4E1B-8BED-81FD27E41B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2-9A0D-49B9-A394-E0E0EB2C4BD7}"/>
                </c:ext>
              </c:extLst>
            </c:dLbl>
            <c:dLbl>
              <c:idx val="2755"/>
              <c:tx>
                <c:rich>
                  <a:bodyPr/>
                  <a:lstStyle/>
                  <a:p>
                    <a:fld id="{2886B3DF-E280-4656-86DF-2E0C316220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3-9A0D-49B9-A394-E0E0EB2C4BD7}"/>
                </c:ext>
              </c:extLst>
            </c:dLbl>
            <c:dLbl>
              <c:idx val="2756"/>
              <c:tx>
                <c:rich>
                  <a:bodyPr/>
                  <a:lstStyle/>
                  <a:p>
                    <a:fld id="{F1878CE6-1411-417C-A164-C360C67220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4-9A0D-49B9-A394-E0E0EB2C4BD7}"/>
                </c:ext>
              </c:extLst>
            </c:dLbl>
            <c:dLbl>
              <c:idx val="2757"/>
              <c:tx>
                <c:rich>
                  <a:bodyPr/>
                  <a:lstStyle/>
                  <a:p>
                    <a:fld id="{2D7D0C2A-AFCA-4B3A-9E48-69958F553D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5-9A0D-49B9-A394-E0E0EB2C4BD7}"/>
                </c:ext>
              </c:extLst>
            </c:dLbl>
            <c:dLbl>
              <c:idx val="2758"/>
              <c:tx>
                <c:rich>
                  <a:bodyPr/>
                  <a:lstStyle/>
                  <a:p>
                    <a:fld id="{82165E6B-A185-42C8-8EDB-B94F8959F5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6-9A0D-49B9-A394-E0E0EB2C4BD7}"/>
                </c:ext>
              </c:extLst>
            </c:dLbl>
            <c:dLbl>
              <c:idx val="2759"/>
              <c:tx>
                <c:rich>
                  <a:bodyPr/>
                  <a:lstStyle/>
                  <a:p>
                    <a:fld id="{9757071C-9E5E-4401-8D44-E0E376F201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7-9A0D-49B9-A394-E0E0EB2C4BD7}"/>
                </c:ext>
              </c:extLst>
            </c:dLbl>
            <c:dLbl>
              <c:idx val="2760"/>
              <c:tx>
                <c:rich>
                  <a:bodyPr/>
                  <a:lstStyle/>
                  <a:p>
                    <a:fld id="{F10208CA-374F-4372-8346-1682972109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8-9A0D-49B9-A394-E0E0EB2C4BD7}"/>
                </c:ext>
              </c:extLst>
            </c:dLbl>
            <c:dLbl>
              <c:idx val="2761"/>
              <c:tx>
                <c:rich>
                  <a:bodyPr/>
                  <a:lstStyle/>
                  <a:p>
                    <a:fld id="{D6F37750-0573-4609-B32E-13CFAF898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9-9A0D-49B9-A394-E0E0EB2C4BD7}"/>
                </c:ext>
              </c:extLst>
            </c:dLbl>
            <c:dLbl>
              <c:idx val="2762"/>
              <c:tx>
                <c:rich>
                  <a:bodyPr/>
                  <a:lstStyle/>
                  <a:p>
                    <a:fld id="{192CB192-91C3-4839-A0E7-2436D26A03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A-9A0D-49B9-A394-E0E0EB2C4BD7}"/>
                </c:ext>
              </c:extLst>
            </c:dLbl>
            <c:dLbl>
              <c:idx val="2763"/>
              <c:tx>
                <c:rich>
                  <a:bodyPr/>
                  <a:lstStyle/>
                  <a:p>
                    <a:fld id="{E57FB858-4A4D-489B-A1A5-DCE986CA8E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B-9A0D-49B9-A394-E0E0EB2C4BD7}"/>
                </c:ext>
              </c:extLst>
            </c:dLbl>
            <c:dLbl>
              <c:idx val="2764"/>
              <c:tx>
                <c:rich>
                  <a:bodyPr/>
                  <a:lstStyle/>
                  <a:p>
                    <a:fld id="{2D154A95-847F-443F-9E4A-EE59BA3741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C-9A0D-49B9-A394-E0E0EB2C4BD7}"/>
                </c:ext>
              </c:extLst>
            </c:dLbl>
            <c:dLbl>
              <c:idx val="2765"/>
              <c:tx>
                <c:rich>
                  <a:bodyPr/>
                  <a:lstStyle/>
                  <a:p>
                    <a:fld id="{369E1311-53E6-4971-A3A8-0D0E587C2B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D-9A0D-49B9-A394-E0E0EB2C4BD7}"/>
                </c:ext>
              </c:extLst>
            </c:dLbl>
            <c:dLbl>
              <c:idx val="2766"/>
              <c:tx>
                <c:rich>
                  <a:bodyPr/>
                  <a:lstStyle/>
                  <a:p>
                    <a:fld id="{503B8EBD-0BBA-41EF-9E37-6669ED3397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E-9A0D-49B9-A394-E0E0EB2C4BD7}"/>
                </c:ext>
              </c:extLst>
            </c:dLbl>
            <c:dLbl>
              <c:idx val="2767"/>
              <c:tx>
                <c:rich>
                  <a:bodyPr/>
                  <a:lstStyle/>
                  <a:p>
                    <a:fld id="{51B6AFA5-CD57-466E-8D88-4310A4EB60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F-9A0D-49B9-A394-E0E0EB2C4BD7}"/>
                </c:ext>
              </c:extLst>
            </c:dLbl>
            <c:dLbl>
              <c:idx val="2768"/>
              <c:tx>
                <c:rich>
                  <a:bodyPr/>
                  <a:lstStyle/>
                  <a:p>
                    <a:fld id="{4F28B425-EA83-4375-99C7-36A38444C5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0-9A0D-49B9-A394-E0E0EB2C4BD7}"/>
                </c:ext>
              </c:extLst>
            </c:dLbl>
            <c:dLbl>
              <c:idx val="2769"/>
              <c:tx>
                <c:rich>
                  <a:bodyPr/>
                  <a:lstStyle/>
                  <a:p>
                    <a:fld id="{F02E6A57-0B91-4D4C-94F5-A8667396CA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1-9A0D-49B9-A394-E0E0EB2C4BD7}"/>
                </c:ext>
              </c:extLst>
            </c:dLbl>
            <c:dLbl>
              <c:idx val="2770"/>
              <c:tx>
                <c:rich>
                  <a:bodyPr/>
                  <a:lstStyle/>
                  <a:p>
                    <a:fld id="{BA9C17EA-940D-4FF2-83CC-8EB2B0E550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2-9A0D-49B9-A394-E0E0EB2C4BD7}"/>
                </c:ext>
              </c:extLst>
            </c:dLbl>
            <c:dLbl>
              <c:idx val="2771"/>
              <c:tx>
                <c:rich>
                  <a:bodyPr/>
                  <a:lstStyle/>
                  <a:p>
                    <a:fld id="{3734024E-FBB6-4081-9791-AAD482959B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3-9A0D-49B9-A394-E0E0EB2C4BD7}"/>
                </c:ext>
              </c:extLst>
            </c:dLbl>
            <c:dLbl>
              <c:idx val="2772"/>
              <c:tx>
                <c:rich>
                  <a:bodyPr/>
                  <a:lstStyle/>
                  <a:p>
                    <a:fld id="{B11E64D4-48A2-4CBE-9E49-2907617E5D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4-9A0D-49B9-A394-E0E0EB2C4BD7}"/>
                </c:ext>
              </c:extLst>
            </c:dLbl>
            <c:dLbl>
              <c:idx val="2773"/>
              <c:tx>
                <c:rich>
                  <a:bodyPr/>
                  <a:lstStyle/>
                  <a:p>
                    <a:fld id="{7EE370B4-3F3A-4B7C-A7DE-03D1333CC8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5-9A0D-49B9-A394-E0E0EB2C4BD7}"/>
                </c:ext>
              </c:extLst>
            </c:dLbl>
            <c:dLbl>
              <c:idx val="2774"/>
              <c:tx>
                <c:rich>
                  <a:bodyPr/>
                  <a:lstStyle/>
                  <a:p>
                    <a:fld id="{008F5490-B03A-4C54-ADA2-DCDA3C0170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6-9A0D-49B9-A394-E0E0EB2C4BD7}"/>
                </c:ext>
              </c:extLst>
            </c:dLbl>
            <c:dLbl>
              <c:idx val="2775"/>
              <c:tx>
                <c:rich>
                  <a:bodyPr/>
                  <a:lstStyle/>
                  <a:p>
                    <a:fld id="{998590FD-FC4C-44B1-AAA8-79BE52F95D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7-9A0D-49B9-A394-E0E0EB2C4BD7}"/>
                </c:ext>
              </c:extLst>
            </c:dLbl>
            <c:dLbl>
              <c:idx val="2776"/>
              <c:tx>
                <c:rich>
                  <a:bodyPr/>
                  <a:lstStyle/>
                  <a:p>
                    <a:fld id="{42E21D3C-E082-4A67-AEF7-CE8DBFA857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8-9A0D-49B9-A394-E0E0EB2C4BD7}"/>
                </c:ext>
              </c:extLst>
            </c:dLbl>
            <c:dLbl>
              <c:idx val="2777"/>
              <c:tx>
                <c:rich>
                  <a:bodyPr/>
                  <a:lstStyle/>
                  <a:p>
                    <a:fld id="{52EA12A9-19C5-47A1-877F-AD791A7D4E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9-9A0D-49B9-A394-E0E0EB2C4BD7}"/>
                </c:ext>
              </c:extLst>
            </c:dLbl>
            <c:dLbl>
              <c:idx val="2778"/>
              <c:tx>
                <c:rich>
                  <a:bodyPr/>
                  <a:lstStyle/>
                  <a:p>
                    <a:fld id="{6BB699BD-0A38-473A-880E-0D62DF4335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A-9A0D-49B9-A394-E0E0EB2C4BD7}"/>
                </c:ext>
              </c:extLst>
            </c:dLbl>
            <c:dLbl>
              <c:idx val="2779"/>
              <c:tx>
                <c:rich>
                  <a:bodyPr/>
                  <a:lstStyle/>
                  <a:p>
                    <a:fld id="{C2E88E45-C5B9-4EFD-B3A5-9CDC2D7FC3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B-9A0D-49B9-A394-E0E0EB2C4BD7}"/>
                </c:ext>
              </c:extLst>
            </c:dLbl>
            <c:dLbl>
              <c:idx val="2780"/>
              <c:tx>
                <c:rich>
                  <a:bodyPr/>
                  <a:lstStyle/>
                  <a:p>
                    <a:fld id="{727297BC-7B39-4B16-8A5F-EB014CC67C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C-9A0D-49B9-A394-E0E0EB2C4BD7}"/>
                </c:ext>
              </c:extLst>
            </c:dLbl>
            <c:dLbl>
              <c:idx val="2781"/>
              <c:tx>
                <c:rich>
                  <a:bodyPr/>
                  <a:lstStyle/>
                  <a:p>
                    <a:fld id="{5BACBE7E-42A0-4DA9-8222-72A406EE7C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D-9A0D-49B9-A394-E0E0EB2C4BD7}"/>
                </c:ext>
              </c:extLst>
            </c:dLbl>
            <c:dLbl>
              <c:idx val="2782"/>
              <c:tx>
                <c:rich>
                  <a:bodyPr/>
                  <a:lstStyle/>
                  <a:p>
                    <a:fld id="{0C7F87BE-570D-432A-A54A-CECB115CDF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E-9A0D-49B9-A394-E0E0EB2C4BD7}"/>
                </c:ext>
              </c:extLst>
            </c:dLbl>
            <c:dLbl>
              <c:idx val="2783"/>
              <c:tx>
                <c:rich>
                  <a:bodyPr/>
                  <a:lstStyle/>
                  <a:p>
                    <a:fld id="{89F1D846-5F3D-4B8B-8C57-7D11BB555F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F-9A0D-49B9-A394-E0E0EB2C4BD7}"/>
                </c:ext>
              </c:extLst>
            </c:dLbl>
            <c:dLbl>
              <c:idx val="2784"/>
              <c:tx>
                <c:rich>
                  <a:bodyPr/>
                  <a:lstStyle/>
                  <a:p>
                    <a:fld id="{68F3F290-C736-4392-A86E-AF0FC78AD1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0-9A0D-49B9-A394-E0E0EB2C4BD7}"/>
                </c:ext>
              </c:extLst>
            </c:dLbl>
            <c:dLbl>
              <c:idx val="2785"/>
              <c:tx>
                <c:rich>
                  <a:bodyPr/>
                  <a:lstStyle/>
                  <a:p>
                    <a:fld id="{EDA6D5CC-EA43-4362-AE82-F185CC6F83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1-9A0D-49B9-A394-E0E0EB2C4BD7}"/>
                </c:ext>
              </c:extLst>
            </c:dLbl>
            <c:dLbl>
              <c:idx val="2786"/>
              <c:tx>
                <c:rich>
                  <a:bodyPr/>
                  <a:lstStyle/>
                  <a:p>
                    <a:fld id="{D744E589-E2B1-44CB-A93C-F0AF4B09CD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2-9A0D-49B9-A394-E0E0EB2C4BD7}"/>
                </c:ext>
              </c:extLst>
            </c:dLbl>
            <c:dLbl>
              <c:idx val="2787"/>
              <c:tx>
                <c:rich>
                  <a:bodyPr/>
                  <a:lstStyle/>
                  <a:p>
                    <a:fld id="{B35C4289-9FEC-4713-A8CB-1DB267128D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3-9A0D-49B9-A394-E0E0EB2C4BD7}"/>
                </c:ext>
              </c:extLst>
            </c:dLbl>
            <c:dLbl>
              <c:idx val="2788"/>
              <c:tx>
                <c:rich>
                  <a:bodyPr/>
                  <a:lstStyle/>
                  <a:p>
                    <a:fld id="{B70D8B1C-6C31-48BC-B70C-28FD7B2ECF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4-9A0D-49B9-A394-E0E0EB2C4BD7}"/>
                </c:ext>
              </c:extLst>
            </c:dLbl>
            <c:dLbl>
              <c:idx val="2789"/>
              <c:tx>
                <c:rich>
                  <a:bodyPr/>
                  <a:lstStyle/>
                  <a:p>
                    <a:fld id="{68566422-6238-4CBA-A4DF-A5F28C7BF2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5-9A0D-49B9-A394-E0E0EB2C4BD7}"/>
                </c:ext>
              </c:extLst>
            </c:dLbl>
            <c:dLbl>
              <c:idx val="2790"/>
              <c:tx>
                <c:rich>
                  <a:bodyPr/>
                  <a:lstStyle/>
                  <a:p>
                    <a:fld id="{DC39948E-4C2C-428A-9FA2-53D31533AE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6-9A0D-49B9-A394-E0E0EB2C4BD7}"/>
                </c:ext>
              </c:extLst>
            </c:dLbl>
            <c:dLbl>
              <c:idx val="2791"/>
              <c:tx>
                <c:rich>
                  <a:bodyPr/>
                  <a:lstStyle/>
                  <a:p>
                    <a:fld id="{3ACD6ED2-C1B7-41F0-B202-AB00C4F542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7-9A0D-49B9-A394-E0E0EB2C4BD7}"/>
                </c:ext>
              </c:extLst>
            </c:dLbl>
            <c:dLbl>
              <c:idx val="2792"/>
              <c:tx>
                <c:rich>
                  <a:bodyPr/>
                  <a:lstStyle/>
                  <a:p>
                    <a:fld id="{BF4BF3C0-38D9-4808-A1AF-0F381173A0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8-9A0D-49B9-A394-E0E0EB2C4BD7}"/>
                </c:ext>
              </c:extLst>
            </c:dLbl>
            <c:dLbl>
              <c:idx val="2793"/>
              <c:tx>
                <c:rich>
                  <a:bodyPr/>
                  <a:lstStyle/>
                  <a:p>
                    <a:fld id="{10C9B87E-1E65-4073-8D28-261B202A4A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9-9A0D-49B9-A394-E0E0EB2C4BD7}"/>
                </c:ext>
              </c:extLst>
            </c:dLbl>
            <c:dLbl>
              <c:idx val="2794"/>
              <c:tx>
                <c:rich>
                  <a:bodyPr/>
                  <a:lstStyle/>
                  <a:p>
                    <a:fld id="{238D8D29-6036-4840-8870-4E71198C87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A-9A0D-49B9-A394-E0E0EB2C4BD7}"/>
                </c:ext>
              </c:extLst>
            </c:dLbl>
            <c:dLbl>
              <c:idx val="2795"/>
              <c:tx>
                <c:rich>
                  <a:bodyPr/>
                  <a:lstStyle/>
                  <a:p>
                    <a:fld id="{C8F116D6-871B-43C3-A0CE-4C0494CA4F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B-9A0D-49B9-A394-E0E0EB2C4BD7}"/>
                </c:ext>
              </c:extLst>
            </c:dLbl>
            <c:dLbl>
              <c:idx val="2796"/>
              <c:tx>
                <c:rich>
                  <a:bodyPr/>
                  <a:lstStyle/>
                  <a:p>
                    <a:fld id="{902BE814-088B-44FE-A85C-50CC81B55B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C-9A0D-49B9-A394-E0E0EB2C4BD7}"/>
                </c:ext>
              </c:extLst>
            </c:dLbl>
            <c:dLbl>
              <c:idx val="2797"/>
              <c:tx>
                <c:rich>
                  <a:bodyPr/>
                  <a:lstStyle/>
                  <a:p>
                    <a:fld id="{0AABCF80-31DB-4725-9286-0ED01087DA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D-9A0D-49B9-A394-E0E0EB2C4BD7}"/>
                </c:ext>
              </c:extLst>
            </c:dLbl>
            <c:dLbl>
              <c:idx val="2798"/>
              <c:tx>
                <c:rich>
                  <a:bodyPr/>
                  <a:lstStyle/>
                  <a:p>
                    <a:fld id="{A657F1A7-0A09-482D-B7B8-60EE3261CD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E-9A0D-49B9-A394-E0E0EB2C4BD7}"/>
                </c:ext>
              </c:extLst>
            </c:dLbl>
            <c:dLbl>
              <c:idx val="2799"/>
              <c:tx>
                <c:rich>
                  <a:bodyPr/>
                  <a:lstStyle/>
                  <a:p>
                    <a:fld id="{C74BBAD0-6C2F-457C-8FE9-286B36BF60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F-9A0D-49B9-A394-E0E0EB2C4BD7}"/>
                </c:ext>
              </c:extLst>
            </c:dLbl>
            <c:dLbl>
              <c:idx val="2800"/>
              <c:tx>
                <c:rich>
                  <a:bodyPr/>
                  <a:lstStyle/>
                  <a:p>
                    <a:fld id="{A2856F76-3ECC-48AB-AC7A-CB04D33A1A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0-9A0D-49B9-A394-E0E0EB2C4BD7}"/>
                </c:ext>
              </c:extLst>
            </c:dLbl>
            <c:dLbl>
              <c:idx val="2801"/>
              <c:tx>
                <c:rich>
                  <a:bodyPr/>
                  <a:lstStyle/>
                  <a:p>
                    <a:fld id="{27218E5F-6DA8-4B7D-8D2C-193C9C26FA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1-9A0D-49B9-A394-E0E0EB2C4BD7}"/>
                </c:ext>
              </c:extLst>
            </c:dLbl>
            <c:dLbl>
              <c:idx val="2802"/>
              <c:tx>
                <c:rich>
                  <a:bodyPr/>
                  <a:lstStyle/>
                  <a:p>
                    <a:fld id="{4C9CAF91-0C36-41F8-B346-2D812F997E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2-9A0D-49B9-A394-E0E0EB2C4BD7}"/>
                </c:ext>
              </c:extLst>
            </c:dLbl>
            <c:dLbl>
              <c:idx val="2803"/>
              <c:tx>
                <c:rich>
                  <a:bodyPr/>
                  <a:lstStyle/>
                  <a:p>
                    <a:fld id="{63DA2FA5-58EA-4B82-B5B7-943484501A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3-9A0D-49B9-A394-E0E0EB2C4BD7}"/>
                </c:ext>
              </c:extLst>
            </c:dLbl>
            <c:dLbl>
              <c:idx val="2804"/>
              <c:tx>
                <c:rich>
                  <a:bodyPr/>
                  <a:lstStyle/>
                  <a:p>
                    <a:fld id="{4237A460-8CB9-4A27-88F8-E3A4B98E60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4-9A0D-49B9-A394-E0E0EB2C4BD7}"/>
                </c:ext>
              </c:extLst>
            </c:dLbl>
            <c:dLbl>
              <c:idx val="2805"/>
              <c:tx>
                <c:rich>
                  <a:bodyPr/>
                  <a:lstStyle/>
                  <a:p>
                    <a:fld id="{8B708ACD-5470-4BEB-B7A2-728AB9F8F9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5-9A0D-49B9-A394-E0E0EB2C4BD7}"/>
                </c:ext>
              </c:extLst>
            </c:dLbl>
            <c:dLbl>
              <c:idx val="2806"/>
              <c:tx>
                <c:rich>
                  <a:bodyPr/>
                  <a:lstStyle/>
                  <a:p>
                    <a:fld id="{931F7BF5-9769-417A-A3B0-00F85C1B54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6-9A0D-49B9-A394-E0E0EB2C4BD7}"/>
                </c:ext>
              </c:extLst>
            </c:dLbl>
            <c:dLbl>
              <c:idx val="2807"/>
              <c:tx>
                <c:rich>
                  <a:bodyPr/>
                  <a:lstStyle/>
                  <a:p>
                    <a:fld id="{FD67B567-2AAD-4AD1-B95A-AF38B36850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7-9A0D-49B9-A394-E0E0EB2C4BD7}"/>
                </c:ext>
              </c:extLst>
            </c:dLbl>
            <c:dLbl>
              <c:idx val="2808"/>
              <c:tx>
                <c:rich>
                  <a:bodyPr/>
                  <a:lstStyle/>
                  <a:p>
                    <a:fld id="{F943AF83-F6D9-4104-B3A3-CD1A5BF975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8-9A0D-49B9-A394-E0E0EB2C4BD7}"/>
                </c:ext>
              </c:extLst>
            </c:dLbl>
            <c:dLbl>
              <c:idx val="2809"/>
              <c:tx>
                <c:rich>
                  <a:bodyPr/>
                  <a:lstStyle/>
                  <a:p>
                    <a:fld id="{706ABA4D-F49C-4F9F-9221-79DC391638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9-9A0D-49B9-A394-E0E0EB2C4BD7}"/>
                </c:ext>
              </c:extLst>
            </c:dLbl>
            <c:dLbl>
              <c:idx val="2810"/>
              <c:tx>
                <c:rich>
                  <a:bodyPr/>
                  <a:lstStyle/>
                  <a:p>
                    <a:fld id="{345265EB-20BF-474C-8ED7-182D4439E3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A-9A0D-49B9-A394-E0E0EB2C4BD7}"/>
                </c:ext>
              </c:extLst>
            </c:dLbl>
            <c:dLbl>
              <c:idx val="2811"/>
              <c:tx>
                <c:rich>
                  <a:bodyPr/>
                  <a:lstStyle/>
                  <a:p>
                    <a:fld id="{6B989FBC-995D-41D8-89DF-22C4365BF7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B-9A0D-49B9-A394-E0E0EB2C4BD7}"/>
                </c:ext>
              </c:extLst>
            </c:dLbl>
            <c:dLbl>
              <c:idx val="2812"/>
              <c:tx>
                <c:rich>
                  <a:bodyPr/>
                  <a:lstStyle/>
                  <a:p>
                    <a:fld id="{FB5DFF18-6317-431C-A083-320FFAAD85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C-9A0D-49B9-A394-E0E0EB2C4BD7}"/>
                </c:ext>
              </c:extLst>
            </c:dLbl>
            <c:dLbl>
              <c:idx val="2813"/>
              <c:tx>
                <c:rich>
                  <a:bodyPr/>
                  <a:lstStyle/>
                  <a:p>
                    <a:fld id="{16459443-569E-42FC-B8A4-F468029B05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D-9A0D-49B9-A394-E0E0EB2C4BD7}"/>
                </c:ext>
              </c:extLst>
            </c:dLbl>
            <c:dLbl>
              <c:idx val="2814"/>
              <c:tx>
                <c:rich>
                  <a:bodyPr/>
                  <a:lstStyle/>
                  <a:p>
                    <a:fld id="{37C8C92A-BF52-4801-ADB2-EAA2C3B8D8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E-9A0D-49B9-A394-E0E0EB2C4BD7}"/>
                </c:ext>
              </c:extLst>
            </c:dLbl>
            <c:dLbl>
              <c:idx val="2815"/>
              <c:tx>
                <c:rich>
                  <a:bodyPr/>
                  <a:lstStyle/>
                  <a:p>
                    <a:fld id="{344FDA8C-8888-448C-B19B-896AABDB1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F-9A0D-49B9-A394-E0E0EB2C4BD7}"/>
                </c:ext>
              </c:extLst>
            </c:dLbl>
            <c:dLbl>
              <c:idx val="2816"/>
              <c:tx>
                <c:rich>
                  <a:bodyPr/>
                  <a:lstStyle/>
                  <a:p>
                    <a:fld id="{096352FB-647F-462F-88A9-ABABD6F227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0-9A0D-49B9-A394-E0E0EB2C4BD7}"/>
                </c:ext>
              </c:extLst>
            </c:dLbl>
            <c:dLbl>
              <c:idx val="2817"/>
              <c:tx>
                <c:rich>
                  <a:bodyPr/>
                  <a:lstStyle/>
                  <a:p>
                    <a:fld id="{1A42F109-09D6-4B1B-BF5B-0B543C544C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1-9A0D-49B9-A394-E0E0EB2C4BD7}"/>
                </c:ext>
              </c:extLst>
            </c:dLbl>
            <c:dLbl>
              <c:idx val="2818"/>
              <c:tx>
                <c:rich>
                  <a:bodyPr/>
                  <a:lstStyle/>
                  <a:p>
                    <a:fld id="{036FE133-3AD0-4BB2-B3B6-0713CF349B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2-9A0D-49B9-A394-E0E0EB2C4BD7}"/>
                </c:ext>
              </c:extLst>
            </c:dLbl>
            <c:dLbl>
              <c:idx val="2819"/>
              <c:tx>
                <c:rich>
                  <a:bodyPr/>
                  <a:lstStyle/>
                  <a:p>
                    <a:fld id="{04333BA2-91DF-4E0F-AC96-D60DB3626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3-9A0D-49B9-A394-E0E0EB2C4BD7}"/>
                </c:ext>
              </c:extLst>
            </c:dLbl>
            <c:dLbl>
              <c:idx val="2820"/>
              <c:tx>
                <c:rich>
                  <a:bodyPr/>
                  <a:lstStyle/>
                  <a:p>
                    <a:fld id="{12587DEE-C332-4C6A-BFEC-CEB45B7B6E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4-9A0D-49B9-A394-E0E0EB2C4BD7}"/>
                </c:ext>
              </c:extLst>
            </c:dLbl>
            <c:dLbl>
              <c:idx val="2821"/>
              <c:tx>
                <c:rich>
                  <a:bodyPr/>
                  <a:lstStyle/>
                  <a:p>
                    <a:fld id="{1D3A3DCE-0D92-4954-AEAD-F20F50D818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5-9A0D-49B9-A394-E0E0EB2C4BD7}"/>
                </c:ext>
              </c:extLst>
            </c:dLbl>
            <c:dLbl>
              <c:idx val="2822"/>
              <c:tx>
                <c:rich>
                  <a:bodyPr/>
                  <a:lstStyle/>
                  <a:p>
                    <a:fld id="{062F073A-D953-48B7-AC3D-92C20A2D7B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6-9A0D-49B9-A394-E0E0EB2C4BD7}"/>
                </c:ext>
              </c:extLst>
            </c:dLbl>
            <c:dLbl>
              <c:idx val="2823"/>
              <c:tx>
                <c:rich>
                  <a:bodyPr/>
                  <a:lstStyle/>
                  <a:p>
                    <a:fld id="{F8AEC95E-8832-4DFF-BA35-1B983738BA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7-9A0D-49B9-A394-E0E0EB2C4BD7}"/>
                </c:ext>
              </c:extLst>
            </c:dLbl>
            <c:dLbl>
              <c:idx val="2824"/>
              <c:tx>
                <c:rich>
                  <a:bodyPr/>
                  <a:lstStyle/>
                  <a:p>
                    <a:fld id="{6654173C-0173-441D-B896-C7FD9B653B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8-9A0D-49B9-A394-E0E0EB2C4BD7}"/>
                </c:ext>
              </c:extLst>
            </c:dLbl>
            <c:dLbl>
              <c:idx val="2825"/>
              <c:tx>
                <c:rich>
                  <a:bodyPr/>
                  <a:lstStyle/>
                  <a:p>
                    <a:fld id="{9734E35C-7C6B-42EE-BEFE-CCE1A53972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9-9A0D-49B9-A394-E0E0EB2C4BD7}"/>
                </c:ext>
              </c:extLst>
            </c:dLbl>
            <c:dLbl>
              <c:idx val="2826"/>
              <c:tx>
                <c:rich>
                  <a:bodyPr/>
                  <a:lstStyle/>
                  <a:p>
                    <a:fld id="{63D94DD2-227E-4476-BF8D-73CB91DB08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A-9A0D-49B9-A394-E0E0EB2C4BD7}"/>
                </c:ext>
              </c:extLst>
            </c:dLbl>
            <c:dLbl>
              <c:idx val="2827"/>
              <c:tx>
                <c:rich>
                  <a:bodyPr/>
                  <a:lstStyle/>
                  <a:p>
                    <a:fld id="{07866DB4-C3A0-4FC2-BFB5-B93C090CED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B-9A0D-49B9-A394-E0E0EB2C4BD7}"/>
                </c:ext>
              </c:extLst>
            </c:dLbl>
            <c:dLbl>
              <c:idx val="2828"/>
              <c:tx>
                <c:rich>
                  <a:bodyPr/>
                  <a:lstStyle/>
                  <a:p>
                    <a:fld id="{EB1B86CF-9E97-4BB3-AA78-E7E3004354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C-9A0D-49B9-A394-E0E0EB2C4BD7}"/>
                </c:ext>
              </c:extLst>
            </c:dLbl>
            <c:dLbl>
              <c:idx val="2829"/>
              <c:tx>
                <c:rich>
                  <a:bodyPr/>
                  <a:lstStyle/>
                  <a:p>
                    <a:fld id="{7B1D3D2A-0D87-4233-9864-FE3213DD16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D-9A0D-49B9-A394-E0E0EB2C4BD7}"/>
                </c:ext>
              </c:extLst>
            </c:dLbl>
            <c:dLbl>
              <c:idx val="2830"/>
              <c:tx>
                <c:rich>
                  <a:bodyPr/>
                  <a:lstStyle/>
                  <a:p>
                    <a:fld id="{0D3A448A-9267-456D-8F6A-C4E755CD5F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E-9A0D-49B9-A394-E0E0EB2C4BD7}"/>
                </c:ext>
              </c:extLst>
            </c:dLbl>
            <c:dLbl>
              <c:idx val="2831"/>
              <c:tx>
                <c:rich>
                  <a:bodyPr/>
                  <a:lstStyle/>
                  <a:p>
                    <a:fld id="{3E86760B-E258-4631-990E-A626113E62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F-9A0D-49B9-A394-E0E0EB2C4BD7}"/>
                </c:ext>
              </c:extLst>
            </c:dLbl>
            <c:dLbl>
              <c:idx val="2832"/>
              <c:tx>
                <c:rich>
                  <a:bodyPr/>
                  <a:lstStyle/>
                  <a:p>
                    <a:fld id="{42720E25-CBB0-46F0-8448-73C166FB8A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0-9A0D-49B9-A394-E0E0EB2C4BD7}"/>
                </c:ext>
              </c:extLst>
            </c:dLbl>
            <c:dLbl>
              <c:idx val="2833"/>
              <c:tx>
                <c:rich>
                  <a:bodyPr/>
                  <a:lstStyle/>
                  <a:p>
                    <a:fld id="{553CCD2A-359B-4171-8E3E-3D2899AB4D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1-9A0D-49B9-A394-E0E0EB2C4BD7}"/>
                </c:ext>
              </c:extLst>
            </c:dLbl>
            <c:dLbl>
              <c:idx val="2834"/>
              <c:tx>
                <c:rich>
                  <a:bodyPr/>
                  <a:lstStyle/>
                  <a:p>
                    <a:fld id="{D1F2AC75-17C7-409B-87B5-255221BEDE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2-9A0D-49B9-A394-E0E0EB2C4BD7}"/>
                </c:ext>
              </c:extLst>
            </c:dLbl>
            <c:dLbl>
              <c:idx val="2835"/>
              <c:tx>
                <c:rich>
                  <a:bodyPr/>
                  <a:lstStyle/>
                  <a:p>
                    <a:fld id="{3F3916A1-06D4-4941-AF11-B3D8C5D47E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3-9A0D-49B9-A394-E0E0EB2C4BD7}"/>
                </c:ext>
              </c:extLst>
            </c:dLbl>
            <c:dLbl>
              <c:idx val="2836"/>
              <c:tx>
                <c:rich>
                  <a:bodyPr/>
                  <a:lstStyle/>
                  <a:p>
                    <a:fld id="{098A5B6C-87F4-432B-93D4-1E8370DDB1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4-9A0D-49B9-A394-E0E0EB2C4BD7}"/>
                </c:ext>
              </c:extLst>
            </c:dLbl>
            <c:dLbl>
              <c:idx val="2837"/>
              <c:tx>
                <c:rich>
                  <a:bodyPr/>
                  <a:lstStyle/>
                  <a:p>
                    <a:fld id="{98075671-BCB6-4085-818E-46529EAFF5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5-9A0D-49B9-A394-E0E0EB2C4BD7}"/>
                </c:ext>
              </c:extLst>
            </c:dLbl>
            <c:dLbl>
              <c:idx val="2838"/>
              <c:tx>
                <c:rich>
                  <a:bodyPr/>
                  <a:lstStyle/>
                  <a:p>
                    <a:fld id="{E3BE9E9B-CB1A-4118-8C41-DB82932637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6-9A0D-49B9-A394-E0E0EB2C4BD7}"/>
                </c:ext>
              </c:extLst>
            </c:dLbl>
            <c:dLbl>
              <c:idx val="2839"/>
              <c:tx>
                <c:rich>
                  <a:bodyPr/>
                  <a:lstStyle/>
                  <a:p>
                    <a:fld id="{EB563901-DCEA-45A6-A0C8-C1AF0ABFC0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7-9A0D-49B9-A394-E0E0EB2C4BD7}"/>
                </c:ext>
              </c:extLst>
            </c:dLbl>
            <c:dLbl>
              <c:idx val="2840"/>
              <c:tx>
                <c:rich>
                  <a:bodyPr/>
                  <a:lstStyle/>
                  <a:p>
                    <a:fld id="{BAAA4F62-A679-4ED2-97BA-9656103639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8-9A0D-49B9-A394-E0E0EB2C4BD7}"/>
                </c:ext>
              </c:extLst>
            </c:dLbl>
            <c:dLbl>
              <c:idx val="2841"/>
              <c:tx>
                <c:rich>
                  <a:bodyPr/>
                  <a:lstStyle/>
                  <a:p>
                    <a:fld id="{96684A5A-FEF5-43A3-822A-80E6FAC41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9-9A0D-49B9-A394-E0E0EB2C4BD7}"/>
                </c:ext>
              </c:extLst>
            </c:dLbl>
            <c:dLbl>
              <c:idx val="2842"/>
              <c:tx>
                <c:rich>
                  <a:bodyPr/>
                  <a:lstStyle/>
                  <a:p>
                    <a:fld id="{AE94D749-D900-4F70-B61F-3DB376C2DC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A-9A0D-49B9-A394-E0E0EB2C4BD7}"/>
                </c:ext>
              </c:extLst>
            </c:dLbl>
            <c:dLbl>
              <c:idx val="2843"/>
              <c:tx>
                <c:rich>
                  <a:bodyPr/>
                  <a:lstStyle/>
                  <a:p>
                    <a:fld id="{D3A7452E-D1BC-406F-8407-B20116C1E8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B-9A0D-49B9-A394-E0E0EB2C4BD7}"/>
                </c:ext>
              </c:extLst>
            </c:dLbl>
            <c:dLbl>
              <c:idx val="2844"/>
              <c:tx>
                <c:rich>
                  <a:bodyPr/>
                  <a:lstStyle/>
                  <a:p>
                    <a:fld id="{D5F8F114-4F6C-4F94-98DB-11EEF34AE6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C-9A0D-49B9-A394-E0E0EB2C4BD7}"/>
                </c:ext>
              </c:extLst>
            </c:dLbl>
            <c:dLbl>
              <c:idx val="2845"/>
              <c:tx>
                <c:rich>
                  <a:bodyPr/>
                  <a:lstStyle/>
                  <a:p>
                    <a:fld id="{3CD285B0-2474-40DA-899F-601B203413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D-9A0D-49B9-A394-E0E0EB2C4BD7}"/>
                </c:ext>
              </c:extLst>
            </c:dLbl>
            <c:dLbl>
              <c:idx val="2846"/>
              <c:tx>
                <c:rich>
                  <a:bodyPr/>
                  <a:lstStyle/>
                  <a:p>
                    <a:fld id="{1A678721-9A22-4DEC-AB8B-7A625061F4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E-9A0D-49B9-A394-E0E0EB2C4BD7}"/>
                </c:ext>
              </c:extLst>
            </c:dLbl>
            <c:dLbl>
              <c:idx val="2847"/>
              <c:tx>
                <c:rich>
                  <a:bodyPr/>
                  <a:lstStyle/>
                  <a:p>
                    <a:fld id="{AF7D852F-375A-4CE9-91F9-5E28BB55D2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F-9A0D-49B9-A394-E0E0EB2C4BD7}"/>
                </c:ext>
              </c:extLst>
            </c:dLbl>
            <c:dLbl>
              <c:idx val="2848"/>
              <c:tx>
                <c:rich>
                  <a:bodyPr/>
                  <a:lstStyle/>
                  <a:p>
                    <a:fld id="{87747824-D247-44E5-B6FA-126B25340D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0-9A0D-49B9-A394-E0E0EB2C4BD7}"/>
                </c:ext>
              </c:extLst>
            </c:dLbl>
            <c:dLbl>
              <c:idx val="2849"/>
              <c:tx>
                <c:rich>
                  <a:bodyPr/>
                  <a:lstStyle/>
                  <a:p>
                    <a:fld id="{FB1A841C-9772-4DC6-BC8F-3174C01B32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1-9A0D-49B9-A394-E0E0EB2C4BD7}"/>
                </c:ext>
              </c:extLst>
            </c:dLbl>
            <c:dLbl>
              <c:idx val="2850"/>
              <c:tx>
                <c:rich>
                  <a:bodyPr/>
                  <a:lstStyle/>
                  <a:p>
                    <a:fld id="{1677154A-56A4-4215-A414-555E82AACF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2-9A0D-49B9-A394-E0E0EB2C4BD7}"/>
                </c:ext>
              </c:extLst>
            </c:dLbl>
            <c:dLbl>
              <c:idx val="2851"/>
              <c:tx>
                <c:rich>
                  <a:bodyPr/>
                  <a:lstStyle/>
                  <a:p>
                    <a:fld id="{ED64AFF1-A6F1-4276-858F-F95F058E58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3-9A0D-49B9-A394-E0E0EB2C4BD7}"/>
                </c:ext>
              </c:extLst>
            </c:dLbl>
            <c:dLbl>
              <c:idx val="2852"/>
              <c:tx>
                <c:rich>
                  <a:bodyPr/>
                  <a:lstStyle/>
                  <a:p>
                    <a:fld id="{F56D653A-17D1-442E-9678-6628ACECF3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4-9A0D-49B9-A394-E0E0EB2C4BD7}"/>
                </c:ext>
              </c:extLst>
            </c:dLbl>
            <c:dLbl>
              <c:idx val="2853"/>
              <c:tx>
                <c:rich>
                  <a:bodyPr/>
                  <a:lstStyle/>
                  <a:p>
                    <a:fld id="{70132E85-0216-4BEE-A6CB-3718639E3E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5-9A0D-49B9-A394-E0E0EB2C4BD7}"/>
                </c:ext>
              </c:extLst>
            </c:dLbl>
            <c:dLbl>
              <c:idx val="2854"/>
              <c:tx>
                <c:rich>
                  <a:bodyPr/>
                  <a:lstStyle/>
                  <a:p>
                    <a:fld id="{92DFC792-86B4-4C8A-94A3-908453FC25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6-9A0D-49B9-A394-E0E0EB2C4BD7}"/>
                </c:ext>
              </c:extLst>
            </c:dLbl>
            <c:dLbl>
              <c:idx val="2855"/>
              <c:tx>
                <c:rich>
                  <a:bodyPr/>
                  <a:lstStyle/>
                  <a:p>
                    <a:fld id="{3CC8B169-ECD7-48A8-B669-C8D149FF27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7-9A0D-49B9-A394-E0E0EB2C4BD7}"/>
                </c:ext>
              </c:extLst>
            </c:dLbl>
            <c:dLbl>
              <c:idx val="2856"/>
              <c:tx>
                <c:rich>
                  <a:bodyPr/>
                  <a:lstStyle/>
                  <a:p>
                    <a:fld id="{0F795A2A-2763-4B28-BF0E-3551E080F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8-9A0D-49B9-A394-E0E0EB2C4BD7}"/>
                </c:ext>
              </c:extLst>
            </c:dLbl>
            <c:dLbl>
              <c:idx val="2857"/>
              <c:tx>
                <c:rich>
                  <a:bodyPr/>
                  <a:lstStyle/>
                  <a:p>
                    <a:fld id="{E3F8A5D1-F573-4DE2-B500-F80F8CF6ED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9-9A0D-49B9-A394-E0E0EB2C4BD7}"/>
                </c:ext>
              </c:extLst>
            </c:dLbl>
            <c:dLbl>
              <c:idx val="2858"/>
              <c:tx>
                <c:rich>
                  <a:bodyPr/>
                  <a:lstStyle/>
                  <a:p>
                    <a:fld id="{73E9AF4B-1781-4166-AB3B-E704C0400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A-9A0D-49B9-A394-E0E0EB2C4BD7}"/>
                </c:ext>
              </c:extLst>
            </c:dLbl>
            <c:dLbl>
              <c:idx val="2859"/>
              <c:tx>
                <c:rich>
                  <a:bodyPr/>
                  <a:lstStyle/>
                  <a:p>
                    <a:fld id="{AB8DE720-C24C-49A1-8597-9F7E02A8E5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B-9A0D-49B9-A394-E0E0EB2C4BD7}"/>
                </c:ext>
              </c:extLst>
            </c:dLbl>
            <c:dLbl>
              <c:idx val="2860"/>
              <c:tx>
                <c:rich>
                  <a:bodyPr/>
                  <a:lstStyle/>
                  <a:p>
                    <a:fld id="{DC792EE6-D6DE-4A5F-A2DA-F0BEA79775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C-9A0D-49B9-A394-E0E0EB2C4BD7}"/>
                </c:ext>
              </c:extLst>
            </c:dLbl>
            <c:dLbl>
              <c:idx val="2861"/>
              <c:tx>
                <c:rich>
                  <a:bodyPr/>
                  <a:lstStyle/>
                  <a:p>
                    <a:fld id="{90A5A5C6-C7AD-4C98-A2DD-51A93DBCD1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D-9A0D-49B9-A394-E0E0EB2C4BD7}"/>
                </c:ext>
              </c:extLst>
            </c:dLbl>
            <c:dLbl>
              <c:idx val="2862"/>
              <c:tx>
                <c:rich>
                  <a:bodyPr/>
                  <a:lstStyle/>
                  <a:p>
                    <a:fld id="{8753511F-F0C2-4B7E-A3E1-0A4B864F8F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E-9A0D-49B9-A394-E0E0EB2C4BD7}"/>
                </c:ext>
              </c:extLst>
            </c:dLbl>
            <c:dLbl>
              <c:idx val="2863"/>
              <c:tx>
                <c:rich>
                  <a:bodyPr/>
                  <a:lstStyle/>
                  <a:p>
                    <a:fld id="{C3E9F913-84FA-4E99-84BD-88FA83C892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F-9A0D-49B9-A394-E0E0EB2C4BD7}"/>
                </c:ext>
              </c:extLst>
            </c:dLbl>
            <c:dLbl>
              <c:idx val="2864"/>
              <c:tx>
                <c:rich>
                  <a:bodyPr/>
                  <a:lstStyle/>
                  <a:p>
                    <a:fld id="{29B4D48A-CB4E-4C7A-8BCF-DD0A94FF2F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0-9A0D-49B9-A394-E0E0EB2C4BD7}"/>
                </c:ext>
              </c:extLst>
            </c:dLbl>
            <c:dLbl>
              <c:idx val="2865"/>
              <c:tx>
                <c:rich>
                  <a:bodyPr/>
                  <a:lstStyle/>
                  <a:p>
                    <a:fld id="{80E1BEC9-8CA5-4338-9DF0-8992D1D8A2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1-9A0D-49B9-A394-E0E0EB2C4BD7}"/>
                </c:ext>
              </c:extLst>
            </c:dLbl>
            <c:dLbl>
              <c:idx val="2866"/>
              <c:tx>
                <c:rich>
                  <a:bodyPr/>
                  <a:lstStyle/>
                  <a:p>
                    <a:fld id="{95532A99-616D-468B-B3D0-412E06139A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2-9A0D-49B9-A394-E0E0EB2C4BD7}"/>
                </c:ext>
              </c:extLst>
            </c:dLbl>
            <c:dLbl>
              <c:idx val="2867"/>
              <c:tx>
                <c:rich>
                  <a:bodyPr/>
                  <a:lstStyle/>
                  <a:p>
                    <a:fld id="{010C2F52-634F-4575-A4D0-25620EF597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3-9A0D-49B9-A394-E0E0EB2C4BD7}"/>
                </c:ext>
              </c:extLst>
            </c:dLbl>
            <c:dLbl>
              <c:idx val="2868"/>
              <c:tx>
                <c:rich>
                  <a:bodyPr/>
                  <a:lstStyle/>
                  <a:p>
                    <a:fld id="{8041869C-5A38-491A-8578-8F0849DD48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4-9A0D-49B9-A394-E0E0EB2C4BD7}"/>
                </c:ext>
              </c:extLst>
            </c:dLbl>
            <c:dLbl>
              <c:idx val="2869"/>
              <c:tx>
                <c:rich>
                  <a:bodyPr/>
                  <a:lstStyle/>
                  <a:p>
                    <a:fld id="{AF8EDE7C-91F1-4753-AEFB-347F2814F0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5-9A0D-49B9-A394-E0E0EB2C4BD7}"/>
                </c:ext>
              </c:extLst>
            </c:dLbl>
            <c:dLbl>
              <c:idx val="2870"/>
              <c:tx>
                <c:rich>
                  <a:bodyPr/>
                  <a:lstStyle/>
                  <a:p>
                    <a:fld id="{4A28BAAB-8613-4743-98CA-885E04910A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6-9A0D-49B9-A394-E0E0EB2C4BD7}"/>
                </c:ext>
              </c:extLst>
            </c:dLbl>
            <c:dLbl>
              <c:idx val="2871"/>
              <c:tx>
                <c:rich>
                  <a:bodyPr/>
                  <a:lstStyle/>
                  <a:p>
                    <a:fld id="{6F107124-3CB1-4314-B5C2-54EF64068E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7-9A0D-49B9-A394-E0E0EB2C4BD7}"/>
                </c:ext>
              </c:extLst>
            </c:dLbl>
            <c:dLbl>
              <c:idx val="2872"/>
              <c:tx>
                <c:rich>
                  <a:bodyPr/>
                  <a:lstStyle/>
                  <a:p>
                    <a:fld id="{9367FC6B-72B5-47E6-A545-AB3BD65408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8-9A0D-49B9-A394-E0E0EB2C4BD7}"/>
                </c:ext>
              </c:extLst>
            </c:dLbl>
            <c:dLbl>
              <c:idx val="2873"/>
              <c:tx>
                <c:rich>
                  <a:bodyPr/>
                  <a:lstStyle/>
                  <a:p>
                    <a:fld id="{80B17CA1-8091-4D76-8897-3B22AC2E58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9-9A0D-49B9-A394-E0E0EB2C4BD7}"/>
                </c:ext>
              </c:extLst>
            </c:dLbl>
            <c:dLbl>
              <c:idx val="2874"/>
              <c:tx>
                <c:rich>
                  <a:bodyPr/>
                  <a:lstStyle/>
                  <a:p>
                    <a:fld id="{9D4B4271-3549-4DCD-BA4E-7090A2EEE3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A-9A0D-49B9-A394-E0E0EB2C4BD7}"/>
                </c:ext>
              </c:extLst>
            </c:dLbl>
            <c:dLbl>
              <c:idx val="2875"/>
              <c:tx>
                <c:rich>
                  <a:bodyPr/>
                  <a:lstStyle/>
                  <a:p>
                    <a:fld id="{8F76F5CF-2992-452B-9CCB-8F202E9059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B-9A0D-49B9-A394-E0E0EB2C4BD7}"/>
                </c:ext>
              </c:extLst>
            </c:dLbl>
            <c:dLbl>
              <c:idx val="2876"/>
              <c:tx>
                <c:rich>
                  <a:bodyPr/>
                  <a:lstStyle/>
                  <a:p>
                    <a:fld id="{DD028D8D-E622-4597-95FC-455BBA1947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C-9A0D-49B9-A394-E0E0EB2C4BD7}"/>
                </c:ext>
              </c:extLst>
            </c:dLbl>
            <c:dLbl>
              <c:idx val="2877"/>
              <c:tx>
                <c:rich>
                  <a:bodyPr/>
                  <a:lstStyle/>
                  <a:p>
                    <a:fld id="{BB4F4D8F-6FD1-4018-BB3E-C9D65A9039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D-9A0D-49B9-A394-E0E0EB2C4BD7}"/>
                </c:ext>
              </c:extLst>
            </c:dLbl>
            <c:dLbl>
              <c:idx val="2878"/>
              <c:tx>
                <c:rich>
                  <a:bodyPr/>
                  <a:lstStyle/>
                  <a:p>
                    <a:fld id="{C0A33E21-0E5A-49D5-81A2-90F95B6E6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E-9A0D-49B9-A394-E0E0EB2C4BD7}"/>
                </c:ext>
              </c:extLst>
            </c:dLbl>
            <c:dLbl>
              <c:idx val="2879"/>
              <c:tx>
                <c:rich>
                  <a:bodyPr/>
                  <a:lstStyle/>
                  <a:p>
                    <a:fld id="{DAE9ED21-9BCA-4F3D-ABC6-E44825BFBE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F-9A0D-49B9-A394-E0E0EB2C4BD7}"/>
                </c:ext>
              </c:extLst>
            </c:dLbl>
            <c:dLbl>
              <c:idx val="2880"/>
              <c:tx>
                <c:rich>
                  <a:bodyPr/>
                  <a:lstStyle/>
                  <a:p>
                    <a:fld id="{E79D773C-1101-4A77-A872-775E49EAB2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0-9A0D-49B9-A394-E0E0EB2C4BD7}"/>
                </c:ext>
              </c:extLst>
            </c:dLbl>
            <c:dLbl>
              <c:idx val="2881"/>
              <c:tx>
                <c:rich>
                  <a:bodyPr/>
                  <a:lstStyle/>
                  <a:p>
                    <a:fld id="{344802D8-ACCF-4783-B5BE-B398359A0B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1-9A0D-49B9-A394-E0E0EB2C4BD7}"/>
                </c:ext>
              </c:extLst>
            </c:dLbl>
            <c:dLbl>
              <c:idx val="2882"/>
              <c:tx>
                <c:rich>
                  <a:bodyPr/>
                  <a:lstStyle/>
                  <a:p>
                    <a:fld id="{9A2060EC-F382-49A6-8504-917373F22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2-9A0D-49B9-A394-E0E0EB2C4BD7}"/>
                </c:ext>
              </c:extLst>
            </c:dLbl>
            <c:dLbl>
              <c:idx val="2883"/>
              <c:tx>
                <c:rich>
                  <a:bodyPr/>
                  <a:lstStyle/>
                  <a:p>
                    <a:fld id="{BD2DD93C-2BCC-4483-B9E7-BD8A72B215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3-9A0D-49B9-A394-E0E0EB2C4BD7}"/>
                </c:ext>
              </c:extLst>
            </c:dLbl>
            <c:dLbl>
              <c:idx val="2884"/>
              <c:tx>
                <c:rich>
                  <a:bodyPr/>
                  <a:lstStyle/>
                  <a:p>
                    <a:fld id="{2C2A2857-7C8E-4715-959C-8ACA4CBDB2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4-9A0D-49B9-A394-E0E0EB2C4BD7}"/>
                </c:ext>
              </c:extLst>
            </c:dLbl>
            <c:dLbl>
              <c:idx val="2885"/>
              <c:tx>
                <c:rich>
                  <a:bodyPr/>
                  <a:lstStyle/>
                  <a:p>
                    <a:fld id="{17A8F064-9763-4346-895D-F8786CA409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5-9A0D-49B9-A394-E0E0EB2C4BD7}"/>
                </c:ext>
              </c:extLst>
            </c:dLbl>
            <c:dLbl>
              <c:idx val="2886"/>
              <c:tx>
                <c:rich>
                  <a:bodyPr/>
                  <a:lstStyle/>
                  <a:p>
                    <a:fld id="{4C9F8BE1-8D90-4475-931B-5B986C3FF0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6-9A0D-49B9-A394-E0E0EB2C4BD7}"/>
                </c:ext>
              </c:extLst>
            </c:dLbl>
            <c:dLbl>
              <c:idx val="2887"/>
              <c:tx>
                <c:rich>
                  <a:bodyPr/>
                  <a:lstStyle/>
                  <a:p>
                    <a:fld id="{6CC47EB2-05B5-425B-8740-8951D938ED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7-9A0D-49B9-A394-E0E0EB2C4BD7}"/>
                </c:ext>
              </c:extLst>
            </c:dLbl>
            <c:dLbl>
              <c:idx val="2888"/>
              <c:tx>
                <c:rich>
                  <a:bodyPr/>
                  <a:lstStyle/>
                  <a:p>
                    <a:fld id="{EC247541-DBB5-4DAC-A62C-C486169A02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8-9A0D-49B9-A394-E0E0EB2C4BD7}"/>
                </c:ext>
              </c:extLst>
            </c:dLbl>
            <c:dLbl>
              <c:idx val="2889"/>
              <c:tx>
                <c:rich>
                  <a:bodyPr/>
                  <a:lstStyle/>
                  <a:p>
                    <a:fld id="{704557BF-B09E-4B25-AEA9-B83A2750CA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9-9A0D-49B9-A394-E0E0EB2C4BD7}"/>
                </c:ext>
              </c:extLst>
            </c:dLbl>
            <c:dLbl>
              <c:idx val="2890"/>
              <c:tx>
                <c:rich>
                  <a:bodyPr/>
                  <a:lstStyle/>
                  <a:p>
                    <a:fld id="{F0F8E260-53DD-4A78-AB92-E467261F36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A-9A0D-49B9-A394-E0E0EB2C4BD7}"/>
                </c:ext>
              </c:extLst>
            </c:dLbl>
            <c:dLbl>
              <c:idx val="2891"/>
              <c:tx>
                <c:rich>
                  <a:bodyPr/>
                  <a:lstStyle/>
                  <a:p>
                    <a:fld id="{6CF98488-7B13-4BB7-A9E3-32E9D67C9C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B-9A0D-49B9-A394-E0E0EB2C4BD7}"/>
                </c:ext>
              </c:extLst>
            </c:dLbl>
            <c:dLbl>
              <c:idx val="2892"/>
              <c:tx>
                <c:rich>
                  <a:bodyPr/>
                  <a:lstStyle/>
                  <a:p>
                    <a:fld id="{F8B22BFA-5F8E-49BF-B2E4-726EF9BC65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C-9A0D-49B9-A394-E0E0EB2C4BD7}"/>
                </c:ext>
              </c:extLst>
            </c:dLbl>
            <c:dLbl>
              <c:idx val="2893"/>
              <c:tx>
                <c:rich>
                  <a:bodyPr/>
                  <a:lstStyle/>
                  <a:p>
                    <a:fld id="{886B8524-1F1A-4482-B139-C7E3B46408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D-9A0D-49B9-A394-E0E0EB2C4BD7}"/>
                </c:ext>
              </c:extLst>
            </c:dLbl>
            <c:dLbl>
              <c:idx val="2894"/>
              <c:tx>
                <c:rich>
                  <a:bodyPr/>
                  <a:lstStyle/>
                  <a:p>
                    <a:fld id="{02C29181-67A7-4006-BC36-F380834604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E-9A0D-49B9-A394-E0E0EB2C4BD7}"/>
                </c:ext>
              </c:extLst>
            </c:dLbl>
            <c:dLbl>
              <c:idx val="2895"/>
              <c:tx>
                <c:rich>
                  <a:bodyPr/>
                  <a:lstStyle/>
                  <a:p>
                    <a:fld id="{BA7034DA-7605-4C8A-BBB3-D9C83880B6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F-9A0D-49B9-A394-E0E0EB2C4BD7}"/>
                </c:ext>
              </c:extLst>
            </c:dLbl>
            <c:dLbl>
              <c:idx val="2896"/>
              <c:tx>
                <c:rich>
                  <a:bodyPr/>
                  <a:lstStyle/>
                  <a:p>
                    <a:fld id="{B504BC65-734D-4B3A-BF17-0D7239B8A8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0-9A0D-49B9-A394-E0E0EB2C4BD7}"/>
                </c:ext>
              </c:extLst>
            </c:dLbl>
            <c:dLbl>
              <c:idx val="2897"/>
              <c:tx>
                <c:rich>
                  <a:bodyPr/>
                  <a:lstStyle/>
                  <a:p>
                    <a:fld id="{FA8311C5-1794-4836-B41B-FD11025969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1-9A0D-49B9-A394-E0E0EB2C4BD7}"/>
                </c:ext>
              </c:extLst>
            </c:dLbl>
            <c:dLbl>
              <c:idx val="2898"/>
              <c:tx>
                <c:rich>
                  <a:bodyPr/>
                  <a:lstStyle/>
                  <a:p>
                    <a:fld id="{FED9991B-5F2E-4825-A16A-6F2862CC58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2-9A0D-49B9-A394-E0E0EB2C4BD7}"/>
                </c:ext>
              </c:extLst>
            </c:dLbl>
            <c:dLbl>
              <c:idx val="2899"/>
              <c:tx>
                <c:rich>
                  <a:bodyPr/>
                  <a:lstStyle/>
                  <a:p>
                    <a:fld id="{8F0A2773-9B02-40A2-ADE5-8F677FA6A2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3-9A0D-49B9-A394-E0E0EB2C4BD7}"/>
                </c:ext>
              </c:extLst>
            </c:dLbl>
            <c:dLbl>
              <c:idx val="2900"/>
              <c:tx>
                <c:rich>
                  <a:bodyPr/>
                  <a:lstStyle/>
                  <a:p>
                    <a:fld id="{E2EBEEEC-344A-4BA9-9289-8F8C1B4A4D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4-9A0D-49B9-A394-E0E0EB2C4BD7}"/>
                </c:ext>
              </c:extLst>
            </c:dLbl>
            <c:dLbl>
              <c:idx val="2901"/>
              <c:tx>
                <c:rich>
                  <a:bodyPr/>
                  <a:lstStyle/>
                  <a:p>
                    <a:fld id="{453D830B-432E-4414-B037-00EB5FC4E2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5-9A0D-49B9-A394-E0E0EB2C4BD7}"/>
                </c:ext>
              </c:extLst>
            </c:dLbl>
            <c:dLbl>
              <c:idx val="2902"/>
              <c:tx>
                <c:rich>
                  <a:bodyPr/>
                  <a:lstStyle/>
                  <a:p>
                    <a:fld id="{9744FAF2-83A6-41F9-83FF-8930ADD73C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6-9A0D-49B9-A394-E0E0EB2C4BD7}"/>
                </c:ext>
              </c:extLst>
            </c:dLbl>
            <c:dLbl>
              <c:idx val="2903"/>
              <c:tx>
                <c:rich>
                  <a:bodyPr/>
                  <a:lstStyle/>
                  <a:p>
                    <a:fld id="{168BB635-EB49-43B7-876E-7B219E04CF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7-9A0D-49B9-A394-E0E0EB2C4BD7}"/>
                </c:ext>
              </c:extLst>
            </c:dLbl>
            <c:dLbl>
              <c:idx val="2904"/>
              <c:tx>
                <c:rich>
                  <a:bodyPr/>
                  <a:lstStyle/>
                  <a:p>
                    <a:fld id="{A04F0023-2601-4864-B73B-9AA3B36AD9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8-9A0D-49B9-A394-E0E0EB2C4BD7}"/>
                </c:ext>
              </c:extLst>
            </c:dLbl>
            <c:dLbl>
              <c:idx val="2905"/>
              <c:tx>
                <c:rich>
                  <a:bodyPr/>
                  <a:lstStyle/>
                  <a:p>
                    <a:fld id="{51B1AD53-6192-4975-95A7-FD85162FFC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9-9A0D-49B9-A394-E0E0EB2C4BD7}"/>
                </c:ext>
              </c:extLst>
            </c:dLbl>
            <c:dLbl>
              <c:idx val="2906"/>
              <c:tx>
                <c:rich>
                  <a:bodyPr/>
                  <a:lstStyle/>
                  <a:p>
                    <a:fld id="{4844CCDC-761B-4BFA-AF72-78919AACFC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A-9A0D-49B9-A394-E0E0EB2C4BD7}"/>
                </c:ext>
              </c:extLst>
            </c:dLbl>
            <c:dLbl>
              <c:idx val="2907"/>
              <c:tx>
                <c:rich>
                  <a:bodyPr/>
                  <a:lstStyle/>
                  <a:p>
                    <a:fld id="{2E1EB37F-D4A6-4AD1-B346-45D949E208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B-9A0D-49B9-A394-E0E0EB2C4BD7}"/>
                </c:ext>
              </c:extLst>
            </c:dLbl>
            <c:dLbl>
              <c:idx val="2908"/>
              <c:tx>
                <c:rich>
                  <a:bodyPr/>
                  <a:lstStyle/>
                  <a:p>
                    <a:fld id="{AF6BFBE9-A373-4C72-B09A-FBA62DCD8C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C-9A0D-49B9-A394-E0E0EB2C4BD7}"/>
                </c:ext>
              </c:extLst>
            </c:dLbl>
            <c:dLbl>
              <c:idx val="2909"/>
              <c:tx>
                <c:rich>
                  <a:bodyPr/>
                  <a:lstStyle/>
                  <a:p>
                    <a:fld id="{32E582CC-ED51-4295-88B6-3670022983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D-9A0D-49B9-A394-E0E0EB2C4BD7}"/>
                </c:ext>
              </c:extLst>
            </c:dLbl>
            <c:dLbl>
              <c:idx val="2910"/>
              <c:tx>
                <c:rich>
                  <a:bodyPr/>
                  <a:lstStyle/>
                  <a:p>
                    <a:fld id="{2D2D3FDC-A18B-4FA0-A053-603C3D2A24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E-9A0D-49B9-A394-E0E0EB2C4BD7}"/>
                </c:ext>
              </c:extLst>
            </c:dLbl>
            <c:dLbl>
              <c:idx val="2911"/>
              <c:tx>
                <c:rich>
                  <a:bodyPr/>
                  <a:lstStyle/>
                  <a:p>
                    <a:fld id="{963D912A-4287-4CA0-A612-31EC135E5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F-9A0D-49B9-A394-E0E0EB2C4BD7}"/>
                </c:ext>
              </c:extLst>
            </c:dLbl>
            <c:dLbl>
              <c:idx val="2912"/>
              <c:tx>
                <c:rich>
                  <a:bodyPr/>
                  <a:lstStyle/>
                  <a:p>
                    <a:fld id="{118C256A-3D11-428E-8D0A-2E04A508BD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0-9A0D-49B9-A394-E0E0EB2C4BD7}"/>
                </c:ext>
              </c:extLst>
            </c:dLbl>
            <c:dLbl>
              <c:idx val="2913"/>
              <c:tx>
                <c:rich>
                  <a:bodyPr/>
                  <a:lstStyle/>
                  <a:p>
                    <a:fld id="{25B9E6BF-CBC9-445E-A16C-E87508F050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1-9A0D-49B9-A394-E0E0EB2C4BD7}"/>
                </c:ext>
              </c:extLst>
            </c:dLbl>
            <c:dLbl>
              <c:idx val="2914"/>
              <c:tx>
                <c:rich>
                  <a:bodyPr/>
                  <a:lstStyle/>
                  <a:p>
                    <a:fld id="{8A463F48-355C-4A92-A5EE-C7C6A9DB5B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2-9A0D-49B9-A394-E0E0EB2C4BD7}"/>
                </c:ext>
              </c:extLst>
            </c:dLbl>
            <c:dLbl>
              <c:idx val="2915"/>
              <c:tx>
                <c:rich>
                  <a:bodyPr/>
                  <a:lstStyle/>
                  <a:p>
                    <a:fld id="{21D250D7-A858-44D2-ACA7-C7859034C3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3-9A0D-49B9-A394-E0E0EB2C4BD7}"/>
                </c:ext>
              </c:extLst>
            </c:dLbl>
            <c:dLbl>
              <c:idx val="2916"/>
              <c:tx>
                <c:rich>
                  <a:bodyPr/>
                  <a:lstStyle/>
                  <a:p>
                    <a:fld id="{AF40590A-C96A-4AC3-9761-8FCA55D026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4-9A0D-49B9-A394-E0E0EB2C4BD7}"/>
                </c:ext>
              </c:extLst>
            </c:dLbl>
            <c:dLbl>
              <c:idx val="2917"/>
              <c:tx>
                <c:rich>
                  <a:bodyPr/>
                  <a:lstStyle/>
                  <a:p>
                    <a:fld id="{4490C519-136D-408C-9753-84E739B257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5-9A0D-49B9-A394-E0E0EB2C4BD7}"/>
                </c:ext>
              </c:extLst>
            </c:dLbl>
            <c:dLbl>
              <c:idx val="2918"/>
              <c:tx>
                <c:rich>
                  <a:bodyPr/>
                  <a:lstStyle/>
                  <a:p>
                    <a:fld id="{F4DFA6A6-F0E8-49B3-9AAF-E2FE53E627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6-9A0D-49B9-A394-E0E0EB2C4BD7}"/>
                </c:ext>
              </c:extLst>
            </c:dLbl>
            <c:dLbl>
              <c:idx val="2919"/>
              <c:tx>
                <c:rich>
                  <a:bodyPr/>
                  <a:lstStyle/>
                  <a:p>
                    <a:fld id="{FDA6FF30-22B6-4DFF-9D90-424AEA1FBC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7-9A0D-49B9-A394-E0E0EB2C4BD7}"/>
                </c:ext>
              </c:extLst>
            </c:dLbl>
            <c:dLbl>
              <c:idx val="2920"/>
              <c:tx>
                <c:rich>
                  <a:bodyPr/>
                  <a:lstStyle/>
                  <a:p>
                    <a:fld id="{1940141B-98CA-4ACA-931C-9D13C6D14C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8-9A0D-49B9-A394-E0E0EB2C4BD7}"/>
                </c:ext>
              </c:extLst>
            </c:dLbl>
            <c:dLbl>
              <c:idx val="2921"/>
              <c:tx>
                <c:rich>
                  <a:bodyPr/>
                  <a:lstStyle/>
                  <a:p>
                    <a:fld id="{BC0E8001-8790-4E5F-B26B-FFDD145526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9-9A0D-49B9-A394-E0E0EB2C4BD7}"/>
                </c:ext>
              </c:extLst>
            </c:dLbl>
            <c:dLbl>
              <c:idx val="2922"/>
              <c:tx>
                <c:rich>
                  <a:bodyPr/>
                  <a:lstStyle/>
                  <a:p>
                    <a:fld id="{0BEDF68C-7C69-43E1-9108-332573C0AB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A-9A0D-49B9-A394-E0E0EB2C4BD7}"/>
                </c:ext>
              </c:extLst>
            </c:dLbl>
            <c:dLbl>
              <c:idx val="2923"/>
              <c:tx>
                <c:rich>
                  <a:bodyPr/>
                  <a:lstStyle/>
                  <a:p>
                    <a:fld id="{EF0D998B-1FAD-494B-B3FB-2137A6C7A6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B-9A0D-49B9-A394-E0E0EB2C4BD7}"/>
                </c:ext>
              </c:extLst>
            </c:dLbl>
            <c:dLbl>
              <c:idx val="2924"/>
              <c:tx>
                <c:rich>
                  <a:bodyPr/>
                  <a:lstStyle/>
                  <a:p>
                    <a:fld id="{E4449536-EBEB-4E63-9D5D-4371B5E19D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C-9A0D-49B9-A394-E0E0EB2C4BD7}"/>
                </c:ext>
              </c:extLst>
            </c:dLbl>
            <c:dLbl>
              <c:idx val="2925"/>
              <c:tx>
                <c:rich>
                  <a:bodyPr/>
                  <a:lstStyle/>
                  <a:p>
                    <a:fld id="{98E210E7-DA71-4E07-8E57-86DBEAB393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D-9A0D-49B9-A394-E0E0EB2C4BD7}"/>
                </c:ext>
              </c:extLst>
            </c:dLbl>
            <c:dLbl>
              <c:idx val="2926"/>
              <c:tx>
                <c:rich>
                  <a:bodyPr/>
                  <a:lstStyle/>
                  <a:p>
                    <a:fld id="{47C225A2-AA23-4C71-B7C9-85144961C7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E-9A0D-49B9-A394-E0E0EB2C4BD7}"/>
                </c:ext>
              </c:extLst>
            </c:dLbl>
            <c:dLbl>
              <c:idx val="2927"/>
              <c:tx>
                <c:rich>
                  <a:bodyPr/>
                  <a:lstStyle/>
                  <a:p>
                    <a:fld id="{D73990E2-E06F-40BD-A05F-1EDE1D8439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F-9A0D-49B9-A394-E0E0EB2C4BD7}"/>
                </c:ext>
              </c:extLst>
            </c:dLbl>
            <c:dLbl>
              <c:idx val="2928"/>
              <c:tx>
                <c:rich>
                  <a:bodyPr/>
                  <a:lstStyle/>
                  <a:p>
                    <a:fld id="{E1F141B0-4260-413E-B401-C9F592BE79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0-9A0D-49B9-A394-E0E0EB2C4BD7}"/>
                </c:ext>
              </c:extLst>
            </c:dLbl>
            <c:dLbl>
              <c:idx val="2929"/>
              <c:tx>
                <c:rich>
                  <a:bodyPr/>
                  <a:lstStyle/>
                  <a:p>
                    <a:fld id="{292F9FD9-E444-4670-ACBC-4DA7E2F610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1-9A0D-49B9-A394-E0E0EB2C4BD7}"/>
                </c:ext>
              </c:extLst>
            </c:dLbl>
            <c:dLbl>
              <c:idx val="2930"/>
              <c:tx>
                <c:rich>
                  <a:bodyPr/>
                  <a:lstStyle/>
                  <a:p>
                    <a:fld id="{B8F5A3E7-559E-49EE-89E3-2D4D56E7AE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2-9A0D-49B9-A394-E0E0EB2C4BD7}"/>
                </c:ext>
              </c:extLst>
            </c:dLbl>
            <c:dLbl>
              <c:idx val="2931"/>
              <c:tx>
                <c:rich>
                  <a:bodyPr/>
                  <a:lstStyle/>
                  <a:p>
                    <a:fld id="{0AE240CE-0DEC-4D71-AEC7-969B3993A5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3-9A0D-49B9-A394-E0E0EB2C4BD7}"/>
                </c:ext>
              </c:extLst>
            </c:dLbl>
            <c:dLbl>
              <c:idx val="2932"/>
              <c:tx>
                <c:rich>
                  <a:bodyPr/>
                  <a:lstStyle/>
                  <a:p>
                    <a:fld id="{668A5A5E-C0EE-4AE6-9992-4CB3838804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4-9A0D-49B9-A394-E0E0EB2C4BD7}"/>
                </c:ext>
              </c:extLst>
            </c:dLbl>
            <c:dLbl>
              <c:idx val="2933"/>
              <c:tx>
                <c:rich>
                  <a:bodyPr/>
                  <a:lstStyle/>
                  <a:p>
                    <a:fld id="{26BBC92B-3809-4349-A113-3ACA989301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5-9A0D-49B9-A394-E0E0EB2C4BD7}"/>
                </c:ext>
              </c:extLst>
            </c:dLbl>
            <c:dLbl>
              <c:idx val="2934"/>
              <c:tx>
                <c:rich>
                  <a:bodyPr/>
                  <a:lstStyle/>
                  <a:p>
                    <a:fld id="{3DB0C935-0DB5-4DB4-9027-10B1FA93F5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6-9A0D-49B9-A394-E0E0EB2C4BD7}"/>
                </c:ext>
              </c:extLst>
            </c:dLbl>
            <c:dLbl>
              <c:idx val="2935"/>
              <c:tx>
                <c:rich>
                  <a:bodyPr/>
                  <a:lstStyle/>
                  <a:p>
                    <a:fld id="{5E23C9F4-3073-40E9-AC69-0C9382A395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7-9A0D-49B9-A394-E0E0EB2C4BD7}"/>
                </c:ext>
              </c:extLst>
            </c:dLbl>
            <c:dLbl>
              <c:idx val="2936"/>
              <c:tx>
                <c:rich>
                  <a:bodyPr/>
                  <a:lstStyle/>
                  <a:p>
                    <a:fld id="{EDE0D622-466F-4B9A-A25A-57860567A0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8-9A0D-49B9-A394-E0E0EB2C4BD7}"/>
                </c:ext>
              </c:extLst>
            </c:dLbl>
            <c:dLbl>
              <c:idx val="2937"/>
              <c:tx>
                <c:rich>
                  <a:bodyPr/>
                  <a:lstStyle/>
                  <a:p>
                    <a:fld id="{0010B851-A0D2-4EB7-9E0C-F8A120DC03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9-9A0D-49B9-A394-E0E0EB2C4BD7}"/>
                </c:ext>
              </c:extLst>
            </c:dLbl>
            <c:dLbl>
              <c:idx val="2938"/>
              <c:tx>
                <c:rich>
                  <a:bodyPr/>
                  <a:lstStyle/>
                  <a:p>
                    <a:fld id="{5AD4B35E-0F38-42FA-9343-2DA9B9D34F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A-9A0D-49B9-A394-E0E0EB2C4BD7}"/>
                </c:ext>
              </c:extLst>
            </c:dLbl>
            <c:dLbl>
              <c:idx val="2939"/>
              <c:tx>
                <c:rich>
                  <a:bodyPr/>
                  <a:lstStyle/>
                  <a:p>
                    <a:fld id="{17CCC468-148F-4451-9A3C-123D609180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B-9A0D-49B9-A394-E0E0EB2C4BD7}"/>
                </c:ext>
              </c:extLst>
            </c:dLbl>
            <c:dLbl>
              <c:idx val="2940"/>
              <c:tx>
                <c:rich>
                  <a:bodyPr/>
                  <a:lstStyle/>
                  <a:p>
                    <a:fld id="{904F58A2-4383-4048-9E57-DD6051DEE3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C-9A0D-49B9-A394-E0E0EB2C4BD7}"/>
                </c:ext>
              </c:extLst>
            </c:dLbl>
            <c:dLbl>
              <c:idx val="2941"/>
              <c:tx>
                <c:rich>
                  <a:bodyPr/>
                  <a:lstStyle/>
                  <a:p>
                    <a:fld id="{2A2BEA78-DD67-4B63-8D19-A43C4E5E4D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D-9A0D-49B9-A394-E0E0EB2C4BD7}"/>
                </c:ext>
              </c:extLst>
            </c:dLbl>
            <c:dLbl>
              <c:idx val="2942"/>
              <c:tx>
                <c:rich>
                  <a:bodyPr/>
                  <a:lstStyle/>
                  <a:p>
                    <a:fld id="{44C96E97-82F6-4B44-A969-E686485C1B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E-9A0D-49B9-A394-E0E0EB2C4BD7}"/>
                </c:ext>
              </c:extLst>
            </c:dLbl>
            <c:dLbl>
              <c:idx val="2943"/>
              <c:tx>
                <c:rich>
                  <a:bodyPr/>
                  <a:lstStyle/>
                  <a:p>
                    <a:fld id="{25440618-E656-4882-B034-6F1446A3DB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F-9A0D-49B9-A394-E0E0EB2C4BD7}"/>
                </c:ext>
              </c:extLst>
            </c:dLbl>
            <c:dLbl>
              <c:idx val="2944"/>
              <c:tx>
                <c:rich>
                  <a:bodyPr/>
                  <a:lstStyle/>
                  <a:p>
                    <a:fld id="{30DC8E8C-F4D5-4E33-B1D3-E2DEA43D62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0-9A0D-49B9-A394-E0E0EB2C4BD7}"/>
                </c:ext>
              </c:extLst>
            </c:dLbl>
            <c:dLbl>
              <c:idx val="2945"/>
              <c:tx>
                <c:rich>
                  <a:bodyPr/>
                  <a:lstStyle/>
                  <a:p>
                    <a:fld id="{45A006C7-F5C3-498E-AC2E-E87288116F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1-9A0D-49B9-A394-E0E0EB2C4BD7}"/>
                </c:ext>
              </c:extLst>
            </c:dLbl>
            <c:dLbl>
              <c:idx val="2946"/>
              <c:tx>
                <c:rich>
                  <a:bodyPr/>
                  <a:lstStyle/>
                  <a:p>
                    <a:fld id="{303DAF02-C017-478A-AED8-1E630D79B9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2-9A0D-49B9-A394-E0E0EB2C4BD7}"/>
                </c:ext>
              </c:extLst>
            </c:dLbl>
            <c:dLbl>
              <c:idx val="2947"/>
              <c:tx>
                <c:rich>
                  <a:bodyPr/>
                  <a:lstStyle/>
                  <a:p>
                    <a:fld id="{D529EA00-842D-432F-8422-A718C9D515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3-9A0D-49B9-A394-E0E0EB2C4BD7}"/>
                </c:ext>
              </c:extLst>
            </c:dLbl>
            <c:dLbl>
              <c:idx val="2948"/>
              <c:tx>
                <c:rich>
                  <a:bodyPr/>
                  <a:lstStyle/>
                  <a:p>
                    <a:fld id="{3E1DC4E3-901A-4A53-A619-C79CE1FF8F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4-9A0D-49B9-A394-E0E0EB2C4BD7}"/>
                </c:ext>
              </c:extLst>
            </c:dLbl>
            <c:dLbl>
              <c:idx val="2949"/>
              <c:tx>
                <c:rich>
                  <a:bodyPr/>
                  <a:lstStyle/>
                  <a:p>
                    <a:fld id="{68873162-00C5-4CEE-9D72-379982AC2C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5-9A0D-49B9-A394-E0E0EB2C4BD7}"/>
                </c:ext>
              </c:extLst>
            </c:dLbl>
            <c:dLbl>
              <c:idx val="2950"/>
              <c:tx>
                <c:rich>
                  <a:bodyPr/>
                  <a:lstStyle/>
                  <a:p>
                    <a:fld id="{DD840FA0-9E0D-4663-AFDB-4D005C5FF4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6-9A0D-49B9-A394-E0E0EB2C4BD7}"/>
                </c:ext>
              </c:extLst>
            </c:dLbl>
            <c:dLbl>
              <c:idx val="2951"/>
              <c:tx>
                <c:rich>
                  <a:bodyPr/>
                  <a:lstStyle/>
                  <a:p>
                    <a:fld id="{7A4A0D49-08B6-4A15-99A1-106361894E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7-9A0D-49B9-A394-E0E0EB2C4BD7}"/>
                </c:ext>
              </c:extLst>
            </c:dLbl>
            <c:dLbl>
              <c:idx val="2952"/>
              <c:tx>
                <c:rich>
                  <a:bodyPr/>
                  <a:lstStyle/>
                  <a:p>
                    <a:fld id="{96CAE7D0-CFCF-4175-BF49-E1067CC502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8-9A0D-49B9-A394-E0E0EB2C4BD7}"/>
                </c:ext>
              </c:extLst>
            </c:dLbl>
            <c:dLbl>
              <c:idx val="2953"/>
              <c:tx>
                <c:rich>
                  <a:bodyPr/>
                  <a:lstStyle/>
                  <a:p>
                    <a:fld id="{F286A8CB-B255-45AF-986C-391D2E1F26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9-9A0D-49B9-A394-E0E0EB2C4BD7}"/>
                </c:ext>
              </c:extLst>
            </c:dLbl>
            <c:dLbl>
              <c:idx val="2954"/>
              <c:tx>
                <c:rich>
                  <a:bodyPr/>
                  <a:lstStyle/>
                  <a:p>
                    <a:fld id="{AD1E1E0A-5CE0-475E-A53D-81489E100B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A-9A0D-49B9-A394-E0E0EB2C4BD7}"/>
                </c:ext>
              </c:extLst>
            </c:dLbl>
            <c:dLbl>
              <c:idx val="2955"/>
              <c:tx>
                <c:rich>
                  <a:bodyPr/>
                  <a:lstStyle/>
                  <a:p>
                    <a:fld id="{4478B114-66F7-4FF5-BC68-6820DD51AD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B-9A0D-49B9-A394-E0E0EB2C4BD7}"/>
                </c:ext>
              </c:extLst>
            </c:dLbl>
            <c:dLbl>
              <c:idx val="2956"/>
              <c:tx>
                <c:rich>
                  <a:bodyPr/>
                  <a:lstStyle/>
                  <a:p>
                    <a:fld id="{51E9DA8D-A11D-4C21-B013-1481D34858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C-9A0D-49B9-A394-E0E0EB2C4BD7}"/>
                </c:ext>
              </c:extLst>
            </c:dLbl>
            <c:dLbl>
              <c:idx val="2957"/>
              <c:tx>
                <c:rich>
                  <a:bodyPr/>
                  <a:lstStyle/>
                  <a:p>
                    <a:fld id="{1BECFF91-03C0-4EA8-839C-D1029FAFF1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D-9A0D-49B9-A394-E0E0EB2C4BD7}"/>
                </c:ext>
              </c:extLst>
            </c:dLbl>
            <c:dLbl>
              <c:idx val="2958"/>
              <c:tx>
                <c:rich>
                  <a:bodyPr/>
                  <a:lstStyle/>
                  <a:p>
                    <a:fld id="{3425C378-1BDC-4C78-81E5-FD651C454F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E-9A0D-49B9-A394-E0E0EB2C4BD7}"/>
                </c:ext>
              </c:extLst>
            </c:dLbl>
            <c:dLbl>
              <c:idx val="2959"/>
              <c:tx>
                <c:rich>
                  <a:bodyPr/>
                  <a:lstStyle/>
                  <a:p>
                    <a:fld id="{8833D65E-9191-4080-9145-D258ECC5AB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F-9A0D-49B9-A394-E0E0EB2C4BD7}"/>
                </c:ext>
              </c:extLst>
            </c:dLbl>
            <c:dLbl>
              <c:idx val="2960"/>
              <c:tx>
                <c:rich>
                  <a:bodyPr/>
                  <a:lstStyle/>
                  <a:p>
                    <a:fld id="{F133C6FF-D8A6-41C5-98FB-0334D20345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0-9A0D-49B9-A394-E0E0EB2C4BD7}"/>
                </c:ext>
              </c:extLst>
            </c:dLbl>
            <c:dLbl>
              <c:idx val="2961"/>
              <c:tx>
                <c:rich>
                  <a:bodyPr/>
                  <a:lstStyle/>
                  <a:p>
                    <a:fld id="{04F7572C-F6F7-4D2B-9976-9C37B8500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1-9A0D-49B9-A394-E0E0EB2C4BD7}"/>
                </c:ext>
              </c:extLst>
            </c:dLbl>
            <c:dLbl>
              <c:idx val="2962"/>
              <c:tx>
                <c:rich>
                  <a:bodyPr/>
                  <a:lstStyle/>
                  <a:p>
                    <a:fld id="{7BAEBAE3-6299-4E3F-AFE0-B1CC8C7FF6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2-9A0D-49B9-A394-E0E0EB2C4BD7}"/>
                </c:ext>
              </c:extLst>
            </c:dLbl>
            <c:dLbl>
              <c:idx val="2963"/>
              <c:tx>
                <c:rich>
                  <a:bodyPr/>
                  <a:lstStyle/>
                  <a:p>
                    <a:fld id="{89D5A3B9-0185-4AB5-BFA8-D41E6AD10A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3-9A0D-49B9-A394-E0E0EB2C4BD7}"/>
                </c:ext>
              </c:extLst>
            </c:dLbl>
            <c:dLbl>
              <c:idx val="2964"/>
              <c:tx>
                <c:rich>
                  <a:bodyPr/>
                  <a:lstStyle/>
                  <a:p>
                    <a:fld id="{2E6E7BF7-4B8C-4515-BCA1-9CBA29878C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4-9A0D-49B9-A394-E0E0EB2C4BD7}"/>
                </c:ext>
              </c:extLst>
            </c:dLbl>
            <c:dLbl>
              <c:idx val="2965"/>
              <c:tx>
                <c:rich>
                  <a:bodyPr/>
                  <a:lstStyle/>
                  <a:p>
                    <a:fld id="{5FE85DEE-9DD2-4342-A32F-E9B9A9A684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5-9A0D-49B9-A394-E0E0EB2C4BD7}"/>
                </c:ext>
              </c:extLst>
            </c:dLbl>
            <c:dLbl>
              <c:idx val="2966"/>
              <c:tx>
                <c:rich>
                  <a:bodyPr/>
                  <a:lstStyle/>
                  <a:p>
                    <a:fld id="{8CDE1CCC-E232-4371-A34D-1AB1427675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6-9A0D-49B9-A394-E0E0EB2C4BD7}"/>
                </c:ext>
              </c:extLst>
            </c:dLbl>
            <c:dLbl>
              <c:idx val="2967"/>
              <c:tx>
                <c:rich>
                  <a:bodyPr/>
                  <a:lstStyle/>
                  <a:p>
                    <a:fld id="{623D7659-3562-437A-94B9-DABB67075C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7-9A0D-49B9-A394-E0E0EB2C4BD7}"/>
                </c:ext>
              </c:extLst>
            </c:dLbl>
            <c:dLbl>
              <c:idx val="2968"/>
              <c:tx>
                <c:rich>
                  <a:bodyPr/>
                  <a:lstStyle/>
                  <a:p>
                    <a:fld id="{0B2BB9D0-38C6-42BE-961D-F244505F95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8-9A0D-49B9-A394-E0E0EB2C4BD7}"/>
                </c:ext>
              </c:extLst>
            </c:dLbl>
            <c:dLbl>
              <c:idx val="2969"/>
              <c:tx>
                <c:rich>
                  <a:bodyPr/>
                  <a:lstStyle/>
                  <a:p>
                    <a:fld id="{98F89B6C-AC74-4BF4-B94A-55D98BC93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9-9A0D-49B9-A394-E0E0EB2C4BD7}"/>
                </c:ext>
              </c:extLst>
            </c:dLbl>
            <c:dLbl>
              <c:idx val="2970"/>
              <c:tx>
                <c:rich>
                  <a:bodyPr/>
                  <a:lstStyle/>
                  <a:p>
                    <a:fld id="{C87A4164-FA8D-4083-A1CC-6751859AD2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A-9A0D-49B9-A394-E0E0EB2C4BD7}"/>
                </c:ext>
              </c:extLst>
            </c:dLbl>
            <c:dLbl>
              <c:idx val="2971"/>
              <c:tx>
                <c:rich>
                  <a:bodyPr/>
                  <a:lstStyle/>
                  <a:p>
                    <a:fld id="{27AEDC26-A73C-4AFB-ABEA-760BCD3340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B-9A0D-49B9-A394-E0E0EB2C4BD7}"/>
                </c:ext>
              </c:extLst>
            </c:dLbl>
            <c:dLbl>
              <c:idx val="2972"/>
              <c:tx>
                <c:rich>
                  <a:bodyPr/>
                  <a:lstStyle/>
                  <a:p>
                    <a:fld id="{4A18C5C4-CF41-4752-BED2-EC69D92605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C-9A0D-49B9-A394-E0E0EB2C4BD7}"/>
                </c:ext>
              </c:extLst>
            </c:dLbl>
            <c:dLbl>
              <c:idx val="2973"/>
              <c:tx>
                <c:rich>
                  <a:bodyPr/>
                  <a:lstStyle/>
                  <a:p>
                    <a:fld id="{BD260BE6-C12C-405D-B841-8F22F8F13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D-9A0D-49B9-A394-E0E0EB2C4BD7}"/>
                </c:ext>
              </c:extLst>
            </c:dLbl>
            <c:dLbl>
              <c:idx val="2974"/>
              <c:tx>
                <c:rich>
                  <a:bodyPr/>
                  <a:lstStyle/>
                  <a:p>
                    <a:fld id="{593C9C4B-79C9-445F-9026-1C96BB56FB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E-9A0D-49B9-A394-E0E0EB2C4BD7}"/>
                </c:ext>
              </c:extLst>
            </c:dLbl>
            <c:dLbl>
              <c:idx val="2975"/>
              <c:tx>
                <c:rich>
                  <a:bodyPr/>
                  <a:lstStyle/>
                  <a:p>
                    <a:fld id="{37D0F251-CE3D-421E-81E4-35FED8BD2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F-9A0D-49B9-A394-E0E0EB2C4BD7}"/>
                </c:ext>
              </c:extLst>
            </c:dLbl>
            <c:dLbl>
              <c:idx val="2976"/>
              <c:tx>
                <c:rich>
                  <a:bodyPr/>
                  <a:lstStyle/>
                  <a:p>
                    <a:fld id="{540E9401-842C-40CB-B1C2-330314244A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0-9A0D-49B9-A394-E0E0EB2C4BD7}"/>
                </c:ext>
              </c:extLst>
            </c:dLbl>
            <c:dLbl>
              <c:idx val="2977"/>
              <c:tx>
                <c:rich>
                  <a:bodyPr/>
                  <a:lstStyle/>
                  <a:p>
                    <a:fld id="{079F560E-F888-4FDB-832C-CDC5A9F480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1-9A0D-49B9-A394-E0E0EB2C4BD7}"/>
                </c:ext>
              </c:extLst>
            </c:dLbl>
            <c:dLbl>
              <c:idx val="2978"/>
              <c:tx>
                <c:rich>
                  <a:bodyPr/>
                  <a:lstStyle/>
                  <a:p>
                    <a:fld id="{E3DA2D8F-6556-46F3-A903-F3B8E2BD16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2-9A0D-49B9-A394-E0E0EB2C4BD7}"/>
                </c:ext>
              </c:extLst>
            </c:dLbl>
            <c:dLbl>
              <c:idx val="2979"/>
              <c:tx>
                <c:rich>
                  <a:bodyPr/>
                  <a:lstStyle/>
                  <a:p>
                    <a:fld id="{95B2ACFF-64E5-436F-A29A-EBF52A3406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3-9A0D-49B9-A394-E0E0EB2C4BD7}"/>
                </c:ext>
              </c:extLst>
            </c:dLbl>
            <c:dLbl>
              <c:idx val="2980"/>
              <c:tx>
                <c:rich>
                  <a:bodyPr/>
                  <a:lstStyle/>
                  <a:p>
                    <a:fld id="{C0EFDBA7-43FF-4F63-8677-425FC32768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4-9A0D-49B9-A394-E0E0EB2C4BD7}"/>
                </c:ext>
              </c:extLst>
            </c:dLbl>
            <c:dLbl>
              <c:idx val="2981"/>
              <c:tx>
                <c:rich>
                  <a:bodyPr/>
                  <a:lstStyle/>
                  <a:p>
                    <a:fld id="{501FEE3F-6AE8-406D-A972-936B83D522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5-9A0D-49B9-A394-E0E0EB2C4BD7}"/>
                </c:ext>
              </c:extLst>
            </c:dLbl>
            <c:dLbl>
              <c:idx val="2982"/>
              <c:tx>
                <c:rich>
                  <a:bodyPr/>
                  <a:lstStyle/>
                  <a:p>
                    <a:fld id="{CE767CBB-B032-4E24-97AC-3F700DDE1D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6-9A0D-49B9-A394-E0E0EB2C4BD7}"/>
                </c:ext>
              </c:extLst>
            </c:dLbl>
            <c:dLbl>
              <c:idx val="2983"/>
              <c:tx>
                <c:rich>
                  <a:bodyPr/>
                  <a:lstStyle/>
                  <a:p>
                    <a:fld id="{995542EA-05D6-402B-87C7-5638DEEC35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7-9A0D-49B9-A394-E0E0EB2C4BD7}"/>
                </c:ext>
              </c:extLst>
            </c:dLbl>
            <c:dLbl>
              <c:idx val="2984"/>
              <c:tx>
                <c:rich>
                  <a:bodyPr/>
                  <a:lstStyle/>
                  <a:p>
                    <a:fld id="{525B9D7F-806C-42ED-A652-7E2BBBC874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8-9A0D-49B9-A394-E0E0EB2C4BD7}"/>
                </c:ext>
              </c:extLst>
            </c:dLbl>
            <c:dLbl>
              <c:idx val="2985"/>
              <c:tx>
                <c:rich>
                  <a:bodyPr/>
                  <a:lstStyle/>
                  <a:p>
                    <a:fld id="{621E7524-E0F9-4621-8B13-9162FDCD9C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9-9A0D-49B9-A394-E0E0EB2C4BD7}"/>
                </c:ext>
              </c:extLst>
            </c:dLbl>
            <c:dLbl>
              <c:idx val="2986"/>
              <c:tx>
                <c:rich>
                  <a:bodyPr/>
                  <a:lstStyle/>
                  <a:p>
                    <a:fld id="{E6B94127-0B4B-4F5C-9EF0-723A5B73E4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A-9A0D-49B9-A394-E0E0EB2C4BD7}"/>
                </c:ext>
              </c:extLst>
            </c:dLbl>
            <c:dLbl>
              <c:idx val="2987"/>
              <c:tx>
                <c:rich>
                  <a:bodyPr/>
                  <a:lstStyle/>
                  <a:p>
                    <a:fld id="{18B26AB7-1EA4-40CF-8217-9206B3BE75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B-9A0D-49B9-A394-E0E0EB2C4BD7}"/>
                </c:ext>
              </c:extLst>
            </c:dLbl>
            <c:dLbl>
              <c:idx val="2988"/>
              <c:tx>
                <c:rich>
                  <a:bodyPr/>
                  <a:lstStyle/>
                  <a:p>
                    <a:fld id="{028600D0-78EE-4921-A1B1-8B6F566BA7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C-9A0D-49B9-A394-E0E0EB2C4BD7}"/>
                </c:ext>
              </c:extLst>
            </c:dLbl>
            <c:dLbl>
              <c:idx val="2989"/>
              <c:tx>
                <c:rich>
                  <a:bodyPr/>
                  <a:lstStyle/>
                  <a:p>
                    <a:fld id="{CB825E8C-C724-4186-912C-8FE775BF58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D-9A0D-49B9-A394-E0E0EB2C4BD7}"/>
                </c:ext>
              </c:extLst>
            </c:dLbl>
            <c:dLbl>
              <c:idx val="2990"/>
              <c:tx>
                <c:rich>
                  <a:bodyPr/>
                  <a:lstStyle/>
                  <a:p>
                    <a:fld id="{43515F40-C3B3-478F-994D-C9AEB2928F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E-9A0D-49B9-A394-E0E0EB2C4BD7}"/>
                </c:ext>
              </c:extLst>
            </c:dLbl>
            <c:dLbl>
              <c:idx val="2991"/>
              <c:tx>
                <c:rich>
                  <a:bodyPr/>
                  <a:lstStyle/>
                  <a:p>
                    <a:fld id="{3F369183-B053-48D8-BC61-08DB5D8204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F-9A0D-49B9-A394-E0E0EB2C4BD7}"/>
                </c:ext>
              </c:extLst>
            </c:dLbl>
            <c:dLbl>
              <c:idx val="2992"/>
              <c:tx>
                <c:rich>
                  <a:bodyPr/>
                  <a:lstStyle/>
                  <a:p>
                    <a:fld id="{2AD973D4-6C9A-40AA-BB99-69579D32F7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0-9A0D-49B9-A394-E0E0EB2C4BD7}"/>
                </c:ext>
              </c:extLst>
            </c:dLbl>
            <c:dLbl>
              <c:idx val="2993"/>
              <c:tx>
                <c:rich>
                  <a:bodyPr/>
                  <a:lstStyle/>
                  <a:p>
                    <a:fld id="{CC8DF56A-8ADE-401D-B99A-438108C950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1-9A0D-49B9-A394-E0E0EB2C4BD7}"/>
                </c:ext>
              </c:extLst>
            </c:dLbl>
            <c:dLbl>
              <c:idx val="2994"/>
              <c:tx>
                <c:rich>
                  <a:bodyPr/>
                  <a:lstStyle/>
                  <a:p>
                    <a:fld id="{D4DA18B2-A4F3-47EF-B4E7-8399876FFD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2-9A0D-49B9-A394-E0E0EB2C4BD7}"/>
                </c:ext>
              </c:extLst>
            </c:dLbl>
            <c:dLbl>
              <c:idx val="2995"/>
              <c:tx>
                <c:rich>
                  <a:bodyPr/>
                  <a:lstStyle/>
                  <a:p>
                    <a:fld id="{FD7C61B3-64C1-416B-9A8B-4A62EE460F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3-9A0D-49B9-A394-E0E0EB2C4BD7}"/>
                </c:ext>
              </c:extLst>
            </c:dLbl>
            <c:dLbl>
              <c:idx val="2996"/>
              <c:tx>
                <c:rich>
                  <a:bodyPr/>
                  <a:lstStyle/>
                  <a:p>
                    <a:fld id="{AC712E80-917C-48EE-AA7F-2DE0B1FCAC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4-9A0D-49B9-A394-E0E0EB2C4BD7}"/>
                </c:ext>
              </c:extLst>
            </c:dLbl>
            <c:dLbl>
              <c:idx val="2997"/>
              <c:tx>
                <c:rich>
                  <a:bodyPr/>
                  <a:lstStyle/>
                  <a:p>
                    <a:fld id="{2ACCDD4D-932C-464A-BED2-C8DB031C3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5-9A0D-49B9-A394-E0E0EB2C4BD7}"/>
                </c:ext>
              </c:extLst>
            </c:dLbl>
            <c:dLbl>
              <c:idx val="2998"/>
              <c:tx>
                <c:rich>
                  <a:bodyPr/>
                  <a:lstStyle/>
                  <a:p>
                    <a:fld id="{25BA8E7A-5E26-4ECB-A05B-DDEE30CB46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6-9A0D-49B9-A394-E0E0EB2C4BD7}"/>
                </c:ext>
              </c:extLst>
            </c:dLbl>
            <c:dLbl>
              <c:idx val="2999"/>
              <c:tx>
                <c:rich>
                  <a:bodyPr/>
                  <a:lstStyle/>
                  <a:p>
                    <a:fld id="{39C51269-8996-40F9-9242-F24EE8BE27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7-9A0D-49B9-A394-E0E0EB2C4BD7}"/>
                </c:ext>
              </c:extLst>
            </c:dLbl>
            <c:dLbl>
              <c:idx val="3000"/>
              <c:tx>
                <c:rich>
                  <a:bodyPr/>
                  <a:lstStyle/>
                  <a:p>
                    <a:fld id="{D7A9B5C0-7E57-4B05-BAAD-77F01CB87E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8-9A0D-49B9-A394-E0E0EB2C4BD7}"/>
                </c:ext>
              </c:extLst>
            </c:dLbl>
            <c:dLbl>
              <c:idx val="3001"/>
              <c:tx>
                <c:rich>
                  <a:bodyPr/>
                  <a:lstStyle/>
                  <a:p>
                    <a:fld id="{40AB4E24-27D5-4BF8-AFD5-DD7900AC92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9-9A0D-49B9-A394-E0E0EB2C4BD7}"/>
                </c:ext>
              </c:extLst>
            </c:dLbl>
            <c:dLbl>
              <c:idx val="3002"/>
              <c:tx>
                <c:rich>
                  <a:bodyPr/>
                  <a:lstStyle/>
                  <a:p>
                    <a:fld id="{8AFFCB1E-BA34-4268-96DD-1A44711CB6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A-9A0D-49B9-A394-E0E0EB2C4BD7}"/>
                </c:ext>
              </c:extLst>
            </c:dLbl>
            <c:dLbl>
              <c:idx val="3003"/>
              <c:tx>
                <c:rich>
                  <a:bodyPr/>
                  <a:lstStyle/>
                  <a:p>
                    <a:fld id="{10F00383-912C-4522-BB44-72324DFE84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B-9A0D-49B9-A394-E0E0EB2C4BD7}"/>
                </c:ext>
              </c:extLst>
            </c:dLbl>
            <c:dLbl>
              <c:idx val="3004"/>
              <c:tx>
                <c:rich>
                  <a:bodyPr/>
                  <a:lstStyle/>
                  <a:p>
                    <a:fld id="{CE22E5EC-F4AB-4D4C-BDD8-A31CAD4CC3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C-9A0D-49B9-A394-E0E0EB2C4BD7}"/>
                </c:ext>
              </c:extLst>
            </c:dLbl>
            <c:dLbl>
              <c:idx val="3005"/>
              <c:tx>
                <c:rich>
                  <a:bodyPr/>
                  <a:lstStyle/>
                  <a:p>
                    <a:fld id="{9A60DB88-AFC1-4A5C-8F82-9CEB5D42F0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D-9A0D-49B9-A394-E0E0EB2C4BD7}"/>
                </c:ext>
              </c:extLst>
            </c:dLbl>
            <c:dLbl>
              <c:idx val="3006"/>
              <c:tx>
                <c:rich>
                  <a:bodyPr/>
                  <a:lstStyle/>
                  <a:p>
                    <a:fld id="{358D7FEB-E5DA-4ED4-8E58-B06109A719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E-9A0D-49B9-A394-E0E0EB2C4BD7}"/>
                </c:ext>
              </c:extLst>
            </c:dLbl>
            <c:dLbl>
              <c:idx val="3007"/>
              <c:tx>
                <c:rich>
                  <a:bodyPr/>
                  <a:lstStyle/>
                  <a:p>
                    <a:fld id="{1C2C3D79-A399-487E-837B-69AB4DE020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F-9A0D-49B9-A394-E0E0EB2C4BD7}"/>
                </c:ext>
              </c:extLst>
            </c:dLbl>
            <c:dLbl>
              <c:idx val="3008"/>
              <c:tx>
                <c:rich>
                  <a:bodyPr/>
                  <a:lstStyle/>
                  <a:p>
                    <a:fld id="{4E9E01A9-978C-40CA-B667-D3A4F93853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0-9A0D-49B9-A394-E0E0EB2C4BD7}"/>
                </c:ext>
              </c:extLst>
            </c:dLbl>
            <c:dLbl>
              <c:idx val="3009"/>
              <c:tx>
                <c:rich>
                  <a:bodyPr/>
                  <a:lstStyle/>
                  <a:p>
                    <a:fld id="{E2362BAE-940F-42DD-87B6-E469DD795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1-9A0D-49B9-A394-E0E0EB2C4BD7}"/>
                </c:ext>
              </c:extLst>
            </c:dLbl>
            <c:dLbl>
              <c:idx val="3010"/>
              <c:tx>
                <c:rich>
                  <a:bodyPr/>
                  <a:lstStyle/>
                  <a:p>
                    <a:fld id="{A82B3F28-B275-4F90-B4DB-A79B9AFF7C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2-9A0D-49B9-A394-E0E0EB2C4BD7}"/>
                </c:ext>
              </c:extLst>
            </c:dLbl>
            <c:dLbl>
              <c:idx val="3011"/>
              <c:tx>
                <c:rich>
                  <a:bodyPr/>
                  <a:lstStyle/>
                  <a:p>
                    <a:fld id="{AE0417FE-0576-4A04-9195-E3D385A6F2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3-9A0D-49B9-A394-E0E0EB2C4BD7}"/>
                </c:ext>
              </c:extLst>
            </c:dLbl>
            <c:dLbl>
              <c:idx val="3012"/>
              <c:tx>
                <c:rich>
                  <a:bodyPr/>
                  <a:lstStyle/>
                  <a:p>
                    <a:fld id="{32E4CEE2-31D1-4F95-A438-5F44678A0F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4-9A0D-49B9-A394-E0E0EB2C4BD7}"/>
                </c:ext>
              </c:extLst>
            </c:dLbl>
            <c:dLbl>
              <c:idx val="3013"/>
              <c:tx>
                <c:rich>
                  <a:bodyPr/>
                  <a:lstStyle/>
                  <a:p>
                    <a:fld id="{832414A7-2AE8-427B-8558-EFB3D167A6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5-9A0D-49B9-A394-E0E0EB2C4BD7}"/>
                </c:ext>
              </c:extLst>
            </c:dLbl>
            <c:dLbl>
              <c:idx val="3014"/>
              <c:tx>
                <c:rich>
                  <a:bodyPr/>
                  <a:lstStyle/>
                  <a:p>
                    <a:fld id="{CE531759-2862-4F35-8A2C-3FB6871A78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6-9A0D-49B9-A394-E0E0EB2C4BD7}"/>
                </c:ext>
              </c:extLst>
            </c:dLbl>
            <c:dLbl>
              <c:idx val="3015"/>
              <c:tx>
                <c:rich>
                  <a:bodyPr/>
                  <a:lstStyle/>
                  <a:p>
                    <a:fld id="{68DBF082-51E1-4532-B4E4-DC164F4C37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7-9A0D-49B9-A394-E0E0EB2C4BD7}"/>
                </c:ext>
              </c:extLst>
            </c:dLbl>
            <c:dLbl>
              <c:idx val="3016"/>
              <c:tx>
                <c:rich>
                  <a:bodyPr/>
                  <a:lstStyle/>
                  <a:p>
                    <a:fld id="{D6F5439B-C415-45D4-AF31-A0CA614514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8-9A0D-49B9-A394-E0E0EB2C4BD7}"/>
                </c:ext>
              </c:extLst>
            </c:dLbl>
            <c:dLbl>
              <c:idx val="3017"/>
              <c:tx>
                <c:rich>
                  <a:bodyPr/>
                  <a:lstStyle/>
                  <a:p>
                    <a:fld id="{747C1B5D-127B-4DFF-8C89-091DE5E16B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9-9A0D-49B9-A394-E0E0EB2C4BD7}"/>
                </c:ext>
              </c:extLst>
            </c:dLbl>
            <c:dLbl>
              <c:idx val="3018"/>
              <c:tx>
                <c:rich>
                  <a:bodyPr/>
                  <a:lstStyle/>
                  <a:p>
                    <a:fld id="{C9E3D99A-356D-45F7-A3DF-48C9A6A370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A-9A0D-49B9-A394-E0E0EB2C4BD7}"/>
                </c:ext>
              </c:extLst>
            </c:dLbl>
            <c:dLbl>
              <c:idx val="3019"/>
              <c:tx>
                <c:rich>
                  <a:bodyPr/>
                  <a:lstStyle/>
                  <a:p>
                    <a:fld id="{07B4D576-6884-47F9-A8F6-6E9C070A07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B-9A0D-49B9-A394-E0E0EB2C4BD7}"/>
                </c:ext>
              </c:extLst>
            </c:dLbl>
            <c:dLbl>
              <c:idx val="3020"/>
              <c:tx>
                <c:rich>
                  <a:bodyPr/>
                  <a:lstStyle/>
                  <a:p>
                    <a:fld id="{6C742DBC-45A2-4568-80C3-B868A71547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C-9A0D-49B9-A394-E0E0EB2C4BD7}"/>
                </c:ext>
              </c:extLst>
            </c:dLbl>
            <c:dLbl>
              <c:idx val="3021"/>
              <c:tx>
                <c:rich>
                  <a:bodyPr/>
                  <a:lstStyle/>
                  <a:p>
                    <a:fld id="{8B2D5700-4B93-4BEC-A2AE-89A1739318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D-9A0D-49B9-A394-E0E0EB2C4BD7}"/>
                </c:ext>
              </c:extLst>
            </c:dLbl>
            <c:dLbl>
              <c:idx val="3022"/>
              <c:tx>
                <c:rich>
                  <a:bodyPr/>
                  <a:lstStyle/>
                  <a:p>
                    <a:fld id="{F8580A52-3FC5-4E0F-8F36-51FFF93350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E-9A0D-49B9-A394-E0E0EB2C4BD7}"/>
                </c:ext>
              </c:extLst>
            </c:dLbl>
            <c:dLbl>
              <c:idx val="3023"/>
              <c:tx>
                <c:rich>
                  <a:bodyPr/>
                  <a:lstStyle/>
                  <a:p>
                    <a:fld id="{248D66D4-34BA-4100-8572-F00B727503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F-9A0D-49B9-A394-E0E0EB2C4BD7}"/>
                </c:ext>
              </c:extLst>
            </c:dLbl>
            <c:dLbl>
              <c:idx val="3024"/>
              <c:tx>
                <c:rich>
                  <a:bodyPr/>
                  <a:lstStyle/>
                  <a:p>
                    <a:fld id="{61112453-09F8-4F87-BB0A-58919F6609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0-9A0D-49B9-A394-E0E0EB2C4BD7}"/>
                </c:ext>
              </c:extLst>
            </c:dLbl>
            <c:dLbl>
              <c:idx val="3025"/>
              <c:tx>
                <c:rich>
                  <a:bodyPr/>
                  <a:lstStyle/>
                  <a:p>
                    <a:fld id="{9771579A-8888-441C-BBE9-68ED373EB6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1-9A0D-49B9-A394-E0E0EB2C4BD7}"/>
                </c:ext>
              </c:extLst>
            </c:dLbl>
            <c:dLbl>
              <c:idx val="3026"/>
              <c:tx>
                <c:rich>
                  <a:bodyPr/>
                  <a:lstStyle/>
                  <a:p>
                    <a:fld id="{DC61EFA4-A1F1-44FD-BBBE-2E8705DB4E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2-9A0D-49B9-A394-E0E0EB2C4BD7}"/>
                </c:ext>
              </c:extLst>
            </c:dLbl>
            <c:dLbl>
              <c:idx val="3027"/>
              <c:tx>
                <c:rich>
                  <a:bodyPr/>
                  <a:lstStyle/>
                  <a:p>
                    <a:fld id="{E4116783-46DD-45E0-B3B8-34447A263B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3-9A0D-49B9-A394-E0E0EB2C4BD7}"/>
                </c:ext>
              </c:extLst>
            </c:dLbl>
            <c:dLbl>
              <c:idx val="3028"/>
              <c:tx>
                <c:rich>
                  <a:bodyPr/>
                  <a:lstStyle/>
                  <a:p>
                    <a:fld id="{960921BF-8F49-468D-9734-9E8A9061FB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4-9A0D-49B9-A394-E0E0EB2C4BD7}"/>
                </c:ext>
              </c:extLst>
            </c:dLbl>
            <c:dLbl>
              <c:idx val="3029"/>
              <c:tx>
                <c:rich>
                  <a:bodyPr/>
                  <a:lstStyle/>
                  <a:p>
                    <a:fld id="{FA6FD941-D053-4EE3-B156-DCA142F7D8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5-9A0D-49B9-A394-E0E0EB2C4BD7}"/>
                </c:ext>
              </c:extLst>
            </c:dLbl>
            <c:dLbl>
              <c:idx val="3030"/>
              <c:tx>
                <c:rich>
                  <a:bodyPr/>
                  <a:lstStyle/>
                  <a:p>
                    <a:fld id="{7AD2A0EE-31C6-4F46-808E-F29AEAD90D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6-9A0D-49B9-A394-E0E0EB2C4BD7}"/>
                </c:ext>
              </c:extLst>
            </c:dLbl>
            <c:dLbl>
              <c:idx val="3031"/>
              <c:tx>
                <c:rich>
                  <a:bodyPr/>
                  <a:lstStyle/>
                  <a:p>
                    <a:fld id="{253E1791-AB8F-4684-8F8F-D14E22F546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7-9A0D-49B9-A394-E0E0EB2C4BD7}"/>
                </c:ext>
              </c:extLst>
            </c:dLbl>
            <c:dLbl>
              <c:idx val="3032"/>
              <c:tx>
                <c:rich>
                  <a:bodyPr/>
                  <a:lstStyle/>
                  <a:p>
                    <a:fld id="{82167437-A8A2-4906-B8C8-9A7141CFFA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8-9A0D-49B9-A394-E0E0EB2C4BD7}"/>
                </c:ext>
              </c:extLst>
            </c:dLbl>
            <c:dLbl>
              <c:idx val="3033"/>
              <c:tx>
                <c:rich>
                  <a:bodyPr/>
                  <a:lstStyle/>
                  <a:p>
                    <a:fld id="{E6C600E6-A9B3-4BC7-8EA0-8D1202269E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9-9A0D-49B9-A394-E0E0EB2C4BD7}"/>
                </c:ext>
              </c:extLst>
            </c:dLbl>
            <c:dLbl>
              <c:idx val="3034"/>
              <c:tx>
                <c:rich>
                  <a:bodyPr/>
                  <a:lstStyle/>
                  <a:p>
                    <a:fld id="{B3C60990-C6B0-4600-B55E-FBA1C13077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A-9A0D-49B9-A394-E0E0EB2C4BD7}"/>
                </c:ext>
              </c:extLst>
            </c:dLbl>
            <c:dLbl>
              <c:idx val="3035"/>
              <c:tx>
                <c:rich>
                  <a:bodyPr/>
                  <a:lstStyle/>
                  <a:p>
                    <a:fld id="{B2C13FA8-C0A8-44C7-9AD3-1AB3C8089E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B-9A0D-49B9-A394-E0E0EB2C4BD7}"/>
                </c:ext>
              </c:extLst>
            </c:dLbl>
            <c:dLbl>
              <c:idx val="3036"/>
              <c:tx>
                <c:rich>
                  <a:bodyPr/>
                  <a:lstStyle/>
                  <a:p>
                    <a:fld id="{2485DCF0-6E3E-4D78-B467-AC1A089C35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C-9A0D-49B9-A394-E0E0EB2C4BD7}"/>
                </c:ext>
              </c:extLst>
            </c:dLbl>
            <c:dLbl>
              <c:idx val="3037"/>
              <c:tx>
                <c:rich>
                  <a:bodyPr/>
                  <a:lstStyle/>
                  <a:p>
                    <a:fld id="{BDA701B8-7BDB-4828-AD85-91D1FF6492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D-9A0D-49B9-A394-E0E0EB2C4BD7}"/>
                </c:ext>
              </c:extLst>
            </c:dLbl>
            <c:dLbl>
              <c:idx val="3038"/>
              <c:tx>
                <c:rich>
                  <a:bodyPr/>
                  <a:lstStyle/>
                  <a:p>
                    <a:fld id="{2D2F1D13-6FC5-4D50-A7E5-091C23EF38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E-9A0D-49B9-A394-E0E0EB2C4BD7}"/>
                </c:ext>
              </c:extLst>
            </c:dLbl>
            <c:dLbl>
              <c:idx val="3039"/>
              <c:tx>
                <c:rich>
                  <a:bodyPr/>
                  <a:lstStyle/>
                  <a:p>
                    <a:fld id="{E1C1C5EE-0D3B-4B06-AB2D-4DEBB9388B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F-9A0D-49B9-A394-E0E0EB2C4BD7}"/>
                </c:ext>
              </c:extLst>
            </c:dLbl>
            <c:dLbl>
              <c:idx val="3040"/>
              <c:tx>
                <c:rich>
                  <a:bodyPr/>
                  <a:lstStyle/>
                  <a:p>
                    <a:fld id="{4F24DC96-5C45-4489-8CF7-CA1D6699E2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0-9A0D-49B9-A394-E0E0EB2C4BD7}"/>
                </c:ext>
              </c:extLst>
            </c:dLbl>
            <c:dLbl>
              <c:idx val="3041"/>
              <c:tx>
                <c:rich>
                  <a:bodyPr/>
                  <a:lstStyle/>
                  <a:p>
                    <a:fld id="{311D8B7F-B289-41FB-96F4-C4BD4E1401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1-9A0D-49B9-A394-E0E0EB2C4BD7}"/>
                </c:ext>
              </c:extLst>
            </c:dLbl>
            <c:dLbl>
              <c:idx val="3042"/>
              <c:tx>
                <c:rich>
                  <a:bodyPr/>
                  <a:lstStyle/>
                  <a:p>
                    <a:fld id="{EBD0AE75-AC9A-4E4B-AA48-F8E14B28E5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2-9A0D-49B9-A394-E0E0EB2C4BD7}"/>
                </c:ext>
              </c:extLst>
            </c:dLbl>
            <c:dLbl>
              <c:idx val="3043"/>
              <c:tx>
                <c:rich>
                  <a:bodyPr/>
                  <a:lstStyle/>
                  <a:p>
                    <a:fld id="{0618421F-20FF-4AF5-AD9D-9321B5295A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3-9A0D-49B9-A394-E0E0EB2C4BD7}"/>
                </c:ext>
              </c:extLst>
            </c:dLbl>
            <c:dLbl>
              <c:idx val="3044"/>
              <c:tx>
                <c:rich>
                  <a:bodyPr/>
                  <a:lstStyle/>
                  <a:p>
                    <a:fld id="{C09E08CB-DFC4-48D1-BC8F-988274DAE7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4-9A0D-49B9-A394-E0E0EB2C4BD7}"/>
                </c:ext>
              </c:extLst>
            </c:dLbl>
            <c:dLbl>
              <c:idx val="3045"/>
              <c:tx>
                <c:rich>
                  <a:bodyPr/>
                  <a:lstStyle/>
                  <a:p>
                    <a:fld id="{A461363D-2759-475A-A6A8-7F322044CC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5-9A0D-49B9-A394-E0E0EB2C4BD7}"/>
                </c:ext>
              </c:extLst>
            </c:dLbl>
            <c:dLbl>
              <c:idx val="3046"/>
              <c:tx>
                <c:rich>
                  <a:bodyPr/>
                  <a:lstStyle/>
                  <a:p>
                    <a:fld id="{580283E3-AA4C-4613-85FD-2ADF960362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6-9A0D-49B9-A394-E0E0EB2C4BD7}"/>
                </c:ext>
              </c:extLst>
            </c:dLbl>
            <c:dLbl>
              <c:idx val="3047"/>
              <c:tx>
                <c:rich>
                  <a:bodyPr/>
                  <a:lstStyle/>
                  <a:p>
                    <a:fld id="{0C8028F0-DB0D-404A-9071-FB26092BE0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7-9A0D-49B9-A394-E0E0EB2C4BD7}"/>
                </c:ext>
              </c:extLst>
            </c:dLbl>
            <c:dLbl>
              <c:idx val="3048"/>
              <c:tx>
                <c:rich>
                  <a:bodyPr/>
                  <a:lstStyle/>
                  <a:p>
                    <a:fld id="{906297B2-52D5-4E1A-AD96-812A48CEC1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8-9A0D-49B9-A394-E0E0EB2C4BD7}"/>
                </c:ext>
              </c:extLst>
            </c:dLbl>
            <c:dLbl>
              <c:idx val="3049"/>
              <c:tx>
                <c:rich>
                  <a:bodyPr/>
                  <a:lstStyle/>
                  <a:p>
                    <a:fld id="{F4914C49-8507-4DCD-B643-C55D59C7CC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9-9A0D-49B9-A394-E0E0EB2C4BD7}"/>
                </c:ext>
              </c:extLst>
            </c:dLbl>
            <c:dLbl>
              <c:idx val="3050"/>
              <c:tx>
                <c:rich>
                  <a:bodyPr/>
                  <a:lstStyle/>
                  <a:p>
                    <a:fld id="{46F124EE-BF5F-4241-A1AD-E498982FBC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A-9A0D-49B9-A394-E0E0EB2C4BD7}"/>
                </c:ext>
              </c:extLst>
            </c:dLbl>
            <c:dLbl>
              <c:idx val="3051"/>
              <c:tx>
                <c:rich>
                  <a:bodyPr/>
                  <a:lstStyle/>
                  <a:p>
                    <a:fld id="{3158E15B-C183-42C6-A3F7-397D98A989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B-9A0D-49B9-A394-E0E0EB2C4BD7}"/>
                </c:ext>
              </c:extLst>
            </c:dLbl>
            <c:dLbl>
              <c:idx val="3052"/>
              <c:tx>
                <c:rich>
                  <a:bodyPr/>
                  <a:lstStyle/>
                  <a:p>
                    <a:fld id="{1C91199D-33DD-4110-98D4-B148D33CCA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C-9A0D-49B9-A394-E0E0EB2C4BD7}"/>
                </c:ext>
              </c:extLst>
            </c:dLbl>
            <c:dLbl>
              <c:idx val="3053"/>
              <c:tx>
                <c:rich>
                  <a:bodyPr/>
                  <a:lstStyle/>
                  <a:p>
                    <a:fld id="{C9250E11-44CA-428B-8FE6-637887C2B9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D-9A0D-49B9-A394-E0E0EB2C4BD7}"/>
                </c:ext>
              </c:extLst>
            </c:dLbl>
            <c:dLbl>
              <c:idx val="3054"/>
              <c:tx>
                <c:rich>
                  <a:bodyPr/>
                  <a:lstStyle/>
                  <a:p>
                    <a:fld id="{A5E6735A-A615-4007-AA26-C378A4AA87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E-9A0D-49B9-A394-E0E0EB2C4BD7}"/>
                </c:ext>
              </c:extLst>
            </c:dLbl>
            <c:dLbl>
              <c:idx val="3055"/>
              <c:tx>
                <c:rich>
                  <a:bodyPr/>
                  <a:lstStyle/>
                  <a:p>
                    <a:fld id="{1B60F7DD-586D-461B-B6ED-B6C5CEF569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F-9A0D-49B9-A394-E0E0EB2C4BD7}"/>
                </c:ext>
              </c:extLst>
            </c:dLbl>
            <c:dLbl>
              <c:idx val="3056"/>
              <c:tx>
                <c:rich>
                  <a:bodyPr/>
                  <a:lstStyle/>
                  <a:p>
                    <a:fld id="{542B38C6-FD77-4342-995F-58783FEB87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0-9A0D-49B9-A394-E0E0EB2C4BD7}"/>
                </c:ext>
              </c:extLst>
            </c:dLbl>
            <c:dLbl>
              <c:idx val="3057"/>
              <c:tx>
                <c:rich>
                  <a:bodyPr/>
                  <a:lstStyle/>
                  <a:p>
                    <a:fld id="{FE933BB1-011A-4D03-87A7-870A66B568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1-9A0D-49B9-A394-E0E0EB2C4BD7}"/>
                </c:ext>
              </c:extLst>
            </c:dLbl>
            <c:dLbl>
              <c:idx val="3058"/>
              <c:tx>
                <c:rich>
                  <a:bodyPr/>
                  <a:lstStyle/>
                  <a:p>
                    <a:fld id="{9F16B3A5-9FCB-4461-B315-F3DA5066CF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2-9A0D-49B9-A394-E0E0EB2C4BD7}"/>
                </c:ext>
              </c:extLst>
            </c:dLbl>
            <c:dLbl>
              <c:idx val="3059"/>
              <c:tx>
                <c:rich>
                  <a:bodyPr/>
                  <a:lstStyle/>
                  <a:p>
                    <a:fld id="{95638402-4140-4AA2-9F45-B566DDDB13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3-9A0D-49B9-A394-E0E0EB2C4BD7}"/>
                </c:ext>
              </c:extLst>
            </c:dLbl>
            <c:dLbl>
              <c:idx val="3060"/>
              <c:tx>
                <c:rich>
                  <a:bodyPr/>
                  <a:lstStyle/>
                  <a:p>
                    <a:fld id="{22C9C3C6-9907-429E-986E-B2388583AC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4-9A0D-49B9-A394-E0E0EB2C4BD7}"/>
                </c:ext>
              </c:extLst>
            </c:dLbl>
            <c:dLbl>
              <c:idx val="3061"/>
              <c:tx>
                <c:rich>
                  <a:bodyPr/>
                  <a:lstStyle/>
                  <a:p>
                    <a:fld id="{99EBB191-01E2-4AB8-BFAB-7B2F8D8960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5-9A0D-49B9-A394-E0E0EB2C4BD7}"/>
                </c:ext>
              </c:extLst>
            </c:dLbl>
            <c:dLbl>
              <c:idx val="3062"/>
              <c:tx>
                <c:rich>
                  <a:bodyPr/>
                  <a:lstStyle/>
                  <a:p>
                    <a:fld id="{D4A34E2A-9CD2-43E3-91A7-343F8A7F05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6-9A0D-49B9-A394-E0E0EB2C4BD7}"/>
                </c:ext>
              </c:extLst>
            </c:dLbl>
            <c:dLbl>
              <c:idx val="3063"/>
              <c:tx>
                <c:rich>
                  <a:bodyPr/>
                  <a:lstStyle/>
                  <a:p>
                    <a:fld id="{B03FD6F3-2673-4FB7-9814-4059F55DE8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7-9A0D-49B9-A394-E0E0EB2C4BD7}"/>
                </c:ext>
              </c:extLst>
            </c:dLbl>
            <c:dLbl>
              <c:idx val="3064"/>
              <c:tx>
                <c:rich>
                  <a:bodyPr/>
                  <a:lstStyle/>
                  <a:p>
                    <a:fld id="{7E41D8FB-AC18-487C-857F-C1CC8D7BA7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8-9A0D-49B9-A394-E0E0EB2C4BD7}"/>
                </c:ext>
              </c:extLst>
            </c:dLbl>
            <c:dLbl>
              <c:idx val="3065"/>
              <c:tx>
                <c:rich>
                  <a:bodyPr/>
                  <a:lstStyle/>
                  <a:p>
                    <a:fld id="{73BDCD90-91F4-49B1-81A8-9DC83B2A3C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9-9A0D-49B9-A394-E0E0EB2C4BD7}"/>
                </c:ext>
              </c:extLst>
            </c:dLbl>
            <c:dLbl>
              <c:idx val="3066"/>
              <c:tx>
                <c:rich>
                  <a:bodyPr/>
                  <a:lstStyle/>
                  <a:p>
                    <a:fld id="{1EC88877-C8A1-4662-8D54-77F1A7EF64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A-9A0D-49B9-A394-E0E0EB2C4BD7}"/>
                </c:ext>
              </c:extLst>
            </c:dLbl>
            <c:dLbl>
              <c:idx val="3067"/>
              <c:tx>
                <c:rich>
                  <a:bodyPr/>
                  <a:lstStyle/>
                  <a:p>
                    <a:fld id="{E5A0E976-D39B-44D8-A862-9740EF9660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B-9A0D-49B9-A394-E0E0EB2C4BD7}"/>
                </c:ext>
              </c:extLst>
            </c:dLbl>
            <c:dLbl>
              <c:idx val="3068"/>
              <c:tx>
                <c:rich>
                  <a:bodyPr/>
                  <a:lstStyle/>
                  <a:p>
                    <a:fld id="{AE94282F-E3E0-4D1E-B031-3FBE82D00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C-9A0D-49B9-A394-E0E0EB2C4BD7}"/>
                </c:ext>
              </c:extLst>
            </c:dLbl>
            <c:dLbl>
              <c:idx val="3069"/>
              <c:tx>
                <c:rich>
                  <a:bodyPr/>
                  <a:lstStyle/>
                  <a:p>
                    <a:fld id="{88454116-FD34-4AB7-822D-721BF8E276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D-9A0D-49B9-A394-E0E0EB2C4BD7}"/>
                </c:ext>
              </c:extLst>
            </c:dLbl>
            <c:dLbl>
              <c:idx val="3070"/>
              <c:tx>
                <c:rich>
                  <a:bodyPr/>
                  <a:lstStyle/>
                  <a:p>
                    <a:fld id="{F32D71A2-3A4D-441B-9041-008F32E31D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E-9A0D-49B9-A394-E0E0EB2C4BD7}"/>
                </c:ext>
              </c:extLst>
            </c:dLbl>
            <c:dLbl>
              <c:idx val="3071"/>
              <c:tx>
                <c:rich>
                  <a:bodyPr/>
                  <a:lstStyle/>
                  <a:p>
                    <a:fld id="{AB073DC8-B57A-4828-9819-5BA0F29D42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F-9A0D-49B9-A394-E0E0EB2C4BD7}"/>
                </c:ext>
              </c:extLst>
            </c:dLbl>
            <c:dLbl>
              <c:idx val="3072"/>
              <c:tx>
                <c:rich>
                  <a:bodyPr/>
                  <a:lstStyle/>
                  <a:p>
                    <a:fld id="{423B6E5B-7B66-4F30-804D-70839F11EC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0-9A0D-49B9-A394-E0E0EB2C4BD7}"/>
                </c:ext>
              </c:extLst>
            </c:dLbl>
            <c:dLbl>
              <c:idx val="3073"/>
              <c:tx>
                <c:rich>
                  <a:bodyPr/>
                  <a:lstStyle/>
                  <a:p>
                    <a:fld id="{499E5BBD-613F-487E-B22F-024C69F44E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1-9A0D-49B9-A394-E0E0EB2C4BD7}"/>
                </c:ext>
              </c:extLst>
            </c:dLbl>
            <c:dLbl>
              <c:idx val="3074"/>
              <c:tx>
                <c:rich>
                  <a:bodyPr/>
                  <a:lstStyle/>
                  <a:p>
                    <a:fld id="{8525E880-4A3F-4F3C-B5ED-5A61BD92C9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2-9A0D-49B9-A394-E0E0EB2C4BD7}"/>
                </c:ext>
              </c:extLst>
            </c:dLbl>
            <c:dLbl>
              <c:idx val="3075"/>
              <c:tx>
                <c:rich>
                  <a:bodyPr/>
                  <a:lstStyle/>
                  <a:p>
                    <a:fld id="{69A75535-3B07-4C9F-816D-EBA97318DD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3-9A0D-49B9-A394-E0E0EB2C4BD7}"/>
                </c:ext>
              </c:extLst>
            </c:dLbl>
            <c:dLbl>
              <c:idx val="3076"/>
              <c:tx>
                <c:rich>
                  <a:bodyPr/>
                  <a:lstStyle/>
                  <a:p>
                    <a:fld id="{C9DB7F21-7E31-40B9-BD87-180880272C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4-9A0D-49B9-A394-E0E0EB2C4BD7}"/>
                </c:ext>
              </c:extLst>
            </c:dLbl>
            <c:dLbl>
              <c:idx val="3077"/>
              <c:tx>
                <c:rich>
                  <a:bodyPr/>
                  <a:lstStyle/>
                  <a:p>
                    <a:fld id="{A921D8A7-1A2F-46FE-9B98-CEF91D4CD8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5-9A0D-49B9-A394-E0E0EB2C4BD7}"/>
                </c:ext>
              </c:extLst>
            </c:dLbl>
            <c:dLbl>
              <c:idx val="3078"/>
              <c:tx>
                <c:rich>
                  <a:bodyPr/>
                  <a:lstStyle/>
                  <a:p>
                    <a:fld id="{8BB53D3F-C715-4BF7-93A6-0B91E116FC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6-9A0D-49B9-A394-E0E0EB2C4BD7}"/>
                </c:ext>
              </c:extLst>
            </c:dLbl>
            <c:dLbl>
              <c:idx val="3079"/>
              <c:tx>
                <c:rich>
                  <a:bodyPr/>
                  <a:lstStyle/>
                  <a:p>
                    <a:fld id="{51ABD1B4-AC12-4DD7-A7F9-2EB1799580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7-9A0D-49B9-A394-E0E0EB2C4BD7}"/>
                </c:ext>
              </c:extLst>
            </c:dLbl>
            <c:dLbl>
              <c:idx val="3080"/>
              <c:tx>
                <c:rich>
                  <a:bodyPr/>
                  <a:lstStyle/>
                  <a:p>
                    <a:fld id="{54CD39C2-E9E9-45C9-B5D4-CBB355A052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8-9A0D-49B9-A394-E0E0EB2C4BD7}"/>
                </c:ext>
              </c:extLst>
            </c:dLbl>
            <c:dLbl>
              <c:idx val="3081"/>
              <c:tx>
                <c:rich>
                  <a:bodyPr/>
                  <a:lstStyle/>
                  <a:p>
                    <a:fld id="{4333E56C-0931-4812-AD48-427426C53F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9-9A0D-49B9-A394-E0E0EB2C4BD7}"/>
                </c:ext>
              </c:extLst>
            </c:dLbl>
            <c:dLbl>
              <c:idx val="3082"/>
              <c:tx>
                <c:rich>
                  <a:bodyPr/>
                  <a:lstStyle/>
                  <a:p>
                    <a:fld id="{A7282F74-340F-4E99-AD33-218034666C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A-9A0D-49B9-A394-E0E0EB2C4BD7}"/>
                </c:ext>
              </c:extLst>
            </c:dLbl>
            <c:dLbl>
              <c:idx val="3083"/>
              <c:tx>
                <c:rich>
                  <a:bodyPr/>
                  <a:lstStyle/>
                  <a:p>
                    <a:fld id="{50AB8752-9B03-4696-B618-99A85C2040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B-9A0D-49B9-A394-E0E0EB2C4BD7}"/>
                </c:ext>
              </c:extLst>
            </c:dLbl>
            <c:dLbl>
              <c:idx val="3084"/>
              <c:tx>
                <c:rich>
                  <a:bodyPr/>
                  <a:lstStyle/>
                  <a:p>
                    <a:fld id="{686A8990-CC20-4A46-AF71-CDF5283318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C-9A0D-49B9-A394-E0E0EB2C4BD7}"/>
                </c:ext>
              </c:extLst>
            </c:dLbl>
            <c:dLbl>
              <c:idx val="3085"/>
              <c:tx>
                <c:rich>
                  <a:bodyPr/>
                  <a:lstStyle/>
                  <a:p>
                    <a:fld id="{4DF11D8C-A490-41BE-8534-470970584B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D-9A0D-49B9-A394-E0E0EB2C4BD7}"/>
                </c:ext>
              </c:extLst>
            </c:dLbl>
            <c:dLbl>
              <c:idx val="3086"/>
              <c:tx>
                <c:rich>
                  <a:bodyPr/>
                  <a:lstStyle/>
                  <a:p>
                    <a:fld id="{ED3E5A97-9847-4169-87C3-4E927D64AD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E-9A0D-49B9-A394-E0E0EB2C4BD7}"/>
                </c:ext>
              </c:extLst>
            </c:dLbl>
            <c:dLbl>
              <c:idx val="3087"/>
              <c:tx>
                <c:rich>
                  <a:bodyPr/>
                  <a:lstStyle/>
                  <a:p>
                    <a:fld id="{B7925443-022B-4FE7-939E-70236C02DD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F-9A0D-49B9-A394-E0E0EB2C4BD7}"/>
                </c:ext>
              </c:extLst>
            </c:dLbl>
            <c:dLbl>
              <c:idx val="3088"/>
              <c:tx>
                <c:rich>
                  <a:bodyPr/>
                  <a:lstStyle/>
                  <a:p>
                    <a:fld id="{C52B876C-A27E-4FFC-8176-EEE999E37E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0-9A0D-49B9-A394-E0E0EB2C4BD7}"/>
                </c:ext>
              </c:extLst>
            </c:dLbl>
            <c:dLbl>
              <c:idx val="3089"/>
              <c:tx>
                <c:rich>
                  <a:bodyPr/>
                  <a:lstStyle/>
                  <a:p>
                    <a:fld id="{F663DBA3-8047-47BB-8172-85A384C428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1-9A0D-49B9-A394-E0E0EB2C4BD7}"/>
                </c:ext>
              </c:extLst>
            </c:dLbl>
            <c:dLbl>
              <c:idx val="3090"/>
              <c:tx>
                <c:rich>
                  <a:bodyPr/>
                  <a:lstStyle/>
                  <a:p>
                    <a:fld id="{72028CDE-DA1A-40AC-99BC-69C93C7E52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2-9A0D-49B9-A394-E0E0EB2C4BD7}"/>
                </c:ext>
              </c:extLst>
            </c:dLbl>
            <c:dLbl>
              <c:idx val="3091"/>
              <c:tx>
                <c:rich>
                  <a:bodyPr/>
                  <a:lstStyle/>
                  <a:p>
                    <a:fld id="{947D9084-4516-4078-A7E5-76D7FB5349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3-9A0D-49B9-A394-E0E0EB2C4BD7}"/>
                </c:ext>
              </c:extLst>
            </c:dLbl>
            <c:dLbl>
              <c:idx val="3092"/>
              <c:tx>
                <c:rich>
                  <a:bodyPr/>
                  <a:lstStyle/>
                  <a:p>
                    <a:fld id="{3C5AA1BC-8310-421D-9819-80D350F17F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4-9A0D-49B9-A394-E0E0EB2C4BD7}"/>
                </c:ext>
              </c:extLst>
            </c:dLbl>
            <c:dLbl>
              <c:idx val="3093"/>
              <c:tx>
                <c:rich>
                  <a:bodyPr/>
                  <a:lstStyle/>
                  <a:p>
                    <a:fld id="{56B4A4A8-AA90-4C9C-A1AA-5777D9E4CB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5-9A0D-49B9-A394-E0E0EB2C4BD7}"/>
                </c:ext>
              </c:extLst>
            </c:dLbl>
            <c:dLbl>
              <c:idx val="3094"/>
              <c:tx>
                <c:rich>
                  <a:bodyPr/>
                  <a:lstStyle/>
                  <a:p>
                    <a:fld id="{487DAEF5-EB33-45C5-AAB5-30795FA4EB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6-9A0D-49B9-A394-E0E0EB2C4BD7}"/>
                </c:ext>
              </c:extLst>
            </c:dLbl>
            <c:dLbl>
              <c:idx val="3095"/>
              <c:tx>
                <c:rich>
                  <a:bodyPr/>
                  <a:lstStyle/>
                  <a:p>
                    <a:fld id="{9E31C0B4-D643-40CF-859A-17DC7B62BF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7-9A0D-49B9-A394-E0E0EB2C4BD7}"/>
                </c:ext>
              </c:extLst>
            </c:dLbl>
            <c:dLbl>
              <c:idx val="3096"/>
              <c:tx>
                <c:rich>
                  <a:bodyPr/>
                  <a:lstStyle/>
                  <a:p>
                    <a:fld id="{12A124F0-E732-4AB5-8D43-51B028704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8-9A0D-49B9-A394-E0E0EB2C4BD7}"/>
                </c:ext>
              </c:extLst>
            </c:dLbl>
            <c:dLbl>
              <c:idx val="3097"/>
              <c:tx>
                <c:rich>
                  <a:bodyPr/>
                  <a:lstStyle/>
                  <a:p>
                    <a:fld id="{BD2ED79A-7B39-488C-BFBE-D60BB35C07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9-9A0D-49B9-A394-E0E0EB2C4BD7}"/>
                </c:ext>
              </c:extLst>
            </c:dLbl>
            <c:dLbl>
              <c:idx val="3098"/>
              <c:tx>
                <c:rich>
                  <a:bodyPr/>
                  <a:lstStyle/>
                  <a:p>
                    <a:fld id="{F88034B2-DA53-4E8C-BF1F-F324610A71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A-9A0D-49B9-A394-E0E0EB2C4BD7}"/>
                </c:ext>
              </c:extLst>
            </c:dLbl>
            <c:dLbl>
              <c:idx val="3099"/>
              <c:tx>
                <c:rich>
                  <a:bodyPr/>
                  <a:lstStyle/>
                  <a:p>
                    <a:fld id="{31C56460-25F3-4797-A1E5-9847EA9423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B-9A0D-49B9-A394-E0E0EB2C4BD7}"/>
                </c:ext>
              </c:extLst>
            </c:dLbl>
            <c:dLbl>
              <c:idx val="3100"/>
              <c:tx>
                <c:rich>
                  <a:bodyPr/>
                  <a:lstStyle/>
                  <a:p>
                    <a:fld id="{E2BE4010-B22C-4A94-AB0C-93C44E4331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C-9A0D-49B9-A394-E0E0EB2C4BD7}"/>
                </c:ext>
              </c:extLst>
            </c:dLbl>
            <c:dLbl>
              <c:idx val="3101"/>
              <c:tx>
                <c:rich>
                  <a:bodyPr/>
                  <a:lstStyle/>
                  <a:p>
                    <a:fld id="{0AD95932-6056-4703-BD96-42D1205F58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D-9A0D-49B9-A394-E0E0EB2C4BD7}"/>
                </c:ext>
              </c:extLst>
            </c:dLbl>
            <c:dLbl>
              <c:idx val="3102"/>
              <c:tx>
                <c:rich>
                  <a:bodyPr/>
                  <a:lstStyle/>
                  <a:p>
                    <a:fld id="{58D3CF9B-B6D0-43A8-940A-79AF288896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E-9A0D-49B9-A394-E0E0EB2C4BD7}"/>
                </c:ext>
              </c:extLst>
            </c:dLbl>
            <c:dLbl>
              <c:idx val="3103"/>
              <c:tx>
                <c:rich>
                  <a:bodyPr/>
                  <a:lstStyle/>
                  <a:p>
                    <a:fld id="{863B3050-5086-4765-9980-6C2120A380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F-9A0D-49B9-A394-E0E0EB2C4BD7}"/>
                </c:ext>
              </c:extLst>
            </c:dLbl>
            <c:dLbl>
              <c:idx val="3104"/>
              <c:tx>
                <c:rich>
                  <a:bodyPr/>
                  <a:lstStyle/>
                  <a:p>
                    <a:fld id="{52EBFAB5-C334-4B78-9982-BC689BBF0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0-9A0D-49B9-A394-E0E0EB2C4BD7}"/>
                </c:ext>
              </c:extLst>
            </c:dLbl>
            <c:dLbl>
              <c:idx val="3105"/>
              <c:tx>
                <c:rich>
                  <a:bodyPr/>
                  <a:lstStyle/>
                  <a:p>
                    <a:fld id="{9F816E40-E4F8-46A2-BA66-253BE4FC2A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1-9A0D-49B9-A394-E0E0EB2C4BD7}"/>
                </c:ext>
              </c:extLst>
            </c:dLbl>
            <c:dLbl>
              <c:idx val="3106"/>
              <c:tx>
                <c:rich>
                  <a:bodyPr/>
                  <a:lstStyle/>
                  <a:p>
                    <a:fld id="{B1256E7F-6517-4AA3-AF0D-6FAE9D8969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2-9A0D-49B9-A394-E0E0EB2C4BD7}"/>
                </c:ext>
              </c:extLst>
            </c:dLbl>
            <c:dLbl>
              <c:idx val="3107"/>
              <c:tx>
                <c:rich>
                  <a:bodyPr/>
                  <a:lstStyle/>
                  <a:p>
                    <a:fld id="{42379CC6-F69E-4137-AD5E-71C4E3917B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3-9A0D-49B9-A394-E0E0EB2C4BD7}"/>
                </c:ext>
              </c:extLst>
            </c:dLbl>
            <c:dLbl>
              <c:idx val="3108"/>
              <c:tx>
                <c:rich>
                  <a:bodyPr/>
                  <a:lstStyle/>
                  <a:p>
                    <a:fld id="{2A0EA816-788E-449E-8495-6C617D3B7E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4-9A0D-49B9-A394-E0E0EB2C4BD7}"/>
                </c:ext>
              </c:extLst>
            </c:dLbl>
            <c:dLbl>
              <c:idx val="3109"/>
              <c:tx>
                <c:rich>
                  <a:bodyPr/>
                  <a:lstStyle/>
                  <a:p>
                    <a:fld id="{0674376E-843B-4227-AC3E-0E4D13E444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5-9A0D-49B9-A394-E0E0EB2C4BD7}"/>
                </c:ext>
              </c:extLst>
            </c:dLbl>
            <c:dLbl>
              <c:idx val="3110"/>
              <c:tx>
                <c:rich>
                  <a:bodyPr/>
                  <a:lstStyle/>
                  <a:p>
                    <a:fld id="{3FB5AB81-70A4-475D-B8D7-5B54813D5E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6-9A0D-49B9-A394-E0E0EB2C4BD7}"/>
                </c:ext>
              </c:extLst>
            </c:dLbl>
            <c:dLbl>
              <c:idx val="3111"/>
              <c:tx>
                <c:rich>
                  <a:bodyPr/>
                  <a:lstStyle/>
                  <a:p>
                    <a:fld id="{AD40F5BA-C00E-4647-B9D3-4022D142AC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7-9A0D-49B9-A394-E0E0EB2C4BD7}"/>
                </c:ext>
              </c:extLst>
            </c:dLbl>
            <c:dLbl>
              <c:idx val="3112"/>
              <c:tx>
                <c:rich>
                  <a:bodyPr/>
                  <a:lstStyle/>
                  <a:p>
                    <a:fld id="{B74FC3E9-9FBE-4CC2-BE89-DE4CF813AE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8-9A0D-49B9-A394-E0E0EB2C4BD7}"/>
                </c:ext>
              </c:extLst>
            </c:dLbl>
            <c:dLbl>
              <c:idx val="3113"/>
              <c:tx>
                <c:rich>
                  <a:bodyPr/>
                  <a:lstStyle/>
                  <a:p>
                    <a:fld id="{0DD12BD3-85BF-4DF1-8A01-C7852B2D73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9-9A0D-49B9-A394-E0E0EB2C4BD7}"/>
                </c:ext>
              </c:extLst>
            </c:dLbl>
            <c:dLbl>
              <c:idx val="3114"/>
              <c:tx>
                <c:rich>
                  <a:bodyPr/>
                  <a:lstStyle/>
                  <a:p>
                    <a:fld id="{F8402BCA-6CAE-4D39-801D-43CE047E2D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A-9A0D-49B9-A394-E0E0EB2C4BD7}"/>
                </c:ext>
              </c:extLst>
            </c:dLbl>
            <c:dLbl>
              <c:idx val="3115"/>
              <c:tx>
                <c:rich>
                  <a:bodyPr/>
                  <a:lstStyle/>
                  <a:p>
                    <a:fld id="{4ACF1A62-841C-42C4-91BC-A90FBB0599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B-9A0D-49B9-A394-E0E0EB2C4BD7}"/>
                </c:ext>
              </c:extLst>
            </c:dLbl>
            <c:dLbl>
              <c:idx val="3116"/>
              <c:tx>
                <c:rich>
                  <a:bodyPr/>
                  <a:lstStyle/>
                  <a:p>
                    <a:fld id="{A98BAFF5-2250-4DC5-B302-6F65943746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C-9A0D-49B9-A394-E0E0EB2C4BD7}"/>
                </c:ext>
              </c:extLst>
            </c:dLbl>
            <c:dLbl>
              <c:idx val="3117"/>
              <c:tx>
                <c:rich>
                  <a:bodyPr/>
                  <a:lstStyle/>
                  <a:p>
                    <a:fld id="{D2668B8B-F136-451A-9022-71B197F69A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D-9A0D-49B9-A394-E0E0EB2C4BD7}"/>
                </c:ext>
              </c:extLst>
            </c:dLbl>
            <c:dLbl>
              <c:idx val="3118"/>
              <c:tx>
                <c:rich>
                  <a:bodyPr/>
                  <a:lstStyle/>
                  <a:p>
                    <a:fld id="{E32EEA3B-8829-4A64-8B3B-30AD2D0D43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E-9A0D-49B9-A394-E0E0EB2C4BD7}"/>
                </c:ext>
              </c:extLst>
            </c:dLbl>
            <c:dLbl>
              <c:idx val="3119"/>
              <c:tx>
                <c:rich>
                  <a:bodyPr/>
                  <a:lstStyle/>
                  <a:p>
                    <a:fld id="{027595D0-45A4-4A65-A134-E154626ADB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F-9A0D-49B9-A394-E0E0EB2C4BD7}"/>
                </c:ext>
              </c:extLst>
            </c:dLbl>
            <c:dLbl>
              <c:idx val="3120"/>
              <c:tx>
                <c:rich>
                  <a:bodyPr/>
                  <a:lstStyle/>
                  <a:p>
                    <a:fld id="{45937512-808C-4ADF-A5CB-9192066AA3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0-9A0D-49B9-A394-E0E0EB2C4BD7}"/>
                </c:ext>
              </c:extLst>
            </c:dLbl>
            <c:dLbl>
              <c:idx val="3121"/>
              <c:tx>
                <c:rich>
                  <a:bodyPr/>
                  <a:lstStyle/>
                  <a:p>
                    <a:fld id="{75CE844E-66C7-4A49-B313-28DF6BD9B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1-9A0D-49B9-A394-E0E0EB2C4BD7}"/>
                </c:ext>
              </c:extLst>
            </c:dLbl>
            <c:dLbl>
              <c:idx val="3122"/>
              <c:tx>
                <c:rich>
                  <a:bodyPr/>
                  <a:lstStyle/>
                  <a:p>
                    <a:fld id="{C028986F-018D-430E-A2A0-CC70A82D8A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2-9A0D-49B9-A394-E0E0EB2C4BD7}"/>
                </c:ext>
              </c:extLst>
            </c:dLbl>
            <c:dLbl>
              <c:idx val="3123"/>
              <c:tx>
                <c:rich>
                  <a:bodyPr/>
                  <a:lstStyle/>
                  <a:p>
                    <a:fld id="{EDDA4D8D-7AF9-4BB0-9997-6110CDF0D6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3-9A0D-49B9-A394-E0E0EB2C4BD7}"/>
                </c:ext>
              </c:extLst>
            </c:dLbl>
            <c:dLbl>
              <c:idx val="3124"/>
              <c:tx>
                <c:rich>
                  <a:bodyPr/>
                  <a:lstStyle/>
                  <a:p>
                    <a:fld id="{4E1D6595-A258-45D7-AB57-4E492428AA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4-9A0D-49B9-A394-E0E0EB2C4BD7}"/>
                </c:ext>
              </c:extLst>
            </c:dLbl>
            <c:dLbl>
              <c:idx val="3125"/>
              <c:tx>
                <c:rich>
                  <a:bodyPr/>
                  <a:lstStyle/>
                  <a:p>
                    <a:fld id="{47DFFF9F-B9C1-4392-A9C8-4354B8943B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5-9A0D-49B9-A394-E0E0EB2C4BD7}"/>
                </c:ext>
              </c:extLst>
            </c:dLbl>
            <c:dLbl>
              <c:idx val="3126"/>
              <c:tx>
                <c:rich>
                  <a:bodyPr/>
                  <a:lstStyle/>
                  <a:p>
                    <a:fld id="{64D3AC18-AF01-4AD0-BA55-1B055DB900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6-9A0D-49B9-A394-E0E0EB2C4BD7}"/>
                </c:ext>
              </c:extLst>
            </c:dLbl>
            <c:dLbl>
              <c:idx val="3127"/>
              <c:tx>
                <c:rich>
                  <a:bodyPr/>
                  <a:lstStyle/>
                  <a:p>
                    <a:fld id="{AF046E5A-1ADE-4CD5-878D-17B0680FF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7-9A0D-49B9-A394-E0E0EB2C4BD7}"/>
                </c:ext>
              </c:extLst>
            </c:dLbl>
            <c:dLbl>
              <c:idx val="3128"/>
              <c:tx>
                <c:rich>
                  <a:bodyPr/>
                  <a:lstStyle/>
                  <a:p>
                    <a:fld id="{7F2F8F0A-CFDB-4A45-8CDB-E2F2861048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8-9A0D-49B9-A394-E0E0EB2C4BD7}"/>
                </c:ext>
              </c:extLst>
            </c:dLbl>
            <c:dLbl>
              <c:idx val="3129"/>
              <c:tx>
                <c:rich>
                  <a:bodyPr/>
                  <a:lstStyle/>
                  <a:p>
                    <a:fld id="{A29F5BB5-2EF9-4B7F-9918-C140EEBE76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9-9A0D-49B9-A394-E0E0EB2C4BD7}"/>
                </c:ext>
              </c:extLst>
            </c:dLbl>
            <c:dLbl>
              <c:idx val="3130"/>
              <c:tx>
                <c:rich>
                  <a:bodyPr/>
                  <a:lstStyle/>
                  <a:p>
                    <a:fld id="{10F274DA-8C6E-4037-B01D-7BFB5B64F5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A-9A0D-49B9-A394-E0E0EB2C4BD7}"/>
                </c:ext>
              </c:extLst>
            </c:dLbl>
            <c:dLbl>
              <c:idx val="3131"/>
              <c:tx>
                <c:rich>
                  <a:bodyPr/>
                  <a:lstStyle/>
                  <a:p>
                    <a:fld id="{5CFF2180-A090-45FD-8499-ACEEEF2B50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B-9A0D-49B9-A394-E0E0EB2C4BD7}"/>
                </c:ext>
              </c:extLst>
            </c:dLbl>
            <c:dLbl>
              <c:idx val="3132"/>
              <c:tx>
                <c:rich>
                  <a:bodyPr/>
                  <a:lstStyle/>
                  <a:p>
                    <a:fld id="{46EA751A-F7FD-422E-9121-BA410F24CE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C-9A0D-49B9-A394-E0E0EB2C4BD7}"/>
                </c:ext>
              </c:extLst>
            </c:dLbl>
            <c:dLbl>
              <c:idx val="3133"/>
              <c:tx>
                <c:rich>
                  <a:bodyPr/>
                  <a:lstStyle/>
                  <a:p>
                    <a:fld id="{5830A480-04EB-425B-931A-691EE66D27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D-9A0D-49B9-A394-E0E0EB2C4BD7}"/>
                </c:ext>
              </c:extLst>
            </c:dLbl>
            <c:dLbl>
              <c:idx val="3134"/>
              <c:tx>
                <c:rich>
                  <a:bodyPr/>
                  <a:lstStyle/>
                  <a:p>
                    <a:fld id="{6E79FE80-A963-4941-B67F-324744F6A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E-9A0D-49B9-A394-E0E0EB2C4BD7}"/>
                </c:ext>
              </c:extLst>
            </c:dLbl>
            <c:dLbl>
              <c:idx val="3135"/>
              <c:tx>
                <c:rich>
                  <a:bodyPr/>
                  <a:lstStyle/>
                  <a:p>
                    <a:fld id="{8ABBD0F3-A547-4F35-B1AA-9255C48823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F-9A0D-49B9-A394-E0E0EB2C4BD7}"/>
                </c:ext>
              </c:extLst>
            </c:dLbl>
            <c:dLbl>
              <c:idx val="3136"/>
              <c:tx>
                <c:rich>
                  <a:bodyPr/>
                  <a:lstStyle/>
                  <a:p>
                    <a:fld id="{CA701E5D-D442-4355-9FFB-48B56C0361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0-9A0D-49B9-A394-E0E0EB2C4BD7}"/>
                </c:ext>
              </c:extLst>
            </c:dLbl>
            <c:dLbl>
              <c:idx val="3137"/>
              <c:tx>
                <c:rich>
                  <a:bodyPr/>
                  <a:lstStyle/>
                  <a:p>
                    <a:fld id="{6AC0D91D-3F55-403D-9BB0-E2DD26FA0C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1-9A0D-49B9-A394-E0E0EB2C4BD7}"/>
                </c:ext>
              </c:extLst>
            </c:dLbl>
            <c:dLbl>
              <c:idx val="3138"/>
              <c:tx>
                <c:rich>
                  <a:bodyPr/>
                  <a:lstStyle/>
                  <a:p>
                    <a:fld id="{2363B495-4CF6-493A-85AA-33D7C75A13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2-9A0D-49B9-A394-E0E0EB2C4BD7}"/>
                </c:ext>
              </c:extLst>
            </c:dLbl>
            <c:dLbl>
              <c:idx val="3139"/>
              <c:tx>
                <c:rich>
                  <a:bodyPr/>
                  <a:lstStyle/>
                  <a:p>
                    <a:fld id="{96ACDFA1-2D76-44F1-BBD7-CA2E6E7C34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3-9A0D-49B9-A394-E0E0EB2C4BD7}"/>
                </c:ext>
              </c:extLst>
            </c:dLbl>
            <c:dLbl>
              <c:idx val="3140"/>
              <c:tx>
                <c:rich>
                  <a:bodyPr/>
                  <a:lstStyle/>
                  <a:p>
                    <a:fld id="{1DDA2A25-DEA0-4781-855C-ED769B836C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4-9A0D-49B9-A394-E0E0EB2C4BD7}"/>
                </c:ext>
              </c:extLst>
            </c:dLbl>
            <c:dLbl>
              <c:idx val="3141"/>
              <c:tx>
                <c:rich>
                  <a:bodyPr/>
                  <a:lstStyle/>
                  <a:p>
                    <a:fld id="{6799CF6F-6653-4295-936D-FE838FA54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5-9A0D-49B9-A394-E0E0EB2C4BD7}"/>
                </c:ext>
              </c:extLst>
            </c:dLbl>
            <c:dLbl>
              <c:idx val="3142"/>
              <c:tx>
                <c:rich>
                  <a:bodyPr/>
                  <a:lstStyle/>
                  <a:p>
                    <a:fld id="{6F656360-861E-405E-8A8A-AEF810799C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6-9A0D-49B9-A394-E0E0EB2C4BD7}"/>
                </c:ext>
              </c:extLst>
            </c:dLbl>
            <c:dLbl>
              <c:idx val="3143"/>
              <c:tx>
                <c:rich>
                  <a:bodyPr/>
                  <a:lstStyle/>
                  <a:p>
                    <a:fld id="{73AD906B-7D0A-45B5-BFB7-F8712C9D5D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7-9A0D-49B9-A394-E0E0EB2C4BD7}"/>
                </c:ext>
              </c:extLst>
            </c:dLbl>
            <c:dLbl>
              <c:idx val="3144"/>
              <c:tx>
                <c:rich>
                  <a:bodyPr/>
                  <a:lstStyle/>
                  <a:p>
                    <a:fld id="{C77FF3D9-A7C2-4B81-B77E-23CAF4489C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8-9A0D-49B9-A394-E0E0EB2C4BD7}"/>
                </c:ext>
              </c:extLst>
            </c:dLbl>
            <c:dLbl>
              <c:idx val="3145"/>
              <c:tx>
                <c:rich>
                  <a:bodyPr/>
                  <a:lstStyle/>
                  <a:p>
                    <a:fld id="{1A8DAED6-457F-4E04-8024-9180A7DE79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9-9A0D-49B9-A394-E0E0EB2C4BD7}"/>
                </c:ext>
              </c:extLst>
            </c:dLbl>
            <c:dLbl>
              <c:idx val="3146"/>
              <c:tx>
                <c:rich>
                  <a:bodyPr/>
                  <a:lstStyle/>
                  <a:p>
                    <a:fld id="{987CFD80-2AC2-446A-B4A1-3284469CA3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A-9A0D-49B9-A394-E0E0EB2C4BD7}"/>
                </c:ext>
              </c:extLst>
            </c:dLbl>
            <c:dLbl>
              <c:idx val="3147"/>
              <c:tx>
                <c:rich>
                  <a:bodyPr/>
                  <a:lstStyle/>
                  <a:p>
                    <a:fld id="{3A23A02A-A35C-402E-AAB6-60E7C23DC5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B-9A0D-49B9-A394-E0E0EB2C4BD7}"/>
                </c:ext>
              </c:extLst>
            </c:dLbl>
            <c:dLbl>
              <c:idx val="3148"/>
              <c:tx>
                <c:rich>
                  <a:bodyPr/>
                  <a:lstStyle/>
                  <a:p>
                    <a:fld id="{95D295DA-3EAA-4C6B-BC2F-199B6500F0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C-9A0D-49B9-A394-E0E0EB2C4BD7}"/>
                </c:ext>
              </c:extLst>
            </c:dLbl>
            <c:dLbl>
              <c:idx val="3149"/>
              <c:tx>
                <c:rich>
                  <a:bodyPr/>
                  <a:lstStyle/>
                  <a:p>
                    <a:fld id="{6AF0B610-5838-4F7B-BC08-84F6070D94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D-9A0D-49B9-A394-E0E0EB2C4BD7}"/>
                </c:ext>
              </c:extLst>
            </c:dLbl>
            <c:dLbl>
              <c:idx val="3150"/>
              <c:tx>
                <c:rich>
                  <a:bodyPr/>
                  <a:lstStyle/>
                  <a:p>
                    <a:fld id="{C6AE5E05-A801-4BFB-9A33-804DEAE8D4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E-9A0D-49B9-A394-E0E0EB2C4BD7}"/>
                </c:ext>
              </c:extLst>
            </c:dLbl>
            <c:dLbl>
              <c:idx val="3151"/>
              <c:tx>
                <c:rich>
                  <a:bodyPr/>
                  <a:lstStyle/>
                  <a:p>
                    <a:fld id="{FB9284D1-8C9D-440F-AB71-05AA1E4F98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F-9A0D-49B9-A394-E0E0EB2C4BD7}"/>
                </c:ext>
              </c:extLst>
            </c:dLbl>
            <c:dLbl>
              <c:idx val="3152"/>
              <c:tx>
                <c:rich>
                  <a:bodyPr/>
                  <a:lstStyle/>
                  <a:p>
                    <a:fld id="{D9B7C290-C12A-4211-AB00-13FA0EB01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0-9A0D-49B9-A394-E0E0EB2C4BD7}"/>
                </c:ext>
              </c:extLst>
            </c:dLbl>
            <c:dLbl>
              <c:idx val="3153"/>
              <c:tx>
                <c:rich>
                  <a:bodyPr/>
                  <a:lstStyle/>
                  <a:p>
                    <a:fld id="{C163A6F6-4AA5-4337-885B-232DE12E38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1-9A0D-49B9-A394-E0E0EB2C4BD7}"/>
                </c:ext>
              </c:extLst>
            </c:dLbl>
            <c:dLbl>
              <c:idx val="3154"/>
              <c:tx>
                <c:rich>
                  <a:bodyPr/>
                  <a:lstStyle/>
                  <a:p>
                    <a:fld id="{33D70990-6207-4FEB-9A64-20A41FA31E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2-9A0D-49B9-A394-E0E0EB2C4BD7}"/>
                </c:ext>
              </c:extLst>
            </c:dLbl>
            <c:dLbl>
              <c:idx val="3155"/>
              <c:tx>
                <c:rich>
                  <a:bodyPr/>
                  <a:lstStyle/>
                  <a:p>
                    <a:fld id="{14C0974B-41D6-4E79-B442-BA8E06AB20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3-9A0D-49B9-A394-E0E0EB2C4BD7}"/>
                </c:ext>
              </c:extLst>
            </c:dLbl>
            <c:dLbl>
              <c:idx val="3156"/>
              <c:tx>
                <c:rich>
                  <a:bodyPr/>
                  <a:lstStyle/>
                  <a:p>
                    <a:fld id="{67AB61D7-27AB-49E7-B005-6F750F23A4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4-9A0D-49B9-A394-E0E0EB2C4BD7}"/>
                </c:ext>
              </c:extLst>
            </c:dLbl>
            <c:dLbl>
              <c:idx val="3157"/>
              <c:tx>
                <c:rich>
                  <a:bodyPr/>
                  <a:lstStyle/>
                  <a:p>
                    <a:fld id="{FE47046D-87D5-4EA8-B2FC-97E2E4B6DF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5-9A0D-49B9-A394-E0E0EB2C4BD7}"/>
                </c:ext>
              </c:extLst>
            </c:dLbl>
            <c:dLbl>
              <c:idx val="3158"/>
              <c:tx>
                <c:rich>
                  <a:bodyPr/>
                  <a:lstStyle/>
                  <a:p>
                    <a:fld id="{E389F9DB-E77C-4AAD-8C59-522AB2A7DB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6-9A0D-49B9-A394-E0E0EB2C4BD7}"/>
                </c:ext>
              </c:extLst>
            </c:dLbl>
            <c:dLbl>
              <c:idx val="3159"/>
              <c:tx>
                <c:rich>
                  <a:bodyPr/>
                  <a:lstStyle/>
                  <a:p>
                    <a:fld id="{6EC276AA-9167-4F2F-B64E-393A0EBA38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7-9A0D-49B9-A394-E0E0EB2C4BD7}"/>
                </c:ext>
              </c:extLst>
            </c:dLbl>
            <c:dLbl>
              <c:idx val="3160"/>
              <c:tx>
                <c:rich>
                  <a:bodyPr/>
                  <a:lstStyle/>
                  <a:p>
                    <a:fld id="{808BA39F-3599-4745-8F73-5AF8601496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8-9A0D-49B9-A394-E0E0EB2C4BD7}"/>
                </c:ext>
              </c:extLst>
            </c:dLbl>
            <c:dLbl>
              <c:idx val="3161"/>
              <c:tx>
                <c:rich>
                  <a:bodyPr/>
                  <a:lstStyle/>
                  <a:p>
                    <a:fld id="{E09FABAD-F3C3-44B7-8CD6-634E47F28F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9-9A0D-49B9-A394-E0E0EB2C4BD7}"/>
                </c:ext>
              </c:extLst>
            </c:dLbl>
            <c:dLbl>
              <c:idx val="3162"/>
              <c:tx>
                <c:rich>
                  <a:bodyPr/>
                  <a:lstStyle/>
                  <a:p>
                    <a:fld id="{2EEE3414-C642-49A3-9F52-11E579A45A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A-9A0D-49B9-A394-E0E0EB2C4BD7}"/>
                </c:ext>
              </c:extLst>
            </c:dLbl>
            <c:dLbl>
              <c:idx val="3163"/>
              <c:tx>
                <c:rich>
                  <a:bodyPr/>
                  <a:lstStyle/>
                  <a:p>
                    <a:fld id="{40D30464-41B3-4882-9E87-7A61997C9B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B-9A0D-49B9-A394-E0E0EB2C4BD7}"/>
                </c:ext>
              </c:extLst>
            </c:dLbl>
            <c:dLbl>
              <c:idx val="3164"/>
              <c:tx>
                <c:rich>
                  <a:bodyPr/>
                  <a:lstStyle/>
                  <a:p>
                    <a:fld id="{982E0771-6224-4B81-AAFC-32D501FD34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C-9A0D-49B9-A394-E0E0EB2C4BD7}"/>
                </c:ext>
              </c:extLst>
            </c:dLbl>
            <c:dLbl>
              <c:idx val="3165"/>
              <c:tx>
                <c:rich>
                  <a:bodyPr/>
                  <a:lstStyle/>
                  <a:p>
                    <a:fld id="{69DC1E54-8C39-435F-ADB5-045129B49D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D-9A0D-49B9-A394-E0E0EB2C4BD7}"/>
                </c:ext>
              </c:extLst>
            </c:dLbl>
            <c:dLbl>
              <c:idx val="3166"/>
              <c:tx>
                <c:rich>
                  <a:bodyPr/>
                  <a:lstStyle/>
                  <a:p>
                    <a:fld id="{B225A6C8-F5E5-40CA-8050-DA0E7E61A5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E-9A0D-49B9-A394-E0E0EB2C4BD7}"/>
                </c:ext>
              </c:extLst>
            </c:dLbl>
            <c:dLbl>
              <c:idx val="3167"/>
              <c:tx>
                <c:rich>
                  <a:bodyPr/>
                  <a:lstStyle/>
                  <a:p>
                    <a:fld id="{CB581C69-F0C1-4400-8B18-505F4BD73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F-9A0D-49B9-A394-E0E0EB2C4BD7}"/>
                </c:ext>
              </c:extLst>
            </c:dLbl>
            <c:dLbl>
              <c:idx val="3168"/>
              <c:tx>
                <c:rich>
                  <a:bodyPr/>
                  <a:lstStyle/>
                  <a:p>
                    <a:fld id="{3738B3ED-FFFD-4641-8AA2-2CD0C2F8C2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0-9A0D-49B9-A394-E0E0EB2C4BD7}"/>
                </c:ext>
              </c:extLst>
            </c:dLbl>
            <c:dLbl>
              <c:idx val="3169"/>
              <c:tx>
                <c:rich>
                  <a:bodyPr/>
                  <a:lstStyle/>
                  <a:p>
                    <a:fld id="{A58B2805-6BD4-4EA4-AB31-483C45AD4E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1-9A0D-49B9-A394-E0E0EB2C4BD7}"/>
                </c:ext>
              </c:extLst>
            </c:dLbl>
            <c:dLbl>
              <c:idx val="3170"/>
              <c:tx>
                <c:rich>
                  <a:bodyPr/>
                  <a:lstStyle/>
                  <a:p>
                    <a:fld id="{46371464-4370-4086-9C98-B6477D0046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2-9A0D-49B9-A394-E0E0EB2C4BD7}"/>
                </c:ext>
              </c:extLst>
            </c:dLbl>
            <c:dLbl>
              <c:idx val="3171"/>
              <c:tx>
                <c:rich>
                  <a:bodyPr/>
                  <a:lstStyle/>
                  <a:p>
                    <a:fld id="{2B2E8940-5FF0-4F8F-8791-5A9C8DBC51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3-9A0D-49B9-A394-E0E0EB2C4BD7}"/>
                </c:ext>
              </c:extLst>
            </c:dLbl>
            <c:dLbl>
              <c:idx val="3172"/>
              <c:tx>
                <c:rich>
                  <a:bodyPr/>
                  <a:lstStyle/>
                  <a:p>
                    <a:fld id="{138E7D17-1673-48D0-B272-EC451F97A8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4-9A0D-49B9-A394-E0E0EB2C4BD7}"/>
                </c:ext>
              </c:extLst>
            </c:dLbl>
            <c:dLbl>
              <c:idx val="3173"/>
              <c:tx>
                <c:rich>
                  <a:bodyPr/>
                  <a:lstStyle/>
                  <a:p>
                    <a:fld id="{91339815-0E6A-4AAF-903C-024E4E6CC4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5-9A0D-49B9-A394-E0E0EB2C4BD7}"/>
                </c:ext>
              </c:extLst>
            </c:dLbl>
            <c:dLbl>
              <c:idx val="3174"/>
              <c:tx>
                <c:rich>
                  <a:bodyPr/>
                  <a:lstStyle/>
                  <a:p>
                    <a:fld id="{71C5DF25-C2EE-4448-BA0E-3B5D2048AA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6-9A0D-49B9-A394-E0E0EB2C4BD7}"/>
                </c:ext>
              </c:extLst>
            </c:dLbl>
            <c:dLbl>
              <c:idx val="3175"/>
              <c:tx>
                <c:rich>
                  <a:bodyPr/>
                  <a:lstStyle/>
                  <a:p>
                    <a:fld id="{CCF17040-797F-4E39-936F-8DEC064E16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7-9A0D-49B9-A394-E0E0EB2C4BD7}"/>
                </c:ext>
              </c:extLst>
            </c:dLbl>
            <c:dLbl>
              <c:idx val="3176"/>
              <c:tx>
                <c:rich>
                  <a:bodyPr/>
                  <a:lstStyle/>
                  <a:p>
                    <a:fld id="{9F1887BE-BDC1-4CE1-B26A-29FF1BC51A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8-9A0D-49B9-A394-E0E0EB2C4BD7}"/>
                </c:ext>
              </c:extLst>
            </c:dLbl>
            <c:dLbl>
              <c:idx val="3177"/>
              <c:tx>
                <c:rich>
                  <a:bodyPr/>
                  <a:lstStyle/>
                  <a:p>
                    <a:fld id="{747E5D91-7931-4F70-B10A-FE72E89FB6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9-9A0D-49B9-A394-E0E0EB2C4BD7}"/>
                </c:ext>
              </c:extLst>
            </c:dLbl>
            <c:dLbl>
              <c:idx val="3178"/>
              <c:tx>
                <c:rich>
                  <a:bodyPr/>
                  <a:lstStyle/>
                  <a:p>
                    <a:fld id="{AB83EA46-FF55-4403-8E02-62508E1F40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A-9A0D-49B9-A394-E0E0EB2C4BD7}"/>
                </c:ext>
              </c:extLst>
            </c:dLbl>
            <c:dLbl>
              <c:idx val="3179"/>
              <c:tx>
                <c:rich>
                  <a:bodyPr/>
                  <a:lstStyle/>
                  <a:p>
                    <a:fld id="{BA9052CD-3930-4014-837C-05D5AB8511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B-9A0D-49B9-A394-E0E0EB2C4BD7}"/>
                </c:ext>
              </c:extLst>
            </c:dLbl>
            <c:dLbl>
              <c:idx val="3180"/>
              <c:tx>
                <c:rich>
                  <a:bodyPr/>
                  <a:lstStyle/>
                  <a:p>
                    <a:fld id="{CF35CE5D-48B1-4A81-8924-7279D800ED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C-9A0D-49B9-A394-E0E0EB2C4BD7}"/>
                </c:ext>
              </c:extLst>
            </c:dLbl>
            <c:dLbl>
              <c:idx val="3181"/>
              <c:tx>
                <c:rich>
                  <a:bodyPr/>
                  <a:lstStyle/>
                  <a:p>
                    <a:fld id="{E267BC69-B537-4E9B-8D6C-B532549F63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D-9A0D-49B9-A394-E0E0EB2C4BD7}"/>
                </c:ext>
              </c:extLst>
            </c:dLbl>
            <c:dLbl>
              <c:idx val="3182"/>
              <c:tx>
                <c:rich>
                  <a:bodyPr/>
                  <a:lstStyle/>
                  <a:p>
                    <a:fld id="{7DF6A2E5-83F1-4348-A637-DEDCD5657E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E-9A0D-49B9-A394-E0E0EB2C4BD7}"/>
                </c:ext>
              </c:extLst>
            </c:dLbl>
            <c:dLbl>
              <c:idx val="3183"/>
              <c:tx>
                <c:rich>
                  <a:bodyPr/>
                  <a:lstStyle/>
                  <a:p>
                    <a:fld id="{EC9AA54E-2564-4C3D-B112-C32659C9B3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F-9A0D-49B9-A394-E0E0EB2C4BD7}"/>
                </c:ext>
              </c:extLst>
            </c:dLbl>
            <c:dLbl>
              <c:idx val="3184"/>
              <c:tx>
                <c:rich>
                  <a:bodyPr/>
                  <a:lstStyle/>
                  <a:p>
                    <a:fld id="{B5DD9576-ED14-4A7C-A3CF-2CCE77DC2E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0-9A0D-49B9-A394-E0E0EB2C4BD7}"/>
                </c:ext>
              </c:extLst>
            </c:dLbl>
            <c:dLbl>
              <c:idx val="3185"/>
              <c:tx>
                <c:rich>
                  <a:bodyPr/>
                  <a:lstStyle/>
                  <a:p>
                    <a:fld id="{EA359A5A-3701-48C9-BE7C-5B09796FAB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1-9A0D-49B9-A394-E0E0EB2C4BD7}"/>
                </c:ext>
              </c:extLst>
            </c:dLbl>
            <c:dLbl>
              <c:idx val="3186"/>
              <c:tx>
                <c:rich>
                  <a:bodyPr/>
                  <a:lstStyle/>
                  <a:p>
                    <a:fld id="{146B7224-A38E-46DA-B405-BECB3AF114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2-9A0D-49B9-A394-E0E0EB2C4BD7}"/>
                </c:ext>
              </c:extLst>
            </c:dLbl>
            <c:dLbl>
              <c:idx val="3187"/>
              <c:tx>
                <c:rich>
                  <a:bodyPr/>
                  <a:lstStyle/>
                  <a:p>
                    <a:fld id="{302EB855-F49C-4976-9B56-683CE7FB47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3-9A0D-49B9-A394-E0E0EB2C4BD7}"/>
                </c:ext>
              </c:extLst>
            </c:dLbl>
            <c:dLbl>
              <c:idx val="3188"/>
              <c:tx>
                <c:rich>
                  <a:bodyPr/>
                  <a:lstStyle/>
                  <a:p>
                    <a:fld id="{BEE55283-51C6-4A71-9766-979D63823B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4-9A0D-49B9-A394-E0E0EB2C4BD7}"/>
                </c:ext>
              </c:extLst>
            </c:dLbl>
            <c:dLbl>
              <c:idx val="3189"/>
              <c:tx>
                <c:rich>
                  <a:bodyPr/>
                  <a:lstStyle/>
                  <a:p>
                    <a:fld id="{C4EB6B83-5CA5-41E5-A603-537CF1E1D3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5-9A0D-49B9-A394-E0E0EB2C4BD7}"/>
                </c:ext>
              </c:extLst>
            </c:dLbl>
            <c:dLbl>
              <c:idx val="3190"/>
              <c:tx>
                <c:rich>
                  <a:bodyPr/>
                  <a:lstStyle/>
                  <a:p>
                    <a:fld id="{827F2371-2584-4DDE-9423-B8665E1546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6-9A0D-49B9-A394-E0E0EB2C4BD7}"/>
                </c:ext>
              </c:extLst>
            </c:dLbl>
            <c:dLbl>
              <c:idx val="3191"/>
              <c:tx>
                <c:rich>
                  <a:bodyPr/>
                  <a:lstStyle/>
                  <a:p>
                    <a:fld id="{B3EB0E14-A527-4358-971F-E0DAB8E634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7-9A0D-49B9-A394-E0E0EB2C4BD7}"/>
                </c:ext>
              </c:extLst>
            </c:dLbl>
            <c:dLbl>
              <c:idx val="3192"/>
              <c:tx>
                <c:rich>
                  <a:bodyPr/>
                  <a:lstStyle/>
                  <a:p>
                    <a:fld id="{9608A515-06D0-4B6E-A9E0-42F065EB0C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8-9A0D-49B9-A394-E0E0EB2C4BD7}"/>
                </c:ext>
              </c:extLst>
            </c:dLbl>
            <c:dLbl>
              <c:idx val="3193"/>
              <c:tx>
                <c:rich>
                  <a:bodyPr/>
                  <a:lstStyle/>
                  <a:p>
                    <a:fld id="{7C254C58-132A-4F7B-8007-9CA57389FB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9-9A0D-49B9-A394-E0E0EB2C4BD7}"/>
                </c:ext>
              </c:extLst>
            </c:dLbl>
            <c:dLbl>
              <c:idx val="3194"/>
              <c:tx>
                <c:rich>
                  <a:bodyPr/>
                  <a:lstStyle/>
                  <a:p>
                    <a:fld id="{6C733A2B-A796-417F-96DA-65F8B9DA1D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A-9A0D-49B9-A394-E0E0EB2C4BD7}"/>
                </c:ext>
              </c:extLst>
            </c:dLbl>
            <c:dLbl>
              <c:idx val="3195"/>
              <c:tx>
                <c:rich>
                  <a:bodyPr/>
                  <a:lstStyle/>
                  <a:p>
                    <a:fld id="{393B0112-4A84-4FEC-9596-F52E4A3EF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B-9A0D-49B9-A394-E0E0EB2C4BD7}"/>
                </c:ext>
              </c:extLst>
            </c:dLbl>
            <c:dLbl>
              <c:idx val="3196"/>
              <c:tx>
                <c:rich>
                  <a:bodyPr/>
                  <a:lstStyle/>
                  <a:p>
                    <a:fld id="{2BBE5CCB-CC74-40F3-A7F1-C0D9C57F5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C-9A0D-49B9-A394-E0E0EB2C4BD7}"/>
                </c:ext>
              </c:extLst>
            </c:dLbl>
            <c:dLbl>
              <c:idx val="3197"/>
              <c:tx>
                <c:rich>
                  <a:bodyPr/>
                  <a:lstStyle/>
                  <a:p>
                    <a:fld id="{B5655708-9796-4058-8C0A-4818C4A92A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D-9A0D-49B9-A394-E0E0EB2C4BD7}"/>
                </c:ext>
              </c:extLst>
            </c:dLbl>
            <c:dLbl>
              <c:idx val="3198"/>
              <c:tx>
                <c:rich>
                  <a:bodyPr/>
                  <a:lstStyle/>
                  <a:p>
                    <a:fld id="{368EAF8F-2B9B-4764-BB57-09D970054E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E-9A0D-49B9-A394-E0E0EB2C4BD7}"/>
                </c:ext>
              </c:extLst>
            </c:dLbl>
            <c:dLbl>
              <c:idx val="3199"/>
              <c:tx>
                <c:rich>
                  <a:bodyPr/>
                  <a:lstStyle/>
                  <a:p>
                    <a:fld id="{2E0A911A-C359-48D2-BCC0-32D55525A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F-9A0D-49B9-A394-E0E0EB2C4BD7}"/>
                </c:ext>
              </c:extLst>
            </c:dLbl>
            <c:dLbl>
              <c:idx val="3200"/>
              <c:tx>
                <c:rich>
                  <a:bodyPr/>
                  <a:lstStyle/>
                  <a:p>
                    <a:fld id="{75059C5E-5948-4B82-8CC8-CB3CD1FAB3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0-9A0D-49B9-A394-E0E0EB2C4BD7}"/>
                </c:ext>
              </c:extLst>
            </c:dLbl>
            <c:dLbl>
              <c:idx val="3201"/>
              <c:tx>
                <c:rich>
                  <a:bodyPr/>
                  <a:lstStyle/>
                  <a:p>
                    <a:fld id="{CAC34043-A9AA-4DF6-BBC1-95BEA6D8A6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1-9A0D-49B9-A394-E0E0EB2C4BD7}"/>
                </c:ext>
              </c:extLst>
            </c:dLbl>
            <c:dLbl>
              <c:idx val="3202"/>
              <c:tx>
                <c:rich>
                  <a:bodyPr/>
                  <a:lstStyle/>
                  <a:p>
                    <a:fld id="{4608837C-C4DB-4271-A63E-F8C1F46A3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2-9A0D-49B9-A394-E0E0EB2C4BD7}"/>
                </c:ext>
              </c:extLst>
            </c:dLbl>
            <c:dLbl>
              <c:idx val="3203"/>
              <c:tx>
                <c:rich>
                  <a:bodyPr/>
                  <a:lstStyle/>
                  <a:p>
                    <a:fld id="{7040E750-D999-4994-9CFD-6BA962AE50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3-9A0D-49B9-A394-E0E0EB2C4BD7}"/>
                </c:ext>
              </c:extLst>
            </c:dLbl>
            <c:dLbl>
              <c:idx val="3204"/>
              <c:tx>
                <c:rich>
                  <a:bodyPr/>
                  <a:lstStyle/>
                  <a:p>
                    <a:fld id="{ABBEE5CC-5224-452F-B011-295263D589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4-9A0D-49B9-A394-E0E0EB2C4BD7}"/>
                </c:ext>
              </c:extLst>
            </c:dLbl>
            <c:dLbl>
              <c:idx val="3205"/>
              <c:tx>
                <c:rich>
                  <a:bodyPr/>
                  <a:lstStyle/>
                  <a:p>
                    <a:fld id="{D1F972BB-DAA5-40D8-A261-031EF0524F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5-9A0D-49B9-A394-E0E0EB2C4BD7}"/>
                </c:ext>
              </c:extLst>
            </c:dLbl>
            <c:dLbl>
              <c:idx val="3206"/>
              <c:tx>
                <c:rich>
                  <a:bodyPr/>
                  <a:lstStyle/>
                  <a:p>
                    <a:fld id="{3060D432-D73F-4FBC-B115-DC0CD31346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6-9A0D-49B9-A394-E0E0EB2C4BD7}"/>
                </c:ext>
              </c:extLst>
            </c:dLbl>
            <c:dLbl>
              <c:idx val="3207"/>
              <c:tx>
                <c:rich>
                  <a:bodyPr/>
                  <a:lstStyle/>
                  <a:p>
                    <a:fld id="{2D213100-B16B-4B19-BAFD-D1AAE170A7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7-9A0D-49B9-A394-E0E0EB2C4BD7}"/>
                </c:ext>
              </c:extLst>
            </c:dLbl>
            <c:dLbl>
              <c:idx val="3208"/>
              <c:tx>
                <c:rich>
                  <a:bodyPr/>
                  <a:lstStyle/>
                  <a:p>
                    <a:fld id="{DE3916B6-CF28-40CC-93EA-F5B65D549E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8-9A0D-49B9-A394-E0E0EB2C4BD7}"/>
                </c:ext>
              </c:extLst>
            </c:dLbl>
            <c:dLbl>
              <c:idx val="3209"/>
              <c:tx>
                <c:rich>
                  <a:bodyPr/>
                  <a:lstStyle/>
                  <a:p>
                    <a:fld id="{01C5A3FC-E314-485E-B70D-266F48B29D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9-9A0D-49B9-A394-E0E0EB2C4BD7}"/>
                </c:ext>
              </c:extLst>
            </c:dLbl>
            <c:dLbl>
              <c:idx val="3210"/>
              <c:tx>
                <c:rich>
                  <a:bodyPr/>
                  <a:lstStyle/>
                  <a:p>
                    <a:fld id="{BC0653FC-1371-40B6-AD97-4545B715A9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A-9A0D-49B9-A394-E0E0EB2C4BD7}"/>
                </c:ext>
              </c:extLst>
            </c:dLbl>
            <c:dLbl>
              <c:idx val="3211"/>
              <c:tx>
                <c:rich>
                  <a:bodyPr/>
                  <a:lstStyle/>
                  <a:p>
                    <a:fld id="{8A801605-DA5B-4A87-A2B8-5DEC88CDC1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B-9A0D-49B9-A394-E0E0EB2C4BD7}"/>
                </c:ext>
              </c:extLst>
            </c:dLbl>
            <c:dLbl>
              <c:idx val="3212"/>
              <c:tx>
                <c:rich>
                  <a:bodyPr/>
                  <a:lstStyle/>
                  <a:p>
                    <a:fld id="{12347F6E-B029-44FC-94BF-3F69027D25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C-9A0D-49B9-A394-E0E0EB2C4BD7}"/>
                </c:ext>
              </c:extLst>
            </c:dLbl>
            <c:dLbl>
              <c:idx val="3213"/>
              <c:tx>
                <c:rich>
                  <a:bodyPr/>
                  <a:lstStyle/>
                  <a:p>
                    <a:fld id="{FFAA854B-27DF-44F3-90F8-3AC5AF7A1D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D-9A0D-49B9-A394-E0E0EB2C4BD7}"/>
                </c:ext>
              </c:extLst>
            </c:dLbl>
            <c:dLbl>
              <c:idx val="3214"/>
              <c:tx>
                <c:rich>
                  <a:bodyPr/>
                  <a:lstStyle/>
                  <a:p>
                    <a:fld id="{92C49F02-6997-4242-9608-1A2D392808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E-9A0D-49B9-A394-E0E0EB2C4BD7}"/>
                </c:ext>
              </c:extLst>
            </c:dLbl>
            <c:dLbl>
              <c:idx val="3215"/>
              <c:tx>
                <c:rich>
                  <a:bodyPr/>
                  <a:lstStyle/>
                  <a:p>
                    <a:fld id="{AE79398A-48CE-4499-9B67-F4E766F961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F-9A0D-49B9-A394-E0E0EB2C4BD7}"/>
                </c:ext>
              </c:extLst>
            </c:dLbl>
            <c:dLbl>
              <c:idx val="3216"/>
              <c:tx>
                <c:rich>
                  <a:bodyPr/>
                  <a:lstStyle/>
                  <a:p>
                    <a:fld id="{C2BF0D0D-A111-4361-9B14-D6F67658F4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0-9A0D-49B9-A394-E0E0EB2C4BD7}"/>
                </c:ext>
              </c:extLst>
            </c:dLbl>
            <c:dLbl>
              <c:idx val="3217"/>
              <c:tx>
                <c:rich>
                  <a:bodyPr/>
                  <a:lstStyle/>
                  <a:p>
                    <a:fld id="{DF49C261-5444-4A44-8BE0-2D71766521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1-9A0D-49B9-A394-E0E0EB2C4BD7}"/>
                </c:ext>
              </c:extLst>
            </c:dLbl>
            <c:dLbl>
              <c:idx val="3218"/>
              <c:tx>
                <c:rich>
                  <a:bodyPr/>
                  <a:lstStyle/>
                  <a:p>
                    <a:fld id="{9196225E-0A91-4177-83C2-40696B2A24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2-9A0D-49B9-A394-E0E0EB2C4BD7}"/>
                </c:ext>
              </c:extLst>
            </c:dLbl>
            <c:dLbl>
              <c:idx val="3219"/>
              <c:tx>
                <c:rich>
                  <a:bodyPr/>
                  <a:lstStyle/>
                  <a:p>
                    <a:fld id="{29E3CF37-6DB7-441D-8279-663DCE3741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3-9A0D-49B9-A394-E0E0EB2C4BD7}"/>
                </c:ext>
              </c:extLst>
            </c:dLbl>
            <c:dLbl>
              <c:idx val="3220"/>
              <c:tx>
                <c:rich>
                  <a:bodyPr/>
                  <a:lstStyle/>
                  <a:p>
                    <a:fld id="{39FF2830-0655-41EB-AA2E-10A1944CBA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4-9A0D-49B9-A394-E0E0EB2C4BD7}"/>
                </c:ext>
              </c:extLst>
            </c:dLbl>
            <c:dLbl>
              <c:idx val="3221"/>
              <c:tx>
                <c:rich>
                  <a:bodyPr/>
                  <a:lstStyle/>
                  <a:p>
                    <a:fld id="{408B4448-2A0F-40FC-82A4-A4B66ECB3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5-9A0D-49B9-A394-E0E0EB2C4BD7}"/>
                </c:ext>
              </c:extLst>
            </c:dLbl>
            <c:dLbl>
              <c:idx val="3222"/>
              <c:tx>
                <c:rich>
                  <a:bodyPr/>
                  <a:lstStyle/>
                  <a:p>
                    <a:fld id="{078B199F-DD2A-44E0-A024-07CDD97679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6-9A0D-49B9-A394-E0E0EB2C4BD7}"/>
                </c:ext>
              </c:extLst>
            </c:dLbl>
            <c:dLbl>
              <c:idx val="3223"/>
              <c:tx>
                <c:rich>
                  <a:bodyPr/>
                  <a:lstStyle/>
                  <a:p>
                    <a:fld id="{95F1A07C-016E-4E5B-AED7-55F4948D7F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7-9A0D-49B9-A394-E0E0EB2C4BD7}"/>
                </c:ext>
              </c:extLst>
            </c:dLbl>
            <c:dLbl>
              <c:idx val="3224"/>
              <c:tx>
                <c:rich>
                  <a:bodyPr/>
                  <a:lstStyle/>
                  <a:p>
                    <a:fld id="{25EF7C39-D112-4496-A640-D204395378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8-9A0D-49B9-A394-E0E0EB2C4BD7}"/>
                </c:ext>
              </c:extLst>
            </c:dLbl>
            <c:dLbl>
              <c:idx val="3225"/>
              <c:tx>
                <c:rich>
                  <a:bodyPr/>
                  <a:lstStyle/>
                  <a:p>
                    <a:fld id="{487AF8CC-6E06-4720-982F-E26D68846D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9-9A0D-49B9-A394-E0E0EB2C4BD7}"/>
                </c:ext>
              </c:extLst>
            </c:dLbl>
            <c:dLbl>
              <c:idx val="3226"/>
              <c:tx>
                <c:rich>
                  <a:bodyPr/>
                  <a:lstStyle/>
                  <a:p>
                    <a:fld id="{94CC24B5-88E3-4849-B38F-304FAAA6CF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A-9A0D-49B9-A394-E0E0EB2C4BD7}"/>
                </c:ext>
              </c:extLst>
            </c:dLbl>
            <c:dLbl>
              <c:idx val="3227"/>
              <c:tx>
                <c:rich>
                  <a:bodyPr/>
                  <a:lstStyle/>
                  <a:p>
                    <a:fld id="{EBB4DA86-9597-490E-B178-E9542B49F8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B-9A0D-49B9-A394-E0E0EB2C4BD7}"/>
                </c:ext>
              </c:extLst>
            </c:dLbl>
            <c:dLbl>
              <c:idx val="3228"/>
              <c:tx>
                <c:rich>
                  <a:bodyPr/>
                  <a:lstStyle/>
                  <a:p>
                    <a:fld id="{4C34A0E4-FD1A-4F69-B6EB-A1446DE95A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C-9A0D-49B9-A394-E0E0EB2C4BD7}"/>
                </c:ext>
              </c:extLst>
            </c:dLbl>
            <c:dLbl>
              <c:idx val="3229"/>
              <c:tx>
                <c:rich>
                  <a:bodyPr/>
                  <a:lstStyle/>
                  <a:p>
                    <a:fld id="{39A6E093-11BF-4F81-B47E-505DF929A8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D-9A0D-49B9-A394-E0E0EB2C4BD7}"/>
                </c:ext>
              </c:extLst>
            </c:dLbl>
            <c:dLbl>
              <c:idx val="3230"/>
              <c:tx>
                <c:rich>
                  <a:bodyPr/>
                  <a:lstStyle/>
                  <a:p>
                    <a:fld id="{FF4D44D2-A098-460C-934B-4A4A79ED7F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E-9A0D-49B9-A394-E0E0EB2C4BD7}"/>
                </c:ext>
              </c:extLst>
            </c:dLbl>
            <c:dLbl>
              <c:idx val="3231"/>
              <c:tx>
                <c:rich>
                  <a:bodyPr/>
                  <a:lstStyle/>
                  <a:p>
                    <a:fld id="{A64720F5-528A-4550-8FB7-D76491515C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F-9A0D-49B9-A394-E0E0EB2C4BD7}"/>
                </c:ext>
              </c:extLst>
            </c:dLbl>
            <c:dLbl>
              <c:idx val="3232"/>
              <c:tx>
                <c:rich>
                  <a:bodyPr/>
                  <a:lstStyle/>
                  <a:p>
                    <a:fld id="{92278FDC-E529-4F84-9FC5-E65A765315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0-9A0D-49B9-A394-E0E0EB2C4BD7}"/>
                </c:ext>
              </c:extLst>
            </c:dLbl>
            <c:dLbl>
              <c:idx val="3233"/>
              <c:tx>
                <c:rich>
                  <a:bodyPr/>
                  <a:lstStyle/>
                  <a:p>
                    <a:fld id="{673DBDF1-3575-43D8-A40E-6CAB289BA3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1-9A0D-49B9-A394-E0E0EB2C4BD7}"/>
                </c:ext>
              </c:extLst>
            </c:dLbl>
            <c:dLbl>
              <c:idx val="3234"/>
              <c:tx>
                <c:rich>
                  <a:bodyPr/>
                  <a:lstStyle/>
                  <a:p>
                    <a:fld id="{51FA7137-9B5B-4F35-B637-1EF299425C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2-9A0D-49B9-A394-E0E0EB2C4BD7}"/>
                </c:ext>
              </c:extLst>
            </c:dLbl>
            <c:dLbl>
              <c:idx val="3235"/>
              <c:tx>
                <c:rich>
                  <a:bodyPr/>
                  <a:lstStyle/>
                  <a:p>
                    <a:fld id="{07B64EE2-70C5-45DE-845F-60C9A40803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3-9A0D-49B9-A394-E0E0EB2C4BD7}"/>
                </c:ext>
              </c:extLst>
            </c:dLbl>
            <c:dLbl>
              <c:idx val="3236"/>
              <c:tx>
                <c:rich>
                  <a:bodyPr/>
                  <a:lstStyle/>
                  <a:p>
                    <a:fld id="{96002697-BA45-4613-8405-F64C3C8734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4-9A0D-49B9-A394-E0E0EB2C4BD7}"/>
                </c:ext>
              </c:extLst>
            </c:dLbl>
            <c:dLbl>
              <c:idx val="3237"/>
              <c:tx>
                <c:rich>
                  <a:bodyPr/>
                  <a:lstStyle/>
                  <a:p>
                    <a:fld id="{EE25AC60-37C9-4C96-9400-8E8DB90343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5-9A0D-49B9-A394-E0E0EB2C4BD7}"/>
                </c:ext>
              </c:extLst>
            </c:dLbl>
            <c:dLbl>
              <c:idx val="3238"/>
              <c:tx>
                <c:rich>
                  <a:bodyPr/>
                  <a:lstStyle/>
                  <a:p>
                    <a:fld id="{D1CBB891-AA47-4D39-A51D-FFA3F3654D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6-9A0D-49B9-A394-E0E0EB2C4BD7}"/>
                </c:ext>
              </c:extLst>
            </c:dLbl>
            <c:dLbl>
              <c:idx val="3239"/>
              <c:tx>
                <c:rich>
                  <a:bodyPr/>
                  <a:lstStyle/>
                  <a:p>
                    <a:fld id="{42453A8C-40E9-4AEC-B726-A9428DFE51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7-9A0D-49B9-A394-E0E0EB2C4BD7}"/>
                </c:ext>
              </c:extLst>
            </c:dLbl>
            <c:dLbl>
              <c:idx val="3240"/>
              <c:tx>
                <c:rich>
                  <a:bodyPr/>
                  <a:lstStyle/>
                  <a:p>
                    <a:fld id="{EFA2CC73-8401-47F3-A663-6493B80A6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8-9A0D-49B9-A394-E0E0EB2C4BD7}"/>
                </c:ext>
              </c:extLst>
            </c:dLbl>
            <c:dLbl>
              <c:idx val="3241"/>
              <c:tx>
                <c:rich>
                  <a:bodyPr/>
                  <a:lstStyle/>
                  <a:p>
                    <a:fld id="{2BFA8E54-AE8B-4E8A-AD4A-0B19A0A60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9-9A0D-49B9-A394-E0E0EB2C4BD7}"/>
                </c:ext>
              </c:extLst>
            </c:dLbl>
            <c:dLbl>
              <c:idx val="3242"/>
              <c:tx>
                <c:rich>
                  <a:bodyPr/>
                  <a:lstStyle/>
                  <a:p>
                    <a:fld id="{2F13A3C0-B2C8-4C45-B977-0B57873DB5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A-9A0D-49B9-A394-E0E0EB2C4BD7}"/>
                </c:ext>
              </c:extLst>
            </c:dLbl>
            <c:dLbl>
              <c:idx val="3243"/>
              <c:tx>
                <c:rich>
                  <a:bodyPr/>
                  <a:lstStyle/>
                  <a:p>
                    <a:fld id="{342BF8A3-E391-4882-A062-013316DC05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B-9A0D-49B9-A394-E0E0EB2C4BD7}"/>
                </c:ext>
              </c:extLst>
            </c:dLbl>
            <c:dLbl>
              <c:idx val="3244"/>
              <c:tx>
                <c:rich>
                  <a:bodyPr/>
                  <a:lstStyle/>
                  <a:p>
                    <a:fld id="{C5A1E1B8-91D9-4CF7-B905-F8FC0877A2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C-9A0D-49B9-A394-E0E0EB2C4BD7}"/>
                </c:ext>
              </c:extLst>
            </c:dLbl>
            <c:dLbl>
              <c:idx val="3245"/>
              <c:tx>
                <c:rich>
                  <a:bodyPr/>
                  <a:lstStyle/>
                  <a:p>
                    <a:fld id="{F8493E6F-1893-47C8-B4E6-9D9738A64A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D-9A0D-49B9-A394-E0E0EB2C4BD7}"/>
                </c:ext>
              </c:extLst>
            </c:dLbl>
            <c:dLbl>
              <c:idx val="3246"/>
              <c:tx>
                <c:rich>
                  <a:bodyPr/>
                  <a:lstStyle/>
                  <a:p>
                    <a:fld id="{7B487359-B185-40AD-ACB6-48C8F96A44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E-9A0D-49B9-A394-E0E0EB2C4BD7}"/>
                </c:ext>
              </c:extLst>
            </c:dLbl>
            <c:dLbl>
              <c:idx val="3247"/>
              <c:tx>
                <c:rich>
                  <a:bodyPr/>
                  <a:lstStyle/>
                  <a:p>
                    <a:fld id="{5F0AC287-AF50-4667-B635-11223110B5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F-9A0D-49B9-A394-E0E0EB2C4BD7}"/>
                </c:ext>
              </c:extLst>
            </c:dLbl>
            <c:dLbl>
              <c:idx val="3248"/>
              <c:tx>
                <c:rich>
                  <a:bodyPr/>
                  <a:lstStyle/>
                  <a:p>
                    <a:fld id="{F2B3A4F7-A5C1-426C-804E-B2154911F4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0-9A0D-49B9-A394-E0E0EB2C4BD7}"/>
                </c:ext>
              </c:extLst>
            </c:dLbl>
            <c:dLbl>
              <c:idx val="3249"/>
              <c:tx>
                <c:rich>
                  <a:bodyPr/>
                  <a:lstStyle/>
                  <a:p>
                    <a:fld id="{BB6E6AF6-8EA2-4E41-9B20-F5B58BFB58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1-9A0D-49B9-A394-E0E0EB2C4BD7}"/>
                </c:ext>
              </c:extLst>
            </c:dLbl>
            <c:dLbl>
              <c:idx val="3250"/>
              <c:tx>
                <c:rich>
                  <a:bodyPr/>
                  <a:lstStyle/>
                  <a:p>
                    <a:fld id="{90A491D3-8A24-4CF4-8736-C82D668177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2-9A0D-49B9-A394-E0E0EB2C4BD7}"/>
                </c:ext>
              </c:extLst>
            </c:dLbl>
            <c:dLbl>
              <c:idx val="3251"/>
              <c:tx>
                <c:rich>
                  <a:bodyPr/>
                  <a:lstStyle/>
                  <a:p>
                    <a:fld id="{E6C280F8-DAB9-4CD8-B8AD-7FDD38DCF3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3-9A0D-49B9-A394-E0E0EB2C4BD7}"/>
                </c:ext>
              </c:extLst>
            </c:dLbl>
            <c:dLbl>
              <c:idx val="3252"/>
              <c:tx>
                <c:rich>
                  <a:bodyPr/>
                  <a:lstStyle/>
                  <a:p>
                    <a:fld id="{F5AC7FAF-FF99-495F-A43D-06CB331AD0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4-9A0D-49B9-A394-E0E0EB2C4BD7}"/>
                </c:ext>
              </c:extLst>
            </c:dLbl>
            <c:dLbl>
              <c:idx val="3253"/>
              <c:tx>
                <c:rich>
                  <a:bodyPr/>
                  <a:lstStyle/>
                  <a:p>
                    <a:fld id="{01802024-F9A3-4164-AE64-0712CA54B4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5-9A0D-49B9-A394-E0E0EB2C4BD7}"/>
                </c:ext>
              </c:extLst>
            </c:dLbl>
            <c:dLbl>
              <c:idx val="3254"/>
              <c:tx>
                <c:rich>
                  <a:bodyPr/>
                  <a:lstStyle/>
                  <a:p>
                    <a:fld id="{D26A069E-32DF-442C-BE46-783304BB06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6-9A0D-49B9-A394-E0E0EB2C4BD7}"/>
                </c:ext>
              </c:extLst>
            </c:dLbl>
            <c:dLbl>
              <c:idx val="3255"/>
              <c:tx>
                <c:rich>
                  <a:bodyPr/>
                  <a:lstStyle/>
                  <a:p>
                    <a:fld id="{91AF9175-53C8-4DEF-85D7-D32A6E2E11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7-9A0D-49B9-A394-E0E0EB2C4BD7}"/>
                </c:ext>
              </c:extLst>
            </c:dLbl>
            <c:dLbl>
              <c:idx val="3256"/>
              <c:tx>
                <c:rich>
                  <a:bodyPr/>
                  <a:lstStyle/>
                  <a:p>
                    <a:fld id="{9ECAD694-F4B5-4112-BA25-261F5D1463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8-9A0D-49B9-A394-E0E0EB2C4BD7}"/>
                </c:ext>
              </c:extLst>
            </c:dLbl>
            <c:dLbl>
              <c:idx val="3257"/>
              <c:tx>
                <c:rich>
                  <a:bodyPr/>
                  <a:lstStyle/>
                  <a:p>
                    <a:fld id="{9D8FC7D8-270C-4A7C-9BE7-0BEF4EF16D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9-9A0D-49B9-A394-E0E0EB2C4BD7}"/>
                </c:ext>
              </c:extLst>
            </c:dLbl>
            <c:dLbl>
              <c:idx val="3258"/>
              <c:tx>
                <c:rich>
                  <a:bodyPr/>
                  <a:lstStyle/>
                  <a:p>
                    <a:fld id="{FE1B3AA0-1364-41BF-B33E-8BF356C7E2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A-9A0D-49B9-A394-E0E0EB2C4BD7}"/>
                </c:ext>
              </c:extLst>
            </c:dLbl>
            <c:dLbl>
              <c:idx val="3259"/>
              <c:tx>
                <c:rich>
                  <a:bodyPr/>
                  <a:lstStyle/>
                  <a:p>
                    <a:fld id="{4EB9B8A8-23D8-4213-B8EA-57C4C98019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B-9A0D-49B9-A394-E0E0EB2C4BD7}"/>
                </c:ext>
              </c:extLst>
            </c:dLbl>
            <c:dLbl>
              <c:idx val="3260"/>
              <c:tx>
                <c:rich>
                  <a:bodyPr/>
                  <a:lstStyle/>
                  <a:p>
                    <a:fld id="{57DA1D88-038B-4125-AF8B-793DE4FFE4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C-9A0D-49B9-A394-E0E0EB2C4BD7}"/>
                </c:ext>
              </c:extLst>
            </c:dLbl>
            <c:dLbl>
              <c:idx val="3261"/>
              <c:tx>
                <c:rich>
                  <a:bodyPr/>
                  <a:lstStyle/>
                  <a:p>
                    <a:fld id="{7CD48177-5589-47CC-ABE1-57C1C3CAE4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D-9A0D-49B9-A394-E0E0EB2C4BD7}"/>
                </c:ext>
              </c:extLst>
            </c:dLbl>
            <c:dLbl>
              <c:idx val="3262"/>
              <c:tx>
                <c:rich>
                  <a:bodyPr/>
                  <a:lstStyle/>
                  <a:p>
                    <a:fld id="{A96A77DF-A763-4FE5-85A3-3FBB8BE8E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E-9A0D-49B9-A394-E0E0EB2C4BD7}"/>
                </c:ext>
              </c:extLst>
            </c:dLbl>
            <c:dLbl>
              <c:idx val="3263"/>
              <c:tx>
                <c:rich>
                  <a:bodyPr/>
                  <a:lstStyle/>
                  <a:p>
                    <a:fld id="{059FC5F8-6D30-4FD0-B8EC-C467D9B09A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F-9A0D-49B9-A394-E0E0EB2C4BD7}"/>
                </c:ext>
              </c:extLst>
            </c:dLbl>
            <c:dLbl>
              <c:idx val="3264"/>
              <c:tx>
                <c:rich>
                  <a:bodyPr/>
                  <a:lstStyle/>
                  <a:p>
                    <a:fld id="{3ECC7290-75C1-4BB7-8464-EA341D74B6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0-9A0D-49B9-A394-E0E0EB2C4BD7}"/>
                </c:ext>
              </c:extLst>
            </c:dLbl>
            <c:dLbl>
              <c:idx val="3265"/>
              <c:tx>
                <c:rich>
                  <a:bodyPr/>
                  <a:lstStyle/>
                  <a:p>
                    <a:fld id="{3E7F9391-D80D-4A9D-9BA1-C0D56C681E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1-9A0D-49B9-A394-E0E0EB2C4BD7}"/>
                </c:ext>
              </c:extLst>
            </c:dLbl>
            <c:dLbl>
              <c:idx val="3266"/>
              <c:tx>
                <c:rich>
                  <a:bodyPr/>
                  <a:lstStyle/>
                  <a:p>
                    <a:fld id="{3B916FE0-93E8-44AF-BA93-D4F9416473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2-9A0D-49B9-A394-E0E0EB2C4BD7}"/>
                </c:ext>
              </c:extLst>
            </c:dLbl>
            <c:dLbl>
              <c:idx val="3267"/>
              <c:tx>
                <c:rich>
                  <a:bodyPr/>
                  <a:lstStyle/>
                  <a:p>
                    <a:fld id="{EAE97AD9-67BA-4F67-A64C-0136B4812E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3-9A0D-49B9-A394-E0E0EB2C4BD7}"/>
                </c:ext>
              </c:extLst>
            </c:dLbl>
            <c:dLbl>
              <c:idx val="3268"/>
              <c:tx>
                <c:rich>
                  <a:bodyPr/>
                  <a:lstStyle/>
                  <a:p>
                    <a:fld id="{9D947CEF-C023-4592-9B22-0D3D6E6414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4-9A0D-49B9-A394-E0E0EB2C4BD7}"/>
                </c:ext>
              </c:extLst>
            </c:dLbl>
            <c:dLbl>
              <c:idx val="3269"/>
              <c:tx>
                <c:rich>
                  <a:bodyPr/>
                  <a:lstStyle/>
                  <a:p>
                    <a:fld id="{C61F9D18-1AC9-408F-87B9-4B91DAE52D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5-9A0D-49B9-A394-E0E0EB2C4BD7}"/>
                </c:ext>
              </c:extLst>
            </c:dLbl>
            <c:dLbl>
              <c:idx val="3270"/>
              <c:tx>
                <c:rich>
                  <a:bodyPr/>
                  <a:lstStyle/>
                  <a:p>
                    <a:fld id="{3664F054-229C-495D-98DA-884C68EFC1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6-9A0D-49B9-A394-E0E0EB2C4BD7}"/>
                </c:ext>
              </c:extLst>
            </c:dLbl>
            <c:dLbl>
              <c:idx val="3271"/>
              <c:tx>
                <c:rich>
                  <a:bodyPr/>
                  <a:lstStyle/>
                  <a:p>
                    <a:fld id="{CC3C6C77-B042-46F1-90E4-74A84839D1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7-9A0D-49B9-A394-E0E0EB2C4BD7}"/>
                </c:ext>
              </c:extLst>
            </c:dLbl>
            <c:dLbl>
              <c:idx val="3272"/>
              <c:tx>
                <c:rich>
                  <a:bodyPr/>
                  <a:lstStyle/>
                  <a:p>
                    <a:fld id="{DA2ACF1F-5F23-4A16-8C3A-BDFADEDB28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8-9A0D-49B9-A394-E0E0EB2C4BD7}"/>
                </c:ext>
              </c:extLst>
            </c:dLbl>
            <c:dLbl>
              <c:idx val="3273"/>
              <c:tx>
                <c:rich>
                  <a:bodyPr/>
                  <a:lstStyle/>
                  <a:p>
                    <a:fld id="{3409B001-ED9A-4554-9D6F-BF355BE0B3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9-9A0D-49B9-A394-E0E0EB2C4BD7}"/>
                </c:ext>
              </c:extLst>
            </c:dLbl>
            <c:dLbl>
              <c:idx val="3274"/>
              <c:tx>
                <c:rich>
                  <a:bodyPr/>
                  <a:lstStyle/>
                  <a:p>
                    <a:fld id="{685B9CA1-6EF6-4F9E-B8B1-EBADB85E94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A-9A0D-49B9-A394-E0E0EB2C4BD7}"/>
                </c:ext>
              </c:extLst>
            </c:dLbl>
            <c:dLbl>
              <c:idx val="3275"/>
              <c:tx>
                <c:rich>
                  <a:bodyPr/>
                  <a:lstStyle/>
                  <a:p>
                    <a:fld id="{5F285F72-CE63-4EF0-8F55-D15D4B2272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B-9A0D-49B9-A394-E0E0EB2C4BD7}"/>
                </c:ext>
              </c:extLst>
            </c:dLbl>
            <c:dLbl>
              <c:idx val="3276"/>
              <c:tx>
                <c:rich>
                  <a:bodyPr/>
                  <a:lstStyle/>
                  <a:p>
                    <a:fld id="{601390A1-2CE3-4AFD-8FF7-D93BDA1828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C-9A0D-49B9-A394-E0E0EB2C4BD7}"/>
                </c:ext>
              </c:extLst>
            </c:dLbl>
            <c:dLbl>
              <c:idx val="3277"/>
              <c:tx>
                <c:rich>
                  <a:bodyPr/>
                  <a:lstStyle/>
                  <a:p>
                    <a:fld id="{5DB8C067-B322-490A-8605-F531C38457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D-9A0D-49B9-A394-E0E0EB2C4BD7}"/>
                </c:ext>
              </c:extLst>
            </c:dLbl>
            <c:dLbl>
              <c:idx val="3278"/>
              <c:tx>
                <c:rich>
                  <a:bodyPr/>
                  <a:lstStyle/>
                  <a:p>
                    <a:fld id="{BA9D32A9-1757-4227-9FA7-D0397536C8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E-9A0D-49B9-A394-E0E0EB2C4BD7}"/>
                </c:ext>
              </c:extLst>
            </c:dLbl>
            <c:dLbl>
              <c:idx val="3279"/>
              <c:tx>
                <c:rich>
                  <a:bodyPr/>
                  <a:lstStyle/>
                  <a:p>
                    <a:fld id="{B7D9E244-FBAB-4741-BB8A-C11770A234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F-9A0D-49B9-A394-E0E0EB2C4BD7}"/>
                </c:ext>
              </c:extLst>
            </c:dLbl>
            <c:dLbl>
              <c:idx val="3280"/>
              <c:tx>
                <c:rich>
                  <a:bodyPr/>
                  <a:lstStyle/>
                  <a:p>
                    <a:fld id="{6818CD2B-EDE7-4D0E-9B6D-E1C93BA04B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0-9A0D-49B9-A394-E0E0EB2C4BD7}"/>
                </c:ext>
              </c:extLst>
            </c:dLbl>
            <c:dLbl>
              <c:idx val="3281"/>
              <c:tx>
                <c:rich>
                  <a:bodyPr/>
                  <a:lstStyle/>
                  <a:p>
                    <a:fld id="{A231F272-BE19-459E-A1BB-06136DB7D1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1-9A0D-49B9-A394-E0E0EB2C4BD7}"/>
                </c:ext>
              </c:extLst>
            </c:dLbl>
            <c:dLbl>
              <c:idx val="3282"/>
              <c:tx>
                <c:rich>
                  <a:bodyPr/>
                  <a:lstStyle/>
                  <a:p>
                    <a:fld id="{9B7CFF81-8F96-4878-A095-97972178FB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2-9A0D-49B9-A394-E0E0EB2C4BD7}"/>
                </c:ext>
              </c:extLst>
            </c:dLbl>
            <c:dLbl>
              <c:idx val="3283"/>
              <c:tx>
                <c:rich>
                  <a:bodyPr/>
                  <a:lstStyle/>
                  <a:p>
                    <a:fld id="{C7CFAF3A-9754-4CA7-948A-2D51C3F163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3-9A0D-49B9-A394-E0E0EB2C4BD7}"/>
                </c:ext>
              </c:extLst>
            </c:dLbl>
            <c:dLbl>
              <c:idx val="3284"/>
              <c:tx>
                <c:rich>
                  <a:bodyPr/>
                  <a:lstStyle/>
                  <a:p>
                    <a:fld id="{269C1000-7C57-459D-952D-9FD18E5AEB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4-9A0D-49B9-A394-E0E0EB2C4BD7}"/>
                </c:ext>
              </c:extLst>
            </c:dLbl>
            <c:dLbl>
              <c:idx val="3285"/>
              <c:tx>
                <c:rich>
                  <a:bodyPr/>
                  <a:lstStyle/>
                  <a:p>
                    <a:fld id="{8F5C20BE-5FE6-4FA9-B8AE-81D06235FE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5-9A0D-49B9-A394-E0E0EB2C4BD7}"/>
                </c:ext>
              </c:extLst>
            </c:dLbl>
            <c:dLbl>
              <c:idx val="3286"/>
              <c:tx>
                <c:rich>
                  <a:bodyPr/>
                  <a:lstStyle/>
                  <a:p>
                    <a:fld id="{8E04C72D-9FE6-4398-9193-D9DA265BB3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6-9A0D-49B9-A394-E0E0EB2C4BD7}"/>
                </c:ext>
              </c:extLst>
            </c:dLbl>
            <c:dLbl>
              <c:idx val="3287"/>
              <c:tx>
                <c:rich>
                  <a:bodyPr/>
                  <a:lstStyle/>
                  <a:p>
                    <a:fld id="{1149E668-4099-4A02-B059-D5738CD614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7-9A0D-49B9-A394-E0E0EB2C4BD7}"/>
                </c:ext>
              </c:extLst>
            </c:dLbl>
            <c:dLbl>
              <c:idx val="3288"/>
              <c:tx>
                <c:rich>
                  <a:bodyPr/>
                  <a:lstStyle/>
                  <a:p>
                    <a:fld id="{3A532708-BFA9-4E4B-B19B-F5002660A3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8-9A0D-49B9-A394-E0E0EB2C4BD7}"/>
                </c:ext>
              </c:extLst>
            </c:dLbl>
            <c:dLbl>
              <c:idx val="3289"/>
              <c:tx>
                <c:rich>
                  <a:bodyPr/>
                  <a:lstStyle/>
                  <a:p>
                    <a:fld id="{67FD9DE0-284E-44D9-9D69-A7B4BAEE0A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9-9A0D-49B9-A394-E0E0EB2C4BD7}"/>
                </c:ext>
              </c:extLst>
            </c:dLbl>
            <c:dLbl>
              <c:idx val="3290"/>
              <c:tx>
                <c:rich>
                  <a:bodyPr/>
                  <a:lstStyle/>
                  <a:p>
                    <a:fld id="{B1A7E132-3570-43EE-A609-BB872D78BE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A-9A0D-49B9-A394-E0E0EB2C4BD7}"/>
                </c:ext>
              </c:extLst>
            </c:dLbl>
            <c:dLbl>
              <c:idx val="3291"/>
              <c:tx>
                <c:rich>
                  <a:bodyPr/>
                  <a:lstStyle/>
                  <a:p>
                    <a:fld id="{51BBD6D2-4846-4E25-B8E0-38D86F6850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B-9A0D-49B9-A394-E0E0EB2C4BD7}"/>
                </c:ext>
              </c:extLst>
            </c:dLbl>
            <c:dLbl>
              <c:idx val="3292"/>
              <c:tx>
                <c:rich>
                  <a:bodyPr/>
                  <a:lstStyle/>
                  <a:p>
                    <a:fld id="{6BB04FA2-379C-4C9B-87EA-5869C0E3F2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C-9A0D-49B9-A394-E0E0EB2C4BD7}"/>
                </c:ext>
              </c:extLst>
            </c:dLbl>
            <c:dLbl>
              <c:idx val="3293"/>
              <c:tx>
                <c:rich>
                  <a:bodyPr/>
                  <a:lstStyle/>
                  <a:p>
                    <a:fld id="{25EF7879-D495-4B63-9F74-86A7D180B6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D-9A0D-49B9-A394-E0E0EB2C4BD7}"/>
                </c:ext>
              </c:extLst>
            </c:dLbl>
            <c:dLbl>
              <c:idx val="3294"/>
              <c:tx>
                <c:rich>
                  <a:bodyPr/>
                  <a:lstStyle/>
                  <a:p>
                    <a:fld id="{F3466E13-AFBD-4AED-BC0B-9A91826D6A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E-9A0D-49B9-A394-E0E0EB2C4BD7}"/>
                </c:ext>
              </c:extLst>
            </c:dLbl>
            <c:dLbl>
              <c:idx val="3295"/>
              <c:tx>
                <c:rich>
                  <a:bodyPr/>
                  <a:lstStyle/>
                  <a:p>
                    <a:fld id="{8B841A22-B2D6-48BB-BFC7-8E6C50C0E6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F-9A0D-49B9-A394-E0E0EB2C4BD7}"/>
                </c:ext>
              </c:extLst>
            </c:dLbl>
            <c:dLbl>
              <c:idx val="3296"/>
              <c:tx>
                <c:rich>
                  <a:bodyPr/>
                  <a:lstStyle/>
                  <a:p>
                    <a:fld id="{7CB1493A-339B-4AA1-82C8-DE501FA182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0-9A0D-49B9-A394-E0E0EB2C4BD7}"/>
                </c:ext>
              </c:extLst>
            </c:dLbl>
            <c:dLbl>
              <c:idx val="3297"/>
              <c:tx>
                <c:rich>
                  <a:bodyPr/>
                  <a:lstStyle/>
                  <a:p>
                    <a:fld id="{87A674AE-5E6A-48DE-8193-92B42E43CD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1-9A0D-49B9-A394-E0E0EB2C4BD7}"/>
                </c:ext>
              </c:extLst>
            </c:dLbl>
            <c:dLbl>
              <c:idx val="3298"/>
              <c:tx>
                <c:rich>
                  <a:bodyPr/>
                  <a:lstStyle/>
                  <a:p>
                    <a:fld id="{850F9498-803D-461E-B066-C727DBDB2B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2-9A0D-49B9-A394-E0E0EB2C4BD7}"/>
                </c:ext>
              </c:extLst>
            </c:dLbl>
            <c:dLbl>
              <c:idx val="3299"/>
              <c:tx>
                <c:rich>
                  <a:bodyPr/>
                  <a:lstStyle/>
                  <a:p>
                    <a:fld id="{E4CC9535-F2C3-43CA-A894-044EA3E880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3-9A0D-49B9-A394-E0E0EB2C4BD7}"/>
                </c:ext>
              </c:extLst>
            </c:dLbl>
            <c:dLbl>
              <c:idx val="3300"/>
              <c:tx>
                <c:rich>
                  <a:bodyPr/>
                  <a:lstStyle/>
                  <a:p>
                    <a:fld id="{66C7C03B-764E-4DAA-A53D-3E7622304A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4-9A0D-49B9-A394-E0E0EB2C4BD7}"/>
                </c:ext>
              </c:extLst>
            </c:dLbl>
            <c:dLbl>
              <c:idx val="3301"/>
              <c:tx>
                <c:rich>
                  <a:bodyPr/>
                  <a:lstStyle/>
                  <a:p>
                    <a:fld id="{33D1A907-A156-4694-A171-34E93D2D3A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5-9A0D-49B9-A394-E0E0EB2C4BD7}"/>
                </c:ext>
              </c:extLst>
            </c:dLbl>
            <c:dLbl>
              <c:idx val="3302"/>
              <c:tx>
                <c:rich>
                  <a:bodyPr/>
                  <a:lstStyle/>
                  <a:p>
                    <a:fld id="{3553689C-CB05-4E1C-AA7D-9E34F0C422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6-9A0D-49B9-A394-E0E0EB2C4BD7}"/>
                </c:ext>
              </c:extLst>
            </c:dLbl>
            <c:dLbl>
              <c:idx val="3303"/>
              <c:tx>
                <c:rich>
                  <a:bodyPr/>
                  <a:lstStyle/>
                  <a:p>
                    <a:fld id="{9D79D9E4-1FAA-4E26-ABEB-96EA9C7CE5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7-9A0D-49B9-A394-E0E0EB2C4BD7}"/>
                </c:ext>
              </c:extLst>
            </c:dLbl>
            <c:dLbl>
              <c:idx val="3304"/>
              <c:tx>
                <c:rich>
                  <a:bodyPr/>
                  <a:lstStyle/>
                  <a:p>
                    <a:fld id="{DD74B4E4-F7F6-4403-9236-C7F396662D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8-9A0D-49B9-A394-E0E0EB2C4BD7}"/>
                </c:ext>
              </c:extLst>
            </c:dLbl>
            <c:dLbl>
              <c:idx val="3305"/>
              <c:tx>
                <c:rich>
                  <a:bodyPr/>
                  <a:lstStyle/>
                  <a:p>
                    <a:fld id="{0DEADFED-3473-463A-ACC6-974E4EB1E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9-9A0D-49B9-A394-E0E0EB2C4BD7}"/>
                </c:ext>
              </c:extLst>
            </c:dLbl>
            <c:dLbl>
              <c:idx val="3306"/>
              <c:tx>
                <c:rich>
                  <a:bodyPr/>
                  <a:lstStyle/>
                  <a:p>
                    <a:fld id="{0A438FEE-F92E-4331-911A-9C833D779A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A-9A0D-49B9-A394-E0E0EB2C4BD7}"/>
                </c:ext>
              </c:extLst>
            </c:dLbl>
            <c:dLbl>
              <c:idx val="3307"/>
              <c:tx>
                <c:rich>
                  <a:bodyPr/>
                  <a:lstStyle/>
                  <a:p>
                    <a:fld id="{47A5B8B7-8E3E-4D66-A0FB-F6C6822113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B-9A0D-49B9-A394-E0E0EB2C4BD7}"/>
                </c:ext>
              </c:extLst>
            </c:dLbl>
            <c:dLbl>
              <c:idx val="3308"/>
              <c:tx>
                <c:rich>
                  <a:bodyPr/>
                  <a:lstStyle/>
                  <a:p>
                    <a:fld id="{54E5C76A-3761-4318-8182-BE22CDE45F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C-9A0D-49B9-A394-E0E0EB2C4BD7}"/>
                </c:ext>
              </c:extLst>
            </c:dLbl>
            <c:dLbl>
              <c:idx val="3309"/>
              <c:tx>
                <c:rich>
                  <a:bodyPr/>
                  <a:lstStyle/>
                  <a:p>
                    <a:fld id="{002AE1E2-BF9E-42C1-B9B9-FB85CA59F8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D-9A0D-49B9-A394-E0E0EB2C4BD7}"/>
                </c:ext>
              </c:extLst>
            </c:dLbl>
            <c:dLbl>
              <c:idx val="3310"/>
              <c:tx>
                <c:rich>
                  <a:bodyPr/>
                  <a:lstStyle/>
                  <a:p>
                    <a:fld id="{F747EC50-6A85-415A-85E4-B24010F9BB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E-9A0D-49B9-A394-E0E0EB2C4BD7}"/>
                </c:ext>
              </c:extLst>
            </c:dLbl>
            <c:dLbl>
              <c:idx val="3311"/>
              <c:tx>
                <c:rich>
                  <a:bodyPr/>
                  <a:lstStyle/>
                  <a:p>
                    <a:fld id="{1F371394-3F0E-43D8-87C3-D9AA93CF7D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F-9A0D-49B9-A394-E0E0EB2C4BD7}"/>
                </c:ext>
              </c:extLst>
            </c:dLbl>
            <c:dLbl>
              <c:idx val="3312"/>
              <c:tx>
                <c:rich>
                  <a:bodyPr/>
                  <a:lstStyle/>
                  <a:p>
                    <a:fld id="{278C5E34-694B-4427-A63B-4FE097243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0-9A0D-49B9-A394-E0E0EB2C4BD7}"/>
                </c:ext>
              </c:extLst>
            </c:dLbl>
            <c:dLbl>
              <c:idx val="3313"/>
              <c:tx>
                <c:rich>
                  <a:bodyPr/>
                  <a:lstStyle/>
                  <a:p>
                    <a:fld id="{F3D0D927-A2EF-4FDA-92F3-F50E377F8F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1-9A0D-49B9-A394-E0E0EB2C4BD7}"/>
                </c:ext>
              </c:extLst>
            </c:dLbl>
            <c:dLbl>
              <c:idx val="3314"/>
              <c:tx>
                <c:rich>
                  <a:bodyPr/>
                  <a:lstStyle/>
                  <a:p>
                    <a:fld id="{56478940-ADA4-40EB-ACCB-F2528608E9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2-9A0D-49B9-A394-E0E0EB2C4BD7}"/>
                </c:ext>
              </c:extLst>
            </c:dLbl>
            <c:dLbl>
              <c:idx val="3315"/>
              <c:tx>
                <c:rich>
                  <a:bodyPr/>
                  <a:lstStyle/>
                  <a:p>
                    <a:fld id="{705A85F1-CE78-4E28-A989-61619EB051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3-9A0D-49B9-A394-E0E0EB2C4BD7}"/>
                </c:ext>
              </c:extLst>
            </c:dLbl>
            <c:dLbl>
              <c:idx val="3316"/>
              <c:tx>
                <c:rich>
                  <a:bodyPr/>
                  <a:lstStyle/>
                  <a:p>
                    <a:fld id="{9CEF6C80-41AB-42C6-B179-6667566655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4-9A0D-49B9-A394-E0E0EB2C4BD7}"/>
                </c:ext>
              </c:extLst>
            </c:dLbl>
            <c:dLbl>
              <c:idx val="3317"/>
              <c:tx>
                <c:rich>
                  <a:bodyPr/>
                  <a:lstStyle/>
                  <a:p>
                    <a:fld id="{7E81A667-94AB-4687-925D-82BAC80055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5-9A0D-49B9-A394-E0E0EB2C4BD7}"/>
                </c:ext>
              </c:extLst>
            </c:dLbl>
            <c:dLbl>
              <c:idx val="3318"/>
              <c:tx>
                <c:rich>
                  <a:bodyPr/>
                  <a:lstStyle/>
                  <a:p>
                    <a:fld id="{27D45DC7-BCA8-4D72-BD50-77487D266A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6-9A0D-49B9-A394-E0E0EB2C4BD7}"/>
                </c:ext>
              </c:extLst>
            </c:dLbl>
            <c:dLbl>
              <c:idx val="3319"/>
              <c:tx>
                <c:rich>
                  <a:bodyPr/>
                  <a:lstStyle/>
                  <a:p>
                    <a:fld id="{AB7B723D-07C2-4F7A-A06D-5A264B22DE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7-9A0D-49B9-A394-E0E0EB2C4BD7}"/>
                </c:ext>
              </c:extLst>
            </c:dLbl>
            <c:dLbl>
              <c:idx val="3320"/>
              <c:tx>
                <c:rich>
                  <a:bodyPr/>
                  <a:lstStyle/>
                  <a:p>
                    <a:fld id="{DB3D914F-A0B6-4470-9F9A-103A3D73C8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8-9A0D-49B9-A394-E0E0EB2C4BD7}"/>
                </c:ext>
              </c:extLst>
            </c:dLbl>
            <c:dLbl>
              <c:idx val="3321"/>
              <c:tx>
                <c:rich>
                  <a:bodyPr/>
                  <a:lstStyle/>
                  <a:p>
                    <a:fld id="{945A3879-CA25-4BE9-9B7A-8ED2CF4E38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9-9A0D-49B9-A394-E0E0EB2C4BD7}"/>
                </c:ext>
              </c:extLst>
            </c:dLbl>
            <c:dLbl>
              <c:idx val="3322"/>
              <c:tx>
                <c:rich>
                  <a:bodyPr/>
                  <a:lstStyle/>
                  <a:p>
                    <a:fld id="{3FBE56A9-CFE8-4543-8DDA-7770D695E0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A-9A0D-49B9-A394-E0E0EB2C4BD7}"/>
                </c:ext>
              </c:extLst>
            </c:dLbl>
            <c:dLbl>
              <c:idx val="3323"/>
              <c:tx>
                <c:rich>
                  <a:bodyPr/>
                  <a:lstStyle/>
                  <a:p>
                    <a:fld id="{381C5A40-5966-48DA-A8ED-651FE639A1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B-9A0D-49B9-A394-E0E0EB2C4BD7}"/>
                </c:ext>
              </c:extLst>
            </c:dLbl>
            <c:dLbl>
              <c:idx val="3324"/>
              <c:tx>
                <c:rich>
                  <a:bodyPr/>
                  <a:lstStyle/>
                  <a:p>
                    <a:fld id="{6D786FCC-534A-4A7C-A5EA-59678EF1C4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C-9A0D-49B9-A394-E0E0EB2C4BD7}"/>
                </c:ext>
              </c:extLst>
            </c:dLbl>
            <c:dLbl>
              <c:idx val="3325"/>
              <c:tx>
                <c:rich>
                  <a:bodyPr/>
                  <a:lstStyle/>
                  <a:p>
                    <a:fld id="{510F1559-212D-4CEA-A42F-4778E187B2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D-9A0D-49B9-A394-E0E0EB2C4BD7}"/>
                </c:ext>
              </c:extLst>
            </c:dLbl>
            <c:dLbl>
              <c:idx val="3326"/>
              <c:tx>
                <c:rich>
                  <a:bodyPr/>
                  <a:lstStyle/>
                  <a:p>
                    <a:fld id="{BE8F6600-EB87-4C88-BDD7-5F927C987F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E-9A0D-49B9-A394-E0E0EB2C4BD7}"/>
                </c:ext>
              </c:extLst>
            </c:dLbl>
            <c:dLbl>
              <c:idx val="3327"/>
              <c:tx>
                <c:rich>
                  <a:bodyPr/>
                  <a:lstStyle/>
                  <a:p>
                    <a:fld id="{DD161966-EB47-43E4-9252-73109EBD87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F-9A0D-49B9-A394-E0E0EB2C4BD7}"/>
                </c:ext>
              </c:extLst>
            </c:dLbl>
            <c:dLbl>
              <c:idx val="3328"/>
              <c:tx>
                <c:rich>
                  <a:bodyPr/>
                  <a:lstStyle/>
                  <a:p>
                    <a:fld id="{80465E5A-0321-4FBB-9CF9-199CDD4578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0-9A0D-49B9-A394-E0E0EB2C4BD7}"/>
                </c:ext>
              </c:extLst>
            </c:dLbl>
            <c:dLbl>
              <c:idx val="3329"/>
              <c:tx>
                <c:rich>
                  <a:bodyPr/>
                  <a:lstStyle/>
                  <a:p>
                    <a:fld id="{FFACC550-8453-40A8-8A32-8D7FFBF2C5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1-9A0D-49B9-A394-E0E0EB2C4BD7}"/>
                </c:ext>
              </c:extLst>
            </c:dLbl>
            <c:dLbl>
              <c:idx val="3330"/>
              <c:tx>
                <c:rich>
                  <a:bodyPr/>
                  <a:lstStyle/>
                  <a:p>
                    <a:fld id="{DDBA3FCA-D0CA-43BB-BEB1-1F0E8CE9C6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2-9A0D-49B9-A394-E0E0EB2C4BD7}"/>
                </c:ext>
              </c:extLst>
            </c:dLbl>
            <c:dLbl>
              <c:idx val="3331"/>
              <c:tx>
                <c:rich>
                  <a:bodyPr/>
                  <a:lstStyle/>
                  <a:p>
                    <a:fld id="{98224762-3DB5-48F0-8AA3-B112A212ED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3-9A0D-49B9-A394-E0E0EB2C4BD7}"/>
                </c:ext>
              </c:extLst>
            </c:dLbl>
            <c:dLbl>
              <c:idx val="3332"/>
              <c:tx>
                <c:rich>
                  <a:bodyPr/>
                  <a:lstStyle/>
                  <a:p>
                    <a:fld id="{0BB07D5D-3D8E-4D84-A132-B796AB36CA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4-9A0D-49B9-A394-E0E0EB2C4BD7}"/>
                </c:ext>
              </c:extLst>
            </c:dLbl>
            <c:dLbl>
              <c:idx val="3333"/>
              <c:tx>
                <c:rich>
                  <a:bodyPr/>
                  <a:lstStyle/>
                  <a:p>
                    <a:fld id="{26D35EE0-7E60-4F32-92A9-5412642D52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5-9A0D-49B9-A394-E0E0EB2C4BD7}"/>
                </c:ext>
              </c:extLst>
            </c:dLbl>
            <c:dLbl>
              <c:idx val="3334"/>
              <c:tx>
                <c:rich>
                  <a:bodyPr/>
                  <a:lstStyle/>
                  <a:p>
                    <a:fld id="{FFBE8315-41E2-4E65-B393-6F1ABF592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6-9A0D-49B9-A394-E0E0EB2C4BD7}"/>
                </c:ext>
              </c:extLst>
            </c:dLbl>
            <c:dLbl>
              <c:idx val="3335"/>
              <c:tx>
                <c:rich>
                  <a:bodyPr/>
                  <a:lstStyle/>
                  <a:p>
                    <a:fld id="{B3B86B54-EA1B-4B81-9F7D-6A0A2B4DED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7-9A0D-49B9-A394-E0E0EB2C4BD7}"/>
                </c:ext>
              </c:extLst>
            </c:dLbl>
            <c:dLbl>
              <c:idx val="3336"/>
              <c:tx>
                <c:rich>
                  <a:bodyPr/>
                  <a:lstStyle/>
                  <a:p>
                    <a:fld id="{FD00D8BD-0188-49C8-8D1B-F9D936458E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8-9A0D-49B9-A394-E0E0EB2C4BD7}"/>
                </c:ext>
              </c:extLst>
            </c:dLbl>
            <c:dLbl>
              <c:idx val="3337"/>
              <c:tx>
                <c:rich>
                  <a:bodyPr/>
                  <a:lstStyle/>
                  <a:p>
                    <a:fld id="{C5A7894B-0F66-455C-B78F-E8E16C7032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9-9A0D-49B9-A394-E0E0EB2C4BD7}"/>
                </c:ext>
              </c:extLst>
            </c:dLbl>
            <c:dLbl>
              <c:idx val="3338"/>
              <c:tx>
                <c:rich>
                  <a:bodyPr/>
                  <a:lstStyle/>
                  <a:p>
                    <a:fld id="{D6E6CCAC-569D-47B8-AE8C-833910FC02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A-9A0D-49B9-A394-E0E0EB2C4BD7}"/>
                </c:ext>
              </c:extLst>
            </c:dLbl>
            <c:dLbl>
              <c:idx val="3339"/>
              <c:tx>
                <c:rich>
                  <a:bodyPr/>
                  <a:lstStyle/>
                  <a:p>
                    <a:fld id="{A00754B8-3B89-4D77-9A77-A814FFDA76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B-9A0D-49B9-A394-E0E0EB2C4BD7}"/>
                </c:ext>
              </c:extLst>
            </c:dLbl>
            <c:dLbl>
              <c:idx val="3340"/>
              <c:tx>
                <c:rich>
                  <a:bodyPr/>
                  <a:lstStyle/>
                  <a:p>
                    <a:fld id="{CE9BF662-9034-4043-B7F2-F6D7D252A0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C-9A0D-49B9-A394-E0E0EB2C4BD7}"/>
                </c:ext>
              </c:extLst>
            </c:dLbl>
            <c:dLbl>
              <c:idx val="3341"/>
              <c:tx>
                <c:rich>
                  <a:bodyPr/>
                  <a:lstStyle/>
                  <a:p>
                    <a:fld id="{535D6C82-CE11-45EB-A67F-F8B007F41D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D-9A0D-49B9-A394-E0E0EB2C4BD7}"/>
                </c:ext>
              </c:extLst>
            </c:dLbl>
            <c:dLbl>
              <c:idx val="3342"/>
              <c:tx>
                <c:rich>
                  <a:bodyPr/>
                  <a:lstStyle/>
                  <a:p>
                    <a:fld id="{BF77AE85-E44A-4012-974F-A5C1CDE040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E-9A0D-49B9-A394-E0E0EB2C4BD7}"/>
                </c:ext>
              </c:extLst>
            </c:dLbl>
            <c:dLbl>
              <c:idx val="3343"/>
              <c:tx>
                <c:rich>
                  <a:bodyPr/>
                  <a:lstStyle/>
                  <a:p>
                    <a:fld id="{3C074F99-CAC8-4BE0-B12B-F1AE525162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F-9A0D-49B9-A394-E0E0EB2C4BD7}"/>
                </c:ext>
              </c:extLst>
            </c:dLbl>
            <c:dLbl>
              <c:idx val="3344"/>
              <c:tx>
                <c:rich>
                  <a:bodyPr/>
                  <a:lstStyle/>
                  <a:p>
                    <a:fld id="{A2825823-E512-435B-9A8A-A7B717E77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0-9A0D-49B9-A394-E0E0EB2C4BD7}"/>
                </c:ext>
              </c:extLst>
            </c:dLbl>
            <c:dLbl>
              <c:idx val="3345"/>
              <c:tx>
                <c:rich>
                  <a:bodyPr/>
                  <a:lstStyle/>
                  <a:p>
                    <a:fld id="{8EA6A5EA-9612-43CF-9CD0-42A78B44A9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1-9A0D-49B9-A394-E0E0EB2C4BD7}"/>
                </c:ext>
              </c:extLst>
            </c:dLbl>
            <c:dLbl>
              <c:idx val="3346"/>
              <c:tx>
                <c:rich>
                  <a:bodyPr/>
                  <a:lstStyle/>
                  <a:p>
                    <a:fld id="{9FDEA255-D527-471C-8D9F-2C7EA0492D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2-9A0D-49B9-A394-E0E0EB2C4BD7}"/>
                </c:ext>
              </c:extLst>
            </c:dLbl>
            <c:dLbl>
              <c:idx val="3347"/>
              <c:tx>
                <c:rich>
                  <a:bodyPr/>
                  <a:lstStyle/>
                  <a:p>
                    <a:fld id="{BD937D32-5B50-469F-AFD6-F83B1C3EA2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3-9A0D-49B9-A394-E0E0EB2C4BD7}"/>
                </c:ext>
              </c:extLst>
            </c:dLbl>
            <c:dLbl>
              <c:idx val="3348"/>
              <c:tx>
                <c:rich>
                  <a:bodyPr/>
                  <a:lstStyle/>
                  <a:p>
                    <a:fld id="{73000AD8-756D-417F-A615-0D32895316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4-9A0D-49B9-A394-E0E0EB2C4BD7}"/>
                </c:ext>
              </c:extLst>
            </c:dLbl>
            <c:dLbl>
              <c:idx val="3349"/>
              <c:tx>
                <c:rich>
                  <a:bodyPr/>
                  <a:lstStyle/>
                  <a:p>
                    <a:fld id="{00F1D85B-EDC4-4051-B4CB-A7278AA585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5-9A0D-49B9-A394-E0E0EB2C4BD7}"/>
                </c:ext>
              </c:extLst>
            </c:dLbl>
            <c:dLbl>
              <c:idx val="3350"/>
              <c:tx>
                <c:rich>
                  <a:bodyPr/>
                  <a:lstStyle/>
                  <a:p>
                    <a:fld id="{98C681E4-1A42-4554-B65D-C91F586BC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6-9A0D-49B9-A394-E0E0EB2C4BD7}"/>
                </c:ext>
              </c:extLst>
            </c:dLbl>
            <c:dLbl>
              <c:idx val="3351"/>
              <c:tx>
                <c:rich>
                  <a:bodyPr/>
                  <a:lstStyle/>
                  <a:p>
                    <a:fld id="{4A645CC8-026A-4481-807F-5C94628A60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7-9A0D-49B9-A394-E0E0EB2C4BD7}"/>
                </c:ext>
              </c:extLst>
            </c:dLbl>
            <c:dLbl>
              <c:idx val="3352"/>
              <c:tx>
                <c:rich>
                  <a:bodyPr/>
                  <a:lstStyle/>
                  <a:p>
                    <a:fld id="{3BA387F8-D111-45FA-827F-30C43F1C39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8-9A0D-49B9-A394-E0E0EB2C4BD7}"/>
                </c:ext>
              </c:extLst>
            </c:dLbl>
            <c:dLbl>
              <c:idx val="3353"/>
              <c:tx>
                <c:rich>
                  <a:bodyPr/>
                  <a:lstStyle/>
                  <a:p>
                    <a:fld id="{EE8741EA-75B3-4AD9-8BD5-899D43DA1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9-9A0D-49B9-A394-E0E0EB2C4BD7}"/>
                </c:ext>
              </c:extLst>
            </c:dLbl>
            <c:dLbl>
              <c:idx val="3354"/>
              <c:tx>
                <c:rich>
                  <a:bodyPr/>
                  <a:lstStyle/>
                  <a:p>
                    <a:fld id="{ED274651-1DD5-498C-B297-3A6F0F66AE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A-9A0D-49B9-A394-E0E0EB2C4BD7}"/>
                </c:ext>
              </c:extLst>
            </c:dLbl>
            <c:dLbl>
              <c:idx val="3355"/>
              <c:tx>
                <c:rich>
                  <a:bodyPr/>
                  <a:lstStyle/>
                  <a:p>
                    <a:fld id="{40432C67-B1F8-42F3-9FC0-F9F480B135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B-9A0D-49B9-A394-E0E0EB2C4BD7}"/>
                </c:ext>
              </c:extLst>
            </c:dLbl>
            <c:dLbl>
              <c:idx val="3356"/>
              <c:tx>
                <c:rich>
                  <a:bodyPr/>
                  <a:lstStyle/>
                  <a:p>
                    <a:fld id="{A34596A3-2835-49AD-96C4-A2F246838B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C-9A0D-49B9-A394-E0E0EB2C4BD7}"/>
                </c:ext>
              </c:extLst>
            </c:dLbl>
            <c:dLbl>
              <c:idx val="3357"/>
              <c:tx>
                <c:rich>
                  <a:bodyPr/>
                  <a:lstStyle/>
                  <a:p>
                    <a:fld id="{220AD5EF-8D09-4774-B555-AC8A9B9D39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D-9A0D-49B9-A394-E0E0EB2C4BD7}"/>
                </c:ext>
              </c:extLst>
            </c:dLbl>
            <c:dLbl>
              <c:idx val="3358"/>
              <c:tx>
                <c:rich>
                  <a:bodyPr/>
                  <a:lstStyle/>
                  <a:p>
                    <a:fld id="{381A0E67-3FC7-4A01-A515-F813E7A7A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E-9A0D-49B9-A394-E0E0EB2C4BD7}"/>
                </c:ext>
              </c:extLst>
            </c:dLbl>
            <c:dLbl>
              <c:idx val="3359"/>
              <c:tx>
                <c:rich>
                  <a:bodyPr/>
                  <a:lstStyle/>
                  <a:p>
                    <a:fld id="{E1C18AC2-11D7-4957-8CF7-5593FCCE7B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F-9A0D-49B9-A394-E0E0EB2C4BD7}"/>
                </c:ext>
              </c:extLst>
            </c:dLbl>
            <c:dLbl>
              <c:idx val="3360"/>
              <c:tx>
                <c:rich>
                  <a:bodyPr/>
                  <a:lstStyle/>
                  <a:p>
                    <a:fld id="{A0849EBD-2EC9-4D3F-AECE-9117BE3D8B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0-9A0D-49B9-A394-E0E0EB2C4BD7}"/>
                </c:ext>
              </c:extLst>
            </c:dLbl>
            <c:dLbl>
              <c:idx val="3361"/>
              <c:tx>
                <c:rich>
                  <a:bodyPr/>
                  <a:lstStyle/>
                  <a:p>
                    <a:fld id="{FF8C04F0-7A54-4D4E-BA80-CEE05026BE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1-9A0D-49B9-A394-E0E0EB2C4BD7}"/>
                </c:ext>
              </c:extLst>
            </c:dLbl>
            <c:dLbl>
              <c:idx val="3362"/>
              <c:tx>
                <c:rich>
                  <a:bodyPr/>
                  <a:lstStyle/>
                  <a:p>
                    <a:fld id="{18B4CB28-D587-4153-B0EB-8C3AE4D93C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2-9A0D-49B9-A394-E0E0EB2C4BD7}"/>
                </c:ext>
              </c:extLst>
            </c:dLbl>
            <c:dLbl>
              <c:idx val="3363"/>
              <c:tx>
                <c:rich>
                  <a:bodyPr/>
                  <a:lstStyle/>
                  <a:p>
                    <a:fld id="{49D966C0-11BA-4724-B62C-A6DC1B13A4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3-9A0D-49B9-A394-E0E0EB2C4BD7}"/>
                </c:ext>
              </c:extLst>
            </c:dLbl>
            <c:dLbl>
              <c:idx val="3364"/>
              <c:tx>
                <c:rich>
                  <a:bodyPr/>
                  <a:lstStyle/>
                  <a:p>
                    <a:fld id="{86976F2C-B225-495B-A5BC-137D1E2DFE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4-9A0D-49B9-A394-E0E0EB2C4BD7}"/>
                </c:ext>
              </c:extLst>
            </c:dLbl>
            <c:dLbl>
              <c:idx val="3365"/>
              <c:tx>
                <c:rich>
                  <a:bodyPr/>
                  <a:lstStyle/>
                  <a:p>
                    <a:fld id="{3BF6717F-FE8F-429E-8EE2-7665409D5A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5-9A0D-49B9-A394-E0E0EB2C4BD7}"/>
                </c:ext>
              </c:extLst>
            </c:dLbl>
            <c:dLbl>
              <c:idx val="3366"/>
              <c:tx>
                <c:rich>
                  <a:bodyPr/>
                  <a:lstStyle/>
                  <a:p>
                    <a:fld id="{3222C22F-F437-44AE-B68D-E86254A7CA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6-9A0D-49B9-A394-E0E0EB2C4BD7}"/>
                </c:ext>
              </c:extLst>
            </c:dLbl>
            <c:dLbl>
              <c:idx val="3367"/>
              <c:tx>
                <c:rich>
                  <a:bodyPr/>
                  <a:lstStyle/>
                  <a:p>
                    <a:fld id="{7FA5E7D5-6354-4C23-ABDE-661C9358F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7-9A0D-49B9-A394-E0E0EB2C4BD7}"/>
                </c:ext>
              </c:extLst>
            </c:dLbl>
            <c:dLbl>
              <c:idx val="3368"/>
              <c:tx>
                <c:rich>
                  <a:bodyPr/>
                  <a:lstStyle/>
                  <a:p>
                    <a:fld id="{4E603C18-BD76-400D-841D-A94B156F4F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8-9A0D-49B9-A394-E0E0EB2C4BD7}"/>
                </c:ext>
              </c:extLst>
            </c:dLbl>
            <c:dLbl>
              <c:idx val="3369"/>
              <c:tx>
                <c:rich>
                  <a:bodyPr/>
                  <a:lstStyle/>
                  <a:p>
                    <a:fld id="{8844AA11-5EDF-4048-B8F6-A2226BB53C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9-9A0D-49B9-A394-E0E0EB2C4BD7}"/>
                </c:ext>
              </c:extLst>
            </c:dLbl>
            <c:dLbl>
              <c:idx val="3370"/>
              <c:tx>
                <c:rich>
                  <a:bodyPr/>
                  <a:lstStyle/>
                  <a:p>
                    <a:fld id="{C1B18A60-6287-4769-9E90-1CB91EF721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A-9A0D-49B9-A394-E0E0EB2C4BD7}"/>
                </c:ext>
              </c:extLst>
            </c:dLbl>
            <c:dLbl>
              <c:idx val="3371"/>
              <c:tx>
                <c:rich>
                  <a:bodyPr/>
                  <a:lstStyle/>
                  <a:p>
                    <a:fld id="{12229F66-6874-41B4-9032-4BC10AFC7F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B-9A0D-49B9-A394-E0E0EB2C4BD7}"/>
                </c:ext>
              </c:extLst>
            </c:dLbl>
            <c:dLbl>
              <c:idx val="3372"/>
              <c:tx>
                <c:rich>
                  <a:bodyPr/>
                  <a:lstStyle/>
                  <a:p>
                    <a:fld id="{7F70FF69-F53A-4479-B1D4-12A227059C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C-9A0D-49B9-A394-E0E0EB2C4BD7}"/>
                </c:ext>
              </c:extLst>
            </c:dLbl>
            <c:dLbl>
              <c:idx val="3373"/>
              <c:tx>
                <c:rich>
                  <a:bodyPr/>
                  <a:lstStyle/>
                  <a:p>
                    <a:fld id="{CD081D13-4006-4CE5-A4FF-B17ED491B2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D-9A0D-49B9-A394-E0E0EB2C4BD7}"/>
                </c:ext>
              </c:extLst>
            </c:dLbl>
            <c:dLbl>
              <c:idx val="3374"/>
              <c:tx>
                <c:rich>
                  <a:bodyPr/>
                  <a:lstStyle/>
                  <a:p>
                    <a:fld id="{09291394-92D2-4C07-A64B-7644E45E99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E-9A0D-49B9-A394-E0E0EB2C4BD7}"/>
                </c:ext>
              </c:extLst>
            </c:dLbl>
            <c:dLbl>
              <c:idx val="3375"/>
              <c:tx>
                <c:rich>
                  <a:bodyPr/>
                  <a:lstStyle/>
                  <a:p>
                    <a:fld id="{5FA942DA-B1D8-4AEC-89CA-28203B289A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F-9A0D-49B9-A394-E0E0EB2C4BD7}"/>
                </c:ext>
              </c:extLst>
            </c:dLbl>
            <c:dLbl>
              <c:idx val="3376"/>
              <c:tx>
                <c:rich>
                  <a:bodyPr/>
                  <a:lstStyle/>
                  <a:p>
                    <a:fld id="{522FAF8D-A7D8-44ED-98B3-22B9E702FF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0-9A0D-49B9-A394-E0E0EB2C4BD7}"/>
                </c:ext>
              </c:extLst>
            </c:dLbl>
            <c:dLbl>
              <c:idx val="3377"/>
              <c:tx>
                <c:rich>
                  <a:bodyPr/>
                  <a:lstStyle/>
                  <a:p>
                    <a:fld id="{97A3ADDC-95CA-4AEA-85FC-EBD99C1EDF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1-9A0D-49B9-A394-E0E0EB2C4BD7}"/>
                </c:ext>
              </c:extLst>
            </c:dLbl>
            <c:dLbl>
              <c:idx val="3378"/>
              <c:tx>
                <c:rich>
                  <a:bodyPr/>
                  <a:lstStyle/>
                  <a:p>
                    <a:fld id="{93EC7496-6F89-4A4D-9997-A2A27F30E4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2-9A0D-49B9-A394-E0E0EB2C4BD7}"/>
                </c:ext>
              </c:extLst>
            </c:dLbl>
            <c:dLbl>
              <c:idx val="3379"/>
              <c:tx>
                <c:rich>
                  <a:bodyPr/>
                  <a:lstStyle/>
                  <a:p>
                    <a:fld id="{FF8A3D3C-C0B4-4EC8-854E-827ED82DC5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3-9A0D-49B9-A394-E0E0EB2C4BD7}"/>
                </c:ext>
              </c:extLst>
            </c:dLbl>
            <c:dLbl>
              <c:idx val="3380"/>
              <c:tx>
                <c:rich>
                  <a:bodyPr/>
                  <a:lstStyle/>
                  <a:p>
                    <a:fld id="{BE0974C9-DCE4-4474-BDBA-96EA8A34C7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4-9A0D-49B9-A394-E0E0EB2C4BD7}"/>
                </c:ext>
              </c:extLst>
            </c:dLbl>
            <c:dLbl>
              <c:idx val="3381"/>
              <c:tx>
                <c:rich>
                  <a:bodyPr/>
                  <a:lstStyle/>
                  <a:p>
                    <a:fld id="{D387A631-BECA-4F2D-AE81-5755B9541A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5-9A0D-49B9-A394-E0E0EB2C4BD7}"/>
                </c:ext>
              </c:extLst>
            </c:dLbl>
            <c:dLbl>
              <c:idx val="3382"/>
              <c:tx>
                <c:rich>
                  <a:bodyPr/>
                  <a:lstStyle/>
                  <a:p>
                    <a:fld id="{ACCB8053-3FEB-4C06-87A1-8EE0DAB84F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6-9A0D-49B9-A394-E0E0EB2C4BD7}"/>
                </c:ext>
              </c:extLst>
            </c:dLbl>
            <c:dLbl>
              <c:idx val="3383"/>
              <c:tx>
                <c:rich>
                  <a:bodyPr/>
                  <a:lstStyle/>
                  <a:p>
                    <a:fld id="{C48A2DD9-02E2-4540-ADEB-781170EE8D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7-9A0D-49B9-A394-E0E0EB2C4BD7}"/>
                </c:ext>
              </c:extLst>
            </c:dLbl>
            <c:dLbl>
              <c:idx val="3384"/>
              <c:tx>
                <c:rich>
                  <a:bodyPr/>
                  <a:lstStyle/>
                  <a:p>
                    <a:fld id="{45B1AE78-2630-4962-ACEF-F4B451CD1F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8-9A0D-49B9-A394-E0E0EB2C4BD7}"/>
                </c:ext>
              </c:extLst>
            </c:dLbl>
            <c:dLbl>
              <c:idx val="3385"/>
              <c:tx>
                <c:rich>
                  <a:bodyPr/>
                  <a:lstStyle/>
                  <a:p>
                    <a:fld id="{97B3849A-0AB4-42C2-BA9F-DC37220998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9-9A0D-49B9-A394-E0E0EB2C4BD7}"/>
                </c:ext>
              </c:extLst>
            </c:dLbl>
            <c:dLbl>
              <c:idx val="3386"/>
              <c:tx>
                <c:rich>
                  <a:bodyPr/>
                  <a:lstStyle/>
                  <a:p>
                    <a:fld id="{F9F6F508-5B3D-4C95-B10F-6DCEF756CC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A-9A0D-49B9-A394-E0E0EB2C4BD7}"/>
                </c:ext>
              </c:extLst>
            </c:dLbl>
            <c:dLbl>
              <c:idx val="3387"/>
              <c:tx>
                <c:rich>
                  <a:bodyPr/>
                  <a:lstStyle/>
                  <a:p>
                    <a:fld id="{424CE57A-D039-46CD-89D5-BB252377E4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B-9A0D-49B9-A394-E0E0EB2C4BD7}"/>
                </c:ext>
              </c:extLst>
            </c:dLbl>
            <c:dLbl>
              <c:idx val="3388"/>
              <c:tx>
                <c:rich>
                  <a:bodyPr/>
                  <a:lstStyle/>
                  <a:p>
                    <a:fld id="{B17D3658-7727-4E51-9C79-AA57B5E8DA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C-9A0D-49B9-A394-E0E0EB2C4BD7}"/>
                </c:ext>
              </c:extLst>
            </c:dLbl>
            <c:dLbl>
              <c:idx val="3389"/>
              <c:tx>
                <c:rich>
                  <a:bodyPr/>
                  <a:lstStyle/>
                  <a:p>
                    <a:fld id="{0F42A20D-17F3-4D53-B235-C974EE3121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D-9A0D-49B9-A394-E0E0EB2C4BD7}"/>
                </c:ext>
              </c:extLst>
            </c:dLbl>
            <c:dLbl>
              <c:idx val="3390"/>
              <c:tx>
                <c:rich>
                  <a:bodyPr/>
                  <a:lstStyle/>
                  <a:p>
                    <a:fld id="{992F0A22-E29A-4FD7-8B19-7C4BC9991C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E-9A0D-49B9-A394-E0E0EB2C4BD7}"/>
                </c:ext>
              </c:extLst>
            </c:dLbl>
            <c:dLbl>
              <c:idx val="3391"/>
              <c:tx>
                <c:rich>
                  <a:bodyPr/>
                  <a:lstStyle/>
                  <a:p>
                    <a:fld id="{1C36D8C3-1F3C-4A50-AD6F-DB518B4CAC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F-9A0D-49B9-A394-E0E0EB2C4BD7}"/>
                </c:ext>
              </c:extLst>
            </c:dLbl>
            <c:dLbl>
              <c:idx val="3392"/>
              <c:tx>
                <c:rich>
                  <a:bodyPr/>
                  <a:lstStyle/>
                  <a:p>
                    <a:fld id="{5E60579A-916B-40B7-96AC-1BD7A6D70D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0-9A0D-49B9-A394-E0E0EB2C4BD7}"/>
                </c:ext>
              </c:extLst>
            </c:dLbl>
            <c:dLbl>
              <c:idx val="3393"/>
              <c:tx>
                <c:rich>
                  <a:bodyPr/>
                  <a:lstStyle/>
                  <a:p>
                    <a:fld id="{600E12CE-CADD-40E1-963A-63E04320B0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1-9A0D-49B9-A394-E0E0EB2C4BD7}"/>
                </c:ext>
              </c:extLst>
            </c:dLbl>
            <c:dLbl>
              <c:idx val="3394"/>
              <c:tx>
                <c:rich>
                  <a:bodyPr/>
                  <a:lstStyle/>
                  <a:p>
                    <a:fld id="{E4E3D7B3-E825-493D-9E57-8057F2A049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2-9A0D-49B9-A394-E0E0EB2C4BD7}"/>
                </c:ext>
              </c:extLst>
            </c:dLbl>
            <c:dLbl>
              <c:idx val="3395"/>
              <c:tx>
                <c:rich>
                  <a:bodyPr/>
                  <a:lstStyle/>
                  <a:p>
                    <a:fld id="{C5AF0E45-219A-44D1-8417-DE3BC4ECF6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3-9A0D-49B9-A394-E0E0EB2C4BD7}"/>
                </c:ext>
              </c:extLst>
            </c:dLbl>
            <c:dLbl>
              <c:idx val="3396"/>
              <c:tx>
                <c:rich>
                  <a:bodyPr/>
                  <a:lstStyle/>
                  <a:p>
                    <a:fld id="{E8D17B44-2C67-4F84-99FB-037FDFC8A9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4-9A0D-49B9-A394-E0E0EB2C4BD7}"/>
                </c:ext>
              </c:extLst>
            </c:dLbl>
            <c:dLbl>
              <c:idx val="3397"/>
              <c:tx>
                <c:rich>
                  <a:bodyPr/>
                  <a:lstStyle/>
                  <a:p>
                    <a:fld id="{FFEE442C-5266-4775-A4C8-E744960A7A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5-9A0D-49B9-A394-E0E0EB2C4BD7}"/>
                </c:ext>
              </c:extLst>
            </c:dLbl>
            <c:dLbl>
              <c:idx val="3398"/>
              <c:tx>
                <c:rich>
                  <a:bodyPr/>
                  <a:lstStyle/>
                  <a:p>
                    <a:fld id="{8FAF938D-D25E-44ED-941A-6FCD5569CE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6-9A0D-49B9-A394-E0E0EB2C4BD7}"/>
                </c:ext>
              </c:extLst>
            </c:dLbl>
            <c:dLbl>
              <c:idx val="3399"/>
              <c:tx>
                <c:rich>
                  <a:bodyPr/>
                  <a:lstStyle/>
                  <a:p>
                    <a:fld id="{CCFD480A-DAFE-4CE8-B9DA-FFA909C725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7-9A0D-49B9-A394-E0E0EB2C4BD7}"/>
                </c:ext>
              </c:extLst>
            </c:dLbl>
            <c:dLbl>
              <c:idx val="3400"/>
              <c:tx>
                <c:rich>
                  <a:bodyPr/>
                  <a:lstStyle/>
                  <a:p>
                    <a:fld id="{623F62F5-DD5E-4633-AE8F-76978833F5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8-9A0D-49B9-A394-E0E0EB2C4BD7}"/>
                </c:ext>
              </c:extLst>
            </c:dLbl>
            <c:dLbl>
              <c:idx val="3401"/>
              <c:tx>
                <c:rich>
                  <a:bodyPr/>
                  <a:lstStyle/>
                  <a:p>
                    <a:fld id="{840D45A7-B767-49CD-B179-410489E6CB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9-9A0D-49B9-A394-E0E0EB2C4BD7}"/>
                </c:ext>
              </c:extLst>
            </c:dLbl>
            <c:dLbl>
              <c:idx val="3402"/>
              <c:tx>
                <c:rich>
                  <a:bodyPr/>
                  <a:lstStyle/>
                  <a:p>
                    <a:fld id="{3F5BCE9E-3310-498C-8943-D0B098846F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A-9A0D-49B9-A394-E0E0EB2C4BD7}"/>
                </c:ext>
              </c:extLst>
            </c:dLbl>
            <c:dLbl>
              <c:idx val="3403"/>
              <c:tx>
                <c:rich>
                  <a:bodyPr/>
                  <a:lstStyle/>
                  <a:p>
                    <a:fld id="{6433678F-F76E-425F-A002-2D0C630EED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B-9A0D-49B9-A394-E0E0EB2C4BD7}"/>
                </c:ext>
              </c:extLst>
            </c:dLbl>
            <c:dLbl>
              <c:idx val="3404"/>
              <c:tx>
                <c:rich>
                  <a:bodyPr/>
                  <a:lstStyle/>
                  <a:p>
                    <a:fld id="{7B4C410A-C284-4294-AC8D-6F990E500E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C-9A0D-49B9-A394-E0E0EB2C4BD7}"/>
                </c:ext>
              </c:extLst>
            </c:dLbl>
            <c:dLbl>
              <c:idx val="3405"/>
              <c:tx>
                <c:rich>
                  <a:bodyPr/>
                  <a:lstStyle/>
                  <a:p>
                    <a:fld id="{809D1F6D-727D-45EB-B839-F6A6B404B6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D-9A0D-49B9-A394-E0E0EB2C4BD7}"/>
                </c:ext>
              </c:extLst>
            </c:dLbl>
            <c:dLbl>
              <c:idx val="3406"/>
              <c:tx>
                <c:rich>
                  <a:bodyPr/>
                  <a:lstStyle/>
                  <a:p>
                    <a:fld id="{352A5A3B-07C7-49EE-B638-D26ED4E4FD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E-9A0D-49B9-A394-E0E0EB2C4BD7}"/>
                </c:ext>
              </c:extLst>
            </c:dLbl>
            <c:dLbl>
              <c:idx val="3407"/>
              <c:tx>
                <c:rich>
                  <a:bodyPr/>
                  <a:lstStyle/>
                  <a:p>
                    <a:fld id="{2F21A0E6-A84F-4932-A341-15F4DCEC17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F-9A0D-49B9-A394-E0E0EB2C4BD7}"/>
                </c:ext>
              </c:extLst>
            </c:dLbl>
            <c:dLbl>
              <c:idx val="3408"/>
              <c:tx>
                <c:rich>
                  <a:bodyPr/>
                  <a:lstStyle/>
                  <a:p>
                    <a:fld id="{0D387FBF-F5DF-43C4-9E6F-2597FAC3E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0-9A0D-49B9-A394-E0E0EB2C4BD7}"/>
                </c:ext>
              </c:extLst>
            </c:dLbl>
            <c:dLbl>
              <c:idx val="3409"/>
              <c:tx>
                <c:rich>
                  <a:bodyPr/>
                  <a:lstStyle/>
                  <a:p>
                    <a:fld id="{F66E4859-FBA3-4C7E-BCF2-9FFFDB7415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1-9A0D-49B9-A394-E0E0EB2C4BD7}"/>
                </c:ext>
              </c:extLst>
            </c:dLbl>
            <c:dLbl>
              <c:idx val="3410"/>
              <c:tx>
                <c:rich>
                  <a:bodyPr/>
                  <a:lstStyle/>
                  <a:p>
                    <a:fld id="{F06B8A31-3D6A-40BF-9859-3B11E11AD3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2-9A0D-49B9-A394-E0E0EB2C4BD7}"/>
                </c:ext>
              </c:extLst>
            </c:dLbl>
            <c:dLbl>
              <c:idx val="3411"/>
              <c:tx>
                <c:rich>
                  <a:bodyPr/>
                  <a:lstStyle/>
                  <a:p>
                    <a:fld id="{6BC30067-12D8-43D6-8BC4-ADAA74799E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3-9A0D-49B9-A394-E0E0EB2C4BD7}"/>
                </c:ext>
              </c:extLst>
            </c:dLbl>
            <c:dLbl>
              <c:idx val="3412"/>
              <c:tx>
                <c:rich>
                  <a:bodyPr/>
                  <a:lstStyle/>
                  <a:p>
                    <a:fld id="{3C06DC96-B707-4F0C-8B5C-26698E68ED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4-9A0D-49B9-A394-E0E0EB2C4BD7}"/>
                </c:ext>
              </c:extLst>
            </c:dLbl>
            <c:dLbl>
              <c:idx val="3413"/>
              <c:tx>
                <c:rich>
                  <a:bodyPr/>
                  <a:lstStyle/>
                  <a:p>
                    <a:fld id="{AF46B4F2-324E-40BF-8A32-12683C6FA2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5-9A0D-49B9-A394-E0E0EB2C4BD7}"/>
                </c:ext>
              </c:extLst>
            </c:dLbl>
            <c:dLbl>
              <c:idx val="3414"/>
              <c:tx>
                <c:rich>
                  <a:bodyPr/>
                  <a:lstStyle/>
                  <a:p>
                    <a:fld id="{46F9F23A-BCAE-4FF0-8614-CF25B1CA10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6-9A0D-49B9-A394-E0E0EB2C4BD7}"/>
                </c:ext>
              </c:extLst>
            </c:dLbl>
            <c:dLbl>
              <c:idx val="3415"/>
              <c:tx>
                <c:rich>
                  <a:bodyPr/>
                  <a:lstStyle/>
                  <a:p>
                    <a:fld id="{22FA07C6-752C-4426-8DA7-4A48CABA31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7-9A0D-49B9-A394-E0E0EB2C4BD7}"/>
                </c:ext>
              </c:extLst>
            </c:dLbl>
            <c:dLbl>
              <c:idx val="3416"/>
              <c:tx>
                <c:rich>
                  <a:bodyPr/>
                  <a:lstStyle/>
                  <a:p>
                    <a:fld id="{39C9EB66-F53B-4E0B-AFB2-6E698118E7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8-9A0D-49B9-A394-E0E0EB2C4BD7}"/>
                </c:ext>
              </c:extLst>
            </c:dLbl>
            <c:dLbl>
              <c:idx val="3417"/>
              <c:tx>
                <c:rich>
                  <a:bodyPr/>
                  <a:lstStyle/>
                  <a:p>
                    <a:fld id="{B90595EF-FF58-4B7D-919B-B1BA7D6FD9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9-9A0D-49B9-A394-E0E0EB2C4BD7}"/>
                </c:ext>
              </c:extLst>
            </c:dLbl>
            <c:dLbl>
              <c:idx val="3418"/>
              <c:tx>
                <c:rich>
                  <a:bodyPr/>
                  <a:lstStyle/>
                  <a:p>
                    <a:fld id="{2FD13F43-2BD2-4F9A-AB21-FB1DFACB95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A-9A0D-49B9-A394-E0E0EB2C4BD7}"/>
                </c:ext>
              </c:extLst>
            </c:dLbl>
            <c:dLbl>
              <c:idx val="3419"/>
              <c:tx>
                <c:rich>
                  <a:bodyPr/>
                  <a:lstStyle/>
                  <a:p>
                    <a:fld id="{97082C59-6EF8-45F5-849F-96E6F80A6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B-9A0D-49B9-A394-E0E0EB2C4BD7}"/>
                </c:ext>
              </c:extLst>
            </c:dLbl>
            <c:dLbl>
              <c:idx val="3420"/>
              <c:tx>
                <c:rich>
                  <a:bodyPr/>
                  <a:lstStyle/>
                  <a:p>
                    <a:fld id="{F7855D6A-CAC5-46D1-8D2E-4FBAAAD50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C-9A0D-49B9-A394-E0E0EB2C4BD7}"/>
                </c:ext>
              </c:extLst>
            </c:dLbl>
            <c:dLbl>
              <c:idx val="3421"/>
              <c:tx>
                <c:rich>
                  <a:bodyPr/>
                  <a:lstStyle/>
                  <a:p>
                    <a:fld id="{E5CA40B6-D5BC-41FC-8C0A-E1D3B5D276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D-9A0D-49B9-A394-E0E0EB2C4BD7}"/>
                </c:ext>
              </c:extLst>
            </c:dLbl>
            <c:dLbl>
              <c:idx val="3422"/>
              <c:tx>
                <c:rich>
                  <a:bodyPr/>
                  <a:lstStyle/>
                  <a:p>
                    <a:fld id="{6F5C4C3B-4054-43FF-9250-80FEFEAC96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E-9A0D-49B9-A394-E0E0EB2C4BD7}"/>
                </c:ext>
              </c:extLst>
            </c:dLbl>
            <c:dLbl>
              <c:idx val="3423"/>
              <c:tx>
                <c:rich>
                  <a:bodyPr/>
                  <a:lstStyle/>
                  <a:p>
                    <a:fld id="{4849AF73-606B-4F0B-9727-2CE440D874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F-9A0D-49B9-A394-E0E0EB2C4BD7}"/>
                </c:ext>
              </c:extLst>
            </c:dLbl>
            <c:dLbl>
              <c:idx val="3424"/>
              <c:tx>
                <c:rich>
                  <a:bodyPr/>
                  <a:lstStyle/>
                  <a:p>
                    <a:fld id="{1F46117B-9702-4AA3-88E8-89EC474391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0-9A0D-49B9-A394-E0E0EB2C4BD7}"/>
                </c:ext>
              </c:extLst>
            </c:dLbl>
            <c:dLbl>
              <c:idx val="3425"/>
              <c:tx>
                <c:rich>
                  <a:bodyPr/>
                  <a:lstStyle/>
                  <a:p>
                    <a:fld id="{FD440F36-D723-4514-BA7F-30B09DE8EC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1-9A0D-49B9-A394-E0E0EB2C4BD7}"/>
                </c:ext>
              </c:extLst>
            </c:dLbl>
            <c:dLbl>
              <c:idx val="3426"/>
              <c:tx>
                <c:rich>
                  <a:bodyPr/>
                  <a:lstStyle/>
                  <a:p>
                    <a:fld id="{E11C32BD-8BD6-45C3-BB5C-52BA0915F2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2-9A0D-49B9-A394-E0E0EB2C4BD7}"/>
                </c:ext>
              </c:extLst>
            </c:dLbl>
            <c:dLbl>
              <c:idx val="3427"/>
              <c:tx>
                <c:rich>
                  <a:bodyPr/>
                  <a:lstStyle/>
                  <a:p>
                    <a:fld id="{52115B84-D99C-4C7D-88D6-8F9BB0940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3-9A0D-49B9-A394-E0E0EB2C4BD7}"/>
                </c:ext>
              </c:extLst>
            </c:dLbl>
            <c:dLbl>
              <c:idx val="3428"/>
              <c:tx>
                <c:rich>
                  <a:bodyPr/>
                  <a:lstStyle/>
                  <a:p>
                    <a:fld id="{F2110787-A4C9-4803-90DD-C098E3A5E5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4-9A0D-49B9-A394-E0E0EB2C4BD7}"/>
                </c:ext>
              </c:extLst>
            </c:dLbl>
            <c:dLbl>
              <c:idx val="3429"/>
              <c:tx>
                <c:rich>
                  <a:bodyPr/>
                  <a:lstStyle/>
                  <a:p>
                    <a:fld id="{855245E1-F05A-4F4D-9CB6-87CF25A3E5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5-9A0D-49B9-A394-E0E0EB2C4BD7}"/>
                </c:ext>
              </c:extLst>
            </c:dLbl>
            <c:dLbl>
              <c:idx val="3430"/>
              <c:tx>
                <c:rich>
                  <a:bodyPr/>
                  <a:lstStyle/>
                  <a:p>
                    <a:fld id="{C0E8794D-D8E0-4337-B329-C1D72DE906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6-9A0D-49B9-A394-E0E0EB2C4BD7}"/>
                </c:ext>
              </c:extLst>
            </c:dLbl>
            <c:dLbl>
              <c:idx val="3431"/>
              <c:tx>
                <c:rich>
                  <a:bodyPr/>
                  <a:lstStyle/>
                  <a:p>
                    <a:fld id="{718AAA53-FC55-4593-82EF-289B6213AE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7-9A0D-49B9-A394-E0E0EB2C4BD7}"/>
                </c:ext>
              </c:extLst>
            </c:dLbl>
            <c:dLbl>
              <c:idx val="3432"/>
              <c:tx>
                <c:rich>
                  <a:bodyPr/>
                  <a:lstStyle/>
                  <a:p>
                    <a:fld id="{38057C2E-2B66-4E90-AE2C-9C35A46EBB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8-9A0D-49B9-A394-E0E0EB2C4BD7}"/>
                </c:ext>
              </c:extLst>
            </c:dLbl>
            <c:dLbl>
              <c:idx val="3433"/>
              <c:tx>
                <c:rich>
                  <a:bodyPr/>
                  <a:lstStyle/>
                  <a:p>
                    <a:fld id="{85ECF5B0-8130-4078-8A08-91E7571B98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9-9A0D-49B9-A394-E0E0EB2C4BD7}"/>
                </c:ext>
              </c:extLst>
            </c:dLbl>
            <c:dLbl>
              <c:idx val="3434"/>
              <c:tx>
                <c:rich>
                  <a:bodyPr/>
                  <a:lstStyle/>
                  <a:p>
                    <a:fld id="{EA533A41-BD36-4CFF-91B2-E7BB4E9BDC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A-9A0D-49B9-A394-E0E0EB2C4BD7}"/>
                </c:ext>
              </c:extLst>
            </c:dLbl>
            <c:dLbl>
              <c:idx val="3435"/>
              <c:tx>
                <c:rich>
                  <a:bodyPr/>
                  <a:lstStyle/>
                  <a:p>
                    <a:fld id="{27D88BF2-CD90-4C48-A83B-4EDCDE65AE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B-9A0D-49B9-A394-E0E0EB2C4BD7}"/>
                </c:ext>
              </c:extLst>
            </c:dLbl>
            <c:dLbl>
              <c:idx val="3436"/>
              <c:tx>
                <c:rich>
                  <a:bodyPr/>
                  <a:lstStyle/>
                  <a:p>
                    <a:fld id="{4A009D14-CCEC-47F2-9DB3-A4A59F5319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C-9A0D-49B9-A394-E0E0EB2C4BD7}"/>
                </c:ext>
              </c:extLst>
            </c:dLbl>
            <c:dLbl>
              <c:idx val="3437"/>
              <c:tx>
                <c:rich>
                  <a:bodyPr/>
                  <a:lstStyle/>
                  <a:p>
                    <a:fld id="{42C7A928-823F-49AF-97B9-03B732F66B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D-9A0D-49B9-A394-E0E0EB2C4BD7}"/>
                </c:ext>
              </c:extLst>
            </c:dLbl>
            <c:dLbl>
              <c:idx val="3438"/>
              <c:tx>
                <c:rich>
                  <a:bodyPr/>
                  <a:lstStyle/>
                  <a:p>
                    <a:fld id="{67FB5260-A2E9-476E-8559-13BC30F869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E-9A0D-49B9-A394-E0E0EB2C4BD7}"/>
                </c:ext>
              </c:extLst>
            </c:dLbl>
            <c:dLbl>
              <c:idx val="3439"/>
              <c:tx>
                <c:rich>
                  <a:bodyPr/>
                  <a:lstStyle/>
                  <a:p>
                    <a:fld id="{8B58E5FE-1386-4801-AD2C-62E16A3091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F-9A0D-49B9-A394-E0E0EB2C4BD7}"/>
                </c:ext>
              </c:extLst>
            </c:dLbl>
            <c:dLbl>
              <c:idx val="3440"/>
              <c:tx>
                <c:rich>
                  <a:bodyPr/>
                  <a:lstStyle/>
                  <a:p>
                    <a:fld id="{CB2BDC7E-AD07-492F-88EB-B7A0348BA6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0-9A0D-49B9-A394-E0E0EB2C4BD7}"/>
                </c:ext>
              </c:extLst>
            </c:dLbl>
            <c:dLbl>
              <c:idx val="3441"/>
              <c:tx>
                <c:rich>
                  <a:bodyPr/>
                  <a:lstStyle/>
                  <a:p>
                    <a:fld id="{14CECAD5-9E83-4E6E-A217-CA43D28AD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1-9A0D-49B9-A394-E0E0EB2C4BD7}"/>
                </c:ext>
              </c:extLst>
            </c:dLbl>
            <c:dLbl>
              <c:idx val="3442"/>
              <c:tx>
                <c:rich>
                  <a:bodyPr/>
                  <a:lstStyle/>
                  <a:p>
                    <a:fld id="{1EE0B835-2EBF-41A0-BBE6-EB112267BB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2-9A0D-49B9-A394-E0E0EB2C4BD7}"/>
                </c:ext>
              </c:extLst>
            </c:dLbl>
            <c:dLbl>
              <c:idx val="3443"/>
              <c:tx>
                <c:rich>
                  <a:bodyPr/>
                  <a:lstStyle/>
                  <a:p>
                    <a:fld id="{D8178E1A-7F99-47A6-AAA8-7E7A33F585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3-9A0D-49B9-A394-E0E0EB2C4BD7}"/>
                </c:ext>
              </c:extLst>
            </c:dLbl>
            <c:dLbl>
              <c:idx val="3444"/>
              <c:tx>
                <c:rich>
                  <a:bodyPr/>
                  <a:lstStyle/>
                  <a:p>
                    <a:fld id="{B4AF12A9-480B-4B88-8414-06B39CEC0E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4-9A0D-49B9-A394-E0E0EB2C4BD7}"/>
                </c:ext>
              </c:extLst>
            </c:dLbl>
            <c:dLbl>
              <c:idx val="3445"/>
              <c:tx>
                <c:rich>
                  <a:bodyPr/>
                  <a:lstStyle/>
                  <a:p>
                    <a:fld id="{865C683B-8952-40AF-AA11-40F0594582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5-9A0D-49B9-A394-E0E0EB2C4BD7}"/>
                </c:ext>
              </c:extLst>
            </c:dLbl>
            <c:dLbl>
              <c:idx val="3446"/>
              <c:tx>
                <c:rich>
                  <a:bodyPr/>
                  <a:lstStyle/>
                  <a:p>
                    <a:fld id="{E5A0806D-6369-41C1-A3EF-1C2DE6E994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6-9A0D-49B9-A394-E0E0EB2C4BD7}"/>
                </c:ext>
              </c:extLst>
            </c:dLbl>
            <c:dLbl>
              <c:idx val="3447"/>
              <c:tx>
                <c:rich>
                  <a:bodyPr/>
                  <a:lstStyle/>
                  <a:p>
                    <a:fld id="{D667341C-4432-408F-8EB6-E45A152B5A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7-9A0D-49B9-A394-E0E0EB2C4BD7}"/>
                </c:ext>
              </c:extLst>
            </c:dLbl>
            <c:dLbl>
              <c:idx val="3448"/>
              <c:tx>
                <c:rich>
                  <a:bodyPr/>
                  <a:lstStyle/>
                  <a:p>
                    <a:fld id="{6DD2DEF5-7792-44AB-A41F-624B64CCEA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8-9A0D-49B9-A394-E0E0EB2C4BD7}"/>
                </c:ext>
              </c:extLst>
            </c:dLbl>
            <c:dLbl>
              <c:idx val="3449"/>
              <c:tx>
                <c:rich>
                  <a:bodyPr/>
                  <a:lstStyle/>
                  <a:p>
                    <a:fld id="{30B84E9A-8DF5-4D1A-B70B-19B2F5E10B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9-9A0D-49B9-A394-E0E0EB2C4BD7}"/>
                </c:ext>
              </c:extLst>
            </c:dLbl>
            <c:dLbl>
              <c:idx val="3450"/>
              <c:tx>
                <c:rich>
                  <a:bodyPr/>
                  <a:lstStyle/>
                  <a:p>
                    <a:fld id="{AC105F44-885D-4E85-9D36-618397B503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A-9A0D-49B9-A394-E0E0EB2C4BD7}"/>
                </c:ext>
              </c:extLst>
            </c:dLbl>
            <c:dLbl>
              <c:idx val="3451"/>
              <c:tx>
                <c:rich>
                  <a:bodyPr/>
                  <a:lstStyle/>
                  <a:p>
                    <a:fld id="{15800882-300B-4C6D-9F5A-9B142DFE14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B-9A0D-49B9-A394-E0E0EB2C4BD7}"/>
                </c:ext>
              </c:extLst>
            </c:dLbl>
            <c:dLbl>
              <c:idx val="3452"/>
              <c:tx>
                <c:rich>
                  <a:bodyPr/>
                  <a:lstStyle/>
                  <a:p>
                    <a:fld id="{52C671AF-40E9-40F4-8CB1-A6976A05C8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C-9A0D-49B9-A394-E0E0EB2C4BD7}"/>
                </c:ext>
              </c:extLst>
            </c:dLbl>
            <c:dLbl>
              <c:idx val="3453"/>
              <c:tx>
                <c:rich>
                  <a:bodyPr/>
                  <a:lstStyle/>
                  <a:p>
                    <a:fld id="{121A0426-B095-4D8F-9AF0-9C3FF4A4DE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D-9A0D-49B9-A394-E0E0EB2C4BD7}"/>
                </c:ext>
              </c:extLst>
            </c:dLbl>
            <c:dLbl>
              <c:idx val="3454"/>
              <c:tx>
                <c:rich>
                  <a:bodyPr/>
                  <a:lstStyle/>
                  <a:p>
                    <a:fld id="{21968892-E58F-4E02-BD68-AA2989254C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E-9A0D-49B9-A394-E0E0EB2C4BD7}"/>
                </c:ext>
              </c:extLst>
            </c:dLbl>
            <c:dLbl>
              <c:idx val="3455"/>
              <c:tx>
                <c:rich>
                  <a:bodyPr/>
                  <a:lstStyle/>
                  <a:p>
                    <a:fld id="{9484C992-5174-4D37-A69A-E457CF7971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F-9A0D-49B9-A394-E0E0EB2C4BD7}"/>
                </c:ext>
              </c:extLst>
            </c:dLbl>
            <c:dLbl>
              <c:idx val="3456"/>
              <c:tx>
                <c:rich>
                  <a:bodyPr/>
                  <a:lstStyle/>
                  <a:p>
                    <a:fld id="{0AF52548-C44A-4A52-A8A9-079B926E81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0-9A0D-49B9-A394-E0E0EB2C4BD7}"/>
                </c:ext>
              </c:extLst>
            </c:dLbl>
            <c:dLbl>
              <c:idx val="3457"/>
              <c:tx>
                <c:rich>
                  <a:bodyPr/>
                  <a:lstStyle/>
                  <a:p>
                    <a:fld id="{CE66D90A-6B98-40C0-888E-4099A12ECD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1-9A0D-49B9-A394-E0E0EB2C4BD7}"/>
                </c:ext>
              </c:extLst>
            </c:dLbl>
            <c:dLbl>
              <c:idx val="3458"/>
              <c:tx>
                <c:rich>
                  <a:bodyPr/>
                  <a:lstStyle/>
                  <a:p>
                    <a:fld id="{1E4FDD67-BA8A-461A-9CC7-349C7C2119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2-9A0D-49B9-A394-E0E0EB2C4BD7}"/>
                </c:ext>
              </c:extLst>
            </c:dLbl>
            <c:dLbl>
              <c:idx val="3459"/>
              <c:tx>
                <c:rich>
                  <a:bodyPr/>
                  <a:lstStyle/>
                  <a:p>
                    <a:fld id="{B9C26D9D-2CED-44E8-A208-6A5CA5C8A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3-9A0D-49B9-A394-E0E0EB2C4BD7}"/>
                </c:ext>
              </c:extLst>
            </c:dLbl>
            <c:dLbl>
              <c:idx val="3460"/>
              <c:tx>
                <c:rich>
                  <a:bodyPr/>
                  <a:lstStyle/>
                  <a:p>
                    <a:fld id="{2C9ACF95-10C2-4EF7-898C-8225D2AADF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4-9A0D-49B9-A394-E0E0EB2C4BD7}"/>
                </c:ext>
              </c:extLst>
            </c:dLbl>
            <c:dLbl>
              <c:idx val="3461"/>
              <c:tx>
                <c:rich>
                  <a:bodyPr/>
                  <a:lstStyle/>
                  <a:p>
                    <a:fld id="{F6ECBD10-2F35-49C7-806C-F35067B3A3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5-9A0D-49B9-A394-E0E0EB2C4BD7}"/>
                </c:ext>
              </c:extLst>
            </c:dLbl>
            <c:dLbl>
              <c:idx val="3462"/>
              <c:tx>
                <c:rich>
                  <a:bodyPr/>
                  <a:lstStyle/>
                  <a:p>
                    <a:fld id="{479563FF-C724-4F7C-8C6A-D1DB0A9555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6-9A0D-49B9-A394-E0E0EB2C4BD7}"/>
                </c:ext>
              </c:extLst>
            </c:dLbl>
            <c:dLbl>
              <c:idx val="3463"/>
              <c:tx>
                <c:rich>
                  <a:bodyPr/>
                  <a:lstStyle/>
                  <a:p>
                    <a:fld id="{1383DB5B-64B1-4F16-8355-BF6EDCEFCC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7-9A0D-49B9-A394-E0E0EB2C4BD7}"/>
                </c:ext>
              </c:extLst>
            </c:dLbl>
            <c:dLbl>
              <c:idx val="3464"/>
              <c:tx>
                <c:rich>
                  <a:bodyPr/>
                  <a:lstStyle/>
                  <a:p>
                    <a:fld id="{A8BA5DAF-A34C-4792-A868-3006FD2F4F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8-9A0D-49B9-A394-E0E0EB2C4BD7}"/>
                </c:ext>
              </c:extLst>
            </c:dLbl>
            <c:dLbl>
              <c:idx val="3465"/>
              <c:tx>
                <c:rich>
                  <a:bodyPr/>
                  <a:lstStyle/>
                  <a:p>
                    <a:fld id="{B34D14BD-B68F-4419-9374-33CC2F136B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9-9A0D-49B9-A394-E0E0EB2C4BD7}"/>
                </c:ext>
              </c:extLst>
            </c:dLbl>
            <c:dLbl>
              <c:idx val="3466"/>
              <c:tx>
                <c:rich>
                  <a:bodyPr/>
                  <a:lstStyle/>
                  <a:p>
                    <a:fld id="{EBB2E3EE-D25D-4774-917F-0F50C4EDFE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A-9A0D-49B9-A394-E0E0EB2C4BD7}"/>
                </c:ext>
              </c:extLst>
            </c:dLbl>
            <c:dLbl>
              <c:idx val="3467"/>
              <c:tx>
                <c:rich>
                  <a:bodyPr/>
                  <a:lstStyle/>
                  <a:p>
                    <a:fld id="{86BE6DCB-6114-4C31-B30E-67A3988E0F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B-9A0D-49B9-A394-E0E0EB2C4BD7}"/>
                </c:ext>
              </c:extLst>
            </c:dLbl>
            <c:dLbl>
              <c:idx val="3468"/>
              <c:tx>
                <c:rich>
                  <a:bodyPr/>
                  <a:lstStyle/>
                  <a:p>
                    <a:fld id="{5BD09A19-0C8A-4019-92D5-AA189041CB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C-9A0D-49B9-A394-E0E0EB2C4BD7}"/>
                </c:ext>
              </c:extLst>
            </c:dLbl>
            <c:dLbl>
              <c:idx val="3469"/>
              <c:tx>
                <c:rich>
                  <a:bodyPr/>
                  <a:lstStyle/>
                  <a:p>
                    <a:fld id="{09A3954D-C75F-4E9E-B77E-6C6B5D609F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D-9A0D-49B9-A394-E0E0EB2C4BD7}"/>
                </c:ext>
              </c:extLst>
            </c:dLbl>
            <c:dLbl>
              <c:idx val="3470"/>
              <c:tx>
                <c:rich>
                  <a:bodyPr/>
                  <a:lstStyle/>
                  <a:p>
                    <a:fld id="{1047DE25-882F-4018-91F1-B014CC5E2D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E-9A0D-49B9-A394-E0E0EB2C4BD7}"/>
                </c:ext>
              </c:extLst>
            </c:dLbl>
            <c:dLbl>
              <c:idx val="3471"/>
              <c:tx>
                <c:rich>
                  <a:bodyPr/>
                  <a:lstStyle/>
                  <a:p>
                    <a:fld id="{2AB3D2D1-AE71-4B10-95E4-75523C1D4A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F-9A0D-49B9-A394-E0E0EB2C4BD7}"/>
                </c:ext>
              </c:extLst>
            </c:dLbl>
            <c:dLbl>
              <c:idx val="3472"/>
              <c:tx>
                <c:rich>
                  <a:bodyPr/>
                  <a:lstStyle/>
                  <a:p>
                    <a:fld id="{99100373-DC02-407E-B7CD-5EA80A3BEA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0-9A0D-49B9-A394-E0E0EB2C4BD7}"/>
                </c:ext>
              </c:extLst>
            </c:dLbl>
            <c:dLbl>
              <c:idx val="3473"/>
              <c:tx>
                <c:rich>
                  <a:bodyPr/>
                  <a:lstStyle/>
                  <a:p>
                    <a:fld id="{EE370B3C-C46A-4406-9EF7-E5EB2FE334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1-9A0D-49B9-A394-E0E0EB2C4BD7}"/>
                </c:ext>
              </c:extLst>
            </c:dLbl>
            <c:dLbl>
              <c:idx val="3474"/>
              <c:tx>
                <c:rich>
                  <a:bodyPr/>
                  <a:lstStyle/>
                  <a:p>
                    <a:fld id="{3F0940DF-C360-472C-948A-7ABE3849EB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2-9A0D-49B9-A394-E0E0EB2C4BD7}"/>
                </c:ext>
              </c:extLst>
            </c:dLbl>
            <c:dLbl>
              <c:idx val="3475"/>
              <c:tx>
                <c:rich>
                  <a:bodyPr/>
                  <a:lstStyle/>
                  <a:p>
                    <a:fld id="{F3795F01-A7D2-4163-BBEC-43FE692BCB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3-9A0D-49B9-A394-E0E0EB2C4BD7}"/>
                </c:ext>
              </c:extLst>
            </c:dLbl>
            <c:dLbl>
              <c:idx val="3476"/>
              <c:tx>
                <c:rich>
                  <a:bodyPr/>
                  <a:lstStyle/>
                  <a:p>
                    <a:fld id="{DCF3C86D-5B33-4096-A371-921B20C682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4-9A0D-49B9-A394-E0E0EB2C4BD7}"/>
                </c:ext>
              </c:extLst>
            </c:dLbl>
            <c:dLbl>
              <c:idx val="3477"/>
              <c:tx>
                <c:rich>
                  <a:bodyPr/>
                  <a:lstStyle/>
                  <a:p>
                    <a:fld id="{E968B12F-0F8F-4078-BB24-EBF1597550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5-9A0D-49B9-A394-E0E0EB2C4BD7}"/>
                </c:ext>
              </c:extLst>
            </c:dLbl>
            <c:dLbl>
              <c:idx val="3478"/>
              <c:tx>
                <c:rich>
                  <a:bodyPr/>
                  <a:lstStyle/>
                  <a:p>
                    <a:fld id="{F868F1C6-BB0E-4877-AC71-3C035AE592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6-9A0D-49B9-A394-E0E0EB2C4BD7}"/>
                </c:ext>
              </c:extLst>
            </c:dLbl>
            <c:dLbl>
              <c:idx val="3479"/>
              <c:tx>
                <c:rich>
                  <a:bodyPr/>
                  <a:lstStyle/>
                  <a:p>
                    <a:fld id="{0BC3C18A-0D81-489D-977E-157C50D931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7-9A0D-49B9-A394-E0E0EB2C4BD7}"/>
                </c:ext>
              </c:extLst>
            </c:dLbl>
            <c:dLbl>
              <c:idx val="3480"/>
              <c:tx>
                <c:rich>
                  <a:bodyPr/>
                  <a:lstStyle/>
                  <a:p>
                    <a:fld id="{5AFF3ACE-C9A6-4CD2-BF8B-13D90AF94F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8-9A0D-49B9-A394-E0E0EB2C4BD7}"/>
                </c:ext>
              </c:extLst>
            </c:dLbl>
            <c:dLbl>
              <c:idx val="3481"/>
              <c:tx>
                <c:rich>
                  <a:bodyPr/>
                  <a:lstStyle/>
                  <a:p>
                    <a:fld id="{816F0D9C-A02D-45EF-AC3F-F223938BD7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9-9A0D-49B9-A394-E0E0EB2C4BD7}"/>
                </c:ext>
              </c:extLst>
            </c:dLbl>
            <c:dLbl>
              <c:idx val="3482"/>
              <c:tx>
                <c:rich>
                  <a:bodyPr/>
                  <a:lstStyle/>
                  <a:p>
                    <a:fld id="{AE6FD65F-E3E0-4F84-A68F-F65252A925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A-9A0D-49B9-A394-E0E0EB2C4BD7}"/>
                </c:ext>
              </c:extLst>
            </c:dLbl>
            <c:dLbl>
              <c:idx val="3483"/>
              <c:tx>
                <c:rich>
                  <a:bodyPr/>
                  <a:lstStyle/>
                  <a:p>
                    <a:fld id="{BC417D1A-B6F7-4AA1-810F-92E0165FCE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B-9A0D-49B9-A394-E0E0EB2C4BD7}"/>
                </c:ext>
              </c:extLst>
            </c:dLbl>
            <c:dLbl>
              <c:idx val="3484"/>
              <c:tx>
                <c:rich>
                  <a:bodyPr/>
                  <a:lstStyle/>
                  <a:p>
                    <a:fld id="{707CB281-14B3-4139-B832-D0F044E303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C-9A0D-49B9-A394-E0E0EB2C4BD7}"/>
                </c:ext>
              </c:extLst>
            </c:dLbl>
            <c:dLbl>
              <c:idx val="3485"/>
              <c:tx>
                <c:rich>
                  <a:bodyPr/>
                  <a:lstStyle/>
                  <a:p>
                    <a:fld id="{5200E1BD-935D-4FF7-9D45-EA222D2BC3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D-9A0D-49B9-A394-E0E0EB2C4BD7}"/>
                </c:ext>
              </c:extLst>
            </c:dLbl>
            <c:dLbl>
              <c:idx val="3486"/>
              <c:tx>
                <c:rich>
                  <a:bodyPr/>
                  <a:lstStyle/>
                  <a:p>
                    <a:fld id="{BE1A0B7C-FCE1-446F-BCBE-632957D652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E-9A0D-49B9-A394-E0E0EB2C4BD7}"/>
                </c:ext>
              </c:extLst>
            </c:dLbl>
            <c:dLbl>
              <c:idx val="3487"/>
              <c:tx>
                <c:rich>
                  <a:bodyPr/>
                  <a:lstStyle/>
                  <a:p>
                    <a:fld id="{BEEBF249-4231-4B09-AFC8-3A2383765D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F-9A0D-49B9-A394-E0E0EB2C4BD7}"/>
                </c:ext>
              </c:extLst>
            </c:dLbl>
            <c:dLbl>
              <c:idx val="3488"/>
              <c:tx>
                <c:rich>
                  <a:bodyPr/>
                  <a:lstStyle/>
                  <a:p>
                    <a:fld id="{AEBCD084-78A7-46CF-A697-F4585CA784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0-9A0D-49B9-A394-E0E0EB2C4BD7}"/>
                </c:ext>
              </c:extLst>
            </c:dLbl>
            <c:dLbl>
              <c:idx val="3489"/>
              <c:tx>
                <c:rich>
                  <a:bodyPr/>
                  <a:lstStyle/>
                  <a:p>
                    <a:fld id="{36554FB6-C568-42EB-A6E4-5D3C2E2267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1-9A0D-49B9-A394-E0E0EB2C4BD7}"/>
                </c:ext>
              </c:extLst>
            </c:dLbl>
            <c:dLbl>
              <c:idx val="3490"/>
              <c:tx>
                <c:rich>
                  <a:bodyPr/>
                  <a:lstStyle/>
                  <a:p>
                    <a:fld id="{9E4450BB-9716-43FC-91AD-96DA297334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2-9A0D-49B9-A394-E0E0EB2C4BD7}"/>
                </c:ext>
              </c:extLst>
            </c:dLbl>
            <c:dLbl>
              <c:idx val="3491"/>
              <c:tx>
                <c:rich>
                  <a:bodyPr/>
                  <a:lstStyle/>
                  <a:p>
                    <a:fld id="{84F85669-6C39-4FAD-8B9C-D38DEEDC7C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3-9A0D-49B9-A394-E0E0EB2C4BD7}"/>
                </c:ext>
              </c:extLst>
            </c:dLbl>
            <c:dLbl>
              <c:idx val="3492"/>
              <c:tx>
                <c:rich>
                  <a:bodyPr/>
                  <a:lstStyle/>
                  <a:p>
                    <a:fld id="{095C285F-EF9A-456F-8E44-9B74393040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4-9A0D-49B9-A394-E0E0EB2C4BD7}"/>
                </c:ext>
              </c:extLst>
            </c:dLbl>
            <c:dLbl>
              <c:idx val="3493"/>
              <c:tx>
                <c:rich>
                  <a:bodyPr/>
                  <a:lstStyle/>
                  <a:p>
                    <a:fld id="{92426D1F-D993-45D5-8858-5A083A6A9D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5-9A0D-49B9-A394-E0E0EB2C4BD7}"/>
                </c:ext>
              </c:extLst>
            </c:dLbl>
            <c:dLbl>
              <c:idx val="3494"/>
              <c:tx>
                <c:rich>
                  <a:bodyPr/>
                  <a:lstStyle/>
                  <a:p>
                    <a:fld id="{CE4B9EEE-6F35-4F20-BFEA-D3AA7219F1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6-9A0D-49B9-A394-E0E0EB2C4BD7}"/>
                </c:ext>
              </c:extLst>
            </c:dLbl>
            <c:dLbl>
              <c:idx val="3495"/>
              <c:tx>
                <c:rich>
                  <a:bodyPr/>
                  <a:lstStyle/>
                  <a:p>
                    <a:fld id="{8D5D7C3A-D4F3-4EC4-979D-14655FCEA4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7-9A0D-49B9-A394-E0E0EB2C4BD7}"/>
                </c:ext>
              </c:extLst>
            </c:dLbl>
            <c:dLbl>
              <c:idx val="3496"/>
              <c:tx>
                <c:rich>
                  <a:bodyPr/>
                  <a:lstStyle/>
                  <a:p>
                    <a:fld id="{3CF4740A-05A3-4D60-A591-E361C7437A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8-9A0D-49B9-A394-E0E0EB2C4BD7}"/>
                </c:ext>
              </c:extLst>
            </c:dLbl>
            <c:dLbl>
              <c:idx val="3497"/>
              <c:tx>
                <c:rich>
                  <a:bodyPr/>
                  <a:lstStyle/>
                  <a:p>
                    <a:fld id="{3444D365-0E9F-496A-BBF7-8705589DAA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9-9A0D-49B9-A394-E0E0EB2C4BD7}"/>
                </c:ext>
              </c:extLst>
            </c:dLbl>
            <c:dLbl>
              <c:idx val="3498"/>
              <c:tx>
                <c:rich>
                  <a:bodyPr/>
                  <a:lstStyle/>
                  <a:p>
                    <a:fld id="{CCB45335-FFD4-4E7D-9D22-FB5DB1B263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A-9A0D-49B9-A394-E0E0EB2C4BD7}"/>
                </c:ext>
              </c:extLst>
            </c:dLbl>
            <c:dLbl>
              <c:idx val="3499"/>
              <c:tx>
                <c:rich>
                  <a:bodyPr/>
                  <a:lstStyle/>
                  <a:p>
                    <a:fld id="{30A3D9F4-B365-4CF6-B4A7-CFE8C569D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B-9A0D-49B9-A394-E0E0EB2C4BD7}"/>
                </c:ext>
              </c:extLst>
            </c:dLbl>
            <c:dLbl>
              <c:idx val="3500"/>
              <c:tx>
                <c:rich>
                  <a:bodyPr/>
                  <a:lstStyle/>
                  <a:p>
                    <a:fld id="{06F9618C-699E-4A35-91F5-8FABFCB6E9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C-9A0D-49B9-A394-E0E0EB2C4BD7}"/>
                </c:ext>
              </c:extLst>
            </c:dLbl>
            <c:dLbl>
              <c:idx val="3501"/>
              <c:tx>
                <c:rich>
                  <a:bodyPr/>
                  <a:lstStyle/>
                  <a:p>
                    <a:fld id="{B7A27F18-1E4D-42C7-8B12-A1343EA4F3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D-9A0D-49B9-A394-E0E0EB2C4BD7}"/>
                </c:ext>
              </c:extLst>
            </c:dLbl>
            <c:dLbl>
              <c:idx val="3502"/>
              <c:tx>
                <c:rich>
                  <a:bodyPr/>
                  <a:lstStyle/>
                  <a:p>
                    <a:fld id="{141CDC2A-9909-4799-80E1-D474C83B98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E-9A0D-49B9-A394-E0E0EB2C4BD7}"/>
                </c:ext>
              </c:extLst>
            </c:dLbl>
            <c:dLbl>
              <c:idx val="3503"/>
              <c:tx>
                <c:rich>
                  <a:bodyPr/>
                  <a:lstStyle/>
                  <a:p>
                    <a:fld id="{11DBCBD6-5B05-4D08-920F-9A9DD3537C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F-9A0D-49B9-A394-E0E0EB2C4BD7}"/>
                </c:ext>
              </c:extLst>
            </c:dLbl>
            <c:dLbl>
              <c:idx val="3504"/>
              <c:tx>
                <c:rich>
                  <a:bodyPr/>
                  <a:lstStyle/>
                  <a:p>
                    <a:fld id="{9EE72704-717D-4D04-B07D-C536D47CD4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0-9A0D-49B9-A394-E0E0EB2C4BD7}"/>
                </c:ext>
              </c:extLst>
            </c:dLbl>
            <c:dLbl>
              <c:idx val="3505"/>
              <c:tx>
                <c:rich>
                  <a:bodyPr/>
                  <a:lstStyle/>
                  <a:p>
                    <a:fld id="{58C11FB6-F171-4804-8F6F-E424A6A76A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1-9A0D-49B9-A394-E0E0EB2C4BD7}"/>
                </c:ext>
              </c:extLst>
            </c:dLbl>
            <c:dLbl>
              <c:idx val="3506"/>
              <c:tx>
                <c:rich>
                  <a:bodyPr/>
                  <a:lstStyle/>
                  <a:p>
                    <a:fld id="{4CC5922F-CE23-46BF-98D0-4181F4FA2F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2-9A0D-49B9-A394-E0E0EB2C4BD7}"/>
                </c:ext>
              </c:extLst>
            </c:dLbl>
            <c:dLbl>
              <c:idx val="3507"/>
              <c:tx>
                <c:rich>
                  <a:bodyPr/>
                  <a:lstStyle/>
                  <a:p>
                    <a:fld id="{075D3583-D194-4AEF-AED6-BD31B411FD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3-9A0D-49B9-A394-E0E0EB2C4BD7}"/>
                </c:ext>
              </c:extLst>
            </c:dLbl>
            <c:dLbl>
              <c:idx val="3508"/>
              <c:tx>
                <c:rich>
                  <a:bodyPr/>
                  <a:lstStyle/>
                  <a:p>
                    <a:fld id="{36BEF49C-51F8-4105-B204-CA81ED423D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4-9A0D-49B9-A394-E0E0EB2C4BD7}"/>
                </c:ext>
              </c:extLst>
            </c:dLbl>
            <c:dLbl>
              <c:idx val="3509"/>
              <c:tx>
                <c:rich>
                  <a:bodyPr/>
                  <a:lstStyle/>
                  <a:p>
                    <a:fld id="{82DB0BF3-0408-4BEA-86E8-8131F423C0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5-9A0D-49B9-A394-E0E0EB2C4BD7}"/>
                </c:ext>
              </c:extLst>
            </c:dLbl>
            <c:dLbl>
              <c:idx val="3510"/>
              <c:tx>
                <c:rich>
                  <a:bodyPr/>
                  <a:lstStyle/>
                  <a:p>
                    <a:fld id="{EFDDF6E0-C27C-4A49-8357-C9CF4F519B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6-9A0D-49B9-A394-E0E0EB2C4BD7}"/>
                </c:ext>
              </c:extLst>
            </c:dLbl>
            <c:dLbl>
              <c:idx val="3511"/>
              <c:tx>
                <c:rich>
                  <a:bodyPr/>
                  <a:lstStyle/>
                  <a:p>
                    <a:fld id="{738328F4-69DC-42F2-AA35-949CFC73E1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7-9A0D-49B9-A394-E0E0EB2C4BD7}"/>
                </c:ext>
              </c:extLst>
            </c:dLbl>
            <c:dLbl>
              <c:idx val="3512"/>
              <c:tx>
                <c:rich>
                  <a:bodyPr/>
                  <a:lstStyle/>
                  <a:p>
                    <a:fld id="{28603BBC-3DEC-4AA0-9B18-B62483CEA5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8-9A0D-49B9-A394-E0E0EB2C4BD7}"/>
                </c:ext>
              </c:extLst>
            </c:dLbl>
            <c:dLbl>
              <c:idx val="3513"/>
              <c:tx>
                <c:rich>
                  <a:bodyPr/>
                  <a:lstStyle/>
                  <a:p>
                    <a:fld id="{923DEC2D-B178-4818-84D6-30842CD3CF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9-9A0D-49B9-A394-E0E0EB2C4BD7}"/>
                </c:ext>
              </c:extLst>
            </c:dLbl>
            <c:dLbl>
              <c:idx val="3514"/>
              <c:tx>
                <c:rich>
                  <a:bodyPr/>
                  <a:lstStyle/>
                  <a:p>
                    <a:fld id="{DB1CFB32-BDD0-4ECC-ABD1-1AEC99FAAD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A-9A0D-49B9-A394-E0E0EB2C4BD7}"/>
                </c:ext>
              </c:extLst>
            </c:dLbl>
            <c:dLbl>
              <c:idx val="3515"/>
              <c:tx>
                <c:rich>
                  <a:bodyPr/>
                  <a:lstStyle/>
                  <a:p>
                    <a:fld id="{112AC620-B505-4D55-BBE4-43C1B24A7A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B-9A0D-49B9-A394-E0E0EB2C4BD7}"/>
                </c:ext>
              </c:extLst>
            </c:dLbl>
            <c:dLbl>
              <c:idx val="3516"/>
              <c:tx>
                <c:rich>
                  <a:bodyPr/>
                  <a:lstStyle/>
                  <a:p>
                    <a:fld id="{2CAF42F5-F103-4219-BE1A-AFF3BB00F4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C-9A0D-49B9-A394-E0E0EB2C4BD7}"/>
                </c:ext>
              </c:extLst>
            </c:dLbl>
            <c:dLbl>
              <c:idx val="3517"/>
              <c:tx>
                <c:rich>
                  <a:bodyPr/>
                  <a:lstStyle/>
                  <a:p>
                    <a:fld id="{029B4684-6156-4F52-866E-C05C94D753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D-9A0D-49B9-A394-E0E0EB2C4BD7}"/>
                </c:ext>
              </c:extLst>
            </c:dLbl>
            <c:dLbl>
              <c:idx val="3518"/>
              <c:tx>
                <c:rich>
                  <a:bodyPr/>
                  <a:lstStyle/>
                  <a:p>
                    <a:fld id="{E110EBE3-5FB6-4BB7-B8E6-215471FAEE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E-9A0D-49B9-A394-E0E0EB2C4BD7}"/>
                </c:ext>
              </c:extLst>
            </c:dLbl>
            <c:dLbl>
              <c:idx val="3519"/>
              <c:tx>
                <c:rich>
                  <a:bodyPr/>
                  <a:lstStyle/>
                  <a:p>
                    <a:fld id="{2041C57F-1380-488B-9215-29A218C64E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F-9A0D-49B9-A394-E0E0EB2C4BD7}"/>
                </c:ext>
              </c:extLst>
            </c:dLbl>
            <c:dLbl>
              <c:idx val="3520"/>
              <c:tx>
                <c:rich>
                  <a:bodyPr/>
                  <a:lstStyle/>
                  <a:p>
                    <a:fld id="{F12E930D-6493-4287-BBEC-586D8D35F6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0-9A0D-49B9-A394-E0E0EB2C4BD7}"/>
                </c:ext>
              </c:extLst>
            </c:dLbl>
            <c:dLbl>
              <c:idx val="3521"/>
              <c:tx>
                <c:rich>
                  <a:bodyPr/>
                  <a:lstStyle/>
                  <a:p>
                    <a:fld id="{E0721297-F837-4203-A649-6621A6D1CE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1-9A0D-49B9-A394-E0E0EB2C4BD7}"/>
                </c:ext>
              </c:extLst>
            </c:dLbl>
            <c:dLbl>
              <c:idx val="3522"/>
              <c:tx>
                <c:rich>
                  <a:bodyPr/>
                  <a:lstStyle/>
                  <a:p>
                    <a:fld id="{93992E67-361A-4D7D-9844-046FCE0B6D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2-9A0D-49B9-A394-E0E0EB2C4BD7}"/>
                </c:ext>
              </c:extLst>
            </c:dLbl>
            <c:dLbl>
              <c:idx val="3523"/>
              <c:tx>
                <c:rich>
                  <a:bodyPr/>
                  <a:lstStyle/>
                  <a:p>
                    <a:fld id="{0B65AA24-CDF1-41D8-967D-D827EC4BAD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3-9A0D-49B9-A394-E0E0EB2C4BD7}"/>
                </c:ext>
              </c:extLst>
            </c:dLbl>
            <c:dLbl>
              <c:idx val="3524"/>
              <c:tx>
                <c:rich>
                  <a:bodyPr/>
                  <a:lstStyle/>
                  <a:p>
                    <a:fld id="{2B1C9F19-9B3A-4DC3-9D2E-A1AE62D409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4-9A0D-49B9-A394-E0E0EB2C4BD7}"/>
                </c:ext>
              </c:extLst>
            </c:dLbl>
            <c:dLbl>
              <c:idx val="3525"/>
              <c:tx>
                <c:rich>
                  <a:bodyPr/>
                  <a:lstStyle/>
                  <a:p>
                    <a:fld id="{2DDF030D-6852-496F-B52B-6964AED50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5-9A0D-49B9-A394-E0E0EB2C4BD7}"/>
                </c:ext>
              </c:extLst>
            </c:dLbl>
            <c:dLbl>
              <c:idx val="3526"/>
              <c:tx>
                <c:rich>
                  <a:bodyPr/>
                  <a:lstStyle/>
                  <a:p>
                    <a:fld id="{C4D798C8-5822-44CF-A3A0-D4FB73432F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6-9A0D-49B9-A394-E0E0EB2C4BD7}"/>
                </c:ext>
              </c:extLst>
            </c:dLbl>
            <c:dLbl>
              <c:idx val="3527"/>
              <c:tx>
                <c:rich>
                  <a:bodyPr/>
                  <a:lstStyle/>
                  <a:p>
                    <a:fld id="{06EBD2BB-ED03-4062-AC71-0731463E1A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7-9A0D-49B9-A394-E0E0EB2C4BD7}"/>
                </c:ext>
              </c:extLst>
            </c:dLbl>
            <c:dLbl>
              <c:idx val="3528"/>
              <c:tx>
                <c:rich>
                  <a:bodyPr/>
                  <a:lstStyle/>
                  <a:p>
                    <a:fld id="{7E9FC3EA-69D3-4760-B0C7-336679A1F8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8-9A0D-49B9-A394-E0E0EB2C4BD7}"/>
                </c:ext>
              </c:extLst>
            </c:dLbl>
            <c:dLbl>
              <c:idx val="3529"/>
              <c:tx>
                <c:rich>
                  <a:bodyPr/>
                  <a:lstStyle/>
                  <a:p>
                    <a:fld id="{6CD817B6-BB56-414F-8B9F-70042735A5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9-9A0D-49B9-A394-E0E0EB2C4BD7}"/>
                </c:ext>
              </c:extLst>
            </c:dLbl>
            <c:dLbl>
              <c:idx val="3530"/>
              <c:tx>
                <c:rich>
                  <a:bodyPr/>
                  <a:lstStyle/>
                  <a:p>
                    <a:fld id="{6F077323-7C14-4C23-A060-66C69D305F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A-9A0D-49B9-A394-E0E0EB2C4BD7}"/>
                </c:ext>
              </c:extLst>
            </c:dLbl>
            <c:dLbl>
              <c:idx val="3531"/>
              <c:tx>
                <c:rich>
                  <a:bodyPr/>
                  <a:lstStyle/>
                  <a:p>
                    <a:fld id="{5318020E-4D1E-4514-B0A7-405594B41F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B-9A0D-49B9-A394-E0E0EB2C4BD7}"/>
                </c:ext>
              </c:extLst>
            </c:dLbl>
            <c:dLbl>
              <c:idx val="3532"/>
              <c:tx>
                <c:rich>
                  <a:bodyPr/>
                  <a:lstStyle/>
                  <a:p>
                    <a:fld id="{D2177EF5-4359-4D1C-93DD-443AEF523E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C-9A0D-49B9-A394-E0E0EB2C4BD7}"/>
                </c:ext>
              </c:extLst>
            </c:dLbl>
            <c:dLbl>
              <c:idx val="3533"/>
              <c:tx>
                <c:rich>
                  <a:bodyPr/>
                  <a:lstStyle/>
                  <a:p>
                    <a:fld id="{CE34305A-30A7-4FF1-9261-21E0EE42D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D-9A0D-49B9-A394-E0E0EB2C4BD7}"/>
                </c:ext>
              </c:extLst>
            </c:dLbl>
            <c:dLbl>
              <c:idx val="3534"/>
              <c:tx>
                <c:rich>
                  <a:bodyPr/>
                  <a:lstStyle/>
                  <a:p>
                    <a:fld id="{2CD1DF5D-A8A3-4D83-8FBB-56988E34E8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E-9A0D-49B9-A394-E0E0EB2C4BD7}"/>
                </c:ext>
              </c:extLst>
            </c:dLbl>
            <c:dLbl>
              <c:idx val="3535"/>
              <c:tx>
                <c:rich>
                  <a:bodyPr/>
                  <a:lstStyle/>
                  <a:p>
                    <a:fld id="{284B5FBD-3A54-4B59-BC95-5FFBE039C7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F-9A0D-49B9-A394-E0E0EB2C4BD7}"/>
                </c:ext>
              </c:extLst>
            </c:dLbl>
            <c:dLbl>
              <c:idx val="3536"/>
              <c:tx>
                <c:rich>
                  <a:bodyPr/>
                  <a:lstStyle/>
                  <a:p>
                    <a:fld id="{80527EF8-C8DE-479E-B5FF-07E98584B5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0-9A0D-49B9-A394-E0E0EB2C4BD7}"/>
                </c:ext>
              </c:extLst>
            </c:dLbl>
            <c:dLbl>
              <c:idx val="3537"/>
              <c:tx>
                <c:rich>
                  <a:bodyPr/>
                  <a:lstStyle/>
                  <a:p>
                    <a:fld id="{36599D8D-1DA4-4A8C-A501-5EF550159F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1-9A0D-49B9-A394-E0E0EB2C4BD7}"/>
                </c:ext>
              </c:extLst>
            </c:dLbl>
            <c:dLbl>
              <c:idx val="3538"/>
              <c:tx>
                <c:rich>
                  <a:bodyPr/>
                  <a:lstStyle/>
                  <a:p>
                    <a:fld id="{D089269E-DD1F-4ED2-8C9A-EAF5A1873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2-9A0D-49B9-A394-E0E0EB2C4BD7}"/>
                </c:ext>
              </c:extLst>
            </c:dLbl>
            <c:dLbl>
              <c:idx val="3539"/>
              <c:tx>
                <c:rich>
                  <a:bodyPr/>
                  <a:lstStyle/>
                  <a:p>
                    <a:fld id="{077800D8-3B03-4AC7-BFF0-1AB9A7D730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3-9A0D-49B9-A394-E0E0EB2C4BD7}"/>
                </c:ext>
              </c:extLst>
            </c:dLbl>
            <c:dLbl>
              <c:idx val="3540"/>
              <c:tx>
                <c:rich>
                  <a:bodyPr/>
                  <a:lstStyle/>
                  <a:p>
                    <a:fld id="{BD152D30-D748-420E-95AA-7FFB1F24CC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4-9A0D-49B9-A394-E0E0EB2C4BD7}"/>
                </c:ext>
              </c:extLst>
            </c:dLbl>
            <c:dLbl>
              <c:idx val="3541"/>
              <c:tx>
                <c:rich>
                  <a:bodyPr/>
                  <a:lstStyle/>
                  <a:p>
                    <a:fld id="{895343FA-140F-4F32-8389-3F2CCEE548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5-9A0D-49B9-A394-E0E0EB2C4BD7}"/>
                </c:ext>
              </c:extLst>
            </c:dLbl>
            <c:dLbl>
              <c:idx val="3542"/>
              <c:tx>
                <c:rich>
                  <a:bodyPr/>
                  <a:lstStyle/>
                  <a:p>
                    <a:fld id="{B5C62354-C26C-44E7-A8E9-EC52B64FDC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6-9A0D-49B9-A394-E0E0EB2C4BD7}"/>
                </c:ext>
              </c:extLst>
            </c:dLbl>
            <c:dLbl>
              <c:idx val="3543"/>
              <c:tx>
                <c:rich>
                  <a:bodyPr/>
                  <a:lstStyle/>
                  <a:p>
                    <a:fld id="{67443C42-DFBD-483D-B856-24E0BDD338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7-9A0D-49B9-A394-E0E0EB2C4BD7}"/>
                </c:ext>
              </c:extLst>
            </c:dLbl>
            <c:dLbl>
              <c:idx val="3544"/>
              <c:tx>
                <c:rich>
                  <a:bodyPr/>
                  <a:lstStyle/>
                  <a:p>
                    <a:fld id="{9BA817C0-3877-402D-B72E-F328FD5E22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8-9A0D-49B9-A394-E0E0EB2C4BD7}"/>
                </c:ext>
              </c:extLst>
            </c:dLbl>
            <c:dLbl>
              <c:idx val="3545"/>
              <c:tx>
                <c:rich>
                  <a:bodyPr/>
                  <a:lstStyle/>
                  <a:p>
                    <a:fld id="{DA72936A-7876-4F97-9654-F6F2449F6E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9-9A0D-49B9-A394-E0E0EB2C4BD7}"/>
                </c:ext>
              </c:extLst>
            </c:dLbl>
            <c:dLbl>
              <c:idx val="3546"/>
              <c:tx>
                <c:rich>
                  <a:bodyPr/>
                  <a:lstStyle/>
                  <a:p>
                    <a:fld id="{75F88F72-F1DB-4858-A846-5BB1445EED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A-9A0D-49B9-A394-E0E0EB2C4BD7}"/>
                </c:ext>
              </c:extLst>
            </c:dLbl>
            <c:dLbl>
              <c:idx val="3547"/>
              <c:tx>
                <c:rich>
                  <a:bodyPr/>
                  <a:lstStyle/>
                  <a:p>
                    <a:fld id="{C607B4DF-B4CE-40FC-BC27-47B31AB8FE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B-9A0D-49B9-A394-E0E0EB2C4BD7}"/>
                </c:ext>
              </c:extLst>
            </c:dLbl>
            <c:dLbl>
              <c:idx val="3548"/>
              <c:tx>
                <c:rich>
                  <a:bodyPr/>
                  <a:lstStyle/>
                  <a:p>
                    <a:fld id="{77A05CD0-BF28-405C-82C4-D53BD8024E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C-9A0D-49B9-A394-E0E0EB2C4BD7}"/>
                </c:ext>
              </c:extLst>
            </c:dLbl>
            <c:dLbl>
              <c:idx val="3549"/>
              <c:tx>
                <c:rich>
                  <a:bodyPr/>
                  <a:lstStyle/>
                  <a:p>
                    <a:fld id="{997406DD-0E2E-4AC6-8D6C-45734E0B96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D-9A0D-49B9-A394-E0E0EB2C4BD7}"/>
                </c:ext>
              </c:extLst>
            </c:dLbl>
            <c:dLbl>
              <c:idx val="3550"/>
              <c:tx>
                <c:rich>
                  <a:bodyPr/>
                  <a:lstStyle/>
                  <a:p>
                    <a:fld id="{EF48D43E-9B17-4C06-A661-1CD60B5C0F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E-9A0D-49B9-A394-E0E0EB2C4BD7}"/>
                </c:ext>
              </c:extLst>
            </c:dLbl>
            <c:dLbl>
              <c:idx val="3551"/>
              <c:tx>
                <c:rich>
                  <a:bodyPr/>
                  <a:lstStyle/>
                  <a:p>
                    <a:fld id="{8DE76271-7E95-4C28-98FF-D6795343DE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F-9A0D-49B9-A394-E0E0EB2C4BD7}"/>
                </c:ext>
              </c:extLst>
            </c:dLbl>
            <c:dLbl>
              <c:idx val="3552"/>
              <c:tx>
                <c:rich>
                  <a:bodyPr/>
                  <a:lstStyle/>
                  <a:p>
                    <a:fld id="{58DCFEBE-F16B-4064-9117-F8BBEC2A34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0-9A0D-49B9-A394-E0E0EB2C4BD7}"/>
                </c:ext>
              </c:extLst>
            </c:dLbl>
            <c:dLbl>
              <c:idx val="3553"/>
              <c:tx>
                <c:rich>
                  <a:bodyPr/>
                  <a:lstStyle/>
                  <a:p>
                    <a:fld id="{7CDCFCB4-10E4-4DE1-B8CB-FA9304E5CA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1-9A0D-49B9-A394-E0E0EB2C4BD7}"/>
                </c:ext>
              </c:extLst>
            </c:dLbl>
            <c:dLbl>
              <c:idx val="3554"/>
              <c:tx>
                <c:rich>
                  <a:bodyPr/>
                  <a:lstStyle/>
                  <a:p>
                    <a:fld id="{7BCD9BE4-D736-426E-981F-7548562FEC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2-9A0D-49B9-A394-E0E0EB2C4BD7}"/>
                </c:ext>
              </c:extLst>
            </c:dLbl>
            <c:dLbl>
              <c:idx val="3555"/>
              <c:tx>
                <c:rich>
                  <a:bodyPr/>
                  <a:lstStyle/>
                  <a:p>
                    <a:fld id="{4F4EEC12-E295-41AB-B952-8C0C6A66FB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3-9A0D-49B9-A394-E0E0EB2C4BD7}"/>
                </c:ext>
              </c:extLst>
            </c:dLbl>
            <c:dLbl>
              <c:idx val="3556"/>
              <c:tx>
                <c:rich>
                  <a:bodyPr/>
                  <a:lstStyle/>
                  <a:p>
                    <a:fld id="{14D62D3A-46F6-46E1-92BA-C777D0C7A1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4-9A0D-49B9-A394-E0E0EB2C4BD7}"/>
                </c:ext>
              </c:extLst>
            </c:dLbl>
            <c:dLbl>
              <c:idx val="3557"/>
              <c:tx>
                <c:rich>
                  <a:bodyPr/>
                  <a:lstStyle/>
                  <a:p>
                    <a:fld id="{53CCFC9D-834D-4CFF-87BB-F0A3EC27FA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5-9A0D-49B9-A394-E0E0EB2C4BD7}"/>
                </c:ext>
              </c:extLst>
            </c:dLbl>
            <c:dLbl>
              <c:idx val="3558"/>
              <c:tx>
                <c:rich>
                  <a:bodyPr/>
                  <a:lstStyle/>
                  <a:p>
                    <a:fld id="{8523B3A9-85C3-4FBC-B940-72106F81DB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6-9A0D-49B9-A394-E0E0EB2C4BD7}"/>
                </c:ext>
              </c:extLst>
            </c:dLbl>
            <c:dLbl>
              <c:idx val="3559"/>
              <c:tx>
                <c:rich>
                  <a:bodyPr/>
                  <a:lstStyle/>
                  <a:p>
                    <a:fld id="{ADBE6B51-1539-47FC-979C-8E0D44F438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7-9A0D-49B9-A394-E0E0EB2C4BD7}"/>
                </c:ext>
              </c:extLst>
            </c:dLbl>
            <c:dLbl>
              <c:idx val="3560"/>
              <c:tx>
                <c:rich>
                  <a:bodyPr/>
                  <a:lstStyle/>
                  <a:p>
                    <a:fld id="{40974879-FD6F-4CAB-A5A8-C1B2F01FFE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8-9A0D-49B9-A394-E0E0EB2C4BD7}"/>
                </c:ext>
              </c:extLst>
            </c:dLbl>
            <c:dLbl>
              <c:idx val="3561"/>
              <c:tx>
                <c:rich>
                  <a:bodyPr/>
                  <a:lstStyle/>
                  <a:p>
                    <a:fld id="{9469F197-6441-40A5-9794-FC8515E018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9-9A0D-49B9-A394-E0E0EB2C4BD7}"/>
                </c:ext>
              </c:extLst>
            </c:dLbl>
            <c:dLbl>
              <c:idx val="3562"/>
              <c:tx>
                <c:rich>
                  <a:bodyPr/>
                  <a:lstStyle/>
                  <a:p>
                    <a:fld id="{33710048-BA3E-45A8-9679-44D3047D15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A-9A0D-49B9-A394-E0E0EB2C4BD7}"/>
                </c:ext>
              </c:extLst>
            </c:dLbl>
            <c:dLbl>
              <c:idx val="3563"/>
              <c:tx>
                <c:rich>
                  <a:bodyPr/>
                  <a:lstStyle/>
                  <a:p>
                    <a:fld id="{2695717F-140D-4FE4-884F-1E0F257976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B-9A0D-49B9-A394-E0E0EB2C4BD7}"/>
                </c:ext>
              </c:extLst>
            </c:dLbl>
            <c:dLbl>
              <c:idx val="3564"/>
              <c:tx>
                <c:rich>
                  <a:bodyPr/>
                  <a:lstStyle/>
                  <a:p>
                    <a:fld id="{0CF23653-27DC-48AE-8C4B-7A785DA6DA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C-9A0D-49B9-A394-E0E0EB2C4BD7}"/>
                </c:ext>
              </c:extLst>
            </c:dLbl>
            <c:dLbl>
              <c:idx val="3565"/>
              <c:tx>
                <c:rich>
                  <a:bodyPr/>
                  <a:lstStyle/>
                  <a:p>
                    <a:fld id="{4EC8EAC3-F042-4E1A-BD89-3F215CBBA9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D-9A0D-49B9-A394-E0E0EB2C4BD7}"/>
                </c:ext>
              </c:extLst>
            </c:dLbl>
            <c:dLbl>
              <c:idx val="3566"/>
              <c:tx>
                <c:rich>
                  <a:bodyPr/>
                  <a:lstStyle/>
                  <a:p>
                    <a:fld id="{F111FF02-CA76-4037-ACFE-7366718051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E-9A0D-49B9-A394-E0E0EB2C4BD7}"/>
                </c:ext>
              </c:extLst>
            </c:dLbl>
            <c:dLbl>
              <c:idx val="3567"/>
              <c:tx>
                <c:rich>
                  <a:bodyPr/>
                  <a:lstStyle/>
                  <a:p>
                    <a:fld id="{69DBD979-303F-428D-8A81-E59891D07D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F-9A0D-49B9-A394-E0E0EB2C4BD7}"/>
                </c:ext>
              </c:extLst>
            </c:dLbl>
            <c:dLbl>
              <c:idx val="3568"/>
              <c:tx>
                <c:rich>
                  <a:bodyPr/>
                  <a:lstStyle/>
                  <a:p>
                    <a:fld id="{622068C3-3183-4B48-BFBF-0DE1DF746C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0-9A0D-49B9-A394-E0E0EB2C4BD7}"/>
                </c:ext>
              </c:extLst>
            </c:dLbl>
            <c:dLbl>
              <c:idx val="3569"/>
              <c:tx>
                <c:rich>
                  <a:bodyPr/>
                  <a:lstStyle/>
                  <a:p>
                    <a:fld id="{7E43ABC2-BC6C-4AA1-85CB-9F4A971F7B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1-9A0D-49B9-A394-E0E0EB2C4BD7}"/>
                </c:ext>
              </c:extLst>
            </c:dLbl>
            <c:dLbl>
              <c:idx val="3570"/>
              <c:tx>
                <c:rich>
                  <a:bodyPr/>
                  <a:lstStyle/>
                  <a:p>
                    <a:fld id="{73A65BD6-5D5A-4AD8-9390-EA316C9657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2-9A0D-49B9-A394-E0E0EB2C4BD7}"/>
                </c:ext>
              </c:extLst>
            </c:dLbl>
            <c:dLbl>
              <c:idx val="3571"/>
              <c:tx>
                <c:rich>
                  <a:bodyPr/>
                  <a:lstStyle/>
                  <a:p>
                    <a:fld id="{AB9EEE74-041E-485B-8056-5EAC0840A7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3-9A0D-49B9-A394-E0E0EB2C4BD7}"/>
                </c:ext>
              </c:extLst>
            </c:dLbl>
            <c:dLbl>
              <c:idx val="3572"/>
              <c:tx>
                <c:rich>
                  <a:bodyPr/>
                  <a:lstStyle/>
                  <a:p>
                    <a:fld id="{0ADE2928-D54B-4D4D-8FAB-CC3D325137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4-9A0D-49B9-A394-E0E0EB2C4BD7}"/>
                </c:ext>
              </c:extLst>
            </c:dLbl>
            <c:dLbl>
              <c:idx val="3573"/>
              <c:tx>
                <c:rich>
                  <a:bodyPr/>
                  <a:lstStyle/>
                  <a:p>
                    <a:fld id="{7255C19B-4054-49F9-9128-5B80BB69B8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5-9A0D-49B9-A394-E0E0EB2C4BD7}"/>
                </c:ext>
              </c:extLst>
            </c:dLbl>
            <c:dLbl>
              <c:idx val="3574"/>
              <c:tx>
                <c:rich>
                  <a:bodyPr/>
                  <a:lstStyle/>
                  <a:p>
                    <a:fld id="{F17CE21A-FC2D-42DB-8924-C6B2C0FAA0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6-9A0D-49B9-A394-E0E0EB2C4BD7}"/>
                </c:ext>
              </c:extLst>
            </c:dLbl>
            <c:dLbl>
              <c:idx val="3575"/>
              <c:tx>
                <c:rich>
                  <a:bodyPr/>
                  <a:lstStyle/>
                  <a:p>
                    <a:fld id="{C560BA4B-964C-4692-88F4-3D6935DD38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7-9A0D-49B9-A394-E0E0EB2C4BD7}"/>
                </c:ext>
              </c:extLst>
            </c:dLbl>
            <c:dLbl>
              <c:idx val="3576"/>
              <c:tx>
                <c:rich>
                  <a:bodyPr/>
                  <a:lstStyle/>
                  <a:p>
                    <a:fld id="{EE52F9E1-47B3-4739-B480-303081F5AF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8-9A0D-49B9-A394-E0E0EB2C4BD7}"/>
                </c:ext>
              </c:extLst>
            </c:dLbl>
            <c:dLbl>
              <c:idx val="3577"/>
              <c:tx>
                <c:rich>
                  <a:bodyPr/>
                  <a:lstStyle/>
                  <a:p>
                    <a:fld id="{3EF190CE-F29B-4E18-AA11-95310BC65C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9-9A0D-49B9-A394-E0E0EB2C4BD7}"/>
                </c:ext>
              </c:extLst>
            </c:dLbl>
            <c:dLbl>
              <c:idx val="3578"/>
              <c:tx>
                <c:rich>
                  <a:bodyPr/>
                  <a:lstStyle/>
                  <a:p>
                    <a:fld id="{DF590B32-24C9-4690-BF5E-6FF4099A78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A-9A0D-49B9-A394-E0E0EB2C4BD7}"/>
                </c:ext>
              </c:extLst>
            </c:dLbl>
            <c:dLbl>
              <c:idx val="3579"/>
              <c:tx>
                <c:rich>
                  <a:bodyPr/>
                  <a:lstStyle/>
                  <a:p>
                    <a:fld id="{7D2C9160-AB8A-4B76-B236-F564724988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B-9A0D-49B9-A394-E0E0EB2C4BD7}"/>
                </c:ext>
              </c:extLst>
            </c:dLbl>
            <c:dLbl>
              <c:idx val="3580"/>
              <c:tx>
                <c:rich>
                  <a:bodyPr/>
                  <a:lstStyle/>
                  <a:p>
                    <a:fld id="{A3EECEA0-CBB4-42BD-822C-1A3F9D3058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C-9A0D-49B9-A394-E0E0EB2C4BD7}"/>
                </c:ext>
              </c:extLst>
            </c:dLbl>
            <c:dLbl>
              <c:idx val="3581"/>
              <c:tx>
                <c:rich>
                  <a:bodyPr/>
                  <a:lstStyle/>
                  <a:p>
                    <a:fld id="{B040036F-8D1C-45BA-97F0-A1CD29B1D1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D-9A0D-49B9-A394-E0E0EB2C4BD7}"/>
                </c:ext>
              </c:extLst>
            </c:dLbl>
            <c:dLbl>
              <c:idx val="3582"/>
              <c:tx>
                <c:rich>
                  <a:bodyPr/>
                  <a:lstStyle/>
                  <a:p>
                    <a:fld id="{A53FFB44-BF0D-4897-8017-AD12F6104F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E-9A0D-49B9-A394-E0E0EB2C4BD7}"/>
                </c:ext>
              </c:extLst>
            </c:dLbl>
            <c:dLbl>
              <c:idx val="3583"/>
              <c:tx>
                <c:rich>
                  <a:bodyPr/>
                  <a:lstStyle/>
                  <a:p>
                    <a:fld id="{F8CF33E2-FD88-47E6-86A3-12DD5A80A5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F-9A0D-49B9-A394-E0E0EB2C4BD7}"/>
                </c:ext>
              </c:extLst>
            </c:dLbl>
            <c:dLbl>
              <c:idx val="3584"/>
              <c:tx>
                <c:rich>
                  <a:bodyPr/>
                  <a:lstStyle/>
                  <a:p>
                    <a:fld id="{1C699BB4-8BC2-47B4-A9B0-0F477BD8FE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0-9A0D-49B9-A394-E0E0EB2C4BD7}"/>
                </c:ext>
              </c:extLst>
            </c:dLbl>
            <c:dLbl>
              <c:idx val="3585"/>
              <c:tx>
                <c:rich>
                  <a:bodyPr/>
                  <a:lstStyle/>
                  <a:p>
                    <a:fld id="{9AE1076F-2B3D-41C8-8387-643AD14E8C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1-9A0D-49B9-A394-E0E0EB2C4BD7}"/>
                </c:ext>
              </c:extLst>
            </c:dLbl>
            <c:dLbl>
              <c:idx val="3586"/>
              <c:tx>
                <c:rich>
                  <a:bodyPr/>
                  <a:lstStyle/>
                  <a:p>
                    <a:fld id="{F3723CA3-A812-4E4E-B6EF-B1BCFFD03D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2-9A0D-49B9-A394-E0E0EB2C4BD7}"/>
                </c:ext>
              </c:extLst>
            </c:dLbl>
            <c:dLbl>
              <c:idx val="3587"/>
              <c:tx>
                <c:rich>
                  <a:bodyPr/>
                  <a:lstStyle/>
                  <a:p>
                    <a:fld id="{BDD389BB-AC2C-4C04-88B3-00E34ADC5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3-9A0D-49B9-A394-E0E0EB2C4BD7}"/>
                </c:ext>
              </c:extLst>
            </c:dLbl>
            <c:dLbl>
              <c:idx val="3588"/>
              <c:tx>
                <c:rich>
                  <a:bodyPr/>
                  <a:lstStyle/>
                  <a:p>
                    <a:fld id="{3B412210-698F-413A-BBE3-630EA5A942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4-9A0D-49B9-A394-E0E0EB2C4BD7}"/>
                </c:ext>
              </c:extLst>
            </c:dLbl>
            <c:dLbl>
              <c:idx val="3589"/>
              <c:tx>
                <c:rich>
                  <a:bodyPr/>
                  <a:lstStyle/>
                  <a:p>
                    <a:fld id="{08497823-1F42-4555-BA49-D6EB858C43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5-9A0D-49B9-A394-E0E0EB2C4BD7}"/>
                </c:ext>
              </c:extLst>
            </c:dLbl>
            <c:dLbl>
              <c:idx val="3590"/>
              <c:tx>
                <c:rich>
                  <a:bodyPr/>
                  <a:lstStyle/>
                  <a:p>
                    <a:fld id="{A127C2E5-10F8-41FD-9348-B4458F8948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6-9A0D-49B9-A394-E0E0EB2C4BD7}"/>
                </c:ext>
              </c:extLst>
            </c:dLbl>
            <c:dLbl>
              <c:idx val="3591"/>
              <c:tx>
                <c:rich>
                  <a:bodyPr/>
                  <a:lstStyle/>
                  <a:p>
                    <a:fld id="{A79D2715-028B-40AC-9A50-90899AD183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7-9A0D-49B9-A394-E0E0EB2C4BD7}"/>
                </c:ext>
              </c:extLst>
            </c:dLbl>
            <c:dLbl>
              <c:idx val="3592"/>
              <c:tx>
                <c:rich>
                  <a:bodyPr/>
                  <a:lstStyle/>
                  <a:p>
                    <a:fld id="{0C5172D5-F3E2-439A-BA44-D6021481E3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8-9A0D-49B9-A394-E0E0EB2C4BD7}"/>
                </c:ext>
              </c:extLst>
            </c:dLbl>
            <c:dLbl>
              <c:idx val="3593"/>
              <c:tx>
                <c:rich>
                  <a:bodyPr/>
                  <a:lstStyle/>
                  <a:p>
                    <a:fld id="{0F9A0E3A-CE5D-4C4C-98D0-36897C6F4D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9-9A0D-49B9-A394-E0E0EB2C4BD7}"/>
                </c:ext>
              </c:extLst>
            </c:dLbl>
            <c:dLbl>
              <c:idx val="3594"/>
              <c:tx>
                <c:rich>
                  <a:bodyPr/>
                  <a:lstStyle/>
                  <a:p>
                    <a:fld id="{9F0C6B56-00CF-4947-AF61-91F69B5ED3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A-9A0D-49B9-A394-E0E0EB2C4BD7}"/>
                </c:ext>
              </c:extLst>
            </c:dLbl>
            <c:dLbl>
              <c:idx val="3595"/>
              <c:tx>
                <c:rich>
                  <a:bodyPr/>
                  <a:lstStyle/>
                  <a:p>
                    <a:fld id="{8D4D8D84-2A16-46FE-AFED-071056CA34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B-9A0D-49B9-A394-E0E0EB2C4BD7}"/>
                </c:ext>
              </c:extLst>
            </c:dLbl>
            <c:dLbl>
              <c:idx val="3596"/>
              <c:tx>
                <c:rich>
                  <a:bodyPr/>
                  <a:lstStyle/>
                  <a:p>
                    <a:fld id="{F4732D78-9A3A-4E41-A131-956DCB21D4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C-9A0D-49B9-A394-E0E0EB2C4BD7}"/>
                </c:ext>
              </c:extLst>
            </c:dLbl>
            <c:dLbl>
              <c:idx val="3597"/>
              <c:tx>
                <c:rich>
                  <a:bodyPr/>
                  <a:lstStyle/>
                  <a:p>
                    <a:fld id="{31D8E6E5-DADC-404C-9666-F1781F4C3C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D-9A0D-49B9-A394-E0E0EB2C4BD7}"/>
                </c:ext>
              </c:extLst>
            </c:dLbl>
            <c:dLbl>
              <c:idx val="3598"/>
              <c:tx>
                <c:rich>
                  <a:bodyPr/>
                  <a:lstStyle/>
                  <a:p>
                    <a:fld id="{370EB9C0-DAAE-477C-9870-7F3740059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E-9A0D-49B9-A394-E0E0EB2C4BD7}"/>
                </c:ext>
              </c:extLst>
            </c:dLbl>
            <c:dLbl>
              <c:idx val="3599"/>
              <c:tx>
                <c:rich>
                  <a:bodyPr/>
                  <a:lstStyle/>
                  <a:p>
                    <a:fld id="{FDFB22F9-BF27-4F27-BAA7-B2D199B404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F-9A0D-49B9-A394-E0E0EB2C4BD7}"/>
                </c:ext>
              </c:extLst>
            </c:dLbl>
            <c:dLbl>
              <c:idx val="3600"/>
              <c:tx>
                <c:rich>
                  <a:bodyPr/>
                  <a:lstStyle/>
                  <a:p>
                    <a:fld id="{2D98C0EC-5F4E-4DDF-86F1-EA5858267C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0-9A0D-49B9-A394-E0E0EB2C4BD7}"/>
                </c:ext>
              </c:extLst>
            </c:dLbl>
            <c:dLbl>
              <c:idx val="3601"/>
              <c:tx>
                <c:rich>
                  <a:bodyPr/>
                  <a:lstStyle/>
                  <a:p>
                    <a:fld id="{8CEBDC2F-6084-449A-A47A-5F7D6B14D5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1-9A0D-49B9-A394-E0E0EB2C4BD7}"/>
                </c:ext>
              </c:extLst>
            </c:dLbl>
            <c:dLbl>
              <c:idx val="3602"/>
              <c:tx>
                <c:rich>
                  <a:bodyPr/>
                  <a:lstStyle/>
                  <a:p>
                    <a:fld id="{117B029B-8BDB-48B1-8FAC-20BE9D80C7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2-9A0D-49B9-A394-E0E0EB2C4BD7}"/>
                </c:ext>
              </c:extLst>
            </c:dLbl>
            <c:dLbl>
              <c:idx val="3603"/>
              <c:tx>
                <c:rich>
                  <a:bodyPr/>
                  <a:lstStyle/>
                  <a:p>
                    <a:fld id="{F6A10683-7985-4AB6-9859-3F58D77A1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3-9A0D-49B9-A394-E0E0EB2C4BD7}"/>
                </c:ext>
              </c:extLst>
            </c:dLbl>
            <c:dLbl>
              <c:idx val="3604"/>
              <c:tx>
                <c:rich>
                  <a:bodyPr/>
                  <a:lstStyle/>
                  <a:p>
                    <a:fld id="{67853DD6-C1DD-49C8-AF01-09F3B0FF18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4-9A0D-49B9-A394-E0E0EB2C4BD7}"/>
                </c:ext>
              </c:extLst>
            </c:dLbl>
            <c:dLbl>
              <c:idx val="3605"/>
              <c:tx>
                <c:rich>
                  <a:bodyPr/>
                  <a:lstStyle/>
                  <a:p>
                    <a:fld id="{9A39C632-4032-4A97-AD49-075AE2B205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5-9A0D-49B9-A394-E0E0EB2C4BD7}"/>
                </c:ext>
              </c:extLst>
            </c:dLbl>
            <c:dLbl>
              <c:idx val="3606"/>
              <c:tx>
                <c:rich>
                  <a:bodyPr/>
                  <a:lstStyle/>
                  <a:p>
                    <a:fld id="{121F81C1-009F-44B8-A3C0-B70DBFA01E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6-9A0D-49B9-A394-E0E0EB2C4BD7}"/>
                </c:ext>
              </c:extLst>
            </c:dLbl>
            <c:dLbl>
              <c:idx val="3607"/>
              <c:tx>
                <c:rich>
                  <a:bodyPr/>
                  <a:lstStyle/>
                  <a:p>
                    <a:fld id="{833BDC48-244A-4FB0-9612-3E5617D036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7-9A0D-49B9-A394-E0E0EB2C4BD7}"/>
                </c:ext>
              </c:extLst>
            </c:dLbl>
            <c:dLbl>
              <c:idx val="3608"/>
              <c:tx>
                <c:rich>
                  <a:bodyPr/>
                  <a:lstStyle/>
                  <a:p>
                    <a:fld id="{2105F997-C3FD-4C8F-905E-CD489924CA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8-9A0D-49B9-A394-E0E0EB2C4BD7}"/>
                </c:ext>
              </c:extLst>
            </c:dLbl>
            <c:dLbl>
              <c:idx val="3609"/>
              <c:tx>
                <c:rich>
                  <a:bodyPr/>
                  <a:lstStyle/>
                  <a:p>
                    <a:fld id="{644CE861-1191-421E-BDC8-A3953A47D9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9-9A0D-49B9-A394-E0E0EB2C4BD7}"/>
                </c:ext>
              </c:extLst>
            </c:dLbl>
            <c:dLbl>
              <c:idx val="3610"/>
              <c:tx>
                <c:rich>
                  <a:bodyPr/>
                  <a:lstStyle/>
                  <a:p>
                    <a:fld id="{EA033219-68C8-4100-8242-3109325185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A-9A0D-49B9-A394-E0E0EB2C4BD7}"/>
                </c:ext>
              </c:extLst>
            </c:dLbl>
            <c:dLbl>
              <c:idx val="3611"/>
              <c:tx>
                <c:rich>
                  <a:bodyPr/>
                  <a:lstStyle/>
                  <a:p>
                    <a:fld id="{68A92503-6E89-4E7C-9CD0-4F0426F03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B-9A0D-49B9-A394-E0E0EB2C4BD7}"/>
                </c:ext>
              </c:extLst>
            </c:dLbl>
            <c:dLbl>
              <c:idx val="3612"/>
              <c:tx>
                <c:rich>
                  <a:bodyPr/>
                  <a:lstStyle/>
                  <a:p>
                    <a:fld id="{F092CFC6-08EB-42A0-B008-5F00083D67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C-9A0D-49B9-A394-E0E0EB2C4BD7}"/>
                </c:ext>
              </c:extLst>
            </c:dLbl>
            <c:dLbl>
              <c:idx val="3613"/>
              <c:tx>
                <c:rich>
                  <a:bodyPr/>
                  <a:lstStyle/>
                  <a:p>
                    <a:fld id="{0E61315B-F1F6-4B9F-B5B7-90F1643386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D-9A0D-49B9-A394-E0E0EB2C4BD7}"/>
                </c:ext>
              </c:extLst>
            </c:dLbl>
            <c:dLbl>
              <c:idx val="3614"/>
              <c:tx>
                <c:rich>
                  <a:bodyPr/>
                  <a:lstStyle/>
                  <a:p>
                    <a:fld id="{367F9D6F-1981-4E3B-A374-C2AFAB1182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E-9A0D-49B9-A394-E0E0EB2C4BD7}"/>
                </c:ext>
              </c:extLst>
            </c:dLbl>
            <c:dLbl>
              <c:idx val="3615"/>
              <c:tx>
                <c:rich>
                  <a:bodyPr/>
                  <a:lstStyle/>
                  <a:p>
                    <a:fld id="{28448183-01D5-4D3A-8784-856A5F8970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F-9A0D-49B9-A394-E0E0EB2C4BD7}"/>
                </c:ext>
              </c:extLst>
            </c:dLbl>
            <c:dLbl>
              <c:idx val="3616"/>
              <c:tx>
                <c:rich>
                  <a:bodyPr/>
                  <a:lstStyle/>
                  <a:p>
                    <a:fld id="{D5D5F245-7C27-4AA0-98AD-B565D04518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0-9A0D-49B9-A394-E0E0EB2C4BD7}"/>
                </c:ext>
              </c:extLst>
            </c:dLbl>
            <c:dLbl>
              <c:idx val="3617"/>
              <c:tx>
                <c:rich>
                  <a:bodyPr/>
                  <a:lstStyle/>
                  <a:p>
                    <a:fld id="{46D0EA48-CABD-4B6C-B5D6-3DDD5E638E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1-9A0D-49B9-A394-E0E0EB2C4BD7}"/>
                </c:ext>
              </c:extLst>
            </c:dLbl>
            <c:dLbl>
              <c:idx val="3618"/>
              <c:tx>
                <c:rich>
                  <a:bodyPr/>
                  <a:lstStyle/>
                  <a:p>
                    <a:fld id="{71E6F0F4-1B27-4D04-A1E6-D73F5155FF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2-9A0D-49B9-A394-E0E0EB2C4BD7}"/>
                </c:ext>
              </c:extLst>
            </c:dLbl>
            <c:dLbl>
              <c:idx val="3619"/>
              <c:tx>
                <c:rich>
                  <a:bodyPr/>
                  <a:lstStyle/>
                  <a:p>
                    <a:fld id="{96C02CF0-B817-479C-B7E9-4095A1865F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3-9A0D-49B9-A394-E0E0EB2C4BD7}"/>
                </c:ext>
              </c:extLst>
            </c:dLbl>
            <c:dLbl>
              <c:idx val="3620"/>
              <c:tx>
                <c:rich>
                  <a:bodyPr/>
                  <a:lstStyle/>
                  <a:p>
                    <a:fld id="{C463E051-E385-463D-B5E6-A6918A202C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4-9A0D-49B9-A394-E0E0EB2C4BD7}"/>
                </c:ext>
              </c:extLst>
            </c:dLbl>
            <c:dLbl>
              <c:idx val="3621"/>
              <c:tx>
                <c:rich>
                  <a:bodyPr/>
                  <a:lstStyle/>
                  <a:p>
                    <a:fld id="{76491F5E-4C96-4B40-BC54-2133C07C24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5-9A0D-49B9-A394-E0E0EB2C4BD7}"/>
                </c:ext>
              </c:extLst>
            </c:dLbl>
            <c:dLbl>
              <c:idx val="3622"/>
              <c:tx>
                <c:rich>
                  <a:bodyPr/>
                  <a:lstStyle/>
                  <a:p>
                    <a:fld id="{61368E84-1B67-4091-92B6-347097081D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6-9A0D-49B9-A394-E0E0EB2C4BD7}"/>
                </c:ext>
              </c:extLst>
            </c:dLbl>
            <c:dLbl>
              <c:idx val="3623"/>
              <c:tx>
                <c:rich>
                  <a:bodyPr/>
                  <a:lstStyle/>
                  <a:p>
                    <a:fld id="{F63183D5-1905-4DBD-A826-B5C1CD32B2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7-9A0D-49B9-A394-E0E0EB2C4BD7}"/>
                </c:ext>
              </c:extLst>
            </c:dLbl>
            <c:dLbl>
              <c:idx val="3624"/>
              <c:tx>
                <c:rich>
                  <a:bodyPr/>
                  <a:lstStyle/>
                  <a:p>
                    <a:fld id="{7F778870-7A1F-4D28-80E2-D42E25C7E7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8-9A0D-49B9-A394-E0E0EB2C4BD7}"/>
                </c:ext>
              </c:extLst>
            </c:dLbl>
            <c:dLbl>
              <c:idx val="3625"/>
              <c:tx>
                <c:rich>
                  <a:bodyPr/>
                  <a:lstStyle/>
                  <a:p>
                    <a:fld id="{26090A99-8B26-43A8-A1FE-654AF809D1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9-9A0D-49B9-A394-E0E0EB2C4BD7}"/>
                </c:ext>
              </c:extLst>
            </c:dLbl>
            <c:dLbl>
              <c:idx val="3626"/>
              <c:tx>
                <c:rich>
                  <a:bodyPr/>
                  <a:lstStyle/>
                  <a:p>
                    <a:fld id="{769BCE22-3943-4662-9295-4304600455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A-9A0D-49B9-A394-E0E0EB2C4BD7}"/>
                </c:ext>
              </c:extLst>
            </c:dLbl>
            <c:dLbl>
              <c:idx val="3627"/>
              <c:tx>
                <c:rich>
                  <a:bodyPr/>
                  <a:lstStyle/>
                  <a:p>
                    <a:fld id="{1FF56165-2297-4D11-A03D-8F1931281F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B-9A0D-49B9-A394-E0E0EB2C4BD7}"/>
                </c:ext>
              </c:extLst>
            </c:dLbl>
            <c:dLbl>
              <c:idx val="3628"/>
              <c:tx>
                <c:rich>
                  <a:bodyPr/>
                  <a:lstStyle/>
                  <a:p>
                    <a:fld id="{B537CF7A-7F71-4402-A34F-EC0B3E1BBB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C-9A0D-49B9-A394-E0E0EB2C4BD7}"/>
                </c:ext>
              </c:extLst>
            </c:dLbl>
            <c:dLbl>
              <c:idx val="3629"/>
              <c:tx>
                <c:rich>
                  <a:bodyPr/>
                  <a:lstStyle/>
                  <a:p>
                    <a:fld id="{044E842D-D35C-4652-9B23-85D0FB7D9B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D-9A0D-49B9-A394-E0E0EB2C4BD7}"/>
                </c:ext>
              </c:extLst>
            </c:dLbl>
            <c:dLbl>
              <c:idx val="3630"/>
              <c:tx>
                <c:rich>
                  <a:bodyPr/>
                  <a:lstStyle/>
                  <a:p>
                    <a:fld id="{AD30625F-78D7-41FD-AABD-CD291BEE6F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E-9A0D-49B9-A394-E0E0EB2C4BD7}"/>
                </c:ext>
              </c:extLst>
            </c:dLbl>
            <c:dLbl>
              <c:idx val="3631"/>
              <c:tx>
                <c:rich>
                  <a:bodyPr/>
                  <a:lstStyle/>
                  <a:p>
                    <a:fld id="{CDCEC735-D505-47BC-BCAE-B3418FFE7E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F-9A0D-49B9-A394-E0E0EB2C4BD7}"/>
                </c:ext>
              </c:extLst>
            </c:dLbl>
            <c:dLbl>
              <c:idx val="3632"/>
              <c:tx>
                <c:rich>
                  <a:bodyPr/>
                  <a:lstStyle/>
                  <a:p>
                    <a:fld id="{D2E76ECF-49FF-4987-92DF-A632BEE74D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0-9A0D-49B9-A394-E0E0EB2C4BD7}"/>
                </c:ext>
              </c:extLst>
            </c:dLbl>
            <c:dLbl>
              <c:idx val="3633"/>
              <c:tx>
                <c:rich>
                  <a:bodyPr/>
                  <a:lstStyle/>
                  <a:p>
                    <a:fld id="{206526BA-644B-44D5-8020-59CD8108F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1-9A0D-49B9-A394-E0E0EB2C4BD7}"/>
                </c:ext>
              </c:extLst>
            </c:dLbl>
            <c:dLbl>
              <c:idx val="3634"/>
              <c:tx>
                <c:rich>
                  <a:bodyPr/>
                  <a:lstStyle/>
                  <a:p>
                    <a:fld id="{FD2D02B4-230D-45E7-B944-CDD83EA501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2-9A0D-49B9-A394-E0E0EB2C4BD7}"/>
                </c:ext>
              </c:extLst>
            </c:dLbl>
            <c:dLbl>
              <c:idx val="3635"/>
              <c:tx>
                <c:rich>
                  <a:bodyPr/>
                  <a:lstStyle/>
                  <a:p>
                    <a:fld id="{6862593F-AAD3-4664-939A-86002F2BEB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3-9A0D-49B9-A394-E0E0EB2C4BD7}"/>
                </c:ext>
              </c:extLst>
            </c:dLbl>
            <c:dLbl>
              <c:idx val="3636"/>
              <c:tx>
                <c:rich>
                  <a:bodyPr/>
                  <a:lstStyle/>
                  <a:p>
                    <a:fld id="{73BC89B0-8236-4283-BF86-722179CBE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4-9A0D-49B9-A394-E0E0EB2C4BD7}"/>
                </c:ext>
              </c:extLst>
            </c:dLbl>
            <c:dLbl>
              <c:idx val="3637"/>
              <c:tx>
                <c:rich>
                  <a:bodyPr/>
                  <a:lstStyle/>
                  <a:p>
                    <a:fld id="{31732FB1-29EF-4CC6-B4B9-83EEAAD5F0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5-9A0D-49B9-A394-E0E0EB2C4BD7}"/>
                </c:ext>
              </c:extLst>
            </c:dLbl>
            <c:dLbl>
              <c:idx val="3638"/>
              <c:tx>
                <c:rich>
                  <a:bodyPr/>
                  <a:lstStyle/>
                  <a:p>
                    <a:fld id="{3FEE4346-F6AB-4112-9920-D3D8C80599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6-9A0D-49B9-A394-E0E0EB2C4BD7}"/>
                </c:ext>
              </c:extLst>
            </c:dLbl>
            <c:dLbl>
              <c:idx val="3639"/>
              <c:tx>
                <c:rich>
                  <a:bodyPr/>
                  <a:lstStyle/>
                  <a:p>
                    <a:fld id="{026EB31B-2D32-4740-A478-D53B096077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7-9A0D-49B9-A394-E0E0EB2C4BD7}"/>
                </c:ext>
              </c:extLst>
            </c:dLbl>
            <c:dLbl>
              <c:idx val="3640"/>
              <c:tx>
                <c:rich>
                  <a:bodyPr/>
                  <a:lstStyle/>
                  <a:p>
                    <a:fld id="{041A58BB-DB40-4016-9DA5-48E1DCA860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8-9A0D-49B9-A394-E0E0EB2C4BD7}"/>
                </c:ext>
              </c:extLst>
            </c:dLbl>
            <c:dLbl>
              <c:idx val="3641"/>
              <c:tx>
                <c:rich>
                  <a:bodyPr/>
                  <a:lstStyle/>
                  <a:p>
                    <a:fld id="{F8FCFB4A-C33A-4BC3-949E-781720C139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9-9A0D-49B9-A394-E0E0EB2C4BD7}"/>
                </c:ext>
              </c:extLst>
            </c:dLbl>
            <c:dLbl>
              <c:idx val="3642"/>
              <c:tx>
                <c:rich>
                  <a:bodyPr/>
                  <a:lstStyle/>
                  <a:p>
                    <a:fld id="{C30D6D1D-9FC8-4C9E-9F50-7C3CFA6EC0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A-9A0D-49B9-A394-E0E0EB2C4BD7}"/>
                </c:ext>
              </c:extLst>
            </c:dLbl>
            <c:dLbl>
              <c:idx val="3643"/>
              <c:tx>
                <c:rich>
                  <a:bodyPr/>
                  <a:lstStyle/>
                  <a:p>
                    <a:fld id="{FE8D7322-6136-451F-B7F5-0C8F77A556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B-9A0D-49B9-A394-E0E0EB2C4BD7}"/>
                </c:ext>
              </c:extLst>
            </c:dLbl>
            <c:dLbl>
              <c:idx val="3644"/>
              <c:tx>
                <c:rich>
                  <a:bodyPr/>
                  <a:lstStyle/>
                  <a:p>
                    <a:fld id="{610C7FAD-9810-4EB0-A6B9-DCE3877BA3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C-9A0D-49B9-A394-E0E0EB2C4BD7}"/>
                </c:ext>
              </c:extLst>
            </c:dLbl>
            <c:dLbl>
              <c:idx val="3645"/>
              <c:tx>
                <c:rich>
                  <a:bodyPr/>
                  <a:lstStyle/>
                  <a:p>
                    <a:fld id="{504AC08F-8707-4F66-9F12-CD7219024D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D-9A0D-49B9-A394-E0E0EB2C4BD7}"/>
                </c:ext>
              </c:extLst>
            </c:dLbl>
            <c:dLbl>
              <c:idx val="3646"/>
              <c:tx>
                <c:rich>
                  <a:bodyPr/>
                  <a:lstStyle/>
                  <a:p>
                    <a:fld id="{64A61861-2EA5-4080-B601-46DE623269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E-9A0D-49B9-A394-E0E0EB2C4BD7}"/>
                </c:ext>
              </c:extLst>
            </c:dLbl>
            <c:dLbl>
              <c:idx val="3647"/>
              <c:tx>
                <c:rich>
                  <a:bodyPr/>
                  <a:lstStyle/>
                  <a:p>
                    <a:fld id="{4DB10C1D-01FC-444B-96CD-EC2F8ABD65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F-9A0D-49B9-A394-E0E0EB2C4BD7}"/>
                </c:ext>
              </c:extLst>
            </c:dLbl>
            <c:dLbl>
              <c:idx val="3648"/>
              <c:tx>
                <c:rich>
                  <a:bodyPr/>
                  <a:lstStyle/>
                  <a:p>
                    <a:fld id="{BE99234B-3034-41FE-ACDC-803E56DDAF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0-9A0D-49B9-A394-E0E0EB2C4BD7}"/>
                </c:ext>
              </c:extLst>
            </c:dLbl>
            <c:dLbl>
              <c:idx val="3649"/>
              <c:tx>
                <c:rich>
                  <a:bodyPr/>
                  <a:lstStyle/>
                  <a:p>
                    <a:fld id="{C4B16227-8DAD-4396-A548-FAC5A41EDB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1-9A0D-49B9-A394-E0E0EB2C4BD7}"/>
                </c:ext>
              </c:extLst>
            </c:dLbl>
            <c:dLbl>
              <c:idx val="3650"/>
              <c:tx>
                <c:rich>
                  <a:bodyPr/>
                  <a:lstStyle/>
                  <a:p>
                    <a:fld id="{5C9EAC14-C64B-4ACF-AF77-6A9BBD7959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2-9A0D-49B9-A394-E0E0EB2C4BD7}"/>
                </c:ext>
              </c:extLst>
            </c:dLbl>
            <c:dLbl>
              <c:idx val="3651"/>
              <c:tx>
                <c:rich>
                  <a:bodyPr/>
                  <a:lstStyle/>
                  <a:p>
                    <a:fld id="{E7BBAA49-863B-45A5-BE45-9B074D46E3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3-9A0D-49B9-A394-E0E0EB2C4BD7}"/>
                </c:ext>
              </c:extLst>
            </c:dLbl>
            <c:dLbl>
              <c:idx val="3652"/>
              <c:tx>
                <c:rich>
                  <a:bodyPr/>
                  <a:lstStyle/>
                  <a:p>
                    <a:fld id="{0ABAF19D-9B2A-4CD2-89C2-2B7FCAD8B4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4-9A0D-49B9-A394-E0E0EB2C4BD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'Equity market PEs'!$O$9:$O$3661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PEs'!$P$9:$P$3661</c:f>
              <c:numCache>
                <c:formatCode>General</c:formatCode>
                <c:ptCount val="3653"/>
                <c:pt idx="0" formatCode="0.0">
                  <c:v>9.8477999999999994</c:v>
                </c:pt>
                <c:pt idx="1">
                  <c:v>9.8412000000000006</c:v>
                </c:pt>
                <c:pt idx="2">
                  <c:v>9.8863000000000003</c:v>
                </c:pt>
                <c:pt idx="3">
                  <c:v>9.9337</c:v>
                </c:pt>
                <c:pt idx="4">
                  <c:v>9.9875000000000007</c:v>
                </c:pt>
                <c:pt idx="5">
                  <c:v>9.9527999999999999</c:v>
                </c:pt>
                <c:pt idx="6">
                  <c:v>9.9686000000000003</c:v>
                </c:pt>
                <c:pt idx="7">
                  <c:v>9.9642999999999997</c:v>
                </c:pt>
                <c:pt idx="8">
                  <c:v>9.9573999999999998</c:v>
                </c:pt>
                <c:pt idx="9">
                  <c:v>10.001300000000001</c:v>
                </c:pt>
                <c:pt idx="10">
                  <c:v>10.0555</c:v>
                </c:pt>
                <c:pt idx="11">
                  <c:v>10.0784</c:v>
                </c:pt>
                <c:pt idx="12">
                  <c:v>10.1252</c:v>
                </c:pt>
                <c:pt idx="13">
                  <c:v>10.053900000000001</c:v>
                </c:pt>
                <c:pt idx="14">
                  <c:v>10.051</c:v>
                </c:pt>
                <c:pt idx="15">
                  <c:v>10.0495</c:v>
                </c:pt>
                <c:pt idx="16">
                  <c:v>10.0007</c:v>
                </c:pt>
                <c:pt idx="17">
                  <c:v>9.92</c:v>
                </c:pt>
                <c:pt idx="18">
                  <c:v>9.9154999999999998</c:v>
                </c:pt>
                <c:pt idx="19">
                  <c:v>9.9931999999999999</c:v>
                </c:pt>
                <c:pt idx="20">
                  <c:v>9.9848999999999997</c:v>
                </c:pt>
                <c:pt idx="21">
                  <c:v>9.9826999999999995</c:v>
                </c:pt>
                <c:pt idx="22">
                  <c:v>9.9794999999999998</c:v>
                </c:pt>
                <c:pt idx="23">
                  <c:v>9.9831000000000003</c:v>
                </c:pt>
                <c:pt idx="24">
                  <c:v>9.9685000000000006</c:v>
                </c:pt>
                <c:pt idx="25">
                  <c:v>9.9423999999999992</c:v>
                </c:pt>
                <c:pt idx="26">
                  <c:v>9.9567999999999994</c:v>
                </c:pt>
                <c:pt idx="27">
                  <c:v>9.8583999999999996</c:v>
                </c:pt>
                <c:pt idx="28">
                  <c:v>9.8562999999999992</c:v>
                </c:pt>
                <c:pt idx="29">
                  <c:v>9.8623999999999992</c:v>
                </c:pt>
                <c:pt idx="30">
                  <c:v>9.8452000000000002</c:v>
                </c:pt>
                <c:pt idx="31">
                  <c:v>9.9029000000000007</c:v>
                </c:pt>
                <c:pt idx="32">
                  <c:v>9.8539999999999992</c:v>
                </c:pt>
                <c:pt idx="33">
                  <c:v>9.8567999999999998</c:v>
                </c:pt>
                <c:pt idx="34">
                  <c:v>9.9291</c:v>
                </c:pt>
                <c:pt idx="35">
                  <c:v>9.9260000000000002</c:v>
                </c:pt>
                <c:pt idx="36">
                  <c:v>9.9186999999999994</c:v>
                </c:pt>
                <c:pt idx="37">
                  <c:v>9.8972999999999995</c:v>
                </c:pt>
                <c:pt idx="38">
                  <c:v>9.9</c:v>
                </c:pt>
                <c:pt idx="39">
                  <c:v>9.9158000000000008</c:v>
                </c:pt>
                <c:pt idx="40">
                  <c:v>9.9228000000000005</c:v>
                </c:pt>
                <c:pt idx="41">
                  <c:v>9.9137000000000004</c:v>
                </c:pt>
                <c:pt idx="42">
                  <c:v>9.9102999999999994</c:v>
                </c:pt>
                <c:pt idx="43">
                  <c:v>9.9085000000000001</c:v>
                </c:pt>
                <c:pt idx="44">
                  <c:v>9.9822000000000006</c:v>
                </c:pt>
                <c:pt idx="45">
                  <c:v>10.012700000000001</c:v>
                </c:pt>
                <c:pt idx="46">
                  <c:v>10.105700000000001</c:v>
                </c:pt>
                <c:pt idx="47">
                  <c:v>10.0809</c:v>
                </c:pt>
                <c:pt idx="48">
                  <c:v>10.0771</c:v>
                </c:pt>
                <c:pt idx="49">
                  <c:v>10.073399999999999</c:v>
                </c:pt>
                <c:pt idx="50">
                  <c:v>10.0687</c:v>
                </c:pt>
                <c:pt idx="51">
                  <c:v>10.111800000000001</c:v>
                </c:pt>
                <c:pt idx="52">
                  <c:v>10.0738</c:v>
                </c:pt>
                <c:pt idx="53">
                  <c:v>10.0892</c:v>
                </c:pt>
                <c:pt idx="54">
                  <c:v>10.179</c:v>
                </c:pt>
                <c:pt idx="55">
                  <c:v>10.178599999999999</c:v>
                </c:pt>
                <c:pt idx="56">
                  <c:v>10.1745</c:v>
                </c:pt>
                <c:pt idx="57">
                  <c:v>10.1709</c:v>
                </c:pt>
                <c:pt idx="58">
                  <c:v>10.1587</c:v>
                </c:pt>
                <c:pt idx="59">
                  <c:v>10.0924</c:v>
                </c:pt>
                <c:pt idx="60">
                  <c:v>10.142200000000001</c:v>
                </c:pt>
                <c:pt idx="61">
                  <c:v>10.1455</c:v>
                </c:pt>
                <c:pt idx="62">
                  <c:v>10.061299999999999</c:v>
                </c:pt>
                <c:pt idx="63">
                  <c:v>10.0581</c:v>
                </c:pt>
                <c:pt idx="64">
                  <c:v>10.056699999999999</c:v>
                </c:pt>
                <c:pt idx="65">
                  <c:v>10.1037</c:v>
                </c:pt>
                <c:pt idx="66">
                  <c:v>10.17</c:v>
                </c:pt>
                <c:pt idx="67">
                  <c:v>10.258699999999999</c:v>
                </c:pt>
                <c:pt idx="68">
                  <c:v>10.2921</c:v>
                </c:pt>
                <c:pt idx="69">
                  <c:v>10.382199999999999</c:v>
                </c:pt>
                <c:pt idx="70">
                  <c:v>10.379</c:v>
                </c:pt>
                <c:pt idx="71">
                  <c:v>10.3721</c:v>
                </c:pt>
                <c:pt idx="72">
                  <c:v>10.393800000000001</c:v>
                </c:pt>
                <c:pt idx="73">
                  <c:v>10.473100000000001</c:v>
                </c:pt>
                <c:pt idx="74">
                  <c:v>10.471500000000001</c:v>
                </c:pt>
                <c:pt idx="75">
                  <c:v>10.4437</c:v>
                </c:pt>
                <c:pt idx="76">
                  <c:v>10.385899999999999</c:v>
                </c:pt>
                <c:pt idx="77">
                  <c:v>10.382899999999999</c:v>
                </c:pt>
                <c:pt idx="78">
                  <c:v>10.384</c:v>
                </c:pt>
                <c:pt idx="79">
                  <c:v>10.377700000000001</c:v>
                </c:pt>
                <c:pt idx="80">
                  <c:v>10.3498</c:v>
                </c:pt>
                <c:pt idx="81">
                  <c:v>10.356</c:v>
                </c:pt>
                <c:pt idx="82">
                  <c:v>10.424099999999999</c:v>
                </c:pt>
                <c:pt idx="83">
                  <c:v>10.3508</c:v>
                </c:pt>
                <c:pt idx="84">
                  <c:v>10.3477</c:v>
                </c:pt>
                <c:pt idx="85">
                  <c:v>10.345599999999999</c:v>
                </c:pt>
                <c:pt idx="86">
                  <c:v>10.3345</c:v>
                </c:pt>
                <c:pt idx="87">
                  <c:v>10.3812</c:v>
                </c:pt>
                <c:pt idx="88">
                  <c:v>10.304500000000001</c:v>
                </c:pt>
                <c:pt idx="89">
                  <c:v>10.3574</c:v>
                </c:pt>
                <c:pt idx="90">
                  <c:v>10.341100000000001</c:v>
                </c:pt>
                <c:pt idx="91">
                  <c:v>10.3368</c:v>
                </c:pt>
                <c:pt idx="92">
                  <c:v>10.332000000000001</c:v>
                </c:pt>
                <c:pt idx="93">
                  <c:v>10.3734</c:v>
                </c:pt>
                <c:pt idx="94">
                  <c:v>10.3794</c:v>
                </c:pt>
                <c:pt idx="95">
                  <c:v>10.479900000000001</c:v>
                </c:pt>
                <c:pt idx="96">
                  <c:v>10.498699999999999</c:v>
                </c:pt>
                <c:pt idx="97">
                  <c:v>10.5268</c:v>
                </c:pt>
                <c:pt idx="98">
                  <c:v>10.5238</c:v>
                </c:pt>
                <c:pt idx="99">
                  <c:v>10.517799999999999</c:v>
                </c:pt>
                <c:pt idx="100">
                  <c:v>10.536099999999999</c:v>
                </c:pt>
                <c:pt idx="101">
                  <c:v>10.5404</c:v>
                </c:pt>
                <c:pt idx="102">
                  <c:v>10.492900000000001</c:v>
                </c:pt>
                <c:pt idx="103">
                  <c:v>10.5062</c:v>
                </c:pt>
                <c:pt idx="104">
                  <c:v>10.4741</c:v>
                </c:pt>
                <c:pt idx="105">
                  <c:v>10.4701</c:v>
                </c:pt>
                <c:pt idx="106">
                  <c:v>10.4679</c:v>
                </c:pt>
                <c:pt idx="107">
                  <c:v>10.512600000000001</c:v>
                </c:pt>
                <c:pt idx="108">
                  <c:v>10.5566</c:v>
                </c:pt>
                <c:pt idx="109">
                  <c:v>10.5533</c:v>
                </c:pt>
                <c:pt idx="110">
                  <c:v>10.5444</c:v>
                </c:pt>
                <c:pt idx="111">
                  <c:v>10.531599999999999</c:v>
                </c:pt>
                <c:pt idx="112">
                  <c:v>10.5291</c:v>
                </c:pt>
                <c:pt idx="113">
                  <c:v>10.5227</c:v>
                </c:pt>
                <c:pt idx="114">
                  <c:v>10.523400000000001</c:v>
                </c:pt>
                <c:pt idx="115">
                  <c:v>10.616</c:v>
                </c:pt>
                <c:pt idx="116">
                  <c:v>10.634600000000001</c:v>
                </c:pt>
                <c:pt idx="117">
                  <c:v>10.67</c:v>
                </c:pt>
                <c:pt idx="118">
                  <c:v>10.6371</c:v>
                </c:pt>
                <c:pt idx="119">
                  <c:v>10.634</c:v>
                </c:pt>
                <c:pt idx="120">
                  <c:v>10.631500000000001</c:v>
                </c:pt>
                <c:pt idx="121">
                  <c:v>10.6472</c:v>
                </c:pt>
                <c:pt idx="122">
                  <c:v>10.661</c:v>
                </c:pt>
                <c:pt idx="123">
                  <c:v>10.6515</c:v>
                </c:pt>
                <c:pt idx="124">
                  <c:v>10.540900000000001</c:v>
                </c:pt>
                <c:pt idx="125">
                  <c:v>10.505000000000001</c:v>
                </c:pt>
                <c:pt idx="126">
                  <c:v>10.5009</c:v>
                </c:pt>
                <c:pt idx="127">
                  <c:v>10.502800000000001</c:v>
                </c:pt>
                <c:pt idx="128">
                  <c:v>10.6005</c:v>
                </c:pt>
                <c:pt idx="129">
                  <c:v>10.5639</c:v>
                </c:pt>
                <c:pt idx="130">
                  <c:v>10.4787</c:v>
                </c:pt>
                <c:pt idx="131">
                  <c:v>10.4657</c:v>
                </c:pt>
                <c:pt idx="132">
                  <c:v>10.3721</c:v>
                </c:pt>
                <c:pt idx="133">
                  <c:v>10.368</c:v>
                </c:pt>
                <c:pt idx="134">
                  <c:v>10.364100000000001</c:v>
                </c:pt>
                <c:pt idx="135">
                  <c:v>10.5365</c:v>
                </c:pt>
                <c:pt idx="136">
                  <c:v>10.555899999999999</c:v>
                </c:pt>
                <c:pt idx="137">
                  <c:v>10.5885</c:v>
                </c:pt>
                <c:pt idx="138">
                  <c:v>10.5913</c:v>
                </c:pt>
                <c:pt idx="139">
                  <c:v>10.6021</c:v>
                </c:pt>
                <c:pt idx="140">
                  <c:v>10.5923</c:v>
                </c:pt>
                <c:pt idx="141">
                  <c:v>10.584300000000001</c:v>
                </c:pt>
                <c:pt idx="142">
                  <c:v>10.609</c:v>
                </c:pt>
                <c:pt idx="143">
                  <c:v>10.677</c:v>
                </c:pt>
                <c:pt idx="144">
                  <c:v>10.6806</c:v>
                </c:pt>
                <c:pt idx="145">
                  <c:v>10.6615</c:v>
                </c:pt>
                <c:pt idx="146">
                  <c:v>10.666499999999999</c:v>
                </c:pt>
                <c:pt idx="147">
                  <c:v>10.663</c:v>
                </c:pt>
                <c:pt idx="148">
                  <c:v>10.6624</c:v>
                </c:pt>
                <c:pt idx="149">
                  <c:v>10.694000000000001</c:v>
                </c:pt>
                <c:pt idx="150">
                  <c:v>10.7103</c:v>
                </c:pt>
                <c:pt idx="151">
                  <c:v>10.776199999999999</c:v>
                </c:pt>
                <c:pt idx="152">
                  <c:v>10.731999999999999</c:v>
                </c:pt>
                <c:pt idx="153">
                  <c:v>10.746</c:v>
                </c:pt>
                <c:pt idx="154">
                  <c:v>10.740500000000001</c:v>
                </c:pt>
                <c:pt idx="155">
                  <c:v>10.734400000000001</c:v>
                </c:pt>
                <c:pt idx="156">
                  <c:v>10.790100000000001</c:v>
                </c:pt>
                <c:pt idx="157">
                  <c:v>10.7807</c:v>
                </c:pt>
                <c:pt idx="158">
                  <c:v>10.9297</c:v>
                </c:pt>
                <c:pt idx="159">
                  <c:v>10.9192</c:v>
                </c:pt>
                <c:pt idx="160">
                  <c:v>10.8811</c:v>
                </c:pt>
                <c:pt idx="161">
                  <c:v>10.878500000000001</c:v>
                </c:pt>
                <c:pt idx="162">
                  <c:v>10.8758</c:v>
                </c:pt>
                <c:pt idx="163">
                  <c:v>10.8818</c:v>
                </c:pt>
                <c:pt idx="164">
                  <c:v>10.798400000000001</c:v>
                </c:pt>
                <c:pt idx="165">
                  <c:v>10.6846</c:v>
                </c:pt>
                <c:pt idx="166">
                  <c:v>10.662100000000001</c:v>
                </c:pt>
                <c:pt idx="167">
                  <c:v>10.5905</c:v>
                </c:pt>
                <c:pt idx="168">
                  <c:v>10.587899999999999</c:v>
                </c:pt>
                <c:pt idx="169">
                  <c:v>10.590299999999999</c:v>
                </c:pt>
                <c:pt idx="170">
                  <c:v>10.5786</c:v>
                </c:pt>
                <c:pt idx="171">
                  <c:v>10.5486</c:v>
                </c:pt>
                <c:pt idx="172">
                  <c:v>10.681900000000001</c:v>
                </c:pt>
                <c:pt idx="173">
                  <c:v>10.5983</c:v>
                </c:pt>
                <c:pt idx="174">
                  <c:v>10.595700000000001</c:v>
                </c:pt>
                <c:pt idx="175">
                  <c:v>10.592499999999999</c:v>
                </c:pt>
                <c:pt idx="176">
                  <c:v>10.589700000000001</c:v>
                </c:pt>
                <c:pt idx="177">
                  <c:v>10.467000000000001</c:v>
                </c:pt>
                <c:pt idx="178">
                  <c:v>10.3963</c:v>
                </c:pt>
                <c:pt idx="179">
                  <c:v>10.4434</c:v>
                </c:pt>
                <c:pt idx="180">
                  <c:v>10.3825</c:v>
                </c:pt>
                <c:pt idx="181">
                  <c:v>10.3598</c:v>
                </c:pt>
                <c:pt idx="182">
                  <c:v>10.3569</c:v>
                </c:pt>
                <c:pt idx="183">
                  <c:v>10.3621</c:v>
                </c:pt>
                <c:pt idx="184">
                  <c:v>10.2445</c:v>
                </c:pt>
                <c:pt idx="185">
                  <c:v>10.268599999999999</c:v>
                </c:pt>
                <c:pt idx="186">
                  <c:v>10.188499999999999</c:v>
                </c:pt>
                <c:pt idx="187">
                  <c:v>10.1411</c:v>
                </c:pt>
                <c:pt idx="188">
                  <c:v>10.2257</c:v>
                </c:pt>
                <c:pt idx="189">
                  <c:v>10.224299999999999</c:v>
                </c:pt>
                <c:pt idx="190">
                  <c:v>10.2371</c:v>
                </c:pt>
                <c:pt idx="191">
                  <c:v>10.3497</c:v>
                </c:pt>
                <c:pt idx="192">
                  <c:v>10.3759</c:v>
                </c:pt>
                <c:pt idx="193">
                  <c:v>10.273999999999999</c:v>
                </c:pt>
                <c:pt idx="194">
                  <c:v>10.3444</c:v>
                </c:pt>
                <c:pt idx="195">
                  <c:v>10.1784</c:v>
                </c:pt>
                <c:pt idx="196">
                  <c:v>10.1754</c:v>
                </c:pt>
                <c:pt idx="197">
                  <c:v>10.1761</c:v>
                </c:pt>
                <c:pt idx="198">
                  <c:v>10.180999999999999</c:v>
                </c:pt>
                <c:pt idx="199">
                  <c:v>10.1999</c:v>
                </c:pt>
                <c:pt idx="200">
                  <c:v>10.1173</c:v>
                </c:pt>
                <c:pt idx="201">
                  <c:v>9.9979999999999993</c:v>
                </c:pt>
                <c:pt idx="202">
                  <c:v>10.075699999999999</c:v>
                </c:pt>
                <c:pt idx="203">
                  <c:v>10.0723</c:v>
                </c:pt>
                <c:pt idx="204">
                  <c:v>10.077199999999999</c:v>
                </c:pt>
                <c:pt idx="205">
                  <c:v>10.1282</c:v>
                </c:pt>
                <c:pt idx="206">
                  <c:v>10.132899999999999</c:v>
                </c:pt>
                <c:pt idx="207">
                  <c:v>10.1707</c:v>
                </c:pt>
                <c:pt idx="208">
                  <c:v>10.132300000000001</c:v>
                </c:pt>
                <c:pt idx="209">
                  <c:v>10.1617</c:v>
                </c:pt>
                <c:pt idx="210">
                  <c:v>10.1587</c:v>
                </c:pt>
                <c:pt idx="211">
                  <c:v>10.158899999999999</c:v>
                </c:pt>
                <c:pt idx="212">
                  <c:v>10.135999999999999</c:v>
                </c:pt>
                <c:pt idx="213">
                  <c:v>10.302</c:v>
                </c:pt>
                <c:pt idx="214">
                  <c:v>10.4077</c:v>
                </c:pt>
                <c:pt idx="215">
                  <c:v>10.4138</c:v>
                </c:pt>
                <c:pt idx="216">
                  <c:v>10.579499999999999</c:v>
                </c:pt>
                <c:pt idx="217">
                  <c:v>10.5768</c:v>
                </c:pt>
                <c:pt idx="218">
                  <c:v>10.5776</c:v>
                </c:pt>
                <c:pt idx="219">
                  <c:v>10.5236</c:v>
                </c:pt>
                <c:pt idx="220">
                  <c:v>10.4969</c:v>
                </c:pt>
                <c:pt idx="221">
                  <c:v>10.4651</c:v>
                </c:pt>
                <c:pt idx="222">
                  <c:v>10.3941</c:v>
                </c:pt>
                <c:pt idx="223">
                  <c:v>10.428800000000001</c:v>
                </c:pt>
                <c:pt idx="224">
                  <c:v>10.4276</c:v>
                </c:pt>
                <c:pt idx="225">
                  <c:v>10.433199999999999</c:v>
                </c:pt>
                <c:pt idx="226">
                  <c:v>10.5595</c:v>
                </c:pt>
                <c:pt idx="227">
                  <c:v>10.520200000000001</c:v>
                </c:pt>
                <c:pt idx="228">
                  <c:v>10.553800000000001</c:v>
                </c:pt>
                <c:pt idx="229">
                  <c:v>10.536</c:v>
                </c:pt>
                <c:pt idx="230">
                  <c:v>10.5215</c:v>
                </c:pt>
                <c:pt idx="231">
                  <c:v>10.5185</c:v>
                </c:pt>
                <c:pt idx="232">
                  <c:v>10.5261</c:v>
                </c:pt>
                <c:pt idx="233">
                  <c:v>10.4945</c:v>
                </c:pt>
                <c:pt idx="234">
                  <c:v>10.505699999999999</c:v>
                </c:pt>
                <c:pt idx="235">
                  <c:v>10.5542</c:v>
                </c:pt>
                <c:pt idx="236">
                  <c:v>10.5159</c:v>
                </c:pt>
                <c:pt idx="237">
                  <c:v>10.6751</c:v>
                </c:pt>
                <c:pt idx="238">
                  <c:v>10.6715</c:v>
                </c:pt>
                <c:pt idx="239">
                  <c:v>10.6594</c:v>
                </c:pt>
                <c:pt idx="240">
                  <c:v>10.723599999999999</c:v>
                </c:pt>
                <c:pt idx="241">
                  <c:v>10.6922</c:v>
                </c:pt>
                <c:pt idx="242">
                  <c:v>10.843</c:v>
                </c:pt>
                <c:pt idx="243">
                  <c:v>10.8949</c:v>
                </c:pt>
                <c:pt idx="244">
                  <c:v>10.826499999999999</c:v>
                </c:pt>
                <c:pt idx="245">
                  <c:v>10.826599999999999</c:v>
                </c:pt>
                <c:pt idx="246">
                  <c:v>10.831</c:v>
                </c:pt>
                <c:pt idx="247">
                  <c:v>10.6646</c:v>
                </c:pt>
                <c:pt idx="248">
                  <c:v>10.755800000000001</c:v>
                </c:pt>
                <c:pt idx="249">
                  <c:v>10.754300000000001</c:v>
                </c:pt>
                <c:pt idx="250">
                  <c:v>10.8325</c:v>
                </c:pt>
                <c:pt idx="251">
                  <c:v>10.838100000000001</c:v>
                </c:pt>
                <c:pt idx="252">
                  <c:v>10.836600000000001</c:v>
                </c:pt>
                <c:pt idx="253">
                  <c:v>10.840299999999999</c:v>
                </c:pt>
                <c:pt idx="254">
                  <c:v>10.733000000000001</c:v>
                </c:pt>
                <c:pt idx="255">
                  <c:v>10.6333</c:v>
                </c:pt>
                <c:pt idx="256">
                  <c:v>10.587899999999999</c:v>
                </c:pt>
                <c:pt idx="257">
                  <c:v>10.477600000000001</c:v>
                </c:pt>
                <c:pt idx="258">
                  <c:v>10.445399999999999</c:v>
                </c:pt>
                <c:pt idx="259">
                  <c:v>10.443300000000001</c:v>
                </c:pt>
                <c:pt idx="260">
                  <c:v>10.461</c:v>
                </c:pt>
                <c:pt idx="261">
                  <c:v>10.398899999999999</c:v>
                </c:pt>
                <c:pt idx="262">
                  <c:v>10.267899999999999</c:v>
                </c:pt>
                <c:pt idx="263">
                  <c:v>10.3621</c:v>
                </c:pt>
                <c:pt idx="264">
                  <c:v>10.547499999999999</c:v>
                </c:pt>
                <c:pt idx="265">
                  <c:v>10.650600000000001</c:v>
                </c:pt>
                <c:pt idx="266">
                  <c:v>10.6479</c:v>
                </c:pt>
                <c:pt idx="267">
                  <c:v>10.6526</c:v>
                </c:pt>
                <c:pt idx="268">
                  <c:v>10.7753</c:v>
                </c:pt>
                <c:pt idx="269">
                  <c:v>10.7102</c:v>
                </c:pt>
                <c:pt idx="270">
                  <c:v>10.616300000000001</c:v>
                </c:pt>
                <c:pt idx="271">
                  <c:v>10.6</c:v>
                </c:pt>
                <c:pt idx="272">
                  <c:v>10.6479</c:v>
                </c:pt>
                <c:pt idx="273">
                  <c:v>10.645</c:v>
                </c:pt>
                <c:pt idx="274">
                  <c:v>10.6432</c:v>
                </c:pt>
                <c:pt idx="275">
                  <c:v>10.694599999999999</c:v>
                </c:pt>
                <c:pt idx="276">
                  <c:v>10.6134</c:v>
                </c:pt>
                <c:pt idx="277">
                  <c:v>10.7479</c:v>
                </c:pt>
                <c:pt idx="278">
                  <c:v>10.7469</c:v>
                </c:pt>
                <c:pt idx="279">
                  <c:v>10.739699999999999</c:v>
                </c:pt>
                <c:pt idx="280">
                  <c:v>10.7376</c:v>
                </c:pt>
                <c:pt idx="281">
                  <c:v>10.7377</c:v>
                </c:pt>
                <c:pt idx="282">
                  <c:v>10.5999</c:v>
                </c:pt>
                <c:pt idx="283">
                  <c:v>10.56</c:v>
                </c:pt>
                <c:pt idx="284">
                  <c:v>10.6463</c:v>
                </c:pt>
                <c:pt idx="285">
                  <c:v>10.8468</c:v>
                </c:pt>
                <c:pt idx="286">
                  <c:v>10.8531</c:v>
                </c:pt>
                <c:pt idx="287">
                  <c:v>10.8506</c:v>
                </c:pt>
                <c:pt idx="288">
                  <c:v>10.8452</c:v>
                </c:pt>
                <c:pt idx="289">
                  <c:v>10.8302</c:v>
                </c:pt>
                <c:pt idx="290">
                  <c:v>10.9114</c:v>
                </c:pt>
                <c:pt idx="291">
                  <c:v>10.861800000000001</c:v>
                </c:pt>
                <c:pt idx="292">
                  <c:v>10.895099999999999</c:v>
                </c:pt>
                <c:pt idx="293">
                  <c:v>10.8622</c:v>
                </c:pt>
                <c:pt idx="294">
                  <c:v>10.857699999999999</c:v>
                </c:pt>
                <c:pt idx="295">
                  <c:v>10.864599999999999</c:v>
                </c:pt>
                <c:pt idx="296">
                  <c:v>10.855700000000001</c:v>
                </c:pt>
                <c:pt idx="297">
                  <c:v>10.9069</c:v>
                </c:pt>
                <c:pt idx="298">
                  <c:v>11.136200000000001</c:v>
                </c:pt>
                <c:pt idx="299">
                  <c:v>11.180300000000001</c:v>
                </c:pt>
                <c:pt idx="300">
                  <c:v>11.279299999999999</c:v>
                </c:pt>
                <c:pt idx="301">
                  <c:v>11.2761</c:v>
                </c:pt>
                <c:pt idx="302">
                  <c:v>11.292899999999999</c:v>
                </c:pt>
                <c:pt idx="303">
                  <c:v>11.303000000000001</c:v>
                </c:pt>
                <c:pt idx="304">
                  <c:v>11.343500000000001</c:v>
                </c:pt>
                <c:pt idx="305">
                  <c:v>11.3149</c:v>
                </c:pt>
                <c:pt idx="306">
                  <c:v>11.207700000000001</c:v>
                </c:pt>
                <c:pt idx="307">
                  <c:v>11.0867</c:v>
                </c:pt>
                <c:pt idx="308">
                  <c:v>11.0901</c:v>
                </c:pt>
                <c:pt idx="309">
                  <c:v>11.096</c:v>
                </c:pt>
                <c:pt idx="310">
                  <c:v>11.155799999999999</c:v>
                </c:pt>
                <c:pt idx="311">
                  <c:v>11.3254</c:v>
                </c:pt>
                <c:pt idx="312">
                  <c:v>11.4031</c:v>
                </c:pt>
                <c:pt idx="313">
                  <c:v>11.373100000000001</c:v>
                </c:pt>
                <c:pt idx="314">
                  <c:v>11.3933</c:v>
                </c:pt>
                <c:pt idx="315">
                  <c:v>11.392799999999999</c:v>
                </c:pt>
                <c:pt idx="316">
                  <c:v>11.389200000000001</c:v>
                </c:pt>
                <c:pt idx="317">
                  <c:v>11.282999999999999</c:v>
                </c:pt>
                <c:pt idx="318">
                  <c:v>11.2662</c:v>
                </c:pt>
                <c:pt idx="319">
                  <c:v>11.2193</c:v>
                </c:pt>
                <c:pt idx="320">
                  <c:v>11.318199999999999</c:v>
                </c:pt>
                <c:pt idx="321">
                  <c:v>11.5169</c:v>
                </c:pt>
                <c:pt idx="322">
                  <c:v>11.5136</c:v>
                </c:pt>
                <c:pt idx="323">
                  <c:v>11.5075</c:v>
                </c:pt>
                <c:pt idx="324">
                  <c:v>11.441700000000001</c:v>
                </c:pt>
                <c:pt idx="325">
                  <c:v>11.429399999999999</c:v>
                </c:pt>
                <c:pt idx="326">
                  <c:v>11.440200000000001</c:v>
                </c:pt>
                <c:pt idx="327">
                  <c:v>11.410299999999999</c:v>
                </c:pt>
                <c:pt idx="328">
                  <c:v>11.424099999999999</c:v>
                </c:pt>
                <c:pt idx="329">
                  <c:v>11.421099999999999</c:v>
                </c:pt>
                <c:pt idx="330">
                  <c:v>11.4229</c:v>
                </c:pt>
                <c:pt idx="331">
                  <c:v>11.4526</c:v>
                </c:pt>
                <c:pt idx="332">
                  <c:v>11.491899999999999</c:v>
                </c:pt>
                <c:pt idx="333">
                  <c:v>11.5716</c:v>
                </c:pt>
                <c:pt idx="334">
                  <c:v>11.5503</c:v>
                </c:pt>
                <c:pt idx="335">
                  <c:v>11.519500000000001</c:v>
                </c:pt>
                <c:pt idx="336">
                  <c:v>11.481999999999999</c:v>
                </c:pt>
                <c:pt idx="337">
                  <c:v>11.482200000000001</c:v>
                </c:pt>
                <c:pt idx="338">
                  <c:v>11.496600000000001</c:v>
                </c:pt>
                <c:pt idx="339">
                  <c:v>11.463900000000001</c:v>
                </c:pt>
                <c:pt idx="340">
                  <c:v>11.394</c:v>
                </c:pt>
                <c:pt idx="341">
                  <c:v>11.3673</c:v>
                </c:pt>
                <c:pt idx="342">
                  <c:v>11.3279</c:v>
                </c:pt>
                <c:pt idx="343">
                  <c:v>11.323700000000001</c:v>
                </c:pt>
                <c:pt idx="344">
                  <c:v>11.344900000000001</c:v>
                </c:pt>
                <c:pt idx="345">
                  <c:v>11.219799999999999</c:v>
                </c:pt>
                <c:pt idx="346">
                  <c:v>11.0906</c:v>
                </c:pt>
                <c:pt idx="347">
                  <c:v>11.1287</c:v>
                </c:pt>
                <c:pt idx="348">
                  <c:v>11.1905</c:v>
                </c:pt>
                <c:pt idx="349">
                  <c:v>11.1417</c:v>
                </c:pt>
                <c:pt idx="350">
                  <c:v>11.1457</c:v>
                </c:pt>
                <c:pt idx="351">
                  <c:v>11.1374</c:v>
                </c:pt>
                <c:pt idx="352">
                  <c:v>11.1275</c:v>
                </c:pt>
                <c:pt idx="353">
                  <c:v>11.249000000000001</c:v>
                </c:pt>
                <c:pt idx="354">
                  <c:v>11.3246</c:v>
                </c:pt>
                <c:pt idx="355">
                  <c:v>11.4283</c:v>
                </c:pt>
                <c:pt idx="356">
                  <c:v>11.4352</c:v>
                </c:pt>
                <c:pt idx="357">
                  <c:v>11.430400000000001</c:v>
                </c:pt>
                <c:pt idx="358">
                  <c:v>11.411099999999999</c:v>
                </c:pt>
                <c:pt idx="359">
                  <c:v>11.503399999999999</c:v>
                </c:pt>
                <c:pt idx="360">
                  <c:v>11.5153</c:v>
                </c:pt>
                <c:pt idx="361">
                  <c:v>11.434699999999999</c:v>
                </c:pt>
                <c:pt idx="362">
                  <c:v>11.2683</c:v>
                </c:pt>
                <c:pt idx="363">
                  <c:v>11.2212</c:v>
                </c:pt>
                <c:pt idx="364">
                  <c:v>11.2156</c:v>
                </c:pt>
                <c:pt idx="365">
                  <c:v>11.209199999999999</c:v>
                </c:pt>
                <c:pt idx="366">
                  <c:v>11.3695</c:v>
                </c:pt>
                <c:pt idx="367">
                  <c:v>11.440300000000001</c:v>
                </c:pt>
                <c:pt idx="368">
                  <c:v>11.5054</c:v>
                </c:pt>
                <c:pt idx="369">
                  <c:v>11.61</c:v>
                </c:pt>
                <c:pt idx="370">
                  <c:v>11.622199999999999</c:v>
                </c:pt>
                <c:pt idx="371">
                  <c:v>11.6181</c:v>
                </c:pt>
                <c:pt idx="372">
                  <c:v>11.6058</c:v>
                </c:pt>
                <c:pt idx="373">
                  <c:v>11.747299999999999</c:v>
                </c:pt>
                <c:pt idx="374">
                  <c:v>11.683199999999999</c:v>
                </c:pt>
                <c:pt idx="375">
                  <c:v>11.793200000000001</c:v>
                </c:pt>
                <c:pt idx="376">
                  <c:v>11.896800000000001</c:v>
                </c:pt>
                <c:pt idx="377">
                  <c:v>11.973599999999999</c:v>
                </c:pt>
                <c:pt idx="378">
                  <c:v>11.969200000000001</c:v>
                </c:pt>
                <c:pt idx="379">
                  <c:v>11.9679</c:v>
                </c:pt>
                <c:pt idx="380">
                  <c:v>12.0541</c:v>
                </c:pt>
                <c:pt idx="381">
                  <c:v>12.013199999999999</c:v>
                </c:pt>
                <c:pt idx="382">
                  <c:v>12.0169</c:v>
                </c:pt>
                <c:pt idx="383">
                  <c:v>12.178599999999999</c:v>
                </c:pt>
                <c:pt idx="384">
                  <c:v>12.0951</c:v>
                </c:pt>
                <c:pt idx="385">
                  <c:v>12.090999999999999</c:v>
                </c:pt>
                <c:pt idx="386">
                  <c:v>12.0915</c:v>
                </c:pt>
                <c:pt idx="387">
                  <c:v>11.9558</c:v>
                </c:pt>
                <c:pt idx="388">
                  <c:v>12.12</c:v>
                </c:pt>
                <c:pt idx="389">
                  <c:v>12.1713</c:v>
                </c:pt>
                <c:pt idx="390">
                  <c:v>12.2225</c:v>
                </c:pt>
                <c:pt idx="391">
                  <c:v>12.3324</c:v>
                </c:pt>
                <c:pt idx="392">
                  <c:v>12.3239</c:v>
                </c:pt>
                <c:pt idx="393">
                  <c:v>12.324</c:v>
                </c:pt>
                <c:pt idx="394">
                  <c:v>12.3531</c:v>
                </c:pt>
                <c:pt idx="395">
                  <c:v>12.3309</c:v>
                </c:pt>
                <c:pt idx="396">
                  <c:v>12.229100000000001</c:v>
                </c:pt>
                <c:pt idx="397">
                  <c:v>12.1256</c:v>
                </c:pt>
                <c:pt idx="398">
                  <c:v>12.1204</c:v>
                </c:pt>
                <c:pt idx="399">
                  <c:v>12.116400000000001</c:v>
                </c:pt>
                <c:pt idx="400">
                  <c:v>12.1168</c:v>
                </c:pt>
                <c:pt idx="401">
                  <c:v>12.153499999999999</c:v>
                </c:pt>
                <c:pt idx="402">
                  <c:v>12.1557</c:v>
                </c:pt>
                <c:pt idx="403">
                  <c:v>12.0547</c:v>
                </c:pt>
                <c:pt idx="404">
                  <c:v>11.856999999999999</c:v>
                </c:pt>
                <c:pt idx="405">
                  <c:v>11.975300000000001</c:v>
                </c:pt>
                <c:pt idx="406">
                  <c:v>11.9702</c:v>
                </c:pt>
                <c:pt idx="407">
                  <c:v>11.964700000000001</c:v>
                </c:pt>
                <c:pt idx="408">
                  <c:v>12.007199999999999</c:v>
                </c:pt>
                <c:pt idx="409">
                  <c:v>11.8896</c:v>
                </c:pt>
                <c:pt idx="410">
                  <c:v>11.9534</c:v>
                </c:pt>
                <c:pt idx="411">
                  <c:v>11.965999999999999</c:v>
                </c:pt>
                <c:pt idx="412">
                  <c:v>12.0229</c:v>
                </c:pt>
                <c:pt idx="413">
                  <c:v>12.0174</c:v>
                </c:pt>
                <c:pt idx="414">
                  <c:v>12.0029</c:v>
                </c:pt>
                <c:pt idx="415">
                  <c:v>11.9617</c:v>
                </c:pt>
                <c:pt idx="416">
                  <c:v>11.9544</c:v>
                </c:pt>
                <c:pt idx="417">
                  <c:v>11.9148</c:v>
                </c:pt>
                <c:pt idx="418">
                  <c:v>11.8856</c:v>
                </c:pt>
                <c:pt idx="419">
                  <c:v>11.9557</c:v>
                </c:pt>
                <c:pt idx="420">
                  <c:v>11.9513</c:v>
                </c:pt>
                <c:pt idx="421">
                  <c:v>11.946300000000001</c:v>
                </c:pt>
                <c:pt idx="422">
                  <c:v>11.9198</c:v>
                </c:pt>
                <c:pt idx="423">
                  <c:v>11.829599999999999</c:v>
                </c:pt>
                <c:pt idx="424">
                  <c:v>11.8024</c:v>
                </c:pt>
                <c:pt idx="425">
                  <c:v>11.7554</c:v>
                </c:pt>
                <c:pt idx="426">
                  <c:v>11.67</c:v>
                </c:pt>
                <c:pt idx="427">
                  <c:v>11.665900000000001</c:v>
                </c:pt>
                <c:pt idx="428">
                  <c:v>11.674099999999999</c:v>
                </c:pt>
                <c:pt idx="429">
                  <c:v>11.8626</c:v>
                </c:pt>
                <c:pt idx="430">
                  <c:v>11.822900000000001</c:v>
                </c:pt>
                <c:pt idx="431">
                  <c:v>11.8413</c:v>
                </c:pt>
                <c:pt idx="432">
                  <c:v>11.7333</c:v>
                </c:pt>
                <c:pt idx="433">
                  <c:v>11.700699999999999</c:v>
                </c:pt>
                <c:pt idx="434">
                  <c:v>11.6952</c:v>
                </c:pt>
                <c:pt idx="435">
                  <c:v>11.709</c:v>
                </c:pt>
                <c:pt idx="436">
                  <c:v>11.6365</c:v>
                </c:pt>
                <c:pt idx="437">
                  <c:v>11.602399999999999</c:v>
                </c:pt>
                <c:pt idx="438">
                  <c:v>11.664300000000001</c:v>
                </c:pt>
                <c:pt idx="439">
                  <c:v>11.6585</c:v>
                </c:pt>
                <c:pt idx="440">
                  <c:v>11.6783</c:v>
                </c:pt>
                <c:pt idx="441">
                  <c:v>11.6731</c:v>
                </c:pt>
                <c:pt idx="442">
                  <c:v>11.667299999999999</c:v>
                </c:pt>
                <c:pt idx="443">
                  <c:v>11.569100000000001</c:v>
                </c:pt>
                <c:pt idx="444">
                  <c:v>11.488899999999999</c:v>
                </c:pt>
                <c:pt idx="445">
                  <c:v>11.541700000000001</c:v>
                </c:pt>
                <c:pt idx="446">
                  <c:v>11.579700000000001</c:v>
                </c:pt>
                <c:pt idx="447">
                  <c:v>11.569900000000001</c:v>
                </c:pt>
                <c:pt idx="448">
                  <c:v>11.565899999999999</c:v>
                </c:pt>
                <c:pt idx="449">
                  <c:v>11.558</c:v>
                </c:pt>
                <c:pt idx="450">
                  <c:v>11.6875</c:v>
                </c:pt>
                <c:pt idx="451">
                  <c:v>11.7263</c:v>
                </c:pt>
                <c:pt idx="452">
                  <c:v>11.765700000000001</c:v>
                </c:pt>
                <c:pt idx="453">
                  <c:v>11.712400000000001</c:v>
                </c:pt>
                <c:pt idx="454">
                  <c:v>11.6441</c:v>
                </c:pt>
                <c:pt idx="455">
                  <c:v>11.64</c:v>
                </c:pt>
                <c:pt idx="456">
                  <c:v>11.6364</c:v>
                </c:pt>
                <c:pt idx="457">
                  <c:v>11.4016</c:v>
                </c:pt>
                <c:pt idx="458">
                  <c:v>11.5783</c:v>
                </c:pt>
                <c:pt idx="459">
                  <c:v>11.5815</c:v>
                </c:pt>
                <c:pt idx="460">
                  <c:v>11.552199999999999</c:v>
                </c:pt>
                <c:pt idx="461">
                  <c:v>11.505000000000001</c:v>
                </c:pt>
                <c:pt idx="462">
                  <c:v>11.501099999999999</c:v>
                </c:pt>
                <c:pt idx="463">
                  <c:v>11.5001</c:v>
                </c:pt>
                <c:pt idx="464">
                  <c:v>11.2529</c:v>
                </c:pt>
                <c:pt idx="465">
                  <c:v>11.1531</c:v>
                </c:pt>
                <c:pt idx="466">
                  <c:v>10.829700000000001</c:v>
                </c:pt>
                <c:pt idx="467">
                  <c:v>11.0421</c:v>
                </c:pt>
                <c:pt idx="468">
                  <c:v>11.185600000000001</c:v>
                </c:pt>
                <c:pt idx="469">
                  <c:v>11.1783</c:v>
                </c:pt>
                <c:pt idx="470">
                  <c:v>11.175599999999999</c:v>
                </c:pt>
                <c:pt idx="471">
                  <c:v>11.2996</c:v>
                </c:pt>
                <c:pt idx="472">
                  <c:v>11.2837</c:v>
                </c:pt>
                <c:pt idx="473">
                  <c:v>11.2728</c:v>
                </c:pt>
                <c:pt idx="474">
                  <c:v>11.3005</c:v>
                </c:pt>
                <c:pt idx="475">
                  <c:v>11.3352</c:v>
                </c:pt>
                <c:pt idx="476">
                  <c:v>11.3316</c:v>
                </c:pt>
                <c:pt idx="477">
                  <c:v>11.329700000000001</c:v>
                </c:pt>
                <c:pt idx="478">
                  <c:v>11.277200000000001</c:v>
                </c:pt>
                <c:pt idx="479">
                  <c:v>11.310700000000001</c:v>
                </c:pt>
                <c:pt idx="480">
                  <c:v>11.256600000000001</c:v>
                </c:pt>
                <c:pt idx="481">
                  <c:v>11.146000000000001</c:v>
                </c:pt>
                <c:pt idx="482">
                  <c:v>11.048299999999999</c:v>
                </c:pt>
                <c:pt idx="483">
                  <c:v>11.044499999999999</c:v>
                </c:pt>
                <c:pt idx="484">
                  <c:v>11.051500000000001</c:v>
                </c:pt>
                <c:pt idx="485">
                  <c:v>10.8619</c:v>
                </c:pt>
                <c:pt idx="486">
                  <c:v>10.8706</c:v>
                </c:pt>
                <c:pt idx="487">
                  <c:v>10.9992</c:v>
                </c:pt>
                <c:pt idx="488">
                  <c:v>10.985200000000001</c:v>
                </c:pt>
                <c:pt idx="489">
                  <c:v>11.082700000000001</c:v>
                </c:pt>
                <c:pt idx="490">
                  <c:v>11.079700000000001</c:v>
                </c:pt>
                <c:pt idx="491">
                  <c:v>11.0853</c:v>
                </c:pt>
                <c:pt idx="492">
                  <c:v>11.005800000000001</c:v>
                </c:pt>
                <c:pt idx="493">
                  <c:v>11.027699999999999</c:v>
                </c:pt>
                <c:pt idx="494">
                  <c:v>11.0519</c:v>
                </c:pt>
                <c:pt idx="495">
                  <c:v>10.9573</c:v>
                </c:pt>
                <c:pt idx="496">
                  <c:v>10.987500000000001</c:v>
                </c:pt>
                <c:pt idx="497">
                  <c:v>10.9834</c:v>
                </c:pt>
                <c:pt idx="498">
                  <c:v>10.9819</c:v>
                </c:pt>
                <c:pt idx="499">
                  <c:v>11.0009</c:v>
                </c:pt>
                <c:pt idx="500">
                  <c:v>10.989000000000001</c:v>
                </c:pt>
                <c:pt idx="501">
                  <c:v>10.7746</c:v>
                </c:pt>
                <c:pt idx="502">
                  <c:v>10.8969</c:v>
                </c:pt>
                <c:pt idx="503">
                  <c:v>10.869199999999999</c:v>
                </c:pt>
                <c:pt idx="504">
                  <c:v>10.867900000000001</c:v>
                </c:pt>
                <c:pt idx="505">
                  <c:v>10.8725</c:v>
                </c:pt>
                <c:pt idx="506">
                  <c:v>10.776899999999999</c:v>
                </c:pt>
                <c:pt idx="507">
                  <c:v>10.706300000000001</c:v>
                </c:pt>
                <c:pt idx="508">
                  <c:v>10.6355</c:v>
                </c:pt>
                <c:pt idx="509">
                  <c:v>10.494999999999999</c:v>
                </c:pt>
                <c:pt idx="510">
                  <c:v>10.3254</c:v>
                </c:pt>
                <c:pt idx="511">
                  <c:v>10.3225</c:v>
                </c:pt>
                <c:pt idx="512">
                  <c:v>10.323399999999999</c:v>
                </c:pt>
                <c:pt idx="513">
                  <c:v>9.8346</c:v>
                </c:pt>
                <c:pt idx="514">
                  <c:v>10.088800000000001</c:v>
                </c:pt>
                <c:pt idx="515">
                  <c:v>10.066700000000001</c:v>
                </c:pt>
                <c:pt idx="516">
                  <c:v>10.3543</c:v>
                </c:pt>
                <c:pt idx="517">
                  <c:v>10.4648</c:v>
                </c:pt>
                <c:pt idx="518">
                  <c:v>10.4626</c:v>
                </c:pt>
                <c:pt idx="519">
                  <c:v>10.453799999999999</c:v>
                </c:pt>
                <c:pt idx="520">
                  <c:v>10.3855</c:v>
                </c:pt>
                <c:pt idx="521">
                  <c:v>10.2721</c:v>
                </c:pt>
                <c:pt idx="522">
                  <c:v>10.2242</c:v>
                </c:pt>
                <c:pt idx="523">
                  <c:v>10.309900000000001</c:v>
                </c:pt>
                <c:pt idx="524">
                  <c:v>10.184200000000001</c:v>
                </c:pt>
                <c:pt idx="525">
                  <c:v>10.1815</c:v>
                </c:pt>
                <c:pt idx="526">
                  <c:v>10.180400000000001</c:v>
                </c:pt>
                <c:pt idx="527">
                  <c:v>10.063700000000001</c:v>
                </c:pt>
                <c:pt idx="528">
                  <c:v>10.2683</c:v>
                </c:pt>
                <c:pt idx="529">
                  <c:v>10.5413</c:v>
                </c:pt>
                <c:pt idx="530">
                  <c:v>10.4528</c:v>
                </c:pt>
                <c:pt idx="531">
                  <c:v>10.479200000000001</c:v>
                </c:pt>
                <c:pt idx="532">
                  <c:v>10.4763</c:v>
                </c:pt>
                <c:pt idx="533">
                  <c:v>10.490399999999999</c:v>
                </c:pt>
                <c:pt idx="534">
                  <c:v>10.535399999999999</c:v>
                </c:pt>
                <c:pt idx="535">
                  <c:v>10.501799999999999</c:v>
                </c:pt>
                <c:pt idx="536">
                  <c:v>10.710599999999999</c:v>
                </c:pt>
                <c:pt idx="537">
                  <c:v>10.7669</c:v>
                </c:pt>
                <c:pt idx="538">
                  <c:v>10.770099999999999</c:v>
                </c:pt>
                <c:pt idx="539">
                  <c:v>10.770799999999999</c:v>
                </c:pt>
                <c:pt idx="540">
                  <c:v>10.7631</c:v>
                </c:pt>
                <c:pt idx="541">
                  <c:v>10.5707</c:v>
                </c:pt>
                <c:pt idx="542">
                  <c:v>10.4991</c:v>
                </c:pt>
                <c:pt idx="543">
                  <c:v>10.3102</c:v>
                </c:pt>
                <c:pt idx="544">
                  <c:v>10.2384</c:v>
                </c:pt>
                <c:pt idx="545">
                  <c:v>10.3367</c:v>
                </c:pt>
                <c:pt idx="546">
                  <c:v>10.334199999999999</c:v>
                </c:pt>
                <c:pt idx="547">
                  <c:v>10.330399999999999</c:v>
                </c:pt>
                <c:pt idx="548">
                  <c:v>10.2342</c:v>
                </c:pt>
                <c:pt idx="549">
                  <c:v>10.161099999999999</c:v>
                </c:pt>
                <c:pt idx="550">
                  <c:v>10.3599</c:v>
                </c:pt>
                <c:pt idx="551">
                  <c:v>10.439500000000001</c:v>
                </c:pt>
                <c:pt idx="552">
                  <c:v>10.49</c:v>
                </c:pt>
                <c:pt idx="553">
                  <c:v>10.486000000000001</c:v>
                </c:pt>
                <c:pt idx="554">
                  <c:v>10.4801</c:v>
                </c:pt>
                <c:pt idx="555">
                  <c:v>10.702</c:v>
                </c:pt>
                <c:pt idx="556">
                  <c:v>10.792400000000001</c:v>
                </c:pt>
                <c:pt idx="557">
                  <c:v>11.043900000000001</c:v>
                </c:pt>
                <c:pt idx="558">
                  <c:v>10.945399999999999</c:v>
                </c:pt>
                <c:pt idx="559">
                  <c:v>11.0764</c:v>
                </c:pt>
                <c:pt idx="560">
                  <c:v>11.0723</c:v>
                </c:pt>
                <c:pt idx="561">
                  <c:v>11.0518</c:v>
                </c:pt>
                <c:pt idx="562">
                  <c:v>11.0997</c:v>
                </c:pt>
                <c:pt idx="563">
                  <c:v>10.9696</c:v>
                </c:pt>
                <c:pt idx="564">
                  <c:v>10.8878</c:v>
                </c:pt>
                <c:pt idx="565">
                  <c:v>11.082000000000001</c:v>
                </c:pt>
                <c:pt idx="566">
                  <c:v>11.0962</c:v>
                </c:pt>
                <c:pt idx="567">
                  <c:v>11.090400000000001</c:v>
                </c:pt>
                <c:pt idx="568">
                  <c:v>11.088900000000001</c:v>
                </c:pt>
                <c:pt idx="569">
                  <c:v>11.1038</c:v>
                </c:pt>
                <c:pt idx="570">
                  <c:v>11.0364</c:v>
                </c:pt>
                <c:pt idx="571">
                  <c:v>11.017200000000001</c:v>
                </c:pt>
                <c:pt idx="572">
                  <c:v>11.004899999999999</c:v>
                </c:pt>
                <c:pt idx="573">
                  <c:v>11.194100000000001</c:v>
                </c:pt>
                <c:pt idx="574">
                  <c:v>11.191000000000001</c:v>
                </c:pt>
                <c:pt idx="575">
                  <c:v>11.193</c:v>
                </c:pt>
                <c:pt idx="576">
                  <c:v>11.1182</c:v>
                </c:pt>
                <c:pt idx="577">
                  <c:v>11.112399999999999</c:v>
                </c:pt>
                <c:pt idx="578">
                  <c:v>11.0601</c:v>
                </c:pt>
                <c:pt idx="579">
                  <c:v>10.933400000000001</c:v>
                </c:pt>
                <c:pt idx="580">
                  <c:v>10.9503</c:v>
                </c:pt>
                <c:pt idx="581">
                  <c:v>10.955500000000001</c:v>
                </c:pt>
                <c:pt idx="582">
                  <c:v>10.954800000000001</c:v>
                </c:pt>
                <c:pt idx="583">
                  <c:v>10.980499999999999</c:v>
                </c:pt>
                <c:pt idx="584">
                  <c:v>11.0944</c:v>
                </c:pt>
                <c:pt idx="585">
                  <c:v>11.2376</c:v>
                </c:pt>
                <c:pt idx="586">
                  <c:v>11.1256</c:v>
                </c:pt>
                <c:pt idx="587">
                  <c:v>11.038399999999999</c:v>
                </c:pt>
                <c:pt idx="588">
                  <c:v>11.0388</c:v>
                </c:pt>
                <c:pt idx="589">
                  <c:v>11.0573</c:v>
                </c:pt>
                <c:pt idx="590">
                  <c:v>10.934200000000001</c:v>
                </c:pt>
                <c:pt idx="591">
                  <c:v>10.841799999999999</c:v>
                </c:pt>
                <c:pt idx="592">
                  <c:v>10.861700000000001</c:v>
                </c:pt>
                <c:pt idx="593">
                  <c:v>10.8729</c:v>
                </c:pt>
                <c:pt idx="594">
                  <c:v>10.741</c:v>
                </c:pt>
                <c:pt idx="595">
                  <c:v>10.739100000000001</c:v>
                </c:pt>
                <c:pt idx="596">
                  <c:v>10.745100000000001</c:v>
                </c:pt>
                <c:pt idx="597">
                  <c:v>10.6518</c:v>
                </c:pt>
                <c:pt idx="598">
                  <c:v>10.8117</c:v>
                </c:pt>
                <c:pt idx="599">
                  <c:v>10.7911</c:v>
                </c:pt>
                <c:pt idx="600">
                  <c:v>10.9727</c:v>
                </c:pt>
                <c:pt idx="601">
                  <c:v>11.0473</c:v>
                </c:pt>
                <c:pt idx="602">
                  <c:v>11.0444</c:v>
                </c:pt>
                <c:pt idx="603">
                  <c:v>11.0426</c:v>
                </c:pt>
                <c:pt idx="604">
                  <c:v>11.0146</c:v>
                </c:pt>
                <c:pt idx="605">
                  <c:v>10.973800000000001</c:v>
                </c:pt>
                <c:pt idx="606">
                  <c:v>10.950200000000001</c:v>
                </c:pt>
                <c:pt idx="607">
                  <c:v>10.9695</c:v>
                </c:pt>
                <c:pt idx="608">
                  <c:v>10.8201</c:v>
                </c:pt>
                <c:pt idx="609">
                  <c:v>10.8193</c:v>
                </c:pt>
                <c:pt idx="610">
                  <c:v>10.8187</c:v>
                </c:pt>
                <c:pt idx="611">
                  <c:v>10.6614</c:v>
                </c:pt>
                <c:pt idx="612">
                  <c:v>11.110300000000001</c:v>
                </c:pt>
                <c:pt idx="613">
                  <c:v>11.0846</c:v>
                </c:pt>
                <c:pt idx="614">
                  <c:v>11.055300000000001</c:v>
                </c:pt>
                <c:pt idx="615">
                  <c:v>10.991099999999999</c:v>
                </c:pt>
                <c:pt idx="616">
                  <c:v>10.9886</c:v>
                </c:pt>
                <c:pt idx="617">
                  <c:v>10.9917</c:v>
                </c:pt>
                <c:pt idx="618">
                  <c:v>10.944900000000001</c:v>
                </c:pt>
                <c:pt idx="619">
                  <c:v>10.787800000000001</c:v>
                </c:pt>
                <c:pt idx="620">
                  <c:v>10.8217</c:v>
                </c:pt>
                <c:pt idx="621">
                  <c:v>10.7553</c:v>
                </c:pt>
                <c:pt idx="622">
                  <c:v>10.597</c:v>
                </c:pt>
                <c:pt idx="623">
                  <c:v>10.5951</c:v>
                </c:pt>
                <c:pt idx="624">
                  <c:v>10.6066</c:v>
                </c:pt>
                <c:pt idx="625">
                  <c:v>10.5463</c:v>
                </c:pt>
                <c:pt idx="626">
                  <c:v>10.7104</c:v>
                </c:pt>
                <c:pt idx="627">
                  <c:v>10.878299999999999</c:v>
                </c:pt>
                <c:pt idx="628">
                  <c:v>11.020200000000001</c:v>
                </c:pt>
                <c:pt idx="629">
                  <c:v>10.859299999999999</c:v>
                </c:pt>
                <c:pt idx="630">
                  <c:v>10.8566</c:v>
                </c:pt>
                <c:pt idx="631">
                  <c:v>10.856999999999999</c:v>
                </c:pt>
                <c:pt idx="632">
                  <c:v>10.910600000000001</c:v>
                </c:pt>
                <c:pt idx="633">
                  <c:v>10.9559</c:v>
                </c:pt>
                <c:pt idx="634">
                  <c:v>11.0793</c:v>
                </c:pt>
                <c:pt idx="635">
                  <c:v>11.0794</c:v>
                </c:pt>
                <c:pt idx="636">
                  <c:v>11.083299999999999</c:v>
                </c:pt>
                <c:pt idx="637">
                  <c:v>11.0806</c:v>
                </c:pt>
                <c:pt idx="638">
                  <c:v>11.0786</c:v>
                </c:pt>
                <c:pt idx="639">
                  <c:v>11.010899999999999</c:v>
                </c:pt>
                <c:pt idx="640">
                  <c:v>11.002700000000001</c:v>
                </c:pt>
                <c:pt idx="641">
                  <c:v>10.8909</c:v>
                </c:pt>
                <c:pt idx="642">
                  <c:v>10.947900000000001</c:v>
                </c:pt>
                <c:pt idx="643">
                  <c:v>10.9396</c:v>
                </c:pt>
                <c:pt idx="644">
                  <c:v>10.935600000000001</c:v>
                </c:pt>
                <c:pt idx="645">
                  <c:v>10.9328</c:v>
                </c:pt>
                <c:pt idx="646">
                  <c:v>10.653499999999999</c:v>
                </c:pt>
                <c:pt idx="647">
                  <c:v>10.654500000000001</c:v>
                </c:pt>
                <c:pt idx="648">
                  <c:v>10.585699999999999</c:v>
                </c:pt>
                <c:pt idx="649">
                  <c:v>10.3268</c:v>
                </c:pt>
                <c:pt idx="650">
                  <c:v>10.4177</c:v>
                </c:pt>
                <c:pt idx="651">
                  <c:v>10.4178</c:v>
                </c:pt>
                <c:pt idx="652">
                  <c:v>10.429</c:v>
                </c:pt>
                <c:pt idx="653">
                  <c:v>10.2151</c:v>
                </c:pt>
                <c:pt idx="654">
                  <c:v>10.275499999999999</c:v>
                </c:pt>
                <c:pt idx="655">
                  <c:v>10.374700000000001</c:v>
                </c:pt>
                <c:pt idx="656">
                  <c:v>10.300800000000001</c:v>
                </c:pt>
                <c:pt idx="657">
                  <c:v>10.141299999999999</c:v>
                </c:pt>
                <c:pt idx="658">
                  <c:v>10.1388</c:v>
                </c:pt>
                <c:pt idx="659">
                  <c:v>10.145099999999999</c:v>
                </c:pt>
                <c:pt idx="660">
                  <c:v>10.039</c:v>
                </c:pt>
                <c:pt idx="661">
                  <c:v>10.2407</c:v>
                </c:pt>
                <c:pt idx="662">
                  <c:v>9.9818999999999996</c:v>
                </c:pt>
                <c:pt idx="663">
                  <c:v>9.9208999999999996</c:v>
                </c:pt>
                <c:pt idx="664">
                  <c:v>10.2995</c:v>
                </c:pt>
                <c:pt idx="665">
                  <c:v>10.295199999999999</c:v>
                </c:pt>
                <c:pt idx="666">
                  <c:v>10.300599999999999</c:v>
                </c:pt>
                <c:pt idx="667">
                  <c:v>10.3527</c:v>
                </c:pt>
                <c:pt idx="668">
                  <c:v>10.2209</c:v>
                </c:pt>
                <c:pt idx="669">
                  <c:v>10.3866</c:v>
                </c:pt>
                <c:pt idx="670">
                  <c:v>10.4703</c:v>
                </c:pt>
                <c:pt idx="671">
                  <c:v>10.798299999999999</c:v>
                </c:pt>
                <c:pt idx="672">
                  <c:v>10.793900000000001</c:v>
                </c:pt>
                <c:pt idx="673">
                  <c:v>10.787100000000001</c:v>
                </c:pt>
                <c:pt idx="674">
                  <c:v>10.7934</c:v>
                </c:pt>
                <c:pt idx="675">
                  <c:v>10.6031</c:v>
                </c:pt>
                <c:pt idx="676">
                  <c:v>10.488300000000001</c:v>
                </c:pt>
                <c:pt idx="677">
                  <c:v>10.7737</c:v>
                </c:pt>
                <c:pt idx="678">
                  <c:v>10.780200000000001</c:v>
                </c:pt>
                <c:pt idx="679">
                  <c:v>10.774900000000001</c:v>
                </c:pt>
                <c:pt idx="680">
                  <c:v>10.7691</c:v>
                </c:pt>
                <c:pt idx="681">
                  <c:v>10.6629</c:v>
                </c:pt>
                <c:pt idx="682">
                  <c:v>10.5913</c:v>
                </c:pt>
                <c:pt idx="683">
                  <c:v>10.617800000000001</c:v>
                </c:pt>
                <c:pt idx="684">
                  <c:v>10.4177</c:v>
                </c:pt>
                <c:pt idx="685">
                  <c:v>10.3752</c:v>
                </c:pt>
                <c:pt idx="686">
                  <c:v>10.371</c:v>
                </c:pt>
                <c:pt idx="687">
                  <c:v>10.3712</c:v>
                </c:pt>
                <c:pt idx="688">
                  <c:v>10.603300000000001</c:v>
                </c:pt>
                <c:pt idx="689">
                  <c:v>10.632999999999999</c:v>
                </c:pt>
                <c:pt idx="690">
                  <c:v>10.695600000000001</c:v>
                </c:pt>
                <c:pt idx="691">
                  <c:v>10.891</c:v>
                </c:pt>
                <c:pt idx="692">
                  <c:v>10.7628</c:v>
                </c:pt>
                <c:pt idx="693">
                  <c:v>10.757400000000001</c:v>
                </c:pt>
                <c:pt idx="694">
                  <c:v>10.7555</c:v>
                </c:pt>
                <c:pt idx="695">
                  <c:v>10.886699999999999</c:v>
                </c:pt>
                <c:pt idx="696">
                  <c:v>10.841799999999999</c:v>
                </c:pt>
                <c:pt idx="697">
                  <c:v>10.716900000000001</c:v>
                </c:pt>
                <c:pt idx="698">
                  <c:v>10.69</c:v>
                </c:pt>
                <c:pt idx="699">
                  <c:v>10.7835</c:v>
                </c:pt>
                <c:pt idx="700">
                  <c:v>10.780099999999999</c:v>
                </c:pt>
                <c:pt idx="701">
                  <c:v>10.806900000000001</c:v>
                </c:pt>
                <c:pt idx="702">
                  <c:v>10.7895</c:v>
                </c:pt>
                <c:pt idx="703">
                  <c:v>10.981400000000001</c:v>
                </c:pt>
                <c:pt idx="704">
                  <c:v>11.2417</c:v>
                </c:pt>
                <c:pt idx="705">
                  <c:v>11.331799999999999</c:v>
                </c:pt>
                <c:pt idx="706">
                  <c:v>11.456200000000001</c:v>
                </c:pt>
                <c:pt idx="707">
                  <c:v>11.453200000000001</c:v>
                </c:pt>
                <c:pt idx="708">
                  <c:v>11.4315</c:v>
                </c:pt>
                <c:pt idx="709">
                  <c:v>11.5083</c:v>
                </c:pt>
                <c:pt idx="710">
                  <c:v>11.390499999999999</c:v>
                </c:pt>
                <c:pt idx="711">
                  <c:v>11.348699999999999</c:v>
                </c:pt>
                <c:pt idx="712">
                  <c:v>11.398099999999999</c:v>
                </c:pt>
                <c:pt idx="713">
                  <c:v>11.4369</c:v>
                </c:pt>
                <c:pt idx="714">
                  <c:v>11.432</c:v>
                </c:pt>
                <c:pt idx="715">
                  <c:v>11.4222</c:v>
                </c:pt>
                <c:pt idx="716">
                  <c:v>11.5116</c:v>
                </c:pt>
                <c:pt idx="717">
                  <c:v>11.330500000000001</c:v>
                </c:pt>
                <c:pt idx="718">
                  <c:v>11.3339</c:v>
                </c:pt>
                <c:pt idx="719">
                  <c:v>11.6806</c:v>
                </c:pt>
                <c:pt idx="720">
                  <c:v>11.831899999999999</c:v>
                </c:pt>
                <c:pt idx="721">
                  <c:v>11.828799999999999</c:v>
                </c:pt>
                <c:pt idx="722">
                  <c:v>11.820499999999999</c:v>
                </c:pt>
                <c:pt idx="723">
                  <c:v>11.7719</c:v>
                </c:pt>
                <c:pt idx="724">
                  <c:v>11.7654</c:v>
                </c:pt>
                <c:pt idx="725">
                  <c:v>11.6836</c:v>
                </c:pt>
                <c:pt idx="726">
                  <c:v>11.5535</c:v>
                </c:pt>
                <c:pt idx="727">
                  <c:v>11.5541</c:v>
                </c:pt>
                <c:pt idx="728">
                  <c:v>11.5518</c:v>
                </c:pt>
                <c:pt idx="729">
                  <c:v>11.5489</c:v>
                </c:pt>
                <c:pt idx="730">
                  <c:v>11.5562</c:v>
                </c:pt>
                <c:pt idx="731">
                  <c:v>11.570600000000001</c:v>
                </c:pt>
                <c:pt idx="732">
                  <c:v>11.8424</c:v>
                </c:pt>
                <c:pt idx="733">
                  <c:v>11.805300000000001</c:v>
                </c:pt>
                <c:pt idx="734">
                  <c:v>11.6364</c:v>
                </c:pt>
                <c:pt idx="735">
                  <c:v>11.6313</c:v>
                </c:pt>
                <c:pt idx="736">
                  <c:v>11.623200000000001</c:v>
                </c:pt>
                <c:pt idx="737">
                  <c:v>11.6508</c:v>
                </c:pt>
                <c:pt idx="738">
                  <c:v>11.45</c:v>
                </c:pt>
                <c:pt idx="739">
                  <c:v>11.351699999999999</c:v>
                </c:pt>
                <c:pt idx="740">
                  <c:v>11.394299999999999</c:v>
                </c:pt>
                <c:pt idx="741">
                  <c:v>11.469099999999999</c:v>
                </c:pt>
                <c:pt idx="742">
                  <c:v>11.4655</c:v>
                </c:pt>
                <c:pt idx="743">
                  <c:v>11.460100000000001</c:v>
                </c:pt>
                <c:pt idx="744">
                  <c:v>11.524699999999999</c:v>
                </c:pt>
                <c:pt idx="745">
                  <c:v>11.6188</c:v>
                </c:pt>
                <c:pt idx="746">
                  <c:v>11.803699999999999</c:v>
                </c:pt>
                <c:pt idx="747">
                  <c:v>11.823700000000001</c:v>
                </c:pt>
                <c:pt idx="748">
                  <c:v>11.8527</c:v>
                </c:pt>
                <c:pt idx="749">
                  <c:v>11.8477</c:v>
                </c:pt>
                <c:pt idx="750">
                  <c:v>11.8428</c:v>
                </c:pt>
                <c:pt idx="751">
                  <c:v>11.763</c:v>
                </c:pt>
                <c:pt idx="752">
                  <c:v>11.8691</c:v>
                </c:pt>
                <c:pt idx="753">
                  <c:v>11.785299999999999</c:v>
                </c:pt>
                <c:pt idx="754">
                  <c:v>11.8513</c:v>
                </c:pt>
                <c:pt idx="755">
                  <c:v>11.713699999999999</c:v>
                </c:pt>
                <c:pt idx="756">
                  <c:v>11.7112</c:v>
                </c:pt>
                <c:pt idx="757">
                  <c:v>11.7232</c:v>
                </c:pt>
                <c:pt idx="758">
                  <c:v>11.6349</c:v>
                </c:pt>
                <c:pt idx="759">
                  <c:v>11.695600000000001</c:v>
                </c:pt>
                <c:pt idx="760">
                  <c:v>11.723000000000001</c:v>
                </c:pt>
                <c:pt idx="761">
                  <c:v>11.6518</c:v>
                </c:pt>
                <c:pt idx="762">
                  <c:v>11.575900000000001</c:v>
                </c:pt>
                <c:pt idx="763">
                  <c:v>11.572800000000001</c:v>
                </c:pt>
                <c:pt idx="764">
                  <c:v>11.571</c:v>
                </c:pt>
                <c:pt idx="765">
                  <c:v>11.4704</c:v>
                </c:pt>
                <c:pt idx="766">
                  <c:v>11.337300000000001</c:v>
                </c:pt>
                <c:pt idx="767">
                  <c:v>11.2239</c:v>
                </c:pt>
                <c:pt idx="768">
                  <c:v>11.1882</c:v>
                </c:pt>
                <c:pt idx="769">
                  <c:v>11.1408</c:v>
                </c:pt>
                <c:pt idx="770">
                  <c:v>11.1381</c:v>
                </c:pt>
                <c:pt idx="771">
                  <c:v>11.136699999999999</c:v>
                </c:pt>
                <c:pt idx="772">
                  <c:v>11.110200000000001</c:v>
                </c:pt>
                <c:pt idx="773">
                  <c:v>11.178599999999999</c:v>
                </c:pt>
                <c:pt idx="774">
                  <c:v>11.1698</c:v>
                </c:pt>
                <c:pt idx="775">
                  <c:v>11.180400000000001</c:v>
                </c:pt>
                <c:pt idx="776">
                  <c:v>11.0389</c:v>
                </c:pt>
                <c:pt idx="777">
                  <c:v>11.0372</c:v>
                </c:pt>
                <c:pt idx="778">
                  <c:v>11.0344</c:v>
                </c:pt>
                <c:pt idx="779">
                  <c:v>11.112299999999999</c:v>
                </c:pt>
                <c:pt idx="780">
                  <c:v>11.1401</c:v>
                </c:pt>
                <c:pt idx="781">
                  <c:v>11.0596</c:v>
                </c:pt>
                <c:pt idx="782">
                  <c:v>10.9215</c:v>
                </c:pt>
                <c:pt idx="783">
                  <c:v>10.9834</c:v>
                </c:pt>
                <c:pt idx="784">
                  <c:v>10.975199999999999</c:v>
                </c:pt>
                <c:pt idx="785">
                  <c:v>10.966699999999999</c:v>
                </c:pt>
                <c:pt idx="786">
                  <c:v>11.0319</c:v>
                </c:pt>
                <c:pt idx="787">
                  <c:v>11.0059</c:v>
                </c:pt>
                <c:pt idx="788">
                  <c:v>11.1958</c:v>
                </c:pt>
                <c:pt idx="789">
                  <c:v>11.2347</c:v>
                </c:pt>
                <c:pt idx="790">
                  <c:v>11.3146</c:v>
                </c:pt>
                <c:pt idx="791">
                  <c:v>11.3108</c:v>
                </c:pt>
                <c:pt idx="792">
                  <c:v>11.3096</c:v>
                </c:pt>
                <c:pt idx="793">
                  <c:v>11.2974</c:v>
                </c:pt>
                <c:pt idx="794">
                  <c:v>11.298299999999999</c:v>
                </c:pt>
                <c:pt idx="795">
                  <c:v>11.6214</c:v>
                </c:pt>
                <c:pt idx="796">
                  <c:v>11.629799999999999</c:v>
                </c:pt>
                <c:pt idx="797">
                  <c:v>11.6778</c:v>
                </c:pt>
                <c:pt idx="798">
                  <c:v>11.673</c:v>
                </c:pt>
                <c:pt idx="799">
                  <c:v>11.66</c:v>
                </c:pt>
                <c:pt idx="800">
                  <c:v>11.807499999999999</c:v>
                </c:pt>
                <c:pt idx="801">
                  <c:v>11.923999999999999</c:v>
                </c:pt>
                <c:pt idx="802">
                  <c:v>11.962</c:v>
                </c:pt>
                <c:pt idx="803">
                  <c:v>11.867900000000001</c:v>
                </c:pt>
                <c:pt idx="804">
                  <c:v>11.665900000000001</c:v>
                </c:pt>
                <c:pt idx="805">
                  <c:v>11.664300000000001</c:v>
                </c:pt>
                <c:pt idx="806">
                  <c:v>11.6569</c:v>
                </c:pt>
                <c:pt idx="807">
                  <c:v>11.4613</c:v>
                </c:pt>
                <c:pt idx="808">
                  <c:v>11.4031</c:v>
                </c:pt>
                <c:pt idx="809">
                  <c:v>11.478</c:v>
                </c:pt>
                <c:pt idx="810">
                  <c:v>11.3682</c:v>
                </c:pt>
                <c:pt idx="811">
                  <c:v>11.452299999999999</c:v>
                </c:pt>
                <c:pt idx="812">
                  <c:v>11.447900000000001</c:v>
                </c:pt>
                <c:pt idx="813">
                  <c:v>11.4436</c:v>
                </c:pt>
                <c:pt idx="814">
                  <c:v>11.609</c:v>
                </c:pt>
                <c:pt idx="815">
                  <c:v>11.651999999999999</c:v>
                </c:pt>
                <c:pt idx="816">
                  <c:v>11.6973</c:v>
                </c:pt>
                <c:pt idx="817">
                  <c:v>11.783200000000001</c:v>
                </c:pt>
                <c:pt idx="818">
                  <c:v>11.4064</c:v>
                </c:pt>
                <c:pt idx="819">
                  <c:v>11.4025</c:v>
                </c:pt>
                <c:pt idx="820">
                  <c:v>11.397399999999999</c:v>
                </c:pt>
                <c:pt idx="821">
                  <c:v>11.256500000000001</c:v>
                </c:pt>
                <c:pt idx="822">
                  <c:v>11.377700000000001</c:v>
                </c:pt>
                <c:pt idx="823">
                  <c:v>11.5974</c:v>
                </c:pt>
                <c:pt idx="824">
                  <c:v>11.7523</c:v>
                </c:pt>
                <c:pt idx="825">
                  <c:v>11.7964</c:v>
                </c:pt>
                <c:pt idx="826">
                  <c:v>11.7911</c:v>
                </c:pt>
                <c:pt idx="827">
                  <c:v>11.7828</c:v>
                </c:pt>
                <c:pt idx="828">
                  <c:v>11.828099999999999</c:v>
                </c:pt>
                <c:pt idx="829">
                  <c:v>11.687200000000001</c:v>
                </c:pt>
                <c:pt idx="830">
                  <c:v>11.509399999999999</c:v>
                </c:pt>
                <c:pt idx="831">
                  <c:v>11.6343</c:v>
                </c:pt>
                <c:pt idx="832">
                  <c:v>11.5913</c:v>
                </c:pt>
                <c:pt idx="833">
                  <c:v>11.5867</c:v>
                </c:pt>
                <c:pt idx="834">
                  <c:v>11.5787</c:v>
                </c:pt>
                <c:pt idx="835">
                  <c:v>11.8941</c:v>
                </c:pt>
                <c:pt idx="836">
                  <c:v>11.9178</c:v>
                </c:pt>
                <c:pt idx="837">
                  <c:v>11.970800000000001</c:v>
                </c:pt>
                <c:pt idx="838">
                  <c:v>12.053000000000001</c:v>
                </c:pt>
                <c:pt idx="839">
                  <c:v>12.075699999999999</c:v>
                </c:pt>
                <c:pt idx="840">
                  <c:v>12.0709</c:v>
                </c:pt>
                <c:pt idx="841">
                  <c:v>12.069100000000001</c:v>
                </c:pt>
                <c:pt idx="842">
                  <c:v>12.0753</c:v>
                </c:pt>
                <c:pt idx="843">
                  <c:v>12.082599999999999</c:v>
                </c:pt>
                <c:pt idx="844">
                  <c:v>12.095499999999999</c:v>
                </c:pt>
                <c:pt idx="845">
                  <c:v>12.074999999999999</c:v>
                </c:pt>
                <c:pt idx="846">
                  <c:v>12.0526</c:v>
                </c:pt>
                <c:pt idx="847">
                  <c:v>12.0482</c:v>
                </c:pt>
                <c:pt idx="848">
                  <c:v>12.0532</c:v>
                </c:pt>
                <c:pt idx="849">
                  <c:v>12.079700000000001</c:v>
                </c:pt>
                <c:pt idx="850">
                  <c:v>12.127599999999999</c:v>
                </c:pt>
                <c:pt idx="851">
                  <c:v>12.181900000000001</c:v>
                </c:pt>
                <c:pt idx="852">
                  <c:v>12.149699999999999</c:v>
                </c:pt>
                <c:pt idx="853">
                  <c:v>12.091900000000001</c:v>
                </c:pt>
                <c:pt idx="854">
                  <c:v>12.0867</c:v>
                </c:pt>
                <c:pt idx="855">
                  <c:v>12.0832</c:v>
                </c:pt>
                <c:pt idx="856">
                  <c:v>12.1882</c:v>
                </c:pt>
                <c:pt idx="857">
                  <c:v>12.0944</c:v>
                </c:pt>
                <c:pt idx="858">
                  <c:v>11.9718</c:v>
                </c:pt>
                <c:pt idx="859">
                  <c:v>12.091900000000001</c:v>
                </c:pt>
                <c:pt idx="860">
                  <c:v>12.2075</c:v>
                </c:pt>
                <c:pt idx="861">
                  <c:v>12.202299999999999</c:v>
                </c:pt>
                <c:pt idx="862">
                  <c:v>12.1995</c:v>
                </c:pt>
                <c:pt idx="863">
                  <c:v>12.275499999999999</c:v>
                </c:pt>
                <c:pt idx="864">
                  <c:v>12.3247</c:v>
                </c:pt>
                <c:pt idx="865">
                  <c:v>12.3521</c:v>
                </c:pt>
                <c:pt idx="866">
                  <c:v>12.3719</c:v>
                </c:pt>
                <c:pt idx="867">
                  <c:v>12.407299999999999</c:v>
                </c:pt>
                <c:pt idx="868">
                  <c:v>12.402100000000001</c:v>
                </c:pt>
                <c:pt idx="869">
                  <c:v>12.3977</c:v>
                </c:pt>
                <c:pt idx="870">
                  <c:v>12.437099999999999</c:v>
                </c:pt>
                <c:pt idx="871">
                  <c:v>12.4346</c:v>
                </c:pt>
                <c:pt idx="872">
                  <c:v>12.3673</c:v>
                </c:pt>
                <c:pt idx="873">
                  <c:v>12.3971</c:v>
                </c:pt>
                <c:pt idx="874">
                  <c:v>12.339600000000001</c:v>
                </c:pt>
                <c:pt idx="875">
                  <c:v>12.3337</c:v>
                </c:pt>
                <c:pt idx="876">
                  <c:v>12.3329</c:v>
                </c:pt>
                <c:pt idx="877">
                  <c:v>12.2705</c:v>
                </c:pt>
                <c:pt idx="878">
                  <c:v>12.309799999999999</c:v>
                </c:pt>
                <c:pt idx="879">
                  <c:v>12.1409</c:v>
                </c:pt>
                <c:pt idx="880">
                  <c:v>12.192299999999999</c:v>
                </c:pt>
                <c:pt idx="881">
                  <c:v>12.220499999999999</c:v>
                </c:pt>
                <c:pt idx="882">
                  <c:v>12.2166</c:v>
                </c:pt>
                <c:pt idx="883">
                  <c:v>12.2151</c:v>
                </c:pt>
                <c:pt idx="884">
                  <c:v>12.106400000000001</c:v>
                </c:pt>
                <c:pt idx="885">
                  <c:v>12.228</c:v>
                </c:pt>
                <c:pt idx="886">
                  <c:v>12.1454</c:v>
                </c:pt>
                <c:pt idx="887">
                  <c:v>12.1318</c:v>
                </c:pt>
                <c:pt idx="888">
                  <c:v>12.266</c:v>
                </c:pt>
                <c:pt idx="889">
                  <c:v>12.261699999999999</c:v>
                </c:pt>
                <c:pt idx="890">
                  <c:v>12.254300000000001</c:v>
                </c:pt>
                <c:pt idx="891">
                  <c:v>12.371700000000001</c:v>
                </c:pt>
                <c:pt idx="892">
                  <c:v>12.495200000000001</c:v>
                </c:pt>
                <c:pt idx="893">
                  <c:v>12.552099999999999</c:v>
                </c:pt>
                <c:pt idx="894">
                  <c:v>12.5031</c:v>
                </c:pt>
                <c:pt idx="895">
                  <c:v>12.263400000000001</c:v>
                </c:pt>
                <c:pt idx="896">
                  <c:v>12.258800000000001</c:v>
                </c:pt>
                <c:pt idx="897">
                  <c:v>12.260300000000001</c:v>
                </c:pt>
                <c:pt idx="898">
                  <c:v>12.0039</c:v>
                </c:pt>
                <c:pt idx="899">
                  <c:v>12.0322</c:v>
                </c:pt>
                <c:pt idx="900">
                  <c:v>11.9733</c:v>
                </c:pt>
                <c:pt idx="901">
                  <c:v>12.050800000000001</c:v>
                </c:pt>
                <c:pt idx="902">
                  <c:v>12.017799999999999</c:v>
                </c:pt>
                <c:pt idx="903">
                  <c:v>12.013500000000001</c:v>
                </c:pt>
                <c:pt idx="904">
                  <c:v>12.0113</c:v>
                </c:pt>
                <c:pt idx="905">
                  <c:v>12.1541</c:v>
                </c:pt>
                <c:pt idx="906">
                  <c:v>12.180999999999999</c:v>
                </c:pt>
                <c:pt idx="907">
                  <c:v>12.2437</c:v>
                </c:pt>
                <c:pt idx="908">
                  <c:v>12.442</c:v>
                </c:pt>
                <c:pt idx="909">
                  <c:v>12.3695</c:v>
                </c:pt>
                <c:pt idx="910">
                  <c:v>12.3626</c:v>
                </c:pt>
                <c:pt idx="911">
                  <c:v>12.361700000000001</c:v>
                </c:pt>
                <c:pt idx="912">
                  <c:v>12.184900000000001</c:v>
                </c:pt>
                <c:pt idx="913">
                  <c:v>12.235900000000001</c:v>
                </c:pt>
                <c:pt idx="914">
                  <c:v>12.245699999999999</c:v>
                </c:pt>
                <c:pt idx="915">
                  <c:v>12.270899999999999</c:v>
                </c:pt>
                <c:pt idx="916">
                  <c:v>12.1073</c:v>
                </c:pt>
                <c:pt idx="917">
                  <c:v>12.102499999999999</c:v>
                </c:pt>
                <c:pt idx="918">
                  <c:v>12.0974</c:v>
                </c:pt>
                <c:pt idx="919">
                  <c:v>12.225300000000001</c:v>
                </c:pt>
                <c:pt idx="920">
                  <c:v>12.283200000000001</c:v>
                </c:pt>
                <c:pt idx="921">
                  <c:v>12.2418</c:v>
                </c:pt>
                <c:pt idx="922">
                  <c:v>12.313000000000001</c:v>
                </c:pt>
                <c:pt idx="923">
                  <c:v>12.2783</c:v>
                </c:pt>
                <c:pt idx="924">
                  <c:v>12.2742</c:v>
                </c:pt>
                <c:pt idx="925">
                  <c:v>12.273199999999999</c:v>
                </c:pt>
                <c:pt idx="926">
                  <c:v>12.3042</c:v>
                </c:pt>
                <c:pt idx="927">
                  <c:v>12.1793</c:v>
                </c:pt>
                <c:pt idx="928">
                  <c:v>12.143599999999999</c:v>
                </c:pt>
                <c:pt idx="929">
                  <c:v>12.0053</c:v>
                </c:pt>
                <c:pt idx="930">
                  <c:v>12.1181</c:v>
                </c:pt>
                <c:pt idx="931">
                  <c:v>12.115399999999999</c:v>
                </c:pt>
                <c:pt idx="932">
                  <c:v>12.1113</c:v>
                </c:pt>
                <c:pt idx="933">
                  <c:v>12.057</c:v>
                </c:pt>
                <c:pt idx="934">
                  <c:v>12.2248</c:v>
                </c:pt>
                <c:pt idx="935">
                  <c:v>12.2883</c:v>
                </c:pt>
                <c:pt idx="936">
                  <c:v>12.259499999999999</c:v>
                </c:pt>
                <c:pt idx="937">
                  <c:v>12.2477</c:v>
                </c:pt>
                <c:pt idx="938">
                  <c:v>12.2433</c:v>
                </c:pt>
                <c:pt idx="939">
                  <c:v>12.241300000000001</c:v>
                </c:pt>
                <c:pt idx="940">
                  <c:v>12.3149</c:v>
                </c:pt>
                <c:pt idx="941">
                  <c:v>12.3049</c:v>
                </c:pt>
                <c:pt idx="942">
                  <c:v>12.2456</c:v>
                </c:pt>
                <c:pt idx="943">
                  <c:v>12.1677</c:v>
                </c:pt>
                <c:pt idx="944">
                  <c:v>12.135</c:v>
                </c:pt>
                <c:pt idx="945">
                  <c:v>12.130800000000001</c:v>
                </c:pt>
                <c:pt idx="946">
                  <c:v>12.14</c:v>
                </c:pt>
                <c:pt idx="947">
                  <c:v>12.1485</c:v>
                </c:pt>
                <c:pt idx="948">
                  <c:v>12.107699999999999</c:v>
                </c:pt>
                <c:pt idx="949">
                  <c:v>11.9186</c:v>
                </c:pt>
                <c:pt idx="950">
                  <c:v>11.879</c:v>
                </c:pt>
                <c:pt idx="951">
                  <c:v>11.7979</c:v>
                </c:pt>
                <c:pt idx="952">
                  <c:v>11.792899999999999</c:v>
                </c:pt>
                <c:pt idx="953">
                  <c:v>11.792199999999999</c:v>
                </c:pt>
                <c:pt idx="954">
                  <c:v>12.0144</c:v>
                </c:pt>
                <c:pt idx="955">
                  <c:v>12.0815</c:v>
                </c:pt>
                <c:pt idx="956">
                  <c:v>11.8329</c:v>
                </c:pt>
                <c:pt idx="957">
                  <c:v>11.7963</c:v>
                </c:pt>
                <c:pt idx="958">
                  <c:v>11.420400000000001</c:v>
                </c:pt>
                <c:pt idx="959">
                  <c:v>11.416499999999999</c:v>
                </c:pt>
                <c:pt idx="960">
                  <c:v>11.420400000000001</c:v>
                </c:pt>
                <c:pt idx="961">
                  <c:v>11.3996</c:v>
                </c:pt>
                <c:pt idx="962">
                  <c:v>11.4192</c:v>
                </c:pt>
                <c:pt idx="963">
                  <c:v>11.5177</c:v>
                </c:pt>
                <c:pt idx="964">
                  <c:v>11.5006</c:v>
                </c:pt>
                <c:pt idx="965">
                  <c:v>11.463900000000001</c:v>
                </c:pt>
                <c:pt idx="966">
                  <c:v>11.459</c:v>
                </c:pt>
                <c:pt idx="967">
                  <c:v>11.464700000000001</c:v>
                </c:pt>
                <c:pt idx="968">
                  <c:v>11.5403</c:v>
                </c:pt>
                <c:pt idx="969">
                  <c:v>11.6647</c:v>
                </c:pt>
                <c:pt idx="970">
                  <c:v>11.676299999999999</c:v>
                </c:pt>
                <c:pt idx="971">
                  <c:v>11.6031</c:v>
                </c:pt>
                <c:pt idx="972">
                  <c:v>11.655099999999999</c:v>
                </c:pt>
                <c:pt idx="973">
                  <c:v>11.651199999999999</c:v>
                </c:pt>
                <c:pt idx="974">
                  <c:v>11.6492</c:v>
                </c:pt>
                <c:pt idx="975">
                  <c:v>11.7476</c:v>
                </c:pt>
                <c:pt idx="976">
                  <c:v>11.6744</c:v>
                </c:pt>
                <c:pt idx="977">
                  <c:v>11.7416</c:v>
                </c:pt>
                <c:pt idx="978">
                  <c:v>11.6553</c:v>
                </c:pt>
                <c:pt idx="979">
                  <c:v>11.573399999999999</c:v>
                </c:pt>
                <c:pt idx="980">
                  <c:v>11.567600000000001</c:v>
                </c:pt>
                <c:pt idx="981">
                  <c:v>11.563499999999999</c:v>
                </c:pt>
                <c:pt idx="982">
                  <c:v>11.5829</c:v>
                </c:pt>
                <c:pt idx="983">
                  <c:v>11.6754</c:v>
                </c:pt>
                <c:pt idx="984">
                  <c:v>11.7288</c:v>
                </c:pt>
                <c:pt idx="985">
                  <c:v>11.8887</c:v>
                </c:pt>
                <c:pt idx="986">
                  <c:v>11.8405</c:v>
                </c:pt>
                <c:pt idx="987">
                  <c:v>11.836</c:v>
                </c:pt>
                <c:pt idx="988">
                  <c:v>11.827</c:v>
                </c:pt>
                <c:pt idx="989">
                  <c:v>11.6911</c:v>
                </c:pt>
                <c:pt idx="990">
                  <c:v>11.7676</c:v>
                </c:pt>
                <c:pt idx="991">
                  <c:v>11.687900000000001</c:v>
                </c:pt>
                <c:pt idx="992">
                  <c:v>11.526</c:v>
                </c:pt>
                <c:pt idx="993">
                  <c:v>11.5063</c:v>
                </c:pt>
                <c:pt idx="994">
                  <c:v>11.502800000000001</c:v>
                </c:pt>
                <c:pt idx="995">
                  <c:v>11.509</c:v>
                </c:pt>
                <c:pt idx="996">
                  <c:v>11.4481</c:v>
                </c:pt>
                <c:pt idx="997">
                  <c:v>11.442500000000001</c:v>
                </c:pt>
                <c:pt idx="998">
                  <c:v>11.44</c:v>
                </c:pt>
                <c:pt idx="999">
                  <c:v>11.329499999999999</c:v>
                </c:pt>
                <c:pt idx="1000">
                  <c:v>11.2957</c:v>
                </c:pt>
                <c:pt idx="1001">
                  <c:v>11.2913</c:v>
                </c:pt>
                <c:pt idx="1002">
                  <c:v>11.2874</c:v>
                </c:pt>
                <c:pt idx="1003">
                  <c:v>11.2913</c:v>
                </c:pt>
                <c:pt idx="1004">
                  <c:v>11.334</c:v>
                </c:pt>
                <c:pt idx="1005">
                  <c:v>11.4168</c:v>
                </c:pt>
                <c:pt idx="1006">
                  <c:v>11.4979</c:v>
                </c:pt>
                <c:pt idx="1007">
                  <c:v>11.5641</c:v>
                </c:pt>
                <c:pt idx="1008">
                  <c:v>11.5687</c:v>
                </c:pt>
                <c:pt idx="1009">
                  <c:v>11.5709</c:v>
                </c:pt>
                <c:pt idx="1010">
                  <c:v>11.557700000000001</c:v>
                </c:pt>
                <c:pt idx="1011">
                  <c:v>11.632999999999999</c:v>
                </c:pt>
                <c:pt idx="1012">
                  <c:v>11.645200000000001</c:v>
                </c:pt>
                <c:pt idx="1013">
                  <c:v>11.772600000000001</c:v>
                </c:pt>
                <c:pt idx="1014">
                  <c:v>11.766299999999999</c:v>
                </c:pt>
                <c:pt idx="1015">
                  <c:v>11.761799999999999</c:v>
                </c:pt>
                <c:pt idx="1016">
                  <c:v>11.754899999999999</c:v>
                </c:pt>
                <c:pt idx="1017">
                  <c:v>11.6813</c:v>
                </c:pt>
                <c:pt idx="1018">
                  <c:v>11.7837</c:v>
                </c:pt>
                <c:pt idx="1019">
                  <c:v>11.7323</c:v>
                </c:pt>
                <c:pt idx="1020">
                  <c:v>11.863899999999999</c:v>
                </c:pt>
                <c:pt idx="1021">
                  <c:v>11.8241</c:v>
                </c:pt>
                <c:pt idx="1022">
                  <c:v>11.8132</c:v>
                </c:pt>
                <c:pt idx="1023">
                  <c:v>11.8072</c:v>
                </c:pt>
                <c:pt idx="1024">
                  <c:v>11.6839</c:v>
                </c:pt>
                <c:pt idx="1025">
                  <c:v>11.6906</c:v>
                </c:pt>
                <c:pt idx="1026">
                  <c:v>11.7707</c:v>
                </c:pt>
                <c:pt idx="1027">
                  <c:v>11.678100000000001</c:v>
                </c:pt>
                <c:pt idx="1028">
                  <c:v>11.672000000000001</c:v>
                </c:pt>
                <c:pt idx="1029">
                  <c:v>11.667299999999999</c:v>
                </c:pt>
                <c:pt idx="1030">
                  <c:v>11.6556</c:v>
                </c:pt>
                <c:pt idx="1031">
                  <c:v>11.728400000000001</c:v>
                </c:pt>
                <c:pt idx="1032">
                  <c:v>11.7685</c:v>
                </c:pt>
                <c:pt idx="1033">
                  <c:v>11.7843</c:v>
                </c:pt>
                <c:pt idx="1034">
                  <c:v>11.8535</c:v>
                </c:pt>
                <c:pt idx="1035">
                  <c:v>11.8231</c:v>
                </c:pt>
                <c:pt idx="1036">
                  <c:v>11.820600000000001</c:v>
                </c:pt>
                <c:pt idx="1037">
                  <c:v>11.817600000000001</c:v>
                </c:pt>
                <c:pt idx="1038">
                  <c:v>11.7143</c:v>
                </c:pt>
                <c:pt idx="1039">
                  <c:v>11.6761</c:v>
                </c:pt>
                <c:pt idx="1040">
                  <c:v>11.748699999999999</c:v>
                </c:pt>
                <c:pt idx="1041">
                  <c:v>11.738200000000001</c:v>
                </c:pt>
                <c:pt idx="1042">
                  <c:v>11.751300000000001</c:v>
                </c:pt>
                <c:pt idx="1043">
                  <c:v>11.746</c:v>
                </c:pt>
                <c:pt idx="1044">
                  <c:v>11.7319</c:v>
                </c:pt>
                <c:pt idx="1045">
                  <c:v>11.783899999999999</c:v>
                </c:pt>
                <c:pt idx="1046">
                  <c:v>11.7303</c:v>
                </c:pt>
                <c:pt idx="1047">
                  <c:v>11.7439</c:v>
                </c:pt>
                <c:pt idx="1048">
                  <c:v>11.798</c:v>
                </c:pt>
                <c:pt idx="1049">
                  <c:v>11.801</c:v>
                </c:pt>
                <c:pt idx="1050">
                  <c:v>11.796900000000001</c:v>
                </c:pt>
                <c:pt idx="1051">
                  <c:v>11.791600000000001</c:v>
                </c:pt>
                <c:pt idx="1052">
                  <c:v>11.8735</c:v>
                </c:pt>
                <c:pt idx="1053">
                  <c:v>11.821400000000001</c:v>
                </c:pt>
                <c:pt idx="1054">
                  <c:v>11.9064</c:v>
                </c:pt>
                <c:pt idx="1055">
                  <c:v>11.954700000000001</c:v>
                </c:pt>
                <c:pt idx="1056">
                  <c:v>11.867000000000001</c:v>
                </c:pt>
                <c:pt idx="1057">
                  <c:v>11.8629</c:v>
                </c:pt>
                <c:pt idx="1058">
                  <c:v>11.855</c:v>
                </c:pt>
                <c:pt idx="1059">
                  <c:v>11.889099999999999</c:v>
                </c:pt>
                <c:pt idx="1060">
                  <c:v>11.9124</c:v>
                </c:pt>
                <c:pt idx="1061">
                  <c:v>11.9755</c:v>
                </c:pt>
                <c:pt idx="1062">
                  <c:v>11.948600000000001</c:v>
                </c:pt>
                <c:pt idx="1063">
                  <c:v>11.8354</c:v>
                </c:pt>
                <c:pt idx="1064">
                  <c:v>11.831799999999999</c:v>
                </c:pt>
                <c:pt idx="1065">
                  <c:v>11.8215</c:v>
                </c:pt>
                <c:pt idx="1066">
                  <c:v>11.7682</c:v>
                </c:pt>
                <c:pt idx="1067">
                  <c:v>11.7087</c:v>
                </c:pt>
                <c:pt idx="1068">
                  <c:v>11.765599999999999</c:v>
                </c:pt>
                <c:pt idx="1069">
                  <c:v>11.761799999999999</c:v>
                </c:pt>
                <c:pt idx="1070">
                  <c:v>11.667199999999999</c:v>
                </c:pt>
                <c:pt idx="1071">
                  <c:v>11.6639</c:v>
                </c:pt>
                <c:pt idx="1072">
                  <c:v>11.668900000000001</c:v>
                </c:pt>
                <c:pt idx="1073">
                  <c:v>11.740600000000001</c:v>
                </c:pt>
                <c:pt idx="1074">
                  <c:v>11.7502</c:v>
                </c:pt>
                <c:pt idx="1075">
                  <c:v>11.7395</c:v>
                </c:pt>
                <c:pt idx="1076">
                  <c:v>11.558</c:v>
                </c:pt>
                <c:pt idx="1077">
                  <c:v>11.627800000000001</c:v>
                </c:pt>
                <c:pt idx="1078">
                  <c:v>11.6244</c:v>
                </c:pt>
                <c:pt idx="1079">
                  <c:v>11.623200000000001</c:v>
                </c:pt>
                <c:pt idx="1080">
                  <c:v>11.7798</c:v>
                </c:pt>
                <c:pt idx="1081">
                  <c:v>11.7446</c:v>
                </c:pt>
                <c:pt idx="1082">
                  <c:v>11.7803</c:v>
                </c:pt>
                <c:pt idx="1083">
                  <c:v>11.971500000000001</c:v>
                </c:pt>
                <c:pt idx="1084">
                  <c:v>11.995900000000001</c:v>
                </c:pt>
                <c:pt idx="1085">
                  <c:v>11.9924</c:v>
                </c:pt>
                <c:pt idx="1086">
                  <c:v>11.980600000000001</c:v>
                </c:pt>
                <c:pt idx="1087">
                  <c:v>11.994</c:v>
                </c:pt>
                <c:pt idx="1088">
                  <c:v>12.004300000000001</c:v>
                </c:pt>
                <c:pt idx="1089">
                  <c:v>11.8657</c:v>
                </c:pt>
                <c:pt idx="1090">
                  <c:v>11.886699999999999</c:v>
                </c:pt>
                <c:pt idx="1091">
                  <c:v>11.879099999999999</c:v>
                </c:pt>
                <c:pt idx="1092">
                  <c:v>11.8757</c:v>
                </c:pt>
                <c:pt idx="1093">
                  <c:v>11.871</c:v>
                </c:pt>
                <c:pt idx="1094">
                  <c:v>11.812900000000001</c:v>
                </c:pt>
                <c:pt idx="1095">
                  <c:v>11.8405</c:v>
                </c:pt>
                <c:pt idx="1096">
                  <c:v>11.8316</c:v>
                </c:pt>
                <c:pt idx="1097">
                  <c:v>11.7721</c:v>
                </c:pt>
                <c:pt idx="1098">
                  <c:v>11.624000000000001</c:v>
                </c:pt>
                <c:pt idx="1099">
                  <c:v>11.620200000000001</c:v>
                </c:pt>
                <c:pt idx="1100">
                  <c:v>11.6082</c:v>
                </c:pt>
                <c:pt idx="1101">
                  <c:v>11.718</c:v>
                </c:pt>
                <c:pt idx="1102">
                  <c:v>11.699</c:v>
                </c:pt>
                <c:pt idx="1103">
                  <c:v>11.764200000000001</c:v>
                </c:pt>
                <c:pt idx="1104">
                  <c:v>11.7058</c:v>
                </c:pt>
                <c:pt idx="1105">
                  <c:v>11.7029</c:v>
                </c:pt>
                <c:pt idx="1106">
                  <c:v>11.699199999999999</c:v>
                </c:pt>
                <c:pt idx="1107">
                  <c:v>11.695499999999999</c:v>
                </c:pt>
                <c:pt idx="1108">
                  <c:v>11.685700000000001</c:v>
                </c:pt>
                <c:pt idx="1109">
                  <c:v>11.6548</c:v>
                </c:pt>
                <c:pt idx="1110">
                  <c:v>11.696899999999999</c:v>
                </c:pt>
                <c:pt idx="1111">
                  <c:v>11.716200000000001</c:v>
                </c:pt>
                <c:pt idx="1112">
                  <c:v>11.6755</c:v>
                </c:pt>
                <c:pt idx="1113">
                  <c:v>11.672000000000001</c:v>
                </c:pt>
                <c:pt idx="1114">
                  <c:v>11.670299999999999</c:v>
                </c:pt>
                <c:pt idx="1115">
                  <c:v>11.6622</c:v>
                </c:pt>
                <c:pt idx="1116">
                  <c:v>11.628500000000001</c:v>
                </c:pt>
                <c:pt idx="1117">
                  <c:v>11.5489</c:v>
                </c:pt>
                <c:pt idx="1118">
                  <c:v>11.588800000000001</c:v>
                </c:pt>
                <c:pt idx="1119">
                  <c:v>11.6378</c:v>
                </c:pt>
                <c:pt idx="1120">
                  <c:v>11.635400000000001</c:v>
                </c:pt>
                <c:pt idx="1121">
                  <c:v>11.632099999999999</c:v>
                </c:pt>
                <c:pt idx="1122">
                  <c:v>11.756500000000001</c:v>
                </c:pt>
                <c:pt idx="1123">
                  <c:v>11.842499999999999</c:v>
                </c:pt>
                <c:pt idx="1124">
                  <c:v>11.861499999999999</c:v>
                </c:pt>
                <c:pt idx="1125">
                  <c:v>11.757199999999999</c:v>
                </c:pt>
                <c:pt idx="1126">
                  <c:v>11.757400000000001</c:v>
                </c:pt>
                <c:pt idx="1127">
                  <c:v>11.7546</c:v>
                </c:pt>
                <c:pt idx="1128">
                  <c:v>11.747199999999999</c:v>
                </c:pt>
                <c:pt idx="1129">
                  <c:v>11.771599999999999</c:v>
                </c:pt>
                <c:pt idx="1130">
                  <c:v>11.8428</c:v>
                </c:pt>
                <c:pt idx="1131">
                  <c:v>11.8187</c:v>
                </c:pt>
                <c:pt idx="1132">
                  <c:v>11.7606</c:v>
                </c:pt>
                <c:pt idx="1133">
                  <c:v>11.732699999999999</c:v>
                </c:pt>
                <c:pt idx="1134">
                  <c:v>11.7293</c:v>
                </c:pt>
                <c:pt idx="1135">
                  <c:v>11.736599999999999</c:v>
                </c:pt>
                <c:pt idx="1136">
                  <c:v>11.831799999999999</c:v>
                </c:pt>
                <c:pt idx="1137">
                  <c:v>11.898899999999999</c:v>
                </c:pt>
                <c:pt idx="1138">
                  <c:v>11.9533</c:v>
                </c:pt>
                <c:pt idx="1139">
                  <c:v>12.0078</c:v>
                </c:pt>
                <c:pt idx="1140">
                  <c:v>12.017099999999999</c:v>
                </c:pt>
                <c:pt idx="1141">
                  <c:v>12.010199999999999</c:v>
                </c:pt>
                <c:pt idx="1142">
                  <c:v>12.0025</c:v>
                </c:pt>
                <c:pt idx="1143">
                  <c:v>12.0663</c:v>
                </c:pt>
                <c:pt idx="1144">
                  <c:v>12.1134</c:v>
                </c:pt>
                <c:pt idx="1145">
                  <c:v>12.0007</c:v>
                </c:pt>
                <c:pt idx="1146">
                  <c:v>11.832800000000001</c:v>
                </c:pt>
                <c:pt idx="1147">
                  <c:v>11.8605</c:v>
                </c:pt>
                <c:pt idx="1148">
                  <c:v>11.857200000000001</c:v>
                </c:pt>
                <c:pt idx="1149">
                  <c:v>11.847799999999999</c:v>
                </c:pt>
                <c:pt idx="1150">
                  <c:v>11.9978</c:v>
                </c:pt>
                <c:pt idx="1151">
                  <c:v>11.986700000000001</c:v>
                </c:pt>
                <c:pt idx="1152">
                  <c:v>11.9695</c:v>
                </c:pt>
                <c:pt idx="1153">
                  <c:v>12.1167</c:v>
                </c:pt>
                <c:pt idx="1154">
                  <c:v>12.1195</c:v>
                </c:pt>
                <c:pt idx="1155">
                  <c:v>12.116199999999999</c:v>
                </c:pt>
                <c:pt idx="1156">
                  <c:v>12.1122</c:v>
                </c:pt>
                <c:pt idx="1157">
                  <c:v>12.0914</c:v>
                </c:pt>
                <c:pt idx="1158">
                  <c:v>12.050800000000001</c:v>
                </c:pt>
                <c:pt idx="1159">
                  <c:v>11.9444</c:v>
                </c:pt>
                <c:pt idx="1160">
                  <c:v>11.9971</c:v>
                </c:pt>
                <c:pt idx="1161">
                  <c:v>12.0641</c:v>
                </c:pt>
                <c:pt idx="1162">
                  <c:v>12.0611</c:v>
                </c:pt>
                <c:pt idx="1163">
                  <c:v>12.0548</c:v>
                </c:pt>
                <c:pt idx="1164">
                  <c:v>12.0823</c:v>
                </c:pt>
                <c:pt idx="1165">
                  <c:v>12.027799999999999</c:v>
                </c:pt>
                <c:pt idx="1166">
                  <c:v>12.031000000000001</c:v>
                </c:pt>
                <c:pt idx="1167">
                  <c:v>12.0504</c:v>
                </c:pt>
                <c:pt idx="1168">
                  <c:v>12.060600000000001</c:v>
                </c:pt>
                <c:pt idx="1169">
                  <c:v>12.057</c:v>
                </c:pt>
                <c:pt idx="1170">
                  <c:v>12.052</c:v>
                </c:pt>
                <c:pt idx="1171">
                  <c:v>11.9411</c:v>
                </c:pt>
                <c:pt idx="1172">
                  <c:v>11.917</c:v>
                </c:pt>
                <c:pt idx="1173">
                  <c:v>11.967000000000001</c:v>
                </c:pt>
                <c:pt idx="1174">
                  <c:v>11.8757</c:v>
                </c:pt>
                <c:pt idx="1175">
                  <c:v>11.824199999999999</c:v>
                </c:pt>
                <c:pt idx="1176">
                  <c:v>11.821400000000001</c:v>
                </c:pt>
                <c:pt idx="1177">
                  <c:v>11.812200000000001</c:v>
                </c:pt>
                <c:pt idx="1178">
                  <c:v>11.955399999999999</c:v>
                </c:pt>
                <c:pt idx="1179">
                  <c:v>11.919499999999999</c:v>
                </c:pt>
                <c:pt idx="1180">
                  <c:v>11.936500000000001</c:v>
                </c:pt>
                <c:pt idx="1181">
                  <c:v>11.9726</c:v>
                </c:pt>
                <c:pt idx="1182">
                  <c:v>12.0268</c:v>
                </c:pt>
                <c:pt idx="1183">
                  <c:v>12.023300000000001</c:v>
                </c:pt>
                <c:pt idx="1184">
                  <c:v>12.017099999999999</c:v>
                </c:pt>
                <c:pt idx="1185">
                  <c:v>12.0822</c:v>
                </c:pt>
                <c:pt idx="1186">
                  <c:v>12.039</c:v>
                </c:pt>
                <c:pt idx="1187">
                  <c:v>11.9415</c:v>
                </c:pt>
                <c:pt idx="1188">
                  <c:v>12.0022</c:v>
                </c:pt>
                <c:pt idx="1189">
                  <c:v>11.911799999999999</c:v>
                </c:pt>
                <c:pt idx="1190">
                  <c:v>11.9095</c:v>
                </c:pt>
                <c:pt idx="1191">
                  <c:v>11.9057</c:v>
                </c:pt>
                <c:pt idx="1192">
                  <c:v>12.020799999999999</c:v>
                </c:pt>
                <c:pt idx="1193">
                  <c:v>11.913399999999999</c:v>
                </c:pt>
                <c:pt idx="1194">
                  <c:v>11.974500000000001</c:v>
                </c:pt>
                <c:pt idx="1195">
                  <c:v>11.9306</c:v>
                </c:pt>
                <c:pt idx="1196">
                  <c:v>11.858700000000001</c:v>
                </c:pt>
                <c:pt idx="1197">
                  <c:v>11.856299999999999</c:v>
                </c:pt>
                <c:pt idx="1198">
                  <c:v>11.850300000000001</c:v>
                </c:pt>
                <c:pt idx="1199">
                  <c:v>11.9193</c:v>
                </c:pt>
                <c:pt idx="1200">
                  <c:v>12.015000000000001</c:v>
                </c:pt>
                <c:pt idx="1201">
                  <c:v>12.202400000000001</c:v>
                </c:pt>
                <c:pt idx="1202">
                  <c:v>12.267099999999999</c:v>
                </c:pt>
                <c:pt idx="1203">
                  <c:v>12.276</c:v>
                </c:pt>
                <c:pt idx="1204">
                  <c:v>12.2722</c:v>
                </c:pt>
                <c:pt idx="1205">
                  <c:v>12.262600000000001</c:v>
                </c:pt>
                <c:pt idx="1206">
                  <c:v>12.3155</c:v>
                </c:pt>
                <c:pt idx="1207">
                  <c:v>12.288500000000001</c:v>
                </c:pt>
                <c:pt idx="1208">
                  <c:v>12.3576</c:v>
                </c:pt>
                <c:pt idx="1209">
                  <c:v>12.307</c:v>
                </c:pt>
                <c:pt idx="1210">
                  <c:v>12.329700000000001</c:v>
                </c:pt>
                <c:pt idx="1211">
                  <c:v>12.3263</c:v>
                </c:pt>
                <c:pt idx="1212">
                  <c:v>12.323399999999999</c:v>
                </c:pt>
                <c:pt idx="1213">
                  <c:v>12.350899999999999</c:v>
                </c:pt>
                <c:pt idx="1214">
                  <c:v>12.3026</c:v>
                </c:pt>
                <c:pt idx="1215">
                  <c:v>12.3056</c:v>
                </c:pt>
                <c:pt idx="1216">
                  <c:v>12.373699999999999</c:v>
                </c:pt>
                <c:pt idx="1217">
                  <c:v>12.2768</c:v>
                </c:pt>
                <c:pt idx="1218">
                  <c:v>12.2737</c:v>
                </c:pt>
                <c:pt idx="1219">
                  <c:v>12.266400000000001</c:v>
                </c:pt>
                <c:pt idx="1220">
                  <c:v>12.382</c:v>
                </c:pt>
                <c:pt idx="1221">
                  <c:v>12.397500000000001</c:v>
                </c:pt>
                <c:pt idx="1222">
                  <c:v>12.4115</c:v>
                </c:pt>
                <c:pt idx="1223">
                  <c:v>12.2943</c:v>
                </c:pt>
                <c:pt idx="1224">
                  <c:v>12.312900000000001</c:v>
                </c:pt>
                <c:pt idx="1225">
                  <c:v>12.31</c:v>
                </c:pt>
                <c:pt idx="1226">
                  <c:v>12.3094</c:v>
                </c:pt>
                <c:pt idx="1227">
                  <c:v>12.3894</c:v>
                </c:pt>
                <c:pt idx="1228">
                  <c:v>12.4392</c:v>
                </c:pt>
                <c:pt idx="1229">
                  <c:v>12.3325</c:v>
                </c:pt>
                <c:pt idx="1230">
                  <c:v>12.191800000000001</c:v>
                </c:pt>
                <c:pt idx="1231">
                  <c:v>12.039899999999999</c:v>
                </c:pt>
                <c:pt idx="1232">
                  <c:v>12.036799999999999</c:v>
                </c:pt>
                <c:pt idx="1233">
                  <c:v>12.037100000000001</c:v>
                </c:pt>
                <c:pt idx="1234">
                  <c:v>12.182499999999999</c:v>
                </c:pt>
                <c:pt idx="1235">
                  <c:v>12.162000000000001</c:v>
                </c:pt>
                <c:pt idx="1236">
                  <c:v>12.25</c:v>
                </c:pt>
                <c:pt idx="1237">
                  <c:v>12.263299999999999</c:v>
                </c:pt>
                <c:pt idx="1238">
                  <c:v>12.189399999999999</c:v>
                </c:pt>
                <c:pt idx="1239">
                  <c:v>12.186999999999999</c:v>
                </c:pt>
                <c:pt idx="1240">
                  <c:v>12.1891</c:v>
                </c:pt>
                <c:pt idx="1241">
                  <c:v>12.246700000000001</c:v>
                </c:pt>
                <c:pt idx="1242">
                  <c:v>12.322699999999999</c:v>
                </c:pt>
                <c:pt idx="1243">
                  <c:v>12.336399999999999</c:v>
                </c:pt>
                <c:pt idx="1244">
                  <c:v>12.404299999999999</c:v>
                </c:pt>
                <c:pt idx="1245">
                  <c:v>12.399800000000001</c:v>
                </c:pt>
                <c:pt idx="1246">
                  <c:v>12.395</c:v>
                </c:pt>
                <c:pt idx="1247">
                  <c:v>12.385199999999999</c:v>
                </c:pt>
                <c:pt idx="1248">
                  <c:v>12.3834</c:v>
                </c:pt>
                <c:pt idx="1249">
                  <c:v>12.3126</c:v>
                </c:pt>
                <c:pt idx="1250">
                  <c:v>12.3558</c:v>
                </c:pt>
                <c:pt idx="1251">
                  <c:v>12.3231</c:v>
                </c:pt>
                <c:pt idx="1252">
                  <c:v>12.3712</c:v>
                </c:pt>
                <c:pt idx="1253">
                  <c:v>12.367000000000001</c:v>
                </c:pt>
                <c:pt idx="1254">
                  <c:v>12.355399999999999</c:v>
                </c:pt>
                <c:pt idx="1255">
                  <c:v>12.259399999999999</c:v>
                </c:pt>
                <c:pt idx="1256">
                  <c:v>12.254200000000001</c:v>
                </c:pt>
                <c:pt idx="1257">
                  <c:v>12.2051</c:v>
                </c:pt>
                <c:pt idx="1258">
                  <c:v>12.278600000000001</c:v>
                </c:pt>
                <c:pt idx="1259">
                  <c:v>12.2714</c:v>
                </c:pt>
                <c:pt idx="1260">
                  <c:v>12.267799999999999</c:v>
                </c:pt>
                <c:pt idx="1261">
                  <c:v>12.260999999999999</c:v>
                </c:pt>
                <c:pt idx="1262">
                  <c:v>12.3179</c:v>
                </c:pt>
                <c:pt idx="1263">
                  <c:v>12.3596</c:v>
                </c:pt>
                <c:pt idx="1264">
                  <c:v>12.342000000000001</c:v>
                </c:pt>
                <c:pt idx="1265">
                  <c:v>12.3459</c:v>
                </c:pt>
                <c:pt idx="1266">
                  <c:v>12.368499999999999</c:v>
                </c:pt>
                <c:pt idx="1267">
                  <c:v>12.363099999999999</c:v>
                </c:pt>
                <c:pt idx="1268">
                  <c:v>12.359299999999999</c:v>
                </c:pt>
                <c:pt idx="1269">
                  <c:v>12.478300000000001</c:v>
                </c:pt>
                <c:pt idx="1270">
                  <c:v>12.445</c:v>
                </c:pt>
                <c:pt idx="1271">
                  <c:v>12.475300000000001</c:v>
                </c:pt>
                <c:pt idx="1272">
                  <c:v>12.444100000000001</c:v>
                </c:pt>
                <c:pt idx="1273">
                  <c:v>12.3744</c:v>
                </c:pt>
                <c:pt idx="1274">
                  <c:v>12.370699999999999</c:v>
                </c:pt>
                <c:pt idx="1275">
                  <c:v>12.369</c:v>
                </c:pt>
                <c:pt idx="1276">
                  <c:v>12.217599999999999</c:v>
                </c:pt>
                <c:pt idx="1277">
                  <c:v>12.0985</c:v>
                </c:pt>
                <c:pt idx="1278">
                  <c:v>12.1272</c:v>
                </c:pt>
                <c:pt idx="1279">
                  <c:v>12.0703</c:v>
                </c:pt>
                <c:pt idx="1280">
                  <c:v>12.186400000000001</c:v>
                </c:pt>
                <c:pt idx="1281">
                  <c:v>12.1838</c:v>
                </c:pt>
                <c:pt idx="1282">
                  <c:v>12.1808</c:v>
                </c:pt>
                <c:pt idx="1283">
                  <c:v>12.1981</c:v>
                </c:pt>
                <c:pt idx="1284">
                  <c:v>12.361700000000001</c:v>
                </c:pt>
                <c:pt idx="1285">
                  <c:v>12.4252</c:v>
                </c:pt>
                <c:pt idx="1286">
                  <c:v>12.397500000000001</c:v>
                </c:pt>
                <c:pt idx="1287">
                  <c:v>12.4214</c:v>
                </c:pt>
                <c:pt idx="1288">
                  <c:v>12.417</c:v>
                </c:pt>
                <c:pt idx="1289">
                  <c:v>12.4078</c:v>
                </c:pt>
                <c:pt idx="1290">
                  <c:v>12.3567</c:v>
                </c:pt>
                <c:pt idx="1291">
                  <c:v>12.475099999999999</c:v>
                </c:pt>
                <c:pt idx="1292">
                  <c:v>12.5121</c:v>
                </c:pt>
                <c:pt idx="1293">
                  <c:v>12.552</c:v>
                </c:pt>
                <c:pt idx="1294">
                  <c:v>12.566700000000001</c:v>
                </c:pt>
                <c:pt idx="1295">
                  <c:v>12.559100000000001</c:v>
                </c:pt>
                <c:pt idx="1296">
                  <c:v>12.5466</c:v>
                </c:pt>
                <c:pt idx="1297">
                  <c:v>12.6172</c:v>
                </c:pt>
                <c:pt idx="1298">
                  <c:v>12.5542</c:v>
                </c:pt>
                <c:pt idx="1299">
                  <c:v>12.571300000000001</c:v>
                </c:pt>
                <c:pt idx="1300">
                  <c:v>12.4495</c:v>
                </c:pt>
                <c:pt idx="1301">
                  <c:v>12.4877</c:v>
                </c:pt>
                <c:pt idx="1302">
                  <c:v>12.4841</c:v>
                </c:pt>
                <c:pt idx="1303">
                  <c:v>12.4819</c:v>
                </c:pt>
                <c:pt idx="1304">
                  <c:v>12.4437</c:v>
                </c:pt>
                <c:pt idx="1305">
                  <c:v>12.4168</c:v>
                </c:pt>
                <c:pt idx="1306">
                  <c:v>12.4346</c:v>
                </c:pt>
                <c:pt idx="1307">
                  <c:v>12.357100000000001</c:v>
                </c:pt>
                <c:pt idx="1308">
                  <c:v>12.3652</c:v>
                </c:pt>
                <c:pt idx="1309">
                  <c:v>12.355399999999999</c:v>
                </c:pt>
                <c:pt idx="1310">
                  <c:v>12.347799999999999</c:v>
                </c:pt>
                <c:pt idx="1311">
                  <c:v>12.4352</c:v>
                </c:pt>
                <c:pt idx="1312">
                  <c:v>12.4117</c:v>
                </c:pt>
                <c:pt idx="1313">
                  <c:v>12.492599999999999</c:v>
                </c:pt>
                <c:pt idx="1314">
                  <c:v>12.4739</c:v>
                </c:pt>
                <c:pt idx="1315">
                  <c:v>12.4679</c:v>
                </c:pt>
                <c:pt idx="1316">
                  <c:v>12.465</c:v>
                </c:pt>
                <c:pt idx="1317">
                  <c:v>12.463699999999999</c:v>
                </c:pt>
                <c:pt idx="1318">
                  <c:v>12.4825</c:v>
                </c:pt>
                <c:pt idx="1319">
                  <c:v>12.5686</c:v>
                </c:pt>
                <c:pt idx="1320">
                  <c:v>12.5299</c:v>
                </c:pt>
                <c:pt idx="1321">
                  <c:v>12.542899999999999</c:v>
                </c:pt>
                <c:pt idx="1322">
                  <c:v>12.475099999999999</c:v>
                </c:pt>
                <c:pt idx="1323">
                  <c:v>12.470599999999999</c:v>
                </c:pt>
                <c:pt idx="1324">
                  <c:v>12.4665</c:v>
                </c:pt>
                <c:pt idx="1325">
                  <c:v>12.4162</c:v>
                </c:pt>
                <c:pt idx="1326">
                  <c:v>12.363099999999999</c:v>
                </c:pt>
                <c:pt idx="1327">
                  <c:v>12.27</c:v>
                </c:pt>
                <c:pt idx="1328">
                  <c:v>12.3895</c:v>
                </c:pt>
                <c:pt idx="1329">
                  <c:v>12.495200000000001</c:v>
                </c:pt>
                <c:pt idx="1330">
                  <c:v>12.490600000000001</c:v>
                </c:pt>
                <c:pt idx="1331">
                  <c:v>12.481299999999999</c:v>
                </c:pt>
                <c:pt idx="1332">
                  <c:v>12.4815</c:v>
                </c:pt>
                <c:pt idx="1333">
                  <c:v>12.601800000000001</c:v>
                </c:pt>
                <c:pt idx="1334">
                  <c:v>12.6364</c:v>
                </c:pt>
                <c:pt idx="1335">
                  <c:v>12.559699999999999</c:v>
                </c:pt>
                <c:pt idx="1336">
                  <c:v>12.5639</c:v>
                </c:pt>
                <c:pt idx="1337">
                  <c:v>12.5595</c:v>
                </c:pt>
                <c:pt idx="1338">
                  <c:v>12.5504</c:v>
                </c:pt>
                <c:pt idx="1339">
                  <c:v>12.4255</c:v>
                </c:pt>
                <c:pt idx="1340">
                  <c:v>12.403600000000001</c:v>
                </c:pt>
                <c:pt idx="1341">
                  <c:v>12.3508</c:v>
                </c:pt>
                <c:pt idx="1342">
                  <c:v>12.0954</c:v>
                </c:pt>
                <c:pt idx="1343">
                  <c:v>12.070600000000001</c:v>
                </c:pt>
                <c:pt idx="1344">
                  <c:v>12.066599999999999</c:v>
                </c:pt>
                <c:pt idx="1345">
                  <c:v>12.0655</c:v>
                </c:pt>
                <c:pt idx="1346">
                  <c:v>12.126899999999999</c:v>
                </c:pt>
                <c:pt idx="1347">
                  <c:v>12.0869</c:v>
                </c:pt>
                <c:pt idx="1348">
                  <c:v>11.9129</c:v>
                </c:pt>
                <c:pt idx="1349">
                  <c:v>11.900399999999999</c:v>
                </c:pt>
                <c:pt idx="1350">
                  <c:v>12.0199</c:v>
                </c:pt>
                <c:pt idx="1351">
                  <c:v>12.016</c:v>
                </c:pt>
                <c:pt idx="1352">
                  <c:v>12.02</c:v>
                </c:pt>
                <c:pt idx="1353">
                  <c:v>12.0854</c:v>
                </c:pt>
                <c:pt idx="1354">
                  <c:v>12.008900000000001</c:v>
                </c:pt>
                <c:pt idx="1355">
                  <c:v>12.0337</c:v>
                </c:pt>
                <c:pt idx="1356">
                  <c:v>12.0761</c:v>
                </c:pt>
                <c:pt idx="1357">
                  <c:v>12.027900000000001</c:v>
                </c:pt>
                <c:pt idx="1358">
                  <c:v>12.024100000000001</c:v>
                </c:pt>
                <c:pt idx="1359">
                  <c:v>12.016299999999999</c:v>
                </c:pt>
                <c:pt idx="1360">
                  <c:v>12.178599999999999</c:v>
                </c:pt>
                <c:pt idx="1361">
                  <c:v>12.1706</c:v>
                </c:pt>
                <c:pt idx="1362">
                  <c:v>12.1632</c:v>
                </c:pt>
                <c:pt idx="1363">
                  <c:v>12.1812</c:v>
                </c:pt>
                <c:pt idx="1364">
                  <c:v>12.211399999999999</c:v>
                </c:pt>
                <c:pt idx="1365">
                  <c:v>12.206799999999999</c:v>
                </c:pt>
                <c:pt idx="1366">
                  <c:v>12.2036</c:v>
                </c:pt>
                <c:pt idx="1367">
                  <c:v>12.1937</c:v>
                </c:pt>
                <c:pt idx="1368">
                  <c:v>12.163399999999999</c:v>
                </c:pt>
                <c:pt idx="1369">
                  <c:v>12.2172</c:v>
                </c:pt>
                <c:pt idx="1370">
                  <c:v>12.291399999999999</c:v>
                </c:pt>
                <c:pt idx="1371">
                  <c:v>12.328099999999999</c:v>
                </c:pt>
                <c:pt idx="1372">
                  <c:v>12.3233</c:v>
                </c:pt>
                <c:pt idx="1373">
                  <c:v>12.2881</c:v>
                </c:pt>
                <c:pt idx="1374">
                  <c:v>12.2682</c:v>
                </c:pt>
                <c:pt idx="1375">
                  <c:v>12.465999999999999</c:v>
                </c:pt>
                <c:pt idx="1376">
                  <c:v>12.516500000000001</c:v>
                </c:pt>
                <c:pt idx="1377">
                  <c:v>12.58</c:v>
                </c:pt>
                <c:pt idx="1378">
                  <c:v>12.6373</c:v>
                </c:pt>
                <c:pt idx="1379">
                  <c:v>12.6312</c:v>
                </c:pt>
                <c:pt idx="1380">
                  <c:v>12.617699999999999</c:v>
                </c:pt>
                <c:pt idx="1381">
                  <c:v>12.688000000000001</c:v>
                </c:pt>
                <c:pt idx="1382">
                  <c:v>12.6515</c:v>
                </c:pt>
                <c:pt idx="1383">
                  <c:v>12.536099999999999</c:v>
                </c:pt>
                <c:pt idx="1384">
                  <c:v>12.5276</c:v>
                </c:pt>
                <c:pt idx="1385">
                  <c:v>12.631600000000001</c:v>
                </c:pt>
                <c:pt idx="1386">
                  <c:v>12.627800000000001</c:v>
                </c:pt>
                <c:pt idx="1387">
                  <c:v>12.6175</c:v>
                </c:pt>
                <c:pt idx="1388">
                  <c:v>12.5837</c:v>
                </c:pt>
                <c:pt idx="1389">
                  <c:v>12.6408</c:v>
                </c:pt>
                <c:pt idx="1390">
                  <c:v>12.6738</c:v>
                </c:pt>
                <c:pt idx="1391">
                  <c:v>12.722899999999999</c:v>
                </c:pt>
                <c:pt idx="1392">
                  <c:v>12.742800000000001</c:v>
                </c:pt>
                <c:pt idx="1393">
                  <c:v>12.739100000000001</c:v>
                </c:pt>
                <c:pt idx="1394">
                  <c:v>12.7302</c:v>
                </c:pt>
                <c:pt idx="1395">
                  <c:v>12.7872</c:v>
                </c:pt>
                <c:pt idx="1396">
                  <c:v>12.938499999999999</c:v>
                </c:pt>
                <c:pt idx="1397">
                  <c:v>12.9366</c:v>
                </c:pt>
                <c:pt idx="1398">
                  <c:v>12.9419</c:v>
                </c:pt>
                <c:pt idx="1399">
                  <c:v>13.0402</c:v>
                </c:pt>
                <c:pt idx="1400">
                  <c:v>13.036199999999999</c:v>
                </c:pt>
                <c:pt idx="1401">
                  <c:v>13.030200000000001</c:v>
                </c:pt>
                <c:pt idx="1402">
                  <c:v>12.9787</c:v>
                </c:pt>
                <c:pt idx="1403">
                  <c:v>12.738799999999999</c:v>
                </c:pt>
                <c:pt idx="1404">
                  <c:v>12.8141</c:v>
                </c:pt>
                <c:pt idx="1405">
                  <c:v>12.735799999999999</c:v>
                </c:pt>
                <c:pt idx="1406">
                  <c:v>12.5868</c:v>
                </c:pt>
                <c:pt idx="1407">
                  <c:v>12.583299999999999</c:v>
                </c:pt>
                <c:pt idx="1408">
                  <c:v>12.581799999999999</c:v>
                </c:pt>
                <c:pt idx="1409">
                  <c:v>12.3558</c:v>
                </c:pt>
                <c:pt idx="1410">
                  <c:v>12.0128</c:v>
                </c:pt>
                <c:pt idx="1411">
                  <c:v>12.044700000000001</c:v>
                </c:pt>
                <c:pt idx="1412">
                  <c:v>11.921099999999999</c:v>
                </c:pt>
                <c:pt idx="1413">
                  <c:v>11.694100000000001</c:v>
                </c:pt>
                <c:pt idx="1414">
                  <c:v>11.6905</c:v>
                </c:pt>
                <c:pt idx="1415">
                  <c:v>11.687099999999999</c:v>
                </c:pt>
                <c:pt idx="1416">
                  <c:v>11.8093</c:v>
                </c:pt>
                <c:pt idx="1417">
                  <c:v>11.904299999999999</c:v>
                </c:pt>
                <c:pt idx="1418">
                  <c:v>12.15</c:v>
                </c:pt>
                <c:pt idx="1419">
                  <c:v>12.3184</c:v>
                </c:pt>
                <c:pt idx="1420">
                  <c:v>12.277699999999999</c:v>
                </c:pt>
                <c:pt idx="1421">
                  <c:v>12.2729</c:v>
                </c:pt>
                <c:pt idx="1422">
                  <c:v>12.2636</c:v>
                </c:pt>
                <c:pt idx="1423">
                  <c:v>12.253</c:v>
                </c:pt>
                <c:pt idx="1424">
                  <c:v>12.1753</c:v>
                </c:pt>
                <c:pt idx="1425">
                  <c:v>12.328900000000001</c:v>
                </c:pt>
                <c:pt idx="1426">
                  <c:v>12.2385</c:v>
                </c:pt>
                <c:pt idx="1427">
                  <c:v>12.3939</c:v>
                </c:pt>
                <c:pt idx="1428">
                  <c:v>12.3908</c:v>
                </c:pt>
                <c:pt idx="1429">
                  <c:v>12.385199999999999</c:v>
                </c:pt>
                <c:pt idx="1430">
                  <c:v>12.389099999999999</c:v>
                </c:pt>
                <c:pt idx="1431">
                  <c:v>12.314</c:v>
                </c:pt>
                <c:pt idx="1432">
                  <c:v>12.1203</c:v>
                </c:pt>
                <c:pt idx="1433">
                  <c:v>12.123200000000001</c:v>
                </c:pt>
                <c:pt idx="1434">
                  <c:v>12.020799999999999</c:v>
                </c:pt>
                <c:pt idx="1435">
                  <c:v>12.015599999999999</c:v>
                </c:pt>
                <c:pt idx="1436">
                  <c:v>12.0084</c:v>
                </c:pt>
                <c:pt idx="1437">
                  <c:v>11.9535</c:v>
                </c:pt>
                <c:pt idx="1438">
                  <c:v>12.101800000000001</c:v>
                </c:pt>
                <c:pt idx="1439">
                  <c:v>12.0924</c:v>
                </c:pt>
                <c:pt idx="1440">
                  <c:v>12.1168</c:v>
                </c:pt>
                <c:pt idx="1441">
                  <c:v>12.222099999999999</c:v>
                </c:pt>
                <c:pt idx="1442">
                  <c:v>12.2182</c:v>
                </c:pt>
                <c:pt idx="1443">
                  <c:v>12.2121</c:v>
                </c:pt>
                <c:pt idx="1444">
                  <c:v>12.375500000000001</c:v>
                </c:pt>
                <c:pt idx="1445">
                  <c:v>12.3689</c:v>
                </c:pt>
                <c:pt idx="1446">
                  <c:v>12.309699999999999</c:v>
                </c:pt>
                <c:pt idx="1447">
                  <c:v>12.2973</c:v>
                </c:pt>
                <c:pt idx="1448">
                  <c:v>12.257</c:v>
                </c:pt>
                <c:pt idx="1449">
                  <c:v>12.2583</c:v>
                </c:pt>
                <c:pt idx="1450">
                  <c:v>12.2553</c:v>
                </c:pt>
                <c:pt idx="1451">
                  <c:v>12.178100000000001</c:v>
                </c:pt>
                <c:pt idx="1452">
                  <c:v>12.2454</c:v>
                </c:pt>
                <c:pt idx="1453">
                  <c:v>12.2211</c:v>
                </c:pt>
                <c:pt idx="1454">
                  <c:v>12.127800000000001</c:v>
                </c:pt>
                <c:pt idx="1455">
                  <c:v>11.852399999999999</c:v>
                </c:pt>
                <c:pt idx="1456">
                  <c:v>11.8484</c:v>
                </c:pt>
                <c:pt idx="1457">
                  <c:v>11.835900000000001</c:v>
                </c:pt>
                <c:pt idx="1458">
                  <c:v>11.9345</c:v>
                </c:pt>
                <c:pt idx="1459">
                  <c:v>11.9389</c:v>
                </c:pt>
                <c:pt idx="1460">
                  <c:v>11.6835</c:v>
                </c:pt>
                <c:pt idx="1461">
                  <c:v>11.754200000000001</c:v>
                </c:pt>
                <c:pt idx="1462">
                  <c:v>11.7592</c:v>
                </c:pt>
                <c:pt idx="1463">
                  <c:v>11.7524</c:v>
                </c:pt>
                <c:pt idx="1464">
                  <c:v>11.7516</c:v>
                </c:pt>
                <c:pt idx="1465">
                  <c:v>11.7376</c:v>
                </c:pt>
                <c:pt idx="1466">
                  <c:v>11.721</c:v>
                </c:pt>
                <c:pt idx="1467">
                  <c:v>11.5862</c:v>
                </c:pt>
                <c:pt idx="1468">
                  <c:v>11.700100000000001</c:v>
                </c:pt>
                <c:pt idx="1469">
                  <c:v>11.661799999999999</c:v>
                </c:pt>
                <c:pt idx="1470">
                  <c:v>11.6578</c:v>
                </c:pt>
                <c:pt idx="1471">
                  <c:v>11.6515</c:v>
                </c:pt>
                <c:pt idx="1472">
                  <c:v>11.684900000000001</c:v>
                </c:pt>
                <c:pt idx="1473">
                  <c:v>11.830500000000001</c:v>
                </c:pt>
                <c:pt idx="1474">
                  <c:v>11.847300000000001</c:v>
                </c:pt>
                <c:pt idx="1475">
                  <c:v>11.8918</c:v>
                </c:pt>
                <c:pt idx="1476">
                  <c:v>11.798</c:v>
                </c:pt>
                <c:pt idx="1477">
                  <c:v>11.794</c:v>
                </c:pt>
                <c:pt idx="1478">
                  <c:v>11.791399999999999</c:v>
                </c:pt>
                <c:pt idx="1479">
                  <c:v>11.721299999999999</c:v>
                </c:pt>
                <c:pt idx="1480">
                  <c:v>11.7475</c:v>
                </c:pt>
                <c:pt idx="1481">
                  <c:v>11.8066</c:v>
                </c:pt>
                <c:pt idx="1482">
                  <c:v>11.9116</c:v>
                </c:pt>
                <c:pt idx="1483">
                  <c:v>11.7529</c:v>
                </c:pt>
                <c:pt idx="1484">
                  <c:v>11.753399999999999</c:v>
                </c:pt>
                <c:pt idx="1485">
                  <c:v>11.750999999999999</c:v>
                </c:pt>
                <c:pt idx="1486">
                  <c:v>11.7018</c:v>
                </c:pt>
                <c:pt idx="1487">
                  <c:v>11.6403</c:v>
                </c:pt>
                <c:pt idx="1488">
                  <c:v>11.5502</c:v>
                </c:pt>
                <c:pt idx="1489">
                  <c:v>11.5634</c:v>
                </c:pt>
                <c:pt idx="1490">
                  <c:v>11.669</c:v>
                </c:pt>
                <c:pt idx="1491">
                  <c:v>11.667199999999999</c:v>
                </c:pt>
                <c:pt idx="1492">
                  <c:v>11.657999999999999</c:v>
                </c:pt>
                <c:pt idx="1493">
                  <c:v>11.7597</c:v>
                </c:pt>
                <c:pt idx="1494">
                  <c:v>11.7332</c:v>
                </c:pt>
                <c:pt idx="1495">
                  <c:v>11.64</c:v>
                </c:pt>
                <c:pt idx="1496">
                  <c:v>11.4893</c:v>
                </c:pt>
                <c:pt idx="1497">
                  <c:v>11.504799999999999</c:v>
                </c:pt>
                <c:pt idx="1498">
                  <c:v>11.503299999999999</c:v>
                </c:pt>
                <c:pt idx="1499">
                  <c:v>11.5061</c:v>
                </c:pt>
                <c:pt idx="1500">
                  <c:v>11.551</c:v>
                </c:pt>
                <c:pt idx="1501">
                  <c:v>11.5695</c:v>
                </c:pt>
                <c:pt idx="1502">
                  <c:v>11.585000000000001</c:v>
                </c:pt>
                <c:pt idx="1503">
                  <c:v>11.661799999999999</c:v>
                </c:pt>
                <c:pt idx="1504">
                  <c:v>11.773199999999999</c:v>
                </c:pt>
                <c:pt idx="1505">
                  <c:v>11.7691</c:v>
                </c:pt>
                <c:pt idx="1506">
                  <c:v>11.763400000000001</c:v>
                </c:pt>
                <c:pt idx="1507">
                  <c:v>11.779500000000001</c:v>
                </c:pt>
                <c:pt idx="1508">
                  <c:v>11.608599999999999</c:v>
                </c:pt>
                <c:pt idx="1509">
                  <c:v>11.6599</c:v>
                </c:pt>
                <c:pt idx="1510">
                  <c:v>11.581099999999999</c:v>
                </c:pt>
                <c:pt idx="1511">
                  <c:v>11.511900000000001</c:v>
                </c:pt>
                <c:pt idx="1512">
                  <c:v>11.510199999999999</c:v>
                </c:pt>
                <c:pt idx="1513">
                  <c:v>11.508599999999999</c:v>
                </c:pt>
                <c:pt idx="1514">
                  <c:v>11.501099999999999</c:v>
                </c:pt>
                <c:pt idx="1515">
                  <c:v>11.571400000000001</c:v>
                </c:pt>
                <c:pt idx="1516">
                  <c:v>11.4885</c:v>
                </c:pt>
                <c:pt idx="1517">
                  <c:v>11.507</c:v>
                </c:pt>
                <c:pt idx="1518">
                  <c:v>11.5044</c:v>
                </c:pt>
                <c:pt idx="1519">
                  <c:v>11.502599999999999</c:v>
                </c:pt>
                <c:pt idx="1520">
                  <c:v>11.4918</c:v>
                </c:pt>
                <c:pt idx="1521">
                  <c:v>11.487500000000001</c:v>
                </c:pt>
                <c:pt idx="1522">
                  <c:v>11.395300000000001</c:v>
                </c:pt>
                <c:pt idx="1523">
                  <c:v>11.2308</c:v>
                </c:pt>
                <c:pt idx="1524">
                  <c:v>11.3581</c:v>
                </c:pt>
                <c:pt idx="1525">
                  <c:v>11.4994</c:v>
                </c:pt>
                <c:pt idx="1526">
                  <c:v>11.4956</c:v>
                </c:pt>
                <c:pt idx="1527">
                  <c:v>11.4938</c:v>
                </c:pt>
                <c:pt idx="1528">
                  <c:v>11.6716</c:v>
                </c:pt>
                <c:pt idx="1529">
                  <c:v>11.644399999999999</c:v>
                </c:pt>
                <c:pt idx="1530">
                  <c:v>11.6929</c:v>
                </c:pt>
                <c:pt idx="1531">
                  <c:v>11.720800000000001</c:v>
                </c:pt>
                <c:pt idx="1532">
                  <c:v>11.5466</c:v>
                </c:pt>
                <c:pt idx="1533">
                  <c:v>11.5341</c:v>
                </c:pt>
                <c:pt idx="1534">
                  <c:v>11.536099999999999</c:v>
                </c:pt>
                <c:pt idx="1535">
                  <c:v>11.608700000000001</c:v>
                </c:pt>
                <c:pt idx="1536">
                  <c:v>11.615</c:v>
                </c:pt>
                <c:pt idx="1537">
                  <c:v>11.5504</c:v>
                </c:pt>
                <c:pt idx="1538">
                  <c:v>11.46</c:v>
                </c:pt>
                <c:pt idx="1539">
                  <c:v>11.3697</c:v>
                </c:pt>
                <c:pt idx="1540">
                  <c:v>11.366300000000001</c:v>
                </c:pt>
                <c:pt idx="1541">
                  <c:v>11.3636</c:v>
                </c:pt>
                <c:pt idx="1542">
                  <c:v>11.3109</c:v>
                </c:pt>
                <c:pt idx="1543">
                  <c:v>11.1235</c:v>
                </c:pt>
                <c:pt idx="1544">
                  <c:v>11.2308</c:v>
                </c:pt>
                <c:pt idx="1545">
                  <c:v>11.0947</c:v>
                </c:pt>
                <c:pt idx="1546">
                  <c:v>11.1693</c:v>
                </c:pt>
                <c:pt idx="1547">
                  <c:v>11.166</c:v>
                </c:pt>
                <c:pt idx="1548">
                  <c:v>11.1762</c:v>
                </c:pt>
                <c:pt idx="1549">
                  <c:v>11.0077</c:v>
                </c:pt>
                <c:pt idx="1550">
                  <c:v>11.0075</c:v>
                </c:pt>
                <c:pt idx="1551">
                  <c:v>10.8497</c:v>
                </c:pt>
                <c:pt idx="1552">
                  <c:v>10.7943</c:v>
                </c:pt>
                <c:pt idx="1553">
                  <c:v>11.0618</c:v>
                </c:pt>
                <c:pt idx="1554">
                  <c:v>11.061500000000001</c:v>
                </c:pt>
                <c:pt idx="1555">
                  <c:v>11.061</c:v>
                </c:pt>
                <c:pt idx="1556">
                  <c:v>10.973699999999999</c:v>
                </c:pt>
                <c:pt idx="1557">
                  <c:v>10.946300000000001</c:v>
                </c:pt>
                <c:pt idx="1558">
                  <c:v>10.9419</c:v>
                </c:pt>
                <c:pt idx="1559">
                  <c:v>10.9129</c:v>
                </c:pt>
                <c:pt idx="1560">
                  <c:v>10.980399999999999</c:v>
                </c:pt>
                <c:pt idx="1561">
                  <c:v>10.9771</c:v>
                </c:pt>
                <c:pt idx="1562">
                  <c:v>10.9762</c:v>
                </c:pt>
                <c:pt idx="1563">
                  <c:v>11.133699999999999</c:v>
                </c:pt>
                <c:pt idx="1564">
                  <c:v>11.117000000000001</c:v>
                </c:pt>
                <c:pt idx="1565">
                  <c:v>11.0402</c:v>
                </c:pt>
                <c:pt idx="1566">
                  <c:v>11.0503</c:v>
                </c:pt>
                <c:pt idx="1567">
                  <c:v>11.168799999999999</c:v>
                </c:pt>
                <c:pt idx="1568">
                  <c:v>11.166700000000001</c:v>
                </c:pt>
                <c:pt idx="1569">
                  <c:v>11.1663</c:v>
                </c:pt>
                <c:pt idx="1570">
                  <c:v>11.065200000000001</c:v>
                </c:pt>
                <c:pt idx="1571">
                  <c:v>11.090999999999999</c:v>
                </c:pt>
                <c:pt idx="1572">
                  <c:v>11.0723</c:v>
                </c:pt>
                <c:pt idx="1573">
                  <c:v>11.0335</c:v>
                </c:pt>
                <c:pt idx="1574">
                  <c:v>11.0801</c:v>
                </c:pt>
                <c:pt idx="1575">
                  <c:v>11.0755</c:v>
                </c:pt>
                <c:pt idx="1576">
                  <c:v>11.068300000000001</c:v>
                </c:pt>
                <c:pt idx="1577">
                  <c:v>11.119</c:v>
                </c:pt>
                <c:pt idx="1578">
                  <c:v>11.2081</c:v>
                </c:pt>
                <c:pt idx="1579">
                  <c:v>11.297000000000001</c:v>
                </c:pt>
                <c:pt idx="1580">
                  <c:v>11.2759</c:v>
                </c:pt>
                <c:pt idx="1581">
                  <c:v>11.277100000000001</c:v>
                </c:pt>
                <c:pt idx="1582">
                  <c:v>11.274699999999999</c:v>
                </c:pt>
                <c:pt idx="1583">
                  <c:v>11.2714</c:v>
                </c:pt>
                <c:pt idx="1584">
                  <c:v>11.237399999999999</c:v>
                </c:pt>
                <c:pt idx="1585">
                  <c:v>11.219099999999999</c:v>
                </c:pt>
                <c:pt idx="1586">
                  <c:v>11.2316</c:v>
                </c:pt>
                <c:pt idx="1587">
                  <c:v>11.032999999999999</c:v>
                </c:pt>
                <c:pt idx="1588">
                  <c:v>11.0961</c:v>
                </c:pt>
                <c:pt idx="1589">
                  <c:v>11.092599999999999</c:v>
                </c:pt>
                <c:pt idx="1590">
                  <c:v>11.0899</c:v>
                </c:pt>
                <c:pt idx="1591">
                  <c:v>11.0891</c:v>
                </c:pt>
                <c:pt idx="1592">
                  <c:v>11.1341</c:v>
                </c:pt>
                <c:pt idx="1593">
                  <c:v>11.1648</c:v>
                </c:pt>
                <c:pt idx="1594">
                  <c:v>11.170199999999999</c:v>
                </c:pt>
                <c:pt idx="1595">
                  <c:v>11.027900000000001</c:v>
                </c:pt>
                <c:pt idx="1596">
                  <c:v>11.026899999999999</c:v>
                </c:pt>
                <c:pt idx="1597">
                  <c:v>11.041600000000001</c:v>
                </c:pt>
                <c:pt idx="1598">
                  <c:v>10.894600000000001</c:v>
                </c:pt>
                <c:pt idx="1599">
                  <c:v>10.8879</c:v>
                </c:pt>
                <c:pt idx="1600">
                  <c:v>10.7394</c:v>
                </c:pt>
                <c:pt idx="1601">
                  <c:v>10.7303</c:v>
                </c:pt>
                <c:pt idx="1602">
                  <c:v>10.754300000000001</c:v>
                </c:pt>
                <c:pt idx="1603">
                  <c:v>10.7531</c:v>
                </c:pt>
                <c:pt idx="1604">
                  <c:v>10.7502</c:v>
                </c:pt>
                <c:pt idx="1605">
                  <c:v>10.8491</c:v>
                </c:pt>
                <c:pt idx="1606">
                  <c:v>10.952400000000001</c:v>
                </c:pt>
                <c:pt idx="1607">
                  <c:v>11.0227</c:v>
                </c:pt>
                <c:pt idx="1608">
                  <c:v>11.042899999999999</c:v>
                </c:pt>
                <c:pt idx="1609">
                  <c:v>11.0312</c:v>
                </c:pt>
                <c:pt idx="1610">
                  <c:v>11.026</c:v>
                </c:pt>
                <c:pt idx="1611">
                  <c:v>11.024800000000001</c:v>
                </c:pt>
                <c:pt idx="1612">
                  <c:v>11.228</c:v>
                </c:pt>
                <c:pt idx="1613">
                  <c:v>11.2212</c:v>
                </c:pt>
                <c:pt idx="1614">
                  <c:v>11.2508</c:v>
                </c:pt>
                <c:pt idx="1615">
                  <c:v>11.133599999999999</c:v>
                </c:pt>
                <c:pt idx="1616">
                  <c:v>11.0969</c:v>
                </c:pt>
                <c:pt idx="1617">
                  <c:v>11.092499999999999</c:v>
                </c:pt>
                <c:pt idx="1618">
                  <c:v>11.0906</c:v>
                </c:pt>
                <c:pt idx="1619">
                  <c:v>10.9886</c:v>
                </c:pt>
                <c:pt idx="1620">
                  <c:v>10.9162</c:v>
                </c:pt>
                <c:pt idx="1621">
                  <c:v>10.733499999999999</c:v>
                </c:pt>
                <c:pt idx="1622">
                  <c:v>10.7278</c:v>
                </c:pt>
                <c:pt idx="1623">
                  <c:v>10.7843</c:v>
                </c:pt>
                <c:pt idx="1624">
                  <c:v>10.782</c:v>
                </c:pt>
                <c:pt idx="1625">
                  <c:v>10.777900000000001</c:v>
                </c:pt>
                <c:pt idx="1626">
                  <c:v>10.642799999999999</c:v>
                </c:pt>
                <c:pt idx="1627">
                  <c:v>10.571</c:v>
                </c:pt>
                <c:pt idx="1628">
                  <c:v>10.5847</c:v>
                </c:pt>
                <c:pt idx="1629">
                  <c:v>10.735799999999999</c:v>
                </c:pt>
                <c:pt idx="1630">
                  <c:v>10.831300000000001</c:v>
                </c:pt>
                <c:pt idx="1631">
                  <c:v>10.8283</c:v>
                </c:pt>
                <c:pt idx="1632">
                  <c:v>10.8209</c:v>
                </c:pt>
                <c:pt idx="1633">
                  <c:v>10.668200000000001</c:v>
                </c:pt>
                <c:pt idx="1634">
                  <c:v>10.7174</c:v>
                </c:pt>
                <c:pt idx="1635">
                  <c:v>10.844900000000001</c:v>
                </c:pt>
                <c:pt idx="1636">
                  <c:v>10.8973</c:v>
                </c:pt>
                <c:pt idx="1637">
                  <c:v>11.050800000000001</c:v>
                </c:pt>
                <c:pt idx="1638">
                  <c:v>11.047499999999999</c:v>
                </c:pt>
                <c:pt idx="1639">
                  <c:v>11.042199999999999</c:v>
                </c:pt>
                <c:pt idx="1640">
                  <c:v>10.914999999999999</c:v>
                </c:pt>
                <c:pt idx="1641">
                  <c:v>10.8772</c:v>
                </c:pt>
                <c:pt idx="1642">
                  <c:v>10.9352</c:v>
                </c:pt>
                <c:pt idx="1643">
                  <c:v>10.997</c:v>
                </c:pt>
                <c:pt idx="1644">
                  <c:v>10.9452</c:v>
                </c:pt>
                <c:pt idx="1645">
                  <c:v>10.941800000000001</c:v>
                </c:pt>
                <c:pt idx="1646">
                  <c:v>10.938700000000001</c:v>
                </c:pt>
                <c:pt idx="1647">
                  <c:v>10.904299999999999</c:v>
                </c:pt>
                <c:pt idx="1648">
                  <c:v>10.764900000000001</c:v>
                </c:pt>
                <c:pt idx="1649">
                  <c:v>10.803699999999999</c:v>
                </c:pt>
                <c:pt idx="1650">
                  <c:v>10.5433</c:v>
                </c:pt>
                <c:pt idx="1651">
                  <c:v>10.4598</c:v>
                </c:pt>
                <c:pt idx="1652">
                  <c:v>10.459899999999999</c:v>
                </c:pt>
                <c:pt idx="1653">
                  <c:v>10.456200000000001</c:v>
                </c:pt>
                <c:pt idx="1654">
                  <c:v>10.404400000000001</c:v>
                </c:pt>
                <c:pt idx="1655">
                  <c:v>10.4099</c:v>
                </c:pt>
                <c:pt idx="1656">
                  <c:v>10.347</c:v>
                </c:pt>
                <c:pt idx="1657">
                  <c:v>9.9882000000000009</c:v>
                </c:pt>
                <c:pt idx="1658">
                  <c:v>10.289</c:v>
                </c:pt>
                <c:pt idx="1659">
                  <c:v>10.2865</c:v>
                </c:pt>
                <c:pt idx="1660">
                  <c:v>10.2834</c:v>
                </c:pt>
                <c:pt idx="1661">
                  <c:v>10.1335</c:v>
                </c:pt>
                <c:pt idx="1662">
                  <c:v>10.280799999999999</c:v>
                </c:pt>
                <c:pt idx="1663">
                  <c:v>10.277699999999999</c:v>
                </c:pt>
                <c:pt idx="1664">
                  <c:v>10.1572</c:v>
                </c:pt>
                <c:pt idx="1665">
                  <c:v>10.143700000000001</c:v>
                </c:pt>
                <c:pt idx="1666">
                  <c:v>10.1408</c:v>
                </c:pt>
                <c:pt idx="1667">
                  <c:v>10.1403</c:v>
                </c:pt>
                <c:pt idx="1668">
                  <c:v>10.3056</c:v>
                </c:pt>
                <c:pt idx="1669">
                  <c:v>10.055899999999999</c:v>
                </c:pt>
                <c:pt idx="1670">
                  <c:v>10.0139</c:v>
                </c:pt>
                <c:pt idx="1671">
                  <c:v>9.9497</c:v>
                </c:pt>
                <c:pt idx="1672">
                  <c:v>9.9111999999999991</c:v>
                </c:pt>
                <c:pt idx="1673">
                  <c:v>9.9098000000000006</c:v>
                </c:pt>
                <c:pt idx="1674">
                  <c:v>9.9116</c:v>
                </c:pt>
                <c:pt idx="1675">
                  <c:v>9.8527000000000005</c:v>
                </c:pt>
                <c:pt idx="1676">
                  <c:v>9.8622999999999994</c:v>
                </c:pt>
                <c:pt idx="1677">
                  <c:v>10.121499999999999</c:v>
                </c:pt>
                <c:pt idx="1678">
                  <c:v>10.2622</c:v>
                </c:pt>
                <c:pt idx="1679">
                  <c:v>10.5707</c:v>
                </c:pt>
                <c:pt idx="1680">
                  <c:v>10.5693</c:v>
                </c:pt>
                <c:pt idx="1681">
                  <c:v>10.5738</c:v>
                </c:pt>
                <c:pt idx="1682">
                  <c:v>10.4915</c:v>
                </c:pt>
                <c:pt idx="1683">
                  <c:v>10.4948</c:v>
                </c:pt>
                <c:pt idx="1684">
                  <c:v>10.550599999999999</c:v>
                </c:pt>
                <c:pt idx="1685">
                  <c:v>10.5501</c:v>
                </c:pt>
                <c:pt idx="1686">
                  <c:v>10.3416</c:v>
                </c:pt>
                <c:pt idx="1687">
                  <c:v>10.339499999999999</c:v>
                </c:pt>
                <c:pt idx="1688">
                  <c:v>10.3421</c:v>
                </c:pt>
                <c:pt idx="1689">
                  <c:v>10.277900000000001</c:v>
                </c:pt>
                <c:pt idx="1690">
                  <c:v>10.294700000000001</c:v>
                </c:pt>
                <c:pt idx="1691">
                  <c:v>10.3331</c:v>
                </c:pt>
                <c:pt idx="1692">
                  <c:v>10.465299999999999</c:v>
                </c:pt>
                <c:pt idx="1693">
                  <c:v>10.5145</c:v>
                </c:pt>
                <c:pt idx="1694">
                  <c:v>10.5083</c:v>
                </c:pt>
                <c:pt idx="1695">
                  <c:v>10.501300000000001</c:v>
                </c:pt>
                <c:pt idx="1696">
                  <c:v>10.536300000000001</c:v>
                </c:pt>
                <c:pt idx="1697">
                  <c:v>10.3531</c:v>
                </c:pt>
                <c:pt idx="1698">
                  <c:v>10.3734</c:v>
                </c:pt>
                <c:pt idx="1699">
                  <c:v>10.411300000000001</c:v>
                </c:pt>
                <c:pt idx="1700">
                  <c:v>10.3218</c:v>
                </c:pt>
                <c:pt idx="1701">
                  <c:v>10.3201</c:v>
                </c:pt>
                <c:pt idx="1702">
                  <c:v>10.316599999999999</c:v>
                </c:pt>
                <c:pt idx="1703">
                  <c:v>10.4095</c:v>
                </c:pt>
                <c:pt idx="1704">
                  <c:v>10.4696</c:v>
                </c:pt>
                <c:pt idx="1705">
                  <c:v>10.579499999999999</c:v>
                </c:pt>
                <c:pt idx="1706">
                  <c:v>10.6784</c:v>
                </c:pt>
                <c:pt idx="1707">
                  <c:v>10.6274</c:v>
                </c:pt>
                <c:pt idx="1708">
                  <c:v>10.6249</c:v>
                </c:pt>
                <c:pt idx="1709">
                  <c:v>10.619400000000001</c:v>
                </c:pt>
                <c:pt idx="1710">
                  <c:v>10.9147</c:v>
                </c:pt>
                <c:pt idx="1711">
                  <c:v>10.883100000000001</c:v>
                </c:pt>
                <c:pt idx="1712">
                  <c:v>10.729200000000001</c:v>
                </c:pt>
                <c:pt idx="1713">
                  <c:v>10.5116</c:v>
                </c:pt>
                <c:pt idx="1714">
                  <c:v>10.5562</c:v>
                </c:pt>
                <c:pt idx="1715">
                  <c:v>10.553000000000001</c:v>
                </c:pt>
                <c:pt idx="1716">
                  <c:v>10.5482</c:v>
                </c:pt>
                <c:pt idx="1717">
                  <c:v>10.3406</c:v>
                </c:pt>
                <c:pt idx="1718">
                  <c:v>10.3881</c:v>
                </c:pt>
                <c:pt idx="1719">
                  <c:v>10.548299999999999</c:v>
                </c:pt>
                <c:pt idx="1720">
                  <c:v>10.6533</c:v>
                </c:pt>
                <c:pt idx="1721">
                  <c:v>10.5298</c:v>
                </c:pt>
                <c:pt idx="1722">
                  <c:v>10.5282</c:v>
                </c:pt>
                <c:pt idx="1723">
                  <c:v>10.5291</c:v>
                </c:pt>
                <c:pt idx="1724">
                  <c:v>10.492699999999999</c:v>
                </c:pt>
                <c:pt idx="1725">
                  <c:v>10.4573</c:v>
                </c:pt>
                <c:pt idx="1726">
                  <c:v>10.503500000000001</c:v>
                </c:pt>
                <c:pt idx="1727">
                  <c:v>10.425700000000001</c:v>
                </c:pt>
                <c:pt idx="1728">
                  <c:v>10.434799999999999</c:v>
                </c:pt>
                <c:pt idx="1729">
                  <c:v>10.433199999999999</c:v>
                </c:pt>
                <c:pt idx="1730">
                  <c:v>10.4382</c:v>
                </c:pt>
                <c:pt idx="1731">
                  <c:v>10.360300000000001</c:v>
                </c:pt>
                <c:pt idx="1732">
                  <c:v>10.329800000000001</c:v>
                </c:pt>
                <c:pt idx="1733">
                  <c:v>10.3537</c:v>
                </c:pt>
                <c:pt idx="1734">
                  <c:v>10.373900000000001</c:v>
                </c:pt>
                <c:pt idx="1735">
                  <c:v>10.4907</c:v>
                </c:pt>
                <c:pt idx="1736">
                  <c:v>10.4886</c:v>
                </c:pt>
                <c:pt idx="1737">
                  <c:v>10.4816</c:v>
                </c:pt>
                <c:pt idx="1738">
                  <c:v>10.516999999999999</c:v>
                </c:pt>
                <c:pt idx="1739">
                  <c:v>10.510300000000001</c:v>
                </c:pt>
                <c:pt idx="1740">
                  <c:v>10.389900000000001</c:v>
                </c:pt>
                <c:pt idx="1741">
                  <c:v>10.3231</c:v>
                </c:pt>
                <c:pt idx="1742">
                  <c:v>10.4969</c:v>
                </c:pt>
                <c:pt idx="1743">
                  <c:v>10.4696</c:v>
                </c:pt>
                <c:pt idx="1744">
                  <c:v>10.472099999999999</c:v>
                </c:pt>
                <c:pt idx="1745">
                  <c:v>10.625500000000001</c:v>
                </c:pt>
                <c:pt idx="1746">
                  <c:v>10.6393</c:v>
                </c:pt>
                <c:pt idx="1747">
                  <c:v>10.8568</c:v>
                </c:pt>
                <c:pt idx="1748">
                  <c:v>10.89</c:v>
                </c:pt>
                <c:pt idx="1749">
                  <c:v>10.9017</c:v>
                </c:pt>
                <c:pt idx="1750">
                  <c:v>10.898899999999999</c:v>
                </c:pt>
                <c:pt idx="1751">
                  <c:v>10.903</c:v>
                </c:pt>
                <c:pt idx="1752">
                  <c:v>10.8409</c:v>
                </c:pt>
                <c:pt idx="1753">
                  <c:v>10.992800000000001</c:v>
                </c:pt>
                <c:pt idx="1754">
                  <c:v>11.004799999999999</c:v>
                </c:pt>
                <c:pt idx="1755">
                  <c:v>11.0702</c:v>
                </c:pt>
                <c:pt idx="1756">
                  <c:v>11.1828</c:v>
                </c:pt>
                <c:pt idx="1757">
                  <c:v>11.179600000000001</c:v>
                </c:pt>
                <c:pt idx="1758">
                  <c:v>11.180899999999999</c:v>
                </c:pt>
                <c:pt idx="1759">
                  <c:v>11.1843</c:v>
                </c:pt>
                <c:pt idx="1760">
                  <c:v>11.134600000000001</c:v>
                </c:pt>
                <c:pt idx="1761">
                  <c:v>11.1479</c:v>
                </c:pt>
                <c:pt idx="1762">
                  <c:v>11.2736</c:v>
                </c:pt>
                <c:pt idx="1763">
                  <c:v>11.4072</c:v>
                </c:pt>
                <c:pt idx="1764">
                  <c:v>11.4024</c:v>
                </c:pt>
                <c:pt idx="1765">
                  <c:v>11.395</c:v>
                </c:pt>
                <c:pt idx="1766">
                  <c:v>11.300599999999999</c:v>
                </c:pt>
                <c:pt idx="1767">
                  <c:v>11.3033</c:v>
                </c:pt>
                <c:pt idx="1768">
                  <c:v>11.3729</c:v>
                </c:pt>
                <c:pt idx="1769">
                  <c:v>11.5097</c:v>
                </c:pt>
                <c:pt idx="1770">
                  <c:v>11.544600000000001</c:v>
                </c:pt>
                <c:pt idx="1771">
                  <c:v>11.543699999999999</c:v>
                </c:pt>
                <c:pt idx="1772">
                  <c:v>11.5411</c:v>
                </c:pt>
                <c:pt idx="1773">
                  <c:v>11.506399999999999</c:v>
                </c:pt>
                <c:pt idx="1774">
                  <c:v>11.5503</c:v>
                </c:pt>
                <c:pt idx="1775">
                  <c:v>11.5344</c:v>
                </c:pt>
                <c:pt idx="1776">
                  <c:v>11.459300000000001</c:v>
                </c:pt>
                <c:pt idx="1777">
                  <c:v>11.413500000000001</c:v>
                </c:pt>
                <c:pt idx="1778">
                  <c:v>11.4085</c:v>
                </c:pt>
                <c:pt idx="1779">
                  <c:v>11.4116</c:v>
                </c:pt>
                <c:pt idx="1780">
                  <c:v>11.430899999999999</c:v>
                </c:pt>
                <c:pt idx="1781">
                  <c:v>11.4932</c:v>
                </c:pt>
                <c:pt idx="1782">
                  <c:v>11.5235</c:v>
                </c:pt>
                <c:pt idx="1783">
                  <c:v>11.496499999999999</c:v>
                </c:pt>
                <c:pt idx="1784">
                  <c:v>11.4201</c:v>
                </c:pt>
                <c:pt idx="1785">
                  <c:v>11.4184</c:v>
                </c:pt>
                <c:pt idx="1786">
                  <c:v>11.4162</c:v>
                </c:pt>
                <c:pt idx="1787">
                  <c:v>11.4757</c:v>
                </c:pt>
                <c:pt idx="1788">
                  <c:v>11.460900000000001</c:v>
                </c:pt>
                <c:pt idx="1789">
                  <c:v>11.595000000000001</c:v>
                </c:pt>
                <c:pt idx="1790">
                  <c:v>11.607100000000001</c:v>
                </c:pt>
                <c:pt idx="1791">
                  <c:v>11.689500000000001</c:v>
                </c:pt>
                <c:pt idx="1792">
                  <c:v>11.6808</c:v>
                </c:pt>
                <c:pt idx="1793">
                  <c:v>11.6754</c:v>
                </c:pt>
                <c:pt idx="1794">
                  <c:v>11.7746</c:v>
                </c:pt>
                <c:pt idx="1795">
                  <c:v>11.750299999999999</c:v>
                </c:pt>
                <c:pt idx="1796">
                  <c:v>11.7042</c:v>
                </c:pt>
                <c:pt idx="1797">
                  <c:v>11.5603</c:v>
                </c:pt>
                <c:pt idx="1798">
                  <c:v>11.557399999999999</c:v>
                </c:pt>
                <c:pt idx="1799">
                  <c:v>11.5535</c:v>
                </c:pt>
                <c:pt idx="1800">
                  <c:v>11.562099999999999</c:v>
                </c:pt>
                <c:pt idx="1801">
                  <c:v>11.5845</c:v>
                </c:pt>
                <c:pt idx="1802">
                  <c:v>11.6097</c:v>
                </c:pt>
                <c:pt idx="1803">
                  <c:v>11.629899999999999</c:v>
                </c:pt>
                <c:pt idx="1804">
                  <c:v>11.4886</c:v>
                </c:pt>
                <c:pt idx="1805">
                  <c:v>11.3413</c:v>
                </c:pt>
                <c:pt idx="1806">
                  <c:v>11.3369</c:v>
                </c:pt>
                <c:pt idx="1807">
                  <c:v>11.336399999999999</c:v>
                </c:pt>
                <c:pt idx="1808">
                  <c:v>11.4899</c:v>
                </c:pt>
                <c:pt idx="1809">
                  <c:v>11.599500000000001</c:v>
                </c:pt>
                <c:pt idx="1810">
                  <c:v>11.585599999999999</c:v>
                </c:pt>
                <c:pt idx="1811">
                  <c:v>11.577</c:v>
                </c:pt>
                <c:pt idx="1812">
                  <c:v>11.6637</c:v>
                </c:pt>
                <c:pt idx="1813">
                  <c:v>11.6591</c:v>
                </c:pt>
                <c:pt idx="1814">
                  <c:v>11.655200000000001</c:v>
                </c:pt>
                <c:pt idx="1815">
                  <c:v>11.8041</c:v>
                </c:pt>
                <c:pt idx="1816">
                  <c:v>11.819000000000001</c:v>
                </c:pt>
                <c:pt idx="1817">
                  <c:v>11.767300000000001</c:v>
                </c:pt>
                <c:pt idx="1818">
                  <c:v>11.7944</c:v>
                </c:pt>
                <c:pt idx="1819">
                  <c:v>11.6904</c:v>
                </c:pt>
                <c:pt idx="1820">
                  <c:v>11.6883</c:v>
                </c:pt>
                <c:pt idx="1821">
                  <c:v>11.6876</c:v>
                </c:pt>
                <c:pt idx="1822">
                  <c:v>11.540900000000001</c:v>
                </c:pt>
                <c:pt idx="1823">
                  <c:v>11.6104</c:v>
                </c:pt>
                <c:pt idx="1824">
                  <c:v>11.5657</c:v>
                </c:pt>
                <c:pt idx="1825">
                  <c:v>11.602</c:v>
                </c:pt>
                <c:pt idx="1826">
                  <c:v>11.7624</c:v>
                </c:pt>
                <c:pt idx="1827">
                  <c:v>11.758599999999999</c:v>
                </c:pt>
                <c:pt idx="1828">
                  <c:v>11.746</c:v>
                </c:pt>
                <c:pt idx="1829">
                  <c:v>11.8561</c:v>
                </c:pt>
                <c:pt idx="1830">
                  <c:v>11.879200000000001</c:v>
                </c:pt>
                <c:pt idx="1831">
                  <c:v>11.970499999999999</c:v>
                </c:pt>
                <c:pt idx="1832">
                  <c:v>11.9937</c:v>
                </c:pt>
                <c:pt idx="1833">
                  <c:v>12.0512</c:v>
                </c:pt>
                <c:pt idx="1834">
                  <c:v>12.046799999999999</c:v>
                </c:pt>
                <c:pt idx="1835">
                  <c:v>12.0404</c:v>
                </c:pt>
                <c:pt idx="1836">
                  <c:v>12.082100000000001</c:v>
                </c:pt>
                <c:pt idx="1837">
                  <c:v>12.1432</c:v>
                </c:pt>
                <c:pt idx="1838">
                  <c:v>12.1478</c:v>
                </c:pt>
                <c:pt idx="1839">
                  <c:v>12.0587</c:v>
                </c:pt>
                <c:pt idx="1840">
                  <c:v>12.043100000000001</c:v>
                </c:pt>
                <c:pt idx="1841">
                  <c:v>12.040100000000001</c:v>
                </c:pt>
                <c:pt idx="1842">
                  <c:v>12.035500000000001</c:v>
                </c:pt>
                <c:pt idx="1843">
                  <c:v>12.0158</c:v>
                </c:pt>
                <c:pt idx="1844">
                  <c:v>12.099600000000001</c:v>
                </c:pt>
                <c:pt idx="1845">
                  <c:v>12.1219</c:v>
                </c:pt>
                <c:pt idx="1846">
                  <c:v>12.083</c:v>
                </c:pt>
                <c:pt idx="1847">
                  <c:v>12.0694</c:v>
                </c:pt>
                <c:pt idx="1848">
                  <c:v>12.0648</c:v>
                </c:pt>
                <c:pt idx="1849">
                  <c:v>12.062099999999999</c:v>
                </c:pt>
                <c:pt idx="1850">
                  <c:v>12.0313</c:v>
                </c:pt>
                <c:pt idx="1851">
                  <c:v>12.0701</c:v>
                </c:pt>
                <c:pt idx="1852">
                  <c:v>12.026199999999999</c:v>
                </c:pt>
                <c:pt idx="1853">
                  <c:v>11.9643</c:v>
                </c:pt>
                <c:pt idx="1854">
                  <c:v>11.997999999999999</c:v>
                </c:pt>
                <c:pt idx="1855">
                  <c:v>11.9933</c:v>
                </c:pt>
                <c:pt idx="1856">
                  <c:v>11.9917</c:v>
                </c:pt>
                <c:pt idx="1857">
                  <c:v>12.051500000000001</c:v>
                </c:pt>
                <c:pt idx="1858">
                  <c:v>12.0387</c:v>
                </c:pt>
                <c:pt idx="1859">
                  <c:v>12.063000000000001</c:v>
                </c:pt>
                <c:pt idx="1860">
                  <c:v>12.0624</c:v>
                </c:pt>
                <c:pt idx="1861">
                  <c:v>12.0867</c:v>
                </c:pt>
                <c:pt idx="1862">
                  <c:v>12.082100000000001</c:v>
                </c:pt>
                <c:pt idx="1863">
                  <c:v>12.078900000000001</c:v>
                </c:pt>
                <c:pt idx="1864">
                  <c:v>11.882199999999999</c:v>
                </c:pt>
                <c:pt idx="1865">
                  <c:v>11.8268</c:v>
                </c:pt>
                <c:pt idx="1866">
                  <c:v>11.747199999999999</c:v>
                </c:pt>
                <c:pt idx="1867">
                  <c:v>11.5116</c:v>
                </c:pt>
                <c:pt idx="1868">
                  <c:v>11.5929</c:v>
                </c:pt>
                <c:pt idx="1869">
                  <c:v>11.588100000000001</c:v>
                </c:pt>
                <c:pt idx="1870">
                  <c:v>11.585800000000001</c:v>
                </c:pt>
                <c:pt idx="1871">
                  <c:v>11.4361</c:v>
                </c:pt>
                <c:pt idx="1872">
                  <c:v>11.416399999999999</c:v>
                </c:pt>
                <c:pt idx="1873">
                  <c:v>11.463699999999999</c:v>
                </c:pt>
                <c:pt idx="1874">
                  <c:v>11.421799999999999</c:v>
                </c:pt>
                <c:pt idx="1875">
                  <c:v>11.2804</c:v>
                </c:pt>
                <c:pt idx="1876">
                  <c:v>11.277900000000001</c:v>
                </c:pt>
                <c:pt idx="1877">
                  <c:v>11.284000000000001</c:v>
                </c:pt>
                <c:pt idx="1878">
                  <c:v>11.2468</c:v>
                </c:pt>
                <c:pt idx="1879">
                  <c:v>11.3073</c:v>
                </c:pt>
                <c:pt idx="1880">
                  <c:v>11.2903</c:v>
                </c:pt>
                <c:pt idx="1881">
                  <c:v>11.1431</c:v>
                </c:pt>
                <c:pt idx="1882">
                  <c:v>11.1462</c:v>
                </c:pt>
                <c:pt idx="1883">
                  <c:v>11.1412</c:v>
                </c:pt>
                <c:pt idx="1884">
                  <c:v>11.139200000000001</c:v>
                </c:pt>
                <c:pt idx="1885">
                  <c:v>11.166700000000001</c:v>
                </c:pt>
                <c:pt idx="1886">
                  <c:v>11.162599999999999</c:v>
                </c:pt>
                <c:pt idx="1887">
                  <c:v>11.309100000000001</c:v>
                </c:pt>
                <c:pt idx="1888">
                  <c:v>11.4778</c:v>
                </c:pt>
                <c:pt idx="1889">
                  <c:v>11.504899999999999</c:v>
                </c:pt>
                <c:pt idx="1890">
                  <c:v>11.500299999999999</c:v>
                </c:pt>
                <c:pt idx="1891">
                  <c:v>11.4962</c:v>
                </c:pt>
                <c:pt idx="1892">
                  <c:v>11.569699999999999</c:v>
                </c:pt>
                <c:pt idx="1893">
                  <c:v>11.5389</c:v>
                </c:pt>
                <c:pt idx="1894">
                  <c:v>11.5261</c:v>
                </c:pt>
                <c:pt idx="1895">
                  <c:v>11.5045</c:v>
                </c:pt>
                <c:pt idx="1896">
                  <c:v>11.551500000000001</c:v>
                </c:pt>
                <c:pt idx="1897">
                  <c:v>11.5457</c:v>
                </c:pt>
                <c:pt idx="1898">
                  <c:v>11.548400000000001</c:v>
                </c:pt>
                <c:pt idx="1899">
                  <c:v>11.720499999999999</c:v>
                </c:pt>
                <c:pt idx="1900">
                  <c:v>11.8384</c:v>
                </c:pt>
                <c:pt idx="1901">
                  <c:v>11.7714</c:v>
                </c:pt>
                <c:pt idx="1902">
                  <c:v>11.7098</c:v>
                </c:pt>
                <c:pt idx="1903">
                  <c:v>11.6479</c:v>
                </c:pt>
                <c:pt idx="1904">
                  <c:v>11.644500000000001</c:v>
                </c:pt>
                <c:pt idx="1905">
                  <c:v>11.647600000000001</c:v>
                </c:pt>
                <c:pt idx="1906">
                  <c:v>11.5853</c:v>
                </c:pt>
                <c:pt idx="1907">
                  <c:v>11.7325</c:v>
                </c:pt>
                <c:pt idx="1908">
                  <c:v>11.9232</c:v>
                </c:pt>
                <c:pt idx="1909">
                  <c:v>12.0342</c:v>
                </c:pt>
                <c:pt idx="1910">
                  <c:v>12.0176</c:v>
                </c:pt>
                <c:pt idx="1911">
                  <c:v>12.012700000000001</c:v>
                </c:pt>
                <c:pt idx="1912">
                  <c:v>12.0062</c:v>
                </c:pt>
                <c:pt idx="1913">
                  <c:v>11.985300000000001</c:v>
                </c:pt>
                <c:pt idx="1914">
                  <c:v>11.8925</c:v>
                </c:pt>
                <c:pt idx="1915">
                  <c:v>11.903</c:v>
                </c:pt>
                <c:pt idx="1916">
                  <c:v>11.997</c:v>
                </c:pt>
                <c:pt idx="1917">
                  <c:v>11.9863</c:v>
                </c:pt>
                <c:pt idx="1918">
                  <c:v>11.9816</c:v>
                </c:pt>
                <c:pt idx="1919">
                  <c:v>11.9779</c:v>
                </c:pt>
                <c:pt idx="1920">
                  <c:v>12.079599999999999</c:v>
                </c:pt>
                <c:pt idx="1921">
                  <c:v>12.0571</c:v>
                </c:pt>
                <c:pt idx="1922">
                  <c:v>12.049300000000001</c:v>
                </c:pt>
                <c:pt idx="1923">
                  <c:v>12.1005</c:v>
                </c:pt>
                <c:pt idx="1924">
                  <c:v>12.061999999999999</c:v>
                </c:pt>
                <c:pt idx="1925">
                  <c:v>12.058400000000001</c:v>
                </c:pt>
                <c:pt idx="1926">
                  <c:v>12.053800000000001</c:v>
                </c:pt>
                <c:pt idx="1927">
                  <c:v>11.8848</c:v>
                </c:pt>
                <c:pt idx="1928">
                  <c:v>11.8619</c:v>
                </c:pt>
                <c:pt idx="1929">
                  <c:v>11.912699999999999</c:v>
                </c:pt>
                <c:pt idx="1930">
                  <c:v>11.997199999999999</c:v>
                </c:pt>
                <c:pt idx="1931">
                  <c:v>11.919499999999999</c:v>
                </c:pt>
                <c:pt idx="1932">
                  <c:v>11.914300000000001</c:v>
                </c:pt>
                <c:pt idx="1933">
                  <c:v>11.9091</c:v>
                </c:pt>
                <c:pt idx="1934">
                  <c:v>12.020099999999999</c:v>
                </c:pt>
                <c:pt idx="1935">
                  <c:v>12.037100000000001</c:v>
                </c:pt>
                <c:pt idx="1936">
                  <c:v>11.9755</c:v>
                </c:pt>
                <c:pt idx="1937">
                  <c:v>11.95</c:v>
                </c:pt>
                <c:pt idx="1938">
                  <c:v>12.009</c:v>
                </c:pt>
                <c:pt idx="1939">
                  <c:v>11.9984</c:v>
                </c:pt>
                <c:pt idx="1940">
                  <c:v>12.002700000000001</c:v>
                </c:pt>
                <c:pt idx="1941">
                  <c:v>11.9473</c:v>
                </c:pt>
                <c:pt idx="1942">
                  <c:v>11.9855</c:v>
                </c:pt>
                <c:pt idx="1943">
                  <c:v>11.982699999999999</c:v>
                </c:pt>
                <c:pt idx="1944">
                  <c:v>11.9924</c:v>
                </c:pt>
                <c:pt idx="1945">
                  <c:v>11.9177</c:v>
                </c:pt>
                <c:pt idx="1946">
                  <c:v>11.912699999999999</c:v>
                </c:pt>
                <c:pt idx="1947">
                  <c:v>11.9072</c:v>
                </c:pt>
                <c:pt idx="1948">
                  <c:v>11.8994</c:v>
                </c:pt>
                <c:pt idx="1949">
                  <c:v>11.8729</c:v>
                </c:pt>
                <c:pt idx="1950">
                  <c:v>11.7989</c:v>
                </c:pt>
                <c:pt idx="1951">
                  <c:v>11.679500000000001</c:v>
                </c:pt>
                <c:pt idx="1952">
                  <c:v>11.522399999999999</c:v>
                </c:pt>
                <c:pt idx="1953">
                  <c:v>11.527900000000001</c:v>
                </c:pt>
                <c:pt idx="1954">
                  <c:v>11.533200000000001</c:v>
                </c:pt>
                <c:pt idx="1955">
                  <c:v>11.261100000000001</c:v>
                </c:pt>
                <c:pt idx="1956">
                  <c:v>11.2499</c:v>
                </c:pt>
                <c:pt idx="1957">
                  <c:v>11.276899999999999</c:v>
                </c:pt>
                <c:pt idx="1958">
                  <c:v>11.413600000000001</c:v>
                </c:pt>
                <c:pt idx="1959">
                  <c:v>11.406700000000001</c:v>
                </c:pt>
                <c:pt idx="1960">
                  <c:v>11.403700000000001</c:v>
                </c:pt>
                <c:pt idx="1961">
                  <c:v>11.4095</c:v>
                </c:pt>
                <c:pt idx="1962">
                  <c:v>11.327299999999999</c:v>
                </c:pt>
                <c:pt idx="1963">
                  <c:v>11.256399999999999</c:v>
                </c:pt>
                <c:pt idx="1964">
                  <c:v>11.2806</c:v>
                </c:pt>
                <c:pt idx="1965">
                  <c:v>11.210699999999999</c:v>
                </c:pt>
                <c:pt idx="1966">
                  <c:v>11.2927</c:v>
                </c:pt>
                <c:pt idx="1967">
                  <c:v>11.2887</c:v>
                </c:pt>
                <c:pt idx="1968">
                  <c:v>11.2948</c:v>
                </c:pt>
                <c:pt idx="1969">
                  <c:v>11.4025</c:v>
                </c:pt>
                <c:pt idx="1970">
                  <c:v>11.4133</c:v>
                </c:pt>
                <c:pt idx="1971">
                  <c:v>11.459099999999999</c:v>
                </c:pt>
                <c:pt idx="1972">
                  <c:v>11.3965</c:v>
                </c:pt>
                <c:pt idx="1973">
                  <c:v>11.359</c:v>
                </c:pt>
                <c:pt idx="1974">
                  <c:v>11.354200000000001</c:v>
                </c:pt>
                <c:pt idx="1975">
                  <c:v>11.350300000000001</c:v>
                </c:pt>
                <c:pt idx="1976">
                  <c:v>11.1936</c:v>
                </c:pt>
                <c:pt idx="1977">
                  <c:v>11.2927</c:v>
                </c:pt>
                <c:pt idx="1978">
                  <c:v>11.3849</c:v>
                </c:pt>
                <c:pt idx="1979">
                  <c:v>11.4701</c:v>
                </c:pt>
                <c:pt idx="1980">
                  <c:v>11.666600000000001</c:v>
                </c:pt>
                <c:pt idx="1981">
                  <c:v>11.6776</c:v>
                </c:pt>
                <c:pt idx="1982">
                  <c:v>11.6761</c:v>
                </c:pt>
                <c:pt idx="1983">
                  <c:v>11.6701</c:v>
                </c:pt>
                <c:pt idx="1984">
                  <c:v>11.5345</c:v>
                </c:pt>
                <c:pt idx="1985">
                  <c:v>11.7315</c:v>
                </c:pt>
                <c:pt idx="1986">
                  <c:v>11.870100000000001</c:v>
                </c:pt>
                <c:pt idx="1987">
                  <c:v>11.8889</c:v>
                </c:pt>
                <c:pt idx="1988">
                  <c:v>11.884600000000001</c:v>
                </c:pt>
                <c:pt idx="1989">
                  <c:v>11.8756</c:v>
                </c:pt>
                <c:pt idx="1990">
                  <c:v>11.901300000000001</c:v>
                </c:pt>
                <c:pt idx="1991">
                  <c:v>11.8619</c:v>
                </c:pt>
                <c:pt idx="1992">
                  <c:v>11.902900000000001</c:v>
                </c:pt>
                <c:pt idx="1993">
                  <c:v>11.9079</c:v>
                </c:pt>
                <c:pt idx="1994">
                  <c:v>11.9693</c:v>
                </c:pt>
                <c:pt idx="1995">
                  <c:v>11.961600000000001</c:v>
                </c:pt>
                <c:pt idx="1996">
                  <c:v>11.9575</c:v>
                </c:pt>
                <c:pt idx="1997">
                  <c:v>12.014699999999999</c:v>
                </c:pt>
                <c:pt idx="1998">
                  <c:v>11.813000000000001</c:v>
                </c:pt>
                <c:pt idx="1999">
                  <c:v>11.870900000000001</c:v>
                </c:pt>
                <c:pt idx="2000">
                  <c:v>11.819599999999999</c:v>
                </c:pt>
                <c:pt idx="2001">
                  <c:v>11.8636</c:v>
                </c:pt>
                <c:pt idx="2002">
                  <c:v>11.8581</c:v>
                </c:pt>
                <c:pt idx="2003">
                  <c:v>11.8531</c:v>
                </c:pt>
                <c:pt idx="2004">
                  <c:v>11.7799</c:v>
                </c:pt>
                <c:pt idx="2005">
                  <c:v>11.7437</c:v>
                </c:pt>
                <c:pt idx="2006">
                  <c:v>11.6877</c:v>
                </c:pt>
                <c:pt idx="2007">
                  <c:v>11.736000000000001</c:v>
                </c:pt>
                <c:pt idx="2008">
                  <c:v>11.641</c:v>
                </c:pt>
                <c:pt idx="2009">
                  <c:v>11.6371</c:v>
                </c:pt>
                <c:pt idx="2010">
                  <c:v>11.638</c:v>
                </c:pt>
                <c:pt idx="2011">
                  <c:v>11.6294</c:v>
                </c:pt>
                <c:pt idx="2012">
                  <c:v>11.629300000000001</c:v>
                </c:pt>
                <c:pt idx="2013">
                  <c:v>11.539</c:v>
                </c:pt>
                <c:pt idx="2014">
                  <c:v>11.5692</c:v>
                </c:pt>
                <c:pt idx="2015">
                  <c:v>11.6043</c:v>
                </c:pt>
                <c:pt idx="2016">
                  <c:v>11.5998</c:v>
                </c:pt>
                <c:pt idx="2017">
                  <c:v>11.595000000000001</c:v>
                </c:pt>
                <c:pt idx="2018">
                  <c:v>11.5741</c:v>
                </c:pt>
                <c:pt idx="2019">
                  <c:v>11.5608</c:v>
                </c:pt>
                <c:pt idx="2020">
                  <c:v>11.543799999999999</c:v>
                </c:pt>
                <c:pt idx="2021">
                  <c:v>11.575200000000001</c:v>
                </c:pt>
                <c:pt idx="2022">
                  <c:v>11.744899999999999</c:v>
                </c:pt>
                <c:pt idx="2023">
                  <c:v>11.7409</c:v>
                </c:pt>
                <c:pt idx="2024">
                  <c:v>11.7369</c:v>
                </c:pt>
                <c:pt idx="2025">
                  <c:v>11.802199999999999</c:v>
                </c:pt>
                <c:pt idx="2026">
                  <c:v>11.7988</c:v>
                </c:pt>
                <c:pt idx="2027">
                  <c:v>11.859299999999999</c:v>
                </c:pt>
                <c:pt idx="2028">
                  <c:v>11.904500000000001</c:v>
                </c:pt>
                <c:pt idx="2029">
                  <c:v>11.832700000000001</c:v>
                </c:pt>
                <c:pt idx="2030">
                  <c:v>11.8283</c:v>
                </c:pt>
                <c:pt idx="2031">
                  <c:v>11.8264</c:v>
                </c:pt>
                <c:pt idx="2032">
                  <c:v>11.8598</c:v>
                </c:pt>
                <c:pt idx="2033">
                  <c:v>11.9032</c:v>
                </c:pt>
                <c:pt idx="2034">
                  <c:v>11.853899999999999</c:v>
                </c:pt>
                <c:pt idx="2035">
                  <c:v>11.9307</c:v>
                </c:pt>
                <c:pt idx="2036">
                  <c:v>11.885899999999999</c:v>
                </c:pt>
                <c:pt idx="2037">
                  <c:v>11.8828</c:v>
                </c:pt>
                <c:pt idx="2038">
                  <c:v>11.8751</c:v>
                </c:pt>
                <c:pt idx="2039">
                  <c:v>11.960900000000001</c:v>
                </c:pt>
                <c:pt idx="2040">
                  <c:v>11.9663</c:v>
                </c:pt>
                <c:pt idx="2041">
                  <c:v>11.924899999999999</c:v>
                </c:pt>
                <c:pt idx="2042">
                  <c:v>11.9316</c:v>
                </c:pt>
                <c:pt idx="2043">
                  <c:v>11.975099999999999</c:v>
                </c:pt>
                <c:pt idx="2044">
                  <c:v>11.970700000000001</c:v>
                </c:pt>
                <c:pt idx="2045">
                  <c:v>11.9605</c:v>
                </c:pt>
                <c:pt idx="2046">
                  <c:v>12.128299999999999</c:v>
                </c:pt>
                <c:pt idx="2047">
                  <c:v>12.178100000000001</c:v>
                </c:pt>
                <c:pt idx="2048">
                  <c:v>12.158799999999999</c:v>
                </c:pt>
                <c:pt idx="2049">
                  <c:v>12.196999999999999</c:v>
                </c:pt>
                <c:pt idx="2050">
                  <c:v>12.136799999999999</c:v>
                </c:pt>
                <c:pt idx="2051">
                  <c:v>12.1327</c:v>
                </c:pt>
                <c:pt idx="2052">
                  <c:v>12.1296</c:v>
                </c:pt>
                <c:pt idx="2053">
                  <c:v>11.973000000000001</c:v>
                </c:pt>
                <c:pt idx="2054">
                  <c:v>12.0328</c:v>
                </c:pt>
                <c:pt idx="2055">
                  <c:v>11.8973</c:v>
                </c:pt>
                <c:pt idx="2056">
                  <c:v>11.896000000000001</c:v>
                </c:pt>
                <c:pt idx="2057">
                  <c:v>11.962199999999999</c:v>
                </c:pt>
                <c:pt idx="2058">
                  <c:v>11.9574</c:v>
                </c:pt>
                <c:pt idx="2059">
                  <c:v>11.945499999999999</c:v>
                </c:pt>
                <c:pt idx="2060">
                  <c:v>12.0059</c:v>
                </c:pt>
                <c:pt idx="2061">
                  <c:v>12.0495</c:v>
                </c:pt>
                <c:pt idx="2062">
                  <c:v>12.004799999999999</c:v>
                </c:pt>
                <c:pt idx="2063">
                  <c:v>11.9099</c:v>
                </c:pt>
                <c:pt idx="2064">
                  <c:v>11.975300000000001</c:v>
                </c:pt>
                <c:pt idx="2065">
                  <c:v>11.9718</c:v>
                </c:pt>
                <c:pt idx="2066">
                  <c:v>11.967599999999999</c:v>
                </c:pt>
                <c:pt idx="2067">
                  <c:v>12.0183</c:v>
                </c:pt>
                <c:pt idx="2068">
                  <c:v>11.964399999999999</c:v>
                </c:pt>
                <c:pt idx="2069">
                  <c:v>12.1691</c:v>
                </c:pt>
                <c:pt idx="2070">
                  <c:v>12.1341</c:v>
                </c:pt>
                <c:pt idx="2071">
                  <c:v>12.0223</c:v>
                </c:pt>
                <c:pt idx="2072">
                  <c:v>12.018599999999999</c:v>
                </c:pt>
                <c:pt idx="2073">
                  <c:v>12.019399999999999</c:v>
                </c:pt>
                <c:pt idx="2074">
                  <c:v>11.9947</c:v>
                </c:pt>
                <c:pt idx="2075">
                  <c:v>11.959899999999999</c:v>
                </c:pt>
                <c:pt idx="2076">
                  <c:v>11.9244</c:v>
                </c:pt>
                <c:pt idx="2077">
                  <c:v>12.0015</c:v>
                </c:pt>
                <c:pt idx="2078">
                  <c:v>12.0549</c:v>
                </c:pt>
                <c:pt idx="2079">
                  <c:v>12.0503</c:v>
                </c:pt>
                <c:pt idx="2080">
                  <c:v>12.0459</c:v>
                </c:pt>
                <c:pt idx="2081">
                  <c:v>12.063800000000001</c:v>
                </c:pt>
                <c:pt idx="2082">
                  <c:v>12.032299999999999</c:v>
                </c:pt>
                <c:pt idx="2083">
                  <c:v>12.131500000000001</c:v>
                </c:pt>
                <c:pt idx="2084">
                  <c:v>12.2263</c:v>
                </c:pt>
                <c:pt idx="2085">
                  <c:v>12.4221</c:v>
                </c:pt>
                <c:pt idx="2086">
                  <c:v>12.418100000000001</c:v>
                </c:pt>
                <c:pt idx="2087">
                  <c:v>12.412000000000001</c:v>
                </c:pt>
                <c:pt idx="2088">
                  <c:v>12.3653</c:v>
                </c:pt>
                <c:pt idx="2089">
                  <c:v>12.5335</c:v>
                </c:pt>
                <c:pt idx="2090">
                  <c:v>12.6081</c:v>
                </c:pt>
                <c:pt idx="2091">
                  <c:v>12.563499999999999</c:v>
                </c:pt>
                <c:pt idx="2092">
                  <c:v>12.5611</c:v>
                </c:pt>
                <c:pt idx="2093">
                  <c:v>12.557499999999999</c:v>
                </c:pt>
                <c:pt idx="2094">
                  <c:v>12.548500000000001</c:v>
                </c:pt>
                <c:pt idx="2095">
                  <c:v>12.590400000000001</c:v>
                </c:pt>
                <c:pt idx="2096">
                  <c:v>12.5503</c:v>
                </c:pt>
                <c:pt idx="2097">
                  <c:v>12.545500000000001</c:v>
                </c:pt>
                <c:pt idx="2098">
                  <c:v>12.574400000000001</c:v>
                </c:pt>
                <c:pt idx="2099">
                  <c:v>12.630800000000001</c:v>
                </c:pt>
                <c:pt idx="2100">
                  <c:v>12.627800000000001</c:v>
                </c:pt>
                <c:pt idx="2101">
                  <c:v>12.623200000000001</c:v>
                </c:pt>
                <c:pt idx="2102">
                  <c:v>12.612299999999999</c:v>
                </c:pt>
                <c:pt idx="2103">
                  <c:v>12.5467</c:v>
                </c:pt>
                <c:pt idx="2104">
                  <c:v>12.537699999999999</c:v>
                </c:pt>
                <c:pt idx="2105">
                  <c:v>12.688800000000001</c:v>
                </c:pt>
                <c:pt idx="2106">
                  <c:v>12.630599999999999</c:v>
                </c:pt>
                <c:pt idx="2107">
                  <c:v>12.625999999999999</c:v>
                </c:pt>
                <c:pt idx="2108">
                  <c:v>12.6213</c:v>
                </c:pt>
                <c:pt idx="2109">
                  <c:v>12.5105</c:v>
                </c:pt>
                <c:pt idx="2110">
                  <c:v>12.539</c:v>
                </c:pt>
                <c:pt idx="2111">
                  <c:v>12.4428</c:v>
                </c:pt>
                <c:pt idx="2112">
                  <c:v>12.677300000000001</c:v>
                </c:pt>
                <c:pt idx="2113">
                  <c:v>12.6663</c:v>
                </c:pt>
                <c:pt idx="2114">
                  <c:v>12.6608</c:v>
                </c:pt>
                <c:pt idx="2115">
                  <c:v>12.6556</c:v>
                </c:pt>
                <c:pt idx="2116">
                  <c:v>12.753500000000001</c:v>
                </c:pt>
                <c:pt idx="2117">
                  <c:v>12.746499999999999</c:v>
                </c:pt>
                <c:pt idx="2118">
                  <c:v>12.6713</c:v>
                </c:pt>
                <c:pt idx="2119">
                  <c:v>12.6922</c:v>
                </c:pt>
                <c:pt idx="2120">
                  <c:v>12.7447</c:v>
                </c:pt>
                <c:pt idx="2121">
                  <c:v>12.7409</c:v>
                </c:pt>
                <c:pt idx="2122">
                  <c:v>12.737299999999999</c:v>
                </c:pt>
                <c:pt idx="2123">
                  <c:v>12.7233</c:v>
                </c:pt>
                <c:pt idx="2124">
                  <c:v>12.5221</c:v>
                </c:pt>
                <c:pt idx="2125">
                  <c:v>12.5967</c:v>
                </c:pt>
                <c:pt idx="2126">
                  <c:v>12.477</c:v>
                </c:pt>
                <c:pt idx="2127">
                  <c:v>12.430300000000001</c:v>
                </c:pt>
                <c:pt idx="2128">
                  <c:v>12.426399999999999</c:v>
                </c:pt>
                <c:pt idx="2129">
                  <c:v>12.422000000000001</c:v>
                </c:pt>
                <c:pt idx="2130">
                  <c:v>12.2477</c:v>
                </c:pt>
                <c:pt idx="2131">
                  <c:v>12.2255</c:v>
                </c:pt>
                <c:pt idx="2132">
                  <c:v>12.2094</c:v>
                </c:pt>
                <c:pt idx="2133">
                  <c:v>11.9499</c:v>
                </c:pt>
                <c:pt idx="2134">
                  <c:v>11.854900000000001</c:v>
                </c:pt>
                <c:pt idx="2135">
                  <c:v>11.857200000000001</c:v>
                </c:pt>
                <c:pt idx="2136">
                  <c:v>11.8657</c:v>
                </c:pt>
                <c:pt idx="2137">
                  <c:v>11.904199999999999</c:v>
                </c:pt>
                <c:pt idx="2138">
                  <c:v>12.1744</c:v>
                </c:pt>
                <c:pt idx="2139">
                  <c:v>12.213699999999999</c:v>
                </c:pt>
                <c:pt idx="2140">
                  <c:v>12.385400000000001</c:v>
                </c:pt>
                <c:pt idx="2141">
                  <c:v>12.2759</c:v>
                </c:pt>
                <c:pt idx="2142">
                  <c:v>12.272</c:v>
                </c:pt>
                <c:pt idx="2143">
                  <c:v>12.2752</c:v>
                </c:pt>
                <c:pt idx="2144">
                  <c:v>12.2075</c:v>
                </c:pt>
                <c:pt idx="2145">
                  <c:v>12.3476</c:v>
                </c:pt>
                <c:pt idx="2146">
                  <c:v>12.443099999999999</c:v>
                </c:pt>
                <c:pt idx="2147">
                  <c:v>12.4129</c:v>
                </c:pt>
                <c:pt idx="2148">
                  <c:v>12.421099999999999</c:v>
                </c:pt>
                <c:pt idx="2149">
                  <c:v>12.416700000000001</c:v>
                </c:pt>
                <c:pt idx="2150">
                  <c:v>12.4122</c:v>
                </c:pt>
                <c:pt idx="2151">
                  <c:v>12.4399</c:v>
                </c:pt>
                <c:pt idx="2152">
                  <c:v>12.3249</c:v>
                </c:pt>
                <c:pt idx="2153">
                  <c:v>12.4246</c:v>
                </c:pt>
                <c:pt idx="2154">
                  <c:v>12.3832</c:v>
                </c:pt>
                <c:pt idx="2155">
                  <c:v>12.253299999999999</c:v>
                </c:pt>
                <c:pt idx="2156">
                  <c:v>12.2501</c:v>
                </c:pt>
                <c:pt idx="2157">
                  <c:v>12.2486</c:v>
                </c:pt>
                <c:pt idx="2158">
                  <c:v>11.970800000000001</c:v>
                </c:pt>
                <c:pt idx="2159">
                  <c:v>11.9999</c:v>
                </c:pt>
                <c:pt idx="2160">
                  <c:v>11.8629</c:v>
                </c:pt>
                <c:pt idx="2161">
                  <c:v>11.7174</c:v>
                </c:pt>
                <c:pt idx="2162">
                  <c:v>11.518700000000001</c:v>
                </c:pt>
                <c:pt idx="2163">
                  <c:v>11.5275</c:v>
                </c:pt>
                <c:pt idx="2164">
                  <c:v>11.559100000000001</c:v>
                </c:pt>
                <c:pt idx="2165">
                  <c:v>11.7187</c:v>
                </c:pt>
                <c:pt idx="2166">
                  <c:v>11.843</c:v>
                </c:pt>
                <c:pt idx="2167">
                  <c:v>11.9659</c:v>
                </c:pt>
                <c:pt idx="2168">
                  <c:v>11.997299999999999</c:v>
                </c:pt>
                <c:pt idx="2169">
                  <c:v>11.6714</c:v>
                </c:pt>
                <c:pt idx="2170">
                  <c:v>11.6677</c:v>
                </c:pt>
                <c:pt idx="2171">
                  <c:v>11.677199999999999</c:v>
                </c:pt>
                <c:pt idx="2172">
                  <c:v>11.097099999999999</c:v>
                </c:pt>
                <c:pt idx="2173">
                  <c:v>11.276999999999999</c:v>
                </c:pt>
                <c:pt idx="2174">
                  <c:v>11.148199999999999</c:v>
                </c:pt>
                <c:pt idx="2175">
                  <c:v>10.4457</c:v>
                </c:pt>
                <c:pt idx="2176">
                  <c:v>10.6</c:v>
                </c:pt>
                <c:pt idx="2177">
                  <c:v>10.5968</c:v>
                </c:pt>
                <c:pt idx="2178">
                  <c:v>10.605</c:v>
                </c:pt>
                <c:pt idx="2179">
                  <c:v>9.9999000000000002</c:v>
                </c:pt>
                <c:pt idx="2180">
                  <c:v>9.9864999999999995</c:v>
                </c:pt>
                <c:pt idx="2181">
                  <c:v>9.6637000000000004</c:v>
                </c:pt>
                <c:pt idx="2182">
                  <c:v>9.4437999999999995</c:v>
                </c:pt>
                <c:pt idx="2183">
                  <c:v>9.9969999999999999</c:v>
                </c:pt>
                <c:pt idx="2184">
                  <c:v>9.9946000000000002</c:v>
                </c:pt>
                <c:pt idx="2185">
                  <c:v>10.010899999999999</c:v>
                </c:pt>
                <c:pt idx="2186">
                  <c:v>9.5056999999999992</c:v>
                </c:pt>
                <c:pt idx="2187">
                  <c:v>10.099600000000001</c:v>
                </c:pt>
                <c:pt idx="2188">
                  <c:v>10.542199999999999</c:v>
                </c:pt>
                <c:pt idx="2189">
                  <c:v>10.774900000000001</c:v>
                </c:pt>
                <c:pt idx="2190">
                  <c:v>10.6805</c:v>
                </c:pt>
                <c:pt idx="2191">
                  <c:v>10.678599999999999</c:v>
                </c:pt>
                <c:pt idx="2192">
                  <c:v>10.6874</c:v>
                </c:pt>
                <c:pt idx="2193">
                  <c:v>10.6089</c:v>
                </c:pt>
                <c:pt idx="2194">
                  <c:v>10.884399999999999</c:v>
                </c:pt>
                <c:pt idx="2195">
                  <c:v>10.7239</c:v>
                </c:pt>
                <c:pt idx="2196">
                  <c:v>10.8704</c:v>
                </c:pt>
                <c:pt idx="2197">
                  <c:v>10.8483</c:v>
                </c:pt>
                <c:pt idx="2198">
                  <c:v>10.8437</c:v>
                </c:pt>
                <c:pt idx="2199">
                  <c:v>10.8575</c:v>
                </c:pt>
                <c:pt idx="2200">
                  <c:v>11.142899999999999</c:v>
                </c:pt>
                <c:pt idx="2201">
                  <c:v>11.4863</c:v>
                </c:pt>
                <c:pt idx="2202">
                  <c:v>11.4847</c:v>
                </c:pt>
                <c:pt idx="2203">
                  <c:v>11.637600000000001</c:v>
                </c:pt>
                <c:pt idx="2204">
                  <c:v>11.650499999999999</c:v>
                </c:pt>
                <c:pt idx="2205">
                  <c:v>11.6449</c:v>
                </c:pt>
                <c:pt idx="2206">
                  <c:v>11.651</c:v>
                </c:pt>
                <c:pt idx="2207">
                  <c:v>11.650700000000001</c:v>
                </c:pt>
                <c:pt idx="2208">
                  <c:v>11.8315</c:v>
                </c:pt>
                <c:pt idx="2209">
                  <c:v>11.817600000000001</c:v>
                </c:pt>
                <c:pt idx="2210">
                  <c:v>11.8111</c:v>
                </c:pt>
                <c:pt idx="2211">
                  <c:v>12.044600000000001</c:v>
                </c:pt>
                <c:pt idx="2212">
                  <c:v>12.039400000000001</c:v>
                </c:pt>
                <c:pt idx="2213">
                  <c:v>12.045</c:v>
                </c:pt>
                <c:pt idx="2214">
                  <c:v>12.0716</c:v>
                </c:pt>
                <c:pt idx="2215">
                  <c:v>11.8226</c:v>
                </c:pt>
                <c:pt idx="2216">
                  <c:v>12.006</c:v>
                </c:pt>
                <c:pt idx="2217">
                  <c:v>12.0502</c:v>
                </c:pt>
                <c:pt idx="2218">
                  <c:v>11.927300000000001</c:v>
                </c:pt>
                <c:pt idx="2219">
                  <c:v>11.9224</c:v>
                </c:pt>
                <c:pt idx="2220">
                  <c:v>11.9214</c:v>
                </c:pt>
                <c:pt idx="2221">
                  <c:v>12.1439</c:v>
                </c:pt>
                <c:pt idx="2222">
                  <c:v>12.256399999999999</c:v>
                </c:pt>
                <c:pt idx="2223">
                  <c:v>12.505599999999999</c:v>
                </c:pt>
                <c:pt idx="2224">
                  <c:v>12.5862</c:v>
                </c:pt>
                <c:pt idx="2225">
                  <c:v>12.459300000000001</c:v>
                </c:pt>
                <c:pt idx="2226">
                  <c:v>12.456899999999999</c:v>
                </c:pt>
                <c:pt idx="2227">
                  <c:v>12.460599999999999</c:v>
                </c:pt>
                <c:pt idx="2228">
                  <c:v>12.0938</c:v>
                </c:pt>
                <c:pt idx="2229">
                  <c:v>12.244</c:v>
                </c:pt>
                <c:pt idx="2230">
                  <c:v>12.315899999999999</c:v>
                </c:pt>
                <c:pt idx="2231">
                  <c:v>12.3119</c:v>
                </c:pt>
                <c:pt idx="2232">
                  <c:v>12.532400000000001</c:v>
                </c:pt>
                <c:pt idx="2233">
                  <c:v>12.524699999999999</c:v>
                </c:pt>
                <c:pt idx="2234">
                  <c:v>12.5177</c:v>
                </c:pt>
                <c:pt idx="2235">
                  <c:v>12.5924</c:v>
                </c:pt>
                <c:pt idx="2236">
                  <c:v>12.4939</c:v>
                </c:pt>
                <c:pt idx="2237">
                  <c:v>12.527699999999999</c:v>
                </c:pt>
                <c:pt idx="2238">
                  <c:v>12.4072</c:v>
                </c:pt>
                <c:pt idx="2239">
                  <c:v>12.423500000000001</c:v>
                </c:pt>
                <c:pt idx="2240">
                  <c:v>12.417199999999999</c:v>
                </c:pt>
                <c:pt idx="2241">
                  <c:v>12.410500000000001</c:v>
                </c:pt>
                <c:pt idx="2242">
                  <c:v>12.548299999999999</c:v>
                </c:pt>
                <c:pt idx="2243">
                  <c:v>12.7317</c:v>
                </c:pt>
                <c:pt idx="2244">
                  <c:v>12.829499999999999</c:v>
                </c:pt>
                <c:pt idx="2245">
                  <c:v>12.810700000000001</c:v>
                </c:pt>
                <c:pt idx="2246">
                  <c:v>12.471500000000001</c:v>
                </c:pt>
                <c:pt idx="2247">
                  <c:v>12.4643</c:v>
                </c:pt>
                <c:pt idx="2248">
                  <c:v>12.46</c:v>
                </c:pt>
                <c:pt idx="2249">
                  <c:v>12.548500000000001</c:v>
                </c:pt>
                <c:pt idx="2250">
                  <c:v>12.7582</c:v>
                </c:pt>
                <c:pt idx="2251">
                  <c:v>12.779400000000001</c:v>
                </c:pt>
                <c:pt idx="2252">
                  <c:v>12.7089</c:v>
                </c:pt>
                <c:pt idx="2253">
                  <c:v>12.7926</c:v>
                </c:pt>
                <c:pt idx="2254">
                  <c:v>12.7852</c:v>
                </c:pt>
                <c:pt idx="2255">
                  <c:v>12.7837</c:v>
                </c:pt>
                <c:pt idx="2256">
                  <c:v>13.4201</c:v>
                </c:pt>
                <c:pt idx="2257">
                  <c:v>13.582700000000001</c:v>
                </c:pt>
                <c:pt idx="2258">
                  <c:v>13.8714</c:v>
                </c:pt>
                <c:pt idx="2259">
                  <c:v>13.8794</c:v>
                </c:pt>
                <c:pt idx="2260">
                  <c:v>14.0608</c:v>
                </c:pt>
                <c:pt idx="2261">
                  <c:v>14.039400000000001</c:v>
                </c:pt>
                <c:pt idx="2262">
                  <c:v>14.0273</c:v>
                </c:pt>
                <c:pt idx="2263">
                  <c:v>14.055899999999999</c:v>
                </c:pt>
                <c:pt idx="2264">
                  <c:v>14.123900000000001</c:v>
                </c:pt>
                <c:pt idx="2265">
                  <c:v>14.116199999999999</c:v>
                </c:pt>
                <c:pt idx="2266">
                  <c:v>13.8825</c:v>
                </c:pt>
                <c:pt idx="2267">
                  <c:v>13.765599999999999</c:v>
                </c:pt>
                <c:pt idx="2268">
                  <c:v>13.757400000000001</c:v>
                </c:pt>
                <c:pt idx="2269">
                  <c:v>13.750999999999999</c:v>
                </c:pt>
                <c:pt idx="2270">
                  <c:v>13.5082</c:v>
                </c:pt>
                <c:pt idx="2271">
                  <c:v>13.8668</c:v>
                </c:pt>
                <c:pt idx="2272">
                  <c:v>13.9102</c:v>
                </c:pt>
                <c:pt idx="2273">
                  <c:v>13.9191</c:v>
                </c:pt>
                <c:pt idx="2274">
                  <c:v>13.976599999999999</c:v>
                </c:pt>
                <c:pt idx="2275">
                  <c:v>13.968400000000001</c:v>
                </c:pt>
                <c:pt idx="2276">
                  <c:v>13.9534</c:v>
                </c:pt>
                <c:pt idx="2277">
                  <c:v>13.947900000000001</c:v>
                </c:pt>
                <c:pt idx="2278">
                  <c:v>14.154199999999999</c:v>
                </c:pt>
                <c:pt idx="2279">
                  <c:v>14.107200000000001</c:v>
                </c:pt>
                <c:pt idx="2280">
                  <c:v>13.986700000000001</c:v>
                </c:pt>
                <c:pt idx="2281">
                  <c:v>13.939</c:v>
                </c:pt>
                <c:pt idx="2282">
                  <c:v>13.930300000000001</c:v>
                </c:pt>
                <c:pt idx="2283">
                  <c:v>13.9275</c:v>
                </c:pt>
                <c:pt idx="2284">
                  <c:v>13.861499999999999</c:v>
                </c:pt>
                <c:pt idx="2285">
                  <c:v>13.8683</c:v>
                </c:pt>
                <c:pt idx="2286">
                  <c:v>13.948</c:v>
                </c:pt>
                <c:pt idx="2287">
                  <c:v>14.259</c:v>
                </c:pt>
                <c:pt idx="2288">
                  <c:v>14.3858</c:v>
                </c:pt>
                <c:pt idx="2289">
                  <c:v>14.376799999999999</c:v>
                </c:pt>
                <c:pt idx="2290">
                  <c:v>14.3627</c:v>
                </c:pt>
                <c:pt idx="2291">
                  <c:v>14.714600000000001</c:v>
                </c:pt>
                <c:pt idx="2292">
                  <c:v>14.585800000000001</c:v>
                </c:pt>
                <c:pt idx="2293">
                  <c:v>14.7965</c:v>
                </c:pt>
                <c:pt idx="2294">
                  <c:v>14.9377</c:v>
                </c:pt>
                <c:pt idx="2295">
                  <c:v>14.7761</c:v>
                </c:pt>
                <c:pt idx="2296">
                  <c:v>14.764799999999999</c:v>
                </c:pt>
                <c:pt idx="2297">
                  <c:v>14.770200000000001</c:v>
                </c:pt>
                <c:pt idx="2298">
                  <c:v>14.7972</c:v>
                </c:pt>
                <c:pt idx="2299">
                  <c:v>14.638199999999999</c:v>
                </c:pt>
                <c:pt idx="2300">
                  <c:v>14.7273</c:v>
                </c:pt>
                <c:pt idx="2301">
                  <c:v>14.404199999999999</c:v>
                </c:pt>
                <c:pt idx="2302">
                  <c:v>14.5283</c:v>
                </c:pt>
                <c:pt idx="2303">
                  <c:v>14.5183</c:v>
                </c:pt>
                <c:pt idx="2304">
                  <c:v>14.513400000000001</c:v>
                </c:pt>
                <c:pt idx="2305">
                  <c:v>14.6313</c:v>
                </c:pt>
                <c:pt idx="2306">
                  <c:v>14.9064</c:v>
                </c:pt>
                <c:pt idx="2307">
                  <c:v>14.7872</c:v>
                </c:pt>
                <c:pt idx="2308">
                  <c:v>14.7563</c:v>
                </c:pt>
                <c:pt idx="2309">
                  <c:v>14.5062</c:v>
                </c:pt>
                <c:pt idx="2310">
                  <c:v>14.4993</c:v>
                </c:pt>
                <c:pt idx="2311">
                  <c:v>14.4925</c:v>
                </c:pt>
                <c:pt idx="2312">
                  <c:v>14.6472</c:v>
                </c:pt>
                <c:pt idx="2313">
                  <c:v>14.771599999999999</c:v>
                </c:pt>
                <c:pt idx="2314">
                  <c:v>14.8369</c:v>
                </c:pt>
                <c:pt idx="2315">
                  <c:v>14.764900000000001</c:v>
                </c:pt>
                <c:pt idx="2316">
                  <c:v>14.726000000000001</c:v>
                </c:pt>
                <c:pt idx="2317">
                  <c:v>14.713200000000001</c:v>
                </c:pt>
                <c:pt idx="2318">
                  <c:v>14.7026</c:v>
                </c:pt>
                <c:pt idx="2319">
                  <c:v>14.677199999999999</c:v>
                </c:pt>
                <c:pt idx="2320">
                  <c:v>14.832000000000001</c:v>
                </c:pt>
                <c:pt idx="2321">
                  <c:v>14.976000000000001</c:v>
                </c:pt>
                <c:pt idx="2322">
                  <c:v>15.0128</c:v>
                </c:pt>
                <c:pt idx="2323">
                  <c:v>14.783300000000001</c:v>
                </c:pt>
                <c:pt idx="2324">
                  <c:v>14.775399999999999</c:v>
                </c:pt>
                <c:pt idx="2325">
                  <c:v>14.766500000000001</c:v>
                </c:pt>
                <c:pt idx="2326">
                  <c:v>14.6922</c:v>
                </c:pt>
                <c:pt idx="2327">
                  <c:v>14.7485</c:v>
                </c:pt>
                <c:pt idx="2328">
                  <c:v>14.7761</c:v>
                </c:pt>
                <c:pt idx="2329">
                  <c:v>14.7766</c:v>
                </c:pt>
                <c:pt idx="2330">
                  <c:v>14.710800000000001</c:v>
                </c:pt>
                <c:pt idx="2331">
                  <c:v>14.6998</c:v>
                </c:pt>
                <c:pt idx="2332">
                  <c:v>14.688000000000001</c:v>
                </c:pt>
                <c:pt idx="2333">
                  <c:v>14.779500000000001</c:v>
                </c:pt>
                <c:pt idx="2334">
                  <c:v>14.8454</c:v>
                </c:pt>
                <c:pt idx="2335">
                  <c:v>14.741899999999999</c:v>
                </c:pt>
                <c:pt idx="2336">
                  <c:v>14.496</c:v>
                </c:pt>
                <c:pt idx="2337">
                  <c:v>14.640599999999999</c:v>
                </c:pt>
                <c:pt idx="2338">
                  <c:v>14.629300000000001</c:v>
                </c:pt>
                <c:pt idx="2339">
                  <c:v>14.619400000000001</c:v>
                </c:pt>
                <c:pt idx="2340">
                  <c:v>14.7918</c:v>
                </c:pt>
                <c:pt idx="2341">
                  <c:v>14.8908</c:v>
                </c:pt>
                <c:pt idx="2342">
                  <c:v>14.932</c:v>
                </c:pt>
                <c:pt idx="2343">
                  <c:v>14.9055</c:v>
                </c:pt>
                <c:pt idx="2344">
                  <c:v>14.946099999999999</c:v>
                </c:pt>
                <c:pt idx="2345">
                  <c:v>14.9297</c:v>
                </c:pt>
                <c:pt idx="2346">
                  <c:v>14.9406</c:v>
                </c:pt>
                <c:pt idx="2347">
                  <c:v>14.697900000000001</c:v>
                </c:pt>
                <c:pt idx="2348">
                  <c:v>14.994300000000001</c:v>
                </c:pt>
                <c:pt idx="2349">
                  <c:v>14.9725</c:v>
                </c:pt>
                <c:pt idx="2350">
                  <c:v>14.799099999999999</c:v>
                </c:pt>
                <c:pt idx="2351">
                  <c:v>14.658099999999999</c:v>
                </c:pt>
                <c:pt idx="2352">
                  <c:v>14.647600000000001</c:v>
                </c:pt>
                <c:pt idx="2353">
                  <c:v>14.644600000000001</c:v>
                </c:pt>
                <c:pt idx="2354">
                  <c:v>14.571400000000001</c:v>
                </c:pt>
                <c:pt idx="2355">
                  <c:v>14.4823</c:v>
                </c:pt>
                <c:pt idx="2356">
                  <c:v>14.4207</c:v>
                </c:pt>
                <c:pt idx="2357">
                  <c:v>14.4038</c:v>
                </c:pt>
                <c:pt idx="2358">
                  <c:v>14.444800000000001</c:v>
                </c:pt>
                <c:pt idx="2359">
                  <c:v>14.4328</c:v>
                </c:pt>
                <c:pt idx="2360">
                  <c:v>14.4199</c:v>
                </c:pt>
                <c:pt idx="2361">
                  <c:v>14.573399999999999</c:v>
                </c:pt>
                <c:pt idx="2362">
                  <c:v>14.666700000000001</c:v>
                </c:pt>
                <c:pt idx="2363">
                  <c:v>14.676500000000001</c:v>
                </c:pt>
                <c:pt idx="2364">
                  <c:v>14.527699999999999</c:v>
                </c:pt>
                <c:pt idx="2365">
                  <c:v>14.5341</c:v>
                </c:pt>
                <c:pt idx="2366">
                  <c:v>14.523999999999999</c:v>
                </c:pt>
                <c:pt idx="2367">
                  <c:v>14.51</c:v>
                </c:pt>
                <c:pt idx="2368">
                  <c:v>14.258599999999999</c:v>
                </c:pt>
                <c:pt idx="2369">
                  <c:v>14.1511</c:v>
                </c:pt>
                <c:pt idx="2370">
                  <c:v>14.0596</c:v>
                </c:pt>
                <c:pt idx="2371">
                  <c:v>13.806699999999999</c:v>
                </c:pt>
                <c:pt idx="2372">
                  <c:v>13.8469</c:v>
                </c:pt>
                <c:pt idx="2373">
                  <c:v>13.8378</c:v>
                </c:pt>
                <c:pt idx="2374">
                  <c:v>13.827400000000001</c:v>
                </c:pt>
                <c:pt idx="2375">
                  <c:v>13.9452</c:v>
                </c:pt>
                <c:pt idx="2376">
                  <c:v>13.9406</c:v>
                </c:pt>
                <c:pt idx="2377">
                  <c:v>14.0875</c:v>
                </c:pt>
                <c:pt idx="2378">
                  <c:v>14.106</c:v>
                </c:pt>
                <c:pt idx="2379">
                  <c:v>14.0657</c:v>
                </c:pt>
                <c:pt idx="2380">
                  <c:v>14.0547</c:v>
                </c:pt>
                <c:pt idx="2381">
                  <c:v>14.041600000000001</c:v>
                </c:pt>
                <c:pt idx="2382">
                  <c:v>14.111599999999999</c:v>
                </c:pt>
                <c:pt idx="2383">
                  <c:v>14.246600000000001</c:v>
                </c:pt>
                <c:pt idx="2384">
                  <c:v>14.2714</c:v>
                </c:pt>
                <c:pt idx="2385">
                  <c:v>14.385400000000001</c:v>
                </c:pt>
                <c:pt idx="2386">
                  <c:v>14.3909</c:v>
                </c:pt>
                <c:pt idx="2387">
                  <c:v>14.3797</c:v>
                </c:pt>
                <c:pt idx="2388">
                  <c:v>14.349</c:v>
                </c:pt>
                <c:pt idx="2389">
                  <c:v>14.520899999999999</c:v>
                </c:pt>
                <c:pt idx="2390">
                  <c:v>14.5206</c:v>
                </c:pt>
                <c:pt idx="2391">
                  <c:v>14.472899999999999</c:v>
                </c:pt>
                <c:pt idx="2392">
                  <c:v>14.257199999999999</c:v>
                </c:pt>
                <c:pt idx="2393">
                  <c:v>14.2742</c:v>
                </c:pt>
                <c:pt idx="2394">
                  <c:v>14.260300000000001</c:v>
                </c:pt>
                <c:pt idx="2395">
                  <c:v>14.2508</c:v>
                </c:pt>
                <c:pt idx="2396">
                  <c:v>14.276300000000001</c:v>
                </c:pt>
                <c:pt idx="2397">
                  <c:v>14.3194</c:v>
                </c:pt>
                <c:pt idx="2398">
                  <c:v>14.342000000000001</c:v>
                </c:pt>
                <c:pt idx="2399">
                  <c:v>14.3094</c:v>
                </c:pt>
                <c:pt idx="2400">
                  <c:v>14.271000000000001</c:v>
                </c:pt>
                <c:pt idx="2401">
                  <c:v>14.259</c:v>
                </c:pt>
                <c:pt idx="2402">
                  <c:v>14.257300000000001</c:v>
                </c:pt>
                <c:pt idx="2403">
                  <c:v>14.179</c:v>
                </c:pt>
                <c:pt idx="2404">
                  <c:v>14.182700000000001</c:v>
                </c:pt>
                <c:pt idx="2405">
                  <c:v>14.0562</c:v>
                </c:pt>
                <c:pt idx="2406">
                  <c:v>14.017300000000001</c:v>
                </c:pt>
                <c:pt idx="2407">
                  <c:v>13.791600000000001</c:v>
                </c:pt>
                <c:pt idx="2408">
                  <c:v>13.775600000000001</c:v>
                </c:pt>
                <c:pt idx="2409">
                  <c:v>13.7598</c:v>
                </c:pt>
                <c:pt idx="2410">
                  <c:v>13.8748</c:v>
                </c:pt>
                <c:pt idx="2411">
                  <c:v>13.9453</c:v>
                </c:pt>
                <c:pt idx="2412">
                  <c:v>14.0825</c:v>
                </c:pt>
                <c:pt idx="2413">
                  <c:v>14.454000000000001</c:v>
                </c:pt>
                <c:pt idx="2414">
                  <c:v>14.542</c:v>
                </c:pt>
                <c:pt idx="2415">
                  <c:v>14.530799999999999</c:v>
                </c:pt>
                <c:pt idx="2416">
                  <c:v>14.514799999999999</c:v>
                </c:pt>
                <c:pt idx="2417">
                  <c:v>14.6541</c:v>
                </c:pt>
                <c:pt idx="2418">
                  <c:v>14.4427</c:v>
                </c:pt>
                <c:pt idx="2419">
                  <c:v>14.400499999999999</c:v>
                </c:pt>
                <c:pt idx="2420">
                  <c:v>14.396599999999999</c:v>
                </c:pt>
                <c:pt idx="2421">
                  <c:v>14.4434</c:v>
                </c:pt>
                <c:pt idx="2422">
                  <c:v>14.431699999999999</c:v>
                </c:pt>
                <c:pt idx="2423">
                  <c:v>14.4092</c:v>
                </c:pt>
                <c:pt idx="2424">
                  <c:v>14.5639</c:v>
                </c:pt>
                <c:pt idx="2425">
                  <c:v>14.470499999999999</c:v>
                </c:pt>
                <c:pt idx="2426">
                  <c:v>14.506600000000001</c:v>
                </c:pt>
                <c:pt idx="2427">
                  <c:v>14.398300000000001</c:v>
                </c:pt>
                <c:pt idx="2428">
                  <c:v>14.5097</c:v>
                </c:pt>
                <c:pt idx="2429">
                  <c:v>14.5001</c:v>
                </c:pt>
                <c:pt idx="2430">
                  <c:v>14.473100000000001</c:v>
                </c:pt>
                <c:pt idx="2431">
                  <c:v>14.5953</c:v>
                </c:pt>
                <c:pt idx="2432">
                  <c:v>14.618600000000001</c:v>
                </c:pt>
                <c:pt idx="2433">
                  <c:v>14.5017</c:v>
                </c:pt>
                <c:pt idx="2434">
                  <c:v>14.629200000000001</c:v>
                </c:pt>
                <c:pt idx="2435">
                  <c:v>14.613</c:v>
                </c:pt>
                <c:pt idx="2436">
                  <c:v>14.601900000000001</c:v>
                </c:pt>
                <c:pt idx="2437">
                  <c:v>14.5898</c:v>
                </c:pt>
                <c:pt idx="2438">
                  <c:v>14.264799999999999</c:v>
                </c:pt>
                <c:pt idx="2439">
                  <c:v>14.850199999999999</c:v>
                </c:pt>
                <c:pt idx="2440">
                  <c:v>14.7935</c:v>
                </c:pt>
                <c:pt idx="2441">
                  <c:v>14.8744</c:v>
                </c:pt>
                <c:pt idx="2442">
                  <c:v>14.984999999999999</c:v>
                </c:pt>
                <c:pt idx="2443">
                  <c:v>14.9735</c:v>
                </c:pt>
                <c:pt idx="2444">
                  <c:v>14.959199999999999</c:v>
                </c:pt>
                <c:pt idx="2445">
                  <c:v>14.898400000000001</c:v>
                </c:pt>
                <c:pt idx="2446">
                  <c:v>14.947100000000001</c:v>
                </c:pt>
                <c:pt idx="2447">
                  <c:v>14.9284</c:v>
                </c:pt>
                <c:pt idx="2448">
                  <c:v>14.855600000000001</c:v>
                </c:pt>
                <c:pt idx="2449">
                  <c:v>14.880599999999999</c:v>
                </c:pt>
                <c:pt idx="2450">
                  <c:v>14.869300000000001</c:v>
                </c:pt>
                <c:pt idx="2451">
                  <c:v>14.854699999999999</c:v>
                </c:pt>
                <c:pt idx="2452">
                  <c:v>14.764900000000001</c:v>
                </c:pt>
                <c:pt idx="2453">
                  <c:v>14.7372</c:v>
                </c:pt>
                <c:pt idx="2454">
                  <c:v>14.91</c:v>
                </c:pt>
                <c:pt idx="2455">
                  <c:v>14.960599999999999</c:v>
                </c:pt>
                <c:pt idx="2456">
                  <c:v>14.926500000000001</c:v>
                </c:pt>
                <c:pt idx="2457">
                  <c:v>14.916</c:v>
                </c:pt>
                <c:pt idx="2458">
                  <c:v>14.9068</c:v>
                </c:pt>
                <c:pt idx="2459">
                  <c:v>14.7859</c:v>
                </c:pt>
                <c:pt idx="2460">
                  <c:v>14.6936</c:v>
                </c:pt>
                <c:pt idx="2461">
                  <c:v>14.781700000000001</c:v>
                </c:pt>
                <c:pt idx="2462">
                  <c:v>14.7204</c:v>
                </c:pt>
                <c:pt idx="2463">
                  <c:v>14.7303</c:v>
                </c:pt>
                <c:pt idx="2464">
                  <c:v>14.7197</c:v>
                </c:pt>
                <c:pt idx="2465">
                  <c:v>14.713900000000001</c:v>
                </c:pt>
                <c:pt idx="2466">
                  <c:v>14.666399999999999</c:v>
                </c:pt>
                <c:pt idx="2467">
                  <c:v>14.8169</c:v>
                </c:pt>
                <c:pt idx="2468">
                  <c:v>15.0467</c:v>
                </c:pt>
                <c:pt idx="2469">
                  <c:v>15.058999999999999</c:v>
                </c:pt>
                <c:pt idx="2470">
                  <c:v>15.0593</c:v>
                </c:pt>
                <c:pt idx="2471">
                  <c:v>15.0528</c:v>
                </c:pt>
                <c:pt idx="2472">
                  <c:v>15.0365</c:v>
                </c:pt>
                <c:pt idx="2473">
                  <c:v>15.134499999999999</c:v>
                </c:pt>
                <c:pt idx="2474">
                  <c:v>15.242100000000001</c:v>
                </c:pt>
                <c:pt idx="2475">
                  <c:v>15.211499999999999</c:v>
                </c:pt>
                <c:pt idx="2476">
                  <c:v>15.3284</c:v>
                </c:pt>
                <c:pt idx="2477">
                  <c:v>15.645799999999999</c:v>
                </c:pt>
                <c:pt idx="2478">
                  <c:v>15.639200000000001</c:v>
                </c:pt>
                <c:pt idx="2479">
                  <c:v>15.6281</c:v>
                </c:pt>
                <c:pt idx="2480">
                  <c:v>15.690200000000001</c:v>
                </c:pt>
                <c:pt idx="2481">
                  <c:v>15.712899999999999</c:v>
                </c:pt>
                <c:pt idx="2482">
                  <c:v>15.838200000000001</c:v>
                </c:pt>
                <c:pt idx="2483">
                  <c:v>15.7941</c:v>
                </c:pt>
                <c:pt idx="2484">
                  <c:v>15.6828</c:v>
                </c:pt>
                <c:pt idx="2485">
                  <c:v>15.674099999999999</c:v>
                </c:pt>
                <c:pt idx="2486">
                  <c:v>15.6646</c:v>
                </c:pt>
                <c:pt idx="2487">
                  <c:v>15.6381</c:v>
                </c:pt>
                <c:pt idx="2488">
                  <c:v>15.9262</c:v>
                </c:pt>
                <c:pt idx="2489">
                  <c:v>16.099299999999999</c:v>
                </c:pt>
                <c:pt idx="2490">
                  <c:v>16.148800000000001</c:v>
                </c:pt>
                <c:pt idx="2491">
                  <c:v>15.9915</c:v>
                </c:pt>
                <c:pt idx="2492">
                  <c:v>15.9856</c:v>
                </c:pt>
                <c:pt idx="2493">
                  <c:v>15.9763</c:v>
                </c:pt>
                <c:pt idx="2494">
                  <c:v>16.1813</c:v>
                </c:pt>
                <c:pt idx="2495">
                  <c:v>15.914300000000001</c:v>
                </c:pt>
                <c:pt idx="2496">
                  <c:v>15.7782</c:v>
                </c:pt>
                <c:pt idx="2497">
                  <c:v>15.511699999999999</c:v>
                </c:pt>
                <c:pt idx="2498">
                  <c:v>15.2844</c:v>
                </c:pt>
                <c:pt idx="2499">
                  <c:v>15.276999999999999</c:v>
                </c:pt>
                <c:pt idx="2500">
                  <c:v>15.258100000000001</c:v>
                </c:pt>
                <c:pt idx="2501">
                  <c:v>15.579700000000001</c:v>
                </c:pt>
                <c:pt idx="2502">
                  <c:v>15.788600000000001</c:v>
                </c:pt>
                <c:pt idx="2503">
                  <c:v>15.9331</c:v>
                </c:pt>
                <c:pt idx="2504">
                  <c:v>15.8344</c:v>
                </c:pt>
                <c:pt idx="2505">
                  <c:v>15.8691</c:v>
                </c:pt>
                <c:pt idx="2506">
                  <c:v>15.86</c:v>
                </c:pt>
                <c:pt idx="2507">
                  <c:v>15.8474</c:v>
                </c:pt>
                <c:pt idx="2508">
                  <c:v>15.882999999999999</c:v>
                </c:pt>
                <c:pt idx="2509">
                  <c:v>15.929</c:v>
                </c:pt>
                <c:pt idx="2510">
                  <c:v>16.078700000000001</c:v>
                </c:pt>
                <c:pt idx="2511">
                  <c:v>16.108499999999999</c:v>
                </c:pt>
                <c:pt idx="2512">
                  <c:v>16.103000000000002</c:v>
                </c:pt>
                <c:pt idx="2513">
                  <c:v>16.097300000000001</c:v>
                </c:pt>
                <c:pt idx="2514">
                  <c:v>16.075099999999999</c:v>
                </c:pt>
                <c:pt idx="2515">
                  <c:v>16.165299999999998</c:v>
                </c:pt>
                <c:pt idx="2516">
                  <c:v>16.198699999999999</c:v>
                </c:pt>
                <c:pt idx="2517">
                  <c:v>16.188600000000001</c:v>
                </c:pt>
                <c:pt idx="2518">
                  <c:v>15.9922</c:v>
                </c:pt>
                <c:pt idx="2519">
                  <c:v>16.0182</c:v>
                </c:pt>
                <c:pt idx="2520">
                  <c:v>16.011500000000002</c:v>
                </c:pt>
                <c:pt idx="2521">
                  <c:v>16.017800000000001</c:v>
                </c:pt>
                <c:pt idx="2522">
                  <c:v>15.6416</c:v>
                </c:pt>
                <c:pt idx="2523">
                  <c:v>15.648</c:v>
                </c:pt>
                <c:pt idx="2524">
                  <c:v>15.3613</c:v>
                </c:pt>
                <c:pt idx="2525">
                  <c:v>15.4558</c:v>
                </c:pt>
                <c:pt idx="2526">
                  <c:v>14.956099999999999</c:v>
                </c:pt>
                <c:pt idx="2527">
                  <c:v>14.9511</c:v>
                </c:pt>
                <c:pt idx="2528">
                  <c:v>14.9442</c:v>
                </c:pt>
                <c:pt idx="2529">
                  <c:v>15.2851</c:v>
                </c:pt>
                <c:pt idx="2530">
                  <c:v>15.285500000000001</c:v>
                </c:pt>
                <c:pt idx="2531">
                  <c:v>15.49</c:v>
                </c:pt>
                <c:pt idx="2532">
                  <c:v>15.0909</c:v>
                </c:pt>
                <c:pt idx="2533">
                  <c:v>15.014699999999999</c:v>
                </c:pt>
                <c:pt idx="2534">
                  <c:v>15.007300000000001</c:v>
                </c:pt>
                <c:pt idx="2535">
                  <c:v>14.9954</c:v>
                </c:pt>
                <c:pt idx="2536">
                  <c:v>14.6965</c:v>
                </c:pt>
                <c:pt idx="2537">
                  <c:v>14.777799999999999</c:v>
                </c:pt>
                <c:pt idx="2538">
                  <c:v>14.901199999999999</c:v>
                </c:pt>
                <c:pt idx="2539">
                  <c:v>15.2142</c:v>
                </c:pt>
                <c:pt idx="2540">
                  <c:v>15.0982</c:v>
                </c:pt>
                <c:pt idx="2541">
                  <c:v>15.0945</c:v>
                </c:pt>
                <c:pt idx="2542">
                  <c:v>15.0777</c:v>
                </c:pt>
                <c:pt idx="2543">
                  <c:v>14.9284</c:v>
                </c:pt>
                <c:pt idx="2544">
                  <c:v>15.0206</c:v>
                </c:pt>
                <c:pt idx="2545">
                  <c:v>14.931800000000001</c:v>
                </c:pt>
                <c:pt idx="2546">
                  <c:v>14.944900000000001</c:v>
                </c:pt>
                <c:pt idx="2547">
                  <c:v>14.780200000000001</c:v>
                </c:pt>
                <c:pt idx="2548">
                  <c:v>14.7746</c:v>
                </c:pt>
                <c:pt idx="2549">
                  <c:v>14.7599</c:v>
                </c:pt>
                <c:pt idx="2550">
                  <c:v>14.757899999999999</c:v>
                </c:pt>
                <c:pt idx="2551">
                  <c:v>14.5945</c:v>
                </c:pt>
                <c:pt idx="2552">
                  <c:v>14.3033</c:v>
                </c:pt>
                <c:pt idx="2553">
                  <c:v>14.2234</c:v>
                </c:pt>
                <c:pt idx="2554">
                  <c:v>14.4412</c:v>
                </c:pt>
                <c:pt idx="2555">
                  <c:v>14.436400000000001</c:v>
                </c:pt>
                <c:pt idx="2556">
                  <c:v>14.4329</c:v>
                </c:pt>
                <c:pt idx="2557">
                  <c:v>14.48</c:v>
                </c:pt>
                <c:pt idx="2558">
                  <c:v>14.583</c:v>
                </c:pt>
                <c:pt idx="2559">
                  <c:v>14.5006</c:v>
                </c:pt>
                <c:pt idx="2560">
                  <c:v>14.7158</c:v>
                </c:pt>
                <c:pt idx="2561">
                  <c:v>14.744899999999999</c:v>
                </c:pt>
                <c:pt idx="2562">
                  <c:v>14.739800000000001</c:v>
                </c:pt>
                <c:pt idx="2563">
                  <c:v>14.731400000000001</c:v>
                </c:pt>
                <c:pt idx="2564">
                  <c:v>14.7128</c:v>
                </c:pt>
                <c:pt idx="2565">
                  <c:v>14.7843</c:v>
                </c:pt>
                <c:pt idx="2566">
                  <c:v>14.6805</c:v>
                </c:pt>
                <c:pt idx="2567">
                  <c:v>14.676</c:v>
                </c:pt>
                <c:pt idx="2568">
                  <c:v>14.5602</c:v>
                </c:pt>
                <c:pt idx="2569">
                  <c:v>14.5547</c:v>
                </c:pt>
                <c:pt idx="2570">
                  <c:v>14.564399999999999</c:v>
                </c:pt>
                <c:pt idx="2571">
                  <c:v>14.444000000000001</c:v>
                </c:pt>
                <c:pt idx="2572">
                  <c:v>14.434900000000001</c:v>
                </c:pt>
                <c:pt idx="2573">
                  <c:v>14.527100000000001</c:v>
                </c:pt>
                <c:pt idx="2574">
                  <c:v>14.543200000000001</c:v>
                </c:pt>
                <c:pt idx="2575">
                  <c:v>14.6197</c:v>
                </c:pt>
                <c:pt idx="2576">
                  <c:v>14.614699999999999</c:v>
                </c:pt>
                <c:pt idx="2577">
                  <c:v>14.601900000000001</c:v>
                </c:pt>
                <c:pt idx="2578">
                  <c:v>14.5496</c:v>
                </c:pt>
                <c:pt idx="2579">
                  <c:v>14.5304</c:v>
                </c:pt>
                <c:pt idx="2580">
                  <c:v>14.3743</c:v>
                </c:pt>
                <c:pt idx="2581">
                  <c:v>14.393599999999999</c:v>
                </c:pt>
                <c:pt idx="2582">
                  <c:v>14.501200000000001</c:v>
                </c:pt>
                <c:pt idx="2583">
                  <c:v>14.5061</c:v>
                </c:pt>
                <c:pt idx="2584">
                  <c:v>14.475099999999999</c:v>
                </c:pt>
                <c:pt idx="2585">
                  <c:v>14.496499999999999</c:v>
                </c:pt>
                <c:pt idx="2586">
                  <c:v>14.485900000000001</c:v>
                </c:pt>
                <c:pt idx="2587">
                  <c:v>14.4519</c:v>
                </c:pt>
                <c:pt idx="2588">
                  <c:v>14.369400000000001</c:v>
                </c:pt>
                <c:pt idx="2589">
                  <c:v>14.175000000000001</c:v>
                </c:pt>
                <c:pt idx="2590">
                  <c:v>14.17</c:v>
                </c:pt>
                <c:pt idx="2591">
                  <c:v>14.1624</c:v>
                </c:pt>
                <c:pt idx="2592">
                  <c:v>14.0777</c:v>
                </c:pt>
                <c:pt idx="2593">
                  <c:v>14.026300000000001</c:v>
                </c:pt>
                <c:pt idx="2594">
                  <c:v>13.987399999999999</c:v>
                </c:pt>
                <c:pt idx="2595">
                  <c:v>14.019600000000001</c:v>
                </c:pt>
                <c:pt idx="2596">
                  <c:v>14.085900000000001</c:v>
                </c:pt>
                <c:pt idx="2597">
                  <c:v>14.081</c:v>
                </c:pt>
                <c:pt idx="2598">
                  <c:v>14.068899999999999</c:v>
                </c:pt>
                <c:pt idx="2599">
                  <c:v>14.004200000000001</c:v>
                </c:pt>
                <c:pt idx="2600">
                  <c:v>13.7788</c:v>
                </c:pt>
                <c:pt idx="2601">
                  <c:v>13.6389</c:v>
                </c:pt>
                <c:pt idx="2602">
                  <c:v>13.4153</c:v>
                </c:pt>
                <c:pt idx="2603">
                  <c:v>13.597</c:v>
                </c:pt>
                <c:pt idx="2604">
                  <c:v>13.591100000000001</c:v>
                </c:pt>
                <c:pt idx="2605">
                  <c:v>13.5825</c:v>
                </c:pt>
                <c:pt idx="2606">
                  <c:v>13.6372</c:v>
                </c:pt>
                <c:pt idx="2607">
                  <c:v>13.810499999999999</c:v>
                </c:pt>
                <c:pt idx="2608">
                  <c:v>13.7691</c:v>
                </c:pt>
                <c:pt idx="2609">
                  <c:v>13.7949</c:v>
                </c:pt>
                <c:pt idx="2610">
                  <c:v>13.805899999999999</c:v>
                </c:pt>
                <c:pt idx="2611">
                  <c:v>13.802</c:v>
                </c:pt>
                <c:pt idx="2612">
                  <c:v>13.7987</c:v>
                </c:pt>
                <c:pt idx="2613">
                  <c:v>13.7286</c:v>
                </c:pt>
                <c:pt idx="2614">
                  <c:v>13.911</c:v>
                </c:pt>
                <c:pt idx="2615">
                  <c:v>13.942600000000001</c:v>
                </c:pt>
                <c:pt idx="2616">
                  <c:v>13.950900000000001</c:v>
                </c:pt>
                <c:pt idx="2617">
                  <c:v>14.1745</c:v>
                </c:pt>
                <c:pt idx="2618">
                  <c:v>14.1707</c:v>
                </c:pt>
                <c:pt idx="2619">
                  <c:v>14.170400000000001</c:v>
                </c:pt>
                <c:pt idx="2620">
                  <c:v>14.254</c:v>
                </c:pt>
                <c:pt idx="2621">
                  <c:v>14.3696</c:v>
                </c:pt>
                <c:pt idx="2622">
                  <c:v>14.3065</c:v>
                </c:pt>
                <c:pt idx="2623">
                  <c:v>14.274900000000001</c:v>
                </c:pt>
                <c:pt idx="2624">
                  <c:v>14.200799999999999</c:v>
                </c:pt>
                <c:pt idx="2625">
                  <c:v>14.196400000000001</c:v>
                </c:pt>
                <c:pt idx="2626">
                  <c:v>14.183</c:v>
                </c:pt>
                <c:pt idx="2627">
                  <c:v>14.173400000000001</c:v>
                </c:pt>
                <c:pt idx="2628">
                  <c:v>14.141299999999999</c:v>
                </c:pt>
                <c:pt idx="2629">
                  <c:v>14.0764</c:v>
                </c:pt>
                <c:pt idx="2630">
                  <c:v>14.1257</c:v>
                </c:pt>
                <c:pt idx="2631">
                  <c:v>14.163500000000001</c:v>
                </c:pt>
                <c:pt idx="2632">
                  <c:v>14.1593</c:v>
                </c:pt>
                <c:pt idx="2633">
                  <c:v>14.151</c:v>
                </c:pt>
                <c:pt idx="2634">
                  <c:v>14.135899999999999</c:v>
                </c:pt>
                <c:pt idx="2635">
                  <c:v>14.0907</c:v>
                </c:pt>
                <c:pt idx="2636">
                  <c:v>13.9741</c:v>
                </c:pt>
                <c:pt idx="2637">
                  <c:v>13.9206</c:v>
                </c:pt>
                <c:pt idx="2638">
                  <c:v>13.8888</c:v>
                </c:pt>
                <c:pt idx="2639">
                  <c:v>13.8833</c:v>
                </c:pt>
                <c:pt idx="2640">
                  <c:v>13.8828</c:v>
                </c:pt>
                <c:pt idx="2641">
                  <c:v>13.767099999999999</c:v>
                </c:pt>
                <c:pt idx="2642">
                  <c:v>13.7636</c:v>
                </c:pt>
                <c:pt idx="2643">
                  <c:v>13.9214</c:v>
                </c:pt>
                <c:pt idx="2644">
                  <c:v>13.966900000000001</c:v>
                </c:pt>
                <c:pt idx="2645">
                  <c:v>14.078799999999999</c:v>
                </c:pt>
                <c:pt idx="2646">
                  <c:v>14.071199999999999</c:v>
                </c:pt>
                <c:pt idx="2647">
                  <c:v>14.0579</c:v>
                </c:pt>
                <c:pt idx="2648">
                  <c:v>14.0504</c:v>
                </c:pt>
                <c:pt idx="2649">
                  <c:v>14.011799999999999</c:v>
                </c:pt>
                <c:pt idx="2650">
                  <c:v>13.9864</c:v>
                </c:pt>
                <c:pt idx="2651">
                  <c:v>13.913</c:v>
                </c:pt>
                <c:pt idx="2652">
                  <c:v>13.791600000000001</c:v>
                </c:pt>
                <c:pt idx="2653">
                  <c:v>13.7879</c:v>
                </c:pt>
                <c:pt idx="2654">
                  <c:v>13.7843</c:v>
                </c:pt>
                <c:pt idx="2655">
                  <c:v>13.782500000000001</c:v>
                </c:pt>
                <c:pt idx="2656">
                  <c:v>13.716100000000001</c:v>
                </c:pt>
                <c:pt idx="2657">
                  <c:v>13.6266</c:v>
                </c:pt>
                <c:pt idx="2658">
                  <c:v>13.3986</c:v>
                </c:pt>
                <c:pt idx="2659">
                  <c:v>13.4148</c:v>
                </c:pt>
                <c:pt idx="2660">
                  <c:v>13.4099</c:v>
                </c:pt>
                <c:pt idx="2661">
                  <c:v>13.4262</c:v>
                </c:pt>
                <c:pt idx="2662">
                  <c:v>13.4994</c:v>
                </c:pt>
                <c:pt idx="2663">
                  <c:v>13.6082</c:v>
                </c:pt>
                <c:pt idx="2664">
                  <c:v>13.5631</c:v>
                </c:pt>
                <c:pt idx="2665">
                  <c:v>13.6744</c:v>
                </c:pt>
                <c:pt idx="2666">
                  <c:v>13.5634</c:v>
                </c:pt>
                <c:pt idx="2667">
                  <c:v>13.5588</c:v>
                </c:pt>
                <c:pt idx="2668">
                  <c:v>13.553900000000001</c:v>
                </c:pt>
                <c:pt idx="2669">
                  <c:v>13.342499999999999</c:v>
                </c:pt>
                <c:pt idx="2670">
                  <c:v>13.2807</c:v>
                </c:pt>
                <c:pt idx="2671">
                  <c:v>13.2941</c:v>
                </c:pt>
                <c:pt idx="2672">
                  <c:v>13.4415</c:v>
                </c:pt>
                <c:pt idx="2673">
                  <c:v>13.2516</c:v>
                </c:pt>
                <c:pt idx="2674">
                  <c:v>13.2515</c:v>
                </c:pt>
                <c:pt idx="2675">
                  <c:v>13.2531</c:v>
                </c:pt>
                <c:pt idx="2676">
                  <c:v>12.9095</c:v>
                </c:pt>
                <c:pt idx="2677">
                  <c:v>12.6557</c:v>
                </c:pt>
                <c:pt idx="2678">
                  <c:v>12.7926</c:v>
                </c:pt>
                <c:pt idx="2679">
                  <c:v>13.0596</c:v>
                </c:pt>
                <c:pt idx="2680">
                  <c:v>12.882199999999999</c:v>
                </c:pt>
                <c:pt idx="2681">
                  <c:v>12.8789</c:v>
                </c:pt>
                <c:pt idx="2682">
                  <c:v>12.8673</c:v>
                </c:pt>
                <c:pt idx="2683">
                  <c:v>12.9902</c:v>
                </c:pt>
                <c:pt idx="2684">
                  <c:v>13.007199999999999</c:v>
                </c:pt>
                <c:pt idx="2685">
                  <c:v>13.0944</c:v>
                </c:pt>
                <c:pt idx="2686">
                  <c:v>13.0251</c:v>
                </c:pt>
                <c:pt idx="2687">
                  <c:v>12.952</c:v>
                </c:pt>
                <c:pt idx="2688">
                  <c:v>12.947800000000001</c:v>
                </c:pt>
                <c:pt idx="2689">
                  <c:v>12.9459</c:v>
                </c:pt>
                <c:pt idx="2690">
                  <c:v>12.9618</c:v>
                </c:pt>
                <c:pt idx="2691">
                  <c:v>13.0238</c:v>
                </c:pt>
                <c:pt idx="2692">
                  <c:v>12.9992</c:v>
                </c:pt>
                <c:pt idx="2693">
                  <c:v>12.944100000000001</c:v>
                </c:pt>
                <c:pt idx="2694">
                  <c:v>12.837400000000001</c:v>
                </c:pt>
                <c:pt idx="2695">
                  <c:v>12.834199999999999</c:v>
                </c:pt>
                <c:pt idx="2696">
                  <c:v>12.8325</c:v>
                </c:pt>
                <c:pt idx="2697">
                  <c:v>12.7273</c:v>
                </c:pt>
                <c:pt idx="2698">
                  <c:v>12.567600000000001</c:v>
                </c:pt>
                <c:pt idx="2699">
                  <c:v>12.621700000000001</c:v>
                </c:pt>
                <c:pt idx="2700">
                  <c:v>12.3406</c:v>
                </c:pt>
                <c:pt idx="2701">
                  <c:v>12.248799999999999</c:v>
                </c:pt>
                <c:pt idx="2702">
                  <c:v>12.248799999999999</c:v>
                </c:pt>
                <c:pt idx="2703">
                  <c:v>12.2484</c:v>
                </c:pt>
                <c:pt idx="2704">
                  <c:v>12.418699999999999</c:v>
                </c:pt>
                <c:pt idx="2705">
                  <c:v>12.720499999999999</c:v>
                </c:pt>
                <c:pt idx="2706">
                  <c:v>12.7614</c:v>
                </c:pt>
                <c:pt idx="2707">
                  <c:v>12.6738</c:v>
                </c:pt>
                <c:pt idx="2708">
                  <c:v>12.706799999999999</c:v>
                </c:pt>
                <c:pt idx="2709">
                  <c:v>12.704700000000001</c:v>
                </c:pt>
                <c:pt idx="2710">
                  <c:v>12.689399999999999</c:v>
                </c:pt>
                <c:pt idx="2711">
                  <c:v>12.8209</c:v>
                </c:pt>
                <c:pt idx="2712">
                  <c:v>12.991</c:v>
                </c:pt>
                <c:pt idx="2713">
                  <c:v>13.1181</c:v>
                </c:pt>
                <c:pt idx="2714">
                  <c:v>13.1096</c:v>
                </c:pt>
                <c:pt idx="2715">
                  <c:v>13.149800000000001</c:v>
                </c:pt>
                <c:pt idx="2716">
                  <c:v>13.1454</c:v>
                </c:pt>
                <c:pt idx="2717">
                  <c:v>13.1721</c:v>
                </c:pt>
                <c:pt idx="2718">
                  <c:v>13.2453</c:v>
                </c:pt>
                <c:pt idx="2719">
                  <c:v>13.2661</c:v>
                </c:pt>
                <c:pt idx="2720">
                  <c:v>13.152799999999999</c:v>
                </c:pt>
                <c:pt idx="2721">
                  <c:v>13.0068</c:v>
                </c:pt>
                <c:pt idx="2722">
                  <c:v>13.0936</c:v>
                </c:pt>
                <c:pt idx="2723">
                  <c:v>13.090299999999999</c:v>
                </c:pt>
                <c:pt idx="2724">
                  <c:v>13.097099999999999</c:v>
                </c:pt>
                <c:pt idx="2725">
                  <c:v>13.018000000000001</c:v>
                </c:pt>
                <c:pt idx="2726">
                  <c:v>12.981999999999999</c:v>
                </c:pt>
                <c:pt idx="2727">
                  <c:v>12.853899999999999</c:v>
                </c:pt>
                <c:pt idx="2728">
                  <c:v>12.7675</c:v>
                </c:pt>
                <c:pt idx="2729">
                  <c:v>12.8047</c:v>
                </c:pt>
                <c:pt idx="2730">
                  <c:v>12.8017</c:v>
                </c:pt>
                <c:pt idx="2731">
                  <c:v>12.8004</c:v>
                </c:pt>
                <c:pt idx="2732">
                  <c:v>12.621700000000001</c:v>
                </c:pt>
                <c:pt idx="2733">
                  <c:v>12.638400000000001</c:v>
                </c:pt>
                <c:pt idx="2734">
                  <c:v>12.669700000000001</c:v>
                </c:pt>
                <c:pt idx="2735">
                  <c:v>12.7377</c:v>
                </c:pt>
                <c:pt idx="2736">
                  <c:v>12.6723</c:v>
                </c:pt>
                <c:pt idx="2737">
                  <c:v>12.669600000000001</c:v>
                </c:pt>
                <c:pt idx="2738">
                  <c:v>12.670999999999999</c:v>
                </c:pt>
                <c:pt idx="2739">
                  <c:v>12.687200000000001</c:v>
                </c:pt>
                <c:pt idx="2740">
                  <c:v>12.6518</c:v>
                </c:pt>
                <c:pt idx="2741">
                  <c:v>12.57</c:v>
                </c:pt>
                <c:pt idx="2742">
                  <c:v>12.5914</c:v>
                </c:pt>
                <c:pt idx="2743">
                  <c:v>12.541399999999999</c:v>
                </c:pt>
                <c:pt idx="2744">
                  <c:v>12.537699999999999</c:v>
                </c:pt>
                <c:pt idx="2745">
                  <c:v>12.5358</c:v>
                </c:pt>
                <c:pt idx="2746">
                  <c:v>12.437900000000001</c:v>
                </c:pt>
                <c:pt idx="2747">
                  <c:v>12.4139</c:v>
                </c:pt>
                <c:pt idx="2748">
                  <c:v>12.3483</c:v>
                </c:pt>
                <c:pt idx="2749">
                  <c:v>12.598599999999999</c:v>
                </c:pt>
                <c:pt idx="2750">
                  <c:v>12.659599999999999</c:v>
                </c:pt>
                <c:pt idx="2751">
                  <c:v>12.6571</c:v>
                </c:pt>
                <c:pt idx="2752">
                  <c:v>12.640599999999999</c:v>
                </c:pt>
                <c:pt idx="2753">
                  <c:v>12.7212</c:v>
                </c:pt>
                <c:pt idx="2754">
                  <c:v>12.6135</c:v>
                </c:pt>
                <c:pt idx="2755">
                  <c:v>12.689500000000001</c:v>
                </c:pt>
                <c:pt idx="2756">
                  <c:v>12.74</c:v>
                </c:pt>
                <c:pt idx="2757">
                  <c:v>12.8931</c:v>
                </c:pt>
                <c:pt idx="2758">
                  <c:v>12.89</c:v>
                </c:pt>
                <c:pt idx="2759">
                  <c:v>12.887</c:v>
                </c:pt>
                <c:pt idx="2760">
                  <c:v>12.8825</c:v>
                </c:pt>
                <c:pt idx="2761">
                  <c:v>12.9785</c:v>
                </c:pt>
                <c:pt idx="2762">
                  <c:v>13.045299999999999</c:v>
                </c:pt>
                <c:pt idx="2763">
                  <c:v>12.988099999999999</c:v>
                </c:pt>
                <c:pt idx="2764">
                  <c:v>12.970700000000001</c:v>
                </c:pt>
                <c:pt idx="2765">
                  <c:v>12.9666</c:v>
                </c:pt>
                <c:pt idx="2766">
                  <c:v>12.9575</c:v>
                </c:pt>
                <c:pt idx="2767">
                  <c:v>12.9711</c:v>
                </c:pt>
                <c:pt idx="2768">
                  <c:v>12.956200000000001</c:v>
                </c:pt>
                <c:pt idx="2769">
                  <c:v>12.803000000000001</c:v>
                </c:pt>
                <c:pt idx="2770">
                  <c:v>12.7491</c:v>
                </c:pt>
                <c:pt idx="2771">
                  <c:v>12.6663</c:v>
                </c:pt>
                <c:pt idx="2772">
                  <c:v>12.660399999999999</c:v>
                </c:pt>
                <c:pt idx="2773">
                  <c:v>12.6585</c:v>
                </c:pt>
                <c:pt idx="2774">
                  <c:v>12.624599999999999</c:v>
                </c:pt>
                <c:pt idx="2775">
                  <c:v>12.6248</c:v>
                </c:pt>
                <c:pt idx="2776">
                  <c:v>12.630599999999999</c:v>
                </c:pt>
                <c:pt idx="2777">
                  <c:v>12.676500000000001</c:v>
                </c:pt>
                <c:pt idx="2778">
                  <c:v>12.619199999999999</c:v>
                </c:pt>
                <c:pt idx="2779">
                  <c:v>12.617599999999999</c:v>
                </c:pt>
                <c:pt idx="2780">
                  <c:v>12.6091</c:v>
                </c:pt>
                <c:pt idx="2781">
                  <c:v>12.6517</c:v>
                </c:pt>
                <c:pt idx="2782">
                  <c:v>12.6624</c:v>
                </c:pt>
                <c:pt idx="2783">
                  <c:v>12.66</c:v>
                </c:pt>
                <c:pt idx="2784">
                  <c:v>12.724600000000001</c:v>
                </c:pt>
                <c:pt idx="2785">
                  <c:v>12.772600000000001</c:v>
                </c:pt>
                <c:pt idx="2786">
                  <c:v>12.7685</c:v>
                </c:pt>
                <c:pt idx="2787">
                  <c:v>12.775399999999999</c:v>
                </c:pt>
                <c:pt idx="2788">
                  <c:v>12.785299999999999</c:v>
                </c:pt>
                <c:pt idx="2789">
                  <c:v>12.8065</c:v>
                </c:pt>
                <c:pt idx="2790">
                  <c:v>12.7835</c:v>
                </c:pt>
                <c:pt idx="2791">
                  <c:v>12.6829</c:v>
                </c:pt>
                <c:pt idx="2792">
                  <c:v>12.6561</c:v>
                </c:pt>
                <c:pt idx="2793">
                  <c:v>12.6662</c:v>
                </c:pt>
                <c:pt idx="2794">
                  <c:v>12.6638</c:v>
                </c:pt>
                <c:pt idx="2795">
                  <c:v>12.5945</c:v>
                </c:pt>
                <c:pt idx="2796">
                  <c:v>12.5441</c:v>
                </c:pt>
                <c:pt idx="2797">
                  <c:v>12.5251</c:v>
                </c:pt>
                <c:pt idx="2798">
                  <c:v>12.5288</c:v>
                </c:pt>
                <c:pt idx="2799">
                  <c:v>12.217599999999999</c:v>
                </c:pt>
                <c:pt idx="2800">
                  <c:v>12.216799999999999</c:v>
                </c:pt>
                <c:pt idx="2801">
                  <c:v>12.218999999999999</c:v>
                </c:pt>
                <c:pt idx="2802">
                  <c:v>12.188000000000001</c:v>
                </c:pt>
                <c:pt idx="2803">
                  <c:v>12.1424</c:v>
                </c:pt>
                <c:pt idx="2804">
                  <c:v>12.432</c:v>
                </c:pt>
                <c:pt idx="2805">
                  <c:v>12.505100000000001</c:v>
                </c:pt>
                <c:pt idx="2806">
                  <c:v>12.383699999999999</c:v>
                </c:pt>
                <c:pt idx="2807">
                  <c:v>12.382400000000001</c:v>
                </c:pt>
                <c:pt idx="2808">
                  <c:v>12.380699999999999</c:v>
                </c:pt>
                <c:pt idx="2809">
                  <c:v>12.2614</c:v>
                </c:pt>
                <c:pt idx="2810">
                  <c:v>12.479100000000001</c:v>
                </c:pt>
                <c:pt idx="2811">
                  <c:v>12.513299999999999</c:v>
                </c:pt>
                <c:pt idx="2812">
                  <c:v>12.5792</c:v>
                </c:pt>
                <c:pt idx="2813">
                  <c:v>12.481999999999999</c:v>
                </c:pt>
                <c:pt idx="2814">
                  <c:v>12.479799999999999</c:v>
                </c:pt>
                <c:pt idx="2815">
                  <c:v>12.4809</c:v>
                </c:pt>
                <c:pt idx="2816">
                  <c:v>12.3683</c:v>
                </c:pt>
                <c:pt idx="2817">
                  <c:v>12.286199999999999</c:v>
                </c:pt>
                <c:pt idx="2818">
                  <c:v>12.1997</c:v>
                </c:pt>
                <c:pt idx="2819">
                  <c:v>12.322100000000001</c:v>
                </c:pt>
                <c:pt idx="2820">
                  <c:v>12.2438</c:v>
                </c:pt>
                <c:pt idx="2821">
                  <c:v>12.2339</c:v>
                </c:pt>
                <c:pt idx="2822">
                  <c:v>12.2361</c:v>
                </c:pt>
                <c:pt idx="2823">
                  <c:v>11.945600000000001</c:v>
                </c:pt>
                <c:pt idx="2824">
                  <c:v>12.109</c:v>
                </c:pt>
                <c:pt idx="2825">
                  <c:v>12.1549</c:v>
                </c:pt>
                <c:pt idx="2826">
                  <c:v>12.2456</c:v>
                </c:pt>
                <c:pt idx="2827">
                  <c:v>12.2544</c:v>
                </c:pt>
                <c:pt idx="2828">
                  <c:v>12.251899999999999</c:v>
                </c:pt>
                <c:pt idx="2829">
                  <c:v>12.248100000000001</c:v>
                </c:pt>
                <c:pt idx="2830">
                  <c:v>12.2506</c:v>
                </c:pt>
                <c:pt idx="2831">
                  <c:v>12.298</c:v>
                </c:pt>
                <c:pt idx="2832">
                  <c:v>12.202400000000001</c:v>
                </c:pt>
                <c:pt idx="2833">
                  <c:v>12.2346</c:v>
                </c:pt>
                <c:pt idx="2834">
                  <c:v>12.317299999999999</c:v>
                </c:pt>
                <c:pt idx="2835">
                  <c:v>12.313599999999999</c:v>
                </c:pt>
                <c:pt idx="2836">
                  <c:v>12.312799999999999</c:v>
                </c:pt>
                <c:pt idx="2837">
                  <c:v>12.3308</c:v>
                </c:pt>
                <c:pt idx="2838">
                  <c:v>12.341200000000001</c:v>
                </c:pt>
                <c:pt idx="2839">
                  <c:v>12.1952</c:v>
                </c:pt>
                <c:pt idx="2840">
                  <c:v>12.1502</c:v>
                </c:pt>
                <c:pt idx="2841">
                  <c:v>12.226599999999999</c:v>
                </c:pt>
                <c:pt idx="2842">
                  <c:v>12.2242</c:v>
                </c:pt>
                <c:pt idx="2843">
                  <c:v>12.2257</c:v>
                </c:pt>
                <c:pt idx="2844">
                  <c:v>12.280099999999999</c:v>
                </c:pt>
                <c:pt idx="2845">
                  <c:v>12.365</c:v>
                </c:pt>
                <c:pt idx="2846">
                  <c:v>12.5747</c:v>
                </c:pt>
                <c:pt idx="2847">
                  <c:v>12.483700000000001</c:v>
                </c:pt>
                <c:pt idx="2848">
                  <c:v>12.4177</c:v>
                </c:pt>
                <c:pt idx="2849">
                  <c:v>12.414400000000001</c:v>
                </c:pt>
                <c:pt idx="2850">
                  <c:v>12.4091</c:v>
                </c:pt>
                <c:pt idx="2851">
                  <c:v>12.364800000000001</c:v>
                </c:pt>
                <c:pt idx="2852">
                  <c:v>12.2514</c:v>
                </c:pt>
                <c:pt idx="2853">
                  <c:v>12.1938</c:v>
                </c:pt>
                <c:pt idx="2854">
                  <c:v>12.324</c:v>
                </c:pt>
                <c:pt idx="2855">
                  <c:v>12.2194</c:v>
                </c:pt>
                <c:pt idx="2856">
                  <c:v>12.2171</c:v>
                </c:pt>
                <c:pt idx="2857">
                  <c:v>12.2163</c:v>
                </c:pt>
                <c:pt idx="2858">
                  <c:v>12.012700000000001</c:v>
                </c:pt>
                <c:pt idx="2859">
                  <c:v>11.8828</c:v>
                </c:pt>
                <c:pt idx="2860">
                  <c:v>11.878500000000001</c:v>
                </c:pt>
                <c:pt idx="2861">
                  <c:v>11.6747</c:v>
                </c:pt>
                <c:pt idx="2862">
                  <c:v>11.674200000000001</c:v>
                </c:pt>
                <c:pt idx="2863">
                  <c:v>11.6709</c:v>
                </c:pt>
                <c:pt idx="2864">
                  <c:v>11.672499999999999</c:v>
                </c:pt>
                <c:pt idx="2865">
                  <c:v>11.824</c:v>
                </c:pt>
                <c:pt idx="2866">
                  <c:v>11.867800000000001</c:v>
                </c:pt>
                <c:pt idx="2867">
                  <c:v>11.850899999999999</c:v>
                </c:pt>
                <c:pt idx="2868">
                  <c:v>11.8169</c:v>
                </c:pt>
                <c:pt idx="2869">
                  <c:v>11.9148</c:v>
                </c:pt>
                <c:pt idx="2870">
                  <c:v>11.9124</c:v>
                </c:pt>
                <c:pt idx="2871">
                  <c:v>11.901300000000001</c:v>
                </c:pt>
                <c:pt idx="2872">
                  <c:v>11.8621</c:v>
                </c:pt>
                <c:pt idx="2873">
                  <c:v>11.8543</c:v>
                </c:pt>
                <c:pt idx="2874">
                  <c:v>12.042999999999999</c:v>
                </c:pt>
                <c:pt idx="2875">
                  <c:v>12.141999999999999</c:v>
                </c:pt>
                <c:pt idx="2876">
                  <c:v>12.030099999999999</c:v>
                </c:pt>
                <c:pt idx="2877">
                  <c:v>12.026400000000001</c:v>
                </c:pt>
                <c:pt idx="2878">
                  <c:v>12.0243</c:v>
                </c:pt>
                <c:pt idx="2879">
                  <c:v>11.834300000000001</c:v>
                </c:pt>
                <c:pt idx="2880">
                  <c:v>11.942299999999999</c:v>
                </c:pt>
                <c:pt idx="2881">
                  <c:v>12.071199999999999</c:v>
                </c:pt>
                <c:pt idx="2882">
                  <c:v>12.057</c:v>
                </c:pt>
                <c:pt idx="2883">
                  <c:v>11.9495</c:v>
                </c:pt>
                <c:pt idx="2884">
                  <c:v>11.946400000000001</c:v>
                </c:pt>
                <c:pt idx="2885">
                  <c:v>11.9488</c:v>
                </c:pt>
                <c:pt idx="2886">
                  <c:v>11.8223</c:v>
                </c:pt>
                <c:pt idx="2887">
                  <c:v>11.6943</c:v>
                </c:pt>
                <c:pt idx="2888">
                  <c:v>11.6889</c:v>
                </c:pt>
                <c:pt idx="2889">
                  <c:v>11.236499999999999</c:v>
                </c:pt>
                <c:pt idx="2890">
                  <c:v>11.411899999999999</c:v>
                </c:pt>
                <c:pt idx="2891">
                  <c:v>11.408799999999999</c:v>
                </c:pt>
                <c:pt idx="2892">
                  <c:v>11.414300000000001</c:v>
                </c:pt>
                <c:pt idx="2893">
                  <c:v>11.569100000000001</c:v>
                </c:pt>
                <c:pt idx="2894">
                  <c:v>11.6515</c:v>
                </c:pt>
                <c:pt idx="2895">
                  <c:v>11.5579</c:v>
                </c:pt>
                <c:pt idx="2896">
                  <c:v>11.6052</c:v>
                </c:pt>
                <c:pt idx="2897">
                  <c:v>11.3474</c:v>
                </c:pt>
                <c:pt idx="2898">
                  <c:v>11.3607</c:v>
                </c:pt>
                <c:pt idx="2899">
                  <c:v>11.357200000000001</c:v>
                </c:pt>
                <c:pt idx="2900">
                  <c:v>10.9917</c:v>
                </c:pt>
                <c:pt idx="2901">
                  <c:v>10.867800000000001</c:v>
                </c:pt>
                <c:pt idx="2902">
                  <c:v>10.8109</c:v>
                </c:pt>
                <c:pt idx="2903">
                  <c:v>11.692299999999999</c:v>
                </c:pt>
                <c:pt idx="2904">
                  <c:v>11.5097</c:v>
                </c:pt>
                <c:pt idx="2905">
                  <c:v>11.5063</c:v>
                </c:pt>
                <c:pt idx="2906">
                  <c:v>11.507099999999999</c:v>
                </c:pt>
                <c:pt idx="2907">
                  <c:v>11.182</c:v>
                </c:pt>
                <c:pt idx="2908">
                  <c:v>10.89</c:v>
                </c:pt>
                <c:pt idx="2909">
                  <c:v>11.4405</c:v>
                </c:pt>
                <c:pt idx="2910">
                  <c:v>11.823499999999999</c:v>
                </c:pt>
                <c:pt idx="2911">
                  <c:v>11.8375</c:v>
                </c:pt>
                <c:pt idx="2912">
                  <c:v>11.8354</c:v>
                </c:pt>
                <c:pt idx="2913">
                  <c:v>11.8286</c:v>
                </c:pt>
                <c:pt idx="2914">
                  <c:v>11.7453</c:v>
                </c:pt>
                <c:pt idx="2915">
                  <c:v>11.902699999999999</c:v>
                </c:pt>
                <c:pt idx="2916">
                  <c:v>11.9877</c:v>
                </c:pt>
                <c:pt idx="2917">
                  <c:v>11.9229</c:v>
                </c:pt>
                <c:pt idx="2918">
                  <c:v>11.7971</c:v>
                </c:pt>
                <c:pt idx="2919">
                  <c:v>11.8032</c:v>
                </c:pt>
                <c:pt idx="2920">
                  <c:v>11.801600000000001</c:v>
                </c:pt>
                <c:pt idx="2921">
                  <c:v>11.8108</c:v>
                </c:pt>
                <c:pt idx="2922">
                  <c:v>11.9185</c:v>
                </c:pt>
                <c:pt idx="2923">
                  <c:v>12.012</c:v>
                </c:pt>
                <c:pt idx="2924">
                  <c:v>11.9077</c:v>
                </c:pt>
                <c:pt idx="2925">
                  <c:v>11.953900000000001</c:v>
                </c:pt>
                <c:pt idx="2926">
                  <c:v>11.9506</c:v>
                </c:pt>
                <c:pt idx="2927">
                  <c:v>11.9481</c:v>
                </c:pt>
                <c:pt idx="2928">
                  <c:v>12.0916</c:v>
                </c:pt>
                <c:pt idx="2929">
                  <c:v>12.051600000000001</c:v>
                </c:pt>
                <c:pt idx="2930">
                  <c:v>11.9091</c:v>
                </c:pt>
                <c:pt idx="2931">
                  <c:v>11.7441</c:v>
                </c:pt>
                <c:pt idx="2932">
                  <c:v>11.8094</c:v>
                </c:pt>
                <c:pt idx="2933">
                  <c:v>11.806900000000001</c:v>
                </c:pt>
                <c:pt idx="2934">
                  <c:v>11.8096</c:v>
                </c:pt>
                <c:pt idx="2935">
                  <c:v>11.614800000000001</c:v>
                </c:pt>
                <c:pt idx="2936">
                  <c:v>11.5962</c:v>
                </c:pt>
                <c:pt idx="2937">
                  <c:v>11.6874</c:v>
                </c:pt>
                <c:pt idx="2938">
                  <c:v>11.6638</c:v>
                </c:pt>
                <c:pt idx="2939">
                  <c:v>11.598000000000001</c:v>
                </c:pt>
                <c:pt idx="2940">
                  <c:v>11.5953</c:v>
                </c:pt>
                <c:pt idx="2941">
                  <c:v>11.592000000000001</c:v>
                </c:pt>
                <c:pt idx="2942">
                  <c:v>11.520799999999999</c:v>
                </c:pt>
                <c:pt idx="2943">
                  <c:v>11.424099999999999</c:v>
                </c:pt>
                <c:pt idx="2944">
                  <c:v>11.421900000000001</c:v>
                </c:pt>
                <c:pt idx="2945">
                  <c:v>11.364100000000001</c:v>
                </c:pt>
                <c:pt idx="2946">
                  <c:v>11.285500000000001</c:v>
                </c:pt>
                <c:pt idx="2947">
                  <c:v>11.2875</c:v>
                </c:pt>
                <c:pt idx="2948">
                  <c:v>11.2966</c:v>
                </c:pt>
                <c:pt idx="2949">
                  <c:v>11.0207</c:v>
                </c:pt>
                <c:pt idx="2950">
                  <c:v>11.097099999999999</c:v>
                </c:pt>
                <c:pt idx="2951">
                  <c:v>11.0357</c:v>
                </c:pt>
                <c:pt idx="2952">
                  <c:v>11.193</c:v>
                </c:pt>
                <c:pt idx="2953">
                  <c:v>11.4185</c:v>
                </c:pt>
                <c:pt idx="2954">
                  <c:v>11.428100000000001</c:v>
                </c:pt>
                <c:pt idx="2955">
                  <c:v>11.434699999999999</c:v>
                </c:pt>
                <c:pt idx="2956">
                  <c:v>11.4297</c:v>
                </c:pt>
                <c:pt idx="2957">
                  <c:v>11.386100000000001</c:v>
                </c:pt>
                <c:pt idx="2958">
                  <c:v>11.3443</c:v>
                </c:pt>
                <c:pt idx="2959">
                  <c:v>11.356</c:v>
                </c:pt>
                <c:pt idx="2960">
                  <c:v>10.9948</c:v>
                </c:pt>
                <c:pt idx="2961">
                  <c:v>10.9924</c:v>
                </c:pt>
                <c:pt idx="2962">
                  <c:v>10.978199999999999</c:v>
                </c:pt>
                <c:pt idx="2963">
                  <c:v>10.8155</c:v>
                </c:pt>
                <c:pt idx="2964">
                  <c:v>10.7963</c:v>
                </c:pt>
                <c:pt idx="2965">
                  <c:v>10.847</c:v>
                </c:pt>
                <c:pt idx="2966">
                  <c:v>10.6126</c:v>
                </c:pt>
                <c:pt idx="2967">
                  <c:v>10.813800000000001</c:v>
                </c:pt>
                <c:pt idx="2968">
                  <c:v>10.812900000000001</c:v>
                </c:pt>
                <c:pt idx="2969">
                  <c:v>10.824999999999999</c:v>
                </c:pt>
                <c:pt idx="2970">
                  <c:v>10.8873</c:v>
                </c:pt>
                <c:pt idx="2971">
                  <c:v>11.0855</c:v>
                </c:pt>
                <c:pt idx="2972">
                  <c:v>11.124499999999999</c:v>
                </c:pt>
                <c:pt idx="2973">
                  <c:v>10.857799999999999</c:v>
                </c:pt>
                <c:pt idx="2974">
                  <c:v>11.1181</c:v>
                </c:pt>
                <c:pt idx="2975">
                  <c:v>11.114599999999999</c:v>
                </c:pt>
                <c:pt idx="2976">
                  <c:v>11.1044</c:v>
                </c:pt>
                <c:pt idx="2977">
                  <c:v>11.0313</c:v>
                </c:pt>
                <c:pt idx="2978">
                  <c:v>10.8857</c:v>
                </c:pt>
                <c:pt idx="2979">
                  <c:v>10.9092</c:v>
                </c:pt>
                <c:pt idx="2980">
                  <c:v>10.9184</c:v>
                </c:pt>
                <c:pt idx="2981">
                  <c:v>11.1036</c:v>
                </c:pt>
                <c:pt idx="2982">
                  <c:v>11.0983</c:v>
                </c:pt>
                <c:pt idx="2983">
                  <c:v>11.0869</c:v>
                </c:pt>
                <c:pt idx="2984">
                  <c:v>11.262700000000001</c:v>
                </c:pt>
                <c:pt idx="2985">
                  <c:v>11.396599999999999</c:v>
                </c:pt>
                <c:pt idx="2986">
                  <c:v>11.3874</c:v>
                </c:pt>
                <c:pt idx="2987">
                  <c:v>11.2811</c:v>
                </c:pt>
                <c:pt idx="2988">
                  <c:v>11.272500000000001</c:v>
                </c:pt>
                <c:pt idx="2989">
                  <c:v>11.255000000000001</c:v>
                </c:pt>
                <c:pt idx="2990">
                  <c:v>11.2431</c:v>
                </c:pt>
                <c:pt idx="2991">
                  <c:v>11.3706</c:v>
                </c:pt>
                <c:pt idx="2992">
                  <c:v>11.2789</c:v>
                </c:pt>
                <c:pt idx="2993">
                  <c:v>11.4255</c:v>
                </c:pt>
                <c:pt idx="2994">
                  <c:v>11.376200000000001</c:v>
                </c:pt>
                <c:pt idx="2995">
                  <c:v>11.2752</c:v>
                </c:pt>
                <c:pt idx="2996">
                  <c:v>11.2744</c:v>
                </c:pt>
                <c:pt idx="2997">
                  <c:v>11.276899999999999</c:v>
                </c:pt>
                <c:pt idx="2998">
                  <c:v>10.8971</c:v>
                </c:pt>
                <c:pt idx="2999">
                  <c:v>10.919700000000001</c:v>
                </c:pt>
                <c:pt idx="3000">
                  <c:v>10.942</c:v>
                </c:pt>
                <c:pt idx="3001">
                  <c:v>10.810600000000001</c:v>
                </c:pt>
                <c:pt idx="3002">
                  <c:v>10.790100000000001</c:v>
                </c:pt>
                <c:pt idx="3003">
                  <c:v>10.795400000000001</c:v>
                </c:pt>
                <c:pt idx="3004">
                  <c:v>10.803800000000001</c:v>
                </c:pt>
                <c:pt idx="3005">
                  <c:v>10.759</c:v>
                </c:pt>
                <c:pt idx="3006">
                  <c:v>10.9389</c:v>
                </c:pt>
                <c:pt idx="3007">
                  <c:v>10.6996</c:v>
                </c:pt>
                <c:pt idx="3008">
                  <c:v>10.785299999999999</c:v>
                </c:pt>
                <c:pt idx="3009">
                  <c:v>10.950799999999999</c:v>
                </c:pt>
                <c:pt idx="3010">
                  <c:v>10.948399999999999</c:v>
                </c:pt>
                <c:pt idx="3011">
                  <c:v>10.9504</c:v>
                </c:pt>
                <c:pt idx="3012">
                  <c:v>11.1188</c:v>
                </c:pt>
                <c:pt idx="3013">
                  <c:v>11.169600000000001</c:v>
                </c:pt>
                <c:pt idx="3014">
                  <c:v>11.0083</c:v>
                </c:pt>
                <c:pt idx="3015">
                  <c:v>10.8833</c:v>
                </c:pt>
                <c:pt idx="3016">
                  <c:v>10.832000000000001</c:v>
                </c:pt>
                <c:pt idx="3017">
                  <c:v>10.8287</c:v>
                </c:pt>
                <c:pt idx="3018">
                  <c:v>10.8255</c:v>
                </c:pt>
                <c:pt idx="3019">
                  <c:v>10.824</c:v>
                </c:pt>
                <c:pt idx="3020">
                  <c:v>10.8531</c:v>
                </c:pt>
                <c:pt idx="3021">
                  <c:v>10.736499999999999</c:v>
                </c:pt>
                <c:pt idx="3022">
                  <c:v>10.8797</c:v>
                </c:pt>
                <c:pt idx="3023">
                  <c:v>10.9459</c:v>
                </c:pt>
                <c:pt idx="3024">
                  <c:v>10.9474</c:v>
                </c:pt>
                <c:pt idx="3025">
                  <c:v>10.941599999999999</c:v>
                </c:pt>
                <c:pt idx="3026">
                  <c:v>10.777100000000001</c:v>
                </c:pt>
                <c:pt idx="3027">
                  <c:v>10.645099999999999</c:v>
                </c:pt>
                <c:pt idx="3028">
                  <c:v>10.6884</c:v>
                </c:pt>
                <c:pt idx="3029">
                  <c:v>10.6409</c:v>
                </c:pt>
                <c:pt idx="3030">
                  <c:v>10.5931</c:v>
                </c:pt>
                <c:pt idx="3031">
                  <c:v>10.592000000000001</c:v>
                </c:pt>
                <c:pt idx="3032">
                  <c:v>10.593500000000001</c:v>
                </c:pt>
                <c:pt idx="3033">
                  <c:v>10.793100000000001</c:v>
                </c:pt>
                <c:pt idx="3034">
                  <c:v>10.777100000000001</c:v>
                </c:pt>
                <c:pt idx="3035">
                  <c:v>10.864000000000001</c:v>
                </c:pt>
                <c:pt idx="3036">
                  <c:v>10.913500000000001</c:v>
                </c:pt>
                <c:pt idx="3037">
                  <c:v>10.8848</c:v>
                </c:pt>
                <c:pt idx="3038">
                  <c:v>10.884600000000001</c:v>
                </c:pt>
                <c:pt idx="3039">
                  <c:v>10.8911</c:v>
                </c:pt>
                <c:pt idx="3040">
                  <c:v>10.8461</c:v>
                </c:pt>
                <c:pt idx="3041">
                  <c:v>10.883100000000001</c:v>
                </c:pt>
                <c:pt idx="3042">
                  <c:v>10.8924</c:v>
                </c:pt>
                <c:pt idx="3043">
                  <c:v>10.973100000000001</c:v>
                </c:pt>
                <c:pt idx="3044">
                  <c:v>10.928599999999999</c:v>
                </c:pt>
                <c:pt idx="3045">
                  <c:v>10.9276</c:v>
                </c:pt>
                <c:pt idx="3046">
                  <c:v>10.914300000000001</c:v>
                </c:pt>
                <c:pt idx="3047">
                  <c:v>10.912699999999999</c:v>
                </c:pt>
                <c:pt idx="3048">
                  <c:v>10.7979</c:v>
                </c:pt>
                <c:pt idx="3049">
                  <c:v>10.8475</c:v>
                </c:pt>
                <c:pt idx="3050">
                  <c:v>10.950200000000001</c:v>
                </c:pt>
                <c:pt idx="3051">
                  <c:v>11.0198</c:v>
                </c:pt>
                <c:pt idx="3052">
                  <c:v>11.0191</c:v>
                </c:pt>
                <c:pt idx="3053">
                  <c:v>11.0236</c:v>
                </c:pt>
                <c:pt idx="3054">
                  <c:v>10.9985</c:v>
                </c:pt>
                <c:pt idx="3055">
                  <c:v>10.9978</c:v>
                </c:pt>
                <c:pt idx="3056">
                  <c:v>10.9114</c:v>
                </c:pt>
                <c:pt idx="3057">
                  <c:v>11.1</c:v>
                </c:pt>
                <c:pt idx="3058">
                  <c:v>11.1203</c:v>
                </c:pt>
                <c:pt idx="3059">
                  <c:v>11.1044</c:v>
                </c:pt>
                <c:pt idx="3060">
                  <c:v>11.1052</c:v>
                </c:pt>
                <c:pt idx="3061">
                  <c:v>11.1037</c:v>
                </c:pt>
                <c:pt idx="3062">
                  <c:v>11.1218</c:v>
                </c:pt>
                <c:pt idx="3063">
                  <c:v>11.156599999999999</c:v>
                </c:pt>
                <c:pt idx="3064">
                  <c:v>11.1221</c:v>
                </c:pt>
                <c:pt idx="3065">
                  <c:v>11.0497</c:v>
                </c:pt>
                <c:pt idx="3066">
                  <c:v>11.0488</c:v>
                </c:pt>
                <c:pt idx="3067">
                  <c:v>11.0535</c:v>
                </c:pt>
                <c:pt idx="3068">
                  <c:v>10.966100000000001</c:v>
                </c:pt>
                <c:pt idx="3069">
                  <c:v>10.9343</c:v>
                </c:pt>
                <c:pt idx="3070">
                  <c:v>10.8986</c:v>
                </c:pt>
                <c:pt idx="3071">
                  <c:v>11.112299999999999</c:v>
                </c:pt>
                <c:pt idx="3072">
                  <c:v>11.1539</c:v>
                </c:pt>
                <c:pt idx="3073">
                  <c:v>11.1516</c:v>
                </c:pt>
                <c:pt idx="3074">
                  <c:v>11.155900000000001</c:v>
                </c:pt>
                <c:pt idx="3075">
                  <c:v>11.004</c:v>
                </c:pt>
                <c:pt idx="3076">
                  <c:v>11.032400000000001</c:v>
                </c:pt>
                <c:pt idx="3077">
                  <c:v>11.0611</c:v>
                </c:pt>
                <c:pt idx="3078">
                  <c:v>10.9246</c:v>
                </c:pt>
                <c:pt idx="3079">
                  <c:v>10.880599999999999</c:v>
                </c:pt>
                <c:pt idx="3080">
                  <c:v>10.879300000000001</c:v>
                </c:pt>
                <c:pt idx="3081">
                  <c:v>10.880100000000001</c:v>
                </c:pt>
                <c:pt idx="3082">
                  <c:v>10.856299999999999</c:v>
                </c:pt>
                <c:pt idx="3083">
                  <c:v>10.8512</c:v>
                </c:pt>
                <c:pt idx="3084">
                  <c:v>10.785299999999999</c:v>
                </c:pt>
                <c:pt idx="3085">
                  <c:v>10.803699999999999</c:v>
                </c:pt>
                <c:pt idx="3086">
                  <c:v>10.935600000000001</c:v>
                </c:pt>
                <c:pt idx="3087">
                  <c:v>10.935499999999999</c:v>
                </c:pt>
                <c:pt idx="3088">
                  <c:v>10.933299999999999</c:v>
                </c:pt>
                <c:pt idx="3089">
                  <c:v>11.021800000000001</c:v>
                </c:pt>
                <c:pt idx="3090">
                  <c:v>11.05</c:v>
                </c:pt>
                <c:pt idx="3091">
                  <c:v>10.859500000000001</c:v>
                </c:pt>
                <c:pt idx="3092">
                  <c:v>10.8657</c:v>
                </c:pt>
                <c:pt idx="3093">
                  <c:v>10.7018</c:v>
                </c:pt>
                <c:pt idx="3094">
                  <c:v>10.725300000000001</c:v>
                </c:pt>
                <c:pt idx="3095">
                  <c:v>10.7287</c:v>
                </c:pt>
                <c:pt idx="3096">
                  <c:v>10.671099999999999</c:v>
                </c:pt>
                <c:pt idx="3097">
                  <c:v>10.749499999999999</c:v>
                </c:pt>
                <c:pt idx="3098">
                  <c:v>10.600099999999999</c:v>
                </c:pt>
                <c:pt idx="3099">
                  <c:v>10.513999999999999</c:v>
                </c:pt>
                <c:pt idx="3100">
                  <c:v>10.352499999999999</c:v>
                </c:pt>
                <c:pt idx="3101">
                  <c:v>10.354100000000001</c:v>
                </c:pt>
                <c:pt idx="3102">
                  <c:v>10.363899999999999</c:v>
                </c:pt>
                <c:pt idx="3103">
                  <c:v>10.2194</c:v>
                </c:pt>
                <c:pt idx="3104">
                  <c:v>10.2982</c:v>
                </c:pt>
                <c:pt idx="3105">
                  <c:v>10.1366</c:v>
                </c:pt>
                <c:pt idx="3106">
                  <c:v>10.141</c:v>
                </c:pt>
                <c:pt idx="3107">
                  <c:v>10.1921</c:v>
                </c:pt>
                <c:pt idx="3108">
                  <c:v>10.192299999999999</c:v>
                </c:pt>
                <c:pt idx="3109">
                  <c:v>10.1943</c:v>
                </c:pt>
                <c:pt idx="3110">
                  <c:v>10.1799</c:v>
                </c:pt>
                <c:pt idx="3111">
                  <c:v>10.3744</c:v>
                </c:pt>
                <c:pt idx="3112">
                  <c:v>10.570600000000001</c:v>
                </c:pt>
                <c:pt idx="3113">
                  <c:v>10.579800000000001</c:v>
                </c:pt>
                <c:pt idx="3114">
                  <c:v>10.472200000000001</c:v>
                </c:pt>
                <c:pt idx="3115">
                  <c:v>10.471</c:v>
                </c:pt>
                <c:pt idx="3116">
                  <c:v>10.468999999999999</c:v>
                </c:pt>
                <c:pt idx="3117">
                  <c:v>10.3352</c:v>
                </c:pt>
                <c:pt idx="3118">
                  <c:v>10.1319</c:v>
                </c:pt>
                <c:pt idx="3119">
                  <c:v>10.1541</c:v>
                </c:pt>
                <c:pt idx="3120">
                  <c:v>10.035399999999999</c:v>
                </c:pt>
                <c:pt idx="3121">
                  <c:v>10.170299999999999</c:v>
                </c:pt>
                <c:pt idx="3122">
                  <c:v>10.172499999999999</c:v>
                </c:pt>
                <c:pt idx="3123">
                  <c:v>10.1838</c:v>
                </c:pt>
                <c:pt idx="3124">
                  <c:v>10.2044</c:v>
                </c:pt>
                <c:pt idx="3125">
                  <c:v>10.372400000000001</c:v>
                </c:pt>
                <c:pt idx="3126">
                  <c:v>10.2384</c:v>
                </c:pt>
                <c:pt idx="3127">
                  <c:v>10.2135</c:v>
                </c:pt>
                <c:pt idx="3128">
                  <c:v>10.2118</c:v>
                </c:pt>
                <c:pt idx="3129">
                  <c:v>10.2126</c:v>
                </c:pt>
                <c:pt idx="3130">
                  <c:v>10.2181</c:v>
                </c:pt>
                <c:pt idx="3131">
                  <c:v>9.9626000000000001</c:v>
                </c:pt>
                <c:pt idx="3132">
                  <c:v>10.002599999999999</c:v>
                </c:pt>
                <c:pt idx="3133">
                  <c:v>10.098599999999999</c:v>
                </c:pt>
                <c:pt idx="3134">
                  <c:v>10.2509</c:v>
                </c:pt>
                <c:pt idx="3135">
                  <c:v>10.1153</c:v>
                </c:pt>
                <c:pt idx="3136">
                  <c:v>10.115600000000001</c:v>
                </c:pt>
                <c:pt idx="3137">
                  <c:v>10.125999999999999</c:v>
                </c:pt>
                <c:pt idx="3138">
                  <c:v>10.1677</c:v>
                </c:pt>
                <c:pt idx="3139">
                  <c:v>10.4055</c:v>
                </c:pt>
                <c:pt idx="3140">
                  <c:v>10.486499999999999</c:v>
                </c:pt>
                <c:pt idx="3141">
                  <c:v>10.3879</c:v>
                </c:pt>
                <c:pt idx="3142">
                  <c:v>10.631</c:v>
                </c:pt>
                <c:pt idx="3143">
                  <c:v>10.6295</c:v>
                </c:pt>
                <c:pt idx="3144">
                  <c:v>10.6252</c:v>
                </c:pt>
                <c:pt idx="3145">
                  <c:v>10.782999999999999</c:v>
                </c:pt>
                <c:pt idx="3146">
                  <c:v>10.805999999999999</c:v>
                </c:pt>
                <c:pt idx="3147">
                  <c:v>10.8018</c:v>
                </c:pt>
                <c:pt idx="3148">
                  <c:v>10.6759</c:v>
                </c:pt>
                <c:pt idx="3149">
                  <c:v>11.1922</c:v>
                </c:pt>
                <c:pt idx="3150">
                  <c:v>11.174799999999999</c:v>
                </c:pt>
                <c:pt idx="3151">
                  <c:v>11.152699999999999</c:v>
                </c:pt>
                <c:pt idx="3152">
                  <c:v>11.161899999999999</c:v>
                </c:pt>
                <c:pt idx="3153">
                  <c:v>11.398</c:v>
                </c:pt>
                <c:pt idx="3154">
                  <c:v>11.344099999999999</c:v>
                </c:pt>
                <c:pt idx="3155">
                  <c:v>11.2606</c:v>
                </c:pt>
                <c:pt idx="3156">
                  <c:v>11.266500000000001</c:v>
                </c:pt>
                <c:pt idx="3157">
                  <c:v>11.2629</c:v>
                </c:pt>
                <c:pt idx="3158">
                  <c:v>11.2631</c:v>
                </c:pt>
                <c:pt idx="3159">
                  <c:v>11.1334</c:v>
                </c:pt>
                <c:pt idx="3160">
                  <c:v>11.096</c:v>
                </c:pt>
                <c:pt idx="3161">
                  <c:v>11.157</c:v>
                </c:pt>
                <c:pt idx="3162">
                  <c:v>11.3057</c:v>
                </c:pt>
                <c:pt idx="3163">
                  <c:v>11.260300000000001</c:v>
                </c:pt>
                <c:pt idx="3164">
                  <c:v>11.2598</c:v>
                </c:pt>
                <c:pt idx="3165">
                  <c:v>11.2598</c:v>
                </c:pt>
                <c:pt idx="3166">
                  <c:v>11.1312</c:v>
                </c:pt>
                <c:pt idx="3167">
                  <c:v>11.389799999999999</c:v>
                </c:pt>
                <c:pt idx="3168">
                  <c:v>11.5906</c:v>
                </c:pt>
                <c:pt idx="3169">
                  <c:v>11.6531</c:v>
                </c:pt>
                <c:pt idx="3170">
                  <c:v>11.6096</c:v>
                </c:pt>
                <c:pt idx="3171">
                  <c:v>11.605</c:v>
                </c:pt>
                <c:pt idx="3172">
                  <c:v>11.6021</c:v>
                </c:pt>
                <c:pt idx="3173">
                  <c:v>11.725199999999999</c:v>
                </c:pt>
                <c:pt idx="3174">
                  <c:v>11.588800000000001</c:v>
                </c:pt>
                <c:pt idx="3175">
                  <c:v>11.431100000000001</c:v>
                </c:pt>
                <c:pt idx="3176">
                  <c:v>11.5579</c:v>
                </c:pt>
                <c:pt idx="3177">
                  <c:v>11.655900000000001</c:v>
                </c:pt>
                <c:pt idx="3178">
                  <c:v>11.6547</c:v>
                </c:pt>
                <c:pt idx="3179">
                  <c:v>11.6516</c:v>
                </c:pt>
                <c:pt idx="3180">
                  <c:v>11.477399999999999</c:v>
                </c:pt>
                <c:pt idx="3181">
                  <c:v>11.513</c:v>
                </c:pt>
                <c:pt idx="3182">
                  <c:v>11.629899999999999</c:v>
                </c:pt>
                <c:pt idx="3183">
                  <c:v>11.4374</c:v>
                </c:pt>
                <c:pt idx="3184">
                  <c:v>11.3933</c:v>
                </c:pt>
                <c:pt idx="3185">
                  <c:v>11.393000000000001</c:v>
                </c:pt>
                <c:pt idx="3186">
                  <c:v>11.392200000000001</c:v>
                </c:pt>
                <c:pt idx="3187">
                  <c:v>11.4162</c:v>
                </c:pt>
                <c:pt idx="3188">
                  <c:v>11.316700000000001</c:v>
                </c:pt>
                <c:pt idx="3189">
                  <c:v>11.3332</c:v>
                </c:pt>
                <c:pt idx="3190">
                  <c:v>11.484</c:v>
                </c:pt>
                <c:pt idx="3191">
                  <c:v>11.3401</c:v>
                </c:pt>
                <c:pt idx="3192">
                  <c:v>11.34</c:v>
                </c:pt>
                <c:pt idx="3193">
                  <c:v>11.3367</c:v>
                </c:pt>
                <c:pt idx="3194">
                  <c:v>11.374599999999999</c:v>
                </c:pt>
                <c:pt idx="3195">
                  <c:v>11.424200000000001</c:v>
                </c:pt>
                <c:pt idx="3196">
                  <c:v>11.4276</c:v>
                </c:pt>
                <c:pt idx="3197">
                  <c:v>11.388</c:v>
                </c:pt>
                <c:pt idx="3198">
                  <c:v>11.3804</c:v>
                </c:pt>
                <c:pt idx="3199">
                  <c:v>11.3743</c:v>
                </c:pt>
                <c:pt idx="3200">
                  <c:v>11.377700000000001</c:v>
                </c:pt>
                <c:pt idx="3201">
                  <c:v>11.3911</c:v>
                </c:pt>
                <c:pt idx="3202">
                  <c:v>11.466200000000001</c:v>
                </c:pt>
                <c:pt idx="3203">
                  <c:v>11.601599999999999</c:v>
                </c:pt>
                <c:pt idx="3204">
                  <c:v>11.7477</c:v>
                </c:pt>
                <c:pt idx="3205">
                  <c:v>11.7403</c:v>
                </c:pt>
                <c:pt idx="3206">
                  <c:v>11.7364</c:v>
                </c:pt>
                <c:pt idx="3207">
                  <c:v>11.724500000000001</c:v>
                </c:pt>
                <c:pt idx="3208">
                  <c:v>12.025</c:v>
                </c:pt>
                <c:pt idx="3209">
                  <c:v>11.9879</c:v>
                </c:pt>
                <c:pt idx="3210">
                  <c:v>11.9956</c:v>
                </c:pt>
                <c:pt idx="3211">
                  <c:v>12.000999999999999</c:v>
                </c:pt>
                <c:pt idx="3212">
                  <c:v>12.1494</c:v>
                </c:pt>
                <c:pt idx="3213">
                  <c:v>12.144600000000001</c:v>
                </c:pt>
                <c:pt idx="3214">
                  <c:v>12.1275</c:v>
                </c:pt>
                <c:pt idx="3215">
                  <c:v>12.1355</c:v>
                </c:pt>
                <c:pt idx="3216">
                  <c:v>12.068899999999999</c:v>
                </c:pt>
                <c:pt idx="3217">
                  <c:v>12.119300000000001</c:v>
                </c:pt>
                <c:pt idx="3218">
                  <c:v>12.0746</c:v>
                </c:pt>
                <c:pt idx="3219">
                  <c:v>12.1891</c:v>
                </c:pt>
                <c:pt idx="3220">
                  <c:v>12.184200000000001</c:v>
                </c:pt>
                <c:pt idx="3221">
                  <c:v>12.182</c:v>
                </c:pt>
                <c:pt idx="3222">
                  <c:v>12.2217</c:v>
                </c:pt>
                <c:pt idx="3223">
                  <c:v>12.203799999999999</c:v>
                </c:pt>
                <c:pt idx="3224">
                  <c:v>12.2264</c:v>
                </c:pt>
                <c:pt idx="3225">
                  <c:v>12.36</c:v>
                </c:pt>
                <c:pt idx="3226">
                  <c:v>12.3758</c:v>
                </c:pt>
                <c:pt idx="3227">
                  <c:v>12.371600000000001</c:v>
                </c:pt>
                <c:pt idx="3228">
                  <c:v>12.371499999999999</c:v>
                </c:pt>
                <c:pt idx="3229">
                  <c:v>12.2971</c:v>
                </c:pt>
                <c:pt idx="3230">
                  <c:v>12.1547</c:v>
                </c:pt>
                <c:pt idx="3231">
                  <c:v>12.313800000000001</c:v>
                </c:pt>
                <c:pt idx="3232">
                  <c:v>12.3413</c:v>
                </c:pt>
                <c:pt idx="3233">
                  <c:v>12.265599999999999</c:v>
                </c:pt>
                <c:pt idx="3234">
                  <c:v>12.2631</c:v>
                </c:pt>
                <c:pt idx="3235">
                  <c:v>12.2613</c:v>
                </c:pt>
                <c:pt idx="3236">
                  <c:v>11.988</c:v>
                </c:pt>
                <c:pt idx="3237">
                  <c:v>12.030200000000001</c:v>
                </c:pt>
                <c:pt idx="3238">
                  <c:v>12.1465</c:v>
                </c:pt>
                <c:pt idx="3239">
                  <c:v>12.1898</c:v>
                </c:pt>
                <c:pt idx="3240">
                  <c:v>12.084300000000001</c:v>
                </c:pt>
                <c:pt idx="3241">
                  <c:v>12.0853</c:v>
                </c:pt>
                <c:pt idx="3242">
                  <c:v>12.0861</c:v>
                </c:pt>
                <c:pt idx="3243">
                  <c:v>12.099399999999999</c:v>
                </c:pt>
                <c:pt idx="3244">
                  <c:v>12.1252</c:v>
                </c:pt>
                <c:pt idx="3245">
                  <c:v>12.006399999999999</c:v>
                </c:pt>
                <c:pt idx="3246">
                  <c:v>12.0969</c:v>
                </c:pt>
                <c:pt idx="3247">
                  <c:v>11.962199999999999</c:v>
                </c:pt>
                <c:pt idx="3248">
                  <c:v>11.9581</c:v>
                </c:pt>
                <c:pt idx="3249">
                  <c:v>11.964499999999999</c:v>
                </c:pt>
                <c:pt idx="3250">
                  <c:v>12.045</c:v>
                </c:pt>
                <c:pt idx="3251">
                  <c:v>11.9322</c:v>
                </c:pt>
                <c:pt idx="3252">
                  <c:v>11.7783</c:v>
                </c:pt>
                <c:pt idx="3253">
                  <c:v>11.8546</c:v>
                </c:pt>
                <c:pt idx="3254">
                  <c:v>11.7049</c:v>
                </c:pt>
                <c:pt idx="3255">
                  <c:v>11.7051</c:v>
                </c:pt>
                <c:pt idx="3256">
                  <c:v>11.7036</c:v>
                </c:pt>
                <c:pt idx="3257">
                  <c:v>11.6035</c:v>
                </c:pt>
                <c:pt idx="3258">
                  <c:v>11.567</c:v>
                </c:pt>
                <c:pt idx="3259">
                  <c:v>11.797000000000001</c:v>
                </c:pt>
                <c:pt idx="3260">
                  <c:v>11.756</c:v>
                </c:pt>
                <c:pt idx="3261">
                  <c:v>11.842700000000001</c:v>
                </c:pt>
                <c:pt idx="3262">
                  <c:v>11.837899999999999</c:v>
                </c:pt>
                <c:pt idx="3263">
                  <c:v>11.8385</c:v>
                </c:pt>
                <c:pt idx="3264">
                  <c:v>11.8918</c:v>
                </c:pt>
                <c:pt idx="3265">
                  <c:v>11.8329</c:v>
                </c:pt>
                <c:pt idx="3266">
                  <c:v>11.6952</c:v>
                </c:pt>
                <c:pt idx="3267">
                  <c:v>11.611599999999999</c:v>
                </c:pt>
                <c:pt idx="3268">
                  <c:v>11.4543</c:v>
                </c:pt>
                <c:pt idx="3269">
                  <c:v>11.450100000000001</c:v>
                </c:pt>
                <c:pt idx="3270">
                  <c:v>11.450100000000001</c:v>
                </c:pt>
                <c:pt idx="3271">
                  <c:v>11.533300000000001</c:v>
                </c:pt>
                <c:pt idx="3272">
                  <c:v>11.324400000000001</c:v>
                </c:pt>
                <c:pt idx="3273">
                  <c:v>11.395099999999999</c:v>
                </c:pt>
                <c:pt idx="3274">
                  <c:v>11.288600000000001</c:v>
                </c:pt>
                <c:pt idx="3275">
                  <c:v>11.4468</c:v>
                </c:pt>
                <c:pt idx="3276">
                  <c:v>11.442299999999999</c:v>
                </c:pt>
                <c:pt idx="3277">
                  <c:v>11.4368</c:v>
                </c:pt>
                <c:pt idx="3278">
                  <c:v>11.3169</c:v>
                </c:pt>
                <c:pt idx="3279">
                  <c:v>11.4466</c:v>
                </c:pt>
                <c:pt idx="3280">
                  <c:v>11.5688</c:v>
                </c:pt>
                <c:pt idx="3281">
                  <c:v>11.726000000000001</c:v>
                </c:pt>
                <c:pt idx="3282">
                  <c:v>11.6668</c:v>
                </c:pt>
                <c:pt idx="3283">
                  <c:v>11.660399999999999</c:v>
                </c:pt>
                <c:pt idx="3284">
                  <c:v>11.657999999999999</c:v>
                </c:pt>
                <c:pt idx="3285">
                  <c:v>11.578900000000001</c:v>
                </c:pt>
                <c:pt idx="3286">
                  <c:v>11.660500000000001</c:v>
                </c:pt>
                <c:pt idx="3287">
                  <c:v>11.7963</c:v>
                </c:pt>
                <c:pt idx="3288">
                  <c:v>11.840400000000001</c:v>
                </c:pt>
                <c:pt idx="3289">
                  <c:v>11.899100000000001</c:v>
                </c:pt>
                <c:pt idx="3290">
                  <c:v>11.8926</c:v>
                </c:pt>
                <c:pt idx="3291">
                  <c:v>11.8933</c:v>
                </c:pt>
                <c:pt idx="3292">
                  <c:v>11.8689</c:v>
                </c:pt>
                <c:pt idx="3293">
                  <c:v>11.8809</c:v>
                </c:pt>
                <c:pt idx="3294">
                  <c:v>11.8741</c:v>
                </c:pt>
                <c:pt idx="3295">
                  <c:v>11.82</c:v>
                </c:pt>
                <c:pt idx="3296">
                  <c:v>11.8628</c:v>
                </c:pt>
                <c:pt idx="3297">
                  <c:v>11.857200000000001</c:v>
                </c:pt>
                <c:pt idx="3298">
                  <c:v>11.854900000000001</c:v>
                </c:pt>
                <c:pt idx="3299">
                  <c:v>11.890700000000001</c:v>
                </c:pt>
                <c:pt idx="3300">
                  <c:v>11.967599999999999</c:v>
                </c:pt>
                <c:pt idx="3301">
                  <c:v>11.9175</c:v>
                </c:pt>
                <c:pt idx="3302">
                  <c:v>11.947699999999999</c:v>
                </c:pt>
                <c:pt idx="3303">
                  <c:v>12.003</c:v>
                </c:pt>
                <c:pt idx="3304">
                  <c:v>11.9984</c:v>
                </c:pt>
                <c:pt idx="3305">
                  <c:v>11.997</c:v>
                </c:pt>
                <c:pt idx="3306">
                  <c:v>12.036199999999999</c:v>
                </c:pt>
                <c:pt idx="3307">
                  <c:v>11.988200000000001</c:v>
                </c:pt>
                <c:pt idx="3308">
                  <c:v>11.9032</c:v>
                </c:pt>
                <c:pt idx="3309">
                  <c:v>11.8924</c:v>
                </c:pt>
                <c:pt idx="3310">
                  <c:v>11.8087</c:v>
                </c:pt>
                <c:pt idx="3311">
                  <c:v>11.8231</c:v>
                </c:pt>
                <c:pt idx="3312">
                  <c:v>11.8263</c:v>
                </c:pt>
                <c:pt idx="3313">
                  <c:v>11.7819</c:v>
                </c:pt>
                <c:pt idx="3314">
                  <c:v>11.652799999999999</c:v>
                </c:pt>
                <c:pt idx="3315">
                  <c:v>11.657400000000001</c:v>
                </c:pt>
                <c:pt idx="3316">
                  <c:v>11.7051</c:v>
                </c:pt>
                <c:pt idx="3317">
                  <c:v>11.769600000000001</c:v>
                </c:pt>
                <c:pt idx="3318">
                  <c:v>11.7659</c:v>
                </c:pt>
                <c:pt idx="3319">
                  <c:v>11.7601</c:v>
                </c:pt>
                <c:pt idx="3320">
                  <c:v>11.773899999999999</c:v>
                </c:pt>
                <c:pt idx="3321">
                  <c:v>11.7584</c:v>
                </c:pt>
                <c:pt idx="3322">
                  <c:v>11.683999999999999</c:v>
                </c:pt>
                <c:pt idx="3323">
                  <c:v>11.7843</c:v>
                </c:pt>
                <c:pt idx="3324">
                  <c:v>11.823</c:v>
                </c:pt>
                <c:pt idx="3325">
                  <c:v>11.818</c:v>
                </c:pt>
                <c:pt idx="3326">
                  <c:v>11.812200000000001</c:v>
                </c:pt>
                <c:pt idx="3327">
                  <c:v>11.920299999999999</c:v>
                </c:pt>
                <c:pt idx="3328">
                  <c:v>11.8323</c:v>
                </c:pt>
                <c:pt idx="3329">
                  <c:v>11.7965</c:v>
                </c:pt>
                <c:pt idx="3330">
                  <c:v>11.8111</c:v>
                </c:pt>
                <c:pt idx="3331">
                  <c:v>11.7395</c:v>
                </c:pt>
                <c:pt idx="3332">
                  <c:v>11.734299999999999</c:v>
                </c:pt>
                <c:pt idx="3333">
                  <c:v>11.723699999999999</c:v>
                </c:pt>
                <c:pt idx="3334">
                  <c:v>11.776199999999999</c:v>
                </c:pt>
                <c:pt idx="3335">
                  <c:v>11.8157</c:v>
                </c:pt>
                <c:pt idx="3336">
                  <c:v>11.7584</c:v>
                </c:pt>
                <c:pt idx="3337">
                  <c:v>11.840999999999999</c:v>
                </c:pt>
                <c:pt idx="3338">
                  <c:v>11.802099999999999</c:v>
                </c:pt>
                <c:pt idx="3339">
                  <c:v>11.798400000000001</c:v>
                </c:pt>
                <c:pt idx="3340">
                  <c:v>11.7911</c:v>
                </c:pt>
                <c:pt idx="3341">
                  <c:v>11.8674</c:v>
                </c:pt>
                <c:pt idx="3342">
                  <c:v>11.810499999999999</c:v>
                </c:pt>
                <c:pt idx="3343">
                  <c:v>11.7182</c:v>
                </c:pt>
                <c:pt idx="3344">
                  <c:v>11.651400000000001</c:v>
                </c:pt>
                <c:pt idx="3345">
                  <c:v>11.739699999999999</c:v>
                </c:pt>
                <c:pt idx="3346">
                  <c:v>11.7338</c:v>
                </c:pt>
                <c:pt idx="3347">
                  <c:v>11.7241</c:v>
                </c:pt>
                <c:pt idx="3348">
                  <c:v>11.716699999999999</c:v>
                </c:pt>
                <c:pt idx="3349">
                  <c:v>11.707599999999999</c:v>
                </c:pt>
                <c:pt idx="3350">
                  <c:v>11.608499999999999</c:v>
                </c:pt>
                <c:pt idx="3351">
                  <c:v>11.7773</c:v>
                </c:pt>
                <c:pt idx="3352">
                  <c:v>12.0611</c:v>
                </c:pt>
                <c:pt idx="3353">
                  <c:v>12.056100000000001</c:v>
                </c:pt>
                <c:pt idx="3354">
                  <c:v>12.0564</c:v>
                </c:pt>
                <c:pt idx="3355">
                  <c:v>12.0511</c:v>
                </c:pt>
                <c:pt idx="3356">
                  <c:v>12.099600000000001</c:v>
                </c:pt>
                <c:pt idx="3357">
                  <c:v>12.182600000000001</c:v>
                </c:pt>
                <c:pt idx="3358">
                  <c:v>12.1637</c:v>
                </c:pt>
                <c:pt idx="3359">
                  <c:v>12.268800000000001</c:v>
                </c:pt>
                <c:pt idx="3360">
                  <c:v>12.263299999999999</c:v>
                </c:pt>
                <c:pt idx="3361">
                  <c:v>12.255599999999999</c:v>
                </c:pt>
                <c:pt idx="3362">
                  <c:v>12.2416</c:v>
                </c:pt>
                <c:pt idx="3363">
                  <c:v>12.346500000000001</c:v>
                </c:pt>
                <c:pt idx="3364">
                  <c:v>12.364699999999999</c:v>
                </c:pt>
                <c:pt idx="3365">
                  <c:v>12.458</c:v>
                </c:pt>
                <c:pt idx="3366">
                  <c:v>12.532</c:v>
                </c:pt>
                <c:pt idx="3367">
                  <c:v>12.5152</c:v>
                </c:pt>
                <c:pt idx="3368">
                  <c:v>12.5091</c:v>
                </c:pt>
                <c:pt idx="3369">
                  <c:v>12.3949</c:v>
                </c:pt>
                <c:pt idx="3370">
                  <c:v>12.298999999999999</c:v>
                </c:pt>
                <c:pt idx="3371">
                  <c:v>12.1912</c:v>
                </c:pt>
                <c:pt idx="3372">
                  <c:v>12.159599999999999</c:v>
                </c:pt>
                <c:pt idx="3373">
                  <c:v>12.053000000000001</c:v>
                </c:pt>
                <c:pt idx="3374">
                  <c:v>12.048</c:v>
                </c:pt>
                <c:pt idx="3375">
                  <c:v>12.054500000000001</c:v>
                </c:pt>
                <c:pt idx="3376">
                  <c:v>12.0364</c:v>
                </c:pt>
                <c:pt idx="3377">
                  <c:v>12.133599999999999</c:v>
                </c:pt>
                <c:pt idx="3378">
                  <c:v>12.137499999999999</c:v>
                </c:pt>
                <c:pt idx="3379">
                  <c:v>12.0861</c:v>
                </c:pt>
                <c:pt idx="3380">
                  <c:v>12.1045</c:v>
                </c:pt>
                <c:pt idx="3381">
                  <c:v>12.098599999999999</c:v>
                </c:pt>
                <c:pt idx="3382">
                  <c:v>12.1006</c:v>
                </c:pt>
                <c:pt idx="3383">
                  <c:v>12.292899999999999</c:v>
                </c:pt>
                <c:pt idx="3384">
                  <c:v>12.306900000000001</c:v>
                </c:pt>
                <c:pt idx="3385">
                  <c:v>12.2392</c:v>
                </c:pt>
                <c:pt idx="3386">
                  <c:v>12.0618</c:v>
                </c:pt>
                <c:pt idx="3387">
                  <c:v>11.965999999999999</c:v>
                </c:pt>
                <c:pt idx="3388">
                  <c:v>11.9635</c:v>
                </c:pt>
                <c:pt idx="3389">
                  <c:v>11.962400000000001</c:v>
                </c:pt>
                <c:pt idx="3390">
                  <c:v>12.0161</c:v>
                </c:pt>
                <c:pt idx="3391">
                  <c:v>12.152900000000001</c:v>
                </c:pt>
                <c:pt idx="3392">
                  <c:v>12.228300000000001</c:v>
                </c:pt>
                <c:pt idx="3393">
                  <c:v>12.3939</c:v>
                </c:pt>
                <c:pt idx="3394">
                  <c:v>12.4702</c:v>
                </c:pt>
                <c:pt idx="3395">
                  <c:v>12.462400000000001</c:v>
                </c:pt>
                <c:pt idx="3396">
                  <c:v>12.4543</c:v>
                </c:pt>
                <c:pt idx="3397">
                  <c:v>12.422000000000001</c:v>
                </c:pt>
                <c:pt idx="3398">
                  <c:v>12.3635</c:v>
                </c:pt>
                <c:pt idx="3399">
                  <c:v>12.3224</c:v>
                </c:pt>
                <c:pt idx="3400">
                  <c:v>12.325699999999999</c:v>
                </c:pt>
                <c:pt idx="3401">
                  <c:v>12.2643</c:v>
                </c:pt>
                <c:pt idx="3402">
                  <c:v>12.2597</c:v>
                </c:pt>
                <c:pt idx="3403">
                  <c:v>12.254099999999999</c:v>
                </c:pt>
                <c:pt idx="3404">
                  <c:v>12.238300000000001</c:v>
                </c:pt>
                <c:pt idx="3405">
                  <c:v>12.4602</c:v>
                </c:pt>
                <c:pt idx="3406">
                  <c:v>12.4399</c:v>
                </c:pt>
                <c:pt idx="3407">
                  <c:v>12.474</c:v>
                </c:pt>
                <c:pt idx="3408">
                  <c:v>12.5593</c:v>
                </c:pt>
                <c:pt idx="3409">
                  <c:v>12.5496</c:v>
                </c:pt>
                <c:pt idx="3410">
                  <c:v>12.540900000000001</c:v>
                </c:pt>
                <c:pt idx="3411">
                  <c:v>12.578200000000001</c:v>
                </c:pt>
                <c:pt idx="3412">
                  <c:v>12.5588</c:v>
                </c:pt>
                <c:pt idx="3413">
                  <c:v>12.2928</c:v>
                </c:pt>
                <c:pt idx="3414">
                  <c:v>12.2759</c:v>
                </c:pt>
                <c:pt idx="3415">
                  <c:v>12.311999999999999</c:v>
                </c:pt>
                <c:pt idx="3416">
                  <c:v>12.307700000000001</c:v>
                </c:pt>
                <c:pt idx="3417">
                  <c:v>12.304500000000001</c:v>
                </c:pt>
                <c:pt idx="3418">
                  <c:v>12.3154</c:v>
                </c:pt>
                <c:pt idx="3419">
                  <c:v>12.1509</c:v>
                </c:pt>
                <c:pt idx="3420">
                  <c:v>12.219900000000001</c:v>
                </c:pt>
                <c:pt idx="3421">
                  <c:v>12.199299999999999</c:v>
                </c:pt>
                <c:pt idx="3422">
                  <c:v>12.099600000000001</c:v>
                </c:pt>
                <c:pt idx="3423">
                  <c:v>12.0969</c:v>
                </c:pt>
                <c:pt idx="3424">
                  <c:v>12.105700000000001</c:v>
                </c:pt>
                <c:pt idx="3425">
                  <c:v>11.9788</c:v>
                </c:pt>
                <c:pt idx="3426">
                  <c:v>11.95</c:v>
                </c:pt>
                <c:pt idx="3427">
                  <c:v>11.8774</c:v>
                </c:pt>
                <c:pt idx="3428">
                  <c:v>11.853899999999999</c:v>
                </c:pt>
                <c:pt idx="3429">
                  <c:v>11.753399999999999</c:v>
                </c:pt>
                <c:pt idx="3430">
                  <c:v>11.7492</c:v>
                </c:pt>
                <c:pt idx="3431">
                  <c:v>11.751200000000001</c:v>
                </c:pt>
                <c:pt idx="3432">
                  <c:v>11.696400000000001</c:v>
                </c:pt>
                <c:pt idx="3433">
                  <c:v>11.772600000000001</c:v>
                </c:pt>
                <c:pt idx="3434">
                  <c:v>11.7879</c:v>
                </c:pt>
                <c:pt idx="3435">
                  <c:v>11.9194</c:v>
                </c:pt>
                <c:pt idx="3436">
                  <c:v>11.777200000000001</c:v>
                </c:pt>
                <c:pt idx="3437">
                  <c:v>11.774100000000001</c:v>
                </c:pt>
                <c:pt idx="3438">
                  <c:v>11.773300000000001</c:v>
                </c:pt>
                <c:pt idx="3439">
                  <c:v>11.888299999999999</c:v>
                </c:pt>
                <c:pt idx="3440">
                  <c:v>11.9786</c:v>
                </c:pt>
                <c:pt idx="3441">
                  <c:v>11.998699999999999</c:v>
                </c:pt>
                <c:pt idx="3442">
                  <c:v>11.907500000000001</c:v>
                </c:pt>
                <c:pt idx="3443">
                  <c:v>12.028</c:v>
                </c:pt>
                <c:pt idx="3444">
                  <c:v>12.0214</c:v>
                </c:pt>
                <c:pt idx="3445">
                  <c:v>12.0198</c:v>
                </c:pt>
                <c:pt idx="3446">
                  <c:v>12.1496</c:v>
                </c:pt>
                <c:pt idx="3447">
                  <c:v>12.0648</c:v>
                </c:pt>
                <c:pt idx="3448">
                  <c:v>12.020099999999999</c:v>
                </c:pt>
                <c:pt idx="3449">
                  <c:v>11.9156</c:v>
                </c:pt>
                <c:pt idx="3450">
                  <c:v>11.9221</c:v>
                </c:pt>
                <c:pt idx="3451">
                  <c:v>11.919600000000001</c:v>
                </c:pt>
                <c:pt idx="3452">
                  <c:v>11.9169</c:v>
                </c:pt>
                <c:pt idx="3453">
                  <c:v>11.946999999999999</c:v>
                </c:pt>
                <c:pt idx="3454">
                  <c:v>11.9337</c:v>
                </c:pt>
                <c:pt idx="3455">
                  <c:v>11.8725</c:v>
                </c:pt>
                <c:pt idx="3456">
                  <c:v>11.9618</c:v>
                </c:pt>
                <c:pt idx="3457">
                  <c:v>11.9794</c:v>
                </c:pt>
                <c:pt idx="3458">
                  <c:v>11.9742</c:v>
                </c:pt>
                <c:pt idx="3459">
                  <c:v>11.9678</c:v>
                </c:pt>
                <c:pt idx="3460">
                  <c:v>11.869</c:v>
                </c:pt>
                <c:pt idx="3461">
                  <c:v>11.844900000000001</c:v>
                </c:pt>
                <c:pt idx="3462">
                  <c:v>11.773099999999999</c:v>
                </c:pt>
                <c:pt idx="3463">
                  <c:v>11.644</c:v>
                </c:pt>
                <c:pt idx="3464">
                  <c:v>11.713200000000001</c:v>
                </c:pt>
                <c:pt idx="3465">
                  <c:v>11.708299999999999</c:v>
                </c:pt>
                <c:pt idx="3466">
                  <c:v>11.703200000000001</c:v>
                </c:pt>
                <c:pt idx="3467">
                  <c:v>11.6295</c:v>
                </c:pt>
                <c:pt idx="3468">
                  <c:v>11.510899999999999</c:v>
                </c:pt>
                <c:pt idx="3469">
                  <c:v>11.549099999999999</c:v>
                </c:pt>
                <c:pt idx="3470">
                  <c:v>11.492900000000001</c:v>
                </c:pt>
                <c:pt idx="3471">
                  <c:v>11.6188</c:v>
                </c:pt>
                <c:pt idx="3472">
                  <c:v>11.613099999999999</c:v>
                </c:pt>
                <c:pt idx="3473">
                  <c:v>11.607200000000001</c:v>
                </c:pt>
                <c:pt idx="3474">
                  <c:v>11.5854</c:v>
                </c:pt>
                <c:pt idx="3475">
                  <c:v>11.4346</c:v>
                </c:pt>
                <c:pt idx="3476">
                  <c:v>11.3033</c:v>
                </c:pt>
                <c:pt idx="3477">
                  <c:v>11.3695</c:v>
                </c:pt>
                <c:pt idx="3478">
                  <c:v>11.4214</c:v>
                </c:pt>
                <c:pt idx="3479">
                  <c:v>11.415800000000001</c:v>
                </c:pt>
                <c:pt idx="3480">
                  <c:v>11.4154</c:v>
                </c:pt>
                <c:pt idx="3481">
                  <c:v>11.4129</c:v>
                </c:pt>
                <c:pt idx="3482">
                  <c:v>11.5054</c:v>
                </c:pt>
                <c:pt idx="3483">
                  <c:v>11.646000000000001</c:v>
                </c:pt>
                <c:pt idx="3484">
                  <c:v>11.716100000000001</c:v>
                </c:pt>
                <c:pt idx="3485">
                  <c:v>11.5701</c:v>
                </c:pt>
                <c:pt idx="3486">
                  <c:v>11.564299999999999</c:v>
                </c:pt>
                <c:pt idx="3487">
                  <c:v>11.5581</c:v>
                </c:pt>
                <c:pt idx="3488">
                  <c:v>11.506399999999999</c:v>
                </c:pt>
                <c:pt idx="3489">
                  <c:v>11.561400000000001</c:v>
                </c:pt>
                <c:pt idx="3490">
                  <c:v>11.4717</c:v>
                </c:pt>
                <c:pt idx="3491">
                  <c:v>11.2897</c:v>
                </c:pt>
                <c:pt idx="3492">
                  <c:v>11.243</c:v>
                </c:pt>
                <c:pt idx="3493">
                  <c:v>11.237</c:v>
                </c:pt>
                <c:pt idx="3494">
                  <c:v>11.2317</c:v>
                </c:pt>
                <c:pt idx="3495">
                  <c:v>11.1067</c:v>
                </c:pt>
                <c:pt idx="3496">
                  <c:v>11.153499999999999</c:v>
                </c:pt>
                <c:pt idx="3497">
                  <c:v>11.144600000000001</c:v>
                </c:pt>
                <c:pt idx="3498">
                  <c:v>11.0261</c:v>
                </c:pt>
                <c:pt idx="3499">
                  <c:v>11.1289</c:v>
                </c:pt>
                <c:pt idx="3500">
                  <c:v>11.128299999999999</c:v>
                </c:pt>
                <c:pt idx="3501">
                  <c:v>11.130100000000001</c:v>
                </c:pt>
                <c:pt idx="3502">
                  <c:v>11.165800000000001</c:v>
                </c:pt>
                <c:pt idx="3503">
                  <c:v>11.1096</c:v>
                </c:pt>
                <c:pt idx="3504">
                  <c:v>11.1113</c:v>
                </c:pt>
                <c:pt idx="3505">
                  <c:v>11.2578</c:v>
                </c:pt>
                <c:pt idx="3506">
                  <c:v>11.4625</c:v>
                </c:pt>
                <c:pt idx="3507">
                  <c:v>11.4575</c:v>
                </c:pt>
                <c:pt idx="3508">
                  <c:v>11.442399999999999</c:v>
                </c:pt>
                <c:pt idx="3509">
                  <c:v>11.7111</c:v>
                </c:pt>
                <c:pt idx="3510">
                  <c:v>11.5177</c:v>
                </c:pt>
                <c:pt idx="3511">
                  <c:v>11.4726</c:v>
                </c:pt>
                <c:pt idx="3512">
                  <c:v>11.4481</c:v>
                </c:pt>
                <c:pt idx="3513">
                  <c:v>11.362500000000001</c:v>
                </c:pt>
                <c:pt idx="3514">
                  <c:v>11.357799999999999</c:v>
                </c:pt>
                <c:pt idx="3515">
                  <c:v>11.3522</c:v>
                </c:pt>
                <c:pt idx="3516">
                  <c:v>11.4069</c:v>
                </c:pt>
                <c:pt idx="3517">
                  <c:v>11.4537</c:v>
                </c:pt>
                <c:pt idx="3518">
                  <c:v>11.743600000000001</c:v>
                </c:pt>
                <c:pt idx="3519">
                  <c:v>11.6647</c:v>
                </c:pt>
                <c:pt idx="3520">
                  <c:v>11.598599999999999</c:v>
                </c:pt>
                <c:pt idx="3521">
                  <c:v>11.5939</c:v>
                </c:pt>
                <c:pt idx="3522">
                  <c:v>11.5869</c:v>
                </c:pt>
                <c:pt idx="3523">
                  <c:v>11.650399999999999</c:v>
                </c:pt>
                <c:pt idx="3524">
                  <c:v>11.6714</c:v>
                </c:pt>
                <c:pt idx="3525">
                  <c:v>11.6031</c:v>
                </c:pt>
                <c:pt idx="3526">
                  <c:v>11.642099999999999</c:v>
                </c:pt>
                <c:pt idx="3527">
                  <c:v>11.559799999999999</c:v>
                </c:pt>
                <c:pt idx="3528">
                  <c:v>11.5526</c:v>
                </c:pt>
                <c:pt idx="3529">
                  <c:v>11.555899999999999</c:v>
                </c:pt>
                <c:pt idx="3530">
                  <c:v>11.514900000000001</c:v>
                </c:pt>
                <c:pt idx="3531">
                  <c:v>11.5784</c:v>
                </c:pt>
                <c:pt idx="3532">
                  <c:v>11.526300000000001</c:v>
                </c:pt>
                <c:pt idx="3533">
                  <c:v>11.5695</c:v>
                </c:pt>
                <c:pt idx="3534">
                  <c:v>11.55</c:v>
                </c:pt>
                <c:pt idx="3535">
                  <c:v>11.544499999999999</c:v>
                </c:pt>
                <c:pt idx="3536">
                  <c:v>11.528600000000001</c:v>
                </c:pt>
                <c:pt idx="3537">
                  <c:v>11.505599999999999</c:v>
                </c:pt>
                <c:pt idx="3538">
                  <c:v>11.416</c:v>
                </c:pt>
                <c:pt idx="3539">
                  <c:v>11.461600000000001</c:v>
                </c:pt>
                <c:pt idx="3540">
                  <c:v>11.401300000000001</c:v>
                </c:pt>
                <c:pt idx="3541">
                  <c:v>11.482200000000001</c:v>
                </c:pt>
                <c:pt idx="3542">
                  <c:v>11.476900000000001</c:v>
                </c:pt>
                <c:pt idx="3543">
                  <c:v>11.4689</c:v>
                </c:pt>
                <c:pt idx="3544">
                  <c:v>11.4146</c:v>
                </c:pt>
                <c:pt idx="3545">
                  <c:v>11.4656</c:v>
                </c:pt>
                <c:pt idx="3546">
                  <c:v>11.4374</c:v>
                </c:pt>
                <c:pt idx="3547">
                  <c:v>11.5931</c:v>
                </c:pt>
                <c:pt idx="3548">
                  <c:v>11.6905</c:v>
                </c:pt>
                <c:pt idx="3549">
                  <c:v>11.685600000000001</c:v>
                </c:pt>
                <c:pt idx="3550">
                  <c:v>11.6805</c:v>
                </c:pt>
                <c:pt idx="3551">
                  <c:v>11.6347</c:v>
                </c:pt>
                <c:pt idx="3552">
                  <c:v>11.6252</c:v>
                </c:pt>
                <c:pt idx="3553">
                  <c:v>11.6275</c:v>
                </c:pt>
                <c:pt idx="3554">
                  <c:v>11.621700000000001</c:v>
                </c:pt>
                <c:pt idx="3555">
                  <c:v>11.546099999999999</c:v>
                </c:pt>
                <c:pt idx="3556">
                  <c:v>11.5411</c:v>
                </c:pt>
                <c:pt idx="3557">
                  <c:v>11.5365</c:v>
                </c:pt>
                <c:pt idx="3558">
                  <c:v>11.543900000000001</c:v>
                </c:pt>
                <c:pt idx="3559">
                  <c:v>11.603</c:v>
                </c:pt>
                <c:pt idx="3560">
                  <c:v>11.7172</c:v>
                </c:pt>
                <c:pt idx="3561">
                  <c:v>11.8607</c:v>
                </c:pt>
                <c:pt idx="3562">
                  <c:v>11.8559</c:v>
                </c:pt>
                <c:pt idx="3563">
                  <c:v>11.8507</c:v>
                </c:pt>
                <c:pt idx="3564">
                  <c:v>11.8454</c:v>
                </c:pt>
                <c:pt idx="3565">
                  <c:v>11.8371</c:v>
                </c:pt>
                <c:pt idx="3566">
                  <c:v>11.744899999999999</c:v>
                </c:pt>
                <c:pt idx="3567">
                  <c:v>11.594099999999999</c:v>
                </c:pt>
                <c:pt idx="3568">
                  <c:v>11.612500000000001</c:v>
                </c:pt>
                <c:pt idx="3569">
                  <c:v>11.5792</c:v>
                </c:pt>
                <c:pt idx="3570">
                  <c:v>11.573399999999999</c:v>
                </c:pt>
                <c:pt idx="3571">
                  <c:v>11.5707</c:v>
                </c:pt>
                <c:pt idx="3572">
                  <c:v>11.5185</c:v>
                </c:pt>
                <c:pt idx="3573">
                  <c:v>11.519</c:v>
                </c:pt>
                <c:pt idx="3574">
                  <c:v>11.4725</c:v>
                </c:pt>
                <c:pt idx="3575">
                  <c:v>11.550599999999999</c:v>
                </c:pt>
                <c:pt idx="3576">
                  <c:v>11.5524</c:v>
                </c:pt>
                <c:pt idx="3577">
                  <c:v>11.545199999999999</c:v>
                </c:pt>
                <c:pt idx="3578">
                  <c:v>11.5405</c:v>
                </c:pt>
                <c:pt idx="3579">
                  <c:v>11.5428</c:v>
                </c:pt>
                <c:pt idx="3580">
                  <c:v>11.4169</c:v>
                </c:pt>
                <c:pt idx="3581">
                  <c:v>11.176500000000001</c:v>
                </c:pt>
                <c:pt idx="3582">
                  <c:v>11.2189</c:v>
                </c:pt>
                <c:pt idx="3583">
                  <c:v>11.315200000000001</c:v>
                </c:pt>
                <c:pt idx="3584">
                  <c:v>11.310700000000001</c:v>
                </c:pt>
                <c:pt idx="3585">
                  <c:v>11.3025</c:v>
                </c:pt>
                <c:pt idx="3586">
                  <c:v>11.226699999999999</c:v>
                </c:pt>
                <c:pt idx="3587">
                  <c:v>11.285299999999999</c:v>
                </c:pt>
                <c:pt idx="3588">
                  <c:v>11.4076</c:v>
                </c:pt>
                <c:pt idx="3589">
                  <c:v>11.485300000000001</c:v>
                </c:pt>
                <c:pt idx="3590">
                  <c:v>11.439299999999999</c:v>
                </c:pt>
                <c:pt idx="3591">
                  <c:v>11.4345</c:v>
                </c:pt>
                <c:pt idx="3592">
                  <c:v>11.430099999999999</c:v>
                </c:pt>
                <c:pt idx="3593">
                  <c:v>11.4956</c:v>
                </c:pt>
                <c:pt idx="3594">
                  <c:v>11.384</c:v>
                </c:pt>
                <c:pt idx="3595">
                  <c:v>11.333299999999999</c:v>
                </c:pt>
                <c:pt idx="3596">
                  <c:v>11.4184</c:v>
                </c:pt>
                <c:pt idx="3597">
                  <c:v>11.5</c:v>
                </c:pt>
                <c:pt idx="3598">
                  <c:v>11.495799999999999</c:v>
                </c:pt>
                <c:pt idx="3599">
                  <c:v>11.4969</c:v>
                </c:pt>
                <c:pt idx="3600">
                  <c:v>11.409599999999999</c:v>
                </c:pt>
                <c:pt idx="3601">
                  <c:v>11.633800000000001</c:v>
                </c:pt>
                <c:pt idx="3602">
                  <c:v>11.666</c:v>
                </c:pt>
                <c:pt idx="3603">
                  <c:v>11.6234</c:v>
                </c:pt>
                <c:pt idx="3604">
                  <c:v>11.5936</c:v>
                </c:pt>
                <c:pt idx="3605">
                  <c:v>11.588800000000001</c:v>
                </c:pt>
                <c:pt idx="3606">
                  <c:v>11.588100000000001</c:v>
                </c:pt>
                <c:pt idx="3607">
                  <c:v>11.5829</c:v>
                </c:pt>
                <c:pt idx="3608">
                  <c:v>11.591799999999999</c:v>
                </c:pt>
                <c:pt idx="3609">
                  <c:v>11.5878</c:v>
                </c:pt>
                <c:pt idx="3610">
                  <c:v>11.718</c:v>
                </c:pt>
                <c:pt idx="3611">
                  <c:v>11.811500000000001</c:v>
                </c:pt>
                <c:pt idx="3612">
                  <c:v>11.8058</c:v>
                </c:pt>
                <c:pt idx="3613">
                  <c:v>11.8032</c:v>
                </c:pt>
                <c:pt idx="3614">
                  <c:v>11.7973</c:v>
                </c:pt>
                <c:pt idx="3615">
                  <c:v>11.819100000000001</c:v>
                </c:pt>
                <c:pt idx="3616">
                  <c:v>11.8386</c:v>
                </c:pt>
                <c:pt idx="3617">
                  <c:v>11.928699999999999</c:v>
                </c:pt>
                <c:pt idx="3618">
                  <c:v>11.923400000000001</c:v>
                </c:pt>
                <c:pt idx="3619">
                  <c:v>11.9246</c:v>
                </c:pt>
                <c:pt idx="3620">
                  <c:v>11.9185</c:v>
                </c:pt>
                <c:pt idx="3621">
                  <c:v>11.8719</c:v>
                </c:pt>
                <c:pt idx="3622">
                  <c:v>11.904999999999999</c:v>
                </c:pt>
                <c:pt idx="3623">
                  <c:v>11.833399999999999</c:v>
                </c:pt>
                <c:pt idx="3624">
                  <c:v>11.8552</c:v>
                </c:pt>
                <c:pt idx="3625">
                  <c:v>11.913500000000001</c:v>
                </c:pt>
                <c:pt idx="3626">
                  <c:v>11.9084</c:v>
                </c:pt>
                <c:pt idx="3627">
                  <c:v>11.904999999999999</c:v>
                </c:pt>
                <c:pt idx="3628">
                  <c:v>11.965400000000001</c:v>
                </c:pt>
                <c:pt idx="3629">
                  <c:v>11.859</c:v>
                </c:pt>
                <c:pt idx="3630">
                  <c:v>11.924099999999999</c:v>
                </c:pt>
                <c:pt idx="3631">
                  <c:v>11.951700000000001</c:v>
                </c:pt>
                <c:pt idx="3632">
                  <c:v>12.0197</c:v>
                </c:pt>
                <c:pt idx="3633">
                  <c:v>12.013500000000001</c:v>
                </c:pt>
                <c:pt idx="3634">
                  <c:v>12.007300000000001</c:v>
                </c:pt>
                <c:pt idx="3635">
                  <c:v>12.015000000000001</c:v>
                </c:pt>
                <c:pt idx="3636">
                  <c:v>12.119300000000001</c:v>
                </c:pt>
                <c:pt idx="3637">
                  <c:v>12.0815</c:v>
                </c:pt>
                <c:pt idx="3638">
                  <c:v>12.1097</c:v>
                </c:pt>
                <c:pt idx="3639">
                  <c:v>11.935</c:v>
                </c:pt>
                <c:pt idx="3640">
                  <c:v>11.9307</c:v>
                </c:pt>
                <c:pt idx="3641">
                  <c:v>11.931100000000001</c:v>
                </c:pt>
                <c:pt idx="3642">
                  <c:v>11.988</c:v>
                </c:pt>
                <c:pt idx="3643">
                  <c:v>11.875299999999999</c:v>
                </c:pt>
                <c:pt idx="3644">
                  <c:v>11.9312</c:v>
                </c:pt>
                <c:pt idx="3645">
                  <c:v>12.1058</c:v>
                </c:pt>
                <c:pt idx="3646">
                  <c:v>11.9939</c:v>
                </c:pt>
                <c:pt idx="3647">
                  <c:v>11.9925</c:v>
                </c:pt>
                <c:pt idx="3648">
                  <c:v>11.9939</c:v>
                </c:pt>
                <c:pt idx="3649">
                  <c:v>11.976000000000001</c:v>
                </c:pt>
                <c:pt idx="3650">
                  <c:v>12.040100000000001</c:v>
                </c:pt>
                <c:pt idx="3651">
                  <c:v>12.006</c:v>
                </c:pt>
                <c:pt idx="3652">
                  <c:v>12.066800000000001</c:v>
                </c:pt>
              </c:numCache>
            </c:numRef>
          </c:val>
          <c:smooth val="0"/>
          <c:extLst>
            <c:ext xmlns:c15="http://schemas.microsoft.com/office/drawing/2012/chart" uri="{02D57815-91ED-43cb-92C2-25804820EDAC}">
              <c15:datalabelsRange>
                <c15:f>'Equity market PEs'!$T$9:$T$3661</c15:f>
                <c15:dlblRangeCache>
                  <c:ptCount val="3653"/>
                </c15:dlblRangeCache>
              </c15:datalabelsRange>
            </c:ext>
            <c:ext xmlns:c16="http://schemas.microsoft.com/office/drawing/2014/chart" uri="{C3380CC4-5D6E-409C-BE32-E72D297353CC}">
              <c16:uniqueId val="{00000E45-9A0D-49B9-A394-E0E0EB2C4BD7}"/>
            </c:ext>
          </c:extLst>
        </c:ser>
        <c:ser>
          <c:idx val="1"/>
          <c:order val="1"/>
          <c:tx>
            <c:strRef>
              <c:f>'Equity market PEs'!$Q$8</c:f>
              <c:strCache>
                <c:ptCount val="1"/>
                <c:pt idx="0">
                  <c:v>PE_RATIO</c:v>
                </c:pt>
              </c:strCache>
            </c:strRef>
          </c:tx>
          <c:spPr>
            <a:ln w="15875" cap="rnd">
              <a:solidFill>
                <a:schemeClr val="accent2"/>
              </a:solidFill>
              <a:round/>
            </a:ln>
            <a:effectLst/>
          </c:spPr>
          <c:marker>
            <c:symbol val="none"/>
          </c:marker>
          <c:dLbls>
            <c:dLbl>
              <c:idx val="0"/>
              <c:tx>
                <c:rich>
                  <a:bodyPr/>
                  <a:lstStyle/>
                  <a:p>
                    <a:fld id="{93872898-41F1-45BF-A935-0B788584DC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6-9A0D-49B9-A394-E0E0EB2C4BD7}"/>
                </c:ext>
              </c:extLst>
            </c:dLbl>
            <c:dLbl>
              <c:idx val="1"/>
              <c:tx>
                <c:rich>
                  <a:bodyPr/>
                  <a:lstStyle/>
                  <a:p>
                    <a:fld id="{E95690F3-D649-41F6-B375-082E85815D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7-9A0D-49B9-A394-E0E0EB2C4BD7}"/>
                </c:ext>
              </c:extLst>
            </c:dLbl>
            <c:dLbl>
              <c:idx val="2"/>
              <c:tx>
                <c:rich>
                  <a:bodyPr/>
                  <a:lstStyle/>
                  <a:p>
                    <a:fld id="{3A3FCEE4-B874-4EC2-BCAB-AFB67B71D0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8-9A0D-49B9-A394-E0E0EB2C4BD7}"/>
                </c:ext>
              </c:extLst>
            </c:dLbl>
            <c:dLbl>
              <c:idx val="3"/>
              <c:tx>
                <c:rich>
                  <a:bodyPr/>
                  <a:lstStyle/>
                  <a:p>
                    <a:fld id="{6DE021F4-8CD5-48B3-9D86-F2D654D0D3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9-9A0D-49B9-A394-E0E0EB2C4BD7}"/>
                </c:ext>
              </c:extLst>
            </c:dLbl>
            <c:dLbl>
              <c:idx val="4"/>
              <c:tx>
                <c:rich>
                  <a:bodyPr/>
                  <a:lstStyle/>
                  <a:p>
                    <a:fld id="{D42A9E1F-407C-4E90-9E55-F35225B5D4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A-9A0D-49B9-A394-E0E0EB2C4BD7}"/>
                </c:ext>
              </c:extLst>
            </c:dLbl>
            <c:dLbl>
              <c:idx val="5"/>
              <c:tx>
                <c:rich>
                  <a:bodyPr/>
                  <a:lstStyle/>
                  <a:p>
                    <a:fld id="{07D93C6F-6101-4AC4-A998-43F14438E2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B-9A0D-49B9-A394-E0E0EB2C4BD7}"/>
                </c:ext>
              </c:extLst>
            </c:dLbl>
            <c:dLbl>
              <c:idx val="6"/>
              <c:tx>
                <c:rich>
                  <a:bodyPr/>
                  <a:lstStyle/>
                  <a:p>
                    <a:fld id="{AA2CE12F-C6F1-4129-8E82-8A6021C020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C-9A0D-49B9-A394-E0E0EB2C4BD7}"/>
                </c:ext>
              </c:extLst>
            </c:dLbl>
            <c:dLbl>
              <c:idx val="7"/>
              <c:tx>
                <c:rich>
                  <a:bodyPr/>
                  <a:lstStyle/>
                  <a:p>
                    <a:fld id="{EE8939F2-E84C-47EB-A874-A58A4A4738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D-9A0D-49B9-A394-E0E0EB2C4BD7}"/>
                </c:ext>
              </c:extLst>
            </c:dLbl>
            <c:dLbl>
              <c:idx val="8"/>
              <c:tx>
                <c:rich>
                  <a:bodyPr/>
                  <a:lstStyle/>
                  <a:p>
                    <a:fld id="{815E3E3C-3D7D-43C8-9EA6-ACBB1795A7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E-9A0D-49B9-A394-E0E0EB2C4BD7}"/>
                </c:ext>
              </c:extLst>
            </c:dLbl>
            <c:dLbl>
              <c:idx val="9"/>
              <c:tx>
                <c:rich>
                  <a:bodyPr/>
                  <a:lstStyle/>
                  <a:p>
                    <a:fld id="{32DAC4C4-8139-4491-9DD9-514A0830CE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F-9A0D-49B9-A394-E0E0EB2C4BD7}"/>
                </c:ext>
              </c:extLst>
            </c:dLbl>
            <c:dLbl>
              <c:idx val="10"/>
              <c:tx>
                <c:rich>
                  <a:bodyPr/>
                  <a:lstStyle/>
                  <a:p>
                    <a:fld id="{11A55F21-A971-4E07-A69D-6BE95B86D4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0-9A0D-49B9-A394-E0E0EB2C4BD7}"/>
                </c:ext>
              </c:extLst>
            </c:dLbl>
            <c:dLbl>
              <c:idx val="11"/>
              <c:tx>
                <c:rich>
                  <a:bodyPr/>
                  <a:lstStyle/>
                  <a:p>
                    <a:fld id="{3A0D5A87-BF5C-4BF7-A4C5-EF20E2A119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1-9A0D-49B9-A394-E0E0EB2C4BD7}"/>
                </c:ext>
              </c:extLst>
            </c:dLbl>
            <c:dLbl>
              <c:idx val="12"/>
              <c:tx>
                <c:rich>
                  <a:bodyPr/>
                  <a:lstStyle/>
                  <a:p>
                    <a:fld id="{56A2334D-BCA7-41CC-B2DE-29003C234C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2-9A0D-49B9-A394-E0E0EB2C4BD7}"/>
                </c:ext>
              </c:extLst>
            </c:dLbl>
            <c:dLbl>
              <c:idx val="13"/>
              <c:tx>
                <c:rich>
                  <a:bodyPr/>
                  <a:lstStyle/>
                  <a:p>
                    <a:fld id="{1E7189AB-4F05-4D90-BA41-AEC59397EC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3-9A0D-49B9-A394-E0E0EB2C4BD7}"/>
                </c:ext>
              </c:extLst>
            </c:dLbl>
            <c:dLbl>
              <c:idx val="14"/>
              <c:tx>
                <c:rich>
                  <a:bodyPr/>
                  <a:lstStyle/>
                  <a:p>
                    <a:fld id="{6FE3ED00-CF90-4233-BD66-92D353D49D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4-9A0D-49B9-A394-E0E0EB2C4BD7}"/>
                </c:ext>
              </c:extLst>
            </c:dLbl>
            <c:dLbl>
              <c:idx val="15"/>
              <c:tx>
                <c:rich>
                  <a:bodyPr/>
                  <a:lstStyle/>
                  <a:p>
                    <a:fld id="{4B01E262-52A6-48A9-8491-E3A1E4C40B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5-9A0D-49B9-A394-E0E0EB2C4BD7}"/>
                </c:ext>
              </c:extLst>
            </c:dLbl>
            <c:dLbl>
              <c:idx val="16"/>
              <c:tx>
                <c:rich>
                  <a:bodyPr/>
                  <a:lstStyle/>
                  <a:p>
                    <a:fld id="{F88CC9FB-E23A-459F-9F15-C33394F06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6-9A0D-49B9-A394-E0E0EB2C4BD7}"/>
                </c:ext>
              </c:extLst>
            </c:dLbl>
            <c:dLbl>
              <c:idx val="17"/>
              <c:tx>
                <c:rich>
                  <a:bodyPr/>
                  <a:lstStyle/>
                  <a:p>
                    <a:fld id="{104274F5-63C8-4B54-8A89-46BE1E0690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7-9A0D-49B9-A394-E0E0EB2C4BD7}"/>
                </c:ext>
              </c:extLst>
            </c:dLbl>
            <c:dLbl>
              <c:idx val="18"/>
              <c:tx>
                <c:rich>
                  <a:bodyPr/>
                  <a:lstStyle/>
                  <a:p>
                    <a:fld id="{F7AFC4B9-68C0-492F-9CCA-EBABA13C51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8-9A0D-49B9-A394-E0E0EB2C4BD7}"/>
                </c:ext>
              </c:extLst>
            </c:dLbl>
            <c:dLbl>
              <c:idx val="19"/>
              <c:tx>
                <c:rich>
                  <a:bodyPr/>
                  <a:lstStyle/>
                  <a:p>
                    <a:fld id="{D441D9AD-E20A-4439-A1E3-A1A2E3B6F8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9-9A0D-49B9-A394-E0E0EB2C4BD7}"/>
                </c:ext>
              </c:extLst>
            </c:dLbl>
            <c:dLbl>
              <c:idx val="20"/>
              <c:tx>
                <c:rich>
                  <a:bodyPr/>
                  <a:lstStyle/>
                  <a:p>
                    <a:fld id="{434497E2-98F2-4AB3-A8B6-345E5CA593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A-9A0D-49B9-A394-E0E0EB2C4BD7}"/>
                </c:ext>
              </c:extLst>
            </c:dLbl>
            <c:dLbl>
              <c:idx val="21"/>
              <c:tx>
                <c:rich>
                  <a:bodyPr/>
                  <a:lstStyle/>
                  <a:p>
                    <a:fld id="{457B5A25-8249-49EF-AB60-213D789DA2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B-9A0D-49B9-A394-E0E0EB2C4BD7}"/>
                </c:ext>
              </c:extLst>
            </c:dLbl>
            <c:dLbl>
              <c:idx val="22"/>
              <c:tx>
                <c:rich>
                  <a:bodyPr/>
                  <a:lstStyle/>
                  <a:p>
                    <a:fld id="{28E5FACB-557F-4508-A06C-43D73D37A6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C-9A0D-49B9-A394-E0E0EB2C4BD7}"/>
                </c:ext>
              </c:extLst>
            </c:dLbl>
            <c:dLbl>
              <c:idx val="23"/>
              <c:tx>
                <c:rich>
                  <a:bodyPr/>
                  <a:lstStyle/>
                  <a:p>
                    <a:fld id="{BE7E9C42-C2F8-44E1-A241-5EB3628741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D-9A0D-49B9-A394-E0E0EB2C4BD7}"/>
                </c:ext>
              </c:extLst>
            </c:dLbl>
            <c:dLbl>
              <c:idx val="24"/>
              <c:tx>
                <c:rich>
                  <a:bodyPr/>
                  <a:lstStyle/>
                  <a:p>
                    <a:fld id="{728E35AA-4EBC-4858-A66F-5A36C0594B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E-9A0D-49B9-A394-E0E0EB2C4BD7}"/>
                </c:ext>
              </c:extLst>
            </c:dLbl>
            <c:dLbl>
              <c:idx val="25"/>
              <c:tx>
                <c:rich>
                  <a:bodyPr/>
                  <a:lstStyle/>
                  <a:p>
                    <a:fld id="{E58C66EF-E42A-4599-B6A8-80EFE6688B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F-9A0D-49B9-A394-E0E0EB2C4BD7}"/>
                </c:ext>
              </c:extLst>
            </c:dLbl>
            <c:dLbl>
              <c:idx val="26"/>
              <c:tx>
                <c:rich>
                  <a:bodyPr/>
                  <a:lstStyle/>
                  <a:p>
                    <a:fld id="{4549B6D0-5775-46BA-9AC2-13ED607DC9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0-9A0D-49B9-A394-E0E0EB2C4BD7}"/>
                </c:ext>
              </c:extLst>
            </c:dLbl>
            <c:dLbl>
              <c:idx val="27"/>
              <c:tx>
                <c:rich>
                  <a:bodyPr/>
                  <a:lstStyle/>
                  <a:p>
                    <a:fld id="{7D6317D6-B109-4262-99FB-4ABA4CA196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1-9A0D-49B9-A394-E0E0EB2C4BD7}"/>
                </c:ext>
              </c:extLst>
            </c:dLbl>
            <c:dLbl>
              <c:idx val="28"/>
              <c:tx>
                <c:rich>
                  <a:bodyPr/>
                  <a:lstStyle/>
                  <a:p>
                    <a:fld id="{E4A20DBA-B42C-4225-B5AA-7267B7B27D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2-9A0D-49B9-A394-E0E0EB2C4BD7}"/>
                </c:ext>
              </c:extLst>
            </c:dLbl>
            <c:dLbl>
              <c:idx val="29"/>
              <c:tx>
                <c:rich>
                  <a:bodyPr/>
                  <a:lstStyle/>
                  <a:p>
                    <a:fld id="{AC1BD843-574D-489B-B681-F420289486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3-9A0D-49B9-A394-E0E0EB2C4BD7}"/>
                </c:ext>
              </c:extLst>
            </c:dLbl>
            <c:dLbl>
              <c:idx val="30"/>
              <c:tx>
                <c:rich>
                  <a:bodyPr/>
                  <a:lstStyle/>
                  <a:p>
                    <a:fld id="{7B219EBB-52E3-4971-BADF-8CF6AACED8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4-9A0D-49B9-A394-E0E0EB2C4BD7}"/>
                </c:ext>
              </c:extLst>
            </c:dLbl>
            <c:dLbl>
              <c:idx val="31"/>
              <c:tx>
                <c:rich>
                  <a:bodyPr/>
                  <a:lstStyle/>
                  <a:p>
                    <a:fld id="{A1A42637-189B-48B8-A7A8-BEFC09A0FD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5-9A0D-49B9-A394-E0E0EB2C4BD7}"/>
                </c:ext>
              </c:extLst>
            </c:dLbl>
            <c:dLbl>
              <c:idx val="32"/>
              <c:tx>
                <c:rich>
                  <a:bodyPr/>
                  <a:lstStyle/>
                  <a:p>
                    <a:fld id="{F77F1F27-DE1F-41E4-A43A-C51C97481E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6-9A0D-49B9-A394-E0E0EB2C4BD7}"/>
                </c:ext>
              </c:extLst>
            </c:dLbl>
            <c:dLbl>
              <c:idx val="33"/>
              <c:tx>
                <c:rich>
                  <a:bodyPr/>
                  <a:lstStyle/>
                  <a:p>
                    <a:fld id="{65D42AAE-5F89-49B1-A8CA-A35EC5381D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7-9A0D-49B9-A394-E0E0EB2C4BD7}"/>
                </c:ext>
              </c:extLst>
            </c:dLbl>
            <c:dLbl>
              <c:idx val="34"/>
              <c:tx>
                <c:rich>
                  <a:bodyPr/>
                  <a:lstStyle/>
                  <a:p>
                    <a:fld id="{09195CA9-526B-41A9-9D07-B9E71C6D03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8-9A0D-49B9-A394-E0E0EB2C4BD7}"/>
                </c:ext>
              </c:extLst>
            </c:dLbl>
            <c:dLbl>
              <c:idx val="35"/>
              <c:tx>
                <c:rich>
                  <a:bodyPr/>
                  <a:lstStyle/>
                  <a:p>
                    <a:fld id="{75760C49-CE7E-4BB6-9663-7F300390E1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9-9A0D-49B9-A394-E0E0EB2C4BD7}"/>
                </c:ext>
              </c:extLst>
            </c:dLbl>
            <c:dLbl>
              <c:idx val="36"/>
              <c:tx>
                <c:rich>
                  <a:bodyPr/>
                  <a:lstStyle/>
                  <a:p>
                    <a:fld id="{D732E566-DC4F-4D93-B338-C599B08BA1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A-9A0D-49B9-A394-E0E0EB2C4BD7}"/>
                </c:ext>
              </c:extLst>
            </c:dLbl>
            <c:dLbl>
              <c:idx val="37"/>
              <c:tx>
                <c:rich>
                  <a:bodyPr/>
                  <a:lstStyle/>
                  <a:p>
                    <a:fld id="{40A9DD52-ABB9-46A0-A465-A521CFCB48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B-9A0D-49B9-A394-E0E0EB2C4BD7}"/>
                </c:ext>
              </c:extLst>
            </c:dLbl>
            <c:dLbl>
              <c:idx val="38"/>
              <c:tx>
                <c:rich>
                  <a:bodyPr/>
                  <a:lstStyle/>
                  <a:p>
                    <a:fld id="{D1F1E101-2EC4-4DFE-ADAF-3988665837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C-9A0D-49B9-A394-E0E0EB2C4BD7}"/>
                </c:ext>
              </c:extLst>
            </c:dLbl>
            <c:dLbl>
              <c:idx val="39"/>
              <c:tx>
                <c:rich>
                  <a:bodyPr/>
                  <a:lstStyle/>
                  <a:p>
                    <a:fld id="{BA1F1047-2BEB-4530-B538-469FC522F5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D-9A0D-49B9-A394-E0E0EB2C4BD7}"/>
                </c:ext>
              </c:extLst>
            </c:dLbl>
            <c:dLbl>
              <c:idx val="40"/>
              <c:tx>
                <c:rich>
                  <a:bodyPr/>
                  <a:lstStyle/>
                  <a:p>
                    <a:fld id="{3FD5FD22-FA5C-4DAD-8C76-FC92C93709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E-9A0D-49B9-A394-E0E0EB2C4BD7}"/>
                </c:ext>
              </c:extLst>
            </c:dLbl>
            <c:dLbl>
              <c:idx val="41"/>
              <c:tx>
                <c:rich>
                  <a:bodyPr/>
                  <a:lstStyle/>
                  <a:p>
                    <a:fld id="{FFFA1A9B-4DCF-44CD-A66D-DEB4FD3A8E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F-9A0D-49B9-A394-E0E0EB2C4BD7}"/>
                </c:ext>
              </c:extLst>
            </c:dLbl>
            <c:dLbl>
              <c:idx val="42"/>
              <c:tx>
                <c:rich>
                  <a:bodyPr/>
                  <a:lstStyle/>
                  <a:p>
                    <a:fld id="{C1BBF8F4-B35B-4AD0-9E03-A7A2569ACD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0-9A0D-49B9-A394-E0E0EB2C4BD7}"/>
                </c:ext>
              </c:extLst>
            </c:dLbl>
            <c:dLbl>
              <c:idx val="43"/>
              <c:tx>
                <c:rich>
                  <a:bodyPr/>
                  <a:lstStyle/>
                  <a:p>
                    <a:fld id="{78130FA5-2D88-4E0C-8A5C-C3A73CDA92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1-9A0D-49B9-A394-E0E0EB2C4BD7}"/>
                </c:ext>
              </c:extLst>
            </c:dLbl>
            <c:dLbl>
              <c:idx val="44"/>
              <c:tx>
                <c:rich>
                  <a:bodyPr/>
                  <a:lstStyle/>
                  <a:p>
                    <a:fld id="{C1006541-6BE9-45FB-9C77-5B094A12DD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2-9A0D-49B9-A394-E0E0EB2C4BD7}"/>
                </c:ext>
              </c:extLst>
            </c:dLbl>
            <c:dLbl>
              <c:idx val="45"/>
              <c:tx>
                <c:rich>
                  <a:bodyPr/>
                  <a:lstStyle/>
                  <a:p>
                    <a:fld id="{339075BE-7D10-4E86-AAAE-EA0D0D8EB7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3-9A0D-49B9-A394-E0E0EB2C4BD7}"/>
                </c:ext>
              </c:extLst>
            </c:dLbl>
            <c:dLbl>
              <c:idx val="46"/>
              <c:tx>
                <c:rich>
                  <a:bodyPr/>
                  <a:lstStyle/>
                  <a:p>
                    <a:fld id="{91CE7B6F-881B-4660-8CD2-FCBE95D039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4-9A0D-49B9-A394-E0E0EB2C4BD7}"/>
                </c:ext>
              </c:extLst>
            </c:dLbl>
            <c:dLbl>
              <c:idx val="47"/>
              <c:tx>
                <c:rich>
                  <a:bodyPr/>
                  <a:lstStyle/>
                  <a:p>
                    <a:fld id="{7F182B9E-7EE0-4E5D-8F85-F5422F295B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5-9A0D-49B9-A394-E0E0EB2C4BD7}"/>
                </c:ext>
              </c:extLst>
            </c:dLbl>
            <c:dLbl>
              <c:idx val="48"/>
              <c:tx>
                <c:rich>
                  <a:bodyPr/>
                  <a:lstStyle/>
                  <a:p>
                    <a:fld id="{5F53FC68-E2A5-4B24-AB34-1E940F603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6-9A0D-49B9-A394-E0E0EB2C4BD7}"/>
                </c:ext>
              </c:extLst>
            </c:dLbl>
            <c:dLbl>
              <c:idx val="49"/>
              <c:tx>
                <c:rich>
                  <a:bodyPr/>
                  <a:lstStyle/>
                  <a:p>
                    <a:fld id="{858ADC3E-A177-4EAF-964C-AE76A4826B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7-9A0D-49B9-A394-E0E0EB2C4BD7}"/>
                </c:ext>
              </c:extLst>
            </c:dLbl>
            <c:dLbl>
              <c:idx val="50"/>
              <c:tx>
                <c:rich>
                  <a:bodyPr/>
                  <a:lstStyle/>
                  <a:p>
                    <a:fld id="{82367527-5E33-4CB5-B85A-F7827E78DE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8-9A0D-49B9-A394-E0E0EB2C4BD7}"/>
                </c:ext>
              </c:extLst>
            </c:dLbl>
            <c:dLbl>
              <c:idx val="51"/>
              <c:tx>
                <c:rich>
                  <a:bodyPr/>
                  <a:lstStyle/>
                  <a:p>
                    <a:fld id="{3BE5F64F-1524-41E7-833D-2FF531A732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9-9A0D-49B9-A394-E0E0EB2C4BD7}"/>
                </c:ext>
              </c:extLst>
            </c:dLbl>
            <c:dLbl>
              <c:idx val="52"/>
              <c:tx>
                <c:rich>
                  <a:bodyPr/>
                  <a:lstStyle/>
                  <a:p>
                    <a:fld id="{183C21DF-15BC-48DD-855D-E554FECAAC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A-9A0D-49B9-A394-E0E0EB2C4BD7}"/>
                </c:ext>
              </c:extLst>
            </c:dLbl>
            <c:dLbl>
              <c:idx val="53"/>
              <c:tx>
                <c:rich>
                  <a:bodyPr/>
                  <a:lstStyle/>
                  <a:p>
                    <a:fld id="{6EE4EE91-B15B-48D0-B218-9035AF8DB5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B-9A0D-49B9-A394-E0E0EB2C4BD7}"/>
                </c:ext>
              </c:extLst>
            </c:dLbl>
            <c:dLbl>
              <c:idx val="54"/>
              <c:tx>
                <c:rich>
                  <a:bodyPr/>
                  <a:lstStyle/>
                  <a:p>
                    <a:fld id="{B446FA1C-ADC5-4924-82C0-F280E73C9D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C-9A0D-49B9-A394-E0E0EB2C4BD7}"/>
                </c:ext>
              </c:extLst>
            </c:dLbl>
            <c:dLbl>
              <c:idx val="55"/>
              <c:tx>
                <c:rich>
                  <a:bodyPr/>
                  <a:lstStyle/>
                  <a:p>
                    <a:fld id="{2D1C3654-9CBC-4E24-8E9B-689C07D7A2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D-9A0D-49B9-A394-E0E0EB2C4BD7}"/>
                </c:ext>
              </c:extLst>
            </c:dLbl>
            <c:dLbl>
              <c:idx val="56"/>
              <c:tx>
                <c:rich>
                  <a:bodyPr/>
                  <a:lstStyle/>
                  <a:p>
                    <a:fld id="{7C71659F-ED62-4626-8988-EACDFF4608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E-9A0D-49B9-A394-E0E0EB2C4BD7}"/>
                </c:ext>
              </c:extLst>
            </c:dLbl>
            <c:dLbl>
              <c:idx val="57"/>
              <c:tx>
                <c:rich>
                  <a:bodyPr/>
                  <a:lstStyle/>
                  <a:p>
                    <a:fld id="{4664DB20-9BF3-4F32-8051-E24F3FFC06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F-9A0D-49B9-A394-E0E0EB2C4BD7}"/>
                </c:ext>
              </c:extLst>
            </c:dLbl>
            <c:dLbl>
              <c:idx val="58"/>
              <c:tx>
                <c:rich>
                  <a:bodyPr/>
                  <a:lstStyle/>
                  <a:p>
                    <a:fld id="{3EA73CAA-986B-447E-B151-38CC976AA0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0-9A0D-49B9-A394-E0E0EB2C4BD7}"/>
                </c:ext>
              </c:extLst>
            </c:dLbl>
            <c:dLbl>
              <c:idx val="59"/>
              <c:tx>
                <c:rich>
                  <a:bodyPr/>
                  <a:lstStyle/>
                  <a:p>
                    <a:fld id="{68A9F44D-F988-424C-8E94-BC914AEAC8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1-9A0D-49B9-A394-E0E0EB2C4BD7}"/>
                </c:ext>
              </c:extLst>
            </c:dLbl>
            <c:dLbl>
              <c:idx val="60"/>
              <c:tx>
                <c:rich>
                  <a:bodyPr/>
                  <a:lstStyle/>
                  <a:p>
                    <a:fld id="{B5796163-67B7-4F62-8079-D9BFE703B9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2-9A0D-49B9-A394-E0E0EB2C4BD7}"/>
                </c:ext>
              </c:extLst>
            </c:dLbl>
            <c:dLbl>
              <c:idx val="61"/>
              <c:tx>
                <c:rich>
                  <a:bodyPr/>
                  <a:lstStyle/>
                  <a:p>
                    <a:fld id="{43A3AAC0-2FFC-4C2A-8418-2A815DB083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3-9A0D-49B9-A394-E0E0EB2C4BD7}"/>
                </c:ext>
              </c:extLst>
            </c:dLbl>
            <c:dLbl>
              <c:idx val="62"/>
              <c:tx>
                <c:rich>
                  <a:bodyPr/>
                  <a:lstStyle/>
                  <a:p>
                    <a:fld id="{124050FB-3D19-43F3-9A4C-0A8EE59146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4-9A0D-49B9-A394-E0E0EB2C4BD7}"/>
                </c:ext>
              </c:extLst>
            </c:dLbl>
            <c:dLbl>
              <c:idx val="63"/>
              <c:tx>
                <c:rich>
                  <a:bodyPr/>
                  <a:lstStyle/>
                  <a:p>
                    <a:fld id="{A32E5790-7167-4D30-B8BF-FD8FCEFE59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5-9A0D-49B9-A394-E0E0EB2C4BD7}"/>
                </c:ext>
              </c:extLst>
            </c:dLbl>
            <c:dLbl>
              <c:idx val="64"/>
              <c:tx>
                <c:rich>
                  <a:bodyPr/>
                  <a:lstStyle/>
                  <a:p>
                    <a:fld id="{D121F8A6-D7B8-4265-92B6-C0F14DC34D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6-9A0D-49B9-A394-E0E0EB2C4BD7}"/>
                </c:ext>
              </c:extLst>
            </c:dLbl>
            <c:dLbl>
              <c:idx val="65"/>
              <c:tx>
                <c:rich>
                  <a:bodyPr/>
                  <a:lstStyle/>
                  <a:p>
                    <a:fld id="{585F23F7-C3E4-493D-9A69-7E65F7BA4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7-9A0D-49B9-A394-E0E0EB2C4BD7}"/>
                </c:ext>
              </c:extLst>
            </c:dLbl>
            <c:dLbl>
              <c:idx val="66"/>
              <c:tx>
                <c:rich>
                  <a:bodyPr/>
                  <a:lstStyle/>
                  <a:p>
                    <a:fld id="{1321280D-D960-4F2E-8FF8-1C9708B360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8-9A0D-49B9-A394-E0E0EB2C4BD7}"/>
                </c:ext>
              </c:extLst>
            </c:dLbl>
            <c:dLbl>
              <c:idx val="67"/>
              <c:tx>
                <c:rich>
                  <a:bodyPr/>
                  <a:lstStyle/>
                  <a:p>
                    <a:fld id="{D0013790-96EF-4A4B-9A70-FBE0F34DAF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9-9A0D-49B9-A394-E0E0EB2C4BD7}"/>
                </c:ext>
              </c:extLst>
            </c:dLbl>
            <c:dLbl>
              <c:idx val="68"/>
              <c:tx>
                <c:rich>
                  <a:bodyPr/>
                  <a:lstStyle/>
                  <a:p>
                    <a:fld id="{F8318CB3-13CC-41F9-98D0-B0F70E509D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A-9A0D-49B9-A394-E0E0EB2C4BD7}"/>
                </c:ext>
              </c:extLst>
            </c:dLbl>
            <c:dLbl>
              <c:idx val="69"/>
              <c:tx>
                <c:rich>
                  <a:bodyPr/>
                  <a:lstStyle/>
                  <a:p>
                    <a:fld id="{21E7A978-109D-4F69-BA24-791262828E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B-9A0D-49B9-A394-E0E0EB2C4BD7}"/>
                </c:ext>
              </c:extLst>
            </c:dLbl>
            <c:dLbl>
              <c:idx val="70"/>
              <c:tx>
                <c:rich>
                  <a:bodyPr/>
                  <a:lstStyle/>
                  <a:p>
                    <a:fld id="{843AE6BF-470F-4A5D-8FB2-8CEB3589EF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C-9A0D-49B9-A394-E0E0EB2C4BD7}"/>
                </c:ext>
              </c:extLst>
            </c:dLbl>
            <c:dLbl>
              <c:idx val="71"/>
              <c:tx>
                <c:rich>
                  <a:bodyPr/>
                  <a:lstStyle/>
                  <a:p>
                    <a:fld id="{1CE14C7D-260A-43F5-B1C9-0BD5F509AA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D-9A0D-49B9-A394-E0E0EB2C4BD7}"/>
                </c:ext>
              </c:extLst>
            </c:dLbl>
            <c:dLbl>
              <c:idx val="72"/>
              <c:tx>
                <c:rich>
                  <a:bodyPr/>
                  <a:lstStyle/>
                  <a:p>
                    <a:fld id="{9559DB85-72B8-475E-A538-707BC2F300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E-9A0D-49B9-A394-E0E0EB2C4BD7}"/>
                </c:ext>
              </c:extLst>
            </c:dLbl>
            <c:dLbl>
              <c:idx val="73"/>
              <c:tx>
                <c:rich>
                  <a:bodyPr/>
                  <a:lstStyle/>
                  <a:p>
                    <a:fld id="{936341F1-034A-4242-81FA-628328060B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F-9A0D-49B9-A394-E0E0EB2C4BD7}"/>
                </c:ext>
              </c:extLst>
            </c:dLbl>
            <c:dLbl>
              <c:idx val="74"/>
              <c:tx>
                <c:rich>
                  <a:bodyPr/>
                  <a:lstStyle/>
                  <a:p>
                    <a:fld id="{77BE80D7-C930-476D-9EE2-FB8B0C1481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0-9A0D-49B9-A394-E0E0EB2C4BD7}"/>
                </c:ext>
              </c:extLst>
            </c:dLbl>
            <c:dLbl>
              <c:idx val="75"/>
              <c:tx>
                <c:rich>
                  <a:bodyPr/>
                  <a:lstStyle/>
                  <a:p>
                    <a:fld id="{98A8E815-7699-4BA8-937F-DAFEC72D8E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1-9A0D-49B9-A394-E0E0EB2C4BD7}"/>
                </c:ext>
              </c:extLst>
            </c:dLbl>
            <c:dLbl>
              <c:idx val="76"/>
              <c:tx>
                <c:rich>
                  <a:bodyPr/>
                  <a:lstStyle/>
                  <a:p>
                    <a:fld id="{A6854390-AFEC-4376-95CA-DCB637C82A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2-9A0D-49B9-A394-E0E0EB2C4BD7}"/>
                </c:ext>
              </c:extLst>
            </c:dLbl>
            <c:dLbl>
              <c:idx val="77"/>
              <c:tx>
                <c:rich>
                  <a:bodyPr/>
                  <a:lstStyle/>
                  <a:p>
                    <a:fld id="{0F905CBC-973E-486C-A054-22077D4423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3-9A0D-49B9-A394-E0E0EB2C4BD7}"/>
                </c:ext>
              </c:extLst>
            </c:dLbl>
            <c:dLbl>
              <c:idx val="78"/>
              <c:tx>
                <c:rich>
                  <a:bodyPr/>
                  <a:lstStyle/>
                  <a:p>
                    <a:fld id="{7DA71E5E-8ECB-43C4-A66F-45305002B4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4-9A0D-49B9-A394-E0E0EB2C4BD7}"/>
                </c:ext>
              </c:extLst>
            </c:dLbl>
            <c:dLbl>
              <c:idx val="79"/>
              <c:tx>
                <c:rich>
                  <a:bodyPr/>
                  <a:lstStyle/>
                  <a:p>
                    <a:fld id="{80488A4A-F9CB-4460-AA38-D451D34CA4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5-9A0D-49B9-A394-E0E0EB2C4BD7}"/>
                </c:ext>
              </c:extLst>
            </c:dLbl>
            <c:dLbl>
              <c:idx val="80"/>
              <c:tx>
                <c:rich>
                  <a:bodyPr/>
                  <a:lstStyle/>
                  <a:p>
                    <a:fld id="{6E6B7B21-BAD7-43DE-9959-A31C6122F1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6-9A0D-49B9-A394-E0E0EB2C4BD7}"/>
                </c:ext>
              </c:extLst>
            </c:dLbl>
            <c:dLbl>
              <c:idx val="81"/>
              <c:tx>
                <c:rich>
                  <a:bodyPr/>
                  <a:lstStyle/>
                  <a:p>
                    <a:fld id="{CEC0494B-240C-4E8D-886B-13499CD7FA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7-9A0D-49B9-A394-E0E0EB2C4BD7}"/>
                </c:ext>
              </c:extLst>
            </c:dLbl>
            <c:dLbl>
              <c:idx val="82"/>
              <c:tx>
                <c:rich>
                  <a:bodyPr/>
                  <a:lstStyle/>
                  <a:p>
                    <a:fld id="{04F0B6AE-8145-4430-A923-F9A8C2CDD1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8-9A0D-49B9-A394-E0E0EB2C4BD7}"/>
                </c:ext>
              </c:extLst>
            </c:dLbl>
            <c:dLbl>
              <c:idx val="83"/>
              <c:tx>
                <c:rich>
                  <a:bodyPr/>
                  <a:lstStyle/>
                  <a:p>
                    <a:fld id="{CF5BA7E0-B237-43AD-9C6E-222E30292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9-9A0D-49B9-A394-E0E0EB2C4BD7}"/>
                </c:ext>
              </c:extLst>
            </c:dLbl>
            <c:dLbl>
              <c:idx val="84"/>
              <c:tx>
                <c:rich>
                  <a:bodyPr/>
                  <a:lstStyle/>
                  <a:p>
                    <a:fld id="{31EDBA2C-4A8B-4BF9-859D-7CB715A745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A-9A0D-49B9-A394-E0E0EB2C4BD7}"/>
                </c:ext>
              </c:extLst>
            </c:dLbl>
            <c:dLbl>
              <c:idx val="85"/>
              <c:tx>
                <c:rich>
                  <a:bodyPr/>
                  <a:lstStyle/>
                  <a:p>
                    <a:fld id="{D461F448-56B0-4F94-BF2F-63A4FD70FB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B-9A0D-49B9-A394-E0E0EB2C4BD7}"/>
                </c:ext>
              </c:extLst>
            </c:dLbl>
            <c:dLbl>
              <c:idx val="86"/>
              <c:tx>
                <c:rich>
                  <a:bodyPr/>
                  <a:lstStyle/>
                  <a:p>
                    <a:fld id="{7E731366-5DAE-4EEE-B33E-FA6A66E139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C-9A0D-49B9-A394-E0E0EB2C4BD7}"/>
                </c:ext>
              </c:extLst>
            </c:dLbl>
            <c:dLbl>
              <c:idx val="87"/>
              <c:tx>
                <c:rich>
                  <a:bodyPr/>
                  <a:lstStyle/>
                  <a:p>
                    <a:fld id="{688DB3D1-5AB8-4E9A-9301-D8BB61D413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D-9A0D-49B9-A394-E0E0EB2C4BD7}"/>
                </c:ext>
              </c:extLst>
            </c:dLbl>
            <c:dLbl>
              <c:idx val="88"/>
              <c:tx>
                <c:rich>
                  <a:bodyPr/>
                  <a:lstStyle/>
                  <a:p>
                    <a:fld id="{CE0794B0-0415-4C5A-86EF-ADA2BB24E0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E-9A0D-49B9-A394-E0E0EB2C4BD7}"/>
                </c:ext>
              </c:extLst>
            </c:dLbl>
            <c:dLbl>
              <c:idx val="89"/>
              <c:tx>
                <c:rich>
                  <a:bodyPr/>
                  <a:lstStyle/>
                  <a:p>
                    <a:fld id="{5B4031A1-0544-4443-9259-82C8A7CC51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F-9A0D-49B9-A394-E0E0EB2C4BD7}"/>
                </c:ext>
              </c:extLst>
            </c:dLbl>
            <c:dLbl>
              <c:idx val="90"/>
              <c:tx>
                <c:rich>
                  <a:bodyPr/>
                  <a:lstStyle/>
                  <a:p>
                    <a:fld id="{04A8AA3B-CC5E-4886-8D0E-B272DA5FA3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0-9A0D-49B9-A394-E0E0EB2C4BD7}"/>
                </c:ext>
              </c:extLst>
            </c:dLbl>
            <c:dLbl>
              <c:idx val="91"/>
              <c:tx>
                <c:rich>
                  <a:bodyPr/>
                  <a:lstStyle/>
                  <a:p>
                    <a:fld id="{79BA0B53-5323-4E99-9575-35556ADAB1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1-9A0D-49B9-A394-E0E0EB2C4BD7}"/>
                </c:ext>
              </c:extLst>
            </c:dLbl>
            <c:dLbl>
              <c:idx val="92"/>
              <c:tx>
                <c:rich>
                  <a:bodyPr/>
                  <a:lstStyle/>
                  <a:p>
                    <a:fld id="{30D6E82C-E2F9-4F26-BA27-CC1E586959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2-9A0D-49B9-A394-E0E0EB2C4BD7}"/>
                </c:ext>
              </c:extLst>
            </c:dLbl>
            <c:dLbl>
              <c:idx val="93"/>
              <c:tx>
                <c:rich>
                  <a:bodyPr/>
                  <a:lstStyle/>
                  <a:p>
                    <a:fld id="{691006EB-5A17-48F2-A3BA-67147C077D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3-9A0D-49B9-A394-E0E0EB2C4BD7}"/>
                </c:ext>
              </c:extLst>
            </c:dLbl>
            <c:dLbl>
              <c:idx val="94"/>
              <c:tx>
                <c:rich>
                  <a:bodyPr/>
                  <a:lstStyle/>
                  <a:p>
                    <a:fld id="{0E3F75C0-49C1-429A-85F9-CE3E4EB9C7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4-9A0D-49B9-A394-E0E0EB2C4BD7}"/>
                </c:ext>
              </c:extLst>
            </c:dLbl>
            <c:dLbl>
              <c:idx val="95"/>
              <c:tx>
                <c:rich>
                  <a:bodyPr/>
                  <a:lstStyle/>
                  <a:p>
                    <a:fld id="{3D976835-8F93-4A72-A793-E5DA373961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5-9A0D-49B9-A394-E0E0EB2C4BD7}"/>
                </c:ext>
              </c:extLst>
            </c:dLbl>
            <c:dLbl>
              <c:idx val="96"/>
              <c:tx>
                <c:rich>
                  <a:bodyPr/>
                  <a:lstStyle/>
                  <a:p>
                    <a:fld id="{8DFC7EFC-C403-4097-8680-9B4B1A0351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6-9A0D-49B9-A394-E0E0EB2C4BD7}"/>
                </c:ext>
              </c:extLst>
            </c:dLbl>
            <c:dLbl>
              <c:idx val="97"/>
              <c:tx>
                <c:rich>
                  <a:bodyPr/>
                  <a:lstStyle/>
                  <a:p>
                    <a:fld id="{8AE80C20-C57E-4B66-A510-03F5E409ED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7-9A0D-49B9-A394-E0E0EB2C4BD7}"/>
                </c:ext>
              </c:extLst>
            </c:dLbl>
            <c:dLbl>
              <c:idx val="98"/>
              <c:tx>
                <c:rich>
                  <a:bodyPr/>
                  <a:lstStyle/>
                  <a:p>
                    <a:fld id="{FF467637-F527-4A05-BE6B-CD387282DC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8-9A0D-49B9-A394-E0E0EB2C4BD7}"/>
                </c:ext>
              </c:extLst>
            </c:dLbl>
            <c:dLbl>
              <c:idx val="99"/>
              <c:tx>
                <c:rich>
                  <a:bodyPr/>
                  <a:lstStyle/>
                  <a:p>
                    <a:fld id="{D9B46EC6-8AF8-416E-9B99-3218A613E0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9-9A0D-49B9-A394-E0E0EB2C4BD7}"/>
                </c:ext>
              </c:extLst>
            </c:dLbl>
            <c:dLbl>
              <c:idx val="100"/>
              <c:tx>
                <c:rich>
                  <a:bodyPr/>
                  <a:lstStyle/>
                  <a:p>
                    <a:fld id="{DEAAA588-8F50-4FC1-AAFC-FA2A4280CD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A-9A0D-49B9-A394-E0E0EB2C4BD7}"/>
                </c:ext>
              </c:extLst>
            </c:dLbl>
            <c:dLbl>
              <c:idx val="101"/>
              <c:tx>
                <c:rich>
                  <a:bodyPr/>
                  <a:lstStyle/>
                  <a:p>
                    <a:fld id="{0E221A17-3128-4EAA-BBF9-C9C08B0A12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B-9A0D-49B9-A394-E0E0EB2C4BD7}"/>
                </c:ext>
              </c:extLst>
            </c:dLbl>
            <c:dLbl>
              <c:idx val="102"/>
              <c:tx>
                <c:rich>
                  <a:bodyPr/>
                  <a:lstStyle/>
                  <a:p>
                    <a:fld id="{BB97953A-620D-41BB-B3DB-DFA9FB4088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C-9A0D-49B9-A394-E0E0EB2C4BD7}"/>
                </c:ext>
              </c:extLst>
            </c:dLbl>
            <c:dLbl>
              <c:idx val="103"/>
              <c:tx>
                <c:rich>
                  <a:bodyPr/>
                  <a:lstStyle/>
                  <a:p>
                    <a:fld id="{EA07F6F1-34E1-4C3E-8B52-31380E6767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D-9A0D-49B9-A394-E0E0EB2C4BD7}"/>
                </c:ext>
              </c:extLst>
            </c:dLbl>
            <c:dLbl>
              <c:idx val="104"/>
              <c:tx>
                <c:rich>
                  <a:bodyPr/>
                  <a:lstStyle/>
                  <a:p>
                    <a:fld id="{17594061-408E-4AA2-B618-79D02ED123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E-9A0D-49B9-A394-E0E0EB2C4BD7}"/>
                </c:ext>
              </c:extLst>
            </c:dLbl>
            <c:dLbl>
              <c:idx val="105"/>
              <c:tx>
                <c:rich>
                  <a:bodyPr/>
                  <a:lstStyle/>
                  <a:p>
                    <a:fld id="{F6D8BFB9-3D55-46F3-9EA5-ABA21E0254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F-9A0D-49B9-A394-E0E0EB2C4BD7}"/>
                </c:ext>
              </c:extLst>
            </c:dLbl>
            <c:dLbl>
              <c:idx val="106"/>
              <c:tx>
                <c:rich>
                  <a:bodyPr/>
                  <a:lstStyle/>
                  <a:p>
                    <a:fld id="{73379F45-1A08-481E-94E6-5DD9FF0C63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0-9A0D-49B9-A394-E0E0EB2C4BD7}"/>
                </c:ext>
              </c:extLst>
            </c:dLbl>
            <c:dLbl>
              <c:idx val="107"/>
              <c:tx>
                <c:rich>
                  <a:bodyPr/>
                  <a:lstStyle/>
                  <a:p>
                    <a:fld id="{836FB5A4-A22D-4F95-A151-2FA20F7C8A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1-9A0D-49B9-A394-E0E0EB2C4BD7}"/>
                </c:ext>
              </c:extLst>
            </c:dLbl>
            <c:dLbl>
              <c:idx val="108"/>
              <c:tx>
                <c:rich>
                  <a:bodyPr/>
                  <a:lstStyle/>
                  <a:p>
                    <a:fld id="{4B323FB8-4248-4384-8359-CC60F8EB14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2-9A0D-49B9-A394-E0E0EB2C4BD7}"/>
                </c:ext>
              </c:extLst>
            </c:dLbl>
            <c:dLbl>
              <c:idx val="109"/>
              <c:tx>
                <c:rich>
                  <a:bodyPr/>
                  <a:lstStyle/>
                  <a:p>
                    <a:fld id="{F71482F0-6487-4BB9-B5CC-663072F2E2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3-9A0D-49B9-A394-E0E0EB2C4BD7}"/>
                </c:ext>
              </c:extLst>
            </c:dLbl>
            <c:dLbl>
              <c:idx val="110"/>
              <c:tx>
                <c:rich>
                  <a:bodyPr/>
                  <a:lstStyle/>
                  <a:p>
                    <a:fld id="{9E62007F-BD91-4EA3-A12C-984A25C81F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4-9A0D-49B9-A394-E0E0EB2C4BD7}"/>
                </c:ext>
              </c:extLst>
            </c:dLbl>
            <c:dLbl>
              <c:idx val="111"/>
              <c:tx>
                <c:rich>
                  <a:bodyPr/>
                  <a:lstStyle/>
                  <a:p>
                    <a:fld id="{F7E48FF5-21D8-4D7B-AAB0-7EDDE1A5E0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5-9A0D-49B9-A394-E0E0EB2C4BD7}"/>
                </c:ext>
              </c:extLst>
            </c:dLbl>
            <c:dLbl>
              <c:idx val="112"/>
              <c:tx>
                <c:rich>
                  <a:bodyPr/>
                  <a:lstStyle/>
                  <a:p>
                    <a:fld id="{77BFCDDB-A607-4568-AC87-F24EF6EFB4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6-9A0D-49B9-A394-E0E0EB2C4BD7}"/>
                </c:ext>
              </c:extLst>
            </c:dLbl>
            <c:dLbl>
              <c:idx val="113"/>
              <c:tx>
                <c:rich>
                  <a:bodyPr/>
                  <a:lstStyle/>
                  <a:p>
                    <a:fld id="{9D12AC04-E808-4438-8B0E-CC7F9A7714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7-9A0D-49B9-A394-E0E0EB2C4BD7}"/>
                </c:ext>
              </c:extLst>
            </c:dLbl>
            <c:dLbl>
              <c:idx val="114"/>
              <c:tx>
                <c:rich>
                  <a:bodyPr/>
                  <a:lstStyle/>
                  <a:p>
                    <a:fld id="{3BD4B828-4CE0-4DCD-A05F-015FFD13D4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8-9A0D-49B9-A394-E0E0EB2C4BD7}"/>
                </c:ext>
              </c:extLst>
            </c:dLbl>
            <c:dLbl>
              <c:idx val="115"/>
              <c:tx>
                <c:rich>
                  <a:bodyPr/>
                  <a:lstStyle/>
                  <a:p>
                    <a:fld id="{496F822F-FE6B-47D9-BC95-455D0B8679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9-9A0D-49B9-A394-E0E0EB2C4BD7}"/>
                </c:ext>
              </c:extLst>
            </c:dLbl>
            <c:dLbl>
              <c:idx val="116"/>
              <c:tx>
                <c:rich>
                  <a:bodyPr/>
                  <a:lstStyle/>
                  <a:p>
                    <a:fld id="{7B3B2B8C-894E-4D21-8DC1-CE17583EEA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A-9A0D-49B9-A394-E0E0EB2C4BD7}"/>
                </c:ext>
              </c:extLst>
            </c:dLbl>
            <c:dLbl>
              <c:idx val="117"/>
              <c:tx>
                <c:rich>
                  <a:bodyPr/>
                  <a:lstStyle/>
                  <a:p>
                    <a:fld id="{2DF58243-66B2-4A20-B019-ABCD6EC56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B-9A0D-49B9-A394-E0E0EB2C4BD7}"/>
                </c:ext>
              </c:extLst>
            </c:dLbl>
            <c:dLbl>
              <c:idx val="118"/>
              <c:tx>
                <c:rich>
                  <a:bodyPr/>
                  <a:lstStyle/>
                  <a:p>
                    <a:fld id="{4640C85C-0435-4479-AF47-EA7BDC356F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C-9A0D-49B9-A394-E0E0EB2C4BD7}"/>
                </c:ext>
              </c:extLst>
            </c:dLbl>
            <c:dLbl>
              <c:idx val="119"/>
              <c:tx>
                <c:rich>
                  <a:bodyPr/>
                  <a:lstStyle/>
                  <a:p>
                    <a:fld id="{18A6B729-A784-4F8E-B9A4-FB10C501DC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D-9A0D-49B9-A394-E0E0EB2C4BD7}"/>
                </c:ext>
              </c:extLst>
            </c:dLbl>
            <c:dLbl>
              <c:idx val="120"/>
              <c:tx>
                <c:rich>
                  <a:bodyPr/>
                  <a:lstStyle/>
                  <a:p>
                    <a:fld id="{B4B98755-2A5F-479C-B334-614F13AE3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E-9A0D-49B9-A394-E0E0EB2C4BD7}"/>
                </c:ext>
              </c:extLst>
            </c:dLbl>
            <c:dLbl>
              <c:idx val="121"/>
              <c:tx>
                <c:rich>
                  <a:bodyPr/>
                  <a:lstStyle/>
                  <a:p>
                    <a:fld id="{F3131EEC-81B5-4C22-89F9-1B07FC5A50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F-9A0D-49B9-A394-E0E0EB2C4BD7}"/>
                </c:ext>
              </c:extLst>
            </c:dLbl>
            <c:dLbl>
              <c:idx val="122"/>
              <c:tx>
                <c:rich>
                  <a:bodyPr/>
                  <a:lstStyle/>
                  <a:p>
                    <a:fld id="{F912D6E5-59F9-468A-A24A-9F51A8C1B7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0-9A0D-49B9-A394-E0E0EB2C4BD7}"/>
                </c:ext>
              </c:extLst>
            </c:dLbl>
            <c:dLbl>
              <c:idx val="123"/>
              <c:tx>
                <c:rich>
                  <a:bodyPr/>
                  <a:lstStyle/>
                  <a:p>
                    <a:fld id="{035413BD-C8D8-4A06-8E7E-04FEED2AB4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1-9A0D-49B9-A394-E0E0EB2C4BD7}"/>
                </c:ext>
              </c:extLst>
            </c:dLbl>
            <c:dLbl>
              <c:idx val="124"/>
              <c:tx>
                <c:rich>
                  <a:bodyPr/>
                  <a:lstStyle/>
                  <a:p>
                    <a:fld id="{E0B6EAD3-9E9C-46E0-857A-22B41454D1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2-9A0D-49B9-A394-E0E0EB2C4BD7}"/>
                </c:ext>
              </c:extLst>
            </c:dLbl>
            <c:dLbl>
              <c:idx val="125"/>
              <c:tx>
                <c:rich>
                  <a:bodyPr/>
                  <a:lstStyle/>
                  <a:p>
                    <a:fld id="{33FEDF3F-C01A-4344-81E8-51B748E778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3-9A0D-49B9-A394-E0E0EB2C4BD7}"/>
                </c:ext>
              </c:extLst>
            </c:dLbl>
            <c:dLbl>
              <c:idx val="126"/>
              <c:tx>
                <c:rich>
                  <a:bodyPr/>
                  <a:lstStyle/>
                  <a:p>
                    <a:fld id="{4304ECCA-DCE6-4A6F-BC4C-E5D3EF0D8C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4-9A0D-49B9-A394-E0E0EB2C4BD7}"/>
                </c:ext>
              </c:extLst>
            </c:dLbl>
            <c:dLbl>
              <c:idx val="127"/>
              <c:tx>
                <c:rich>
                  <a:bodyPr/>
                  <a:lstStyle/>
                  <a:p>
                    <a:fld id="{82D2799F-1355-48DF-AF78-4C1B34231D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5-9A0D-49B9-A394-E0E0EB2C4BD7}"/>
                </c:ext>
              </c:extLst>
            </c:dLbl>
            <c:dLbl>
              <c:idx val="128"/>
              <c:tx>
                <c:rich>
                  <a:bodyPr/>
                  <a:lstStyle/>
                  <a:p>
                    <a:fld id="{01DD001F-B2A3-4F8A-A0AB-319883ABC3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6-9A0D-49B9-A394-E0E0EB2C4BD7}"/>
                </c:ext>
              </c:extLst>
            </c:dLbl>
            <c:dLbl>
              <c:idx val="129"/>
              <c:tx>
                <c:rich>
                  <a:bodyPr/>
                  <a:lstStyle/>
                  <a:p>
                    <a:fld id="{D3658464-EE19-4E3D-9874-D4F1120679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7-9A0D-49B9-A394-E0E0EB2C4BD7}"/>
                </c:ext>
              </c:extLst>
            </c:dLbl>
            <c:dLbl>
              <c:idx val="130"/>
              <c:tx>
                <c:rich>
                  <a:bodyPr/>
                  <a:lstStyle/>
                  <a:p>
                    <a:fld id="{D0A951B1-13DA-4ED8-B1B5-6A8680A544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8-9A0D-49B9-A394-E0E0EB2C4BD7}"/>
                </c:ext>
              </c:extLst>
            </c:dLbl>
            <c:dLbl>
              <c:idx val="131"/>
              <c:tx>
                <c:rich>
                  <a:bodyPr/>
                  <a:lstStyle/>
                  <a:p>
                    <a:fld id="{0C88D3C0-7986-4954-AE89-1AF5F0CA28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9-9A0D-49B9-A394-E0E0EB2C4BD7}"/>
                </c:ext>
              </c:extLst>
            </c:dLbl>
            <c:dLbl>
              <c:idx val="132"/>
              <c:tx>
                <c:rich>
                  <a:bodyPr/>
                  <a:lstStyle/>
                  <a:p>
                    <a:fld id="{7ECEF275-542D-4A61-BCAE-7CE2817E86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A-9A0D-49B9-A394-E0E0EB2C4BD7}"/>
                </c:ext>
              </c:extLst>
            </c:dLbl>
            <c:dLbl>
              <c:idx val="133"/>
              <c:tx>
                <c:rich>
                  <a:bodyPr/>
                  <a:lstStyle/>
                  <a:p>
                    <a:fld id="{EBACDF12-B3C3-404F-BA58-272B032EFD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B-9A0D-49B9-A394-E0E0EB2C4BD7}"/>
                </c:ext>
              </c:extLst>
            </c:dLbl>
            <c:dLbl>
              <c:idx val="134"/>
              <c:tx>
                <c:rich>
                  <a:bodyPr/>
                  <a:lstStyle/>
                  <a:p>
                    <a:fld id="{461B8A99-AFE4-4FE2-BFCA-1C20486971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C-9A0D-49B9-A394-E0E0EB2C4BD7}"/>
                </c:ext>
              </c:extLst>
            </c:dLbl>
            <c:dLbl>
              <c:idx val="135"/>
              <c:tx>
                <c:rich>
                  <a:bodyPr/>
                  <a:lstStyle/>
                  <a:p>
                    <a:fld id="{62A11B09-C040-4A29-99C4-E2EBFB8EA8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D-9A0D-49B9-A394-E0E0EB2C4BD7}"/>
                </c:ext>
              </c:extLst>
            </c:dLbl>
            <c:dLbl>
              <c:idx val="136"/>
              <c:tx>
                <c:rich>
                  <a:bodyPr/>
                  <a:lstStyle/>
                  <a:p>
                    <a:fld id="{1CF98799-C466-4215-A413-33858B0B08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E-9A0D-49B9-A394-E0E0EB2C4BD7}"/>
                </c:ext>
              </c:extLst>
            </c:dLbl>
            <c:dLbl>
              <c:idx val="137"/>
              <c:tx>
                <c:rich>
                  <a:bodyPr/>
                  <a:lstStyle/>
                  <a:p>
                    <a:fld id="{8777E4C9-D6DF-47FA-BDD9-89A417A49D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F-9A0D-49B9-A394-E0E0EB2C4BD7}"/>
                </c:ext>
              </c:extLst>
            </c:dLbl>
            <c:dLbl>
              <c:idx val="138"/>
              <c:tx>
                <c:rich>
                  <a:bodyPr/>
                  <a:lstStyle/>
                  <a:p>
                    <a:fld id="{FB154FF3-5765-4187-98FC-2D67121A24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0-9A0D-49B9-A394-E0E0EB2C4BD7}"/>
                </c:ext>
              </c:extLst>
            </c:dLbl>
            <c:dLbl>
              <c:idx val="139"/>
              <c:tx>
                <c:rich>
                  <a:bodyPr/>
                  <a:lstStyle/>
                  <a:p>
                    <a:fld id="{546A6032-AB35-4253-9AAD-A711ABD356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1-9A0D-49B9-A394-E0E0EB2C4BD7}"/>
                </c:ext>
              </c:extLst>
            </c:dLbl>
            <c:dLbl>
              <c:idx val="140"/>
              <c:tx>
                <c:rich>
                  <a:bodyPr/>
                  <a:lstStyle/>
                  <a:p>
                    <a:fld id="{94A67305-ED96-4ABB-9B3A-1F2583ED6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2-9A0D-49B9-A394-E0E0EB2C4BD7}"/>
                </c:ext>
              </c:extLst>
            </c:dLbl>
            <c:dLbl>
              <c:idx val="141"/>
              <c:tx>
                <c:rich>
                  <a:bodyPr/>
                  <a:lstStyle/>
                  <a:p>
                    <a:fld id="{CEC37347-09C4-4AF5-A87C-27A2525BE8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3-9A0D-49B9-A394-E0E0EB2C4BD7}"/>
                </c:ext>
              </c:extLst>
            </c:dLbl>
            <c:dLbl>
              <c:idx val="142"/>
              <c:tx>
                <c:rich>
                  <a:bodyPr/>
                  <a:lstStyle/>
                  <a:p>
                    <a:fld id="{BB4A2E8E-C913-4183-AF65-9B9313A0A9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4-9A0D-49B9-A394-E0E0EB2C4BD7}"/>
                </c:ext>
              </c:extLst>
            </c:dLbl>
            <c:dLbl>
              <c:idx val="143"/>
              <c:tx>
                <c:rich>
                  <a:bodyPr/>
                  <a:lstStyle/>
                  <a:p>
                    <a:fld id="{2A64A453-C44D-47AF-B8FD-C73754BB65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5-9A0D-49B9-A394-E0E0EB2C4BD7}"/>
                </c:ext>
              </c:extLst>
            </c:dLbl>
            <c:dLbl>
              <c:idx val="144"/>
              <c:tx>
                <c:rich>
                  <a:bodyPr/>
                  <a:lstStyle/>
                  <a:p>
                    <a:fld id="{3004AC42-2380-45B4-89AB-D9EAA4CE85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6-9A0D-49B9-A394-E0E0EB2C4BD7}"/>
                </c:ext>
              </c:extLst>
            </c:dLbl>
            <c:dLbl>
              <c:idx val="145"/>
              <c:tx>
                <c:rich>
                  <a:bodyPr/>
                  <a:lstStyle/>
                  <a:p>
                    <a:fld id="{B3AC2778-75A3-4761-ADAC-BBEFE51861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7-9A0D-49B9-A394-E0E0EB2C4BD7}"/>
                </c:ext>
              </c:extLst>
            </c:dLbl>
            <c:dLbl>
              <c:idx val="146"/>
              <c:tx>
                <c:rich>
                  <a:bodyPr/>
                  <a:lstStyle/>
                  <a:p>
                    <a:fld id="{734558F1-AE7E-436E-8032-D73ADB6F42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8-9A0D-49B9-A394-E0E0EB2C4BD7}"/>
                </c:ext>
              </c:extLst>
            </c:dLbl>
            <c:dLbl>
              <c:idx val="147"/>
              <c:tx>
                <c:rich>
                  <a:bodyPr/>
                  <a:lstStyle/>
                  <a:p>
                    <a:fld id="{4E04EE3F-63B1-427F-937D-CF21D1FA28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9-9A0D-49B9-A394-E0E0EB2C4BD7}"/>
                </c:ext>
              </c:extLst>
            </c:dLbl>
            <c:dLbl>
              <c:idx val="148"/>
              <c:tx>
                <c:rich>
                  <a:bodyPr/>
                  <a:lstStyle/>
                  <a:p>
                    <a:fld id="{248FAD43-7DF4-45E9-84A8-AC7D0A8439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A-9A0D-49B9-A394-E0E0EB2C4BD7}"/>
                </c:ext>
              </c:extLst>
            </c:dLbl>
            <c:dLbl>
              <c:idx val="149"/>
              <c:tx>
                <c:rich>
                  <a:bodyPr/>
                  <a:lstStyle/>
                  <a:p>
                    <a:fld id="{ACCA3201-50C9-4023-8736-91972399DA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B-9A0D-49B9-A394-E0E0EB2C4BD7}"/>
                </c:ext>
              </c:extLst>
            </c:dLbl>
            <c:dLbl>
              <c:idx val="150"/>
              <c:tx>
                <c:rich>
                  <a:bodyPr/>
                  <a:lstStyle/>
                  <a:p>
                    <a:fld id="{0218A59B-1F49-45C5-96E8-6DE32CB3DA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C-9A0D-49B9-A394-E0E0EB2C4BD7}"/>
                </c:ext>
              </c:extLst>
            </c:dLbl>
            <c:dLbl>
              <c:idx val="151"/>
              <c:tx>
                <c:rich>
                  <a:bodyPr/>
                  <a:lstStyle/>
                  <a:p>
                    <a:fld id="{CFAC1A77-FA4A-4021-9FE8-BC7EA0F550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D-9A0D-49B9-A394-E0E0EB2C4BD7}"/>
                </c:ext>
              </c:extLst>
            </c:dLbl>
            <c:dLbl>
              <c:idx val="152"/>
              <c:tx>
                <c:rich>
                  <a:bodyPr/>
                  <a:lstStyle/>
                  <a:p>
                    <a:fld id="{21B666D0-9B11-4EB5-BEBE-1E5051165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E-9A0D-49B9-A394-E0E0EB2C4BD7}"/>
                </c:ext>
              </c:extLst>
            </c:dLbl>
            <c:dLbl>
              <c:idx val="153"/>
              <c:tx>
                <c:rich>
                  <a:bodyPr/>
                  <a:lstStyle/>
                  <a:p>
                    <a:fld id="{BEED9314-18BA-46D1-9297-B8225DAC98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F-9A0D-49B9-A394-E0E0EB2C4BD7}"/>
                </c:ext>
              </c:extLst>
            </c:dLbl>
            <c:dLbl>
              <c:idx val="154"/>
              <c:tx>
                <c:rich>
                  <a:bodyPr/>
                  <a:lstStyle/>
                  <a:p>
                    <a:fld id="{746699C9-FBB2-4D55-955E-348585E843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0-9A0D-49B9-A394-E0E0EB2C4BD7}"/>
                </c:ext>
              </c:extLst>
            </c:dLbl>
            <c:dLbl>
              <c:idx val="155"/>
              <c:tx>
                <c:rich>
                  <a:bodyPr/>
                  <a:lstStyle/>
                  <a:p>
                    <a:fld id="{E8F990A4-B107-43A7-BBFC-085AC1F797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1-9A0D-49B9-A394-E0E0EB2C4BD7}"/>
                </c:ext>
              </c:extLst>
            </c:dLbl>
            <c:dLbl>
              <c:idx val="156"/>
              <c:tx>
                <c:rich>
                  <a:bodyPr/>
                  <a:lstStyle/>
                  <a:p>
                    <a:fld id="{205091A2-347B-43FA-9D6C-18F936B068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2-9A0D-49B9-A394-E0E0EB2C4BD7}"/>
                </c:ext>
              </c:extLst>
            </c:dLbl>
            <c:dLbl>
              <c:idx val="157"/>
              <c:tx>
                <c:rich>
                  <a:bodyPr/>
                  <a:lstStyle/>
                  <a:p>
                    <a:fld id="{3FB43B97-D757-4F4F-9450-0A1E87590F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3-9A0D-49B9-A394-E0E0EB2C4BD7}"/>
                </c:ext>
              </c:extLst>
            </c:dLbl>
            <c:dLbl>
              <c:idx val="158"/>
              <c:tx>
                <c:rich>
                  <a:bodyPr/>
                  <a:lstStyle/>
                  <a:p>
                    <a:fld id="{8A016C46-FA85-4886-8393-1D88FD6B4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4-9A0D-49B9-A394-E0E0EB2C4BD7}"/>
                </c:ext>
              </c:extLst>
            </c:dLbl>
            <c:dLbl>
              <c:idx val="159"/>
              <c:tx>
                <c:rich>
                  <a:bodyPr/>
                  <a:lstStyle/>
                  <a:p>
                    <a:fld id="{678005E4-131F-4C25-8731-BE91BEEE1A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5-9A0D-49B9-A394-E0E0EB2C4BD7}"/>
                </c:ext>
              </c:extLst>
            </c:dLbl>
            <c:dLbl>
              <c:idx val="160"/>
              <c:tx>
                <c:rich>
                  <a:bodyPr/>
                  <a:lstStyle/>
                  <a:p>
                    <a:fld id="{E6FED9E0-392B-43EA-B6CA-16D7A49622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6-9A0D-49B9-A394-E0E0EB2C4BD7}"/>
                </c:ext>
              </c:extLst>
            </c:dLbl>
            <c:dLbl>
              <c:idx val="161"/>
              <c:tx>
                <c:rich>
                  <a:bodyPr/>
                  <a:lstStyle/>
                  <a:p>
                    <a:fld id="{D59B8D72-50D8-4AAC-B3FC-9EF8FA3531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7-9A0D-49B9-A394-E0E0EB2C4BD7}"/>
                </c:ext>
              </c:extLst>
            </c:dLbl>
            <c:dLbl>
              <c:idx val="162"/>
              <c:tx>
                <c:rich>
                  <a:bodyPr/>
                  <a:lstStyle/>
                  <a:p>
                    <a:fld id="{2EA36AB8-A37E-449B-B594-CD3CF307C6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8-9A0D-49B9-A394-E0E0EB2C4BD7}"/>
                </c:ext>
              </c:extLst>
            </c:dLbl>
            <c:dLbl>
              <c:idx val="163"/>
              <c:tx>
                <c:rich>
                  <a:bodyPr/>
                  <a:lstStyle/>
                  <a:p>
                    <a:fld id="{8EC30C4B-BB64-4550-A526-5B1113589C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9-9A0D-49B9-A394-E0E0EB2C4BD7}"/>
                </c:ext>
              </c:extLst>
            </c:dLbl>
            <c:dLbl>
              <c:idx val="164"/>
              <c:tx>
                <c:rich>
                  <a:bodyPr/>
                  <a:lstStyle/>
                  <a:p>
                    <a:fld id="{29D25DAB-E45D-4A01-97CE-9F6151C31A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A-9A0D-49B9-A394-E0E0EB2C4BD7}"/>
                </c:ext>
              </c:extLst>
            </c:dLbl>
            <c:dLbl>
              <c:idx val="165"/>
              <c:tx>
                <c:rich>
                  <a:bodyPr/>
                  <a:lstStyle/>
                  <a:p>
                    <a:fld id="{E80EB996-C237-41E6-9142-BC75A52FE8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B-9A0D-49B9-A394-E0E0EB2C4BD7}"/>
                </c:ext>
              </c:extLst>
            </c:dLbl>
            <c:dLbl>
              <c:idx val="166"/>
              <c:tx>
                <c:rich>
                  <a:bodyPr/>
                  <a:lstStyle/>
                  <a:p>
                    <a:fld id="{92B1DF12-7040-494A-A30A-CCF3684853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C-9A0D-49B9-A394-E0E0EB2C4BD7}"/>
                </c:ext>
              </c:extLst>
            </c:dLbl>
            <c:dLbl>
              <c:idx val="167"/>
              <c:tx>
                <c:rich>
                  <a:bodyPr/>
                  <a:lstStyle/>
                  <a:p>
                    <a:fld id="{9E83A4E1-0731-4175-968C-B6F7CC4F95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D-9A0D-49B9-A394-E0E0EB2C4BD7}"/>
                </c:ext>
              </c:extLst>
            </c:dLbl>
            <c:dLbl>
              <c:idx val="168"/>
              <c:tx>
                <c:rich>
                  <a:bodyPr/>
                  <a:lstStyle/>
                  <a:p>
                    <a:fld id="{D2227BF2-618F-4A1B-96CC-8F2A570A94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E-9A0D-49B9-A394-E0E0EB2C4BD7}"/>
                </c:ext>
              </c:extLst>
            </c:dLbl>
            <c:dLbl>
              <c:idx val="169"/>
              <c:tx>
                <c:rich>
                  <a:bodyPr/>
                  <a:lstStyle/>
                  <a:p>
                    <a:fld id="{10752F8F-18A4-40D0-BDCF-BE53BC2E6B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F-9A0D-49B9-A394-E0E0EB2C4BD7}"/>
                </c:ext>
              </c:extLst>
            </c:dLbl>
            <c:dLbl>
              <c:idx val="170"/>
              <c:tx>
                <c:rich>
                  <a:bodyPr/>
                  <a:lstStyle/>
                  <a:p>
                    <a:fld id="{D6BEBE44-A3FA-4C51-AA16-645110CD2E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0-9A0D-49B9-A394-E0E0EB2C4BD7}"/>
                </c:ext>
              </c:extLst>
            </c:dLbl>
            <c:dLbl>
              <c:idx val="171"/>
              <c:tx>
                <c:rich>
                  <a:bodyPr/>
                  <a:lstStyle/>
                  <a:p>
                    <a:fld id="{3E02251C-74D7-41AE-9229-DC7F58A325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1-9A0D-49B9-A394-E0E0EB2C4BD7}"/>
                </c:ext>
              </c:extLst>
            </c:dLbl>
            <c:dLbl>
              <c:idx val="172"/>
              <c:tx>
                <c:rich>
                  <a:bodyPr/>
                  <a:lstStyle/>
                  <a:p>
                    <a:fld id="{8C8054F4-7A20-4F83-8E21-2BF364302C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2-9A0D-49B9-A394-E0E0EB2C4BD7}"/>
                </c:ext>
              </c:extLst>
            </c:dLbl>
            <c:dLbl>
              <c:idx val="173"/>
              <c:tx>
                <c:rich>
                  <a:bodyPr/>
                  <a:lstStyle/>
                  <a:p>
                    <a:fld id="{428119E1-144F-4EC8-8FE4-73EEA08570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3-9A0D-49B9-A394-E0E0EB2C4BD7}"/>
                </c:ext>
              </c:extLst>
            </c:dLbl>
            <c:dLbl>
              <c:idx val="174"/>
              <c:tx>
                <c:rich>
                  <a:bodyPr/>
                  <a:lstStyle/>
                  <a:p>
                    <a:fld id="{D3F420FC-FEF2-4ACD-AF3B-94D19DC2D9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4-9A0D-49B9-A394-E0E0EB2C4BD7}"/>
                </c:ext>
              </c:extLst>
            </c:dLbl>
            <c:dLbl>
              <c:idx val="175"/>
              <c:tx>
                <c:rich>
                  <a:bodyPr/>
                  <a:lstStyle/>
                  <a:p>
                    <a:fld id="{2CEEE56F-D370-42F1-A9A6-0C7FA9D8EF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5-9A0D-49B9-A394-E0E0EB2C4BD7}"/>
                </c:ext>
              </c:extLst>
            </c:dLbl>
            <c:dLbl>
              <c:idx val="176"/>
              <c:tx>
                <c:rich>
                  <a:bodyPr/>
                  <a:lstStyle/>
                  <a:p>
                    <a:fld id="{5116E255-CB8A-4534-A080-79398441EA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6-9A0D-49B9-A394-E0E0EB2C4BD7}"/>
                </c:ext>
              </c:extLst>
            </c:dLbl>
            <c:dLbl>
              <c:idx val="177"/>
              <c:tx>
                <c:rich>
                  <a:bodyPr/>
                  <a:lstStyle/>
                  <a:p>
                    <a:fld id="{A23247F2-1B3C-4D2F-8B29-9D13B65DF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7-9A0D-49B9-A394-E0E0EB2C4BD7}"/>
                </c:ext>
              </c:extLst>
            </c:dLbl>
            <c:dLbl>
              <c:idx val="178"/>
              <c:tx>
                <c:rich>
                  <a:bodyPr/>
                  <a:lstStyle/>
                  <a:p>
                    <a:fld id="{A03451D3-D57B-4289-9ED2-F39A0A0E01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8-9A0D-49B9-A394-E0E0EB2C4BD7}"/>
                </c:ext>
              </c:extLst>
            </c:dLbl>
            <c:dLbl>
              <c:idx val="179"/>
              <c:tx>
                <c:rich>
                  <a:bodyPr/>
                  <a:lstStyle/>
                  <a:p>
                    <a:fld id="{7C2D8DD3-0447-4B76-AB95-8FF233EBDC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9-9A0D-49B9-A394-E0E0EB2C4BD7}"/>
                </c:ext>
              </c:extLst>
            </c:dLbl>
            <c:dLbl>
              <c:idx val="180"/>
              <c:tx>
                <c:rich>
                  <a:bodyPr/>
                  <a:lstStyle/>
                  <a:p>
                    <a:fld id="{52E9DB21-5125-49E6-9AA9-F20A6FE13F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A-9A0D-49B9-A394-E0E0EB2C4BD7}"/>
                </c:ext>
              </c:extLst>
            </c:dLbl>
            <c:dLbl>
              <c:idx val="181"/>
              <c:tx>
                <c:rich>
                  <a:bodyPr/>
                  <a:lstStyle/>
                  <a:p>
                    <a:fld id="{B867A7E2-5AB0-4E6D-9965-9534C5A642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B-9A0D-49B9-A394-E0E0EB2C4BD7}"/>
                </c:ext>
              </c:extLst>
            </c:dLbl>
            <c:dLbl>
              <c:idx val="182"/>
              <c:tx>
                <c:rich>
                  <a:bodyPr/>
                  <a:lstStyle/>
                  <a:p>
                    <a:fld id="{C1A285D5-81C6-42AE-8D52-BFB1971884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C-9A0D-49B9-A394-E0E0EB2C4BD7}"/>
                </c:ext>
              </c:extLst>
            </c:dLbl>
            <c:dLbl>
              <c:idx val="183"/>
              <c:tx>
                <c:rich>
                  <a:bodyPr/>
                  <a:lstStyle/>
                  <a:p>
                    <a:fld id="{7AD263B4-9FFF-4539-954E-3907B02FBD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D-9A0D-49B9-A394-E0E0EB2C4BD7}"/>
                </c:ext>
              </c:extLst>
            </c:dLbl>
            <c:dLbl>
              <c:idx val="184"/>
              <c:tx>
                <c:rich>
                  <a:bodyPr/>
                  <a:lstStyle/>
                  <a:p>
                    <a:fld id="{C0611456-F908-4DEA-8FB2-A9D67ED1F4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E-9A0D-49B9-A394-E0E0EB2C4BD7}"/>
                </c:ext>
              </c:extLst>
            </c:dLbl>
            <c:dLbl>
              <c:idx val="185"/>
              <c:tx>
                <c:rich>
                  <a:bodyPr/>
                  <a:lstStyle/>
                  <a:p>
                    <a:fld id="{05F49C7B-FE47-460E-90E9-127433D36D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F-9A0D-49B9-A394-E0E0EB2C4BD7}"/>
                </c:ext>
              </c:extLst>
            </c:dLbl>
            <c:dLbl>
              <c:idx val="186"/>
              <c:tx>
                <c:rich>
                  <a:bodyPr/>
                  <a:lstStyle/>
                  <a:p>
                    <a:fld id="{04BE6317-A838-428A-8346-1B6736B1AF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0-9A0D-49B9-A394-E0E0EB2C4BD7}"/>
                </c:ext>
              </c:extLst>
            </c:dLbl>
            <c:dLbl>
              <c:idx val="187"/>
              <c:tx>
                <c:rich>
                  <a:bodyPr/>
                  <a:lstStyle/>
                  <a:p>
                    <a:fld id="{8516BC44-6CC9-44EB-A650-79F59ABBDD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1-9A0D-49B9-A394-E0E0EB2C4BD7}"/>
                </c:ext>
              </c:extLst>
            </c:dLbl>
            <c:dLbl>
              <c:idx val="188"/>
              <c:tx>
                <c:rich>
                  <a:bodyPr/>
                  <a:lstStyle/>
                  <a:p>
                    <a:fld id="{0E94E245-414F-4505-9C3E-B464637676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2-9A0D-49B9-A394-E0E0EB2C4BD7}"/>
                </c:ext>
              </c:extLst>
            </c:dLbl>
            <c:dLbl>
              <c:idx val="189"/>
              <c:tx>
                <c:rich>
                  <a:bodyPr/>
                  <a:lstStyle/>
                  <a:p>
                    <a:fld id="{1A151DFE-5E67-4790-86FB-37A9BD08E3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3-9A0D-49B9-A394-E0E0EB2C4BD7}"/>
                </c:ext>
              </c:extLst>
            </c:dLbl>
            <c:dLbl>
              <c:idx val="190"/>
              <c:tx>
                <c:rich>
                  <a:bodyPr/>
                  <a:lstStyle/>
                  <a:p>
                    <a:fld id="{CC1E38C3-55EA-4CC1-8CC3-6BA5E9DE13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4-9A0D-49B9-A394-E0E0EB2C4BD7}"/>
                </c:ext>
              </c:extLst>
            </c:dLbl>
            <c:dLbl>
              <c:idx val="191"/>
              <c:tx>
                <c:rich>
                  <a:bodyPr/>
                  <a:lstStyle/>
                  <a:p>
                    <a:fld id="{71BA8031-B8BE-40F7-9834-661910E1AA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5-9A0D-49B9-A394-E0E0EB2C4BD7}"/>
                </c:ext>
              </c:extLst>
            </c:dLbl>
            <c:dLbl>
              <c:idx val="192"/>
              <c:tx>
                <c:rich>
                  <a:bodyPr/>
                  <a:lstStyle/>
                  <a:p>
                    <a:fld id="{206A3106-ACB7-4B9C-B1B1-4D53FCD853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6-9A0D-49B9-A394-E0E0EB2C4BD7}"/>
                </c:ext>
              </c:extLst>
            </c:dLbl>
            <c:dLbl>
              <c:idx val="193"/>
              <c:tx>
                <c:rich>
                  <a:bodyPr/>
                  <a:lstStyle/>
                  <a:p>
                    <a:fld id="{E426D1BD-BB54-4D97-BD09-AE92ED2484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7-9A0D-49B9-A394-E0E0EB2C4BD7}"/>
                </c:ext>
              </c:extLst>
            </c:dLbl>
            <c:dLbl>
              <c:idx val="194"/>
              <c:tx>
                <c:rich>
                  <a:bodyPr/>
                  <a:lstStyle/>
                  <a:p>
                    <a:fld id="{22C39439-6642-4C2E-9E7C-B9EB0ED03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8-9A0D-49B9-A394-E0E0EB2C4BD7}"/>
                </c:ext>
              </c:extLst>
            </c:dLbl>
            <c:dLbl>
              <c:idx val="195"/>
              <c:tx>
                <c:rich>
                  <a:bodyPr/>
                  <a:lstStyle/>
                  <a:p>
                    <a:fld id="{8EB5722F-A2BF-402F-A53E-58275BE0D7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9-9A0D-49B9-A394-E0E0EB2C4BD7}"/>
                </c:ext>
              </c:extLst>
            </c:dLbl>
            <c:dLbl>
              <c:idx val="196"/>
              <c:tx>
                <c:rich>
                  <a:bodyPr/>
                  <a:lstStyle/>
                  <a:p>
                    <a:fld id="{07398C32-656A-47FF-B4C4-3F6946FB2B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A-9A0D-49B9-A394-E0E0EB2C4BD7}"/>
                </c:ext>
              </c:extLst>
            </c:dLbl>
            <c:dLbl>
              <c:idx val="197"/>
              <c:tx>
                <c:rich>
                  <a:bodyPr/>
                  <a:lstStyle/>
                  <a:p>
                    <a:fld id="{605BB483-2EDA-4634-A9F4-13971D44F1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B-9A0D-49B9-A394-E0E0EB2C4BD7}"/>
                </c:ext>
              </c:extLst>
            </c:dLbl>
            <c:dLbl>
              <c:idx val="198"/>
              <c:tx>
                <c:rich>
                  <a:bodyPr/>
                  <a:lstStyle/>
                  <a:p>
                    <a:fld id="{25B0E076-E1BA-426C-8BF4-602AA82E61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C-9A0D-49B9-A394-E0E0EB2C4BD7}"/>
                </c:ext>
              </c:extLst>
            </c:dLbl>
            <c:dLbl>
              <c:idx val="199"/>
              <c:tx>
                <c:rich>
                  <a:bodyPr/>
                  <a:lstStyle/>
                  <a:p>
                    <a:fld id="{0CD8FF78-FF09-468C-AF4D-CEAB708819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D-9A0D-49B9-A394-E0E0EB2C4BD7}"/>
                </c:ext>
              </c:extLst>
            </c:dLbl>
            <c:dLbl>
              <c:idx val="200"/>
              <c:tx>
                <c:rich>
                  <a:bodyPr/>
                  <a:lstStyle/>
                  <a:p>
                    <a:fld id="{2DAAFC09-4887-451E-8A03-BD8CBBE5B0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E-9A0D-49B9-A394-E0E0EB2C4BD7}"/>
                </c:ext>
              </c:extLst>
            </c:dLbl>
            <c:dLbl>
              <c:idx val="201"/>
              <c:tx>
                <c:rich>
                  <a:bodyPr/>
                  <a:lstStyle/>
                  <a:p>
                    <a:fld id="{116B678A-249D-44BC-9E99-CA285E74EC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F-9A0D-49B9-A394-E0E0EB2C4BD7}"/>
                </c:ext>
              </c:extLst>
            </c:dLbl>
            <c:dLbl>
              <c:idx val="202"/>
              <c:tx>
                <c:rich>
                  <a:bodyPr/>
                  <a:lstStyle/>
                  <a:p>
                    <a:fld id="{516B9F0F-ADBC-41A8-B69B-D3698B5543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0-9A0D-49B9-A394-E0E0EB2C4BD7}"/>
                </c:ext>
              </c:extLst>
            </c:dLbl>
            <c:dLbl>
              <c:idx val="203"/>
              <c:tx>
                <c:rich>
                  <a:bodyPr/>
                  <a:lstStyle/>
                  <a:p>
                    <a:fld id="{4D8CC0EF-6329-4189-A897-4D698CBD6D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1-9A0D-49B9-A394-E0E0EB2C4BD7}"/>
                </c:ext>
              </c:extLst>
            </c:dLbl>
            <c:dLbl>
              <c:idx val="204"/>
              <c:tx>
                <c:rich>
                  <a:bodyPr/>
                  <a:lstStyle/>
                  <a:p>
                    <a:fld id="{CADDF7A9-AAE4-42A4-89DF-99D4BF6A7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2-9A0D-49B9-A394-E0E0EB2C4BD7}"/>
                </c:ext>
              </c:extLst>
            </c:dLbl>
            <c:dLbl>
              <c:idx val="205"/>
              <c:tx>
                <c:rich>
                  <a:bodyPr/>
                  <a:lstStyle/>
                  <a:p>
                    <a:fld id="{664587C8-25C6-43DA-A3EA-C6E74AE501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3-9A0D-49B9-A394-E0E0EB2C4BD7}"/>
                </c:ext>
              </c:extLst>
            </c:dLbl>
            <c:dLbl>
              <c:idx val="206"/>
              <c:tx>
                <c:rich>
                  <a:bodyPr/>
                  <a:lstStyle/>
                  <a:p>
                    <a:fld id="{9504D08B-4DB3-4CA9-B7AC-3D35AFF3A7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4-9A0D-49B9-A394-E0E0EB2C4BD7}"/>
                </c:ext>
              </c:extLst>
            </c:dLbl>
            <c:dLbl>
              <c:idx val="207"/>
              <c:tx>
                <c:rich>
                  <a:bodyPr/>
                  <a:lstStyle/>
                  <a:p>
                    <a:fld id="{0191A242-754E-495B-BF65-F25FD4710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5-9A0D-49B9-A394-E0E0EB2C4BD7}"/>
                </c:ext>
              </c:extLst>
            </c:dLbl>
            <c:dLbl>
              <c:idx val="208"/>
              <c:tx>
                <c:rich>
                  <a:bodyPr/>
                  <a:lstStyle/>
                  <a:p>
                    <a:fld id="{BCC66130-91B0-456D-BAF3-E91BB2019F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6-9A0D-49B9-A394-E0E0EB2C4BD7}"/>
                </c:ext>
              </c:extLst>
            </c:dLbl>
            <c:dLbl>
              <c:idx val="209"/>
              <c:tx>
                <c:rich>
                  <a:bodyPr/>
                  <a:lstStyle/>
                  <a:p>
                    <a:fld id="{F4C67DA3-D244-43DC-9155-8714C8F995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7-9A0D-49B9-A394-E0E0EB2C4BD7}"/>
                </c:ext>
              </c:extLst>
            </c:dLbl>
            <c:dLbl>
              <c:idx val="210"/>
              <c:tx>
                <c:rich>
                  <a:bodyPr/>
                  <a:lstStyle/>
                  <a:p>
                    <a:fld id="{A2BF6BE6-DF48-4E7C-B267-8C01FE44E9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8-9A0D-49B9-A394-E0E0EB2C4BD7}"/>
                </c:ext>
              </c:extLst>
            </c:dLbl>
            <c:dLbl>
              <c:idx val="211"/>
              <c:tx>
                <c:rich>
                  <a:bodyPr/>
                  <a:lstStyle/>
                  <a:p>
                    <a:fld id="{43F048AB-3842-411F-9ECA-359E0EB526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9-9A0D-49B9-A394-E0E0EB2C4BD7}"/>
                </c:ext>
              </c:extLst>
            </c:dLbl>
            <c:dLbl>
              <c:idx val="212"/>
              <c:tx>
                <c:rich>
                  <a:bodyPr/>
                  <a:lstStyle/>
                  <a:p>
                    <a:fld id="{A9FF43FC-9A16-43BE-9FFB-445D6343C8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A-9A0D-49B9-A394-E0E0EB2C4BD7}"/>
                </c:ext>
              </c:extLst>
            </c:dLbl>
            <c:dLbl>
              <c:idx val="213"/>
              <c:tx>
                <c:rich>
                  <a:bodyPr/>
                  <a:lstStyle/>
                  <a:p>
                    <a:fld id="{944487D3-EFB8-46BC-9346-5FBB78573F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B-9A0D-49B9-A394-E0E0EB2C4BD7}"/>
                </c:ext>
              </c:extLst>
            </c:dLbl>
            <c:dLbl>
              <c:idx val="214"/>
              <c:tx>
                <c:rich>
                  <a:bodyPr/>
                  <a:lstStyle/>
                  <a:p>
                    <a:fld id="{A9AB41F3-110B-45D1-8D38-91D520685B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C-9A0D-49B9-A394-E0E0EB2C4BD7}"/>
                </c:ext>
              </c:extLst>
            </c:dLbl>
            <c:dLbl>
              <c:idx val="215"/>
              <c:tx>
                <c:rich>
                  <a:bodyPr/>
                  <a:lstStyle/>
                  <a:p>
                    <a:fld id="{85A576FE-61CB-46F1-AE9B-DC4E8FDB85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D-9A0D-49B9-A394-E0E0EB2C4BD7}"/>
                </c:ext>
              </c:extLst>
            </c:dLbl>
            <c:dLbl>
              <c:idx val="216"/>
              <c:tx>
                <c:rich>
                  <a:bodyPr/>
                  <a:lstStyle/>
                  <a:p>
                    <a:fld id="{A816D0CF-CDCA-4A9D-AF6B-2ADCFBEBF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E-9A0D-49B9-A394-E0E0EB2C4BD7}"/>
                </c:ext>
              </c:extLst>
            </c:dLbl>
            <c:dLbl>
              <c:idx val="217"/>
              <c:tx>
                <c:rich>
                  <a:bodyPr/>
                  <a:lstStyle/>
                  <a:p>
                    <a:fld id="{2ED209F6-B85D-44CE-BB20-3CE5E7E9F4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F-9A0D-49B9-A394-E0E0EB2C4BD7}"/>
                </c:ext>
              </c:extLst>
            </c:dLbl>
            <c:dLbl>
              <c:idx val="218"/>
              <c:tx>
                <c:rich>
                  <a:bodyPr/>
                  <a:lstStyle/>
                  <a:p>
                    <a:fld id="{97868A25-908C-41AF-BD4F-B7DE63729B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0-9A0D-49B9-A394-E0E0EB2C4BD7}"/>
                </c:ext>
              </c:extLst>
            </c:dLbl>
            <c:dLbl>
              <c:idx val="219"/>
              <c:tx>
                <c:rich>
                  <a:bodyPr/>
                  <a:lstStyle/>
                  <a:p>
                    <a:fld id="{05FB6532-3B4E-44F1-97B9-B204E73C3D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1-9A0D-49B9-A394-E0E0EB2C4BD7}"/>
                </c:ext>
              </c:extLst>
            </c:dLbl>
            <c:dLbl>
              <c:idx val="220"/>
              <c:tx>
                <c:rich>
                  <a:bodyPr/>
                  <a:lstStyle/>
                  <a:p>
                    <a:fld id="{4D15EBD3-52BF-47F0-A0A9-798732CA0F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2-9A0D-49B9-A394-E0E0EB2C4BD7}"/>
                </c:ext>
              </c:extLst>
            </c:dLbl>
            <c:dLbl>
              <c:idx val="221"/>
              <c:tx>
                <c:rich>
                  <a:bodyPr/>
                  <a:lstStyle/>
                  <a:p>
                    <a:fld id="{A23EE328-EBF4-4E47-9C02-D1381A9E37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3-9A0D-49B9-A394-E0E0EB2C4BD7}"/>
                </c:ext>
              </c:extLst>
            </c:dLbl>
            <c:dLbl>
              <c:idx val="222"/>
              <c:tx>
                <c:rich>
                  <a:bodyPr/>
                  <a:lstStyle/>
                  <a:p>
                    <a:fld id="{F68FC335-5521-45B4-8567-C4B6CC9955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4-9A0D-49B9-A394-E0E0EB2C4BD7}"/>
                </c:ext>
              </c:extLst>
            </c:dLbl>
            <c:dLbl>
              <c:idx val="223"/>
              <c:tx>
                <c:rich>
                  <a:bodyPr/>
                  <a:lstStyle/>
                  <a:p>
                    <a:fld id="{671EF0D9-707B-476B-84F6-3ECDB40818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5-9A0D-49B9-A394-E0E0EB2C4BD7}"/>
                </c:ext>
              </c:extLst>
            </c:dLbl>
            <c:dLbl>
              <c:idx val="224"/>
              <c:tx>
                <c:rich>
                  <a:bodyPr/>
                  <a:lstStyle/>
                  <a:p>
                    <a:fld id="{51AE21DF-66FF-4956-845A-A34D755CCE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6-9A0D-49B9-A394-E0E0EB2C4BD7}"/>
                </c:ext>
              </c:extLst>
            </c:dLbl>
            <c:dLbl>
              <c:idx val="225"/>
              <c:tx>
                <c:rich>
                  <a:bodyPr/>
                  <a:lstStyle/>
                  <a:p>
                    <a:fld id="{F222ED6D-E1AD-4A8D-8716-97FDA5BEF9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7-9A0D-49B9-A394-E0E0EB2C4BD7}"/>
                </c:ext>
              </c:extLst>
            </c:dLbl>
            <c:dLbl>
              <c:idx val="226"/>
              <c:tx>
                <c:rich>
                  <a:bodyPr/>
                  <a:lstStyle/>
                  <a:p>
                    <a:fld id="{2D3306D3-D36A-4CC0-84FC-B7AE1D7322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8-9A0D-49B9-A394-E0E0EB2C4BD7}"/>
                </c:ext>
              </c:extLst>
            </c:dLbl>
            <c:dLbl>
              <c:idx val="227"/>
              <c:tx>
                <c:rich>
                  <a:bodyPr/>
                  <a:lstStyle/>
                  <a:p>
                    <a:fld id="{EAD2CD28-5575-48FD-A21C-01F7F4FD7B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9-9A0D-49B9-A394-E0E0EB2C4BD7}"/>
                </c:ext>
              </c:extLst>
            </c:dLbl>
            <c:dLbl>
              <c:idx val="228"/>
              <c:tx>
                <c:rich>
                  <a:bodyPr/>
                  <a:lstStyle/>
                  <a:p>
                    <a:fld id="{A9B0B7B4-BF45-4A60-BFDE-C82723295E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A-9A0D-49B9-A394-E0E0EB2C4BD7}"/>
                </c:ext>
              </c:extLst>
            </c:dLbl>
            <c:dLbl>
              <c:idx val="229"/>
              <c:tx>
                <c:rich>
                  <a:bodyPr/>
                  <a:lstStyle/>
                  <a:p>
                    <a:fld id="{12D70E8A-951E-489A-B09D-B06F043F55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B-9A0D-49B9-A394-E0E0EB2C4BD7}"/>
                </c:ext>
              </c:extLst>
            </c:dLbl>
            <c:dLbl>
              <c:idx val="230"/>
              <c:tx>
                <c:rich>
                  <a:bodyPr/>
                  <a:lstStyle/>
                  <a:p>
                    <a:fld id="{B56406CA-5BB3-4200-91CA-9CC1A2124F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C-9A0D-49B9-A394-E0E0EB2C4BD7}"/>
                </c:ext>
              </c:extLst>
            </c:dLbl>
            <c:dLbl>
              <c:idx val="231"/>
              <c:tx>
                <c:rich>
                  <a:bodyPr/>
                  <a:lstStyle/>
                  <a:p>
                    <a:fld id="{A162C0BD-8371-4F1D-8AD3-C564D60B2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D-9A0D-49B9-A394-E0E0EB2C4BD7}"/>
                </c:ext>
              </c:extLst>
            </c:dLbl>
            <c:dLbl>
              <c:idx val="232"/>
              <c:tx>
                <c:rich>
                  <a:bodyPr/>
                  <a:lstStyle/>
                  <a:p>
                    <a:fld id="{5131ECA8-3C8C-4743-88C3-860F9CF8BE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E-9A0D-49B9-A394-E0E0EB2C4BD7}"/>
                </c:ext>
              </c:extLst>
            </c:dLbl>
            <c:dLbl>
              <c:idx val="233"/>
              <c:tx>
                <c:rich>
                  <a:bodyPr/>
                  <a:lstStyle/>
                  <a:p>
                    <a:fld id="{A0ACF164-0269-4B4C-A420-A8F61F95ED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F-9A0D-49B9-A394-E0E0EB2C4BD7}"/>
                </c:ext>
              </c:extLst>
            </c:dLbl>
            <c:dLbl>
              <c:idx val="234"/>
              <c:tx>
                <c:rich>
                  <a:bodyPr/>
                  <a:lstStyle/>
                  <a:p>
                    <a:fld id="{0F82F237-BA92-4DFA-94B8-4479755F0C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0-9A0D-49B9-A394-E0E0EB2C4BD7}"/>
                </c:ext>
              </c:extLst>
            </c:dLbl>
            <c:dLbl>
              <c:idx val="235"/>
              <c:tx>
                <c:rich>
                  <a:bodyPr/>
                  <a:lstStyle/>
                  <a:p>
                    <a:fld id="{77583812-6D9C-4D07-805E-0B58A4D040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1-9A0D-49B9-A394-E0E0EB2C4BD7}"/>
                </c:ext>
              </c:extLst>
            </c:dLbl>
            <c:dLbl>
              <c:idx val="236"/>
              <c:tx>
                <c:rich>
                  <a:bodyPr/>
                  <a:lstStyle/>
                  <a:p>
                    <a:fld id="{D5DACC02-9AA1-420D-B8B8-27BBA7F79F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2-9A0D-49B9-A394-E0E0EB2C4BD7}"/>
                </c:ext>
              </c:extLst>
            </c:dLbl>
            <c:dLbl>
              <c:idx val="237"/>
              <c:tx>
                <c:rich>
                  <a:bodyPr/>
                  <a:lstStyle/>
                  <a:p>
                    <a:fld id="{2F60E3B0-C102-4DA9-B308-D6F57064C1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3-9A0D-49B9-A394-E0E0EB2C4BD7}"/>
                </c:ext>
              </c:extLst>
            </c:dLbl>
            <c:dLbl>
              <c:idx val="238"/>
              <c:tx>
                <c:rich>
                  <a:bodyPr/>
                  <a:lstStyle/>
                  <a:p>
                    <a:fld id="{ED4DDC41-D3D5-4ACC-B1B4-B97F7E856E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4-9A0D-49B9-A394-E0E0EB2C4BD7}"/>
                </c:ext>
              </c:extLst>
            </c:dLbl>
            <c:dLbl>
              <c:idx val="239"/>
              <c:tx>
                <c:rich>
                  <a:bodyPr/>
                  <a:lstStyle/>
                  <a:p>
                    <a:fld id="{072644D6-0F98-4EAF-BAE4-819C53B302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5-9A0D-49B9-A394-E0E0EB2C4BD7}"/>
                </c:ext>
              </c:extLst>
            </c:dLbl>
            <c:dLbl>
              <c:idx val="240"/>
              <c:tx>
                <c:rich>
                  <a:bodyPr/>
                  <a:lstStyle/>
                  <a:p>
                    <a:fld id="{44CAEA18-EC46-4875-BA93-9A871C08CF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6-9A0D-49B9-A394-E0E0EB2C4BD7}"/>
                </c:ext>
              </c:extLst>
            </c:dLbl>
            <c:dLbl>
              <c:idx val="241"/>
              <c:tx>
                <c:rich>
                  <a:bodyPr/>
                  <a:lstStyle/>
                  <a:p>
                    <a:fld id="{FCE479FB-8BB4-41AA-ABFC-01F13628F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7-9A0D-49B9-A394-E0E0EB2C4BD7}"/>
                </c:ext>
              </c:extLst>
            </c:dLbl>
            <c:dLbl>
              <c:idx val="242"/>
              <c:tx>
                <c:rich>
                  <a:bodyPr/>
                  <a:lstStyle/>
                  <a:p>
                    <a:fld id="{F6D23AA8-3B9E-4323-8BA2-2ABB9B3E8F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8-9A0D-49B9-A394-E0E0EB2C4BD7}"/>
                </c:ext>
              </c:extLst>
            </c:dLbl>
            <c:dLbl>
              <c:idx val="243"/>
              <c:tx>
                <c:rich>
                  <a:bodyPr/>
                  <a:lstStyle/>
                  <a:p>
                    <a:fld id="{A4EFAC17-AD3F-4F21-B981-93B8EC6CE0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9-9A0D-49B9-A394-E0E0EB2C4BD7}"/>
                </c:ext>
              </c:extLst>
            </c:dLbl>
            <c:dLbl>
              <c:idx val="244"/>
              <c:tx>
                <c:rich>
                  <a:bodyPr/>
                  <a:lstStyle/>
                  <a:p>
                    <a:fld id="{8D02EAD8-5C8A-45CE-9395-170D59467C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A-9A0D-49B9-A394-E0E0EB2C4BD7}"/>
                </c:ext>
              </c:extLst>
            </c:dLbl>
            <c:dLbl>
              <c:idx val="245"/>
              <c:tx>
                <c:rich>
                  <a:bodyPr/>
                  <a:lstStyle/>
                  <a:p>
                    <a:fld id="{B008381C-99A8-4733-BED6-52A416AF4F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B-9A0D-49B9-A394-E0E0EB2C4BD7}"/>
                </c:ext>
              </c:extLst>
            </c:dLbl>
            <c:dLbl>
              <c:idx val="246"/>
              <c:tx>
                <c:rich>
                  <a:bodyPr/>
                  <a:lstStyle/>
                  <a:p>
                    <a:fld id="{3B2693D2-0AF5-4522-8CEC-8A3E107035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C-9A0D-49B9-A394-E0E0EB2C4BD7}"/>
                </c:ext>
              </c:extLst>
            </c:dLbl>
            <c:dLbl>
              <c:idx val="247"/>
              <c:tx>
                <c:rich>
                  <a:bodyPr/>
                  <a:lstStyle/>
                  <a:p>
                    <a:fld id="{A7F70A83-4C48-4C4E-A8E3-BDAE51E189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D-9A0D-49B9-A394-E0E0EB2C4BD7}"/>
                </c:ext>
              </c:extLst>
            </c:dLbl>
            <c:dLbl>
              <c:idx val="248"/>
              <c:tx>
                <c:rich>
                  <a:bodyPr/>
                  <a:lstStyle/>
                  <a:p>
                    <a:fld id="{FC82BBD0-42F2-4E86-9461-AB79D497DA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E-9A0D-49B9-A394-E0E0EB2C4BD7}"/>
                </c:ext>
              </c:extLst>
            </c:dLbl>
            <c:dLbl>
              <c:idx val="249"/>
              <c:tx>
                <c:rich>
                  <a:bodyPr/>
                  <a:lstStyle/>
                  <a:p>
                    <a:fld id="{7EE84BCD-7411-46B4-A3CD-B05588D9B5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F-9A0D-49B9-A394-E0E0EB2C4BD7}"/>
                </c:ext>
              </c:extLst>
            </c:dLbl>
            <c:dLbl>
              <c:idx val="250"/>
              <c:tx>
                <c:rich>
                  <a:bodyPr/>
                  <a:lstStyle/>
                  <a:p>
                    <a:fld id="{52A78887-3C86-466C-A03A-D6B86FC21F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0-9A0D-49B9-A394-E0E0EB2C4BD7}"/>
                </c:ext>
              </c:extLst>
            </c:dLbl>
            <c:dLbl>
              <c:idx val="251"/>
              <c:tx>
                <c:rich>
                  <a:bodyPr/>
                  <a:lstStyle/>
                  <a:p>
                    <a:fld id="{0C98231F-BB9A-404B-9F14-BE525FD176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1-9A0D-49B9-A394-E0E0EB2C4BD7}"/>
                </c:ext>
              </c:extLst>
            </c:dLbl>
            <c:dLbl>
              <c:idx val="252"/>
              <c:tx>
                <c:rich>
                  <a:bodyPr/>
                  <a:lstStyle/>
                  <a:p>
                    <a:fld id="{6F2036DD-7F04-4A52-9D0D-940E35A7F2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2-9A0D-49B9-A394-E0E0EB2C4BD7}"/>
                </c:ext>
              </c:extLst>
            </c:dLbl>
            <c:dLbl>
              <c:idx val="253"/>
              <c:tx>
                <c:rich>
                  <a:bodyPr/>
                  <a:lstStyle/>
                  <a:p>
                    <a:fld id="{AF002AEA-FF04-4365-91FF-E8D787E9C1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3-9A0D-49B9-A394-E0E0EB2C4BD7}"/>
                </c:ext>
              </c:extLst>
            </c:dLbl>
            <c:dLbl>
              <c:idx val="254"/>
              <c:tx>
                <c:rich>
                  <a:bodyPr/>
                  <a:lstStyle/>
                  <a:p>
                    <a:fld id="{827C10AF-0299-4F2C-B884-841E8A5685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4-9A0D-49B9-A394-E0E0EB2C4BD7}"/>
                </c:ext>
              </c:extLst>
            </c:dLbl>
            <c:dLbl>
              <c:idx val="255"/>
              <c:tx>
                <c:rich>
                  <a:bodyPr/>
                  <a:lstStyle/>
                  <a:p>
                    <a:fld id="{8CDEEA76-30AA-4A5D-A5A8-94184F3508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5-9A0D-49B9-A394-E0E0EB2C4BD7}"/>
                </c:ext>
              </c:extLst>
            </c:dLbl>
            <c:dLbl>
              <c:idx val="256"/>
              <c:tx>
                <c:rich>
                  <a:bodyPr/>
                  <a:lstStyle/>
                  <a:p>
                    <a:fld id="{F4FCBA4F-CDA8-4CB8-BBF4-71F5727D16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6-9A0D-49B9-A394-E0E0EB2C4BD7}"/>
                </c:ext>
              </c:extLst>
            </c:dLbl>
            <c:dLbl>
              <c:idx val="257"/>
              <c:tx>
                <c:rich>
                  <a:bodyPr/>
                  <a:lstStyle/>
                  <a:p>
                    <a:fld id="{554F5B70-4865-4A7B-B2A5-7187C82925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7-9A0D-49B9-A394-E0E0EB2C4BD7}"/>
                </c:ext>
              </c:extLst>
            </c:dLbl>
            <c:dLbl>
              <c:idx val="258"/>
              <c:tx>
                <c:rich>
                  <a:bodyPr/>
                  <a:lstStyle/>
                  <a:p>
                    <a:fld id="{5D005751-A19A-4A93-A9B4-59D5CFC5DA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8-9A0D-49B9-A394-E0E0EB2C4BD7}"/>
                </c:ext>
              </c:extLst>
            </c:dLbl>
            <c:dLbl>
              <c:idx val="259"/>
              <c:tx>
                <c:rich>
                  <a:bodyPr/>
                  <a:lstStyle/>
                  <a:p>
                    <a:fld id="{4848C1BC-8869-4187-B7F0-74376C1C10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9-9A0D-49B9-A394-E0E0EB2C4BD7}"/>
                </c:ext>
              </c:extLst>
            </c:dLbl>
            <c:dLbl>
              <c:idx val="260"/>
              <c:tx>
                <c:rich>
                  <a:bodyPr/>
                  <a:lstStyle/>
                  <a:p>
                    <a:fld id="{1703067D-FE14-45B1-8C3E-A37187C0C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A-9A0D-49B9-A394-E0E0EB2C4BD7}"/>
                </c:ext>
              </c:extLst>
            </c:dLbl>
            <c:dLbl>
              <c:idx val="261"/>
              <c:tx>
                <c:rich>
                  <a:bodyPr/>
                  <a:lstStyle/>
                  <a:p>
                    <a:fld id="{B9277F12-ABA7-4F9E-A23E-037C27D641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B-9A0D-49B9-A394-E0E0EB2C4BD7}"/>
                </c:ext>
              </c:extLst>
            </c:dLbl>
            <c:dLbl>
              <c:idx val="262"/>
              <c:tx>
                <c:rich>
                  <a:bodyPr/>
                  <a:lstStyle/>
                  <a:p>
                    <a:fld id="{DF207BE4-A78D-4E3C-80E5-6D03ADB160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C-9A0D-49B9-A394-E0E0EB2C4BD7}"/>
                </c:ext>
              </c:extLst>
            </c:dLbl>
            <c:dLbl>
              <c:idx val="263"/>
              <c:tx>
                <c:rich>
                  <a:bodyPr/>
                  <a:lstStyle/>
                  <a:p>
                    <a:fld id="{66FFFCA4-02C9-481C-9EB4-7C8218CC04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D-9A0D-49B9-A394-E0E0EB2C4BD7}"/>
                </c:ext>
              </c:extLst>
            </c:dLbl>
            <c:dLbl>
              <c:idx val="264"/>
              <c:tx>
                <c:rich>
                  <a:bodyPr/>
                  <a:lstStyle/>
                  <a:p>
                    <a:fld id="{329EB963-CD41-4473-BE42-85C9F524F7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E-9A0D-49B9-A394-E0E0EB2C4BD7}"/>
                </c:ext>
              </c:extLst>
            </c:dLbl>
            <c:dLbl>
              <c:idx val="265"/>
              <c:tx>
                <c:rich>
                  <a:bodyPr/>
                  <a:lstStyle/>
                  <a:p>
                    <a:fld id="{AF3881D8-AA72-4A22-933F-10C73D6C13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F-9A0D-49B9-A394-E0E0EB2C4BD7}"/>
                </c:ext>
              </c:extLst>
            </c:dLbl>
            <c:dLbl>
              <c:idx val="266"/>
              <c:tx>
                <c:rich>
                  <a:bodyPr/>
                  <a:lstStyle/>
                  <a:p>
                    <a:fld id="{CE299C48-5DB2-4D45-91A4-2E879D041A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0-9A0D-49B9-A394-E0E0EB2C4BD7}"/>
                </c:ext>
              </c:extLst>
            </c:dLbl>
            <c:dLbl>
              <c:idx val="267"/>
              <c:tx>
                <c:rich>
                  <a:bodyPr/>
                  <a:lstStyle/>
                  <a:p>
                    <a:fld id="{290D6F5F-938E-4501-ACB9-340BAA33B0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1-9A0D-49B9-A394-E0E0EB2C4BD7}"/>
                </c:ext>
              </c:extLst>
            </c:dLbl>
            <c:dLbl>
              <c:idx val="268"/>
              <c:tx>
                <c:rich>
                  <a:bodyPr/>
                  <a:lstStyle/>
                  <a:p>
                    <a:fld id="{710BD5ED-E561-489C-9460-F8182E2169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2-9A0D-49B9-A394-E0E0EB2C4BD7}"/>
                </c:ext>
              </c:extLst>
            </c:dLbl>
            <c:dLbl>
              <c:idx val="269"/>
              <c:tx>
                <c:rich>
                  <a:bodyPr/>
                  <a:lstStyle/>
                  <a:p>
                    <a:fld id="{FB26CD91-EAA0-40CC-863A-F1BF9B6BFB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3-9A0D-49B9-A394-E0E0EB2C4BD7}"/>
                </c:ext>
              </c:extLst>
            </c:dLbl>
            <c:dLbl>
              <c:idx val="270"/>
              <c:tx>
                <c:rich>
                  <a:bodyPr/>
                  <a:lstStyle/>
                  <a:p>
                    <a:fld id="{43430851-9578-46BD-89C1-7C2EE155A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4-9A0D-49B9-A394-E0E0EB2C4BD7}"/>
                </c:ext>
              </c:extLst>
            </c:dLbl>
            <c:dLbl>
              <c:idx val="271"/>
              <c:tx>
                <c:rich>
                  <a:bodyPr/>
                  <a:lstStyle/>
                  <a:p>
                    <a:fld id="{03C0436F-CB15-4146-BCF5-44A49A9B80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5-9A0D-49B9-A394-E0E0EB2C4BD7}"/>
                </c:ext>
              </c:extLst>
            </c:dLbl>
            <c:dLbl>
              <c:idx val="272"/>
              <c:tx>
                <c:rich>
                  <a:bodyPr/>
                  <a:lstStyle/>
                  <a:p>
                    <a:fld id="{684FAEA9-CE27-4216-B8F6-4E04092E6E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6-9A0D-49B9-A394-E0E0EB2C4BD7}"/>
                </c:ext>
              </c:extLst>
            </c:dLbl>
            <c:dLbl>
              <c:idx val="273"/>
              <c:tx>
                <c:rich>
                  <a:bodyPr/>
                  <a:lstStyle/>
                  <a:p>
                    <a:fld id="{80E29B78-08D5-4B7A-A331-7A9A5674A2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7-9A0D-49B9-A394-E0E0EB2C4BD7}"/>
                </c:ext>
              </c:extLst>
            </c:dLbl>
            <c:dLbl>
              <c:idx val="274"/>
              <c:tx>
                <c:rich>
                  <a:bodyPr/>
                  <a:lstStyle/>
                  <a:p>
                    <a:fld id="{9174F18F-C270-4C05-8CF2-392D610963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8-9A0D-49B9-A394-E0E0EB2C4BD7}"/>
                </c:ext>
              </c:extLst>
            </c:dLbl>
            <c:dLbl>
              <c:idx val="275"/>
              <c:tx>
                <c:rich>
                  <a:bodyPr/>
                  <a:lstStyle/>
                  <a:p>
                    <a:fld id="{0E1773FA-3D69-4058-A0C4-3E45CEEF13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9-9A0D-49B9-A394-E0E0EB2C4BD7}"/>
                </c:ext>
              </c:extLst>
            </c:dLbl>
            <c:dLbl>
              <c:idx val="276"/>
              <c:tx>
                <c:rich>
                  <a:bodyPr/>
                  <a:lstStyle/>
                  <a:p>
                    <a:fld id="{F09D7C60-E926-46DD-B724-46B8BFBF81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A-9A0D-49B9-A394-E0E0EB2C4BD7}"/>
                </c:ext>
              </c:extLst>
            </c:dLbl>
            <c:dLbl>
              <c:idx val="277"/>
              <c:tx>
                <c:rich>
                  <a:bodyPr/>
                  <a:lstStyle/>
                  <a:p>
                    <a:fld id="{E8235E94-E1CD-40BD-B618-493CBB0FD9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B-9A0D-49B9-A394-E0E0EB2C4BD7}"/>
                </c:ext>
              </c:extLst>
            </c:dLbl>
            <c:dLbl>
              <c:idx val="278"/>
              <c:tx>
                <c:rich>
                  <a:bodyPr/>
                  <a:lstStyle/>
                  <a:p>
                    <a:fld id="{428251E4-0164-4B40-BBC7-117E17FEF2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C-9A0D-49B9-A394-E0E0EB2C4BD7}"/>
                </c:ext>
              </c:extLst>
            </c:dLbl>
            <c:dLbl>
              <c:idx val="279"/>
              <c:tx>
                <c:rich>
                  <a:bodyPr/>
                  <a:lstStyle/>
                  <a:p>
                    <a:fld id="{8772C47B-2349-4F10-8D52-E73805FEE9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D-9A0D-49B9-A394-E0E0EB2C4BD7}"/>
                </c:ext>
              </c:extLst>
            </c:dLbl>
            <c:dLbl>
              <c:idx val="280"/>
              <c:tx>
                <c:rich>
                  <a:bodyPr/>
                  <a:lstStyle/>
                  <a:p>
                    <a:fld id="{7B9F0464-5D29-4286-A5F8-D0E12AAE0F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E-9A0D-49B9-A394-E0E0EB2C4BD7}"/>
                </c:ext>
              </c:extLst>
            </c:dLbl>
            <c:dLbl>
              <c:idx val="281"/>
              <c:tx>
                <c:rich>
                  <a:bodyPr/>
                  <a:lstStyle/>
                  <a:p>
                    <a:fld id="{7F502363-1F80-4D49-856E-9FA780B6D1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F-9A0D-49B9-A394-E0E0EB2C4BD7}"/>
                </c:ext>
              </c:extLst>
            </c:dLbl>
            <c:dLbl>
              <c:idx val="282"/>
              <c:tx>
                <c:rich>
                  <a:bodyPr/>
                  <a:lstStyle/>
                  <a:p>
                    <a:fld id="{EB02BECB-BF26-4909-A0B7-4108AC24B5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0-9A0D-49B9-A394-E0E0EB2C4BD7}"/>
                </c:ext>
              </c:extLst>
            </c:dLbl>
            <c:dLbl>
              <c:idx val="283"/>
              <c:tx>
                <c:rich>
                  <a:bodyPr/>
                  <a:lstStyle/>
                  <a:p>
                    <a:fld id="{24D85D81-E2FF-419E-B72D-DE62BF3376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1-9A0D-49B9-A394-E0E0EB2C4BD7}"/>
                </c:ext>
              </c:extLst>
            </c:dLbl>
            <c:dLbl>
              <c:idx val="284"/>
              <c:tx>
                <c:rich>
                  <a:bodyPr/>
                  <a:lstStyle/>
                  <a:p>
                    <a:fld id="{1F71A4BC-7E07-468C-ABBD-803FDE75C8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2-9A0D-49B9-A394-E0E0EB2C4BD7}"/>
                </c:ext>
              </c:extLst>
            </c:dLbl>
            <c:dLbl>
              <c:idx val="285"/>
              <c:tx>
                <c:rich>
                  <a:bodyPr/>
                  <a:lstStyle/>
                  <a:p>
                    <a:fld id="{64C8C2D1-1EBF-4EF0-B813-07A3EADC32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3-9A0D-49B9-A394-E0E0EB2C4BD7}"/>
                </c:ext>
              </c:extLst>
            </c:dLbl>
            <c:dLbl>
              <c:idx val="286"/>
              <c:tx>
                <c:rich>
                  <a:bodyPr/>
                  <a:lstStyle/>
                  <a:p>
                    <a:fld id="{FE5EF103-0074-41F7-A935-E14DE48ED5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4-9A0D-49B9-A394-E0E0EB2C4BD7}"/>
                </c:ext>
              </c:extLst>
            </c:dLbl>
            <c:dLbl>
              <c:idx val="287"/>
              <c:tx>
                <c:rich>
                  <a:bodyPr/>
                  <a:lstStyle/>
                  <a:p>
                    <a:fld id="{43302F0C-1FC0-4AFC-B766-AD59FF8CD8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5-9A0D-49B9-A394-E0E0EB2C4BD7}"/>
                </c:ext>
              </c:extLst>
            </c:dLbl>
            <c:dLbl>
              <c:idx val="288"/>
              <c:tx>
                <c:rich>
                  <a:bodyPr/>
                  <a:lstStyle/>
                  <a:p>
                    <a:fld id="{79665500-2F57-41A9-8DAF-A7063796A7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6-9A0D-49B9-A394-E0E0EB2C4BD7}"/>
                </c:ext>
              </c:extLst>
            </c:dLbl>
            <c:dLbl>
              <c:idx val="289"/>
              <c:tx>
                <c:rich>
                  <a:bodyPr/>
                  <a:lstStyle/>
                  <a:p>
                    <a:fld id="{86F21D43-3746-404C-B763-1848FDD944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7-9A0D-49B9-A394-E0E0EB2C4BD7}"/>
                </c:ext>
              </c:extLst>
            </c:dLbl>
            <c:dLbl>
              <c:idx val="290"/>
              <c:tx>
                <c:rich>
                  <a:bodyPr/>
                  <a:lstStyle/>
                  <a:p>
                    <a:fld id="{E323B9F6-456E-4658-AED6-732A059B17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8-9A0D-49B9-A394-E0E0EB2C4BD7}"/>
                </c:ext>
              </c:extLst>
            </c:dLbl>
            <c:dLbl>
              <c:idx val="291"/>
              <c:tx>
                <c:rich>
                  <a:bodyPr/>
                  <a:lstStyle/>
                  <a:p>
                    <a:fld id="{06B88FDB-32C0-4C8E-9EFB-89F35769F7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9-9A0D-49B9-A394-E0E0EB2C4BD7}"/>
                </c:ext>
              </c:extLst>
            </c:dLbl>
            <c:dLbl>
              <c:idx val="292"/>
              <c:tx>
                <c:rich>
                  <a:bodyPr/>
                  <a:lstStyle/>
                  <a:p>
                    <a:fld id="{67C157FE-A2FB-4EEA-BA27-5900C45C05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A-9A0D-49B9-A394-E0E0EB2C4BD7}"/>
                </c:ext>
              </c:extLst>
            </c:dLbl>
            <c:dLbl>
              <c:idx val="293"/>
              <c:tx>
                <c:rich>
                  <a:bodyPr/>
                  <a:lstStyle/>
                  <a:p>
                    <a:fld id="{E01F96AB-808B-4500-8DCB-995DF3F8B9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B-9A0D-49B9-A394-E0E0EB2C4BD7}"/>
                </c:ext>
              </c:extLst>
            </c:dLbl>
            <c:dLbl>
              <c:idx val="294"/>
              <c:tx>
                <c:rich>
                  <a:bodyPr/>
                  <a:lstStyle/>
                  <a:p>
                    <a:fld id="{BDBEF906-5EFD-4F29-BBAE-214F483D2F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C-9A0D-49B9-A394-E0E0EB2C4BD7}"/>
                </c:ext>
              </c:extLst>
            </c:dLbl>
            <c:dLbl>
              <c:idx val="295"/>
              <c:tx>
                <c:rich>
                  <a:bodyPr/>
                  <a:lstStyle/>
                  <a:p>
                    <a:fld id="{899FAD4C-EB74-4B0C-8367-4AB5AAA8F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D-9A0D-49B9-A394-E0E0EB2C4BD7}"/>
                </c:ext>
              </c:extLst>
            </c:dLbl>
            <c:dLbl>
              <c:idx val="296"/>
              <c:tx>
                <c:rich>
                  <a:bodyPr/>
                  <a:lstStyle/>
                  <a:p>
                    <a:fld id="{FF785DA9-475A-4F0E-A995-379FCFADEA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E-9A0D-49B9-A394-E0E0EB2C4BD7}"/>
                </c:ext>
              </c:extLst>
            </c:dLbl>
            <c:dLbl>
              <c:idx val="297"/>
              <c:tx>
                <c:rich>
                  <a:bodyPr/>
                  <a:lstStyle/>
                  <a:p>
                    <a:fld id="{03D6186F-7237-4D34-9748-CCF116AFDC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F-9A0D-49B9-A394-E0E0EB2C4BD7}"/>
                </c:ext>
              </c:extLst>
            </c:dLbl>
            <c:dLbl>
              <c:idx val="298"/>
              <c:tx>
                <c:rich>
                  <a:bodyPr/>
                  <a:lstStyle/>
                  <a:p>
                    <a:fld id="{5E9354E0-F406-450F-899C-7C8A8A86D6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0-9A0D-49B9-A394-E0E0EB2C4BD7}"/>
                </c:ext>
              </c:extLst>
            </c:dLbl>
            <c:dLbl>
              <c:idx val="299"/>
              <c:tx>
                <c:rich>
                  <a:bodyPr/>
                  <a:lstStyle/>
                  <a:p>
                    <a:fld id="{CB4B6A90-7FB3-4837-A2B3-10B5BAE406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1-9A0D-49B9-A394-E0E0EB2C4BD7}"/>
                </c:ext>
              </c:extLst>
            </c:dLbl>
            <c:dLbl>
              <c:idx val="300"/>
              <c:tx>
                <c:rich>
                  <a:bodyPr/>
                  <a:lstStyle/>
                  <a:p>
                    <a:fld id="{0584C769-1732-49C5-9E3D-E495DEC33C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2-9A0D-49B9-A394-E0E0EB2C4BD7}"/>
                </c:ext>
              </c:extLst>
            </c:dLbl>
            <c:dLbl>
              <c:idx val="301"/>
              <c:tx>
                <c:rich>
                  <a:bodyPr/>
                  <a:lstStyle/>
                  <a:p>
                    <a:fld id="{62911B10-2755-40A2-A8A2-3870D6F591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3-9A0D-49B9-A394-E0E0EB2C4BD7}"/>
                </c:ext>
              </c:extLst>
            </c:dLbl>
            <c:dLbl>
              <c:idx val="302"/>
              <c:tx>
                <c:rich>
                  <a:bodyPr/>
                  <a:lstStyle/>
                  <a:p>
                    <a:fld id="{4FDE599B-77F6-43DC-BA94-0EF513C5FF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4-9A0D-49B9-A394-E0E0EB2C4BD7}"/>
                </c:ext>
              </c:extLst>
            </c:dLbl>
            <c:dLbl>
              <c:idx val="303"/>
              <c:tx>
                <c:rich>
                  <a:bodyPr/>
                  <a:lstStyle/>
                  <a:p>
                    <a:fld id="{8F2B4347-E811-4B77-8403-EB00E0EEA3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5-9A0D-49B9-A394-E0E0EB2C4BD7}"/>
                </c:ext>
              </c:extLst>
            </c:dLbl>
            <c:dLbl>
              <c:idx val="304"/>
              <c:tx>
                <c:rich>
                  <a:bodyPr/>
                  <a:lstStyle/>
                  <a:p>
                    <a:fld id="{E1F42FD7-6D8A-40CD-A3D9-B4606DBCBA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6-9A0D-49B9-A394-E0E0EB2C4BD7}"/>
                </c:ext>
              </c:extLst>
            </c:dLbl>
            <c:dLbl>
              <c:idx val="305"/>
              <c:tx>
                <c:rich>
                  <a:bodyPr/>
                  <a:lstStyle/>
                  <a:p>
                    <a:fld id="{CE3DA4E9-6F15-40C6-9F32-936D6A6535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7-9A0D-49B9-A394-E0E0EB2C4BD7}"/>
                </c:ext>
              </c:extLst>
            </c:dLbl>
            <c:dLbl>
              <c:idx val="306"/>
              <c:tx>
                <c:rich>
                  <a:bodyPr/>
                  <a:lstStyle/>
                  <a:p>
                    <a:fld id="{752F5044-E197-42C8-B87A-C9AA8E6A3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8-9A0D-49B9-A394-E0E0EB2C4BD7}"/>
                </c:ext>
              </c:extLst>
            </c:dLbl>
            <c:dLbl>
              <c:idx val="307"/>
              <c:tx>
                <c:rich>
                  <a:bodyPr/>
                  <a:lstStyle/>
                  <a:p>
                    <a:fld id="{9D1303CF-8D46-4C8A-8706-137D063D9F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9-9A0D-49B9-A394-E0E0EB2C4BD7}"/>
                </c:ext>
              </c:extLst>
            </c:dLbl>
            <c:dLbl>
              <c:idx val="308"/>
              <c:tx>
                <c:rich>
                  <a:bodyPr/>
                  <a:lstStyle/>
                  <a:p>
                    <a:fld id="{A38D37DD-7E42-4662-A23B-4CE5CC9633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A-9A0D-49B9-A394-E0E0EB2C4BD7}"/>
                </c:ext>
              </c:extLst>
            </c:dLbl>
            <c:dLbl>
              <c:idx val="309"/>
              <c:tx>
                <c:rich>
                  <a:bodyPr/>
                  <a:lstStyle/>
                  <a:p>
                    <a:fld id="{935B5CBE-0E98-46A7-84FF-01CD239EAF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B-9A0D-49B9-A394-E0E0EB2C4BD7}"/>
                </c:ext>
              </c:extLst>
            </c:dLbl>
            <c:dLbl>
              <c:idx val="310"/>
              <c:tx>
                <c:rich>
                  <a:bodyPr/>
                  <a:lstStyle/>
                  <a:p>
                    <a:fld id="{259ECE53-43F7-4B1D-888C-C61461C47E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C-9A0D-49B9-A394-E0E0EB2C4BD7}"/>
                </c:ext>
              </c:extLst>
            </c:dLbl>
            <c:dLbl>
              <c:idx val="311"/>
              <c:tx>
                <c:rich>
                  <a:bodyPr/>
                  <a:lstStyle/>
                  <a:p>
                    <a:fld id="{C789EE46-D7D6-4E28-8A25-FCBAE9A3F8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D-9A0D-49B9-A394-E0E0EB2C4BD7}"/>
                </c:ext>
              </c:extLst>
            </c:dLbl>
            <c:dLbl>
              <c:idx val="312"/>
              <c:tx>
                <c:rich>
                  <a:bodyPr/>
                  <a:lstStyle/>
                  <a:p>
                    <a:fld id="{6F1AE258-668F-42D9-B49C-1D76DD5C71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E-9A0D-49B9-A394-E0E0EB2C4BD7}"/>
                </c:ext>
              </c:extLst>
            </c:dLbl>
            <c:dLbl>
              <c:idx val="313"/>
              <c:tx>
                <c:rich>
                  <a:bodyPr/>
                  <a:lstStyle/>
                  <a:p>
                    <a:fld id="{B81370F9-2E43-447A-8369-EEDAD8075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F-9A0D-49B9-A394-E0E0EB2C4BD7}"/>
                </c:ext>
              </c:extLst>
            </c:dLbl>
            <c:dLbl>
              <c:idx val="314"/>
              <c:tx>
                <c:rich>
                  <a:bodyPr/>
                  <a:lstStyle/>
                  <a:p>
                    <a:fld id="{49C5C282-D708-4B98-983C-8C288A71D7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0-9A0D-49B9-A394-E0E0EB2C4BD7}"/>
                </c:ext>
              </c:extLst>
            </c:dLbl>
            <c:dLbl>
              <c:idx val="315"/>
              <c:tx>
                <c:rich>
                  <a:bodyPr/>
                  <a:lstStyle/>
                  <a:p>
                    <a:fld id="{D9F2D772-2937-40CA-921E-13DCC84D83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1-9A0D-49B9-A394-E0E0EB2C4BD7}"/>
                </c:ext>
              </c:extLst>
            </c:dLbl>
            <c:dLbl>
              <c:idx val="316"/>
              <c:tx>
                <c:rich>
                  <a:bodyPr/>
                  <a:lstStyle/>
                  <a:p>
                    <a:fld id="{C0878139-BC7F-4F36-8732-103E86F806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2-9A0D-49B9-A394-E0E0EB2C4BD7}"/>
                </c:ext>
              </c:extLst>
            </c:dLbl>
            <c:dLbl>
              <c:idx val="317"/>
              <c:tx>
                <c:rich>
                  <a:bodyPr/>
                  <a:lstStyle/>
                  <a:p>
                    <a:fld id="{8118165C-6EB0-4359-9D25-BDA72FADB1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3-9A0D-49B9-A394-E0E0EB2C4BD7}"/>
                </c:ext>
              </c:extLst>
            </c:dLbl>
            <c:dLbl>
              <c:idx val="318"/>
              <c:tx>
                <c:rich>
                  <a:bodyPr/>
                  <a:lstStyle/>
                  <a:p>
                    <a:fld id="{2687CB24-BD14-4948-A031-98489CD6F5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4-9A0D-49B9-A394-E0E0EB2C4BD7}"/>
                </c:ext>
              </c:extLst>
            </c:dLbl>
            <c:dLbl>
              <c:idx val="319"/>
              <c:tx>
                <c:rich>
                  <a:bodyPr/>
                  <a:lstStyle/>
                  <a:p>
                    <a:fld id="{4CE74223-37D7-4252-8F41-D06F55C4CF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5-9A0D-49B9-A394-E0E0EB2C4BD7}"/>
                </c:ext>
              </c:extLst>
            </c:dLbl>
            <c:dLbl>
              <c:idx val="320"/>
              <c:tx>
                <c:rich>
                  <a:bodyPr/>
                  <a:lstStyle/>
                  <a:p>
                    <a:fld id="{7B5FB1B0-4FBF-4EBC-A005-EB3ACA6B63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6-9A0D-49B9-A394-E0E0EB2C4BD7}"/>
                </c:ext>
              </c:extLst>
            </c:dLbl>
            <c:dLbl>
              <c:idx val="321"/>
              <c:tx>
                <c:rich>
                  <a:bodyPr/>
                  <a:lstStyle/>
                  <a:p>
                    <a:fld id="{A2308DF9-8707-4CB1-931C-B2A21E21C1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7-9A0D-49B9-A394-E0E0EB2C4BD7}"/>
                </c:ext>
              </c:extLst>
            </c:dLbl>
            <c:dLbl>
              <c:idx val="322"/>
              <c:tx>
                <c:rich>
                  <a:bodyPr/>
                  <a:lstStyle/>
                  <a:p>
                    <a:fld id="{CA28F6B1-3A12-42BD-8FFD-563EC6B63A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8-9A0D-49B9-A394-E0E0EB2C4BD7}"/>
                </c:ext>
              </c:extLst>
            </c:dLbl>
            <c:dLbl>
              <c:idx val="323"/>
              <c:tx>
                <c:rich>
                  <a:bodyPr/>
                  <a:lstStyle/>
                  <a:p>
                    <a:fld id="{C16FF167-2D14-4C00-94EE-BA661407B1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9-9A0D-49B9-A394-E0E0EB2C4BD7}"/>
                </c:ext>
              </c:extLst>
            </c:dLbl>
            <c:dLbl>
              <c:idx val="324"/>
              <c:tx>
                <c:rich>
                  <a:bodyPr/>
                  <a:lstStyle/>
                  <a:p>
                    <a:fld id="{69808989-FF69-4F58-8890-2BE8ABC55B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A-9A0D-49B9-A394-E0E0EB2C4BD7}"/>
                </c:ext>
              </c:extLst>
            </c:dLbl>
            <c:dLbl>
              <c:idx val="325"/>
              <c:tx>
                <c:rich>
                  <a:bodyPr/>
                  <a:lstStyle/>
                  <a:p>
                    <a:fld id="{412840D0-E9DA-4A1D-B705-5DD2527CE4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B-9A0D-49B9-A394-E0E0EB2C4BD7}"/>
                </c:ext>
              </c:extLst>
            </c:dLbl>
            <c:dLbl>
              <c:idx val="326"/>
              <c:tx>
                <c:rich>
                  <a:bodyPr/>
                  <a:lstStyle/>
                  <a:p>
                    <a:fld id="{EBD34B79-D7EC-478D-B977-D5E2C60353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C-9A0D-49B9-A394-E0E0EB2C4BD7}"/>
                </c:ext>
              </c:extLst>
            </c:dLbl>
            <c:dLbl>
              <c:idx val="327"/>
              <c:tx>
                <c:rich>
                  <a:bodyPr/>
                  <a:lstStyle/>
                  <a:p>
                    <a:fld id="{D78CD080-04EC-4EC9-AE08-C60A69AC96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D-9A0D-49B9-A394-E0E0EB2C4BD7}"/>
                </c:ext>
              </c:extLst>
            </c:dLbl>
            <c:dLbl>
              <c:idx val="328"/>
              <c:tx>
                <c:rich>
                  <a:bodyPr/>
                  <a:lstStyle/>
                  <a:p>
                    <a:fld id="{77241034-94A4-47CE-81AF-47CB51DDEF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E-9A0D-49B9-A394-E0E0EB2C4BD7}"/>
                </c:ext>
              </c:extLst>
            </c:dLbl>
            <c:dLbl>
              <c:idx val="329"/>
              <c:tx>
                <c:rich>
                  <a:bodyPr/>
                  <a:lstStyle/>
                  <a:p>
                    <a:fld id="{D32C592A-9010-449B-A7A3-143DEE1CE5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F-9A0D-49B9-A394-E0E0EB2C4BD7}"/>
                </c:ext>
              </c:extLst>
            </c:dLbl>
            <c:dLbl>
              <c:idx val="330"/>
              <c:tx>
                <c:rich>
                  <a:bodyPr/>
                  <a:lstStyle/>
                  <a:p>
                    <a:fld id="{29642376-B9CC-4898-8008-F2824D562D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0-9A0D-49B9-A394-E0E0EB2C4BD7}"/>
                </c:ext>
              </c:extLst>
            </c:dLbl>
            <c:dLbl>
              <c:idx val="331"/>
              <c:tx>
                <c:rich>
                  <a:bodyPr/>
                  <a:lstStyle/>
                  <a:p>
                    <a:fld id="{5BFA900F-9B6C-4CF8-B084-2C2813A11C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1-9A0D-49B9-A394-E0E0EB2C4BD7}"/>
                </c:ext>
              </c:extLst>
            </c:dLbl>
            <c:dLbl>
              <c:idx val="332"/>
              <c:tx>
                <c:rich>
                  <a:bodyPr/>
                  <a:lstStyle/>
                  <a:p>
                    <a:fld id="{D6364BE7-6E95-4422-853A-F671258378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2-9A0D-49B9-A394-E0E0EB2C4BD7}"/>
                </c:ext>
              </c:extLst>
            </c:dLbl>
            <c:dLbl>
              <c:idx val="333"/>
              <c:tx>
                <c:rich>
                  <a:bodyPr/>
                  <a:lstStyle/>
                  <a:p>
                    <a:fld id="{4813C3CD-E850-4973-BEE5-B1653C5D4F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3-9A0D-49B9-A394-E0E0EB2C4BD7}"/>
                </c:ext>
              </c:extLst>
            </c:dLbl>
            <c:dLbl>
              <c:idx val="334"/>
              <c:tx>
                <c:rich>
                  <a:bodyPr/>
                  <a:lstStyle/>
                  <a:p>
                    <a:fld id="{1B02DC4F-7169-4BCA-928C-9AA9C0CB1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4-9A0D-49B9-A394-E0E0EB2C4BD7}"/>
                </c:ext>
              </c:extLst>
            </c:dLbl>
            <c:dLbl>
              <c:idx val="335"/>
              <c:tx>
                <c:rich>
                  <a:bodyPr/>
                  <a:lstStyle/>
                  <a:p>
                    <a:fld id="{7B30F72C-9BF6-404F-9F10-9838060B8A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5-9A0D-49B9-A394-E0E0EB2C4BD7}"/>
                </c:ext>
              </c:extLst>
            </c:dLbl>
            <c:dLbl>
              <c:idx val="336"/>
              <c:tx>
                <c:rich>
                  <a:bodyPr/>
                  <a:lstStyle/>
                  <a:p>
                    <a:fld id="{80BA3E2A-4644-410F-9828-53D1D2F939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6-9A0D-49B9-A394-E0E0EB2C4BD7}"/>
                </c:ext>
              </c:extLst>
            </c:dLbl>
            <c:dLbl>
              <c:idx val="337"/>
              <c:tx>
                <c:rich>
                  <a:bodyPr/>
                  <a:lstStyle/>
                  <a:p>
                    <a:fld id="{FC2C9DC9-0640-449D-8FBF-902237D593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7-9A0D-49B9-A394-E0E0EB2C4BD7}"/>
                </c:ext>
              </c:extLst>
            </c:dLbl>
            <c:dLbl>
              <c:idx val="338"/>
              <c:tx>
                <c:rich>
                  <a:bodyPr/>
                  <a:lstStyle/>
                  <a:p>
                    <a:fld id="{9CF99126-4553-4A9C-BB24-908A88CD6B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8-9A0D-49B9-A394-E0E0EB2C4BD7}"/>
                </c:ext>
              </c:extLst>
            </c:dLbl>
            <c:dLbl>
              <c:idx val="339"/>
              <c:tx>
                <c:rich>
                  <a:bodyPr/>
                  <a:lstStyle/>
                  <a:p>
                    <a:fld id="{028B6413-D8D2-42B9-9CC1-5287A6C1E7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9-9A0D-49B9-A394-E0E0EB2C4BD7}"/>
                </c:ext>
              </c:extLst>
            </c:dLbl>
            <c:dLbl>
              <c:idx val="340"/>
              <c:tx>
                <c:rich>
                  <a:bodyPr/>
                  <a:lstStyle/>
                  <a:p>
                    <a:fld id="{211D7308-DBA3-46D9-A46A-D64A9920F2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A-9A0D-49B9-A394-E0E0EB2C4BD7}"/>
                </c:ext>
              </c:extLst>
            </c:dLbl>
            <c:dLbl>
              <c:idx val="341"/>
              <c:tx>
                <c:rich>
                  <a:bodyPr/>
                  <a:lstStyle/>
                  <a:p>
                    <a:fld id="{3E8AD482-F3FA-4BF4-A55E-1E9EAE53CD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B-9A0D-49B9-A394-E0E0EB2C4BD7}"/>
                </c:ext>
              </c:extLst>
            </c:dLbl>
            <c:dLbl>
              <c:idx val="342"/>
              <c:tx>
                <c:rich>
                  <a:bodyPr/>
                  <a:lstStyle/>
                  <a:p>
                    <a:fld id="{EF54585B-0F5F-4B4F-BF25-14F6BA5B17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C-9A0D-49B9-A394-E0E0EB2C4BD7}"/>
                </c:ext>
              </c:extLst>
            </c:dLbl>
            <c:dLbl>
              <c:idx val="343"/>
              <c:tx>
                <c:rich>
                  <a:bodyPr/>
                  <a:lstStyle/>
                  <a:p>
                    <a:fld id="{5DEE179B-AA63-4EE3-9181-F3C6C4E10F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D-9A0D-49B9-A394-E0E0EB2C4BD7}"/>
                </c:ext>
              </c:extLst>
            </c:dLbl>
            <c:dLbl>
              <c:idx val="344"/>
              <c:tx>
                <c:rich>
                  <a:bodyPr/>
                  <a:lstStyle/>
                  <a:p>
                    <a:fld id="{30AD2D3B-E116-4A2B-B31D-6F60AF94F8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E-9A0D-49B9-A394-E0E0EB2C4BD7}"/>
                </c:ext>
              </c:extLst>
            </c:dLbl>
            <c:dLbl>
              <c:idx val="345"/>
              <c:tx>
                <c:rich>
                  <a:bodyPr/>
                  <a:lstStyle/>
                  <a:p>
                    <a:fld id="{62F4C305-A27E-4FC2-AD88-71A487BF71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F-9A0D-49B9-A394-E0E0EB2C4BD7}"/>
                </c:ext>
              </c:extLst>
            </c:dLbl>
            <c:dLbl>
              <c:idx val="346"/>
              <c:tx>
                <c:rich>
                  <a:bodyPr/>
                  <a:lstStyle/>
                  <a:p>
                    <a:fld id="{17F5590E-6952-4EAC-8F29-DEEEBBE964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0-9A0D-49B9-A394-E0E0EB2C4BD7}"/>
                </c:ext>
              </c:extLst>
            </c:dLbl>
            <c:dLbl>
              <c:idx val="347"/>
              <c:tx>
                <c:rich>
                  <a:bodyPr/>
                  <a:lstStyle/>
                  <a:p>
                    <a:fld id="{A38BED49-69BE-475F-B94D-54EAE5CFF1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1-9A0D-49B9-A394-E0E0EB2C4BD7}"/>
                </c:ext>
              </c:extLst>
            </c:dLbl>
            <c:dLbl>
              <c:idx val="348"/>
              <c:tx>
                <c:rich>
                  <a:bodyPr/>
                  <a:lstStyle/>
                  <a:p>
                    <a:fld id="{D7BF2C8A-5B46-4DFE-8945-5BFA7B41F4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2-9A0D-49B9-A394-E0E0EB2C4BD7}"/>
                </c:ext>
              </c:extLst>
            </c:dLbl>
            <c:dLbl>
              <c:idx val="349"/>
              <c:tx>
                <c:rich>
                  <a:bodyPr/>
                  <a:lstStyle/>
                  <a:p>
                    <a:fld id="{67F97E23-9DC8-4EB2-9A8D-12873C047B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3-9A0D-49B9-A394-E0E0EB2C4BD7}"/>
                </c:ext>
              </c:extLst>
            </c:dLbl>
            <c:dLbl>
              <c:idx val="350"/>
              <c:tx>
                <c:rich>
                  <a:bodyPr/>
                  <a:lstStyle/>
                  <a:p>
                    <a:fld id="{58DF3D75-E959-48F8-A559-7B70402D01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4-9A0D-49B9-A394-E0E0EB2C4BD7}"/>
                </c:ext>
              </c:extLst>
            </c:dLbl>
            <c:dLbl>
              <c:idx val="351"/>
              <c:tx>
                <c:rich>
                  <a:bodyPr/>
                  <a:lstStyle/>
                  <a:p>
                    <a:fld id="{E07ED736-D0E7-4485-B6DA-27BE5FBB08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5-9A0D-49B9-A394-E0E0EB2C4BD7}"/>
                </c:ext>
              </c:extLst>
            </c:dLbl>
            <c:dLbl>
              <c:idx val="352"/>
              <c:tx>
                <c:rich>
                  <a:bodyPr/>
                  <a:lstStyle/>
                  <a:p>
                    <a:fld id="{FBC3AD9B-D87F-46CC-ABD5-EE7948FC6C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6-9A0D-49B9-A394-E0E0EB2C4BD7}"/>
                </c:ext>
              </c:extLst>
            </c:dLbl>
            <c:dLbl>
              <c:idx val="353"/>
              <c:tx>
                <c:rich>
                  <a:bodyPr/>
                  <a:lstStyle/>
                  <a:p>
                    <a:fld id="{A0798A04-66AA-4562-9158-29A4D52DD8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7-9A0D-49B9-A394-E0E0EB2C4BD7}"/>
                </c:ext>
              </c:extLst>
            </c:dLbl>
            <c:dLbl>
              <c:idx val="354"/>
              <c:tx>
                <c:rich>
                  <a:bodyPr/>
                  <a:lstStyle/>
                  <a:p>
                    <a:fld id="{6D3CC57C-34DE-46CE-A05B-292C6243C5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8-9A0D-49B9-A394-E0E0EB2C4BD7}"/>
                </c:ext>
              </c:extLst>
            </c:dLbl>
            <c:dLbl>
              <c:idx val="355"/>
              <c:tx>
                <c:rich>
                  <a:bodyPr/>
                  <a:lstStyle/>
                  <a:p>
                    <a:fld id="{047D7EDA-15BB-4419-9274-C06FA32163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9-9A0D-49B9-A394-E0E0EB2C4BD7}"/>
                </c:ext>
              </c:extLst>
            </c:dLbl>
            <c:dLbl>
              <c:idx val="356"/>
              <c:tx>
                <c:rich>
                  <a:bodyPr/>
                  <a:lstStyle/>
                  <a:p>
                    <a:fld id="{5E72BC8D-A5C6-470D-BAA0-AB6D08DC06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A-9A0D-49B9-A394-E0E0EB2C4BD7}"/>
                </c:ext>
              </c:extLst>
            </c:dLbl>
            <c:dLbl>
              <c:idx val="357"/>
              <c:tx>
                <c:rich>
                  <a:bodyPr/>
                  <a:lstStyle/>
                  <a:p>
                    <a:fld id="{5B6C1498-EA33-4D3B-A3D9-57FEB22851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B-9A0D-49B9-A394-E0E0EB2C4BD7}"/>
                </c:ext>
              </c:extLst>
            </c:dLbl>
            <c:dLbl>
              <c:idx val="358"/>
              <c:tx>
                <c:rich>
                  <a:bodyPr/>
                  <a:lstStyle/>
                  <a:p>
                    <a:fld id="{AEB278BF-2A9B-4137-8DD3-B3DBA33A54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C-9A0D-49B9-A394-E0E0EB2C4BD7}"/>
                </c:ext>
              </c:extLst>
            </c:dLbl>
            <c:dLbl>
              <c:idx val="359"/>
              <c:tx>
                <c:rich>
                  <a:bodyPr/>
                  <a:lstStyle/>
                  <a:p>
                    <a:fld id="{ABA5BBC8-B563-4E3B-B8A6-8DA4BE346D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D-9A0D-49B9-A394-E0E0EB2C4BD7}"/>
                </c:ext>
              </c:extLst>
            </c:dLbl>
            <c:dLbl>
              <c:idx val="360"/>
              <c:tx>
                <c:rich>
                  <a:bodyPr/>
                  <a:lstStyle/>
                  <a:p>
                    <a:fld id="{3399F383-9634-4DE8-B040-007E511A71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E-9A0D-49B9-A394-E0E0EB2C4BD7}"/>
                </c:ext>
              </c:extLst>
            </c:dLbl>
            <c:dLbl>
              <c:idx val="361"/>
              <c:tx>
                <c:rich>
                  <a:bodyPr/>
                  <a:lstStyle/>
                  <a:p>
                    <a:fld id="{8099D177-CCBD-44E8-9F04-38332BA64F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F-9A0D-49B9-A394-E0E0EB2C4BD7}"/>
                </c:ext>
              </c:extLst>
            </c:dLbl>
            <c:dLbl>
              <c:idx val="362"/>
              <c:tx>
                <c:rich>
                  <a:bodyPr/>
                  <a:lstStyle/>
                  <a:p>
                    <a:fld id="{CE9962F9-C8CF-4B08-8689-AC284A768A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0-9A0D-49B9-A394-E0E0EB2C4BD7}"/>
                </c:ext>
              </c:extLst>
            </c:dLbl>
            <c:dLbl>
              <c:idx val="363"/>
              <c:tx>
                <c:rich>
                  <a:bodyPr/>
                  <a:lstStyle/>
                  <a:p>
                    <a:fld id="{DB62AC62-EF4F-4679-930A-E03BDC342D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1-9A0D-49B9-A394-E0E0EB2C4BD7}"/>
                </c:ext>
              </c:extLst>
            </c:dLbl>
            <c:dLbl>
              <c:idx val="364"/>
              <c:tx>
                <c:rich>
                  <a:bodyPr/>
                  <a:lstStyle/>
                  <a:p>
                    <a:fld id="{0A47B474-E533-4B34-A060-3ECCF68B76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2-9A0D-49B9-A394-E0E0EB2C4BD7}"/>
                </c:ext>
              </c:extLst>
            </c:dLbl>
            <c:dLbl>
              <c:idx val="365"/>
              <c:tx>
                <c:rich>
                  <a:bodyPr/>
                  <a:lstStyle/>
                  <a:p>
                    <a:fld id="{B9681A2E-FB6F-4422-9A90-7CC77FD7EB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3-9A0D-49B9-A394-E0E0EB2C4BD7}"/>
                </c:ext>
              </c:extLst>
            </c:dLbl>
            <c:dLbl>
              <c:idx val="366"/>
              <c:tx>
                <c:rich>
                  <a:bodyPr/>
                  <a:lstStyle/>
                  <a:p>
                    <a:fld id="{ED02166C-AC97-4213-A5AC-2CF7E74EA4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4-9A0D-49B9-A394-E0E0EB2C4BD7}"/>
                </c:ext>
              </c:extLst>
            </c:dLbl>
            <c:dLbl>
              <c:idx val="367"/>
              <c:tx>
                <c:rich>
                  <a:bodyPr/>
                  <a:lstStyle/>
                  <a:p>
                    <a:fld id="{6EA122E2-956D-4352-A0B1-66D795919C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5-9A0D-49B9-A394-E0E0EB2C4BD7}"/>
                </c:ext>
              </c:extLst>
            </c:dLbl>
            <c:dLbl>
              <c:idx val="368"/>
              <c:tx>
                <c:rich>
                  <a:bodyPr/>
                  <a:lstStyle/>
                  <a:p>
                    <a:fld id="{A105A25D-90B6-49D7-B70A-9BCC73F6B2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6-9A0D-49B9-A394-E0E0EB2C4BD7}"/>
                </c:ext>
              </c:extLst>
            </c:dLbl>
            <c:dLbl>
              <c:idx val="369"/>
              <c:tx>
                <c:rich>
                  <a:bodyPr/>
                  <a:lstStyle/>
                  <a:p>
                    <a:fld id="{FDF70425-CAB8-4994-B89D-4D11DE7FB9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7-9A0D-49B9-A394-E0E0EB2C4BD7}"/>
                </c:ext>
              </c:extLst>
            </c:dLbl>
            <c:dLbl>
              <c:idx val="370"/>
              <c:tx>
                <c:rich>
                  <a:bodyPr/>
                  <a:lstStyle/>
                  <a:p>
                    <a:fld id="{8312C613-1BBE-4A1A-A249-9D3053A6B5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8-9A0D-49B9-A394-E0E0EB2C4BD7}"/>
                </c:ext>
              </c:extLst>
            </c:dLbl>
            <c:dLbl>
              <c:idx val="371"/>
              <c:tx>
                <c:rich>
                  <a:bodyPr/>
                  <a:lstStyle/>
                  <a:p>
                    <a:fld id="{5983C54E-9949-4A42-993B-513391141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9-9A0D-49B9-A394-E0E0EB2C4BD7}"/>
                </c:ext>
              </c:extLst>
            </c:dLbl>
            <c:dLbl>
              <c:idx val="372"/>
              <c:tx>
                <c:rich>
                  <a:bodyPr/>
                  <a:lstStyle/>
                  <a:p>
                    <a:fld id="{2E80DCA6-7B57-4909-A9F6-5563839E7F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A-9A0D-49B9-A394-E0E0EB2C4BD7}"/>
                </c:ext>
              </c:extLst>
            </c:dLbl>
            <c:dLbl>
              <c:idx val="373"/>
              <c:tx>
                <c:rich>
                  <a:bodyPr/>
                  <a:lstStyle/>
                  <a:p>
                    <a:fld id="{A770A3C3-D0DD-448B-9A8A-EEA04D8921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B-9A0D-49B9-A394-E0E0EB2C4BD7}"/>
                </c:ext>
              </c:extLst>
            </c:dLbl>
            <c:dLbl>
              <c:idx val="374"/>
              <c:tx>
                <c:rich>
                  <a:bodyPr/>
                  <a:lstStyle/>
                  <a:p>
                    <a:fld id="{C7FC3651-732C-4B8F-A463-C5F23E91E8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C-9A0D-49B9-A394-E0E0EB2C4BD7}"/>
                </c:ext>
              </c:extLst>
            </c:dLbl>
            <c:dLbl>
              <c:idx val="375"/>
              <c:tx>
                <c:rich>
                  <a:bodyPr/>
                  <a:lstStyle/>
                  <a:p>
                    <a:fld id="{31B953E2-C7D7-447E-9579-E57B79C6A8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D-9A0D-49B9-A394-E0E0EB2C4BD7}"/>
                </c:ext>
              </c:extLst>
            </c:dLbl>
            <c:dLbl>
              <c:idx val="376"/>
              <c:tx>
                <c:rich>
                  <a:bodyPr/>
                  <a:lstStyle/>
                  <a:p>
                    <a:fld id="{EA638E2F-144C-47B0-B15B-CEADA1569C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E-9A0D-49B9-A394-E0E0EB2C4BD7}"/>
                </c:ext>
              </c:extLst>
            </c:dLbl>
            <c:dLbl>
              <c:idx val="377"/>
              <c:tx>
                <c:rich>
                  <a:bodyPr/>
                  <a:lstStyle/>
                  <a:p>
                    <a:fld id="{04AEF356-0345-4B9C-B9B2-E52C29F4AA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F-9A0D-49B9-A394-E0E0EB2C4BD7}"/>
                </c:ext>
              </c:extLst>
            </c:dLbl>
            <c:dLbl>
              <c:idx val="378"/>
              <c:tx>
                <c:rich>
                  <a:bodyPr/>
                  <a:lstStyle/>
                  <a:p>
                    <a:fld id="{345B8413-60D5-46E3-A620-E28B37C4FF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0-9A0D-49B9-A394-E0E0EB2C4BD7}"/>
                </c:ext>
              </c:extLst>
            </c:dLbl>
            <c:dLbl>
              <c:idx val="379"/>
              <c:tx>
                <c:rich>
                  <a:bodyPr/>
                  <a:lstStyle/>
                  <a:p>
                    <a:fld id="{0CA1DD73-6A2B-4A02-A383-E163FADE27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1-9A0D-49B9-A394-E0E0EB2C4BD7}"/>
                </c:ext>
              </c:extLst>
            </c:dLbl>
            <c:dLbl>
              <c:idx val="380"/>
              <c:tx>
                <c:rich>
                  <a:bodyPr/>
                  <a:lstStyle/>
                  <a:p>
                    <a:fld id="{E816BD7B-A1E9-4676-9931-8D6EBF06B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2-9A0D-49B9-A394-E0E0EB2C4BD7}"/>
                </c:ext>
              </c:extLst>
            </c:dLbl>
            <c:dLbl>
              <c:idx val="381"/>
              <c:tx>
                <c:rich>
                  <a:bodyPr/>
                  <a:lstStyle/>
                  <a:p>
                    <a:fld id="{C37F657A-1D34-4760-A843-EC4A4473DA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3-9A0D-49B9-A394-E0E0EB2C4BD7}"/>
                </c:ext>
              </c:extLst>
            </c:dLbl>
            <c:dLbl>
              <c:idx val="382"/>
              <c:tx>
                <c:rich>
                  <a:bodyPr/>
                  <a:lstStyle/>
                  <a:p>
                    <a:fld id="{A6A6C373-DE4E-4144-80B2-C39C369085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4-9A0D-49B9-A394-E0E0EB2C4BD7}"/>
                </c:ext>
              </c:extLst>
            </c:dLbl>
            <c:dLbl>
              <c:idx val="383"/>
              <c:tx>
                <c:rich>
                  <a:bodyPr/>
                  <a:lstStyle/>
                  <a:p>
                    <a:fld id="{B606D74C-8EC2-47DA-AFAA-2AB8BAD193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5-9A0D-49B9-A394-E0E0EB2C4BD7}"/>
                </c:ext>
              </c:extLst>
            </c:dLbl>
            <c:dLbl>
              <c:idx val="384"/>
              <c:tx>
                <c:rich>
                  <a:bodyPr/>
                  <a:lstStyle/>
                  <a:p>
                    <a:fld id="{F1BC61CD-9478-427E-B0E4-4F10C99BC3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6-9A0D-49B9-A394-E0E0EB2C4BD7}"/>
                </c:ext>
              </c:extLst>
            </c:dLbl>
            <c:dLbl>
              <c:idx val="385"/>
              <c:tx>
                <c:rich>
                  <a:bodyPr/>
                  <a:lstStyle/>
                  <a:p>
                    <a:fld id="{AD044A63-2D8D-4A4B-AEB8-CD43090B15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7-9A0D-49B9-A394-E0E0EB2C4BD7}"/>
                </c:ext>
              </c:extLst>
            </c:dLbl>
            <c:dLbl>
              <c:idx val="386"/>
              <c:tx>
                <c:rich>
                  <a:bodyPr/>
                  <a:lstStyle/>
                  <a:p>
                    <a:fld id="{4D0142A9-CF96-475F-B45A-44CCD09B4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8-9A0D-49B9-A394-E0E0EB2C4BD7}"/>
                </c:ext>
              </c:extLst>
            </c:dLbl>
            <c:dLbl>
              <c:idx val="387"/>
              <c:tx>
                <c:rich>
                  <a:bodyPr/>
                  <a:lstStyle/>
                  <a:p>
                    <a:fld id="{566D8D37-C64C-48C4-9BEF-9569E5B50C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9-9A0D-49B9-A394-E0E0EB2C4BD7}"/>
                </c:ext>
              </c:extLst>
            </c:dLbl>
            <c:dLbl>
              <c:idx val="388"/>
              <c:tx>
                <c:rich>
                  <a:bodyPr/>
                  <a:lstStyle/>
                  <a:p>
                    <a:fld id="{058D93D0-CDF4-459B-B942-BB7E03ED24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A-9A0D-49B9-A394-E0E0EB2C4BD7}"/>
                </c:ext>
              </c:extLst>
            </c:dLbl>
            <c:dLbl>
              <c:idx val="389"/>
              <c:tx>
                <c:rich>
                  <a:bodyPr/>
                  <a:lstStyle/>
                  <a:p>
                    <a:fld id="{8E57A19E-23FE-45DE-84BB-1C3C50F609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B-9A0D-49B9-A394-E0E0EB2C4BD7}"/>
                </c:ext>
              </c:extLst>
            </c:dLbl>
            <c:dLbl>
              <c:idx val="390"/>
              <c:tx>
                <c:rich>
                  <a:bodyPr/>
                  <a:lstStyle/>
                  <a:p>
                    <a:fld id="{A0B100E5-C1DF-4746-85CD-B6FF863FB9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C-9A0D-49B9-A394-E0E0EB2C4BD7}"/>
                </c:ext>
              </c:extLst>
            </c:dLbl>
            <c:dLbl>
              <c:idx val="391"/>
              <c:tx>
                <c:rich>
                  <a:bodyPr/>
                  <a:lstStyle/>
                  <a:p>
                    <a:fld id="{E33B1DF6-E1E8-43EA-BD0D-3C8BDC223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D-9A0D-49B9-A394-E0E0EB2C4BD7}"/>
                </c:ext>
              </c:extLst>
            </c:dLbl>
            <c:dLbl>
              <c:idx val="392"/>
              <c:tx>
                <c:rich>
                  <a:bodyPr/>
                  <a:lstStyle/>
                  <a:p>
                    <a:fld id="{0297D5D8-3573-49D5-9265-3E222B8F6E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E-9A0D-49B9-A394-E0E0EB2C4BD7}"/>
                </c:ext>
              </c:extLst>
            </c:dLbl>
            <c:dLbl>
              <c:idx val="393"/>
              <c:tx>
                <c:rich>
                  <a:bodyPr/>
                  <a:lstStyle/>
                  <a:p>
                    <a:fld id="{4D8A7710-96E5-4556-814A-2F9C93C706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F-9A0D-49B9-A394-E0E0EB2C4BD7}"/>
                </c:ext>
              </c:extLst>
            </c:dLbl>
            <c:dLbl>
              <c:idx val="394"/>
              <c:tx>
                <c:rich>
                  <a:bodyPr/>
                  <a:lstStyle/>
                  <a:p>
                    <a:fld id="{7B3E3107-D62E-4FC1-B7E2-2EAC6F9761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0-9A0D-49B9-A394-E0E0EB2C4BD7}"/>
                </c:ext>
              </c:extLst>
            </c:dLbl>
            <c:dLbl>
              <c:idx val="395"/>
              <c:tx>
                <c:rich>
                  <a:bodyPr/>
                  <a:lstStyle/>
                  <a:p>
                    <a:fld id="{211C05BA-4E23-46BB-974C-0794EB8638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1-9A0D-49B9-A394-E0E0EB2C4BD7}"/>
                </c:ext>
              </c:extLst>
            </c:dLbl>
            <c:dLbl>
              <c:idx val="396"/>
              <c:tx>
                <c:rich>
                  <a:bodyPr/>
                  <a:lstStyle/>
                  <a:p>
                    <a:fld id="{54B597E2-CD7E-44F9-8EED-0DC9957DA2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2-9A0D-49B9-A394-E0E0EB2C4BD7}"/>
                </c:ext>
              </c:extLst>
            </c:dLbl>
            <c:dLbl>
              <c:idx val="397"/>
              <c:tx>
                <c:rich>
                  <a:bodyPr/>
                  <a:lstStyle/>
                  <a:p>
                    <a:fld id="{1CAB6BC7-32C9-483A-8131-E8B3D12E18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3-9A0D-49B9-A394-E0E0EB2C4BD7}"/>
                </c:ext>
              </c:extLst>
            </c:dLbl>
            <c:dLbl>
              <c:idx val="398"/>
              <c:tx>
                <c:rich>
                  <a:bodyPr/>
                  <a:lstStyle/>
                  <a:p>
                    <a:fld id="{B8E36F18-6840-4A6B-9DB5-20A4B068D0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4-9A0D-49B9-A394-E0E0EB2C4BD7}"/>
                </c:ext>
              </c:extLst>
            </c:dLbl>
            <c:dLbl>
              <c:idx val="399"/>
              <c:tx>
                <c:rich>
                  <a:bodyPr/>
                  <a:lstStyle/>
                  <a:p>
                    <a:fld id="{711D83EF-986D-495B-81B0-3495F4AFFC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5-9A0D-49B9-A394-E0E0EB2C4BD7}"/>
                </c:ext>
              </c:extLst>
            </c:dLbl>
            <c:dLbl>
              <c:idx val="400"/>
              <c:tx>
                <c:rich>
                  <a:bodyPr/>
                  <a:lstStyle/>
                  <a:p>
                    <a:fld id="{5B1BE5EF-95FD-41A6-ADAA-97B781D8B6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6-9A0D-49B9-A394-E0E0EB2C4BD7}"/>
                </c:ext>
              </c:extLst>
            </c:dLbl>
            <c:dLbl>
              <c:idx val="401"/>
              <c:tx>
                <c:rich>
                  <a:bodyPr/>
                  <a:lstStyle/>
                  <a:p>
                    <a:fld id="{8D94C9C1-8168-4F6A-8ACC-62018DB2A3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7-9A0D-49B9-A394-E0E0EB2C4BD7}"/>
                </c:ext>
              </c:extLst>
            </c:dLbl>
            <c:dLbl>
              <c:idx val="402"/>
              <c:tx>
                <c:rich>
                  <a:bodyPr/>
                  <a:lstStyle/>
                  <a:p>
                    <a:fld id="{2E2553A4-EBD1-49BF-8027-E98D34E1DD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8-9A0D-49B9-A394-E0E0EB2C4BD7}"/>
                </c:ext>
              </c:extLst>
            </c:dLbl>
            <c:dLbl>
              <c:idx val="403"/>
              <c:tx>
                <c:rich>
                  <a:bodyPr/>
                  <a:lstStyle/>
                  <a:p>
                    <a:fld id="{A0A764F3-3BC3-4CEB-A7B1-A98B7E5DE0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9-9A0D-49B9-A394-E0E0EB2C4BD7}"/>
                </c:ext>
              </c:extLst>
            </c:dLbl>
            <c:dLbl>
              <c:idx val="404"/>
              <c:tx>
                <c:rich>
                  <a:bodyPr/>
                  <a:lstStyle/>
                  <a:p>
                    <a:fld id="{28CD49D2-BD3E-48D1-B68F-DF4DE397D7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A-9A0D-49B9-A394-E0E0EB2C4BD7}"/>
                </c:ext>
              </c:extLst>
            </c:dLbl>
            <c:dLbl>
              <c:idx val="405"/>
              <c:tx>
                <c:rich>
                  <a:bodyPr/>
                  <a:lstStyle/>
                  <a:p>
                    <a:fld id="{A02B3DBD-9E8A-4A25-93C3-31F127A651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B-9A0D-49B9-A394-E0E0EB2C4BD7}"/>
                </c:ext>
              </c:extLst>
            </c:dLbl>
            <c:dLbl>
              <c:idx val="406"/>
              <c:tx>
                <c:rich>
                  <a:bodyPr/>
                  <a:lstStyle/>
                  <a:p>
                    <a:fld id="{7FC60AA8-3417-4CCA-9C0B-36BFD559F5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C-9A0D-49B9-A394-E0E0EB2C4BD7}"/>
                </c:ext>
              </c:extLst>
            </c:dLbl>
            <c:dLbl>
              <c:idx val="407"/>
              <c:tx>
                <c:rich>
                  <a:bodyPr/>
                  <a:lstStyle/>
                  <a:p>
                    <a:fld id="{09147F60-5166-40C0-B8A1-25B38221CA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D-9A0D-49B9-A394-E0E0EB2C4BD7}"/>
                </c:ext>
              </c:extLst>
            </c:dLbl>
            <c:dLbl>
              <c:idx val="408"/>
              <c:tx>
                <c:rich>
                  <a:bodyPr/>
                  <a:lstStyle/>
                  <a:p>
                    <a:fld id="{96757F24-DC6F-43AA-B0FE-323287D4A7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E-9A0D-49B9-A394-E0E0EB2C4BD7}"/>
                </c:ext>
              </c:extLst>
            </c:dLbl>
            <c:dLbl>
              <c:idx val="409"/>
              <c:tx>
                <c:rich>
                  <a:bodyPr/>
                  <a:lstStyle/>
                  <a:p>
                    <a:fld id="{598EF3F5-64A9-4238-8A1D-7FFF417100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F-9A0D-49B9-A394-E0E0EB2C4BD7}"/>
                </c:ext>
              </c:extLst>
            </c:dLbl>
            <c:dLbl>
              <c:idx val="410"/>
              <c:tx>
                <c:rich>
                  <a:bodyPr/>
                  <a:lstStyle/>
                  <a:p>
                    <a:fld id="{0C46ACE7-BEA8-40BC-8FB7-DA55D5F8A6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0-9A0D-49B9-A394-E0E0EB2C4BD7}"/>
                </c:ext>
              </c:extLst>
            </c:dLbl>
            <c:dLbl>
              <c:idx val="411"/>
              <c:tx>
                <c:rich>
                  <a:bodyPr/>
                  <a:lstStyle/>
                  <a:p>
                    <a:fld id="{CBE9C187-6790-4EC3-AA12-DE4655D697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1-9A0D-49B9-A394-E0E0EB2C4BD7}"/>
                </c:ext>
              </c:extLst>
            </c:dLbl>
            <c:dLbl>
              <c:idx val="412"/>
              <c:tx>
                <c:rich>
                  <a:bodyPr/>
                  <a:lstStyle/>
                  <a:p>
                    <a:fld id="{5535596D-42E6-49DB-BD91-151BC5404C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2-9A0D-49B9-A394-E0E0EB2C4BD7}"/>
                </c:ext>
              </c:extLst>
            </c:dLbl>
            <c:dLbl>
              <c:idx val="413"/>
              <c:tx>
                <c:rich>
                  <a:bodyPr/>
                  <a:lstStyle/>
                  <a:p>
                    <a:fld id="{51357952-F81C-450E-B414-C7616BC566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3-9A0D-49B9-A394-E0E0EB2C4BD7}"/>
                </c:ext>
              </c:extLst>
            </c:dLbl>
            <c:dLbl>
              <c:idx val="414"/>
              <c:tx>
                <c:rich>
                  <a:bodyPr/>
                  <a:lstStyle/>
                  <a:p>
                    <a:fld id="{FBDD4E41-01A8-43F8-8446-E78754B7C8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4-9A0D-49B9-A394-E0E0EB2C4BD7}"/>
                </c:ext>
              </c:extLst>
            </c:dLbl>
            <c:dLbl>
              <c:idx val="415"/>
              <c:tx>
                <c:rich>
                  <a:bodyPr/>
                  <a:lstStyle/>
                  <a:p>
                    <a:fld id="{A460C1CC-94B6-4A90-B0D8-748C94F189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5-9A0D-49B9-A394-E0E0EB2C4BD7}"/>
                </c:ext>
              </c:extLst>
            </c:dLbl>
            <c:dLbl>
              <c:idx val="416"/>
              <c:tx>
                <c:rich>
                  <a:bodyPr/>
                  <a:lstStyle/>
                  <a:p>
                    <a:fld id="{847A2E85-2128-4605-B5A0-51EA5EA421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6-9A0D-49B9-A394-E0E0EB2C4BD7}"/>
                </c:ext>
              </c:extLst>
            </c:dLbl>
            <c:dLbl>
              <c:idx val="417"/>
              <c:tx>
                <c:rich>
                  <a:bodyPr/>
                  <a:lstStyle/>
                  <a:p>
                    <a:fld id="{6346254E-DCD6-478C-BE82-20003F837C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7-9A0D-49B9-A394-E0E0EB2C4BD7}"/>
                </c:ext>
              </c:extLst>
            </c:dLbl>
            <c:dLbl>
              <c:idx val="418"/>
              <c:tx>
                <c:rich>
                  <a:bodyPr/>
                  <a:lstStyle/>
                  <a:p>
                    <a:fld id="{CBF72467-9884-40A8-B3D8-CA60530621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8-9A0D-49B9-A394-E0E0EB2C4BD7}"/>
                </c:ext>
              </c:extLst>
            </c:dLbl>
            <c:dLbl>
              <c:idx val="419"/>
              <c:tx>
                <c:rich>
                  <a:bodyPr/>
                  <a:lstStyle/>
                  <a:p>
                    <a:fld id="{FEA45577-8C6F-4809-BC97-F5ED266E2A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9-9A0D-49B9-A394-E0E0EB2C4BD7}"/>
                </c:ext>
              </c:extLst>
            </c:dLbl>
            <c:dLbl>
              <c:idx val="420"/>
              <c:tx>
                <c:rich>
                  <a:bodyPr/>
                  <a:lstStyle/>
                  <a:p>
                    <a:fld id="{AE80C3C2-1214-447C-80CB-450DF59BA7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A-9A0D-49B9-A394-E0E0EB2C4BD7}"/>
                </c:ext>
              </c:extLst>
            </c:dLbl>
            <c:dLbl>
              <c:idx val="421"/>
              <c:tx>
                <c:rich>
                  <a:bodyPr/>
                  <a:lstStyle/>
                  <a:p>
                    <a:fld id="{E821DFF8-5F8D-4C50-A447-E0CE5A8BC0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B-9A0D-49B9-A394-E0E0EB2C4BD7}"/>
                </c:ext>
              </c:extLst>
            </c:dLbl>
            <c:dLbl>
              <c:idx val="422"/>
              <c:tx>
                <c:rich>
                  <a:bodyPr/>
                  <a:lstStyle/>
                  <a:p>
                    <a:fld id="{1FB931B8-AEE3-4EA0-A9F1-4DB853108E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C-9A0D-49B9-A394-E0E0EB2C4BD7}"/>
                </c:ext>
              </c:extLst>
            </c:dLbl>
            <c:dLbl>
              <c:idx val="423"/>
              <c:tx>
                <c:rich>
                  <a:bodyPr/>
                  <a:lstStyle/>
                  <a:p>
                    <a:fld id="{FDCE340B-53DC-440C-92E9-E05E41FBC8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D-9A0D-49B9-A394-E0E0EB2C4BD7}"/>
                </c:ext>
              </c:extLst>
            </c:dLbl>
            <c:dLbl>
              <c:idx val="424"/>
              <c:tx>
                <c:rich>
                  <a:bodyPr/>
                  <a:lstStyle/>
                  <a:p>
                    <a:fld id="{73ADD827-1C57-42C5-9DE8-0298E843CD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E-9A0D-49B9-A394-E0E0EB2C4BD7}"/>
                </c:ext>
              </c:extLst>
            </c:dLbl>
            <c:dLbl>
              <c:idx val="425"/>
              <c:tx>
                <c:rich>
                  <a:bodyPr/>
                  <a:lstStyle/>
                  <a:p>
                    <a:fld id="{06B21AAD-DBFC-4A20-933B-E793017112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F-9A0D-49B9-A394-E0E0EB2C4BD7}"/>
                </c:ext>
              </c:extLst>
            </c:dLbl>
            <c:dLbl>
              <c:idx val="426"/>
              <c:tx>
                <c:rich>
                  <a:bodyPr/>
                  <a:lstStyle/>
                  <a:p>
                    <a:fld id="{ECF36AD1-A659-404F-B35C-E3CBE8B44F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0-9A0D-49B9-A394-E0E0EB2C4BD7}"/>
                </c:ext>
              </c:extLst>
            </c:dLbl>
            <c:dLbl>
              <c:idx val="427"/>
              <c:tx>
                <c:rich>
                  <a:bodyPr/>
                  <a:lstStyle/>
                  <a:p>
                    <a:fld id="{98386779-50F7-46C4-9592-F62338C63D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1-9A0D-49B9-A394-E0E0EB2C4BD7}"/>
                </c:ext>
              </c:extLst>
            </c:dLbl>
            <c:dLbl>
              <c:idx val="428"/>
              <c:tx>
                <c:rich>
                  <a:bodyPr/>
                  <a:lstStyle/>
                  <a:p>
                    <a:fld id="{5AB18753-8372-46EC-85DE-260F778574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2-9A0D-49B9-A394-E0E0EB2C4BD7}"/>
                </c:ext>
              </c:extLst>
            </c:dLbl>
            <c:dLbl>
              <c:idx val="429"/>
              <c:tx>
                <c:rich>
                  <a:bodyPr/>
                  <a:lstStyle/>
                  <a:p>
                    <a:fld id="{CCF105C2-798D-49EA-AF9A-9E4593AC73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3-9A0D-49B9-A394-E0E0EB2C4BD7}"/>
                </c:ext>
              </c:extLst>
            </c:dLbl>
            <c:dLbl>
              <c:idx val="430"/>
              <c:tx>
                <c:rich>
                  <a:bodyPr/>
                  <a:lstStyle/>
                  <a:p>
                    <a:fld id="{692E2405-5EB3-4AFC-81F0-EAB4375A47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4-9A0D-49B9-A394-E0E0EB2C4BD7}"/>
                </c:ext>
              </c:extLst>
            </c:dLbl>
            <c:dLbl>
              <c:idx val="431"/>
              <c:tx>
                <c:rich>
                  <a:bodyPr/>
                  <a:lstStyle/>
                  <a:p>
                    <a:fld id="{1F038C5E-7157-4B91-9EAF-D1F54AE63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5-9A0D-49B9-A394-E0E0EB2C4BD7}"/>
                </c:ext>
              </c:extLst>
            </c:dLbl>
            <c:dLbl>
              <c:idx val="432"/>
              <c:tx>
                <c:rich>
                  <a:bodyPr/>
                  <a:lstStyle/>
                  <a:p>
                    <a:fld id="{102B99E0-138B-42D5-8B4D-6043818C56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6-9A0D-49B9-A394-E0E0EB2C4BD7}"/>
                </c:ext>
              </c:extLst>
            </c:dLbl>
            <c:dLbl>
              <c:idx val="433"/>
              <c:tx>
                <c:rich>
                  <a:bodyPr/>
                  <a:lstStyle/>
                  <a:p>
                    <a:fld id="{72F8188E-1D37-49B7-A13A-1570EA54C4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7-9A0D-49B9-A394-E0E0EB2C4BD7}"/>
                </c:ext>
              </c:extLst>
            </c:dLbl>
            <c:dLbl>
              <c:idx val="434"/>
              <c:tx>
                <c:rich>
                  <a:bodyPr/>
                  <a:lstStyle/>
                  <a:p>
                    <a:fld id="{A03C6E99-CC80-4535-ABA2-8B257FC305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8-9A0D-49B9-A394-E0E0EB2C4BD7}"/>
                </c:ext>
              </c:extLst>
            </c:dLbl>
            <c:dLbl>
              <c:idx val="435"/>
              <c:tx>
                <c:rich>
                  <a:bodyPr/>
                  <a:lstStyle/>
                  <a:p>
                    <a:fld id="{A1F3F4EC-5AD5-4FEC-A2F5-220CAA0450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9-9A0D-49B9-A394-E0E0EB2C4BD7}"/>
                </c:ext>
              </c:extLst>
            </c:dLbl>
            <c:dLbl>
              <c:idx val="436"/>
              <c:tx>
                <c:rich>
                  <a:bodyPr/>
                  <a:lstStyle/>
                  <a:p>
                    <a:fld id="{5320D0A3-ACCC-4B9D-BF59-4340D1D5CA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A-9A0D-49B9-A394-E0E0EB2C4BD7}"/>
                </c:ext>
              </c:extLst>
            </c:dLbl>
            <c:dLbl>
              <c:idx val="437"/>
              <c:tx>
                <c:rich>
                  <a:bodyPr/>
                  <a:lstStyle/>
                  <a:p>
                    <a:fld id="{0409DC12-257A-4684-A999-F92C2AD6FC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B-9A0D-49B9-A394-E0E0EB2C4BD7}"/>
                </c:ext>
              </c:extLst>
            </c:dLbl>
            <c:dLbl>
              <c:idx val="438"/>
              <c:tx>
                <c:rich>
                  <a:bodyPr/>
                  <a:lstStyle/>
                  <a:p>
                    <a:fld id="{458E898A-570A-43C8-92C2-32B3C882F2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C-9A0D-49B9-A394-E0E0EB2C4BD7}"/>
                </c:ext>
              </c:extLst>
            </c:dLbl>
            <c:dLbl>
              <c:idx val="439"/>
              <c:tx>
                <c:rich>
                  <a:bodyPr/>
                  <a:lstStyle/>
                  <a:p>
                    <a:fld id="{EF133BBA-6225-4AB6-98C8-BB931A7C5F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D-9A0D-49B9-A394-E0E0EB2C4BD7}"/>
                </c:ext>
              </c:extLst>
            </c:dLbl>
            <c:dLbl>
              <c:idx val="440"/>
              <c:tx>
                <c:rich>
                  <a:bodyPr/>
                  <a:lstStyle/>
                  <a:p>
                    <a:fld id="{1A35910C-625A-4DBE-9BD9-ECF11CBC80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E-9A0D-49B9-A394-E0E0EB2C4BD7}"/>
                </c:ext>
              </c:extLst>
            </c:dLbl>
            <c:dLbl>
              <c:idx val="441"/>
              <c:tx>
                <c:rich>
                  <a:bodyPr/>
                  <a:lstStyle/>
                  <a:p>
                    <a:fld id="{ECDA8FB1-5FF6-4778-A11E-F006767070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F-9A0D-49B9-A394-E0E0EB2C4BD7}"/>
                </c:ext>
              </c:extLst>
            </c:dLbl>
            <c:dLbl>
              <c:idx val="442"/>
              <c:tx>
                <c:rich>
                  <a:bodyPr/>
                  <a:lstStyle/>
                  <a:p>
                    <a:fld id="{602044A4-7D97-4D03-9E55-17E2BD2EF1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0-9A0D-49B9-A394-E0E0EB2C4BD7}"/>
                </c:ext>
              </c:extLst>
            </c:dLbl>
            <c:dLbl>
              <c:idx val="443"/>
              <c:tx>
                <c:rich>
                  <a:bodyPr/>
                  <a:lstStyle/>
                  <a:p>
                    <a:fld id="{B4893080-EB1B-4838-BEC4-B3198D753A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1-9A0D-49B9-A394-E0E0EB2C4BD7}"/>
                </c:ext>
              </c:extLst>
            </c:dLbl>
            <c:dLbl>
              <c:idx val="444"/>
              <c:tx>
                <c:rich>
                  <a:bodyPr/>
                  <a:lstStyle/>
                  <a:p>
                    <a:fld id="{F27FB350-FF61-4AF2-A4AF-B73A0B48F0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2-9A0D-49B9-A394-E0E0EB2C4BD7}"/>
                </c:ext>
              </c:extLst>
            </c:dLbl>
            <c:dLbl>
              <c:idx val="445"/>
              <c:tx>
                <c:rich>
                  <a:bodyPr/>
                  <a:lstStyle/>
                  <a:p>
                    <a:fld id="{5C1E7163-AE1B-4AE5-91C2-9364C6453B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3-9A0D-49B9-A394-E0E0EB2C4BD7}"/>
                </c:ext>
              </c:extLst>
            </c:dLbl>
            <c:dLbl>
              <c:idx val="446"/>
              <c:tx>
                <c:rich>
                  <a:bodyPr/>
                  <a:lstStyle/>
                  <a:p>
                    <a:fld id="{0E818933-C671-47EE-88BE-515056E4AC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4-9A0D-49B9-A394-E0E0EB2C4BD7}"/>
                </c:ext>
              </c:extLst>
            </c:dLbl>
            <c:dLbl>
              <c:idx val="447"/>
              <c:tx>
                <c:rich>
                  <a:bodyPr/>
                  <a:lstStyle/>
                  <a:p>
                    <a:fld id="{4A56C806-EB88-41D0-BB97-F99A2319DD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5-9A0D-49B9-A394-E0E0EB2C4BD7}"/>
                </c:ext>
              </c:extLst>
            </c:dLbl>
            <c:dLbl>
              <c:idx val="448"/>
              <c:tx>
                <c:rich>
                  <a:bodyPr/>
                  <a:lstStyle/>
                  <a:p>
                    <a:fld id="{C0A53E90-2058-4028-B9DF-D2C2B3A2DB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6-9A0D-49B9-A394-E0E0EB2C4BD7}"/>
                </c:ext>
              </c:extLst>
            </c:dLbl>
            <c:dLbl>
              <c:idx val="449"/>
              <c:tx>
                <c:rich>
                  <a:bodyPr/>
                  <a:lstStyle/>
                  <a:p>
                    <a:fld id="{1EBC2B9F-D8D4-4C21-AD43-26D174AFF3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7-9A0D-49B9-A394-E0E0EB2C4BD7}"/>
                </c:ext>
              </c:extLst>
            </c:dLbl>
            <c:dLbl>
              <c:idx val="450"/>
              <c:tx>
                <c:rich>
                  <a:bodyPr/>
                  <a:lstStyle/>
                  <a:p>
                    <a:fld id="{35224671-DB50-4029-BB10-66D8EA53BB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8-9A0D-49B9-A394-E0E0EB2C4BD7}"/>
                </c:ext>
              </c:extLst>
            </c:dLbl>
            <c:dLbl>
              <c:idx val="451"/>
              <c:tx>
                <c:rich>
                  <a:bodyPr/>
                  <a:lstStyle/>
                  <a:p>
                    <a:fld id="{5FEFB5B7-A22A-4BDE-87CB-369E359E45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9-9A0D-49B9-A394-E0E0EB2C4BD7}"/>
                </c:ext>
              </c:extLst>
            </c:dLbl>
            <c:dLbl>
              <c:idx val="452"/>
              <c:tx>
                <c:rich>
                  <a:bodyPr/>
                  <a:lstStyle/>
                  <a:p>
                    <a:fld id="{84CF8675-C043-4C7D-897E-41EC00743E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A-9A0D-49B9-A394-E0E0EB2C4BD7}"/>
                </c:ext>
              </c:extLst>
            </c:dLbl>
            <c:dLbl>
              <c:idx val="453"/>
              <c:tx>
                <c:rich>
                  <a:bodyPr/>
                  <a:lstStyle/>
                  <a:p>
                    <a:fld id="{DA7C1F35-DEFF-4C0B-BD2C-6CE29B86F2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B-9A0D-49B9-A394-E0E0EB2C4BD7}"/>
                </c:ext>
              </c:extLst>
            </c:dLbl>
            <c:dLbl>
              <c:idx val="454"/>
              <c:tx>
                <c:rich>
                  <a:bodyPr/>
                  <a:lstStyle/>
                  <a:p>
                    <a:fld id="{FE2AB886-4375-49EE-939B-F6CE6F4CE2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C-9A0D-49B9-A394-E0E0EB2C4BD7}"/>
                </c:ext>
              </c:extLst>
            </c:dLbl>
            <c:dLbl>
              <c:idx val="455"/>
              <c:tx>
                <c:rich>
                  <a:bodyPr/>
                  <a:lstStyle/>
                  <a:p>
                    <a:fld id="{DE77FC1D-DEED-4AE4-BF27-352A2B8CC8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D-9A0D-49B9-A394-E0E0EB2C4BD7}"/>
                </c:ext>
              </c:extLst>
            </c:dLbl>
            <c:dLbl>
              <c:idx val="456"/>
              <c:tx>
                <c:rich>
                  <a:bodyPr/>
                  <a:lstStyle/>
                  <a:p>
                    <a:fld id="{3DE1490F-B295-4EB0-83EF-22CDC41A38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E-9A0D-49B9-A394-E0E0EB2C4BD7}"/>
                </c:ext>
              </c:extLst>
            </c:dLbl>
            <c:dLbl>
              <c:idx val="457"/>
              <c:tx>
                <c:rich>
                  <a:bodyPr/>
                  <a:lstStyle/>
                  <a:p>
                    <a:fld id="{042E885E-7013-4C69-9B60-A72BFE206E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F-9A0D-49B9-A394-E0E0EB2C4BD7}"/>
                </c:ext>
              </c:extLst>
            </c:dLbl>
            <c:dLbl>
              <c:idx val="458"/>
              <c:tx>
                <c:rich>
                  <a:bodyPr/>
                  <a:lstStyle/>
                  <a:p>
                    <a:fld id="{71F03824-5AF3-49D3-AB2D-2D1F74F3F4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0-9A0D-49B9-A394-E0E0EB2C4BD7}"/>
                </c:ext>
              </c:extLst>
            </c:dLbl>
            <c:dLbl>
              <c:idx val="459"/>
              <c:tx>
                <c:rich>
                  <a:bodyPr/>
                  <a:lstStyle/>
                  <a:p>
                    <a:fld id="{43F294EF-024A-408F-82AA-F7CBAF8AFD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1-9A0D-49B9-A394-E0E0EB2C4BD7}"/>
                </c:ext>
              </c:extLst>
            </c:dLbl>
            <c:dLbl>
              <c:idx val="460"/>
              <c:tx>
                <c:rich>
                  <a:bodyPr/>
                  <a:lstStyle/>
                  <a:p>
                    <a:fld id="{B34E6E3E-2F74-40BA-ACDC-C3FFFCB56A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2-9A0D-49B9-A394-E0E0EB2C4BD7}"/>
                </c:ext>
              </c:extLst>
            </c:dLbl>
            <c:dLbl>
              <c:idx val="461"/>
              <c:tx>
                <c:rich>
                  <a:bodyPr/>
                  <a:lstStyle/>
                  <a:p>
                    <a:fld id="{8A4F880E-480B-4409-A29F-C055DF2E9F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3-9A0D-49B9-A394-E0E0EB2C4BD7}"/>
                </c:ext>
              </c:extLst>
            </c:dLbl>
            <c:dLbl>
              <c:idx val="462"/>
              <c:tx>
                <c:rich>
                  <a:bodyPr/>
                  <a:lstStyle/>
                  <a:p>
                    <a:fld id="{6133436B-7F2A-4FF7-90EA-547C8A509E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4-9A0D-49B9-A394-E0E0EB2C4BD7}"/>
                </c:ext>
              </c:extLst>
            </c:dLbl>
            <c:dLbl>
              <c:idx val="463"/>
              <c:tx>
                <c:rich>
                  <a:bodyPr/>
                  <a:lstStyle/>
                  <a:p>
                    <a:fld id="{6C5D9263-20C7-40B2-93BB-27D798A3CC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5-9A0D-49B9-A394-E0E0EB2C4BD7}"/>
                </c:ext>
              </c:extLst>
            </c:dLbl>
            <c:dLbl>
              <c:idx val="464"/>
              <c:tx>
                <c:rich>
                  <a:bodyPr/>
                  <a:lstStyle/>
                  <a:p>
                    <a:fld id="{DDBDF44F-1E3C-45A2-8B9C-FCCCB5D9EF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6-9A0D-49B9-A394-E0E0EB2C4BD7}"/>
                </c:ext>
              </c:extLst>
            </c:dLbl>
            <c:dLbl>
              <c:idx val="465"/>
              <c:tx>
                <c:rich>
                  <a:bodyPr/>
                  <a:lstStyle/>
                  <a:p>
                    <a:fld id="{F23C6A75-C126-4347-9FAC-526D14611A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7-9A0D-49B9-A394-E0E0EB2C4BD7}"/>
                </c:ext>
              </c:extLst>
            </c:dLbl>
            <c:dLbl>
              <c:idx val="466"/>
              <c:tx>
                <c:rich>
                  <a:bodyPr/>
                  <a:lstStyle/>
                  <a:p>
                    <a:fld id="{14E4408B-446C-460D-A3C2-2166E2E503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8-9A0D-49B9-A394-E0E0EB2C4BD7}"/>
                </c:ext>
              </c:extLst>
            </c:dLbl>
            <c:dLbl>
              <c:idx val="467"/>
              <c:tx>
                <c:rich>
                  <a:bodyPr/>
                  <a:lstStyle/>
                  <a:p>
                    <a:fld id="{1F330431-89FF-4A3B-AF17-20E864A756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9-9A0D-49B9-A394-E0E0EB2C4BD7}"/>
                </c:ext>
              </c:extLst>
            </c:dLbl>
            <c:dLbl>
              <c:idx val="468"/>
              <c:tx>
                <c:rich>
                  <a:bodyPr/>
                  <a:lstStyle/>
                  <a:p>
                    <a:fld id="{7936EE95-D202-4963-8F4C-D30DE34DEE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A-9A0D-49B9-A394-E0E0EB2C4BD7}"/>
                </c:ext>
              </c:extLst>
            </c:dLbl>
            <c:dLbl>
              <c:idx val="469"/>
              <c:tx>
                <c:rich>
                  <a:bodyPr/>
                  <a:lstStyle/>
                  <a:p>
                    <a:fld id="{95E85904-69E8-4983-AF33-7096D709A0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B-9A0D-49B9-A394-E0E0EB2C4BD7}"/>
                </c:ext>
              </c:extLst>
            </c:dLbl>
            <c:dLbl>
              <c:idx val="470"/>
              <c:tx>
                <c:rich>
                  <a:bodyPr/>
                  <a:lstStyle/>
                  <a:p>
                    <a:fld id="{D825033D-899D-4362-A000-B91B42114D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C-9A0D-49B9-A394-E0E0EB2C4BD7}"/>
                </c:ext>
              </c:extLst>
            </c:dLbl>
            <c:dLbl>
              <c:idx val="471"/>
              <c:tx>
                <c:rich>
                  <a:bodyPr/>
                  <a:lstStyle/>
                  <a:p>
                    <a:fld id="{ECB843E3-10EF-4B3B-BE8B-C3AB145C43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D-9A0D-49B9-A394-E0E0EB2C4BD7}"/>
                </c:ext>
              </c:extLst>
            </c:dLbl>
            <c:dLbl>
              <c:idx val="472"/>
              <c:tx>
                <c:rich>
                  <a:bodyPr/>
                  <a:lstStyle/>
                  <a:p>
                    <a:fld id="{01605D4A-8541-48FC-A58A-C84EE9BC37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E-9A0D-49B9-A394-E0E0EB2C4BD7}"/>
                </c:ext>
              </c:extLst>
            </c:dLbl>
            <c:dLbl>
              <c:idx val="473"/>
              <c:tx>
                <c:rich>
                  <a:bodyPr/>
                  <a:lstStyle/>
                  <a:p>
                    <a:fld id="{8A070F87-83D9-42F3-BB01-EF7861CA17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F-9A0D-49B9-A394-E0E0EB2C4BD7}"/>
                </c:ext>
              </c:extLst>
            </c:dLbl>
            <c:dLbl>
              <c:idx val="474"/>
              <c:tx>
                <c:rich>
                  <a:bodyPr/>
                  <a:lstStyle/>
                  <a:p>
                    <a:fld id="{7BAF8FAB-18A4-4D85-8B85-806B28606E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0-9A0D-49B9-A394-E0E0EB2C4BD7}"/>
                </c:ext>
              </c:extLst>
            </c:dLbl>
            <c:dLbl>
              <c:idx val="475"/>
              <c:tx>
                <c:rich>
                  <a:bodyPr/>
                  <a:lstStyle/>
                  <a:p>
                    <a:fld id="{A550AFBE-71B4-4613-8D68-1A0D1991F5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1-9A0D-49B9-A394-E0E0EB2C4BD7}"/>
                </c:ext>
              </c:extLst>
            </c:dLbl>
            <c:dLbl>
              <c:idx val="476"/>
              <c:tx>
                <c:rich>
                  <a:bodyPr/>
                  <a:lstStyle/>
                  <a:p>
                    <a:fld id="{612FF784-C2BE-473C-B9A5-C6545B2365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2-9A0D-49B9-A394-E0E0EB2C4BD7}"/>
                </c:ext>
              </c:extLst>
            </c:dLbl>
            <c:dLbl>
              <c:idx val="477"/>
              <c:tx>
                <c:rich>
                  <a:bodyPr/>
                  <a:lstStyle/>
                  <a:p>
                    <a:fld id="{CE6E3A06-8A58-479C-A2E1-19A1D18D64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3-9A0D-49B9-A394-E0E0EB2C4BD7}"/>
                </c:ext>
              </c:extLst>
            </c:dLbl>
            <c:dLbl>
              <c:idx val="478"/>
              <c:tx>
                <c:rich>
                  <a:bodyPr/>
                  <a:lstStyle/>
                  <a:p>
                    <a:fld id="{964EF6AC-5116-4A90-857E-2B46AE630C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4-9A0D-49B9-A394-E0E0EB2C4BD7}"/>
                </c:ext>
              </c:extLst>
            </c:dLbl>
            <c:dLbl>
              <c:idx val="479"/>
              <c:tx>
                <c:rich>
                  <a:bodyPr/>
                  <a:lstStyle/>
                  <a:p>
                    <a:fld id="{5F609EE8-7531-4A6E-BC03-1E98BDAE73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5-9A0D-49B9-A394-E0E0EB2C4BD7}"/>
                </c:ext>
              </c:extLst>
            </c:dLbl>
            <c:dLbl>
              <c:idx val="480"/>
              <c:tx>
                <c:rich>
                  <a:bodyPr/>
                  <a:lstStyle/>
                  <a:p>
                    <a:fld id="{8D733B74-61BA-4748-9CCA-A40F56E501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6-9A0D-49B9-A394-E0E0EB2C4BD7}"/>
                </c:ext>
              </c:extLst>
            </c:dLbl>
            <c:dLbl>
              <c:idx val="481"/>
              <c:tx>
                <c:rich>
                  <a:bodyPr/>
                  <a:lstStyle/>
                  <a:p>
                    <a:fld id="{1913CE0E-E607-48F7-AD70-77A4C82C40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7-9A0D-49B9-A394-E0E0EB2C4BD7}"/>
                </c:ext>
              </c:extLst>
            </c:dLbl>
            <c:dLbl>
              <c:idx val="482"/>
              <c:tx>
                <c:rich>
                  <a:bodyPr/>
                  <a:lstStyle/>
                  <a:p>
                    <a:fld id="{401EF6CC-2F3C-4FDB-ACDD-44D8E066AC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8-9A0D-49B9-A394-E0E0EB2C4BD7}"/>
                </c:ext>
              </c:extLst>
            </c:dLbl>
            <c:dLbl>
              <c:idx val="483"/>
              <c:tx>
                <c:rich>
                  <a:bodyPr/>
                  <a:lstStyle/>
                  <a:p>
                    <a:fld id="{26F480B9-73BA-4C6D-A397-3FA51C9E70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9-9A0D-49B9-A394-E0E0EB2C4BD7}"/>
                </c:ext>
              </c:extLst>
            </c:dLbl>
            <c:dLbl>
              <c:idx val="484"/>
              <c:tx>
                <c:rich>
                  <a:bodyPr/>
                  <a:lstStyle/>
                  <a:p>
                    <a:fld id="{2273434A-8213-4BEB-9DC2-66907D0B08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A-9A0D-49B9-A394-E0E0EB2C4BD7}"/>
                </c:ext>
              </c:extLst>
            </c:dLbl>
            <c:dLbl>
              <c:idx val="485"/>
              <c:tx>
                <c:rich>
                  <a:bodyPr/>
                  <a:lstStyle/>
                  <a:p>
                    <a:fld id="{A1B9B5F1-BF46-4B96-B4EF-E55F218DB5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B-9A0D-49B9-A394-E0E0EB2C4BD7}"/>
                </c:ext>
              </c:extLst>
            </c:dLbl>
            <c:dLbl>
              <c:idx val="486"/>
              <c:tx>
                <c:rich>
                  <a:bodyPr/>
                  <a:lstStyle/>
                  <a:p>
                    <a:fld id="{3537DD13-7EFB-46A6-B61C-295B45133A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C-9A0D-49B9-A394-E0E0EB2C4BD7}"/>
                </c:ext>
              </c:extLst>
            </c:dLbl>
            <c:dLbl>
              <c:idx val="487"/>
              <c:tx>
                <c:rich>
                  <a:bodyPr/>
                  <a:lstStyle/>
                  <a:p>
                    <a:fld id="{8C877F85-9A6E-4017-8A82-3780DE843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D-9A0D-49B9-A394-E0E0EB2C4BD7}"/>
                </c:ext>
              </c:extLst>
            </c:dLbl>
            <c:dLbl>
              <c:idx val="488"/>
              <c:tx>
                <c:rich>
                  <a:bodyPr/>
                  <a:lstStyle/>
                  <a:p>
                    <a:fld id="{0E18ED31-70E2-4A1E-B679-DEC1622960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E-9A0D-49B9-A394-E0E0EB2C4BD7}"/>
                </c:ext>
              </c:extLst>
            </c:dLbl>
            <c:dLbl>
              <c:idx val="489"/>
              <c:tx>
                <c:rich>
                  <a:bodyPr/>
                  <a:lstStyle/>
                  <a:p>
                    <a:fld id="{6D830688-FCD6-48E3-883E-AA0B4C86DF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F-9A0D-49B9-A394-E0E0EB2C4BD7}"/>
                </c:ext>
              </c:extLst>
            </c:dLbl>
            <c:dLbl>
              <c:idx val="490"/>
              <c:tx>
                <c:rich>
                  <a:bodyPr/>
                  <a:lstStyle/>
                  <a:p>
                    <a:fld id="{880A0C0F-F8C0-4593-986D-54DFEF6C08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0-9A0D-49B9-A394-E0E0EB2C4BD7}"/>
                </c:ext>
              </c:extLst>
            </c:dLbl>
            <c:dLbl>
              <c:idx val="491"/>
              <c:tx>
                <c:rich>
                  <a:bodyPr/>
                  <a:lstStyle/>
                  <a:p>
                    <a:fld id="{A43688BB-B9B4-4C8D-AF19-852406831D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1-9A0D-49B9-A394-E0E0EB2C4BD7}"/>
                </c:ext>
              </c:extLst>
            </c:dLbl>
            <c:dLbl>
              <c:idx val="492"/>
              <c:tx>
                <c:rich>
                  <a:bodyPr/>
                  <a:lstStyle/>
                  <a:p>
                    <a:fld id="{6DB97897-E0F1-4FD0-BB0D-DE0EF951F6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2-9A0D-49B9-A394-E0E0EB2C4BD7}"/>
                </c:ext>
              </c:extLst>
            </c:dLbl>
            <c:dLbl>
              <c:idx val="493"/>
              <c:tx>
                <c:rich>
                  <a:bodyPr/>
                  <a:lstStyle/>
                  <a:p>
                    <a:fld id="{C2308C0B-9AF5-4771-A19F-8B389573E1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3-9A0D-49B9-A394-E0E0EB2C4BD7}"/>
                </c:ext>
              </c:extLst>
            </c:dLbl>
            <c:dLbl>
              <c:idx val="494"/>
              <c:tx>
                <c:rich>
                  <a:bodyPr/>
                  <a:lstStyle/>
                  <a:p>
                    <a:fld id="{353454C0-9CDF-4497-9FEC-B3E200E67F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4-9A0D-49B9-A394-E0E0EB2C4BD7}"/>
                </c:ext>
              </c:extLst>
            </c:dLbl>
            <c:dLbl>
              <c:idx val="495"/>
              <c:tx>
                <c:rich>
                  <a:bodyPr/>
                  <a:lstStyle/>
                  <a:p>
                    <a:fld id="{76348819-DCBD-4580-B8A7-625AA89C1D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5-9A0D-49B9-A394-E0E0EB2C4BD7}"/>
                </c:ext>
              </c:extLst>
            </c:dLbl>
            <c:dLbl>
              <c:idx val="496"/>
              <c:tx>
                <c:rich>
                  <a:bodyPr/>
                  <a:lstStyle/>
                  <a:p>
                    <a:fld id="{C0B6A53A-3FEB-480C-B3E2-4946ACF944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6-9A0D-49B9-A394-E0E0EB2C4BD7}"/>
                </c:ext>
              </c:extLst>
            </c:dLbl>
            <c:dLbl>
              <c:idx val="497"/>
              <c:tx>
                <c:rich>
                  <a:bodyPr/>
                  <a:lstStyle/>
                  <a:p>
                    <a:fld id="{E2738F8D-6FE8-4F4F-BD5B-704608389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7-9A0D-49B9-A394-E0E0EB2C4BD7}"/>
                </c:ext>
              </c:extLst>
            </c:dLbl>
            <c:dLbl>
              <c:idx val="498"/>
              <c:tx>
                <c:rich>
                  <a:bodyPr/>
                  <a:lstStyle/>
                  <a:p>
                    <a:fld id="{C935F956-DC8E-44B1-A8BD-481875DDCE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8-9A0D-49B9-A394-E0E0EB2C4BD7}"/>
                </c:ext>
              </c:extLst>
            </c:dLbl>
            <c:dLbl>
              <c:idx val="499"/>
              <c:tx>
                <c:rich>
                  <a:bodyPr/>
                  <a:lstStyle/>
                  <a:p>
                    <a:fld id="{80900D2B-8591-436C-B7A4-845DAE3DAE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9-9A0D-49B9-A394-E0E0EB2C4BD7}"/>
                </c:ext>
              </c:extLst>
            </c:dLbl>
            <c:dLbl>
              <c:idx val="500"/>
              <c:tx>
                <c:rich>
                  <a:bodyPr/>
                  <a:lstStyle/>
                  <a:p>
                    <a:fld id="{2CDD3851-99DD-4DE5-A2FE-FC955AF440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A-9A0D-49B9-A394-E0E0EB2C4BD7}"/>
                </c:ext>
              </c:extLst>
            </c:dLbl>
            <c:dLbl>
              <c:idx val="501"/>
              <c:tx>
                <c:rich>
                  <a:bodyPr/>
                  <a:lstStyle/>
                  <a:p>
                    <a:fld id="{92C1105C-77F1-4659-9DA9-538682B91C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B-9A0D-49B9-A394-E0E0EB2C4BD7}"/>
                </c:ext>
              </c:extLst>
            </c:dLbl>
            <c:dLbl>
              <c:idx val="502"/>
              <c:tx>
                <c:rich>
                  <a:bodyPr/>
                  <a:lstStyle/>
                  <a:p>
                    <a:fld id="{07622230-0A7B-44D0-9DB4-55E3211F3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C-9A0D-49B9-A394-E0E0EB2C4BD7}"/>
                </c:ext>
              </c:extLst>
            </c:dLbl>
            <c:dLbl>
              <c:idx val="503"/>
              <c:tx>
                <c:rich>
                  <a:bodyPr/>
                  <a:lstStyle/>
                  <a:p>
                    <a:fld id="{44CB4B81-F208-416F-BC9E-EDDC5A5ADE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D-9A0D-49B9-A394-E0E0EB2C4BD7}"/>
                </c:ext>
              </c:extLst>
            </c:dLbl>
            <c:dLbl>
              <c:idx val="504"/>
              <c:tx>
                <c:rich>
                  <a:bodyPr/>
                  <a:lstStyle/>
                  <a:p>
                    <a:fld id="{58D17291-F7CA-4B2B-9E6F-B9EC65A698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E-9A0D-49B9-A394-E0E0EB2C4BD7}"/>
                </c:ext>
              </c:extLst>
            </c:dLbl>
            <c:dLbl>
              <c:idx val="505"/>
              <c:tx>
                <c:rich>
                  <a:bodyPr/>
                  <a:lstStyle/>
                  <a:p>
                    <a:fld id="{967B62F6-0416-41DF-90C4-7FFF469269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F-9A0D-49B9-A394-E0E0EB2C4BD7}"/>
                </c:ext>
              </c:extLst>
            </c:dLbl>
            <c:dLbl>
              <c:idx val="506"/>
              <c:tx>
                <c:rich>
                  <a:bodyPr/>
                  <a:lstStyle/>
                  <a:p>
                    <a:fld id="{0ABCA495-65E3-49DB-B5E6-F11E9AD61E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0-9A0D-49B9-A394-E0E0EB2C4BD7}"/>
                </c:ext>
              </c:extLst>
            </c:dLbl>
            <c:dLbl>
              <c:idx val="507"/>
              <c:tx>
                <c:rich>
                  <a:bodyPr/>
                  <a:lstStyle/>
                  <a:p>
                    <a:fld id="{93E83964-E01E-4F1D-A403-4EC8371FFF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1-9A0D-49B9-A394-E0E0EB2C4BD7}"/>
                </c:ext>
              </c:extLst>
            </c:dLbl>
            <c:dLbl>
              <c:idx val="508"/>
              <c:tx>
                <c:rich>
                  <a:bodyPr/>
                  <a:lstStyle/>
                  <a:p>
                    <a:fld id="{2B8A1E74-C831-41A8-B28A-7CDDE37B22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2-9A0D-49B9-A394-E0E0EB2C4BD7}"/>
                </c:ext>
              </c:extLst>
            </c:dLbl>
            <c:dLbl>
              <c:idx val="509"/>
              <c:tx>
                <c:rich>
                  <a:bodyPr/>
                  <a:lstStyle/>
                  <a:p>
                    <a:fld id="{665FB8D6-D3F3-45B9-8C2C-6E6D9C90AA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3-9A0D-49B9-A394-E0E0EB2C4BD7}"/>
                </c:ext>
              </c:extLst>
            </c:dLbl>
            <c:dLbl>
              <c:idx val="510"/>
              <c:tx>
                <c:rich>
                  <a:bodyPr/>
                  <a:lstStyle/>
                  <a:p>
                    <a:fld id="{9BB174E3-0D44-493E-857D-3B1964563A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4-9A0D-49B9-A394-E0E0EB2C4BD7}"/>
                </c:ext>
              </c:extLst>
            </c:dLbl>
            <c:dLbl>
              <c:idx val="511"/>
              <c:tx>
                <c:rich>
                  <a:bodyPr/>
                  <a:lstStyle/>
                  <a:p>
                    <a:fld id="{1CD5D155-68C2-4976-9BDF-6F9B78BAD3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5-9A0D-49B9-A394-E0E0EB2C4BD7}"/>
                </c:ext>
              </c:extLst>
            </c:dLbl>
            <c:dLbl>
              <c:idx val="512"/>
              <c:tx>
                <c:rich>
                  <a:bodyPr/>
                  <a:lstStyle/>
                  <a:p>
                    <a:fld id="{F0D84DE2-2419-4FEB-B0DE-541272E2EB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6-9A0D-49B9-A394-E0E0EB2C4BD7}"/>
                </c:ext>
              </c:extLst>
            </c:dLbl>
            <c:dLbl>
              <c:idx val="513"/>
              <c:tx>
                <c:rich>
                  <a:bodyPr/>
                  <a:lstStyle/>
                  <a:p>
                    <a:fld id="{AB3D6305-94E1-45CB-8AEF-D1C41E4C60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7-9A0D-49B9-A394-E0E0EB2C4BD7}"/>
                </c:ext>
              </c:extLst>
            </c:dLbl>
            <c:dLbl>
              <c:idx val="514"/>
              <c:tx>
                <c:rich>
                  <a:bodyPr/>
                  <a:lstStyle/>
                  <a:p>
                    <a:fld id="{4D8D19EE-A9F3-48E4-A409-91C0A28962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8-9A0D-49B9-A394-E0E0EB2C4BD7}"/>
                </c:ext>
              </c:extLst>
            </c:dLbl>
            <c:dLbl>
              <c:idx val="515"/>
              <c:tx>
                <c:rich>
                  <a:bodyPr/>
                  <a:lstStyle/>
                  <a:p>
                    <a:fld id="{F198ABFB-A944-4D4C-8148-5398D709F5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9-9A0D-49B9-A394-E0E0EB2C4BD7}"/>
                </c:ext>
              </c:extLst>
            </c:dLbl>
            <c:dLbl>
              <c:idx val="516"/>
              <c:tx>
                <c:rich>
                  <a:bodyPr/>
                  <a:lstStyle/>
                  <a:p>
                    <a:fld id="{802AB6F7-BC7B-4EDD-BA6D-F09159EDDE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A-9A0D-49B9-A394-E0E0EB2C4BD7}"/>
                </c:ext>
              </c:extLst>
            </c:dLbl>
            <c:dLbl>
              <c:idx val="517"/>
              <c:tx>
                <c:rich>
                  <a:bodyPr/>
                  <a:lstStyle/>
                  <a:p>
                    <a:fld id="{946BE04D-5472-4713-BE5F-C4B9F1C8DC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B-9A0D-49B9-A394-E0E0EB2C4BD7}"/>
                </c:ext>
              </c:extLst>
            </c:dLbl>
            <c:dLbl>
              <c:idx val="518"/>
              <c:tx>
                <c:rich>
                  <a:bodyPr/>
                  <a:lstStyle/>
                  <a:p>
                    <a:fld id="{9EA96868-F714-4BC6-8246-BD3D5226EC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C-9A0D-49B9-A394-E0E0EB2C4BD7}"/>
                </c:ext>
              </c:extLst>
            </c:dLbl>
            <c:dLbl>
              <c:idx val="519"/>
              <c:tx>
                <c:rich>
                  <a:bodyPr/>
                  <a:lstStyle/>
                  <a:p>
                    <a:fld id="{D5F93D94-D4A0-46F2-BE88-FB377E7FB3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D-9A0D-49B9-A394-E0E0EB2C4BD7}"/>
                </c:ext>
              </c:extLst>
            </c:dLbl>
            <c:dLbl>
              <c:idx val="520"/>
              <c:tx>
                <c:rich>
                  <a:bodyPr/>
                  <a:lstStyle/>
                  <a:p>
                    <a:fld id="{A26BB9F7-411A-4840-89BE-5B35DBFA3B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E-9A0D-49B9-A394-E0E0EB2C4BD7}"/>
                </c:ext>
              </c:extLst>
            </c:dLbl>
            <c:dLbl>
              <c:idx val="521"/>
              <c:tx>
                <c:rich>
                  <a:bodyPr/>
                  <a:lstStyle/>
                  <a:p>
                    <a:fld id="{BA60EC0E-206A-4CA7-BAD5-93E7B72E98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F-9A0D-49B9-A394-E0E0EB2C4BD7}"/>
                </c:ext>
              </c:extLst>
            </c:dLbl>
            <c:dLbl>
              <c:idx val="522"/>
              <c:tx>
                <c:rich>
                  <a:bodyPr/>
                  <a:lstStyle/>
                  <a:p>
                    <a:fld id="{79823CF4-E080-4461-9ABC-1A8489442C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0-9A0D-49B9-A394-E0E0EB2C4BD7}"/>
                </c:ext>
              </c:extLst>
            </c:dLbl>
            <c:dLbl>
              <c:idx val="523"/>
              <c:tx>
                <c:rich>
                  <a:bodyPr/>
                  <a:lstStyle/>
                  <a:p>
                    <a:fld id="{387CC28B-3051-4A2A-B392-507A275339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1-9A0D-49B9-A394-E0E0EB2C4BD7}"/>
                </c:ext>
              </c:extLst>
            </c:dLbl>
            <c:dLbl>
              <c:idx val="524"/>
              <c:tx>
                <c:rich>
                  <a:bodyPr/>
                  <a:lstStyle/>
                  <a:p>
                    <a:fld id="{17E1C917-2F4C-401B-9365-B0AB99D788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2-9A0D-49B9-A394-E0E0EB2C4BD7}"/>
                </c:ext>
              </c:extLst>
            </c:dLbl>
            <c:dLbl>
              <c:idx val="525"/>
              <c:tx>
                <c:rich>
                  <a:bodyPr/>
                  <a:lstStyle/>
                  <a:p>
                    <a:fld id="{236F1BB4-2724-41EE-AC76-AD32810183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3-9A0D-49B9-A394-E0E0EB2C4BD7}"/>
                </c:ext>
              </c:extLst>
            </c:dLbl>
            <c:dLbl>
              <c:idx val="526"/>
              <c:tx>
                <c:rich>
                  <a:bodyPr/>
                  <a:lstStyle/>
                  <a:p>
                    <a:fld id="{4519FFBF-CF6B-4E66-8E15-A2AC780E92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4-9A0D-49B9-A394-E0E0EB2C4BD7}"/>
                </c:ext>
              </c:extLst>
            </c:dLbl>
            <c:dLbl>
              <c:idx val="527"/>
              <c:tx>
                <c:rich>
                  <a:bodyPr/>
                  <a:lstStyle/>
                  <a:p>
                    <a:fld id="{D1D9991A-67AE-41C9-90E6-EB99CCE37A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5-9A0D-49B9-A394-E0E0EB2C4BD7}"/>
                </c:ext>
              </c:extLst>
            </c:dLbl>
            <c:dLbl>
              <c:idx val="528"/>
              <c:tx>
                <c:rich>
                  <a:bodyPr/>
                  <a:lstStyle/>
                  <a:p>
                    <a:fld id="{F2423CF3-5E02-4834-B511-2F750400E3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6-9A0D-49B9-A394-E0E0EB2C4BD7}"/>
                </c:ext>
              </c:extLst>
            </c:dLbl>
            <c:dLbl>
              <c:idx val="529"/>
              <c:tx>
                <c:rich>
                  <a:bodyPr/>
                  <a:lstStyle/>
                  <a:p>
                    <a:fld id="{1D1E734C-F7A2-4395-AD6A-F7A76C77C3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7-9A0D-49B9-A394-E0E0EB2C4BD7}"/>
                </c:ext>
              </c:extLst>
            </c:dLbl>
            <c:dLbl>
              <c:idx val="530"/>
              <c:tx>
                <c:rich>
                  <a:bodyPr/>
                  <a:lstStyle/>
                  <a:p>
                    <a:fld id="{B87C354B-293C-4DBB-AA09-504B578DF8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8-9A0D-49B9-A394-E0E0EB2C4BD7}"/>
                </c:ext>
              </c:extLst>
            </c:dLbl>
            <c:dLbl>
              <c:idx val="531"/>
              <c:tx>
                <c:rich>
                  <a:bodyPr/>
                  <a:lstStyle/>
                  <a:p>
                    <a:fld id="{5190D779-3558-4F89-91CE-5D9F7BDF17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9-9A0D-49B9-A394-E0E0EB2C4BD7}"/>
                </c:ext>
              </c:extLst>
            </c:dLbl>
            <c:dLbl>
              <c:idx val="532"/>
              <c:tx>
                <c:rich>
                  <a:bodyPr/>
                  <a:lstStyle/>
                  <a:p>
                    <a:fld id="{B34DC4E8-A1B2-4E80-B052-EA17871EE1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A-9A0D-49B9-A394-E0E0EB2C4BD7}"/>
                </c:ext>
              </c:extLst>
            </c:dLbl>
            <c:dLbl>
              <c:idx val="533"/>
              <c:tx>
                <c:rich>
                  <a:bodyPr/>
                  <a:lstStyle/>
                  <a:p>
                    <a:fld id="{13D982A3-75A0-402A-B5E5-15209DE624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B-9A0D-49B9-A394-E0E0EB2C4BD7}"/>
                </c:ext>
              </c:extLst>
            </c:dLbl>
            <c:dLbl>
              <c:idx val="534"/>
              <c:tx>
                <c:rich>
                  <a:bodyPr/>
                  <a:lstStyle/>
                  <a:p>
                    <a:fld id="{916BF098-2D1C-44C7-9398-26585C0BDD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C-9A0D-49B9-A394-E0E0EB2C4BD7}"/>
                </c:ext>
              </c:extLst>
            </c:dLbl>
            <c:dLbl>
              <c:idx val="535"/>
              <c:tx>
                <c:rich>
                  <a:bodyPr/>
                  <a:lstStyle/>
                  <a:p>
                    <a:fld id="{8B5341F5-BE9E-480F-B6E5-EA79388719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D-9A0D-49B9-A394-E0E0EB2C4BD7}"/>
                </c:ext>
              </c:extLst>
            </c:dLbl>
            <c:dLbl>
              <c:idx val="536"/>
              <c:tx>
                <c:rich>
                  <a:bodyPr/>
                  <a:lstStyle/>
                  <a:p>
                    <a:fld id="{204BBA89-E574-4A38-9E1A-76D82C3A6A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E-9A0D-49B9-A394-E0E0EB2C4BD7}"/>
                </c:ext>
              </c:extLst>
            </c:dLbl>
            <c:dLbl>
              <c:idx val="537"/>
              <c:tx>
                <c:rich>
                  <a:bodyPr/>
                  <a:lstStyle/>
                  <a:p>
                    <a:fld id="{6F42AE65-8EAF-41E5-9EEC-F85985D455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F-9A0D-49B9-A394-E0E0EB2C4BD7}"/>
                </c:ext>
              </c:extLst>
            </c:dLbl>
            <c:dLbl>
              <c:idx val="538"/>
              <c:tx>
                <c:rich>
                  <a:bodyPr/>
                  <a:lstStyle/>
                  <a:p>
                    <a:fld id="{C10E2021-3000-4684-BFF1-D4DAB9A3EC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0-9A0D-49B9-A394-E0E0EB2C4BD7}"/>
                </c:ext>
              </c:extLst>
            </c:dLbl>
            <c:dLbl>
              <c:idx val="539"/>
              <c:tx>
                <c:rich>
                  <a:bodyPr/>
                  <a:lstStyle/>
                  <a:p>
                    <a:fld id="{7A04C765-C4E3-449B-B058-74CC550C35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1-9A0D-49B9-A394-E0E0EB2C4BD7}"/>
                </c:ext>
              </c:extLst>
            </c:dLbl>
            <c:dLbl>
              <c:idx val="540"/>
              <c:tx>
                <c:rich>
                  <a:bodyPr/>
                  <a:lstStyle/>
                  <a:p>
                    <a:fld id="{B1EC9814-5FB2-4A17-A713-33AF61EA94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2-9A0D-49B9-A394-E0E0EB2C4BD7}"/>
                </c:ext>
              </c:extLst>
            </c:dLbl>
            <c:dLbl>
              <c:idx val="541"/>
              <c:tx>
                <c:rich>
                  <a:bodyPr/>
                  <a:lstStyle/>
                  <a:p>
                    <a:fld id="{92BC24EE-DBE2-44A4-A8BB-B37CA4519A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3-9A0D-49B9-A394-E0E0EB2C4BD7}"/>
                </c:ext>
              </c:extLst>
            </c:dLbl>
            <c:dLbl>
              <c:idx val="542"/>
              <c:tx>
                <c:rich>
                  <a:bodyPr/>
                  <a:lstStyle/>
                  <a:p>
                    <a:fld id="{E1678921-95FF-4F43-9F8F-0A29BA5D0A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4-9A0D-49B9-A394-E0E0EB2C4BD7}"/>
                </c:ext>
              </c:extLst>
            </c:dLbl>
            <c:dLbl>
              <c:idx val="543"/>
              <c:tx>
                <c:rich>
                  <a:bodyPr/>
                  <a:lstStyle/>
                  <a:p>
                    <a:fld id="{3C78BC6D-F18F-475E-B21B-7B755FEE87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5-9A0D-49B9-A394-E0E0EB2C4BD7}"/>
                </c:ext>
              </c:extLst>
            </c:dLbl>
            <c:dLbl>
              <c:idx val="544"/>
              <c:tx>
                <c:rich>
                  <a:bodyPr/>
                  <a:lstStyle/>
                  <a:p>
                    <a:fld id="{7B707B52-7A48-4EEF-AA48-FF8E64BA43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6-9A0D-49B9-A394-E0E0EB2C4BD7}"/>
                </c:ext>
              </c:extLst>
            </c:dLbl>
            <c:dLbl>
              <c:idx val="545"/>
              <c:tx>
                <c:rich>
                  <a:bodyPr/>
                  <a:lstStyle/>
                  <a:p>
                    <a:fld id="{B47350EA-4D40-41F8-BF7C-58B37A8CE8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7-9A0D-49B9-A394-E0E0EB2C4BD7}"/>
                </c:ext>
              </c:extLst>
            </c:dLbl>
            <c:dLbl>
              <c:idx val="546"/>
              <c:tx>
                <c:rich>
                  <a:bodyPr/>
                  <a:lstStyle/>
                  <a:p>
                    <a:fld id="{A0A401B8-CC7B-4365-961D-C08B389B4D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8-9A0D-49B9-A394-E0E0EB2C4BD7}"/>
                </c:ext>
              </c:extLst>
            </c:dLbl>
            <c:dLbl>
              <c:idx val="547"/>
              <c:tx>
                <c:rich>
                  <a:bodyPr/>
                  <a:lstStyle/>
                  <a:p>
                    <a:fld id="{518920CD-8894-4D09-913C-C0A7BEA492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9-9A0D-49B9-A394-E0E0EB2C4BD7}"/>
                </c:ext>
              </c:extLst>
            </c:dLbl>
            <c:dLbl>
              <c:idx val="548"/>
              <c:tx>
                <c:rich>
                  <a:bodyPr/>
                  <a:lstStyle/>
                  <a:p>
                    <a:fld id="{81A7E5C8-ADD4-43EF-8D39-EBF0660005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A-9A0D-49B9-A394-E0E0EB2C4BD7}"/>
                </c:ext>
              </c:extLst>
            </c:dLbl>
            <c:dLbl>
              <c:idx val="549"/>
              <c:tx>
                <c:rich>
                  <a:bodyPr/>
                  <a:lstStyle/>
                  <a:p>
                    <a:fld id="{D8C59D21-E2E1-4D82-A542-FE96341671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B-9A0D-49B9-A394-E0E0EB2C4BD7}"/>
                </c:ext>
              </c:extLst>
            </c:dLbl>
            <c:dLbl>
              <c:idx val="550"/>
              <c:tx>
                <c:rich>
                  <a:bodyPr/>
                  <a:lstStyle/>
                  <a:p>
                    <a:fld id="{D63381C5-5FD6-4C77-B1E9-90E806A007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C-9A0D-49B9-A394-E0E0EB2C4BD7}"/>
                </c:ext>
              </c:extLst>
            </c:dLbl>
            <c:dLbl>
              <c:idx val="551"/>
              <c:tx>
                <c:rich>
                  <a:bodyPr/>
                  <a:lstStyle/>
                  <a:p>
                    <a:fld id="{F07346B1-7093-415B-9C3C-B5517577FF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D-9A0D-49B9-A394-E0E0EB2C4BD7}"/>
                </c:ext>
              </c:extLst>
            </c:dLbl>
            <c:dLbl>
              <c:idx val="552"/>
              <c:tx>
                <c:rich>
                  <a:bodyPr/>
                  <a:lstStyle/>
                  <a:p>
                    <a:fld id="{B32C2A86-1BD7-4011-AE2C-38BAF21398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E-9A0D-49B9-A394-E0E0EB2C4BD7}"/>
                </c:ext>
              </c:extLst>
            </c:dLbl>
            <c:dLbl>
              <c:idx val="553"/>
              <c:tx>
                <c:rich>
                  <a:bodyPr/>
                  <a:lstStyle/>
                  <a:p>
                    <a:fld id="{18634C68-0A6F-4131-898F-4E1BD2BEBA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F-9A0D-49B9-A394-E0E0EB2C4BD7}"/>
                </c:ext>
              </c:extLst>
            </c:dLbl>
            <c:dLbl>
              <c:idx val="554"/>
              <c:tx>
                <c:rich>
                  <a:bodyPr/>
                  <a:lstStyle/>
                  <a:p>
                    <a:fld id="{C0FD02CA-D539-45F7-BD61-93ED50D7C1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0-9A0D-49B9-A394-E0E0EB2C4BD7}"/>
                </c:ext>
              </c:extLst>
            </c:dLbl>
            <c:dLbl>
              <c:idx val="555"/>
              <c:tx>
                <c:rich>
                  <a:bodyPr/>
                  <a:lstStyle/>
                  <a:p>
                    <a:fld id="{C03E0F7B-DD87-4DD1-99F3-4CE0771205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1-9A0D-49B9-A394-E0E0EB2C4BD7}"/>
                </c:ext>
              </c:extLst>
            </c:dLbl>
            <c:dLbl>
              <c:idx val="556"/>
              <c:tx>
                <c:rich>
                  <a:bodyPr/>
                  <a:lstStyle/>
                  <a:p>
                    <a:fld id="{9E27EBE9-6B21-4DCE-9247-44F9AF4DE0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2-9A0D-49B9-A394-E0E0EB2C4BD7}"/>
                </c:ext>
              </c:extLst>
            </c:dLbl>
            <c:dLbl>
              <c:idx val="557"/>
              <c:tx>
                <c:rich>
                  <a:bodyPr/>
                  <a:lstStyle/>
                  <a:p>
                    <a:fld id="{A0590F45-B247-4774-B0EC-92FE38DBB6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3-9A0D-49B9-A394-E0E0EB2C4BD7}"/>
                </c:ext>
              </c:extLst>
            </c:dLbl>
            <c:dLbl>
              <c:idx val="558"/>
              <c:tx>
                <c:rich>
                  <a:bodyPr/>
                  <a:lstStyle/>
                  <a:p>
                    <a:fld id="{E7C7AD07-1601-444A-9C44-162D4A56A4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4-9A0D-49B9-A394-E0E0EB2C4BD7}"/>
                </c:ext>
              </c:extLst>
            </c:dLbl>
            <c:dLbl>
              <c:idx val="559"/>
              <c:tx>
                <c:rich>
                  <a:bodyPr/>
                  <a:lstStyle/>
                  <a:p>
                    <a:fld id="{0E19E8EB-2ADA-4B6B-ACF5-A622F31A92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5-9A0D-49B9-A394-E0E0EB2C4BD7}"/>
                </c:ext>
              </c:extLst>
            </c:dLbl>
            <c:dLbl>
              <c:idx val="560"/>
              <c:tx>
                <c:rich>
                  <a:bodyPr/>
                  <a:lstStyle/>
                  <a:p>
                    <a:fld id="{81FA79EE-1097-427D-B3E2-F78582EEBA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6-9A0D-49B9-A394-E0E0EB2C4BD7}"/>
                </c:ext>
              </c:extLst>
            </c:dLbl>
            <c:dLbl>
              <c:idx val="561"/>
              <c:tx>
                <c:rich>
                  <a:bodyPr/>
                  <a:lstStyle/>
                  <a:p>
                    <a:fld id="{ECB2BB35-1DD5-4715-83B5-98EF1A6DF9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7-9A0D-49B9-A394-E0E0EB2C4BD7}"/>
                </c:ext>
              </c:extLst>
            </c:dLbl>
            <c:dLbl>
              <c:idx val="562"/>
              <c:tx>
                <c:rich>
                  <a:bodyPr/>
                  <a:lstStyle/>
                  <a:p>
                    <a:fld id="{0F02E60E-348C-490B-8415-AF0DDCAE2F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8-9A0D-49B9-A394-E0E0EB2C4BD7}"/>
                </c:ext>
              </c:extLst>
            </c:dLbl>
            <c:dLbl>
              <c:idx val="563"/>
              <c:tx>
                <c:rich>
                  <a:bodyPr/>
                  <a:lstStyle/>
                  <a:p>
                    <a:fld id="{77206FC0-0DE0-48A7-8D1D-A5AD1FEF69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9-9A0D-49B9-A394-E0E0EB2C4BD7}"/>
                </c:ext>
              </c:extLst>
            </c:dLbl>
            <c:dLbl>
              <c:idx val="564"/>
              <c:tx>
                <c:rich>
                  <a:bodyPr/>
                  <a:lstStyle/>
                  <a:p>
                    <a:fld id="{A2F0FF13-D3A8-4495-8E08-B2B2F30C5A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A-9A0D-49B9-A394-E0E0EB2C4BD7}"/>
                </c:ext>
              </c:extLst>
            </c:dLbl>
            <c:dLbl>
              <c:idx val="565"/>
              <c:tx>
                <c:rich>
                  <a:bodyPr/>
                  <a:lstStyle/>
                  <a:p>
                    <a:fld id="{BA6D025C-1601-4B26-B1F8-CB483274FE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B-9A0D-49B9-A394-E0E0EB2C4BD7}"/>
                </c:ext>
              </c:extLst>
            </c:dLbl>
            <c:dLbl>
              <c:idx val="566"/>
              <c:tx>
                <c:rich>
                  <a:bodyPr/>
                  <a:lstStyle/>
                  <a:p>
                    <a:fld id="{799A43E6-5463-4486-883C-853FE24A7E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C-9A0D-49B9-A394-E0E0EB2C4BD7}"/>
                </c:ext>
              </c:extLst>
            </c:dLbl>
            <c:dLbl>
              <c:idx val="567"/>
              <c:tx>
                <c:rich>
                  <a:bodyPr/>
                  <a:lstStyle/>
                  <a:p>
                    <a:fld id="{E2F3C7C2-2FB1-4ED0-AE94-C15CE5C6B5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D-9A0D-49B9-A394-E0E0EB2C4BD7}"/>
                </c:ext>
              </c:extLst>
            </c:dLbl>
            <c:dLbl>
              <c:idx val="568"/>
              <c:tx>
                <c:rich>
                  <a:bodyPr/>
                  <a:lstStyle/>
                  <a:p>
                    <a:fld id="{21DC31D1-64DB-44F3-BCA1-189589FF35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E-9A0D-49B9-A394-E0E0EB2C4BD7}"/>
                </c:ext>
              </c:extLst>
            </c:dLbl>
            <c:dLbl>
              <c:idx val="569"/>
              <c:tx>
                <c:rich>
                  <a:bodyPr/>
                  <a:lstStyle/>
                  <a:p>
                    <a:fld id="{5CCF785A-CC7C-44F2-8047-00A0846B08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F-9A0D-49B9-A394-E0E0EB2C4BD7}"/>
                </c:ext>
              </c:extLst>
            </c:dLbl>
            <c:dLbl>
              <c:idx val="570"/>
              <c:tx>
                <c:rich>
                  <a:bodyPr/>
                  <a:lstStyle/>
                  <a:p>
                    <a:fld id="{ABDFA6F4-7BD9-4B3F-8031-5B63C6AC74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0-9A0D-49B9-A394-E0E0EB2C4BD7}"/>
                </c:ext>
              </c:extLst>
            </c:dLbl>
            <c:dLbl>
              <c:idx val="571"/>
              <c:tx>
                <c:rich>
                  <a:bodyPr/>
                  <a:lstStyle/>
                  <a:p>
                    <a:fld id="{1860B810-32AB-4E7E-A2EC-543B46F8EB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1-9A0D-49B9-A394-E0E0EB2C4BD7}"/>
                </c:ext>
              </c:extLst>
            </c:dLbl>
            <c:dLbl>
              <c:idx val="572"/>
              <c:tx>
                <c:rich>
                  <a:bodyPr/>
                  <a:lstStyle/>
                  <a:p>
                    <a:fld id="{8E312B9B-145F-4F71-9550-B4A90DAD73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2-9A0D-49B9-A394-E0E0EB2C4BD7}"/>
                </c:ext>
              </c:extLst>
            </c:dLbl>
            <c:dLbl>
              <c:idx val="573"/>
              <c:tx>
                <c:rich>
                  <a:bodyPr/>
                  <a:lstStyle/>
                  <a:p>
                    <a:fld id="{6CB1ED47-8CDD-4D9E-89BF-194F4C8FF9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3-9A0D-49B9-A394-E0E0EB2C4BD7}"/>
                </c:ext>
              </c:extLst>
            </c:dLbl>
            <c:dLbl>
              <c:idx val="574"/>
              <c:tx>
                <c:rich>
                  <a:bodyPr/>
                  <a:lstStyle/>
                  <a:p>
                    <a:fld id="{F2660424-559A-462B-8FA8-A38CA3769A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4-9A0D-49B9-A394-E0E0EB2C4BD7}"/>
                </c:ext>
              </c:extLst>
            </c:dLbl>
            <c:dLbl>
              <c:idx val="575"/>
              <c:tx>
                <c:rich>
                  <a:bodyPr/>
                  <a:lstStyle/>
                  <a:p>
                    <a:fld id="{E5946439-5EF0-49E8-8C8B-8F00F3420A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5-9A0D-49B9-A394-E0E0EB2C4BD7}"/>
                </c:ext>
              </c:extLst>
            </c:dLbl>
            <c:dLbl>
              <c:idx val="576"/>
              <c:tx>
                <c:rich>
                  <a:bodyPr/>
                  <a:lstStyle/>
                  <a:p>
                    <a:fld id="{079C176F-6C36-4289-8D97-6343B58C49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6-9A0D-49B9-A394-E0E0EB2C4BD7}"/>
                </c:ext>
              </c:extLst>
            </c:dLbl>
            <c:dLbl>
              <c:idx val="577"/>
              <c:tx>
                <c:rich>
                  <a:bodyPr/>
                  <a:lstStyle/>
                  <a:p>
                    <a:fld id="{979F86F8-4EBD-441D-8157-56C23C1AD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7-9A0D-49B9-A394-E0E0EB2C4BD7}"/>
                </c:ext>
              </c:extLst>
            </c:dLbl>
            <c:dLbl>
              <c:idx val="578"/>
              <c:tx>
                <c:rich>
                  <a:bodyPr/>
                  <a:lstStyle/>
                  <a:p>
                    <a:fld id="{6E72BA19-7179-490B-B540-310A91B69A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8-9A0D-49B9-A394-E0E0EB2C4BD7}"/>
                </c:ext>
              </c:extLst>
            </c:dLbl>
            <c:dLbl>
              <c:idx val="579"/>
              <c:tx>
                <c:rich>
                  <a:bodyPr/>
                  <a:lstStyle/>
                  <a:p>
                    <a:fld id="{C37C65E5-07AB-4B8F-A93B-7F0AD182E7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9-9A0D-49B9-A394-E0E0EB2C4BD7}"/>
                </c:ext>
              </c:extLst>
            </c:dLbl>
            <c:dLbl>
              <c:idx val="580"/>
              <c:tx>
                <c:rich>
                  <a:bodyPr/>
                  <a:lstStyle/>
                  <a:p>
                    <a:fld id="{83E2DF96-44AD-4639-82ED-707DF7F1C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A-9A0D-49B9-A394-E0E0EB2C4BD7}"/>
                </c:ext>
              </c:extLst>
            </c:dLbl>
            <c:dLbl>
              <c:idx val="581"/>
              <c:tx>
                <c:rich>
                  <a:bodyPr/>
                  <a:lstStyle/>
                  <a:p>
                    <a:fld id="{FC673EEA-A05E-48DF-A57C-857009074E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B-9A0D-49B9-A394-E0E0EB2C4BD7}"/>
                </c:ext>
              </c:extLst>
            </c:dLbl>
            <c:dLbl>
              <c:idx val="582"/>
              <c:tx>
                <c:rich>
                  <a:bodyPr/>
                  <a:lstStyle/>
                  <a:p>
                    <a:fld id="{6AB9A4D7-7300-4D0F-A936-3BCF20E80F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C-9A0D-49B9-A394-E0E0EB2C4BD7}"/>
                </c:ext>
              </c:extLst>
            </c:dLbl>
            <c:dLbl>
              <c:idx val="583"/>
              <c:tx>
                <c:rich>
                  <a:bodyPr/>
                  <a:lstStyle/>
                  <a:p>
                    <a:fld id="{C792CBBF-0EB0-426B-B34B-B3A8A8100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D-9A0D-49B9-A394-E0E0EB2C4BD7}"/>
                </c:ext>
              </c:extLst>
            </c:dLbl>
            <c:dLbl>
              <c:idx val="584"/>
              <c:tx>
                <c:rich>
                  <a:bodyPr/>
                  <a:lstStyle/>
                  <a:p>
                    <a:fld id="{159562ED-666F-4414-9CA5-3272A4EF01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E-9A0D-49B9-A394-E0E0EB2C4BD7}"/>
                </c:ext>
              </c:extLst>
            </c:dLbl>
            <c:dLbl>
              <c:idx val="585"/>
              <c:tx>
                <c:rich>
                  <a:bodyPr/>
                  <a:lstStyle/>
                  <a:p>
                    <a:fld id="{3004788D-4DE1-476E-A9DB-254C1578E3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F-9A0D-49B9-A394-E0E0EB2C4BD7}"/>
                </c:ext>
              </c:extLst>
            </c:dLbl>
            <c:dLbl>
              <c:idx val="586"/>
              <c:tx>
                <c:rich>
                  <a:bodyPr/>
                  <a:lstStyle/>
                  <a:p>
                    <a:fld id="{20D74F18-F97B-4A15-91E7-13634D3EEA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0-9A0D-49B9-A394-E0E0EB2C4BD7}"/>
                </c:ext>
              </c:extLst>
            </c:dLbl>
            <c:dLbl>
              <c:idx val="587"/>
              <c:tx>
                <c:rich>
                  <a:bodyPr/>
                  <a:lstStyle/>
                  <a:p>
                    <a:fld id="{38B17AAD-C871-4EEE-BD0B-4D0AD05636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1-9A0D-49B9-A394-E0E0EB2C4BD7}"/>
                </c:ext>
              </c:extLst>
            </c:dLbl>
            <c:dLbl>
              <c:idx val="588"/>
              <c:tx>
                <c:rich>
                  <a:bodyPr/>
                  <a:lstStyle/>
                  <a:p>
                    <a:fld id="{1933AF3D-9E6D-45C6-A1A2-F67AF606F7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2-9A0D-49B9-A394-E0E0EB2C4BD7}"/>
                </c:ext>
              </c:extLst>
            </c:dLbl>
            <c:dLbl>
              <c:idx val="589"/>
              <c:tx>
                <c:rich>
                  <a:bodyPr/>
                  <a:lstStyle/>
                  <a:p>
                    <a:fld id="{3C6F8488-EF2C-427D-8725-DE142FDE12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3-9A0D-49B9-A394-E0E0EB2C4BD7}"/>
                </c:ext>
              </c:extLst>
            </c:dLbl>
            <c:dLbl>
              <c:idx val="590"/>
              <c:tx>
                <c:rich>
                  <a:bodyPr/>
                  <a:lstStyle/>
                  <a:p>
                    <a:fld id="{551A0970-B58E-4D5D-B7C3-148E2CD9D4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4-9A0D-49B9-A394-E0E0EB2C4BD7}"/>
                </c:ext>
              </c:extLst>
            </c:dLbl>
            <c:dLbl>
              <c:idx val="591"/>
              <c:tx>
                <c:rich>
                  <a:bodyPr/>
                  <a:lstStyle/>
                  <a:p>
                    <a:fld id="{709D22C3-81C6-458C-A167-77267CC2D7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5-9A0D-49B9-A394-E0E0EB2C4BD7}"/>
                </c:ext>
              </c:extLst>
            </c:dLbl>
            <c:dLbl>
              <c:idx val="592"/>
              <c:tx>
                <c:rich>
                  <a:bodyPr/>
                  <a:lstStyle/>
                  <a:p>
                    <a:fld id="{873FE57A-D085-4C90-BD23-A7B60E8753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6-9A0D-49B9-A394-E0E0EB2C4BD7}"/>
                </c:ext>
              </c:extLst>
            </c:dLbl>
            <c:dLbl>
              <c:idx val="593"/>
              <c:tx>
                <c:rich>
                  <a:bodyPr/>
                  <a:lstStyle/>
                  <a:p>
                    <a:fld id="{0D2AAEA1-BC2A-4831-8154-0453272505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7-9A0D-49B9-A394-E0E0EB2C4BD7}"/>
                </c:ext>
              </c:extLst>
            </c:dLbl>
            <c:dLbl>
              <c:idx val="594"/>
              <c:tx>
                <c:rich>
                  <a:bodyPr/>
                  <a:lstStyle/>
                  <a:p>
                    <a:fld id="{975A3A8F-941A-4AE9-A7F8-31A6107491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8-9A0D-49B9-A394-E0E0EB2C4BD7}"/>
                </c:ext>
              </c:extLst>
            </c:dLbl>
            <c:dLbl>
              <c:idx val="595"/>
              <c:tx>
                <c:rich>
                  <a:bodyPr/>
                  <a:lstStyle/>
                  <a:p>
                    <a:fld id="{A4A49307-0280-4502-80DB-DBDCBD9275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9-9A0D-49B9-A394-E0E0EB2C4BD7}"/>
                </c:ext>
              </c:extLst>
            </c:dLbl>
            <c:dLbl>
              <c:idx val="596"/>
              <c:tx>
                <c:rich>
                  <a:bodyPr/>
                  <a:lstStyle/>
                  <a:p>
                    <a:fld id="{CAB06CA4-094E-44D0-8204-0D1A8F5932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A-9A0D-49B9-A394-E0E0EB2C4BD7}"/>
                </c:ext>
              </c:extLst>
            </c:dLbl>
            <c:dLbl>
              <c:idx val="597"/>
              <c:tx>
                <c:rich>
                  <a:bodyPr/>
                  <a:lstStyle/>
                  <a:p>
                    <a:fld id="{4A5908D5-8DF7-451A-A25B-84CCC3059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B-9A0D-49B9-A394-E0E0EB2C4BD7}"/>
                </c:ext>
              </c:extLst>
            </c:dLbl>
            <c:dLbl>
              <c:idx val="598"/>
              <c:tx>
                <c:rich>
                  <a:bodyPr/>
                  <a:lstStyle/>
                  <a:p>
                    <a:fld id="{6C7BCDE8-628A-4D6D-8051-828D3BD12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C-9A0D-49B9-A394-E0E0EB2C4BD7}"/>
                </c:ext>
              </c:extLst>
            </c:dLbl>
            <c:dLbl>
              <c:idx val="599"/>
              <c:tx>
                <c:rich>
                  <a:bodyPr/>
                  <a:lstStyle/>
                  <a:p>
                    <a:fld id="{F9A98F07-01F6-4A77-9F04-D9B323942F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D-9A0D-49B9-A394-E0E0EB2C4BD7}"/>
                </c:ext>
              </c:extLst>
            </c:dLbl>
            <c:dLbl>
              <c:idx val="600"/>
              <c:tx>
                <c:rich>
                  <a:bodyPr/>
                  <a:lstStyle/>
                  <a:p>
                    <a:fld id="{B2F6278D-3A81-44F0-B48C-222F07506E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E-9A0D-49B9-A394-E0E0EB2C4BD7}"/>
                </c:ext>
              </c:extLst>
            </c:dLbl>
            <c:dLbl>
              <c:idx val="601"/>
              <c:tx>
                <c:rich>
                  <a:bodyPr/>
                  <a:lstStyle/>
                  <a:p>
                    <a:fld id="{B177FAAD-CB97-4D4C-B359-5A99FE3989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F-9A0D-49B9-A394-E0E0EB2C4BD7}"/>
                </c:ext>
              </c:extLst>
            </c:dLbl>
            <c:dLbl>
              <c:idx val="602"/>
              <c:tx>
                <c:rich>
                  <a:bodyPr/>
                  <a:lstStyle/>
                  <a:p>
                    <a:fld id="{162EFC6D-15BE-4406-B6A9-3956AAA107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0-9A0D-49B9-A394-E0E0EB2C4BD7}"/>
                </c:ext>
              </c:extLst>
            </c:dLbl>
            <c:dLbl>
              <c:idx val="603"/>
              <c:tx>
                <c:rich>
                  <a:bodyPr/>
                  <a:lstStyle/>
                  <a:p>
                    <a:fld id="{34E264B4-7F9D-45C9-8A31-AAD7A47090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1-9A0D-49B9-A394-E0E0EB2C4BD7}"/>
                </c:ext>
              </c:extLst>
            </c:dLbl>
            <c:dLbl>
              <c:idx val="604"/>
              <c:tx>
                <c:rich>
                  <a:bodyPr/>
                  <a:lstStyle/>
                  <a:p>
                    <a:fld id="{97BCF823-A42D-4682-B7EE-5484113A27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2-9A0D-49B9-A394-E0E0EB2C4BD7}"/>
                </c:ext>
              </c:extLst>
            </c:dLbl>
            <c:dLbl>
              <c:idx val="605"/>
              <c:tx>
                <c:rich>
                  <a:bodyPr/>
                  <a:lstStyle/>
                  <a:p>
                    <a:fld id="{215D6A86-B623-4911-AE28-5962871DFA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3-9A0D-49B9-A394-E0E0EB2C4BD7}"/>
                </c:ext>
              </c:extLst>
            </c:dLbl>
            <c:dLbl>
              <c:idx val="606"/>
              <c:tx>
                <c:rich>
                  <a:bodyPr/>
                  <a:lstStyle/>
                  <a:p>
                    <a:fld id="{2478E87E-0589-421B-A3B6-17421F17C6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4-9A0D-49B9-A394-E0E0EB2C4BD7}"/>
                </c:ext>
              </c:extLst>
            </c:dLbl>
            <c:dLbl>
              <c:idx val="607"/>
              <c:tx>
                <c:rich>
                  <a:bodyPr/>
                  <a:lstStyle/>
                  <a:p>
                    <a:fld id="{A5746A76-9628-4021-81C9-F26E4E0058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5-9A0D-49B9-A394-E0E0EB2C4BD7}"/>
                </c:ext>
              </c:extLst>
            </c:dLbl>
            <c:dLbl>
              <c:idx val="608"/>
              <c:tx>
                <c:rich>
                  <a:bodyPr/>
                  <a:lstStyle/>
                  <a:p>
                    <a:fld id="{C4260D40-8FC6-4C70-A2E4-ADC9941456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6-9A0D-49B9-A394-E0E0EB2C4BD7}"/>
                </c:ext>
              </c:extLst>
            </c:dLbl>
            <c:dLbl>
              <c:idx val="609"/>
              <c:tx>
                <c:rich>
                  <a:bodyPr/>
                  <a:lstStyle/>
                  <a:p>
                    <a:fld id="{5324C745-7A69-4226-89A7-8E0D90ADB8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7-9A0D-49B9-A394-E0E0EB2C4BD7}"/>
                </c:ext>
              </c:extLst>
            </c:dLbl>
            <c:dLbl>
              <c:idx val="610"/>
              <c:tx>
                <c:rich>
                  <a:bodyPr/>
                  <a:lstStyle/>
                  <a:p>
                    <a:fld id="{CCA5BEF5-BF76-4F85-A20D-08D01E73BF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8-9A0D-49B9-A394-E0E0EB2C4BD7}"/>
                </c:ext>
              </c:extLst>
            </c:dLbl>
            <c:dLbl>
              <c:idx val="611"/>
              <c:tx>
                <c:rich>
                  <a:bodyPr/>
                  <a:lstStyle/>
                  <a:p>
                    <a:fld id="{F754E875-245A-4874-84CB-1598AA357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9-9A0D-49B9-A394-E0E0EB2C4BD7}"/>
                </c:ext>
              </c:extLst>
            </c:dLbl>
            <c:dLbl>
              <c:idx val="612"/>
              <c:tx>
                <c:rich>
                  <a:bodyPr/>
                  <a:lstStyle/>
                  <a:p>
                    <a:fld id="{C7A723CB-7E21-4DDB-BEE0-E3202E5769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A-9A0D-49B9-A394-E0E0EB2C4BD7}"/>
                </c:ext>
              </c:extLst>
            </c:dLbl>
            <c:dLbl>
              <c:idx val="613"/>
              <c:tx>
                <c:rich>
                  <a:bodyPr/>
                  <a:lstStyle/>
                  <a:p>
                    <a:fld id="{9865861A-9CD0-42B1-9936-D0285C7895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B-9A0D-49B9-A394-E0E0EB2C4BD7}"/>
                </c:ext>
              </c:extLst>
            </c:dLbl>
            <c:dLbl>
              <c:idx val="614"/>
              <c:tx>
                <c:rich>
                  <a:bodyPr/>
                  <a:lstStyle/>
                  <a:p>
                    <a:fld id="{DCFE53BB-FD3E-4C0E-8057-048CA502F9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C-9A0D-49B9-A394-E0E0EB2C4BD7}"/>
                </c:ext>
              </c:extLst>
            </c:dLbl>
            <c:dLbl>
              <c:idx val="615"/>
              <c:tx>
                <c:rich>
                  <a:bodyPr/>
                  <a:lstStyle/>
                  <a:p>
                    <a:fld id="{CA8E869E-7B02-4F38-9591-2618A8F55B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D-9A0D-49B9-A394-E0E0EB2C4BD7}"/>
                </c:ext>
              </c:extLst>
            </c:dLbl>
            <c:dLbl>
              <c:idx val="616"/>
              <c:tx>
                <c:rich>
                  <a:bodyPr/>
                  <a:lstStyle/>
                  <a:p>
                    <a:fld id="{9DA50F26-DA77-48A7-A823-DEE0CED418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E-9A0D-49B9-A394-E0E0EB2C4BD7}"/>
                </c:ext>
              </c:extLst>
            </c:dLbl>
            <c:dLbl>
              <c:idx val="617"/>
              <c:tx>
                <c:rich>
                  <a:bodyPr/>
                  <a:lstStyle/>
                  <a:p>
                    <a:fld id="{EA4E0F68-0FA7-429C-9648-2949B43BF9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F-9A0D-49B9-A394-E0E0EB2C4BD7}"/>
                </c:ext>
              </c:extLst>
            </c:dLbl>
            <c:dLbl>
              <c:idx val="618"/>
              <c:tx>
                <c:rich>
                  <a:bodyPr/>
                  <a:lstStyle/>
                  <a:p>
                    <a:fld id="{E892E679-7C7B-4599-AA49-60E8F4CBCF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0-9A0D-49B9-A394-E0E0EB2C4BD7}"/>
                </c:ext>
              </c:extLst>
            </c:dLbl>
            <c:dLbl>
              <c:idx val="619"/>
              <c:tx>
                <c:rich>
                  <a:bodyPr/>
                  <a:lstStyle/>
                  <a:p>
                    <a:fld id="{F599F97C-1421-41B9-99D0-3ADF5A6B3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1-9A0D-49B9-A394-E0E0EB2C4BD7}"/>
                </c:ext>
              </c:extLst>
            </c:dLbl>
            <c:dLbl>
              <c:idx val="620"/>
              <c:tx>
                <c:rich>
                  <a:bodyPr/>
                  <a:lstStyle/>
                  <a:p>
                    <a:fld id="{7D9F0436-B535-447A-8DDD-A5B23BD05D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2-9A0D-49B9-A394-E0E0EB2C4BD7}"/>
                </c:ext>
              </c:extLst>
            </c:dLbl>
            <c:dLbl>
              <c:idx val="621"/>
              <c:tx>
                <c:rich>
                  <a:bodyPr/>
                  <a:lstStyle/>
                  <a:p>
                    <a:fld id="{DF7FF18A-F304-4E85-9E70-B5F1324162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3-9A0D-49B9-A394-E0E0EB2C4BD7}"/>
                </c:ext>
              </c:extLst>
            </c:dLbl>
            <c:dLbl>
              <c:idx val="622"/>
              <c:tx>
                <c:rich>
                  <a:bodyPr/>
                  <a:lstStyle/>
                  <a:p>
                    <a:fld id="{FD4A57C7-1756-49E0-99E9-4F5B415125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4-9A0D-49B9-A394-E0E0EB2C4BD7}"/>
                </c:ext>
              </c:extLst>
            </c:dLbl>
            <c:dLbl>
              <c:idx val="623"/>
              <c:tx>
                <c:rich>
                  <a:bodyPr/>
                  <a:lstStyle/>
                  <a:p>
                    <a:fld id="{FFEC83FC-9D45-4B67-9902-C83229204E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5-9A0D-49B9-A394-E0E0EB2C4BD7}"/>
                </c:ext>
              </c:extLst>
            </c:dLbl>
            <c:dLbl>
              <c:idx val="624"/>
              <c:tx>
                <c:rich>
                  <a:bodyPr/>
                  <a:lstStyle/>
                  <a:p>
                    <a:fld id="{0F775873-BAD4-4387-85AE-9CA1644A41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6-9A0D-49B9-A394-E0E0EB2C4BD7}"/>
                </c:ext>
              </c:extLst>
            </c:dLbl>
            <c:dLbl>
              <c:idx val="625"/>
              <c:tx>
                <c:rich>
                  <a:bodyPr/>
                  <a:lstStyle/>
                  <a:p>
                    <a:fld id="{A0DC529D-2590-412E-B268-AEBC7F97B1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7-9A0D-49B9-A394-E0E0EB2C4BD7}"/>
                </c:ext>
              </c:extLst>
            </c:dLbl>
            <c:dLbl>
              <c:idx val="626"/>
              <c:tx>
                <c:rich>
                  <a:bodyPr/>
                  <a:lstStyle/>
                  <a:p>
                    <a:fld id="{8CF1DE7C-76AA-4110-AF04-546FFF590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8-9A0D-49B9-A394-E0E0EB2C4BD7}"/>
                </c:ext>
              </c:extLst>
            </c:dLbl>
            <c:dLbl>
              <c:idx val="627"/>
              <c:tx>
                <c:rich>
                  <a:bodyPr/>
                  <a:lstStyle/>
                  <a:p>
                    <a:fld id="{9C032B54-F558-48E4-8335-78163D42B0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9-9A0D-49B9-A394-E0E0EB2C4BD7}"/>
                </c:ext>
              </c:extLst>
            </c:dLbl>
            <c:dLbl>
              <c:idx val="628"/>
              <c:tx>
                <c:rich>
                  <a:bodyPr/>
                  <a:lstStyle/>
                  <a:p>
                    <a:fld id="{EBA4353B-EE0D-43C6-9867-AB320971D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A-9A0D-49B9-A394-E0E0EB2C4BD7}"/>
                </c:ext>
              </c:extLst>
            </c:dLbl>
            <c:dLbl>
              <c:idx val="629"/>
              <c:tx>
                <c:rich>
                  <a:bodyPr/>
                  <a:lstStyle/>
                  <a:p>
                    <a:fld id="{BAE1D248-6B42-43F3-98C9-26D9A470B6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B-9A0D-49B9-A394-E0E0EB2C4BD7}"/>
                </c:ext>
              </c:extLst>
            </c:dLbl>
            <c:dLbl>
              <c:idx val="630"/>
              <c:tx>
                <c:rich>
                  <a:bodyPr/>
                  <a:lstStyle/>
                  <a:p>
                    <a:fld id="{538B7944-CB70-4D76-8FCB-044B8C769E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C-9A0D-49B9-A394-E0E0EB2C4BD7}"/>
                </c:ext>
              </c:extLst>
            </c:dLbl>
            <c:dLbl>
              <c:idx val="631"/>
              <c:tx>
                <c:rich>
                  <a:bodyPr/>
                  <a:lstStyle/>
                  <a:p>
                    <a:fld id="{2383F8DC-C61B-4A4D-8FB1-21352D60C0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D-9A0D-49B9-A394-E0E0EB2C4BD7}"/>
                </c:ext>
              </c:extLst>
            </c:dLbl>
            <c:dLbl>
              <c:idx val="632"/>
              <c:tx>
                <c:rich>
                  <a:bodyPr/>
                  <a:lstStyle/>
                  <a:p>
                    <a:fld id="{FAA1EE01-51BF-4E8F-A50A-0BC43E45C3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E-9A0D-49B9-A394-E0E0EB2C4BD7}"/>
                </c:ext>
              </c:extLst>
            </c:dLbl>
            <c:dLbl>
              <c:idx val="633"/>
              <c:tx>
                <c:rich>
                  <a:bodyPr/>
                  <a:lstStyle/>
                  <a:p>
                    <a:fld id="{C72618B2-2FD9-4371-83ED-478CE73B29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F-9A0D-49B9-A394-E0E0EB2C4BD7}"/>
                </c:ext>
              </c:extLst>
            </c:dLbl>
            <c:dLbl>
              <c:idx val="634"/>
              <c:tx>
                <c:rich>
                  <a:bodyPr/>
                  <a:lstStyle/>
                  <a:p>
                    <a:fld id="{C87213B7-C62F-4955-B419-E28423F0B1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0-9A0D-49B9-A394-E0E0EB2C4BD7}"/>
                </c:ext>
              </c:extLst>
            </c:dLbl>
            <c:dLbl>
              <c:idx val="635"/>
              <c:tx>
                <c:rich>
                  <a:bodyPr/>
                  <a:lstStyle/>
                  <a:p>
                    <a:fld id="{86A593D7-0CE5-42F7-B8B8-566232A329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1-9A0D-49B9-A394-E0E0EB2C4BD7}"/>
                </c:ext>
              </c:extLst>
            </c:dLbl>
            <c:dLbl>
              <c:idx val="636"/>
              <c:tx>
                <c:rich>
                  <a:bodyPr/>
                  <a:lstStyle/>
                  <a:p>
                    <a:fld id="{2AAC2C07-7A40-43DC-968A-4FBE3C5C17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2-9A0D-49B9-A394-E0E0EB2C4BD7}"/>
                </c:ext>
              </c:extLst>
            </c:dLbl>
            <c:dLbl>
              <c:idx val="637"/>
              <c:tx>
                <c:rich>
                  <a:bodyPr/>
                  <a:lstStyle/>
                  <a:p>
                    <a:fld id="{D7DC55CA-2706-44B4-B013-C9C7BAA96A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3-9A0D-49B9-A394-E0E0EB2C4BD7}"/>
                </c:ext>
              </c:extLst>
            </c:dLbl>
            <c:dLbl>
              <c:idx val="638"/>
              <c:tx>
                <c:rich>
                  <a:bodyPr/>
                  <a:lstStyle/>
                  <a:p>
                    <a:fld id="{56B286D3-8F9E-4CAF-B4DE-29BE4A7EDD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4-9A0D-49B9-A394-E0E0EB2C4BD7}"/>
                </c:ext>
              </c:extLst>
            </c:dLbl>
            <c:dLbl>
              <c:idx val="639"/>
              <c:tx>
                <c:rich>
                  <a:bodyPr/>
                  <a:lstStyle/>
                  <a:p>
                    <a:fld id="{00E7CB33-B8A7-48B5-B6C6-DA58D31869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5-9A0D-49B9-A394-E0E0EB2C4BD7}"/>
                </c:ext>
              </c:extLst>
            </c:dLbl>
            <c:dLbl>
              <c:idx val="640"/>
              <c:tx>
                <c:rich>
                  <a:bodyPr/>
                  <a:lstStyle/>
                  <a:p>
                    <a:fld id="{55CA45C4-3A84-48CE-8730-5B64B3C655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6-9A0D-49B9-A394-E0E0EB2C4BD7}"/>
                </c:ext>
              </c:extLst>
            </c:dLbl>
            <c:dLbl>
              <c:idx val="641"/>
              <c:tx>
                <c:rich>
                  <a:bodyPr/>
                  <a:lstStyle/>
                  <a:p>
                    <a:fld id="{DF949DC8-C268-45FD-B2BE-CF31B93EB5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7-9A0D-49B9-A394-E0E0EB2C4BD7}"/>
                </c:ext>
              </c:extLst>
            </c:dLbl>
            <c:dLbl>
              <c:idx val="642"/>
              <c:tx>
                <c:rich>
                  <a:bodyPr/>
                  <a:lstStyle/>
                  <a:p>
                    <a:fld id="{830B6A0F-913E-4838-B1CD-8D517A7DF7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8-9A0D-49B9-A394-E0E0EB2C4BD7}"/>
                </c:ext>
              </c:extLst>
            </c:dLbl>
            <c:dLbl>
              <c:idx val="643"/>
              <c:tx>
                <c:rich>
                  <a:bodyPr/>
                  <a:lstStyle/>
                  <a:p>
                    <a:fld id="{604E650A-31CA-47E9-B003-EA5CD2345D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9-9A0D-49B9-A394-E0E0EB2C4BD7}"/>
                </c:ext>
              </c:extLst>
            </c:dLbl>
            <c:dLbl>
              <c:idx val="644"/>
              <c:tx>
                <c:rich>
                  <a:bodyPr/>
                  <a:lstStyle/>
                  <a:p>
                    <a:fld id="{531680EC-0FEB-4D29-A38E-931D2F8FC2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A-9A0D-49B9-A394-E0E0EB2C4BD7}"/>
                </c:ext>
              </c:extLst>
            </c:dLbl>
            <c:dLbl>
              <c:idx val="645"/>
              <c:tx>
                <c:rich>
                  <a:bodyPr/>
                  <a:lstStyle/>
                  <a:p>
                    <a:fld id="{899379CE-23C9-4293-9ECE-0950BD9772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B-9A0D-49B9-A394-E0E0EB2C4BD7}"/>
                </c:ext>
              </c:extLst>
            </c:dLbl>
            <c:dLbl>
              <c:idx val="646"/>
              <c:tx>
                <c:rich>
                  <a:bodyPr/>
                  <a:lstStyle/>
                  <a:p>
                    <a:fld id="{5171ECEC-F3A9-437F-A1E2-D3C6BFDEF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C-9A0D-49B9-A394-E0E0EB2C4BD7}"/>
                </c:ext>
              </c:extLst>
            </c:dLbl>
            <c:dLbl>
              <c:idx val="647"/>
              <c:tx>
                <c:rich>
                  <a:bodyPr/>
                  <a:lstStyle/>
                  <a:p>
                    <a:fld id="{2B7CFEE1-135A-40BD-AB29-581F76E9FF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D-9A0D-49B9-A394-E0E0EB2C4BD7}"/>
                </c:ext>
              </c:extLst>
            </c:dLbl>
            <c:dLbl>
              <c:idx val="648"/>
              <c:tx>
                <c:rich>
                  <a:bodyPr/>
                  <a:lstStyle/>
                  <a:p>
                    <a:fld id="{86193E32-5E52-44AD-952B-6F9345C3D4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E-9A0D-49B9-A394-E0E0EB2C4BD7}"/>
                </c:ext>
              </c:extLst>
            </c:dLbl>
            <c:dLbl>
              <c:idx val="649"/>
              <c:tx>
                <c:rich>
                  <a:bodyPr/>
                  <a:lstStyle/>
                  <a:p>
                    <a:fld id="{A56C738E-DE7E-4D9D-9D07-0E260757FA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F-9A0D-49B9-A394-E0E0EB2C4BD7}"/>
                </c:ext>
              </c:extLst>
            </c:dLbl>
            <c:dLbl>
              <c:idx val="650"/>
              <c:tx>
                <c:rich>
                  <a:bodyPr/>
                  <a:lstStyle/>
                  <a:p>
                    <a:fld id="{585CC3E4-7A7C-48D3-AB44-D8388C93B4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0-9A0D-49B9-A394-E0E0EB2C4BD7}"/>
                </c:ext>
              </c:extLst>
            </c:dLbl>
            <c:dLbl>
              <c:idx val="651"/>
              <c:tx>
                <c:rich>
                  <a:bodyPr/>
                  <a:lstStyle/>
                  <a:p>
                    <a:fld id="{9C2A83A0-BED6-4BA8-9EF6-027A1DC2B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1-9A0D-49B9-A394-E0E0EB2C4BD7}"/>
                </c:ext>
              </c:extLst>
            </c:dLbl>
            <c:dLbl>
              <c:idx val="652"/>
              <c:tx>
                <c:rich>
                  <a:bodyPr/>
                  <a:lstStyle/>
                  <a:p>
                    <a:fld id="{8BAB088D-7200-4771-B122-6D6C9E22FF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2-9A0D-49B9-A394-E0E0EB2C4BD7}"/>
                </c:ext>
              </c:extLst>
            </c:dLbl>
            <c:dLbl>
              <c:idx val="653"/>
              <c:tx>
                <c:rich>
                  <a:bodyPr/>
                  <a:lstStyle/>
                  <a:p>
                    <a:fld id="{36B4B24D-A43F-4DA7-AAD1-7111E65B4D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3-9A0D-49B9-A394-E0E0EB2C4BD7}"/>
                </c:ext>
              </c:extLst>
            </c:dLbl>
            <c:dLbl>
              <c:idx val="654"/>
              <c:tx>
                <c:rich>
                  <a:bodyPr/>
                  <a:lstStyle/>
                  <a:p>
                    <a:fld id="{27578431-937A-4E3F-B8C1-1985A80F52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4-9A0D-49B9-A394-E0E0EB2C4BD7}"/>
                </c:ext>
              </c:extLst>
            </c:dLbl>
            <c:dLbl>
              <c:idx val="655"/>
              <c:tx>
                <c:rich>
                  <a:bodyPr/>
                  <a:lstStyle/>
                  <a:p>
                    <a:fld id="{4BB80AC2-7937-45C0-968F-80361AFC19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5-9A0D-49B9-A394-E0E0EB2C4BD7}"/>
                </c:ext>
              </c:extLst>
            </c:dLbl>
            <c:dLbl>
              <c:idx val="656"/>
              <c:tx>
                <c:rich>
                  <a:bodyPr/>
                  <a:lstStyle/>
                  <a:p>
                    <a:fld id="{0BC85F5F-855E-4BB2-B24D-B8CA7356B6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6-9A0D-49B9-A394-E0E0EB2C4BD7}"/>
                </c:ext>
              </c:extLst>
            </c:dLbl>
            <c:dLbl>
              <c:idx val="657"/>
              <c:tx>
                <c:rich>
                  <a:bodyPr/>
                  <a:lstStyle/>
                  <a:p>
                    <a:fld id="{4410DE96-5AA0-4665-BEE6-FD9B66095D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7-9A0D-49B9-A394-E0E0EB2C4BD7}"/>
                </c:ext>
              </c:extLst>
            </c:dLbl>
            <c:dLbl>
              <c:idx val="658"/>
              <c:tx>
                <c:rich>
                  <a:bodyPr/>
                  <a:lstStyle/>
                  <a:p>
                    <a:fld id="{6384D805-89C9-48E1-B5BB-FA33FD5144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8-9A0D-49B9-A394-E0E0EB2C4BD7}"/>
                </c:ext>
              </c:extLst>
            </c:dLbl>
            <c:dLbl>
              <c:idx val="659"/>
              <c:tx>
                <c:rich>
                  <a:bodyPr/>
                  <a:lstStyle/>
                  <a:p>
                    <a:fld id="{D50C957F-7601-487D-8E17-E4559ED14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9-9A0D-49B9-A394-E0E0EB2C4BD7}"/>
                </c:ext>
              </c:extLst>
            </c:dLbl>
            <c:dLbl>
              <c:idx val="660"/>
              <c:tx>
                <c:rich>
                  <a:bodyPr/>
                  <a:lstStyle/>
                  <a:p>
                    <a:fld id="{0568FB5C-B9BA-43AB-AEE8-E1448F38F7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A-9A0D-49B9-A394-E0E0EB2C4BD7}"/>
                </c:ext>
              </c:extLst>
            </c:dLbl>
            <c:dLbl>
              <c:idx val="661"/>
              <c:tx>
                <c:rich>
                  <a:bodyPr/>
                  <a:lstStyle/>
                  <a:p>
                    <a:fld id="{2E079025-7977-4365-8340-0AB150F832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B-9A0D-49B9-A394-E0E0EB2C4BD7}"/>
                </c:ext>
              </c:extLst>
            </c:dLbl>
            <c:dLbl>
              <c:idx val="662"/>
              <c:tx>
                <c:rich>
                  <a:bodyPr/>
                  <a:lstStyle/>
                  <a:p>
                    <a:fld id="{EBFEAE28-FE31-4B8B-A4A8-F90DBE3BCC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C-9A0D-49B9-A394-E0E0EB2C4BD7}"/>
                </c:ext>
              </c:extLst>
            </c:dLbl>
            <c:dLbl>
              <c:idx val="663"/>
              <c:tx>
                <c:rich>
                  <a:bodyPr/>
                  <a:lstStyle/>
                  <a:p>
                    <a:fld id="{9466BE93-7D84-4074-A646-ED2FADD4C8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D-9A0D-49B9-A394-E0E0EB2C4BD7}"/>
                </c:ext>
              </c:extLst>
            </c:dLbl>
            <c:dLbl>
              <c:idx val="664"/>
              <c:tx>
                <c:rich>
                  <a:bodyPr/>
                  <a:lstStyle/>
                  <a:p>
                    <a:fld id="{5BE2D5D5-32F0-4A0B-967C-37144C7965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E-9A0D-49B9-A394-E0E0EB2C4BD7}"/>
                </c:ext>
              </c:extLst>
            </c:dLbl>
            <c:dLbl>
              <c:idx val="665"/>
              <c:tx>
                <c:rich>
                  <a:bodyPr/>
                  <a:lstStyle/>
                  <a:p>
                    <a:fld id="{67C617E3-EF74-4CE3-9DF2-F93AC3B433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F-9A0D-49B9-A394-E0E0EB2C4BD7}"/>
                </c:ext>
              </c:extLst>
            </c:dLbl>
            <c:dLbl>
              <c:idx val="666"/>
              <c:tx>
                <c:rich>
                  <a:bodyPr/>
                  <a:lstStyle/>
                  <a:p>
                    <a:fld id="{0B75DBC5-981F-46CC-96C7-8B4FA0D97B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0-9A0D-49B9-A394-E0E0EB2C4BD7}"/>
                </c:ext>
              </c:extLst>
            </c:dLbl>
            <c:dLbl>
              <c:idx val="667"/>
              <c:tx>
                <c:rich>
                  <a:bodyPr/>
                  <a:lstStyle/>
                  <a:p>
                    <a:fld id="{C8368BA9-7445-43C4-A9D1-0A5A0FB43E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1-9A0D-49B9-A394-E0E0EB2C4BD7}"/>
                </c:ext>
              </c:extLst>
            </c:dLbl>
            <c:dLbl>
              <c:idx val="668"/>
              <c:tx>
                <c:rich>
                  <a:bodyPr/>
                  <a:lstStyle/>
                  <a:p>
                    <a:fld id="{77BFF2F5-B128-4AC2-BC76-688A85983D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2-9A0D-49B9-A394-E0E0EB2C4BD7}"/>
                </c:ext>
              </c:extLst>
            </c:dLbl>
            <c:dLbl>
              <c:idx val="669"/>
              <c:tx>
                <c:rich>
                  <a:bodyPr/>
                  <a:lstStyle/>
                  <a:p>
                    <a:fld id="{EC184850-E221-443E-8565-194D7AA879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3-9A0D-49B9-A394-E0E0EB2C4BD7}"/>
                </c:ext>
              </c:extLst>
            </c:dLbl>
            <c:dLbl>
              <c:idx val="670"/>
              <c:tx>
                <c:rich>
                  <a:bodyPr/>
                  <a:lstStyle/>
                  <a:p>
                    <a:fld id="{7554F1EF-BA79-43B6-9A35-B51742A780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4-9A0D-49B9-A394-E0E0EB2C4BD7}"/>
                </c:ext>
              </c:extLst>
            </c:dLbl>
            <c:dLbl>
              <c:idx val="671"/>
              <c:tx>
                <c:rich>
                  <a:bodyPr/>
                  <a:lstStyle/>
                  <a:p>
                    <a:fld id="{A737BE1D-42C9-4391-AB24-DC10F2C30D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5-9A0D-49B9-A394-E0E0EB2C4BD7}"/>
                </c:ext>
              </c:extLst>
            </c:dLbl>
            <c:dLbl>
              <c:idx val="672"/>
              <c:tx>
                <c:rich>
                  <a:bodyPr/>
                  <a:lstStyle/>
                  <a:p>
                    <a:fld id="{369BA392-06DD-4E3B-8D7A-F46712B2BF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6-9A0D-49B9-A394-E0E0EB2C4BD7}"/>
                </c:ext>
              </c:extLst>
            </c:dLbl>
            <c:dLbl>
              <c:idx val="673"/>
              <c:tx>
                <c:rich>
                  <a:bodyPr/>
                  <a:lstStyle/>
                  <a:p>
                    <a:fld id="{2790A4B6-981B-41FC-81C5-769089AC64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7-9A0D-49B9-A394-E0E0EB2C4BD7}"/>
                </c:ext>
              </c:extLst>
            </c:dLbl>
            <c:dLbl>
              <c:idx val="674"/>
              <c:tx>
                <c:rich>
                  <a:bodyPr/>
                  <a:lstStyle/>
                  <a:p>
                    <a:fld id="{BDDE05D4-4E13-478B-860E-51500B1AEC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8-9A0D-49B9-A394-E0E0EB2C4BD7}"/>
                </c:ext>
              </c:extLst>
            </c:dLbl>
            <c:dLbl>
              <c:idx val="675"/>
              <c:tx>
                <c:rich>
                  <a:bodyPr/>
                  <a:lstStyle/>
                  <a:p>
                    <a:fld id="{3B35D356-5673-4EFB-909E-6BFC7802E8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9-9A0D-49B9-A394-E0E0EB2C4BD7}"/>
                </c:ext>
              </c:extLst>
            </c:dLbl>
            <c:dLbl>
              <c:idx val="676"/>
              <c:tx>
                <c:rich>
                  <a:bodyPr/>
                  <a:lstStyle/>
                  <a:p>
                    <a:fld id="{84D2A628-7E78-4906-8C4E-896364FB69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A-9A0D-49B9-A394-E0E0EB2C4BD7}"/>
                </c:ext>
              </c:extLst>
            </c:dLbl>
            <c:dLbl>
              <c:idx val="677"/>
              <c:tx>
                <c:rich>
                  <a:bodyPr/>
                  <a:lstStyle/>
                  <a:p>
                    <a:fld id="{05478765-166B-4381-9934-9CEF3914F0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B-9A0D-49B9-A394-E0E0EB2C4BD7}"/>
                </c:ext>
              </c:extLst>
            </c:dLbl>
            <c:dLbl>
              <c:idx val="678"/>
              <c:tx>
                <c:rich>
                  <a:bodyPr/>
                  <a:lstStyle/>
                  <a:p>
                    <a:fld id="{F854BFA9-0E2A-4F6E-90C7-AF1EECD04F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C-9A0D-49B9-A394-E0E0EB2C4BD7}"/>
                </c:ext>
              </c:extLst>
            </c:dLbl>
            <c:dLbl>
              <c:idx val="679"/>
              <c:tx>
                <c:rich>
                  <a:bodyPr/>
                  <a:lstStyle/>
                  <a:p>
                    <a:fld id="{12E0ED86-CED6-4D04-8B79-4DBB595BFE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D-9A0D-49B9-A394-E0E0EB2C4BD7}"/>
                </c:ext>
              </c:extLst>
            </c:dLbl>
            <c:dLbl>
              <c:idx val="680"/>
              <c:tx>
                <c:rich>
                  <a:bodyPr/>
                  <a:lstStyle/>
                  <a:p>
                    <a:fld id="{6063F5E9-F657-4041-9A7E-524F368DA9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E-9A0D-49B9-A394-E0E0EB2C4BD7}"/>
                </c:ext>
              </c:extLst>
            </c:dLbl>
            <c:dLbl>
              <c:idx val="681"/>
              <c:tx>
                <c:rich>
                  <a:bodyPr/>
                  <a:lstStyle/>
                  <a:p>
                    <a:fld id="{8B781E76-E972-474D-802A-3FA73D29B5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F-9A0D-49B9-A394-E0E0EB2C4BD7}"/>
                </c:ext>
              </c:extLst>
            </c:dLbl>
            <c:dLbl>
              <c:idx val="682"/>
              <c:tx>
                <c:rich>
                  <a:bodyPr/>
                  <a:lstStyle/>
                  <a:p>
                    <a:fld id="{F0834638-EFF2-4B96-BE4D-E2444B5DC3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0-9A0D-49B9-A394-E0E0EB2C4BD7}"/>
                </c:ext>
              </c:extLst>
            </c:dLbl>
            <c:dLbl>
              <c:idx val="683"/>
              <c:tx>
                <c:rich>
                  <a:bodyPr/>
                  <a:lstStyle/>
                  <a:p>
                    <a:fld id="{0FF9DCBA-813C-4014-8DC7-BBC256BF45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1-9A0D-49B9-A394-E0E0EB2C4BD7}"/>
                </c:ext>
              </c:extLst>
            </c:dLbl>
            <c:dLbl>
              <c:idx val="684"/>
              <c:tx>
                <c:rich>
                  <a:bodyPr/>
                  <a:lstStyle/>
                  <a:p>
                    <a:fld id="{2DCB5F18-15E8-4BF7-B0D3-20F517F728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2-9A0D-49B9-A394-E0E0EB2C4BD7}"/>
                </c:ext>
              </c:extLst>
            </c:dLbl>
            <c:dLbl>
              <c:idx val="685"/>
              <c:tx>
                <c:rich>
                  <a:bodyPr/>
                  <a:lstStyle/>
                  <a:p>
                    <a:fld id="{D341DF89-5253-4981-8E88-58F8D936C1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3-9A0D-49B9-A394-E0E0EB2C4BD7}"/>
                </c:ext>
              </c:extLst>
            </c:dLbl>
            <c:dLbl>
              <c:idx val="686"/>
              <c:tx>
                <c:rich>
                  <a:bodyPr/>
                  <a:lstStyle/>
                  <a:p>
                    <a:fld id="{2C347D5D-4659-44D4-8FA6-BBC537DED9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4-9A0D-49B9-A394-E0E0EB2C4BD7}"/>
                </c:ext>
              </c:extLst>
            </c:dLbl>
            <c:dLbl>
              <c:idx val="687"/>
              <c:tx>
                <c:rich>
                  <a:bodyPr/>
                  <a:lstStyle/>
                  <a:p>
                    <a:fld id="{D659502E-E5E6-4B9F-92A9-B34536E503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5-9A0D-49B9-A394-E0E0EB2C4BD7}"/>
                </c:ext>
              </c:extLst>
            </c:dLbl>
            <c:dLbl>
              <c:idx val="688"/>
              <c:tx>
                <c:rich>
                  <a:bodyPr/>
                  <a:lstStyle/>
                  <a:p>
                    <a:fld id="{4640C1CC-0F6D-499D-8F3D-74426D3CFE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6-9A0D-49B9-A394-E0E0EB2C4BD7}"/>
                </c:ext>
              </c:extLst>
            </c:dLbl>
            <c:dLbl>
              <c:idx val="689"/>
              <c:tx>
                <c:rich>
                  <a:bodyPr/>
                  <a:lstStyle/>
                  <a:p>
                    <a:fld id="{680C99F4-7DD1-4D52-860E-D86510AA8F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7-9A0D-49B9-A394-E0E0EB2C4BD7}"/>
                </c:ext>
              </c:extLst>
            </c:dLbl>
            <c:dLbl>
              <c:idx val="690"/>
              <c:tx>
                <c:rich>
                  <a:bodyPr/>
                  <a:lstStyle/>
                  <a:p>
                    <a:fld id="{B6B78D66-2E8A-45C7-8C81-7A76C682A4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8-9A0D-49B9-A394-E0E0EB2C4BD7}"/>
                </c:ext>
              </c:extLst>
            </c:dLbl>
            <c:dLbl>
              <c:idx val="691"/>
              <c:tx>
                <c:rich>
                  <a:bodyPr/>
                  <a:lstStyle/>
                  <a:p>
                    <a:fld id="{B6A82B3B-B0BB-44F7-8A55-F675220755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9-9A0D-49B9-A394-E0E0EB2C4BD7}"/>
                </c:ext>
              </c:extLst>
            </c:dLbl>
            <c:dLbl>
              <c:idx val="692"/>
              <c:tx>
                <c:rich>
                  <a:bodyPr/>
                  <a:lstStyle/>
                  <a:p>
                    <a:fld id="{19B4244C-B492-4798-889F-04900DC0B5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A-9A0D-49B9-A394-E0E0EB2C4BD7}"/>
                </c:ext>
              </c:extLst>
            </c:dLbl>
            <c:dLbl>
              <c:idx val="693"/>
              <c:tx>
                <c:rich>
                  <a:bodyPr/>
                  <a:lstStyle/>
                  <a:p>
                    <a:fld id="{7F287BCD-73CC-45CB-962A-2A5BE3A1FD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B-9A0D-49B9-A394-E0E0EB2C4BD7}"/>
                </c:ext>
              </c:extLst>
            </c:dLbl>
            <c:dLbl>
              <c:idx val="694"/>
              <c:tx>
                <c:rich>
                  <a:bodyPr/>
                  <a:lstStyle/>
                  <a:p>
                    <a:fld id="{414A03A7-E58B-4914-B538-CB7E86AB9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C-9A0D-49B9-A394-E0E0EB2C4BD7}"/>
                </c:ext>
              </c:extLst>
            </c:dLbl>
            <c:dLbl>
              <c:idx val="695"/>
              <c:tx>
                <c:rich>
                  <a:bodyPr/>
                  <a:lstStyle/>
                  <a:p>
                    <a:fld id="{BD866E23-0544-4AA0-9F6E-D41BA45D45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D-9A0D-49B9-A394-E0E0EB2C4BD7}"/>
                </c:ext>
              </c:extLst>
            </c:dLbl>
            <c:dLbl>
              <c:idx val="696"/>
              <c:tx>
                <c:rich>
                  <a:bodyPr/>
                  <a:lstStyle/>
                  <a:p>
                    <a:fld id="{4256039E-ED6D-4266-A4B6-8DCF349CFA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E-9A0D-49B9-A394-E0E0EB2C4BD7}"/>
                </c:ext>
              </c:extLst>
            </c:dLbl>
            <c:dLbl>
              <c:idx val="697"/>
              <c:tx>
                <c:rich>
                  <a:bodyPr/>
                  <a:lstStyle/>
                  <a:p>
                    <a:fld id="{59269392-FEC5-467A-B4E7-BA72474727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F-9A0D-49B9-A394-E0E0EB2C4BD7}"/>
                </c:ext>
              </c:extLst>
            </c:dLbl>
            <c:dLbl>
              <c:idx val="698"/>
              <c:tx>
                <c:rich>
                  <a:bodyPr/>
                  <a:lstStyle/>
                  <a:p>
                    <a:fld id="{788CED48-5C32-430D-B83B-44E7BD81FD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0-9A0D-49B9-A394-E0E0EB2C4BD7}"/>
                </c:ext>
              </c:extLst>
            </c:dLbl>
            <c:dLbl>
              <c:idx val="699"/>
              <c:tx>
                <c:rich>
                  <a:bodyPr/>
                  <a:lstStyle/>
                  <a:p>
                    <a:fld id="{DB7D2F61-06C2-4F14-8C1B-0D43095D71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1-9A0D-49B9-A394-E0E0EB2C4BD7}"/>
                </c:ext>
              </c:extLst>
            </c:dLbl>
            <c:dLbl>
              <c:idx val="700"/>
              <c:tx>
                <c:rich>
                  <a:bodyPr/>
                  <a:lstStyle/>
                  <a:p>
                    <a:fld id="{954E5158-8B54-474A-907D-75B4550E42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2-9A0D-49B9-A394-E0E0EB2C4BD7}"/>
                </c:ext>
              </c:extLst>
            </c:dLbl>
            <c:dLbl>
              <c:idx val="701"/>
              <c:tx>
                <c:rich>
                  <a:bodyPr/>
                  <a:lstStyle/>
                  <a:p>
                    <a:fld id="{44B534AF-DEDD-4CBA-A547-E31DBD513A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3-9A0D-49B9-A394-E0E0EB2C4BD7}"/>
                </c:ext>
              </c:extLst>
            </c:dLbl>
            <c:dLbl>
              <c:idx val="702"/>
              <c:tx>
                <c:rich>
                  <a:bodyPr/>
                  <a:lstStyle/>
                  <a:p>
                    <a:fld id="{B0B51494-CAC2-477A-98E0-A64385C13F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4-9A0D-49B9-A394-E0E0EB2C4BD7}"/>
                </c:ext>
              </c:extLst>
            </c:dLbl>
            <c:dLbl>
              <c:idx val="703"/>
              <c:tx>
                <c:rich>
                  <a:bodyPr/>
                  <a:lstStyle/>
                  <a:p>
                    <a:fld id="{7AB2FEDE-32B3-417B-9364-DB9263F76B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5-9A0D-49B9-A394-E0E0EB2C4BD7}"/>
                </c:ext>
              </c:extLst>
            </c:dLbl>
            <c:dLbl>
              <c:idx val="704"/>
              <c:tx>
                <c:rich>
                  <a:bodyPr/>
                  <a:lstStyle/>
                  <a:p>
                    <a:fld id="{4229A5F4-6BDE-42A1-B617-2B6DD48953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6-9A0D-49B9-A394-E0E0EB2C4BD7}"/>
                </c:ext>
              </c:extLst>
            </c:dLbl>
            <c:dLbl>
              <c:idx val="705"/>
              <c:tx>
                <c:rich>
                  <a:bodyPr/>
                  <a:lstStyle/>
                  <a:p>
                    <a:fld id="{9843048A-6C52-4DFF-AC1F-C8EDFF852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7-9A0D-49B9-A394-E0E0EB2C4BD7}"/>
                </c:ext>
              </c:extLst>
            </c:dLbl>
            <c:dLbl>
              <c:idx val="706"/>
              <c:tx>
                <c:rich>
                  <a:bodyPr/>
                  <a:lstStyle/>
                  <a:p>
                    <a:fld id="{6DDD8908-09C9-4AFF-B355-6EAB9A0D1A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8-9A0D-49B9-A394-E0E0EB2C4BD7}"/>
                </c:ext>
              </c:extLst>
            </c:dLbl>
            <c:dLbl>
              <c:idx val="707"/>
              <c:tx>
                <c:rich>
                  <a:bodyPr/>
                  <a:lstStyle/>
                  <a:p>
                    <a:fld id="{7AA935B7-1508-424E-A6BF-3A810763FD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9-9A0D-49B9-A394-E0E0EB2C4BD7}"/>
                </c:ext>
              </c:extLst>
            </c:dLbl>
            <c:dLbl>
              <c:idx val="708"/>
              <c:tx>
                <c:rich>
                  <a:bodyPr/>
                  <a:lstStyle/>
                  <a:p>
                    <a:fld id="{8A10E70C-1F8A-479E-9A5A-6B3B1002BF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A-9A0D-49B9-A394-E0E0EB2C4BD7}"/>
                </c:ext>
              </c:extLst>
            </c:dLbl>
            <c:dLbl>
              <c:idx val="709"/>
              <c:tx>
                <c:rich>
                  <a:bodyPr/>
                  <a:lstStyle/>
                  <a:p>
                    <a:fld id="{D7E31106-F38B-4F7F-B336-74BA1534A1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B-9A0D-49B9-A394-E0E0EB2C4BD7}"/>
                </c:ext>
              </c:extLst>
            </c:dLbl>
            <c:dLbl>
              <c:idx val="710"/>
              <c:tx>
                <c:rich>
                  <a:bodyPr/>
                  <a:lstStyle/>
                  <a:p>
                    <a:fld id="{9AFA2F9C-F256-4A98-98DF-0033A52699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C-9A0D-49B9-A394-E0E0EB2C4BD7}"/>
                </c:ext>
              </c:extLst>
            </c:dLbl>
            <c:dLbl>
              <c:idx val="711"/>
              <c:tx>
                <c:rich>
                  <a:bodyPr/>
                  <a:lstStyle/>
                  <a:p>
                    <a:fld id="{A57B7F33-6CEC-47EB-8180-BD6F62C830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D-9A0D-49B9-A394-E0E0EB2C4BD7}"/>
                </c:ext>
              </c:extLst>
            </c:dLbl>
            <c:dLbl>
              <c:idx val="712"/>
              <c:tx>
                <c:rich>
                  <a:bodyPr/>
                  <a:lstStyle/>
                  <a:p>
                    <a:fld id="{1D2A57E8-3D3C-4F80-A548-C7C37CAFB8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E-9A0D-49B9-A394-E0E0EB2C4BD7}"/>
                </c:ext>
              </c:extLst>
            </c:dLbl>
            <c:dLbl>
              <c:idx val="713"/>
              <c:tx>
                <c:rich>
                  <a:bodyPr/>
                  <a:lstStyle/>
                  <a:p>
                    <a:fld id="{BEA680ED-6042-4B3B-B4B0-BCD8EF23E4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F-9A0D-49B9-A394-E0E0EB2C4BD7}"/>
                </c:ext>
              </c:extLst>
            </c:dLbl>
            <c:dLbl>
              <c:idx val="714"/>
              <c:tx>
                <c:rich>
                  <a:bodyPr/>
                  <a:lstStyle/>
                  <a:p>
                    <a:fld id="{119B701E-B38F-4A89-AE51-80A1120A6B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0-9A0D-49B9-A394-E0E0EB2C4BD7}"/>
                </c:ext>
              </c:extLst>
            </c:dLbl>
            <c:dLbl>
              <c:idx val="715"/>
              <c:tx>
                <c:rich>
                  <a:bodyPr/>
                  <a:lstStyle/>
                  <a:p>
                    <a:fld id="{2F02139A-D47A-44EE-8E2E-18FEAA8016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1-9A0D-49B9-A394-E0E0EB2C4BD7}"/>
                </c:ext>
              </c:extLst>
            </c:dLbl>
            <c:dLbl>
              <c:idx val="716"/>
              <c:tx>
                <c:rich>
                  <a:bodyPr/>
                  <a:lstStyle/>
                  <a:p>
                    <a:fld id="{2C425FA8-A733-471F-B49C-E1C7B89B16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2-9A0D-49B9-A394-E0E0EB2C4BD7}"/>
                </c:ext>
              </c:extLst>
            </c:dLbl>
            <c:dLbl>
              <c:idx val="717"/>
              <c:tx>
                <c:rich>
                  <a:bodyPr/>
                  <a:lstStyle/>
                  <a:p>
                    <a:fld id="{9509F313-5BDE-4D1C-B155-070B79FD70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3-9A0D-49B9-A394-E0E0EB2C4BD7}"/>
                </c:ext>
              </c:extLst>
            </c:dLbl>
            <c:dLbl>
              <c:idx val="718"/>
              <c:tx>
                <c:rich>
                  <a:bodyPr/>
                  <a:lstStyle/>
                  <a:p>
                    <a:fld id="{F29CBCD5-5A0D-4E2F-A52C-F8D563A77C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4-9A0D-49B9-A394-E0E0EB2C4BD7}"/>
                </c:ext>
              </c:extLst>
            </c:dLbl>
            <c:dLbl>
              <c:idx val="719"/>
              <c:tx>
                <c:rich>
                  <a:bodyPr/>
                  <a:lstStyle/>
                  <a:p>
                    <a:fld id="{F53F39AB-E753-40FB-BDB8-CE6F9AA4D2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5-9A0D-49B9-A394-E0E0EB2C4BD7}"/>
                </c:ext>
              </c:extLst>
            </c:dLbl>
            <c:dLbl>
              <c:idx val="720"/>
              <c:tx>
                <c:rich>
                  <a:bodyPr/>
                  <a:lstStyle/>
                  <a:p>
                    <a:fld id="{D51901E3-AE8F-47EC-A4B7-B9BE1EC61B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6-9A0D-49B9-A394-E0E0EB2C4BD7}"/>
                </c:ext>
              </c:extLst>
            </c:dLbl>
            <c:dLbl>
              <c:idx val="721"/>
              <c:tx>
                <c:rich>
                  <a:bodyPr/>
                  <a:lstStyle/>
                  <a:p>
                    <a:fld id="{9764BE94-C81D-43B1-903E-37EB2C4EB5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7-9A0D-49B9-A394-E0E0EB2C4BD7}"/>
                </c:ext>
              </c:extLst>
            </c:dLbl>
            <c:dLbl>
              <c:idx val="722"/>
              <c:tx>
                <c:rich>
                  <a:bodyPr/>
                  <a:lstStyle/>
                  <a:p>
                    <a:fld id="{72E6A722-7569-4013-9C06-C44FB4A662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8-9A0D-49B9-A394-E0E0EB2C4BD7}"/>
                </c:ext>
              </c:extLst>
            </c:dLbl>
            <c:dLbl>
              <c:idx val="723"/>
              <c:tx>
                <c:rich>
                  <a:bodyPr/>
                  <a:lstStyle/>
                  <a:p>
                    <a:fld id="{E4ED7CF6-90B4-4D87-9579-45713B781C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9-9A0D-49B9-A394-E0E0EB2C4BD7}"/>
                </c:ext>
              </c:extLst>
            </c:dLbl>
            <c:dLbl>
              <c:idx val="724"/>
              <c:tx>
                <c:rich>
                  <a:bodyPr/>
                  <a:lstStyle/>
                  <a:p>
                    <a:fld id="{B3DB39CC-04E5-4010-81AD-1A6128384F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A-9A0D-49B9-A394-E0E0EB2C4BD7}"/>
                </c:ext>
              </c:extLst>
            </c:dLbl>
            <c:dLbl>
              <c:idx val="725"/>
              <c:tx>
                <c:rich>
                  <a:bodyPr/>
                  <a:lstStyle/>
                  <a:p>
                    <a:fld id="{6BF85B3B-768C-4D99-A94F-06E8503417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B-9A0D-49B9-A394-E0E0EB2C4BD7}"/>
                </c:ext>
              </c:extLst>
            </c:dLbl>
            <c:dLbl>
              <c:idx val="726"/>
              <c:tx>
                <c:rich>
                  <a:bodyPr/>
                  <a:lstStyle/>
                  <a:p>
                    <a:fld id="{B5FB13BD-947C-43ED-A797-46A4FFC2C0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C-9A0D-49B9-A394-E0E0EB2C4BD7}"/>
                </c:ext>
              </c:extLst>
            </c:dLbl>
            <c:dLbl>
              <c:idx val="727"/>
              <c:tx>
                <c:rich>
                  <a:bodyPr/>
                  <a:lstStyle/>
                  <a:p>
                    <a:fld id="{9B3B9DB1-9453-4502-B33B-73C4533D8A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D-9A0D-49B9-A394-E0E0EB2C4BD7}"/>
                </c:ext>
              </c:extLst>
            </c:dLbl>
            <c:dLbl>
              <c:idx val="728"/>
              <c:tx>
                <c:rich>
                  <a:bodyPr/>
                  <a:lstStyle/>
                  <a:p>
                    <a:fld id="{42129079-58B8-4781-8534-03CD7BD4B4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E-9A0D-49B9-A394-E0E0EB2C4BD7}"/>
                </c:ext>
              </c:extLst>
            </c:dLbl>
            <c:dLbl>
              <c:idx val="729"/>
              <c:tx>
                <c:rich>
                  <a:bodyPr/>
                  <a:lstStyle/>
                  <a:p>
                    <a:fld id="{DA686B5A-2130-484A-8C7D-AB2D7C1048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F-9A0D-49B9-A394-E0E0EB2C4BD7}"/>
                </c:ext>
              </c:extLst>
            </c:dLbl>
            <c:dLbl>
              <c:idx val="730"/>
              <c:tx>
                <c:rich>
                  <a:bodyPr/>
                  <a:lstStyle/>
                  <a:p>
                    <a:fld id="{00FBB43E-7907-474A-ADF2-0CA52A1346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0-9A0D-49B9-A394-E0E0EB2C4BD7}"/>
                </c:ext>
              </c:extLst>
            </c:dLbl>
            <c:dLbl>
              <c:idx val="731"/>
              <c:tx>
                <c:rich>
                  <a:bodyPr/>
                  <a:lstStyle/>
                  <a:p>
                    <a:fld id="{E0EA9C8E-412F-46A8-BD70-970DADE95B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1-9A0D-49B9-A394-E0E0EB2C4BD7}"/>
                </c:ext>
              </c:extLst>
            </c:dLbl>
            <c:dLbl>
              <c:idx val="732"/>
              <c:tx>
                <c:rich>
                  <a:bodyPr/>
                  <a:lstStyle/>
                  <a:p>
                    <a:fld id="{B058A8EB-088F-489F-B66B-0E5AF9304F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2-9A0D-49B9-A394-E0E0EB2C4BD7}"/>
                </c:ext>
              </c:extLst>
            </c:dLbl>
            <c:dLbl>
              <c:idx val="733"/>
              <c:tx>
                <c:rich>
                  <a:bodyPr/>
                  <a:lstStyle/>
                  <a:p>
                    <a:fld id="{DA436893-6BB5-4D9F-847C-D9829F49F1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3-9A0D-49B9-A394-E0E0EB2C4BD7}"/>
                </c:ext>
              </c:extLst>
            </c:dLbl>
            <c:dLbl>
              <c:idx val="734"/>
              <c:tx>
                <c:rich>
                  <a:bodyPr/>
                  <a:lstStyle/>
                  <a:p>
                    <a:fld id="{2213463F-9EF8-47D2-A411-CAA4805112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4-9A0D-49B9-A394-E0E0EB2C4BD7}"/>
                </c:ext>
              </c:extLst>
            </c:dLbl>
            <c:dLbl>
              <c:idx val="735"/>
              <c:tx>
                <c:rich>
                  <a:bodyPr/>
                  <a:lstStyle/>
                  <a:p>
                    <a:fld id="{ED2CDB4E-AD12-475A-91F6-F235EF914A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5-9A0D-49B9-A394-E0E0EB2C4BD7}"/>
                </c:ext>
              </c:extLst>
            </c:dLbl>
            <c:dLbl>
              <c:idx val="736"/>
              <c:tx>
                <c:rich>
                  <a:bodyPr/>
                  <a:lstStyle/>
                  <a:p>
                    <a:fld id="{A06D65DE-BCAC-4ED1-9929-5478394AF2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6-9A0D-49B9-A394-E0E0EB2C4BD7}"/>
                </c:ext>
              </c:extLst>
            </c:dLbl>
            <c:dLbl>
              <c:idx val="737"/>
              <c:tx>
                <c:rich>
                  <a:bodyPr/>
                  <a:lstStyle/>
                  <a:p>
                    <a:fld id="{CD6575E7-BF57-4151-A1A2-13C5AAF271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7-9A0D-49B9-A394-E0E0EB2C4BD7}"/>
                </c:ext>
              </c:extLst>
            </c:dLbl>
            <c:dLbl>
              <c:idx val="738"/>
              <c:tx>
                <c:rich>
                  <a:bodyPr/>
                  <a:lstStyle/>
                  <a:p>
                    <a:fld id="{C055F4A9-DEBF-4947-97F6-83A3165C08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8-9A0D-49B9-A394-E0E0EB2C4BD7}"/>
                </c:ext>
              </c:extLst>
            </c:dLbl>
            <c:dLbl>
              <c:idx val="739"/>
              <c:tx>
                <c:rich>
                  <a:bodyPr/>
                  <a:lstStyle/>
                  <a:p>
                    <a:fld id="{9A8A87A2-2458-43FA-AF0B-00A149A92F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9-9A0D-49B9-A394-E0E0EB2C4BD7}"/>
                </c:ext>
              </c:extLst>
            </c:dLbl>
            <c:dLbl>
              <c:idx val="740"/>
              <c:tx>
                <c:rich>
                  <a:bodyPr/>
                  <a:lstStyle/>
                  <a:p>
                    <a:fld id="{52873F3B-F097-4288-AAE5-E08231D1B0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A-9A0D-49B9-A394-E0E0EB2C4BD7}"/>
                </c:ext>
              </c:extLst>
            </c:dLbl>
            <c:dLbl>
              <c:idx val="741"/>
              <c:tx>
                <c:rich>
                  <a:bodyPr/>
                  <a:lstStyle/>
                  <a:p>
                    <a:fld id="{7F7FF226-E92B-4F0C-A6E3-958D4F5A7A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B-9A0D-49B9-A394-E0E0EB2C4BD7}"/>
                </c:ext>
              </c:extLst>
            </c:dLbl>
            <c:dLbl>
              <c:idx val="742"/>
              <c:tx>
                <c:rich>
                  <a:bodyPr/>
                  <a:lstStyle/>
                  <a:p>
                    <a:fld id="{AC504464-4527-494F-9279-F709429497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C-9A0D-49B9-A394-E0E0EB2C4BD7}"/>
                </c:ext>
              </c:extLst>
            </c:dLbl>
            <c:dLbl>
              <c:idx val="743"/>
              <c:tx>
                <c:rich>
                  <a:bodyPr/>
                  <a:lstStyle/>
                  <a:p>
                    <a:fld id="{8E22F0B1-E4CE-4A3B-B76C-FB258FF1DA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D-9A0D-49B9-A394-E0E0EB2C4BD7}"/>
                </c:ext>
              </c:extLst>
            </c:dLbl>
            <c:dLbl>
              <c:idx val="744"/>
              <c:tx>
                <c:rich>
                  <a:bodyPr/>
                  <a:lstStyle/>
                  <a:p>
                    <a:fld id="{28D15DDA-55A6-408F-8397-AFC953FE8A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E-9A0D-49B9-A394-E0E0EB2C4BD7}"/>
                </c:ext>
              </c:extLst>
            </c:dLbl>
            <c:dLbl>
              <c:idx val="745"/>
              <c:tx>
                <c:rich>
                  <a:bodyPr/>
                  <a:lstStyle/>
                  <a:p>
                    <a:fld id="{20C0A379-65E0-494F-A8D4-587053213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F-9A0D-49B9-A394-E0E0EB2C4BD7}"/>
                </c:ext>
              </c:extLst>
            </c:dLbl>
            <c:dLbl>
              <c:idx val="746"/>
              <c:tx>
                <c:rich>
                  <a:bodyPr/>
                  <a:lstStyle/>
                  <a:p>
                    <a:fld id="{ECECC363-04D4-44F0-A978-B0148305AC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0-9A0D-49B9-A394-E0E0EB2C4BD7}"/>
                </c:ext>
              </c:extLst>
            </c:dLbl>
            <c:dLbl>
              <c:idx val="747"/>
              <c:tx>
                <c:rich>
                  <a:bodyPr/>
                  <a:lstStyle/>
                  <a:p>
                    <a:fld id="{4BE9BAF1-BACC-46D9-8E32-C692BE8DB2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1-9A0D-49B9-A394-E0E0EB2C4BD7}"/>
                </c:ext>
              </c:extLst>
            </c:dLbl>
            <c:dLbl>
              <c:idx val="748"/>
              <c:tx>
                <c:rich>
                  <a:bodyPr/>
                  <a:lstStyle/>
                  <a:p>
                    <a:fld id="{179A8FD1-AFB6-48F3-BE8D-014C576F32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2-9A0D-49B9-A394-E0E0EB2C4BD7}"/>
                </c:ext>
              </c:extLst>
            </c:dLbl>
            <c:dLbl>
              <c:idx val="749"/>
              <c:tx>
                <c:rich>
                  <a:bodyPr/>
                  <a:lstStyle/>
                  <a:p>
                    <a:fld id="{E063F93C-B1C8-44F1-ABD9-2CE55B17B1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3-9A0D-49B9-A394-E0E0EB2C4BD7}"/>
                </c:ext>
              </c:extLst>
            </c:dLbl>
            <c:dLbl>
              <c:idx val="750"/>
              <c:tx>
                <c:rich>
                  <a:bodyPr/>
                  <a:lstStyle/>
                  <a:p>
                    <a:fld id="{63996A2C-47D8-41A3-97A3-E7A011907E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4-9A0D-49B9-A394-E0E0EB2C4BD7}"/>
                </c:ext>
              </c:extLst>
            </c:dLbl>
            <c:dLbl>
              <c:idx val="751"/>
              <c:tx>
                <c:rich>
                  <a:bodyPr/>
                  <a:lstStyle/>
                  <a:p>
                    <a:fld id="{5597C749-7125-449D-B04A-BD330C69D8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5-9A0D-49B9-A394-E0E0EB2C4BD7}"/>
                </c:ext>
              </c:extLst>
            </c:dLbl>
            <c:dLbl>
              <c:idx val="752"/>
              <c:tx>
                <c:rich>
                  <a:bodyPr/>
                  <a:lstStyle/>
                  <a:p>
                    <a:fld id="{4E6E2627-6CA5-4235-973C-BCE5921406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6-9A0D-49B9-A394-E0E0EB2C4BD7}"/>
                </c:ext>
              </c:extLst>
            </c:dLbl>
            <c:dLbl>
              <c:idx val="753"/>
              <c:tx>
                <c:rich>
                  <a:bodyPr/>
                  <a:lstStyle/>
                  <a:p>
                    <a:fld id="{D36B1C57-A552-453B-B462-DD3A2354C6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7-9A0D-49B9-A394-E0E0EB2C4BD7}"/>
                </c:ext>
              </c:extLst>
            </c:dLbl>
            <c:dLbl>
              <c:idx val="754"/>
              <c:tx>
                <c:rich>
                  <a:bodyPr/>
                  <a:lstStyle/>
                  <a:p>
                    <a:fld id="{56231316-8806-4B81-8253-AFFBE2E816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8-9A0D-49B9-A394-E0E0EB2C4BD7}"/>
                </c:ext>
              </c:extLst>
            </c:dLbl>
            <c:dLbl>
              <c:idx val="755"/>
              <c:tx>
                <c:rich>
                  <a:bodyPr/>
                  <a:lstStyle/>
                  <a:p>
                    <a:fld id="{E8E7365E-22AF-4776-9FC6-F8E342D6DC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9-9A0D-49B9-A394-E0E0EB2C4BD7}"/>
                </c:ext>
              </c:extLst>
            </c:dLbl>
            <c:dLbl>
              <c:idx val="756"/>
              <c:tx>
                <c:rich>
                  <a:bodyPr/>
                  <a:lstStyle/>
                  <a:p>
                    <a:fld id="{9CD65729-D0F4-4A12-B3D9-97A13DAFEB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A-9A0D-49B9-A394-E0E0EB2C4BD7}"/>
                </c:ext>
              </c:extLst>
            </c:dLbl>
            <c:dLbl>
              <c:idx val="757"/>
              <c:tx>
                <c:rich>
                  <a:bodyPr/>
                  <a:lstStyle/>
                  <a:p>
                    <a:fld id="{369D7F2A-9B5D-48F1-8999-76AC9761E8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B-9A0D-49B9-A394-E0E0EB2C4BD7}"/>
                </c:ext>
              </c:extLst>
            </c:dLbl>
            <c:dLbl>
              <c:idx val="758"/>
              <c:tx>
                <c:rich>
                  <a:bodyPr/>
                  <a:lstStyle/>
                  <a:p>
                    <a:fld id="{7B6C4CAF-2C32-4BC2-81DE-4292BFC5B0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C-9A0D-49B9-A394-E0E0EB2C4BD7}"/>
                </c:ext>
              </c:extLst>
            </c:dLbl>
            <c:dLbl>
              <c:idx val="759"/>
              <c:tx>
                <c:rich>
                  <a:bodyPr/>
                  <a:lstStyle/>
                  <a:p>
                    <a:fld id="{5E180FFE-69EE-4082-A6D0-3264377D5F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D-9A0D-49B9-A394-E0E0EB2C4BD7}"/>
                </c:ext>
              </c:extLst>
            </c:dLbl>
            <c:dLbl>
              <c:idx val="760"/>
              <c:tx>
                <c:rich>
                  <a:bodyPr/>
                  <a:lstStyle/>
                  <a:p>
                    <a:fld id="{6F4E8AF3-59A6-49F4-B1EE-A440260D5A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E-9A0D-49B9-A394-E0E0EB2C4BD7}"/>
                </c:ext>
              </c:extLst>
            </c:dLbl>
            <c:dLbl>
              <c:idx val="761"/>
              <c:tx>
                <c:rich>
                  <a:bodyPr/>
                  <a:lstStyle/>
                  <a:p>
                    <a:fld id="{592E27F2-3DA2-46C3-91A0-EEA3F49D6A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F-9A0D-49B9-A394-E0E0EB2C4BD7}"/>
                </c:ext>
              </c:extLst>
            </c:dLbl>
            <c:dLbl>
              <c:idx val="762"/>
              <c:tx>
                <c:rich>
                  <a:bodyPr/>
                  <a:lstStyle/>
                  <a:p>
                    <a:fld id="{7EBFC3A1-7DE5-4820-A207-BF6126370E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0-9A0D-49B9-A394-E0E0EB2C4BD7}"/>
                </c:ext>
              </c:extLst>
            </c:dLbl>
            <c:dLbl>
              <c:idx val="763"/>
              <c:tx>
                <c:rich>
                  <a:bodyPr/>
                  <a:lstStyle/>
                  <a:p>
                    <a:fld id="{14F847E3-265A-4D09-A5B6-F97899A8F7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1-9A0D-49B9-A394-E0E0EB2C4BD7}"/>
                </c:ext>
              </c:extLst>
            </c:dLbl>
            <c:dLbl>
              <c:idx val="764"/>
              <c:tx>
                <c:rich>
                  <a:bodyPr/>
                  <a:lstStyle/>
                  <a:p>
                    <a:fld id="{DC3E43AB-7B9D-46CA-98ED-EA57E144D8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2-9A0D-49B9-A394-E0E0EB2C4BD7}"/>
                </c:ext>
              </c:extLst>
            </c:dLbl>
            <c:dLbl>
              <c:idx val="765"/>
              <c:tx>
                <c:rich>
                  <a:bodyPr/>
                  <a:lstStyle/>
                  <a:p>
                    <a:fld id="{FA4C5BE9-D4E7-496D-A577-A3740664C8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3-9A0D-49B9-A394-E0E0EB2C4BD7}"/>
                </c:ext>
              </c:extLst>
            </c:dLbl>
            <c:dLbl>
              <c:idx val="766"/>
              <c:tx>
                <c:rich>
                  <a:bodyPr/>
                  <a:lstStyle/>
                  <a:p>
                    <a:fld id="{5CF5E688-975C-4F17-9B62-999828E43A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4-9A0D-49B9-A394-E0E0EB2C4BD7}"/>
                </c:ext>
              </c:extLst>
            </c:dLbl>
            <c:dLbl>
              <c:idx val="767"/>
              <c:tx>
                <c:rich>
                  <a:bodyPr/>
                  <a:lstStyle/>
                  <a:p>
                    <a:fld id="{AD01A9B3-F5B2-49A4-B27C-528E250A55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5-9A0D-49B9-A394-E0E0EB2C4BD7}"/>
                </c:ext>
              </c:extLst>
            </c:dLbl>
            <c:dLbl>
              <c:idx val="768"/>
              <c:tx>
                <c:rich>
                  <a:bodyPr/>
                  <a:lstStyle/>
                  <a:p>
                    <a:fld id="{DF819D50-374B-4726-AE9C-92C4DE12BB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6-9A0D-49B9-A394-E0E0EB2C4BD7}"/>
                </c:ext>
              </c:extLst>
            </c:dLbl>
            <c:dLbl>
              <c:idx val="769"/>
              <c:tx>
                <c:rich>
                  <a:bodyPr/>
                  <a:lstStyle/>
                  <a:p>
                    <a:fld id="{395B23F8-2439-4CE4-90C1-1E21540A75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7-9A0D-49B9-A394-E0E0EB2C4BD7}"/>
                </c:ext>
              </c:extLst>
            </c:dLbl>
            <c:dLbl>
              <c:idx val="770"/>
              <c:tx>
                <c:rich>
                  <a:bodyPr/>
                  <a:lstStyle/>
                  <a:p>
                    <a:fld id="{1A14FFB2-CE62-418D-A719-8C3D68D4EC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8-9A0D-49B9-A394-E0E0EB2C4BD7}"/>
                </c:ext>
              </c:extLst>
            </c:dLbl>
            <c:dLbl>
              <c:idx val="771"/>
              <c:tx>
                <c:rich>
                  <a:bodyPr/>
                  <a:lstStyle/>
                  <a:p>
                    <a:fld id="{F4272D83-43CC-4AB1-859C-D139C55A15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9-9A0D-49B9-A394-E0E0EB2C4BD7}"/>
                </c:ext>
              </c:extLst>
            </c:dLbl>
            <c:dLbl>
              <c:idx val="772"/>
              <c:tx>
                <c:rich>
                  <a:bodyPr/>
                  <a:lstStyle/>
                  <a:p>
                    <a:fld id="{E1077B3A-7310-4047-B5E5-A05DBE25F0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A-9A0D-49B9-A394-E0E0EB2C4BD7}"/>
                </c:ext>
              </c:extLst>
            </c:dLbl>
            <c:dLbl>
              <c:idx val="773"/>
              <c:tx>
                <c:rich>
                  <a:bodyPr/>
                  <a:lstStyle/>
                  <a:p>
                    <a:fld id="{8ECAD1BE-3AA8-4296-A37C-7729AB8B5E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B-9A0D-49B9-A394-E0E0EB2C4BD7}"/>
                </c:ext>
              </c:extLst>
            </c:dLbl>
            <c:dLbl>
              <c:idx val="774"/>
              <c:tx>
                <c:rich>
                  <a:bodyPr/>
                  <a:lstStyle/>
                  <a:p>
                    <a:fld id="{B29DC661-BBB6-4A4A-9199-60C62BDC02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C-9A0D-49B9-A394-E0E0EB2C4BD7}"/>
                </c:ext>
              </c:extLst>
            </c:dLbl>
            <c:dLbl>
              <c:idx val="775"/>
              <c:tx>
                <c:rich>
                  <a:bodyPr/>
                  <a:lstStyle/>
                  <a:p>
                    <a:fld id="{DFF27A8C-AD57-4EC2-A119-236E2E1A7E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D-9A0D-49B9-A394-E0E0EB2C4BD7}"/>
                </c:ext>
              </c:extLst>
            </c:dLbl>
            <c:dLbl>
              <c:idx val="776"/>
              <c:tx>
                <c:rich>
                  <a:bodyPr/>
                  <a:lstStyle/>
                  <a:p>
                    <a:fld id="{38AECBBF-0E9B-457E-BE80-D5A215121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E-9A0D-49B9-A394-E0E0EB2C4BD7}"/>
                </c:ext>
              </c:extLst>
            </c:dLbl>
            <c:dLbl>
              <c:idx val="777"/>
              <c:tx>
                <c:rich>
                  <a:bodyPr/>
                  <a:lstStyle/>
                  <a:p>
                    <a:fld id="{04861801-94CA-4C7B-982A-43AEFCFC50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F-9A0D-49B9-A394-E0E0EB2C4BD7}"/>
                </c:ext>
              </c:extLst>
            </c:dLbl>
            <c:dLbl>
              <c:idx val="778"/>
              <c:tx>
                <c:rich>
                  <a:bodyPr/>
                  <a:lstStyle/>
                  <a:p>
                    <a:fld id="{6714FB47-B328-49C2-B7A9-A8A9D503B2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0-9A0D-49B9-A394-E0E0EB2C4BD7}"/>
                </c:ext>
              </c:extLst>
            </c:dLbl>
            <c:dLbl>
              <c:idx val="779"/>
              <c:tx>
                <c:rich>
                  <a:bodyPr/>
                  <a:lstStyle/>
                  <a:p>
                    <a:fld id="{E8776B5B-17E9-40E0-A0B0-4B6C361887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1-9A0D-49B9-A394-E0E0EB2C4BD7}"/>
                </c:ext>
              </c:extLst>
            </c:dLbl>
            <c:dLbl>
              <c:idx val="780"/>
              <c:tx>
                <c:rich>
                  <a:bodyPr/>
                  <a:lstStyle/>
                  <a:p>
                    <a:fld id="{B3621EB2-D2BB-4F4F-8B9A-4BBA285709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2-9A0D-49B9-A394-E0E0EB2C4BD7}"/>
                </c:ext>
              </c:extLst>
            </c:dLbl>
            <c:dLbl>
              <c:idx val="781"/>
              <c:tx>
                <c:rich>
                  <a:bodyPr/>
                  <a:lstStyle/>
                  <a:p>
                    <a:fld id="{C5E04091-428D-4F7B-BFDF-3F708D37F8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3-9A0D-49B9-A394-E0E0EB2C4BD7}"/>
                </c:ext>
              </c:extLst>
            </c:dLbl>
            <c:dLbl>
              <c:idx val="782"/>
              <c:tx>
                <c:rich>
                  <a:bodyPr/>
                  <a:lstStyle/>
                  <a:p>
                    <a:fld id="{C9C4EC12-AA7D-4085-A1E6-0114746B11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4-9A0D-49B9-A394-E0E0EB2C4BD7}"/>
                </c:ext>
              </c:extLst>
            </c:dLbl>
            <c:dLbl>
              <c:idx val="783"/>
              <c:tx>
                <c:rich>
                  <a:bodyPr/>
                  <a:lstStyle/>
                  <a:p>
                    <a:fld id="{6A3D11AE-C6A3-4CFF-B1E5-6D56F4BBF0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5-9A0D-49B9-A394-E0E0EB2C4BD7}"/>
                </c:ext>
              </c:extLst>
            </c:dLbl>
            <c:dLbl>
              <c:idx val="784"/>
              <c:tx>
                <c:rich>
                  <a:bodyPr/>
                  <a:lstStyle/>
                  <a:p>
                    <a:fld id="{421DF322-D3C2-4122-9A2C-B7F825F43E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6-9A0D-49B9-A394-E0E0EB2C4BD7}"/>
                </c:ext>
              </c:extLst>
            </c:dLbl>
            <c:dLbl>
              <c:idx val="785"/>
              <c:tx>
                <c:rich>
                  <a:bodyPr/>
                  <a:lstStyle/>
                  <a:p>
                    <a:fld id="{4C1FAFEF-03B8-4752-AAE0-90FE998DE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7-9A0D-49B9-A394-E0E0EB2C4BD7}"/>
                </c:ext>
              </c:extLst>
            </c:dLbl>
            <c:dLbl>
              <c:idx val="786"/>
              <c:tx>
                <c:rich>
                  <a:bodyPr/>
                  <a:lstStyle/>
                  <a:p>
                    <a:fld id="{D930BF0D-72F0-4718-8821-BB11813384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8-9A0D-49B9-A394-E0E0EB2C4BD7}"/>
                </c:ext>
              </c:extLst>
            </c:dLbl>
            <c:dLbl>
              <c:idx val="787"/>
              <c:tx>
                <c:rich>
                  <a:bodyPr/>
                  <a:lstStyle/>
                  <a:p>
                    <a:fld id="{4ADFF30E-C6FD-4490-9143-1086191DD1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9-9A0D-49B9-A394-E0E0EB2C4BD7}"/>
                </c:ext>
              </c:extLst>
            </c:dLbl>
            <c:dLbl>
              <c:idx val="788"/>
              <c:tx>
                <c:rich>
                  <a:bodyPr/>
                  <a:lstStyle/>
                  <a:p>
                    <a:fld id="{0F418DED-1A98-4A52-A161-C4E9AABE73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A-9A0D-49B9-A394-E0E0EB2C4BD7}"/>
                </c:ext>
              </c:extLst>
            </c:dLbl>
            <c:dLbl>
              <c:idx val="789"/>
              <c:tx>
                <c:rich>
                  <a:bodyPr/>
                  <a:lstStyle/>
                  <a:p>
                    <a:fld id="{55D7BD89-6DEF-4FE4-BFC1-6F0C52EA5E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B-9A0D-49B9-A394-E0E0EB2C4BD7}"/>
                </c:ext>
              </c:extLst>
            </c:dLbl>
            <c:dLbl>
              <c:idx val="790"/>
              <c:tx>
                <c:rich>
                  <a:bodyPr/>
                  <a:lstStyle/>
                  <a:p>
                    <a:fld id="{F0041D7E-CAEF-4C2A-BFCC-BF225BBEAC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C-9A0D-49B9-A394-E0E0EB2C4BD7}"/>
                </c:ext>
              </c:extLst>
            </c:dLbl>
            <c:dLbl>
              <c:idx val="791"/>
              <c:tx>
                <c:rich>
                  <a:bodyPr/>
                  <a:lstStyle/>
                  <a:p>
                    <a:fld id="{B9FC9B05-72AA-45A5-ADCB-91171C155B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D-9A0D-49B9-A394-E0E0EB2C4BD7}"/>
                </c:ext>
              </c:extLst>
            </c:dLbl>
            <c:dLbl>
              <c:idx val="792"/>
              <c:tx>
                <c:rich>
                  <a:bodyPr/>
                  <a:lstStyle/>
                  <a:p>
                    <a:fld id="{7758192E-F47F-4FE3-9662-313BAE76C7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E-9A0D-49B9-A394-E0E0EB2C4BD7}"/>
                </c:ext>
              </c:extLst>
            </c:dLbl>
            <c:dLbl>
              <c:idx val="793"/>
              <c:tx>
                <c:rich>
                  <a:bodyPr/>
                  <a:lstStyle/>
                  <a:p>
                    <a:fld id="{0E89E7DF-75F0-476F-8365-B923E3D43D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F-9A0D-49B9-A394-E0E0EB2C4BD7}"/>
                </c:ext>
              </c:extLst>
            </c:dLbl>
            <c:dLbl>
              <c:idx val="794"/>
              <c:tx>
                <c:rich>
                  <a:bodyPr/>
                  <a:lstStyle/>
                  <a:p>
                    <a:fld id="{E2915448-DEE4-41D8-9B84-BE93334575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0-9A0D-49B9-A394-E0E0EB2C4BD7}"/>
                </c:ext>
              </c:extLst>
            </c:dLbl>
            <c:dLbl>
              <c:idx val="795"/>
              <c:tx>
                <c:rich>
                  <a:bodyPr/>
                  <a:lstStyle/>
                  <a:p>
                    <a:fld id="{155163E5-57B2-4696-A0BA-E7D70308A6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1-9A0D-49B9-A394-E0E0EB2C4BD7}"/>
                </c:ext>
              </c:extLst>
            </c:dLbl>
            <c:dLbl>
              <c:idx val="796"/>
              <c:tx>
                <c:rich>
                  <a:bodyPr/>
                  <a:lstStyle/>
                  <a:p>
                    <a:fld id="{BB8BC8DA-9553-45CD-AF9E-3A7B830317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2-9A0D-49B9-A394-E0E0EB2C4BD7}"/>
                </c:ext>
              </c:extLst>
            </c:dLbl>
            <c:dLbl>
              <c:idx val="797"/>
              <c:tx>
                <c:rich>
                  <a:bodyPr/>
                  <a:lstStyle/>
                  <a:p>
                    <a:fld id="{2BED5083-5366-497E-91DB-0BF89F0CDC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3-9A0D-49B9-A394-E0E0EB2C4BD7}"/>
                </c:ext>
              </c:extLst>
            </c:dLbl>
            <c:dLbl>
              <c:idx val="798"/>
              <c:tx>
                <c:rich>
                  <a:bodyPr/>
                  <a:lstStyle/>
                  <a:p>
                    <a:fld id="{196DA375-88E2-423D-86DA-FE811DCE44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4-9A0D-49B9-A394-E0E0EB2C4BD7}"/>
                </c:ext>
              </c:extLst>
            </c:dLbl>
            <c:dLbl>
              <c:idx val="799"/>
              <c:tx>
                <c:rich>
                  <a:bodyPr/>
                  <a:lstStyle/>
                  <a:p>
                    <a:fld id="{789FEBD7-0506-4A27-BD66-B5E598BD78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5-9A0D-49B9-A394-E0E0EB2C4BD7}"/>
                </c:ext>
              </c:extLst>
            </c:dLbl>
            <c:dLbl>
              <c:idx val="800"/>
              <c:tx>
                <c:rich>
                  <a:bodyPr/>
                  <a:lstStyle/>
                  <a:p>
                    <a:fld id="{C48F2924-F443-45AC-8184-5EF1A315EB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6-9A0D-49B9-A394-E0E0EB2C4BD7}"/>
                </c:ext>
              </c:extLst>
            </c:dLbl>
            <c:dLbl>
              <c:idx val="801"/>
              <c:tx>
                <c:rich>
                  <a:bodyPr/>
                  <a:lstStyle/>
                  <a:p>
                    <a:fld id="{1E7DE313-1DA1-4937-A145-6831C938E9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7-9A0D-49B9-A394-E0E0EB2C4BD7}"/>
                </c:ext>
              </c:extLst>
            </c:dLbl>
            <c:dLbl>
              <c:idx val="802"/>
              <c:tx>
                <c:rich>
                  <a:bodyPr/>
                  <a:lstStyle/>
                  <a:p>
                    <a:fld id="{DFB3E328-410D-422D-A963-AFE7C42D8A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8-9A0D-49B9-A394-E0E0EB2C4BD7}"/>
                </c:ext>
              </c:extLst>
            </c:dLbl>
            <c:dLbl>
              <c:idx val="803"/>
              <c:tx>
                <c:rich>
                  <a:bodyPr/>
                  <a:lstStyle/>
                  <a:p>
                    <a:fld id="{3BCA7392-9603-4106-89B1-D2531639AA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9-9A0D-49B9-A394-E0E0EB2C4BD7}"/>
                </c:ext>
              </c:extLst>
            </c:dLbl>
            <c:dLbl>
              <c:idx val="804"/>
              <c:tx>
                <c:rich>
                  <a:bodyPr/>
                  <a:lstStyle/>
                  <a:p>
                    <a:fld id="{2162B7E4-9695-4DB2-9F7A-F2D4ADBF82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A-9A0D-49B9-A394-E0E0EB2C4BD7}"/>
                </c:ext>
              </c:extLst>
            </c:dLbl>
            <c:dLbl>
              <c:idx val="805"/>
              <c:tx>
                <c:rich>
                  <a:bodyPr/>
                  <a:lstStyle/>
                  <a:p>
                    <a:fld id="{D25BEF47-7CC3-4625-851E-850E47C0BF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B-9A0D-49B9-A394-E0E0EB2C4BD7}"/>
                </c:ext>
              </c:extLst>
            </c:dLbl>
            <c:dLbl>
              <c:idx val="806"/>
              <c:tx>
                <c:rich>
                  <a:bodyPr/>
                  <a:lstStyle/>
                  <a:p>
                    <a:fld id="{8C65A1EC-5F9D-4136-A45D-27EC00BF26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C-9A0D-49B9-A394-E0E0EB2C4BD7}"/>
                </c:ext>
              </c:extLst>
            </c:dLbl>
            <c:dLbl>
              <c:idx val="807"/>
              <c:tx>
                <c:rich>
                  <a:bodyPr/>
                  <a:lstStyle/>
                  <a:p>
                    <a:fld id="{C96F058B-2429-4572-928E-6BA15919C9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D-9A0D-49B9-A394-E0E0EB2C4BD7}"/>
                </c:ext>
              </c:extLst>
            </c:dLbl>
            <c:dLbl>
              <c:idx val="808"/>
              <c:tx>
                <c:rich>
                  <a:bodyPr/>
                  <a:lstStyle/>
                  <a:p>
                    <a:fld id="{200F3620-8618-4811-BD87-E4EE955065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E-9A0D-49B9-A394-E0E0EB2C4BD7}"/>
                </c:ext>
              </c:extLst>
            </c:dLbl>
            <c:dLbl>
              <c:idx val="809"/>
              <c:tx>
                <c:rich>
                  <a:bodyPr/>
                  <a:lstStyle/>
                  <a:p>
                    <a:fld id="{34708931-4475-4259-B2BD-C152B2390B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F-9A0D-49B9-A394-E0E0EB2C4BD7}"/>
                </c:ext>
              </c:extLst>
            </c:dLbl>
            <c:dLbl>
              <c:idx val="810"/>
              <c:tx>
                <c:rich>
                  <a:bodyPr/>
                  <a:lstStyle/>
                  <a:p>
                    <a:fld id="{52142640-04CC-4E1D-BE08-B5AB04FDE9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0-9A0D-49B9-A394-E0E0EB2C4BD7}"/>
                </c:ext>
              </c:extLst>
            </c:dLbl>
            <c:dLbl>
              <c:idx val="811"/>
              <c:tx>
                <c:rich>
                  <a:bodyPr/>
                  <a:lstStyle/>
                  <a:p>
                    <a:fld id="{E2A2EABB-B6C4-427A-BB80-19AD6D20AF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1-9A0D-49B9-A394-E0E0EB2C4BD7}"/>
                </c:ext>
              </c:extLst>
            </c:dLbl>
            <c:dLbl>
              <c:idx val="812"/>
              <c:tx>
                <c:rich>
                  <a:bodyPr/>
                  <a:lstStyle/>
                  <a:p>
                    <a:fld id="{E7D80220-F0C2-4D88-A58A-73A38BB43E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2-9A0D-49B9-A394-E0E0EB2C4BD7}"/>
                </c:ext>
              </c:extLst>
            </c:dLbl>
            <c:dLbl>
              <c:idx val="813"/>
              <c:tx>
                <c:rich>
                  <a:bodyPr/>
                  <a:lstStyle/>
                  <a:p>
                    <a:fld id="{23032205-CD54-4225-8FAA-C21C7B3E16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3-9A0D-49B9-A394-E0E0EB2C4BD7}"/>
                </c:ext>
              </c:extLst>
            </c:dLbl>
            <c:dLbl>
              <c:idx val="814"/>
              <c:tx>
                <c:rich>
                  <a:bodyPr/>
                  <a:lstStyle/>
                  <a:p>
                    <a:fld id="{B55E9136-7DBF-461C-8A3C-7361D54218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4-9A0D-49B9-A394-E0E0EB2C4BD7}"/>
                </c:ext>
              </c:extLst>
            </c:dLbl>
            <c:dLbl>
              <c:idx val="815"/>
              <c:tx>
                <c:rich>
                  <a:bodyPr/>
                  <a:lstStyle/>
                  <a:p>
                    <a:fld id="{BCB551DA-8EDF-4DAB-9483-B9FE8B842D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5-9A0D-49B9-A394-E0E0EB2C4BD7}"/>
                </c:ext>
              </c:extLst>
            </c:dLbl>
            <c:dLbl>
              <c:idx val="816"/>
              <c:tx>
                <c:rich>
                  <a:bodyPr/>
                  <a:lstStyle/>
                  <a:p>
                    <a:fld id="{86B900A6-6AA2-4B62-AB2C-98E49673D3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6-9A0D-49B9-A394-E0E0EB2C4BD7}"/>
                </c:ext>
              </c:extLst>
            </c:dLbl>
            <c:dLbl>
              <c:idx val="817"/>
              <c:tx>
                <c:rich>
                  <a:bodyPr/>
                  <a:lstStyle/>
                  <a:p>
                    <a:fld id="{47EC8DC8-44F8-417B-AD4E-2609DAD4CA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7-9A0D-49B9-A394-E0E0EB2C4BD7}"/>
                </c:ext>
              </c:extLst>
            </c:dLbl>
            <c:dLbl>
              <c:idx val="818"/>
              <c:tx>
                <c:rich>
                  <a:bodyPr/>
                  <a:lstStyle/>
                  <a:p>
                    <a:fld id="{1AB2FCE5-9FA7-4017-A146-06E048231D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8-9A0D-49B9-A394-E0E0EB2C4BD7}"/>
                </c:ext>
              </c:extLst>
            </c:dLbl>
            <c:dLbl>
              <c:idx val="819"/>
              <c:tx>
                <c:rich>
                  <a:bodyPr/>
                  <a:lstStyle/>
                  <a:p>
                    <a:fld id="{32C387C3-4890-42DB-AD8B-C1E146243A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9-9A0D-49B9-A394-E0E0EB2C4BD7}"/>
                </c:ext>
              </c:extLst>
            </c:dLbl>
            <c:dLbl>
              <c:idx val="820"/>
              <c:tx>
                <c:rich>
                  <a:bodyPr/>
                  <a:lstStyle/>
                  <a:p>
                    <a:fld id="{6A538746-5D42-4080-A587-54DAC2A220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A-9A0D-49B9-A394-E0E0EB2C4BD7}"/>
                </c:ext>
              </c:extLst>
            </c:dLbl>
            <c:dLbl>
              <c:idx val="821"/>
              <c:tx>
                <c:rich>
                  <a:bodyPr/>
                  <a:lstStyle/>
                  <a:p>
                    <a:fld id="{97468FE6-215B-47F8-8AAA-D6E3F5C083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B-9A0D-49B9-A394-E0E0EB2C4BD7}"/>
                </c:ext>
              </c:extLst>
            </c:dLbl>
            <c:dLbl>
              <c:idx val="822"/>
              <c:tx>
                <c:rich>
                  <a:bodyPr/>
                  <a:lstStyle/>
                  <a:p>
                    <a:fld id="{2E6A7E5C-E251-49F2-AC1A-1D918B8E4E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C-9A0D-49B9-A394-E0E0EB2C4BD7}"/>
                </c:ext>
              </c:extLst>
            </c:dLbl>
            <c:dLbl>
              <c:idx val="823"/>
              <c:tx>
                <c:rich>
                  <a:bodyPr/>
                  <a:lstStyle/>
                  <a:p>
                    <a:fld id="{7ED60123-5B2A-4DE6-814E-F905F090FA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D-9A0D-49B9-A394-E0E0EB2C4BD7}"/>
                </c:ext>
              </c:extLst>
            </c:dLbl>
            <c:dLbl>
              <c:idx val="824"/>
              <c:tx>
                <c:rich>
                  <a:bodyPr/>
                  <a:lstStyle/>
                  <a:p>
                    <a:fld id="{4CC8A5A6-5AC1-4805-85CD-267698B04A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E-9A0D-49B9-A394-E0E0EB2C4BD7}"/>
                </c:ext>
              </c:extLst>
            </c:dLbl>
            <c:dLbl>
              <c:idx val="825"/>
              <c:tx>
                <c:rich>
                  <a:bodyPr/>
                  <a:lstStyle/>
                  <a:p>
                    <a:fld id="{83090F24-E8AF-4A6E-8A18-8AE0A1A48A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F-9A0D-49B9-A394-E0E0EB2C4BD7}"/>
                </c:ext>
              </c:extLst>
            </c:dLbl>
            <c:dLbl>
              <c:idx val="826"/>
              <c:tx>
                <c:rich>
                  <a:bodyPr/>
                  <a:lstStyle/>
                  <a:p>
                    <a:fld id="{D8244B21-F928-4ED7-9EE9-49CF04A8A6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0-9A0D-49B9-A394-E0E0EB2C4BD7}"/>
                </c:ext>
              </c:extLst>
            </c:dLbl>
            <c:dLbl>
              <c:idx val="827"/>
              <c:tx>
                <c:rich>
                  <a:bodyPr/>
                  <a:lstStyle/>
                  <a:p>
                    <a:fld id="{2E3EF5DE-4696-4042-BCC0-1566CE04A2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1-9A0D-49B9-A394-E0E0EB2C4BD7}"/>
                </c:ext>
              </c:extLst>
            </c:dLbl>
            <c:dLbl>
              <c:idx val="828"/>
              <c:tx>
                <c:rich>
                  <a:bodyPr/>
                  <a:lstStyle/>
                  <a:p>
                    <a:fld id="{9F74C71A-88AA-46E7-8977-89CFD0D5E5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2-9A0D-49B9-A394-E0E0EB2C4BD7}"/>
                </c:ext>
              </c:extLst>
            </c:dLbl>
            <c:dLbl>
              <c:idx val="829"/>
              <c:tx>
                <c:rich>
                  <a:bodyPr/>
                  <a:lstStyle/>
                  <a:p>
                    <a:fld id="{0AA267CF-2DEB-4528-A3C0-92590E9626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3-9A0D-49B9-A394-E0E0EB2C4BD7}"/>
                </c:ext>
              </c:extLst>
            </c:dLbl>
            <c:dLbl>
              <c:idx val="830"/>
              <c:tx>
                <c:rich>
                  <a:bodyPr/>
                  <a:lstStyle/>
                  <a:p>
                    <a:fld id="{EA9C3982-C6B6-4264-9F77-147EFD336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4-9A0D-49B9-A394-E0E0EB2C4BD7}"/>
                </c:ext>
              </c:extLst>
            </c:dLbl>
            <c:dLbl>
              <c:idx val="831"/>
              <c:tx>
                <c:rich>
                  <a:bodyPr/>
                  <a:lstStyle/>
                  <a:p>
                    <a:fld id="{3E84ECC2-6EB6-476E-A22B-B029B97C42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5-9A0D-49B9-A394-E0E0EB2C4BD7}"/>
                </c:ext>
              </c:extLst>
            </c:dLbl>
            <c:dLbl>
              <c:idx val="832"/>
              <c:tx>
                <c:rich>
                  <a:bodyPr/>
                  <a:lstStyle/>
                  <a:p>
                    <a:fld id="{69F600F5-AC13-411A-A606-E221791C4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6-9A0D-49B9-A394-E0E0EB2C4BD7}"/>
                </c:ext>
              </c:extLst>
            </c:dLbl>
            <c:dLbl>
              <c:idx val="833"/>
              <c:tx>
                <c:rich>
                  <a:bodyPr/>
                  <a:lstStyle/>
                  <a:p>
                    <a:fld id="{0654A056-EEE2-4611-9BD2-0553F8D67C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7-9A0D-49B9-A394-E0E0EB2C4BD7}"/>
                </c:ext>
              </c:extLst>
            </c:dLbl>
            <c:dLbl>
              <c:idx val="834"/>
              <c:tx>
                <c:rich>
                  <a:bodyPr/>
                  <a:lstStyle/>
                  <a:p>
                    <a:fld id="{F3E9D977-E65F-4749-B185-6EA2631A62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8-9A0D-49B9-A394-E0E0EB2C4BD7}"/>
                </c:ext>
              </c:extLst>
            </c:dLbl>
            <c:dLbl>
              <c:idx val="835"/>
              <c:tx>
                <c:rich>
                  <a:bodyPr/>
                  <a:lstStyle/>
                  <a:p>
                    <a:fld id="{08514CF1-4B36-4609-94F5-68C82B6DC9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9-9A0D-49B9-A394-E0E0EB2C4BD7}"/>
                </c:ext>
              </c:extLst>
            </c:dLbl>
            <c:dLbl>
              <c:idx val="836"/>
              <c:tx>
                <c:rich>
                  <a:bodyPr/>
                  <a:lstStyle/>
                  <a:p>
                    <a:fld id="{7F7AD3E2-659D-46F1-8F65-5E6280D77B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A-9A0D-49B9-A394-E0E0EB2C4BD7}"/>
                </c:ext>
              </c:extLst>
            </c:dLbl>
            <c:dLbl>
              <c:idx val="837"/>
              <c:tx>
                <c:rich>
                  <a:bodyPr/>
                  <a:lstStyle/>
                  <a:p>
                    <a:fld id="{CE821550-B083-487B-9E97-E5356E2F7A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B-9A0D-49B9-A394-E0E0EB2C4BD7}"/>
                </c:ext>
              </c:extLst>
            </c:dLbl>
            <c:dLbl>
              <c:idx val="838"/>
              <c:tx>
                <c:rich>
                  <a:bodyPr/>
                  <a:lstStyle/>
                  <a:p>
                    <a:fld id="{E989781B-62A7-4108-91D4-124632DE55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C-9A0D-49B9-A394-E0E0EB2C4BD7}"/>
                </c:ext>
              </c:extLst>
            </c:dLbl>
            <c:dLbl>
              <c:idx val="839"/>
              <c:tx>
                <c:rich>
                  <a:bodyPr/>
                  <a:lstStyle/>
                  <a:p>
                    <a:fld id="{B479A276-BC8E-4591-95AF-F33A5C6EA6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D-9A0D-49B9-A394-E0E0EB2C4BD7}"/>
                </c:ext>
              </c:extLst>
            </c:dLbl>
            <c:dLbl>
              <c:idx val="840"/>
              <c:tx>
                <c:rich>
                  <a:bodyPr/>
                  <a:lstStyle/>
                  <a:p>
                    <a:fld id="{7E2DDF4C-A44E-4F94-A6A5-A025A7B9CF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E-9A0D-49B9-A394-E0E0EB2C4BD7}"/>
                </c:ext>
              </c:extLst>
            </c:dLbl>
            <c:dLbl>
              <c:idx val="841"/>
              <c:tx>
                <c:rich>
                  <a:bodyPr/>
                  <a:lstStyle/>
                  <a:p>
                    <a:fld id="{CCA1A732-2B48-44D5-B571-70C20FB59B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F-9A0D-49B9-A394-E0E0EB2C4BD7}"/>
                </c:ext>
              </c:extLst>
            </c:dLbl>
            <c:dLbl>
              <c:idx val="842"/>
              <c:tx>
                <c:rich>
                  <a:bodyPr/>
                  <a:lstStyle/>
                  <a:p>
                    <a:fld id="{93D5DC7C-1B78-4550-B279-547B4BF07A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0-9A0D-49B9-A394-E0E0EB2C4BD7}"/>
                </c:ext>
              </c:extLst>
            </c:dLbl>
            <c:dLbl>
              <c:idx val="843"/>
              <c:tx>
                <c:rich>
                  <a:bodyPr/>
                  <a:lstStyle/>
                  <a:p>
                    <a:fld id="{555E8C38-1F3E-4EB6-9E6C-F311AE2D68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1-9A0D-49B9-A394-E0E0EB2C4BD7}"/>
                </c:ext>
              </c:extLst>
            </c:dLbl>
            <c:dLbl>
              <c:idx val="844"/>
              <c:tx>
                <c:rich>
                  <a:bodyPr/>
                  <a:lstStyle/>
                  <a:p>
                    <a:fld id="{5A3716C8-0A52-40B7-9E37-9750402E4C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2-9A0D-49B9-A394-E0E0EB2C4BD7}"/>
                </c:ext>
              </c:extLst>
            </c:dLbl>
            <c:dLbl>
              <c:idx val="845"/>
              <c:tx>
                <c:rich>
                  <a:bodyPr/>
                  <a:lstStyle/>
                  <a:p>
                    <a:fld id="{76833091-EB19-4417-9FB0-7568001DE9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3-9A0D-49B9-A394-E0E0EB2C4BD7}"/>
                </c:ext>
              </c:extLst>
            </c:dLbl>
            <c:dLbl>
              <c:idx val="846"/>
              <c:tx>
                <c:rich>
                  <a:bodyPr/>
                  <a:lstStyle/>
                  <a:p>
                    <a:fld id="{4CF8ECF5-A1DC-4738-99C4-EFA2E6CC33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4-9A0D-49B9-A394-E0E0EB2C4BD7}"/>
                </c:ext>
              </c:extLst>
            </c:dLbl>
            <c:dLbl>
              <c:idx val="847"/>
              <c:tx>
                <c:rich>
                  <a:bodyPr/>
                  <a:lstStyle/>
                  <a:p>
                    <a:fld id="{DDFD6B5C-61D0-4D3A-816A-3D66580433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5-9A0D-49B9-A394-E0E0EB2C4BD7}"/>
                </c:ext>
              </c:extLst>
            </c:dLbl>
            <c:dLbl>
              <c:idx val="848"/>
              <c:tx>
                <c:rich>
                  <a:bodyPr/>
                  <a:lstStyle/>
                  <a:p>
                    <a:fld id="{97C5E3CC-9836-4497-8A80-4E227CA11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6-9A0D-49B9-A394-E0E0EB2C4BD7}"/>
                </c:ext>
              </c:extLst>
            </c:dLbl>
            <c:dLbl>
              <c:idx val="849"/>
              <c:tx>
                <c:rich>
                  <a:bodyPr/>
                  <a:lstStyle/>
                  <a:p>
                    <a:fld id="{D84C9A17-7893-4C64-9569-92D5CF34BC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7-9A0D-49B9-A394-E0E0EB2C4BD7}"/>
                </c:ext>
              </c:extLst>
            </c:dLbl>
            <c:dLbl>
              <c:idx val="850"/>
              <c:tx>
                <c:rich>
                  <a:bodyPr/>
                  <a:lstStyle/>
                  <a:p>
                    <a:fld id="{4B10D74C-B340-490F-9050-B1BD3DB30C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8-9A0D-49B9-A394-E0E0EB2C4BD7}"/>
                </c:ext>
              </c:extLst>
            </c:dLbl>
            <c:dLbl>
              <c:idx val="851"/>
              <c:tx>
                <c:rich>
                  <a:bodyPr/>
                  <a:lstStyle/>
                  <a:p>
                    <a:fld id="{CB83D41D-4A27-47D0-9CE1-A5EC7C2CFF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9-9A0D-49B9-A394-E0E0EB2C4BD7}"/>
                </c:ext>
              </c:extLst>
            </c:dLbl>
            <c:dLbl>
              <c:idx val="852"/>
              <c:tx>
                <c:rich>
                  <a:bodyPr/>
                  <a:lstStyle/>
                  <a:p>
                    <a:fld id="{10868E01-AFB2-412C-A613-1476F08940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A-9A0D-49B9-A394-E0E0EB2C4BD7}"/>
                </c:ext>
              </c:extLst>
            </c:dLbl>
            <c:dLbl>
              <c:idx val="853"/>
              <c:tx>
                <c:rich>
                  <a:bodyPr/>
                  <a:lstStyle/>
                  <a:p>
                    <a:fld id="{0DB3C9AB-6A9C-4E3A-9858-D966F50BBC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B-9A0D-49B9-A394-E0E0EB2C4BD7}"/>
                </c:ext>
              </c:extLst>
            </c:dLbl>
            <c:dLbl>
              <c:idx val="854"/>
              <c:tx>
                <c:rich>
                  <a:bodyPr/>
                  <a:lstStyle/>
                  <a:p>
                    <a:fld id="{19BC0441-1118-4F38-9AAB-3D11F2C66A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C-9A0D-49B9-A394-E0E0EB2C4BD7}"/>
                </c:ext>
              </c:extLst>
            </c:dLbl>
            <c:dLbl>
              <c:idx val="855"/>
              <c:tx>
                <c:rich>
                  <a:bodyPr/>
                  <a:lstStyle/>
                  <a:p>
                    <a:fld id="{42C41225-05F5-481F-8209-88471F2E35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D-9A0D-49B9-A394-E0E0EB2C4BD7}"/>
                </c:ext>
              </c:extLst>
            </c:dLbl>
            <c:dLbl>
              <c:idx val="856"/>
              <c:tx>
                <c:rich>
                  <a:bodyPr/>
                  <a:lstStyle/>
                  <a:p>
                    <a:fld id="{AC385407-D8F2-4964-A8D5-E8E26086E4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E-9A0D-49B9-A394-E0E0EB2C4BD7}"/>
                </c:ext>
              </c:extLst>
            </c:dLbl>
            <c:dLbl>
              <c:idx val="857"/>
              <c:tx>
                <c:rich>
                  <a:bodyPr/>
                  <a:lstStyle/>
                  <a:p>
                    <a:fld id="{8255A0B5-6298-4D3F-A0ED-7DB3C11C64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F-9A0D-49B9-A394-E0E0EB2C4BD7}"/>
                </c:ext>
              </c:extLst>
            </c:dLbl>
            <c:dLbl>
              <c:idx val="858"/>
              <c:tx>
                <c:rich>
                  <a:bodyPr/>
                  <a:lstStyle/>
                  <a:p>
                    <a:fld id="{B9678C8D-3080-43F0-A8EF-6A502E75B5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0-9A0D-49B9-A394-E0E0EB2C4BD7}"/>
                </c:ext>
              </c:extLst>
            </c:dLbl>
            <c:dLbl>
              <c:idx val="859"/>
              <c:tx>
                <c:rich>
                  <a:bodyPr/>
                  <a:lstStyle/>
                  <a:p>
                    <a:fld id="{F0F3B7A4-1285-472D-A4A0-C8968CCC54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1-9A0D-49B9-A394-E0E0EB2C4BD7}"/>
                </c:ext>
              </c:extLst>
            </c:dLbl>
            <c:dLbl>
              <c:idx val="860"/>
              <c:tx>
                <c:rich>
                  <a:bodyPr/>
                  <a:lstStyle/>
                  <a:p>
                    <a:fld id="{CBDBA173-AB56-4EA5-A776-8199AE6799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2-9A0D-49B9-A394-E0E0EB2C4BD7}"/>
                </c:ext>
              </c:extLst>
            </c:dLbl>
            <c:dLbl>
              <c:idx val="861"/>
              <c:tx>
                <c:rich>
                  <a:bodyPr/>
                  <a:lstStyle/>
                  <a:p>
                    <a:fld id="{42BD4552-C5AC-4D08-B958-2931033BD8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3-9A0D-49B9-A394-E0E0EB2C4BD7}"/>
                </c:ext>
              </c:extLst>
            </c:dLbl>
            <c:dLbl>
              <c:idx val="862"/>
              <c:tx>
                <c:rich>
                  <a:bodyPr/>
                  <a:lstStyle/>
                  <a:p>
                    <a:fld id="{1680D80D-FD3C-4E94-A01E-1EF826D057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4-9A0D-49B9-A394-E0E0EB2C4BD7}"/>
                </c:ext>
              </c:extLst>
            </c:dLbl>
            <c:dLbl>
              <c:idx val="863"/>
              <c:tx>
                <c:rich>
                  <a:bodyPr/>
                  <a:lstStyle/>
                  <a:p>
                    <a:fld id="{279F9AF3-4998-417A-93E3-8E9180A592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5-9A0D-49B9-A394-E0E0EB2C4BD7}"/>
                </c:ext>
              </c:extLst>
            </c:dLbl>
            <c:dLbl>
              <c:idx val="864"/>
              <c:tx>
                <c:rich>
                  <a:bodyPr/>
                  <a:lstStyle/>
                  <a:p>
                    <a:fld id="{BAA82033-B321-4625-A06C-07CF2AA74F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6-9A0D-49B9-A394-E0E0EB2C4BD7}"/>
                </c:ext>
              </c:extLst>
            </c:dLbl>
            <c:dLbl>
              <c:idx val="865"/>
              <c:tx>
                <c:rich>
                  <a:bodyPr/>
                  <a:lstStyle/>
                  <a:p>
                    <a:fld id="{FB90CFA6-6304-4A27-9A9E-46B120A98C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7-9A0D-49B9-A394-E0E0EB2C4BD7}"/>
                </c:ext>
              </c:extLst>
            </c:dLbl>
            <c:dLbl>
              <c:idx val="866"/>
              <c:tx>
                <c:rich>
                  <a:bodyPr/>
                  <a:lstStyle/>
                  <a:p>
                    <a:fld id="{54D71E22-34FC-4933-819C-FF2CCDB144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8-9A0D-49B9-A394-E0E0EB2C4BD7}"/>
                </c:ext>
              </c:extLst>
            </c:dLbl>
            <c:dLbl>
              <c:idx val="867"/>
              <c:tx>
                <c:rich>
                  <a:bodyPr/>
                  <a:lstStyle/>
                  <a:p>
                    <a:fld id="{EE26629C-F081-4AF9-AE76-8B2EA650A0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9-9A0D-49B9-A394-E0E0EB2C4BD7}"/>
                </c:ext>
              </c:extLst>
            </c:dLbl>
            <c:dLbl>
              <c:idx val="868"/>
              <c:tx>
                <c:rich>
                  <a:bodyPr/>
                  <a:lstStyle/>
                  <a:p>
                    <a:fld id="{419E3372-2D69-4AA4-846D-3E574CAADF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A-9A0D-49B9-A394-E0E0EB2C4BD7}"/>
                </c:ext>
              </c:extLst>
            </c:dLbl>
            <c:dLbl>
              <c:idx val="869"/>
              <c:tx>
                <c:rich>
                  <a:bodyPr/>
                  <a:lstStyle/>
                  <a:p>
                    <a:fld id="{65198AFA-F4F8-4FD2-81BB-25D87D6B70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B-9A0D-49B9-A394-E0E0EB2C4BD7}"/>
                </c:ext>
              </c:extLst>
            </c:dLbl>
            <c:dLbl>
              <c:idx val="870"/>
              <c:tx>
                <c:rich>
                  <a:bodyPr/>
                  <a:lstStyle/>
                  <a:p>
                    <a:fld id="{51355665-AE9B-456B-BA4F-A75B5DA610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C-9A0D-49B9-A394-E0E0EB2C4BD7}"/>
                </c:ext>
              </c:extLst>
            </c:dLbl>
            <c:dLbl>
              <c:idx val="871"/>
              <c:tx>
                <c:rich>
                  <a:bodyPr/>
                  <a:lstStyle/>
                  <a:p>
                    <a:fld id="{CD01AFD7-59E1-461B-BAE3-72F8D544B3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D-9A0D-49B9-A394-E0E0EB2C4BD7}"/>
                </c:ext>
              </c:extLst>
            </c:dLbl>
            <c:dLbl>
              <c:idx val="872"/>
              <c:tx>
                <c:rich>
                  <a:bodyPr/>
                  <a:lstStyle/>
                  <a:p>
                    <a:fld id="{6B7A8405-A36D-4901-B305-D8D6F5ED58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E-9A0D-49B9-A394-E0E0EB2C4BD7}"/>
                </c:ext>
              </c:extLst>
            </c:dLbl>
            <c:dLbl>
              <c:idx val="873"/>
              <c:tx>
                <c:rich>
                  <a:bodyPr/>
                  <a:lstStyle/>
                  <a:p>
                    <a:fld id="{27F3528C-4482-4477-9657-B0FBF75160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F-9A0D-49B9-A394-E0E0EB2C4BD7}"/>
                </c:ext>
              </c:extLst>
            </c:dLbl>
            <c:dLbl>
              <c:idx val="874"/>
              <c:tx>
                <c:rich>
                  <a:bodyPr/>
                  <a:lstStyle/>
                  <a:p>
                    <a:fld id="{65F1EE3D-91A8-4C7E-BB8B-869DC7111E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0-9A0D-49B9-A394-E0E0EB2C4BD7}"/>
                </c:ext>
              </c:extLst>
            </c:dLbl>
            <c:dLbl>
              <c:idx val="875"/>
              <c:tx>
                <c:rich>
                  <a:bodyPr/>
                  <a:lstStyle/>
                  <a:p>
                    <a:fld id="{EF5229A6-5F7A-443D-9F6E-73C59280A0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1-9A0D-49B9-A394-E0E0EB2C4BD7}"/>
                </c:ext>
              </c:extLst>
            </c:dLbl>
            <c:dLbl>
              <c:idx val="876"/>
              <c:tx>
                <c:rich>
                  <a:bodyPr/>
                  <a:lstStyle/>
                  <a:p>
                    <a:fld id="{51BCC275-2A28-47AC-B68D-0456B5EBFD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2-9A0D-49B9-A394-E0E0EB2C4BD7}"/>
                </c:ext>
              </c:extLst>
            </c:dLbl>
            <c:dLbl>
              <c:idx val="877"/>
              <c:tx>
                <c:rich>
                  <a:bodyPr/>
                  <a:lstStyle/>
                  <a:p>
                    <a:fld id="{C3F91C0E-81AC-4CE4-A665-08C6BEC479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3-9A0D-49B9-A394-E0E0EB2C4BD7}"/>
                </c:ext>
              </c:extLst>
            </c:dLbl>
            <c:dLbl>
              <c:idx val="878"/>
              <c:tx>
                <c:rich>
                  <a:bodyPr/>
                  <a:lstStyle/>
                  <a:p>
                    <a:fld id="{29750138-E808-4EB8-B138-FFD42F1FC1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4-9A0D-49B9-A394-E0E0EB2C4BD7}"/>
                </c:ext>
              </c:extLst>
            </c:dLbl>
            <c:dLbl>
              <c:idx val="879"/>
              <c:tx>
                <c:rich>
                  <a:bodyPr/>
                  <a:lstStyle/>
                  <a:p>
                    <a:fld id="{E8877BD8-F48F-4C0E-BB78-032E35CD17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5-9A0D-49B9-A394-E0E0EB2C4BD7}"/>
                </c:ext>
              </c:extLst>
            </c:dLbl>
            <c:dLbl>
              <c:idx val="880"/>
              <c:tx>
                <c:rich>
                  <a:bodyPr/>
                  <a:lstStyle/>
                  <a:p>
                    <a:fld id="{EC9A031B-75E5-49CA-90FE-5C62C7BA20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6-9A0D-49B9-A394-E0E0EB2C4BD7}"/>
                </c:ext>
              </c:extLst>
            </c:dLbl>
            <c:dLbl>
              <c:idx val="881"/>
              <c:tx>
                <c:rich>
                  <a:bodyPr/>
                  <a:lstStyle/>
                  <a:p>
                    <a:fld id="{B6804277-2FA5-4F8A-9097-EFCFF7E3DC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7-9A0D-49B9-A394-E0E0EB2C4BD7}"/>
                </c:ext>
              </c:extLst>
            </c:dLbl>
            <c:dLbl>
              <c:idx val="882"/>
              <c:tx>
                <c:rich>
                  <a:bodyPr/>
                  <a:lstStyle/>
                  <a:p>
                    <a:fld id="{12049A00-FF43-49A0-AECB-66782E1C7E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8-9A0D-49B9-A394-E0E0EB2C4BD7}"/>
                </c:ext>
              </c:extLst>
            </c:dLbl>
            <c:dLbl>
              <c:idx val="883"/>
              <c:tx>
                <c:rich>
                  <a:bodyPr/>
                  <a:lstStyle/>
                  <a:p>
                    <a:fld id="{952EC503-C21D-4D08-B2D2-452A93BFE5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9-9A0D-49B9-A394-E0E0EB2C4BD7}"/>
                </c:ext>
              </c:extLst>
            </c:dLbl>
            <c:dLbl>
              <c:idx val="884"/>
              <c:tx>
                <c:rich>
                  <a:bodyPr/>
                  <a:lstStyle/>
                  <a:p>
                    <a:fld id="{DFD42517-9B64-46AF-89B1-CBBCEEE7E3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A-9A0D-49B9-A394-E0E0EB2C4BD7}"/>
                </c:ext>
              </c:extLst>
            </c:dLbl>
            <c:dLbl>
              <c:idx val="885"/>
              <c:tx>
                <c:rich>
                  <a:bodyPr/>
                  <a:lstStyle/>
                  <a:p>
                    <a:fld id="{05DD974F-B2BE-485B-B585-C1417305F9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B-9A0D-49B9-A394-E0E0EB2C4BD7}"/>
                </c:ext>
              </c:extLst>
            </c:dLbl>
            <c:dLbl>
              <c:idx val="886"/>
              <c:tx>
                <c:rich>
                  <a:bodyPr/>
                  <a:lstStyle/>
                  <a:p>
                    <a:fld id="{E1EC6EEF-E671-4B12-B440-217846F2E0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C-9A0D-49B9-A394-E0E0EB2C4BD7}"/>
                </c:ext>
              </c:extLst>
            </c:dLbl>
            <c:dLbl>
              <c:idx val="887"/>
              <c:tx>
                <c:rich>
                  <a:bodyPr/>
                  <a:lstStyle/>
                  <a:p>
                    <a:fld id="{D031EF90-55ED-45E6-85A5-D259D7D2C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D-9A0D-49B9-A394-E0E0EB2C4BD7}"/>
                </c:ext>
              </c:extLst>
            </c:dLbl>
            <c:dLbl>
              <c:idx val="888"/>
              <c:tx>
                <c:rich>
                  <a:bodyPr/>
                  <a:lstStyle/>
                  <a:p>
                    <a:fld id="{FEBC54D1-1C0F-4B73-8E6A-EB8DB4274D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E-9A0D-49B9-A394-E0E0EB2C4BD7}"/>
                </c:ext>
              </c:extLst>
            </c:dLbl>
            <c:dLbl>
              <c:idx val="889"/>
              <c:tx>
                <c:rich>
                  <a:bodyPr/>
                  <a:lstStyle/>
                  <a:p>
                    <a:fld id="{5E961C7E-2EC0-4FC0-B063-3A90A98E65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F-9A0D-49B9-A394-E0E0EB2C4BD7}"/>
                </c:ext>
              </c:extLst>
            </c:dLbl>
            <c:dLbl>
              <c:idx val="890"/>
              <c:tx>
                <c:rich>
                  <a:bodyPr/>
                  <a:lstStyle/>
                  <a:p>
                    <a:fld id="{67A0E619-53E4-48EF-A4C5-02AB308D5F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0-9A0D-49B9-A394-E0E0EB2C4BD7}"/>
                </c:ext>
              </c:extLst>
            </c:dLbl>
            <c:dLbl>
              <c:idx val="891"/>
              <c:tx>
                <c:rich>
                  <a:bodyPr/>
                  <a:lstStyle/>
                  <a:p>
                    <a:fld id="{6FDA2972-7025-4CD9-B985-E749A2F764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1-9A0D-49B9-A394-E0E0EB2C4BD7}"/>
                </c:ext>
              </c:extLst>
            </c:dLbl>
            <c:dLbl>
              <c:idx val="892"/>
              <c:tx>
                <c:rich>
                  <a:bodyPr/>
                  <a:lstStyle/>
                  <a:p>
                    <a:fld id="{9AEA0EA3-6CAF-432A-B1D8-B3C07C98D3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2-9A0D-49B9-A394-E0E0EB2C4BD7}"/>
                </c:ext>
              </c:extLst>
            </c:dLbl>
            <c:dLbl>
              <c:idx val="893"/>
              <c:tx>
                <c:rich>
                  <a:bodyPr/>
                  <a:lstStyle/>
                  <a:p>
                    <a:fld id="{AB159ABA-FE42-4C05-A0A6-3858A0A713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3-9A0D-49B9-A394-E0E0EB2C4BD7}"/>
                </c:ext>
              </c:extLst>
            </c:dLbl>
            <c:dLbl>
              <c:idx val="894"/>
              <c:tx>
                <c:rich>
                  <a:bodyPr/>
                  <a:lstStyle/>
                  <a:p>
                    <a:fld id="{EC7710A1-8225-45AC-A2FA-563EAEAFC4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4-9A0D-49B9-A394-E0E0EB2C4BD7}"/>
                </c:ext>
              </c:extLst>
            </c:dLbl>
            <c:dLbl>
              <c:idx val="895"/>
              <c:tx>
                <c:rich>
                  <a:bodyPr/>
                  <a:lstStyle/>
                  <a:p>
                    <a:fld id="{68095013-3725-43FD-BBA1-02D773FFBB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5-9A0D-49B9-A394-E0E0EB2C4BD7}"/>
                </c:ext>
              </c:extLst>
            </c:dLbl>
            <c:dLbl>
              <c:idx val="896"/>
              <c:tx>
                <c:rich>
                  <a:bodyPr/>
                  <a:lstStyle/>
                  <a:p>
                    <a:fld id="{7A004999-701A-4D7C-8FC1-5D830F21EA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6-9A0D-49B9-A394-E0E0EB2C4BD7}"/>
                </c:ext>
              </c:extLst>
            </c:dLbl>
            <c:dLbl>
              <c:idx val="897"/>
              <c:tx>
                <c:rich>
                  <a:bodyPr/>
                  <a:lstStyle/>
                  <a:p>
                    <a:fld id="{278122DD-B50E-45C9-B337-6F474B9CCA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7-9A0D-49B9-A394-E0E0EB2C4BD7}"/>
                </c:ext>
              </c:extLst>
            </c:dLbl>
            <c:dLbl>
              <c:idx val="898"/>
              <c:tx>
                <c:rich>
                  <a:bodyPr/>
                  <a:lstStyle/>
                  <a:p>
                    <a:fld id="{B5C523D1-B2C9-4E0E-8506-85C689334B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8-9A0D-49B9-A394-E0E0EB2C4BD7}"/>
                </c:ext>
              </c:extLst>
            </c:dLbl>
            <c:dLbl>
              <c:idx val="899"/>
              <c:tx>
                <c:rich>
                  <a:bodyPr/>
                  <a:lstStyle/>
                  <a:p>
                    <a:fld id="{2BCE9602-F213-4C20-9F91-D67325A2A7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9-9A0D-49B9-A394-E0E0EB2C4BD7}"/>
                </c:ext>
              </c:extLst>
            </c:dLbl>
            <c:dLbl>
              <c:idx val="900"/>
              <c:tx>
                <c:rich>
                  <a:bodyPr/>
                  <a:lstStyle/>
                  <a:p>
                    <a:fld id="{3448A16C-6B9E-45F4-9C37-308BDD8C5F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A-9A0D-49B9-A394-E0E0EB2C4BD7}"/>
                </c:ext>
              </c:extLst>
            </c:dLbl>
            <c:dLbl>
              <c:idx val="901"/>
              <c:tx>
                <c:rich>
                  <a:bodyPr/>
                  <a:lstStyle/>
                  <a:p>
                    <a:fld id="{B3E6CC5C-57CB-4760-95D0-0AB63A7D1F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B-9A0D-49B9-A394-E0E0EB2C4BD7}"/>
                </c:ext>
              </c:extLst>
            </c:dLbl>
            <c:dLbl>
              <c:idx val="902"/>
              <c:tx>
                <c:rich>
                  <a:bodyPr/>
                  <a:lstStyle/>
                  <a:p>
                    <a:fld id="{A3EC0666-509B-48EE-B672-798F26442D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C-9A0D-49B9-A394-E0E0EB2C4BD7}"/>
                </c:ext>
              </c:extLst>
            </c:dLbl>
            <c:dLbl>
              <c:idx val="903"/>
              <c:tx>
                <c:rich>
                  <a:bodyPr/>
                  <a:lstStyle/>
                  <a:p>
                    <a:fld id="{EC6B0286-E2EF-4F86-829C-6D052EB038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D-9A0D-49B9-A394-E0E0EB2C4BD7}"/>
                </c:ext>
              </c:extLst>
            </c:dLbl>
            <c:dLbl>
              <c:idx val="904"/>
              <c:tx>
                <c:rich>
                  <a:bodyPr/>
                  <a:lstStyle/>
                  <a:p>
                    <a:fld id="{05E7BD1A-70DF-4535-AE68-4AC7350C15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E-9A0D-49B9-A394-E0E0EB2C4BD7}"/>
                </c:ext>
              </c:extLst>
            </c:dLbl>
            <c:dLbl>
              <c:idx val="905"/>
              <c:tx>
                <c:rich>
                  <a:bodyPr/>
                  <a:lstStyle/>
                  <a:p>
                    <a:fld id="{8579FAD6-F5D4-4199-AD33-949D5A562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F-9A0D-49B9-A394-E0E0EB2C4BD7}"/>
                </c:ext>
              </c:extLst>
            </c:dLbl>
            <c:dLbl>
              <c:idx val="906"/>
              <c:tx>
                <c:rich>
                  <a:bodyPr/>
                  <a:lstStyle/>
                  <a:p>
                    <a:fld id="{2A2BF834-FD88-449A-BE6F-27201E2F1D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0-9A0D-49B9-A394-E0E0EB2C4BD7}"/>
                </c:ext>
              </c:extLst>
            </c:dLbl>
            <c:dLbl>
              <c:idx val="907"/>
              <c:tx>
                <c:rich>
                  <a:bodyPr/>
                  <a:lstStyle/>
                  <a:p>
                    <a:fld id="{0E245F27-5B79-4A1E-BF38-D77138DC09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1-9A0D-49B9-A394-E0E0EB2C4BD7}"/>
                </c:ext>
              </c:extLst>
            </c:dLbl>
            <c:dLbl>
              <c:idx val="908"/>
              <c:tx>
                <c:rich>
                  <a:bodyPr/>
                  <a:lstStyle/>
                  <a:p>
                    <a:fld id="{5FA5E446-FCFB-40CE-A7F6-2E4E780620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2-9A0D-49B9-A394-E0E0EB2C4BD7}"/>
                </c:ext>
              </c:extLst>
            </c:dLbl>
            <c:dLbl>
              <c:idx val="909"/>
              <c:tx>
                <c:rich>
                  <a:bodyPr/>
                  <a:lstStyle/>
                  <a:p>
                    <a:fld id="{1AB9465F-D2A7-4AEF-BB02-DE392D34BA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3-9A0D-49B9-A394-E0E0EB2C4BD7}"/>
                </c:ext>
              </c:extLst>
            </c:dLbl>
            <c:dLbl>
              <c:idx val="910"/>
              <c:tx>
                <c:rich>
                  <a:bodyPr/>
                  <a:lstStyle/>
                  <a:p>
                    <a:fld id="{D3387B52-D0D0-4ADE-B702-FAF6B84B83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4-9A0D-49B9-A394-E0E0EB2C4BD7}"/>
                </c:ext>
              </c:extLst>
            </c:dLbl>
            <c:dLbl>
              <c:idx val="911"/>
              <c:tx>
                <c:rich>
                  <a:bodyPr/>
                  <a:lstStyle/>
                  <a:p>
                    <a:fld id="{AD4D27EA-EFF5-429B-AC72-5C7BB8BF3E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5-9A0D-49B9-A394-E0E0EB2C4BD7}"/>
                </c:ext>
              </c:extLst>
            </c:dLbl>
            <c:dLbl>
              <c:idx val="912"/>
              <c:tx>
                <c:rich>
                  <a:bodyPr/>
                  <a:lstStyle/>
                  <a:p>
                    <a:fld id="{5C95A99C-02C5-4E14-91D1-C6C4CAFFF6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6-9A0D-49B9-A394-E0E0EB2C4BD7}"/>
                </c:ext>
              </c:extLst>
            </c:dLbl>
            <c:dLbl>
              <c:idx val="913"/>
              <c:tx>
                <c:rich>
                  <a:bodyPr/>
                  <a:lstStyle/>
                  <a:p>
                    <a:fld id="{6AEF2714-1E45-4326-A0A8-28ED688F95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7-9A0D-49B9-A394-E0E0EB2C4BD7}"/>
                </c:ext>
              </c:extLst>
            </c:dLbl>
            <c:dLbl>
              <c:idx val="914"/>
              <c:tx>
                <c:rich>
                  <a:bodyPr/>
                  <a:lstStyle/>
                  <a:p>
                    <a:fld id="{5C858553-9706-4E7A-85CD-6C8C422B3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8-9A0D-49B9-A394-E0E0EB2C4BD7}"/>
                </c:ext>
              </c:extLst>
            </c:dLbl>
            <c:dLbl>
              <c:idx val="915"/>
              <c:tx>
                <c:rich>
                  <a:bodyPr/>
                  <a:lstStyle/>
                  <a:p>
                    <a:fld id="{7BEF9086-C08A-4136-B803-D6D0CA6EF9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9-9A0D-49B9-A394-E0E0EB2C4BD7}"/>
                </c:ext>
              </c:extLst>
            </c:dLbl>
            <c:dLbl>
              <c:idx val="916"/>
              <c:tx>
                <c:rich>
                  <a:bodyPr/>
                  <a:lstStyle/>
                  <a:p>
                    <a:fld id="{6AF5C2CB-27AB-4136-8927-7B5C585143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A-9A0D-49B9-A394-E0E0EB2C4BD7}"/>
                </c:ext>
              </c:extLst>
            </c:dLbl>
            <c:dLbl>
              <c:idx val="917"/>
              <c:tx>
                <c:rich>
                  <a:bodyPr/>
                  <a:lstStyle/>
                  <a:p>
                    <a:fld id="{0585E43C-ECE5-4D70-870C-386A934698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B-9A0D-49B9-A394-E0E0EB2C4BD7}"/>
                </c:ext>
              </c:extLst>
            </c:dLbl>
            <c:dLbl>
              <c:idx val="918"/>
              <c:tx>
                <c:rich>
                  <a:bodyPr/>
                  <a:lstStyle/>
                  <a:p>
                    <a:fld id="{8F46B0E5-E7C8-43CC-8F8F-4324DABCC7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C-9A0D-49B9-A394-E0E0EB2C4BD7}"/>
                </c:ext>
              </c:extLst>
            </c:dLbl>
            <c:dLbl>
              <c:idx val="919"/>
              <c:tx>
                <c:rich>
                  <a:bodyPr/>
                  <a:lstStyle/>
                  <a:p>
                    <a:fld id="{A652C232-47C1-4B72-941C-1A82B0FC62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D-9A0D-49B9-A394-E0E0EB2C4BD7}"/>
                </c:ext>
              </c:extLst>
            </c:dLbl>
            <c:dLbl>
              <c:idx val="920"/>
              <c:tx>
                <c:rich>
                  <a:bodyPr/>
                  <a:lstStyle/>
                  <a:p>
                    <a:fld id="{61CDF582-BAF8-4FF5-9206-74633CEDA6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E-9A0D-49B9-A394-E0E0EB2C4BD7}"/>
                </c:ext>
              </c:extLst>
            </c:dLbl>
            <c:dLbl>
              <c:idx val="921"/>
              <c:tx>
                <c:rich>
                  <a:bodyPr/>
                  <a:lstStyle/>
                  <a:p>
                    <a:fld id="{D9CF6E19-9A3A-4BC4-B46A-E2945985F3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F-9A0D-49B9-A394-E0E0EB2C4BD7}"/>
                </c:ext>
              </c:extLst>
            </c:dLbl>
            <c:dLbl>
              <c:idx val="922"/>
              <c:tx>
                <c:rich>
                  <a:bodyPr/>
                  <a:lstStyle/>
                  <a:p>
                    <a:fld id="{CAD0AC3F-72ED-40DE-9E4A-10B9B4DDE8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0-9A0D-49B9-A394-E0E0EB2C4BD7}"/>
                </c:ext>
              </c:extLst>
            </c:dLbl>
            <c:dLbl>
              <c:idx val="923"/>
              <c:tx>
                <c:rich>
                  <a:bodyPr/>
                  <a:lstStyle/>
                  <a:p>
                    <a:fld id="{6A72B482-6B6C-460E-827A-161870FC48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1-9A0D-49B9-A394-E0E0EB2C4BD7}"/>
                </c:ext>
              </c:extLst>
            </c:dLbl>
            <c:dLbl>
              <c:idx val="924"/>
              <c:tx>
                <c:rich>
                  <a:bodyPr/>
                  <a:lstStyle/>
                  <a:p>
                    <a:fld id="{D4126C60-1E7A-4C4A-8A1D-6E6DFBD9E9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2-9A0D-49B9-A394-E0E0EB2C4BD7}"/>
                </c:ext>
              </c:extLst>
            </c:dLbl>
            <c:dLbl>
              <c:idx val="925"/>
              <c:tx>
                <c:rich>
                  <a:bodyPr/>
                  <a:lstStyle/>
                  <a:p>
                    <a:fld id="{AEB4726E-2AC2-47B9-BF8F-6378E13FEB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3-9A0D-49B9-A394-E0E0EB2C4BD7}"/>
                </c:ext>
              </c:extLst>
            </c:dLbl>
            <c:dLbl>
              <c:idx val="926"/>
              <c:tx>
                <c:rich>
                  <a:bodyPr/>
                  <a:lstStyle/>
                  <a:p>
                    <a:fld id="{0578C027-5793-484F-AA4D-5E4707DD34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4-9A0D-49B9-A394-E0E0EB2C4BD7}"/>
                </c:ext>
              </c:extLst>
            </c:dLbl>
            <c:dLbl>
              <c:idx val="927"/>
              <c:tx>
                <c:rich>
                  <a:bodyPr/>
                  <a:lstStyle/>
                  <a:p>
                    <a:fld id="{C05B3071-D41E-4C38-9F35-9123D17927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5-9A0D-49B9-A394-E0E0EB2C4BD7}"/>
                </c:ext>
              </c:extLst>
            </c:dLbl>
            <c:dLbl>
              <c:idx val="928"/>
              <c:tx>
                <c:rich>
                  <a:bodyPr/>
                  <a:lstStyle/>
                  <a:p>
                    <a:fld id="{FC9C59C1-192F-4DD4-A80B-80649F0A21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6-9A0D-49B9-A394-E0E0EB2C4BD7}"/>
                </c:ext>
              </c:extLst>
            </c:dLbl>
            <c:dLbl>
              <c:idx val="929"/>
              <c:tx>
                <c:rich>
                  <a:bodyPr/>
                  <a:lstStyle/>
                  <a:p>
                    <a:fld id="{D682EF68-3501-4FAE-809D-965DB036F1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7-9A0D-49B9-A394-E0E0EB2C4BD7}"/>
                </c:ext>
              </c:extLst>
            </c:dLbl>
            <c:dLbl>
              <c:idx val="930"/>
              <c:tx>
                <c:rich>
                  <a:bodyPr/>
                  <a:lstStyle/>
                  <a:p>
                    <a:fld id="{9F413F2D-E887-40F0-9077-D4CC085E64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8-9A0D-49B9-A394-E0E0EB2C4BD7}"/>
                </c:ext>
              </c:extLst>
            </c:dLbl>
            <c:dLbl>
              <c:idx val="931"/>
              <c:tx>
                <c:rich>
                  <a:bodyPr/>
                  <a:lstStyle/>
                  <a:p>
                    <a:fld id="{1168BEEE-AC1E-49E6-AA64-CA3EC664EA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9-9A0D-49B9-A394-E0E0EB2C4BD7}"/>
                </c:ext>
              </c:extLst>
            </c:dLbl>
            <c:dLbl>
              <c:idx val="932"/>
              <c:tx>
                <c:rich>
                  <a:bodyPr/>
                  <a:lstStyle/>
                  <a:p>
                    <a:fld id="{CD6F4204-B76B-4441-8224-82C7F9BBA4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A-9A0D-49B9-A394-E0E0EB2C4BD7}"/>
                </c:ext>
              </c:extLst>
            </c:dLbl>
            <c:dLbl>
              <c:idx val="933"/>
              <c:tx>
                <c:rich>
                  <a:bodyPr/>
                  <a:lstStyle/>
                  <a:p>
                    <a:fld id="{1E86BE27-C1A3-426D-94CA-59D1C9F667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B-9A0D-49B9-A394-E0E0EB2C4BD7}"/>
                </c:ext>
              </c:extLst>
            </c:dLbl>
            <c:dLbl>
              <c:idx val="934"/>
              <c:tx>
                <c:rich>
                  <a:bodyPr/>
                  <a:lstStyle/>
                  <a:p>
                    <a:fld id="{85C62260-02C8-46BB-B442-79AF24D6C1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C-9A0D-49B9-A394-E0E0EB2C4BD7}"/>
                </c:ext>
              </c:extLst>
            </c:dLbl>
            <c:dLbl>
              <c:idx val="935"/>
              <c:tx>
                <c:rich>
                  <a:bodyPr/>
                  <a:lstStyle/>
                  <a:p>
                    <a:fld id="{87D6BFB3-A41D-44F2-B72F-6409EC0DCC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D-9A0D-49B9-A394-E0E0EB2C4BD7}"/>
                </c:ext>
              </c:extLst>
            </c:dLbl>
            <c:dLbl>
              <c:idx val="936"/>
              <c:tx>
                <c:rich>
                  <a:bodyPr/>
                  <a:lstStyle/>
                  <a:p>
                    <a:fld id="{0EFB9CB9-E858-4AB6-8393-8C3FAB37E3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E-9A0D-49B9-A394-E0E0EB2C4BD7}"/>
                </c:ext>
              </c:extLst>
            </c:dLbl>
            <c:dLbl>
              <c:idx val="937"/>
              <c:tx>
                <c:rich>
                  <a:bodyPr/>
                  <a:lstStyle/>
                  <a:p>
                    <a:fld id="{B0FFA82C-4656-422F-B418-8CE242ABFC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F-9A0D-49B9-A394-E0E0EB2C4BD7}"/>
                </c:ext>
              </c:extLst>
            </c:dLbl>
            <c:dLbl>
              <c:idx val="938"/>
              <c:tx>
                <c:rich>
                  <a:bodyPr/>
                  <a:lstStyle/>
                  <a:p>
                    <a:fld id="{EFD14DD0-5727-4FBE-B512-7E311EBD7F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0-9A0D-49B9-A394-E0E0EB2C4BD7}"/>
                </c:ext>
              </c:extLst>
            </c:dLbl>
            <c:dLbl>
              <c:idx val="939"/>
              <c:tx>
                <c:rich>
                  <a:bodyPr/>
                  <a:lstStyle/>
                  <a:p>
                    <a:fld id="{5895239C-AF11-48AC-B757-8B4626CFAE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1-9A0D-49B9-A394-E0E0EB2C4BD7}"/>
                </c:ext>
              </c:extLst>
            </c:dLbl>
            <c:dLbl>
              <c:idx val="940"/>
              <c:tx>
                <c:rich>
                  <a:bodyPr/>
                  <a:lstStyle/>
                  <a:p>
                    <a:fld id="{65A999A5-76AA-47B2-B26D-937F0FE38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2-9A0D-49B9-A394-E0E0EB2C4BD7}"/>
                </c:ext>
              </c:extLst>
            </c:dLbl>
            <c:dLbl>
              <c:idx val="941"/>
              <c:tx>
                <c:rich>
                  <a:bodyPr/>
                  <a:lstStyle/>
                  <a:p>
                    <a:fld id="{DA5DC79D-E8A0-49F6-B371-9AB976D154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3-9A0D-49B9-A394-E0E0EB2C4BD7}"/>
                </c:ext>
              </c:extLst>
            </c:dLbl>
            <c:dLbl>
              <c:idx val="942"/>
              <c:tx>
                <c:rich>
                  <a:bodyPr/>
                  <a:lstStyle/>
                  <a:p>
                    <a:fld id="{BBF130A3-1508-4ADF-BBBF-F329ECDD6F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4-9A0D-49B9-A394-E0E0EB2C4BD7}"/>
                </c:ext>
              </c:extLst>
            </c:dLbl>
            <c:dLbl>
              <c:idx val="943"/>
              <c:tx>
                <c:rich>
                  <a:bodyPr/>
                  <a:lstStyle/>
                  <a:p>
                    <a:fld id="{09AEE076-4C06-423B-8A8F-EDC14238BD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5-9A0D-49B9-A394-E0E0EB2C4BD7}"/>
                </c:ext>
              </c:extLst>
            </c:dLbl>
            <c:dLbl>
              <c:idx val="944"/>
              <c:tx>
                <c:rich>
                  <a:bodyPr/>
                  <a:lstStyle/>
                  <a:p>
                    <a:fld id="{E0430450-D8AA-4955-B551-124D8686B1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6-9A0D-49B9-A394-E0E0EB2C4BD7}"/>
                </c:ext>
              </c:extLst>
            </c:dLbl>
            <c:dLbl>
              <c:idx val="945"/>
              <c:tx>
                <c:rich>
                  <a:bodyPr/>
                  <a:lstStyle/>
                  <a:p>
                    <a:fld id="{62C8A4E7-4BBB-47C2-9142-5F4A8C615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7-9A0D-49B9-A394-E0E0EB2C4BD7}"/>
                </c:ext>
              </c:extLst>
            </c:dLbl>
            <c:dLbl>
              <c:idx val="946"/>
              <c:tx>
                <c:rich>
                  <a:bodyPr/>
                  <a:lstStyle/>
                  <a:p>
                    <a:fld id="{1A155D4C-21FA-4BD7-A106-9AE9DA2AE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8-9A0D-49B9-A394-E0E0EB2C4BD7}"/>
                </c:ext>
              </c:extLst>
            </c:dLbl>
            <c:dLbl>
              <c:idx val="947"/>
              <c:tx>
                <c:rich>
                  <a:bodyPr/>
                  <a:lstStyle/>
                  <a:p>
                    <a:fld id="{1C5389B9-560B-435F-9455-EBEE6A9A67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9-9A0D-49B9-A394-E0E0EB2C4BD7}"/>
                </c:ext>
              </c:extLst>
            </c:dLbl>
            <c:dLbl>
              <c:idx val="948"/>
              <c:tx>
                <c:rich>
                  <a:bodyPr/>
                  <a:lstStyle/>
                  <a:p>
                    <a:fld id="{D87E6E7F-7899-45AF-833E-3D9F6BCEAE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A-9A0D-49B9-A394-E0E0EB2C4BD7}"/>
                </c:ext>
              </c:extLst>
            </c:dLbl>
            <c:dLbl>
              <c:idx val="949"/>
              <c:tx>
                <c:rich>
                  <a:bodyPr/>
                  <a:lstStyle/>
                  <a:p>
                    <a:fld id="{36CCC781-FE1E-4ACD-9869-22EE0F4793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B-9A0D-49B9-A394-E0E0EB2C4BD7}"/>
                </c:ext>
              </c:extLst>
            </c:dLbl>
            <c:dLbl>
              <c:idx val="950"/>
              <c:tx>
                <c:rich>
                  <a:bodyPr/>
                  <a:lstStyle/>
                  <a:p>
                    <a:fld id="{3D2D274A-5762-4639-A239-C6D32F34FB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C-9A0D-49B9-A394-E0E0EB2C4BD7}"/>
                </c:ext>
              </c:extLst>
            </c:dLbl>
            <c:dLbl>
              <c:idx val="951"/>
              <c:tx>
                <c:rich>
                  <a:bodyPr/>
                  <a:lstStyle/>
                  <a:p>
                    <a:fld id="{F1468BC2-23A2-45F9-9AB9-0C6ADA2F1B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D-9A0D-49B9-A394-E0E0EB2C4BD7}"/>
                </c:ext>
              </c:extLst>
            </c:dLbl>
            <c:dLbl>
              <c:idx val="952"/>
              <c:tx>
                <c:rich>
                  <a:bodyPr/>
                  <a:lstStyle/>
                  <a:p>
                    <a:fld id="{F36AEBF4-EFEB-4FBE-952D-D9494C2D64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E-9A0D-49B9-A394-E0E0EB2C4BD7}"/>
                </c:ext>
              </c:extLst>
            </c:dLbl>
            <c:dLbl>
              <c:idx val="953"/>
              <c:tx>
                <c:rich>
                  <a:bodyPr/>
                  <a:lstStyle/>
                  <a:p>
                    <a:fld id="{8053CF6D-8605-4AB9-A91E-7AA25AD95A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F-9A0D-49B9-A394-E0E0EB2C4BD7}"/>
                </c:ext>
              </c:extLst>
            </c:dLbl>
            <c:dLbl>
              <c:idx val="954"/>
              <c:tx>
                <c:rich>
                  <a:bodyPr/>
                  <a:lstStyle/>
                  <a:p>
                    <a:fld id="{BBB6DB20-12FC-4E8F-8401-F4451296CD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0-9A0D-49B9-A394-E0E0EB2C4BD7}"/>
                </c:ext>
              </c:extLst>
            </c:dLbl>
            <c:dLbl>
              <c:idx val="955"/>
              <c:tx>
                <c:rich>
                  <a:bodyPr/>
                  <a:lstStyle/>
                  <a:p>
                    <a:fld id="{1FDF1AD2-C0B5-43FD-8D90-91A9F9DFD4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1-9A0D-49B9-A394-E0E0EB2C4BD7}"/>
                </c:ext>
              </c:extLst>
            </c:dLbl>
            <c:dLbl>
              <c:idx val="956"/>
              <c:tx>
                <c:rich>
                  <a:bodyPr/>
                  <a:lstStyle/>
                  <a:p>
                    <a:fld id="{5148DC52-E076-4C6D-9DA3-C8FDD5F56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2-9A0D-49B9-A394-E0E0EB2C4BD7}"/>
                </c:ext>
              </c:extLst>
            </c:dLbl>
            <c:dLbl>
              <c:idx val="957"/>
              <c:tx>
                <c:rich>
                  <a:bodyPr/>
                  <a:lstStyle/>
                  <a:p>
                    <a:fld id="{D4525806-830B-4340-A870-DE7F4E2059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3-9A0D-49B9-A394-E0E0EB2C4BD7}"/>
                </c:ext>
              </c:extLst>
            </c:dLbl>
            <c:dLbl>
              <c:idx val="958"/>
              <c:tx>
                <c:rich>
                  <a:bodyPr/>
                  <a:lstStyle/>
                  <a:p>
                    <a:fld id="{737EDA7C-2379-421F-BB69-F814D98F04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4-9A0D-49B9-A394-E0E0EB2C4BD7}"/>
                </c:ext>
              </c:extLst>
            </c:dLbl>
            <c:dLbl>
              <c:idx val="959"/>
              <c:tx>
                <c:rich>
                  <a:bodyPr/>
                  <a:lstStyle/>
                  <a:p>
                    <a:fld id="{17311DE2-DA5F-4B62-8911-EB6216919F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5-9A0D-49B9-A394-E0E0EB2C4BD7}"/>
                </c:ext>
              </c:extLst>
            </c:dLbl>
            <c:dLbl>
              <c:idx val="960"/>
              <c:tx>
                <c:rich>
                  <a:bodyPr/>
                  <a:lstStyle/>
                  <a:p>
                    <a:fld id="{D8186FFA-2AEC-44F7-A446-51EEB76671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6-9A0D-49B9-A394-E0E0EB2C4BD7}"/>
                </c:ext>
              </c:extLst>
            </c:dLbl>
            <c:dLbl>
              <c:idx val="961"/>
              <c:tx>
                <c:rich>
                  <a:bodyPr/>
                  <a:lstStyle/>
                  <a:p>
                    <a:fld id="{1D8202BD-D311-4A47-9CE3-F9B1136CCB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7-9A0D-49B9-A394-E0E0EB2C4BD7}"/>
                </c:ext>
              </c:extLst>
            </c:dLbl>
            <c:dLbl>
              <c:idx val="962"/>
              <c:tx>
                <c:rich>
                  <a:bodyPr/>
                  <a:lstStyle/>
                  <a:p>
                    <a:fld id="{257E3848-EF15-42AB-9296-0134831012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8-9A0D-49B9-A394-E0E0EB2C4BD7}"/>
                </c:ext>
              </c:extLst>
            </c:dLbl>
            <c:dLbl>
              <c:idx val="963"/>
              <c:tx>
                <c:rich>
                  <a:bodyPr/>
                  <a:lstStyle/>
                  <a:p>
                    <a:fld id="{ABB5D480-B408-44EA-B028-189FD710F0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9-9A0D-49B9-A394-E0E0EB2C4BD7}"/>
                </c:ext>
              </c:extLst>
            </c:dLbl>
            <c:dLbl>
              <c:idx val="964"/>
              <c:tx>
                <c:rich>
                  <a:bodyPr/>
                  <a:lstStyle/>
                  <a:p>
                    <a:fld id="{B54BCACC-0070-41A3-A050-6D243C188F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A-9A0D-49B9-A394-E0E0EB2C4BD7}"/>
                </c:ext>
              </c:extLst>
            </c:dLbl>
            <c:dLbl>
              <c:idx val="965"/>
              <c:tx>
                <c:rich>
                  <a:bodyPr/>
                  <a:lstStyle/>
                  <a:p>
                    <a:fld id="{7CD7A4D2-2915-4EDB-A839-9AD95ED3D3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B-9A0D-49B9-A394-E0E0EB2C4BD7}"/>
                </c:ext>
              </c:extLst>
            </c:dLbl>
            <c:dLbl>
              <c:idx val="966"/>
              <c:tx>
                <c:rich>
                  <a:bodyPr/>
                  <a:lstStyle/>
                  <a:p>
                    <a:fld id="{99EA2788-2BDD-4A30-BC66-F568D4FDE0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C-9A0D-49B9-A394-E0E0EB2C4BD7}"/>
                </c:ext>
              </c:extLst>
            </c:dLbl>
            <c:dLbl>
              <c:idx val="967"/>
              <c:tx>
                <c:rich>
                  <a:bodyPr/>
                  <a:lstStyle/>
                  <a:p>
                    <a:fld id="{B215C727-19D4-4E3C-8C2A-DB7A17259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D-9A0D-49B9-A394-E0E0EB2C4BD7}"/>
                </c:ext>
              </c:extLst>
            </c:dLbl>
            <c:dLbl>
              <c:idx val="968"/>
              <c:tx>
                <c:rich>
                  <a:bodyPr/>
                  <a:lstStyle/>
                  <a:p>
                    <a:fld id="{F1D85C2E-1CE5-4920-8C74-9E82944881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E-9A0D-49B9-A394-E0E0EB2C4BD7}"/>
                </c:ext>
              </c:extLst>
            </c:dLbl>
            <c:dLbl>
              <c:idx val="969"/>
              <c:tx>
                <c:rich>
                  <a:bodyPr/>
                  <a:lstStyle/>
                  <a:p>
                    <a:fld id="{4F3BF20E-135F-4EB9-809F-F90419467E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F-9A0D-49B9-A394-E0E0EB2C4BD7}"/>
                </c:ext>
              </c:extLst>
            </c:dLbl>
            <c:dLbl>
              <c:idx val="970"/>
              <c:tx>
                <c:rich>
                  <a:bodyPr/>
                  <a:lstStyle/>
                  <a:p>
                    <a:fld id="{67B10C1D-4D4F-4E4F-BDE2-A747BDED1B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0-9A0D-49B9-A394-E0E0EB2C4BD7}"/>
                </c:ext>
              </c:extLst>
            </c:dLbl>
            <c:dLbl>
              <c:idx val="971"/>
              <c:tx>
                <c:rich>
                  <a:bodyPr/>
                  <a:lstStyle/>
                  <a:p>
                    <a:fld id="{4433E38B-C990-4DBD-BB65-64BE874C98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1-9A0D-49B9-A394-E0E0EB2C4BD7}"/>
                </c:ext>
              </c:extLst>
            </c:dLbl>
            <c:dLbl>
              <c:idx val="972"/>
              <c:tx>
                <c:rich>
                  <a:bodyPr/>
                  <a:lstStyle/>
                  <a:p>
                    <a:fld id="{75A7694D-DD0A-43EB-91D7-58C333B72B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2-9A0D-49B9-A394-E0E0EB2C4BD7}"/>
                </c:ext>
              </c:extLst>
            </c:dLbl>
            <c:dLbl>
              <c:idx val="973"/>
              <c:tx>
                <c:rich>
                  <a:bodyPr/>
                  <a:lstStyle/>
                  <a:p>
                    <a:fld id="{F4A09BA8-7CA3-4AE2-9885-2A9C87505E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3-9A0D-49B9-A394-E0E0EB2C4BD7}"/>
                </c:ext>
              </c:extLst>
            </c:dLbl>
            <c:dLbl>
              <c:idx val="974"/>
              <c:tx>
                <c:rich>
                  <a:bodyPr/>
                  <a:lstStyle/>
                  <a:p>
                    <a:fld id="{0ABBA2B3-DCB3-4849-950A-6E37CE8183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4-9A0D-49B9-A394-E0E0EB2C4BD7}"/>
                </c:ext>
              </c:extLst>
            </c:dLbl>
            <c:dLbl>
              <c:idx val="975"/>
              <c:tx>
                <c:rich>
                  <a:bodyPr/>
                  <a:lstStyle/>
                  <a:p>
                    <a:fld id="{034119CD-8594-4F5E-B367-93A899CDEA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5-9A0D-49B9-A394-E0E0EB2C4BD7}"/>
                </c:ext>
              </c:extLst>
            </c:dLbl>
            <c:dLbl>
              <c:idx val="976"/>
              <c:tx>
                <c:rich>
                  <a:bodyPr/>
                  <a:lstStyle/>
                  <a:p>
                    <a:fld id="{A53FDDDD-A8D0-4542-BBE3-A40E253FD3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6-9A0D-49B9-A394-E0E0EB2C4BD7}"/>
                </c:ext>
              </c:extLst>
            </c:dLbl>
            <c:dLbl>
              <c:idx val="977"/>
              <c:tx>
                <c:rich>
                  <a:bodyPr/>
                  <a:lstStyle/>
                  <a:p>
                    <a:fld id="{32E98550-BDC1-4CDC-8534-3E8604E407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7-9A0D-49B9-A394-E0E0EB2C4BD7}"/>
                </c:ext>
              </c:extLst>
            </c:dLbl>
            <c:dLbl>
              <c:idx val="978"/>
              <c:tx>
                <c:rich>
                  <a:bodyPr/>
                  <a:lstStyle/>
                  <a:p>
                    <a:fld id="{DFFB2BED-C1F8-4924-A284-3175B048C3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8-9A0D-49B9-A394-E0E0EB2C4BD7}"/>
                </c:ext>
              </c:extLst>
            </c:dLbl>
            <c:dLbl>
              <c:idx val="979"/>
              <c:tx>
                <c:rich>
                  <a:bodyPr/>
                  <a:lstStyle/>
                  <a:p>
                    <a:fld id="{CF6FB7CE-DE04-4210-BAE6-75645C199E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9-9A0D-49B9-A394-E0E0EB2C4BD7}"/>
                </c:ext>
              </c:extLst>
            </c:dLbl>
            <c:dLbl>
              <c:idx val="980"/>
              <c:tx>
                <c:rich>
                  <a:bodyPr/>
                  <a:lstStyle/>
                  <a:p>
                    <a:fld id="{B1026BB2-8176-4DD7-A152-43E76FE1D9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A-9A0D-49B9-A394-E0E0EB2C4BD7}"/>
                </c:ext>
              </c:extLst>
            </c:dLbl>
            <c:dLbl>
              <c:idx val="981"/>
              <c:tx>
                <c:rich>
                  <a:bodyPr/>
                  <a:lstStyle/>
                  <a:p>
                    <a:fld id="{832CCCBD-8468-4ECC-87ED-1EBCA48DEB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B-9A0D-49B9-A394-E0E0EB2C4BD7}"/>
                </c:ext>
              </c:extLst>
            </c:dLbl>
            <c:dLbl>
              <c:idx val="982"/>
              <c:tx>
                <c:rich>
                  <a:bodyPr/>
                  <a:lstStyle/>
                  <a:p>
                    <a:fld id="{7F2AF5D8-8F25-4181-B620-C205A62260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C-9A0D-49B9-A394-E0E0EB2C4BD7}"/>
                </c:ext>
              </c:extLst>
            </c:dLbl>
            <c:dLbl>
              <c:idx val="983"/>
              <c:tx>
                <c:rich>
                  <a:bodyPr/>
                  <a:lstStyle/>
                  <a:p>
                    <a:fld id="{83B1F6FB-58A4-45E4-8394-B8AFBFF144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D-9A0D-49B9-A394-E0E0EB2C4BD7}"/>
                </c:ext>
              </c:extLst>
            </c:dLbl>
            <c:dLbl>
              <c:idx val="984"/>
              <c:tx>
                <c:rich>
                  <a:bodyPr/>
                  <a:lstStyle/>
                  <a:p>
                    <a:fld id="{7740BB2A-2C1B-475F-AFA6-F5F174EAEF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E-9A0D-49B9-A394-E0E0EB2C4BD7}"/>
                </c:ext>
              </c:extLst>
            </c:dLbl>
            <c:dLbl>
              <c:idx val="985"/>
              <c:tx>
                <c:rich>
                  <a:bodyPr/>
                  <a:lstStyle/>
                  <a:p>
                    <a:fld id="{35786502-1335-4624-8B65-EF02494756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F-9A0D-49B9-A394-E0E0EB2C4BD7}"/>
                </c:ext>
              </c:extLst>
            </c:dLbl>
            <c:dLbl>
              <c:idx val="986"/>
              <c:tx>
                <c:rich>
                  <a:bodyPr/>
                  <a:lstStyle/>
                  <a:p>
                    <a:fld id="{0101C107-9ED8-435C-96E3-275ACCE87D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0-9A0D-49B9-A394-E0E0EB2C4BD7}"/>
                </c:ext>
              </c:extLst>
            </c:dLbl>
            <c:dLbl>
              <c:idx val="987"/>
              <c:tx>
                <c:rich>
                  <a:bodyPr/>
                  <a:lstStyle/>
                  <a:p>
                    <a:fld id="{02763D6F-03CF-4BA9-9F2D-154E758288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1-9A0D-49B9-A394-E0E0EB2C4BD7}"/>
                </c:ext>
              </c:extLst>
            </c:dLbl>
            <c:dLbl>
              <c:idx val="988"/>
              <c:tx>
                <c:rich>
                  <a:bodyPr/>
                  <a:lstStyle/>
                  <a:p>
                    <a:fld id="{0EDF3DDF-88B1-46FA-9DC2-7923F8AA9F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2-9A0D-49B9-A394-E0E0EB2C4BD7}"/>
                </c:ext>
              </c:extLst>
            </c:dLbl>
            <c:dLbl>
              <c:idx val="989"/>
              <c:tx>
                <c:rich>
                  <a:bodyPr/>
                  <a:lstStyle/>
                  <a:p>
                    <a:fld id="{D77C54E1-A8D3-4A7B-B2D7-B90C75B453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3-9A0D-49B9-A394-E0E0EB2C4BD7}"/>
                </c:ext>
              </c:extLst>
            </c:dLbl>
            <c:dLbl>
              <c:idx val="990"/>
              <c:tx>
                <c:rich>
                  <a:bodyPr/>
                  <a:lstStyle/>
                  <a:p>
                    <a:fld id="{A5D1E516-4BA1-4880-B7BD-9923E09A6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4-9A0D-49B9-A394-E0E0EB2C4BD7}"/>
                </c:ext>
              </c:extLst>
            </c:dLbl>
            <c:dLbl>
              <c:idx val="991"/>
              <c:tx>
                <c:rich>
                  <a:bodyPr/>
                  <a:lstStyle/>
                  <a:p>
                    <a:fld id="{A96B2BE5-B377-4C40-A320-FAB3D9BA39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5-9A0D-49B9-A394-E0E0EB2C4BD7}"/>
                </c:ext>
              </c:extLst>
            </c:dLbl>
            <c:dLbl>
              <c:idx val="992"/>
              <c:tx>
                <c:rich>
                  <a:bodyPr/>
                  <a:lstStyle/>
                  <a:p>
                    <a:fld id="{609309B1-B1C8-43BE-890E-53F0948458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6-9A0D-49B9-A394-E0E0EB2C4BD7}"/>
                </c:ext>
              </c:extLst>
            </c:dLbl>
            <c:dLbl>
              <c:idx val="993"/>
              <c:tx>
                <c:rich>
                  <a:bodyPr/>
                  <a:lstStyle/>
                  <a:p>
                    <a:fld id="{FFC25B0F-73CD-41E2-B304-D282E9CF89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7-9A0D-49B9-A394-E0E0EB2C4BD7}"/>
                </c:ext>
              </c:extLst>
            </c:dLbl>
            <c:dLbl>
              <c:idx val="994"/>
              <c:tx>
                <c:rich>
                  <a:bodyPr/>
                  <a:lstStyle/>
                  <a:p>
                    <a:fld id="{45F435DF-4B2C-4750-A6A2-E4661BA8E2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8-9A0D-49B9-A394-E0E0EB2C4BD7}"/>
                </c:ext>
              </c:extLst>
            </c:dLbl>
            <c:dLbl>
              <c:idx val="995"/>
              <c:tx>
                <c:rich>
                  <a:bodyPr/>
                  <a:lstStyle/>
                  <a:p>
                    <a:fld id="{F2DEFF2B-E5DB-40D0-B87C-5713C8B82A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9-9A0D-49B9-A394-E0E0EB2C4BD7}"/>
                </c:ext>
              </c:extLst>
            </c:dLbl>
            <c:dLbl>
              <c:idx val="996"/>
              <c:tx>
                <c:rich>
                  <a:bodyPr/>
                  <a:lstStyle/>
                  <a:p>
                    <a:fld id="{0482694B-5EBF-49CC-8C69-E40792EFE9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A-9A0D-49B9-A394-E0E0EB2C4BD7}"/>
                </c:ext>
              </c:extLst>
            </c:dLbl>
            <c:dLbl>
              <c:idx val="997"/>
              <c:tx>
                <c:rich>
                  <a:bodyPr/>
                  <a:lstStyle/>
                  <a:p>
                    <a:fld id="{90A7AB2A-E75D-47D9-A69B-9DE1C90CD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B-9A0D-49B9-A394-E0E0EB2C4BD7}"/>
                </c:ext>
              </c:extLst>
            </c:dLbl>
            <c:dLbl>
              <c:idx val="998"/>
              <c:tx>
                <c:rich>
                  <a:bodyPr/>
                  <a:lstStyle/>
                  <a:p>
                    <a:fld id="{70CAB0D9-31CC-4B1A-8F1C-682FB16E76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C-9A0D-49B9-A394-E0E0EB2C4BD7}"/>
                </c:ext>
              </c:extLst>
            </c:dLbl>
            <c:dLbl>
              <c:idx val="999"/>
              <c:tx>
                <c:rich>
                  <a:bodyPr/>
                  <a:lstStyle/>
                  <a:p>
                    <a:fld id="{DDA61503-1B6B-4D1D-AD90-68B316B69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D-9A0D-49B9-A394-E0E0EB2C4BD7}"/>
                </c:ext>
              </c:extLst>
            </c:dLbl>
            <c:dLbl>
              <c:idx val="1000"/>
              <c:tx>
                <c:rich>
                  <a:bodyPr/>
                  <a:lstStyle/>
                  <a:p>
                    <a:fld id="{BB99E7AA-EC81-43F9-AB3F-1367BDA69D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E-9A0D-49B9-A394-E0E0EB2C4BD7}"/>
                </c:ext>
              </c:extLst>
            </c:dLbl>
            <c:dLbl>
              <c:idx val="1001"/>
              <c:tx>
                <c:rich>
                  <a:bodyPr/>
                  <a:lstStyle/>
                  <a:p>
                    <a:fld id="{FB70F751-8A3F-4343-8DA5-DE64DD815E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F-9A0D-49B9-A394-E0E0EB2C4BD7}"/>
                </c:ext>
              </c:extLst>
            </c:dLbl>
            <c:dLbl>
              <c:idx val="1002"/>
              <c:tx>
                <c:rich>
                  <a:bodyPr/>
                  <a:lstStyle/>
                  <a:p>
                    <a:fld id="{E5524DC4-C0F3-45B1-9D42-031BB98DCA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0-9A0D-49B9-A394-E0E0EB2C4BD7}"/>
                </c:ext>
              </c:extLst>
            </c:dLbl>
            <c:dLbl>
              <c:idx val="1003"/>
              <c:tx>
                <c:rich>
                  <a:bodyPr/>
                  <a:lstStyle/>
                  <a:p>
                    <a:fld id="{B0728865-951D-4F87-9AD1-09474F9DFD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1-9A0D-49B9-A394-E0E0EB2C4BD7}"/>
                </c:ext>
              </c:extLst>
            </c:dLbl>
            <c:dLbl>
              <c:idx val="1004"/>
              <c:tx>
                <c:rich>
                  <a:bodyPr/>
                  <a:lstStyle/>
                  <a:p>
                    <a:fld id="{A7E7F5F9-7705-4B09-B440-19B5E498CF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2-9A0D-49B9-A394-E0E0EB2C4BD7}"/>
                </c:ext>
              </c:extLst>
            </c:dLbl>
            <c:dLbl>
              <c:idx val="1005"/>
              <c:tx>
                <c:rich>
                  <a:bodyPr/>
                  <a:lstStyle/>
                  <a:p>
                    <a:fld id="{4153634D-8E62-4FE4-8D93-1BDADF1CDA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3-9A0D-49B9-A394-E0E0EB2C4BD7}"/>
                </c:ext>
              </c:extLst>
            </c:dLbl>
            <c:dLbl>
              <c:idx val="1006"/>
              <c:tx>
                <c:rich>
                  <a:bodyPr/>
                  <a:lstStyle/>
                  <a:p>
                    <a:fld id="{B0DBE599-6B59-4B14-B00E-23FBDB60C5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4-9A0D-49B9-A394-E0E0EB2C4BD7}"/>
                </c:ext>
              </c:extLst>
            </c:dLbl>
            <c:dLbl>
              <c:idx val="1007"/>
              <c:tx>
                <c:rich>
                  <a:bodyPr/>
                  <a:lstStyle/>
                  <a:p>
                    <a:fld id="{C9B17929-EC13-4DEC-ACD0-18256DB159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5-9A0D-49B9-A394-E0E0EB2C4BD7}"/>
                </c:ext>
              </c:extLst>
            </c:dLbl>
            <c:dLbl>
              <c:idx val="1008"/>
              <c:tx>
                <c:rich>
                  <a:bodyPr/>
                  <a:lstStyle/>
                  <a:p>
                    <a:fld id="{D831A13B-721A-4CF2-AD09-8A97D69DD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6-9A0D-49B9-A394-E0E0EB2C4BD7}"/>
                </c:ext>
              </c:extLst>
            </c:dLbl>
            <c:dLbl>
              <c:idx val="1009"/>
              <c:tx>
                <c:rich>
                  <a:bodyPr/>
                  <a:lstStyle/>
                  <a:p>
                    <a:fld id="{A72C7BAD-5C7A-405E-B79E-687EAC90C2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7-9A0D-49B9-A394-E0E0EB2C4BD7}"/>
                </c:ext>
              </c:extLst>
            </c:dLbl>
            <c:dLbl>
              <c:idx val="1010"/>
              <c:tx>
                <c:rich>
                  <a:bodyPr/>
                  <a:lstStyle/>
                  <a:p>
                    <a:fld id="{490069FE-2E0F-484C-BD95-733590EA97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8-9A0D-49B9-A394-E0E0EB2C4BD7}"/>
                </c:ext>
              </c:extLst>
            </c:dLbl>
            <c:dLbl>
              <c:idx val="1011"/>
              <c:tx>
                <c:rich>
                  <a:bodyPr/>
                  <a:lstStyle/>
                  <a:p>
                    <a:fld id="{133CED8C-709A-4836-948B-AD711AA374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9-9A0D-49B9-A394-E0E0EB2C4BD7}"/>
                </c:ext>
              </c:extLst>
            </c:dLbl>
            <c:dLbl>
              <c:idx val="1012"/>
              <c:tx>
                <c:rich>
                  <a:bodyPr/>
                  <a:lstStyle/>
                  <a:p>
                    <a:fld id="{0ADDBC88-96C1-44FB-93E4-DDF76BE80A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A-9A0D-49B9-A394-E0E0EB2C4BD7}"/>
                </c:ext>
              </c:extLst>
            </c:dLbl>
            <c:dLbl>
              <c:idx val="1013"/>
              <c:tx>
                <c:rich>
                  <a:bodyPr/>
                  <a:lstStyle/>
                  <a:p>
                    <a:fld id="{5CDC140A-022E-4D1F-9B1A-39D1EE325B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B-9A0D-49B9-A394-E0E0EB2C4BD7}"/>
                </c:ext>
              </c:extLst>
            </c:dLbl>
            <c:dLbl>
              <c:idx val="1014"/>
              <c:tx>
                <c:rich>
                  <a:bodyPr/>
                  <a:lstStyle/>
                  <a:p>
                    <a:fld id="{A103B284-3BB4-4C78-A469-063DE48203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C-9A0D-49B9-A394-E0E0EB2C4BD7}"/>
                </c:ext>
              </c:extLst>
            </c:dLbl>
            <c:dLbl>
              <c:idx val="1015"/>
              <c:tx>
                <c:rich>
                  <a:bodyPr/>
                  <a:lstStyle/>
                  <a:p>
                    <a:fld id="{1C0F05B4-8E1C-4BDD-B67B-E6987B0C1C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D-9A0D-49B9-A394-E0E0EB2C4BD7}"/>
                </c:ext>
              </c:extLst>
            </c:dLbl>
            <c:dLbl>
              <c:idx val="1016"/>
              <c:tx>
                <c:rich>
                  <a:bodyPr/>
                  <a:lstStyle/>
                  <a:p>
                    <a:fld id="{1CC3C127-9D3A-4C7D-99B9-355848C904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E-9A0D-49B9-A394-E0E0EB2C4BD7}"/>
                </c:ext>
              </c:extLst>
            </c:dLbl>
            <c:dLbl>
              <c:idx val="1017"/>
              <c:tx>
                <c:rich>
                  <a:bodyPr/>
                  <a:lstStyle/>
                  <a:p>
                    <a:fld id="{A204FBB7-97E2-4C9D-A9CB-9B81B01F99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F-9A0D-49B9-A394-E0E0EB2C4BD7}"/>
                </c:ext>
              </c:extLst>
            </c:dLbl>
            <c:dLbl>
              <c:idx val="1018"/>
              <c:tx>
                <c:rich>
                  <a:bodyPr/>
                  <a:lstStyle/>
                  <a:p>
                    <a:fld id="{CE81ACBF-5C7E-4FFE-854E-6D2AE9EE45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0-9A0D-49B9-A394-E0E0EB2C4BD7}"/>
                </c:ext>
              </c:extLst>
            </c:dLbl>
            <c:dLbl>
              <c:idx val="1019"/>
              <c:tx>
                <c:rich>
                  <a:bodyPr/>
                  <a:lstStyle/>
                  <a:p>
                    <a:fld id="{C9323604-DD6C-4A51-8CBE-BF22558817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1-9A0D-49B9-A394-E0E0EB2C4BD7}"/>
                </c:ext>
              </c:extLst>
            </c:dLbl>
            <c:dLbl>
              <c:idx val="1020"/>
              <c:tx>
                <c:rich>
                  <a:bodyPr/>
                  <a:lstStyle/>
                  <a:p>
                    <a:fld id="{4BD59C97-C656-4FBF-ACA2-52B0677C75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2-9A0D-49B9-A394-E0E0EB2C4BD7}"/>
                </c:ext>
              </c:extLst>
            </c:dLbl>
            <c:dLbl>
              <c:idx val="1021"/>
              <c:tx>
                <c:rich>
                  <a:bodyPr/>
                  <a:lstStyle/>
                  <a:p>
                    <a:fld id="{BAFF2CB5-1682-488F-940D-5F4A749994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3-9A0D-49B9-A394-E0E0EB2C4BD7}"/>
                </c:ext>
              </c:extLst>
            </c:dLbl>
            <c:dLbl>
              <c:idx val="1022"/>
              <c:tx>
                <c:rich>
                  <a:bodyPr/>
                  <a:lstStyle/>
                  <a:p>
                    <a:fld id="{95C1B136-BD54-4222-BF39-E6F8C5DF37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4-9A0D-49B9-A394-E0E0EB2C4BD7}"/>
                </c:ext>
              </c:extLst>
            </c:dLbl>
            <c:dLbl>
              <c:idx val="1023"/>
              <c:tx>
                <c:rich>
                  <a:bodyPr/>
                  <a:lstStyle/>
                  <a:p>
                    <a:fld id="{DB9A0997-6BF4-4C22-8EAD-D59C1AB8CC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5-9A0D-49B9-A394-E0E0EB2C4BD7}"/>
                </c:ext>
              </c:extLst>
            </c:dLbl>
            <c:dLbl>
              <c:idx val="1024"/>
              <c:tx>
                <c:rich>
                  <a:bodyPr/>
                  <a:lstStyle/>
                  <a:p>
                    <a:fld id="{9A75F23D-2434-447E-AC83-4CDDF65F31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6-9A0D-49B9-A394-E0E0EB2C4BD7}"/>
                </c:ext>
              </c:extLst>
            </c:dLbl>
            <c:dLbl>
              <c:idx val="1025"/>
              <c:tx>
                <c:rich>
                  <a:bodyPr/>
                  <a:lstStyle/>
                  <a:p>
                    <a:fld id="{8DCC647C-425A-479A-930A-7A38A57D70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7-9A0D-49B9-A394-E0E0EB2C4BD7}"/>
                </c:ext>
              </c:extLst>
            </c:dLbl>
            <c:dLbl>
              <c:idx val="1026"/>
              <c:tx>
                <c:rich>
                  <a:bodyPr/>
                  <a:lstStyle/>
                  <a:p>
                    <a:fld id="{B214A004-F90F-4E0E-AEDF-6742A7E084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8-9A0D-49B9-A394-E0E0EB2C4BD7}"/>
                </c:ext>
              </c:extLst>
            </c:dLbl>
            <c:dLbl>
              <c:idx val="1027"/>
              <c:tx>
                <c:rich>
                  <a:bodyPr/>
                  <a:lstStyle/>
                  <a:p>
                    <a:fld id="{146E90CA-7578-459A-A99E-DD3FB1C7CA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9-9A0D-49B9-A394-E0E0EB2C4BD7}"/>
                </c:ext>
              </c:extLst>
            </c:dLbl>
            <c:dLbl>
              <c:idx val="1028"/>
              <c:tx>
                <c:rich>
                  <a:bodyPr/>
                  <a:lstStyle/>
                  <a:p>
                    <a:fld id="{FD591AD1-BCB8-48CC-B12E-B7C3C1696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A-9A0D-49B9-A394-E0E0EB2C4BD7}"/>
                </c:ext>
              </c:extLst>
            </c:dLbl>
            <c:dLbl>
              <c:idx val="1029"/>
              <c:tx>
                <c:rich>
                  <a:bodyPr/>
                  <a:lstStyle/>
                  <a:p>
                    <a:fld id="{E1F7BE50-7BCA-4E87-9B2A-CFFF5BF581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B-9A0D-49B9-A394-E0E0EB2C4BD7}"/>
                </c:ext>
              </c:extLst>
            </c:dLbl>
            <c:dLbl>
              <c:idx val="1030"/>
              <c:tx>
                <c:rich>
                  <a:bodyPr/>
                  <a:lstStyle/>
                  <a:p>
                    <a:fld id="{38AE3A3D-7BBB-44F7-ADAE-A4C04D9F43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C-9A0D-49B9-A394-E0E0EB2C4BD7}"/>
                </c:ext>
              </c:extLst>
            </c:dLbl>
            <c:dLbl>
              <c:idx val="1031"/>
              <c:tx>
                <c:rich>
                  <a:bodyPr/>
                  <a:lstStyle/>
                  <a:p>
                    <a:fld id="{93BC9899-4467-4F50-A00F-799620B0AE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D-9A0D-49B9-A394-E0E0EB2C4BD7}"/>
                </c:ext>
              </c:extLst>
            </c:dLbl>
            <c:dLbl>
              <c:idx val="1032"/>
              <c:tx>
                <c:rich>
                  <a:bodyPr/>
                  <a:lstStyle/>
                  <a:p>
                    <a:fld id="{B2F163E4-62F0-49E5-9F48-7BC803511E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E-9A0D-49B9-A394-E0E0EB2C4BD7}"/>
                </c:ext>
              </c:extLst>
            </c:dLbl>
            <c:dLbl>
              <c:idx val="1033"/>
              <c:tx>
                <c:rich>
                  <a:bodyPr/>
                  <a:lstStyle/>
                  <a:p>
                    <a:fld id="{FF29CA09-6DCF-4327-8714-6C1333960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F-9A0D-49B9-A394-E0E0EB2C4BD7}"/>
                </c:ext>
              </c:extLst>
            </c:dLbl>
            <c:dLbl>
              <c:idx val="1034"/>
              <c:tx>
                <c:rich>
                  <a:bodyPr/>
                  <a:lstStyle/>
                  <a:p>
                    <a:fld id="{0EFE43BB-282A-411C-A307-5271610C18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0-9A0D-49B9-A394-E0E0EB2C4BD7}"/>
                </c:ext>
              </c:extLst>
            </c:dLbl>
            <c:dLbl>
              <c:idx val="1035"/>
              <c:tx>
                <c:rich>
                  <a:bodyPr/>
                  <a:lstStyle/>
                  <a:p>
                    <a:fld id="{362459D4-3DDA-4C21-93AD-7F71726BB2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1-9A0D-49B9-A394-E0E0EB2C4BD7}"/>
                </c:ext>
              </c:extLst>
            </c:dLbl>
            <c:dLbl>
              <c:idx val="1036"/>
              <c:tx>
                <c:rich>
                  <a:bodyPr/>
                  <a:lstStyle/>
                  <a:p>
                    <a:fld id="{63BB4534-CA76-4212-B3B4-808D49D1F1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2-9A0D-49B9-A394-E0E0EB2C4BD7}"/>
                </c:ext>
              </c:extLst>
            </c:dLbl>
            <c:dLbl>
              <c:idx val="1037"/>
              <c:tx>
                <c:rich>
                  <a:bodyPr/>
                  <a:lstStyle/>
                  <a:p>
                    <a:fld id="{2CDD6A91-775A-40C4-A6C9-693C3F2262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3-9A0D-49B9-A394-E0E0EB2C4BD7}"/>
                </c:ext>
              </c:extLst>
            </c:dLbl>
            <c:dLbl>
              <c:idx val="1038"/>
              <c:tx>
                <c:rich>
                  <a:bodyPr/>
                  <a:lstStyle/>
                  <a:p>
                    <a:fld id="{DFECC98A-64DC-4530-BFC4-50B4A50D44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4-9A0D-49B9-A394-E0E0EB2C4BD7}"/>
                </c:ext>
              </c:extLst>
            </c:dLbl>
            <c:dLbl>
              <c:idx val="1039"/>
              <c:tx>
                <c:rich>
                  <a:bodyPr/>
                  <a:lstStyle/>
                  <a:p>
                    <a:fld id="{B6E5932B-53FD-4104-95C6-8AA943308A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5-9A0D-49B9-A394-E0E0EB2C4BD7}"/>
                </c:ext>
              </c:extLst>
            </c:dLbl>
            <c:dLbl>
              <c:idx val="1040"/>
              <c:tx>
                <c:rich>
                  <a:bodyPr/>
                  <a:lstStyle/>
                  <a:p>
                    <a:fld id="{D9D06D0B-D116-4889-977B-DC1B71C633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6-9A0D-49B9-A394-E0E0EB2C4BD7}"/>
                </c:ext>
              </c:extLst>
            </c:dLbl>
            <c:dLbl>
              <c:idx val="1041"/>
              <c:tx>
                <c:rich>
                  <a:bodyPr/>
                  <a:lstStyle/>
                  <a:p>
                    <a:fld id="{F1DB2659-EA01-4AA8-9867-ECDABFF468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7-9A0D-49B9-A394-E0E0EB2C4BD7}"/>
                </c:ext>
              </c:extLst>
            </c:dLbl>
            <c:dLbl>
              <c:idx val="1042"/>
              <c:tx>
                <c:rich>
                  <a:bodyPr/>
                  <a:lstStyle/>
                  <a:p>
                    <a:fld id="{B8504C43-EC45-4F7D-881E-A851D839F8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8-9A0D-49B9-A394-E0E0EB2C4BD7}"/>
                </c:ext>
              </c:extLst>
            </c:dLbl>
            <c:dLbl>
              <c:idx val="1043"/>
              <c:tx>
                <c:rich>
                  <a:bodyPr/>
                  <a:lstStyle/>
                  <a:p>
                    <a:fld id="{3B922DC4-B19E-4FC4-B633-6254BB1F15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9-9A0D-49B9-A394-E0E0EB2C4BD7}"/>
                </c:ext>
              </c:extLst>
            </c:dLbl>
            <c:dLbl>
              <c:idx val="1044"/>
              <c:tx>
                <c:rich>
                  <a:bodyPr/>
                  <a:lstStyle/>
                  <a:p>
                    <a:fld id="{2B154014-42F5-4BA2-A314-B1339B473A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A-9A0D-49B9-A394-E0E0EB2C4BD7}"/>
                </c:ext>
              </c:extLst>
            </c:dLbl>
            <c:dLbl>
              <c:idx val="1045"/>
              <c:tx>
                <c:rich>
                  <a:bodyPr/>
                  <a:lstStyle/>
                  <a:p>
                    <a:fld id="{90177049-8AF7-4E7B-82EA-18872A540E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B-9A0D-49B9-A394-E0E0EB2C4BD7}"/>
                </c:ext>
              </c:extLst>
            </c:dLbl>
            <c:dLbl>
              <c:idx val="1046"/>
              <c:tx>
                <c:rich>
                  <a:bodyPr/>
                  <a:lstStyle/>
                  <a:p>
                    <a:fld id="{50B26474-1ABC-457E-BCE0-6B6BF86730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C-9A0D-49B9-A394-E0E0EB2C4BD7}"/>
                </c:ext>
              </c:extLst>
            </c:dLbl>
            <c:dLbl>
              <c:idx val="1047"/>
              <c:tx>
                <c:rich>
                  <a:bodyPr/>
                  <a:lstStyle/>
                  <a:p>
                    <a:fld id="{A995EDF0-C3CE-42B2-93FD-8465ACABFA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D-9A0D-49B9-A394-E0E0EB2C4BD7}"/>
                </c:ext>
              </c:extLst>
            </c:dLbl>
            <c:dLbl>
              <c:idx val="1048"/>
              <c:tx>
                <c:rich>
                  <a:bodyPr/>
                  <a:lstStyle/>
                  <a:p>
                    <a:fld id="{9D91B4CE-1385-493A-A90E-CF264CC550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E-9A0D-49B9-A394-E0E0EB2C4BD7}"/>
                </c:ext>
              </c:extLst>
            </c:dLbl>
            <c:dLbl>
              <c:idx val="1049"/>
              <c:tx>
                <c:rich>
                  <a:bodyPr/>
                  <a:lstStyle/>
                  <a:p>
                    <a:fld id="{1BFF235A-D511-400B-921C-881C3D0950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F-9A0D-49B9-A394-E0E0EB2C4BD7}"/>
                </c:ext>
              </c:extLst>
            </c:dLbl>
            <c:dLbl>
              <c:idx val="1050"/>
              <c:tx>
                <c:rich>
                  <a:bodyPr/>
                  <a:lstStyle/>
                  <a:p>
                    <a:fld id="{01D23C23-7CC9-4DD4-B447-E49766EF61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0-9A0D-49B9-A394-E0E0EB2C4BD7}"/>
                </c:ext>
              </c:extLst>
            </c:dLbl>
            <c:dLbl>
              <c:idx val="1051"/>
              <c:tx>
                <c:rich>
                  <a:bodyPr/>
                  <a:lstStyle/>
                  <a:p>
                    <a:fld id="{7427E67F-2C58-4A7F-939A-EBACE34C02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1-9A0D-49B9-A394-E0E0EB2C4BD7}"/>
                </c:ext>
              </c:extLst>
            </c:dLbl>
            <c:dLbl>
              <c:idx val="1052"/>
              <c:tx>
                <c:rich>
                  <a:bodyPr/>
                  <a:lstStyle/>
                  <a:p>
                    <a:fld id="{E5799D4D-4F10-4EFB-BB41-135C2D816C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2-9A0D-49B9-A394-E0E0EB2C4BD7}"/>
                </c:ext>
              </c:extLst>
            </c:dLbl>
            <c:dLbl>
              <c:idx val="1053"/>
              <c:tx>
                <c:rich>
                  <a:bodyPr/>
                  <a:lstStyle/>
                  <a:p>
                    <a:fld id="{5F56378C-F6A8-4E63-9735-5456914C18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3-9A0D-49B9-A394-E0E0EB2C4BD7}"/>
                </c:ext>
              </c:extLst>
            </c:dLbl>
            <c:dLbl>
              <c:idx val="1054"/>
              <c:tx>
                <c:rich>
                  <a:bodyPr/>
                  <a:lstStyle/>
                  <a:p>
                    <a:fld id="{A5C65050-9226-434B-831D-E71ACBAE26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4-9A0D-49B9-A394-E0E0EB2C4BD7}"/>
                </c:ext>
              </c:extLst>
            </c:dLbl>
            <c:dLbl>
              <c:idx val="1055"/>
              <c:tx>
                <c:rich>
                  <a:bodyPr/>
                  <a:lstStyle/>
                  <a:p>
                    <a:fld id="{2A8B8042-8D90-4F67-A08A-E6713F7932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5-9A0D-49B9-A394-E0E0EB2C4BD7}"/>
                </c:ext>
              </c:extLst>
            </c:dLbl>
            <c:dLbl>
              <c:idx val="1056"/>
              <c:tx>
                <c:rich>
                  <a:bodyPr/>
                  <a:lstStyle/>
                  <a:p>
                    <a:fld id="{A0586C94-2367-4F28-870C-543785A5C6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6-9A0D-49B9-A394-E0E0EB2C4BD7}"/>
                </c:ext>
              </c:extLst>
            </c:dLbl>
            <c:dLbl>
              <c:idx val="1057"/>
              <c:tx>
                <c:rich>
                  <a:bodyPr/>
                  <a:lstStyle/>
                  <a:p>
                    <a:fld id="{C9FA3EF8-AF09-4416-AF10-19E6ED9024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7-9A0D-49B9-A394-E0E0EB2C4BD7}"/>
                </c:ext>
              </c:extLst>
            </c:dLbl>
            <c:dLbl>
              <c:idx val="1058"/>
              <c:tx>
                <c:rich>
                  <a:bodyPr/>
                  <a:lstStyle/>
                  <a:p>
                    <a:fld id="{1E102611-EA05-4980-B57A-FCF6BDEE36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8-9A0D-49B9-A394-E0E0EB2C4BD7}"/>
                </c:ext>
              </c:extLst>
            </c:dLbl>
            <c:dLbl>
              <c:idx val="1059"/>
              <c:tx>
                <c:rich>
                  <a:bodyPr/>
                  <a:lstStyle/>
                  <a:p>
                    <a:fld id="{30753B5D-F2B6-4040-9D01-D05474E215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9-9A0D-49B9-A394-E0E0EB2C4BD7}"/>
                </c:ext>
              </c:extLst>
            </c:dLbl>
            <c:dLbl>
              <c:idx val="1060"/>
              <c:tx>
                <c:rich>
                  <a:bodyPr/>
                  <a:lstStyle/>
                  <a:p>
                    <a:fld id="{077C64E6-5275-431B-97DF-0CED05B7D1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A-9A0D-49B9-A394-E0E0EB2C4BD7}"/>
                </c:ext>
              </c:extLst>
            </c:dLbl>
            <c:dLbl>
              <c:idx val="1061"/>
              <c:tx>
                <c:rich>
                  <a:bodyPr/>
                  <a:lstStyle/>
                  <a:p>
                    <a:fld id="{3F2DA3C1-F872-4643-8E9A-6877EFADB8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B-9A0D-49B9-A394-E0E0EB2C4BD7}"/>
                </c:ext>
              </c:extLst>
            </c:dLbl>
            <c:dLbl>
              <c:idx val="1062"/>
              <c:tx>
                <c:rich>
                  <a:bodyPr/>
                  <a:lstStyle/>
                  <a:p>
                    <a:fld id="{D6428B33-F06B-4C8A-B0BA-B8F06B2BA8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C-9A0D-49B9-A394-E0E0EB2C4BD7}"/>
                </c:ext>
              </c:extLst>
            </c:dLbl>
            <c:dLbl>
              <c:idx val="1063"/>
              <c:tx>
                <c:rich>
                  <a:bodyPr/>
                  <a:lstStyle/>
                  <a:p>
                    <a:fld id="{BAA6CD7D-A97C-4E67-90C4-654BAE7182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D-9A0D-49B9-A394-E0E0EB2C4BD7}"/>
                </c:ext>
              </c:extLst>
            </c:dLbl>
            <c:dLbl>
              <c:idx val="1064"/>
              <c:tx>
                <c:rich>
                  <a:bodyPr/>
                  <a:lstStyle/>
                  <a:p>
                    <a:fld id="{6714CB81-9B6B-4AE1-A889-5B534E70FE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E-9A0D-49B9-A394-E0E0EB2C4BD7}"/>
                </c:ext>
              </c:extLst>
            </c:dLbl>
            <c:dLbl>
              <c:idx val="1065"/>
              <c:tx>
                <c:rich>
                  <a:bodyPr/>
                  <a:lstStyle/>
                  <a:p>
                    <a:fld id="{B25B61F6-86CF-4FF6-A6E2-51495CD159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F-9A0D-49B9-A394-E0E0EB2C4BD7}"/>
                </c:ext>
              </c:extLst>
            </c:dLbl>
            <c:dLbl>
              <c:idx val="1066"/>
              <c:tx>
                <c:rich>
                  <a:bodyPr/>
                  <a:lstStyle/>
                  <a:p>
                    <a:fld id="{4257667B-99C1-4609-9214-3A2A114B3B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0-9A0D-49B9-A394-E0E0EB2C4BD7}"/>
                </c:ext>
              </c:extLst>
            </c:dLbl>
            <c:dLbl>
              <c:idx val="1067"/>
              <c:tx>
                <c:rich>
                  <a:bodyPr/>
                  <a:lstStyle/>
                  <a:p>
                    <a:fld id="{8DD46917-0493-4AB7-B7C3-7C86D456D1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1-9A0D-49B9-A394-E0E0EB2C4BD7}"/>
                </c:ext>
              </c:extLst>
            </c:dLbl>
            <c:dLbl>
              <c:idx val="1068"/>
              <c:tx>
                <c:rich>
                  <a:bodyPr/>
                  <a:lstStyle/>
                  <a:p>
                    <a:fld id="{A14C45B7-CB4A-44EA-B881-4E6C240ABD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2-9A0D-49B9-A394-E0E0EB2C4BD7}"/>
                </c:ext>
              </c:extLst>
            </c:dLbl>
            <c:dLbl>
              <c:idx val="1069"/>
              <c:tx>
                <c:rich>
                  <a:bodyPr/>
                  <a:lstStyle/>
                  <a:p>
                    <a:fld id="{B757AE39-0EBA-4E70-BA56-DA49630C7D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3-9A0D-49B9-A394-E0E0EB2C4BD7}"/>
                </c:ext>
              </c:extLst>
            </c:dLbl>
            <c:dLbl>
              <c:idx val="1070"/>
              <c:tx>
                <c:rich>
                  <a:bodyPr/>
                  <a:lstStyle/>
                  <a:p>
                    <a:fld id="{558CB4C5-D7F7-4849-B29F-9BE480EB58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4-9A0D-49B9-A394-E0E0EB2C4BD7}"/>
                </c:ext>
              </c:extLst>
            </c:dLbl>
            <c:dLbl>
              <c:idx val="1071"/>
              <c:tx>
                <c:rich>
                  <a:bodyPr/>
                  <a:lstStyle/>
                  <a:p>
                    <a:fld id="{C628584E-B4F0-4821-BE2B-E012A06571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5-9A0D-49B9-A394-E0E0EB2C4BD7}"/>
                </c:ext>
              </c:extLst>
            </c:dLbl>
            <c:dLbl>
              <c:idx val="1072"/>
              <c:tx>
                <c:rich>
                  <a:bodyPr/>
                  <a:lstStyle/>
                  <a:p>
                    <a:fld id="{C3BC90F4-C3E6-4925-867F-2D5781AEC4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6-9A0D-49B9-A394-E0E0EB2C4BD7}"/>
                </c:ext>
              </c:extLst>
            </c:dLbl>
            <c:dLbl>
              <c:idx val="1073"/>
              <c:tx>
                <c:rich>
                  <a:bodyPr/>
                  <a:lstStyle/>
                  <a:p>
                    <a:fld id="{B77ECE8F-F791-4CAB-A82C-E59CC16607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7-9A0D-49B9-A394-E0E0EB2C4BD7}"/>
                </c:ext>
              </c:extLst>
            </c:dLbl>
            <c:dLbl>
              <c:idx val="1074"/>
              <c:tx>
                <c:rich>
                  <a:bodyPr/>
                  <a:lstStyle/>
                  <a:p>
                    <a:fld id="{0D352A76-7600-48B9-B233-76BF08D4EC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8-9A0D-49B9-A394-E0E0EB2C4BD7}"/>
                </c:ext>
              </c:extLst>
            </c:dLbl>
            <c:dLbl>
              <c:idx val="1075"/>
              <c:tx>
                <c:rich>
                  <a:bodyPr/>
                  <a:lstStyle/>
                  <a:p>
                    <a:fld id="{FA6DC7EE-611D-4338-A71A-7141D131DD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9-9A0D-49B9-A394-E0E0EB2C4BD7}"/>
                </c:ext>
              </c:extLst>
            </c:dLbl>
            <c:dLbl>
              <c:idx val="1076"/>
              <c:tx>
                <c:rich>
                  <a:bodyPr/>
                  <a:lstStyle/>
                  <a:p>
                    <a:fld id="{7DC394E4-28D6-4837-ACCB-7EF9F47A61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A-9A0D-49B9-A394-E0E0EB2C4BD7}"/>
                </c:ext>
              </c:extLst>
            </c:dLbl>
            <c:dLbl>
              <c:idx val="1077"/>
              <c:tx>
                <c:rich>
                  <a:bodyPr/>
                  <a:lstStyle/>
                  <a:p>
                    <a:fld id="{BC3C4BF7-CEEF-4A5B-875E-5325069446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B-9A0D-49B9-A394-E0E0EB2C4BD7}"/>
                </c:ext>
              </c:extLst>
            </c:dLbl>
            <c:dLbl>
              <c:idx val="1078"/>
              <c:tx>
                <c:rich>
                  <a:bodyPr/>
                  <a:lstStyle/>
                  <a:p>
                    <a:fld id="{B69BC28C-DDF0-452D-B50E-A175B6D616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C-9A0D-49B9-A394-E0E0EB2C4BD7}"/>
                </c:ext>
              </c:extLst>
            </c:dLbl>
            <c:dLbl>
              <c:idx val="1079"/>
              <c:tx>
                <c:rich>
                  <a:bodyPr/>
                  <a:lstStyle/>
                  <a:p>
                    <a:fld id="{0249B450-78B1-4C54-B10C-8BF36C571A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D-9A0D-49B9-A394-E0E0EB2C4BD7}"/>
                </c:ext>
              </c:extLst>
            </c:dLbl>
            <c:dLbl>
              <c:idx val="1080"/>
              <c:tx>
                <c:rich>
                  <a:bodyPr/>
                  <a:lstStyle/>
                  <a:p>
                    <a:fld id="{E4E59B6F-A5A9-48C0-9019-1F0DDB6EDF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E-9A0D-49B9-A394-E0E0EB2C4BD7}"/>
                </c:ext>
              </c:extLst>
            </c:dLbl>
            <c:dLbl>
              <c:idx val="1081"/>
              <c:tx>
                <c:rich>
                  <a:bodyPr/>
                  <a:lstStyle/>
                  <a:p>
                    <a:fld id="{1FE42CFD-C306-4E4F-8DE3-1933748F1E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F-9A0D-49B9-A394-E0E0EB2C4BD7}"/>
                </c:ext>
              </c:extLst>
            </c:dLbl>
            <c:dLbl>
              <c:idx val="1082"/>
              <c:tx>
                <c:rich>
                  <a:bodyPr/>
                  <a:lstStyle/>
                  <a:p>
                    <a:fld id="{FCCF2D95-8465-46CA-A069-0DAEBF14C0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0-9A0D-49B9-A394-E0E0EB2C4BD7}"/>
                </c:ext>
              </c:extLst>
            </c:dLbl>
            <c:dLbl>
              <c:idx val="1083"/>
              <c:tx>
                <c:rich>
                  <a:bodyPr/>
                  <a:lstStyle/>
                  <a:p>
                    <a:fld id="{27969902-A309-401F-9161-5A1E9B8A07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1-9A0D-49B9-A394-E0E0EB2C4BD7}"/>
                </c:ext>
              </c:extLst>
            </c:dLbl>
            <c:dLbl>
              <c:idx val="1084"/>
              <c:tx>
                <c:rich>
                  <a:bodyPr/>
                  <a:lstStyle/>
                  <a:p>
                    <a:fld id="{157F3BBF-F33E-40CE-968E-A3E518E0B5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2-9A0D-49B9-A394-E0E0EB2C4BD7}"/>
                </c:ext>
              </c:extLst>
            </c:dLbl>
            <c:dLbl>
              <c:idx val="1085"/>
              <c:tx>
                <c:rich>
                  <a:bodyPr/>
                  <a:lstStyle/>
                  <a:p>
                    <a:fld id="{C7BED4DC-448E-4688-A27D-9213FADD7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3-9A0D-49B9-A394-E0E0EB2C4BD7}"/>
                </c:ext>
              </c:extLst>
            </c:dLbl>
            <c:dLbl>
              <c:idx val="1086"/>
              <c:tx>
                <c:rich>
                  <a:bodyPr/>
                  <a:lstStyle/>
                  <a:p>
                    <a:fld id="{512976A6-6047-41C8-B7E9-7FF93E33B0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4-9A0D-49B9-A394-E0E0EB2C4BD7}"/>
                </c:ext>
              </c:extLst>
            </c:dLbl>
            <c:dLbl>
              <c:idx val="1087"/>
              <c:tx>
                <c:rich>
                  <a:bodyPr/>
                  <a:lstStyle/>
                  <a:p>
                    <a:fld id="{F2DD10DF-49F5-43EC-865D-E36B255A23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5-9A0D-49B9-A394-E0E0EB2C4BD7}"/>
                </c:ext>
              </c:extLst>
            </c:dLbl>
            <c:dLbl>
              <c:idx val="1088"/>
              <c:tx>
                <c:rich>
                  <a:bodyPr/>
                  <a:lstStyle/>
                  <a:p>
                    <a:fld id="{DAF33230-92D2-4749-9044-455C74F1A8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6-9A0D-49B9-A394-E0E0EB2C4BD7}"/>
                </c:ext>
              </c:extLst>
            </c:dLbl>
            <c:dLbl>
              <c:idx val="1089"/>
              <c:tx>
                <c:rich>
                  <a:bodyPr/>
                  <a:lstStyle/>
                  <a:p>
                    <a:fld id="{4FCF91BE-4141-48EA-91DC-BEE811C6A0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7-9A0D-49B9-A394-E0E0EB2C4BD7}"/>
                </c:ext>
              </c:extLst>
            </c:dLbl>
            <c:dLbl>
              <c:idx val="1090"/>
              <c:tx>
                <c:rich>
                  <a:bodyPr/>
                  <a:lstStyle/>
                  <a:p>
                    <a:fld id="{A154FF31-1D14-4BC1-A1D4-3C857E105F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8-9A0D-49B9-A394-E0E0EB2C4BD7}"/>
                </c:ext>
              </c:extLst>
            </c:dLbl>
            <c:dLbl>
              <c:idx val="1091"/>
              <c:tx>
                <c:rich>
                  <a:bodyPr/>
                  <a:lstStyle/>
                  <a:p>
                    <a:fld id="{987A3D2F-DD18-43D6-A29D-16E1BC7F0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9-9A0D-49B9-A394-E0E0EB2C4BD7}"/>
                </c:ext>
              </c:extLst>
            </c:dLbl>
            <c:dLbl>
              <c:idx val="1092"/>
              <c:tx>
                <c:rich>
                  <a:bodyPr/>
                  <a:lstStyle/>
                  <a:p>
                    <a:fld id="{6F2C3550-13BC-4671-99A3-C48B3CB21E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A-9A0D-49B9-A394-E0E0EB2C4BD7}"/>
                </c:ext>
              </c:extLst>
            </c:dLbl>
            <c:dLbl>
              <c:idx val="1093"/>
              <c:tx>
                <c:rich>
                  <a:bodyPr/>
                  <a:lstStyle/>
                  <a:p>
                    <a:fld id="{E4338BDF-0465-4BB4-BC3E-42D48E8689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B-9A0D-49B9-A394-E0E0EB2C4BD7}"/>
                </c:ext>
              </c:extLst>
            </c:dLbl>
            <c:dLbl>
              <c:idx val="1094"/>
              <c:tx>
                <c:rich>
                  <a:bodyPr/>
                  <a:lstStyle/>
                  <a:p>
                    <a:fld id="{D079F7A4-220D-48CA-9B31-BDFE7D39C5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C-9A0D-49B9-A394-E0E0EB2C4BD7}"/>
                </c:ext>
              </c:extLst>
            </c:dLbl>
            <c:dLbl>
              <c:idx val="1095"/>
              <c:tx>
                <c:rich>
                  <a:bodyPr/>
                  <a:lstStyle/>
                  <a:p>
                    <a:fld id="{AE5C4D2B-D60B-40C8-8449-16805DC038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D-9A0D-49B9-A394-E0E0EB2C4BD7}"/>
                </c:ext>
              </c:extLst>
            </c:dLbl>
            <c:dLbl>
              <c:idx val="1096"/>
              <c:tx>
                <c:rich>
                  <a:bodyPr/>
                  <a:lstStyle/>
                  <a:p>
                    <a:fld id="{A7E4B35E-9ED3-4329-AD01-0964896ACA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E-9A0D-49B9-A394-E0E0EB2C4BD7}"/>
                </c:ext>
              </c:extLst>
            </c:dLbl>
            <c:dLbl>
              <c:idx val="1097"/>
              <c:tx>
                <c:rich>
                  <a:bodyPr/>
                  <a:lstStyle/>
                  <a:p>
                    <a:fld id="{97579973-52A8-4810-8C39-4B39D3C4A2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F-9A0D-49B9-A394-E0E0EB2C4BD7}"/>
                </c:ext>
              </c:extLst>
            </c:dLbl>
            <c:dLbl>
              <c:idx val="1098"/>
              <c:tx>
                <c:rich>
                  <a:bodyPr/>
                  <a:lstStyle/>
                  <a:p>
                    <a:fld id="{60228793-0275-4C27-882E-9DDC230902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0-9A0D-49B9-A394-E0E0EB2C4BD7}"/>
                </c:ext>
              </c:extLst>
            </c:dLbl>
            <c:dLbl>
              <c:idx val="1099"/>
              <c:tx>
                <c:rich>
                  <a:bodyPr/>
                  <a:lstStyle/>
                  <a:p>
                    <a:fld id="{7C05D7E8-AB41-496C-B527-516B1C332D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1-9A0D-49B9-A394-E0E0EB2C4BD7}"/>
                </c:ext>
              </c:extLst>
            </c:dLbl>
            <c:dLbl>
              <c:idx val="1100"/>
              <c:tx>
                <c:rich>
                  <a:bodyPr/>
                  <a:lstStyle/>
                  <a:p>
                    <a:fld id="{808E4FA2-1A6F-4CB0-9249-2039FE81AC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2-9A0D-49B9-A394-E0E0EB2C4BD7}"/>
                </c:ext>
              </c:extLst>
            </c:dLbl>
            <c:dLbl>
              <c:idx val="1101"/>
              <c:tx>
                <c:rich>
                  <a:bodyPr/>
                  <a:lstStyle/>
                  <a:p>
                    <a:fld id="{0A850894-0AB5-4562-B09D-86D1230EF4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3-9A0D-49B9-A394-E0E0EB2C4BD7}"/>
                </c:ext>
              </c:extLst>
            </c:dLbl>
            <c:dLbl>
              <c:idx val="1102"/>
              <c:tx>
                <c:rich>
                  <a:bodyPr/>
                  <a:lstStyle/>
                  <a:p>
                    <a:fld id="{FBB3D0A2-5F03-4FCC-A9AF-610E2561BC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4-9A0D-49B9-A394-E0E0EB2C4BD7}"/>
                </c:ext>
              </c:extLst>
            </c:dLbl>
            <c:dLbl>
              <c:idx val="1103"/>
              <c:tx>
                <c:rich>
                  <a:bodyPr/>
                  <a:lstStyle/>
                  <a:p>
                    <a:fld id="{012A1FC8-F70C-4B2D-8DDD-9E4CE787AC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5-9A0D-49B9-A394-E0E0EB2C4BD7}"/>
                </c:ext>
              </c:extLst>
            </c:dLbl>
            <c:dLbl>
              <c:idx val="1104"/>
              <c:tx>
                <c:rich>
                  <a:bodyPr/>
                  <a:lstStyle/>
                  <a:p>
                    <a:fld id="{70FDEA1F-07BB-4587-9E54-525EDFD5CA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6-9A0D-49B9-A394-E0E0EB2C4BD7}"/>
                </c:ext>
              </c:extLst>
            </c:dLbl>
            <c:dLbl>
              <c:idx val="1105"/>
              <c:tx>
                <c:rich>
                  <a:bodyPr/>
                  <a:lstStyle/>
                  <a:p>
                    <a:fld id="{CAB771B9-7568-4585-BFA9-9E979B6C0F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7-9A0D-49B9-A394-E0E0EB2C4BD7}"/>
                </c:ext>
              </c:extLst>
            </c:dLbl>
            <c:dLbl>
              <c:idx val="1106"/>
              <c:tx>
                <c:rich>
                  <a:bodyPr/>
                  <a:lstStyle/>
                  <a:p>
                    <a:fld id="{5304041D-49CB-465E-8655-966595BA4C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8-9A0D-49B9-A394-E0E0EB2C4BD7}"/>
                </c:ext>
              </c:extLst>
            </c:dLbl>
            <c:dLbl>
              <c:idx val="1107"/>
              <c:tx>
                <c:rich>
                  <a:bodyPr/>
                  <a:lstStyle/>
                  <a:p>
                    <a:fld id="{2E2547A4-FCBE-4C3B-B003-44A56FAEE6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9-9A0D-49B9-A394-E0E0EB2C4BD7}"/>
                </c:ext>
              </c:extLst>
            </c:dLbl>
            <c:dLbl>
              <c:idx val="1108"/>
              <c:tx>
                <c:rich>
                  <a:bodyPr/>
                  <a:lstStyle/>
                  <a:p>
                    <a:fld id="{E4DBF4C9-B930-4BAE-ABE5-517554E8AF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A-9A0D-49B9-A394-E0E0EB2C4BD7}"/>
                </c:ext>
              </c:extLst>
            </c:dLbl>
            <c:dLbl>
              <c:idx val="1109"/>
              <c:tx>
                <c:rich>
                  <a:bodyPr/>
                  <a:lstStyle/>
                  <a:p>
                    <a:fld id="{ADF8E2A3-B69D-432C-8768-48EE8FE364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B-9A0D-49B9-A394-E0E0EB2C4BD7}"/>
                </c:ext>
              </c:extLst>
            </c:dLbl>
            <c:dLbl>
              <c:idx val="1110"/>
              <c:tx>
                <c:rich>
                  <a:bodyPr/>
                  <a:lstStyle/>
                  <a:p>
                    <a:fld id="{316A6034-2870-4DA7-A355-CC407B5CC2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C-9A0D-49B9-A394-E0E0EB2C4BD7}"/>
                </c:ext>
              </c:extLst>
            </c:dLbl>
            <c:dLbl>
              <c:idx val="1111"/>
              <c:tx>
                <c:rich>
                  <a:bodyPr/>
                  <a:lstStyle/>
                  <a:p>
                    <a:fld id="{322E4E0D-39CF-4CBF-ADC1-FF2056BB35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D-9A0D-49B9-A394-E0E0EB2C4BD7}"/>
                </c:ext>
              </c:extLst>
            </c:dLbl>
            <c:dLbl>
              <c:idx val="1112"/>
              <c:tx>
                <c:rich>
                  <a:bodyPr/>
                  <a:lstStyle/>
                  <a:p>
                    <a:fld id="{74C9D3D0-78CD-47C5-8224-F74FF9C2B9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E-9A0D-49B9-A394-E0E0EB2C4BD7}"/>
                </c:ext>
              </c:extLst>
            </c:dLbl>
            <c:dLbl>
              <c:idx val="1113"/>
              <c:tx>
                <c:rich>
                  <a:bodyPr/>
                  <a:lstStyle/>
                  <a:p>
                    <a:fld id="{EFEDEFC5-7C2B-4990-AFC3-2AFB96F695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F-9A0D-49B9-A394-E0E0EB2C4BD7}"/>
                </c:ext>
              </c:extLst>
            </c:dLbl>
            <c:dLbl>
              <c:idx val="1114"/>
              <c:tx>
                <c:rich>
                  <a:bodyPr/>
                  <a:lstStyle/>
                  <a:p>
                    <a:fld id="{B2CCBB54-E38D-455A-AFFE-E7AC0B41F3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0-9A0D-49B9-A394-E0E0EB2C4BD7}"/>
                </c:ext>
              </c:extLst>
            </c:dLbl>
            <c:dLbl>
              <c:idx val="1115"/>
              <c:tx>
                <c:rich>
                  <a:bodyPr/>
                  <a:lstStyle/>
                  <a:p>
                    <a:fld id="{C8D39E3A-8F0C-40B6-A83E-669A398B7F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1-9A0D-49B9-A394-E0E0EB2C4BD7}"/>
                </c:ext>
              </c:extLst>
            </c:dLbl>
            <c:dLbl>
              <c:idx val="1116"/>
              <c:tx>
                <c:rich>
                  <a:bodyPr/>
                  <a:lstStyle/>
                  <a:p>
                    <a:fld id="{83B0BC6B-ABEF-4F42-A0D0-B2713B575F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2-9A0D-49B9-A394-E0E0EB2C4BD7}"/>
                </c:ext>
              </c:extLst>
            </c:dLbl>
            <c:dLbl>
              <c:idx val="1117"/>
              <c:tx>
                <c:rich>
                  <a:bodyPr/>
                  <a:lstStyle/>
                  <a:p>
                    <a:fld id="{2FF3D210-5FCA-49EA-BFCF-7DF3346421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3-9A0D-49B9-A394-E0E0EB2C4BD7}"/>
                </c:ext>
              </c:extLst>
            </c:dLbl>
            <c:dLbl>
              <c:idx val="1118"/>
              <c:tx>
                <c:rich>
                  <a:bodyPr/>
                  <a:lstStyle/>
                  <a:p>
                    <a:fld id="{610C13F5-A85F-460F-95D7-60934E98CB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4-9A0D-49B9-A394-E0E0EB2C4BD7}"/>
                </c:ext>
              </c:extLst>
            </c:dLbl>
            <c:dLbl>
              <c:idx val="1119"/>
              <c:tx>
                <c:rich>
                  <a:bodyPr/>
                  <a:lstStyle/>
                  <a:p>
                    <a:fld id="{162334BB-E874-40D6-AA92-D5139B7ECB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5-9A0D-49B9-A394-E0E0EB2C4BD7}"/>
                </c:ext>
              </c:extLst>
            </c:dLbl>
            <c:dLbl>
              <c:idx val="1120"/>
              <c:tx>
                <c:rich>
                  <a:bodyPr/>
                  <a:lstStyle/>
                  <a:p>
                    <a:fld id="{654F6183-4FC5-4019-8BE0-59B5ABB33C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6-9A0D-49B9-A394-E0E0EB2C4BD7}"/>
                </c:ext>
              </c:extLst>
            </c:dLbl>
            <c:dLbl>
              <c:idx val="1121"/>
              <c:tx>
                <c:rich>
                  <a:bodyPr/>
                  <a:lstStyle/>
                  <a:p>
                    <a:fld id="{C2EF8A3A-A24C-4F2D-AD9E-C20EBCC165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7-9A0D-49B9-A394-E0E0EB2C4BD7}"/>
                </c:ext>
              </c:extLst>
            </c:dLbl>
            <c:dLbl>
              <c:idx val="1122"/>
              <c:tx>
                <c:rich>
                  <a:bodyPr/>
                  <a:lstStyle/>
                  <a:p>
                    <a:fld id="{32D7187A-7E90-4433-9710-3314BF36BF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8-9A0D-49B9-A394-E0E0EB2C4BD7}"/>
                </c:ext>
              </c:extLst>
            </c:dLbl>
            <c:dLbl>
              <c:idx val="1123"/>
              <c:tx>
                <c:rich>
                  <a:bodyPr/>
                  <a:lstStyle/>
                  <a:p>
                    <a:fld id="{F7C37B88-5B99-41BF-9544-64000F3865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9-9A0D-49B9-A394-E0E0EB2C4BD7}"/>
                </c:ext>
              </c:extLst>
            </c:dLbl>
            <c:dLbl>
              <c:idx val="1124"/>
              <c:tx>
                <c:rich>
                  <a:bodyPr/>
                  <a:lstStyle/>
                  <a:p>
                    <a:fld id="{D5256154-8189-4E2D-A73B-C0E81B6A71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A-9A0D-49B9-A394-E0E0EB2C4BD7}"/>
                </c:ext>
              </c:extLst>
            </c:dLbl>
            <c:dLbl>
              <c:idx val="1125"/>
              <c:tx>
                <c:rich>
                  <a:bodyPr/>
                  <a:lstStyle/>
                  <a:p>
                    <a:fld id="{A7D0C9C3-5C7E-4262-941E-EA89460A0B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B-9A0D-49B9-A394-E0E0EB2C4BD7}"/>
                </c:ext>
              </c:extLst>
            </c:dLbl>
            <c:dLbl>
              <c:idx val="1126"/>
              <c:tx>
                <c:rich>
                  <a:bodyPr/>
                  <a:lstStyle/>
                  <a:p>
                    <a:fld id="{3FB8DD62-B238-4A4A-93CA-B2B5BA8BE4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C-9A0D-49B9-A394-E0E0EB2C4BD7}"/>
                </c:ext>
              </c:extLst>
            </c:dLbl>
            <c:dLbl>
              <c:idx val="1127"/>
              <c:tx>
                <c:rich>
                  <a:bodyPr/>
                  <a:lstStyle/>
                  <a:p>
                    <a:fld id="{DA57C930-934B-4BE0-AECC-F4A312E967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D-9A0D-49B9-A394-E0E0EB2C4BD7}"/>
                </c:ext>
              </c:extLst>
            </c:dLbl>
            <c:dLbl>
              <c:idx val="1128"/>
              <c:tx>
                <c:rich>
                  <a:bodyPr/>
                  <a:lstStyle/>
                  <a:p>
                    <a:fld id="{FB32BD3A-9396-4C2C-A110-865C274A40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E-9A0D-49B9-A394-E0E0EB2C4BD7}"/>
                </c:ext>
              </c:extLst>
            </c:dLbl>
            <c:dLbl>
              <c:idx val="1129"/>
              <c:tx>
                <c:rich>
                  <a:bodyPr/>
                  <a:lstStyle/>
                  <a:p>
                    <a:fld id="{62DE671C-06DF-4EA6-A0C5-B8B7B0DF1F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F-9A0D-49B9-A394-E0E0EB2C4BD7}"/>
                </c:ext>
              </c:extLst>
            </c:dLbl>
            <c:dLbl>
              <c:idx val="1130"/>
              <c:tx>
                <c:rich>
                  <a:bodyPr/>
                  <a:lstStyle/>
                  <a:p>
                    <a:fld id="{5F468710-2033-4AE5-A936-01A23ACAE0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0-9A0D-49B9-A394-E0E0EB2C4BD7}"/>
                </c:ext>
              </c:extLst>
            </c:dLbl>
            <c:dLbl>
              <c:idx val="1131"/>
              <c:tx>
                <c:rich>
                  <a:bodyPr/>
                  <a:lstStyle/>
                  <a:p>
                    <a:fld id="{C128A6E3-63F0-4E58-AD22-3026460349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1-9A0D-49B9-A394-E0E0EB2C4BD7}"/>
                </c:ext>
              </c:extLst>
            </c:dLbl>
            <c:dLbl>
              <c:idx val="1132"/>
              <c:tx>
                <c:rich>
                  <a:bodyPr/>
                  <a:lstStyle/>
                  <a:p>
                    <a:fld id="{337DB1B0-D239-4E10-9ED2-33273EFF72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2-9A0D-49B9-A394-E0E0EB2C4BD7}"/>
                </c:ext>
              </c:extLst>
            </c:dLbl>
            <c:dLbl>
              <c:idx val="1133"/>
              <c:tx>
                <c:rich>
                  <a:bodyPr/>
                  <a:lstStyle/>
                  <a:p>
                    <a:fld id="{149AF9C8-2F87-4CC6-B331-B1072DD7CC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3-9A0D-49B9-A394-E0E0EB2C4BD7}"/>
                </c:ext>
              </c:extLst>
            </c:dLbl>
            <c:dLbl>
              <c:idx val="1134"/>
              <c:tx>
                <c:rich>
                  <a:bodyPr/>
                  <a:lstStyle/>
                  <a:p>
                    <a:fld id="{A2211CEB-3BBC-4208-A9E0-49FDE50458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4-9A0D-49B9-A394-E0E0EB2C4BD7}"/>
                </c:ext>
              </c:extLst>
            </c:dLbl>
            <c:dLbl>
              <c:idx val="1135"/>
              <c:tx>
                <c:rich>
                  <a:bodyPr/>
                  <a:lstStyle/>
                  <a:p>
                    <a:fld id="{ED99536F-B452-4A5D-B1C9-8BA7A0043E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5-9A0D-49B9-A394-E0E0EB2C4BD7}"/>
                </c:ext>
              </c:extLst>
            </c:dLbl>
            <c:dLbl>
              <c:idx val="1136"/>
              <c:tx>
                <c:rich>
                  <a:bodyPr/>
                  <a:lstStyle/>
                  <a:p>
                    <a:fld id="{AB2687FA-8301-4EEA-89EF-DF30816833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6-9A0D-49B9-A394-E0E0EB2C4BD7}"/>
                </c:ext>
              </c:extLst>
            </c:dLbl>
            <c:dLbl>
              <c:idx val="1137"/>
              <c:tx>
                <c:rich>
                  <a:bodyPr/>
                  <a:lstStyle/>
                  <a:p>
                    <a:fld id="{3093E148-EEEA-4A0B-911F-092403430D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7-9A0D-49B9-A394-E0E0EB2C4BD7}"/>
                </c:ext>
              </c:extLst>
            </c:dLbl>
            <c:dLbl>
              <c:idx val="1138"/>
              <c:tx>
                <c:rich>
                  <a:bodyPr/>
                  <a:lstStyle/>
                  <a:p>
                    <a:fld id="{62FD9519-0A6D-4E16-9253-1E7469AEA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8-9A0D-49B9-A394-E0E0EB2C4BD7}"/>
                </c:ext>
              </c:extLst>
            </c:dLbl>
            <c:dLbl>
              <c:idx val="1139"/>
              <c:tx>
                <c:rich>
                  <a:bodyPr/>
                  <a:lstStyle/>
                  <a:p>
                    <a:fld id="{FAEE85A9-89D6-435D-9151-11516C1AC6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9-9A0D-49B9-A394-E0E0EB2C4BD7}"/>
                </c:ext>
              </c:extLst>
            </c:dLbl>
            <c:dLbl>
              <c:idx val="1140"/>
              <c:tx>
                <c:rich>
                  <a:bodyPr/>
                  <a:lstStyle/>
                  <a:p>
                    <a:fld id="{907D5C40-02F4-4DFF-AB05-CDEBDCE45D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A-9A0D-49B9-A394-E0E0EB2C4BD7}"/>
                </c:ext>
              </c:extLst>
            </c:dLbl>
            <c:dLbl>
              <c:idx val="1141"/>
              <c:tx>
                <c:rich>
                  <a:bodyPr/>
                  <a:lstStyle/>
                  <a:p>
                    <a:fld id="{9B4525EF-BF31-4C98-8A89-8C131AC0C7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B-9A0D-49B9-A394-E0E0EB2C4BD7}"/>
                </c:ext>
              </c:extLst>
            </c:dLbl>
            <c:dLbl>
              <c:idx val="1142"/>
              <c:tx>
                <c:rich>
                  <a:bodyPr/>
                  <a:lstStyle/>
                  <a:p>
                    <a:fld id="{4AF4A05A-8C5A-4889-926A-7104F46985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C-9A0D-49B9-A394-E0E0EB2C4BD7}"/>
                </c:ext>
              </c:extLst>
            </c:dLbl>
            <c:dLbl>
              <c:idx val="1143"/>
              <c:tx>
                <c:rich>
                  <a:bodyPr/>
                  <a:lstStyle/>
                  <a:p>
                    <a:fld id="{B039D4CC-7317-41F8-A94E-23CAB39730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D-9A0D-49B9-A394-E0E0EB2C4BD7}"/>
                </c:ext>
              </c:extLst>
            </c:dLbl>
            <c:dLbl>
              <c:idx val="1144"/>
              <c:tx>
                <c:rich>
                  <a:bodyPr/>
                  <a:lstStyle/>
                  <a:p>
                    <a:fld id="{27F4728D-7FBE-4C88-B635-66CC0C4948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E-9A0D-49B9-A394-E0E0EB2C4BD7}"/>
                </c:ext>
              </c:extLst>
            </c:dLbl>
            <c:dLbl>
              <c:idx val="1145"/>
              <c:tx>
                <c:rich>
                  <a:bodyPr/>
                  <a:lstStyle/>
                  <a:p>
                    <a:fld id="{5BA2AD45-58EA-4D95-A2FA-BBF1CFFE78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F-9A0D-49B9-A394-E0E0EB2C4BD7}"/>
                </c:ext>
              </c:extLst>
            </c:dLbl>
            <c:dLbl>
              <c:idx val="1146"/>
              <c:tx>
                <c:rich>
                  <a:bodyPr/>
                  <a:lstStyle/>
                  <a:p>
                    <a:fld id="{3A147385-A7A2-4853-81F6-B6F46C825D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0-9A0D-49B9-A394-E0E0EB2C4BD7}"/>
                </c:ext>
              </c:extLst>
            </c:dLbl>
            <c:dLbl>
              <c:idx val="1147"/>
              <c:tx>
                <c:rich>
                  <a:bodyPr/>
                  <a:lstStyle/>
                  <a:p>
                    <a:fld id="{58F20FE8-AABD-46EC-84F9-7CE295723A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1-9A0D-49B9-A394-E0E0EB2C4BD7}"/>
                </c:ext>
              </c:extLst>
            </c:dLbl>
            <c:dLbl>
              <c:idx val="1148"/>
              <c:tx>
                <c:rich>
                  <a:bodyPr/>
                  <a:lstStyle/>
                  <a:p>
                    <a:fld id="{7940F076-60A8-4554-975A-E4DD902E2F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2-9A0D-49B9-A394-E0E0EB2C4BD7}"/>
                </c:ext>
              </c:extLst>
            </c:dLbl>
            <c:dLbl>
              <c:idx val="1149"/>
              <c:tx>
                <c:rich>
                  <a:bodyPr/>
                  <a:lstStyle/>
                  <a:p>
                    <a:fld id="{8CA9DC17-E473-4575-AD06-CD8245F94A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3-9A0D-49B9-A394-E0E0EB2C4BD7}"/>
                </c:ext>
              </c:extLst>
            </c:dLbl>
            <c:dLbl>
              <c:idx val="1150"/>
              <c:tx>
                <c:rich>
                  <a:bodyPr/>
                  <a:lstStyle/>
                  <a:p>
                    <a:fld id="{14524644-5050-405D-90DA-DA64855B57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4-9A0D-49B9-A394-E0E0EB2C4BD7}"/>
                </c:ext>
              </c:extLst>
            </c:dLbl>
            <c:dLbl>
              <c:idx val="1151"/>
              <c:tx>
                <c:rich>
                  <a:bodyPr/>
                  <a:lstStyle/>
                  <a:p>
                    <a:fld id="{7910D304-14E0-4A9D-8F9C-581ED1A6E4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5-9A0D-49B9-A394-E0E0EB2C4BD7}"/>
                </c:ext>
              </c:extLst>
            </c:dLbl>
            <c:dLbl>
              <c:idx val="1152"/>
              <c:tx>
                <c:rich>
                  <a:bodyPr/>
                  <a:lstStyle/>
                  <a:p>
                    <a:fld id="{DE6D9B23-D093-4883-819E-725FB4F98D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6-9A0D-49B9-A394-E0E0EB2C4BD7}"/>
                </c:ext>
              </c:extLst>
            </c:dLbl>
            <c:dLbl>
              <c:idx val="1153"/>
              <c:tx>
                <c:rich>
                  <a:bodyPr/>
                  <a:lstStyle/>
                  <a:p>
                    <a:fld id="{C33EEBB0-0D2B-4BA9-9FD5-1EFA9F52D0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7-9A0D-49B9-A394-E0E0EB2C4BD7}"/>
                </c:ext>
              </c:extLst>
            </c:dLbl>
            <c:dLbl>
              <c:idx val="1154"/>
              <c:tx>
                <c:rich>
                  <a:bodyPr/>
                  <a:lstStyle/>
                  <a:p>
                    <a:fld id="{0A7C6F83-D13F-41B0-B936-10BCFACD02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8-9A0D-49B9-A394-E0E0EB2C4BD7}"/>
                </c:ext>
              </c:extLst>
            </c:dLbl>
            <c:dLbl>
              <c:idx val="1155"/>
              <c:tx>
                <c:rich>
                  <a:bodyPr/>
                  <a:lstStyle/>
                  <a:p>
                    <a:fld id="{A30AE2B4-1AC0-4FA7-AFBA-E7C35ACDB9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9-9A0D-49B9-A394-E0E0EB2C4BD7}"/>
                </c:ext>
              </c:extLst>
            </c:dLbl>
            <c:dLbl>
              <c:idx val="1156"/>
              <c:tx>
                <c:rich>
                  <a:bodyPr/>
                  <a:lstStyle/>
                  <a:p>
                    <a:fld id="{43621EF7-FCDE-44C6-BDAD-9090FE60B5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A-9A0D-49B9-A394-E0E0EB2C4BD7}"/>
                </c:ext>
              </c:extLst>
            </c:dLbl>
            <c:dLbl>
              <c:idx val="1157"/>
              <c:tx>
                <c:rich>
                  <a:bodyPr/>
                  <a:lstStyle/>
                  <a:p>
                    <a:fld id="{79612180-A8AA-4D47-8082-DAC642C6F2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B-9A0D-49B9-A394-E0E0EB2C4BD7}"/>
                </c:ext>
              </c:extLst>
            </c:dLbl>
            <c:dLbl>
              <c:idx val="1158"/>
              <c:tx>
                <c:rich>
                  <a:bodyPr/>
                  <a:lstStyle/>
                  <a:p>
                    <a:fld id="{96BB12FD-8238-4A50-AD11-C117BAFB72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C-9A0D-49B9-A394-E0E0EB2C4BD7}"/>
                </c:ext>
              </c:extLst>
            </c:dLbl>
            <c:dLbl>
              <c:idx val="1159"/>
              <c:tx>
                <c:rich>
                  <a:bodyPr/>
                  <a:lstStyle/>
                  <a:p>
                    <a:fld id="{32613675-5C00-4690-A0E6-AFA32F4F30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D-9A0D-49B9-A394-E0E0EB2C4BD7}"/>
                </c:ext>
              </c:extLst>
            </c:dLbl>
            <c:dLbl>
              <c:idx val="1160"/>
              <c:tx>
                <c:rich>
                  <a:bodyPr/>
                  <a:lstStyle/>
                  <a:p>
                    <a:fld id="{E3811B7B-0E71-41D5-83AB-6AC5AFF934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E-9A0D-49B9-A394-E0E0EB2C4BD7}"/>
                </c:ext>
              </c:extLst>
            </c:dLbl>
            <c:dLbl>
              <c:idx val="1161"/>
              <c:tx>
                <c:rich>
                  <a:bodyPr/>
                  <a:lstStyle/>
                  <a:p>
                    <a:fld id="{5601018C-B802-4FAD-9DB9-443DF5743A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F-9A0D-49B9-A394-E0E0EB2C4BD7}"/>
                </c:ext>
              </c:extLst>
            </c:dLbl>
            <c:dLbl>
              <c:idx val="1162"/>
              <c:tx>
                <c:rich>
                  <a:bodyPr/>
                  <a:lstStyle/>
                  <a:p>
                    <a:fld id="{BB2B516C-13D8-4DB5-8C8C-B541C91340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0-9A0D-49B9-A394-E0E0EB2C4BD7}"/>
                </c:ext>
              </c:extLst>
            </c:dLbl>
            <c:dLbl>
              <c:idx val="1163"/>
              <c:tx>
                <c:rich>
                  <a:bodyPr/>
                  <a:lstStyle/>
                  <a:p>
                    <a:fld id="{125AD22C-0037-447F-99CB-A0C8D1DF73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1-9A0D-49B9-A394-E0E0EB2C4BD7}"/>
                </c:ext>
              </c:extLst>
            </c:dLbl>
            <c:dLbl>
              <c:idx val="1164"/>
              <c:tx>
                <c:rich>
                  <a:bodyPr/>
                  <a:lstStyle/>
                  <a:p>
                    <a:fld id="{69CE0062-FF77-4800-8F53-B25A0BDE0A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2-9A0D-49B9-A394-E0E0EB2C4BD7}"/>
                </c:ext>
              </c:extLst>
            </c:dLbl>
            <c:dLbl>
              <c:idx val="1165"/>
              <c:tx>
                <c:rich>
                  <a:bodyPr/>
                  <a:lstStyle/>
                  <a:p>
                    <a:fld id="{29AE2300-05D0-4393-804D-E0E9D55B0D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3-9A0D-49B9-A394-E0E0EB2C4BD7}"/>
                </c:ext>
              </c:extLst>
            </c:dLbl>
            <c:dLbl>
              <c:idx val="1166"/>
              <c:tx>
                <c:rich>
                  <a:bodyPr/>
                  <a:lstStyle/>
                  <a:p>
                    <a:fld id="{628CD639-9184-4825-8D8F-A6278E0413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4-9A0D-49B9-A394-E0E0EB2C4BD7}"/>
                </c:ext>
              </c:extLst>
            </c:dLbl>
            <c:dLbl>
              <c:idx val="1167"/>
              <c:tx>
                <c:rich>
                  <a:bodyPr/>
                  <a:lstStyle/>
                  <a:p>
                    <a:fld id="{81A63C80-DBF1-4B73-A7B3-71EC71C196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5-9A0D-49B9-A394-E0E0EB2C4BD7}"/>
                </c:ext>
              </c:extLst>
            </c:dLbl>
            <c:dLbl>
              <c:idx val="1168"/>
              <c:tx>
                <c:rich>
                  <a:bodyPr/>
                  <a:lstStyle/>
                  <a:p>
                    <a:fld id="{6AADECE7-4D04-48CF-B658-49E6F84E4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6-9A0D-49B9-A394-E0E0EB2C4BD7}"/>
                </c:ext>
              </c:extLst>
            </c:dLbl>
            <c:dLbl>
              <c:idx val="1169"/>
              <c:tx>
                <c:rich>
                  <a:bodyPr/>
                  <a:lstStyle/>
                  <a:p>
                    <a:fld id="{0DE76D16-7645-43C8-899C-B2090AAB70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7-9A0D-49B9-A394-E0E0EB2C4BD7}"/>
                </c:ext>
              </c:extLst>
            </c:dLbl>
            <c:dLbl>
              <c:idx val="1170"/>
              <c:tx>
                <c:rich>
                  <a:bodyPr/>
                  <a:lstStyle/>
                  <a:p>
                    <a:fld id="{5CDE4F2C-2678-4367-845D-C226C75C8A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8-9A0D-49B9-A394-E0E0EB2C4BD7}"/>
                </c:ext>
              </c:extLst>
            </c:dLbl>
            <c:dLbl>
              <c:idx val="1171"/>
              <c:tx>
                <c:rich>
                  <a:bodyPr/>
                  <a:lstStyle/>
                  <a:p>
                    <a:fld id="{F54FE543-2E1B-46FD-AD9A-5C3FE5935A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9-9A0D-49B9-A394-E0E0EB2C4BD7}"/>
                </c:ext>
              </c:extLst>
            </c:dLbl>
            <c:dLbl>
              <c:idx val="1172"/>
              <c:tx>
                <c:rich>
                  <a:bodyPr/>
                  <a:lstStyle/>
                  <a:p>
                    <a:fld id="{90F1A263-B7F0-4AAB-87B7-A1DD30FEF2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A-9A0D-49B9-A394-E0E0EB2C4BD7}"/>
                </c:ext>
              </c:extLst>
            </c:dLbl>
            <c:dLbl>
              <c:idx val="1173"/>
              <c:tx>
                <c:rich>
                  <a:bodyPr/>
                  <a:lstStyle/>
                  <a:p>
                    <a:fld id="{A53AF2EE-03A0-48E6-8CB8-FCB92D327F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B-9A0D-49B9-A394-E0E0EB2C4BD7}"/>
                </c:ext>
              </c:extLst>
            </c:dLbl>
            <c:dLbl>
              <c:idx val="1174"/>
              <c:tx>
                <c:rich>
                  <a:bodyPr/>
                  <a:lstStyle/>
                  <a:p>
                    <a:fld id="{A69318A1-A62E-41D9-B943-639DDF5F4D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C-9A0D-49B9-A394-E0E0EB2C4BD7}"/>
                </c:ext>
              </c:extLst>
            </c:dLbl>
            <c:dLbl>
              <c:idx val="1175"/>
              <c:tx>
                <c:rich>
                  <a:bodyPr/>
                  <a:lstStyle/>
                  <a:p>
                    <a:fld id="{4B8F0224-A30A-4E98-BB68-676817F2AD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D-9A0D-49B9-A394-E0E0EB2C4BD7}"/>
                </c:ext>
              </c:extLst>
            </c:dLbl>
            <c:dLbl>
              <c:idx val="1176"/>
              <c:tx>
                <c:rich>
                  <a:bodyPr/>
                  <a:lstStyle/>
                  <a:p>
                    <a:fld id="{FCBFDAE5-C937-4542-ADE3-6AD3FEB790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E-9A0D-49B9-A394-E0E0EB2C4BD7}"/>
                </c:ext>
              </c:extLst>
            </c:dLbl>
            <c:dLbl>
              <c:idx val="1177"/>
              <c:tx>
                <c:rich>
                  <a:bodyPr/>
                  <a:lstStyle/>
                  <a:p>
                    <a:fld id="{90837BB2-818D-4A8C-9938-8C7573C05B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F-9A0D-49B9-A394-E0E0EB2C4BD7}"/>
                </c:ext>
              </c:extLst>
            </c:dLbl>
            <c:dLbl>
              <c:idx val="1178"/>
              <c:tx>
                <c:rich>
                  <a:bodyPr/>
                  <a:lstStyle/>
                  <a:p>
                    <a:fld id="{65AEE186-B747-4E8A-AD34-F740C55A63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0-9A0D-49B9-A394-E0E0EB2C4BD7}"/>
                </c:ext>
              </c:extLst>
            </c:dLbl>
            <c:dLbl>
              <c:idx val="1179"/>
              <c:tx>
                <c:rich>
                  <a:bodyPr/>
                  <a:lstStyle/>
                  <a:p>
                    <a:fld id="{E387A9C3-D051-43E4-891C-4077498039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1-9A0D-49B9-A394-E0E0EB2C4BD7}"/>
                </c:ext>
              </c:extLst>
            </c:dLbl>
            <c:dLbl>
              <c:idx val="1180"/>
              <c:tx>
                <c:rich>
                  <a:bodyPr/>
                  <a:lstStyle/>
                  <a:p>
                    <a:fld id="{5B745878-3924-4EFB-937A-5B1DE216E4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2-9A0D-49B9-A394-E0E0EB2C4BD7}"/>
                </c:ext>
              </c:extLst>
            </c:dLbl>
            <c:dLbl>
              <c:idx val="1181"/>
              <c:tx>
                <c:rich>
                  <a:bodyPr/>
                  <a:lstStyle/>
                  <a:p>
                    <a:fld id="{C9FE5781-0E40-4837-8DF0-58B901022B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3-9A0D-49B9-A394-E0E0EB2C4BD7}"/>
                </c:ext>
              </c:extLst>
            </c:dLbl>
            <c:dLbl>
              <c:idx val="1182"/>
              <c:tx>
                <c:rich>
                  <a:bodyPr/>
                  <a:lstStyle/>
                  <a:p>
                    <a:fld id="{CF58C40B-202B-4DA9-BEF7-67D9D29773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4-9A0D-49B9-A394-E0E0EB2C4BD7}"/>
                </c:ext>
              </c:extLst>
            </c:dLbl>
            <c:dLbl>
              <c:idx val="1183"/>
              <c:tx>
                <c:rich>
                  <a:bodyPr/>
                  <a:lstStyle/>
                  <a:p>
                    <a:fld id="{A4B638F4-E81C-427B-9241-70D9BE89D8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5-9A0D-49B9-A394-E0E0EB2C4BD7}"/>
                </c:ext>
              </c:extLst>
            </c:dLbl>
            <c:dLbl>
              <c:idx val="1184"/>
              <c:tx>
                <c:rich>
                  <a:bodyPr/>
                  <a:lstStyle/>
                  <a:p>
                    <a:fld id="{17149D25-5EB3-45B7-BAB8-46079B7809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6-9A0D-49B9-A394-E0E0EB2C4BD7}"/>
                </c:ext>
              </c:extLst>
            </c:dLbl>
            <c:dLbl>
              <c:idx val="1185"/>
              <c:tx>
                <c:rich>
                  <a:bodyPr/>
                  <a:lstStyle/>
                  <a:p>
                    <a:fld id="{5E1402AE-F514-4F5A-89BD-049CF1437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7-9A0D-49B9-A394-E0E0EB2C4BD7}"/>
                </c:ext>
              </c:extLst>
            </c:dLbl>
            <c:dLbl>
              <c:idx val="1186"/>
              <c:tx>
                <c:rich>
                  <a:bodyPr/>
                  <a:lstStyle/>
                  <a:p>
                    <a:fld id="{2A467BC6-53D0-4086-B62B-16053460BC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8-9A0D-49B9-A394-E0E0EB2C4BD7}"/>
                </c:ext>
              </c:extLst>
            </c:dLbl>
            <c:dLbl>
              <c:idx val="1187"/>
              <c:tx>
                <c:rich>
                  <a:bodyPr/>
                  <a:lstStyle/>
                  <a:p>
                    <a:fld id="{DA5FD926-E80B-4116-BA99-E6FD451E0C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9-9A0D-49B9-A394-E0E0EB2C4BD7}"/>
                </c:ext>
              </c:extLst>
            </c:dLbl>
            <c:dLbl>
              <c:idx val="1188"/>
              <c:tx>
                <c:rich>
                  <a:bodyPr/>
                  <a:lstStyle/>
                  <a:p>
                    <a:fld id="{4C81C351-1580-4D87-ADFE-C01465BD98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A-9A0D-49B9-A394-E0E0EB2C4BD7}"/>
                </c:ext>
              </c:extLst>
            </c:dLbl>
            <c:dLbl>
              <c:idx val="1189"/>
              <c:tx>
                <c:rich>
                  <a:bodyPr/>
                  <a:lstStyle/>
                  <a:p>
                    <a:fld id="{A40C9371-72C7-4740-81AD-D51D2613D4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B-9A0D-49B9-A394-E0E0EB2C4BD7}"/>
                </c:ext>
              </c:extLst>
            </c:dLbl>
            <c:dLbl>
              <c:idx val="1190"/>
              <c:tx>
                <c:rich>
                  <a:bodyPr/>
                  <a:lstStyle/>
                  <a:p>
                    <a:fld id="{75018F1A-8754-4F33-B807-E51760FC5D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C-9A0D-49B9-A394-E0E0EB2C4BD7}"/>
                </c:ext>
              </c:extLst>
            </c:dLbl>
            <c:dLbl>
              <c:idx val="1191"/>
              <c:tx>
                <c:rich>
                  <a:bodyPr/>
                  <a:lstStyle/>
                  <a:p>
                    <a:fld id="{553E1727-750B-4544-9DDE-E53714C630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D-9A0D-49B9-A394-E0E0EB2C4BD7}"/>
                </c:ext>
              </c:extLst>
            </c:dLbl>
            <c:dLbl>
              <c:idx val="1192"/>
              <c:tx>
                <c:rich>
                  <a:bodyPr/>
                  <a:lstStyle/>
                  <a:p>
                    <a:fld id="{4ECA61FD-AEF2-45F8-BC6F-3EC2874D32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E-9A0D-49B9-A394-E0E0EB2C4BD7}"/>
                </c:ext>
              </c:extLst>
            </c:dLbl>
            <c:dLbl>
              <c:idx val="1193"/>
              <c:tx>
                <c:rich>
                  <a:bodyPr/>
                  <a:lstStyle/>
                  <a:p>
                    <a:fld id="{3F15E5BB-481E-4AAE-9666-0D5EC63108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F-9A0D-49B9-A394-E0E0EB2C4BD7}"/>
                </c:ext>
              </c:extLst>
            </c:dLbl>
            <c:dLbl>
              <c:idx val="1194"/>
              <c:tx>
                <c:rich>
                  <a:bodyPr/>
                  <a:lstStyle/>
                  <a:p>
                    <a:fld id="{DDC3A6B8-8F08-4006-88F9-1DB62E1327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0-9A0D-49B9-A394-E0E0EB2C4BD7}"/>
                </c:ext>
              </c:extLst>
            </c:dLbl>
            <c:dLbl>
              <c:idx val="1195"/>
              <c:tx>
                <c:rich>
                  <a:bodyPr/>
                  <a:lstStyle/>
                  <a:p>
                    <a:fld id="{A301A6F2-C082-4411-868F-A8D168699D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1-9A0D-49B9-A394-E0E0EB2C4BD7}"/>
                </c:ext>
              </c:extLst>
            </c:dLbl>
            <c:dLbl>
              <c:idx val="1196"/>
              <c:tx>
                <c:rich>
                  <a:bodyPr/>
                  <a:lstStyle/>
                  <a:p>
                    <a:fld id="{6174D943-31CE-4A6C-9423-942B738C7C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2-9A0D-49B9-A394-E0E0EB2C4BD7}"/>
                </c:ext>
              </c:extLst>
            </c:dLbl>
            <c:dLbl>
              <c:idx val="1197"/>
              <c:tx>
                <c:rich>
                  <a:bodyPr/>
                  <a:lstStyle/>
                  <a:p>
                    <a:fld id="{CAC304BF-002E-4E67-A839-D2CB464CAD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3-9A0D-49B9-A394-E0E0EB2C4BD7}"/>
                </c:ext>
              </c:extLst>
            </c:dLbl>
            <c:dLbl>
              <c:idx val="1198"/>
              <c:tx>
                <c:rich>
                  <a:bodyPr/>
                  <a:lstStyle/>
                  <a:p>
                    <a:fld id="{01725507-3770-4E1F-B75E-9874414998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4-9A0D-49B9-A394-E0E0EB2C4BD7}"/>
                </c:ext>
              </c:extLst>
            </c:dLbl>
            <c:dLbl>
              <c:idx val="1199"/>
              <c:tx>
                <c:rich>
                  <a:bodyPr/>
                  <a:lstStyle/>
                  <a:p>
                    <a:fld id="{557D0483-51DB-48B0-A2D9-B19E7B105F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5-9A0D-49B9-A394-E0E0EB2C4BD7}"/>
                </c:ext>
              </c:extLst>
            </c:dLbl>
            <c:dLbl>
              <c:idx val="1200"/>
              <c:tx>
                <c:rich>
                  <a:bodyPr/>
                  <a:lstStyle/>
                  <a:p>
                    <a:fld id="{02094F73-F90F-4C9D-89F2-184FD8298D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6-9A0D-49B9-A394-E0E0EB2C4BD7}"/>
                </c:ext>
              </c:extLst>
            </c:dLbl>
            <c:dLbl>
              <c:idx val="1201"/>
              <c:tx>
                <c:rich>
                  <a:bodyPr/>
                  <a:lstStyle/>
                  <a:p>
                    <a:fld id="{C2CF1C43-C8D8-4737-A2CC-21ECEB2521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7-9A0D-49B9-A394-E0E0EB2C4BD7}"/>
                </c:ext>
              </c:extLst>
            </c:dLbl>
            <c:dLbl>
              <c:idx val="1202"/>
              <c:tx>
                <c:rich>
                  <a:bodyPr/>
                  <a:lstStyle/>
                  <a:p>
                    <a:fld id="{BACE3406-F8A6-4E26-8D83-2807013F35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8-9A0D-49B9-A394-E0E0EB2C4BD7}"/>
                </c:ext>
              </c:extLst>
            </c:dLbl>
            <c:dLbl>
              <c:idx val="1203"/>
              <c:tx>
                <c:rich>
                  <a:bodyPr/>
                  <a:lstStyle/>
                  <a:p>
                    <a:fld id="{50E4F9CC-5231-4940-90D6-38155828C1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9-9A0D-49B9-A394-E0E0EB2C4BD7}"/>
                </c:ext>
              </c:extLst>
            </c:dLbl>
            <c:dLbl>
              <c:idx val="1204"/>
              <c:tx>
                <c:rich>
                  <a:bodyPr/>
                  <a:lstStyle/>
                  <a:p>
                    <a:fld id="{A292F371-C37B-4E50-9AE4-EA18EAE644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A-9A0D-49B9-A394-E0E0EB2C4BD7}"/>
                </c:ext>
              </c:extLst>
            </c:dLbl>
            <c:dLbl>
              <c:idx val="1205"/>
              <c:tx>
                <c:rich>
                  <a:bodyPr/>
                  <a:lstStyle/>
                  <a:p>
                    <a:fld id="{B1C8CFB4-861C-4EB9-BF5B-6D5CF7E814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B-9A0D-49B9-A394-E0E0EB2C4BD7}"/>
                </c:ext>
              </c:extLst>
            </c:dLbl>
            <c:dLbl>
              <c:idx val="1206"/>
              <c:tx>
                <c:rich>
                  <a:bodyPr/>
                  <a:lstStyle/>
                  <a:p>
                    <a:fld id="{48CE8704-67DD-4FF5-A17E-48BFD48CA2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C-9A0D-49B9-A394-E0E0EB2C4BD7}"/>
                </c:ext>
              </c:extLst>
            </c:dLbl>
            <c:dLbl>
              <c:idx val="1207"/>
              <c:tx>
                <c:rich>
                  <a:bodyPr/>
                  <a:lstStyle/>
                  <a:p>
                    <a:fld id="{905919DF-4B1D-4480-8B8E-8D16E086B6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D-9A0D-49B9-A394-E0E0EB2C4BD7}"/>
                </c:ext>
              </c:extLst>
            </c:dLbl>
            <c:dLbl>
              <c:idx val="1208"/>
              <c:tx>
                <c:rich>
                  <a:bodyPr/>
                  <a:lstStyle/>
                  <a:p>
                    <a:fld id="{ACD8B298-AD88-4CDF-883F-3026F5565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E-9A0D-49B9-A394-E0E0EB2C4BD7}"/>
                </c:ext>
              </c:extLst>
            </c:dLbl>
            <c:dLbl>
              <c:idx val="1209"/>
              <c:tx>
                <c:rich>
                  <a:bodyPr/>
                  <a:lstStyle/>
                  <a:p>
                    <a:fld id="{F42100D2-19D8-4883-90F4-C81BEE5696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F-9A0D-49B9-A394-E0E0EB2C4BD7}"/>
                </c:ext>
              </c:extLst>
            </c:dLbl>
            <c:dLbl>
              <c:idx val="1210"/>
              <c:tx>
                <c:rich>
                  <a:bodyPr/>
                  <a:lstStyle/>
                  <a:p>
                    <a:fld id="{0A204569-47F0-4F25-93C3-A8FBF7651B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0-9A0D-49B9-A394-E0E0EB2C4BD7}"/>
                </c:ext>
              </c:extLst>
            </c:dLbl>
            <c:dLbl>
              <c:idx val="1211"/>
              <c:tx>
                <c:rich>
                  <a:bodyPr/>
                  <a:lstStyle/>
                  <a:p>
                    <a:fld id="{B8CF7F7B-3763-41D7-90EE-A386E52E0C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1-9A0D-49B9-A394-E0E0EB2C4BD7}"/>
                </c:ext>
              </c:extLst>
            </c:dLbl>
            <c:dLbl>
              <c:idx val="1212"/>
              <c:tx>
                <c:rich>
                  <a:bodyPr/>
                  <a:lstStyle/>
                  <a:p>
                    <a:fld id="{1C0B6A67-A91B-46E2-9202-F0A841F894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2-9A0D-49B9-A394-E0E0EB2C4BD7}"/>
                </c:ext>
              </c:extLst>
            </c:dLbl>
            <c:dLbl>
              <c:idx val="1213"/>
              <c:tx>
                <c:rich>
                  <a:bodyPr/>
                  <a:lstStyle/>
                  <a:p>
                    <a:fld id="{7D3D3B54-3DA3-407F-A61A-71728973D5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3-9A0D-49B9-A394-E0E0EB2C4BD7}"/>
                </c:ext>
              </c:extLst>
            </c:dLbl>
            <c:dLbl>
              <c:idx val="1214"/>
              <c:tx>
                <c:rich>
                  <a:bodyPr/>
                  <a:lstStyle/>
                  <a:p>
                    <a:fld id="{B27D2D54-C25F-47FB-ABEC-079E68197F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4-9A0D-49B9-A394-E0E0EB2C4BD7}"/>
                </c:ext>
              </c:extLst>
            </c:dLbl>
            <c:dLbl>
              <c:idx val="1215"/>
              <c:tx>
                <c:rich>
                  <a:bodyPr/>
                  <a:lstStyle/>
                  <a:p>
                    <a:fld id="{9261FAD1-9AA3-4717-A154-28253B0F05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5-9A0D-49B9-A394-E0E0EB2C4BD7}"/>
                </c:ext>
              </c:extLst>
            </c:dLbl>
            <c:dLbl>
              <c:idx val="1216"/>
              <c:tx>
                <c:rich>
                  <a:bodyPr/>
                  <a:lstStyle/>
                  <a:p>
                    <a:fld id="{2F3B4813-E740-4391-9716-1C389FA4CB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6-9A0D-49B9-A394-E0E0EB2C4BD7}"/>
                </c:ext>
              </c:extLst>
            </c:dLbl>
            <c:dLbl>
              <c:idx val="1217"/>
              <c:tx>
                <c:rich>
                  <a:bodyPr/>
                  <a:lstStyle/>
                  <a:p>
                    <a:fld id="{B639F253-EF0F-499B-9498-A470FEFB04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7-9A0D-49B9-A394-E0E0EB2C4BD7}"/>
                </c:ext>
              </c:extLst>
            </c:dLbl>
            <c:dLbl>
              <c:idx val="1218"/>
              <c:tx>
                <c:rich>
                  <a:bodyPr/>
                  <a:lstStyle/>
                  <a:p>
                    <a:fld id="{A154F335-A8C8-4C6E-B86F-1826D25A83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8-9A0D-49B9-A394-E0E0EB2C4BD7}"/>
                </c:ext>
              </c:extLst>
            </c:dLbl>
            <c:dLbl>
              <c:idx val="1219"/>
              <c:tx>
                <c:rich>
                  <a:bodyPr/>
                  <a:lstStyle/>
                  <a:p>
                    <a:fld id="{89F1A555-CB65-4271-9D4D-9BC330A1BB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9-9A0D-49B9-A394-E0E0EB2C4BD7}"/>
                </c:ext>
              </c:extLst>
            </c:dLbl>
            <c:dLbl>
              <c:idx val="1220"/>
              <c:tx>
                <c:rich>
                  <a:bodyPr/>
                  <a:lstStyle/>
                  <a:p>
                    <a:fld id="{BD8A5526-B399-4A6F-A6D9-7C109AF131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A-9A0D-49B9-A394-E0E0EB2C4BD7}"/>
                </c:ext>
              </c:extLst>
            </c:dLbl>
            <c:dLbl>
              <c:idx val="1221"/>
              <c:tx>
                <c:rich>
                  <a:bodyPr/>
                  <a:lstStyle/>
                  <a:p>
                    <a:fld id="{66CB16A9-8D8F-48E4-B7AE-F9D3BAB2EA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B-9A0D-49B9-A394-E0E0EB2C4BD7}"/>
                </c:ext>
              </c:extLst>
            </c:dLbl>
            <c:dLbl>
              <c:idx val="1222"/>
              <c:tx>
                <c:rich>
                  <a:bodyPr/>
                  <a:lstStyle/>
                  <a:p>
                    <a:fld id="{4871C85B-45EB-4D0F-9801-7090987CF7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C-9A0D-49B9-A394-E0E0EB2C4BD7}"/>
                </c:ext>
              </c:extLst>
            </c:dLbl>
            <c:dLbl>
              <c:idx val="1223"/>
              <c:tx>
                <c:rich>
                  <a:bodyPr/>
                  <a:lstStyle/>
                  <a:p>
                    <a:fld id="{46B934AB-45CA-496A-9279-A9F0A627BB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D-9A0D-49B9-A394-E0E0EB2C4BD7}"/>
                </c:ext>
              </c:extLst>
            </c:dLbl>
            <c:dLbl>
              <c:idx val="1224"/>
              <c:tx>
                <c:rich>
                  <a:bodyPr/>
                  <a:lstStyle/>
                  <a:p>
                    <a:fld id="{97DB8A66-F839-4530-A0F8-05A6694B9C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E-9A0D-49B9-A394-E0E0EB2C4BD7}"/>
                </c:ext>
              </c:extLst>
            </c:dLbl>
            <c:dLbl>
              <c:idx val="1225"/>
              <c:tx>
                <c:rich>
                  <a:bodyPr/>
                  <a:lstStyle/>
                  <a:p>
                    <a:fld id="{763D0A82-08FC-4003-8713-A62A908CA9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F-9A0D-49B9-A394-E0E0EB2C4BD7}"/>
                </c:ext>
              </c:extLst>
            </c:dLbl>
            <c:dLbl>
              <c:idx val="1226"/>
              <c:tx>
                <c:rich>
                  <a:bodyPr/>
                  <a:lstStyle/>
                  <a:p>
                    <a:fld id="{5A7EC018-E521-4937-A406-86A36D35EE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0-9A0D-49B9-A394-E0E0EB2C4BD7}"/>
                </c:ext>
              </c:extLst>
            </c:dLbl>
            <c:dLbl>
              <c:idx val="1227"/>
              <c:tx>
                <c:rich>
                  <a:bodyPr/>
                  <a:lstStyle/>
                  <a:p>
                    <a:fld id="{D80C73DB-6C2D-4BB6-BCD1-0F5908257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1-9A0D-49B9-A394-E0E0EB2C4BD7}"/>
                </c:ext>
              </c:extLst>
            </c:dLbl>
            <c:dLbl>
              <c:idx val="1228"/>
              <c:tx>
                <c:rich>
                  <a:bodyPr/>
                  <a:lstStyle/>
                  <a:p>
                    <a:fld id="{338F4722-BE54-4B40-9927-A480D768CC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2-9A0D-49B9-A394-E0E0EB2C4BD7}"/>
                </c:ext>
              </c:extLst>
            </c:dLbl>
            <c:dLbl>
              <c:idx val="1229"/>
              <c:tx>
                <c:rich>
                  <a:bodyPr/>
                  <a:lstStyle/>
                  <a:p>
                    <a:fld id="{9FC53F31-5EF1-47A6-A3E2-87CCFAD7A4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3-9A0D-49B9-A394-E0E0EB2C4BD7}"/>
                </c:ext>
              </c:extLst>
            </c:dLbl>
            <c:dLbl>
              <c:idx val="1230"/>
              <c:tx>
                <c:rich>
                  <a:bodyPr/>
                  <a:lstStyle/>
                  <a:p>
                    <a:fld id="{C3F399D2-EFC2-41ED-9BED-F74F80B43A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4-9A0D-49B9-A394-E0E0EB2C4BD7}"/>
                </c:ext>
              </c:extLst>
            </c:dLbl>
            <c:dLbl>
              <c:idx val="1231"/>
              <c:tx>
                <c:rich>
                  <a:bodyPr/>
                  <a:lstStyle/>
                  <a:p>
                    <a:fld id="{50D8A254-9DFF-4B52-8124-B5B324F9C8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5-9A0D-49B9-A394-E0E0EB2C4BD7}"/>
                </c:ext>
              </c:extLst>
            </c:dLbl>
            <c:dLbl>
              <c:idx val="1232"/>
              <c:tx>
                <c:rich>
                  <a:bodyPr/>
                  <a:lstStyle/>
                  <a:p>
                    <a:fld id="{70C027EB-48AC-4558-BC0B-1914D095D9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6-9A0D-49B9-A394-E0E0EB2C4BD7}"/>
                </c:ext>
              </c:extLst>
            </c:dLbl>
            <c:dLbl>
              <c:idx val="1233"/>
              <c:tx>
                <c:rich>
                  <a:bodyPr/>
                  <a:lstStyle/>
                  <a:p>
                    <a:fld id="{3A5866A5-F037-4208-BB17-5DC3180B63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7-9A0D-49B9-A394-E0E0EB2C4BD7}"/>
                </c:ext>
              </c:extLst>
            </c:dLbl>
            <c:dLbl>
              <c:idx val="1234"/>
              <c:tx>
                <c:rich>
                  <a:bodyPr/>
                  <a:lstStyle/>
                  <a:p>
                    <a:fld id="{BDDFF5E9-3C9D-4A00-9F64-074A363D2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8-9A0D-49B9-A394-E0E0EB2C4BD7}"/>
                </c:ext>
              </c:extLst>
            </c:dLbl>
            <c:dLbl>
              <c:idx val="1235"/>
              <c:tx>
                <c:rich>
                  <a:bodyPr/>
                  <a:lstStyle/>
                  <a:p>
                    <a:fld id="{EF1DD3F6-B154-4FF8-8677-4E04CB4F22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9-9A0D-49B9-A394-E0E0EB2C4BD7}"/>
                </c:ext>
              </c:extLst>
            </c:dLbl>
            <c:dLbl>
              <c:idx val="1236"/>
              <c:tx>
                <c:rich>
                  <a:bodyPr/>
                  <a:lstStyle/>
                  <a:p>
                    <a:fld id="{D0BFB15A-CBAE-4EAE-9DA1-D9634AA8ED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A-9A0D-49B9-A394-E0E0EB2C4BD7}"/>
                </c:ext>
              </c:extLst>
            </c:dLbl>
            <c:dLbl>
              <c:idx val="1237"/>
              <c:tx>
                <c:rich>
                  <a:bodyPr/>
                  <a:lstStyle/>
                  <a:p>
                    <a:fld id="{CBBC04DB-AFA4-460A-A8CC-8F91CC6FC2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B-9A0D-49B9-A394-E0E0EB2C4BD7}"/>
                </c:ext>
              </c:extLst>
            </c:dLbl>
            <c:dLbl>
              <c:idx val="1238"/>
              <c:tx>
                <c:rich>
                  <a:bodyPr/>
                  <a:lstStyle/>
                  <a:p>
                    <a:fld id="{5A80F5E8-FB04-4F4B-82B1-0428706295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C-9A0D-49B9-A394-E0E0EB2C4BD7}"/>
                </c:ext>
              </c:extLst>
            </c:dLbl>
            <c:dLbl>
              <c:idx val="1239"/>
              <c:tx>
                <c:rich>
                  <a:bodyPr/>
                  <a:lstStyle/>
                  <a:p>
                    <a:fld id="{823A68FD-18D7-498B-8470-7D08A9B540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D-9A0D-49B9-A394-E0E0EB2C4BD7}"/>
                </c:ext>
              </c:extLst>
            </c:dLbl>
            <c:dLbl>
              <c:idx val="1240"/>
              <c:tx>
                <c:rich>
                  <a:bodyPr/>
                  <a:lstStyle/>
                  <a:p>
                    <a:fld id="{6061F3B3-439B-4D42-B240-9B15058096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E-9A0D-49B9-A394-E0E0EB2C4BD7}"/>
                </c:ext>
              </c:extLst>
            </c:dLbl>
            <c:dLbl>
              <c:idx val="1241"/>
              <c:tx>
                <c:rich>
                  <a:bodyPr/>
                  <a:lstStyle/>
                  <a:p>
                    <a:fld id="{41DD6A8A-381C-4305-B932-87F1C2B944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F-9A0D-49B9-A394-E0E0EB2C4BD7}"/>
                </c:ext>
              </c:extLst>
            </c:dLbl>
            <c:dLbl>
              <c:idx val="1242"/>
              <c:tx>
                <c:rich>
                  <a:bodyPr/>
                  <a:lstStyle/>
                  <a:p>
                    <a:fld id="{12CD979F-7B6A-41DA-891F-53EE8DF07B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0-9A0D-49B9-A394-E0E0EB2C4BD7}"/>
                </c:ext>
              </c:extLst>
            </c:dLbl>
            <c:dLbl>
              <c:idx val="1243"/>
              <c:tx>
                <c:rich>
                  <a:bodyPr/>
                  <a:lstStyle/>
                  <a:p>
                    <a:fld id="{C02A77E3-F210-4A33-B5B8-6FEAB7953D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1-9A0D-49B9-A394-E0E0EB2C4BD7}"/>
                </c:ext>
              </c:extLst>
            </c:dLbl>
            <c:dLbl>
              <c:idx val="1244"/>
              <c:tx>
                <c:rich>
                  <a:bodyPr/>
                  <a:lstStyle/>
                  <a:p>
                    <a:fld id="{494ED949-A6E0-4F3A-A41B-641ABDC473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2-9A0D-49B9-A394-E0E0EB2C4BD7}"/>
                </c:ext>
              </c:extLst>
            </c:dLbl>
            <c:dLbl>
              <c:idx val="1245"/>
              <c:tx>
                <c:rich>
                  <a:bodyPr/>
                  <a:lstStyle/>
                  <a:p>
                    <a:fld id="{C86B846C-14C6-4900-AF08-009F0A617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3-9A0D-49B9-A394-E0E0EB2C4BD7}"/>
                </c:ext>
              </c:extLst>
            </c:dLbl>
            <c:dLbl>
              <c:idx val="1246"/>
              <c:tx>
                <c:rich>
                  <a:bodyPr/>
                  <a:lstStyle/>
                  <a:p>
                    <a:fld id="{1737C3B2-D12F-4D84-914F-86E3061D50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4-9A0D-49B9-A394-E0E0EB2C4BD7}"/>
                </c:ext>
              </c:extLst>
            </c:dLbl>
            <c:dLbl>
              <c:idx val="1247"/>
              <c:tx>
                <c:rich>
                  <a:bodyPr/>
                  <a:lstStyle/>
                  <a:p>
                    <a:fld id="{C9306CB8-CF99-41A6-89EA-BC662B336D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5-9A0D-49B9-A394-E0E0EB2C4BD7}"/>
                </c:ext>
              </c:extLst>
            </c:dLbl>
            <c:dLbl>
              <c:idx val="1248"/>
              <c:tx>
                <c:rich>
                  <a:bodyPr/>
                  <a:lstStyle/>
                  <a:p>
                    <a:fld id="{4F70F4F7-D52E-4923-BC3F-B62DC5ED9D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6-9A0D-49B9-A394-E0E0EB2C4BD7}"/>
                </c:ext>
              </c:extLst>
            </c:dLbl>
            <c:dLbl>
              <c:idx val="1249"/>
              <c:tx>
                <c:rich>
                  <a:bodyPr/>
                  <a:lstStyle/>
                  <a:p>
                    <a:fld id="{4AED3652-B65D-487A-B597-6E822CE11E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7-9A0D-49B9-A394-E0E0EB2C4BD7}"/>
                </c:ext>
              </c:extLst>
            </c:dLbl>
            <c:dLbl>
              <c:idx val="1250"/>
              <c:tx>
                <c:rich>
                  <a:bodyPr/>
                  <a:lstStyle/>
                  <a:p>
                    <a:fld id="{6CA4B0D9-FE7B-4FBA-BB49-5762CA22ED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8-9A0D-49B9-A394-E0E0EB2C4BD7}"/>
                </c:ext>
              </c:extLst>
            </c:dLbl>
            <c:dLbl>
              <c:idx val="1251"/>
              <c:tx>
                <c:rich>
                  <a:bodyPr/>
                  <a:lstStyle/>
                  <a:p>
                    <a:fld id="{4842B1B9-490D-41C4-ABDA-14C014C8A8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9-9A0D-49B9-A394-E0E0EB2C4BD7}"/>
                </c:ext>
              </c:extLst>
            </c:dLbl>
            <c:dLbl>
              <c:idx val="1252"/>
              <c:tx>
                <c:rich>
                  <a:bodyPr/>
                  <a:lstStyle/>
                  <a:p>
                    <a:fld id="{55007507-C279-4B84-B602-08880DBABB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A-9A0D-49B9-A394-E0E0EB2C4BD7}"/>
                </c:ext>
              </c:extLst>
            </c:dLbl>
            <c:dLbl>
              <c:idx val="1253"/>
              <c:tx>
                <c:rich>
                  <a:bodyPr/>
                  <a:lstStyle/>
                  <a:p>
                    <a:fld id="{2247F934-2C3B-4BC6-8EEF-710B7831A9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B-9A0D-49B9-A394-E0E0EB2C4BD7}"/>
                </c:ext>
              </c:extLst>
            </c:dLbl>
            <c:dLbl>
              <c:idx val="1254"/>
              <c:tx>
                <c:rich>
                  <a:bodyPr/>
                  <a:lstStyle/>
                  <a:p>
                    <a:fld id="{2F57A5D1-55CA-4C9A-B609-5843B0F866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C-9A0D-49B9-A394-E0E0EB2C4BD7}"/>
                </c:ext>
              </c:extLst>
            </c:dLbl>
            <c:dLbl>
              <c:idx val="1255"/>
              <c:tx>
                <c:rich>
                  <a:bodyPr/>
                  <a:lstStyle/>
                  <a:p>
                    <a:fld id="{108F9340-EB2C-4357-8BDE-936891BD4F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D-9A0D-49B9-A394-E0E0EB2C4BD7}"/>
                </c:ext>
              </c:extLst>
            </c:dLbl>
            <c:dLbl>
              <c:idx val="1256"/>
              <c:tx>
                <c:rich>
                  <a:bodyPr/>
                  <a:lstStyle/>
                  <a:p>
                    <a:fld id="{C1ED1E54-0922-49BE-BD13-5C8F924979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E-9A0D-49B9-A394-E0E0EB2C4BD7}"/>
                </c:ext>
              </c:extLst>
            </c:dLbl>
            <c:dLbl>
              <c:idx val="1257"/>
              <c:tx>
                <c:rich>
                  <a:bodyPr/>
                  <a:lstStyle/>
                  <a:p>
                    <a:fld id="{9A0505E1-8C35-4A3E-81A8-BF5AD358E7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F-9A0D-49B9-A394-E0E0EB2C4BD7}"/>
                </c:ext>
              </c:extLst>
            </c:dLbl>
            <c:dLbl>
              <c:idx val="1258"/>
              <c:tx>
                <c:rich>
                  <a:bodyPr/>
                  <a:lstStyle/>
                  <a:p>
                    <a:fld id="{3E846599-4A21-4EA6-9945-01FA92A27F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0-9A0D-49B9-A394-E0E0EB2C4BD7}"/>
                </c:ext>
              </c:extLst>
            </c:dLbl>
            <c:dLbl>
              <c:idx val="1259"/>
              <c:tx>
                <c:rich>
                  <a:bodyPr/>
                  <a:lstStyle/>
                  <a:p>
                    <a:fld id="{A423E368-E7FC-4E63-8D55-028F6CC229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1-9A0D-49B9-A394-E0E0EB2C4BD7}"/>
                </c:ext>
              </c:extLst>
            </c:dLbl>
            <c:dLbl>
              <c:idx val="1260"/>
              <c:tx>
                <c:rich>
                  <a:bodyPr/>
                  <a:lstStyle/>
                  <a:p>
                    <a:fld id="{E954C95D-A8BD-4C3D-83B5-3A8785B878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2-9A0D-49B9-A394-E0E0EB2C4BD7}"/>
                </c:ext>
              </c:extLst>
            </c:dLbl>
            <c:dLbl>
              <c:idx val="1261"/>
              <c:tx>
                <c:rich>
                  <a:bodyPr/>
                  <a:lstStyle/>
                  <a:p>
                    <a:fld id="{E3032F8A-DB7F-4749-8755-6A08840DBF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3-9A0D-49B9-A394-E0E0EB2C4BD7}"/>
                </c:ext>
              </c:extLst>
            </c:dLbl>
            <c:dLbl>
              <c:idx val="1262"/>
              <c:tx>
                <c:rich>
                  <a:bodyPr/>
                  <a:lstStyle/>
                  <a:p>
                    <a:fld id="{F9E821A5-C577-4608-96BD-48A58B11A3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4-9A0D-49B9-A394-E0E0EB2C4BD7}"/>
                </c:ext>
              </c:extLst>
            </c:dLbl>
            <c:dLbl>
              <c:idx val="1263"/>
              <c:tx>
                <c:rich>
                  <a:bodyPr/>
                  <a:lstStyle/>
                  <a:p>
                    <a:fld id="{F03AA3B0-CAE8-4990-B847-E99347157A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5-9A0D-49B9-A394-E0E0EB2C4BD7}"/>
                </c:ext>
              </c:extLst>
            </c:dLbl>
            <c:dLbl>
              <c:idx val="1264"/>
              <c:tx>
                <c:rich>
                  <a:bodyPr/>
                  <a:lstStyle/>
                  <a:p>
                    <a:fld id="{C3B399FC-AA93-4774-A6B9-ED76C38681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6-9A0D-49B9-A394-E0E0EB2C4BD7}"/>
                </c:ext>
              </c:extLst>
            </c:dLbl>
            <c:dLbl>
              <c:idx val="1265"/>
              <c:tx>
                <c:rich>
                  <a:bodyPr/>
                  <a:lstStyle/>
                  <a:p>
                    <a:fld id="{E3622B6F-AD68-42B3-9D55-C64E0D4EEC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7-9A0D-49B9-A394-E0E0EB2C4BD7}"/>
                </c:ext>
              </c:extLst>
            </c:dLbl>
            <c:dLbl>
              <c:idx val="1266"/>
              <c:tx>
                <c:rich>
                  <a:bodyPr/>
                  <a:lstStyle/>
                  <a:p>
                    <a:fld id="{7CF17132-7496-45E4-A15D-311075958A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8-9A0D-49B9-A394-E0E0EB2C4BD7}"/>
                </c:ext>
              </c:extLst>
            </c:dLbl>
            <c:dLbl>
              <c:idx val="1267"/>
              <c:tx>
                <c:rich>
                  <a:bodyPr/>
                  <a:lstStyle/>
                  <a:p>
                    <a:fld id="{84D151F3-B7CC-42D3-9B94-5C2C0C0B4B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9-9A0D-49B9-A394-E0E0EB2C4BD7}"/>
                </c:ext>
              </c:extLst>
            </c:dLbl>
            <c:dLbl>
              <c:idx val="1268"/>
              <c:tx>
                <c:rich>
                  <a:bodyPr/>
                  <a:lstStyle/>
                  <a:p>
                    <a:fld id="{6C2CA84F-82C1-421D-A176-24CE31F997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A-9A0D-49B9-A394-E0E0EB2C4BD7}"/>
                </c:ext>
              </c:extLst>
            </c:dLbl>
            <c:dLbl>
              <c:idx val="1269"/>
              <c:tx>
                <c:rich>
                  <a:bodyPr/>
                  <a:lstStyle/>
                  <a:p>
                    <a:fld id="{44A755FE-EF41-4637-8E64-DCE8B5AAC5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B-9A0D-49B9-A394-E0E0EB2C4BD7}"/>
                </c:ext>
              </c:extLst>
            </c:dLbl>
            <c:dLbl>
              <c:idx val="1270"/>
              <c:tx>
                <c:rich>
                  <a:bodyPr/>
                  <a:lstStyle/>
                  <a:p>
                    <a:fld id="{498A157A-DA1C-4545-9CD8-7FCACE8594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C-9A0D-49B9-A394-E0E0EB2C4BD7}"/>
                </c:ext>
              </c:extLst>
            </c:dLbl>
            <c:dLbl>
              <c:idx val="1271"/>
              <c:tx>
                <c:rich>
                  <a:bodyPr/>
                  <a:lstStyle/>
                  <a:p>
                    <a:fld id="{F8EDFC31-8CA6-4A43-B323-3B25198AC6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D-9A0D-49B9-A394-E0E0EB2C4BD7}"/>
                </c:ext>
              </c:extLst>
            </c:dLbl>
            <c:dLbl>
              <c:idx val="1272"/>
              <c:tx>
                <c:rich>
                  <a:bodyPr/>
                  <a:lstStyle/>
                  <a:p>
                    <a:fld id="{76F032C0-A86D-40D1-BD4B-DD9C2B0F12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E-9A0D-49B9-A394-E0E0EB2C4BD7}"/>
                </c:ext>
              </c:extLst>
            </c:dLbl>
            <c:dLbl>
              <c:idx val="1273"/>
              <c:tx>
                <c:rich>
                  <a:bodyPr/>
                  <a:lstStyle/>
                  <a:p>
                    <a:fld id="{178ECE18-8D93-4F84-A556-13D0B37938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F-9A0D-49B9-A394-E0E0EB2C4BD7}"/>
                </c:ext>
              </c:extLst>
            </c:dLbl>
            <c:dLbl>
              <c:idx val="1274"/>
              <c:tx>
                <c:rich>
                  <a:bodyPr/>
                  <a:lstStyle/>
                  <a:p>
                    <a:fld id="{AD86A2DF-C8A6-4E26-B389-CB9BACC76B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0-9A0D-49B9-A394-E0E0EB2C4BD7}"/>
                </c:ext>
              </c:extLst>
            </c:dLbl>
            <c:dLbl>
              <c:idx val="1275"/>
              <c:tx>
                <c:rich>
                  <a:bodyPr/>
                  <a:lstStyle/>
                  <a:p>
                    <a:fld id="{D17DDF10-C5F5-4F3F-B11A-6FDF84FC5F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1-9A0D-49B9-A394-E0E0EB2C4BD7}"/>
                </c:ext>
              </c:extLst>
            </c:dLbl>
            <c:dLbl>
              <c:idx val="1276"/>
              <c:tx>
                <c:rich>
                  <a:bodyPr/>
                  <a:lstStyle/>
                  <a:p>
                    <a:fld id="{E3CC59A9-9E80-47FE-8DA7-2A2DD3DE41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2-9A0D-49B9-A394-E0E0EB2C4BD7}"/>
                </c:ext>
              </c:extLst>
            </c:dLbl>
            <c:dLbl>
              <c:idx val="1277"/>
              <c:tx>
                <c:rich>
                  <a:bodyPr/>
                  <a:lstStyle/>
                  <a:p>
                    <a:fld id="{507E5B39-96FF-48EF-9670-4E2DCF151A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3-9A0D-49B9-A394-E0E0EB2C4BD7}"/>
                </c:ext>
              </c:extLst>
            </c:dLbl>
            <c:dLbl>
              <c:idx val="1278"/>
              <c:tx>
                <c:rich>
                  <a:bodyPr/>
                  <a:lstStyle/>
                  <a:p>
                    <a:fld id="{159346F3-E4F1-443A-BB4D-5879C27027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4-9A0D-49B9-A394-E0E0EB2C4BD7}"/>
                </c:ext>
              </c:extLst>
            </c:dLbl>
            <c:dLbl>
              <c:idx val="1279"/>
              <c:tx>
                <c:rich>
                  <a:bodyPr/>
                  <a:lstStyle/>
                  <a:p>
                    <a:fld id="{36E99186-AA4D-49BF-BA9E-604A7231A2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5-9A0D-49B9-A394-E0E0EB2C4BD7}"/>
                </c:ext>
              </c:extLst>
            </c:dLbl>
            <c:dLbl>
              <c:idx val="1280"/>
              <c:tx>
                <c:rich>
                  <a:bodyPr/>
                  <a:lstStyle/>
                  <a:p>
                    <a:fld id="{B5F4F1B1-AD95-4436-A79B-305604AE72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6-9A0D-49B9-A394-E0E0EB2C4BD7}"/>
                </c:ext>
              </c:extLst>
            </c:dLbl>
            <c:dLbl>
              <c:idx val="1281"/>
              <c:tx>
                <c:rich>
                  <a:bodyPr/>
                  <a:lstStyle/>
                  <a:p>
                    <a:fld id="{AEB847CE-DC8C-4B0E-B6D9-44A2CDBBCA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7-9A0D-49B9-A394-E0E0EB2C4BD7}"/>
                </c:ext>
              </c:extLst>
            </c:dLbl>
            <c:dLbl>
              <c:idx val="1282"/>
              <c:tx>
                <c:rich>
                  <a:bodyPr/>
                  <a:lstStyle/>
                  <a:p>
                    <a:fld id="{17C46B61-D302-4933-A5FE-BC90D1477F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8-9A0D-49B9-A394-E0E0EB2C4BD7}"/>
                </c:ext>
              </c:extLst>
            </c:dLbl>
            <c:dLbl>
              <c:idx val="1283"/>
              <c:tx>
                <c:rich>
                  <a:bodyPr/>
                  <a:lstStyle/>
                  <a:p>
                    <a:fld id="{985B84E2-5A4B-463E-BF49-B04CCAE127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9-9A0D-49B9-A394-E0E0EB2C4BD7}"/>
                </c:ext>
              </c:extLst>
            </c:dLbl>
            <c:dLbl>
              <c:idx val="1284"/>
              <c:tx>
                <c:rich>
                  <a:bodyPr/>
                  <a:lstStyle/>
                  <a:p>
                    <a:fld id="{DB33B89D-E4BC-407C-8A59-ACEC4A6DBC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A-9A0D-49B9-A394-E0E0EB2C4BD7}"/>
                </c:ext>
              </c:extLst>
            </c:dLbl>
            <c:dLbl>
              <c:idx val="1285"/>
              <c:tx>
                <c:rich>
                  <a:bodyPr/>
                  <a:lstStyle/>
                  <a:p>
                    <a:fld id="{EF60A707-374F-4A85-AA44-5AC163B77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B-9A0D-49B9-A394-E0E0EB2C4BD7}"/>
                </c:ext>
              </c:extLst>
            </c:dLbl>
            <c:dLbl>
              <c:idx val="1286"/>
              <c:tx>
                <c:rich>
                  <a:bodyPr/>
                  <a:lstStyle/>
                  <a:p>
                    <a:fld id="{74F207C5-C0EA-4C67-8436-D3438A487A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C-9A0D-49B9-A394-E0E0EB2C4BD7}"/>
                </c:ext>
              </c:extLst>
            </c:dLbl>
            <c:dLbl>
              <c:idx val="1287"/>
              <c:tx>
                <c:rich>
                  <a:bodyPr/>
                  <a:lstStyle/>
                  <a:p>
                    <a:fld id="{975746D8-B25B-4301-8AFC-E064FC5AA9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D-9A0D-49B9-A394-E0E0EB2C4BD7}"/>
                </c:ext>
              </c:extLst>
            </c:dLbl>
            <c:dLbl>
              <c:idx val="1288"/>
              <c:tx>
                <c:rich>
                  <a:bodyPr/>
                  <a:lstStyle/>
                  <a:p>
                    <a:fld id="{37AB60F3-955D-4945-98DA-0E0732F8C8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E-9A0D-49B9-A394-E0E0EB2C4BD7}"/>
                </c:ext>
              </c:extLst>
            </c:dLbl>
            <c:dLbl>
              <c:idx val="1289"/>
              <c:tx>
                <c:rich>
                  <a:bodyPr/>
                  <a:lstStyle/>
                  <a:p>
                    <a:fld id="{52899638-56AF-405D-BB39-45F17821BD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F-9A0D-49B9-A394-E0E0EB2C4BD7}"/>
                </c:ext>
              </c:extLst>
            </c:dLbl>
            <c:dLbl>
              <c:idx val="1290"/>
              <c:tx>
                <c:rich>
                  <a:bodyPr/>
                  <a:lstStyle/>
                  <a:p>
                    <a:fld id="{1616582E-9B4B-471C-B789-6EC63192EC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0-9A0D-49B9-A394-E0E0EB2C4BD7}"/>
                </c:ext>
              </c:extLst>
            </c:dLbl>
            <c:dLbl>
              <c:idx val="1291"/>
              <c:tx>
                <c:rich>
                  <a:bodyPr/>
                  <a:lstStyle/>
                  <a:p>
                    <a:fld id="{0EDE3D35-30E8-43A1-ABA4-25648280C4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1-9A0D-49B9-A394-E0E0EB2C4BD7}"/>
                </c:ext>
              </c:extLst>
            </c:dLbl>
            <c:dLbl>
              <c:idx val="1292"/>
              <c:tx>
                <c:rich>
                  <a:bodyPr/>
                  <a:lstStyle/>
                  <a:p>
                    <a:fld id="{3E25E1AC-830B-4F14-9206-72AF13A8F5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2-9A0D-49B9-A394-E0E0EB2C4BD7}"/>
                </c:ext>
              </c:extLst>
            </c:dLbl>
            <c:dLbl>
              <c:idx val="1293"/>
              <c:tx>
                <c:rich>
                  <a:bodyPr/>
                  <a:lstStyle/>
                  <a:p>
                    <a:fld id="{6217D527-4E22-43CC-9D98-61B9ACA495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3-9A0D-49B9-A394-E0E0EB2C4BD7}"/>
                </c:ext>
              </c:extLst>
            </c:dLbl>
            <c:dLbl>
              <c:idx val="1294"/>
              <c:tx>
                <c:rich>
                  <a:bodyPr/>
                  <a:lstStyle/>
                  <a:p>
                    <a:fld id="{D396DF7A-7F34-4F7B-806C-696CF854B3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4-9A0D-49B9-A394-E0E0EB2C4BD7}"/>
                </c:ext>
              </c:extLst>
            </c:dLbl>
            <c:dLbl>
              <c:idx val="1295"/>
              <c:tx>
                <c:rich>
                  <a:bodyPr/>
                  <a:lstStyle/>
                  <a:p>
                    <a:fld id="{E4F09604-7E33-4FB0-A68A-30A1EFC935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5-9A0D-49B9-A394-E0E0EB2C4BD7}"/>
                </c:ext>
              </c:extLst>
            </c:dLbl>
            <c:dLbl>
              <c:idx val="1296"/>
              <c:tx>
                <c:rich>
                  <a:bodyPr/>
                  <a:lstStyle/>
                  <a:p>
                    <a:fld id="{9AD17FDF-67DD-419A-AC32-B2F0379330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6-9A0D-49B9-A394-E0E0EB2C4BD7}"/>
                </c:ext>
              </c:extLst>
            </c:dLbl>
            <c:dLbl>
              <c:idx val="1297"/>
              <c:tx>
                <c:rich>
                  <a:bodyPr/>
                  <a:lstStyle/>
                  <a:p>
                    <a:fld id="{F4FB7B94-C131-4EF7-BA90-8854F14984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7-9A0D-49B9-A394-E0E0EB2C4BD7}"/>
                </c:ext>
              </c:extLst>
            </c:dLbl>
            <c:dLbl>
              <c:idx val="1298"/>
              <c:tx>
                <c:rich>
                  <a:bodyPr/>
                  <a:lstStyle/>
                  <a:p>
                    <a:fld id="{6B0525BC-06D9-4AD3-8055-8E161FA393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8-9A0D-49B9-A394-E0E0EB2C4BD7}"/>
                </c:ext>
              </c:extLst>
            </c:dLbl>
            <c:dLbl>
              <c:idx val="1299"/>
              <c:tx>
                <c:rich>
                  <a:bodyPr/>
                  <a:lstStyle/>
                  <a:p>
                    <a:fld id="{1DFEBFBA-4525-49FA-AB47-FFC2B0B463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9-9A0D-49B9-A394-E0E0EB2C4BD7}"/>
                </c:ext>
              </c:extLst>
            </c:dLbl>
            <c:dLbl>
              <c:idx val="1300"/>
              <c:tx>
                <c:rich>
                  <a:bodyPr/>
                  <a:lstStyle/>
                  <a:p>
                    <a:fld id="{849359FC-38FF-4B09-8880-DD540F48A3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A-9A0D-49B9-A394-E0E0EB2C4BD7}"/>
                </c:ext>
              </c:extLst>
            </c:dLbl>
            <c:dLbl>
              <c:idx val="1301"/>
              <c:tx>
                <c:rich>
                  <a:bodyPr/>
                  <a:lstStyle/>
                  <a:p>
                    <a:fld id="{4D3A4A7D-3E28-438B-AE8C-7C7CEB2D63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B-9A0D-49B9-A394-E0E0EB2C4BD7}"/>
                </c:ext>
              </c:extLst>
            </c:dLbl>
            <c:dLbl>
              <c:idx val="1302"/>
              <c:tx>
                <c:rich>
                  <a:bodyPr/>
                  <a:lstStyle/>
                  <a:p>
                    <a:fld id="{1D0069CC-E6EB-4C9A-A85D-A1C5584770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C-9A0D-49B9-A394-E0E0EB2C4BD7}"/>
                </c:ext>
              </c:extLst>
            </c:dLbl>
            <c:dLbl>
              <c:idx val="1303"/>
              <c:tx>
                <c:rich>
                  <a:bodyPr/>
                  <a:lstStyle/>
                  <a:p>
                    <a:fld id="{B029C9F6-B593-432F-A14B-0713FF5CA5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D-9A0D-49B9-A394-E0E0EB2C4BD7}"/>
                </c:ext>
              </c:extLst>
            </c:dLbl>
            <c:dLbl>
              <c:idx val="1304"/>
              <c:tx>
                <c:rich>
                  <a:bodyPr/>
                  <a:lstStyle/>
                  <a:p>
                    <a:fld id="{7FDE561F-CF52-42B7-9F41-E14A0EB6E1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E-9A0D-49B9-A394-E0E0EB2C4BD7}"/>
                </c:ext>
              </c:extLst>
            </c:dLbl>
            <c:dLbl>
              <c:idx val="1305"/>
              <c:tx>
                <c:rich>
                  <a:bodyPr/>
                  <a:lstStyle/>
                  <a:p>
                    <a:fld id="{A5FA225F-C5E6-4EF8-8FC7-4E4AA75330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F-9A0D-49B9-A394-E0E0EB2C4BD7}"/>
                </c:ext>
              </c:extLst>
            </c:dLbl>
            <c:dLbl>
              <c:idx val="1306"/>
              <c:tx>
                <c:rich>
                  <a:bodyPr/>
                  <a:lstStyle/>
                  <a:p>
                    <a:fld id="{2A94A590-C9F4-491D-A3F8-A43E2767F7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0-9A0D-49B9-A394-E0E0EB2C4BD7}"/>
                </c:ext>
              </c:extLst>
            </c:dLbl>
            <c:dLbl>
              <c:idx val="1307"/>
              <c:tx>
                <c:rich>
                  <a:bodyPr/>
                  <a:lstStyle/>
                  <a:p>
                    <a:fld id="{E262C3F0-DD8B-4ACA-918E-11C14D803A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1-9A0D-49B9-A394-E0E0EB2C4BD7}"/>
                </c:ext>
              </c:extLst>
            </c:dLbl>
            <c:dLbl>
              <c:idx val="1308"/>
              <c:tx>
                <c:rich>
                  <a:bodyPr/>
                  <a:lstStyle/>
                  <a:p>
                    <a:fld id="{331CF2FD-9EF7-482B-91E0-11F75ED693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2-9A0D-49B9-A394-E0E0EB2C4BD7}"/>
                </c:ext>
              </c:extLst>
            </c:dLbl>
            <c:dLbl>
              <c:idx val="1309"/>
              <c:tx>
                <c:rich>
                  <a:bodyPr/>
                  <a:lstStyle/>
                  <a:p>
                    <a:fld id="{FAF3D303-2363-4C3B-9677-3D542AF65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3-9A0D-49B9-A394-E0E0EB2C4BD7}"/>
                </c:ext>
              </c:extLst>
            </c:dLbl>
            <c:dLbl>
              <c:idx val="1310"/>
              <c:tx>
                <c:rich>
                  <a:bodyPr/>
                  <a:lstStyle/>
                  <a:p>
                    <a:fld id="{FD0306E3-4929-448E-91A4-C6FD22263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4-9A0D-49B9-A394-E0E0EB2C4BD7}"/>
                </c:ext>
              </c:extLst>
            </c:dLbl>
            <c:dLbl>
              <c:idx val="1311"/>
              <c:tx>
                <c:rich>
                  <a:bodyPr/>
                  <a:lstStyle/>
                  <a:p>
                    <a:fld id="{28D879A5-0B77-4AFD-B938-6C05EDD485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5-9A0D-49B9-A394-E0E0EB2C4BD7}"/>
                </c:ext>
              </c:extLst>
            </c:dLbl>
            <c:dLbl>
              <c:idx val="1312"/>
              <c:tx>
                <c:rich>
                  <a:bodyPr/>
                  <a:lstStyle/>
                  <a:p>
                    <a:fld id="{22154B36-8BD6-4174-AB3C-4413484FC7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6-9A0D-49B9-A394-E0E0EB2C4BD7}"/>
                </c:ext>
              </c:extLst>
            </c:dLbl>
            <c:dLbl>
              <c:idx val="1313"/>
              <c:tx>
                <c:rich>
                  <a:bodyPr/>
                  <a:lstStyle/>
                  <a:p>
                    <a:fld id="{05E4D415-4B4B-4C64-9BE8-4DF2E4665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7-9A0D-49B9-A394-E0E0EB2C4BD7}"/>
                </c:ext>
              </c:extLst>
            </c:dLbl>
            <c:dLbl>
              <c:idx val="1314"/>
              <c:tx>
                <c:rich>
                  <a:bodyPr/>
                  <a:lstStyle/>
                  <a:p>
                    <a:fld id="{655AA9E4-B38D-41F1-B34A-7F4CF00B2F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8-9A0D-49B9-A394-E0E0EB2C4BD7}"/>
                </c:ext>
              </c:extLst>
            </c:dLbl>
            <c:dLbl>
              <c:idx val="1315"/>
              <c:tx>
                <c:rich>
                  <a:bodyPr/>
                  <a:lstStyle/>
                  <a:p>
                    <a:fld id="{B2E418D9-4180-4525-BB8C-FD3969C23C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9-9A0D-49B9-A394-E0E0EB2C4BD7}"/>
                </c:ext>
              </c:extLst>
            </c:dLbl>
            <c:dLbl>
              <c:idx val="1316"/>
              <c:tx>
                <c:rich>
                  <a:bodyPr/>
                  <a:lstStyle/>
                  <a:p>
                    <a:fld id="{872619E8-02B4-4F0B-B293-12C3D1B207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A-9A0D-49B9-A394-E0E0EB2C4BD7}"/>
                </c:ext>
              </c:extLst>
            </c:dLbl>
            <c:dLbl>
              <c:idx val="1317"/>
              <c:tx>
                <c:rich>
                  <a:bodyPr/>
                  <a:lstStyle/>
                  <a:p>
                    <a:fld id="{1DAE3282-0870-4EF4-A399-36F588CC34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B-9A0D-49B9-A394-E0E0EB2C4BD7}"/>
                </c:ext>
              </c:extLst>
            </c:dLbl>
            <c:dLbl>
              <c:idx val="1318"/>
              <c:tx>
                <c:rich>
                  <a:bodyPr/>
                  <a:lstStyle/>
                  <a:p>
                    <a:fld id="{DA20E2AB-3CE7-4701-AB7E-DCE9D874D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C-9A0D-49B9-A394-E0E0EB2C4BD7}"/>
                </c:ext>
              </c:extLst>
            </c:dLbl>
            <c:dLbl>
              <c:idx val="1319"/>
              <c:tx>
                <c:rich>
                  <a:bodyPr/>
                  <a:lstStyle/>
                  <a:p>
                    <a:fld id="{815F1CFB-B6D1-470F-91EC-DE0E1D542D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D-9A0D-49B9-A394-E0E0EB2C4BD7}"/>
                </c:ext>
              </c:extLst>
            </c:dLbl>
            <c:dLbl>
              <c:idx val="1320"/>
              <c:tx>
                <c:rich>
                  <a:bodyPr/>
                  <a:lstStyle/>
                  <a:p>
                    <a:fld id="{7A2CD8C5-D764-4D9B-8FF2-3175C7EFB4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E-9A0D-49B9-A394-E0E0EB2C4BD7}"/>
                </c:ext>
              </c:extLst>
            </c:dLbl>
            <c:dLbl>
              <c:idx val="1321"/>
              <c:tx>
                <c:rich>
                  <a:bodyPr/>
                  <a:lstStyle/>
                  <a:p>
                    <a:fld id="{D4003F63-C9D6-47FA-BA25-0739184FA0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F-9A0D-49B9-A394-E0E0EB2C4BD7}"/>
                </c:ext>
              </c:extLst>
            </c:dLbl>
            <c:dLbl>
              <c:idx val="1322"/>
              <c:tx>
                <c:rich>
                  <a:bodyPr/>
                  <a:lstStyle/>
                  <a:p>
                    <a:fld id="{03188FA2-6908-4EF1-A9D7-9A3D6FA437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0-9A0D-49B9-A394-E0E0EB2C4BD7}"/>
                </c:ext>
              </c:extLst>
            </c:dLbl>
            <c:dLbl>
              <c:idx val="1323"/>
              <c:tx>
                <c:rich>
                  <a:bodyPr/>
                  <a:lstStyle/>
                  <a:p>
                    <a:fld id="{0491334C-4D1B-4165-8F01-5CDC3C194C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1-9A0D-49B9-A394-E0E0EB2C4BD7}"/>
                </c:ext>
              </c:extLst>
            </c:dLbl>
            <c:dLbl>
              <c:idx val="1324"/>
              <c:tx>
                <c:rich>
                  <a:bodyPr/>
                  <a:lstStyle/>
                  <a:p>
                    <a:fld id="{9A35E9A8-183F-422C-8436-E786FE570B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2-9A0D-49B9-A394-E0E0EB2C4BD7}"/>
                </c:ext>
              </c:extLst>
            </c:dLbl>
            <c:dLbl>
              <c:idx val="1325"/>
              <c:tx>
                <c:rich>
                  <a:bodyPr/>
                  <a:lstStyle/>
                  <a:p>
                    <a:fld id="{7C1B1EEF-5368-4D68-AC4E-86E3EB57BC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3-9A0D-49B9-A394-E0E0EB2C4BD7}"/>
                </c:ext>
              </c:extLst>
            </c:dLbl>
            <c:dLbl>
              <c:idx val="1326"/>
              <c:tx>
                <c:rich>
                  <a:bodyPr/>
                  <a:lstStyle/>
                  <a:p>
                    <a:fld id="{3C9AD643-7362-41DA-A3C7-12C3DBD3D1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4-9A0D-49B9-A394-E0E0EB2C4BD7}"/>
                </c:ext>
              </c:extLst>
            </c:dLbl>
            <c:dLbl>
              <c:idx val="1327"/>
              <c:tx>
                <c:rich>
                  <a:bodyPr/>
                  <a:lstStyle/>
                  <a:p>
                    <a:fld id="{8A7F04DE-FCBB-4332-AF30-F5C1537B04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5-9A0D-49B9-A394-E0E0EB2C4BD7}"/>
                </c:ext>
              </c:extLst>
            </c:dLbl>
            <c:dLbl>
              <c:idx val="1328"/>
              <c:tx>
                <c:rich>
                  <a:bodyPr/>
                  <a:lstStyle/>
                  <a:p>
                    <a:fld id="{398985BA-8C8B-4928-929C-6154BFC0B0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6-9A0D-49B9-A394-E0E0EB2C4BD7}"/>
                </c:ext>
              </c:extLst>
            </c:dLbl>
            <c:dLbl>
              <c:idx val="1329"/>
              <c:tx>
                <c:rich>
                  <a:bodyPr/>
                  <a:lstStyle/>
                  <a:p>
                    <a:fld id="{E9A827D3-A99E-4591-B927-02B8B9A6A8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7-9A0D-49B9-A394-E0E0EB2C4BD7}"/>
                </c:ext>
              </c:extLst>
            </c:dLbl>
            <c:dLbl>
              <c:idx val="1330"/>
              <c:tx>
                <c:rich>
                  <a:bodyPr/>
                  <a:lstStyle/>
                  <a:p>
                    <a:fld id="{39DB143C-32C2-4237-9EEE-ADC5EAA7D7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8-9A0D-49B9-A394-E0E0EB2C4BD7}"/>
                </c:ext>
              </c:extLst>
            </c:dLbl>
            <c:dLbl>
              <c:idx val="1331"/>
              <c:tx>
                <c:rich>
                  <a:bodyPr/>
                  <a:lstStyle/>
                  <a:p>
                    <a:fld id="{0AC2C43D-DCEA-49D0-84C4-32D05E104F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9-9A0D-49B9-A394-E0E0EB2C4BD7}"/>
                </c:ext>
              </c:extLst>
            </c:dLbl>
            <c:dLbl>
              <c:idx val="1332"/>
              <c:tx>
                <c:rich>
                  <a:bodyPr/>
                  <a:lstStyle/>
                  <a:p>
                    <a:fld id="{5CB9D177-C247-408F-A8F5-435858274A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A-9A0D-49B9-A394-E0E0EB2C4BD7}"/>
                </c:ext>
              </c:extLst>
            </c:dLbl>
            <c:dLbl>
              <c:idx val="1333"/>
              <c:tx>
                <c:rich>
                  <a:bodyPr/>
                  <a:lstStyle/>
                  <a:p>
                    <a:fld id="{BBB2351E-B534-4F3C-866D-A68D539D1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B-9A0D-49B9-A394-E0E0EB2C4BD7}"/>
                </c:ext>
              </c:extLst>
            </c:dLbl>
            <c:dLbl>
              <c:idx val="1334"/>
              <c:tx>
                <c:rich>
                  <a:bodyPr/>
                  <a:lstStyle/>
                  <a:p>
                    <a:fld id="{64625EB5-AACD-49A3-9078-D36A48BD35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C-9A0D-49B9-A394-E0E0EB2C4BD7}"/>
                </c:ext>
              </c:extLst>
            </c:dLbl>
            <c:dLbl>
              <c:idx val="1335"/>
              <c:tx>
                <c:rich>
                  <a:bodyPr/>
                  <a:lstStyle/>
                  <a:p>
                    <a:fld id="{64362890-A994-4FED-8C91-B02D4B4022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D-9A0D-49B9-A394-E0E0EB2C4BD7}"/>
                </c:ext>
              </c:extLst>
            </c:dLbl>
            <c:dLbl>
              <c:idx val="1336"/>
              <c:tx>
                <c:rich>
                  <a:bodyPr/>
                  <a:lstStyle/>
                  <a:p>
                    <a:fld id="{B5BA1B5A-D314-4655-B296-B0CFFCF569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E-9A0D-49B9-A394-E0E0EB2C4BD7}"/>
                </c:ext>
              </c:extLst>
            </c:dLbl>
            <c:dLbl>
              <c:idx val="1337"/>
              <c:tx>
                <c:rich>
                  <a:bodyPr/>
                  <a:lstStyle/>
                  <a:p>
                    <a:fld id="{D1B2AEB2-E0E2-4DD5-B74B-F91BE81B97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F-9A0D-49B9-A394-E0E0EB2C4BD7}"/>
                </c:ext>
              </c:extLst>
            </c:dLbl>
            <c:dLbl>
              <c:idx val="1338"/>
              <c:tx>
                <c:rich>
                  <a:bodyPr/>
                  <a:lstStyle/>
                  <a:p>
                    <a:fld id="{45B05586-2A31-4099-BFAA-736EAB9FE9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0-9A0D-49B9-A394-E0E0EB2C4BD7}"/>
                </c:ext>
              </c:extLst>
            </c:dLbl>
            <c:dLbl>
              <c:idx val="1339"/>
              <c:tx>
                <c:rich>
                  <a:bodyPr/>
                  <a:lstStyle/>
                  <a:p>
                    <a:fld id="{B4C350D2-03CF-456E-814E-671BEB0E18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1-9A0D-49B9-A394-E0E0EB2C4BD7}"/>
                </c:ext>
              </c:extLst>
            </c:dLbl>
            <c:dLbl>
              <c:idx val="1340"/>
              <c:tx>
                <c:rich>
                  <a:bodyPr/>
                  <a:lstStyle/>
                  <a:p>
                    <a:fld id="{B4A386C4-509E-4DC4-8484-B294AB8E34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2-9A0D-49B9-A394-E0E0EB2C4BD7}"/>
                </c:ext>
              </c:extLst>
            </c:dLbl>
            <c:dLbl>
              <c:idx val="1341"/>
              <c:tx>
                <c:rich>
                  <a:bodyPr/>
                  <a:lstStyle/>
                  <a:p>
                    <a:fld id="{478104B0-F4B5-4AF5-9306-47F954A61F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3-9A0D-49B9-A394-E0E0EB2C4BD7}"/>
                </c:ext>
              </c:extLst>
            </c:dLbl>
            <c:dLbl>
              <c:idx val="1342"/>
              <c:tx>
                <c:rich>
                  <a:bodyPr/>
                  <a:lstStyle/>
                  <a:p>
                    <a:fld id="{5C74A192-E5EC-48C4-A686-559D66CEC8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4-9A0D-49B9-A394-E0E0EB2C4BD7}"/>
                </c:ext>
              </c:extLst>
            </c:dLbl>
            <c:dLbl>
              <c:idx val="1343"/>
              <c:tx>
                <c:rich>
                  <a:bodyPr/>
                  <a:lstStyle/>
                  <a:p>
                    <a:fld id="{548A220C-56DE-4D98-A875-09E1A3FF67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5-9A0D-49B9-A394-E0E0EB2C4BD7}"/>
                </c:ext>
              </c:extLst>
            </c:dLbl>
            <c:dLbl>
              <c:idx val="1344"/>
              <c:tx>
                <c:rich>
                  <a:bodyPr/>
                  <a:lstStyle/>
                  <a:p>
                    <a:fld id="{471A6F3E-9676-4624-B5F0-C61F3B2599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6-9A0D-49B9-A394-E0E0EB2C4BD7}"/>
                </c:ext>
              </c:extLst>
            </c:dLbl>
            <c:dLbl>
              <c:idx val="1345"/>
              <c:tx>
                <c:rich>
                  <a:bodyPr/>
                  <a:lstStyle/>
                  <a:p>
                    <a:fld id="{B589F71E-27F2-496A-A3C7-BCE4DB003E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7-9A0D-49B9-A394-E0E0EB2C4BD7}"/>
                </c:ext>
              </c:extLst>
            </c:dLbl>
            <c:dLbl>
              <c:idx val="1346"/>
              <c:tx>
                <c:rich>
                  <a:bodyPr/>
                  <a:lstStyle/>
                  <a:p>
                    <a:fld id="{023DC20C-6561-47BA-8AF7-9F11CC7CAA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8-9A0D-49B9-A394-E0E0EB2C4BD7}"/>
                </c:ext>
              </c:extLst>
            </c:dLbl>
            <c:dLbl>
              <c:idx val="1347"/>
              <c:tx>
                <c:rich>
                  <a:bodyPr/>
                  <a:lstStyle/>
                  <a:p>
                    <a:fld id="{E5B914D9-3D70-40BF-BA86-94517B521A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9-9A0D-49B9-A394-E0E0EB2C4BD7}"/>
                </c:ext>
              </c:extLst>
            </c:dLbl>
            <c:dLbl>
              <c:idx val="1348"/>
              <c:tx>
                <c:rich>
                  <a:bodyPr/>
                  <a:lstStyle/>
                  <a:p>
                    <a:fld id="{D459F487-A890-4DE9-8C6D-3FE00EDE2B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A-9A0D-49B9-A394-E0E0EB2C4BD7}"/>
                </c:ext>
              </c:extLst>
            </c:dLbl>
            <c:dLbl>
              <c:idx val="1349"/>
              <c:tx>
                <c:rich>
                  <a:bodyPr/>
                  <a:lstStyle/>
                  <a:p>
                    <a:fld id="{35B22DF2-6957-4FB7-95B8-F5ADD8FCE7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B-9A0D-49B9-A394-E0E0EB2C4BD7}"/>
                </c:ext>
              </c:extLst>
            </c:dLbl>
            <c:dLbl>
              <c:idx val="1350"/>
              <c:tx>
                <c:rich>
                  <a:bodyPr/>
                  <a:lstStyle/>
                  <a:p>
                    <a:fld id="{CEB87F1C-512A-41F4-8598-2791EF5250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C-9A0D-49B9-A394-E0E0EB2C4BD7}"/>
                </c:ext>
              </c:extLst>
            </c:dLbl>
            <c:dLbl>
              <c:idx val="1351"/>
              <c:tx>
                <c:rich>
                  <a:bodyPr/>
                  <a:lstStyle/>
                  <a:p>
                    <a:fld id="{AD85C3C1-8217-4BFF-BAF5-A328434172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D-9A0D-49B9-A394-E0E0EB2C4BD7}"/>
                </c:ext>
              </c:extLst>
            </c:dLbl>
            <c:dLbl>
              <c:idx val="1352"/>
              <c:tx>
                <c:rich>
                  <a:bodyPr/>
                  <a:lstStyle/>
                  <a:p>
                    <a:fld id="{9061F5AE-8EE8-4091-AD9E-F0059FFCD3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E-9A0D-49B9-A394-E0E0EB2C4BD7}"/>
                </c:ext>
              </c:extLst>
            </c:dLbl>
            <c:dLbl>
              <c:idx val="1353"/>
              <c:tx>
                <c:rich>
                  <a:bodyPr/>
                  <a:lstStyle/>
                  <a:p>
                    <a:fld id="{A27BE404-36FE-4C35-B099-A1D7EE72A4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F-9A0D-49B9-A394-E0E0EB2C4BD7}"/>
                </c:ext>
              </c:extLst>
            </c:dLbl>
            <c:dLbl>
              <c:idx val="1354"/>
              <c:tx>
                <c:rich>
                  <a:bodyPr/>
                  <a:lstStyle/>
                  <a:p>
                    <a:fld id="{ABFB4814-86AD-4678-AC09-10340FD3AD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0-9A0D-49B9-A394-E0E0EB2C4BD7}"/>
                </c:ext>
              </c:extLst>
            </c:dLbl>
            <c:dLbl>
              <c:idx val="1355"/>
              <c:tx>
                <c:rich>
                  <a:bodyPr/>
                  <a:lstStyle/>
                  <a:p>
                    <a:fld id="{7B5E39E9-6705-4060-97DB-67367C20A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1-9A0D-49B9-A394-E0E0EB2C4BD7}"/>
                </c:ext>
              </c:extLst>
            </c:dLbl>
            <c:dLbl>
              <c:idx val="1356"/>
              <c:tx>
                <c:rich>
                  <a:bodyPr/>
                  <a:lstStyle/>
                  <a:p>
                    <a:fld id="{0522C7FC-ED63-4FF5-B121-D13BBB1CBC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2-9A0D-49B9-A394-E0E0EB2C4BD7}"/>
                </c:ext>
              </c:extLst>
            </c:dLbl>
            <c:dLbl>
              <c:idx val="1357"/>
              <c:tx>
                <c:rich>
                  <a:bodyPr/>
                  <a:lstStyle/>
                  <a:p>
                    <a:fld id="{FC1B63B5-F603-44DC-9A26-2C474ADBB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3-9A0D-49B9-A394-E0E0EB2C4BD7}"/>
                </c:ext>
              </c:extLst>
            </c:dLbl>
            <c:dLbl>
              <c:idx val="1358"/>
              <c:tx>
                <c:rich>
                  <a:bodyPr/>
                  <a:lstStyle/>
                  <a:p>
                    <a:fld id="{98F6751C-7945-4076-AE29-A4D087F768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4-9A0D-49B9-A394-E0E0EB2C4BD7}"/>
                </c:ext>
              </c:extLst>
            </c:dLbl>
            <c:dLbl>
              <c:idx val="1359"/>
              <c:tx>
                <c:rich>
                  <a:bodyPr/>
                  <a:lstStyle/>
                  <a:p>
                    <a:fld id="{CFDBF5A0-F70D-4D40-98F6-BA1B8791E1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5-9A0D-49B9-A394-E0E0EB2C4BD7}"/>
                </c:ext>
              </c:extLst>
            </c:dLbl>
            <c:dLbl>
              <c:idx val="1360"/>
              <c:tx>
                <c:rich>
                  <a:bodyPr/>
                  <a:lstStyle/>
                  <a:p>
                    <a:fld id="{07D7081C-53E1-4BCA-BA74-21B60F24D4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6-9A0D-49B9-A394-E0E0EB2C4BD7}"/>
                </c:ext>
              </c:extLst>
            </c:dLbl>
            <c:dLbl>
              <c:idx val="1361"/>
              <c:tx>
                <c:rich>
                  <a:bodyPr/>
                  <a:lstStyle/>
                  <a:p>
                    <a:fld id="{ECDB3DFF-7656-4134-8020-83ADD9517B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7-9A0D-49B9-A394-E0E0EB2C4BD7}"/>
                </c:ext>
              </c:extLst>
            </c:dLbl>
            <c:dLbl>
              <c:idx val="1362"/>
              <c:tx>
                <c:rich>
                  <a:bodyPr/>
                  <a:lstStyle/>
                  <a:p>
                    <a:fld id="{F1CAF396-F9F1-41A9-A38E-E40A012311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8-9A0D-49B9-A394-E0E0EB2C4BD7}"/>
                </c:ext>
              </c:extLst>
            </c:dLbl>
            <c:dLbl>
              <c:idx val="1363"/>
              <c:tx>
                <c:rich>
                  <a:bodyPr/>
                  <a:lstStyle/>
                  <a:p>
                    <a:fld id="{31456EDF-041C-4907-B2B4-B59F4EF672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9-9A0D-49B9-A394-E0E0EB2C4BD7}"/>
                </c:ext>
              </c:extLst>
            </c:dLbl>
            <c:dLbl>
              <c:idx val="1364"/>
              <c:tx>
                <c:rich>
                  <a:bodyPr/>
                  <a:lstStyle/>
                  <a:p>
                    <a:fld id="{17AD8247-68BB-4B46-8901-0A9C8DA1B8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A-9A0D-49B9-A394-E0E0EB2C4BD7}"/>
                </c:ext>
              </c:extLst>
            </c:dLbl>
            <c:dLbl>
              <c:idx val="1365"/>
              <c:tx>
                <c:rich>
                  <a:bodyPr/>
                  <a:lstStyle/>
                  <a:p>
                    <a:fld id="{22F9030F-B863-4D11-822E-9892DEE206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B-9A0D-49B9-A394-E0E0EB2C4BD7}"/>
                </c:ext>
              </c:extLst>
            </c:dLbl>
            <c:dLbl>
              <c:idx val="1366"/>
              <c:tx>
                <c:rich>
                  <a:bodyPr/>
                  <a:lstStyle/>
                  <a:p>
                    <a:fld id="{2D674690-47E3-45F7-AC14-0B054439E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C-9A0D-49B9-A394-E0E0EB2C4BD7}"/>
                </c:ext>
              </c:extLst>
            </c:dLbl>
            <c:dLbl>
              <c:idx val="1367"/>
              <c:tx>
                <c:rich>
                  <a:bodyPr/>
                  <a:lstStyle/>
                  <a:p>
                    <a:fld id="{053B7813-2119-4651-8BED-8733E75725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D-9A0D-49B9-A394-E0E0EB2C4BD7}"/>
                </c:ext>
              </c:extLst>
            </c:dLbl>
            <c:dLbl>
              <c:idx val="1368"/>
              <c:tx>
                <c:rich>
                  <a:bodyPr/>
                  <a:lstStyle/>
                  <a:p>
                    <a:fld id="{256DC2DB-3DEF-4F1D-A68E-BA7C126852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E-9A0D-49B9-A394-E0E0EB2C4BD7}"/>
                </c:ext>
              </c:extLst>
            </c:dLbl>
            <c:dLbl>
              <c:idx val="1369"/>
              <c:tx>
                <c:rich>
                  <a:bodyPr/>
                  <a:lstStyle/>
                  <a:p>
                    <a:fld id="{E57B96B3-EF34-4B51-A464-D16BBFDAA1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F-9A0D-49B9-A394-E0E0EB2C4BD7}"/>
                </c:ext>
              </c:extLst>
            </c:dLbl>
            <c:dLbl>
              <c:idx val="1370"/>
              <c:tx>
                <c:rich>
                  <a:bodyPr/>
                  <a:lstStyle/>
                  <a:p>
                    <a:fld id="{67245316-6C19-4A7D-AB80-61F04A1452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0-9A0D-49B9-A394-E0E0EB2C4BD7}"/>
                </c:ext>
              </c:extLst>
            </c:dLbl>
            <c:dLbl>
              <c:idx val="1371"/>
              <c:tx>
                <c:rich>
                  <a:bodyPr/>
                  <a:lstStyle/>
                  <a:p>
                    <a:fld id="{42013613-6CCE-469A-A9D8-6A4CB1062B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1-9A0D-49B9-A394-E0E0EB2C4BD7}"/>
                </c:ext>
              </c:extLst>
            </c:dLbl>
            <c:dLbl>
              <c:idx val="1372"/>
              <c:tx>
                <c:rich>
                  <a:bodyPr/>
                  <a:lstStyle/>
                  <a:p>
                    <a:fld id="{47E14C67-78A7-440B-B937-79C9991CAB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2-9A0D-49B9-A394-E0E0EB2C4BD7}"/>
                </c:ext>
              </c:extLst>
            </c:dLbl>
            <c:dLbl>
              <c:idx val="1373"/>
              <c:tx>
                <c:rich>
                  <a:bodyPr/>
                  <a:lstStyle/>
                  <a:p>
                    <a:fld id="{92D0972A-4066-43B3-AFF8-2CD8381527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3-9A0D-49B9-A394-E0E0EB2C4BD7}"/>
                </c:ext>
              </c:extLst>
            </c:dLbl>
            <c:dLbl>
              <c:idx val="1374"/>
              <c:tx>
                <c:rich>
                  <a:bodyPr/>
                  <a:lstStyle/>
                  <a:p>
                    <a:fld id="{41AFE0E1-2BE0-46DA-9F36-7669318871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4-9A0D-49B9-A394-E0E0EB2C4BD7}"/>
                </c:ext>
              </c:extLst>
            </c:dLbl>
            <c:dLbl>
              <c:idx val="1375"/>
              <c:tx>
                <c:rich>
                  <a:bodyPr/>
                  <a:lstStyle/>
                  <a:p>
                    <a:fld id="{788EB66D-2E0F-4559-90FE-44DA19AC7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5-9A0D-49B9-A394-E0E0EB2C4BD7}"/>
                </c:ext>
              </c:extLst>
            </c:dLbl>
            <c:dLbl>
              <c:idx val="1376"/>
              <c:tx>
                <c:rich>
                  <a:bodyPr/>
                  <a:lstStyle/>
                  <a:p>
                    <a:fld id="{A92421C4-B4B2-454D-9095-7ABB768F5A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6-9A0D-49B9-A394-E0E0EB2C4BD7}"/>
                </c:ext>
              </c:extLst>
            </c:dLbl>
            <c:dLbl>
              <c:idx val="1377"/>
              <c:tx>
                <c:rich>
                  <a:bodyPr/>
                  <a:lstStyle/>
                  <a:p>
                    <a:fld id="{8F5CCE2B-B848-491D-B4E9-1BCC2A1146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7-9A0D-49B9-A394-E0E0EB2C4BD7}"/>
                </c:ext>
              </c:extLst>
            </c:dLbl>
            <c:dLbl>
              <c:idx val="1378"/>
              <c:tx>
                <c:rich>
                  <a:bodyPr/>
                  <a:lstStyle/>
                  <a:p>
                    <a:fld id="{C85FF49A-966E-44A9-A2C0-3664A54231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8-9A0D-49B9-A394-E0E0EB2C4BD7}"/>
                </c:ext>
              </c:extLst>
            </c:dLbl>
            <c:dLbl>
              <c:idx val="1379"/>
              <c:tx>
                <c:rich>
                  <a:bodyPr/>
                  <a:lstStyle/>
                  <a:p>
                    <a:fld id="{404F9F48-5E71-4BB6-A0B1-087E409961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9-9A0D-49B9-A394-E0E0EB2C4BD7}"/>
                </c:ext>
              </c:extLst>
            </c:dLbl>
            <c:dLbl>
              <c:idx val="1380"/>
              <c:tx>
                <c:rich>
                  <a:bodyPr/>
                  <a:lstStyle/>
                  <a:p>
                    <a:fld id="{83DD43DE-F529-45C1-97A6-CF9F193AFC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A-9A0D-49B9-A394-E0E0EB2C4BD7}"/>
                </c:ext>
              </c:extLst>
            </c:dLbl>
            <c:dLbl>
              <c:idx val="1381"/>
              <c:tx>
                <c:rich>
                  <a:bodyPr/>
                  <a:lstStyle/>
                  <a:p>
                    <a:fld id="{D1CECB8E-3221-46BC-8596-6E465AB2F3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B-9A0D-49B9-A394-E0E0EB2C4BD7}"/>
                </c:ext>
              </c:extLst>
            </c:dLbl>
            <c:dLbl>
              <c:idx val="1382"/>
              <c:tx>
                <c:rich>
                  <a:bodyPr/>
                  <a:lstStyle/>
                  <a:p>
                    <a:fld id="{01BDD2B1-EF42-4D04-8753-4DC9D9FBAB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C-9A0D-49B9-A394-E0E0EB2C4BD7}"/>
                </c:ext>
              </c:extLst>
            </c:dLbl>
            <c:dLbl>
              <c:idx val="1383"/>
              <c:tx>
                <c:rich>
                  <a:bodyPr/>
                  <a:lstStyle/>
                  <a:p>
                    <a:fld id="{37C10C1D-1011-4DB5-B167-AE6131C719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D-9A0D-49B9-A394-E0E0EB2C4BD7}"/>
                </c:ext>
              </c:extLst>
            </c:dLbl>
            <c:dLbl>
              <c:idx val="1384"/>
              <c:tx>
                <c:rich>
                  <a:bodyPr/>
                  <a:lstStyle/>
                  <a:p>
                    <a:fld id="{F35B9027-8590-4020-A230-7BF54392B9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E-9A0D-49B9-A394-E0E0EB2C4BD7}"/>
                </c:ext>
              </c:extLst>
            </c:dLbl>
            <c:dLbl>
              <c:idx val="1385"/>
              <c:tx>
                <c:rich>
                  <a:bodyPr/>
                  <a:lstStyle/>
                  <a:p>
                    <a:fld id="{7A7AB579-B9C8-41C6-BF41-4884E38074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F-9A0D-49B9-A394-E0E0EB2C4BD7}"/>
                </c:ext>
              </c:extLst>
            </c:dLbl>
            <c:dLbl>
              <c:idx val="1386"/>
              <c:tx>
                <c:rich>
                  <a:bodyPr/>
                  <a:lstStyle/>
                  <a:p>
                    <a:fld id="{5592BC98-AC6A-4EE1-B21E-68C724D6F3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0-9A0D-49B9-A394-E0E0EB2C4BD7}"/>
                </c:ext>
              </c:extLst>
            </c:dLbl>
            <c:dLbl>
              <c:idx val="1387"/>
              <c:tx>
                <c:rich>
                  <a:bodyPr/>
                  <a:lstStyle/>
                  <a:p>
                    <a:fld id="{9693D96F-D0F1-45DA-A4FD-775CBB57A7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1-9A0D-49B9-A394-E0E0EB2C4BD7}"/>
                </c:ext>
              </c:extLst>
            </c:dLbl>
            <c:dLbl>
              <c:idx val="1388"/>
              <c:tx>
                <c:rich>
                  <a:bodyPr/>
                  <a:lstStyle/>
                  <a:p>
                    <a:fld id="{2F41FA64-F6F6-40D0-A722-8592EF337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2-9A0D-49B9-A394-E0E0EB2C4BD7}"/>
                </c:ext>
              </c:extLst>
            </c:dLbl>
            <c:dLbl>
              <c:idx val="1389"/>
              <c:tx>
                <c:rich>
                  <a:bodyPr/>
                  <a:lstStyle/>
                  <a:p>
                    <a:fld id="{27D0C8EC-1977-4DC4-9711-4025C505B5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3-9A0D-49B9-A394-E0E0EB2C4BD7}"/>
                </c:ext>
              </c:extLst>
            </c:dLbl>
            <c:dLbl>
              <c:idx val="1390"/>
              <c:tx>
                <c:rich>
                  <a:bodyPr/>
                  <a:lstStyle/>
                  <a:p>
                    <a:fld id="{47D39C34-1DBA-4D2D-9B12-0D4246EF8F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4-9A0D-49B9-A394-E0E0EB2C4BD7}"/>
                </c:ext>
              </c:extLst>
            </c:dLbl>
            <c:dLbl>
              <c:idx val="1391"/>
              <c:tx>
                <c:rich>
                  <a:bodyPr/>
                  <a:lstStyle/>
                  <a:p>
                    <a:fld id="{72E15719-C103-4828-963A-962FF0C0B2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5-9A0D-49B9-A394-E0E0EB2C4BD7}"/>
                </c:ext>
              </c:extLst>
            </c:dLbl>
            <c:dLbl>
              <c:idx val="1392"/>
              <c:tx>
                <c:rich>
                  <a:bodyPr/>
                  <a:lstStyle/>
                  <a:p>
                    <a:fld id="{219A98AB-6171-4883-B3BC-39F914F204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6-9A0D-49B9-A394-E0E0EB2C4BD7}"/>
                </c:ext>
              </c:extLst>
            </c:dLbl>
            <c:dLbl>
              <c:idx val="1393"/>
              <c:tx>
                <c:rich>
                  <a:bodyPr/>
                  <a:lstStyle/>
                  <a:p>
                    <a:fld id="{3CA2E2FF-CD30-4A44-B62E-3D5C5D2E40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7-9A0D-49B9-A394-E0E0EB2C4BD7}"/>
                </c:ext>
              </c:extLst>
            </c:dLbl>
            <c:dLbl>
              <c:idx val="1394"/>
              <c:tx>
                <c:rich>
                  <a:bodyPr/>
                  <a:lstStyle/>
                  <a:p>
                    <a:fld id="{5DE5DB1A-6EA2-4D93-B3CB-568EB70B5B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8-9A0D-49B9-A394-E0E0EB2C4BD7}"/>
                </c:ext>
              </c:extLst>
            </c:dLbl>
            <c:dLbl>
              <c:idx val="1395"/>
              <c:tx>
                <c:rich>
                  <a:bodyPr/>
                  <a:lstStyle/>
                  <a:p>
                    <a:fld id="{17F2B2DD-BFDB-4C89-BBEF-DEB5F283CF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9-9A0D-49B9-A394-E0E0EB2C4BD7}"/>
                </c:ext>
              </c:extLst>
            </c:dLbl>
            <c:dLbl>
              <c:idx val="1396"/>
              <c:tx>
                <c:rich>
                  <a:bodyPr/>
                  <a:lstStyle/>
                  <a:p>
                    <a:fld id="{33CE0281-9016-4E6D-B81E-4798C84542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A-9A0D-49B9-A394-E0E0EB2C4BD7}"/>
                </c:ext>
              </c:extLst>
            </c:dLbl>
            <c:dLbl>
              <c:idx val="1397"/>
              <c:tx>
                <c:rich>
                  <a:bodyPr/>
                  <a:lstStyle/>
                  <a:p>
                    <a:fld id="{B2DFBD21-3C12-4232-A02B-C981C259CF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B-9A0D-49B9-A394-E0E0EB2C4BD7}"/>
                </c:ext>
              </c:extLst>
            </c:dLbl>
            <c:dLbl>
              <c:idx val="1398"/>
              <c:tx>
                <c:rich>
                  <a:bodyPr/>
                  <a:lstStyle/>
                  <a:p>
                    <a:fld id="{58CBEA81-2514-4D30-B846-AED47D0A3D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C-9A0D-49B9-A394-E0E0EB2C4BD7}"/>
                </c:ext>
              </c:extLst>
            </c:dLbl>
            <c:dLbl>
              <c:idx val="1399"/>
              <c:tx>
                <c:rich>
                  <a:bodyPr/>
                  <a:lstStyle/>
                  <a:p>
                    <a:fld id="{C77DAF36-0F31-4ADA-B5FA-8948DD6C53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D-9A0D-49B9-A394-E0E0EB2C4BD7}"/>
                </c:ext>
              </c:extLst>
            </c:dLbl>
            <c:dLbl>
              <c:idx val="1400"/>
              <c:tx>
                <c:rich>
                  <a:bodyPr/>
                  <a:lstStyle/>
                  <a:p>
                    <a:fld id="{2DEF157A-B1F2-41C8-807C-3725760FEF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E-9A0D-49B9-A394-E0E0EB2C4BD7}"/>
                </c:ext>
              </c:extLst>
            </c:dLbl>
            <c:dLbl>
              <c:idx val="1401"/>
              <c:tx>
                <c:rich>
                  <a:bodyPr/>
                  <a:lstStyle/>
                  <a:p>
                    <a:fld id="{7E9699EF-55BF-486D-8D0C-73DB293EC1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F-9A0D-49B9-A394-E0E0EB2C4BD7}"/>
                </c:ext>
              </c:extLst>
            </c:dLbl>
            <c:dLbl>
              <c:idx val="1402"/>
              <c:tx>
                <c:rich>
                  <a:bodyPr/>
                  <a:lstStyle/>
                  <a:p>
                    <a:fld id="{AB52F192-50A9-4101-81EA-6CB55F5F55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0-9A0D-49B9-A394-E0E0EB2C4BD7}"/>
                </c:ext>
              </c:extLst>
            </c:dLbl>
            <c:dLbl>
              <c:idx val="1403"/>
              <c:tx>
                <c:rich>
                  <a:bodyPr/>
                  <a:lstStyle/>
                  <a:p>
                    <a:fld id="{F8BB624E-AF0C-461F-AC28-B9E3E9903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1-9A0D-49B9-A394-E0E0EB2C4BD7}"/>
                </c:ext>
              </c:extLst>
            </c:dLbl>
            <c:dLbl>
              <c:idx val="1404"/>
              <c:tx>
                <c:rich>
                  <a:bodyPr/>
                  <a:lstStyle/>
                  <a:p>
                    <a:fld id="{F1FCAD57-5334-4DDE-B1FF-895A383406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2-9A0D-49B9-A394-E0E0EB2C4BD7}"/>
                </c:ext>
              </c:extLst>
            </c:dLbl>
            <c:dLbl>
              <c:idx val="1405"/>
              <c:tx>
                <c:rich>
                  <a:bodyPr/>
                  <a:lstStyle/>
                  <a:p>
                    <a:fld id="{D288DB7F-42C5-4865-959D-D314901B85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3-9A0D-49B9-A394-E0E0EB2C4BD7}"/>
                </c:ext>
              </c:extLst>
            </c:dLbl>
            <c:dLbl>
              <c:idx val="1406"/>
              <c:tx>
                <c:rich>
                  <a:bodyPr/>
                  <a:lstStyle/>
                  <a:p>
                    <a:fld id="{7BC275D8-4926-4949-A4EF-D78C37CB58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4-9A0D-49B9-A394-E0E0EB2C4BD7}"/>
                </c:ext>
              </c:extLst>
            </c:dLbl>
            <c:dLbl>
              <c:idx val="1407"/>
              <c:tx>
                <c:rich>
                  <a:bodyPr/>
                  <a:lstStyle/>
                  <a:p>
                    <a:fld id="{1998C0D4-D24A-4576-AEBC-9707F51C12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5-9A0D-49B9-A394-E0E0EB2C4BD7}"/>
                </c:ext>
              </c:extLst>
            </c:dLbl>
            <c:dLbl>
              <c:idx val="1408"/>
              <c:tx>
                <c:rich>
                  <a:bodyPr/>
                  <a:lstStyle/>
                  <a:p>
                    <a:fld id="{80118F6F-4D96-429A-BADD-16B43BADDB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6-9A0D-49B9-A394-E0E0EB2C4BD7}"/>
                </c:ext>
              </c:extLst>
            </c:dLbl>
            <c:dLbl>
              <c:idx val="1409"/>
              <c:tx>
                <c:rich>
                  <a:bodyPr/>
                  <a:lstStyle/>
                  <a:p>
                    <a:fld id="{2630D17F-1848-49DE-AE54-230D934048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7-9A0D-49B9-A394-E0E0EB2C4BD7}"/>
                </c:ext>
              </c:extLst>
            </c:dLbl>
            <c:dLbl>
              <c:idx val="1410"/>
              <c:tx>
                <c:rich>
                  <a:bodyPr/>
                  <a:lstStyle/>
                  <a:p>
                    <a:fld id="{F399C74B-17C2-4B96-ACF6-FDA110A6DD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8-9A0D-49B9-A394-E0E0EB2C4BD7}"/>
                </c:ext>
              </c:extLst>
            </c:dLbl>
            <c:dLbl>
              <c:idx val="1411"/>
              <c:tx>
                <c:rich>
                  <a:bodyPr/>
                  <a:lstStyle/>
                  <a:p>
                    <a:fld id="{1886C850-C576-4425-A2FA-1155081B84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9-9A0D-49B9-A394-E0E0EB2C4BD7}"/>
                </c:ext>
              </c:extLst>
            </c:dLbl>
            <c:dLbl>
              <c:idx val="1412"/>
              <c:tx>
                <c:rich>
                  <a:bodyPr/>
                  <a:lstStyle/>
                  <a:p>
                    <a:fld id="{8591463E-1CFC-44C7-8BEF-38E93F3060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A-9A0D-49B9-A394-E0E0EB2C4BD7}"/>
                </c:ext>
              </c:extLst>
            </c:dLbl>
            <c:dLbl>
              <c:idx val="1413"/>
              <c:tx>
                <c:rich>
                  <a:bodyPr/>
                  <a:lstStyle/>
                  <a:p>
                    <a:fld id="{D267E9E9-898A-457C-9BB5-22C74FB33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B-9A0D-49B9-A394-E0E0EB2C4BD7}"/>
                </c:ext>
              </c:extLst>
            </c:dLbl>
            <c:dLbl>
              <c:idx val="1414"/>
              <c:tx>
                <c:rich>
                  <a:bodyPr/>
                  <a:lstStyle/>
                  <a:p>
                    <a:fld id="{6DB7D77C-A458-4510-97E2-29314B2857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C-9A0D-49B9-A394-E0E0EB2C4BD7}"/>
                </c:ext>
              </c:extLst>
            </c:dLbl>
            <c:dLbl>
              <c:idx val="1415"/>
              <c:tx>
                <c:rich>
                  <a:bodyPr/>
                  <a:lstStyle/>
                  <a:p>
                    <a:fld id="{03F953AA-C79C-442B-A384-54B13439CC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D-9A0D-49B9-A394-E0E0EB2C4BD7}"/>
                </c:ext>
              </c:extLst>
            </c:dLbl>
            <c:dLbl>
              <c:idx val="1416"/>
              <c:tx>
                <c:rich>
                  <a:bodyPr/>
                  <a:lstStyle/>
                  <a:p>
                    <a:fld id="{BC663070-B885-4BE9-91E8-A6268E3758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E-9A0D-49B9-A394-E0E0EB2C4BD7}"/>
                </c:ext>
              </c:extLst>
            </c:dLbl>
            <c:dLbl>
              <c:idx val="1417"/>
              <c:tx>
                <c:rich>
                  <a:bodyPr/>
                  <a:lstStyle/>
                  <a:p>
                    <a:fld id="{4DF9F440-28B1-4B56-AC12-310D8B39E9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F-9A0D-49B9-A394-E0E0EB2C4BD7}"/>
                </c:ext>
              </c:extLst>
            </c:dLbl>
            <c:dLbl>
              <c:idx val="1418"/>
              <c:tx>
                <c:rich>
                  <a:bodyPr/>
                  <a:lstStyle/>
                  <a:p>
                    <a:fld id="{70FE5550-F514-41C6-8D7B-0DE77028D2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0-9A0D-49B9-A394-E0E0EB2C4BD7}"/>
                </c:ext>
              </c:extLst>
            </c:dLbl>
            <c:dLbl>
              <c:idx val="1419"/>
              <c:tx>
                <c:rich>
                  <a:bodyPr/>
                  <a:lstStyle/>
                  <a:p>
                    <a:fld id="{874CA743-ABFB-43C6-9B04-A31997DD45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1-9A0D-49B9-A394-E0E0EB2C4BD7}"/>
                </c:ext>
              </c:extLst>
            </c:dLbl>
            <c:dLbl>
              <c:idx val="1420"/>
              <c:tx>
                <c:rich>
                  <a:bodyPr/>
                  <a:lstStyle/>
                  <a:p>
                    <a:fld id="{4A72A804-3527-4C4A-A35D-7C3C902794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2-9A0D-49B9-A394-E0E0EB2C4BD7}"/>
                </c:ext>
              </c:extLst>
            </c:dLbl>
            <c:dLbl>
              <c:idx val="1421"/>
              <c:tx>
                <c:rich>
                  <a:bodyPr/>
                  <a:lstStyle/>
                  <a:p>
                    <a:fld id="{CB426A58-A782-455D-95C7-C9C9AACE75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3-9A0D-49B9-A394-E0E0EB2C4BD7}"/>
                </c:ext>
              </c:extLst>
            </c:dLbl>
            <c:dLbl>
              <c:idx val="1422"/>
              <c:tx>
                <c:rich>
                  <a:bodyPr/>
                  <a:lstStyle/>
                  <a:p>
                    <a:fld id="{93CDA351-9A96-4CCF-A378-116DF8E507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4-9A0D-49B9-A394-E0E0EB2C4BD7}"/>
                </c:ext>
              </c:extLst>
            </c:dLbl>
            <c:dLbl>
              <c:idx val="1423"/>
              <c:tx>
                <c:rich>
                  <a:bodyPr/>
                  <a:lstStyle/>
                  <a:p>
                    <a:fld id="{C9249AB8-DD9F-4397-9973-9B1D996C64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5-9A0D-49B9-A394-E0E0EB2C4BD7}"/>
                </c:ext>
              </c:extLst>
            </c:dLbl>
            <c:dLbl>
              <c:idx val="1424"/>
              <c:tx>
                <c:rich>
                  <a:bodyPr/>
                  <a:lstStyle/>
                  <a:p>
                    <a:fld id="{8AA0F25C-259C-4C7E-BA33-B446B69C59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6-9A0D-49B9-A394-E0E0EB2C4BD7}"/>
                </c:ext>
              </c:extLst>
            </c:dLbl>
            <c:dLbl>
              <c:idx val="1425"/>
              <c:tx>
                <c:rich>
                  <a:bodyPr/>
                  <a:lstStyle/>
                  <a:p>
                    <a:fld id="{AE2C7200-3931-4AC2-AD77-3F38DE9BE0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7-9A0D-49B9-A394-E0E0EB2C4BD7}"/>
                </c:ext>
              </c:extLst>
            </c:dLbl>
            <c:dLbl>
              <c:idx val="1426"/>
              <c:tx>
                <c:rich>
                  <a:bodyPr/>
                  <a:lstStyle/>
                  <a:p>
                    <a:fld id="{30C23A07-13AD-4031-BE28-AA6C812D92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8-9A0D-49B9-A394-E0E0EB2C4BD7}"/>
                </c:ext>
              </c:extLst>
            </c:dLbl>
            <c:dLbl>
              <c:idx val="1427"/>
              <c:tx>
                <c:rich>
                  <a:bodyPr/>
                  <a:lstStyle/>
                  <a:p>
                    <a:fld id="{D0E56D14-B2FB-4070-BE10-D3CD8E2CFB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9-9A0D-49B9-A394-E0E0EB2C4BD7}"/>
                </c:ext>
              </c:extLst>
            </c:dLbl>
            <c:dLbl>
              <c:idx val="1428"/>
              <c:tx>
                <c:rich>
                  <a:bodyPr/>
                  <a:lstStyle/>
                  <a:p>
                    <a:fld id="{343D56AF-F3F8-40E5-A3E9-8F0DBBB376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A-9A0D-49B9-A394-E0E0EB2C4BD7}"/>
                </c:ext>
              </c:extLst>
            </c:dLbl>
            <c:dLbl>
              <c:idx val="1429"/>
              <c:tx>
                <c:rich>
                  <a:bodyPr/>
                  <a:lstStyle/>
                  <a:p>
                    <a:fld id="{661297E8-486C-4910-9B62-ECF58161F6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B-9A0D-49B9-A394-E0E0EB2C4BD7}"/>
                </c:ext>
              </c:extLst>
            </c:dLbl>
            <c:dLbl>
              <c:idx val="1430"/>
              <c:tx>
                <c:rich>
                  <a:bodyPr/>
                  <a:lstStyle/>
                  <a:p>
                    <a:fld id="{73D9D7CD-37FF-4385-AE5D-00D2AD3E2D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C-9A0D-49B9-A394-E0E0EB2C4BD7}"/>
                </c:ext>
              </c:extLst>
            </c:dLbl>
            <c:dLbl>
              <c:idx val="1431"/>
              <c:tx>
                <c:rich>
                  <a:bodyPr/>
                  <a:lstStyle/>
                  <a:p>
                    <a:fld id="{152FE409-4E06-4F1C-9CA3-3E364095F1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D-9A0D-49B9-A394-E0E0EB2C4BD7}"/>
                </c:ext>
              </c:extLst>
            </c:dLbl>
            <c:dLbl>
              <c:idx val="1432"/>
              <c:tx>
                <c:rich>
                  <a:bodyPr/>
                  <a:lstStyle/>
                  <a:p>
                    <a:fld id="{4A38F662-5BA4-4E03-A350-ABC7344B14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E-9A0D-49B9-A394-E0E0EB2C4BD7}"/>
                </c:ext>
              </c:extLst>
            </c:dLbl>
            <c:dLbl>
              <c:idx val="1433"/>
              <c:tx>
                <c:rich>
                  <a:bodyPr/>
                  <a:lstStyle/>
                  <a:p>
                    <a:fld id="{DAAE063C-A614-45F8-8AAE-A833DFB220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F-9A0D-49B9-A394-E0E0EB2C4BD7}"/>
                </c:ext>
              </c:extLst>
            </c:dLbl>
            <c:dLbl>
              <c:idx val="1434"/>
              <c:tx>
                <c:rich>
                  <a:bodyPr/>
                  <a:lstStyle/>
                  <a:p>
                    <a:fld id="{BA82AEA5-2EEC-4726-8AA8-D00386F882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0-9A0D-49B9-A394-E0E0EB2C4BD7}"/>
                </c:ext>
              </c:extLst>
            </c:dLbl>
            <c:dLbl>
              <c:idx val="1435"/>
              <c:tx>
                <c:rich>
                  <a:bodyPr/>
                  <a:lstStyle/>
                  <a:p>
                    <a:fld id="{8EA8F7BB-FD82-43F4-9529-DB1B6C87D9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1-9A0D-49B9-A394-E0E0EB2C4BD7}"/>
                </c:ext>
              </c:extLst>
            </c:dLbl>
            <c:dLbl>
              <c:idx val="1436"/>
              <c:tx>
                <c:rich>
                  <a:bodyPr/>
                  <a:lstStyle/>
                  <a:p>
                    <a:fld id="{704A8F6F-5631-4AEB-ADC0-F77D6EE73E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2-9A0D-49B9-A394-E0E0EB2C4BD7}"/>
                </c:ext>
              </c:extLst>
            </c:dLbl>
            <c:dLbl>
              <c:idx val="1437"/>
              <c:tx>
                <c:rich>
                  <a:bodyPr/>
                  <a:lstStyle/>
                  <a:p>
                    <a:fld id="{E66299CD-E474-41F4-9ABE-16BED5FA2D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3-9A0D-49B9-A394-E0E0EB2C4BD7}"/>
                </c:ext>
              </c:extLst>
            </c:dLbl>
            <c:dLbl>
              <c:idx val="1438"/>
              <c:tx>
                <c:rich>
                  <a:bodyPr/>
                  <a:lstStyle/>
                  <a:p>
                    <a:fld id="{CACD376E-9ED6-4536-9F03-0E1434E8C9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4-9A0D-49B9-A394-E0E0EB2C4BD7}"/>
                </c:ext>
              </c:extLst>
            </c:dLbl>
            <c:dLbl>
              <c:idx val="1439"/>
              <c:tx>
                <c:rich>
                  <a:bodyPr/>
                  <a:lstStyle/>
                  <a:p>
                    <a:fld id="{341A59DA-FB25-484E-BBB3-E1D6195B69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5-9A0D-49B9-A394-E0E0EB2C4BD7}"/>
                </c:ext>
              </c:extLst>
            </c:dLbl>
            <c:dLbl>
              <c:idx val="1440"/>
              <c:tx>
                <c:rich>
                  <a:bodyPr/>
                  <a:lstStyle/>
                  <a:p>
                    <a:fld id="{DEAD2C20-A1AA-4D51-8C79-DDEC6D8DC4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6-9A0D-49B9-A394-E0E0EB2C4BD7}"/>
                </c:ext>
              </c:extLst>
            </c:dLbl>
            <c:dLbl>
              <c:idx val="1441"/>
              <c:tx>
                <c:rich>
                  <a:bodyPr/>
                  <a:lstStyle/>
                  <a:p>
                    <a:fld id="{C7427D87-340A-4720-B40E-65FE139D9F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7-9A0D-49B9-A394-E0E0EB2C4BD7}"/>
                </c:ext>
              </c:extLst>
            </c:dLbl>
            <c:dLbl>
              <c:idx val="1442"/>
              <c:tx>
                <c:rich>
                  <a:bodyPr/>
                  <a:lstStyle/>
                  <a:p>
                    <a:fld id="{63B263B1-35E0-40A6-9AFA-8FA4B970F4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8-9A0D-49B9-A394-E0E0EB2C4BD7}"/>
                </c:ext>
              </c:extLst>
            </c:dLbl>
            <c:dLbl>
              <c:idx val="1443"/>
              <c:tx>
                <c:rich>
                  <a:bodyPr/>
                  <a:lstStyle/>
                  <a:p>
                    <a:fld id="{CC050063-BC46-48B1-9178-DA8AC5FB4E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9-9A0D-49B9-A394-E0E0EB2C4BD7}"/>
                </c:ext>
              </c:extLst>
            </c:dLbl>
            <c:dLbl>
              <c:idx val="1444"/>
              <c:tx>
                <c:rich>
                  <a:bodyPr/>
                  <a:lstStyle/>
                  <a:p>
                    <a:fld id="{F066C812-D5A5-468F-81DD-F0C86A91AF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A-9A0D-49B9-A394-E0E0EB2C4BD7}"/>
                </c:ext>
              </c:extLst>
            </c:dLbl>
            <c:dLbl>
              <c:idx val="1445"/>
              <c:tx>
                <c:rich>
                  <a:bodyPr/>
                  <a:lstStyle/>
                  <a:p>
                    <a:fld id="{3E82C3B0-92C1-4419-BADC-BF2DFE2BA4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B-9A0D-49B9-A394-E0E0EB2C4BD7}"/>
                </c:ext>
              </c:extLst>
            </c:dLbl>
            <c:dLbl>
              <c:idx val="1446"/>
              <c:tx>
                <c:rich>
                  <a:bodyPr/>
                  <a:lstStyle/>
                  <a:p>
                    <a:fld id="{05BC5837-6520-46D7-882C-F784270DEE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C-9A0D-49B9-A394-E0E0EB2C4BD7}"/>
                </c:ext>
              </c:extLst>
            </c:dLbl>
            <c:dLbl>
              <c:idx val="1447"/>
              <c:tx>
                <c:rich>
                  <a:bodyPr/>
                  <a:lstStyle/>
                  <a:p>
                    <a:fld id="{F983C547-15B4-434D-BCD5-B5D559953E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D-9A0D-49B9-A394-E0E0EB2C4BD7}"/>
                </c:ext>
              </c:extLst>
            </c:dLbl>
            <c:dLbl>
              <c:idx val="1448"/>
              <c:tx>
                <c:rich>
                  <a:bodyPr/>
                  <a:lstStyle/>
                  <a:p>
                    <a:fld id="{E2FDBE78-49F1-427C-B407-37C6C3C74F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E-9A0D-49B9-A394-E0E0EB2C4BD7}"/>
                </c:ext>
              </c:extLst>
            </c:dLbl>
            <c:dLbl>
              <c:idx val="1449"/>
              <c:tx>
                <c:rich>
                  <a:bodyPr/>
                  <a:lstStyle/>
                  <a:p>
                    <a:fld id="{847A5AAD-ACC9-4F00-9DA0-084849AB96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F-9A0D-49B9-A394-E0E0EB2C4BD7}"/>
                </c:ext>
              </c:extLst>
            </c:dLbl>
            <c:dLbl>
              <c:idx val="1450"/>
              <c:tx>
                <c:rich>
                  <a:bodyPr/>
                  <a:lstStyle/>
                  <a:p>
                    <a:fld id="{402178A5-2398-42FD-A355-BD10DACC82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0-9A0D-49B9-A394-E0E0EB2C4BD7}"/>
                </c:ext>
              </c:extLst>
            </c:dLbl>
            <c:dLbl>
              <c:idx val="1451"/>
              <c:tx>
                <c:rich>
                  <a:bodyPr/>
                  <a:lstStyle/>
                  <a:p>
                    <a:fld id="{6F1E2E03-4831-4B36-9305-CB55FF20ED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1-9A0D-49B9-A394-E0E0EB2C4BD7}"/>
                </c:ext>
              </c:extLst>
            </c:dLbl>
            <c:dLbl>
              <c:idx val="1452"/>
              <c:tx>
                <c:rich>
                  <a:bodyPr/>
                  <a:lstStyle/>
                  <a:p>
                    <a:fld id="{003A8AE2-DD56-4BA2-9462-C977D376B3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2-9A0D-49B9-A394-E0E0EB2C4BD7}"/>
                </c:ext>
              </c:extLst>
            </c:dLbl>
            <c:dLbl>
              <c:idx val="1453"/>
              <c:tx>
                <c:rich>
                  <a:bodyPr/>
                  <a:lstStyle/>
                  <a:p>
                    <a:fld id="{8E631AA5-0833-4D98-ACF8-6C2268DDE0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3-9A0D-49B9-A394-E0E0EB2C4BD7}"/>
                </c:ext>
              </c:extLst>
            </c:dLbl>
            <c:dLbl>
              <c:idx val="1454"/>
              <c:tx>
                <c:rich>
                  <a:bodyPr/>
                  <a:lstStyle/>
                  <a:p>
                    <a:fld id="{46598A52-EF5B-4773-8F97-4A4E8E2904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4-9A0D-49B9-A394-E0E0EB2C4BD7}"/>
                </c:ext>
              </c:extLst>
            </c:dLbl>
            <c:dLbl>
              <c:idx val="1455"/>
              <c:tx>
                <c:rich>
                  <a:bodyPr/>
                  <a:lstStyle/>
                  <a:p>
                    <a:fld id="{CE1188DE-8F48-48DE-A564-74559AF2C5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5-9A0D-49B9-A394-E0E0EB2C4BD7}"/>
                </c:ext>
              </c:extLst>
            </c:dLbl>
            <c:dLbl>
              <c:idx val="1456"/>
              <c:tx>
                <c:rich>
                  <a:bodyPr/>
                  <a:lstStyle/>
                  <a:p>
                    <a:fld id="{92B2565C-FB5F-4394-8DDE-3796556A87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6-9A0D-49B9-A394-E0E0EB2C4BD7}"/>
                </c:ext>
              </c:extLst>
            </c:dLbl>
            <c:dLbl>
              <c:idx val="1457"/>
              <c:tx>
                <c:rich>
                  <a:bodyPr/>
                  <a:lstStyle/>
                  <a:p>
                    <a:fld id="{90501989-9F40-4A4A-984A-E11B3E12AE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7-9A0D-49B9-A394-E0E0EB2C4BD7}"/>
                </c:ext>
              </c:extLst>
            </c:dLbl>
            <c:dLbl>
              <c:idx val="1458"/>
              <c:tx>
                <c:rich>
                  <a:bodyPr/>
                  <a:lstStyle/>
                  <a:p>
                    <a:fld id="{9CBDF93D-2EDE-4F36-8D7C-07DFFEAD0D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8-9A0D-49B9-A394-E0E0EB2C4BD7}"/>
                </c:ext>
              </c:extLst>
            </c:dLbl>
            <c:dLbl>
              <c:idx val="1459"/>
              <c:tx>
                <c:rich>
                  <a:bodyPr/>
                  <a:lstStyle/>
                  <a:p>
                    <a:fld id="{92A85D74-F555-41BE-BC93-317EB2B122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9-9A0D-49B9-A394-E0E0EB2C4BD7}"/>
                </c:ext>
              </c:extLst>
            </c:dLbl>
            <c:dLbl>
              <c:idx val="1460"/>
              <c:tx>
                <c:rich>
                  <a:bodyPr/>
                  <a:lstStyle/>
                  <a:p>
                    <a:fld id="{A177859B-01CF-406B-9558-016D7E3F28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A-9A0D-49B9-A394-E0E0EB2C4BD7}"/>
                </c:ext>
              </c:extLst>
            </c:dLbl>
            <c:dLbl>
              <c:idx val="1461"/>
              <c:tx>
                <c:rich>
                  <a:bodyPr/>
                  <a:lstStyle/>
                  <a:p>
                    <a:fld id="{764D1392-3A18-492C-BC25-19B80D0CE9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B-9A0D-49B9-A394-E0E0EB2C4BD7}"/>
                </c:ext>
              </c:extLst>
            </c:dLbl>
            <c:dLbl>
              <c:idx val="1462"/>
              <c:tx>
                <c:rich>
                  <a:bodyPr/>
                  <a:lstStyle/>
                  <a:p>
                    <a:fld id="{5A6E4E7D-2D09-4C87-85DC-8B67AF903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C-9A0D-49B9-A394-E0E0EB2C4BD7}"/>
                </c:ext>
              </c:extLst>
            </c:dLbl>
            <c:dLbl>
              <c:idx val="1463"/>
              <c:tx>
                <c:rich>
                  <a:bodyPr/>
                  <a:lstStyle/>
                  <a:p>
                    <a:fld id="{F721C803-E0D4-42B0-A94F-571CE70C6B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D-9A0D-49B9-A394-E0E0EB2C4BD7}"/>
                </c:ext>
              </c:extLst>
            </c:dLbl>
            <c:dLbl>
              <c:idx val="1464"/>
              <c:tx>
                <c:rich>
                  <a:bodyPr/>
                  <a:lstStyle/>
                  <a:p>
                    <a:fld id="{E69E76C8-43D0-431E-B7C6-B802BE8492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E-9A0D-49B9-A394-E0E0EB2C4BD7}"/>
                </c:ext>
              </c:extLst>
            </c:dLbl>
            <c:dLbl>
              <c:idx val="1465"/>
              <c:tx>
                <c:rich>
                  <a:bodyPr/>
                  <a:lstStyle/>
                  <a:p>
                    <a:fld id="{56D4F95A-139E-4E04-A08A-72B2343CE6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F-9A0D-49B9-A394-E0E0EB2C4BD7}"/>
                </c:ext>
              </c:extLst>
            </c:dLbl>
            <c:dLbl>
              <c:idx val="1466"/>
              <c:tx>
                <c:rich>
                  <a:bodyPr/>
                  <a:lstStyle/>
                  <a:p>
                    <a:fld id="{40763F80-8CBD-43E6-AC71-B352629777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0-9A0D-49B9-A394-E0E0EB2C4BD7}"/>
                </c:ext>
              </c:extLst>
            </c:dLbl>
            <c:dLbl>
              <c:idx val="1467"/>
              <c:tx>
                <c:rich>
                  <a:bodyPr/>
                  <a:lstStyle/>
                  <a:p>
                    <a:fld id="{A3DCADAB-46B6-4B71-8A75-08DE50C570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1-9A0D-49B9-A394-E0E0EB2C4BD7}"/>
                </c:ext>
              </c:extLst>
            </c:dLbl>
            <c:dLbl>
              <c:idx val="1468"/>
              <c:tx>
                <c:rich>
                  <a:bodyPr/>
                  <a:lstStyle/>
                  <a:p>
                    <a:fld id="{DC5B31FC-36B6-48DD-9C01-2CA945BFF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2-9A0D-49B9-A394-E0E0EB2C4BD7}"/>
                </c:ext>
              </c:extLst>
            </c:dLbl>
            <c:dLbl>
              <c:idx val="1469"/>
              <c:tx>
                <c:rich>
                  <a:bodyPr/>
                  <a:lstStyle/>
                  <a:p>
                    <a:fld id="{BF69E19E-ED8D-4D7E-A821-D5E64DD2FF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3-9A0D-49B9-A394-E0E0EB2C4BD7}"/>
                </c:ext>
              </c:extLst>
            </c:dLbl>
            <c:dLbl>
              <c:idx val="1470"/>
              <c:tx>
                <c:rich>
                  <a:bodyPr/>
                  <a:lstStyle/>
                  <a:p>
                    <a:fld id="{3B2636CB-EA61-4536-9A8F-5B9D346C7A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4-9A0D-49B9-A394-E0E0EB2C4BD7}"/>
                </c:ext>
              </c:extLst>
            </c:dLbl>
            <c:dLbl>
              <c:idx val="1471"/>
              <c:tx>
                <c:rich>
                  <a:bodyPr/>
                  <a:lstStyle/>
                  <a:p>
                    <a:fld id="{9B53FACD-1D56-4064-A5DD-64E7AE5D4F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5-9A0D-49B9-A394-E0E0EB2C4BD7}"/>
                </c:ext>
              </c:extLst>
            </c:dLbl>
            <c:dLbl>
              <c:idx val="1472"/>
              <c:tx>
                <c:rich>
                  <a:bodyPr/>
                  <a:lstStyle/>
                  <a:p>
                    <a:fld id="{00B220E5-AAC5-4440-AF75-EFBDCE6372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6-9A0D-49B9-A394-E0E0EB2C4BD7}"/>
                </c:ext>
              </c:extLst>
            </c:dLbl>
            <c:dLbl>
              <c:idx val="1473"/>
              <c:tx>
                <c:rich>
                  <a:bodyPr/>
                  <a:lstStyle/>
                  <a:p>
                    <a:fld id="{3DA5D516-57D1-49DA-9EC5-EEC9005A0B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7-9A0D-49B9-A394-E0E0EB2C4BD7}"/>
                </c:ext>
              </c:extLst>
            </c:dLbl>
            <c:dLbl>
              <c:idx val="1474"/>
              <c:tx>
                <c:rich>
                  <a:bodyPr/>
                  <a:lstStyle/>
                  <a:p>
                    <a:fld id="{30EB354A-23CB-4726-8CFD-574CEFB424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8-9A0D-49B9-A394-E0E0EB2C4BD7}"/>
                </c:ext>
              </c:extLst>
            </c:dLbl>
            <c:dLbl>
              <c:idx val="1475"/>
              <c:tx>
                <c:rich>
                  <a:bodyPr/>
                  <a:lstStyle/>
                  <a:p>
                    <a:fld id="{26D434B5-BECF-46EF-B518-F6B3D4922C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9-9A0D-49B9-A394-E0E0EB2C4BD7}"/>
                </c:ext>
              </c:extLst>
            </c:dLbl>
            <c:dLbl>
              <c:idx val="1476"/>
              <c:tx>
                <c:rich>
                  <a:bodyPr/>
                  <a:lstStyle/>
                  <a:p>
                    <a:fld id="{053FD910-404C-4C67-AEFF-411F2F599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A-9A0D-49B9-A394-E0E0EB2C4BD7}"/>
                </c:ext>
              </c:extLst>
            </c:dLbl>
            <c:dLbl>
              <c:idx val="1477"/>
              <c:tx>
                <c:rich>
                  <a:bodyPr/>
                  <a:lstStyle/>
                  <a:p>
                    <a:fld id="{FF38720B-D707-4249-90DC-0876329506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B-9A0D-49B9-A394-E0E0EB2C4BD7}"/>
                </c:ext>
              </c:extLst>
            </c:dLbl>
            <c:dLbl>
              <c:idx val="1478"/>
              <c:tx>
                <c:rich>
                  <a:bodyPr/>
                  <a:lstStyle/>
                  <a:p>
                    <a:fld id="{B96161DF-97C7-489A-B5E3-6043B94A13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C-9A0D-49B9-A394-E0E0EB2C4BD7}"/>
                </c:ext>
              </c:extLst>
            </c:dLbl>
            <c:dLbl>
              <c:idx val="1479"/>
              <c:tx>
                <c:rich>
                  <a:bodyPr/>
                  <a:lstStyle/>
                  <a:p>
                    <a:fld id="{8F719ECE-51E8-4AE7-A233-EABBBCF493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D-9A0D-49B9-A394-E0E0EB2C4BD7}"/>
                </c:ext>
              </c:extLst>
            </c:dLbl>
            <c:dLbl>
              <c:idx val="1480"/>
              <c:tx>
                <c:rich>
                  <a:bodyPr/>
                  <a:lstStyle/>
                  <a:p>
                    <a:fld id="{3B26A143-B904-483D-ABC3-ABFA23ACF6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E-9A0D-49B9-A394-E0E0EB2C4BD7}"/>
                </c:ext>
              </c:extLst>
            </c:dLbl>
            <c:dLbl>
              <c:idx val="1481"/>
              <c:tx>
                <c:rich>
                  <a:bodyPr/>
                  <a:lstStyle/>
                  <a:p>
                    <a:fld id="{B978FD91-DCF7-43AF-9C50-A93F42778A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F-9A0D-49B9-A394-E0E0EB2C4BD7}"/>
                </c:ext>
              </c:extLst>
            </c:dLbl>
            <c:dLbl>
              <c:idx val="1482"/>
              <c:tx>
                <c:rich>
                  <a:bodyPr/>
                  <a:lstStyle/>
                  <a:p>
                    <a:fld id="{77F8164E-4FD7-4746-B8F3-CD7E474CEF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0-9A0D-49B9-A394-E0E0EB2C4BD7}"/>
                </c:ext>
              </c:extLst>
            </c:dLbl>
            <c:dLbl>
              <c:idx val="1483"/>
              <c:tx>
                <c:rich>
                  <a:bodyPr/>
                  <a:lstStyle/>
                  <a:p>
                    <a:fld id="{F713B263-857B-4DF6-B479-BF6B15F36E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1-9A0D-49B9-A394-E0E0EB2C4BD7}"/>
                </c:ext>
              </c:extLst>
            </c:dLbl>
            <c:dLbl>
              <c:idx val="1484"/>
              <c:tx>
                <c:rich>
                  <a:bodyPr/>
                  <a:lstStyle/>
                  <a:p>
                    <a:fld id="{5275C395-17B1-403C-9516-2B67424F3A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2-9A0D-49B9-A394-E0E0EB2C4BD7}"/>
                </c:ext>
              </c:extLst>
            </c:dLbl>
            <c:dLbl>
              <c:idx val="1485"/>
              <c:tx>
                <c:rich>
                  <a:bodyPr/>
                  <a:lstStyle/>
                  <a:p>
                    <a:fld id="{5BFEC923-93EB-4623-8045-3C6CEFB7D7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3-9A0D-49B9-A394-E0E0EB2C4BD7}"/>
                </c:ext>
              </c:extLst>
            </c:dLbl>
            <c:dLbl>
              <c:idx val="1486"/>
              <c:tx>
                <c:rich>
                  <a:bodyPr/>
                  <a:lstStyle/>
                  <a:p>
                    <a:fld id="{746D2587-83C2-44D1-81FF-E11C3FEC4D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4-9A0D-49B9-A394-E0E0EB2C4BD7}"/>
                </c:ext>
              </c:extLst>
            </c:dLbl>
            <c:dLbl>
              <c:idx val="1487"/>
              <c:tx>
                <c:rich>
                  <a:bodyPr/>
                  <a:lstStyle/>
                  <a:p>
                    <a:fld id="{7D47A4AB-2DB3-4825-BA7E-99747DD098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5-9A0D-49B9-A394-E0E0EB2C4BD7}"/>
                </c:ext>
              </c:extLst>
            </c:dLbl>
            <c:dLbl>
              <c:idx val="1488"/>
              <c:tx>
                <c:rich>
                  <a:bodyPr/>
                  <a:lstStyle/>
                  <a:p>
                    <a:fld id="{43F080E9-50F2-4827-B7AC-3BD09404F0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6-9A0D-49B9-A394-E0E0EB2C4BD7}"/>
                </c:ext>
              </c:extLst>
            </c:dLbl>
            <c:dLbl>
              <c:idx val="1489"/>
              <c:tx>
                <c:rich>
                  <a:bodyPr/>
                  <a:lstStyle/>
                  <a:p>
                    <a:fld id="{B0DBC0C9-3810-4A52-ACBD-2F36ED178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7-9A0D-49B9-A394-E0E0EB2C4BD7}"/>
                </c:ext>
              </c:extLst>
            </c:dLbl>
            <c:dLbl>
              <c:idx val="1490"/>
              <c:tx>
                <c:rich>
                  <a:bodyPr/>
                  <a:lstStyle/>
                  <a:p>
                    <a:fld id="{92A384C8-2448-40A8-B231-958F9DADD1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8-9A0D-49B9-A394-E0E0EB2C4BD7}"/>
                </c:ext>
              </c:extLst>
            </c:dLbl>
            <c:dLbl>
              <c:idx val="1491"/>
              <c:tx>
                <c:rich>
                  <a:bodyPr/>
                  <a:lstStyle/>
                  <a:p>
                    <a:fld id="{3F00CC0E-20BA-49F7-B7A3-B586DAD55D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9-9A0D-49B9-A394-E0E0EB2C4BD7}"/>
                </c:ext>
              </c:extLst>
            </c:dLbl>
            <c:dLbl>
              <c:idx val="1492"/>
              <c:tx>
                <c:rich>
                  <a:bodyPr/>
                  <a:lstStyle/>
                  <a:p>
                    <a:fld id="{5EB041AD-ED5A-46B0-B7C0-BED78F8AAC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A-9A0D-49B9-A394-E0E0EB2C4BD7}"/>
                </c:ext>
              </c:extLst>
            </c:dLbl>
            <c:dLbl>
              <c:idx val="1493"/>
              <c:tx>
                <c:rich>
                  <a:bodyPr/>
                  <a:lstStyle/>
                  <a:p>
                    <a:fld id="{B3DCD1EF-DCCE-4E0F-8DE5-5FBC028BB6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B-9A0D-49B9-A394-E0E0EB2C4BD7}"/>
                </c:ext>
              </c:extLst>
            </c:dLbl>
            <c:dLbl>
              <c:idx val="1494"/>
              <c:tx>
                <c:rich>
                  <a:bodyPr/>
                  <a:lstStyle/>
                  <a:p>
                    <a:fld id="{E0760ED4-DE7F-411B-A578-44315C1D0A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C-9A0D-49B9-A394-E0E0EB2C4BD7}"/>
                </c:ext>
              </c:extLst>
            </c:dLbl>
            <c:dLbl>
              <c:idx val="1495"/>
              <c:tx>
                <c:rich>
                  <a:bodyPr/>
                  <a:lstStyle/>
                  <a:p>
                    <a:fld id="{D036D746-3F60-4492-90F2-DD6436B418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D-9A0D-49B9-A394-E0E0EB2C4BD7}"/>
                </c:ext>
              </c:extLst>
            </c:dLbl>
            <c:dLbl>
              <c:idx val="1496"/>
              <c:tx>
                <c:rich>
                  <a:bodyPr/>
                  <a:lstStyle/>
                  <a:p>
                    <a:fld id="{DD83E010-DA7D-4C68-8E84-9FFA3F5BF2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E-9A0D-49B9-A394-E0E0EB2C4BD7}"/>
                </c:ext>
              </c:extLst>
            </c:dLbl>
            <c:dLbl>
              <c:idx val="1497"/>
              <c:tx>
                <c:rich>
                  <a:bodyPr/>
                  <a:lstStyle/>
                  <a:p>
                    <a:fld id="{4F888FAA-3387-4262-912F-8F21C92505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F-9A0D-49B9-A394-E0E0EB2C4BD7}"/>
                </c:ext>
              </c:extLst>
            </c:dLbl>
            <c:dLbl>
              <c:idx val="1498"/>
              <c:tx>
                <c:rich>
                  <a:bodyPr/>
                  <a:lstStyle/>
                  <a:p>
                    <a:fld id="{463CF505-B955-4F5B-A613-6D92DED6E6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0-9A0D-49B9-A394-E0E0EB2C4BD7}"/>
                </c:ext>
              </c:extLst>
            </c:dLbl>
            <c:dLbl>
              <c:idx val="1499"/>
              <c:tx>
                <c:rich>
                  <a:bodyPr/>
                  <a:lstStyle/>
                  <a:p>
                    <a:fld id="{09F8B6F3-60DA-41DC-A50D-F219EBF0D2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1-9A0D-49B9-A394-E0E0EB2C4BD7}"/>
                </c:ext>
              </c:extLst>
            </c:dLbl>
            <c:dLbl>
              <c:idx val="1500"/>
              <c:tx>
                <c:rich>
                  <a:bodyPr/>
                  <a:lstStyle/>
                  <a:p>
                    <a:fld id="{6738B3B7-A128-49D2-86C9-C429099701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2-9A0D-49B9-A394-E0E0EB2C4BD7}"/>
                </c:ext>
              </c:extLst>
            </c:dLbl>
            <c:dLbl>
              <c:idx val="1501"/>
              <c:tx>
                <c:rich>
                  <a:bodyPr/>
                  <a:lstStyle/>
                  <a:p>
                    <a:fld id="{518AE408-19F9-43DC-A0E3-42E2628219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3-9A0D-49B9-A394-E0E0EB2C4BD7}"/>
                </c:ext>
              </c:extLst>
            </c:dLbl>
            <c:dLbl>
              <c:idx val="1502"/>
              <c:tx>
                <c:rich>
                  <a:bodyPr/>
                  <a:lstStyle/>
                  <a:p>
                    <a:fld id="{202C8C9E-9203-4BAC-A6E3-D3E2D7F442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4-9A0D-49B9-A394-E0E0EB2C4BD7}"/>
                </c:ext>
              </c:extLst>
            </c:dLbl>
            <c:dLbl>
              <c:idx val="1503"/>
              <c:tx>
                <c:rich>
                  <a:bodyPr/>
                  <a:lstStyle/>
                  <a:p>
                    <a:fld id="{5415A186-C2BC-4305-9634-E2CF72D2BC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5-9A0D-49B9-A394-E0E0EB2C4BD7}"/>
                </c:ext>
              </c:extLst>
            </c:dLbl>
            <c:dLbl>
              <c:idx val="1504"/>
              <c:tx>
                <c:rich>
                  <a:bodyPr/>
                  <a:lstStyle/>
                  <a:p>
                    <a:fld id="{6A2770A3-4AF9-496A-9ADD-EF4D75DAB4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6-9A0D-49B9-A394-E0E0EB2C4BD7}"/>
                </c:ext>
              </c:extLst>
            </c:dLbl>
            <c:dLbl>
              <c:idx val="1505"/>
              <c:tx>
                <c:rich>
                  <a:bodyPr/>
                  <a:lstStyle/>
                  <a:p>
                    <a:fld id="{A5B19B45-2618-41DB-8E6C-7C8EFC7333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7-9A0D-49B9-A394-E0E0EB2C4BD7}"/>
                </c:ext>
              </c:extLst>
            </c:dLbl>
            <c:dLbl>
              <c:idx val="1506"/>
              <c:tx>
                <c:rich>
                  <a:bodyPr/>
                  <a:lstStyle/>
                  <a:p>
                    <a:fld id="{6A83DFAA-59AD-46F2-998D-6B6F3B5BBE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8-9A0D-49B9-A394-E0E0EB2C4BD7}"/>
                </c:ext>
              </c:extLst>
            </c:dLbl>
            <c:dLbl>
              <c:idx val="1507"/>
              <c:tx>
                <c:rich>
                  <a:bodyPr/>
                  <a:lstStyle/>
                  <a:p>
                    <a:fld id="{37C4926C-C5F6-4BC0-80CD-BF7FC10326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9-9A0D-49B9-A394-E0E0EB2C4BD7}"/>
                </c:ext>
              </c:extLst>
            </c:dLbl>
            <c:dLbl>
              <c:idx val="1508"/>
              <c:tx>
                <c:rich>
                  <a:bodyPr/>
                  <a:lstStyle/>
                  <a:p>
                    <a:fld id="{1D5BB7C5-536C-48B2-B55D-1629FB2ABA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A-9A0D-49B9-A394-E0E0EB2C4BD7}"/>
                </c:ext>
              </c:extLst>
            </c:dLbl>
            <c:dLbl>
              <c:idx val="1509"/>
              <c:tx>
                <c:rich>
                  <a:bodyPr/>
                  <a:lstStyle/>
                  <a:p>
                    <a:fld id="{0133E734-1414-4B2A-B5F0-7A5D705336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B-9A0D-49B9-A394-E0E0EB2C4BD7}"/>
                </c:ext>
              </c:extLst>
            </c:dLbl>
            <c:dLbl>
              <c:idx val="1510"/>
              <c:tx>
                <c:rich>
                  <a:bodyPr/>
                  <a:lstStyle/>
                  <a:p>
                    <a:fld id="{59D7CF7D-0576-42B1-9C64-94AF7AC41A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C-9A0D-49B9-A394-E0E0EB2C4BD7}"/>
                </c:ext>
              </c:extLst>
            </c:dLbl>
            <c:dLbl>
              <c:idx val="1511"/>
              <c:tx>
                <c:rich>
                  <a:bodyPr/>
                  <a:lstStyle/>
                  <a:p>
                    <a:fld id="{0A456F70-DDE6-41FA-8FDA-9691B0951C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D-9A0D-49B9-A394-E0E0EB2C4BD7}"/>
                </c:ext>
              </c:extLst>
            </c:dLbl>
            <c:dLbl>
              <c:idx val="1512"/>
              <c:tx>
                <c:rich>
                  <a:bodyPr/>
                  <a:lstStyle/>
                  <a:p>
                    <a:fld id="{64730057-343A-4548-835B-6B61C8F767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E-9A0D-49B9-A394-E0E0EB2C4BD7}"/>
                </c:ext>
              </c:extLst>
            </c:dLbl>
            <c:dLbl>
              <c:idx val="1513"/>
              <c:tx>
                <c:rich>
                  <a:bodyPr/>
                  <a:lstStyle/>
                  <a:p>
                    <a:fld id="{7E2D0862-6017-42D4-A9EA-AF6D64BE1C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F-9A0D-49B9-A394-E0E0EB2C4BD7}"/>
                </c:ext>
              </c:extLst>
            </c:dLbl>
            <c:dLbl>
              <c:idx val="1514"/>
              <c:tx>
                <c:rich>
                  <a:bodyPr/>
                  <a:lstStyle/>
                  <a:p>
                    <a:fld id="{8B2B6AAE-526E-4FE0-BE7F-F5A3AB171C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0-9A0D-49B9-A394-E0E0EB2C4BD7}"/>
                </c:ext>
              </c:extLst>
            </c:dLbl>
            <c:dLbl>
              <c:idx val="1515"/>
              <c:tx>
                <c:rich>
                  <a:bodyPr/>
                  <a:lstStyle/>
                  <a:p>
                    <a:fld id="{342C4BBC-0060-4B81-860C-8CEE75FA97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1-9A0D-49B9-A394-E0E0EB2C4BD7}"/>
                </c:ext>
              </c:extLst>
            </c:dLbl>
            <c:dLbl>
              <c:idx val="1516"/>
              <c:tx>
                <c:rich>
                  <a:bodyPr/>
                  <a:lstStyle/>
                  <a:p>
                    <a:fld id="{5705FEB2-52B6-46F3-AF11-B20A9118B7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2-9A0D-49B9-A394-E0E0EB2C4BD7}"/>
                </c:ext>
              </c:extLst>
            </c:dLbl>
            <c:dLbl>
              <c:idx val="1517"/>
              <c:tx>
                <c:rich>
                  <a:bodyPr/>
                  <a:lstStyle/>
                  <a:p>
                    <a:fld id="{85C53B46-2F57-48CA-A7B9-25D036D90F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3-9A0D-49B9-A394-E0E0EB2C4BD7}"/>
                </c:ext>
              </c:extLst>
            </c:dLbl>
            <c:dLbl>
              <c:idx val="1518"/>
              <c:tx>
                <c:rich>
                  <a:bodyPr/>
                  <a:lstStyle/>
                  <a:p>
                    <a:fld id="{0A10DD33-7BB1-4CA2-B14F-0C018ABE6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4-9A0D-49B9-A394-E0E0EB2C4BD7}"/>
                </c:ext>
              </c:extLst>
            </c:dLbl>
            <c:dLbl>
              <c:idx val="1519"/>
              <c:tx>
                <c:rich>
                  <a:bodyPr/>
                  <a:lstStyle/>
                  <a:p>
                    <a:fld id="{FE84BDD8-6A48-4510-9D88-DD3F94BDCB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5-9A0D-49B9-A394-E0E0EB2C4BD7}"/>
                </c:ext>
              </c:extLst>
            </c:dLbl>
            <c:dLbl>
              <c:idx val="1520"/>
              <c:tx>
                <c:rich>
                  <a:bodyPr/>
                  <a:lstStyle/>
                  <a:p>
                    <a:fld id="{4B90D84B-282A-4C9B-B9DD-52119F6A3F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6-9A0D-49B9-A394-E0E0EB2C4BD7}"/>
                </c:ext>
              </c:extLst>
            </c:dLbl>
            <c:dLbl>
              <c:idx val="1521"/>
              <c:tx>
                <c:rich>
                  <a:bodyPr/>
                  <a:lstStyle/>
                  <a:p>
                    <a:fld id="{DC3588BB-58F4-4305-8503-A140D475F5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7-9A0D-49B9-A394-E0E0EB2C4BD7}"/>
                </c:ext>
              </c:extLst>
            </c:dLbl>
            <c:dLbl>
              <c:idx val="1522"/>
              <c:tx>
                <c:rich>
                  <a:bodyPr/>
                  <a:lstStyle/>
                  <a:p>
                    <a:fld id="{E7D20062-A0F5-4923-A7E0-1C86C73E0F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8-9A0D-49B9-A394-E0E0EB2C4BD7}"/>
                </c:ext>
              </c:extLst>
            </c:dLbl>
            <c:dLbl>
              <c:idx val="1523"/>
              <c:tx>
                <c:rich>
                  <a:bodyPr/>
                  <a:lstStyle/>
                  <a:p>
                    <a:fld id="{0062E7D8-0685-441F-91C0-25A6FFE46C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9-9A0D-49B9-A394-E0E0EB2C4BD7}"/>
                </c:ext>
              </c:extLst>
            </c:dLbl>
            <c:dLbl>
              <c:idx val="1524"/>
              <c:tx>
                <c:rich>
                  <a:bodyPr/>
                  <a:lstStyle/>
                  <a:p>
                    <a:fld id="{D5A64CD0-27E6-4751-B012-293790BF0F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A-9A0D-49B9-A394-E0E0EB2C4BD7}"/>
                </c:ext>
              </c:extLst>
            </c:dLbl>
            <c:dLbl>
              <c:idx val="1525"/>
              <c:tx>
                <c:rich>
                  <a:bodyPr/>
                  <a:lstStyle/>
                  <a:p>
                    <a:fld id="{0E7C8AE9-F03F-4EB5-BE56-F030D68107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B-9A0D-49B9-A394-E0E0EB2C4BD7}"/>
                </c:ext>
              </c:extLst>
            </c:dLbl>
            <c:dLbl>
              <c:idx val="1526"/>
              <c:tx>
                <c:rich>
                  <a:bodyPr/>
                  <a:lstStyle/>
                  <a:p>
                    <a:fld id="{53D82F27-7329-4140-8F62-B40AD88484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C-9A0D-49B9-A394-E0E0EB2C4BD7}"/>
                </c:ext>
              </c:extLst>
            </c:dLbl>
            <c:dLbl>
              <c:idx val="1527"/>
              <c:tx>
                <c:rich>
                  <a:bodyPr/>
                  <a:lstStyle/>
                  <a:p>
                    <a:fld id="{F2053048-0CFD-46AA-9D37-E2E654CA07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D-9A0D-49B9-A394-E0E0EB2C4BD7}"/>
                </c:ext>
              </c:extLst>
            </c:dLbl>
            <c:dLbl>
              <c:idx val="1528"/>
              <c:tx>
                <c:rich>
                  <a:bodyPr/>
                  <a:lstStyle/>
                  <a:p>
                    <a:fld id="{1EABE0C4-C86F-44F7-A687-F6032139F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E-9A0D-49B9-A394-E0E0EB2C4BD7}"/>
                </c:ext>
              </c:extLst>
            </c:dLbl>
            <c:dLbl>
              <c:idx val="1529"/>
              <c:tx>
                <c:rich>
                  <a:bodyPr/>
                  <a:lstStyle/>
                  <a:p>
                    <a:fld id="{AD6E7B87-C5D5-42EB-ADE6-1A1E8252BB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F-9A0D-49B9-A394-E0E0EB2C4BD7}"/>
                </c:ext>
              </c:extLst>
            </c:dLbl>
            <c:dLbl>
              <c:idx val="1530"/>
              <c:tx>
                <c:rich>
                  <a:bodyPr/>
                  <a:lstStyle/>
                  <a:p>
                    <a:fld id="{5C0DE92D-E05E-40D9-8FFF-5B61ABF5CD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0-9A0D-49B9-A394-E0E0EB2C4BD7}"/>
                </c:ext>
              </c:extLst>
            </c:dLbl>
            <c:dLbl>
              <c:idx val="1531"/>
              <c:tx>
                <c:rich>
                  <a:bodyPr/>
                  <a:lstStyle/>
                  <a:p>
                    <a:fld id="{45C8CD36-08D5-461F-A9E1-0880CA238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1-9A0D-49B9-A394-E0E0EB2C4BD7}"/>
                </c:ext>
              </c:extLst>
            </c:dLbl>
            <c:dLbl>
              <c:idx val="1532"/>
              <c:tx>
                <c:rich>
                  <a:bodyPr/>
                  <a:lstStyle/>
                  <a:p>
                    <a:fld id="{3DACE025-A0D5-4015-94B4-2A2E904D32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2-9A0D-49B9-A394-E0E0EB2C4BD7}"/>
                </c:ext>
              </c:extLst>
            </c:dLbl>
            <c:dLbl>
              <c:idx val="1533"/>
              <c:tx>
                <c:rich>
                  <a:bodyPr/>
                  <a:lstStyle/>
                  <a:p>
                    <a:fld id="{FC110212-0966-4F51-B6B0-1E874409AE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3-9A0D-49B9-A394-E0E0EB2C4BD7}"/>
                </c:ext>
              </c:extLst>
            </c:dLbl>
            <c:dLbl>
              <c:idx val="1534"/>
              <c:tx>
                <c:rich>
                  <a:bodyPr/>
                  <a:lstStyle/>
                  <a:p>
                    <a:fld id="{1204EF7A-1491-48E4-AE57-F6BF01B786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4-9A0D-49B9-A394-E0E0EB2C4BD7}"/>
                </c:ext>
              </c:extLst>
            </c:dLbl>
            <c:dLbl>
              <c:idx val="1535"/>
              <c:tx>
                <c:rich>
                  <a:bodyPr/>
                  <a:lstStyle/>
                  <a:p>
                    <a:fld id="{345F3CD4-3F78-4987-9735-7D1135D13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5-9A0D-49B9-A394-E0E0EB2C4BD7}"/>
                </c:ext>
              </c:extLst>
            </c:dLbl>
            <c:dLbl>
              <c:idx val="1536"/>
              <c:tx>
                <c:rich>
                  <a:bodyPr/>
                  <a:lstStyle/>
                  <a:p>
                    <a:fld id="{14249C36-D4FE-4A19-B0B6-0EC020334B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6-9A0D-49B9-A394-E0E0EB2C4BD7}"/>
                </c:ext>
              </c:extLst>
            </c:dLbl>
            <c:dLbl>
              <c:idx val="1537"/>
              <c:tx>
                <c:rich>
                  <a:bodyPr/>
                  <a:lstStyle/>
                  <a:p>
                    <a:fld id="{78A5B9FE-8275-4ECE-88A3-F46B6B9327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7-9A0D-49B9-A394-E0E0EB2C4BD7}"/>
                </c:ext>
              </c:extLst>
            </c:dLbl>
            <c:dLbl>
              <c:idx val="1538"/>
              <c:tx>
                <c:rich>
                  <a:bodyPr/>
                  <a:lstStyle/>
                  <a:p>
                    <a:fld id="{9F33CE49-4B94-42F4-9512-CDD36E682D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8-9A0D-49B9-A394-E0E0EB2C4BD7}"/>
                </c:ext>
              </c:extLst>
            </c:dLbl>
            <c:dLbl>
              <c:idx val="1539"/>
              <c:tx>
                <c:rich>
                  <a:bodyPr/>
                  <a:lstStyle/>
                  <a:p>
                    <a:fld id="{14416692-13A0-44F0-A9C4-F38A2B6505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9-9A0D-49B9-A394-E0E0EB2C4BD7}"/>
                </c:ext>
              </c:extLst>
            </c:dLbl>
            <c:dLbl>
              <c:idx val="1540"/>
              <c:tx>
                <c:rich>
                  <a:bodyPr/>
                  <a:lstStyle/>
                  <a:p>
                    <a:fld id="{1B2BE734-6389-4B19-876C-B7F2BAA42B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A-9A0D-49B9-A394-E0E0EB2C4BD7}"/>
                </c:ext>
              </c:extLst>
            </c:dLbl>
            <c:dLbl>
              <c:idx val="1541"/>
              <c:tx>
                <c:rich>
                  <a:bodyPr/>
                  <a:lstStyle/>
                  <a:p>
                    <a:fld id="{CBEA27B5-8C04-49CD-A600-400323137C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B-9A0D-49B9-A394-E0E0EB2C4BD7}"/>
                </c:ext>
              </c:extLst>
            </c:dLbl>
            <c:dLbl>
              <c:idx val="1542"/>
              <c:tx>
                <c:rich>
                  <a:bodyPr/>
                  <a:lstStyle/>
                  <a:p>
                    <a:fld id="{CC75BB33-4F10-4485-94BC-8C8AAA48D3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C-9A0D-49B9-A394-E0E0EB2C4BD7}"/>
                </c:ext>
              </c:extLst>
            </c:dLbl>
            <c:dLbl>
              <c:idx val="1543"/>
              <c:tx>
                <c:rich>
                  <a:bodyPr/>
                  <a:lstStyle/>
                  <a:p>
                    <a:fld id="{D76363A4-3B1D-4524-AD96-2DE8433DC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D-9A0D-49B9-A394-E0E0EB2C4BD7}"/>
                </c:ext>
              </c:extLst>
            </c:dLbl>
            <c:dLbl>
              <c:idx val="1544"/>
              <c:tx>
                <c:rich>
                  <a:bodyPr/>
                  <a:lstStyle/>
                  <a:p>
                    <a:fld id="{85482BB2-3C9A-4EEE-99B4-D4A587A3BA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E-9A0D-49B9-A394-E0E0EB2C4BD7}"/>
                </c:ext>
              </c:extLst>
            </c:dLbl>
            <c:dLbl>
              <c:idx val="1545"/>
              <c:tx>
                <c:rich>
                  <a:bodyPr/>
                  <a:lstStyle/>
                  <a:p>
                    <a:fld id="{C095C823-42EB-4D2A-837D-82BC90CBD6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F-9A0D-49B9-A394-E0E0EB2C4BD7}"/>
                </c:ext>
              </c:extLst>
            </c:dLbl>
            <c:dLbl>
              <c:idx val="1546"/>
              <c:tx>
                <c:rich>
                  <a:bodyPr/>
                  <a:lstStyle/>
                  <a:p>
                    <a:fld id="{DB5B3E48-9722-4AB7-9F84-1A8A97A218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0-9A0D-49B9-A394-E0E0EB2C4BD7}"/>
                </c:ext>
              </c:extLst>
            </c:dLbl>
            <c:dLbl>
              <c:idx val="1547"/>
              <c:tx>
                <c:rich>
                  <a:bodyPr/>
                  <a:lstStyle/>
                  <a:p>
                    <a:fld id="{7B3EFF57-9F0A-431F-B9BA-87EA55A4AD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1-9A0D-49B9-A394-E0E0EB2C4BD7}"/>
                </c:ext>
              </c:extLst>
            </c:dLbl>
            <c:dLbl>
              <c:idx val="1548"/>
              <c:tx>
                <c:rich>
                  <a:bodyPr/>
                  <a:lstStyle/>
                  <a:p>
                    <a:fld id="{4EBC0337-1B98-4EFB-9BC2-BEE80C2D82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2-9A0D-49B9-A394-E0E0EB2C4BD7}"/>
                </c:ext>
              </c:extLst>
            </c:dLbl>
            <c:dLbl>
              <c:idx val="1549"/>
              <c:tx>
                <c:rich>
                  <a:bodyPr/>
                  <a:lstStyle/>
                  <a:p>
                    <a:fld id="{5348692F-8B9F-41F8-BD51-2500BB3797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3-9A0D-49B9-A394-E0E0EB2C4BD7}"/>
                </c:ext>
              </c:extLst>
            </c:dLbl>
            <c:dLbl>
              <c:idx val="1550"/>
              <c:tx>
                <c:rich>
                  <a:bodyPr/>
                  <a:lstStyle/>
                  <a:p>
                    <a:fld id="{1CCCB370-2420-4B50-9D54-797D320901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4-9A0D-49B9-A394-E0E0EB2C4BD7}"/>
                </c:ext>
              </c:extLst>
            </c:dLbl>
            <c:dLbl>
              <c:idx val="1551"/>
              <c:tx>
                <c:rich>
                  <a:bodyPr/>
                  <a:lstStyle/>
                  <a:p>
                    <a:fld id="{3F0EB120-02B6-442E-8481-7BC5247D3D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5-9A0D-49B9-A394-E0E0EB2C4BD7}"/>
                </c:ext>
              </c:extLst>
            </c:dLbl>
            <c:dLbl>
              <c:idx val="1552"/>
              <c:tx>
                <c:rich>
                  <a:bodyPr/>
                  <a:lstStyle/>
                  <a:p>
                    <a:fld id="{4705EFE6-AB7F-4C00-A6E7-9A5501FC98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6-9A0D-49B9-A394-E0E0EB2C4BD7}"/>
                </c:ext>
              </c:extLst>
            </c:dLbl>
            <c:dLbl>
              <c:idx val="1553"/>
              <c:tx>
                <c:rich>
                  <a:bodyPr/>
                  <a:lstStyle/>
                  <a:p>
                    <a:fld id="{616518B6-921F-4D68-A19E-35DB64A29E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7-9A0D-49B9-A394-E0E0EB2C4BD7}"/>
                </c:ext>
              </c:extLst>
            </c:dLbl>
            <c:dLbl>
              <c:idx val="1554"/>
              <c:tx>
                <c:rich>
                  <a:bodyPr/>
                  <a:lstStyle/>
                  <a:p>
                    <a:fld id="{80FA9195-4065-4CA5-A9C2-3CBC01629D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8-9A0D-49B9-A394-E0E0EB2C4BD7}"/>
                </c:ext>
              </c:extLst>
            </c:dLbl>
            <c:dLbl>
              <c:idx val="1555"/>
              <c:tx>
                <c:rich>
                  <a:bodyPr/>
                  <a:lstStyle/>
                  <a:p>
                    <a:fld id="{B671403A-9F3A-4FB1-9267-32207DCB8F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9-9A0D-49B9-A394-E0E0EB2C4BD7}"/>
                </c:ext>
              </c:extLst>
            </c:dLbl>
            <c:dLbl>
              <c:idx val="1556"/>
              <c:tx>
                <c:rich>
                  <a:bodyPr/>
                  <a:lstStyle/>
                  <a:p>
                    <a:fld id="{1E5EF0E8-AA62-4748-89D3-89544F594E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A-9A0D-49B9-A394-E0E0EB2C4BD7}"/>
                </c:ext>
              </c:extLst>
            </c:dLbl>
            <c:dLbl>
              <c:idx val="1557"/>
              <c:tx>
                <c:rich>
                  <a:bodyPr/>
                  <a:lstStyle/>
                  <a:p>
                    <a:fld id="{7199F242-E242-4A57-9EE0-B8AB96A2EC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B-9A0D-49B9-A394-E0E0EB2C4BD7}"/>
                </c:ext>
              </c:extLst>
            </c:dLbl>
            <c:dLbl>
              <c:idx val="1558"/>
              <c:tx>
                <c:rich>
                  <a:bodyPr/>
                  <a:lstStyle/>
                  <a:p>
                    <a:fld id="{E6A095EC-F51B-4977-A942-6CB6FA4D71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C-9A0D-49B9-A394-E0E0EB2C4BD7}"/>
                </c:ext>
              </c:extLst>
            </c:dLbl>
            <c:dLbl>
              <c:idx val="1559"/>
              <c:tx>
                <c:rich>
                  <a:bodyPr/>
                  <a:lstStyle/>
                  <a:p>
                    <a:fld id="{EEA9143C-2E3F-4940-836B-249B989824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D-9A0D-49B9-A394-E0E0EB2C4BD7}"/>
                </c:ext>
              </c:extLst>
            </c:dLbl>
            <c:dLbl>
              <c:idx val="1560"/>
              <c:tx>
                <c:rich>
                  <a:bodyPr/>
                  <a:lstStyle/>
                  <a:p>
                    <a:fld id="{9A01C6F3-FA65-4FD0-805A-665036B5A4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E-9A0D-49B9-A394-E0E0EB2C4BD7}"/>
                </c:ext>
              </c:extLst>
            </c:dLbl>
            <c:dLbl>
              <c:idx val="1561"/>
              <c:tx>
                <c:rich>
                  <a:bodyPr/>
                  <a:lstStyle/>
                  <a:p>
                    <a:fld id="{3DC8A49D-210C-4ADB-91F4-8790236B76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F-9A0D-49B9-A394-E0E0EB2C4BD7}"/>
                </c:ext>
              </c:extLst>
            </c:dLbl>
            <c:dLbl>
              <c:idx val="1562"/>
              <c:tx>
                <c:rich>
                  <a:bodyPr/>
                  <a:lstStyle/>
                  <a:p>
                    <a:fld id="{69B1608C-D7A1-4B0B-8F52-AA480E0ED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0-9A0D-49B9-A394-E0E0EB2C4BD7}"/>
                </c:ext>
              </c:extLst>
            </c:dLbl>
            <c:dLbl>
              <c:idx val="1563"/>
              <c:tx>
                <c:rich>
                  <a:bodyPr/>
                  <a:lstStyle/>
                  <a:p>
                    <a:fld id="{668A756E-E140-4E5B-9FDD-D2C1087BD9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1-9A0D-49B9-A394-E0E0EB2C4BD7}"/>
                </c:ext>
              </c:extLst>
            </c:dLbl>
            <c:dLbl>
              <c:idx val="1564"/>
              <c:tx>
                <c:rich>
                  <a:bodyPr/>
                  <a:lstStyle/>
                  <a:p>
                    <a:fld id="{6226CF76-BA7C-4D25-8D22-647FB6F78D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2-9A0D-49B9-A394-E0E0EB2C4BD7}"/>
                </c:ext>
              </c:extLst>
            </c:dLbl>
            <c:dLbl>
              <c:idx val="1565"/>
              <c:tx>
                <c:rich>
                  <a:bodyPr/>
                  <a:lstStyle/>
                  <a:p>
                    <a:fld id="{6C8A38AF-35BB-4284-AFAF-12F6A430CC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3-9A0D-49B9-A394-E0E0EB2C4BD7}"/>
                </c:ext>
              </c:extLst>
            </c:dLbl>
            <c:dLbl>
              <c:idx val="1566"/>
              <c:tx>
                <c:rich>
                  <a:bodyPr/>
                  <a:lstStyle/>
                  <a:p>
                    <a:fld id="{97A37F2F-8689-4F88-9D35-F740B76BE8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4-9A0D-49B9-A394-E0E0EB2C4BD7}"/>
                </c:ext>
              </c:extLst>
            </c:dLbl>
            <c:dLbl>
              <c:idx val="1567"/>
              <c:tx>
                <c:rich>
                  <a:bodyPr/>
                  <a:lstStyle/>
                  <a:p>
                    <a:fld id="{A8B90ADE-42ED-4CED-B896-E455ABB2E2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5-9A0D-49B9-A394-E0E0EB2C4BD7}"/>
                </c:ext>
              </c:extLst>
            </c:dLbl>
            <c:dLbl>
              <c:idx val="1568"/>
              <c:tx>
                <c:rich>
                  <a:bodyPr/>
                  <a:lstStyle/>
                  <a:p>
                    <a:fld id="{A0F3F247-3847-426B-95C3-E487E0D58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6-9A0D-49B9-A394-E0E0EB2C4BD7}"/>
                </c:ext>
              </c:extLst>
            </c:dLbl>
            <c:dLbl>
              <c:idx val="1569"/>
              <c:tx>
                <c:rich>
                  <a:bodyPr/>
                  <a:lstStyle/>
                  <a:p>
                    <a:fld id="{418FCAB2-4FFE-4FA0-9C50-04D3C5B8B0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7-9A0D-49B9-A394-E0E0EB2C4BD7}"/>
                </c:ext>
              </c:extLst>
            </c:dLbl>
            <c:dLbl>
              <c:idx val="1570"/>
              <c:tx>
                <c:rich>
                  <a:bodyPr/>
                  <a:lstStyle/>
                  <a:p>
                    <a:fld id="{EBF1DA8A-CD66-4791-9C92-F60E0DABE2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8-9A0D-49B9-A394-E0E0EB2C4BD7}"/>
                </c:ext>
              </c:extLst>
            </c:dLbl>
            <c:dLbl>
              <c:idx val="1571"/>
              <c:tx>
                <c:rich>
                  <a:bodyPr/>
                  <a:lstStyle/>
                  <a:p>
                    <a:fld id="{C377A1D9-18EC-49C9-8309-55E5B1C7F7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9-9A0D-49B9-A394-E0E0EB2C4BD7}"/>
                </c:ext>
              </c:extLst>
            </c:dLbl>
            <c:dLbl>
              <c:idx val="1572"/>
              <c:tx>
                <c:rich>
                  <a:bodyPr/>
                  <a:lstStyle/>
                  <a:p>
                    <a:fld id="{65EC6780-F073-44FD-A3CC-DDF5D4ACEC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A-9A0D-49B9-A394-E0E0EB2C4BD7}"/>
                </c:ext>
              </c:extLst>
            </c:dLbl>
            <c:dLbl>
              <c:idx val="1573"/>
              <c:tx>
                <c:rich>
                  <a:bodyPr/>
                  <a:lstStyle/>
                  <a:p>
                    <a:fld id="{4CE4C070-28F0-432B-AB7A-BE0BBB9616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B-9A0D-49B9-A394-E0E0EB2C4BD7}"/>
                </c:ext>
              </c:extLst>
            </c:dLbl>
            <c:dLbl>
              <c:idx val="1574"/>
              <c:tx>
                <c:rich>
                  <a:bodyPr/>
                  <a:lstStyle/>
                  <a:p>
                    <a:fld id="{0BC6E5CF-854E-4976-922C-32ECB7F4E4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C-9A0D-49B9-A394-E0E0EB2C4BD7}"/>
                </c:ext>
              </c:extLst>
            </c:dLbl>
            <c:dLbl>
              <c:idx val="1575"/>
              <c:tx>
                <c:rich>
                  <a:bodyPr/>
                  <a:lstStyle/>
                  <a:p>
                    <a:fld id="{487C45A2-84F6-4E95-B145-7884FAE6F6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D-9A0D-49B9-A394-E0E0EB2C4BD7}"/>
                </c:ext>
              </c:extLst>
            </c:dLbl>
            <c:dLbl>
              <c:idx val="1576"/>
              <c:tx>
                <c:rich>
                  <a:bodyPr/>
                  <a:lstStyle/>
                  <a:p>
                    <a:fld id="{EB209173-25F6-4682-8E27-8AA52AE42F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E-9A0D-49B9-A394-E0E0EB2C4BD7}"/>
                </c:ext>
              </c:extLst>
            </c:dLbl>
            <c:dLbl>
              <c:idx val="1577"/>
              <c:tx>
                <c:rich>
                  <a:bodyPr/>
                  <a:lstStyle/>
                  <a:p>
                    <a:fld id="{C0F5EB29-FFCF-412A-98E7-1B5335A26B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F-9A0D-49B9-A394-E0E0EB2C4BD7}"/>
                </c:ext>
              </c:extLst>
            </c:dLbl>
            <c:dLbl>
              <c:idx val="1578"/>
              <c:tx>
                <c:rich>
                  <a:bodyPr/>
                  <a:lstStyle/>
                  <a:p>
                    <a:fld id="{0499D242-57C6-449F-A9AC-1BF96D4F13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0-9A0D-49B9-A394-E0E0EB2C4BD7}"/>
                </c:ext>
              </c:extLst>
            </c:dLbl>
            <c:dLbl>
              <c:idx val="1579"/>
              <c:tx>
                <c:rich>
                  <a:bodyPr/>
                  <a:lstStyle/>
                  <a:p>
                    <a:fld id="{A84F1037-615D-44E0-A645-A5A95635FC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1-9A0D-49B9-A394-E0E0EB2C4BD7}"/>
                </c:ext>
              </c:extLst>
            </c:dLbl>
            <c:dLbl>
              <c:idx val="1580"/>
              <c:tx>
                <c:rich>
                  <a:bodyPr/>
                  <a:lstStyle/>
                  <a:p>
                    <a:fld id="{BD9DD2EA-75E0-4D3C-A38F-6064D8437C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2-9A0D-49B9-A394-E0E0EB2C4BD7}"/>
                </c:ext>
              </c:extLst>
            </c:dLbl>
            <c:dLbl>
              <c:idx val="1581"/>
              <c:tx>
                <c:rich>
                  <a:bodyPr/>
                  <a:lstStyle/>
                  <a:p>
                    <a:fld id="{AF1E2790-9429-4F74-AEED-30DC7850E9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3-9A0D-49B9-A394-E0E0EB2C4BD7}"/>
                </c:ext>
              </c:extLst>
            </c:dLbl>
            <c:dLbl>
              <c:idx val="1582"/>
              <c:tx>
                <c:rich>
                  <a:bodyPr/>
                  <a:lstStyle/>
                  <a:p>
                    <a:fld id="{003EFBC4-ACA1-48EB-ACC7-25AAC2480F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4-9A0D-49B9-A394-E0E0EB2C4BD7}"/>
                </c:ext>
              </c:extLst>
            </c:dLbl>
            <c:dLbl>
              <c:idx val="1583"/>
              <c:tx>
                <c:rich>
                  <a:bodyPr/>
                  <a:lstStyle/>
                  <a:p>
                    <a:fld id="{B6D30041-CD7E-4599-BD87-F75A8648F6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5-9A0D-49B9-A394-E0E0EB2C4BD7}"/>
                </c:ext>
              </c:extLst>
            </c:dLbl>
            <c:dLbl>
              <c:idx val="1584"/>
              <c:tx>
                <c:rich>
                  <a:bodyPr/>
                  <a:lstStyle/>
                  <a:p>
                    <a:fld id="{B32E8C03-E221-4CC4-9BA7-C611C78F70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6-9A0D-49B9-A394-E0E0EB2C4BD7}"/>
                </c:ext>
              </c:extLst>
            </c:dLbl>
            <c:dLbl>
              <c:idx val="1585"/>
              <c:tx>
                <c:rich>
                  <a:bodyPr/>
                  <a:lstStyle/>
                  <a:p>
                    <a:fld id="{490C0F08-B748-4D5C-B0C5-0386079B8A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7-9A0D-49B9-A394-E0E0EB2C4BD7}"/>
                </c:ext>
              </c:extLst>
            </c:dLbl>
            <c:dLbl>
              <c:idx val="1586"/>
              <c:tx>
                <c:rich>
                  <a:bodyPr/>
                  <a:lstStyle/>
                  <a:p>
                    <a:fld id="{547F6E8C-48E0-469E-BB3E-BFE623B78A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8-9A0D-49B9-A394-E0E0EB2C4BD7}"/>
                </c:ext>
              </c:extLst>
            </c:dLbl>
            <c:dLbl>
              <c:idx val="1587"/>
              <c:tx>
                <c:rich>
                  <a:bodyPr/>
                  <a:lstStyle/>
                  <a:p>
                    <a:fld id="{4671CB74-2068-49F9-9AC0-4C503DCAE2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9-9A0D-49B9-A394-E0E0EB2C4BD7}"/>
                </c:ext>
              </c:extLst>
            </c:dLbl>
            <c:dLbl>
              <c:idx val="1588"/>
              <c:tx>
                <c:rich>
                  <a:bodyPr/>
                  <a:lstStyle/>
                  <a:p>
                    <a:fld id="{5DD87DC6-49D0-4375-B806-CF0D611FB3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A-9A0D-49B9-A394-E0E0EB2C4BD7}"/>
                </c:ext>
              </c:extLst>
            </c:dLbl>
            <c:dLbl>
              <c:idx val="1589"/>
              <c:tx>
                <c:rich>
                  <a:bodyPr/>
                  <a:lstStyle/>
                  <a:p>
                    <a:fld id="{6FD45CBE-5EFF-415C-889E-3CB533ADC7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B-9A0D-49B9-A394-E0E0EB2C4BD7}"/>
                </c:ext>
              </c:extLst>
            </c:dLbl>
            <c:dLbl>
              <c:idx val="1590"/>
              <c:tx>
                <c:rich>
                  <a:bodyPr/>
                  <a:lstStyle/>
                  <a:p>
                    <a:fld id="{BB863850-DEF8-4F19-B13A-96A09AEF01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C-9A0D-49B9-A394-E0E0EB2C4BD7}"/>
                </c:ext>
              </c:extLst>
            </c:dLbl>
            <c:dLbl>
              <c:idx val="1591"/>
              <c:tx>
                <c:rich>
                  <a:bodyPr/>
                  <a:lstStyle/>
                  <a:p>
                    <a:fld id="{9E4867C9-1274-4B2D-9C75-A009AD95D4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D-9A0D-49B9-A394-E0E0EB2C4BD7}"/>
                </c:ext>
              </c:extLst>
            </c:dLbl>
            <c:dLbl>
              <c:idx val="1592"/>
              <c:tx>
                <c:rich>
                  <a:bodyPr/>
                  <a:lstStyle/>
                  <a:p>
                    <a:fld id="{F8C792FF-4030-49DB-B404-AEC227B33C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E-9A0D-49B9-A394-E0E0EB2C4BD7}"/>
                </c:ext>
              </c:extLst>
            </c:dLbl>
            <c:dLbl>
              <c:idx val="1593"/>
              <c:tx>
                <c:rich>
                  <a:bodyPr/>
                  <a:lstStyle/>
                  <a:p>
                    <a:fld id="{0EF117D3-42D8-4FAA-ABE0-A39AC8BB0E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F-9A0D-49B9-A394-E0E0EB2C4BD7}"/>
                </c:ext>
              </c:extLst>
            </c:dLbl>
            <c:dLbl>
              <c:idx val="1594"/>
              <c:tx>
                <c:rich>
                  <a:bodyPr/>
                  <a:lstStyle/>
                  <a:p>
                    <a:fld id="{4CA9F891-74B1-4ACA-A194-80FE300416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0-9A0D-49B9-A394-E0E0EB2C4BD7}"/>
                </c:ext>
              </c:extLst>
            </c:dLbl>
            <c:dLbl>
              <c:idx val="1595"/>
              <c:tx>
                <c:rich>
                  <a:bodyPr/>
                  <a:lstStyle/>
                  <a:p>
                    <a:fld id="{7B124A70-E572-4836-AF36-F0E7C6797C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1-9A0D-49B9-A394-E0E0EB2C4BD7}"/>
                </c:ext>
              </c:extLst>
            </c:dLbl>
            <c:dLbl>
              <c:idx val="1596"/>
              <c:tx>
                <c:rich>
                  <a:bodyPr/>
                  <a:lstStyle/>
                  <a:p>
                    <a:fld id="{D146C3CA-61E5-4AE8-936E-743166789E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2-9A0D-49B9-A394-E0E0EB2C4BD7}"/>
                </c:ext>
              </c:extLst>
            </c:dLbl>
            <c:dLbl>
              <c:idx val="1597"/>
              <c:tx>
                <c:rich>
                  <a:bodyPr/>
                  <a:lstStyle/>
                  <a:p>
                    <a:fld id="{42E1838D-D712-4768-9145-3F9B357ED7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3-9A0D-49B9-A394-E0E0EB2C4BD7}"/>
                </c:ext>
              </c:extLst>
            </c:dLbl>
            <c:dLbl>
              <c:idx val="1598"/>
              <c:tx>
                <c:rich>
                  <a:bodyPr/>
                  <a:lstStyle/>
                  <a:p>
                    <a:fld id="{9A6F73AE-AE06-40E2-9E2A-F32FBEAEF2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4-9A0D-49B9-A394-E0E0EB2C4BD7}"/>
                </c:ext>
              </c:extLst>
            </c:dLbl>
            <c:dLbl>
              <c:idx val="1599"/>
              <c:tx>
                <c:rich>
                  <a:bodyPr/>
                  <a:lstStyle/>
                  <a:p>
                    <a:fld id="{9B12FF89-BEFF-48ED-9B48-6850898D8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5-9A0D-49B9-A394-E0E0EB2C4BD7}"/>
                </c:ext>
              </c:extLst>
            </c:dLbl>
            <c:dLbl>
              <c:idx val="1600"/>
              <c:tx>
                <c:rich>
                  <a:bodyPr/>
                  <a:lstStyle/>
                  <a:p>
                    <a:fld id="{B63DE813-447D-41CF-AB53-71978B980D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6-9A0D-49B9-A394-E0E0EB2C4BD7}"/>
                </c:ext>
              </c:extLst>
            </c:dLbl>
            <c:dLbl>
              <c:idx val="1601"/>
              <c:tx>
                <c:rich>
                  <a:bodyPr/>
                  <a:lstStyle/>
                  <a:p>
                    <a:fld id="{EF757396-6C48-4306-84C5-6CDB2FEE66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7-9A0D-49B9-A394-E0E0EB2C4BD7}"/>
                </c:ext>
              </c:extLst>
            </c:dLbl>
            <c:dLbl>
              <c:idx val="1602"/>
              <c:tx>
                <c:rich>
                  <a:bodyPr/>
                  <a:lstStyle/>
                  <a:p>
                    <a:fld id="{535E7F75-8DF8-4BA8-84DF-555D67AB35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8-9A0D-49B9-A394-E0E0EB2C4BD7}"/>
                </c:ext>
              </c:extLst>
            </c:dLbl>
            <c:dLbl>
              <c:idx val="1603"/>
              <c:tx>
                <c:rich>
                  <a:bodyPr/>
                  <a:lstStyle/>
                  <a:p>
                    <a:fld id="{6F31B18B-A4A7-4DB2-926B-F337C3523E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9-9A0D-49B9-A394-E0E0EB2C4BD7}"/>
                </c:ext>
              </c:extLst>
            </c:dLbl>
            <c:dLbl>
              <c:idx val="1604"/>
              <c:tx>
                <c:rich>
                  <a:bodyPr/>
                  <a:lstStyle/>
                  <a:p>
                    <a:fld id="{8EA16A2E-186B-46BB-8CDF-39CD356B19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A-9A0D-49B9-A394-E0E0EB2C4BD7}"/>
                </c:ext>
              </c:extLst>
            </c:dLbl>
            <c:dLbl>
              <c:idx val="1605"/>
              <c:tx>
                <c:rich>
                  <a:bodyPr/>
                  <a:lstStyle/>
                  <a:p>
                    <a:fld id="{3B66D6FC-D6EF-4EB6-8D8F-A53449687A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B-9A0D-49B9-A394-E0E0EB2C4BD7}"/>
                </c:ext>
              </c:extLst>
            </c:dLbl>
            <c:dLbl>
              <c:idx val="1606"/>
              <c:tx>
                <c:rich>
                  <a:bodyPr/>
                  <a:lstStyle/>
                  <a:p>
                    <a:fld id="{9AB1642D-4191-4344-A5FB-C5D1503531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C-9A0D-49B9-A394-E0E0EB2C4BD7}"/>
                </c:ext>
              </c:extLst>
            </c:dLbl>
            <c:dLbl>
              <c:idx val="1607"/>
              <c:tx>
                <c:rich>
                  <a:bodyPr/>
                  <a:lstStyle/>
                  <a:p>
                    <a:fld id="{B7493C0A-F1C0-4FE4-84A6-33A3EB8EDC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D-9A0D-49B9-A394-E0E0EB2C4BD7}"/>
                </c:ext>
              </c:extLst>
            </c:dLbl>
            <c:dLbl>
              <c:idx val="1608"/>
              <c:tx>
                <c:rich>
                  <a:bodyPr/>
                  <a:lstStyle/>
                  <a:p>
                    <a:fld id="{3D616DD2-60AD-422A-B3F5-8B179B0C85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E-9A0D-49B9-A394-E0E0EB2C4BD7}"/>
                </c:ext>
              </c:extLst>
            </c:dLbl>
            <c:dLbl>
              <c:idx val="1609"/>
              <c:tx>
                <c:rich>
                  <a:bodyPr/>
                  <a:lstStyle/>
                  <a:p>
                    <a:fld id="{3038185E-ED5C-4BD4-966C-00B4080901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F-9A0D-49B9-A394-E0E0EB2C4BD7}"/>
                </c:ext>
              </c:extLst>
            </c:dLbl>
            <c:dLbl>
              <c:idx val="1610"/>
              <c:tx>
                <c:rich>
                  <a:bodyPr/>
                  <a:lstStyle/>
                  <a:p>
                    <a:fld id="{23CBDF48-4ACB-48E1-9F0C-886A8E329B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0-9A0D-49B9-A394-E0E0EB2C4BD7}"/>
                </c:ext>
              </c:extLst>
            </c:dLbl>
            <c:dLbl>
              <c:idx val="1611"/>
              <c:tx>
                <c:rich>
                  <a:bodyPr/>
                  <a:lstStyle/>
                  <a:p>
                    <a:fld id="{6DFA221A-E425-40AF-9FFB-3D927BD997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1-9A0D-49B9-A394-E0E0EB2C4BD7}"/>
                </c:ext>
              </c:extLst>
            </c:dLbl>
            <c:dLbl>
              <c:idx val="1612"/>
              <c:tx>
                <c:rich>
                  <a:bodyPr/>
                  <a:lstStyle/>
                  <a:p>
                    <a:fld id="{FC91B64C-4FC4-4C6B-9DBC-47F569FFE6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2-9A0D-49B9-A394-E0E0EB2C4BD7}"/>
                </c:ext>
              </c:extLst>
            </c:dLbl>
            <c:dLbl>
              <c:idx val="1613"/>
              <c:tx>
                <c:rich>
                  <a:bodyPr/>
                  <a:lstStyle/>
                  <a:p>
                    <a:fld id="{75E65CFC-077F-4825-8E4A-12B2A24CBD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3-9A0D-49B9-A394-E0E0EB2C4BD7}"/>
                </c:ext>
              </c:extLst>
            </c:dLbl>
            <c:dLbl>
              <c:idx val="1614"/>
              <c:tx>
                <c:rich>
                  <a:bodyPr/>
                  <a:lstStyle/>
                  <a:p>
                    <a:fld id="{14447B63-CA57-4F5A-A370-3FB3735BB8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4-9A0D-49B9-A394-E0E0EB2C4BD7}"/>
                </c:ext>
              </c:extLst>
            </c:dLbl>
            <c:dLbl>
              <c:idx val="1615"/>
              <c:tx>
                <c:rich>
                  <a:bodyPr/>
                  <a:lstStyle/>
                  <a:p>
                    <a:fld id="{D6AAADD9-EF66-4491-B69E-A34EA0F775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5-9A0D-49B9-A394-E0E0EB2C4BD7}"/>
                </c:ext>
              </c:extLst>
            </c:dLbl>
            <c:dLbl>
              <c:idx val="1616"/>
              <c:tx>
                <c:rich>
                  <a:bodyPr/>
                  <a:lstStyle/>
                  <a:p>
                    <a:fld id="{886A78FD-698A-4AA9-AC39-790C1044E0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6-9A0D-49B9-A394-E0E0EB2C4BD7}"/>
                </c:ext>
              </c:extLst>
            </c:dLbl>
            <c:dLbl>
              <c:idx val="1617"/>
              <c:tx>
                <c:rich>
                  <a:bodyPr/>
                  <a:lstStyle/>
                  <a:p>
                    <a:fld id="{3F11A347-55A4-4391-BBCC-2D1ED67BB9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7-9A0D-49B9-A394-E0E0EB2C4BD7}"/>
                </c:ext>
              </c:extLst>
            </c:dLbl>
            <c:dLbl>
              <c:idx val="1618"/>
              <c:tx>
                <c:rich>
                  <a:bodyPr/>
                  <a:lstStyle/>
                  <a:p>
                    <a:fld id="{143059D9-5933-4A99-BD21-452D8ACFD7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8-9A0D-49B9-A394-E0E0EB2C4BD7}"/>
                </c:ext>
              </c:extLst>
            </c:dLbl>
            <c:dLbl>
              <c:idx val="1619"/>
              <c:tx>
                <c:rich>
                  <a:bodyPr/>
                  <a:lstStyle/>
                  <a:p>
                    <a:fld id="{83EA5C8C-AD49-4E84-A40D-3563C7F7E2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9-9A0D-49B9-A394-E0E0EB2C4BD7}"/>
                </c:ext>
              </c:extLst>
            </c:dLbl>
            <c:dLbl>
              <c:idx val="1620"/>
              <c:tx>
                <c:rich>
                  <a:bodyPr/>
                  <a:lstStyle/>
                  <a:p>
                    <a:fld id="{F6E7AE23-43EF-46F8-A4FF-718D713B5E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A-9A0D-49B9-A394-E0E0EB2C4BD7}"/>
                </c:ext>
              </c:extLst>
            </c:dLbl>
            <c:dLbl>
              <c:idx val="1621"/>
              <c:tx>
                <c:rich>
                  <a:bodyPr/>
                  <a:lstStyle/>
                  <a:p>
                    <a:fld id="{571AA8BA-8C3C-4373-B8D9-DD34DF0C47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B-9A0D-49B9-A394-E0E0EB2C4BD7}"/>
                </c:ext>
              </c:extLst>
            </c:dLbl>
            <c:dLbl>
              <c:idx val="1622"/>
              <c:tx>
                <c:rich>
                  <a:bodyPr/>
                  <a:lstStyle/>
                  <a:p>
                    <a:fld id="{FF0A06EA-C7FD-4E2E-9CA3-05ECAE6BFD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C-9A0D-49B9-A394-E0E0EB2C4BD7}"/>
                </c:ext>
              </c:extLst>
            </c:dLbl>
            <c:dLbl>
              <c:idx val="1623"/>
              <c:tx>
                <c:rich>
                  <a:bodyPr/>
                  <a:lstStyle/>
                  <a:p>
                    <a:fld id="{FA48B562-A6B3-40A3-A61E-7A9658BAE4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D-9A0D-49B9-A394-E0E0EB2C4BD7}"/>
                </c:ext>
              </c:extLst>
            </c:dLbl>
            <c:dLbl>
              <c:idx val="1624"/>
              <c:tx>
                <c:rich>
                  <a:bodyPr/>
                  <a:lstStyle/>
                  <a:p>
                    <a:fld id="{BA1C832A-DA6E-4BC5-B8C7-06BEB29A97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E-9A0D-49B9-A394-E0E0EB2C4BD7}"/>
                </c:ext>
              </c:extLst>
            </c:dLbl>
            <c:dLbl>
              <c:idx val="1625"/>
              <c:tx>
                <c:rich>
                  <a:bodyPr/>
                  <a:lstStyle/>
                  <a:p>
                    <a:fld id="{C93B011D-58E7-46FF-9521-2064E36CF6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F-9A0D-49B9-A394-E0E0EB2C4BD7}"/>
                </c:ext>
              </c:extLst>
            </c:dLbl>
            <c:dLbl>
              <c:idx val="1626"/>
              <c:tx>
                <c:rich>
                  <a:bodyPr/>
                  <a:lstStyle/>
                  <a:p>
                    <a:fld id="{E2D5CD7D-D0E6-42F8-903E-CC3197B053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0-9A0D-49B9-A394-E0E0EB2C4BD7}"/>
                </c:ext>
              </c:extLst>
            </c:dLbl>
            <c:dLbl>
              <c:idx val="1627"/>
              <c:tx>
                <c:rich>
                  <a:bodyPr/>
                  <a:lstStyle/>
                  <a:p>
                    <a:fld id="{B63579CE-C361-404F-82C1-F3310F3958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1-9A0D-49B9-A394-E0E0EB2C4BD7}"/>
                </c:ext>
              </c:extLst>
            </c:dLbl>
            <c:dLbl>
              <c:idx val="1628"/>
              <c:tx>
                <c:rich>
                  <a:bodyPr/>
                  <a:lstStyle/>
                  <a:p>
                    <a:fld id="{98FAAB50-CDF5-434F-A319-555AC13B55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2-9A0D-49B9-A394-E0E0EB2C4BD7}"/>
                </c:ext>
              </c:extLst>
            </c:dLbl>
            <c:dLbl>
              <c:idx val="1629"/>
              <c:tx>
                <c:rich>
                  <a:bodyPr/>
                  <a:lstStyle/>
                  <a:p>
                    <a:fld id="{86A7AF8A-0FD3-4305-BEC0-B08F3D0016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3-9A0D-49B9-A394-E0E0EB2C4BD7}"/>
                </c:ext>
              </c:extLst>
            </c:dLbl>
            <c:dLbl>
              <c:idx val="1630"/>
              <c:tx>
                <c:rich>
                  <a:bodyPr/>
                  <a:lstStyle/>
                  <a:p>
                    <a:fld id="{BC8D7056-E2E0-4B51-8847-D8560C2A84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4-9A0D-49B9-A394-E0E0EB2C4BD7}"/>
                </c:ext>
              </c:extLst>
            </c:dLbl>
            <c:dLbl>
              <c:idx val="1631"/>
              <c:tx>
                <c:rich>
                  <a:bodyPr/>
                  <a:lstStyle/>
                  <a:p>
                    <a:fld id="{B2179995-D7F0-4920-8CCD-D0E1A560F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5-9A0D-49B9-A394-E0E0EB2C4BD7}"/>
                </c:ext>
              </c:extLst>
            </c:dLbl>
            <c:dLbl>
              <c:idx val="1632"/>
              <c:tx>
                <c:rich>
                  <a:bodyPr/>
                  <a:lstStyle/>
                  <a:p>
                    <a:fld id="{F1E1C6F9-F4B6-46B6-8B38-C0A699D17A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6-9A0D-49B9-A394-E0E0EB2C4BD7}"/>
                </c:ext>
              </c:extLst>
            </c:dLbl>
            <c:dLbl>
              <c:idx val="1633"/>
              <c:tx>
                <c:rich>
                  <a:bodyPr/>
                  <a:lstStyle/>
                  <a:p>
                    <a:fld id="{FEFAF584-C39F-4D98-8CBB-7366ACB3AD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7-9A0D-49B9-A394-E0E0EB2C4BD7}"/>
                </c:ext>
              </c:extLst>
            </c:dLbl>
            <c:dLbl>
              <c:idx val="1634"/>
              <c:tx>
                <c:rich>
                  <a:bodyPr/>
                  <a:lstStyle/>
                  <a:p>
                    <a:fld id="{3053A88E-3726-43C6-B2A2-E81900A5B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8-9A0D-49B9-A394-E0E0EB2C4BD7}"/>
                </c:ext>
              </c:extLst>
            </c:dLbl>
            <c:dLbl>
              <c:idx val="1635"/>
              <c:tx>
                <c:rich>
                  <a:bodyPr/>
                  <a:lstStyle/>
                  <a:p>
                    <a:fld id="{FDDD01C2-1E81-4FD7-B9A3-DF4D8721A0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9-9A0D-49B9-A394-E0E0EB2C4BD7}"/>
                </c:ext>
              </c:extLst>
            </c:dLbl>
            <c:dLbl>
              <c:idx val="1636"/>
              <c:tx>
                <c:rich>
                  <a:bodyPr/>
                  <a:lstStyle/>
                  <a:p>
                    <a:fld id="{9EBDF142-2AE7-44CA-AF69-9D8C797BA9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A-9A0D-49B9-A394-E0E0EB2C4BD7}"/>
                </c:ext>
              </c:extLst>
            </c:dLbl>
            <c:dLbl>
              <c:idx val="1637"/>
              <c:tx>
                <c:rich>
                  <a:bodyPr/>
                  <a:lstStyle/>
                  <a:p>
                    <a:fld id="{587BB1DB-04DF-4B90-BB85-828D710375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B-9A0D-49B9-A394-E0E0EB2C4BD7}"/>
                </c:ext>
              </c:extLst>
            </c:dLbl>
            <c:dLbl>
              <c:idx val="1638"/>
              <c:tx>
                <c:rich>
                  <a:bodyPr/>
                  <a:lstStyle/>
                  <a:p>
                    <a:fld id="{DDB6E5B8-C444-4220-9B72-F721D83CC1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C-9A0D-49B9-A394-E0E0EB2C4BD7}"/>
                </c:ext>
              </c:extLst>
            </c:dLbl>
            <c:dLbl>
              <c:idx val="1639"/>
              <c:tx>
                <c:rich>
                  <a:bodyPr/>
                  <a:lstStyle/>
                  <a:p>
                    <a:fld id="{4BF76AC7-6A29-469C-9DB5-5E268D4DFC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D-9A0D-49B9-A394-E0E0EB2C4BD7}"/>
                </c:ext>
              </c:extLst>
            </c:dLbl>
            <c:dLbl>
              <c:idx val="1640"/>
              <c:tx>
                <c:rich>
                  <a:bodyPr/>
                  <a:lstStyle/>
                  <a:p>
                    <a:fld id="{928B90B4-EB38-47EC-9CFE-37E658474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E-9A0D-49B9-A394-E0E0EB2C4BD7}"/>
                </c:ext>
              </c:extLst>
            </c:dLbl>
            <c:dLbl>
              <c:idx val="1641"/>
              <c:tx>
                <c:rich>
                  <a:bodyPr/>
                  <a:lstStyle/>
                  <a:p>
                    <a:fld id="{F25A7648-E6CE-46A2-A19C-9867B8E102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F-9A0D-49B9-A394-E0E0EB2C4BD7}"/>
                </c:ext>
              </c:extLst>
            </c:dLbl>
            <c:dLbl>
              <c:idx val="1642"/>
              <c:tx>
                <c:rich>
                  <a:bodyPr/>
                  <a:lstStyle/>
                  <a:p>
                    <a:fld id="{F0D2FEF0-A576-4E33-9ED4-23A97E5B0E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0-9A0D-49B9-A394-E0E0EB2C4BD7}"/>
                </c:ext>
              </c:extLst>
            </c:dLbl>
            <c:dLbl>
              <c:idx val="1643"/>
              <c:tx>
                <c:rich>
                  <a:bodyPr/>
                  <a:lstStyle/>
                  <a:p>
                    <a:fld id="{FEE0049B-7450-4584-85F0-D8B0237CFC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1-9A0D-49B9-A394-E0E0EB2C4BD7}"/>
                </c:ext>
              </c:extLst>
            </c:dLbl>
            <c:dLbl>
              <c:idx val="1644"/>
              <c:tx>
                <c:rich>
                  <a:bodyPr/>
                  <a:lstStyle/>
                  <a:p>
                    <a:fld id="{A3D98A82-4985-48FF-814E-EA6971A60C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2-9A0D-49B9-A394-E0E0EB2C4BD7}"/>
                </c:ext>
              </c:extLst>
            </c:dLbl>
            <c:dLbl>
              <c:idx val="1645"/>
              <c:tx>
                <c:rich>
                  <a:bodyPr/>
                  <a:lstStyle/>
                  <a:p>
                    <a:fld id="{DB7261B6-1D69-4502-801C-E1F786ACF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3-9A0D-49B9-A394-E0E0EB2C4BD7}"/>
                </c:ext>
              </c:extLst>
            </c:dLbl>
            <c:dLbl>
              <c:idx val="1646"/>
              <c:tx>
                <c:rich>
                  <a:bodyPr/>
                  <a:lstStyle/>
                  <a:p>
                    <a:fld id="{1043FC9C-26B2-4DCA-8157-80DD4BDEED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4-9A0D-49B9-A394-E0E0EB2C4BD7}"/>
                </c:ext>
              </c:extLst>
            </c:dLbl>
            <c:dLbl>
              <c:idx val="1647"/>
              <c:tx>
                <c:rich>
                  <a:bodyPr/>
                  <a:lstStyle/>
                  <a:p>
                    <a:fld id="{03B01092-28F2-4DB6-874F-8E0F42C13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5-9A0D-49B9-A394-E0E0EB2C4BD7}"/>
                </c:ext>
              </c:extLst>
            </c:dLbl>
            <c:dLbl>
              <c:idx val="1648"/>
              <c:tx>
                <c:rich>
                  <a:bodyPr/>
                  <a:lstStyle/>
                  <a:p>
                    <a:fld id="{FCF73D85-641D-4519-9EA2-DFFC34C0B6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6-9A0D-49B9-A394-E0E0EB2C4BD7}"/>
                </c:ext>
              </c:extLst>
            </c:dLbl>
            <c:dLbl>
              <c:idx val="1649"/>
              <c:tx>
                <c:rich>
                  <a:bodyPr/>
                  <a:lstStyle/>
                  <a:p>
                    <a:fld id="{02D0A2C9-F5FE-4843-9E6C-011BF943CF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7-9A0D-49B9-A394-E0E0EB2C4BD7}"/>
                </c:ext>
              </c:extLst>
            </c:dLbl>
            <c:dLbl>
              <c:idx val="1650"/>
              <c:tx>
                <c:rich>
                  <a:bodyPr/>
                  <a:lstStyle/>
                  <a:p>
                    <a:fld id="{0609EE10-FD30-475F-9702-B1FA5F23CC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8-9A0D-49B9-A394-E0E0EB2C4BD7}"/>
                </c:ext>
              </c:extLst>
            </c:dLbl>
            <c:dLbl>
              <c:idx val="1651"/>
              <c:tx>
                <c:rich>
                  <a:bodyPr/>
                  <a:lstStyle/>
                  <a:p>
                    <a:fld id="{103A1C08-9119-46F9-B251-5FDC961730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9-9A0D-49B9-A394-E0E0EB2C4BD7}"/>
                </c:ext>
              </c:extLst>
            </c:dLbl>
            <c:dLbl>
              <c:idx val="1652"/>
              <c:tx>
                <c:rich>
                  <a:bodyPr/>
                  <a:lstStyle/>
                  <a:p>
                    <a:fld id="{FC15A8E6-0A00-4E73-9280-2A89070CB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A-9A0D-49B9-A394-E0E0EB2C4BD7}"/>
                </c:ext>
              </c:extLst>
            </c:dLbl>
            <c:dLbl>
              <c:idx val="1653"/>
              <c:tx>
                <c:rich>
                  <a:bodyPr/>
                  <a:lstStyle/>
                  <a:p>
                    <a:fld id="{3D912029-DA60-48E8-94F7-D4A64CB000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B-9A0D-49B9-A394-E0E0EB2C4BD7}"/>
                </c:ext>
              </c:extLst>
            </c:dLbl>
            <c:dLbl>
              <c:idx val="1654"/>
              <c:tx>
                <c:rich>
                  <a:bodyPr/>
                  <a:lstStyle/>
                  <a:p>
                    <a:fld id="{91F4437E-048F-4D54-8C30-FCC5C5417E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C-9A0D-49B9-A394-E0E0EB2C4BD7}"/>
                </c:ext>
              </c:extLst>
            </c:dLbl>
            <c:dLbl>
              <c:idx val="1655"/>
              <c:tx>
                <c:rich>
                  <a:bodyPr/>
                  <a:lstStyle/>
                  <a:p>
                    <a:fld id="{3B99A3A5-8ABF-41DD-A6D7-B4614518A1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D-9A0D-49B9-A394-E0E0EB2C4BD7}"/>
                </c:ext>
              </c:extLst>
            </c:dLbl>
            <c:dLbl>
              <c:idx val="1656"/>
              <c:tx>
                <c:rich>
                  <a:bodyPr/>
                  <a:lstStyle/>
                  <a:p>
                    <a:fld id="{FEB2F37E-65EB-4BDA-A765-D10151EA35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E-9A0D-49B9-A394-E0E0EB2C4BD7}"/>
                </c:ext>
              </c:extLst>
            </c:dLbl>
            <c:dLbl>
              <c:idx val="1657"/>
              <c:tx>
                <c:rich>
                  <a:bodyPr/>
                  <a:lstStyle/>
                  <a:p>
                    <a:fld id="{24FC3F33-33B4-4132-A47F-ED201430EF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F-9A0D-49B9-A394-E0E0EB2C4BD7}"/>
                </c:ext>
              </c:extLst>
            </c:dLbl>
            <c:dLbl>
              <c:idx val="1658"/>
              <c:tx>
                <c:rich>
                  <a:bodyPr/>
                  <a:lstStyle/>
                  <a:p>
                    <a:fld id="{2CF622A6-9525-451A-B76E-38AB8C1435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0-9A0D-49B9-A394-E0E0EB2C4BD7}"/>
                </c:ext>
              </c:extLst>
            </c:dLbl>
            <c:dLbl>
              <c:idx val="1659"/>
              <c:tx>
                <c:rich>
                  <a:bodyPr/>
                  <a:lstStyle/>
                  <a:p>
                    <a:fld id="{7647C38A-6586-4102-AA99-2072B49960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1-9A0D-49B9-A394-E0E0EB2C4BD7}"/>
                </c:ext>
              </c:extLst>
            </c:dLbl>
            <c:dLbl>
              <c:idx val="1660"/>
              <c:tx>
                <c:rich>
                  <a:bodyPr/>
                  <a:lstStyle/>
                  <a:p>
                    <a:fld id="{1E48AF14-1115-458A-8405-90E23398E8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2-9A0D-49B9-A394-E0E0EB2C4BD7}"/>
                </c:ext>
              </c:extLst>
            </c:dLbl>
            <c:dLbl>
              <c:idx val="1661"/>
              <c:tx>
                <c:rich>
                  <a:bodyPr/>
                  <a:lstStyle/>
                  <a:p>
                    <a:fld id="{49330DB0-1350-4923-8C6E-1115078F6C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3-9A0D-49B9-A394-E0E0EB2C4BD7}"/>
                </c:ext>
              </c:extLst>
            </c:dLbl>
            <c:dLbl>
              <c:idx val="1662"/>
              <c:tx>
                <c:rich>
                  <a:bodyPr/>
                  <a:lstStyle/>
                  <a:p>
                    <a:fld id="{48D24831-14C9-40F2-BC0A-496A0575C9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4-9A0D-49B9-A394-E0E0EB2C4BD7}"/>
                </c:ext>
              </c:extLst>
            </c:dLbl>
            <c:dLbl>
              <c:idx val="1663"/>
              <c:tx>
                <c:rich>
                  <a:bodyPr/>
                  <a:lstStyle/>
                  <a:p>
                    <a:fld id="{29D2498B-77E7-4A76-B32C-B91A758BE7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5-9A0D-49B9-A394-E0E0EB2C4BD7}"/>
                </c:ext>
              </c:extLst>
            </c:dLbl>
            <c:dLbl>
              <c:idx val="1664"/>
              <c:tx>
                <c:rich>
                  <a:bodyPr/>
                  <a:lstStyle/>
                  <a:p>
                    <a:fld id="{EE4D85BB-6989-4375-8A30-A87617A65B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6-9A0D-49B9-A394-E0E0EB2C4BD7}"/>
                </c:ext>
              </c:extLst>
            </c:dLbl>
            <c:dLbl>
              <c:idx val="1665"/>
              <c:tx>
                <c:rich>
                  <a:bodyPr/>
                  <a:lstStyle/>
                  <a:p>
                    <a:fld id="{C257A0AF-4193-4BD5-8002-CAAF52E298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7-9A0D-49B9-A394-E0E0EB2C4BD7}"/>
                </c:ext>
              </c:extLst>
            </c:dLbl>
            <c:dLbl>
              <c:idx val="1666"/>
              <c:tx>
                <c:rich>
                  <a:bodyPr/>
                  <a:lstStyle/>
                  <a:p>
                    <a:fld id="{9960472F-5BBD-4BDC-8FF2-F4705A65E3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8-9A0D-49B9-A394-E0E0EB2C4BD7}"/>
                </c:ext>
              </c:extLst>
            </c:dLbl>
            <c:dLbl>
              <c:idx val="1667"/>
              <c:tx>
                <c:rich>
                  <a:bodyPr/>
                  <a:lstStyle/>
                  <a:p>
                    <a:fld id="{B97D904C-8157-4CBC-B61C-E94FB8608A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9-9A0D-49B9-A394-E0E0EB2C4BD7}"/>
                </c:ext>
              </c:extLst>
            </c:dLbl>
            <c:dLbl>
              <c:idx val="1668"/>
              <c:tx>
                <c:rich>
                  <a:bodyPr/>
                  <a:lstStyle/>
                  <a:p>
                    <a:fld id="{D839FD40-58C5-46A9-8D31-32DB97A865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A-9A0D-49B9-A394-E0E0EB2C4BD7}"/>
                </c:ext>
              </c:extLst>
            </c:dLbl>
            <c:dLbl>
              <c:idx val="1669"/>
              <c:tx>
                <c:rich>
                  <a:bodyPr/>
                  <a:lstStyle/>
                  <a:p>
                    <a:fld id="{D2328AD1-69EC-4250-A264-D75F7C306F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B-9A0D-49B9-A394-E0E0EB2C4BD7}"/>
                </c:ext>
              </c:extLst>
            </c:dLbl>
            <c:dLbl>
              <c:idx val="1670"/>
              <c:tx>
                <c:rich>
                  <a:bodyPr/>
                  <a:lstStyle/>
                  <a:p>
                    <a:fld id="{31AEE68C-0E18-43AC-88EE-CD81B2F71B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C-9A0D-49B9-A394-E0E0EB2C4BD7}"/>
                </c:ext>
              </c:extLst>
            </c:dLbl>
            <c:dLbl>
              <c:idx val="1671"/>
              <c:tx>
                <c:rich>
                  <a:bodyPr/>
                  <a:lstStyle/>
                  <a:p>
                    <a:fld id="{250C5353-0B44-4D57-96FF-E7A600E4BE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D-9A0D-49B9-A394-E0E0EB2C4BD7}"/>
                </c:ext>
              </c:extLst>
            </c:dLbl>
            <c:dLbl>
              <c:idx val="1672"/>
              <c:tx>
                <c:rich>
                  <a:bodyPr/>
                  <a:lstStyle/>
                  <a:p>
                    <a:fld id="{2A90B2FC-49B6-41D5-BDF2-C601D2A4DB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E-9A0D-49B9-A394-E0E0EB2C4BD7}"/>
                </c:ext>
              </c:extLst>
            </c:dLbl>
            <c:dLbl>
              <c:idx val="1673"/>
              <c:tx>
                <c:rich>
                  <a:bodyPr/>
                  <a:lstStyle/>
                  <a:p>
                    <a:fld id="{26E4329C-365E-4E07-B665-17B82BF1A5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F-9A0D-49B9-A394-E0E0EB2C4BD7}"/>
                </c:ext>
              </c:extLst>
            </c:dLbl>
            <c:dLbl>
              <c:idx val="1674"/>
              <c:tx>
                <c:rich>
                  <a:bodyPr/>
                  <a:lstStyle/>
                  <a:p>
                    <a:fld id="{89BD74F1-AE87-481C-9A36-4F0A91963E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0-9A0D-49B9-A394-E0E0EB2C4BD7}"/>
                </c:ext>
              </c:extLst>
            </c:dLbl>
            <c:dLbl>
              <c:idx val="1675"/>
              <c:tx>
                <c:rich>
                  <a:bodyPr/>
                  <a:lstStyle/>
                  <a:p>
                    <a:fld id="{E7642F11-50B8-460A-8AC5-37201F9D38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1-9A0D-49B9-A394-E0E0EB2C4BD7}"/>
                </c:ext>
              </c:extLst>
            </c:dLbl>
            <c:dLbl>
              <c:idx val="1676"/>
              <c:tx>
                <c:rich>
                  <a:bodyPr/>
                  <a:lstStyle/>
                  <a:p>
                    <a:fld id="{997703D4-402C-4201-997E-1547DE117F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2-9A0D-49B9-A394-E0E0EB2C4BD7}"/>
                </c:ext>
              </c:extLst>
            </c:dLbl>
            <c:dLbl>
              <c:idx val="1677"/>
              <c:tx>
                <c:rich>
                  <a:bodyPr/>
                  <a:lstStyle/>
                  <a:p>
                    <a:fld id="{5E2EC0C6-3A76-4330-AE2E-72A3CDE0D5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3-9A0D-49B9-A394-E0E0EB2C4BD7}"/>
                </c:ext>
              </c:extLst>
            </c:dLbl>
            <c:dLbl>
              <c:idx val="1678"/>
              <c:tx>
                <c:rich>
                  <a:bodyPr/>
                  <a:lstStyle/>
                  <a:p>
                    <a:fld id="{EF1841AE-FD8B-41FD-A9A3-529079A0FE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4-9A0D-49B9-A394-E0E0EB2C4BD7}"/>
                </c:ext>
              </c:extLst>
            </c:dLbl>
            <c:dLbl>
              <c:idx val="1679"/>
              <c:tx>
                <c:rich>
                  <a:bodyPr/>
                  <a:lstStyle/>
                  <a:p>
                    <a:fld id="{01542177-9091-4C4C-89A0-FA35D4E303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5-9A0D-49B9-A394-E0E0EB2C4BD7}"/>
                </c:ext>
              </c:extLst>
            </c:dLbl>
            <c:dLbl>
              <c:idx val="1680"/>
              <c:tx>
                <c:rich>
                  <a:bodyPr/>
                  <a:lstStyle/>
                  <a:p>
                    <a:fld id="{A532A631-6A8C-49F3-9624-EB7457A7C4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6-9A0D-49B9-A394-E0E0EB2C4BD7}"/>
                </c:ext>
              </c:extLst>
            </c:dLbl>
            <c:dLbl>
              <c:idx val="1681"/>
              <c:tx>
                <c:rich>
                  <a:bodyPr/>
                  <a:lstStyle/>
                  <a:p>
                    <a:fld id="{D4FF93BB-413C-406C-A6B6-BA43FD7D32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7-9A0D-49B9-A394-E0E0EB2C4BD7}"/>
                </c:ext>
              </c:extLst>
            </c:dLbl>
            <c:dLbl>
              <c:idx val="1682"/>
              <c:tx>
                <c:rich>
                  <a:bodyPr/>
                  <a:lstStyle/>
                  <a:p>
                    <a:fld id="{BF01235A-A3F3-4ABF-9BBA-5849084994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8-9A0D-49B9-A394-E0E0EB2C4BD7}"/>
                </c:ext>
              </c:extLst>
            </c:dLbl>
            <c:dLbl>
              <c:idx val="1683"/>
              <c:tx>
                <c:rich>
                  <a:bodyPr/>
                  <a:lstStyle/>
                  <a:p>
                    <a:fld id="{C2C7B85D-63A7-455F-AAE6-A736FA3ACF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9-9A0D-49B9-A394-E0E0EB2C4BD7}"/>
                </c:ext>
              </c:extLst>
            </c:dLbl>
            <c:dLbl>
              <c:idx val="1684"/>
              <c:tx>
                <c:rich>
                  <a:bodyPr/>
                  <a:lstStyle/>
                  <a:p>
                    <a:fld id="{4763EA06-BF13-476B-98D7-2B5CF1C140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A-9A0D-49B9-A394-E0E0EB2C4BD7}"/>
                </c:ext>
              </c:extLst>
            </c:dLbl>
            <c:dLbl>
              <c:idx val="1685"/>
              <c:tx>
                <c:rich>
                  <a:bodyPr/>
                  <a:lstStyle/>
                  <a:p>
                    <a:fld id="{1F4CC9FE-FFB0-40C0-8A22-2A2FB27054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B-9A0D-49B9-A394-E0E0EB2C4BD7}"/>
                </c:ext>
              </c:extLst>
            </c:dLbl>
            <c:dLbl>
              <c:idx val="1686"/>
              <c:tx>
                <c:rich>
                  <a:bodyPr/>
                  <a:lstStyle/>
                  <a:p>
                    <a:fld id="{A9BB3557-18F1-44E7-9484-7D7513018E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C-9A0D-49B9-A394-E0E0EB2C4BD7}"/>
                </c:ext>
              </c:extLst>
            </c:dLbl>
            <c:dLbl>
              <c:idx val="1687"/>
              <c:tx>
                <c:rich>
                  <a:bodyPr/>
                  <a:lstStyle/>
                  <a:p>
                    <a:fld id="{D83B4CF9-5B30-48C3-B1C4-B7984E620B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D-9A0D-49B9-A394-E0E0EB2C4BD7}"/>
                </c:ext>
              </c:extLst>
            </c:dLbl>
            <c:dLbl>
              <c:idx val="1688"/>
              <c:tx>
                <c:rich>
                  <a:bodyPr/>
                  <a:lstStyle/>
                  <a:p>
                    <a:fld id="{C4D24E6F-85FF-4DD4-A819-9EE766CDBD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E-9A0D-49B9-A394-E0E0EB2C4BD7}"/>
                </c:ext>
              </c:extLst>
            </c:dLbl>
            <c:dLbl>
              <c:idx val="1689"/>
              <c:tx>
                <c:rich>
                  <a:bodyPr/>
                  <a:lstStyle/>
                  <a:p>
                    <a:fld id="{593D5CA9-198B-405D-AD04-E710A5B12E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F-9A0D-49B9-A394-E0E0EB2C4BD7}"/>
                </c:ext>
              </c:extLst>
            </c:dLbl>
            <c:dLbl>
              <c:idx val="1690"/>
              <c:tx>
                <c:rich>
                  <a:bodyPr/>
                  <a:lstStyle/>
                  <a:p>
                    <a:fld id="{96C2AE35-1EFD-405E-AD39-2066A3E54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0-9A0D-49B9-A394-E0E0EB2C4BD7}"/>
                </c:ext>
              </c:extLst>
            </c:dLbl>
            <c:dLbl>
              <c:idx val="1691"/>
              <c:tx>
                <c:rich>
                  <a:bodyPr/>
                  <a:lstStyle/>
                  <a:p>
                    <a:fld id="{CF5FE46A-AB73-48BA-90EE-95D5D274B6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1-9A0D-49B9-A394-E0E0EB2C4BD7}"/>
                </c:ext>
              </c:extLst>
            </c:dLbl>
            <c:dLbl>
              <c:idx val="1692"/>
              <c:tx>
                <c:rich>
                  <a:bodyPr/>
                  <a:lstStyle/>
                  <a:p>
                    <a:fld id="{AB78692A-1588-4878-8736-9CF509C61A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2-9A0D-49B9-A394-E0E0EB2C4BD7}"/>
                </c:ext>
              </c:extLst>
            </c:dLbl>
            <c:dLbl>
              <c:idx val="1693"/>
              <c:tx>
                <c:rich>
                  <a:bodyPr/>
                  <a:lstStyle/>
                  <a:p>
                    <a:fld id="{0F441B1A-FAB1-4871-8919-970BEA00CE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3-9A0D-49B9-A394-E0E0EB2C4BD7}"/>
                </c:ext>
              </c:extLst>
            </c:dLbl>
            <c:dLbl>
              <c:idx val="1694"/>
              <c:tx>
                <c:rich>
                  <a:bodyPr/>
                  <a:lstStyle/>
                  <a:p>
                    <a:fld id="{96BBE7F6-0D1D-480A-828C-F23DA16D8D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4-9A0D-49B9-A394-E0E0EB2C4BD7}"/>
                </c:ext>
              </c:extLst>
            </c:dLbl>
            <c:dLbl>
              <c:idx val="1695"/>
              <c:tx>
                <c:rich>
                  <a:bodyPr/>
                  <a:lstStyle/>
                  <a:p>
                    <a:fld id="{0D016C68-E5F6-4CB4-9D33-ABBB50FB04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5-9A0D-49B9-A394-E0E0EB2C4BD7}"/>
                </c:ext>
              </c:extLst>
            </c:dLbl>
            <c:dLbl>
              <c:idx val="1696"/>
              <c:tx>
                <c:rich>
                  <a:bodyPr/>
                  <a:lstStyle/>
                  <a:p>
                    <a:fld id="{E1E0DDD1-D54E-42E8-A6E9-B89F5942F4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6-9A0D-49B9-A394-E0E0EB2C4BD7}"/>
                </c:ext>
              </c:extLst>
            </c:dLbl>
            <c:dLbl>
              <c:idx val="1697"/>
              <c:tx>
                <c:rich>
                  <a:bodyPr/>
                  <a:lstStyle/>
                  <a:p>
                    <a:fld id="{2A3D0632-96DC-4370-8BD8-66A7F7D68E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7-9A0D-49B9-A394-E0E0EB2C4BD7}"/>
                </c:ext>
              </c:extLst>
            </c:dLbl>
            <c:dLbl>
              <c:idx val="1698"/>
              <c:tx>
                <c:rich>
                  <a:bodyPr/>
                  <a:lstStyle/>
                  <a:p>
                    <a:fld id="{14AAAC9F-1CC7-47EA-AFDA-46030011FB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8-9A0D-49B9-A394-E0E0EB2C4BD7}"/>
                </c:ext>
              </c:extLst>
            </c:dLbl>
            <c:dLbl>
              <c:idx val="1699"/>
              <c:tx>
                <c:rich>
                  <a:bodyPr/>
                  <a:lstStyle/>
                  <a:p>
                    <a:fld id="{79EA7FBA-B592-41C4-BC7A-0597154536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9-9A0D-49B9-A394-E0E0EB2C4BD7}"/>
                </c:ext>
              </c:extLst>
            </c:dLbl>
            <c:dLbl>
              <c:idx val="1700"/>
              <c:tx>
                <c:rich>
                  <a:bodyPr/>
                  <a:lstStyle/>
                  <a:p>
                    <a:fld id="{725BDFE8-A207-4729-A07E-3A262ABB5C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A-9A0D-49B9-A394-E0E0EB2C4BD7}"/>
                </c:ext>
              </c:extLst>
            </c:dLbl>
            <c:dLbl>
              <c:idx val="1701"/>
              <c:tx>
                <c:rich>
                  <a:bodyPr/>
                  <a:lstStyle/>
                  <a:p>
                    <a:fld id="{4EA5E71A-0187-4878-AF77-C18D788D8A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B-9A0D-49B9-A394-E0E0EB2C4BD7}"/>
                </c:ext>
              </c:extLst>
            </c:dLbl>
            <c:dLbl>
              <c:idx val="1702"/>
              <c:tx>
                <c:rich>
                  <a:bodyPr/>
                  <a:lstStyle/>
                  <a:p>
                    <a:fld id="{6B2120FE-185D-464D-BC44-7E40E39C8A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C-9A0D-49B9-A394-E0E0EB2C4BD7}"/>
                </c:ext>
              </c:extLst>
            </c:dLbl>
            <c:dLbl>
              <c:idx val="1703"/>
              <c:tx>
                <c:rich>
                  <a:bodyPr/>
                  <a:lstStyle/>
                  <a:p>
                    <a:fld id="{CA749C84-81D7-4D3B-AF40-6805E2CE6E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D-9A0D-49B9-A394-E0E0EB2C4BD7}"/>
                </c:ext>
              </c:extLst>
            </c:dLbl>
            <c:dLbl>
              <c:idx val="1704"/>
              <c:tx>
                <c:rich>
                  <a:bodyPr/>
                  <a:lstStyle/>
                  <a:p>
                    <a:fld id="{26AD2DF3-26D5-422B-B540-39B58B85EF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E-9A0D-49B9-A394-E0E0EB2C4BD7}"/>
                </c:ext>
              </c:extLst>
            </c:dLbl>
            <c:dLbl>
              <c:idx val="1705"/>
              <c:tx>
                <c:rich>
                  <a:bodyPr/>
                  <a:lstStyle/>
                  <a:p>
                    <a:fld id="{2BB7A355-2C64-44B5-A2C7-586F5279D1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F-9A0D-49B9-A394-E0E0EB2C4BD7}"/>
                </c:ext>
              </c:extLst>
            </c:dLbl>
            <c:dLbl>
              <c:idx val="1706"/>
              <c:tx>
                <c:rich>
                  <a:bodyPr/>
                  <a:lstStyle/>
                  <a:p>
                    <a:fld id="{A204DACE-6B2F-4242-ADE8-3FAD6298D5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0-9A0D-49B9-A394-E0E0EB2C4BD7}"/>
                </c:ext>
              </c:extLst>
            </c:dLbl>
            <c:dLbl>
              <c:idx val="1707"/>
              <c:tx>
                <c:rich>
                  <a:bodyPr/>
                  <a:lstStyle/>
                  <a:p>
                    <a:fld id="{B2342DC1-D14E-4D10-8581-D36F7F750A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1-9A0D-49B9-A394-E0E0EB2C4BD7}"/>
                </c:ext>
              </c:extLst>
            </c:dLbl>
            <c:dLbl>
              <c:idx val="1708"/>
              <c:tx>
                <c:rich>
                  <a:bodyPr/>
                  <a:lstStyle/>
                  <a:p>
                    <a:fld id="{B2B01B40-718E-483A-840D-0590B14D37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2-9A0D-49B9-A394-E0E0EB2C4BD7}"/>
                </c:ext>
              </c:extLst>
            </c:dLbl>
            <c:dLbl>
              <c:idx val="1709"/>
              <c:tx>
                <c:rich>
                  <a:bodyPr/>
                  <a:lstStyle/>
                  <a:p>
                    <a:fld id="{DC6AA5A4-3434-41E1-A4CC-2A3407663E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3-9A0D-49B9-A394-E0E0EB2C4BD7}"/>
                </c:ext>
              </c:extLst>
            </c:dLbl>
            <c:dLbl>
              <c:idx val="1710"/>
              <c:tx>
                <c:rich>
                  <a:bodyPr/>
                  <a:lstStyle/>
                  <a:p>
                    <a:fld id="{865BD64D-2E2C-41FD-9575-899C713D3F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4-9A0D-49B9-A394-E0E0EB2C4BD7}"/>
                </c:ext>
              </c:extLst>
            </c:dLbl>
            <c:dLbl>
              <c:idx val="1711"/>
              <c:tx>
                <c:rich>
                  <a:bodyPr/>
                  <a:lstStyle/>
                  <a:p>
                    <a:fld id="{524DD385-D340-4FEE-9D75-135AF78C31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5-9A0D-49B9-A394-E0E0EB2C4BD7}"/>
                </c:ext>
              </c:extLst>
            </c:dLbl>
            <c:dLbl>
              <c:idx val="1712"/>
              <c:tx>
                <c:rich>
                  <a:bodyPr/>
                  <a:lstStyle/>
                  <a:p>
                    <a:fld id="{58B0E986-4EE7-4344-A68A-81433E2F8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6-9A0D-49B9-A394-E0E0EB2C4BD7}"/>
                </c:ext>
              </c:extLst>
            </c:dLbl>
            <c:dLbl>
              <c:idx val="1713"/>
              <c:tx>
                <c:rich>
                  <a:bodyPr/>
                  <a:lstStyle/>
                  <a:p>
                    <a:fld id="{E8B5D7A8-8A3D-44EF-A5B9-A5D29CCB70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7-9A0D-49B9-A394-E0E0EB2C4BD7}"/>
                </c:ext>
              </c:extLst>
            </c:dLbl>
            <c:dLbl>
              <c:idx val="1714"/>
              <c:tx>
                <c:rich>
                  <a:bodyPr/>
                  <a:lstStyle/>
                  <a:p>
                    <a:fld id="{E4A4BAC7-ABA5-4A5C-941A-70221B6A77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8-9A0D-49B9-A394-E0E0EB2C4BD7}"/>
                </c:ext>
              </c:extLst>
            </c:dLbl>
            <c:dLbl>
              <c:idx val="1715"/>
              <c:tx>
                <c:rich>
                  <a:bodyPr/>
                  <a:lstStyle/>
                  <a:p>
                    <a:fld id="{50763FC1-C225-4C8B-AF50-0487D273FF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9-9A0D-49B9-A394-E0E0EB2C4BD7}"/>
                </c:ext>
              </c:extLst>
            </c:dLbl>
            <c:dLbl>
              <c:idx val="1716"/>
              <c:tx>
                <c:rich>
                  <a:bodyPr/>
                  <a:lstStyle/>
                  <a:p>
                    <a:fld id="{EDD71A9A-3BBB-42CE-AA8B-A9398A779F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A-9A0D-49B9-A394-E0E0EB2C4BD7}"/>
                </c:ext>
              </c:extLst>
            </c:dLbl>
            <c:dLbl>
              <c:idx val="1717"/>
              <c:tx>
                <c:rich>
                  <a:bodyPr/>
                  <a:lstStyle/>
                  <a:p>
                    <a:fld id="{9C99D140-93AD-4D3E-BC3C-67B329E86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B-9A0D-49B9-A394-E0E0EB2C4BD7}"/>
                </c:ext>
              </c:extLst>
            </c:dLbl>
            <c:dLbl>
              <c:idx val="1718"/>
              <c:tx>
                <c:rich>
                  <a:bodyPr/>
                  <a:lstStyle/>
                  <a:p>
                    <a:fld id="{8EFCE926-784C-4132-A5DE-0BC8197FF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C-9A0D-49B9-A394-E0E0EB2C4BD7}"/>
                </c:ext>
              </c:extLst>
            </c:dLbl>
            <c:dLbl>
              <c:idx val="1719"/>
              <c:tx>
                <c:rich>
                  <a:bodyPr/>
                  <a:lstStyle/>
                  <a:p>
                    <a:fld id="{756506DE-0E71-4A10-B7D2-37AA9E0F91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D-9A0D-49B9-A394-E0E0EB2C4BD7}"/>
                </c:ext>
              </c:extLst>
            </c:dLbl>
            <c:dLbl>
              <c:idx val="1720"/>
              <c:tx>
                <c:rich>
                  <a:bodyPr/>
                  <a:lstStyle/>
                  <a:p>
                    <a:fld id="{9FFDF3C1-BB8D-4738-AA90-3EE301B2DC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E-9A0D-49B9-A394-E0E0EB2C4BD7}"/>
                </c:ext>
              </c:extLst>
            </c:dLbl>
            <c:dLbl>
              <c:idx val="1721"/>
              <c:tx>
                <c:rich>
                  <a:bodyPr/>
                  <a:lstStyle/>
                  <a:p>
                    <a:fld id="{B5CA03CD-E397-4FA3-9279-CCA13400C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F-9A0D-49B9-A394-E0E0EB2C4BD7}"/>
                </c:ext>
              </c:extLst>
            </c:dLbl>
            <c:dLbl>
              <c:idx val="1722"/>
              <c:tx>
                <c:rich>
                  <a:bodyPr/>
                  <a:lstStyle/>
                  <a:p>
                    <a:fld id="{D72F6D63-7514-4BB2-A9D7-FB3735C1FE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0-9A0D-49B9-A394-E0E0EB2C4BD7}"/>
                </c:ext>
              </c:extLst>
            </c:dLbl>
            <c:dLbl>
              <c:idx val="1723"/>
              <c:tx>
                <c:rich>
                  <a:bodyPr/>
                  <a:lstStyle/>
                  <a:p>
                    <a:fld id="{181A0C14-2BF2-4263-BFE2-47050E84A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1-9A0D-49B9-A394-E0E0EB2C4BD7}"/>
                </c:ext>
              </c:extLst>
            </c:dLbl>
            <c:dLbl>
              <c:idx val="1724"/>
              <c:tx>
                <c:rich>
                  <a:bodyPr/>
                  <a:lstStyle/>
                  <a:p>
                    <a:fld id="{D40A01B6-D00C-418D-AE3D-64F0E5E858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2-9A0D-49B9-A394-E0E0EB2C4BD7}"/>
                </c:ext>
              </c:extLst>
            </c:dLbl>
            <c:dLbl>
              <c:idx val="1725"/>
              <c:tx>
                <c:rich>
                  <a:bodyPr/>
                  <a:lstStyle/>
                  <a:p>
                    <a:fld id="{D8C4097A-993D-45A0-BE28-3D616FB53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3-9A0D-49B9-A394-E0E0EB2C4BD7}"/>
                </c:ext>
              </c:extLst>
            </c:dLbl>
            <c:dLbl>
              <c:idx val="1726"/>
              <c:tx>
                <c:rich>
                  <a:bodyPr/>
                  <a:lstStyle/>
                  <a:p>
                    <a:fld id="{D034F5A2-023C-49D1-8C20-278203CE2D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4-9A0D-49B9-A394-E0E0EB2C4BD7}"/>
                </c:ext>
              </c:extLst>
            </c:dLbl>
            <c:dLbl>
              <c:idx val="1727"/>
              <c:tx>
                <c:rich>
                  <a:bodyPr/>
                  <a:lstStyle/>
                  <a:p>
                    <a:fld id="{229A62E5-85C0-4DAC-B9AB-9EE6CE5A44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5-9A0D-49B9-A394-E0E0EB2C4BD7}"/>
                </c:ext>
              </c:extLst>
            </c:dLbl>
            <c:dLbl>
              <c:idx val="1728"/>
              <c:tx>
                <c:rich>
                  <a:bodyPr/>
                  <a:lstStyle/>
                  <a:p>
                    <a:fld id="{FF3EBACE-1070-4F0D-832B-4CACDB5626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6-9A0D-49B9-A394-E0E0EB2C4BD7}"/>
                </c:ext>
              </c:extLst>
            </c:dLbl>
            <c:dLbl>
              <c:idx val="1729"/>
              <c:tx>
                <c:rich>
                  <a:bodyPr/>
                  <a:lstStyle/>
                  <a:p>
                    <a:fld id="{4832CBDE-FA3B-46D4-B306-35356A9994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7-9A0D-49B9-A394-E0E0EB2C4BD7}"/>
                </c:ext>
              </c:extLst>
            </c:dLbl>
            <c:dLbl>
              <c:idx val="1730"/>
              <c:tx>
                <c:rich>
                  <a:bodyPr/>
                  <a:lstStyle/>
                  <a:p>
                    <a:fld id="{CC9209A3-AA0C-4A54-82B6-17F3205BE9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8-9A0D-49B9-A394-E0E0EB2C4BD7}"/>
                </c:ext>
              </c:extLst>
            </c:dLbl>
            <c:dLbl>
              <c:idx val="1731"/>
              <c:tx>
                <c:rich>
                  <a:bodyPr/>
                  <a:lstStyle/>
                  <a:p>
                    <a:fld id="{ADD4DF11-EBE9-493F-BFBA-3146755856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9-9A0D-49B9-A394-E0E0EB2C4BD7}"/>
                </c:ext>
              </c:extLst>
            </c:dLbl>
            <c:dLbl>
              <c:idx val="1732"/>
              <c:tx>
                <c:rich>
                  <a:bodyPr/>
                  <a:lstStyle/>
                  <a:p>
                    <a:fld id="{237BD265-51E3-4205-985D-A03DC52F04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A-9A0D-49B9-A394-E0E0EB2C4BD7}"/>
                </c:ext>
              </c:extLst>
            </c:dLbl>
            <c:dLbl>
              <c:idx val="1733"/>
              <c:tx>
                <c:rich>
                  <a:bodyPr/>
                  <a:lstStyle/>
                  <a:p>
                    <a:fld id="{B823695B-B924-48FC-BD3A-9CB2130C9D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B-9A0D-49B9-A394-E0E0EB2C4BD7}"/>
                </c:ext>
              </c:extLst>
            </c:dLbl>
            <c:dLbl>
              <c:idx val="1734"/>
              <c:tx>
                <c:rich>
                  <a:bodyPr/>
                  <a:lstStyle/>
                  <a:p>
                    <a:fld id="{28A7D122-104C-41E3-A6DD-64809292F7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C-9A0D-49B9-A394-E0E0EB2C4BD7}"/>
                </c:ext>
              </c:extLst>
            </c:dLbl>
            <c:dLbl>
              <c:idx val="1735"/>
              <c:tx>
                <c:rich>
                  <a:bodyPr/>
                  <a:lstStyle/>
                  <a:p>
                    <a:fld id="{43501EC7-3F43-4DAF-9E64-D0704997F6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D-9A0D-49B9-A394-E0E0EB2C4BD7}"/>
                </c:ext>
              </c:extLst>
            </c:dLbl>
            <c:dLbl>
              <c:idx val="1736"/>
              <c:tx>
                <c:rich>
                  <a:bodyPr/>
                  <a:lstStyle/>
                  <a:p>
                    <a:fld id="{A2782834-A2B9-4F6A-9EDE-21AFC5CBB3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E-9A0D-49B9-A394-E0E0EB2C4BD7}"/>
                </c:ext>
              </c:extLst>
            </c:dLbl>
            <c:dLbl>
              <c:idx val="1737"/>
              <c:tx>
                <c:rich>
                  <a:bodyPr/>
                  <a:lstStyle/>
                  <a:p>
                    <a:fld id="{E948B053-1E6C-4DD7-9BE1-7773B4FC87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F-9A0D-49B9-A394-E0E0EB2C4BD7}"/>
                </c:ext>
              </c:extLst>
            </c:dLbl>
            <c:dLbl>
              <c:idx val="1738"/>
              <c:tx>
                <c:rich>
                  <a:bodyPr/>
                  <a:lstStyle/>
                  <a:p>
                    <a:fld id="{DD419CD6-1A2A-4F24-9983-18F97592DF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0-9A0D-49B9-A394-E0E0EB2C4BD7}"/>
                </c:ext>
              </c:extLst>
            </c:dLbl>
            <c:dLbl>
              <c:idx val="1739"/>
              <c:tx>
                <c:rich>
                  <a:bodyPr/>
                  <a:lstStyle/>
                  <a:p>
                    <a:fld id="{4623C469-AD98-4B06-B631-ED9930735E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1-9A0D-49B9-A394-E0E0EB2C4BD7}"/>
                </c:ext>
              </c:extLst>
            </c:dLbl>
            <c:dLbl>
              <c:idx val="1740"/>
              <c:tx>
                <c:rich>
                  <a:bodyPr/>
                  <a:lstStyle/>
                  <a:p>
                    <a:fld id="{B84D4792-1190-4115-BBDD-4BBB3C32E5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2-9A0D-49B9-A394-E0E0EB2C4BD7}"/>
                </c:ext>
              </c:extLst>
            </c:dLbl>
            <c:dLbl>
              <c:idx val="1741"/>
              <c:tx>
                <c:rich>
                  <a:bodyPr/>
                  <a:lstStyle/>
                  <a:p>
                    <a:fld id="{4D2CB70B-6E91-44F7-88BE-56A90AAF61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3-9A0D-49B9-A394-E0E0EB2C4BD7}"/>
                </c:ext>
              </c:extLst>
            </c:dLbl>
            <c:dLbl>
              <c:idx val="1742"/>
              <c:tx>
                <c:rich>
                  <a:bodyPr/>
                  <a:lstStyle/>
                  <a:p>
                    <a:fld id="{2D533572-DA72-45E4-A261-A9045203A9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4-9A0D-49B9-A394-E0E0EB2C4BD7}"/>
                </c:ext>
              </c:extLst>
            </c:dLbl>
            <c:dLbl>
              <c:idx val="1743"/>
              <c:tx>
                <c:rich>
                  <a:bodyPr/>
                  <a:lstStyle/>
                  <a:p>
                    <a:fld id="{2D4CA1CD-F67B-4697-99CE-E5E953EDB7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5-9A0D-49B9-A394-E0E0EB2C4BD7}"/>
                </c:ext>
              </c:extLst>
            </c:dLbl>
            <c:dLbl>
              <c:idx val="1744"/>
              <c:tx>
                <c:rich>
                  <a:bodyPr/>
                  <a:lstStyle/>
                  <a:p>
                    <a:fld id="{29E6C54A-BF73-465C-B470-E33C277F1F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6-9A0D-49B9-A394-E0E0EB2C4BD7}"/>
                </c:ext>
              </c:extLst>
            </c:dLbl>
            <c:dLbl>
              <c:idx val="1745"/>
              <c:tx>
                <c:rich>
                  <a:bodyPr/>
                  <a:lstStyle/>
                  <a:p>
                    <a:fld id="{A20F29B0-7663-4F60-96E9-2D184E69A7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7-9A0D-49B9-A394-E0E0EB2C4BD7}"/>
                </c:ext>
              </c:extLst>
            </c:dLbl>
            <c:dLbl>
              <c:idx val="1746"/>
              <c:tx>
                <c:rich>
                  <a:bodyPr/>
                  <a:lstStyle/>
                  <a:p>
                    <a:fld id="{A676037E-B281-4D91-A2D5-915EED59A5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8-9A0D-49B9-A394-E0E0EB2C4BD7}"/>
                </c:ext>
              </c:extLst>
            </c:dLbl>
            <c:dLbl>
              <c:idx val="1747"/>
              <c:tx>
                <c:rich>
                  <a:bodyPr/>
                  <a:lstStyle/>
                  <a:p>
                    <a:fld id="{1A80D379-AD19-4DC6-AA74-34EA68B2F4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9-9A0D-49B9-A394-E0E0EB2C4BD7}"/>
                </c:ext>
              </c:extLst>
            </c:dLbl>
            <c:dLbl>
              <c:idx val="1748"/>
              <c:tx>
                <c:rich>
                  <a:bodyPr/>
                  <a:lstStyle/>
                  <a:p>
                    <a:fld id="{1D2BFA97-0FF9-4A43-B401-E330C146B2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A-9A0D-49B9-A394-E0E0EB2C4BD7}"/>
                </c:ext>
              </c:extLst>
            </c:dLbl>
            <c:dLbl>
              <c:idx val="1749"/>
              <c:tx>
                <c:rich>
                  <a:bodyPr/>
                  <a:lstStyle/>
                  <a:p>
                    <a:fld id="{46743D20-9E27-4855-97C8-71070CE267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B-9A0D-49B9-A394-E0E0EB2C4BD7}"/>
                </c:ext>
              </c:extLst>
            </c:dLbl>
            <c:dLbl>
              <c:idx val="1750"/>
              <c:tx>
                <c:rich>
                  <a:bodyPr/>
                  <a:lstStyle/>
                  <a:p>
                    <a:fld id="{2740A00F-0732-4AC2-AB15-2961546FD6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C-9A0D-49B9-A394-E0E0EB2C4BD7}"/>
                </c:ext>
              </c:extLst>
            </c:dLbl>
            <c:dLbl>
              <c:idx val="1751"/>
              <c:tx>
                <c:rich>
                  <a:bodyPr/>
                  <a:lstStyle/>
                  <a:p>
                    <a:fld id="{1C3427CD-CBB0-455E-839B-D381E7D64C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D-9A0D-49B9-A394-E0E0EB2C4BD7}"/>
                </c:ext>
              </c:extLst>
            </c:dLbl>
            <c:dLbl>
              <c:idx val="1752"/>
              <c:tx>
                <c:rich>
                  <a:bodyPr/>
                  <a:lstStyle/>
                  <a:p>
                    <a:fld id="{1935B539-08F5-49EF-A134-45204029B4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E-9A0D-49B9-A394-E0E0EB2C4BD7}"/>
                </c:ext>
              </c:extLst>
            </c:dLbl>
            <c:dLbl>
              <c:idx val="1753"/>
              <c:tx>
                <c:rich>
                  <a:bodyPr/>
                  <a:lstStyle/>
                  <a:p>
                    <a:fld id="{37C2AC86-0AB1-4F0B-8EBE-6582A9BBA4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F-9A0D-49B9-A394-E0E0EB2C4BD7}"/>
                </c:ext>
              </c:extLst>
            </c:dLbl>
            <c:dLbl>
              <c:idx val="1754"/>
              <c:tx>
                <c:rich>
                  <a:bodyPr/>
                  <a:lstStyle/>
                  <a:p>
                    <a:fld id="{E7D11C9E-8808-4ACC-81E5-0644E1BC7D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0-9A0D-49B9-A394-E0E0EB2C4BD7}"/>
                </c:ext>
              </c:extLst>
            </c:dLbl>
            <c:dLbl>
              <c:idx val="1755"/>
              <c:tx>
                <c:rich>
                  <a:bodyPr/>
                  <a:lstStyle/>
                  <a:p>
                    <a:fld id="{A909D4A3-B87F-4C06-AA18-37EE9CCFB5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1-9A0D-49B9-A394-E0E0EB2C4BD7}"/>
                </c:ext>
              </c:extLst>
            </c:dLbl>
            <c:dLbl>
              <c:idx val="1756"/>
              <c:tx>
                <c:rich>
                  <a:bodyPr/>
                  <a:lstStyle/>
                  <a:p>
                    <a:fld id="{25D470BB-722D-49A7-BDE7-D6937AD929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2-9A0D-49B9-A394-E0E0EB2C4BD7}"/>
                </c:ext>
              </c:extLst>
            </c:dLbl>
            <c:dLbl>
              <c:idx val="1757"/>
              <c:tx>
                <c:rich>
                  <a:bodyPr/>
                  <a:lstStyle/>
                  <a:p>
                    <a:fld id="{1776483B-5551-4BC1-86D1-D8689ADF0F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3-9A0D-49B9-A394-E0E0EB2C4BD7}"/>
                </c:ext>
              </c:extLst>
            </c:dLbl>
            <c:dLbl>
              <c:idx val="1758"/>
              <c:tx>
                <c:rich>
                  <a:bodyPr/>
                  <a:lstStyle/>
                  <a:p>
                    <a:fld id="{8F89E6DF-A517-4F10-BF91-DB0E315E02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4-9A0D-49B9-A394-E0E0EB2C4BD7}"/>
                </c:ext>
              </c:extLst>
            </c:dLbl>
            <c:dLbl>
              <c:idx val="1759"/>
              <c:tx>
                <c:rich>
                  <a:bodyPr/>
                  <a:lstStyle/>
                  <a:p>
                    <a:fld id="{8E1656CC-7A79-4FC4-B279-31FCF4A00B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5-9A0D-49B9-A394-E0E0EB2C4BD7}"/>
                </c:ext>
              </c:extLst>
            </c:dLbl>
            <c:dLbl>
              <c:idx val="1760"/>
              <c:tx>
                <c:rich>
                  <a:bodyPr/>
                  <a:lstStyle/>
                  <a:p>
                    <a:fld id="{5430A45E-403F-4ADA-B4A1-055E4B06A8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6-9A0D-49B9-A394-E0E0EB2C4BD7}"/>
                </c:ext>
              </c:extLst>
            </c:dLbl>
            <c:dLbl>
              <c:idx val="1761"/>
              <c:tx>
                <c:rich>
                  <a:bodyPr/>
                  <a:lstStyle/>
                  <a:p>
                    <a:fld id="{A53A8263-3402-4212-BC15-6C48376D38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7-9A0D-49B9-A394-E0E0EB2C4BD7}"/>
                </c:ext>
              </c:extLst>
            </c:dLbl>
            <c:dLbl>
              <c:idx val="1762"/>
              <c:tx>
                <c:rich>
                  <a:bodyPr/>
                  <a:lstStyle/>
                  <a:p>
                    <a:fld id="{C52F5AA2-B797-4C78-AE80-D8FB35878B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8-9A0D-49B9-A394-E0E0EB2C4BD7}"/>
                </c:ext>
              </c:extLst>
            </c:dLbl>
            <c:dLbl>
              <c:idx val="1763"/>
              <c:tx>
                <c:rich>
                  <a:bodyPr/>
                  <a:lstStyle/>
                  <a:p>
                    <a:fld id="{00CE2022-076D-430C-9195-91B935D4DC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9-9A0D-49B9-A394-E0E0EB2C4BD7}"/>
                </c:ext>
              </c:extLst>
            </c:dLbl>
            <c:dLbl>
              <c:idx val="1764"/>
              <c:tx>
                <c:rich>
                  <a:bodyPr/>
                  <a:lstStyle/>
                  <a:p>
                    <a:fld id="{884A5810-CB13-48B8-95B1-CAAF1C1AB0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A-9A0D-49B9-A394-E0E0EB2C4BD7}"/>
                </c:ext>
              </c:extLst>
            </c:dLbl>
            <c:dLbl>
              <c:idx val="1765"/>
              <c:tx>
                <c:rich>
                  <a:bodyPr/>
                  <a:lstStyle/>
                  <a:p>
                    <a:fld id="{87560E0A-CDDC-4300-A63D-F7BE7B94D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B-9A0D-49B9-A394-E0E0EB2C4BD7}"/>
                </c:ext>
              </c:extLst>
            </c:dLbl>
            <c:dLbl>
              <c:idx val="1766"/>
              <c:tx>
                <c:rich>
                  <a:bodyPr/>
                  <a:lstStyle/>
                  <a:p>
                    <a:fld id="{D2F80F40-9D46-4B6B-8C56-8311D0151D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C-9A0D-49B9-A394-E0E0EB2C4BD7}"/>
                </c:ext>
              </c:extLst>
            </c:dLbl>
            <c:dLbl>
              <c:idx val="1767"/>
              <c:tx>
                <c:rich>
                  <a:bodyPr/>
                  <a:lstStyle/>
                  <a:p>
                    <a:fld id="{F56090A0-D49B-44AF-AFAF-5AE3DCEB35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D-9A0D-49B9-A394-E0E0EB2C4BD7}"/>
                </c:ext>
              </c:extLst>
            </c:dLbl>
            <c:dLbl>
              <c:idx val="1768"/>
              <c:tx>
                <c:rich>
                  <a:bodyPr/>
                  <a:lstStyle/>
                  <a:p>
                    <a:fld id="{2006B7AC-1B46-47E4-8888-C137C680DC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E-9A0D-49B9-A394-E0E0EB2C4BD7}"/>
                </c:ext>
              </c:extLst>
            </c:dLbl>
            <c:dLbl>
              <c:idx val="1769"/>
              <c:tx>
                <c:rich>
                  <a:bodyPr/>
                  <a:lstStyle/>
                  <a:p>
                    <a:fld id="{D2FF4908-3EF6-4280-B700-D5A47643E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F-9A0D-49B9-A394-E0E0EB2C4BD7}"/>
                </c:ext>
              </c:extLst>
            </c:dLbl>
            <c:dLbl>
              <c:idx val="1770"/>
              <c:tx>
                <c:rich>
                  <a:bodyPr/>
                  <a:lstStyle/>
                  <a:p>
                    <a:fld id="{16BAF65D-AC76-4DC3-B402-81DA83C04B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0-9A0D-49B9-A394-E0E0EB2C4BD7}"/>
                </c:ext>
              </c:extLst>
            </c:dLbl>
            <c:dLbl>
              <c:idx val="1771"/>
              <c:tx>
                <c:rich>
                  <a:bodyPr/>
                  <a:lstStyle/>
                  <a:p>
                    <a:fld id="{AB8BED57-BD65-4882-9FA4-1C81332DA5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1-9A0D-49B9-A394-E0E0EB2C4BD7}"/>
                </c:ext>
              </c:extLst>
            </c:dLbl>
            <c:dLbl>
              <c:idx val="1772"/>
              <c:tx>
                <c:rich>
                  <a:bodyPr/>
                  <a:lstStyle/>
                  <a:p>
                    <a:fld id="{422FD881-6B5C-4896-919F-7C81750BA3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2-9A0D-49B9-A394-E0E0EB2C4BD7}"/>
                </c:ext>
              </c:extLst>
            </c:dLbl>
            <c:dLbl>
              <c:idx val="1773"/>
              <c:tx>
                <c:rich>
                  <a:bodyPr/>
                  <a:lstStyle/>
                  <a:p>
                    <a:fld id="{23CBDCA3-5660-48C3-BC46-5CD5EF17BF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3-9A0D-49B9-A394-E0E0EB2C4BD7}"/>
                </c:ext>
              </c:extLst>
            </c:dLbl>
            <c:dLbl>
              <c:idx val="1774"/>
              <c:tx>
                <c:rich>
                  <a:bodyPr/>
                  <a:lstStyle/>
                  <a:p>
                    <a:fld id="{D039A893-1B94-42B0-B80C-5BEC961132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4-9A0D-49B9-A394-E0E0EB2C4BD7}"/>
                </c:ext>
              </c:extLst>
            </c:dLbl>
            <c:dLbl>
              <c:idx val="1775"/>
              <c:tx>
                <c:rich>
                  <a:bodyPr/>
                  <a:lstStyle/>
                  <a:p>
                    <a:fld id="{D8D64E8B-71CA-41AD-A756-2BA9273EED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5-9A0D-49B9-A394-E0E0EB2C4BD7}"/>
                </c:ext>
              </c:extLst>
            </c:dLbl>
            <c:dLbl>
              <c:idx val="1776"/>
              <c:tx>
                <c:rich>
                  <a:bodyPr/>
                  <a:lstStyle/>
                  <a:p>
                    <a:fld id="{8D039210-55EA-4175-853A-9C2753ACC2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6-9A0D-49B9-A394-E0E0EB2C4BD7}"/>
                </c:ext>
              </c:extLst>
            </c:dLbl>
            <c:dLbl>
              <c:idx val="1777"/>
              <c:tx>
                <c:rich>
                  <a:bodyPr/>
                  <a:lstStyle/>
                  <a:p>
                    <a:fld id="{3FE925EB-AE13-4816-9FBA-C3F88B85B8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7-9A0D-49B9-A394-E0E0EB2C4BD7}"/>
                </c:ext>
              </c:extLst>
            </c:dLbl>
            <c:dLbl>
              <c:idx val="1778"/>
              <c:tx>
                <c:rich>
                  <a:bodyPr/>
                  <a:lstStyle/>
                  <a:p>
                    <a:fld id="{F6E02233-0B36-4869-A67A-9CB1663532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8-9A0D-49B9-A394-E0E0EB2C4BD7}"/>
                </c:ext>
              </c:extLst>
            </c:dLbl>
            <c:dLbl>
              <c:idx val="1779"/>
              <c:tx>
                <c:rich>
                  <a:bodyPr/>
                  <a:lstStyle/>
                  <a:p>
                    <a:fld id="{BBAEFA95-BDBE-415E-9231-EE4EF44145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9-9A0D-49B9-A394-E0E0EB2C4BD7}"/>
                </c:ext>
              </c:extLst>
            </c:dLbl>
            <c:dLbl>
              <c:idx val="1780"/>
              <c:tx>
                <c:rich>
                  <a:bodyPr/>
                  <a:lstStyle/>
                  <a:p>
                    <a:fld id="{2197BF05-45AF-43C1-B5CB-26CF95345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A-9A0D-49B9-A394-E0E0EB2C4BD7}"/>
                </c:ext>
              </c:extLst>
            </c:dLbl>
            <c:dLbl>
              <c:idx val="1781"/>
              <c:tx>
                <c:rich>
                  <a:bodyPr/>
                  <a:lstStyle/>
                  <a:p>
                    <a:fld id="{A9DCC1E4-4D9E-4020-9077-58CB94AF7F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B-9A0D-49B9-A394-E0E0EB2C4BD7}"/>
                </c:ext>
              </c:extLst>
            </c:dLbl>
            <c:dLbl>
              <c:idx val="1782"/>
              <c:tx>
                <c:rich>
                  <a:bodyPr/>
                  <a:lstStyle/>
                  <a:p>
                    <a:fld id="{CE5E418C-9132-448B-A271-91F7F6D570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C-9A0D-49B9-A394-E0E0EB2C4BD7}"/>
                </c:ext>
              </c:extLst>
            </c:dLbl>
            <c:dLbl>
              <c:idx val="1783"/>
              <c:tx>
                <c:rich>
                  <a:bodyPr/>
                  <a:lstStyle/>
                  <a:p>
                    <a:fld id="{B1284FA2-8FBD-4670-A32D-29654D78C7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D-9A0D-49B9-A394-E0E0EB2C4BD7}"/>
                </c:ext>
              </c:extLst>
            </c:dLbl>
            <c:dLbl>
              <c:idx val="1784"/>
              <c:tx>
                <c:rich>
                  <a:bodyPr/>
                  <a:lstStyle/>
                  <a:p>
                    <a:fld id="{5FCE03C6-4C56-4CB2-83BA-F7E79CA2E6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E-9A0D-49B9-A394-E0E0EB2C4BD7}"/>
                </c:ext>
              </c:extLst>
            </c:dLbl>
            <c:dLbl>
              <c:idx val="1785"/>
              <c:tx>
                <c:rich>
                  <a:bodyPr/>
                  <a:lstStyle/>
                  <a:p>
                    <a:fld id="{7F7D2275-AAAB-45BD-A940-A23FFCB40C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F-9A0D-49B9-A394-E0E0EB2C4BD7}"/>
                </c:ext>
              </c:extLst>
            </c:dLbl>
            <c:dLbl>
              <c:idx val="1786"/>
              <c:tx>
                <c:rich>
                  <a:bodyPr/>
                  <a:lstStyle/>
                  <a:p>
                    <a:fld id="{3F522400-5B15-4100-BDFD-94EBAEF877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0-9A0D-49B9-A394-E0E0EB2C4BD7}"/>
                </c:ext>
              </c:extLst>
            </c:dLbl>
            <c:dLbl>
              <c:idx val="1787"/>
              <c:tx>
                <c:rich>
                  <a:bodyPr/>
                  <a:lstStyle/>
                  <a:p>
                    <a:fld id="{19ADC0A5-4F82-47F4-B409-1115546664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1-9A0D-49B9-A394-E0E0EB2C4BD7}"/>
                </c:ext>
              </c:extLst>
            </c:dLbl>
            <c:dLbl>
              <c:idx val="1788"/>
              <c:tx>
                <c:rich>
                  <a:bodyPr/>
                  <a:lstStyle/>
                  <a:p>
                    <a:fld id="{486CA907-3858-4C93-9E13-C28BDE8D77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2-9A0D-49B9-A394-E0E0EB2C4BD7}"/>
                </c:ext>
              </c:extLst>
            </c:dLbl>
            <c:dLbl>
              <c:idx val="1789"/>
              <c:tx>
                <c:rich>
                  <a:bodyPr/>
                  <a:lstStyle/>
                  <a:p>
                    <a:fld id="{82B1F475-8316-4178-A741-D6F3D1100D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3-9A0D-49B9-A394-E0E0EB2C4BD7}"/>
                </c:ext>
              </c:extLst>
            </c:dLbl>
            <c:dLbl>
              <c:idx val="1790"/>
              <c:tx>
                <c:rich>
                  <a:bodyPr/>
                  <a:lstStyle/>
                  <a:p>
                    <a:fld id="{277BB7D4-8A5C-4E80-B8D6-CAC3E9C1A4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4-9A0D-49B9-A394-E0E0EB2C4BD7}"/>
                </c:ext>
              </c:extLst>
            </c:dLbl>
            <c:dLbl>
              <c:idx val="1791"/>
              <c:tx>
                <c:rich>
                  <a:bodyPr/>
                  <a:lstStyle/>
                  <a:p>
                    <a:fld id="{67F16F3A-BCAA-4D2D-A6E2-3CE8CDDD31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5-9A0D-49B9-A394-E0E0EB2C4BD7}"/>
                </c:ext>
              </c:extLst>
            </c:dLbl>
            <c:dLbl>
              <c:idx val="1792"/>
              <c:tx>
                <c:rich>
                  <a:bodyPr/>
                  <a:lstStyle/>
                  <a:p>
                    <a:fld id="{59FBBDD6-E08E-4F1C-9CD2-FC6284C893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6-9A0D-49B9-A394-E0E0EB2C4BD7}"/>
                </c:ext>
              </c:extLst>
            </c:dLbl>
            <c:dLbl>
              <c:idx val="1793"/>
              <c:tx>
                <c:rich>
                  <a:bodyPr/>
                  <a:lstStyle/>
                  <a:p>
                    <a:fld id="{59FBB716-79B1-4DB7-9F02-1251DCE7A9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7-9A0D-49B9-A394-E0E0EB2C4BD7}"/>
                </c:ext>
              </c:extLst>
            </c:dLbl>
            <c:dLbl>
              <c:idx val="1794"/>
              <c:tx>
                <c:rich>
                  <a:bodyPr/>
                  <a:lstStyle/>
                  <a:p>
                    <a:fld id="{D3AC8E1D-2651-480E-9F53-E290CF5750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8-9A0D-49B9-A394-E0E0EB2C4BD7}"/>
                </c:ext>
              </c:extLst>
            </c:dLbl>
            <c:dLbl>
              <c:idx val="1795"/>
              <c:tx>
                <c:rich>
                  <a:bodyPr/>
                  <a:lstStyle/>
                  <a:p>
                    <a:fld id="{1F0B6767-DE2E-4B0D-B13B-8D1CF2A6C6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9-9A0D-49B9-A394-E0E0EB2C4BD7}"/>
                </c:ext>
              </c:extLst>
            </c:dLbl>
            <c:dLbl>
              <c:idx val="1796"/>
              <c:tx>
                <c:rich>
                  <a:bodyPr/>
                  <a:lstStyle/>
                  <a:p>
                    <a:fld id="{A5383AB3-7B1D-4752-9AA1-7A9737D8FE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A-9A0D-49B9-A394-E0E0EB2C4BD7}"/>
                </c:ext>
              </c:extLst>
            </c:dLbl>
            <c:dLbl>
              <c:idx val="1797"/>
              <c:tx>
                <c:rich>
                  <a:bodyPr/>
                  <a:lstStyle/>
                  <a:p>
                    <a:fld id="{B3D6EAC7-C9B5-4E69-9722-C3C0419A89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B-9A0D-49B9-A394-E0E0EB2C4BD7}"/>
                </c:ext>
              </c:extLst>
            </c:dLbl>
            <c:dLbl>
              <c:idx val="1798"/>
              <c:tx>
                <c:rich>
                  <a:bodyPr/>
                  <a:lstStyle/>
                  <a:p>
                    <a:fld id="{DE131F4C-7427-4C66-B286-8FE962A3A5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C-9A0D-49B9-A394-E0E0EB2C4BD7}"/>
                </c:ext>
              </c:extLst>
            </c:dLbl>
            <c:dLbl>
              <c:idx val="1799"/>
              <c:tx>
                <c:rich>
                  <a:bodyPr/>
                  <a:lstStyle/>
                  <a:p>
                    <a:fld id="{ACB91A31-1095-4B18-B586-4B90634CC3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D-9A0D-49B9-A394-E0E0EB2C4BD7}"/>
                </c:ext>
              </c:extLst>
            </c:dLbl>
            <c:dLbl>
              <c:idx val="1800"/>
              <c:tx>
                <c:rich>
                  <a:bodyPr/>
                  <a:lstStyle/>
                  <a:p>
                    <a:fld id="{14B2D69E-8B88-414D-8991-1407CDA19B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E-9A0D-49B9-A394-E0E0EB2C4BD7}"/>
                </c:ext>
              </c:extLst>
            </c:dLbl>
            <c:dLbl>
              <c:idx val="1801"/>
              <c:tx>
                <c:rich>
                  <a:bodyPr/>
                  <a:lstStyle/>
                  <a:p>
                    <a:fld id="{0DF8054C-7A01-42F6-841D-FD8C4DA3E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F-9A0D-49B9-A394-E0E0EB2C4BD7}"/>
                </c:ext>
              </c:extLst>
            </c:dLbl>
            <c:dLbl>
              <c:idx val="1802"/>
              <c:tx>
                <c:rich>
                  <a:bodyPr/>
                  <a:lstStyle/>
                  <a:p>
                    <a:fld id="{A17A321D-409E-4ABA-998A-ECEE14A1DB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0-9A0D-49B9-A394-E0E0EB2C4BD7}"/>
                </c:ext>
              </c:extLst>
            </c:dLbl>
            <c:dLbl>
              <c:idx val="1803"/>
              <c:tx>
                <c:rich>
                  <a:bodyPr/>
                  <a:lstStyle/>
                  <a:p>
                    <a:fld id="{6E83357A-B997-4AD7-8CA2-D5A6195BC0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1-9A0D-49B9-A394-E0E0EB2C4BD7}"/>
                </c:ext>
              </c:extLst>
            </c:dLbl>
            <c:dLbl>
              <c:idx val="1804"/>
              <c:tx>
                <c:rich>
                  <a:bodyPr/>
                  <a:lstStyle/>
                  <a:p>
                    <a:fld id="{FA7E12C4-00D1-46E0-AFBA-83C92D2976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2-9A0D-49B9-A394-E0E0EB2C4BD7}"/>
                </c:ext>
              </c:extLst>
            </c:dLbl>
            <c:dLbl>
              <c:idx val="1805"/>
              <c:tx>
                <c:rich>
                  <a:bodyPr/>
                  <a:lstStyle/>
                  <a:p>
                    <a:fld id="{1E57F7C9-E64A-4E29-9562-EC07D34F39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3-9A0D-49B9-A394-E0E0EB2C4BD7}"/>
                </c:ext>
              </c:extLst>
            </c:dLbl>
            <c:dLbl>
              <c:idx val="1806"/>
              <c:tx>
                <c:rich>
                  <a:bodyPr/>
                  <a:lstStyle/>
                  <a:p>
                    <a:fld id="{62AA5EB4-3EE5-4A20-A6E7-7A91082345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4-9A0D-49B9-A394-E0E0EB2C4BD7}"/>
                </c:ext>
              </c:extLst>
            </c:dLbl>
            <c:dLbl>
              <c:idx val="1807"/>
              <c:tx>
                <c:rich>
                  <a:bodyPr/>
                  <a:lstStyle/>
                  <a:p>
                    <a:fld id="{758C0CBB-287B-4298-A969-0378D296AE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5-9A0D-49B9-A394-E0E0EB2C4BD7}"/>
                </c:ext>
              </c:extLst>
            </c:dLbl>
            <c:dLbl>
              <c:idx val="1808"/>
              <c:tx>
                <c:rich>
                  <a:bodyPr/>
                  <a:lstStyle/>
                  <a:p>
                    <a:fld id="{8C26EA25-B17B-4378-A20E-29DF529DF0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6-9A0D-49B9-A394-E0E0EB2C4BD7}"/>
                </c:ext>
              </c:extLst>
            </c:dLbl>
            <c:dLbl>
              <c:idx val="1809"/>
              <c:tx>
                <c:rich>
                  <a:bodyPr/>
                  <a:lstStyle/>
                  <a:p>
                    <a:fld id="{9F159909-6449-405E-9C70-EC6A9B9A5C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7-9A0D-49B9-A394-E0E0EB2C4BD7}"/>
                </c:ext>
              </c:extLst>
            </c:dLbl>
            <c:dLbl>
              <c:idx val="1810"/>
              <c:tx>
                <c:rich>
                  <a:bodyPr/>
                  <a:lstStyle/>
                  <a:p>
                    <a:fld id="{4A4C996D-FFB3-49DB-810E-42D6DD2BEB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8-9A0D-49B9-A394-E0E0EB2C4BD7}"/>
                </c:ext>
              </c:extLst>
            </c:dLbl>
            <c:dLbl>
              <c:idx val="1811"/>
              <c:tx>
                <c:rich>
                  <a:bodyPr/>
                  <a:lstStyle/>
                  <a:p>
                    <a:fld id="{CB89019C-A406-4B59-9E2E-600DBBC0D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9-9A0D-49B9-A394-E0E0EB2C4BD7}"/>
                </c:ext>
              </c:extLst>
            </c:dLbl>
            <c:dLbl>
              <c:idx val="1812"/>
              <c:tx>
                <c:rich>
                  <a:bodyPr/>
                  <a:lstStyle/>
                  <a:p>
                    <a:fld id="{A5F8C9BC-DE32-4B19-B8E0-1B45B09C97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A-9A0D-49B9-A394-E0E0EB2C4BD7}"/>
                </c:ext>
              </c:extLst>
            </c:dLbl>
            <c:dLbl>
              <c:idx val="1813"/>
              <c:tx>
                <c:rich>
                  <a:bodyPr/>
                  <a:lstStyle/>
                  <a:p>
                    <a:fld id="{E1FF44B5-FE1D-4EB7-A7BD-24C5D273EC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B-9A0D-49B9-A394-E0E0EB2C4BD7}"/>
                </c:ext>
              </c:extLst>
            </c:dLbl>
            <c:dLbl>
              <c:idx val="1814"/>
              <c:tx>
                <c:rich>
                  <a:bodyPr/>
                  <a:lstStyle/>
                  <a:p>
                    <a:fld id="{37AC39B9-1267-4EAB-9F0B-41CC33135B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C-9A0D-49B9-A394-E0E0EB2C4BD7}"/>
                </c:ext>
              </c:extLst>
            </c:dLbl>
            <c:dLbl>
              <c:idx val="1815"/>
              <c:tx>
                <c:rich>
                  <a:bodyPr/>
                  <a:lstStyle/>
                  <a:p>
                    <a:fld id="{F6E7A057-446F-41FE-B7D0-2B106A5A0B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D-9A0D-49B9-A394-E0E0EB2C4BD7}"/>
                </c:ext>
              </c:extLst>
            </c:dLbl>
            <c:dLbl>
              <c:idx val="1816"/>
              <c:tx>
                <c:rich>
                  <a:bodyPr/>
                  <a:lstStyle/>
                  <a:p>
                    <a:fld id="{2BB80773-5E41-40DF-AA31-31C7F740B9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E-9A0D-49B9-A394-E0E0EB2C4BD7}"/>
                </c:ext>
              </c:extLst>
            </c:dLbl>
            <c:dLbl>
              <c:idx val="1817"/>
              <c:tx>
                <c:rich>
                  <a:bodyPr/>
                  <a:lstStyle/>
                  <a:p>
                    <a:fld id="{5A54D278-BA81-4476-BFAD-3AE5C4B907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F-9A0D-49B9-A394-E0E0EB2C4BD7}"/>
                </c:ext>
              </c:extLst>
            </c:dLbl>
            <c:dLbl>
              <c:idx val="1818"/>
              <c:tx>
                <c:rich>
                  <a:bodyPr/>
                  <a:lstStyle/>
                  <a:p>
                    <a:fld id="{340A2CD0-2F35-494C-A56A-1C8B82820D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0-9A0D-49B9-A394-E0E0EB2C4BD7}"/>
                </c:ext>
              </c:extLst>
            </c:dLbl>
            <c:dLbl>
              <c:idx val="1819"/>
              <c:tx>
                <c:rich>
                  <a:bodyPr/>
                  <a:lstStyle/>
                  <a:p>
                    <a:fld id="{589B3CB5-F7C1-4C38-9EFF-6DC7DA4310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1-9A0D-49B9-A394-E0E0EB2C4BD7}"/>
                </c:ext>
              </c:extLst>
            </c:dLbl>
            <c:dLbl>
              <c:idx val="1820"/>
              <c:tx>
                <c:rich>
                  <a:bodyPr/>
                  <a:lstStyle/>
                  <a:p>
                    <a:fld id="{41D09F88-93EE-4463-9688-6B11F94914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2-9A0D-49B9-A394-E0E0EB2C4BD7}"/>
                </c:ext>
              </c:extLst>
            </c:dLbl>
            <c:dLbl>
              <c:idx val="1821"/>
              <c:tx>
                <c:rich>
                  <a:bodyPr/>
                  <a:lstStyle/>
                  <a:p>
                    <a:fld id="{393ECB8D-2E76-43C8-89CC-C79D28C588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3-9A0D-49B9-A394-E0E0EB2C4BD7}"/>
                </c:ext>
              </c:extLst>
            </c:dLbl>
            <c:dLbl>
              <c:idx val="1822"/>
              <c:tx>
                <c:rich>
                  <a:bodyPr/>
                  <a:lstStyle/>
                  <a:p>
                    <a:fld id="{1BEA7319-02E3-4E8C-86F3-7A51E9C180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4-9A0D-49B9-A394-E0E0EB2C4BD7}"/>
                </c:ext>
              </c:extLst>
            </c:dLbl>
            <c:dLbl>
              <c:idx val="1823"/>
              <c:tx>
                <c:rich>
                  <a:bodyPr/>
                  <a:lstStyle/>
                  <a:p>
                    <a:fld id="{8CE5C04E-0708-4B3B-847F-679379FE6B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5-9A0D-49B9-A394-E0E0EB2C4BD7}"/>
                </c:ext>
              </c:extLst>
            </c:dLbl>
            <c:dLbl>
              <c:idx val="1824"/>
              <c:tx>
                <c:rich>
                  <a:bodyPr/>
                  <a:lstStyle/>
                  <a:p>
                    <a:fld id="{C031664D-C1E5-42ED-9974-7F3AA36398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6-9A0D-49B9-A394-E0E0EB2C4BD7}"/>
                </c:ext>
              </c:extLst>
            </c:dLbl>
            <c:dLbl>
              <c:idx val="1825"/>
              <c:tx>
                <c:rich>
                  <a:bodyPr/>
                  <a:lstStyle/>
                  <a:p>
                    <a:fld id="{A61ADF64-0FA8-4D4A-9577-1209A39044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7-9A0D-49B9-A394-E0E0EB2C4BD7}"/>
                </c:ext>
              </c:extLst>
            </c:dLbl>
            <c:dLbl>
              <c:idx val="1826"/>
              <c:tx>
                <c:rich>
                  <a:bodyPr/>
                  <a:lstStyle/>
                  <a:p>
                    <a:fld id="{E087709D-63B9-4D6B-8A53-B0F944AFC5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8-9A0D-49B9-A394-E0E0EB2C4BD7}"/>
                </c:ext>
              </c:extLst>
            </c:dLbl>
            <c:dLbl>
              <c:idx val="1827"/>
              <c:tx>
                <c:rich>
                  <a:bodyPr/>
                  <a:lstStyle/>
                  <a:p>
                    <a:fld id="{45922790-A7A6-4BBE-B19D-D3575C9A72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9-9A0D-49B9-A394-E0E0EB2C4BD7}"/>
                </c:ext>
              </c:extLst>
            </c:dLbl>
            <c:dLbl>
              <c:idx val="1828"/>
              <c:tx>
                <c:rich>
                  <a:bodyPr/>
                  <a:lstStyle/>
                  <a:p>
                    <a:fld id="{6653900E-15B5-40CE-ABCA-E8C6E6DD6A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A-9A0D-49B9-A394-E0E0EB2C4BD7}"/>
                </c:ext>
              </c:extLst>
            </c:dLbl>
            <c:dLbl>
              <c:idx val="1829"/>
              <c:tx>
                <c:rich>
                  <a:bodyPr/>
                  <a:lstStyle/>
                  <a:p>
                    <a:fld id="{AC9FD243-77F8-4B1F-A6EF-AE28542862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B-9A0D-49B9-A394-E0E0EB2C4BD7}"/>
                </c:ext>
              </c:extLst>
            </c:dLbl>
            <c:dLbl>
              <c:idx val="1830"/>
              <c:tx>
                <c:rich>
                  <a:bodyPr/>
                  <a:lstStyle/>
                  <a:p>
                    <a:fld id="{181397A6-6986-4F01-93AB-8BCB15F98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C-9A0D-49B9-A394-E0E0EB2C4BD7}"/>
                </c:ext>
              </c:extLst>
            </c:dLbl>
            <c:dLbl>
              <c:idx val="1831"/>
              <c:tx>
                <c:rich>
                  <a:bodyPr/>
                  <a:lstStyle/>
                  <a:p>
                    <a:fld id="{CB5181EF-ADF7-4B1A-9DB3-8FD8691806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D-9A0D-49B9-A394-E0E0EB2C4BD7}"/>
                </c:ext>
              </c:extLst>
            </c:dLbl>
            <c:dLbl>
              <c:idx val="1832"/>
              <c:tx>
                <c:rich>
                  <a:bodyPr/>
                  <a:lstStyle/>
                  <a:p>
                    <a:fld id="{5143B210-62A8-4654-9A2F-6F4F2EAB87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E-9A0D-49B9-A394-E0E0EB2C4BD7}"/>
                </c:ext>
              </c:extLst>
            </c:dLbl>
            <c:dLbl>
              <c:idx val="1833"/>
              <c:tx>
                <c:rich>
                  <a:bodyPr/>
                  <a:lstStyle/>
                  <a:p>
                    <a:fld id="{308A683D-0BBB-4D5F-A760-AF2AA31DD3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F-9A0D-49B9-A394-E0E0EB2C4BD7}"/>
                </c:ext>
              </c:extLst>
            </c:dLbl>
            <c:dLbl>
              <c:idx val="1834"/>
              <c:tx>
                <c:rich>
                  <a:bodyPr/>
                  <a:lstStyle/>
                  <a:p>
                    <a:fld id="{BE9FF7F2-5AF6-4A66-B421-D498D20F94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0-9A0D-49B9-A394-E0E0EB2C4BD7}"/>
                </c:ext>
              </c:extLst>
            </c:dLbl>
            <c:dLbl>
              <c:idx val="1835"/>
              <c:tx>
                <c:rich>
                  <a:bodyPr/>
                  <a:lstStyle/>
                  <a:p>
                    <a:fld id="{B4F2E068-0F35-4E63-AD27-20410D1D1D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1-9A0D-49B9-A394-E0E0EB2C4BD7}"/>
                </c:ext>
              </c:extLst>
            </c:dLbl>
            <c:dLbl>
              <c:idx val="1836"/>
              <c:tx>
                <c:rich>
                  <a:bodyPr/>
                  <a:lstStyle/>
                  <a:p>
                    <a:fld id="{40393F02-1533-4B6F-95F7-5B8705A11A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2-9A0D-49B9-A394-E0E0EB2C4BD7}"/>
                </c:ext>
              </c:extLst>
            </c:dLbl>
            <c:dLbl>
              <c:idx val="1837"/>
              <c:tx>
                <c:rich>
                  <a:bodyPr/>
                  <a:lstStyle/>
                  <a:p>
                    <a:fld id="{49776A53-7BCA-46A6-9FE1-616461CE9A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3-9A0D-49B9-A394-E0E0EB2C4BD7}"/>
                </c:ext>
              </c:extLst>
            </c:dLbl>
            <c:dLbl>
              <c:idx val="1838"/>
              <c:tx>
                <c:rich>
                  <a:bodyPr/>
                  <a:lstStyle/>
                  <a:p>
                    <a:fld id="{9C45FFDE-10C8-41D3-BC8C-14F19F7F25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4-9A0D-49B9-A394-E0E0EB2C4BD7}"/>
                </c:ext>
              </c:extLst>
            </c:dLbl>
            <c:dLbl>
              <c:idx val="1839"/>
              <c:tx>
                <c:rich>
                  <a:bodyPr/>
                  <a:lstStyle/>
                  <a:p>
                    <a:fld id="{3914A689-9950-43AF-84C6-24DF424F6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5-9A0D-49B9-A394-E0E0EB2C4BD7}"/>
                </c:ext>
              </c:extLst>
            </c:dLbl>
            <c:dLbl>
              <c:idx val="1840"/>
              <c:tx>
                <c:rich>
                  <a:bodyPr/>
                  <a:lstStyle/>
                  <a:p>
                    <a:fld id="{1B2614E7-BB37-4931-9933-5539BACB45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6-9A0D-49B9-A394-E0E0EB2C4BD7}"/>
                </c:ext>
              </c:extLst>
            </c:dLbl>
            <c:dLbl>
              <c:idx val="1841"/>
              <c:tx>
                <c:rich>
                  <a:bodyPr/>
                  <a:lstStyle/>
                  <a:p>
                    <a:fld id="{DDDF45FE-0B1F-4413-9812-05445C6B6C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7-9A0D-49B9-A394-E0E0EB2C4BD7}"/>
                </c:ext>
              </c:extLst>
            </c:dLbl>
            <c:dLbl>
              <c:idx val="1842"/>
              <c:tx>
                <c:rich>
                  <a:bodyPr/>
                  <a:lstStyle/>
                  <a:p>
                    <a:fld id="{42F4C5D6-AFA3-4D1D-9BC3-DD9F1845B4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8-9A0D-49B9-A394-E0E0EB2C4BD7}"/>
                </c:ext>
              </c:extLst>
            </c:dLbl>
            <c:dLbl>
              <c:idx val="1843"/>
              <c:tx>
                <c:rich>
                  <a:bodyPr/>
                  <a:lstStyle/>
                  <a:p>
                    <a:fld id="{94DE0836-30A6-4B30-8723-B7388DD968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9-9A0D-49B9-A394-E0E0EB2C4BD7}"/>
                </c:ext>
              </c:extLst>
            </c:dLbl>
            <c:dLbl>
              <c:idx val="1844"/>
              <c:tx>
                <c:rich>
                  <a:bodyPr/>
                  <a:lstStyle/>
                  <a:p>
                    <a:fld id="{AEDF9F8B-8523-4A75-8883-46E4ECDAF2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A-9A0D-49B9-A394-E0E0EB2C4BD7}"/>
                </c:ext>
              </c:extLst>
            </c:dLbl>
            <c:dLbl>
              <c:idx val="1845"/>
              <c:tx>
                <c:rich>
                  <a:bodyPr/>
                  <a:lstStyle/>
                  <a:p>
                    <a:fld id="{0CD5EE57-2164-49E2-A8EE-821D866B25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B-9A0D-49B9-A394-E0E0EB2C4BD7}"/>
                </c:ext>
              </c:extLst>
            </c:dLbl>
            <c:dLbl>
              <c:idx val="1846"/>
              <c:tx>
                <c:rich>
                  <a:bodyPr/>
                  <a:lstStyle/>
                  <a:p>
                    <a:fld id="{2C6FB3FD-9111-4146-A428-59BE1DD8B1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C-9A0D-49B9-A394-E0E0EB2C4BD7}"/>
                </c:ext>
              </c:extLst>
            </c:dLbl>
            <c:dLbl>
              <c:idx val="1847"/>
              <c:tx>
                <c:rich>
                  <a:bodyPr/>
                  <a:lstStyle/>
                  <a:p>
                    <a:fld id="{762131F9-5F25-41CF-B2CF-D4FE89F893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D-9A0D-49B9-A394-E0E0EB2C4BD7}"/>
                </c:ext>
              </c:extLst>
            </c:dLbl>
            <c:dLbl>
              <c:idx val="1848"/>
              <c:tx>
                <c:rich>
                  <a:bodyPr/>
                  <a:lstStyle/>
                  <a:p>
                    <a:fld id="{4D0671B0-D2C5-4B09-A454-A3810481B2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E-9A0D-49B9-A394-E0E0EB2C4BD7}"/>
                </c:ext>
              </c:extLst>
            </c:dLbl>
            <c:dLbl>
              <c:idx val="1849"/>
              <c:tx>
                <c:rich>
                  <a:bodyPr/>
                  <a:lstStyle/>
                  <a:p>
                    <a:fld id="{A2745D57-7C32-4273-832C-0B9D30E5E6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F-9A0D-49B9-A394-E0E0EB2C4BD7}"/>
                </c:ext>
              </c:extLst>
            </c:dLbl>
            <c:dLbl>
              <c:idx val="1850"/>
              <c:tx>
                <c:rich>
                  <a:bodyPr/>
                  <a:lstStyle/>
                  <a:p>
                    <a:fld id="{91C9B8B1-9208-46C7-83BE-3F89397D2F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0-9A0D-49B9-A394-E0E0EB2C4BD7}"/>
                </c:ext>
              </c:extLst>
            </c:dLbl>
            <c:dLbl>
              <c:idx val="1851"/>
              <c:tx>
                <c:rich>
                  <a:bodyPr/>
                  <a:lstStyle/>
                  <a:p>
                    <a:fld id="{4BEB9ECF-5E38-4F00-8A99-AC1C7D0002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1-9A0D-49B9-A394-E0E0EB2C4BD7}"/>
                </c:ext>
              </c:extLst>
            </c:dLbl>
            <c:dLbl>
              <c:idx val="1852"/>
              <c:tx>
                <c:rich>
                  <a:bodyPr/>
                  <a:lstStyle/>
                  <a:p>
                    <a:fld id="{BC81DFBC-3F3A-4D80-9D90-66FC56DED0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2-9A0D-49B9-A394-E0E0EB2C4BD7}"/>
                </c:ext>
              </c:extLst>
            </c:dLbl>
            <c:dLbl>
              <c:idx val="1853"/>
              <c:tx>
                <c:rich>
                  <a:bodyPr/>
                  <a:lstStyle/>
                  <a:p>
                    <a:fld id="{FCB2DBE4-2727-4AC7-B366-0C99716BC0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3-9A0D-49B9-A394-E0E0EB2C4BD7}"/>
                </c:ext>
              </c:extLst>
            </c:dLbl>
            <c:dLbl>
              <c:idx val="1854"/>
              <c:tx>
                <c:rich>
                  <a:bodyPr/>
                  <a:lstStyle/>
                  <a:p>
                    <a:fld id="{CA582B8B-CA1A-430A-98F8-A9C1B8C584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4-9A0D-49B9-A394-E0E0EB2C4BD7}"/>
                </c:ext>
              </c:extLst>
            </c:dLbl>
            <c:dLbl>
              <c:idx val="1855"/>
              <c:tx>
                <c:rich>
                  <a:bodyPr/>
                  <a:lstStyle/>
                  <a:p>
                    <a:fld id="{523FB7F0-7569-47E8-8399-22AF717CF2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5-9A0D-49B9-A394-E0E0EB2C4BD7}"/>
                </c:ext>
              </c:extLst>
            </c:dLbl>
            <c:dLbl>
              <c:idx val="1856"/>
              <c:tx>
                <c:rich>
                  <a:bodyPr/>
                  <a:lstStyle/>
                  <a:p>
                    <a:fld id="{B5B93D16-8D27-417A-96E3-B0D9316644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6-9A0D-49B9-A394-E0E0EB2C4BD7}"/>
                </c:ext>
              </c:extLst>
            </c:dLbl>
            <c:dLbl>
              <c:idx val="1857"/>
              <c:tx>
                <c:rich>
                  <a:bodyPr/>
                  <a:lstStyle/>
                  <a:p>
                    <a:fld id="{7F7E2007-48A4-4846-96A7-D7A9FFA8A8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7-9A0D-49B9-A394-E0E0EB2C4BD7}"/>
                </c:ext>
              </c:extLst>
            </c:dLbl>
            <c:dLbl>
              <c:idx val="1858"/>
              <c:tx>
                <c:rich>
                  <a:bodyPr/>
                  <a:lstStyle/>
                  <a:p>
                    <a:fld id="{B92D733A-289D-4A31-ADFF-C81B2DA79D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8-9A0D-49B9-A394-E0E0EB2C4BD7}"/>
                </c:ext>
              </c:extLst>
            </c:dLbl>
            <c:dLbl>
              <c:idx val="1859"/>
              <c:tx>
                <c:rich>
                  <a:bodyPr/>
                  <a:lstStyle/>
                  <a:p>
                    <a:fld id="{C27FCB97-30D9-4C47-92B5-DE2B6383FB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9-9A0D-49B9-A394-E0E0EB2C4BD7}"/>
                </c:ext>
              </c:extLst>
            </c:dLbl>
            <c:dLbl>
              <c:idx val="1860"/>
              <c:tx>
                <c:rich>
                  <a:bodyPr/>
                  <a:lstStyle/>
                  <a:p>
                    <a:fld id="{76C9DCFF-07A2-4FB6-8C69-50ACE1D288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A-9A0D-49B9-A394-E0E0EB2C4BD7}"/>
                </c:ext>
              </c:extLst>
            </c:dLbl>
            <c:dLbl>
              <c:idx val="1861"/>
              <c:tx>
                <c:rich>
                  <a:bodyPr/>
                  <a:lstStyle/>
                  <a:p>
                    <a:fld id="{B40814FE-127B-476E-893C-9BEF97B6E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B-9A0D-49B9-A394-E0E0EB2C4BD7}"/>
                </c:ext>
              </c:extLst>
            </c:dLbl>
            <c:dLbl>
              <c:idx val="1862"/>
              <c:tx>
                <c:rich>
                  <a:bodyPr/>
                  <a:lstStyle/>
                  <a:p>
                    <a:fld id="{3D899F28-F43B-4A2B-B1D6-A0EE54455D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C-9A0D-49B9-A394-E0E0EB2C4BD7}"/>
                </c:ext>
              </c:extLst>
            </c:dLbl>
            <c:dLbl>
              <c:idx val="1863"/>
              <c:tx>
                <c:rich>
                  <a:bodyPr/>
                  <a:lstStyle/>
                  <a:p>
                    <a:fld id="{8E911B63-532C-4D86-B41E-509639956E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D-9A0D-49B9-A394-E0E0EB2C4BD7}"/>
                </c:ext>
              </c:extLst>
            </c:dLbl>
            <c:dLbl>
              <c:idx val="1864"/>
              <c:tx>
                <c:rich>
                  <a:bodyPr/>
                  <a:lstStyle/>
                  <a:p>
                    <a:fld id="{F12CD14E-3F58-49D1-98FC-9529680F8E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E-9A0D-49B9-A394-E0E0EB2C4BD7}"/>
                </c:ext>
              </c:extLst>
            </c:dLbl>
            <c:dLbl>
              <c:idx val="1865"/>
              <c:tx>
                <c:rich>
                  <a:bodyPr/>
                  <a:lstStyle/>
                  <a:p>
                    <a:fld id="{41282FDC-D35B-44D3-A779-BB5C907AC6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F-9A0D-49B9-A394-E0E0EB2C4BD7}"/>
                </c:ext>
              </c:extLst>
            </c:dLbl>
            <c:dLbl>
              <c:idx val="1866"/>
              <c:tx>
                <c:rich>
                  <a:bodyPr/>
                  <a:lstStyle/>
                  <a:p>
                    <a:fld id="{C082D5C9-CFC1-4E18-9593-FAEBD9E21D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0-9A0D-49B9-A394-E0E0EB2C4BD7}"/>
                </c:ext>
              </c:extLst>
            </c:dLbl>
            <c:dLbl>
              <c:idx val="1867"/>
              <c:tx>
                <c:rich>
                  <a:bodyPr/>
                  <a:lstStyle/>
                  <a:p>
                    <a:fld id="{B9255B31-D083-4007-9CC2-F4853D8A49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1-9A0D-49B9-A394-E0E0EB2C4BD7}"/>
                </c:ext>
              </c:extLst>
            </c:dLbl>
            <c:dLbl>
              <c:idx val="1868"/>
              <c:tx>
                <c:rich>
                  <a:bodyPr/>
                  <a:lstStyle/>
                  <a:p>
                    <a:fld id="{67A1783C-8404-45FC-BC27-DA1C07F7BE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2-9A0D-49B9-A394-E0E0EB2C4BD7}"/>
                </c:ext>
              </c:extLst>
            </c:dLbl>
            <c:dLbl>
              <c:idx val="1869"/>
              <c:tx>
                <c:rich>
                  <a:bodyPr/>
                  <a:lstStyle/>
                  <a:p>
                    <a:fld id="{AFEB52BF-2287-4868-A1B5-C7F0699F6D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3-9A0D-49B9-A394-E0E0EB2C4BD7}"/>
                </c:ext>
              </c:extLst>
            </c:dLbl>
            <c:dLbl>
              <c:idx val="1870"/>
              <c:tx>
                <c:rich>
                  <a:bodyPr/>
                  <a:lstStyle/>
                  <a:p>
                    <a:fld id="{733DC26C-7CBA-4263-A7A4-7CCD875D6C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4-9A0D-49B9-A394-E0E0EB2C4BD7}"/>
                </c:ext>
              </c:extLst>
            </c:dLbl>
            <c:dLbl>
              <c:idx val="1871"/>
              <c:tx>
                <c:rich>
                  <a:bodyPr/>
                  <a:lstStyle/>
                  <a:p>
                    <a:fld id="{BA4C43C7-C5CE-4A7C-BBF8-4789D85A10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5-9A0D-49B9-A394-E0E0EB2C4BD7}"/>
                </c:ext>
              </c:extLst>
            </c:dLbl>
            <c:dLbl>
              <c:idx val="1872"/>
              <c:tx>
                <c:rich>
                  <a:bodyPr/>
                  <a:lstStyle/>
                  <a:p>
                    <a:fld id="{EF9715CC-DCDC-4F2C-8852-3F2CA4ADD5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6-9A0D-49B9-A394-E0E0EB2C4BD7}"/>
                </c:ext>
              </c:extLst>
            </c:dLbl>
            <c:dLbl>
              <c:idx val="1873"/>
              <c:tx>
                <c:rich>
                  <a:bodyPr/>
                  <a:lstStyle/>
                  <a:p>
                    <a:fld id="{2C05C0AB-30FC-45E4-A9FD-F6673BDF3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7-9A0D-49B9-A394-E0E0EB2C4BD7}"/>
                </c:ext>
              </c:extLst>
            </c:dLbl>
            <c:dLbl>
              <c:idx val="1874"/>
              <c:tx>
                <c:rich>
                  <a:bodyPr/>
                  <a:lstStyle/>
                  <a:p>
                    <a:fld id="{24C5F0AC-F1AF-4D7B-A9CF-3348DABAEA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8-9A0D-49B9-A394-E0E0EB2C4BD7}"/>
                </c:ext>
              </c:extLst>
            </c:dLbl>
            <c:dLbl>
              <c:idx val="1875"/>
              <c:tx>
                <c:rich>
                  <a:bodyPr/>
                  <a:lstStyle/>
                  <a:p>
                    <a:fld id="{0FFAB604-98D0-47E6-8069-9FB1FFE8B1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9-9A0D-49B9-A394-E0E0EB2C4BD7}"/>
                </c:ext>
              </c:extLst>
            </c:dLbl>
            <c:dLbl>
              <c:idx val="1876"/>
              <c:tx>
                <c:rich>
                  <a:bodyPr/>
                  <a:lstStyle/>
                  <a:p>
                    <a:fld id="{F3FCD3E9-7AEF-4B07-A96A-8AA08ED698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A-9A0D-49B9-A394-E0E0EB2C4BD7}"/>
                </c:ext>
              </c:extLst>
            </c:dLbl>
            <c:dLbl>
              <c:idx val="1877"/>
              <c:tx>
                <c:rich>
                  <a:bodyPr/>
                  <a:lstStyle/>
                  <a:p>
                    <a:fld id="{19D63B22-40A0-47B3-B6F2-D9E0D5A207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B-9A0D-49B9-A394-E0E0EB2C4BD7}"/>
                </c:ext>
              </c:extLst>
            </c:dLbl>
            <c:dLbl>
              <c:idx val="1878"/>
              <c:tx>
                <c:rich>
                  <a:bodyPr/>
                  <a:lstStyle/>
                  <a:p>
                    <a:fld id="{F7232C2E-B265-4527-8B89-BDA0336178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C-9A0D-49B9-A394-E0E0EB2C4BD7}"/>
                </c:ext>
              </c:extLst>
            </c:dLbl>
            <c:dLbl>
              <c:idx val="1879"/>
              <c:tx>
                <c:rich>
                  <a:bodyPr/>
                  <a:lstStyle/>
                  <a:p>
                    <a:fld id="{81E3B952-9924-4136-B165-6B916B173D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D-9A0D-49B9-A394-E0E0EB2C4BD7}"/>
                </c:ext>
              </c:extLst>
            </c:dLbl>
            <c:dLbl>
              <c:idx val="1880"/>
              <c:tx>
                <c:rich>
                  <a:bodyPr/>
                  <a:lstStyle/>
                  <a:p>
                    <a:fld id="{CB64E9FB-A307-4624-B5B7-06C9BE2F28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E-9A0D-49B9-A394-E0E0EB2C4BD7}"/>
                </c:ext>
              </c:extLst>
            </c:dLbl>
            <c:dLbl>
              <c:idx val="1881"/>
              <c:tx>
                <c:rich>
                  <a:bodyPr/>
                  <a:lstStyle/>
                  <a:p>
                    <a:fld id="{F15094AB-E2EE-4C2D-A71A-B7C3E0D29E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F-9A0D-49B9-A394-E0E0EB2C4BD7}"/>
                </c:ext>
              </c:extLst>
            </c:dLbl>
            <c:dLbl>
              <c:idx val="1882"/>
              <c:tx>
                <c:rich>
                  <a:bodyPr/>
                  <a:lstStyle/>
                  <a:p>
                    <a:fld id="{C31CBE58-D252-4450-BE01-ED15A862E5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0-9A0D-49B9-A394-E0E0EB2C4BD7}"/>
                </c:ext>
              </c:extLst>
            </c:dLbl>
            <c:dLbl>
              <c:idx val="1883"/>
              <c:tx>
                <c:rich>
                  <a:bodyPr/>
                  <a:lstStyle/>
                  <a:p>
                    <a:fld id="{BB7EA2F0-6F7B-44B4-BCE8-995EF2E4C2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1-9A0D-49B9-A394-E0E0EB2C4BD7}"/>
                </c:ext>
              </c:extLst>
            </c:dLbl>
            <c:dLbl>
              <c:idx val="1884"/>
              <c:tx>
                <c:rich>
                  <a:bodyPr/>
                  <a:lstStyle/>
                  <a:p>
                    <a:fld id="{2FA3AE39-960C-43B4-9098-90FFCBC6CF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2-9A0D-49B9-A394-E0E0EB2C4BD7}"/>
                </c:ext>
              </c:extLst>
            </c:dLbl>
            <c:dLbl>
              <c:idx val="1885"/>
              <c:tx>
                <c:rich>
                  <a:bodyPr/>
                  <a:lstStyle/>
                  <a:p>
                    <a:fld id="{83637054-90D2-4CC4-A3EB-C6EB2AFCEE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3-9A0D-49B9-A394-E0E0EB2C4BD7}"/>
                </c:ext>
              </c:extLst>
            </c:dLbl>
            <c:dLbl>
              <c:idx val="1886"/>
              <c:tx>
                <c:rich>
                  <a:bodyPr/>
                  <a:lstStyle/>
                  <a:p>
                    <a:fld id="{50ACFFDD-90ED-4D34-9071-A7851A0F85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4-9A0D-49B9-A394-E0E0EB2C4BD7}"/>
                </c:ext>
              </c:extLst>
            </c:dLbl>
            <c:dLbl>
              <c:idx val="1887"/>
              <c:tx>
                <c:rich>
                  <a:bodyPr/>
                  <a:lstStyle/>
                  <a:p>
                    <a:fld id="{4E1DFA6C-C902-41A5-9B21-ED3CB57340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5-9A0D-49B9-A394-E0E0EB2C4BD7}"/>
                </c:ext>
              </c:extLst>
            </c:dLbl>
            <c:dLbl>
              <c:idx val="1888"/>
              <c:tx>
                <c:rich>
                  <a:bodyPr/>
                  <a:lstStyle/>
                  <a:p>
                    <a:fld id="{508FA007-A979-414E-848D-6454CD2ED8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6-9A0D-49B9-A394-E0E0EB2C4BD7}"/>
                </c:ext>
              </c:extLst>
            </c:dLbl>
            <c:dLbl>
              <c:idx val="1889"/>
              <c:tx>
                <c:rich>
                  <a:bodyPr/>
                  <a:lstStyle/>
                  <a:p>
                    <a:fld id="{63388847-EFFB-4469-9243-92A6DAD8A3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7-9A0D-49B9-A394-E0E0EB2C4BD7}"/>
                </c:ext>
              </c:extLst>
            </c:dLbl>
            <c:dLbl>
              <c:idx val="1890"/>
              <c:tx>
                <c:rich>
                  <a:bodyPr/>
                  <a:lstStyle/>
                  <a:p>
                    <a:fld id="{3E1EADDB-F920-4ADA-9A37-762C3602F8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8-9A0D-49B9-A394-E0E0EB2C4BD7}"/>
                </c:ext>
              </c:extLst>
            </c:dLbl>
            <c:dLbl>
              <c:idx val="1891"/>
              <c:tx>
                <c:rich>
                  <a:bodyPr/>
                  <a:lstStyle/>
                  <a:p>
                    <a:fld id="{D54CF64B-9C82-4D2A-B61E-B8659C9D32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9-9A0D-49B9-A394-E0E0EB2C4BD7}"/>
                </c:ext>
              </c:extLst>
            </c:dLbl>
            <c:dLbl>
              <c:idx val="1892"/>
              <c:tx>
                <c:rich>
                  <a:bodyPr/>
                  <a:lstStyle/>
                  <a:p>
                    <a:fld id="{4602AF6A-95E7-48C6-919F-EF7C8D9265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A-9A0D-49B9-A394-E0E0EB2C4BD7}"/>
                </c:ext>
              </c:extLst>
            </c:dLbl>
            <c:dLbl>
              <c:idx val="1893"/>
              <c:tx>
                <c:rich>
                  <a:bodyPr/>
                  <a:lstStyle/>
                  <a:p>
                    <a:fld id="{5782A85F-BE0B-4D77-AC0F-69B2D25E82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B-9A0D-49B9-A394-E0E0EB2C4BD7}"/>
                </c:ext>
              </c:extLst>
            </c:dLbl>
            <c:dLbl>
              <c:idx val="1894"/>
              <c:tx>
                <c:rich>
                  <a:bodyPr/>
                  <a:lstStyle/>
                  <a:p>
                    <a:fld id="{99A43CBB-AF48-489B-A967-5CF9C5E303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C-9A0D-49B9-A394-E0E0EB2C4BD7}"/>
                </c:ext>
              </c:extLst>
            </c:dLbl>
            <c:dLbl>
              <c:idx val="1895"/>
              <c:tx>
                <c:rich>
                  <a:bodyPr/>
                  <a:lstStyle/>
                  <a:p>
                    <a:fld id="{43EF1FA5-81BA-426F-9661-B383D77582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D-9A0D-49B9-A394-E0E0EB2C4BD7}"/>
                </c:ext>
              </c:extLst>
            </c:dLbl>
            <c:dLbl>
              <c:idx val="1896"/>
              <c:tx>
                <c:rich>
                  <a:bodyPr/>
                  <a:lstStyle/>
                  <a:p>
                    <a:fld id="{9882AFE1-3B1E-4BBC-8F75-1DBE9C9B73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E-9A0D-49B9-A394-E0E0EB2C4BD7}"/>
                </c:ext>
              </c:extLst>
            </c:dLbl>
            <c:dLbl>
              <c:idx val="1897"/>
              <c:tx>
                <c:rich>
                  <a:bodyPr/>
                  <a:lstStyle/>
                  <a:p>
                    <a:fld id="{4D80A5E5-F404-4E44-96A3-E7FFC50AD2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F-9A0D-49B9-A394-E0E0EB2C4BD7}"/>
                </c:ext>
              </c:extLst>
            </c:dLbl>
            <c:dLbl>
              <c:idx val="1898"/>
              <c:tx>
                <c:rich>
                  <a:bodyPr/>
                  <a:lstStyle/>
                  <a:p>
                    <a:fld id="{12B76C10-B995-4BBE-8BC5-A0D5C48723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0-9A0D-49B9-A394-E0E0EB2C4BD7}"/>
                </c:ext>
              </c:extLst>
            </c:dLbl>
            <c:dLbl>
              <c:idx val="1899"/>
              <c:tx>
                <c:rich>
                  <a:bodyPr/>
                  <a:lstStyle/>
                  <a:p>
                    <a:fld id="{BA182665-88F8-4602-A9E6-81993ACDFA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1-9A0D-49B9-A394-E0E0EB2C4BD7}"/>
                </c:ext>
              </c:extLst>
            </c:dLbl>
            <c:dLbl>
              <c:idx val="1900"/>
              <c:tx>
                <c:rich>
                  <a:bodyPr/>
                  <a:lstStyle/>
                  <a:p>
                    <a:fld id="{A372E5DB-8199-4760-B274-33736A0842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2-9A0D-49B9-A394-E0E0EB2C4BD7}"/>
                </c:ext>
              </c:extLst>
            </c:dLbl>
            <c:dLbl>
              <c:idx val="1901"/>
              <c:tx>
                <c:rich>
                  <a:bodyPr/>
                  <a:lstStyle/>
                  <a:p>
                    <a:fld id="{502FB89A-50DB-4B04-912D-2DFE1B6740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3-9A0D-49B9-A394-E0E0EB2C4BD7}"/>
                </c:ext>
              </c:extLst>
            </c:dLbl>
            <c:dLbl>
              <c:idx val="1902"/>
              <c:tx>
                <c:rich>
                  <a:bodyPr/>
                  <a:lstStyle/>
                  <a:p>
                    <a:fld id="{58003497-D237-438C-86D4-68337AD5A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4-9A0D-49B9-A394-E0E0EB2C4BD7}"/>
                </c:ext>
              </c:extLst>
            </c:dLbl>
            <c:dLbl>
              <c:idx val="1903"/>
              <c:tx>
                <c:rich>
                  <a:bodyPr/>
                  <a:lstStyle/>
                  <a:p>
                    <a:fld id="{271FEA12-07A8-495C-AEAE-13C85E9611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5-9A0D-49B9-A394-E0E0EB2C4BD7}"/>
                </c:ext>
              </c:extLst>
            </c:dLbl>
            <c:dLbl>
              <c:idx val="1904"/>
              <c:tx>
                <c:rich>
                  <a:bodyPr/>
                  <a:lstStyle/>
                  <a:p>
                    <a:fld id="{0573B1CA-C38A-4AE0-9F03-D0A6450960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6-9A0D-49B9-A394-E0E0EB2C4BD7}"/>
                </c:ext>
              </c:extLst>
            </c:dLbl>
            <c:dLbl>
              <c:idx val="1905"/>
              <c:tx>
                <c:rich>
                  <a:bodyPr/>
                  <a:lstStyle/>
                  <a:p>
                    <a:fld id="{F27BCDD8-4BDB-42A2-B01A-EEA3E5D8E1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7-9A0D-49B9-A394-E0E0EB2C4BD7}"/>
                </c:ext>
              </c:extLst>
            </c:dLbl>
            <c:dLbl>
              <c:idx val="1906"/>
              <c:tx>
                <c:rich>
                  <a:bodyPr/>
                  <a:lstStyle/>
                  <a:p>
                    <a:fld id="{5A14CDB0-D4D5-4BAD-B7B7-8475397016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8-9A0D-49B9-A394-E0E0EB2C4BD7}"/>
                </c:ext>
              </c:extLst>
            </c:dLbl>
            <c:dLbl>
              <c:idx val="1907"/>
              <c:tx>
                <c:rich>
                  <a:bodyPr/>
                  <a:lstStyle/>
                  <a:p>
                    <a:fld id="{E4FDF01D-F18E-48C8-9477-EDDC4C9C87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9-9A0D-49B9-A394-E0E0EB2C4BD7}"/>
                </c:ext>
              </c:extLst>
            </c:dLbl>
            <c:dLbl>
              <c:idx val="1908"/>
              <c:tx>
                <c:rich>
                  <a:bodyPr/>
                  <a:lstStyle/>
                  <a:p>
                    <a:fld id="{A48B0F07-732D-497E-AA89-25B9E35007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A-9A0D-49B9-A394-E0E0EB2C4BD7}"/>
                </c:ext>
              </c:extLst>
            </c:dLbl>
            <c:dLbl>
              <c:idx val="1909"/>
              <c:tx>
                <c:rich>
                  <a:bodyPr/>
                  <a:lstStyle/>
                  <a:p>
                    <a:fld id="{4A80FB79-B503-45FC-B452-62C1EEFE27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B-9A0D-49B9-A394-E0E0EB2C4BD7}"/>
                </c:ext>
              </c:extLst>
            </c:dLbl>
            <c:dLbl>
              <c:idx val="1910"/>
              <c:tx>
                <c:rich>
                  <a:bodyPr/>
                  <a:lstStyle/>
                  <a:p>
                    <a:fld id="{07FB8F58-380B-47CD-B2E4-FD5A459727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C-9A0D-49B9-A394-E0E0EB2C4BD7}"/>
                </c:ext>
              </c:extLst>
            </c:dLbl>
            <c:dLbl>
              <c:idx val="1911"/>
              <c:tx>
                <c:rich>
                  <a:bodyPr/>
                  <a:lstStyle/>
                  <a:p>
                    <a:fld id="{51486107-5874-412E-AAC6-7FED03C82F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D-9A0D-49B9-A394-E0E0EB2C4BD7}"/>
                </c:ext>
              </c:extLst>
            </c:dLbl>
            <c:dLbl>
              <c:idx val="1912"/>
              <c:tx>
                <c:rich>
                  <a:bodyPr/>
                  <a:lstStyle/>
                  <a:p>
                    <a:fld id="{B4784553-62B8-401F-89ED-C1BB1EF62E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E-9A0D-49B9-A394-E0E0EB2C4BD7}"/>
                </c:ext>
              </c:extLst>
            </c:dLbl>
            <c:dLbl>
              <c:idx val="1913"/>
              <c:tx>
                <c:rich>
                  <a:bodyPr/>
                  <a:lstStyle/>
                  <a:p>
                    <a:fld id="{BA8C0C85-FC8B-4FA1-9906-BDE757DEFC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F-9A0D-49B9-A394-E0E0EB2C4BD7}"/>
                </c:ext>
              </c:extLst>
            </c:dLbl>
            <c:dLbl>
              <c:idx val="1914"/>
              <c:tx>
                <c:rich>
                  <a:bodyPr/>
                  <a:lstStyle/>
                  <a:p>
                    <a:fld id="{44FB0BB4-8BE1-4506-8429-2DEF026CFB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0-9A0D-49B9-A394-E0E0EB2C4BD7}"/>
                </c:ext>
              </c:extLst>
            </c:dLbl>
            <c:dLbl>
              <c:idx val="1915"/>
              <c:tx>
                <c:rich>
                  <a:bodyPr/>
                  <a:lstStyle/>
                  <a:p>
                    <a:fld id="{C69060DC-CAB8-47EC-BE41-E41769C3BA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1-9A0D-49B9-A394-E0E0EB2C4BD7}"/>
                </c:ext>
              </c:extLst>
            </c:dLbl>
            <c:dLbl>
              <c:idx val="1916"/>
              <c:tx>
                <c:rich>
                  <a:bodyPr/>
                  <a:lstStyle/>
                  <a:p>
                    <a:fld id="{A5C6C4CE-A4F9-454C-B628-5AF9D69E35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2-9A0D-49B9-A394-E0E0EB2C4BD7}"/>
                </c:ext>
              </c:extLst>
            </c:dLbl>
            <c:dLbl>
              <c:idx val="1917"/>
              <c:tx>
                <c:rich>
                  <a:bodyPr/>
                  <a:lstStyle/>
                  <a:p>
                    <a:fld id="{333B12E2-6CD8-4DB2-88C1-3390010CB7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3-9A0D-49B9-A394-E0E0EB2C4BD7}"/>
                </c:ext>
              </c:extLst>
            </c:dLbl>
            <c:dLbl>
              <c:idx val="1918"/>
              <c:tx>
                <c:rich>
                  <a:bodyPr/>
                  <a:lstStyle/>
                  <a:p>
                    <a:fld id="{54E55E67-B918-408E-9869-F7E023EC25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4-9A0D-49B9-A394-E0E0EB2C4BD7}"/>
                </c:ext>
              </c:extLst>
            </c:dLbl>
            <c:dLbl>
              <c:idx val="1919"/>
              <c:tx>
                <c:rich>
                  <a:bodyPr/>
                  <a:lstStyle/>
                  <a:p>
                    <a:fld id="{7E38179B-BBFA-4ECE-BD9C-8A353AA965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5-9A0D-49B9-A394-E0E0EB2C4BD7}"/>
                </c:ext>
              </c:extLst>
            </c:dLbl>
            <c:dLbl>
              <c:idx val="1920"/>
              <c:tx>
                <c:rich>
                  <a:bodyPr/>
                  <a:lstStyle/>
                  <a:p>
                    <a:fld id="{5FD4D650-573B-4045-91EA-72A6D8F25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6-9A0D-49B9-A394-E0E0EB2C4BD7}"/>
                </c:ext>
              </c:extLst>
            </c:dLbl>
            <c:dLbl>
              <c:idx val="1921"/>
              <c:tx>
                <c:rich>
                  <a:bodyPr/>
                  <a:lstStyle/>
                  <a:p>
                    <a:fld id="{64CA7069-A2DE-4D5E-B8DC-FEAA159488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7-9A0D-49B9-A394-E0E0EB2C4BD7}"/>
                </c:ext>
              </c:extLst>
            </c:dLbl>
            <c:dLbl>
              <c:idx val="1922"/>
              <c:tx>
                <c:rich>
                  <a:bodyPr/>
                  <a:lstStyle/>
                  <a:p>
                    <a:fld id="{90A13843-E0F6-4D01-8158-4653420FDB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8-9A0D-49B9-A394-E0E0EB2C4BD7}"/>
                </c:ext>
              </c:extLst>
            </c:dLbl>
            <c:dLbl>
              <c:idx val="1923"/>
              <c:tx>
                <c:rich>
                  <a:bodyPr/>
                  <a:lstStyle/>
                  <a:p>
                    <a:fld id="{E9973FCB-9DE9-496C-B6E3-973F493297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9-9A0D-49B9-A394-E0E0EB2C4BD7}"/>
                </c:ext>
              </c:extLst>
            </c:dLbl>
            <c:dLbl>
              <c:idx val="1924"/>
              <c:tx>
                <c:rich>
                  <a:bodyPr/>
                  <a:lstStyle/>
                  <a:p>
                    <a:fld id="{C46046DF-6056-4448-9D3A-B15A4C0330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A-9A0D-49B9-A394-E0E0EB2C4BD7}"/>
                </c:ext>
              </c:extLst>
            </c:dLbl>
            <c:dLbl>
              <c:idx val="1925"/>
              <c:tx>
                <c:rich>
                  <a:bodyPr/>
                  <a:lstStyle/>
                  <a:p>
                    <a:fld id="{598FADD4-9F62-4785-B62B-E31B72ECFF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B-9A0D-49B9-A394-E0E0EB2C4BD7}"/>
                </c:ext>
              </c:extLst>
            </c:dLbl>
            <c:dLbl>
              <c:idx val="1926"/>
              <c:tx>
                <c:rich>
                  <a:bodyPr/>
                  <a:lstStyle/>
                  <a:p>
                    <a:fld id="{52953496-B2F9-444F-A44B-520B951D7D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C-9A0D-49B9-A394-E0E0EB2C4BD7}"/>
                </c:ext>
              </c:extLst>
            </c:dLbl>
            <c:dLbl>
              <c:idx val="1927"/>
              <c:tx>
                <c:rich>
                  <a:bodyPr/>
                  <a:lstStyle/>
                  <a:p>
                    <a:fld id="{B2EF08E2-5AA9-4D8A-B41A-43D30B85E0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D-9A0D-49B9-A394-E0E0EB2C4BD7}"/>
                </c:ext>
              </c:extLst>
            </c:dLbl>
            <c:dLbl>
              <c:idx val="1928"/>
              <c:tx>
                <c:rich>
                  <a:bodyPr/>
                  <a:lstStyle/>
                  <a:p>
                    <a:fld id="{BFB6F021-DEB5-4A97-AF33-89046AF40B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E-9A0D-49B9-A394-E0E0EB2C4BD7}"/>
                </c:ext>
              </c:extLst>
            </c:dLbl>
            <c:dLbl>
              <c:idx val="1929"/>
              <c:tx>
                <c:rich>
                  <a:bodyPr/>
                  <a:lstStyle/>
                  <a:p>
                    <a:fld id="{8A66423D-A65A-4B1E-A705-0DD8F2C946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F-9A0D-49B9-A394-E0E0EB2C4BD7}"/>
                </c:ext>
              </c:extLst>
            </c:dLbl>
            <c:dLbl>
              <c:idx val="1930"/>
              <c:tx>
                <c:rich>
                  <a:bodyPr/>
                  <a:lstStyle/>
                  <a:p>
                    <a:fld id="{1426A16D-E1F4-4E4F-9A5D-B2992D68F7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0-9A0D-49B9-A394-E0E0EB2C4BD7}"/>
                </c:ext>
              </c:extLst>
            </c:dLbl>
            <c:dLbl>
              <c:idx val="1931"/>
              <c:tx>
                <c:rich>
                  <a:bodyPr/>
                  <a:lstStyle/>
                  <a:p>
                    <a:fld id="{F9E59B0E-968C-46C9-BAC7-D1B9056A94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1-9A0D-49B9-A394-E0E0EB2C4BD7}"/>
                </c:ext>
              </c:extLst>
            </c:dLbl>
            <c:dLbl>
              <c:idx val="1932"/>
              <c:tx>
                <c:rich>
                  <a:bodyPr/>
                  <a:lstStyle/>
                  <a:p>
                    <a:fld id="{5C160577-783D-453A-9590-4AB4B1B21B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2-9A0D-49B9-A394-E0E0EB2C4BD7}"/>
                </c:ext>
              </c:extLst>
            </c:dLbl>
            <c:dLbl>
              <c:idx val="1933"/>
              <c:tx>
                <c:rich>
                  <a:bodyPr/>
                  <a:lstStyle/>
                  <a:p>
                    <a:fld id="{2C7792EB-4CDE-4961-87E0-4D377D118C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3-9A0D-49B9-A394-E0E0EB2C4BD7}"/>
                </c:ext>
              </c:extLst>
            </c:dLbl>
            <c:dLbl>
              <c:idx val="1934"/>
              <c:tx>
                <c:rich>
                  <a:bodyPr/>
                  <a:lstStyle/>
                  <a:p>
                    <a:fld id="{1B909E40-49F0-4F1D-B17C-9266480948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4-9A0D-49B9-A394-E0E0EB2C4BD7}"/>
                </c:ext>
              </c:extLst>
            </c:dLbl>
            <c:dLbl>
              <c:idx val="1935"/>
              <c:tx>
                <c:rich>
                  <a:bodyPr/>
                  <a:lstStyle/>
                  <a:p>
                    <a:fld id="{E6CC6412-A7AE-47B2-BCBE-9DE3F615A6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5-9A0D-49B9-A394-E0E0EB2C4BD7}"/>
                </c:ext>
              </c:extLst>
            </c:dLbl>
            <c:dLbl>
              <c:idx val="1936"/>
              <c:tx>
                <c:rich>
                  <a:bodyPr/>
                  <a:lstStyle/>
                  <a:p>
                    <a:fld id="{F0F9E5AD-6FD8-4AD3-BD67-B4BAC21F8F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6-9A0D-49B9-A394-E0E0EB2C4BD7}"/>
                </c:ext>
              </c:extLst>
            </c:dLbl>
            <c:dLbl>
              <c:idx val="1937"/>
              <c:tx>
                <c:rich>
                  <a:bodyPr/>
                  <a:lstStyle/>
                  <a:p>
                    <a:fld id="{4A560E5E-E69D-40C4-803E-0279CE66F5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7-9A0D-49B9-A394-E0E0EB2C4BD7}"/>
                </c:ext>
              </c:extLst>
            </c:dLbl>
            <c:dLbl>
              <c:idx val="1938"/>
              <c:tx>
                <c:rich>
                  <a:bodyPr/>
                  <a:lstStyle/>
                  <a:p>
                    <a:fld id="{CE1166A2-6EC6-425D-AB02-CD79B31102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8-9A0D-49B9-A394-E0E0EB2C4BD7}"/>
                </c:ext>
              </c:extLst>
            </c:dLbl>
            <c:dLbl>
              <c:idx val="1939"/>
              <c:tx>
                <c:rich>
                  <a:bodyPr/>
                  <a:lstStyle/>
                  <a:p>
                    <a:fld id="{F6AA73A4-29C7-4300-9F22-2AB9D7F470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9-9A0D-49B9-A394-E0E0EB2C4BD7}"/>
                </c:ext>
              </c:extLst>
            </c:dLbl>
            <c:dLbl>
              <c:idx val="1940"/>
              <c:tx>
                <c:rich>
                  <a:bodyPr/>
                  <a:lstStyle/>
                  <a:p>
                    <a:fld id="{CB43C107-D3CF-4937-A270-1AA8E79614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A-9A0D-49B9-A394-E0E0EB2C4BD7}"/>
                </c:ext>
              </c:extLst>
            </c:dLbl>
            <c:dLbl>
              <c:idx val="1941"/>
              <c:tx>
                <c:rich>
                  <a:bodyPr/>
                  <a:lstStyle/>
                  <a:p>
                    <a:fld id="{2E087D2F-928F-4594-B4B5-E8E603F7DF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B-9A0D-49B9-A394-E0E0EB2C4BD7}"/>
                </c:ext>
              </c:extLst>
            </c:dLbl>
            <c:dLbl>
              <c:idx val="1942"/>
              <c:tx>
                <c:rich>
                  <a:bodyPr/>
                  <a:lstStyle/>
                  <a:p>
                    <a:fld id="{280AC63A-53C4-444C-90E1-83D80B658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C-9A0D-49B9-A394-E0E0EB2C4BD7}"/>
                </c:ext>
              </c:extLst>
            </c:dLbl>
            <c:dLbl>
              <c:idx val="1943"/>
              <c:tx>
                <c:rich>
                  <a:bodyPr/>
                  <a:lstStyle/>
                  <a:p>
                    <a:fld id="{6107DB1D-64BB-432F-90C0-E4E7C91EDC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D-9A0D-49B9-A394-E0E0EB2C4BD7}"/>
                </c:ext>
              </c:extLst>
            </c:dLbl>
            <c:dLbl>
              <c:idx val="1944"/>
              <c:tx>
                <c:rich>
                  <a:bodyPr/>
                  <a:lstStyle/>
                  <a:p>
                    <a:fld id="{7EBAEB2C-3773-4046-82CB-80F560735B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E-9A0D-49B9-A394-E0E0EB2C4BD7}"/>
                </c:ext>
              </c:extLst>
            </c:dLbl>
            <c:dLbl>
              <c:idx val="1945"/>
              <c:tx>
                <c:rich>
                  <a:bodyPr/>
                  <a:lstStyle/>
                  <a:p>
                    <a:fld id="{087AC4F4-4C3E-4282-A95F-FDF25CC492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F-9A0D-49B9-A394-E0E0EB2C4BD7}"/>
                </c:ext>
              </c:extLst>
            </c:dLbl>
            <c:dLbl>
              <c:idx val="1946"/>
              <c:tx>
                <c:rich>
                  <a:bodyPr/>
                  <a:lstStyle/>
                  <a:p>
                    <a:fld id="{FC928D55-DD3C-4D05-A2A2-6C2DF3F814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0-9A0D-49B9-A394-E0E0EB2C4BD7}"/>
                </c:ext>
              </c:extLst>
            </c:dLbl>
            <c:dLbl>
              <c:idx val="1947"/>
              <c:tx>
                <c:rich>
                  <a:bodyPr/>
                  <a:lstStyle/>
                  <a:p>
                    <a:fld id="{051B1CC0-8902-4F14-9D6F-AED4EDB843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1-9A0D-49B9-A394-E0E0EB2C4BD7}"/>
                </c:ext>
              </c:extLst>
            </c:dLbl>
            <c:dLbl>
              <c:idx val="1948"/>
              <c:tx>
                <c:rich>
                  <a:bodyPr/>
                  <a:lstStyle/>
                  <a:p>
                    <a:fld id="{87337370-59A1-46D8-A1B8-C1935B659F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2-9A0D-49B9-A394-E0E0EB2C4BD7}"/>
                </c:ext>
              </c:extLst>
            </c:dLbl>
            <c:dLbl>
              <c:idx val="1949"/>
              <c:tx>
                <c:rich>
                  <a:bodyPr/>
                  <a:lstStyle/>
                  <a:p>
                    <a:fld id="{CF3759E7-BFB0-4376-A1B6-701B05C46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3-9A0D-49B9-A394-E0E0EB2C4BD7}"/>
                </c:ext>
              </c:extLst>
            </c:dLbl>
            <c:dLbl>
              <c:idx val="1950"/>
              <c:tx>
                <c:rich>
                  <a:bodyPr/>
                  <a:lstStyle/>
                  <a:p>
                    <a:fld id="{A8821761-90DB-4674-A638-85C20705B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4-9A0D-49B9-A394-E0E0EB2C4BD7}"/>
                </c:ext>
              </c:extLst>
            </c:dLbl>
            <c:dLbl>
              <c:idx val="1951"/>
              <c:tx>
                <c:rich>
                  <a:bodyPr/>
                  <a:lstStyle/>
                  <a:p>
                    <a:fld id="{EF327028-68E2-4F4C-BC3E-4E4C61B1FD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5-9A0D-49B9-A394-E0E0EB2C4BD7}"/>
                </c:ext>
              </c:extLst>
            </c:dLbl>
            <c:dLbl>
              <c:idx val="1952"/>
              <c:tx>
                <c:rich>
                  <a:bodyPr/>
                  <a:lstStyle/>
                  <a:p>
                    <a:fld id="{B4153560-1BC1-46A3-9A55-537041F75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6-9A0D-49B9-A394-E0E0EB2C4BD7}"/>
                </c:ext>
              </c:extLst>
            </c:dLbl>
            <c:dLbl>
              <c:idx val="1953"/>
              <c:tx>
                <c:rich>
                  <a:bodyPr/>
                  <a:lstStyle/>
                  <a:p>
                    <a:fld id="{755366FF-B1D3-416F-A1AF-5C52CC1F88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7-9A0D-49B9-A394-E0E0EB2C4BD7}"/>
                </c:ext>
              </c:extLst>
            </c:dLbl>
            <c:dLbl>
              <c:idx val="1954"/>
              <c:tx>
                <c:rich>
                  <a:bodyPr/>
                  <a:lstStyle/>
                  <a:p>
                    <a:fld id="{3A2D7E50-6D24-4C26-9CAA-2BAD3719CF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8-9A0D-49B9-A394-E0E0EB2C4BD7}"/>
                </c:ext>
              </c:extLst>
            </c:dLbl>
            <c:dLbl>
              <c:idx val="1955"/>
              <c:tx>
                <c:rich>
                  <a:bodyPr/>
                  <a:lstStyle/>
                  <a:p>
                    <a:fld id="{20F2F222-9566-43AE-AC5A-BB347ED212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9-9A0D-49B9-A394-E0E0EB2C4BD7}"/>
                </c:ext>
              </c:extLst>
            </c:dLbl>
            <c:dLbl>
              <c:idx val="1956"/>
              <c:tx>
                <c:rich>
                  <a:bodyPr/>
                  <a:lstStyle/>
                  <a:p>
                    <a:fld id="{18E05FEF-F2E0-4E32-BB75-021A1B0358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A-9A0D-49B9-A394-E0E0EB2C4BD7}"/>
                </c:ext>
              </c:extLst>
            </c:dLbl>
            <c:dLbl>
              <c:idx val="1957"/>
              <c:tx>
                <c:rich>
                  <a:bodyPr/>
                  <a:lstStyle/>
                  <a:p>
                    <a:fld id="{01C67469-61FB-4D43-8E39-E8F02BFDE2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B-9A0D-49B9-A394-E0E0EB2C4BD7}"/>
                </c:ext>
              </c:extLst>
            </c:dLbl>
            <c:dLbl>
              <c:idx val="1958"/>
              <c:tx>
                <c:rich>
                  <a:bodyPr/>
                  <a:lstStyle/>
                  <a:p>
                    <a:fld id="{5B4BD3A8-9291-4C4E-804F-9C7EF630A6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C-9A0D-49B9-A394-E0E0EB2C4BD7}"/>
                </c:ext>
              </c:extLst>
            </c:dLbl>
            <c:dLbl>
              <c:idx val="1959"/>
              <c:tx>
                <c:rich>
                  <a:bodyPr/>
                  <a:lstStyle/>
                  <a:p>
                    <a:fld id="{BF2C9999-E739-4748-804B-1DD7067F05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D-9A0D-49B9-A394-E0E0EB2C4BD7}"/>
                </c:ext>
              </c:extLst>
            </c:dLbl>
            <c:dLbl>
              <c:idx val="1960"/>
              <c:tx>
                <c:rich>
                  <a:bodyPr/>
                  <a:lstStyle/>
                  <a:p>
                    <a:fld id="{76E91CAF-5946-41CF-B7F6-927F7756CE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E-9A0D-49B9-A394-E0E0EB2C4BD7}"/>
                </c:ext>
              </c:extLst>
            </c:dLbl>
            <c:dLbl>
              <c:idx val="1961"/>
              <c:tx>
                <c:rich>
                  <a:bodyPr/>
                  <a:lstStyle/>
                  <a:p>
                    <a:fld id="{F7BF224C-42A2-4FCE-82CD-2F3DC2A205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F-9A0D-49B9-A394-E0E0EB2C4BD7}"/>
                </c:ext>
              </c:extLst>
            </c:dLbl>
            <c:dLbl>
              <c:idx val="1962"/>
              <c:tx>
                <c:rich>
                  <a:bodyPr/>
                  <a:lstStyle/>
                  <a:p>
                    <a:fld id="{B509EB8D-CA73-410E-871F-DB397BB56D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0-9A0D-49B9-A394-E0E0EB2C4BD7}"/>
                </c:ext>
              </c:extLst>
            </c:dLbl>
            <c:dLbl>
              <c:idx val="1963"/>
              <c:tx>
                <c:rich>
                  <a:bodyPr/>
                  <a:lstStyle/>
                  <a:p>
                    <a:fld id="{5A9A73CE-2007-4D7D-920C-568B8D1300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1-9A0D-49B9-A394-E0E0EB2C4BD7}"/>
                </c:ext>
              </c:extLst>
            </c:dLbl>
            <c:dLbl>
              <c:idx val="1964"/>
              <c:tx>
                <c:rich>
                  <a:bodyPr/>
                  <a:lstStyle/>
                  <a:p>
                    <a:fld id="{305A28DB-765D-4265-B494-4FC1644DD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2-9A0D-49B9-A394-E0E0EB2C4BD7}"/>
                </c:ext>
              </c:extLst>
            </c:dLbl>
            <c:dLbl>
              <c:idx val="1965"/>
              <c:tx>
                <c:rich>
                  <a:bodyPr/>
                  <a:lstStyle/>
                  <a:p>
                    <a:fld id="{B4D0E283-83A0-4FDD-9922-A3C9E74844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3-9A0D-49B9-A394-E0E0EB2C4BD7}"/>
                </c:ext>
              </c:extLst>
            </c:dLbl>
            <c:dLbl>
              <c:idx val="1966"/>
              <c:tx>
                <c:rich>
                  <a:bodyPr/>
                  <a:lstStyle/>
                  <a:p>
                    <a:fld id="{5B930E88-FB55-44E9-9CA1-52FDD8D7AB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4-9A0D-49B9-A394-E0E0EB2C4BD7}"/>
                </c:ext>
              </c:extLst>
            </c:dLbl>
            <c:dLbl>
              <c:idx val="1967"/>
              <c:tx>
                <c:rich>
                  <a:bodyPr/>
                  <a:lstStyle/>
                  <a:p>
                    <a:fld id="{B7639157-1F33-46B9-B31B-2658DC8DE3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5-9A0D-49B9-A394-E0E0EB2C4BD7}"/>
                </c:ext>
              </c:extLst>
            </c:dLbl>
            <c:dLbl>
              <c:idx val="1968"/>
              <c:tx>
                <c:rich>
                  <a:bodyPr/>
                  <a:lstStyle/>
                  <a:p>
                    <a:fld id="{AE08F908-5C44-43A4-A782-F54AD78B0A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6-9A0D-49B9-A394-E0E0EB2C4BD7}"/>
                </c:ext>
              </c:extLst>
            </c:dLbl>
            <c:dLbl>
              <c:idx val="1969"/>
              <c:tx>
                <c:rich>
                  <a:bodyPr/>
                  <a:lstStyle/>
                  <a:p>
                    <a:fld id="{A6946282-143C-4AC5-AA02-21870F6740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7-9A0D-49B9-A394-E0E0EB2C4BD7}"/>
                </c:ext>
              </c:extLst>
            </c:dLbl>
            <c:dLbl>
              <c:idx val="1970"/>
              <c:tx>
                <c:rich>
                  <a:bodyPr/>
                  <a:lstStyle/>
                  <a:p>
                    <a:fld id="{895E2481-AA5C-438E-82BF-EFA99B7CEC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8-9A0D-49B9-A394-E0E0EB2C4BD7}"/>
                </c:ext>
              </c:extLst>
            </c:dLbl>
            <c:dLbl>
              <c:idx val="1971"/>
              <c:tx>
                <c:rich>
                  <a:bodyPr/>
                  <a:lstStyle/>
                  <a:p>
                    <a:fld id="{4DD797C4-C11E-4E1F-925F-E53624288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9-9A0D-49B9-A394-E0E0EB2C4BD7}"/>
                </c:ext>
              </c:extLst>
            </c:dLbl>
            <c:dLbl>
              <c:idx val="1972"/>
              <c:tx>
                <c:rich>
                  <a:bodyPr/>
                  <a:lstStyle/>
                  <a:p>
                    <a:fld id="{22F7A196-206C-4E2F-9F9C-19A234D9D6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A-9A0D-49B9-A394-E0E0EB2C4BD7}"/>
                </c:ext>
              </c:extLst>
            </c:dLbl>
            <c:dLbl>
              <c:idx val="1973"/>
              <c:tx>
                <c:rich>
                  <a:bodyPr/>
                  <a:lstStyle/>
                  <a:p>
                    <a:fld id="{EDDE6213-35FA-4D61-A3C4-18DCAAD8F9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B-9A0D-49B9-A394-E0E0EB2C4BD7}"/>
                </c:ext>
              </c:extLst>
            </c:dLbl>
            <c:dLbl>
              <c:idx val="1974"/>
              <c:tx>
                <c:rich>
                  <a:bodyPr/>
                  <a:lstStyle/>
                  <a:p>
                    <a:fld id="{F8C8BCA9-5C55-4019-8EE2-23E6229413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C-9A0D-49B9-A394-E0E0EB2C4BD7}"/>
                </c:ext>
              </c:extLst>
            </c:dLbl>
            <c:dLbl>
              <c:idx val="1975"/>
              <c:tx>
                <c:rich>
                  <a:bodyPr/>
                  <a:lstStyle/>
                  <a:p>
                    <a:fld id="{6138985B-53E9-42A3-B614-56B52CD9FF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D-9A0D-49B9-A394-E0E0EB2C4BD7}"/>
                </c:ext>
              </c:extLst>
            </c:dLbl>
            <c:dLbl>
              <c:idx val="1976"/>
              <c:tx>
                <c:rich>
                  <a:bodyPr/>
                  <a:lstStyle/>
                  <a:p>
                    <a:fld id="{28C544E6-8DDB-415D-A878-B0606335B5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E-9A0D-49B9-A394-E0E0EB2C4BD7}"/>
                </c:ext>
              </c:extLst>
            </c:dLbl>
            <c:dLbl>
              <c:idx val="1977"/>
              <c:tx>
                <c:rich>
                  <a:bodyPr/>
                  <a:lstStyle/>
                  <a:p>
                    <a:fld id="{371F8D04-4845-4280-930C-1083352399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F-9A0D-49B9-A394-E0E0EB2C4BD7}"/>
                </c:ext>
              </c:extLst>
            </c:dLbl>
            <c:dLbl>
              <c:idx val="1978"/>
              <c:tx>
                <c:rich>
                  <a:bodyPr/>
                  <a:lstStyle/>
                  <a:p>
                    <a:fld id="{94773269-6DDF-4FE0-BC88-923F57A5DB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0-9A0D-49B9-A394-E0E0EB2C4BD7}"/>
                </c:ext>
              </c:extLst>
            </c:dLbl>
            <c:dLbl>
              <c:idx val="1979"/>
              <c:tx>
                <c:rich>
                  <a:bodyPr/>
                  <a:lstStyle/>
                  <a:p>
                    <a:fld id="{5022BC5D-B94F-4EBA-89E6-B261E6FD97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1-9A0D-49B9-A394-E0E0EB2C4BD7}"/>
                </c:ext>
              </c:extLst>
            </c:dLbl>
            <c:dLbl>
              <c:idx val="1980"/>
              <c:tx>
                <c:rich>
                  <a:bodyPr/>
                  <a:lstStyle/>
                  <a:p>
                    <a:fld id="{72CD7067-C836-4F6B-8EC5-07E30EFCD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2-9A0D-49B9-A394-E0E0EB2C4BD7}"/>
                </c:ext>
              </c:extLst>
            </c:dLbl>
            <c:dLbl>
              <c:idx val="1981"/>
              <c:tx>
                <c:rich>
                  <a:bodyPr/>
                  <a:lstStyle/>
                  <a:p>
                    <a:fld id="{D9B7DCF9-F38F-4572-8597-7595C1E492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3-9A0D-49B9-A394-E0E0EB2C4BD7}"/>
                </c:ext>
              </c:extLst>
            </c:dLbl>
            <c:dLbl>
              <c:idx val="1982"/>
              <c:tx>
                <c:rich>
                  <a:bodyPr/>
                  <a:lstStyle/>
                  <a:p>
                    <a:fld id="{274BA1DB-F074-454B-B0F7-4357449E85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4-9A0D-49B9-A394-E0E0EB2C4BD7}"/>
                </c:ext>
              </c:extLst>
            </c:dLbl>
            <c:dLbl>
              <c:idx val="1983"/>
              <c:tx>
                <c:rich>
                  <a:bodyPr/>
                  <a:lstStyle/>
                  <a:p>
                    <a:fld id="{68118311-999A-464C-B69B-E9E67E29DE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5-9A0D-49B9-A394-E0E0EB2C4BD7}"/>
                </c:ext>
              </c:extLst>
            </c:dLbl>
            <c:dLbl>
              <c:idx val="1984"/>
              <c:tx>
                <c:rich>
                  <a:bodyPr/>
                  <a:lstStyle/>
                  <a:p>
                    <a:fld id="{0B62F1A5-5589-434E-AB14-C352EE3D79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6-9A0D-49B9-A394-E0E0EB2C4BD7}"/>
                </c:ext>
              </c:extLst>
            </c:dLbl>
            <c:dLbl>
              <c:idx val="1985"/>
              <c:tx>
                <c:rich>
                  <a:bodyPr/>
                  <a:lstStyle/>
                  <a:p>
                    <a:fld id="{B03B7E74-FB35-4A8C-AFD2-D7FBAC4CB8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7-9A0D-49B9-A394-E0E0EB2C4BD7}"/>
                </c:ext>
              </c:extLst>
            </c:dLbl>
            <c:dLbl>
              <c:idx val="1986"/>
              <c:tx>
                <c:rich>
                  <a:bodyPr/>
                  <a:lstStyle/>
                  <a:p>
                    <a:fld id="{75AE6AA9-4D07-427B-B5DC-436F8B9194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8-9A0D-49B9-A394-E0E0EB2C4BD7}"/>
                </c:ext>
              </c:extLst>
            </c:dLbl>
            <c:dLbl>
              <c:idx val="1987"/>
              <c:tx>
                <c:rich>
                  <a:bodyPr/>
                  <a:lstStyle/>
                  <a:p>
                    <a:fld id="{0D97FA89-BD2F-4879-94E9-B82D4E7618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9-9A0D-49B9-A394-E0E0EB2C4BD7}"/>
                </c:ext>
              </c:extLst>
            </c:dLbl>
            <c:dLbl>
              <c:idx val="1988"/>
              <c:tx>
                <c:rich>
                  <a:bodyPr/>
                  <a:lstStyle/>
                  <a:p>
                    <a:fld id="{0A784545-BC69-4D5F-BE64-C4CB2DEE86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A-9A0D-49B9-A394-E0E0EB2C4BD7}"/>
                </c:ext>
              </c:extLst>
            </c:dLbl>
            <c:dLbl>
              <c:idx val="1989"/>
              <c:tx>
                <c:rich>
                  <a:bodyPr/>
                  <a:lstStyle/>
                  <a:p>
                    <a:fld id="{98792629-16BB-4B5E-9AB5-A7269BCD48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B-9A0D-49B9-A394-E0E0EB2C4BD7}"/>
                </c:ext>
              </c:extLst>
            </c:dLbl>
            <c:dLbl>
              <c:idx val="1990"/>
              <c:tx>
                <c:rich>
                  <a:bodyPr/>
                  <a:lstStyle/>
                  <a:p>
                    <a:fld id="{31144967-A019-4125-AB06-A6B59B24FA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C-9A0D-49B9-A394-E0E0EB2C4BD7}"/>
                </c:ext>
              </c:extLst>
            </c:dLbl>
            <c:dLbl>
              <c:idx val="1991"/>
              <c:tx>
                <c:rich>
                  <a:bodyPr/>
                  <a:lstStyle/>
                  <a:p>
                    <a:fld id="{16C198A3-CCA6-463F-A686-9E31904CA6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D-9A0D-49B9-A394-E0E0EB2C4BD7}"/>
                </c:ext>
              </c:extLst>
            </c:dLbl>
            <c:dLbl>
              <c:idx val="1992"/>
              <c:tx>
                <c:rich>
                  <a:bodyPr/>
                  <a:lstStyle/>
                  <a:p>
                    <a:fld id="{56EA29AC-3008-4A38-BA0D-300A2501CF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E-9A0D-49B9-A394-E0E0EB2C4BD7}"/>
                </c:ext>
              </c:extLst>
            </c:dLbl>
            <c:dLbl>
              <c:idx val="1993"/>
              <c:tx>
                <c:rich>
                  <a:bodyPr/>
                  <a:lstStyle/>
                  <a:p>
                    <a:fld id="{25E332C0-D062-4F98-A428-FE1FF4AEB0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F-9A0D-49B9-A394-E0E0EB2C4BD7}"/>
                </c:ext>
              </c:extLst>
            </c:dLbl>
            <c:dLbl>
              <c:idx val="1994"/>
              <c:tx>
                <c:rich>
                  <a:bodyPr/>
                  <a:lstStyle/>
                  <a:p>
                    <a:fld id="{C34B567C-EC75-43E2-A533-FA3DE08EBF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0-9A0D-49B9-A394-E0E0EB2C4BD7}"/>
                </c:ext>
              </c:extLst>
            </c:dLbl>
            <c:dLbl>
              <c:idx val="1995"/>
              <c:tx>
                <c:rich>
                  <a:bodyPr/>
                  <a:lstStyle/>
                  <a:p>
                    <a:fld id="{3F03496E-6DF7-4D6E-9DF2-E632ED914C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1-9A0D-49B9-A394-E0E0EB2C4BD7}"/>
                </c:ext>
              </c:extLst>
            </c:dLbl>
            <c:dLbl>
              <c:idx val="1996"/>
              <c:tx>
                <c:rich>
                  <a:bodyPr/>
                  <a:lstStyle/>
                  <a:p>
                    <a:fld id="{1DF0593B-23C5-4192-9B03-6C6138195A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2-9A0D-49B9-A394-E0E0EB2C4BD7}"/>
                </c:ext>
              </c:extLst>
            </c:dLbl>
            <c:dLbl>
              <c:idx val="1997"/>
              <c:tx>
                <c:rich>
                  <a:bodyPr/>
                  <a:lstStyle/>
                  <a:p>
                    <a:fld id="{1B5F5B2D-94D3-49F4-9B55-93162D23D8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3-9A0D-49B9-A394-E0E0EB2C4BD7}"/>
                </c:ext>
              </c:extLst>
            </c:dLbl>
            <c:dLbl>
              <c:idx val="1998"/>
              <c:tx>
                <c:rich>
                  <a:bodyPr/>
                  <a:lstStyle/>
                  <a:p>
                    <a:fld id="{53C5A79E-2FF9-4A55-9406-1CBE63876F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4-9A0D-49B9-A394-E0E0EB2C4BD7}"/>
                </c:ext>
              </c:extLst>
            </c:dLbl>
            <c:dLbl>
              <c:idx val="1999"/>
              <c:tx>
                <c:rich>
                  <a:bodyPr/>
                  <a:lstStyle/>
                  <a:p>
                    <a:fld id="{A0997236-A826-40A0-8C9C-58813C8600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5-9A0D-49B9-A394-E0E0EB2C4BD7}"/>
                </c:ext>
              </c:extLst>
            </c:dLbl>
            <c:dLbl>
              <c:idx val="2000"/>
              <c:tx>
                <c:rich>
                  <a:bodyPr/>
                  <a:lstStyle/>
                  <a:p>
                    <a:fld id="{CD2C7BB1-FE2F-42E4-A63C-9785C29BE4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6-9A0D-49B9-A394-E0E0EB2C4BD7}"/>
                </c:ext>
              </c:extLst>
            </c:dLbl>
            <c:dLbl>
              <c:idx val="2001"/>
              <c:tx>
                <c:rich>
                  <a:bodyPr/>
                  <a:lstStyle/>
                  <a:p>
                    <a:fld id="{704F80C6-7CCA-40BA-ACCD-AF9C72A0B0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7-9A0D-49B9-A394-E0E0EB2C4BD7}"/>
                </c:ext>
              </c:extLst>
            </c:dLbl>
            <c:dLbl>
              <c:idx val="2002"/>
              <c:tx>
                <c:rich>
                  <a:bodyPr/>
                  <a:lstStyle/>
                  <a:p>
                    <a:fld id="{8DD35F80-DAF0-42A6-8473-7CA2E4D0D9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8-9A0D-49B9-A394-E0E0EB2C4BD7}"/>
                </c:ext>
              </c:extLst>
            </c:dLbl>
            <c:dLbl>
              <c:idx val="2003"/>
              <c:tx>
                <c:rich>
                  <a:bodyPr/>
                  <a:lstStyle/>
                  <a:p>
                    <a:fld id="{31AB2719-0A38-4296-BD59-FC89816E98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9-9A0D-49B9-A394-E0E0EB2C4BD7}"/>
                </c:ext>
              </c:extLst>
            </c:dLbl>
            <c:dLbl>
              <c:idx val="2004"/>
              <c:tx>
                <c:rich>
                  <a:bodyPr/>
                  <a:lstStyle/>
                  <a:p>
                    <a:fld id="{8144FD09-121D-4BC1-A6F3-9B1FDA20FA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A-9A0D-49B9-A394-E0E0EB2C4BD7}"/>
                </c:ext>
              </c:extLst>
            </c:dLbl>
            <c:dLbl>
              <c:idx val="2005"/>
              <c:tx>
                <c:rich>
                  <a:bodyPr/>
                  <a:lstStyle/>
                  <a:p>
                    <a:fld id="{B39B367D-23DA-4063-9FE3-18F7F964AD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B-9A0D-49B9-A394-E0E0EB2C4BD7}"/>
                </c:ext>
              </c:extLst>
            </c:dLbl>
            <c:dLbl>
              <c:idx val="2006"/>
              <c:tx>
                <c:rich>
                  <a:bodyPr/>
                  <a:lstStyle/>
                  <a:p>
                    <a:fld id="{6E667F66-CE51-48F2-B45A-64A233FA5C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C-9A0D-49B9-A394-E0E0EB2C4BD7}"/>
                </c:ext>
              </c:extLst>
            </c:dLbl>
            <c:dLbl>
              <c:idx val="2007"/>
              <c:tx>
                <c:rich>
                  <a:bodyPr/>
                  <a:lstStyle/>
                  <a:p>
                    <a:fld id="{5438E8A6-7DCC-4C30-A8D0-F68106D5EB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D-9A0D-49B9-A394-E0E0EB2C4BD7}"/>
                </c:ext>
              </c:extLst>
            </c:dLbl>
            <c:dLbl>
              <c:idx val="2008"/>
              <c:tx>
                <c:rich>
                  <a:bodyPr/>
                  <a:lstStyle/>
                  <a:p>
                    <a:fld id="{953A5457-DC07-4ECF-8106-10722312EC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E-9A0D-49B9-A394-E0E0EB2C4BD7}"/>
                </c:ext>
              </c:extLst>
            </c:dLbl>
            <c:dLbl>
              <c:idx val="2009"/>
              <c:tx>
                <c:rich>
                  <a:bodyPr/>
                  <a:lstStyle/>
                  <a:p>
                    <a:fld id="{ED72D179-C5FB-43BF-9CC9-E09245B2A0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F-9A0D-49B9-A394-E0E0EB2C4BD7}"/>
                </c:ext>
              </c:extLst>
            </c:dLbl>
            <c:dLbl>
              <c:idx val="2010"/>
              <c:tx>
                <c:rich>
                  <a:bodyPr/>
                  <a:lstStyle/>
                  <a:p>
                    <a:fld id="{6C39F2CC-AE72-4C6F-863D-A11FB78605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0-9A0D-49B9-A394-E0E0EB2C4BD7}"/>
                </c:ext>
              </c:extLst>
            </c:dLbl>
            <c:dLbl>
              <c:idx val="2011"/>
              <c:tx>
                <c:rich>
                  <a:bodyPr/>
                  <a:lstStyle/>
                  <a:p>
                    <a:fld id="{FBA546AF-B0FE-4E63-931D-055A99304A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1-9A0D-49B9-A394-E0E0EB2C4BD7}"/>
                </c:ext>
              </c:extLst>
            </c:dLbl>
            <c:dLbl>
              <c:idx val="2012"/>
              <c:tx>
                <c:rich>
                  <a:bodyPr/>
                  <a:lstStyle/>
                  <a:p>
                    <a:fld id="{1536DA7E-6B9E-4B45-AAAD-7BC2450C71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2-9A0D-49B9-A394-E0E0EB2C4BD7}"/>
                </c:ext>
              </c:extLst>
            </c:dLbl>
            <c:dLbl>
              <c:idx val="2013"/>
              <c:tx>
                <c:rich>
                  <a:bodyPr/>
                  <a:lstStyle/>
                  <a:p>
                    <a:fld id="{D2B3E098-985C-4FDE-B50A-67F7832DEA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3-9A0D-49B9-A394-E0E0EB2C4BD7}"/>
                </c:ext>
              </c:extLst>
            </c:dLbl>
            <c:dLbl>
              <c:idx val="2014"/>
              <c:tx>
                <c:rich>
                  <a:bodyPr/>
                  <a:lstStyle/>
                  <a:p>
                    <a:fld id="{57D3A3E4-F9A2-4BB2-A805-A01E914B14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4-9A0D-49B9-A394-E0E0EB2C4BD7}"/>
                </c:ext>
              </c:extLst>
            </c:dLbl>
            <c:dLbl>
              <c:idx val="2015"/>
              <c:tx>
                <c:rich>
                  <a:bodyPr/>
                  <a:lstStyle/>
                  <a:p>
                    <a:fld id="{302D6E55-F28F-46E8-81FC-4D70B18EB4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5-9A0D-49B9-A394-E0E0EB2C4BD7}"/>
                </c:ext>
              </c:extLst>
            </c:dLbl>
            <c:dLbl>
              <c:idx val="2016"/>
              <c:tx>
                <c:rich>
                  <a:bodyPr/>
                  <a:lstStyle/>
                  <a:p>
                    <a:fld id="{18E7AB40-7853-490A-A725-990A132CB0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6-9A0D-49B9-A394-E0E0EB2C4BD7}"/>
                </c:ext>
              </c:extLst>
            </c:dLbl>
            <c:dLbl>
              <c:idx val="2017"/>
              <c:tx>
                <c:rich>
                  <a:bodyPr/>
                  <a:lstStyle/>
                  <a:p>
                    <a:fld id="{A8008635-F07E-4A00-B6C0-936F14EF67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7-9A0D-49B9-A394-E0E0EB2C4BD7}"/>
                </c:ext>
              </c:extLst>
            </c:dLbl>
            <c:dLbl>
              <c:idx val="2018"/>
              <c:tx>
                <c:rich>
                  <a:bodyPr/>
                  <a:lstStyle/>
                  <a:p>
                    <a:fld id="{5241C9DD-D9A0-467A-BF5B-A9F89B648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8-9A0D-49B9-A394-E0E0EB2C4BD7}"/>
                </c:ext>
              </c:extLst>
            </c:dLbl>
            <c:dLbl>
              <c:idx val="2019"/>
              <c:tx>
                <c:rich>
                  <a:bodyPr/>
                  <a:lstStyle/>
                  <a:p>
                    <a:fld id="{F8E2D7FA-31BA-4B8B-81C3-CEEFAD1161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9-9A0D-49B9-A394-E0E0EB2C4BD7}"/>
                </c:ext>
              </c:extLst>
            </c:dLbl>
            <c:dLbl>
              <c:idx val="2020"/>
              <c:tx>
                <c:rich>
                  <a:bodyPr/>
                  <a:lstStyle/>
                  <a:p>
                    <a:fld id="{F51646CF-3523-4E52-8851-94682F80D3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A-9A0D-49B9-A394-E0E0EB2C4BD7}"/>
                </c:ext>
              </c:extLst>
            </c:dLbl>
            <c:dLbl>
              <c:idx val="2021"/>
              <c:tx>
                <c:rich>
                  <a:bodyPr/>
                  <a:lstStyle/>
                  <a:p>
                    <a:fld id="{C9B09A98-27DA-4033-946D-E4AD387CC6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B-9A0D-49B9-A394-E0E0EB2C4BD7}"/>
                </c:ext>
              </c:extLst>
            </c:dLbl>
            <c:dLbl>
              <c:idx val="2022"/>
              <c:tx>
                <c:rich>
                  <a:bodyPr/>
                  <a:lstStyle/>
                  <a:p>
                    <a:fld id="{231A3B61-EDA5-4DE7-9B60-8DC565C439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C-9A0D-49B9-A394-E0E0EB2C4BD7}"/>
                </c:ext>
              </c:extLst>
            </c:dLbl>
            <c:dLbl>
              <c:idx val="2023"/>
              <c:tx>
                <c:rich>
                  <a:bodyPr/>
                  <a:lstStyle/>
                  <a:p>
                    <a:fld id="{955F4AA6-D400-4554-92ED-07C99A2C53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D-9A0D-49B9-A394-E0E0EB2C4BD7}"/>
                </c:ext>
              </c:extLst>
            </c:dLbl>
            <c:dLbl>
              <c:idx val="2024"/>
              <c:tx>
                <c:rich>
                  <a:bodyPr/>
                  <a:lstStyle/>
                  <a:p>
                    <a:fld id="{4E505F0B-F27F-498F-80F1-FD96A932C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E-9A0D-49B9-A394-E0E0EB2C4BD7}"/>
                </c:ext>
              </c:extLst>
            </c:dLbl>
            <c:dLbl>
              <c:idx val="2025"/>
              <c:tx>
                <c:rich>
                  <a:bodyPr/>
                  <a:lstStyle/>
                  <a:p>
                    <a:fld id="{00C8D274-C3D3-442F-A0F4-A55AB4569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F-9A0D-49B9-A394-E0E0EB2C4BD7}"/>
                </c:ext>
              </c:extLst>
            </c:dLbl>
            <c:dLbl>
              <c:idx val="2026"/>
              <c:tx>
                <c:rich>
                  <a:bodyPr/>
                  <a:lstStyle/>
                  <a:p>
                    <a:fld id="{21914365-BADE-4D1F-8D19-622C0CE00F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0-9A0D-49B9-A394-E0E0EB2C4BD7}"/>
                </c:ext>
              </c:extLst>
            </c:dLbl>
            <c:dLbl>
              <c:idx val="2027"/>
              <c:tx>
                <c:rich>
                  <a:bodyPr/>
                  <a:lstStyle/>
                  <a:p>
                    <a:fld id="{11357F24-0541-4BA7-A821-9C1750C668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1-9A0D-49B9-A394-E0E0EB2C4BD7}"/>
                </c:ext>
              </c:extLst>
            </c:dLbl>
            <c:dLbl>
              <c:idx val="2028"/>
              <c:tx>
                <c:rich>
                  <a:bodyPr/>
                  <a:lstStyle/>
                  <a:p>
                    <a:fld id="{AA2A937A-1754-49F2-93BE-708B379756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2-9A0D-49B9-A394-E0E0EB2C4BD7}"/>
                </c:ext>
              </c:extLst>
            </c:dLbl>
            <c:dLbl>
              <c:idx val="2029"/>
              <c:tx>
                <c:rich>
                  <a:bodyPr/>
                  <a:lstStyle/>
                  <a:p>
                    <a:fld id="{9F9EDE68-9916-4B3F-B93C-F272D99019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3-9A0D-49B9-A394-E0E0EB2C4BD7}"/>
                </c:ext>
              </c:extLst>
            </c:dLbl>
            <c:dLbl>
              <c:idx val="2030"/>
              <c:tx>
                <c:rich>
                  <a:bodyPr/>
                  <a:lstStyle/>
                  <a:p>
                    <a:fld id="{12706137-5BFB-4295-9F82-CBD117AF37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4-9A0D-49B9-A394-E0E0EB2C4BD7}"/>
                </c:ext>
              </c:extLst>
            </c:dLbl>
            <c:dLbl>
              <c:idx val="2031"/>
              <c:tx>
                <c:rich>
                  <a:bodyPr/>
                  <a:lstStyle/>
                  <a:p>
                    <a:fld id="{B3202241-A3A8-4A3B-8566-D9BD56CA2F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5-9A0D-49B9-A394-E0E0EB2C4BD7}"/>
                </c:ext>
              </c:extLst>
            </c:dLbl>
            <c:dLbl>
              <c:idx val="2032"/>
              <c:tx>
                <c:rich>
                  <a:bodyPr/>
                  <a:lstStyle/>
                  <a:p>
                    <a:fld id="{C04304CF-1D25-43A2-AE82-766B65C891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6-9A0D-49B9-A394-E0E0EB2C4BD7}"/>
                </c:ext>
              </c:extLst>
            </c:dLbl>
            <c:dLbl>
              <c:idx val="2033"/>
              <c:tx>
                <c:rich>
                  <a:bodyPr/>
                  <a:lstStyle/>
                  <a:p>
                    <a:fld id="{2BF20977-19E0-4051-A1FC-A476617C0C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7-9A0D-49B9-A394-E0E0EB2C4BD7}"/>
                </c:ext>
              </c:extLst>
            </c:dLbl>
            <c:dLbl>
              <c:idx val="2034"/>
              <c:tx>
                <c:rich>
                  <a:bodyPr/>
                  <a:lstStyle/>
                  <a:p>
                    <a:fld id="{1C7E6745-FBE5-486E-8353-D36E560729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8-9A0D-49B9-A394-E0E0EB2C4BD7}"/>
                </c:ext>
              </c:extLst>
            </c:dLbl>
            <c:dLbl>
              <c:idx val="2035"/>
              <c:tx>
                <c:rich>
                  <a:bodyPr/>
                  <a:lstStyle/>
                  <a:p>
                    <a:fld id="{BC746AA5-55B5-4DBD-A8B7-E6500A59F6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9-9A0D-49B9-A394-E0E0EB2C4BD7}"/>
                </c:ext>
              </c:extLst>
            </c:dLbl>
            <c:dLbl>
              <c:idx val="2036"/>
              <c:tx>
                <c:rich>
                  <a:bodyPr/>
                  <a:lstStyle/>
                  <a:p>
                    <a:fld id="{931BFEAC-9DEA-48C1-94E3-336B38719C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A-9A0D-49B9-A394-E0E0EB2C4BD7}"/>
                </c:ext>
              </c:extLst>
            </c:dLbl>
            <c:dLbl>
              <c:idx val="2037"/>
              <c:tx>
                <c:rich>
                  <a:bodyPr/>
                  <a:lstStyle/>
                  <a:p>
                    <a:fld id="{CE1DC864-F4F0-4D96-8054-484B635F1A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B-9A0D-49B9-A394-E0E0EB2C4BD7}"/>
                </c:ext>
              </c:extLst>
            </c:dLbl>
            <c:dLbl>
              <c:idx val="2038"/>
              <c:tx>
                <c:rich>
                  <a:bodyPr/>
                  <a:lstStyle/>
                  <a:p>
                    <a:fld id="{29EB5021-7483-4A42-AB98-93FD472D93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C-9A0D-49B9-A394-E0E0EB2C4BD7}"/>
                </c:ext>
              </c:extLst>
            </c:dLbl>
            <c:dLbl>
              <c:idx val="2039"/>
              <c:tx>
                <c:rich>
                  <a:bodyPr/>
                  <a:lstStyle/>
                  <a:p>
                    <a:fld id="{475F7FCF-9C09-412A-86C6-06F838724D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D-9A0D-49B9-A394-E0E0EB2C4BD7}"/>
                </c:ext>
              </c:extLst>
            </c:dLbl>
            <c:dLbl>
              <c:idx val="2040"/>
              <c:tx>
                <c:rich>
                  <a:bodyPr/>
                  <a:lstStyle/>
                  <a:p>
                    <a:fld id="{F43B51C8-D84F-4942-8D62-70873007FB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E-9A0D-49B9-A394-E0E0EB2C4BD7}"/>
                </c:ext>
              </c:extLst>
            </c:dLbl>
            <c:dLbl>
              <c:idx val="2041"/>
              <c:tx>
                <c:rich>
                  <a:bodyPr/>
                  <a:lstStyle/>
                  <a:p>
                    <a:fld id="{804F66AB-224D-4874-989D-5C9E1341D7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F-9A0D-49B9-A394-E0E0EB2C4BD7}"/>
                </c:ext>
              </c:extLst>
            </c:dLbl>
            <c:dLbl>
              <c:idx val="2042"/>
              <c:tx>
                <c:rich>
                  <a:bodyPr/>
                  <a:lstStyle/>
                  <a:p>
                    <a:fld id="{37D7739A-93E2-40C3-B8B2-F70363CA5B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0-9A0D-49B9-A394-E0E0EB2C4BD7}"/>
                </c:ext>
              </c:extLst>
            </c:dLbl>
            <c:dLbl>
              <c:idx val="2043"/>
              <c:tx>
                <c:rich>
                  <a:bodyPr/>
                  <a:lstStyle/>
                  <a:p>
                    <a:fld id="{567FBCB7-357A-4464-8A42-0292276FE0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1-9A0D-49B9-A394-E0E0EB2C4BD7}"/>
                </c:ext>
              </c:extLst>
            </c:dLbl>
            <c:dLbl>
              <c:idx val="2044"/>
              <c:tx>
                <c:rich>
                  <a:bodyPr/>
                  <a:lstStyle/>
                  <a:p>
                    <a:fld id="{1D3F9F67-F133-43F6-AFDC-4A092236D5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2-9A0D-49B9-A394-E0E0EB2C4BD7}"/>
                </c:ext>
              </c:extLst>
            </c:dLbl>
            <c:dLbl>
              <c:idx val="2045"/>
              <c:tx>
                <c:rich>
                  <a:bodyPr/>
                  <a:lstStyle/>
                  <a:p>
                    <a:fld id="{9487B63A-4C21-45E4-8BDB-85A863B190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3-9A0D-49B9-A394-E0E0EB2C4BD7}"/>
                </c:ext>
              </c:extLst>
            </c:dLbl>
            <c:dLbl>
              <c:idx val="2046"/>
              <c:tx>
                <c:rich>
                  <a:bodyPr/>
                  <a:lstStyle/>
                  <a:p>
                    <a:fld id="{D726E135-CC6A-459A-A647-6C4B992140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4-9A0D-49B9-A394-E0E0EB2C4BD7}"/>
                </c:ext>
              </c:extLst>
            </c:dLbl>
            <c:dLbl>
              <c:idx val="2047"/>
              <c:tx>
                <c:rich>
                  <a:bodyPr/>
                  <a:lstStyle/>
                  <a:p>
                    <a:fld id="{AD90A89B-5883-440A-9D3C-B072CE453A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5-9A0D-49B9-A394-E0E0EB2C4BD7}"/>
                </c:ext>
              </c:extLst>
            </c:dLbl>
            <c:dLbl>
              <c:idx val="2048"/>
              <c:tx>
                <c:rich>
                  <a:bodyPr/>
                  <a:lstStyle/>
                  <a:p>
                    <a:fld id="{234199BB-FE37-47D7-9F92-539C23FBAC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6-9A0D-49B9-A394-E0E0EB2C4BD7}"/>
                </c:ext>
              </c:extLst>
            </c:dLbl>
            <c:dLbl>
              <c:idx val="2049"/>
              <c:tx>
                <c:rich>
                  <a:bodyPr/>
                  <a:lstStyle/>
                  <a:p>
                    <a:fld id="{E0881C70-973C-4094-B0F7-858F1FA1AC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7-9A0D-49B9-A394-E0E0EB2C4BD7}"/>
                </c:ext>
              </c:extLst>
            </c:dLbl>
            <c:dLbl>
              <c:idx val="2050"/>
              <c:tx>
                <c:rich>
                  <a:bodyPr/>
                  <a:lstStyle/>
                  <a:p>
                    <a:fld id="{AEF046D6-9BD0-4BC4-BBA8-273B161315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8-9A0D-49B9-A394-E0E0EB2C4BD7}"/>
                </c:ext>
              </c:extLst>
            </c:dLbl>
            <c:dLbl>
              <c:idx val="2051"/>
              <c:tx>
                <c:rich>
                  <a:bodyPr/>
                  <a:lstStyle/>
                  <a:p>
                    <a:fld id="{BFD4BD50-07C9-4250-ABDD-1DFC622B6B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9-9A0D-49B9-A394-E0E0EB2C4BD7}"/>
                </c:ext>
              </c:extLst>
            </c:dLbl>
            <c:dLbl>
              <c:idx val="2052"/>
              <c:tx>
                <c:rich>
                  <a:bodyPr/>
                  <a:lstStyle/>
                  <a:p>
                    <a:fld id="{F0B6C2DE-8218-427D-82A4-DCFD397451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A-9A0D-49B9-A394-E0E0EB2C4BD7}"/>
                </c:ext>
              </c:extLst>
            </c:dLbl>
            <c:dLbl>
              <c:idx val="2053"/>
              <c:tx>
                <c:rich>
                  <a:bodyPr/>
                  <a:lstStyle/>
                  <a:p>
                    <a:fld id="{BE9F2699-0A92-453A-97D0-9D1E599859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B-9A0D-49B9-A394-E0E0EB2C4BD7}"/>
                </c:ext>
              </c:extLst>
            </c:dLbl>
            <c:dLbl>
              <c:idx val="2054"/>
              <c:tx>
                <c:rich>
                  <a:bodyPr/>
                  <a:lstStyle/>
                  <a:p>
                    <a:fld id="{E07CCBFD-F4A0-4536-AD0D-05124F950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C-9A0D-49B9-A394-E0E0EB2C4BD7}"/>
                </c:ext>
              </c:extLst>
            </c:dLbl>
            <c:dLbl>
              <c:idx val="2055"/>
              <c:tx>
                <c:rich>
                  <a:bodyPr/>
                  <a:lstStyle/>
                  <a:p>
                    <a:fld id="{0D3A0A56-D103-4E73-A0B6-86745F9F4C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D-9A0D-49B9-A394-E0E0EB2C4BD7}"/>
                </c:ext>
              </c:extLst>
            </c:dLbl>
            <c:dLbl>
              <c:idx val="2056"/>
              <c:tx>
                <c:rich>
                  <a:bodyPr/>
                  <a:lstStyle/>
                  <a:p>
                    <a:fld id="{DD81EBDD-DDD7-439E-BCD8-A4B46D9A4F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E-9A0D-49B9-A394-E0E0EB2C4BD7}"/>
                </c:ext>
              </c:extLst>
            </c:dLbl>
            <c:dLbl>
              <c:idx val="2057"/>
              <c:tx>
                <c:rich>
                  <a:bodyPr/>
                  <a:lstStyle/>
                  <a:p>
                    <a:fld id="{17FBBD3F-7B81-4469-9A2F-503F7CE7E5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F-9A0D-49B9-A394-E0E0EB2C4BD7}"/>
                </c:ext>
              </c:extLst>
            </c:dLbl>
            <c:dLbl>
              <c:idx val="2058"/>
              <c:tx>
                <c:rich>
                  <a:bodyPr/>
                  <a:lstStyle/>
                  <a:p>
                    <a:fld id="{FEDF2865-86FD-4CAD-970F-1CCC4A5BC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0-9A0D-49B9-A394-E0E0EB2C4BD7}"/>
                </c:ext>
              </c:extLst>
            </c:dLbl>
            <c:dLbl>
              <c:idx val="2059"/>
              <c:tx>
                <c:rich>
                  <a:bodyPr/>
                  <a:lstStyle/>
                  <a:p>
                    <a:fld id="{442E22D3-8BA0-4F26-B1D8-DEE4973FB1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1-9A0D-49B9-A394-E0E0EB2C4BD7}"/>
                </c:ext>
              </c:extLst>
            </c:dLbl>
            <c:dLbl>
              <c:idx val="2060"/>
              <c:tx>
                <c:rich>
                  <a:bodyPr/>
                  <a:lstStyle/>
                  <a:p>
                    <a:fld id="{A70E71F7-E8D0-4EEB-BA30-09330BF47D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2-9A0D-49B9-A394-E0E0EB2C4BD7}"/>
                </c:ext>
              </c:extLst>
            </c:dLbl>
            <c:dLbl>
              <c:idx val="2061"/>
              <c:tx>
                <c:rich>
                  <a:bodyPr/>
                  <a:lstStyle/>
                  <a:p>
                    <a:fld id="{13F1DEF0-68BC-4128-B46C-E4443CDACD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3-9A0D-49B9-A394-E0E0EB2C4BD7}"/>
                </c:ext>
              </c:extLst>
            </c:dLbl>
            <c:dLbl>
              <c:idx val="2062"/>
              <c:tx>
                <c:rich>
                  <a:bodyPr/>
                  <a:lstStyle/>
                  <a:p>
                    <a:fld id="{8023CEED-C1B9-434F-9111-E6E454E896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4-9A0D-49B9-A394-E0E0EB2C4BD7}"/>
                </c:ext>
              </c:extLst>
            </c:dLbl>
            <c:dLbl>
              <c:idx val="2063"/>
              <c:tx>
                <c:rich>
                  <a:bodyPr/>
                  <a:lstStyle/>
                  <a:p>
                    <a:fld id="{108160D1-5D1B-4009-A7F0-542448461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5-9A0D-49B9-A394-E0E0EB2C4BD7}"/>
                </c:ext>
              </c:extLst>
            </c:dLbl>
            <c:dLbl>
              <c:idx val="2064"/>
              <c:tx>
                <c:rich>
                  <a:bodyPr/>
                  <a:lstStyle/>
                  <a:p>
                    <a:fld id="{225EE3B3-3FC8-4B34-B6A5-503395F7E9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6-9A0D-49B9-A394-E0E0EB2C4BD7}"/>
                </c:ext>
              </c:extLst>
            </c:dLbl>
            <c:dLbl>
              <c:idx val="2065"/>
              <c:tx>
                <c:rich>
                  <a:bodyPr/>
                  <a:lstStyle/>
                  <a:p>
                    <a:fld id="{EBB71322-1F9C-4DED-9D18-E297D3BEAB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7-9A0D-49B9-A394-E0E0EB2C4BD7}"/>
                </c:ext>
              </c:extLst>
            </c:dLbl>
            <c:dLbl>
              <c:idx val="2066"/>
              <c:tx>
                <c:rich>
                  <a:bodyPr/>
                  <a:lstStyle/>
                  <a:p>
                    <a:fld id="{A8B4B0A0-B0CD-493D-986F-B813488C3D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8-9A0D-49B9-A394-E0E0EB2C4BD7}"/>
                </c:ext>
              </c:extLst>
            </c:dLbl>
            <c:dLbl>
              <c:idx val="2067"/>
              <c:tx>
                <c:rich>
                  <a:bodyPr/>
                  <a:lstStyle/>
                  <a:p>
                    <a:fld id="{441CB6CE-591A-4542-AA55-F998E98E8F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9-9A0D-49B9-A394-E0E0EB2C4BD7}"/>
                </c:ext>
              </c:extLst>
            </c:dLbl>
            <c:dLbl>
              <c:idx val="2068"/>
              <c:tx>
                <c:rich>
                  <a:bodyPr/>
                  <a:lstStyle/>
                  <a:p>
                    <a:fld id="{B532E312-9092-409F-B0F2-2F6CC532CB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A-9A0D-49B9-A394-E0E0EB2C4BD7}"/>
                </c:ext>
              </c:extLst>
            </c:dLbl>
            <c:dLbl>
              <c:idx val="2069"/>
              <c:tx>
                <c:rich>
                  <a:bodyPr/>
                  <a:lstStyle/>
                  <a:p>
                    <a:fld id="{9C3E3B3E-5D86-4B02-BFBC-7425FA1D61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B-9A0D-49B9-A394-E0E0EB2C4BD7}"/>
                </c:ext>
              </c:extLst>
            </c:dLbl>
            <c:dLbl>
              <c:idx val="2070"/>
              <c:tx>
                <c:rich>
                  <a:bodyPr/>
                  <a:lstStyle/>
                  <a:p>
                    <a:fld id="{AE46B898-4E6D-4B2B-AF7E-40610C4175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C-9A0D-49B9-A394-E0E0EB2C4BD7}"/>
                </c:ext>
              </c:extLst>
            </c:dLbl>
            <c:dLbl>
              <c:idx val="2071"/>
              <c:tx>
                <c:rich>
                  <a:bodyPr/>
                  <a:lstStyle/>
                  <a:p>
                    <a:fld id="{8B78A962-211E-4507-A901-752C3C58F5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D-9A0D-49B9-A394-E0E0EB2C4BD7}"/>
                </c:ext>
              </c:extLst>
            </c:dLbl>
            <c:dLbl>
              <c:idx val="2072"/>
              <c:tx>
                <c:rich>
                  <a:bodyPr/>
                  <a:lstStyle/>
                  <a:p>
                    <a:fld id="{80F73A3D-2510-4511-A70E-0B7F17163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E-9A0D-49B9-A394-E0E0EB2C4BD7}"/>
                </c:ext>
              </c:extLst>
            </c:dLbl>
            <c:dLbl>
              <c:idx val="2073"/>
              <c:tx>
                <c:rich>
                  <a:bodyPr/>
                  <a:lstStyle/>
                  <a:p>
                    <a:fld id="{55929D87-F1FF-4365-B476-FB4FBDD3BC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F-9A0D-49B9-A394-E0E0EB2C4BD7}"/>
                </c:ext>
              </c:extLst>
            </c:dLbl>
            <c:dLbl>
              <c:idx val="2074"/>
              <c:tx>
                <c:rich>
                  <a:bodyPr/>
                  <a:lstStyle/>
                  <a:p>
                    <a:fld id="{EA81F33F-4A3D-42C5-91CC-67B4356999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0-9A0D-49B9-A394-E0E0EB2C4BD7}"/>
                </c:ext>
              </c:extLst>
            </c:dLbl>
            <c:dLbl>
              <c:idx val="2075"/>
              <c:tx>
                <c:rich>
                  <a:bodyPr/>
                  <a:lstStyle/>
                  <a:p>
                    <a:fld id="{651185B7-F5E0-47A7-A31C-694B3D61B4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1-9A0D-49B9-A394-E0E0EB2C4BD7}"/>
                </c:ext>
              </c:extLst>
            </c:dLbl>
            <c:dLbl>
              <c:idx val="2076"/>
              <c:tx>
                <c:rich>
                  <a:bodyPr/>
                  <a:lstStyle/>
                  <a:p>
                    <a:fld id="{C8A3F1DC-BAD3-43D3-B163-B37C7DFCE3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2-9A0D-49B9-A394-E0E0EB2C4BD7}"/>
                </c:ext>
              </c:extLst>
            </c:dLbl>
            <c:dLbl>
              <c:idx val="2077"/>
              <c:tx>
                <c:rich>
                  <a:bodyPr/>
                  <a:lstStyle/>
                  <a:p>
                    <a:fld id="{06827C5B-2442-4665-9440-DC4823F795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3-9A0D-49B9-A394-E0E0EB2C4BD7}"/>
                </c:ext>
              </c:extLst>
            </c:dLbl>
            <c:dLbl>
              <c:idx val="2078"/>
              <c:tx>
                <c:rich>
                  <a:bodyPr/>
                  <a:lstStyle/>
                  <a:p>
                    <a:fld id="{50A3C2A8-A44A-4909-8A87-CC78AAA23C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4-9A0D-49B9-A394-E0E0EB2C4BD7}"/>
                </c:ext>
              </c:extLst>
            </c:dLbl>
            <c:dLbl>
              <c:idx val="2079"/>
              <c:tx>
                <c:rich>
                  <a:bodyPr/>
                  <a:lstStyle/>
                  <a:p>
                    <a:fld id="{96AC4ADA-1601-46C9-981D-A56ED1EABF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5-9A0D-49B9-A394-E0E0EB2C4BD7}"/>
                </c:ext>
              </c:extLst>
            </c:dLbl>
            <c:dLbl>
              <c:idx val="2080"/>
              <c:tx>
                <c:rich>
                  <a:bodyPr/>
                  <a:lstStyle/>
                  <a:p>
                    <a:fld id="{183F6116-0409-4FF7-81DC-999A6B54FA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6-9A0D-49B9-A394-E0E0EB2C4BD7}"/>
                </c:ext>
              </c:extLst>
            </c:dLbl>
            <c:dLbl>
              <c:idx val="2081"/>
              <c:tx>
                <c:rich>
                  <a:bodyPr/>
                  <a:lstStyle/>
                  <a:p>
                    <a:fld id="{10E2C0CE-9909-416A-A9A8-188E1E8EC5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7-9A0D-49B9-A394-E0E0EB2C4BD7}"/>
                </c:ext>
              </c:extLst>
            </c:dLbl>
            <c:dLbl>
              <c:idx val="2082"/>
              <c:tx>
                <c:rich>
                  <a:bodyPr/>
                  <a:lstStyle/>
                  <a:p>
                    <a:fld id="{29553D6C-A517-4D9B-B597-EB3E390970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8-9A0D-49B9-A394-E0E0EB2C4BD7}"/>
                </c:ext>
              </c:extLst>
            </c:dLbl>
            <c:dLbl>
              <c:idx val="2083"/>
              <c:tx>
                <c:rich>
                  <a:bodyPr/>
                  <a:lstStyle/>
                  <a:p>
                    <a:fld id="{B300132A-75DC-4746-A2F3-8385F468B7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9-9A0D-49B9-A394-E0E0EB2C4BD7}"/>
                </c:ext>
              </c:extLst>
            </c:dLbl>
            <c:dLbl>
              <c:idx val="2084"/>
              <c:tx>
                <c:rich>
                  <a:bodyPr/>
                  <a:lstStyle/>
                  <a:p>
                    <a:fld id="{CB4DF387-AC6E-4057-9516-3123E924DA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A-9A0D-49B9-A394-E0E0EB2C4BD7}"/>
                </c:ext>
              </c:extLst>
            </c:dLbl>
            <c:dLbl>
              <c:idx val="2085"/>
              <c:tx>
                <c:rich>
                  <a:bodyPr/>
                  <a:lstStyle/>
                  <a:p>
                    <a:fld id="{F1F19F89-9A4B-4206-937E-AEA296AA9B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B-9A0D-49B9-A394-E0E0EB2C4BD7}"/>
                </c:ext>
              </c:extLst>
            </c:dLbl>
            <c:dLbl>
              <c:idx val="2086"/>
              <c:tx>
                <c:rich>
                  <a:bodyPr/>
                  <a:lstStyle/>
                  <a:p>
                    <a:fld id="{E8600E83-ADBF-40E5-AB3D-BE3A250DE6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C-9A0D-49B9-A394-E0E0EB2C4BD7}"/>
                </c:ext>
              </c:extLst>
            </c:dLbl>
            <c:dLbl>
              <c:idx val="2087"/>
              <c:tx>
                <c:rich>
                  <a:bodyPr/>
                  <a:lstStyle/>
                  <a:p>
                    <a:fld id="{1663FE92-46D9-4E08-8E83-D4B0350F18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D-9A0D-49B9-A394-E0E0EB2C4BD7}"/>
                </c:ext>
              </c:extLst>
            </c:dLbl>
            <c:dLbl>
              <c:idx val="2088"/>
              <c:tx>
                <c:rich>
                  <a:bodyPr/>
                  <a:lstStyle/>
                  <a:p>
                    <a:fld id="{27E60B01-E372-4F9B-B096-DFC520AE92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E-9A0D-49B9-A394-E0E0EB2C4BD7}"/>
                </c:ext>
              </c:extLst>
            </c:dLbl>
            <c:dLbl>
              <c:idx val="2089"/>
              <c:tx>
                <c:rich>
                  <a:bodyPr/>
                  <a:lstStyle/>
                  <a:p>
                    <a:fld id="{D7973631-527D-47C3-B7A3-9770C21731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F-9A0D-49B9-A394-E0E0EB2C4BD7}"/>
                </c:ext>
              </c:extLst>
            </c:dLbl>
            <c:dLbl>
              <c:idx val="2090"/>
              <c:tx>
                <c:rich>
                  <a:bodyPr/>
                  <a:lstStyle/>
                  <a:p>
                    <a:fld id="{FC36606F-D99E-4D81-876C-27699044EE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0-9A0D-49B9-A394-E0E0EB2C4BD7}"/>
                </c:ext>
              </c:extLst>
            </c:dLbl>
            <c:dLbl>
              <c:idx val="2091"/>
              <c:tx>
                <c:rich>
                  <a:bodyPr/>
                  <a:lstStyle/>
                  <a:p>
                    <a:fld id="{85562F99-F1D3-413F-882E-4762FAF53E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1-9A0D-49B9-A394-E0E0EB2C4BD7}"/>
                </c:ext>
              </c:extLst>
            </c:dLbl>
            <c:dLbl>
              <c:idx val="2092"/>
              <c:tx>
                <c:rich>
                  <a:bodyPr/>
                  <a:lstStyle/>
                  <a:p>
                    <a:fld id="{A96ACCE7-4234-4E23-B94C-C43D1730FB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2-9A0D-49B9-A394-E0E0EB2C4BD7}"/>
                </c:ext>
              </c:extLst>
            </c:dLbl>
            <c:dLbl>
              <c:idx val="2093"/>
              <c:tx>
                <c:rich>
                  <a:bodyPr/>
                  <a:lstStyle/>
                  <a:p>
                    <a:fld id="{9B307B62-15AC-4182-9C73-40C3F068A8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3-9A0D-49B9-A394-E0E0EB2C4BD7}"/>
                </c:ext>
              </c:extLst>
            </c:dLbl>
            <c:dLbl>
              <c:idx val="2094"/>
              <c:tx>
                <c:rich>
                  <a:bodyPr/>
                  <a:lstStyle/>
                  <a:p>
                    <a:fld id="{48F6070E-EBCF-4035-BF74-D0150AC5DF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4-9A0D-49B9-A394-E0E0EB2C4BD7}"/>
                </c:ext>
              </c:extLst>
            </c:dLbl>
            <c:dLbl>
              <c:idx val="2095"/>
              <c:tx>
                <c:rich>
                  <a:bodyPr/>
                  <a:lstStyle/>
                  <a:p>
                    <a:fld id="{282DF8F7-00A0-443E-900C-AA1B399BC8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5-9A0D-49B9-A394-E0E0EB2C4BD7}"/>
                </c:ext>
              </c:extLst>
            </c:dLbl>
            <c:dLbl>
              <c:idx val="2096"/>
              <c:tx>
                <c:rich>
                  <a:bodyPr/>
                  <a:lstStyle/>
                  <a:p>
                    <a:fld id="{4E02D3DC-D058-45FB-B9F6-D61E15CD04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6-9A0D-49B9-A394-E0E0EB2C4BD7}"/>
                </c:ext>
              </c:extLst>
            </c:dLbl>
            <c:dLbl>
              <c:idx val="2097"/>
              <c:tx>
                <c:rich>
                  <a:bodyPr/>
                  <a:lstStyle/>
                  <a:p>
                    <a:fld id="{EB17E4DF-AFD0-4795-823A-07EABD978C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7-9A0D-49B9-A394-E0E0EB2C4BD7}"/>
                </c:ext>
              </c:extLst>
            </c:dLbl>
            <c:dLbl>
              <c:idx val="2098"/>
              <c:tx>
                <c:rich>
                  <a:bodyPr/>
                  <a:lstStyle/>
                  <a:p>
                    <a:fld id="{20A2C2F2-000C-44B4-B4C0-049FBF4A89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8-9A0D-49B9-A394-E0E0EB2C4BD7}"/>
                </c:ext>
              </c:extLst>
            </c:dLbl>
            <c:dLbl>
              <c:idx val="2099"/>
              <c:tx>
                <c:rich>
                  <a:bodyPr/>
                  <a:lstStyle/>
                  <a:p>
                    <a:fld id="{69D82612-9148-41BA-A6FB-37B2D917C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9-9A0D-49B9-A394-E0E0EB2C4BD7}"/>
                </c:ext>
              </c:extLst>
            </c:dLbl>
            <c:dLbl>
              <c:idx val="2100"/>
              <c:tx>
                <c:rich>
                  <a:bodyPr/>
                  <a:lstStyle/>
                  <a:p>
                    <a:fld id="{F9BFF924-41A8-4D86-8EB6-A9692FB3FD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A-9A0D-49B9-A394-E0E0EB2C4BD7}"/>
                </c:ext>
              </c:extLst>
            </c:dLbl>
            <c:dLbl>
              <c:idx val="2101"/>
              <c:tx>
                <c:rich>
                  <a:bodyPr/>
                  <a:lstStyle/>
                  <a:p>
                    <a:fld id="{2B79ADFD-E866-4DD5-8B17-C9185587C9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B-9A0D-49B9-A394-E0E0EB2C4BD7}"/>
                </c:ext>
              </c:extLst>
            </c:dLbl>
            <c:dLbl>
              <c:idx val="2102"/>
              <c:tx>
                <c:rich>
                  <a:bodyPr/>
                  <a:lstStyle/>
                  <a:p>
                    <a:fld id="{C875F06F-9E4B-4AEA-8B97-08047CA503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C-9A0D-49B9-A394-E0E0EB2C4BD7}"/>
                </c:ext>
              </c:extLst>
            </c:dLbl>
            <c:dLbl>
              <c:idx val="2103"/>
              <c:tx>
                <c:rich>
                  <a:bodyPr/>
                  <a:lstStyle/>
                  <a:p>
                    <a:fld id="{19FA4A4A-0486-4580-B9BD-AC719CCED1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D-9A0D-49B9-A394-E0E0EB2C4BD7}"/>
                </c:ext>
              </c:extLst>
            </c:dLbl>
            <c:dLbl>
              <c:idx val="2104"/>
              <c:tx>
                <c:rich>
                  <a:bodyPr/>
                  <a:lstStyle/>
                  <a:p>
                    <a:fld id="{AF9BB7DE-B1C9-4E12-B440-B49BFDD49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E-9A0D-49B9-A394-E0E0EB2C4BD7}"/>
                </c:ext>
              </c:extLst>
            </c:dLbl>
            <c:dLbl>
              <c:idx val="2105"/>
              <c:tx>
                <c:rich>
                  <a:bodyPr/>
                  <a:lstStyle/>
                  <a:p>
                    <a:fld id="{76A25EB0-2A74-457A-85EB-6035569465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F-9A0D-49B9-A394-E0E0EB2C4BD7}"/>
                </c:ext>
              </c:extLst>
            </c:dLbl>
            <c:dLbl>
              <c:idx val="2106"/>
              <c:tx>
                <c:rich>
                  <a:bodyPr/>
                  <a:lstStyle/>
                  <a:p>
                    <a:fld id="{BB66DF0E-4462-4A3D-B454-26D41D4C35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0-9A0D-49B9-A394-E0E0EB2C4BD7}"/>
                </c:ext>
              </c:extLst>
            </c:dLbl>
            <c:dLbl>
              <c:idx val="2107"/>
              <c:tx>
                <c:rich>
                  <a:bodyPr/>
                  <a:lstStyle/>
                  <a:p>
                    <a:fld id="{570FFBA4-4611-4576-A7D6-F06F880479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1-9A0D-49B9-A394-E0E0EB2C4BD7}"/>
                </c:ext>
              </c:extLst>
            </c:dLbl>
            <c:dLbl>
              <c:idx val="2108"/>
              <c:tx>
                <c:rich>
                  <a:bodyPr/>
                  <a:lstStyle/>
                  <a:p>
                    <a:fld id="{D7AB0B75-1659-4CDE-A2F3-F9ED5F104B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2-9A0D-49B9-A394-E0E0EB2C4BD7}"/>
                </c:ext>
              </c:extLst>
            </c:dLbl>
            <c:dLbl>
              <c:idx val="2109"/>
              <c:tx>
                <c:rich>
                  <a:bodyPr/>
                  <a:lstStyle/>
                  <a:p>
                    <a:fld id="{8B841A1A-A50B-47E3-8888-C20E3A3522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3-9A0D-49B9-A394-E0E0EB2C4BD7}"/>
                </c:ext>
              </c:extLst>
            </c:dLbl>
            <c:dLbl>
              <c:idx val="2110"/>
              <c:tx>
                <c:rich>
                  <a:bodyPr/>
                  <a:lstStyle/>
                  <a:p>
                    <a:fld id="{162FCAEB-F87C-40D5-A004-4DA3C760C6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4-9A0D-49B9-A394-E0E0EB2C4BD7}"/>
                </c:ext>
              </c:extLst>
            </c:dLbl>
            <c:dLbl>
              <c:idx val="2111"/>
              <c:tx>
                <c:rich>
                  <a:bodyPr/>
                  <a:lstStyle/>
                  <a:p>
                    <a:fld id="{B800263B-68C7-4621-9664-6F59E26F6E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5-9A0D-49B9-A394-E0E0EB2C4BD7}"/>
                </c:ext>
              </c:extLst>
            </c:dLbl>
            <c:dLbl>
              <c:idx val="2112"/>
              <c:tx>
                <c:rich>
                  <a:bodyPr/>
                  <a:lstStyle/>
                  <a:p>
                    <a:fld id="{ABCBB48B-A411-4966-A5B5-0099DAED7D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6-9A0D-49B9-A394-E0E0EB2C4BD7}"/>
                </c:ext>
              </c:extLst>
            </c:dLbl>
            <c:dLbl>
              <c:idx val="2113"/>
              <c:tx>
                <c:rich>
                  <a:bodyPr/>
                  <a:lstStyle/>
                  <a:p>
                    <a:fld id="{75691FBF-CD28-4E1A-9CC9-58B3214352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7-9A0D-49B9-A394-E0E0EB2C4BD7}"/>
                </c:ext>
              </c:extLst>
            </c:dLbl>
            <c:dLbl>
              <c:idx val="2114"/>
              <c:tx>
                <c:rich>
                  <a:bodyPr/>
                  <a:lstStyle/>
                  <a:p>
                    <a:fld id="{2F545D92-F5AA-4A94-B3B5-DDD620A8DB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8-9A0D-49B9-A394-E0E0EB2C4BD7}"/>
                </c:ext>
              </c:extLst>
            </c:dLbl>
            <c:dLbl>
              <c:idx val="2115"/>
              <c:tx>
                <c:rich>
                  <a:bodyPr/>
                  <a:lstStyle/>
                  <a:p>
                    <a:fld id="{57F8E777-22F5-433B-A781-0477F00301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9-9A0D-49B9-A394-E0E0EB2C4BD7}"/>
                </c:ext>
              </c:extLst>
            </c:dLbl>
            <c:dLbl>
              <c:idx val="2116"/>
              <c:tx>
                <c:rich>
                  <a:bodyPr/>
                  <a:lstStyle/>
                  <a:p>
                    <a:fld id="{08E6230C-7DF3-4E74-BE55-371BF0E3F6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A-9A0D-49B9-A394-E0E0EB2C4BD7}"/>
                </c:ext>
              </c:extLst>
            </c:dLbl>
            <c:dLbl>
              <c:idx val="2117"/>
              <c:tx>
                <c:rich>
                  <a:bodyPr/>
                  <a:lstStyle/>
                  <a:p>
                    <a:fld id="{B629D790-33E7-4153-8BB6-6D4D0C1D2A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B-9A0D-49B9-A394-E0E0EB2C4BD7}"/>
                </c:ext>
              </c:extLst>
            </c:dLbl>
            <c:dLbl>
              <c:idx val="2118"/>
              <c:tx>
                <c:rich>
                  <a:bodyPr/>
                  <a:lstStyle/>
                  <a:p>
                    <a:fld id="{8C53FD1A-C601-4B21-B382-73FB3878B6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C-9A0D-49B9-A394-E0E0EB2C4BD7}"/>
                </c:ext>
              </c:extLst>
            </c:dLbl>
            <c:dLbl>
              <c:idx val="2119"/>
              <c:tx>
                <c:rich>
                  <a:bodyPr/>
                  <a:lstStyle/>
                  <a:p>
                    <a:fld id="{42C32F34-A888-4678-AE33-4878713596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D-9A0D-49B9-A394-E0E0EB2C4BD7}"/>
                </c:ext>
              </c:extLst>
            </c:dLbl>
            <c:dLbl>
              <c:idx val="2120"/>
              <c:tx>
                <c:rich>
                  <a:bodyPr/>
                  <a:lstStyle/>
                  <a:p>
                    <a:fld id="{E8963471-F2D8-415C-9747-92CADA30AD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E-9A0D-49B9-A394-E0E0EB2C4BD7}"/>
                </c:ext>
              </c:extLst>
            </c:dLbl>
            <c:dLbl>
              <c:idx val="2121"/>
              <c:tx>
                <c:rich>
                  <a:bodyPr/>
                  <a:lstStyle/>
                  <a:p>
                    <a:fld id="{DCF59940-29A0-43C1-9662-D5F8FCC7EE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F-9A0D-49B9-A394-E0E0EB2C4BD7}"/>
                </c:ext>
              </c:extLst>
            </c:dLbl>
            <c:dLbl>
              <c:idx val="2122"/>
              <c:tx>
                <c:rich>
                  <a:bodyPr/>
                  <a:lstStyle/>
                  <a:p>
                    <a:fld id="{05E4EEE1-DB7C-433E-BD31-E91E2928A2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0-9A0D-49B9-A394-E0E0EB2C4BD7}"/>
                </c:ext>
              </c:extLst>
            </c:dLbl>
            <c:dLbl>
              <c:idx val="2123"/>
              <c:tx>
                <c:rich>
                  <a:bodyPr/>
                  <a:lstStyle/>
                  <a:p>
                    <a:fld id="{13229C2E-F9E2-4A66-9EAC-85DE98AA4B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1-9A0D-49B9-A394-E0E0EB2C4BD7}"/>
                </c:ext>
              </c:extLst>
            </c:dLbl>
            <c:dLbl>
              <c:idx val="2124"/>
              <c:tx>
                <c:rich>
                  <a:bodyPr/>
                  <a:lstStyle/>
                  <a:p>
                    <a:fld id="{104D3338-B9A5-427E-8115-FD22FD2B68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2-9A0D-49B9-A394-E0E0EB2C4BD7}"/>
                </c:ext>
              </c:extLst>
            </c:dLbl>
            <c:dLbl>
              <c:idx val="2125"/>
              <c:tx>
                <c:rich>
                  <a:bodyPr/>
                  <a:lstStyle/>
                  <a:p>
                    <a:fld id="{A1C2969E-0D9C-4BFF-8109-70E7D5F9EE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3-9A0D-49B9-A394-E0E0EB2C4BD7}"/>
                </c:ext>
              </c:extLst>
            </c:dLbl>
            <c:dLbl>
              <c:idx val="2126"/>
              <c:tx>
                <c:rich>
                  <a:bodyPr/>
                  <a:lstStyle/>
                  <a:p>
                    <a:fld id="{83F178E8-401A-4609-97F6-8BFD38D5AF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4-9A0D-49B9-A394-E0E0EB2C4BD7}"/>
                </c:ext>
              </c:extLst>
            </c:dLbl>
            <c:dLbl>
              <c:idx val="2127"/>
              <c:tx>
                <c:rich>
                  <a:bodyPr/>
                  <a:lstStyle/>
                  <a:p>
                    <a:fld id="{E33BE588-D8F9-49D0-B30C-CD82065BF1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5-9A0D-49B9-A394-E0E0EB2C4BD7}"/>
                </c:ext>
              </c:extLst>
            </c:dLbl>
            <c:dLbl>
              <c:idx val="2128"/>
              <c:tx>
                <c:rich>
                  <a:bodyPr/>
                  <a:lstStyle/>
                  <a:p>
                    <a:fld id="{4E0E0BDF-7AE3-458F-93CA-B5C32C16C7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6-9A0D-49B9-A394-E0E0EB2C4BD7}"/>
                </c:ext>
              </c:extLst>
            </c:dLbl>
            <c:dLbl>
              <c:idx val="2129"/>
              <c:tx>
                <c:rich>
                  <a:bodyPr/>
                  <a:lstStyle/>
                  <a:p>
                    <a:fld id="{2E9E5ECF-5973-42EC-867D-45E0FC38C9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7-9A0D-49B9-A394-E0E0EB2C4BD7}"/>
                </c:ext>
              </c:extLst>
            </c:dLbl>
            <c:dLbl>
              <c:idx val="2130"/>
              <c:tx>
                <c:rich>
                  <a:bodyPr/>
                  <a:lstStyle/>
                  <a:p>
                    <a:fld id="{7A4CD7C6-2525-45AC-8C11-3EF24478C2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8-9A0D-49B9-A394-E0E0EB2C4BD7}"/>
                </c:ext>
              </c:extLst>
            </c:dLbl>
            <c:dLbl>
              <c:idx val="2131"/>
              <c:tx>
                <c:rich>
                  <a:bodyPr/>
                  <a:lstStyle/>
                  <a:p>
                    <a:fld id="{A67FE8DC-3E4F-4195-9072-E453E361DE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9-9A0D-49B9-A394-E0E0EB2C4BD7}"/>
                </c:ext>
              </c:extLst>
            </c:dLbl>
            <c:dLbl>
              <c:idx val="2132"/>
              <c:tx>
                <c:rich>
                  <a:bodyPr/>
                  <a:lstStyle/>
                  <a:p>
                    <a:fld id="{1F752C39-FE94-4005-91B5-DE22A50B43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A-9A0D-49B9-A394-E0E0EB2C4BD7}"/>
                </c:ext>
              </c:extLst>
            </c:dLbl>
            <c:dLbl>
              <c:idx val="2133"/>
              <c:tx>
                <c:rich>
                  <a:bodyPr/>
                  <a:lstStyle/>
                  <a:p>
                    <a:fld id="{752420EA-26AB-4825-B421-A6F52A7268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B-9A0D-49B9-A394-E0E0EB2C4BD7}"/>
                </c:ext>
              </c:extLst>
            </c:dLbl>
            <c:dLbl>
              <c:idx val="2134"/>
              <c:tx>
                <c:rich>
                  <a:bodyPr/>
                  <a:lstStyle/>
                  <a:p>
                    <a:fld id="{E26ACB08-AE33-4894-9AAE-3122CBBAAC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C-9A0D-49B9-A394-E0E0EB2C4BD7}"/>
                </c:ext>
              </c:extLst>
            </c:dLbl>
            <c:dLbl>
              <c:idx val="2135"/>
              <c:tx>
                <c:rich>
                  <a:bodyPr/>
                  <a:lstStyle/>
                  <a:p>
                    <a:fld id="{B37C088A-A973-44E2-B609-D744C1C6CF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D-9A0D-49B9-A394-E0E0EB2C4BD7}"/>
                </c:ext>
              </c:extLst>
            </c:dLbl>
            <c:dLbl>
              <c:idx val="2136"/>
              <c:tx>
                <c:rich>
                  <a:bodyPr/>
                  <a:lstStyle/>
                  <a:p>
                    <a:fld id="{A8788DA1-4504-4988-BB38-76487C82C2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E-9A0D-49B9-A394-E0E0EB2C4BD7}"/>
                </c:ext>
              </c:extLst>
            </c:dLbl>
            <c:dLbl>
              <c:idx val="2137"/>
              <c:tx>
                <c:rich>
                  <a:bodyPr/>
                  <a:lstStyle/>
                  <a:p>
                    <a:fld id="{655FCB3C-697B-4BA2-B8FF-7D716CD6C6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F-9A0D-49B9-A394-E0E0EB2C4BD7}"/>
                </c:ext>
              </c:extLst>
            </c:dLbl>
            <c:dLbl>
              <c:idx val="2138"/>
              <c:tx>
                <c:rich>
                  <a:bodyPr/>
                  <a:lstStyle/>
                  <a:p>
                    <a:fld id="{D929A133-F38B-4388-8833-F2AD20BB80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0-9A0D-49B9-A394-E0E0EB2C4BD7}"/>
                </c:ext>
              </c:extLst>
            </c:dLbl>
            <c:dLbl>
              <c:idx val="2139"/>
              <c:tx>
                <c:rich>
                  <a:bodyPr/>
                  <a:lstStyle/>
                  <a:p>
                    <a:fld id="{B94563B0-EBA9-4E2C-8AAE-E79473F343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1-9A0D-49B9-A394-E0E0EB2C4BD7}"/>
                </c:ext>
              </c:extLst>
            </c:dLbl>
            <c:dLbl>
              <c:idx val="2140"/>
              <c:tx>
                <c:rich>
                  <a:bodyPr/>
                  <a:lstStyle/>
                  <a:p>
                    <a:fld id="{6E59CFD4-FD4C-4FBD-B3A0-19BF7379EA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2-9A0D-49B9-A394-E0E0EB2C4BD7}"/>
                </c:ext>
              </c:extLst>
            </c:dLbl>
            <c:dLbl>
              <c:idx val="2141"/>
              <c:tx>
                <c:rich>
                  <a:bodyPr/>
                  <a:lstStyle/>
                  <a:p>
                    <a:fld id="{31108E48-22D0-4A86-B6DC-4F4F23AA43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3-9A0D-49B9-A394-E0E0EB2C4BD7}"/>
                </c:ext>
              </c:extLst>
            </c:dLbl>
            <c:dLbl>
              <c:idx val="2142"/>
              <c:tx>
                <c:rich>
                  <a:bodyPr/>
                  <a:lstStyle/>
                  <a:p>
                    <a:fld id="{32C09CDB-21B4-435C-A46A-5C970275D7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4-9A0D-49B9-A394-E0E0EB2C4BD7}"/>
                </c:ext>
              </c:extLst>
            </c:dLbl>
            <c:dLbl>
              <c:idx val="2143"/>
              <c:tx>
                <c:rich>
                  <a:bodyPr/>
                  <a:lstStyle/>
                  <a:p>
                    <a:fld id="{44E2E520-0828-4332-853C-84A2CC0584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5-9A0D-49B9-A394-E0E0EB2C4BD7}"/>
                </c:ext>
              </c:extLst>
            </c:dLbl>
            <c:dLbl>
              <c:idx val="2144"/>
              <c:tx>
                <c:rich>
                  <a:bodyPr/>
                  <a:lstStyle/>
                  <a:p>
                    <a:fld id="{0C4CAA0B-ACD0-4DAE-BD8F-7C43119167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6-9A0D-49B9-A394-E0E0EB2C4BD7}"/>
                </c:ext>
              </c:extLst>
            </c:dLbl>
            <c:dLbl>
              <c:idx val="2145"/>
              <c:tx>
                <c:rich>
                  <a:bodyPr/>
                  <a:lstStyle/>
                  <a:p>
                    <a:fld id="{3DC0E889-24F2-40AE-B90E-9B57FA1EB2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7-9A0D-49B9-A394-E0E0EB2C4BD7}"/>
                </c:ext>
              </c:extLst>
            </c:dLbl>
            <c:dLbl>
              <c:idx val="2146"/>
              <c:tx>
                <c:rich>
                  <a:bodyPr/>
                  <a:lstStyle/>
                  <a:p>
                    <a:fld id="{935FE750-E5A2-4692-B3E9-6C4F82BDE5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8-9A0D-49B9-A394-E0E0EB2C4BD7}"/>
                </c:ext>
              </c:extLst>
            </c:dLbl>
            <c:dLbl>
              <c:idx val="2147"/>
              <c:tx>
                <c:rich>
                  <a:bodyPr/>
                  <a:lstStyle/>
                  <a:p>
                    <a:fld id="{102D50B0-B387-44B7-99E2-50FCA315EF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9-9A0D-49B9-A394-E0E0EB2C4BD7}"/>
                </c:ext>
              </c:extLst>
            </c:dLbl>
            <c:dLbl>
              <c:idx val="2148"/>
              <c:tx>
                <c:rich>
                  <a:bodyPr/>
                  <a:lstStyle/>
                  <a:p>
                    <a:fld id="{1DB62A72-A39C-49A5-B987-7CA1A2EA88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A-9A0D-49B9-A394-E0E0EB2C4BD7}"/>
                </c:ext>
              </c:extLst>
            </c:dLbl>
            <c:dLbl>
              <c:idx val="2149"/>
              <c:tx>
                <c:rich>
                  <a:bodyPr/>
                  <a:lstStyle/>
                  <a:p>
                    <a:fld id="{A3FAB869-EA8C-4C87-8C53-D3D4B338D5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B-9A0D-49B9-A394-E0E0EB2C4BD7}"/>
                </c:ext>
              </c:extLst>
            </c:dLbl>
            <c:dLbl>
              <c:idx val="2150"/>
              <c:tx>
                <c:rich>
                  <a:bodyPr/>
                  <a:lstStyle/>
                  <a:p>
                    <a:fld id="{EC375277-C96E-48C2-AAC3-C640BC6361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C-9A0D-49B9-A394-E0E0EB2C4BD7}"/>
                </c:ext>
              </c:extLst>
            </c:dLbl>
            <c:dLbl>
              <c:idx val="2151"/>
              <c:tx>
                <c:rich>
                  <a:bodyPr/>
                  <a:lstStyle/>
                  <a:p>
                    <a:fld id="{D9FF7C05-373D-4D03-930B-5C6636D0FB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D-9A0D-49B9-A394-E0E0EB2C4BD7}"/>
                </c:ext>
              </c:extLst>
            </c:dLbl>
            <c:dLbl>
              <c:idx val="2152"/>
              <c:tx>
                <c:rich>
                  <a:bodyPr/>
                  <a:lstStyle/>
                  <a:p>
                    <a:fld id="{BDA8D6D6-6984-42AB-BEB3-286887A38C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E-9A0D-49B9-A394-E0E0EB2C4BD7}"/>
                </c:ext>
              </c:extLst>
            </c:dLbl>
            <c:dLbl>
              <c:idx val="2153"/>
              <c:tx>
                <c:rich>
                  <a:bodyPr/>
                  <a:lstStyle/>
                  <a:p>
                    <a:fld id="{FE1E2803-CDFE-49C3-BEE3-DDDBE7D2AF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F-9A0D-49B9-A394-E0E0EB2C4BD7}"/>
                </c:ext>
              </c:extLst>
            </c:dLbl>
            <c:dLbl>
              <c:idx val="2154"/>
              <c:tx>
                <c:rich>
                  <a:bodyPr/>
                  <a:lstStyle/>
                  <a:p>
                    <a:fld id="{07590083-2E84-4E8C-9950-302976CF92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0-9A0D-49B9-A394-E0E0EB2C4BD7}"/>
                </c:ext>
              </c:extLst>
            </c:dLbl>
            <c:dLbl>
              <c:idx val="2155"/>
              <c:tx>
                <c:rich>
                  <a:bodyPr/>
                  <a:lstStyle/>
                  <a:p>
                    <a:fld id="{5B19613E-503A-441F-9816-0437B37770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1-9A0D-49B9-A394-E0E0EB2C4BD7}"/>
                </c:ext>
              </c:extLst>
            </c:dLbl>
            <c:dLbl>
              <c:idx val="2156"/>
              <c:tx>
                <c:rich>
                  <a:bodyPr/>
                  <a:lstStyle/>
                  <a:p>
                    <a:fld id="{DA7AF3FD-9D41-40AC-84D0-7F1B5FAEE7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2-9A0D-49B9-A394-E0E0EB2C4BD7}"/>
                </c:ext>
              </c:extLst>
            </c:dLbl>
            <c:dLbl>
              <c:idx val="2157"/>
              <c:tx>
                <c:rich>
                  <a:bodyPr/>
                  <a:lstStyle/>
                  <a:p>
                    <a:fld id="{FE504830-A87C-43CF-A43A-890F2249E1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3-9A0D-49B9-A394-E0E0EB2C4BD7}"/>
                </c:ext>
              </c:extLst>
            </c:dLbl>
            <c:dLbl>
              <c:idx val="2158"/>
              <c:tx>
                <c:rich>
                  <a:bodyPr/>
                  <a:lstStyle/>
                  <a:p>
                    <a:fld id="{A77263FB-843F-4D21-81B0-B954D32FAA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4-9A0D-49B9-A394-E0E0EB2C4BD7}"/>
                </c:ext>
              </c:extLst>
            </c:dLbl>
            <c:dLbl>
              <c:idx val="2159"/>
              <c:tx>
                <c:rich>
                  <a:bodyPr/>
                  <a:lstStyle/>
                  <a:p>
                    <a:fld id="{F3FAE593-7FEB-48B5-B282-C276880B71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5-9A0D-49B9-A394-E0E0EB2C4BD7}"/>
                </c:ext>
              </c:extLst>
            </c:dLbl>
            <c:dLbl>
              <c:idx val="2160"/>
              <c:tx>
                <c:rich>
                  <a:bodyPr/>
                  <a:lstStyle/>
                  <a:p>
                    <a:fld id="{E8176FEB-10EA-484B-83AB-B741E42DB2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6-9A0D-49B9-A394-E0E0EB2C4BD7}"/>
                </c:ext>
              </c:extLst>
            </c:dLbl>
            <c:dLbl>
              <c:idx val="2161"/>
              <c:tx>
                <c:rich>
                  <a:bodyPr/>
                  <a:lstStyle/>
                  <a:p>
                    <a:fld id="{7E213180-C76F-44DF-8267-8A36526D32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7-9A0D-49B9-A394-E0E0EB2C4BD7}"/>
                </c:ext>
              </c:extLst>
            </c:dLbl>
            <c:dLbl>
              <c:idx val="2162"/>
              <c:tx>
                <c:rich>
                  <a:bodyPr/>
                  <a:lstStyle/>
                  <a:p>
                    <a:fld id="{7DD6DA68-A03F-480B-9585-BC9AB7560B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8-9A0D-49B9-A394-E0E0EB2C4BD7}"/>
                </c:ext>
              </c:extLst>
            </c:dLbl>
            <c:dLbl>
              <c:idx val="2163"/>
              <c:tx>
                <c:rich>
                  <a:bodyPr/>
                  <a:lstStyle/>
                  <a:p>
                    <a:fld id="{F27F6C78-D30D-485F-84F5-2FC1C7B766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9-9A0D-49B9-A394-E0E0EB2C4BD7}"/>
                </c:ext>
              </c:extLst>
            </c:dLbl>
            <c:dLbl>
              <c:idx val="2164"/>
              <c:tx>
                <c:rich>
                  <a:bodyPr/>
                  <a:lstStyle/>
                  <a:p>
                    <a:fld id="{A15F50FC-37B4-4280-B6B6-C937270D17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A-9A0D-49B9-A394-E0E0EB2C4BD7}"/>
                </c:ext>
              </c:extLst>
            </c:dLbl>
            <c:dLbl>
              <c:idx val="2165"/>
              <c:tx>
                <c:rich>
                  <a:bodyPr/>
                  <a:lstStyle/>
                  <a:p>
                    <a:fld id="{EDE25A48-806B-4AC5-BFBC-46598442FA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B-9A0D-49B9-A394-E0E0EB2C4BD7}"/>
                </c:ext>
              </c:extLst>
            </c:dLbl>
            <c:dLbl>
              <c:idx val="2166"/>
              <c:tx>
                <c:rich>
                  <a:bodyPr/>
                  <a:lstStyle/>
                  <a:p>
                    <a:fld id="{56CAFF71-31A8-4139-A2ED-918E5608DC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C-9A0D-49B9-A394-E0E0EB2C4BD7}"/>
                </c:ext>
              </c:extLst>
            </c:dLbl>
            <c:dLbl>
              <c:idx val="2167"/>
              <c:tx>
                <c:rich>
                  <a:bodyPr/>
                  <a:lstStyle/>
                  <a:p>
                    <a:fld id="{6B425A81-254B-45A4-8BE2-A0BB268F87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D-9A0D-49B9-A394-E0E0EB2C4BD7}"/>
                </c:ext>
              </c:extLst>
            </c:dLbl>
            <c:dLbl>
              <c:idx val="2168"/>
              <c:tx>
                <c:rich>
                  <a:bodyPr/>
                  <a:lstStyle/>
                  <a:p>
                    <a:fld id="{CB792FEF-76C1-4CE5-99DE-47EC9D833F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E-9A0D-49B9-A394-E0E0EB2C4BD7}"/>
                </c:ext>
              </c:extLst>
            </c:dLbl>
            <c:dLbl>
              <c:idx val="2169"/>
              <c:tx>
                <c:rich>
                  <a:bodyPr/>
                  <a:lstStyle/>
                  <a:p>
                    <a:fld id="{54C63B8A-17EF-4CFF-9B74-69B295EF15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F-9A0D-49B9-A394-E0E0EB2C4BD7}"/>
                </c:ext>
              </c:extLst>
            </c:dLbl>
            <c:dLbl>
              <c:idx val="2170"/>
              <c:tx>
                <c:rich>
                  <a:bodyPr/>
                  <a:lstStyle/>
                  <a:p>
                    <a:fld id="{041AC78A-D0DF-469A-885D-9E1EA7B79B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0-9A0D-49B9-A394-E0E0EB2C4BD7}"/>
                </c:ext>
              </c:extLst>
            </c:dLbl>
            <c:dLbl>
              <c:idx val="2171"/>
              <c:tx>
                <c:rich>
                  <a:bodyPr/>
                  <a:lstStyle/>
                  <a:p>
                    <a:fld id="{BD634D64-24B7-4607-BE2D-2B1065550B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1-9A0D-49B9-A394-E0E0EB2C4BD7}"/>
                </c:ext>
              </c:extLst>
            </c:dLbl>
            <c:dLbl>
              <c:idx val="2172"/>
              <c:tx>
                <c:rich>
                  <a:bodyPr/>
                  <a:lstStyle/>
                  <a:p>
                    <a:fld id="{4C3195AB-1389-401E-AE79-63F9F159A3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2-9A0D-49B9-A394-E0E0EB2C4BD7}"/>
                </c:ext>
              </c:extLst>
            </c:dLbl>
            <c:dLbl>
              <c:idx val="2173"/>
              <c:tx>
                <c:rich>
                  <a:bodyPr/>
                  <a:lstStyle/>
                  <a:p>
                    <a:fld id="{296D3272-2326-4F8D-8B34-0BC3C6CE2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3-9A0D-49B9-A394-E0E0EB2C4BD7}"/>
                </c:ext>
              </c:extLst>
            </c:dLbl>
            <c:dLbl>
              <c:idx val="2174"/>
              <c:tx>
                <c:rich>
                  <a:bodyPr/>
                  <a:lstStyle/>
                  <a:p>
                    <a:fld id="{9C28BE03-6062-4839-A44A-DAFD969EBB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4-9A0D-49B9-A394-E0E0EB2C4BD7}"/>
                </c:ext>
              </c:extLst>
            </c:dLbl>
            <c:dLbl>
              <c:idx val="2175"/>
              <c:tx>
                <c:rich>
                  <a:bodyPr/>
                  <a:lstStyle/>
                  <a:p>
                    <a:fld id="{03EC40CB-0256-4B68-83F6-65BFDA9BBC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5-9A0D-49B9-A394-E0E0EB2C4BD7}"/>
                </c:ext>
              </c:extLst>
            </c:dLbl>
            <c:dLbl>
              <c:idx val="2176"/>
              <c:tx>
                <c:rich>
                  <a:bodyPr/>
                  <a:lstStyle/>
                  <a:p>
                    <a:fld id="{71ED78AE-0E9B-4BA1-8183-677FAFBB42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6-9A0D-49B9-A394-E0E0EB2C4BD7}"/>
                </c:ext>
              </c:extLst>
            </c:dLbl>
            <c:dLbl>
              <c:idx val="2177"/>
              <c:tx>
                <c:rich>
                  <a:bodyPr/>
                  <a:lstStyle/>
                  <a:p>
                    <a:fld id="{D91205B4-DA3D-4F11-8AB2-0BB9F6FE51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7-9A0D-49B9-A394-E0E0EB2C4BD7}"/>
                </c:ext>
              </c:extLst>
            </c:dLbl>
            <c:dLbl>
              <c:idx val="2178"/>
              <c:tx>
                <c:rich>
                  <a:bodyPr/>
                  <a:lstStyle/>
                  <a:p>
                    <a:fld id="{5FBBF71D-5AAF-40E2-ABBC-65B6A729BD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8-9A0D-49B9-A394-E0E0EB2C4BD7}"/>
                </c:ext>
              </c:extLst>
            </c:dLbl>
            <c:dLbl>
              <c:idx val="2179"/>
              <c:tx>
                <c:rich>
                  <a:bodyPr/>
                  <a:lstStyle/>
                  <a:p>
                    <a:fld id="{28DFA38F-0D07-4AFB-AD30-069FD4007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9-9A0D-49B9-A394-E0E0EB2C4BD7}"/>
                </c:ext>
              </c:extLst>
            </c:dLbl>
            <c:dLbl>
              <c:idx val="2180"/>
              <c:tx>
                <c:rich>
                  <a:bodyPr/>
                  <a:lstStyle/>
                  <a:p>
                    <a:fld id="{C4F9D26D-3846-4D3C-80F7-7AF393482F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A-9A0D-49B9-A394-E0E0EB2C4BD7}"/>
                </c:ext>
              </c:extLst>
            </c:dLbl>
            <c:dLbl>
              <c:idx val="2181"/>
              <c:tx>
                <c:rich>
                  <a:bodyPr/>
                  <a:lstStyle/>
                  <a:p>
                    <a:fld id="{06325E12-BAA6-4F2A-BD48-6E6C5EA255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B-9A0D-49B9-A394-E0E0EB2C4BD7}"/>
                </c:ext>
              </c:extLst>
            </c:dLbl>
            <c:dLbl>
              <c:idx val="2182"/>
              <c:tx>
                <c:rich>
                  <a:bodyPr/>
                  <a:lstStyle/>
                  <a:p>
                    <a:fld id="{89E4F44B-FB31-4A5D-A517-BD6173E38A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C-9A0D-49B9-A394-E0E0EB2C4BD7}"/>
                </c:ext>
              </c:extLst>
            </c:dLbl>
            <c:dLbl>
              <c:idx val="2183"/>
              <c:tx>
                <c:rich>
                  <a:bodyPr/>
                  <a:lstStyle/>
                  <a:p>
                    <a:fld id="{5209AC84-AC73-45CF-BD4E-AC1F6EA2A7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D-9A0D-49B9-A394-E0E0EB2C4BD7}"/>
                </c:ext>
              </c:extLst>
            </c:dLbl>
            <c:dLbl>
              <c:idx val="2184"/>
              <c:tx>
                <c:rich>
                  <a:bodyPr/>
                  <a:lstStyle/>
                  <a:p>
                    <a:fld id="{E13F76C5-3EAB-4CD6-938A-06701ED59B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E-9A0D-49B9-A394-E0E0EB2C4BD7}"/>
                </c:ext>
              </c:extLst>
            </c:dLbl>
            <c:dLbl>
              <c:idx val="2185"/>
              <c:tx>
                <c:rich>
                  <a:bodyPr/>
                  <a:lstStyle/>
                  <a:p>
                    <a:fld id="{7CF0D287-30CF-4EA0-8FED-8FCB209F4F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F-9A0D-49B9-A394-E0E0EB2C4BD7}"/>
                </c:ext>
              </c:extLst>
            </c:dLbl>
            <c:dLbl>
              <c:idx val="2186"/>
              <c:tx>
                <c:rich>
                  <a:bodyPr/>
                  <a:lstStyle/>
                  <a:p>
                    <a:fld id="{471AB70D-8E1D-45F2-8835-2896874B7A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0-9A0D-49B9-A394-E0E0EB2C4BD7}"/>
                </c:ext>
              </c:extLst>
            </c:dLbl>
            <c:dLbl>
              <c:idx val="2187"/>
              <c:tx>
                <c:rich>
                  <a:bodyPr/>
                  <a:lstStyle/>
                  <a:p>
                    <a:fld id="{B2917865-D9DB-463C-A16B-749A217EBB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1-9A0D-49B9-A394-E0E0EB2C4BD7}"/>
                </c:ext>
              </c:extLst>
            </c:dLbl>
            <c:dLbl>
              <c:idx val="2188"/>
              <c:tx>
                <c:rich>
                  <a:bodyPr/>
                  <a:lstStyle/>
                  <a:p>
                    <a:fld id="{55650CCA-3FCA-4F8C-9DC5-61AA7DC40A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2-9A0D-49B9-A394-E0E0EB2C4BD7}"/>
                </c:ext>
              </c:extLst>
            </c:dLbl>
            <c:dLbl>
              <c:idx val="2189"/>
              <c:tx>
                <c:rich>
                  <a:bodyPr/>
                  <a:lstStyle/>
                  <a:p>
                    <a:fld id="{7D4844B5-20E8-443D-A6DD-E2B76C8D9B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3-9A0D-49B9-A394-E0E0EB2C4BD7}"/>
                </c:ext>
              </c:extLst>
            </c:dLbl>
            <c:dLbl>
              <c:idx val="2190"/>
              <c:tx>
                <c:rich>
                  <a:bodyPr/>
                  <a:lstStyle/>
                  <a:p>
                    <a:fld id="{1B916EC2-90D5-4FCD-A15B-94C3672F96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4-9A0D-49B9-A394-E0E0EB2C4BD7}"/>
                </c:ext>
              </c:extLst>
            </c:dLbl>
            <c:dLbl>
              <c:idx val="2191"/>
              <c:tx>
                <c:rich>
                  <a:bodyPr/>
                  <a:lstStyle/>
                  <a:p>
                    <a:fld id="{78444F27-0737-44F1-85D1-5E8AC18657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5-9A0D-49B9-A394-E0E0EB2C4BD7}"/>
                </c:ext>
              </c:extLst>
            </c:dLbl>
            <c:dLbl>
              <c:idx val="2192"/>
              <c:tx>
                <c:rich>
                  <a:bodyPr/>
                  <a:lstStyle/>
                  <a:p>
                    <a:fld id="{A15BD2A1-46A4-4BC1-9501-6D933BD54F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6-9A0D-49B9-A394-E0E0EB2C4BD7}"/>
                </c:ext>
              </c:extLst>
            </c:dLbl>
            <c:dLbl>
              <c:idx val="2193"/>
              <c:tx>
                <c:rich>
                  <a:bodyPr/>
                  <a:lstStyle/>
                  <a:p>
                    <a:fld id="{F5966878-E9B7-4D9C-8A97-91FF1BEC38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7-9A0D-49B9-A394-E0E0EB2C4BD7}"/>
                </c:ext>
              </c:extLst>
            </c:dLbl>
            <c:dLbl>
              <c:idx val="2194"/>
              <c:tx>
                <c:rich>
                  <a:bodyPr/>
                  <a:lstStyle/>
                  <a:p>
                    <a:fld id="{1CE29813-2B66-436D-9A2C-BF8360B273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8-9A0D-49B9-A394-E0E0EB2C4BD7}"/>
                </c:ext>
              </c:extLst>
            </c:dLbl>
            <c:dLbl>
              <c:idx val="2195"/>
              <c:tx>
                <c:rich>
                  <a:bodyPr/>
                  <a:lstStyle/>
                  <a:p>
                    <a:fld id="{85C7C9D9-A091-45D2-923F-59F957148E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9-9A0D-49B9-A394-E0E0EB2C4BD7}"/>
                </c:ext>
              </c:extLst>
            </c:dLbl>
            <c:dLbl>
              <c:idx val="2196"/>
              <c:tx>
                <c:rich>
                  <a:bodyPr/>
                  <a:lstStyle/>
                  <a:p>
                    <a:fld id="{3DBD11BC-3E54-429F-8409-F415FA630D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A-9A0D-49B9-A394-E0E0EB2C4BD7}"/>
                </c:ext>
              </c:extLst>
            </c:dLbl>
            <c:dLbl>
              <c:idx val="2197"/>
              <c:tx>
                <c:rich>
                  <a:bodyPr/>
                  <a:lstStyle/>
                  <a:p>
                    <a:fld id="{9FA9FC59-978F-4360-88C8-97519F5EE9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B-9A0D-49B9-A394-E0E0EB2C4BD7}"/>
                </c:ext>
              </c:extLst>
            </c:dLbl>
            <c:dLbl>
              <c:idx val="2198"/>
              <c:tx>
                <c:rich>
                  <a:bodyPr/>
                  <a:lstStyle/>
                  <a:p>
                    <a:fld id="{81613360-B0B4-4CCC-A6A8-B1D4F1FC60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C-9A0D-49B9-A394-E0E0EB2C4BD7}"/>
                </c:ext>
              </c:extLst>
            </c:dLbl>
            <c:dLbl>
              <c:idx val="2199"/>
              <c:tx>
                <c:rich>
                  <a:bodyPr/>
                  <a:lstStyle/>
                  <a:p>
                    <a:fld id="{596039FE-60B4-4628-BCFA-548682BB1F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D-9A0D-49B9-A394-E0E0EB2C4BD7}"/>
                </c:ext>
              </c:extLst>
            </c:dLbl>
            <c:dLbl>
              <c:idx val="2200"/>
              <c:tx>
                <c:rich>
                  <a:bodyPr/>
                  <a:lstStyle/>
                  <a:p>
                    <a:fld id="{441D9CFF-B55F-4FF2-976E-219F2D19EA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E-9A0D-49B9-A394-E0E0EB2C4BD7}"/>
                </c:ext>
              </c:extLst>
            </c:dLbl>
            <c:dLbl>
              <c:idx val="2201"/>
              <c:tx>
                <c:rich>
                  <a:bodyPr/>
                  <a:lstStyle/>
                  <a:p>
                    <a:fld id="{BEAFEBA1-0A00-4E60-B773-D273748199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F-9A0D-49B9-A394-E0E0EB2C4BD7}"/>
                </c:ext>
              </c:extLst>
            </c:dLbl>
            <c:dLbl>
              <c:idx val="2202"/>
              <c:tx>
                <c:rich>
                  <a:bodyPr/>
                  <a:lstStyle/>
                  <a:p>
                    <a:fld id="{B7C3F8C1-8491-410F-B476-D36BC774C7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0-9A0D-49B9-A394-E0E0EB2C4BD7}"/>
                </c:ext>
              </c:extLst>
            </c:dLbl>
            <c:dLbl>
              <c:idx val="2203"/>
              <c:tx>
                <c:rich>
                  <a:bodyPr/>
                  <a:lstStyle/>
                  <a:p>
                    <a:fld id="{5290BFD6-251C-44D7-A35A-6DED1FF0B4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1-9A0D-49B9-A394-E0E0EB2C4BD7}"/>
                </c:ext>
              </c:extLst>
            </c:dLbl>
            <c:dLbl>
              <c:idx val="2204"/>
              <c:tx>
                <c:rich>
                  <a:bodyPr/>
                  <a:lstStyle/>
                  <a:p>
                    <a:fld id="{00FFFD1B-9299-4643-8232-D782881184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2-9A0D-49B9-A394-E0E0EB2C4BD7}"/>
                </c:ext>
              </c:extLst>
            </c:dLbl>
            <c:dLbl>
              <c:idx val="2205"/>
              <c:tx>
                <c:rich>
                  <a:bodyPr/>
                  <a:lstStyle/>
                  <a:p>
                    <a:fld id="{652B298C-16C3-43BB-B8AC-150FBA6294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3-9A0D-49B9-A394-E0E0EB2C4BD7}"/>
                </c:ext>
              </c:extLst>
            </c:dLbl>
            <c:dLbl>
              <c:idx val="2206"/>
              <c:tx>
                <c:rich>
                  <a:bodyPr/>
                  <a:lstStyle/>
                  <a:p>
                    <a:fld id="{731D2AAE-E1D3-4C75-A717-15FF043576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4-9A0D-49B9-A394-E0E0EB2C4BD7}"/>
                </c:ext>
              </c:extLst>
            </c:dLbl>
            <c:dLbl>
              <c:idx val="2207"/>
              <c:tx>
                <c:rich>
                  <a:bodyPr/>
                  <a:lstStyle/>
                  <a:p>
                    <a:fld id="{28AF78AA-FE75-4BB2-8B9C-EB769BE705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5-9A0D-49B9-A394-E0E0EB2C4BD7}"/>
                </c:ext>
              </c:extLst>
            </c:dLbl>
            <c:dLbl>
              <c:idx val="2208"/>
              <c:tx>
                <c:rich>
                  <a:bodyPr/>
                  <a:lstStyle/>
                  <a:p>
                    <a:fld id="{AC5D8F59-6A36-4843-BD63-F448019BD5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6-9A0D-49B9-A394-E0E0EB2C4BD7}"/>
                </c:ext>
              </c:extLst>
            </c:dLbl>
            <c:dLbl>
              <c:idx val="2209"/>
              <c:tx>
                <c:rich>
                  <a:bodyPr/>
                  <a:lstStyle/>
                  <a:p>
                    <a:fld id="{DFA6A075-AB58-4559-A5E9-8E4D6B43CA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7-9A0D-49B9-A394-E0E0EB2C4BD7}"/>
                </c:ext>
              </c:extLst>
            </c:dLbl>
            <c:dLbl>
              <c:idx val="2210"/>
              <c:tx>
                <c:rich>
                  <a:bodyPr/>
                  <a:lstStyle/>
                  <a:p>
                    <a:fld id="{0BF5080C-8E49-4ACF-81A3-7219067B8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8-9A0D-49B9-A394-E0E0EB2C4BD7}"/>
                </c:ext>
              </c:extLst>
            </c:dLbl>
            <c:dLbl>
              <c:idx val="2211"/>
              <c:tx>
                <c:rich>
                  <a:bodyPr/>
                  <a:lstStyle/>
                  <a:p>
                    <a:fld id="{B2416F2A-6943-4660-BDAA-C9CCBC76A0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9-9A0D-49B9-A394-E0E0EB2C4BD7}"/>
                </c:ext>
              </c:extLst>
            </c:dLbl>
            <c:dLbl>
              <c:idx val="2212"/>
              <c:tx>
                <c:rich>
                  <a:bodyPr/>
                  <a:lstStyle/>
                  <a:p>
                    <a:fld id="{04B4DA6F-EDFC-4DF5-920D-4E9E2BBBD8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A-9A0D-49B9-A394-E0E0EB2C4BD7}"/>
                </c:ext>
              </c:extLst>
            </c:dLbl>
            <c:dLbl>
              <c:idx val="2213"/>
              <c:tx>
                <c:rich>
                  <a:bodyPr/>
                  <a:lstStyle/>
                  <a:p>
                    <a:fld id="{691A68D7-AAEC-439A-AB6D-9F8B65B65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B-9A0D-49B9-A394-E0E0EB2C4BD7}"/>
                </c:ext>
              </c:extLst>
            </c:dLbl>
            <c:dLbl>
              <c:idx val="2214"/>
              <c:tx>
                <c:rich>
                  <a:bodyPr/>
                  <a:lstStyle/>
                  <a:p>
                    <a:fld id="{1DD0C75A-7C1C-4508-B505-B8E893836B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C-9A0D-49B9-A394-E0E0EB2C4BD7}"/>
                </c:ext>
              </c:extLst>
            </c:dLbl>
            <c:dLbl>
              <c:idx val="2215"/>
              <c:tx>
                <c:rich>
                  <a:bodyPr/>
                  <a:lstStyle/>
                  <a:p>
                    <a:fld id="{88941AAB-2625-4F78-B462-2BB31E854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D-9A0D-49B9-A394-E0E0EB2C4BD7}"/>
                </c:ext>
              </c:extLst>
            </c:dLbl>
            <c:dLbl>
              <c:idx val="2216"/>
              <c:tx>
                <c:rich>
                  <a:bodyPr/>
                  <a:lstStyle/>
                  <a:p>
                    <a:fld id="{0FAAAA4B-8F53-4864-9C49-5D9498DD40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E-9A0D-49B9-A394-E0E0EB2C4BD7}"/>
                </c:ext>
              </c:extLst>
            </c:dLbl>
            <c:dLbl>
              <c:idx val="2217"/>
              <c:tx>
                <c:rich>
                  <a:bodyPr/>
                  <a:lstStyle/>
                  <a:p>
                    <a:fld id="{310F62FA-34E6-4E9B-AA37-A889607634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F-9A0D-49B9-A394-E0E0EB2C4BD7}"/>
                </c:ext>
              </c:extLst>
            </c:dLbl>
            <c:dLbl>
              <c:idx val="2218"/>
              <c:tx>
                <c:rich>
                  <a:bodyPr/>
                  <a:lstStyle/>
                  <a:p>
                    <a:fld id="{31445C9C-E551-4253-96FE-6BF7B7921D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0-9A0D-49B9-A394-E0E0EB2C4BD7}"/>
                </c:ext>
              </c:extLst>
            </c:dLbl>
            <c:dLbl>
              <c:idx val="2219"/>
              <c:tx>
                <c:rich>
                  <a:bodyPr/>
                  <a:lstStyle/>
                  <a:p>
                    <a:fld id="{CFC17063-3639-4E9C-B692-A5CB38CE03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1-9A0D-49B9-A394-E0E0EB2C4BD7}"/>
                </c:ext>
              </c:extLst>
            </c:dLbl>
            <c:dLbl>
              <c:idx val="2220"/>
              <c:tx>
                <c:rich>
                  <a:bodyPr/>
                  <a:lstStyle/>
                  <a:p>
                    <a:fld id="{BBA8797D-4576-4157-BC8C-FCFECBDC24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2-9A0D-49B9-A394-E0E0EB2C4BD7}"/>
                </c:ext>
              </c:extLst>
            </c:dLbl>
            <c:dLbl>
              <c:idx val="2221"/>
              <c:tx>
                <c:rich>
                  <a:bodyPr/>
                  <a:lstStyle/>
                  <a:p>
                    <a:fld id="{B401A974-C5D0-4F39-BB5D-9E575C0B29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3-9A0D-49B9-A394-E0E0EB2C4BD7}"/>
                </c:ext>
              </c:extLst>
            </c:dLbl>
            <c:dLbl>
              <c:idx val="2222"/>
              <c:tx>
                <c:rich>
                  <a:bodyPr/>
                  <a:lstStyle/>
                  <a:p>
                    <a:fld id="{55E69509-89F4-499B-A6B9-B6C5353BEF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4-9A0D-49B9-A394-E0E0EB2C4BD7}"/>
                </c:ext>
              </c:extLst>
            </c:dLbl>
            <c:dLbl>
              <c:idx val="2223"/>
              <c:tx>
                <c:rich>
                  <a:bodyPr/>
                  <a:lstStyle/>
                  <a:p>
                    <a:fld id="{7957BC6D-F5EE-43AF-B3E3-18CF40AB00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5-9A0D-49B9-A394-E0E0EB2C4BD7}"/>
                </c:ext>
              </c:extLst>
            </c:dLbl>
            <c:dLbl>
              <c:idx val="2224"/>
              <c:tx>
                <c:rich>
                  <a:bodyPr/>
                  <a:lstStyle/>
                  <a:p>
                    <a:fld id="{6BB69FE9-DADC-444E-8B04-7D13700A49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6-9A0D-49B9-A394-E0E0EB2C4BD7}"/>
                </c:ext>
              </c:extLst>
            </c:dLbl>
            <c:dLbl>
              <c:idx val="2225"/>
              <c:tx>
                <c:rich>
                  <a:bodyPr/>
                  <a:lstStyle/>
                  <a:p>
                    <a:fld id="{5CCE48D4-A280-411C-8A4C-833CBAEC4C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7-9A0D-49B9-A394-E0E0EB2C4BD7}"/>
                </c:ext>
              </c:extLst>
            </c:dLbl>
            <c:dLbl>
              <c:idx val="2226"/>
              <c:tx>
                <c:rich>
                  <a:bodyPr/>
                  <a:lstStyle/>
                  <a:p>
                    <a:fld id="{CF90246F-ECB0-40BF-84DD-DC2F35320A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8-9A0D-49B9-A394-E0E0EB2C4BD7}"/>
                </c:ext>
              </c:extLst>
            </c:dLbl>
            <c:dLbl>
              <c:idx val="2227"/>
              <c:tx>
                <c:rich>
                  <a:bodyPr/>
                  <a:lstStyle/>
                  <a:p>
                    <a:fld id="{DFEBDD26-60E7-4891-8744-4A994E31BB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9-9A0D-49B9-A394-E0E0EB2C4BD7}"/>
                </c:ext>
              </c:extLst>
            </c:dLbl>
            <c:dLbl>
              <c:idx val="2228"/>
              <c:tx>
                <c:rich>
                  <a:bodyPr/>
                  <a:lstStyle/>
                  <a:p>
                    <a:fld id="{FC276289-DE09-40D1-833B-E5E9091344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A-9A0D-49B9-A394-E0E0EB2C4BD7}"/>
                </c:ext>
              </c:extLst>
            </c:dLbl>
            <c:dLbl>
              <c:idx val="2229"/>
              <c:tx>
                <c:rich>
                  <a:bodyPr/>
                  <a:lstStyle/>
                  <a:p>
                    <a:fld id="{BA87B1BB-A367-4043-B152-3D5625C12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B-9A0D-49B9-A394-E0E0EB2C4BD7}"/>
                </c:ext>
              </c:extLst>
            </c:dLbl>
            <c:dLbl>
              <c:idx val="2230"/>
              <c:tx>
                <c:rich>
                  <a:bodyPr/>
                  <a:lstStyle/>
                  <a:p>
                    <a:fld id="{8B706D29-622B-4040-9156-DBA87B10E6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C-9A0D-49B9-A394-E0E0EB2C4BD7}"/>
                </c:ext>
              </c:extLst>
            </c:dLbl>
            <c:dLbl>
              <c:idx val="2231"/>
              <c:tx>
                <c:rich>
                  <a:bodyPr/>
                  <a:lstStyle/>
                  <a:p>
                    <a:fld id="{B97D89D9-7E49-435E-8046-EAE7A7BF9B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D-9A0D-49B9-A394-E0E0EB2C4BD7}"/>
                </c:ext>
              </c:extLst>
            </c:dLbl>
            <c:dLbl>
              <c:idx val="2232"/>
              <c:tx>
                <c:rich>
                  <a:bodyPr/>
                  <a:lstStyle/>
                  <a:p>
                    <a:fld id="{8E305CC1-75D9-4175-87DB-376976EC1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E-9A0D-49B9-A394-E0E0EB2C4BD7}"/>
                </c:ext>
              </c:extLst>
            </c:dLbl>
            <c:dLbl>
              <c:idx val="2233"/>
              <c:tx>
                <c:rich>
                  <a:bodyPr/>
                  <a:lstStyle/>
                  <a:p>
                    <a:fld id="{568C0669-4A0B-46E2-B933-C9C5D93050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F-9A0D-49B9-A394-E0E0EB2C4BD7}"/>
                </c:ext>
              </c:extLst>
            </c:dLbl>
            <c:dLbl>
              <c:idx val="2234"/>
              <c:tx>
                <c:rich>
                  <a:bodyPr/>
                  <a:lstStyle/>
                  <a:p>
                    <a:fld id="{71391C24-CBEF-4674-802D-0D6C1381DE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0-9A0D-49B9-A394-E0E0EB2C4BD7}"/>
                </c:ext>
              </c:extLst>
            </c:dLbl>
            <c:dLbl>
              <c:idx val="2235"/>
              <c:tx>
                <c:rich>
                  <a:bodyPr/>
                  <a:lstStyle/>
                  <a:p>
                    <a:fld id="{2438D6D1-1F17-421D-A116-1606ACC584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1-9A0D-49B9-A394-E0E0EB2C4BD7}"/>
                </c:ext>
              </c:extLst>
            </c:dLbl>
            <c:dLbl>
              <c:idx val="2236"/>
              <c:tx>
                <c:rich>
                  <a:bodyPr/>
                  <a:lstStyle/>
                  <a:p>
                    <a:fld id="{F8170037-701A-467C-ADA1-5EA862FBA4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2-9A0D-49B9-A394-E0E0EB2C4BD7}"/>
                </c:ext>
              </c:extLst>
            </c:dLbl>
            <c:dLbl>
              <c:idx val="2237"/>
              <c:tx>
                <c:rich>
                  <a:bodyPr/>
                  <a:lstStyle/>
                  <a:p>
                    <a:fld id="{F12C91BF-1B41-486D-9949-4D3FBB8BA1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3-9A0D-49B9-A394-E0E0EB2C4BD7}"/>
                </c:ext>
              </c:extLst>
            </c:dLbl>
            <c:dLbl>
              <c:idx val="2238"/>
              <c:tx>
                <c:rich>
                  <a:bodyPr/>
                  <a:lstStyle/>
                  <a:p>
                    <a:fld id="{1A3EEDF0-E286-492E-8867-C811B075B1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4-9A0D-49B9-A394-E0E0EB2C4BD7}"/>
                </c:ext>
              </c:extLst>
            </c:dLbl>
            <c:dLbl>
              <c:idx val="2239"/>
              <c:tx>
                <c:rich>
                  <a:bodyPr/>
                  <a:lstStyle/>
                  <a:p>
                    <a:fld id="{9F02A75B-CDA1-4C3E-8ABA-740DC780D5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5-9A0D-49B9-A394-E0E0EB2C4BD7}"/>
                </c:ext>
              </c:extLst>
            </c:dLbl>
            <c:dLbl>
              <c:idx val="2240"/>
              <c:tx>
                <c:rich>
                  <a:bodyPr/>
                  <a:lstStyle/>
                  <a:p>
                    <a:fld id="{1EBA9BA6-883A-4EF4-91BA-1928EB526A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6-9A0D-49B9-A394-E0E0EB2C4BD7}"/>
                </c:ext>
              </c:extLst>
            </c:dLbl>
            <c:dLbl>
              <c:idx val="2241"/>
              <c:tx>
                <c:rich>
                  <a:bodyPr/>
                  <a:lstStyle/>
                  <a:p>
                    <a:fld id="{E59A4977-6A2A-42E7-89B3-9B8206C58B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7-9A0D-49B9-A394-E0E0EB2C4BD7}"/>
                </c:ext>
              </c:extLst>
            </c:dLbl>
            <c:dLbl>
              <c:idx val="2242"/>
              <c:tx>
                <c:rich>
                  <a:bodyPr/>
                  <a:lstStyle/>
                  <a:p>
                    <a:fld id="{73669769-70E3-4468-8DF3-DFAFB4E4FC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8-9A0D-49B9-A394-E0E0EB2C4BD7}"/>
                </c:ext>
              </c:extLst>
            </c:dLbl>
            <c:dLbl>
              <c:idx val="2243"/>
              <c:tx>
                <c:rich>
                  <a:bodyPr/>
                  <a:lstStyle/>
                  <a:p>
                    <a:fld id="{6976868C-A6DA-416B-93EA-1C077A3F82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9-9A0D-49B9-A394-E0E0EB2C4BD7}"/>
                </c:ext>
              </c:extLst>
            </c:dLbl>
            <c:dLbl>
              <c:idx val="2244"/>
              <c:tx>
                <c:rich>
                  <a:bodyPr/>
                  <a:lstStyle/>
                  <a:p>
                    <a:fld id="{11B1DFDA-0E58-4DC3-9F0A-2C3666218A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A-9A0D-49B9-A394-E0E0EB2C4BD7}"/>
                </c:ext>
              </c:extLst>
            </c:dLbl>
            <c:dLbl>
              <c:idx val="2245"/>
              <c:tx>
                <c:rich>
                  <a:bodyPr/>
                  <a:lstStyle/>
                  <a:p>
                    <a:fld id="{9BA683FB-8280-44E3-8717-ADCF4D9EA1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B-9A0D-49B9-A394-E0E0EB2C4BD7}"/>
                </c:ext>
              </c:extLst>
            </c:dLbl>
            <c:dLbl>
              <c:idx val="2246"/>
              <c:tx>
                <c:rich>
                  <a:bodyPr/>
                  <a:lstStyle/>
                  <a:p>
                    <a:fld id="{A4866217-1C97-45B0-BD34-7D118AA4FE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C-9A0D-49B9-A394-E0E0EB2C4BD7}"/>
                </c:ext>
              </c:extLst>
            </c:dLbl>
            <c:dLbl>
              <c:idx val="2247"/>
              <c:tx>
                <c:rich>
                  <a:bodyPr/>
                  <a:lstStyle/>
                  <a:p>
                    <a:fld id="{613EB195-3EE4-468B-BE05-0A04FFFE0B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D-9A0D-49B9-A394-E0E0EB2C4BD7}"/>
                </c:ext>
              </c:extLst>
            </c:dLbl>
            <c:dLbl>
              <c:idx val="2248"/>
              <c:tx>
                <c:rich>
                  <a:bodyPr/>
                  <a:lstStyle/>
                  <a:p>
                    <a:fld id="{48395A74-FBCB-4D90-81C7-0EC467D0C6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E-9A0D-49B9-A394-E0E0EB2C4BD7}"/>
                </c:ext>
              </c:extLst>
            </c:dLbl>
            <c:dLbl>
              <c:idx val="2249"/>
              <c:tx>
                <c:rich>
                  <a:bodyPr/>
                  <a:lstStyle/>
                  <a:p>
                    <a:fld id="{A93D8017-A55B-43EE-A2FF-CF79BB24EF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F-9A0D-49B9-A394-E0E0EB2C4BD7}"/>
                </c:ext>
              </c:extLst>
            </c:dLbl>
            <c:dLbl>
              <c:idx val="2250"/>
              <c:tx>
                <c:rich>
                  <a:bodyPr/>
                  <a:lstStyle/>
                  <a:p>
                    <a:fld id="{09D13425-24E1-4164-89E7-29C05E6694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0-9A0D-49B9-A394-E0E0EB2C4BD7}"/>
                </c:ext>
              </c:extLst>
            </c:dLbl>
            <c:dLbl>
              <c:idx val="2251"/>
              <c:tx>
                <c:rich>
                  <a:bodyPr/>
                  <a:lstStyle/>
                  <a:p>
                    <a:fld id="{65E69242-2C72-4AD9-B2CF-84DFA8B9B6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1-9A0D-49B9-A394-E0E0EB2C4BD7}"/>
                </c:ext>
              </c:extLst>
            </c:dLbl>
            <c:dLbl>
              <c:idx val="2252"/>
              <c:tx>
                <c:rich>
                  <a:bodyPr/>
                  <a:lstStyle/>
                  <a:p>
                    <a:fld id="{5D63DB18-6B53-4E40-A4D3-48A6C46B4D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2-9A0D-49B9-A394-E0E0EB2C4BD7}"/>
                </c:ext>
              </c:extLst>
            </c:dLbl>
            <c:dLbl>
              <c:idx val="2253"/>
              <c:tx>
                <c:rich>
                  <a:bodyPr/>
                  <a:lstStyle/>
                  <a:p>
                    <a:fld id="{4C21CC96-2242-4B74-A89E-BBA2358ECE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3-9A0D-49B9-A394-E0E0EB2C4BD7}"/>
                </c:ext>
              </c:extLst>
            </c:dLbl>
            <c:dLbl>
              <c:idx val="2254"/>
              <c:tx>
                <c:rich>
                  <a:bodyPr/>
                  <a:lstStyle/>
                  <a:p>
                    <a:fld id="{BC6C00B2-C176-49C6-97F1-DF41240569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4-9A0D-49B9-A394-E0E0EB2C4BD7}"/>
                </c:ext>
              </c:extLst>
            </c:dLbl>
            <c:dLbl>
              <c:idx val="2255"/>
              <c:tx>
                <c:rich>
                  <a:bodyPr/>
                  <a:lstStyle/>
                  <a:p>
                    <a:fld id="{4331862C-358C-4B7B-8B52-B025873ED1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5-9A0D-49B9-A394-E0E0EB2C4BD7}"/>
                </c:ext>
              </c:extLst>
            </c:dLbl>
            <c:dLbl>
              <c:idx val="2256"/>
              <c:tx>
                <c:rich>
                  <a:bodyPr/>
                  <a:lstStyle/>
                  <a:p>
                    <a:fld id="{1D3538F4-BFDB-44CD-BD71-34189E7C5B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6-9A0D-49B9-A394-E0E0EB2C4BD7}"/>
                </c:ext>
              </c:extLst>
            </c:dLbl>
            <c:dLbl>
              <c:idx val="2257"/>
              <c:tx>
                <c:rich>
                  <a:bodyPr/>
                  <a:lstStyle/>
                  <a:p>
                    <a:fld id="{7EDB13C6-D8D6-4349-BCA4-DB8D08DA68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7-9A0D-49B9-A394-E0E0EB2C4BD7}"/>
                </c:ext>
              </c:extLst>
            </c:dLbl>
            <c:dLbl>
              <c:idx val="2258"/>
              <c:tx>
                <c:rich>
                  <a:bodyPr/>
                  <a:lstStyle/>
                  <a:p>
                    <a:fld id="{24222CD8-02F0-4C91-B804-92083D78B9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8-9A0D-49B9-A394-E0E0EB2C4BD7}"/>
                </c:ext>
              </c:extLst>
            </c:dLbl>
            <c:dLbl>
              <c:idx val="2259"/>
              <c:tx>
                <c:rich>
                  <a:bodyPr/>
                  <a:lstStyle/>
                  <a:p>
                    <a:fld id="{796F61E8-1795-4909-9963-6911108B47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9-9A0D-49B9-A394-E0E0EB2C4BD7}"/>
                </c:ext>
              </c:extLst>
            </c:dLbl>
            <c:dLbl>
              <c:idx val="2260"/>
              <c:tx>
                <c:rich>
                  <a:bodyPr/>
                  <a:lstStyle/>
                  <a:p>
                    <a:fld id="{4F1C040D-B008-4A76-9B1A-DA787C00F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A-9A0D-49B9-A394-E0E0EB2C4BD7}"/>
                </c:ext>
              </c:extLst>
            </c:dLbl>
            <c:dLbl>
              <c:idx val="2261"/>
              <c:tx>
                <c:rich>
                  <a:bodyPr/>
                  <a:lstStyle/>
                  <a:p>
                    <a:fld id="{4BC07662-3C31-4124-93B1-777F95E9CD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B-9A0D-49B9-A394-E0E0EB2C4BD7}"/>
                </c:ext>
              </c:extLst>
            </c:dLbl>
            <c:dLbl>
              <c:idx val="2262"/>
              <c:tx>
                <c:rich>
                  <a:bodyPr/>
                  <a:lstStyle/>
                  <a:p>
                    <a:fld id="{CF6B53EA-9220-4138-AB52-7A7B504E4A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C-9A0D-49B9-A394-E0E0EB2C4BD7}"/>
                </c:ext>
              </c:extLst>
            </c:dLbl>
            <c:dLbl>
              <c:idx val="2263"/>
              <c:tx>
                <c:rich>
                  <a:bodyPr/>
                  <a:lstStyle/>
                  <a:p>
                    <a:fld id="{0156CB78-8C13-4FFE-9D4D-94236E2817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D-9A0D-49B9-A394-E0E0EB2C4BD7}"/>
                </c:ext>
              </c:extLst>
            </c:dLbl>
            <c:dLbl>
              <c:idx val="2264"/>
              <c:tx>
                <c:rich>
                  <a:bodyPr/>
                  <a:lstStyle/>
                  <a:p>
                    <a:fld id="{02A1B5BF-A304-4EF2-AFA0-4B9B66FFA0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E-9A0D-49B9-A394-E0E0EB2C4BD7}"/>
                </c:ext>
              </c:extLst>
            </c:dLbl>
            <c:dLbl>
              <c:idx val="2265"/>
              <c:tx>
                <c:rich>
                  <a:bodyPr/>
                  <a:lstStyle/>
                  <a:p>
                    <a:fld id="{C3EFFB35-92CD-40B2-A274-C36A29C1A1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F-9A0D-49B9-A394-E0E0EB2C4BD7}"/>
                </c:ext>
              </c:extLst>
            </c:dLbl>
            <c:dLbl>
              <c:idx val="2266"/>
              <c:tx>
                <c:rich>
                  <a:bodyPr/>
                  <a:lstStyle/>
                  <a:p>
                    <a:fld id="{1C629A11-9FFB-4C93-879F-E1BB0447C1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0-9A0D-49B9-A394-E0E0EB2C4BD7}"/>
                </c:ext>
              </c:extLst>
            </c:dLbl>
            <c:dLbl>
              <c:idx val="2267"/>
              <c:tx>
                <c:rich>
                  <a:bodyPr/>
                  <a:lstStyle/>
                  <a:p>
                    <a:fld id="{0783FE3D-26FA-4ABC-81AB-C3D90FEB2A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1-9A0D-49B9-A394-E0E0EB2C4BD7}"/>
                </c:ext>
              </c:extLst>
            </c:dLbl>
            <c:dLbl>
              <c:idx val="2268"/>
              <c:tx>
                <c:rich>
                  <a:bodyPr/>
                  <a:lstStyle/>
                  <a:p>
                    <a:fld id="{4DE86060-61A9-49AC-B12E-E2E0647E3A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2-9A0D-49B9-A394-E0E0EB2C4BD7}"/>
                </c:ext>
              </c:extLst>
            </c:dLbl>
            <c:dLbl>
              <c:idx val="2269"/>
              <c:tx>
                <c:rich>
                  <a:bodyPr/>
                  <a:lstStyle/>
                  <a:p>
                    <a:fld id="{96AE0914-CC62-4318-A9D1-553C97A805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3-9A0D-49B9-A394-E0E0EB2C4BD7}"/>
                </c:ext>
              </c:extLst>
            </c:dLbl>
            <c:dLbl>
              <c:idx val="2270"/>
              <c:tx>
                <c:rich>
                  <a:bodyPr/>
                  <a:lstStyle/>
                  <a:p>
                    <a:fld id="{827FA8EB-0FEE-45EE-ADB2-F1554F20D4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4-9A0D-49B9-A394-E0E0EB2C4BD7}"/>
                </c:ext>
              </c:extLst>
            </c:dLbl>
            <c:dLbl>
              <c:idx val="2271"/>
              <c:tx>
                <c:rich>
                  <a:bodyPr/>
                  <a:lstStyle/>
                  <a:p>
                    <a:fld id="{D55C6BB6-37C6-4D92-B701-F2D49CEF55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5-9A0D-49B9-A394-E0E0EB2C4BD7}"/>
                </c:ext>
              </c:extLst>
            </c:dLbl>
            <c:dLbl>
              <c:idx val="2272"/>
              <c:tx>
                <c:rich>
                  <a:bodyPr/>
                  <a:lstStyle/>
                  <a:p>
                    <a:fld id="{A1B992AB-285A-4539-8E9E-48BE66048B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6-9A0D-49B9-A394-E0E0EB2C4BD7}"/>
                </c:ext>
              </c:extLst>
            </c:dLbl>
            <c:dLbl>
              <c:idx val="2273"/>
              <c:tx>
                <c:rich>
                  <a:bodyPr/>
                  <a:lstStyle/>
                  <a:p>
                    <a:fld id="{A26B84C6-D82D-4FE4-A992-F401008A5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7-9A0D-49B9-A394-E0E0EB2C4BD7}"/>
                </c:ext>
              </c:extLst>
            </c:dLbl>
            <c:dLbl>
              <c:idx val="2274"/>
              <c:tx>
                <c:rich>
                  <a:bodyPr/>
                  <a:lstStyle/>
                  <a:p>
                    <a:fld id="{67C29FA5-A72B-479F-ABAB-2A668BFC23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8-9A0D-49B9-A394-E0E0EB2C4BD7}"/>
                </c:ext>
              </c:extLst>
            </c:dLbl>
            <c:dLbl>
              <c:idx val="2275"/>
              <c:tx>
                <c:rich>
                  <a:bodyPr/>
                  <a:lstStyle/>
                  <a:p>
                    <a:fld id="{0B5641E8-4977-426E-B558-5C86B031CC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9-9A0D-49B9-A394-E0E0EB2C4BD7}"/>
                </c:ext>
              </c:extLst>
            </c:dLbl>
            <c:dLbl>
              <c:idx val="2276"/>
              <c:tx>
                <c:rich>
                  <a:bodyPr/>
                  <a:lstStyle/>
                  <a:p>
                    <a:fld id="{7DAB3CA1-FC7E-4539-B3E9-9C0E51A85E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A-9A0D-49B9-A394-E0E0EB2C4BD7}"/>
                </c:ext>
              </c:extLst>
            </c:dLbl>
            <c:dLbl>
              <c:idx val="2277"/>
              <c:tx>
                <c:rich>
                  <a:bodyPr/>
                  <a:lstStyle/>
                  <a:p>
                    <a:fld id="{752060B9-4916-4F90-B032-9457251DF3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B-9A0D-49B9-A394-E0E0EB2C4BD7}"/>
                </c:ext>
              </c:extLst>
            </c:dLbl>
            <c:dLbl>
              <c:idx val="2278"/>
              <c:tx>
                <c:rich>
                  <a:bodyPr/>
                  <a:lstStyle/>
                  <a:p>
                    <a:fld id="{76AADE2C-8251-4904-96B4-3E3C2E88B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C-9A0D-49B9-A394-E0E0EB2C4BD7}"/>
                </c:ext>
              </c:extLst>
            </c:dLbl>
            <c:dLbl>
              <c:idx val="2279"/>
              <c:tx>
                <c:rich>
                  <a:bodyPr/>
                  <a:lstStyle/>
                  <a:p>
                    <a:fld id="{08DF7CCD-62E3-421F-8857-CDD39FCECA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D-9A0D-49B9-A394-E0E0EB2C4BD7}"/>
                </c:ext>
              </c:extLst>
            </c:dLbl>
            <c:dLbl>
              <c:idx val="2280"/>
              <c:tx>
                <c:rich>
                  <a:bodyPr/>
                  <a:lstStyle/>
                  <a:p>
                    <a:fld id="{11A6E537-9066-4A5E-A2AB-E42F1E6110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E-9A0D-49B9-A394-E0E0EB2C4BD7}"/>
                </c:ext>
              </c:extLst>
            </c:dLbl>
            <c:dLbl>
              <c:idx val="2281"/>
              <c:tx>
                <c:rich>
                  <a:bodyPr/>
                  <a:lstStyle/>
                  <a:p>
                    <a:fld id="{C7963662-044A-4E99-B862-5C7A969F73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F-9A0D-49B9-A394-E0E0EB2C4BD7}"/>
                </c:ext>
              </c:extLst>
            </c:dLbl>
            <c:dLbl>
              <c:idx val="2282"/>
              <c:tx>
                <c:rich>
                  <a:bodyPr/>
                  <a:lstStyle/>
                  <a:p>
                    <a:fld id="{08D6D307-56BC-4050-A451-58DB4E4192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0-9A0D-49B9-A394-E0E0EB2C4BD7}"/>
                </c:ext>
              </c:extLst>
            </c:dLbl>
            <c:dLbl>
              <c:idx val="2283"/>
              <c:tx>
                <c:rich>
                  <a:bodyPr/>
                  <a:lstStyle/>
                  <a:p>
                    <a:fld id="{62E56BEA-E4D1-42DC-A2A9-27AC0324F4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1-9A0D-49B9-A394-E0E0EB2C4BD7}"/>
                </c:ext>
              </c:extLst>
            </c:dLbl>
            <c:dLbl>
              <c:idx val="2284"/>
              <c:tx>
                <c:rich>
                  <a:bodyPr/>
                  <a:lstStyle/>
                  <a:p>
                    <a:fld id="{D0FF6DF0-126B-44A3-AC8C-B1184E6810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2-9A0D-49B9-A394-E0E0EB2C4BD7}"/>
                </c:ext>
              </c:extLst>
            </c:dLbl>
            <c:dLbl>
              <c:idx val="2285"/>
              <c:tx>
                <c:rich>
                  <a:bodyPr/>
                  <a:lstStyle/>
                  <a:p>
                    <a:fld id="{0A680998-8CFF-4C32-9D2A-72C6F3D5DD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3-9A0D-49B9-A394-E0E0EB2C4BD7}"/>
                </c:ext>
              </c:extLst>
            </c:dLbl>
            <c:dLbl>
              <c:idx val="2286"/>
              <c:tx>
                <c:rich>
                  <a:bodyPr/>
                  <a:lstStyle/>
                  <a:p>
                    <a:fld id="{17253752-2476-43F2-A15C-8F07B6F382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4-9A0D-49B9-A394-E0E0EB2C4BD7}"/>
                </c:ext>
              </c:extLst>
            </c:dLbl>
            <c:dLbl>
              <c:idx val="2287"/>
              <c:tx>
                <c:rich>
                  <a:bodyPr/>
                  <a:lstStyle/>
                  <a:p>
                    <a:fld id="{DAD84C55-DB0E-4ACC-A708-E29FD02B77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5-9A0D-49B9-A394-E0E0EB2C4BD7}"/>
                </c:ext>
              </c:extLst>
            </c:dLbl>
            <c:dLbl>
              <c:idx val="2288"/>
              <c:tx>
                <c:rich>
                  <a:bodyPr/>
                  <a:lstStyle/>
                  <a:p>
                    <a:fld id="{D2FEBC78-5C61-4737-B0D7-FC30630F89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6-9A0D-49B9-A394-E0E0EB2C4BD7}"/>
                </c:ext>
              </c:extLst>
            </c:dLbl>
            <c:dLbl>
              <c:idx val="2289"/>
              <c:tx>
                <c:rich>
                  <a:bodyPr/>
                  <a:lstStyle/>
                  <a:p>
                    <a:fld id="{AAB40CA5-7F34-4E8A-BAEC-614486D47A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7-9A0D-49B9-A394-E0E0EB2C4BD7}"/>
                </c:ext>
              </c:extLst>
            </c:dLbl>
            <c:dLbl>
              <c:idx val="2290"/>
              <c:tx>
                <c:rich>
                  <a:bodyPr/>
                  <a:lstStyle/>
                  <a:p>
                    <a:fld id="{81E07BDB-38B4-4141-AB18-D5D26E2ECB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8-9A0D-49B9-A394-E0E0EB2C4BD7}"/>
                </c:ext>
              </c:extLst>
            </c:dLbl>
            <c:dLbl>
              <c:idx val="2291"/>
              <c:tx>
                <c:rich>
                  <a:bodyPr/>
                  <a:lstStyle/>
                  <a:p>
                    <a:fld id="{AF051741-3F79-45BF-8C36-029D126478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9-9A0D-49B9-A394-E0E0EB2C4BD7}"/>
                </c:ext>
              </c:extLst>
            </c:dLbl>
            <c:dLbl>
              <c:idx val="2292"/>
              <c:tx>
                <c:rich>
                  <a:bodyPr/>
                  <a:lstStyle/>
                  <a:p>
                    <a:fld id="{EE67E0DD-2A51-464D-974D-D12E548D5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A-9A0D-49B9-A394-E0E0EB2C4BD7}"/>
                </c:ext>
              </c:extLst>
            </c:dLbl>
            <c:dLbl>
              <c:idx val="2293"/>
              <c:tx>
                <c:rich>
                  <a:bodyPr/>
                  <a:lstStyle/>
                  <a:p>
                    <a:fld id="{1F27A88D-4B01-4930-BB25-CF594F16DF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B-9A0D-49B9-A394-E0E0EB2C4BD7}"/>
                </c:ext>
              </c:extLst>
            </c:dLbl>
            <c:dLbl>
              <c:idx val="2294"/>
              <c:tx>
                <c:rich>
                  <a:bodyPr/>
                  <a:lstStyle/>
                  <a:p>
                    <a:fld id="{BF55BDDE-8375-47F4-A80B-A81C196771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C-9A0D-49B9-A394-E0E0EB2C4BD7}"/>
                </c:ext>
              </c:extLst>
            </c:dLbl>
            <c:dLbl>
              <c:idx val="2295"/>
              <c:tx>
                <c:rich>
                  <a:bodyPr/>
                  <a:lstStyle/>
                  <a:p>
                    <a:fld id="{046255B8-E6B0-4C4F-86ED-21153EC7E1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D-9A0D-49B9-A394-E0E0EB2C4BD7}"/>
                </c:ext>
              </c:extLst>
            </c:dLbl>
            <c:dLbl>
              <c:idx val="2296"/>
              <c:tx>
                <c:rich>
                  <a:bodyPr/>
                  <a:lstStyle/>
                  <a:p>
                    <a:fld id="{90BB317F-3B04-4EC9-BB6B-789F439732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E-9A0D-49B9-A394-E0E0EB2C4BD7}"/>
                </c:ext>
              </c:extLst>
            </c:dLbl>
            <c:dLbl>
              <c:idx val="2297"/>
              <c:tx>
                <c:rich>
                  <a:bodyPr/>
                  <a:lstStyle/>
                  <a:p>
                    <a:fld id="{18458A9D-31C5-4BAF-AD3F-076C25D6FF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F-9A0D-49B9-A394-E0E0EB2C4BD7}"/>
                </c:ext>
              </c:extLst>
            </c:dLbl>
            <c:dLbl>
              <c:idx val="2298"/>
              <c:tx>
                <c:rich>
                  <a:bodyPr/>
                  <a:lstStyle/>
                  <a:p>
                    <a:fld id="{F746C851-E51E-40BE-BA19-B789D56536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0-9A0D-49B9-A394-E0E0EB2C4BD7}"/>
                </c:ext>
              </c:extLst>
            </c:dLbl>
            <c:dLbl>
              <c:idx val="2299"/>
              <c:tx>
                <c:rich>
                  <a:bodyPr/>
                  <a:lstStyle/>
                  <a:p>
                    <a:fld id="{0FD3EE90-45B4-4242-BEF2-33FDB31F22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1-9A0D-49B9-A394-E0E0EB2C4BD7}"/>
                </c:ext>
              </c:extLst>
            </c:dLbl>
            <c:dLbl>
              <c:idx val="2300"/>
              <c:tx>
                <c:rich>
                  <a:bodyPr/>
                  <a:lstStyle/>
                  <a:p>
                    <a:fld id="{17C31D86-6D58-4EA3-806F-28544BD457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2-9A0D-49B9-A394-E0E0EB2C4BD7}"/>
                </c:ext>
              </c:extLst>
            </c:dLbl>
            <c:dLbl>
              <c:idx val="2301"/>
              <c:tx>
                <c:rich>
                  <a:bodyPr/>
                  <a:lstStyle/>
                  <a:p>
                    <a:fld id="{1F12DA00-FB31-4CF1-AE9C-E035259626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3-9A0D-49B9-A394-E0E0EB2C4BD7}"/>
                </c:ext>
              </c:extLst>
            </c:dLbl>
            <c:dLbl>
              <c:idx val="2302"/>
              <c:tx>
                <c:rich>
                  <a:bodyPr/>
                  <a:lstStyle/>
                  <a:p>
                    <a:fld id="{3DAE81DA-B757-45C5-8324-16FDD1412A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4-9A0D-49B9-A394-E0E0EB2C4BD7}"/>
                </c:ext>
              </c:extLst>
            </c:dLbl>
            <c:dLbl>
              <c:idx val="2303"/>
              <c:tx>
                <c:rich>
                  <a:bodyPr/>
                  <a:lstStyle/>
                  <a:p>
                    <a:fld id="{7AFE5799-5AFA-455C-9D24-8561582A47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5-9A0D-49B9-A394-E0E0EB2C4BD7}"/>
                </c:ext>
              </c:extLst>
            </c:dLbl>
            <c:dLbl>
              <c:idx val="2304"/>
              <c:tx>
                <c:rich>
                  <a:bodyPr/>
                  <a:lstStyle/>
                  <a:p>
                    <a:fld id="{A4BEC72D-A3B0-490C-9EE7-8C222E5C64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6-9A0D-49B9-A394-E0E0EB2C4BD7}"/>
                </c:ext>
              </c:extLst>
            </c:dLbl>
            <c:dLbl>
              <c:idx val="2305"/>
              <c:tx>
                <c:rich>
                  <a:bodyPr/>
                  <a:lstStyle/>
                  <a:p>
                    <a:fld id="{0C7E3B07-F607-4431-B57F-7F798A70B6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7-9A0D-49B9-A394-E0E0EB2C4BD7}"/>
                </c:ext>
              </c:extLst>
            </c:dLbl>
            <c:dLbl>
              <c:idx val="2306"/>
              <c:tx>
                <c:rich>
                  <a:bodyPr/>
                  <a:lstStyle/>
                  <a:p>
                    <a:fld id="{B0FCF0FC-89C9-470E-BFDE-5BE565E6AE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8-9A0D-49B9-A394-E0E0EB2C4BD7}"/>
                </c:ext>
              </c:extLst>
            </c:dLbl>
            <c:dLbl>
              <c:idx val="2307"/>
              <c:tx>
                <c:rich>
                  <a:bodyPr/>
                  <a:lstStyle/>
                  <a:p>
                    <a:fld id="{459DF58C-BF19-4A95-95DD-FD33067DE0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9-9A0D-49B9-A394-E0E0EB2C4BD7}"/>
                </c:ext>
              </c:extLst>
            </c:dLbl>
            <c:dLbl>
              <c:idx val="2308"/>
              <c:tx>
                <c:rich>
                  <a:bodyPr/>
                  <a:lstStyle/>
                  <a:p>
                    <a:fld id="{42BDDBD5-81BB-4300-8308-32A9D0FAD4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A-9A0D-49B9-A394-E0E0EB2C4BD7}"/>
                </c:ext>
              </c:extLst>
            </c:dLbl>
            <c:dLbl>
              <c:idx val="2309"/>
              <c:tx>
                <c:rich>
                  <a:bodyPr/>
                  <a:lstStyle/>
                  <a:p>
                    <a:fld id="{2B0D21C6-5A09-4EA8-9E81-1A9F326354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B-9A0D-49B9-A394-E0E0EB2C4BD7}"/>
                </c:ext>
              </c:extLst>
            </c:dLbl>
            <c:dLbl>
              <c:idx val="2310"/>
              <c:tx>
                <c:rich>
                  <a:bodyPr/>
                  <a:lstStyle/>
                  <a:p>
                    <a:fld id="{17E58A8D-F918-4009-8F33-FDD9BD900B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C-9A0D-49B9-A394-E0E0EB2C4BD7}"/>
                </c:ext>
              </c:extLst>
            </c:dLbl>
            <c:dLbl>
              <c:idx val="2311"/>
              <c:tx>
                <c:rich>
                  <a:bodyPr/>
                  <a:lstStyle/>
                  <a:p>
                    <a:fld id="{B610D363-7FDC-4B4F-983C-F6C6D6528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D-9A0D-49B9-A394-E0E0EB2C4BD7}"/>
                </c:ext>
              </c:extLst>
            </c:dLbl>
            <c:dLbl>
              <c:idx val="2312"/>
              <c:tx>
                <c:rich>
                  <a:bodyPr/>
                  <a:lstStyle/>
                  <a:p>
                    <a:fld id="{6868F247-4CD3-4F83-B47B-46EEBC9A4C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E-9A0D-49B9-A394-E0E0EB2C4BD7}"/>
                </c:ext>
              </c:extLst>
            </c:dLbl>
            <c:dLbl>
              <c:idx val="2313"/>
              <c:tx>
                <c:rich>
                  <a:bodyPr/>
                  <a:lstStyle/>
                  <a:p>
                    <a:fld id="{B383A5D4-C239-45CA-B8CE-9CBEF4E06F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F-9A0D-49B9-A394-E0E0EB2C4BD7}"/>
                </c:ext>
              </c:extLst>
            </c:dLbl>
            <c:dLbl>
              <c:idx val="2314"/>
              <c:tx>
                <c:rich>
                  <a:bodyPr/>
                  <a:lstStyle/>
                  <a:p>
                    <a:fld id="{FC7B8DE4-5E9D-48B3-941C-9580787945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0-9A0D-49B9-A394-E0E0EB2C4BD7}"/>
                </c:ext>
              </c:extLst>
            </c:dLbl>
            <c:dLbl>
              <c:idx val="2315"/>
              <c:tx>
                <c:rich>
                  <a:bodyPr/>
                  <a:lstStyle/>
                  <a:p>
                    <a:fld id="{6D30E53B-CB70-4E93-9694-B0B17FFB61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1-9A0D-49B9-A394-E0E0EB2C4BD7}"/>
                </c:ext>
              </c:extLst>
            </c:dLbl>
            <c:dLbl>
              <c:idx val="2316"/>
              <c:tx>
                <c:rich>
                  <a:bodyPr/>
                  <a:lstStyle/>
                  <a:p>
                    <a:fld id="{C5009C2E-CDB5-47BA-9FFF-EE5C5F8D5F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2-9A0D-49B9-A394-E0E0EB2C4BD7}"/>
                </c:ext>
              </c:extLst>
            </c:dLbl>
            <c:dLbl>
              <c:idx val="2317"/>
              <c:tx>
                <c:rich>
                  <a:bodyPr/>
                  <a:lstStyle/>
                  <a:p>
                    <a:fld id="{60D77D80-224B-41CF-8A63-8FF1D03FB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3-9A0D-49B9-A394-E0E0EB2C4BD7}"/>
                </c:ext>
              </c:extLst>
            </c:dLbl>
            <c:dLbl>
              <c:idx val="2318"/>
              <c:tx>
                <c:rich>
                  <a:bodyPr/>
                  <a:lstStyle/>
                  <a:p>
                    <a:fld id="{EB7F626F-EF24-4F20-A5E2-8D1E6935D5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4-9A0D-49B9-A394-E0E0EB2C4BD7}"/>
                </c:ext>
              </c:extLst>
            </c:dLbl>
            <c:dLbl>
              <c:idx val="2319"/>
              <c:tx>
                <c:rich>
                  <a:bodyPr/>
                  <a:lstStyle/>
                  <a:p>
                    <a:fld id="{36C4B758-FB22-4A58-B59D-D04932D7C6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5-9A0D-49B9-A394-E0E0EB2C4BD7}"/>
                </c:ext>
              </c:extLst>
            </c:dLbl>
            <c:dLbl>
              <c:idx val="2320"/>
              <c:tx>
                <c:rich>
                  <a:bodyPr/>
                  <a:lstStyle/>
                  <a:p>
                    <a:fld id="{2F18A4C3-595B-424C-BB38-D6E3B22E21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6-9A0D-49B9-A394-E0E0EB2C4BD7}"/>
                </c:ext>
              </c:extLst>
            </c:dLbl>
            <c:dLbl>
              <c:idx val="2321"/>
              <c:tx>
                <c:rich>
                  <a:bodyPr/>
                  <a:lstStyle/>
                  <a:p>
                    <a:fld id="{58BF259B-B742-4126-B302-C384FB93F1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7-9A0D-49B9-A394-E0E0EB2C4BD7}"/>
                </c:ext>
              </c:extLst>
            </c:dLbl>
            <c:dLbl>
              <c:idx val="2322"/>
              <c:tx>
                <c:rich>
                  <a:bodyPr/>
                  <a:lstStyle/>
                  <a:p>
                    <a:fld id="{E5FFABDB-82BE-4FF6-89BB-B550E759CA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8-9A0D-49B9-A394-E0E0EB2C4BD7}"/>
                </c:ext>
              </c:extLst>
            </c:dLbl>
            <c:dLbl>
              <c:idx val="2323"/>
              <c:tx>
                <c:rich>
                  <a:bodyPr/>
                  <a:lstStyle/>
                  <a:p>
                    <a:fld id="{27B5E44B-D471-407F-9590-C5E26A69C9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9-9A0D-49B9-A394-E0E0EB2C4BD7}"/>
                </c:ext>
              </c:extLst>
            </c:dLbl>
            <c:dLbl>
              <c:idx val="2324"/>
              <c:tx>
                <c:rich>
                  <a:bodyPr/>
                  <a:lstStyle/>
                  <a:p>
                    <a:fld id="{BD640FBC-74E8-4143-96AD-258F6CB20E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A-9A0D-49B9-A394-E0E0EB2C4BD7}"/>
                </c:ext>
              </c:extLst>
            </c:dLbl>
            <c:dLbl>
              <c:idx val="2325"/>
              <c:tx>
                <c:rich>
                  <a:bodyPr/>
                  <a:lstStyle/>
                  <a:p>
                    <a:fld id="{EC378861-C541-4914-95BD-F1F8BA3EB0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B-9A0D-49B9-A394-E0E0EB2C4BD7}"/>
                </c:ext>
              </c:extLst>
            </c:dLbl>
            <c:dLbl>
              <c:idx val="2326"/>
              <c:tx>
                <c:rich>
                  <a:bodyPr/>
                  <a:lstStyle/>
                  <a:p>
                    <a:fld id="{0A2F5516-999F-477A-9565-1BE7BF0DF3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C-9A0D-49B9-A394-E0E0EB2C4BD7}"/>
                </c:ext>
              </c:extLst>
            </c:dLbl>
            <c:dLbl>
              <c:idx val="2327"/>
              <c:tx>
                <c:rich>
                  <a:bodyPr/>
                  <a:lstStyle/>
                  <a:p>
                    <a:fld id="{D27384D3-4B17-4727-BB10-5E5309853B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D-9A0D-49B9-A394-E0E0EB2C4BD7}"/>
                </c:ext>
              </c:extLst>
            </c:dLbl>
            <c:dLbl>
              <c:idx val="2328"/>
              <c:tx>
                <c:rich>
                  <a:bodyPr/>
                  <a:lstStyle/>
                  <a:p>
                    <a:fld id="{C9D7EEAA-BAB9-41FD-939A-46504D1EB6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E-9A0D-49B9-A394-E0E0EB2C4BD7}"/>
                </c:ext>
              </c:extLst>
            </c:dLbl>
            <c:dLbl>
              <c:idx val="2329"/>
              <c:tx>
                <c:rich>
                  <a:bodyPr/>
                  <a:lstStyle/>
                  <a:p>
                    <a:fld id="{1573EED6-E0EA-4274-8627-29BA0713A4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F-9A0D-49B9-A394-E0E0EB2C4BD7}"/>
                </c:ext>
              </c:extLst>
            </c:dLbl>
            <c:dLbl>
              <c:idx val="2330"/>
              <c:tx>
                <c:rich>
                  <a:bodyPr/>
                  <a:lstStyle/>
                  <a:p>
                    <a:fld id="{EEA42FA9-FE28-44BC-9944-5B52967230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0-9A0D-49B9-A394-E0E0EB2C4BD7}"/>
                </c:ext>
              </c:extLst>
            </c:dLbl>
            <c:dLbl>
              <c:idx val="2331"/>
              <c:tx>
                <c:rich>
                  <a:bodyPr/>
                  <a:lstStyle/>
                  <a:p>
                    <a:fld id="{02C31961-FCF1-436F-9DE8-9716F0223B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1-9A0D-49B9-A394-E0E0EB2C4BD7}"/>
                </c:ext>
              </c:extLst>
            </c:dLbl>
            <c:dLbl>
              <c:idx val="2332"/>
              <c:tx>
                <c:rich>
                  <a:bodyPr/>
                  <a:lstStyle/>
                  <a:p>
                    <a:fld id="{9F1BDB57-ECC6-4014-A9B7-601D9D3CD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2-9A0D-49B9-A394-E0E0EB2C4BD7}"/>
                </c:ext>
              </c:extLst>
            </c:dLbl>
            <c:dLbl>
              <c:idx val="2333"/>
              <c:tx>
                <c:rich>
                  <a:bodyPr/>
                  <a:lstStyle/>
                  <a:p>
                    <a:fld id="{E16BEB3C-BBAD-4724-B869-F06E0FBEA1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3-9A0D-49B9-A394-E0E0EB2C4BD7}"/>
                </c:ext>
              </c:extLst>
            </c:dLbl>
            <c:dLbl>
              <c:idx val="2334"/>
              <c:tx>
                <c:rich>
                  <a:bodyPr/>
                  <a:lstStyle/>
                  <a:p>
                    <a:fld id="{7C1A70F6-7549-4CCC-A7F2-895C8F8FF7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4-9A0D-49B9-A394-E0E0EB2C4BD7}"/>
                </c:ext>
              </c:extLst>
            </c:dLbl>
            <c:dLbl>
              <c:idx val="2335"/>
              <c:tx>
                <c:rich>
                  <a:bodyPr/>
                  <a:lstStyle/>
                  <a:p>
                    <a:fld id="{FE939D7E-37DE-45C6-830F-CEE8CE22C7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5-9A0D-49B9-A394-E0E0EB2C4BD7}"/>
                </c:ext>
              </c:extLst>
            </c:dLbl>
            <c:dLbl>
              <c:idx val="2336"/>
              <c:tx>
                <c:rich>
                  <a:bodyPr/>
                  <a:lstStyle/>
                  <a:p>
                    <a:fld id="{3EE32003-1FB8-4CCB-B065-E85C810A25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6-9A0D-49B9-A394-E0E0EB2C4BD7}"/>
                </c:ext>
              </c:extLst>
            </c:dLbl>
            <c:dLbl>
              <c:idx val="2337"/>
              <c:tx>
                <c:rich>
                  <a:bodyPr/>
                  <a:lstStyle/>
                  <a:p>
                    <a:fld id="{85984658-3FD2-4F7E-8DB1-8D24B37E1B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7-9A0D-49B9-A394-E0E0EB2C4BD7}"/>
                </c:ext>
              </c:extLst>
            </c:dLbl>
            <c:dLbl>
              <c:idx val="2338"/>
              <c:tx>
                <c:rich>
                  <a:bodyPr/>
                  <a:lstStyle/>
                  <a:p>
                    <a:fld id="{B2E62383-B2D3-4D31-83E3-7EF217B3B2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8-9A0D-49B9-A394-E0E0EB2C4BD7}"/>
                </c:ext>
              </c:extLst>
            </c:dLbl>
            <c:dLbl>
              <c:idx val="2339"/>
              <c:tx>
                <c:rich>
                  <a:bodyPr/>
                  <a:lstStyle/>
                  <a:p>
                    <a:fld id="{142B6AC6-D046-4334-8E51-A6A098F70F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9-9A0D-49B9-A394-E0E0EB2C4BD7}"/>
                </c:ext>
              </c:extLst>
            </c:dLbl>
            <c:dLbl>
              <c:idx val="2340"/>
              <c:tx>
                <c:rich>
                  <a:bodyPr/>
                  <a:lstStyle/>
                  <a:p>
                    <a:fld id="{618EF41A-18D0-4502-800B-EFAC74CBD7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A-9A0D-49B9-A394-E0E0EB2C4BD7}"/>
                </c:ext>
              </c:extLst>
            </c:dLbl>
            <c:dLbl>
              <c:idx val="2341"/>
              <c:tx>
                <c:rich>
                  <a:bodyPr/>
                  <a:lstStyle/>
                  <a:p>
                    <a:fld id="{7E61779F-015B-4444-9BDC-2B71E5F021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B-9A0D-49B9-A394-E0E0EB2C4BD7}"/>
                </c:ext>
              </c:extLst>
            </c:dLbl>
            <c:dLbl>
              <c:idx val="2342"/>
              <c:tx>
                <c:rich>
                  <a:bodyPr/>
                  <a:lstStyle/>
                  <a:p>
                    <a:fld id="{64A156EB-B2C5-4857-BA7F-B9EF7255EF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C-9A0D-49B9-A394-E0E0EB2C4BD7}"/>
                </c:ext>
              </c:extLst>
            </c:dLbl>
            <c:dLbl>
              <c:idx val="2343"/>
              <c:tx>
                <c:rich>
                  <a:bodyPr/>
                  <a:lstStyle/>
                  <a:p>
                    <a:fld id="{25178449-CBAA-4CDA-A4B4-329415D0E2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D-9A0D-49B9-A394-E0E0EB2C4BD7}"/>
                </c:ext>
              </c:extLst>
            </c:dLbl>
            <c:dLbl>
              <c:idx val="2344"/>
              <c:tx>
                <c:rich>
                  <a:bodyPr/>
                  <a:lstStyle/>
                  <a:p>
                    <a:fld id="{24342DEB-A625-426A-BD20-6DCCCBAF86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E-9A0D-49B9-A394-E0E0EB2C4BD7}"/>
                </c:ext>
              </c:extLst>
            </c:dLbl>
            <c:dLbl>
              <c:idx val="2345"/>
              <c:tx>
                <c:rich>
                  <a:bodyPr/>
                  <a:lstStyle/>
                  <a:p>
                    <a:fld id="{4E5F4EDB-0767-4216-93EB-CA303C1277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F-9A0D-49B9-A394-E0E0EB2C4BD7}"/>
                </c:ext>
              </c:extLst>
            </c:dLbl>
            <c:dLbl>
              <c:idx val="2346"/>
              <c:tx>
                <c:rich>
                  <a:bodyPr/>
                  <a:lstStyle/>
                  <a:p>
                    <a:fld id="{31C266C4-6062-49C3-9709-C463F18875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0-9A0D-49B9-A394-E0E0EB2C4BD7}"/>
                </c:ext>
              </c:extLst>
            </c:dLbl>
            <c:dLbl>
              <c:idx val="2347"/>
              <c:tx>
                <c:rich>
                  <a:bodyPr/>
                  <a:lstStyle/>
                  <a:p>
                    <a:fld id="{2BEE7669-7AAC-4A90-800C-110E794B90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1-9A0D-49B9-A394-E0E0EB2C4BD7}"/>
                </c:ext>
              </c:extLst>
            </c:dLbl>
            <c:dLbl>
              <c:idx val="2348"/>
              <c:tx>
                <c:rich>
                  <a:bodyPr/>
                  <a:lstStyle/>
                  <a:p>
                    <a:fld id="{01DA68A9-9EA8-4418-9908-9B7EFDFFE8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2-9A0D-49B9-A394-E0E0EB2C4BD7}"/>
                </c:ext>
              </c:extLst>
            </c:dLbl>
            <c:dLbl>
              <c:idx val="2349"/>
              <c:tx>
                <c:rich>
                  <a:bodyPr/>
                  <a:lstStyle/>
                  <a:p>
                    <a:fld id="{87380B09-7AFA-4AF7-9B58-88408DF56B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3-9A0D-49B9-A394-E0E0EB2C4BD7}"/>
                </c:ext>
              </c:extLst>
            </c:dLbl>
            <c:dLbl>
              <c:idx val="2350"/>
              <c:tx>
                <c:rich>
                  <a:bodyPr/>
                  <a:lstStyle/>
                  <a:p>
                    <a:fld id="{81FA1D6B-7207-4F7A-85EB-190C48FAA3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4-9A0D-49B9-A394-E0E0EB2C4BD7}"/>
                </c:ext>
              </c:extLst>
            </c:dLbl>
            <c:dLbl>
              <c:idx val="2351"/>
              <c:tx>
                <c:rich>
                  <a:bodyPr/>
                  <a:lstStyle/>
                  <a:p>
                    <a:fld id="{304CD4FD-F1D1-4179-ADD7-D13F8A13A7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5-9A0D-49B9-A394-E0E0EB2C4BD7}"/>
                </c:ext>
              </c:extLst>
            </c:dLbl>
            <c:dLbl>
              <c:idx val="2352"/>
              <c:tx>
                <c:rich>
                  <a:bodyPr/>
                  <a:lstStyle/>
                  <a:p>
                    <a:fld id="{0F283A8F-AE44-4FFE-BCD6-5D8193A521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6-9A0D-49B9-A394-E0E0EB2C4BD7}"/>
                </c:ext>
              </c:extLst>
            </c:dLbl>
            <c:dLbl>
              <c:idx val="2353"/>
              <c:tx>
                <c:rich>
                  <a:bodyPr/>
                  <a:lstStyle/>
                  <a:p>
                    <a:fld id="{757C1CAB-920F-4A32-80E2-32198FAAEA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7-9A0D-49B9-A394-E0E0EB2C4BD7}"/>
                </c:ext>
              </c:extLst>
            </c:dLbl>
            <c:dLbl>
              <c:idx val="2354"/>
              <c:tx>
                <c:rich>
                  <a:bodyPr/>
                  <a:lstStyle/>
                  <a:p>
                    <a:fld id="{5C004268-A961-4F6C-9B26-03F593A6C3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8-9A0D-49B9-A394-E0E0EB2C4BD7}"/>
                </c:ext>
              </c:extLst>
            </c:dLbl>
            <c:dLbl>
              <c:idx val="2355"/>
              <c:tx>
                <c:rich>
                  <a:bodyPr/>
                  <a:lstStyle/>
                  <a:p>
                    <a:fld id="{B39A920F-2F70-49F9-AA44-F3423A6CAD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9-9A0D-49B9-A394-E0E0EB2C4BD7}"/>
                </c:ext>
              </c:extLst>
            </c:dLbl>
            <c:dLbl>
              <c:idx val="2356"/>
              <c:tx>
                <c:rich>
                  <a:bodyPr/>
                  <a:lstStyle/>
                  <a:p>
                    <a:fld id="{28A8B4E8-B0E7-4A93-A372-F46A7F360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A-9A0D-49B9-A394-E0E0EB2C4BD7}"/>
                </c:ext>
              </c:extLst>
            </c:dLbl>
            <c:dLbl>
              <c:idx val="2357"/>
              <c:tx>
                <c:rich>
                  <a:bodyPr/>
                  <a:lstStyle/>
                  <a:p>
                    <a:fld id="{4AD713DB-3E50-4CF7-BBE9-2807179222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B-9A0D-49B9-A394-E0E0EB2C4BD7}"/>
                </c:ext>
              </c:extLst>
            </c:dLbl>
            <c:dLbl>
              <c:idx val="2358"/>
              <c:tx>
                <c:rich>
                  <a:bodyPr/>
                  <a:lstStyle/>
                  <a:p>
                    <a:fld id="{0D07A3CC-FCBF-4257-AB91-5A9BBF8C3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C-9A0D-49B9-A394-E0E0EB2C4BD7}"/>
                </c:ext>
              </c:extLst>
            </c:dLbl>
            <c:dLbl>
              <c:idx val="2359"/>
              <c:tx>
                <c:rich>
                  <a:bodyPr/>
                  <a:lstStyle/>
                  <a:p>
                    <a:fld id="{FB547E87-1124-4175-85C8-7343E6A598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D-9A0D-49B9-A394-E0E0EB2C4BD7}"/>
                </c:ext>
              </c:extLst>
            </c:dLbl>
            <c:dLbl>
              <c:idx val="2360"/>
              <c:tx>
                <c:rich>
                  <a:bodyPr/>
                  <a:lstStyle/>
                  <a:p>
                    <a:fld id="{F1682BB5-79FD-439F-B2F9-9905F958CD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E-9A0D-49B9-A394-E0E0EB2C4BD7}"/>
                </c:ext>
              </c:extLst>
            </c:dLbl>
            <c:dLbl>
              <c:idx val="2361"/>
              <c:tx>
                <c:rich>
                  <a:bodyPr/>
                  <a:lstStyle/>
                  <a:p>
                    <a:fld id="{214EE66A-CFCF-48EE-B38E-4A202AAAC0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F-9A0D-49B9-A394-E0E0EB2C4BD7}"/>
                </c:ext>
              </c:extLst>
            </c:dLbl>
            <c:dLbl>
              <c:idx val="2362"/>
              <c:tx>
                <c:rich>
                  <a:bodyPr/>
                  <a:lstStyle/>
                  <a:p>
                    <a:fld id="{EA3BDFAC-976D-4007-B6FC-1801EA0682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0-9A0D-49B9-A394-E0E0EB2C4BD7}"/>
                </c:ext>
              </c:extLst>
            </c:dLbl>
            <c:dLbl>
              <c:idx val="2363"/>
              <c:tx>
                <c:rich>
                  <a:bodyPr/>
                  <a:lstStyle/>
                  <a:p>
                    <a:fld id="{9BF69586-7656-4CAF-8B8B-D509936566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1-9A0D-49B9-A394-E0E0EB2C4BD7}"/>
                </c:ext>
              </c:extLst>
            </c:dLbl>
            <c:dLbl>
              <c:idx val="2364"/>
              <c:tx>
                <c:rich>
                  <a:bodyPr/>
                  <a:lstStyle/>
                  <a:p>
                    <a:fld id="{E70A7436-595C-488D-B97E-2492D8C28F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2-9A0D-49B9-A394-E0E0EB2C4BD7}"/>
                </c:ext>
              </c:extLst>
            </c:dLbl>
            <c:dLbl>
              <c:idx val="2365"/>
              <c:tx>
                <c:rich>
                  <a:bodyPr/>
                  <a:lstStyle/>
                  <a:p>
                    <a:fld id="{C6703D53-DF0A-4404-84F8-5815574F4E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3-9A0D-49B9-A394-E0E0EB2C4BD7}"/>
                </c:ext>
              </c:extLst>
            </c:dLbl>
            <c:dLbl>
              <c:idx val="2366"/>
              <c:tx>
                <c:rich>
                  <a:bodyPr/>
                  <a:lstStyle/>
                  <a:p>
                    <a:fld id="{02765E91-3944-4F04-A640-2E7271BF48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4-9A0D-49B9-A394-E0E0EB2C4BD7}"/>
                </c:ext>
              </c:extLst>
            </c:dLbl>
            <c:dLbl>
              <c:idx val="2367"/>
              <c:tx>
                <c:rich>
                  <a:bodyPr/>
                  <a:lstStyle/>
                  <a:p>
                    <a:fld id="{4D939AE3-33F8-4FB1-AA4F-9C7CA07CF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5-9A0D-49B9-A394-E0E0EB2C4BD7}"/>
                </c:ext>
              </c:extLst>
            </c:dLbl>
            <c:dLbl>
              <c:idx val="2368"/>
              <c:tx>
                <c:rich>
                  <a:bodyPr/>
                  <a:lstStyle/>
                  <a:p>
                    <a:fld id="{AFEFD123-003F-4781-BE48-6F5D309707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6-9A0D-49B9-A394-E0E0EB2C4BD7}"/>
                </c:ext>
              </c:extLst>
            </c:dLbl>
            <c:dLbl>
              <c:idx val="2369"/>
              <c:tx>
                <c:rich>
                  <a:bodyPr/>
                  <a:lstStyle/>
                  <a:p>
                    <a:fld id="{5D283A1E-E16C-4E8E-87A2-07B352BCF1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7-9A0D-49B9-A394-E0E0EB2C4BD7}"/>
                </c:ext>
              </c:extLst>
            </c:dLbl>
            <c:dLbl>
              <c:idx val="2370"/>
              <c:tx>
                <c:rich>
                  <a:bodyPr/>
                  <a:lstStyle/>
                  <a:p>
                    <a:fld id="{ED657927-3574-43B1-847D-B7224BBF4F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8-9A0D-49B9-A394-E0E0EB2C4BD7}"/>
                </c:ext>
              </c:extLst>
            </c:dLbl>
            <c:dLbl>
              <c:idx val="2371"/>
              <c:tx>
                <c:rich>
                  <a:bodyPr/>
                  <a:lstStyle/>
                  <a:p>
                    <a:fld id="{7309A73D-F83F-44F5-8D9A-28D336E62C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9-9A0D-49B9-A394-E0E0EB2C4BD7}"/>
                </c:ext>
              </c:extLst>
            </c:dLbl>
            <c:dLbl>
              <c:idx val="2372"/>
              <c:tx>
                <c:rich>
                  <a:bodyPr/>
                  <a:lstStyle/>
                  <a:p>
                    <a:fld id="{367137E6-F55D-4E40-90C1-97EECB5B8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A-9A0D-49B9-A394-E0E0EB2C4BD7}"/>
                </c:ext>
              </c:extLst>
            </c:dLbl>
            <c:dLbl>
              <c:idx val="2373"/>
              <c:tx>
                <c:rich>
                  <a:bodyPr/>
                  <a:lstStyle/>
                  <a:p>
                    <a:fld id="{2D03BC9F-6D44-4A53-B8B0-64D4F2C36C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B-9A0D-49B9-A394-E0E0EB2C4BD7}"/>
                </c:ext>
              </c:extLst>
            </c:dLbl>
            <c:dLbl>
              <c:idx val="2374"/>
              <c:tx>
                <c:rich>
                  <a:bodyPr/>
                  <a:lstStyle/>
                  <a:p>
                    <a:fld id="{9CA6A270-9548-468D-9526-71F9ED7A23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C-9A0D-49B9-A394-E0E0EB2C4BD7}"/>
                </c:ext>
              </c:extLst>
            </c:dLbl>
            <c:dLbl>
              <c:idx val="2375"/>
              <c:tx>
                <c:rich>
                  <a:bodyPr/>
                  <a:lstStyle/>
                  <a:p>
                    <a:fld id="{5ACDC239-67CA-4D82-A5F6-4341CD60C2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D-9A0D-49B9-A394-E0E0EB2C4BD7}"/>
                </c:ext>
              </c:extLst>
            </c:dLbl>
            <c:dLbl>
              <c:idx val="2376"/>
              <c:tx>
                <c:rich>
                  <a:bodyPr/>
                  <a:lstStyle/>
                  <a:p>
                    <a:fld id="{313A6F43-6905-4C53-BBED-0E8D340001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E-9A0D-49B9-A394-E0E0EB2C4BD7}"/>
                </c:ext>
              </c:extLst>
            </c:dLbl>
            <c:dLbl>
              <c:idx val="2377"/>
              <c:tx>
                <c:rich>
                  <a:bodyPr/>
                  <a:lstStyle/>
                  <a:p>
                    <a:fld id="{CCA9D962-F3B7-43AE-8C38-AFDE9CCF03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F-9A0D-49B9-A394-E0E0EB2C4BD7}"/>
                </c:ext>
              </c:extLst>
            </c:dLbl>
            <c:dLbl>
              <c:idx val="2378"/>
              <c:tx>
                <c:rich>
                  <a:bodyPr/>
                  <a:lstStyle/>
                  <a:p>
                    <a:fld id="{701FC385-E8BE-4EBA-9ED1-CEEE692FBA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0-9A0D-49B9-A394-E0E0EB2C4BD7}"/>
                </c:ext>
              </c:extLst>
            </c:dLbl>
            <c:dLbl>
              <c:idx val="2379"/>
              <c:tx>
                <c:rich>
                  <a:bodyPr/>
                  <a:lstStyle/>
                  <a:p>
                    <a:fld id="{F2E94336-CEA5-4B81-97E4-65210A5C48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1-9A0D-49B9-A394-E0E0EB2C4BD7}"/>
                </c:ext>
              </c:extLst>
            </c:dLbl>
            <c:dLbl>
              <c:idx val="2380"/>
              <c:tx>
                <c:rich>
                  <a:bodyPr/>
                  <a:lstStyle/>
                  <a:p>
                    <a:fld id="{00C215FA-062D-45B2-BE3A-7249C4C911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2-9A0D-49B9-A394-E0E0EB2C4BD7}"/>
                </c:ext>
              </c:extLst>
            </c:dLbl>
            <c:dLbl>
              <c:idx val="2381"/>
              <c:tx>
                <c:rich>
                  <a:bodyPr/>
                  <a:lstStyle/>
                  <a:p>
                    <a:fld id="{F528F20E-EE19-4A2B-A7B4-C7A132B49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3-9A0D-49B9-A394-E0E0EB2C4BD7}"/>
                </c:ext>
              </c:extLst>
            </c:dLbl>
            <c:dLbl>
              <c:idx val="2382"/>
              <c:tx>
                <c:rich>
                  <a:bodyPr/>
                  <a:lstStyle/>
                  <a:p>
                    <a:fld id="{86A979F5-C547-4EB6-97C5-CAD395EFF2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4-9A0D-49B9-A394-E0E0EB2C4BD7}"/>
                </c:ext>
              </c:extLst>
            </c:dLbl>
            <c:dLbl>
              <c:idx val="2383"/>
              <c:tx>
                <c:rich>
                  <a:bodyPr/>
                  <a:lstStyle/>
                  <a:p>
                    <a:fld id="{4FEB766F-2D6D-4F69-A03F-7097367381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5-9A0D-49B9-A394-E0E0EB2C4BD7}"/>
                </c:ext>
              </c:extLst>
            </c:dLbl>
            <c:dLbl>
              <c:idx val="2384"/>
              <c:tx>
                <c:rich>
                  <a:bodyPr/>
                  <a:lstStyle/>
                  <a:p>
                    <a:fld id="{26B33A83-A5EE-48EC-A18A-4E8F061C53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6-9A0D-49B9-A394-E0E0EB2C4BD7}"/>
                </c:ext>
              </c:extLst>
            </c:dLbl>
            <c:dLbl>
              <c:idx val="2385"/>
              <c:tx>
                <c:rich>
                  <a:bodyPr/>
                  <a:lstStyle/>
                  <a:p>
                    <a:fld id="{5B85DC2F-9D1E-4293-BCAB-FE4714CBD4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7-9A0D-49B9-A394-E0E0EB2C4BD7}"/>
                </c:ext>
              </c:extLst>
            </c:dLbl>
            <c:dLbl>
              <c:idx val="2386"/>
              <c:tx>
                <c:rich>
                  <a:bodyPr/>
                  <a:lstStyle/>
                  <a:p>
                    <a:fld id="{805BD802-B68E-4D56-953D-5B9AFCB1F8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8-9A0D-49B9-A394-E0E0EB2C4BD7}"/>
                </c:ext>
              </c:extLst>
            </c:dLbl>
            <c:dLbl>
              <c:idx val="2387"/>
              <c:tx>
                <c:rich>
                  <a:bodyPr/>
                  <a:lstStyle/>
                  <a:p>
                    <a:fld id="{3C6963C8-5ACE-437B-857F-C3ADC31CE4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9-9A0D-49B9-A394-E0E0EB2C4BD7}"/>
                </c:ext>
              </c:extLst>
            </c:dLbl>
            <c:dLbl>
              <c:idx val="2388"/>
              <c:tx>
                <c:rich>
                  <a:bodyPr/>
                  <a:lstStyle/>
                  <a:p>
                    <a:fld id="{BE41E8B9-9067-44BB-BEB2-220CE6E6E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A-9A0D-49B9-A394-E0E0EB2C4BD7}"/>
                </c:ext>
              </c:extLst>
            </c:dLbl>
            <c:dLbl>
              <c:idx val="2389"/>
              <c:tx>
                <c:rich>
                  <a:bodyPr/>
                  <a:lstStyle/>
                  <a:p>
                    <a:fld id="{A8EE6E09-9C5C-4511-B59F-EE54A97ED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B-9A0D-49B9-A394-E0E0EB2C4BD7}"/>
                </c:ext>
              </c:extLst>
            </c:dLbl>
            <c:dLbl>
              <c:idx val="2390"/>
              <c:tx>
                <c:rich>
                  <a:bodyPr/>
                  <a:lstStyle/>
                  <a:p>
                    <a:fld id="{D72785FE-980E-4CAB-BBA7-1B1AC16859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C-9A0D-49B9-A394-E0E0EB2C4BD7}"/>
                </c:ext>
              </c:extLst>
            </c:dLbl>
            <c:dLbl>
              <c:idx val="2391"/>
              <c:tx>
                <c:rich>
                  <a:bodyPr/>
                  <a:lstStyle/>
                  <a:p>
                    <a:fld id="{C8D2440B-8436-4E5D-9A1C-850C4AA14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D-9A0D-49B9-A394-E0E0EB2C4BD7}"/>
                </c:ext>
              </c:extLst>
            </c:dLbl>
            <c:dLbl>
              <c:idx val="2392"/>
              <c:tx>
                <c:rich>
                  <a:bodyPr/>
                  <a:lstStyle/>
                  <a:p>
                    <a:fld id="{04DAC886-A68E-4C9D-8BBF-2AAE6A885B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E-9A0D-49B9-A394-E0E0EB2C4BD7}"/>
                </c:ext>
              </c:extLst>
            </c:dLbl>
            <c:dLbl>
              <c:idx val="2393"/>
              <c:tx>
                <c:rich>
                  <a:bodyPr/>
                  <a:lstStyle/>
                  <a:p>
                    <a:fld id="{03F7E7EF-4A49-442C-AAF0-61AF39FB12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F-9A0D-49B9-A394-E0E0EB2C4BD7}"/>
                </c:ext>
              </c:extLst>
            </c:dLbl>
            <c:dLbl>
              <c:idx val="2394"/>
              <c:tx>
                <c:rich>
                  <a:bodyPr/>
                  <a:lstStyle/>
                  <a:p>
                    <a:fld id="{A758F54D-A412-459E-8CFF-1E36D4981F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0-9A0D-49B9-A394-E0E0EB2C4BD7}"/>
                </c:ext>
              </c:extLst>
            </c:dLbl>
            <c:dLbl>
              <c:idx val="2395"/>
              <c:tx>
                <c:rich>
                  <a:bodyPr/>
                  <a:lstStyle/>
                  <a:p>
                    <a:fld id="{E70E1CB8-A539-45D8-9103-D87727927D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1-9A0D-49B9-A394-E0E0EB2C4BD7}"/>
                </c:ext>
              </c:extLst>
            </c:dLbl>
            <c:dLbl>
              <c:idx val="2396"/>
              <c:tx>
                <c:rich>
                  <a:bodyPr/>
                  <a:lstStyle/>
                  <a:p>
                    <a:fld id="{CF547C4B-3D9A-4409-819B-CFCD8A67B5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2-9A0D-49B9-A394-E0E0EB2C4BD7}"/>
                </c:ext>
              </c:extLst>
            </c:dLbl>
            <c:dLbl>
              <c:idx val="2397"/>
              <c:tx>
                <c:rich>
                  <a:bodyPr/>
                  <a:lstStyle/>
                  <a:p>
                    <a:fld id="{667B3C91-4433-4B5F-8380-2AB1BB3335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3-9A0D-49B9-A394-E0E0EB2C4BD7}"/>
                </c:ext>
              </c:extLst>
            </c:dLbl>
            <c:dLbl>
              <c:idx val="2398"/>
              <c:tx>
                <c:rich>
                  <a:bodyPr/>
                  <a:lstStyle/>
                  <a:p>
                    <a:fld id="{8C83F065-7DFE-4C26-8E30-8A80E055E3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4-9A0D-49B9-A394-E0E0EB2C4BD7}"/>
                </c:ext>
              </c:extLst>
            </c:dLbl>
            <c:dLbl>
              <c:idx val="2399"/>
              <c:tx>
                <c:rich>
                  <a:bodyPr/>
                  <a:lstStyle/>
                  <a:p>
                    <a:fld id="{0259E7B1-ED59-4D24-B9B7-BC5B4EB62D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5-9A0D-49B9-A394-E0E0EB2C4BD7}"/>
                </c:ext>
              </c:extLst>
            </c:dLbl>
            <c:dLbl>
              <c:idx val="2400"/>
              <c:tx>
                <c:rich>
                  <a:bodyPr/>
                  <a:lstStyle/>
                  <a:p>
                    <a:fld id="{2B7BD168-3163-48B5-B257-A9F29C74E9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6-9A0D-49B9-A394-E0E0EB2C4BD7}"/>
                </c:ext>
              </c:extLst>
            </c:dLbl>
            <c:dLbl>
              <c:idx val="2401"/>
              <c:tx>
                <c:rich>
                  <a:bodyPr/>
                  <a:lstStyle/>
                  <a:p>
                    <a:fld id="{6ED85C5F-A95F-48DB-BC18-2030F15216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7-9A0D-49B9-A394-E0E0EB2C4BD7}"/>
                </c:ext>
              </c:extLst>
            </c:dLbl>
            <c:dLbl>
              <c:idx val="2402"/>
              <c:tx>
                <c:rich>
                  <a:bodyPr/>
                  <a:lstStyle/>
                  <a:p>
                    <a:fld id="{CF402B66-7CDB-40C1-B9B0-0037CEB2F0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8-9A0D-49B9-A394-E0E0EB2C4BD7}"/>
                </c:ext>
              </c:extLst>
            </c:dLbl>
            <c:dLbl>
              <c:idx val="2403"/>
              <c:tx>
                <c:rich>
                  <a:bodyPr/>
                  <a:lstStyle/>
                  <a:p>
                    <a:fld id="{47D1748D-4038-49E2-A259-C48E194E48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9-9A0D-49B9-A394-E0E0EB2C4BD7}"/>
                </c:ext>
              </c:extLst>
            </c:dLbl>
            <c:dLbl>
              <c:idx val="2404"/>
              <c:tx>
                <c:rich>
                  <a:bodyPr/>
                  <a:lstStyle/>
                  <a:p>
                    <a:fld id="{FF3FA899-79B6-4D8C-87D2-245E47CD61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A-9A0D-49B9-A394-E0E0EB2C4BD7}"/>
                </c:ext>
              </c:extLst>
            </c:dLbl>
            <c:dLbl>
              <c:idx val="2405"/>
              <c:tx>
                <c:rich>
                  <a:bodyPr/>
                  <a:lstStyle/>
                  <a:p>
                    <a:fld id="{581B5D8B-56CB-4AF7-8B6B-B4278726E1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B-9A0D-49B9-A394-E0E0EB2C4BD7}"/>
                </c:ext>
              </c:extLst>
            </c:dLbl>
            <c:dLbl>
              <c:idx val="2406"/>
              <c:tx>
                <c:rich>
                  <a:bodyPr/>
                  <a:lstStyle/>
                  <a:p>
                    <a:fld id="{68076E86-A689-403E-A248-A2382C6D56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C-9A0D-49B9-A394-E0E0EB2C4BD7}"/>
                </c:ext>
              </c:extLst>
            </c:dLbl>
            <c:dLbl>
              <c:idx val="2407"/>
              <c:tx>
                <c:rich>
                  <a:bodyPr/>
                  <a:lstStyle/>
                  <a:p>
                    <a:fld id="{7F709C6A-57CC-458A-BBAE-463522F977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D-9A0D-49B9-A394-E0E0EB2C4BD7}"/>
                </c:ext>
              </c:extLst>
            </c:dLbl>
            <c:dLbl>
              <c:idx val="2408"/>
              <c:tx>
                <c:rich>
                  <a:bodyPr/>
                  <a:lstStyle/>
                  <a:p>
                    <a:fld id="{50B1D5EA-44E3-4E79-B668-B10FCE3B6F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E-9A0D-49B9-A394-E0E0EB2C4BD7}"/>
                </c:ext>
              </c:extLst>
            </c:dLbl>
            <c:dLbl>
              <c:idx val="2409"/>
              <c:tx>
                <c:rich>
                  <a:bodyPr/>
                  <a:lstStyle/>
                  <a:p>
                    <a:fld id="{3F37F95E-8744-4B58-9903-037A8B8579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F-9A0D-49B9-A394-E0E0EB2C4BD7}"/>
                </c:ext>
              </c:extLst>
            </c:dLbl>
            <c:dLbl>
              <c:idx val="2410"/>
              <c:tx>
                <c:rich>
                  <a:bodyPr/>
                  <a:lstStyle/>
                  <a:p>
                    <a:fld id="{D09161F5-1463-4672-8387-2689540735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0-9A0D-49B9-A394-E0E0EB2C4BD7}"/>
                </c:ext>
              </c:extLst>
            </c:dLbl>
            <c:dLbl>
              <c:idx val="2411"/>
              <c:tx>
                <c:rich>
                  <a:bodyPr/>
                  <a:lstStyle/>
                  <a:p>
                    <a:fld id="{93C69E29-42B3-4591-82F1-329F018F7F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1-9A0D-49B9-A394-E0E0EB2C4BD7}"/>
                </c:ext>
              </c:extLst>
            </c:dLbl>
            <c:dLbl>
              <c:idx val="2412"/>
              <c:tx>
                <c:rich>
                  <a:bodyPr/>
                  <a:lstStyle/>
                  <a:p>
                    <a:fld id="{AAAC2109-83A9-400F-ADA7-9732E8C11E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2-9A0D-49B9-A394-E0E0EB2C4BD7}"/>
                </c:ext>
              </c:extLst>
            </c:dLbl>
            <c:dLbl>
              <c:idx val="2413"/>
              <c:tx>
                <c:rich>
                  <a:bodyPr/>
                  <a:lstStyle/>
                  <a:p>
                    <a:fld id="{FE560ABD-3A02-4BCD-A121-AEC5769088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3-9A0D-49B9-A394-E0E0EB2C4BD7}"/>
                </c:ext>
              </c:extLst>
            </c:dLbl>
            <c:dLbl>
              <c:idx val="2414"/>
              <c:tx>
                <c:rich>
                  <a:bodyPr/>
                  <a:lstStyle/>
                  <a:p>
                    <a:fld id="{AEA558C6-99E0-4AD6-AE98-A834F6E352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4-9A0D-49B9-A394-E0E0EB2C4BD7}"/>
                </c:ext>
              </c:extLst>
            </c:dLbl>
            <c:dLbl>
              <c:idx val="2415"/>
              <c:tx>
                <c:rich>
                  <a:bodyPr/>
                  <a:lstStyle/>
                  <a:p>
                    <a:fld id="{FE0B5428-EE25-4B18-9707-093218530B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5-9A0D-49B9-A394-E0E0EB2C4BD7}"/>
                </c:ext>
              </c:extLst>
            </c:dLbl>
            <c:dLbl>
              <c:idx val="2416"/>
              <c:tx>
                <c:rich>
                  <a:bodyPr/>
                  <a:lstStyle/>
                  <a:p>
                    <a:fld id="{BE752376-30ED-4FC5-95A7-44D6709B48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6-9A0D-49B9-A394-E0E0EB2C4BD7}"/>
                </c:ext>
              </c:extLst>
            </c:dLbl>
            <c:dLbl>
              <c:idx val="2417"/>
              <c:tx>
                <c:rich>
                  <a:bodyPr/>
                  <a:lstStyle/>
                  <a:p>
                    <a:fld id="{CF1FFA0C-B9FD-4314-AB74-A78975A4EC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7-9A0D-49B9-A394-E0E0EB2C4BD7}"/>
                </c:ext>
              </c:extLst>
            </c:dLbl>
            <c:dLbl>
              <c:idx val="2418"/>
              <c:tx>
                <c:rich>
                  <a:bodyPr/>
                  <a:lstStyle/>
                  <a:p>
                    <a:fld id="{CCCBC233-375D-45AA-9878-AAA000208F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8-9A0D-49B9-A394-E0E0EB2C4BD7}"/>
                </c:ext>
              </c:extLst>
            </c:dLbl>
            <c:dLbl>
              <c:idx val="2419"/>
              <c:tx>
                <c:rich>
                  <a:bodyPr/>
                  <a:lstStyle/>
                  <a:p>
                    <a:fld id="{22E114BF-0FC5-4336-A425-E49109BAE6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9-9A0D-49B9-A394-E0E0EB2C4BD7}"/>
                </c:ext>
              </c:extLst>
            </c:dLbl>
            <c:dLbl>
              <c:idx val="2420"/>
              <c:tx>
                <c:rich>
                  <a:bodyPr/>
                  <a:lstStyle/>
                  <a:p>
                    <a:fld id="{AE9591CF-2F10-41BE-BA89-7DB4204A06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A-9A0D-49B9-A394-E0E0EB2C4BD7}"/>
                </c:ext>
              </c:extLst>
            </c:dLbl>
            <c:dLbl>
              <c:idx val="2421"/>
              <c:tx>
                <c:rich>
                  <a:bodyPr/>
                  <a:lstStyle/>
                  <a:p>
                    <a:fld id="{49DB5DB9-B5B5-4DEC-9296-6B73C0D9CC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B-9A0D-49B9-A394-E0E0EB2C4BD7}"/>
                </c:ext>
              </c:extLst>
            </c:dLbl>
            <c:dLbl>
              <c:idx val="2422"/>
              <c:tx>
                <c:rich>
                  <a:bodyPr/>
                  <a:lstStyle/>
                  <a:p>
                    <a:fld id="{3CCE441C-494D-45AB-9BFA-6E0C985855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C-9A0D-49B9-A394-E0E0EB2C4BD7}"/>
                </c:ext>
              </c:extLst>
            </c:dLbl>
            <c:dLbl>
              <c:idx val="2423"/>
              <c:tx>
                <c:rich>
                  <a:bodyPr/>
                  <a:lstStyle/>
                  <a:p>
                    <a:fld id="{16AAEB4C-C843-461A-86CB-06177AA07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D-9A0D-49B9-A394-E0E0EB2C4BD7}"/>
                </c:ext>
              </c:extLst>
            </c:dLbl>
            <c:dLbl>
              <c:idx val="2424"/>
              <c:tx>
                <c:rich>
                  <a:bodyPr/>
                  <a:lstStyle/>
                  <a:p>
                    <a:fld id="{596465E2-B9EF-4367-A627-32FA8D6CDD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E-9A0D-49B9-A394-E0E0EB2C4BD7}"/>
                </c:ext>
              </c:extLst>
            </c:dLbl>
            <c:dLbl>
              <c:idx val="2425"/>
              <c:tx>
                <c:rich>
                  <a:bodyPr/>
                  <a:lstStyle/>
                  <a:p>
                    <a:fld id="{7B077AD4-2126-4E5F-83A9-E1A0A88915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F-9A0D-49B9-A394-E0E0EB2C4BD7}"/>
                </c:ext>
              </c:extLst>
            </c:dLbl>
            <c:dLbl>
              <c:idx val="2426"/>
              <c:tx>
                <c:rich>
                  <a:bodyPr/>
                  <a:lstStyle/>
                  <a:p>
                    <a:fld id="{09E927CE-CA74-4EBF-9D20-304E140BC1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0-9A0D-49B9-A394-E0E0EB2C4BD7}"/>
                </c:ext>
              </c:extLst>
            </c:dLbl>
            <c:dLbl>
              <c:idx val="2427"/>
              <c:tx>
                <c:rich>
                  <a:bodyPr/>
                  <a:lstStyle/>
                  <a:p>
                    <a:fld id="{B9FF8BFD-078F-41A6-AB48-B6357ABE32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1-9A0D-49B9-A394-E0E0EB2C4BD7}"/>
                </c:ext>
              </c:extLst>
            </c:dLbl>
            <c:dLbl>
              <c:idx val="2428"/>
              <c:tx>
                <c:rich>
                  <a:bodyPr/>
                  <a:lstStyle/>
                  <a:p>
                    <a:fld id="{41D5FF1E-E406-4BCE-BCFC-3A3216036B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2-9A0D-49B9-A394-E0E0EB2C4BD7}"/>
                </c:ext>
              </c:extLst>
            </c:dLbl>
            <c:dLbl>
              <c:idx val="2429"/>
              <c:tx>
                <c:rich>
                  <a:bodyPr/>
                  <a:lstStyle/>
                  <a:p>
                    <a:fld id="{C0357270-AE19-4767-A732-579490F98D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3-9A0D-49B9-A394-E0E0EB2C4BD7}"/>
                </c:ext>
              </c:extLst>
            </c:dLbl>
            <c:dLbl>
              <c:idx val="2430"/>
              <c:tx>
                <c:rich>
                  <a:bodyPr/>
                  <a:lstStyle/>
                  <a:p>
                    <a:fld id="{08E990D0-FA56-4CC3-A614-90FAE83EC0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4-9A0D-49B9-A394-E0E0EB2C4BD7}"/>
                </c:ext>
              </c:extLst>
            </c:dLbl>
            <c:dLbl>
              <c:idx val="2431"/>
              <c:tx>
                <c:rich>
                  <a:bodyPr/>
                  <a:lstStyle/>
                  <a:p>
                    <a:fld id="{756386D6-D87E-423C-8AE1-6426EE8512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5-9A0D-49B9-A394-E0E0EB2C4BD7}"/>
                </c:ext>
              </c:extLst>
            </c:dLbl>
            <c:dLbl>
              <c:idx val="2432"/>
              <c:tx>
                <c:rich>
                  <a:bodyPr/>
                  <a:lstStyle/>
                  <a:p>
                    <a:fld id="{273A938E-F9D2-4C23-982A-308BEAC507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6-9A0D-49B9-A394-E0E0EB2C4BD7}"/>
                </c:ext>
              </c:extLst>
            </c:dLbl>
            <c:dLbl>
              <c:idx val="2433"/>
              <c:tx>
                <c:rich>
                  <a:bodyPr/>
                  <a:lstStyle/>
                  <a:p>
                    <a:fld id="{1027A461-26CC-45E6-926A-2454604213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7-9A0D-49B9-A394-E0E0EB2C4BD7}"/>
                </c:ext>
              </c:extLst>
            </c:dLbl>
            <c:dLbl>
              <c:idx val="2434"/>
              <c:tx>
                <c:rich>
                  <a:bodyPr/>
                  <a:lstStyle/>
                  <a:p>
                    <a:fld id="{CFA6B2F7-C34D-42ED-8465-1D8F8A48DF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8-9A0D-49B9-A394-E0E0EB2C4BD7}"/>
                </c:ext>
              </c:extLst>
            </c:dLbl>
            <c:dLbl>
              <c:idx val="2435"/>
              <c:tx>
                <c:rich>
                  <a:bodyPr/>
                  <a:lstStyle/>
                  <a:p>
                    <a:fld id="{60EED72D-1069-45F3-89E8-0A3A905AC9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9-9A0D-49B9-A394-E0E0EB2C4BD7}"/>
                </c:ext>
              </c:extLst>
            </c:dLbl>
            <c:dLbl>
              <c:idx val="2436"/>
              <c:tx>
                <c:rich>
                  <a:bodyPr/>
                  <a:lstStyle/>
                  <a:p>
                    <a:fld id="{558998B3-21AF-4670-B9D5-B73C8BF13A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A-9A0D-49B9-A394-E0E0EB2C4BD7}"/>
                </c:ext>
              </c:extLst>
            </c:dLbl>
            <c:dLbl>
              <c:idx val="2437"/>
              <c:tx>
                <c:rich>
                  <a:bodyPr/>
                  <a:lstStyle/>
                  <a:p>
                    <a:fld id="{E13C1838-A06C-4028-92F6-B9A41A8F1F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B-9A0D-49B9-A394-E0E0EB2C4BD7}"/>
                </c:ext>
              </c:extLst>
            </c:dLbl>
            <c:dLbl>
              <c:idx val="2438"/>
              <c:tx>
                <c:rich>
                  <a:bodyPr/>
                  <a:lstStyle/>
                  <a:p>
                    <a:fld id="{F1A82EF5-2712-4AF2-B646-2B682D25D5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C-9A0D-49B9-A394-E0E0EB2C4BD7}"/>
                </c:ext>
              </c:extLst>
            </c:dLbl>
            <c:dLbl>
              <c:idx val="2439"/>
              <c:tx>
                <c:rich>
                  <a:bodyPr/>
                  <a:lstStyle/>
                  <a:p>
                    <a:fld id="{F408C265-B965-4E4E-8347-756E85E87D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D-9A0D-49B9-A394-E0E0EB2C4BD7}"/>
                </c:ext>
              </c:extLst>
            </c:dLbl>
            <c:dLbl>
              <c:idx val="2440"/>
              <c:tx>
                <c:rich>
                  <a:bodyPr/>
                  <a:lstStyle/>
                  <a:p>
                    <a:fld id="{CADF37CE-2BDC-4518-9644-2F31E336E7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E-9A0D-49B9-A394-E0E0EB2C4BD7}"/>
                </c:ext>
              </c:extLst>
            </c:dLbl>
            <c:dLbl>
              <c:idx val="2441"/>
              <c:tx>
                <c:rich>
                  <a:bodyPr/>
                  <a:lstStyle/>
                  <a:p>
                    <a:fld id="{7ED57A1B-6462-4F72-81C5-A32F205074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F-9A0D-49B9-A394-E0E0EB2C4BD7}"/>
                </c:ext>
              </c:extLst>
            </c:dLbl>
            <c:dLbl>
              <c:idx val="2442"/>
              <c:tx>
                <c:rich>
                  <a:bodyPr/>
                  <a:lstStyle/>
                  <a:p>
                    <a:fld id="{52527E30-AD9E-495C-8D4C-59146DAE07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0-9A0D-49B9-A394-E0E0EB2C4BD7}"/>
                </c:ext>
              </c:extLst>
            </c:dLbl>
            <c:dLbl>
              <c:idx val="2443"/>
              <c:tx>
                <c:rich>
                  <a:bodyPr/>
                  <a:lstStyle/>
                  <a:p>
                    <a:fld id="{DC12655F-9C1B-49D9-9FA2-7AD8AC0C7C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1-9A0D-49B9-A394-E0E0EB2C4BD7}"/>
                </c:ext>
              </c:extLst>
            </c:dLbl>
            <c:dLbl>
              <c:idx val="2444"/>
              <c:tx>
                <c:rich>
                  <a:bodyPr/>
                  <a:lstStyle/>
                  <a:p>
                    <a:fld id="{7DD37693-67F2-49F4-A97C-D6E7DF7A02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2-9A0D-49B9-A394-E0E0EB2C4BD7}"/>
                </c:ext>
              </c:extLst>
            </c:dLbl>
            <c:dLbl>
              <c:idx val="2445"/>
              <c:tx>
                <c:rich>
                  <a:bodyPr/>
                  <a:lstStyle/>
                  <a:p>
                    <a:fld id="{C98CA5CB-055D-4447-9A26-E0FECB7E29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3-9A0D-49B9-A394-E0E0EB2C4BD7}"/>
                </c:ext>
              </c:extLst>
            </c:dLbl>
            <c:dLbl>
              <c:idx val="2446"/>
              <c:tx>
                <c:rich>
                  <a:bodyPr/>
                  <a:lstStyle/>
                  <a:p>
                    <a:fld id="{793CF725-7CF9-4EA7-A5AB-0EAA1055CE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4-9A0D-49B9-A394-E0E0EB2C4BD7}"/>
                </c:ext>
              </c:extLst>
            </c:dLbl>
            <c:dLbl>
              <c:idx val="2447"/>
              <c:tx>
                <c:rich>
                  <a:bodyPr/>
                  <a:lstStyle/>
                  <a:p>
                    <a:fld id="{BDE0DA23-31D2-4151-A219-B1327E5E6A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5-9A0D-49B9-A394-E0E0EB2C4BD7}"/>
                </c:ext>
              </c:extLst>
            </c:dLbl>
            <c:dLbl>
              <c:idx val="2448"/>
              <c:tx>
                <c:rich>
                  <a:bodyPr/>
                  <a:lstStyle/>
                  <a:p>
                    <a:fld id="{AF54E434-E317-484A-B6AF-0DE96BFD7B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6-9A0D-49B9-A394-E0E0EB2C4BD7}"/>
                </c:ext>
              </c:extLst>
            </c:dLbl>
            <c:dLbl>
              <c:idx val="2449"/>
              <c:tx>
                <c:rich>
                  <a:bodyPr/>
                  <a:lstStyle/>
                  <a:p>
                    <a:fld id="{8CBD6D11-21D6-4062-8773-CFD3568204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7-9A0D-49B9-A394-E0E0EB2C4BD7}"/>
                </c:ext>
              </c:extLst>
            </c:dLbl>
            <c:dLbl>
              <c:idx val="2450"/>
              <c:tx>
                <c:rich>
                  <a:bodyPr/>
                  <a:lstStyle/>
                  <a:p>
                    <a:fld id="{2C61E8EF-05F5-4157-AFE4-5803904388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8-9A0D-49B9-A394-E0E0EB2C4BD7}"/>
                </c:ext>
              </c:extLst>
            </c:dLbl>
            <c:dLbl>
              <c:idx val="2451"/>
              <c:tx>
                <c:rich>
                  <a:bodyPr/>
                  <a:lstStyle/>
                  <a:p>
                    <a:fld id="{8A5D1DED-B62C-4BE9-9B53-3E501F272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9-9A0D-49B9-A394-E0E0EB2C4BD7}"/>
                </c:ext>
              </c:extLst>
            </c:dLbl>
            <c:dLbl>
              <c:idx val="2452"/>
              <c:tx>
                <c:rich>
                  <a:bodyPr/>
                  <a:lstStyle/>
                  <a:p>
                    <a:fld id="{1AC7B4B8-A712-48F4-B437-645E59C318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A-9A0D-49B9-A394-E0E0EB2C4BD7}"/>
                </c:ext>
              </c:extLst>
            </c:dLbl>
            <c:dLbl>
              <c:idx val="2453"/>
              <c:tx>
                <c:rich>
                  <a:bodyPr/>
                  <a:lstStyle/>
                  <a:p>
                    <a:fld id="{4BDD7BD6-3930-43BA-8DD9-F0475D9F02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B-9A0D-49B9-A394-E0E0EB2C4BD7}"/>
                </c:ext>
              </c:extLst>
            </c:dLbl>
            <c:dLbl>
              <c:idx val="2454"/>
              <c:tx>
                <c:rich>
                  <a:bodyPr/>
                  <a:lstStyle/>
                  <a:p>
                    <a:fld id="{C75691EF-9213-4EB6-A9CF-116FA55605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C-9A0D-49B9-A394-E0E0EB2C4BD7}"/>
                </c:ext>
              </c:extLst>
            </c:dLbl>
            <c:dLbl>
              <c:idx val="2455"/>
              <c:tx>
                <c:rich>
                  <a:bodyPr/>
                  <a:lstStyle/>
                  <a:p>
                    <a:fld id="{A7CC80B9-C90B-4519-807B-C3DEC5D4B1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D-9A0D-49B9-A394-E0E0EB2C4BD7}"/>
                </c:ext>
              </c:extLst>
            </c:dLbl>
            <c:dLbl>
              <c:idx val="2456"/>
              <c:tx>
                <c:rich>
                  <a:bodyPr/>
                  <a:lstStyle/>
                  <a:p>
                    <a:fld id="{0220B411-D72A-4E56-AB12-831A8B1E04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E-9A0D-49B9-A394-E0E0EB2C4BD7}"/>
                </c:ext>
              </c:extLst>
            </c:dLbl>
            <c:dLbl>
              <c:idx val="2457"/>
              <c:tx>
                <c:rich>
                  <a:bodyPr/>
                  <a:lstStyle/>
                  <a:p>
                    <a:fld id="{298A0B51-654A-4540-9E53-4B1B15D938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F-9A0D-49B9-A394-E0E0EB2C4BD7}"/>
                </c:ext>
              </c:extLst>
            </c:dLbl>
            <c:dLbl>
              <c:idx val="2458"/>
              <c:tx>
                <c:rich>
                  <a:bodyPr/>
                  <a:lstStyle/>
                  <a:p>
                    <a:fld id="{DEE12B13-BB73-4AD5-B04D-6E47BBBC09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0-9A0D-49B9-A394-E0E0EB2C4BD7}"/>
                </c:ext>
              </c:extLst>
            </c:dLbl>
            <c:dLbl>
              <c:idx val="2459"/>
              <c:tx>
                <c:rich>
                  <a:bodyPr/>
                  <a:lstStyle/>
                  <a:p>
                    <a:fld id="{0DC5FD0A-BFAD-4642-955B-69DAE3265F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1-9A0D-49B9-A394-E0E0EB2C4BD7}"/>
                </c:ext>
              </c:extLst>
            </c:dLbl>
            <c:dLbl>
              <c:idx val="2460"/>
              <c:tx>
                <c:rich>
                  <a:bodyPr/>
                  <a:lstStyle/>
                  <a:p>
                    <a:fld id="{F1C96109-6288-4A2C-868C-52742D7EBE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2-9A0D-49B9-A394-E0E0EB2C4BD7}"/>
                </c:ext>
              </c:extLst>
            </c:dLbl>
            <c:dLbl>
              <c:idx val="2461"/>
              <c:tx>
                <c:rich>
                  <a:bodyPr/>
                  <a:lstStyle/>
                  <a:p>
                    <a:fld id="{BCB59725-ACDF-4C69-AA28-0C12E36FDA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3-9A0D-49B9-A394-E0E0EB2C4BD7}"/>
                </c:ext>
              </c:extLst>
            </c:dLbl>
            <c:dLbl>
              <c:idx val="2462"/>
              <c:tx>
                <c:rich>
                  <a:bodyPr/>
                  <a:lstStyle/>
                  <a:p>
                    <a:fld id="{34FACC49-1C86-401A-B648-734C58F72E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4-9A0D-49B9-A394-E0E0EB2C4BD7}"/>
                </c:ext>
              </c:extLst>
            </c:dLbl>
            <c:dLbl>
              <c:idx val="2463"/>
              <c:tx>
                <c:rich>
                  <a:bodyPr/>
                  <a:lstStyle/>
                  <a:p>
                    <a:fld id="{41E2D348-6D39-485D-9D40-C94AA83A1F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5-9A0D-49B9-A394-E0E0EB2C4BD7}"/>
                </c:ext>
              </c:extLst>
            </c:dLbl>
            <c:dLbl>
              <c:idx val="2464"/>
              <c:tx>
                <c:rich>
                  <a:bodyPr/>
                  <a:lstStyle/>
                  <a:p>
                    <a:fld id="{38184E19-D14E-4EA9-83E1-AC514EE748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6-9A0D-49B9-A394-E0E0EB2C4BD7}"/>
                </c:ext>
              </c:extLst>
            </c:dLbl>
            <c:dLbl>
              <c:idx val="2465"/>
              <c:tx>
                <c:rich>
                  <a:bodyPr/>
                  <a:lstStyle/>
                  <a:p>
                    <a:fld id="{A8A001B6-6226-412A-8EAE-D08A7510E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7-9A0D-49B9-A394-E0E0EB2C4BD7}"/>
                </c:ext>
              </c:extLst>
            </c:dLbl>
            <c:dLbl>
              <c:idx val="2466"/>
              <c:tx>
                <c:rich>
                  <a:bodyPr/>
                  <a:lstStyle/>
                  <a:p>
                    <a:fld id="{BC1B93BD-64BB-4991-A3A2-7C08B1B8C7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8-9A0D-49B9-A394-E0E0EB2C4BD7}"/>
                </c:ext>
              </c:extLst>
            </c:dLbl>
            <c:dLbl>
              <c:idx val="2467"/>
              <c:tx>
                <c:rich>
                  <a:bodyPr/>
                  <a:lstStyle/>
                  <a:p>
                    <a:fld id="{5F701420-8B0C-42BF-9679-A313AB4ABC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9-9A0D-49B9-A394-E0E0EB2C4BD7}"/>
                </c:ext>
              </c:extLst>
            </c:dLbl>
            <c:dLbl>
              <c:idx val="2468"/>
              <c:tx>
                <c:rich>
                  <a:bodyPr/>
                  <a:lstStyle/>
                  <a:p>
                    <a:fld id="{CC3AC847-8095-4EBD-81B7-35B307A4CD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A-9A0D-49B9-A394-E0E0EB2C4BD7}"/>
                </c:ext>
              </c:extLst>
            </c:dLbl>
            <c:dLbl>
              <c:idx val="2469"/>
              <c:tx>
                <c:rich>
                  <a:bodyPr/>
                  <a:lstStyle/>
                  <a:p>
                    <a:fld id="{51683356-9B70-46E3-AB35-6E183C9E96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B-9A0D-49B9-A394-E0E0EB2C4BD7}"/>
                </c:ext>
              </c:extLst>
            </c:dLbl>
            <c:dLbl>
              <c:idx val="2470"/>
              <c:tx>
                <c:rich>
                  <a:bodyPr/>
                  <a:lstStyle/>
                  <a:p>
                    <a:fld id="{1C071043-AB5C-4E6C-A0C6-B2FF6B4768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C-9A0D-49B9-A394-E0E0EB2C4BD7}"/>
                </c:ext>
              </c:extLst>
            </c:dLbl>
            <c:dLbl>
              <c:idx val="2471"/>
              <c:tx>
                <c:rich>
                  <a:bodyPr/>
                  <a:lstStyle/>
                  <a:p>
                    <a:fld id="{1FD021E9-2439-4F47-ACEE-4DAAC24A1B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D-9A0D-49B9-A394-E0E0EB2C4BD7}"/>
                </c:ext>
              </c:extLst>
            </c:dLbl>
            <c:dLbl>
              <c:idx val="2472"/>
              <c:tx>
                <c:rich>
                  <a:bodyPr/>
                  <a:lstStyle/>
                  <a:p>
                    <a:fld id="{BD18F9D5-8A55-42EA-9B22-A4F262D34A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E-9A0D-49B9-A394-E0E0EB2C4BD7}"/>
                </c:ext>
              </c:extLst>
            </c:dLbl>
            <c:dLbl>
              <c:idx val="2473"/>
              <c:tx>
                <c:rich>
                  <a:bodyPr/>
                  <a:lstStyle/>
                  <a:p>
                    <a:fld id="{A8DCD878-54A4-40C9-9816-E3D8B9EBE2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F-9A0D-49B9-A394-E0E0EB2C4BD7}"/>
                </c:ext>
              </c:extLst>
            </c:dLbl>
            <c:dLbl>
              <c:idx val="2474"/>
              <c:tx>
                <c:rich>
                  <a:bodyPr/>
                  <a:lstStyle/>
                  <a:p>
                    <a:fld id="{C538DBDF-D9C8-4FAC-8E25-856CD34D3D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0-9A0D-49B9-A394-E0E0EB2C4BD7}"/>
                </c:ext>
              </c:extLst>
            </c:dLbl>
            <c:dLbl>
              <c:idx val="2475"/>
              <c:tx>
                <c:rich>
                  <a:bodyPr/>
                  <a:lstStyle/>
                  <a:p>
                    <a:fld id="{45F14803-CFA7-4713-871D-085DB78253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1-9A0D-49B9-A394-E0E0EB2C4BD7}"/>
                </c:ext>
              </c:extLst>
            </c:dLbl>
            <c:dLbl>
              <c:idx val="2476"/>
              <c:tx>
                <c:rich>
                  <a:bodyPr/>
                  <a:lstStyle/>
                  <a:p>
                    <a:fld id="{2F097809-8520-4AAA-89DA-B4867CAB70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2-9A0D-49B9-A394-E0E0EB2C4BD7}"/>
                </c:ext>
              </c:extLst>
            </c:dLbl>
            <c:dLbl>
              <c:idx val="2477"/>
              <c:tx>
                <c:rich>
                  <a:bodyPr/>
                  <a:lstStyle/>
                  <a:p>
                    <a:fld id="{3AFD2419-6FCD-447D-8202-B6A9549854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3-9A0D-49B9-A394-E0E0EB2C4BD7}"/>
                </c:ext>
              </c:extLst>
            </c:dLbl>
            <c:dLbl>
              <c:idx val="2478"/>
              <c:tx>
                <c:rich>
                  <a:bodyPr/>
                  <a:lstStyle/>
                  <a:p>
                    <a:fld id="{B386A969-0C8A-4F70-9721-EB7118CA95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4-9A0D-49B9-A394-E0E0EB2C4BD7}"/>
                </c:ext>
              </c:extLst>
            </c:dLbl>
            <c:dLbl>
              <c:idx val="2479"/>
              <c:tx>
                <c:rich>
                  <a:bodyPr/>
                  <a:lstStyle/>
                  <a:p>
                    <a:fld id="{5D959FF1-F2FA-4F9E-886D-2A39E7B2DD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5-9A0D-49B9-A394-E0E0EB2C4BD7}"/>
                </c:ext>
              </c:extLst>
            </c:dLbl>
            <c:dLbl>
              <c:idx val="2480"/>
              <c:tx>
                <c:rich>
                  <a:bodyPr/>
                  <a:lstStyle/>
                  <a:p>
                    <a:fld id="{390455A6-A6F7-4731-B2B2-C7472ADB2D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6-9A0D-49B9-A394-E0E0EB2C4BD7}"/>
                </c:ext>
              </c:extLst>
            </c:dLbl>
            <c:dLbl>
              <c:idx val="2481"/>
              <c:tx>
                <c:rich>
                  <a:bodyPr/>
                  <a:lstStyle/>
                  <a:p>
                    <a:fld id="{D44996A9-42D8-4D92-A207-45BC2565D5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7-9A0D-49B9-A394-E0E0EB2C4BD7}"/>
                </c:ext>
              </c:extLst>
            </c:dLbl>
            <c:dLbl>
              <c:idx val="2482"/>
              <c:tx>
                <c:rich>
                  <a:bodyPr/>
                  <a:lstStyle/>
                  <a:p>
                    <a:fld id="{5F0AF7BE-203C-4014-948A-E2BA4F03F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8-9A0D-49B9-A394-E0E0EB2C4BD7}"/>
                </c:ext>
              </c:extLst>
            </c:dLbl>
            <c:dLbl>
              <c:idx val="2483"/>
              <c:tx>
                <c:rich>
                  <a:bodyPr/>
                  <a:lstStyle/>
                  <a:p>
                    <a:fld id="{ECEF3BD9-037E-416E-A763-1C3CD81FEB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9-9A0D-49B9-A394-E0E0EB2C4BD7}"/>
                </c:ext>
              </c:extLst>
            </c:dLbl>
            <c:dLbl>
              <c:idx val="2484"/>
              <c:tx>
                <c:rich>
                  <a:bodyPr/>
                  <a:lstStyle/>
                  <a:p>
                    <a:fld id="{6D7DBDBE-1316-4D2E-BFCE-17A2303722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A-9A0D-49B9-A394-E0E0EB2C4BD7}"/>
                </c:ext>
              </c:extLst>
            </c:dLbl>
            <c:dLbl>
              <c:idx val="2485"/>
              <c:tx>
                <c:rich>
                  <a:bodyPr/>
                  <a:lstStyle/>
                  <a:p>
                    <a:fld id="{94DC615B-30A9-4A18-A852-F0E8095BCD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B-9A0D-49B9-A394-E0E0EB2C4BD7}"/>
                </c:ext>
              </c:extLst>
            </c:dLbl>
            <c:dLbl>
              <c:idx val="2486"/>
              <c:tx>
                <c:rich>
                  <a:bodyPr/>
                  <a:lstStyle/>
                  <a:p>
                    <a:fld id="{FB7A50FE-5F63-4A50-8B6E-8A3610C89D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C-9A0D-49B9-A394-E0E0EB2C4BD7}"/>
                </c:ext>
              </c:extLst>
            </c:dLbl>
            <c:dLbl>
              <c:idx val="2487"/>
              <c:tx>
                <c:rich>
                  <a:bodyPr/>
                  <a:lstStyle/>
                  <a:p>
                    <a:fld id="{4903F967-FA10-4BCD-8AB7-09CD156142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D-9A0D-49B9-A394-E0E0EB2C4BD7}"/>
                </c:ext>
              </c:extLst>
            </c:dLbl>
            <c:dLbl>
              <c:idx val="2488"/>
              <c:tx>
                <c:rich>
                  <a:bodyPr/>
                  <a:lstStyle/>
                  <a:p>
                    <a:fld id="{9FEEFE7E-35B4-42DE-96D4-B973247766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E-9A0D-49B9-A394-E0E0EB2C4BD7}"/>
                </c:ext>
              </c:extLst>
            </c:dLbl>
            <c:dLbl>
              <c:idx val="2489"/>
              <c:tx>
                <c:rich>
                  <a:bodyPr/>
                  <a:lstStyle/>
                  <a:p>
                    <a:fld id="{E299C410-7570-492C-9464-10B4800197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F-9A0D-49B9-A394-E0E0EB2C4BD7}"/>
                </c:ext>
              </c:extLst>
            </c:dLbl>
            <c:dLbl>
              <c:idx val="2490"/>
              <c:tx>
                <c:rich>
                  <a:bodyPr/>
                  <a:lstStyle/>
                  <a:p>
                    <a:fld id="{7FD109EC-91A1-447E-9CB7-9CEB69D119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0-9A0D-49B9-A394-E0E0EB2C4BD7}"/>
                </c:ext>
              </c:extLst>
            </c:dLbl>
            <c:dLbl>
              <c:idx val="2491"/>
              <c:tx>
                <c:rich>
                  <a:bodyPr/>
                  <a:lstStyle/>
                  <a:p>
                    <a:fld id="{E09AD7D0-C8E7-43C9-9E9C-60102944DE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1-9A0D-49B9-A394-E0E0EB2C4BD7}"/>
                </c:ext>
              </c:extLst>
            </c:dLbl>
            <c:dLbl>
              <c:idx val="2492"/>
              <c:tx>
                <c:rich>
                  <a:bodyPr/>
                  <a:lstStyle/>
                  <a:p>
                    <a:fld id="{57E1A9FE-EFA2-4656-B092-1AA65E0E1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2-9A0D-49B9-A394-E0E0EB2C4BD7}"/>
                </c:ext>
              </c:extLst>
            </c:dLbl>
            <c:dLbl>
              <c:idx val="2493"/>
              <c:tx>
                <c:rich>
                  <a:bodyPr/>
                  <a:lstStyle/>
                  <a:p>
                    <a:fld id="{D66ACCE3-A792-4C6E-8C03-0962FD223C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3-9A0D-49B9-A394-E0E0EB2C4BD7}"/>
                </c:ext>
              </c:extLst>
            </c:dLbl>
            <c:dLbl>
              <c:idx val="2494"/>
              <c:tx>
                <c:rich>
                  <a:bodyPr/>
                  <a:lstStyle/>
                  <a:p>
                    <a:fld id="{5A3E3A56-536E-4A24-8804-D8E38EAB36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4-9A0D-49B9-A394-E0E0EB2C4BD7}"/>
                </c:ext>
              </c:extLst>
            </c:dLbl>
            <c:dLbl>
              <c:idx val="2495"/>
              <c:tx>
                <c:rich>
                  <a:bodyPr/>
                  <a:lstStyle/>
                  <a:p>
                    <a:fld id="{4E63B29F-4AE5-4026-92D7-89C0EB420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5-9A0D-49B9-A394-E0E0EB2C4BD7}"/>
                </c:ext>
              </c:extLst>
            </c:dLbl>
            <c:dLbl>
              <c:idx val="2496"/>
              <c:tx>
                <c:rich>
                  <a:bodyPr/>
                  <a:lstStyle/>
                  <a:p>
                    <a:fld id="{A70C9106-573E-4066-A586-097876A44B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6-9A0D-49B9-A394-E0E0EB2C4BD7}"/>
                </c:ext>
              </c:extLst>
            </c:dLbl>
            <c:dLbl>
              <c:idx val="2497"/>
              <c:tx>
                <c:rich>
                  <a:bodyPr/>
                  <a:lstStyle/>
                  <a:p>
                    <a:fld id="{40BFC4F0-CF40-4D4C-88CC-FD9C8AA6FB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7-9A0D-49B9-A394-E0E0EB2C4BD7}"/>
                </c:ext>
              </c:extLst>
            </c:dLbl>
            <c:dLbl>
              <c:idx val="2498"/>
              <c:tx>
                <c:rich>
                  <a:bodyPr/>
                  <a:lstStyle/>
                  <a:p>
                    <a:fld id="{2C58602F-8CA1-4E9A-A74D-DB264EF58B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8-9A0D-49B9-A394-E0E0EB2C4BD7}"/>
                </c:ext>
              </c:extLst>
            </c:dLbl>
            <c:dLbl>
              <c:idx val="2499"/>
              <c:tx>
                <c:rich>
                  <a:bodyPr/>
                  <a:lstStyle/>
                  <a:p>
                    <a:fld id="{121F52F6-7ACE-43F5-8CC8-FF4EF89936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9-9A0D-49B9-A394-E0E0EB2C4BD7}"/>
                </c:ext>
              </c:extLst>
            </c:dLbl>
            <c:dLbl>
              <c:idx val="2500"/>
              <c:tx>
                <c:rich>
                  <a:bodyPr/>
                  <a:lstStyle/>
                  <a:p>
                    <a:fld id="{7486D56E-8DCB-4531-BEB9-902CCB0108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A-9A0D-49B9-A394-E0E0EB2C4BD7}"/>
                </c:ext>
              </c:extLst>
            </c:dLbl>
            <c:dLbl>
              <c:idx val="2501"/>
              <c:tx>
                <c:rich>
                  <a:bodyPr/>
                  <a:lstStyle/>
                  <a:p>
                    <a:fld id="{A161E5D1-803B-4AF7-9DDB-AC883F13B9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B-9A0D-49B9-A394-E0E0EB2C4BD7}"/>
                </c:ext>
              </c:extLst>
            </c:dLbl>
            <c:dLbl>
              <c:idx val="2502"/>
              <c:tx>
                <c:rich>
                  <a:bodyPr/>
                  <a:lstStyle/>
                  <a:p>
                    <a:fld id="{7C25C106-ED4F-416E-9B64-1FA179F8FE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C-9A0D-49B9-A394-E0E0EB2C4BD7}"/>
                </c:ext>
              </c:extLst>
            </c:dLbl>
            <c:dLbl>
              <c:idx val="2503"/>
              <c:tx>
                <c:rich>
                  <a:bodyPr/>
                  <a:lstStyle/>
                  <a:p>
                    <a:fld id="{90A399EC-BE0F-4F99-AA2D-41B287BFA4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D-9A0D-49B9-A394-E0E0EB2C4BD7}"/>
                </c:ext>
              </c:extLst>
            </c:dLbl>
            <c:dLbl>
              <c:idx val="2504"/>
              <c:tx>
                <c:rich>
                  <a:bodyPr/>
                  <a:lstStyle/>
                  <a:p>
                    <a:fld id="{6EBC8A94-7255-42C0-99D1-712F662EE2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E-9A0D-49B9-A394-E0E0EB2C4BD7}"/>
                </c:ext>
              </c:extLst>
            </c:dLbl>
            <c:dLbl>
              <c:idx val="2505"/>
              <c:tx>
                <c:rich>
                  <a:bodyPr/>
                  <a:lstStyle/>
                  <a:p>
                    <a:fld id="{F670F160-BE8D-45E9-BA21-8E3B0F1354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F-9A0D-49B9-A394-E0E0EB2C4BD7}"/>
                </c:ext>
              </c:extLst>
            </c:dLbl>
            <c:dLbl>
              <c:idx val="2506"/>
              <c:tx>
                <c:rich>
                  <a:bodyPr/>
                  <a:lstStyle/>
                  <a:p>
                    <a:fld id="{15F04314-36CB-4D71-8D60-FDD8EA94FA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0-9A0D-49B9-A394-E0E0EB2C4BD7}"/>
                </c:ext>
              </c:extLst>
            </c:dLbl>
            <c:dLbl>
              <c:idx val="2507"/>
              <c:tx>
                <c:rich>
                  <a:bodyPr/>
                  <a:lstStyle/>
                  <a:p>
                    <a:fld id="{674AC39C-ABD5-403D-AC6C-15AC825696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1-9A0D-49B9-A394-E0E0EB2C4BD7}"/>
                </c:ext>
              </c:extLst>
            </c:dLbl>
            <c:dLbl>
              <c:idx val="2508"/>
              <c:tx>
                <c:rich>
                  <a:bodyPr/>
                  <a:lstStyle/>
                  <a:p>
                    <a:fld id="{69BC6520-BD2C-4820-93DD-CBE1A4854B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2-9A0D-49B9-A394-E0E0EB2C4BD7}"/>
                </c:ext>
              </c:extLst>
            </c:dLbl>
            <c:dLbl>
              <c:idx val="2509"/>
              <c:tx>
                <c:rich>
                  <a:bodyPr/>
                  <a:lstStyle/>
                  <a:p>
                    <a:fld id="{86C7323A-BE7C-47F4-8827-061089583D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3-9A0D-49B9-A394-E0E0EB2C4BD7}"/>
                </c:ext>
              </c:extLst>
            </c:dLbl>
            <c:dLbl>
              <c:idx val="2510"/>
              <c:tx>
                <c:rich>
                  <a:bodyPr/>
                  <a:lstStyle/>
                  <a:p>
                    <a:fld id="{8EFF7EE1-1DB0-4551-947F-B1928B88F9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4-9A0D-49B9-A394-E0E0EB2C4BD7}"/>
                </c:ext>
              </c:extLst>
            </c:dLbl>
            <c:dLbl>
              <c:idx val="2511"/>
              <c:tx>
                <c:rich>
                  <a:bodyPr/>
                  <a:lstStyle/>
                  <a:p>
                    <a:fld id="{4D03DEB8-9158-4A27-B478-8BDCE4CB80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5-9A0D-49B9-A394-E0E0EB2C4BD7}"/>
                </c:ext>
              </c:extLst>
            </c:dLbl>
            <c:dLbl>
              <c:idx val="2512"/>
              <c:tx>
                <c:rich>
                  <a:bodyPr/>
                  <a:lstStyle/>
                  <a:p>
                    <a:fld id="{2CB22D28-32E2-4B70-99F3-F886B0ADF7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6-9A0D-49B9-A394-E0E0EB2C4BD7}"/>
                </c:ext>
              </c:extLst>
            </c:dLbl>
            <c:dLbl>
              <c:idx val="2513"/>
              <c:tx>
                <c:rich>
                  <a:bodyPr/>
                  <a:lstStyle/>
                  <a:p>
                    <a:fld id="{BA1A3745-AC81-4609-9E9C-11374990BD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7-9A0D-49B9-A394-E0E0EB2C4BD7}"/>
                </c:ext>
              </c:extLst>
            </c:dLbl>
            <c:dLbl>
              <c:idx val="2514"/>
              <c:tx>
                <c:rich>
                  <a:bodyPr/>
                  <a:lstStyle/>
                  <a:p>
                    <a:fld id="{B7E4D17F-7B7F-411C-83BB-B076104D81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8-9A0D-49B9-A394-E0E0EB2C4BD7}"/>
                </c:ext>
              </c:extLst>
            </c:dLbl>
            <c:dLbl>
              <c:idx val="2515"/>
              <c:tx>
                <c:rich>
                  <a:bodyPr/>
                  <a:lstStyle/>
                  <a:p>
                    <a:fld id="{0BCCFEB7-4744-4D64-8F9A-90F6355F84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9-9A0D-49B9-A394-E0E0EB2C4BD7}"/>
                </c:ext>
              </c:extLst>
            </c:dLbl>
            <c:dLbl>
              <c:idx val="2516"/>
              <c:tx>
                <c:rich>
                  <a:bodyPr/>
                  <a:lstStyle/>
                  <a:p>
                    <a:fld id="{0C3A844E-66A2-4A4B-ABBD-CD963E83A6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A-9A0D-49B9-A394-E0E0EB2C4BD7}"/>
                </c:ext>
              </c:extLst>
            </c:dLbl>
            <c:dLbl>
              <c:idx val="2517"/>
              <c:tx>
                <c:rich>
                  <a:bodyPr/>
                  <a:lstStyle/>
                  <a:p>
                    <a:fld id="{04F20C5A-4054-47F8-8EC0-EEB134DE29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B-9A0D-49B9-A394-E0E0EB2C4BD7}"/>
                </c:ext>
              </c:extLst>
            </c:dLbl>
            <c:dLbl>
              <c:idx val="2518"/>
              <c:tx>
                <c:rich>
                  <a:bodyPr/>
                  <a:lstStyle/>
                  <a:p>
                    <a:fld id="{0761CB14-BE54-40FD-B24A-49B78DB87C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C-9A0D-49B9-A394-E0E0EB2C4BD7}"/>
                </c:ext>
              </c:extLst>
            </c:dLbl>
            <c:dLbl>
              <c:idx val="2519"/>
              <c:tx>
                <c:rich>
                  <a:bodyPr/>
                  <a:lstStyle/>
                  <a:p>
                    <a:fld id="{4A54E4F0-4E3A-4E5B-ABC9-785718C78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D-9A0D-49B9-A394-E0E0EB2C4BD7}"/>
                </c:ext>
              </c:extLst>
            </c:dLbl>
            <c:dLbl>
              <c:idx val="2520"/>
              <c:tx>
                <c:rich>
                  <a:bodyPr/>
                  <a:lstStyle/>
                  <a:p>
                    <a:fld id="{9E327727-3987-41BE-8AB3-FC0DE2D3A7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E-9A0D-49B9-A394-E0E0EB2C4BD7}"/>
                </c:ext>
              </c:extLst>
            </c:dLbl>
            <c:dLbl>
              <c:idx val="2521"/>
              <c:tx>
                <c:rich>
                  <a:bodyPr/>
                  <a:lstStyle/>
                  <a:p>
                    <a:fld id="{673D36B2-D9E9-44FB-BE64-B98A0690F2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F-9A0D-49B9-A394-E0E0EB2C4BD7}"/>
                </c:ext>
              </c:extLst>
            </c:dLbl>
            <c:dLbl>
              <c:idx val="2522"/>
              <c:tx>
                <c:rich>
                  <a:bodyPr/>
                  <a:lstStyle/>
                  <a:p>
                    <a:fld id="{C7C56288-14CC-4E6F-94A8-F35BEC66CE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0-9A0D-49B9-A394-E0E0EB2C4BD7}"/>
                </c:ext>
              </c:extLst>
            </c:dLbl>
            <c:dLbl>
              <c:idx val="2523"/>
              <c:tx>
                <c:rich>
                  <a:bodyPr/>
                  <a:lstStyle/>
                  <a:p>
                    <a:fld id="{E001C36E-E72E-4B00-936E-EC8CDBC79A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1-9A0D-49B9-A394-E0E0EB2C4BD7}"/>
                </c:ext>
              </c:extLst>
            </c:dLbl>
            <c:dLbl>
              <c:idx val="2524"/>
              <c:tx>
                <c:rich>
                  <a:bodyPr/>
                  <a:lstStyle/>
                  <a:p>
                    <a:fld id="{311CF629-B8E1-4AAF-9FEE-0115DCC2A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2-9A0D-49B9-A394-E0E0EB2C4BD7}"/>
                </c:ext>
              </c:extLst>
            </c:dLbl>
            <c:dLbl>
              <c:idx val="2525"/>
              <c:tx>
                <c:rich>
                  <a:bodyPr/>
                  <a:lstStyle/>
                  <a:p>
                    <a:fld id="{91685405-27C9-477E-ACC5-0ACB6C53B5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3-9A0D-49B9-A394-E0E0EB2C4BD7}"/>
                </c:ext>
              </c:extLst>
            </c:dLbl>
            <c:dLbl>
              <c:idx val="2526"/>
              <c:tx>
                <c:rich>
                  <a:bodyPr/>
                  <a:lstStyle/>
                  <a:p>
                    <a:fld id="{B2CAB452-0968-4DCD-A5C5-FEA6AA689F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4-9A0D-49B9-A394-E0E0EB2C4BD7}"/>
                </c:ext>
              </c:extLst>
            </c:dLbl>
            <c:dLbl>
              <c:idx val="2527"/>
              <c:tx>
                <c:rich>
                  <a:bodyPr/>
                  <a:lstStyle/>
                  <a:p>
                    <a:fld id="{685D3CB2-2381-4929-88E7-E7F073A213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5-9A0D-49B9-A394-E0E0EB2C4BD7}"/>
                </c:ext>
              </c:extLst>
            </c:dLbl>
            <c:dLbl>
              <c:idx val="2528"/>
              <c:tx>
                <c:rich>
                  <a:bodyPr/>
                  <a:lstStyle/>
                  <a:p>
                    <a:fld id="{378B0920-0090-4F61-901C-0BD78C5A79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6-9A0D-49B9-A394-E0E0EB2C4BD7}"/>
                </c:ext>
              </c:extLst>
            </c:dLbl>
            <c:dLbl>
              <c:idx val="2529"/>
              <c:tx>
                <c:rich>
                  <a:bodyPr/>
                  <a:lstStyle/>
                  <a:p>
                    <a:fld id="{1959DE22-9358-4905-9356-D02EE3F268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7-9A0D-49B9-A394-E0E0EB2C4BD7}"/>
                </c:ext>
              </c:extLst>
            </c:dLbl>
            <c:dLbl>
              <c:idx val="2530"/>
              <c:tx>
                <c:rich>
                  <a:bodyPr/>
                  <a:lstStyle/>
                  <a:p>
                    <a:fld id="{C82D32B8-3464-442D-B031-96D66703E2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8-9A0D-49B9-A394-E0E0EB2C4BD7}"/>
                </c:ext>
              </c:extLst>
            </c:dLbl>
            <c:dLbl>
              <c:idx val="2531"/>
              <c:tx>
                <c:rich>
                  <a:bodyPr/>
                  <a:lstStyle/>
                  <a:p>
                    <a:fld id="{0E19F2C9-718E-4D59-868E-2E5E469AA3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9-9A0D-49B9-A394-E0E0EB2C4BD7}"/>
                </c:ext>
              </c:extLst>
            </c:dLbl>
            <c:dLbl>
              <c:idx val="2532"/>
              <c:tx>
                <c:rich>
                  <a:bodyPr/>
                  <a:lstStyle/>
                  <a:p>
                    <a:fld id="{0385C58B-95A5-40D4-B784-3BE7D422BF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A-9A0D-49B9-A394-E0E0EB2C4BD7}"/>
                </c:ext>
              </c:extLst>
            </c:dLbl>
            <c:dLbl>
              <c:idx val="2533"/>
              <c:tx>
                <c:rich>
                  <a:bodyPr/>
                  <a:lstStyle/>
                  <a:p>
                    <a:fld id="{09405F11-FC8F-4344-8E0F-74E79F072C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B-9A0D-49B9-A394-E0E0EB2C4BD7}"/>
                </c:ext>
              </c:extLst>
            </c:dLbl>
            <c:dLbl>
              <c:idx val="2534"/>
              <c:tx>
                <c:rich>
                  <a:bodyPr/>
                  <a:lstStyle/>
                  <a:p>
                    <a:fld id="{EC4BA732-9F9F-4027-A246-F78D95C232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C-9A0D-49B9-A394-E0E0EB2C4BD7}"/>
                </c:ext>
              </c:extLst>
            </c:dLbl>
            <c:dLbl>
              <c:idx val="2535"/>
              <c:tx>
                <c:rich>
                  <a:bodyPr/>
                  <a:lstStyle/>
                  <a:p>
                    <a:fld id="{97DBDA76-974F-4D21-A533-804402764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D-9A0D-49B9-A394-E0E0EB2C4BD7}"/>
                </c:ext>
              </c:extLst>
            </c:dLbl>
            <c:dLbl>
              <c:idx val="2536"/>
              <c:tx>
                <c:rich>
                  <a:bodyPr/>
                  <a:lstStyle/>
                  <a:p>
                    <a:fld id="{B593C087-1AFD-4ED8-8E7C-815152A9E0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E-9A0D-49B9-A394-E0E0EB2C4BD7}"/>
                </c:ext>
              </c:extLst>
            </c:dLbl>
            <c:dLbl>
              <c:idx val="2537"/>
              <c:tx>
                <c:rich>
                  <a:bodyPr/>
                  <a:lstStyle/>
                  <a:p>
                    <a:fld id="{E5E34195-74B7-4C9B-8165-FABF546ADE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F-9A0D-49B9-A394-E0E0EB2C4BD7}"/>
                </c:ext>
              </c:extLst>
            </c:dLbl>
            <c:dLbl>
              <c:idx val="2538"/>
              <c:tx>
                <c:rich>
                  <a:bodyPr/>
                  <a:lstStyle/>
                  <a:p>
                    <a:fld id="{42F729D0-7FE7-496A-A390-5654D946A0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0-9A0D-49B9-A394-E0E0EB2C4BD7}"/>
                </c:ext>
              </c:extLst>
            </c:dLbl>
            <c:dLbl>
              <c:idx val="2539"/>
              <c:tx>
                <c:rich>
                  <a:bodyPr/>
                  <a:lstStyle/>
                  <a:p>
                    <a:fld id="{3EFCB9E7-1D75-4695-9410-06EB721A84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1-9A0D-49B9-A394-E0E0EB2C4BD7}"/>
                </c:ext>
              </c:extLst>
            </c:dLbl>
            <c:dLbl>
              <c:idx val="2540"/>
              <c:tx>
                <c:rich>
                  <a:bodyPr/>
                  <a:lstStyle/>
                  <a:p>
                    <a:fld id="{223A340E-4FC3-4256-9FDB-288725B710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2-9A0D-49B9-A394-E0E0EB2C4BD7}"/>
                </c:ext>
              </c:extLst>
            </c:dLbl>
            <c:dLbl>
              <c:idx val="2541"/>
              <c:tx>
                <c:rich>
                  <a:bodyPr/>
                  <a:lstStyle/>
                  <a:p>
                    <a:fld id="{BD0685C8-42DF-4D8B-BF35-A9BDBDA896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3-9A0D-49B9-A394-E0E0EB2C4BD7}"/>
                </c:ext>
              </c:extLst>
            </c:dLbl>
            <c:dLbl>
              <c:idx val="2542"/>
              <c:tx>
                <c:rich>
                  <a:bodyPr/>
                  <a:lstStyle/>
                  <a:p>
                    <a:fld id="{BC92CC72-98F5-49E7-8C6E-CB9D67225B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4-9A0D-49B9-A394-E0E0EB2C4BD7}"/>
                </c:ext>
              </c:extLst>
            </c:dLbl>
            <c:dLbl>
              <c:idx val="2543"/>
              <c:tx>
                <c:rich>
                  <a:bodyPr/>
                  <a:lstStyle/>
                  <a:p>
                    <a:fld id="{867D1933-6691-427A-91F7-5360E42EE2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5-9A0D-49B9-A394-E0E0EB2C4BD7}"/>
                </c:ext>
              </c:extLst>
            </c:dLbl>
            <c:dLbl>
              <c:idx val="2544"/>
              <c:tx>
                <c:rich>
                  <a:bodyPr/>
                  <a:lstStyle/>
                  <a:p>
                    <a:fld id="{DE713C61-2EBF-44A8-863B-1BEB93A3BA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6-9A0D-49B9-A394-E0E0EB2C4BD7}"/>
                </c:ext>
              </c:extLst>
            </c:dLbl>
            <c:dLbl>
              <c:idx val="2545"/>
              <c:tx>
                <c:rich>
                  <a:bodyPr/>
                  <a:lstStyle/>
                  <a:p>
                    <a:fld id="{0CDD71E2-6EF4-4167-9440-4FA74AF251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7-9A0D-49B9-A394-E0E0EB2C4BD7}"/>
                </c:ext>
              </c:extLst>
            </c:dLbl>
            <c:dLbl>
              <c:idx val="2546"/>
              <c:tx>
                <c:rich>
                  <a:bodyPr/>
                  <a:lstStyle/>
                  <a:p>
                    <a:fld id="{4413537A-A365-433E-8D0F-23E21E73C0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8-9A0D-49B9-A394-E0E0EB2C4BD7}"/>
                </c:ext>
              </c:extLst>
            </c:dLbl>
            <c:dLbl>
              <c:idx val="2547"/>
              <c:tx>
                <c:rich>
                  <a:bodyPr/>
                  <a:lstStyle/>
                  <a:p>
                    <a:fld id="{20FE6313-CBA8-4C1E-AA10-896DD4C995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9-9A0D-49B9-A394-E0E0EB2C4BD7}"/>
                </c:ext>
              </c:extLst>
            </c:dLbl>
            <c:dLbl>
              <c:idx val="2548"/>
              <c:tx>
                <c:rich>
                  <a:bodyPr/>
                  <a:lstStyle/>
                  <a:p>
                    <a:fld id="{9148E737-890A-405A-BBF4-730FDCC7FF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A-9A0D-49B9-A394-E0E0EB2C4BD7}"/>
                </c:ext>
              </c:extLst>
            </c:dLbl>
            <c:dLbl>
              <c:idx val="2549"/>
              <c:tx>
                <c:rich>
                  <a:bodyPr/>
                  <a:lstStyle/>
                  <a:p>
                    <a:fld id="{5CA0FB53-33FE-4CDA-B91F-089F0759F0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B-9A0D-49B9-A394-E0E0EB2C4BD7}"/>
                </c:ext>
              </c:extLst>
            </c:dLbl>
            <c:dLbl>
              <c:idx val="2550"/>
              <c:tx>
                <c:rich>
                  <a:bodyPr/>
                  <a:lstStyle/>
                  <a:p>
                    <a:fld id="{729452C1-480E-4904-B577-32EE1AB0A5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C-9A0D-49B9-A394-E0E0EB2C4BD7}"/>
                </c:ext>
              </c:extLst>
            </c:dLbl>
            <c:dLbl>
              <c:idx val="2551"/>
              <c:tx>
                <c:rich>
                  <a:bodyPr/>
                  <a:lstStyle/>
                  <a:p>
                    <a:fld id="{38E62DB1-BC65-4AAF-BBBA-A5E0CDFC68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D-9A0D-49B9-A394-E0E0EB2C4BD7}"/>
                </c:ext>
              </c:extLst>
            </c:dLbl>
            <c:dLbl>
              <c:idx val="2552"/>
              <c:tx>
                <c:rich>
                  <a:bodyPr/>
                  <a:lstStyle/>
                  <a:p>
                    <a:fld id="{827C2874-5D7C-423C-B895-E0C0FEFDAA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E-9A0D-49B9-A394-E0E0EB2C4BD7}"/>
                </c:ext>
              </c:extLst>
            </c:dLbl>
            <c:dLbl>
              <c:idx val="2553"/>
              <c:tx>
                <c:rich>
                  <a:bodyPr/>
                  <a:lstStyle/>
                  <a:p>
                    <a:fld id="{FBC3535D-BDCD-4484-9CAB-6B1974B87C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F-9A0D-49B9-A394-E0E0EB2C4BD7}"/>
                </c:ext>
              </c:extLst>
            </c:dLbl>
            <c:dLbl>
              <c:idx val="2554"/>
              <c:tx>
                <c:rich>
                  <a:bodyPr/>
                  <a:lstStyle/>
                  <a:p>
                    <a:fld id="{EEB5CB73-488C-41D3-B774-BB887C5F67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0-9A0D-49B9-A394-E0E0EB2C4BD7}"/>
                </c:ext>
              </c:extLst>
            </c:dLbl>
            <c:dLbl>
              <c:idx val="2555"/>
              <c:tx>
                <c:rich>
                  <a:bodyPr/>
                  <a:lstStyle/>
                  <a:p>
                    <a:fld id="{9AC6EBF9-C71F-4A0E-9980-18C7AC90FC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1-9A0D-49B9-A394-E0E0EB2C4BD7}"/>
                </c:ext>
              </c:extLst>
            </c:dLbl>
            <c:dLbl>
              <c:idx val="2556"/>
              <c:tx>
                <c:rich>
                  <a:bodyPr/>
                  <a:lstStyle/>
                  <a:p>
                    <a:fld id="{A8D32225-ADCC-425F-A473-8068A44DB3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2-9A0D-49B9-A394-E0E0EB2C4BD7}"/>
                </c:ext>
              </c:extLst>
            </c:dLbl>
            <c:dLbl>
              <c:idx val="2557"/>
              <c:tx>
                <c:rich>
                  <a:bodyPr/>
                  <a:lstStyle/>
                  <a:p>
                    <a:fld id="{5F222AB7-F056-44F8-BE68-B091C2C6E1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3-9A0D-49B9-A394-E0E0EB2C4BD7}"/>
                </c:ext>
              </c:extLst>
            </c:dLbl>
            <c:dLbl>
              <c:idx val="2558"/>
              <c:tx>
                <c:rich>
                  <a:bodyPr/>
                  <a:lstStyle/>
                  <a:p>
                    <a:fld id="{1D493528-3B81-4A8F-AB69-B479966095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4-9A0D-49B9-A394-E0E0EB2C4BD7}"/>
                </c:ext>
              </c:extLst>
            </c:dLbl>
            <c:dLbl>
              <c:idx val="2559"/>
              <c:tx>
                <c:rich>
                  <a:bodyPr/>
                  <a:lstStyle/>
                  <a:p>
                    <a:fld id="{661B0768-14BB-4EDA-BDC6-DBC209FF18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5-9A0D-49B9-A394-E0E0EB2C4BD7}"/>
                </c:ext>
              </c:extLst>
            </c:dLbl>
            <c:dLbl>
              <c:idx val="2560"/>
              <c:tx>
                <c:rich>
                  <a:bodyPr/>
                  <a:lstStyle/>
                  <a:p>
                    <a:fld id="{BBEFBD03-B32A-49E0-AB24-5367348B76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6-9A0D-49B9-A394-E0E0EB2C4BD7}"/>
                </c:ext>
              </c:extLst>
            </c:dLbl>
            <c:dLbl>
              <c:idx val="2561"/>
              <c:tx>
                <c:rich>
                  <a:bodyPr/>
                  <a:lstStyle/>
                  <a:p>
                    <a:fld id="{A9C10B4C-759F-46F3-B0A1-64E5721BD9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7-9A0D-49B9-A394-E0E0EB2C4BD7}"/>
                </c:ext>
              </c:extLst>
            </c:dLbl>
            <c:dLbl>
              <c:idx val="2562"/>
              <c:tx>
                <c:rich>
                  <a:bodyPr/>
                  <a:lstStyle/>
                  <a:p>
                    <a:fld id="{AFD299BB-55C1-4269-B399-63BEA738E8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8-9A0D-49B9-A394-E0E0EB2C4BD7}"/>
                </c:ext>
              </c:extLst>
            </c:dLbl>
            <c:dLbl>
              <c:idx val="2563"/>
              <c:tx>
                <c:rich>
                  <a:bodyPr/>
                  <a:lstStyle/>
                  <a:p>
                    <a:fld id="{DF574C41-1D46-4757-B8E8-02DA9C2B89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9-9A0D-49B9-A394-E0E0EB2C4BD7}"/>
                </c:ext>
              </c:extLst>
            </c:dLbl>
            <c:dLbl>
              <c:idx val="2564"/>
              <c:tx>
                <c:rich>
                  <a:bodyPr/>
                  <a:lstStyle/>
                  <a:p>
                    <a:fld id="{CCB87C2B-E279-4344-8AE0-165B0D13A1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A-9A0D-49B9-A394-E0E0EB2C4BD7}"/>
                </c:ext>
              </c:extLst>
            </c:dLbl>
            <c:dLbl>
              <c:idx val="2565"/>
              <c:tx>
                <c:rich>
                  <a:bodyPr/>
                  <a:lstStyle/>
                  <a:p>
                    <a:fld id="{43C8AAF6-B0BC-4974-8F07-014E208393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B-9A0D-49B9-A394-E0E0EB2C4BD7}"/>
                </c:ext>
              </c:extLst>
            </c:dLbl>
            <c:dLbl>
              <c:idx val="2566"/>
              <c:tx>
                <c:rich>
                  <a:bodyPr/>
                  <a:lstStyle/>
                  <a:p>
                    <a:fld id="{F6F4B962-8326-4C2C-850E-1679B78F70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C-9A0D-49B9-A394-E0E0EB2C4BD7}"/>
                </c:ext>
              </c:extLst>
            </c:dLbl>
            <c:dLbl>
              <c:idx val="2567"/>
              <c:tx>
                <c:rich>
                  <a:bodyPr/>
                  <a:lstStyle/>
                  <a:p>
                    <a:fld id="{0ED6DC65-AF63-4338-BD7A-3B0D49AFA0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D-9A0D-49B9-A394-E0E0EB2C4BD7}"/>
                </c:ext>
              </c:extLst>
            </c:dLbl>
            <c:dLbl>
              <c:idx val="2568"/>
              <c:tx>
                <c:rich>
                  <a:bodyPr/>
                  <a:lstStyle/>
                  <a:p>
                    <a:fld id="{1B8B883D-7CAF-4938-BCDD-DB743B41A3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E-9A0D-49B9-A394-E0E0EB2C4BD7}"/>
                </c:ext>
              </c:extLst>
            </c:dLbl>
            <c:dLbl>
              <c:idx val="2569"/>
              <c:tx>
                <c:rich>
                  <a:bodyPr/>
                  <a:lstStyle/>
                  <a:p>
                    <a:fld id="{315AD147-3618-42FC-86D2-1C219B177C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F-9A0D-49B9-A394-E0E0EB2C4BD7}"/>
                </c:ext>
              </c:extLst>
            </c:dLbl>
            <c:dLbl>
              <c:idx val="2570"/>
              <c:tx>
                <c:rich>
                  <a:bodyPr/>
                  <a:lstStyle/>
                  <a:p>
                    <a:fld id="{0B0C11E8-96E7-4D76-8D12-74CBEE60A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0-9A0D-49B9-A394-E0E0EB2C4BD7}"/>
                </c:ext>
              </c:extLst>
            </c:dLbl>
            <c:dLbl>
              <c:idx val="2571"/>
              <c:tx>
                <c:rich>
                  <a:bodyPr/>
                  <a:lstStyle/>
                  <a:p>
                    <a:fld id="{C2FA117E-3B00-438E-9644-189D92B957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1-9A0D-49B9-A394-E0E0EB2C4BD7}"/>
                </c:ext>
              </c:extLst>
            </c:dLbl>
            <c:dLbl>
              <c:idx val="2572"/>
              <c:tx>
                <c:rich>
                  <a:bodyPr/>
                  <a:lstStyle/>
                  <a:p>
                    <a:fld id="{2C498869-C9B1-4B6D-930B-AFE3922B7E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2-9A0D-49B9-A394-E0E0EB2C4BD7}"/>
                </c:ext>
              </c:extLst>
            </c:dLbl>
            <c:dLbl>
              <c:idx val="2573"/>
              <c:tx>
                <c:rich>
                  <a:bodyPr/>
                  <a:lstStyle/>
                  <a:p>
                    <a:fld id="{8261AB4B-86B3-49D5-BF57-A93643B4D7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3-9A0D-49B9-A394-E0E0EB2C4BD7}"/>
                </c:ext>
              </c:extLst>
            </c:dLbl>
            <c:dLbl>
              <c:idx val="2574"/>
              <c:tx>
                <c:rich>
                  <a:bodyPr/>
                  <a:lstStyle/>
                  <a:p>
                    <a:fld id="{2C4364AB-CC02-4C41-BCDD-1125AAA49B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4-9A0D-49B9-A394-E0E0EB2C4BD7}"/>
                </c:ext>
              </c:extLst>
            </c:dLbl>
            <c:dLbl>
              <c:idx val="2575"/>
              <c:tx>
                <c:rich>
                  <a:bodyPr/>
                  <a:lstStyle/>
                  <a:p>
                    <a:fld id="{128C542D-F3B1-4C91-8D9B-73EC22CC40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5-9A0D-49B9-A394-E0E0EB2C4BD7}"/>
                </c:ext>
              </c:extLst>
            </c:dLbl>
            <c:dLbl>
              <c:idx val="2576"/>
              <c:tx>
                <c:rich>
                  <a:bodyPr/>
                  <a:lstStyle/>
                  <a:p>
                    <a:fld id="{9722469F-8A1D-48D3-8DC6-E4BC151351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6-9A0D-49B9-A394-E0E0EB2C4BD7}"/>
                </c:ext>
              </c:extLst>
            </c:dLbl>
            <c:dLbl>
              <c:idx val="2577"/>
              <c:tx>
                <c:rich>
                  <a:bodyPr/>
                  <a:lstStyle/>
                  <a:p>
                    <a:fld id="{765F2785-176B-4F3A-A988-7E227A5BE1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7-9A0D-49B9-A394-E0E0EB2C4BD7}"/>
                </c:ext>
              </c:extLst>
            </c:dLbl>
            <c:dLbl>
              <c:idx val="2578"/>
              <c:tx>
                <c:rich>
                  <a:bodyPr/>
                  <a:lstStyle/>
                  <a:p>
                    <a:fld id="{8D892977-FC50-4177-874F-9227BC46FB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8-9A0D-49B9-A394-E0E0EB2C4BD7}"/>
                </c:ext>
              </c:extLst>
            </c:dLbl>
            <c:dLbl>
              <c:idx val="2579"/>
              <c:tx>
                <c:rich>
                  <a:bodyPr/>
                  <a:lstStyle/>
                  <a:p>
                    <a:fld id="{FF270A08-C65F-4DE9-8963-FD71B35E44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9-9A0D-49B9-A394-E0E0EB2C4BD7}"/>
                </c:ext>
              </c:extLst>
            </c:dLbl>
            <c:dLbl>
              <c:idx val="2580"/>
              <c:tx>
                <c:rich>
                  <a:bodyPr/>
                  <a:lstStyle/>
                  <a:p>
                    <a:fld id="{89D1F5F3-2758-4701-9C54-38B00DDE23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A-9A0D-49B9-A394-E0E0EB2C4BD7}"/>
                </c:ext>
              </c:extLst>
            </c:dLbl>
            <c:dLbl>
              <c:idx val="2581"/>
              <c:tx>
                <c:rich>
                  <a:bodyPr/>
                  <a:lstStyle/>
                  <a:p>
                    <a:fld id="{4B12E881-0857-4B34-8923-25496048BB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B-9A0D-49B9-A394-E0E0EB2C4BD7}"/>
                </c:ext>
              </c:extLst>
            </c:dLbl>
            <c:dLbl>
              <c:idx val="2582"/>
              <c:tx>
                <c:rich>
                  <a:bodyPr/>
                  <a:lstStyle/>
                  <a:p>
                    <a:fld id="{CCC647EE-AF5E-463E-88D6-5C1E2E2B23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C-9A0D-49B9-A394-E0E0EB2C4BD7}"/>
                </c:ext>
              </c:extLst>
            </c:dLbl>
            <c:dLbl>
              <c:idx val="2583"/>
              <c:tx>
                <c:rich>
                  <a:bodyPr/>
                  <a:lstStyle/>
                  <a:p>
                    <a:fld id="{0BCE61A4-30A5-4A79-AEC0-CF3B52E25C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D-9A0D-49B9-A394-E0E0EB2C4BD7}"/>
                </c:ext>
              </c:extLst>
            </c:dLbl>
            <c:dLbl>
              <c:idx val="2584"/>
              <c:tx>
                <c:rich>
                  <a:bodyPr/>
                  <a:lstStyle/>
                  <a:p>
                    <a:fld id="{E2E2B538-0481-4A0E-8C36-1915768FC7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E-9A0D-49B9-A394-E0E0EB2C4BD7}"/>
                </c:ext>
              </c:extLst>
            </c:dLbl>
            <c:dLbl>
              <c:idx val="2585"/>
              <c:tx>
                <c:rich>
                  <a:bodyPr/>
                  <a:lstStyle/>
                  <a:p>
                    <a:fld id="{B122073A-EA6C-4351-8920-84F7CAEEB0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F-9A0D-49B9-A394-E0E0EB2C4BD7}"/>
                </c:ext>
              </c:extLst>
            </c:dLbl>
            <c:dLbl>
              <c:idx val="2586"/>
              <c:tx>
                <c:rich>
                  <a:bodyPr/>
                  <a:lstStyle/>
                  <a:p>
                    <a:fld id="{88BC7A8F-29C1-4161-99E5-EB01D49C14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0-9A0D-49B9-A394-E0E0EB2C4BD7}"/>
                </c:ext>
              </c:extLst>
            </c:dLbl>
            <c:dLbl>
              <c:idx val="2587"/>
              <c:tx>
                <c:rich>
                  <a:bodyPr/>
                  <a:lstStyle/>
                  <a:p>
                    <a:fld id="{73A40F64-18EC-41B8-B236-3B7ACC7CEB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1-9A0D-49B9-A394-E0E0EB2C4BD7}"/>
                </c:ext>
              </c:extLst>
            </c:dLbl>
            <c:dLbl>
              <c:idx val="2588"/>
              <c:tx>
                <c:rich>
                  <a:bodyPr/>
                  <a:lstStyle/>
                  <a:p>
                    <a:fld id="{B410EA5E-33A5-4BC1-A1C2-C98CFBF1D1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2-9A0D-49B9-A394-E0E0EB2C4BD7}"/>
                </c:ext>
              </c:extLst>
            </c:dLbl>
            <c:dLbl>
              <c:idx val="2589"/>
              <c:tx>
                <c:rich>
                  <a:bodyPr/>
                  <a:lstStyle/>
                  <a:p>
                    <a:fld id="{ED7C3D84-FFEE-4AAA-BA83-EB3E762B6F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3-9A0D-49B9-A394-E0E0EB2C4BD7}"/>
                </c:ext>
              </c:extLst>
            </c:dLbl>
            <c:dLbl>
              <c:idx val="2590"/>
              <c:tx>
                <c:rich>
                  <a:bodyPr/>
                  <a:lstStyle/>
                  <a:p>
                    <a:fld id="{78B76C53-8A8C-4590-9897-337DFE52C3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4-9A0D-49B9-A394-E0E0EB2C4BD7}"/>
                </c:ext>
              </c:extLst>
            </c:dLbl>
            <c:dLbl>
              <c:idx val="2591"/>
              <c:tx>
                <c:rich>
                  <a:bodyPr/>
                  <a:lstStyle/>
                  <a:p>
                    <a:fld id="{4D905691-C70D-48EB-830E-6B7EB7D048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5-9A0D-49B9-A394-E0E0EB2C4BD7}"/>
                </c:ext>
              </c:extLst>
            </c:dLbl>
            <c:dLbl>
              <c:idx val="2592"/>
              <c:tx>
                <c:rich>
                  <a:bodyPr/>
                  <a:lstStyle/>
                  <a:p>
                    <a:fld id="{82C4CFFE-452E-45E2-83E0-2241C5821D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6-9A0D-49B9-A394-E0E0EB2C4BD7}"/>
                </c:ext>
              </c:extLst>
            </c:dLbl>
            <c:dLbl>
              <c:idx val="2593"/>
              <c:tx>
                <c:rich>
                  <a:bodyPr/>
                  <a:lstStyle/>
                  <a:p>
                    <a:fld id="{7D4A5A84-28DB-4D72-A448-371B7B9DCC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7-9A0D-49B9-A394-E0E0EB2C4BD7}"/>
                </c:ext>
              </c:extLst>
            </c:dLbl>
            <c:dLbl>
              <c:idx val="2594"/>
              <c:tx>
                <c:rich>
                  <a:bodyPr/>
                  <a:lstStyle/>
                  <a:p>
                    <a:fld id="{D725A9AC-705B-4278-AB88-775698EBD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8-9A0D-49B9-A394-E0E0EB2C4BD7}"/>
                </c:ext>
              </c:extLst>
            </c:dLbl>
            <c:dLbl>
              <c:idx val="2595"/>
              <c:tx>
                <c:rich>
                  <a:bodyPr/>
                  <a:lstStyle/>
                  <a:p>
                    <a:fld id="{304FE9A3-C395-4428-8A59-C01D5AB7AD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9-9A0D-49B9-A394-E0E0EB2C4BD7}"/>
                </c:ext>
              </c:extLst>
            </c:dLbl>
            <c:dLbl>
              <c:idx val="2596"/>
              <c:tx>
                <c:rich>
                  <a:bodyPr/>
                  <a:lstStyle/>
                  <a:p>
                    <a:fld id="{824F0766-D583-419E-9162-196EC233DD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A-9A0D-49B9-A394-E0E0EB2C4BD7}"/>
                </c:ext>
              </c:extLst>
            </c:dLbl>
            <c:dLbl>
              <c:idx val="2597"/>
              <c:tx>
                <c:rich>
                  <a:bodyPr/>
                  <a:lstStyle/>
                  <a:p>
                    <a:fld id="{66EBBDB5-34B1-49E5-B7A3-33BD30572C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B-9A0D-49B9-A394-E0E0EB2C4BD7}"/>
                </c:ext>
              </c:extLst>
            </c:dLbl>
            <c:dLbl>
              <c:idx val="2598"/>
              <c:tx>
                <c:rich>
                  <a:bodyPr/>
                  <a:lstStyle/>
                  <a:p>
                    <a:fld id="{899B180F-9F8E-449C-A8D5-F78048FAF5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C-9A0D-49B9-A394-E0E0EB2C4BD7}"/>
                </c:ext>
              </c:extLst>
            </c:dLbl>
            <c:dLbl>
              <c:idx val="2599"/>
              <c:tx>
                <c:rich>
                  <a:bodyPr/>
                  <a:lstStyle/>
                  <a:p>
                    <a:fld id="{3E257406-13E7-42B3-9195-CC235387C6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D-9A0D-49B9-A394-E0E0EB2C4BD7}"/>
                </c:ext>
              </c:extLst>
            </c:dLbl>
            <c:dLbl>
              <c:idx val="2600"/>
              <c:tx>
                <c:rich>
                  <a:bodyPr/>
                  <a:lstStyle/>
                  <a:p>
                    <a:fld id="{96014F5A-A176-460C-A128-4712049B90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E-9A0D-49B9-A394-E0E0EB2C4BD7}"/>
                </c:ext>
              </c:extLst>
            </c:dLbl>
            <c:dLbl>
              <c:idx val="2601"/>
              <c:tx>
                <c:rich>
                  <a:bodyPr/>
                  <a:lstStyle/>
                  <a:p>
                    <a:fld id="{CE577D0E-C60A-45FC-976F-CF06304B4D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F-9A0D-49B9-A394-E0E0EB2C4BD7}"/>
                </c:ext>
              </c:extLst>
            </c:dLbl>
            <c:dLbl>
              <c:idx val="2602"/>
              <c:tx>
                <c:rich>
                  <a:bodyPr/>
                  <a:lstStyle/>
                  <a:p>
                    <a:fld id="{90C3CE17-BEEB-4D93-B3A0-B238891DB8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0-9A0D-49B9-A394-E0E0EB2C4BD7}"/>
                </c:ext>
              </c:extLst>
            </c:dLbl>
            <c:dLbl>
              <c:idx val="2603"/>
              <c:tx>
                <c:rich>
                  <a:bodyPr/>
                  <a:lstStyle/>
                  <a:p>
                    <a:fld id="{5BBA6CDE-A756-419A-A271-18D1B36DD6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1-9A0D-49B9-A394-E0E0EB2C4BD7}"/>
                </c:ext>
              </c:extLst>
            </c:dLbl>
            <c:dLbl>
              <c:idx val="2604"/>
              <c:tx>
                <c:rich>
                  <a:bodyPr/>
                  <a:lstStyle/>
                  <a:p>
                    <a:fld id="{639526F3-F1D7-438D-9530-E3F2E4E9DD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2-9A0D-49B9-A394-E0E0EB2C4BD7}"/>
                </c:ext>
              </c:extLst>
            </c:dLbl>
            <c:dLbl>
              <c:idx val="2605"/>
              <c:tx>
                <c:rich>
                  <a:bodyPr/>
                  <a:lstStyle/>
                  <a:p>
                    <a:fld id="{13BBE222-4763-4012-B759-F90D2715E8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3-9A0D-49B9-A394-E0E0EB2C4BD7}"/>
                </c:ext>
              </c:extLst>
            </c:dLbl>
            <c:dLbl>
              <c:idx val="2606"/>
              <c:tx>
                <c:rich>
                  <a:bodyPr/>
                  <a:lstStyle/>
                  <a:p>
                    <a:fld id="{D2C39631-E7EF-416F-B28C-3B75D1117A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4-9A0D-49B9-A394-E0E0EB2C4BD7}"/>
                </c:ext>
              </c:extLst>
            </c:dLbl>
            <c:dLbl>
              <c:idx val="2607"/>
              <c:tx>
                <c:rich>
                  <a:bodyPr/>
                  <a:lstStyle/>
                  <a:p>
                    <a:fld id="{96AE0EB9-7DD1-40B7-9E1A-DD53D9054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5-9A0D-49B9-A394-E0E0EB2C4BD7}"/>
                </c:ext>
              </c:extLst>
            </c:dLbl>
            <c:dLbl>
              <c:idx val="2608"/>
              <c:tx>
                <c:rich>
                  <a:bodyPr/>
                  <a:lstStyle/>
                  <a:p>
                    <a:fld id="{36711333-A6AD-4FCD-BE53-7BAE4E5506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6-9A0D-49B9-A394-E0E0EB2C4BD7}"/>
                </c:ext>
              </c:extLst>
            </c:dLbl>
            <c:dLbl>
              <c:idx val="2609"/>
              <c:tx>
                <c:rich>
                  <a:bodyPr/>
                  <a:lstStyle/>
                  <a:p>
                    <a:fld id="{BAF64962-F056-41BE-98A9-789D422C1D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7-9A0D-49B9-A394-E0E0EB2C4BD7}"/>
                </c:ext>
              </c:extLst>
            </c:dLbl>
            <c:dLbl>
              <c:idx val="2610"/>
              <c:tx>
                <c:rich>
                  <a:bodyPr/>
                  <a:lstStyle/>
                  <a:p>
                    <a:fld id="{50845766-A0A4-4D29-A2D9-A00084C76D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8-9A0D-49B9-A394-E0E0EB2C4BD7}"/>
                </c:ext>
              </c:extLst>
            </c:dLbl>
            <c:dLbl>
              <c:idx val="2611"/>
              <c:tx>
                <c:rich>
                  <a:bodyPr/>
                  <a:lstStyle/>
                  <a:p>
                    <a:fld id="{E3CA94D3-CB33-403B-83CD-1ED0C3B267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9-9A0D-49B9-A394-E0E0EB2C4BD7}"/>
                </c:ext>
              </c:extLst>
            </c:dLbl>
            <c:dLbl>
              <c:idx val="2612"/>
              <c:tx>
                <c:rich>
                  <a:bodyPr/>
                  <a:lstStyle/>
                  <a:p>
                    <a:fld id="{9EF9F90D-D53F-4634-A6EF-1FE9A5B58C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A-9A0D-49B9-A394-E0E0EB2C4BD7}"/>
                </c:ext>
              </c:extLst>
            </c:dLbl>
            <c:dLbl>
              <c:idx val="2613"/>
              <c:tx>
                <c:rich>
                  <a:bodyPr/>
                  <a:lstStyle/>
                  <a:p>
                    <a:fld id="{48573A0E-D7C2-4DD6-8DDB-174457C32A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B-9A0D-49B9-A394-E0E0EB2C4BD7}"/>
                </c:ext>
              </c:extLst>
            </c:dLbl>
            <c:dLbl>
              <c:idx val="2614"/>
              <c:tx>
                <c:rich>
                  <a:bodyPr/>
                  <a:lstStyle/>
                  <a:p>
                    <a:fld id="{3A108AEC-7D36-4A5D-AED2-A959BAE218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C-9A0D-49B9-A394-E0E0EB2C4BD7}"/>
                </c:ext>
              </c:extLst>
            </c:dLbl>
            <c:dLbl>
              <c:idx val="2615"/>
              <c:tx>
                <c:rich>
                  <a:bodyPr/>
                  <a:lstStyle/>
                  <a:p>
                    <a:fld id="{D0358257-F719-4C7C-8411-8E0E3D2D29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D-9A0D-49B9-A394-E0E0EB2C4BD7}"/>
                </c:ext>
              </c:extLst>
            </c:dLbl>
            <c:dLbl>
              <c:idx val="2616"/>
              <c:tx>
                <c:rich>
                  <a:bodyPr/>
                  <a:lstStyle/>
                  <a:p>
                    <a:fld id="{419EB142-D2E1-4E27-B981-F3F08A26BA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E-9A0D-49B9-A394-E0E0EB2C4BD7}"/>
                </c:ext>
              </c:extLst>
            </c:dLbl>
            <c:dLbl>
              <c:idx val="2617"/>
              <c:tx>
                <c:rich>
                  <a:bodyPr/>
                  <a:lstStyle/>
                  <a:p>
                    <a:fld id="{30E3EED4-7050-495A-B523-351751EB5E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F-9A0D-49B9-A394-E0E0EB2C4BD7}"/>
                </c:ext>
              </c:extLst>
            </c:dLbl>
            <c:dLbl>
              <c:idx val="2618"/>
              <c:tx>
                <c:rich>
                  <a:bodyPr/>
                  <a:lstStyle/>
                  <a:p>
                    <a:fld id="{E3C9E039-7F5B-42A7-804B-25F5A89676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0-9A0D-49B9-A394-E0E0EB2C4BD7}"/>
                </c:ext>
              </c:extLst>
            </c:dLbl>
            <c:dLbl>
              <c:idx val="2619"/>
              <c:tx>
                <c:rich>
                  <a:bodyPr/>
                  <a:lstStyle/>
                  <a:p>
                    <a:fld id="{6E2B144E-1826-4BF6-83A1-48F5F424D3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1-9A0D-49B9-A394-E0E0EB2C4BD7}"/>
                </c:ext>
              </c:extLst>
            </c:dLbl>
            <c:dLbl>
              <c:idx val="2620"/>
              <c:tx>
                <c:rich>
                  <a:bodyPr/>
                  <a:lstStyle/>
                  <a:p>
                    <a:fld id="{4378ABB0-BFE9-4499-91C6-01C48A1884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2-9A0D-49B9-A394-E0E0EB2C4BD7}"/>
                </c:ext>
              </c:extLst>
            </c:dLbl>
            <c:dLbl>
              <c:idx val="2621"/>
              <c:tx>
                <c:rich>
                  <a:bodyPr/>
                  <a:lstStyle/>
                  <a:p>
                    <a:fld id="{A8EEBBDF-9EAC-428F-B175-51688863AD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3-9A0D-49B9-A394-E0E0EB2C4BD7}"/>
                </c:ext>
              </c:extLst>
            </c:dLbl>
            <c:dLbl>
              <c:idx val="2622"/>
              <c:tx>
                <c:rich>
                  <a:bodyPr/>
                  <a:lstStyle/>
                  <a:p>
                    <a:fld id="{F7007E70-0577-4856-B0E6-78E24D9518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4-9A0D-49B9-A394-E0E0EB2C4BD7}"/>
                </c:ext>
              </c:extLst>
            </c:dLbl>
            <c:dLbl>
              <c:idx val="2623"/>
              <c:tx>
                <c:rich>
                  <a:bodyPr/>
                  <a:lstStyle/>
                  <a:p>
                    <a:fld id="{A6733EE7-FB05-45F5-A167-136021E7E2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5-9A0D-49B9-A394-E0E0EB2C4BD7}"/>
                </c:ext>
              </c:extLst>
            </c:dLbl>
            <c:dLbl>
              <c:idx val="2624"/>
              <c:tx>
                <c:rich>
                  <a:bodyPr/>
                  <a:lstStyle/>
                  <a:p>
                    <a:fld id="{637956CC-D64B-4820-A384-5DFDF8B538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6-9A0D-49B9-A394-E0E0EB2C4BD7}"/>
                </c:ext>
              </c:extLst>
            </c:dLbl>
            <c:dLbl>
              <c:idx val="2625"/>
              <c:tx>
                <c:rich>
                  <a:bodyPr/>
                  <a:lstStyle/>
                  <a:p>
                    <a:fld id="{C9D9F1DA-80C9-40D8-B989-33D633316D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7-9A0D-49B9-A394-E0E0EB2C4BD7}"/>
                </c:ext>
              </c:extLst>
            </c:dLbl>
            <c:dLbl>
              <c:idx val="2626"/>
              <c:tx>
                <c:rich>
                  <a:bodyPr/>
                  <a:lstStyle/>
                  <a:p>
                    <a:fld id="{B1F10C62-FDDB-45CE-A10D-577B1F362D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8-9A0D-49B9-A394-E0E0EB2C4BD7}"/>
                </c:ext>
              </c:extLst>
            </c:dLbl>
            <c:dLbl>
              <c:idx val="2627"/>
              <c:tx>
                <c:rich>
                  <a:bodyPr/>
                  <a:lstStyle/>
                  <a:p>
                    <a:fld id="{BA992CFC-B57B-4A40-B2FE-4081F51576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9-9A0D-49B9-A394-E0E0EB2C4BD7}"/>
                </c:ext>
              </c:extLst>
            </c:dLbl>
            <c:dLbl>
              <c:idx val="2628"/>
              <c:tx>
                <c:rich>
                  <a:bodyPr/>
                  <a:lstStyle/>
                  <a:p>
                    <a:fld id="{D7140EB7-F7A4-40C8-9781-346D64C596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A-9A0D-49B9-A394-E0E0EB2C4BD7}"/>
                </c:ext>
              </c:extLst>
            </c:dLbl>
            <c:dLbl>
              <c:idx val="2629"/>
              <c:tx>
                <c:rich>
                  <a:bodyPr/>
                  <a:lstStyle/>
                  <a:p>
                    <a:fld id="{E6E51D46-8A82-4B99-B2F7-FFDE823647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B-9A0D-49B9-A394-E0E0EB2C4BD7}"/>
                </c:ext>
              </c:extLst>
            </c:dLbl>
            <c:dLbl>
              <c:idx val="2630"/>
              <c:tx>
                <c:rich>
                  <a:bodyPr/>
                  <a:lstStyle/>
                  <a:p>
                    <a:fld id="{F86A8BDA-366D-467E-8E6B-E238290BD9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C-9A0D-49B9-A394-E0E0EB2C4BD7}"/>
                </c:ext>
              </c:extLst>
            </c:dLbl>
            <c:dLbl>
              <c:idx val="2631"/>
              <c:tx>
                <c:rich>
                  <a:bodyPr/>
                  <a:lstStyle/>
                  <a:p>
                    <a:fld id="{F83E9481-ADDC-4475-B0E3-635ECA9CBC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D-9A0D-49B9-A394-E0E0EB2C4BD7}"/>
                </c:ext>
              </c:extLst>
            </c:dLbl>
            <c:dLbl>
              <c:idx val="2632"/>
              <c:tx>
                <c:rich>
                  <a:bodyPr/>
                  <a:lstStyle/>
                  <a:p>
                    <a:fld id="{59FADBF9-A3F3-424F-8563-8FDBD0E6A9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E-9A0D-49B9-A394-E0E0EB2C4BD7}"/>
                </c:ext>
              </c:extLst>
            </c:dLbl>
            <c:dLbl>
              <c:idx val="2633"/>
              <c:tx>
                <c:rich>
                  <a:bodyPr/>
                  <a:lstStyle/>
                  <a:p>
                    <a:fld id="{6DE3661A-C57A-43AF-B978-C1FCB3CEF9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F-9A0D-49B9-A394-E0E0EB2C4BD7}"/>
                </c:ext>
              </c:extLst>
            </c:dLbl>
            <c:dLbl>
              <c:idx val="2634"/>
              <c:tx>
                <c:rich>
                  <a:bodyPr/>
                  <a:lstStyle/>
                  <a:p>
                    <a:fld id="{A54206E3-79F1-46CE-A43E-EF14778243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0-9A0D-49B9-A394-E0E0EB2C4BD7}"/>
                </c:ext>
              </c:extLst>
            </c:dLbl>
            <c:dLbl>
              <c:idx val="2635"/>
              <c:tx>
                <c:rich>
                  <a:bodyPr/>
                  <a:lstStyle/>
                  <a:p>
                    <a:fld id="{C0F49991-6B5D-4A79-8F05-CA329C4DD7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1-9A0D-49B9-A394-E0E0EB2C4BD7}"/>
                </c:ext>
              </c:extLst>
            </c:dLbl>
            <c:dLbl>
              <c:idx val="2636"/>
              <c:tx>
                <c:rich>
                  <a:bodyPr/>
                  <a:lstStyle/>
                  <a:p>
                    <a:fld id="{0E67B1FE-7272-40A8-8FE5-21897C41E9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2-9A0D-49B9-A394-E0E0EB2C4BD7}"/>
                </c:ext>
              </c:extLst>
            </c:dLbl>
            <c:dLbl>
              <c:idx val="2637"/>
              <c:tx>
                <c:rich>
                  <a:bodyPr/>
                  <a:lstStyle/>
                  <a:p>
                    <a:fld id="{3063936D-0A38-4EE2-82EE-AB8C713324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3-9A0D-49B9-A394-E0E0EB2C4BD7}"/>
                </c:ext>
              </c:extLst>
            </c:dLbl>
            <c:dLbl>
              <c:idx val="2638"/>
              <c:tx>
                <c:rich>
                  <a:bodyPr/>
                  <a:lstStyle/>
                  <a:p>
                    <a:fld id="{B9E5417B-B194-4E4C-968B-00786AEEB7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4-9A0D-49B9-A394-E0E0EB2C4BD7}"/>
                </c:ext>
              </c:extLst>
            </c:dLbl>
            <c:dLbl>
              <c:idx val="2639"/>
              <c:tx>
                <c:rich>
                  <a:bodyPr/>
                  <a:lstStyle/>
                  <a:p>
                    <a:fld id="{07BE6DC8-05ED-4116-ADA3-AC82A9D59C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5-9A0D-49B9-A394-E0E0EB2C4BD7}"/>
                </c:ext>
              </c:extLst>
            </c:dLbl>
            <c:dLbl>
              <c:idx val="2640"/>
              <c:tx>
                <c:rich>
                  <a:bodyPr/>
                  <a:lstStyle/>
                  <a:p>
                    <a:fld id="{A606F1E0-793E-4378-A073-1DFFEC6522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6-9A0D-49B9-A394-E0E0EB2C4BD7}"/>
                </c:ext>
              </c:extLst>
            </c:dLbl>
            <c:dLbl>
              <c:idx val="2641"/>
              <c:tx>
                <c:rich>
                  <a:bodyPr/>
                  <a:lstStyle/>
                  <a:p>
                    <a:fld id="{B3BCDCBB-00C3-45D3-A16B-01EFCCA07F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7-9A0D-49B9-A394-E0E0EB2C4BD7}"/>
                </c:ext>
              </c:extLst>
            </c:dLbl>
            <c:dLbl>
              <c:idx val="2642"/>
              <c:tx>
                <c:rich>
                  <a:bodyPr/>
                  <a:lstStyle/>
                  <a:p>
                    <a:fld id="{364C3142-FA2F-4D48-910A-116F8946CE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8-9A0D-49B9-A394-E0E0EB2C4BD7}"/>
                </c:ext>
              </c:extLst>
            </c:dLbl>
            <c:dLbl>
              <c:idx val="2643"/>
              <c:tx>
                <c:rich>
                  <a:bodyPr/>
                  <a:lstStyle/>
                  <a:p>
                    <a:fld id="{B5F40F9F-0CD8-458B-98EC-D30CED6674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9-9A0D-49B9-A394-E0E0EB2C4BD7}"/>
                </c:ext>
              </c:extLst>
            </c:dLbl>
            <c:dLbl>
              <c:idx val="2644"/>
              <c:tx>
                <c:rich>
                  <a:bodyPr/>
                  <a:lstStyle/>
                  <a:p>
                    <a:fld id="{BB253FE4-67D5-4469-A430-DC5A6A84DB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A-9A0D-49B9-A394-E0E0EB2C4BD7}"/>
                </c:ext>
              </c:extLst>
            </c:dLbl>
            <c:dLbl>
              <c:idx val="2645"/>
              <c:tx>
                <c:rich>
                  <a:bodyPr/>
                  <a:lstStyle/>
                  <a:p>
                    <a:fld id="{A3541194-8F14-476D-8441-81E96C44BB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B-9A0D-49B9-A394-E0E0EB2C4BD7}"/>
                </c:ext>
              </c:extLst>
            </c:dLbl>
            <c:dLbl>
              <c:idx val="2646"/>
              <c:tx>
                <c:rich>
                  <a:bodyPr/>
                  <a:lstStyle/>
                  <a:p>
                    <a:fld id="{F8BDB552-FB69-488A-A6C2-4344F27408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C-9A0D-49B9-A394-E0E0EB2C4BD7}"/>
                </c:ext>
              </c:extLst>
            </c:dLbl>
            <c:dLbl>
              <c:idx val="2647"/>
              <c:tx>
                <c:rich>
                  <a:bodyPr/>
                  <a:lstStyle/>
                  <a:p>
                    <a:fld id="{40C7828E-A2BF-4B15-A069-8AB8B35A06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D-9A0D-49B9-A394-E0E0EB2C4BD7}"/>
                </c:ext>
              </c:extLst>
            </c:dLbl>
            <c:dLbl>
              <c:idx val="2648"/>
              <c:tx>
                <c:rich>
                  <a:bodyPr/>
                  <a:lstStyle/>
                  <a:p>
                    <a:fld id="{7E0E5D17-4B5B-410D-8DB4-CB35176A71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E-9A0D-49B9-A394-E0E0EB2C4BD7}"/>
                </c:ext>
              </c:extLst>
            </c:dLbl>
            <c:dLbl>
              <c:idx val="2649"/>
              <c:tx>
                <c:rich>
                  <a:bodyPr/>
                  <a:lstStyle/>
                  <a:p>
                    <a:fld id="{895FE933-DE88-4E29-AC30-68A42F3392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F-9A0D-49B9-A394-E0E0EB2C4BD7}"/>
                </c:ext>
              </c:extLst>
            </c:dLbl>
            <c:dLbl>
              <c:idx val="2650"/>
              <c:tx>
                <c:rich>
                  <a:bodyPr/>
                  <a:lstStyle/>
                  <a:p>
                    <a:fld id="{AB6AB079-1BDE-41A5-96A8-51CE623FFA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0-9A0D-49B9-A394-E0E0EB2C4BD7}"/>
                </c:ext>
              </c:extLst>
            </c:dLbl>
            <c:dLbl>
              <c:idx val="2651"/>
              <c:tx>
                <c:rich>
                  <a:bodyPr/>
                  <a:lstStyle/>
                  <a:p>
                    <a:fld id="{022613DC-7355-48C8-9229-37720B8DC0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1-9A0D-49B9-A394-E0E0EB2C4BD7}"/>
                </c:ext>
              </c:extLst>
            </c:dLbl>
            <c:dLbl>
              <c:idx val="2652"/>
              <c:tx>
                <c:rich>
                  <a:bodyPr/>
                  <a:lstStyle/>
                  <a:p>
                    <a:fld id="{B55EBEFD-E46E-462B-87C9-2CD02934A6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2-9A0D-49B9-A394-E0E0EB2C4BD7}"/>
                </c:ext>
              </c:extLst>
            </c:dLbl>
            <c:dLbl>
              <c:idx val="2653"/>
              <c:tx>
                <c:rich>
                  <a:bodyPr/>
                  <a:lstStyle/>
                  <a:p>
                    <a:fld id="{ED4A1DAC-570A-4EAB-BE54-98FD284D73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3-9A0D-49B9-A394-E0E0EB2C4BD7}"/>
                </c:ext>
              </c:extLst>
            </c:dLbl>
            <c:dLbl>
              <c:idx val="2654"/>
              <c:tx>
                <c:rich>
                  <a:bodyPr/>
                  <a:lstStyle/>
                  <a:p>
                    <a:fld id="{D4EB6EC6-648A-4B4A-8A1E-3CC367AB8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4-9A0D-49B9-A394-E0E0EB2C4BD7}"/>
                </c:ext>
              </c:extLst>
            </c:dLbl>
            <c:dLbl>
              <c:idx val="2655"/>
              <c:tx>
                <c:rich>
                  <a:bodyPr/>
                  <a:lstStyle/>
                  <a:p>
                    <a:fld id="{89EEB1C1-F6B4-4208-83D0-DB48BF9DF4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5-9A0D-49B9-A394-E0E0EB2C4BD7}"/>
                </c:ext>
              </c:extLst>
            </c:dLbl>
            <c:dLbl>
              <c:idx val="2656"/>
              <c:tx>
                <c:rich>
                  <a:bodyPr/>
                  <a:lstStyle/>
                  <a:p>
                    <a:fld id="{8D5CAFA2-5EE1-418D-A957-69C860B75B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6-9A0D-49B9-A394-E0E0EB2C4BD7}"/>
                </c:ext>
              </c:extLst>
            </c:dLbl>
            <c:dLbl>
              <c:idx val="2657"/>
              <c:tx>
                <c:rich>
                  <a:bodyPr/>
                  <a:lstStyle/>
                  <a:p>
                    <a:fld id="{95BBDD57-501A-452B-BE32-6D8F5DAF35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7-9A0D-49B9-A394-E0E0EB2C4BD7}"/>
                </c:ext>
              </c:extLst>
            </c:dLbl>
            <c:dLbl>
              <c:idx val="2658"/>
              <c:tx>
                <c:rich>
                  <a:bodyPr/>
                  <a:lstStyle/>
                  <a:p>
                    <a:fld id="{2BCF7ACF-9544-4AED-AA8D-F4CF589BE0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8-9A0D-49B9-A394-E0E0EB2C4BD7}"/>
                </c:ext>
              </c:extLst>
            </c:dLbl>
            <c:dLbl>
              <c:idx val="2659"/>
              <c:tx>
                <c:rich>
                  <a:bodyPr/>
                  <a:lstStyle/>
                  <a:p>
                    <a:fld id="{D47FBAB0-279D-4D76-95F8-0C69644E50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9-9A0D-49B9-A394-E0E0EB2C4BD7}"/>
                </c:ext>
              </c:extLst>
            </c:dLbl>
            <c:dLbl>
              <c:idx val="2660"/>
              <c:tx>
                <c:rich>
                  <a:bodyPr/>
                  <a:lstStyle/>
                  <a:p>
                    <a:fld id="{4CA17D26-5051-406E-B2CA-FBC8A11830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A-9A0D-49B9-A394-E0E0EB2C4BD7}"/>
                </c:ext>
              </c:extLst>
            </c:dLbl>
            <c:dLbl>
              <c:idx val="2661"/>
              <c:tx>
                <c:rich>
                  <a:bodyPr/>
                  <a:lstStyle/>
                  <a:p>
                    <a:fld id="{16A79D61-C1A5-4C2D-9CAA-F681516F3F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B-9A0D-49B9-A394-E0E0EB2C4BD7}"/>
                </c:ext>
              </c:extLst>
            </c:dLbl>
            <c:dLbl>
              <c:idx val="2662"/>
              <c:tx>
                <c:rich>
                  <a:bodyPr/>
                  <a:lstStyle/>
                  <a:p>
                    <a:fld id="{2C2B934C-C245-48AF-A567-89A776A717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C-9A0D-49B9-A394-E0E0EB2C4BD7}"/>
                </c:ext>
              </c:extLst>
            </c:dLbl>
            <c:dLbl>
              <c:idx val="2663"/>
              <c:tx>
                <c:rich>
                  <a:bodyPr/>
                  <a:lstStyle/>
                  <a:p>
                    <a:fld id="{B1F04712-9FF8-42BB-B4D5-39A88AC91B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D-9A0D-49B9-A394-E0E0EB2C4BD7}"/>
                </c:ext>
              </c:extLst>
            </c:dLbl>
            <c:dLbl>
              <c:idx val="2664"/>
              <c:tx>
                <c:rich>
                  <a:bodyPr/>
                  <a:lstStyle/>
                  <a:p>
                    <a:fld id="{C85C729D-EBC5-4201-A086-E97418CAC4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E-9A0D-49B9-A394-E0E0EB2C4BD7}"/>
                </c:ext>
              </c:extLst>
            </c:dLbl>
            <c:dLbl>
              <c:idx val="2665"/>
              <c:tx>
                <c:rich>
                  <a:bodyPr/>
                  <a:lstStyle/>
                  <a:p>
                    <a:fld id="{4F9B5732-8D0A-4F34-B9D2-0BFD3D4D01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F-9A0D-49B9-A394-E0E0EB2C4BD7}"/>
                </c:ext>
              </c:extLst>
            </c:dLbl>
            <c:dLbl>
              <c:idx val="2666"/>
              <c:tx>
                <c:rich>
                  <a:bodyPr/>
                  <a:lstStyle/>
                  <a:p>
                    <a:fld id="{923B8A2A-22AA-450E-B978-B2D5E12D8F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0-9A0D-49B9-A394-E0E0EB2C4BD7}"/>
                </c:ext>
              </c:extLst>
            </c:dLbl>
            <c:dLbl>
              <c:idx val="2667"/>
              <c:tx>
                <c:rich>
                  <a:bodyPr/>
                  <a:lstStyle/>
                  <a:p>
                    <a:fld id="{678E8D01-5F0C-42AA-B1BC-B17603F1B8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1-9A0D-49B9-A394-E0E0EB2C4BD7}"/>
                </c:ext>
              </c:extLst>
            </c:dLbl>
            <c:dLbl>
              <c:idx val="2668"/>
              <c:tx>
                <c:rich>
                  <a:bodyPr/>
                  <a:lstStyle/>
                  <a:p>
                    <a:fld id="{8F65926F-0212-49BB-AAD7-0ED4DDFB1E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2-9A0D-49B9-A394-E0E0EB2C4BD7}"/>
                </c:ext>
              </c:extLst>
            </c:dLbl>
            <c:dLbl>
              <c:idx val="2669"/>
              <c:tx>
                <c:rich>
                  <a:bodyPr/>
                  <a:lstStyle/>
                  <a:p>
                    <a:fld id="{2F7B9531-8937-4B73-A0B2-2BEDF81425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3-9A0D-49B9-A394-E0E0EB2C4BD7}"/>
                </c:ext>
              </c:extLst>
            </c:dLbl>
            <c:dLbl>
              <c:idx val="2670"/>
              <c:tx>
                <c:rich>
                  <a:bodyPr/>
                  <a:lstStyle/>
                  <a:p>
                    <a:fld id="{971120BC-F9DA-4CB9-AAF4-1FDAFA3788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4-9A0D-49B9-A394-E0E0EB2C4BD7}"/>
                </c:ext>
              </c:extLst>
            </c:dLbl>
            <c:dLbl>
              <c:idx val="2671"/>
              <c:tx>
                <c:rich>
                  <a:bodyPr/>
                  <a:lstStyle/>
                  <a:p>
                    <a:fld id="{AB93861E-5C4E-42C6-9F55-772571B6F0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5-9A0D-49B9-A394-E0E0EB2C4BD7}"/>
                </c:ext>
              </c:extLst>
            </c:dLbl>
            <c:dLbl>
              <c:idx val="2672"/>
              <c:tx>
                <c:rich>
                  <a:bodyPr/>
                  <a:lstStyle/>
                  <a:p>
                    <a:fld id="{149AD1CB-360C-4B82-9780-092F75BB6F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6-9A0D-49B9-A394-E0E0EB2C4BD7}"/>
                </c:ext>
              </c:extLst>
            </c:dLbl>
            <c:dLbl>
              <c:idx val="2673"/>
              <c:tx>
                <c:rich>
                  <a:bodyPr/>
                  <a:lstStyle/>
                  <a:p>
                    <a:fld id="{4AD5065C-C49F-4E30-8C5A-B78C1E067E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7-9A0D-49B9-A394-E0E0EB2C4BD7}"/>
                </c:ext>
              </c:extLst>
            </c:dLbl>
            <c:dLbl>
              <c:idx val="2674"/>
              <c:tx>
                <c:rich>
                  <a:bodyPr/>
                  <a:lstStyle/>
                  <a:p>
                    <a:fld id="{F8182C3D-5178-43D4-8517-052128FD22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8-9A0D-49B9-A394-E0E0EB2C4BD7}"/>
                </c:ext>
              </c:extLst>
            </c:dLbl>
            <c:dLbl>
              <c:idx val="2675"/>
              <c:tx>
                <c:rich>
                  <a:bodyPr/>
                  <a:lstStyle/>
                  <a:p>
                    <a:fld id="{D80AAAAE-5BD6-4AC6-872A-56576A2853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9-9A0D-49B9-A394-E0E0EB2C4BD7}"/>
                </c:ext>
              </c:extLst>
            </c:dLbl>
            <c:dLbl>
              <c:idx val="2676"/>
              <c:tx>
                <c:rich>
                  <a:bodyPr/>
                  <a:lstStyle/>
                  <a:p>
                    <a:fld id="{8F44740A-7582-4692-8AC8-1698843271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A-9A0D-49B9-A394-E0E0EB2C4BD7}"/>
                </c:ext>
              </c:extLst>
            </c:dLbl>
            <c:dLbl>
              <c:idx val="2677"/>
              <c:tx>
                <c:rich>
                  <a:bodyPr/>
                  <a:lstStyle/>
                  <a:p>
                    <a:fld id="{70C2BB06-5108-4DA9-9681-CC0761272C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B-9A0D-49B9-A394-E0E0EB2C4BD7}"/>
                </c:ext>
              </c:extLst>
            </c:dLbl>
            <c:dLbl>
              <c:idx val="2678"/>
              <c:tx>
                <c:rich>
                  <a:bodyPr/>
                  <a:lstStyle/>
                  <a:p>
                    <a:fld id="{45292B15-6210-489A-AB2E-D6B86416F8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C-9A0D-49B9-A394-E0E0EB2C4BD7}"/>
                </c:ext>
              </c:extLst>
            </c:dLbl>
            <c:dLbl>
              <c:idx val="2679"/>
              <c:tx>
                <c:rich>
                  <a:bodyPr/>
                  <a:lstStyle/>
                  <a:p>
                    <a:fld id="{302BD291-A559-45A2-86AA-F2347510E7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D-9A0D-49B9-A394-E0E0EB2C4BD7}"/>
                </c:ext>
              </c:extLst>
            </c:dLbl>
            <c:dLbl>
              <c:idx val="2680"/>
              <c:tx>
                <c:rich>
                  <a:bodyPr/>
                  <a:lstStyle/>
                  <a:p>
                    <a:fld id="{251DD962-7BBC-48B7-B231-3F9E8DB156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E-9A0D-49B9-A394-E0E0EB2C4BD7}"/>
                </c:ext>
              </c:extLst>
            </c:dLbl>
            <c:dLbl>
              <c:idx val="2681"/>
              <c:tx>
                <c:rich>
                  <a:bodyPr/>
                  <a:lstStyle/>
                  <a:p>
                    <a:fld id="{59B0F4F3-FCAB-4FFB-BA40-0819430E3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F-9A0D-49B9-A394-E0E0EB2C4BD7}"/>
                </c:ext>
              </c:extLst>
            </c:dLbl>
            <c:dLbl>
              <c:idx val="2682"/>
              <c:tx>
                <c:rich>
                  <a:bodyPr/>
                  <a:lstStyle/>
                  <a:p>
                    <a:fld id="{3DB66DB8-09E3-43A3-8C73-0D1E4F522D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0-9A0D-49B9-A394-E0E0EB2C4BD7}"/>
                </c:ext>
              </c:extLst>
            </c:dLbl>
            <c:dLbl>
              <c:idx val="2683"/>
              <c:tx>
                <c:rich>
                  <a:bodyPr/>
                  <a:lstStyle/>
                  <a:p>
                    <a:fld id="{CAEBDC6F-7352-4B6C-9193-E2051E3BD8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1-9A0D-49B9-A394-E0E0EB2C4BD7}"/>
                </c:ext>
              </c:extLst>
            </c:dLbl>
            <c:dLbl>
              <c:idx val="2684"/>
              <c:tx>
                <c:rich>
                  <a:bodyPr/>
                  <a:lstStyle/>
                  <a:p>
                    <a:fld id="{51272732-D524-4307-9179-DB83A3F652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2-9A0D-49B9-A394-E0E0EB2C4BD7}"/>
                </c:ext>
              </c:extLst>
            </c:dLbl>
            <c:dLbl>
              <c:idx val="2685"/>
              <c:tx>
                <c:rich>
                  <a:bodyPr/>
                  <a:lstStyle/>
                  <a:p>
                    <a:fld id="{CDAFF50A-31DA-4176-B10D-8CBC58B577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3-9A0D-49B9-A394-E0E0EB2C4BD7}"/>
                </c:ext>
              </c:extLst>
            </c:dLbl>
            <c:dLbl>
              <c:idx val="2686"/>
              <c:tx>
                <c:rich>
                  <a:bodyPr/>
                  <a:lstStyle/>
                  <a:p>
                    <a:fld id="{C8167323-5079-4D59-9079-6846B740EC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4-9A0D-49B9-A394-E0E0EB2C4BD7}"/>
                </c:ext>
              </c:extLst>
            </c:dLbl>
            <c:dLbl>
              <c:idx val="2687"/>
              <c:tx>
                <c:rich>
                  <a:bodyPr/>
                  <a:lstStyle/>
                  <a:p>
                    <a:fld id="{CBDD10B8-C83B-435A-931F-F1A77DCD6E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5-9A0D-49B9-A394-E0E0EB2C4BD7}"/>
                </c:ext>
              </c:extLst>
            </c:dLbl>
            <c:dLbl>
              <c:idx val="2688"/>
              <c:tx>
                <c:rich>
                  <a:bodyPr/>
                  <a:lstStyle/>
                  <a:p>
                    <a:fld id="{777CEEAC-1162-4971-AF85-37B6633DEB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6-9A0D-49B9-A394-E0E0EB2C4BD7}"/>
                </c:ext>
              </c:extLst>
            </c:dLbl>
            <c:dLbl>
              <c:idx val="2689"/>
              <c:tx>
                <c:rich>
                  <a:bodyPr/>
                  <a:lstStyle/>
                  <a:p>
                    <a:fld id="{F7F16ACC-8886-473F-B2D4-4BA96F9639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7-9A0D-49B9-A394-E0E0EB2C4BD7}"/>
                </c:ext>
              </c:extLst>
            </c:dLbl>
            <c:dLbl>
              <c:idx val="2690"/>
              <c:tx>
                <c:rich>
                  <a:bodyPr/>
                  <a:lstStyle/>
                  <a:p>
                    <a:fld id="{FFB0B22D-863B-4FA2-8AED-1AE46516C9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8-9A0D-49B9-A394-E0E0EB2C4BD7}"/>
                </c:ext>
              </c:extLst>
            </c:dLbl>
            <c:dLbl>
              <c:idx val="2691"/>
              <c:tx>
                <c:rich>
                  <a:bodyPr/>
                  <a:lstStyle/>
                  <a:p>
                    <a:fld id="{80D98F61-CAB8-43AE-BDE5-5CAB585ABA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9-9A0D-49B9-A394-E0E0EB2C4BD7}"/>
                </c:ext>
              </c:extLst>
            </c:dLbl>
            <c:dLbl>
              <c:idx val="2692"/>
              <c:tx>
                <c:rich>
                  <a:bodyPr/>
                  <a:lstStyle/>
                  <a:p>
                    <a:fld id="{3D2C40D3-FB0D-4F18-B568-2B802E14A3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A-9A0D-49B9-A394-E0E0EB2C4BD7}"/>
                </c:ext>
              </c:extLst>
            </c:dLbl>
            <c:dLbl>
              <c:idx val="2693"/>
              <c:tx>
                <c:rich>
                  <a:bodyPr/>
                  <a:lstStyle/>
                  <a:p>
                    <a:fld id="{D46F4AD4-407E-4068-BF3C-B930E91543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B-9A0D-49B9-A394-E0E0EB2C4BD7}"/>
                </c:ext>
              </c:extLst>
            </c:dLbl>
            <c:dLbl>
              <c:idx val="2694"/>
              <c:tx>
                <c:rich>
                  <a:bodyPr/>
                  <a:lstStyle/>
                  <a:p>
                    <a:fld id="{D41F0B7A-413D-4156-BF18-C97C4BA02C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C-9A0D-49B9-A394-E0E0EB2C4BD7}"/>
                </c:ext>
              </c:extLst>
            </c:dLbl>
            <c:dLbl>
              <c:idx val="2695"/>
              <c:tx>
                <c:rich>
                  <a:bodyPr/>
                  <a:lstStyle/>
                  <a:p>
                    <a:fld id="{D4F92B8C-DFB9-4AF1-BA45-4641319C6D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D-9A0D-49B9-A394-E0E0EB2C4BD7}"/>
                </c:ext>
              </c:extLst>
            </c:dLbl>
            <c:dLbl>
              <c:idx val="2696"/>
              <c:tx>
                <c:rich>
                  <a:bodyPr/>
                  <a:lstStyle/>
                  <a:p>
                    <a:fld id="{32A38430-F037-4A0A-8853-7B731CBA73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E-9A0D-49B9-A394-E0E0EB2C4BD7}"/>
                </c:ext>
              </c:extLst>
            </c:dLbl>
            <c:dLbl>
              <c:idx val="2697"/>
              <c:tx>
                <c:rich>
                  <a:bodyPr/>
                  <a:lstStyle/>
                  <a:p>
                    <a:fld id="{A6205D1E-20E2-4B5B-BD32-1111BDA482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F-9A0D-49B9-A394-E0E0EB2C4BD7}"/>
                </c:ext>
              </c:extLst>
            </c:dLbl>
            <c:dLbl>
              <c:idx val="2698"/>
              <c:tx>
                <c:rich>
                  <a:bodyPr/>
                  <a:lstStyle/>
                  <a:p>
                    <a:fld id="{F591132E-CFD2-4BF3-BBCD-BE8CCE653B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0-9A0D-49B9-A394-E0E0EB2C4BD7}"/>
                </c:ext>
              </c:extLst>
            </c:dLbl>
            <c:dLbl>
              <c:idx val="2699"/>
              <c:tx>
                <c:rich>
                  <a:bodyPr/>
                  <a:lstStyle/>
                  <a:p>
                    <a:fld id="{D839E94D-409B-4BE9-BA9F-299CD976C0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1-9A0D-49B9-A394-E0E0EB2C4BD7}"/>
                </c:ext>
              </c:extLst>
            </c:dLbl>
            <c:dLbl>
              <c:idx val="2700"/>
              <c:tx>
                <c:rich>
                  <a:bodyPr/>
                  <a:lstStyle/>
                  <a:p>
                    <a:fld id="{4815C085-B03E-48D3-81D1-2D065547CE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2-9A0D-49B9-A394-E0E0EB2C4BD7}"/>
                </c:ext>
              </c:extLst>
            </c:dLbl>
            <c:dLbl>
              <c:idx val="2701"/>
              <c:tx>
                <c:rich>
                  <a:bodyPr/>
                  <a:lstStyle/>
                  <a:p>
                    <a:fld id="{9D25CE07-71F5-4A29-8640-5A0228E8EC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3-9A0D-49B9-A394-E0E0EB2C4BD7}"/>
                </c:ext>
              </c:extLst>
            </c:dLbl>
            <c:dLbl>
              <c:idx val="2702"/>
              <c:tx>
                <c:rich>
                  <a:bodyPr/>
                  <a:lstStyle/>
                  <a:p>
                    <a:fld id="{4DE09350-B0EF-48EF-B1E5-C74479238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4-9A0D-49B9-A394-E0E0EB2C4BD7}"/>
                </c:ext>
              </c:extLst>
            </c:dLbl>
            <c:dLbl>
              <c:idx val="2703"/>
              <c:tx>
                <c:rich>
                  <a:bodyPr/>
                  <a:lstStyle/>
                  <a:p>
                    <a:fld id="{59B3DCE2-3E81-441D-A41A-6F9CD86D76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5-9A0D-49B9-A394-E0E0EB2C4BD7}"/>
                </c:ext>
              </c:extLst>
            </c:dLbl>
            <c:dLbl>
              <c:idx val="2704"/>
              <c:tx>
                <c:rich>
                  <a:bodyPr/>
                  <a:lstStyle/>
                  <a:p>
                    <a:fld id="{B3F55B26-CDDF-421A-9154-6B206138EC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6-9A0D-49B9-A394-E0E0EB2C4BD7}"/>
                </c:ext>
              </c:extLst>
            </c:dLbl>
            <c:dLbl>
              <c:idx val="2705"/>
              <c:tx>
                <c:rich>
                  <a:bodyPr/>
                  <a:lstStyle/>
                  <a:p>
                    <a:fld id="{F233E8CE-EFE5-49E8-B503-E4D9FBB895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7-9A0D-49B9-A394-E0E0EB2C4BD7}"/>
                </c:ext>
              </c:extLst>
            </c:dLbl>
            <c:dLbl>
              <c:idx val="2706"/>
              <c:tx>
                <c:rich>
                  <a:bodyPr/>
                  <a:lstStyle/>
                  <a:p>
                    <a:fld id="{E128E1BC-6D88-49CA-85EC-BD8DEA8CE2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8-9A0D-49B9-A394-E0E0EB2C4BD7}"/>
                </c:ext>
              </c:extLst>
            </c:dLbl>
            <c:dLbl>
              <c:idx val="2707"/>
              <c:tx>
                <c:rich>
                  <a:bodyPr/>
                  <a:lstStyle/>
                  <a:p>
                    <a:fld id="{6F0F7693-9012-49C7-A5AC-539F474EA3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9-9A0D-49B9-A394-E0E0EB2C4BD7}"/>
                </c:ext>
              </c:extLst>
            </c:dLbl>
            <c:dLbl>
              <c:idx val="2708"/>
              <c:tx>
                <c:rich>
                  <a:bodyPr/>
                  <a:lstStyle/>
                  <a:p>
                    <a:fld id="{D504174D-2F8C-4CD5-BE8D-6EAE19842A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A-9A0D-49B9-A394-E0E0EB2C4BD7}"/>
                </c:ext>
              </c:extLst>
            </c:dLbl>
            <c:dLbl>
              <c:idx val="2709"/>
              <c:tx>
                <c:rich>
                  <a:bodyPr/>
                  <a:lstStyle/>
                  <a:p>
                    <a:fld id="{DDFC69D2-FB4A-4C33-BD1B-DECF81B062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B-9A0D-49B9-A394-E0E0EB2C4BD7}"/>
                </c:ext>
              </c:extLst>
            </c:dLbl>
            <c:dLbl>
              <c:idx val="2710"/>
              <c:tx>
                <c:rich>
                  <a:bodyPr/>
                  <a:lstStyle/>
                  <a:p>
                    <a:fld id="{484D82A6-0F2E-4810-A167-4CB48452F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C-9A0D-49B9-A394-E0E0EB2C4BD7}"/>
                </c:ext>
              </c:extLst>
            </c:dLbl>
            <c:dLbl>
              <c:idx val="2711"/>
              <c:tx>
                <c:rich>
                  <a:bodyPr/>
                  <a:lstStyle/>
                  <a:p>
                    <a:fld id="{8061EF8A-5333-4CF7-AAE3-34BD279FAF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D-9A0D-49B9-A394-E0E0EB2C4BD7}"/>
                </c:ext>
              </c:extLst>
            </c:dLbl>
            <c:dLbl>
              <c:idx val="2712"/>
              <c:tx>
                <c:rich>
                  <a:bodyPr/>
                  <a:lstStyle/>
                  <a:p>
                    <a:fld id="{A3CE9DE2-098A-47FB-97A2-1F3623AB68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E-9A0D-49B9-A394-E0E0EB2C4BD7}"/>
                </c:ext>
              </c:extLst>
            </c:dLbl>
            <c:dLbl>
              <c:idx val="2713"/>
              <c:tx>
                <c:rich>
                  <a:bodyPr/>
                  <a:lstStyle/>
                  <a:p>
                    <a:fld id="{2E8DD9E6-E840-4789-9F0B-A7F65A53B7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F-9A0D-49B9-A394-E0E0EB2C4BD7}"/>
                </c:ext>
              </c:extLst>
            </c:dLbl>
            <c:dLbl>
              <c:idx val="2714"/>
              <c:tx>
                <c:rich>
                  <a:bodyPr/>
                  <a:lstStyle/>
                  <a:p>
                    <a:fld id="{6E32B5D1-20D9-498D-9333-BB832B06A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0-9A0D-49B9-A394-E0E0EB2C4BD7}"/>
                </c:ext>
              </c:extLst>
            </c:dLbl>
            <c:dLbl>
              <c:idx val="2715"/>
              <c:tx>
                <c:rich>
                  <a:bodyPr/>
                  <a:lstStyle/>
                  <a:p>
                    <a:fld id="{240F80E8-F6CB-43B1-90A0-4FC924E755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1-9A0D-49B9-A394-E0E0EB2C4BD7}"/>
                </c:ext>
              </c:extLst>
            </c:dLbl>
            <c:dLbl>
              <c:idx val="2716"/>
              <c:tx>
                <c:rich>
                  <a:bodyPr/>
                  <a:lstStyle/>
                  <a:p>
                    <a:fld id="{2D837A91-AF3D-4E76-8261-EFB49BA6B2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2-9A0D-49B9-A394-E0E0EB2C4BD7}"/>
                </c:ext>
              </c:extLst>
            </c:dLbl>
            <c:dLbl>
              <c:idx val="2717"/>
              <c:tx>
                <c:rich>
                  <a:bodyPr/>
                  <a:lstStyle/>
                  <a:p>
                    <a:fld id="{02525B5B-EDE5-4353-97D8-2EB67E049F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3-9A0D-49B9-A394-E0E0EB2C4BD7}"/>
                </c:ext>
              </c:extLst>
            </c:dLbl>
            <c:dLbl>
              <c:idx val="2718"/>
              <c:tx>
                <c:rich>
                  <a:bodyPr/>
                  <a:lstStyle/>
                  <a:p>
                    <a:fld id="{5D80EE47-999D-4554-8D48-4086F18CDF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4-9A0D-49B9-A394-E0E0EB2C4BD7}"/>
                </c:ext>
              </c:extLst>
            </c:dLbl>
            <c:dLbl>
              <c:idx val="2719"/>
              <c:tx>
                <c:rich>
                  <a:bodyPr/>
                  <a:lstStyle/>
                  <a:p>
                    <a:fld id="{F6AF6A84-CDC9-41B3-BB38-6D89047E7F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5-9A0D-49B9-A394-E0E0EB2C4BD7}"/>
                </c:ext>
              </c:extLst>
            </c:dLbl>
            <c:dLbl>
              <c:idx val="2720"/>
              <c:tx>
                <c:rich>
                  <a:bodyPr/>
                  <a:lstStyle/>
                  <a:p>
                    <a:fld id="{19BCBBDC-B0FD-4F08-A9A6-7B05C43111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6-9A0D-49B9-A394-E0E0EB2C4BD7}"/>
                </c:ext>
              </c:extLst>
            </c:dLbl>
            <c:dLbl>
              <c:idx val="2721"/>
              <c:tx>
                <c:rich>
                  <a:bodyPr/>
                  <a:lstStyle/>
                  <a:p>
                    <a:fld id="{8640D296-29AB-43DB-8733-9BFB1B92E9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7-9A0D-49B9-A394-E0E0EB2C4BD7}"/>
                </c:ext>
              </c:extLst>
            </c:dLbl>
            <c:dLbl>
              <c:idx val="2722"/>
              <c:tx>
                <c:rich>
                  <a:bodyPr/>
                  <a:lstStyle/>
                  <a:p>
                    <a:fld id="{F8AAF285-8CC8-4436-B02D-D83AF96C94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8-9A0D-49B9-A394-E0E0EB2C4BD7}"/>
                </c:ext>
              </c:extLst>
            </c:dLbl>
            <c:dLbl>
              <c:idx val="2723"/>
              <c:tx>
                <c:rich>
                  <a:bodyPr/>
                  <a:lstStyle/>
                  <a:p>
                    <a:fld id="{DE0514AC-6A65-4399-B0AC-01C4215133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9-9A0D-49B9-A394-E0E0EB2C4BD7}"/>
                </c:ext>
              </c:extLst>
            </c:dLbl>
            <c:dLbl>
              <c:idx val="2724"/>
              <c:tx>
                <c:rich>
                  <a:bodyPr/>
                  <a:lstStyle/>
                  <a:p>
                    <a:fld id="{4CABC136-E157-41DA-8FC9-F460DBB5B8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A-9A0D-49B9-A394-E0E0EB2C4BD7}"/>
                </c:ext>
              </c:extLst>
            </c:dLbl>
            <c:dLbl>
              <c:idx val="2725"/>
              <c:tx>
                <c:rich>
                  <a:bodyPr/>
                  <a:lstStyle/>
                  <a:p>
                    <a:fld id="{93F2F24F-42DC-4006-BEFA-B90B924DE1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B-9A0D-49B9-A394-E0E0EB2C4BD7}"/>
                </c:ext>
              </c:extLst>
            </c:dLbl>
            <c:dLbl>
              <c:idx val="2726"/>
              <c:tx>
                <c:rich>
                  <a:bodyPr/>
                  <a:lstStyle/>
                  <a:p>
                    <a:fld id="{97D41D81-6426-4E3B-8DF5-515CE3B2B5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C-9A0D-49B9-A394-E0E0EB2C4BD7}"/>
                </c:ext>
              </c:extLst>
            </c:dLbl>
            <c:dLbl>
              <c:idx val="2727"/>
              <c:tx>
                <c:rich>
                  <a:bodyPr/>
                  <a:lstStyle/>
                  <a:p>
                    <a:fld id="{AAC442F3-88AC-4456-8EEC-2ACADB66F6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D-9A0D-49B9-A394-E0E0EB2C4BD7}"/>
                </c:ext>
              </c:extLst>
            </c:dLbl>
            <c:dLbl>
              <c:idx val="2728"/>
              <c:tx>
                <c:rich>
                  <a:bodyPr/>
                  <a:lstStyle/>
                  <a:p>
                    <a:fld id="{8EAA1EBE-76C1-4DEB-ADF0-4E049CD162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E-9A0D-49B9-A394-E0E0EB2C4BD7}"/>
                </c:ext>
              </c:extLst>
            </c:dLbl>
            <c:dLbl>
              <c:idx val="2729"/>
              <c:tx>
                <c:rich>
                  <a:bodyPr/>
                  <a:lstStyle/>
                  <a:p>
                    <a:fld id="{5D15EC97-AC56-4647-9092-2B47FB1C2B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F-9A0D-49B9-A394-E0E0EB2C4BD7}"/>
                </c:ext>
              </c:extLst>
            </c:dLbl>
            <c:dLbl>
              <c:idx val="2730"/>
              <c:tx>
                <c:rich>
                  <a:bodyPr/>
                  <a:lstStyle/>
                  <a:p>
                    <a:fld id="{95FA1614-DC73-4496-BB2D-EDBA394A92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0-9A0D-49B9-A394-E0E0EB2C4BD7}"/>
                </c:ext>
              </c:extLst>
            </c:dLbl>
            <c:dLbl>
              <c:idx val="2731"/>
              <c:tx>
                <c:rich>
                  <a:bodyPr/>
                  <a:lstStyle/>
                  <a:p>
                    <a:fld id="{8E03779A-3AEA-450F-8BA9-074BAA1DD1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1-9A0D-49B9-A394-E0E0EB2C4BD7}"/>
                </c:ext>
              </c:extLst>
            </c:dLbl>
            <c:dLbl>
              <c:idx val="2732"/>
              <c:tx>
                <c:rich>
                  <a:bodyPr/>
                  <a:lstStyle/>
                  <a:p>
                    <a:fld id="{5BA1D08F-EF0C-4FE8-B829-C344416A58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2-9A0D-49B9-A394-E0E0EB2C4BD7}"/>
                </c:ext>
              </c:extLst>
            </c:dLbl>
            <c:dLbl>
              <c:idx val="2733"/>
              <c:tx>
                <c:rich>
                  <a:bodyPr/>
                  <a:lstStyle/>
                  <a:p>
                    <a:fld id="{6CE73E3D-F530-4078-8CB0-351899F9E4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3-9A0D-49B9-A394-E0E0EB2C4BD7}"/>
                </c:ext>
              </c:extLst>
            </c:dLbl>
            <c:dLbl>
              <c:idx val="2734"/>
              <c:tx>
                <c:rich>
                  <a:bodyPr/>
                  <a:lstStyle/>
                  <a:p>
                    <a:fld id="{6FE30BD7-F4AE-4845-B913-CBB908DF2B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4-9A0D-49B9-A394-E0E0EB2C4BD7}"/>
                </c:ext>
              </c:extLst>
            </c:dLbl>
            <c:dLbl>
              <c:idx val="2735"/>
              <c:tx>
                <c:rich>
                  <a:bodyPr/>
                  <a:lstStyle/>
                  <a:p>
                    <a:fld id="{E5CD5E60-5D37-4A6C-9041-120FC6D0B8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5-9A0D-49B9-A394-E0E0EB2C4BD7}"/>
                </c:ext>
              </c:extLst>
            </c:dLbl>
            <c:dLbl>
              <c:idx val="2736"/>
              <c:tx>
                <c:rich>
                  <a:bodyPr/>
                  <a:lstStyle/>
                  <a:p>
                    <a:fld id="{06E52361-1953-424D-BAAC-40D4912416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6-9A0D-49B9-A394-E0E0EB2C4BD7}"/>
                </c:ext>
              </c:extLst>
            </c:dLbl>
            <c:dLbl>
              <c:idx val="2737"/>
              <c:tx>
                <c:rich>
                  <a:bodyPr/>
                  <a:lstStyle/>
                  <a:p>
                    <a:fld id="{73966F6D-F2AA-47C4-81A9-2B563CEF8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7-9A0D-49B9-A394-E0E0EB2C4BD7}"/>
                </c:ext>
              </c:extLst>
            </c:dLbl>
            <c:dLbl>
              <c:idx val="2738"/>
              <c:tx>
                <c:rich>
                  <a:bodyPr/>
                  <a:lstStyle/>
                  <a:p>
                    <a:fld id="{4AB6B8BC-E5CD-43D0-A993-634FA4E47A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8-9A0D-49B9-A394-E0E0EB2C4BD7}"/>
                </c:ext>
              </c:extLst>
            </c:dLbl>
            <c:dLbl>
              <c:idx val="2739"/>
              <c:tx>
                <c:rich>
                  <a:bodyPr/>
                  <a:lstStyle/>
                  <a:p>
                    <a:fld id="{F1407CEA-1992-41A3-AD82-D45BCF9432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9-9A0D-49B9-A394-E0E0EB2C4BD7}"/>
                </c:ext>
              </c:extLst>
            </c:dLbl>
            <c:dLbl>
              <c:idx val="2740"/>
              <c:tx>
                <c:rich>
                  <a:bodyPr/>
                  <a:lstStyle/>
                  <a:p>
                    <a:fld id="{56F94A12-23A8-45C2-807B-BD41AF7201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A-9A0D-49B9-A394-E0E0EB2C4BD7}"/>
                </c:ext>
              </c:extLst>
            </c:dLbl>
            <c:dLbl>
              <c:idx val="2741"/>
              <c:tx>
                <c:rich>
                  <a:bodyPr/>
                  <a:lstStyle/>
                  <a:p>
                    <a:fld id="{39D97FC7-0786-499A-94EB-95E258931B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B-9A0D-49B9-A394-E0E0EB2C4BD7}"/>
                </c:ext>
              </c:extLst>
            </c:dLbl>
            <c:dLbl>
              <c:idx val="2742"/>
              <c:tx>
                <c:rich>
                  <a:bodyPr/>
                  <a:lstStyle/>
                  <a:p>
                    <a:fld id="{CF32EF6A-573B-4D41-BC5B-AFAEFAECBD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C-9A0D-49B9-A394-E0E0EB2C4BD7}"/>
                </c:ext>
              </c:extLst>
            </c:dLbl>
            <c:dLbl>
              <c:idx val="2743"/>
              <c:tx>
                <c:rich>
                  <a:bodyPr/>
                  <a:lstStyle/>
                  <a:p>
                    <a:fld id="{7C3D1DFF-57B8-4997-BAA1-E59723FF0B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D-9A0D-49B9-A394-E0E0EB2C4BD7}"/>
                </c:ext>
              </c:extLst>
            </c:dLbl>
            <c:dLbl>
              <c:idx val="2744"/>
              <c:tx>
                <c:rich>
                  <a:bodyPr/>
                  <a:lstStyle/>
                  <a:p>
                    <a:fld id="{2765E359-1544-49DA-9BE1-770FF8E5A2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E-9A0D-49B9-A394-E0E0EB2C4BD7}"/>
                </c:ext>
              </c:extLst>
            </c:dLbl>
            <c:dLbl>
              <c:idx val="2745"/>
              <c:tx>
                <c:rich>
                  <a:bodyPr/>
                  <a:lstStyle/>
                  <a:p>
                    <a:fld id="{9C8CA13D-6FEF-4655-B0F1-A0BD58CBBD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F-9A0D-49B9-A394-E0E0EB2C4BD7}"/>
                </c:ext>
              </c:extLst>
            </c:dLbl>
            <c:dLbl>
              <c:idx val="2746"/>
              <c:tx>
                <c:rich>
                  <a:bodyPr/>
                  <a:lstStyle/>
                  <a:p>
                    <a:fld id="{6D90EB7F-BBC1-4E9D-A958-2168FF3083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0-9A0D-49B9-A394-E0E0EB2C4BD7}"/>
                </c:ext>
              </c:extLst>
            </c:dLbl>
            <c:dLbl>
              <c:idx val="2747"/>
              <c:tx>
                <c:rich>
                  <a:bodyPr/>
                  <a:lstStyle/>
                  <a:p>
                    <a:fld id="{14B98E41-E50F-40FA-8A4E-ABE17C3BE4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1-9A0D-49B9-A394-E0E0EB2C4BD7}"/>
                </c:ext>
              </c:extLst>
            </c:dLbl>
            <c:dLbl>
              <c:idx val="2748"/>
              <c:tx>
                <c:rich>
                  <a:bodyPr/>
                  <a:lstStyle/>
                  <a:p>
                    <a:fld id="{ECDE3248-998F-4D74-9F4E-7ED7A6253D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2-9A0D-49B9-A394-E0E0EB2C4BD7}"/>
                </c:ext>
              </c:extLst>
            </c:dLbl>
            <c:dLbl>
              <c:idx val="2749"/>
              <c:tx>
                <c:rich>
                  <a:bodyPr/>
                  <a:lstStyle/>
                  <a:p>
                    <a:fld id="{EBA59C9E-F3B2-41EC-B286-1C482834A6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3-9A0D-49B9-A394-E0E0EB2C4BD7}"/>
                </c:ext>
              </c:extLst>
            </c:dLbl>
            <c:dLbl>
              <c:idx val="2750"/>
              <c:tx>
                <c:rich>
                  <a:bodyPr/>
                  <a:lstStyle/>
                  <a:p>
                    <a:fld id="{54E437A8-E76B-4AB6-BFAC-A0FA32057D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4-9A0D-49B9-A394-E0E0EB2C4BD7}"/>
                </c:ext>
              </c:extLst>
            </c:dLbl>
            <c:dLbl>
              <c:idx val="2751"/>
              <c:tx>
                <c:rich>
                  <a:bodyPr/>
                  <a:lstStyle/>
                  <a:p>
                    <a:fld id="{1FC6C3E9-9EE9-4588-A727-E1AAB248D4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5-9A0D-49B9-A394-E0E0EB2C4BD7}"/>
                </c:ext>
              </c:extLst>
            </c:dLbl>
            <c:dLbl>
              <c:idx val="2752"/>
              <c:tx>
                <c:rich>
                  <a:bodyPr/>
                  <a:lstStyle/>
                  <a:p>
                    <a:fld id="{A1767080-3369-409C-9B27-851EA3A7A8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6-9A0D-49B9-A394-E0E0EB2C4BD7}"/>
                </c:ext>
              </c:extLst>
            </c:dLbl>
            <c:dLbl>
              <c:idx val="2753"/>
              <c:tx>
                <c:rich>
                  <a:bodyPr/>
                  <a:lstStyle/>
                  <a:p>
                    <a:fld id="{29687F43-4DE2-4951-AE16-B0A78FBF45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7-9A0D-49B9-A394-E0E0EB2C4BD7}"/>
                </c:ext>
              </c:extLst>
            </c:dLbl>
            <c:dLbl>
              <c:idx val="2754"/>
              <c:tx>
                <c:rich>
                  <a:bodyPr/>
                  <a:lstStyle/>
                  <a:p>
                    <a:fld id="{5767A819-9846-4AC2-A040-697117578E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8-9A0D-49B9-A394-E0E0EB2C4BD7}"/>
                </c:ext>
              </c:extLst>
            </c:dLbl>
            <c:dLbl>
              <c:idx val="2755"/>
              <c:tx>
                <c:rich>
                  <a:bodyPr/>
                  <a:lstStyle/>
                  <a:p>
                    <a:fld id="{9A6E91A2-697E-4A8E-92F6-461E19CF14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9-9A0D-49B9-A394-E0E0EB2C4BD7}"/>
                </c:ext>
              </c:extLst>
            </c:dLbl>
            <c:dLbl>
              <c:idx val="2756"/>
              <c:tx>
                <c:rich>
                  <a:bodyPr/>
                  <a:lstStyle/>
                  <a:p>
                    <a:fld id="{B9F98A8E-447F-4F75-A369-A58AE3ABC7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A-9A0D-49B9-A394-E0E0EB2C4BD7}"/>
                </c:ext>
              </c:extLst>
            </c:dLbl>
            <c:dLbl>
              <c:idx val="2757"/>
              <c:tx>
                <c:rich>
                  <a:bodyPr/>
                  <a:lstStyle/>
                  <a:p>
                    <a:fld id="{7EC26189-F098-4A7F-A06E-06D3D13EC8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B-9A0D-49B9-A394-E0E0EB2C4BD7}"/>
                </c:ext>
              </c:extLst>
            </c:dLbl>
            <c:dLbl>
              <c:idx val="2758"/>
              <c:tx>
                <c:rich>
                  <a:bodyPr/>
                  <a:lstStyle/>
                  <a:p>
                    <a:fld id="{A65E693D-9682-48A1-B50A-4C787501A8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C-9A0D-49B9-A394-E0E0EB2C4BD7}"/>
                </c:ext>
              </c:extLst>
            </c:dLbl>
            <c:dLbl>
              <c:idx val="2759"/>
              <c:tx>
                <c:rich>
                  <a:bodyPr/>
                  <a:lstStyle/>
                  <a:p>
                    <a:fld id="{E7503F0F-58F8-4731-BE87-2B1E13AD98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D-9A0D-49B9-A394-E0E0EB2C4BD7}"/>
                </c:ext>
              </c:extLst>
            </c:dLbl>
            <c:dLbl>
              <c:idx val="2760"/>
              <c:tx>
                <c:rich>
                  <a:bodyPr/>
                  <a:lstStyle/>
                  <a:p>
                    <a:fld id="{ADDBF12B-3870-4302-BD88-48595D396C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E-9A0D-49B9-A394-E0E0EB2C4BD7}"/>
                </c:ext>
              </c:extLst>
            </c:dLbl>
            <c:dLbl>
              <c:idx val="2761"/>
              <c:tx>
                <c:rich>
                  <a:bodyPr/>
                  <a:lstStyle/>
                  <a:p>
                    <a:fld id="{6A44A60C-9325-4CC7-84D3-CE4AA5958E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F-9A0D-49B9-A394-E0E0EB2C4BD7}"/>
                </c:ext>
              </c:extLst>
            </c:dLbl>
            <c:dLbl>
              <c:idx val="2762"/>
              <c:tx>
                <c:rich>
                  <a:bodyPr/>
                  <a:lstStyle/>
                  <a:p>
                    <a:fld id="{713B112C-6FAE-4A6C-BE93-1DDA7FD41B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0-9A0D-49B9-A394-E0E0EB2C4BD7}"/>
                </c:ext>
              </c:extLst>
            </c:dLbl>
            <c:dLbl>
              <c:idx val="2763"/>
              <c:tx>
                <c:rich>
                  <a:bodyPr/>
                  <a:lstStyle/>
                  <a:p>
                    <a:fld id="{03CC1619-B7BD-4514-A3D2-3B2759E48C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1-9A0D-49B9-A394-E0E0EB2C4BD7}"/>
                </c:ext>
              </c:extLst>
            </c:dLbl>
            <c:dLbl>
              <c:idx val="2764"/>
              <c:tx>
                <c:rich>
                  <a:bodyPr/>
                  <a:lstStyle/>
                  <a:p>
                    <a:fld id="{BCFB6D83-E200-484F-A500-23520838B0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2-9A0D-49B9-A394-E0E0EB2C4BD7}"/>
                </c:ext>
              </c:extLst>
            </c:dLbl>
            <c:dLbl>
              <c:idx val="2765"/>
              <c:tx>
                <c:rich>
                  <a:bodyPr/>
                  <a:lstStyle/>
                  <a:p>
                    <a:fld id="{5003E489-98F8-421A-9410-229175A7E9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3-9A0D-49B9-A394-E0E0EB2C4BD7}"/>
                </c:ext>
              </c:extLst>
            </c:dLbl>
            <c:dLbl>
              <c:idx val="2766"/>
              <c:tx>
                <c:rich>
                  <a:bodyPr/>
                  <a:lstStyle/>
                  <a:p>
                    <a:fld id="{B1E774D6-F500-4737-B403-22E9D16449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4-9A0D-49B9-A394-E0E0EB2C4BD7}"/>
                </c:ext>
              </c:extLst>
            </c:dLbl>
            <c:dLbl>
              <c:idx val="2767"/>
              <c:tx>
                <c:rich>
                  <a:bodyPr/>
                  <a:lstStyle/>
                  <a:p>
                    <a:fld id="{0EA55D3F-967F-47D8-8C37-B6825B4413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5-9A0D-49B9-A394-E0E0EB2C4BD7}"/>
                </c:ext>
              </c:extLst>
            </c:dLbl>
            <c:dLbl>
              <c:idx val="2768"/>
              <c:tx>
                <c:rich>
                  <a:bodyPr/>
                  <a:lstStyle/>
                  <a:p>
                    <a:fld id="{4660D8AE-B82E-4751-83FC-3C3E8B02DA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6-9A0D-49B9-A394-E0E0EB2C4BD7}"/>
                </c:ext>
              </c:extLst>
            </c:dLbl>
            <c:dLbl>
              <c:idx val="2769"/>
              <c:tx>
                <c:rich>
                  <a:bodyPr/>
                  <a:lstStyle/>
                  <a:p>
                    <a:fld id="{63DF53B7-9527-4ECD-B2E5-63EEE18AA0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7-9A0D-49B9-A394-E0E0EB2C4BD7}"/>
                </c:ext>
              </c:extLst>
            </c:dLbl>
            <c:dLbl>
              <c:idx val="2770"/>
              <c:tx>
                <c:rich>
                  <a:bodyPr/>
                  <a:lstStyle/>
                  <a:p>
                    <a:fld id="{C14420ED-930B-4810-9CAC-152808D9E4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8-9A0D-49B9-A394-E0E0EB2C4BD7}"/>
                </c:ext>
              </c:extLst>
            </c:dLbl>
            <c:dLbl>
              <c:idx val="2771"/>
              <c:tx>
                <c:rich>
                  <a:bodyPr/>
                  <a:lstStyle/>
                  <a:p>
                    <a:fld id="{3A082888-2BF9-42C9-9E7D-75BB4B4917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9-9A0D-49B9-A394-E0E0EB2C4BD7}"/>
                </c:ext>
              </c:extLst>
            </c:dLbl>
            <c:dLbl>
              <c:idx val="2772"/>
              <c:tx>
                <c:rich>
                  <a:bodyPr/>
                  <a:lstStyle/>
                  <a:p>
                    <a:fld id="{6D784F8E-B27D-4FB8-8A26-CA76F9575F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A-9A0D-49B9-A394-E0E0EB2C4BD7}"/>
                </c:ext>
              </c:extLst>
            </c:dLbl>
            <c:dLbl>
              <c:idx val="2773"/>
              <c:tx>
                <c:rich>
                  <a:bodyPr/>
                  <a:lstStyle/>
                  <a:p>
                    <a:fld id="{F42A8A2C-66DC-4FB0-99DF-C34C1A74F2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B-9A0D-49B9-A394-E0E0EB2C4BD7}"/>
                </c:ext>
              </c:extLst>
            </c:dLbl>
            <c:dLbl>
              <c:idx val="2774"/>
              <c:tx>
                <c:rich>
                  <a:bodyPr/>
                  <a:lstStyle/>
                  <a:p>
                    <a:fld id="{21EB0DDA-3C3B-46AD-9D1E-0DC8278163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C-9A0D-49B9-A394-E0E0EB2C4BD7}"/>
                </c:ext>
              </c:extLst>
            </c:dLbl>
            <c:dLbl>
              <c:idx val="2775"/>
              <c:tx>
                <c:rich>
                  <a:bodyPr/>
                  <a:lstStyle/>
                  <a:p>
                    <a:fld id="{78CAE86F-D70C-4D93-9714-EA955C6BC2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D-9A0D-49B9-A394-E0E0EB2C4BD7}"/>
                </c:ext>
              </c:extLst>
            </c:dLbl>
            <c:dLbl>
              <c:idx val="2776"/>
              <c:tx>
                <c:rich>
                  <a:bodyPr/>
                  <a:lstStyle/>
                  <a:p>
                    <a:fld id="{A140157D-6F0F-46A9-9625-D9DD6B042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E-9A0D-49B9-A394-E0E0EB2C4BD7}"/>
                </c:ext>
              </c:extLst>
            </c:dLbl>
            <c:dLbl>
              <c:idx val="2777"/>
              <c:tx>
                <c:rich>
                  <a:bodyPr/>
                  <a:lstStyle/>
                  <a:p>
                    <a:fld id="{806C4ABF-276D-4013-9FED-AE6DD19012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F-9A0D-49B9-A394-E0E0EB2C4BD7}"/>
                </c:ext>
              </c:extLst>
            </c:dLbl>
            <c:dLbl>
              <c:idx val="2778"/>
              <c:tx>
                <c:rich>
                  <a:bodyPr/>
                  <a:lstStyle/>
                  <a:p>
                    <a:fld id="{659B7DB2-4D52-4C5C-AD77-48F743D875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0-9A0D-49B9-A394-E0E0EB2C4BD7}"/>
                </c:ext>
              </c:extLst>
            </c:dLbl>
            <c:dLbl>
              <c:idx val="2779"/>
              <c:tx>
                <c:rich>
                  <a:bodyPr/>
                  <a:lstStyle/>
                  <a:p>
                    <a:fld id="{4B7A932E-7CFE-43F7-8E3E-5C87F9E7CC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1-9A0D-49B9-A394-E0E0EB2C4BD7}"/>
                </c:ext>
              </c:extLst>
            </c:dLbl>
            <c:dLbl>
              <c:idx val="2780"/>
              <c:tx>
                <c:rich>
                  <a:bodyPr/>
                  <a:lstStyle/>
                  <a:p>
                    <a:fld id="{68107A66-E57C-497E-B5CF-E357B9CA66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2-9A0D-49B9-A394-E0E0EB2C4BD7}"/>
                </c:ext>
              </c:extLst>
            </c:dLbl>
            <c:dLbl>
              <c:idx val="2781"/>
              <c:tx>
                <c:rich>
                  <a:bodyPr/>
                  <a:lstStyle/>
                  <a:p>
                    <a:fld id="{F1ABCEB7-D1C5-421A-B215-45E4F66A6D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3-9A0D-49B9-A394-E0E0EB2C4BD7}"/>
                </c:ext>
              </c:extLst>
            </c:dLbl>
            <c:dLbl>
              <c:idx val="2782"/>
              <c:tx>
                <c:rich>
                  <a:bodyPr/>
                  <a:lstStyle/>
                  <a:p>
                    <a:fld id="{36AF0C1C-D8D9-4C2B-A649-C226ED1EB7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4-9A0D-49B9-A394-E0E0EB2C4BD7}"/>
                </c:ext>
              </c:extLst>
            </c:dLbl>
            <c:dLbl>
              <c:idx val="2783"/>
              <c:tx>
                <c:rich>
                  <a:bodyPr/>
                  <a:lstStyle/>
                  <a:p>
                    <a:fld id="{583FFD16-46D4-4951-A973-78B90B9080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5-9A0D-49B9-A394-E0E0EB2C4BD7}"/>
                </c:ext>
              </c:extLst>
            </c:dLbl>
            <c:dLbl>
              <c:idx val="2784"/>
              <c:tx>
                <c:rich>
                  <a:bodyPr/>
                  <a:lstStyle/>
                  <a:p>
                    <a:fld id="{A6B8A0C1-431C-419D-8CBC-BF40FCA770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6-9A0D-49B9-A394-E0E0EB2C4BD7}"/>
                </c:ext>
              </c:extLst>
            </c:dLbl>
            <c:dLbl>
              <c:idx val="2785"/>
              <c:tx>
                <c:rich>
                  <a:bodyPr/>
                  <a:lstStyle/>
                  <a:p>
                    <a:fld id="{6C5619BB-F38B-42CB-84B8-7C36A552C5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7-9A0D-49B9-A394-E0E0EB2C4BD7}"/>
                </c:ext>
              </c:extLst>
            </c:dLbl>
            <c:dLbl>
              <c:idx val="2786"/>
              <c:tx>
                <c:rich>
                  <a:bodyPr/>
                  <a:lstStyle/>
                  <a:p>
                    <a:fld id="{C1EAA06F-974F-43E3-A73B-5D88E42759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8-9A0D-49B9-A394-E0E0EB2C4BD7}"/>
                </c:ext>
              </c:extLst>
            </c:dLbl>
            <c:dLbl>
              <c:idx val="2787"/>
              <c:tx>
                <c:rich>
                  <a:bodyPr/>
                  <a:lstStyle/>
                  <a:p>
                    <a:fld id="{20C11C73-B28A-4E6F-B161-8D8091984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9-9A0D-49B9-A394-E0E0EB2C4BD7}"/>
                </c:ext>
              </c:extLst>
            </c:dLbl>
            <c:dLbl>
              <c:idx val="2788"/>
              <c:tx>
                <c:rich>
                  <a:bodyPr/>
                  <a:lstStyle/>
                  <a:p>
                    <a:fld id="{43347CE7-E67C-40B2-9167-5A456D2BC3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A-9A0D-49B9-A394-E0E0EB2C4BD7}"/>
                </c:ext>
              </c:extLst>
            </c:dLbl>
            <c:dLbl>
              <c:idx val="2789"/>
              <c:tx>
                <c:rich>
                  <a:bodyPr/>
                  <a:lstStyle/>
                  <a:p>
                    <a:fld id="{B4A10192-643A-4705-A6C5-6511C97267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B-9A0D-49B9-A394-E0E0EB2C4BD7}"/>
                </c:ext>
              </c:extLst>
            </c:dLbl>
            <c:dLbl>
              <c:idx val="2790"/>
              <c:tx>
                <c:rich>
                  <a:bodyPr/>
                  <a:lstStyle/>
                  <a:p>
                    <a:fld id="{9E37287D-993C-45A7-A501-9E93045922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C-9A0D-49B9-A394-E0E0EB2C4BD7}"/>
                </c:ext>
              </c:extLst>
            </c:dLbl>
            <c:dLbl>
              <c:idx val="2791"/>
              <c:tx>
                <c:rich>
                  <a:bodyPr/>
                  <a:lstStyle/>
                  <a:p>
                    <a:fld id="{4C3CF511-7053-4DBD-AD6B-880D1244AC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D-9A0D-49B9-A394-E0E0EB2C4BD7}"/>
                </c:ext>
              </c:extLst>
            </c:dLbl>
            <c:dLbl>
              <c:idx val="2792"/>
              <c:tx>
                <c:rich>
                  <a:bodyPr/>
                  <a:lstStyle/>
                  <a:p>
                    <a:fld id="{9325D102-CD86-42D7-B898-3602725FD0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E-9A0D-49B9-A394-E0E0EB2C4BD7}"/>
                </c:ext>
              </c:extLst>
            </c:dLbl>
            <c:dLbl>
              <c:idx val="2793"/>
              <c:tx>
                <c:rich>
                  <a:bodyPr/>
                  <a:lstStyle/>
                  <a:p>
                    <a:fld id="{85080113-3244-4825-8336-E32E1FB363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F-9A0D-49B9-A394-E0E0EB2C4BD7}"/>
                </c:ext>
              </c:extLst>
            </c:dLbl>
            <c:dLbl>
              <c:idx val="2794"/>
              <c:tx>
                <c:rich>
                  <a:bodyPr/>
                  <a:lstStyle/>
                  <a:p>
                    <a:fld id="{FF27E61C-7AE2-4641-8522-07DA14355C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0-9A0D-49B9-A394-E0E0EB2C4BD7}"/>
                </c:ext>
              </c:extLst>
            </c:dLbl>
            <c:dLbl>
              <c:idx val="2795"/>
              <c:tx>
                <c:rich>
                  <a:bodyPr/>
                  <a:lstStyle/>
                  <a:p>
                    <a:fld id="{AFD8E7E1-6417-4B8D-9FC4-8AA0F8FB8E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1-9A0D-49B9-A394-E0E0EB2C4BD7}"/>
                </c:ext>
              </c:extLst>
            </c:dLbl>
            <c:dLbl>
              <c:idx val="2796"/>
              <c:tx>
                <c:rich>
                  <a:bodyPr/>
                  <a:lstStyle/>
                  <a:p>
                    <a:fld id="{8DF7E1F1-94AB-4169-A018-F6D03C74FE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2-9A0D-49B9-A394-E0E0EB2C4BD7}"/>
                </c:ext>
              </c:extLst>
            </c:dLbl>
            <c:dLbl>
              <c:idx val="2797"/>
              <c:tx>
                <c:rich>
                  <a:bodyPr/>
                  <a:lstStyle/>
                  <a:p>
                    <a:fld id="{6AA29C59-813E-4F84-92A0-334C92EDE2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3-9A0D-49B9-A394-E0E0EB2C4BD7}"/>
                </c:ext>
              </c:extLst>
            </c:dLbl>
            <c:dLbl>
              <c:idx val="2798"/>
              <c:tx>
                <c:rich>
                  <a:bodyPr/>
                  <a:lstStyle/>
                  <a:p>
                    <a:fld id="{9C2AEE09-B72E-4012-9FD5-FDC6CBE186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4-9A0D-49B9-A394-E0E0EB2C4BD7}"/>
                </c:ext>
              </c:extLst>
            </c:dLbl>
            <c:dLbl>
              <c:idx val="2799"/>
              <c:tx>
                <c:rich>
                  <a:bodyPr/>
                  <a:lstStyle/>
                  <a:p>
                    <a:fld id="{2D813B18-0F5C-49A1-9E4F-FE836F9EC3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5-9A0D-49B9-A394-E0E0EB2C4BD7}"/>
                </c:ext>
              </c:extLst>
            </c:dLbl>
            <c:dLbl>
              <c:idx val="2800"/>
              <c:tx>
                <c:rich>
                  <a:bodyPr/>
                  <a:lstStyle/>
                  <a:p>
                    <a:fld id="{A6250DE2-B68E-4DDF-B8A7-74F2D0AF9A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6-9A0D-49B9-A394-E0E0EB2C4BD7}"/>
                </c:ext>
              </c:extLst>
            </c:dLbl>
            <c:dLbl>
              <c:idx val="2801"/>
              <c:tx>
                <c:rich>
                  <a:bodyPr/>
                  <a:lstStyle/>
                  <a:p>
                    <a:fld id="{45BC506C-0158-4F53-A91F-BF6AC9EF0D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7-9A0D-49B9-A394-E0E0EB2C4BD7}"/>
                </c:ext>
              </c:extLst>
            </c:dLbl>
            <c:dLbl>
              <c:idx val="2802"/>
              <c:tx>
                <c:rich>
                  <a:bodyPr/>
                  <a:lstStyle/>
                  <a:p>
                    <a:fld id="{64E80775-EE98-4284-AFD1-55B5D87BA3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8-9A0D-49B9-A394-E0E0EB2C4BD7}"/>
                </c:ext>
              </c:extLst>
            </c:dLbl>
            <c:dLbl>
              <c:idx val="2803"/>
              <c:tx>
                <c:rich>
                  <a:bodyPr/>
                  <a:lstStyle/>
                  <a:p>
                    <a:fld id="{09623D47-BC2E-443A-8A82-13B0827AA1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9-9A0D-49B9-A394-E0E0EB2C4BD7}"/>
                </c:ext>
              </c:extLst>
            </c:dLbl>
            <c:dLbl>
              <c:idx val="2804"/>
              <c:tx>
                <c:rich>
                  <a:bodyPr/>
                  <a:lstStyle/>
                  <a:p>
                    <a:fld id="{B249A5CD-EFA4-4C73-8A03-CE38FCC8FE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A-9A0D-49B9-A394-E0E0EB2C4BD7}"/>
                </c:ext>
              </c:extLst>
            </c:dLbl>
            <c:dLbl>
              <c:idx val="2805"/>
              <c:tx>
                <c:rich>
                  <a:bodyPr/>
                  <a:lstStyle/>
                  <a:p>
                    <a:fld id="{B2002407-07D7-43E6-9ABF-926845CE05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B-9A0D-49B9-A394-E0E0EB2C4BD7}"/>
                </c:ext>
              </c:extLst>
            </c:dLbl>
            <c:dLbl>
              <c:idx val="2806"/>
              <c:tx>
                <c:rich>
                  <a:bodyPr/>
                  <a:lstStyle/>
                  <a:p>
                    <a:fld id="{60B375DB-649C-4493-B810-BE0AAAEE1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C-9A0D-49B9-A394-E0E0EB2C4BD7}"/>
                </c:ext>
              </c:extLst>
            </c:dLbl>
            <c:dLbl>
              <c:idx val="2807"/>
              <c:tx>
                <c:rich>
                  <a:bodyPr/>
                  <a:lstStyle/>
                  <a:p>
                    <a:fld id="{F816151E-FC79-4BD2-92C7-5E0DD8517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D-9A0D-49B9-A394-E0E0EB2C4BD7}"/>
                </c:ext>
              </c:extLst>
            </c:dLbl>
            <c:dLbl>
              <c:idx val="2808"/>
              <c:tx>
                <c:rich>
                  <a:bodyPr/>
                  <a:lstStyle/>
                  <a:p>
                    <a:fld id="{37071ED2-EF42-481D-A39D-CDD99E2694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E-9A0D-49B9-A394-E0E0EB2C4BD7}"/>
                </c:ext>
              </c:extLst>
            </c:dLbl>
            <c:dLbl>
              <c:idx val="2809"/>
              <c:tx>
                <c:rich>
                  <a:bodyPr/>
                  <a:lstStyle/>
                  <a:p>
                    <a:fld id="{8A4D16F9-4F34-46D8-BE26-173341C090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F-9A0D-49B9-A394-E0E0EB2C4BD7}"/>
                </c:ext>
              </c:extLst>
            </c:dLbl>
            <c:dLbl>
              <c:idx val="2810"/>
              <c:tx>
                <c:rich>
                  <a:bodyPr/>
                  <a:lstStyle/>
                  <a:p>
                    <a:fld id="{FE56DDD7-DC8D-4B11-8EF4-6602136BEA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0-9A0D-49B9-A394-E0E0EB2C4BD7}"/>
                </c:ext>
              </c:extLst>
            </c:dLbl>
            <c:dLbl>
              <c:idx val="2811"/>
              <c:tx>
                <c:rich>
                  <a:bodyPr/>
                  <a:lstStyle/>
                  <a:p>
                    <a:fld id="{02343961-99C4-46B0-A2B5-B524F71D2B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1-9A0D-49B9-A394-E0E0EB2C4BD7}"/>
                </c:ext>
              </c:extLst>
            </c:dLbl>
            <c:dLbl>
              <c:idx val="2812"/>
              <c:tx>
                <c:rich>
                  <a:bodyPr/>
                  <a:lstStyle/>
                  <a:p>
                    <a:fld id="{624D0EF4-833E-452B-858B-F2B7DB7B17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2-9A0D-49B9-A394-E0E0EB2C4BD7}"/>
                </c:ext>
              </c:extLst>
            </c:dLbl>
            <c:dLbl>
              <c:idx val="2813"/>
              <c:tx>
                <c:rich>
                  <a:bodyPr/>
                  <a:lstStyle/>
                  <a:p>
                    <a:fld id="{D24D8496-9FDD-4BBB-9E95-DA27C7E113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3-9A0D-49B9-A394-E0E0EB2C4BD7}"/>
                </c:ext>
              </c:extLst>
            </c:dLbl>
            <c:dLbl>
              <c:idx val="2814"/>
              <c:tx>
                <c:rich>
                  <a:bodyPr/>
                  <a:lstStyle/>
                  <a:p>
                    <a:fld id="{A9EA1772-3AB5-460D-8422-1F0F642915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4-9A0D-49B9-A394-E0E0EB2C4BD7}"/>
                </c:ext>
              </c:extLst>
            </c:dLbl>
            <c:dLbl>
              <c:idx val="2815"/>
              <c:tx>
                <c:rich>
                  <a:bodyPr/>
                  <a:lstStyle/>
                  <a:p>
                    <a:fld id="{23D3B8A2-B062-45D0-863F-EF83340AE2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5-9A0D-49B9-A394-E0E0EB2C4BD7}"/>
                </c:ext>
              </c:extLst>
            </c:dLbl>
            <c:dLbl>
              <c:idx val="2816"/>
              <c:tx>
                <c:rich>
                  <a:bodyPr/>
                  <a:lstStyle/>
                  <a:p>
                    <a:fld id="{838E1CE2-A564-429A-A817-9DF9A86C9A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6-9A0D-49B9-A394-E0E0EB2C4BD7}"/>
                </c:ext>
              </c:extLst>
            </c:dLbl>
            <c:dLbl>
              <c:idx val="2817"/>
              <c:tx>
                <c:rich>
                  <a:bodyPr/>
                  <a:lstStyle/>
                  <a:p>
                    <a:fld id="{759222E0-D788-46D1-B4D7-49019A33C4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7-9A0D-49B9-A394-E0E0EB2C4BD7}"/>
                </c:ext>
              </c:extLst>
            </c:dLbl>
            <c:dLbl>
              <c:idx val="2818"/>
              <c:tx>
                <c:rich>
                  <a:bodyPr/>
                  <a:lstStyle/>
                  <a:p>
                    <a:fld id="{5A9D3ADE-83CA-46DA-A000-8F2FCDFFB9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8-9A0D-49B9-A394-E0E0EB2C4BD7}"/>
                </c:ext>
              </c:extLst>
            </c:dLbl>
            <c:dLbl>
              <c:idx val="2819"/>
              <c:tx>
                <c:rich>
                  <a:bodyPr/>
                  <a:lstStyle/>
                  <a:p>
                    <a:fld id="{FE237FFE-3B32-4624-B329-F094318F60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9-9A0D-49B9-A394-E0E0EB2C4BD7}"/>
                </c:ext>
              </c:extLst>
            </c:dLbl>
            <c:dLbl>
              <c:idx val="2820"/>
              <c:tx>
                <c:rich>
                  <a:bodyPr/>
                  <a:lstStyle/>
                  <a:p>
                    <a:fld id="{0994E5A8-FB00-4487-B5D9-83C1787A2B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A-9A0D-49B9-A394-E0E0EB2C4BD7}"/>
                </c:ext>
              </c:extLst>
            </c:dLbl>
            <c:dLbl>
              <c:idx val="2821"/>
              <c:tx>
                <c:rich>
                  <a:bodyPr/>
                  <a:lstStyle/>
                  <a:p>
                    <a:fld id="{335EE590-3088-4F49-A6C5-819B0BF17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B-9A0D-49B9-A394-E0E0EB2C4BD7}"/>
                </c:ext>
              </c:extLst>
            </c:dLbl>
            <c:dLbl>
              <c:idx val="2822"/>
              <c:tx>
                <c:rich>
                  <a:bodyPr/>
                  <a:lstStyle/>
                  <a:p>
                    <a:fld id="{34575A46-1C2F-45C6-974E-D1AB052AD5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C-9A0D-49B9-A394-E0E0EB2C4BD7}"/>
                </c:ext>
              </c:extLst>
            </c:dLbl>
            <c:dLbl>
              <c:idx val="2823"/>
              <c:tx>
                <c:rich>
                  <a:bodyPr/>
                  <a:lstStyle/>
                  <a:p>
                    <a:fld id="{113C6914-A94F-4045-8F38-B44FFD12E7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D-9A0D-49B9-A394-E0E0EB2C4BD7}"/>
                </c:ext>
              </c:extLst>
            </c:dLbl>
            <c:dLbl>
              <c:idx val="2824"/>
              <c:tx>
                <c:rich>
                  <a:bodyPr/>
                  <a:lstStyle/>
                  <a:p>
                    <a:fld id="{A07C0A03-AC2D-4778-AE9F-FA41D01A39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E-9A0D-49B9-A394-E0E0EB2C4BD7}"/>
                </c:ext>
              </c:extLst>
            </c:dLbl>
            <c:dLbl>
              <c:idx val="2825"/>
              <c:tx>
                <c:rich>
                  <a:bodyPr/>
                  <a:lstStyle/>
                  <a:p>
                    <a:fld id="{D596EDD5-6476-495E-B21D-8D8972F2BA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F-9A0D-49B9-A394-E0E0EB2C4BD7}"/>
                </c:ext>
              </c:extLst>
            </c:dLbl>
            <c:dLbl>
              <c:idx val="2826"/>
              <c:tx>
                <c:rich>
                  <a:bodyPr/>
                  <a:lstStyle/>
                  <a:p>
                    <a:fld id="{E8B17B88-57F9-49A6-B08E-82C8AE7909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0-9A0D-49B9-A394-E0E0EB2C4BD7}"/>
                </c:ext>
              </c:extLst>
            </c:dLbl>
            <c:dLbl>
              <c:idx val="2827"/>
              <c:tx>
                <c:rich>
                  <a:bodyPr/>
                  <a:lstStyle/>
                  <a:p>
                    <a:fld id="{1A9A66F0-BB90-4321-8895-DCEEF6D2AC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1-9A0D-49B9-A394-E0E0EB2C4BD7}"/>
                </c:ext>
              </c:extLst>
            </c:dLbl>
            <c:dLbl>
              <c:idx val="2828"/>
              <c:tx>
                <c:rich>
                  <a:bodyPr/>
                  <a:lstStyle/>
                  <a:p>
                    <a:fld id="{28EBFEE3-5E86-41E1-B4BE-E72DBF1412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2-9A0D-49B9-A394-E0E0EB2C4BD7}"/>
                </c:ext>
              </c:extLst>
            </c:dLbl>
            <c:dLbl>
              <c:idx val="2829"/>
              <c:tx>
                <c:rich>
                  <a:bodyPr/>
                  <a:lstStyle/>
                  <a:p>
                    <a:fld id="{2887655C-8ABA-4E19-95CE-1AC745DD9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3-9A0D-49B9-A394-E0E0EB2C4BD7}"/>
                </c:ext>
              </c:extLst>
            </c:dLbl>
            <c:dLbl>
              <c:idx val="2830"/>
              <c:tx>
                <c:rich>
                  <a:bodyPr/>
                  <a:lstStyle/>
                  <a:p>
                    <a:fld id="{4BD67F94-AFED-42D3-AC2F-5C5B2D271D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4-9A0D-49B9-A394-E0E0EB2C4BD7}"/>
                </c:ext>
              </c:extLst>
            </c:dLbl>
            <c:dLbl>
              <c:idx val="2831"/>
              <c:tx>
                <c:rich>
                  <a:bodyPr/>
                  <a:lstStyle/>
                  <a:p>
                    <a:fld id="{AE93FAF7-74AE-4B8E-AABF-0263518C54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5-9A0D-49B9-A394-E0E0EB2C4BD7}"/>
                </c:ext>
              </c:extLst>
            </c:dLbl>
            <c:dLbl>
              <c:idx val="2832"/>
              <c:tx>
                <c:rich>
                  <a:bodyPr/>
                  <a:lstStyle/>
                  <a:p>
                    <a:fld id="{C01BF146-B628-4CBA-B3A9-62E6EA870A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6-9A0D-49B9-A394-E0E0EB2C4BD7}"/>
                </c:ext>
              </c:extLst>
            </c:dLbl>
            <c:dLbl>
              <c:idx val="2833"/>
              <c:tx>
                <c:rich>
                  <a:bodyPr/>
                  <a:lstStyle/>
                  <a:p>
                    <a:fld id="{4CAC0D45-1191-42D4-9227-5B4D0AEA24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7-9A0D-49B9-A394-E0E0EB2C4BD7}"/>
                </c:ext>
              </c:extLst>
            </c:dLbl>
            <c:dLbl>
              <c:idx val="2834"/>
              <c:tx>
                <c:rich>
                  <a:bodyPr/>
                  <a:lstStyle/>
                  <a:p>
                    <a:fld id="{0608ECA3-BBE0-4A6E-8785-6E779717B4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8-9A0D-49B9-A394-E0E0EB2C4BD7}"/>
                </c:ext>
              </c:extLst>
            </c:dLbl>
            <c:dLbl>
              <c:idx val="2835"/>
              <c:tx>
                <c:rich>
                  <a:bodyPr/>
                  <a:lstStyle/>
                  <a:p>
                    <a:fld id="{E6A63F10-BC4C-4DC3-BA6C-28D57B285B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9-9A0D-49B9-A394-E0E0EB2C4BD7}"/>
                </c:ext>
              </c:extLst>
            </c:dLbl>
            <c:dLbl>
              <c:idx val="2836"/>
              <c:tx>
                <c:rich>
                  <a:bodyPr/>
                  <a:lstStyle/>
                  <a:p>
                    <a:fld id="{16A4606B-DA51-4334-A6A1-78B25FA492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A-9A0D-49B9-A394-E0E0EB2C4BD7}"/>
                </c:ext>
              </c:extLst>
            </c:dLbl>
            <c:dLbl>
              <c:idx val="2837"/>
              <c:tx>
                <c:rich>
                  <a:bodyPr/>
                  <a:lstStyle/>
                  <a:p>
                    <a:fld id="{94A446B7-6CA4-4403-9F4B-C02600D4D2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B-9A0D-49B9-A394-E0E0EB2C4BD7}"/>
                </c:ext>
              </c:extLst>
            </c:dLbl>
            <c:dLbl>
              <c:idx val="2838"/>
              <c:tx>
                <c:rich>
                  <a:bodyPr/>
                  <a:lstStyle/>
                  <a:p>
                    <a:fld id="{3A32D893-8A99-41E7-9236-B19C2BD411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C-9A0D-49B9-A394-E0E0EB2C4BD7}"/>
                </c:ext>
              </c:extLst>
            </c:dLbl>
            <c:dLbl>
              <c:idx val="2839"/>
              <c:tx>
                <c:rich>
                  <a:bodyPr/>
                  <a:lstStyle/>
                  <a:p>
                    <a:fld id="{3E987946-2E56-4E0E-BD4B-F99C82414D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D-9A0D-49B9-A394-E0E0EB2C4BD7}"/>
                </c:ext>
              </c:extLst>
            </c:dLbl>
            <c:dLbl>
              <c:idx val="2840"/>
              <c:tx>
                <c:rich>
                  <a:bodyPr/>
                  <a:lstStyle/>
                  <a:p>
                    <a:fld id="{1BB26A81-B43D-48BC-947E-404C43226B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E-9A0D-49B9-A394-E0E0EB2C4BD7}"/>
                </c:ext>
              </c:extLst>
            </c:dLbl>
            <c:dLbl>
              <c:idx val="2841"/>
              <c:tx>
                <c:rich>
                  <a:bodyPr/>
                  <a:lstStyle/>
                  <a:p>
                    <a:fld id="{4F1DEB0A-F590-49C1-A856-3009D0A85B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F-9A0D-49B9-A394-E0E0EB2C4BD7}"/>
                </c:ext>
              </c:extLst>
            </c:dLbl>
            <c:dLbl>
              <c:idx val="2842"/>
              <c:tx>
                <c:rich>
                  <a:bodyPr/>
                  <a:lstStyle/>
                  <a:p>
                    <a:fld id="{7FA26E88-A860-4132-B2D1-AEFEF5630E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0-9A0D-49B9-A394-E0E0EB2C4BD7}"/>
                </c:ext>
              </c:extLst>
            </c:dLbl>
            <c:dLbl>
              <c:idx val="2843"/>
              <c:tx>
                <c:rich>
                  <a:bodyPr/>
                  <a:lstStyle/>
                  <a:p>
                    <a:fld id="{6DCDF7B4-37A9-41D6-93C3-3A00CAA765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1-9A0D-49B9-A394-E0E0EB2C4BD7}"/>
                </c:ext>
              </c:extLst>
            </c:dLbl>
            <c:dLbl>
              <c:idx val="2844"/>
              <c:tx>
                <c:rich>
                  <a:bodyPr/>
                  <a:lstStyle/>
                  <a:p>
                    <a:fld id="{0323AB1D-5BD3-4275-BE85-9E015C1717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2-9A0D-49B9-A394-E0E0EB2C4BD7}"/>
                </c:ext>
              </c:extLst>
            </c:dLbl>
            <c:dLbl>
              <c:idx val="2845"/>
              <c:tx>
                <c:rich>
                  <a:bodyPr/>
                  <a:lstStyle/>
                  <a:p>
                    <a:fld id="{0E4AADE3-6FBF-4EF5-97A7-C2ACF81663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3-9A0D-49B9-A394-E0E0EB2C4BD7}"/>
                </c:ext>
              </c:extLst>
            </c:dLbl>
            <c:dLbl>
              <c:idx val="2846"/>
              <c:tx>
                <c:rich>
                  <a:bodyPr/>
                  <a:lstStyle/>
                  <a:p>
                    <a:fld id="{708D5322-10E6-425B-8902-3D39C6AC64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4-9A0D-49B9-A394-E0E0EB2C4BD7}"/>
                </c:ext>
              </c:extLst>
            </c:dLbl>
            <c:dLbl>
              <c:idx val="2847"/>
              <c:tx>
                <c:rich>
                  <a:bodyPr/>
                  <a:lstStyle/>
                  <a:p>
                    <a:fld id="{23BBCDBA-B5E4-4A5D-8B66-BDEC4BAF3E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5-9A0D-49B9-A394-E0E0EB2C4BD7}"/>
                </c:ext>
              </c:extLst>
            </c:dLbl>
            <c:dLbl>
              <c:idx val="2848"/>
              <c:tx>
                <c:rich>
                  <a:bodyPr/>
                  <a:lstStyle/>
                  <a:p>
                    <a:fld id="{F2248812-C254-4535-943D-576DA3C409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6-9A0D-49B9-A394-E0E0EB2C4BD7}"/>
                </c:ext>
              </c:extLst>
            </c:dLbl>
            <c:dLbl>
              <c:idx val="2849"/>
              <c:tx>
                <c:rich>
                  <a:bodyPr/>
                  <a:lstStyle/>
                  <a:p>
                    <a:fld id="{F84BE61C-5736-45B7-8E92-0234724D3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7-9A0D-49B9-A394-E0E0EB2C4BD7}"/>
                </c:ext>
              </c:extLst>
            </c:dLbl>
            <c:dLbl>
              <c:idx val="2850"/>
              <c:tx>
                <c:rich>
                  <a:bodyPr/>
                  <a:lstStyle/>
                  <a:p>
                    <a:fld id="{BB706FB6-65A0-42F0-B08C-606B47070C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8-9A0D-49B9-A394-E0E0EB2C4BD7}"/>
                </c:ext>
              </c:extLst>
            </c:dLbl>
            <c:dLbl>
              <c:idx val="2851"/>
              <c:tx>
                <c:rich>
                  <a:bodyPr/>
                  <a:lstStyle/>
                  <a:p>
                    <a:fld id="{8ABBE976-BC14-40C6-AD0C-5416D65B85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9-9A0D-49B9-A394-E0E0EB2C4BD7}"/>
                </c:ext>
              </c:extLst>
            </c:dLbl>
            <c:dLbl>
              <c:idx val="2852"/>
              <c:tx>
                <c:rich>
                  <a:bodyPr/>
                  <a:lstStyle/>
                  <a:p>
                    <a:fld id="{07D4FFAD-DAA2-4136-B9CA-CAEB28831E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A-9A0D-49B9-A394-E0E0EB2C4BD7}"/>
                </c:ext>
              </c:extLst>
            </c:dLbl>
            <c:dLbl>
              <c:idx val="2853"/>
              <c:tx>
                <c:rich>
                  <a:bodyPr/>
                  <a:lstStyle/>
                  <a:p>
                    <a:fld id="{ACD93680-5C0B-4F40-A381-DB2247776C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B-9A0D-49B9-A394-E0E0EB2C4BD7}"/>
                </c:ext>
              </c:extLst>
            </c:dLbl>
            <c:dLbl>
              <c:idx val="2854"/>
              <c:tx>
                <c:rich>
                  <a:bodyPr/>
                  <a:lstStyle/>
                  <a:p>
                    <a:fld id="{49C7BD86-590A-4435-9612-85E27B6AE0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C-9A0D-49B9-A394-E0E0EB2C4BD7}"/>
                </c:ext>
              </c:extLst>
            </c:dLbl>
            <c:dLbl>
              <c:idx val="2855"/>
              <c:tx>
                <c:rich>
                  <a:bodyPr/>
                  <a:lstStyle/>
                  <a:p>
                    <a:fld id="{E82CE1DC-9FFC-43CB-8684-882DF549A8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D-9A0D-49B9-A394-E0E0EB2C4BD7}"/>
                </c:ext>
              </c:extLst>
            </c:dLbl>
            <c:dLbl>
              <c:idx val="2856"/>
              <c:tx>
                <c:rich>
                  <a:bodyPr/>
                  <a:lstStyle/>
                  <a:p>
                    <a:fld id="{51A64BE9-0213-42FB-9068-3EA1B9EC27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E-9A0D-49B9-A394-E0E0EB2C4BD7}"/>
                </c:ext>
              </c:extLst>
            </c:dLbl>
            <c:dLbl>
              <c:idx val="2857"/>
              <c:tx>
                <c:rich>
                  <a:bodyPr/>
                  <a:lstStyle/>
                  <a:p>
                    <a:fld id="{635CF43F-CA77-430D-A8EE-98F9836B8B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F-9A0D-49B9-A394-E0E0EB2C4BD7}"/>
                </c:ext>
              </c:extLst>
            </c:dLbl>
            <c:dLbl>
              <c:idx val="2858"/>
              <c:tx>
                <c:rich>
                  <a:bodyPr/>
                  <a:lstStyle/>
                  <a:p>
                    <a:fld id="{6E2035F3-CA25-45F9-A1D2-478027053B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0-9A0D-49B9-A394-E0E0EB2C4BD7}"/>
                </c:ext>
              </c:extLst>
            </c:dLbl>
            <c:dLbl>
              <c:idx val="2859"/>
              <c:tx>
                <c:rich>
                  <a:bodyPr/>
                  <a:lstStyle/>
                  <a:p>
                    <a:fld id="{A04032BE-847D-4B70-9C4C-5A27550863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1-9A0D-49B9-A394-E0E0EB2C4BD7}"/>
                </c:ext>
              </c:extLst>
            </c:dLbl>
            <c:dLbl>
              <c:idx val="2860"/>
              <c:tx>
                <c:rich>
                  <a:bodyPr/>
                  <a:lstStyle/>
                  <a:p>
                    <a:fld id="{E1118A75-E4E9-4037-99B3-DF0938B5E2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2-9A0D-49B9-A394-E0E0EB2C4BD7}"/>
                </c:ext>
              </c:extLst>
            </c:dLbl>
            <c:dLbl>
              <c:idx val="2861"/>
              <c:tx>
                <c:rich>
                  <a:bodyPr/>
                  <a:lstStyle/>
                  <a:p>
                    <a:fld id="{FF719DE5-8512-4A2E-BD82-FAEA1772B2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3-9A0D-49B9-A394-E0E0EB2C4BD7}"/>
                </c:ext>
              </c:extLst>
            </c:dLbl>
            <c:dLbl>
              <c:idx val="2862"/>
              <c:tx>
                <c:rich>
                  <a:bodyPr/>
                  <a:lstStyle/>
                  <a:p>
                    <a:fld id="{40D397F2-9B1F-49B8-9C41-8EBC0AF9EF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4-9A0D-49B9-A394-E0E0EB2C4BD7}"/>
                </c:ext>
              </c:extLst>
            </c:dLbl>
            <c:dLbl>
              <c:idx val="2863"/>
              <c:tx>
                <c:rich>
                  <a:bodyPr/>
                  <a:lstStyle/>
                  <a:p>
                    <a:fld id="{D6920368-5B7C-4999-81A7-4133F3FF8A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5-9A0D-49B9-A394-E0E0EB2C4BD7}"/>
                </c:ext>
              </c:extLst>
            </c:dLbl>
            <c:dLbl>
              <c:idx val="2864"/>
              <c:tx>
                <c:rich>
                  <a:bodyPr/>
                  <a:lstStyle/>
                  <a:p>
                    <a:fld id="{EA52D89B-72B1-49F7-97CD-90828C1CDF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6-9A0D-49B9-A394-E0E0EB2C4BD7}"/>
                </c:ext>
              </c:extLst>
            </c:dLbl>
            <c:dLbl>
              <c:idx val="2865"/>
              <c:tx>
                <c:rich>
                  <a:bodyPr/>
                  <a:lstStyle/>
                  <a:p>
                    <a:fld id="{45680431-8998-46C0-8DB0-CA1E3494C3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7-9A0D-49B9-A394-E0E0EB2C4BD7}"/>
                </c:ext>
              </c:extLst>
            </c:dLbl>
            <c:dLbl>
              <c:idx val="2866"/>
              <c:tx>
                <c:rich>
                  <a:bodyPr/>
                  <a:lstStyle/>
                  <a:p>
                    <a:fld id="{B20B2193-9948-4F30-AE2A-3B3FBF2A11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8-9A0D-49B9-A394-E0E0EB2C4BD7}"/>
                </c:ext>
              </c:extLst>
            </c:dLbl>
            <c:dLbl>
              <c:idx val="2867"/>
              <c:tx>
                <c:rich>
                  <a:bodyPr/>
                  <a:lstStyle/>
                  <a:p>
                    <a:fld id="{6EAB017A-2B13-4004-9491-7B810C31A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9-9A0D-49B9-A394-E0E0EB2C4BD7}"/>
                </c:ext>
              </c:extLst>
            </c:dLbl>
            <c:dLbl>
              <c:idx val="2868"/>
              <c:tx>
                <c:rich>
                  <a:bodyPr/>
                  <a:lstStyle/>
                  <a:p>
                    <a:fld id="{36619380-56D0-42FD-BC38-3FE3EA9089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A-9A0D-49B9-A394-E0E0EB2C4BD7}"/>
                </c:ext>
              </c:extLst>
            </c:dLbl>
            <c:dLbl>
              <c:idx val="2869"/>
              <c:tx>
                <c:rich>
                  <a:bodyPr/>
                  <a:lstStyle/>
                  <a:p>
                    <a:fld id="{C1695443-C42E-493D-9CAF-9D2C5902CD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B-9A0D-49B9-A394-E0E0EB2C4BD7}"/>
                </c:ext>
              </c:extLst>
            </c:dLbl>
            <c:dLbl>
              <c:idx val="2870"/>
              <c:tx>
                <c:rich>
                  <a:bodyPr/>
                  <a:lstStyle/>
                  <a:p>
                    <a:fld id="{12A214ED-BA21-4BC1-9F9E-9BAD440E5E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C-9A0D-49B9-A394-E0E0EB2C4BD7}"/>
                </c:ext>
              </c:extLst>
            </c:dLbl>
            <c:dLbl>
              <c:idx val="2871"/>
              <c:tx>
                <c:rich>
                  <a:bodyPr/>
                  <a:lstStyle/>
                  <a:p>
                    <a:fld id="{097173D5-ABD4-43A0-A518-4445EDE65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D-9A0D-49B9-A394-E0E0EB2C4BD7}"/>
                </c:ext>
              </c:extLst>
            </c:dLbl>
            <c:dLbl>
              <c:idx val="2872"/>
              <c:tx>
                <c:rich>
                  <a:bodyPr/>
                  <a:lstStyle/>
                  <a:p>
                    <a:fld id="{D8CE2A9B-2666-4782-BE54-08A26983C3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E-9A0D-49B9-A394-E0E0EB2C4BD7}"/>
                </c:ext>
              </c:extLst>
            </c:dLbl>
            <c:dLbl>
              <c:idx val="2873"/>
              <c:tx>
                <c:rich>
                  <a:bodyPr/>
                  <a:lstStyle/>
                  <a:p>
                    <a:fld id="{FADE898D-C5E2-4276-B1A6-65544EA1D9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F-9A0D-49B9-A394-E0E0EB2C4BD7}"/>
                </c:ext>
              </c:extLst>
            </c:dLbl>
            <c:dLbl>
              <c:idx val="2874"/>
              <c:tx>
                <c:rich>
                  <a:bodyPr/>
                  <a:lstStyle/>
                  <a:p>
                    <a:fld id="{A219A2D5-C44D-40C1-8C4E-7F6DC1E27E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0-9A0D-49B9-A394-E0E0EB2C4BD7}"/>
                </c:ext>
              </c:extLst>
            </c:dLbl>
            <c:dLbl>
              <c:idx val="2875"/>
              <c:tx>
                <c:rich>
                  <a:bodyPr/>
                  <a:lstStyle/>
                  <a:p>
                    <a:fld id="{01FE2328-D79D-411B-B70E-365673D159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1-9A0D-49B9-A394-E0E0EB2C4BD7}"/>
                </c:ext>
              </c:extLst>
            </c:dLbl>
            <c:dLbl>
              <c:idx val="2876"/>
              <c:tx>
                <c:rich>
                  <a:bodyPr/>
                  <a:lstStyle/>
                  <a:p>
                    <a:fld id="{DA03368C-65B9-496E-9A69-61B95613C1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2-9A0D-49B9-A394-E0E0EB2C4BD7}"/>
                </c:ext>
              </c:extLst>
            </c:dLbl>
            <c:dLbl>
              <c:idx val="2877"/>
              <c:tx>
                <c:rich>
                  <a:bodyPr/>
                  <a:lstStyle/>
                  <a:p>
                    <a:fld id="{F2FEAFAE-30F2-4BE2-AA1D-A7213293CC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3-9A0D-49B9-A394-E0E0EB2C4BD7}"/>
                </c:ext>
              </c:extLst>
            </c:dLbl>
            <c:dLbl>
              <c:idx val="2878"/>
              <c:tx>
                <c:rich>
                  <a:bodyPr/>
                  <a:lstStyle/>
                  <a:p>
                    <a:fld id="{2FDF3BAD-5A6A-4DD0-AC52-D7003B856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4-9A0D-49B9-A394-E0E0EB2C4BD7}"/>
                </c:ext>
              </c:extLst>
            </c:dLbl>
            <c:dLbl>
              <c:idx val="2879"/>
              <c:tx>
                <c:rich>
                  <a:bodyPr/>
                  <a:lstStyle/>
                  <a:p>
                    <a:fld id="{7B6F2350-6475-4351-B2F3-6BD52172C5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5-9A0D-49B9-A394-E0E0EB2C4BD7}"/>
                </c:ext>
              </c:extLst>
            </c:dLbl>
            <c:dLbl>
              <c:idx val="2880"/>
              <c:tx>
                <c:rich>
                  <a:bodyPr/>
                  <a:lstStyle/>
                  <a:p>
                    <a:fld id="{87A9A0BA-372C-4414-8487-D34672E470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6-9A0D-49B9-A394-E0E0EB2C4BD7}"/>
                </c:ext>
              </c:extLst>
            </c:dLbl>
            <c:dLbl>
              <c:idx val="2881"/>
              <c:tx>
                <c:rich>
                  <a:bodyPr/>
                  <a:lstStyle/>
                  <a:p>
                    <a:fld id="{7BAA0544-998F-4BF6-8B50-9B1D55EF2B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7-9A0D-49B9-A394-E0E0EB2C4BD7}"/>
                </c:ext>
              </c:extLst>
            </c:dLbl>
            <c:dLbl>
              <c:idx val="2882"/>
              <c:tx>
                <c:rich>
                  <a:bodyPr/>
                  <a:lstStyle/>
                  <a:p>
                    <a:fld id="{801F0A8B-76C3-44D2-B487-E64ED12EC5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8-9A0D-49B9-A394-E0E0EB2C4BD7}"/>
                </c:ext>
              </c:extLst>
            </c:dLbl>
            <c:dLbl>
              <c:idx val="2883"/>
              <c:tx>
                <c:rich>
                  <a:bodyPr/>
                  <a:lstStyle/>
                  <a:p>
                    <a:fld id="{B64194F2-A8EA-4708-8D84-94ACF9C0A0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9-9A0D-49B9-A394-E0E0EB2C4BD7}"/>
                </c:ext>
              </c:extLst>
            </c:dLbl>
            <c:dLbl>
              <c:idx val="2884"/>
              <c:tx>
                <c:rich>
                  <a:bodyPr/>
                  <a:lstStyle/>
                  <a:p>
                    <a:fld id="{EB57DCDC-2882-4D6E-961E-91A1920D03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A-9A0D-49B9-A394-E0E0EB2C4BD7}"/>
                </c:ext>
              </c:extLst>
            </c:dLbl>
            <c:dLbl>
              <c:idx val="2885"/>
              <c:tx>
                <c:rich>
                  <a:bodyPr/>
                  <a:lstStyle/>
                  <a:p>
                    <a:fld id="{916510C0-16A3-4497-98B2-CF464B7DE0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B-9A0D-49B9-A394-E0E0EB2C4BD7}"/>
                </c:ext>
              </c:extLst>
            </c:dLbl>
            <c:dLbl>
              <c:idx val="2886"/>
              <c:tx>
                <c:rich>
                  <a:bodyPr/>
                  <a:lstStyle/>
                  <a:p>
                    <a:fld id="{0DA1CFF4-DFDE-44AD-93AE-0DA55D662C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C-9A0D-49B9-A394-E0E0EB2C4BD7}"/>
                </c:ext>
              </c:extLst>
            </c:dLbl>
            <c:dLbl>
              <c:idx val="2887"/>
              <c:tx>
                <c:rich>
                  <a:bodyPr/>
                  <a:lstStyle/>
                  <a:p>
                    <a:fld id="{7375321A-497C-4364-98C4-8110A45B8B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D-9A0D-49B9-A394-E0E0EB2C4BD7}"/>
                </c:ext>
              </c:extLst>
            </c:dLbl>
            <c:dLbl>
              <c:idx val="2888"/>
              <c:tx>
                <c:rich>
                  <a:bodyPr/>
                  <a:lstStyle/>
                  <a:p>
                    <a:fld id="{0F85D801-22F0-49D7-81D3-927ADFBD23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E-9A0D-49B9-A394-E0E0EB2C4BD7}"/>
                </c:ext>
              </c:extLst>
            </c:dLbl>
            <c:dLbl>
              <c:idx val="2889"/>
              <c:tx>
                <c:rich>
                  <a:bodyPr/>
                  <a:lstStyle/>
                  <a:p>
                    <a:fld id="{A96AAF2D-F02E-4D45-9139-AC51FA436F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F-9A0D-49B9-A394-E0E0EB2C4BD7}"/>
                </c:ext>
              </c:extLst>
            </c:dLbl>
            <c:dLbl>
              <c:idx val="2890"/>
              <c:tx>
                <c:rich>
                  <a:bodyPr/>
                  <a:lstStyle/>
                  <a:p>
                    <a:fld id="{8105A356-5A6B-47C6-867E-9B4F20B115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0-9A0D-49B9-A394-E0E0EB2C4BD7}"/>
                </c:ext>
              </c:extLst>
            </c:dLbl>
            <c:dLbl>
              <c:idx val="2891"/>
              <c:tx>
                <c:rich>
                  <a:bodyPr/>
                  <a:lstStyle/>
                  <a:p>
                    <a:fld id="{D1BCB437-67F2-425E-A43E-DED466B20E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1-9A0D-49B9-A394-E0E0EB2C4BD7}"/>
                </c:ext>
              </c:extLst>
            </c:dLbl>
            <c:dLbl>
              <c:idx val="2892"/>
              <c:tx>
                <c:rich>
                  <a:bodyPr/>
                  <a:lstStyle/>
                  <a:p>
                    <a:fld id="{78C9A6CD-A881-49E9-A578-6FF5638B00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2-9A0D-49B9-A394-E0E0EB2C4BD7}"/>
                </c:ext>
              </c:extLst>
            </c:dLbl>
            <c:dLbl>
              <c:idx val="2893"/>
              <c:tx>
                <c:rich>
                  <a:bodyPr/>
                  <a:lstStyle/>
                  <a:p>
                    <a:fld id="{F4142980-C7B8-43DA-A5A8-1C1BCB273C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3-9A0D-49B9-A394-E0E0EB2C4BD7}"/>
                </c:ext>
              </c:extLst>
            </c:dLbl>
            <c:dLbl>
              <c:idx val="2894"/>
              <c:tx>
                <c:rich>
                  <a:bodyPr/>
                  <a:lstStyle/>
                  <a:p>
                    <a:fld id="{D09FB4D4-09EA-4C1B-ABAD-E56149E280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4-9A0D-49B9-A394-E0E0EB2C4BD7}"/>
                </c:ext>
              </c:extLst>
            </c:dLbl>
            <c:dLbl>
              <c:idx val="2895"/>
              <c:tx>
                <c:rich>
                  <a:bodyPr/>
                  <a:lstStyle/>
                  <a:p>
                    <a:fld id="{935C8B7C-C307-4469-AC38-D9D8CE5CE2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5-9A0D-49B9-A394-E0E0EB2C4BD7}"/>
                </c:ext>
              </c:extLst>
            </c:dLbl>
            <c:dLbl>
              <c:idx val="2896"/>
              <c:tx>
                <c:rich>
                  <a:bodyPr/>
                  <a:lstStyle/>
                  <a:p>
                    <a:fld id="{430A7ACC-F037-46B8-8A53-FAD4BDA50C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6-9A0D-49B9-A394-E0E0EB2C4BD7}"/>
                </c:ext>
              </c:extLst>
            </c:dLbl>
            <c:dLbl>
              <c:idx val="2897"/>
              <c:tx>
                <c:rich>
                  <a:bodyPr/>
                  <a:lstStyle/>
                  <a:p>
                    <a:fld id="{2E6DD412-991B-4A4A-8A5E-8AD7E48F24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7-9A0D-49B9-A394-E0E0EB2C4BD7}"/>
                </c:ext>
              </c:extLst>
            </c:dLbl>
            <c:dLbl>
              <c:idx val="2898"/>
              <c:tx>
                <c:rich>
                  <a:bodyPr/>
                  <a:lstStyle/>
                  <a:p>
                    <a:fld id="{56568421-9496-4B17-8DF2-A23CC61982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8-9A0D-49B9-A394-E0E0EB2C4BD7}"/>
                </c:ext>
              </c:extLst>
            </c:dLbl>
            <c:dLbl>
              <c:idx val="2899"/>
              <c:tx>
                <c:rich>
                  <a:bodyPr/>
                  <a:lstStyle/>
                  <a:p>
                    <a:fld id="{60DABEC1-FC64-40ED-AC89-EB65D7B5D4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9-9A0D-49B9-A394-E0E0EB2C4BD7}"/>
                </c:ext>
              </c:extLst>
            </c:dLbl>
            <c:dLbl>
              <c:idx val="2900"/>
              <c:tx>
                <c:rich>
                  <a:bodyPr/>
                  <a:lstStyle/>
                  <a:p>
                    <a:fld id="{8417DDA4-4BA0-40D7-89EC-30A8B11CFF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A-9A0D-49B9-A394-E0E0EB2C4BD7}"/>
                </c:ext>
              </c:extLst>
            </c:dLbl>
            <c:dLbl>
              <c:idx val="2901"/>
              <c:tx>
                <c:rich>
                  <a:bodyPr/>
                  <a:lstStyle/>
                  <a:p>
                    <a:fld id="{EED22705-344C-42B6-B3F9-B3F06D8732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B-9A0D-49B9-A394-E0E0EB2C4BD7}"/>
                </c:ext>
              </c:extLst>
            </c:dLbl>
            <c:dLbl>
              <c:idx val="2902"/>
              <c:tx>
                <c:rich>
                  <a:bodyPr/>
                  <a:lstStyle/>
                  <a:p>
                    <a:fld id="{A8817CA9-891E-400A-992B-42F44CF8D1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C-9A0D-49B9-A394-E0E0EB2C4BD7}"/>
                </c:ext>
              </c:extLst>
            </c:dLbl>
            <c:dLbl>
              <c:idx val="2903"/>
              <c:tx>
                <c:rich>
                  <a:bodyPr/>
                  <a:lstStyle/>
                  <a:p>
                    <a:fld id="{7932A71A-F1B5-45C7-B0B5-5786AE969F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D-9A0D-49B9-A394-E0E0EB2C4BD7}"/>
                </c:ext>
              </c:extLst>
            </c:dLbl>
            <c:dLbl>
              <c:idx val="2904"/>
              <c:tx>
                <c:rich>
                  <a:bodyPr/>
                  <a:lstStyle/>
                  <a:p>
                    <a:fld id="{A69E7E03-A706-4711-84A4-8EC2D7D62B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E-9A0D-49B9-A394-E0E0EB2C4BD7}"/>
                </c:ext>
              </c:extLst>
            </c:dLbl>
            <c:dLbl>
              <c:idx val="2905"/>
              <c:tx>
                <c:rich>
                  <a:bodyPr/>
                  <a:lstStyle/>
                  <a:p>
                    <a:fld id="{03B8354B-D7D3-4D2E-B37E-6F20F958E1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F-9A0D-49B9-A394-E0E0EB2C4BD7}"/>
                </c:ext>
              </c:extLst>
            </c:dLbl>
            <c:dLbl>
              <c:idx val="2906"/>
              <c:tx>
                <c:rich>
                  <a:bodyPr/>
                  <a:lstStyle/>
                  <a:p>
                    <a:fld id="{90B83DCD-F51E-4EA8-95D0-B03A3F217F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0-9A0D-49B9-A394-E0E0EB2C4BD7}"/>
                </c:ext>
              </c:extLst>
            </c:dLbl>
            <c:dLbl>
              <c:idx val="2907"/>
              <c:tx>
                <c:rich>
                  <a:bodyPr/>
                  <a:lstStyle/>
                  <a:p>
                    <a:fld id="{1693976B-11FE-477A-A12C-EEE10DF73F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1-9A0D-49B9-A394-E0E0EB2C4BD7}"/>
                </c:ext>
              </c:extLst>
            </c:dLbl>
            <c:dLbl>
              <c:idx val="2908"/>
              <c:tx>
                <c:rich>
                  <a:bodyPr/>
                  <a:lstStyle/>
                  <a:p>
                    <a:fld id="{9220C36E-1229-4A65-A531-D6D7BF716F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2-9A0D-49B9-A394-E0E0EB2C4BD7}"/>
                </c:ext>
              </c:extLst>
            </c:dLbl>
            <c:dLbl>
              <c:idx val="2909"/>
              <c:tx>
                <c:rich>
                  <a:bodyPr/>
                  <a:lstStyle/>
                  <a:p>
                    <a:fld id="{61CD54C1-442A-433A-AAA1-665C2D48B1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3-9A0D-49B9-A394-E0E0EB2C4BD7}"/>
                </c:ext>
              </c:extLst>
            </c:dLbl>
            <c:dLbl>
              <c:idx val="2910"/>
              <c:tx>
                <c:rich>
                  <a:bodyPr/>
                  <a:lstStyle/>
                  <a:p>
                    <a:fld id="{33FC9FD8-7AD0-4550-A078-D98A43B260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4-9A0D-49B9-A394-E0E0EB2C4BD7}"/>
                </c:ext>
              </c:extLst>
            </c:dLbl>
            <c:dLbl>
              <c:idx val="2911"/>
              <c:tx>
                <c:rich>
                  <a:bodyPr/>
                  <a:lstStyle/>
                  <a:p>
                    <a:fld id="{B5AFB17B-292C-4AC7-969C-35349275A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5-9A0D-49B9-A394-E0E0EB2C4BD7}"/>
                </c:ext>
              </c:extLst>
            </c:dLbl>
            <c:dLbl>
              <c:idx val="2912"/>
              <c:tx>
                <c:rich>
                  <a:bodyPr/>
                  <a:lstStyle/>
                  <a:p>
                    <a:fld id="{7D5EE38A-FAA6-4185-8C12-C9A8B92373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6-9A0D-49B9-A394-E0E0EB2C4BD7}"/>
                </c:ext>
              </c:extLst>
            </c:dLbl>
            <c:dLbl>
              <c:idx val="2913"/>
              <c:tx>
                <c:rich>
                  <a:bodyPr/>
                  <a:lstStyle/>
                  <a:p>
                    <a:fld id="{A67ED633-9180-4DB3-BF94-7DCF7A26BA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7-9A0D-49B9-A394-E0E0EB2C4BD7}"/>
                </c:ext>
              </c:extLst>
            </c:dLbl>
            <c:dLbl>
              <c:idx val="2914"/>
              <c:tx>
                <c:rich>
                  <a:bodyPr/>
                  <a:lstStyle/>
                  <a:p>
                    <a:fld id="{2E643CD3-9554-46E6-82CC-E4EF9474C7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8-9A0D-49B9-A394-E0E0EB2C4BD7}"/>
                </c:ext>
              </c:extLst>
            </c:dLbl>
            <c:dLbl>
              <c:idx val="2915"/>
              <c:tx>
                <c:rich>
                  <a:bodyPr/>
                  <a:lstStyle/>
                  <a:p>
                    <a:fld id="{2395B64D-E75A-4177-8B15-85777C649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9-9A0D-49B9-A394-E0E0EB2C4BD7}"/>
                </c:ext>
              </c:extLst>
            </c:dLbl>
            <c:dLbl>
              <c:idx val="2916"/>
              <c:tx>
                <c:rich>
                  <a:bodyPr/>
                  <a:lstStyle/>
                  <a:p>
                    <a:fld id="{581832AC-CAB0-420F-A8AA-05693E977F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A-9A0D-49B9-A394-E0E0EB2C4BD7}"/>
                </c:ext>
              </c:extLst>
            </c:dLbl>
            <c:dLbl>
              <c:idx val="2917"/>
              <c:tx>
                <c:rich>
                  <a:bodyPr/>
                  <a:lstStyle/>
                  <a:p>
                    <a:fld id="{70FC24AC-FE99-4247-9E04-A6B3411798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B-9A0D-49B9-A394-E0E0EB2C4BD7}"/>
                </c:ext>
              </c:extLst>
            </c:dLbl>
            <c:dLbl>
              <c:idx val="2918"/>
              <c:tx>
                <c:rich>
                  <a:bodyPr/>
                  <a:lstStyle/>
                  <a:p>
                    <a:fld id="{B192A026-1712-4A0A-8904-46BEC760A2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C-9A0D-49B9-A394-E0E0EB2C4BD7}"/>
                </c:ext>
              </c:extLst>
            </c:dLbl>
            <c:dLbl>
              <c:idx val="2919"/>
              <c:tx>
                <c:rich>
                  <a:bodyPr/>
                  <a:lstStyle/>
                  <a:p>
                    <a:fld id="{F466AD2C-2F7B-4C7F-BB58-DE661DA1B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D-9A0D-49B9-A394-E0E0EB2C4BD7}"/>
                </c:ext>
              </c:extLst>
            </c:dLbl>
            <c:dLbl>
              <c:idx val="2920"/>
              <c:tx>
                <c:rich>
                  <a:bodyPr/>
                  <a:lstStyle/>
                  <a:p>
                    <a:fld id="{8C5722AA-2A02-46D2-A174-2E3DA1D7E5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E-9A0D-49B9-A394-E0E0EB2C4BD7}"/>
                </c:ext>
              </c:extLst>
            </c:dLbl>
            <c:dLbl>
              <c:idx val="2921"/>
              <c:tx>
                <c:rich>
                  <a:bodyPr/>
                  <a:lstStyle/>
                  <a:p>
                    <a:fld id="{EC6D2C0C-5E48-48D1-9298-EB80499958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F-9A0D-49B9-A394-E0E0EB2C4BD7}"/>
                </c:ext>
              </c:extLst>
            </c:dLbl>
            <c:dLbl>
              <c:idx val="2922"/>
              <c:tx>
                <c:rich>
                  <a:bodyPr/>
                  <a:lstStyle/>
                  <a:p>
                    <a:fld id="{CD011CF2-43A5-4599-82B0-EA5ECD3AFD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0-9A0D-49B9-A394-E0E0EB2C4BD7}"/>
                </c:ext>
              </c:extLst>
            </c:dLbl>
            <c:dLbl>
              <c:idx val="2923"/>
              <c:tx>
                <c:rich>
                  <a:bodyPr/>
                  <a:lstStyle/>
                  <a:p>
                    <a:fld id="{C895FD23-07B6-4164-9184-CCDF40BDC8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1-9A0D-49B9-A394-E0E0EB2C4BD7}"/>
                </c:ext>
              </c:extLst>
            </c:dLbl>
            <c:dLbl>
              <c:idx val="2924"/>
              <c:tx>
                <c:rich>
                  <a:bodyPr/>
                  <a:lstStyle/>
                  <a:p>
                    <a:fld id="{ABF490A5-7C5B-4BED-8E21-66F76F36CF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2-9A0D-49B9-A394-E0E0EB2C4BD7}"/>
                </c:ext>
              </c:extLst>
            </c:dLbl>
            <c:dLbl>
              <c:idx val="2925"/>
              <c:tx>
                <c:rich>
                  <a:bodyPr/>
                  <a:lstStyle/>
                  <a:p>
                    <a:fld id="{06A5F3D1-2817-46A9-8CF2-AB59353ED7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3-9A0D-49B9-A394-E0E0EB2C4BD7}"/>
                </c:ext>
              </c:extLst>
            </c:dLbl>
            <c:dLbl>
              <c:idx val="2926"/>
              <c:tx>
                <c:rich>
                  <a:bodyPr/>
                  <a:lstStyle/>
                  <a:p>
                    <a:fld id="{C634115B-CFBA-43E7-8970-A9E7F6AD52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4-9A0D-49B9-A394-E0E0EB2C4BD7}"/>
                </c:ext>
              </c:extLst>
            </c:dLbl>
            <c:dLbl>
              <c:idx val="2927"/>
              <c:tx>
                <c:rich>
                  <a:bodyPr/>
                  <a:lstStyle/>
                  <a:p>
                    <a:fld id="{60064697-4206-4695-B845-C31C994677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5-9A0D-49B9-A394-E0E0EB2C4BD7}"/>
                </c:ext>
              </c:extLst>
            </c:dLbl>
            <c:dLbl>
              <c:idx val="2928"/>
              <c:tx>
                <c:rich>
                  <a:bodyPr/>
                  <a:lstStyle/>
                  <a:p>
                    <a:fld id="{71B0CE65-CFBC-431D-9576-6E68869556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6-9A0D-49B9-A394-E0E0EB2C4BD7}"/>
                </c:ext>
              </c:extLst>
            </c:dLbl>
            <c:dLbl>
              <c:idx val="2929"/>
              <c:tx>
                <c:rich>
                  <a:bodyPr/>
                  <a:lstStyle/>
                  <a:p>
                    <a:fld id="{8086B1D5-CB2C-42EF-B858-7D2542367A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7-9A0D-49B9-A394-E0E0EB2C4BD7}"/>
                </c:ext>
              </c:extLst>
            </c:dLbl>
            <c:dLbl>
              <c:idx val="2930"/>
              <c:tx>
                <c:rich>
                  <a:bodyPr/>
                  <a:lstStyle/>
                  <a:p>
                    <a:fld id="{B48EAB88-6021-49A9-BA91-9469555F43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8-9A0D-49B9-A394-E0E0EB2C4BD7}"/>
                </c:ext>
              </c:extLst>
            </c:dLbl>
            <c:dLbl>
              <c:idx val="2931"/>
              <c:tx>
                <c:rich>
                  <a:bodyPr/>
                  <a:lstStyle/>
                  <a:p>
                    <a:fld id="{092337F9-9E5A-4F2A-9F64-E5E12148D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9-9A0D-49B9-A394-E0E0EB2C4BD7}"/>
                </c:ext>
              </c:extLst>
            </c:dLbl>
            <c:dLbl>
              <c:idx val="2932"/>
              <c:tx>
                <c:rich>
                  <a:bodyPr/>
                  <a:lstStyle/>
                  <a:p>
                    <a:fld id="{62D51D43-E570-4B8F-B057-9E839A65A3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A-9A0D-49B9-A394-E0E0EB2C4BD7}"/>
                </c:ext>
              </c:extLst>
            </c:dLbl>
            <c:dLbl>
              <c:idx val="2933"/>
              <c:tx>
                <c:rich>
                  <a:bodyPr/>
                  <a:lstStyle/>
                  <a:p>
                    <a:fld id="{C23293BF-60F7-4A16-A3D0-F6054EC221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B-9A0D-49B9-A394-E0E0EB2C4BD7}"/>
                </c:ext>
              </c:extLst>
            </c:dLbl>
            <c:dLbl>
              <c:idx val="2934"/>
              <c:tx>
                <c:rich>
                  <a:bodyPr/>
                  <a:lstStyle/>
                  <a:p>
                    <a:fld id="{D0053705-B20B-42EE-91C8-BBF3A1D04E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C-9A0D-49B9-A394-E0E0EB2C4BD7}"/>
                </c:ext>
              </c:extLst>
            </c:dLbl>
            <c:dLbl>
              <c:idx val="2935"/>
              <c:tx>
                <c:rich>
                  <a:bodyPr/>
                  <a:lstStyle/>
                  <a:p>
                    <a:fld id="{A8FEF96E-C6B8-4805-A1A8-51977CDF73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D-9A0D-49B9-A394-E0E0EB2C4BD7}"/>
                </c:ext>
              </c:extLst>
            </c:dLbl>
            <c:dLbl>
              <c:idx val="2936"/>
              <c:tx>
                <c:rich>
                  <a:bodyPr/>
                  <a:lstStyle/>
                  <a:p>
                    <a:fld id="{F5947DA3-366F-4F5A-96BA-D1128722E9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E-9A0D-49B9-A394-E0E0EB2C4BD7}"/>
                </c:ext>
              </c:extLst>
            </c:dLbl>
            <c:dLbl>
              <c:idx val="2937"/>
              <c:tx>
                <c:rich>
                  <a:bodyPr/>
                  <a:lstStyle/>
                  <a:p>
                    <a:fld id="{8A4C3469-7B83-451F-9DDE-57DB871013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F-9A0D-49B9-A394-E0E0EB2C4BD7}"/>
                </c:ext>
              </c:extLst>
            </c:dLbl>
            <c:dLbl>
              <c:idx val="2938"/>
              <c:tx>
                <c:rich>
                  <a:bodyPr/>
                  <a:lstStyle/>
                  <a:p>
                    <a:fld id="{49679974-EDC8-4733-88A4-728887683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0-9A0D-49B9-A394-E0E0EB2C4BD7}"/>
                </c:ext>
              </c:extLst>
            </c:dLbl>
            <c:dLbl>
              <c:idx val="2939"/>
              <c:tx>
                <c:rich>
                  <a:bodyPr/>
                  <a:lstStyle/>
                  <a:p>
                    <a:fld id="{009D2DCF-E574-4F53-8AE0-3CDEC4CC80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1-9A0D-49B9-A394-E0E0EB2C4BD7}"/>
                </c:ext>
              </c:extLst>
            </c:dLbl>
            <c:dLbl>
              <c:idx val="2940"/>
              <c:tx>
                <c:rich>
                  <a:bodyPr/>
                  <a:lstStyle/>
                  <a:p>
                    <a:fld id="{D1AC8F28-EA55-4C9C-AF70-B7AA5D29CA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2-9A0D-49B9-A394-E0E0EB2C4BD7}"/>
                </c:ext>
              </c:extLst>
            </c:dLbl>
            <c:dLbl>
              <c:idx val="2941"/>
              <c:tx>
                <c:rich>
                  <a:bodyPr/>
                  <a:lstStyle/>
                  <a:p>
                    <a:fld id="{F28F6C21-DB42-4787-969C-D5C78BB4F0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3-9A0D-49B9-A394-E0E0EB2C4BD7}"/>
                </c:ext>
              </c:extLst>
            </c:dLbl>
            <c:dLbl>
              <c:idx val="2942"/>
              <c:tx>
                <c:rich>
                  <a:bodyPr/>
                  <a:lstStyle/>
                  <a:p>
                    <a:fld id="{AE675502-0D45-431C-8231-54B3C659DD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4-9A0D-49B9-A394-E0E0EB2C4BD7}"/>
                </c:ext>
              </c:extLst>
            </c:dLbl>
            <c:dLbl>
              <c:idx val="2943"/>
              <c:tx>
                <c:rich>
                  <a:bodyPr/>
                  <a:lstStyle/>
                  <a:p>
                    <a:fld id="{350D7D7E-837E-4EA8-878C-E37DD9661D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5-9A0D-49B9-A394-E0E0EB2C4BD7}"/>
                </c:ext>
              </c:extLst>
            </c:dLbl>
            <c:dLbl>
              <c:idx val="2944"/>
              <c:tx>
                <c:rich>
                  <a:bodyPr/>
                  <a:lstStyle/>
                  <a:p>
                    <a:fld id="{F8DB182B-59C0-4FFC-8A4B-86D83F58A2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6-9A0D-49B9-A394-E0E0EB2C4BD7}"/>
                </c:ext>
              </c:extLst>
            </c:dLbl>
            <c:dLbl>
              <c:idx val="2945"/>
              <c:tx>
                <c:rich>
                  <a:bodyPr/>
                  <a:lstStyle/>
                  <a:p>
                    <a:fld id="{F215949A-EF2E-46C8-822F-8C8F829AB0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7-9A0D-49B9-A394-E0E0EB2C4BD7}"/>
                </c:ext>
              </c:extLst>
            </c:dLbl>
            <c:dLbl>
              <c:idx val="2946"/>
              <c:tx>
                <c:rich>
                  <a:bodyPr/>
                  <a:lstStyle/>
                  <a:p>
                    <a:fld id="{E5100333-D05A-4235-B913-09FB6A05A4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8-9A0D-49B9-A394-E0E0EB2C4BD7}"/>
                </c:ext>
              </c:extLst>
            </c:dLbl>
            <c:dLbl>
              <c:idx val="2947"/>
              <c:tx>
                <c:rich>
                  <a:bodyPr/>
                  <a:lstStyle/>
                  <a:p>
                    <a:fld id="{33D8C19A-7AA6-4164-8248-2A455CF430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9-9A0D-49B9-A394-E0E0EB2C4BD7}"/>
                </c:ext>
              </c:extLst>
            </c:dLbl>
            <c:dLbl>
              <c:idx val="2948"/>
              <c:tx>
                <c:rich>
                  <a:bodyPr/>
                  <a:lstStyle/>
                  <a:p>
                    <a:fld id="{35DB4276-777E-4330-96A7-122AA5E748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A-9A0D-49B9-A394-E0E0EB2C4BD7}"/>
                </c:ext>
              </c:extLst>
            </c:dLbl>
            <c:dLbl>
              <c:idx val="2949"/>
              <c:tx>
                <c:rich>
                  <a:bodyPr/>
                  <a:lstStyle/>
                  <a:p>
                    <a:fld id="{744D8330-F2C7-4921-B88F-E3315285E2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B-9A0D-49B9-A394-E0E0EB2C4BD7}"/>
                </c:ext>
              </c:extLst>
            </c:dLbl>
            <c:dLbl>
              <c:idx val="2950"/>
              <c:tx>
                <c:rich>
                  <a:bodyPr/>
                  <a:lstStyle/>
                  <a:p>
                    <a:fld id="{795FED4E-8138-4EC5-9835-D16A996210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C-9A0D-49B9-A394-E0E0EB2C4BD7}"/>
                </c:ext>
              </c:extLst>
            </c:dLbl>
            <c:dLbl>
              <c:idx val="2951"/>
              <c:tx>
                <c:rich>
                  <a:bodyPr/>
                  <a:lstStyle/>
                  <a:p>
                    <a:fld id="{C9362819-A2E9-4CF6-9514-A74C015559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D-9A0D-49B9-A394-E0E0EB2C4BD7}"/>
                </c:ext>
              </c:extLst>
            </c:dLbl>
            <c:dLbl>
              <c:idx val="2952"/>
              <c:tx>
                <c:rich>
                  <a:bodyPr/>
                  <a:lstStyle/>
                  <a:p>
                    <a:fld id="{8A74BCE4-6FDD-45DB-83E4-459A400816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E-9A0D-49B9-A394-E0E0EB2C4BD7}"/>
                </c:ext>
              </c:extLst>
            </c:dLbl>
            <c:dLbl>
              <c:idx val="2953"/>
              <c:tx>
                <c:rich>
                  <a:bodyPr/>
                  <a:lstStyle/>
                  <a:p>
                    <a:fld id="{A1D3EEF3-33C3-40FB-8454-9157A58D47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F-9A0D-49B9-A394-E0E0EB2C4BD7}"/>
                </c:ext>
              </c:extLst>
            </c:dLbl>
            <c:dLbl>
              <c:idx val="2954"/>
              <c:tx>
                <c:rich>
                  <a:bodyPr/>
                  <a:lstStyle/>
                  <a:p>
                    <a:fld id="{943BDBA2-67A4-468F-B07A-BCAAB56AC5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0-9A0D-49B9-A394-E0E0EB2C4BD7}"/>
                </c:ext>
              </c:extLst>
            </c:dLbl>
            <c:dLbl>
              <c:idx val="2955"/>
              <c:tx>
                <c:rich>
                  <a:bodyPr/>
                  <a:lstStyle/>
                  <a:p>
                    <a:fld id="{40ADEB61-4124-48BB-ABFD-CC71D3C1BA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1-9A0D-49B9-A394-E0E0EB2C4BD7}"/>
                </c:ext>
              </c:extLst>
            </c:dLbl>
            <c:dLbl>
              <c:idx val="2956"/>
              <c:tx>
                <c:rich>
                  <a:bodyPr/>
                  <a:lstStyle/>
                  <a:p>
                    <a:fld id="{2CDD8D2F-2A28-4A6F-ADE2-E7DC7EF741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2-9A0D-49B9-A394-E0E0EB2C4BD7}"/>
                </c:ext>
              </c:extLst>
            </c:dLbl>
            <c:dLbl>
              <c:idx val="2957"/>
              <c:tx>
                <c:rich>
                  <a:bodyPr/>
                  <a:lstStyle/>
                  <a:p>
                    <a:fld id="{CFE3A16C-9F15-44C2-934E-C58D33C1A3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3-9A0D-49B9-A394-E0E0EB2C4BD7}"/>
                </c:ext>
              </c:extLst>
            </c:dLbl>
            <c:dLbl>
              <c:idx val="2958"/>
              <c:tx>
                <c:rich>
                  <a:bodyPr/>
                  <a:lstStyle/>
                  <a:p>
                    <a:fld id="{667C99B7-F945-46C0-A064-5BC02C71CE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4-9A0D-49B9-A394-E0E0EB2C4BD7}"/>
                </c:ext>
              </c:extLst>
            </c:dLbl>
            <c:dLbl>
              <c:idx val="2959"/>
              <c:tx>
                <c:rich>
                  <a:bodyPr/>
                  <a:lstStyle/>
                  <a:p>
                    <a:fld id="{A2521D6B-9CFD-428D-919A-5FAE826923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5-9A0D-49B9-A394-E0E0EB2C4BD7}"/>
                </c:ext>
              </c:extLst>
            </c:dLbl>
            <c:dLbl>
              <c:idx val="2960"/>
              <c:tx>
                <c:rich>
                  <a:bodyPr/>
                  <a:lstStyle/>
                  <a:p>
                    <a:fld id="{E7B46370-6DE4-4615-AE2C-F62ABF1142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6-9A0D-49B9-A394-E0E0EB2C4BD7}"/>
                </c:ext>
              </c:extLst>
            </c:dLbl>
            <c:dLbl>
              <c:idx val="2961"/>
              <c:tx>
                <c:rich>
                  <a:bodyPr/>
                  <a:lstStyle/>
                  <a:p>
                    <a:fld id="{D0DAE8B5-EF4A-410D-A692-61B002E0BE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7-9A0D-49B9-A394-E0E0EB2C4BD7}"/>
                </c:ext>
              </c:extLst>
            </c:dLbl>
            <c:dLbl>
              <c:idx val="2962"/>
              <c:tx>
                <c:rich>
                  <a:bodyPr/>
                  <a:lstStyle/>
                  <a:p>
                    <a:fld id="{DE47EB6E-53DC-486B-AC14-CE48C80F28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8-9A0D-49B9-A394-E0E0EB2C4BD7}"/>
                </c:ext>
              </c:extLst>
            </c:dLbl>
            <c:dLbl>
              <c:idx val="2963"/>
              <c:tx>
                <c:rich>
                  <a:bodyPr/>
                  <a:lstStyle/>
                  <a:p>
                    <a:fld id="{71FDBCCB-5160-4DF9-9937-CA5355B682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9-9A0D-49B9-A394-E0E0EB2C4BD7}"/>
                </c:ext>
              </c:extLst>
            </c:dLbl>
            <c:dLbl>
              <c:idx val="2964"/>
              <c:tx>
                <c:rich>
                  <a:bodyPr/>
                  <a:lstStyle/>
                  <a:p>
                    <a:fld id="{FCC2CC44-7A69-456B-8246-7B680744EF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A-9A0D-49B9-A394-E0E0EB2C4BD7}"/>
                </c:ext>
              </c:extLst>
            </c:dLbl>
            <c:dLbl>
              <c:idx val="2965"/>
              <c:tx>
                <c:rich>
                  <a:bodyPr/>
                  <a:lstStyle/>
                  <a:p>
                    <a:fld id="{44F92FA2-8479-46D9-B063-C2948E6810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B-9A0D-49B9-A394-E0E0EB2C4BD7}"/>
                </c:ext>
              </c:extLst>
            </c:dLbl>
            <c:dLbl>
              <c:idx val="2966"/>
              <c:tx>
                <c:rich>
                  <a:bodyPr/>
                  <a:lstStyle/>
                  <a:p>
                    <a:fld id="{C164ED0A-7B2F-466B-802C-29E51C2595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C-9A0D-49B9-A394-E0E0EB2C4BD7}"/>
                </c:ext>
              </c:extLst>
            </c:dLbl>
            <c:dLbl>
              <c:idx val="2967"/>
              <c:tx>
                <c:rich>
                  <a:bodyPr/>
                  <a:lstStyle/>
                  <a:p>
                    <a:fld id="{4626D189-A354-4FA9-8E4C-29F0B48F7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D-9A0D-49B9-A394-E0E0EB2C4BD7}"/>
                </c:ext>
              </c:extLst>
            </c:dLbl>
            <c:dLbl>
              <c:idx val="2968"/>
              <c:tx>
                <c:rich>
                  <a:bodyPr/>
                  <a:lstStyle/>
                  <a:p>
                    <a:fld id="{0DAF87DB-A14C-45E8-93BF-CA9B5ACED5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E-9A0D-49B9-A394-E0E0EB2C4BD7}"/>
                </c:ext>
              </c:extLst>
            </c:dLbl>
            <c:dLbl>
              <c:idx val="2969"/>
              <c:tx>
                <c:rich>
                  <a:bodyPr/>
                  <a:lstStyle/>
                  <a:p>
                    <a:fld id="{F8A6EEDC-8F39-44D2-9C8F-7027F837C7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F-9A0D-49B9-A394-E0E0EB2C4BD7}"/>
                </c:ext>
              </c:extLst>
            </c:dLbl>
            <c:dLbl>
              <c:idx val="2970"/>
              <c:tx>
                <c:rich>
                  <a:bodyPr/>
                  <a:lstStyle/>
                  <a:p>
                    <a:fld id="{D87D1B7B-537E-4654-9309-491DCAFC20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0-9A0D-49B9-A394-E0E0EB2C4BD7}"/>
                </c:ext>
              </c:extLst>
            </c:dLbl>
            <c:dLbl>
              <c:idx val="2971"/>
              <c:tx>
                <c:rich>
                  <a:bodyPr/>
                  <a:lstStyle/>
                  <a:p>
                    <a:fld id="{270728B3-B5B4-4DD9-86AB-B860ABCD96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1-9A0D-49B9-A394-E0E0EB2C4BD7}"/>
                </c:ext>
              </c:extLst>
            </c:dLbl>
            <c:dLbl>
              <c:idx val="2972"/>
              <c:tx>
                <c:rich>
                  <a:bodyPr/>
                  <a:lstStyle/>
                  <a:p>
                    <a:fld id="{4A249FB1-ACC5-4825-9B4A-3AF26F6D52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2-9A0D-49B9-A394-E0E0EB2C4BD7}"/>
                </c:ext>
              </c:extLst>
            </c:dLbl>
            <c:dLbl>
              <c:idx val="2973"/>
              <c:tx>
                <c:rich>
                  <a:bodyPr/>
                  <a:lstStyle/>
                  <a:p>
                    <a:fld id="{2E6294FA-C494-41A8-AB14-6EA4891CF2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3-9A0D-49B9-A394-E0E0EB2C4BD7}"/>
                </c:ext>
              </c:extLst>
            </c:dLbl>
            <c:dLbl>
              <c:idx val="2974"/>
              <c:tx>
                <c:rich>
                  <a:bodyPr/>
                  <a:lstStyle/>
                  <a:p>
                    <a:fld id="{43F71A11-5634-4604-ACC3-A9FB38FD00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4-9A0D-49B9-A394-E0E0EB2C4BD7}"/>
                </c:ext>
              </c:extLst>
            </c:dLbl>
            <c:dLbl>
              <c:idx val="2975"/>
              <c:tx>
                <c:rich>
                  <a:bodyPr/>
                  <a:lstStyle/>
                  <a:p>
                    <a:fld id="{0A451CC3-01BA-456E-B93B-1D1078FC6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5-9A0D-49B9-A394-E0E0EB2C4BD7}"/>
                </c:ext>
              </c:extLst>
            </c:dLbl>
            <c:dLbl>
              <c:idx val="2976"/>
              <c:tx>
                <c:rich>
                  <a:bodyPr/>
                  <a:lstStyle/>
                  <a:p>
                    <a:fld id="{670E3853-E195-4200-98AC-BBCDE3BE40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6-9A0D-49B9-A394-E0E0EB2C4BD7}"/>
                </c:ext>
              </c:extLst>
            </c:dLbl>
            <c:dLbl>
              <c:idx val="2977"/>
              <c:tx>
                <c:rich>
                  <a:bodyPr/>
                  <a:lstStyle/>
                  <a:p>
                    <a:fld id="{2369A88E-7E84-4EED-8DBE-C945B310CC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7-9A0D-49B9-A394-E0E0EB2C4BD7}"/>
                </c:ext>
              </c:extLst>
            </c:dLbl>
            <c:dLbl>
              <c:idx val="2978"/>
              <c:tx>
                <c:rich>
                  <a:bodyPr/>
                  <a:lstStyle/>
                  <a:p>
                    <a:fld id="{95D80EE3-06FE-4C65-B483-4919E04B75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8-9A0D-49B9-A394-E0E0EB2C4BD7}"/>
                </c:ext>
              </c:extLst>
            </c:dLbl>
            <c:dLbl>
              <c:idx val="2979"/>
              <c:tx>
                <c:rich>
                  <a:bodyPr/>
                  <a:lstStyle/>
                  <a:p>
                    <a:fld id="{0244B8C8-F855-49A0-9232-D731432A97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9-9A0D-49B9-A394-E0E0EB2C4BD7}"/>
                </c:ext>
              </c:extLst>
            </c:dLbl>
            <c:dLbl>
              <c:idx val="2980"/>
              <c:tx>
                <c:rich>
                  <a:bodyPr/>
                  <a:lstStyle/>
                  <a:p>
                    <a:fld id="{B9B2D742-01DE-4905-A3FE-DF881B3861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A-9A0D-49B9-A394-E0E0EB2C4BD7}"/>
                </c:ext>
              </c:extLst>
            </c:dLbl>
            <c:dLbl>
              <c:idx val="2981"/>
              <c:tx>
                <c:rich>
                  <a:bodyPr/>
                  <a:lstStyle/>
                  <a:p>
                    <a:fld id="{8D6D9C3C-6D78-4470-8D6A-AFE7B0C837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B-9A0D-49B9-A394-E0E0EB2C4BD7}"/>
                </c:ext>
              </c:extLst>
            </c:dLbl>
            <c:dLbl>
              <c:idx val="2982"/>
              <c:tx>
                <c:rich>
                  <a:bodyPr/>
                  <a:lstStyle/>
                  <a:p>
                    <a:fld id="{74C011A8-9916-4026-AE0A-2ACCE85D65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C-9A0D-49B9-A394-E0E0EB2C4BD7}"/>
                </c:ext>
              </c:extLst>
            </c:dLbl>
            <c:dLbl>
              <c:idx val="2983"/>
              <c:tx>
                <c:rich>
                  <a:bodyPr/>
                  <a:lstStyle/>
                  <a:p>
                    <a:fld id="{FCB7C7FE-91AC-496A-9083-D4AA7936D3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D-9A0D-49B9-A394-E0E0EB2C4BD7}"/>
                </c:ext>
              </c:extLst>
            </c:dLbl>
            <c:dLbl>
              <c:idx val="2984"/>
              <c:tx>
                <c:rich>
                  <a:bodyPr/>
                  <a:lstStyle/>
                  <a:p>
                    <a:fld id="{BB6B2251-2009-411B-AE47-0600A70238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E-9A0D-49B9-A394-E0E0EB2C4BD7}"/>
                </c:ext>
              </c:extLst>
            </c:dLbl>
            <c:dLbl>
              <c:idx val="2985"/>
              <c:tx>
                <c:rich>
                  <a:bodyPr/>
                  <a:lstStyle/>
                  <a:p>
                    <a:fld id="{B546F69D-9CC9-47DF-9D35-332579FDE7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F-9A0D-49B9-A394-E0E0EB2C4BD7}"/>
                </c:ext>
              </c:extLst>
            </c:dLbl>
            <c:dLbl>
              <c:idx val="2986"/>
              <c:tx>
                <c:rich>
                  <a:bodyPr/>
                  <a:lstStyle/>
                  <a:p>
                    <a:fld id="{9A477E21-AF02-4502-A270-F234F22D51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0-9A0D-49B9-A394-E0E0EB2C4BD7}"/>
                </c:ext>
              </c:extLst>
            </c:dLbl>
            <c:dLbl>
              <c:idx val="2987"/>
              <c:tx>
                <c:rich>
                  <a:bodyPr/>
                  <a:lstStyle/>
                  <a:p>
                    <a:fld id="{5D7577AA-9A3C-4F3B-99CC-00F118BAD9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1-9A0D-49B9-A394-E0E0EB2C4BD7}"/>
                </c:ext>
              </c:extLst>
            </c:dLbl>
            <c:dLbl>
              <c:idx val="2988"/>
              <c:tx>
                <c:rich>
                  <a:bodyPr/>
                  <a:lstStyle/>
                  <a:p>
                    <a:fld id="{CAA3B708-CEC2-4AA4-A6E8-7262D12F92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2-9A0D-49B9-A394-E0E0EB2C4BD7}"/>
                </c:ext>
              </c:extLst>
            </c:dLbl>
            <c:dLbl>
              <c:idx val="2989"/>
              <c:tx>
                <c:rich>
                  <a:bodyPr/>
                  <a:lstStyle/>
                  <a:p>
                    <a:fld id="{34F04DBC-A5DF-4267-84F5-2DF15EC523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3-9A0D-49B9-A394-E0E0EB2C4BD7}"/>
                </c:ext>
              </c:extLst>
            </c:dLbl>
            <c:dLbl>
              <c:idx val="2990"/>
              <c:tx>
                <c:rich>
                  <a:bodyPr/>
                  <a:lstStyle/>
                  <a:p>
                    <a:fld id="{7E7669AA-2C0B-41F0-BC41-C2758C63C2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4-9A0D-49B9-A394-E0E0EB2C4BD7}"/>
                </c:ext>
              </c:extLst>
            </c:dLbl>
            <c:dLbl>
              <c:idx val="2991"/>
              <c:tx>
                <c:rich>
                  <a:bodyPr/>
                  <a:lstStyle/>
                  <a:p>
                    <a:fld id="{321D6330-C519-4075-B0F4-BD9DDDA124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5-9A0D-49B9-A394-E0E0EB2C4BD7}"/>
                </c:ext>
              </c:extLst>
            </c:dLbl>
            <c:dLbl>
              <c:idx val="2992"/>
              <c:tx>
                <c:rich>
                  <a:bodyPr/>
                  <a:lstStyle/>
                  <a:p>
                    <a:fld id="{2834B0D2-33D3-4BD0-8B7E-972D355CE2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6-9A0D-49B9-A394-E0E0EB2C4BD7}"/>
                </c:ext>
              </c:extLst>
            </c:dLbl>
            <c:dLbl>
              <c:idx val="2993"/>
              <c:tx>
                <c:rich>
                  <a:bodyPr/>
                  <a:lstStyle/>
                  <a:p>
                    <a:fld id="{634A0E75-8523-4A27-9CBF-B8D96014A0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7-9A0D-49B9-A394-E0E0EB2C4BD7}"/>
                </c:ext>
              </c:extLst>
            </c:dLbl>
            <c:dLbl>
              <c:idx val="2994"/>
              <c:tx>
                <c:rich>
                  <a:bodyPr/>
                  <a:lstStyle/>
                  <a:p>
                    <a:fld id="{A9F4AB2C-A2AC-4241-8BB3-6CB523466D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8-9A0D-49B9-A394-E0E0EB2C4BD7}"/>
                </c:ext>
              </c:extLst>
            </c:dLbl>
            <c:dLbl>
              <c:idx val="2995"/>
              <c:tx>
                <c:rich>
                  <a:bodyPr/>
                  <a:lstStyle/>
                  <a:p>
                    <a:fld id="{8B1C1C06-98C4-4D8A-A801-DA213814C8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9-9A0D-49B9-A394-E0E0EB2C4BD7}"/>
                </c:ext>
              </c:extLst>
            </c:dLbl>
            <c:dLbl>
              <c:idx val="2996"/>
              <c:tx>
                <c:rich>
                  <a:bodyPr/>
                  <a:lstStyle/>
                  <a:p>
                    <a:fld id="{F486DC18-76C8-49E2-9055-64E905BC17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A-9A0D-49B9-A394-E0E0EB2C4BD7}"/>
                </c:ext>
              </c:extLst>
            </c:dLbl>
            <c:dLbl>
              <c:idx val="2997"/>
              <c:tx>
                <c:rich>
                  <a:bodyPr/>
                  <a:lstStyle/>
                  <a:p>
                    <a:fld id="{9BF94D67-1604-4DA8-8921-134BE99EAF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B-9A0D-49B9-A394-E0E0EB2C4BD7}"/>
                </c:ext>
              </c:extLst>
            </c:dLbl>
            <c:dLbl>
              <c:idx val="2998"/>
              <c:tx>
                <c:rich>
                  <a:bodyPr/>
                  <a:lstStyle/>
                  <a:p>
                    <a:fld id="{9197AE04-D44F-4312-B43C-757909654A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C-9A0D-49B9-A394-E0E0EB2C4BD7}"/>
                </c:ext>
              </c:extLst>
            </c:dLbl>
            <c:dLbl>
              <c:idx val="2999"/>
              <c:tx>
                <c:rich>
                  <a:bodyPr/>
                  <a:lstStyle/>
                  <a:p>
                    <a:fld id="{501AF50A-0F14-4686-96FA-62554C02F3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D-9A0D-49B9-A394-E0E0EB2C4BD7}"/>
                </c:ext>
              </c:extLst>
            </c:dLbl>
            <c:dLbl>
              <c:idx val="3000"/>
              <c:tx>
                <c:rich>
                  <a:bodyPr/>
                  <a:lstStyle/>
                  <a:p>
                    <a:fld id="{4811AE81-8A56-4B65-82FD-5E56E27672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E-9A0D-49B9-A394-E0E0EB2C4BD7}"/>
                </c:ext>
              </c:extLst>
            </c:dLbl>
            <c:dLbl>
              <c:idx val="3001"/>
              <c:tx>
                <c:rich>
                  <a:bodyPr/>
                  <a:lstStyle/>
                  <a:p>
                    <a:fld id="{C0E674A9-54BD-4193-96C6-7A9677F7A7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F-9A0D-49B9-A394-E0E0EB2C4BD7}"/>
                </c:ext>
              </c:extLst>
            </c:dLbl>
            <c:dLbl>
              <c:idx val="3002"/>
              <c:tx>
                <c:rich>
                  <a:bodyPr/>
                  <a:lstStyle/>
                  <a:p>
                    <a:fld id="{572394B7-5D68-4D02-B584-7E1A1D852C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0-9A0D-49B9-A394-E0E0EB2C4BD7}"/>
                </c:ext>
              </c:extLst>
            </c:dLbl>
            <c:dLbl>
              <c:idx val="3003"/>
              <c:tx>
                <c:rich>
                  <a:bodyPr/>
                  <a:lstStyle/>
                  <a:p>
                    <a:fld id="{4B50BACC-5EE2-4DFE-9529-F4F1FE38D2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1-9A0D-49B9-A394-E0E0EB2C4BD7}"/>
                </c:ext>
              </c:extLst>
            </c:dLbl>
            <c:dLbl>
              <c:idx val="3004"/>
              <c:tx>
                <c:rich>
                  <a:bodyPr/>
                  <a:lstStyle/>
                  <a:p>
                    <a:fld id="{B1A1FAE6-39DE-4662-A993-012DAC2E2A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2-9A0D-49B9-A394-E0E0EB2C4BD7}"/>
                </c:ext>
              </c:extLst>
            </c:dLbl>
            <c:dLbl>
              <c:idx val="3005"/>
              <c:tx>
                <c:rich>
                  <a:bodyPr/>
                  <a:lstStyle/>
                  <a:p>
                    <a:fld id="{0F01D202-26BE-4280-9500-1E57F955CF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3-9A0D-49B9-A394-E0E0EB2C4BD7}"/>
                </c:ext>
              </c:extLst>
            </c:dLbl>
            <c:dLbl>
              <c:idx val="3006"/>
              <c:tx>
                <c:rich>
                  <a:bodyPr/>
                  <a:lstStyle/>
                  <a:p>
                    <a:fld id="{3F85A216-DAC6-4A79-A265-60AABAD9C8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4-9A0D-49B9-A394-E0E0EB2C4BD7}"/>
                </c:ext>
              </c:extLst>
            </c:dLbl>
            <c:dLbl>
              <c:idx val="3007"/>
              <c:tx>
                <c:rich>
                  <a:bodyPr/>
                  <a:lstStyle/>
                  <a:p>
                    <a:fld id="{F44204B7-4049-43A0-87AA-0696492809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5-9A0D-49B9-A394-E0E0EB2C4BD7}"/>
                </c:ext>
              </c:extLst>
            </c:dLbl>
            <c:dLbl>
              <c:idx val="3008"/>
              <c:tx>
                <c:rich>
                  <a:bodyPr/>
                  <a:lstStyle/>
                  <a:p>
                    <a:fld id="{60AAE607-75F5-403B-8EEA-B502CA1A9F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6-9A0D-49B9-A394-E0E0EB2C4BD7}"/>
                </c:ext>
              </c:extLst>
            </c:dLbl>
            <c:dLbl>
              <c:idx val="3009"/>
              <c:tx>
                <c:rich>
                  <a:bodyPr/>
                  <a:lstStyle/>
                  <a:p>
                    <a:fld id="{A42A7355-3261-40FE-8C55-0C4657E79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7-9A0D-49B9-A394-E0E0EB2C4BD7}"/>
                </c:ext>
              </c:extLst>
            </c:dLbl>
            <c:dLbl>
              <c:idx val="3010"/>
              <c:tx>
                <c:rich>
                  <a:bodyPr/>
                  <a:lstStyle/>
                  <a:p>
                    <a:fld id="{EA92DFB2-E0C5-4347-AAEA-8AFFC7639D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8-9A0D-49B9-A394-E0E0EB2C4BD7}"/>
                </c:ext>
              </c:extLst>
            </c:dLbl>
            <c:dLbl>
              <c:idx val="3011"/>
              <c:tx>
                <c:rich>
                  <a:bodyPr/>
                  <a:lstStyle/>
                  <a:p>
                    <a:fld id="{46011FE8-8806-4100-BD1F-531E1F6E02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9-9A0D-49B9-A394-E0E0EB2C4BD7}"/>
                </c:ext>
              </c:extLst>
            </c:dLbl>
            <c:dLbl>
              <c:idx val="3012"/>
              <c:tx>
                <c:rich>
                  <a:bodyPr/>
                  <a:lstStyle/>
                  <a:p>
                    <a:fld id="{019AF42E-68D3-4054-955D-E50604F34C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A-9A0D-49B9-A394-E0E0EB2C4BD7}"/>
                </c:ext>
              </c:extLst>
            </c:dLbl>
            <c:dLbl>
              <c:idx val="3013"/>
              <c:tx>
                <c:rich>
                  <a:bodyPr/>
                  <a:lstStyle/>
                  <a:p>
                    <a:fld id="{A8208E2D-724A-4667-91A7-7CAEF66943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B-9A0D-49B9-A394-E0E0EB2C4BD7}"/>
                </c:ext>
              </c:extLst>
            </c:dLbl>
            <c:dLbl>
              <c:idx val="3014"/>
              <c:tx>
                <c:rich>
                  <a:bodyPr/>
                  <a:lstStyle/>
                  <a:p>
                    <a:fld id="{6E99B199-5A0D-4F24-AF6A-6A2FBE053C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C-9A0D-49B9-A394-E0E0EB2C4BD7}"/>
                </c:ext>
              </c:extLst>
            </c:dLbl>
            <c:dLbl>
              <c:idx val="3015"/>
              <c:tx>
                <c:rich>
                  <a:bodyPr/>
                  <a:lstStyle/>
                  <a:p>
                    <a:fld id="{D7D43721-5C3C-47D4-836C-B9D650D973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D-9A0D-49B9-A394-E0E0EB2C4BD7}"/>
                </c:ext>
              </c:extLst>
            </c:dLbl>
            <c:dLbl>
              <c:idx val="3016"/>
              <c:tx>
                <c:rich>
                  <a:bodyPr/>
                  <a:lstStyle/>
                  <a:p>
                    <a:fld id="{CAEB112C-8091-4600-8EA0-A6A5A1EA1B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E-9A0D-49B9-A394-E0E0EB2C4BD7}"/>
                </c:ext>
              </c:extLst>
            </c:dLbl>
            <c:dLbl>
              <c:idx val="3017"/>
              <c:tx>
                <c:rich>
                  <a:bodyPr/>
                  <a:lstStyle/>
                  <a:p>
                    <a:fld id="{6CD11507-74FF-4898-A1A1-185AAF5773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F-9A0D-49B9-A394-E0E0EB2C4BD7}"/>
                </c:ext>
              </c:extLst>
            </c:dLbl>
            <c:dLbl>
              <c:idx val="3018"/>
              <c:tx>
                <c:rich>
                  <a:bodyPr/>
                  <a:lstStyle/>
                  <a:p>
                    <a:fld id="{689234B0-162E-4EE6-82F1-504D664ACC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0-9A0D-49B9-A394-E0E0EB2C4BD7}"/>
                </c:ext>
              </c:extLst>
            </c:dLbl>
            <c:dLbl>
              <c:idx val="3019"/>
              <c:tx>
                <c:rich>
                  <a:bodyPr/>
                  <a:lstStyle/>
                  <a:p>
                    <a:fld id="{C8B568B0-B608-420F-AF50-A8FD39C977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1-9A0D-49B9-A394-E0E0EB2C4BD7}"/>
                </c:ext>
              </c:extLst>
            </c:dLbl>
            <c:dLbl>
              <c:idx val="3020"/>
              <c:tx>
                <c:rich>
                  <a:bodyPr/>
                  <a:lstStyle/>
                  <a:p>
                    <a:fld id="{1F6D9824-1B74-4691-AB9C-334DE3C286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2-9A0D-49B9-A394-E0E0EB2C4BD7}"/>
                </c:ext>
              </c:extLst>
            </c:dLbl>
            <c:dLbl>
              <c:idx val="3021"/>
              <c:tx>
                <c:rich>
                  <a:bodyPr/>
                  <a:lstStyle/>
                  <a:p>
                    <a:fld id="{EFEA22BF-F47E-4DBF-9CD4-17199059C3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3-9A0D-49B9-A394-E0E0EB2C4BD7}"/>
                </c:ext>
              </c:extLst>
            </c:dLbl>
            <c:dLbl>
              <c:idx val="3022"/>
              <c:tx>
                <c:rich>
                  <a:bodyPr/>
                  <a:lstStyle/>
                  <a:p>
                    <a:fld id="{7F998DDF-E530-4102-9FA1-ECC5575158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4-9A0D-49B9-A394-E0E0EB2C4BD7}"/>
                </c:ext>
              </c:extLst>
            </c:dLbl>
            <c:dLbl>
              <c:idx val="3023"/>
              <c:tx>
                <c:rich>
                  <a:bodyPr/>
                  <a:lstStyle/>
                  <a:p>
                    <a:fld id="{621DB7E7-FAEA-447E-9E4A-4730410460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5-9A0D-49B9-A394-E0E0EB2C4BD7}"/>
                </c:ext>
              </c:extLst>
            </c:dLbl>
            <c:dLbl>
              <c:idx val="3024"/>
              <c:tx>
                <c:rich>
                  <a:bodyPr/>
                  <a:lstStyle/>
                  <a:p>
                    <a:fld id="{A049112F-99EC-428C-98D1-FE564DFC39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6-9A0D-49B9-A394-E0E0EB2C4BD7}"/>
                </c:ext>
              </c:extLst>
            </c:dLbl>
            <c:dLbl>
              <c:idx val="3025"/>
              <c:tx>
                <c:rich>
                  <a:bodyPr/>
                  <a:lstStyle/>
                  <a:p>
                    <a:fld id="{467E1DD4-BCD2-4FB7-BC98-0ECB08460B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7-9A0D-49B9-A394-E0E0EB2C4BD7}"/>
                </c:ext>
              </c:extLst>
            </c:dLbl>
            <c:dLbl>
              <c:idx val="3026"/>
              <c:tx>
                <c:rich>
                  <a:bodyPr/>
                  <a:lstStyle/>
                  <a:p>
                    <a:fld id="{0FBE5E00-5586-403A-B130-3463236E91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8-9A0D-49B9-A394-E0E0EB2C4BD7}"/>
                </c:ext>
              </c:extLst>
            </c:dLbl>
            <c:dLbl>
              <c:idx val="3027"/>
              <c:tx>
                <c:rich>
                  <a:bodyPr/>
                  <a:lstStyle/>
                  <a:p>
                    <a:fld id="{3E209BD2-C851-4525-8955-16E700964F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9-9A0D-49B9-A394-E0E0EB2C4BD7}"/>
                </c:ext>
              </c:extLst>
            </c:dLbl>
            <c:dLbl>
              <c:idx val="3028"/>
              <c:tx>
                <c:rich>
                  <a:bodyPr/>
                  <a:lstStyle/>
                  <a:p>
                    <a:fld id="{38434513-4911-46E3-B3C9-473BBB3147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A-9A0D-49B9-A394-E0E0EB2C4BD7}"/>
                </c:ext>
              </c:extLst>
            </c:dLbl>
            <c:dLbl>
              <c:idx val="3029"/>
              <c:tx>
                <c:rich>
                  <a:bodyPr/>
                  <a:lstStyle/>
                  <a:p>
                    <a:fld id="{8412FB36-56A1-495E-8FCB-B00F24420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B-9A0D-49B9-A394-E0E0EB2C4BD7}"/>
                </c:ext>
              </c:extLst>
            </c:dLbl>
            <c:dLbl>
              <c:idx val="3030"/>
              <c:tx>
                <c:rich>
                  <a:bodyPr/>
                  <a:lstStyle/>
                  <a:p>
                    <a:fld id="{547391AD-3FC5-4634-BF74-710C003E59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C-9A0D-49B9-A394-E0E0EB2C4BD7}"/>
                </c:ext>
              </c:extLst>
            </c:dLbl>
            <c:dLbl>
              <c:idx val="3031"/>
              <c:tx>
                <c:rich>
                  <a:bodyPr/>
                  <a:lstStyle/>
                  <a:p>
                    <a:fld id="{288E320D-AAF1-40BE-A3DF-75321466E5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D-9A0D-49B9-A394-E0E0EB2C4BD7}"/>
                </c:ext>
              </c:extLst>
            </c:dLbl>
            <c:dLbl>
              <c:idx val="3032"/>
              <c:tx>
                <c:rich>
                  <a:bodyPr/>
                  <a:lstStyle/>
                  <a:p>
                    <a:fld id="{DA719836-A5C8-431C-B4A2-0808024710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E-9A0D-49B9-A394-E0E0EB2C4BD7}"/>
                </c:ext>
              </c:extLst>
            </c:dLbl>
            <c:dLbl>
              <c:idx val="3033"/>
              <c:tx>
                <c:rich>
                  <a:bodyPr/>
                  <a:lstStyle/>
                  <a:p>
                    <a:fld id="{98AD5232-DCA3-45F8-B31D-C4C7C0C659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F-9A0D-49B9-A394-E0E0EB2C4BD7}"/>
                </c:ext>
              </c:extLst>
            </c:dLbl>
            <c:dLbl>
              <c:idx val="3034"/>
              <c:tx>
                <c:rich>
                  <a:bodyPr/>
                  <a:lstStyle/>
                  <a:p>
                    <a:fld id="{F308475F-43F7-4449-A9BF-BDFABF5BDC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0-9A0D-49B9-A394-E0E0EB2C4BD7}"/>
                </c:ext>
              </c:extLst>
            </c:dLbl>
            <c:dLbl>
              <c:idx val="3035"/>
              <c:tx>
                <c:rich>
                  <a:bodyPr/>
                  <a:lstStyle/>
                  <a:p>
                    <a:fld id="{AB6FEBB1-89B1-41AD-A952-AAF2212DF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1-9A0D-49B9-A394-E0E0EB2C4BD7}"/>
                </c:ext>
              </c:extLst>
            </c:dLbl>
            <c:dLbl>
              <c:idx val="3036"/>
              <c:tx>
                <c:rich>
                  <a:bodyPr/>
                  <a:lstStyle/>
                  <a:p>
                    <a:fld id="{38A902CC-EE1F-4B7F-BCC3-D3977988B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2-9A0D-49B9-A394-E0E0EB2C4BD7}"/>
                </c:ext>
              </c:extLst>
            </c:dLbl>
            <c:dLbl>
              <c:idx val="3037"/>
              <c:tx>
                <c:rich>
                  <a:bodyPr/>
                  <a:lstStyle/>
                  <a:p>
                    <a:fld id="{C9987143-D4E2-47CE-9064-E31B2F7D59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3-9A0D-49B9-A394-E0E0EB2C4BD7}"/>
                </c:ext>
              </c:extLst>
            </c:dLbl>
            <c:dLbl>
              <c:idx val="3038"/>
              <c:tx>
                <c:rich>
                  <a:bodyPr/>
                  <a:lstStyle/>
                  <a:p>
                    <a:fld id="{344546AA-5C7A-4B59-A6B5-B9C94EFC33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4-9A0D-49B9-A394-E0E0EB2C4BD7}"/>
                </c:ext>
              </c:extLst>
            </c:dLbl>
            <c:dLbl>
              <c:idx val="3039"/>
              <c:tx>
                <c:rich>
                  <a:bodyPr/>
                  <a:lstStyle/>
                  <a:p>
                    <a:fld id="{2A006264-DC5F-4662-B36A-04463AFF2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5-9A0D-49B9-A394-E0E0EB2C4BD7}"/>
                </c:ext>
              </c:extLst>
            </c:dLbl>
            <c:dLbl>
              <c:idx val="3040"/>
              <c:tx>
                <c:rich>
                  <a:bodyPr/>
                  <a:lstStyle/>
                  <a:p>
                    <a:fld id="{AF5815E3-33ED-43AD-BFBE-E725DC9129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6-9A0D-49B9-A394-E0E0EB2C4BD7}"/>
                </c:ext>
              </c:extLst>
            </c:dLbl>
            <c:dLbl>
              <c:idx val="3041"/>
              <c:tx>
                <c:rich>
                  <a:bodyPr/>
                  <a:lstStyle/>
                  <a:p>
                    <a:fld id="{B3E49DC4-7FEC-479B-93AB-DD2840EA4D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7-9A0D-49B9-A394-E0E0EB2C4BD7}"/>
                </c:ext>
              </c:extLst>
            </c:dLbl>
            <c:dLbl>
              <c:idx val="3042"/>
              <c:tx>
                <c:rich>
                  <a:bodyPr/>
                  <a:lstStyle/>
                  <a:p>
                    <a:fld id="{5D05E9D2-42EA-4BB2-B16B-E32197CD49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8-9A0D-49B9-A394-E0E0EB2C4BD7}"/>
                </c:ext>
              </c:extLst>
            </c:dLbl>
            <c:dLbl>
              <c:idx val="3043"/>
              <c:tx>
                <c:rich>
                  <a:bodyPr/>
                  <a:lstStyle/>
                  <a:p>
                    <a:fld id="{B7EA0990-57FA-4970-9C7D-4B282DC9EB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9-9A0D-49B9-A394-E0E0EB2C4BD7}"/>
                </c:ext>
              </c:extLst>
            </c:dLbl>
            <c:dLbl>
              <c:idx val="3044"/>
              <c:tx>
                <c:rich>
                  <a:bodyPr/>
                  <a:lstStyle/>
                  <a:p>
                    <a:fld id="{8B8321BE-CD9F-4F5B-B57F-686B8BDA93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A-9A0D-49B9-A394-E0E0EB2C4BD7}"/>
                </c:ext>
              </c:extLst>
            </c:dLbl>
            <c:dLbl>
              <c:idx val="3045"/>
              <c:tx>
                <c:rich>
                  <a:bodyPr/>
                  <a:lstStyle/>
                  <a:p>
                    <a:fld id="{85397656-3824-4EB5-B899-734988EF10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B-9A0D-49B9-A394-E0E0EB2C4BD7}"/>
                </c:ext>
              </c:extLst>
            </c:dLbl>
            <c:dLbl>
              <c:idx val="3046"/>
              <c:tx>
                <c:rich>
                  <a:bodyPr/>
                  <a:lstStyle/>
                  <a:p>
                    <a:fld id="{87696613-B070-4F7E-8462-60B26070B6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C-9A0D-49B9-A394-E0E0EB2C4BD7}"/>
                </c:ext>
              </c:extLst>
            </c:dLbl>
            <c:dLbl>
              <c:idx val="3047"/>
              <c:tx>
                <c:rich>
                  <a:bodyPr/>
                  <a:lstStyle/>
                  <a:p>
                    <a:fld id="{C575B9CB-0819-467C-9C86-C5BC371BB3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D-9A0D-49B9-A394-E0E0EB2C4BD7}"/>
                </c:ext>
              </c:extLst>
            </c:dLbl>
            <c:dLbl>
              <c:idx val="3048"/>
              <c:tx>
                <c:rich>
                  <a:bodyPr/>
                  <a:lstStyle/>
                  <a:p>
                    <a:fld id="{2153AB0C-08D1-43AE-8A12-3E75B50995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E-9A0D-49B9-A394-E0E0EB2C4BD7}"/>
                </c:ext>
              </c:extLst>
            </c:dLbl>
            <c:dLbl>
              <c:idx val="3049"/>
              <c:tx>
                <c:rich>
                  <a:bodyPr/>
                  <a:lstStyle/>
                  <a:p>
                    <a:fld id="{B52B09E9-DC7A-4E93-AF06-5085196DB2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F-9A0D-49B9-A394-E0E0EB2C4BD7}"/>
                </c:ext>
              </c:extLst>
            </c:dLbl>
            <c:dLbl>
              <c:idx val="3050"/>
              <c:tx>
                <c:rich>
                  <a:bodyPr/>
                  <a:lstStyle/>
                  <a:p>
                    <a:fld id="{2BA9ABDB-4DB7-4FD8-AFA6-588483A378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0-9A0D-49B9-A394-E0E0EB2C4BD7}"/>
                </c:ext>
              </c:extLst>
            </c:dLbl>
            <c:dLbl>
              <c:idx val="3051"/>
              <c:tx>
                <c:rich>
                  <a:bodyPr/>
                  <a:lstStyle/>
                  <a:p>
                    <a:fld id="{C182BC7C-EAF2-41F5-BA41-C594A4C087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1-9A0D-49B9-A394-E0E0EB2C4BD7}"/>
                </c:ext>
              </c:extLst>
            </c:dLbl>
            <c:dLbl>
              <c:idx val="3052"/>
              <c:tx>
                <c:rich>
                  <a:bodyPr/>
                  <a:lstStyle/>
                  <a:p>
                    <a:fld id="{10F5F17C-8612-48FD-9D76-CF9D5044E1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2-9A0D-49B9-A394-E0E0EB2C4BD7}"/>
                </c:ext>
              </c:extLst>
            </c:dLbl>
            <c:dLbl>
              <c:idx val="3053"/>
              <c:tx>
                <c:rich>
                  <a:bodyPr/>
                  <a:lstStyle/>
                  <a:p>
                    <a:fld id="{E2A686C6-7189-4C87-8783-940003C686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3-9A0D-49B9-A394-E0E0EB2C4BD7}"/>
                </c:ext>
              </c:extLst>
            </c:dLbl>
            <c:dLbl>
              <c:idx val="3054"/>
              <c:tx>
                <c:rich>
                  <a:bodyPr/>
                  <a:lstStyle/>
                  <a:p>
                    <a:fld id="{68103B47-1010-4E84-A14A-8A72B6EC5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4-9A0D-49B9-A394-E0E0EB2C4BD7}"/>
                </c:ext>
              </c:extLst>
            </c:dLbl>
            <c:dLbl>
              <c:idx val="3055"/>
              <c:tx>
                <c:rich>
                  <a:bodyPr/>
                  <a:lstStyle/>
                  <a:p>
                    <a:fld id="{80E86D98-5D26-4A35-A7CA-792701BFE1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5-9A0D-49B9-A394-E0E0EB2C4BD7}"/>
                </c:ext>
              </c:extLst>
            </c:dLbl>
            <c:dLbl>
              <c:idx val="3056"/>
              <c:tx>
                <c:rich>
                  <a:bodyPr/>
                  <a:lstStyle/>
                  <a:p>
                    <a:fld id="{14AF15B0-7E11-4953-9776-40EA88204E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6-9A0D-49B9-A394-E0E0EB2C4BD7}"/>
                </c:ext>
              </c:extLst>
            </c:dLbl>
            <c:dLbl>
              <c:idx val="3057"/>
              <c:tx>
                <c:rich>
                  <a:bodyPr/>
                  <a:lstStyle/>
                  <a:p>
                    <a:fld id="{34CC537F-1754-4F62-9FD9-9B80FAD4EB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7-9A0D-49B9-A394-E0E0EB2C4BD7}"/>
                </c:ext>
              </c:extLst>
            </c:dLbl>
            <c:dLbl>
              <c:idx val="3058"/>
              <c:tx>
                <c:rich>
                  <a:bodyPr/>
                  <a:lstStyle/>
                  <a:p>
                    <a:fld id="{4FB4B6FE-7D03-4970-B079-33035C9E1C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8-9A0D-49B9-A394-E0E0EB2C4BD7}"/>
                </c:ext>
              </c:extLst>
            </c:dLbl>
            <c:dLbl>
              <c:idx val="3059"/>
              <c:tx>
                <c:rich>
                  <a:bodyPr/>
                  <a:lstStyle/>
                  <a:p>
                    <a:fld id="{931AAD70-84B2-4C59-B346-497C845B55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9-9A0D-49B9-A394-E0E0EB2C4BD7}"/>
                </c:ext>
              </c:extLst>
            </c:dLbl>
            <c:dLbl>
              <c:idx val="3060"/>
              <c:tx>
                <c:rich>
                  <a:bodyPr/>
                  <a:lstStyle/>
                  <a:p>
                    <a:fld id="{47D99DF3-CADD-4965-919B-32DC36A0F6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A-9A0D-49B9-A394-E0E0EB2C4BD7}"/>
                </c:ext>
              </c:extLst>
            </c:dLbl>
            <c:dLbl>
              <c:idx val="3061"/>
              <c:tx>
                <c:rich>
                  <a:bodyPr/>
                  <a:lstStyle/>
                  <a:p>
                    <a:fld id="{A927F7BF-74A3-4E4B-8D24-F053F67BA8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B-9A0D-49B9-A394-E0E0EB2C4BD7}"/>
                </c:ext>
              </c:extLst>
            </c:dLbl>
            <c:dLbl>
              <c:idx val="3062"/>
              <c:tx>
                <c:rich>
                  <a:bodyPr/>
                  <a:lstStyle/>
                  <a:p>
                    <a:fld id="{BFDC6B4B-5508-44EF-8B87-32D1EDC750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C-9A0D-49B9-A394-E0E0EB2C4BD7}"/>
                </c:ext>
              </c:extLst>
            </c:dLbl>
            <c:dLbl>
              <c:idx val="3063"/>
              <c:tx>
                <c:rich>
                  <a:bodyPr/>
                  <a:lstStyle/>
                  <a:p>
                    <a:fld id="{1DF5E9DC-EF9C-4409-8864-58AA912485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D-9A0D-49B9-A394-E0E0EB2C4BD7}"/>
                </c:ext>
              </c:extLst>
            </c:dLbl>
            <c:dLbl>
              <c:idx val="3064"/>
              <c:tx>
                <c:rich>
                  <a:bodyPr/>
                  <a:lstStyle/>
                  <a:p>
                    <a:fld id="{59487829-DBD9-4A7A-97D9-F6275926FB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E-9A0D-49B9-A394-E0E0EB2C4BD7}"/>
                </c:ext>
              </c:extLst>
            </c:dLbl>
            <c:dLbl>
              <c:idx val="3065"/>
              <c:tx>
                <c:rich>
                  <a:bodyPr/>
                  <a:lstStyle/>
                  <a:p>
                    <a:fld id="{874381E3-D9DD-4785-B5A4-A28A5DCC2B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F-9A0D-49B9-A394-E0E0EB2C4BD7}"/>
                </c:ext>
              </c:extLst>
            </c:dLbl>
            <c:dLbl>
              <c:idx val="3066"/>
              <c:tx>
                <c:rich>
                  <a:bodyPr/>
                  <a:lstStyle/>
                  <a:p>
                    <a:fld id="{2C4C2FFD-3F07-4F8E-882B-0E9F109806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0-9A0D-49B9-A394-E0E0EB2C4BD7}"/>
                </c:ext>
              </c:extLst>
            </c:dLbl>
            <c:dLbl>
              <c:idx val="3067"/>
              <c:tx>
                <c:rich>
                  <a:bodyPr/>
                  <a:lstStyle/>
                  <a:p>
                    <a:fld id="{66608DEE-621E-48A6-9920-7DDF64BE6F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1-9A0D-49B9-A394-E0E0EB2C4BD7}"/>
                </c:ext>
              </c:extLst>
            </c:dLbl>
            <c:dLbl>
              <c:idx val="3068"/>
              <c:tx>
                <c:rich>
                  <a:bodyPr/>
                  <a:lstStyle/>
                  <a:p>
                    <a:fld id="{6F285DBF-58CD-4260-8E65-68F40054B4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2-9A0D-49B9-A394-E0E0EB2C4BD7}"/>
                </c:ext>
              </c:extLst>
            </c:dLbl>
            <c:dLbl>
              <c:idx val="3069"/>
              <c:tx>
                <c:rich>
                  <a:bodyPr/>
                  <a:lstStyle/>
                  <a:p>
                    <a:fld id="{460A7E37-EFBE-4C33-B89E-2246EAC598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3-9A0D-49B9-A394-E0E0EB2C4BD7}"/>
                </c:ext>
              </c:extLst>
            </c:dLbl>
            <c:dLbl>
              <c:idx val="3070"/>
              <c:tx>
                <c:rich>
                  <a:bodyPr/>
                  <a:lstStyle/>
                  <a:p>
                    <a:fld id="{752EEE94-F123-4987-B9FB-18DEFA2062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4-9A0D-49B9-A394-E0E0EB2C4BD7}"/>
                </c:ext>
              </c:extLst>
            </c:dLbl>
            <c:dLbl>
              <c:idx val="3071"/>
              <c:tx>
                <c:rich>
                  <a:bodyPr/>
                  <a:lstStyle/>
                  <a:p>
                    <a:fld id="{0712FA95-9DA4-44DD-A683-670073ABD8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5-9A0D-49B9-A394-E0E0EB2C4BD7}"/>
                </c:ext>
              </c:extLst>
            </c:dLbl>
            <c:dLbl>
              <c:idx val="3072"/>
              <c:tx>
                <c:rich>
                  <a:bodyPr/>
                  <a:lstStyle/>
                  <a:p>
                    <a:fld id="{1A2D05E9-16B4-44FE-8019-D0BCB47906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6-9A0D-49B9-A394-E0E0EB2C4BD7}"/>
                </c:ext>
              </c:extLst>
            </c:dLbl>
            <c:dLbl>
              <c:idx val="3073"/>
              <c:tx>
                <c:rich>
                  <a:bodyPr/>
                  <a:lstStyle/>
                  <a:p>
                    <a:fld id="{BBBE2EF2-F76A-42B4-807E-82B4F3C0CA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7-9A0D-49B9-A394-E0E0EB2C4BD7}"/>
                </c:ext>
              </c:extLst>
            </c:dLbl>
            <c:dLbl>
              <c:idx val="3074"/>
              <c:tx>
                <c:rich>
                  <a:bodyPr/>
                  <a:lstStyle/>
                  <a:p>
                    <a:fld id="{0E3B8C62-BFBE-4B0D-BE32-FB91384CF4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8-9A0D-49B9-A394-E0E0EB2C4BD7}"/>
                </c:ext>
              </c:extLst>
            </c:dLbl>
            <c:dLbl>
              <c:idx val="3075"/>
              <c:tx>
                <c:rich>
                  <a:bodyPr/>
                  <a:lstStyle/>
                  <a:p>
                    <a:fld id="{7C2042FE-C251-4A2D-88EA-79EE3C4501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9-9A0D-49B9-A394-E0E0EB2C4BD7}"/>
                </c:ext>
              </c:extLst>
            </c:dLbl>
            <c:dLbl>
              <c:idx val="3076"/>
              <c:tx>
                <c:rich>
                  <a:bodyPr/>
                  <a:lstStyle/>
                  <a:p>
                    <a:fld id="{BB2003BE-B36B-42A8-A3F3-E072726A2A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A-9A0D-49B9-A394-E0E0EB2C4BD7}"/>
                </c:ext>
              </c:extLst>
            </c:dLbl>
            <c:dLbl>
              <c:idx val="3077"/>
              <c:tx>
                <c:rich>
                  <a:bodyPr/>
                  <a:lstStyle/>
                  <a:p>
                    <a:fld id="{BB3BEA96-FD60-4730-BEB1-ABF30729DA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B-9A0D-49B9-A394-E0E0EB2C4BD7}"/>
                </c:ext>
              </c:extLst>
            </c:dLbl>
            <c:dLbl>
              <c:idx val="3078"/>
              <c:tx>
                <c:rich>
                  <a:bodyPr/>
                  <a:lstStyle/>
                  <a:p>
                    <a:fld id="{59DF58FF-E139-4D03-8D4B-A8C0C16381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C-9A0D-49B9-A394-E0E0EB2C4BD7}"/>
                </c:ext>
              </c:extLst>
            </c:dLbl>
            <c:dLbl>
              <c:idx val="3079"/>
              <c:tx>
                <c:rich>
                  <a:bodyPr/>
                  <a:lstStyle/>
                  <a:p>
                    <a:fld id="{0802F713-2262-489F-A2BA-2637FA614D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D-9A0D-49B9-A394-E0E0EB2C4BD7}"/>
                </c:ext>
              </c:extLst>
            </c:dLbl>
            <c:dLbl>
              <c:idx val="3080"/>
              <c:tx>
                <c:rich>
                  <a:bodyPr/>
                  <a:lstStyle/>
                  <a:p>
                    <a:fld id="{536C67DB-82D7-420C-B314-1E25454EA8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E-9A0D-49B9-A394-E0E0EB2C4BD7}"/>
                </c:ext>
              </c:extLst>
            </c:dLbl>
            <c:dLbl>
              <c:idx val="3081"/>
              <c:tx>
                <c:rich>
                  <a:bodyPr/>
                  <a:lstStyle/>
                  <a:p>
                    <a:fld id="{F6E64A97-45D5-4009-98D0-9D550C746F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F-9A0D-49B9-A394-E0E0EB2C4BD7}"/>
                </c:ext>
              </c:extLst>
            </c:dLbl>
            <c:dLbl>
              <c:idx val="3082"/>
              <c:tx>
                <c:rich>
                  <a:bodyPr/>
                  <a:lstStyle/>
                  <a:p>
                    <a:fld id="{CA307983-52D4-41DB-A70F-8AF5248FF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0-9A0D-49B9-A394-E0E0EB2C4BD7}"/>
                </c:ext>
              </c:extLst>
            </c:dLbl>
            <c:dLbl>
              <c:idx val="3083"/>
              <c:tx>
                <c:rich>
                  <a:bodyPr/>
                  <a:lstStyle/>
                  <a:p>
                    <a:fld id="{CF0012C9-50A1-483C-BC25-65DA2E5E41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1-9A0D-49B9-A394-E0E0EB2C4BD7}"/>
                </c:ext>
              </c:extLst>
            </c:dLbl>
            <c:dLbl>
              <c:idx val="3084"/>
              <c:tx>
                <c:rich>
                  <a:bodyPr/>
                  <a:lstStyle/>
                  <a:p>
                    <a:fld id="{69CD7100-07FC-4434-9B55-3FFEBD3B53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2-9A0D-49B9-A394-E0E0EB2C4BD7}"/>
                </c:ext>
              </c:extLst>
            </c:dLbl>
            <c:dLbl>
              <c:idx val="3085"/>
              <c:tx>
                <c:rich>
                  <a:bodyPr/>
                  <a:lstStyle/>
                  <a:p>
                    <a:fld id="{EEE19642-757B-4B37-AB47-0146F17D51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3-9A0D-49B9-A394-E0E0EB2C4BD7}"/>
                </c:ext>
              </c:extLst>
            </c:dLbl>
            <c:dLbl>
              <c:idx val="3086"/>
              <c:tx>
                <c:rich>
                  <a:bodyPr/>
                  <a:lstStyle/>
                  <a:p>
                    <a:fld id="{9EAE4CEF-40A9-40B0-A8BC-8F9074CC29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4-9A0D-49B9-A394-E0E0EB2C4BD7}"/>
                </c:ext>
              </c:extLst>
            </c:dLbl>
            <c:dLbl>
              <c:idx val="3087"/>
              <c:tx>
                <c:rich>
                  <a:bodyPr/>
                  <a:lstStyle/>
                  <a:p>
                    <a:fld id="{B2BE9EAB-B7F3-4588-AAF5-40DE551131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5-9A0D-49B9-A394-E0E0EB2C4BD7}"/>
                </c:ext>
              </c:extLst>
            </c:dLbl>
            <c:dLbl>
              <c:idx val="3088"/>
              <c:tx>
                <c:rich>
                  <a:bodyPr/>
                  <a:lstStyle/>
                  <a:p>
                    <a:fld id="{6890AA78-BCC0-43FD-9197-E093BA75D1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6-9A0D-49B9-A394-E0E0EB2C4BD7}"/>
                </c:ext>
              </c:extLst>
            </c:dLbl>
            <c:dLbl>
              <c:idx val="3089"/>
              <c:tx>
                <c:rich>
                  <a:bodyPr/>
                  <a:lstStyle/>
                  <a:p>
                    <a:fld id="{9C2EB833-9EE6-4FF9-A920-2ED5C5B286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7-9A0D-49B9-A394-E0E0EB2C4BD7}"/>
                </c:ext>
              </c:extLst>
            </c:dLbl>
            <c:dLbl>
              <c:idx val="3090"/>
              <c:tx>
                <c:rich>
                  <a:bodyPr/>
                  <a:lstStyle/>
                  <a:p>
                    <a:fld id="{679A823C-9D94-494F-BF57-D5EB6A5EE7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8-9A0D-49B9-A394-E0E0EB2C4BD7}"/>
                </c:ext>
              </c:extLst>
            </c:dLbl>
            <c:dLbl>
              <c:idx val="3091"/>
              <c:tx>
                <c:rich>
                  <a:bodyPr/>
                  <a:lstStyle/>
                  <a:p>
                    <a:fld id="{FC5613C3-2C35-4472-8171-3CC499E991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9-9A0D-49B9-A394-E0E0EB2C4BD7}"/>
                </c:ext>
              </c:extLst>
            </c:dLbl>
            <c:dLbl>
              <c:idx val="3092"/>
              <c:tx>
                <c:rich>
                  <a:bodyPr/>
                  <a:lstStyle/>
                  <a:p>
                    <a:fld id="{1B9A84B6-F403-4156-88D0-9FEF5AA626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A-9A0D-49B9-A394-E0E0EB2C4BD7}"/>
                </c:ext>
              </c:extLst>
            </c:dLbl>
            <c:dLbl>
              <c:idx val="3093"/>
              <c:tx>
                <c:rich>
                  <a:bodyPr/>
                  <a:lstStyle/>
                  <a:p>
                    <a:fld id="{BDC31EC4-1B7E-4011-A47C-7F1DD7B366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B-9A0D-49B9-A394-E0E0EB2C4BD7}"/>
                </c:ext>
              </c:extLst>
            </c:dLbl>
            <c:dLbl>
              <c:idx val="3094"/>
              <c:tx>
                <c:rich>
                  <a:bodyPr/>
                  <a:lstStyle/>
                  <a:p>
                    <a:fld id="{4376DF0E-2BD6-4B9D-BF11-33152338E5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C-9A0D-49B9-A394-E0E0EB2C4BD7}"/>
                </c:ext>
              </c:extLst>
            </c:dLbl>
            <c:dLbl>
              <c:idx val="3095"/>
              <c:tx>
                <c:rich>
                  <a:bodyPr/>
                  <a:lstStyle/>
                  <a:p>
                    <a:fld id="{AFC6AF8A-83B3-4C37-92C5-5CFBC938A7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D-9A0D-49B9-A394-E0E0EB2C4BD7}"/>
                </c:ext>
              </c:extLst>
            </c:dLbl>
            <c:dLbl>
              <c:idx val="3096"/>
              <c:tx>
                <c:rich>
                  <a:bodyPr/>
                  <a:lstStyle/>
                  <a:p>
                    <a:fld id="{C3B7F6A1-E6B2-4465-8C3C-F29A3D9BCB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E-9A0D-49B9-A394-E0E0EB2C4BD7}"/>
                </c:ext>
              </c:extLst>
            </c:dLbl>
            <c:dLbl>
              <c:idx val="3097"/>
              <c:tx>
                <c:rich>
                  <a:bodyPr/>
                  <a:lstStyle/>
                  <a:p>
                    <a:fld id="{1B610DD5-9D96-4DF9-8984-96056267FF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F-9A0D-49B9-A394-E0E0EB2C4BD7}"/>
                </c:ext>
              </c:extLst>
            </c:dLbl>
            <c:dLbl>
              <c:idx val="3098"/>
              <c:tx>
                <c:rich>
                  <a:bodyPr/>
                  <a:lstStyle/>
                  <a:p>
                    <a:fld id="{6EDC064D-305A-484B-A8FF-5EC7598234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0-9A0D-49B9-A394-E0E0EB2C4BD7}"/>
                </c:ext>
              </c:extLst>
            </c:dLbl>
            <c:dLbl>
              <c:idx val="3099"/>
              <c:tx>
                <c:rich>
                  <a:bodyPr/>
                  <a:lstStyle/>
                  <a:p>
                    <a:fld id="{9F782F85-33F9-44AF-9335-9E7291B504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1-9A0D-49B9-A394-E0E0EB2C4BD7}"/>
                </c:ext>
              </c:extLst>
            </c:dLbl>
            <c:dLbl>
              <c:idx val="3100"/>
              <c:tx>
                <c:rich>
                  <a:bodyPr/>
                  <a:lstStyle/>
                  <a:p>
                    <a:fld id="{B39BDC37-3117-474C-946F-F1F1075CCD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2-9A0D-49B9-A394-E0E0EB2C4BD7}"/>
                </c:ext>
              </c:extLst>
            </c:dLbl>
            <c:dLbl>
              <c:idx val="3101"/>
              <c:tx>
                <c:rich>
                  <a:bodyPr/>
                  <a:lstStyle/>
                  <a:p>
                    <a:fld id="{AB9AB9FC-D251-4ED7-A224-D5423CD13C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3-9A0D-49B9-A394-E0E0EB2C4BD7}"/>
                </c:ext>
              </c:extLst>
            </c:dLbl>
            <c:dLbl>
              <c:idx val="3102"/>
              <c:tx>
                <c:rich>
                  <a:bodyPr/>
                  <a:lstStyle/>
                  <a:p>
                    <a:fld id="{DDF92DF8-C6B4-4B44-97AF-4C49A54314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4-9A0D-49B9-A394-E0E0EB2C4BD7}"/>
                </c:ext>
              </c:extLst>
            </c:dLbl>
            <c:dLbl>
              <c:idx val="3103"/>
              <c:tx>
                <c:rich>
                  <a:bodyPr/>
                  <a:lstStyle/>
                  <a:p>
                    <a:fld id="{8A477BE7-2298-4165-B1B6-95BA514754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5-9A0D-49B9-A394-E0E0EB2C4BD7}"/>
                </c:ext>
              </c:extLst>
            </c:dLbl>
            <c:dLbl>
              <c:idx val="3104"/>
              <c:tx>
                <c:rich>
                  <a:bodyPr/>
                  <a:lstStyle/>
                  <a:p>
                    <a:fld id="{5A098E2D-2654-4659-B1C0-1AE19299C9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6-9A0D-49B9-A394-E0E0EB2C4BD7}"/>
                </c:ext>
              </c:extLst>
            </c:dLbl>
            <c:dLbl>
              <c:idx val="3105"/>
              <c:tx>
                <c:rich>
                  <a:bodyPr/>
                  <a:lstStyle/>
                  <a:p>
                    <a:fld id="{82F9EFC6-D970-4013-9296-DFDB75D71C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7-9A0D-49B9-A394-E0E0EB2C4BD7}"/>
                </c:ext>
              </c:extLst>
            </c:dLbl>
            <c:dLbl>
              <c:idx val="3106"/>
              <c:tx>
                <c:rich>
                  <a:bodyPr/>
                  <a:lstStyle/>
                  <a:p>
                    <a:fld id="{B5412910-9F9F-4AE4-B036-798DFA9326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8-9A0D-49B9-A394-E0E0EB2C4BD7}"/>
                </c:ext>
              </c:extLst>
            </c:dLbl>
            <c:dLbl>
              <c:idx val="3107"/>
              <c:tx>
                <c:rich>
                  <a:bodyPr/>
                  <a:lstStyle/>
                  <a:p>
                    <a:fld id="{0C6853D4-0221-4153-AAFB-7EA9E3321C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9-9A0D-49B9-A394-E0E0EB2C4BD7}"/>
                </c:ext>
              </c:extLst>
            </c:dLbl>
            <c:dLbl>
              <c:idx val="3108"/>
              <c:tx>
                <c:rich>
                  <a:bodyPr/>
                  <a:lstStyle/>
                  <a:p>
                    <a:fld id="{5EBEC3BA-2B10-4C31-84B4-F6CA491DDF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A-9A0D-49B9-A394-E0E0EB2C4BD7}"/>
                </c:ext>
              </c:extLst>
            </c:dLbl>
            <c:dLbl>
              <c:idx val="3109"/>
              <c:tx>
                <c:rich>
                  <a:bodyPr/>
                  <a:lstStyle/>
                  <a:p>
                    <a:fld id="{E03005AD-6F56-4526-9D13-761AF84BA2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B-9A0D-49B9-A394-E0E0EB2C4BD7}"/>
                </c:ext>
              </c:extLst>
            </c:dLbl>
            <c:dLbl>
              <c:idx val="3110"/>
              <c:tx>
                <c:rich>
                  <a:bodyPr/>
                  <a:lstStyle/>
                  <a:p>
                    <a:fld id="{22EEFB34-9208-4106-A1BD-EFD40D3682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C-9A0D-49B9-A394-E0E0EB2C4BD7}"/>
                </c:ext>
              </c:extLst>
            </c:dLbl>
            <c:dLbl>
              <c:idx val="3111"/>
              <c:tx>
                <c:rich>
                  <a:bodyPr/>
                  <a:lstStyle/>
                  <a:p>
                    <a:fld id="{D895F4E0-1F61-423B-B93E-A483B2EC91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D-9A0D-49B9-A394-E0E0EB2C4BD7}"/>
                </c:ext>
              </c:extLst>
            </c:dLbl>
            <c:dLbl>
              <c:idx val="3112"/>
              <c:tx>
                <c:rich>
                  <a:bodyPr/>
                  <a:lstStyle/>
                  <a:p>
                    <a:fld id="{000E4E6D-8C7C-435B-A79E-75321213B8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E-9A0D-49B9-A394-E0E0EB2C4BD7}"/>
                </c:ext>
              </c:extLst>
            </c:dLbl>
            <c:dLbl>
              <c:idx val="3113"/>
              <c:tx>
                <c:rich>
                  <a:bodyPr/>
                  <a:lstStyle/>
                  <a:p>
                    <a:fld id="{73BA2528-E7DC-4625-AA43-F4A7D082A6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F-9A0D-49B9-A394-E0E0EB2C4BD7}"/>
                </c:ext>
              </c:extLst>
            </c:dLbl>
            <c:dLbl>
              <c:idx val="3114"/>
              <c:tx>
                <c:rich>
                  <a:bodyPr/>
                  <a:lstStyle/>
                  <a:p>
                    <a:fld id="{809C59B2-C874-4785-B5C4-9975CAACE4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0-9A0D-49B9-A394-E0E0EB2C4BD7}"/>
                </c:ext>
              </c:extLst>
            </c:dLbl>
            <c:dLbl>
              <c:idx val="3115"/>
              <c:tx>
                <c:rich>
                  <a:bodyPr/>
                  <a:lstStyle/>
                  <a:p>
                    <a:fld id="{737B1AB5-7744-47FC-B5F3-EFCBAD7C24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1-9A0D-49B9-A394-E0E0EB2C4BD7}"/>
                </c:ext>
              </c:extLst>
            </c:dLbl>
            <c:dLbl>
              <c:idx val="3116"/>
              <c:tx>
                <c:rich>
                  <a:bodyPr/>
                  <a:lstStyle/>
                  <a:p>
                    <a:fld id="{CF6FE2B5-29D7-4687-A56E-6A5DE5478B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2-9A0D-49B9-A394-E0E0EB2C4BD7}"/>
                </c:ext>
              </c:extLst>
            </c:dLbl>
            <c:dLbl>
              <c:idx val="3117"/>
              <c:tx>
                <c:rich>
                  <a:bodyPr/>
                  <a:lstStyle/>
                  <a:p>
                    <a:fld id="{6F2A6A26-AB17-4140-BAB0-0476FE2622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3-9A0D-49B9-A394-E0E0EB2C4BD7}"/>
                </c:ext>
              </c:extLst>
            </c:dLbl>
            <c:dLbl>
              <c:idx val="3118"/>
              <c:tx>
                <c:rich>
                  <a:bodyPr/>
                  <a:lstStyle/>
                  <a:p>
                    <a:fld id="{7C864D00-D170-4D41-B5E8-35998F3C33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4-9A0D-49B9-A394-E0E0EB2C4BD7}"/>
                </c:ext>
              </c:extLst>
            </c:dLbl>
            <c:dLbl>
              <c:idx val="3119"/>
              <c:tx>
                <c:rich>
                  <a:bodyPr/>
                  <a:lstStyle/>
                  <a:p>
                    <a:fld id="{65B675BA-263E-4D5F-942F-1C95DB716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5-9A0D-49B9-A394-E0E0EB2C4BD7}"/>
                </c:ext>
              </c:extLst>
            </c:dLbl>
            <c:dLbl>
              <c:idx val="3120"/>
              <c:tx>
                <c:rich>
                  <a:bodyPr/>
                  <a:lstStyle/>
                  <a:p>
                    <a:fld id="{1E8DEB9F-68AC-4495-A500-9A5ECDDEAB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6-9A0D-49B9-A394-E0E0EB2C4BD7}"/>
                </c:ext>
              </c:extLst>
            </c:dLbl>
            <c:dLbl>
              <c:idx val="3121"/>
              <c:tx>
                <c:rich>
                  <a:bodyPr/>
                  <a:lstStyle/>
                  <a:p>
                    <a:fld id="{CABABFB2-43CD-4BA4-A462-B239549B26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7-9A0D-49B9-A394-E0E0EB2C4BD7}"/>
                </c:ext>
              </c:extLst>
            </c:dLbl>
            <c:dLbl>
              <c:idx val="3122"/>
              <c:tx>
                <c:rich>
                  <a:bodyPr/>
                  <a:lstStyle/>
                  <a:p>
                    <a:fld id="{2DF889CE-07B0-4177-9CFD-96F520E104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8-9A0D-49B9-A394-E0E0EB2C4BD7}"/>
                </c:ext>
              </c:extLst>
            </c:dLbl>
            <c:dLbl>
              <c:idx val="3123"/>
              <c:tx>
                <c:rich>
                  <a:bodyPr/>
                  <a:lstStyle/>
                  <a:p>
                    <a:fld id="{8BC48E67-44A6-4758-AF36-5F71238E8D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9-9A0D-49B9-A394-E0E0EB2C4BD7}"/>
                </c:ext>
              </c:extLst>
            </c:dLbl>
            <c:dLbl>
              <c:idx val="3124"/>
              <c:tx>
                <c:rich>
                  <a:bodyPr/>
                  <a:lstStyle/>
                  <a:p>
                    <a:fld id="{D6C23113-6F5B-49E0-8852-7AA7C3CA5A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A-9A0D-49B9-A394-E0E0EB2C4BD7}"/>
                </c:ext>
              </c:extLst>
            </c:dLbl>
            <c:dLbl>
              <c:idx val="3125"/>
              <c:tx>
                <c:rich>
                  <a:bodyPr/>
                  <a:lstStyle/>
                  <a:p>
                    <a:fld id="{78BBA698-CF2B-4F29-812A-060F1F634D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B-9A0D-49B9-A394-E0E0EB2C4BD7}"/>
                </c:ext>
              </c:extLst>
            </c:dLbl>
            <c:dLbl>
              <c:idx val="3126"/>
              <c:tx>
                <c:rich>
                  <a:bodyPr/>
                  <a:lstStyle/>
                  <a:p>
                    <a:fld id="{445F1049-64A2-4295-BC06-3E60A3281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C-9A0D-49B9-A394-E0E0EB2C4BD7}"/>
                </c:ext>
              </c:extLst>
            </c:dLbl>
            <c:dLbl>
              <c:idx val="3127"/>
              <c:tx>
                <c:rich>
                  <a:bodyPr/>
                  <a:lstStyle/>
                  <a:p>
                    <a:fld id="{C6B0DDC1-AFB6-40EC-A7C7-CF0FFE871A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D-9A0D-49B9-A394-E0E0EB2C4BD7}"/>
                </c:ext>
              </c:extLst>
            </c:dLbl>
            <c:dLbl>
              <c:idx val="3128"/>
              <c:tx>
                <c:rich>
                  <a:bodyPr/>
                  <a:lstStyle/>
                  <a:p>
                    <a:fld id="{183BA20F-6346-41F6-AAB4-A116A3EF90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E-9A0D-49B9-A394-E0E0EB2C4BD7}"/>
                </c:ext>
              </c:extLst>
            </c:dLbl>
            <c:dLbl>
              <c:idx val="3129"/>
              <c:tx>
                <c:rich>
                  <a:bodyPr/>
                  <a:lstStyle/>
                  <a:p>
                    <a:fld id="{7E63E23C-F56B-4CE7-B624-A48A8BB969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F-9A0D-49B9-A394-E0E0EB2C4BD7}"/>
                </c:ext>
              </c:extLst>
            </c:dLbl>
            <c:dLbl>
              <c:idx val="3130"/>
              <c:tx>
                <c:rich>
                  <a:bodyPr/>
                  <a:lstStyle/>
                  <a:p>
                    <a:fld id="{E3C2B0C2-61EA-4F48-8A18-D6F9E456D9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0-9A0D-49B9-A394-E0E0EB2C4BD7}"/>
                </c:ext>
              </c:extLst>
            </c:dLbl>
            <c:dLbl>
              <c:idx val="3131"/>
              <c:tx>
                <c:rich>
                  <a:bodyPr/>
                  <a:lstStyle/>
                  <a:p>
                    <a:fld id="{0AB5EBB2-E048-4F29-9B92-6030065521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1-9A0D-49B9-A394-E0E0EB2C4BD7}"/>
                </c:ext>
              </c:extLst>
            </c:dLbl>
            <c:dLbl>
              <c:idx val="3132"/>
              <c:tx>
                <c:rich>
                  <a:bodyPr/>
                  <a:lstStyle/>
                  <a:p>
                    <a:fld id="{B89CA743-3E8B-485B-A538-E6A5D3BF27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2-9A0D-49B9-A394-E0E0EB2C4BD7}"/>
                </c:ext>
              </c:extLst>
            </c:dLbl>
            <c:dLbl>
              <c:idx val="3133"/>
              <c:tx>
                <c:rich>
                  <a:bodyPr/>
                  <a:lstStyle/>
                  <a:p>
                    <a:fld id="{992B7DA1-E0C0-4287-8FE7-EC31E6AD20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3-9A0D-49B9-A394-E0E0EB2C4BD7}"/>
                </c:ext>
              </c:extLst>
            </c:dLbl>
            <c:dLbl>
              <c:idx val="3134"/>
              <c:tx>
                <c:rich>
                  <a:bodyPr/>
                  <a:lstStyle/>
                  <a:p>
                    <a:fld id="{EA4BAB70-2DAE-446F-95C6-E049A89745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4-9A0D-49B9-A394-E0E0EB2C4BD7}"/>
                </c:ext>
              </c:extLst>
            </c:dLbl>
            <c:dLbl>
              <c:idx val="3135"/>
              <c:tx>
                <c:rich>
                  <a:bodyPr/>
                  <a:lstStyle/>
                  <a:p>
                    <a:fld id="{B7A675C4-F2B4-46FC-9060-9013D06DFC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5-9A0D-49B9-A394-E0E0EB2C4BD7}"/>
                </c:ext>
              </c:extLst>
            </c:dLbl>
            <c:dLbl>
              <c:idx val="3136"/>
              <c:tx>
                <c:rich>
                  <a:bodyPr/>
                  <a:lstStyle/>
                  <a:p>
                    <a:fld id="{8AB994B5-5F8F-4023-AC7F-2622207002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6-9A0D-49B9-A394-E0E0EB2C4BD7}"/>
                </c:ext>
              </c:extLst>
            </c:dLbl>
            <c:dLbl>
              <c:idx val="3137"/>
              <c:tx>
                <c:rich>
                  <a:bodyPr/>
                  <a:lstStyle/>
                  <a:p>
                    <a:fld id="{99284E95-4068-4830-B7C5-1F28CC81E6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7-9A0D-49B9-A394-E0E0EB2C4BD7}"/>
                </c:ext>
              </c:extLst>
            </c:dLbl>
            <c:dLbl>
              <c:idx val="3138"/>
              <c:tx>
                <c:rich>
                  <a:bodyPr/>
                  <a:lstStyle/>
                  <a:p>
                    <a:fld id="{A7584551-B7C2-42AA-9FF1-FC28EBDC55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8-9A0D-49B9-A394-E0E0EB2C4BD7}"/>
                </c:ext>
              </c:extLst>
            </c:dLbl>
            <c:dLbl>
              <c:idx val="3139"/>
              <c:tx>
                <c:rich>
                  <a:bodyPr/>
                  <a:lstStyle/>
                  <a:p>
                    <a:fld id="{1A07AA4B-4C71-426F-9BC7-C7C7E37FA7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9-9A0D-49B9-A394-E0E0EB2C4BD7}"/>
                </c:ext>
              </c:extLst>
            </c:dLbl>
            <c:dLbl>
              <c:idx val="3140"/>
              <c:tx>
                <c:rich>
                  <a:bodyPr/>
                  <a:lstStyle/>
                  <a:p>
                    <a:fld id="{05ACE12F-EC42-4549-A79A-F7664C5223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A-9A0D-49B9-A394-E0E0EB2C4BD7}"/>
                </c:ext>
              </c:extLst>
            </c:dLbl>
            <c:dLbl>
              <c:idx val="3141"/>
              <c:tx>
                <c:rich>
                  <a:bodyPr/>
                  <a:lstStyle/>
                  <a:p>
                    <a:fld id="{5964FC58-F057-4E63-AC44-EFDC5EC2AA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B-9A0D-49B9-A394-E0E0EB2C4BD7}"/>
                </c:ext>
              </c:extLst>
            </c:dLbl>
            <c:dLbl>
              <c:idx val="3142"/>
              <c:tx>
                <c:rich>
                  <a:bodyPr/>
                  <a:lstStyle/>
                  <a:p>
                    <a:fld id="{AA3BF9A3-D54A-4646-A0F5-93E0FFD8EB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C-9A0D-49B9-A394-E0E0EB2C4BD7}"/>
                </c:ext>
              </c:extLst>
            </c:dLbl>
            <c:dLbl>
              <c:idx val="3143"/>
              <c:tx>
                <c:rich>
                  <a:bodyPr/>
                  <a:lstStyle/>
                  <a:p>
                    <a:fld id="{4BECD653-DD75-422A-A5ED-AC711F4FCC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D-9A0D-49B9-A394-E0E0EB2C4BD7}"/>
                </c:ext>
              </c:extLst>
            </c:dLbl>
            <c:dLbl>
              <c:idx val="3144"/>
              <c:tx>
                <c:rich>
                  <a:bodyPr/>
                  <a:lstStyle/>
                  <a:p>
                    <a:fld id="{0010DBDC-6B8A-4B36-BE8C-A53E980A3D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E-9A0D-49B9-A394-E0E0EB2C4BD7}"/>
                </c:ext>
              </c:extLst>
            </c:dLbl>
            <c:dLbl>
              <c:idx val="3145"/>
              <c:tx>
                <c:rich>
                  <a:bodyPr/>
                  <a:lstStyle/>
                  <a:p>
                    <a:fld id="{B747B67E-2526-4CA6-B7D0-CD572C6FE1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F-9A0D-49B9-A394-E0E0EB2C4BD7}"/>
                </c:ext>
              </c:extLst>
            </c:dLbl>
            <c:dLbl>
              <c:idx val="3146"/>
              <c:tx>
                <c:rich>
                  <a:bodyPr/>
                  <a:lstStyle/>
                  <a:p>
                    <a:fld id="{9ECCEB5D-E49C-4DA5-9249-E9902CEC5D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0-9A0D-49B9-A394-E0E0EB2C4BD7}"/>
                </c:ext>
              </c:extLst>
            </c:dLbl>
            <c:dLbl>
              <c:idx val="3147"/>
              <c:tx>
                <c:rich>
                  <a:bodyPr/>
                  <a:lstStyle/>
                  <a:p>
                    <a:fld id="{EF043CB5-7438-40A0-BDE3-85BE05DC12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1-9A0D-49B9-A394-E0E0EB2C4BD7}"/>
                </c:ext>
              </c:extLst>
            </c:dLbl>
            <c:dLbl>
              <c:idx val="3148"/>
              <c:tx>
                <c:rich>
                  <a:bodyPr/>
                  <a:lstStyle/>
                  <a:p>
                    <a:fld id="{F69E51C3-F01F-4F89-990A-4D53FF8C94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2-9A0D-49B9-A394-E0E0EB2C4BD7}"/>
                </c:ext>
              </c:extLst>
            </c:dLbl>
            <c:dLbl>
              <c:idx val="3149"/>
              <c:tx>
                <c:rich>
                  <a:bodyPr/>
                  <a:lstStyle/>
                  <a:p>
                    <a:fld id="{D4CA9276-297A-44E8-8D57-05AE0D6732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3-9A0D-49B9-A394-E0E0EB2C4BD7}"/>
                </c:ext>
              </c:extLst>
            </c:dLbl>
            <c:dLbl>
              <c:idx val="3150"/>
              <c:tx>
                <c:rich>
                  <a:bodyPr/>
                  <a:lstStyle/>
                  <a:p>
                    <a:fld id="{5E2D786C-32C8-4C91-8047-3CDDC263A5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4-9A0D-49B9-A394-E0E0EB2C4BD7}"/>
                </c:ext>
              </c:extLst>
            </c:dLbl>
            <c:dLbl>
              <c:idx val="3151"/>
              <c:tx>
                <c:rich>
                  <a:bodyPr/>
                  <a:lstStyle/>
                  <a:p>
                    <a:fld id="{4BFABD40-4AFA-4697-B4B4-92801A0A5A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5-9A0D-49B9-A394-E0E0EB2C4BD7}"/>
                </c:ext>
              </c:extLst>
            </c:dLbl>
            <c:dLbl>
              <c:idx val="3152"/>
              <c:tx>
                <c:rich>
                  <a:bodyPr/>
                  <a:lstStyle/>
                  <a:p>
                    <a:fld id="{4D468282-4F03-4238-8B77-6E20C5EB7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6-9A0D-49B9-A394-E0E0EB2C4BD7}"/>
                </c:ext>
              </c:extLst>
            </c:dLbl>
            <c:dLbl>
              <c:idx val="3153"/>
              <c:tx>
                <c:rich>
                  <a:bodyPr/>
                  <a:lstStyle/>
                  <a:p>
                    <a:fld id="{A6934F19-A750-492E-A8CB-D997ED2C15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7-9A0D-49B9-A394-E0E0EB2C4BD7}"/>
                </c:ext>
              </c:extLst>
            </c:dLbl>
            <c:dLbl>
              <c:idx val="3154"/>
              <c:tx>
                <c:rich>
                  <a:bodyPr/>
                  <a:lstStyle/>
                  <a:p>
                    <a:fld id="{172E7185-C21D-4B6A-BF60-CF6878A304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8-9A0D-49B9-A394-E0E0EB2C4BD7}"/>
                </c:ext>
              </c:extLst>
            </c:dLbl>
            <c:dLbl>
              <c:idx val="3155"/>
              <c:tx>
                <c:rich>
                  <a:bodyPr/>
                  <a:lstStyle/>
                  <a:p>
                    <a:fld id="{9B2CA6B9-5C68-4612-8F4E-7887167FD4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9-9A0D-49B9-A394-E0E0EB2C4BD7}"/>
                </c:ext>
              </c:extLst>
            </c:dLbl>
            <c:dLbl>
              <c:idx val="3156"/>
              <c:tx>
                <c:rich>
                  <a:bodyPr/>
                  <a:lstStyle/>
                  <a:p>
                    <a:fld id="{DF28C689-5466-47D5-90C7-A6997C9687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A-9A0D-49B9-A394-E0E0EB2C4BD7}"/>
                </c:ext>
              </c:extLst>
            </c:dLbl>
            <c:dLbl>
              <c:idx val="3157"/>
              <c:tx>
                <c:rich>
                  <a:bodyPr/>
                  <a:lstStyle/>
                  <a:p>
                    <a:fld id="{F794EF97-BB05-4F96-A8F1-2C986D98ED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B-9A0D-49B9-A394-E0E0EB2C4BD7}"/>
                </c:ext>
              </c:extLst>
            </c:dLbl>
            <c:dLbl>
              <c:idx val="3158"/>
              <c:tx>
                <c:rich>
                  <a:bodyPr/>
                  <a:lstStyle/>
                  <a:p>
                    <a:fld id="{499C8BBE-4C3E-412C-A6D5-D01FB8F086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C-9A0D-49B9-A394-E0E0EB2C4BD7}"/>
                </c:ext>
              </c:extLst>
            </c:dLbl>
            <c:dLbl>
              <c:idx val="3159"/>
              <c:tx>
                <c:rich>
                  <a:bodyPr/>
                  <a:lstStyle/>
                  <a:p>
                    <a:fld id="{211DB1F5-962C-4120-92FA-370C70F0C4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D-9A0D-49B9-A394-E0E0EB2C4BD7}"/>
                </c:ext>
              </c:extLst>
            </c:dLbl>
            <c:dLbl>
              <c:idx val="3160"/>
              <c:tx>
                <c:rich>
                  <a:bodyPr/>
                  <a:lstStyle/>
                  <a:p>
                    <a:fld id="{1D9138C2-60D4-42F1-99DF-CB67F14782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E-9A0D-49B9-A394-E0E0EB2C4BD7}"/>
                </c:ext>
              </c:extLst>
            </c:dLbl>
            <c:dLbl>
              <c:idx val="3161"/>
              <c:tx>
                <c:rich>
                  <a:bodyPr/>
                  <a:lstStyle/>
                  <a:p>
                    <a:fld id="{B0E82D05-C72A-4A43-9482-C21B125B59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F-9A0D-49B9-A394-E0E0EB2C4BD7}"/>
                </c:ext>
              </c:extLst>
            </c:dLbl>
            <c:dLbl>
              <c:idx val="3162"/>
              <c:tx>
                <c:rich>
                  <a:bodyPr/>
                  <a:lstStyle/>
                  <a:p>
                    <a:fld id="{69C588F5-18FA-4B4F-9DEB-18C7738C45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0-9A0D-49B9-A394-E0E0EB2C4BD7}"/>
                </c:ext>
              </c:extLst>
            </c:dLbl>
            <c:dLbl>
              <c:idx val="3163"/>
              <c:tx>
                <c:rich>
                  <a:bodyPr/>
                  <a:lstStyle/>
                  <a:p>
                    <a:fld id="{8C996DCF-A7E0-47FF-88DF-83D0E80D7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1-9A0D-49B9-A394-E0E0EB2C4BD7}"/>
                </c:ext>
              </c:extLst>
            </c:dLbl>
            <c:dLbl>
              <c:idx val="3164"/>
              <c:tx>
                <c:rich>
                  <a:bodyPr/>
                  <a:lstStyle/>
                  <a:p>
                    <a:fld id="{A160EB5C-B57E-408C-A7D4-AC28DAB1B6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2-9A0D-49B9-A394-E0E0EB2C4BD7}"/>
                </c:ext>
              </c:extLst>
            </c:dLbl>
            <c:dLbl>
              <c:idx val="3165"/>
              <c:tx>
                <c:rich>
                  <a:bodyPr/>
                  <a:lstStyle/>
                  <a:p>
                    <a:fld id="{9ADF4407-8367-4FFF-B12F-73716F3644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3-9A0D-49B9-A394-E0E0EB2C4BD7}"/>
                </c:ext>
              </c:extLst>
            </c:dLbl>
            <c:dLbl>
              <c:idx val="3166"/>
              <c:tx>
                <c:rich>
                  <a:bodyPr/>
                  <a:lstStyle/>
                  <a:p>
                    <a:fld id="{04A513C1-2A10-419A-8EDD-BD6E16AFFB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4-9A0D-49B9-A394-E0E0EB2C4BD7}"/>
                </c:ext>
              </c:extLst>
            </c:dLbl>
            <c:dLbl>
              <c:idx val="3167"/>
              <c:tx>
                <c:rich>
                  <a:bodyPr/>
                  <a:lstStyle/>
                  <a:p>
                    <a:fld id="{01D393C0-FF95-4701-AB10-355F49AF56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5-9A0D-49B9-A394-E0E0EB2C4BD7}"/>
                </c:ext>
              </c:extLst>
            </c:dLbl>
            <c:dLbl>
              <c:idx val="3168"/>
              <c:tx>
                <c:rich>
                  <a:bodyPr/>
                  <a:lstStyle/>
                  <a:p>
                    <a:fld id="{D5BD881C-B095-4FCE-8418-87424DD9E7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6-9A0D-49B9-A394-E0E0EB2C4BD7}"/>
                </c:ext>
              </c:extLst>
            </c:dLbl>
            <c:dLbl>
              <c:idx val="3169"/>
              <c:tx>
                <c:rich>
                  <a:bodyPr/>
                  <a:lstStyle/>
                  <a:p>
                    <a:fld id="{497BF591-50B7-40B4-A1FD-146EE7E42E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7-9A0D-49B9-A394-E0E0EB2C4BD7}"/>
                </c:ext>
              </c:extLst>
            </c:dLbl>
            <c:dLbl>
              <c:idx val="3170"/>
              <c:tx>
                <c:rich>
                  <a:bodyPr/>
                  <a:lstStyle/>
                  <a:p>
                    <a:fld id="{5C410891-F3BE-45B4-AD3C-2E0BC6E17A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8-9A0D-49B9-A394-E0E0EB2C4BD7}"/>
                </c:ext>
              </c:extLst>
            </c:dLbl>
            <c:dLbl>
              <c:idx val="3171"/>
              <c:tx>
                <c:rich>
                  <a:bodyPr/>
                  <a:lstStyle/>
                  <a:p>
                    <a:fld id="{84E3BF55-E9A8-451C-AD3B-62B1E6DB21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9-9A0D-49B9-A394-E0E0EB2C4BD7}"/>
                </c:ext>
              </c:extLst>
            </c:dLbl>
            <c:dLbl>
              <c:idx val="3172"/>
              <c:tx>
                <c:rich>
                  <a:bodyPr/>
                  <a:lstStyle/>
                  <a:p>
                    <a:fld id="{5B0EE2B5-D3D9-485D-8555-32201E3BA2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A-9A0D-49B9-A394-E0E0EB2C4BD7}"/>
                </c:ext>
              </c:extLst>
            </c:dLbl>
            <c:dLbl>
              <c:idx val="3173"/>
              <c:tx>
                <c:rich>
                  <a:bodyPr/>
                  <a:lstStyle/>
                  <a:p>
                    <a:fld id="{83A65B6B-75BE-4DF6-8CE5-67297C94AB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B-9A0D-49B9-A394-E0E0EB2C4BD7}"/>
                </c:ext>
              </c:extLst>
            </c:dLbl>
            <c:dLbl>
              <c:idx val="3174"/>
              <c:tx>
                <c:rich>
                  <a:bodyPr/>
                  <a:lstStyle/>
                  <a:p>
                    <a:fld id="{6222DDC1-7BA9-4541-BE67-4B0A0CA4C4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C-9A0D-49B9-A394-E0E0EB2C4BD7}"/>
                </c:ext>
              </c:extLst>
            </c:dLbl>
            <c:dLbl>
              <c:idx val="3175"/>
              <c:tx>
                <c:rich>
                  <a:bodyPr/>
                  <a:lstStyle/>
                  <a:p>
                    <a:fld id="{D7C2E352-DF07-4219-8526-93EB640511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D-9A0D-49B9-A394-E0E0EB2C4BD7}"/>
                </c:ext>
              </c:extLst>
            </c:dLbl>
            <c:dLbl>
              <c:idx val="3176"/>
              <c:tx>
                <c:rich>
                  <a:bodyPr/>
                  <a:lstStyle/>
                  <a:p>
                    <a:fld id="{18C189A0-1057-4E77-B84D-E8123E73B6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E-9A0D-49B9-A394-E0E0EB2C4BD7}"/>
                </c:ext>
              </c:extLst>
            </c:dLbl>
            <c:dLbl>
              <c:idx val="3177"/>
              <c:tx>
                <c:rich>
                  <a:bodyPr/>
                  <a:lstStyle/>
                  <a:p>
                    <a:fld id="{50AAAC76-19F8-4DD1-915C-C2F28B61DD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F-9A0D-49B9-A394-E0E0EB2C4BD7}"/>
                </c:ext>
              </c:extLst>
            </c:dLbl>
            <c:dLbl>
              <c:idx val="3178"/>
              <c:tx>
                <c:rich>
                  <a:bodyPr/>
                  <a:lstStyle/>
                  <a:p>
                    <a:fld id="{9C35A246-1D4B-4B85-B603-4AADF4F7EF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0-9A0D-49B9-A394-E0E0EB2C4BD7}"/>
                </c:ext>
              </c:extLst>
            </c:dLbl>
            <c:dLbl>
              <c:idx val="3179"/>
              <c:tx>
                <c:rich>
                  <a:bodyPr/>
                  <a:lstStyle/>
                  <a:p>
                    <a:fld id="{1B14CA6F-2265-4B33-8547-63BBC74ED8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1-9A0D-49B9-A394-E0E0EB2C4BD7}"/>
                </c:ext>
              </c:extLst>
            </c:dLbl>
            <c:dLbl>
              <c:idx val="3180"/>
              <c:tx>
                <c:rich>
                  <a:bodyPr/>
                  <a:lstStyle/>
                  <a:p>
                    <a:fld id="{86EFD848-ED61-42E0-88DC-7ED008A6B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2-9A0D-49B9-A394-E0E0EB2C4BD7}"/>
                </c:ext>
              </c:extLst>
            </c:dLbl>
            <c:dLbl>
              <c:idx val="3181"/>
              <c:tx>
                <c:rich>
                  <a:bodyPr/>
                  <a:lstStyle/>
                  <a:p>
                    <a:fld id="{4D9510C1-AFF7-439C-A1AF-449D704B57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3-9A0D-49B9-A394-E0E0EB2C4BD7}"/>
                </c:ext>
              </c:extLst>
            </c:dLbl>
            <c:dLbl>
              <c:idx val="3182"/>
              <c:tx>
                <c:rich>
                  <a:bodyPr/>
                  <a:lstStyle/>
                  <a:p>
                    <a:fld id="{1560C1E8-5F56-4964-A4F3-62F7295E9F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4-9A0D-49B9-A394-E0E0EB2C4BD7}"/>
                </c:ext>
              </c:extLst>
            </c:dLbl>
            <c:dLbl>
              <c:idx val="3183"/>
              <c:tx>
                <c:rich>
                  <a:bodyPr/>
                  <a:lstStyle/>
                  <a:p>
                    <a:fld id="{20F4916C-3912-49A1-A691-30801D8CA6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5-9A0D-49B9-A394-E0E0EB2C4BD7}"/>
                </c:ext>
              </c:extLst>
            </c:dLbl>
            <c:dLbl>
              <c:idx val="3184"/>
              <c:tx>
                <c:rich>
                  <a:bodyPr/>
                  <a:lstStyle/>
                  <a:p>
                    <a:fld id="{8C5D623E-1288-4B8E-8D19-D6E4DF2E30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6-9A0D-49B9-A394-E0E0EB2C4BD7}"/>
                </c:ext>
              </c:extLst>
            </c:dLbl>
            <c:dLbl>
              <c:idx val="3185"/>
              <c:tx>
                <c:rich>
                  <a:bodyPr/>
                  <a:lstStyle/>
                  <a:p>
                    <a:fld id="{A53F7330-80F0-4FE7-9C18-10CFBD71BE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7-9A0D-49B9-A394-E0E0EB2C4BD7}"/>
                </c:ext>
              </c:extLst>
            </c:dLbl>
            <c:dLbl>
              <c:idx val="3186"/>
              <c:tx>
                <c:rich>
                  <a:bodyPr/>
                  <a:lstStyle/>
                  <a:p>
                    <a:fld id="{21FC2D69-2F20-4A7A-B5E4-4F98C69DC6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8-9A0D-49B9-A394-E0E0EB2C4BD7}"/>
                </c:ext>
              </c:extLst>
            </c:dLbl>
            <c:dLbl>
              <c:idx val="3187"/>
              <c:tx>
                <c:rich>
                  <a:bodyPr/>
                  <a:lstStyle/>
                  <a:p>
                    <a:fld id="{2F94C08D-8813-4F57-99FB-FC403DFF63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9-9A0D-49B9-A394-E0E0EB2C4BD7}"/>
                </c:ext>
              </c:extLst>
            </c:dLbl>
            <c:dLbl>
              <c:idx val="3188"/>
              <c:tx>
                <c:rich>
                  <a:bodyPr/>
                  <a:lstStyle/>
                  <a:p>
                    <a:fld id="{788086DA-0C1A-4AED-814F-8D4EFE06DD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A-9A0D-49B9-A394-E0E0EB2C4BD7}"/>
                </c:ext>
              </c:extLst>
            </c:dLbl>
            <c:dLbl>
              <c:idx val="3189"/>
              <c:tx>
                <c:rich>
                  <a:bodyPr/>
                  <a:lstStyle/>
                  <a:p>
                    <a:fld id="{44B41898-6EE6-4535-A6D8-CCF5F1F86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B-9A0D-49B9-A394-E0E0EB2C4BD7}"/>
                </c:ext>
              </c:extLst>
            </c:dLbl>
            <c:dLbl>
              <c:idx val="3190"/>
              <c:tx>
                <c:rich>
                  <a:bodyPr/>
                  <a:lstStyle/>
                  <a:p>
                    <a:fld id="{AEBE3718-FC35-434B-8D98-59504DF7B8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C-9A0D-49B9-A394-E0E0EB2C4BD7}"/>
                </c:ext>
              </c:extLst>
            </c:dLbl>
            <c:dLbl>
              <c:idx val="3191"/>
              <c:tx>
                <c:rich>
                  <a:bodyPr/>
                  <a:lstStyle/>
                  <a:p>
                    <a:fld id="{C895D9B7-9ED8-4C54-B597-87F775C4EB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D-9A0D-49B9-A394-E0E0EB2C4BD7}"/>
                </c:ext>
              </c:extLst>
            </c:dLbl>
            <c:dLbl>
              <c:idx val="3192"/>
              <c:tx>
                <c:rich>
                  <a:bodyPr/>
                  <a:lstStyle/>
                  <a:p>
                    <a:fld id="{9BF9F191-7E58-434D-A933-40C1C8716C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E-9A0D-49B9-A394-E0E0EB2C4BD7}"/>
                </c:ext>
              </c:extLst>
            </c:dLbl>
            <c:dLbl>
              <c:idx val="3193"/>
              <c:tx>
                <c:rich>
                  <a:bodyPr/>
                  <a:lstStyle/>
                  <a:p>
                    <a:fld id="{165137FC-43AB-48B9-85AB-7B22ECC138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F-9A0D-49B9-A394-E0E0EB2C4BD7}"/>
                </c:ext>
              </c:extLst>
            </c:dLbl>
            <c:dLbl>
              <c:idx val="3194"/>
              <c:tx>
                <c:rich>
                  <a:bodyPr/>
                  <a:lstStyle/>
                  <a:p>
                    <a:fld id="{4C52A85C-6113-4F7A-ABBD-BF9F8EECFE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0-9A0D-49B9-A394-E0E0EB2C4BD7}"/>
                </c:ext>
              </c:extLst>
            </c:dLbl>
            <c:dLbl>
              <c:idx val="3195"/>
              <c:tx>
                <c:rich>
                  <a:bodyPr/>
                  <a:lstStyle/>
                  <a:p>
                    <a:fld id="{26F6FD1E-BE48-452E-B6C8-E4EF4BF374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1-9A0D-49B9-A394-E0E0EB2C4BD7}"/>
                </c:ext>
              </c:extLst>
            </c:dLbl>
            <c:dLbl>
              <c:idx val="3196"/>
              <c:tx>
                <c:rich>
                  <a:bodyPr/>
                  <a:lstStyle/>
                  <a:p>
                    <a:fld id="{EB2AAE67-2F3A-4342-AB78-2E6A390337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2-9A0D-49B9-A394-E0E0EB2C4BD7}"/>
                </c:ext>
              </c:extLst>
            </c:dLbl>
            <c:dLbl>
              <c:idx val="3197"/>
              <c:tx>
                <c:rich>
                  <a:bodyPr/>
                  <a:lstStyle/>
                  <a:p>
                    <a:fld id="{B0AB3319-149D-4055-9663-9C585F8301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3-9A0D-49B9-A394-E0E0EB2C4BD7}"/>
                </c:ext>
              </c:extLst>
            </c:dLbl>
            <c:dLbl>
              <c:idx val="3198"/>
              <c:tx>
                <c:rich>
                  <a:bodyPr/>
                  <a:lstStyle/>
                  <a:p>
                    <a:fld id="{E11DDAA4-1E06-4570-95D6-933E3CF4F0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4-9A0D-49B9-A394-E0E0EB2C4BD7}"/>
                </c:ext>
              </c:extLst>
            </c:dLbl>
            <c:dLbl>
              <c:idx val="3199"/>
              <c:tx>
                <c:rich>
                  <a:bodyPr/>
                  <a:lstStyle/>
                  <a:p>
                    <a:fld id="{0F3EC9AE-C1D4-414C-AFA1-1E27C241DB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5-9A0D-49B9-A394-E0E0EB2C4BD7}"/>
                </c:ext>
              </c:extLst>
            </c:dLbl>
            <c:dLbl>
              <c:idx val="3200"/>
              <c:tx>
                <c:rich>
                  <a:bodyPr/>
                  <a:lstStyle/>
                  <a:p>
                    <a:fld id="{1EF68084-2E0D-4302-850B-51CED9B7A4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6-9A0D-49B9-A394-E0E0EB2C4BD7}"/>
                </c:ext>
              </c:extLst>
            </c:dLbl>
            <c:dLbl>
              <c:idx val="3201"/>
              <c:tx>
                <c:rich>
                  <a:bodyPr/>
                  <a:lstStyle/>
                  <a:p>
                    <a:fld id="{22748D79-96A5-4DF1-8F11-CAF20244D1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7-9A0D-49B9-A394-E0E0EB2C4BD7}"/>
                </c:ext>
              </c:extLst>
            </c:dLbl>
            <c:dLbl>
              <c:idx val="3202"/>
              <c:tx>
                <c:rich>
                  <a:bodyPr/>
                  <a:lstStyle/>
                  <a:p>
                    <a:fld id="{674FA77C-15F8-49AA-9B6B-4C01165256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8-9A0D-49B9-A394-E0E0EB2C4BD7}"/>
                </c:ext>
              </c:extLst>
            </c:dLbl>
            <c:dLbl>
              <c:idx val="3203"/>
              <c:tx>
                <c:rich>
                  <a:bodyPr/>
                  <a:lstStyle/>
                  <a:p>
                    <a:fld id="{4A661DB7-7AB2-4A3B-AC11-36F9CCA68F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9-9A0D-49B9-A394-E0E0EB2C4BD7}"/>
                </c:ext>
              </c:extLst>
            </c:dLbl>
            <c:dLbl>
              <c:idx val="3204"/>
              <c:tx>
                <c:rich>
                  <a:bodyPr/>
                  <a:lstStyle/>
                  <a:p>
                    <a:fld id="{CE862F2F-B18F-4C91-AF57-781C23E5F6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A-9A0D-49B9-A394-E0E0EB2C4BD7}"/>
                </c:ext>
              </c:extLst>
            </c:dLbl>
            <c:dLbl>
              <c:idx val="3205"/>
              <c:tx>
                <c:rich>
                  <a:bodyPr/>
                  <a:lstStyle/>
                  <a:p>
                    <a:fld id="{782B8F37-DB1E-42DC-87A4-8431BF7300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B-9A0D-49B9-A394-E0E0EB2C4BD7}"/>
                </c:ext>
              </c:extLst>
            </c:dLbl>
            <c:dLbl>
              <c:idx val="3206"/>
              <c:tx>
                <c:rich>
                  <a:bodyPr/>
                  <a:lstStyle/>
                  <a:p>
                    <a:fld id="{DD811B66-695A-46BB-A235-7B06A15DE5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C-9A0D-49B9-A394-E0E0EB2C4BD7}"/>
                </c:ext>
              </c:extLst>
            </c:dLbl>
            <c:dLbl>
              <c:idx val="3207"/>
              <c:tx>
                <c:rich>
                  <a:bodyPr/>
                  <a:lstStyle/>
                  <a:p>
                    <a:fld id="{E85FE9B4-E6C2-4609-AA4C-46DA5FF822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D-9A0D-49B9-A394-E0E0EB2C4BD7}"/>
                </c:ext>
              </c:extLst>
            </c:dLbl>
            <c:dLbl>
              <c:idx val="3208"/>
              <c:tx>
                <c:rich>
                  <a:bodyPr/>
                  <a:lstStyle/>
                  <a:p>
                    <a:fld id="{F029F2BE-C009-4AC4-8A6B-4967D5DFA0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E-9A0D-49B9-A394-E0E0EB2C4BD7}"/>
                </c:ext>
              </c:extLst>
            </c:dLbl>
            <c:dLbl>
              <c:idx val="3209"/>
              <c:tx>
                <c:rich>
                  <a:bodyPr/>
                  <a:lstStyle/>
                  <a:p>
                    <a:fld id="{FFFA6787-A25F-4559-AC61-A1C3820F10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F-9A0D-49B9-A394-E0E0EB2C4BD7}"/>
                </c:ext>
              </c:extLst>
            </c:dLbl>
            <c:dLbl>
              <c:idx val="3210"/>
              <c:tx>
                <c:rich>
                  <a:bodyPr/>
                  <a:lstStyle/>
                  <a:p>
                    <a:fld id="{E87A6BF5-C38B-459F-BF55-4F9F4C0545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0-9A0D-49B9-A394-E0E0EB2C4BD7}"/>
                </c:ext>
              </c:extLst>
            </c:dLbl>
            <c:dLbl>
              <c:idx val="3211"/>
              <c:tx>
                <c:rich>
                  <a:bodyPr/>
                  <a:lstStyle/>
                  <a:p>
                    <a:fld id="{69F9BF27-2A35-419C-B1DF-4A89062CDD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1-9A0D-49B9-A394-E0E0EB2C4BD7}"/>
                </c:ext>
              </c:extLst>
            </c:dLbl>
            <c:dLbl>
              <c:idx val="3212"/>
              <c:tx>
                <c:rich>
                  <a:bodyPr/>
                  <a:lstStyle/>
                  <a:p>
                    <a:fld id="{53828894-E32A-4504-AC03-F5F3FE3B17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2-9A0D-49B9-A394-E0E0EB2C4BD7}"/>
                </c:ext>
              </c:extLst>
            </c:dLbl>
            <c:dLbl>
              <c:idx val="3213"/>
              <c:tx>
                <c:rich>
                  <a:bodyPr/>
                  <a:lstStyle/>
                  <a:p>
                    <a:fld id="{D6BD69AC-8719-4659-9F8E-0F82244953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3-9A0D-49B9-A394-E0E0EB2C4BD7}"/>
                </c:ext>
              </c:extLst>
            </c:dLbl>
            <c:dLbl>
              <c:idx val="3214"/>
              <c:tx>
                <c:rich>
                  <a:bodyPr/>
                  <a:lstStyle/>
                  <a:p>
                    <a:fld id="{4F385AE8-3C18-4700-9CA0-CCD7DB1125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4-9A0D-49B9-A394-E0E0EB2C4BD7}"/>
                </c:ext>
              </c:extLst>
            </c:dLbl>
            <c:dLbl>
              <c:idx val="3215"/>
              <c:tx>
                <c:rich>
                  <a:bodyPr/>
                  <a:lstStyle/>
                  <a:p>
                    <a:fld id="{DB07B78E-6322-4B0C-B6F9-3867C13D92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5-9A0D-49B9-A394-E0E0EB2C4BD7}"/>
                </c:ext>
              </c:extLst>
            </c:dLbl>
            <c:dLbl>
              <c:idx val="3216"/>
              <c:tx>
                <c:rich>
                  <a:bodyPr/>
                  <a:lstStyle/>
                  <a:p>
                    <a:fld id="{169A44CE-8299-4AD5-BEA7-8043D95C0F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6-9A0D-49B9-A394-E0E0EB2C4BD7}"/>
                </c:ext>
              </c:extLst>
            </c:dLbl>
            <c:dLbl>
              <c:idx val="3217"/>
              <c:tx>
                <c:rich>
                  <a:bodyPr/>
                  <a:lstStyle/>
                  <a:p>
                    <a:fld id="{BBAD1A65-EB88-415C-8582-4ABE8C3F99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7-9A0D-49B9-A394-E0E0EB2C4BD7}"/>
                </c:ext>
              </c:extLst>
            </c:dLbl>
            <c:dLbl>
              <c:idx val="3218"/>
              <c:tx>
                <c:rich>
                  <a:bodyPr/>
                  <a:lstStyle/>
                  <a:p>
                    <a:fld id="{94286D77-C6D2-49D2-A0C2-F5171E0C14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8-9A0D-49B9-A394-E0E0EB2C4BD7}"/>
                </c:ext>
              </c:extLst>
            </c:dLbl>
            <c:dLbl>
              <c:idx val="3219"/>
              <c:tx>
                <c:rich>
                  <a:bodyPr/>
                  <a:lstStyle/>
                  <a:p>
                    <a:fld id="{5813A90D-6468-4E5B-BABD-109481EE7F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9-9A0D-49B9-A394-E0E0EB2C4BD7}"/>
                </c:ext>
              </c:extLst>
            </c:dLbl>
            <c:dLbl>
              <c:idx val="3220"/>
              <c:tx>
                <c:rich>
                  <a:bodyPr/>
                  <a:lstStyle/>
                  <a:p>
                    <a:fld id="{60900C16-5D33-43EF-AAB9-5C961A9142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A-9A0D-49B9-A394-E0E0EB2C4BD7}"/>
                </c:ext>
              </c:extLst>
            </c:dLbl>
            <c:dLbl>
              <c:idx val="3221"/>
              <c:tx>
                <c:rich>
                  <a:bodyPr/>
                  <a:lstStyle/>
                  <a:p>
                    <a:fld id="{BAF81A72-C6B0-445B-9A37-3D1F874488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B-9A0D-49B9-A394-E0E0EB2C4BD7}"/>
                </c:ext>
              </c:extLst>
            </c:dLbl>
            <c:dLbl>
              <c:idx val="3222"/>
              <c:tx>
                <c:rich>
                  <a:bodyPr/>
                  <a:lstStyle/>
                  <a:p>
                    <a:fld id="{00E75759-E7EE-47E8-A048-DF5CCFC13A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C-9A0D-49B9-A394-E0E0EB2C4BD7}"/>
                </c:ext>
              </c:extLst>
            </c:dLbl>
            <c:dLbl>
              <c:idx val="3223"/>
              <c:tx>
                <c:rich>
                  <a:bodyPr/>
                  <a:lstStyle/>
                  <a:p>
                    <a:fld id="{EAEFBC2C-9232-473D-80A3-7EF44ACB2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D-9A0D-49B9-A394-E0E0EB2C4BD7}"/>
                </c:ext>
              </c:extLst>
            </c:dLbl>
            <c:dLbl>
              <c:idx val="3224"/>
              <c:tx>
                <c:rich>
                  <a:bodyPr/>
                  <a:lstStyle/>
                  <a:p>
                    <a:fld id="{F1B4B34E-DB4A-462A-8FC0-5FD221520B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E-9A0D-49B9-A394-E0E0EB2C4BD7}"/>
                </c:ext>
              </c:extLst>
            </c:dLbl>
            <c:dLbl>
              <c:idx val="3225"/>
              <c:tx>
                <c:rich>
                  <a:bodyPr/>
                  <a:lstStyle/>
                  <a:p>
                    <a:fld id="{608AC674-D67C-49D2-AAC2-E000318432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F-9A0D-49B9-A394-E0E0EB2C4BD7}"/>
                </c:ext>
              </c:extLst>
            </c:dLbl>
            <c:dLbl>
              <c:idx val="3226"/>
              <c:tx>
                <c:rich>
                  <a:bodyPr/>
                  <a:lstStyle/>
                  <a:p>
                    <a:fld id="{A40B497F-B21B-457F-98AB-D8E93CB2D1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0-9A0D-49B9-A394-E0E0EB2C4BD7}"/>
                </c:ext>
              </c:extLst>
            </c:dLbl>
            <c:dLbl>
              <c:idx val="3227"/>
              <c:tx>
                <c:rich>
                  <a:bodyPr/>
                  <a:lstStyle/>
                  <a:p>
                    <a:fld id="{A126C2AE-2823-4943-86CD-EFA09DA82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1-9A0D-49B9-A394-E0E0EB2C4BD7}"/>
                </c:ext>
              </c:extLst>
            </c:dLbl>
            <c:dLbl>
              <c:idx val="3228"/>
              <c:tx>
                <c:rich>
                  <a:bodyPr/>
                  <a:lstStyle/>
                  <a:p>
                    <a:fld id="{CCAD5AE1-4F05-474D-9046-46C3C92B3C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2-9A0D-49B9-A394-E0E0EB2C4BD7}"/>
                </c:ext>
              </c:extLst>
            </c:dLbl>
            <c:dLbl>
              <c:idx val="3229"/>
              <c:tx>
                <c:rich>
                  <a:bodyPr/>
                  <a:lstStyle/>
                  <a:p>
                    <a:fld id="{080ACBCF-358B-46F7-8169-B47981BBF8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3-9A0D-49B9-A394-E0E0EB2C4BD7}"/>
                </c:ext>
              </c:extLst>
            </c:dLbl>
            <c:dLbl>
              <c:idx val="3230"/>
              <c:tx>
                <c:rich>
                  <a:bodyPr/>
                  <a:lstStyle/>
                  <a:p>
                    <a:fld id="{4F0EE9F0-6B21-4335-A663-B5B8ABC894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4-9A0D-49B9-A394-E0E0EB2C4BD7}"/>
                </c:ext>
              </c:extLst>
            </c:dLbl>
            <c:dLbl>
              <c:idx val="3231"/>
              <c:tx>
                <c:rich>
                  <a:bodyPr/>
                  <a:lstStyle/>
                  <a:p>
                    <a:fld id="{1F970625-9703-4B0A-B75E-3C76BD7059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5-9A0D-49B9-A394-E0E0EB2C4BD7}"/>
                </c:ext>
              </c:extLst>
            </c:dLbl>
            <c:dLbl>
              <c:idx val="3232"/>
              <c:tx>
                <c:rich>
                  <a:bodyPr/>
                  <a:lstStyle/>
                  <a:p>
                    <a:fld id="{7D8DBD6C-EFE2-48F6-B88C-029FEDAE32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6-9A0D-49B9-A394-E0E0EB2C4BD7}"/>
                </c:ext>
              </c:extLst>
            </c:dLbl>
            <c:dLbl>
              <c:idx val="3233"/>
              <c:tx>
                <c:rich>
                  <a:bodyPr/>
                  <a:lstStyle/>
                  <a:p>
                    <a:fld id="{1D0C122D-18B6-4DB7-ACA5-07F40B5B67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7-9A0D-49B9-A394-E0E0EB2C4BD7}"/>
                </c:ext>
              </c:extLst>
            </c:dLbl>
            <c:dLbl>
              <c:idx val="3234"/>
              <c:tx>
                <c:rich>
                  <a:bodyPr/>
                  <a:lstStyle/>
                  <a:p>
                    <a:fld id="{B5A54716-B727-4FCB-9061-98B85E214A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8-9A0D-49B9-A394-E0E0EB2C4BD7}"/>
                </c:ext>
              </c:extLst>
            </c:dLbl>
            <c:dLbl>
              <c:idx val="3235"/>
              <c:tx>
                <c:rich>
                  <a:bodyPr/>
                  <a:lstStyle/>
                  <a:p>
                    <a:fld id="{E94F7464-0EB7-45A3-B7EC-A6143F2837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9-9A0D-49B9-A394-E0E0EB2C4BD7}"/>
                </c:ext>
              </c:extLst>
            </c:dLbl>
            <c:dLbl>
              <c:idx val="3236"/>
              <c:tx>
                <c:rich>
                  <a:bodyPr/>
                  <a:lstStyle/>
                  <a:p>
                    <a:fld id="{3E0124AD-2B76-47B0-9DCA-A0B0C61F2C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A-9A0D-49B9-A394-E0E0EB2C4BD7}"/>
                </c:ext>
              </c:extLst>
            </c:dLbl>
            <c:dLbl>
              <c:idx val="3237"/>
              <c:tx>
                <c:rich>
                  <a:bodyPr/>
                  <a:lstStyle/>
                  <a:p>
                    <a:fld id="{BD8316F6-92D6-4C39-A6DB-E48DC797EB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B-9A0D-49B9-A394-E0E0EB2C4BD7}"/>
                </c:ext>
              </c:extLst>
            </c:dLbl>
            <c:dLbl>
              <c:idx val="3238"/>
              <c:tx>
                <c:rich>
                  <a:bodyPr/>
                  <a:lstStyle/>
                  <a:p>
                    <a:fld id="{EEEC5045-E935-4B93-9713-1067A8F9D6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C-9A0D-49B9-A394-E0E0EB2C4BD7}"/>
                </c:ext>
              </c:extLst>
            </c:dLbl>
            <c:dLbl>
              <c:idx val="3239"/>
              <c:tx>
                <c:rich>
                  <a:bodyPr/>
                  <a:lstStyle/>
                  <a:p>
                    <a:fld id="{6FB89565-1875-4A01-BC9F-E0A1AE6511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D-9A0D-49B9-A394-E0E0EB2C4BD7}"/>
                </c:ext>
              </c:extLst>
            </c:dLbl>
            <c:dLbl>
              <c:idx val="3240"/>
              <c:tx>
                <c:rich>
                  <a:bodyPr/>
                  <a:lstStyle/>
                  <a:p>
                    <a:fld id="{2C5C7E95-6950-48C8-B1D8-21E09B8765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E-9A0D-49B9-A394-E0E0EB2C4BD7}"/>
                </c:ext>
              </c:extLst>
            </c:dLbl>
            <c:dLbl>
              <c:idx val="3241"/>
              <c:tx>
                <c:rich>
                  <a:bodyPr/>
                  <a:lstStyle/>
                  <a:p>
                    <a:fld id="{43EDF96A-038B-448A-9106-CC223F79A7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F-9A0D-49B9-A394-E0E0EB2C4BD7}"/>
                </c:ext>
              </c:extLst>
            </c:dLbl>
            <c:dLbl>
              <c:idx val="3242"/>
              <c:tx>
                <c:rich>
                  <a:bodyPr/>
                  <a:lstStyle/>
                  <a:p>
                    <a:fld id="{FEEB227C-3911-4823-A83D-0CD0D68792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0-9A0D-49B9-A394-E0E0EB2C4BD7}"/>
                </c:ext>
              </c:extLst>
            </c:dLbl>
            <c:dLbl>
              <c:idx val="3243"/>
              <c:tx>
                <c:rich>
                  <a:bodyPr/>
                  <a:lstStyle/>
                  <a:p>
                    <a:fld id="{149299C4-389D-4474-9741-05D9D22924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1-9A0D-49B9-A394-E0E0EB2C4BD7}"/>
                </c:ext>
              </c:extLst>
            </c:dLbl>
            <c:dLbl>
              <c:idx val="3244"/>
              <c:tx>
                <c:rich>
                  <a:bodyPr/>
                  <a:lstStyle/>
                  <a:p>
                    <a:fld id="{1DF70234-DE17-4DA2-8968-481CE1ED10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2-9A0D-49B9-A394-E0E0EB2C4BD7}"/>
                </c:ext>
              </c:extLst>
            </c:dLbl>
            <c:dLbl>
              <c:idx val="3245"/>
              <c:tx>
                <c:rich>
                  <a:bodyPr/>
                  <a:lstStyle/>
                  <a:p>
                    <a:fld id="{A548AA77-1E8E-4857-B696-91D03B4F85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3-9A0D-49B9-A394-E0E0EB2C4BD7}"/>
                </c:ext>
              </c:extLst>
            </c:dLbl>
            <c:dLbl>
              <c:idx val="3246"/>
              <c:tx>
                <c:rich>
                  <a:bodyPr/>
                  <a:lstStyle/>
                  <a:p>
                    <a:fld id="{4A4CB267-02CA-4269-AF13-A9942FBF0F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4-9A0D-49B9-A394-E0E0EB2C4BD7}"/>
                </c:ext>
              </c:extLst>
            </c:dLbl>
            <c:dLbl>
              <c:idx val="3247"/>
              <c:tx>
                <c:rich>
                  <a:bodyPr/>
                  <a:lstStyle/>
                  <a:p>
                    <a:fld id="{B613AA09-4BB2-4F4A-A010-7F66EBC4C7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5-9A0D-49B9-A394-E0E0EB2C4BD7}"/>
                </c:ext>
              </c:extLst>
            </c:dLbl>
            <c:dLbl>
              <c:idx val="3248"/>
              <c:tx>
                <c:rich>
                  <a:bodyPr/>
                  <a:lstStyle/>
                  <a:p>
                    <a:fld id="{E7B4D4F8-1714-49F0-AC99-C492D3529B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6-9A0D-49B9-A394-E0E0EB2C4BD7}"/>
                </c:ext>
              </c:extLst>
            </c:dLbl>
            <c:dLbl>
              <c:idx val="3249"/>
              <c:tx>
                <c:rich>
                  <a:bodyPr/>
                  <a:lstStyle/>
                  <a:p>
                    <a:fld id="{474CA955-4112-4BA4-BD47-28F073EDFE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7-9A0D-49B9-A394-E0E0EB2C4BD7}"/>
                </c:ext>
              </c:extLst>
            </c:dLbl>
            <c:dLbl>
              <c:idx val="3250"/>
              <c:tx>
                <c:rich>
                  <a:bodyPr/>
                  <a:lstStyle/>
                  <a:p>
                    <a:fld id="{6607319D-5B9B-44F2-8189-8D5F90DCF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8-9A0D-49B9-A394-E0E0EB2C4BD7}"/>
                </c:ext>
              </c:extLst>
            </c:dLbl>
            <c:dLbl>
              <c:idx val="3251"/>
              <c:tx>
                <c:rich>
                  <a:bodyPr/>
                  <a:lstStyle/>
                  <a:p>
                    <a:fld id="{DDA60F66-534F-46B6-9D45-6476101C4C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9-9A0D-49B9-A394-E0E0EB2C4BD7}"/>
                </c:ext>
              </c:extLst>
            </c:dLbl>
            <c:dLbl>
              <c:idx val="3252"/>
              <c:tx>
                <c:rich>
                  <a:bodyPr/>
                  <a:lstStyle/>
                  <a:p>
                    <a:fld id="{4031E8F9-D04D-4DF9-A673-C15D9D72EC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A-9A0D-49B9-A394-E0E0EB2C4BD7}"/>
                </c:ext>
              </c:extLst>
            </c:dLbl>
            <c:dLbl>
              <c:idx val="3253"/>
              <c:tx>
                <c:rich>
                  <a:bodyPr/>
                  <a:lstStyle/>
                  <a:p>
                    <a:fld id="{61E101DB-42BD-46C2-B839-F4E12C5110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B-9A0D-49B9-A394-E0E0EB2C4BD7}"/>
                </c:ext>
              </c:extLst>
            </c:dLbl>
            <c:dLbl>
              <c:idx val="3254"/>
              <c:tx>
                <c:rich>
                  <a:bodyPr/>
                  <a:lstStyle/>
                  <a:p>
                    <a:fld id="{4E2A7253-B4E4-49D3-BC1B-72CFF0D8C2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C-9A0D-49B9-A394-E0E0EB2C4BD7}"/>
                </c:ext>
              </c:extLst>
            </c:dLbl>
            <c:dLbl>
              <c:idx val="3255"/>
              <c:tx>
                <c:rich>
                  <a:bodyPr/>
                  <a:lstStyle/>
                  <a:p>
                    <a:fld id="{577A83F2-23DB-4267-AABF-83E071FAF7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D-9A0D-49B9-A394-E0E0EB2C4BD7}"/>
                </c:ext>
              </c:extLst>
            </c:dLbl>
            <c:dLbl>
              <c:idx val="3256"/>
              <c:tx>
                <c:rich>
                  <a:bodyPr/>
                  <a:lstStyle/>
                  <a:p>
                    <a:fld id="{956F8024-7084-4AE9-AE80-43C090B47A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E-9A0D-49B9-A394-E0E0EB2C4BD7}"/>
                </c:ext>
              </c:extLst>
            </c:dLbl>
            <c:dLbl>
              <c:idx val="3257"/>
              <c:tx>
                <c:rich>
                  <a:bodyPr/>
                  <a:lstStyle/>
                  <a:p>
                    <a:fld id="{09B76C39-0929-4C8C-BF78-40CF9D211C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F-9A0D-49B9-A394-E0E0EB2C4BD7}"/>
                </c:ext>
              </c:extLst>
            </c:dLbl>
            <c:dLbl>
              <c:idx val="3258"/>
              <c:tx>
                <c:rich>
                  <a:bodyPr/>
                  <a:lstStyle/>
                  <a:p>
                    <a:fld id="{AA215C3E-51CB-488B-8867-DBA202DBB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0-9A0D-49B9-A394-E0E0EB2C4BD7}"/>
                </c:ext>
              </c:extLst>
            </c:dLbl>
            <c:dLbl>
              <c:idx val="3259"/>
              <c:tx>
                <c:rich>
                  <a:bodyPr/>
                  <a:lstStyle/>
                  <a:p>
                    <a:fld id="{DACE13B8-02DC-4A69-84BA-54503BAB2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1-9A0D-49B9-A394-E0E0EB2C4BD7}"/>
                </c:ext>
              </c:extLst>
            </c:dLbl>
            <c:dLbl>
              <c:idx val="3260"/>
              <c:tx>
                <c:rich>
                  <a:bodyPr/>
                  <a:lstStyle/>
                  <a:p>
                    <a:fld id="{1903D607-6E6B-4D8F-BB00-646E5E0BAA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2-9A0D-49B9-A394-E0E0EB2C4BD7}"/>
                </c:ext>
              </c:extLst>
            </c:dLbl>
            <c:dLbl>
              <c:idx val="3261"/>
              <c:tx>
                <c:rich>
                  <a:bodyPr/>
                  <a:lstStyle/>
                  <a:p>
                    <a:fld id="{FC6D1CF8-D337-4B7D-AB6F-C2E3B5DABA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3-9A0D-49B9-A394-E0E0EB2C4BD7}"/>
                </c:ext>
              </c:extLst>
            </c:dLbl>
            <c:dLbl>
              <c:idx val="3262"/>
              <c:tx>
                <c:rich>
                  <a:bodyPr/>
                  <a:lstStyle/>
                  <a:p>
                    <a:fld id="{A126E920-E6FA-4D9B-A8C5-399B183CE7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4-9A0D-49B9-A394-E0E0EB2C4BD7}"/>
                </c:ext>
              </c:extLst>
            </c:dLbl>
            <c:dLbl>
              <c:idx val="3263"/>
              <c:tx>
                <c:rich>
                  <a:bodyPr/>
                  <a:lstStyle/>
                  <a:p>
                    <a:fld id="{80D54E16-3ED8-4F02-9752-AF2B6311A1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5-9A0D-49B9-A394-E0E0EB2C4BD7}"/>
                </c:ext>
              </c:extLst>
            </c:dLbl>
            <c:dLbl>
              <c:idx val="3264"/>
              <c:tx>
                <c:rich>
                  <a:bodyPr/>
                  <a:lstStyle/>
                  <a:p>
                    <a:fld id="{DACC7550-6169-4A4A-8AA5-908EEE20E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6-9A0D-49B9-A394-E0E0EB2C4BD7}"/>
                </c:ext>
              </c:extLst>
            </c:dLbl>
            <c:dLbl>
              <c:idx val="3265"/>
              <c:tx>
                <c:rich>
                  <a:bodyPr/>
                  <a:lstStyle/>
                  <a:p>
                    <a:fld id="{2EE512AD-56CE-491C-A2C5-EA607EC8FC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7-9A0D-49B9-A394-E0E0EB2C4BD7}"/>
                </c:ext>
              </c:extLst>
            </c:dLbl>
            <c:dLbl>
              <c:idx val="3266"/>
              <c:tx>
                <c:rich>
                  <a:bodyPr/>
                  <a:lstStyle/>
                  <a:p>
                    <a:fld id="{6E759D7B-F6CA-4A3A-9F18-1464076E8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8-9A0D-49B9-A394-E0E0EB2C4BD7}"/>
                </c:ext>
              </c:extLst>
            </c:dLbl>
            <c:dLbl>
              <c:idx val="3267"/>
              <c:tx>
                <c:rich>
                  <a:bodyPr/>
                  <a:lstStyle/>
                  <a:p>
                    <a:fld id="{FEF0ECBA-1D3F-43E3-89CA-CA3BE42003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9-9A0D-49B9-A394-E0E0EB2C4BD7}"/>
                </c:ext>
              </c:extLst>
            </c:dLbl>
            <c:dLbl>
              <c:idx val="3268"/>
              <c:tx>
                <c:rich>
                  <a:bodyPr/>
                  <a:lstStyle/>
                  <a:p>
                    <a:fld id="{FC62AA90-3234-4938-83FF-24AA24CB83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A-9A0D-49B9-A394-E0E0EB2C4BD7}"/>
                </c:ext>
              </c:extLst>
            </c:dLbl>
            <c:dLbl>
              <c:idx val="3269"/>
              <c:tx>
                <c:rich>
                  <a:bodyPr/>
                  <a:lstStyle/>
                  <a:p>
                    <a:fld id="{B3A74D00-517C-42F6-BD18-873CB3D573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B-9A0D-49B9-A394-E0E0EB2C4BD7}"/>
                </c:ext>
              </c:extLst>
            </c:dLbl>
            <c:dLbl>
              <c:idx val="3270"/>
              <c:tx>
                <c:rich>
                  <a:bodyPr/>
                  <a:lstStyle/>
                  <a:p>
                    <a:fld id="{96136B48-697F-4080-9F44-4BECE784DC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C-9A0D-49B9-A394-E0E0EB2C4BD7}"/>
                </c:ext>
              </c:extLst>
            </c:dLbl>
            <c:dLbl>
              <c:idx val="3271"/>
              <c:tx>
                <c:rich>
                  <a:bodyPr/>
                  <a:lstStyle/>
                  <a:p>
                    <a:fld id="{9772A0E0-BF57-4BA6-BC5A-95F98069AA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D-9A0D-49B9-A394-E0E0EB2C4BD7}"/>
                </c:ext>
              </c:extLst>
            </c:dLbl>
            <c:dLbl>
              <c:idx val="3272"/>
              <c:tx>
                <c:rich>
                  <a:bodyPr/>
                  <a:lstStyle/>
                  <a:p>
                    <a:fld id="{32BFDA41-572C-4953-A88F-FB9D5AC10F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E-9A0D-49B9-A394-E0E0EB2C4BD7}"/>
                </c:ext>
              </c:extLst>
            </c:dLbl>
            <c:dLbl>
              <c:idx val="3273"/>
              <c:tx>
                <c:rich>
                  <a:bodyPr/>
                  <a:lstStyle/>
                  <a:p>
                    <a:fld id="{18FFA989-FF14-4628-9C4C-87349D4717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F-9A0D-49B9-A394-E0E0EB2C4BD7}"/>
                </c:ext>
              </c:extLst>
            </c:dLbl>
            <c:dLbl>
              <c:idx val="3274"/>
              <c:tx>
                <c:rich>
                  <a:bodyPr/>
                  <a:lstStyle/>
                  <a:p>
                    <a:fld id="{37F96423-19A3-48E5-9919-2D04639237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0-9A0D-49B9-A394-E0E0EB2C4BD7}"/>
                </c:ext>
              </c:extLst>
            </c:dLbl>
            <c:dLbl>
              <c:idx val="3275"/>
              <c:tx>
                <c:rich>
                  <a:bodyPr/>
                  <a:lstStyle/>
                  <a:p>
                    <a:fld id="{E983CBBE-DB22-4E53-A5F2-B5F778846B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1-9A0D-49B9-A394-E0E0EB2C4BD7}"/>
                </c:ext>
              </c:extLst>
            </c:dLbl>
            <c:dLbl>
              <c:idx val="3276"/>
              <c:tx>
                <c:rich>
                  <a:bodyPr/>
                  <a:lstStyle/>
                  <a:p>
                    <a:fld id="{50E639D8-D41B-4152-B6A0-5920FC9D75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2-9A0D-49B9-A394-E0E0EB2C4BD7}"/>
                </c:ext>
              </c:extLst>
            </c:dLbl>
            <c:dLbl>
              <c:idx val="3277"/>
              <c:tx>
                <c:rich>
                  <a:bodyPr/>
                  <a:lstStyle/>
                  <a:p>
                    <a:fld id="{837C0647-5644-43D2-9674-7E3055A182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3-9A0D-49B9-A394-E0E0EB2C4BD7}"/>
                </c:ext>
              </c:extLst>
            </c:dLbl>
            <c:dLbl>
              <c:idx val="3278"/>
              <c:tx>
                <c:rich>
                  <a:bodyPr/>
                  <a:lstStyle/>
                  <a:p>
                    <a:fld id="{A64BC33C-D744-4ACD-BEC1-A101A7445A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4-9A0D-49B9-A394-E0E0EB2C4BD7}"/>
                </c:ext>
              </c:extLst>
            </c:dLbl>
            <c:dLbl>
              <c:idx val="3279"/>
              <c:tx>
                <c:rich>
                  <a:bodyPr/>
                  <a:lstStyle/>
                  <a:p>
                    <a:fld id="{9EDBA0BF-43D2-4E0A-84C3-635B7FDB14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5-9A0D-49B9-A394-E0E0EB2C4BD7}"/>
                </c:ext>
              </c:extLst>
            </c:dLbl>
            <c:dLbl>
              <c:idx val="3280"/>
              <c:tx>
                <c:rich>
                  <a:bodyPr/>
                  <a:lstStyle/>
                  <a:p>
                    <a:fld id="{259C6206-CED7-450E-8C0E-4CEAAB3092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6-9A0D-49B9-A394-E0E0EB2C4BD7}"/>
                </c:ext>
              </c:extLst>
            </c:dLbl>
            <c:dLbl>
              <c:idx val="3281"/>
              <c:tx>
                <c:rich>
                  <a:bodyPr/>
                  <a:lstStyle/>
                  <a:p>
                    <a:fld id="{D7DB8BEA-8ACC-4C26-ACC6-49BBC23608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7-9A0D-49B9-A394-E0E0EB2C4BD7}"/>
                </c:ext>
              </c:extLst>
            </c:dLbl>
            <c:dLbl>
              <c:idx val="3282"/>
              <c:tx>
                <c:rich>
                  <a:bodyPr/>
                  <a:lstStyle/>
                  <a:p>
                    <a:fld id="{6FA21549-FFBD-4187-A108-8F4A94FA7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8-9A0D-49B9-A394-E0E0EB2C4BD7}"/>
                </c:ext>
              </c:extLst>
            </c:dLbl>
            <c:dLbl>
              <c:idx val="3283"/>
              <c:tx>
                <c:rich>
                  <a:bodyPr/>
                  <a:lstStyle/>
                  <a:p>
                    <a:fld id="{8C432561-6E67-4420-BD77-1560C81432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9-9A0D-49B9-A394-E0E0EB2C4BD7}"/>
                </c:ext>
              </c:extLst>
            </c:dLbl>
            <c:dLbl>
              <c:idx val="3284"/>
              <c:tx>
                <c:rich>
                  <a:bodyPr/>
                  <a:lstStyle/>
                  <a:p>
                    <a:fld id="{78A7B697-0F30-4A15-AB5A-EB03D9A9D9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A-9A0D-49B9-A394-E0E0EB2C4BD7}"/>
                </c:ext>
              </c:extLst>
            </c:dLbl>
            <c:dLbl>
              <c:idx val="3285"/>
              <c:tx>
                <c:rich>
                  <a:bodyPr/>
                  <a:lstStyle/>
                  <a:p>
                    <a:fld id="{18933330-3555-47D3-BA69-E775E43BC9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B-9A0D-49B9-A394-E0E0EB2C4BD7}"/>
                </c:ext>
              </c:extLst>
            </c:dLbl>
            <c:dLbl>
              <c:idx val="3286"/>
              <c:tx>
                <c:rich>
                  <a:bodyPr/>
                  <a:lstStyle/>
                  <a:p>
                    <a:fld id="{30AEC8F9-34A8-477D-96AB-AD9825B9F0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C-9A0D-49B9-A394-E0E0EB2C4BD7}"/>
                </c:ext>
              </c:extLst>
            </c:dLbl>
            <c:dLbl>
              <c:idx val="3287"/>
              <c:tx>
                <c:rich>
                  <a:bodyPr/>
                  <a:lstStyle/>
                  <a:p>
                    <a:fld id="{F4BA442B-8B41-49A3-82BD-C51D6DDBA1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D-9A0D-49B9-A394-E0E0EB2C4BD7}"/>
                </c:ext>
              </c:extLst>
            </c:dLbl>
            <c:dLbl>
              <c:idx val="3288"/>
              <c:tx>
                <c:rich>
                  <a:bodyPr/>
                  <a:lstStyle/>
                  <a:p>
                    <a:fld id="{AED3E1B9-C917-4927-8FB3-7D7254FDBA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E-9A0D-49B9-A394-E0E0EB2C4BD7}"/>
                </c:ext>
              </c:extLst>
            </c:dLbl>
            <c:dLbl>
              <c:idx val="3289"/>
              <c:tx>
                <c:rich>
                  <a:bodyPr/>
                  <a:lstStyle/>
                  <a:p>
                    <a:fld id="{2B114850-FD07-4C96-9EC1-169A88E204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F-9A0D-49B9-A394-E0E0EB2C4BD7}"/>
                </c:ext>
              </c:extLst>
            </c:dLbl>
            <c:dLbl>
              <c:idx val="3290"/>
              <c:tx>
                <c:rich>
                  <a:bodyPr/>
                  <a:lstStyle/>
                  <a:p>
                    <a:fld id="{217D3AAE-55D7-478F-82E5-7E2FC447BE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0-9A0D-49B9-A394-E0E0EB2C4BD7}"/>
                </c:ext>
              </c:extLst>
            </c:dLbl>
            <c:dLbl>
              <c:idx val="3291"/>
              <c:tx>
                <c:rich>
                  <a:bodyPr/>
                  <a:lstStyle/>
                  <a:p>
                    <a:fld id="{D082C748-91C6-4FD0-8FD0-94F901F989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1-9A0D-49B9-A394-E0E0EB2C4BD7}"/>
                </c:ext>
              </c:extLst>
            </c:dLbl>
            <c:dLbl>
              <c:idx val="3292"/>
              <c:tx>
                <c:rich>
                  <a:bodyPr/>
                  <a:lstStyle/>
                  <a:p>
                    <a:fld id="{D94BA59C-B07F-405E-BB75-EED2E0637A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2-9A0D-49B9-A394-E0E0EB2C4BD7}"/>
                </c:ext>
              </c:extLst>
            </c:dLbl>
            <c:dLbl>
              <c:idx val="3293"/>
              <c:tx>
                <c:rich>
                  <a:bodyPr/>
                  <a:lstStyle/>
                  <a:p>
                    <a:fld id="{CA0AE1F0-930C-453E-B476-DC37E8CAC1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3-9A0D-49B9-A394-E0E0EB2C4BD7}"/>
                </c:ext>
              </c:extLst>
            </c:dLbl>
            <c:dLbl>
              <c:idx val="3294"/>
              <c:tx>
                <c:rich>
                  <a:bodyPr/>
                  <a:lstStyle/>
                  <a:p>
                    <a:fld id="{45C3A4AA-75F0-4A76-B99A-C8344AE858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4-9A0D-49B9-A394-E0E0EB2C4BD7}"/>
                </c:ext>
              </c:extLst>
            </c:dLbl>
            <c:dLbl>
              <c:idx val="3295"/>
              <c:tx>
                <c:rich>
                  <a:bodyPr/>
                  <a:lstStyle/>
                  <a:p>
                    <a:fld id="{1CC65939-3756-4486-8A90-B82F2FF75C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5-9A0D-49B9-A394-E0E0EB2C4BD7}"/>
                </c:ext>
              </c:extLst>
            </c:dLbl>
            <c:dLbl>
              <c:idx val="3296"/>
              <c:tx>
                <c:rich>
                  <a:bodyPr/>
                  <a:lstStyle/>
                  <a:p>
                    <a:fld id="{28F5B4BD-C0A3-433A-AEE6-12FC28193F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6-9A0D-49B9-A394-E0E0EB2C4BD7}"/>
                </c:ext>
              </c:extLst>
            </c:dLbl>
            <c:dLbl>
              <c:idx val="3297"/>
              <c:tx>
                <c:rich>
                  <a:bodyPr/>
                  <a:lstStyle/>
                  <a:p>
                    <a:fld id="{0465D6F2-311A-44CD-A2C4-A1022B528F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7-9A0D-49B9-A394-E0E0EB2C4BD7}"/>
                </c:ext>
              </c:extLst>
            </c:dLbl>
            <c:dLbl>
              <c:idx val="3298"/>
              <c:tx>
                <c:rich>
                  <a:bodyPr/>
                  <a:lstStyle/>
                  <a:p>
                    <a:fld id="{CEF69FAD-90A2-4616-B1AE-A5FF360403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8-9A0D-49B9-A394-E0E0EB2C4BD7}"/>
                </c:ext>
              </c:extLst>
            </c:dLbl>
            <c:dLbl>
              <c:idx val="3299"/>
              <c:tx>
                <c:rich>
                  <a:bodyPr/>
                  <a:lstStyle/>
                  <a:p>
                    <a:fld id="{2B6B549B-B254-44A6-A6E8-90E6F01CA5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9-9A0D-49B9-A394-E0E0EB2C4BD7}"/>
                </c:ext>
              </c:extLst>
            </c:dLbl>
            <c:dLbl>
              <c:idx val="3300"/>
              <c:tx>
                <c:rich>
                  <a:bodyPr/>
                  <a:lstStyle/>
                  <a:p>
                    <a:fld id="{74DDC445-55FD-4A94-8111-93452E105C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A-9A0D-49B9-A394-E0E0EB2C4BD7}"/>
                </c:ext>
              </c:extLst>
            </c:dLbl>
            <c:dLbl>
              <c:idx val="3301"/>
              <c:tx>
                <c:rich>
                  <a:bodyPr/>
                  <a:lstStyle/>
                  <a:p>
                    <a:fld id="{3B79A078-2811-4BA1-8CDB-CD86BFEBF0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B-9A0D-49B9-A394-E0E0EB2C4BD7}"/>
                </c:ext>
              </c:extLst>
            </c:dLbl>
            <c:dLbl>
              <c:idx val="3302"/>
              <c:tx>
                <c:rich>
                  <a:bodyPr/>
                  <a:lstStyle/>
                  <a:p>
                    <a:fld id="{F05D0838-B019-4458-B061-D3829C7F59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C-9A0D-49B9-A394-E0E0EB2C4BD7}"/>
                </c:ext>
              </c:extLst>
            </c:dLbl>
            <c:dLbl>
              <c:idx val="3303"/>
              <c:tx>
                <c:rich>
                  <a:bodyPr/>
                  <a:lstStyle/>
                  <a:p>
                    <a:fld id="{ED86B6EF-51E4-47FD-97BC-2F39A82C0A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D-9A0D-49B9-A394-E0E0EB2C4BD7}"/>
                </c:ext>
              </c:extLst>
            </c:dLbl>
            <c:dLbl>
              <c:idx val="3304"/>
              <c:tx>
                <c:rich>
                  <a:bodyPr/>
                  <a:lstStyle/>
                  <a:p>
                    <a:fld id="{E1E62F0F-1964-4209-9FF3-14D6D962EB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E-9A0D-49B9-A394-E0E0EB2C4BD7}"/>
                </c:ext>
              </c:extLst>
            </c:dLbl>
            <c:dLbl>
              <c:idx val="3305"/>
              <c:tx>
                <c:rich>
                  <a:bodyPr/>
                  <a:lstStyle/>
                  <a:p>
                    <a:fld id="{4720A9E5-EF1A-4A53-947A-4E21F24786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F-9A0D-49B9-A394-E0E0EB2C4BD7}"/>
                </c:ext>
              </c:extLst>
            </c:dLbl>
            <c:dLbl>
              <c:idx val="3306"/>
              <c:tx>
                <c:rich>
                  <a:bodyPr/>
                  <a:lstStyle/>
                  <a:p>
                    <a:fld id="{C98DDA7F-FBE6-4580-923A-2DDD20EA3C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0-9A0D-49B9-A394-E0E0EB2C4BD7}"/>
                </c:ext>
              </c:extLst>
            </c:dLbl>
            <c:dLbl>
              <c:idx val="3307"/>
              <c:tx>
                <c:rich>
                  <a:bodyPr/>
                  <a:lstStyle/>
                  <a:p>
                    <a:fld id="{F000BE90-F9C0-4B56-8104-C35A8C9D8D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1-9A0D-49B9-A394-E0E0EB2C4BD7}"/>
                </c:ext>
              </c:extLst>
            </c:dLbl>
            <c:dLbl>
              <c:idx val="3308"/>
              <c:tx>
                <c:rich>
                  <a:bodyPr/>
                  <a:lstStyle/>
                  <a:p>
                    <a:fld id="{5390A3D1-650E-42E0-B95C-4C59967B3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2-9A0D-49B9-A394-E0E0EB2C4BD7}"/>
                </c:ext>
              </c:extLst>
            </c:dLbl>
            <c:dLbl>
              <c:idx val="3309"/>
              <c:tx>
                <c:rich>
                  <a:bodyPr/>
                  <a:lstStyle/>
                  <a:p>
                    <a:fld id="{0E90C4FE-47D2-431C-97CA-F1A034B811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3-9A0D-49B9-A394-E0E0EB2C4BD7}"/>
                </c:ext>
              </c:extLst>
            </c:dLbl>
            <c:dLbl>
              <c:idx val="3310"/>
              <c:tx>
                <c:rich>
                  <a:bodyPr/>
                  <a:lstStyle/>
                  <a:p>
                    <a:fld id="{3483138F-9FA2-43CB-8DCE-B97366F696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4-9A0D-49B9-A394-E0E0EB2C4BD7}"/>
                </c:ext>
              </c:extLst>
            </c:dLbl>
            <c:dLbl>
              <c:idx val="3311"/>
              <c:tx>
                <c:rich>
                  <a:bodyPr/>
                  <a:lstStyle/>
                  <a:p>
                    <a:fld id="{988325F6-A8D4-435A-B23E-5B7143E92E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5-9A0D-49B9-A394-E0E0EB2C4BD7}"/>
                </c:ext>
              </c:extLst>
            </c:dLbl>
            <c:dLbl>
              <c:idx val="3312"/>
              <c:tx>
                <c:rich>
                  <a:bodyPr/>
                  <a:lstStyle/>
                  <a:p>
                    <a:fld id="{5667E5A3-DB49-4685-8124-D8A54B2F76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6-9A0D-49B9-A394-E0E0EB2C4BD7}"/>
                </c:ext>
              </c:extLst>
            </c:dLbl>
            <c:dLbl>
              <c:idx val="3313"/>
              <c:tx>
                <c:rich>
                  <a:bodyPr/>
                  <a:lstStyle/>
                  <a:p>
                    <a:fld id="{21F15D25-F2C2-4D2E-A00E-98036DE1B4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7-9A0D-49B9-A394-E0E0EB2C4BD7}"/>
                </c:ext>
              </c:extLst>
            </c:dLbl>
            <c:dLbl>
              <c:idx val="3314"/>
              <c:tx>
                <c:rich>
                  <a:bodyPr/>
                  <a:lstStyle/>
                  <a:p>
                    <a:fld id="{3FCEF229-FDD7-43FF-A263-5FC4791628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8-9A0D-49B9-A394-E0E0EB2C4BD7}"/>
                </c:ext>
              </c:extLst>
            </c:dLbl>
            <c:dLbl>
              <c:idx val="3315"/>
              <c:tx>
                <c:rich>
                  <a:bodyPr/>
                  <a:lstStyle/>
                  <a:p>
                    <a:fld id="{DA4E1794-DFFD-4945-B1E7-D9D83D4045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9-9A0D-49B9-A394-E0E0EB2C4BD7}"/>
                </c:ext>
              </c:extLst>
            </c:dLbl>
            <c:dLbl>
              <c:idx val="3316"/>
              <c:tx>
                <c:rich>
                  <a:bodyPr/>
                  <a:lstStyle/>
                  <a:p>
                    <a:fld id="{4C4B242C-ED75-4761-B266-1BAE97DD00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A-9A0D-49B9-A394-E0E0EB2C4BD7}"/>
                </c:ext>
              </c:extLst>
            </c:dLbl>
            <c:dLbl>
              <c:idx val="3317"/>
              <c:tx>
                <c:rich>
                  <a:bodyPr/>
                  <a:lstStyle/>
                  <a:p>
                    <a:fld id="{2A7D8EE8-C873-4C24-88F0-66F992B491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B-9A0D-49B9-A394-E0E0EB2C4BD7}"/>
                </c:ext>
              </c:extLst>
            </c:dLbl>
            <c:dLbl>
              <c:idx val="3318"/>
              <c:tx>
                <c:rich>
                  <a:bodyPr/>
                  <a:lstStyle/>
                  <a:p>
                    <a:fld id="{C94A6976-A09D-43D8-B28E-8BED74494A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C-9A0D-49B9-A394-E0E0EB2C4BD7}"/>
                </c:ext>
              </c:extLst>
            </c:dLbl>
            <c:dLbl>
              <c:idx val="3319"/>
              <c:tx>
                <c:rich>
                  <a:bodyPr/>
                  <a:lstStyle/>
                  <a:p>
                    <a:fld id="{5D5C0A24-F1CC-45D5-8396-79245B6CA0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D-9A0D-49B9-A394-E0E0EB2C4BD7}"/>
                </c:ext>
              </c:extLst>
            </c:dLbl>
            <c:dLbl>
              <c:idx val="3320"/>
              <c:tx>
                <c:rich>
                  <a:bodyPr/>
                  <a:lstStyle/>
                  <a:p>
                    <a:fld id="{5EE5289B-65A2-41DA-B1E5-AAD4E25678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E-9A0D-49B9-A394-E0E0EB2C4BD7}"/>
                </c:ext>
              </c:extLst>
            </c:dLbl>
            <c:dLbl>
              <c:idx val="3321"/>
              <c:tx>
                <c:rich>
                  <a:bodyPr/>
                  <a:lstStyle/>
                  <a:p>
                    <a:fld id="{843ADA01-F942-4CC9-B4E7-4DC37803B9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F-9A0D-49B9-A394-E0E0EB2C4BD7}"/>
                </c:ext>
              </c:extLst>
            </c:dLbl>
            <c:dLbl>
              <c:idx val="3322"/>
              <c:tx>
                <c:rich>
                  <a:bodyPr/>
                  <a:lstStyle/>
                  <a:p>
                    <a:fld id="{EED90B43-726D-41E1-AF6A-F73C16A68D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0-9A0D-49B9-A394-E0E0EB2C4BD7}"/>
                </c:ext>
              </c:extLst>
            </c:dLbl>
            <c:dLbl>
              <c:idx val="3323"/>
              <c:tx>
                <c:rich>
                  <a:bodyPr/>
                  <a:lstStyle/>
                  <a:p>
                    <a:fld id="{755C557A-FC10-47BA-A6BE-B4EA78A7B2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1-9A0D-49B9-A394-E0E0EB2C4BD7}"/>
                </c:ext>
              </c:extLst>
            </c:dLbl>
            <c:dLbl>
              <c:idx val="3324"/>
              <c:tx>
                <c:rich>
                  <a:bodyPr/>
                  <a:lstStyle/>
                  <a:p>
                    <a:fld id="{1AA7227B-771B-4F7C-AFCB-A95A5AAC28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2-9A0D-49B9-A394-E0E0EB2C4BD7}"/>
                </c:ext>
              </c:extLst>
            </c:dLbl>
            <c:dLbl>
              <c:idx val="3325"/>
              <c:tx>
                <c:rich>
                  <a:bodyPr/>
                  <a:lstStyle/>
                  <a:p>
                    <a:fld id="{1EE1D998-678C-4F94-8B66-EDB44760DB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3-9A0D-49B9-A394-E0E0EB2C4BD7}"/>
                </c:ext>
              </c:extLst>
            </c:dLbl>
            <c:dLbl>
              <c:idx val="3326"/>
              <c:tx>
                <c:rich>
                  <a:bodyPr/>
                  <a:lstStyle/>
                  <a:p>
                    <a:fld id="{7ED8BA48-5EEC-4C93-B817-0AA9DAC184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4-9A0D-49B9-A394-E0E0EB2C4BD7}"/>
                </c:ext>
              </c:extLst>
            </c:dLbl>
            <c:dLbl>
              <c:idx val="3327"/>
              <c:tx>
                <c:rich>
                  <a:bodyPr/>
                  <a:lstStyle/>
                  <a:p>
                    <a:fld id="{ED81B8B4-3123-4BF5-8BFB-7162D934DA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5-9A0D-49B9-A394-E0E0EB2C4BD7}"/>
                </c:ext>
              </c:extLst>
            </c:dLbl>
            <c:dLbl>
              <c:idx val="3328"/>
              <c:tx>
                <c:rich>
                  <a:bodyPr/>
                  <a:lstStyle/>
                  <a:p>
                    <a:fld id="{3B63080C-4387-4536-A2FA-AF7CF8106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6-9A0D-49B9-A394-E0E0EB2C4BD7}"/>
                </c:ext>
              </c:extLst>
            </c:dLbl>
            <c:dLbl>
              <c:idx val="3329"/>
              <c:tx>
                <c:rich>
                  <a:bodyPr/>
                  <a:lstStyle/>
                  <a:p>
                    <a:fld id="{66EFB2C2-D88B-457F-A15F-E94406D897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7-9A0D-49B9-A394-E0E0EB2C4BD7}"/>
                </c:ext>
              </c:extLst>
            </c:dLbl>
            <c:dLbl>
              <c:idx val="3330"/>
              <c:tx>
                <c:rich>
                  <a:bodyPr/>
                  <a:lstStyle/>
                  <a:p>
                    <a:fld id="{AD259EEA-C0A0-4AE6-8D57-35096BE8BA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8-9A0D-49B9-A394-E0E0EB2C4BD7}"/>
                </c:ext>
              </c:extLst>
            </c:dLbl>
            <c:dLbl>
              <c:idx val="3331"/>
              <c:tx>
                <c:rich>
                  <a:bodyPr/>
                  <a:lstStyle/>
                  <a:p>
                    <a:fld id="{41BCA381-50FD-40CE-A14F-A35C1D8BEE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9-9A0D-49B9-A394-E0E0EB2C4BD7}"/>
                </c:ext>
              </c:extLst>
            </c:dLbl>
            <c:dLbl>
              <c:idx val="3332"/>
              <c:tx>
                <c:rich>
                  <a:bodyPr/>
                  <a:lstStyle/>
                  <a:p>
                    <a:fld id="{95F5F706-9A57-4DCD-86BD-305B4C46D9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A-9A0D-49B9-A394-E0E0EB2C4BD7}"/>
                </c:ext>
              </c:extLst>
            </c:dLbl>
            <c:dLbl>
              <c:idx val="3333"/>
              <c:tx>
                <c:rich>
                  <a:bodyPr/>
                  <a:lstStyle/>
                  <a:p>
                    <a:fld id="{D0AECBD6-D4DE-4C12-922A-6581266D7E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B-9A0D-49B9-A394-E0E0EB2C4BD7}"/>
                </c:ext>
              </c:extLst>
            </c:dLbl>
            <c:dLbl>
              <c:idx val="3334"/>
              <c:tx>
                <c:rich>
                  <a:bodyPr/>
                  <a:lstStyle/>
                  <a:p>
                    <a:fld id="{97A59329-E471-477D-9C33-CF3D143B10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C-9A0D-49B9-A394-E0E0EB2C4BD7}"/>
                </c:ext>
              </c:extLst>
            </c:dLbl>
            <c:dLbl>
              <c:idx val="3335"/>
              <c:tx>
                <c:rich>
                  <a:bodyPr/>
                  <a:lstStyle/>
                  <a:p>
                    <a:fld id="{84CEF44B-F115-4327-9D56-9E21B1921A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D-9A0D-49B9-A394-E0E0EB2C4BD7}"/>
                </c:ext>
              </c:extLst>
            </c:dLbl>
            <c:dLbl>
              <c:idx val="3336"/>
              <c:tx>
                <c:rich>
                  <a:bodyPr/>
                  <a:lstStyle/>
                  <a:p>
                    <a:fld id="{0C5B4100-2002-4642-8064-0AC00AEC6C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E-9A0D-49B9-A394-E0E0EB2C4BD7}"/>
                </c:ext>
              </c:extLst>
            </c:dLbl>
            <c:dLbl>
              <c:idx val="3337"/>
              <c:tx>
                <c:rich>
                  <a:bodyPr/>
                  <a:lstStyle/>
                  <a:p>
                    <a:fld id="{C0E31949-D2B5-4AED-8774-C902D9E623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F-9A0D-49B9-A394-E0E0EB2C4BD7}"/>
                </c:ext>
              </c:extLst>
            </c:dLbl>
            <c:dLbl>
              <c:idx val="3338"/>
              <c:tx>
                <c:rich>
                  <a:bodyPr/>
                  <a:lstStyle/>
                  <a:p>
                    <a:fld id="{95E226B6-FA74-45DC-B064-D9AE6559E7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0-9A0D-49B9-A394-E0E0EB2C4BD7}"/>
                </c:ext>
              </c:extLst>
            </c:dLbl>
            <c:dLbl>
              <c:idx val="3339"/>
              <c:tx>
                <c:rich>
                  <a:bodyPr/>
                  <a:lstStyle/>
                  <a:p>
                    <a:fld id="{631A636B-8D5D-48FD-9A20-0612058AC3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1-9A0D-49B9-A394-E0E0EB2C4BD7}"/>
                </c:ext>
              </c:extLst>
            </c:dLbl>
            <c:dLbl>
              <c:idx val="3340"/>
              <c:tx>
                <c:rich>
                  <a:bodyPr/>
                  <a:lstStyle/>
                  <a:p>
                    <a:fld id="{A8D1518B-066A-404C-800F-A47D7772DB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2-9A0D-49B9-A394-E0E0EB2C4BD7}"/>
                </c:ext>
              </c:extLst>
            </c:dLbl>
            <c:dLbl>
              <c:idx val="3341"/>
              <c:tx>
                <c:rich>
                  <a:bodyPr/>
                  <a:lstStyle/>
                  <a:p>
                    <a:fld id="{A775C1D1-E042-428A-94AF-44473F0A7E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3-9A0D-49B9-A394-E0E0EB2C4BD7}"/>
                </c:ext>
              </c:extLst>
            </c:dLbl>
            <c:dLbl>
              <c:idx val="3342"/>
              <c:tx>
                <c:rich>
                  <a:bodyPr/>
                  <a:lstStyle/>
                  <a:p>
                    <a:fld id="{EF5AE32F-9820-4365-B302-BA2E409783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4-9A0D-49B9-A394-E0E0EB2C4BD7}"/>
                </c:ext>
              </c:extLst>
            </c:dLbl>
            <c:dLbl>
              <c:idx val="3343"/>
              <c:tx>
                <c:rich>
                  <a:bodyPr/>
                  <a:lstStyle/>
                  <a:p>
                    <a:fld id="{9CA5DCED-6BEE-4991-A614-C9EB0BBDB5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5-9A0D-49B9-A394-E0E0EB2C4BD7}"/>
                </c:ext>
              </c:extLst>
            </c:dLbl>
            <c:dLbl>
              <c:idx val="3344"/>
              <c:tx>
                <c:rich>
                  <a:bodyPr/>
                  <a:lstStyle/>
                  <a:p>
                    <a:fld id="{D7299653-2243-4273-A217-30112FF898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6-9A0D-49B9-A394-E0E0EB2C4BD7}"/>
                </c:ext>
              </c:extLst>
            </c:dLbl>
            <c:dLbl>
              <c:idx val="3345"/>
              <c:tx>
                <c:rich>
                  <a:bodyPr/>
                  <a:lstStyle/>
                  <a:p>
                    <a:fld id="{BD6C92F0-F2B8-4E55-A849-85CA7AA2BA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7-9A0D-49B9-A394-E0E0EB2C4BD7}"/>
                </c:ext>
              </c:extLst>
            </c:dLbl>
            <c:dLbl>
              <c:idx val="3346"/>
              <c:tx>
                <c:rich>
                  <a:bodyPr/>
                  <a:lstStyle/>
                  <a:p>
                    <a:fld id="{97CEBD22-D367-4E4D-9D7B-DFEA6AF64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8-9A0D-49B9-A394-E0E0EB2C4BD7}"/>
                </c:ext>
              </c:extLst>
            </c:dLbl>
            <c:dLbl>
              <c:idx val="3347"/>
              <c:tx>
                <c:rich>
                  <a:bodyPr/>
                  <a:lstStyle/>
                  <a:p>
                    <a:fld id="{10326391-9CC9-4C55-880A-2829C63482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9-9A0D-49B9-A394-E0E0EB2C4BD7}"/>
                </c:ext>
              </c:extLst>
            </c:dLbl>
            <c:dLbl>
              <c:idx val="3348"/>
              <c:tx>
                <c:rich>
                  <a:bodyPr/>
                  <a:lstStyle/>
                  <a:p>
                    <a:fld id="{DFF48258-6E34-43AF-BCA1-574AF50DA6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A-9A0D-49B9-A394-E0E0EB2C4BD7}"/>
                </c:ext>
              </c:extLst>
            </c:dLbl>
            <c:dLbl>
              <c:idx val="3349"/>
              <c:tx>
                <c:rich>
                  <a:bodyPr/>
                  <a:lstStyle/>
                  <a:p>
                    <a:fld id="{403424B3-9CC7-466D-8034-1FF50FE18E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B-9A0D-49B9-A394-E0E0EB2C4BD7}"/>
                </c:ext>
              </c:extLst>
            </c:dLbl>
            <c:dLbl>
              <c:idx val="3350"/>
              <c:tx>
                <c:rich>
                  <a:bodyPr/>
                  <a:lstStyle/>
                  <a:p>
                    <a:fld id="{66851394-EAEE-4958-B07B-CB516E718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C-9A0D-49B9-A394-E0E0EB2C4BD7}"/>
                </c:ext>
              </c:extLst>
            </c:dLbl>
            <c:dLbl>
              <c:idx val="3351"/>
              <c:tx>
                <c:rich>
                  <a:bodyPr/>
                  <a:lstStyle/>
                  <a:p>
                    <a:fld id="{A4945519-A962-4848-9477-A5542755E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D-9A0D-49B9-A394-E0E0EB2C4BD7}"/>
                </c:ext>
              </c:extLst>
            </c:dLbl>
            <c:dLbl>
              <c:idx val="3352"/>
              <c:tx>
                <c:rich>
                  <a:bodyPr/>
                  <a:lstStyle/>
                  <a:p>
                    <a:fld id="{D78B679B-1968-4BB3-B245-802A5C1C1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E-9A0D-49B9-A394-E0E0EB2C4BD7}"/>
                </c:ext>
              </c:extLst>
            </c:dLbl>
            <c:dLbl>
              <c:idx val="3353"/>
              <c:tx>
                <c:rich>
                  <a:bodyPr/>
                  <a:lstStyle/>
                  <a:p>
                    <a:fld id="{0EE38682-F82B-4BAC-8540-D117C27C80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F-9A0D-49B9-A394-E0E0EB2C4BD7}"/>
                </c:ext>
              </c:extLst>
            </c:dLbl>
            <c:dLbl>
              <c:idx val="3354"/>
              <c:tx>
                <c:rich>
                  <a:bodyPr/>
                  <a:lstStyle/>
                  <a:p>
                    <a:fld id="{6CAECAD4-4231-465C-A78B-23D169781E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0-9A0D-49B9-A394-E0E0EB2C4BD7}"/>
                </c:ext>
              </c:extLst>
            </c:dLbl>
            <c:dLbl>
              <c:idx val="3355"/>
              <c:tx>
                <c:rich>
                  <a:bodyPr/>
                  <a:lstStyle/>
                  <a:p>
                    <a:fld id="{921344A1-EF87-466D-AB0A-81AE19519E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1-9A0D-49B9-A394-E0E0EB2C4BD7}"/>
                </c:ext>
              </c:extLst>
            </c:dLbl>
            <c:dLbl>
              <c:idx val="3356"/>
              <c:tx>
                <c:rich>
                  <a:bodyPr/>
                  <a:lstStyle/>
                  <a:p>
                    <a:fld id="{DA09FB2B-CA9E-46F4-B6E4-1ADD1A330B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2-9A0D-49B9-A394-E0E0EB2C4BD7}"/>
                </c:ext>
              </c:extLst>
            </c:dLbl>
            <c:dLbl>
              <c:idx val="3357"/>
              <c:tx>
                <c:rich>
                  <a:bodyPr/>
                  <a:lstStyle/>
                  <a:p>
                    <a:fld id="{1143B438-179B-42CE-96B1-877297A592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3-9A0D-49B9-A394-E0E0EB2C4BD7}"/>
                </c:ext>
              </c:extLst>
            </c:dLbl>
            <c:dLbl>
              <c:idx val="3358"/>
              <c:tx>
                <c:rich>
                  <a:bodyPr/>
                  <a:lstStyle/>
                  <a:p>
                    <a:fld id="{9808C3E8-488E-4C4E-AED1-4BA89D13B7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4-9A0D-49B9-A394-E0E0EB2C4BD7}"/>
                </c:ext>
              </c:extLst>
            </c:dLbl>
            <c:dLbl>
              <c:idx val="3359"/>
              <c:tx>
                <c:rich>
                  <a:bodyPr/>
                  <a:lstStyle/>
                  <a:p>
                    <a:fld id="{9EE423F9-D999-45A5-A1BF-F7F5FA3DA6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5-9A0D-49B9-A394-E0E0EB2C4BD7}"/>
                </c:ext>
              </c:extLst>
            </c:dLbl>
            <c:dLbl>
              <c:idx val="3360"/>
              <c:tx>
                <c:rich>
                  <a:bodyPr/>
                  <a:lstStyle/>
                  <a:p>
                    <a:fld id="{D6B67BA0-7C73-43AF-89C6-FA89F57979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6-9A0D-49B9-A394-E0E0EB2C4BD7}"/>
                </c:ext>
              </c:extLst>
            </c:dLbl>
            <c:dLbl>
              <c:idx val="3361"/>
              <c:tx>
                <c:rich>
                  <a:bodyPr/>
                  <a:lstStyle/>
                  <a:p>
                    <a:fld id="{004DDA99-CB20-44FA-8C6D-7AA2FDB193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7-9A0D-49B9-A394-E0E0EB2C4BD7}"/>
                </c:ext>
              </c:extLst>
            </c:dLbl>
            <c:dLbl>
              <c:idx val="3362"/>
              <c:tx>
                <c:rich>
                  <a:bodyPr/>
                  <a:lstStyle/>
                  <a:p>
                    <a:fld id="{900B75DB-1370-45F6-BB79-DBDCC150D9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8-9A0D-49B9-A394-E0E0EB2C4BD7}"/>
                </c:ext>
              </c:extLst>
            </c:dLbl>
            <c:dLbl>
              <c:idx val="3363"/>
              <c:tx>
                <c:rich>
                  <a:bodyPr/>
                  <a:lstStyle/>
                  <a:p>
                    <a:fld id="{2CC7717C-0E25-4E83-BE2E-5892C0E331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9-9A0D-49B9-A394-E0E0EB2C4BD7}"/>
                </c:ext>
              </c:extLst>
            </c:dLbl>
            <c:dLbl>
              <c:idx val="3364"/>
              <c:tx>
                <c:rich>
                  <a:bodyPr/>
                  <a:lstStyle/>
                  <a:p>
                    <a:fld id="{5AFABBF6-E5CC-45A4-B2DC-2AC8E5717E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A-9A0D-49B9-A394-E0E0EB2C4BD7}"/>
                </c:ext>
              </c:extLst>
            </c:dLbl>
            <c:dLbl>
              <c:idx val="3365"/>
              <c:tx>
                <c:rich>
                  <a:bodyPr/>
                  <a:lstStyle/>
                  <a:p>
                    <a:fld id="{88B09B29-49AA-4BFF-8D38-BB6F8A6FF5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B-9A0D-49B9-A394-E0E0EB2C4BD7}"/>
                </c:ext>
              </c:extLst>
            </c:dLbl>
            <c:dLbl>
              <c:idx val="3366"/>
              <c:tx>
                <c:rich>
                  <a:bodyPr/>
                  <a:lstStyle/>
                  <a:p>
                    <a:fld id="{88D509FC-C8A8-476E-9AF4-7C24237374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C-9A0D-49B9-A394-E0E0EB2C4BD7}"/>
                </c:ext>
              </c:extLst>
            </c:dLbl>
            <c:dLbl>
              <c:idx val="3367"/>
              <c:tx>
                <c:rich>
                  <a:bodyPr/>
                  <a:lstStyle/>
                  <a:p>
                    <a:fld id="{A60ABD38-45A8-4ECC-8E3C-C92D1FE3FE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D-9A0D-49B9-A394-E0E0EB2C4BD7}"/>
                </c:ext>
              </c:extLst>
            </c:dLbl>
            <c:dLbl>
              <c:idx val="3368"/>
              <c:tx>
                <c:rich>
                  <a:bodyPr/>
                  <a:lstStyle/>
                  <a:p>
                    <a:fld id="{7DC47FA7-BC0E-4E9F-9D24-F3AFD52A71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E-9A0D-49B9-A394-E0E0EB2C4BD7}"/>
                </c:ext>
              </c:extLst>
            </c:dLbl>
            <c:dLbl>
              <c:idx val="3369"/>
              <c:tx>
                <c:rich>
                  <a:bodyPr/>
                  <a:lstStyle/>
                  <a:p>
                    <a:fld id="{4B6722C7-3319-4455-A24B-C5B9130BE9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F-9A0D-49B9-A394-E0E0EB2C4BD7}"/>
                </c:ext>
              </c:extLst>
            </c:dLbl>
            <c:dLbl>
              <c:idx val="3370"/>
              <c:tx>
                <c:rich>
                  <a:bodyPr/>
                  <a:lstStyle/>
                  <a:p>
                    <a:fld id="{03FD170A-BD2D-4465-A7C9-398DD631BD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0-9A0D-49B9-A394-E0E0EB2C4BD7}"/>
                </c:ext>
              </c:extLst>
            </c:dLbl>
            <c:dLbl>
              <c:idx val="3371"/>
              <c:tx>
                <c:rich>
                  <a:bodyPr/>
                  <a:lstStyle/>
                  <a:p>
                    <a:fld id="{F3FB6163-53BE-409C-B74E-B3419CA8F9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1-9A0D-49B9-A394-E0E0EB2C4BD7}"/>
                </c:ext>
              </c:extLst>
            </c:dLbl>
            <c:dLbl>
              <c:idx val="3372"/>
              <c:tx>
                <c:rich>
                  <a:bodyPr/>
                  <a:lstStyle/>
                  <a:p>
                    <a:fld id="{43290462-1972-423C-BAB0-7589A9EFB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2-9A0D-49B9-A394-E0E0EB2C4BD7}"/>
                </c:ext>
              </c:extLst>
            </c:dLbl>
            <c:dLbl>
              <c:idx val="3373"/>
              <c:tx>
                <c:rich>
                  <a:bodyPr/>
                  <a:lstStyle/>
                  <a:p>
                    <a:fld id="{336D9D80-BE5E-4134-8503-97CCA71E6A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3-9A0D-49B9-A394-E0E0EB2C4BD7}"/>
                </c:ext>
              </c:extLst>
            </c:dLbl>
            <c:dLbl>
              <c:idx val="3374"/>
              <c:tx>
                <c:rich>
                  <a:bodyPr/>
                  <a:lstStyle/>
                  <a:p>
                    <a:fld id="{7FB0AD4D-473E-4D51-97FF-C9EF80E16A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4-9A0D-49B9-A394-E0E0EB2C4BD7}"/>
                </c:ext>
              </c:extLst>
            </c:dLbl>
            <c:dLbl>
              <c:idx val="3375"/>
              <c:tx>
                <c:rich>
                  <a:bodyPr/>
                  <a:lstStyle/>
                  <a:p>
                    <a:fld id="{A0E7255E-4C5E-4233-866E-46B138564B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5-9A0D-49B9-A394-E0E0EB2C4BD7}"/>
                </c:ext>
              </c:extLst>
            </c:dLbl>
            <c:dLbl>
              <c:idx val="3376"/>
              <c:tx>
                <c:rich>
                  <a:bodyPr/>
                  <a:lstStyle/>
                  <a:p>
                    <a:fld id="{2979B4F6-518A-4BE3-9CB4-0B3270E28D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6-9A0D-49B9-A394-E0E0EB2C4BD7}"/>
                </c:ext>
              </c:extLst>
            </c:dLbl>
            <c:dLbl>
              <c:idx val="3377"/>
              <c:tx>
                <c:rich>
                  <a:bodyPr/>
                  <a:lstStyle/>
                  <a:p>
                    <a:fld id="{C5E5F7B9-3988-408F-B63D-50D218EC89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7-9A0D-49B9-A394-E0E0EB2C4BD7}"/>
                </c:ext>
              </c:extLst>
            </c:dLbl>
            <c:dLbl>
              <c:idx val="3378"/>
              <c:tx>
                <c:rich>
                  <a:bodyPr/>
                  <a:lstStyle/>
                  <a:p>
                    <a:fld id="{AB3273D1-3045-48F8-8A0D-5E7E608E83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8-9A0D-49B9-A394-E0E0EB2C4BD7}"/>
                </c:ext>
              </c:extLst>
            </c:dLbl>
            <c:dLbl>
              <c:idx val="3379"/>
              <c:tx>
                <c:rich>
                  <a:bodyPr/>
                  <a:lstStyle/>
                  <a:p>
                    <a:fld id="{14B02300-9026-46B0-B9DD-4638AFED74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9-9A0D-49B9-A394-E0E0EB2C4BD7}"/>
                </c:ext>
              </c:extLst>
            </c:dLbl>
            <c:dLbl>
              <c:idx val="3380"/>
              <c:tx>
                <c:rich>
                  <a:bodyPr/>
                  <a:lstStyle/>
                  <a:p>
                    <a:fld id="{370F0C42-1224-492F-8F25-762B8A269F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A-9A0D-49B9-A394-E0E0EB2C4BD7}"/>
                </c:ext>
              </c:extLst>
            </c:dLbl>
            <c:dLbl>
              <c:idx val="3381"/>
              <c:tx>
                <c:rich>
                  <a:bodyPr/>
                  <a:lstStyle/>
                  <a:p>
                    <a:fld id="{A2957723-9343-47EF-B2FE-BAE663CA5C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B-9A0D-49B9-A394-E0E0EB2C4BD7}"/>
                </c:ext>
              </c:extLst>
            </c:dLbl>
            <c:dLbl>
              <c:idx val="3382"/>
              <c:tx>
                <c:rich>
                  <a:bodyPr/>
                  <a:lstStyle/>
                  <a:p>
                    <a:fld id="{822E18A5-8463-4CB5-A6FD-BC514FFDCE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C-9A0D-49B9-A394-E0E0EB2C4BD7}"/>
                </c:ext>
              </c:extLst>
            </c:dLbl>
            <c:dLbl>
              <c:idx val="3383"/>
              <c:tx>
                <c:rich>
                  <a:bodyPr/>
                  <a:lstStyle/>
                  <a:p>
                    <a:fld id="{6C8A752C-77B7-4D4C-A4AE-F031D5F4D7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D-9A0D-49B9-A394-E0E0EB2C4BD7}"/>
                </c:ext>
              </c:extLst>
            </c:dLbl>
            <c:dLbl>
              <c:idx val="3384"/>
              <c:tx>
                <c:rich>
                  <a:bodyPr/>
                  <a:lstStyle/>
                  <a:p>
                    <a:fld id="{8187A652-3895-4D08-890C-01516D47E3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E-9A0D-49B9-A394-E0E0EB2C4BD7}"/>
                </c:ext>
              </c:extLst>
            </c:dLbl>
            <c:dLbl>
              <c:idx val="3385"/>
              <c:tx>
                <c:rich>
                  <a:bodyPr/>
                  <a:lstStyle/>
                  <a:p>
                    <a:fld id="{0111C701-F4F5-4047-8604-7E2928C113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F-9A0D-49B9-A394-E0E0EB2C4BD7}"/>
                </c:ext>
              </c:extLst>
            </c:dLbl>
            <c:dLbl>
              <c:idx val="3386"/>
              <c:tx>
                <c:rich>
                  <a:bodyPr/>
                  <a:lstStyle/>
                  <a:p>
                    <a:fld id="{524F4382-631C-4525-924E-FB6F91E999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0-9A0D-49B9-A394-E0E0EB2C4BD7}"/>
                </c:ext>
              </c:extLst>
            </c:dLbl>
            <c:dLbl>
              <c:idx val="3387"/>
              <c:tx>
                <c:rich>
                  <a:bodyPr/>
                  <a:lstStyle/>
                  <a:p>
                    <a:fld id="{4628F3F2-544F-4128-BBC7-04499CEC9D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1-9A0D-49B9-A394-E0E0EB2C4BD7}"/>
                </c:ext>
              </c:extLst>
            </c:dLbl>
            <c:dLbl>
              <c:idx val="3388"/>
              <c:tx>
                <c:rich>
                  <a:bodyPr/>
                  <a:lstStyle/>
                  <a:p>
                    <a:fld id="{EDA61F74-933D-4F8D-9E26-0231B0FEEC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2-9A0D-49B9-A394-E0E0EB2C4BD7}"/>
                </c:ext>
              </c:extLst>
            </c:dLbl>
            <c:dLbl>
              <c:idx val="3389"/>
              <c:tx>
                <c:rich>
                  <a:bodyPr/>
                  <a:lstStyle/>
                  <a:p>
                    <a:fld id="{BEA06185-E623-4BE3-B118-771126A0B8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3-9A0D-49B9-A394-E0E0EB2C4BD7}"/>
                </c:ext>
              </c:extLst>
            </c:dLbl>
            <c:dLbl>
              <c:idx val="3390"/>
              <c:tx>
                <c:rich>
                  <a:bodyPr/>
                  <a:lstStyle/>
                  <a:p>
                    <a:fld id="{96CB012A-BD7A-416A-86B9-268DEB8CF5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4-9A0D-49B9-A394-E0E0EB2C4BD7}"/>
                </c:ext>
              </c:extLst>
            </c:dLbl>
            <c:dLbl>
              <c:idx val="3391"/>
              <c:tx>
                <c:rich>
                  <a:bodyPr/>
                  <a:lstStyle/>
                  <a:p>
                    <a:fld id="{113ECC8A-91B6-4D55-85ED-145B2D6099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5-9A0D-49B9-A394-E0E0EB2C4BD7}"/>
                </c:ext>
              </c:extLst>
            </c:dLbl>
            <c:dLbl>
              <c:idx val="3392"/>
              <c:tx>
                <c:rich>
                  <a:bodyPr/>
                  <a:lstStyle/>
                  <a:p>
                    <a:fld id="{20A51BC2-502C-4190-947C-033904788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6-9A0D-49B9-A394-E0E0EB2C4BD7}"/>
                </c:ext>
              </c:extLst>
            </c:dLbl>
            <c:dLbl>
              <c:idx val="3393"/>
              <c:tx>
                <c:rich>
                  <a:bodyPr/>
                  <a:lstStyle/>
                  <a:p>
                    <a:fld id="{D6B33C08-5918-40ED-95EA-9341924AAC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7-9A0D-49B9-A394-E0E0EB2C4BD7}"/>
                </c:ext>
              </c:extLst>
            </c:dLbl>
            <c:dLbl>
              <c:idx val="3394"/>
              <c:tx>
                <c:rich>
                  <a:bodyPr/>
                  <a:lstStyle/>
                  <a:p>
                    <a:fld id="{0FC6B4B6-33BC-4E29-BD55-657789933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8-9A0D-49B9-A394-E0E0EB2C4BD7}"/>
                </c:ext>
              </c:extLst>
            </c:dLbl>
            <c:dLbl>
              <c:idx val="3395"/>
              <c:tx>
                <c:rich>
                  <a:bodyPr/>
                  <a:lstStyle/>
                  <a:p>
                    <a:fld id="{DBC50203-D316-4593-A5B1-3F0326F18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9-9A0D-49B9-A394-E0E0EB2C4BD7}"/>
                </c:ext>
              </c:extLst>
            </c:dLbl>
            <c:dLbl>
              <c:idx val="3396"/>
              <c:tx>
                <c:rich>
                  <a:bodyPr/>
                  <a:lstStyle/>
                  <a:p>
                    <a:fld id="{B2999917-23F6-4009-9ED0-60BB964C4A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A-9A0D-49B9-A394-E0E0EB2C4BD7}"/>
                </c:ext>
              </c:extLst>
            </c:dLbl>
            <c:dLbl>
              <c:idx val="3397"/>
              <c:tx>
                <c:rich>
                  <a:bodyPr/>
                  <a:lstStyle/>
                  <a:p>
                    <a:fld id="{2B00429C-FBEB-4190-94A3-CEA497E8DC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B-9A0D-49B9-A394-E0E0EB2C4BD7}"/>
                </c:ext>
              </c:extLst>
            </c:dLbl>
            <c:dLbl>
              <c:idx val="3398"/>
              <c:tx>
                <c:rich>
                  <a:bodyPr/>
                  <a:lstStyle/>
                  <a:p>
                    <a:fld id="{279001F5-BAB7-445E-9120-E2C4C25FB5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C-9A0D-49B9-A394-E0E0EB2C4BD7}"/>
                </c:ext>
              </c:extLst>
            </c:dLbl>
            <c:dLbl>
              <c:idx val="3399"/>
              <c:tx>
                <c:rich>
                  <a:bodyPr/>
                  <a:lstStyle/>
                  <a:p>
                    <a:fld id="{5A119CDE-7EF1-4C85-A84D-6DB7FF8516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D-9A0D-49B9-A394-E0E0EB2C4BD7}"/>
                </c:ext>
              </c:extLst>
            </c:dLbl>
            <c:dLbl>
              <c:idx val="3400"/>
              <c:tx>
                <c:rich>
                  <a:bodyPr/>
                  <a:lstStyle/>
                  <a:p>
                    <a:fld id="{2E653779-7202-42D5-8557-314056AAA1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E-9A0D-49B9-A394-E0E0EB2C4BD7}"/>
                </c:ext>
              </c:extLst>
            </c:dLbl>
            <c:dLbl>
              <c:idx val="3401"/>
              <c:tx>
                <c:rich>
                  <a:bodyPr/>
                  <a:lstStyle/>
                  <a:p>
                    <a:fld id="{29A03794-B7FC-44B4-B304-61F30684BD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F-9A0D-49B9-A394-E0E0EB2C4BD7}"/>
                </c:ext>
              </c:extLst>
            </c:dLbl>
            <c:dLbl>
              <c:idx val="3402"/>
              <c:tx>
                <c:rich>
                  <a:bodyPr/>
                  <a:lstStyle/>
                  <a:p>
                    <a:fld id="{A30142E2-43AB-4168-B8DC-2BFD044BAC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0-9A0D-49B9-A394-E0E0EB2C4BD7}"/>
                </c:ext>
              </c:extLst>
            </c:dLbl>
            <c:dLbl>
              <c:idx val="3403"/>
              <c:tx>
                <c:rich>
                  <a:bodyPr/>
                  <a:lstStyle/>
                  <a:p>
                    <a:fld id="{696EB436-2A5C-49AE-8ABD-40FF58F606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1-9A0D-49B9-A394-E0E0EB2C4BD7}"/>
                </c:ext>
              </c:extLst>
            </c:dLbl>
            <c:dLbl>
              <c:idx val="3404"/>
              <c:tx>
                <c:rich>
                  <a:bodyPr/>
                  <a:lstStyle/>
                  <a:p>
                    <a:fld id="{7D2E536D-E5A8-4DB4-AC54-9EF7E2C06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2-9A0D-49B9-A394-E0E0EB2C4BD7}"/>
                </c:ext>
              </c:extLst>
            </c:dLbl>
            <c:dLbl>
              <c:idx val="3405"/>
              <c:tx>
                <c:rich>
                  <a:bodyPr/>
                  <a:lstStyle/>
                  <a:p>
                    <a:fld id="{B1A4C3BB-8BE3-4107-A6DF-9C2617C167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3-9A0D-49B9-A394-E0E0EB2C4BD7}"/>
                </c:ext>
              </c:extLst>
            </c:dLbl>
            <c:dLbl>
              <c:idx val="3406"/>
              <c:tx>
                <c:rich>
                  <a:bodyPr/>
                  <a:lstStyle/>
                  <a:p>
                    <a:fld id="{47478291-5B6B-436A-8EB7-1E64D17B36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4-9A0D-49B9-A394-E0E0EB2C4BD7}"/>
                </c:ext>
              </c:extLst>
            </c:dLbl>
            <c:dLbl>
              <c:idx val="3407"/>
              <c:tx>
                <c:rich>
                  <a:bodyPr/>
                  <a:lstStyle/>
                  <a:p>
                    <a:fld id="{7C964BA9-15D4-4532-A4E6-214EDCD555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5-9A0D-49B9-A394-E0E0EB2C4BD7}"/>
                </c:ext>
              </c:extLst>
            </c:dLbl>
            <c:dLbl>
              <c:idx val="3408"/>
              <c:tx>
                <c:rich>
                  <a:bodyPr/>
                  <a:lstStyle/>
                  <a:p>
                    <a:fld id="{E28D6F3D-6CF1-487E-852D-C2D4E7A4F1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6-9A0D-49B9-A394-E0E0EB2C4BD7}"/>
                </c:ext>
              </c:extLst>
            </c:dLbl>
            <c:dLbl>
              <c:idx val="3409"/>
              <c:tx>
                <c:rich>
                  <a:bodyPr/>
                  <a:lstStyle/>
                  <a:p>
                    <a:fld id="{AC291287-D939-4522-9A9B-CC12616201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7-9A0D-49B9-A394-E0E0EB2C4BD7}"/>
                </c:ext>
              </c:extLst>
            </c:dLbl>
            <c:dLbl>
              <c:idx val="3410"/>
              <c:tx>
                <c:rich>
                  <a:bodyPr/>
                  <a:lstStyle/>
                  <a:p>
                    <a:fld id="{5FF9FA06-9E1D-4AD0-B06D-E2378D553D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8-9A0D-49B9-A394-E0E0EB2C4BD7}"/>
                </c:ext>
              </c:extLst>
            </c:dLbl>
            <c:dLbl>
              <c:idx val="3411"/>
              <c:tx>
                <c:rich>
                  <a:bodyPr/>
                  <a:lstStyle/>
                  <a:p>
                    <a:fld id="{6530211A-177F-43DF-9D5B-55E02F4646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9-9A0D-49B9-A394-E0E0EB2C4BD7}"/>
                </c:ext>
              </c:extLst>
            </c:dLbl>
            <c:dLbl>
              <c:idx val="3412"/>
              <c:tx>
                <c:rich>
                  <a:bodyPr/>
                  <a:lstStyle/>
                  <a:p>
                    <a:fld id="{DEF4C0DC-4B7C-4867-9A2A-4DB551B928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A-9A0D-49B9-A394-E0E0EB2C4BD7}"/>
                </c:ext>
              </c:extLst>
            </c:dLbl>
            <c:dLbl>
              <c:idx val="3413"/>
              <c:tx>
                <c:rich>
                  <a:bodyPr/>
                  <a:lstStyle/>
                  <a:p>
                    <a:fld id="{D49767C9-D7A5-4018-9B2F-7C80996F53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B-9A0D-49B9-A394-E0E0EB2C4BD7}"/>
                </c:ext>
              </c:extLst>
            </c:dLbl>
            <c:dLbl>
              <c:idx val="3414"/>
              <c:tx>
                <c:rich>
                  <a:bodyPr/>
                  <a:lstStyle/>
                  <a:p>
                    <a:fld id="{E58794A4-61BE-48CA-8773-1773461103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C-9A0D-49B9-A394-E0E0EB2C4BD7}"/>
                </c:ext>
              </c:extLst>
            </c:dLbl>
            <c:dLbl>
              <c:idx val="3415"/>
              <c:tx>
                <c:rich>
                  <a:bodyPr/>
                  <a:lstStyle/>
                  <a:p>
                    <a:fld id="{6DFDAED6-6327-4F4D-8D36-96878E3768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D-9A0D-49B9-A394-E0E0EB2C4BD7}"/>
                </c:ext>
              </c:extLst>
            </c:dLbl>
            <c:dLbl>
              <c:idx val="3416"/>
              <c:tx>
                <c:rich>
                  <a:bodyPr/>
                  <a:lstStyle/>
                  <a:p>
                    <a:fld id="{224BD682-DF56-415A-84A4-369672EB22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E-9A0D-49B9-A394-E0E0EB2C4BD7}"/>
                </c:ext>
              </c:extLst>
            </c:dLbl>
            <c:dLbl>
              <c:idx val="3417"/>
              <c:tx>
                <c:rich>
                  <a:bodyPr/>
                  <a:lstStyle/>
                  <a:p>
                    <a:fld id="{3A2514B9-8554-4255-90C6-5DEC6AC1C0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F-9A0D-49B9-A394-E0E0EB2C4BD7}"/>
                </c:ext>
              </c:extLst>
            </c:dLbl>
            <c:dLbl>
              <c:idx val="3418"/>
              <c:tx>
                <c:rich>
                  <a:bodyPr/>
                  <a:lstStyle/>
                  <a:p>
                    <a:fld id="{6ED98797-F1DD-453F-8F0C-00C0A27093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0-9A0D-49B9-A394-E0E0EB2C4BD7}"/>
                </c:ext>
              </c:extLst>
            </c:dLbl>
            <c:dLbl>
              <c:idx val="3419"/>
              <c:tx>
                <c:rich>
                  <a:bodyPr/>
                  <a:lstStyle/>
                  <a:p>
                    <a:fld id="{5E06BA80-FD84-468A-9DDB-977F0602DF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1-9A0D-49B9-A394-E0E0EB2C4BD7}"/>
                </c:ext>
              </c:extLst>
            </c:dLbl>
            <c:dLbl>
              <c:idx val="3420"/>
              <c:tx>
                <c:rich>
                  <a:bodyPr/>
                  <a:lstStyle/>
                  <a:p>
                    <a:fld id="{01DCCF2D-BFEC-4AF9-AF5D-EBF94BB0B1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2-9A0D-49B9-A394-E0E0EB2C4BD7}"/>
                </c:ext>
              </c:extLst>
            </c:dLbl>
            <c:dLbl>
              <c:idx val="3421"/>
              <c:tx>
                <c:rich>
                  <a:bodyPr/>
                  <a:lstStyle/>
                  <a:p>
                    <a:fld id="{D3A5B4F0-FB87-4F34-81CA-2A3CA10711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3-9A0D-49B9-A394-E0E0EB2C4BD7}"/>
                </c:ext>
              </c:extLst>
            </c:dLbl>
            <c:dLbl>
              <c:idx val="3422"/>
              <c:tx>
                <c:rich>
                  <a:bodyPr/>
                  <a:lstStyle/>
                  <a:p>
                    <a:fld id="{24B2DA62-75F5-4A98-B640-6E191EEC21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4-9A0D-49B9-A394-E0E0EB2C4BD7}"/>
                </c:ext>
              </c:extLst>
            </c:dLbl>
            <c:dLbl>
              <c:idx val="3423"/>
              <c:tx>
                <c:rich>
                  <a:bodyPr/>
                  <a:lstStyle/>
                  <a:p>
                    <a:fld id="{91E763F9-D5BC-4B16-901E-6BED5686C7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5-9A0D-49B9-A394-E0E0EB2C4BD7}"/>
                </c:ext>
              </c:extLst>
            </c:dLbl>
            <c:dLbl>
              <c:idx val="3424"/>
              <c:tx>
                <c:rich>
                  <a:bodyPr/>
                  <a:lstStyle/>
                  <a:p>
                    <a:fld id="{5543C69F-DA32-441A-867E-0E3302E2BB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6-9A0D-49B9-A394-E0E0EB2C4BD7}"/>
                </c:ext>
              </c:extLst>
            </c:dLbl>
            <c:dLbl>
              <c:idx val="3425"/>
              <c:tx>
                <c:rich>
                  <a:bodyPr/>
                  <a:lstStyle/>
                  <a:p>
                    <a:fld id="{2D114329-2BEF-4EF6-ACEE-58257F0AB8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7-9A0D-49B9-A394-E0E0EB2C4BD7}"/>
                </c:ext>
              </c:extLst>
            </c:dLbl>
            <c:dLbl>
              <c:idx val="3426"/>
              <c:tx>
                <c:rich>
                  <a:bodyPr/>
                  <a:lstStyle/>
                  <a:p>
                    <a:fld id="{C82736BB-965E-4C51-8142-C1AC875C6B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8-9A0D-49B9-A394-E0E0EB2C4BD7}"/>
                </c:ext>
              </c:extLst>
            </c:dLbl>
            <c:dLbl>
              <c:idx val="3427"/>
              <c:tx>
                <c:rich>
                  <a:bodyPr/>
                  <a:lstStyle/>
                  <a:p>
                    <a:fld id="{A04820A9-7634-4F20-BAFF-52E4EC8472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9-9A0D-49B9-A394-E0E0EB2C4BD7}"/>
                </c:ext>
              </c:extLst>
            </c:dLbl>
            <c:dLbl>
              <c:idx val="3428"/>
              <c:tx>
                <c:rich>
                  <a:bodyPr/>
                  <a:lstStyle/>
                  <a:p>
                    <a:fld id="{5DF326C2-2CA0-466F-8578-3A76A3EAD8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A-9A0D-49B9-A394-E0E0EB2C4BD7}"/>
                </c:ext>
              </c:extLst>
            </c:dLbl>
            <c:dLbl>
              <c:idx val="3429"/>
              <c:tx>
                <c:rich>
                  <a:bodyPr/>
                  <a:lstStyle/>
                  <a:p>
                    <a:fld id="{059A7D91-BA58-4134-B0AE-F8D978C2AE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B-9A0D-49B9-A394-E0E0EB2C4BD7}"/>
                </c:ext>
              </c:extLst>
            </c:dLbl>
            <c:dLbl>
              <c:idx val="3430"/>
              <c:tx>
                <c:rich>
                  <a:bodyPr/>
                  <a:lstStyle/>
                  <a:p>
                    <a:fld id="{4FBEBD46-090A-4CB9-BFC0-6F9B850BF6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C-9A0D-49B9-A394-E0E0EB2C4BD7}"/>
                </c:ext>
              </c:extLst>
            </c:dLbl>
            <c:dLbl>
              <c:idx val="3431"/>
              <c:tx>
                <c:rich>
                  <a:bodyPr/>
                  <a:lstStyle/>
                  <a:p>
                    <a:fld id="{53BA26C7-52C0-44C0-A7F7-3B99E3EAF1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D-9A0D-49B9-A394-E0E0EB2C4BD7}"/>
                </c:ext>
              </c:extLst>
            </c:dLbl>
            <c:dLbl>
              <c:idx val="3432"/>
              <c:tx>
                <c:rich>
                  <a:bodyPr/>
                  <a:lstStyle/>
                  <a:p>
                    <a:fld id="{A712D0E7-584D-46D6-A3FA-22FE68F23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E-9A0D-49B9-A394-E0E0EB2C4BD7}"/>
                </c:ext>
              </c:extLst>
            </c:dLbl>
            <c:dLbl>
              <c:idx val="3433"/>
              <c:tx>
                <c:rich>
                  <a:bodyPr/>
                  <a:lstStyle/>
                  <a:p>
                    <a:fld id="{14DDA99D-0AC8-45B7-B5B9-930706C347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F-9A0D-49B9-A394-E0E0EB2C4BD7}"/>
                </c:ext>
              </c:extLst>
            </c:dLbl>
            <c:dLbl>
              <c:idx val="3434"/>
              <c:tx>
                <c:rich>
                  <a:bodyPr/>
                  <a:lstStyle/>
                  <a:p>
                    <a:fld id="{AA899566-9FA3-4FB7-A8D4-484BAEC69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0-9A0D-49B9-A394-E0E0EB2C4BD7}"/>
                </c:ext>
              </c:extLst>
            </c:dLbl>
            <c:dLbl>
              <c:idx val="3435"/>
              <c:tx>
                <c:rich>
                  <a:bodyPr/>
                  <a:lstStyle/>
                  <a:p>
                    <a:fld id="{635F8B2F-887B-4240-A4C2-F870FBF772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1-9A0D-49B9-A394-E0E0EB2C4BD7}"/>
                </c:ext>
              </c:extLst>
            </c:dLbl>
            <c:dLbl>
              <c:idx val="3436"/>
              <c:tx>
                <c:rich>
                  <a:bodyPr/>
                  <a:lstStyle/>
                  <a:p>
                    <a:fld id="{732FF1D3-5363-41B8-94FD-AF66F5AF06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2-9A0D-49B9-A394-E0E0EB2C4BD7}"/>
                </c:ext>
              </c:extLst>
            </c:dLbl>
            <c:dLbl>
              <c:idx val="3437"/>
              <c:tx>
                <c:rich>
                  <a:bodyPr/>
                  <a:lstStyle/>
                  <a:p>
                    <a:fld id="{8EAA080B-E973-4406-BF1D-A371AE15D0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3-9A0D-49B9-A394-E0E0EB2C4BD7}"/>
                </c:ext>
              </c:extLst>
            </c:dLbl>
            <c:dLbl>
              <c:idx val="3438"/>
              <c:tx>
                <c:rich>
                  <a:bodyPr/>
                  <a:lstStyle/>
                  <a:p>
                    <a:fld id="{66C0EA23-7FA7-46B2-925B-CA053C8634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4-9A0D-49B9-A394-E0E0EB2C4BD7}"/>
                </c:ext>
              </c:extLst>
            </c:dLbl>
            <c:dLbl>
              <c:idx val="3439"/>
              <c:tx>
                <c:rich>
                  <a:bodyPr/>
                  <a:lstStyle/>
                  <a:p>
                    <a:fld id="{402F40FB-86B8-4D48-91FA-F342F695E4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5-9A0D-49B9-A394-E0E0EB2C4BD7}"/>
                </c:ext>
              </c:extLst>
            </c:dLbl>
            <c:dLbl>
              <c:idx val="3440"/>
              <c:tx>
                <c:rich>
                  <a:bodyPr/>
                  <a:lstStyle/>
                  <a:p>
                    <a:fld id="{51192A3A-12C2-4BB5-8D14-24BD79063F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6-9A0D-49B9-A394-E0E0EB2C4BD7}"/>
                </c:ext>
              </c:extLst>
            </c:dLbl>
            <c:dLbl>
              <c:idx val="3441"/>
              <c:tx>
                <c:rich>
                  <a:bodyPr/>
                  <a:lstStyle/>
                  <a:p>
                    <a:fld id="{9F54F0BA-5811-467E-9455-2C50FB29B8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7-9A0D-49B9-A394-E0E0EB2C4BD7}"/>
                </c:ext>
              </c:extLst>
            </c:dLbl>
            <c:dLbl>
              <c:idx val="3442"/>
              <c:tx>
                <c:rich>
                  <a:bodyPr/>
                  <a:lstStyle/>
                  <a:p>
                    <a:fld id="{7E4480C4-1F97-4C2E-B4BD-5FBBF04F39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8-9A0D-49B9-A394-E0E0EB2C4BD7}"/>
                </c:ext>
              </c:extLst>
            </c:dLbl>
            <c:dLbl>
              <c:idx val="3443"/>
              <c:tx>
                <c:rich>
                  <a:bodyPr/>
                  <a:lstStyle/>
                  <a:p>
                    <a:fld id="{B33790E6-EBB8-449E-9B68-798D9EA9AF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9-9A0D-49B9-A394-E0E0EB2C4BD7}"/>
                </c:ext>
              </c:extLst>
            </c:dLbl>
            <c:dLbl>
              <c:idx val="3444"/>
              <c:tx>
                <c:rich>
                  <a:bodyPr/>
                  <a:lstStyle/>
                  <a:p>
                    <a:fld id="{48272008-5633-4713-A68E-07E4A9683C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A-9A0D-49B9-A394-E0E0EB2C4BD7}"/>
                </c:ext>
              </c:extLst>
            </c:dLbl>
            <c:dLbl>
              <c:idx val="3445"/>
              <c:tx>
                <c:rich>
                  <a:bodyPr/>
                  <a:lstStyle/>
                  <a:p>
                    <a:fld id="{02899C2D-3AEE-4D9F-AE02-05E4B2C773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B-9A0D-49B9-A394-E0E0EB2C4BD7}"/>
                </c:ext>
              </c:extLst>
            </c:dLbl>
            <c:dLbl>
              <c:idx val="3446"/>
              <c:tx>
                <c:rich>
                  <a:bodyPr/>
                  <a:lstStyle/>
                  <a:p>
                    <a:fld id="{2B1BF0D3-AEF4-4C87-98C9-B9CD21AFAA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C-9A0D-49B9-A394-E0E0EB2C4BD7}"/>
                </c:ext>
              </c:extLst>
            </c:dLbl>
            <c:dLbl>
              <c:idx val="3447"/>
              <c:tx>
                <c:rich>
                  <a:bodyPr/>
                  <a:lstStyle/>
                  <a:p>
                    <a:fld id="{96A6A14E-E0E7-44A1-8B3B-33D7205E25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D-9A0D-49B9-A394-E0E0EB2C4BD7}"/>
                </c:ext>
              </c:extLst>
            </c:dLbl>
            <c:dLbl>
              <c:idx val="3448"/>
              <c:tx>
                <c:rich>
                  <a:bodyPr/>
                  <a:lstStyle/>
                  <a:p>
                    <a:fld id="{A0E19172-332C-463C-8694-7687BC3352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E-9A0D-49B9-A394-E0E0EB2C4BD7}"/>
                </c:ext>
              </c:extLst>
            </c:dLbl>
            <c:dLbl>
              <c:idx val="3449"/>
              <c:tx>
                <c:rich>
                  <a:bodyPr/>
                  <a:lstStyle/>
                  <a:p>
                    <a:fld id="{FD4267EC-84F9-4BA3-9AB4-41B5CF5D5D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F-9A0D-49B9-A394-E0E0EB2C4BD7}"/>
                </c:ext>
              </c:extLst>
            </c:dLbl>
            <c:dLbl>
              <c:idx val="3450"/>
              <c:tx>
                <c:rich>
                  <a:bodyPr/>
                  <a:lstStyle/>
                  <a:p>
                    <a:fld id="{7E2C2EDA-F0A5-418D-AFB4-036319C9B8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0-9A0D-49B9-A394-E0E0EB2C4BD7}"/>
                </c:ext>
              </c:extLst>
            </c:dLbl>
            <c:dLbl>
              <c:idx val="3451"/>
              <c:tx>
                <c:rich>
                  <a:bodyPr/>
                  <a:lstStyle/>
                  <a:p>
                    <a:fld id="{22F52F4E-D644-4326-8625-308B7E07B3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1-9A0D-49B9-A394-E0E0EB2C4BD7}"/>
                </c:ext>
              </c:extLst>
            </c:dLbl>
            <c:dLbl>
              <c:idx val="3452"/>
              <c:tx>
                <c:rich>
                  <a:bodyPr/>
                  <a:lstStyle/>
                  <a:p>
                    <a:fld id="{1C56050B-ABF3-41FB-90D4-836CDEF155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2-9A0D-49B9-A394-E0E0EB2C4BD7}"/>
                </c:ext>
              </c:extLst>
            </c:dLbl>
            <c:dLbl>
              <c:idx val="3453"/>
              <c:tx>
                <c:rich>
                  <a:bodyPr/>
                  <a:lstStyle/>
                  <a:p>
                    <a:fld id="{1835BB19-FCB1-4157-97AE-7EE72123BE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3-9A0D-49B9-A394-E0E0EB2C4BD7}"/>
                </c:ext>
              </c:extLst>
            </c:dLbl>
            <c:dLbl>
              <c:idx val="3454"/>
              <c:tx>
                <c:rich>
                  <a:bodyPr/>
                  <a:lstStyle/>
                  <a:p>
                    <a:fld id="{A6330762-4118-4F6C-AD61-5D272BF246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4-9A0D-49B9-A394-E0E0EB2C4BD7}"/>
                </c:ext>
              </c:extLst>
            </c:dLbl>
            <c:dLbl>
              <c:idx val="3455"/>
              <c:tx>
                <c:rich>
                  <a:bodyPr/>
                  <a:lstStyle/>
                  <a:p>
                    <a:fld id="{63785AF7-8512-4085-8488-BDFD1891BF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5-9A0D-49B9-A394-E0E0EB2C4BD7}"/>
                </c:ext>
              </c:extLst>
            </c:dLbl>
            <c:dLbl>
              <c:idx val="3456"/>
              <c:tx>
                <c:rich>
                  <a:bodyPr/>
                  <a:lstStyle/>
                  <a:p>
                    <a:fld id="{3EA9883A-4C27-42B3-A3E3-55094F2E48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6-9A0D-49B9-A394-E0E0EB2C4BD7}"/>
                </c:ext>
              </c:extLst>
            </c:dLbl>
            <c:dLbl>
              <c:idx val="3457"/>
              <c:tx>
                <c:rich>
                  <a:bodyPr/>
                  <a:lstStyle/>
                  <a:p>
                    <a:fld id="{7F161A86-BE30-4E62-8564-64B2122525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7-9A0D-49B9-A394-E0E0EB2C4BD7}"/>
                </c:ext>
              </c:extLst>
            </c:dLbl>
            <c:dLbl>
              <c:idx val="3458"/>
              <c:tx>
                <c:rich>
                  <a:bodyPr/>
                  <a:lstStyle/>
                  <a:p>
                    <a:fld id="{B19DBFDE-019F-4BA4-A249-028C0E2944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8-9A0D-49B9-A394-E0E0EB2C4BD7}"/>
                </c:ext>
              </c:extLst>
            </c:dLbl>
            <c:dLbl>
              <c:idx val="3459"/>
              <c:tx>
                <c:rich>
                  <a:bodyPr/>
                  <a:lstStyle/>
                  <a:p>
                    <a:fld id="{6F863A82-5088-44F1-8349-F00E7147C4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9-9A0D-49B9-A394-E0E0EB2C4BD7}"/>
                </c:ext>
              </c:extLst>
            </c:dLbl>
            <c:dLbl>
              <c:idx val="3460"/>
              <c:tx>
                <c:rich>
                  <a:bodyPr/>
                  <a:lstStyle/>
                  <a:p>
                    <a:fld id="{43CB77F1-A81B-4634-A414-E3FCA8C076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A-9A0D-49B9-A394-E0E0EB2C4BD7}"/>
                </c:ext>
              </c:extLst>
            </c:dLbl>
            <c:dLbl>
              <c:idx val="3461"/>
              <c:tx>
                <c:rich>
                  <a:bodyPr/>
                  <a:lstStyle/>
                  <a:p>
                    <a:fld id="{6DA8A77D-4694-47CB-8AFA-B39A7398E2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B-9A0D-49B9-A394-E0E0EB2C4BD7}"/>
                </c:ext>
              </c:extLst>
            </c:dLbl>
            <c:dLbl>
              <c:idx val="3462"/>
              <c:tx>
                <c:rich>
                  <a:bodyPr/>
                  <a:lstStyle/>
                  <a:p>
                    <a:fld id="{AD5379E0-19FF-4C42-8312-5B1B57CBBA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C-9A0D-49B9-A394-E0E0EB2C4BD7}"/>
                </c:ext>
              </c:extLst>
            </c:dLbl>
            <c:dLbl>
              <c:idx val="3463"/>
              <c:tx>
                <c:rich>
                  <a:bodyPr/>
                  <a:lstStyle/>
                  <a:p>
                    <a:fld id="{27781B6F-99E6-48F9-B79C-857D499ACE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D-9A0D-49B9-A394-E0E0EB2C4BD7}"/>
                </c:ext>
              </c:extLst>
            </c:dLbl>
            <c:dLbl>
              <c:idx val="3464"/>
              <c:tx>
                <c:rich>
                  <a:bodyPr/>
                  <a:lstStyle/>
                  <a:p>
                    <a:fld id="{2828DF4E-34EE-4E77-A4E7-5E82DFE275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E-9A0D-49B9-A394-E0E0EB2C4BD7}"/>
                </c:ext>
              </c:extLst>
            </c:dLbl>
            <c:dLbl>
              <c:idx val="3465"/>
              <c:tx>
                <c:rich>
                  <a:bodyPr/>
                  <a:lstStyle/>
                  <a:p>
                    <a:fld id="{41B39A57-ECE0-43DC-A40E-768CAC0C73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F-9A0D-49B9-A394-E0E0EB2C4BD7}"/>
                </c:ext>
              </c:extLst>
            </c:dLbl>
            <c:dLbl>
              <c:idx val="3466"/>
              <c:tx>
                <c:rich>
                  <a:bodyPr/>
                  <a:lstStyle/>
                  <a:p>
                    <a:fld id="{99DF2A16-2C3B-4605-B3CA-B034205EC4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0-9A0D-49B9-A394-E0E0EB2C4BD7}"/>
                </c:ext>
              </c:extLst>
            </c:dLbl>
            <c:dLbl>
              <c:idx val="3467"/>
              <c:tx>
                <c:rich>
                  <a:bodyPr/>
                  <a:lstStyle/>
                  <a:p>
                    <a:fld id="{A5851728-5EC3-4966-8813-607AF263E0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1-9A0D-49B9-A394-E0E0EB2C4BD7}"/>
                </c:ext>
              </c:extLst>
            </c:dLbl>
            <c:dLbl>
              <c:idx val="3468"/>
              <c:tx>
                <c:rich>
                  <a:bodyPr/>
                  <a:lstStyle/>
                  <a:p>
                    <a:fld id="{0710EE66-6B12-43B7-A211-C15C5E56DD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2-9A0D-49B9-A394-E0E0EB2C4BD7}"/>
                </c:ext>
              </c:extLst>
            </c:dLbl>
            <c:dLbl>
              <c:idx val="3469"/>
              <c:tx>
                <c:rich>
                  <a:bodyPr/>
                  <a:lstStyle/>
                  <a:p>
                    <a:fld id="{288D1615-89AE-4748-8AE8-7A5FB3E17F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3-9A0D-49B9-A394-E0E0EB2C4BD7}"/>
                </c:ext>
              </c:extLst>
            </c:dLbl>
            <c:dLbl>
              <c:idx val="3470"/>
              <c:tx>
                <c:rich>
                  <a:bodyPr/>
                  <a:lstStyle/>
                  <a:p>
                    <a:fld id="{9FF9CCE3-7087-4CA7-A98F-05D5FF96AB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4-9A0D-49B9-A394-E0E0EB2C4BD7}"/>
                </c:ext>
              </c:extLst>
            </c:dLbl>
            <c:dLbl>
              <c:idx val="3471"/>
              <c:tx>
                <c:rich>
                  <a:bodyPr/>
                  <a:lstStyle/>
                  <a:p>
                    <a:fld id="{11D46158-D85C-45B3-9AD9-1E18FA94DB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5-9A0D-49B9-A394-E0E0EB2C4BD7}"/>
                </c:ext>
              </c:extLst>
            </c:dLbl>
            <c:dLbl>
              <c:idx val="3472"/>
              <c:tx>
                <c:rich>
                  <a:bodyPr/>
                  <a:lstStyle/>
                  <a:p>
                    <a:fld id="{8BFB0D40-649B-4700-A0DE-7C3110034C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6-9A0D-49B9-A394-E0E0EB2C4BD7}"/>
                </c:ext>
              </c:extLst>
            </c:dLbl>
            <c:dLbl>
              <c:idx val="3473"/>
              <c:tx>
                <c:rich>
                  <a:bodyPr/>
                  <a:lstStyle/>
                  <a:p>
                    <a:fld id="{0276FE76-4117-4E7C-AB64-D4F55AD6E5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7-9A0D-49B9-A394-E0E0EB2C4BD7}"/>
                </c:ext>
              </c:extLst>
            </c:dLbl>
            <c:dLbl>
              <c:idx val="3474"/>
              <c:tx>
                <c:rich>
                  <a:bodyPr/>
                  <a:lstStyle/>
                  <a:p>
                    <a:fld id="{1694B76A-5B53-48D1-A3C0-9CD1CD479F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8-9A0D-49B9-A394-E0E0EB2C4BD7}"/>
                </c:ext>
              </c:extLst>
            </c:dLbl>
            <c:dLbl>
              <c:idx val="3475"/>
              <c:tx>
                <c:rich>
                  <a:bodyPr/>
                  <a:lstStyle/>
                  <a:p>
                    <a:fld id="{AB762E5E-BBB5-45E5-8450-43B0519643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9-9A0D-49B9-A394-E0E0EB2C4BD7}"/>
                </c:ext>
              </c:extLst>
            </c:dLbl>
            <c:dLbl>
              <c:idx val="3476"/>
              <c:tx>
                <c:rich>
                  <a:bodyPr/>
                  <a:lstStyle/>
                  <a:p>
                    <a:fld id="{B197EEAC-0D3B-411C-9AC7-3CF39762B6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A-9A0D-49B9-A394-E0E0EB2C4BD7}"/>
                </c:ext>
              </c:extLst>
            </c:dLbl>
            <c:dLbl>
              <c:idx val="3477"/>
              <c:tx>
                <c:rich>
                  <a:bodyPr/>
                  <a:lstStyle/>
                  <a:p>
                    <a:fld id="{A9D6889F-955A-4EFB-B302-C8E151511A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B-9A0D-49B9-A394-E0E0EB2C4BD7}"/>
                </c:ext>
              </c:extLst>
            </c:dLbl>
            <c:dLbl>
              <c:idx val="3478"/>
              <c:tx>
                <c:rich>
                  <a:bodyPr/>
                  <a:lstStyle/>
                  <a:p>
                    <a:fld id="{5564C1AF-5576-499D-82CC-D2FA21276D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C-9A0D-49B9-A394-E0E0EB2C4BD7}"/>
                </c:ext>
              </c:extLst>
            </c:dLbl>
            <c:dLbl>
              <c:idx val="3479"/>
              <c:tx>
                <c:rich>
                  <a:bodyPr/>
                  <a:lstStyle/>
                  <a:p>
                    <a:fld id="{BF9A1022-7D45-4F24-AB31-F2AB28EB39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D-9A0D-49B9-A394-E0E0EB2C4BD7}"/>
                </c:ext>
              </c:extLst>
            </c:dLbl>
            <c:dLbl>
              <c:idx val="3480"/>
              <c:tx>
                <c:rich>
                  <a:bodyPr/>
                  <a:lstStyle/>
                  <a:p>
                    <a:fld id="{38B45555-7B7F-4B50-896E-6E1BFA50FF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E-9A0D-49B9-A394-E0E0EB2C4BD7}"/>
                </c:ext>
              </c:extLst>
            </c:dLbl>
            <c:dLbl>
              <c:idx val="3481"/>
              <c:tx>
                <c:rich>
                  <a:bodyPr/>
                  <a:lstStyle/>
                  <a:p>
                    <a:fld id="{859B5F1B-2A30-4798-ADFA-04530430E4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F-9A0D-49B9-A394-E0E0EB2C4BD7}"/>
                </c:ext>
              </c:extLst>
            </c:dLbl>
            <c:dLbl>
              <c:idx val="3482"/>
              <c:tx>
                <c:rich>
                  <a:bodyPr/>
                  <a:lstStyle/>
                  <a:p>
                    <a:fld id="{EA1D0982-74AA-40B8-971A-FB714B9B1B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0-9A0D-49B9-A394-E0E0EB2C4BD7}"/>
                </c:ext>
              </c:extLst>
            </c:dLbl>
            <c:dLbl>
              <c:idx val="3483"/>
              <c:tx>
                <c:rich>
                  <a:bodyPr/>
                  <a:lstStyle/>
                  <a:p>
                    <a:fld id="{6E2FFBD4-F4AE-47AB-9F8B-954F18EE9D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1-9A0D-49B9-A394-E0E0EB2C4BD7}"/>
                </c:ext>
              </c:extLst>
            </c:dLbl>
            <c:dLbl>
              <c:idx val="3484"/>
              <c:tx>
                <c:rich>
                  <a:bodyPr/>
                  <a:lstStyle/>
                  <a:p>
                    <a:fld id="{6927B35F-8C83-4081-AD65-CFC5C6AEA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2-9A0D-49B9-A394-E0E0EB2C4BD7}"/>
                </c:ext>
              </c:extLst>
            </c:dLbl>
            <c:dLbl>
              <c:idx val="3485"/>
              <c:tx>
                <c:rich>
                  <a:bodyPr/>
                  <a:lstStyle/>
                  <a:p>
                    <a:fld id="{7D98E6F2-ECF6-4DB9-959A-6AE7753755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3-9A0D-49B9-A394-E0E0EB2C4BD7}"/>
                </c:ext>
              </c:extLst>
            </c:dLbl>
            <c:dLbl>
              <c:idx val="3486"/>
              <c:tx>
                <c:rich>
                  <a:bodyPr/>
                  <a:lstStyle/>
                  <a:p>
                    <a:fld id="{D3A46C0E-7C08-4BA4-B250-1C9942A992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4-9A0D-49B9-A394-E0E0EB2C4BD7}"/>
                </c:ext>
              </c:extLst>
            </c:dLbl>
            <c:dLbl>
              <c:idx val="3487"/>
              <c:tx>
                <c:rich>
                  <a:bodyPr/>
                  <a:lstStyle/>
                  <a:p>
                    <a:fld id="{5954EB78-E3A0-4BE3-931C-4333AA24A9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5-9A0D-49B9-A394-E0E0EB2C4BD7}"/>
                </c:ext>
              </c:extLst>
            </c:dLbl>
            <c:dLbl>
              <c:idx val="3488"/>
              <c:tx>
                <c:rich>
                  <a:bodyPr/>
                  <a:lstStyle/>
                  <a:p>
                    <a:fld id="{3F8BEBBB-40B0-47CD-A171-D82A60615B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6-9A0D-49B9-A394-E0E0EB2C4BD7}"/>
                </c:ext>
              </c:extLst>
            </c:dLbl>
            <c:dLbl>
              <c:idx val="3489"/>
              <c:tx>
                <c:rich>
                  <a:bodyPr/>
                  <a:lstStyle/>
                  <a:p>
                    <a:fld id="{E623BD32-75D4-43ED-8903-7FEB4BE5D7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7-9A0D-49B9-A394-E0E0EB2C4BD7}"/>
                </c:ext>
              </c:extLst>
            </c:dLbl>
            <c:dLbl>
              <c:idx val="3490"/>
              <c:tx>
                <c:rich>
                  <a:bodyPr/>
                  <a:lstStyle/>
                  <a:p>
                    <a:fld id="{F55E2C73-6475-48CB-8762-ABE346BBC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8-9A0D-49B9-A394-E0E0EB2C4BD7}"/>
                </c:ext>
              </c:extLst>
            </c:dLbl>
            <c:dLbl>
              <c:idx val="3491"/>
              <c:tx>
                <c:rich>
                  <a:bodyPr/>
                  <a:lstStyle/>
                  <a:p>
                    <a:fld id="{0ADD8101-4002-409B-86D1-9B319471CE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9-9A0D-49B9-A394-E0E0EB2C4BD7}"/>
                </c:ext>
              </c:extLst>
            </c:dLbl>
            <c:dLbl>
              <c:idx val="3492"/>
              <c:tx>
                <c:rich>
                  <a:bodyPr/>
                  <a:lstStyle/>
                  <a:p>
                    <a:fld id="{C72632BA-B51D-4DE4-A57A-0A2A7FD89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A-9A0D-49B9-A394-E0E0EB2C4BD7}"/>
                </c:ext>
              </c:extLst>
            </c:dLbl>
            <c:dLbl>
              <c:idx val="3493"/>
              <c:tx>
                <c:rich>
                  <a:bodyPr/>
                  <a:lstStyle/>
                  <a:p>
                    <a:fld id="{ED1195E8-B1F8-4841-8EA4-BC07C5027A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B-9A0D-49B9-A394-E0E0EB2C4BD7}"/>
                </c:ext>
              </c:extLst>
            </c:dLbl>
            <c:dLbl>
              <c:idx val="3494"/>
              <c:tx>
                <c:rich>
                  <a:bodyPr/>
                  <a:lstStyle/>
                  <a:p>
                    <a:fld id="{845F5657-8314-485A-B015-8A5CCF3266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C-9A0D-49B9-A394-E0E0EB2C4BD7}"/>
                </c:ext>
              </c:extLst>
            </c:dLbl>
            <c:dLbl>
              <c:idx val="3495"/>
              <c:tx>
                <c:rich>
                  <a:bodyPr/>
                  <a:lstStyle/>
                  <a:p>
                    <a:fld id="{833579DB-F138-461E-A7D2-325E35F8D0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D-9A0D-49B9-A394-E0E0EB2C4BD7}"/>
                </c:ext>
              </c:extLst>
            </c:dLbl>
            <c:dLbl>
              <c:idx val="3496"/>
              <c:tx>
                <c:rich>
                  <a:bodyPr/>
                  <a:lstStyle/>
                  <a:p>
                    <a:fld id="{0CCA5BB1-6B36-44EA-895F-DD91623756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E-9A0D-49B9-A394-E0E0EB2C4BD7}"/>
                </c:ext>
              </c:extLst>
            </c:dLbl>
            <c:dLbl>
              <c:idx val="3497"/>
              <c:tx>
                <c:rich>
                  <a:bodyPr/>
                  <a:lstStyle/>
                  <a:p>
                    <a:fld id="{5D83D838-4137-4431-A24E-C481AFABB1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F-9A0D-49B9-A394-E0E0EB2C4BD7}"/>
                </c:ext>
              </c:extLst>
            </c:dLbl>
            <c:dLbl>
              <c:idx val="3498"/>
              <c:tx>
                <c:rich>
                  <a:bodyPr/>
                  <a:lstStyle/>
                  <a:p>
                    <a:fld id="{3446333D-9687-49E4-8559-50FA664885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0-9A0D-49B9-A394-E0E0EB2C4BD7}"/>
                </c:ext>
              </c:extLst>
            </c:dLbl>
            <c:dLbl>
              <c:idx val="3499"/>
              <c:tx>
                <c:rich>
                  <a:bodyPr/>
                  <a:lstStyle/>
                  <a:p>
                    <a:fld id="{7E3CF6D1-DCF0-443C-8397-DA9BE2CD55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1-9A0D-49B9-A394-E0E0EB2C4BD7}"/>
                </c:ext>
              </c:extLst>
            </c:dLbl>
            <c:dLbl>
              <c:idx val="3500"/>
              <c:tx>
                <c:rich>
                  <a:bodyPr/>
                  <a:lstStyle/>
                  <a:p>
                    <a:fld id="{C0431EE9-2213-4A3B-8C62-D555D25096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2-9A0D-49B9-A394-E0E0EB2C4BD7}"/>
                </c:ext>
              </c:extLst>
            </c:dLbl>
            <c:dLbl>
              <c:idx val="3501"/>
              <c:tx>
                <c:rich>
                  <a:bodyPr/>
                  <a:lstStyle/>
                  <a:p>
                    <a:fld id="{C9365D26-037F-447C-A914-587B503E59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3-9A0D-49B9-A394-E0E0EB2C4BD7}"/>
                </c:ext>
              </c:extLst>
            </c:dLbl>
            <c:dLbl>
              <c:idx val="3502"/>
              <c:tx>
                <c:rich>
                  <a:bodyPr/>
                  <a:lstStyle/>
                  <a:p>
                    <a:fld id="{C30DB06A-F1BA-48DE-9A27-B2ED970469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4-9A0D-49B9-A394-E0E0EB2C4BD7}"/>
                </c:ext>
              </c:extLst>
            </c:dLbl>
            <c:dLbl>
              <c:idx val="3503"/>
              <c:tx>
                <c:rich>
                  <a:bodyPr/>
                  <a:lstStyle/>
                  <a:p>
                    <a:fld id="{558483AA-4E37-40D3-9FE2-A732C54E11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5-9A0D-49B9-A394-E0E0EB2C4BD7}"/>
                </c:ext>
              </c:extLst>
            </c:dLbl>
            <c:dLbl>
              <c:idx val="3504"/>
              <c:tx>
                <c:rich>
                  <a:bodyPr/>
                  <a:lstStyle/>
                  <a:p>
                    <a:fld id="{FCAFB66F-D846-49E8-8326-355873FD87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6-9A0D-49B9-A394-E0E0EB2C4BD7}"/>
                </c:ext>
              </c:extLst>
            </c:dLbl>
            <c:dLbl>
              <c:idx val="3505"/>
              <c:tx>
                <c:rich>
                  <a:bodyPr/>
                  <a:lstStyle/>
                  <a:p>
                    <a:fld id="{00C8F649-2748-42A6-8BD2-6E1BC89ABF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7-9A0D-49B9-A394-E0E0EB2C4BD7}"/>
                </c:ext>
              </c:extLst>
            </c:dLbl>
            <c:dLbl>
              <c:idx val="3506"/>
              <c:tx>
                <c:rich>
                  <a:bodyPr/>
                  <a:lstStyle/>
                  <a:p>
                    <a:fld id="{2C7C16A9-C617-415D-AF6E-1FA1948788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8-9A0D-49B9-A394-E0E0EB2C4BD7}"/>
                </c:ext>
              </c:extLst>
            </c:dLbl>
            <c:dLbl>
              <c:idx val="3507"/>
              <c:tx>
                <c:rich>
                  <a:bodyPr/>
                  <a:lstStyle/>
                  <a:p>
                    <a:fld id="{AB92A40F-A737-4A17-9016-566CE3CA9E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9-9A0D-49B9-A394-E0E0EB2C4BD7}"/>
                </c:ext>
              </c:extLst>
            </c:dLbl>
            <c:dLbl>
              <c:idx val="3508"/>
              <c:tx>
                <c:rich>
                  <a:bodyPr/>
                  <a:lstStyle/>
                  <a:p>
                    <a:fld id="{3FEB0DE4-BB60-461C-9FC8-1EFC61AA02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A-9A0D-49B9-A394-E0E0EB2C4BD7}"/>
                </c:ext>
              </c:extLst>
            </c:dLbl>
            <c:dLbl>
              <c:idx val="3509"/>
              <c:tx>
                <c:rich>
                  <a:bodyPr/>
                  <a:lstStyle/>
                  <a:p>
                    <a:fld id="{6FBFCFB7-FD55-4B9D-976D-D3ED7EDC44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B-9A0D-49B9-A394-E0E0EB2C4BD7}"/>
                </c:ext>
              </c:extLst>
            </c:dLbl>
            <c:dLbl>
              <c:idx val="3510"/>
              <c:tx>
                <c:rich>
                  <a:bodyPr/>
                  <a:lstStyle/>
                  <a:p>
                    <a:fld id="{085DBB7E-BF9C-455A-9781-6927ACE0D2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C-9A0D-49B9-A394-E0E0EB2C4BD7}"/>
                </c:ext>
              </c:extLst>
            </c:dLbl>
            <c:dLbl>
              <c:idx val="3511"/>
              <c:tx>
                <c:rich>
                  <a:bodyPr/>
                  <a:lstStyle/>
                  <a:p>
                    <a:fld id="{A80211D6-C5DD-424F-93E2-9701031646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D-9A0D-49B9-A394-E0E0EB2C4BD7}"/>
                </c:ext>
              </c:extLst>
            </c:dLbl>
            <c:dLbl>
              <c:idx val="3512"/>
              <c:tx>
                <c:rich>
                  <a:bodyPr/>
                  <a:lstStyle/>
                  <a:p>
                    <a:fld id="{EE2B2899-401F-4442-AC2A-8144D2B20A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E-9A0D-49B9-A394-E0E0EB2C4BD7}"/>
                </c:ext>
              </c:extLst>
            </c:dLbl>
            <c:dLbl>
              <c:idx val="3513"/>
              <c:tx>
                <c:rich>
                  <a:bodyPr/>
                  <a:lstStyle/>
                  <a:p>
                    <a:fld id="{21734A3B-A712-4634-9055-D45122C93B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F-9A0D-49B9-A394-E0E0EB2C4BD7}"/>
                </c:ext>
              </c:extLst>
            </c:dLbl>
            <c:dLbl>
              <c:idx val="3514"/>
              <c:tx>
                <c:rich>
                  <a:bodyPr/>
                  <a:lstStyle/>
                  <a:p>
                    <a:fld id="{77FAC0B7-2B4A-46DA-BE7D-9EA86AD46F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0-9A0D-49B9-A394-E0E0EB2C4BD7}"/>
                </c:ext>
              </c:extLst>
            </c:dLbl>
            <c:dLbl>
              <c:idx val="3515"/>
              <c:tx>
                <c:rich>
                  <a:bodyPr/>
                  <a:lstStyle/>
                  <a:p>
                    <a:fld id="{E9A33ED3-B4CC-4F35-A7E2-497F83AD0B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1-9A0D-49B9-A394-E0E0EB2C4BD7}"/>
                </c:ext>
              </c:extLst>
            </c:dLbl>
            <c:dLbl>
              <c:idx val="3516"/>
              <c:tx>
                <c:rich>
                  <a:bodyPr/>
                  <a:lstStyle/>
                  <a:p>
                    <a:fld id="{210D84D9-CD4D-4CD3-B9D8-FD244D30F4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2-9A0D-49B9-A394-E0E0EB2C4BD7}"/>
                </c:ext>
              </c:extLst>
            </c:dLbl>
            <c:dLbl>
              <c:idx val="3517"/>
              <c:tx>
                <c:rich>
                  <a:bodyPr/>
                  <a:lstStyle/>
                  <a:p>
                    <a:fld id="{17BC1F58-51AD-4820-BAA5-BF93CA65C5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3-9A0D-49B9-A394-E0E0EB2C4BD7}"/>
                </c:ext>
              </c:extLst>
            </c:dLbl>
            <c:dLbl>
              <c:idx val="3518"/>
              <c:tx>
                <c:rich>
                  <a:bodyPr/>
                  <a:lstStyle/>
                  <a:p>
                    <a:fld id="{B7BBB073-9E9B-473D-8158-8BCBD4C8D8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4-9A0D-49B9-A394-E0E0EB2C4BD7}"/>
                </c:ext>
              </c:extLst>
            </c:dLbl>
            <c:dLbl>
              <c:idx val="3519"/>
              <c:tx>
                <c:rich>
                  <a:bodyPr/>
                  <a:lstStyle/>
                  <a:p>
                    <a:fld id="{8F9444D0-7032-4023-AD06-0BE2509A14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5-9A0D-49B9-A394-E0E0EB2C4BD7}"/>
                </c:ext>
              </c:extLst>
            </c:dLbl>
            <c:dLbl>
              <c:idx val="3520"/>
              <c:tx>
                <c:rich>
                  <a:bodyPr/>
                  <a:lstStyle/>
                  <a:p>
                    <a:fld id="{958F6CE6-57AE-4242-90F0-533459EC6E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6-9A0D-49B9-A394-E0E0EB2C4BD7}"/>
                </c:ext>
              </c:extLst>
            </c:dLbl>
            <c:dLbl>
              <c:idx val="3521"/>
              <c:tx>
                <c:rich>
                  <a:bodyPr/>
                  <a:lstStyle/>
                  <a:p>
                    <a:fld id="{69A88ECC-D140-4CAC-BC20-E8776A8EC8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7-9A0D-49B9-A394-E0E0EB2C4BD7}"/>
                </c:ext>
              </c:extLst>
            </c:dLbl>
            <c:dLbl>
              <c:idx val="3522"/>
              <c:tx>
                <c:rich>
                  <a:bodyPr/>
                  <a:lstStyle/>
                  <a:p>
                    <a:fld id="{B00A9158-3A18-4AF6-82D4-4CB8B0EF9F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8-9A0D-49B9-A394-E0E0EB2C4BD7}"/>
                </c:ext>
              </c:extLst>
            </c:dLbl>
            <c:dLbl>
              <c:idx val="3523"/>
              <c:tx>
                <c:rich>
                  <a:bodyPr/>
                  <a:lstStyle/>
                  <a:p>
                    <a:fld id="{05FE9CE1-8CA0-46A5-90B2-91019471B2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9-9A0D-49B9-A394-E0E0EB2C4BD7}"/>
                </c:ext>
              </c:extLst>
            </c:dLbl>
            <c:dLbl>
              <c:idx val="3524"/>
              <c:tx>
                <c:rich>
                  <a:bodyPr/>
                  <a:lstStyle/>
                  <a:p>
                    <a:fld id="{2650458D-1272-4276-B5AF-6A5CAE0515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A-9A0D-49B9-A394-E0E0EB2C4BD7}"/>
                </c:ext>
              </c:extLst>
            </c:dLbl>
            <c:dLbl>
              <c:idx val="3525"/>
              <c:tx>
                <c:rich>
                  <a:bodyPr/>
                  <a:lstStyle/>
                  <a:p>
                    <a:fld id="{5E950D24-4C16-4596-87BE-70A512C702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B-9A0D-49B9-A394-E0E0EB2C4BD7}"/>
                </c:ext>
              </c:extLst>
            </c:dLbl>
            <c:dLbl>
              <c:idx val="3526"/>
              <c:tx>
                <c:rich>
                  <a:bodyPr/>
                  <a:lstStyle/>
                  <a:p>
                    <a:fld id="{B1B95DD9-7975-44CD-BA94-375A6607E0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C-9A0D-49B9-A394-E0E0EB2C4BD7}"/>
                </c:ext>
              </c:extLst>
            </c:dLbl>
            <c:dLbl>
              <c:idx val="3527"/>
              <c:tx>
                <c:rich>
                  <a:bodyPr/>
                  <a:lstStyle/>
                  <a:p>
                    <a:fld id="{B2250272-9E88-4BA4-B65B-9DF1D2D3E4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D-9A0D-49B9-A394-E0E0EB2C4BD7}"/>
                </c:ext>
              </c:extLst>
            </c:dLbl>
            <c:dLbl>
              <c:idx val="3528"/>
              <c:tx>
                <c:rich>
                  <a:bodyPr/>
                  <a:lstStyle/>
                  <a:p>
                    <a:fld id="{96286637-5FC5-4A70-B4BE-BA8A10190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E-9A0D-49B9-A394-E0E0EB2C4BD7}"/>
                </c:ext>
              </c:extLst>
            </c:dLbl>
            <c:dLbl>
              <c:idx val="3529"/>
              <c:tx>
                <c:rich>
                  <a:bodyPr/>
                  <a:lstStyle/>
                  <a:p>
                    <a:fld id="{9677382F-1C90-41BC-8359-5255D2920E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F-9A0D-49B9-A394-E0E0EB2C4BD7}"/>
                </c:ext>
              </c:extLst>
            </c:dLbl>
            <c:dLbl>
              <c:idx val="3530"/>
              <c:tx>
                <c:rich>
                  <a:bodyPr/>
                  <a:lstStyle/>
                  <a:p>
                    <a:fld id="{48AE4BFC-EDB6-4334-BBFD-14CD2A67F7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0-9A0D-49B9-A394-E0E0EB2C4BD7}"/>
                </c:ext>
              </c:extLst>
            </c:dLbl>
            <c:dLbl>
              <c:idx val="3531"/>
              <c:tx>
                <c:rich>
                  <a:bodyPr/>
                  <a:lstStyle/>
                  <a:p>
                    <a:fld id="{47647BE1-BECD-495D-BFE3-114BAD10AE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1-9A0D-49B9-A394-E0E0EB2C4BD7}"/>
                </c:ext>
              </c:extLst>
            </c:dLbl>
            <c:dLbl>
              <c:idx val="3532"/>
              <c:tx>
                <c:rich>
                  <a:bodyPr/>
                  <a:lstStyle/>
                  <a:p>
                    <a:fld id="{2EC57926-E448-465A-826D-9B9F715E01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2-9A0D-49B9-A394-E0E0EB2C4BD7}"/>
                </c:ext>
              </c:extLst>
            </c:dLbl>
            <c:dLbl>
              <c:idx val="3533"/>
              <c:tx>
                <c:rich>
                  <a:bodyPr/>
                  <a:lstStyle/>
                  <a:p>
                    <a:fld id="{BE392ECB-012C-4067-AD37-9CC4EBE909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3-9A0D-49B9-A394-E0E0EB2C4BD7}"/>
                </c:ext>
              </c:extLst>
            </c:dLbl>
            <c:dLbl>
              <c:idx val="3534"/>
              <c:tx>
                <c:rich>
                  <a:bodyPr/>
                  <a:lstStyle/>
                  <a:p>
                    <a:fld id="{470CC8B8-FAE1-483B-AEE3-1A64025BF0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4-9A0D-49B9-A394-E0E0EB2C4BD7}"/>
                </c:ext>
              </c:extLst>
            </c:dLbl>
            <c:dLbl>
              <c:idx val="3535"/>
              <c:tx>
                <c:rich>
                  <a:bodyPr/>
                  <a:lstStyle/>
                  <a:p>
                    <a:fld id="{16CFCB0A-4E36-4C57-BC96-07D634AD6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5-9A0D-49B9-A394-E0E0EB2C4BD7}"/>
                </c:ext>
              </c:extLst>
            </c:dLbl>
            <c:dLbl>
              <c:idx val="3536"/>
              <c:tx>
                <c:rich>
                  <a:bodyPr/>
                  <a:lstStyle/>
                  <a:p>
                    <a:fld id="{034E72BF-25DE-4459-933E-F553667545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6-9A0D-49B9-A394-E0E0EB2C4BD7}"/>
                </c:ext>
              </c:extLst>
            </c:dLbl>
            <c:dLbl>
              <c:idx val="3537"/>
              <c:tx>
                <c:rich>
                  <a:bodyPr/>
                  <a:lstStyle/>
                  <a:p>
                    <a:fld id="{47319218-6920-48BE-9C41-9C46CE396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7-9A0D-49B9-A394-E0E0EB2C4BD7}"/>
                </c:ext>
              </c:extLst>
            </c:dLbl>
            <c:dLbl>
              <c:idx val="3538"/>
              <c:tx>
                <c:rich>
                  <a:bodyPr/>
                  <a:lstStyle/>
                  <a:p>
                    <a:fld id="{859CC109-BC75-479F-9896-6CFE4553E7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8-9A0D-49B9-A394-E0E0EB2C4BD7}"/>
                </c:ext>
              </c:extLst>
            </c:dLbl>
            <c:dLbl>
              <c:idx val="3539"/>
              <c:tx>
                <c:rich>
                  <a:bodyPr/>
                  <a:lstStyle/>
                  <a:p>
                    <a:fld id="{E9D35435-CBD0-4018-AB1E-0A42FCB1A3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9-9A0D-49B9-A394-E0E0EB2C4BD7}"/>
                </c:ext>
              </c:extLst>
            </c:dLbl>
            <c:dLbl>
              <c:idx val="3540"/>
              <c:tx>
                <c:rich>
                  <a:bodyPr/>
                  <a:lstStyle/>
                  <a:p>
                    <a:fld id="{FE3F8202-E19B-4CC4-A2C9-06E55A4F89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A-9A0D-49B9-A394-E0E0EB2C4BD7}"/>
                </c:ext>
              </c:extLst>
            </c:dLbl>
            <c:dLbl>
              <c:idx val="3541"/>
              <c:tx>
                <c:rich>
                  <a:bodyPr/>
                  <a:lstStyle/>
                  <a:p>
                    <a:fld id="{2DB439B0-05A3-478B-882B-AC955D1FB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B-9A0D-49B9-A394-E0E0EB2C4BD7}"/>
                </c:ext>
              </c:extLst>
            </c:dLbl>
            <c:dLbl>
              <c:idx val="3542"/>
              <c:tx>
                <c:rich>
                  <a:bodyPr/>
                  <a:lstStyle/>
                  <a:p>
                    <a:fld id="{DAEBA028-0B7A-428A-85C2-380005F33F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C-9A0D-49B9-A394-E0E0EB2C4BD7}"/>
                </c:ext>
              </c:extLst>
            </c:dLbl>
            <c:dLbl>
              <c:idx val="3543"/>
              <c:tx>
                <c:rich>
                  <a:bodyPr/>
                  <a:lstStyle/>
                  <a:p>
                    <a:fld id="{F5DB5566-41D0-48D1-B98B-027BDA948A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D-9A0D-49B9-A394-E0E0EB2C4BD7}"/>
                </c:ext>
              </c:extLst>
            </c:dLbl>
            <c:dLbl>
              <c:idx val="3544"/>
              <c:tx>
                <c:rich>
                  <a:bodyPr/>
                  <a:lstStyle/>
                  <a:p>
                    <a:fld id="{62D02364-68B1-4E9F-AA21-D8C66855FD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E-9A0D-49B9-A394-E0E0EB2C4BD7}"/>
                </c:ext>
              </c:extLst>
            </c:dLbl>
            <c:dLbl>
              <c:idx val="3545"/>
              <c:tx>
                <c:rich>
                  <a:bodyPr/>
                  <a:lstStyle/>
                  <a:p>
                    <a:fld id="{F1DF2B16-71C8-41FD-9E4A-6A26F4F2E8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F-9A0D-49B9-A394-E0E0EB2C4BD7}"/>
                </c:ext>
              </c:extLst>
            </c:dLbl>
            <c:dLbl>
              <c:idx val="3546"/>
              <c:tx>
                <c:rich>
                  <a:bodyPr/>
                  <a:lstStyle/>
                  <a:p>
                    <a:fld id="{AC91EE74-F9A0-4450-A31D-4B14D4DBFE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0-9A0D-49B9-A394-E0E0EB2C4BD7}"/>
                </c:ext>
              </c:extLst>
            </c:dLbl>
            <c:dLbl>
              <c:idx val="3547"/>
              <c:tx>
                <c:rich>
                  <a:bodyPr/>
                  <a:lstStyle/>
                  <a:p>
                    <a:fld id="{D0BB5911-6A48-48A3-B66B-56A34C23F9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1-9A0D-49B9-A394-E0E0EB2C4BD7}"/>
                </c:ext>
              </c:extLst>
            </c:dLbl>
            <c:dLbl>
              <c:idx val="3548"/>
              <c:tx>
                <c:rich>
                  <a:bodyPr/>
                  <a:lstStyle/>
                  <a:p>
                    <a:fld id="{72F557B2-96B8-417A-BD9F-0A1910FBA5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2-9A0D-49B9-A394-E0E0EB2C4BD7}"/>
                </c:ext>
              </c:extLst>
            </c:dLbl>
            <c:dLbl>
              <c:idx val="3549"/>
              <c:tx>
                <c:rich>
                  <a:bodyPr/>
                  <a:lstStyle/>
                  <a:p>
                    <a:fld id="{C17E7E2E-DD35-4819-896A-F6169B1B80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3-9A0D-49B9-A394-E0E0EB2C4BD7}"/>
                </c:ext>
              </c:extLst>
            </c:dLbl>
            <c:dLbl>
              <c:idx val="3550"/>
              <c:tx>
                <c:rich>
                  <a:bodyPr/>
                  <a:lstStyle/>
                  <a:p>
                    <a:fld id="{6F4E3136-9536-4AC7-BCBF-3D51E68624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4-9A0D-49B9-A394-E0E0EB2C4BD7}"/>
                </c:ext>
              </c:extLst>
            </c:dLbl>
            <c:dLbl>
              <c:idx val="3551"/>
              <c:tx>
                <c:rich>
                  <a:bodyPr/>
                  <a:lstStyle/>
                  <a:p>
                    <a:fld id="{74C0C7C0-517E-4EC2-AC4F-721F41CF9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5-9A0D-49B9-A394-E0E0EB2C4BD7}"/>
                </c:ext>
              </c:extLst>
            </c:dLbl>
            <c:dLbl>
              <c:idx val="3552"/>
              <c:tx>
                <c:rich>
                  <a:bodyPr/>
                  <a:lstStyle/>
                  <a:p>
                    <a:fld id="{0116F2FD-8A37-42D2-BF83-A1F7CF277E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6-9A0D-49B9-A394-E0E0EB2C4BD7}"/>
                </c:ext>
              </c:extLst>
            </c:dLbl>
            <c:dLbl>
              <c:idx val="3553"/>
              <c:tx>
                <c:rich>
                  <a:bodyPr/>
                  <a:lstStyle/>
                  <a:p>
                    <a:fld id="{3FBF2AB5-4216-46E5-AF03-F6CC83E862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7-9A0D-49B9-A394-E0E0EB2C4BD7}"/>
                </c:ext>
              </c:extLst>
            </c:dLbl>
            <c:dLbl>
              <c:idx val="3554"/>
              <c:tx>
                <c:rich>
                  <a:bodyPr/>
                  <a:lstStyle/>
                  <a:p>
                    <a:fld id="{6F5E6F00-3749-4F71-9BC2-BD042C0568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8-9A0D-49B9-A394-E0E0EB2C4BD7}"/>
                </c:ext>
              </c:extLst>
            </c:dLbl>
            <c:dLbl>
              <c:idx val="3555"/>
              <c:tx>
                <c:rich>
                  <a:bodyPr/>
                  <a:lstStyle/>
                  <a:p>
                    <a:fld id="{2060670F-2C0F-4BCF-B795-CDD06D4A96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9-9A0D-49B9-A394-E0E0EB2C4BD7}"/>
                </c:ext>
              </c:extLst>
            </c:dLbl>
            <c:dLbl>
              <c:idx val="3556"/>
              <c:tx>
                <c:rich>
                  <a:bodyPr/>
                  <a:lstStyle/>
                  <a:p>
                    <a:fld id="{F12EFD25-5AB8-46C4-B984-0AAB3D4474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A-9A0D-49B9-A394-E0E0EB2C4BD7}"/>
                </c:ext>
              </c:extLst>
            </c:dLbl>
            <c:dLbl>
              <c:idx val="3557"/>
              <c:tx>
                <c:rich>
                  <a:bodyPr/>
                  <a:lstStyle/>
                  <a:p>
                    <a:fld id="{D127697D-27A2-433E-9CCD-B9F089D28A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B-9A0D-49B9-A394-E0E0EB2C4BD7}"/>
                </c:ext>
              </c:extLst>
            </c:dLbl>
            <c:dLbl>
              <c:idx val="3558"/>
              <c:tx>
                <c:rich>
                  <a:bodyPr/>
                  <a:lstStyle/>
                  <a:p>
                    <a:fld id="{93859EAB-442A-438B-B182-6D5D593FB0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C-9A0D-49B9-A394-E0E0EB2C4BD7}"/>
                </c:ext>
              </c:extLst>
            </c:dLbl>
            <c:dLbl>
              <c:idx val="3559"/>
              <c:tx>
                <c:rich>
                  <a:bodyPr/>
                  <a:lstStyle/>
                  <a:p>
                    <a:fld id="{55E67986-2D24-4E3B-97A4-3745B0385A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D-9A0D-49B9-A394-E0E0EB2C4BD7}"/>
                </c:ext>
              </c:extLst>
            </c:dLbl>
            <c:dLbl>
              <c:idx val="3560"/>
              <c:tx>
                <c:rich>
                  <a:bodyPr/>
                  <a:lstStyle/>
                  <a:p>
                    <a:fld id="{38D9D7E3-B959-4C45-8BDD-1EF38B1F13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E-9A0D-49B9-A394-E0E0EB2C4BD7}"/>
                </c:ext>
              </c:extLst>
            </c:dLbl>
            <c:dLbl>
              <c:idx val="3561"/>
              <c:tx>
                <c:rich>
                  <a:bodyPr/>
                  <a:lstStyle/>
                  <a:p>
                    <a:fld id="{CBF4031D-13AE-417D-AAC2-4C1BEA5E83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F-9A0D-49B9-A394-E0E0EB2C4BD7}"/>
                </c:ext>
              </c:extLst>
            </c:dLbl>
            <c:dLbl>
              <c:idx val="3562"/>
              <c:tx>
                <c:rich>
                  <a:bodyPr/>
                  <a:lstStyle/>
                  <a:p>
                    <a:fld id="{61BC99B0-1365-4691-B664-471F518EF8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0-9A0D-49B9-A394-E0E0EB2C4BD7}"/>
                </c:ext>
              </c:extLst>
            </c:dLbl>
            <c:dLbl>
              <c:idx val="3563"/>
              <c:tx>
                <c:rich>
                  <a:bodyPr/>
                  <a:lstStyle/>
                  <a:p>
                    <a:fld id="{9543C294-3AAD-41BA-B431-6163534024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1-9A0D-49B9-A394-E0E0EB2C4BD7}"/>
                </c:ext>
              </c:extLst>
            </c:dLbl>
            <c:dLbl>
              <c:idx val="3564"/>
              <c:tx>
                <c:rich>
                  <a:bodyPr/>
                  <a:lstStyle/>
                  <a:p>
                    <a:fld id="{E5B32C2D-C31C-48E2-B9AB-8B0BB454C7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2-9A0D-49B9-A394-E0E0EB2C4BD7}"/>
                </c:ext>
              </c:extLst>
            </c:dLbl>
            <c:dLbl>
              <c:idx val="3565"/>
              <c:tx>
                <c:rich>
                  <a:bodyPr/>
                  <a:lstStyle/>
                  <a:p>
                    <a:fld id="{87BA5B4C-8644-4BD2-88A0-16CAE18103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3-9A0D-49B9-A394-E0E0EB2C4BD7}"/>
                </c:ext>
              </c:extLst>
            </c:dLbl>
            <c:dLbl>
              <c:idx val="3566"/>
              <c:tx>
                <c:rich>
                  <a:bodyPr/>
                  <a:lstStyle/>
                  <a:p>
                    <a:fld id="{77867595-CF98-4960-A423-C3E90B8DC4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4-9A0D-49B9-A394-E0E0EB2C4BD7}"/>
                </c:ext>
              </c:extLst>
            </c:dLbl>
            <c:dLbl>
              <c:idx val="3567"/>
              <c:tx>
                <c:rich>
                  <a:bodyPr/>
                  <a:lstStyle/>
                  <a:p>
                    <a:fld id="{2C2FF488-8186-4871-B705-7218D83863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5-9A0D-49B9-A394-E0E0EB2C4BD7}"/>
                </c:ext>
              </c:extLst>
            </c:dLbl>
            <c:dLbl>
              <c:idx val="3568"/>
              <c:tx>
                <c:rich>
                  <a:bodyPr/>
                  <a:lstStyle/>
                  <a:p>
                    <a:fld id="{B66837EC-046D-4555-8BC9-B0BF7D91A5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6-9A0D-49B9-A394-E0E0EB2C4BD7}"/>
                </c:ext>
              </c:extLst>
            </c:dLbl>
            <c:dLbl>
              <c:idx val="3569"/>
              <c:tx>
                <c:rich>
                  <a:bodyPr/>
                  <a:lstStyle/>
                  <a:p>
                    <a:fld id="{E58DFA67-62D1-4554-998E-B7860EE4F3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7-9A0D-49B9-A394-E0E0EB2C4BD7}"/>
                </c:ext>
              </c:extLst>
            </c:dLbl>
            <c:dLbl>
              <c:idx val="3570"/>
              <c:tx>
                <c:rich>
                  <a:bodyPr/>
                  <a:lstStyle/>
                  <a:p>
                    <a:fld id="{BC226599-EBBF-47AF-B21E-FBFA7CB491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8-9A0D-49B9-A394-E0E0EB2C4BD7}"/>
                </c:ext>
              </c:extLst>
            </c:dLbl>
            <c:dLbl>
              <c:idx val="3571"/>
              <c:tx>
                <c:rich>
                  <a:bodyPr/>
                  <a:lstStyle/>
                  <a:p>
                    <a:fld id="{2AF8CCAB-58F1-473C-80C5-F6D0BBB8C9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9-9A0D-49B9-A394-E0E0EB2C4BD7}"/>
                </c:ext>
              </c:extLst>
            </c:dLbl>
            <c:dLbl>
              <c:idx val="3572"/>
              <c:tx>
                <c:rich>
                  <a:bodyPr/>
                  <a:lstStyle/>
                  <a:p>
                    <a:fld id="{DCF37C29-9AC6-4208-A9AE-564C841773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A-9A0D-49B9-A394-E0E0EB2C4BD7}"/>
                </c:ext>
              </c:extLst>
            </c:dLbl>
            <c:dLbl>
              <c:idx val="3573"/>
              <c:tx>
                <c:rich>
                  <a:bodyPr/>
                  <a:lstStyle/>
                  <a:p>
                    <a:fld id="{CF6A8402-148E-431B-B8A9-72F1403832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B-9A0D-49B9-A394-E0E0EB2C4BD7}"/>
                </c:ext>
              </c:extLst>
            </c:dLbl>
            <c:dLbl>
              <c:idx val="3574"/>
              <c:tx>
                <c:rich>
                  <a:bodyPr/>
                  <a:lstStyle/>
                  <a:p>
                    <a:fld id="{F1095BAC-549B-49BB-BCFA-54E3207305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C-9A0D-49B9-A394-E0E0EB2C4BD7}"/>
                </c:ext>
              </c:extLst>
            </c:dLbl>
            <c:dLbl>
              <c:idx val="3575"/>
              <c:tx>
                <c:rich>
                  <a:bodyPr/>
                  <a:lstStyle/>
                  <a:p>
                    <a:fld id="{543C959C-F658-4518-8A94-56C476B61C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D-9A0D-49B9-A394-E0E0EB2C4BD7}"/>
                </c:ext>
              </c:extLst>
            </c:dLbl>
            <c:dLbl>
              <c:idx val="3576"/>
              <c:tx>
                <c:rich>
                  <a:bodyPr/>
                  <a:lstStyle/>
                  <a:p>
                    <a:fld id="{800B9691-C582-41AB-923C-75A3372B50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E-9A0D-49B9-A394-E0E0EB2C4BD7}"/>
                </c:ext>
              </c:extLst>
            </c:dLbl>
            <c:dLbl>
              <c:idx val="3577"/>
              <c:tx>
                <c:rich>
                  <a:bodyPr/>
                  <a:lstStyle/>
                  <a:p>
                    <a:fld id="{AF0A1FC4-F489-41F7-B23A-CFA29D4976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F-9A0D-49B9-A394-E0E0EB2C4BD7}"/>
                </c:ext>
              </c:extLst>
            </c:dLbl>
            <c:dLbl>
              <c:idx val="3578"/>
              <c:tx>
                <c:rich>
                  <a:bodyPr/>
                  <a:lstStyle/>
                  <a:p>
                    <a:fld id="{C65E8F56-DA8A-4975-9C97-CDB63196A6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0-9A0D-49B9-A394-E0E0EB2C4BD7}"/>
                </c:ext>
              </c:extLst>
            </c:dLbl>
            <c:dLbl>
              <c:idx val="3579"/>
              <c:tx>
                <c:rich>
                  <a:bodyPr/>
                  <a:lstStyle/>
                  <a:p>
                    <a:fld id="{1852C996-B8CE-41FE-B58E-CA1AD69F9E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1-9A0D-49B9-A394-E0E0EB2C4BD7}"/>
                </c:ext>
              </c:extLst>
            </c:dLbl>
            <c:dLbl>
              <c:idx val="3580"/>
              <c:tx>
                <c:rich>
                  <a:bodyPr/>
                  <a:lstStyle/>
                  <a:p>
                    <a:fld id="{D90A7BAC-4C86-4DBB-A669-5F5043BFE6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2-9A0D-49B9-A394-E0E0EB2C4BD7}"/>
                </c:ext>
              </c:extLst>
            </c:dLbl>
            <c:dLbl>
              <c:idx val="3581"/>
              <c:tx>
                <c:rich>
                  <a:bodyPr/>
                  <a:lstStyle/>
                  <a:p>
                    <a:fld id="{4BCAF52B-7377-45F8-A245-0D71A87063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3-9A0D-49B9-A394-E0E0EB2C4BD7}"/>
                </c:ext>
              </c:extLst>
            </c:dLbl>
            <c:dLbl>
              <c:idx val="3582"/>
              <c:tx>
                <c:rich>
                  <a:bodyPr/>
                  <a:lstStyle/>
                  <a:p>
                    <a:fld id="{10146A3B-D038-4A3E-88A1-946673BEC2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4-9A0D-49B9-A394-E0E0EB2C4BD7}"/>
                </c:ext>
              </c:extLst>
            </c:dLbl>
            <c:dLbl>
              <c:idx val="3583"/>
              <c:tx>
                <c:rich>
                  <a:bodyPr/>
                  <a:lstStyle/>
                  <a:p>
                    <a:fld id="{E040D715-8232-475A-A867-BFAFEC474B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5-9A0D-49B9-A394-E0E0EB2C4BD7}"/>
                </c:ext>
              </c:extLst>
            </c:dLbl>
            <c:dLbl>
              <c:idx val="3584"/>
              <c:tx>
                <c:rich>
                  <a:bodyPr/>
                  <a:lstStyle/>
                  <a:p>
                    <a:fld id="{CFAD1941-B99E-4F3B-A213-19E7707D9B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6-9A0D-49B9-A394-E0E0EB2C4BD7}"/>
                </c:ext>
              </c:extLst>
            </c:dLbl>
            <c:dLbl>
              <c:idx val="3585"/>
              <c:tx>
                <c:rich>
                  <a:bodyPr/>
                  <a:lstStyle/>
                  <a:p>
                    <a:fld id="{9026ACF2-8F93-4A95-ACF9-79C4BF896E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7-9A0D-49B9-A394-E0E0EB2C4BD7}"/>
                </c:ext>
              </c:extLst>
            </c:dLbl>
            <c:dLbl>
              <c:idx val="3586"/>
              <c:tx>
                <c:rich>
                  <a:bodyPr/>
                  <a:lstStyle/>
                  <a:p>
                    <a:fld id="{DC1F0941-7265-49F8-98F3-6ACB789DF6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8-9A0D-49B9-A394-E0E0EB2C4BD7}"/>
                </c:ext>
              </c:extLst>
            </c:dLbl>
            <c:dLbl>
              <c:idx val="3587"/>
              <c:tx>
                <c:rich>
                  <a:bodyPr/>
                  <a:lstStyle/>
                  <a:p>
                    <a:fld id="{B14EBD47-774A-4998-844F-E9D02EE76F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9-9A0D-49B9-A394-E0E0EB2C4BD7}"/>
                </c:ext>
              </c:extLst>
            </c:dLbl>
            <c:dLbl>
              <c:idx val="3588"/>
              <c:tx>
                <c:rich>
                  <a:bodyPr/>
                  <a:lstStyle/>
                  <a:p>
                    <a:fld id="{4CA566A0-A459-4C0C-AA98-807CF98E0D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A-9A0D-49B9-A394-E0E0EB2C4BD7}"/>
                </c:ext>
              </c:extLst>
            </c:dLbl>
            <c:dLbl>
              <c:idx val="3589"/>
              <c:tx>
                <c:rich>
                  <a:bodyPr/>
                  <a:lstStyle/>
                  <a:p>
                    <a:fld id="{F0C5184A-F734-46FA-AD58-E8016470B4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B-9A0D-49B9-A394-E0E0EB2C4BD7}"/>
                </c:ext>
              </c:extLst>
            </c:dLbl>
            <c:dLbl>
              <c:idx val="3590"/>
              <c:tx>
                <c:rich>
                  <a:bodyPr/>
                  <a:lstStyle/>
                  <a:p>
                    <a:fld id="{DB7E5E5C-F254-49EF-A0C3-DA8FA5FFBC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C-9A0D-49B9-A394-E0E0EB2C4BD7}"/>
                </c:ext>
              </c:extLst>
            </c:dLbl>
            <c:dLbl>
              <c:idx val="3591"/>
              <c:tx>
                <c:rich>
                  <a:bodyPr/>
                  <a:lstStyle/>
                  <a:p>
                    <a:fld id="{DB4964BD-C4DA-4706-B071-D01F8DA3AB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D-9A0D-49B9-A394-E0E0EB2C4BD7}"/>
                </c:ext>
              </c:extLst>
            </c:dLbl>
            <c:dLbl>
              <c:idx val="3592"/>
              <c:tx>
                <c:rich>
                  <a:bodyPr/>
                  <a:lstStyle/>
                  <a:p>
                    <a:fld id="{2BF87FFD-0716-4679-8ADB-93930E5154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E-9A0D-49B9-A394-E0E0EB2C4BD7}"/>
                </c:ext>
              </c:extLst>
            </c:dLbl>
            <c:dLbl>
              <c:idx val="3593"/>
              <c:tx>
                <c:rich>
                  <a:bodyPr/>
                  <a:lstStyle/>
                  <a:p>
                    <a:fld id="{9B78337A-A5CD-441A-905D-9658B9911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F-9A0D-49B9-A394-E0E0EB2C4BD7}"/>
                </c:ext>
              </c:extLst>
            </c:dLbl>
            <c:dLbl>
              <c:idx val="3594"/>
              <c:tx>
                <c:rich>
                  <a:bodyPr/>
                  <a:lstStyle/>
                  <a:p>
                    <a:fld id="{67363F66-D23E-4152-A259-058FF41BE2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0-9A0D-49B9-A394-E0E0EB2C4BD7}"/>
                </c:ext>
              </c:extLst>
            </c:dLbl>
            <c:dLbl>
              <c:idx val="3595"/>
              <c:tx>
                <c:rich>
                  <a:bodyPr/>
                  <a:lstStyle/>
                  <a:p>
                    <a:fld id="{22E1686A-3043-4830-8A4D-2CDA270876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1-9A0D-49B9-A394-E0E0EB2C4BD7}"/>
                </c:ext>
              </c:extLst>
            </c:dLbl>
            <c:dLbl>
              <c:idx val="3596"/>
              <c:tx>
                <c:rich>
                  <a:bodyPr/>
                  <a:lstStyle/>
                  <a:p>
                    <a:fld id="{10C36A08-D67F-479E-B941-25F19760B6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2-9A0D-49B9-A394-E0E0EB2C4BD7}"/>
                </c:ext>
              </c:extLst>
            </c:dLbl>
            <c:dLbl>
              <c:idx val="3597"/>
              <c:tx>
                <c:rich>
                  <a:bodyPr/>
                  <a:lstStyle/>
                  <a:p>
                    <a:fld id="{6E4159F7-B98B-4F63-B887-F75E235787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3-9A0D-49B9-A394-E0E0EB2C4BD7}"/>
                </c:ext>
              </c:extLst>
            </c:dLbl>
            <c:dLbl>
              <c:idx val="3598"/>
              <c:tx>
                <c:rich>
                  <a:bodyPr/>
                  <a:lstStyle/>
                  <a:p>
                    <a:fld id="{E3768ABD-BAC1-40C0-B492-6791D55225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4-9A0D-49B9-A394-E0E0EB2C4BD7}"/>
                </c:ext>
              </c:extLst>
            </c:dLbl>
            <c:dLbl>
              <c:idx val="3599"/>
              <c:tx>
                <c:rich>
                  <a:bodyPr/>
                  <a:lstStyle/>
                  <a:p>
                    <a:fld id="{CC45EBE1-193E-4414-9AC0-975DDA0F3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5-9A0D-49B9-A394-E0E0EB2C4BD7}"/>
                </c:ext>
              </c:extLst>
            </c:dLbl>
            <c:dLbl>
              <c:idx val="3600"/>
              <c:tx>
                <c:rich>
                  <a:bodyPr/>
                  <a:lstStyle/>
                  <a:p>
                    <a:fld id="{E8BD2DD4-9410-4757-905B-13B5AF7999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6-9A0D-49B9-A394-E0E0EB2C4BD7}"/>
                </c:ext>
              </c:extLst>
            </c:dLbl>
            <c:dLbl>
              <c:idx val="3601"/>
              <c:tx>
                <c:rich>
                  <a:bodyPr/>
                  <a:lstStyle/>
                  <a:p>
                    <a:fld id="{D0599B8A-E928-4443-BE95-FCB05A2420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7-9A0D-49B9-A394-E0E0EB2C4BD7}"/>
                </c:ext>
              </c:extLst>
            </c:dLbl>
            <c:dLbl>
              <c:idx val="3602"/>
              <c:tx>
                <c:rich>
                  <a:bodyPr/>
                  <a:lstStyle/>
                  <a:p>
                    <a:fld id="{17B94AFF-6D2C-405B-B9D8-3064FF90A9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8-9A0D-49B9-A394-E0E0EB2C4BD7}"/>
                </c:ext>
              </c:extLst>
            </c:dLbl>
            <c:dLbl>
              <c:idx val="3603"/>
              <c:tx>
                <c:rich>
                  <a:bodyPr/>
                  <a:lstStyle/>
                  <a:p>
                    <a:fld id="{FAF394A6-A02D-49DF-BA91-908D39A901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9-9A0D-49B9-A394-E0E0EB2C4BD7}"/>
                </c:ext>
              </c:extLst>
            </c:dLbl>
            <c:dLbl>
              <c:idx val="3604"/>
              <c:tx>
                <c:rich>
                  <a:bodyPr/>
                  <a:lstStyle/>
                  <a:p>
                    <a:fld id="{D492B88A-A613-4CA1-996C-4726C259F2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A-9A0D-49B9-A394-E0E0EB2C4BD7}"/>
                </c:ext>
              </c:extLst>
            </c:dLbl>
            <c:dLbl>
              <c:idx val="3605"/>
              <c:tx>
                <c:rich>
                  <a:bodyPr/>
                  <a:lstStyle/>
                  <a:p>
                    <a:fld id="{B1FF60D8-E446-44C1-9A1D-4891B9F47A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B-9A0D-49B9-A394-E0E0EB2C4BD7}"/>
                </c:ext>
              </c:extLst>
            </c:dLbl>
            <c:dLbl>
              <c:idx val="3606"/>
              <c:tx>
                <c:rich>
                  <a:bodyPr/>
                  <a:lstStyle/>
                  <a:p>
                    <a:fld id="{497E8177-5550-47F7-94BD-D011CAC611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C-9A0D-49B9-A394-E0E0EB2C4BD7}"/>
                </c:ext>
              </c:extLst>
            </c:dLbl>
            <c:dLbl>
              <c:idx val="3607"/>
              <c:tx>
                <c:rich>
                  <a:bodyPr/>
                  <a:lstStyle/>
                  <a:p>
                    <a:fld id="{CD275A2C-026F-4499-96CB-1CFA160412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D-9A0D-49B9-A394-E0E0EB2C4BD7}"/>
                </c:ext>
              </c:extLst>
            </c:dLbl>
            <c:dLbl>
              <c:idx val="3608"/>
              <c:tx>
                <c:rich>
                  <a:bodyPr/>
                  <a:lstStyle/>
                  <a:p>
                    <a:fld id="{B8C243ED-1EF2-4B62-850C-BD8D96B9B2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E-9A0D-49B9-A394-E0E0EB2C4BD7}"/>
                </c:ext>
              </c:extLst>
            </c:dLbl>
            <c:dLbl>
              <c:idx val="3609"/>
              <c:tx>
                <c:rich>
                  <a:bodyPr/>
                  <a:lstStyle/>
                  <a:p>
                    <a:fld id="{50C812FA-1FFF-40A8-B55B-125F04CF8B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F-9A0D-49B9-A394-E0E0EB2C4BD7}"/>
                </c:ext>
              </c:extLst>
            </c:dLbl>
            <c:dLbl>
              <c:idx val="3610"/>
              <c:tx>
                <c:rich>
                  <a:bodyPr/>
                  <a:lstStyle/>
                  <a:p>
                    <a:fld id="{BC12FDF7-EE4D-4B42-A438-AC1A0C0534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0-9A0D-49B9-A394-E0E0EB2C4BD7}"/>
                </c:ext>
              </c:extLst>
            </c:dLbl>
            <c:dLbl>
              <c:idx val="3611"/>
              <c:tx>
                <c:rich>
                  <a:bodyPr/>
                  <a:lstStyle/>
                  <a:p>
                    <a:fld id="{F3E1E512-D006-4C42-8B09-AE95BF46DD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1-9A0D-49B9-A394-E0E0EB2C4BD7}"/>
                </c:ext>
              </c:extLst>
            </c:dLbl>
            <c:dLbl>
              <c:idx val="3612"/>
              <c:tx>
                <c:rich>
                  <a:bodyPr/>
                  <a:lstStyle/>
                  <a:p>
                    <a:fld id="{51D389B9-A3C5-4CCD-86DF-890275D55E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2-9A0D-49B9-A394-E0E0EB2C4BD7}"/>
                </c:ext>
              </c:extLst>
            </c:dLbl>
            <c:dLbl>
              <c:idx val="3613"/>
              <c:tx>
                <c:rich>
                  <a:bodyPr/>
                  <a:lstStyle/>
                  <a:p>
                    <a:fld id="{0FE7B1E0-5786-4575-9D3F-53C32F03B9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3-9A0D-49B9-A394-E0E0EB2C4BD7}"/>
                </c:ext>
              </c:extLst>
            </c:dLbl>
            <c:dLbl>
              <c:idx val="3614"/>
              <c:tx>
                <c:rich>
                  <a:bodyPr/>
                  <a:lstStyle/>
                  <a:p>
                    <a:fld id="{EA101958-1484-4B04-840A-CA620DD7C1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4-9A0D-49B9-A394-E0E0EB2C4BD7}"/>
                </c:ext>
              </c:extLst>
            </c:dLbl>
            <c:dLbl>
              <c:idx val="3615"/>
              <c:tx>
                <c:rich>
                  <a:bodyPr/>
                  <a:lstStyle/>
                  <a:p>
                    <a:fld id="{C6D488B5-3A68-4823-BBB3-34429305DF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5-9A0D-49B9-A394-E0E0EB2C4BD7}"/>
                </c:ext>
              </c:extLst>
            </c:dLbl>
            <c:dLbl>
              <c:idx val="3616"/>
              <c:tx>
                <c:rich>
                  <a:bodyPr/>
                  <a:lstStyle/>
                  <a:p>
                    <a:fld id="{834C1EEE-CAEB-4B66-A7AB-24D7389F24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6-9A0D-49B9-A394-E0E0EB2C4BD7}"/>
                </c:ext>
              </c:extLst>
            </c:dLbl>
            <c:dLbl>
              <c:idx val="3617"/>
              <c:tx>
                <c:rich>
                  <a:bodyPr/>
                  <a:lstStyle/>
                  <a:p>
                    <a:fld id="{F897BA79-DC6B-4A3D-AB92-8DC2818CC9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7-9A0D-49B9-A394-E0E0EB2C4BD7}"/>
                </c:ext>
              </c:extLst>
            </c:dLbl>
            <c:dLbl>
              <c:idx val="3618"/>
              <c:tx>
                <c:rich>
                  <a:bodyPr/>
                  <a:lstStyle/>
                  <a:p>
                    <a:fld id="{3CAB744D-27BE-49F8-A547-E20315AD94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8-9A0D-49B9-A394-E0E0EB2C4BD7}"/>
                </c:ext>
              </c:extLst>
            </c:dLbl>
            <c:dLbl>
              <c:idx val="3619"/>
              <c:tx>
                <c:rich>
                  <a:bodyPr/>
                  <a:lstStyle/>
                  <a:p>
                    <a:fld id="{C46DC93C-D290-447B-B3BD-18ED61CA95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9-9A0D-49B9-A394-E0E0EB2C4BD7}"/>
                </c:ext>
              </c:extLst>
            </c:dLbl>
            <c:dLbl>
              <c:idx val="3620"/>
              <c:tx>
                <c:rich>
                  <a:bodyPr/>
                  <a:lstStyle/>
                  <a:p>
                    <a:fld id="{7292BEC0-994A-4CD3-8D26-6CF5924268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A-9A0D-49B9-A394-E0E0EB2C4BD7}"/>
                </c:ext>
              </c:extLst>
            </c:dLbl>
            <c:dLbl>
              <c:idx val="3621"/>
              <c:tx>
                <c:rich>
                  <a:bodyPr/>
                  <a:lstStyle/>
                  <a:p>
                    <a:fld id="{2B5FBD8B-B062-47EC-81B9-7FB4F57507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B-9A0D-49B9-A394-E0E0EB2C4BD7}"/>
                </c:ext>
              </c:extLst>
            </c:dLbl>
            <c:dLbl>
              <c:idx val="3622"/>
              <c:tx>
                <c:rich>
                  <a:bodyPr/>
                  <a:lstStyle/>
                  <a:p>
                    <a:fld id="{7951E2CA-9243-49AD-A731-759F5E8446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C-9A0D-49B9-A394-E0E0EB2C4BD7}"/>
                </c:ext>
              </c:extLst>
            </c:dLbl>
            <c:dLbl>
              <c:idx val="3623"/>
              <c:tx>
                <c:rich>
                  <a:bodyPr/>
                  <a:lstStyle/>
                  <a:p>
                    <a:fld id="{CB1C0032-6770-4056-951D-7171F149FB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D-9A0D-49B9-A394-E0E0EB2C4BD7}"/>
                </c:ext>
              </c:extLst>
            </c:dLbl>
            <c:dLbl>
              <c:idx val="3624"/>
              <c:tx>
                <c:rich>
                  <a:bodyPr/>
                  <a:lstStyle/>
                  <a:p>
                    <a:fld id="{1B196C3E-11C1-4405-9AEC-3F8BC7AB5B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E-9A0D-49B9-A394-E0E0EB2C4BD7}"/>
                </c:ext>
              </c:extLst>
            </c:dLbl>
            <c:dLbl>
              <c:idx val="3625"/>
              <c:tx>
                <c:rich>
                  <a:bodyPr/>
                  <a:lstStyle/>
                  <a:p>
                    <a:fld id="{409791DA-0AB4-4720-A7BB-80F799531D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F-9A0D-49B9-A394-E0E0EB2C4BD7}"/>
                </c:ext>
              </c:extLst>
            </c:dLbl>
            <c:dLbl>
              <c:idx val="3626"/>
              <c:tx>
                <c:rich>
                  <a:bodyPr/>
                  <a:lstStyle/>
                  <a:p>
                    <a:fld id="{12FECDE9-AE17-4F0D-B293-187492FDC4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0-9A0D-49B9-A394-E0E0EB2C4BD7}"/>
                </c:ext>
              </c:extLst>
            </c:dLbl>
            <c:dLbl>
              <c:idx val="3627"/>
              <c:tx>
                <c:rich>
                  <a:bodyPr/>
                  <a:lstStyle/>
                  <a:p>
                    <a:fld id="{7D9AFFA8-FA70-4780-A376-A6FF392F54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1-9A0D-49B9-A394-E0E0EB2C4BD7}"/>
                </c:ext>
              </c:extLst>
            </c:dLbl>
            <c:dLbl>
              <c:idx val="3628"/>
              <c:tx>
                <c:rich>
                  <a:bodyPr/>
                  <a:lstStyle/>
                  <a:p>
                    <a:fld id="{648AE5B0-19DA-4288-9567-5DDB493964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2-9A0D-49B9-A394-E0E0EB2C4BD7}"/>
                </c:ext>
              </c:extLst>
            </c:dLbl>
            <c:dLbl>
              <c:idx val="3629"/>
              <c:tx>
                <c:rich>
                  <a:bodyPr/>
                  <a:lstStyle/>
                  <a:p>
                    <a:fld id="{A1169B7C-85E5-45A0-9DAE-91927721B2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3-9A0D-49B9-A394-E0E0EB2C4BD7}"/>
                </c:ext>
              </c:extLst>
            </c:dLbl>
            <c:dLbl>
              <c:idx val="3630"/>
              <c:tx>
                <c:rich>
                  <a:bodyPr/>
                  <a:lstStyle/>
                  <a:p>
                    <a:fld id="{F79A87CB-7C41-44C4-BC09-37566C87FE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4-9A0D-49B9-A394-E0E0EB2C4BD7}"/>
                </c:ext>
              </c:extLst>
            </c:dLbl>
            <c:dLbl>
              <c:idx val="3631"/>
              <c:tx>
                <c:rich>
                  <a:bodyPr/>
                  <a:lstStyle/>
                  <a:p>
                    <a:fld id="{C1390A61-9CDF-45D5-A7F9-14802F618C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5-9A0D-49B9-A394-E0E0EB2C4BD7}"/>
                </c:ext>
              </c:extLst>
            </c:dLbl>
            <c:dLbl>
              <c:idx val="3632"/>
              <c:tx>
                <c:rich>
                  <a:bodyPr/>
                  <a:lstStyle/>
                  <a:p>
                    <a:fld id="{12D03ED4-39D2-47C2-9408-0271B627FB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6-9A0D-49B9-A394-E0E0EB2C4BD7}"/>
                </c:ext>
              </c:extLst>
            </c:dLbl>
            <c:dLbl>
              <c:idx val="3633"/>
              <c:tx>
                <c:rich>
                  <a:bodyPr/>
                  <a:lstStyle/>
                  <a:p>
                    <a:fld id="{2C82167F-D709-4086-9190-55AE091E58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7-9A0D-49B9-A394-E0E0EB2C4BD7}"/>
                </c:ext>
              </c:extLst>
            </c:dLbl>
            <c:dLbl>
              <c:idx val="3634"/>
              <c:tx>
                <c:rich>
                  <a:bodyPr/>
                  <a:lstStyle/>
                  <a:p>
                    <a:fld id="{F3D1FF0D-BF6C-45DB-BD8A-425864FD7F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8-9A0D-49B9-A394-E0E0EB2C4BD7}"/>
                </c:ext>
              </c:extLst>
            </c:dLbl>
            <c:dLbl>
              <c:idx val="3635"/>
              <c:tx>
                <c:rich>
                  <a:bodyPr/>
                  <a:lstStyle/>
                  <a:p>
                    <a:fld id="{3D56969E-5E99-4C30-BD53-7F2C227292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9-9A0D-49B9-A394-E0E0EB2C4BD7}"/>
                </c:ext>
              </c:extLst>
            </c:dLbl>
            <c:dLbl>
              <c:idx val="3636"/>
              <c:tx>
                <c:rich>
                  <a:bodyPr/>
                  <a:lstStyle/>
                  <a:p>
                    <a:fld id="{44492210-A623-4821-8E12-F9F9A8F297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A-9A0D-49B9-A394-E0E0EB2C4BD7}"/>
                </c:ext>
              </c:extLst>
            </c:dLbl>
            <c:dLbl>
              <c:idx val="3637"/>
              <c:tx>
                <c:rich>
                  <a:bodyPr/>
                  <a:lstStyle/>
                  <a:p>
                    <a:fld id="{2B041371-1666-472E-8714-81E8560696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B-9A0D-49B9-A394-E0E0EB2C4BD7}"/>
                </c:ext>
              </c:extLst>
            </c:dLbl>
            <c:dLbl>
              <c:idx val="3638"/>
              <c:tx>
                <c:rich>
                  <a:bodyPr/>
                  <a:lstStyle/>
                  <a:p>
                    <a:fld id="{907A101B-3EC5-4C82-A957-972F9D5325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C-9A0D-49B9-A394-E0E0EB2C4BD7}"/>
                </c:ext>
              </c:extLst>
            </c:dLbl>
            <c:dLbl>
              <c:idx val="3639"/>
              <c:tx>
                <c:rich>
                  <a:bodyPr/>
                  <a:lstStyle/>
                  <a:p>
                    <a:fld id="{9819B0A3-1EA4-4B5E-98AB-470966915A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D-9A0D-49B9-A394-E0E0EB2C4BD7}"/>
                </c:ext>
              </c:extLst>
            </c:dLbl>
            <c:dLbl>
              <c:idx val="3640"/>
              <c:tx>
                <c:rich>
                  <a:bodyPr/>
                  <a:lstStyle/>
                  <a:p>
                    <a:fld id="{D9A345C9-2F16-4AB9-B8C7-C69E910643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E-9A0D-49B9-A394-E0E0EB2C4BD7}"/>
                </c:ext>
              </c:extLst>
            </c:dLbl>
            <c:dLbl>
              <c:idx val="3641"/>
              <c:tx>
                <c:rich>
                  <a:bodyPr/>
                  <a:lstStyle/>
                  <a:p>
                    <a:fld id="{1164D628-C0A6-4986-B58C-FE97E614DF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F-9A0D-49B9-A394-E0E0EB2C4BD7}"/>
                </c:ext>
              </c:extLst>
            </c:dLbl>
            <c:dLbl>
              <c:idx val="3642"/>
              <c:tx>
                <c:rich>
                  <a:bodyPr/>
                  <a:lstStyle/>
                  <a:p>
                    <a:fld id="{F24672F1-6B5A-4EE4-A494-75E2701528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0-9A0D-49B9-A394-E0E0EB2C4BD7}"/>
                </c:ext>
              </c:extLst>
            </c:dLbl>
            <c:dLbl>
              <c:idx val="3643"/>
              <c:tx>
                <c:rich>
                  <a:bodyPr/>
                  <a:lstStyle/>
                  <a:p>
                    <a:fld id="{24627A75-E999-45C4-8A02-0172F84248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1-9A0D-49B9-A394-E0E0EB2C4BD7}"/>
                </c:ext>
              </c:extLst>
            </c:dLbl>
            <c:dLbl>
              <c:idx val="3644"/>
              <c:tx>
                <c:rich>
                  <a:bodyPr/>
                  <a:lstStyle/>
                  <a:p>
                    <a:fld id="{A53A80D2-1A4C-463E-B08E-601D6647DD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2-9A0D-49B9-A394-E0E0EB2C4BD7}"/>
                </c:ext>
              </c:extLst>
            </c:dLbl>
            <c:dLbl>
              <c:idx val="3645"/>
              <c:tx>
                <c:rich>
                  <a:bodyPr/>
                  <a:lstStyle/>
                  <a:p>
                    <a:fld id="{079F3656-711E-4DAB-AF56-8C8BB90FE6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3-9A0D-49B9-A394-E0E0EB2C4BD7}"/>
                </c:ext>
              </c:extLst>
            </c:dLbl>
            <c:dLbl>
              <c:idx val="3646"/>
              <c:tx>
                <c:rich>
                  <a:bodyPr/>
                  <a:lstStyle/>
                  <a:p>
                    <a:fld id="{2162BCA1-70C6-49DE-B0C5-EE9827DD38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4-9A0D-49B9-A394-E0E0EB2C4BD7}"/>
                </c:ext>
              </c:extLst>
            </c:dLbl>
            <c:dLbl>
              <c:idx val="3647"/>
              <c:tx>
                <c:rich>
                  <a:bodyPr/>
                  <a:lstStyle/>
                  <a:p>
                    <a:fld id="{6A046345-ED0C-43F5-8506-5609DB8D82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5-9A0D-49B9-A394-E0E0EB2C4BD7}"/>
                </c:ext>
              </c:extLst>
            </c:dLbl>
            <c:dLbl>
              <c:idx val="3648"/>
              <c:tx>
                <c:rich>
                  <a:bodyPr/>
                  <a:lstStyle/>
                  <a:p>
                    <a:fld id="{0DA12A1B-BCCF-49F6-83EB-4E28B54205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6-9A0D-49B9-A394-E0E0EB2C4BD7}"/>
                </c:ext>
              </c:extLst>
            </c:dLbl>
            <c:dLbl>
              <c:idx val="3649"/>
              <c:tx>
                <c:rich>
                  <a:bodyPr/>
                  <a:lstStyle/>
                  <a:p>
                    <a:fld id="{E3D33AB9-4883-40F5-AD4C-8CC8C475E6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7-9A0D-49B9-A394-E0E0EB2C4BD7}"/>
                </c:ext>
              </c:extLst>
            </c:dLbl>
            <c:dLbl>
              <c:idx val="3650"/>
              <c:tx>
                <c:rich>
                  <a:bodyPr/>
                  <a:lstStyle/>
                  <a:p>
                    <a:fld id="{D6E414AD-EE39-4C25-80AA-6EC5832821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8-9A0D-49B9-A394-E0E0EB2C4BD7}"/>
                </c:ext>
              </c:extLst>
            </c:dLbl>
            <c:dLbl>
              <c:idx val="3651"/>
              <c:tx>
                <c:rich>
                  <a:bodyPr/>
                  <a:lstStyle/>
                  <a:p>
                    <a:fld id="{70A3AE12-ADC1-433D-B997-CF5EA20045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9-9A0D-49B9-A394-E0E0EB2C4BD7}"/>
                </c:ext>
              </c:extLst>
            </c:dLbl>
            <c:dLbl>
              <c:idx val="3652"/>
              <c:layout>
                <c:manualLayout>
                  <c:x val="0"/>
                  <c:y val="-5.9865900383142857E-3"/>
                </c:manualLayout>
              </c:layout>
              <c:tx>
                <c:rich>
                  <a:bodyPr/>
                  <a:lstStyle/>
                  <a:p>
                    <a:fld id="{4180BC7B-D4C2-42DB-B935-2D83DC8F11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A-9A0D-49B9-A394-E0E0EB2C4BD7}"/>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'Equity market PEs'!$O$9:$O$3661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PEs'!$Q$9:$Q$3661</c:f>
              <c:numCache>
                <c:formatCode>General</c:formatCode>
                <c:ptCount val="3653"/>
                <c:pt idx="0" formatCode="0.0">
                  <c:v>11.502700000000001</c:v>
                </c:pt>
                <c:pt idx="1">
                  <c:v>11.5078</c:v>
                </c:pt>
                <c:pt idx="2">
                  <c:v>11.830399999999999</c:v>
                </c:pt>
                <c:pt idx="3">
                  <c:v>11.8908</c:v>
                </c:pt>
                <c:pt idx="4">
                  <c:v>11.907299999999999</c:v>
                </c:pt>
                <c:pt idx="5">
                  <c:v>11.857799999999999</c:v>
                </c:pt>
                <c:pt idx="6">
                  <c:v>11.9297</c:v>
                </c:pt>
                <c:pt idx="7">
                  <c:v>11.9297</c:v>
                </c:pt>
                <c:pt idx="8">
                  <c:v>11.9305</c:v>
                </c:pt>
                <c:pt idx="9">
                  <c:v>11.954700000000001</c:v>
                </c:pt>
                <c:pt idx="10">
                  <c:v>12.0403</c:v>
                </c:pt>
                <c:pt idx="11">
                  <c:v>12.080399999999999</c:v>
                </c:pt>
                <c:pt idx="12">
                  <c:v>12.163399999999999</c:v>
                </c:pt>
                <c:pt idx="13">
                  <c:v>12.12</c:v>
                </c:pt>
                <c:pt idx="14">
                  <c:v>12.12</c:v>
                </c:pt>
                <c:pt idx="15">
                  <c:v>12.12</c:v>
                </c:pt>
                <c:pt idx="16">
                  <c:v>12.0824</c:v>
                </c:pt>
                <c:pt idx="17">
                  <c:v>11.9543</c:v>
                </c:pt>
                <c:pt idx="18">
                  <c:v>11.9854</c:v>
                </c:pt>
                <c:pt idx="19">
                  <c:v>12.063800000000001</c:v>
                </c:pt>
                <c:pt idx="20">
                  <c:v>12.096399999999999</c:v>
                </c:pt>
                <c:pt idx="21">
                  <c:v>12.096399999999999</c:v>
                </c:pt>
                <c:pt idx="22">
                  <c:v>12.096399999999999</c:v>
                </c:pt>
                <c:pt idx="23">
                  <c:v>12.0831</c:v>
                </c:pt>
                <c:pt idx="24">
                  <c:v>12.0472</c:v>
                </c:pt>
                <c:pt idx="25">
                  <c:v>11.9885</c:v>
                </c:pt>
                <c:pt idx="26">
                  <c:v>11.9968</c:v>
                </c:pt>
                <c:pt idx="27">
                  <c:v>11.8544</c:v>
                </c:pt>
                <c:pt idx="28">
                  <c:v>11.8581</c:v>
                </c:pt>
                <c:pt idx="29">
                  <c:v>11.854100000000001</c:v>
                </c:pt>
                <c:pt idx="30">
                  <c:v>11.8508</c:v>
                </c:pt>
                <c:pt idx="31">
                  <c:v>11.9892</c:v>
                </c:pt>
                <c:pt idx="32">
                  <c:v>11.956799999999999</c:v>
                </c:pt>
                <c:pt idx="33">
                  <c:v>11.9648</c:v>
                </c:pt>
                <c:pt idx="34">
                  <c:v>12.0534</c:v>
                </c:pt>
                <c:pt idx="35">
                  <c:v>12.0534</c:v>
                </c:pt>
                <c:pt idx="36">
                  <c:v>12.0534</c:v>
                </c:pt>
                <c:pt idx="37">
                  <c:v>12.026999999999999</c:v>
                </c:pt>
                <c:pt idx="38">
                  <c:v>12.062099999999999</c:v>
                </c:pt>
                <c:pt idx="39">
                  <c:v>12.068899999999999</c:v>
                </c:pt>
                <c:pt idx="40">
                  <c:v>12.119899999999999</c:v>
                </c:pt>
                <c:pt idx="41">
                  <c:v>12.097200000000001</c:v>
                </c:pt>
                <c:pt idx="42">
                  <c:v>12.097200000000001</c:v>
                </c:pt>
                <c:pt idx="43">
                  <c:v>12.097099999999999</c:v>
                </c:pt>
                <c:pt idx="44">
                  <c:v>12.204499999999999</c:v>
                </c:pt>
                <c:pt idx="45">
                  <c:v>12.2834</c:v>
                </c:pt>
                <c:pt idx="46">
                  <c:v>12.399900000000001</c:v>
                </c:pt>
                <c:pt idx="47">
                  <c:v>12.4422</c:v>
                </c:pt>
                <c:pt idx="48">
                  <c:v>12.4916</c:v>
                </c:pt>
                <c:pt idx="49">
                  <c:v>12.4748</c:v>
                </c:pt>
                <c:pt idx="50">
                  <c:v>12.473699999999999</c:v>
                </c:pt>
                <c:pt idx="51">
                  <c:v>12.5214</c:v>
                </c:pt>
                <c:pt idx="52">
                  <c:v>12.4396</c:v>
                </c:pt>
                <c:pt idx="53">
                  <c:v>12.453799999999999</c:v>
                </c:pt>
                <c:pt idx="54">
                  <c:v>12.5587</c:v>
                </c:pt>
                <c:pt idx="55">
                  <c:v>12.5938</c:v>
                </c:pt>
                <c:pt idx="56">
                  <c:v>12.5939</c:v>
                </c:pt>
                <c:pt idx="57">
                  <c:v>12.5939</c:v>
                </c:pt>
                <c:pt idx="58">
                  <c:v>12.578900000000001</c:v>
                </c:pt>
                <c:pt idx="59">
                  <c:v>12.4998</c:v>
                </c:pt>
                <c:pt idx="60">
                  <c:v>12.5565</c:v>
                </c:pt>
                <c:pt idx="61">
                  <c:v>12.5593</c:v>
                </c:pt>
                <c:pt idx="62">
                  <c:v>12.527200000000001</c:v>
                </c:pt>
                <c:pt idx="63">
                  <c:v>12.5273</c:v>
                </c:pt>
                <c:pt idx="64">
                  <c:v>12.526899999999999</c:v>
                </c:pt>
                <c:pt idx="65">
                  <c:v>12.549200000000001</c:v>
                </c:pt>
                <c:pt idx="66">
                  <c:v>12.6248</c:v>
                </c:pt>
                <c:pt idx="67">
                  <c:v>12.566700000000001</c:v>
                </c:pt>
                <c:pt idx="68">
                  <c:v>12.6129</c:v>
                </c:pt>
                <c:pt idx="69">
                  <c:v>12.7342</c:v>
                </c:pt>
                <c:pt idx="70">
                  <c:v>12.7342</c:v>
                </c:pt>
                <c:pt idx="71">
                  <c:v>12.734400000000001</c:v>
                </c:pt>
                <c:pt idx="72">
                  <c:v>12.785</c:v>
                </c:pt>
                <c:pt idx="73">
                  <c:v>12.890499999999999</c:v>
                </c:pt>
                <c:pt idx="74">
                  <c:v>12.872400000000001</c:v>
                </c:pt>
                <c:pt idx="75">
                  <c:v>12.8567</c:v>
                </c:pt>
                <c:pt idx="76">
                  <c:v>12.788500000000001</c:v>
                </c:pt>
                <c:pt idx="77">
                  <c:v>12.788500000000001</c:v>
                </c:pt>
                <c:pt idx="78">
                  <c:v>12.788500000000001</c:v>
                </c:pt>
                <c:pt idx="79">
                  <c:v>12.749700000000001</c:v>
                </c:pt>
                <c:pt idx="80">
                  <c:v>12.716799999999999</c:v>
                </c:pt>
                <c:pt idx="81">
                  <c:v>12.7295</c:v>
                </c:pt>
                <c:pt idx="82">
                  <c:v>12.794700000000001</c:v>
                </c:pt>
                <c:pt idx="83">
                  <c:v>12.720700000000001</c:v>
                </c:pt>
                <c:pt idx="84">
                  <c:v>12.720700000000001</c:v>
                </c:pt>
                <c:pt idx="85">
                  <c:v>12.720700000000001</c:v>
                </c:pt>
                <c:pt idx="86">
                  <c:v>12.706799999999999</c:v>
                </c:pt>
                <c:pt idx="87">
                  <c:v>12.7776</c:v>
                </c:pt>
                <c:pt idx="88">
                  <c:v>12.7</c:v>
                </c:pt>
                <c:pt idx="89">
                  <c:v>12.7628</c:v>
                </c:pt>
                <c:pt idx="90">
                  <c:v>12.755100000000001</c:v>
                </c:pt>
                <c:pt idx="91">
                  <c:v>12.755100000000001</c:v>
                </c:pt>
                <c:pt idx="92">
                  <c:v>12.755100000000001</c:v>
                </c:pt>
                <c:pt idx="93">
                  <c:v>12.811199999999999</c:v>
                </c:pt>
                <c:pt idx="94">
                  <c:v>12.8186</c:v>
                </c:pt>
                <c:pt idx="95">
                  <c:v>12.9306</c:v>
                </c:pt>
                <c:pt idx="96">
                  <c:v>12.9489</c:v>
                </c:pt>
                <c:pt idx="97">
                  <c:v>12.951499999999999</c:v>
                </c:pt>
                <c:pt idx="98">
                  <c:v>12.9519</c:v>
                </c:pt>
                <c:pt idx="99">
                  <c:v>12.9519</c:v>
                </c:pt>
                <c:pt idx="100">
                  <c:v>12.9756</c:v>
                </c:pt>
                <c:pt idx="101">
                  <c:v>12.980600000000001</c:v>
                </c:pt>
                <c:pt idx="102">
                  <c:v>12.9345</c:v>
                </c:pt>
                <c:pt idx="103">
                  <c:v>12.952199999999999</c:v>
                </c:pt>
                <c:pt idx="104">
                  <c:v>12.907500000000001</c:v>
                </c:pt>
                <c:pt idx="105">
                  <c:v>12.907500000000001</c:v>
                </c:pt>
                <c:pt idx="106">
                  <c:v>12.907500000000001</c:v>
                </c:pt>
                <c:pt idx="107">
                  <c:v>12.968400000000001</c:v>
                </c:pt>
                <c:pt idx="108">
                  <c:v>13.001300000000001</c:v>
                </c:pt>
                <c:pt idx="109">
                  <c:v>13.007199999999999</c:v>
                </c:pt>
                <c:pt idx="110">
                  <c:v>12.955500000000001</c:v>
                </c:pt>
                <c:pt idx="111">
                  <c:v>12.963699999999999</c:v>
                </c:pt>
                <c:pt idx="112">
                  <c:v>12.963699999999999</c:v>
                </c:pt>
                <c:pt idx="113">
                  <c:v>12.963699999999999</c:v>
                </c:pt>
                <c:pt idx="114">
                  <c:v>12.963699999999999</c:v>
                </c:pt>
                <c:pt idx="115">
                  <c:v>13.102499999999999</c:v>
                </c:pt>
                <c:pt idx="116">
                  <c:v>13.1419</c:v>
                </c:pt>
                <c:pt idx="117">
                  <c:v>13.180400000000001</c:v>
                </c:pt>
                <c:pt idx="118">
                  <c:v>13.1541</c:v>
                </c:pt>
                <c:pt idx="119">
                  <c:v>13.1541</c:v>
                </c:pt>
                <c:pt idx="120">
                  <c:v>13.1541</c:v>
                </c:pt>
                <c:pt idx="121">
                  <c:v>13.1608</c:v>
                </c:pt>
                <c:pt idx="122">
                  <c:v>13.1767</c:v>
                </c:pt>
                <c:pt idx="123">
                  <c:v>13.1549</c:v>
                </c:pt>
                <c:pt idx="124">
                  <c:v>12.996499999999999</c:v>
                </c:pt>
                <c:pt idx="125">
                  <c:v>12.9276</c:v>
                </c:pt>
                <c:pt idx="126">
                  <c:v>12.9276</c:v>
                </c:pt>
                <c:pt idx="127">
                  <c:v>12.9277</c:v>
                </c:pt>
                <c:pt idx="128">
                  <c:v>13.0402</c:v>
                </c:pt>
                <c:pt idx="129">
                  <c:v>12.964700000000001</c:v>
                </c:pt>
                <c:pt idx="130">
                  <c:v>12.8873</c:v>
                </c:pt>
                <c:pt idx="131">
                  <c:v>12.819699999999999</c:v>
                </c:pt>
                <c:pt idx="132">
                  <c:v>12.7498</c:v>
                </c:pt>
                <c:pt idx="133">
                  <c:v>12.7498</c:v>
                </c:pt>
                <c:pt idx="134">
                  <c:v>12.7498</c:v>
                </c:pt>
                <c:pt idx="135">
                  <c:v>12.9438</c:v>
                </c:pt>
                <c:pt idx="136">
                  <c:v>12.9815</c:v>
                </c:pt>
                <c:pt idx="137">
                  <c:v>13.06</c:v>
                </c:pt>
                <c:pt idx="138">
                  <c:v>13.076599999999999</c:v>
                </c:pt>
                <c:pt idx="139">
                  <c:v>13.1027</c:v>
                </c:pt>
                <c:pt idx="140">
                  <c:v>13.1027</c:v>
                </c:pt>
                <c:pt idx="141">
                  <c:v>13.1027</c:v>
                </c:pt>
                <c:pt idx="142">
                  <c:v>13.134</c:v>
                </c:pt>
                <c:pt idx="143">
                  <c:v>13.2239</c:v>
                </c:pt>
                <c:pt idx="144">
                  <c:v>13.2316</c:v>
                </c:pt>
                <c:pt idx="145">
                  <c:v>13.192500000000001</c:v>
                </c:pt>
                <c:pt idx="146">
                  <c:v>13.206899999999999</c:v>
                </c:pt>
                <c:pt idx="147">
                  <c:v>13.206899999999999</c:v>
                </c:pt>
                <c:pt idx="148">
                  <c:v>13.206899999999999</c:v>
                </c:pt>
                <c:pt idx="149">
                  <c:v>13.2334</c:v>
                </c:pt>
                <c:pt idx="150">
                  <c:v>12.6699</c:v>
                </c:pt>
                <c:pt idx="151">
                  <c:v>12.802199999999999</c:v>
                </c:pt>
                <c:pt idx="152">
                  <c:v>12.667</c:v>
                </c:pt>
                <c:pt idx="153">
                  <c:v>12.630599999999999</c:v>
                </c:pt>
                <c:pt idx="154">
                  <c:v>12.630599999999999</c:v>
                </c:pt>
                <c:pt idx="155">
                  <c:v>12.6302</c:v>
                </c:pt>
                <c:pt idx="156">
                  <c:v>12.681800000000001</c:v>
                </c:pt>
                <c:pt idx="157">
                  <c:v>12.6379</c:v>
                </c:pt>
                <c:pt idx="158">
                  <c:v>12.804600000000001</c:v>
                </c:pt>
                <c:pt idx="159">
                  <c:v>12.7994</c:v>
                </c:pt>
                <c:pt idx="160">
                  <c:v>12.769</c:v>
                </c:pt>
                <c:pt idx="161">
                  <c:v>12.769</c:v>
                </c:pt>
                <c:pt idx="162">
                  <c:v>12.7699</c:v>
                </c:pt>
                <c:pt idx="163">
                  <c:v>12.732900000000001</c:v>
                </c:pt>
                <c:pt idx="164">
                  <c:v>12.648899999999999</c:v>
                </c:pt>
                <c:pt idx="165">
                  <c:v>12.505800000000001</c:v>
                </c:pt>
                <c:pt idx="166">
                  <c:v>12.438499999999999</c:v>
                </c:pt>
                <c:pt idx="167">
                  <c:v>12.318899999999999</c:v>
                </c:pt>
                <c:pt idx="168">
                  <c:v>12.318899999999999</c:v>
                </c:pt>
                <c:pt idx="169">
                  <c:v>12.319000000000001</c:v>
                </c:pt>
                <c:pt idx="170">
                  <c:v>12.2525</c:v>
                </c:pt>
                <c:pt idx="171">
                  <c:v>12.2332</c:v>
                </c:pt>
                <c:pt idx="172">
                  <c:v>12.330399999999999</c:v>
                </c:pt>
                <c:pt idx="173">
                  <c:v>12.2577</c:v>
                </c:pt>
                <c:pt idx="174">
                  <c:v>12.229100000000001</c:v>
                </c:pt>
                <c:pt idx="175">
                  <c:v>12.229100000000001</c:v>
                </c:pt>
                <c:pt idx="176">
                  <c:v>12.229200000000001</c:v>
                </c:pt>
                <c:pt idx="177">
                  <c:v>12.071300000000001</c:v>
                </c:pt>
                <c:pt idx="178">
                  <c:v>11.9847</c:v>
                </c:pt>
                <c:pt idx="179">
                  <c:v>12.0139</c:v>
                </c:pt>
                <c:pt idx="180">
                  <c:v>11.9116</c:v>
                </c:pt>
                <c:pt idx="181">
                  <c:v>11.889099999999999</c:v>
                </c:pt>
                <c:pt idx="182">
                  <c:v>11.889099999999999</c:v>
                </c:pt>
                <c:pt idx="183">
                  <c:v>11.889200000000001</c:v>
                </c:pt>
                <c:pt idx="184">
                  <c:v>11.720700000000001</c:v>
                </c:pt>
                <c:pt idx="185">
                  <c:v>11.673299999999999</c:v>
                </c:pt>
                <c:pt idx="186">
                  <c:v>11.558299999999999</c:v>
                </c:pt>
                <c:pt idx="187">
                  <c:v>11.508100000000001</c:v>
                </c:pt>
                <c:pt idx="188">
                  <c:v>11.567299999999999</c:v>
                </c:pt>
                <c:pt idx="189">
                  <c:v>11.567299999999999</c:v>
                </c:pt>
                <c:pt idx="190">
                  <c:v>11.567299999999999</c:v>
                </c:pt>
                <c:pt idx="191">
                  <c:v>11.7187</c:v>
                </c:pt>
                <c:pt idx="192">
                  <c:v>11.725</c:v>
                </c:pt>
                <c:pt idx="193">
                  <c:v>11.5848</c:v>
                </c:pt>
                <c:pt idx="194">
                  <c:v>11.704599999999999</c:v>
                </c:pt>
                <c:pt idx="195">
                  <c:v>11.4688</c:v>
                </c:pt>
                <c:pt idx="196">
                  <c:v>11.4688</c:v>
                </c:pt>
                <c:pt idx="197">
                  <c:v>11.4688</c:v>
                </c:pt>
                <c:pt idx="198">
                  <c:v>11.552</c:v>
                </c:pt>
                <c:pt idx="199">
                  <c:v>11.578099999999999</c:v>
                </c:pt>
                <c:pt idx="200">
                  <c:v>11.467499999999999</c:v>
                </c:pt>
                <c:pt idx="201">
                  <c:v>11.328099999999999</c:v>
                </c:pt>
                <c:pt idx="202">
                  <c:v>11.3995</c:v>
                </c:pt>
                <c:pt idx="203">
                  <c:v>11.3995</c:v>
                </c:pt>
                <c:pt idx="204">
                  <c:v>11.3995</c:v>
                </c:pt>
                <c:pt idx="205">
                  <c:v>11.454800000000001</c:v>
                </c:pt>
                <c:pt idx="206">
                  <c:v>11.4579</c:v>
                </c:pt>
                <c:pt idx="207">
                  <c:v>11.5199</c:v>
                </c:pt>
                <c:pt idx="208">
                  <c:v>11.4575</c:v>
                </c:pt>
                <c:pt idx="209">
                  <c:v>11.488200000000001</c:v>
                </c:pt>
                <c:pt idx="210">
                  <c:v>11.488200000000001</c:v>
                </c:pt>
                <c:pt idx="211">
                  <c:v>11.488200000000001</c:v>
                </c:pt>
                <c:pt idx="212">
                  <c:v>11.4115</c:v>
                </c:pt>
                <c:pt idx="213">
                  <c:v>11.581899999999999</c:v>
                </c:pt>
                <c:pt idx="214">
                  <c:v>11.725899999999999</c:v>
                </c:pt>
                <c:pt idx="215">
                  <c:v>11.7568</c:v>
                </c:pt>
                <c:pt idx="216">
                  <c:v>11.856299999999999</c:v>
                </c:pt>
                <c:pt idx="217">
                  <c:v>11.856299999999999</c:v>
                </c:pt>
                <c:pt idx="218">
                  <c:v>11.856299999999999</c:v>
                </c:pt>
                <c:pt idx="219">
                  <c:v>11.7898</c:v>
                </c:pt>
                <c:pt idx="220">
                  <c:v>11.7514</c:v>
                </c:pt>
                <c:pt idx="221">
                  <c:v>11.6503</c:v>
                </c:pt>
                <c:pt idx="222">
                  <c:v>11.566800000000001</c:v>
                </c:pt>
                <c:pt idx="223">
                  <c:v>11.523999999999999</c:v>
                </c:pt>
                <c:pt idx="224">
                  <c:v>11.5243</c:v>
                </c:pt>
                <c:pt idx="225">
                  <c:v>11.5243</c:v>
                </c:pt>
                <c:pt idx="226">
                  <c:v>11.6411</c:v>
                </c:pt>
                <c:pt idx="227">
                  <c:v>11.5947</c:v>
                </c:pt>
                <c:pt idx="228">
                  <c:v>11.622199999999999</c:v>
                </c:pt>
                <c:pt idx="229">
                  <c:v>11.583299999999999</c:v>
                </c:pt>
                <c:pt idx="230">
                  <c:v>12.4237</c:v>
                </c:pt>
                <c:pt idx="231">
                  <c:v>12.4236</c:v>
                </c:pt>
                <c:pt idx="232">
                  <c:v>12.422499999999999</c:v>
                </c:pt>
                <c:pt idx="233">
                  <c:v>12.3499</c:v>
                </c:pt>
                <c:pt idx="234">
                  <c:v>12.435499999999999</c:v>
                </c:pt>
                <c:pt idx="235">
                  <c:v>12.4558</c:v>
                </c:pt>
                <c:pt idx="236">
                  <c:v>12.474399999999999</c:v>
                </c:pt>
                <c:pt idx="237">
                  <c:v>12.6569</c:v>
                </c:pt>
                <c:pt idx="238">
                  <c:v>12.656000000000001</c:v>
                </c:pt>
                <c:pt idx="239">
                  <c:v>12.6564</c:v>
                </c:pt>
                <c:pt idx="240">
                  <c:v>12.6805</c:v>
                </c:pt>
                <c:pt idx="241">
                  <c:v>12.6671</c:v>
                </c:pt>
                <c:pt idx="242">
                  <c:v>12.695399999999999</c:v>
                </c:pt>
                <c:pt idx="243">
                  <c:v>12.7075</c:v>
                </c:pt>
                <c:pt idx="244">
                  <c:v>12.611499999999999</c:v>
                </c:pt>
                <c:pt idx="245">
                  <c:v>12.611599999999999</c:v>
                </c:pt>
                <c:pt idx="246">
                  <c:v>12.612299999999999</c:v>
                </c:pt>
                <c:pt idx="247">
                  <c:v>12.3909</c:v>
                </c:pt>
                <c:pt idx="248">
                  <c:v>12.3835</c:v>
                </c:pt>
                <c:pt idx="249">
                  <c:v>12.4011</c:v>
                </c:pt>
                <c:pt idx="250">
                  <c:v>12.4511</c:v>
                </c:pt>
                <c:pt idx="251">
                  <c:v>12.435600000000001</c:v>
                </c:pt>
                <c:pt idx="252">
                  <c:v>12.435600000000001</c:v>
                </c:pt>
                <c:pt idx="253">
                  <c:v>12.435600000000001</c:v>
                </c:pt>
                <c:pt idx="254">
                  <c:v>12.3241</c:v>
                </c:pt>
                <c:pt idx="255">
                  <c:v>12.168100000000001</c:v>
                </c:pt>
                <c:pt idx="256">
                  <c:v>12.0832</c:v>
                </c:pt>
                <c:pt idx="257">
                  <c:v>11.922000000000001</c:v>
                </c:pt>
                <c:pt idx="258">
                  <c:v>11.821</c:v>
                </c:pt>
                <c:pt idx="259">
                  <c:v>11.821</c:v>
                </c:pt>
                <c:pt idx="260">
                  <c:v>11.821</c:v>
                </c:pt>
                <c:pt idx="261">
                  <c:v>11.6403</c:v>
                </c:pt>
                <c:pt idx="262">
                  <c:v>11.4628</c:v>
                </c:pt>
                <c:pt idx="263">
                  <c:v>11.533899999999999</c:v>
                </c:pt>
                <c:pt idx="264">
                  <c:v>11.7463</c:v>
                </c:pt>
                <c:pt idx="265">
                  <c:v>11.8691</c:v>
                </c:pt>
                <c:pt idx="266">
                  <c:v>11.8691</c:v>
                </c:pt>
                <c:pt idx="267">
                  <c:v>11.869</c:v>
                </c:pt>
                <c:pt idx="268">
                  <c:v>12.032</c:v>
                </c:pt>
                <c:pt idx="269">
                  <c:v>11.9613</c:v>
                </c:pt>
                <c:pt idx="270">
                  <c:v>11.9518</c:v>
                </c:pt>
                <c:pt idx="271">
                  <c:v>11.982100000000001</c:v>
                </c:pt>
                <c:pt idx="272">
                  <c:v>12.0063</c:v>
                </c:pt>
                <c:pt idx="273">
                  <c:v>12.0063</c:v>
                </c:pt>
                <c:pt idx="274">
                  <c:v>12.0063</c:v>
                </c:pt>
                <c:pt idx="275">
                  <c:v>12.084</c:v>
                </c:pt>
                <c:pt idx="276">
                  <c:v>12.0321</c:v>
                </c:pt>
                <c:pt idx="277">
                  <c:v>12.054</c:v>
                </c:pt>
                <c:pt idx="278">
                  <c:v>12.053599999999999</c:v>
                </c:pt>
                <c:pt idx="279">
                  <c:v>12.0213</c:v>
                </c:pt>
                <c:pt idx="280">
                  <c:v>12.0213</c:v>
                </c:pt>
                <c:pt idx="281">
                  <c:v>12.0213</c:v>
                </c:pt>
                <c:pt idx="282">
                  <c:v>11.857100000000001</c:v>
                </c:pt>
                <c:pt idx="283">
                  <c:v>11.782</c:v>
                </c:pt>
                <c:pt idx="284">
                  <c:v>11.863200000000001</c:v>
                </c:pt>
                <c:pt idx="285">
                  <c:v>12.085699999999999</c:v>
                </c:pt>
                <c:pt idx="286">
                  <c:v>12.117900000000001</c:v>
                </c:pt>
                <c:pt idx="287">
                  <c:v>12.117900000000001</c:v>
                </c:pt>
                <c:pt idx="288">
                  <c:v>12.117900000000001</c:v>
                </c:pt>
                <c:pt idx="289">
                  <c:v>12.0442</c:v>
                </c:pt>
                <c:pt idx="290">
                  <c:v>12.1059</c:v>
                </c:pt>
                <c:pt idx="291">
                  <c:v>12.0487</c:v>
                </c:pt>
                <c:pt idx="292">
                  <c:v>12.101100000000001</c:v>
                </c:pt>
                <c:pt idx="293">
                  <c:v>12.0695</c:v>
                </c:pt>
                <c:pt idx="294">
                  <c:v>12.0695</c:v>
                </c:pt>
                <c:pt idx="295">
                  <c:v>12.0695</c:v>
                </c:pt>
                <c:pt idx="296">
                  <c:v>12.007300000000001</c:v>
                </c:pt>
                <c:pt idx="297">
                  <c:v>12.067299999999999</c:v>
                </c:pt>
                <c:pt idx="298">
                  <c:v>12.3042</c:v>
                </c:pt>
                <c:pt idx="299">
                  <c:v>12.398199999999999</c:v>
                </c:pt>
                <c:pt idx="300">
                  <c:v>12.491</c:v>
                </c:pt>
                <c:pt idx="301">
                  <c:v>12.491</c:v>
                </c:pt>
                <c:pt idx="302">
                  <c:v>12.491</c:v>
                </c:pt>
                <c:pt idx="303">
                  <c:v>12.4635</c:v>
                </c:pt>
                <c:pt idx="304">
                  <c:v>12.5137</c:v>
                </c:pt>
                <c:pt idx="305">
                  <c:v>12.5055</c:v>
                </c:pt>
                <c:pt idx="306">
                  <c:v>12.3354</c:v>
                </c:pt>
                <c:pt idx="307">
                  <c:v>12.188599999999999</c:v>
                </c:pt>
                <c:pt idx="308">
                  <c:v>12.188599999999999</c:v>
                </c:pt>
                <c:pt idx="309">
                  <c:v>12.188700000000001</c:v>
                </c:pt>
                <c:pt idx="310">
                  <c:v>12.2164</c:v>
                </c:pt>
                <c:pt idx="311">
                  <c:v>12.3774</c:v>
                </c:pt>
                <c:pt idx="312">
                  <c:v>12.432</c:v>
                </c:pt>
                <c:pt idx="313">
                  <c:v>12.4499</c:v>
                </c:pt>
                <c:pt idx="314">
                  <c:v>12.403700000000001</c:v>
                </c:pt>
                <c:pt idx="315">
                  <c:v>12.403700000000001</c:v>
                </c:pt>
                <c:pt idx="316">
                  <c:v>12.403700000000001</c:v>
                </c:pt>
                <c:pt idx="317">
                  <c:v>12.331</c:v>
                </c:pt>
                <c:pt idx="318">
                  <c:v>12.254899999999999</c:v>
                </c:pt>
                <c:pt idx="319">
                  <c:v>12.1836</c:v>
                </c:pt>
                <c:pt idx="320">
                  <c:v>12.3102</c:v>
                </c:pt>
                <c:pt idx="321">
                  <c:v>12.5062</c:v>
                </c:pt>
                <c:pt idx="322">
                  <c:v>12.5062</c:v>
                </c:pt>
                <c:pt idx="323">
                  <c:v>12.5062</c:v>
                </c:pt>
                <c:pt idx="324">
                  <c:v>12.473699999999999</c:v>
                </c:pt>
                <c:pt idx="325">
                  <c:v>12.461399999999999</c:v>
                </c:pt>
                <c:pt idx="326">
                  <c:v>12.485300000000001</c:v>
                </c:pt>
                <c:pt idx="327">
                  <c:v>12.4861</c:v>
                </c:pt>
                <c:pt idx="328">
                  <c:v>12.4778</c:v>
                </c:pt>
                <c:pt idx="329">
                  <c:v>12.4778</c:v>
                </c:pt>
                <c:pt idx="330">
                  <c:v>12.4778</c:v>
                </c:pt>
                <c:pt idx="331">
                  <c:v>12.477</c:v>
                </c:pt>
                <c:pt idx="332">
                  <c:v>12.533099999999999</c:v>
                </c:pt>
                <c:pt idx="333">
                  <c:v>12.5954</c:v>
                </c:pt>
                <c:pt idx="334">
                  <c:v>12.6104</c:v>
                </c:pt>
                <c:pt idx="335">
                  <c:v>12.5654</c:v>
                </c:pt>
                <c:pt idx="336">
                  <c:v>12.5654</c:v>
                </c:pt>
                <c:pt idx="337">
                  <c:v>12.5654</c:v>
                </c:pt>
                <c:pt idx="338">
                  <c:v>12.5398</c:v>
                </c:pt>
                <c:pt idx="339">
                  <c:v>12.5113</c:v>
                </c:pt>
                <c:pt idx="340">
                  <c:v>12.385300000000001</c:v>
                </c:pt>
                <c:pt idx="341">
                  <c:v>12.363</c:v>
                </c:pt>
                <c:pt idx="342">
                  <c:v>12.320600000000001</c:v>
                </c:pt>
                <c:pt idx="343">
                  <c:v>12.320600000000001</c:v>
                </c:pt>
                <c:pt idx="344">
                  <c:v>12.320600000000001</c:v>
                </c:pt>
                <c:pt idx="345">
                  <c:v>12.1683</c:v>
                </c:pt>
                <c:pt idx="346">
                  <c:v>11.974399999999999</c:v>
                </c:pt>
                <c:pt idx="347">
                  <c:v>11.9655</c:v>
                </c:pt>
                <c:pt idx="348">
                  <c:v>12.0352</c:v>
                </c:pt>
                <c:pt idx="349">
                  <c:v>11.9215</c:v>
                </c:pt>
                <c:pt idx="350">
                  <c:v>11.9215</c:v>
                </c:pt>
                <c:pt idx="351">
                  <c:v>11.9215</c:v>
                </c:pt>
                <c:pt idx="352">
                  <c:v>11.9343</c:v>
                </c:pt>
                <c:pt idx="353">
                  <c:v>12.042</c:v>
                </c:pt>
                <c:pt idx="354">
                  <c:v>12.140499999999999</c:v>
                </c:pt>
                <c:pt idx="355">
                  <c:v>12.245100000000001</c:v>
                </c:pt>
                <c:pt idx="356">
                  <c:v>12.302899999999999</c:v>
                </c:pt>
                <c:pt idx="357">
                  <c:v>12.302899999999999</c:v>
                </c:pt>
                <c:pt idx="358">
                  <c:v>12.302899999999999</c:v>
                </c:pt>
                <c:pt idx="359">
                  <c:v>12.3772</c:v>
                </c:pt>
                <c:pt idx="360">
                  <c:v>12.7188</c:v>
                </c:pt>
                <c:pt idx="361">
                  <c:v>12.7768</c:v>
                </c:pt>
                <c:pt idx="362">
                  <c:v>12.589399999999999</c:v>
                </c:pt>
                <c:pt idx="363">
                  <c:v>12.547800000000001</c:v>
                </c:pt>
                <c:pt idx="364">
                  <c:v>12.547800000000001</c:v>
                </c:pt>
                <c:pt idx="365">
                  <c:v>12.5481</c:v>
                </c:pt>
                <c:pt idx="366">
                  <c:v>12.827</c:v>
                </c:pt>
                <c:pt idx="367">
                  <c:v>13.0839</c:v>
                </c:pt>
                <c:pt idx="368">
                  <c:v>13.2082</c:v>
                </c:pt>
                <c:pt idx="369">
                  <c:v>13.415699999999999</c:v>
                </c:pt>
                <c:pt idx="370">
                  <c:v>13.402799999999999</c:v>
                </c:pt>
                <c:pt idx="371">
                  <c:v>13.402799999999999</c:v>
                </c:pt>
                <c:pt idx="372">
                  <c:v>13.402799999999999</c:v>
                </c:pt>
                <c:pt idx="373">
                  <c:v>13.516400000000001</c:v>
                </c:pt>
                <c:pt idx="374">
                  <c:v>13.5198</c:v>
                </c:pt>
                <c:pt idx="375">
                  <c:v>13.682499999999999</c:v>
                </c:pt>
                <c:pt idx="376">
                  <c:v>13.787699999999999</c:v>
                </c:pt>
                <c:pt idx="377">
                  <c:v>13.8675</c:v>
                </c:pt>
                <c:pt idx="378">
                  <c:v>13.8674</c:v>
                </c:pt>
                <c:pt idx="379">
                  <c:v>13.8674</c:v>
                </c:pt>
                <c:pt idx="380">
                  <c:v>13.9878</c:v>
                </c:pt>
                <c:pt idx="381">
                  <c:v>13.9252</c:v>
                </c:pt>
                <c:pt idx="382">
                  <c:v>13.927</c:v>
                </c:pt>
                <c:pt idx="383">
                  <c:v>14.130800000000001</c:v>
                </c:pt>
                <c:pt idx="384">
                  <c:v>14.015499999999999</c:v>
                </c:pt>
                <c:pt idx="385">
                  <c:v>14.015499999999999</c:v>
                </c:pt>
                <c:pt idx="386">
                  <c:v>14.015599999999999</c:v>
                </c:pt>
                <c:pt idx="387">
                  <c:v>13.8377</c:v>
                </c:pt>
                <c:pt idx="388">
                  <c:v>13.9702</c:v>
                </c:pt>
                <c:pt idx="389">
                  <c:v>14.1442</c:v>
                </c:pt>
                <c:pt idx="390">
                  <c:v>14.2376</c:v>
                </c:pt>
                <c:pt idx="391">
                  <c:v>14.0213</c:v>
                </c:pt>
                <c:pt idx="392">
                  <c:v>14.0215</c:v>
                </c:pt>
                <c:pt idx="393">
                  <c:v>14.0215</c:v>
                </c:pt>
                <c:pt idx="394">
                  <c:v>14.1119</c:v>
                </c:pt>
                <c:pt idx="395">
                  <c:v>14.1304</c:v>
                </c:pt>
                <c:pt idx="396">
                  <c:v>14.0448</c:v>
                </c:pt>
                <c:pt idx="397">
                  <c:v>14.018599999999999</c:v>
                </c:pt>
                <c:pt idx="398">
                  <c:v>13.994400000000001</c:v>
                </c:pt>
                <c:pt idx="399">
                  <c:v>13.994300000000001</c:v>
                </c:pt>
                <c:pt idx="400">
                  <c:v>13.994300000000001</c:v>
                </c:pt>
                <c:pt idx="401">
                  <c:v>14.023899999999999</c:v>
                </c:pt>
                <c:pt idx="402">
                  <c:v>14.0204</c:v>
                </c:pt>
                <c:pt idx="403">
                  <c:v>13.920199999999999</c:v>
                </c:pt>
                <c:pt idx="404">
                  <c:v>13.7081</c:v>
                </c:pt>
                <c:pt idx="405">
                  <c:v>13.841799999999999</c:v>
                </c:pt>
                <c:pt idx="406">
                  <c:v>13.841799999999999</c:v>
                </c:pt>
                <c:pt idx="407">
                  <c:v>13.841799999999999</c:v>
                </c:pt>
                <c:pt idx="408">
                  <c:v>13.8569</c:v>
                </c:pt>
                <c:pt idx="409">
                  <c:v>13.7638</c:v>
                </c:pt>
                <c:pt idx="410">
                  <c:v>13.828799999999999</c:v>
                </c:pt>
                <c:pt idx="411">
                  <c:v>13.854699999999999</c:v>
                </c:pt>
                <c:pt idx="412">
                  <c:v>14.587899999999999</c:v>
                </c:pt>
                <c:pt idx="413">
                  <c:v>14.590299999999999</c:v>
                </c:pt>
                <c:pt idx="414">
                  <c:v>14.5921</c:v>
                </c:pt>
                <c:pt idx="415">
                  <c:v>14.5573</c:v>
                </c:pt>
                <c:pt idx="416">
                  <c:v>14.555300000000001</c:v>
                </c:pt>
                <c:pt idx="417">
                  <c:v>14.508900000000001</c:v>
                </c:pt>
                <c:pt idx="418">
                  <c:v>14.491</c:v>
                </c:pt>
                <c:pt idx="419">
                  <c:v>14.564299999999999</c:v>
                </c:pt>
                <c:pt idx="420">
                  <c:v>14.563800000000001</c:v>
                </c:pt>
                <c:pt idx="421">
                  <c:v>14.563800000000001</c:v>
                </c:pt>
                <c:pt idx="422">
                  <c:v>14.530799999999999</c:v>
                </c:pt>
                <c:pt idx="423">
                  <c:v>14.4244</c:v>
                </c:pt>
                <c:pt idx="424">
                  <c:v>14.3317</c:v>
                </c:pt>
                <c:pt idx="425">
                  <c:v>14.189500000000001</c:v>
                </c:pt>
                <c:pt idx="426">
                  <c:v>14.129799999999999</c:v>
                </c:pt>
                <c:pt idx="427">
                  <c:v>14.1295</c:v>
                </c:pt>
                <c:pt idx="428">
                  <c:v>14.1297</c:v>
                </c:pt>
                <c:pt idx="429">
                  <c:v>14.0998</c:v>
                </c:pt>
                <c:pt idx="430">
                  <c:v>14.0548</c:v>
                </c:pt>
                <c:pt idx="431">
                  <c:v>13.9971</c:v>
                </c:pt>
                <c:pt idx="432">
                  <c:v>13.8886</c:v>
                </c:pt>
                <c:pt idx="433">
                  <c:v>13.800599999999999</c:v>
                </c:pt>
                <c:pt idx="434">
                  <c:v>13.800599999999999</c:v>
                </c:pt>
                <c:pt idx="435">
                  <c:v>13.800599999999999</c:v>
                </c:pt>
                <c:pt idx="436">
                  <c:v>13.7318</c:v>
                </c:pt>
                <c:pt idx="437">
                  <c:v>13.6471</c:v>
                </c:pt>
                <c:pt idx="438">
                  <c:v>13.746700000000001</c:v>
                </c:pt>
                <c:pt idx="439">
                  <c:v>13.7308</c:v>
                </c:pt>
                <c:pt idx="440">
                  <c:v>13.768599999999999</c:v>
                </c:pt>
                <c:pt idx="441">
                  <c:v>13.768599999999999</c:v>
                </c:pt>
                <c:pt idx="442">
                  <c:v>13.7692</c:v>
                </c:pt>
                <c:pt idx="443">
                  <c:v>13.6395</c:v>
                </c:pt>
                <c:pt idx="444">
                  <c:v>13.567</c:v>
                </c:pt>
                <c:pt idx="445">
                  <c:v>13.623200000000001</c:v>
                </c:pt>
                <c:pt idx="446">
                  <c:v>13.739000000000001</c:v>
                </c:pt>
                <c:pt idx="447">
                  <c:v>13.6965</c:v>
                </c:pt>
                <c:pt idx="448">
                  <c:v>13.6966</c:v>
                </c:pt>
                <c:pt idx="449">
                  <c:v>13.6966</c:v>
                </c:pt>
                <c:pt idx="450">
                  <c:v>13.8766</c:v>
                </c:pt>
                <c:pt idx="451">
                  <c:v>13.926399999999999</c:v>
                </c:pt>
                <c:pt idx="452">
                  <c:v>13.9636</c:v>
                </c:pt>
                <c:pt idx="453">
                  <c:v>13.891</c:v>
                </c:pt>
                <c:pt idx="454">
                  <c:v>13.783200000000001</c:v>
                </c:pt>
                <c:pt idx="455">
                  <c:v>13.783200000000001</c:v>
                </c:pt>
                <c:pt idx="456">
                  <c:v>13.783200000000001</c:v>
                </c:pt>
                <c:pt idx="457">
                  <c:v>13.458</c:v>
                </c:pt>
                <c:pt idx="458">
                  <c:v>13.6389</c:v>
                </c:pt>
                <c:pt idx="459">
                  <c:v>13.6419</c:v>
                </c:pt>
                <c:pt idx="460">
                  <c:v>13.6358</c:v>
                </c:pt>
                <c:pt idx="461">
                  <c:v>13.535</c:v>
                </c:pt>
                <c:pt idx="462">
                  <c:v>13.535</c:v>
                </c:pt>
                <c:pt idx="463">
                  <c:v>13.535</c:v>
                </c:pt>
                <c:pt idx="464">
                  <c:v>13.2418</c:v>
                </c:pt>
                <c:pt idx="465">
                  <c:v>13.054500000000001</c:v>
                </c:pt>
                <c:pt idx="466">
                  <c:v>12.694000000000001</c:v>
                </c:pt>
                <c:pt idx="467">
                  <c:v>12.9068</c:v>
                </c:pt>
                <c:pt idx="468">
                  <c:v>13.0937</c:v>
                </c:pt>
                <c:pt idx="469">
                  <c:v>13.0937</c:v>
                </c:pt>
                <c:pt idx="470">
                  <c:v>13.0937</c:v>
                </c:pt>
                <c:pt idx="471">
                  <c:v>13.2364</c:v>
                </c:pt>
                <c:pt idx="472">
                  <c:v>13.2058</c:v>
                </c:pt>
                <c:pt idx="473">
                  <c:v>13.1654</c:v>
                </c:pt>
                <c:pt idx="474">
                  <c:v>13.2174</c:v>
                </c:pt>
                <c:pt idx="475">
                  <c:v>13.2174</c:v>
                </c:pt>
                <c:pt idx="476">
                  <c:v>13.2174</c:v>
                </c:pt>
                <c:pt idx="477">
                  <c:v>13.2174</c:v>
                </c:pt>
                <c:pt idx="478">
                  <c:v>13.129899999999999</c:v>
                </c:pt>
                <c:pt idx="479">
                  <c:v>13.1911</c:v>
                </c:pt>
                <c:pt idx="480">
                  <c:v>13.0678</c:v>
                </c:pt>
                <c:pt idx="481">
                  <c:v>12.962400000000001</c:v>
                </c:pt>
                <c:pt idx="482">
                  <c:v>12.7775</c:v>
                </c:pt>
                <c:pt idx="483">
                  <c:v>12.7775</c:v>
                </c:pt>
                <c:pt idx="484">
                  <c:v>12.7775</c:v>
                </c:pt>
                <c:pt idx="485">
                  <c:v>12.5276</c:v>
                </c:pt>
                <c:pt idx="486">
                  <c:v>12.508699999999999</c:v>
                </c:pt>
                <c:pt idx="487">
                  <c:v>12.6333</c:v>
                </c:pt>
                <c:pt idx="488">
                  <c:v>12.546799999999999</c:v>
                </c:pt>
                <c:pt idx="489">
                  <c:v>12.654500000000001</c:v>
                </c:pt>
                <c:pt idx="490">
                  <c:v>12.654500000000001</c:v>
                </c:pt>
                <c:pt idx="491">
                  <c:v>12.655099999999999</c:v>
                </c:pt>
                <c:pt idx="492">
                  <c:v>12.504099999999999</c:v>
                </c:pt>
                <c:pt idx="493">
                  <c:v>12.5341</c:v>
                </c:pt>
                <c:pt idx="494">
                  <c:v>12.518599999999999</c:v>
                </c:pt>
                <c:pt idx="495">
                  <c:v>12.4575</c:v>
                </c:pt>
                <c:pt idx="496">
                  <c:v>12.461499999999999</c:v>
                </c:pt>
                <c:pt idx="497">
                  <c:v>12.461499999999999</c:v>
                </c:pt>
                <c:pt idx="498">
                  <c:v>12.461600000000001</c:v>
                </c:pt>
                <c:pt idx="499">
                  <c:v>12.486700000000001</c:v>
                </c:pt>
                <c:pt idx="500">
                  <c:v>12.354900000000001</c:v>
                </c:pt>
                <c:pt idx="501">
                  <c:v>12.122</c:v>
                </c:pt>
                <c:pt idx="502">
                  <c:v>12.1655</c:v>
                </c:pt>
                <c:pt idx="503">
                  <c:v>12.2126</c:v>
                </c:pt>
                <c:pt idx="504">
                  <c:v>12.2125</c:v>
                </c:pt>
                <c:pt idx="505">
                  <c:v>12.2105</c:v>
                </c:pt>
                <c:pt idx="506">
                  <c:v>12.081799999999999</c:v>
                </c:pt>
                <c:pt idx="507">
                  <c:v>11.9899</c:v>
                </c:pt>
                <c:pt idx="508">
                  <c:v>11.882300000000001</c:v>
                </c:pt>
                <c:pt idx="509">
                  <c:v>11.7379</c:v>
                </c:pt>
                <c:pt idx="510">
                  <c:v>11.4848</c:v>
                </c:pt>
                <c:pt idx="511">
                  <c:v>11.4848</c:v>
                </c:pt>
                <c:pt idx="512">
                  <c:v>11.4848</c:v>
                </c:pt>
                <c:pt idx="513">
                  <c:v>10.909599999999999</c:v>
                </c:pt>
                <c:pt idx="514">
                  <c:v>11.144299999999999</c:v>
                </c:pt>
                <c:pt idx="515">
                  <c:v>11.247</c:v>
                </c:pt>
                <c:pt idx="516">
                  <c:v>11.6927</c:v>
                </c:pt>
                <c:pt idx="517">
                  <c:v>11.7423</c:v>
                </c:pt>
                <c:pt idx="518">
                  <c:v>11.744999999999999</c:v>
                </c:pt>
                <c:pt idx="519">
                  <c:v>11.7448</c:v>
                </c:pt>
                <c:pt idx="520">
                  <c:v>11.7384</c:v>
                </c:pt>
                <c:pt idx="521">
                  <c:v>11.481</c:v>
                </c:pt>
                <c:pt idx="522">
                  <c:v>11.4061</c:v>
                </c:pt>
                <c:pt idx="523">
                  <c:v>11.486499999999999</c:v>
                </c:pt>
                <c:pt idx="524">
                  <c:v>11.301299999999999</c:v>
                </c:pt>
                <c:pt idx="525">
                  <c:v>11.301299999999999</c:v>
                </c:pt>
                <c:pt idx="526">
                  <c:v>11.3005</c:v>
                </c:pt>
                <c:pt idx="527">
                  <c:v>11.1408</c:v>
                </c:pt>
                <c:pt idx="528">
                  <c:v>11.319599999999999</c:v>
                </c:pt>
                <c:pt idx="529">
                  <c:v>11.592499999999999</c:v>
                </c:pt>
                <c:pt idx="530">
                  <c:v>11.512</c:v>
                </c:pt>
                <c:pt idx="531">
                  <c:v>11.487399999999999</c:v>
                </c:pt>
                <c:pt idx="532">
                  <c:v>11.487399999999999</c:v>
                </c:pt>
                <c:pt idx="533">
                  <c:v>11.487399999999999</c:v>
                </c:pt>
                <c:pt idx="534">
                  <c:v>11.5619</c:v>
                </c:pt>
                <c:pt idx="535">
                  <c:v>11.5471</c:v>
                </c:pt>
                <c:pt idx="536">
                  <c:v>11.7751</c:v>
                </c:pt>
                <c:pt idx="537">
                  <c:v>11.8424</c:v>
                </c:pt>
                <c:pt idx="538">
                  <c:v>11.876200000000001</c:v>
                </c:pt>
                <c:pt idx="539">
                  <c:v>11.876200000000001</c:v>
                </c:pt>
                <c:pt idx="540">
                  <c:v>11.8766</c:v>
                </c:pt>
                <c:pt idx="541">
                  <c:v>11.673</c:v>
                </c:pt>
                <c:pt idx="542">
                  <c:v>11.5669</c:v>
                </c:pt>
                <c:pt idx="543">
                  <c:v>11.330399999999999</c:v>
                </c:pt>
                <c:pt idx="544">
                  <c:v>11.243</c:v>
                </c:pt>
                <c:pt idx="545">
                  <c:v>11.2927</c:v>
                </c:pt>
                <c:pt idx="546">
                  <c:v>11.2927</c:v>
                </c:pt>
                <c:pt idx="547">
                  <c:v>11.2926</c:v>
                </c:pt>
                <c:pt idx="548">
                  <c:v>11.184200000000001</c:v>
                </c:pt>
                <c:pt idx="549">
                  <c:v>11.109500000000001</c:v>
                </c:pt>
                <c:pt idx="550">
                  <c:v>11.333</c:v>
                </c:pt>
                <c:pt idx="551">
                  <c:v>11.412599999999999</c:v>
                </c:pt>
                <c:pt idx="552">
                  <c:v>11.5055</c:v>
                </c:pt>
                <c:pt idx="553">
                  <c:v>11.5055</c:v>
                </c:pt>
                <c:pt idx="554">
                  <c:v>11.5055</c:v>
                </c:pt>
                <c:pt idx="555">
                  <c:v>11.751099999999999</c:v>
                </c:pt>
                <c:pt idx="556">
                  <c:v>11.8573</c:v>
                </c:pt>
                <c:pt idx="557">
                  <c:v>12.1738</c:v>
                </c:pt>
                <c:pt idx="558">
                  <c:v>12.1393</c:v>
                </c:pt>
                <c:pt idx="559">
                  <c:v>12.2959</c:v>
                </c:pt>
                <c:pt idx="560">
                  <c:v>12.2959</c:v>
                </c:pt>
                <c:pt idx="561">
                  <c:v>12.295999999999999</c:v>
                </c:pt>
                <c:pt idx="562">
                  <c:v>12.3809</c:v>
                </c:pt>
                <c:pt idx="563">
                  <c:v>12.224500000000001</c:v>
                </c:pt>
                <c:pt idx="564">
                  <c:v>12.154500000000001</c:v>
                </c:pt>
                <c:pt idx="565">
                  <c:v>12.373900000000001</c:v>
                </c:pt>
                <c:pt idx="566">
                  <c:v>12.3818</c:v>
                </c:pt>
                <c:pt idx="567">
                  <c:v>12.3818</c:v>
                </c:pt>
                <c:pt idx="568">
                  <c:v>12.3818</c:v>
                </c:pt>
                <c:pt idx="569">
                  <c:v>12.41</c:v>
                </c:pt>
                <c:pt idx="570">
                  <c:v>12.371499999999999</c:v>
                </c:pt>
                <c:pt idx="571">
                  <c:v>12.293100000000001</c:v>
                </c:pt>
                <c:pt idx="572">
                  <c:v>12.2798</c:v>
                </c:pt>
                <c:pt idx="573">
                  <c:v>12.4292</c:v>
                </c:pt>
                <c:pt idx="574">
                  <c:v>12.4292</c:v>
                </c:pt>
                <c:pt idx="575">
                  <c:v>12.4292</c:v>
                </c:pt>
                <c:pt idx="576">
                  <c:v>12.416</c:v>
                </c:pt>
                <c:pt idx="577">
                  <c:v>12.345000000000001</c:v>
                </c:pt>
                <c:pt idx="578">
                  <c:v>12.310499999999999</c:v>
                </c:pt>
                <c:pt idx="579">
                  <c:v>12.107900000000001</c:v>
                </c:pt>
                <c:pt idx="580">
                  <c:v>12.1318</c:v>
                </c:pt>
                <c:pt idx="581">
                  <c:v>12.2601</c:v>
                </c:pt>
                <c:pt idx="582">
                  <c:v>12.2601</c:v>
                </c:pt>
                <c:pt idx="583">
                  <c:v>12.2963</c:v>
                </c:pt>
                <c:pt idx="584">
                  <c:v>12.4488</c:v>
                </c:pt>
                <c:pt idx="585">
                  <c:v>12.5557</c:v>
                </c:pt>
                <c:pt idx="586">
                  <c:v>12.498200000000001</c:v>
                </c:pt>
                <c:pt idx="587">
                  <c:v>12.3293</c:v>
                </c:pt>
                <c:pt idx="588">
                  <c:v>12.3293</c:v>
                </c:pt>
                <c:pt idx="589">
                  <c:v>12.3294</c:v>
                </c:pt>
                <c:pt idx="590">
                  <c:v>12.198600000000001</c:v>
                </c:pt>
                <c:pt idx="591">
                  <c:v>12.052</c:v>
                </c:pt>
                <c:pt idx="592">
                  <c:v>12.0525</c:v>
                </c:pt>
                <c:pt idx="593">
                  <c:v>12.0581</c:v>
                </c:pt>
                <c:pt idx="594">
                  <c:v>11.875500000000001</c:v>
                </c:pt>
                <c:pt idx="595">
                  <c:v>11.8756</c:v>
                </c:pt>
                <c:pt idx="596">
                  <c:v>11.8757</c:v>
                </c:pt>
                <c:pt idx="597">
                  <c:v>12.466900000000001</c:v>
                </c:pt>
                <c:pt idx="598">
                  <c:v>12.8596</c:v>
                </c:pt>
                <c:pt idx="599">
                  <c:v>12.827</c:v>
                </c:pt>
                <c:pt idx="600">
                  <c:v>13.0512</c:v>
                </c:pt>
                <c:pt idx="601">
                  <c:v>13.2296</c:v>
                </c:pt>
                <c:pt idx="602">
                  <c:v>13.2295</c:v>
                </c:pt>
                <c:pt idx="603">
                  <c:v>13.2296</c:v>
                </c:pt>
                <c:pt idx="604">
                  <c:v>13.197800000000001</c:v>
                </c:pt>
                <c:pt idx="605">
                  <c:v>13.1713</c:v>
                </c:pt>
                <c:pt idx="606">
                  <c:v>13.1234</c:v>
                </c:pt>
                <c:pt idx="607">
                  <c:v>13.1602</c:v>
                </c:pt>
                <c:pt idx="608">
                  <c:v>12.9703</c:v>
                </c:pt>
                <c:pt idx="609">
                  <c:v>12.9703</c:v>
                </c:pt>
                <c:pt idx="610">
                  <c:v>12.971500000000001</c:v>
                </c:pt>
                <c:pt idx="611">
                  <c:v>12.7903</c:v>
                </c:pt>
                <c:pt idx="612">
                  <c:v>12.9657</c:v>
                </c:pt>
                <c:pt idx="613">
                  <c:v>12.9053</c:v>
                </c:pt>
                <c:pt idx="614">
                  <c:v>12.911199999999999</c:v>
                </c:pt>
                <c:pt idx="615">
                  <c:v>12.801</c:v>
                </c:pt>
                <c:pt idx="616">
                  <c:v>12.801</c:v>
                </c:pt>
                <c:pt idx="617">
                  <c:v>12.801</c:v>
                </c:pt>
                <c:pt idx="618">
                  <c:v>12.7338</c:v>
                </c:pt>
                <c:pt idx="619">
                  <c:v>12.5397</c:v>
                </c:pt>
                <c:pt idx="620">
                  <c:v>12.536099999999999</c:v>
                </c:pt>
                <c:pt idx="621">
                  <c:v>12.438000000000001</c:v>
                </c:pt>
                <c:pt idx="622">
                  <c:v>12.1943</c:v>
                </c:pt>
                <c:pt idx="623">
                  <c:v>12.1943</c:v>
                </c:pt>
                <c:pt idx="624">
                  <c:v>12.1943</c:v>
                </c:pt>
                <c:pt idx="625">
                  <c:v>12.157400000000001</c:v>
                </c:pt>
                <c:pt idx="626">
                  <c:v>12.2865</c:v>
                </c:pt>
                <c:pt idx="627">
                  <c:v>12.4581</c:v>
                </c:pt>
                <c:pt idx="628">
                  <c:v>12.588200000000001</c:v>
                </c:pt>
                <c:pt idx="629">
                  <c:v>12.448499999999999</c:v>
                </c:pt>
                <c:pt idx="630">
                  <c:v>12.448499999999999</c:v>
                </c:pt>
                <c:pt idx="631">
                  <c:v>12.448499999999999</c:v>
                </c:pt>
                <c:pt idx="632">
                  <c:v>12.4757</c:v>
                </c:pt>
                <c:pt idx="633">
                  <c:v>12.5258</c:v>
                </c:pt>
                <c:pt idx="634">
                  <c:v>12.6601</c:v>
                </c:pt>
                <c:pt idx="635">
                  <c:v>12.674799999999999</c:v>
                </c:pt>
                <c:pt idx="636">
                  <c:v>12.4918</c:v>
                </c:pt>
                <c:pt idx="637">
                  <c:v>12.4918</c:v>
                </c:pt>
                <c:pt idx="638">
                  <c:v>12.4918</c:v>
                </c:pt>
                <c:pt idx="639">
                  <c:v>12.4336</c:v>
                </c:pt>
                <c:pt idx="640">
                  <c:v>12.4238</c:v>
                </c:pt>
                <c:pt idx="641">
                  <c:v>12.296099999999999</c:v>
                </c:pt>
                <c:pt idx="642">
                  <c:v>12.3376</c:v>
                </c:pt>
                <c:pt idx="643">
                  <c:v>12.338699999999999</c:v>
                </c:pt>
                <c:pt idx="644">
                  <c:v>12.338699999999999</c:v>
                </c:pt>
                <c:pt idx="645">
                  <c:v>12.338699999999999</c:v>
                </c:pt>
                <c:pt idx="646">
                  <c:v>11.9278</c:v>
                </c:pt>
                <c:pt idx="647">
                  <c:v>11.9384</c:v>
                </c:pt>
                <c:pt idx="648">
                  <c:v>11.804</c:v>
                </c:pt>
                <c:pt idx="649">
                  <c:v>11.478400000000001</c:v>
                </c:pt>
                <c:pt idx="650">
                  <c:v>11.497199999999999</c:v>
                </c:pt>
                <c:pt idx="651">
                  <c:v>11.497199999999999</c:v>
                </c:pt>
                <c:pt idx="652">
                  <c:v>11.497199999999999</c:v>
                </c:pt>
                <c:pt idx="653">
                  <c:v>11.237299999999999</c:v>
                </c:pt>
                <c:pt idx="654">
                  <c:v>11.2349</c:v>
                </c:pt>
                <c:pt idx="655">
                  <c:v>11.5227</c:v>
                </c:pt>
                <c:pt idx="656">
                  <c:v>11.424899999999999</c:v>
                </c:pt>
                <c:pt idx="657">
                  <c:v>11.1937</c:v>
                </c:pt>
                <c:pt idx="658">
                  <c:v>11.1937</c:v>
                </c:pt>
                <c:pt idx="659">
                  <c:v>11.1937</c:v>
                </c:pt>
                <c:pt idx="660">
                  <c:v>11.102600000000001</c:v>
                </c:pt>
                <c:pt idx="661">
                  <c:v>11.275600000000001</c:v>
                </c:pt>
                <c:pt idx="662">
                  <c:v>10.9344</c:v>
                </c:pt>
                <c:pt idx="663">
                  <c:v>10.8675</c:v>
                </c:pt>
                <c:pt idx="664">
                  <c:v>11.217000000000001</c:v>
                </c:pt>
                <c:pt idx="665">
                  <c:v>11.217000000000001</c:v>
                </c:pt>
                <c:pt idx="666">
                  <c:v>11.217000000000001</c:v>
                </c:pt>
                <c:pt idx="667">
                  <c:v>11.3026</c:v>
                </c:pt>
                <c:pt idx="668">
                  <c:v>11.180199999999999</c:v>
                </c:pt>
                <c:pt idx="669">
                  <c:v>11.301</c:v>
                </c:pt>
                <c:pt idx="670">
                  <c:v>11.399699999999999</c:v>
                </c:pt>
                <c:pt idx="671">
                  <c:v>11.7172</c:v>
                </c:pt>
                <c:pt idx="672">
                  <c:v>11.7172</c:v>
                </c:pt>
                <c:pt idx="673">
                  <c:v>11.7172</c:v>
                </c:pt>
                <c:pt idx="674">
                  <c:v>11.723100000000001</c:v>
                </c:pt>
                <c:pt idx="675">
                  <c:v>11.5016</c:v>
                </c:pt>
                <c:pt idx="676">
                  <c:v>11.3903</c:v>
                </c:pt>
                <c:pt idx="677">
                  <c:v>11.6732</c:v>
                </c:pt>
                <c:pt idx="678">
                  <c:v>11.674200000000001</c:v>
                </c:pt>
                <c:pt idx="679">
                  <c:v>11.674200000000001</c:v>
                </c:pt>
                <c:pt idx="680">
                  <c:v>11.674200000000001</c:v>
                </c:pt>
                <c:pt idx="681">
                  <c:v>11.5877</c:v>
                </c:pt>
                <c:pt idx="682">
                  <c:v>11.5206</c:v>
                </c:pt>
                <c:pt idx="683">
                  <c:v>11.5312</c:v>
                </c:pt>
                <c:pt idx="684">
                  <c:v>11.254</c:v>
                </c:pt>
                <c:pt idx="685">
                  <c:v>11.2256</c:v>
                </c:pt>
                <c:pt idx="686">
                  <c:v>11.2256</c:v>
                </c:pt>
                <c:pt idx="687">
                  <c:v>11.225199999999999</c:v>
                </c:pt>
                <c:pt idx="688">
                  <c:v>11.4719</c:v>
                </c:pt>
                <c:pt idx="689">
                  <c:v>11.5441</c:v>
                </c:pt>
                <c:pt idx="690">
                  <c:v>11.613300000000001</c:v>
                </c:pt>
                <c:pt idx="691">
                  <c:v>11.7781</c:v>
                </c:pt>
                <c:pt idx="692">
                  <c:v>11.6951</c:v>
                </c:pt>
                <c:pt idx="693">
                  <c:v>11.6951</c:v>
                </c:pt>
                <c:pt idx="694">
                  <c:v>11.6951</c:v>
                </c:pt>
                <c:pt idx="695">
                  <c:v>11.8284</c:v>
                </c:pt>
                <c:pt idx="696">
                  <c:v>11.755100000000001</c:v>
                </c:pt>
                <c:pt idx="697">
                  <c:v>11.6252</c:v>
                </c:pt>
                <c:pt idx="698">
                  <c:v>11.6066</c:v>
                </c:pt>
                <c:pt idx="699">
                  <c:v>11.679500000000001</c:v>
                </c:pt>
                <c:pt idx="700">
                  <c:v>11.679500000000001</c:v>
                </c:pt>
                <c:pt idx="701">
                  <c:v>11.679500000000001</c:v>
                </c:pt>
                <c:pt idx="702">
                  <c:v>11.6843</c:v>
                </c:pt>
                <c:pt idx="703">
                  <c:v>11.8827</c:v>
                </c:pt>
                <c:pt idx="704">
                  <c:v>12.1349</c:v>
                </c:pt>
                <c:pt idx="705">
                  <c:v>12.31</c:v>
                </c:pt>
                <c:pt idx="706">
                  <c:v>12.4802</c:v>
                </c:pt>
                <c:pt idx="707">
                  <c:v>12.4802</c:v>
                </c:pt>
                <c:pt idx="708">
                  <c:v>12.4803</c:v>
                </c:pt>
                <c:pt idx="709">
                  <c:v>12.5467</c:v>
                </c:pt>
                <c:pt idx="710">
                  <c:v>12.434799999999999</c:v>
                </c:pt>
                <c:pt idx="711">
                  <c:v>12.428599999999999</c:v>
                </c:pt>
                <c:pt idx="712">
                  <c:v>12.476699999999999</c:v>
                </c:pt>
                <c:pt idx="713">
                  <c:v>12.6372</c:v>
                </c:pt>
                <c:pt idx="714">
                  <c:v>12.6372</c:v>
                </c:pt>
                <c:pt idx="715">
                  <c:v>12.6372</c:v>
                </c:pt>
                <c:pt idx="716">
                  <c:v>12.6769</c:v>
                </c:pt>
                <c:pt idx="717">
                  <c:v>12.4754</c:v>
                </c:pt>
                <c:pt idx="718">
                  <c:v>12.483499999999999</c:v>
                </c:pt>
                <c:pt idx="719">
                  <c:v>12.8878</c:v>
                </c:pt>
                <c:pt idx="720">
                  <c:v>13.043200000000001</c:v>
                </c:pt>
                <c:pt idx="721">
                  <c:v>13.043200000000001</c:v>
                </c:pt>
                <c:pt idx="722">
                  <c:v>13.043200000000001</c:v>
                </c:pt>
                <c:pt idx="723">
                  <c:v>13.079700000000001</c:v>
                </c:pt>
                <c:pt idx="724">
                  <c:v>13.1036</c:v>
                </c:pt>
                <c:pt idx="725">
                  <c:v>13.3443</c:v>
                </c:pt>
                <c:pt idx="726">
                  <c:v>13.209300000000001</c:v>
                </c:pt>
                <c:pt idx="727">
                  <c:v>13.1958</c:v>
                </c:pt>
                <c:pt idx="728">
                  <c:v>13.196099999999999</c:v>
                </c:pt>
                <c:pt idx="729">
                  <c:v>13.196400000000001</c:v>
                </c:pt>
                <c:pt idx="730">
                  <c:v>13.2775</c:v>
                </c:pt>
                <c:pt idx="731">
                  <c:v>13.316800000000001</c:v>
                </c:pt>
                <c:pt idx="732">
                  <c:v>13.7204</c:v>
                </c:pt>
                <c:pt idx="733">
                  <c:v>13.7874</c:v>
                </c:pt>
                <c:pt idx="734">
                  <c:v>13.614699999999999</c:v>
                </c:pt>
                <c:pt idx="735">
                  <c:v>13.614699999999999</c:v>
                </c:pt>
                <c:pt idx="736">
                  <c:v>13.614699999999999</c:v>
                </c:pt>
                <c:pt idx="737">
                  <c:v>13.5313</c:v>
                </c:pt>
                <c:pt idx="738">
                  <c:v>13.3057</c:v>
                </c:pt>
                <c:pt idx="739">
                  <c:v>13.2377</c:v>
                </c:pt>
                <c:pt idx="740">
                  <c:v>13.2814</c:v>
                </c:pt>
                <c:pt idx="741">
                  <c:v>13.399900000000001</c:v>
                </c:pt>
                <c:pt idx="742">
                  <c:v>13.399900000000001</c:v>
                </c:pt>
                <c:pt idx="743">
                  <c:v>13.399900000000001</c:v>
                </c:pt>
                <c:pt idx="744">
                  <c:v>13.5145</c:v>
                </c:pt>
                <c:pt idx="745">
                  <c:v>13.629</c:v>
                </c:pt>
                <c:pt idx="746">
                  <c:v>13.8476</c:v>
                </c:pt>
                <c:pt idx="747">
                  <c:v>13.8721</c:v>
                </c:pt>
                <c:pt idx="748">
                  <c:v>13.875400000000001</c:v>
                </c:pt>
                <c:pt idx="749">
                  <c:v>13.875400000000001</c:v>
                </c:pt>
                <c:pt idx="750">
                  <c:v>13.875999999999999</c:v>
                </c:pt>
                <c:pt idx="751">
                  <c:v>13.8362</c:v>
                </c:pt>
                <c:pt idx="752">
                  <c:v>13.984500000000001</c:v>
                </c:pt>
                <c:pt idx="753">
                  <c:v>13.928900000000001</c:v>
                </c:pt>
                <c:pt idx="754">
                  <c:v>13.9977</c:v>
                </c:pt>
                <c:pt idx="755">
                  <c:v>13.866199999999999</c:v>
                </c:pt>
                <c:pt idx="756">
                  <c:v>13.866</c:v>
                </c:pt>
                <c:pt idx="757">
                  <c:v>13.865399999999999</c:v>
                </c:pt>
                <c:pt idx="758">
                  <c:v>13.7667</c:v>
                </c:pt>
                <c:pt idx="759">
                  <c:v>13.841699999999999</c:v>
                </c:pt>
                <c:pt idx="760">
                  <c:v>13.8706</c:v>
                </c:pt>
                <c:pt idx="761">
                  <c:v>13.9962</c:v>
                </c:pt>
                <c:pt idx="762">
                  <c:v>13.8939</c:v>
                </c:pt>
                <c:pt idx="763">
                  <c:v>13.905200000000001</c:v>
                </c:pt>
                <c:pt idx="764">
                  <c:v>13.905200000000001</c:v>
                </c:pt>
                <c:pt idx="765">
                  <c:v>13.8278</c:v>
                </c:pt>
                <c:pt idx="766">
                  <c:v>13.587300000000001</c:v>
                </c:pt>
                <c:pt idx="767">
                  <c:v>13.4621</c:v>
                </c:pt>
                <c:pt idx="768">
                  <c:v>13.3992</c:v>
                </c:pt>
                <c:pt idx="769">
                  <c:v>13.331099999999999</c:v>
                </c:pt>
                <c:pt idx="770">
                  <c:v>13.331099999999999</c:v>
                </c:pt>
                <c:pt idx="771">
                  <c:v>13.331200000000001</c:v>
                </c:pt>
                <c:pt idx="772">
                  <c:v>13.257999999999999</c:v>
                </c:pt>
                <c:pt idx="773">
                  <c:v>13.357699999999999</c:v>
                </c:pt>
                <c:pt idx="774">
                  <c:v>13.375299999999999</c:v>
                </c:pt>
                <c:pt idx="775">
                  <c:v>13.3565</c:v>
                </c:pt>
                <c:pt idx="776">
                  <c:v>13.181100000000001</c:v>
                </c:pt>
                <c:pt idx="777">
                  <c:v>13.181100000000001</c:v>
                </c:pt>
                <c:pt idx="778">
                  <c:v>13.181100000000001</c:v>
                </c:pt>
                <c:pt idx="779">
                  <c:v>12.8659</c:v>
                </c:pt>
                <c:pt idx="780">
                  <c:v>13.101900000000001</c:v>
                </c:pt>
                <c:pt idx="781">
                  <c:v>12.997299999999999</c:v>
                </c:pt>
                <c:pt idx="782">
                  <c:v>12.7814</c:v>
                </c:pt>
                <c:pt idx="783">
                  <c:v>12.8552</c:v>
                </c:pt>
                <c:pt idx="784">
                  <c:v>12.8552</c:v>
                </c:pt>
                <c:pt idx="785">
                  <c:v>12.856299999999999</c:v>
                </c:pt>
                <c:pt idx="786">
                  <c:v>12.920299999999999</c:v>
                </c:pt>
                <c:pt idx="787">
                  <c:v>12.9091</c:v>
                </c:pt>
                <c:pt idx="788">
                  <c:v>14.383100000000001</c:v>
                </c:pt>
                <c:pt idx="789">
                  <c:v>16.2532</c:v>
                </c:pt>
                <c:pt idx="790">
                  <c:v>16.341200000000001</c:v>
                </c:pt>
                <c:pt idx="791">
                  <c:v>16.336200000000002</c:v>
                </c:pt>
                <c:pt idx="792">
                  <c:v>16.3367</c:v>
                </c:pt>
                <c:pt idx="793">
                  <c:v>16.3276</c:v>
                </c:pt>
                <c:pt idx="794">
                  <c:v>16.412700000000001</c:v>
                </c:pt>
                <c:pt idx="795">
                  <c:v>16.408000000000001</c:v>
                </c:pt>
                <c:pt idx="796">
                  <c:v>16.450700000000001</c:v>
                </c:pt>
                <c:pt idx="797">
                  <c:v>16.563099999999999</c:v>
                </c:pt>
                <c:pt idx="798">
                  <c:v>16.563099999999999</c:v>
                </c:pt>
                <c:pt idx="799">
                  <c:v>16.563099999999999</c:v>
                </c:pt>
                <c:pt idx="800">
                  <c:v>16.705500000000001</c:v>
                </c:pt>
                <c:pt idx="801">
                  <c:v>16.963100000000001</c:v>
                </c:pt>
                <c:pt idx="802">
                  <c:v>17.097999999999999</c:v>
                </c:pt>
                <c:pt idx="803">
                  <c:v>16.985099999999999</c:v>
                </c:pt>
                <c:pt idx="804">
                  <c:v>16.717099999999999</c:v>
                </c:pt>
                <c:pt idx="805">
                  <c:v>16.717099999999999</c:v>
                </c:pt>
                <c:pt idx="806">
                  <c:v>16.716899999999999</c:v>
                </c:pt>
                <c:pt idx="807">
                  <c:v>16.4255</c:v>
                </c:pt>
                <c:pt idx="808">
                  <c:v>16.296099999999999</c:v>
                </c:pt>
                <c:pt idx="809">
                  <c:v>16.419499999999999</c:v>
                </c:pt>
                <c:pt idx="810">
                  <c:v>16.241299999999999</c:v>
                </c:pt>
                <c:pt idx="811">
                  <c:v>16.3721</c:v>
                </c:pt>
                <c:pt idx="812">
                  <c:v>16.3721</c:v>
                </c:pt>
                <c:pt idx="813">
                  <c:v>16.3721</c:v>
                </c:pt>
                <c:pt idx="814">
                  <c:v>16.676200000000001</c:v>
                </c:pt>
                <c:pt idx="815">
                  <c:v>16.761099999999999</c:v>
                </c:pt>
                <c:pt idx="816">
                  <c:v>16.849699999999999</c:v>
                </c:pt>
                <c:pt idx="817">
                  <c:v>16.9726</c:v>
                </c:pt>
                <c:pt idx="818">
                  <c:v>16.366900000000001</c:v>
                </c:pt>
                <c:pt idx="819">
                  <c:v>16.367599999999999</c:v>
                </c:pt>
                <c:pt idx="820">
                  <c:v>16.367599999999999</c:v>
                </c:pt>
                <c:pt idx="821">
                  <c:v>16.137899999999998</c:v>
                </c:pt>
                <c:pt idx="822">
                  <c:v>16.357500000000002</c:v>
                </c:pt>
                <c:pt idx="823">
                  <c:v>16.6952</c:v>
                </c:pt>
                <c:pt idx="824">
                  <c:v>16.948499999999999</c:v>
                </c:pt>
                <c:pt idx="825">
                  <c:v>17.053599999999999</c:v>
                </c:pt>
                <c:pt idx="826">
                  <c:v>17.053599999999999</c:v>
                </c:pt>
                <c:pt idx="827">
                  <c:v>17.053699999999999</c:v>
                </c:pt>
                <c:pt idx="828">
                  <c:v>17.138400000000001</c:v>
                </c:pt>
                <c:pt idx="829">
                  <c:v>16.900300000000001</c:v>
                </c:pt>
                <c:pt idx="830">
                  <c:v>16.6465</c:v>
                </c:pt>
                <c:pt idx="831">
                  <c:v>16.804099999999998</c:v>
                </c:pt>
                <c:pt idx="832">
                  <c:v>16.841799999999999</c:v>
                </c:pt>
                <c:pt idx="833">
                  <c:v>16.841699999999999</c:v>
                </c:pt>
                <c:pt idx="834">
                  <c:v>16.841699999999999</c:v>
                </c:pt>
                <c:pt idx="835">
                  <c:v>17.206099999999999</c:v>
                </c:pt>
                <c:pt idx="836">
                  <c:v>17.355899999999998</c:v>
                </c:pt>
                <c:pt idx="837">
                  <c:v>17.4008</c:v>
                </c:pt>
                <c:pt idx="838">
                  <c:v>17.595300000000002</c:v>
                </c:pt>
                <c:pt idx="839">
                  <c:v>17.6342</c:v>
                </c:pt>
                <c:pt idx="840">
                  <c:v>17.6342</c:v>
                </c:pt>
                <c:pt idx="841">
                  <c:v>17.633600000000001</c:v>
                </c:pt>
                <c:pt idx="842">
                  <c:v>17.6875</c:v>
                </c:pt>
                <c:pt idx="843">
                  <c:v>17.646599999999999</c:v>
                </c:pt>
                <c:pt idx="844">
                  <c:v>17.700600000000001</c:v>
                </c:pt>
                <c:pt idx="845">
                  <c:v>17.709099999999999</c:v>
                </c:pt>
                <c:pt idx="846">
                  <c:v>17.749600000000001</c:v>
                </c:pt>
                <c:pt idx="847">
                  <c:v>17.749600000000001</c:v>
                </c:pt>
                <c:pt idx="848">
                  <c:v>17.749600000000001</c:v>
                </c:pt>
                <c:pt idx="849">
                  <c:v>17.7469</c:v>
                </c:pt>
                <c:pt idx="850">
                  <c:v>17.787299999999998</c:v>
                </c:pt>
                <c:pt idx="851">
                  <c:v>17.8553</c:v>
                </c:pt>
                <c:pt idx="852">
                  <c:v>17.889199999999999</c:v>
                </c:pt>
                <c:pt idx="853">
                  <c:v>17.840499999999999</c:v>
                </c:pt>
                <c:pt idx="854">
                  <c:v>17.840499999999999</c:v>
                </c:pt>
                <c:pt idx="855">
                  <c:v>17.840499999999999</c:v>
                </c:pt>
                <c:pt idx="856">
                  <c:v>18.026</c:v>
                </c:pt>
                <c:pt idx="857">
                  <c:v>17.907900000000001</c:v>
                </c:pt>
                <c:pt idx="858">
                  <c:v>17.732500000000002</c:v>
                </c:pt>
                <c:pt idx="859">
                  <c:v>17.882300000000001</c:v>
                </c:pt>
                <c:pt idx="860">
                  <c:v>18.1188</c:v>
                </c:pt>
                <c:pt idx="861">
                  <c:v>18.1188</c:v>
                </c:pt>
                <c:pt idx="862">
                  <c:v>18.1188</c:v>
                </c:pt>
                <c:pt idx="863">
                  <c:v>18.3249</c:v>
                </c:pt>
                <c:pt idx="864">
                  <c:v>18.409099999999999</c:v>
                </c:pt>
                <c:pt idx="865">
                  <c:v>18.475100000000001</c:v>
                </c:pt>
                <c:pt idx="866">
                  <c:v>18.586500000000001</c:v>
                </c:pt>
                <c:pt idx="867">
                  <c:v>18.637599999999999</c:v>
                </c:pt>
                <c:pt idx="868">
                  <c:v>18.637599999999999</c:v>
                </c:pt>
                <c:pt idx="869">
                  <c:v>18.616099999999999</c:v>
                </c:pt>
                <c:pt idx="870">
                  <c:v>18.734000000000002</c:v>
                </c:pt>
                <c:pt idx="871">
                  <c:v>18.7286</c:v>
                </c:pt>
                <c:pt idx="872">
                  <c:v>18.6053</c:v>
                </c:pt>
                <c:pt idx="873">
                  <c:v>18.7653</c:v>
                </c:pt>
                <c:pt idx="874">
                  <c:v>18.6418</c:v>
                </c:pt>
                <c:pt idx="875">
                  <c:v>18.6418</c:v>
                </c:pt>
                <c:pt idx="876">
                  <c:v>18.6418</c:v>
                </c:pt>
                <c:pt idx="877">
                  <c:v>18.516100000000002</c:v>
                </c:pt>
                <c:pt idx="878">
                  <c:v>18.5626</c:v>
                </c:pt>
                <c:pt idx="879">
                  <c:v>14.9694</c:v>
                </c:pt>
                <c:pt idx="880">
                  <c:v>15.0992</c:v>
                </c:pt>
                <c:pt idx="881">
                  <c:v>15.1622</c:v>
                </c:pt>
                <c:pt idx="882">
                  <c:v>15.1633</c:v>
                </c:pt>
                <c:pt idx="883">
                  <c:v>15.155200000000001</c:v>
                </c:pt>
                <c:pt idx="884">
                  <c:v>14.8383</c:v>
                </c:pt>
                <c:pt idx="885">
                  <c:v>13.2095</c:v>
                </c:pt>
                <c:pt idx="886">
                  <c:v>12.8865</c:v>
                </c:pt>
                <c:pt idx="887">
                  <c:v>12.853999999999999</c:v>
                </c:pt>
                <c:pt idx="888">
                  <c:v>12.9445</c:v>
                </c:pt>
                <c:pt idx="889">
                  <c:v>12.9445</c:v>
                </c:pt>
                <c:pt idx="890">
                  <c:v>12.9445</c:v>
                </c:pt>
                <c:pt idx="891">
                  <c:v>13.0898</c:v>
                </c:pt>
                <c:pt idx="892">
                  <c:v>13.2897</c:v>
                </c:pt>
                <c:pt idx="893">
                  <c:v>13.323</c:v>
                </c:pt>
                <c:pt idx="894">
                  <c:v>13.3415</c:v>
                </c:pt>
                <c:pt idx="895">
                  <c:v>13.0814</c:v>
                </c:pt>
                <c:pt idx="896">
                  <c:v>13.0814</c:v>
                </c:pt>
                <c:pt idx="897">
                  <c:v>13.0814</c:v>
                </c:pt>
                <c:pt idx="898">
                  <c:v>12.794</c:v>
                </c:pt>
                <c:pt idx="899">
                  <c:v>12.7514</c:v>
                </c:pt>
                <c:pt idx="900">
                  <c:v>12.736599999999999</c:v>
                </c:pt>
                <c:pt idx="901">
                  <c:v>12.792199999999999</c:v>
                </c:pt>
                <c:pt idx="902">
                  <c:v>12.741400000000001</c:v>
                </c:pt>
                <c:pt idx="903">
                  <c:v>12.741400000000001</c:v>
                </c:pt>
                <c:pt idx="904">
                  <c:v>12.7415</c:v>
                </c:pt>
                <c:pt idx="905">
                  <c:v>12.9183</c:v>
                </c:pt>
                <c:pt idx="906">
                  <c:v>12.935499999999999</c:v>
                </c:pt>
                <c:pt idx="907">
                  <c:v>13.0365</c:v>
                </c:pt>
                <c:pt idx="908">
                  <c:v>13.256</c:v>
                </c:pt>
                <c:pt idx="909">
                  <c:v>13.212</c:v>
                </c:pt>
                <c:pt idx="910">
                  <c:v>13.212</c:v>
                </c:pt>
                <c:pt idx="911">
                  <c:v>13.212</c:v>
                </c:pt>
                <c:pt idx="912">
                  <c:v>13.039300000000001</c:v>
                </c:pt>
                <c:pt idx="913">
                  <c:v>13.1197</c:v>
                </c:pt>
                <c:pt idx="914">
                  <c:v>13.134499999999999</c:v>
                </c:pt>
                <c:pt idx="915">
                  <c:v>13.1531</c:v>
                </c:pt>
                <c:pt idx="916">
                  <c:v>13.01</c:v>
                </c:pt>
                <c:pt idx="917">
                  <c:v>13.01</c:v>
                </c:pt>
                <c:pt idx="918">
                  <c:v>13.01</c:v>
                </c:pt>
                <c:pt idx="919">
                  <c:v>13.1282</c:v>
                </c:pt>
                <c:pt idx="920">
                  <c:v>13.1858</c:v>
                </c:pt>
                <c:pt idx="921">
                  <c:v>13.1807</c:v>
                </c:pt>
                <c:pt idx="922">
                  <c:v>13.206300000000001</c:v>
                </c:pt>
                <c:pt idx="923">
                  <c:v>13.174099999999999</c:v>
                </c:pt>
                <c:pt idx="924">
                  <c:v>13.174099999999999</c:v>
                </c:pt>
                <c:pt idx="925">
                  <c:v>13.173999999999999</c:v>
                </c:pt>
                <c:pt idx="926">
                  <c:v>13.2295</c:v>
                </c:pt>
                <c:pt idx="927">
                  <c:v>13.0411</c:v>
                </c:pt>
                <c:pt idx="928">
                  <c:v>13.0001</c:v>
                </c:pt>
                <c:pt idx="929">
                  <c:v>12.825900000000001</c:v>
                </c:pt>
                <c:pt idx="930">
                  <c:v>12.9162</c:v>
                </c:pt>
                <c:pt idx="931">
                  <c:v>12.9162</c:v>
                </c:pt>
                <c:pt idx="932">
                  <c:v>12.916499999999999</c:v>
                </c:pt>
                <c:pt idx="933">
                  <c:v>12.882999999999999</c:v>
                </c:pt>
                <c:pt idx="934">
                  <c:v>13.0832</c:v>
                </c:pt>
                <c:pt idx="935">
                  <c:v>13.152100000000001</c:v>
                </c:pt>
                <c:pt idx="936">
                  <c:v>13.1525</c:v>
                </c:pt>
                <c:pt idx="937">
                  <c:v>13.121700000000001</c:v>
                </c:pt>
                <c:pt idx="938">
                  <c:v>13.121700000000001</c:v>
                </c:pt>
                <c:pt idx="939">
                  <c:v>13.121700000000001</c:v>
                </c:pt>
                <c:pt idx="940">
                  <c:v>13.225199999999999</c:v>
                </c:pt>
                <c:pt idx="941">
                  <c:v>13.225300000000001</c:v>
                </c:pt>
                <c:pt idx="942">
                  <c:v>13.1149</c:v>
                </c:pt>
                <c:pt idx="943">
                  <c:v>13.039099999999999</c:v>
                </c:pt>
                <c:pt idx="944">
                  <c:v>13.012499999999999</c:v>
                </c:pt>
                <c:pt idx="945">
                  <c:v>13.012499999999999</c:v>
                </c:pt>
                <c:pt idx="946">
                  <c:v>13.012499999999999</c:v>
                </c:pt>
                <c:pt idx="947">
                  <c:v>13.0345</c:v>
                </c:pt>
                <c:pt idx="948">
                  <c:v>12.9983</c:v>
                </c:pt>
                <c:pt idx="949">
                  <c:v>12.8202</c:v>
                </c:pt>
                <c:pt idx="950">
                  <c:v>12.744199999999999</c:v>
                </c:pt>
                <c:pt idx="951">
                  <c:v>12.6746</c:v>
                </c:pt>
                <c:pt idx="952">
                  <c:v>12.6746</c:v>
                </c:pt>
                <c:pt idx="953">
                  <c:v>12.6744</c:v>
                </c:pt>
                <c:pt idx="954">
                  <c:v>12.8855</c:v>
                </c:pt>
                <c:pt idx="955">
                  <c:v>12.9961</c:v>
                </c:pt>
                <c:pt idx="956">
                  <c:v>12.675000000000001</c:v>
                </c:pt>
                <c:pt idx="957">
                  <c:v>12.6099</c:v>
                </c:pt>
                <c:pt idx="958">
                  <c:v>12.2293</c:v>
                </c:pt>
                <c:pt idx="959">
                  <c:v>12.2293</c:v>
                </c:pt>
                <c:pt idx="960">
                  <c:v>12.228999999999999</c:v>
                </c:pt>
                <c:pt idx="961">
                  <c:v>12.0831</c:v>
                </c:pt>
                <c:pt idx="962">
                  <c:v>12.119300000000001</c:v>
                </c:pt>
                <c:pt idx="963">
                  <c:v>13.5997</c:v>
                </c:pt>
                <c:pt idx="964">
                  <c:v>13.599399999999999</c:v>
                </c:pt>
                <c:pt idx="965">
                  <c:v>13.5648</c:v>
                </c:pt>
                <c:pt idx="966">
                  <c:v>13.5648</c:v>
                </c:pt>
                <c:pt idx="967">
                  <c:v>13.565</c:v>
                </c:pt>
                <c:pt idx="968">
                  <c:v>13.6081</c:v>
                </c:pt>
                <c:pt idx="969">
                  <c:v>13.7706</c:v>
                </c:pt>
                <c:pt idx="970">
                  <c:v>13.7624</c:v>
                </c:pt>
                <c:pt idx="971">
                  <c:v>13.7158</c:v>
                </c:pt>
                <c:pt idx="972">
                  <c:v>13.779199999999999</c:v>
                </c:pt>
                <c:pt idx="973">
                  <c:v>13.779199999999999</c:v>
                </c:pt>
                <c:pt idx="974">
                  <c:v>13.779199999999999</c:v>
                </c:pt>
                <c:pt idx="975">
                  <c:v>13.8802</c:v>
                </c:pt>
                <c:pt idx="976">
                  <c:v>13.8339</c:v>
                </c:pt>
                <c:pt idx="977">
                  <c:v>13.9267</c:v>
                </c:pt>
                <c:pt idx="978">
                  <c:v>13.8552</c:v>
                </c:pt>
                <c:pt idx="979">
                  <c:v>13.7692</c:v>
                </c:pt>
                <c:pt idx="980">
                  <c:v>13.7692</c:v>
                </c:pt>
                <c:pt idx="981">
                  <c:v>13.7692</c:v>
                </c:pt>
                <c:pt idx="982">
                  <c:v>13.784000000000001</c:v>
                </c:pt>
                <c:pt idx="983">
                  <c:v>13.9053</c:v>
                </c:pt>
                <c:pt idx="984">
                  <c:v>14.015499999999999</c:v>
                </c:pt>
                <c:pt idx="985">
                  <c:v>14.202500000000001</c:v>
                </c:pt>
                <c:pt idx="986">
                  <c:v>14.184699999999999</c:v>
                </c:pt>
                <c:pt idx="987">
                  <c:v>14.184699999999999</c:v>
                </c:pt>
                <c:pt idx="988">
                  <c:v>14.184699999999999</c:v>
                </c:pt>
                <c:pt idx="989">
                  <c:v>14.092499999999999</c:v>
                </c:pt>
                <c:pt idx="990">
                  <c:v>14.1737</c:v>
                </c:pt>
                <c:pt idx="991">
                  <c:v>14.1021</c:v>
                </c:pt>
                <c:pt idx="992">
                  <c:v>13.8741</c:v>
                </c:pt>
                <c:pt idx="993">
                  <c:v>13.838100000000001</c:v>
                </c:pt>
                <c:pt idx="994">
                  <c:v>13.838100000000001</c:v>
                </c:pt>
                <c:pt idx="995">
                  <c:v>13.838100000000001</c:v>
                </c:pt>
                <c:pt idx="996">
                  <c:v>13.753299999999999</c:v>
                </c:pt>
                <c:pt idx="997">
                  <c:v>13.7567</c:v>
                </c:pt>
                <c:pt idx="998">
                  <c:v>13.7546</c:v>
                </c:pt>
                <c:pt idx="999">
                  <c:v>13.614599999999999</c:v>
                </c:pt>
                <c:pt idx="1000">
                  <c:v>13.6</c:v>
                </c:pt>
                <c:pt idx="1001">
                  <c:v>13.6</c:v>
                </c:pt>
                <c:pt idx="1002">
                  <c:v>13.600099999999999</c:v>
                </c:pt>
                <c:pt idx="1003">
                  <c:v>13.613799999999999</c:v>
                </c:pt>
                <c:pt idx="1004">
                  <c:v>13.6492</c:v>
                </c:pt>
                <c:pt idx="1005">
                  <c:v>13.7546</c:v>
                </c:pt>
                <c:pt idx="1006">
                  <c:v>13.870200000000001</c:v>
                </c:pt>
                <c:pt idx="1007">
                  <c:v>13.935</c:v>
                </c:pt>
                <c:pt idx="1008">
                  <c:v>13.9343</c:v>
                </c:pt>
                <c:pt idx="1009">
                  <c:v>13.935</c:v>
                </c:pt>
                <c:pt idx="1010">
                  <c:v>13.928699999999999</c:v>
                </c:pt>
                <c:pt idx="1011">
                  <c:v>14.0352</c:v>
                </c:pt>
                <c:pt idx="1012">
                  <c:v>14.0839</c:v>
                </c:pt>
                <c:pt idx="1013">
                  <c:v>14.251300000000001</c:v>
                </c:pt>
                <c:pt idx="1014">
                  <c:v>14.2433</c:v>
                </c:pt>
                <c:pt idx="1015">
                  <c:v>14.2433</c:v>
                </c:pt>
                <c:pt idx="1016">
                  <c:v>14.2438</c:v>
                </c:pt>
                <c:pt idx="1017">
                  <c:v>14.2006</c:v>
                </c:pt>
                <c:pt idx="1018">
                  <c:v>14.316599999999999</c:v>
                </c:pt>
                <c:pt idx="1019">
                  <c:v>14.3332</c:v>
                </c:pt>
                <c:pt idx="1020">
                  <c:v>14.4932</c:v>
                </c:pt>
                <c:pt idx="1021">
                  <c:v>14.4831</c:v>
                </c:pt>
                <c:pt idx="1022">
                  <c:v>14.529299999999999</c:v>
                </c:pt>
                <c:pt idx="1023">
                  <c:v>14.526300000000001</c:v>
                </c:pt>
                <c:pt idx="1024">
                  <c:v>14.4054</c:v>
                </c:pt>
                <c:pt idx="1025">
                  <c:v>14.500299999999999</c:v>
                </c:pt>
                <c:pt idx="1026">
                  <c:v>14.553699999999999</c:v>
                </c:pt>
                <c:pt idx="1027">
                  <c:v>14.488899999999999</c:v>
                </c:pt>
                <c:pt idx="1028">
                  <c:v>14.4688</c:v>
                </c:pt>
                <c:pt idx="1029">
                  <c:v>14.4688</c:v>
                </c:pt>
                <c:pt idx="1030">
                  <c:v>14.4679</c:v>
                </c:pt>
                <c:pt idx="1031">
                  <c:v>14.6122</c:v>
                </c:pt>
                <c:pt idx="1032">
                  <c:v>14.7174</c:v>
                </c:pt>
                <c:pt idx="1033">
                  <c:v>14.7746</c:v>
                </c:pt>
                <c:pt idx="1034">
                  <c:v>14.848599999999999</c:v>
                </c:pt>
                <c:pt idx="1035">
                  <c:v>14.8353</c:v>
                </c:pt>
                <c:pt idx="1036">
                  <c:v>14.8353</c:v>
                </c:pt>
                <c:pt idx="1037">
                  <c:v>14.8353</c:v>
                </c:pt>
                <c:pt idx="1038">
                  <c:v>14.789400000000001</c:v>
                </c:pt>
                <c:pt idx="1039">
                  <c:v>14.726900000000001</c:v>
                </c:pt>
                <c:pt idx="1040">
                  <c:v>14.7865</c:v>
                </c:pt>
                <c:pt idx="1041">
                  <c:v>14.822100000000001</c:v>
                </c:pt>
                <c:pt idx="1042">
                  <c:v>14.881399999999999</c:v>
                </c:pt>
                <c:pt idx="1043">
                  <c:v>14.881399999999999</c:v>
                </c:pt>
                <c:pt idx="1044">
                  <c:v>14.881399999999999</c:v>
                </c:pt>
                <c:pt idx="1045">
                  <c:v>14.948</c:v>
                </c:pt>
                <c:pt idx="1046">
                  <c:v>14.8963</c:v>
                </c:pt>
                <c:pt idx="1047">
                  <c:v>14.926399999999999</c:v>
                </c:pt>
                <c:pt idx="1048">
                  <c:v>14.9894</c:v>
                </c:pt>
                <c:pt idx="1049">
                  <c:v>15.0639</c:v>
                </c:pt>
                <c:pt idx="1050">
                  <c:v>15.0639</c:v>
                </c:pt>
                <c:pt idx="1051">
                  <c:v>15.0639</c:v>
                </c:pt>
                <c:pt idx="1052">
                  <c:v>15.1495</c:v>
                </c:pt>
                <c:pt idx="1053">
                  <c:v>15.1275</c:v>
                </c:pt>
                <c:pt idx="1054">
                  <c:v>15.2523</c:v>
                </c:pt>
                <c:pt idx="1055">
                  <c:v>15.314399999999999</c:v>
                </c:pt>
                <c:pt idx="1056">
                  <c:v>15.207000000000001</c:v>
                </c:pt>
                <c:pt idx="1057">
                  <c:v>15.207000000000001</c:v>
                </c:pt>
                <c:pt idx="1058">
                  <c:v>15.207000000000001</c:v>
                </c:pt>
                <c:pt idx="1059">
                  <c:v>15.2807</c:v>
                </c:pt>
                <c:pt idx="1060">
                  <c:v>15.314</c:v>
                </c:pt>
                <c:pt idx="1061">
                  <c:v>15.4001</c:v>
                </c:pt>
                <c:pt idx="1062">
                  <c:v>15.4194</c:v>
                </c:pt>
                <c:pt idx="1063">
                  <c:v>15.28</c:v>
                </c:pt>
                <c:pt idx="1064">
                  <c:v>15.28</c:v>
                </c:pt>
                <c:pt idx="1065">
                  <c:v>15.28</c:v>
                </c:pt>
                <c:pt idx="1066">
                  <c:v>15.228300000000001</c:v>
                </c:pt>
                <c:pt idx="1067">
                  <c:v>15.164300000000001</c:v>
                </c:pt>
                <c:pt idx="1068">
                  <c:v>15.199299999999999</c:v>
                </c:pt>
                <c:pt idx="1069">
                  <c:v>15.165100000000001</c:v>
                </c:pt>
                <c:pt idx="1070">
                  <c:v>15.0793</c:v>
                </c:pt>
                <c:pt idx="1071">
                  <c:v>15.0793</c:v>
                </c:pt>
                <c:pt idx="1072">
                  <c:v>15.0793</c:v>
                </c:pt>
                <c:pt idx="1073">
                  <c:v>15.133599999999999</c:v>
                </c:pt>
                <c:pt idx="1074">
                  <c:v>15.167299999999999</c:v>
                </c:pt>
                <c:pt idx="1075">
                  <c:v>15.141400000000001</c:v>
                </c:pt>
                <c:pt idx="1076">
                  <c:v>14.946899999999999</c:v>
                </c:pt>
                <c:pt idx="1077">
                  <c:v>14.998799999999999</c:v>
                </c:pt>
                <c:pt idx="1078">
                  <c:v>14.998799999999999</c:v>
                </c:pt>
                <c:pt idx="1079">
                  <c:v>14.998799999999999</c:v>
                </c:pt>
                <c:pt idx="1080">
                  <c:v>15.1989</c:v>
                </c:pt>
                <c:pt idx="1081">
                  <c:v>15.222799999999999</c:v>
                </c:pt>
                <c:pt idx="1082">
                  <c:v>15.279</c:v>
                </c:pt>
                <c:pt idx="1083">
                  <c:v>15.587400000000001</c:v>
                </c:pt>
                <c:pt idx="1084">
                  <c:v>15.6257</c:v>
                </c:pt>
                <c:pt idx="1085">
                  <c:v>15.6257</c:v>
                </c:pt>
                <c:pt idx="1086">
                  <c:v>15.6257</c:v>
                </c:pt>
                <c:pt idx="1087">
                  <c:v>15.7354</c:v>
                </c:pt>
                <c:pt idx="1088">
                  <c:v>15.747400000000001</c:v>
                </c:pt>
                <c:pt idx="1089">
                  <c:v>15.6485</c:v>
                </c:pt>
                <c:pt idx="1090">
                  <c:v>15.3734</c:v>
                </c:pt>
                <c:pt idx="1091">
                  <c:v>15.422000000000001</c:v>
                </c:pt>
                <c:pt idx="1092">
                  <c:v>15.419600000000001</c:v>
                </c:pt>
                <c:pt idx="1093">
                  <c:v>15.3947</c:v>
                </c:pt>
                <c:pt idx="1094">
                  <c:v>15.339</c:v>
                </c:pt>
                <c:pt idx="1095">
                  <c:v>15.4575</c:v>
                </c:pt>
                <c:pt idx="1096">
                  <c:v>15.48</c:v>
                </c:pt>
                <c:pt idx="1097">
                  <c:v>15.487299999999999</c:v>
                </c:pt>
                <c:pt idx="1098">
                  <c:v>15.5808</c:v>
                </c:pt>
                <c:pt idx="1099">
                  <c:v>15.5961</c:v>
                </c:pt>
                <c:pt idx="1100">
                  <c:v>15.594900000000001</c:v>
                </c:pt>
                <c:pt idx="1101">
                  <c:v>15.709300000000001</c:v>
                </c:pt>
                <c:pt idx="1102">
                  <c:v>15.7097</c:v>
                </c:pt>
                <c:pt idx="1103">
                  <c:v>15.776300000000001</c:v>
                </c:pt>
                <c:pt idx="1104">
                  <c:v>15.680999999999999</c:v>
                </c:pt>
                <c:pt idx="1105">
                  <c:v>15.656499999999999</c:v>
                </c:pt>
                <c:pt idx="1106">
                  <c:v>15.656499999999999</c:v>
                </c:pt>
                <c:pt idx="1107">
                  <c:v>15.656499999999999</c:v>
                </c:pt>
                <c:pt idx="1108">
                  <c:v>15.5984</c:v>
                </c:pt>
                <c:pt idx="1109">
                  <c:v>15.55</c:v>
                </c:pt>
                <c:pt idx="1110">
                  <c:v>15.6073</c:v>
                </c:pt>
                <c:pt idx="1111">
                  <c:v>15.680099999999999</c:v>
                </c:pt>
                <c:pt idx="1112">
                  <c:v>15.640700000000001</c:v>
                </c:pt>
                <c:pt idx="1113">
                  <c:v>15.640700000000001</c:v>
                </c:pt>
                <c:pt idx="1114">
                  <c:v>15.6408</c:v>
                </c:pt>
                <c:pt idx="1115">
                  <c:v>15.678599999999999</c:v>
                </c:pt>
                <c:pt idx="1116">
                  <c:v>15.5947</c:v>
                </c:pt>
                <c:pt idx="1117">
                  <c:v>15.5176</c:v>
                </c:pt>
                <c:pt idx="1118">
                  <c:v>15.6098</c:v>
                </c:pt>
                <c:pt idx="1119">
                  <c:v>15.6669</c:v>
                </c:pt>
                <c:pt idx="1120">
                  <c:v>15.6669</c:v>
                </c:pt>
                <c:pt idx="1121">
                  <c:v>15.6669</c:v>
                </c:pt>
                <c:pt idx="1122">
                  <c:v>15.820399999999999</c:v>
                </c:pt>
                <c:pt idx="1123">
                  <c:v>16.001000000000001</c:v>
                </c:pt>
                <c:pt idx="1124">
                  <c:v>16.003299999999999</c:v>
                </c:pt>
                <c:pt idx="1125">
                  <c:v>15.8804</c:v>
                </c:pt>
                <c:pt idx="1126">
                  <c:v>15.848699999999999</c:v>
                </c:pt>
                <c:pt idx="1127">
                  <c:v>15.848699999999999</c:v>
                </c:pt>
                <c:pt idx="1128">
                  <c:v>15.848699999999999</c:v>
                </c:pt>
                <c:pt idx="1129">
                  <c:v>15.8771</c:v>
                </c:pt>
                <c:pt idx="1130">
                  <c:v>16.013999999999999</c:v>
                </c:pt>
                <c:pt idx="1131">
                  <c:v>15.9772</c:v>
                </c:pt>
                <c:pt idx="1132">
                  <c:v>15.8855</c:v>
                </c:pt>
                <c:pt idx="1133">
                  <c:v>15.856299999999999</c:v>
                </c:pt>
                <c:pt idx="1134">
                  <c:v>15.856400000000001</c:v>
                </c:pt>
                <c:pt idx="1135">
                  <c:v>15.856400000000001</c:v>
                </c:pt>
                <c:pt idx="1136">
                  <c:v>15.9619</c:v>
                </c:pt>
                <c:pt idx="1137">
                  <c:v>16.0504</c:v>
                </c:pt>
                <c:pt idx="1138">
                  <c:v>16.1219</c:v>
                </c:pt>
                <c:pt idx="1139">
                  <c:v>16.204899999999999</c:v>
                </c:pt>
                <c:pt idx="1140">
                  <c:v>16.242100000000001</c:v>
                </c:pt>
                <c:pt idx="1141">
                  <c:v>16.242100000000001</c:v>
                </c:pt>
                <c:pt idx="1142">
                  <c:v>16.242100000000001</c:v>
                </c:pt>
                <c:pt idx="1143">
                  <c:v>16.374300000000002</c:v>
                </c:pt>
                <c:pt idx="1144">
                  <c:v>16.4511</c:v>
                </c:pt>
                <c:pt idx="1145">
                  <c:v>13.514200000000001</c:v>
                </c:pt>
                <c:pt idx="1146">
                  <c:v>13.2888</c:v>
                </c:pt>
                <c:pt idx="1147">
                  <c:v>13.394399999999999</c:v>
                </c:pt>
                <c:pt idx="1148">
                  <c:v>13.394399999999999</c:v>
                </c:pt>
                <c:pt idx="1149">
                  <c:v>13.394299999999999</c:v>
                </c:pt>
                <c:pt idx="1150">
                  <c:v>13.506</c:v>
                </c:pt>
                <c:pt idx="1151">
                  <c:v>13.521800000000001</c:v>
                </c:pt>
                <c:pt idx="1152">
                  <c:v>13.5265</c:v>
                </c:pt>
                <c:pt idx="1153">
                  <c:v>13.6683</c:v>
                </c:pt>
                <c:pt idx="1154">
                  <c:v>13.654199999999999</c:v>
                </c:pt>
                <c:pt idx="1155">
                  <c:v>13.654199999999999</c:v>
                </c:pt>
                <c:pt idx="1156">
                  <c:v>13.6541</c:v>
                </c:pt>
                <c:pt idx="1157">
                  <c:v>13.6449</c:v>
                </c:pt>
                <c:pt idx="1158">
                  <c:v>13.617800000000001</c:v>
                </c:pt>
                <c:pt idx="1159">
                  <c:v>13.5084</c:v>
                </c:pt>
                <c:pt idx="1160">
                  <c:v>13.5519</c:v>
                </c:pt>
                <c:pt idx="1161">
                  <c:v>13.629799999999999</c:v>
                </c:pt>
                <c:pt idx="1162">
                  <c:v>13.629799999999999</c:v>
                </c:pt>
                <c:pt idx="1163">
                  <c:v>13.629899999999999</c:v>
                </c:pt>
                <c:pt idx="1164">
                  <c:v>13.6625</c:v>
                </c:pt>
                <c:pt idx="1165">
                  <c:v>13.6389</c:v>
                </c:pt>
                <c:pt idx="1166">
                  <c:v>13.6378</c:v>
                </c:pt>
                <c:pt idx="1167">
                  <c:v>13.680099999999999</c:v>
                </c:pt>
                <c:pt idx="1168">
                  <c:v>13.668699999999999</c:v>
                </c:pt>
                <c:pt idx="1169">
                  <c:v>13.668699999999999</c:v>
                </c:pt>
                <c:pt idx="1170">
                  <c:v>13.668699999999999</c:v>
                </c:pt>
                <c:pt idx="1171">
                  <c:v>13.5442</c:v>
                </c:pt>
                <c:pt idx="1172">
                  <c:v>13.5558</c:v>
                </c:pt>
                <c:pt idx="1173">
                  <c:v>13.6082</c:v>
                </c:pt>
                <c:pt idx="1174">
                  <c:v>13.4725</c:v>
                </c:pt>
                <c:pt idx="1175">
                  <c:v>13.4655</c:v>
                </c:pt>
                <c:pt idx="1176">
                  <c:v>13.4655</c:v>
                </c:pt>
                <c:pt idx="1177">
                  <c:v>13.4655</c:v>
                </c:pt>
                <c:pt idx="1178">
                  <c:v>13.6015</c:v>
                </c:pt>
                <c:pt idx="1179">
                  <c:v>13.544</c:v>
                </c:pt>
                <c:pt idx="1180">
                  <c:v>13.514200000000001</c:v>
                </c:pt>
                <c:pt idx="1181">
                  <c:v>13.5474</c:v>
                </c:pt>
                <c:pt idx="1182">
                  <c:v>13.602600000000001</c:v>
                </c:pt>
                <c:pt idx="1183">
                  <c:v>13.602600000000001</c:v>
                </c:pt>
                <c:pt idx="1184">
                  <c:v>13.602600000000001</c:v>
                </c:pt>
                <c:pt idx="1185">
                  <c:v>13.703099999999999</c:v>
                </c:pt>
                <c:pt idx="1186">
                  <c:v>13.670500000000001</c:v>
                </c:pt>
                <c:pt idx="1187">
                  <c:v>13.6151</c:v>
                </c:pt>
                <c:pt idx="1188">
                  <c:v>13.6411</c:v>
                </c:pt>
                <c:pt idx="1189">
                  <c:v>13.598100000000001</c:v>
                </c:pt>
                <c:pt idx="1190">
                  <c:v>13.599399999999999</c:v>
                </c:pt>
                <c:pt idx="1191">
                  <c:v>13.599399999999999</c:v>
                </c:pt>
                <c:pt idx="1192">
                  <c:v>13.6457</c:v>
                </c:pt>
                <c:pt idx="1193">
                  <c:v>13.544600000000001</c:v>
                </c:pt>
                <c:pt idx="1194">
                  <c:v>13.5814</c:v>
                </c:pt>
                <c:pt idx="1195">
                  <c:v>13.5291</c:v>
                </c:pt>
                <c:pt idx="1196">
                  <c:v>13.480600000000001</c:v>
                </c:pt>
                <c:pt idx="1197">
                  <c:v>13.480600000000001</c:v>
                </c:pt>
                <c:pt idx="1198">
                  <c:v>13.480600000000001</c:v>
                </c:pt>
                <c:pt idx="1199">
                  <c:v>13.5723</c:v>
                </c:pt>
                <c:pt idx="1200">
                  <c:v>13.6921</c:v>
                </c:pt>
                <c:pt idx="1201">
                  <c:v>13.849399999999999</c:v>
                </c:pt>
                <c:pt idx="1202">
                  <c:v>13.9948</c:v>
                </c:pt>
                <c:pt idx="1203">
                  <c:v>14.079499999999999</c:v>
                </c:pt>
                <c:pt idx="1204">
                  <c:v>14.0799</c:v>
                </c:pt>
                <c:pt idx="1205">
                  <c:v>14.08</c:v>
                </c:pt>
                <c:pt idx="1206">
                  <c:v>14.140499999999999</c:v>
                </c:pt>
                <c:pt idx="1207">
                  <c:v>14.165800000000001</c:v>
                </c:pt>
                <c:pt idx="1208">
                  <c:v>14.2585</c:v>
                </c:pt>
                <c:pt idx="1209">
                  <c:v>14.248799999999999</c:v>
                </c:pt>
                <c:pt idx="1210">
                  <c:v>14.2591</c:v>
                </c:pt>
                <c:pt idx="1211">
                  <c:v>14.260300000000001</c:v>
                </c:pt>
                <c:pt idx="1212">
                  <c:v>14.260300000000001</c:v>
                </c:pt>
                <c:pt idx="1213">
                  <c:v>14.3146</c:v>
                </c:pt>
                <c:pt idx="1214">
                  <c:v>14.28</c:v>
                </c:pt>
                <c:pt idx="1215">
                  <c:v>14.287800000000001</c:v>
                </c:pt>
                <c:pt idx="1216">
                  <c:v>14.377800000000001</c:v>
                </c:pt>
                <c:pt idx="1217">
                  <c:v>14.2956</c:v>
                </c:pt>
                <c:pt idx="1218">
                  <c:v>14.2956</c:v>
                </c:pt>
                <c:pt idx="1219">
                  <c:v>14.2956</c:v>
                </c:pt>
                <c:pt idx="1220">
                  <c:v>14.339399999999999</c:v>
                </c:pt>
                <c:pt idx="1221">
                  <c:v>14.3767</c:v>
                </c:pt>
                <c:pt idx="1222">
                  <c:v>14.3896</c:v>
                </c:pt>
                <c:pt idx="1223">
                  <c:v>14.3103</c:v>
                </c:pt>
                <c:pt idx="1224">
                  <c:v>14.3513</c:v>
                </c:pt>
                <c:pt idx="1225">
                  <c:v>14.3513</c:v>
                </c:pt>
                <c:pt idx="1226">
                  <c:v>14.3513</c:v>
                </c:pt>
                <c:pt idx="1227">
                  <c:v>14.4603</c:v>
                </c:pt>
                <c:pt idx="1228">
                  <c:v>14.503</c:v>
                </c:pt>
                <c:pt idx="1229">
                  <c:v>14.373799999999999</c:v>
                </c:pt>
                <c:pt idx="1230">
                  <c:v>14.205399999999999</c:v>
                </c:pt>
                <c:pt idx="1231">
                  <c:v>14.025</c:v>
                </c:pt>
                <c:pt idx="1232">
                  <c:v>14.025</c:v>
                </c:pt>
                <c:pt idx="1233">
                  <c:v>14.0251</c:v>
                </c:pt>
                <c:pt idx="1234">
                  <c:v>14.1676</c:v>
                </c:pt>
                <c:pt idx="1235">
                  <c:v>14.1531</c:v>
                </c:pt>
                <c:pt idx="1236">
                  <c:v>14.2575</c:v>
                </c:pt>
                <c:pt idx="1237">
                  <c:v>14.2995</c:v>
                </c:pt>
                <c:pt idx="1238">
                  <c:v>14.2478</c:v>
                </c:pt>
                <c:pt idx="1239">
                  <c:v>14.248200000000001</c:v>
                </c:pt>
                <c:pt idx="1240">
                  <c:v>14.248200000000001</c:v>
                </c:pt>
                <c:pt idx="1241">
                  <c:v>14.303800000000001</c:v>
                </c:pt>
                <c:pt idx="1242">
                  <c:v>14.423</c:v>
                </c:pt>
                <c:pt idx="1243">
                  <c:v>13.9558</c:v>
                </c:pt>
                <c:pt idx="1244">
                  <c:v>14.026199999999999</c:v>
                </c:pt>
                <c:pt idx="1245">
                  <c:v>14.069100000000001</c:v>
                </c:pt>
                <c:pt idx="1246">
                  <c:v>14.0703</c:v>
                </c:pt>
                <c:pt idx="1247">
                  <c:v>14.0648</c:v>
                </c:pt>
                <c:pt idx="1248">
                  <c:v>14.0679</c:v>
                </c:pt>
                <c:pt idx="1249">
                  <c:v>14.026899999999999</c:v>
                </c:pt>
                <c:pt idx="1250">
                  <c:v>14.1404</c:v>
                </c:pt>
                <c:pt idx="1251">
                  <c:v>14.1479</c:v>
                </c:pt>
                <c:pt idx="1252">
                  <c:v>14.1867</c:v>
                </c:pt>
                <c:pt idx="1253">
                  <c:v>14.1867</c:v>
                </c:pt>
                <c:pt idx="1254">
                  <c:v>14.1867</c:v>
                </c:pt>
                <c:pt idx="1255">
                  <c:v>14.0845</c:v>
                </c:pt>
                <c:pt idx="1256">
                  <c:v>14.106</c:v>
                </c:pt>
                <c:pt idx="1257">
                  <c:v>14.0846</c:v>
                </c:pt>
                <c:pt idx="1258">
                  <c:v>14.1761</c:v>
                </c:pt>
                <c:pt idx="1259">
                  <c:v>14.1937</c:v>
                </c:pt>
                <c:pt idx="1260">
                  <c:v>14.1937</c:v>
                </c:pt>
                <c:pt idx="1261">
                  <c:v>14.1937</c:v>
                </c:pt>
                <c:pt idx="1262">
                  <c:v>14.295999999999999</c:v>
                </c:pt>
                <c:pt idx="1263">
                  <c:v>14.336</c:v>
                </c:pt>
                <c:pt idx="1264">
                  <c:v>14.2994</c:v>
                </c:pt>
                <c:pt idx="1265">
                  <c:v>14.3048</c:v>
                </c:pt>
                <c:pt idx="1266">
                  <c:v>14.3344</c:v>
                </c:pt>
                <c:pt idx="1267">
                  <c:v>14.3344</c:v>
                </c:pt>
                <c:pt idx="1268">
                  <c:v>14.3344</c:v>
                </c:pt>
                <c:pt idx="1269">
                  <c:v>14.4749</c:v>
                </c:pt>
                <c:pt idx="1270">
                  <c:v>14.431900000000001</c:v>
                </c:pt>
                <c:pt idx="1271">
                  <c:v>14.468500000000001</c:v>
                </c:pt>
                <c:pt idx="1272">
                  <c:v>14.4185</c:v>
                </c:pt>
                <c:pt idx="1273">
                  <c:v>14.3413</c:v>
                </c:pt>
                <c:pt idx="1274">
                  <c:v>14.3413</c:v>
                </c:pt>
                <c:pt idx="1275">
                  <c:v>14.3413</c:v>
                </c:pt>
                <c:pt idx="1276">
                  <c:v>14.1594</c:v>
                </c:pt>
                <c:pt idx="1277">
                  <c:v>14.0534</c:v>
                </c:pt>
                <c:pt idx="1278">
                  <c:v>14.0406</c:v>
                </c:pt>
                <c:pt idx="1279">
                  <c:v>13.9611</c:v>
                </c:pt>
                <c:pt idx="1280">
                  <c:v>14.0825</c:v>
                </c:pt>
                <c:pt idx="1281">
                  <c:v>14.0825</c:v>
                </c:pt>
                <c:pt idx="1282">
                  <c:v>14.0825</c:v>
                </c:pt>
                <c:pt idx="1283">
                  <c:v>14.0984</c:v>
                </c:pt>
                <c:pt idx="1284">
                  <c:v>14.2812</c:v>
                </c:pt>
                <c:pt idx="1285">
                  <c:v>14.3436</c:v>
                </c:pt>
                <c:pt idx="1286">
                  <c:v>14.355600000000001</c:v>
                </c:pt>
                <c:pt idx="1287">
                  <c:v>14.3599</c:v>
                </c:pt>
                <c:pt idx="1288">
                  <c:v>14.3591</c:v>
                </c:pt>
                <c:pt idx="1289">
                  <c:v>14.3591</c:v>
                </c:pt>
                <c:pt idx="1290">
                  <c:v>14.324</c:v>
                </c:pt>
                <c:pt idx="1291">
                  <c:v>14.4816</c:v>
                </c:pt>
                <c:pt idx="1292">
                  <c:v>14.5448</c:v>
                </c:pt>
                <c:pt idx="1293">
                  <c:v>14.601100000000001</c:v>
                </c:pt>
                <c:pt idx="1294">
                  <c:v>14.656700000000001</c:v>
                </c:pt>
                <c:pt idx="1295">
                  <c:v>14.656700000000001</c:v>
                </c:pt>
                <c:pt idx="1296">
                  <c:v>14.656700000000001</c:v>
                </c:pt>
                <c:pt idx="1297">
                  <c:v>14.733599999999999</c:v>
                </c:pt>
                <c:pt idx="1298">
                  <c:v>14.6563</c:v>
                </c:pt>
                <c:pt idx="1299">
                  <c:v>14.6729</c:v>
                </c:pt>
                <c:pt idx="1300">
                  <c:v>14.5428</c:v>
                </c:pt>
                <c:pt idx="1301">
                  <c:v>14.579000000000001</c:v>
                </c:pt>
                <c:pt idx="1302">
                  <c:v>14.579000000000001</c:v>
                </c:pt>
                <c:pt idx="1303">
                  <c:v>14.579000000000001</c:v>
                </c:pt>
                <c:pt idx="1304">
                  <c:v>14.5297</c:v>
                </c:pt>
                <c:pt idx="1305">
                  <c:v>14.496499999999999</c:v>
                </c:pt>
                <c:pt idx="1306">
                  <c:v>14.5062</c:v>
                </c:pt>
                <c:pt idx="1307">
                  <c:v>14.428900000000001</c:v>
                </c:pt>
                <c:pt idx="1308">
                  <c:v>14.4575</c:v>
                </c:pt>
                <c:pt idx="1309">
                  <c:v>14.440799999999999</c:v>
                </c:pt>
                <c:pt idx="1310">
                  <c:v>14.440799999999999</c:v>
                </c:pt>
                <c:pt idx="1311">
                  <c:v>14.5122</c:v>
                </c:pt>
                <c:pt idx="1312">
                  <c:v>14.5585</c:v>
                </c:pt>
                <c:pt idx="1313">
                  <c:v>14.6867</c:v>
                </c:pt>
                <c:pt idx="1314">
                  <c:v>14.665699999999999</c:v>
                </c:pt>
                <c:pt idx="1315">
                  <c:v>14.6511</c:v>
                </c:pt>
                <c:pt idx="1316">
                  <c:v>14.6511</c:v>
                </c:pt>
                <c:pt idx="1317">
                  <c:v>14.6511</c:v>
                </c:pt>
                <c:pt idx="1318">
                  <c:v>14.713100000000001</c:v>
                </c:pt>
                <c:pt idx="1319">
                  <c:v>14.7591</c:v>
                </c:pt>
                <c:pt idx="1320">
                  <c:v>14.760899999999999</c:v>
                </c:pt>
                <c:pt idx="1321">
                  <c:v>14.745100000000001</c:v>
                </c:pt>
                <c:pt idx="1322">
                  <c:v>14.6762</c:v>
                </c:pt>
                <c:pt idx="1323">
                  <c:v>14.6762</c:v>
                </c:pt>
                <c:pt idx="1324">
                  <c:v>14.676399999999999</c:v>
                </c:pt>
                <c:pt idx="1325">
                  <c:v>14.612399999999999</c:v>
                </c:pt>
                <c:pt idx="1326">
                  <c:v>14.5482</c:v>
                </c:pt>
                <c:pt idx="1327">
                  <c:v>13.731299999999999</c:v>
                </c:pt>
                <c:pt idx="1328">
                  <c:v>13.9008</c:v>
                </c:pt>
                <c:pt idx="1329">
                  <c:v>14.0374</c:v>
                </c:pt>
                <c:pt idx="1330">
                  <c:v>14.0374</c:v>
                </c:pt>
                <c:pt idx="1331">
                  <c:v>14.0373</c:v>
                </c:pt>
                <c:pt idx="1332">
                  <c:v>14.0457</c:v>
                </c:pt>
                <c:pt idx="1333">
                  <c:v>14.2323</c:v>
                </c:pt>
                <c:pt idx="1334">
                  <c:v>14.3024</c:v>
                </c:pt>
                <c:pt idx="1335">
                  <c:v>14.2501</c:v>
                </c:pt>
                <c:pt idx="1336">
                  <c:v>14.267200000000001</c:v>
                </c:pt>
                <c:pt idx="1337">
                  <c:v>14.267200000000001</c:v>
                </c:pt>
                <c:pt idx="1338">
                  <c:v>14.267200000000001</c:v>
                </c:pt>
                <c:pt idx="1339">
                  <c:v>14.1313</c:v>
                </c:pt>
                <c:pt idx="1340">
                  <c:v>14.148099999999999</c:v>
                </c:pt>
                <c:pt idx="1341">
                  <c:v>14.092599999999999</c:v>
                </c:pt>
                <c:pt idx="1342">
                  <c:v>13.8325</c:v>
                </c:pt>
                <c:pt idx="1343">
                  <c:v>13.773899999999999</c:v>
                </c:pt>
                <c:pt idx="1344">
                  <c:v>13.773899999999999</c:v>
                </c:pt>
                <c:pt idx="1345">
                  <c:v>13.7752</c:v>
                </c:pt>
                <c:pt idx="1346">
                  <c:v>13.849399999999999</c:v>
                </c:pt>
                <c:pt idx="1347">
                  <c:v>13.7967</c:v>
                </c:pt>
                <c:pt idx="1348">
                  <c:v>13.593400000000001</c:v>
                </c:pt>
                <c:pt idx="1349">
                  <c:v>13.587300000000001</c:v>
                </c:pt>
                <c:pt idx="1350">
                  <c:v>13.7133</c:v>
                </c:pt>
                <c:pt idx="1351">
                  <c:v>13.7133</c:v>
                </c:pt>
                <c:pt idx="1352">
                  <c:v>13.713699999999999</c:v>
                </c:pt>
                <c:pt idx="1353">
                  <c:v>13.827</c:v>
                </c:pt>
                <c:pt idx="1354">
                  <c:v>13.733499999999999</c:v>
                </c:pt>
                <c:pt idx="1355">
                  <c:v>13.812900000000001</c:v>
                </c:pt>
                <c:pt idx="1356">
                  <c:v>13.8416</c:v>
                </c:pt>
                <c:pt idx="1357">
                  <c:v>13.807600000000001</c:v>
                </c:pt>
                <c:pt idx="1358">
                  <c:v>13.807600000000001</c:v>
                </c:pt>
                <c:pt idx="1359">
                  <c:v>13.8078</c:v>
                </c:pt>
                <c:pt idx="1360">
                  <c:v>13.954700000000001</c:v>
                </c:pt>
                <c:pt idx="1361">
                  <c:v>13.9771</c:v>
                </c:pt>
                <c:pt idx="1362">
                  <c:v>13.985099999999999</c:v>
                </c:pt>
                <c:pt idx="1363">
                  <c:v>14.004</c:v>
                </c:pt>
                <c:pt idx="1364">
                  <c:v>14.0868</c:v>
                </c:pt>
                <c:pt idx="1365">
                  <c:v>14.0868</c:v>
                </c:pt>
                <c:pt idx="1366">
                  <c:v>14.0868</c:v>
                </c:pt>
                <c:pt idx="1367">
                  <c:v>14.085800000000001</c:v>
                </c:pt>
                <c:pt idx="1368">
                  <c:v>14.0555</c:v>
                </c:pt>
                <c:pt idx="1369">
                  <c:v>14.1259</c:v>
                </c:pt>
                <c:pt idx="1370">
                  <c:v>14.2393</c:v>
                </c:pt>
                <c:pt idx="1371">
                  <c:v>14.2995</c:v>
                </c:pt>
                <c:pt idx="1372">
                  <c:v>14.2995</c:v>
                </c:pt>
                <c:pt idx="1373">
                  <c:v>14.2995</c:v>
                </c:pt>
                <c:pt idx="1374">
                  <c:v>14.288399999999999</c:v>
                </c:pt>
                <c:pt idx="1375">
                  <c:v>14.5406</c:v>
                </c:pt>
                <c:pt idx="1376">
                  <c:v>14.6175</c:v>
                </c:pt>
                <c:pt idx="1377">
                  <c:v>14.7224</c:v>
                </c:pt>
                <c:pt idx="1378">
                  <c:v>14.8269</c:v>
                </c:pt>
                <c:pt idx="1379">
                  <c:v>14.8268</c:v>
                </c:pt>
                <c:pt idx="1380">
                  <c:v>14.8268</c:v>
                </c:pt>
                <c:pt idx="1381">
                  <c:v>14.898899999999999</c:v>
                </c:pt>
                <c:pt idx="1382">
                  <c:v>14.877800000000001</c:v>
                </c:pt>
                <c:pt idx="1383">
                  <c:v>14.783799999999999</c:v>
                </c:pt>
                <c:pt idx="1384">
                  <c:v>14.7773</c:v>
                </c:pt>
                <c:pt idx="1385">
                  <c:v>14.9154</c:v>
                </c:pt>
                <c:pt idx="1386">
                  <c:v>14.9154</c:v>
                </c:pt>
                <c:pt idx="1387">
                  <c:v>14.9155</c:v>
                </c:pt>
                <c:pt idx="1388">
                  <c:v>14.946</c:v>
                </c:pt>
                <c:pt idx="1389">
                  <c:v>15.0345</c:v>
                </c:pt>
                <c:pt idx="1390">
                  <c:v>15.0931</c:v>
                </c:pt>
                <c:pt idx="1391">
                  <c:v>15.153</c:v>
                </c:pt>
                <c:pt idx="1392">
                  <c:v>15.2158</c:v>
                </c:pt>
                <c:pt idx="1393">
                  <c:v>15.2158</c:v>
                </c:pt>
                <c:pt idx="1394">
                  <c:v>15.2158</c:v>
                </c:pt>
                <c:pt idx="1395">
                  <c:v>15.288399999999999</c:v>
                </c:pt>
                <c:pt idx="1396">
                  <c:v>15.4598</c:v>
                </c:pt>
                <c:pt idx="1397">
                  <c:v>15.5383</c:v>
                </c:pt>
                <c:pt idx="1398">
                  <c:v>15.596299999999999</c:v>
                </c:pt>
                <c:pt idx="1399">
                  <c:v>15.7151</c:v>
                </c:pt>
                <c:pt idx="1400">
                  <c:v>15.7151</c:v>
                </c:pt>
                <c:pt idx="1401">
                  <c:v>15.7151</c:v>
                </c:pt>
                <c:pt idx="1402">
                  <c:v>15.652200000000001</c:v>
                </c:pt>
                <c:pt idx="1403">
                  <c:v>15.4011</c:v>
                </c:pt>
                <c:pt idx="1404">
                  <c:v>15.487299999999999</c:v>
                </c:pt>
                <c:pt idx="1405">
                  <c:v>15.414</c:v>
                </c:pt>
                <c:pt idx="1406">
                  <c:v>15.194100000000001</c:v>
                </c:pt>
                <c:pt idx="1407">
                  <c:v>15.194100000000001</c:v>
                </c:pt>
                <c:pt idx="1408">
                  <c:v>15.194100000000001</c:v>
                </c:pt>
                <c:pt idx="1409">
                  <c:v>14.928699999999999</c:v>
                </c:pt>
                <c:pt idx="1410">
                  <c:v>14.519399999999999</c:v>
                </c:pt>
                <c:pt idx="1411">
                  <c:v>14.4848</c:v>
                </c:pt>
                <c:pt idx="1412">
                  <c:v>14.357799999999999</c:v>
                </c:pt>
                <c:pt idx="1413">
                  <c:v>14.107900000000001</c:v>
                </c:pt>
                <c:pt idx="1414">
                  <c:v>14.107900000000001</c:v>
                </c:pt>
                <c:pt idx="1415">
                  <c:v>14.107900000000001</c:v>
                </c:pt>
                <c:pt idx="1416">
                  <c:v>14.238</c:v>
                </c:pt>
                <c:pt idx="1417">
                  <c:v>14.375299999999999</c:v>
                </c:pt>
                <c:pt idx="1418">
                  <c:v>14.6325</c:v>
                </c:pt>
                <c:pt idx="1419">
                  <c:v>14.846</c:v>
                </c:pt>
                <c:pt idx="1420">
                  <c:v>14.8103</c:v>
                </c:pt>
                <c:pt idx="1421">
                  <c:v>14.8103</c:v>
                </c:pt>
                <c:pt idx="1422">
                  <c:v>14.8103</c:v>
                </c:pt>
                <c:pt idx="1423">
                  <c:v>14.8264</c:v>
                </c:pt>
                <c:pt idx="1424">
                  <c:v>14.7552</c:v>
                </c:pt>
                <c:pt idx="1425">
                  <c:v>14.9422</c:v>
                </c:pt>
                <c:pt idx="1426">
                  <c:v>14.8338</c:v>
                </c:pt>
                <c:pt idx="1427">
                  <c:v>15.026199999999999</c:v>
                </c:pt>
                <c:pt idx="1428">
                  <c:v>15.026199999999999</c:v>
                </c:pt>
                <c:pt idx="1429">
                  <c:v>15.026199999999999</c:v>
                </c:pt>
                <c:pt idx="1430">
                  <c:v>15.083600000000001</c:v>
                </c:pt>
                <c:pt idx="1431">
                  <c:v>14.9755</c:v>
                </c:pt>
                <c:pt idx="1432">
                  <c:v>14.7639</c:v>
                </c:pt>
                <c:pt idx="1433">
                  <c:v>14.7323</c:v>
                </c:pt>
                <c:pt idx="1434">
                  <c:v>14.606400000000001</c:v>
                </c:pt>
                <c:pt idx="1435">
                  <c:v>14.606400000000001</c:v>
                </c:pt>
                <c:pt idx="1436">
                  <c:v>14.606400000000001</c:v>
                </c:pt>
                <c:pt idx="1437">
                  <c:v>14.532500000000001</c:v>
                </c:pt>
                <c:pt idx="1438">
                  <c:v>14.752599999999999</c:v>
                </c:pt>
                <c:pt idx="1439">
                  <c:v>14.6936</c:v>
                </c:pt>
                <c:pt idx="1440">
                  <c:v>14.784800000000001</c:v>
                </c:pt>
                <c:pt idx="1441">
                  <c:v>14.9331</c:v>
                </c:pt>
                <c:pt idx="1442">
                  <c:v>14.9331</c:v>
                </c:pt>
                <c:pt idx="1443">
                  <c:v>14.9331</c:v>
                </c:pt>
                <c:pt idx="1444">
                  <c:v>15.1183</c:v>
                </c:pt>
                <c:pt idx="1445">
                  <c:v>15.138500000000001</c:v>
                </c:pt>
                <c:pt idx="1446">
                  <c:v>15.075100000000001</c:v>
                </c:pt>
                <c:pt idx="1447">
                  <c:v>15.044700000000001</c:v>
                </c:pt>
                <c:pt idx="1448">
                  <c:v>15.0063</c:v>
                </c:pt>
                <c:pt idx="1449">
                  <c:v>15.006399999999999</c:v>
                </c:pt>
                <c:pt idx="1450">
                  <c:v>15.006399999999999</c:v>
                </c:pt>
                <c:pt idx="1451">
                  <c:v>14.888299999999999</c:v>
                </c:pt>
                <c:pt idx="1452">
                  <c:v>14.966200000000001</c:v>
                </c:pt>
                <c:pt idx="1453">
                  <c:v>14.962899999999999</c:v>
                </c:pt>
                <c:pt idx="1454">
                  <c:v>14.7195</c:v>
                </c:pt>
                <c:pt idx="1455">
                  <c:v>14.413</c:v>
                </c:pt>
                <c:pt idx="1456">
                  <c:v>14.4855</c:v>
                </c:pt>
                <c:pt idx="1457">
                  <c:v>14.473000000000001</c:v>
                </c:pt>
                <c:pt idx="1458">
                  <c:v>14.629300000000001</c:v>
                </c:pt>
                <c:pt idx="1459">
                  <c:v>14.697100000000001</c:v>
                </c:pt>
                <c:pt idx="1460">
                  <c:v>14.4245</c:v>
                </c:pt>
                <c:pt idx="1461">
                  <c:v>14.601599999999999</c:v>
                </c:pt>
                <c:pt idx="1462">
                  <c:v>14.622299999999999</c:v>
                </c:pt>
                <c:pt idx="1463">
                  <c:v>14.6645</c:v>
                </c:pt>
                <c:pt idx="1464">
                  <c:v>14.664400000000001</c:v>
                </c:pt>
                <c:pt idx="1465">
                  <c:v>14.6655</c:v>
                </c:pt>
                <c:pt idx="1466">
                  <c:v>14.672599999999999</c:v>
                </c:pt>
                <c:pt idx="1467">
                  <c:v>14.4902</c:v>
                </c:pt>
                <c:pt idx="1468">
                  <c:v>14.6259</c:v>
                </c:pt>
                <c:pt idx="1469">
                  <c:v>14.568300000000001</c:v>
                </c:pt>
                <c:pt idx="1470">
                  <c:v>14.568300000000001</c:v>
                </c:pt>
                <c:pt idx="1471">
                  <c:v>14.567600000000001</c:v>
                </c:pt>
                <c:pt idx="1472">
                  <c:v>14.583500000000001</c:v>
                </c:pt>
                <c:pt idx="1473">
                  <c:v>14.7363</c:v>
                </c:pt>
                <c:pt idx="1474">
                  <c:v>14.7537</c:v>
                </c:pt>
                <c:pt idx="1475">
                  <c:v>14.767899999999999</c:v>
                </c:pt>
                <c:pt idx="1476">
                  <c:v>14.677099999999999</c:v>
                </c:pt>
                <c:pt idx="1477">
                  <c:v>14.677099999999999</c:v>
                </c:pt>
                <c:pt idx="1478">
                  <c:v>14.6769</c:v>
                </c:pt>
                <c:pt idx="1479">
                  <c:v>14.593999999999999</c:v>
                </c:pt>
                <c:pt idx="1480">
                  <c:v>14.607799999999999</c:v>
                </c:pt>
                <c:pt idx="1481">
                  <c:v>14.7598</c:v>
                </c:pt>
                <c:pt idx="1482">
                  <c:v>14.856999999999999</c:v>
                </c:pt>
                <c:pt idx="1483">
                  <c:v>14.6578</c:v>
                </c:pt>
                <c:pt idx="1484">
                  <c:v>14.6546</c:v>
                </c:pt>
                <c:pt idx="1485">
                  <c:v>14.6546</c:v>
                </c:pt>
                <c:pt idx="1486">
                  <c:v>14.528700000000001</c:v>
                </c:pt>
                <c:pt idx="1487">
                  <c:v>14.4794</c:v>
                </c:pt>
                <c:pt idx="1488">
                  <c:v>14.302099999999999</c:v>
                </c:pt>
                <c:pt idx="1489">
                  <c:v>14.3863</c:v>
                </c:pt>
                <c:pt idx="1490">
                  <c:v>14.538399999999999</c:v>
                </c:pt>
                <c:pt idx="1491">
                  <c:v>14.5655</c:v>
                </c:pt>
                <c:pt idx="1492">
                  <c:v>14.5655</c:v>
                </c:pt>
                <c:pt idx="1493">
                  <c:v>14.6393</c:v>
                </c:pt>
                <c:pt idx="1494">
                  <c:v>14.614800000000001</c:v>
                </c:pt>
                <c:pt idx="1495">
                  <c:v>14.475899999999999</c:v>
                </c:pt>
                <c:pt idx="1496">
                  <c:v>14.305400000000001</c:v>
                </c:pt>
                <c:pt idx="1497">
                  <c:v>14.2841</c:v>
                </c:pt>
                <c:pt idx="1498">
                  <c:v>14.2841</c:v>
                </c:pt>
                <c:pt idx="1499">
                  <c:v>14.2841</c:v>
                </c:pt>
                <c:pt idx="1500">
                  <c:v>14.3338</c:v>
                </c:pt>
                <c:pt idx="1501">
                  <c:v>14.3729</c:v>
                </c:pt>
                <c:pt idx="1502">
                  <c:v>14.3872</c:v>
                </c:pt>
                <c:pt idx="1503">
                  <c:v>14.548</c:v>
                </c:pt>
                <c:pt idx="1504">
                  <c:v>14.6523</c:v>
                </c:pt>
                <c:pt idx="1505">
                  <c:v>14.6523</c:v>
                </c:pt>
                <c:pt idx="1506">
                  <c:v>14.6523</c:v>
                </c:pt>
                <c:pt idx="1507">
                  <c:v>14.7098</c:v>
                </c:pt>
                <c:pt idx="1508">
                  <c:v>14.4773</c:v>
                </c:pt>
                <c:pt idx="1509">
                  <c:v>13.141299999999999</c:v>
                </c:pt>
                <c:pt idx="1510">
                  <c:v>13.013500000000001</c:v>
                </c:pt>
                <c:pt idx="1511">
                  <c:v>12.9438</c:v>
                </c:pt>
                <c:pt idx="1512">
                  <c:v>12.9437</c:v>
                </c:pt>
                <c:pt idx="1513">
                  <c:v>12.9437</c:v>
                </c:pt>
                <c:pt idx="1514">
                  <c:v>12.937799999999999</c:v>
                </c:pt>
                <c:pt idx="1515">
                  <c:v>13.0099</c:v>
                </c:pt>
                <c:pt idx="1516">
                  <c:v>12.909000000000001</c:v>
                </c:pt>
                <c:pt idx="1517">
                  <c:v>12.922800000000001</c:v>
                </c:pt>
                <c:pt idx="1518">
                  <c:v>12.942500000000001</c:v>
                </c:pt>
                <c:pt idx="1519">
                  <c:v>12.942500000000001</c:v>
                </c:pt>
                <c:pt idx="1520">
                  <c:v>12.942500000000001</c:v>
                </c:pt>
                <c:pt idx="1521">
                  <c:v>12.933999999999999</c:v>
                </c:pt>
                <c:pt idx="1522">
                  <c:v>12.815799999999999</c:v>
                </c:pt>
                <c:pt idx="1523">
                  <c:v>12.639900000000001</c:v>
                </c:pt>
                <c:pt idx="1524">
                  <c:v>12.7278</c:v>
                </c:pt>
                <c:pt idx="1525">
                  <c:v>12.835900000000001</c:v>
                </c:pt>
                <c:pt idx="1526">
                  <c:v>12.835900000000001</c:v>
                </c:pt>
                <c:pt idx="1527">
                  <c:v>12.8361</c:v>
                </c:pt>
                <c:pt idx="1528">
                  <c:v>13.0237</c:v>
                </c:pt>
                <c:pt idx="1529">
                  <c:v>12.9985</c:v>
                </c:pt>
                <c:pt idx="1530">
                  <c:v>13.064399999999999</c:v>
                </c:pt>
                <c:pt idx="1531">
                  <c:v>13.0585</c:v>
                </c:pt>
                <c:pt idx="1532">
                  <c:v>12.895099999999999</c:v>
                </c:pt>
                <c:pt idx="1533">
                  <c:v>12.895099999999999</c:v>
                </c:pt>
                <c:pt idx="1534">
                  <c:v>12.8955</c:v>
                </c:pt>
                <c:pt idx="1535">
                  <c:v>12.941800000000001</c:v>
                </c:pt>
                <c:pt idx="1536">
                  <c:v>12.957700000000001</c:v>
                </c:pt>
                <c:pt idx="1537">
                  <c:v>12.9003</c:v>
                </c:pt>
                <c:pt idx="1538">
                  <c:v>12.789300000000001</c:v>
                </c:pt>
                <c:pt idx="1539">
                  <c:v>12.653499999999999</c:v>
                </c:pt>
                <c:pt idx="1540">
                  <c:v>12.653499999999999</c:v>
                </c:pt>
                <c:pt idx="1541">
                  <c:v>12.653499999999999</c:v>
                </c:pt>
                <c:pt idx="1542">
                  <c:v>12.565899999999999</c:v>
                </c:pt>
                <c:pt idx="1543">
                  <c:v>12.3286</c:v>
                </c:pt>
                <c:pt idx="1544">
                  <c:v>12.4221</c:v>
                </c:pt>
                <c:pt idx="1545">
                  <c:v>12.2736</c:v>
                </c:pt>
                <c:pt idx="1546">
                  <c:v>12.3842</c:v>
                </c:pt>
                <c:pt idx="1547">
                  <c:v>12.3842</c:v>
                </c:pt>
                <c:pt idx="1548">
                  <c:v>12.3842</c:v>
                </c:pt>
                <c:pt idx="1549">
                  <c:v>12.1919</c:v>
                </c:pt>
                <c:pt idx="1550">
                  <c:v>12.154400000000001</c:v>
                </c:pt>
                <c:pt idx="1551">
                  <c:v>11.976599999999999</c:v>
                </c:pt>
                <c:pt idx="1552">
                  <c:v>11.914999999999999</c:v>
                </c:pt>
                <c:pt idx="1553">
                  <c:v>12.1754</c:v>
                </c:pt>
                <c:pt idx="1554">
                  <c:v>12.1754</c:v>
                </c:pt>
                <c:pt idx="1555">
                  <c:v>12.1754</c:v>
                </c:pt>
                <c:pt idx="1556">
                  <c:v>12.0588</c:v>
                </c:pt>
                <c:pt idx="1557">
                  <c:v>12.0404</c:v>
                </c:pt>
                <c:pt idx="1558">
                  <c:v>12.021800000000001</c:v>
                </c:pt>
                <c:pt idx="1559">
                  <c:v>12.0022</c:v>
                </c:pt>
                <c:pt idx="1560">
                  <c:v>12.065899999999999</c:v>
                </c:pt>
                <c:pt idx="1561">
                  <c:v>12.065899999999999</c:v>
                </c:pt>
                <c:pt idx="1562">
                  <c:v>12.065899999999999</c:v>
                </c:pt>
                <c:pt idx="1563">
                  <c:v>12.2455</c:v>
                </c:pt>
                <c:pt idx="1564">
                  <c:v>12.250400000000001</c:v>
                </c:pt>
                <c:pt idx="1565">
                  <c:v>12.121499999999999</c:v>
                </c:pt>
                <c:pt idx="1566">
                  <c:v>12.1843</c:v>
                </c:pt>
                <c:pt idx="1567">
                  <c:v>12.245799999999999</c:v>
                </c:pt>
                <c:pt idx="1568">
                  <c:v>12.245799999999999</c:v>
                </c:pt>
                <c:pt idx="1569">
                  <c:v>12.245799999999999</c:v>
                </c:pt>
                <c:pt idx="1570">
                  <c:v>12.1836</c:v>
                </c:pt>
                <c:pt idx="1571">
                  <c:v>12.1913</c:v>
                </c:pt>
                <c:pt idx="1572">
                  <c:v>12.166700000000001</c:v>
                </c:pt>
                <c:pt idx="1573">
                  <c:v>12.0745</c:v>
                </c:pt>
                <c:pt idx="1574">
                  <c:v>12.2029</c:v>
                </c:pt>
                <c:pt idx="1575">
                  <c:v>12.2029</c:v>
                </c:pt>
                <c:pt idx="1576">
                  <c:v>12.2029</c:v>
                </c:pt>
                <c:pt idx="1577">
                  <c:v>12.1965</c:v>
                </c:pt>
                <c:pt idx="1578">
                  <c:v>12.3203</c:v>
                </c:pt>
                <c:pt idx="1579">
                  <c:v>12.416600000000001</c:v>
                </c:pt>
                <c:pt idx="1580">
                  <c:v>12.4222</c:v>
                </c:pt>
                <c:pt idx="1581">
                  <c:v>12.458600000000001</c:v>
                </c:pt>
                <c:pt idx="1582">
                  <c:v>12.458600000000001</c:v>
                </c:pt>
                <c:pt idx="1583">
                  <c:v>12.458500000000001</c:v>
                </c:pt>
                <c:pt idx="1584">
                  <c:v>12.4238</c:v>
                </c:pt>
                <c:pt idx="1585">
                  <c:v>12.392799999999999</c:v>
                </c:pt>
                <c:pt idx="1586">
                  <c:v>12.385300000000001</c:v>
                </c:pt>
                <c:pt idx="1587">
                  <c:v>12.1637</c:v>
                </c:pt>
                <c:pt idx="1588">
                  <c:v>12.231199999999999</c:v>
                </c:pt>
                <c:pt idx="1589">
                  <c:v>12.231199999999999</c:v>
                </c:pt>
                <c:pt idx="1590">
                  <c:v>12.231199999999999</c:v>
                </c:pt>
                <c:pt idx="1591">
                  <c:v>12.2051</c:v>
                </c:pt>
                <c:pt idx="1592">
                  <c:v>12.305300000000001</c:v>
                </c:pt>
                <c:pt idx="1593">
                  <c:v>12.304600000000001</c:v>
                </c:pt>
                <c:pt idx="1594">
                  <c:v>12.2925</c:v>
                </c:pt>
                <c:pt idx="1595">
                  <c:v>12.1069</c:v>
                </c:pt>
                <c:pt idx="1596">
                  <c:v>12.1069</c:v>
                </c:pt>
                <c:pt idx="1597">
                  <c:v>12.1069</c:v>
                </c:pt>
                <c:pt idx="1598">
                  <c:v>11.8896</c:v>
                </c:pt>
                <c:pt idx="1599">
                  <c:v>11.8812</c:v>
                </c:pt>
                <c:pt idx="1600">
                  <c:v>11.6632</c:v>
                </c:pt>
                <c:pt idx="1601">
                  <c:v>11.648899999999999</c:v>
                </c:pt>
                <c:pt idx="1602">
                  <c:v>11.6646</c:v>
                </c:pt>
                <c:pt idx="1603">
                  <c:v>11.6646</c:v>
                </c:pt>
                <c:pt idx="1604">
                  <c:v>11.6646</c:v>
                </c:pt>
                <c:pt idx="1605">
                  <c:v>11.7867</c:v>
                </c:pt>
                <c:pt idx="1606">
                  <c:v>11.9085</c:v>
                </c:pt>
                <c:pt idx="1607">
                  <c:v>11.9802</c:v>
                </c:pt>
                <c:pt idx="1608">
                  <c:v>12.162100000000001</c:v>
                </c:pt>
                <c:pt idx="1609">
                  <c:v>12.1998</c:v>
                </c:pt>
                <c:pt idx="1610">
                  <c:v>12.1998</c:v>
                </c:pt>
                <c:pt idx="1611">
                  <c:v>12.1982</c:v>
                </c:pt>
                <c:pt idx="1612">
                  <c:v>12.4176</c:v>
                </c:pt>
                <c:pt idx="1613">
                  <c:v>12.447100000000001</c:v>
                </c:pt>
                <c:pt idx="1614">
                  <c:v>12.4663</c:v>
                </c:pt>
                <c:pt idx="1615">
                  <c:v>12.322900000000001</c:v>
                </c:pt>
                <c:pt idx="1616">
                  <c:v>12.3215</c:v>
                </c:pt>
                <c:pt idx="1617">
                  <c:v>12.3215</c:v>
                </c:pt>
                <c:pt idx="1618">
                  <c:v>12.3216</c:v>
                </c:pt>
                <c:pt idx="1619">
                  <c:v>12.196099999999999</c:v>
                </c:pt>
                <c:pt idx="1620">
                  <c:v>12.114699999999999</c:v>
                </c:pt>
                <c:pt idx="1621">
                  <c:v>11.900399999999999</c:v>
                </c:pt>
                <c:pt idx="1622">
                  <c:v>11.8598</c:v>
                </c:pt>
                <c:pt idx="1623">
                  <c:v>11.9139</c:v>
                </c:pt>
                <c:pt idx="1624">
                  <c:v>11.9139</c:v>
                </c:pt>
                <c:pt idx="1625">
                  <c:v>11.9139</c:v>
                </c:pt>
                <c:pt idx="1626">
                  <c:v>11.777699999999999</c:v>
                </c:pt>
                <c:pt idx="1627">
                  <c:v>11.685700000000001</c:v>
                </c:pt>
                <c:pt idx="1628">
                  <c:v>11.6999</c:v>
                </c:pt>
                <c:pt idx="1629">
                  <c:v>11.853300000000001</c:v>
                </c:pt>
                <c:pt idx="1630">
                  <c:v>11.978999999999999</c:v>
                </c:pt>
                <c:pt idx="1631">
                  <c:v>11.978999999999999</c:v>
                </c:pt>
                <c:pt idx="1632">
                  <c:v>11.978899999999999</c:v>
                </c:pt>
                <c:pt idx="1633">
                  <c:v>11.838200000000001</c:v>
                </c:pt>
                <c:pt idx="1634">
                  <c:v>11.876300000000001</c:v>
                </c:pt>
                <c:pt idx="1635">
                  <c:v>12.001200000000001</c:v>
                </c:pt>
                <c:pt idx="1636">
                  <c:v>12.0695</c:v>
                </c:pt>
                <c:pt idx="1637">
                  <c:v>12.2384</c:v>
                </c:pt>
                <c:pt idx="1638">
                  <c:v>12.2384</c:v>
                </c:pt>
                <c:pt idx="1639">
                  <c:v>12.2384</c:v>
                </c:pt>
                <c:pt idx="1640">
                  <c:v>12.1326</c:v>
                </c:pt>
                <c:pt idx="1641">
                  <c:v>12.1259</c:v>
                </c:pt>
                <c:pt idx="1642">
                  <c:v>12.1752</c:v>
                </c:pt>
                <c:pt idx="1643">
                  <c:v>12.2407</c:v>
                </c:pt>
                <c:pt idx="1644">
                  <c:v>12.201000000000001</c:v>
                </c:pt>
                <c:pt idx="1645">
                  <c:v>12.201000000000001</c:v>
                </c:pt>
                <c:pt idx="1646">
                  <c:v>12.200799999999999</c:v>
                </c:pt>
                <c:pt idx="1647">
                  <c:v>12.183199999999999</c:v>
                </c:pt>
                <c:pt idx="1648">
                  <c:v>12.0306</c:v>
                </c:pt>
                <c:pt idx="1649">
                  <c:v>12.0496</c:v>
                </c:pt>
                <c:pt idx="1650">
                  <c:v>11.762600000000001</c:v>
                </c:pt>
                <c:pt idx="1651">
                  <c:v>11.651</c:v>
                </c:pt>
                <c:pt idx="1652">
                  <c:v>11.651</c:v>
                </c:pt>
                <c:pt idx="1653">
                  <c:v>11.6511</c:v>
                </c:pt>
                <c:pt idx="1654">
                  <c:v>11.5898</c:v>
                </c:pt>
                <c:pt idx="1655">
                  <c:v>11.5723</c:v>
                </c:pt>
                <c:pt idx="1656">
                  <c:v>11.4755</c:v>
                </c:pt>
                <c:pt idx="1657">
                  <c:v>11.1144</c:v>
                </c:pt>
                <c:pt idx="1658">
                  <c:v>11.4108</c:v>
                </c:pt>
                <c:pt idx="1659">
                  <c:v>11.4108</c:v>
                </c:pt>
                <c:pt idx="1660">
                  <c:v>11.4108</c:v>
                </c:pt>
                <c:pt idx="1661">
                  <c:v>11.312799999999999</c:v>
                </c:pt>
                <c:pt idx="1662">
                  <c:v>11.463800000000001</c:v>
                </c:pt>
                <c:pt idx="1663">
                  <c:v>11.4526</c:v>
                </c:pt>
                <c:pt idx="1664">
                  <c:v>11.3035</c:v>
                </c:pt>
                <c:pt idx="1665">
                  <c:v>11.309699999999999</c:v>
                </c:pt>
                <c:pt idx="1666">
                  <c:v>11.309699999999999</c:v>
                </c:pt>
                <c:pt idx="1667">
                  <c:v>11.309699999999999</c:v>
                </c:pt>
                <c:pt idx="1668">
                  <c:v>11.442299999999999</c:v>
                </c:pt>
                <c:pt idx="1669">
                  <c:v>11.1823</c:v>
                </c:pt>
                <c:pt idx="1670">
                  <c:v>11.0951</c:v>
                </c:pt>
                <c:pt idx="1671">
                  <c:v>11.047499999999999</c:v>
                </c:pt>
                <c:pt idx="1672">
                  <c:v>10.938000000000001</c:v>
                </c:pt>
                <c:pt idx="1673">
                  <c:v>10.938000000000001</c:v>
                </c:pt>
                <c:pt idx="1674">
                  <c:v>10.938000000000001</c:v>
                </c:pt>
                <c:pt idx="1675">
                  <c:v>10.8827</c:v>
                </c:pt>
                <c:pt idx="1676">
                  <c:v>10.8973</c:v>
                </c:pt>
                <c:pt idx="1677">
                  <c:v>11.125299999999999</c:v>
                </c:pt>
                <c:pt idx="1678">
                  <c:v>11.305899999999999</c:v>
                </c:pt>
                <c:pt idx="1679">
                  <c:v>11.600099999999999</c:v>
                </c:pt>
                <c:pt idx="1680">
                  <c:v>11.600099999999999</c:v>
                </c:pt>
                <c:pt idx="1681">
                  <c:v>11.600099999999999</c:v>
                </c:pt>
                <c:pt idx="1682">
                  <c:v>11.5463</c:v>
                </c:pt>
                <c:pt idx="1683">
                  <c:v>11.545199999999999</c:v>
                </c:pt>
                <c:pt idx="1684">
                  <c:v>11.610900000000001</c:v>
                </c:pt>
                <c:pt idx="1685">
                  <c:v>11.56</c:v>
                </c:pt>
                <c:pt idx="1686">
                  <c:v>11.358000000000001</c:v>
                </c:pt>
                <c:pt idx="1687">
                  <c:v>11.358000000000001</c:v>
                </c:pt>
                <c:pt idx="1688">
                  <c:v>11.358000000000001</c:v>
                </c:pt>
                <c:pt idx="1689">
                  <c:v>11.2516</c:v>
                </c:pt>
                <c:pt idx="1690">
                  <c:v>11.2471</c:v>
                </c:pt>
                <c:pt idx="1691">
                  <c:v>11.3691</c:v>
                </c:pt>
                <c:pt idx="1692">
                  <c:v>11.5152</c:v>
                </c:pt>
                <c:pt idx="1693">
                  <c:v>11.5831</c:v>
                </c:pt>
                <c:pt idx="1694">
                  <c:v>11.5831</c:v>
                </c:pt>
                <c:pt idx="1695">
                  <c:v>11.582800000000001</c:v>
                </c:pt>
                <c:pt idx="1696">
                  <c:v>11.6174</c:v>
                </c:pt>
                <c:pt idx="1697">
                  <c:v>11.432600000000001</c:v>
                </c:pt>
                <c:pt idx="1698">
                  <c:v>11.4613</c:v>
                </c:pt>
                <c:pt idx="1699">
                  <c:v>11.4833</c:v>
                </c:pt>
                <c:pt idx="1700">
                  <c:v>11.402900000000001</c:v>
                </c:pt>
                <c:pt idx="1701">
                  <c:v>11.402900000000001</c:v>
                </c:pt>
                <c:pt idx="1702">
                  <c:v>11.402900000000001</c:v>
                </c:pt>
                <c:pt idx="1703">
                  <c:v>11.486000000000001</c:v>
                </c:pt>
                <c:pt idx="1704">
                  <c:v>11.535500000000001</c:v>
                </c:pt>
                <c:pt idx="1705">
                  <c:v>11.6746</c:v>
                </c:pt>
                <c:pt idx="1706">
                  <c:v>11.7468</c:v>
                </c:pt>
                <c:pt idx="1707">
                  <c:v>11.704499999999999</c:v>
                </c:pt>
                <c:pt idx="1708">
                  <c:v>11.704499999999999</c:v>
                </c:pt>
                <c:pt idx="1709">
                  <c:v>11.704499999999999</c:v>
                </c:pt>
                <c:pt idx="1710">
                  <c:v>11.9687</c:v>
                </c:pt>
                <c:pt idx="1711">
                  <c:v>11.938000000000001</c:v>
                </c:pt>
                <c:pt idx="1712">
                  <c:v>11.7935</c:v>
                </c:pt>
                <c:pt idx="1713">
                  <c:v>11.523099999999999</c:v>
                </c:pt>
                <c:pt idx="1714">
                  <c:v>11.5518</c:v>
                </c:pt>
                <c:pt idx="1715">
                  <c:v>11.5518</c:v>
                </c:pt>
                <c:pt idx="1716">
                  <c:v>11.5519</c:v>
                </c:pt>
                <c:pt idx="1717">
                  <c:v>11.3332</c:v>
                </c:pt>
                <c:pt idx="1718">
                  <c:v>11.3568</c:v>
                </c:pt>
                <c:pt idx="1719">
                  <c:v>11.5228</c:v>
                </c:pt>
                <c:pt idx="1720">
                  <c:v>11.600300000000001</c:v>
                </c:pt>
                <c:pt idx="1721">
                  <c:v>11.4337</c:v>
                </c:pt>
                <c:pt idx="1722">
                  <c:v>11.4337</c:v>
                </c:pt>
                <c:pt idx="1723">
                  <c:v>11.4337</c:v>
                </c:pt>
                <c:pt idx="1724">
                  <c:v>11.3857</c:v>
                </c:pt>
                <c:pt idx="1725">
                  <c:v>11.328799999999999</c:v>
                </c:pt>
                <c:pt idx="1726">
                  <c:v>11.383800000000001</c:v>
                </c:pt>
                <c:pt idx="1727">
                  <c:v>11.291600000000001</c:v>
                </c:pt>
                <c:pt idx="1728">
                  <c:v>11.262700000000001</c:v>
                </c:pt>
                <c:pt idx="1729">
                  <c:v>11.262700000000001</c:v>
                </c:pt>
                <c:pt idx="1730">
                  <c:v>11.262700000000001</c:v>
                </c:pt>
                <c:pt idx="1731">
                  <c:v>11.2098</c:v>
                </c:pt>
                <c:pt idx="1732">
                  <c:v>11.179600000000001</c:v>
                </c:pt>
                <c:pt idx="1733">
                  <c:v>11.1782</c:v>
                </c:pt>
                <c:pt idx="1734">
                  <c:v>11.203799999999999</c:v>
                </c:pt>
                <c:pt idx="1735">
                  <c:v>11.324999999999999</c:v>
                </c:pt>
                <c:pt idx="1736">
                  <c:v>11.324999999999999</c:v>
                </c:pt>
                <c:pt idx="1737">
                  <c:v>11.324999999999999</c:v>
                </c:pt>
                <c:pt idx="1738">
                  <c:v>11.3621</c:v>
                </c:pt>
                <c:pt idx="1739">
                  <c:v>11.3652</c:v>
                </c:pt>
                <c:pt idx="1740">
                  <c:v>11.2445</c:v>
                </c:pt>
                <c:pt idx="1741">
                  <c:v>11.1714</c:v>
                </c:pt>
                <c:pt idx="1742">
                  <c:v>11.352600000000001</c:v>
                </c:pt>
                <c:pt idx="1743">
                  <c:v>11.352600000000001</c:v>
                </c:pt>
                <c:pt idx="1744">
                  <c:v>11.352600000000001</c:v>
                </c:pt>
                <c:pt idx="1745">
                  <c:v>11.5054</c:v>
                </c:pt>
                <c:pt idx="1746">
                  <c:v>11.476599999999999</c:v>
                </c:pt>
                <c:pt idx="1747">
                  <c:v>11.699199999999999</c:v>
                </c:pt>
                <c:pt idx="1748">
                  <c:v>11.7493</c:v>
                </c:pt>
                <c:pt idx="1749">
                  <c:v>11.7781</c:v>
                </c:pt>
                <c:pt idx="1750">
                  <c:v>11.7781</c:v>
                </c:pt>
                <c:pt idx="1751">
                  <c:v>11.7781</c:v>
                </c:pt>
                <c:pt idx="1752">
                  <c:v>11.6792</c:v>
                </c:pt>
                <c:pt idx="1753">
                  <c:v>11.825200000000001</c:v>
                </c:pt>
                <c:pt idx="1754">
                  <c:v>11.8756</c:v>
                </c:pt>
                <c:pt idx="1755">
                  <c:v>11.870900000000001</c:v>
                </c:pt>
                <c:pt idx="1756">
                  <c:v>11.976900000000001</c:v>
                </c:pt>
                <c:pt idx="1757">
                  <c:v>11.976900000000001</c:v>
                </c:pt>
                <c:pt idx="1758">
                  <c:v>11.976900000000001</c:v>
                </c:pt>
                <c:pt idx="1759">
                  <c:v>11.9823</c:v>
                </c:pt>
                <c:pt idx="1760">
                  <c:v>11.89</c:v>
                </c:pt>
                <c:pt idx="1761">
                  <c:v>11.9009</c:v>
                </c:pt>
                <c:pt idx="1762">
                  <c:v>11.9937</c:v>
                </c:pt>
                <c:pt idx="1763">
                  <c:v>12.145799999999999</c:v>
                </c:pt>
                <c:pt idx="1764">
                  <c:v>12.145799999999999</c:v>
                </c:pt>
                <c:pt idx="1765">
                  <c:v>12.145799999999999</c:v>
                </c:pt>
                <c:pt idx="1766">
                  <c:v>12.0974</c:v>
                </c:pt>
                <c:pt idx="1767">
                  <c:v>12.120799999999999</c:v>
                </c:pt>
                <c:pt idx="1768">
                  <c:v>12.2179</c:v>
                </c:pt>
                <c:pt idx="1769">
                  <c:v>12.374599999999999</c:v>
                </c:pt>
                <c:pt idx="1770">
                  <c:v>12.377800000000001</c:v>
                </c:pt>
                <c:pt idx="1771">
                  <c:v>12.377800000000001</c:v>
                </c:pt>
                <c:pt idx="1772">
                  <c:v>12.377700000000001</c:v>
                </c:pt>
                <c:pt idx="1773">
                  <c:v>12.3523</c:v>
                </c:pt>
                <c:pt idx="1774">
                  <c:v>12.3977</c:v>
                </c:pt>
                <c:pt idx="1775">
                  <c:v>12.357200000000001</c:v>
                </c:pt>
                <c:pt idx="1776">
                  <c:v>12.2807</c:v>
                </c:pt>
                <c:pt idx="1777">
                  <c:v>12.212400000000001</c:v>
                </c:pt>
                <c:pt idx="1778">
                  <c:v>12.212400000000001</c:v>
                </c:pt>
                <c:pt idx="1779">
                  <c:v>12.212400000000001</c:v>
                </c:pt>
                <c:pt idx="1780">
                  <c:v>12.205</c:v>
                </c:pt>
                <c:pt idx="1781">
                  <c:v>12.2842</c:v>
                </c:pt>
                <c:pt idx="1782">
                  <c:v>12.280799999999999</c:v>
                </c:pt>
                <c:pt idx="1783">
                  <c:v>12.2224</c:v>
                </c:pt>
                <c:pt idx="1784">
                  <c:v>12.1218</c:v>
                </c:pt>
                <c:pt idx="1785">
                  <c:v>12.1218</c:v>
                </c:pt>
                <c:pt idx="1786">
                  <c:v>12.1218</c:v>
                </c:pt>
                <c:pt idx="1787">
                  <c:v>12.1935</c:v>
                </c:pt>
                <c:pt idx="1788">
                  <c:v>12.196300000000001</c:v>
                </c:pt>
                <c:pt idx="1789">
                  <c:v>12.3415</c:v>
                </c:pt>
                <c:pt idx="1790">
                  <c:v>12.3612</c:v>
                </c:pt>
                <c:pt idx="1791">
                  <c:v>12.4513</c:v>
                </c:pt>
                <c:pt idx="1792">
                  <c:v>12.4513</c:v>
                </c:pt>
                <c:pt idx="1793">
                  <c:v>12.4513</c:v>
                </c:pt>
                <c:pt idx="1794">
                  <c:v>12.5564</c:v>
                </c:pt>
                <c:pt idx="1795">
                  <c:v>12.524900000000001</c:v>
                </c:pt>
                <c:pt idx="1796">
                  <c:v>12.484400000000001</c:v>
                </c:pt>
                <c:pt idx="1797">
                  <c:v>12.3637</c:v>
                </c:pt>
                <c:pt idx="1798">
                  <c:v>12.370900000000001</c:v>
                </c:pt>
                <c:pt idx="1799">
                  <c:v>12.370900000000001</c:v>
                </c:pt>
                <c:pt idx="1800">
                  <c:v>12.367800000000001</c:v>
                </c:pt>
                <c:pt idx="1801">
                  <c:v>12.392300000000001</c:v>
                </c:pt>
                <c:pt idx="1802">
                  <c:v>12.4099</c:v>
                </c:pt>
                <c:pt idx="1803">
                  <c:v>12.416600000000001</c:v>
                </c:pt>
                <c:pt idx="1804">
                  <c:v>12.276300000000001</c:v>
                </c:pt>
                <c:pt idx="1805">
                  <c:v>12.118399999999999</c:v>
                </c:pt>
                <c:pt idx="1806">
                  <c:v>12.118399999999999</c:v>
                </c:pt>
                <c:pt idx="1807">
                  <c:v>12.118399999999999</c:v>
                </c:pt>
                <c:pt idx="1808">
                  <c:v>12.2492</c:v>
                </c:pt>
                <c:pt idx="1809">
                  <c:v>12.371499999999999</c:v>
                </c:pt>
                <c:pt idx="1810">
                  <c:v>12.359</c:v>
                </c:pt>
                <c:pt idx="1811">
                  <c:v>12.334</c:v>
                </c:pt>
                <c:pt idx="1812">
                  <c:v>12.4412</c:v>
                </c:pt>
                <c:pt idx="1813">
                  <c:v>12.4412</c:v>
                </c:pt>
                <c:pt idx="1814">
                  <c:v>12.4412</c:v>
                </c:pt>
                <c:pt idx="1815">
                  <c:v>12.581899999999999</c:v>
                </c:pt>
                <c:pt idx="1816">
                  <c:v>12.602399999999999</c:v>
                </c:pt>
                <c:pt idx="1817">
                  <c:v>12.5733</c:v>
                </c:pt>
                <c:pt idx="1818">
                  <c:v>12.5875</c:v>
                </c:pt>
                <c:pt idx="1819">
                  <c:v>13.061299999999999</c:v>
                </c:pt>
                <c:pt idx="1820">
                  <c:v>13.061999999999999</c:v>
                </c:pt>
                <c:pt idx="1821">
                  <c:v>13.060700000000001</c:v>
                </c:pt>
                <c:pt idx="1822">
                  <c:v>12.9291</c:v>
                </c:pt>
                <c:pt idx="1823">
                  <c:v>12.9887</c:v>
                </c:pt>
                <c:pt idx="1824">
                  <c:v>12.8828</c:v>
                </c:pt>
                <c:pt idx="1825">
                  <c:v>12.88</c:v>
                </c:pt>
                <c:pt idx="1826">
                  <c:v>13.075900000000001</c:v>
                </c:pt>
                <c:pt idx="1827">
                  <c:v>13.0792</c:v>
                </c:pt>
                <c:pt idx="1828">
                  <c:v>13.0756</c:v>
                </c:pt>
                <c:pt idx="1829">
                  <c:v>13.257199999999999</c:v>
                </c:pt>
                <c:pt idx="1830">
                  <c:v>13.268800000000001</c:v>
                </c:pt>
                <c:pt idx="1831">
                  <c:v>13.3742</c:v>
                </c:pt>
                <c:pt idx="1832">
                  <c:v>13.3874</c:v>
                </c:pt>
                <c:pt idx="1833">
                  <c:v>13.4422</c:v>
                </c:pt>
                <c:pt idx="1834">
                  <c:v>13.4422</c:v>
                </c:pt>
                <c:pt idx="1835">
                  <c:v>13.4422</c:v>
                </c:pt>
                <c:pt idx="1836">
                  <c:v>13.4841</c:v>
                </c:pt>
                <c:pt idx="1837">
                  <c:v>13.540800000000001</c:v>
                </c:pt>
                <c:pt idx="1838">
                  <c:v>13.572900000000001</c:v>
                </c:pt>
                <c:pt idx="1839">
                  <c:v>13.467499999999999</c:v>
                </c:pt>
                <c:pt idx="1840">
                  <c:v>13.492800000000001</c:v>
                </c:pt>
                <c:pt idx="1841">
                  <c:v>13.492800000000001</c:v>
                </c:pt>
                <c:pt idx="1842">
                  <c:v>13.492800000000001</c:v>
                </c:pt>
                <c:pt idx="1843">
                  <c:v>13.4559</c:v>
                </c:pt>
                <c:pt idx="1844">
                  <c:v>13.536199999999999</c:v>
                </c:pt>
                <c:pt idx="1845">
                  <c:v>13.572100000000001</c:v>
                </c:pt>
                <c:pt idx="1846">
                  <c:v>13.5267</c:v>
                </c:pt>
                <c:pt idx="1847">
                  <c:v>13.5266</c:v>
                </c:pt>
                <c:pt idx="1848">
                  <c:v>13.5267</c:v>
                </c:pt>
                <c:pt idx="1849">
                  <c:v>13.5267</c:v>
                </c:pt>
                <c:pt idx="1850">
                  <c:v>13.484</c:v>
                </c:pt>
                <c:pt idx="1851">
                  <c:v>13.475300000000001</c:v>
                </c:pt>
                <c:pt idx="1852">
                  <c:v>13.409599999999999</c:v>
                </c:pt>
                <c:pt idx="1853">
                  <c:v>13.286300000000001</c:v>
                </c:pt>
                <c:pt idx="1854">
                  <c:v>13.3025</c:v>
                </c:pt>
                <c:pt idx="1855">
                  <c:v>13.3027</c:v>
                </c:pt>
                <c:pt idx="1856">
                  <c:v>13.303000000000001</c:v>
                </c:pt>
                <c:pt idx="1857">
                  <c:v>13.351100000000001</c:v>
                </c:pt>
                <c:pt idx="1858">
                  <c:v>13.266500000000001</c:v>
                </c:pt>
                <c:pt idx="1859">
                  <c:v>13.2813</c:v>
                </c:pt>
                <c:pt idx="1860">
                  <c:v>13.2629</c:v>
                </c:pt>
                <c:pt idx="1861">
                  <c:v>13.3093</c:v>
                </c:pt>
                <c:pt idx="1862">
                  <c:v>13.3094</c:v>
                </c:pt>
                <c:pt idx="1863">
                  <c:v>13.3094</c:v>
                </c:pt>
                <c:pt idx="1864">
                  <c:v>13.0646</c:v>
                </c:pt>
                <c:pt idx="1865">
                  <c:v>12.995900000000001</c:v>
                </c:pt>
                <c:pt idx="1866">
                  <c:v>12.9213</c:v>
                </c:pt>
                <c:pt idx="1867">
                  <c:v>12.6439</c:v>
                </c:pt>
                <c:pt idx="1868">
                  <c:v>12.7064</c:v>
                </c:pt>
                <c:pt idx="1869">
                  <c:v>12.7064</c:v>
                </c:pt>
                <c:pt idx="1870">
                  <c:v>12.7064</c:v>
                </c:pt>
                <c:pt idx="1871">
                  <c:v>12.515000000000001</c:v>
                </c:pt>
                <c:pt idx="1872">
                  <c:v>12.4902</c:v>
                </c:pt>
                <c:pt idx="1873">
                  <c:v>12.652100000000001</c:v>
                </c:pt>
                <c:pt idx="1874">
                  <c:v>12.607699999999999</c:v>
                </c:pt>
                <c:pt idx="1875">
                  <c:v>12.424200000000001</c:v>
                </c:pt>
                <c:pt idx="1876">
                  <c:v>12.424300000000001</c:v>
                </c:pt>
                <c:pt idx="1877">
                  <c:v>12.424300000000001</c:v>
                </c:pt>
                <c:pt idx="1878">
                  <c:v>12.4078</c:v>
                </c:pt>
                <c:pt idx="1879">
                  <c:v>12.488099999999999</c:v>
                </c:pt>
                <c:pt idx="1880">
                  <c:v>12.474500000000001</c:v>
                </c:pt>
                <c:pt idx="1881">
                  <c:v>12.294</c:v>
                </c:pt>
                <c:pt idx="1882">
                  <c:v>12.2867</c:v>
                </c:pt>
                <c:pt idx="1883">
                  <c:v>12.285299999999999</c:v>
                </c:pt>
                <c:pt idx="1884">
                  <c:v>12.285299999999999</c:v>
                </c:pt>
                <c:pt idx="1885">
                  <c:v>12.312099999999999</c:v>
                </c:pt>
                <c:pt idx="1886">
                  <c:v>12.296200000000001</c:v>
                </c:pt>
                <c:pt idx="1887">
                  <c:v>12.2639</c:v>
                </c:pt>
                <c:pt idx="1888">
                  <c:v>12.3843</c:v>
                </c:pt>
                <c:pt idx="1889">
                  <c:v>12.4237</c:v>
                </c:pt>
                <c:pt idx="1890">
                  <c:v>12.4237</c:v>
                </c:pt>
                <c:pt idx="1891">
                  <c:v>12.425599999999999</c:v>
                </c:pt>
                <c:pt idx="1892">
                  <c:v>12.5535</c:v>
                </c:pt>
                <c:pt idx="1893">
                  <c:v>12.517200000000001</c:v>
                </c:pt>
                <c:pt idx="1894">
                  <c:v>12.5075</c:v>
                </c:pt>
                <c:pt idx="1895">
                  <c:v>12.483499999999999</c:v>
                </c:pt>
                <c:pt idx="1896">
                  <c:v>12.5412</c:v>
                </c:pt>
                <c:pt idx="1897">
                  <c:v>12.5412</c:v>
                </c:pt>
                <c:pt idx="1898">
                  <c:v>12.5412</c:v>
                </c:pt>
                <c:pt idx="1899">
                  <c:v>12.7234</c:v>
                </c:pt>
                <c:pt idx="1900">
                  <c:v>12.845700000000001</c:v>
                </c:pt>
                <c:pt idx="1901">
                  <c:v>12.7758</c:v>
                </c:pt>
                <c:pt idx="1902">
                  <c:v>12.7272</c:v>
                </c:pt>
                <c:pt idx="1903">
                  <c:v>12.64</c:v>
                </c:pt>
                <c:pt idx="1904">
                  <c:v>12.64</c:v>
                </c:pt>
                <c:pt idx="1905">
                  <c:v>12.6401</c:v>
                </c:pt>
                <c:pt idx="1906">
                  <c:v>12.5832</c:v>
                </c:pt>
                <c:pt idx="1907">
                  <c:v>12.7498</c:v>
                </c:pt>
                <c:pt idx="1908">
                  <c:v>12.928599999999999</c:v>
                </c:pt>
                <c:pt idx="1909">
                  <c:v>13.1218</c:v>
                </c:pt>
                <c:pt idx="1910">
                  <c:v>13.0747</c:v>
                </c:pt>
                <c:pt idx="1911">
                  <c:v>13.0749</c:v>
                </c:pt>
                <c:pt idx="1912">
                  <c:v>13.0749</c:v>
                </c:pt>
                <c:pt idx="1913">
                  <c:v>13.0741</c:v>
                </c:pt>
                <c:pt idx="1914">
                  <c:v>12.9778</c:v>
                </c:pt>
                <c:pt idx="1915">
                  <c:v>13.010199999999999</c:v>
                </c:pt>
                <c:pt idx="1916">
                  <c:v>13.0966</c:v>
                </c:pt>
                <c:pt idx="1917">
                  <c:v>13.0966</c:v>
                </c:pt>
                <c:pt idx="1918">
                  <c:v>13.097</c:v>
                </c:pt>
                <c:pt idx="1919">
                  <c:v>13.097</c:v>
                </c:pt>
                <c:pt idx="1920">
                  <c:v>13.2117</c:v>
                </c:pt>
                <c:pt idx="1921">
                  <c:v>13.206200000000001</c:v>
                </c:pt>
                <c:pt idx="1922">
                  <c:v>13.156599999999999</c:v>
                </c:pt>
                <c:pt idx="1923">
                  <c:v>13.220599999999999</c:v>
                </c:pt>
                <c:pt idx="1924">
                  <c:v>13.161899999999999</c:v>
                </c:pt>
                <c:pt idx="1925">
                  <c:v>13.161899999999999</c:v>
                </c:pt>
                <c:pt idx="1926">
                  <c:v>13.161899999999999</c:v>
                </c:pt>
                <c:pt idx="1927">
                  <c:v>12.9917</c:v>
                </c:pt>
                <c:pt idx="1928">
                  <c:v>12.944699999999999</c:v>
                </c:pt>
                <c:pt idx="1929">
                  <c:v>13.0252</c:v>
                </c:pt>
                <c:pt idx="1930">
                  <c:v>13.1023</c:v>
                </c:pt>
                <c:pt idx="1931">
                  <c:v>13.0497</c:v>
                </c:pt>
                <c:pt idx="1932">
                  <c:v>13.0497</c:v>
                </c:pt>
                <c:pt idx="1933">
                  <c:v>13.0497</c:v>
                </c:pt>
                <c:pt idx="1934">
                  <c:v>13.1348</c:v>
                </c:pt>
                <c:pt idx="1935">
                  <c:v>13.167299999999999</c:v>
                </c:pt>
                <c:pt idx="1936">
                  <c:v>13.0992</c:v>
                </c:pt>
                <c:pt idx="1937">
                  <c:v>13.059799999999999</c:v>
                </c:pt>
                <c:pt idx="1938">
                  <c:v>13.131399999999999</c:v>
                </c:pt>
                <c:pt idx="1939">
                  <c:v>13.131399999999999</c:v>
                </c:pt>
                <c:pt idx="1940">
                  <c:v>13.131399999999999</c:v>
                </c:pt>
                <c:pt idx="1941">
                  <c:v>13.090999999999999</c:v>
                </c:pt>
                <c:pt idx="1942">
                  <c:v>13.111499999999999</c:v>
                </c:pt>
                <c:pt idx="1943">
                  <c:v>13.11</c:v>
                </c:pt>
                <c:pt idx="1944">
                  <c:v>13.0974</c:v>
                </c:pt>
                <c:pt idx="1945">
                  <c:v>13.0274</c:v>
                </c:pt>
                <c:pt idx="1946">
                  <c:v>13.0274</c:v>
                </c:pt>
                <c:pt idx="1947">
                  <c:v>13.0274</c:v>
                </c:pt>
                <c:pt idx="1948">
                  <c:v>12.991099999999999</c:v>
                </c:pt>
                <c:pt idx="1949">
                  <c:v>12.9589</c:v>
                </c:pt>
                <c:pt idx="1950">
                  <c:v>12.884</c:v>
                </c:pt>
                <c:pt idx="1951">
                  <c:v>12.7315</c:v>
                </c:pt>
                <c:pt idx="1952">
                  <c:v>12.472099999999999</c:v>
                </c:pt>
                <c:pt idx="1953">
                  <c:v>12.474399999999999</c:v>
                </c:pt>
                <c:pt idx="1954">
                  <c:v>12.474399999999999</c:v>
                </c:pt>
                <c:pt idx="1955">
                  <c:v>12.0923</c:v>
                </c:pt>
                <c:pt idx="1956">
                  <c:v>12.088100000000001</c:v>
                </c:pt>
                <c:pt idx="1957">
                  <c:v>12.088100000000001</c:v>
                </c:pt>
                <c:pt idx="1958">
                  <c:v>12.232900000000001</c:v>
                </c:pt>
                <c:pt idx="1959">
                  <c:v>12.1943</c:v>
                </c:pt>
                <c:pt idx="1960">
                  <c:v>12.1943</c:v>
                </c:pt>
                <c:pt idx="1961">
                  <c:v>12.1943</c:v>
                </c:pt>
                <c:pt idx="1962">
                  <c:v>12.110900000000001</c:v>
                </c:pt>
                <c:pt idx="1963">
                  <c:v>12.0418</c:v>
                </c:pt>
                <c:pt idx="1964">
                  <c:v>11.986700000000001</c:v>
                </c:pt>
                <c:pt idx="1965">
                  <c:v>11.975300000000001</c:v>
                </c:pt>
                <c:pt idx="1966">
                  <c:v>12.059200000000001</c:v>
                </c:pt>
                <c:pt idx="1967">
                  <c:v>12.059200000000001</c:v>
                </c:pt>
                <c:pt idx="1968">
                  <c:v>12.059200000000001</c:v>
                </c:pt>
                <c:pt idx="1969">
                  <c:v>12.151899999999999</c:v>
                </c:pt>
                <c:pt idx="1970">
                  <c:v>12.1815</c:v>
                </c:pt>
                <c:pt idx="1971">
                  <c:v>12.508100000000001</c:v>
                </c:pt>
                <c:pt idx="1972">
                  <c:v>12.4733</c:v>
                </c:pt>
                <c:pt idx="1973">
                  <c:v>12.602</c:v>
                </c:pt>
                <c:pt idx="1974">
                  <c:v>12.602</c:v>
                </c:pt>
                <c:pt idx="1975">
                  <c:v>12.606</c:v>
                </c:pt>
                <c:pt idx="1976">
                  <c:v>12.3666</c:v>
                </c:pt>
                <c:pt idx="1977">
                  <c:v>12.4343</c:v>
                </c:pt>
                <c:pt idx="1978">
                  <c:v>12.444000000000001</c:v>
                </c:pt>
                <c:pt idx="1979">
                  <c:v>12.540699999999999</c:v>
                </c:pt>
                <c:pt idx="1980">
                  <c:v>12.748200000000001</c:v>
                </c:pt>
                <c:pt idx="1981">
                  <c:v>12.7498</c:v>
                </c:pt>
                <c:pt idx="1982">
                  <c:v>12.7484</c:v>
                </c:pt>
                <c:pt idx="1983">
                  <c:v>12.775499999999999</c:v>
                </c:pt>
                <c:pt idx="1984">
                  <c:v>12.6404</c:v>
                </c:pt>
                <c:pt idx="1985">
                  <c:v>12.866300000000001</c:v>
                </c:pt>
                <c:pt idx="1986">
                  <c:v>13.0366</c:v>
                </c:pt>
                <c:pt idx="1987">
                  <c:v>13.0991</c:v>
                </c:pt>
                <c:pt idx="1988">
                  <c:v>13.0991</c:v>
                </c:pt>
                <c:pt idx="1989">
                  <c:v>13.0992</c:v>
                </c:pt>
                <c:pt idx="1990">
                  <c:v>13.1342</c:v>
                </c:pt>
                <c:pt idx="1991">
                  <c:v>13.102600000000001</c:v>
                </c:pt>
                <c:pt idx="1992">
                  <c:v>13.225899999999999</c:v>
                </c:pt>
                <c:pt idx="1993">
                  <c:v>13.2918</c:v>
                </c:pt>
                <c:pt idx="1994">
                  <c:v>13.3474</c:v>
                </c:pt>
                <c:pt idx="1995">
                  <c:v>13.3474</c:v>
                </c:pt>
                <c:pt idx="1996">
                  <c:v>13.3476</c:v>
                </c:pt>
                <c:pt idx="1997">
                  <c:v>13.3292</c:v>
                </c:pt>
                <c:pt idx="1998">
                  <c:v>13.219200000000001</c:v>
                </c:pt>
                <c:pt idx="1999">
                  <c:v>13.2507</c:v>
                </c:pt>
                <c:pt idx="2000">
                  <c:v>13.1942</c:v>
                </c:pt>
                <c:pt idx="2001">
                  <c:v>13.2559</c:v>
                </c:pt>
                <c:pt idx="2002">
                  <c:v>13.2559</c:v>
                </c:pt>
                <c:pt idx="2003">
                  <c:v>13.2559</c:v>
                </c:pt>
                <c:pt idx="2004">
                  <c:v>13.1775</c:v>
                </c:pt>
                <c:pt idx="2005">
                  <c:v>13.2051</c:v>
                </c:pt>
                <c:pt idx="2006">
                  <c:v>13.130100000000001</c:v>
                </c:pt>
                <c:pt idx="2007">
                  <c:v>13.1792</c:v>
                </c:pt>
                <c:pt idx="2008">
                  <c:v>13.0763</c:v>
                </c:pt>
                <c:pt idx="2009">
                  <c:v>13.0763</c:v>
                </c:pt>
                <c:pt idx="2010">
                  <c:v>13.0762</c:v>
                </c:pt>
                <c:pt idx="2011">
                  <c:v>13.071199999999999</c:v>
                </c:pt>
                <c:pt idx="2012">
                  <c:v>13.039199999999999</c:v>
                </c:pt>
                <c:pt idx="2013">
                  <c:v>12.917899999999999</c:v>
                </c:pt>
                <c:pt idx="2014">
                  <c:v>12.9581</c:v>
                </c:pt>
                <c:pt idx="2015">
                  <c:v>13.0143</c:v>
                </c:pt>
                <c:pt idx="2016">
                  <c:v>13.0143</c:v>
                </c:pt>
                <c:pt idx="2017">
                  <c:v>13.0143</c:v>
                </c:pt>
                <c:pt idx="2018">
                  <c:v>12.980499999999999</c:v>
                </c:pt>
                <c:pt idx="2019">
                  <c:v>12.978199999999999</c:v>
                </c:pt>
                <c:pt idx="2020">
                  <c:v>12.9659</c:v>
                </c:pt>
                <c:pt idx="2021">
                  <c:v>13.0124</c:v>
                </c:pt>
                <c:pt idx="2022">
                  <c:v>13.209099999999999</c:v>
                </c:pt>
                <c:pt idx="2023">
                  <c:v>13.209099999999999</c:v>
                </c:pt>
                <c:pt idx="2024">
                  <c:v>13.209099999999999</c:v>
                </c:pt>
                <c:pt idx="2025">
                  <c:v>13.2872</c:v>
                </c:pt>
                <c:pt idx="2026">
                  <c:v>13.3109</c:v>
                </c:pt>
                <c:pt idx="2027">
                  <c:v>13.373900000000001</c:v>
                </c:pt>
                <c:pt idx="2028">
                  <c:v>13.429500000000001</c:v>
                </c:pt>
                <c:pt idx="2029">
                  <c:v>13.372400000000001</c:v>
                </c:pt>
                <c:pt idx="2030">
                  <c:v>13.372400000000001</c:v>
                </c:pt>
                <c:pt idx="2031">
                  <c:v>13.372400000000001</c:v>
                </c:pt>
                <c:pt idx="2032">
                  <c:v>13.430999999999999</c:v>
                </c:pt>
                <c:pt idx="2033">
                  <c:v>13.5045</c:v>
                </c:pt>
                <c:pt idx="2034">
                  <c:v>13.463800000000001</c:v>
                </c:pt>
                <c:pt idx="2035">
                  <c:v>13.547599999999999</c:v>
                </c:pt>
                <c:pt idx="2036">
                  <c:v>13.526999999999999</c:v>
                </c:pt>
                <c:pt idx="2037">
                  <c:v>13.526999999999999</c:v>
                </c:pt>
                <c:pt idx="2038">
                  <c:v>13.526999999999999</c:v>
                </c:pt>
                <c:pt idx="2039">
                  <c:v>13.6248</c:v>
                </c:pt>
                <c:pt idx="2040">
                  <c:v>13.635199999999999</c:v>
                </c:pt>
                <c:pt idx="2041">
                  <c:v>13.6065</c:v>
                </c:pt>
                <c:pt idx="2042">
                  <c:v>13.612500000000001</c:v>
                </c:pt>
                <c:pt idx="2043">
                  <c:v>13.7067</c:v>
                </c:pt>
                <c:pt idx="2044">
                  <c:v>13.7067</c:v>
                </c:pt>
                <c:pt idx="2045">
                  <c:v>13.706099999999999</c:v>
                </c:pt>
                <c:pt idx="2046">
                  <c:v>13.911</c:v>
                </c:pt>
                <c:pt idx="2047">
                  <c:v>13.998100000000001</c:v>
                </c:pt>
                <c:pt idx="2048">
                  <c:v>13.9672</c:v>
                </c:pt>
                <c:pt idx="2049">
                  <c:v>14.028700000000001</c:v>
                </c:pt>
                <c:pt idx="2050">
                  <c:v>13.914999999999999</c:v>
                </c:pt>
                <c:pt idx="2051">
                  <c:v>13.914999999999999</c:v>
                </c:pt>
                <c:pt idx="2052">
                  <c:v>13.914999999999999</c:v>
                </c:pt>
                <c:pt idx="2053">
                  <c:v>13.7599</c:v>
                </c:pt>
                <c:pt idx="2054">
                  <c:v>13.798299999999999</c:v>
                </c:pt>
                <c:pt idx="2055">
                  <c:v>13.963699999999999</c:v>
                </c:pt>
                <c:pt idx="2056">
                  <c:v>14.111599999999999</c:v>
                </c:pt>
                <c:pt idx="2057">
                  <c:v>14.208500000000001</c:v>
                </c:pt>
                <c:pt idx="2058">
                  <c:v>14.208500000000001</c:v>
                </c:pt>
                <c:pt idx="2059">
                  <c:v>14.208500000000001</c:v>
                </c:pt>
                <c:pt idx="2060">
                  <c:v>14.229100000000001</c:v>
                </c:pt>
                <c:pt idx="2061">
                  <c:v>14.2972</c:v>
                </c:pt>
                <c:pt idx="2062">
                  <c:v>14.2193</c:v>
                </c:pt>
                <c:pt idx="2063">
                  <c:v>14.1647</c:v>
                </c:pt>
                <c:pt idx="2064">
                  <c:v>14.2392</c:v>
                </c:pt>
                <c:pt idx="2065">
                  <c:v>14.2392</c:v>
                </c:pt>
                <c:pt idx="2066">
                  <c:v>14.2393</c:v>
                </c:pt>
                <c:pt idx="2067">
                  <c:v>14.273999999999999</c:v>
                </c:pt>
                <c:pt idx="2068">
                  <c:v>14.1927</c:v>
                </c:pt>
                <c:pt idx="2069">
                  <c:v>14.2722</c:v>
                </c:pt>
                <c:pt idx="2070">
                  <c:v>14.230399999999999</c:v>
                </c:pt>
                <c:pt idx="2071">
                  <c:v>14.089700000000001</c:v>
                </c:pt>
                <c:pt idx="2072">
                  <c:v>14.089700000000001</c:v>
                </c:pt>
                <c:pt idx="2073">
                  <c:v>14.089700000000001</c:v>
                </c:pt>
                <c:pt idx="2074">
                  <c:v>14.0924</c:v>
                </c:pt>
                <c:pt idx="2075">
                  <c:v>14.054</c:v>
                </c:pt>
                <c:pt idx="2076">
                  <c:v>14.043100000000001</c:v>
                </c:pt>
                <c:pt idx="2077">
                  <c:v>14.1282</c:v>
                </c:pt>
                <c:pt idx="2078">
                  <c:v>14.211</c:v>
                </c:pt>
                <c:pt idx="2079">
                  <c:v>14.211</c:v>
                </c:pt>
                <c:pt idx="2080">
                  <c:v>14.211</c:v>
                </c:pt>
                <c:pt idx="2081">
                  <c:v>14.2401</c:v>
                </c:pt>
                <c:pt idx="2082">
                  <c:v>14.218299999999999</c:v>
                </c:pt>
                <c:pt idx="2083">
                  <c:v>14.3368</c:v>
                </c:pt>
                <c:pt idx="2084">
                  <c:v>14.5059</c:v>
                </c:pt>
                <c:pt idx="2085">
                  <c:v>14.725199999999999</c:v>
                </c:pt>
                <c:pt idx="2086">
                  <c:v>14.725199999999999</c:v>
                </c:pt>
                <c:pt idx="2087">
                  <c:v>14.725199999999999</c:v>
                </c:pt>
                <c:pt idx="2088">
                  <c:v>14.7394</c:v>
                </c:pt>
                <c:pt idx="2089">
                  <c:v>14.9375</c:v>
                </c:pt>
                <c:pt idx="2090">
                  <c:v>15.0265</c:v>
                </c:pt>
                <c:pt idx="2091">
                  <c:v>14.992100000000001</c:v>
                </c:pt>
                <c:pt idx="2092">
                  <c:v>15.005699999999999</c:v>
                </c:pt>
                <c:pt idx="2093">
                  <c:v>15.005699999999999</c:v>
                </c:pt>
                <c:pt idx="2094">
                  <c:v>15.005699999999999</c:v>
                </c:pt>
                <c:pt idx="2095">
                  <c:v>15.059900000000001</c:v>
                </c:pt>
                <c:pt idx="2096">
                  <c:v>15.0251</c:v>
                </c:pt>
                <c:pt idx="2097">
                  <c:v>15.0261</c:v>
                </c:pt>
                <c:pt idx="2098">
                  <c:v>15.0679</c:v>
                </c:pt>
                <c:pt idx="2099">
                  <c:v>15.1563</c:v>
                </c:pt>
                <c:pt idx="2100">
                  <c:v>15.1563</c:v>
                </c:pt>
                <c:pt idx="2101">
                  <c:v>15.1563</c:v>
                </c:pt>
                <c:pt idx="2102">
                  <c:v>15.1534</c:v>
                </c:pt>
                <c:pt idx="2103">
                  <c:v>15.102499999999999</c:v>
                </c:pt>
                <c:pt idx="2104">
                  <c:v>15.1023</c:v>
                </c:pt>
                <c:pt idx="2105">
                  <c:v>15.2834</c:v>
                </c:pt>
                <c:pt idx="2106">
                  <c:v>15.2273</c:v>
                </c:pt>
                <c:pt idx="2107">
                  <c:v>15.2273</c:v>
                </c:pt>
                <c:pt idx="2108">
                  <c:v>15.2273</c:v>
                </c:pt>
                <c:pt idx="2109">
                  <c:v>15.073700000000001</c:v>
                </c:pt>
                <c:pt idx="2110">
                  <c:v>15.118499999999999</c:v>
                </c:pt>
                <c:pt idx="2111">
                  <c:v>15.058299999999999</c:v>
                </c:pt>
                <c:pt idx="2112">
                  <c:v>15.3018</c:v>
                </c:pt>
                <c:pt idx="2113">
                  <c:v>15.359500000000001</c:v>
                </c:pt>
                <c:pt idx="2114">
                  <c:v>15.359500000000001</c:v>
                </c:pt>
                <c:pt idx="2115">
                  <c:v>15.359500000000001</c:v>
                </c:pt>
                <c:pt idx="2116">
                  <c:v>15.5</c:v>
                </c:pt>
                <c:pt idx="2117">
                  <c:v>15.4979</c:v>
                </c:pt>
                <c:pt idx="2118">
                  <c:v>15.4183</c:v>
                </c:pt>
                <c:pt idx="2119">
                  <c:v>15.4541</c:v>
                </c:pt>
                <c:pt idx="2120">
                  <c:v>15.5382</c:v>
                </c:pt>
                <c:pt idx="2121">
                  <c:v>15.5382</c:v>
                </c:pt>
                <c:pt idx="2122">
                  <c:v>15.5382</c:v>
                </c:pt>
                <c:pt idx="2123">
                  <c:v>15.522600000000001</c:v>
                </c:pt>
                <c:pt idx="2124">
                  <c:v>15.2675</c:v>
                </c:pt>
                <c:pt idx="2125">
                  <c:v>15.356400000000001</c:v>
                </c:pt>
                <c:pt idx="2126">
                  <c:v>15.204499999999999</c:v>
                </c:pt>
                <c:pt idx="2127">
                  <c:v>15.166499999999999</c:v>
                </c:pt>
                <c:pt idx="2128">
                  <c:v>15.166700000000001</c:v>
                </c:pt>
                <c:pt idx="2129">
                  <c:v>15.166700000000001</c:v>
                </c:pt>
                <c:pt idx="2130">
                  <c:v>14.9444</c:v>
                </c:pt>
                <c:pt idx="2131">
                  <c:v>14.927300000000001</c:v>
                </c:pt>
                <c:pt idx="2132">
                  <c:v>14.8703</c:v>
                </c:pt>
                <c:pt idx="2133">
                  <c:v>14.535299999999999</c:v>
                </c:pt>
                <c:pt idx="2134">
                  <c:v>14.393700000000001</c:v>
                </c:pt>
                <c:pt idx="2135">
                  <c:v>14.393700000000001</c:v>
                </c:pt>
                <c:pt idx="2136">
                  <c:v>14.393700000000001</c:v>
                </c:pt>
                <c:pt idx="2137">
                  <c:v>14.366300000000001</c:v>
                </c:pt>
                <c:pt idx="2138">
                  <c:v>14.706</c:v>
                </c:pt>
                <c:pt idx="2139">
                  <c:v>14.760400000000001</c:v>
                </c:pt>
                <c:pt idx="2140">
                  <c:v>14.936299999999999</c:v>
                </c:pt>
                <c:pt idx="2141">
                  <c:v>14.790699999999999</c:v>
                </c:pt>
                <c:pt idx="2142">
                  <c:v>14.790699999999999</c:v>
                </c:pt>
                <c:pt idx="2143">
                  <c:v>14.790699999999999</c:v>
                </c:pt>
                <c:pt idx="2144">
                  <c:v>14.726900000000001</c:v>
                </c:pt>
                <c:pt idx="2145">
                  <c:v>14.896000000000001</c:v>
                </c:pt>
                <c:pt idx="2146">
                  <c:v>15.008900000000001</c:v>
                </c:pt>
                <c:pt idx="2147">
                  <c:v>14.9598</c:v>
                </c:pt>
                <c:pt idx="2148">
                  <c:v>14.962999999999999</c:v>
                </c:pt>
                <c:pt idx="2149">
                  <c:v>14.962999999999999</c:v>
                </c:pt>
                <c:pt idx="2150">
                  <c:v>14.962999999999999</c:v>
                </c:pt>
                <c:pt idx="2151">
                  <c:v>14.985799999999999</c:v>
                </c:pt>
                <c:pt idx="2152">
                  <c:v>14.819000000000001</c:v>
                </c:pt>
                <c:pt idx="2153">
                  <c:v>14.9276</c:v>
                </c:pt>
                <c:pt idx="2154">
                  <c:v>14.8146</c:v>
                </c:pt>
                <c:pt idx="2155">
                  <c:v>14.664400000000001</c:v>
                </c:pt>
                <c:pt idx="2156">
                  <c:v>14.664400000000001</c:v>
                </c:pt>
                <c:pt idx="2157">
                  <c:v>14.664400000000001</c:v>
                </c:pt>
                <c:pt idx="2158">
                  <c:v>14.2736</c:v>
                </c:pt>
                <c:pt idx="2159">
                  <c:v>14.290900000000001</c:v>
                </c:pt>
                <c:pt idx="2160">
                  <c:v>14.112</c:v>
                </c:pt>
                <c:pt idx="2161">
                  <c:v>13.941000000000001</c:v>
                </c:pt>
                <c:pt idx="2162">
                  <c:v>13.600899999999999</c:v>
                </c:pt>
                <c:pt idx="2163">
                  <c:v>13.600899999999999</c:v>
                </c:pt>
                <c:pt idx="2164">
                  <c:v>13.600899999999999</c:v>
                </c:pt>
                <c:pt idx="2165">
                  <c:v>13.7567</c:v>
                </c:pt>
                <c:pt idx="2166">
                  <c:v>13.902699999999999</c:v>
                </c:pt>
                <c:pt idx="2167">
                  <c:v>14.037000000000001</c:v>
                </c:pt>
                <c:pt idx="2168">
                  <c:v>14.057700000000001</c:v>
                </c:pt>
                <c:pt idx="2169">
                  <c:v>13.689</c:v>
                </c:pt>
                <c:pt idx="2170">
                  <c:v>13.689</c:v>
                </c:pt>
                <c:pt idx="2171">
                  <c:v>13.689</c:v>
                </c:pt>
                <c:pt idx="2172">
                  <c:v>12.8218</c:v>
                </c:pt>
                <c:pt idx="2173">
                  <c:v>13.0467</c:v>
                </c:pt>
                <c:pt idx="2174">
                  <c:v>12.807</c:v>
                </c:pt>
                <c:pt idx="2175">
                  <c:v>11.950699999999999</c:v>
                </c:pt>
                <c:pt idx="2176">
                  <c:v>12.059799999999999</c:v>
                </c:pt>
                <c:pt idx="2177">
                  <c:v>12.059799999999999</c:v>
                </c:pt>
                <c:pt idx="2178">
                  <c:v>12.059799999999999</c:v>
                </c:pt>
                <c:pt idx="2179">
                  <c:v>11.274800000000001</c:v>
                </c:pt>
                <c:pt idx="2180">
                  <c:v>11.1868</c:v>
                </c:pt>
                <c:pt idx="2181">
                  <c:v>10.6608</c:v>
                </c:pt>
                <c:pt idx="2182">
                  <c:v>10.3711</c:v>
                </c:pt>
                <c:pt idx="2183">
                  <c:v>10.869400000000001</c:v>
                </c:pt>
                <c:pt idx="2184">
                  <c:v>10.869400000000001</c:v>
                </c:pt>
                <c:pt idx="2185">
                  <c:v>10.8584</c:v>
                </c:pt>
                <c:pt idx="2186">
                  <c:v>10.2347</c:v>
                </c:pt>
                <c:pt idx="2187">
                  <c:v>10.823700000000001</c:v>
                </c:pt>
                <c:pt idx="2188">
                  <c:v>11.3367</c:v>
                </c:pt>
                <c:pt idx="2189">
                  <c:v>11.561400000000001</c:v>
                </c:pt>
                <c:pt idx="2190">
                  <c:v>11.5304</c:v>
                </c:pt>
                <c:pt idx="2191">
                  <c:v>11.5303</c:v>
                </c:pt>
                <c:pt idx="2192">
                  <c:v>11.5236</c:v>
                </c:pt>
                <c:pt idx="2193">
                  <c:v>11.3985</c:v>
                </c:pt>
                <c:pt idx="2194">
                  <c:v>11.7471</c:v>
                </c:pt>
                <c:pt idx="2195">
                  <c:v>11.452999999999999</c:v>
                </c:pt>
                <c:pt idx="2196">
                  <c:v>11.5594</c:v>
                </c:pt>
                <c:pt idx="2197">
                  <c:v>11.47</c:v>
                </c:pt>
                <c:pt idx="2198">
                  <c:v>11.47</c:v>
                </c:pt>
                <c:pt idx="2199">
                  <c:v>11.47</c:v>
                </c:pt>
                <c:pt idx="2200">
                  <c:v>11.7727</c:v>
                </c:pt>
                <c:pt idx="2201">
                  <c:v>12.1097</c:v>
                </c:pt>
                <c:pt idx="2202">
                  <c:v>12.042999999999999</c:v>
                </c:pt>
                <c:pt idx="2203">
                  <c:v>12.2348</c:v>
                </c:pt>
                <c:pt idx="2204">
                  <c:v>12.245200000000001</c:v>
                </c:pt>
                <c:pt idx="2205">
                  <c:v>12.245200000000001</c:v>
                </c:pt>
                <c:pt idx="2206">
                  <c:v>12.245799999999999</c:v>
                </c:pt>
                <c:pt idx="2207">
                  <c:v>12.178100000000001</c:v>
                </c:pt>
                <c:pt idx="2208">
                  <c:v>12.361499999999999</c:v>
                </c:pt>
                <c:pt idx="2209">
                  <c:v>12.2515</c:v>
                </c:pt>
                <c:pt idx="2210">
                  <c:v>12.2003</c:v>
                </c:pt>
                <c:pt idx="2211">
                  <c:v>12.4239</c:v>
                </c:pt>
                <c:pt idx="2212">
                  <c:v>12.428800000000001</c:v>
                </c:pt>
                <c:pt idx="2213">
                  <c:v>12.429</c:v>
                </c:pt>
                <c:pt idx="2214">
                  <c:v>12.4062</c:v>
                </c:pt>
                <c:pt idx="2215">
                  <c:v>12.117599999999999</c:v>
                </c:pt>
                <c:pt idx="2216">
                  <c:v>12.251099999999999</c:v>
                </c:pt>
                <c:pt idx="2217">
                  <c:v>12.298299999999999</c:v>
                </c:pt>
                <c:pt idx="2218">
                  <c:v>12.120699999999999</c:v>
                </c:pt>
                <c:pt idx="2219">
                  <c:v>12.1212</c:v>
                </c:pt>
                <c:pt idx="2220">
                  <c:v>12.1213</c:v>
                </c:pt>
                <c:pt idx="2221">
                  <c:v>12.3429</c:v>
                </c:pt>
                <c:pt idx="2222">
                  <c:v>12.455</c:v>
                </c:pt>
                <c:pt idx="2223">
                  <c:v>12.7128</c:v>
                </c:pt>
                <c:pt idx="2224">
                  <c:v>12.8009</c:v>
                </c:pt>
                <c:pt idx="2225">
                  <c:v>12.6882</c:v>
                </c:pt>
                <c:pt idx="2226">
                  <c:v>12.6883</c:v>
                </c:pt>
                <c:pt idx="2227">
                  <c:v>12.6883</c:v>
                </c:pt>
                <c:pt idx="2228">
                  <c:v>12.2919</c:v>
                </c:pt>
                <c:pt idx="2229">
                  <c:v>12.4003</c:v>
                </c:pt>
                <c:pt idx="2230">
                  <c:v>12.443</c:v>
                </c:pt>
                <c:pt idx="2231">
                  <c:v>12.419499999999999</c:v>
                </c:pt>
                <c:pt idx="2232">
                  <c:v>12.626200000000001</c:v>
                </c:pt>
                <c:pt idx="2233">
                  <c:v>12.626200000000001</c:v>
                </c:pt>
                <c:pt idx="2234">
                  <c:v>12.626200000000001</c:v>
                </c:pt>
                <c:pt idx="2235">
                  <c:v>12.6911</c:v>
                </c:pt>
                <c:pt idx="2236">
                  <c:v>12.6006</c:v>
                </c:pt>
                <c:pt idx="2237">
                  <c:v>12.601699999999999</c:v>
                </c:pt>
                <c:pt idx="2238">
                  <c:v>12.4863</c:v>
                </c:pt>
                <c:pt idx="2239">
                  <c:v>12.4894</c:v>
                </c:pt>
                <c:pt idx="2240">
                  <c:v>12.4894</c:v>
                </c:pt>
                <c:pt idx="2241">
                  <c:v>12.4894</c:v>
                </c:pt>
                <c:pt idx="2242">
                  <c:v>12.6479</c:v>
                </c:pt>
                <c:pt idx="2243">
                  <c:v>12.8233</c:v>
                </c:pt>
                <c:pt idx="2244">
                  <c:v>12.9055</c:v>
                </c:pt>
                <c:pt idx="2245">
                  <c:v>12.8917</c:v>
                </c:pt>
                <c:pt idx="2246">
                  <c:v>14.459</c:v>
                </c:pt>
                <c:pt idx="2247">
                  <c:v>14.452999999999999</c:v>
                </c:pt>
                <c:pt idx="2248">
                  <c:v>14.4499</c:v>
                </c:pt>
                <c:pt idx="2249">
                  <c:v>14.5695</c:v>
                </c:pt>
                <c:pt idx="2250">
                  <c:v>14.8078</c:v>
                </c:pt>
                <c:pt idx="2251">
                  <c:v>14.8147</c:v>
                </c:pt>
                <c:pt idx="2252">
                  <c:v>14.7974</c:v>
                </c:pt>
                <c:pt idx="2253">
                  <c:v>14.930099999999999</c:v>
                </c:pt>
                <c:pt idx="2254">
                  <c:v>14.930199999999999</c:v>
                </c:pt>
                <c:pt idx="2255">
                  <c:v>14.9298</c:v>
                </c:pt>
                <c:pt idx="2256">
                  <c:v>15.2713</c:v>
                </c:pt>
                <c:pt idx="2257">
                  <c:v>15.532500000000001</c:v>
                </c:pt>
                <c:pt idx="2258">
                  <c:v>15.869400000000001</c:v>
                </c:pt>
                <c:pt idx="2259">
                  <c:v>15.8855</c:v>
                </c:pt>
                <c:pt idx="2260">
                  <c:v>16.1083</c:v>
                </c:pt>
                <c:pt idx="2261">
                  <c:v>16.106400000000001</c:v>
                </c:pt>
                <c:pt idx="2262">
                  <c:v>16.1065</c:v>
                </c:pt>
                <c:pt idx="2263">
                  <c:v>16.188199999999998</c:v>
                </c:pt>
                <c:pt idx="2264">
                  <c:v>16.221499999999999</c:v>
                </c:pt>
                <c:pt idx="2265">
                  <c:v>16.276700000000002</c:v>
                </c:pt>
                <c:pt idx="2266">
                  <c:v>15.9688</c:v>
                </c:pt>
                <c:pt idx="2267">
                  <c:v>15.8718</c:v>
                </c:pt>
                <c:pt idx="2268">
                  <c:v>15.8691</c:v>
                </c:pt>
                <c:pt idx="2269">
                  <c:v>15.869199999999999</c:v>
                </c:pt>
                <c:pt idx="2270">
                  <c:v>15.5219</c:v>
                </c:pt>
                <c:pt idx="2271">
                  <c:v>15.8931</c:v>
                </c:pt>
                <c:pt idx="2272">
                  <c:v>15.960800000000001</c:v>
                </c:pt>
                <c:pt idx="2273">
                  <c:v>15.9695</c:v>
                </c:pt>
                <c:pt idx="2274">
                  <c:v>16.07</c:v>
                </c:pt>
                <c:pt idx="2275">
                  <c:v>16.069400000000002</c:v>
                </c:pt>
                <c:pt idx="2276">
                  <c:v>16.0702</c:v>
                </c:pt>
                <c:pt idx="2277">
                  <c:v>16.0533</c:v>
                </c:pt>
                <c:pt idx="2278">
                  <c:v>16.289899999999999</c:v>
                </c:pt>
                <c:pt idx="2279">
                  <c:v>16.234000000000002</c:v>
                </c:pt>
                <c:pt idx="2280">
                  <c:v>16.125800000000002</c:v>
                </c:pt>
                <c:pt idx="2281">
                  <c:v>16.005099999999999</c:v>
                </c:pt>
                <c:pt idx="2282">
                  <c:v>16.006</c:v>
                </c:pt>
                <c:pt idx="2283">
                  <c:v>16.0059</c:v>
                </c:pt>
                <c:pt idx="2284">
                  <c:v>15.962400000000001</c:v>
                </c:pt>
                <c:pt idx="2285">
                  <c:v>15.9962</c:v>
                </c:pt>
                <c:pt idx="2286">
                  <c:v>16.092300000000002</c:v>
                </c:pt>
                <c:pt idx="2287">
                  <c:v>16.452200000000001</c:v>
                </c:pt>
                <c:pt idx="2288">
                  <c:v>16.6069</c:v>
                </c:pt>
                <c:pt idx="2289">
                  <c:v>16.6069</c:v>
                </c:pt>
                <c:pt idx="2290">
                  <c:v>16.6069</c:v>
                </c:pt>
                <c:pt idx="2291">
                  <c:v>17.050599999999999</c:v>
                </c:pt>
                <c:pt idx="2292">
                  <c:v>17.060300000000002</c:v>
                </c:pt>
                <c:pt idx="2293">
                  <c:v>17.3459</c:v>
                </c:pt>
                <c:pt idx="2294">
                  <c:v>17.514299999999999</c:v>
                </c:pt>
                <c:pt idx="2295">
                  <c:v>17.3399</c:v>
                </c:pt>
                <c:pt idx="2296">
                  <c:v>17.3399</c:v>
                </c:pt>
                <c:pt idx="2297">
                  <c:v>17.3399</c:v>
                </c:pt>
                <c:pt idx="2298">
                  <c:v>17.373699999999999</c:v>
                </c:pt>
                <c:pt idx="2299">
                  <c:v>17.168399999999998</c:v>
                </c:pt>
                <c:pt idx="2300">
                  <c:v>17.278099999999998</c:v>
                </c:pt>
                <c:pt idx="2301">
                  <c:v>16.947500000000002</c:v>
                </c:pt>
                <c:pt idx="2302">
                  <c:v>17.095500000000001</c:v>
                </c:pt>
                <c:pt idx="2303">
                  <c:v>17.095600000000001</c:v>
                </c:pt>
                <c:pt idx="2304">
                  <c:v>17.095800000000001</c:v>
                </c:pt>
                <c:pt idx="2305">
                  <c:v>17.248799999999999</c:v>
                </c:pt>
                <c:pt idx="2306">
                  <c:v>17.5961</c:v>
                </c:pt>
                <c:pt idx="2307">
                  <c:v>17.465199999999999</c:v>
                </c:pt>
                <c:pt idx="2308">
                  <c:v>17.462299999999999</c:v>
                </c:pt>
                <c:pt idx="2309">
                  <c:v>17.184699999999999</c:v>
                </c:pt>
                <c:pt idx="2310">
                  <c:v>17.1889</c:v>
                </c:pt>
                <c:pt idx="2311">
                  <c:v>17.1889</c:v>
                </c:pt>
                <c:pt idx="2312">
                  <c:v>17.394300000000001</c:v>
                </c:pt>
                <c:pt idx="2313">
                  <c:v>17.546099999999999</c:v>
                </c:pt>
                <c:pt idx="2314">
                  <c:v>17.6204</c:v>
                </c:pt>
                <c:pt idx="2315">
                  <c:v>17.5471</c:v>
                </c:pt>
                <c:pt idx="2316">
                  <c:v>17.495999999999999</c:v>
                </c:pt>
                <c:pt idx="2317">
                  <c:v>17.495999999999999</c:v>
                </c:pt>
                <c:pt idx="2318">
                  <c:v>17.495699999999999</c:v>
                </c:pt>
                <c:pt idx="2319">
                  <c:v>17.4771</c:v>
                </c:pt>
                <c:pt idx="2320">
                  <c:v>17.667899999999999</c:v>
                </c:pt>
                <c:pt idx="2321">
                  <c:v>17.8858</c:v>
                </c:pt>
                <c:pt idx="2322">
                  <c:v>17.943300000000001</c:v>
                </c:pt>
                <c:pt idx="2323">
                  <c:v>17.661899999999999</c:v>
                </c:pt>
                <c:pt idx="2324">
                  <c:v>17.661899999999999</c:v>
                </c:pt>
                <c:pt idx="2325">
                  <c:v>17.661999999999999</c:v>
                </c:pt>
                <c:pt idx="2326">
                  <c:v>17.616299999999999</c:v>
                </c:pt>
                <c:pt idx="2327">
                  <c:v>17.691700000000001</c:v>
                </c:pt>
                <c:pt idx="2328">
                  <c:v>17.734999999999999</c:v>
                </c:pt>
                <c:pt idx="2329">
                  <c:v>17.7683</c:v>
                </c:pt>
                <c:pt idx="2330">
                  <c:v>17.7196</c:v>
                </c:pt>
                <c:pt idx="2331">
                  <c:v>17.7196</c:v>
                </c:pt>
                <c:pt idx="2332">
                  <c:v>17.7196</c:v>
                </c:pt>
                <c:pt idx="2333">
                  <c:v>17.8294</c:v>
                </c:pt>
                <c:pt idx="2334">
                  <c:v>17.910699999999999</c:v>
                </c:pt>
                <c:pt idx="2335">
                  <c:v>17.821200000000001</c:v>
                </c:pt>
                <c:pt idx="2336">
                  <c:v>17.5153</c:v>
                </c:pt>
                <c:pt idx="2337">
                  <c:v>18.508500000000002</c:v>
                </c:pt>
                <c:pt idx="2338">
                  <c:v>18.508500000000002</c:v>
                </c:pt>
                <c:pt idx="2339">
                  <c:v>18.508099999999999</c:v>
                </c:pt>
                <c:pt idx="2340">
                  <c:v>18.815300000000001</c:v>
                </c:pt>
                <c:pt idx="2341">
                  <c:v>18.9816</c:v>
                </c:pt>
                <c:pt idx="2342">
                  <c:v>19.125599999999999</c:v>
                </c:pt>
                <c:pt idx="2343">
                  <c:v>19.116900000000001</c:v>
                </c:pt>
                <c:pt idx="2344">
                  <c:v>19.3124</c:v>
                </c:pt>
                <c:pt idx="2345">
                  <c:v>19.3155</c:v>
                </c:pt>
                <c:pt idx="2346">
                  <c:v>19.4315</c:v>
                </c:pt>
                <c:pt idx="2347">
                  <c:v>19.179099999999998</c:v>
                </c:pt>
                <c:pt idx="2348">
                  <c:v>19.500499999999999</c:v>
                </c:pt>
                <c:pt idx="2349">
                  <c:v>19.490600000000001</c:v>
                </c:pt>
                <c:pt idx="2350">
                  <c:v>19.324000000000002</c:v>
                </c:pt>
                <c:pt idx="2351">
                  <c:v>19.1617</c:v>
                </c:pt>
                <c:pt idx="2352">
                  <c:v>19.1617</c:v>
                </c:pt>
                <c:pt idx="2353">
                  <c:v>19.1617</c:v>
                </c:pt>
                <c:pt idx="2354">
                  <c:v>19.0869</c:v>
                </c:pt>
                <c:pt idx="2355">
                  <c:v>18.965399999999999</c:v>
                </c:pt>
                <c:pt idx="2356">
                  <c:v>18.9542</c:v>
                </c:pt>
                <c:pt idx="2357">
                  <c:v>18.955500000000001</c:v>
                </c:pt>
                <c:pt idx="2358">
                  <c:v>19.0686</c:v>
                </c:pt>
                <c:pt idx="2359">
                  <c:v>19.0686</c:v>
                </c:pt>
                <c:pt idx="2360">
                  <c:v>19.0686</c:v>
                </c:pt>
                <c:pt idx="2361">
                  <c:v>19.233899999999998</c:v>
                </c:pt>
                <c:pt idx="2362">
                  <c:v>19.3889</c:v>
                </c:pt>
                <c:pt idx="2363">
                  <c:v>19.470500000000001</c:v>
                </c:pt>
                <c:pt idx="2364">
                  <c:v>19.2895</c:v>
                </c:pt>
                <c:pt idx="2365">
                  <c:v>19.315000000000001</c:v>
                </c:pt>
                <c:pt idx="2366">
                  <c:v>19.315000000000001</c:v>
                </c:pt>
                <c:pt idx="2367">
                  <c:v>19.315000000000001</c:v>
                </c:pt>
                <c:pt idx="2368">
                  <c:v>18.998100000000001</c:v>
                </c:pt>
                <c:pt idx="2369">
                  <c:v>18.8675</c:v>
                </c:pt>
                <c:pt idx="2370">
                  <c:v>18.776499999999999</c:v>
                </c:pt>
                <c:pt idx="2371">
                  <c:v>18.424600000000002</c:v>
                </c:pt>
                <c:pt idx="2372">
                  <c:v>18.4514</c:v>
                </c:pt>
                <c:pt idx="2373">
                  <c:v>18.4514</c:v>
                </c:pt>
                <c:pt idx="2374">
                  <c:v>18.4514</c:v>
                </c:pt>
                <c:pt idx="2375">
                  <c:v>18.6616</c:v>
                </c:pt>
                <c:pt idx="2376">
                  <c:v>18.645900000000001</c:v>
                </c:pt>
                <c:pt idx="2377">
                  <c:v>18.877600000000001</c:v>
                </c:pt>
                <c:pt idx="2378">
                  <c:v>18.9269</c:v>
                </c:pt>
                <c:pt idx="2379">
                  <c:v>18.872499999999999</c:v>
                </c:pt>
                <c:pt idx="2380">
                  <c:v>18.872499999999999</c:v>
                </c:pt>
                <c:pt idx="2381">
                  <c:v>18.872499999999999</c:v>
                </c:pt>
                <c:pt idx="2382">
                  <c:v>19.0412</c:v>
                </c:pt>
                <c:pt idx="2383">
                  <c:v>19.234400000000001</c:v>
                </c:pt>
                <c:pt idx="2384">
                  <c:v>19.329000000000001</c:v>
                </c:pt>
                <c:pt idx="2385">
                  <c:v>19.494800000000001</c:v>
                </c:pt>
                <c:pt idx="2386">
                  <c:v>19.5824</c:v>
                </c:pt>
                <c:pt idx="2387">
                  <c:v>19.5824</c:v>
                </c:pt>
                <c:pt idx="2388">
                  <c:v>19.5823</c:v>
                </c:pt>
                <c:pt idx="2389">
                  <c:v>19.837900000000001</c:v>
                </c:pt>
                <c:pt idx="2390">
                  <c:v>19.8248</c:v>
                </c:pt>
                <c:pt idx="2391">
                  <c:v>19.809899999999999</c:v>
                </c:pt>
                <c:pt idx="2392">
                  <c:v>19.552</c:v>
                </c:pt>
                <c:pt idx="2393">
                  <c:v>19.6143</c:v>
                </c:pt>
                <c:pt idx="2394">
                  <c:v>19.6143</c:v>
                </c:pt>
                <c:pt idx="2395">
                  <c:v>19.6143</c:v>
                </c:pt>
                <c:pt idx="2396">
                  <c:v>19.670100000000001</c:v>
                </c:pt>
                <c:pt idx="2397">
                  <c:v>19.7864</c:v>
                </c:pt>
                <c:pt idx="2398">
                  <c:v>19.855799999999999</c:v>
                </c:pt>
                <c:pt idx="2399">
                  <c:v>19.831800000000001</c:v>
                </c:pt>
                <c:pt idx="2400">
                  <c:v>19.830300000000001</c:v>
                </c:pt>
                <c:pt idx="2401">
                  <c:v>19.830300000000001</c:v>
                </c:pt>
                <c:pt idx="2402">
                  <c:v>19.830300000000001</c:v>
                </c:pt>
                <c:pt idx="2403">
                  <c:v>19.729099999999999</c:v>
                </c:pt>
                <c:pt idx="2404">
                  <c:v>19.787500000000001</c:v>
                </c:pt>
                <c:pt idx="2405">
                  <c:v>19.556999999999999</c:v>
                </c:pt>
                <c:pt idx="2406">
                  <c:v>19.542899999999999</c:v>
                </c:pt>
                <c:pt idx="2407">
                  <c:v>19.253599999999999</c:v>
                </c:pt>
                <c:pt idx="2408">
                  <c:v>19.253599999999999</c:v>
                </c:pt>
                <c:pt idx="2409">
                  <c:v>19.253599999999999</c:v>
                </c:pt>
                <c:pt idx="2410">
                  <c:v>19.450700000000001</c:v>
                </c:pt>
                <c:pt idx="2411">
                  <c:v>19.5566</c:v>
                </c:pt>
                <c:pt idx="2412">
                  <c:v>19.8079</c:v>
                </c:pt>
                <c:pt idx="2413">
                  <c:v>20.348199999999999</c:v>
                </c:pt>
                <c:pt idx="2414">
                  <c:v>20.5245</c:v>
                </c:pt>
                <c:pt idx="2415">
                  <c:v>20.5245</c:v>
                </c:pt>
                <c:pt idx="2416">
                  <c:v>20.5245</c:v>
                </c:pt>
                <c:pt idx="2417">
                  <c:v>20.806000000000001</c:v>
                </c:pt>
                <c:pt idx="2418">
                  <c:v>20.588699999999999</c:v>
                </c:pt>
                <c:pt idx="2419">
                  <c:v>20.568200000000001</c:v>
                </c:pt>
                <c:pt idx="2420">
                  <c:v>20.095300000000002</c:v>
                </c:pt>
                <c:pt idx="2421">
                  <c:v>20.190899999999999</c:v>
                </c:pt>
                <c:pt idx="2422">
                  <c:v>20.1934</c:v>
                </c:pt>
                <c:pt idx="2423">
                  <c:v>20.192499999999999</c:v>
                </c:pt>
                <c:pt idx="2424">
                  <c:v>20.6739</c:v>
                </c:pt>
                <c:pt idx="2425">
                  <c:v>20.648299999999999</c:v>
                </c:pt>
                <c:pt idx="2426">
                  <c:v>20.7684</c:v>
                </c:pt>
                <c:pt idx="2427">
                  <c:v>20.6248</c:v>
                </c:pt>
                <c:pt idx="2428">
                  <c:v>20.7682</c:v>
                </c:pt>
                <c:pt idx="2429">
                  <c:v>20.7681</c:v>
                </c:pt>
                <c:pt idx="2430">
                  <c:v>20.6586</c:v>
                </c:pt>
                <c:pt idx="2431">
                  <c:v>20.8674</c:v>
                </c:pt>
                <c:pt idx="2432">
                  <c:v>20.967199999999998</c:v>
                </c:pt>
                <c:pt idx="2433">
                  <c:v>21.0974</c:v>
                </c:pt>
                <c:pt idx="2434">
                  <c:v>21.291699999999999</c:v>
                </c:pt>
                <c:pt idx="2435">
                  <c:v>21.2895</c:v>
                </c:pt>
                <c:pt idx="2436">
                  <c:v>21.2895</c:v>
                </c:pt>
                <c:pt idx="2437">
                  <c:v>21.2912</c:v>
                </c:pt>
                <c:pt idx="2438">
                  <c:v>20.8447</c:v>
                </c:pt>
                <c:pt idx="2439">
                  <c:v>21.1721</c:v>
                </c:pt>
                <c:pt idx="2440">
                  <c:v>21.253799999999998</c:v>
                </c:pt>
                <c:pt idx="2441">
                  <c:v>21.439699999999998</c:v>
                </c:pt>
                <c:pt idx="2442">
                  <c:v>21.6387</c:v>
                </c:pt>
                <c:pt idx="2443">
                  <c:v>21.6387</c:v>
                </c:pt>
                <c:pt idx="2444">
                  <c:v>21.6387</c:v>
                </c:pt>
                <c:pt idx="2445">
                  <c:v>21.679300000000001</c:v>
                </c:pt>
                <c:pt idx="2446">
                  <c:v>21.693899999999999</c:v>
                </c:pt>
                <c:pt idx="2447">
                  <c:v>21.7285</c:v>
                </c:pt>
                <c:pt idx="2448">
                  <c:v>21.714700000000001</c:v>
                </c:pt>
                <c:pt idx="2449">
                  <c:v>21.792200000000001</c:v>
                </c:pt>
                <c:pt idx="2450">
                  <c:v>21.792200000000001</c:v>
                </c:pt>
                <c:pt idx="2451">
                  <c:v>21.792200000000001</c:v>
                </c:pt>
                <c:pt idx="2452">
                  <c:v>21.6675</c:v>
                </c:pt>
                <c:pt idx="2453">
                  <c:v>21.663399999999999</c:v>
                </c:pt>
                <c:pt idx="2454">
                  <c:v>21.8993</c:v>
                </c:pt>
                <c:pt idx="2455">
                  <c:v>22.057300000000001</c:v>
                </c:pt>
                <c:pt idx="2456">
                  <c:v>21.977599999999999</c:v>
                </c:pt>
                <c:pt idx="2457">
                  <c:v>21.977599999999999</c:v>
                </c:pt>
                <c:pt idx="2458">
                  <c:v>21.977599999999999</c:v>
                </c:pt>
                <c:pt idx="2459">
                  <c:v>21.780799999999999</c:v>
                </c:pt>
                <c:pt idx="2460">
                  <c:v>21.636800000000001</c:v>
                </c:pt>
                <c:pt idx="2461">
                  <c:v>21.799700000000001</c:v>
                </c:pt>
                <c:pt idx="2462">
                  <c:v>21.720400000000001</c:v>
                </c:pt>
                <c:pt idx="2463">
                  <c:v>21.749400000000001</c:v>
                </c:pt>
                <c:pt idx="2464">
                  <c:v>21.749400000000001</c:v>
                </c:pt>
                <c:pt idx="2465">
                  <c:v>21.748999999999999</c:v>
                </c:pt>
                <c:pt idx="2466">
                  <c:v>21.699300000000001</c:v>
                </c:pt>
                <c:pt idx="2467">
                  <c:v>21.9496</c:v>
                </c:pt>
                <c:pt idx="2468">
                  <c:v>22.335699999999999</c:v>
                </c:pt>
                <c:pt idx="2469">
                  <c:v>22.374400000000001</c:v>
                </c:pt>
                <c:pt idx="2470">
                  <c:v>22.382899999999999</c:v>
                </c:pt>
                <c:pt idx="2471">
                  <c:v>22.382899999999999</c:v>
                </c:pt>
                <c:pt idx="2472">
                  <c:v>22.382899999999999</c:v>
                </c:pt>
                <c:pt idx="2473">
                  <c:v>22.602599999999999</c:v>
                </c:pt>
                <c:pt idx="2474">
                  <c:v>22.8718</c:v>
                </c:pt>
                <c:pt idx="2475">
                  <c:v>22.791399999999999</c:v>
                </c:pt>
                <c:pt idx="2476">
                  <c:v>22.912099999999999</c:v>
                </c:pt>
                <c:pt idx="2477">
                  <c:v>23.4529</c:v>
                </c:pt>
                <c:pt idx="2478">
                  <c:v>23.4529</c:v>
                </c:pt>
                <c:pt idx="2479">
                  <c:v>23.4529</c:v>
                </c:pt>
                <c:pt idx="2480">
                  <c:v>23.383600000000001</c:v>
                </c:pt>
                <c:pt idx="2481">
                  <c:v>23.4526</c:v>
                </c:pt>
                <c:pt idx="2482">
                  <c:v>23.633800000000001</c:v>
                </c:pt>
                <c:pt idx="2483">
                  <c:v>23.749400000000001</c:v>
                </c:pt>
                <c:pt idx="2484">
                  <c:v>23.5288</c:v>
                </c:pt>
                <c:pt idx="2485">
                  <c:v>23.5288</c:v>
                </c:pt>
                <c:pt idx="2486">
                  <c:v>23.5288</c:v>
                </c:pt>
                <c:pt idx="2487">
                  <c:v>23.546099999999999</c:v>
                </c:pt>
                <c:pt idx="2488">
                  <c:v>23.932700000000001</c:v>
                </c:pt>
                <c:pt idx="2489">
                  <c:v>24.274100000000001</c:v>
                </c:pt>
                <c:pt idx="2490">
                  <c:v>24.362500000000001</c:v>
                </c:pt>
                <c:pt idx="2491">
                  <c:v>24.133400000000002</c:v>
                </c:pt>
                <c:pt idx="2492">
                  <c:v>24.133400000000002</c:v>
                </c:pt>
                <c:pt idx="2493">
                  <c:v>24.133400000000002</c:v>
                </c:pt>
                <c:pt idx="2494">
                  <c:v>24.433800000000002</c:v>
                </c:pt>
                <c:pt idx="2495">
                  <c:v>24.0623</c:v>
                </c:pt>
                <c:pt idx="2496">
                  <c:v>23.761900000000001</c:v>
                </c:pt>
                <c:pt idx="2497">
                  <c:v>23.4009</c:v>
                </c:pt>
                <c:pt idx="2498">
                  <c:v>23.037600000000001</c:v>
                </c:pt>
                <c:pt idx="2499">
                  <c:v>23.037600000000001</c:v>
                </c:pt>
                <c:pt idx="2500">
                  <c:v>23.037600000000001</c:v>
                </c:pt>
                <c:pt idx="2501">
                  <c:v>23.5839</c:v>
                </c:pt>
                <c:pt idx="2502">
                  <c:v>23.932500000000001</c:v>
                </c:pt>
                <c:pt idx="2503">
                  <c:v>24.1311</c:v>
                </c:pt>
                <c:pt idx="2504">
                  <c:v>24.0457</c:v>
                </c:pt>
                <c:pt idx="2505">
                  <c:v>24.1798</c:v>
                </c:pt>
                <c:pt idx="2506">
                  <c:v>24.1798</c:v>
                </c:pt>
                <c:pt idx="2507">
                  <c:v>24.1798</c:v>
                </c:pt>
                <c:pt idx="2508">
                  <c:v>24.256900000000002</c:v>
                </c:pt>
                <c:pt idx="2509">
                  <c:v>24.4192</c:v>
                </c:pt>
                <c:pt idx="2510">
                  <c:v>24.658300000000001</c:v>
                </c:pt>
                <c:pt idx="2511">
                  <c:v>24.7441</c:v>
                </c:pt>
                <c:pt idx="2512">
                  <c:v>24.767399999999999</c:v>
                </c:pt>
                <c:pt idx="2513">
                  <c:v>24.767399999999999</c:v>
                </c:pt>
                <c:pt idx="2514">
                  <c:v>24.767399999999999</c:v>
                </c:pt>
                <c:pt idx="2515">
                  <c:v>24.9206</c:v>
                </c:pt>
                <c:pt idx="2516">
                  <c:v>24.997699999999998</c:v>
                </c:pt>
                <c:pt idx="2517">
                  <c:v>25.0458</c:v>
                </c:pt>
                <c:pt idx="2518">
                  <c:v>24.7026</c:v>
                </c:pt>
                <c:pt idx="2519">
                  <c:v>24.7882</c:v>
                </c:pt>
                <c:pt idx="2520">
                  <c:v>24.7882</c:v>
                </c:pt>
                <c:pt idx="2521">
                  <c:v>24.7882</c:v>
                </c:pt>
                <c:pt idx="2522">
                  <c:v>24.2273</c:v>
                </c:pt>
                <c:pt idx="2523">
                  <c:v>24.2363</c:v>
                </c:pt>
                <c:pt idx="2524">
                  <c:v>23.863700000000001</c:v>
                </c:pt>
                <c:pt idx="2525">
                  <c:v>23.985800000000001</c:v>
                </c:pt>
                <c:pt idx="2526">
                  <c:v>23.2136</c:v>
                </c:pt>
                <c:pt idx="2527">
                  <c:v>23.2136</c:v>
                </c:pt>
                <c:pt idx="2528">
                  <c:v>23.223700000000001</c:v>
                </c:pt>
                <c:pt idx="2529">
                  <c:v>23.626100000000001</c:v>
                </c:pt>
                <c:pt idx="2530">
                  <c:v>23.610199999999999</c:v>
                </c:pt>
                <c:pt idx="2531">
                  <c:v>23.929200000000002</c:v>
                </c:pt>
                <c:pt idx="2532">
                  <c:v>23.379100000000001</c:v>
                </c:pt>
                <c:pt idx="2533">
                  <c:v>23.257000000000001</c:v>
                </c:pt>
                <c:pt idx="2534">
                  <c:v>23.257000000000001</c:v>
                </c:pt>
                <c:pt idx="2535">
                  <c:v>23.257000000000001</c:v>
                </c:pt>
                <c:pt idx="2536">
                  <c:v>22.716699999999999</c:v>
                </c:pt>
                <c:pt idx="2537">
                  <c:v>22.885300000000001</c:v>
                </c:pt>
                <c:pt idx="2538">
                  <c:v>23.0077</c:v>
                </c:pt>
                <c:pt idx="2539">
                  <c:v>23.575600000000001</c:v>
                </c:pt>
                <c:pt idx="2540">
                  <c:v>23.4114</c:v>
                </c:pt>
                <c:pt idx="2541">
                  <c:v>23.4114</c:v>
                </c:pt>
                <c:pt idx="2542">
                  <c:v>23.4114</c:v>
                </c:pt>
                <c:pt idx="2543">
                  <c:v>23.273299999999999</c:v>
                </c:pt>
                <c:pt idx="2544">
                  <c:v>23.425000000000001</c:v>
                </c:pt>
                <c:pt idx="2545">
                  <c:v>23.316199999999998</c:v>
                </c:pt>
                <c:pt idx="2546">
                  <c:v>23.3963</c:v>
                </c:pt>
                <c:pt idx="2547">
                  <c:v>23.214099999999998</c:v>
                </c:pt>
                <c:pt idx="2548">
                  <c:v>23.214099999999998</c:v>
                </c:pt>
                <c:pt idx="2549">
                  <c:v>23.214099999999998</c:v>
                </c:pt>
                <c:pt idx="2550">
                  <c:v>23.2042</c:v>
                </c:pt>
                <c:pt idx="2551">
                  <c:v>22.989699999999999</c:v>
                </c:pt>
                <c:pt idx="2552">
                  <c:v>20.147099999999998</c:v>
                </c:pt>
                <c:pt idx="2553">
                  <c:v>20.1159</c:v>
                </c:pt>
                <c:pt idx="2554">
                  <c:v>20.276</c:v>
                </c:pt>
                <c:pt idx="2555">
                  <c:v>20.275700000000001</c:v>
                </c:pt>
                <c:pt idx="2556">
                  <c:v>20.271000000000001</c:v>
                </c:pt>
                <c:pt idx="2557">
                  <c:v>20.322399999999998</c:v>
                </c:pt>
                <c:pt idx="2558">
                  <c:v>20.519500000000001</c:v>
                </c:pt>
                <c:pt idx="2559">
                  <c:v>20.5318</c:v>
                </c:pt>
                <c:pt idx="2560">
                  <c:v>20.8354</c:v>
                </c:pt>
                <c:pt idx="2561">
                  <c:v>20.882100000000001</c:v>
                </c:pt>
                <c:pt idx="2562">
                  <c:v>20.8828</c:v>
                </c:pt>
                <c:pt idx="2563">
                  <c:v>20.8828</c:v>
                </c:pt>
                <c:pt idx="2564">
                  <c:v>20.891999999999999</c:v>
                </c:pt>
                <c:pt idx="2565">
                  <c:v>21.014199999999999</c:v>
                </c:pt>
                <c:pt idx="2566">
                  <c:v>20.886600000000001</c:v>
                </c:pt>
                <c:pt idx="2567">
                  <c:v>20.962800000000001</c:v>
                </c:pt>
                <c:pt idx="2568">
                  <c:v>20.767800000000001</c:v>
                </c:pt>
                <c:pt idx="2569">
                  <c:v>20.7681</c:v>
                </c:pt>
                <c:pt idx="2570">
                  <c:v>20.7682</c:v>
                </c:pt>
                <c:pt idx="2571">
                  <c:v>20.643999999999998</c:v>
                </c:pt>
                <c:pt idx="2572">
                  <c:v>20.669799999999999</c:v>
                </c:pt>
                <c:pt idx="2573">
                  <c:v>20.866599999999998</c:v>
                </c:pt>
                <c:pt idx="2574">
                  <c:v>20.934000000000001</c:v>
                </c:pt>
                <c:pt idx="2575">
                  <c:v>21.0517</c:v>
                </c:pt>
                <c:pt idx="2576">
                  <c:v>21.052</c:v>
                </c:pt>
                <c:pt idx="2577">
                  <c:v>21.052099999999999</c:v>
                </c:pt>
                <c:pt idx="2578">
                  <c:v>21.061699999999998</c:v>
                </c:pt>
                <c:pt idx="2579">
                  <c:v>21.050899999999999</c:v>
                </c:pt>
                <c:pt idx="2580">
                  <c:v>20.885899999999999</c:v>
                </c:pt>
                <c:pt idx="2581">
                  <c:v>20.979600000000001</c:v>
                </c:pt>
                <c:pt idx="2582">
                  <c:v>21.168500000000002</c:v>
                </c:pt>
                <c:pt idx="2583">
                  <c:v>21.1691</c:v>
                </c:pt>
                <c:pt idx="2584">
                  <c:v>21.168399999999998</c:v>
                </c:pt>
                <c:pt idx="2585">
                  <c:v>21.289000000000001</c:v>
                </c:pt>
                <c:pt idx="2586">
                  <c:v>21.392299999999999</c:v>
                </c:pt>
                <c:pt idx="2587">
                  <c:v>21.474399999999999</c:v>
                </c:pt>
                <c:pt idx="2588">
                  <c:v>21.427499999999998</c:v>
                </c:pt>
                <c:pt idx="2589">
                  <c:v>21.117699999999999</c:v>
                </c:pt>
                <c:pt idx="2590">
                  <c:v>21.117699999999999</c:v>
                </c:pt>
                <c:pt idx="2591">
                  <c:v>21.117699999999999</c:v>
                </c:pt>
                <c:pt idx="2592">
                  <c:v>20.981000000000002</c:v>
                </c:pt>
                <c:pt idx="2593">
                  <c:v>20.92</c:v>
                </c:pt>
                <c:pt idx="2594">
                  <c:v>20.902699999999999</c:v>
                </c:pt>
                <c:pt idx="2595">
                  <c:v>21.025400000000001</c:v>
                </c:pt>
                <c:pt idx="2596">
                  <c:v>21.173200000000001</c:v>
                </c:pt>
                <c:pt idx="2597">
                  <c:v>21.175799999999999</c:v>
                </c:pt>
                <c:pt idx="2598">
                  <c:v>21.175899999999999</c:v>
                </c:pt>
                <c:pt idx="2599">
                  <c:v>21.142299999999999</c:v>
                </c:pt>
                <c:pt idx="2600">
                  <c:v>20.870899999999999</c:v>
                </c:pt>
                <c:pt idx="2601">
                  <c:v>20.642499999999998</c:v>
                </c:pt>
                <c:pt idx="2602">
                  <c:v>20.2898</c:v>
                </c:pt>
                <c:pt idx="2603">
                  <c:v>20.523900000000001</c:v>
                </c:pt>
                <c:pt idx="2604">
                  <c:v>20.523399999999999</c:v>
                </c:pt>
                <c:pt idx="2605">
                  <c:v>20.523399999999999</c:v>
                </c:pt>
                <c:pt idx="2606">
                  <c:v>20.585000000000001</c:v>
                </c:pt>
                <c:pt idx="2607">
                  <c:v>20.926500000000001</c:v>
                </c:pt>
                <c:pt idx="2608">
                  <c:v>20.831299999999999</c:v>
                </c:pt>
                <c:pt idx="2609">
                  <c:v>19.193300000000001</c:v>
                </c:pt>
                <c:pt idx="2610">
                  <c:v>19.177</c:v>
                </c:pt>
                <c:pt idx="2611">
                  <c:v>19.177600000000002</c:v>
                </c:pt>
                <c:pt idx="2612">
                  <c:v>19.177</c:v>
                </c:pt>
                <c:pt idx="2613">
                  <c:v>19.1142</c:v>
                </c:pt>
                <c:pt idx="2614">
                  <c:v>19.390499999999999</c:v>
                </c:pt>
                <c:pt idx="2615">
                  <c:v>19.463100000000001</c:v>
                </c:pt>
                <c:pt idx="2616">
                  <c:v>19.4925</c:v>
                </c:pt>
                <c:pt idx="2617">
                  <c:v>19.525600000000001</c:v>
                </c:pt>
                <c:pt idx="2618">
                  <c:v>19.5258</c:v>
                </c:pt>
                <c:pt idx="2619">
                  <c:v>19.525700000000001</c:v>
                </c:pt>
                <c:pt idx="2620">
                  <c:v>19.713100000000001</c:v>
                </c:pt>
                <c:pt idx="2621">
                  <c:v>19.9238</c:v>
                </c:pt>
                <c:pt idx="2622">
                  <c:v>19.899999999999999</c:v>
                </c:pt>
                <c:pt idx="2623">
                  <c:v>19.829599999999999</c:v>
                </c:pt>
                <c:pt idx="2624">
                  <c:v>19.8001</c:v>
                </c:pt>
                <c:pt idx="2625">
                  <c:v>19.800899999999999</c:v>
                </c:pt>
                <c:pt idx="2626">
                  <c:v>19.800899999999999</c:v>
                </c:pt>
                <c:pt idx="2627">
                  <c:v>19.787400000000002</c:v>
                </c:pt>
                <c:pt idx="2628">
                  <c:v>19.743200000000002</c:v>
                </c:pt>
                <c:pt idx="2629">
                  <c:v>19.675599999999999</c:v>
                </c:pt>
                <c:pt idx="2630">
                  <c:v>19.765799999999999</c:v>
                </c:pt>
                <c:pt idx="2631">
                  <c:v>19.8108</c:v>
                </c:pt>
                <c:pt idx="2632">
                  <c:v>19.8108</c:v>
                </c:pt>
                <c:pt idx="2633">
                  <c:v>19.8108</c:v>
                </c:pt>
                <c:pt idx="2634">
                  <c:v>19.827999999999999</c:v>
                </c:pt>
                <c:pt idx="2635">
                  <c:v>19.7575</c:v>
                </c:pt>
                <c:pt idx="2636">
                  <c:v>19.6389</c:v>
                </c:pt>
                <c:pt idx="2637">
                  <c:v>19.533100000000001</c:v>
                </c:pt>
                <c:pt idx="2638">
                  <c:v>19.509799999999998</c:v>
                </c:pt>
                <c:pt idx="2639">
                  <c:v>19.508700000000001</c:v>
                </c:pt>
                <c:pt idx="2640">
                  <c:v>19.508700000000001</c:v>
                </c:pt>
                <c:pt idx="2641">
                  <c:v>19.345099999999999</c:v>
                </c:pt>
                <c:pt idx="2642">
                  <c:v>19.2912</c:v>
                </c:pt>
                <c:pt idx="2643">
                  <c:v>19.486699999999999</c:v>
                </c:pt>
                <c:pt idx="2644">
                  <c:v>19.581499999999998</c:v>
                </c:pt>
                <c:pt idx="2645">
                  <c:v>19.7592</c:v>
                </c:pt>
                <c:pt idx="2646">
                  <c:v>19.7592</c:v>
                </c:pt>
                <c:pt idx="2647">
                  <c:v>19.7592</c:v>
                </c:pt>
                <c:pt idx="2648">
                  <c:v>19.779599999999999</c:v>
                </c:pt>
                <c:pt idx="2649">
                  <c:v>19.724399999999999</c:v>
                </c:pt>
                <c:pt idx="2650">
                  <c:v>19.688700000000001</c:v>
                </c:pt>
                <c:pt idx="2651">
                  <c:v>19.5962</c:v>
                </c:pt>
                <c:pt idx="2652">
                  <c:v>19.412299999999998</c:v>
                </c:pt>
                <c:pt idx="2653">
                  <c:v>19.412299999999998</c:v>
                </c:pt>
                <c:pt idx="2654">
                  <c:v>19.412299999999998</c:v>
                </c:pt>
                <c:pt idx="2655">
                  <c:v>19.3993</c:v>
                </c:pt>
                <c:pt idx="2656">
                  <c:v>19.283899999999999</c:v>
                </c:pt>
                <c:pt idx="2657">
                  <c:v>19.199400000000001</c:v>
                </c:pt>
                <c:pt idx="2658">
                  <c:v>18.849499999999999</c:v>
                </c:pt>
                <c:pt idx="2659">
                  <c:v>18.876999999999999</c:v>
                </c:pt>
                <c:pt idx="2660">
                  <c:v>18.876999999999999</c:v>
                </c:pt>
                <c:pt idx="2661">
                  <c:v>18.876999999999999</c:v>
                </c:pt>
                <c:pt idx="2662">
                  <c:v>19.002300000000002</c:v>
                </c:pt>
                <c:pt idx="2663">
                  <c:v>19.184000000000001</c:v>
                </c:pt>
                <c:pt idx="2664">
                  <c:v>19.1645</c:v>
                </c:pt>
                <c:pt idx="2665">
                  <c:v>19.312799999999999</c:v>
                </c:pt>
                <c:pt idx="2666">
                  <c:v>19.1951</c:v>
                </c:pt>
                <c:pt idx="2667">
                  <c:v>19.194700000000001</c:v>
                </c:pt>
                <c:pt idx="2668">
                  <c:v>19.194700000000001</c:v>
                </c:pt>
                <c:pt idx="2669">
                  <c:v>18.8673</c:v>
                </c:pt>
                <c:pt idx="2670">
                  <c:v>18.779399999999999</c:v>
                </c:pt>
                <c:pt idx="2671">
                  <c:v>18.794899999999998</c:v>
                </c:pt>
                <c:pt idx="2672">
                  <c:v>18.9985</c:v>
                </c:pt>
                <c:pt idx="2673">
                  <c:v>18.782699999999998</c:v>
                </c:pt>
                <c:pt idx="2674">
                  <c:v>18.7835</c:v>
                </c:pt>
                <c:pt idx="2675">
                  <c:v>18.7835</c:v>
                </c:pt>
                <c:pt idx="2676">
                  <c:v>18.332899999999999</c:v>
                </c:pt>
                <c:pt idx="2677">
                  <c:v>17.938199999999998</c:v>
                </c:pt>
                <c:pt idx="2678">
                  <c:v>18.162700000000001</c:v>
                </c:pt>
                <c:pt idx="2679">
                  <c:v>18.552199999999999</c:v>
                </c:pt>
                <c:pt idx="2680">
                  <c:v>18.3002</c:v>
                </c:pt>
                <c:pt idx="2681">
                  <c:v>18.3002</c:v>
                </c:pt>
                <c:pt idx="2682">
                  <c:v>18.3002</c:v>
                </c:pt>
                <c:pt idx="2683">
                  <c:v>18.519400000000001</c:v>
                </c:pt>
                <c:pt idx="2684">
                  <c:v>18.535499999999999</c:v>
                </c:pt>
                <c:pt idx="2685">
                  <c:v>18.675799999999999</c:v>
                </c:pt>
                <c:pt idx="2686">
                  <c:v>18.620100000000001</c:v>
                </c:pt>
                <c:pt idx="2687">
                  <c:v>18.511900000000001</c:v>
                </c:pt>
                <c:pt idx="2688">
                  <c:v>18.511900000000001</c:v>
                </c:pt>
                <c:pt idx="2689">
                  <c:v>18.511900000000001</c:v>
                </c:pt>
                <c:pt idx="2690">
                  <c:v>18.553899999999999</c:v>
                </c:pt>
                <c:pt idx="2691">
                  <c:v>18.6419</c:v>
                </c:pt>
                <c:pt idx="2692">
                  <c:v>18.602399999999999</c:v>
                </c:pt>
                <c:pt idx="2693">
                  <c:v>18.5093</c:v>
                </c:pt>
                <c:pt idx="2694">
                  <c:v>18.365200000000002</c:v>
                </c:pt>
                <c:pt idx="2695">
                  <c:v>18.365300000000001</c:v>
                </c:pt>
                <c:pt idx="2696">
                  <c:v>18.365300000000001</c:v>
                </c:pt>
                <c:pt idx="2697">
                  <c:v>18.240400000000001</c:v>
                </c:pt>
                <c:pt idx="2698">
                  <c:v>18.005099999999999</c:v>
                </c:pt>
                <c:pt idx="2699">
                  <c:v>18.088699999999999</c:v>
                </c:pt>
                <c:pt idx="2700">
                  <c:v>17.670200000000001</c:v>
                </c:pt>
                <c:pt idx="2701">
                  <c:v>14.8611</c:v>
                </c:pt>
                <c:pt idx="2702">
                  <c:v>14.860200000000001</c:v>
                </c:pt>
                <c:pt idx="2703">
                  <c:v>14.8605</c:v>
                </c:pt>
                <c:pt idx="2704">
                  <c:v>15.097300000000001</c:v>
                </c:pt>
                <c:pt idx="2705">
                  <c:v>15.5199</c:v>
                </c:pt>
                <c:pt idx="2706">
                  <c:v>15.5715</c:v>
                </c:pt>
                <c:pt idx="2707">
                  <c:v>15.4749</c:v>
                </c:pt>
                <c:pt idx="2708">
                  <c:v>15.4872</c:v>
                </c:pt>
                <c:pt idx="2709">
                  <c:v>15.488799999999999</c:v>
                </c:pt>
                <c:pt idx="2710">
                  <c:v>15.484400000000001</c:v>
                </c:pt>
                <c:pt idx="2711">
                  <c:v>15.623900000000001</c:v>
                </c:pt>
                <c:pt idx="2712">
                  <c:v>15.8751</c:v>
                </c:pt>
                <c:pt idx="2713">
                  <c:v>15.9183</c:v>
                </c:pt>
                <c:pt idx="2714">
                  <c:v>15.902799999999999</c:v>
                </c:pt>
                <c:pt idx="2715">
                  <c:v>15.9481</c:v>
                </c:pt>
                <c:pt idx="2716">
                  <c:v>15.9481</c:v>
                </c:pt>
                <c:pt idx="2717">
                  <c:v>15.9481</c:v>
                </c:pt>
                <c:pt idx="2718">
                  <c:v>16.0611</c:v>
                </c:pt>
                <c:pt idx="2719">
                  <c:v>16.0732</c:v>
                </c:pt>
                <c:pt idx="2720">
                  <c:v>15.9268</c:v>
                </c:pt>
                <c:pt idx="2721">
                  <c:v>15.7638</c:v>
                </c:pt>
                <c:pt idx="2722">
                  <c:v>15.8681</c:v>
                </c:pt>
                <c:pt idx="2723">
                  <c:v>15.8681</c:v>
                </c:pt>
                <c:pt idx="2724">
                  <c:v>15.8681</c:v>
                </c:pt>
                <c:pt idx="2725">
                  <c:v>15.7784</c:v>
                </c:pt>
                <c:pt idx="2726">
                  <c:v>15.7151</c:v>
                </c:pt>
                <c:pt idx="2727">
                  <c:v>15.620699999999999</c:v>
                </c:pt>
                <c:pt idx="2728">
                  <c:v>15.4496</c:v>
                </c:pt>
                <c:pt idx="2729">
                  <c:v>15.4838</c:v>
                </c:pt>
                <c:pt idx="2730">
                  <c:v>15.4838</c:v>
                </c:pt>
                <c:pt idx="2731">
                  <c:v>15.4848</c:v>
                </c:pt>
                <c:pt idx="2732">
                  <c:v>15.229799999999999</c:v>
                </c:pt>
                <c:pt idx="2733">
                  <c:v>15.2682</c:v>
                </c:pt>
                <c:pt idx="2734">
                  <c:v>15.289300000000001</c:v>
                </c:pt>
                <c:pt idx="2735">
                  <c:v>15.4031</c:v>
                </c:pt>
                <c:pt idx="2736">
                  <c:v>15.3224</c:v>
                </c:pt>
                <c:pt idx="2737">
                  <c:v>15.3224</c:v>
                </c:pt>
                <c:pt idx="2738">
                  <c:v>15.3224</c:v>
                </c:pt>
                <c:pt idx="2739">
                  <c:v>15.347099999999999</c:v>
                </c:pt>
                <c:pt idx="2740">
                  <c:v>15.2742</c:v>
                </c:pt>
                <c:pt idx="2741">
                  <c:v>15.1572</c:v>
                </c:pt>
                <c:pt idx="2742">
                  <c:v>15.180099999999999</c:v>
                </c:pt>
                <c:pt idx="2743">
                  <c:v>15.1051</c:v>
                </c:pt>
                <c:pt idx="2744">
                  <c:v>15.1051</c:v>
                </c:pt>
                <c:pt idx="2745">
                  <c:v>15.1051</c:v>
                </c:pt>
                <c:pt idx="2746">
                  <c:v>14.9773</c:v>
                </c:pt>
                <c:pt idx="2747">
                  <c:v>14.977</c:v>
                </c:pt>
                <c:pt idx="2748">
                  <c:v>14.8634</c:v>
                </c:pt>
                <c:pt idx="2749">
                  <c:v>15.180199999999999</c:v>
                </c:pt>
                <c:pt idx="2750">
                  <c:v>15.2255</c:v>
                </c:pt>
                <c:pt idx="2751">
                  <c:v>15.2255</c:v>
                </c:pt>
                <c:pt idx="2752">
                  <c:v>15.2255</c:v>
                </c:pt>
                <c:pt idx="2753">
                  <c:v>15.329800000000001</c:v>
                </c:pt>
                <c:pt idx="2754">
                  <c:v>15.1843</c:v>
                </c:pt>
                <c:pt idx="2755">
                  <c:v>15.264200000000001</c:v>
                </c:pt>
                <c:pt idx="2756">
                  <c:v>15.3422</c:v>
                </c:pt>
                <c:pt idx="2757">
                  <c:v>15.5481</c:v>
                </c:pt>
                <c:pt idx="2758">
                  <c:v>15.5481</c:v>
                </c:pt>
                <c:pt idx="2759">
                  <c:v>15.549200000000001</c:v>
                </c:pt>
                <c:pt idx="2760">
                  <c:v>15.541499999999999</c:v>
                </c:pt>
                <c:pt idx="2761">
                  <c:v>15.6814</c:v>
                </c:pt>
                <c:pt idx="2762">
                  <c:v>15.760899999999999</c:v>
                </c:pt>
                <c:pt idx="2763">
                  <c:v>15.6623</c:v>
                </c:pt>
                <c:pt idx="2764">
                  <c:v>15.664</c:v>
                </c:pt>
                <c:pt idx="2765">
                  <c:v>15.664199999999999</c:v>
                </c:pt>
                <c:pt idx="2766">
                  <c:v>15.664199999999999</c:v>
                </c:pt>
                <c:pt idx="2767">
                  <c:v>15.713900000000001</c:v>
                </c:pt>
                <c:pt idx="2768">
                  <c:v>15.701599999999999</c:v>
                </c:pt>
                <c:pt idx="2769">
                  <c:v>15.5421</c:v>
                </c:pt>
                <c:pt idx="2770">
                  <c:v>15.4604</c:v>
                </c:pt>
                <c:pt idx="2771">
                  <c:v>15.3233</c:v>
                </c:pt>
                <c:pt idx="2772">
                  <c:v>15.3233</c:v>
                </c:pt>
                <c:pt idx="2773">
                  <c:v>15.3233</c:v>
                </c:pt>
                <c:pt idx="2774">
                  <c:v>15.3208</c:v>
                </c:pt>
                <c:pt idx="2775">
                  <c:v>15.3146</c:v>
                </c:pt>
                <c:pt idx="2776">
                  <c:v>15.296799999999999</c:v>
                </c:pt>
                <c:pt idx="2777">
                  <c:v>15.369300000000001</c:v>
                </c:pt>
                <c:pt idx="2778">
                  <c:v>15.3163</c:v>
                </c:pt>
                <c:pt idx="2779">
                  <c:v>15.3163</c:v>
                </c:pt>
                <c:pt idx="2780">
                  <c:v>15.3163</c:v>
                </c:pt>
                <c:pt idx="2781">
                  <c:v>15.373799999999999</c:v>
                </c:pt>
                <c:pt idx="2782">
                  <c:v>15.4239</c:v>
                </c:pt>
                <c:pt idx="2783">
                  <c:v>15.443099999999999</c:v>
                </c:pt>
                <c:pt idx="2784">
                  <c:v>15.5299</c:v>
                </c:pt>
                <c:pt idx="2785">
                  <c:v>15.5793</c:v>
                </c:pt>
                <c:pt idx="2786">
                  <c:v>15.5793</c:v>
                </c:pt>
                <c:pt idx="2787">
                  <c:v>14.594799999999999</c:v>
                </c:pt>
                <c:pt idx="2788">
                  <c:v>14.6934</c:v>
                </c:pt>
                <c:pt idx="2789">
                  <c:v>14.748799999999999</c:v>
                </c:pt>
                <c:pt idx="2790">
                  <c:v>14.7376</c:v>
                </c:pt>
                <c:pt idx="2791">
                  <c:v>14.634499999999999</c:v>
                </c:pt>
                <c:pt idx="2792">
                  <c:v>14.586</c:v>
                </c:pt>
                <c:pt idx="2793">
                  <c:v>14.586</c:v>
                </c:pt>
                <c:pt idx="2794">
                  <c:v>14.5861</c:v>
                </c:pt>
                <c:pt idx="2795">
                  <c:v>14.5939</c:v>
                </c:pt>
                <c:pt idx="2796">
                  <c:v>14.543100000000001</c:v>
                </c:pt>
                <c:pt idx="2797">
                  <c:v>14.5181</c:v>
                </c:pt>
                <c:pt idx="2798">
                  <c:v>14.5405</c:v>
                </c:pt>
                <c:pt idx="2799">
                  <c:v>14.1737</c:v>
                </c:pt>
                <c:pt idx="2800">
                  <c:v>14.1737</c:v>
                </c:pt>
                <c:pt idx="2801">
                  <c:v>14.1737</c:v>
                </c:pt>
                <c:pt idx="2802">
                  <c:v>14.1174</c:v>
                </c:pt>
                <c:pt idx="2803">
                  <c:v>14.0557</c:v>
                </c:pt>
                <c:pt idx="2804">
                  <c:v>14.222799999999999</c:v>
                </c:pt>
                <c:pt idx="2805">
                  <c:v>14.3315</c:v>
                </c:pt>
                <c:pt idx="2806">
                  <c:v>14.1983</c:v>
                </c:pt>
                <c:pt idx="2807">
                  <c:v>14.1983</c:v>
                </c:pt>
                <c:pt idx="2808">
                  <c:v>14.1983</c:v>
                </c:pt>
                <c:pt idx="2809">
                  <c:v>14.0745</c:v>
                </c:pt>
                <c:pt idx="2810">
                  <c:v>14.3249</c:v>
                </c:pt>
                <c:pt idx="2811">
                  <c:v>14.387499999999999</c:v>
                </c:pt>
                <c:pt idx="2812">
                  <c:v>14.465199999999999</c:v>
                </c:pt>
                <c:pt idx="2813">
                  <c:v>14.3588</c:v>
                </c:pt>
                <c:pt idx="2814">
                  <c:v>14.3588</c:v>
                </c:pt>
                <c:pt idx="2815">
                  <c:v>14.3588</c:v>
                </c:pt>
                <c:pt idx="2816">
                  <c:v>14.2669</c:v>
                </c:pt>
                <c:pt idx="2817">
                  <c:v>14.1683</c:v>
                </c:pt>
                <c:pt idx="2818">
                  <c:v>14.080399999999999</c:v>
                </c:pt>
                <c:pt idx="2819">
                  <c:v>14.1919</c:v>
                </c:pt>
                <c:pt idx="2820">
                  <c:v>14.1038</c:v>
                </c:pt>
                <c:pt idx="2821">
                  <c:v>14.1038</c:v>
                </c:pt>
                <c:pt idx="2822">
                  <c:v>14.1038</c:v>
                </c:pt>
                <c:pt idx="2823">
                  <c:v>13.799799999999999</c:v>
                </c:pt>
                <c:pt idx="2824">
                  <c:v>13.958399999999999</c:v>
                </c:pt>
                <c:pt idx="2825">
                  <c:v>14.0305</c:v>
                </c:pt>
                <c:pt idx="2826">
                  <c:v>14.1431</c:v>
                </c:pt>
                <c:pt idx="2827">
                  <c:v>14.154299999999999</c:v>
                </c:pt>
                <c:pt idx="2828">
                  <c:v>14.154299999999999</c:v>
                </c:pt>
                <c:pt idx="2829">
                  <c:v>14.154299999999999</c:v>
                </c:pt>
                <c:pt idx="2830">
                  <c:v>14.1683</c:v>
                </c:pt>
                <c:pt idx="2831">
                  <c:v>14.230399999999999</c:v>
                </c:pt>
                <c:pt idx="2832">
                  <c:v>14.123900000000001</c:v>
                </c:pt>
                <c:pt idx="2833">
                  <c:v>14.179600000000001</c:v>
                </c:pt>
                <c:pt idx="2834">
                  <c:v>14.287000000000001</c:v>
                </c:pt>
                <c:pt idx="2835">
                  <c:v>14.287000000000001</c:v>
                </c:pt>
                <c:pt idx="2836">
                  <c:v>14.287699999999999</c:v>
                </c:pt>
                <c:pt idx="2837">
                  <c:v>14.301600000000001</c:v>
                </c:pt>
                <c:pt idx="2838">
                  <c:v>14.3184</c:v>
                </c:pt>
                <c:pt idx="2839">
                  <c:v>14.1769</c:v>
                </c:pt>
                <c:pt idx="2840">
                  <c:v>14.1111</c:v>
                </c:pt>
                <c:pt idx="2841">
                  <c:v>14.2158</c:v>
                </c:pt>
                <c:pt idx="2842">
                  <c:v>14.2158</c:v>
                </c:pt>
                <c:pt idx="2843">
                  <c:v>14.2155</c:v>
                </c:pt>
                <c:pt idx="2844">
                  <c:v>14.2872</c:v>
                </c:pt>
                <c:pt idx="2845">
                  <c:v>14.412100000000001</c:v>
                </c:pt>
                <c:pt idx="2846">
                  <c:v>14.6936</c:v>
                </c:pt>
                <c:pt idx="2847">
                  <c:v>14.646699999999999</c:v>
                </c:pt>
                <c:pt idx="2848">
                  <c:v>14.579000000000001</c:v>
                </c:pt>
                <c:pt idx="2849">
                  <c:v>14.579000000000001</c:v>
                </c:pt>
                <c:pt idx="2850">
                  <c:v>14.579000000000001</c:v>
                </c:pt>
                <c:pt idx="2851">
                  <c:v>14.5436</c:v>
                </c:pt>
                <c:pt idx="2852">
                  <c:v>14.3949</c:v>
                </c:pt>
                <c:pt idx="2853">
                  <c:v>14.374599999999999</c:v>
                </c:pt>
                <c:pt idx="2854">
                  <c:v>14.559100000000001</c:v>
                </c:pt>
                <c:pt idx="2855">
                  <c:v>14.427300000000001</c:v>
                </c:pt>
                <c:pt idx="2856">
                  <c:v>14.427300000000001</c:v>
                </c:pt>
                <c:pt idx="2857">
                  <c:v>14.427300000000001</c:v>
                </c:pt>
                <c:pt idx="2858">
                  <c:v>14.170500000000001</c:v>
                </c:pt>
                <c:pt idx="2859">
                  <c:v>14.034700000000001</c:v>
                </c:pt>
                <c:pt idx="2860">
                  <c:v>14.0463</c:v>
                </c:pt>
                <c:pt idx="2861">
                  <c:v>13.8215</c:v>
                </c:pt>
                <c:pt idx="2862">
                  <c:v>13.8109</c:v>
                </c:pt>
                <c:pt idx="2863">
                  <c:v>13.8109</c:v>
                </c:pt>
                <c:pt idx="2864">
                  <c:v>13.8116</c:v>
                </c:pt>
                <c:pt idx="2865">
                  <c:v>14.0097</c:v>
                </c:pt>
                <c:pt idx="2866">
                  <c:v>14.0768</c:v>
                </c:pt>
                <c:pt idx="2867">
                  <c:v>14.0677</c:v>
                </c:pt>
                <c:pt idx="2868">
                  <c:v>14.0334</c:v>
                </c:pt>
                <c:pt idx="2869">
                  <c:v>14.159000000000001</c:v>
                </c:pt>
                <c:pt idx="2870">
                  <c:v>14.159000000000001</c:v>
                </c:pt>
                <c:pt idx="2871">
                  <c:v>14.159000000000001</c:v>
                </c:pt>
                <c:pt idx="2872">
                  <c:v>14.138500000000001</c:v>
                </c:pt>
                <c:pt idx="2873">
                  <c:v>14.144</c:v>
                </c:pt>
                <c:pt idx="2874">
                  <c:v>14.3757</c:v>
                </c:pt>
                <c:pt idx="2875">
                  <c:v>14.5067</c:v>
                </c:pt>
                <c:pt idx="2876">
                  <c:v>14.383699999999999</c:v>
                </c:pt>
                <c:pt idx="2877">
                  <c:v>14.383699999999999</c:v>
                </c:pt>
                <c:pt idx="2878">
                  <c:v>14.3903</c:v>
                </c:pt>
                <c:pt idx="2879">
                  <c:v>14.1576</c:v>
                </c:pt>
                <c:pt idx="2880">
                  <c:v>14.2577</c:v>
                </c:pt>
                <c:pt idx="2881">
                  <c:v>14.433299999999999</c:v>
                </c:pt>
                <c:pt idx="2882">
                  <c:v>14.4186</c:v>
                </c:pt>
                <c:pt idx="2883">
                  <c:v>14.289199999999999</c:v>
                </c:pt>
                <c:pt idx="2884">
                  <c:v>14.289199999999999</c:v>
                </c:pt>
                <c:pt idx="2885">
                  <c:v>14.289199999999999</c:v>
                </c:pt>
                <c:pt idx="2886">
                  <c:v>14.1465</c:v>
                </c:pt>
                <c:pt idx="2887">
                  <c:v>13.9666</c:v>
                </c:pt>
                <c:pt idx="2888">
                  <c:v>13.9687</c:v>
                </c:pt>
                <c:pt idx="2889">
                  <c:v>13.367800000000001</c:v>
                </c:pt>
                <c:pt idx="2890">
                  <c:v>13.600099999999999</c:v>
                </c:pt>
                <c:pt idx="2891">
                  <c:v>13.600099999999999</c:v>
                </c:pt>
                <c:pt idx="2892">
                  <c:v>13.600099999999999</c:v>
                </c:pt>
                <c:pt idx="2893">
                  <c:v>13.5922</c:v>
                </c:pt>
                <c:pt idx="2894">
                  <c:v>13.651899999999999</c:v>
                </c:pt>
                <c:pt idx="2895">
                  <c:v>13.562099999999999</c:v>
                </c:pt>
                <c:pt idx="2896">
                  <c:v>13.610300000000001</c:v>
                </c:pt>
                <c:pt idx="2897">
                  <c:v>13.289300000000001</c:v>
                </c:pt>
                <c:pt idx="2898">
                  <c:v>13.289300000000001</c:v>
                </c:pt>
                <c:pt idx="2899">
                  <c:v>13.289300000000001</c:v>
                </c:pt>
                <c:pt idx="2900">
                  <c:v>12.8528</c:v>
                </c:pt>
                <c:pt idx="2901">
                  <c:v>12.7171</c:v>
                </c:pt>
                <c:pt idx="2902">
                  <c:v>12.6553</c:v>
                </c:pt>
                <c:pt idx="2903">
                  <c:v>12.795299999999999</c:v>
                </c:pt>
                <c:pt idx="2904">
                  <c:v>12.597099999999999</c:v>
                </c:pt>
                <c:pt idx="2905">
                  <c:v>12.597099999999999</c:v>
                </c:pt>
                <c:pt idx="2906">
                  <c:v>12.597099999999999</c:v>
                </c:pt>
                <c:pt idx="2907">
                  <c:v>12.2415</c:v>
                </c:pt>
                <c:pt idx="2908">
                  <c:v>11.9138</c:v>
                </c:pt>
                <c:pt idx="2909">
                  <c:v>12.544</c:v>
                </c:pt>
                <c:pt idx="2910">
                  <c:v>13.007300000000001</c:v>
                </c:pt>
                <c:pt idx="2911">
                  <c:v>13.0311</c:v>
                </c:pt>
                <c:pt idx="2912">
                  <c:v>13.0311</c:v>
                </c:pt>
                <c:pt idx="2913">
                  <c:v>13.0311</c:v>
                </c:pt>
                <c:pt idx="2914">
                  <c:v>12.9415</c:v>
                </c:pt>
                <c:pt idx="2915">
                  <c:v>12.316700000000001</c:v>
                </c:pt>
                <c:pt idx="2916">
                  <c:v>12.717599999999999</c:v>
                </c:pt>
                <c:pt idx="2917">
                  <c:v>12.702500000000001</c:v>
                </c:pt>
                <c:pt idx="2918">
                  <c:v>12.6571</c:v>
                </c:pt>
                <c:pt idx="2919">
                  <c:v>12.6569</c:v>
                </c:pt>
                <c:pt idx="2920">
                  <c:v>12.65</c:v>
                </c:pt>
                <c:pt idx="2921">
                  <c:v>12.6622</c:v>
                </c:pt>
                <c:pt idx="2922">
                  <c:v>12.851100000000001</c:v>
                </c:pt>
                <c:pt idx="2923">
                  <c:v>12.993499999999999</c:v>
                </c:pt>
                <c:pt idx="2924">
                  <c:v>12.9953</c:v>
                </c:pt>
                <c:pt idx="2925">
                  <c:v>13.046900000000001</c:v>
                </c:pt>
                <c:pt idx="2926">
                  <c:v>13.046900000000001</c:v>
                </c:pt>
                <c:pt idx="2927">
                  <c:v>13.046900000000001</c:v>
                </c:pt>
                <c:pt idx="2928">
                  <c:v>13.2308</c:v>
                </c:pt>
                <c:pt idx="2929">
                  <c:v>13.1715</c:v>
                </c:pt>
                <c:pt idx="2930">
                  <c:v>13.0136</c:v>
                </c:pt>
                <c:pt idx="2931">
                  <c:v>12.641500000000001</c:v>
                </c:pt>
                <c:pt idx="2932">
                  <c:v>12.6622</c:v>
                </c:pt>
                <c:pt idx="2933">
                  <c:v>12.6622</c:v>
                </c:pt>
                <c:pt idx="2934">
                  <c:v>12.660399999999999</c:v>
                </c:pt>
                <c:pt idx="2935">
                  <c:v>12.479200000000001</c:v>
                </c:pt>
                <c:pt idx="2936">
                  <c:v>12.463200000000001</c:v>
                </c:pt>
                <c:pt idx="2937">
                  <c:v>12.5876</c:v>
                </c:pt>
                <c:pt idx="2938">
                  <c:v>12.565200000000001</c:v>
                </c:pt>
                <c:pt idx="2939">
                  <c:v>12.5154</c:v>
                </c:pt>
                <c:pt idx="2940">
                  <c:v>12.5154</c:v>
                </c:pt>
                <c:pt idx="2941">
                  <c:v>12.5158</c:v>
                </c:pt>
                <c:pt idx="2942">
                  <c:v>12.455299999999999</c:v>
                </c:pt>
                <c:pt idx="2943">
                  <c:v>12.3604</c:v>
                </c:pt>
                <c:pt idx="2944">
                  <c:v>12.355700000000001</c:v>
                </c:pt>
                <c:pt idx="2945">
                  <c:v>12.2636</c:v>
                </c:pt>
                <c:pt idx="2946">
                  <c:v>12.140499999999999</c:v>
                </c:pt>
                <c:pt idx="2947">
                  <c:v>12.1409</c:v>
                </c:pt>
                <c:pt idx="2948">
                  <c:v>12.1412</c:v>
                </c:pt>
                <c:pt idx="2949">
                  <c:v>11.8104</c:v>
                </c:pt>
                <c:pt idx="2950">
                  <c:v>11.848100000000001</c:v>
                </c:pt>
                <c:pt idx="2951">
                  <c:v>11.783099999999999</c:v>
                </c:pt>
                <c:pt idx="2952">
                  <c:v>11.907</c:v>
                </c:pt>
                <c:pt idx="2953">
                  <c:v>12.1724</c:v>
                </c:pt>
                <c:pt idx="2954">
                  <c:v>12.172599999999999</c:v>
                </c:pt>
                <c:pt idx="2955">
                  <c:v>12.172800000000001</c:v>
                </c:pt>
                <c:pt idx="2956">
                  <c:v>12.1181</c:v>
                </c:pt>
                <c:pt idx="2957">
                  <c:v>12.078200000000001</c:v>
                </c:pt>
                <c:pt idx="2958">
                  <c:v>12.0374</c:v>
                </c:pt>
                <c:pt idx="2959">
                  <c:v>11.9795</c:v>
                </c:pt>
                <c:pt idx="2960">
                  <c:v>11.6723</c:v>
                </c:pt>
                <c:pt idx="2961">
                  <c:v>11.6723</c:v>
                </c:pt>
                <c:pt idx="2962">
                  <c:v>11.6723</c:v>
                </c:pt>
                <c:pt idx="2963">
                  <c:v>11.482200000000001</c:v>
                </c:pt>
                <c:pt idx="2964">
                  <c:v>11.3987</c:v>
                </c:pt>
                <c:pt idx="2965">
                  <c:v>11.4438</c:v>
                </c:pt>
                <c:pt idx="2966">
                  <c:v>11.1815</c:v>
                </c:pt>
                <c:pt idx="2967">
                  <c:v>11.369899999999999</c:v>
                </c:pt>
                <c:pt idx="2968">
                  <c:v>11.37</c:v>
                </c:pt>
                <c:pt idx="2969">
                  <c:v>11.37</c:v>
                </c:pt>
                <c:pt idx="2970">
                  <c:v>11.404299999999999</c:v>
                </c:pt>
                <c:pt idx="2971">
                  <c:v>11.6678</c:v>
                </c:pt>
                <c:pt idx="2972">
                  <c:v>12.1389</c:v>
                </c:pt>
                <c:pt idx="2973">
                  <c:v>11.922599999999999</c:v>
                </c:pt>
                <c:pt idx="2974">
                  <c:v>12.165699999999999</c:v>
                </c:pt>
                <c:pt idx="2975">
                  <c:v>12.166399999999999</c:v>
                </c:pt>
                <c:pt idx="2976">
                  <c:v>12.166499999999999</c:v>
                </c:pt>
                <c:pt idx="2977">
                  <c:v>12.1554</c:v>
                </c:pt>
                <c:pt idx="2978">
                  <c:v>11.950200000000001</c:v>
                </c:pt>
                <c:pt idx="2979">
                  <c:v>11.9771</c:v>
                </c:pt>
                <c:pt idx="2980">
                  <c:v>12.074299999999999</c:v>
                </c:pt>
                <c:pt idx="2981">
                  <c:v>12.2928</c:v>
                </c:pt>
                <c:pt idx="2982">
                  <c:v>12.2988</c:v>
                </c:pt>
                <c:pt idx="2983">
                  <c:v>12.2989</c:v>
                </c:pt>
                <c:pt idx="2984">
                  <c:v>12.5701</c:v>
                </c:pt>
                <c:pt idx="2985">
                  <c:v>12.7166</c:v>
                </c:pt>
                <c:pt idx="2986">
                  <c:v>12.601900000000001</c:v>
                </c:pt>
                <c:pt idx="2987">
                  <c:v>12.526</c:v>
                </c:pt>
                <c:pt idx="2988">
                  <c:v>12.517799999999999</c:v>
                </c:pt>
                <c:pt idx="2989">
                  <c:v>12.5169</c:v>
                </c:pt>
                <c:pt idx="2990">
                  <c:v>12.5169</c:v>
                </c:pt>
                <c:pt idx="2991">
                  <c:v>12.641500000000001</c:v>
                </c:pt>
                <c:pt idx="2992">
                  <c:v>12.520099999999999</c:v>
                </c:pt>
                <c:pt idx="2993">
                  <c:v>12.6706</c:v>
                </c:pt>
                <c:pt idx="2994">
                  <c:v>12.5969</c:v>
                </c:pt>
                <c:pt idx="2995">
                  <c:v>12.449</c:v>
                </c:pt>
                <c:pt idx="2996">
                  <c:v>12.4499</c:v>
                </c:pt>
                <c:pt idx="2997">
                  <c:v>12.4499</c:v>
                </c:pt>
                <c:pt idx="2998">
                  <c:v>11.9992</c:v>
                </c:pt>
                <c:pt idx="2999">
                  <c:v>12.0154</c:v>
                </c:pt>
                <c:pt idx="3000">
                  <c:v>12.041700000000001</c:v>
                </c:pt>
                <c:pt idx="3001">
                  <c:v>11.9002</c:v>
                </c:pt>
                <c:pt idx="3002">
                  <c:v>11.8591</c:v>
                </c:pt>
                <c:pt idx="3003">
                  <c:v>11.8591</c:v>
                </c:pt>
                <c:pt idx="3004">
                  <c:v>11.8592</c:v>
                </c:pt>
                <c:pt idx="3005">
                  <c:v>11.8095</c:v>
                </c:pt>
                <c:pt idx="3006">
                  <c:v>12.005000000000001</c:v>
                </c:pt>
                <c:pt idx="3007">
                  <c:v>11.729100000000001</c:v>
                </c:pt>
                <c:pt idx="3008">
                  <c:v>11.75</c:v>
                </c:pt>
                <c:pt idx="3009">
                  <c:v>11.9374</c:v>
                </c:pt>
                <c:pt idx="3010">
                  <c:v>11.9374</c:v>
                </c:pt>
                <c:pt idx="3011">
                  <c:v>11.9374</c:v>
                </c:pt>
                <c:pt idx="3012">
                  <c:v>12.0618</c:v>
                </c:pt>
                <c:pt idx="3013">
                  <c:v>12.0916</c:v>
                </c:pt>
                <c:pt idx="3014">
                  <c:v>11.8935</c:v>
                </c:pt>
                <c:pt idx="3015">
                  <c:v>11.7485</c:v>
                </c:pt>
                <c:pt idx="3016">
                  <c:v>11.6569</c:v>
                </c:pt>
                <c:pt idx="3017">
                  <c:v>11.657299999999999</c:v>
                </c:pt>
                <c:pt idx="3018">
                  <c:v>11.657299999999999</c:v>
                </c:pt>
                <c:pt idx="3019">
                  <c:v>11.6572</c:v>
                </c:pt>
                <c:pt idx="3020">
                  <c:v>11.640599999999999</c:v>
                </c:pt>
                <c:pt idx="3021">
                  <c:v>11.518000000000001</c:v>
                </c:pt>
                <c:pt idx="3022">
                  <c:v>11.6746</c:v>
                </c:pt>
                <c:pt idx="3023">
                  <c:v>11.736000000000001</c:v>
                </c:pt>
                <c:pt idx="3024">
                  <c:v>11.734299999999999</c:v>
                </c:pt>
                <c:pt idx="3025">
                  <c:v>11.734299999999999</c:v>
                </c:pt>
                <c:pt idx="3026">
                  <c:v>11.5181</c:v>
                </c:pt>
                <c:pt idx="3027">
                  <c:v>11.355499999999999</c:v>
                </c:pt>
                <c:pt idx="3028">
                  <c:v>11.392799999999999</c:v>
                </c:pt>
                <c:pt idx="3029">
                  <c:v>11.334</c:v>
                </c:pt>
                <c:pt idx="3030">
                  <c:v>11.291700000000001</c:v>
                </c:pt>
                <c:pt idx="3031">
                  <c:v>11.2919</c:v>
                </c:pt>
                <c:pt idx="3032">
                  <c:v>11.2919</c:v>
                </c:pt>
                <c:pt idx="3033">
                  <c:v>11.510999999999999</c:v>
                </c:pt>
                <c:pt idx="3034">
                  <c:v>11.5046</c:v>
                </c:pt>
                <c:pt idx="3035">
                  <c:v>11.5822</c:v>
                </c:pt>
                <c:pt idx="3036">
                  <c:v>11.630699999999999</c:v>
                </c:pt>
                <c:pt idx="3037">
                  <c:v>11.626899999999999</c:v>
                </c:pt>
                <c:pt idx="3038">
                  <c:v>11.626899999999999</c:v>
                </c:pt>
                <c:pt idx="3039">
                  <c:v>11.6271</c:v>
                </c:pt>
                <c:pt idx="3040">
                  <c:v>11.5884</c:v>
                </c:pt>
                <c:pt idx="3041">
                  <c:v>11.6218</c:v>
                </c:pt>
                <c:pt idx="3042">
                  <c:v>11.603899999999999</c:v>
                </c:pt>
                <c:pt idx="3043">
                  <c:v>11.6934</c:v>
                </c:pt>
                <c:pt idx="3044">
                  <c:v>11.647600000000001</c:v>
                </c:pt>
                <c:pt idx="3045">
                  <c:v>11.647600000000001</c:v>
                </c:pt>
                <c:pt idx="3046">
                  <c:v>11.645099999999999</c:v>
                </c:pt>
                <c:pt idx="3047">
                  <c:v>11.6594</c:v>
                </c:pt>
                <c:pt idx="3048">
                  <c:v>11.5334</c:v>
                </c:pt>
                <c:pt idx="3049">
                  <c:v>11.561400000000001</c:v>
                </c:pt>
                <c:pt idx="3050">
                  <c:v>11.6662</c:v>
                </c:pt>
                <c:pt idx="3051">
                  <c:v>11.763500000000001</c:v>
                </c:pt>
                <c:pt idx="3052">
                  <c:v>11.7637</c:v>
                </c:pt>
                <c:pt idx="3053">
                  <c:v>11.7637</c:v>
                </c:pt>
                <c:pt idx="3054">
                  <c:v>11.752599999999999</c:v>
                </c:pt>
                <c:pt idx="3055">
                  <c:v>11.7514</c:v>
                </c:pt>
                <c:pt idx="3056">
                  <c:v>11.6988</c:v>
                </c:pt>
                <c:pt idx="3057">
                  <c:v>11.8988</c:v>
                </c:pt>
                <c:pt idx="3058">
                  <c:v>11.929399999999999</c:v>
                </c:pt>
                <c:pt idx="3059">
                  <c:v>11.929399999999999</c:v>
                </c:pt>
                <c:pt idx="3060">
                  <c:v>11.9339</c:v>
                </c:pt>
                <c:pt idx="3061">
                  <c:v>11.9125</c:v>
                </c:pt>
                <c:pt idx="3062">
                  <c:v>11.9033</c:v>
                </c:pt>
                <c:pt idx="3063">
                  <c:v>11.9194</c:v>
                </c:pt>
                <c:pt idx="3064">
                  <c:v>11.861700000000001</c:v>
                </c:pt>
                <c:pt idx="3065">
                  <c:v>12.1654</c:v>
                </c:pt>
                <c:pt idx="3066">
                  <c:v>12.166</c:v>
                </c:pt>
                <c:pt idx="3067">
                  <c:v>12.1662</c:v>
                </c:pt>
                <c:pt idx="3068">
                  <c:v>12.0802</c:v>
                </c:pt>
                <c:pt idx="3069">
                  <c:v>12.0443</c:v>
                </c:pt>
                <c:pt idx="3070">
                  <c:v>11.994899999999999</c:v>
                </c:pt>
                <c:pt idx="3071">
                  <c:v>12.2264</c:v>
                </c:pt>
                <c:pt idx="3072">
                  <c:v>12.2403</c:v>
                </c:pt>
                <c:pt idx="3073">
                  <c:v>12.2415</c:v>
                </c:pt>
                <c:pt idx="3074">
                  <c:v>12.243499999999999</c:v>
                </c:pt>
                <c:pt idx="3075">
                  <c:v>12.037100000000001</c:v>
                </c:pt>
                <c:pt idx="3076">
                  <c:v>12.131</c:v>
                </c:pt>
                <c:pt idx="3077">
                  <c:v>12.0867</c:v>
                </c:pt>
                <c:pt idx="3078">
                  <c:v>11.8687</c:v>
                </c:pt>
                <c:pt idx="3079">
                  <c:v>11.818099999999999</c:v>
                </c:pt>
                <c:pt idx="3080">
                  <c:v>11.818099999999999</c:v>
                </c:pt>
                <c:pt idx="3081">
                  <c:v>11.818099999999999</c:v>
                </c:pt>
                <c:pt idx="3082">
                  <c:v>11.768000000000001</c:v>
                </c:pt>
                <c:pt idx="3083">
                  <c:v>11.7372</c:v>
                </c:pt>
                <c:pt idx="3084">
                  <c:v>11.633800000000001</c:v>
                </c:pt>
                <c:pt idx="3085">
                  <c:v>11.644399999999999</c:v>
                </c:pt>
                <c:pt idx="3086">
                  <c:v>11.799899999999999</c:v>
                </c:pt>
                <c:pt idx="3087">
                  <c:v>11.799899999999999</c:v>
                </c:pt>
                <c:pt idx="3088">
                  <c:v>11.799899999999999</c:v>
                </c:pt>
                <c:pt idx="3089">
                  <c:v>11.9063</c:v>
                </c:pt>
                <c:pt idx="3090">
                  <c:v>11.916700000000001</c:v>
                </c:pt>
                <c:pt idx="3091">
                  <c:v>11.6998</c:v>
                </c:pt>
                <c:pt idx="3092">
                  <c:v>11.646000000000001</c:v>
                </c:pt>
                <c:pt idx="3093">
                  <c:v>11.4703</c:v>
                </c:pt>
                <c:pt idx="3094">
                  <c:v>11.4695</c:v>
                </c:pt>
                <c:pt idx="3095">
                  <c:v>11.4694</c:v>
                </c:pt>
                <c:pt idx="3096">
                  <c:v>11.401</c:v>
                </c:pt>
                <c:pt idx="3097">
                  <c:v>11.4938</c:v>
                </c:pt>
                <c:pt idx="3098">
                  <c:v>11.3225</c:v>
                </c:pt>
                <c:pt idx="3099">
                  <c:v>11.204000000000001</c:v>
                </c:pt>
                <c:pt idx="3100">
                  <c:v>11.0009</c:v>
                </c:pt>
                <c:pt idx="3101">
                  <c:v>11.0009</c:v>
                </c:pt>
                <c:pt idx="3102">
                  <c:v>11.0017</c:v>
                </c:pt>
                <c:pt idx="3103">
                  <c:v>10.792400000000001</c:v>
                </c:pt>
                <c:pt idx="3104">
                  <c:v>10.839499999999999</c:v>
                </c:pt>
                <c:pt idx="3105">
                  <c:v>10.6454</c:v>
                </c:pt>
                <c:pt idx="3106">
                  <c:v>10.606400000000001</c:v>
                </c:pt>
                <c:pt idx="3107">
                  <c:v>10.636900000000001</c:v>
                </c:pt>
                <c:pt idx="3108">
                  <c:v>10.636900000000001</c:v>
                </c:pt>
                <c:pt idx="3109">
                  <c:v>10.636900000000001</c:v>
                </c:pt>
                <c:pt idx="3110">
                  <c:v>10.641299999999999</c:v>
                </c:pt>
                <c:pt idx="3111">
                  <c:v>10.8544</c:v>
                </c:pt>
                <c:pt idx="3112">
                  <c:v>11.0472</c:v>
                </c:pt>
                <c:pt idx="3113">
                  <c:v>11.059900000000001</c:v>
                </c:pt>
                <c:pt idx="3114">
                  <c:v>10.9041</c:v>
                </c:pt>
                <c:pt idx="3115">
                  <c:v>10.9041</c:v>
                </c:pt>
                <c:pt idx="3116">
                  <c:v>10.9041</c:v>
                </c:pt>
                <c:pt idx="3117">
                  <c:v>10.7471</c:v>
                </c:pt>
                <c:pt idx="3118">
                  <c:v>10.5024</c:v>
                </c:pt>
                <c:pt idx="3119">
                  <c:v>10.5105</c:v>
                </c:pt>
                <c:pt idx="3120">
                  <c:v>10.379200000000001</c:v>
                </c:pt>
                <c:pt idx="3121">
                  <c:v>10.486000000000001</c:v>
                </c:pt>
                <c:pt idx="3122">
                  <c:v>10.486000000000001</c:v>
                </c:pt>
                <c:pt idx="3123">
                  <c:v>10.4862</c:v>
                </c:pt>
                <c:pt idx="3124">
                  <c:v>10.5158</c:v>
                </c:pt>
                <c:pt idx="3125">
                  <c:v>10.6778</c:v>
                </c:pt>
                <c:pt idx="3126">
                  <c:v>10.518000000000001</c:v>
                </c:pt>
                <c:pt idx="3127">
                  <c:v>10.5038</c:v>
                </c:pt>
                <c:pt idx="3128">
                  <c:v>10.507099999999999</c:v>
                </c:pt>
                <c:pt idx="3129">
                  <c:v>10.507099999999999</c:v>
                </c:pt>
                <c:pt idx="3130">
                  <c:v>10.507099999999999</c:v>
                </c:pt>
                <c:pt idx="3131">
                  <c:v>10.237299999999999</c:v>
                </c:pt>
                <c:pt idx="3132">
                  <c:v>10.258699999999999</c:v>
                </c:pt>
                <c:pt idx="3133">
                  <c:v>10.3474</c:v>
                </c:pt>
                <c:pt idx="3134">
                  <c:v>10.440200000000001</c:v>
                </c:pt>
                <c:pt idx="3135">
                  <c:v>10.272600000000001</c:v>
                </c:pt>
                <c:pt idx="3136">
                  <c:v>10.272600000000001</c:v>
                </c:pt>
                <c:pt idx="3137">
                  <c:v>10.272600000000001</c:v>
                </c:pt>
                <c:pt idx="3138">
                  <c:v>10.304399999999999</c:v>
                </c:pt>
                <c:pt idx="3139">
                  <c:v>10.5404</c:v>
                </c:pt>
                <c:pt idx="3140">
                  <c:v>10.6065</c:v>
                </c:pt>
                <c:pt idx="3141">
                  <c:v>10.459</c:v>
                </c:pt>
                <c:pt idx="3142">
                  <c:v>10.7516</c:v>
                </c:pt>
                <c:pt idx="3143">
                  <c:v>10.7516</c:v>
                </c:pt>
                <c:pt idx="3144">
                  <c:v>10.7516</c:v>
                </c:pt>
                <c:pt idx="3145">
                  <c:v>10.902100000000001</c:v>
                </c:pt>
                <c:pt idx="3146">
                  <c:v>10.9344</c:v>
                </c:pt>
                <c:pt idx="3147">
                  <c:v>10.938000000000001</c:v>
                </c:pt>
                <c:pt idx="3148">
                  <c:v>10.8096</c:v>
                </c:pt>
                <c:pt idx="3149">
                  <c:v>11.369899999999999</c:v>
                </c:pt>
                <c:pt idx="3150">
                  <c:v>11.369899999999999</c:v>
                </c:pt>
                <c:pt idx="3151">
                  <c:v>11.369899999999999</c:v>
                </c:pt>
                <c:pt idx="3152">
                  <c:v>12.0265</c:v>
                </c:pt>
                <c:pt idx="3153">
                  <c:v>12.311</c:v>
                </c:pt>
                <c:pt idx="3154">
                  <c:v>12.2455</c:v>
                </c:pt>
                <c:pt idx="3155">
                  <c:v>12.0961</c:v>
                </c:pt>
                <c:pt idx="3156">
                  <c:v>12.1015</c:v>
                </c:pt>
                <c:pt idx="3157">
                  <c:v>12.1015</c:v>
                </c:pt>
                <c:pt idx="3158">
                  <c:v>12.102600000000001</c:v>
                </c:pt>
                <c:pt idx="3159">
                  <c:v>11.957100000000001</c:v>
                </c:pt>
                <c:pt idx="3160">
                  <c:v>11.9178</c:v>
                </c:pt>
                <c:pt idx="3161">
                  <c:v>11.982100000000001</c:v>
                </c:pt>
                <c:pt idx="3162">
                  <c:v>12.1549</c:v>
                </c:pt>
                <c:pt idx="3163">
                  <c:v>12.104100000000001</c:v>
                </c:pt>
                <c:pt idx="3164">
                  <c:v>12.104100000000001</c:v>
                </c:pt>
                <c:pt idx="3165">
                  <c:v>12.1167</c:v>
                </c:pt>
                <c:pt idx="3166">
                  <c:v>11.9886</c:v>
                </c:pt>
                <c:pt idx="3167">
                  <c:v>12.2683</c:v>
                </c:pt>
                <c:pt idx="3168">
                  <c:v>12.5184</c:v>
                </c:pt>
                <c:pt idx="3169">
                  <c:v>12.595800000000001</c:v>
                </c:pt>
                <c:pt idx="3170">
                  <c:v>12.538500000000001</c:v>
                </c:pt>
                <c:pt idx="3171">
                  <c:v>12.538500000000001</c:v>
                </c:pt>
                <c:pt idx="3172">
                  <c:v>12.538500000000001</c:v>
                </c:pt>
                <c:pt idx="3173">
                  <c:v>12.672599999999999</c:v>
                </c:pt>
                <c:pt idx="3174">
                  <c:v>12.526999999999999</c:v>
                </c:pt>
                <c:pt idx="3175">
                  <c:v>12.344799999999999</c:v>
                </c:pt>
                <c:pt idx="3176">
                  <c:v>12.479200000000001</c:v>
                </c:pt>
                <c:pt idx="3177">
                  <c:v>12.5974</c:v>
                </c:pt>
                <c:pt idx="3178">
                  <c:v>12.5974</c:v>
                </c:pt>
                <c:pt idx="3179">
                  <c:v>12.5974</c:v>
                </c:pt>
                <c:pt idx="3180">
                  <c:v>12.407999999999999</c:v>
                </c:pt>
                <c:pt idx="3181">
                  <c:v>12.43</c:v>
                </c:pt>
                <c:pt idx="3182">
                  <c:v>12.5395</c:v>
                </c:pt>
                <c:pt idx="3183">
                  <c:v>12.365399999999999</c:v>
                </c:pt>
                <c:pt idx="3184">
                  <c:v>12.3286</c:v>
                </c:pt>
                <c:pt idx="3185">
                  <c:v>12.3286</c:v>
                </c:pt>
                <c:pt idx="3186">
                  <c:v>12.3286</c:v>
                </c:pt>
                <c:pt idx="3187">
                  <c:v>12.3329</c:v>
                </c:pt>
                <c:pt idx="3188">
                  <c:v>12.2485</c:v>
                </c:pt>
                <c:pt idx="3189">
                  <c:v>12.2729</c:v>
                </c:pt>
                <c:pt idx="3190">
                  <c:v>12.4156</c:v>
                </c:pt>
                <c:pt idx="3191">
                  <c:v>12.296099999999999</c:v>
                </c:pt>
                <c:pt idx="3192">
                  <c:v>12.296099999999999</c:v>
                </c:pt>
                <c:pt idx="3193">
                  <c:v>12.296099999999999</c:v>
                </c:pt>
                <c:pt idx="3194">
                  <c:v>12.318</c:v>
                </c:pt>
                <c:pt idx="3195">
                  <c:v>12.355499999999999</c:v>
                </c:pt>
                <c:pt idx="3196">
                  <c:v>12.3657</c:v>
                </c:pt>
                <c:pt idx="3197">
                  <c:v>12.330500000000001</c:v>
                </c:pt>
                <c:pt idx="3198">
                  <c:v>12.316700000000001</c:v>
                </c:pt>
                <c:pt idx="3199">
                  <c:v>12.316700000000001</c:v>
                </c:pt>
                <c:pt idx="3200">
                  <c:v>12.316700000000001</c:v>
                </c:pt>
                <c:pt idx="3201">
                  <c:v>12.3134</c:v>
                </c:pt>
                <c:pt idx="3202">
                  <c:v>12.3964</c:v>
                </c:pt>
                <c:pt idx="3203">
                  <c:v>12.5465</c:v>
                </c:pt>
                <c:pt idx="3204">
                  <c:v>12.6724</c:v>
                </c:pt>
                <c:pt idx="3205">
                  <c:v>12.732699999999999</c:v>
                </c:pt>
                <c:pt idx="3206">
                  <c:v>12.732699999999999</c:v>
                </c:pt>
                <c:pt idx="3207">
                  <c:v>12.732699999999999</c:v>
                </c:pt>
                <c:pt idx="3208">
                  <c:v>13.052300000000001</c:v>
                </c:pt>
                <c:pt idx="3209">
                  <c:v>13.058999999999999</c:v>
                </c:pt>
                <c:pt idx="3210">
                  <c:v>13.0954</c:v>
                </c:pt>
                <c:pt idx="3211">
                  <c:v>13.1142</c:v>
                </c:pt>
                <c:pt idx="3212">
                  <c:v>13.2631</c:v>
                </c:pt>
                <c:pt idx="3213">
                  <c:v>13.2631</c:v>
                </c:pt>
                <c:pt idx="3214">
                  <c:v>13.2631</c:v>
                </c:pt>
                <c:pt idx="3215">
                  <c:v>13.276899999999999</c:v>
                </c:pt>
                <c:pt idx="3216">
                  <c:v>13.2315</c:v>
                </c:pt>
                <c:pt idx="3217">
                  <c:v>13.266</c:v>
                </c:pt>
                <c:pt idx="3218">
                  <c:v>13.238300000000001</c:v>
                </c:pt>
                <c:pt idx="3219">
                  <c:v>13.345599999999999</c:v>
                </c:pt>
                <c:pt idx="3220">
                  <c:v>13.345599999999999</c:v>
                </c:pt>
                <c:pt idx="3221">
                  <c:v>13.345599999999999</c:v>
                </c:pt>
                <c:pt idx="3222">
                  <c:v>13.377000000000001</c:v>
                </c:pt>
                <c:pt idx="3223">
                  <c:v>13.383900000000001</c:v>
                </c:pt>
                <c:pt idx="3224">
                  <c:v>13.410500000000001</c:v>
                </c:pt>
                <c:pt idx="3225">
                  <c:v>13.5547</c:v>
                </c:pt>
                <c:pt idx="3226">
                  <c:v>13.538399999999999</c:v>
                </c:pt>
                <c:pt idx="3227">
                  <c:v>13.538399999999999</c:v>
                </c:pt>
                <c:pt idx="3228">
                  <c:v>13.538399999999999</c:v>
                </c:pt>
                <c:pt idx="3229">
                  <c:v>13.4458</c:v>
                </c:pt>
                <c:pt idx="3230">
                  <c:v>13.284800000000001</c:v>
                </c:pt>
                <c:pt idx="3231">
                  <c:v>13.430199999999999</c:v>
                </c:pt>
                <c:pt idx="3232">
                  <c:v>13.4658</c:v>
                </c:pt>
                <c:pt idx="3233">
                  <c:v>13.377599999999999</c:v>
                </c:pt>
                <c:pt idx="3234">
                  <c:v>13.377599999999999</c:v>
                </c:pt>
                <c:pt idx="3235">
                  <c:v>13.377599999999999</c:v>
                </c:pt>
                <c:pt idx="3236">
                  <c:v>13.0657</c:v>
                </c:pt>
                <c:pt idx="3237">
                  <c:v>13.078799999999999</c:v>
                </c:pt>
                <c:pt idx="3238">
                  <c:v>13.1441</c:v>
                </c:pt>
                <c:pt idx="3239">
                  <c:v>13.194699999999999</c:v>
                </c:pt>
                <c:pt idx="3240">
                  <c:v>13.055400000000001</c:v>
                </c:pt>
                <c:pt idx="3241">
                  <c:v>13.055400000000001</c:v>
                </c:pt>
                <c:pt idx="3242">
                  <c:v>13.055400000000001</c:v>
                </c:pt>
                <c:pt idx="3243">
                  <c:v>13.0535</c:v>
                </c:pt>
                <c:pt idx="3244">
                  <c:v>13.066000000000001</c:v>
                </c:pt>
                <c:pt idx="3245">
                  <c:v>12.9421</c:v>
                </c:pt>
                <c:pt idx="3246">
                  <c:v>13.023</c:v>
                </c:pt>
                <c:pt idx="3247">
                  <c:v>12.872199999999999</c:v>
                </c:pt>
                <c:pt idx="3248">
                  <c:v>12.872199999999999</c:v>
                </c:pt>
                <c:pt idx="3249">
                  <c:v>12.872199999999999</c:v>
                </c:pt>
                <c:pt idx="3250">
                  <c:v>12.9468</c:v>
                </c:pt>
                <c:pt idx="3251">
                  <c:v>12.8178</c:v>
                </c:pt>
                <c:pt idx="3252">
                  <c:v>12.6486</c:v>
                </c:pt>
                <c:pt idx="3253">
                  <c:v>12.7217</c:v>
                </c:pt>
                <c:pt idx="3254">
                  <c:v>12.517300000000001</c:v>
                </c:pt>
                <c:pt idx="3255">
                  <c:v>12.517300000000001</c:v>
                </c:pt>
                <c:pt idx="3256">
                  <c:v>12.517300000000001</c:v>
                </c:pt>
                <c:pt idx="3257">
                  <c:v>12.4575</c:v>
                </c:pt>
                <c:pt idx="3258">
                  <c:v>12.4156</c:v>
                </c:pt>
                <c:pt idx="3259">
                  <c:v>12.676299999999999</c:v>
                </c:pt>
                <c:pt idx="3260">
                  <c:v>12.622999999999999</c:v>
                </c:pt>
                <c:pt idx="3261">
                  <c:v>12.7258</c:v>
                </c:pt>
                <c:pt idx="3262">
                  <c:v>12.7258</c:v>
                </c:pt>
                <c:pt idx="3263">
                  <c:v>12.7258</c:v>
                </c:pt>
                <c:pt idx="3264">
                  <c:v>12.799300000000001</c:v>
                </c:pt>
                <c:pt idx="3265">
                  <c:v>12.7303</c:v>
                </c:pt>
                <c:pt idx="3266">
                  <c:v>12.5975</c:v>
                </c:pt>
                <c:pt idx="3267">
                  <c:v>12.472799999999999</c:v>
                </c:pt>
                <c:pt idx="3268">
                  <c:v>12.303900000000001</c:v>
                </c:pt>
                <c:pt idx="3269">
                  <c:v>12.303900000000001</c:v>
                </c:pt>
                <c:pt idx="3270">
                  <c:v>12.303900000000001</c:v>
                </c:pt>
                <c:pt idx="3271">
                  <c:v>12.384499999999999</c:v>
                </c:pt>
                <c:pt idx="3272">
                  <c:v>12.173500000000001</c:v>
                </c:pt>
                <c:pt idx="3273">
                  <c:v>12.196</c:v>
                </c:pt>
                <c:pt idx="3274">
                  <c:v>12.1257</c:v>
                </c:pt>
                <c:pt idx="3275">
                  <c:v>12.257199999999999</c:v>
                </c:pt>
                <c:pt idx="3276">
                  <c:v>12.257199999999999</c:v>
                </c:pt>
                <c:pt idx="3277">
                  <c:v>12.257199999999999</c:v>
                </c:pt>
                <c:pt idx="3278">
                  <c:v>12.146699999999999</c:v>
                </c:pt>
                <c:pt idx="3279">
                  <c:v>11.7608</c:v>
                </c:pt>
                <c:pt idx="3280">
                  <c:v>12.008900000000001</c:v>
                </c:pt>
                <c:pt idx="3281">
                  <c:v>12.224399999999999</c:v>
                </c:pt>
                <c:pt idx="3282">
                  <c:v>12.315099999999999</c:v>
                </c:pt>
                <c:pt idx="3283">
                  <c:v>12.3126</c:v>
                </c:pt>
                <c:pt idx="3284">
                  <c:v>12.311299999999999</c:v>
                </c:pt>
                <c:pt idx="3285">
                  <c:v>12.2125</c:v>
                </c:pt>
                <c:pt idx="3286">
                  <c:v>12.305400000000001</c:v>
                </c:pt>
                <c:pt idx="3287">
                  <c:v>12.4077</c:v>
                </c:pt>
                <c:pt idx="3288">
                  <c:v>12.4383</c:v>
                </c:pt>
                <c:pt idx="3289">
                  <c:v>12.5312</c:v>
                </c:pt>
                <c:pt idx="3290">
                  <c:v>12.5312</c:v>
                </c:pt>
                <c:pt idx="3291">
                  <c:v>12.529500000000001</c:v>
                </c:pt>
                <c:pt idx="3292">
                  <c:v>12.517099999999999</c:v>
                </c:pt>
                <c:pt idx="3293">
                  <c:v>12.497999999999999</c:v>
                </c:pt>
                <c:pt idx="3294">
                  <c:v>12.5008</c:v>
                </c:pt>
                <c:pt idx="3295">
                  <c:v>12.4582</c:v>
                </c:pt>
                <c:pt idx="3296">
                  <c:v>12.492000000000001</c:v>
                </c:pt>
                <c:pt idx="3297">
                  <c:v>12.495699999999999</c:v>
                </c:pt>
                <c:pt idx="3298">
                  <c:v>12.494899999999999</c:v>
                </c:pt>
                <c:pt idx="3299">
                  <c:v>12.516</c:v>
                </c:pt>
                <c:pt idx="3300">
                  <c:v>12.572699999999999</c:v>
                </c:pt>
                <c:pt idx="3301">
                  <c:v>12.539400000000001</c:v>
                </c:pt>
                <c:pt idx="3302">
                  <c:v>12.5822</c:v>
                </c:pt>
                <c:pt idx="3303">
                  <c:v>12.6265</c:v>
                </c:pt>
                <c:pt idx="3304">
                  <c:v>12.6265</c:v>
                </c:pt>
                <c:pt idx="3305">
                  <c:v>12.6265</c:v>
                </c:pt>
                <c:pt idx="3306">
                  <c:v>12.667</c:v>
                </c:pt>
                <c:pt idx="3307">
                  <c:v>12.625500000000001</c:v>
                </c:pt>
                <c:pt idx="3308">
                  <c:v>12.5001</c:v>
                </c:pt>
                <c:pt idx="3309">
                  <c:v>12.4918</c:v>
                </c:pt>
                <c:pt idx="3310">
                  <c:v>12.3894</c:v>
                </c:pt>
                <c:pt idx="3311">
                  <c:v>12.3894</c:v>
                </c:pt>
                <c:pt idx="3312">
                  <c:v>12.3894</c:v>
                </c:pt>
                <c:pt idx="3313">
                  <c:v>12.346299999999999</c:v>
                </c:pt>
                <c:pt idx="3314">
                  <c:v>12.173299999999999</c:v>
                </c:pt>
                <c:pt idx="3315">
                  <c:v>12.283799999999999</c:v>
                </c:pt>
                <c:pt idx="3316">
                  <c:v>12.321899999999999</c:v>
                </c:pt>
                <c:pt idx="3317">
                  <c:v>12.3531</c:v>
                </c:pt>
                <c:pt idx="3318">
                  <c:v>12.353</c:v>
                </c:pt>
                <c:pt idx="3319">
                  <c:v>12.353</c:v>
                </c:pt>
                <c:pt idx="3320">
                  <c:v>12.349</c:v>
                </c:pt>
                <c:pt idx="3321">
                  <c:v>12.3406</c:v>
                </c:pt>
                <c:pt idx="3322">
                  <c:v>12.2857</c:v>
                </c:pt>
                <c:pt idx="3323">
                  <c:v>12.409599999999999</c:v>
                </c:pt>
                <c:pt idx="3324">
                  <c:v>12.4773</c:v>
                </c:pt>
                <c:pt idx="3325">
                  <c:v>12.477499999999999</c:v>
                </c:pt>
                <c:pt idx="3326">
                  <c:v>12.4781</c:v>
                </c:pt>
                <c:pt idx="3327">
                  <c:v>12.5784</c:v>
                </c:pt>
                <c:pt idx="3328">
                  <c:v>12.4872</c:v>
                </c:pt>
                <c:pt idx="3329">
                  <c:v>12.453200000000001</c:v>
                </c:pt>
                <c:pt idx="3330">
                  <c:v>12.430199999999999</c:v>
                </c:pt>
                <c:pt idx="3331">
                  <c:v>12.3649</c:v>
                </c:pt>
                <c:pt idx="3332">
                  <c:v>12.365</c:v>
                </c:pt>
                <c:pt idx="3333">
                  <c:v>12.3649</c:v>
                </c:pt>
                <c:pt idx="3334">
                  <c:v>12.4155</c:v>
                </c:pt>
                <c:pt idx="3335">
                  <c:v>12.4366</c:v>
                </c:pt>
                <c:pt idx="3336">
                  <c:v>12.5749</c:v>
                </c:pt>
                <c:pt idx="3337">
                  <c:v>12.676600000000001</c:v>
                </c:pt>
                <c:pt idx="3338">
                  <c:v>12.663</c:v>
                </c:pt>
                <c:pt idx="3339">
                  <c:v>12.663</c:v>
                </c:pt>
                <c:pt idx="3340">
                  <c:v>12.6685</c:v>
                </c:pt>
                <c:pt idx="3341">
                  <c:v>12.751099999999999</c:v>
                </c:pt>
                <c:pt idx="3342">
                  <c:v>12.6966</c:v>
                </c:pt>
                <c:pt idx="3343">
                  <c:v>12.6031</c:v>
                </c:pt>
                <c:pt idx="3344">
                  <c:v>12.4558</c:v>
                </c:pt>
                <c:pt idx="3345">
                  <c:v>12.5839</c:v>
                </c:pt>
                <c:pt idx="3346">
                  <c:v>12.584099999999999</c:v>
                </c:pt>
                <c:pt idx="3347">
                  <c:v>12.584199999999999</c:v>
                </c:pt>
                <c:pt idx="3348">
                  <c:v>12.5718</c:v>
                </c:pt>
                <c:pt idx="3349">
                  <c:v>12.572800000000001</c:v>
                </c:pt>
                <c:pt idx="3350">
                  <c:v>12.417199999999999</c:v>
                </c:pt>
                <c:pt idx="3351">
                  <c:v>12.4596</c:v>
                </c:pt>
                <c:pt idx="3352">
                  <c:v>12.751899999999999</c:v>
                </c:pt>
                <c:pt idx="3353">
                  <c:v>12.752000000000001</c:v>
                </c:pt>
                <c:pt idx="3354">
                  <c:v>12.752000000000001</c:v>
                </c:pt>
                <c:pt idx="3355">
                  <c:v>12.782</c:v>
                </c:pt>
                <c:pt idx="3356">
                  <c:v>12.805099999999999</c:v>
                </c:pt>
                <c:pt idx="3357">
                  <c:v>12.893700000000001</c:v>
                </c:pt>
                <c:pt idx="3358">
                  <c:v>12.8772</c:v>
                </c:pt>
                <c:pt idx="3359">
                  <c:v>12.985099999999999</c:v>
                </c:pt>
                <c:pt idx="3360">
                  <c:v>12.985099999999999</c:v>
                </c:pt>
                <c:pt idx="3361">
                  <c:v>12.985099999999999</c:v>
                </c:pt>
                <c:pt idx="3362">
                  <c:v>12.996</c:v>
                </c:pt>
                <c:pt idx="3363">
                  <c:v>13.132899999999999</c:v>
                </c:pt>
                <c:pt idx="3364">
                  <c:v>13.1546</c:v>
                </c:pt>
                <c:pt idx="3365">
                  <c:v>13.2668</c:v>
                </c:pt>
                <c:pt idx="3366">
                  <c:v>13.350300000000001</c:v>
                </c:pt>
                <c:pt idx="3367">
                  <c:v>13.3504</c:v>
                </c:pt>
                <c:pt idx="3368">
                  <c:v>13.3504</c:v>
                </c:pt>
                <c:pt idx="3369">
                  <c:v>13.2677</c:v>
                </c:pt>
                <c:pt idx="3370">
                  <c:v>13.1358</c:v>
                </c:pt>
                <c:pt idx="3371">
                  <c:v>13.0198</c:v>
                </c:pt>
                <c:pt idx="3372">
                  <c:v>12.9824</c:v>
                </c:pt>
                <c:pt idx="3373">
                  <c:v>12.8627</c:v>
                </c:pt>
                <c:pt idx="3374">
                  <c:v>12.8627</c:v>
                </c:pt>
                <c:pt idx="3375">
                  <c:v>12.8627</c:v>
                </c:pt>
                <c:pt idx="3376">
                  <c:v>12.831200000000001</c:v>
                </c:pt>
                <c:pt idx="3377">
                  <c:v>13.0458</c:v>
                </c:pt>
                <c:pt idx="3378">
                  <c:v>13.007099999999999</c:v>
                </c:pt>
                <c:pt idx="3379">
                  <c:v>12.941700000000001</c:v>
                </c:pt>
                <c:pt idx="3380">
                  <c:v>12.9735</c:v>
                </c:pt>
                <c:pt idx="3381">
                  <c:v>12.9734</c:v>
                </c:pt>
                <c:pt idx="3382">
                  <c:v>12.9701</c:v>
                </c:pt>
                <c:pt idx="3383">
                  <c:v>13.175000000000001</c:v>
                </c:pt>
                <c:pt idx="3384">
                  <c:v>13.2135</c:v>
                </c:pt>
                <c:pt idx="3385">
                  <c:v>13.1227</c:v>
                </c:pt>
                <c:pt idx="3386">
                  <c:v>12.907400000000001</c:v>
                </c:pt>
                <c:pt idx="3387">
                  <c:v>12.8546</c:v>
                </c:pt>
                <c:pt idx="3388">
                  <c:v>12.8546</c:v>
                </c:pt>
                <c:pt idx="3389">
                  <c:v>12.8546</c:v>
                </c:pt>
                <c:pt idx="3390">
                  <c:v>12.8706</c:v>
                </c:pt>
                <c:pt idx="3391">
                  <c:v>13.0411</c:v>
                </c:pt>
                <c:pt idx="3392">
                  <c:v>13.180899999999999</c:v>
                </c:pt>
                <c:pt idx="3393">
                  <c:v>13.3773</c:v>
                </c:pt>
                <c:pt idx="3394">
                  <c:v>13.4816</c:v>
                </c:pt>
                <c:pt idx="3395">
                  <c:v>13.4816</c:v>
                </c:pt>
                <c:pt idx="3396">
                  <c:v>13.4816</c:v>
                </c:pt>
                <c:pt idx="3397">
                  <c:v>13.4727</c:v>
                </c:pt>
                <c:pt idx="3398">
                  <c:v>13.3987</c:v>
                </c:pt>
                <c:pt idx="3399">
                  <c:v>13.365600000000001</c:v>
                </c:pt>
                <c:pt idx="3400">
                  <c:v>13.345499999999999</c:v>
                </c:pt>
                <c:pt idx="3401">
                  <c:v>13.299899999999999</c:v>
                </c:pt>
                <c:pt idx="3402">
                  <c:v>13.299899999999999</c:v>
                </c:pt>
                <c:pt idx="3403">
                  <c:v>13.299899999999999</c:v>
                </c:pt>
                <c:pt idx="3404">
                  <c:v>13.285299999999999</c:v>
                </c:pt>
                <c:pt idx="3405">
                  <c:v>13.5319</c:v>
                </c:pt>
                <c:pt idx="3406">
                  <c:v>13.526899999999999</c:v>
                </c:pt>
                <c:pt idx="3407">
                  <c:v>13.569699999999999</c:v>
                </c:pt>
                <c:pt idx="3408">
                  <c:v>13.6752</c:v>
                </c:pt>
                <c:pt idx="3409">
                  <c:v>13.6752</c:v>
                </c:pt>
                <c:pt idx="3410">
                  <c:v>13.6752</c:v>
                </c:pt>
                <c:pt idx="3411">
                  <c:v>13.723800000000001</c:v>
                </c:pt>
                <c:pt idx="3412">
                  <c:v>13.673500000000001</c:v>
                </c:pt>
                <c:pt idx="3413">
                  <c:v>13.370799999999999</c:v>
                </c:pt>
                <c:pt idx="3414">
                  <c:v>13.3162</c:v>
                </c:pt>
                <c:pt idx="3415">
                  <c:v>13.3452</c:v>
                </c:pt>
                <c:pt idx="3416">
                  <c:v>13.357200000000001</c:v>
                </c:pt>
                <c:pt idx="3417">
                  <c:v>13.3581</c:v>
                </c:pt>
                <c:pt idx="3418">
                  <c:v>13.335699999999999</c:v>
                </c:pt>
                <c:pt idx="3419">
                  <c:v>13.169499999999999</c:v>
                </c:pt>
                <c:pt idx="3420">
                  <c:v>13.230600000000001</c:v>
                </c:pt>
                <c:pt idx="3421">
                  <c:v>13.2295</c:v>
                </c:pt>
                <c:pt idx="3422">
                  <c:v>13.090199999999999</c:v>
                </c:pt>
                <c:pt idx="3423">
                  <c:v>13.090199999999999</c:v>
                </c:pt>
                <c:pt idx="3424">
                  <c:v>13.090199999999999</c:v>
                </c:pt>
                <c:pt idx="3425">
                  <c:v>12.938800000000001</c:v>
                </c:pt>
                <c:pt idx="3426">
                  <c:v>12.880100000000001</c:v>
                </c:pt>
                <c:pt idx="3427">
                  <c:v>12.801</c:v>
                </c:pt>
                <c:pt idx="3428">
                  <c:v>12.774699999999999</c:v>
                </c:pt>
                <c:pt idx="3429">
                  <c:v>13.5898</c:v>
                </c:pt>
                <c:pt idx="3430">
                  <c:v>13.5899</c:v>
                </c:pt>
                <c:pt idx="3431">
                  <c:v>13.590400000000001</c:v>
                </c:pt>
                <c:pt idx="3432">
                  <c:v>13.536199999999999</c:v>
                </c:pt>
                <c:pt idx="3433">
                  <c:v>13.6486</c:v>
                </c:pt>
                <c:pt idx="3434">
                  <c:v>13.704599999999999</c:v>
                </c:pt>
                <c:pt idx="3435">
                  <c:v>13.829599999999999</c:v>
                </c:pt>
                <c:pt idx="3436">
                  <c:v>13.722200000000001</c:v>
                </c:pt>
                <c:pt idx="3437">
                  <c:v>13.7257</c:v>
                </c:pt>
                <c:pt idx="3438">
                  <c:v>13.7254</c:v>
                </c:pt>
                <c:pt idx="3439">
                  <c:v>13.847300000000001</c:v>
                </c:pt>
                <c:pt idx="3440">
                  <c:v>13.976800000000001</c:v>
                </c:pt>
                <c:pt idx="3441">
                  <c:v>14.113200000000001</c:v>
                </c:pt>
                <c:pt idx="3442">
                  <c:v>14.0465</c:v>
                </c:pt>
                <c:pt idx="3443">
                  <c:v>14.122199999999999</c:v>
                </c:pt>
                <c:pt idx="3444">
                  <c:v>14.122199999999999</c:v>
                </c:pt>
                <c:pt idx="3445">
                  <c:v>14.122199999999999</c:v>
                </c:pt>
                <c:pt idx="3446">
                  <c:v>14.2631</c:v>
                </c:pt>
                <c:pt idx="3447">
                  <c:v>14.1279</c:v>
                </c:pt>
                <c:pt idx="3448">
                  <c:v>14.0639</c:v>
                </c:pt>
                <c:pt idx="3449">
                  <c:v>13.9535</c:v>
                </c:pt>
                <c:pt idx="3450">
                  <c:v>13.9572</c:v>
                </c:pt>
                <c:pt idx="3451">
                  <c:v>13.9572</c:v>
                </c:pt>
                <c:pt idx="3452">
                  <c:v>13.9572</c:v>
                </c:pt>
                <c:pt idx="3453">
                  <c:v>14.0097</c:v>
                </c:pt>
                <c:pt idx="3454">
                  <c:v>13.985300000000001</c:v>
                </c:pt>
                <c:pt idx="3455">
                  <c:v>13.9696</c:v>
                </c:pt>
                <c:pt idx="3456">
                  <c:v>14.0779</c:v>
                </c:pt>
                <c:pt idx="3457">
                  <c:v>14.119</c:v>
                </c:pt>
                <c:pt idx="3458">
                  <c:v>14.119</c:v>
                </c:pt>
                <c:pt idx="3459">
                  <c:v>14.119</c:v>
                </c:pt>
                <c:pt idx="3460">
                  <c:v>13.993399999999999</c:v>
                </c:pt>
                <c:pt idx="3461">
                  <c:v>13.9697</c:v>
                </c:pt>
                <c:pt idx="3462">
                  <c:v>13.9162</c:v>
                </c:pt>
                <c:pt idx="3463">
                  <c:v>13.7088</c:v>
                </c:pt>
                <c:pt idx="3464">
                  <c:v>13.8232</c:v>
                </c:pt>
                <c:pt idx="3465">
                  <c:v>13.8232</c:v>
                </c:pt>
                <c:pt idx="3466">
                  <c:v>13.8231</c:v>
                </c:pt>
                <c:pt idx="3467">
                  <c:v>13.712</c:v>
                </c:pt>
                <c:pt idx="3468">
                  <c:v>13.6211</c:v>
                </c:pt>
                <c:pt idx="3469">
                  <c:v>13.6365</c:v>
                </c:pt>
                <c:pt idx="3470">
                  <c:v>13.5814</c:v>
                </c:pt>
                <c:pt idx="3471">
                  <c:v>13.707000000000001</c:v>
                </c:pt>
                <c:pt idx="3472">
                  <c:v>13.707000000000001</c:v>
                </c:pt>
                <c:pt idx="3473">
                  <c:v>13.707000000000001</c:v>
                </c:pt>
                <c:pt idx="3474">
                  <c:v>13.689</c:v>
                </c:pt>
                <c:pt idx="3475">
                  <c:v>13.5116</c:v>
                </c:pt>
                <c:pt idx="3476">
                  <c:v>13.3484</c:v>
                </c:pt>
                <c:pt idx="3477">
                  <c:v>13.3825</c:v>
                </c:pt>
                <c:pt idx="3478">
                  <c:v>13.4849</c:v>
                </c:pt>
                <c:pt idx="3479">
                  <c:v>13.4849</c:v>
                </c:pt>
                <c:pt idx="3480">
                  <c:v>13.4849</c:v>
                </c:pt>
                <c:pt idx="3481">
                  <c:v>13.457100000000001</c:v>
                </c:pt>
                <c:pt idx="3482">
                  <c:v>13.5885</c:v>
                </c:pt>
                <c:pt idx="3483">
                  <c:v>13.7653</c:v>
                </c:pt>
                <c:pt idx="3484">
                  <c:v>13.849299999999999</c:v>
                </c:pt>
                <c:pt idx="3485">
                  <c:v>13.685600000000001</c:v>
                </c:pt>
                <c:pt idx="3486">
                  <c:v>13.685600000000001</c:v>
                </c:pt>
                <c:pt idx="3487">
                  <c:v>13.685600000000001</c:v>
                </c:pt>
                <c:pt idx="3488">
                  <c:v>13.6121</c:v>
                </c:pt>
                <c:pt idx="3489">
                  <c:v>13.6839</c:v>
                </c:pt>
                <c:pt idx="3490">
                  <c:v>13.566700000000001</c:v>
                </c:pt>
                <c:pt idx="3491">
                  <c:v>13.3902</c:v>
                </c:pt>
                <c:pt idx="3492">
                  <c:v>13.315200000000001</c:v>
                </c:pt>
                <c:pt idx="3493">
                  <c:v>13.315200000000001</c:v>
                </c:pt>
                <c:pt idx="3494">
                  <c:v>13.315200000000001</c:v>
                </c:pt>
                <c:pt idx="3495">
                  <c:v>13.201700000000001</c:v>
                </c:pt>
                <c:pt idx="3496">
                  <c:v>13.2432</c:v>
                </c:pt>
                <c:pt idx="3497">
                  <c:v>13.2462</c:v>
                </c:pt>
                <c:pt idx="3498">
                  <c:v>13.103899999999999</c:v>
                </c:pt>
                <c:pt idx="3499">
                  <c:v>13.2316</c:v>
                </c:pt>
                <c:pt idx="3500">
                  <c:v>13.2316</c:v>
                </c:pt>
                <c:pt idx="3501">
                  <c:v>13.2316</c:v>
                </c:pt>
                <c:pt idx="3502">
                  <c:v>13.2621</c:v>
                </c:pt>
                <c:pt idx="3503">
                  <c:v>13.165699999999999</c:v>
                </c:pt>
                <c:pt idx="3504">
                  <c:v>13.1768</c:v>
                </c:pt>
                <c:pt idx="3505">
                  <c:v>13.387700000000001</c:v>
                </c:pt>
                <c:pt idx="3506">
                  <c:v>13.641500000000001</c:v>
                </c:pt>
                <c:pt idx="3507">
                  <c:v>13.641500000000001</c:v>
                </c:pt>
                <c:pt idx="3508">
                  <c:v>13.641500000000001</c:v>
                </c:pt>
                <c:pt idx="3509">
                  <c:v>13.938599999999999</c:v>
                </c:pt>
                <c:pt idx="3510">
                  <c:v>13.819800000000001</c:v>
                </c:pt>
                <c:pt idx="3511">
                  <c:v>13.780200000000001</c:v>
                </c:pt>
                <c:pt idx="3512">
                  <c:v>13.7563</c:v>
                </c:pt>
                <c:pt idx="3513">
                  <c:v>13.643599999999999</c:v>
                </c:pt>
                <c:pt idx="3514">
                  <c:v>13.643599999999999</c:v>
                </c:pt>
                <c:pt idx="3515">
                  <c:v>13.643599999999999</c:v>
                </c:pt>
                <c:pt idx="3516">
                  <c:v>13.700699999999999</c:v>
                </c:pt>
                <c:pt idx="3517">
                  <c:v>14.169600000000001</c:v>
                </c:pt>
                <c:pt idx="3518">
                  <c:v>14.577400000000001</c:v>
                </c:pt>
                <c:pt idx="3519">
                  <c:v>14.581799999999999</c:v>
                </c:pt>
                <c:pt idx="3520">
                  <c:v>14.503399999999999</c:v>
                </c:pt>
                <c:pt idx="3521">
                  <c:v>14.503399999999999</c:v>
                </c:pt>
                <c:pt idx="3522">
                  <c:v>14.503399999999999</c:v>
                </c:pt>
                <c:pt idx="3523">
                  <c:v>14.634</c:v>
                </c:pt>
                <c:pt idx="3524">
                  <c:v>14.6671</c:v>
                </c:pt>
                <c:pt idx="3525">
                  <c:v>14.595700000000001</c:v>
                </c:pt>
                <c:pt idx="3526">
                  <c:v>14.666499999999999</c:v>
                </c:pt>
                <c:pt idx="3527">
                  <c:v>14.5497</c:v>
                </c:pt>
                <c:pt idx="3528">
                  <c:v>14.5497</c:v>
                </c:pt>
                <c:pt idx="3529">
                  <c:v>14.5489</c:v>
                </c:pt>
                <c:pt idx="3530">
                  <c:v>14.510199999999999</c:v>
                </c:pt>
                <c:pt idx="3531">
                  <c:v>14.6442</c:v>
                </c:pt>
                <c:pt idx="3532">
                  <c:v>14.705399999999999</c:v>
                </c:pt>
                <c:pt idx="3533">
                  <c:v>14.762499999999999</c:v>
                </c:pt>
                <c:pt idx="3534">
                  <c:v>14.6883</c:v>
                </c:pt>
                <c:pt idx="3535">
                  <c:v>14.6883</c:v>
                </c:pt>
                <c:pt idx="3536">
                  <c:v>14.6883</c:v>
                </c:pt>
                <c:pt idx="3537">
                  <c:v>14.660399999999999</c:v>
                </c:pt>
                <c:pt idx="3538">
                  <c:v>14.539300000000001</c:v>
                </c:pt>
                <c:pt idx="3539">
                  <c:v>14.5847</c:v>
                </c:pt>
                <c:pt idx="3540">
                  <c:v>14.5116</c:v>
                </c:pt>
                <c:pt idx="3541">
                  <c:v>14.5847</c:v>
                </c:pt>
                <c:pt idx="3542">
                  <c:v>14.5847</c:v>
                </c:pt>
                <c:pt idx="3543">
                  <c:v>14.5847</c:v>
                </c:pt>
                <c:pt idx="3544">
                  <c:v>14.5581</c:v>
                </c:pt>
                <c:pt idx="3545">
                  <c:v>14.608499999999999</c:v>
                </c:pt>
                <c:pt idx="3546">
                  <c:v>14.5623</c:v>
                </c:pt>
                <c:pt idx="3547">
                  <c:v>14.847099999999999</c:v>
                </c:pt>
                <c:pt idx="3548">
                  <c:v>14.9725</c:v>
                </c:pt>
                <c:pt idx="3549">
                  <c:v>14.9725</c:v>
                </c:pt>
                <c:pt idx="3550">
                  <c:v>14.9725</c:v>
                </c:pt>
                <c:pt idx="3551">
                  <c:v>14.927899999999999</c:v>
                </c:pt>
                <c:pt idx="3552">
                  <c:v>14.9382</c:v>
                </c:pt>
                <c:pt idx="3553">
                  <c:v>14.921099999999999</c:v>
                </c:pt>
                <c:pt idx="3554">
                  <c:v>14.933999999999999</c:v>
                </c:pt>
                <c:pt idx="3555">
                  <c:v>14.8437</c:v>
                </c:pt>
                <c:pt idx="3556">
                  <c:v>14.8437</c:v>
                </c:pt>
                <c:pt idx="3557">
                  <c:v>14.8437</c:v>
                </c:pt>
                <c:pt idx="3558">
                  <c:v>14.8582</c:v>
                </c:pt>
                <c:pt idx="3559">
                  <c:v>14.937200000000001</c:v>
                </c:pt>
                <c:pt idx="3560">
                  <c:v>15.106299999999999</c:v>
                </c:pt>
                <c:pt idx="3561">
                  <c:v>15.301600000000001</c:v>
                </c:pt>
                <c:pt idx="3562">
                  <c:v>15.3141</c:v>
                </c:pt>
                <c:pt idx="3563">
                  <c:v>15.3141</c:v>
                </c:pt>
                <c:pt idx="3564">
                  <c:v>15.3141</c:v>
                </c:pt>
                <c:pt idx="3565">
                  <c:v>15.327999999999999</c:v>
                </c:pt>
                <c:pt idx="3566">
                  <c:v>15.204000000000001</c:v>
                </c:pt>
                <c:pt idx="3567">
                  <c:v>15.005800000000001</c:v>
                </c:pt>
                <c:pt idx="3568">
                  <c:v>15.0227</c:v>
                </c:pt>
                <c:pt idx="3569">
                  <c:v>14.9901</c:v>
                </c:pt>
                <c:pt idx="3570">
                  <c:v>14.9901</c:v>
                </c:pt>
                <c:pt idx="3571">
                  <c:v>14.9901</c:v>
                </c:pt>
                <c:pt idx="3572">
                  <c:v>14.910500000000001</c:v>
                </c:pt>
                <c:pt idx="3573">
                  <c:v>14.8543</c:v>
                </c:pt>
                <c:pt idx="3574">
                  <c:v>14.794</c:v>
                </c:pt>
                <c:pt idx="3575">
                  <c:v>14.8805</c:v>
                </c:pt>
                <c:pt idx="3576">
                  <c:v>14.903600000000001</c:v>
                </c:pt>
                <c:pt idx="3577">
                  <c:v>14.903600000000001</c:v>
                </c:pt>
                <c:pt idx="3578">
                  <c:v>14.903600000000001</c:v>
                </c:pt>
                <c:pt idx="3579">
                  <c:v>14.8866</c:v>
                </c:pt>
                <c:pt idx="3580">
                  <c:v>14.6556</c:v>
                </c:pt>
                <c:pt idx="3581">
                  <c:v>14.336499999999999</c:v>
                </c:pt>
                <c:pt idx="3582">
                  <c:v>14.380599999999999</c:v>
                </c:pt>
                <c:pt idx="3583">
                  <c:v>14.5237</c:v>
                </c:pt>
                <c:pt idx="3584">
                  <c:v>14.5237</c:v>
                </c:pt>
                <c:pt idx="3585">
                  <c:v>14.5237</c:v>
                </c:pt>
                <c:pt idx="3586">
                  <c:v>14.422599999999999</c:v>
                </c:pt>
                <c:pt idx="3587">
                  <c:v>14.5097</c:v>
                </c:pt>
                <c:pt idx="3588">
                  <c:v>14.694699999999999</c:v>
                </c:pt>
                <c:pt idx="3589">
                  <c:v>14.784000000000001</c:v>
                </c:pt>
                <c:pt idx="3590">
                  <c:v>14.7361</c:v>
                </c:pt>
                <c:pt idx="3591">
                  <c:v>14.7361</c:v>
                </c:pt>
                <c:pt idx="3592">
                  <c:v>14.7361</c:v>
                </c:pt>
                <c:pt idx="3593">
                  <c:v>14.812099999999999</c:v>
                </c:pt>
                <c:pt idx="3594">
                  <c:v>14.6686</c:v>
                </c:pt>
                <c:pt idx="3595">
                  <c:v>14.597</c:v>
                </c:pt>
                <c:pt idx="3596">
                  <c:v>14.6915</c:v>
                </c:pt>
                <c:pt idx="3597">
                  <c:v>14.7826</c:v>
                </c:pt>
                <c:pt idx="3598">
                  <c:v>14.7826</c:v>
                </c:pt>
                <c:pt idx="3599">
                  <c:v>14.7826</c:v>
                </c:pt>
                <c:pt idx="3600">
                  <c:v>14.7095</c:v>
                </c:pt>
                <c:pt idx="3601">
                  <c:v>14.956899999999999</c:v>
                </c:pt>
                <c:pt idx="3602">
                  <c:v>15.005100000000001</c:v>
                </c:pt>
                <c:pt idx="3603">
                  <c:v>14.9306</c:v>
                </c:pt>
                <c:pt idx="3604">
                  <c:v>14.900399999999999</c:v>
                </c:pt>
                <c:pt idx="3605">
                  <c:v>14.900399999999999</c:v>
                </c:pt>
                <c:pt idx="3606">
                  <c:v>14.900399999999999</c:v>
                </c:pt>
                <c:pt idx="3607">
                  <c:v>14.908300000000001</c:v>
                </c:pt>
                <c:pt idx="3608">
                  <c:v>14.9191</c:v>
                </c:pt>
                <c:pt idx="3609">
                  <c:v>14.950200000000001</c:v>
                </c:pt>
                <c:pt idx="3610">
                  <c:v>15.0825</c:v>
                </c:pt>
                <c:pt idx="3611">
                  <c:v>15.210100000000001</c:v>
                </c:pt>
                <c:pt idx="3612">
                  <c:v>15.210100000000001</c:v>
                </c:pt>
                <c:pt idx="3613">
                  <c:v>15.210100000000001</c:v>
                </c:pt>
                <c:pt idx="3614">
                  <c:v>15.212400000000001</c:v>
                </c:pt>
                <c:pt idx="3615">
                  <c:v>15.2514</c:v>
                </c:pt>
                <c:pt idx="3616">
                  <c:v>15.275399999999999</c:v>
                </c:pt>
                <c:pt idx="3617">
                  <c:v>15.407400000000001</c:v>
                </c:pt>
                <c:pt idx="3618">
                  <c:v>15.390499999999999</c:v>
                </c:pt>
                <c:pt idx="3619">
                  <c:v>15.390499999999999</c:v>
                </c:pt>
                <c:pt idx="3620">
                  <c:v>15.390499999999999</c:v>
                </c:pt>
                <c:pt idx="3621">
                  <c:v>15.3276</c:v>
                </c:pt>
                <c:pt idx="3622">
                  <c:v>15.382099999999999</c:v>
                </c:pt>
                <c:pt idx="3623">
                  <c:v>15.247</c:v>
                </c:pt>
                <c:pt idx="3624">
                  <c:v>15.280200000000001</c:v>
                </c:pt>
                <c:pt idx="3625">
                  <c:v>15.3362</c:v>
                </c:pt>
                <c:pt idx="3626">
                  <c:v>15.3362</c:v>
                </c:pt>
                <c:pt idx="3627">
                  <c:v>15.3362</c:v>
                </c:pt>
                <c:pt idx="3628">
                  <c:v>15.4216</c:v>
                </c:pt>
                <c:pt idx="3629">
                  <c:v>15.292199999999999</c:v>
                </c:pt>
                <c:pt idx="3630">
                  <c:v>15.3851</c:v>
                </c:pt>
                <c:pt idx="3631">
                  <c:v>15.4198</c:v>
                </c:pt>
                <c:pt idx="3632">
                  <c:v>15.5219</c:v>
                </c:pt>
                <c:pt idx="3633">
                  <c:v>15.5219</c:v>
                </c:pt>
                <c:pt idx="3634">
                  <c:v>15.5219</c:v>
                </c:pt>
                <c:pt idx="3635">
                  <c:v>15.551600000000001</c:v>
                </c:pt>
                <c:pt idx="3636">
                  <c:v>15.7012</c:v>
                </c:pt>
                <c:pt idx="3637">
                  <c:v>15.6629</c:v>
                </c:pt>
                <c:pt idx="3638">
                  <c:v>15.6945</c:v>
                </c:pt>
                <c:pt idx="3639">
                  <c:v>14.5861</c:v>
                </c:pt>
                <c:pt idx="3640">
                  <c:v>14.586399999999999</c:v>
                </c:pt>
                <c:pt idx="3641">
                  <c:v>14.5862</c:v>
                </c:pt>
                <c:pt idx="3642">
                  <c:v>14.642200000000001</c:v>
                </c:pt>
                <c:pt idx="3643">
                  <c:v>14.548999999999999</c:v>
                </c:pt>
                <c:pt idx="3644">
                  <c:v>14.7308</c:v>
                </c:pt>
                <c:pt idx="3645">
                  <c:v>14.9863</c:v>
                </c:pt>
                <c:pt idx="3646">
                  <c:v>14.8939</c:v>
                </c:pt>
                <c:pt idx="3647">
                  <c:v>14.895099999999999</c:v>
                </c:pt>
                <c:pt idx="3648">
                  <c:v>14.8972</c:v>
                </c:pt>
                <c:pt idx="3649">
                  <c:v>14.8561</c:v>
                </c:pt>
                <c:pt idx="3650">
                  <c:v>14.9605</c:v>
                </c:pt>
                <c:pt idx="3651">
                  <c:v>14.937799999999999</c:v>
                </c:pt>
                <c:pt idx="3652">
                  <c:v>15.056100000000001</c:v>
                </c:pt>
              </c:numCache>
            </c:numRef>
          </c:val>
          <c:smooth val="0"/>
          <c:extLst>
            <c:ext xmlns:c15="http://schemas.microsoft.com/office/drawing/2012/chart" uri="{02D57815-91ED-43cb-92C2-25804820EDAC}">
              <c15:datalabelsRange>
                <c15:f>'Equity market PEs'!$U$9:$U$3661</c15:f>
                <c15:dlblRangeCache>
                  <c:ptCount val="3653"/>
                </c15:dlblRangeCache>
              </c15:datalabelsRange>
            </c:ext>
            <c:ext xmlns:c16="http://schemas.microsoft.com/office/drawing/2014/chart" uri="{C3380CC4-5D6E-409C-BE32-E72D297353CC}">
              <c16:uniqueId val="{00001C8B-9A0D-49B9-A394-E0E0EB2C4BD7}"/>
            </c:ext>
          </c:extLst>
        </c:ser>
        <c:ser>
          <c:idx val="2"/>
          <c:order val="2"/>
          <c:tx>
            <c:strRef>
              <c:f>'Equity market PEs'!$R$8</c:f>
              <c:strCache>
                <c:ptCount val="1"/>
                <c:pt idx="0">
                  <c:v>10 Year Avg</c:v>
                </c:pt>
              </c:strCache>
            </c:strRef>
          </c:tx>
          <c:spPr>
            <a:ln w="12700" cap="rnd">
              <a:solidFill>
                <a:schemeClr val="tx2"/>
              </a:solidFill>
              <a:prstDash val="sysDash"/>
              <a:round/>
            </a:ln>
            <a:effectLst/>
          </c:spPr>
          <c:marker>
            <c:symbol val="none"/>
          </c:marker>
          <c:cat>
            <c:numRef>
              <c:f>'Equity market PEs'!$O$9:$O$3661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PEs'!$R$9:$R$3661</c:f>
              <c:numCache>
                <c:formatCode>0.0</c:formatCode>
                <c:ptCount val="3653"/>
                <c:pt idx="0">
                  <c:v>11.882048111658445</c:v>
                </c:pt>
                <c:pt idx="1">
                  <c:v>11.882048111658445</c:v>
                </c:pt>
                <c:pt idx="2">
                  <c:v>11.882048111658445</c:v>
                </c:pt>
                <c:pt idx="3">
                  <c:v>11.882048111658445</c:v>
                </c:pt>
                <c:pt idx="4">
                  <c:v>11.882048111658445</c:v>
                </c:pt>
                <c:pt idx="5">
                  <c:v>11.882048111658445</c:v>
                </c:pt>
                <c:pt idx="6">
                  <c:v>11.882048111658445</c:v>
                </c:pt>
                <c:pt idx="7">
                  <c:v>11.882048111658445</c:v>
                </c:pt>
                <c:pt idx="8">
                  <c:v>11.882048111658445</c:v>
                </c:pt>
                <c:pt idx="9">
                  <c:v>11.882048111658445</c:v>
                </c:pt>
                <c:pt idx="10">
                  <c:v>11.882048111658445</c:v>
                </c:pt>
                <c:pt idx="11">
                  <c:v>11.882048111658445</c:v>
                </c:pt>
                <c:pt idx="12">
                  <c:v>11.882048111658445</c:v>
                </c:pt>
                <c:pt idx="13">
                  <c:v>11.882048111658445</c:v>
                </c:pt>
                <c:pt idx="14">
                  <c:v>11.882048111658445</c:v>
                </c:pt>
                <c:pt idx="15">
                  <c:v>11.882048111658445</c:v>
                </c:pt>
                <c:pt idx="16">
                  <c:v>11.882048111658445</c:v>
                </c:pt>
                <c:pt idx="17">
                  <c:v>11.882048111658445</c:v>
                </c:pt>
                <c:pt idx="18">
                  <c:v>11.882048111658445</c:v>
                </c:pt>
                <c:pt idx="19">
                  <c:v>11.882048111658445</c:v>
                </c:pt>
                <c:pt idx="20">
                  <c:v>11.882048111658445</c:v>
                </c:pt>
                <c:pt idx="21">
                  <c:v>11.882048111658445</c:v>
                </c:pt>
                <c:pt idx="22">
                  <c:v>11.882048111658445</c:v>
                </c:pt>
                <c:pt idx="23">
                  <c:v>11.882048111658445</c:v>
                </c:pt>
                <c:pt idx="24">
                  <c:v>11.882048111658445</c:v>
                </c:pt>
                <c:pt idx="25">
                  <c:v>11.882048111658445</c:v>
                </c:pt>
                <c:pt idx="26">
                  <c:v>11.882048111658445</c:v>
                </c:pt>
                <c:pt idx="27">
                  <c:v>11.882048111658445</c:v>
                </c:pt>
                <c:pt idx="28">
                  <c:v>11.882048111658445</c:v>
                </c:pt>
                <c:pt idx="29">
                  <c:v>11.882048111658445</c:v>
                </c:pt>
                <c:pt idx="30">
                  <c:v>11.882048111658445</c:v>
                </c:pt>
                <c:pt idx="31">
                  <c:v>11.882048111658445</c:v>
                </c:pt>
                <c:pt idx="32">
                  <c:v>11.882048111658445</c:v>
                </c:pt>
                <c:pt idx="33">
                  <c:v>11.882048111658445</c:v>
                </c:pt>
                <c:pt idx="34">
                  <c:v>11.882048111658445</c:v>
                </c:pt>
                <c:pt idx="35">
                  <c:v>11.882048111658445</c:v>
                </c:pt>
                <c:pt idx="36">
                  <c:v>11.882048111658445</c:v>
                </c:pt>
                <c:pt idx="37">
                  <c:v>11.882048111658445</c:v>
                </c:pt>
                <c:pt idx="38">
                  <c:v>11.882048111658445</c:v>
                </c:pt>
                <c:pt idx="39">
                  <c:v>11.882048111658445</c:v>
                </c:pt>
                <c:pt idx="40">
                  <c:v>11.882048111658445</c:v>
                </c:pt>
                <c:pt idx="41">
                  <c:v>11.882048111658445</c:v>
                </c:pt>
                <c:pt idx="42">
                  <c:v>11.882048111658445</c:v>
                </c:pt>
                <c:pt idx="43">
                  <c:v>11.882048111658445</c:v>
                </c:pt>
                <c:pt idx="44">
                  <c:v>11.882048111658445</c:v>
                </c:pt>
                <c:pt idx="45">
                  <c:v>11.882048111658445</c:v>
                </c:pt>
                <c:pt idx="46">
                  <c:v>11.882048111658445</c:v>
                </c:pt>
                <c:pt idx="47">
                  <c:v>11.882048111658445</c:v>
                </c:pt>
                <c:pt idx="48">
                  <c:v>11.882048111658445</c:v>
                </c:pt>
                <c:pt idx="49">
                  <c:v>11.882048111658445</c:v>
                </c:pt>
                <c:pt idx="50">
                  <c:v>11.882048111658445</c:v>
                </c:pt>
                <c:pt idx="51">
                  <c:v>11.882048111658445</c:v>
                </c:pt>
                <c:pt idx="52">
                  <c:v>11.882048111658445</c:v>
                </c:pt>
                <c:pt idx="53">
                  <c:v>11.882048111658445</c:v>
                </c:pt>
                <c:pt idx="54">
                  <c:v>11.882048111658445</c:v>
                </c:pt>
                <c:pt idx="55">
                  <c:v>11.882048111658445</c:v>
                </c:pt>
                <c:pt idx="56">
                  <c:v>11.882048111658445</c:v>
                </c:pt>
                <c:pt idx="57">
                  <c:v>11.882048111658445</c:v>
                </c:pt>
                <c:pt idx="58">
                  <c:v>11.882048111658445</c:v>
                </c:pt>
                <c:pt idx="59">
                  <c:v>11.882048111658445</c:v>
                </c:pt>
                <c:pt idx="60">
                  <c:v>11.882048111658445</c:v>
                </c:pt>
                <c:pt idx="61">
                  <c:v>11.882048111658445</c:v>
                </c:pt>
                <c:pt idx="62">
                  <c:v>11.882048111658445</c:v>
                </c:pt>
                <c:pt idx="63">
                  <c:v>11.882048111658445</c:v>
                </c:pt>
                <c:pt idx="64">
                  <c:v>11.882048111658445</c:v>
                </c:pt>
                <c:pt idx="65">
                  <c:v>11.882048111658445</c:v>
                </c:pt>
                <c:pt idx="66">
                  <c:v>11.882048111658445</c:v>
                </c:pt>
                <c:pt idx="67">
                  <c:v>11.882048111658445</c:v>
                </c:pt>
                <c:pt idx="68">
                  <c:v>11.882048111658445</c:v>
                </c:pt>
                <c:pt idx="69">
                  <c:v>11.882048111658445</c:v>
                </c:pt>
                <c:pt idx="70">
                  <c:v>11.882048111658445</c:v>
                </c:pt>
                <c:pt idx="71">
                  <c:v>11.882048111658445</c:v>
                </c:pt>
                <c:pt idx="72">
                  <c:v>11.882048111658445</c:v>
                </c:pt>
                <c:pt idx="73">
                  <c:v>11.882048111658445</c:v>
                </c:pt>
                <c:pt idx="74">
                  <c:v>11.882048111658445</c:v>
                </c:pt>
                <c:pt idx="75">
                  <c:v>11.882048111658445</c:v>
                </c:pt>
                <c:pt idx="76">
                  <c:v>11.882048111658445</c:v>
                </c:pt>
                <c:pt idx="77">
                  <c:v>11.882048111658445</c:v>
                </c:pt>
                <c:pt idx="78">
                  <c:v>11.882048111658445</c:v>
                </c:pt>
                <c:pt idx="79">
                  <c:v>11.882048111658445</c:v>
                </c:pt>
                <c:pt idx="80">
                  <c:v>11.882048111658445</c:v>
                </c:pt>
                <c:pt idx="81">
                  <c:v>11.882048111658445</c:v>
                </c:pt>
                <c:pt idx="82">
                  <c:v>11.882048111658445</c:v>
                </c:pt>
                <c:pt idx="83">
                  <c:v>11.882048111658445</c:v>
                </c:pt>
                <c:pt idx="84">
                  <c:v>11.882048111658445</c:v>
                </c:pt>
                <c:pt idx="85">
                  <c:v>11.882048111658445</c:v>
                </c:pt>
                <c:pt idx="86">
                  <c:v>11.882048111658445</c:v>
                </c:pt>
                <c:pt idx="87">
                  <c:v>11.882048111658445</c:v>
                </c:pt>
                <c:pt idx="88">
                  <c:v>11.882048111658445</c:v>
                </c:pt>
                <c:pt idx="89">
                  <c:v>11.882048111658445</c:v>
                </c:pt>
                <c:pt idx="90">
                  <c:v>11.882048111658445</c:v>
                </c:pt>
                <c:pt idx="91">
                  <c:v>11.882048111658445</c:v>
                </c:pt>
                <c:pt idx="92">
                  <c:v>11.882048111658445</c:v>
                </c:pt>
                <c:pt idx="93">
                  <c:v>11.882048111658445</c:v>
                </c:pt>
                <c:pt idx="94">
                  <c:v>11.882048111658445</c:v>
                </c:pt>
                <c:pt idx="95">
                  <c:v>11.882048111658445</c:v>
                </c:pt>
                <c:pt idx="96">
                  <c:v>11.882048111658445</c:v>
                </c:pt>
                <c:pt idx="97">
                  <c:v>11.882048111658445</c:v>
                </c:pt>
                <c:pt idx="98">
                  <c:v>11.882048111658445</c:v>
                </c:pt>
                <c:pt idx="99">
                  <c:v>11.882048111658445</c:v>
                </c:pt>
                <c:pt idx="100">
                  <c:v>11.882048111658445</c:v>
                </c:pt>
                <c:pt idx="101">
                  <c:v>11.882048111658445</c:v>
                </c:pt>
                <c:pt idx="102">
                  <c:v>11.882048111658445</c:v>
                </c:pt>
                <c:pt idx="103">
                  <c:v>11.882048111658445</c:v>
                </c:pt>
                <c:pt idx="104">
                  <c:v>11.882048111658445</c:v>
                </c:pt>
                <c:pt idx="105">
                  <c:v>11.882048111658445</c:v>
                </c:pt>
                <c:pt idx="106">
                  <c:v>11.882048111658445</c:v>
                </c:pt>
                <c:pt idx="107">
                  <c:v>11.882048111658445</c:v>
                </c:pt>
                <c:pt idx="108">
                  <c:v>11.882048111658445</c:v>
                </c:pt>
                <c:pt idx="109">
                  <c:v>11.882048111658445</c:v>
                </c:pt>
                <c:pt idx="110">
                  <c:v>11.882048111658445</c:v>
                </c:pt>
                <c:pt idx="111">
                  <c:v>11.882048111658445</c:v>
                </c:pt>
                <c:pt idx="112">
                  <c:v>11.882048111658445</c:v>
                </c:pt>
                <c:pt idx="113">
                  <c:v>11.882048111658445</c:v>
                </c:pt>
                <c:pt idx="114">
                  <c:v>11.882048111658445</c:v>
                </c:pt>
                <c:pt idx="115">
                  <c:v>11.882048111658445</c:v>
                </c:pt>
                <c:pt idx="116">
                  <c:v>11.882048111658445</c:v>
                </c:pt>
                <c:pt idx="117">
                  <c:v>11.882048111658445</c:v>
                </c:pt>
                <c:pt idx="118">
                  <c:v>11.882048111658445</c:v>
                </c:pt>
                <c:pt idx="119">
                  <c:v>11.882048111658445</c:v>
                </c:pt>
                <c:pt idx="120">
                  <c:v>11.882048111658445</c:v>
                </c:pt>
                <c:pt idx="121">
                  <c:v>11.882048111658445</c:v>
                </c:pt>
                <c:pt idx="122">
                  <c:v>11.882048111658445</c:v>
                </c:pt>
                <c:pt idx="123">
                  <c:v>11.882048111658445</c:v>
                </c:pt>
                <c:pt idx="124">
                  <c:v>11.882048111658445</c:v>
                </c:pt>
                <c:pt idx="125">
                  <c:v>11.882048111658445</c:v>
                </c:pt>
                <c:pt idx="126">
                  <c:v>11.882048111658445</c:v>
                </c:pt>
                <c:pt idx="127">
                  <c:v>11.882048111658445</c:v>
                </c:pt>
                <c:pt idx="128">
                  <c:v>11.882048111658445</c:v>
                </c:pt>
                <c:pt idx="129">
                  <c:v>11.882048111658445</c:v>
                </c:pt>
                <c:pt idx="130">
                  <c:v>11.882048111658445</c:v>
                </c:pt>
                <c:pt idx="131">
                  <c:v>11.882048111658445</c:v>
                </c:pt>
                <c:pt idx="132">
                  <c:v>11.882048111658445</c:v>
                </c:pt>
                <c:pt idx="133">
                  <c:v>11.882048111658445</c:v>
                </c:pt>
                <c:pt idx="134">
                  <c:v>11.882048111658445</c:v>
                </c:pt>
                <c:pt idx="135">
                  <c:v>11.882048111658445</c:v>
                </c:pt>
                <c:pt idx="136">
                  <c:v>11.882048111658445</c:v>
                </c:pt>
                <c:pt idx="137">
                  <c:v>11.882048111658445</c:v>
                </c:pt>
                <c:pt idx="138">
                  <c:v>11.882048111658445</c:v>
                </c:pt>
                <c:pt idx="139">
                  <c:v>11.882048111658445</c:v>
                </c:pt>
                <c:pt idx="140">
                  <c:v>11.882048111658445</c:v>
                </c:pt>
                <c:pt idx="141">
                  <c:v>11.882048111658445</c:v>
                </c:pt>
                <c:pt idx="142">
                  <c:v>11.882048111658445</c:v>
                </c:pt>
                <c:pt idx="143">
                  <c:v>11.882048111658445</c:v>
                </c:pt>
                <c:pt idx="144">
                  <c:v>11.882048111658445</c:v>
                </c:pt>
                <c:pt idx="145">
                  <c:v>11.882048111658445</c:v>
                </c:pt>
                <c:pt idx="146">
                  <c:v>11.882048111658445</c:v>
                </c:pt>
                <c:pt idx="147">
                  <c:v>11.882048111658445</c:v>
                </c:pt>
                <c:pt idx="148">
                  <c:v>11.882048111658445</c:v>
                </c:pt>
                <c:pt idx="149">
                  <c:v>11.882048111658445</c:v>
                </c:pt>
                <c:pt idx="150">
                  <c:v>11.882048111658445</c:v>
                </c:pt>
                <c:pt idx="151">
                  <c:v>11.882048111658445</c:v>
                </c:pt>
                <c:pt idx="152">
                  <c:v>11.882048111658445</c:v>
                </c:pt>
                <c:pt idx="153">
                  <c:v>11.882048111658445</c:v>
                </c:pt>
                <c:pt idx="154">
                  <c:v>11.882048111658445</c:v>
                </c:pt>
                <c:pt idx="155">
                  <c:v>11.882048111658445</c:v>
                </c:pt>
                <c:pt idx="156">
                  <c:v>11.882048111658445</c:v>
                </c:pt>
                <c:pt idx="157">
                  <c:v>11.882048111658445</c:v>
                </c:pt>
                <c:pt idx="158">
                  <c:v>11.882048111658445</c:v>
                </c:pt>
                <c:pt idx="159">
                  <c:v>11.882048111658445</c:v>
                </c:pt>
                <c:pt idx="160">
                  <c:v>11.882048111658445</c:v>
                </c:pt>
                <c:pt idx="161">
                  <c:v>11.882048111658445</c:v>
                </c:pt>
                <c:pt idx="162">
                  <c:v>11.882048111658445</c:v>
                </c:pt>
                <c:pt idx="163">
                  <c:v>11.882048111658445</c:v>
                </c:pt>
                <c:pt idx="164">
                  <c:v>11.882048111658445</c:v>
                </c:pt>
                <c:pt idx="165">
                  <c:v>11.882048111658445</c:v>
                </c:pt>
                <c:pt idx="166">
                  <c:v>11.882048111658445</c:v>
                </c:pt>
                <c:pt idx="167">
                  <c:v>11.882048111658445</c:v>
                </c:pt>
                <c:pt idx="168">
                  <c:v>11.882048111658445</c:v>
                </c:pt>
                <c:pt idx="169">
                  <c:v>11.882048111658445</c:v>
                </c:pt>
                <c:pt idx="170">
                  <c:v>11.882048111658445</c:v>
                </c:pt>
                <c:pt idx="171">
                  <c:v>11.882048111658445</c:v>
                </c:pt>
                <c:pt idx="172">
                  <c:v>11.882048111658445</c:v>
                </c:pt>
                <c:pt idx="173">
                  <c:v>11.882048111658445</c:v>
                </c:pt>
                <c:pt idx="174">
                  <c:v>11.882048111658445</c:v>
                </c:pt>
                <c:pt idx="175">
                  <c:v>11.882048111658445</c:v>
                </c:pt>
                <c:pt idx="176">
                  <c:v>11.882048111658445</c:v>
                </c:pt>
                <c:pt idx="177">
                  <c:v>11.882048111658445</c:v>
                </c:pt>
                <c:pt idx="178">
                  <c:v>11.882048111658445</c:v>
                </c:pt>
                <c:pt idx="179">
                  <c:v>11.882048111658445</c:v>
                </c:pt>
                <c:pt idx="180">
                  <c:v>11.882048111658445</c:v>
                </c:pt>
                <c:pt idx="181">
                  <c:v>11.882048111658445</c:v>
                </c:pt>
                <c:pt idx="182">
                  <c:v>11.882048111658445</c:v>
                </c:pt>
                <c:pt idx="183">
                  <c:v>11.882048111658445</c:v>
                </c:pt>
                <c:pt idx="184">
                  <c:v>11.882048111658445</c:v>
                </c:pt>
                <c:pt idx="185">
                  <c:v>11.882048111658445</c:v>
                </c:pt>
                <c:pt idx="186">
                  <c:v>11.882048111658445</c:v>
                </c:pt>
                <c:pt idx="187">
                  <c:v>11.882048111658445</c:v>
                </c:pt>
                <c:pt idx="188">
                  <c:v>11.882048111658445</c:v>
                </c:pt>
                <c:pt idx="189">
                  <c:v>11.882048111658445</c:v>
                </c:pt>
                <c:pt idx="190">
                  <c:v>11.882048111658445</c:v>
                </c:pt>
                <c:pt idx="191">
                  <c:v>11.882048111658445</c:v>
                </c:pt>
                <c:pt idx="192">
                  <c:v>11.882048111658445</c:v>
                </c:pt>
                <c:pt idx="193">
                  <c:v>11.882048111658445</c:v>
                </c:pt>
                <c:pt idx="194">
                  <c:v>11.882048111658445</c:v>
                </c:pt>
                <c:pt idx="195">
                  <c:v>11.882048111658445</c:v>
                </c:pt>
                <c:pt idx="196">
                  <c:v>11.882048111658445</c:v>
                </c:pt>
                <c:pt idx="197">
                  <c:v>11.882048111658445</c:v>
                </c:pt>
                <c:pt idx="198">
                  <c:v>11.882048111658445</c:v>
                </c:pt>
                <c:pt idx="199">
                  <c:v>11.882048111658445</c:v>
                </c:pt>
                <c:pt idx="200">
                  <c:v>11.882048111658445</c:v>
                </c:pt>
                <c:pt idx="201">
                  <c:v>11.882048111658445</c:v>
                </c:pt>
                <c:pt idx="202">
                  <c:v>11.882048111658445</c:v>
                </c:pt>
                <c:pt idx="203">
                  <c:v>11.882048111658445</c:v>
                </c:pt>
                <c:pt idx="204">
                  <c:v>11.882048111658445</c:v>
                </c:pt>
                <c:pt idx="205">
                  <c:v>11.882048111658445</c:v>
                </c:pt>
                <c:pt idx="206">
                  <c:v>11.882048111658445</c:v>
                </c:pt>
                <c:pt idx="207">
                  <c:v>11.882048111658445</c:v>
                </c:pt>
                <c:pt idx="208">
                  <c:v>11.882048111658445</c:v>
                </c:pt>
                <c:pt idx="209">
                  <c:v>11.882048111658445</c:v>
                </c:pt>
                <c:pt idx="210">
                  <c:v>11.882048111658445</c:v>
                </c:pt>
                <c:pt idx="211">
                  <c:v>11.882048111658445</c:v>
                </c:pt>
                <c:pt idx="212">
                  <c:v>11.882048111658445</c:v>
                </c:pt>
                <c:pt idx="213">
                  <c:v>11.882048111658445</c:v>
                </c:pt>
                <c:pt idx="214">
                  <c:v>11.882048111658445</c:v>
                </c:pt>
                <c:pt idx="215">
                  <c:v>11.882048111658445</c:v>
                </c:pt>
                <c:pt idx="216">
                  <c:v>11.882048111658445</c:v>
                </c:pt>
                <c:pt idx="217">
                  <c:v>11.882048111658445</c:v>
                </c:pt>
                <c:pt idx="218">
                  <c:v>11.882048111658445</c:v>
                </c:pt>
                <c:pt idx="219">
                  <c:v>11.882048111658445</c:v>
                </c:pt>
                <c:pt idx="220">
                  <c:v>11.882048111658445</c:v>
                </c:pt>
                <c:pt idx="221">
                  <c:v>11.882048111658445</c:v>
                </c:pt>
                <c:pt idx="222">
                  <c:v>11.882048111658445</c:v>
                </c:pt>
                <c:pt idx="223">
                  <c:v>11.882048111658445</c:v>
                </c:pt>
                <c:pt idx="224">
                  <c:v>11.882048111658445</c:v>
                </c:pt>
                <c:pt idx="225">
                  <c:v>11.882048111658445</c:v>
                </c:pt>
                <c:pt idx="226">
                  <c:v>11.882048111658445</c:v>
                </c:pt>
                <c:pt idx="227">
                  <c:v>11.882048111658445</c:v>
                </c:pt>
                <c:pt idx="228">
                  <c:v>11.882048111658445</c:v>
                </c:pt>
                <c:pt idx="229">
                  <c:v>11.882048111658445</c:v>
                </c:pt>
                <c:pt idx="230">
                  <c:v>11.882048111658445</c:v>
                </c:pt>
                <c:pt idx="231">
                  <c:v>11.882048111658445</c:v>
                </c:pt>
                <c:pt idx="232">
                  <c:v>11.882048111658445</c:v>
                </c:pt>
                <c:pt idx="233">
                  <c:v>11.882048111658445</c:v>
                </c:pt>
                <c:pt idx="234">
                  <c:v>11.882048111658445</c:v>
                </c:pt>
                <c:pt idx="235">
                  <c:v>11.882048111658445</c:v>
                </c:pt>
                <c:pt idx="236">
                  <c:v>11.882048111658445</c:v>
                </c:pt>
                <c:pt idx="237">
                  <c:v>11.882048111658445</c:v>
                </c:pt>
                <c:pt idx="238">
                  <c:v>11.882048111658445</c:v>
                </c:pt>
                <c:pt idx="239">
                  <c:v>11.882048111658445</c:v>
                </c:pt>
                <c:pt idx="240">
                  <c:v>11.882048111658445</c:v>
                </c:pt>
                <c:pt idx="241">
                  <c:v>11.882048111658445</c:v>
                </c:pt>
                <c:pt idx="242">
                  <c:v>11.882048111658445</c:v>
                </c:pt>
                <c:pt idx="243">
                  <c:v>11.882048111658445</c:v>
                </c:pt>
                <c:pt idx="244">
                  <c:v>11.882048111658445</c:v>
                </c:pt>
                <c:pt idx="245">
                  <c:v>11.882048111658445</c:v>
                </c:pt>
                <c:pt idx="246">
                  <c:v>11.882048111658445</c:v>
                </c:pt>
                <c:pt idx="247">
                  <c:v>11.882048111658445</c:v>
                </c:pt>
                <c:pt idx="248">
                  <c:v>11.882048111658445</c:v>
                </c:pt>
                <c:pt idx="249">
                  <c:v>11.882048111658445</c:v>
                </c:pt>
                <c:pt idx="250">
                  <c:v>11.882048111658445</c:v>
                </c:pt>
                <c:pt idx="251">
                  <c:v>11.882048111658445</c:v>
                </c:pt>
                <c:pt idx="252">
                  <c:v>11.882048111658445</c:v>
                </c:pt>
                <c:pt idx="253">
                  <c:v>11.882048111658445</c:v>
                </c:pt>
                <c:pt idx="254">
                  <c:v>11.882048111658445</c:v>
                </c:pt>
                <c:pt idx="255">
                  <c:v>11.882048111658445</c:v>
                </c:pt>
                <c:pt idx="256">
                  <c:v>11.882048111658445</c:v>
                </c:pt>
                <c:pt idx="257">
                  <c:v>11.882048111658445</c:v>
                </c:pt>
                <c:pt idx="258">
                  <c:v>11.882048111658445</c:v>
                </c:pt>
                <c:pt idx="259">
                  <c:v>11.882048111658445</c:v>
                </c:pt>
                <c:pt idx="260">
                  <c:v>11.882048111658445</c:v>
                </c:pt>
                <c:pt idx="261">
                  <c:v>11.882048111658445</c:v>
                </c:pt>
                <c:pt idx="262">
                  <c:v>11.882048111658445</c:v>
                </c:pt>
                <c:pt idx="263">
                  <c:v>11.882048111658445</c:v>
                </c:pt>
                <c:pt idx="264">
                  <c:v>11.882048111658445</c:v>
                </c:pt>
                <c:pt idx="265">
                  <c:v>11.882048111658445</c:v>
                </c:pt>
                <c:pt idx="266">
                  <c:v>11.882048111658445</c:v>
                </c:pt>
                <c:pt idx="267">
                  <c:v>11.882048111658445</c:v>
                </c:pt>
                <c:pt idx="268">
                  <c:v>11.882048111658445</c:v>
                </c:pt>
                <c:pt idx="269">
                  <c:v>11.882048111658445</c:v>
                </c:pt>
                <c:pt idx="270">
                  <c:v>11.882048111658445</c:v>
                </c:pt>
                <c:pt idx="271">
                  <c:v>11.882048111658445</c:v>
                </c:pt>
                <c:pt idx="272">
                  <c:v>11.882048111658445</c:v>
                </c:pt>
                <c:pt idx="273">
                  <c:v>11.882048111658445</c:v>
                </c:pt>
                <c:pt idx="274">
                  <c:v>11.882048111658445</c:v>
                </c:pt>
                <c:pt idx="275">
                  <c:v>11.882048111658445</c:v>
                </c:pt>
                <c:pt idx="276">
                  <c:v>11.882048111658445</c:v>
                </c:pt>
                <c:pt idx="277">
                  <c:v>11.882048111658445</c:v>
                </c:pt>
                <c:pt idx="278">
                  <c:v>11.882048111658445</c:v>
                </c:pt>
                <c:pt idx="279">
                  <c:v>11.882048111658445</c:v>
                </c:pt>
                <c:pt idx="280">
                  <c:v>11.882048111658445</c:v>
                </c:pt>
                <c:pt idx="281">
                  <c:v>11.882048111658445</c:v>
                </c:pt>
                <c:pt idx="282">
                  <c:v>11.882048111658445</c:v>
                </c:pt>
                <c:pt idx="283">
                  <c:v>11.882048111658445</c:v>
                </c:pt>
                <c:pt idx="284">
                  <c:v>11.882048111658445</c:v>
                </c:pt>
                <c:pt idx="285">
                  <c:v>11.882048111658445</c:v>
                </c:pt>
                <c:pt idx="286">
                  <c:v>11.882048111658445</c:v>
                </c:pt>
                <c:pt idx="287">
                  <c:v>11.882048111658445</c:v>
                </c:pt>
                <c:pt idx="288">
                  <c:v>11.882048111658445</c:v>
                </c:pt>
                <c:pt idx="289">
                  <c:v>11.882048111658445</c:v>
                </c:pt>
                <c:pt idx="290">
                  <c:v>11.882048111658445</c:v>
                </c:pt>
                <c:pt idx="291">
                  <c:v>11.882048111658445</c:v>
                </c:pt>
                <c:pt idx="292">
                  <c:v>11.882048111658445</c:v>
                </c:pt>
                <c:pt idx="293">
                  <c:v>11.882048111658445</c:v>
                </c:pt>
                <c:pt idx="294">
                  <c:v>11.882048111658445</c:v>
                </c:pt>
                <c:pt idx="295">
                  <c:v>11.882048111658445</c:v>
                </c:pt>
                <c:pt idx="296">
                  <c:v>11.882048111658445</c:v>
                </c:pt>
                <c:pt idx="297">
                  <c:v>11.882048111658445</c:v>
                </c:pt>
                <c:pt idx="298">
                  <c:v>11.882048111658445</c:v>
                </c:pt>
                <c:pt idx="299">
                  <c:v>11.882048111658445</c:v>
                </c:pt>
                <c:pt idx="300">
                  <c:v>11.882048111658445</c:v>
                </c:pt>
                <c:pt idx="301">
                  <c:v>11.882048111658445</c:v>
                </c:pt>
                <c:pt idx="302">
                  <c:v>11.882048111658445</c:v>
                </c:pt>
                <c:pt idx="303">
                  <c:v>11.882048111658445</c:v>
                </c:pt>
                <c:pt idx="304">
                  <c:v>11.882048111658445</c:v>
                </c:pt>
                <c:pt idx="305">
                  <c:v>11.882048111658445</c:v>
                </c:pt>
                <c:pt idx="306">
                  <c:v>11.882048111658445</c:v>
                </c:pt>
                <c:pt idx="307">
                  <c:v>11.882048111658445</c:v>
                </c:pt>
                <c:pt idx="308">
                  <c:v>11.882048111658445</c:v>
                </c:pt>
                <c:pt idx="309">
                  <c:v>11.882048111658445</c:v>
                </c:pt>
                <c:pt idx="310">
                  <c:v>11.882048111658445</c:v>
                </c:pt>
                <c:pt idx="311">
                  <c:v>11.882048111658445</c:v>
                </c:pt>
                <c:pt idx="312">
                  <c:v>11.882048111658445</c:v>
                </c:pt>
                <c:pt idx="313">
                  <c:v>11.882048111658445</c:v>
                </c:pt>
                <c:pt idx="314">
                  <c:v>11.882048111658445</c:v>
                </c:pt>
                <c:pt idx="315">
                  <c:v>11.882048111658445</c:v>
                </c:pt>
                <c:pt idx="316">
                  <c:v>11.882048111658445</c:v>
                </c:pt>
                <c:pt idx="317">
                  <c:v>11.882048111658445</c:v>
                </c:pt>
                <c:pt idx="318">
                  <c:v>11.882048111658445</c:v>
                </c:pt>
                <c:pt idx="319">
                  <c:v>11.882048111658445</c:v>
                </c:pt>
                <c:pt idx="320">
                  <c:v>11.882048111658445</c:v>
                </c:pt>
                <c:pt idx="321">
                  <c:v>11.882048111658445</c:v>
                </c:pt>
                <c:pt idx="322">
                  <c:v>11.882048111658445</c:v>
                </c:pt>
                <c:pt idx="323">
                  <c:v>11.882048111658445</c:v>
                </c:pt>
                <c:pt idx="324">
                  <c:v>11.882048111658445</c:v>
                </c:pt>
                <c:pt idx="325">
                  <c:v>11.882048111658445</c:v>
                </c:pt>
                <c:pt idx="326">
                  <c:v>11.882048111658445</c:v>
                </c:pt>
                <c:pt idx="327">
                  <c:v>11.882048111658445</c:v>
                </c:pt>
                <c:pt idx="328">
                  <c:v>11.882048111658445</c:v>
                </c:pt>
                <c:pt idx="329">
                  <c:v>11.882048111658445</c:v>
                </c:pt>
                <c:pt idx="330">
                  <c:v>11.882048111658445</c:v>
                </c:pt>
                <c:pt idx="331">
                  <c:v>11.882048111658445</c:v>
                </c:pt>
                <c:pt idx="332">
                  <c:v>11.882048111658445</c:v>
                </c:pt>
                <c:pt idx="333">
                  <c:v>11.882048111658445</c:v>
                </c:pt>
                <c:pt idx="334">
                  <c:v>11.882048111658445</c:v>
                </c:pt>
                <c:pt idx="335">
                  <c:v>11.882048111658445</c:v>
                </c:pt>
                <c:pt idx="336">
                  <c:v>11.882048111658445</c:v>
                </c:pt>
                <c:pt idx="337">
                  <c:v>11.882048111658445</c:v>
                </c:pt>
                <c:pt idx="338">
                  <c:v>11.882048111658445</c:v>
                </c:pt>
                <c:pt idx="339">
                  <c:v>11.882048111658445</c:v>
                </c:pt>
                <c:pt idx="340">
                  <c:v>11.882048111658445</c:v>
                </c:pt>
                <c:pt idx="341">
                  <c:v>11.882048111658445</c:v>
                </c:pt>
                <c:pt idx="342">
                  <c:v>11.882048111658445</c:v>
                </c:pt>
                <c:pt idx="343">
                  <c:v>11.882048111658445</c:v>
                </c:pt>
                <c:pt idx="344">
                  <c:v>11.882048111658445</c:v>
                </c:pt>
                <c:pt idx="345">
                  <c:v>11.882048111658445</c:v>
                </c:pt>
                <c:pt idx="346">
                  <c:v>11.882048111658445</c:v>
                </c:pt>
                <c:pt idx="347">
                  <c:v>11.882048111658445</c:v>
                </c:pt>
                <c:pt idx="348">
                  <c:v>11.882048111658445</c:v>
                </c:pt>
                <c:pt idx="349">
                  <c:v>11.882048111658445</c:v>
                </c:pt>
                <c:pt idx="350">
                  <c:v>11.882048111658445</c:v>
                </c:pt>
                <c:pt idx="351">
                  <c:v>11.882048111658445</c:v>
                </c:pt>
                <c:pt idx="352">
                  <c:v>11.882048111658445</c:v>
                </c:pt>
                <c:pt idx="353">
                  <c:v>11.882048111658445</c:v>
                </c:pt>
                <c:pt idx="354">
                  <c:v>11.882048111658445</c:v>
                </c:pt>
                <c:pt idx="355">
                  <c:v>11.882048111658445</c:v>
                </c:pt>
                <c:pt idx="356">
                  <c:v>11.882048111658445</c:v>
                </c:pt>
                <c:pt idx="357">
                  <c:v>11.882048111658445</c:v>
                </c:pt>
                <c:pt idx="358">
                  <c:v>11.882048111658445</c:v>
                </c:pt>
                <c:pt idx="359">
                  <c:v>11.882048111658445</c:v>
                </c:pt>
                <c:pt idx="360">
                  <c:v>11.882048111658445</c:v>
                </c:pt>
                <c:pt idx="361">
                  <c:v>11.882048111658445</c:v>
                </c:pt>
                <c:pt idx="362">
                  <c:v>11.882048111658445</c:v>
                </c:pt>
                <c:pt idx="363">
                  <c:v>11.882048111658445</c:v>
                </c:pt>
                <c:pt idx="364">
                  <c:v>11.882048111658445</c:v>
                </c:pt>
                <c:pt idx="365">
                  <c:v>11.882048111658445</c:v>
                </c:pt>
                <c:pt idx="366">
                  <c:v>11.882048111658445</c:v>
                </c:pt>
                <c:pt idx="367">
                  <c:v>11.882048111658445</c:v>
                </c:pt>
                <c:pt idx="368">
                  <c:v>11.882048111658445</c:v>
                </c:pt>
                <c:pt idx="369">
                  <c:v>11.882048111658445</c:v>
                </c:pt>
                <c:pt idx="370">
                  <c:v>11.882048111658445</c:v>
                </c:pt>
                <c:pt idx="371">
                  <c:v>11.882048111658445</c:v>
                </c:pt>
                <c:pt idx="372">
                  <c:v>11.882048111658445</c:v>
                </c:pt>
                <c:pt idx="373">
                  <c:v>11.882048111658445</c:v>
                </c:pt>
                <c:pt idx="374">
                  <c:v>11.882048111658445</c:v>
                </c:pt>
                <c:pt idx="375">
                  <c:v>11.882048111658445</c:v>
                </c:pt>
                <c:pt idx="376">
                  <c:v>11.882048111658445</c:v>
                </c:pt>
                <c:pt idx="377">
                  <c:v>11.882048111658445</c:v>
                </c:pt>
                <c:pt idx="378">
                  <c:v>11.882048111658445</c:v>
                </c:pt>
                <c:pt idx="379">
                  <c:v>11.882048111658445</c:v>
                </c:pt>
                <c:pt idx="380">
                  <c:v>11.882048111658445</c:v>
                </c:pt>
                <c:pt idx="381">
                  <c:v>11.882048111658445</c:v>
                </c:pt>
                <c:pt idx="382">
                  <c:v>11.882048111658445</c:v>
                </c:pt>
                <c:pt idx="383">
                  <c:v>11.882048111658445</c:v>
                </c:pt>
                <c:pt idx="384">
                  <c:v>11.882048111658445</c:v>
                </c:pt>
                <c:pt idx="385">
                  <c:v>11.882048111658445</c:v>
                </c:pt>
                <c:pt idx="386">
                  <c:v>11.882048111658445</c:v>
                </c:pt>
                <c:pt idx="387">
                  <c:v>11.882048111658445</c:v>
                </c:pt>
                <c:pt idx="388">
                  <c:v>11.882048111658445</c:v>
                </c:pt>
                <c:pt idx="389">
                  <c:v>11.882048111658445</c:v>
                </c:pt>
                <c:pt idx="390">
                  <c:v>11.882048111658445</c:v>
                </c:pt>
                <c:pt idx="391">
                  <c:v>11.882048111658445</c:v>
                </c:pt>
                <c:pt idx="392">
                  <c:v>11.882048111658445</c:v>
                </c:pt>
                <c:pt idx="393">
                  <c:v>11.882048111658445</c:v>
                </c:pt>
                <c:pt idx="394">
                  <c:v>11.882048111658445</c:v>
                </c:pt>
                <c:pt idx="395">
                  <c:v>11.882048111658445</c:v>
                </c:pt>
                <c:pt idx="396">
                  <c:v>11.882048111658445</c:v>
                </c:pt>
                <c:pt idx="397">
                  <c:v>11.882048111658445</c:v>
                </c:pt>
                <c:pt idx="398">
                  <c:v>11.882048111658445</c:v>
                </c:pt>
                <c:pt idx="399">
                  <c:v>11.882048111658445</c:v>
                </c:pt>
                <c:pt idx="400">
                  <c:v>11.882048111658445</c:v>
                </c:pt>
                <c:pt idx="401">
                  <c:v>11.882048111658445</c:v>
                </c:pt>
                <c:pt idx="402">
                  <c:v>11.882048111658445</c:v>
                </c:pt>
                <c:pt idx="403">
                  <c:v>11.882048111658445</c:v>
                </c:pt>
                <c:pt idx="404">
                  <c:v>11.882048111658445</c:v>
                </c:pt>
                <c:pt idx="405">
                  <c:v>11.882048111658445</c:v>
                </c:pt>
                <c:pt idx="406">
                  <c:v>11.882048111658445</c:v>
                </c:pt>
                <c:pt idx="407">
                  <c:v>11.882048111658445</c:v>
                </c:pt>
                <c:pt idx="408">
                  <c:v>11.882048111658445</c:v>
                </c:pt>
                <c:pt idx="409">
                  <c:v>11.882048111658445</c:v>
                </c:pt>
                <c:pt idx="410">
                  <c:v>11.882048111658445</c:v>
                </c:pt>
                <c:pt idx="411">
                  <c:v>11.882048111658445</c:v>
                </c:pt>
                <c:pt idx="412">
                  <c:v>11.882048111658445</c:v>
                </c:pt>
                <c:pt idx="413">
                  <c:v>11.882048111658445</c:v>
                </c:pt>
                <c:pt idx="414">
                  <c:v>11.882048111658445</c:v>
                </c:pt>
                <c:pt idx="415">
                  <c:v>11.882048111658445</c:v>
                </c:pt>
                <c:pt idx="416">
                  <c:v>11.882048111658445</c:v>
                </c:pt>
                <c:pt idx="417">
                  <c:v>11.882048111658445</c:v>
                </c:pt>
                <c:pt idx="418">
                  <c:v>11.882048111658445</c:v>
                </c:pt>
                <c:pt idx="419">
                  <c:v>11.882048111658445</c:v>
                </c:pt>
                <c:pt idx="420">
                  <c:v>11.882048111658445</c:v>
                </c:pt>
                <c:pt idx="421">
                  <c:v>11.882048111658445</c:v>
                </c:pt>
                <c:pt idx="422">
                  <c:v>11.882048111658445</c:v>
                </c:pt>
                <c:pt idx="423">
                  <c:v>11.882048111658445</c:v>
                </c:pt>
                <c:pt idx="424">
                  <c:v>11.882048111658445</c:v>
                </c:pt>
                <c:pt idx="425">
                  <c:v>11.882048111658445</c:v>
                </c:pt>
                <c:pt idx="426">
                  <c:v>11.882048111658445</c:v>
                </c:pt>
                <c:pt idx="427">
                  <c:v>11.882048111658445</c:v>
                </c:pt>
                <c:pt idx="428">
                  <c:v>11.882048111658445</c:v>
                </c:pt>
                <c:pt idx="429">
                  <c:v>11.882048111658445</c:v>
                </c:pt>
                <c:pt idx="430">
                  <c:v>11.882048111658445</c:v>
                </c:pt>
                <c:pt idx="431">
                  <c:v>11.882048111658445</c:v>
                </c:pt>
                <c:pt idx="432">
                  <c:v>11.882048111658445</c:v>
                </c:pt>
                <c:pt idx="433">
                  <c:v>11.882048111658445</c:v>
                </c:pt>
                <c:pt idx="434">
                  <c:v>11.882048111658445</c:v>
                </c:pt>
                <c:pt idx="435">
                  <c:v>11.882048111658445</c:v>
                </c:pt>
                <c:pt idx="436">
                  <c:v>11.882048111658445</c:v>
                </c:pt>
                <c:pt idx="437">
                  <c:v>11.882048111658445</c:v>
                </c:pt>
                <c:pt idx="438">
                  <c:v>11.882048111658445</c:v>
                </c:pt>
                <c:pt idx="439">
                  <c:v>11.882048111658445</c:v>
                </c:pt>
                <c:pt idx="440">
                  <c:v>11.882048111658445</c:v>
                </c:pt>
                <c:pt idx="441">
                  <c:v>11.882048111658445</c:v>
                </c:pt>
                <c:pt idx="442">
                  <c:v>11.882048111658445</c:v>
                </c:pt>
                <c:pt idx="443">
                  <c:v>11.882048111658445</c:v>
                </c:pt>
                <c:pt idx="444">
                  <c:v>11.882048111658445</c:v>
                </c:pt>
                <c:pt idx="445">
                  <c:v>11.882048111658445</c:v>
                </c:pt>
                <c:pt idx="446">
                  <c:v>11.882048111658445</c:v>
                </c:pt>
                <c:pt idx="447">
                  <c:v>11.882048111658445</c:v>
                </c:pt>
                <c:pt idx="448">
                  <c:v>11.882048111658445</c:v>
                </c:pt>
                <c:pt idx="449">
                  <c:v>11.882048111658445</c:v>
                </c:pt>
                <c:pt idx="450">
                  <c:v>11.882048111658445</c:v>
                </c:pt>
                <c:pt idx="451">
                  <c:v>11.882048111658445</c:v>
                </c:pt>
                <c:pt idx="452">
                  <c:v>11.882048111658445</c:v>
                </c:pt>
                <c:pt idx="453">
                  <c:v>11.882048111658445</c:v>
                </c:pt>
                <c:pt idx="454">
                  <c:v>11.882048111658445</c:v>
                </c:pt>
                <c:pt idx="455">
                  <c:v>11.882048111658445</c:v>
                </c:pt>
                <c:pt idx="456">
                  <c:v>11.882048111658445</c:v>
                </c:pt>
                <c:pt idx="457">
                  <c:v>11.882048111658445</c:v>
                </c:pt>
                <c:pt idx="458">
                  <c:v>11.882048111658445</c:v>
                </c:pt>
                <c:pt idx="459">
                  <c:v>11.882048111658445</c:v>
                </c:pt>
                <c:pt idx="460">
                  <c:v>11.882048111658445</c:v>
                </c:pt>
                <c:pt idx="461">
                  <c:v>11.882048111658445</c:v>
                </c:pt>
                <c:pt idx="462">
                  <c:v>11.882048111658445</c:v>
                </c:pt>
                <c:pt idx="463">
                  <c:v>11.882048111658445</c:v>
                </c:pt>
                <c:pt idx="464">
                  <c:v>11.882048111658445</c:v>
                </c:pt>
                <c:pt idx="465">
                  <c:v>11.882048111658445</c:v>
                </c:pt>
                <c:pt idx="466">
                  <c:v>11.882048111658445</c:v>
                </c:pt>
                <c:pt idx="467">
                  <c:v>11.882048111658445</c:v>
                </c:pt>
                <c:pt idx="468">
                  <c:v>11.882048111658445</c:v>
                </c:pt>
                <c:pt idx="469">
                  <c:v>11.882048111658445</c:v>
                </c:pt>
                <c:pt idx="470">
                  <c:v>11.882048111658445</c:v>
                </c:pt>
                <c:pt idx="471">
                  <c:v>11.882048111658445</c:v>
                </c:pt>
                <c:pt idx="472">
                  <c:v>11.882048111658445</c:v>
                </c:pt>
                <c:pt idx="473">
                  <c:v>11.882048111658445</c:v>
                </c:pt>
                <c:pt idx="474">
                  <c:v>11.882048111658445</c:v>
                </c:pt>
                <c:pt idx="475">
                  <c:v>11.882048111658445</c:v>
                </c:pt>
                <c:pt idx="476">
                  <c:v>11.882048111658445</c:v>
                </c:pt>
                <c:pt idx="477">
                  <c:v>11.882048111658445</c:v>
                </c:pt>
                <c:pt idx="478">
                  <c:v>11.882048111658445</c:v>
                </c:pt>
                <c:pt idx="479">
                  <c:v>11.882048111658445</c:v>
                </c:pt>
                <c:pt idx="480">
                  <c:v>11.882048111658445</c:v>
                </c:pt>
                <c:pt idx="481">
                  <c:v>11.882048111658445</c:v>
                </c:pt>
                <c:pt idx="482">
                  <c:v>11.882048111658445</c:v>
                </c:pt>
                <c:pt idx="483">
                  <c:v>11.882048111658445</c:v>
                </c:pt>
                <c:pt idx="484">
                  <c:v>11.882048111658445</c:v>
                </c:pt>
                <c:pt idx="485">
                  <c:v>11.882048111658445</c:v>
                </c:pt>
                <c:pt idx="486">
                  <c:v>11.882048111658445</c:v>
                </c:pt>
                <c:pt idx="487">
                  <c:v>11.882048111658445</c:v>
                </c:pt>
                <c:pt idx="488">
                  <c:v>11.882048111658445</c:v>
                </c:pt>
                <c:pt idx="489">
                  <c:v>11.882048111658445</c:v>
                </c:pt>
                <c:pt idx="490">
                  <c:v>11.882048111658445</c:v>
                </c:pt>
                <c:pt idx="491">
                  <c:v>11.882048111658445</c:v>
                </c:pt>
                <c:pt idx="492">
                  <c:v>11.882048111658445</c:v>
                </c:pt>
                <c:pt idx="493">
                  <c:v>11.882048111658445</c:v>
                </c:pt>
                <c:pt idx="494">
                  <c:v>11.882048111658445</c:v>
                </c:pt>
                <c:pt idx="495">
                  <c:v>11.882048111658445</c:v>
                </c:pt>
                <c:pt idx="496">
                  <c:v>11.882048111658445</c:v>
                </c:pt>
                <c:pt idx="497">
                  <c:v>11.882048111658445</c:v>
                </c:pt>
                <c:pt idx="498">
                  <c:v>11.882048111658445</c:v>
                </c:pt>
                <c:pt idx="499">
                  <c:v>11.882048111658445</c:v>
                </c:pt>
                <c:pt idx="500">
                  <c:v>11.882048111658445</c:v>
                </c:pt>
                <c:pt idx="501">
                  <c:v>11.882048111658445</c:v>
                </c:pt>
                <c:pt idx="502">
                  <c:v>11.882048111658445</c:v>
                </c:pt>
                <c:pt idx="503">
                  <c:v>11.882048111658445</c:v>
                </c:pt>
                <c:pt idx="504">
                  <c:v>11.882048111658445</c:v>
                </c:pt>
                <c:pt idx="505">
                  <c:v>11.882048111658445</c:v>
                </c:pt>
                <c:pt idx="506">
                  <c:v>11.882048111658445</c:v>
                </c:pt>
                <c:pt idx="507">
                  <c:v>11.882048111658445</c:v>
                </c:pt>
                <c:pt idx="508">
                  <c:v>11.882048111658445</c:v>
                </c:pt>
                <c:pt idx="509">
                  <c:v>11.882048111658445</c:v>
                </c:pt>
                <c:pt idx="510">
                  <c:v>11.882048111658445</c:v>
                </c:pt>
                <c:pt idx="511">
                  <c:v>11.882048111658445</c:v>
                </c:pt>
                <c:pt idx="512">
                  <c:v>11.882048111658445</c:v>
                </c:pt>
                <c:pt idx="513">
                  <c:v>11.882048111658445</c:v>
                </c:pt>
                <c:pt idx="514">
                  <c:v>11.882048111658445</c:v>
                </c:pt>
                <c:pt idx="515">
                  <c:v>11.882048111658445</c:v>
                </c:pt>
                <c:pt idx="516">
                  <c:v>11.882048111658445</c:v>
                </c:pt>
                <c:pt idx="517">
                  <c:v>11.882048111658445</c:v>
                </c:pt>
                <c:pt idx="518">
                  <c:v>11.882048111658445</c:v>
                </c:pt>
                <c:pt idx="519">
                  <c:v>11.882048111658445</c:v>
                </c:pt>
                <c:pt idx="520">
                  <c:v>11.882048111658445</c:v>
                </c:pt>
                <c:pt idx="521">
                  <c:v>11.882048111658445</c:v>
                </c:pt>
                <c:pt idx="522">
                  <c:v>11.882048111658445</c:v>
                </c:pt>
                <c:pt idx="523">
                  <c:v>11.882048111658445</c:v>
                </c:pt>
                <c:pt idx="524">
                  <c:v>11.882048111658445</c:v>
                </c:pt>
                <c:pt idx="525">
                  <c:v>11.882048111658445</c:v>
                </c:pt>
                <c:pt idx="526">
                  <c:v>11.882048111658445</c:v>
                </c:pt>
                <c:pt idx="527">
                  <c:v>11.882048111658445</c:v>
                </c:pt>
                <c:pt idx="528">
                  <c:v>11.882048111658445</c:v>
                </c:pt>
                <c:pt idx="529">
                  <c:v>11.882048111658445</c:v>
                </c:pt>
                <c:pt idx="530">
                  <c:v>11.882048111658445</c:v>
                </c:pt>
                <c:pt idx="531">
                  <c:v>11.882048111658445</c:v>
                </c:pt>
                <c:pt idx="532">
                  <c:v>11.882048111658445</c:v>
                </c:pt>
                <c:pt idx="533">
                  <c:v>11.882048111658445</c:v>
                </c:pt>
                <c:pt idx="534">
                  <c:v>11.882048111658445</c:v>
                </c:pt>
                <c:pt idx="535">
                  <c:v>11.882048111658445</c:v>
                </c:pt>
                <c:pt idx="536">
                  <c:v>11.882048111658445</c:v>
                </c:pt>
                <c:pt idx="537">
                  <c:v>11.882048111658445</c:v>
                </c:pt>
                <c:pt idx="538">
                  <c:v>11.882048111658445</c:v>
                </c:pt>
                <c:pt idx="539">
                  <c:v>11.882048111658445</c:v>
                </c:pt>
                <c:pt idx="540">
                  <c:v>11.882048111658445</c:v>
                </c:pt>
                <c:pt idx="541">
                  <c:v>11.882048111658445</c:v>
                </c:pt>
                <c:pt idx="542">
                  <c:v>11.882048111658445</c:v>
                </c:pt>
                <c:pt idx="543">
                  <c:v>11.882048111658445</c:v>
                </c:pt>
                <c:pt idx="544">
                  <c:v>11.882048111658445</c:v>
                </c:pt>
                <c:pt idx="545">
                  <c:v>11.882048111658445</c:v>
                </c:pt>
                <c:pt idx="546">
                  <c:v>11.882048111658445</c:v>
                </c:pt>
                <c:pt idx="547">
                  <c:v>11.882048111658445</c:v>
                </c:pt>
                <c:pt idx="548">
                  <c:v>11.882048111658445</c:v>
                </c:pt>
                <c:pt idx="549">
                  <c:v>11.882048111658445</c:v>
                </c:pt>
                <c:pt idx="550">
                  <c:v>11.882048111658445</c:v>
                </c:pt>
                <c:pt idx="551">
                  <c:v>11.882048111658445</c:v>
                </c:pt>
                <c:pt idx="552">
                  <c:v>11.882048111658445</c:v>
                </c:pt>
                <c:pt idx="553">
                  <c:v>11.882048111658445</c:v>
                </c:pt>
                <c:pt idx="554">
                  <c:v>11.882048111658445</c:v>
                </c:pt>
                <c:pt idx="555">
                  <c:v>11.882048111658445</c:v>
                </c:pt>
                <c:pt idx="556">
                  <c:v>11.882048111658445</c:v>
                </c:pt>
                <c:pt idx="557">
                  <c:v>11.882048111658445</c:v>
                </c:pt>
                <c:pt idx="558">
                  <c:v>11.882048111658445</c:v>
                </c:pt>
                <c:pt idx="559">
                  <c:v>11.882048111658445</c:v>
                </c:pt>
                <c:pt idx="560">
                  <c:v>11.882048111658445</c:v>
                </c:pt>
                <c:pt idx="561">
                  <c:v>11.882048111658445</c:v>
                </c:pt>
                <c:pt idx="562">
                  <c:v>11.882048111658445</c:v>
                </c:pt>
                <c:pt idx="563">
                  <c:v>11.882048111658445</c:v>
                </c:pt>
                <c:pt idx="564">
                  <c:v>11.882048111658445</c:v>
                </c:pt>
                <c:pt idx="565">
                  <c:v>11.882048111658445</c:v>
                </c:pt>
                <c:pt idx="566">
                  <c:v>11.882048111658445</c:v>
                </c:pt>
                <c:pt idx="567">
                  <c:v>11.882048111658445</c:v>
                </c:pt>
                <c:pt idx="568">
                  <c:v>11.882048111658445</c:v>
                </c:pt>
                <c:pt idx="569">
                  <c:v>11.882048111658445</c:v>
                </c:pt>
                <c:pt idx="570">
                  <c:v>11.882048111658445</c:v>
                </c:pt>
                <c:pt idx="571">
                  <c:v>11.882048111658445</c:v>
                </c:pt>
                <c:pt idx="572">
                  <c:v>11.882048111658445</c:v>
                </c:pt>
                <c:pt idx="573">
                  <c:v>11.882048111658445</c:v>
                </c:pt>
                <c:pt idx="574">
                  <c:v>11.882048111658445</c:v>
                </c:pt>
                <c:pt idx="575">
                  <c:v>11.882048111658445</c:v>
                </c:pt>
                <c:pt idx="576">
                  <c:v>11.882048111658445</c:v>
                </c:pt>
                <c:pt idx="577">
                  <c:v>11.882048111658445</c:v>
                </c:pt>
                <c:pt idx="578">
                  <c:v>11.882048111658445</c:v>
                </c:pt>
                <c:pt idx="579">
                  <c:v>11.882048111658445</c:v>
                </c:pt>
                <c:pt idx="580">
                  <c:v>11.882048111658445</c:v>
                </c:pt>
                <c:pt idx="581">
                  <c:v>11.882048111658445</c:v>
                </c:pt>
                <c:pt idx="582">
                  <c:v>11.882048111658445</c:v>
                </c:pt>
                <c:pt idx="583">
                  <c:v>11.882048111658445</c:v>
                </c:pt>
                <c:pt idx="584">
                  <c:v>11.882048111658445</c:v>
                </c:pt>
                <c:pt idx="585">
                  <c:v>11.882048111658445</c:v>
                </c:pt>
                <c:pt idx="586">
                  <c:v>11.882048111658445</c:v>
                </c:pt>
                <c:pt idx="587">
                  <c:v>11.882048111658445</c:v>
                </c:pt>
                <c:pt idx="588">
                  <c:v>11.882048111658445</c:v>
                </c:pt>
                <c:pt idx="589">
                  <c:v>11.882048111658445</c:v>
                </c:pt>
                <c:pt idx="590">
                  <c:v>11.882048111658445</c:v>
                </c:pt>
                <c:pt idx="591">
                  <c:v>11.882048111658445</c:v>
                </c:pt>
                <c:pt idx="592">
                  <c:v>11.882048111658445</c:v>
                </c:pt>
                <c:pt idx="593">
                  <c:v>11.882048111658445</c:v>
                </c:pt>
                <c:pt idx="594">
                  <c:v>11.882048111658445</c:v>
                </c:pt>
                <c:pt idx="595">
                  <c:v>11.882048111658445</c:v>
                </c:pt>
                <c:pt idx="596">
                  <c:v>11.882048111658445</c:v>
                </c:pt>
                <c:pt idx="597">
                  <c:v>11.882048111658445</c:v>
                </c:pt>
                <c:pt idx="598">
                  <c:v>11.882048111658445</c:v>
                </c:pt>
                <c:pt idx="599">
                  <c:v>11.882048111658445</c:v>
                </c:pt>
                <c:pt idx="600">
                  <c:v>11.882048111658445</c:v>
                </c:pt>
                <c:pt idx="601">
                  <c:v>11.882048111658445</c:v>
                </c:pt>
                <c:pt idx="602">
                  <c:v>11.882048111658445</c:v>
                </c:pt>
                <c:pt idx="603">
                  <c:v>11.882048111658445</c:v>
                </c:pt>
                <c:pt idx="604">
                  <c:v>11.882048111658445</c:v>
                </c:pt>
                <c:pt idx="605">
                  <c:v>11.882048111658445</c:v>
                </c:pt>
                <c:pt idx="606">
                  <c:v>11.882048111658445</c:v>
                </c:pt>
                <c:pt idx="607">
                  <c:v>11.882048111658445</c:v>
                </c:pt>
                <c:pt idx="608">
                  <c:v>11.882048111658445</c:v>
                </c:pt>
                <c:pt idx="609">
                  <c:v>11.882048111658445</c:v>
                </c:pt>
                <c:pt idx="610">
                  <c:v>11.882048111658445</c:v>
                </c:pt>
                <c:pt idx="611">
                  <c:v>11.882048111658445</c:v>
                </c:pt>
                <c:pt idx="612">
                  <c:v>11.882048111658445</c:v>
                </c:pt>
                <c:pt idx="613">
                  <c:v>11.882048111658445</c:v>
                </c:pt>
                <c:pt idx="614">
                  <c:v>11.882048111658445</c:v>
                </c:pt>
                <c:pt idx="615">
                  <c:v>11.882048111658445</c:v>
                </c:pt>
                <c:pt idx="616">
                  <c:v>11.882048111658445</c:v>
                </c:pt>
                <c:pt idx="617">
                  <c:v>11.882048111658445</c:v>
                </c:pt>
                <c:pt idx="618">
                  <c:v>11.882048111658445</c:v>
                </c:pt>
                <c:pt idx="619">
                  <c:v>11.882048111658445</c:v>
                </c:pt>
                <c:pt idx="620">
                  <c:v>11.882048111658445</c:v>
                </c:pt>
                <c:pt idx="621">
                  <c:v>11.882048111658445</c:v>
                </c:pt>
                <c:pt idx="622">
                  <c:v>11.882048111658445</c:v>
                </c:pt>
                <c:pt idx="623">
                  <c:v>11.882048111658445</c:v>
                </c:pt>
                <c:pt idx="624">
                  <c:v>11.882048111658445</c:v>
                </c:pt>
                <c:pt idx="625">
                  <c:v>11.882048111658445</c:v>
                </c:pt>
                <c:pt idx="626">
                  <c:v>11.882048111658445</c:v>
                </c:pt>
                <c:pt idx="627">
                  <c:v>11.882048111658445</c:v>
                </c:pt>
                <c:pt idx="628">
                  <c:v>11.882048111658445</c:v>
                </c:pt>
                <c:pt idx="629">
                  <c:v>11.882048111658445</c:v>
                </c:pt>
                <c:pt idx="630">
                  <c:v>11.882048111658445</c:v>
                </c:pt>
                <c:pt idx="631">
                  <c:v>11.882048111658445</c:v>
                </c:pt>
                <c:pt idx="632">
                  <c:v>11.882048111658445</c:v>
                </c:pt>
                <c:pt idx="633">
                  <c:v>11.882048111658445</c:v>
                </c:pt>
                <c:pt idx="634">
                  <c:v>11.882048111658445</c:v>
                </c:pt>
                <c:pt idx="635">
                  <c:v>11.882048111658445</c:v>
                </c:pt>
                <c:pt idx="636">
                  <c:v>11.882048111658445</c:v>
                </c:pt>
                <c:pt idx="637">
                  <c:v>11.882048111658445</c:v>
                </c:pt>
                <c:pt idx="638">
                  <c:v>11.882048111658445</c:v>
                </c:pt>
                <c:pt idx="639">
                  <c:v>11.882048111658445</c:v>
                </c:pt>
                <c:pt idx="640">
                  <c:v>11.882048111658445</c:v>
                </c:pt>
                <c:pt idx="641">
                  <c:v>11.882048111658445</c:v>
                </c:pt>
                <c:pt idx="642">
                  <c:v>11.882048111658445</c:v>
                </c:pt>
                <c:pt idx="643">
                  <c:v>11.882048111658445</c:v>
                </c:pt>
                <c:pt idx="644">
                  <c:v>11.882048111658445</c:v>
                </c:pt>
                <c:pt idx="645">
                  <c:v>11.882048111658445</c:v>
                </c:pt>
                <c:pt idx="646">
                  <c:v>11.882048111658445</c:v>
                </c:pt>
                <c:pt idx="647">
                  <c:v>11.882048111658445</c:v>
                </c:pt>
                <c:pt idx="648">
                  <c:v>11.882048111658445</c:v>
                </c:pt>
                <c:pt idx="649">
                  <c:v>11.882048111658445</c:v>
                </c:pt>
                <c:pt idx="650">
                  <c:v>11.882048111658445</c:v>
                </c:pt>
                <c:pt idx="651">
                  <c:v>11.882048111658445</c:v>
                </c:pt>
                <c:pt idx="652">
                  <c:v>11.882048111658445</c:v>
                </c:pt>
                <c:pt idx="653">
                  <c:v>11.882048111658445</c:v>
                </c:pt>
                <c:pt idx="654">
                  <c:v>11.882048111658445</c:v>
                </c:pt>
                <c:pt idx="655">
                  <c:v>11.882048111658445</c:v>
                </c:pt>
                <c:pt idx="656">
                  <c:v>11.882048111658445</c:v>
                </c:pt>
                <c:pt idx="657">
                  <c:v>11.882048111658445</c:v>
                </c:pt>
                <c:pt idx="658">
                  <c:v>11.882048111658445</c:v>
                </c:pt>
                <c:pt idx="659">
                  <c:v>11.882048111658445</c:v>
                </c:pt>
                <c:pt idx="660">
                  <c:v>11.882048111658445</c:v>
                </c:pt>
                <c:pt idx="661">
                  <c:v>11.882048111658445</c:v>
                </c:pt>
                <c:pt idx="662">
                  <c:v>11.882048111658445</c:v>
                </c:pt>
                <c:pt idx="663">
                  <c:v>11.882048111658445</c:v>
                </c:pt>
                <c:pt idx="664">
                  <c:v>11.882048111658445</c:v>
                </c:pt>
                <c:pt idx="665">
                  <c:v>11.882048111658445</c:v>
                </c:pt>
                <c:pt idx="666">
                  <c:v>11.882048111658445</c:v>
                </c:pt>
                <c:pt idx="667">
                  <c:v>11.882048111658445</c:v>
                </c:pt>
                <c:pt idx="668">
                  <c:v>11.882048111658445</c:v>
                </c:pt>
                <c:pt idx="669">
                  <c:v>11.882048111658445</c:v>
                </c:pt>
                <c:pt idx="670">
                  <c:v>11.882048111658445</c:v>
                </c:pt>
                <c:pt idx="671">
                  <c:v>11.882048111658445</c:v>
                </c:pt>
                <c:pt idx="672">
                  <c:v>11.882048111658445</c:v>
                </c:pt>
                <c:pt idx="673">
                  <c:v>11.882048111658445</c:v>
                </c:pt>
                <c:pt idx="674">
                  <c:v>11.882048111658445</c:v>
                </c:pt>
                <c:pt idx="675">
                  <c:v>11.882048111658445</c:v>
                </c:pt>
                <c:pt idx="676">
                  <c:v>11.882048111658445</c:v>
                </c:pt>
                <c:pt idx="677">
                  <c:v>11.882048111658445</c:v>
                </c:pt>
                <c:pt idx="678">
                  <c:v>11.882048111658445</c:v>
                </c:pt>
                <c:pt idx="679">
                  <c:v>11.882048111658445</c:v>
                </c:pt>
                <c:pt idx="680">
                  <c:v>11.882048111658445</c:v>
                </c:pt>
                <c:pt idx="681">
                  <c:v>11.882048111658445</c:v>
                </c:pt>
                <c:pt idx="682">
                  <c:v>11.882048111658445</c:v>
                </c:pt>
                <c:pt idx="683">
                  <c:v>11.882048111658445</c:v>
                </c:pt>
                <c:pt idx="684">
                  <c:v>11.882048111658445</c:v>
                </c:pt>
                <c:pt idx="685">
                  <c:v>11.882048111658445</c:v>
                </c:pt>
                <c:pt idx="686">
                  <c:v>11.882048111658445</c:v>
                </c:pt>
                <c:pt idx="687">
                  <c:v>11.882048111658445</c:v>
                </c:pt>
                <c:pt idx="688">
                  <c:v>11.882048111658445</c:v>
                </c:pt>
                <c:pt idx="689">
                  <c:v>11.882048111658445</c:v>
                </c:pt>
                <c:pt idx="690">
                  <c:v>11.882048111658445</c:v>
                </c:pt>
                <c:pt idx="691">
                  <c:v>11.882048111658445</c:v>
                </c:pt>
                <c:pt idx="692">
                  <c:v>11.882048111658445</c:v>
                </c:pt>
                <c:pt idx="693">
                  <c:v>11.882048111658445</c:v>
                </c:pt>
                <c:pt idx="694">
                  <c:v>11.882048111658445</c:v>
                </c:pt>
                <c:pt idx="695">
                  <c:v>11.882048111658445</c:v>
                </c:pt>
                <c:pt idx="696">
                  <c:v>11.882048111658445</c:v>
                </c:pt>
                <c:pt idx="697">
                  <c:v>11.882048111658445</c:v>
                </c:pt>
                <c:pt idx="698">
                  <c:v>11.882048111658445</c:v>
                </c:pt>
                <c:pt idx="699">
                  <c:v>11.882048111658445</c:v>
                </c:pt>
                <c:pt idx="700">
                  <c:v>11.882048111658445</c:v>
                </c:pt>
                <c:pt idx="701">
                  <c:v>11.882048111658445</c:v>
                </c:pt>
                <c:pt idx="702">
                  <c:v>11.882048111658445</c:v>
                </c:pt>
                <c:pt idx="703">
                  <c:v>11.882048111658445</c:v>
                </c:pt>
                <c:pt idx="704">
                  <c:v>11.882048111658445</c:v>
                </c:pt>
                <c:pt idx="705">
                  <c:v>11.882048111658445</c:v>
                </c:pt>
                <c:pt idx="706">
                  <c:v>11.882048111658445</c:v>
                </c:pt>
                <c:pt idx="707">
                  <c:v>11.882048111658445</c:v>
                </c:pt>
                <c:pt idx="708">
                  <c:v>11.882048111658445</c:v>
                </c:pt>
                <c:pt idx="709">
                  <c:v>11.882048111658445</c:v>
                </c:pt>
                <c:pt idx="710">
                  <c:v>11.882048111658445</c:v>
                </c:pt>
                <c:pt idx="711">
                  <c:v>11.882048111658445</c:v>
                </c:pt>
                <c:pt idx="712">
                  <c:v>11.882048111658445</c:v>
                </c:pt>
                <c:pt idx="713">
                  <c:v>11.882048111658445</c:v>
                </c:pt>
                <c:pt idx="714">
                  <c:v>11.882048111658445</c:v>
                </c:pt>
                <c:pt idx="715">
                  <c:v>11.882048111658445</c:v>
                </c:pt>
                <c:pt idx="716">
                  <c:v>11.882048111658445</c:v>
                </c:pt>
                <c:pt idx="717">
                  <c:v>11.882048111658445</c:v>
                </c:pt>
                <c:pt idx="718">
                  <c:v>11.882048111658445</c:v>
                </c:pt>
                <c:pt idx="719">
                  <c:v>11.882048111658445</c:v>
                </c:pt>
                <c:pt idx="720">
                  <c:v>11.882048111658445</c:v>
                </c:pt>
                <c:pt idx="721">
                  <c:v>11.882048111658445</c:v>
                </c:pt>
                <c:pt idx="722">
                  <c:v>11.882048111658445</c:v>
                </c:pt>
                <c:pt idx="723">
                  <c:v>11.882048111658445</c:v>
                </c:pt>
                <c:pt idx="724">
                  <c:v>11.882048111658445</c:v>
                </c:pt>
                <c:pt idx="725">
                  <c:v>11.882048111658445</c:v>
                </c:pt>
                <c:pt idx="726">
                  <c:v>11.882048111658445</c:v>
                </c:pt>
                <c:pt idx="727">
                  <c:v>11.882048111658445</c:v>
                </c:pt>
                <c:pt idx="728">
                  <c:v>11.882048111658445</c:v>
                </c:pt>
                <c:pt idx="729">
                  <c:v>11.882048111658445</c:v>
                </c:pt>
                <c:pt idx="730">
                  <c:v>11.882048111658445</c:v>
                </c:pt>
                <c:pt idx="731">
                  <c:v>11.882048111658445</c:v>
                </c:pt>
                <c:pt idx="732">
                  <c:v>11.882048111658445</c:v>
                </c:pt>
                <c:pt idx="733">
                  <c:v>11.882048111658445</c:v>
                </c:pt>
                <c:pt idx="734">
                  <c:v>11.882048111658445</c:v>
                </c:pt>
                <c:pt idx="735">
                  <c:v>11.882048111658445</c:v>
                </c:pt>
                <c:pt idx="736">
                  <c:v>11.882048111658445</c:v>
                </c:pt>
                <c:pt idx="737">
                  <c:v>11.882048111658445</c:v>
                </c:pt>
                <c:pt idx="738">
                  <c:v>11.882048111658445</c:v>
                </c:pt>
                <c:pt idx="739">
                  <c:v>11.882048111658445</c:v>
                </c:pt>
                <c:pt idx="740">
                  <c:v>11.882048111658445</c:v>
                </c:pt>
                <c:pt idx="741">
                  <c:v>11.882048111658445</c:v>
                </c:pt>
                <c:pt idx="742">
                  <c:v>11.882048111658445</c:v>
                </c:pt>
                <c:pt idx="743">
                  <c:v>11.882048111658445</c:v>
                </c:pt>
                <c:pt idx="744">
                  <c:v>11.882048111658445</c:v>
                </c:pt>
                <c:pt idx="745">
                  <c:v>11.882048111658445</c:v>
                </c:pt>
                <c:pt idx="746">
                  <c:v>11.882048111658445</c:v>
                </c:pt>
                <c:pt idx="747">
                  <c:v>11.882048111658445</c:v>
                </c:pt>
                <c:pt idx="748">
                  <c:v>11.882048111658445</c:v>
                </c:pt>
                <c:pt idx="749">
                  <c:v>11.882048111658445</c:v>
                </c:pt>
                <c:pt idx="750">
                  <c:v>11.882048111658445</c:v>
                </c:pt>
                <c:pt idx="751">
                  <c:v>11.882048111658445</c:v>
                </c:pt>
                <c:pt idx="752">
                  <c:v>11.882048111658445</c:v>
                </c:pt>
                <c:pt idx="753">
                  <c:v>11.882048111658445</c:v>
                </c:pt>
                <c:pt idx="754">
                  <c:v>11.882048111658445</c:v>
                </c:pt>
                <c:pt idx="755">
                  <c:v>11.882048111658445</c:v>
                </c:pt>
                <c:pt idx="756">
                  <c:v>11.882048111658445</c:v>
                </c:pt>
                <c:pt idx="757">
                  <c:v>11.882048111658445</c:v>
                </c:pt>
                <c:pt idx="758">
                  <c:v>11.882048111658445</c:v>
                </c:pt>
                <c:pt idx="759">
                  <c:v>11.882048111658445</c:v>
                </c:pt>
                <c:pt idx="760">
                  <c:v>11.882048111658445</c:v>
                </c:pt>
                <c:pt idx="761">
                  <c:v>11.882048111658445</c:v>
                </c:pt>
                <c:pt idx="762">
                  <c:v>11.882048111658445</c:v>
                </c:pt>
                <c:pt idx="763">
                  <c:v>11.882048111658445</c:v>
                </c:pt>
                <c:pt idx="764">
                  <c:v>11.882048111658445</c:v>
                </c:pt>
                <c:pt idx="765">
                  <c:v>11.882048111658445</c:v>
                </c:pt>
                <c:pt idx="766">
                  <c:v>11.882048111658445</c:v>
                </c:pt>
                <c:pt idx="767">
                  <c:v>11.882048111658445</c:v>
                </c:pt>
                <c:pt idx="768">
                  <c:v>11.882048111658445</c:v>
                </c:pt>
                <c:pt idx="769">
                  <c:v>11.882048111658445</c:v>
                </c:pt>
                <c:pt idx="770">
                  <c:v>11.882048111658445</c:v>
                </c:pt>
                <c:pt idx="771">
                  <c:v>11.882048111658445</c:v>
                </c:pt>
                <c:pt idx="772">
                  <c:v>11.882048111658445</c:v>
                </c:pt>
                <c:pt idx="773">
                  <c:v>11.882048111658445</c:v>
                </c:pt>
                <c:pt idx="774">
                  <c:v>11.882048111658445</c:v>
                </c:pt>
                <c:pt idx="775">
                  <c:v>11.882048111658445</c:v>
                </c:pt>
                <c:pt idx="776">
                  <c:v>11.882048111658445</c:v>
                </c:pt>
                <c:pt idx="777">
                  <c:v>11.882048111658445</c:v>
                </c:pt>
                <c:pt idx="778">
                  <c:v>11.882048111658445</c:v>
                </c:pt>
                <c:pt idx="779">
                  <c:v>11.882048111658445</c:v>
                </c:pt>
                <c:pt idx="780">
                  <c:v>11.882048111658445</c:v>
                </c:pt>
                <c:pt idx="781">
                  <c:v>11.882048111658445</c:v>
                </c:pt>
                <c:pt idx="782">
                  <c:v>11.882048111658445</c:v>
                </c:pt>
                <c:pt idx="783">
                  <c:v>11.882048111658445</c:v>
                </c:pt>
                <c:pt idx="784">
                  <c:v>11.882048111658445</c:v>
                </c:pt>
                <c:pt idx="785">
                  <c:v>11.882048111658445</c:v>
                </c:pt>
                <c:pt idx="786">
                  <c:v>11.882048111658445</c:v>
                </c:pt>
                <c:pt idx="787">
                  <c:v>11.882048111658445</c:v>
                </c:pt>
                <c:pt idx="788">
                  <c:v>11.882048111658445</c:v>
                </c:pt>
                <c:pt idx="789">
                  <c:v>11.882048111658445</c:v>
                </c:pt>
                <c:pt idx="790">
                  <c:v>11.882048111658445</c:v>
                </c:pt>
                <c:pt idx="791">
                  <c:v>11.882048111658445</c:v>
                </c:pt>
                <c:pt idx="792">
                  <c:v>11.882048111658445</c:v>
                </c:pt>
                <c:pt idx="793">
                  <c:v>11.882048111658445</c:v>
                </c:pt>
                <c:pt idx="794">
                  <c:v>11.882048111658445</c:v>
                </c:pt>
                <c:pt idx="795">
                  <c:v>11.882048111658445</c:v>
                </c:pt>
                <c:pt idx="796">
                  <c:v>11.882048111658445</c:v>
                </c:pt>
                <c:pt idx="797">
                  <c:v>11.882048111658445</c:v>
                </c:pt>
                <c:pt idx="798">
                  <c:v>11.882048111658445</c:v>
                </c:pt>
                <c:pt idx="799">
                  <c:v>11.882048111658445</c:v>
                </c:pt>
                <c:pt idx="800">
                  <c:v>11.882048111658445</c:v>
                </c:pt>
                <c:pt idx="801">
                  <c:v>11.882048111658445</c:v>
                </c:pt>
                <c:pt idx="802">
                  <c:v>11.882048111658445</c:v>
                </c:pt>
                <c:pt idx="803">
                  <c:v>11.882048111658445</c:v>
                </c:pt>
                <c:pt idx="804">
                  <c:v>11.882048111658445</c:v>
                </c:pt>
                <c:pt idx="805">
                  <c:v>11.882048111658445</c:v>
                </c:pt>
                <c:pt idx="806">
                  <c:v>11.882048111658445</c:v>
                </c:pt>
                <c:pt idx="807">
                  <c:v>11.882048111658445</c:v>
                </c:pt>
                <c:pt idx="808">
                  <c:v>11.882048111658445</c:v>
                </c:pt>
                <c:pt idx="809">
                  <c:v>11.882048111658445</c:v>
                </c:pt>
                <c:pt idx="810">
                  <c:v>11.882048111658445</c:v>
                </c:pt>
                <c:pt idx="811">
                  <c:v>11.882048111658445</c:v>
                </c:pt>
                <c:pt idx="812">
                  <c:v>11.882048111658445</c:v>
                </c:pt>
                <c:pt idx="813">
                  <c:v>11.882048111658445</c:v>
                </c:pt>
                <c:pt idx="814">
                  <c:v>11.882048111658445</c:v>
                </c:pt>
                <c:pt idx="815">
                  <c:v>11.882048111658445</c:v>
                </c:pt>
                <c:pt idx="816">
                  <c:v>11.882048111658445</c:v>
                </c:pt>
                <c:pt idx="817">
                  <c:v>11.882048111658445</c:v>
                </c:pt>
                <c:pt idx="818">
                  <c:v>11.882048111658445</c:v>
                </c:pt>
                <c:pt idx="819">
                  <c:v>11.882048111658445</c:v>
                </c:pt>
                <c:pt idx="820">
                  <c:v>11.882048111658445</c:v>
                </c:pt>
                <c:pt idx="821">
                  <c:v>11.882048111658445</c:v>
                </c:pt>
                <c:pt idx="822">
                  <c:v>11.882048111658445</c:v>
                </c:pt>
                <c:pt idx="823">
                  <c:v>11.882048111658445</c:v>
                </c:pt>
                <c:pt idx="824">
                  <c:v>11.882048111658445</c:v>
                </c:pt>
                <c:pt idx="825">
                  <c:v>11.882048111658445</c:v>
                </c:pt>
                <c:pt idx="826">
                  <c:v>11.882048111658445</c:v>
                </c:pt>
                <c:pt idx="827">
                  <c:v>11.882048111658445</c:v>
                </c:pt>
                <c:pt idx="828">
                  <c:v>11.882048111658445</c:v>
                </c:pt>
                <c:pt idx="829">
                  <c:v>11.882048111658445</c:v>
                </c:pt>
                <c:pt idx="830">
                  <c:v>11.882048111658445</c:v>
                </c:pt>
                <c:pt idx="831">
                  <c:v>11.882048111658445</c:v>
                </c:pt>
                <c:pt idx="832">
                  <c:v>11.882048111658445</c:v>
                </c:pt>
                <c:pt idx="833">
                  <c:v>11.882048111658445</c:v>
                </c:pt>
                <c:pt idx="834">
                  <c:v>11.882048111658445</c:v>
                </c:pt>
                <c:pt idx="835">
                  <c:v>11.882048111658445</c:v>
                </c:pt>
                <c:pt idx="836">
                  <c:v>11.882048111658445</c:v>
                </c:pt>
                <c:pt idx="837">
                  <c:v>11.882048111658445</c:v>
                </c:pt>
                <c:pt idx="838">
                  <c:v>11.882048111658445</c:v>
                </c:pt>
                <c:pt idx="839">
                  <c:v>11.882048111658445</c:v>
                </c:pt>
                <c:pt idx="840">
                  <c:v>11.882048111658445</c:v>
                </c:pt>
                <c:pt idx="841">
                  <c:v>11.882048111658445</c:v>
                </c:pt>
                <c:pt idx="842">
                  <c:v>11.882048111658445</c:v>
                </c:pt>
                <c:pt idx="843">
                  <c:v>11.882048111658445</c:v>
                </c:pt>
                <c:pt idx="844">
                  <c:v>11.882048111658445</c:v>
                </c:pt>
                <c:pt idx="845">
                  <c:v>11.882048111658445</c:v>
                </c:pt>
                <c:pt idx="846">
                  <c:v>11.882048111658445</c:v>
                </c:pt>
                <c:pt idx="847">
                  <c:v>11.882048111658445</c:v>
                </c:pt>
                <c:pt idx="848">
                  <c:v>11.882048111658445</c:v>
                </c:pt>
                <c:pt idx="849">
                  <c:v>11.882048111658445</c:v>
                </c:pt>
                <c:pt idx="850">
                  <c:v>11.882048111658445</c:v>
                </c:pt>
                <c:pt idx="851">
                  <c:v>11.882048111658445</c:v>
                </c:pt>
                <c:pt idx="852">
                  <c:v>11.882048111658445</c:v>
                </c:pt>
                <c:pt idx="853">
                  <c:v>11.882048111658445</c:v>
                </c:pt>
                <c:pt idx="854">
                  <c:v>11.882048111658445</c:v>
                </c:pt>
                <c:pt idx="855">
                  <c:v>11.882048111658445</c:v>
                </c:pt>
                <c:pt idx="856">
                  <c:v>11.882048111658445</c:v>
                </c:pt>
                <c:pt idx="857">
                  <c:v>11.882048111658445</c:v>
                </c:pt>
                <c:pt idx="858">
                  <c:v>11.882048111658445</c:v>
                </c:pt>
                <c:pt idx="859">
                  <c:v>11.882048111658445</c:v>
                </c:pt>
                <c:pt idx="860">
                  <c:v>11.882048111658445</c:v>
                </c:pt>
                <c:pt idx="861">
                  <c:v>11.882048111658445</c:v>
                </c:pt>
                <c:pt idx="862">
                  <c:v>11.882048111658445</c:v>
                </c:pt>
                <c:pt idx="863">
                  <c:v>11.882048111658445</c:v>
                </c:pt>
                <c:pt idx="864">
                  <c:v>11.882048111658445</c:v>
                </c:pt>
                <c:pt idx="865">
                  <c:v>11.882048111658445</c:v>
                </c:pt>
                <c:pt idx="866">
                  <c:v>11.882048111658445</c:v>
                </c:pt>
                <c:pt idx="867">
                  <c:v>11.882048111658445</c:v>
                </c:pt>
                <c:pt idx="868">
                  <c:v>11.882048111658445</c:v>
                </c:pt>
                <c:pt idx="869">
                  <c:v>11.882048111658445</c:v>
                </c:pt>
                <c:pt idx="870">
                  <c:v>11.882048111658445</c:v>
                </c:pt>
                <c:pt idx="871">
                  <c:v>11.882048111658445</c:v>
                </c:pt>
                <c:pt idx="872">
                  <c:v>11.882048111658445</c:v>
                </c:pt>
                <c:pt idx="873">
                  <c:v>11.882048111658445</c:v>
                </c:pt>
                <c:pt idx="874">
                  <c:v>11.882048111658445</c:v>
                </c:pt>
                <c:pt idx="875">
                  <c:v>11.882048111658445</c:v>
                </c:pt>
                <c:pt idx="876">
                  <c:v>11.882048111658445</c:v>
                </c:pt>
                <c:pt idx="877">
                  <c:v>11.882048111658445</c:v>
                </c:pt>
                <c:pt idx="878">
                  <c:v>11.882048111658445</c:v>
                </c:pt>
                <c:pt idx="879">
                  <c:v>11.882048111658445</c:v>
                </c:pt>
                <c:pt idx="880">
                  <c:v>11.882048111658445</c:v>
                </c:pt>
                <c:pt idx="881">
                  <c:v>11.882048111658445</c:v>
                </c:pt>
                <c:pt idx="882">
                  <c:v>11.882048111658445</c:v>
                </c:pt>
                <c:pt idx="883">
                  <c:v>11.882048111658445</c:v>
                </c:pt>
                <c:pt idx="884">
                  <c:v>11.882048111658445</c:v>
                </c:pt>
                <c:pt idx="885">
                  <c:v>11.882048111658445</c:v>
                </c:pt>
                <c:pt idx="886">
                  <c:v>11.882048111658445</c:v>
                </c:pt>
                <c:pt idx="887">
                  <c:v>11.882048111658445</c:v>
                </c:pt>
                <c:pt idx="888">
                  <c:v>11.882048111658445</c:v>
                </c:pt>
                <c:pt idx="889">
                  <c:v>11.882048111658445</c:v>
                </c:pt>
                <c:pt idx="890">
                  <c:v>11.882048111658445</c:v>
                </c:pt>
                <c:pt idx="891">
                  <c:v>11.882048111658445</c:v>
                </c:pt>
                <c:pt idx="892">
                  <c:v>11.882048111658445</c:v>
                </c:pt>
                <c:pt idx="893">
                  <c:v>11.882048111658445</c:v>
                </c:pt>
                <c:pt idx="894">
                  <c:v>11.882048111658445</c:v>
                </c:pt>
                <c:pt idx="895">
                  <c:v>11.882048111658445</c:v>
                </c:pt>
                <c:pt idx="896">
                  <c:v>11.882048111658445</c:v>
                </c:pt>
                <c:pt idx="897">
                  <c:v>11.882048111658445</c:v>
                </c:pt>
                <c:pt idx="898">
                  <c:v>11.882048111658445</c:v>
                </c:pt>
                <c:pt idx="899">
                  <c:v>11.882048111658445</c:v>
                </c:pt>
                <c:pt idx="900">
                  <c:v>11.882048111658445</c:v>
                </c:pt>
                <c:pt idx="901">
                  <c:v>11.882048111658445</c:v>
                </c:pt>
                <c:pt idx="902">
                  <c:v>11.882048111658445</c:v>
                </c:pt>
                <c:pt idx="903">
                  <c:v>11.882048111658445</c:v>
                </c:pt>
                <c:pt idx="904">
                  <c:v>11.882048111658445</c:v>
                </c:pt>
                <c:pt idx="905">
                  <c:v>11.882048111658445</c:v>
                </c:pt>
                <c:pt idx="906">
                  <c:v>11.882048111658445</c:v>
                </c:pt>
                <c:pt idx="907">
                  <c:v>11.882048111658445</c:v>
                </c:pt>
                <c:pt idx="908">
                  <c:v>11.882048111658445</c:v>
                </c:pt>
                <c:pt idx="909">
                  <c:v>11.882048111658445</c:v>
                </c:pt>
                <c:pt idx="910">
                  <c:v>11.882048111658445</c:v>
                </c:pt>
                <c:pt idx="911">
                  <c:v>11.882048111658445</c:v>
                </c:pt>
                <c:pt idx="912">
                  <c:v>11.882048111658445</c:v>
                </c:pt>
                <c:pt idx="913">
                  <c:v>11.882048111658445</c:v>
                </c:pt>
                <c:pt idx="914">
                  <c:v>11.882048111658445</c:v>
                </c:pt>
                <c:pt idx="915">
                  <c:v>11.882048111658445</c:v>
                </c:pt>
                <c:pt idx="916">
                  <c:v>11.882048111658445</c:v>
                </c:pt>
                <c:pt idx="917">
                  <c:v>11.882048111658445</c:v>
                </c:pt>
                <c:pt idx="918">
                  <c:v>11.882048111658445</c:v>
                </c:pt>
                <c:pt idx="919">
                  <c:v>11.882048111658445</c:v>
                </c:pt>
                <c:pt idx="920">
                  <c:v>11.882048111658445</c:v>
                </c:pt>
                <c:pt idx="921">
                  <c:v>11.882048111658445</c:v>
                </c:pt>
                <c:pt idx="922">
                  <c:v>11.882048111658445</c:v>
                </c:pt>
                <c:pt idx="923">
                  <c:v>11.882048111658445</c:v>
                </c:pt>
                <c:pt idx="924">
                  <c:v>11.882048111658445</c:v>
                </c:pt>
                <c:pt idx="925">
                  <c:v>11.882048111658445</c:v>
                </c:pt>
                <c:pt idx="926">
                  <c:v>11.882048111658445</c:v>
                </c:pt>
                <c:pt idx="927">
                  <c:v>11.882048111658445</c:v>
                </c:pt>
                <c:pt idx="928">
                  <c:v>11.882048111658445</c:v>
                </c:pt>
                <c:pt idx="929">
                  <c:v>11.882048111658445</c:v>
                </c:pt>
                <c:pt idx="930">
                  <c:v>11.882048111658445</c:v>
                </c:pt>
                <c:pt idx="931">
                  <c:v>11.882048111658445</c:v>
                </c:pt>
                <c:pt idx="932">
                  <c:v>11.882048111658445</c:v>
                </c:pt>
                <c:pt idx="933">
                  <c:v>11.882048111658445</c:v>
                </c:pt>
                <c:pt idx="934">
                  <c:v>11.882048111658445</c:v>
                </c:pt>
                <c:pt idx="935">
                  <c:v>11.882048111658445</c:v>
                </c:pt>
                <c:pt idx="936">
                  <c:v>11.882048111658445</c:v>
                </c:pt>
                <c:pt idx="937">
                  <c:v>11.882048111658445</c:v>
                </c:pt>
                <c:pt idx="938">
                  <c:v>11.882048111658445</c:v>
                </c:pt>
                <c:pt idx="939">
                  <c:v>11.882048111658445</c:v>
                </c:pt>
                <c:pt idx="940">
                  <c:v>11.882048111658445</c:v>
                </c:pt>
                <c:pt idx="941">
                  <c:v>11.882048111658445</c:v>
                </c:pt>
                <c:pt idx="942">
                  <c:v>11.882048111658445</c:v>
                </c:pt>
                <c:pt idx="943">
                  <c:v>11.882048111658445</c:v>
                </c:pt>
                <c:pt idx="944">
                  <c:v>11.882048111658445</c:v>
                </c:pt>
                <c:pt idx="945">
                  <c:v>11.882048111658445</c:v>
                </c:pt>
                <c:pt idx="946">
                  <c:v>11.882048111658445</c:v>
                </c:pt>
                <c:pt idx="947">
                  <c:v>11.882048111658445</c:v>
                </c:pt>
                <c:pt idx="948">
                  <c:v>11.882048111658445</c:v>
                </c:pt>
                <c:pt idx="949">
                  <c:v>11.882048111658445</c:v>
                </c:pt>
                <c:pt idx="950">
                  <c:v>11.882048111658445</c:v>
                </c:pt>
                <c:pt idx="951">
                  <c:v>11.882048111658445</c:v>
                </c:pt>
                <c:pt idx="952">
                  <c:v>11.882048111658445</c:v>
                </c:pt>
                <c:pt idx="953">
                  <c:v>11.882048111658445</c:v>
                </c:pt>
                <c:pt idx="954">
                  <c:v>11.882048111658445</c:v>
                </c:pt>
                <c:pt idx="955">
                  <c:v>11.882048111658445</c:v>
                </c:pt>
                <c:pt idx="956">
                  <c:v>11.882048111658445</c:v>
                </c:pt>
                <c:pt idx="957">
                  <c:v>11.882048111658445</c:v>
                </c:pt>
                <c:pt idx="958">
                  <c:v>11.882048111658445</c:v>
                </c:pt>
                <c:pt idx="959">
                  <c:v>11.882048111658445</c:v>
                </c:pt>
                <c:pt idx="960">
                  <c:v>11.882048111658445</c:v>
                </c:pt>
                <c:pt idx="961">
                  <c:v>11.882048111658445</c:v>
                </c:pt>
                <c:pt idx="962">
                  <c:v>11.882048111658445</c:v>
                </c:pt>
                <c:pt idx="963">
                  <c:v>11.882048111658445</c:v>
                </c:pt>
                <c:pt idx="964">
                  <c:v>11.882048111658445</c:v>
                </c:pt>
                <c:pt idx="965">
                  <c:v>11.882048111658445</c:v>
                </c:pt>
                <c:pt idx="966">
                  <c:v>11.882048111658445</c:v>
                </c:pt>
                <c:pt idx="967">
                  <c:v>11.882048111658445</c:v>
                </c:pt>
                <c:pt idx="968">
                  <c:v>11.882048111658445</c:v>
                </c:pt>
                <c:pt idx="969">
                  <c:v>11.882048111658445</c:v>
                </c:pt>
                <c:pt idx="970">
                  <c:v>11.882048111658445</c:v>
                </c:pt>
                <c:pt idx="971">
                  <c:v>11.882048111658445</c:v>
                </c:pt>
                <c:pt idx="972">
                  <c:v>11.882048111658445</c:v>
                </c:pt>
                <c:pt idx="973">
                  <c:v>11.882048111658445</c:v>
                </c:pt>
                <c:pt idx="974">
                  <c:v>11.882048111658445</c:v>
                </c:pt>
                <c:pt idx="975">
                  <c:v>11.882048111658445</c:v>
                </c:pt>
                <c:pt idx="976">
                  <c:v>11.882048111658445</c:v>
                </c:pt>
                <c:pt idx="977">
                  <c:v>11.882048111658445</c:v>
                </c:pt>
                <c:pt idx="978">
                  <c:v>11.882048111658445</c:v>
                </c:pt>
                <c:pt idx="979">
                  <c:v>11.882048111658445</c:v>
                </c:pt>
                <c:pt idx="980">
                  <c:v>11.882048111658445</c:v>
                </c:pt>
                <c:pt idx="981">
                  <c:v>11.882048111658445</c:v>
                </c:pt>
                <c:pt idx="982">
                  <c:v>11.882048111658445</c:v>
                </c:pt>
                <c:pt idx="983">
                  <c:v>11.882048111658445</c:v>
                </c:pt>
                <c:pt idx="984">
                  <c:v>11.882048111658445</c:v>
                </c:pt>
                <c:pt idx="985">
                  <c:v>11.882048111658445</c:v>
                </c:pt>
                <c:pt idx="986">
                  <c:v>11.882048111658445</c:v>
                </c:pt>
                <c:pt idx="987">
                  <c:v>11.882048111658445</c:v>
                </c:pt>
                <c:pt idx="988">
                  <c:v>11.882048111658445</c:v>
                </c:pt>
                <c:pt idx="989">
                  <c:v>11.882048111658445</c:v>
                </c:pt>
                <c:pt idx="990">
                  <c:v>11.882048111658445</c:v>
                </c:pt>
                <c:pt idx="991">
                  <c:v>11.882048111658445</c:v>
                </c:pt>
                <c:pt idx="992">
                  <c:v>11.882048111658445</c:v>
                </c:pt>
                <c:pt idx="993">
                  <c:v>11.882048111658445</c:v>
                </c:pt>
                <c:pt idx="994">
                  <c:v>11.882048111658445</c:v>
                </c:pt>
                <c:pt idx="995">
                  <c:v>11.882048111658445</c:v>
                </c:pt>
                <c:pt idx="996">
                  <c:v>11.882048111658445</c:v>
                </c:pt>
                <c:pt idx="997">
                  <c:v>11.882048111658445</c:v>
                </c:pt>
                <c:pt idx="998">
                  <c:v>11.882048111658445</c:v>
                </c:pt>
                <c:pt idx="999">
                  <c:v>11.882048111658445</c:v>
                </c:pt>
                <c:pt idx="1000">
                  <c:v>11.882048111658445</c:v>
                </c:pt>
                <c:pt idx="1001">
                  <c:v>11.882048111658445</c:v>
                </c:pt>
                <c:pt idx="1002">
                  <c:v>11.882048111658445</c:v>
                </c:pt>
                <c:pt idx="1003">
                  <c:v>11.882048111658445</c:v>
                </c:pt>
                <c:pt idx="1004">
                  <c:v>11.882048111658445</c:v>
                </c:pt>
                <c:pt idx="1005">
                  <c:v>11.882048111658445</c:v>
                </c:pt>
                <c:pt idx="1006">
                  <c:v>11.882048111658445</c:v>
                </c:pt>
                <c:pt idx="1007">
                  <c:v>11.882048111658445</c:v>
                </c:pt>
                <c:pt idx="1008">
                  <c:v>11.882048111658445</c:v>
                </c:pt>
                <c:pt idx="1009">
                  <c:v>11.882048111658445</c:v>
                </c:pt>
                <c:pt idx="1010">
                  <c:v>11.882048111658445</c:v>
                </c:pt>
                <c:pt idx="1011">
                  <c:v>11.882048111658445</c:v>
                </c:pt>
                <c:pt idx="1012">
                  <c:v>11.882048111658445</c:v>
                </c:pt>
                <c:pt idx="1013">
                  <c:v>11.882048111658445</c:v>
                </c:pt>
                <c:pt idx="1014">
                  <c:v>11.882048111658445</c:v>
                </c:pt>
                <c:pt idx="1015">
                  <c:v>11.882048111658445</c:v>
                </c:pt>
                <c:pt idx="1016">
                  <c:v>11.882048111658445</c:v>
                </c:pt>
                <c:pt idx="1017">
                  <c:v>11.882048111658445</c:v>
                </c:pt>
                <c:pt idx="1018">
                  <c:v>11.882048111658445</c:v>
                </c:pt>
                <c:pt idx="1019">
                  <c:v>11.882048111658445</c:v>
                </c:pt>
                <c:pt idx="1020">
                  <c:v>11.882048111658445</c:v>
                </c:pt>
                <c:pt idx="1021">
                  <c:v>11.882048111658445</c:v>
                </c:pt>
                <c:pt idx="1022">
                  <c:v>11.882048111658445</c:v>
                </c:pt>
                <c:pt idx="1023">
                  <c:v>11.882048111658445</c:v>
                </c:pt>
                <c:pt idx="1024">
                  <c:v>11.882048111658445</c:v>
                </c:pt>
                <c:pt idx="1025">
                  <c:v>11.882048111658445</c:v>
                </c:pt>
                <c:pt idx="1026">
                  <c:v>11.882048111658445</c:v>
                </c:pt>
                <c:pt idx="1027">
                  <c:v>11.882048111658445</c:v>
                </c:pt>
                <c:pt idx="1028">
                  <c:v>11.882048111658445</c:v>
                </c:pt>
                <c:pt idx="1029">
                  <c:v>11.882048111658445</c:v>
                </c:pt>
                <c:pt idx="1030">
                  <c:v>11.882048111658445</c:v>
                </c:pt>
                <c:pt idx="1031">
                  <c:v>11.882048111658445</c:v>
                </c:pt>
                <c:pt idx="1032">
                  <c:v>11.882048111658445</c:v>
                </c:pt>
                <c:pt idx="1033">
                  <c:v>11.882048111658445</c:v>
                </c:pt>
                <c:pt idx="1034">
                  <c:v>11.882048111658445</c:v>
                </c:pt>
                <c:pt idx="1035">
                  <c:v>11.882048111658445</c:v>
                </c:pt>
                <c:pt idx="1036">
                  <c:v>11.882048111658445</c:v>
                </c:pt>
                <c:pt idx="1037">
                  <c:v>11.882048111658445</c:v>
                </c:pt>
                <c:pt idx="1038">
                  <c:v>11.882048111658445</c:v>
                </c:pt>
                <c:pt idx="1039">
                  <c:v>11.882048111658445</c:v>
                </c:pt>
                <c:pt idx="1040">
                  <c:v>11.882048111658445</c:v>
                </c:pt>
                <c:pt idx="1041">
                  <c:v>11.882048111658445</c:v>
                </c:pt>
                <c:pt idx="1042">
                  <c:v>11.882048111658445</c:v>
                </c:pt>
                <c:pt idx="1043">
                  <c:v>11.882048111658445</c:v>
                </c:pt>
                <c:pt idx="1044">
                  <c:v>11.882048111658445</c:v>
                </c:pt>
                <c:pt idx="1045">
                  <c:v>11.882048111658445</c:v>
                </c:pt>
                <c:pt idx="1046">
                  <c:v>11.882048111658445</c:v>
                </c:pt>
                <c:pt idx="1047">
                  <c:v>11.882048111658445</c:v>
                </c:pt>
                <c:pt idx="1048">
                  <c:v>11.882048111658445</c:v>
                </c:pt>
                <c:pt idx="1049">
                  <c:v>11.882048111658445</c:v>
                </c:pt>
                <c:pt idx="1050">
                  <c:v>11.882048111658445</c:v>
                </c:pt>
                <c:pt idx="1051">
                  <c:v>11.882048111658445</c:v>
                </c:pt>
                <c:pt idx="1052">
                  <c:v>11.882048111658445</c:v>
                </c:pt>
                <c:pt idx="1053">
                  <c:v>11.882048111658445</c:v>
                </c:pt>
                <c:pt idx="1054">
                  <c:v>11.882048111658445</c:v>
                </c:pt>
                <c:pt idx="1055">
                  <c:v>11.882048111658445</c:v>
                </c:pt>
                <c:pt idx="1056">
                  <c:v>11.882048111658445</c:v>
                </c:pt>
                <c:pt idx="1057">
                  <c:v>11.882048111658445</c:v>
                </c:pt>
                <c:pt idx="1058">
                  <c:v>11.882048111658445</c:v>
                </c:pt>
                <c:pt idx="1059">
                  <c:v>11.882048111658445</c:v>
                </c:pt>
                <c:pt idx="1060">
                  <c:v>11.882048111658445</c:v>
                </c:pt>
                <c:pt idx="1061">
                  <c:v>11.882048111658445</c:v>
                </c:pt>
                <c:pt idx="1062">
                  <c:v>11.882048111658445</c:v>
                </c:pt>
                <c:pt idx="1063">
                  <c:v>11.882048111658445</c:v>
                </c:pt>
                <c:pt idx="1064">
                  <c:v>11.882048111658445</c:v>
                </c:pt>
                <c:pt idx="1065">
                  <c:v>11.882048111658445</c:v>
                </c:pt>
                <c:pt idx="1066">
                  <c:v>11.882048111658445</c:v>
                </c:pt>
                <c:pt idx="1067">
                  <c:v>11.882048111658445</c:v>
                </c:pt>
                <c:pt idx="1068">
                  <c:v>11.882048111658445</c:v>
                </c:pt>
                <c:pt idx="1069">
                  <c:v>11.882048111658445</c:v>
                </c:pt>
                <c:pt idx="1070">
                  <c:v>11.882048111658445</c:v>
                </c:pt>
                <c:pt idx="1071">
                  <c:v>11.882048111658445</c:v>
                </c:pt>
                <c:pt idx="1072">
                  <c:v>11.882048111658445</c:v>
                </c:pt>
                <c:pt idx="1073">
                  <c:v>11.882048111658445</c:v>
                </c:pt>
                <c:pt idx="1074">
                  <c:v>11.882048111658445</c:v>
                </c:pt>
                <c:pt idx="1075">
                  <c:v>11.882048111658445</c:v>
                </c:pt>
                <c:pt idx="1076">
                  <c:v>11.882048111658445</c:v>
                </c:pt>
                <c:pt idx="1077">
                  <c:v>11.882048111658445</c:v>
                </c:pt>
                <c:pt idx="1078">
                  <c:v>11.882048111658445</c:v>
                </c:pt>
                <c:pt idx="1079">
                  <c:v>11.882048111658445</c:v>
                </c:pt>
                <c:pt idx="1080">
                  <c:v>11.882048111658445</c:v>
                </c:pt>
                <c:pt idx="1081">
                  <c:v>11.882048111658445</c:v>
                </c:pt>
                <c:pt idx="1082">
                  <c:v>11.882048111658445</c:v>
                </c:pt>
                <c:pt idx="1083">
                  <c:v>11.882048111658445</c:v>
                </c:pt>
                <c:pt idx="1084">
                  <c:v>11.882048111658445</c:v>
                </c:pt>
                <c:pt idx="1085">
                  <c:v>11.882048111658445</c:v>
                </c:pt>
                <c:pt idx="1086">
                  <c:v>11.882048111658445</c:v>
                </c:pt>
                <c:pt idx="1087">
                  <c:v>11.882048111658445</c:v>
                </c:pt>
                <c:pt idx="1088">
                  <c:v>11.882048111658445</c:v>
                </c:pt>
                <c:pt idx="1089">
                  <c:v>11.882048111658445</c:v>
                </c:pt>
                <c:pt idx="1090">
                  <c:v>11.882048111658445</c:v>
                </c:pt>
                <c:pt idx="1091">
                  <c:v>11.882048111658445</c:v>
                </c:pt>
                <c:pt idx="1092">
                  <c:v>11.882048111658445</c:v>
                </c:pt>
                <c:pt idx="1093">
                  <c:v>11.882048111658445</c:v>
                </c:pt>
                <c:pt idx="1094">
                  <c:v>11.882048111658445</c:v>
                </c:pt>
                <c:pt idx="1095">
                  <c:v>11.882048111658445</c:v>
                </c:pt>
                <c:pt idx="1096">
                  <c:v>11.882048111658445</c:v>
                </c:pt>
                <c:pt idx="1097">
                  <c:v>11.882048111658445</c:v>
                </c:pt>
                <c:pt idx="1098">
                  <c:v>11.882048111658445</c:v>
                </c:pt>
                <c:pt idx="1099">
                  <c:v>11.882048111658445</c:v>
                </c:pt>
                <c:pt idx="1100">
                  <c:v>11.882048111658445</c:v>
                </c:pt>
                <c:pt idx="1101">
                  <c:v>11.882048111658445</c:v>
                </c:pt>
                <c:pt idx="1102">
                  <c:v>11.882048111658445</c:v>
                </c:pt>
                <c:pt idx="1103">
                  <c:v>11.882048111658445</c:v>
                </c:pt>
                <c:pt idx="1104">
                  <c:v>11.882048111658445</c:v>
                </c:pt>
                <c:pt idx="1105">
                  <c:v>11.882048111658445</c:v>
                </c:pt>
                <c:pt idx="1106">
                  <c:v>11.882048111658445</c:v>
                </c:pt>
                <c:pt idx="1107">
                  <c:v>11.882048111658445</c:v>
                </c:pt>
                <c:pt idx="1108">
                  <c:v>11.882048111658445</c:v>
                </c:pt>
                <c:pt idx="1109">
                  <c:v>11.882048111658445</c:v>
                </c:pt>
                <c:pt idx="1110">
                  <c:v>11.882048111658445</c:v>
                </c:pt>
                <c:pt idx="1111">
                  <c:v>11.882048111658445</c:v>
                </c:pt>
                <c:pt idx="1112">
                  <c:v>11.882048111658445</c:v>
                </c:pt>
                <c:pt idx="1113">
                  <c:v>11.882048111658445</c:v>
                </c:pt>
                <c:pt idx="1114">
                  <c:v>11.882048111658445</c:v>
                </c:pt>
                <c:pt idx="1115">
                  <c:v>11.882048111658445</c:v>
                </c:pt>
                <c:pt idx="1116">
                  <c:v>11.882048111658445</c:v>
                </c:pt>
                <c:pt idx="1117">
                  <c:v>11.882048111658445</c:v>
                </c:pt>
                <c:pt idx="1118">
                  <c:v>11.882048111658445</c:v>
                </c:pt>
                <c:pt idx="1119">
                  <c:v>11.882048111658445</c:v>
                </c:pt>
                <c:pt idx="1120">
                  <c:v>11.882048111658445</c:v>
                </c:pt>
                <c:pt idx="1121">
                  <c:v>11.882048111658445</c:v>
                </c:pt>
                <c:pt idx="1122">
                  <c:v>11.882048111658445</c:v>
                </c:pt>
                <c:pt idx="1123">
                  <c:v>11.882048111658445</c:v>
                </c:pt>
                <c:pt idx="1124">
                  <c:v>11.882048111658445</c:v>
                </c:pt>
                <c:pt idx="1125">
                  <c:v>11.882048111658445</c:v>
                </c:pt>
                <c:pt idx="1126">
                  <c:v>11.882048111658445</c:v>
                </c:pt>
                <c:pt idx="1127">
                  <c:v>11.882048111658445</c:v>
                </c:pt>
                <c:pt idx="1128">
                  <c:v>11.882048111658445</c:v>
                </c:pt>
                <c:pt idx="1129">
                  <c:v>11.882048111658445</c:v>
                </c:pt>
                <c:pt idx="1130">
                  <c:v>11.882048111658445</c:v>
                </c:pt>
                <c:pt idx="1131">
                  <c:v>11.882048111658445</c:v>
                </c:pt>
                <c:pt idx="1132">
                  <c:v>11.882048111658445</c:v>
                </c:pt>
                <c:pt idx="1133">
                  <c:v>11.882048111658445</c:v>
                </c:pt>
                <c:pt idx="1134">
                  <c:v>11.882048111658445</c:v>
                </c:pt>
                <c:pt idx="1135">
                  <c:v>11.882048111658445</c:v>
                </c:pt>
                <c:pt idx="1136">
                  <c:v>11.882048111658445</c:v>
                </c:pt>
                <c:pt idx="1137">
                  <c:v>11.882048111658445</c:v>
                </c:pt>
                <c:pt idx="1138">
                  <c:v>11.882048111658445</c:v>
                </c:pt>
                <c:pt idx="1139">
                  <c:v>11.882048111658445</c:v>
                </c:pt>
                <c:pt idx="1140">
                  <c:v>11.882048111658445</c:v>
                </c:pt>
                <c:pt idx="1141">
                  <c:v>11.882048111658445</c:v>
                </c:pt>
                <c:pt idx="1142">
                  <c:v>11.882048111658445</c:v>
                </c:pt>
                <c:pt idx="1143">
                  <c:v>11.882048111658445</c:v>
                </c:pt>
                <c:pt idx="1144">
                  <c:v>11.882048111658445</c:v>
                </c:pt>
                <c:pt idx="1145">
                  <c:v>11.882048111658445</c:v>
                </c:pt>
                <c:pt idx="1146">
                  <c:v>11.882048111658445</c:v>
                </c:pt>
                <c:pt idx="1147">
                  <c:v>11.882048111658445</c:v>
                </c:pt>
                <c:pt idx="1148">
                  <c:v>11.882048111658445</c:v>
                </c:pt>
                <c:pt idx="1149">
                  <c:v>11.882048111658445</c:v>
                </c:pt>
                <c:pt idx="1150">
                  <c:v>11.882048111658445</c:v>
                </c:pt>
                <c:pt idx="1151">
                  <c:v>11.882048111658445</c:v>
                </c:pt>
                <c:pt idx="1152">
                  <c:v>11.882048111658445</c:v>
                </c:pt>
                <c:pt idx="1153">
                  <c:v>11.882048111658445</c:v>
                </c:pt>
                <c:pt idx="1154">
                  <c:v>11.882048111658445</c:v>
                </c:pt>
                <c:pt idx="1155">
                  <c:v>11.882048111658445</c:v>
                </c:pt>
                <c:pt idx="1156">
                  <c:v>11.882048111658445</c:v>
                </c:pt>
                <c:pt idx="1157">
                  <c:v>11.882048111658445</c:v>
                </c:pt>
                <c:pt idx="1158">
                  <c:v>11.882048111658445</c:v>
                </c:pt>
                <c:pt idx="1159">
                  <c:v>11.882048111658445</c:v>
                </c:pt>
                <c:pt idx="1160">
                  <c:v>11.882048111658445</c:v>
                </c:pt>
                <c:pt idx="1161">
                  <c:v>11.882048111658445</c:v>
                </c:pt>
                <c:pt idx="1162">
                  <c:v>11.882048111658445</c:v>
                </c:pt>
                <c:pt idx="1163">
                  <c:v>11.882048111658445</c:v>
                </c:pt>
                <c:pt idx="1164">
                  <c:v>11.882048111658445</c:v>
                </c:pt>
                <c:pt idx="1165">
                  <c:v>11.882048111658445</c:v>
                </c:pt>
                <c:pt idx="1166">
                  <c:v>11.882048111658445</c:v>
                </c:pt>
                <c:pt idx="1167">
                  <c:v>11.882048111658445</c:v>
                </c:pt>
                <c:pt idx="1168">
                  <c:v>11.882048111658445</c:v>
                </c:pt>
                <c:pt idx="1169">
                  <c:v>11.882048111658445</c:v>
                </c:pt>
                <c:pt idx="1170">
                  <c:v>11.882048111658445</c:v>
                </c:pt>
                <c:pt idx="1171">
                  <c:v>11.882048111658445</c:v>
                </c:pt>
                <c:pt idx="1172">
                  <c:v>11.882048111658445</c:v>
                </c:pt>
                <c:pt idx="1173">
                  <c:v>11.882048111658445</c:v>
                </c:pt>
                <c:pt idx="1174">
                  <c:v>11.882048111658445</c:v>
                </c:pt>
                <c:pt idx="1175">
                  <c:v>11.882048111658445</c:v>
                </c:pt>
                <c:pt idx="1176">
                  <c:v>11.882048111658445</c:v>
                </c:pt>
                <c:pt idx="1177">
                  <c:v>11.882048111658445</c:v>
                </c:pt>
                <c:pt idx="1178">
                  <c:v>11.882048111658445</c:v>
                </c:pt>
                <c:pt idx="1179">
                  <c:v>11.882048111658445</c:v>
                </c:pt>
                <c:pt idx="1180">
                  <c:v>11.882048111658445</c:v>
                </c:pt>
                <c:pt idx="1181">
                  <c:v>11.882048111658445</c:v>
                </c:pt>
                <c:pt idx="1182">
                  <c:v>11.882048111658445</c:v>
                </c:pt>
                <c:pt idx="1183">
                  <c:v>11.882048111658445</c:v>
                </c:pt>
                <c:pt idx="1184">
                  <c:v>11.882048111658445</c:v>
                </c:pt>
                <c:pt idx="1185">
                  <c:v>11.882048111658445</c:v>
                </c:pt>
                <c:pt idx="1186">
                  <c:v>11.882048111658445</c:v>
                </c:pt>
                <c:pt idx="1187">
                  <c:v>11.882048111658445</c:v>
                </c:pt>
                <c:pt idx="1188">
                  <c:v>11.882048111658445</c:v>
                </c:pt>
                <c:pt idx="1189">
                  <c:v>11.882048111658445</c:v>
                </c:pt>
                <c:pt idx="1190">
                  <c:v>11.882048111658445</c:v>
                </c:pt>
                <c:pt idx="1191">
                  <c:v>11.882048111658445</c:v>
                </c:pt>
                <c:pt idx="1192">
                  <c:v>11.882048111658445</c:v>
                </c:pt>
                <c:pt idx="1193">
                  <c:v>11.882048111658445</c:v>
                </c:pt>
                <c:pt idx="1194">
                  <c:v>11.882048111658445</c:v>
                </c:pt>
                <c:pt idx="1195">
                  <c:v>11.882048111658445</c:v>
                </c:pt>
                <c:pt idx="1196">
                  <c:v>11.882048111658445</c:v>
                </c:pt>
                <c:pt idx="1197">
                  <c:v>11.882048111658445</c:v>
                </c:pt>
                <c:pt idx="1198">
                  <c:v>11.882048111658445</c:v>
                </c:pt>
                <c:pt idx="1199">
                  <c:v>11.882048111658445</c:v>
                </c:pt>
                <c:pt idx="1200">
                  <c:v>11.882048111658445</c:v>
                </c:pt>
                <c:pt idx="1201">
                  <c:v>11.882048111658445</c:v>
                </c:pt>
                <c:pt idx="1202">
                  <c:v>11.882048111658445</c:v>
                </c:pt>
                <c:pt idx="1203">
                  <c:v>11.882048111658445</c:v>
                </c:pt>
                <c:pt idx="1204">
                  <c:v>11.882048111658445</c:v>
                </c:pt>
                <c:pt idx="1205">
                  <c:v>11.882048111658445</c:v>
                </c:pt>
                <c:pt idx="1206">
                  <c:v>11.882048111658445</c:v>
                </c:pt>
                <c:pt idx="1207">
                  <c:v>11.882048111658445</c:v>
                </c:pt>
                <c:pt idx="1208">
                  <c:v>11.882048111658445</c:v>
                </c:pt>
                <c:pt idx="1209">
                  <c:v>11.882048111658445</c:v>
                </c:pt>
                <c:pt idx="1210">
                  <c:v>11.882048111658445</c:v>
                </c:pt>
                <c:pt idx="1211">
                  <c:v>11.882048111658445</c:v>
                </c:pt>
                <c:pt idx="1212">
                  <c:v>11.882048111658445</c:v>
                </c:pt>
                <c:pt idx="1213">
                  <c:v>11.882048111658445</c:v>
                </c:pt>
                <c:pt idx="1214">
                  <c:v>11.882048111658445</c:v>
                </c:pt>
                <c:pt idx="1215">
                  <c:v>11.882048111658445</c:v>
                </c:pt>
                <c:pt idx="1216">
                  <c:v>11.882048111658445</c:v>
                </c:pt>
                <c:pt idx="1217">
                  <c:v>11.882048111658445</c:v>
                </c:pt>
                <c:pt idx="1218">
                  <c:v>11.882048111658445</c:v>
                </c:pt>
                <c:pt idx="1219">
                  <c:v>11.882048111658445</c:v>
                </c:pt>
                <c:pt idx="1220">
                  <c:v>11.882048111658445</c:v>
                </c:pt>
                <c:pt idx="1221">
                  <c:v>11.882048111658445</c:v>
                </c:pt>
                <c:pt idx="1222">
                  <c:v>11.882048111658445</c:v>
                </c:pt>
                <c:pt idx="1223">
                  <c:v>11.882048111658445</c:v>
                </c:pt>
                <c:pt idx="1224">
                  <c:v>11.882048111658445</c:v>
                </c:pt>
                <c:pt idx="1225">
                  <c:v>11.882048111658445</c:v>
                </c:pt>
                <c:pt idx="1226">
                  <c:v>11.882048111658445</c:v>
                </c:pt>
                <c:pt idx="1227">
                  <c:v>11.882048111658445</c:v>
                </c:pt>
                <c:pt idx="1228">
                  <c:v>11.882048111658445</c:v>
                </c:pt>
                <c:pt idx="1229">
                  <c:v>11.882048111658445</c:v>
                </c:pt>
                <c:pt idx="1230">
                  <c:v>11.882048111658445</c:v>
                </c:pt>
                <c:pt idx="1231">
                  <c:v>11.882048111658445</c:v>
                </c:pt>
                <c:pt idx="1232">
                  <c:v>11.882048111658445</c:v>
                </c:pt>
                <c:pt idx="1233">
                  <c:v>11.882048111658445</c:v>
                </c:pt>
                <c:pt idx="1234">
                  <c:v>11.882048111658445</c:v>
                </c:pt>
                <c:pt idx="1235">
                  <c:v>11.882048111658445</c:v>
                </c:pt>
                <c:pt idx="1236">
                  <c:v>11.882048111658445</c:v>
                </c:pt>
                <c:pt idx="1237">
                  <c:v>11.882048111658445</c:v>
                </c:pt>
                <c:pt idx="1238">
                  <c:v>11.882048111658445</c:v>
                </c:pt>
                <c:pt idx="1239">
                  <c:v>11.882048111658445</c:v>
                </c:pt>
                <c:pt idx="1240">
                  <c:v>11.882048111658445</c:v>
                </c:pt>
                <c:pt idx="1241">
                  <c:v>11.882048111658445</c:v>
                </c:pt>
                <c:pt idx="1242">
                  <c:v>11.882048111658445</c:v>
                </c:pt>
                <c:pt idx="1243">
                  <c:v>11.882048111658445</c:v>
                </c:pt>
                <c:pt idx="1244">
                  <c:v>11.882048111658445</c:v>
                </c:pt>
                <c:pt idx="1245">
                  <c:v>11.882048111658445</c:v>
                </c:pt>
                <c:pt idx="1246">
                  <c:v>11.882048111658445</c:v>
                </c:pt>
                <c:pt idx="1247">
                  <c:v>11.882048111658445</c:v>
                </c:pt>
                <c:pt idx="1248">
                  <c:v>11.882048111658445</c:v>
                </c:pt>
                <c:pt idx="1249">
                  <c:v>11.882048111658445</c:v>
                </c:pt>
                <c:pt idx="1250">
                  <c:v>11.882048111658445</c:v>
                </c:pt>
                <c:pt idx="1251">
                  <c:v>11.882048111658445</c:v>
                </c:pt>
                <c:pt idx="1252">
                  <c:v>11.882048111658445</c:v>
                </c:pt>
                <c:pt idx="1253">
                  <c:v>11.882048111658445</c:v>
                </c:pt>
                <c:pt idx="1254">
                  <c:v>11.882048111658445</c:v>
                </c:pt>
                <c:pt idx="1255">
                  <c:v>11.882048111658445</c:v>
                </c:pt>
                <c:pt idx="1256">
                  <c:v>11.882048111658445</c:v>
                </c:pt>
                <c:pt idx="1257">
                  <c:v>11.882048111658445</c:v>
                </c:pt>
                <c:pt idx="1258">
                  <c:v>11.882048111658445</c:v>
                </c:pt>
                <c:pt idx="1259">
                  <c:v>11.882048111658445</c:v>
                </c:pt>
                <c:pt idx="1260">
                  <c:v>11.882048111658445</c:v>
                </c:pt>
                <c:pt idx="1261">
                  <c:v>11.882048111658445</c:v>
                </c:pt>
                <c:pt idx="1262">
                  <c:v>11.882048111658445</c:v>
                </c:pt>
                <c:pt idx="1263">
                  <c:v>11.882048111658445</c:v>
                </c:pt>
                <c:pt idx="1264">
                  <c:v>11.882048111658445</c:v>
                </c:pt>
                <c:pt idx="1265">
                  <c:v>11.882048111658445</c:v>
                </c:pt>
                <c:pt idx="1266">
                  <c:v>11.882048111658445</c:v>
                </c:pt>
                <c:pt idx="1267">
                  <c:v>11.882048111658445</c:v>
                </c:pt>
                <c:pt idx="1268">
                  <c:v>11.882048111658445</c:v>
                </c:pt>
                <c:pt idx="1269">
                  <c:v>11.882048111658445</c:v>
                </c:pt>
                <c:pt idx="1270">
                  <c:v>11.882048111658445</c:v>
                </c:pt>
                <c:pt idx="1271">
                  <c:v>11.882048111658445</c:v>
                </c:pt>
                <c:pt idx="1272">
                  <c:v>11.882048111658445</c:v>
                </c:pt>
                <c:pt idx="1273">
                  <c:v>11.882048111658445</c:v>
                </c:pt>
                <c:pt idx="1274">
                  <c:v>11.882048111658445</c:v>
                </c:pt>
                <c:pt idx="1275">
                  <c:v>11.882048111658445</c:v>
                </c:pt>
                <c:pt idx="1276">
                  <c:v>11.882048111658445</c:v>
                </c:pt>
                <c:pt idx="1277">
                  <c:v>11.882048111658445</c:v>
                </c:pt>
                <c:pt idx="1278">
                  <c:v>11.882048111658445</c:v>
                </c:pt>
                <c:pt idx="1279">
                  <c:v>11.882048111658445</c:v>
                </c:pt>
                <c:pt idx="1280">
                  <c:v>11.882048111658445</c:v>
                </c:pt>
                <c:pt idx="1281">
                  <c:v>11.882048111658445</c:v>
                </c:pt>
                <c:pt idx="1282">
                  <c:v>11.882048111658445</c:v>
                </c:pt>
                <c:pt idx="1283">
                  <c:v>11.882048111658445</c:v>
                </c:pt>
                <c:pt idx="1284">
                  <c:v>11.882048111658445</c:v>
                </c:pt>
                <c:pt idx="1285">
                  <c:v>11.882048111658445</c:v>
                </c:pt>
                <c:pt idx="1286">
                  <c:v>11.882048111658445</c:v>
                </c:pt>
                <c:pt idx="1287">
                  <c:v>11.882048111658445</c:v>
                </c:pt>
                <c:pt idx="1288">
                  <c:v>11.882048111658445</c:v>
                </c:pt>
                <c:pt idx="1289">
                  <c:v>11.882048111658445</c:v>
                </c:pt>
                <c:pt idx="1290">
                  <c:v>11.882048111658445</c:v>
                </c:pt>
                <c:pt idx="1291">
                  <c:v>11.882048111658445</c:v>
                </c:pt>
                <c:pt idx="1292">
                  <c:v>11.882048111658445</c:v>
                </c:pt>
                <c:pt idx="1293">
                  <c:v>11.882048111658445</c:v>
                </c:pt>
                <c:pt idx="1294">
                  <c:v>11.882048111658445</c:v>
                </c:pt>
                <c:pt idx="1295">
                  <c:v>11.882048111658445</c:v>
                </c:pt>
                <c:pt idx="1296">
                  <c:v>11.882048111658445</c:v>
                </c:pt>
                <c:pt idx="1297">
                  <c:v>11.882048111658445</c:v>
                </c:pt>
                <c:pt idx="1298">
                  <c:v>11.882048111658445</c:v>
                </c:pt>
                <c:pt idx="1299">
                  <c:v>11.882048111658445</c:v>
                </c:pt>
                <c:pt idx="1300">
                  <c:v>11.882048111658445</c:v>
                </c:pt>
                <c:pt idx="1301">
                  <c:v>11.882048111658445</c:v>
                </c:pt>
                <c:pt idx="1302">
                  <c:v>11.882048111658445</c:v>
                </c:pt>
                <c:pt idx="1303">
                  <c:v>11.882048111658445</c:v>
                </c:pt>
                <c:pt idx="1304">
                  <c:v>11.882048111658445</c:v>
                </c:pt>
                <c:pt idx="1305">
                  <c:v>11.882048111658445</c:v>
                </c:pt>
                <c:pt idx="1306">
                  <c:v>11.882048111658445</c:v>
                </c:pt>
                <c:pt idx="1307">
                  <c:v>11.882048111658445</c:v>
                </c:pt>
                <c:pt idx="1308">
                  <c:v>11.882048111658445</c:v>
                </c:pt>
                <c:pt idx="1309">
                  <c:v>11.882048111658445</c:v>
                </c:pt>
                <c:pt idx="1310">
                  <c:v>11.882048111658445</c:v>
                </c:pt>
                <c:pt idx="1311">
                  <c:v>11.882048111658445</c:v>
                </c:pt>
                <c:pt idx="1312">
                  <c:v>11.882048111658445</c:v>
                </c:pt>
                <c:pt idx="1313">
                  <c:v>11.882048111658445</c:v>
                </c:pt>
                <c:pt idx="1314">
                  <c:v>11.882048111658445</c:v>
                </c:pt>
                <c:pt idx="1315">
                  <c:v>11.882048111658445</c:v>
                </c:pt>
                <c:pt idx="1316">
                  <c:v>11.882048111658445</c:v>
                </c:pt>
                <c:pt idx="1317">
                  <c:v>11.882048111658445</c:v>
                </c:pt>
                <c:pt idx="1318">
                  <c:v>11.882048111658445</c:v>
                </c:pt>
                <c:pt idx="1319">
                  <c:v>11.882048111658445</c:v>
                </c:pt>
                <c:pt idx="1320">
                  <c:v>11.882048111658445</c:v>
                </c:pt>
                <c:pt idx="1321">
                  <c:v>11.882048111658445</c:v>
                </c:pt>
                <c:pt idx="1322">
                  <c:v>11.882048111658445</c:v>
                </c:pt>
                <c:pt idx="1323">
                  <c:v>11.882048111658445</c:v>
                </c:pt>
                <c:pt idx="1324">
                  <c:v>11.882048111658445</c:v>
                </c:pt>
                <c:pt idx="1325">
                  <c:v>11.882048111658445</c:v>
                </c:pt>
                <c:pt idx="1326">
                  <c:v>11.882048111658445</c:v>
                </c:pt>
                <c:pt idx="1327">
                  <c:v>11.882048111658445</c:v>
                </c:pt>
                <c:pt idx="1328">
                  <c:v>11.882048111658445</c:v>
                </c:pt>
                <c:pt idx="1329">
                  <c:v>11.882048111658445</c:v>
                </c:pt>
                <c:pt idx="1330">
                  <c:v>11.882048111658445</c:v>
                </c:pt>
                <c:pt idx="1331">
                  <c:v>11.882048111658445</c:v>
                </c:pt>
                <c:pt idx="1332">
                  <c:v>11.882048111658445</c:v>
                </c:pt>
                <c:pt idx="1333">
                  <c:v>11.882048111658445</c:v>
                </c:pt>
                <c:pt idx="1334">
                  <c:v>11.882048111658445</c:v>
                </c:pt>
                <c:pt idx="1335">
                  <c:v>11.882048111658445</c:v>
                </c:pt>
                <c:pt idx="1336">
                  <c:v>11.882048111658445</c:v>
                </c:pt>
                <c:pt idx="1337">
                  <c:v>11.882048111658445</c:v>
                </c:pt>
                <c:pt idx="1338">
                  <c:v>11.882048111658445</c:v>
                </c:pt>
                <c:pt idx="1339">
                  <c:v>11.882048111658445</c:v>
                </c:pt>
                <c:pt idx="1340">
                  <c:v>11.882048111658445</c:v>
                </c:pt>
                <c:pt idx="1341">
                  <c:v>11.882048111658445</c:v>
                </c:pt>
                <c:pt idx="1342">
                  <c:v>11.882048111658445</c:v>
                </c:pt>
                <c:pt idx="1343">
                  <c:v>11.882048111658445</c:v>
                </c:pt>
                <c:pt idx="1344">
                  <c:v>11.882048111658445</c:v>
                </c:pt>
                <c:pt idx="1345">
                  <c:v>11.882048111658445</c:v>
                </c:pt>
                <c:pt idx="1346">
                  <c:v>11.882048111658445</c:v>
                </c:pt>
                <c:pt idx="1347">
                  <c:v>11.882048111658445</c:v>
                </c:pt>
                <c:pt idx="1348">
                  <c:v>11.882048111658445</c:v>
                </c:pt>
                <c:pt idx="1349">
                  <c:v>11.882048111658445</c:v>
                </c:pt>
                <c:pt idx="1350">
                  <c:v>11.882048111658445</c:v>
                </c:pt>
                <c:pt idx="1351">
                  <c:v>11.882048111658445</c:v>
                </c:pt>
                <c:pt idx="1352">
                  <c:v>11.882048111658445</c:v>
                </c:pt>
                <c:pt idx="1353">
                  <c:v>11.882048111658445</c:v>
                </c:pt>
                <c:pt idx="1354">
                  <c:v>11.882048111658445</c:v>
                </c:pt>
                <c:pt idx="1355">
                  <c:v>11.882048111658445</c:v>
                </c:pt>
                <c:pt idx="1356">
                  <c:v>11.882048111658445</c:v>
                </c:pt>
                <c:pt idx="1357">
                  <c:v>11.882048111658445</c:v>
                </c:pt>
                <c:pt idx="1358">
                  <c:v>11.882048111658445</c:v>
                </c:pt>
                <c:pt idx="1359">
                  <c:v>11.882048111658445</c:v>
                </c:pt>
                <c:pt idx="1360">
                  <c:v>11.882048111658445</c:v>
                </c:pt>
                <c:pt idx="1361">
                  <c:v>11.882048111658445</c:v>
                </c:pt>
                <c:pt idx="1362">
                  <c:v>11.882048111658445</c:v>
                </c:pt>
                <c:pt idx="1363">
                  <c:v>11.882048111658445</c:v>
                </c:pt>
                <c:pt idx="1364">
                  <c:v>11.882048111658445</c:v>
                </c:pt>
                <c:pt idx="1365">
                  <c:v>11.882048111658445</c:v>
                </c:pt>
                <c:pt idx="1366">
                  <c:v>11.882048111658445</c:v>
                </c:pt>
                <c:pt idx="1367">
                  <c:v>11.882048111658445</c:v>
                </c:pt>
                <c:pt idx="1368">
                  <c:v>11.882048111658445</c:v>
                </c:pt>
                <c:pt idx="1369">
                  <c:v>11.882048111658445</c:v>
                </c:pt>
                <c:pt idx="1370">
                  <c:v>11.882048111658445</c:v>
                </c:pt>
                <c:pt idx="1371">
                  <c:v>11.882048111658445</c:v>
                </c:pt>
                <c:pt idx="1372">
                  <c:v>11.882048111658445</c:v>
                </c:pt>
                <c:pt idx="1373">
                  <c:v>11.882048111658445</c:v>
                </c:pt>
                <c:pt idx="1374">
                  <c:v>11.882048111658445</c:v>
                </c:pt>
                <c:pt idx="1375">
                  <c:v>11.882048111658445</c:v>
                </c:pt>
                <c:pt idx="1376">
                  <c:v>11.882048111658445</c:v>
                </c:pt>
                <c:pt idx="1377">
                  <c:v>11.882048111658445</c:v>
                </c:pt>
                <c:pt idx="1378">
                  <c:v>11.882048111658445</c:v>
                </c:pt>
                <c:pt idx="1379">
                  <c:v>11.882048111658445</c:v>
                </c:pt>
                <c:pt idx="1380">
                  <c:v>11.882048111658445</c:v>
                </c:pt>
                <c:pt idx="1381">
                  <c:v>11.882048111658445</c:v>
                </c:pt>
                <c:pt idx="1382">
                  <c:v>11.882048111658445</c:v>
                </c:pt>
                <c:pt idx="1383">
                  <c:v>11.882048111658445</c:v>
                </c:pt>
                <c:pt idx="1384">
                  <c:v>11.882048111658445</c:v>
                </c:pt>
                <c:pt idx="1385">
                  <c:v>11.882048111658445</c:v>
                </c:pt>
                <c:pt idx="1386">
                  <c:v>11.882048111658445</c:v>
                </c:pt>
                <c:pt idx="1387">
                  <c:v>11.882048111658445</c:v>
                </c:pt>
                <c:pt idx="1388">
                  <c:v>11.882048111658445</c:v>
                </c:pt>
                <c:pt idx="1389">
                  <c:v>11.882048111658445</c:v>
                </c:pt>
                <c:pt idx="1390">
                  <c:v>11.882048111658445</c:v>
                </c:pt>
                <c:pt idx="1391">
                  <c:v>11.882048111658445</c:v>
                </c:pt>
                <c:pt idx="1392">
                  <c:v>11.882048111658445</c:v>
                </c:pt>
                <c:pt idx="1393">
                  <c:v>11.882048111658445</c:v>
                </c:pt>
                <c:pt idx="1394">
                  <c:v>11.882048111658445</c:v>
                </c:pt>
                <c:pt idx="1395">
                  <c:v>11.882048111658445</c:v>
                </c:pt>
                <c:pt idx="1396">
                  <c:v>11.882048111658445</c:v>
                </c:pt>
                <c:pt idx="1397">
                  <c:v>11.882048111658445</c:v>
                </c:pt>
                <c:pt idx="1398">
                  <c:v>11.882048111658445</c:v>
                </c:pt>
                <c:pt idx="1399">
                  <c:v>11.882048111658445</c:v>
                </c:pt>
                <c:pt idx="1400">
                  <c:v>11.882048111658445</c:v>
                </c:pt>
                <c:pt idx="1401">
                  <c:v>11.882048111658445</c:v>
                </c:pt>
                <c:pt idx="1402">
                  <c:v>11.882048111658445</c:v>
                </c:pt>
                <c:pt idx="1403">
                  <c:v>11.882048111658445</c:v>
                </c:pt>
                <c:pt idx="1404">
                  <c:v>11.882048111658445</c:v>
                </c:pt>
                <c:pt idx="1405">
                  <c:v>11.882048111658445</c:v>
                </c:pt>
                <c:pt idx="1406">
                  <c:v>11.882048111658445</c:v>
                </c:pt>
                <c:pt idx="1407">
                  <c:v>11.882048111658445</c:v>
                </c:pt>
                <c:pt idx="1408">
                  <c:v>11.882048111658445</c:v>
                </c:pt>
                <c:pt idx="1409">
                  <c:v>11.882048111658445</c:v>
                </c:pt>
                <c:pt idx="1410">
                  <c:v>11.882048111658445</c:v>
                </c:pt>
                <c:pt idx="1411">
                  <c:v>11.882048111658445</c:v>
                </c:pt>
                <c:pt idx="1412">
                  <c:v>11.882048111658445</c:v>
                </c:pt>
                <c:pt idx="1413">
                  <c:v>11.882048111658445</c:v>
                </c:pt>
                <c:pt idx="1414">
                  <c:v>11.882048111658445</c:v>
                </c:pt>
                <c:pt idx="1415">
                  <c:v>11.882048111658445</c:v>
                </c:pt>
                <c:pt idx="1416">
                  <c:v>11.882048111658445</c:v>
                </c:pt>
                <c:pt idx="1417">
                  <c:v>11.882048111658445</c:v>
                </c:pt>
                <c:pt idx="1418">
                  <c:v>11.882048111658445</c:v>
                </c:pt>
                <c:pt idx="1419">
                  <c:v>11.882048111658445</c:v>
                </c:pt>
                <c:pt idx="1420">
                  <c:v>11.882048111658445</c:v>
                </c:pt>
                <c:pt idx="1421">
                  <c:v>11.882048111658445</c:v>
                </c:pt>
                <c:pt idx="1422">
                  <c:v>11.882048111658445</c:v>
                </c:pt>
                <c:pt idx="1423">
                  <c:v>11.882048111658445</c:v>
                </c:pt>
                <c:pt idx="1424">
                  <c:v>11.882048111658445</c:v>
                </c:pt>
                <c:pt idx="1425">
                  <c:v>11.882048111658445</c:v>
                </c:pt>
                <c:pt idx="1426">
                  <c:v>11.882048111658445</c:v>
                </c:pt>
                <c:pt idx="1427">
                  <c:v>11.882048111658445</c:v>
                </c:pt>
                <c:pt idx="1428">
                  <c:v>11.882048111658445</c:v>
                </c:pt>
                <c:pt idx="1429">
                  <c:v>11.882048111658445</c:v>
                </c:pt>
                <c:pt idx="1430">
                  <c:v>11.882048111658445</c:v>
                </c:pt>
                <c:pt idx="1431">
                  <c:v>11.882048111658445</c:v>
                </c:pt>
                <c:pt idx="1432">
                  <c:v>11.882048111658445</c:v>
                </c:pt>
                <c:pt idx="1433">
                  <c:v>11.882048111658445</c:v>
                </c:pt>
                <c:pt idx="1434">
                  <c:v>11.882048111658445</c:v>
                </c:pt>
                <c:pt idx="1435">
                  <c:v>11.882048111658445</c:v>
                </c:pt>
                <c:pt idx="1436">
                  <c:v>11.882048111658445</c:v>
                </c:pt>
                <c:pt idx="1437">
                  <c:v>11.882048111658445</c:v>
                </c:pt>
                <c:pt idx="1438">
                  <c:v>11.882048111658445</c:v>
                </c:pt>
                <c:pt idx="1439">
                  <c:v>11.882048111658445</c:v>
                </c:pt>
                <c:pt idx="1440">
                  <c:v>11.882048111658445</c:v>
                </c:pt>
                <c:pt idx="1441">
                  <c:v>11.882048111658445</c:v>
                </c:pt>
                <c:pt idx="1442">
                  <c:v>11.882048111658445</c:v>
                </c:pt>
                <c:pt idx="1443">
                  <c:v>11.882048111658445</c:v>
                </c:pt>
                <c:pt idx="1444">
                  <c:v>11.882048111658445</c:v>
                </c:pt>
                <c:pt idx="1445">
                  <c:v>11.882048111658445</c:v>
                </c:pt>
                <c:pt idx="1446">
                  <c:v>11.882048111658445</c:v>
                </c:pt>
                <c:pt idx="1447">
                  <c:v>11.882048111658445</c:v>
                </c:pt>
                <c:pt idx="1448">
                  <c:v>11.882048111658445</c:v>
                </c:pt>
                <c:pt idx="1449">
                  <c:v>11.882048111658445</c:v>
                </c:pt>
                <c:pt idx="1450">
                  <c:v>11.882048111658445</c:v>
                </c:pt>
                <c:pt idx="1451">
                  <c:v>11.882048111658445</c:v>
                </c:pt>
                <c:pt idx="1452">
                  <c:v>11.882048111658445</c:v>
                </c:pt>
                <c:pt idx="1453">
                  <c:v>11.882048111658445</c:v>
                </c:pt>
                <c:pt idx="1454">
                  <c:v>11.882048111658445</c:v>
                </c:pt>
                <c:pt idx="1455">
                  <c:v>11.882048111658445</c:v>
                </c:pt>
                <c:pt idx="1456">
                  <c:v>11.882048111658445</c:v>
                </c:pt>
                <c:pt idx="1457">
                  <c:v>11.882048111658445</c:v>
                </c:pt>
                <c:pt idx="1458">
                  <c:v>11.882048111658445</c:v>
                </c:pt>
                <c:pt idx="1459">
                  <c:v>11.882048111658445</c:v>
                </c:pt>
                <c:pt idx="1460">
                  <c:v>11.882048111658445</c:v>
                </c:pt>
                <c:pt idx="1461">
                  <c:v>11.882048111658445</c:v>
                </c:pt>
                <c:pt idx="1462">
                  <c:v>11.882048111658445</c:v>
                </c:pt>
                <c:pt idx="1463">
                  <c:v>11.882048111658445</c:v>
                </c:pt>
                <c:pt idx="1464">
                  <c:v>11.882048111658445</c:v>
                </c:pt>
                <c:pt idx="1465">
                  <c:v>11.882048111658445</c:v>
                </c:pt>
                <c:pt idx="1466">
                  <c:v>11.882048111658445</c:v>
                </c:pt>
                <c:pt idx="1467">
                  <c:v>11.882048111658445</c:v>
                </c:pt>
                <c:pt idx="1468">
                  <c:v>11.882048111658445</c:v>
                </c:pt>
                <c:pt idx="1469">
                  <c:v>11.882048111658445</c:v>
                </c:pt>
                <c:pt idx="1470">
                  <c:v>11.882048111658445</c:v>
                </c:pt>
                <c:pt idx="1471">
                  <c:v>11.882048111658445</c:v>
                </c:pt>
                <c:pt idx="1472">
                  <c:v>11.882048111658445</c:v>
                </c:pt>
                <c:pt idx="1473">
                  <c:v>11.882048111658445</c:v>
                </c:pt>
                <c:pt idx="1474">
                  <c:v>11.882048111658445</c:v>
                </c:pt>
                <c:pt idx="1475">
                  <c:v>11.882048111658445</c:v>
                </c:pt>
                <c:pt idx="1476">
                  <c:v>11.882048111658445</c:v>
                </c:pt>
                <c:pt idx="1477">
                  <c:v>11.882048111658445</c:v>
                </c:pt>
                <c:pt idx="1478">
                  <c:v>11.882048111658445</c:v>
                </c:pt>
                <c:pt idx="1479">
                  <c:v>11.882048111658445</c:v>
                </c:pt>
                <c:pt idx="1480">
                  <c:v>11.882048111658445</c:v>
                </c:pt>
                <c:pt idx="1481">
                  <c:v>11.882048111658445</c:v>
                </c:pt>
                <c:pt idx="1482">
                  <c:v>11.882048111658445</c:v>
                </c:pt>
                <c:pt idx="1483">
                  <c:v>11.882048111658445</c:v>
                </c:pt>
                <c:pt idx="1484">
                  <c:v>11.882048111658445</c:v>
                </c:pt>
                <c:pt idx="1485">
                  <c:v>11.882048111658445</c:v>
                </c:pt>
                <c:pt idx="1486">
                  <c:v>11.882048111658445</c:v>
                </c:pt>
                <c:pt idx="1487">
                  <c:v>11.882048111658445</c:v>
                </c:pt>
                <c:pt idx="1488">
                  <c:v>11.882048111658445</c:v>
                </c:pt>
                <c:pt idx="1489">
                  <c:v>11.882048111658445</c:v>
                </c:pt>
                <c:pt idx="1490">
                  <c:v>11.882048111658445</c:v>
                </c:pt>
                <c:pt idx="1491">
                  <c:v>11.882048111658445</c:v>
                </c:pt>
                <c:pt idx="1492">
                  <c:v>11.882048111658445</c:v>
                </c:pt>
                <c:pt idx="1493">
                  <c:v>11.882048111658445</c:v>
                </c:pt>
                <c:pt idx="1494">
                  <c:v>11.882048111658445</c:v>
                </c:pt>
                <c:pt idx="1495">
                  <c:v>11.882048111658445</c:v>
                </c:pt>
                <c:pt idx="1496">
                  <c:v>11.882048111658445</c:v>
                </c:pt>
                <c:pt idx="1497">
                  <c:v>11.882048111658445</c:v>
                </c:pt>
                <c:pt idx="1498">
                  <c:v>11.882048111658445</c:v>
                </c:pt>
                <c:pt idx="1499">
                  <c:v>11.882048111658445</c:v>
                </c:pt>
                <c:pt idx="1500">
                  <c:v>11.882048111658445</c:v>
                </c:pt>
                <c:pt idx="1501">
                  <c:v>11.882048111658445</c:v>
                </c:pt>
                <c:pt idx="1502">
                  <c:v>11.882048111658445</c:v>
                </c:pt>
                <c:pt idx="1503">
                  <c:v>11.882048111658445</c:v>
                </c:pt>
                <c:pt idx="1504">
                  <c:v>11.882048111658445</c:v>
                </c:pt>
                <c:pt idx="1505">
                  <c:v>11.882048111658445</c:v>
                </c:pt>
                <c:pt idx="1506">
                  <c:v>11.882048111658445</c:v>
                </c:pt>
                <c:pt idx="1507">
                  <c:v>11.882048111658445</c:v>
                </c:pt>
                <c:pt idx="1508">
                  <c:v>11.882048111658445</c:v>
                </c:pt>
                <c:pt idx="1509">
                  <c:v>11.882048111658445</c:v>
                </c:pt>
                <c:pt idx="1510">
                  <c:v>11.882048111658445</c:v>
                </c:pt>
                <c:pt idx="1511">
                  <c:v>11.882048111658445</c:v>
                </c:pt>
                <c:pt idx="1512">
                  <c:v>11.882048111658445</c:v>
                </c:pt>
                <c:pt idx="1513">
                  <c:v>11.882048111658445</c:v>
                </c:pt>
                <c:pt idx="1514">
                  <c:v>11.882048111658445</c:v>
                </c:pt>
                <c:pt idx="1515">
                  <c:v>11.882048111658445</c:v>
                </c:pt>
                <c:pt idx="1516">
                  <c:v>11.882048111658445</c:v>
                </c:pt>
                <c:pt idx="1517">
                  <c:v>11.882048111658445</c:v>
                </c:pt>
                <c:pt idx="1518">
                  <c:v>11.882048111658445</c:v>
                </c:pt>
                <c:pt idx="1519">
                  <c:v>11.882048111658445</c:v>
                </c:pt>
                <c:pt idx="1520">
                  <c:v>11.882048111658445</c:v>
                </c:pt>
                <c:pt idx="1521">
                  <c:v>11.882048111658445</c:v>
                </c:pt>
                <c:pt idx="1522">
                  <c:v>11.882048111658445</c:v>
                </c:pt>
                <c:pt idx="1523">
                  <c:v>11.882048111658445</c:v>
                </c:pt>
                <c:pt idx="1524">
                  <c:v>11.882048111658445</c:v>
                </c:pt>
                <c:pt idx="1525">
                  <c:v>11.882048111658445</c:v>
                </c:pt>
                <c:pt idx="1526">
                  <c:v>11.882048111658445</c:v>
                </c:pt>
                <c:pt idx="1527">
                  <c:v>11.882048111658445</c:v>
                </c:pt>
                <c:pt idx="1528">
                  <c:v>11.882048111658445</c:v>
                </c:pt>
                <c:pt idx="1529">
                  <c:v>11.882048111658445</c:v>
                </c:pt>
                <c:pt idx="1530">
                  <c:v>11.882048111658445</c:v>
                </c:pt>
                <c:pt idx="1531">
                  <c:v>11.882048111658445</c:v>
                </c:pt>
                <c:pt idx="1532">
                  <c:v>11.882048111658445</c:v>
                </c:pt>
                <c:pt idx="1533">
                  <c:v>11.882048111658445</c:v>
                </c:pt>
                <c:pt idx="1534">
                  <c:v>11.882048111658445</c:v>
                </c:pt>
                <c:pt idx="1535">
                  <c:v>11.882048111658445</c:v>
                </c:pt>
                <c:pt idx="1536">
                  <c:v>11.882048111658445</c:v>
                </c:pt>
                <c:pt idx="1537">
                  <c:v>11.882048111658445</c:v>
                </c:pt>
                <c:pt idx="1538">
                  <c:v>11.882048111658445</c:v>
                </c:pt>
                <c:pt idx="1539">
                  <c:v>11.882048111658445</c:v>
                </c:pt>
                <c:pt idx="1540">
                  <c:v>11.882048111658445</c:v>
                </c:pt>
                <c:pt idx="1541">
                  <c:v>11.882048111658445</c:v>
                </c:pt>
                <c:pt idx="1542">
                  <c:v>11.882048111658445</c:v>
                </c:pt>
                <c:pt idx="1543">
                  <c:v>11.882048111658445</c:v>
                </c:pt>
                <c:pt idx="1544">
                  <c:v>11.882048111658445</c:v>
                </c:pt>
                <c:pt idx="1545">
                  <c:v>11.882048111658445</c:v>
                </c:pt>
                <c:pt idx="1546">
                  <c:v>11.882048111658445</c:v>
                </c:pt>
                <c:pt idx="1547">
                  <c:v>11.882048111658445</c:v>
                </c:pt>
                <c:pt idx="1548">
                  <c:v>11.882048111658445</c:v>
                </c:pt>
                <c:pt idx="1549">
                  <c:v>11.882048111658445</c:v>
                </c:pt>
                <c:pt idx="1550">
                  <c:v>11.882048111658445</c:v>
                </c:pt>
                <c:pt idx="1551">
                  <c:v>11.882048111658445</c:v>
                </c:pt>
                <c:pt idx="1552">
                  <c:v>11.882048111658445</c:v>
                </c:pt>
                <c:pt idx="1553">
                  <c:v>11.882048111658445</c:v>
                </c:pt>
                <c:pt idx="1554">
                  <c:v>11.882048111658445</c:v>
                </c:pt>
                <c:pt idx="1555">
                  <c:v>11.882048111658445</c:v>
                </c:pt>
                <c:pt idx="1556">
                  <c:v>11.882048111658445</c:v>
                </c:pt>
                <c:pt idx="1557">
                  <c:v>11.882048111658445</c:v>
                </c:pt>
                <c:pt idx="1558">
                  <c:v>11.882048111658445</c:v>
                </c:pt>
                <c:pt idx="1559">
                  <c:v>11.882048111658445</c:v>
                </c:pt>
                <c:pt idx="1560">
                  <c:v>11.882048111658445</c:v>
                </c:pt>
                <c:pt idx="1561">
                  <c:v>11.882048111658445</c:v>
                </c:pt>
                <c:pt idx="1562">
                  <c:v>11.882048111658445</c:v>
                </c:pt>
                <c:pt idx="1563">
                  <c:v>11.882048111658445</c:v>
                </c:pt>
                <c:pt idx="1564">
                  <c:v>11.882048111658445</c:v>
                </c:pt>
                <c:pt idx="1565">
                  <c:v>11.882048111658445</c:v>
                </c:pt>
                <c:pt idx="1566">
                  <c:v>11.882048111658445</c:v>
                </c:pt>
                <c:pt idx="1567">
                  <c:v>11.882048111658445</c:v>
                </c:pt>
                <c:pt idx="1568">
                  <c:v>11.882048111658445</c:v>
                </c:pt>
                <c:pt idx="1569">
                  <c:v>11.882048111658445</c:v>
                </c:pt>
                <c:pt idx="1570">
                  <c:v>11.882048111658445</c:v>
                </c:pt>
                <c:pt idx="1571">
                  <c:v>11.882048111658445</c:v>
                </c:pt>
                <c:pt idx="1572">
                  <c:v>11.882048111658445</c:v>
                </c:pt>
                <c:pt idx="1573">
                  <c:v>11.882048111658445</c:v>
                </c:pt>
                <c:pt idx="1574">
                  <c:v>11.882048111658445</c:v>
                </c:pt>
                <c:pt idx="1575">
                  <c:v>11.882048111658445</c:v>
                </c:pt>
                <c:pt idx="1576">
                  <c:v>11.882048111658445</c:v>
                </c:pt>
                <c:pt idx="1577">
                  <c:v>11.882048111658445</c:v>
                </c:pt>
                <c:pt idx="1578">
                  <c:v>11.882048111658445</c:v>
                </c:pt>
                <c:pt idx="1579">
                  <c:v>11.882048111658445</c:v>
                </c:pt>
                <c:pt idx="1580">
                  <c:v>11.882048111658445</c:v>
                </c:pt>
                <c:pt idx="1581">
                  <c:v>11.882048111658445</c:v>
                </c:pt>
                <c:pt idx="1582">
                  <c:v>11.882048111658445</c:v>
                </c:pt>
                <c:pt idx="1583">
                  <c:v>11.882048111658445</c:v>
                </c:pt>
                <c:pt idx="1584">
                  <c:v>11.882048111658445</c:v>
                </c:pt>
                <c:pt idx="1585">
                  <c:v>11.882048111658445</c:v>
                </c:pt>
                <c:pt idx="1586">
                  <c:v>11.882048111658445</c:v>
                </c:pt>
                <c:pt idx="1587">
                  <c:v>11.882048111658445</c:v>
                </c:pt>
                <c:pt idx="1588">
                  <c:v>11.882048111658445</c:v>
                </c:pt>
                <c:pt idx="1589">
                  <c:v>11.882048111658445</c:v>
                </c:pt>
                <c:pt idx="1590">
                  <c:v>11.882048111658445</c:v>
                </c:pt>
                <c:pt idx="1591">
                  <c:v>11.882048111658445</c:v>
                </c:pt>
                <c:pt idx="1592">
                  <c:v>11.882048111658445</c:v>
                </c:pt>
                <c:pt idx="1593">
                  <c:v>11.882048111658445</c:v>
                </c:pt>
                <c:pt idx="1594">
                  <c:v>11.882048111658445</c:v>
                </c:pt>
                <c:pt idx="1595">
                  <c:v>11.882048111658445</c:v>
                </c:pt>
                <c:pt idx="1596">
                  <c:v>11.882048111658445</c:v>
                </c:pt>
                <c:pt idx="1597">
                  <c:v>11.882048111658445</c:v>
                </c:pt>
                <c:pt idx="1598">
                  <c:v>11.882048111658445</c:v>
                </c:pt>
                <c:pt idx="1599">
                  <c:v>11.882048111658445</c:v>
                </c:pt>
                <c:pt idx="1600">
                  <c:v>11.882048111658445</c:v>
                </c:pt>
                <c:pt idx="1601">
                  <c:v>11.882048111658445</c:v>
                </c:pt>
                <c:pt idx="1602">
                  <c:v>11.882048111658445</c:v>
                </c:pt>
                <c:pt idx="1603">
                  <c:v>11.882048111658445</c:v>
                </c:pt>
                <c:pt idx="1604">
                  <c:v>11.882048111658445</c:v>
                </c:pt>
                <c:pt idx="1605">
                  <c:v>11.882048111658445</c:v>
                </c:pt>
                <c:pt idx="1606">
                  <c:v>11.882048111658445</c:v>
                </c:pt>
                <c:pt idx="1607">
                  <c:v>11.882048111658445</c:v>
                </c:pt>
                <c:pt idx="1608">
                  <c:v>11.882048111658445</c:v>
                </c:pt>
                <c:pt idx="1609">
                  <c:v>11.882048111658445</c:v>
                </c:pt>
                <c:pt idx="1610">
                  <c:v>11.882048111658445</c:v>
                </c:pt>
                <c:pt idx="1611">
                  <c:v>11.882048111658445</c:v>
                </c:pt>
                <c:pt idx="1612">
                  <c:v>11.882048111658445</c:v>
                </c:pt>
                <c:pt idx="1613">
                  <c:v>11.882048111658445</c:v>
                </c:pt>
                <c:pt idx="1614">
                  <c:v>11.882048111658445</c:v>
                </c:pt>
                <c:pt idx="1615">
                  <c:v>11.882048111658445</c:v>
                </c:pt>
                <c:pt idx="1616">
                  <c:v>11.882048111658445</c:v>
                </c:pt>
                <c:pt idx="1617">
                  <c:v>11.882048111658445</c:v>
                </c:pt>
                <c:pt idx="1618">
                  <c:v>11.882048111658445</c:v>
                </c:pt>
                <c:pt idx="1619">
                  <c:v>11.882048111658445</c:v>
                </c:pt>
                <c:pt idx="1620">
                  <c:v>11.882048111658445</c:v>
                </c:pt>
                <c:pt idx="1621">
                  <c:v>11.882048111658445</c:v>
                </c:pt>
                <c:pt idx="1622">
                  <c:v>11.882048111658445</c:v>
                </c:pt>
                <c:pt idx="1623">
                  <c:v>11.882048111658445</c:v>
                </c:pt>
                <c:pt idx="1624">
                  <c:v>11.882048111658445</c:v>
                </c:pt>
                <c:pt idx="1625">
                  <c:v>11.882048111658445</c:v>
                </c:pt>
                <c:pt idx="1626">
                  <c:v>11.882048111658445</c:v>
                </c:pt>
                <c:pt idx="1627">
                  <c:v>11.882048111658445</c:v>
                </c:pt>
                <c:pt idx="1628">
                  <c:v>11.882048111658445</c:v>
                </c:pt>
                <c:pt idx="1629">
                  <c:v>11.882048111658445</c:v>
                </c:pt>
                <c:pt idx="1630">
                  <c:v>11.882048111658445</c:v>
                </c:pt>
                <c:pt idx="1631">
                  <c:v>11.882048111658445</c:v>
                </c:pt>
                <c:pt idx="1632">
                  <c:v>11.882048111658445</c:v>
                </c:pt>
                <c:pt idx="1633">
                  <c:v>11.882048111658445</c:v>
                </c:pt>
                <c:pt idx="1634">
                  <c:v>11.882048111658445</c:v>
                </c:pt>
                <c:pt idx="1635">
                  <c:v>11.882048111658445</c:v>
                </c:pt>
                <c:pt idx="1636">
                  <c:v>11.882048111658445</c:v>
                </c:pt>
                <c:pt idx="1637">
                  <c:v>11.882048111658445</c:v>
                </c:pt>
                <c:pt idx="1638">
                  <c:v>11.882048111658445</c:v>
                </c:pt>
                <c:pt idx="1639">
                  <c:v>11.882048111658445</c:v>
                </c:pt>
                <c:pt idx="1640">
                  <c:v>11.882048111658445</c:v>
                </c:pt>
                <c:pt idx="1641">
                  <c:v>11.882048111658445</c:v>
                </c:pt>
                <c:pt idx="1642">
                  <c:v>11.882048111658445</c:v>
                </c:pt>
                <c:pt idx="1643">
                  <c:v>11.882048111658445</c:v>
                </c:pt>
                <c:pt idx="1644">
                  <c:v>11.882048111658445</c:v>
                </c:pt>
                <c:pt idx="1645">
                  <c:v>11.882048111658445</c:v>
                </c:pt>
                <c:pt idx="1646">
                  <c:v>11.882048111658445</c:v>
                </c:pt>
                <c:pt idx="1647">
                  <c:v>11.882048111658445</c:v>
                </c:pt>
                <c:pt idx="1648">
                  <c:v>11.882048111658445</c:v>
                </c:pt>
                <c:pt idx="1649">
                  <c:v>11.882048111658445</c:v>
                </c:pt>
                <c:pt idx="1650">
                  <c:v>11.882048111658445</c:v>
                </c:pt>
                <c:pt idx="1651">
                  <c:v>11.882048111658445</c:v>
                </c:pt>
                <c:pt idx="1652">
                  <c:v>11.882048111658445</c:v>
                </c:pt>
                <c:pt idx="1653">
                  <c:v>11.882048111658445</c:v>
                </c:pt>
                <c:pt idx="1654">
                  <c:v>11.882048111658445</c:v>
                </c:pt>
                <c:pt idx="1655">
                  <c:v>11.882048111658445</c:v>
                </c:pt>
                <c:pt idx="1656">
                  <c:v>11.882048111658445</c:v>
                </c:pt>
                <c:pt idx="1657">
                  <c:v>11.882048111658445</c:v>
                </c:pt>
                <c:pt idx="1658">
                  <c:v>11.882048111658445</c:v>
                </c:pt>
                <c:pt idx="1659">
                  <c:v>11.882048111658445</c:v>
                </c:pt>
                <c:pt idx="1660">
                  <c:v>11.882048111658445</c:v>
                </c:pt>
                <c:pt idx="1661">
                  <c:v>11.882048111658445</c:v>
                </c:pt>
                <c:pt idx="1662">
                  <c:v>11.882048111658445</c:v>
                </c:pt>
                <c:pt idx="1663">
                  <c:v>11.882048111658445</c:v>
                </c:pt>
                <c:pt idx="1664">
                  <c:v>11.882048111658445</c:v>
                </c:pt>
                <c:pt idx="1665">
                  <c:v>11.882048111658445</c:v>
                </c:pt>
                <c:pt idx="1666">
                  <c:v>11.882048111658445</c:v>
                </c:pt>
                <c:pt idx="1667">
                  <c:v>11.882048111658445</c:v>
                </c:pt>
                <c:pt idx="1668">
                  <c:v>11.882048111658445</c:v>
                </c:pt>
                <c:pt idx="1669">
                  <c:v>11.882048111658445</c:v>
                </c:pt>
                <c:pt idx="1670">
                  <c:v>11.882048111658445</c:v>
                </c:pt>
                <c:pt idx="1671">
                  <c:v>11.882048111658445</c:v>
                </c:pt>
                <c:pt idx="1672">
                  <c:v>11.882048111658445</c:v>
                </c:pt>
                <c:pt idx="1673">
                  <c:v>11.882048111658445</c:v>
                </c:pt>
                <c:pt idx="1674">
                  <c:v>11.882048111658445</c:v>
                </c:pt>
                <c:pt idx="1675">
                  <c:v>11.882048111658445</c:v>
                </c:pt>
                <c:pt idx="1676">
                  <c:v>11.882048111658445</c:v>
                </c:pt>
                <c:pt idx="1677">
                  <c:v>11.882048111658445</c:v>
                </c:pt>
                <c:pt idx="1678">
                  <c:v>11.882048111658445</c:v>
                </c:pt>
                <c:pt idx="1679">
                  <c:v>11.882048111658445</c:v>
                </c:pt>
                <c:pt idx="1680">
                  <c:v>11.882048111658445</c:v>
                </c:pt>
                <c:pt idx="1681">
                  <c:v>11.882048111658445</c:v>
                </c:pt>
                <c:pt idx="1682">
                  <c:v>11.882048111658445</c:v>
                </c:pt>
                <c:pt idx="1683">
                  <c:v>11.882048111658445</c:v>
                </c:pt>
                <c:pt idx="1684">
                  <c:v>11.882048111658445</c:v>
                </c:pt>
                <c:pt idx="1685">
                  <c:v>11.882048111658445</c:v>
                </c:pt>
                <c:pt idx="1686">
                  <c:v>11.882048111658445</c:v>
                </c:pt>
                <c:pt idx="1687">
                  <c:v>11.882048111658445</c:v>
                </c:pt>
                <c:pt idx="1688">
                  <c:v>11.882048111658445</c:v>
                </c:pt>
                <c:pt idx="1689">
                  <c:v>11.882048111658445</c:v>
                </c:pt>
                <c:pt idx="1690">
                  <c:v>11.882048111658445</c:v>
                </c:pt>
                <c:pt idx="1691">
                  <c:v>11.882048111658445</c:v>
                </c:pt>
                <c:pt idx="1692">
                  <c:v>11.882048111658445</c:v>
                </c:pt>
                <c:pt idx="1693">
                  <c:v>11.882048111658445</c:v>
                </c:pt>
                <c:pt idx="1694">
                  <c:v>11.882048111658445</c:v>
                </c:pt>
                <c:pt idx="1695">
                  <c:v>11.882048111658445</c:v>
                </c:pt>
                <c:pt idx="1696">
                  <c:v>11.882048111658445</c:v>
                </c:pt>
                <c:pt idx="1697">
                  <c:v>11.882048111658445</c:v>
                </c:pt>
                <c:pt idx="1698">
                  <c:v>11.882048111658445</c:v>
                </c:pt>
                <c:pt idx="1699">
                  <c:v>11.882048111658445</c:v>
                </c:pt>
                <c:pt idx="1700">
                  <c:v>11.882048111658445</c:v>
                </c:pt>
                <c:pt idx="1701">
                  <c:v>11.882048111658445</c:v>
                </c:pt>
                <c:pt idx="1702">
                  <c:v>11.882048111658445</c:v>
                </c:pt>
                <c:pt idx="1703">
                  <c:v>11.882048111658445</c:v>
                </c:pt>
                <c:pt idx="1704">
                  <c:v>11.882048111658445</c:v>
                </c:pt>
                <c:pt idx="1705">
                  <c:v>11.882048111658445</c:v>
                </c:pt>
                <c:pt idx="1706">
                  <c:v>11.882048111658445</c:v>
                </c:pt>
                <c:pt idx="1707">
                  <c:v>11.882048111658445</c:v>
                </c:pt>
                <c:pt idx="1708">
                  <c:v>11.882048111658445</c:v>
                </c:pt>
                <c:pt idx="1709">
                  <c:v>11.882048111658445</c:v>
                </c:pt>
                <c:pt idx="1710">
                  <c:v>11.882048111658445</c:v>
                </c:pt>
                <c:pt idx="1711">
                  <c:v>11.882048111658445</c:v>
                </c:pt>
                <c:pt idx="1712">
                  <c:v>11.882048111658445</c:v>
                </c:pt>
                <c:pt idx="1713">
                  <c:v>11.882048111658445</c:v>
                </c:pt>
                <c:pt idx="1714">
                  <c:v>11.882048111658445</c:v>
                </c:pt>
                <c:pt idx="1715">
                  <c:v>11.882048111658445</c:v>
                </c:pt>
                <c:pt idx="1716">
                  <c:v>11.882048111658445</c:v>
                </c:pt>
                <c:pt idx="1717">
                  <c:v>11.882048111658445</c:v>
                </c:pt>
                <c:pt idx="1718">
                  <c:v>11.882048111658445</c:v>
                </c:pt>
                <c:pt idx="1719">
                  <c:v>11.882048111658445</c:v>
                </c:pt>
                <c:pt idx="1720">
                  <c:v>11.882048111658445</c:v>
                </c:pt>
                <c:pt idx="1721">
                  <c:v>11.882048111658445</c:v>
                </c:pt>
                <c:pt idx="1722">
                  <c:v>11.882048111658445</c:v>
                </c:pt>
                <c:pt idx="1723">
                  <c:v>11.882048111658445</c:v>
                </c:pt>
                <c:pt idx="1724">
                  <c:v>11.882048111658445</c:v>
                </c:pt>
                <c:pt idx="1725">
                  <c:v>11.882048111658445</c:v>
                </c:pt>
                <c:pt idx="1726">
                  <c:v>11.882048111658445</c:v>
                </c:pt>
                <c:pt idx="1727">
                  <c:v>11.882048111658445</c:v>
                </c:pt>
                <c:pt idx="1728">
                  <c:v>11.882048111658445</c:v>
                </c:pt>
                <c:pt idx="1729">
                  <c:v>11.882048111658445</c:v>
                </c:pt>
                <c:pt idx="1730">
                  <c:v>11.882048111658445</c:v>
                </c:pt>
                <c:pt idx="1731">
                  <c:v>11.882048111658445</c:v>
                </c:pt>
                <c:pt idx="1732">
                  <c:v>11.882048111658445</c:v>
                </c:pt>
                <c:pt idx="1733">
                  <c:v>11.882048111658445</c:v>
                </c:pt>
                <c:pt idx="1734">
                  <c:v>11.882048111658445</c:v>
                </c:pt>
                <c:pt idx="1735">
                  <c:v>11.882048111658445</c:v>
                </c:pt>
                <c:pt idx="1736">
                  <c:v>11.882048111658445</c:v>
                </c:pt>
                <c:pt idx="1737">
                  <c:v>11.882048111658445</c:v>
                </c:pt>
                <c:pt idx="1738">
                  <c:v>11.882048111658445</c:v>
                </c:pt>
                <c:pt idx="1739">
                  <c:v>11.882048111658445</c:v>
                </c:pt>
                <c:pt idx="1740">
                  <c:v>11.882048111658445</c:v>
                </c:pt>
                <c:pt idx="1741">
                  <c:v>11.882048111658445</c:v>
                </c:pt>
                <c:pt idx="1742">
                  <c:v>11.882048111658445</c:v>
                </c:pt>
                <c:pt idx="1743">
                  <c:v>11.882048111658445</c:v>
                </c:pt>
                <c:pt idx="1744">
                  <c:v>11.882048111658445</c:v>
                </c:pt>
                <c:pt idx="1745">
                  <c:v>11.882048111658445</c:v>
                </c:pt>
                <c:pt idx="1746">
                  <c:v>11.882048111658445</c:v>
                </c:pt>
                <c:pt idx="1747">
                  <c:v>11.882048111658445</c:v>
                </c:pt>
                <c:pt idx="1748">
                  <c:v>11.882048111658445</c:v>
                </c:pt>
                <c:pt idx="1749">
                  <c:v>11.882048111658445</c:v>
                </c:pt>
                <c:pt idx="1750">
                  <c:v>11.882048111658445</c:v>
                </c:pt>
                <c:pt idx="1751">
                  <c:v>11.882048111658445</c:v>
                </c:pt>
                <c:pt idx="1752">
                  <c:v>11.882048111658445</c:v>
                </c:pt>
                <c:pt idx="1753">
                  <c:v>11.882048111658445</c:v>
                </c:pt>
                <c:pt idx="1754">
                  <c:v>11.882048111658445</c:v>
                </c:pt>
                <c:pt idx="1755">
                  <c:v>11.882048111658445</c:v>
                </c:pt>
                <c:pt idx="1756">
                  <c:v>11.882048111658445</c:v>
                </c:pt>
                <c:pt idx="1757">
                  <c:v>11.882048111658445</c:v>
                </c:pt>
                <c:pt idx="1758">
                  <c:v>11.882048111658445</c:v>
                </c:pt>
                <c:pt idx="1759">
                  <c:v>11.882048111658445</c:v>
                </c:pt>
                <c:pt idx="1760">
                  <c:v>11.882048111658445</c:v>
                </c:pt>
                <c:pt idx="1761">
                  <c:v>11.882048111658445</c:v>
                </c:pt>
                <c:pt idx="1762">
                  <c:v>11.882048111658445</c:v>
                </c:pt>
                <c:pt idx="1763">
                  <c:v>11.882048111658445</c:v>
                </c:pt>
                <c:pt idx="1764">
                  <c:v>11.882048111658445</c:v>
                </c:pt>
                <c:pt idx="1765">
                  <c:v>11.882048111658445</c:v>
                </c:pt>
                <c:pt idx="1766">
                  <c:v>11.882048111658445</c:v>
                </c:pt>
                <c:pt idx="1767">
                  <c:v>11.882048111658445</c:v>
                </c:pt>
                <c:pt idx="1768">
                  <c:v>11.882048111658445</c:v>
                </c:pt>
                <c:pt idx="1769">
                  <c:v>11.882048111658445</c:v>
                </c:pt>
                <c:pt idx="1770">
                  <c:v>11.882048111658445</c:v>
                </c:pt>
                <c:pt idx="1771">
                  <c:v>11.882048111658445</c:v>
                </c:pt>
                <c:pt idx="1772">
                  <c:v>11.882048111658445</c:v>
                </c:pt>
                <c:pt idx="1773">
                  <c:v>11.882048111658445</c:v>
                </c:pt>
                <c:pt idx="1774">
                  <c:v>11.882048111658445</c:v>
                </c:pt>
                <c:pt idx="1775">
                  <c:v>11.882048111658445</c:v>
                </c:pt>
                <c:pt idx="1776">
                  <c:v>11.882048111658445</c:v>
                </c:pt>
                <c:pt idx="1777">
                  <c:v>11.882048111658445</c:v>
                </c:pt>
                <c:pt idx="1778">
                  <c:v>11.882048111658445</c:v>
                </c:pt>
                <c:pt idx="1779">
                  <c:v>11.882048111658445</c:v>
                </c:pt>
                <c:pt idx="1780">
                  <c:v>11.882048111658445</c:v>
                </c:pt>
                <c:pt idx="1781">
                  <c:v>11.882048111658445</c:v>
                </c:pt>
                <c:pt idx="1782">
                  <c:v>11.882048111658445</c:v>
                </c:pt>
                <c:pt idx="1783">
                  <c:v>11.882048111658445</c:v>
                </c:pt>
                <c:pt idx="1784">
                  <c:v>11.882048111658445</c:v>
                </c:pt>
                <c:pt idx="1785">
                  <c:v>11.882048111658445</c:v>
                </c:pt>
                <c:pt idx="1786">
                  <c:v>11.882048111658445</c:v>
                </c:pt>
                <c:pt idx="1787">
                  <c:v>11.882048111658445</c:v>
                </c:pt>
                <c:pt idx="1788">
                  <c:v>11.882048111658445</c:v>
                </c:pt>
                <c:pt idx="1789">
                  <c:v>11.882048111658445</c:v>
                </c:pt>
                <c:pt idx="1790">
                  <c:v>11.882048111658445</c:v>
                </c:pt>
                <c:pt idx="1791">
                  <c:v>11.882048111658445</c:v>
                </c:pt>
                <c:pt idx="1792">
                  <c:v>11.882048111658445</c:v>
                </c:pt>
                <c:pt idx="1793">
                  <c:v>11.882048111658445</c:v>
                </c:pt>
                <c:pt idx="1794">
                  <c:v>11.882048111658445</c:v>
                </c:pt>
                <c:pt idx="1795">
                  <c:v>11.882048111658445</c:v>
                </c:pt>
                <c:pt idx="1796">
                  <c:v>11.882048111658445</c:v>
                </c:pt>
                <c:pt idx="1797">
                  <c:v>11.882048111658445</c:v>
                </c:pt>
                <c:pt idx="1798">
                  <c:v>11.882048111658445</c:v>
                </c:pt>
                <c:pt idx="1799">
                  <c:v>11.882048111658445</c:v>
                </c:pt>
                <c:pt idx="1800">
                  <c:v>11.882048111658445</c:v>
                </c:pt>
                <c:pt idx="1801">
                  <c:v>11.882048111658445</c:v>
                </c:pt>
                <c:pt idx="1802">
                  <c:v>11.882048111658445</c:v>
                </c:pt>
                <c:pt idx="1803">
                  <c:v>11.882048111658445</c:v>
                </c:pt>
                <c:pt idx="1804">
                  <c:v>11.882048111658445</c:v>
                </c:pt>
                <c:pt idx="1805">
                  <c:v>11.882048111658445</c:v>
                </c:pt>
                <c:pt idx="1806">
                  <c:v>11.882048111658445</c:v>
                </c:pt>
                <c:pt idx="1807">
                  <c:v>11.882048111658445</c:v>
                </c:pt>
                <c:pt idx="1808">
                  <c:v>11.882048111658445</c:v>
                </c:pt>
                <c:pt idx="1809">
                  <c:v>11.882048111658445</c:v>
                </c:pt>
                <c:pt idx="1810">
                  <c:v>11.882048111658445</c:v>
                </c:pt>
                <c:pt idx="1811">
                  <c:v>11.882048111658445</c:v>
                </c:pt>
                <c:pt idx="1812">
                  <c:v>11.882048111658445</c:v>
                </c:pt>
                <c:pt idx="1813">
                  <c:v>11.882048111658445</c:v>
                </c:pt>
                <c:pt idx="1814">
                  <c:v>11.882048111658445</c:v>
                </c:pt>
                <c:pt idx="1815">
                  <c:v>11.882048111658445</c:v>
                </c:pt>
                <c:pt idx="1816">
                  <c:v>11.882048111658445</c:v>
                </c:pt>
                <c:pt idx="1817">
                  <c:v>11.882048111658445</c:v>
                </c:pt>
                <c:pt idx="1818">
                  <c:v>11.882048111658445</c:v>
                </c:pt>
                <c:pt idx="1819">
                  <c:v>11.882048111658445</c:v>
                </c:pt>
                <c:pt idx="1820">
                  <c:v>11.882048111658445</c:v>
                </c:pt>
                <c:pt idx="1821">
                  <c:v>11.882048111658445</c:v>
                </c:pt>
                <c:pt idx="1822">
                  <c:v>11.882048111658445</c:v>
                </c:pt>
                <c:pt idx="1823">
                  <c:v>11.882048111658445</c:v>
                </c:pt>
                <c:pt idx="1824">
                  <c:v>11.882048111658445</c:v>
                </c:pt>
                <c:pt idx="1825">
                  <c:v>11.882048111658445</c:v>
                </c:pt>
                <c:pt idx="1826">
                  <c:v>11.882048111658445</c:v>
                </c:pt>
                <c:pt idx="1827">
                  <c:v>11.882048111658445</c:v>
                </c:pt>
                <c:pt idx="1828">
                  <c:v>11.882048111658445</c:v>
                </c:pt>
                <c:pt idx="1829">
                  <c:v>11.882048111658445</c:v>
                </c:pt>
                <c:pt idx="1830">
                  <c:v>11.882048111658445</c:v>
                </c:pt>
                <c:pt idx="1831">
                  <c:v>11.882048111658445</c:v>
                </c:pt>
                <c:pt idx="1832">
                  <c:v>11.882048111658445</c:v>
                </c:pt>
                <c:pt idx="1833">
                  <c:v>11.882048111658445</c:v>
                </c:pt>
                <c:pt idx="1834">
                  <c:v>11.882048111658445</c:v>
                </c:pt>
                <c:pt idx="1835">
                  <c:v>11.882048111658445</c:v>
                </c:pt>
                <c:pt idx="1836">
                  <c:v>11.882048111658445</c:v>
                </c:pt>
                <c:pt idx="1837">
                  <c:v>11.882048111658445</c:v>
                </c:pt>
                <c:pt idx="1838">
                  <c:v>11.882048111658445</c:v>
                </c:pt>
                <c:pt idx="1839">
                  <c:v>11.882048111658445</c:v>
                </c:pt>
                <c:pt idx="1840">
                  <c:v>11.882048111658445</c:v>
                </c:pt>
                <c:pt idx="1841">
                  <c:v>11.882048111658445</c:v>
                </c:pt>
                <c:pt idx="1842">
                  <c:v>11.882048111658445</c:v>
                </c:pt>
                <c:pt idx="1843">
                  <c:v>11.882048111658445</c:v>
                </c:pt>
                <c:pt idx="1844">
                  <c:v>11.882048111658445</c:v>
                </c:pt>
                <c:pt idx="1845">
                  <c:v>11.882048111658445</c:v>
                </c:pt>
                <c:pt idx="1846">
                  <c:v>11.882048111658445</c:v>
                </c:pt>
                <c:pt idx="1847">
                  <c:v>11.882048111658445</c:v>
                </c:pt>
                <c:pt idx="1848">
                  <c:v>11.882048111658445</c:v>
                </c:pt>
                <c:pt idx="1849">
                  <c:v>11.882048111658445</c:v>
                </c:pt>
                <c:pt idx="1850">
                  <c:v>11.882048111658445</c:v>
                </c:pt>
                <c:pt idx="1851">
                  <c:v>11.882048111658445</c:v>
                </c:pt>
                <c:pt idx="1852">
                  <c:v>11.882048111658445</c:v>
                </c:pt>
                <c:pt idx="1853">
                  <c:v>11.882048111658445</c:v>
                </c:pt>
                <c:pt idx="1854">
                  <c:v>11.882048111658445</c:v>
                </c:pt>
                <c:pt idx="1855">
                  <c:v>11.882048111658445</c:v>
                </c:pt>
                <c:pt idx="1856">
                  <c:v>11.882048111658445</c:v>
                </c:pt>
                <c:pt idx="1857">
                  <c:v>11.882048111658445</c:v>
                </c:pt>
                <c:pt idx="1858">
                  <c:v>11.882048111658445</c:v>
                </c:pt>
                <c:pt idx="1859">
                  <c:v>11.882048111658445</c:v>
                </c:pt>
                <c:pt idx="1860">
                  <c:v>11.882048111658445</c:v>
                </c:pt>
                <c:pt idx="1861">
                  <c:v>11.882048111658445</c:v>
                </c:pt>
                <c:pt idx="1862">
                  <c:v>11.882048111658445</c:v>
                </c:pt>
                <c:pt idx="1863">
                  <c:v>11.882048111658445</c:v>
                </c:pt>
                <c:pt idx="1864">
                  <c:v>11.882048111658445</c:v>
                </c:pt>
                <c:pt idx="1865">
                  <c:v>11.882048111658445</c:v>
                </c:pt>
                <c:pt idx="1866">
                  <c:v>11.882048111658445</c:v>
                </c:pt>
                <c:pt idx="1867">
                  <c:v>11.882048111658445</c:v>
                </c:pt>
                <c:pt idx="1868">
                  <c:v>11.882048111658445</c:v>
                </c:pt>
                <c:pt idx="1869">
                  <c:v>11.882048111658445</c:v>
                </c:pt>
                <c:pt idx="1870">
                  <c:v>11.882048111658445</c:v>
                </c:pt>
                <c:pt idx="1871">
                  <c:v>11.882048111658445</c:v>
                </c:pt>
                <c:pt idx="1872">
                  <c:v>11.882048111658445</c:v>
                </c:pt>
                <c:pt idx="1873">
                  <c:v>11.882048111658445</c:v>
                </c:pt>
                <c:pt idx="1874">
                  <c:v>11.882048111658445</c:v>
                </c:pt>
                <c:pt idx="1875">
                  <c:v>11.882048111658445</c:v>
                </c:pt>
                <c:pt idx="1876">
                  <c:v>11.882048111658445</c:v>
                </c:pt>
                <c:pt idx="1877">
                  <c:v>11.882048111658445</c:v>
                </c:pt>
                <c:pt idx="1878">
                  <c:v>11.882048111658445</c:v>
                </c:pt>
                <c:pt idx="1879">
                  <c:v>11.882048111658445</c:v>
                </c:pt>
                <c:pt idx="1880">
                  <c:v>11.882048111658445</c:v>
                </c:pt>
                <c:pt idx="1881">
                  <c:v>11.882048111658445</c:v>
                </c:pt>
                <c:pt idx="1882">
                  <c:v>11.882048111658445</c:v>
                </c:pt>
                <c:pt idx="1883">
                  <c:v>11.882048111658445</c:v>
                </c:pt>
                <c:pt idx="1884">
                  <c:v>11.882048111658445</c:v>
                </c:pt>
                <c:pt idx="1885">
                  <c:v>11.882048111658445</c:v>
                </c:pt>
                <c:pt idx="1886">
                  <c:v>11.882048111658445</c:v>
                </c:pt>
                <c:pt idx="1887">
                  <c:v>11.882048111658445</c:v>
                </c:pt>
                <c:pt idx="1888">
                  <c:v>11.882048111658445</c:v>
                </c:pt>
                <c:pt idx="1889">
                  <c:v>11.882048111658445</c:v>
                </c:pt>
                <c:pt idx="1890">
                  <c:v>11.882048111658445</c:v>
                </c:pt>
                <c:pt idx="1891">
                  <c:v>11.882048111658445</c:v>
                </c:pt>
                <c:pt idx="1892">
                  <c:v>11.882048111658445</c:v>
                </c:pt>
                <c:pt idx="1893">
                  <c:v>11.882048111658445</c:v>
                </c:pt>
                <c:pt idx="1894">
                  <c:v>11.882048111658445</c:v>
                </c:pt>
                <c:pt idx="1895">
                  <c:v>11.882048111658445</c:v>
                </c:pt>
                <c:pt idx="1896">
                  <c:v>11.882048111658445</c:v>
                </c:pt>
                <c:pt idx="1897">
                  <c:v>11.882048111658445</c:v>
                </c:pt>
                <c:pt idx="1898">
                  <c:v>11.882048111658445</c:v>
                </c:pt>
                <c:pt idx="1899">
                  <c:v>11.882048111658445</c:v>
                </c:pt>
                <c:pt idx="1900">
                  <c:v>11.882048111658445</c:v>
                </c:pt>
                <c:pt idx="1901">
                  <c:v>11.882048111658445</c:v>
                </c:pt>
                <c:pt idx="1902">
                  <c:v>11.882048111658445</c:v>
                </c:pt>
                <c:pt idx="1903">
                  <c:v>11.882048111658445</c:v>
                </c:pt>
                <c:pt idx="1904">
                  <c:v>11.882048111658445</c:v>
                </c:pt>
                <c:pt idx="1905">
                  <c:v>11.882048111658445</c:v>
                </c:pt>
                <c:pt idx="1906">
                  <c:v>11.882048111658445</c:v>
                </c:pt>
                <c:pt idx="1907">
                  <c:v>11.882048111658445</c:v>
                </c:pt>
                <c:pt idx="1908">
                  <c:v>11.882048111658445</c:v>
                </c:pt>
                <c:pt idx="1909">
                  <c:v>11.882048111658445</c:v>
                </c:pt>
                <c:pt idx="1910">
                  <c:v>11.882048111658445</c:v>
                </c:pt>
                <c:pt idx="1911">
                  <c:v>11.882048111658445</c:v>
                </c:pt>
                <c:pt idx="1912">
                  <c:v>11.882048111658445</c:v>
                </c:pt>
                <c:pt idx="1913">
                  <c:v>11.882048111658445</c:v>
                </c:pt>
                <c:pt idx="1914">
                  <c:v>11.882048111658445</c:v>
                </c:pt>
                <c:pt idx="1915">
                  <c:v>11.882048111658445</c:v>
                </c:pt>
                <c:pt idx="1916">
                  <c:v>11.882048111658445</c:v>
                </c:pt>
                <c:pt idx="1917">
                  <c:v>11.882048111658445</c:v>
                </c:pt>
                <c:pt idx="1918">
                  <c:v>11.882048111658445</c:v>
                </c:pt>
                <c:pt idx="1919">
                  <c:v>11.882048111658445</c:v>
                </c:pt>
                <c:pt idx="1920">
                  <c:v>11.882048111658445</c:v>
                </c:pt>
                <c:pt idx="1921">
                  <c:v>11.882048111658445</c:v>
                </c:pt>
                <c:pt idx="1922">
                  <c:v>11.882048111658445</c:v>
                </c:pt>
                <c:pt idx="1923">
                  <c:v>11.882048111658445</c:v>
                </c:pt>
                <c:pt idx="1924">
                  <c:v>11.882048111658445</c:v>
                </c:pt>
                <c:pt idx="1925">
                  <c:v>11.882048111658445</c:v>
                </c:pt>
                <c:pt idx="1926">
                  <c:v>11.882048111658445</c:v>
                </c:pt>
                <c:pt idx="1927">
                  <c:v>11.882048111658445</c:v>
                </c:pt>
                <c:pt idx="1928">
                  <c:v>11.882048111658445</c:v>
                </c:pt>
                <c:pt idx="1929">
                  <c:v>11.882048111658445</c:v>
                </c:pt>
                <c:pt idx="1930">
                  <c:v>11.882048111658445</c:v>
                </c:pt>
                <c:pt idx="1931">
                  <c:v>11.882048111658445</c:v>
                </c:pt>
                <c:pt idx="1932">
                  <c:v>11.882048111658445</c:v>
                </c:pt>
                <c:pt idx="1933">
                  <c:v>11.882048111658445</c:v>
                </c:pt>
                <c:pt idx="1934">
                  <c:v>11.882048111658445</c:v>
                </c:pt>
                <c:pt idx="1935">
                  <c:v>11.882048111658445</c:v>
                </c:pt>
                <c:pt idx="1936">
                  <c:v>11.882048111658445</c:v>
                </c:pt>
                <c:pt idx="1937">
                  <c:v>11.882048111658445</c:v>
                </c:pt>
                <c:pt idx="1938">
                  <c:v>11.882048111658445</c:v>
                </c:pt>
                <c:pt idx="1939">
                  <c:v>11.882048111658445</c:v>
                </c:pt>
                <c:pt idx="1940">
                  <c:v>11.882048111658445</c:v>
                </c:pt>
                <c:pt idx="1941">
                  <c:v>11.882048111658445</c:v>
                </c:pt>
                <c:pt idx="1942">
                  <c:v>11.882048111658445</c:v>
                </c:pt>
                <c:pt idx="1943">
                  <c:v>11.882048111658445</c:v>
                </c:pt>
                <c:pt idx="1944">
                  <c:v>11.882048111658445</c:v>
                </c:pt>
                <c:pt idx="1945">
                  <c:v>11.882048111658445</c:v>
                </c:pt>
                <c:pt idx="1946">
                  <c:v>11.882048111658445</c:v>
                </c:pt>
                <c:pt idx="1947">
                  <c:v>11.882048111658445</c:v>
                </c:pt>
                <c:pt idx="1948">
                  <c:v>11.882048111658445</c:v>
                </c:pt>
                <c:pt idx="1949">
                  <c:v>11.882048111658445</c:v>
                </c:pt>
                <c:pt idx="1950">
                  <c:v>11.882048111658445</c:v>
                </c:pt>
                <c:pt idx="1951">
                  <c:v>11.882048111658445</c:v>
                </c:pt>
                <c:pt idx="1952">
                  <c:v>11.882048111658445</c:v>
                </c:pt>
                <c:pt idx="1953">
                  <c:v>11.882048111658445</c:v>
                </c:pt>
                <c:pt idx="1954">
                  <c:v>11.882048111658445</c:v>
                </c:pt>
                <c:pt idx="1955">
                  <c:v>11.882048111658445</c:v>
                </c:pt>
                <c:pt idx="1956">
                  <c:v>11.882048111658445</c:v>
                </c:pt>
                <c:pt idx="1957">
                  <c:v>11.882048111658445</c:v>
                </c:pt>
                <c:pt idx="1958">
                  <c:v>11.882048111658445</c:v>
                </c:pt>
                <c:pt idx="1959">
                  <c:v>11.882048111658445</c:v>
                </c:pt>
                <c:pt idx="1960">
                  <c:v>11.882048111658445</c:v>
                </c:pt>
                <c:pt idx="1961">
                  <c:v>11.882048111658445</c:v>
                </c:pt>
                <c:pt idx="1962">
                  <c:v>11.882048111658445</c:v>
                </c:pt>
                <c:pt idx="1963">
                  <c:v>11.882048111658445</c:v>
                </c:pt>
                <c:pt idx="1964">
                  <c:v>11.882048111658445</c:v>
                </c:pt>
                <c:pt idx="1965">
                  <c:v>11.882048111658445</c:v>
                </c:pt>
                <c:pt idx="1966">
                  <c:v>11.882048111658445</c:v>
                </c:pt>
                <c:pt idx="1967">
                  <c:v>11.882048111658445</c:v>
                </c:pt>
                <c:pt idx="1968">
                  <c:v>11.882048111658445</c:v>
                </c:pt>
                <c:pt idx="1969">
                  <c:v>11.882048111658445</c:v>
                </c:pt>
                <c:pt idx="1970">
                  <c:v>11.882048111658445</c:v>
                </c:pt>
                <c:pt idx="1971">
                  <c:v>11.882048111658445</c:v>
                </c:pt>
                <c:pt idx="1972">
                  <c:v>11.882048111658445</c:v>
                </c:pt>
                <c:pt idx="1973">
                  <c:v>11.882048111658445</c:v>
                </c:pt>
                <c:pt idx="1974">
                  <c:v>11.882048111658445</c:v>
                </c:pt>
                <c:pt idx="1975">
                  <c:v>11.882048111658445</c:v>
                </c:pt>
                <c:pt idx="1976">
                  <c:v>11.882048111658445</c:v>
                </c:pt>
                <c:pt idx="1977">
                  <c:v>11.882048111658445</c:v>
                </c:pt>
                <c:pt idx="1978">
                  <c:v>11.882048111658445</c:v>
                </c:pt>
                <c:pt idx="1979">
                  <c:v>11.882048111658445</c:v>
                </c:pt>
                <c:pt idx="1980">
                  <c:v>11.882048111658445</c:v>
                </c:pt>
                <c:pt idx="1981">
                  <c:v>11.882048111658445</c:v>
                </c:pt>
                <c:pt idx="1982">
                  <c:v>11.882048111658445</c:v>
                </c:pt>
                <c:pt idx="1983">
                  <c:v>11.882048111658445</c:v>
                </c:pt>
                <c:pt idx="1984">
                  <c:v>11.882048111658445</c:v>
                </c:pt>
                <c:pt idx="1985">
                  <c:v>11.882048111658445</c:v>
                </c:pt>
                <c:pt idx="1986">
                  <c:v>11.882048111658445</c:v>
                </c:pt>
                <c:pt idx="1987">
                  <c:v>11.882048111658445</c:v>
                </c:pt>
                <c:pt idx="1988">
                  <c:v>11.882048111658445</c:v>
                </c:pt>
                <c:pt idx="1989">
                  <c:v>11.882048111658445</c:v>
                </c:pt>
                <c:pt idx="1990">
                  <c:v>11.882048111658445</c:v>
                </c:pt>
                <c:pt idx="1991">
                  <c:v>11.882048111658445</c:v>
                </c:pt>
                <c:pt idx="1992">
                  <c:v>11.882048111658445</c:v>
                </c:pt>
                <c:pt idx="1993">
                  <c:v>11.882048111658445</c:v>
                </c:pt>
                <c:pt idx="1994">
                  <c:v>11.882048111658445</c:v>
                </c:pt>
                <c:pt idx="1995">
                  <c:v>11.882048111658445</c:v>
                </c:pt>
                <c:pt idx="1996">
                  <c:v>11.882048111658445</c:v>
                </c:pt>
                <c:pt idx="1997">
                  <c:v>11.882048111658445</c:v>
                </c:pt>
                <c:pt idx="1998">
                  <c:v>11.882048111658445</c:v>
                </c:pt>
                <c:pt idx="1999">
                  <c:v>11.882048111658445</c:v>
                </c:pt>
                <c:pt idx="2000">
                  <c:v>11.882048111658445</c:v>
                </c:pt>
                <c:pt idx="2001">
                  <c:v>11.882048111658445</c:v>
                </c:pt>
                <c:pt idx="2002">
                  <c:v>11.882048111658445</c:v>
                </c:pt>
                <c:pt idx="2003">
                  <c:v>11.882048111658445</c:v>
                </c:pt>
                <c:pt idx="2004">
                  <c:v>11.882048111658445</c:v>
                </c:pt>
                <c:pt idx="2005">
                  <c:v>11.882048111658445</c:v>
                </c:pt>
                <c:pt idx="2006">
                  <c:v>11.882048111658445</c:v>
                </c:pt>
                <c:pt idx="2007">
                  <c:v>11.882048111658445</c:v>
                </c:pt>
                <c:pt idx="2008">
                  <c:v>11.882048111658445</c:v>
                </c:pt>
                <c:pt idx="2009">
                  <c:v>11.882048111658445</c:v>
                </c:pt>
                <c:pt idx="2010">
                  <c:v>11.882048111658445</c:v>
                </c:pt>
                <c:pt idx="2011">
                  <c:v>11.882048111658445</c:v>
                </c:pt>
                <c:pt idx="2012">
                  <c:v>11.882048111658445</c:v>
                </c:pt>
                <c:pt idx="2013">
                  <c:v>11.882048111658445</c:v>
                </c:pt>
                <c:pt idx="2014">
                  <c:v>11.882048111658445</c:v>
                </c:pt>
                <c:pt idx="2015">
                  <c:v>11.882048111658445</c:v>
                </c:pt>
                <c:pt idx="2016">
                  <c:v>11.882048111658445</c:v>
                </c:pt>
                <c:pt idx="2017">
                  <c:v>11.882048111658445</c:v>
                </c:pt>
                <c:pt idx="2018">
                  <c:v>11.882048111658445</c:v>
                </c:pt>
                <c:pt idx="2019">
                  <c:v>11.882048111658445</c:v>
                </c:pt>
                <c:pt idx="2020">
                  <c:v>11.882048111658445</c:v>
                </c:pt>
                <c:pt idx="2021">
                  <c:v>11.882048111658445</c:v>
                </c:pt>
                <c:pt idx="2022">
                  <c:v>11.882048111658445</c:v>
                </c:pt>
                <c:pt idx="2023">
                  <c:v>11.882048111658445</c:v>
                </c:pt>
                <c:pt idx="2024">
                  <c:v>11.882048111658445</c:v>
                </c:pt>
                <c:pt idx="2025">
                  <c:v>11.882048111658445</c:v>
                </c:pt>
                <c:pt idx="2026">
                  <c:v>11.882048111658445</c:v>
                </c:pt>
                <c:pt idx="2027">
                  <c:v>11.882048111658445</c:v>
                </c:pt>
                <c:pt idx="2028">
                  <c:v>11.882048111658445</c:v>
                </c:pt>
                <c:pt idx="2029">
                  <c:v>11.882048111658445</c:v>
                </c:pt>
                <c:pt idx="2030">
                  <c:v>11.882048111658445</c:v>
                </c:pt>
                <c:pt idx="2031">
                  <c:v>11.882048111658445</c:v>
                </c:pt>
                <c:pt idx="2032">
                  <c:v>11.882048111658445</c:v>
                </c:pt>
                <c:pt idx="2033">
                  <c:v>11.882048111658445</c:v>
                </c:pt>
                <c:pt idx="2034">
                  <c:v>11.882048111658445</c:v>
                </c:pt>
                <c:pt idx="2035">
                  <c:v>11.882048111658445</c:v>
                </c:pt>
                <c:pt idx="2036">
                  <c:v>11.882048111658445</c:v>
                </c:pt>
                <c:pt idx="2037">
                  <c:v>11.882048111658445</c:v>
                </c:pt>
                <c:pt idx="2038">
                  <c:v>11.882048111658445</c:v>
                </c:pt>
                <c:pt idx="2039">
                  <c:v>11.882048111658445</c:v>
                </c:pt>
                <c:pt idx="2040">
                  <c:v>11.882048111658445</c:v>
                </c:pt>
                <c:pt idx="2041">
                  <c:v>11.882048111658445</c:v>
                </c:pt>
                <c:pt idx="2042">
                  <c:v>11.882048111658445</c:v>
                </c:pt>
                <c:pt idx="2043">
                  <c:v>11.882048111658445</c:v>
                </c:pt>
                <c:pt idx="2044">
                  <c:v>11.882048111658445</c:v>
                </c:pt>
                <c:pt idx="2045">
                  <c:v>11.882048111658445</c:v>
                </c:pt>
                <c:pt idx="2046">
                  <c:v>11.882048111658445</c:v>
                </c:pt>
                <c:pt idx="2047">
                  <c:v>11.882048111658445</c:v>
                </c:pt>
                <c:pt idx="2048">
                  <c:v>11.882048111658445</c:v>
                </c:pt>
                <c:pt idx="2049">
                  <c:v>11.882048111658445</c:v>
                </c:pt>
                <c:pt idx="2050">
                  <c:v>11.882048111658445</c:v>
                </c:pt>
                <c:pt idx="2051">
                  <c:v>11.882048111658445</c:v>
                </c:pt>
                <c:pt idx="2052">
                  <c:v>11.882048111658445</c:v>
                </c:pt>
                <c:pt idx="2053">
                  <c:v>11.882048111658445</c:v>
                </c:pt>
                <c:pt idx="2054">
                  <c:v>11.882048111658445</c:v>
                </c:pt>
                <c:pt idx="2055">
                  <c:v>11.882048111658445</c:v>
                </c:pt>
                <c:pt idx="2056">
                  <c:v>11.882048111658445</c:v>
                </c:pt>
                <c:pt idx="2057">
                  <c:v>11.882048111658445</c:v>
                </c:pt>
                <c:pt idx="2058">
                  <c:v>11.882048111658445</c:v>
                </c:pt>
                <c:pt idx="2059">
                  <c:v>11.882048111658445</c:v>
                </c:pt>
                <c:pt idx="2060">
                  <c:v>11.882048111658445</c:v>
                </c:pt>
                <c:pt idx="2061">
                  <c:v>11.882048111658445</c:v>
                </c:pt>
                <c:pt idx="2062">
                  <c:v>11.882048111658445</c:v>
                </c:pt>
                <c:pt idx="2063">
                  <c:v>11.882048111658445</c:v>
                </c:pt>
                <c:pt idx="2064">
                  <c:v>11.882048111658445</c:v>
                </c:pt>
                <c:pt idx="2065">
                  <c:v>11.882048111658445</c:v>
                </c:pt>
                <c:pt idx="2066">
                  <c:v>11.882048111658445</c:v>
                </c:pt>
                <c:pt idx="2067">
                  <c:v>11.882048111658445</c:v>
                </c:pt>
                <c:pt idx="2068">
                  <c:v>11.882048111658445</c:v>
                </c:pt>
                <c:pt idx="2069">
                  <c:v>11.882048111658445</c:v>
                </c:pt>
                <c:pt idx="2070">
                  <c:v>11.882048111658445</c:v>
                </c:pt>
                <c:pt idx="2071">
                  <c:v>11.882048111658445</c:v>
                </c:pt>
                <c:pt idx="2072">
                  <c:v>11.882048111658445</c:v>
                </c:pt>
                <c:pt idx="2073">
                  <c:v>11.882048111658445</c:v>
                </c:pt>
                <c:pt idx="2074">
                  <c:v>11.882048111658445</c:v>
                </c:pt>
                <c:pt idx="2075">
                  <c:v>11.882048111658445</c:v>
                </c:pt>
                <c:pt idx="2076">
                  <c:v>11.882048111658445</c:v>
                </c:pt>
                <c:pt idx="2077">
                  <c:v>11.882048111658445</c:v>
                </c:pt>
                <c:pt idx="2078">
                  <c:v>11.882048111658445</c:v>
                </c:pt>
                <c:pt idx="2079">
                  <c:v>11.882048111658445</c:v>
                </c:pt>
                <c:pt idx="2080">
                  <c:v>11.882048111658445</c:v>
                </c:pt>
                <c:pt idx="2081">
                  <c:v>11.882048111658445</c:v>
                </c:pt>
                <c:pt idx="2082">
                  <c:v>11.882048111658445</c:v>
                </c:pt>
                <c:pt idx="2083">
                  <c:v>11.882048111658445</c:v>
                </c:pt>
                <c:pt idx="2084">
                  <c:v>11.882048111658445</c:v>
                </c:pt>
                <c:pt idx="2085">
                  <c:v>11.882048111658445</c:v>
                </c:pt>
                <c:pt idx="2086">
                  <c:v>11.882048111658445</c:v>
                </c:pt>
                <c:pt idx="2087">
                  <c:v>11.882048111658445</c:v>
                </c:pt>
                <c:pt idx="2088">
                  <c:v>11.882048111658445</c:v>
                </c:pt>
                <c:pt idx="2089">
                  <c:v>11.882048111658445</c:v>
                </c:pt>
                <c:pt idx="2090">
                  <c:v>11.882048111658445</c:v>
                </c:pt>
                <c:pt idx="2091">
                  <c:v>11.882048111658445</c:v>
                </c:pt>
                <c:pt idx="2092">
                  <c:v>11.882048111658445</c:v>
                </c:pt>
                <c:pt idx="2093">
                  <c:v>11.882048111658445</c:v>
                </c:pt>
                <c:pt idx="2094">
                  <c:v>11.882048111658445</c:v>
                </c:pt>
                <c:pt idx="2095">
                  <c:v>11.882048111658445</c:v>
                </c:pt>
                <c:pt idx="2096">
                  <c:v>11.882048111658445</c:v>
                </c:pt>
                <c:pt idx="2097">
                  <c:v>11.882048111658445</c:v>
                </c:pt>
                <c:pt idx="2098">
                  <c:v>11.882048111658445</c:v>
                </c:pt>
                <c:pt idx="2099">
                  <c:v>11.882048111658445</c:v>
                </c:pt>
                <c:pt idx="2100">
                  <c:v>11.882048111658445</c:v>
                </c:pt>
                <c:pt idx="2101">
                  <c:v>11.882048111658445</c:v>
                </c:pt>
                <c:pt idx="2102">
                  <c:v>11.882048111658445</c:v>
                </c:pt>
                <c:pt idx="2103">
                  <c:v>11.882048111658445</c:v>
                </c:pt>
                <c:pt idx="2104">
                  <c:v>11.882048111658445</c:v>
                </c:pt>
                <c:pt idx="2105">
                  <c:v>11.882048111658445</c:v>
                </c:pt>
                <c:pt idx="2106">
                  <c:v>11.882048111658445</c:v>
                </c:pt>
                <c:pt idx="2107">
                  <c:v>11.882048111658445</c:v>
                </c:pt>
                <c:pt idx="2108">
                  <c:v>11.882048111658445</c:v>
                </c:pt>
                <c:pt idx="2109">
                  <c:v>11.882048111658445</c:v>
                </c:pt>
                <c:pt idx="2110">
                  <c:v>11.882048111658445</c:v>
                </c:pt>
                <c:pt idx="2111">
                  <c:v>11.882048111658445</c:v>
                </c:pt>
                <c:pt idx="2112">
                  <c:v>11.882048111658445</c:v>
                </c:pt>
                <c:pt idx="2113">
                  <c:v>11.882048111658445</c:v>
                </c:pt>
                <c:pt idx="2114">
                  <c:v>11.882048111658445</c:v>
                </c:pt>
                <c:pt idx="2115">
                  <c:v>11.882048111658445</c:v>
                </c:pt>
                <c:pt idx="2116">
                  <c:v>11.882048111658445</c:v>
                </c:pt>
                <c:pt idx="2117">
                  <c:v>11.882048111658445</c:v>
                </c:pt>
                <c:pt idx="2118">
                  <c:v>11.882048111658445</c:v>
                </c:pt>
                <c:pt idx="2119">
                  <c:v>11.882048111658445</c:v>
                </c:pt>
                <c:pt idx="2120">
                  <c:v>11.882048111658445</c:v>
                </c:pt>
                <c:pt idx="2121">
                  <c:v>11.882048111658445</c:v>
                </c:pt>
                <c:pt idx="2122">
                  <c:v>11.882048111658445</c:v>
                </c:pt>
                <c:pt idx="2123">
                  <c:v>11.882048111658445</c:v>
                </c:pt>
                <c:pt idx="2124">
                  <c:v>11.882048111658445</c:v>
                </c:pt>
                <c:pt idx="2125">
                  <c:v>11.882048111658445</c:v>
                </c:pt>
                <c:pt idx="2126">
                  <c:v>11.882048111658445</c:v>
                </c:pt>
                <c:pt idx="2127">
                  <c:v>11.882048111658445</c:v>
                </c:pt>
                <c:pt idx="2128">
                  <c:v>11.882048111658445</c:v>
                </c:pt>
                <c:pt idx="2129">
                  <c:v>11.882048111658445</c:v>
                </c:pt>
                <c:pt idx="2130">
                  <c:v>11.882048111658445</c:v>
                </c:pt>
                <c:pt idx="2131">
                  <c:v>11.882048111658445</c:v>
                </c:pt>
                <c:pt idx="2132">
                  <c:v>11.882048111658445</c:v>
                </c:pt>
                <c:pt idx="2133">
                  <c:v>11.882048111658445</c:v>
                </c:pt>
                <c:pt idx="2134">
                  <c:v>11.882048111658445</c:v>
                </c:pt>
                <c:pt idx="2135">
                  <c:v>11.882048111658445</c:v>
                </c:pt>
                <c:pt idx="2136">
                  <c:v>11.882048111658445</c:v>
                </c:pt>
                <c:pt idx="2137">
                  <c:v>11.882048111658445</c:v>
                </c:pt>
                <c:pt idx="2138">
                  <c:v>11.882048111658445</c:v>
                </c:pt>
                <c:pt idx="2139">
                  <c:v>11.882048111658445</c:v>
                </c:pt>
                <c:pt idx="2140">
                  <c:v>11.882048111658445</c:v>
                </c:pt>
                <c:pt idx="2141">
                  <c:v>11.882048111658445</c:v>
                </c:pt>
                <c:pt idx="2142">
                  <c:v>11.882048111658445</c:v>
                </c:pt>
                <c:pt idx="2143">
                  <c:v>11.882048111658445</c:v>
                </c:pt>
                <c:pt idx="2144">
                  <c:v>11.882048111658445</c:v>
                </c:pt>
                <c:pt idx="2145">
                  <c:v>11.882048111658445</c:v>
                </c:pt>
                <c:pt idx="2146">
                  <c:v>11.882048111658445</c:v>
                </c:pt>
                <c:pt idx="2147">
                  <c:v>11.882048111658445</c:v>
                </c:pt>
                <c:pt idx="2148">
                  <c:v>11.882048111658445</c:v>
                </c:pt>
                <c:pt idx="2149">
                  <c:v>11.882048111658445</c:v>
                </c:pt>
                <c:pt idx="2150">
                  <c:v>11.882048111658445</c:v>
                </c:pt>
                <c:pt idx="2151">
                  <c:v>11.882048111658445</c:v>
                </c:pt>
                <c:pt idx="2152">
                  <c:v>11.882048111658445</c:v>
                </c:pt>
                <c:pt idx="2153">
                  <c:v>11.882048111658445</c:v>
                </c:pt>
                <c:pt idx="2154">
                  <c:v>11.882048111658445</c:v>
                </c:pt>
                <c:pt idx="2155">
                  <c:v>11.882048111658445</c:v>
                </c:pt>
                <c:pt idx="2156">
                  <c:v>11.882048111658445</c:v>
                </c:pt>
                <c:pt idx="2157">
                  <c:v>11.882048111658445</c:v>
                </c:pt>
                <c:pt idx="2158">
                  <c:v>11.882048111658445</c:v>
                </c:pt>
                <c:pt idx="2159">
                  <c:v>11.882048111658445</c:v>
                </c:pt>
                <c:pt idx="2160">
                  <c:v>11.882048111658445</c:v>
                </c:pt>
                <c:pt idx="2161">
                  <c:v>11.882048111658445</c:v>
                </c:pt>
                <c:pt idx="2162">
                  <c:v>11.882048111658445</c:v>
                </c:pt>
                <c:pt idx="2163">
                  <c:v>11.882048111658445</c:v>
                </c:pt>
                <c:pt idx="2164">
                  <c:v>11.882048111658445</c:v>
                </c:pt>
                <c:pt idx="2165">
                  <c:v>11.882048111658445</c:v>
                </c:pt>
                <c:pt idx="2166">
                  <c:v>11.882048111658445</c:v>
                </c:pt>
                <c:pt idx="2167">
                  <c:v>11.882048111658445</c:v>
                </c:pt>
                <c:pt idx="2168">
                  <c:v>11.882048111658445</c:v>
                </c:pt>
                <c:pt idx="2169">
                  <c:v>11.882048111658445</c:v>
                </c:pt>
                <c:pt idx="2170">
                  <c:v>11.882048111658445</c:v>
                </c:pt>
                <c:pt idx="2171">
                  <c:v>11.882048111658445</c:v>
                </c:pt>
                <c:pt idx="2172">
                  <c:v>11.882048111658445</c:v>
                </c:pt>
                <c:pt idx="2173">
                  <c:v>11.882048111658445</c:v>
                </c:pt>
                <c:pt idx="2174">
                  <c:v>11.882048111658445</c:v>
                </c:pt>
                <c:pt idx="2175">
                  <c:v>11.882048111658445</c:v>
                </c:pt>
                <c:pt idx="2176">
                  <c:v>11.882048111658445</c:v>
                </c:pt>
                <c:pt idx="2177">
                  <c:v>11.882048111658445</c:v>
                </c:pt>
                <c:pt idx="2178">
                  <c:v>11.882048111658445</c:v>
                </c:pt>
                <c:pt idx="2179">
                  <c:v>11.882048111658445</c:v>
                </c:pt>
                <c:pt idx="2180">
                  <c:v>11.882048111658445</c:v>
                </c:pt>
                <c:pt idx="2181">
                  <c:v>11.882048111658445</c:v>
                </c:pt>
                <c:pt idx="2182">
                  <c:v>11.882048111658445</c:v>
                </c:pt>
                <c:pt idx="2183">
                  <c:v>11.882048111658445</c:v>
                </c:pt>
                <c:pt idx="2184">
                  <c:v>11.882048111658445</c:v>
                </c:pt>
                <c:pt idx="2185">
                  <c:v>11.882048111658445</c:v>
                </c:pt>
                <c:pt idx="2186">
                  <c:v>11.882048111658445</c:v>
                </c:pt>
                <c:pt idx="2187">
                  <c:v>11.882048111658445</c:v>
                </c:pt>
                <c:pt idx="2188">
                  <c:v>11.882048111658445</c:v>
                </c:pt>
                <c:pt idx="2189">
                  <c:v>11.882048111658445</c:v>
                </c:pt>
                <c:pt idx="2190">
                  <c:v>11.882048111658445</c:v>
                </c:pt>
                <c:pt idx="2191">
                  <c:v>11.882048111658445</c:v>
                </c:pt>
                <c:pt idx="2192">
                  <c:v>11.882048111658445</c:v>
                </c:pt>
                <c:pt idx="2193">
                  <c:v>11.882048111658445</c:v>
                </c:pt>
                <c:pt idx="2194">
                  <c:v>11.882048111658445</c:v>
                </c:pt>
                <c:pt idx="2195">
                  <c:v>11.882048111658445</c:v>
                </c:pt>
                <c:pt idx="2196">
                  <c:v>11.882048111658445</c:v>
                </c:pt>
                <c:pt idx="2197">
                  <c:v>11.882048111658445</c:v>
                </c:pt>
                <c:pt idx="2198">
                  <c:v>11.882048111658445</c:v>
                </c:pt>
                <c:pt idx="2199">
                  <c:v>11.882048111658445</c:v>
                </c:pt>
                <c:pt idx="2200">
                  <c:v>11.882048111658445</c:v>
                </c:pt>
                <c:pt idx="2201">
                  <c:v>11.882048111658445</c:v>
                </c:pt>
                <c:pt idx="2202">
                  <c:v>11.882048111658445</c:v>
                </c:pt>
                <c:pt idx="2203">
                  <c:v>11.882048111658445</c:v>
                </c:pt>
                <c:pt idx="2204">
                  <c:v>11.882048111658445</c:v>
                </c:pt>
                <c:pt idx="2205">
                  <c:v>11.882048111658445</c:v>
                </c:pt>
                <c:pt idx="2206">
                  <c:v>11.882048111658445</c:v>
                </c:pt>
                <c:pt idx="2207">
                  <c:v>11.882048111658445</c:v>
                </c:pt>
                <c:pt idx="2208">
                  <c:v>11.882048111658445</c:v>
                </c:pt>
                <c:pt idx="2209">
                  <c:v>11.882048111658445</c:v>
                </c:pt>
                <c:pt idx="2210">
                  <c:v>11.882048111658445</c:v>
                </c:pt>
                <c:pt idx="2211">
                  <c:v>11.882048111658445</c:v>
                </c:pt>
                <c:pt idx="2212">
                  <c:v>11.882048111658445</c:v>
                </c:pt>
                <c:pt idx="2213">
                  <c:v>11.882048111658445</c:v>
                </c:pt>
                <c:pt idx="2214">
                  <c:v>11.882048111658445</c:v>
                </c:pt>
                <c:pt idx="2215">
                  <c:v>11.882048111658445</c:v>
                </c:pt>
                <c:pt idx="2216">
                  <c:v>11.882048111658445</c:v>
                </c:pt>
                <c:pt idx="2217">
                  <c:v>11.882048111658445</c:v>
                </c:pt>
                <c:pt idx="2218">
                  <c:v>11.882048111658445</c:v>
                </c:pt>
                <c:pt idx="2219">
                  <c:v>11.882048111658445</c:v>
                </c:pt>
                <c:pt idx="2220">
                  <c:v>11.882048111658445</c:v>
                </c:pt>
                <c:pt idx="2221">
                  <c:v>11.882048111658445</c:v>
                </c:pt>
                <c:pt idx="2222">
                  <c:v>11.882048111658445</c:v>
                </c:pt>
                <c:pt idx="2223">
                  <c:v>11.882048111658445</c:v>
                </c:pt>
                <c:pt idx="2224">
                  <c:v>11.882048111658445</c:v>
                </c:pt>
                <c:pt idx="2225">
                  <c:v>11.882048111658445</c:v>
                </c:pt>
                <c:pt idx="2226">
                  <c:v>11.882048111658445</c:v>
                </c:pt>
                <c:pt idx="2227">
                  <c:v>11.882048111658445</c:v>
                </c:pt>
                <c:pt idx="2228">
                  <c:v>11.882048111658445</c:v>
                </c:pt>
                <c:pt idx="2229">
                  <c:v>11.882048111658445</c:v>
                </c:pt>
                <c:pt idx="2230">
                  <c:v>11.882048111658445</c:v>
                </c:pt>
                <c:pt idx="2231">
                  <c:v>11.882048111658445</c:v>
                </c:pt>
                <c:pt idx="2232">
                  <c:v>11.882048111658445</c:v>
                </c:pt>
                <c:pt idx="2233">
                  <c:v>11.882048111658445</c:v>
                </c:pt>
                <c:pt idx="2234">
                  <c:v>11.882048111658445</c:v>
                </c:pt>
                <c:pt idx="2235">
                  <c:v>11.882048111658445</c:v>
                </c:pt>
                <c:pt idx="2236">
                  <c:v>11.882048111658445</c:v>
                </c:pt>
                <c:pt idx="2237">
                  <c:v>11.882048111658445</c:v>
                </c:pt>
                <c:pt idx="2238">
                  <c:v>11.882048111658445</c:v>
                </c:pt>
                <c:pt idx="2239">
                  <c:v>11.882048111658445</c:v>
                </c:pt>
                <c:pt idx="2240">
                  <c:v>11.882048111658445</c:v>
                </c:pt>
                <c:pt idx="2241">
                  <c:v>11.882048111658445</c:v>
                </c:pt>
                <c:pt idx="2242">
                  <c:v>11.882048111658445</c:v>
                </c:pt>
                <c:pt idx="2243">
                  <c:v>11.882048111658445</c:v>
                </c:pt>
                <c:pt idx="2244">
                  <c:v>11.882048111658445</c:v>
                </c:pt>
                <c:pt idx="2245">
                  <c:v>11.882048111658445</c:v>
                </c:pt>
                <c:pt idx="2246">
                  <c:v>11.882048111658445</c:v>
                </c:pt>
                <c:pt idx="2247">
                  <c:v>11.882048111658445</c:v>
                </c:pt>
                <c:pt idx="2248">
                  <c:v>11.882048111658445</c:v>
                </c:pt>
                <c:pt idx="2249">
                  <c:v>11.882048111658445</c:v>
                </c:pt>
                <c:pt idx="2250">
                  <c:v>11.882048111658445</c:v>
                </c:pt>
                <c:pt idx="2251">
                  <c:v>11.882048111658445</c:v>
                </c:pt>
                <c:pt idx="2252">
                  <c:v>11.882048111658445</c:v>
                </c:pt>
                <c:pt idx="2253">
                  <c:v>11.882048111658445</c:v>
                </c:pt>
                <c:pt idx="2254">
                  <c:v>11.882048111658445</c:v>
                </c:pt>
                <c:pt idx="2255">
                  <c:v>11.882048111658445</c:v>
                </c:pt>
                <c:pt idx="2256">
                  <c:v>11.882048111658445</c:v>
                </c:pt>
                <c:pt idx="2257">
                  <c:v>11.882048111658445</c:v>
                </c:pt>
                <c:pt idx="2258">
                  <c:v>11.882048111658445</c:v>
                </c:pt>
                <c:pt idx="2259">
                  <c:v>11.882048111658445</c:v>
                </c:pt>
                <c:pt idx="2260">
                  <c:v>11.882048111658445</c:v>
                </c:pt>
                <c:pt idx="2261">
                  <c:v>11.882048111658445</c:v>
                </c:pt>
                <c:pt idx="2262">
                  <c:v>11.882048111658445</c:v>
                </c:pt>
                <c:pt idx="2263">
                  <c:v>11.882048111658445</c:v>
                </c:pt>
                <c:pt idx="2264">
                  <c:v>11.882048111658445</c:v>
                </c:pt>
                <c:pt idx="2265">
                  <c:v>11.882048111658445</c:v>
                </c:pt>
                <c:pt idx="2266">
                  <c:v>11.882048111658445</c:v>
                </c:pt>
                <c:pt idx="2267">
                  <c:v>11.882048111658445</c:v>
                </c:pt>
                <c:pt idx="2268">
                  <c:v>11.882048111658445</c:v>
                </c:pt>
                <c:pt idx="2269">
                  <c:v>11.882048111658445</c:v>
                </c:pt>
                <c:pt idx="2270">
                  <c:v>11.882048111658445</c:v>
                </c:pt>
                <c:pt idx="2271">
                  <c:v>11.882048111658445</c:v>
                </c:pt>
                <c:pt idx="2272">
                  <c:v>11.882048111658445</c:v>
                </c:pt>
                <c:pt idx="2273">
                  <c:v>11.882048111658445</c:v>
                </c:pt>
                <c:pt idx="2274">
                  <c:v>11.882048111658445</c:v>
                </c:pt>
                <c:pt idx="2275">
                  <c:v>11.882048111658445</c:v>
                </c:pt>
                <c:pt idx="2276">
                  <c:v>11.882048111658445</c:v>
                </c:pt>
                <c:pt idx="2277">
                  <c:v>11.882048111658445</c:v>
                </c:pt>
                <c:pt idx="2278">
                  <c:v>11.882048111658445</c:v>
                </c:pt>
                <c:pt idx="2279">
                  <c:v>11.882048111658445</c:v>
                </c:pt>
                <c:pt idx="2280">
                  <c:v>11.882048111658445</c:v>
                </c:pt>
                <c:pt idx="2281">
                  <c:v>11.882048111658445</c:v>
                </c:pt>
                <c:pt idx="2282">
                  <c:v>11.882048111658445</c:v>
                </c:pt>
                <c:pt idx="2283">
                  <c:v>11.882048111658445</c:v>
                </c:pt>
                <c:pt idx="2284">
                  <c:v>11.882048111658445</c:v>
                </c:pt>
                <c:pt idx="2285">
                  <c:v>11.882048111658445</c:v>
                </c:pt>
                <c:pt idx="2286">
                  <c:v>11.882048111658445</c:v>
                </c:pt>
                <c:pt idx="2287">
                  <c:v>11.882048111658445</c:v>
                </c:pt>
                <c:pt idx="2288">
                  <c:v>11.882048111658445</c:v>
                </c:pt>
                <c:pt idx="2289">
                  <c:v>11.882048111658445</c:v>
                </c:pt>
                <c:pt idx="2290">
                  <c:v>11.882048111658445</c:v>
                </c:pt>
                <c:pt idx="2291">
                  <c:v>11.882048111658445</c:v>
                </c:pt>
                <c:pt idx="2292">
                  <c:v>11.882048111658445</c:v>
                </c:pt>
                <c:pt idx="2293">
                  <c:v>11.882048111658445</c:v>
                </c:pt>
                <c:pt idx="2294">
                  <c:v>11.882048111658445</c:v>
                </c:pt>
                <c:pt idx="2295">
                  <c:v>11.882048111658445</c:v>
                </c:pt>
                <c:pt idx="2296">
                  <c:v>11.882048111658445</c:v>
                </c:pt>
                <c:pt idx="2297">
                  <c:v>11.882048111658445</c:v>
                </c:pt>
                <c:pt idx="2298">
                  <c:v>11.882048111658445</c:v>
                </c:pt>
                <c:pt idx="2299">
                  <c:v>11.882048111658445</c:v>
                </c:pt>
                <c:pt idx="2300">
                  <c:v>11.882048111658445</c:v>
                </c:pt>
                <c:pt idx="2301">
                  <c:v>11.882048111658445</c:v>
                </c:pt>
                <c:pt idx="2302">
                  <c:v>11.882048111658445</c:v>
                </c:pt>
                <c:pt idx="2303">
                  <c:v>11.882048111658445</c:v>
                </c:pt>
                <c:pt idx="2304">
                  <c:v>11.882048111658445</c:v>
                </c:pt>
                <c:pt idx="2305">
                  <c:v>11.882048111658445</c:v>
                </c:pt>
                <c:pt idx="2306">
                  <c:v>11.882048111658445</c:v>
                </c:pt>
                <c:pt idx="2307">
                  <c:v>11.882048111658445</c:v>
                </c:pt>
                <c:pt idx="2308">
                  <c:v>11.882048111658445</c:v>
                </c:pt>
                <c:pt idx="2309">
                  <c:v>11.882048111658445</c:v>
                </c:pt>
                <c:pt idx="2310">
                  <c:v>11.882048111658445</c:v>
                </c:pt>
                <c:pt idx="2311">
                  <c:v>11.882048111658445</c:v>
                </c:pt>
                <c:pt idx="2312">
                  <c:v>11.882048111658445</c:v>
                </c:pt>
                <c:pt idx="2313">
                  <c:v>11.882048111658445</c:v>
                </c:pt>
                <c:pt idx="2314">
                  <c:v>11.882048111658445</c:v>
                </c:pt>
                <c:pt idx="2315">
                  <c:v>11.882048111658445</c:v>
                </c:pt>
                <c:pt idx="2316">
                  <c:v>11.882048111658445</c:v>
                </c:pt>
                <c:pt idx="2317">
                  <c:v>11.882048111658445</c:v>
                </c:pt>
                <c:pt idx="2318">
                  <c:v>11.882048111658445</c:v>
                </c:pt>
                <c:pt idx="2319">
                  <c:v>11.882048111658445</c:v>
                </c:pt>
                <c:pt idx="2320">
                  <c:v>11.882048111658445</c:v>
                </c:pt>
                <c:pt idx="2321">
                  <c:v>11.882048111658445</c:v>
                </c:pt>
                <c:pt idx="2322">
                  <c:v>11.882048111658445</c:v>
                </c:pt>
                <c:pt idx="2323">
                  <c:v>11.882048111658445</c:v>
                </c:pt>
                <c:pt idx="2324">
                  <c:v>11.882048111658445</c:v>
                </c:pt>
                <c:pt idx="2325">
                  <c:v>11.882048111658445</c:v>
                </c:pt>
                <c:pt idx="2326">
                  <c:v>11.882048111658445</c:v>
                </c:pt>
                <c:pt idx="2327">
                  <c:v>11.882048111658445</c:v>
                </c:pt>
                <c:pt idx="2328">
                  <c:v>11.882048111658445</c:v>
                </c:pt>
                <c:pt idx="2329">
                  <c:v>11.882048111658445</c:v>
                </c:pt>
                <c:pt idx="2330">
                  <c:v>11.882048111658445</c:v>
                </c:pt>
                <c:pt idx="2331">
                  <c:v>11.882048111658445</c:v>
                </c:pt>
                <c:pt idx="2332">
                  <c:v>11.882048111658445</c:v>
                </c:pt>
                <c:pt idx="2333">
                  <c:v>11.882048111658445</c:v>
                </c:pt>
                <c:pt idx="2334">
                  <c:v>11.882048111658445</c:v>
                </c:pt>
                <c:pt idx="2335">
                  <c:v>11.882048111658445</c:v>
                </c:pt>
                <c:pt idx="2336">
                  <c:v>11.882048111658445</c:v>
                </c:pt>
                <c:pt idx="2337">
                  <c:v>11.882048111658445</c:v>
                </c:pt>
                <c:pt idx="2338">
                  <c:v>11.882048111658445</c:v>
                </c:pt>
                <c:pt idx="2339">
                  <c:v>11.882048111658445</c:v>
                </c:pt>
                <c:pt idx="2340">
                  <c:v>11.882048111658445</c:v>
                </c:pt>
                <c:pt idx="2341">
                  <c:v>11.882048111658445</c:v>
                </c:pt>
                <c:pt idx="2342">
                  <c:v>11.882048111658445</c:v>
                </c:pt>
                <c:pt idx="2343">
                  <c:v>11.882048111658445</c:v>
                </c:pt>
                <c:pt idx="2344">
                  <c:v>11.882048111658445</c:v>
                </c:pt>
                <c:pt idx="2345">
                  <c:v>11.882048111658445</c:v>
                </c:pt>
                <c:pt idx="2346">
                  <c:v>11.882048111658445</c:v>
                </c:pt>
                <c:pt idx="2347">
                  <c:v>11.882048111658445</c:v>
                </c:pt>
                <c:pt idx="2348">
                  <c:v>11.882048111658445</c:v>
                </c:pt>
                <c:pt idx="2349">
                  <c:v>11.882048111658445</c:v>
                </c:pt>
                <c:pt idx="2350">
                  <c:v>11.882048111658445</c:v>
                </c:pt>
                <c:pt idx="2351">
                  <c:v>11.882048111658445</c:v>
                </c:pt>
                <c:pt idx="2352">
                  <c:v>11.882048111658445</c:v>
                </c:pt>
                <c:pt idx="2353">
                  <c:v>11.882048111658445</c:v>
                </c:pt>
                <c:pt idx="2354">
                  <c:v>11.882048111658445</c:v>
                </c:pt>
                <c:pt idx="2355">
                  <c:v>11.882048111658445</c:v>
                </c:pt>
                <c:pt idx="2356">
                  <c:v>11.882048111658445</c:v>
                </c:pt>
                <c:pt idx="2357">
                  <c:v>11.882048111658445</c:v>
                </c:pt>
                <c:pt idx="2358">
                  <c:v>11.882048111658445</c:v>
                </c:pt>
                <c:pt idx="2359">
                  <c:v>11.882048111658445</c:v>
                </c:pt>
                <c:pt idx="2360">
                  <c:v>11.882048111658445</c:v>
                </c:pt>
                <c:pt idx="2361">
                  <c:v>11.882048111658445</c:v>
                </c:pt>
                <c:pt idx="2362">
                  <c:v>11.882048111658445</c:v>
                </c:pt>
                <c:pt idx="2363">
                  <c:v>11.882048111658445</c:v>
                </c:pt>
                <c:pt idx="2364">
                  <c:v>11.882048111658445</c:v>
                </c:pt>
                <c:pt idx="2365">
                  <c:v>11.882048111658445</c:v>
                </c:pt>
                <c:pt idx="2366">
                  <c:v>11.882048111658445</c:v>
                </c:pt>
                <c:pt idx="2367">
                  <c:v>11.882048111658445</c:v>
                </c:pt>
                <c:pt idx="2368">
                  <c:v>11.882048111658445</c:v>
                </c:pt>
                <c:pt idx="2369">
                  <c:v>11.882048111658445</c:v>
                </c:pt>
                <c:pt idx="2370">
                  <c:v>11.882048111658445</c:v>
                </c:pt>
                <c:pt idx="2371">
                  <c:v>11.882048111658445</c:v>
                </c:pt>
                <c:pt idx="2372">
                  <c:v>11.882048111658445</c:v>
                </c:pt>
                <c:pt idx="2373">
                  <c:v>11.882048111658445</c:v>
                </c:pt>
                <c:pt idx="2374">
                  <c:v>11.882048111658445</c:v>
                </c:pt>
                <c:pt idx="2375">
                  <c:v>11.882048111658445</c:v>
                </c:pt>
                <c:pt idx="2376">
                  <c:v>11.882048111658445</c:v>
                </c:pt>
                <c:pt idx="2377">
                  <c:v>11.882048111658445</c:v>
                </c:pt>
                <c:pt idx="2378">
                  <c:v>11.882048111658445</c:v>
                </c:pt>
                <c:pt idx="2379">
                  <c:v>11.882048111658445</c:v>
                </c:pt>
                <c:pt idx="2380">
                  <c:v>11.882048111658445</c:v>
                </c:pt>
                <c:pt idx="2381">
                  <c:v>11.882048111658445</c:v>
                </c:pt>
                <c:pt idx="2382">
                  <c:v>11.882048111658445</c:v>
                </c:pt>
                <c:pt idx="2383">
                  <c:v>11.882048111658445</c:v>
                </c:pt>
                <c:pt idx="2384">
                  <c:v>11.882048111658445</c:v>
                </c:pt>
                <c:pt idx="2385">
                  <c:v>11.882048111658445</c:v>
                </c:pt>
                <c:pt idx="2386">
                  <c:v>11.882048111658445</c:v>
                </c:pt>
                <c:pt idx="2387">
                  <c:v>11.882048111658445</c:v>
                </c:pt>
                <c:pt idx="2388">
                  <c:v>11.882048111658445</c:v>
                </c:pt>
                <c:pt idx="2389">
                  <c:v>11.882048111658445</c:v>
                </c:pt>
                <c:pt idx="2390">
                  <c:v>11.882048111658445</c:v>
                </c:pt>
                <c:pt idx="2391">
                  <c:v>11.882048111658445</c:v>
                </c:pt>
                <c:pt idx="2392">
                  <c:v>11.882048111658445</c:v>
                </c:pt>
                <c:pt idx="2393">
                  <c:v>11.882048111658445</c:v>
                </c:pt>
                <c:pt idx="2394">
                  <c:v>11.882048111658445</c:v>
                </c:pt>
                <c:pt idx="2395">
                  <c:v>11.882048111658445</c:v>
                </c:pt>
                <c:pt idx="2396">
                  <c:v>11.882048111658445</c:v>
                </c:pt>
                <c:pt idx="2397">
                  <c:v>11.882048111658445</c:v>
                </c:pt>
                <c:pt idx="2398">
                  <c:v>11.882048111658445</c:v>
                </c:pt>
                <c:pt idx="2399">
                  <c:v>11.882048111658445</c:v>
                </c:pt>
                <c:pt idx="2400">
                  <c:v>11.882048111658445</c:v>
                </c:pt>
                <c:pt idx="2401">
                  <c:v>11.882048111658445</c:v>
                </c:pt>
                <c:pt idx="2402">
                  <c:v>11.882048111658445</c:v>
                </c:pt>
                <c:pt idx="2403">
                  <c:v>11.882048111658445</c:v>
                </c:pt>
                <c:pt idx="2404">
                  <c:v>11.882048111658445</c:v>
                </c:pt>
                <c:pt idx="2405">
                  <c:v>11.882048111658445</c:v>
                </c:pt>
                <c:pt idx="2406">
                  <c:v>11.882048111658445</c:v>
                </c:pt>
                <c:pt idx="2407">
                  <c:v>11.882048111658445</c:v>
                </c:pt>
                <c:pt idx="2408">
                  <c:v>11.882048111658445</c:v>
                </c:pt>
                <c:pt idx="2409">
                  <c:v>11.882048111658445</c:v>
                </c:pt>
                <c:pt idx="2410">
                  <c:v>11.882048111658445</c:v>
                </c:pt>
                <c:pt idx="2411">
                  <c:v>11.882048111658445</c:v>
                </c:pt>
                <c:pt idx="2412">
                  <c:v>11.882048111658445</c:v>
                </c:pt>
                <c:pt idx="2413">
                  <c:v>11.882048111658445</c:v>
                </c:pt>
                <c:pt idx="2414">
                  <c:v>11.882048111658445</c:v>
                </c:pt>
                <c:pt idx="2415">
                  <c:v>11.882048111658445</c:v>
                </c:pt>
                <c:pt idx="2416">
                  <c:v>11.882048111658445</c:v>
                </c:pt>
                <c:pt idx="2417">
                  <c:v>11.882048111658445</c:v>
                </c:pt>
                <c:pt idx="2418">
                  <c:v>11.882048111658445</c:v>
                </c:pt>
                <c:pt idx="2419">
                  <c:v>11.882048111658445</c:v>
                </c:pt>
                <c:pt idx="2420">
                  <c:v>11.882048111658445</c:v>
                </c:pt>
                <c:pt idx="2421">
                  <c:v>11.882048111658445</c:v>
                </c:pt>
                <c:pt idx="2422">
                  <c:v>11.882048111658445</c:v>
                </c:pt>
                <c:pt idx="2423">
                  <c:v>11.882048111658445</c:v>
                </c:pt>
                <c:pt idx="2424">
                  <c:v>11.882048111658445</c:v>
                </c:pt>
                <c:pt idx="2425">
                  <c:v>11.882048111658445</c:v>
                </c:pt>
                <c:pt idx="2426">
                  <c:v>11.882048111658445</c:v>
                </c:pt>
                <c:pt idx="2427">
                  <c:v>11.882048111658445</c:v>
                </c:pt>
                <c:pt idx="2428">
                  <c:v>11.882048111658445</c:v>
                </c:pt>
                <c:pt idx="2429">
                  <c:v>11.882048111658445</c:v>
                </c:pt>
                <c:pt idx="2430">
                  <c:v>11.882048111658445</c:v>
                </c:pt>
                <c:pt idx="2431">
                  <c:v>11.882048111658445</c:v>
                </c:pt>
                <c:pt idx="2432">
                  <c:v>11.882048111658445</c:v>
                </c:pt>
                <c:pt idx="2433">
                  <c:v>11.882048111658445</c:v>
                </c:pt>
                <c:pt idx="2434">
                  <c:v>11.882048111658445</c:v>
                </c:pt>
                <c:pt idx="2435">
                  <c:v>11.882048111658445</c:v>
                </c:pt>
                <c:pt idx="2436">
                  <c:v>11.882048111658445</c:v>
                </c:pt>
                <c:pt idx="2437">
                  <c:v>11.882048111658445</c:v>
                </c:pt>
                <c:pt idx="2438">
                  <c:v>11.882048111658445</c:v>
                </c:pt>
                <c:pt idx="2439">
                  <c:v>11.882048111658445</c:v>
                </c:pt>
                <c:pt idx="2440">
                  <c:v>11.882048111658445</c:v>
                </c:pt>
                <c:pt idx="2441">
                  <c:v>11.882048111658445</c:v>
                </c:pt>
                <c:pt idx="2442">
                  <c:v>11.882048111658445</c:v>
                </c:pt>
                <c:pt idx="2443">
                  <c:v>11.882048111658445</c:v>
                </c:pt>
                <c:pt idx="2444">
                  <c:v>11.882048111658445</c:v>
                </c:pt>
                <c:pt idx="2445">
                  <c:v>11.882048111658445</c:v>
                </c:pt>
                <c:pt idx="2446">
                  <c:v>11.882048111658445</c:v>
                </c:pt>
                <c:pt idx="2447">
                  <c:v>11.882048111658445</c:v>
                </c:pt>
                <c:pt idx="2448">
                  <c:v>11.882048111658445</c:v>
                </c:pt>
                <c:pt idx="2449">
                  <c:v>11.882048111658445</c:v>
                </c:pt>
                <c:pt idx="2450">
                  <c:v>11.882048111658445</c:v>
                </c:pt>
                <c:pt idx="2451">
                  <c:v>11.882048111658445</c:v>
                </c:pt>
                <c:pt idx="2452">
                  <c:v>11.882048111658445</c:v>
                </c:pt>
                <c:pt idx="2453">
                  <c:v>11.882048111658445</c:v>
                </c:pt>
                <c:pt idx="2454">
                  <c:v>11.882048111658445</c:v>
                </c:pt>
                <c:pt idx="2455">
                  <c:v>11.882048111658445</c:v>
                </c:pt>
                <c:pt idx="2456">
                  <c:v>11.882048111658445</c:v>
                </c:pt>
                <c:pt idx="2457">
                  <c:v>11.882048111658445</c:v>
                </c:pt>
                <c:pt idx="2458">
                  <c:v>11.882048111658445</c:v>
                </c:pt>
                <c:pt idx="2459">
                  <c:v>11.882048111658445</c:v>
                </c:pt>
                <c:pt idx="2460">
                  <c:v>11.882048111658445</c:v>
                </c:pt>
                <c:pt idx="2461">
                  <c:v>11.882048111658445</c:v>
                </c:pt>
                <c:pt idx="2462">
                  <c:v>11.882048111658445</c:v>
                </c:pt>
                <c:pt idx="2463">
                  <c:v>11.882048111658445</c:v>
                </c:pt>
                <c:pt idx="2464">
                  <c:v>11.882048111658445</c:v>
                </c:pt>
                <c:pt idx="2465">
                  <c:v>11.882048111658445</c:v>
                </c:pt>
                <c:pt idx="2466">
                  <c:v>11.882048111658445</c:v>
                </c:pt>
                <c:pt idx="2467">
                  <c:v>11.882048111658445</c:v>
                </c:pt>
                <c:pt idx="2468">
                  <c:v>11.882048111658445</c:v>
                </c:pt>
                <c:pt idx="2469">
                  <c:v>11.882048111658445</c:v>
                </c:pt>
                <c:pt idx="2470">
                  <c:v>11.882048111658445</c:v>
                </c:pt>
                <c:pt idx="2471">
                  <c:v>11.882048111658445</c:v>
                </c:pt>
                <c:pt idx="2472">
                  <c:v>11.882048111658445</c:v>
                </c:pt>
                <c:pt idx="2473">
                  <c:v>11.882048111658445</c:v>
                </c:pt>
                <c:pt idx="2474">
                  <c:v>11.882048111658445</c:v>
                </c:pt>
                <c:pt idx="2475">
                  <c:v>11.882048111658445</c:v>
                </c:pt>
                <c:pt idx="2476">
                  <c:v>11.882048111658445</c:v>
                </c:pt>
                <c:pt idx="2477">
                  <c:v>11.882048111658445</c:v>
                </c:pt>
                <c:pt idx="2478">
                  <c:v>11.882048111658445</c:v>
                </c:pt>
                <c:pt idx="2479">
                  <c:v>11.882048111658445</c:v>
                </c:pt>
                <c:pt idx="2480">
                  <c:v>11.882048111658445</c:v>
                </c:pt>
                <c:pt idx="2481">
                  <c:v>11.882048111658445</c:v>
                </c:pt>
                <c:pt idx="2482">
                  <c:v>11.882048111658445</c:v>
                </c:pt>
                <c:pt idx="2483">
                  <c:v>11.882048111658445</c:v>
                </c:pt>
                <c:pt idx="2484">
                  <c:v>11.882048111658445</c:v>
                </c:pt>
                <c:pt idx="2485">
                  <c:v>11.882048111658445</c:v>
                </c:pt>
                <c:pt idx="2486">
                  <c:v>11.882048111658445</c:v>
                </c:pt>
                <c:pt idx="2487">
                  <c:v>11.882048111658445</c:v>
                </c:pt>
                <c:pt idx="2488">
                  <c:v>11.882048111658445</c:v>
                </c:pt>
                <c:pt idx="2489">
                  <c:v>11.882048111658445</c:v>
                </c:pt>
                <c:pt idx="2490">
                  <c:v>11.882048111658445</c:v>
                </c:pt>
                <c:pt idx="2491">
                  <c:v>11.882048111658445</c:v>
                </c:pt>
                <c:pt idx="2492">
                  <c:v>11.882048111658445</c:v>
                </c:pt>
                <c:pt idx="2493">
                  <c:v>11.882048111658445</c:v>
                </c:pt>
                <c:pt idx="2494">
                  <c:v>11.882048111658445</c:v>
                </c:pt>
                <c:pt idx="2495">
                  <c:v>11.882048111658445</c:v>
                </c:pt>
                <c:pt idx="2496">
                  <c:v>11.882048111658445</c:v>
                </c:pt>
                <c:pt idx="2497">
                  <c:v>11.882048111658445</c:v>
                </c:pt>
                <c:pt idx="2498">
                  <c:v>11.882048111658445</c:v>
                </c:pt>
                <c:pt idx="2499">
                  <c:v>11.882048111658445</c:v>
                </c:pt>
                <c:pt idx="2500">
                  <c:v>11.882048111658445</c:v>
                </c:pt>
                <c:pt idx="2501">
                  <c:v>11.882048111658445</c:v>
                </c:pt>
                <c:pt idx="2502">
                  <c:v>11.882048111658445</c:v>
                </c:pt>
                <c:pt idx="2503">
                  <c:v>11.882048111658445</c:v>
                </c:pt>
                <c:pt idx="2504">
                  <c:v>11.882048111658445</c:v>
                </c:pt>
                <c:pt idx="2505">
                  <c:v>11.882048111658445</c:v>
                </c:pt>
                <c:pt idx="2506">
                  <c:v>11.882048111658445</c:v>
                </c:pt>
                <c:pt idx="2507">
                  <c:v>11.882048111658445</c:v>
                </c:pt>
                <c:pt idx="2508">
                  <c:v>11.882048111658445</c:v>
                </c:pt>
                <c:pt idx="2509">
                  <c:v>11.882048111658445</c:v>
                </c:pt>
                <c:pt idx="2510">
                  <c:v>11.882048111658445</c:v>
                </c:pt>
                <c:pt idx="2511">
                  <c:v>11.882048111658445</c:v>
                </c:pt>
                <c:pt idx="2512">
                  <c:v>11.882048111658445</c:v>
                </c:pt>
                <c:pt idx="2513">
                  <c:v>11.882048111658445</c:v>
                </c:pt>
                <c:pt idx="2514">
                  <c:v>11.882048111658445</c:v>
                </c:pt>
                <c:pt idx="2515">
                  <c:v>11.882048111658445</c:v>
                </c:pt>
                <c:pt idx="2516">
                  <c:v>11.882048111658445</c:v>
                </c:pt>
                <c:pt idx="2517">
                  <c:v>11.882048111658445</c:v>
                </c:pt>
                <c:pt idx="2518">
                  <c:v>11.882048111658445</c:v>
                </c:pt>
                <c:pt idx="2519">
                  <c:v>11.882048111658445</c:v>
                </c:pt>
                <c:pt idx="2520">
                  <c:v>11.882048111658445</c:v>
                </c:pt>
                <c:pt idx="2521">
                  <c:v>11.882048111658445</c:v>
                </c:pt>
                <c:pt idx="2522">
                  <c:v>11.882048111658445</c:v>
                </c:pt>
                <c:pt idx="2523">
                  <c:v>11.882048111658445</c:v>
                </c:pt>
                <c:pt idx="2524">
                  <c:v>11.882048111658445</c:v>
                </c:pt>
                <c:pt idx="2525">
                  <c:v>11.882048111658445</c:v>
                </c:pt>
                <c:pt idx="2526">
                  <c:v>11.882048111658445</c:v>
                </c:pt>
                <c:pt idx="2527">
                  <c:v>11.882048111658445</c:v>
                </c:pt>
                <c:pt idx="2528">
                  <c:v>11.882048111658445</c:v>
                </c:pt>
                <c:pt idx="2529">
                  <c:v>11.882048111658445</c:v>
                </c:pt>
                <c:pt idx="2530">
                  <c:v>11.882048111658445</c:v>
                </c:pt>
                <c:pt idx="2531">
                  <c:v>11.882048111658445</c:v>
                </c:pt>
                <c:pt idx="2532">
                  <c:v>11.882048111658445</c:v>
                </c:pt>
                <c:pt idx="2533">
                  <c:v>11.882048111658445</c:v>
                </c:pt>
                <c:pt idx="2534">
                  <c:v>11.882048111658445</c:v>
                </c:pt>
                <c:pt idx="2535">
                  <c:v>11.882048111658445</c:v>
                </c:pt>
                <c:pt idx="2536">
                  <c:v>11.882048111658445</c:v>
                </c:pt>
                <c:pt idx="2537">
                  <c:v>11.882048111658445</c:v>
                </c:pt>
                <c:pt idx="2538">
                  <c:v>11.882048111658445</c:v>
                </c:pt>
                <c:pt idx="2539">
                  <c:v>11.882048111658445</c:v>
                </c:pt>
                <c:pt idx="2540">
                  <c:v>11.882048111658445</c:v>
                </c:pt>
                <c:pt idx="2541">
                  <c:v>11.882048111658445</c:v>
                </c:pt>
                <c:pt idx="2542">
                  <c:v>11.882048111658445</c:v>
                </c:pt>
                <c:pt idx="2543">
                  <c:v>11.882048111658445</c:v>
                </c:pt>
                <c:pt idx="2544">
                  <c:v>11.882048111658445</c:v>
                </c:pt>
                <c:pt idx="2545">
                  <c:v>11.882048111658445</c:v>
                </c:pt>
                <c:pt idx="2546">
                  <c:v>11.882048111658445</c:v>
                </c:pt>
                <c:pt idx="2547">
                  <c:v>11.882048111658445</c:v>
                </c:pt>
                <c:pt idx="2548">
                  <c:v>11.882048111658445</c:v>
                </c:pt>
                <c:pt idx="2549">
                  <c:v>11.882048111658445</c:v>
                </c:pt>
                <c:pt idx="2550">
                  <c:v>11.882048111658445</c:v>
                </c:pt>
                <c:pt idx="2551">
                  <c:v>11.882048111658445</c:v>
                </c:pt>
                <c:pt idx="2552">
                  <c:v>11.882048111658445</c:v>
                </c:pt>
                <c:pt idx="2553">
                  <c:v>11.882048111658445</c:v>
                </c:pt>
                <c:pt idx="2554">
                  <c:v>11.882048111658445</c:v>
                </c:pt>
                <c:pt idx="2555">
                  <c:v>11.882048111658445</c:v>
                </c:pt>
                <c:pt idx="2556">
                  <c:v>11.882048111658445</c:v>
                </c:pt>
                <c:pt idx="2557">
                  <c:v>11.882048111658445</c:v>
                </c:pt>
                <c:pt idx="2558">
                  <c:v>11.882048111658445</c:v>
                </c:pt>
                <c:pt idx="2559">
                  <c:v>11.882048111658445</c:v>
                </c:pt>
                <c:pt idx="2560">
                  <c:v>11.882048111658445</c:v>
                </c:pt>
                <c:pt idx="2561">
                  <c:v>11.882048111658445</c:v>
                </c:pt>
                <c:pt idx="2562">
                  <c:v>11.882048111658445</c:v>
                </c:pt>
                <c:pt idx="2563">
                  <c:v>11.882048111658445</c:v>
                </c:pt>
                <c:pt idx="2564">
                  <c:v>11.882048111658445</c:v>
                </c:pt>
                <c:pt idx="2565">
                  <c:v>11.882048111658445</c:v>
                </c:pt>
                <c:pt idx="2566">
                  <c:v>11.882048111658445</c:v>
                </c:pt>
                <c:pt idx="2567">
                  <c:v>11.882048111658445</c:v>
                </c:pt>
                <c:pt idx="2568">
                  <c:v>11.882048111658445</c:v>
                </c:pt>
                <c:pt idx="2569">
                  <c:v>11.882048111658445</c:v>
                </c:pt>
                <c:pt idx="2570">
                  <c:v>11.882048111658445</c:v>
                </c:pt>
                <c:pt idx="2571">
                  <c:v>11.882048111658445</c:v>
                </c:pt>
                <c:pt idx="2572">
                  <c:v>11.882048111658445</c:v>
                </c:pt>
                <c:pt idx="2573">
                  <c:v>11.882048111658445</c:v>
                </c:pt>
                <c:pt idx="2574">
                  <c:v>11.882048111658445</c:v>
                </c:pt>
                <c:pt idx="2575">
                  <c:v>11.882048111658445</c:v>
                </c:pt>
                <c:pt idx="2576">
                  <c:v>11.882048111658445</c:v>
                </c:pt>
                <c:pt idx="2577">
                  <c:v>11.882048111658445</c:v>
                </c:pt>
                <c:pt idx="2578">
                  <c:v>11.882048111658445</c:v>
                </c:pt>
                <c:pt idx="2579">
                  <c:v>11.882048111658445</c:v>
                </c:pt>
                <c:pt idx="2580">
                  <c:v>11.882048111658445</c:v>
                </c:pt>
                <c:pt idx="2581">
                  <c:v>11.882048111658445</c:v>
                </c:pt>
                <c:pt idx="2582">
                  <c:v>11.882048111658445</c:v>
                </c:pt>
                <c:pt idx="2583">
                  <c:v>11.882048111658445</c:v>
                </c:pt>
                <c:pt idx="2584">
                  <c:v>11.882048111658445</c:v>
                </c:pt>
                <c:pt idx="2585">
                  <c:v>11.882048111658445</c:v>
                </c:pt>
                <c:pt idx="2586">
                  <c:v>11.882048111658445</c:v>
                </c:pt>
                <c:pt idx="2587">
                  <c:v>11.882048111658445</c:v>
                </c:pt>
                <c:pt idx="2588">
                  <c:v>11.882048111658445</c:v>
                </c:pt>
                <c:pt idx="2589">
                  <c:v>11.882048111658445</c:v>
                </c:pt>
                <c:pt idx="2590">
                  <c:v>11.882048111658445</c:v>
                </c:pt>
                <c:pt idx="2591">
                  <c:v>11.882048111658445</c:v>
                </c:pt>
                <c:pt idx="2592">
                  <c:v>11.882048111658445</c:v>
                </c:pt>
                <c:pt idx="2593">
                  <c:v>11.882048111658445</c:v>
                </c:pt>
                <c:pt idx="2594">
                  <c:v>11.882048111658445</c:v>
                </c:pt>
                <c:pt idx="2595">
                  <c:v>11.882048111658445</c:v>
                </c:pt>
                <c:pt idx="2596">
                  <c:v>11.882048111658445</c:v>
                </c:pt>
                <c:pt idx="2597">
                  <c:v>11.882048111658445</c:v>
                </c:pt>
                <c:pt idx="2598">
                  <c:v>11.882048111658445</c:v>
                </c:pt>
                <c:pt idx="2599">
                  <c:v>11.882048111658445</c:v>
                </c:pt>
                <c:pt idx="2600">
                  <c:v>11.882048111658445</c:v>
                </c:pt>
                <c:pt idx="2601">
                  <c:v>11.882048111658445</c:v>
                </c:pt>
                <c:pt idx="2602">
                  <c:v>11.882048111658445</c:v>
                </c:pt>
                <c:pt idx="2603">
                  <c:v>11.882048111658445</c:v>
                </c:pt>
                <c:pt idx="2604">
                  <c:v>11.882048111658445</c:v>
                </c:pt>
                <c:pt idx="2605">
                  <c:v>11.882048111658445</c:v>
                </c:pt>
                <c:pt idx="2606">
                  <c:v>11.882048111658445</c:v>
                </c:pt>
                <c:pt idx="2607">
                  <c:v>11.882048111658445</c:v>
                </c:pt>
                <c:pt idx="2608">
                  <c:v>11.882048111658445</c:v>
                </c:pt>
                <c:pt idx="2609">
                  <c:v>11.882048111658445</c:v>
                </c:pt>
                <c:pt idx="2610">
                  <c:v>11.882048111658445</c:v>
                </c:pt>
                <c:pt idx="2611">
                  <c:v>11.882048111658445</c:v>
                </c:pt>
                <c:pt idx="2612">
                  <c:v>11.882048111658445</c:v>
                </c:pt>
                <c:pt idx="2613">
                  <c:v>11.882048111658445</c:v>
                </c:pt>
                <c:pt idx="2614">
                  <c:v>11.882048111658445</c:v>
                </c:pt>
                <c:pt idx="2615">
                  <c:v>11.882048111658445</c:v>
                </c:pt>
                <c:pt idx="2616">
                  <c:v>11.882048111658445</c:v>
                </c:pt>
                <c:pt idx="2617">
                  <c:v>11.882048111658445</c:v>
                </c:pt>
                <c:pt idx="2618">
                  <c:v>11.882048111658445</c:v>
                </c:pt>
                <c:pt idx="2619">
                  <c:v>11.882048111658445</c:v>
                </c:pt>
                <c:pt idx="2620">
                  <c:v>11.882048111658445</c:v>
                </c:pt>
                <c:pt idx="2621">
                  <c:v>11.882048111658445</c:v>
                </c:pt>
                <c:pt idx="2622">
                  <c:v>11.882048111658445</c:v>
                </c:pt>
                <c:pt idx="2623">
                  <c:v>11.882048111658445</c:v>
                </c:pt>
                <c:pt idx="2624">
                  <c:v>11.882048111658445</c:v>
                </c:pt>
                <c:pt idx="2625">
                  <c:v>11.882048111658445</c:v>
                </c:pt>
                <c:pt idx="2626">
                  <c:v>11.882048111658445</c:v>
                </c:pt>
                <c:pt idx="2627">
                  <c:v>11.882048111658445</c:v>
                </c:pt>
                <c:pt idx="2628">
                  <c:v>11.882048111658445</c:v>
                </c:pt>
                <c:pt idx="2629">
                  <c:v>11.882048111658445</c:v>
                </c:pt>
                <c:pt idx="2630">
                  <c:v>11.882048111658445</c:v>
                </c:pt>
                <c:pt idx="2631">
                  <c:v>11.882048111658445</c:v>
                </c:pt>
                <c:pt idx="2632">
                  <c:v>11.882048111658445</c:v>
                </c:pt>
                <c:pt idx="2633">
                  <c:v>11.882048111658445</c:v>
                </c:pt>
                <c:pt idx="2634">
                  <c:v>11.882048111658445</c:v>
                </c:pt>
                <c:pt idx="2635">
                  <c:v>11.882048111658445</c:v>
                </c:pt>
                <c:pt idx="2636">
                  <c:v>11.882048111658445</c:v>
                </c:pt>
                <c:pt idx="2637">
                  <c:v>11.882048111658445</c:v>
                </c:pt>
                <c:pt idx="2638">
                  <c:v>11.882048111658445</c:v>
                </c:pt>
                <c:pt idx="2639">
                  <c:v>11.882048111658445</c:v>
                </c:pt>
                <c:pt idx="2640">
                  <c:v>11.882048111658445</c:v>
                </c:pt>
                <c:pt idx="2641">
                  <c:v>11.882048111658445</c:v>
                </c:pt>
                <c:pt idx="2642">
                  <c:v>11.882048111658445</c:v>
                </c:pt>
                <c:pt idx="2643">
                  <c:v>11.882048111658445</c:v>
                </c:pt>
                <c:pt idx="2644">
                  <c:v>11.882048111658445</c:v>
                </c:pt>
                <c:pt idx="2645">
                  <c:v>11.882048111658445</c:v>
                </c:pt>
                <c:pt idx="2646">
                  <c:v>11.882048111658445</c:v>
                </c:pt>
                <c:pt idx="2647">
                  <c:v>11.882048111658445</c:v>
                </c:pt>
                <c:pt idx="2648">
                  <c:v>11.882048111658445</c:v>
                </c:pt>
                <c:pt idx="2649">
                  <c:v>11.882048111658445</c:v>
                </c:pt>
                <c:pt idx="2650">
                  <c:v>11.882048111658445</c:v>
                </c:pt>
                <c:pt idx="2651">
                  <c:v>11.882048111658445</c:v>
                </c:pt>
                <c:pt idx="2652">
                  <c:v>11.882048111658445</c:v>
                </c:pt>
                <c:pt idx="2653">
                  <c:v>11.882048111658445</c:v>
                </c:pt>
                <c:pt idx="2654">
                  <c:v>11.882048111658445</c:v>
                </c:pt>
                <c:pt idx="2655">
                  <c:v>11.882048111658445</c:v>
                </c:pt>
                <c:pt idx="2656">
                  <c:v>11.882048111658445</c:v>
                </c:pt>
                <c:pt idx="2657">
                  <c:v>11.882048111658445</c:v>
                </c:pt>
                <c:pt idx="2658">
                  <c:v>11.882048111658445</c:v>
                </c:pt>
                <c:pt idx="2659">
                  <c:v>11.882048111658445</c:v>
                </c:pt>
                <c:pt idx="2660">
                  <c:v>11.882048111658445</c:v>
                </c:pt>
                <c:pt idx="2661">
                  <c:v>11.882048111658445</c:v>
                </c:pt>
                <c:pt idx="2662">
                  <c:v>11.882048111658445</c:v>
                </c:pt>
                <c:pt idx="2663">
                  <c:v>11.882048111658445</c:v>
                </c:pt>
                <c:pt idx="2664">
                  <c:v>11.882048111658445</c:v>
                </c:pt>
                <c:pt idx="2665">
                  <c:v>11.882048111658445</c:v>
                </c:pt>
                <c:pt idx="2666">
                  <c:v>11.882048111658445</c:v>
                </c:pt>
                <c:pt idx="2667">
                  <c:v>11.882048111658445</c:v>
                </c:pt>
                <c:pt idx="2668">
                  <c:v>11.882048111658445</c:v>
                </c:pt>
                <c:pt idx="2669">
                  <c:v>11.882048111658445</c:v>
                </c:pt>
                <c:pt idx="2670">
                  <c:v>11.882048111658445</c:v>
                </c:pt>
                <c:pt idx="2671">
                  <c:v>11.882048111658445</c:v>
                </c:pt>
                <c:pt idx="2672">
                  <c:v>11.882048111658445</c:v>
                </c:pt>
                <c:pt idx="2673">
                  <c:v>11.882048111658445</c:v>
                </c:pt>
                <c:pt idx="2674">
                  <c:v>11.882048111658445</c:v>
                </c:pt>
                <c:pt idx="2675">
                  <c:v>11.882048111658445</c:v>
                </c:pt>
                <c:pt idx="2676">
                  <c:v>11.882048111658445</c:v>
                </c:pt>
                <c:pt idx="2677">
                  <c:v>11.882048111658445</c:v>
                </c:pt>
                <c:pt idx="2678">
                  <c:v>11.882048111658445</c:v>
                </c:pt>
                <c:pt idx="2679">
                  <c:v>11.882048111658445</c:v>
                </c:pt>
                <c:pt idx="2680">
                  <c:v>11.882048111658445</c:v>
                </c:pt>
                <c:pt idx="2681">
                  <c:v>11.882048111658445</c:v>
                </c:pt>
                <c:pt idx="2682">
                  <c:v>11.882048111658445</c:v>
                </c:pt>
                <c:pt idx="2683">
                  <c:v>11.882048111658445</c:v>
                </c:pt>
                <c:pt idx="2684">
                  <c:v>11.882048111658445</c:v>
                </c:pt>
                <c:pt idx="2685">
                  <c:v>11.882048111658445</c:v>
                </c:pt>
                <c:pt idx="2686">
                  <c:v>11.882048111658445</c:v>
                </c:pt>
                <c:pt idx="2687">
                  <c:v>11.882048111658445</c:v>
                </c:pt>
                <c:pt idx="2688">
                  <c:v>11.882048111658445</c:v>
                </c:pt>
                <c:pt idx="2689">
                  <c:v>11.882048111658445</c:v>
                </c:pt>
                <c:pt idx="2690">
                  <c:v>11.882048111658445</c:v>
                </c:pt>
                <c:pt idx="2691">
                  <c:v>11.882048111658445</c:v>
                </c:pt>
                <c:pt idx="2692">
                  <c:v>11.882048111658445</c:v>
                </c:pt>
                <c:pt idx="2693">
                  <c:v>11.882048111658445</c:v>
                </c:pt>
                <c:pt idx="2694">
                  <c:v>11.882048111658445</c:v>
                </c:pt>
                <c:pt idx="2695">
                  <c:v>11.882048111658445</c:v>
                </c:pt>
                <c:pt idx="2696">
                  <c:v>11.882048111658445</c:v>
                </c:pt>
                <c:pt idx="2697">
                  <c:v>11.882048111658445</c:v>
                </c:pt>
                <c:pt idx="2698">
                  <c:v>11.882048111658445</c:v>
                </c:pt>
                <c:pt idx="2699">
                  <c:v>11.882048111658445</c:v>
                </c:pt>
                <c:pt idx="2700">
                  <c:v>11.882048111658445</c:v>
                </c:pt>
                <c:pt idx="2701">
                  <c:v>11.882048111658445</c:v>
                </c:pt>
                <c:pt idx="2702">
                  <c:v>11.882048111658445</c:v>
                </c:pt>
                <c:pt idx="2703">
                  <c:v>11.882048111658445</c:v>
                </c:pt>
                <c:pt idx="2704">
                  <c:v>11.882048111658445</c:v>
                </c:pt>
                <c:pt idx="2705">
                  <c:v>11.882048111658445</c:v>
                </c:pt>
                <c:pt idx="2706">
                  <c:v>11.882048111658445</c:v>
                </c:pt>
                <c:pt idx="2707">
                  <c:v>11.882048111658445</c:v>
                </c:pt>
                <c:pt idx="2708">
                  <c:v>11.882048111658445</c:v>
                </c:pt>
                <c:pt idx="2709">
                  <c:v>11.882048111658445</c:v>
                </c:pt>
                <c:pt idx="2710">
                  <c:v>11.882048111658445</c:v>
                </c:pt>
                <c:pt idx="2711">
                  <c:v>11.882048111658445</c:v>
                </c:pt>
                <c:pt idx="2712">
                  <c:v>11.882048111658445</c:v>
                </c:pt>
                <c:pt idx="2713">
                  <c:v>11.882048111658445</c:v>
                </c:pt>
                <c:pt idx="2714">
                  <c:v>11.882048111658445</c:v>
                </c:pt>
                <c:pt idx="2715">
                  <c:v>11.882048111658445</c:v>
                </c:pt>
                <c:pt idx="2716">
                  <c:v>11.882048111658445</c:v>
                </c:pt>
                <c:pt idx="2717">
                  <c:v>11.882048111658445</c:v>
                </c:pt>
                <c:pt idx="2718">
                  <c:v>11.882048111658445</c:v>
                </c:pt>
                <c:pt idx="2719">
                  <c:v>11.882048111658445</c:v>
                </c:pt>
                <c:pt idx="2720">
                  <c:v>11.882048111658445</c:v>
                </c:pt>
                <c:pt idx="2721">
                  <c:v>11.882048111658445</c:v>
                </c:pt>
                <c:pt idx="2722">
                  <c:v>11.882048111658445</c:v>
                </c:pt>
                <c:pt idx="2723">
                  <c:v>11.882048111658445</c:v>
                </c:pt>
                <c:pt idx="2724">
                  <c:v>11.882048111658445</c:v>
                </c:pt>
                <c:pt idx="2725">
                  <c:v>11.882048111658445</c:v>
                </c:pt>
                <c:pt idx="2726">
                  <c:v>11.882048111658445</c:v>
                </c:pt>
                <c:pt idx="2727">
                  <c:v>11.882048111658445</c:v>
                </c:pt>
                <c:pt idx="2728">
                  <c:v>11.882048111658445</c:v>
                </c:pt>
                <c:pt idx="2729">
                  <c:v>11.882048111658445</c:v>
                </c:pt>
                <c:pt idx="2730">
                  <c:v>11.882048111658445</c:v>
                </c:pt>
                <c:pt idx="2731">
                  <c:v>11.882048111658445</c:v>
                </c:pt>
                <c:pt idx="2732">
                  <c:v>11.882048111658445</c:v>
                </c:pt>
                <c:pt idx="2733">
                  <c:v>11.882048111658445</c:v>
                </c:pt>
                <c:pt idx="2734">
                  <c:v>11.882048111658445</c:v>
                </c:pt>
                <c:pt idx="2735">
                  <c:v>11.882048111658445</c:v>
                </c:pt>
                <c:pt idx="2736">
                  <c:v>11.882048111658445</c:v>
                </c:pt>
                <c:pt idx="2737">
                  <c:v>11.882048111658445</c:v>
                </c:pt>
                <c:pt idx="2738">
                  <c:v>11.882048111658445</c:v>
                </c:pt>
                <c:pt idx="2739">
                  <c:v>11.882048111658445</c:v>
                </c:pt>
                <c:pt idx="2740">
                  <c:v>11.882048111658445</c:v>
                </c:pt>
                <c:pt idx="2741">
                  <c:v>11.882048111658445</c:v>
                </c:pt>
                <c:pt idx="2742">
                  <c:v>11.882048111658445</c:v>
                </c:pt>
                <c:pt idx="2743">
                  <c:v>11.882048111658445</c:v>
                </c:pt>
                <c:pt idx="2744">
                  <c:v>11.882048111658445</c:v>
                </c:pt>
                <c:pt idx="2745">
                  <c:v>11.882048111658445</c:v>
                </c:pt>
                <c:pt idx="2746">
                  <c:v>11.882048111658445</c:v>
                </c:pt>
                <c:pt idx="2747">
                  <c:v>11.882048111658445</c:v>
                </c:pt>
                <c:pt idx="2748">
                  <c:v>11.882048111658445</c:v>
                </c:pt>
                <c:pt idx="2749">
                  <c:v>11.882048111658445</c:v>
                </c:pt>
                <c:pt idx="2750">
                  <c:v>11.882048111658445</c:v>
                </c:pt>
                <c:pt idx="2751">
                  <c:v>11.882048111658445</c:v>
                </c:pt>
                <c:pt idx="2752">
                  <c:v>11.882048111658445</c:v>
                </c:pt>
                <c:pt idx="2753">
                  <c:v>11.882048111658445</c:v>
                </c:pt>
                <c:pt idx="2754">
                  <c:v>11.882048111658445</c:v>
                </c:pt>
                <c:pt idx="2755">
                  <c:v>11.882048111658445</c:v>
                </c:pt>
                <c:pt idx="2756">
                  <c:v>11.882048111658445</c:v>
                </c:pt>
                <c:pt idx="2757">
                  <c:v>11.882048111658445</c:v>
                </c:pt>
                <c:pt idx="2758">
                  <c:v>11.882048111658445</c:v>
                </c:pt>
                <c:pt idx="2759">
                  <c:v>11.882048111658445</c:v>
                </c:pt>
                <c:pt idx="2760">
                  <c:v>11.882048111658445</c:v>
                </c:pt>
                <c:pt idx="2761">
                  <c:v>11.882048111658445</c:v>
                </c:pt>
                <c:pt idx="2762">
                  <c:v>11.882048111658445</c:v>
                </c:pt>
                <c:pt idx="2763">
                  <c:v>11.882048111658445</c:v>
                </c:pt>
                <c:pt idx="2764">
                  <c:v>11.882048111658445</c:v>
                </c:pt>
                <c:pt idx="2765">
                  <c:v>11.882048111658445</c:v>
                </c:pt>
                <c:pt idx="2766">
                  <c:v>11.882048111658445</c:v>
                </c:pt>
                <c:pt idx="2767">
                  <c:v>11.882048111658445</c:v>
                </c:pt>
                <c:pt idx="2768">
                  <c:v>11.882048111658445</c:v>
                </c:pt>
                <c:pt idx="2769">
                  <c:v>11.882048111658445</c:v>
                </c:pt>
                <c:pt idx="2770">
                  <c:v>11.882048111658445</c:v>
                </c:pt>
                <c:pt idx="2771">
                  <c:v>11.882048111658445</c:v>
                </c:pt>
                <c:pt idx="2772">
                  <c:v>11.882048111658445</c:v>
                </c:pt>
                <c:pt idx="2773">
                  <c:v>11.882048111658445</c:v>
                </c:pt>
                <c:pt idx="2774">
                  <c:v>11.882048111658445</c:v>
                </c:pt>
                <c:pt idx="2775">
                  <c:v>11.882048111658445</c:v>
                </c:pt>
                <c:pt idx="2776">
                  <c:v>11.882048111658445</c:v>
                </c:pt>
                <c:pt idx="2777">
                  <c:v>11.882048111658445</c:v>
                </c:pt>
                <c:pt idx="2778">
                  <c:v>11.882048111658445</c:v>
                </c:pt>
                <c:pt idx="2779">
                  <c:v>11.882048111658445</c:v>
                </c:pt>
                <c:pt idx="2780">
                  <c:v>11.882048111658445</c:v>
                </c:pt>
                <c:pt idx="2781">
                  <c:v>11.882048111658445</c:v>
                </c:pt>
                <c:pt idx="2782">
                  <c:v>11.882048111658445</c:v>
                </c:pt>
                <c:pt idx="2783">
                  <c:v>11.882048111658445</c:v>
                </c:pt>
                <c:pt idx="2784">
                  <c:v>11.882048111658445</c:v>
                </c:pt>
                <c:pt idx="2785">
                  <c:v>11.882048111658445</c:v>
                </c:pt>
                <c:pt idx="2786">
                  <c:v>11.882048111658445</c:v>
                </c:pt>
                <c:pt idx="2787">
                  <c:v>11.882048111658445</c:v>
                </c:pt>
                <c:pt idx="2788">
                  <c:v>11.882048111658445</c:v>
                </c:pt>
                <c:pt idx="2789">
                  <c:v>11.882048111658445</c:v>
                </c:pt>
                <c:pt idx="2790">
                  <c:v>11.882048111658445</c:v>
                </c:pt>
                <c:pt idx="2791">
                  <c:v>11.882048111658445</c:v>
                </c:pt>
                <c:pt idx="2792">
                  <c:v>11.882048111658445</c:v>
                </c:pt>
                <c:pt idx="2793">
                  <c:v>11.882048111658445</c:v>
                </c:pt>
                <c:pt idx="2794">
                  <c:v>11.882048111658445</c:v>
                </c:pt>
                <c:pt idx="2795">
                  <c:v>11.882048111658445</c:v>
                </c:pt>
                <c:pt idx="2796">
                  <c:v>11.882048111658445</c:v>
                </c:pt>
                <c:pt idx="2797">
                  <c:v>11.882048111658445</c:v>
                </c:pt>
                <c:pt idx="2798">
                  <c:v>11.882048111658445</c:v>
                </c:pt>
                <c:pt idx="2799">
                  <c:v>11.882048111658445</c:v>
                </c:pt>
                <c:pt idx="2800">
                  <c:v>11.882048111658445</c:v>
                </c:pt>
                <c:pt idx="2801">
                  <c:v>11.882048111658445</c:v>
                </c:pt>
                <c:pt idx="2802">
                  <c:v>11.882048111658445</c:v>
                </c:pt>
                <c:pt idx="2803">
                  <c:v>11.882048111658445</c:v>
                </c:pt>
                <c:pt idx="2804">
                  <c:v>11.882048111658445</c:v>
                </c:pt>
                <c:pt idx="2805">
                  <c:v>11.882048111658445</c:v>
                </c:pt>
                <c:pt idx="2806">
                  <c:v>11.882048111658445</c:v>
                </c:pt>
                <c:pt idx="2807">
                  <c:v>11.882048111658445</c:v>
                </c:pt>
                <c:pt idx="2808">
                  <c:v>11.882048111658445</c:v>
                </c:pt>
                <c:pt idx="2809">
                  <c:v>11.882048111658445</c:v>
                </c:pt>
                <c:pt idx="2810">
                  <c:v>11.882048111658445</c:v>
                </c:pt>
                <c:pt idx="2811">
                  <c:v>11.882048111658445</c:v>
                </c:pt>
                <c:pt idx="2812">
                  <c:v>11.882048111658445</c:v>
                </c:pt>
                <c:pt idx="2813">
                  <c:v>11.882048111658445</c:v>
                </c:pt>
                <c:pt idx="2814">
                  <c:v>11.882048111658445</c:v>
                </c:pt>
                <c:pt idx="2815">
                  <c:v>11.882048111658445</c:v>
                </c:pt>
                <c:pt idx="2816">
                  <c:v>11.882048111658445</c:v>
                </c:pt>
                <c:pt idx="2817">
                  <c:v>11.882048111658445</c:v>
                </c:pt>
                <c:pt idx="2818">
                  <c:v>11.882048111658445</c:v>
                </c:pt>
                <c:pt idx="2819">
                  <c:v>11.882048111658445</c:v>
                </c:pt>
                <c:pt idx="2820">
                  <c:v>11.882048111658445</c:v>
                </c:pt>
                <c:pt idx="2821">
                  <c:v>11.882048111658445</c:v>
                </c:pt>
                <c:pt idx="2822">
                  <c:v>11.882048111658445</c:v>
                </c:pt>
                <c:pt idx="2823">
                  <c:v>11.882048111658445</c:v>
                </c:pt>
                <c:pt idx="2824">
                  <c:v>11.882048111658445</c:v>
                </c:pt>
                <c:pt idx="2825">
                  <c:v>11.882048111658445</c:v>
                </c:pt>
                <c:pt idx="2826">
                  <c:v>11.882048111658445</c:v>
                </c:pt>
                <c:pt idx="2827">
                  <c:v>11.882048111658445</c:v>
                </c:pt>
                <c:pt idx="2828">
                  <c:v>11.882048111658445</c:v>
                </c:pt>
                <c:pt idx="2829">
                  <c:v>11.882048111658445</c:v>
                </c:pt>
                <c:pt idx="2830">
                  <c:v>11.882048111658445</c:v>
                </c:pt>
                <c:pt idx="2831">
                  <c:v>11.882048111658445</c:v>
                </c:pt>
                <c:pt idx="2832">
                  <c:v>11.882048111658445</c:v>
                </c:pt>
                <c:pt idx="2833">
                  <c:v>11.882048111658445</c:v>
                </c:pt>
                <c:pt idx="2834">
                  <c:v>11.882048111658445</c:v>
                </c:pt>
                <c:pt idx="2835">
                  <c:v>11.882048111658445</c:v>
                </c:pt>
                <c:pt idx="2836">
                  <c:v>11.882048111658445</c:v>
                </c:pt>
                <c:pt idx="2837">
                  <c:v>11.882048111658445</c:v>
                </c:pt>
                <c:pt idx="2838">
                  <c:v>11.882048111658445</c:v>
                </c:pt>
                <c:pt idx="2839">
                  <c:v>11.882048111658445</c:v>
                </c:pt>
                <c:pt idx="2840">
                  <c:v>11.882048111658445</c:v>
                </c:pt>
                <c:pt idx="2841">
                  <c:v>11.882048111658445</c:v>
                </c:pt>
                <c:pt idx="2842">
                  <c:v>11.882048111658445</c:v>
                </c:pt>
                <c:pt idx="2843">
                  <c:v>11.882048111658445</c:v>
                </c:pt>
                <c:pt idx="2844">
                  <c:v>11.882048111658445</c:v>
                </c:pt>
                <c:pt idx="2845">
                  <c:v>11.882048111658445</c:v>
                </c:pt>
                <c:pt idx="2846">
                  <c:v>11.882048111658445</c:v>
                </c:pt>
                <c:pt idx="2847">
                  <c:v>11.882048111658445</c:v>
                </c:pt>
                <c:pt idx="2848">
                  <c:v>11.882048111658445</c:v>
                </c:pt>
                <c:pt idx="2849">
                  <c:v>11.882048111658445</c:v>
                </c:pt>
                <c:pt idx="2850">
                  <c:v>11.882048111658445</c:v>
                </c:pt>
                <c:pt idx="2851">
                  <c:v>11.882048111658445</c:v>
                </c:pt>
                <c:pt idx="2852">
                  <c:v>11.882048111658445</c:v>
                </c:pt>
                <c:pt idx="2853">
                  <c:v>11.882048111658445</c:v>
                </c:pt>
                <c:pt idx="2854">
                  <c:v>11.882048111658445</c:v>
                </c:pt>
                <c:pt idx="2855">
                  <c:v>11.882048111658445</c:v>
                </c:pt>
                <c:pt idx="2856">
                  <c:v>11.882048111658445</c:v>
                </c:pt>
                <c:pt idx="2857">
                  <c:v>11.882048111658445</c:v>
                </c:pt>
                <c:pt idx="2858">
                  <c:v>11.882048111658445</c:v>
                </c:pt>
                <c:pt idx="2859">
                  <c:v>11.882048111658445</c:v>
                </c:pt>
                <c:pt idx="2860">
                  <c:v>11.882048111658445</c:v>
                </c:pt>
                <c:pt idx="2861">
                  <c:v>11.882048111658445</c:v>
                </c:pt>
                <c:pt idx="2862">
                  <c:v>11.882048111658445</c:v>
                </c:pt>
                <c:pt idx="2863">
                  <c:v>11.882048111658445</c:v>
                </c:pt>
                <c:pt idx="2864">
                  <c:v>11.882048111658445</c:v>
                </c:pt>
                <c:pt idx="2865">
                  <c:v>11.882048111658445</c:v>
                </c:pt>
                <c:pt idx="2866">
                  <c:v>11.882048111658445</c:v>
                </c:pt>
                <c:pt idx="2867">
                  <c:v>11.882048111658445</c:v>
                </c:pt>
                <c:pt idx="2868">
                  <c:v>11.882048111658445</c:v>
                </c:pt>
                <c:pt idx="2869">
                  <c:v>11.882048111658445</c:v>
                </c:pt>
                <c:pt idx="2870">
                  <c:v>11.882048111658445</c:v>
                </c:pt>
                <c:pt idx="2871">
                  <c:v>11.882048111658445</c:v>
                </c:pt>
                <c:pt idx="2872">
                  <c:v>11.882048111658445</c:v>
                </c:pt>
                <c:pt idx="2873">
                  <c:v>11.882048111658445</c:v>
                </c:pt>
                <c:pt idx="2874">
                  <c:v>11.882048111658445</c:v>
                </c:pt>
                <c:pt idx="2875">
                  <c:v>11.882048111658445</c:v>
                </c:pt>
                <c:pt idx="2876">
                  <c:v>11.882048111658445</c:v>
                </c:pt>
                <c:pt idx="2877">
                  <c:v>11.882048111658445</c:v>
                </c:pt>
                <c:pt idx="2878">
                  <c:v>11.882048111658445</c:v>
                </c:pt>
                <c:pt idx="2879">
                  <c:v>11.882048111658445</c:v>
                </c:pt>
                <c:pt idx="2880">
                  <c:v>11.882048111658445</c:v>
                </c:pt>
                <c:pt idx="2881">
                  <c:v>11.882048111658445</c:v>
                </c:pt>
                <c:pt idx="2882">
                  <c:v>11.882048111658445</c:v>
                </c:pt>
                <c:pt idx="2883">
                  <c:v>11.882048111658445</c:v>
                </c:pt>
                <c:pt idx="2884">
                  <c:v>11.882048111658445</c:v>
                </c:pt>
                <c:pt idx="2885">
                  <c:v>11.882048111658445</c:v>
                </c:pt>
                <c:pt idx="2886">
                  <c:v>11.882048111658445</c:v>
                </c:pt>
                <c:pt idx="2887">
                  <c:v>11.882048111658445</c:v>
                </c:pt>
                <c:pt idx="2888">
                  <c:v>11.882048111658445</c:v>
                </c:pt>
                <c:pt idx="2889">
                  <c:v>11.882048111658445</c:v>
                </c:pt>
                <c:pt idx="2890">
                  <c:v>11.882048111658445</c:v>
                </c:pt>
                <c:pt idx="2891">
                  <c:v>11.882048111658445</c:v>
                </c:pt>
                <c:pt idx="2892">
                  <c:v>11.882048111658445</c:v>
                </c:pt>
                <c:pt idx="2893">
                  <c:v>11.882048111658445</c:v>
                </c:pt>
                <c:pt idx="2894">
                  <c:v>11.882048111658445</c:v>
                </c:pt>
                <c:pt idx="2895">
                  <c:v>11.882048111658445</c:v>
                </c:pt>
                <c:pt idx="2896">
                  <c:v>11.882048111658445</c:v>
                </c:pt>
                <c:pt idx="2897">
                  <c:v>11.882048111658445</c:v>
                </c:pt>
                <c:pt idx="2898">
                  <c:v>11.882048111658445</c:v>
                </c:pt>
                <c:pt idx="2899">
                  <c:v>11.882048111658445</c:v>
                </c:pt>
                <c:pt idx="2900">
                  <c:v>11.882048111658445</c:v>
                </c:pt>
                <c:pt idx="2901">
                  <c:v>11.882048111658445</c:v>
                </c:pt>
                <c:pt idx="2902">
                  <c:v>11.882048111658445</c:v>
                </c:pt>
                <c:pt idx="2903">
                  <c:v>11.882048111658445</c:v>
                </c:pt>
                <c:pt idx="2904">
                  <c:v>11.882048111658445</c:v>
                </c:pt>
                <c:pt idx="2905">
                  <c:v>11.882048111658445</c:v>
                </c:pt>
                <c:pt idx="2906">
                  <c:v>11.882048111658445</c:v>
                </c:pt>
                <c:pt idx="2907">
                  <c:v>11.882048111658445</c:v>
                </c:pt>
                <c:pt idx="2908">
                  <c:v>11.882048111658445</c:v>
                </c:pt>
                <c:pt idx="2909">
                  <c:v>11.882048111658445</c:v>
                </c:pt>
                <c:pt idx="2910">
                  <c:v>11.882048111658445</c:v>
                </c:pt>
                <c:pt idx="2911">
                  <c:v>11.882048111658445</c:v>
                </c:pt>
                <c:pt idx="2912">
                  <c:v>11.882048111658445</c:v>
                </c:pt>
                <c:pt idx="2913">
                  <c:v>11.882048111658445</c:v>
                </c:pt>
                <c:pt idx="2914">
                  <c:v>11.882048111658445</c:v>
                </c:pt>
                <c:pt idx="2915">
                  <c:v>11.882048111658445</c:v>
                </c:pt>
                <c:pt idx="2916">
                  <c:v>11.882048111658445</c:v>
                </c:pt>
                <c:pt idx="2917">
                  <c:v>11.882048111658445</c:v>
                </c:pt>
                <c:pt idx="2918">
                  <c:v>11.882048111658445</c:v>
                </c:pt>
                <c:pt idx="2919">
                  <c:v>11.882048111658445</c:v>
                </c:pt>
                <c:pt idx="2920">
                  <c:v>11.882048111658445</c:v>
                </c:pt>
                <c:pt idx="2921">
                  <c:v>11.882048111658445</c:v>
                </c:pt>
                <c:pt idx="2922">
                  <c:v>11.882048111658445</c:v>
                </c:pt>
                <c:pt idx="2923">
                  <c:v>11.882048111658445</c:v>
                </c:pt>
                <c:pt idx="2924">
                  <c:v>11.882048111658445</c:v>
                </c:pt>
                <c:pt idx="2925">
                  <c:v>11.882048111658445</c:v>
                </c:pt>
                <c:pt idx="2926">
                  <c:v>11.882048111658445</c:v>
                </c:pt>
                <c:pt idx="2927">
                  <c:v>11.882048111658445</c:v>
                </c:pt>
                <c:pt idx="2928">
                  <c:v>11.882048111658445</c:v>
                </c:pt>
                <c:pt idx="2929">
                  <c:v>11.882048111658445</c:v>
                </c:pt>
                <c:pt idx="2930">
                  <c:v>11.882048111658445</c:v>
                </c:pt>
                <c:pt idx="2931">
                  <c:v>11.882048111658445</c:v>
                </c:pt>
                <c:pt idx="2932">
                  <c:v>11.882048111658445</c:v>
                </c:pt>
                <c:pt idx="2933">
                  <c:v>11.882048111658445</c:v>
                </c:pt>
                <c:pt idx="2934">
                  <c:v>11.882048111658445</c:v>
                </c:pt>
                <c:pt idx="2935">
                  <c:v>11.882048111658445</c:v>
                </c:pt>
                <c:pt idx="2936">
                  <c:v>11.882048111658445</c:v>
                </c:pt>
                <c:pt idx="2937">
                  <c:v>11.882048111658445</c:v>
                </c:pt>
                <c:pt idx="2938">
                  <c:v>11.882048111658445</c:v>
                </c:pt>
                <c:pt idx="2939">
                  <c:v>11.882048111658445</c:v>
                </c:pt>
                <c:pt idx="2940">
                  <c:v>11.882048111658445</c:v>
                </c:pt>
                <c:pt idx="2941">
                  <c:v>11.882048111658445</c:v>
                </c:pt>
                <c:pt idx="2942">
                  <c:v>11.882048111658445</c:v>
                </c:pt>
                <c:pt idx="2943">
                  <c:v>11.882048111658445</c:v>
                </c:pt>
                <c:pt idx="2944">
                  <c:v>11.882048111658445</c:v>
                </c:pt>
                <c:pt idx="2945">
                  <c:v>11.882048111658445</c:v>
                </c:pt>
                <c:pt idx="2946">
                  <c:v>11.882048111658445</c:v>
                </c:pt>
                <c:pt idx="2947">
                  <c:v>11.882048111658445</c:v>
                </c:pt>
                <c:pt idx="2948">
                  <c:v>11.882048111658445</c:v>
                </c:pt>
                <c:pt idx="2949">
                  <c:v>11.882048111658445</c:v>
                </c:pt>
                <c:pt idx="2950">
                  <c:v>11.882048111658445</c:v>
                </c:pt>
                <c:pt idx="2951">
                  <c:v>11.882048111658445</c:v>
                </c:pt>
                <c:pt idx="2952">
                  <c:v>11.882048111658445</c:v>
                </c:pt>
                <c:pt idx="2953">
                  <c:v>11.882048111658445</c:v>
                </c:pt>
                <c:pt idx="2954">
                  <c:v>11.882048111658445</c:v>
                </c:pt>
                <c:pt idx="2955">
                  <c:v>11.882048111658445</c:v>
                </c:pt>
                <c:pt idx="2956">
                  <c:v>11.882048111658445</c:v>
                </c:pt>
                <c:pt idx="2957">
                  <c:v>11.882048111658445</c:v>
                </c:pt>
                <c:pt idx="2958">
                  <c:v>11.882048111658445</c:v>
                </c:pt>
                <c:pt idx="2959">
                  <c:v>11.882048111658445</c:v>
                </c:pt>
                <c:pt idx="2960">
                  <c:v>11.882048111658445</c:v>
                </c:pt>
                <c:pt idx="2961">
                  <c:v>11.882048111658445</c:v>
                </c:pt>
                <c:pt idx="2962">
                  <c:v>11.882048111658445</c:v>
                </c:pt>
                <c:pt idx="2963">
                  <c:v>11.882048111658445</c:v>
                </c:pt>
                <c:pt idx="2964">
                  <c:v>11.882048111658445</c:v>
                </c:pt>
                <c:pt idx="2965">
                  <c:v>11.882048111658445</c:v>
                </c:pt>
                <c:pt idx="2966">
                  <c:v>11.882048111658445</c:v>
                </c:pt>
                <c:pt idx="2967">
                  <c:v>11.882048111658445</c:v>
                </c:pt>
                <c:pt idx="2968">
                  <c:v>11.882048111658445</c:v>
                </c:pt>
                <c:pt idx="2969">
                  <c:v>11.882048111658445</c:v>
                </c:pt>
                <c:pt idx="2970">
                  <c:v>11.882048111658445</c:v>
                </c:pt>
                <c:pt idx="2971">
                  <c:v>11.882048111658445</c:v>
                </c:pt>
                <c:pt idx="2972">
                  <c:v>11.882048111658445</c:v>
                </c:pt>
                <c:pt idx="2973">
                  <c:v>11.882048111658445</c:v>
                </c:pt>
                <c:pt idx="2974">
                  <c:v>11.882048111658445</c:v>
                </c:pt>
                <c:pt idx="2975">
                  <c:v>11.882048111658445</c:v>
                </c:pt>
                <c:pt idx="2976">
                  <c:v>11.882048111658445</c:v>
                </c:pt>
                <c:pt idx="2977">
                  <c:v>11.882048111658445</c:v>
                </c:pt>
                <c:pt idx="2978">
                  <c:v>11.882048111658445</c:v>
                </c:pt>
                <c:pt idx="2979">
                  <c:v>11.882048111658445</c:v>
                </c:pt>
                <c:pt idx="2980">
                  <c:v>11.882048111658445</c:v>
                </c:pt>
                <c:pt idx="2981">
                  <c:v>11.882048111658445</c:v>
                </c:pt>
                <c:pt idx="2982">
                  <c:v>11.882048111658445</c:v>
                </c:pt>
                <c:pt idx="2983">
                  <c:v>11.882048111658445</c:v>
                </c:pt>
                <c:pt idx="2984">
                  <c:v>11.882048111658445</c:v>
                </c:pt>
                <c:pt idx="2985">
                  <c:v>11.882048111658445</c:v>
                </c:pt>
                <c:pt idx="2986">
                  <c:v>11.882048111658445</c:v>
                </c:pt>
                <c:pt idx="2987">
                  <c:v>11.882048111658445</c:v>
                </c:pt>
                <c:pt idx="2988">
                  <c:v>11.882048111658445</c:v>
                </c:pt>
                <c:pt idx="2989">
                  <c:v>11.882048111658445</c:v>
                </c:pt>
                <c:pt idx="2990">
                  <c:v>11.882048111658445</c:v>
                </c:pt>
                <c:pt idx="2991">
                  <c:v>11.882048111658445</c:v>
                </c:pt>
                <c:pt idx="2992">
                  <c:v>11.882048111658445</c:v>
                </c:pt>
                <c:pt idx="2993">
                  <c:v>11.882048111658445</c:v>
                </c:pt>
                <c:pt idx="2994">
                  <c:v>11.882048111658445</c:v>
                </c:pt>
                <c:pt idx="2995">
                  <c:v>11.882048111658445</c:v>
                </c:pt>
                <c:pt idx="2996">
                  <c:v>11.882048111658445</c:v>
                </c:pt>
                <c:pt idx="2997">
                  <c:v>11.882048111658445</c:v>
                </c:pt>
                <c:pt idx="2998">
                  <c:v>11.882048111658445</c:v>
                </c:pt>
                <c:pt idx="2999">
                  <c:v>11.882048111658445</c:v>
                </c:pt>
                <c:pt idx="3000">
                  <c:v>11.882048111658445</c:v>
                </c:pt>
                <c:pt idx="3001">
                  <c:v>11.882048111658445</c:v>
                </c:pt>
                <c:pt idx="3002">
                  <c:v>11.882048111658445</c:v>
                </c:pt>
                <c:pt idx="3003">
                  <c:v>11.882048111658445</c:v>
                </c:pt>
                <c:pt idx="3004">
                  <c:v>11.882048111658445</c:v>
                </c:pt>
                <c:pt idx="3005">
                  <c:v>11.882048111658445</c:v>
                </c:pt>
                <c:pt idx="3006">
                  <c:v>11.882048111658445</c:v>
                </c:pt>
                <c:pt idx="3007">
                  <c:v>11.882048111658445</c:v>
                </c:pt>
                <c:pt idx="3008">
                  <c:v>11.882048111658445</c:v>
                </c:pt>
                <c:pt idx="3009">
                  <c:v>11.882048111658445</c:v>
                </c:pt>
                <c:pt idx="3010">
                  <c:v>11.882048111658445</c:v>
                </c:pt>
                <c:pt idx="3011">
                  <c:v>11.882048111658445</c:v>
                </c:pt>
                <c:pt idx="3012">
                  <c:v>11.882048111658445</c:v>
                </c:pt>
                <c:pt idx="3013">
                  <c:v>11.882048111658445</c:v>
                </c:pt>
                <c:pt idx="3014">
                  <c:v>11.882048111658445</c:v>
                </c:pt>
                <c:pt idx="3015">
                  <c:v>11.882048111658445</c:v>
                </c:pt>
                <c:pt idx="3016">
                  <c:v>11.882048111658445</c:v>
                </c:pt>
                <c:pt idx="3017">
                  <c:v>11.882048111658445</c:v>
                </c:pt>
                <c:pt idx="3018">
                  <c:v>11.882048111658445</c:v>
                </c:pt>
                <c:pt idx="3019">
                  <c:v>11.882048111658445</c:v>
                </c:pt>
                <c:pt idx="3020">
                  <c:v>11.882048111658445</c:v>
                </c:pt>
                <c:pt idx="3021">
                  <c:v>11.882048111658445</c:v>
                </c:pt>
                <c:pt idx="3022">
                  <c:v>11.882048111658445</c:v>
                </c:pt>
                <c:pt idx="3023">
                  <c:v>11.882048111658445</c:v>
                </c:pt>
                <c:pt idx="3024">
                  <c:v>11.882048111658445</c:v>
                </c:pt>
                <c:pt idx="3025">
                  <c:v>11.882048111658445</c:v>
                </c:pt>
                <c:pt idx="3026">
                  <c:v>11.882048111658445</c:v>
                </c:pt>
                <c:pt idx="3027">
                  <c:v>11.882048111658445</c:v>
                </c:pt>
                <c:pt idx="3028">
                  <c:v>11.882048111658445</c:v>
                </c:pt>
                <c:pt idx="3029">
                  <c:v>11.882048111658445</c:v>
                </c:pt>
                <c:pt idx="3030">
                  <c:v>11.882048111658445</c:v>
                </c:pt>
                <c:pt idx="3031">
                  <c:v>11.882048111658445</c:v>
                </c:pt>
                <c:pt idx="3032">
                  <c:v>11.882048111658445</c:v>
                </c:pt>
                <c:pt idx="3033">
                  <c:v>11.882048111658445</c:v>
                </c:pt>
                <c:pt idx="3034">
                  <c:v>11.882048111658445</c:v>
                </c:pt>
                <c:pt idx="3035">
                  <c:v>11.882048111658445</c:v>
                </c:pt>
                <c:pt idx="3036">
                  <c:v>11.882048111658445</c:v>
                </c:pt>
                <c:pt idx="3037">
                  <c:v>11.882048111658445</c:v>
                </c:pt>
                <c:pt idx="3038">
                  <c:v>11.882048111658445</c:v>
                </c:pt>
                <c:pt idx="3039">
                  <c:v>11.882048111658445</c:v>
                </c:pt>
                <c:pt idx="3040">
                  <c:v>11.882048111658445</c:v>
                </c:pt>
                <c:pt idx="3041">
                  <c:v>11.882048111658445</c:v>
                </c:pt>
                <c:pt idx="3042">
                  <c:v>11.882048111658445</c:v>
                </c:pt>
                <c:pt idx="3043">
                  <c:v>11.882048111658445</c:v>
                </c:pt>
                <c:pt idx="3044">
                  <c:v>11.882048111658445</c:v>
                </c:pt>
                <c:pt idx="3045">
                  <c:v>11.882048111658445</c:v>
                </c:pt>
                <c:pt idx="3046">
                  <c:v>11.882048111658445</c:v>
                </c:pt>
                <c:pt idx="3047">
                  <c:v>11.882048111658445</c:v>
                </c:pt>
                <c:pt idx="3048">
                  <c:v>11.882048111658445</c:v>
                </c:pt>
                <c:pt idx="3049">
                  <c:v>11.882048111658445</c:v>
                </c:pt>
                <c:pt idx="3050">
                  <c:v>11.882048111658445</c:v>
                </c:pt>
                <c:pt idx="3051">
                  <c:v>11.882048111658445</c:v>
                </c:pt>
                <c:pt idx="3052">
                  <c:v>11.882048111658445</c:v>
                </c:pt>
                <c:pt idx="3053">
                  <c:v>11.882048111658445</c:v>
                </c:pt>
                <c:pt idx="3054">
                  <c:v>11.882048111658445</c:v>
                </c:pt>
                <c:pt idx="3055">
                  <c:v>11.882048111658445</c:v>
                </c:pt>
                <c:pt idx="3056">
                  <c:v>11.882048111658445</c:v>
                </c:pt>
                <c:pt idx="3057">
                  <c:v>11.882048111658445</c:v>
                </c:pt>
                <c:pt idx="3058">
                  <c:v>11.882048111658445</c:v>
                </c:pt>
                <c:pt idx="3059">
                  <c:v>11.882048111658445</c:v>
                </c:pt>
                <c:pt idx="3060">
                  <c:v>11.882048111658445</c:v>
                </c:pt>
                <c:pt idx="3061">
                  <c:v>11.882048111658445</c:v>
                </c:pt>
                <c:pt idx="3062">
                  <c:v>11.882048111658445</c:v>
                </c:pt>
                <c:pt idx="3063">
                  <c:v>11.882048111658445</c:v>
                </c:pt>
                <c:pt idx="3064">
                  <c:v>11.882048111658445</c:v>
                </c:pt>
                <c:pt idx="3065">
                  <c:v>11.882048111658445</c:v>
                </c:pt>
                <c:pt idx="3066">
                  <c:v>11.882048111658445</c:v>
                </c:pt>
                <c:pt idx="3067">
                  <c:v>11.882048111658445</c:v>
                </c:pt>
                <c:pt idx="3068">
                  <c:v>11.882048111658445</c:v>
                </c:pt>
                <c:pt idx="3069">
                  <c:v>11.882048111658445</c:v>
                </c:pt>
                <c:pt idx="3070">
                  <c:v>11.882048111658445</c:v>
                </c:pt>
                <c:pt idx="3071">
                  <c:v>11.882048111658445</c:v>
                </c:pt>
                <c:pt idx="3072">
                  <c:v>11.882048111658445</c:v>
                </c:pt>
                <c:pt idx="3073">
                  <c:v>11.882048111658445</c:v>
                </c:pt>
                <c:pt idx="3074">
                  <c:v>11.882048111658445</c:v>
                </c:pt>
                <c:pt idx="3075">
                  <c:v>11.882048111658445</c:v>
                </c:pt>
                <c:pt idx="3076">
                  <c:v>11.882048111658445</c:v>
                </c:pt>
                <c:pt idx="3077">
                  <c:v>11.882048111658445</c:v>
                </c:pt>
                <c:pt idx="3078">
                  <c:v>11.882048111658445</c:v>
                </c:pt>
                <c:pt idx="3079">
                  <c:v>11.882048111658445</c:v>
                </c:pt>
                <c:pt idx="3080">
                  <c:v>11.882048111658445</c:v>
                </c:pt>
                <c:pt idx="3081">
                  <c:v>11.882048111658445</c:v>
                </c:pt>
                <c:pt idx="3082">
                  <c:v>11.882048111658445</c:v>
                </c:pt>
                <c:pt idx="3083">
                  <c:v>11.882048111658445</c:v>
                </c:pt>
                <c:pt idx="3084">
                  <c:v>11.882048111658445</c:v>
                </c:pt>
                <c:pt idx="3085">
                  <c:v>11.882048111658445</c:v>
                </c:pt>
                <c:pt idx="3086">
                  <c:v>11.882048111658445</c:v>
                </c:pt>
                <c:pt idx="3087">
                  <c:v>11.882048111658445</c:v>
                </c:pt>
                <c:pt idx="3088">
                  <c:v>11.882048111658445</c:v>
                </c:pt>
                <c:pt idx="3089">
                  <c:v>11.882048111658445</c:v>
                </c:pt>
                <c:pt idx="3090">
                  <c:v>11.882048111658445</c:v>
                </c:pt>
                <c:pt idx="3091">
                  <c:v>11.882048111658445</c:v>
                </c:pt>
                <c:pt idx="3092">
                  <c:v>11.882048111658445</c:v>
                </c:pt>
                <c:pt idx="3093">
                  <c:v>11.882048111658445</c:v>
                </c:pt>
                <c:pt idx="3094">
                  <c:v>11.882048111658445</c:v>
                </c:pt>
                <c:pt idx="3095">
                  <c:v>11.882048111658445</c:v>
                </c:pt>
                <c:pt idx="3096">
                  <c:v>11.882048111658445</c:v>
                </c:pt>
                <c:pt idx="3097">
                  <c:v>11.882048111658445</c:v>
                </c:pt>
                <c:pt idx="3098">
                  <c:v>11.882048111658445</c:v>
                </c:pt>
                <c:pt idx="3099">
                  <c:v>11.882048111658445</c:v>
                </c:pt>
                <c:pt idx="3100">
                  <c:v>11.882048111658445</c:v>
                </c:pt>
                <c:pt idx="3101">
                  <c:v>11.882048111658445</c:v>
                </c:pt>
                <c:pt idx="3102">
                  <c:v>11.882048111658445</c:v>
                </c:pt>
                <c:pt idx="3103">
                  <c:v>11.882048111658445</c:v>
                </c:pt>
                <c:pt idx="3104">
                  <c:v>11.882048111658445</c:v>
                </c:pt>
                <c:pt idx="3105">
                  <c:v>11.882048111658445</c:v>
                </c:pt>
                <c:pt idx="3106">
                  <c:v>11.882048111658445</c:v>
                </c:pt>
                <c:pt idx="3107">
                  <c:v>11.882048111658445</c:v>
                </c:pt>
                <c:pt idx="3108">
                  <c:v>11.882048111658445</c:v>
                </c:pt>
                <c:pt idx="3109">
                  <c:v>11.882048111658445</c:v>
                </c:pt>
                <c:pt idx="3110">
                  <c:v>11.882048111658445</c:v>
                </c:pt>
                <c:pt idx="3111">
                  <c:v>11.882048111658445</c:v>
                </c:pt>
                <c:pt idx="3112">
                  <c:v>11.882048111658445</c:v>
                </c:pt>
                <c:pt idx="3113">
                  <c:v>11.882048111658445</c:v>
                </c:pt>
                <c:pt idx="3114">
                  <c:v>11.882048111658445</c:v>
                </c:pt>
                <c:pt idx="3115">
                  <c:v>11.882048111658445</c:v>
                </c:pt>
                <c:pt idx="3116">
                  <c:v>11.882048111658445</c:v>
                </c:pt>
                <c:pt idx="3117">
                  <c:v>11.882048111658445</c:v>
                </c:pt>
                <c:pt idx="3118">
                  <c:v>11.882048111658445</c:v>
                </c:pt>
                <c:pt idx="3119">
                  <c:v>11.882048111658445</c:v>
                </c:pt>
                <c:pt idx="3120">
                  <c:v>11.882048111658445</c:v>
                </c:pt>
                <c:pt idx="3121">
                  <c:v>11.882048111658445</c:v>
                </c:pt>
                <c:pt idx="3122">
                  <c:v>11.882048111658445</c:v>
                </c:pt>
                <c:pt idx="3123">
                  <c:v>11.882048111658445</c:v>
                </c:pt>
                <c:pt idx="3124">
                  <c:v>11.882048111658445</c:v>
                </c:pt>
                <c:pt idx="3125">
                  <c:v>11.882048111658445</c:v>
                </c:pt>
                <c:pt idx="3126">
                  <c:v>11.882048111658445</c:v>
                </c:pt>
                <c:pt idx="3127">
                  <c:v>11.882048111658445</c:v>
                </c:pt>
                <c:pt idx="3128">
                  <c:v>11.882048111658445</c:v>
                </c:pt>
                <c:pt idx="3129">
                  <c:v>11.882048111658445</c:v>
                </c:pt>
                <c:pt idx="3130">
                  <c:v>11.882048111658445</c:v>
                </c:pt>
                <c:pt idx="3131">
                  <c:v>11.882048111658445</c:v>
                </c:pt>
                <c:pt idx="3132">
                  <c:v>11.882048111658445</c:v>
                </c:pt>
                <c:pt idx="3133">
                  <c:v>11.882048111658445</c:v>
                </c:pt>
                <c:pt idx="3134">
                  <c:v>11.882048111658445</c:v>
                </c:pt>
                <c:pt idx="3135">
                  <c:v>11.882048111658445</c:v>
                </c:pt>
                <c:pt idx="3136">
                  <c:v>11.882048111658445</c:v>
                </c:pt>
                <c:pt idx="3137">
                  <c:v>11.882048111658445</c:v>
                </c:pt>
                <c:pt idx="3138">
                  <c:v>11.882048111658445</c:v>
                </c:pt>
                <c:pt idx="3139">
                  <c:v>11.882048111658445</c:v>
                </c:pt>
                <c:pt idx="3140">
                  <c:v>11.882048111658445</c:v>
                </c:pt>
                <c:pt idx="3141">
                  <c:v>11.882048111658445</c:v>
                </c:pt>
                <c:pt idx="3142">
                  <c:v>11.882048111658445</c:v>
                </c:pt>
                <c:pt idx="3143">
                  <c:v>11.882048111658445</c:v>
                </c:pt>
                <c:pt idx="3144">
                  <c:v>11.882048111658445</c:v>
                </c:pt>
                <c:pt idx="3145">
                  <c:v>11.882048111658445</c:v>
                </c:pt>
                <c:pt idx="3146">
                  <c:v>11.882048111658445</c:v>
                </c:pt>
                <c:pt idx="3147">
                  <c:v>11.882048111658445</c:v>
                </c:pt>
                <c:pt idx="3148">
                  <c:v>11.882048111658445</c:v>
                </c:pt>
                <c:pt idx="3149">
                  <c:v>11.882048111658445</c:v>
                </c:pt>
                <c:pt idx="3150">
                  <c:v>11.882048111658445</c:v>
                </c:pt>
                <c:pt idx="3151">
                  <c:v>11.882048111658445</c:v>
                </c:pt>
                <c:pt idx="3152">
                  <c:v>11.882048111658445</c:v>
                </c:pt>
                <c:pt idx="3153">
                  <c:v>11.882048111658445</c:v>
                </c:pt>
                <c:pt idx="3154">
                  <c:v>11.882048111658445</c:v>
                </c:pt>
                <c:pt idx="3155">
                  <c:v>11.882048111658445</c:v>
                </c:pt>
                <c:pt idx="3156">
                  <c:v>11.882048111658445</c:v>
                </c:pt>
                <c:pt idx="3157">
                  <c:v>11.882048111658445</c:v>
                </c:pt>
                <c:pt idx="3158">
                  <c:v>11.882048111658445</c:v>
                </c:pt>
                <c:pt idx="3159">
                  <c:v>11.882048111658445</c:v>
                </c:pt>
                <c:pt idx="3160">
                  <c:v>11.882048111658445</c:v>
                </c:pt>
                <c:pt idx="3161">
                  <c:v>11.882048111658445</c:v>
                </c:pt>
                <c:pt idx="3162">
                  <c:v>11.882048111658445</c:v>
                </c:pt>
                <c:pt idx="3163">
                  <c:v>11.882048111658445</c:v>
                </c:pt>
                <c:pt idx="3164">
                  <c:v>11.882048111658445</c:v>
                </c:pt>
                <c:pt idx="3165">
                  <c:v>11.882048111658445</c:v>
                </c:pt>
                <c:pt idx="3166">
                  <c:v>11.882048111658445</c:v>
                </c:pt>
                <c:pt idx="3167">
                  <c:v>11.882048111658445</c:v>
                </c:pt>
                <c:pt idx="3168">
                  <c:v>11.882048111658445</c:v>
                </c:pt>
                <c:pt idx="3169">
                  <c:v>11.882048111658445</c:v>
                </c:pt>
                <c:pt idx="3170">
                  <c:v>11.882048111658445</c:v>
                </c:pt>
                <c:pt idx="3171">
                  <c:v>11.882048111658445</c:v>
                </c:pt>
                <c:pt idx="3172">
                  <c:v>11.882048111658445</c:v>
                </c:pt>
                <c:pt idx="3173">
                  <c:v>11.882048111658445</c:v>
                </c:pt>
                <c:pt idx="3174">
                  <c:v>11.882048111658445</c:v>
                </c:pt>
                <c:pt idx="3175">
                  <c:v>11.882048111658445</c:v>
                </c:pt>
                <c:pt idx="3176">
                  <c:v>11.882048111658445</c:v>
                </c:pt>
                <c:pt idx="3177">
                  <c:v>11.882048111658445</c:v>
                </c:pt>
                <c:pt idx="3178">
                  <c:v>11.882048111658445</c:v>
                </c:pt>
                <c:pt idx="3179">
                  <c:v>11.882048111658445</c:v>
                </c:pt>
                <c:pt idx="3180">
                  <c:v>11.882048111658445</c:v>
                </c:pt>
                <c:pt idx="3181">
                  <c:v>11.882048111658445</c:v>
                </c:pt>
                <c:pt idx="3182">
                  <c:v>11.882048111658445</c:v>
                </c:pt>
                <c:pt idx="3183">
                  <c:v>11.882048111658445</c:v>
                </c:pt>
                <c:pt idx="3184">
                  <c:v>11.882048111658445</c:v>
                </c:pt>
                <c:pt idx="3185">
                  <c:v>11.882048111658445</c:v>
                </c:pt>
                <c:pt idx="3186">
                  <c:v>11.882048111658445</c:v>
                </c:pt>
                <c:pt idx="3187">
                  <c:v>11.882048111658445</c:v>
                </c:pt>
                <c:pt idx="3188">
                  <c:v>11.882048111658445</c:v>
                </c:pt>
                <c:pt idx="3189">
                  <c:v>11.882048111658445</c:v>
                </c:pt>
                <c:pt idx="3190">
                  <c:v>11.882048111658445</c:v>
                </c:pt>
                <c:pt idx="3191">
                  <c:v>11.882048111658445</c:v>
                </c:pt>
                <c:pt idx="3192">
                  <c:v>11.882048111658445</c:v>
                </c:pt>
                <c:pt idx="3193">
                  <c:v>11.882048111658445</c:v>
                </c:pt>
                <c:pt idx="3194">
                  <c:v>11.882048111658445</c:v>
                </c:pt>
                <c:pt idx="3195">
                  <c:v>11.882048111658445</c:v>
                </c:pt>
                <c:pt idx="3196">
                  <c:v>11.882048111658445</c:v>
                </c:pt>
                <c:pt idx="3197">
                  <c:v>11.882048111658445</c:v>
                </c:pt>
                <c:pt idx="3198">
                  <c:v>11.882048111658445</c:v>
                </c:pt>
                <c:pt idx="3199">
                  <c:v>11.882048111658445</c:v>
                </c:pt>
                <c:pt idx="3200">
                  <c:v>11.882048111658445</c:v>
                </c:pt>
                <c:pt idx="3201">
                  <c:v>11.882048111658445</c:v>
                </c:pt>
                <c:pt idx="3202">
                  <c:v>11.882048111658445</c:v>
                </c:pt>
                <c:pt idx="3203">
                  <c:v>11.882048111658445</c:v>
                </c:pt>
                <c:pt idx="3204">
                  <c:v>11.882048111658445</c:v>
                </c:pt>
                <c:pt idx="3205">
                  <c:v>11.882048111658445</c:v>
                </c:pt>
                <c:pt idx="3206">
                  <c:v>11.882048111658445</c:v>
                </c:pt>
                <c:pt idx="3207">
                  <c:v>11.882048111658445</c:v>
                </c:pt>
                <c:pt idx="3208">
                  <c:v>11.882048111658445</c:v>
                </c:pt>
                <c:pt idx="3209">
                  <c:v>11.882048111658445</c:v>
                </c:pt>
                <c:pt idx="3210">
                  <c:v>11.882048111658445</c:v>
                </c:pt>
                <c:pt idx="3211">
                  <c:v>11.882048111658445</c:v>
                </c:pt>
                <c:pt idx="3212">
                  <c:v>11.882048111658445</c:v>
                </c:pt>
                <c:pt idx="3213">
                  <c:v>11.882048111658445</c:v>
                </c:pt>
                <c:pt idx="3214">
                  <c:v>11.882048111658445</c:v>
                </c:pt>
                <c:pt idx="3215">
                  <c:v>11.882048111658445</c:v>
                </c:pt>
                <c:pt idx="3216">
                  <c:v>11.882048111658445</c:v>
                </c:pt>
                <c:pt idx="3217">
                  <c:v>11.882048111658445</c:v>
                </c:pt>
                <c:pt idx="3218">
                  <c:v>11.882048111658445</c:v>
                </c:pt>
                <c:pt idx="3219">
                  <c:v>11.882048111658445</c:v>
                </c:pt>
                <c:pt idx="3220">
                  <c:v>11.882048111658445</c:v>
                </c:pt>
                <c:pt idx="3221">
                  <c:v>11.882048111658445</c:v>
                </c:pt>
                <c:pt idx="3222">
                  <c:v>11.882048111658445</c:v>
                </c:pt>
                <c:pt idx="3223">
                  <c:v>11.882048111658445</c:v>
                </c:pt>
                <c:pt idx="3224">
                  <c:v>11.882048111658445</c:v>
                </c:pt>
                <c:pt idx="3225">
                  <c:v>11.882048111658445</c:v>
                </c:pt>
                <c:pt idx="3226">
                  <c:v>11.882048111658445</c:v>
                </c:pt>
                <c:pt idx="3227">
                  <c:v>11.882048111658445</c:v>
                </c:pt>
                <c:pt idx="3228">
                  <c:v>11.882048111658445</c:v>
                </c:pt>
                <c:pt idx="3229">
                  <c:v>11.882048111658445</c:v>
                </c:pt>
                <c:pt idx="3230">
                  <c:v>11.882048111658445</c:v>
                </c:pt>
                <c:pt idx="3231">
                  <c:v>11.882048111658445</c:v>
                </c:pt>
                <c:pt idx="3232">
                  <c:v>11.882048111658445</c:v>
                </c:pt>
                <c:pt idx="3233">
                  <c:v>11.882048111658445</c:v>
                </c:pt>
                <c:pt idx="3234">
                  <c:v>11.882048111658445</c:v>
                </c:pt>
                <c:pt idx="3235">
                  <c:v>11.882048111658445</c:v>
                </c:pt>
                <c:pt idx="3236">
                  <c:v>11.882048111658445</c:v>
                </c:pt>
                <c:pt idx="3237">
                  <c:v>11.882048111658445</c:v>
                </c:pt>
                <c:pt idx="3238">
                  <c:v>11.882048111658445</c:v>
                </c:pt>
                <c:pt idx="3239">
                  <c:v>11.882048111658445</c:v>
                </c:pt>
                <c:pt idx="3240">
                  <c:v>11.882048111658445</c:v>
                </c:pt>
                <c:pt idx="3241">
                  <c:v>11.882048111658445</c:v>
                </c:pt>
                <c:pt idx="3242">
                  <c:v>11.882048111658445</c:v>
                </c:pt>
                <c:pt idx="3243">
                  <c:v>11.882048111658445</c:v>
                </c:pt>
                <c:pt idx="3244">
                  <c:v>11.882048111658445</c:v>
                </c:pt>
                <c:pt idx="3245">
                  <c:v>11.882048111658445</c:v>
                </c:pt>
                <c:pt idx="3246">
                  <c:v>11.882048111658445</c:v>
                </c:pt>
                <c:pt idx="3247">
                  <c:v>11.882048111658445</c:v>
                </c:pt>
                <c:pt idx="3248">
                  <c:v>11.882048111658445</c:v>
                </c:pt>
                <c:pt idx="3249">
                  <c:v>11.882048111658445</c:v>
                </c:pt>
                <c:pt idx="3250">
                  <c:v>11.882048111658445</c:v>
                </c:pt>
                <c:pt idx="3251">
                  <c:v>11.882048111658445</c:v>
                </c:pt>
                <c:pt idx="3252">
                  <c:v>11.882048111658445</c:v>
                </c:pt>
                <c:pt idx="3253">
                  <c:v>11.882048111658445</c:v>
                </c:pt>
                <c:pt idx="3254">
                  <c:v>11.882048111658445</c:v>
                </c:pt>
                <c:pt idx="3255">
                  <c:v>11.882048111658445</c:v>
                </c:pt>
                <c:pt idx="3256">
                  <c:v>11.882048111658445</c:v>
                </c:pt>
                <c:pt idx="3257">
                  <c:v>11.882048111658445</c:v>
                </c:pt>
                <c:pt idx="3258">
                  <c:v>11.882048111658445</c:v>
                </c:pt>
                <c:pt idx="3259">
                  <c:v>11.882048111658445</c:v>
                </c:pt>
                <c:pt idx="3260">
                  <c:v>11.882048111658445</c:v>
                </c:pt>
                <c:pt idx="3261">
                  <c:v>11.882048111658445</c:v>
                </c:pt>
                <c:pt idx="3262">
                  <c:v>11.882048111658445</c:v>
                </c:pt>
                <c:pt idx="3263">
                  <c:v>11.882048111658445</c:v>
                </c:pt>
                <c:pt idx="3264">
                  <c:v>11.882048111658445</c:v>
                </c:pt>
                <c:pt idx="3265">
                  <c:v>11.882048111658445</c:v>
                </c:pt>
                <c:pt idx="3266">
                  <c:v>11.882048111658445</c:v>
                </c:pt>
                <c:pt idx="3267">
                  <c:v>11.882048111658445</c:v>
                </c:pt>
                <c:pt idx="3268">
                  <c:v>11.882048111658445</c:v>
                </c:pt>
                <c:pt idx="3269">
                  <c:v>11.882048111658445</c:v>
                </c:pt>
                <c:pt idx="3270">
                  <c:v>11.882048111658445</c:v>
                </c:pt>
                <c:pt idx="3271">
                  <c:v>11.882048111658445</c:v>
                </c:pt>
                <c:pt idx="3272">
                  <c:v>11.882048111658445</c:v>
                </c:pt>
                <c:pt idx="3273">
                  <c:v>11.882048111658445</c:v>
                </c:pt>
                <c:pt idx="3274">
                  <c:v>11.882048111658445</c:v>
                </c:pt>
                <c:pt idx="3275">
                  <c:v>11.882048111658445</c:v>
                </c:pt>
                <c:pt idx="3276">
                  <c:v>11.882048111658445</c:v>
                </c:pt>
                <c:pt idx="3277">
                  <c:v>11.882048111658445</c:v>
                </c:pt>
                <c:pt idx="3278">
                  <c:v>11.882048111658445</c:v>
                </c:pt>
                <c:pt idx="3279">
                  <c:v>11.882048111658445</c:v>
                </c:pt>
                <c:pt idx="3280">
                  <c:v>11.882048111658445</c:v>
                </c:pt>
                <c:pt idx="3281">
                  <c:v>11.882048111658445</c:v>
                </c:pt>
                <c:pt idx="3282">
                  <c:v>11.882048111658445</c:v>
                </c:pt>
                <c:pt idx="3283">
                  <c:v>11.882048111658445</c:v>
                </c:pt>
                <c:pt idx="3284">
                  <c:v>11.882048111658445</c:v>
                </c:pt>
                <c:pt idx="3285">
                  <c:v>11.882048111658445</c:v>
                </c:pt>
                <c:pt idx="3286">
                  <c:v>11.882048111658445</c:v>
                </c:pt>
                <c:pt idx="3287">
                  <c:v>11.882048111658445</c:v>
                </c:pt>
                <c:pt idx="3288">
                  <c:v>11.882048111658445</c:v>
                </c:pt>
                <c:pt idx="3289">
                  <c:v>11.882048111658445</c:v>
                </c:pt>
                <c:pt idx="3290">
                  <c:v>11.882048111658445</c:v>
                </c:pt>
                <c:pt idx="3291">
                  <c:v>11.882048111658445</c:v>
                </c:pt>
                <c:pt idx="3292">
                  <c:v>11.882048111658445</c:v>
                </c:pt>
                <c:pt idx="3293">
                  <c:v>11.882048111658445</c:v>
                </c:pt>
                <c:pt idx="3294">
                  <c:v>11.882048111658445</c:v>
                </c:pt>
                <c:pt idx="3295">
                  <c:v>11.882048111658445</c:v>
                </c:pt>
                <c:pt idx="3296">
                  <c:v>11.882048111658445</c:v>
                </c:pt>
                <c:pt idx="3297">
                  <c:v>11.882048111658445</c:v>
                </c:pt>
                <c:pt idx="3298">
                  <c:v>11.882048111658445</c:v>
                </c:pt>
                <c:pt idx="3299">
                  <c:v>11.882048111658445</c:v>
                </c:pt>
                <c:pt idx="3300">
                  <c:v>11.882048111658445</c:v>
                </c:pt>
                <c:pt idx="3301">
                  <c:v>11.882048111658445</c:v>
                </c:pt>
                <c:pt idx="3302">
                  <c:v>11.882048111658445</c:v>
                </c:pt>
                <c:pt idx="3303">
                  <c:v>11.882048111658445</c:v>
                </c:pt>
                <c:pt idx="3304">
                  <c:v>11.882048111658445</c:v>
                </c:pt>
                <c:pt idx="3305">
                  <c:v>11.882048111658445</c:v>
                </c:pt>
                <c:pt idx="3306">
                  <c:v>11.882048111658445</c:v>
                </c:pt>
                <c:pt idx="3307">
                  <c:v>11.882048111658445</c:v>
                </c:pt>
                <c:pt idx="3308">
                  <c:v>11.882048111658445</c:v>
                </c:pt>
                <c:pt idx="3309">
                  <c:v>11.882048111658445</c:v>
                </c:pt>
                <c:pt idx="3310">
                  <c:v>11.882048111658445</c:v>
                </c:pt>
                <c:pt idx="3311">
                  <c:v>11.882048111658445</c:v>
                </c:pt>
                <c:pt idx="3312">
                  <c:v>11.882048111658445</c:v>
                </c:pt>
                <c:pt idx="3313">
                  <c:v>11.882048111658445</c:v>
                </c:pt>
                <c:pt idx="3314">
                  <c:v>11.882048111658445</c:v>
                </c:pt>
                <c:pt idx="3315">
                  <c:v>11.882048111658445</c:v>
                </c:pt>
                <c:pt idx="3316">
                  <c:v>11.882048111658445</c:v>
                </c:pt>
                <c:pt idx="3317">
                  <c:v>11.882048111658445</c:v>
                </c:pt>
                <c:pt idx="3318">
                  <c:v>11.882048111658445</c:v>
                </c:pt>
                <c:pt idx="3319">
                  <c:v>11.882048111658445</c:v>
                </c:pt>
                <c:pt idx="3320">
                  <c:v>11.882048111658445</c:v>
                </c:pt>
                <c:pt idx="3321">
                  <c:v>11.882048111658445</c:v>
                </c:pt>
                <c:pt idx="3322">
                  <c:v>11.882048111658445</c:v>
                </c:pt>
                <c:pt idx="3323">
                  <c:v>11.882048111658445</c:v>
                </c:pt>
                <c:pt idx="3324">
                  <c:v>11.882048111658445</c:v>
                </c:pt>
                <c:pt idx="3325">
                  <c:v>11.882048111658445</c:v>
                </c:pt>
                <c:pt idx="3326">
                  <c:v>11.882048111658445</c:v>
                </c:pt>
                <c:pt idx="3327">
                  <c:v>11.882048111658445</c:v>
                </c:pt>
                <c:pt idx="3328">
                  <c:v>11.882048111658445</c:v>
                </c:pt>
                <c:pt idx="3329">
                  <c:v>11.882048111658445</c:v>
                </c:pt>
                <c:pt idx="3330">
                  <c:v>11.882048111658445</c:v>
                </c:pt>
                <c:pt idx="3331">
                  <c:v>11.882048111658445</c:v>
                </c:pt>
                <c:pt idx="3332">
                  <c:v>11.882048111658445</c:v>
                </c:pt>
                <c:pt idx="3333">
                  <c:v>11.882048111658445</c:v>
                </c:pt>
                <c:pt idx="3334">
                  <c:v>11.882048111658445</c:v>
                </c:pt>
                <c:pt idx="3335">
                  <c:v>11.882048111658445</c:v>
                </c:pt>
                <c:pt idx="3336">
                  <c:v>11.882048111658445</c:v>
                </c:pt>
                <c:pt idx="3337">
                  <c:v>11.882048111658445</c:v>
                </c:pt>
                <c:pt idx="3338">
                  <c:v>11.882048111658445</c:v>
                </c:pt>
                <c:pt idx="3339">
                  <c:v>11.882048111658445</c:v>
                </c:pt>
                <c:pt idx="3340">
                  <c:v>11.882048111658445</c:v>
                </c:pt>
                <c:pt idx="3341">
                  <c:v>11.882048111658445</c:v>
                </c:pt>
                <c:pt idx="3342">
                  <c:v>11.882048111658445</c:v>
                </c:pt>
                <c:pt idx="3343">
                  <c:v>11.882048111658445</c:v>
                </c:pt>
                <c:pt idx="3344">
                  <c:v>11.882048111658445</c:v>
                </c:pt>
                <c:pt idx="3345">
                  <c:v>11.882048111658445</c:v>
                </c:pt>
                <c:pt idx="3346">
                  <c:v>11.882048111658445</c:v>
                </c:pt>
                <c:pt idx="3347">
                  <c:v>11.882048111658445</c:v>
                </c:pt>
                <c:pt idx="3348">
                  <c:v>11.882048111658445</c:v>
                </c:pt>
                <c:pt idx="3349">
                  <c:v>11.882048111658445</c:v>
                </c:pt>
                <c:pt idx="3350">
                  <c:v>11.882048111658445</c:v>
                </c:pt>
                <c:pt idx="3351">
                  <c:v>11.882048111658445</c:v>
                </c:pt>
                <c:pt idx="3352">
                  <c:v>11.882048111658445</c:v>
                </c:pt>
                <c:pt idx="3353">
                  <c:v>11.882048111658445</c:v>
                </c:pt>
                <c:pt idx="3354">
                  <c:v>11.882048111658445</c:v>
                </c:pt>
                <c:pt idx="3355">
                  <c:v>11.882048111658445</c:v>
                </c:pt>
                <c:pt idx="3356">
                  <c:v>11.882048111658445</c:v>
                </c:pt>
                <c:pt idx="3357">
                  <c:v>11.882048111658445</c:v>
                </c:pt>
                <c:pt idx="3358">
                  <c:v>11.882048111658445</c:v>
                </c:pt>
                <c:pt idx="3359">
                  <c:v>11.882048111658445</c:v>
                </c:pt>
                <c:pt idx="3360">
                  <c:v>11.882048111658445</c:v>
                </c:pt>
                <c:pt idx="3361">
                  <c:v>11.882048111658445</c:v>
                </c:pt>
                <c:pt idx="3362">
                  <c:v>11.882048111658445</c:v>
                </c:pt>
                <c:pt idx="3363">
                  <c:v>11.882048111658445</c:v>
                </c:pt>
                <c:pt idx="3364">
                  <c:v>11.882048111658445</c:v>
                </c:pt>
                <c:pt idx="3365">
                  <c:v>11.882048111658445</c:v>
                </c:pt>
                <c:pt idx="3366">
                  <c:v>11.882048111658445</c:v>
                </c:pt>
                <c:pt idx="3367">
                  <c:v>11.882048111658445</c:v>
                </c:pt>
                <c:pt idx="3368">
                  <c:v>11.882048111658445</c:v>
                </c:pt>
                <c:pt idx="3369">
                  <c:v>11.882048111658445</c:v>
                </c:pt>
                <c:pt idx="3370">
                  <c:v>11.882048111658445</c:v>
                </c:pt>
                <c:pt idx="3371">
                  <c:v>11.882048111658445</c:v>
                </c:pt>
                <c:pt idx="3372">
                  <c:v>11.882048111658445</c:v>
                </c:pt>
                <c:pt idx="3373">
                  <c:v>11.882048111658445</c:v>
                </c:pt>
                <c:pt idx="3374">
                  <c:v>11.882048111658445</c:v>
                </c:pt>
                <c:pt idx="3375">
                  <c:v>11.882048111658445</c:v>
                </c:pt>
                <c:pt idx="3376">
                  <c:v>11.882048111658445</c:v>
                </c:pt>
                <c:pt idx="3377">
                  <c:v>11.882048111658445</c:v>
                </c:pt>
                <c:pt idx="3378">
                  <c:v>11.882048111658445</c:v>
                </c:pt>
                <c:pt idx="3379">
                  <c:v>11.882048111658445</c:v>
                </c:pt>
                <c:pt idx="3380">
                  <c:v>11.882048111658445</c:v>
                </c:pt>
                <c:pt idx="3381">
                  <c:v>11.882048111658445</c:v>
                </c:pt>
                <c:pt idx="3382">
                  <c:v>11.882048111658445</c:v>
                </c:pt>
                <c:pt idx="3383">
                  <c:v>11.882048111658445</c:v>
                </c:pt>
                <c:pt idx="3384">
                  <c:v>11.882048111658445</c:v>
                </c:pt>
                <c:pt idx="3385">
                  <c:v>11.882048111658445</c:v>
                </c:pt>
                <c:pt idx="3386">
                  <c:v>11.882048111658445</c:v>
                </c:pt>
                <c:pt idx="3387">
                  <c:v>11.882048111658445</c:v>
                </c:pt>
                <c:pt idx="3388">
                  <c:v>11.882048111658445</c:v>
                </c:pt>
                <c:pt idx="3389">
                  <c:v>11.882048111658445</c:v>
                </c:pt>
                <c:pt idx="3390">
                  <c:v>11.882048111658445</c:v>
                </c:pt>
                <c:pt idx="3391">
                  <c:v>11.882048111658445</c:v>
                </c:pt>
                <c:pt idx="3392">
                  <c:v>11.882048111658445</c:v>
                </c:pt>
                <c:pt idx="3393">
                  <c:v>11.882048111658445</c:v>
                </c:pt>
                <c:pt idx="3394">
                  <c:v>11.882048111658445</c:v>
                </c:pt>
                <c:pt idx="3395">
                  <c:v>11.882048111658445</c:v>
                </c:pt>
                <c:pt idx="3396">
                  <c:v>11.882048111658445</c:v>
                </c:pt>
                <c:pt idx="3397">
                  <c:v>11.882048111658445</c:v>
                </c:pt>
                <c:pt idx="3398">
                  <c:v>11.882048111658445</c:v>
                </c:pt>
                <c:pt idx="3399">
                  <c:v>11.882048111658445</c:v>
                </c:pt>
                <c:pt idx="3400">
                  <c:v>11.882048111658445</c:v>
                </c:pt>
                <c:pt idx="3401">
                  <c:v>11.882048111658445</c:v>
                </c:pt>
                <c:pt idx="3402">
                  <c:v>11.882048111658445</c:v>
                </c:pt>
                <c:pt idx="3403">
                  <c:v>11.882048111658445</c:v>
                </c:pt>
                <c:pt idx="3404">
                  <c:v>11.882048111658445</c:v>
                </c:pt>
                <c:pt idx="3405">
                  <c:v>11.882048111658445</c:v>
                </c:pt>
                <c:pt idx="3406">
                  <c:v>11.882048111658445</c:v>
                </c:pt>
                <c:pt idx="3407">
                  <c:v>11.882048111658445</c:v>
                </c:pt>
                <c:pt idx="3408">
                  <c:v>11.882048111658445</c:v>
                </c:pt>
                <c:pt idx="3409">
                  <c:v>11.882048111658445</c:v>
                </c:pt>
                <c:pt idx="3410">
                  <c:v>11.882048111658445</c:v>
                </c:pt>
                <c:pt idx="3411">
                  <c:v>11.882048111658445</c:v>
                </c:pt>
                <c:pt idx="3412">
                  <c:v>11.882048111658445</c:v>
                </c:pt>
                <c:pt idx="3413">
                  <c:v>11.882048111658445</c:v>
                </c:pt>
                <c:pt idx="3414">
                  <c:v>11.882048111658445</c:v>
                </c:pt>
                <c:pt idx="3415">
                  <c:v>11.882048111658445</c:v>
                </c:pt>
                <c:pt idx="3416">
                  <c:v>11.882048111658445</c:v>
                </c:pt>
                <c:pt idx="3417">
                  <c:v>11.882048111658445</c:v>
                </c:pt>
                <c:pt idx="3418">
                  <c:v>11.882048111658445</c:v>
                </c:pt>
                <c:pt idx="3419">
                  <c:v>11.882048111658445</c:v>
                </c:pt>
                <c:pt idx="3420">
                  <c:v>11.882048111658445</c:v>
                </c:pt>
                <c:pt idx="3421">
                  <c:v>11.882048111658445</c:v>
                </c:pt>
                <c:pt idx="3422">
                  <c:v>11.882048111658445</c:v>
                </c:pt>
                <c:pt idx="3423">
                  <c:v>11.882048111658445</c:v>
                </c:pt>
                <c:pt idx="3424">
                  <c:v>11.882048111658445</c:v>
                </c:pt>
                <c:pt idx="3425">
                  <c:v>11.882048111658445</c:v>
                </c:pt>
                <c:pt idx="3426">
                  <c:v>11.882048111658445</c:v>
                </c:pt>
                <c:pt idx="3427">
                  <c:v>11.882048111658445</c:v>
                </c:pt>
                <c:pt idx="3428">
                  <c:v>11.882048111658445</c:v>
                </c:pt>
                <c:pt idx="3429">
                  <c:v>11.882048111658445</c:v>
                </c:pt>
                <c:pt idx="3430">
                  <c:v>11.882048111658445</c:v>
                </c:pt>
                <c:pt idx="3431">
                  <c:v>11.882048111658445</c:v>
                </c:pt>
                <c:pt idx="3432">
                  <c:v>11.882048111658445</c:v>
                </c:pt>
                <c:pt idx="3433">
                  <c:v>11.882048111658445</c:v>
                </c:pt>
                <c:pt idx="3434">
                  <c:v>11.882048111658445</c:v>
                </c:pt>
                <c:pt idx="3435">
                  <c:v>11.882048111658445</c:v>
                </c:pt>
                <c:pt idx="3436">
                  <c:v>11.882048111658445</c:v>
                </c:pt>
                <c:pt idx="3437">
                  <c:v>11.882048111658445</c:v>
                </c:pt>
                <c:pt idx="3438">
                  <c:v>11.882048111658445</c:v>
                </c:pt>
                <c:pt idx="3439">
                  <c:v>11.882048111658445</c:v>
                </c:pt>
                <c:pt idx="3440">
                  <c:v>11.882048111658445</c:v>
                </c:pt>
                <c:pt idx="3441">
                  <c:v>11.882048111658445</c:v>
                </c:pt>
                <c:pt idx="3442">
                  <c:v>11.882048111658445</c:v>
                </c:pt>
                <c:pt idx="3443">
                  <c:v>11.882048111658445</c:v>
                </c:pt>
                <c:pt idx="3444">
                  <c:v>11.882048111658445</c:v>
                </c:pt>
                <c:pt idx="3445">
                  <c:v>11.882048111658445</c:v>
                </c:pt>
                <c:pt idx="3446">
                  <c:v>11.882048111658445</c:v>
                </c:pt>
                <c:pt idx="3447">
                  <c:v>11.882048111658445</c:v>
                </c:pt>
                <c:pt idx="3448">
                  <c:v>11.882048111658445</c:v>
                </c:pt>
                <c:pt idx="3449">
                  <c:v>11.882048111658445</c:v>
                </c:pt>
                <c:pt idx="3450">
                  <c:v>11.882048111658445</c:v>
                </c:pt>
                <c:pt idx="3451">
                  <c:v>11.882048111658445</c:v>
                </c:pt>
                <c:pt idx="3452">
                  <c:v>11.882048111658445</c:v>
                </c:pt>
                <c:pt idx="3453">
                  <c:v>11.882048111658445</c:v>
                </c:pt>
                <c:pt idx="3454">
                  <c:v>11.882048111658445</c:v>
                </c:pt>
                <c:pt idx="3455">
                  <c:v>11.882048111658445</c:v>
                </c:pt>
                <c:pt idx="3456">
                  <c:v>11.882048111658445</c:v>
                </c:pt>
                <c:pt idx="3457">
                  <c:v>11.882048111658445</c:v>
                </c:pt>
                <c:pt idx="3458">
                  <c:v>11.882048111658445</c:v>
                </c:pt>
                <c:pt idx="3459">
                  <c:v>11.882048111658445</c:v>
                </c:pt>
                <c:pt idx="3460">
                  <c:v>11.882048111658445</c:v>
                </c:pt>
                <c:pt idx="3461">
                  <c:v>11.882048111658445</c:v>
                </c:pt>
                <c:pt idx="3462">
                  <c:v>11.882048111658445</c:v>
                </c:pt>
                <c:pt idx="3463">
                  <c:v>11.882048111658445</c:v>
                </c:pt>
                <c:pt idx="3464">
                  <c:v>11.882048111658445</c:v>
                </c:pt>
                <c:pt idx="3465">
                  <c:v>11.882048111658445</c:v>
                </c:pt>
                <c:pt idx="3466">
                  <c:v>11.882048111658445</c:v>
                </c:pt>
                <c:pt idx="3467">
                  <c:v>11.882048111658445</c:v>
                </c:pt>
                <c:pt idx="3468">
                  <c:v>11.882048111658445</c:v>
                </c:pt>
                <c:pt idx="3469">
                  <c:v>11.882048111658445</c:v>
                </c:pt>
                <c:pt idx="3470">
                  <c:v>11.882048111658445</c:v>
                </c:pt>
                <c:pt idx="3471">
                  <c:v>11.882048111658445</c:v>
                </c:pt>
                <c:pt idx="3472">
                  <c:v>11.882048111658445</c:v>
                </c:pt>
                <c:pt idx="3473">
                  <c:v>11.882048111658445</c:v>
                </c:pt>
                <c:pt idx="3474">
                  <c:v>11.882048111658445</c:v>
                </c:pt>
                <c:pt idx="3475">
                  <c:v>11.882048111658445</c:v>
                </c:pt>
                <c:pt idx="3476">
                  <c:v>11.882048111658445</c:v>
                </c:pt>
                <c:pt idx="3477">
                  <c:v>11.882048111658445</c:v>
                </c:pt>
                <c:pt idx="3478">
                  <c:v>11.882048111658445</c:v>
                </c:pt>
                <c:pt idx="3479">
                  <c:v>11.882048111658445</c:v>
                </c:pt>
                <c:pt idx="3480">
                  <c:v>11.882048111658445</c:v>
                </c:pt>
                <c:pt idx="3481">
                  <c:v>11.882048111658445</c:v>
                </c:pt>
                <c:pt idx="3482">
                  <c:v>11.882048111658445</c:v>
                </c:pt>
                <c:pt idx="3483">
                  <c:v>11.882048111658445</c:v>
                </c:pt>
                <c:pt idx="3484">
                  <c:v>11.882048111658445</c:v>
                </c:pt>
                <c:pt idx="3485">
                  <c:v>11.882048111658445</c:v>
                </c:pt>
                <c:pt idx="3486">
                  <c:v>11.882048111658445</c:v>
                </c:pt>
                <c:pt idx="3487">
                  <c:v>11.882048111658445</c:v>
                </c:pt>
                <c:pt idx="3488">
                  <c:v>11.882048111658445</c:v>
                </c:pt>
                <c:pt idx="3489">
                  <c:v>11.882048111658445</c:v>
                </c:pt>
                <c:pt idx="3490">
                  <c:v>11.882048111658445</c:v>
                </c:pt>
                <c:pt idx="3491">
                  <c:v>11.882048111658445</c:v>
                </c:pt>
                <c:pt idx="3492">
                  <c:v>11.882048111658445</c:v>
                </c:pt>
                <c:pt idx="3493">
                  <c:v>11.882048111658445</c:v>
                </c:pt>
                <c:pt idx="3494">
                  <c:v>11.882048111658445</c:v>
                </c:pt>
                <c:pt idx="3495">
                  <c:v>11.882048111658445</c:v>
                </c:pt>
                <c:pt idx="3496">
                  <c:v>11.882048111658445</c:v>
                </c:pt>
                <c:pt idx="3497">
                  <c:v>11.882048111658445</c:v>
                </c:pt>
                <c:pt idx="3498">
                  <c:v>11.882048111658445</c:v>
                </c:pt>
                <c:pt idx="3499">
                  <c:v>11.882048111658445</c:v>
                </c:pt>
                <c:pt idx="3500">
                  <c:v>11.882048111658445</c:v>
                </c:pt>
                <c:pt idx="3501">
                  <c:v>11.882048111658445</c:v>
                </c:pt>
                <c:pt idx="3502">
                  <c:v>11.882048111658445</c:v>
                </c:pt>
                <c:pt idx="3503">
                  <c:v>11.882048111658445</c:v>
                </c:pt>
                <c:pt idx="3504">
                  <c:v>11.882048111658445</c:v>
                </c:pt>
                <c:pt idx="3505">
                  <c:v>11.882048111658445</c:v>
                </c:pt>
                <c:pt idx="3506">
                  <c:v>11.882048111658445</c:v>
                </c:pt>
                <c:pt idx="3507">
                  <c:v>11.882048111658445</c:v>
                </c:pt>
                <c:pt idx="3508">
                  <c:v>11.882048111658445</c:v>
                </c:pt>
                <c:pt idx="3509">
                  <c:v>11.882048111658445</c:v>
                </c:pt>
                <c:pt idx="3510">
                  <c:v>11.882048111658445</c:v>
                </c:pt>
                <c:pt idx="3511">
                  <c:v>11.882048111658445</c:v>
                </c:pt>
                <c:pt idx="3512">
                  <c:v>11.882048111658445</c:v>
                </c:pt>
                <c:pt idx="3513">
                  <c:v>11.882048111658445</c:v>
                </c:pt>
                <c:pt idx="3514">
                  <c:v>11.882048111658445</c:v>
                </c:pt>
                <c:pt idx="3515">
                  <c:v>11.882048111658445</c:v>
                </c:pt>
                <c:pt idx="3516">
                  <c:v>11.882048111658445</c:v>
                </c:pt>
                <c:pt idx="3517">
                  <c:v>11.882048111658445</c:v>
                </c:pt>
                <c:pt idx="3518">
                  <c:v>11.882048111658445</c:v>
                </c:pt>
                <c:pt idx="3519">
                  <c:v>11.882048111658445</c:v>
                </c:pt>
                <c:pt idx="3520">
                  <c:v>11.882048111658445</c:v>
                </c:pt>
                <c:pt idx="3521">
                  <c:v>11.882048111658445</c:v>
                </c:pt>
                <c:pt idx="3522">
                  <c:v>11.882048111658445</c:v>
                </c:pt>
                <c:pt idx="3523">
                  <c:v>11.882048111658445</c:v>
                </c:pt>
                <c:pt idx="3524">
                  <c:v>11.882048111658445</c:v>
                </c:pt>
                <c:pt idx="3525">
                  <c:v>11.882048111658445</c:v>
                </c:pt>
                <c:pt idx="3526">
                  <c:v>11.882048111658445</c:v>
                </c:pt>
                <c:pt idx="3527">
                  <c:v>11.882048111658445</c:v>
                </c:pt>
                <c:pt idx="3528">
                  <c:v>11.882048111658445</c:v>
                </c:pt>
                <c:pt idx="3529">
                  <c:v>11.882048111658445</c:v>
                </c:pt>
                <c:pt idx="3530">
                  <c:v>11.882048111658445</c:v>
                </c:pt>
                <c:pt idx="3531">
                  <c:v>11.882048111658445</c:v>
                </c:pt>
                <c:pt idx="3532">
                  <c:v>11.882048111658445</c:v>
                </c:pt>
                <c:pt idx="3533">
                  <c:v>11.882048111658445</c:v>
                </c:pt>
                <c:pt idx="3534">
                  <c:v>11.882048111658445</c:v>
                </c:pt>
                <c:pt idx="3535">
                  <c:v>11.882048111658445</c:v>
                </c:pt>
                <c:pt idx="3536">
                  <c:v>11.882048111658445</c:v>
                </c:pt>
                <c:pt idx="3537">
                  <c:v>11.882048111658445</c:v>
                </c:pt>
                <c:pt idx="3538">
                  <c:v>11.882048111658445</c:v>
                </c:pt>
                <c:pt idx="3539">
                  <c:v>11.882048111658445</c:v>
                </c:pt>
                <c:pt idx="3540">
                  <c:v>11.882048111658445</c:v>
                </c:pt>
                <c:pt idx="3541">
                  <c:v>11.882048111658445</c:v>
                </c:pt>
                <c:pt idx="3542">
                  <c:v>11.882048111658445</c:v>
                </c:pt>
                <c:pt idx="3543">
                  <c:v>11.882048111658445</c:v>
                </c:pt>
                <c:pt idx="3544">
                  <c:v>11.882048111658445</c:v>
                </c:pt>
                <c:pt idx="3545">
                  <c:v>11.882048111658445</c:v>
                </c:pt>
                <c:pt idx="3546">
                  <c:v>11.882048111658445</c:v>
                </c:pt>
                <c:pt idx="3547">
                  <c:v>11.882048111658445</c:v>
                </c:pt>
                <c:pt idx="3548">
                  <c:v>11.882048111658445</c:v>
                </c:pt>
                <c:pt idx="3549">
                  <c:v>11.882048111658445</c:v>
                </c:pt>
                <c:pt idx="3550">
                  <c:v>11.882048111658445</c:v>
                </c:pt>
                <c:pt idx="3551">
                  <c:v>11.882048111658445</c:v>
                </c:pt>
                <c:pt idx="3552">
                  <c:v>11.882048111658445</c:v>
                </c:pt>
                <c:pt idx="3553">
                  <c:v>11.882048111658445</c:v>
                </c:pt>
                <c:pt idx="3554">
                  <c:v>11.882048111658445</c:v>
                </c:pt>
                <c:pt idx="3555">
                  <c:v>11.882048111658445</c:v>
                </c:pt>
                <c:pt idx="3556">
                  <c:v>11.882048111658445</c:v>
                </c:pt>
                <c:pt idx="3557">
                  <c:v>11.882048111658445</c:v>
                </c:pt>
                <c:pt idx="3558">
                  <c:v>11.882048111658445</c:v>
                </c:pt>
                <c:pt idx="3559">
                  <c:v>11.882048111658445</c:v>
                </c:pt>
                <c:pt idx="3560">
                  <c:v>11.882048111658445</c:v>
                </c:pt>
                <c:pt idx="3561">
                  <c:v>11.882048111658445</c:v>
                </c:pt>
                <c:pt idx="3562">
                  <c:v>11.882048111658445</c:v>
                </c:pt>
                <c:pt idx="3563">
                  <c:v>11.882048111658445</c:v>
                </c:pt>
                <c:pt idx="3564">
                  <c:v>11.882048111658445</c:v>
                </c:pt>
                <c:pt idx="3565">
                  <c:v>11.882048111658445</c:v>
                </c:pt>
                <c:pt idx="3566">
                  <c:v>11.882048111658445</c:v>
                </c:pt>
                <c:pt idx="3567">
                  <c:v>11.882048111658445</c:v>
                </c:pt>
                <c:pt idx="3568">
                  <c:v>11.882048111658445</c:v>
                </c:pt>
                <c:pt idx="3569">
                  <c:v>11.882048111658445</c:v>
                </c:pt>
                <c:pt idx="3570">
                  <c:v>11.882048111658445</c:v>
                </c:pt>
                <c:pt idx="3571">
                  <c:v>11.882048111658445</c:v>
                </c:pt>
                <c:pt idx="3572">
                  <c:v>11.882048111658445</c:v>
                </c:pt>
                <c:pt idx="3573">
                  <c:v>11.882048111658445</c:v>
                </c:pt>
                <c:pt idx="3574">
                  <c:v>11.882048111658445</c:v>
                </c:pt>
                <c:pt idx="3575">
                  <c:v>11.882048111658445</c:v>
                </c:pt>
                <c:pt idx="3576">
                  <c:v>11.882048111658445</c:v>
                </c:pt>
                <c:pt idx="3577">
                  <c:v>11.882048111658445</c:v>
                </c:pt>
                <c:pt idx="3578">
                  <c:v>11.882048111658445</c:v>
                </c:pt>
                <c:pt idx="3579">
                  <c:v>11.882048111658445</c:v>
                </c:pt>
                <c:pt idx="3580">
                  <c:v>11.882048111658445</c:v>
                </c:pt>
                <c:pt idx="3581">
                  <c:v>11.882048111658445</c:v>
                </c:pt>
                <c:pt idx="3582">
                  <c:v>11.882048111658445</c:v>
                </c:pt>
                <c:pt idx="3583">
                  <c:v>11.882048111658445</c:v>
                </c:pt>
                <c:pt idx="3584">
                  <c:v>11.882048111658445</c:v>
                </c:pt>
                <c:pt idx="3585">
                  <c:v>11.882048111658445</c:v>
                </c:pt>
                <c:pt idx="3586">
                  <c:v>11.882048111658445</c:v>
                </c:pt>
                <c:pt idx="3587">
                  <c:v>11.882048111658445</c:v>
                </c:pt>
                <c:pt idx="3588">
                  <c:v>11.882048111658445</c:v>
                </c:pt>
                <c:pt idx="3589">
                  <c:v>11.882048111658445</c:v>
                </c:pt>
                <c:pt idx="3590">
                  <c:v>11.882048111658445</c:v>
                </c:pt>
                <c:pt idx="3591">
                  <c:v>11.882048111658445</c:v>
                </c:pt>
                <c:pt idx="3592">
                  <c:v>11.882048111658445</c:v>
                </c:pt>
                <c:pt idx="3593">
                  <c:v>11.882048111658445</c:v>
                </c:pt>
                <c:pt idx="3594">
                  <c:v>11.882048111658445</c:v>
                </c:pt>
                <c:pt idx="3595">
                  <c:v>11.882048111658445</c:v>
                </c:pt>
                <c:pt idx="3596">
                  <c:v>11.882048111658445</c:v>
                </c:pt>
                <c:pt idx="3597">
                  <c:v>11.882048111658445</c:v>
                </c:pt>
                <c:pt idx="3598">
                  <c:v>11.882048111658445</c:v>
                </c:pt>
                <c:pt idx="3599">
                  <c:v>11.882048111658445</c:v>
                </c:pt>
                <c:pt idx="3600">
                  <c:v>11.882048111658445</c:v>
                </c:pt>
                <c:pt idx="3601">
                  <c:v>11.882048111658445</c:v>
                </c:pt>
                <c:pt idx="3602">
                  <c:v>11.882048111658445</c:v>
                </c:pt>
                <c:pt idx="3603">
                  <c:v>11.882048111658445</c:v>
                </c:pt>
                <c:pt idx="3604">
                  <c:v>11.882048111658445</c:v>
                </c:pt>
                <c:pt idx="3605">
                  <c:v>11.882048111658445</c:v>
                </c:pt>
                <c:pt idx="3606">
                  <c:v>11.882048111658445</c:v>
                </c:pt>
                <c:pt idx="3607">
                  <c:v>11.882048111658445</c:v>
                </c:pt>
                <c:pt idx="3608">
                  <c:v>11.882048111658445</c:v>
                </c:pt>
                <c:pt idx="3609">
                  <c:v>11.882048111658445</c:v>
                </c:pt>
                <c:pt idx="3610">
                  <c:v>11.882048111658445</c:v>
                </c:pt>
                <c:pt idx="3611">
                  <c:v>11.882048111658445</c:v>
                </c:pt>
                <c:pt idx="3612">
                  <c:v>11.882048111658445</c:v>
                </c:pt>
                <c:pt idx="3613">
                  <c:v>11.882048111658445</c:v>
                </c:pt>
                <c:pt idx="3614">
                  <c:v>11.882048111658445</c:v>
                </c:pt>
                <c:pt idx="3615">
                  <c:v>11.882048111658445</c:v>
                </c:pt>
                <c:pt idx="3616">
                  <c:v>11.882048111658445</c:v>
                </c:pt>
                <c:pt idx="3617">
                  <c:v>11.882048111658445</c:v>
                </c:pt>
                <c:pt idx="3618">
                  <c:v>11.882048111658445</c:v>
                </c:pt>
                <c:pt idx="3619">
                  <c:v>11.882048111658445</c:v>
                </c:pt>
                <c:pt idx="3620">
                  <c:v>11.882048111658445</c:v>
                </c:pt>
                <c:pt idx="3621">
                  <c:v>11.882048111658445</c:v>
                </c:pt>
                <c:pt idx="3622">
                  <c:v>11.882048111658445</c:v>
                </c:pt>
                <c:pt idx="3623">
                  <c:v>11.882048111658445</c:v>
                </c:pt>
                <c:pt idx="3624">
                  <c:v>11.882048111658445</c:v>
                </c:pt>
                <c:pt idx="3625">
                  <c:v>11.882048111658445</c:v>
                </c:pt>
                <c:pt idx="3626">
                  <c:v>11.882048111658445</c:v>
                </c:pt>
                <c:pt idx="3627">
                  <c:v>11.882048111658445</c:v>
                </c:pt>
                <c:pt idx="3628">
                  <c:v>11.882048111658445</c:v>
                </c:pt>
                <c:pt idx="3629">
                  <c:v>11.882048111658445</c:v>
                </c:pt>
                <c:pt idx="3630">
                  <c:v>11.882048111658445</c:v>
                </c:pt>
                <c:pt idx="3631">
                  <c:v>11.882048111658445</c:v>
                </c:pt>
                <c:pt idx="3632">
                  <c:v>11.882048111658445</c:v>
                </c:pt>
                <c:pt idx="3633">
                  <c:v>11.882048111658445</c:v>
                </c:pt>
                <c:pt idx="3634">
                  <c:v>11.882048111658445</c:v>
                </c:pt>
                <c:pt idx="3635">
                  <c:v>11.882048111658445</c:v>
                </c:pt>
                <c:pt idx="3636">
                  <c:v>11.882048111658445</c:v>
                </c:pt>
                <c:pt idx="3637">
                  <c:v>11.882048111658445</c:v>
                </c:pt>
                <c:pt idx="3638">
                  <c:v>11.882048111658445</c:v>
                </c:pt>
                <c:pt idx="3639">
                  <c:v>11.882048111658445</c:v>
                </c:pt>
                <c:pt idx="3640">
                  <c:v>11.882048111658445</c:v>
                </c:pt>
                <c:pt idx="3641">
                  <c:v>11.882048111658445</c:v>
                </c:pt>
                <c:pt idx="3642">
                  <c:v>11.882048111658445</c:v>
                </c:pt>
                <c:pt idx="3643">
                  <c:v>11.882048111658445</c:v>
                </c:pt>
                <c:pt idx="3644">
                  <c:v>11.882048111658445</c:v>
                </c:pt>
                <c:pt idx="3645">
                  <c:v>11.882048111658445</c:v>
                </c:pt>
                <c:pt idx="3646">
                  <c:v>11.882048111658445</c:v>
                </c:pt>
                <c:pt idx="3647">
                  <c:v>11.882048111658445</c:v>
                </c:pt>
                <c:pt idx="3648">
                  <c:v>11.882048111658445</c:v>
                </c:pt>
                <c:pt idx="3649">
                  <c:v>11.882048111658445</c:v>
                </c:pt>
                <c:pt idx="3650">
                  <c:v>11.882048111658445</c:v>
                </c:pt>
                <c:pt idx="3651">
                  <c:v>11.882048111658445</c:v>
                </c:pt>
                <c:pt idx="3652">
                  <c:v>11.882048111658445</c:v>
                </c:pt>
              </c:numCache>
            </c:numRef>
          </c:val>
          <c:smooth val="0"/>
          <c:extLst>
            <c:ext xmlns:c16="http://schemas.microsoft.com/office/drawing/2014/chart" uri="{C3380CC4-5D6E-409C-BE32-E72D297353CC}">
              <c16:uniqueId val="{00001C8C-9A0D-49B9-A394-E0E0EB2C4BD7}"/>
            </c:ext>
          </c:extLst>
        </c:ser>
        <c:ser>
          <c:idx val="3"/>
          <c:order val="3"/>
          <c:tx>
            <c:strRef>
              <c:f>'Equity market PEs'!$S$8</c:f>
              <c:strCache>
                <c:ptCount val="1"/>
                <c:pt idx="0">
                  <c:v>10 Year Avg</c:v>
                </c:pt>
              </c:strCache>
            </c:strRef>
          </c:tx>
          <c:spPr>
            <a:ln w="12700" cap="rnd">
              <a:solidFill>
                <a:schemeClr val="accent2"/>
              </a:solidFill>
              <a:prstDash val="sysDash"/>
              <a:round/>
            </a:ln>
            <a:effectLst/>
          </c:spPr>
          <c:marker>
            <c:symbol val="none"/>
          </c:marker>
          <c:cat>
            <c:numRef>
              <c:f>'Equity market PEs'!$O$9:$O$3661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PEs'!$S$9:$S$3661</c:f>
              <c:numCache>
                <c:formatCode>0.0</c:formatCode>
                <c:ptCount val="3653"/>
                <c:pt idx="0">
                  <c:v>14.136565900383093</c:v>
                </c:pt>
                <c:pt idx="1">
                  <c:v>14.136565900383093</c:v>
                </c:pt>
                <c:pt idx="2">
                  <c:v>14.136565900383093</c:v>
                </c:pt>
                <c:pt idx="3">
                  <c:v>14.136565900383093</c:v>
                </c:pt>
                <c:pt idx="4">
                  <c:v>14.136565900383093</c:v>
                </c:pt>
                <c:pt idx="5">
                  <c:v>14.136565900383093</c:v>
                </c:pt>
                <c:pt idx="6">
                  <c:v>14.136565900383093</c:v>
                </c:pt>
                <c:pt idx="7">
                  <c:v>14.136565900383093</c:v>
                </c:pt>
                <c:pt idx="8">
                  <c:v>14.136565900383093</c:v>
                </c:pt>
                <c:pt idx="9">
                  <c:v>14.136565900383093</c:v>
                </c:pt>
                <c:pt idx="10">
                  <c:v>14.136565900383093</c:v>
                </c:pt>
                <c:pt idx="11">
                  <c:v>14.136565900383093</c:v>
                </c:pt>
                <c:pt idx="12">
                  <c:v>14.136565900383093</c:v>
                </c:pt>
                <c:pt idx="13">
                  <c:v>14.136565900383093</c:v>
                </c:pt>
                <c:pt idx="14">
                  <c:v>14.136565900383093</c:v>
                </c:pt>
                <c:pt idx="15">
                  <c:v>14.136565900383093</c:v>
                </c:pt>
                <c:pt idx="16">
                  <c:v>14.136565900383093</c:v>
                </c:pt>
                <c:pt idx="17">
                  <c:v>14.136565900383093</c:v>
                </c:pt>
                <c:pt idx="18">
                  <c:v>14.136565900383093</c:v>
                </c:pt>
                <c:pt idx="19">
                  <c:v>14.136565900383093</c:v>
                </c:pt>
                <c:pt idx="20">
                  <c:v>14.136565900383093</c:v>
                </c:pt>
                <c:pt idx="21">
                  <c:v>14.136565900383093</c:v>
                </c:pt>
                <c:pt idx="22">
                  <c:v>14.136565900383093</c:v>
                </c:pt>
                <c:pt idx="23">
                  <c:v>14.136565900383093</c:v>
                </c:pt>
                <c:pt idx="24">
                  <c:v>14.136565900383093</c:v>
                </c:pt>
                <c:pt idx="25">
                  <c:v>14.136565900383093</c:v>
                </c:pt>
                <c:pt idx="26">
                  <c:v>14.136565900383093</c:v>
                </c:pt>
                <c:pt idx="27">
                  <c:v>14.136565900383093</c:v>
                </c:pt>
                <c:pt idx="28">
                  <c:v>14.136565900383093</c:v>
                </c:pt>
                <c:pt idx="29">
                  <c:v>14.136565900383093</c:v>
                </c:pt>
                <c:pt idx="30">
                  <c:v>14.136565900383093</c:v>
                </c:pt>
                <c:pt idx="31">
                  <c:v>14.136565900383093</c:v>
                </c:pt>
                <c:pt idx="32">
                  <c:v>14.136565900383093</c:v>
                </c:pt>
                <c:pt idx="33">
                  <c:v>14.136565900383093</c:v>
                </c:pt>
                <c:pt idx="34">
                  <c:v>14.136565900383093</c:v>
                </c:pt>
                <c:pt idx="35">
                  <c:v>14.136565900383093</c:v>
                </c:pt>
                <c:pt idx="36">
                  <c:v>14.136565900383093</c:v>
                </c:pt>
                <c:pt idx="37">
                  <c:v>14.136565900383093</c:v>
                </c:pt>
                <c:pt idx="38">
                  <c:v>14.136565900383093</c:v>
                </c:pt>
                <c:pt idx="39">
                  <c:v>14.136565900383093</c:v>
                </c:pt>
                <c:pt idx="40">
                  <c:v>14.136565900383093</c:v>
                </c:pt>
                <c:pt idx="41">
                  <c:v>14.136565900383093</c:v>
                </c:pt>
                <c:pt idx="42">
                  <c:v>14.136565900383093</c:v>
                </c:pt>
                <c:pt idx="43">
                  <c:v>14.136565900383093</c:v>
                </c:pt>
                <c:pt idx="44">
                  <c:v>14.136565900383093</c:v>
                </c:pt>
                <c:pt idx="45">
                  <c:v>14.136565900383093</c:v>
                </c:pt>
                <c:pt idx="46">
                  <c:v>14.136565900383093</c:v>
                </c:pt>
                <c:pt idx="47">
                  <c:v>14.136565900383093</c:v>
                </c:pt>
                <c:pt idx="48">
                  <c:v>14.136565900383093</c:v>
                </c:pt>
                <c:pt idx="49">
                  <c:v>14.136565900383093</c:v>
                </c:pt>
                <c:pt idx="50">
                  <c:v>14.136565900383093</c:v>
                </c:pt>
                <c:pt idx="51">
                  <c:v>14.136565900383093</c:v>
                </c:pt>
                <c:pt idx="52">
                  <c:v>14.136565900383093</c:v>
                </c:pt>
                <c:pt idx="53">
                  <c:v>14.136565900383093</c:v>
                </c:pt>
                <c:pt idx="54">
                  <c:v>14.136565900383093</c:v>
                </c:pt>
                <c:pt idx="55">
                  <c:v>14.136565900383093</c:v>
                </c:pt>
                <c:pt idx="56">
                  <c:v>14.136565900383093</c:v>
                </c:pt>
                <c:pt idx="57">
                  <c:v>14.136565900383093</c:v>
                </c:pt>
                <c:pt idx="58">
                  <c:v>14.136565900383093</c:v>
                </c:pt>
                <c:pt idx="59">
                  <c:v>14.136565900383093</c:v>
                </c:pt>
                <c:pt idx="60">
                  <c:v>14.136565900383093</c:v>
                </c:pt>
                <c:pt idx="61">
                  <c:v>14.136565900383093</c:v>
                </c:pt>
                <c:pt idx="62">
                  <c:v>14.136565900383093</c:v>
                </c:pt>
                <c:pt idx="63">
                  <c:v>14.136565900383093</c:v>
                </c:pt>
                <c:pt idx="64">
                  <c:v>14.136565900383093</c:v>
                </c:pt>
                <c:pt idx="65">
                  <c:v>14.136565900383093</c:v>
                </c:pt>
                <c:pt idx="66">
                  <c:v>14.136565900383093</c:v>
                </c:pt>
                <c:pt idx="67">
                  <c:v>14.136565900383093</c:v>
                </c:pt>
                <c:pt idx="68">
                  <c:v>14.136565900383093</c:v>
                </c:pt>
                <c:pt idx="69">
                  <c:v>14.136565900383093</c:v>
                </c:pt>
                <c:pt idx="70">
                  <c:v>14.136565900383093</c:v>
                </c:pt>
                <c:pt idx="71">
                  <c:v>14.136565900383093</c:v>
                </c:pt>
                <c:pt idx="72">
                  <c:v>14.136565900383093</c:v>
                </c:pt>
                <c:pt idx="73">
                  <c:v>14.136565900383093</c:v>
                </c:pt>
                <c:pt idx="74">
                  <c:v>14.136565900383093</c:v>
                </c:pt>
                <c:pt idx="75">
                  <c:v>14.136565900383093</c:v>
                </c:pt>
                <c:pt idx="76">
                  <c:v>14.136565900383093</c:v>
                </c:pt>
                <c:pt idx="77">
                  <c:v>14.136565900383093</c:v>
                </c:pt>
                <c:pt idx="78">
                  <c:v>14.136565900383093</c:v>
                </c:pt>
                <c:pt idx="79">
                  <c:v>14.136565900383093</c:v>
                </c:pt>
                <c:pt idx="80">
                  <c:v>14.136565900383093</c:v>
                </c:pt>
                <c:pt idx="81">
                  <c:v>14.136565900383093</c:v>
                </c:pt>
                <c:pt idx="82">
                  <c:v>14.136565900383093</c:v>
                </c:pt>
                <c:pt idx="83">
                  <c:v>14.136565900383093</c:v>
                </c:pt>
                <c:pt idx="84">
                  <c:v>14.136565900383093</c:v>
                </c:pt>
                <c:pt idx="85">
                  <c:v>14.136565900383093</c:v>
                </c:pt>
                <c:pt idx="86">
                  <c:v>14.136565900383093</c:v>
                </c:pt>
                <c:pt idx="87">
                  <c:v>14.136565900383093</c:v>
                </c:pt>
                <c:pt idx="88">
                  <c:v>14.136565900383093</c:v>
                </c:pt>
                <c:pt idx="89">
                  <c:v>14.136565900383093</c:v>
                </c:pt>
                <c:pt idx="90">
                  <c:v>14.136565900383093</c:v>
                </c:pt>
                <c:pt idx="91">
                  <c:v>14.136565900383093</c:v>
                </c:pt>
                <c:pt idx="92">
                  <c:v>14.136565900383093</c:v>
                </c:pt>
                <c:pt idx="93">
                  <c:v>14.136565900383093</c:v>
                </c:pt>
                <c:pt idx="94">
                  <c:v>14.136565900383093</c:v>
                </c:pt>
                <c:pt idx="95">
                  <c:v>14.136565900383093</c:v>
                </c:pt>
                <c:pt idx="96">
                  <c:v>14.136565900383093</c:v>
                </c:pt>
                <c:pt idx="97">
                  <c:v>14.136565900383093</c:v>
                </c:pt>
                <c:pt idx="98">
                  <c:v>14.136565900383093</c:v>
                </c:pt>
                <c:pt idx="99">
                  <c:v>14.136565900383093</c:v>
                </c:pt>
                <c:pt idx="100">
                  <c:v>14.136565900383093</c:v>
                </c:pt>
                <c:pt idx="101">
                  <c:v>14.136565900383093</c:v>
                </c:pt>
                <c:pt idx="102">
                  <c:v>14.136565900383093</c:v>
                </c:pt>
                <c:pt idx="103">
                  <c:v>14.136565900383093</c:v>
                </c:pt>
                <c:pt idx="104">
                  <c:v>14.136565900383093</c:v>
                </c:pt>
                <c:pt idx="105">
                  <c:v>14.136565900383093</c:v>
                </c:pt>
                <c:pt idx="106">
                  <c:v>14.136565900383093</c:v>
                </c:pt>
                <c:pt idx="107">
                  <c:v>14.136565900383093</c:v>
                </c:pt>
                <c:pt idx="108">
                  <c:v>14.136565900383093</c:v>
                </c:pt>
                <c:pt idx="109">
                  <c:v>14.136565900383093</c:v>
                </c:pt>
                <c:pt idx="110">
                  <c:v>14.136565900383093</c:v>
                </c:pt>
                <c:pt idx="111">
                  <c:v>14.136565900383093</c:v>
                </c:pt>
                <c:pt idx="112">
                  <c:v>14.136565900383093</c:v>
                </c:pt>
                <c:pt idx="113">
                  <c:v>14.136565900383093</c:v>
                </c:pt>
                <c:pt idx="114">
                  <c:v>14.136565900383093</c:v>
                </c:pt>
                <c:pt idx="115">
                  <c:v>14.136565900383093</c:v>
                </c:pt>
                <c:pt idx="116">
                  <c:v>14.136565900383093</c:v>
                </c:pt>
                <c:pt idx="117">
                  <c:v>14.136565900383093</c:v>
                </c:pt>
                <c:pt idx="118">
                  <c:v>14.136565900383093</c:v>
                </c:pt>
                <c:pt idx="119">
                  <c:v>14.136565900383093</c:v>
                </c:pt>
                <c:pt idx="120">
                  <c:v>14.136565900383093</c:v>
                </c:pt>
                <c:pt idx="121">
                  <c:v>14.136565900383093</c:v>
                </c:pt>
                <c:pt idx="122">
                  <c:v>14.136565900383093</c:v>
                </c:pt>
                <c:pt idx="123">
                  <c:v>14.136565900383093</c:v>
                </c:pt>
                <c:pt idx="124">
                  <c:v>14.136565900383093</c:v>
                </c:pt>
                <c:pt idx="125">
                  <c:v>14.136565900383093</c:v>
                </c:pt>
                <c:pt idx="126">
                  <c:v>14.136565900383093</c:v>
                </c:pt>
                <c:pt idx="127">
                  <c:v>14.136565900383093</c:v>
                </c:pt>
                <c:pt idx="128">
                  <c:v>14.136565900383093</c:v>
                </c:pt>
                <c:pt idx="129">
                  <c:v>14.136565900383093</c:v>
                </c:pt>
                <c:pt idx="130">
                  <c:v>14.136565900383093</c:v>
                </c:pt>
                <c:pt idx="131">
                  <c:v>14.136565900383093</c:v>
                </c:pt>
                <c:pt idx="132">
                  <c:v>14.136565900383093</c:v>
                </c:pt>
                <c:pt idx="133">
                  <c:v>14.136565900383093</c:v>
                </c:pt>
                <c:pt idx="134">
                  <c:v>14.136565900383093</c:v>
                </c:pt>
                <c:pt idx="135">
                  <c:v>14.136565900383093</c:v>
                </c:pt>
                <c:pt idx="136">
                  <c:v>14.136565900383093</c:v>
                </c:pt>
                <c:pt idx="137">
                  <c:v>14.136565900383093</c:v>
                </c:pt>
                <c:pt idx="138">
                  <c:v>14.136565900383093</c:v>
                </c:pt>
                <c:pt idx="139">
                  <c:v>14.136565900383093</c:v>
                </c:pt>
                <c:pt idx="140">
                  <c:v>14.136565900383093</c:v>
                </c:pt>
                <c:pt idx="141">
                  <c:v>14.136565900383093</c:v>
                </c:pt>
                <c:pt idx="142">
                  <c:v>14.136565900383093</c:v>
                </c:pt>
                <c:pt idx="143">
                  <c:v>14.136565900383093</c:v>
                </c:pt>
                <c:pt idx="144">
                  <c:v>14.136565900383093</c:v>
                </c:pt>
                <c:pt idx="145">
                  <c:v>14.136565900383093</c:v>
                </c:pt>
                <c:pt idx="146">
                  <c:v>14.136565900383093</c:v>
                </c:pt>
                <c:pt idx="147">
                  <c:v>14.136565900383093</c:v>
                </c:pt>
                <c:pt idx="148">
                  <c:v>14.136565900383093</c:v>
                </c:pt>
                <c:pt idx="149">
                  <c:v>14.136565900383093</c:v>
                </c:pt>
                <c:pt idx="150">
                  <c:v>14.136565900383093</c:v>
                </c:pt>
                <c:pt idx="151">
                  <c:v>14.136565900383093</c:v>
                </c:pt>
                <c:pt idx="152">
                  <c:v>14.136565900383093</c:v>
                </c:pt>
                <c:pt idx="153">
                  <c:v>14.136565900383093</c:v>
                </c:pt>
                <c:pt idx="154">
                  <c:v>14.136565900383093</c:v>
                </c:pt>
                <c:pt idx="155">
                  <c:v>14.136565900383093</c:v>
                </c:pt>
                <c:pt idx="156">
                  <c:v>14.136565900383093</c:v>
                </c:pt>
                <c:pt idx="157">
                  <c:v>14.136565900383093</c:v>
                </c:pt>
                <c:pt idx="158">
                  <c:v>14.136565900383093</c:v>
                </c:pt>
                <c:pt idx="159">
                  <c:v>14.136565900383093</c:v>
                </c:pt>
                <c:pt idx="160">
                  <c:v>14.136565900383093</c:v>
                </c:pt>
                <c:pt idx="161">
                  <c:v>14.136565900383093</c:v>
                </c:pt>
                <c:pt idx="162">
                  <c:v>14.136565900383093</c:v>
                </c:pt>
                <c:pt idx="163">
                  <c:v>14.136565900383093</c:v>
                </c:pt>
                <c:pt idx="164">
                  <c:v>14.136565900383093</c:v>
                </c:pt>
                <c:pt idx="165">
                  <c:v>14.136565900383093</c:v>
                </c:pt>
                <c:pt idx="166">
                  <c:v>14.136565900383093</c:v>
                </c:pt>
                <c:pt idx="167">
                  <c:v>14.136565900383093</c:v>
                </c:pt>
                <c:pt idx="168">
                  <c:v>14.136565900383093</c:v>
                </c:pt>
                <c:pt idx="169">
                  <c:v>14.136565900383093</c:v>
                </c:pt>
                <c:pt idx="170">
                  <c:v>14.136565900383093</c:v>
                </c:pt>
                <c:pt idx="171">
                  <c:v>14.136565900383093</c:v>
                </c:pt>
                <c:pt idx="172">
                  <c:v>14.136565900383093</c:v>
                </c:pt>
                <c:pt idx="173">
                  <c:v>14.136565900383093</c:v>
                </c:pt>
                <c:pt idx="174">
                  <c:v>14.136565900383093</c:v>
                </c:pt>
                <c:pt idx="175">
                  <c:v>14.136565900383093</c:v>
                </c:pt>
                <c:pt idx="176">
                  <c:v>14.136565900383093</c:v>
                </c:pt>
                <c:pt idx="177">
                  <c:v>14.136565900383093</c:v>
                </c:pt>
                <c:pt idx="178">
                  <c:v>14.136565900383093</c:v>
                </c:pt>
                <c:pt idx="179">
                  <c:v>14.136565900383093</c:v>
                </c:pt>
                <c:pt idx="180">
                  <c:v>14.136565900383093</c:v>
                </c:pt>
                <c:pt idx="181">
                  <c:v>14.136565900383093</c:v>
                </c:pt>
                <c:pt idx="182">
                  <c:v>14.136565900383093</c:v>
                </c:pt>
                <c:pt idx="183">
                  <c:v>14.136565900383093</c:v>
                </c:pt>
                <c:pt idx="184">
                  <c:v>14.136565900383093</c:v>
                </c:pt>
                <c:pt idx="185">
                  <c:v>14.136565900383093</c:v>
                </c:pt>
                <c:pt idx="186">
                  <c:v>14.136565900383093</c:v>
                </c:pt>
                <c:pt idx="187">
                  <c:v>14.136565900383093</c:v>
                </c:pt>
                <c:pt idx="188">
                  <c:v>14.136565900383093</c:v>
                </c:pt>
                <c:pt idx="189">
                  <c:v>14.136565900383093</c:v>
                </c:pt>
                <c:pt idx="190">
                  <c:v>14.136565900383093</c:v>
                </c:pt>
                <c:pt idx="191">
                  <c:v>14.136565900383093</c:v>
                </c:pt>
                <c:pt idx="192">
                  <c:v>14.136565900383093</c:v>
                </c:pt>
                <c:pt idx="193">
                  <c:v>14.136565900383093</c:v>
                </c:pt>
                <c:pt idx="194">
                  <c:v>14.136565900383093</c:v>
                </c:pt>
                <c:pt idx="195">
                  <c:v>14.136565900383093</c:v>
                </c:pt>
                <c:pt idx="196">
                  <c:v>14.136565900383093</c:v>
                </c:pt>
                <c:pt idx="197">
                  <c:v>14.136565900383093</c:v>
                </c:pt>
                <c:pt idx="198">
                  <c:v>14.136565900383093</c:v>
                </c:pt>
                <c:pt idx="199">
                  <c:v>14.136565900383093</c:v>
                </c:pt>
                <c:pt idx="200">
                  <c:v>14.136565900383093</c:v>
                </c:pt>
                <c:pt idx="201">
                  <c:v>14.136565900383093</c:v>
                </c:pt>
                <c:pt idx="202">
                  <c:v>14.136565900383093</c:v>
                </c:pt>
                <c:pt idx="203">
                  <c:v>14.136565900383093</c:v>
                </c:pt>
                <c:pt idx="204">
                  <c:v>14.136565900383093</c:v>
                </c:pt>
                <c:pt idx="205">
                  <c:v>14.136565900383093</c:v>
                </c:pt>
                <c:pt idx="206">
                  <c:v>14.136565900383093</c:v>
                </c:pt>
                <c:pt idx="207">
                  <c:v>14.136565900383093</c:v>
                </c:pt>
                <c:pt idx="208">
                  <c:v>14.136565900383093</c:v>
                </c:pt>
                <c:pt idx="209">
                  <c:v>14.136565900383093</c:v>
                </c:pt>
                <c:pt idx="210">
                  <c:v>14.136565900383093</c:v>
                </c:pt>
                <c:pt idx="211">
                  <c:v>14.136565900383093</c:v>
                </c:pt>
                <c:pt idx="212">
                  <c:v>14.136565900383093</c:v>
                </c:pt>
                <c:pt idx="213">
                  <c:v>14.136565900383093</c:v>
                </c:pt>
                <c:pt idx="214">
                  <c:v>14.136565900383093</c:v>
                </c:pt>
                <c:pt idx="215">
                  <c:v>14.136565900383093</c:v>
                </c:pt>
                <c:pt idx="216">
                  <c:v>14.136565900383093</c:v>
                </c:pt>
                <c:pt idx="217">
                  <c:v>14.136565900383093</c:v>
                </c:pt>
                <c:pt idx="218">
                  <c:v>14.136565900383093</c:v>
                </c:pt>
                <c:pt idx="219">
                  <c:v>14.136565900383093</c:v>
                </c:pt>
                <c:pt idx="220">
                  <c:v>14.136565900383093</c:v>
                </c:pt>
                <c:pt idx="221">
                  <c:v>14.136565900383093</c:v>
                </c:pt>
                <c:pt idx="222">
                  <c:v>14.136565900383093</c:v>
                </c:pt>
                <c:pt idx="223">
                  <c:v>14.136565900383093</c:v>
                </c:pt>
                <c:pt idx="224">
                  <c:v>14.136565900383093</c:v>
                </c:pt>
                <c:pt idx="225">
                  <c:v>14.136565900383093</c:v>
                </c:pt>
                <c:pt idx="226">
                  <c:v>14.136565900383093</c:v>
                </c:pt>
                <c:pt idx="227">
                  <c:v>14.136565900383093</c:v>
                </c:pt>
                <c:pt idx="228">
                  <c:v>14.136565900383093</c:v>
                </c:pt>
                <c:pt idx="229">
                  <c:v>14.136565900383093</c:v>
                </c:pt>
                <c:pt idx="230">
                  <c:v>14.136565900383093</c:v>
                </c:pt>
                <c:pt idx="231">
                  <c:v>14.136565900383093</c:v>
                </c:pt>
                <c:pt idx="232">
                  <c:v>14.136565900383093</c:v>
                </c:pt>
                <c:pt idx="233">
                  <c:v>14.136565900383093</c:v>
                </c:pt>
                <c:pt idx="234">
                  <c:v>14.136565900383093</c:v>
                </c:pt>
                <c:pt idx="235">
                  <c:v>14.136565900383093</c:v>
                </c:pt>
                <c:pt idx="236">
                  <c:v>14.136565900383093</c:v>
                </c:pt>
                <c:pt idx="237">
                  <c:v>14.136565900383093</c:v>
                </c:pt>
                <c:pt idx="238">
                  <c:v>14.136565900383093</c:v>
                </c:pt>
                <c:pt idx="239">
                  <c:v>14.136565900383093</c:v>
                </c:pt>
                <c:pt idx="240">
                  <c:v>14.136565900383093</c:v>
                </c:pt>
                <c:pt idx="241">
                  <c:v>14.136565900383093</c:v>
                </c:pt>
                <c:pt idx="242">
                  <c:v>14.136565900383093</c:v>
                </c:pt>
                <c:pt idx="243">
                  <c:v>14.136565900383093</c:v>
                </c:pt>
                <c:pt idx="244">
                  <c:v>14.136565900383093</c:v>
                </c:pt>
                <c:pt idx="245">
                  <c:v>14.136565900383093</c:v>
                </c:pt>
                <c:pt idx="246">
                  <c:v>14.136565900383093</c:v>
                </c:pt>
                <c:pt idx="247">
                  <c:v>14.136565900383093</c:v>
                </c:pt>
                <c:pt idx="248">
                  <c:v>14.136565900383093</c:v>
                </c:pt>
                <c:pt idx="249">
                  <c:v>14.136565900383093</c:v>
                </c:pt>
                <c:pt idx="250">
                  <c:v>14.136565900383093</c:v>
                </c:pt>
                <c:pt idx="251">
                  <c:v>14.136565900383093</c:v>
                </c:pt>
                <c:pt idx="252">
                  <c:v>14.136565900383093</c:v>
                </c:pt>
                <c:pt idx="253">
                  <c:v>14.136565900383093</c:v>
                </c:pt>
                <c:pt idx="254">
                  <c:v>14.136565900383093</c:v>
                </c:pt>
                <c:pt idx="255">
                  <c:v>14.136565900383093</c:v>
                </c:pt>
                <c:pt idx="256">
                  <c:v>14.136565900383093</c:v>
                </c:pt>
                <c:pt idx="257">
                  <c:v>14.136565900383093</c:v>
                </c:pt>
                <c:pt idx="258">
                  <c:v>14.136565900383093</c:v>
                </c:pt>
                <c:pt idx="259">
                  <c:v>14.136565900383093</c:v>
                </c:pt>
                <c:pt idx="260">
                  <c:v>14.136565900383093</c:v>
                </c:pt>
                <c:pt idx="261">
                  <c:v>14.136565900383093</c:v>
                </c:pt>
                <c:pt idx="262">
                  <c:v>14.136565900383093</c:v>
                </c:pt>
                <c:pt idx="263">
                  <c:v>14.136565900383093</c:v>
                </c:pt>
                <c:pt idx="264">
                  <c:v>14.136565900383093</c:v>
                </c:pt>
                <c:pt idx="265">
                  <c:v>14.136565900383093</c:v>
                </c:pt>
                <c:pt idx="266">
                  <c:v>14.136565900383093</c:v>
                </c:pt>
                <c:pt idx="267">
                  <c:v>14.136565900383093</c:v>
                </c:pt>
                <c:pt idx="268">
                  <c:v>14.136565900383093</c:v>
                </c:pt>
                <c:pt idx="269">
                  <c:v>14.136565900383093</c:v>
                </c:pt>
                <c:pt idx="270">
                  <c:v>14.136565900383093</c:v>
                </c:pt>
                <c:pt idx="271">
                  <c:v>14.136565900383093</c:v>
                </c:pt>
                <c:pt idx="272">
                  <c:v>14.136565900383093</c:v>
                </c:pt>
                <c:pt idx="273">
                  <c:v>14.136565900383093</c:v>
                </c:pt>
                <c:pt idx="274">
                  <c:v>14.136565900383093</c:v>
                </c:pt>
                <c:pt idx="275">
                  <c:v>14.136565900383093</c:v>
                </c:pt>
                <c:pt idx="276">
                  <c:v>14.136565900383093</c:v>
                </c:pt>
                <c:pt idx="277">
                  <c:v>14.136565900383093</c:v>
                </c:pt>
                <c:pt idx="278">
                  <c:v>14.136565900383093</c:v>
                </c:pt>
                <c:pt idx="279">
                  <c:v>14.136565900383093</c:v>
                </c:pt>
                <c:pt idx="280">
                  <c:v>14.136565900383093</c:v>
                </c:pt>
                <c:pt idx="281">
                  <c:v>14.136565900383093</c:v>
                </c:pt>
                <c:pt idx="282">
                  <c:v>14.136565900383093</c:v>
                </c:pt>
                <c:pt idx="283">
                  <c:v>14.136565900383093</c:v>
                </c:pt>
                <c:pt idx="284">
                  <c:v>14.136565900383093</c:v>
                </c:pt>
                <c:pt idx="285">
                  <c:v>14.136565900383093</c:v>
                </c:pt>
                <c:pt idx="286">
                  <c:v>14.136565900383093</c:v>
                </c:pt>
                <c:pt idx="287">
                  <c:v>14.136565900383093</c:v>
                </c:pt>
                <c:pt idx="288">
                  <c:v>14.136565900383093</c:v>
                </c:pt>
                <c:pt idx="289">
                  <c:v>14.136565900383093</c:v>
                </c:pt>
                <c:pt idx="290">
                  <c:v>14.136565900383093</c:v>
                </c:pt>
                <c:pt idx="291">
                  <c:v>14.136565900383093</c:v>
                </c:pt>
                <c:pt idx="292">
                  <c:v>14.136565900383093</c:v>
                </c:pt>
                <c:pt idx="293">
                  <c:v>14.136565900383093</c:v>
                </c:pt>
                <c:pt idx="294">
                  <c:v>14.136565900383093</c:v>
                </c:pt>
                <c:pt idx="295">
                  <c:v>14.136565900383093</c:v>
                </c:pt>
                <c:pt idx="296">
                  <c:v>14.136565900383093</c:v>
                </c:pt>
                <c:pt idx="297">
                  <c:v>14.136565900383093</c:v>
                </c:pt>
                <c:pt idx="298">
                  <c:v>14.136565900383093</c:v>
                </c:pt>
                <c:pt idx="299">
                  <c:v>14.136565900383093</c:v>
                </c:pt>
                <c:pt idx="300">
                  <c:v>14.136565900383093</c:v>
                </c:pt>
                <c:pt idx="301">
                  <c:v>14.136565900383093</c:v>
                </c:pt>
                <c:pt idx="302">
                  <c:v>14.136565900383093</c:v>
                </c:pt>
                <c:pt idx="303">
                  <c:v>14.136565900383093</c:v>
                </c:pt>
                <c:pt idx="304">
                  <c:v>14.136565900383093</c:v>
                </c:pt>
                <c:pt idx="305">
                  <c:v>14.136565900383093</c:v>
                </c:pt>
                <c:pt idx="306">
                  <c:v>14.136565900383093</c:v>
                </c:pt>
                <c:pt idx="307">
                  <c:v>14.136565900383093</c:v>
                </c:pt>
                <c:pt idx="308">
                  <c:v>14.136565900383093</c:v>
                </c:pt>
                <c:pt idx="309">
                  <c:v>14.136565900383093</c:v>
                </c:pt>
                <c:pt idx="310">
                  <c:v>14.136565900383093</c:v>
                </c:pt>
                <c:pt idx="311">
                  <c:v>14.136565900383093</c:v>
                </c:pt>
                <c:pt idx="312">
                  <c:v>14.136565900383093</c:v>
                </c:pt>
                <c:pt idx="313">
                  <c:v>14.136565900383093</c:v>
                </c:pt>
                <c:pt idx="314">
                  <c:v>14.136565900383093</c:v>
                </c:pt>
                <c:pt idx="315">
                  <c:v>14.136565900383093</c:v>
                </c:pt>
                <c:pt idx="316">
                  <c:v>14.136565900383093</c:v>
                </c:pt>
                <c:pt idx="317">
                  <c:v>14.136565900383093</c:v>
                </c:pt>
                <c:pt idx="318">
                  <c:v>14.136565900383093</c:v>
                </c:pt>
                <c:pt idx="319">
                  <c:v>14.136565900383093</c:v>
                </c:pt>
                <c:pt idx="320">
                  <c:v>14.136565900383093</c:v>
                </c:pt>
                <c:pt idx="321">
                  <c:v>14.136565900383093</c:v>
                </c:pt>
                <c:pt idx="322">
                  <c:v>14.136565900383093</c:v>
                </c:pt>
                <c:pt idx="323">
                  <c:v>14.136565900383093</c:v>
                </c:pt>
                <c:pt idx="324">
                  <c:v>14.136565900383093</c:v>
                </c:pt>
                <c:pt idx="325">
                  <c:v>14.136565900383093</c:v>
                </c:pt>
                <c:pt idx="326">
                  <c:v>14.136565900383093</c:v>
                </c:pt>
                <c:pt idx="327">
                  <c:v>14.136565900383093</c:v>
                </c:pt>
                <c:pt idx="328">
                  <c:v>14.136565900383093</c:v>
                </c:pt>
                <c:pt idx="329">
                  <c:v>14.136565900383093</c:v>
                </c:pt>
                <c:pt idx="330">
                  <c:v>14.136565900383093</c:v>
                </c:pt>
                <c:pt idx="331">
                  <c:v>14.136565900383093</c:v>
                </c:pt>
                <c:pt idx="332">
                  <c:v>14.136565900383093</c:v>
                </c:pt>
                <c:pt idx="333">
                  <c:v>14.136565900383093</c:v>
                </c:pt>
                <c:pt idx="334">
                  <c:v>14.136565900383093</c:v>
                </c:pt>
                <c:pt idx="335">
                  <c:v>14.136565900383093</c:v>
                </c:pt>
                <c:pt idx="336">
                  <c:v>14.136565900383093</c:v>
                </c:pt>
                <c:pt idx="337">
                  <c:v>14.136565900383093</c:v>
                </c:pt>
                <c:pt idx="338">
                  <c:v>14.136565900383093</c:v>
                </c:pt>
                <c:pt idx="339">
                  <c:v>14.136565900383093</c:v>
                </c:pt>
                <c:pt idx="340">
                  <c:v>14.136565900383093</c:v>
                </c:pt>
                <c:pt idx="341">
                  <c:v>14.136565900383093</c:v>
                </c:pt>
                <c:pt idx="342">
                  <c:v>14.136565900383093</c:v>
                </c:pt>
                <c:pt idx="343">
                  <c:v>14.136565900383093</c:v>
                </c:pt>
                <c:pt idx="344">
                  <c:v>14.136565900383093</c:v>
                </c:pt>
                <c:pt idx="345">
                  <c:v>14.136565900383093</c:v>
                </c:pt>
                <c:pt idx="346">
                  <c:v>14.136565900383093</c:v>
                </c:pt>
                <c:pt idx="347">
                  <c:v>14.136565900383093</c:v>
                </c:pt>
                <c:pt idx="348">
                  <c:v>14.136565900383093</c:v>
                </c:pt>
                <c:pt idx="349">
                  <c:v>14.136565900383093</c:v>
                </c:pt>
                <c:pt idx="350">
                  <c:v>14.136565900383093</c:v>
                </c:pt>
                <c:pt idx="351">
                  <c:v>14.136565900383093</c:v>
                </c:pt>
                <c:pt idx="352">
                  <c:v>14.136565900383093</c:v>
                </c:pt>
                <c:pt idx="353">
                  <c:v>14.136565900383093</c:v>
                </c:pt>
                <c:pt idx="354">
                  <c:v>14.136565900383093</c:v>
                </c:pt>
                <c:pt idx="355">
                  <c:v>14.136565900383093</c:v>
                </c:pt>
                <c:pt idx="356">
                  <c:v>14.136565900383093</c:v>
                </c:pt>
                <c:pt idx="357">
                  <c:v>14.136565900383093</c:v>
                </c:pt>
                <c:pt idx="358">
                  <c:v>14.136565900383093</c:v>
                </c:pt>
                <c:pt idx="359">
                  <c:v>14.136565900383093</c:v>
                </c:pt>
                <c:pt idx="360">
                  <c:v>14.136565900383093</c:v>
                </c:pt>
                <c:pt idx="361">
                  <c:v>14.136565900383093</c:v>
                </c:pt>
                <c:pt idx="362">
                  <c:v>14.136565900383093</c:v>
                </c:pt>
                <c:pt idx="363">
                  <c:v>14.136565900383093</c:v>
                </c:pt>
                <c:pt idx="364">
                  <c:v>14.136565900383093</c:v>
                </c:pt>
                <c:pt idx="365">
                  <c:v>14.136565900383093</c:v>
                </c:pt>
                <c:pt idx="366">
                  <c:v>14.136565900383093</c:v>
                </c:pt>
                <c:pt idx="367">
                  <c:v>14.136565900383093</c:v>
                </c:pt>
                <c:pt idx="368">
                  <c:v>14.136565900383093</c:v>
                </c:pt>
                <c:pt idx="369">
                  <c:v>14.136565900383093</c:v>
                </c:pt>
                <c:pt idx="370">
                  <c:v>14.136565900383093</c:v>
                </c:pt>
                <c:pt idx="371">
                  <c:v>14.136565900383093</c:v>
                </c:pt>
                <c:pt idx="372">
                  <c:v>14.136565900383093</c:v>
                </c:pt>
                <c:pt idx="373">
                  <c:v>14.136565900383093</c:v>
                </c:pt>
                <c:pt idx="374">
                  <c:v>14.136565900383093</c:v>
                </c:pt>
                <c:pt idx="375">
                  <c:v>14.136565900383093</c:v>
                </c:pt>
                <c:pt idx="376">
                  <c:v>14.136565900383093</c:v>
                </c:pt>
                <c:pt idx="377">
                  <c:v>14.136565900383093</c:v>
                </c:pt>
                <c:pt idx="378">
                  <c:v>14.136565900383093</c:v>
                </c:pt>
                <c:pt idx="379">
                  <c:v>14.136565900383093</c:v>
                </c:pt>
                <c:pt idx="380">
                  <c:v>14.136565900383093</c:v>
                </c:pt>
                <c:pt idx="381">
                  <c:v>14.136565900383093</c:v>
                </c:pt>
                <c:pt idx="382">
                  <c:v>14.136565900383093</c:v>
                </c:pt>
                <c:pt idx="383">
                  <c:v>14.136565900383093</c:v>
                </c:pt>
                <c:pt idx="384">
                  <c:v>14.136565900383093</c:v>
                </c:pt>
                <c:pt idx="385">
                  <c:v>14.136565900383093</c:v>
                </c:pt>
                <c:pt idx="386">
                  <c:v>14.136565900383093</c:v>
                </c:pt>
                <c:pt idx="387">
                  <c:v>14.136565900383093</c:v>
                </c:pt>
                <c:pt idx="388">
                  <c:v>14.136565900383093</c:v>
                </c:pt>
                <c:pt idx="389">
                  <c:v>14.136565900383093</c:v>
                </c:pt>
                <c:pt idx="390">
                  <c:v>14.136565900383093</c:v>
                </c:pt>
                <c:pt idx="391">
                  <c:v>14.136565900383093</c:v>
                </c:pt>
                <c:pt idx="392">
                  <c:v>14.136565900383093</c:v>
                </c:pt>
                <c:pt idx="393">
                  <c:v>14.136565900383093</c:v>
                </c:pt>
                <c:pt idx="394">
                  <c:v>14.136565900383093</c:v>
                </c:pt>
                <c:pt idx="395">
                  <c:v>14.136565900383093</c:v>
                </c:pt>
                <c:pt idx="396">
                  <c:v>14.136565900383093</c:v>
                </c:pt>
                <c:pt idx="397">
                  <c:v>14.136565900383093</c:v>
                </c:pt>
                <c:pt idx="398">
                  <c:v>14.136565900383093</c:v>
                </c:pt>
                <c:pt idx="399">
                  <c:v>14.136565900383093</c:v>
                </c:pt>
                <c:pt idx="400">
                  <c:v>14.136565900383093</c:v>
                </c:pt>
                <c:pt idx="401">
                  <c:v>14.136565900383093</c:v>
                </c:pt>
                <c:pt idx="402">
                  <c:v>14.136565900383093</c:v>
                </c:pt>
                <c:pt idx="403">
                  <c:v>14.136565900383093</c:v>
                </c:pt>
                <c:pt idx="404">
                  <c:v>14.136565900383093</c:v>
                </c:pt>
                <c:pt idx="405">
                  <c:v>14.136565900383093</c:v>
                </c:pt>
                <c:pt idx="406">
                  <c:v>14.136565900383093</c:v>
                </c:pt>
                <c:pt idx="407">
                  <c:v>14.136565900383093</c:v>
                </c:pt>
                <c:pt idx="408">
                  <c:v>14.136565900383093</c:v>
                </c:pt>
                <c:pt idx="409">
                  <c:v>14.136565900383093</c:v>
                </c:pt>
                <c:pt idx="410">
                  <c:v>14.136565900383093</c:v>
                </c:pt>
                <c:pt idx="411">
                  <c:v>14.136565900383093</c:v>
                </c:pt>
                <c:pt idx="412">
                  <c:v>14.136565900383093</c:v>
                </c:pt>
                <c:pt idx="413">
                  <c:v>14.136565900383093</c:v>
                </c:pt>
                <c:pt idx="414">
                  <c:v>14.136565900383093</c:v>
                </c:pt>
                <c:pt idx="415">
                  <c:v>14.136565900383093</c:v>
                </c:pt>
                <c:pt idx="416">
                  <c:v>14.136565900383093</c:v>
                </c:pt>
                <c:pt idx="417">
                  <c:v>14.136565900383093</c:v>
                </c:pt>
                <c:pt idx="418">
                  <c:v>14.136565900383093</c:v>
                </c:pt>
                <c:pt idx="419">
                  <c:v>14.136565900383093</c:v>
                </c:pt>
                <c:pt idx="420">
                  <c:v>14.136565900383093</c:v>
                </c:pt>
                <c:pt idx="421">
                  <c:v>14.136565900383093</c:v>
                </c:pt>
                <c:pt idx="422">
                  <c:v>14.136565900383093</c:v>
                </c:pt>
                <c:pt idx="423">
                  <c:v>14.136565900383093</c:v>
                </c:pt>
                <c:pt idx="424">
                  <c:v>14.136565900383093</c:v>
                </c:pt>
                <c:pt idx="425">
                  <c:v>14.136565900383093</c:v>
                </c:pt>
                <c:pt idx="426">
                  <c:v>14.136565900383093</c:v>
                </c:pt>
                <c:pt idx="427">
                  <c:v>14.136565900383093</c:v>
                </c:pt>
                <c:pt idx="428">
                  <c:v>14.136565900383093</c:v>
                </c:pt>
                <c:pt idx="429">
                  <c:v>14.136565900383093</c:v>
                </c:pt>
                <c:pt idx="430">
                  <c:v>14.136565900383093</c:v>
                </c:pt>
                <c:pt idx="431">
                  <c:v>14.136565900383093</c:v>
                </c:pt>
                <c:pt idx="432">
                  <c:v>14.136565900383093</c:v>
                </c:pt>
                <c:pt idx="433">
                  <c:v>14.136565900383093</c:v>
                </c:pt>
                <c:pt idx="434">
                  <c:v>14.136565900383093</c:v>
                </c:pt>
                <c:pt idx="435">
                  <c:v>14.136565900383093</c:v>
                </c:pt>
                <c:pt idx="436">
                  <c:v>14.136565900383093</c:v>
                </c:pt>
                <c:pt idx="437">
                  <c:v>14.136565900383093</c:v>
                </c:pt>
                <c:pt idx="438">
                  <c:v>14.136565900383093</c:v>
                </c:pt>
                <c:pt idx="439">
                  <c:v>14.136565900383093</c:v>
                </c:pt>
                <c:pt idx="440">
                  <c:v>14.136565900383093</c:v>
                </c:pt>
                <c:pt idx="441">
                  <c:v>14.136565900383093</c:v>
                </c:pt>
                <c:pt idx="442">
                  <c:v>14.136565900383093</c:v>
                </c:pt>
                <c:pt idx="443">
                  <c:v>14.136565900383093</c:v>
                </c:pt>
                <c:pt idx="444">
                  <c:v>14.136565900383093</c:v>
                </c:pt>
                <c:pt idx="445">
                  <c:v>14.136565900383093</c:v>
                </c:pt>
                <c:pt idx="446">
                  <c:v>14.136565900383093</c:v>
                </c:pt>
                <c:pt idx="447">
                  <c:v>14.136565900383093</c:v>
                </c:pt>
                <c:pt idx="448">
                  <c:v>14.136565900383093</c:v>
                </c:pt>
                <c:pt idx="449">
                  <c:v>14.136565900383093</c:v>
                </c:pt>
                <c:pt idx="450">
                  <c:v>14.136565900383093</c:v>
                </c:pt>
                <c:pt idx="451">
                  <c:v>14.136565900383093</c:v>
                </c:pt>
                <c:pt idx="452">
                  <c:v>14.136565900383093</c:v>
                </c:pt>
                <c:pt idx="453">
                  <c:v>14.136565900383093</c:v>
                </c:pt>
                <c:pt idx="454">
                  <c:v>14.136565900383093</c:v>
                </c:pt>
                <c:pt idx="455">
                  <c:v>14.136565900383093</c:v>
                </c:pt>
                <c:pt idx="456">
                  <c:v>14.136565900383093</c:v>
                </c:pt>
                <c:pt idx="457">
                  <c:v>14.136565900383093</c:v>
                </c:pt>
                <c:pt idx="458">
                  <c:v>14.136565900383093</c:v>
                </c:pt>
                <c:pt idx="459">
                  <c:v>14.136565900383093</c:v>
                </c:pt>
                <c:pt idx="460">
                  <c:v>14.136565900383093</c:v>
                </c:pt>
                <c:pt idx="461">
                  <c:v>14.136565900383093</c:v>
                </c:pt>
                <c:pt idx="462">
                  <c:v>14.136565900383093</c:v>
                </c:pt>
                <c:pt idx="463">
                  <c:v>14.136565900383093</c:v>
                </c:pt>
                <c:pt idx="464">
                  <c:v>14.136565900383093</c:v>
                </c:pt>
                <c:pt idx="465">
                  <c:v>14.136565900383093</c:v>
                </c:pt>
                <c:pt idx="466">
                  <c:v>14.136565900383093</c:v>
                </c:pt>
                <c:pt idx="467">
                  <c:v>14.136565900383093</c:v>
                </c:pt>
                <c:pt idx="468">
                  <c:v>14.136565900383093</c:v>
                </c:pt>
                <c:pt idx="469">
                  <c:v>14.136565900383093</c:v>
                </c:pt>
                <c:pt idx="470">
                  <c:v>14.136565900383093</c:v>
                </c:pt>
                <c:pt idx="471">
                  <c:v>14.136565900383093</c:v>
                </c:pt>
                <c:pt idx="472">
                  <c:v>14.136565900383093</c:v>
                </c:pt>
                <c:pt idx="473">
                  <c:v>14.136565900383093</c:v>
                </c:pt>
                <c:pt idx="474">
                  <c:v>14.136565900383093</c:v>
                </c:pt>
                <c:pt idx="475">
                  <c:v>14.136565900383093</c:v>
                </c:pt>
                <c:pt idx="476">
                  <c:v>14.136565900383093</c:v>
                </c:pt>
                <c:pt idx="477">
                  <c:v>14.136565900383093</c:v>
                </c:pt>
                <c:pt idx="478">
                  <c:v>14.136565900383093</c:v>
                </c:pt>
                <c:pt idx="479">
                  <c:v>14.136565900383093</c:v>
                </c:pt>
                <c:pt idx="480">
                  <c:v>14.136565900383093</c:v>
                </c:pt>
                <c:pt idx="481">
                  <c:v>14.136565900383093</c:v>
                </c:pt>
                <c:pt idx="482">
                  <c:v>14.136565900383093</c:v>
                </c:pt>
                <c:pt idx="483">
                  <c:v>14.136565900383093</c:v>
                </c:pt>
                <c:pt idx="484">
                  <c:v>14.136565900383093</c:v>
                </c:pt>
                <c:pt idx="485">
                  <c:v>14.136565900383093</c:v>
                </c:pt>
                <c:pt idx="486">
                  <c:v>14.136565900383093</c:v>
                </c:pt>
                <c:pt idx="487">
                  <c:v>14.136565900383093</c:v>
                </c:pt>
                <c:pt idx="488">
                  <c:v>14.136565900383093</c:v>
                </c:pt>
                <c:pt idx="489">
                  <c:v>14.136565900383093</c:v>
                </c:pt>
                <c:pt idx="490">
                  <c:v>14.136565900383093</c:v>
                </c:pt>
                <c:pt idx="491">
                  <c:v>14.136565900383093</c:v>
                </c:pt>
                <c:pt idx="492">
                  <c:v>14.136565900383093</c:v>
                </c:pt>
                <c:pt idx="493">
                  <c:v>14.136565900383093</c:v>
                </c:pt>
                <c:pt idx="494">
                  <c:v>14.136565900383093</c:v>
                </c:pt>
                <c:pt idx="495">
                  <c:v>14.136565900383093</c:v>
                </c:pt>
                <c:pt idx="496">
                  <c:v>14.136565900383093</c:v>
                </c:pt>
                <c:pt idx="497">
                  <c:v>14.136565900383093</c:v>
                </c:pt>
                <c:pt idx="498">
                  <c:v>14.136565900383093</c:v>
                </c:pt>
                <c:pt idx="499">
                  <c:v>14.136565900383093</c:v>
                </c:pt>
                <c:pt idx="500">
                  <c:v>14.136565900383093</c:v>
                </c:pt>
                <c:pt idx="501">
                  <c:v>14.136565900383093</c:v>
                </c:pt>
                <c:pt idx="502">
                  <c:v>14.136565900383093</c:v>
                </c:pt>
                <c:pt idx="503">
                  <c:v>14.136565900383093</c:v>
                </c:pt>
                <c:pt idx="504">
                  <c:v>14.136565900383093</c:v>
                </c:pt>
                <c:pt idx="505">
                  <c:v>14.136565900383093</c:v>
                </c:pt>
                <c:pt idx="506">
                  <c:v>14.136565900383093</c:v>
                </c:pt>
                <c:pt idx="507">
                  <c:v>14.136565900383093</c:v>
                </c:pt>
                <c:pt idx="508">
                  <c:v>14.136565900383093</c:v>
                </c:pt>
                <c:pt idx="509">
                  <c:v>14.136565900383093</c:v>
                </c:pt>
                <c:pt idx="510">
                  <c:v>14.136565900383093</c:v>
                </c:pt>
                <c:pt idx="511">
                  <c:v>14.136565900383093</c:v>
                </c:pt>
                <c:pt idx="512">
                  <c:v>14.136565900383093</c:v>
                </c:pt>
                <c:pt idx="513">
                  <c:v>14.136565900383093</c:v>
                </c:pt>
                <c:pt idx="514">
                  <c:v>14.136565900383093</c:v>
                </c:pt>
                <c:pt idx="515">
                  <c:v>14.136565900383093</c:v>
                </c:pt>
                <c:pt idx="516">
                  <c:v>14.136565900383093</c:v>
                </c:pt>
                <c:pt idx="517">
                  <c:v>14.136565900383093</c:v>
                </c:pt>
                <c:pt idx="518">
                  <c:v>14.136565900383093</c:v>
                </c:pt>
                <c:pt idx="519">
                  <c:v>14.136565900383093</c:v>
                </c:pt>
                <c:pt idx="520">
                  <c:v>14.136565900383093</c:v>
                </c:pt>
                <c:pt idx="521">
                  <c:v>14.136565900383093</c:v>
                </c:pt>
                <c:pt idx="522">
                  <c:v>14.136565900383093</c:v>
                </c:pt>
                <c:pt idx="523">
                  <c:v>14.136565900383093</c:v>
                </c:pt>
                <c:pt idx="524">
                  <c:v>14.136565900383093</c:v>
                </c:pt>
                <c:pt idx="525">
                  <c:v>14.136565900383093</c:v>
                </c:pt>
                <c:pt idx="526">
                  <c:v>14.136565900383093</c:v>
                </c:pt>
                <c:pt idx="527">
                  <c:v>14.136565900383093</c:v>
                </c:pt>
                <c:pt idx="528">
                  <c:v>14.136565900383093</c:v>
                </c:pt>
                <c:pt idx="529">
                  <c:v>14.136565900383093</c:v>
                </c:pt>
                <c:pt idx="530">
                  <c:v>14.136565900383093</c:v>
                </c:pt>
                <c:pt idx="531">
                  <c:v>14.136565900383093</c:v>
                </c:pt>
                <c:pt idx="532">
                  <c:v>14.136565900383093</c:v>
                </c:pt>
                <c:pt idx="533">
                  <c:v>14.136565900383093</c:v>
                </c:pt>
                <c:pt idx="534">
                  <c:v>14.136565900383093</c:v>
                </c:pt>
                <c:pt idx="535">
                  <c:v>14.136565900383093</c:v>
                </c:pt>
                <c:pt idx="536">
                  <c:v>14.136565900383093</c:v>
                </c:pt>
                <c:pt idx="537">
                  <c:v>14.136565900383093</c:v>
                </c:pt>
                <c:pt idx="538">
                  <c:v>14.136565900383093</c:v>
                </c:pt>
                <c:pt idx="539">
                  <c:v>14.136565900383093</c:v>
                </c:pt>
                <c:pt idx="540">
                  <c:v>14.136565900383093</c:v>
                </c:pt>
                <c:pt idx="541">
                  <c:v>14.136565900383093</c:v>
                </c:pt>
                <c:pt idx="542">
                  <c:v>14.136565900383093</c:v>
                </c:pt>
                <c:pt idx="543">
                  <c:v>14.136565900383093</c:v>
                </c:pt>
                <c:pt idx="544">
                  <c:v>14.136565900383093</c:v>
                </c:pt>
                <c:pt idx="545">
                  <c:v>14.136565900383093</c:v>
                </c:pt>
                <c:pt idx="546">
                  <c:v>14.136565900383093</c:v>
                </c:pt>
                <c:pt idx="547">
                  <c:v>14.136565900383093</c:v>
                </c:pt>
                <c:pt idx="548">
                  <c:v>14.136565900383093</c:v>
                </c:pt>
                <c:pt idx="549">
                  <c:v>14.136565900383093</c:v>
                </c:pt>
                <c:pt idx="550">
                  <c:v>14.136565900383093</c:v>
                </c:pt>
                <c:pt idx="551">
                  <c:v>14.136565900383093</c:v>
                </c:pt>
                <c:pt idx="552">
                  <c:v>14.136565900383093</c:v>
                </c:pt>
                <c:pt idx="553">
                  <c:v>14.136565900383093</c:v>
                </c:pt>
                <c:pt idx="554">
                  <c:v>14.136565900383093</c:v>
                </c:pt>
                <c:pt idx="555">
                  <c:v>14.136565900383093</c:v>
                </c:pt>
                <c:pt idx="556">
                  <c:v>14.136565900383093</c:v>
                </c:pt>
                <c:pt idx="557">
                  <c:v>14.136565900383093</c:v>
                </c:pt>
                <c:pt idx="558">
                  <c:v>14.136565900383093</c:v>
                </c:pt>
                <c:pt idx="559">
                  <c:v>14.136565900383093</c:v>
                </c:pt>
                <c:pt idx="560">
                  <c:v>14.136565900383093</c:v>
                </c:pt>
                <c:pt idx="561">
                  <c:v>14.136565900383093</c:v>
                </c:pt>
                <c:pt idx="562">
                  <c:v>14.136565900383093</c:v>
                </c:pt>
                <c:pt idx="563">
                  <c:v>14.136565900383093</c:v>
                </c:pt>
                <c:pt idx="564">
                  <c:v>14.136565900383093</c:v>
                </c:pt>
                <c:pt idx="565">
                  <c:v>14.136565900383093</c:v>
                </c:pt>
                <c:pt idx="566">
                  <c:v>14.136565900383093</c:v>
                </c:pt>
                <c:pt idx="567">
                  <c:v>14.136565900383093</c:v>
                </c:pt>
                <c:pt idx="568">
                  <c:v>14.136565900383093</c:v>
                </c:pt>
                <c:pt idx="569">
                  <c:v>14.136565900383093</c:v>
                </c:pt>
                <c:pt idx="570">
                  <c:v>14.136565900383093</c:v>
                </c:pt>
                <c:pt idx="571">
                  <c:v>14.136565900383093</c:v>
                </c:pt>
                <c:pt idx="572">
                  <c:v>14.136565900383093</c:v>
                </c:pt>
                <c:pt idx="573">
                  <c:v>14.136565900383093</c:v>
                </c:pt>
                <c:pt idx="574">
                  <c:v>14.136565900383093</c:v>
                </c:pt>
                <c:pt idx="575">
                  <c:v>14.136565900383093</c:v>
                </c:pt>
                <c:pt idx="576">
                  <c:v>14.136565900383093</c:v>
                </c:pt>
                <c:pt idx="577">
                  <c:v>14.136565900383093</c:v>
                </c:pt>
                <c:pt idx="578">
                  <c:v>14.136565900383093</c:v>
                </c:pt>
                <c:pt idx="579">
                  <c:v>14.136565900383093</c:v>
                </c:pt>
                <c:pt idx="580">
                  <c:v>14.136565900383093</c:v>
                </c:pt>
                <c:pt idx="581">
                  <c:v>14.136565900383093</c:v>
                </c:pt>
                <c:pt idx="582">
                  <c:v>14.136565900383093</c:v>
                </c:pt>
                <c:pt idx="583">
                  <c:v>14.136565900383093</c:v>
                </c:pt>
                <c:pt idx="584">
                  <c:v>14.136565900383093</c:v>
                </c:pt>
                <c:pt idx="585">
                  <c:v>14.136565900383093</c:v>
                </c:pt>
                <c:pt idx="586">
                  <c:v>14.136565900383093</c:v>
                </c:pt>
                <c:pt idx="587">
                  <c:v>14.136565900383093</c:v>
                </c:pt>
                <c:pt idx="588">
                  <c:v>14.136565900383093</c:v>
                </c:pt>
                <c:pt idx="589">
                  <c:v>14.136565900383093</c:v>
                </c:pt>
                <c:pt idx="590">
                  <c:v>14.136565900383093</c:v>
                </c:pt>
                <c:pt idx="591">
                  <c:v>14.136565900383093</c:v>
                </c:pt>
                <c:pt idx="592">
                  <c:v>14.136565900383093</c:v>
                </c:pt>
                <c:pt idx="593">
                  <c:v>14.136565900383093</c:v>
                </c:pt>
                <c:pt idx="594">
                  <c:v>14.136565900383093</c:v>
                </c:pt>
                <c:pt idx="595">
                  <c:v>14.136565900383093</c:v>
                </c:pt>
                <c:pt idx="596">
                  <c:v>14.136565900383093</c:v>
                </c:pt>
                <c:pt idx="597">
                  <c:v>14.136565900383093</c:v>
                </c:pt>
                <c:pt idx="598">
                  <c:v>14.136565900383093</c:v>
                </c:pt>
                <c:pt idx="599">
                  <c:v>14.136565900383093</c:v>
                </c:pt>
                <c:pt idx="600">
                  <c:v>14.136565900383093</c:v>
                </c:pt>
                <c:pt idx="601">
                  <c:v>14.136565900383093</c:v>
                </c:pt>
                <c:pt idx="602">
                  <c:v>14.136565900383093</c:v>
                </c:pt>
                <c:pt idx="603">
                  <c:v>14.136565900383093</c:v>
                </c:pt>
                <c:pt idx="604">
                  <c:v>14.136565900383093</c:v>
                </c:pt>
                <c:pt idx="605">
                  <c:v>14.136565900383093</c:v>
                </c:pt>
                <c:pt idx="606">
                  <c:v>14.136565900383093</c:v>
                </c:pt>
                <c:pt idx="607">
                  <c:v>14.136565900383093</c:v>
                </c:pt>
                <c:pt idx="608">
                  <c:v>14.136565900383093</c:v>
                </c:pt>
                <c:pt idx="609">
                  <c:v>14.136565900383093</c:v>
                </c:pt>
                <c:pt idx="610">
                  <c:v>14.136565900383093</c:v>
                </c:pt>
                <c:pt idx="611">
                  <c:v>14.136565900383093</c:v>
                </c:pt>
                <c:pt idx="612">
                  <c:v>14.136565900383093</c:v>
                </c:pt>
                <c:pt idx="613">
                  <c:v>14.136565900383093</c:v>
                </c:pt>
                <c:pt idx="614">
                  <c:v>14.136565900383093</c:v>
                </c:pt>
                <c:pt idx="615">
                  <c:v>14.136565900383093</c:v>
                </c:pt>
                <c:pt idx="616">
                  <c:v>14.136565900383093</c:v>
                </c:pt>
                <c:pt idx="617">
                  <c:v>14.136565900383093</c:v>
                </c:pt>
                <c:pt idx="618">
                  <c:v>14.136565900383093</c:v>
                </c:pt>
                <c:pt idx="619">
                  <c:v>14.136565900383093</c:v>
                </c:pt>
                <c:pt idx="620">
                  <c:v>14.136565900383093</c:v>
                </c:pt>
                <c:pt idx="621">
                  <c:v>14.136565900383093</c:v>
                </c:pt>
                <c:pt idx="622">
                  <c:v>14.136565900383093</c:v>
                </c:pt>
                <c:pt idx="623">
                  <c:v>14.136565900383093</c:v>
                </c:pt>
                <c:pt idx="624">
                  <c:v>14.136565900383093</c:v>
                </c:pt>
                <c:pt idx="625">
                  <c:v>14.136565900383093</c:v>
                </c:pt>
                <c:pt idx="626">
                  <c:v>14.136565900383093</c:v>
                </c:pt>
                <c:pt idx="627">
                  <c:v>14.136565900383093</c:v>
                </c:pt>
                <c:pt idx="628">
                  <c:v>14.136565900383093</c:v>
                </c:pt>
                <c:pt idx="629">
                  <c:v>14.136565900383093</c:v>
                </c:pt>
                <c:pt idx="630">
                  <c:v>14.136565900383093</c:v>
                </c:pt>
                <c:pt idx="631">
                  <c:v>14.136565900383093</c:v>
                </c:pt>
                <c:pt idx="632">
                  <c:v>14.136565900383093</c:v>
                </c:pt>
                <c:pt idx="633">
                  <c:v>14.136565900383093</c:v>
                </c:pt>
                <c:pt idx="634">
                  <c:v>14.136565900383093</c:v>
                </c:pt>
                <c:pt idx="635">
                  <c:v>14.136565900383093</c:v>
                </c:pt>
                <c:pt idx="636">
                  <c:v>14.136565900383093</c:v>
                </c:pt>
                <c:pt idx="637">
                  <c:v>14.136565900383093</c:v>
                </c:pt>
                <c:pt idx="638">
                  <c:v>14.136565900383093</c:v>
                </c:pt>
                <c:pt idx="639">
                  <c:v>14.136565900383093</c:v>
                </c:pt>
                <c:pt idx="640">
                  <c:v>14.136565900383093</c:v>
                </c:pt>
                <c:pt idx="641">
                  <c:v>14.136565900383093</c:v>
                </c:pt>
                <c:pt idx="642">
                  <c:v>14.136565900383093</c:v>
                </c:pt>
                <c:pt idx="643">
                  <c:v>14.136565900383093</c:v>
                </c:pt>
                <c:pt idx="644">
                  <c:v>14.136565900383093</c:v>
                </c:pt>
                <c:pt idx="645">
                  <c:v>14.136565900383093</c:v>
                </c:pt>
                <c:pt idx="646">
                  <c:v>14.136565900383093</c:v>
                </c:pt>
                <c:pt idx="647">
                  <c:v>14.136565900383093</c:v>
                </c:pt>
                <c:pt idx="648">
                  <c:v>14.136565900383093</c:v>
                </c:pt>
                <c:pt idx="649">
                  <c:v>14.136565900383093</c:v>
                </c:pt>
                <c:pt idx="650">
                  <c:v>14.136565900383093</c:v>
                </c:pt>
                <c:pt idx="651">
                  <c:v>14.136565900383093</c:v>
                </c:pt>
                <c:pt idx="652">
                  <c:v>14.136565900383093</c:v>
                </c:pt>
                <c:pt idx="653">
                  <c:v>14.136565900383093</c:v>
                </c:pt>
                <c:pt idx="654">
                  <c:v>14.136565900383093</c:v>
                </c:pt>
                <c:pt idx="655">
                  <c:v>14.136565900383093</c:v>
                </c:pt>
                <c:pt idx="656">
                  <c:v>14.136565900383093</c:v>
                </c:pt>
                <c:pt idx="657">
                  <c:v>14.136565900383093</c:v>
                </c:pt>
                <c:pt idx="658">
                  <c:v>14.136565900383093</c:v>
                </c:pt>
                <c:pt idx="659">
                  <c:v>14.136565900383093</c:v>
                </c:pt>
                <c:pt idx="660">
                  <c:v>14.136565900383093</c:v>
                </c:pt>
                <c:pt idx="661">
                  <c:v>14.136565900383093</c:v>
                </c:pt>
                <c:pt idx="662">
                  <c:v>14.136565900383093</c:v>
                </c:pt>
                <c:pt idx="663">
                  <c:v>14.136565900383093</c:v>
                </c:pt>
                <c:pt idx="664">
                  <c:v>14.136565900383093</c:v>
                </c:pt>
                <c:pt idx="665">
                  <c:v>14.136565900383093</c:v>
                </c:pt>
                <c:pt idx="666">
                  <c:v>14.136565900383093</c:v>
                </c:pt>
                <c:pt idx="667">
                  <c:v>14.136565900383093</c:v>
                </c:pt>
                <c:pt idx="668">
                  <c:v>14.136565900383093</c:v>
                </c:pt>
                <c:pt idx="669">
                  <c:v>14.136565900383093</c:v>
                </c:pt>
                <c:pt idx="670">
                  <c:v>14.136565900383093</c:v>
                </c:pt>
                <c:pt idx="671">
                  <c:v>14.136565900383093</c:v>
                </c:pt>
                <c:pt idx="672">
                  <c:v>14.136565900383093</c:v>
                </c:pt>
                <c:pt idx="673">
                  <c:v>14.136565900383093</c:v>
                </c:pt>
                <c:pt idx="674">
                  <c:v>14.136565900383093</c:v>
                </c:pt>
                <c:pt idx="675">
                  <c:v>14.136565900383093</c:v>
                </c:pt>
                <c:pt idx="676">
                  <c:v>14.136565900383093</c:v>
                </c:pt>
                <c:pt idx="677">
                  <c:v>14.136565900383093</c:v>
                </c:pt>
                <c:pt idx="678">
                  <c:v>14.136565900383093</c:v>
                </c:pt>
                <c:pt idx="679">
                  <c:v>14.136565900383093</c:v>
                </c:pt>
                <c:pt idx="680">
                  <c:v>14.136565900383093</c:v>
                </c:pt>
                <c:pt idx="681">
                  <c:v>14.136565900383093</c:v>
                </c:pt>
                <c:pt idx="682">
                  <c:v>14.136565900383093</c:v>
                </c:pt>
                <c:pt idx="683">
                  <c:v>14.136565900383093</c:v>
                </c:pt>
                <c:pt idx="684">
                  <c:v>14.136565900383093</c:v>
                </c:pt>
                <c:pt idx="685">
                  <c:v>14.136565900383093</c:v>
                </c:pt>
                <c:pt idx="686">
                  <c:v>14.136565900383093</c:v>
                </c:pt>
                <c:pt idx="687">
                  <c:v>14.136565900383093</c:v>
                </c:pt>
                <c:pt idx="688">
                  <c:v>14.136565900383093</c:v>
                </c:pt>
                <c:pt idx="689">
                  <c:v>14.136565900383093</c:v>
                </c:pt>
                <c:pt idx="690">
                  <c:v>14.136565900383093</c:v>
                </c:pt>
                <c:pt idx="691">
                  <c:v>14.136565900383093</c:v>
                </c:pt>
                <c:pt idx="692">
                  <c:v>14.136565900383093</c:v>
                </c:pt>
                <c:pt idx="693">
                  <c:v>14.136565900383093</c:v>
                </c:pt>
                <c:pt idx="694">
                  <c:v>14.136565900383093</c:v>
                </c:pt>
                <c:pt idx="695">
                  <c:v>14.136565900383093</c:v>
                </c:pt>
                <c:pt idx="696">
                  <c:v>14.136565900383093</c:v>
                </c:pt>
                <c:pt idx="697">
                  <c:v>14.136565900383093</c:v>
                </c:pt>
                <c:pt idx="698">
                  <c:v>14.136565900383093</c:v>
                </c:pt>
                <c:pt idx="699">
                  <c:v>14.136565900383093</c:v>
                </c:pt>
                <c:pt idx="700">
                  <c:v>14.136565900383093</c:v>
                </c:pt>
                <c:pt idx="701">
                  <c:v>14.136565900383093</c:v>
                </c:pt>
                <c:pt idx="702">
                  <c:v>14.136565900383093</c:v>
                </c:pt>
                <c:pt idx="703">
                  <c:v>14.136565900383093</c:v>
                </c:pt>
                <c:pt idx="704">
                  <c:v>14.136565900383093</c:v>
                </c:pt>
                <c:pt idx="705">
                  <c:v>14.136565900383093</c:v>
                </c:pt>
                <c:pt idx="706">
                  <c:v>14.136565900383093</c:v>
                </c:pt>
                <c:pt idx="707">
                  <c:v>14.136565900383093</c:v>
                </c:pt>
                <c:pt idx="708">
                  <c:v>14.136565900383093</c:v>
                </c:pt>
                <c:pt idx="709">
                  <c:v>14.136565900383093</c:v>
                </c:pt>
                <c:pt idx="710">
                  <c:v>14.136565900383093</c:v>
                </c:pt>
                <c:pt idx="711">
                  <c:v>14.136565900383093</c:v>
                </c:pt>
                <c:pt idx="712">
                  <c:v>14.136565900383093</c:v>
                </c:pt>
                <c:pt idx="713">
                  <c:v>14.136565900383093</c:v>
                </c:pt>
                <c:pt idx="714">
                  <c:v>14.136565900383093</c:v>
                </c:pt>
                <c:pt idx="715">
                  <c:v>14.136565900383093</c:v>
                </c:pt>
                <c:pt idx="716">
                  <c:v>14.136565900383093</c:v>
                </c:pt>
                <c:pt idx="717">
                  <c:v>14.136565900383093</c:v>
                </c:pt>
                <c:pt idx="718">
                  <c:v>14.136565900383093</c:v>
                </c:pt>
                <c:pt idx="719">
                  <c:v>14.136565900383093</c:v>
                </c:pt>
                <c:pt idx="720">
                  <c:v>14.136565900383093</c:v>
                </c:pt>
                <c:pt idx="721">
                  <c:v>14.136565900383093</c:v>
                </c:pt>
                <c:pt idx="722">
                  <c:v>14.136565900383093</c:v>
                </c:pt>
                <c:pt idx="723">
                  <c:v>14.136565900383093</c:v>
                </c:pt>
                <c:pt idx="724">
                  <c:v>14.136565900383093</c:v>
                </c:pt>
                <c:pt idx="725">
                  <c:v>14.136565900383093</c:v>
                </c:pt>
                <c:pt idx="726">
                  <c:v>14.136565900383093</c:v>
                </c:pt>
                <c:pt idx="727">
                  <c:v>14.136565900383093</c:v>
                </c:pt>
                <c:pt idx="728">
                  <c:v>14.136565900383093</c:v>
                </c:pt>
                <c:pt idx="729">
                  <c:v>14.136565900383093</c:v>
                </c:pt>
                <c:pt idx="730">
                  <c:v>14.136565900383093</c:v>
                </c:pt>
                <c:pt idx="731">
                  <c:v>14.136565900383093</c:v>
                </c:pt>
                <c:pt idx="732">
                  <c:v>14.136565900383093</c:v>
                </c:pt>
                <c:pt idx="733">
                  <c:v>14.136565900383093</c:v>
                </c:pt>
                <c:pt idx="734">
                  <c:v>14.136565900383093</c:v>
                </c:pt>
                <c:pt idx="735">
                  <c:v>14.136565900383093</c:v>
                </c:pt>
                <c:pt idx="736">
                  <c:v>14.136565900383093</c:v>
                </c:pt>
                <c:pt idx="737">
                  <c:v>14.136565900383093</c:v>
                </c:pt>
                <c:pt idx="738">
                  <c:v>14.136565900383093</c:v>
                </c:pt>
                <c:pt idx="739">
                  <c:v>14.136565900383093</c:v>
                </c:pt>
                <c:pt idx="740">
                  <c:v>14.136565900383093</c:v>
                </c:pt>
                <c:pt idx="741">
                  <c:v>14.136565900383093</c:v>
                </c:pt>
                <c:pt idx="742">
                  <c:v>14.136565900383093</c:v>
                </c:pt>
                <c:pt idx="743">
                  <c:v>14.136565900383093</c:v>
                </c:pt>
                <c:pt idx="744">
                  <c:v>14.136565900383093</c:v>
                </c:pt>
                <c:pt idx="745">
                  <c:v>14.136565900383093</c:v>
                </c:pt>
                <c:pt idx="746">
                  <c:v>14.136565900383093</c:v>
                </c:pt>
                <c:pt idx="747">
                  <c:v>14.136565900383093</c:v>
                </c:pt>
                <c:pt idx="748">
                  <c:v>14.136565900383093</c:v>
                </c:pt>
                <c:pt idx="749">
                  <c:v>14.136565900383093</c:v>
                </c:pt>
                <c:pt idx="750">
                  <c:v>14.136565900383093</c:v>
                </c:pt>
                <c:pt idx="751">
                  <c:v>14.136565900383093</c:v>
                </c:pt>
                <c:pt idx="752">
                  <c:v>14.136565900383093</c:v>
                </c:pt>
                <c:pt idx="753">
                  <c:v>14.136565900383093</c:v>
                </c:pt>
                <c:pt idx="754">
                  <c:v>14.136565900383093</c:v>
                </c:pt>
                <c:pt idx="755">
                  <c:v>14.136565900383093</c:v>
                </c:pt>
                <c:pt idx="756">
                  <c:v>14.136565900383093</c:v>
                </c:pt>
                <c:pt idx="757">
                  <c:v>14.136565900383093</c:v>
                </c:pt>
                <c:pt idx="758">
                  <c:v>14.136565900383093</c:v>
                </c:pt>
                <c:pt idx="759">
                  <c:v>14.136565900383093</c:v>
                </c:pt>
                <c:pt idx="760">
                  <c:v>14.136565900383093</c:v>
                </c:pt>
                <c:pt idx="761">
                  <c:v>14.136565900383093</c:v>
                </c:pt>
                <c:pt idx="762">
                  <c:v>14.136565900383093</c:v>
                </c:pt>
                <c:pt idx="763">
                  <c:v>14.136565900383093</c:v>
                </c:pt>
                <c:pt idx="764">
                  <c:v>14.136565900383093</c:v>
                </c:pt>
                <c:pt idx="765">
                  <c:v>14.136565900383093</c:v>
                </c:pt>
                <c:pt idx="766">
                  <c:v>14.136565900383093</c:v>
                </c:pt>
                <c:pt idx="767">
                  <c:v>14.136565900383093</c:v>
                </c:pt>
                <c:pt idx="768">
                  <c:v>14.136565900383093</c:v>
                </c:pt>
                <c:pt idx="769">
                  <c:v>14.136565900383093</c:v>
                </c:pt>
                <c:pt idx="770">
                  <c:v>14.136565900383093</c:v>
                </c:pt>
                <c:pt idx="771">
                  <c:v>14.136565900383093</c:v>
                </c:pt>
                <c:pt idx="772">
                  <c:v>14.136565900383093</c:v>
                </c:pt>
                <c:pt idx="773">
                  <c:v>14.136565900383093</c:v>
                </c:pt>
                <c:pt idx="774">
                  <c:v>14.136565900383093</c:v>
                </c:pt>
                <c:pt idx="775">
                  <c:v>14.136565900383093</c:v>
                </c:pt>
                <c:pt idx="776">
                  <c:v>14.136565900383093</c:v>
                </c:pt>
                <c:pt idx="777">
                  <c:v>14.136565900383093</c:v>
                </c:pt>
                <c:pt idx="778">
                  <c:v>14.136565900383093</c:v>
                </c:pt>
                <c:pt idx="779">
                  <c:v>14.136565900383093</c:v>
                </c:pt>
                <c:pt idx="780">
                  <c:v>14.136565900383093</c:v>
                </c:pt>
                <c:pt idx="781">
                  <c:v>14.136565900383093</c:v>
                </c:pt>
                <c:pt idx="782">
                  <c:v>14.136565900383093</c:v>
                </c:pt>
                <c:pt idx="783">
                  <c:v>14.136565900383093</c:v>
                </c:pt>
                <c:pt idx="784">
                  <c:v>14.136565900383093</c:v>
                </c:pt>
                <c:pt idx="785">
                  <c:v>14.136565900383093</c:v>
                </c:pt>
                <c:pt idx="786">
                  <c:v>14.136565900383093</c:v>
                </c:pt>
                <c:pt idx="787">
                  <c:v>14.136565900383093</c:v>
                </c:pt>
                <c:pt idx="788">
                  <c:v>14.136565900383093</c:v>
                </c:pt>
                <c:pt idx="789">
                  <c:v>14.136565900383093</c:v>
                </c:pt>
                <c:pt idx="790">
                  <c:v>14.136565900383093</c:v>
                </c:pt>
                <c:pt idx="791">
                  <c:v>14.136565900383093</c:v>
                </c:pt>
                <c:pt idx="792">
                  <c:v>14.136565900383093</c:v>
                </c:pt>
                <c:pt idx="793">
                  <c:v>14.136565900383093</c:v>
                </c:pt>
                <c:pt idx="794">
                  <c:v>14.136565900383093</c:v>
                </c:pt>
                <c:pt idx="795">
                  <c:v>14.136565900383093</c:v>
                </c:pt>
                <c:pt idx="796">
                  <c:v>14.136565900383093</c:v>
                </c:pt>
                <c:pt idx="797">
                  <c:v>14.136565900383093</c:v>
                </c:pt>
                <c:pt idx="798">
                  <c:v>14.136565900383093</c:v>
                </c:pt>
                <c:pt idx="799">
                  <c:v>14.136565900383093</c:v>
                </c:pt>
                <c:pt idx="800">
                  <c:v>14.136565900383093</c:v>
                </c:pt>
                <c:pt idx="801">
                  <c:v>14.136565900383093</c:v>
                </c:pt>
                <c:pt idx="802">
                  <c:v>14.136565900383093</c:v>
                </c:pt>
                <c:pt idx="803">
                  <c:v>14.136565900383093</c:v>
                </c:pt>
                <c:pt idx="804">
                  <c:v>14.136565900383093</c:v>
                </c:pt>
                <c:pt idx="805">
                  <c:v>14.136565900383093</c:v>
                </c:pt>
                <c:pt idx="806">
                  <c:v>14.136565900383093</c:v>
                </c:pt>
                <c:pt idx="807">
                  <c:v>14.136565900383093</c:v>
                </c:pt>
                <c:pt idx="808">
                  <c:v>14.136565900383093</c:v>
                </c:pt>
                <c:pt idx="809">
                  <c:v>14.136565900383093</c:v>
                </c:pt>
                <c:pt idx="810">
                  <c:v>14.136565900383093</c:v>
                </c:pt>
                <c:pt idx="811">
                  <c:v>14.136565900383093</c:v>
                </c:pt>
                <c:pt idx="812">
                  <c:v>14.136565900383093</c:v>
                </c:pt>
                <c:pt idx="813">
                  <c:v>14.136565900383093</c:v>
                </c:pt>
                <c:pt idx="814">
                  <c:v>14.136565900383093</c:v>
                </c:pt>
                <c:pt idx="815">
                  <c:v>14.136565900383093</c:v>
                </c:pt>
                <c:pt idx="816">
                  <c:v>14.136565900383093</c:v>
                </c:pt>
                <c:pt idx="817">
                  <c:v>14.136565900383093</c:v>
                </c:pt>
                <c:pt idx="818">
                  <c:v>14.136565900383093</c:v>
                </c:pt>
                <c:pt idx="819">
                  <c:v>14.136565900383093</c:v>
                </c:pt>
                <c:pt idx="820">
                  <c:v>14.136565900383093</c:v>
                </c:pt>
                <c:pt idx="821">
                  <c:v>14.136565900383093</c:v>
                </c:pt>
                <c:pt idx="822">
                  <c:v>14.136565900383093</c:v>
                </c:pt>
                <c:pt idx="823">
                  <c:v>14.136565900383093</c:v>
                </c:pt>
                <c:pt idx="824">
                  <c:v>14.136565900383093</c:v>
                </c:pt>
                <c:pt idx="825">
                  <c:v>14.136565900383093</c:v>
                </c:pt>
                <c:pt idx="826">
                  <c:v>14.136565900383093</c:v>
                </c:pt>
                <c:pt idx="827">
                  <c:v>14.136565900383093</c:v>
                </c:pt>
                <c:pt idx="828">
                  <c:v>14.136565900383093</c:v>
                </c:pt>
                <c:pt idx="829">
                  <c:v>14.136565900383093</c:v>
                </c:pt>
                <c:pt idx="830">
                  <c:v>14.136565900383093</c:v>
                </c:pt>
                <c:pt idx="831">
                  <c:v>14.136565900383093</c:v>
                </c:pt>
                <c:pt idx="832">
                  <c:v>14.136565900383093</c:v>
                </c:pt>
                <c:pt idx="833">
                  <c:v>14.136565900383093</c:v>
                </c:pt>
                <c:pt idx="834">
                  <c:v>14.136565900383093</c:v>
                </c:pt>
                <c:pt idx="835">
                  <c:v>14.136565900383093</c:v>
                </c:pt>
                <c:pt idx="836">
                  <c:v>14.136565900383093</c:v>
                </c:pt>
                <c:pt idx="837">
                  <c:v>14.136565900383093</c:v>
                </c:pt>
                <c:pt idx="838">
                  <c:v>14.136565900383093</c:v>
                </c:pt>
                <c:pt idx="839">
                  <c:v>14.136565900383093</c:v>
                </c:pt>
                <c:pt idx="840">
                  <c:v>14.136565900383093</c:v>
                </c:pt>
                <c:pt idx="841">
                  <c:v>14.136565900383093</c:v>
                </c:pt>
                <c:pt idx="842">
                  <c:v>14.136565900383093</c:v>
                </c:pt>
                <c:pt idx="843">
                  <c:v>14.136565900383093</c:v>
                </c:pt>
                <c:pt idx="844">
                  <c:v>14.136565900383093</c:v>
                </c:pt>
                <c:pt idx="845">
                  <c:v>14.136565900383093</c:v>
                </c:pt>
                <c:pt idx="846">
                  <c:v>14.136565900383093</c:v>
                </c:pt>
                <c:pt idx="847">
                  <c:v>14.136565900383093</c:v>
                </c:pt>
                <c:pt idx="848">
                  <c:v>14.136565900383093</c:v>
                </c:pt>
                <c:pt idx="849">
                  <c:v>14.136565900383093</c:v>
                </c:pt>
                <c:pt idx="850">
                  <c:v>14.136565900383093</c:v>
                </c:pt>
                <c:pt idx="851">
                  <c:v>14.136565900383093</c:v>
                </c:pt>
                <c:pt idx="852">
                  <c:v>14.136565900383093</c:v>
                </c:pt>
                <c:pt idx="853">
                  <c:v>14.136565900383093</c:v>
                </c:pt>
                <c:pt idx="854">
                  <c:v>14.136565900383093</c:v>
                </c:pt>
                <c:pt idx="855">
                  <c:v>14.136565900383093</c:v>
                </c:pt>
                <c:pt idx="856">
                  <c:v>14.136565900383093</c:v>
                </c:pt>
                <c:pt idx="857">
                  <c:v>14.136565900383093</c:v>
                </c:pt>
                <c:pt idx="858">
                  <c:v>14.136565900383093</c:v>
                </c:pt>
                <c:pt idx="859">
                  <c:v>14.136565900383093</c:v>
                </c:pt>
                <c:pt idx="860">
                  <c:v>14.136565900383093</c:v>
                </c:pt>
                <c:pt idx="861">
                  <c:v>14.136565900383093</c:v>
                </c:pt>
                <c:pt idx="862">
                  <c:v>14.136565900383093</c:v>
                </c:pt>
                <c:pt idx="863">
                  <c:v>14.136565900383093</c:v>
                </c:pt>
                <c:pt idx="864">
                  <c:v>14.136565900383093</c:v>
                </c:pt>
                <c:pt idx="865">
                  <c:v>14.136565900383093</c:v>
                </c:pt>
                <c:pt idx="866">
                  <c:v>14.136565900383093</c:v>
                </c:pt>
                <c:pt idx="867">
                  <c:v>14.136565900383093</c:v>
                </c:pt>
                <c:pt idx="868">
                  <c:v>14.136565900383093</c:v>
                </c:pt>
                <c:pt idx="869">
                  <c:v>14.136565900383093</c:v>
                </c:pt>
                <c:pt idx="870">
                  <c:v>14.136565900383093</c:v>
                </c:pt>
                <c:pt idx="871">
                  <c:v>14.136565900383093</c:v>
                </c:pt>
                <c:pt idx="872">
                  <c:v>14.136565900383093</c:v>
                </c:pt>
                <c:pt idx="873">
                  <c:v>14.136565900383093</c:v>
                </c:pt>
                <c:pt idx="874">
                  <c:v>14.136565900383093</c:v>
                </c:pt>
                <c:pt idx="875">
                  <c:v>14.136565900383093</c:v>
                </c:pt>
                <c:pt idx="876">
                  <c:v>14.136565900383093</c:v>
                </c:pt>
                <c:pt idx="877">
                  <c:v>14.136565900383093</c:v>
                </c:pt>
                <c:pt idx="878">
                  <c:v>14.136565900383093</c:v>
                </c:pt>
                <c:pt idx="879">
                  <c:v>14.136565900383093</c:v>
                </c:pt>
                <c:pt idx="880">
                  <c:v>14.136565900383093</c:v>
                </c:pt>
                <c:pt idx="881">
                  <c:v>14.136565900383093</c:v>
                </c:pt>
                <c:pt idx="882">
                  <c:v>14.136565900383093</c:v>
                </c:pt>
                <c:pt idx="883">
                  <c:v>14.136565900383093</c:v>
                </c:pt>
                <c:pt idx="884">
                  <c:v>14.136565900383093</c:v>
                </c:pt>
                <c:pt idx="885">
                  <c:v>14.136565900383093</c:v>
                </c:pt>
                <c:pt idx="886">
                  <c:v>14.136565900383093</c:v>
                </c:pt>
                <c:pt idx="887">
                  <c:v>14.136565900383093</c:v>
                </c:pt>
                <c:pt idx="888">
                  <c:v>14.136565900383093</c:v>
                </c:pt>
                <c:pt idx="889">
                  <c:v>14.136565900383093</c:v>
                </c:pt>
                <c:pt idx="890">
                  <c:v>14.136565900383093</c:v>
                </c:pt>
                <c:pt idx="891">
                  <c:v>14.136565900383093</c:v>
                </c:pt>
                <c:pt idx="892">
                  <c:v>14.136565900383093</c:v>
                </c:pt>
                <c:pt idx="893">
                  <c:v>14.136565900383093</c:v>
                </c:pt>
                <c:pt idx="894">
                  <c:v>14.136565900383093</c:v>
                </c:pt>
                <c:pt idx="895">
                  <c:v>14.136565900383093</c:v>
                </c:pt>
                <c:pt idx="896">
                  <c:v>14.136565900383093</c:v>
                </c:pt>
                <c:pt idx="897">
                  <c:v>14.136565900383093</c:v>
                </c:pt>
                <c:pt idx="898">
                  <c:v>14.136565900383093</c:v>
                </c:pt>
                <c:pt idx="899">
                  <c:v>14.136565900383093</c:v>
                </c:pt>
                <c:pt idx="900">
                  <c:v>14.136565900383093</c:v>
                </c:pt>
                <c:pt idx="901">
                  <c:v>14.136565900383093</c:v>
                </c:pt>
                <c:pt idx="902">
                  <c:v>14.136565900383093</c:v>
                </c:pt>
                <c:pt idx="903">
                  <c:v>14.136565900383093</c:v>
                </c:pt>
                <c:pt idx="904">
                  <c:v>14.136565900383093</c:v>
                </c:pt>
                <c:pt idx="905">
                  <c:v>14.136565900383093</c:v>
                </c:pt>
                <c:pt idx="906">
                  <c:v>14.136565900383093</c:v>
                </c:pt>
                <c:pt idx="907">
                  <c:v>14.136565900383093</c:v>
                </c:pt>
                <c:pt idx="908">
                  <c:v>14.136565900383093</c:v>
                </c:pt>
                <c:pt idx="909">
                  <c:v>14.136565900383093</c:v>
                </c:pt>
                <c:pt idx="910">
                  <c:v>14.136565900383093</c:v>
                </c:pt>
                <c:pt idx="911">
                  <c:v>14.136565900383093</c:v>
                </c:pt>
                <c:pt idx="912">
                  <c:v>14.136565900383093</c:v>
                </c:pt>
                <c:pt idx="913">
                  <c:v>14.136565900383093</c:v>
                </c:pt>
                <c:pt idx="914">
                  <c:v>14.136565900383093</c:v>
                </c:pt>
                <c:pt idx="915">
                  <c:v>14.136565900383093</c:v>
                </c:pt>
                <c:pt idx="916">
                  <c:v>14.136565900383093</c:v>
                </c:pt>
                <c:pt idx="917">
                  <c:v>14.136565900383093</c:v>
                </c:pt>
                <c:pt idx="918">
                  <c:v>14.136565900383093</c:v>
                </c:pt>
                <c:pt idx="919">
                  <c:v>14.136565900383093</c:v>
                </c:pt>
                <c:pt idx="920">
                  <c:v>14.136565900383093</c:v>
                </c:pt>
                <c:pt idx="921">
                  <c:v>14.136565900383093</c:v>
                </c:pt>
                <c:pt idx="922">
                  <c:v>14.136565900383093</c:v>
                </c:pt>
                <c:pt idx="923">
                  <c:v>14.136565900383093</c:v>
                </c:pt>
                <c:pt idx="924">
                  <c:v>14.136565900383093</c:v>
                </c:pt>
                <c:pt idx="925">
                  <c:v>14.136565900383093</c:v>
                </c:pt>
                <c:pt idx="926">
                  <c:v>14.136565900383093</c:v>
                </c:pt>
                <c:pt idx="927">
                  <c:v>14.136565900383093</c:v>
                </c:pt>
                <c:pt idx="928">
                  <c:v>14.136565900383093</c:v>
                </c:pt>
                <c:pt idx="929">
                  <c:v>14.136565900383093</c:v>
                </c:pt>
                <c:pt idx="930">
                  <c:v>14.136565900383093</c:v>
                </c:pt>
                <c:pt idx="931">
                  <c:v>14.136565900383093</c:v>
                </c:pt>
                <c:pt idx="932">
                  <c:v>14.136565900383093</c:v>
                </c:pt>
                <c:pt idx="933">
                  <c:v>14.136565900383093</c:v>
                </c:pt>
                <c:pt idx="934">
                  <c:v>14.136565900383093</c:v>
                </c:pt>
                <c:pt idx="935">
                  <c:v>14.136565900383093</c:v>
                </c:pt>
                <c:pt idx="936">
                  <c:v>14.136565900383093</c:v>
                </c:pt>
                <c:pt idx="937">
                  <c:v>14.136565900383093</c:v>
                </c:pt>
                <c:pt idx="938">
                  <c:v>14.136565900383093</c:v>
                </c:pt>
                <c:pt idx="939">
                  <c:v>14.136565900383093</c:v>
                </c:pt>
                <c:pt idx="940">
                  <c:v>14.136565900383093</c:v>
                </c:pt>
                <c:pt idx="941">
                  <c:v>14.136565900383093</c:v>
                </c:pt>
                <c:pt idx="942">
                  <c:v>14.136565900383093</c:v>
                </c:pt>
                <c:pt idx="943">
                  <c:v>14.136565900383093</c:v>
                </c:pt>
                <c:pt idx="944">
                  <c:v>14.136565900383093</c:v>
                </c:pt>
                <c:pt idx="945">
                  <c:v>14.136565900383093</c:v>
                </c:pt>
                <c:pt idx="946">
                  <c:v>14.136565900383093</c:v>
                </c:pt>
                <c:pt idx="947">
                  <c:v>14.136565900383093</c:v>
                </c:pt>
                <c:pt idx="948">
                  <c:v>14.136565900383093</c:v>
                </c:pt>
                <c:pt idx="949">
                  <c:v>14.136565900383093</c:v>
                </c:pt>
                <c:pt idx="950">
                  <c:v>14.136565900383093</c:v>
                </c:pt>
                <c:pt idx="951">
                  <c:v>14.136565900383093</c:v>
                </c:pt>
                <c:pt idx="952">
                  <c:v>14.136565900383093</c:v>
                </c:pt>
                <c:pt idx="953">
                  <c:v>14.136565900383093</c:v>
                </c:pt>
                <c:pt idx="954">
                  <c:v>14.136565900383093</c:v>
                </c:pt>
                <c:pt idx="955">
                  <c:v>14.136565900383093</c:v>
                </c:pt>
                <c:pt idx="956">
                  <c:v>14.136565900383093</c:v>
                </c:pt>
                <c:pt idx="957">
                  <c:v>14.136565900383093</c:v>
                </c:pt>
                <c:pt idx="958">
                  <c:v>14.136565900383093</c:v>
                </c:pt>
                <c:pt idx="959">
                  <c:v>14.136565900383093</c:v>
                </c:pt>
                <c:pt idx="960">
                  <c:v>14.136565900383093</c:v>
                </c:pt>
                <c:pt idx="961">
                  <c:v>14.136565900383093</c:v>
                </c:pt>
                <c:pt idx="962">
                  <c:v>14.136565900383093</c:v>
                </c:pt>
                <c:pt idx="963">
                  <c:v>14.136565900383093</c:v>
                </c:pt>
                <c:pt idx="964">
                  <c:v>14.136565900383093</c:v>
                </c:pt>
                <c:pt idx="965">
                  <c:v>14.136565900383093</c:v>
                </c:pt>
                <c:pt idx="966">
                  <c:v>14.136565900383093</c:v>
                </c:pt>
                <c:pt idx="967">
                  <c:v>14.136565900383093</c:v>
                </c:pt>
                <c:pt idx="968">
                  <c:v>14.136565900383093</c:v>
                </c:pt>
                <c:pt idx="969">
                  <c:v>14.136565900383093</c:v>
                </c:pt>
                <c:pt idx="970">
                  <c:v>14.136565900383093</c:v>
                </c:pt>
                <c:pt idx="971">
                  <c:v>14.136565900383093</c:v>
                </c:pt>
                <c:pt idx="972">
                  <c:v>14.136565900383093</c:v>
                </c:pt>
                <c:pt idx="973">
                  <c:v>14.136565900383093</c:v>
                </c:pt>
                <c:pt idx="974">
                  <c:v>14.136565900383093</c:v>
                </c:pt>
                <c:pt idx="975">
                  <c:v>14.136565900383093</c:v>
                </c:pt>
                <c:pt idx="976">
                  <c:v>14.136565900383093</c:v>
                </c:pt>
                <c:pt idx="977">
                  <c:v>14.136565900383093</c:v>
                </c:pt>
                <c:pt idx="978">
                  <c:v>14.136565900383093</c:v>
                </c:pt>
                <c:pt idx="979">
                  <c:v>14.136565900383093</c:v>
                </c:pt>
                <c:pt idx="980">
                  <c:v>14.136565900383093</c:v>
                </c:pt>
                <c:pt idx="981">
                  <c:v>14.136565900383093</c:v>
                </c:pt>
                <c:pt idx="982">
                  <c:v>14.136565900383093</c:v>
                </c:pt>
                <c:pt idx="983">
                  <c:v>14.136565900383093</c:v>
                </c:pt>
                <c:pt idx="984">
                  <c:v>14.136565900383093</c:v>
                </c:pt>
                <c:pt idx="985">
                  <c:v>14.136565900383093</c:v>
                </c:pt>
                <c:pt idx="986">
                  <c:v>14.136565900383093</c:v>
                </c:pt>
                <c:pt idx="987">
                  <c:v>14.136565900383093</c:v>
                </c:pt>
                <c:pt idx="988">
                  <c:v>14.136565900383093</c:v>
                </c:pt>
                <c:pt idx="989">
                  <c:v>14.136565900383093</c:v>
                </c:pt>
                <c:pt idx="990">
                  <c:v>14.136565900383093</c:v>
                </c:pt>
                <c:pt idx="991">
                  <c:v>14.136565900383093</c:v>
                </c:pt>
                <c:pt idx="992">
                  <c:v>14.136565900383093</c:v>
                </c:pt>
                <c:pt idx="993">
                  <c:v>14.136565900383093</c:v>
                </c:pt>
                <c:pt idx="994">
                  <c:v>14.136565900383093</c:v>
                </c:pt>
                <c:pt idx="995">
                  <c:v>14.136565900383093</c:v>
                </c:pt>
                <c:pt idx="996">
                  <c:v>14.136565900383093</c:v>
                </c:pt>
                <c:pt idx="997">
                  <c:v>14.136565900383093</c:v>
                </c:pt>
                <c:pt idx="998">
                  <c:v>14.136565900383093</c:v>
                </c:pt>
                <c:pt idx="999">
                  <c:v>14.136565900383093</c:v>
                </c:pt>
                <c:pt idx="1000">
                  <c:v>14.136565900383093</c:v>
                </c:pt>
                <c:pt idx="1001">
                  <c:v>14.136565900383093</c:v>
                </c:pt>
                <c:pt idx="1002">
                  <c:v>14.136565900383093</c:v>
                </c:pt>
                <c:pt idx="1003">
                  <c:v>14.136565900383093</c:v>
                </c:pt>
                <c:pt idx="1004">
                  <c:v>14.136565900383093</c:v>
                </c:pt>
                <c:pt idx="1005">
                  <c:v>14.136565900383093</c:v>
                </c:pt>
                <c:pt idx="1006">
                  <c:v>14.136565900383093</c:v>
                </c:pt>
                <c:pt idx="1007">
                  <c:v>14.136565900383093</c:v>
                </c:pt>
                <c:pt idx="1008">
                  <c:v>14.136565900383093</c:v>
                </c:pt>
                <c:pt idx="1009">
                  <c:v>14.136565900383093</c:v>
                </c:pt>
                <c:pt idx="1010">
                  <c:v>14.136565900383093</c:v>
                </c:pt>
                <c:pt idx="1011">
                  <c:v>14.136565900383093</c:v>
                </c:pt>
                <c:pt idx="1012">
                  <c:v>14.136565900383093</c:v>
                </c:pt>
                <c:pt idx="1013">
                  <c:v>14.136565900383093</c:v>
                </c:pt>
                <c:pt idx="1014">
                  <c:v>14.136565900383093</c:v>
                </c:pt>
                <c:pt idx="1015">
                  <c:v>14.136565900383093</c:v>
                </c:pt>
                <c:pt idx="1016">
                  <c:v>14.136565900383093</c:v>
                </c:pt>
                <c:pt idx="1017">
                  <c:v>14.136565900383093</c:v>
                </c:pt>
                <c:pt idx="1018">
                  <c:v>14.136565900383093</c:v>
                </c:pt>
                <c:pt idx="1019">
                  <c:v>14.136565900383093</c:v>
                </c:pt>
                <c:pt idx="1020">
                  <c:v>14.136565900383093</c:v>
                </c:pt>
                <c:pt idx="1021">
                  <c:v>14.136565900383093</c:v>
                </c:pt>
                <c:pt idx="1022">
                  <c:v>14.136565900383093</c:v>
                </c:pt>
                <c:pt idx="1023">
                  <c:v>14.136565900383093</c:v>
                </c:pt>
                <c:pt idx="1024">
                  <c:v>14.136565900383093</c:v>
                </c:pt>
                <c:pt idx="1025">
                  <c:v>14.136565900383093</c:v>
                </c:pt>
                <c:pt idx="1026">
                  <c:v>14.136565900383093</c:v>
                </c:pt>
                <c:pt idx="1027">
                  <c:v>14.136565900383093</c:v>
                </c:pt>
                <c:pt idx="1028">
                  <c:v>14.136565900383093</c:v>
                </c:pt>
                <c:pt idx="1029">
                  <c:v>14.136565900383093</c:v>
                </c:pt>
                <c:pt idx="1030">
                  <c:v>14.136565900383093</c:v>
                </c:pt>
                <c:pt idx="1031">
                  <c:v>14.136565900383093</c:v>
                </c:pt>
                <c:pt idx="1032">
                  <c:v>14.136565900383093</c:v>
                </c:pt>
                <c:pt idx="1033">
                  <c:v>14.136565900383093</c:v>
                </c:pt>
                <c:pt idx="1034">
                  <c:v>14.136565900383093</c:v>
                </c:pt>
                <c:pt idx="1035">
                  <c:v>14.136565900383093</c:v>
                </c:pt>
                <c:pt idx="1036">
                  <c:v>14.136565900383093</c:v>
                </c:pt>
                <c:pt idx="1037">
                  <c:v>14.136565900383093</c:v>
                </c:pt>
                <c:pt idx="1038">
                  <c:v>14.136565900383093</c:v>
                </c:pt>
                <c:pt idx="1039">
                  <c:v>14.136565900383093</c:v>
                </c:pt>
                <c:pt idx="1040">
                  <c:v>14.136565900383093</c:v>
                </c:pt>
                <c:pt idx="1041">
                  <c:v>14.136565900383093</c:v>
                </c:pt>
                <c:pt idx="1042">
                  <c:v>14.136565900383093</c:v>
                </c:pt>
                <c:pt idx="1043">
                  <c:v>14.136565900383093</c:v>
                </c:pt>
                <c:pt idx="1044">
                  <c:v>14.136565900383093</c:v>
                </c:pt>
                <c:pt idx="1045">
                  <c:v>14.136565900383093</c:v>
                </c:pt>
                <c:pt idx="1046">
                  <c:v>14.136565900383093</c:v>
                </c:pt>
                <c:pt idx="1047">
                  <c:v>14.136565900383093</c:v>
                </c:pt>
                <c:pt idx="1048">
                  <c:v>14.136565900383093</c:v>
                </c:pt>
                <c:pt idx="1049">
                  <c:v>14.136565900383093</c:v>
                </c:pt>
                <c:pt idx="1050">
                  <c:v>14.136565900383093</c:v>
                </c:pt>
                <c:pt idx="1051">
                  <c:v>14.136565900383093</c:v>
                </c:pt>
                <c:pt idx="1052">
                  <c:v>14.136565900383093</c:v>
                </c:pt>
                <c:pt idx="1053">
                  <c:v>14.136565900383093</c:v>
                </c:pt>
                <c:pt idx="1054">
                  <c:v>14.136565900383093</c:v>
                </c:pt>
                <c:pt idx="1055">
                  <c:v>14.136565900383093</c:v>
                </c:pt>
                <c:pt idx="1056">
                  <c:v>14.136565900383093</c:v>
                </c:pt>
                <c:pt idx="1057">
                  <c:v>14.136565900383093</c:v>
                </c:pt>
                <c:pt idx="1058">
                  <c:v>14.136565900383093</c:v>
                </c:pt>
                <c:pt idx="1059">
                  <c:v>14.136565900383093</c:v>
                </c:pt>
                <c:pt idx="1060">
                  <c:v>14.136565900383093</c:v>
                </c:pt>
                <c:pt idx="1061">
                  <c:v>14.136565900383093</c:v>
                </c:pt>
                <c:pt idx="1062">
                  <c:v>14.136565900383093</c:v>
                </c:pt>
                <c:pt idx="1063">
                  <c:v>14.136565900383093</c:v>
                </c:pt>
                <c:pt idx="1064">
                  <c:v>14.136565900383093</c:v>
                </c:pt>
                <c:pt idx="1065">
                  <c:v>14.136565900383093</c:v>
                </c:pt>
                <c:pt idx="1066">
                  <c:v>14.136565900383093</c:v>
                </c:pt>
                <c:pt idx="1067">
                  <c:v>14.136565900383093</c:v>
                </c:pt>
                <c:pt idx="1068">
                  <c:v>14.136565900383093</c:v>
                </c:pt>
                <c:pt idx="1069">
                  <c:v>14.136565900383093</c:v>
                </c:pt>
                <c:pt idx="1070">
                  <c:v>14.136565900383093</c:v>
                </c:pt>
                <c:pt idx="1071">
                  <c:v>14.136565900383093</c:v>
                </c:pt>
                <c:pt idx="1072">
                  <c:v>14.136565900383093</c:v>
                </c:pt>
                <c:pt idx="1073">
                  <c:v>14.136565900383093</c:v>
                </c:pt>
                <c:pt idx="1074">
                  <c:v>14.136565900383093</c:v>
                </c:pt>
                <c:pt idx="1075">
                  <c:v>14.136565900383093</c:v>
                </c:pt>
                <c:pt idx="1076">
                  <c:v>14.136565900383093</c:v>
                </c:pt>
                <c:pt idx="1077">
                  <c:v>14.136565900383093</c:v>
                </c:pt>
                <c:pt idx="1078">
                  <c:v>14.136565900383093</c:v>
                </c:pt>
                <c:pt idx="1079">
                  <c:v>14.136565900383093</c:v>
                </c:pt>
                <c:pt idx="1080">
                  <c:v>14.136565900383093</c:v>
                </c:pt>
                <c:pt idx="1081">
                  <c:v>14.136565900383093</c:v>
                </c:pt>
                <c:pt idx="1082">
                  <c:v>14.136565900383093</c:v>
                </c:pt>
                <c:pt idx="1083">
                  <c:v>14.136565900383093</c:v>
                </c:pt>
                <c:pt idx="1084">
                  <c:v>14.136565900383093</c:v>
                </c:pt>
                <c:pt idx="1085">
                  <c:v>14.136565900383093</c:v>
                </c:pt>
                <c:pt idx="1086">
                  <c:v>14.136565900383093</c:v>
                </c:pt>
                <c:pt idx="1087">
                  <c:v>14.136565900383093</c:v>
                </c:pt>
                <c:pt idx="1088">
                  <c:v>14.136565900383093</c:v>
                </c:pt>
                <c:pt idx="1089">
                  <c:v>14.136565900383093</c:v>
                </c:pt>
                <c:pt idx="1090">
                  <c:v>14.136565900383093</c:v>
                </c:pt>
                <c:pt idx="1091">
                  <c:v>14.136565900383093</c:v>
                </c:pt>
                <c:pt idx="1092">
                  <c:v>14.136565900383093</c:v>
                </c:pt>
                <c:pt idx="1093">
                  <c:v>14.136565900383093</c:v>
                </c:pt>
                <c:pt idx="1094">
                  <c:v>14.136565900383093</c:v>
                </c:pt>
                <c:pt idx="1095">
                  <c:v>14.136565900383093</c:v>
                </c:pt>
                <c:pt idx="1096">
                  <c:v>14.136565900383093</c:v>
                </c:pt>
                <c:pt idx="1097">
                  <c:v>14.136565900383093</c:v>
                </c:pt>
                <c:pt idx="1098">
                  <c:v>14.136565900383093</c:v>
                </c:pt>
                <c:pt idx="1099">
                  <c:v>14.136565900383093</c:v>
                </c:pt>
                <c:pt idx="1100">
                  <c:v>14.136565900383093</c:v>
                </c:pt>
                <c:pt idx="1101">
                  <c:v>14.136565900383093</c:v>
                </c:pt>
                <c:pt idx="1102">
                  <c:v>14.136565900383093</c:v>
                </c:pt>
                <c:pt idx="1103">
                  <c:v>14.136565900383093</c:v>
                </c:pt>
                <c:pt idx="1104">
                  <c:v>14.136565900383093</c:v>
                </c:pt>
                <c:pt idx="1105">
                  <c:v>14.136565900383093</c:v>
                </c:pt>
                <c:pt idx="1106">
                  <c:v>14.136565900383093</c:v>
                </c:pt>
                <c:pt idx="1107">
                  <c:v>14.136565900383093</c:v>
                </c:pt>
                <c:pt idx="1108">
                  <c:v>14.136565900383093</c:v>
                </c:pt>
                <c:pt idx="1109">
                  <c:v>14.136565900383093</c:v>
                </c:pt>
                <c:pt idx="1110">
                  <c:v>14.136565900383093</c:v>
                </c:pt>
                <c:pt idx="1111">
                  <c:v>14.136565900383093</c:v>
                </c:pt>
                <c:pt idx="1112">
                  <c:v>14.136565900383093</c:v>
                </c:pt>
                <c:pt idx="1113">
                  <c:v>14.136565900383093</c:v>
                </c:pt>
                <c:pt idx="1114">
                  <c:v>14.136565900383093</c:v>
                </c:pt>
                <c:pt idx="1115">
                  <c:v>14.136565900383093</c:v>
                </c:pt>
                <c:pt idx="1116">
                  <c:v>14.136565900383093</c:v>
                </c:pt>
                <c:pt idx="1117">
                  <c:v>14.136565900383093</c:v>
                </c:pt>
                <c:pt idx="1118">
                  <c:v>14.136565900383093</c:v>
                </c:pt>
                <c:pt idx="1119">
                  <c:v>14.136565900383093</c:v>
                </c:pt>
                <c:pt idx="1120">
                  <c:v>14.136565900383093</c:v>
                </c:pt>
                <c:pt idx="1121">
                  <c:v>14.136565900383093</c:v>
                </c:pt>
                <c:pt idx="1122">
                  <c:v>14.136565900383093</c:v>
                </c:pt>
                <c:pt idx="1123">
                  <c:v>14.136565900383093</c:v>
                </c:pt>
                <c:pt idx="1124">
                  <c:v>14.136565900383093</c:v>
                </c:pt>
                <c:pt idx="1125">
                  <c:v>14.136565900383093</c:v>
                </c:pt>
                <c:pt idx="1126">
                  <c:v>14.136565900383093</c:v>
                </c:pt>
                <c:pt idx="1127">
                  <c:v>14.136565900383093</c:v>
                </c:pt>
                <c:pt idx="1128">
                  <c:v>14.136565900383093</c:v>
                </c:pt>
                <c:pt idx="1129">
                  <c:v>14.136565900383093</c:v>
                </c:pt>
                <c:pt idx="1130">
                  <c:v>14.136565900383093</c:v>
                </c:pt>
                <c:pt idx="1131">
                  <c:v>14.136565900383093</c:v>
                </c:pt>
                <c:pt idx="1132">
                  <c:v>14.136565900383093</c:v>
                </c:pt>
                <c:pt idx="1133">
                  <c:v>14.136565900383093</c:v>
                </c:pt>
                <c:pt idx="1134">
                  <c:v>14.136565900383093</c:v>
                </c:pt>
                <c:pt idx="1135">
                  <c:v>14.136565900383093</c:v>
                </c:pt>
                <c:pt idx="1136">
                  <c:v>14.136565900383093</c:v>
                </c:pt>
                <c:pt idx="1137">
                  <c:v>14.136565900383093</c:v>
                </c:pt>
                <c:pt idx="1138">
                  <c:v>14.136565900383093</c:v>
                </c:pt>
                <c:pt idx="1139">
                  <c:v>14.136565900383093</c:v>
                </c:pt>
                <c:pt idx="1140">
                  <c:v>14.136565900383093</c:v>
                </c:pt>
                <c:pt idx="1141">
                  <c:v>14.136565900383093</c:v>
                </c:pt>
                <c:pt idx="1142">
                  <c:v>14.136565900383093</c:v>
                </c:pt>
                <c:pt idx="1143">
                  <c:v>14.136565900383093</c:v>
                </c:pt>
                <c:pt idx="1144">
                  <c:v>14.136565900383093</c:v>
                </c:pt>
                <c:pt idx="1145">
                  <c:v>14.136565900383093</c:v>
                </c:pt>
                <c:pt idx="1146">
                  <c:v>14.136565900383093</c:v>
                </c:pt>
                <c:pt idx="1147">
                  <c:v>14.136565900383093</c:v>
                </c:pt>
                <c:pt idx="1148">
                  <c:v>14.136565900383093</c:v>
                </c:pt>
                <c:pt idx="1149">
                  <c:v>14.136565900383093</c:v>
                </c:pt>
                <c:pt idx="1150">
                  <c:v>14.136565900383093</c:v>
                </c:pt>
                <c:pt idx="1151">
                  <c:v>14.136565900383093</c:v>
                </c:pt>
                <c:pt idx="1152">
                  <c:v>14.136565900383093</c:v>
                </c:pt>
                <c:pt idx="1153">
                  <c:v>14.136565900383093</c:v>
                </c:pt>
                <c:pt idx="1154">
                  <c:v>14.136565900383093</c:v>
                </c:pt>
                <c:pt idx="1155">
                  <c:v>14.136565900383093</c:v>
                </c:pt>
                <c:pt idx="1156">
                  <c:v>14.136565900383093</c:v>
                </c:pt>
                <c:pt idx="1157">
                  <c:v>14.136565900383093</c:v>
                </c:pt>
                <c:pt idx="1158">
                  <c:v>14.136565900383093</c:v>
                </c:pt>
                <c:pt idx="1159">
                  <c:v>14.136565900383093</c:v>
                </c:pt>
                <c:pt idx="1160">
                  <c:v>14.136565900383093</c:v>
                </c:pt>
                <c:pt idx="1161">
                  <c:v>14.136565900383093</c:v>
                </c:pt>
                <c:pt idx="1162">
                  <c:v>14.136565900383093</c:v>
                </c:pt>
                <c:pt idx="1163">
                  <c:v>14.136565900383093</c:v>
                </c:pt>
                <c:pt idx="1164">
                  <c:v>14.136565900383093</c:v>
                </c:pt>
                <c:pt idx="1165">
                  <c:v>14.136565900383093</c:v>
                </c:pt>
                <c:pt idx="1166">
                  <c:v>14.136565900383093</c:v>
                </c:pt>
                <c:pt idx="1167">
                  <c:v>14.136565900383093</c:v>
                </c:pt>
                <c:pt idx="1168">
                  <c:v>14.136565900383093</c:v>
                </c:pt>
                <c:pt idx="1169">
                  <c:v>14.136565900383093</c:v>
                </c:pt>
                <c:pt idx="1170">
                  <c:v>14.136565900383093</c:v>
                </c:pt>
                <c:pt idx="1171">
                  <c:v>14.136565900383093</c:v>
                </c:pt>
                <c:pt idx="1172">
                  <c:v>14.136565900383093</c:v>
                </c:pt>
                <c:pt idx="1173">
                  <c:v>14.136565900383093</c:v>
                </c:pt>
                <c:pt idx="1174">
                  <c:v>14.136565900383093</c:v>
                </c:pt>
                <c:pt idx="1175">
                  <c:v>14.136565900383093</c:v>
                </c:pt>
                <c:pt idx="1176">
                  <c:v>14.136565900383093</c:v>
                </c:pt>
                <c:pt idx="1177">
                  <c:v>14.136565900383093</c:v>
                </c:pt>
                <c:pt idx="1178">
                  <c:v>14.136565900383093</c:v>
                </c:pt>
                <c:pt idx="1179">
                  <c:v>14.136565900383093</c:v>
                </c:pt>
                <c:pt idx="1180">
                  <c:v>14.136565900383093</c:v>
                </c:pt>
                <c:pt idx="1181">
                  <c:v>14.136565900383093</c:v>
                </c:pt>
                <c:pt idx="1182">
                  <c:v>14.136565900383093</c:v>
                </c:pt>
                <c:pt idx="1183">
                  <c:v>14.136565900383093</c:v>
                </c:pt>
                <c:pt idx="1184">
                  <c:v>14.136565900383093</c:v>
                </c:pt>
                <c:pt idx="1185">
                  <c:v>14.136565900383093</c:v>
                </c:pt>
                <c:pt idx="1186">
                  <c:v>14.136565900383093</c:v>
                </c:pt>
                <c:pt idx="1187">
                  <c:v>14.136565900383093</c:v>
                </c:pt>
                <c:pt idx="1188">
                  <c:v>14.136565900383093</c:v>
                </c:pt>
                <c:pt idx="1189">
                  <c:v>14.136565900383093</c:v>
                </c:pt>
                <c:pt idx="1190">
                  <c:v>14.136565900383093</c:v>
                </c:pt>
                <c:pt idx="1191">
                  <c:v>14.136565900383093</c:v>
                </c:pt>
                <c:pt idx="1192">
                  <c:v>14.136565900383093</c:v>
                </c:pt>
                <c:pt idx="1193">
                  <c:v>14.136565900383093</c:v>
                </c:pt>
                <c:pt idx="1194">
                  <c:v>14.136565900383093</c:v>
                </c:pt>
                <c:pt idx="1195">
                  <c:v>14.136565900383093</c:v>
                </c:pt>
                <c:pt idx="1196">
                  <c:v>14.136565900383093</c:v>
                </c:pt>
                <c:pt idx="1197">
                  <c:v>14.136565900383093</c:v>
                </c:pt>
                <c:pt idx="1198">
                  <c:v>14.136565900383093</c:v>
                </c:pt>
                <c:pt idx="1199">
                  <c:v>14.136565900383093</c:v>
                </c:pt>
                <c:pt idx="1200">
                  <c:v>14.136565900383093</c:v>
                </c:pt>
                <c:pt idx="1201">
                  <c:v>14.136565900383093</c:v>
                </c:pt>
                <c:pt idx="1202">
                  <c:v>14.136565900383093</c:v>
                </c:pt>
                <c:pt idx="1203">
                  <c:v>14.136565900383093</c:v>
                </c:pt>
                <c:pt idx="1204">
                  <c:v>14.136565900383093</c:v>
                </c:pt>
                <c:pt idx="1205">
                  <c:v>14.136565900383093</c:v>
                </c:pt>
                <c:pt idx="1206">
                  <c:v>14.136565900383093</c:v>
                </c:pt>
                <c:pt idx="1207">
                  <c:v>14.136565900383093</c:v>
                </c:pt>
                <c:pt idx="1208">
                  <c:v>14.136565900383093</c:v>
                </c:pt>
                <c:pt idx="1209">
                  <c:v>14.136565900383093</c:v>
                </c:pt>
                <c:pt idx="1210">
                  <c:v>14.136565900383093</c:v>
                </c:pt>
                <c:pt idx="1211">
                  <c:v>14.136565900383093</c:v>
                </c:pt>
                <c:pt idx="1212">
                  <c:v>14.136565900383093</c:v>
                </c:pt>
                <c:pt idx="1213">
                  <c:v>14.136565900383093</c:v>
                </c:pt>
                <c:pt idx="1214">
                  <c:v>14.136565900383093</c:v>
                </c:pt>
                <c:pt idx="1215">
                  <c:v>14.136565900383093</c:v>
                </c:pt>
                <c:pt idx="1216">
                  <c:v>14.136565900383093</c:v>
                </c:pt>
                <c:pt idx="1217">
                  <c:v>14.136565900383093</c:v>
                </c:pt>
                <c:pt idx="1218">
                  <c:v>14.136565900383093</c:v>
                </c:pt>
                <c:pt idx="1219">
                  <c:v>14.136565900383093</c:v>
                </c:pt>
                <c:pt idx="1220">
                  <c:v>14.136565900383093</c:v>
                </c:pt>
                <c:pt idx="1221">
                  <c:v>14.136565900383093</c:v>
                </c:pt>
                <c:pt idx="1222">
                  <c:v>14.136565900383093</c:v>
                </c:pt>
                <c:pt idx="1223">
                  <c:v>14.136565900383093</c:v>
                </c:pt>
                <c:pt idx="1224">
                  <c:v>14.136565900383093</c:v>
                </c:pt>
                <c:pt idx="1225">
                  <c:v>14.136565900383093</c:v>
                </c:pt>
                <c:pt idx="1226">
                  <c:v>14.136565900383093</c:v>
                </c:pt>
                <c:pt idx="1227">
                  <c:v>14.136565900383093</c:v>
                </c:pt>
                <c:pt idx="1228">
                  <c:v>14.136565900383093</c:v>
                </c:pt>
                <c:pt idx="1229">
                  <c:v>14.136565900383093</c:v>
                </c:pt>
                <c:pt idx="1230">
                  <c:v>14.136565900383093</c:v>
                </c:pt>
                <c:pt idx="1231">
                  <c:v>14.136565900383093</c:v>
                </c:pt>
                <c:pt idx="1232">
                  <c:v>14.136565900383093</c:v>
                </c:pt>
                <c:pt idx="1233">
                  <c:v>14.136565900383093</c:v>
                </c:pt>
                <c:pt idx="1234">
                  <c:v>14.136565900383093</c:v>
                </c:pt>
                <c:pt idx="1235">
                  <c:v>14.136565900383093</c:v>
                </c:pt>
                <c:pt idx="1236">
                  <c:v>14.136565900383093</c:v>
                </c:pt>
                <c:pt idx="1237">
                  <c:v>14.136565900383093</c:v>
                </c:pt>
                <c:pt idx="1238">
                  <c:v>14.136565900383093</c:v>
                </c:pt>
                <c:pt idx="1239">
                  <c:v>14.136565900383093</c:v>
                </c:pt>
                <c:pt idx="1240">
                  <c:v>14.136565900383093</c:v>
                </c:pt>
                <c:pt idx="1241">
                  <c:v>14.136565900383093</c:v>
                </c:pt>
                <c:pt idx="1242">
                  <c:v>14.136565900383093</c:v>
                </c:pt>
                <c:pt idx="1243">
                  <c:v>14.136565900383093</c:v>
                </c:pt>
                <c:pt idx="1244">
                  <c:v>14.136565900383093</c:v>
                </c:pt>
                <c:pt idx="1245">
                  <c:v>14.136565900383093</c:v>
                </c:pt>
                <c:pt idx="1246">
                  <c:v>14.136565900383093</c:v>
                </c:pt>
                <c:pt idx="1247">
                  <c:v>14.136565900383093</c:v>
                </c:pt>
                <c:pt idx="1248">
                  <c:v>14.136565900383093</c:v>
                </c:pt>
                <c:pt idx="1249">
                  <c:v>14.136565900383093</c:v>
                </c:pt>
                <c:pt idx="1250">
                  <c:v>14.136565900383093</c:v>
                </c:pt>
                <c:pt idx="1251">
                  <c:v>14.136565900383093</c:v>
                </c:pt>
                <c:pt idx="1252">
                  <c:v>14.136565900383093</c:v>
                </c:pt>
                <c:pt idx="1253">
                  <c:v>14.136565900383093</c:v>
                </c:pt>
                <c:pt idx="1254">
                  <c:v>14.136565900383093</c:v>
                </c:pt>
                <c:pt idx="1255">
                  <c:v>14.136565900383093</c:v>
                </c:pt>
                <c:pt idx="1256">
                  <c:v>14.136565900383093</c:v>
                </c:pt>
                <c:pt idx="1257">
                  <c:v>14.136565900383093</c:v>
                </c:pt>
                <c:pt idx="1258">
                  <c:v>14.136565900383093</c:v>
                </c:pt>
                <c:pt idx="1259">
                  <c:v>14.136565900383093</c:v>
                </c:pt>
                <c:pt idx="1260">
                  <c:v>14.136565900383093</c:v>
                </c:pt>
                <c:pt idx="1261">
                  <c:v>14.136565900383093</c:v>
                </c:pt>
                <c:pt idx="1262">
                  <c:v>14.136565900383093</c:v>
                </c:pt>
                <c:pt idx="1263">
                  <c:v>14.136565900383093</c:v>
                </c:pt>
                <c:pt idx="1264">
                  <c:v>14.136565900383093</c:v>
                </c:pt>
                <c:pt idx="1265">
                  <c:v>14.136565900383093</c:v>
                </c:pt>
                <c:pt idx="1266">
                  <c:v>14.136565900383093</c:v>
                </c:pt>
                <c:pt idx="1267">
                  <c:v>14.136565900383093</c:v>
                </c:pt>
                <c:pt idx="1268">
                  <c:v>14.136565900383093</c:v>
                </c:pt>
                <c:pt idx="1269">
                  <c:v>14.136565900383093</c:v>
                </c:pt>
                <c:pt idx="1270">
                  <c:v>14.136565900383093</c:v>
                </c:pt>
                <c:pt idx="1271">
                  <c:v>14.136565900383093</c:v>
                </c:pt>
                <c:pt idx="1272">
                  <c:v>14.136565900383093</c:v>
                </c:pt>
                <c:pt idx="1273">
                  <c:v>14.136565900383093</c:v>
                </c:pt>
                <c:pt idx="1274">
                  <c:v>14.136565900383093</c:v>
                </c:pt>
                <c:pt idx="1275">
                  <c:v>14.136565900383093</c:v>
                </c:pt>
                <c:pt idx="1276">
                  <c:v>14.136565900383093</c:v>
                </c:pt>
                <c:pt idx="1277">
                  <c:v>14.136565900383093</c:v>
                </c:pt>
                <c:pt idx="1278">
                  <c:v>14.136565900383093</c:v>
                </c:pt>
                <c:pt idx="1279">
                  <c:v>14.136565900383093</c:v>
                </c:pt>
                <c:pt idx="1280">
                  <c:v>14.136565900383093</c:v>
                </c:pt>
                <c:pt idx="1281">
                  <c:v>14.136565900383093</c:v>
                </c:pt>
                <c:pt idx="1282">
                  <c:v>14.136565900383093</c:v>
                </c:pt>
                <c:pt idx="1283">
                  <c:v>14.136565900383093</c:v>
                </c:pt>
                <c:pt idx="1284">
                  <c:v>14.136565900383093</c:v>
                </c:pt>
                <c:pt idx="1285">
                  <c:v>14.136565900383093</c:v>
                </c:pt>
                <c:pt idx="1286">
                  <c:v>14.136565900383093</c:v>
                </c:pt>
                <c:pt idx="1287">
                  <c:v>14.136565900383093</c:v>
                </c:pt>
                <c:pt idx="1288">
                  <c:v>14.136565900383093</c:v>
                </c:pt>
                <c:pt idx="1289">
                  <c:v>14.136565900383093</c:v>
                </c:pt>
                <c:pt idx="1290">
                  <c:v>14.136565900383093</c:v>
                </c:pt>
                <c:pt idx="1291">
                  <c:v>14.136565900383093</c:v>
                </c:pt>
                <c:pt idx="1292">
                  <c:v>14.136565900383093</c:v>
                </c:pt>
                <c:pt idx="1293">
                  <c:v>14.136565900383093</c:v>
                </c:pt>
                <c:pt idx="1294">
                  <c:v>14.136565900383093</c:v>
                </c:pt>
                <c:pt idx="1295">
                  <c:v>14.136565900383093</c:v>
                </c:pt>
                <c:pt idx="1296">
                  <c:v>14.136565900383093</c:v>
                </c:pt>
                <c:pt idx="1297">
                  <c:v>14.136565900383093</c:v>
                </c:pt>
                <c:pt idx="1298">
                  <c:v>14.136565900383093</c:v>
                </c:pt>
                <c:pt idx="1299">
                  <c:v>14.136565900383093</c:v>
                </c:pt>
                <c:pt idx="1300">
                  <c:v>14.136565900383093</c:v>
                </c:pt>
                <c:pt idx="1301">
                  <c:v>14.136565900383093</c:v>
                </c:pt>
                <c:pt idx="1302">
                  <c:v>14.136565900383093</c:v>
                </c:pt>
                <c:pt idx="1303">
                  <c:v>14.136565900383093</c:v>
                </c:pt>
                <c:pt idx="1304">
                  <c:v>14.136565900383093</c:v>
                </c:pt>
                <c:pt idx="1305">
                  <c:v>14.136565900383093</c:v>
                </c:pt>
                <c:pt idx="1306">
                  <c:v>14.136565900383093</c:v>
                </c:pt>
                <c:pt idx="1307">
                  <c:v>14.136565900383093</c:v>
                </c:pt>
                <c:pt idx="1308">
                  <c:v>14.136565900383093</c:v>
                </c:pt>
                <c:pt idx="1309">
                  <c:v>14.136565900383093</c:v>
                </c:pt>
                <c:pt idx="1310">
                  <c:v>14.136565900383093</c:v>
                </c:pt>
                <c:pt idx="1311">
                  <c:v>14.136565900383093</c:v>
                </c:pt>
                <c:pt idx="1312">
                  <c:v>14.136565900383093</c:v>
                </c:pt>
                <c:pt idx="1313">
                  <c:v>14.136565900383093</c:v>
                </c:pt>
                <c:pt idx="1314">
                  <c:v>14.136565900383093</c:v>
                </c:pt>
                <c:pt idx="1315">
                  <c:v>14.136565900383093</c:v>
                </c:pt>
                <c:pt idx="1316">
                  <c:v>14.136565900383093</c:v>
                </c:pt>
                <c:pt idx="1317">
                  <c:v>14.136565900383093</c:v>
                </c:pt>
                <c:pt idx="1318">
                  <c:v>14.136565900383093</c:v>
                </c:pt>
                <c:pt idx="1319">
                  <c:v>14.136565900383093</c:v>
                </c:pt>
                <c:pt idx="1320">
                  <c:v>14.136565900383093</c:v>
                </c:pt>
                <c:pt idx="1321">
                  <c:v>14.136565900383093</c:v>
                </c:pt>
                <c:pt idx="1322">
                  <c:v>14.136565900383093</c:v>
                </c:pt>
                <c:pt idx="1323">
                  <c:v>14.136565900383093</c:v>
                </c:pt>
                <c:pt idx="1324">
                  <c:v>14.136565900383093</c:v>
                </c:pt>
                <c:pt idx="1325">
                  <c:v>14.136565900383093</c:v>
                </c:pt>
                <c:pt idx="1326">
                  <c:v>14.136565900383093</c:v>
                </c:pt>
                <c:pt idx="1327">
                  <c:v>14.136565900383093</c:v>
                </c:pt>
                <c:pt idx="1328">
                  <c:v>14.136565900383093</c:v>
                </c:pt>
                <c:pt idx="1329">
                  <c:v>14.136565900383093</c:v>
                </c:pt>
                <c:pt idx="1330">
                  <c:v>14.136565900383093</c:v>
                </c:pt>
                <c:pt idx="1331">
                  <c:v>14.136565900383093</c:v>
                </c:pt>
                <c:pt idx="1332">
                  <c:v>14.136565900383093</c:v>
                </c:pt>
                <c:pt idx="1333">
                  <c:v>14.136565900383093</c:v>
                </c:pt>
                <c:pt idx="1334">
                  <c:v>14.136565900383093</c:v>
                </c:pt>
                <c:pt idx="1335">
                  <c:v>14.136565900383093</c:v>
                </c:pt>
                <c:pt idx="1336">
                  <c:v>14.136565900383093</c:v>
                </c:pt>
                <c:pt idx="1337">
                  <c:v>14.136565900383093</c:v>
                </c:pt>
                <c:pt idx="1338">
                  <c:v>14.136565900383093</c:v>
                </c:pt>
                <c:pt idx="1339">
                  <c:v>14.136565900383093</c:v>
                </c:pt>
                <c:pt idx="1340">
                  <c:v>14.136565900383093</c:v>
                </c:pt>
                <c:pt idx="1341">
                  <c:v>14.136565900383093</c:v>
                </c:pt>
                <c:pt idx="1342">
                  <c:v>14.136565900383093</c:v>
                </c:pt>
                <c:pt idx="1343">
                  <c:v>14.136565900383093</c:v>
                </c:pt>
                <c:pt idx="1344">
                  <c:v>14.136565900383093</c:v>
                </c:pt>
                <c:pt idx="1345">
                  <c:v>14.136565900383093</c:v>
                </c:pt>
                <c:pt idx="1346">
                  <c:v>14.136565900383093</c:v>
                </c:pt>
                <c:pt idx="1347">
                  <c:v>14.136565900383093</c:v>
                </c:pt>
                <c:pt idx="1348">
                  <c:v>14.136565900383093</c:v>
                </c:pt>
                <c:pt idx="1349">
                  <c:v>14.136565900383093</c:v>
                </c:pt>
                <c:pt idx="1350">
                  <c:v>14.136565900383093</c:v>
                </c:pt>
                <c:pt idx="1351">
                  <c:v>14.136565900383093</c:v>
                </c:pt>
                <c:pt idx="1352">
                  <c:v>14.136565900383093</c:v>
                </c:pt>
                <c:pt idx="1353">
                  <c:v>14.136565900383093</c:v>
                </c:pt>
                <c:pt idx="1354">
                  <c:v>14.136565900383093</c:v>
                </c:pt>
                <c:pt idx="1355">
                  <c:v>14.136565900383093</c:v>
                </c:pt>
                <c:pt idx="1356">
                  <c:v>14.136565900383093</c:v>
                </c:pt>
                <c:pt idx="1357">
                  <c:v>14.136565900383093</c:v>
                </c:pt>
                <c:pt idx="1358">
                  <c:v>14.136565900383093</c:v>
                </c:pt>
                <c:pt idx="1359">
                  <c:v>14.136565900383093</c:v>
                </c:pt>
                <c:pt idx="1360">
                  <c:v>14.136565900383093</c:v>
                </c:pt>
                <c:pt idx="1361">
                  <c:v>14.136565900383093</c:v>
                </c:pt>
                <c:pt idx="1362">
                  <c:v>14.136565900383093</c:v>
                </c:pt>
                <c:pt idx="1363">
                  <c:v>14.136565900383093</c:v>
                </c:pt>
                <c:pt idx="1364">
                  <c:v>14.136565900383093</c:v>
                </c:pt>
                <c:pt idx="1365">
                  <c:v>14.136565900383093</c:v>
                </c:pt>
                <c:pt idx="1366">
                  <c:v>14.136565900383093</c:v>
                </c:pt>
                <c:pt idx="1367">
                  <c:v>14.136565900383093</c:v>
                </c:pt>
                <c:pt idx="1368">
                  <c:v>14.136565900383093</c:v>
                </c:pt>
                <c:pt idx="1369">
                  <c:v>14.136565900383093</c:v>
                </c:pt>
                <c:pt idx="1370">
                  <c:v>14.136565900383093</c:v>
                </c:pt>
                <c:pt idx="1371">
                  <c:v>14.136565900383093</c:v>
                </c:pt>
                <c:pt idx="1372">
                  <c:v>14.136565900383093</c:v>
                </c:pt>
                <c:pt idx="1373">
                  <c:v>14.136565900383093</c:v>
                </c:pt>
                <c:pt idx="1374">
                  <c:v>14.136565900383093</c:v>
                </c:pt>
                <c:pt idx="1375">
                  <c:v>14.136565900383093</c:v>
                </c:pt>
                <c:pt idx="1376">
                  <c:v>14.136565900383093</c:v>
                </c:pt>
                <c:pt idx="1377">
                  <c:v>14.136565900383093</c:v>
                </c:pt>
                <c:pt idx="1378">
                  <c:v>14.136565900383093</c:v>
                </c:pt>
                <c:pt idx="1379">
                  <c:v>14.136565900383093</c:v>
                </c:pt>
                <c:pt idx="1380">
                  <c:v>14.136565900383093</c:v>
                </c:pt>
                <c:pt idx="1381">
                  <c:v>14.136565900383093</c:v>
                </c:pt>
                <c:pt idx="1382">
                  <c:v>14.136565900383093</c:v>
                </c:pt>
                <c:pt idx="1383">
                  <c:v>14.136565900383093</c:v>
                </c:pt>
                <c:pt idx="1384">
                  <c:v>14.136565900383093</c:v>
                </c:pt>
                <c:pt idx="1385">
                  <c:v>14.136565900383093</c:v>
                </c:pt>
                <c:pt idx="1386">
                  <c:v>14.136565900383093</c:v>
                </c:pt>
                <c:pt idx="1387">
                  <c:v>14.136565900383093</c:v>
                </c:pt>
                <c:pt idx="1388">
                  <c:v>14.136565900383093</c:v>
                </c:pt>
                <c:pt idx="1389">
                  <c:v>14.136565900383093</c:v>
                </c:pt>
                <c:pt idx="1390">
                  <c:v>14.136565900383093</c:v>
                </c:pt>
                <c:pt idx="1391">
                  <c:v>14.136565900383093</c:v>
                </c:pt>
                <c:pt idx="1392">
                  <c:v>14.136565900383093</c:v>
                </c:pt>
                <c:pt idx="1393">
                  <c:v>14.136565900383093</c:v>
                </c:pt>
                <c:pt idx="1394">
                  <c:v>14.136565900383093</c:v>
                </c:pt>
                <c:pt idx="1395">
                  <c:v>14.136565900383093</c:v>
                </c:pt>
                <c:pt idx="1396">
                  <c:v>14.136565900383093</c:v>
                </c:pt>
                <c:pt idx="1397">
                  <c:v>14.136565900383093</c:v>
                </c:pt>
                <c:pt idx="1398">
                  <c:v>14.136565900383093</c:v>
                </c:pt>
                <c:pt idx="1399">
                  <c:v>14.136565900383093</c:v>
                </c:pt>
                <c:pt idx="1400">
                  <c:v>14.136565900383093</c:v>
                </c:pt>
                <c:pt idx="1401">
                  <c:v>14.136565900383093</c:v>
                </c:pt>
                <c:pt idx="1402">
                  <c:v>14.136565900383093</c:v>
                </c:pt>
                <c:pt idx="1403">
                  <c:v>14.136565900383093</c:v>
                </c:pt>
                <c:pt idx="1404">
                  <c:v>14.136565900383093</c:v>
                </c:pt>
                <c:pt idx="1405">
                  <c:v>14.136565900383093</c:v>
                </c:pt>
                <c:pt idx="1406">
                  <c:v>14.136565900383093</c:v>
                </c:pt>
                <c:pt idx="1407">
                  <c:v>14.136565900383093</c:v>
                </c:pt>
                <c:pt idx="1408">
                  <c:v>14.136565900383093</c:v>
                </c:pt>
                <c:pt idx="1409">
                  <c:v>14.136565900383093</c:v>
                </c:pt>
                <c:pt idx="1410">
                  <c:v>14.136565900383093</c:v>
                </c:pt>
                <c:pt idx="1411">
                  <c:v>14.136565900383093</c:v>
                </c:pt>
                <c:pt idx="1412">
                  <c:v>14.136565900383093</c:v>
                </c:pt>
                <c:pt idx="1413">
                  <c:v>14.136565900383093</c:v>
                </c:pt>
                <c:pt idx="1414">
                  <c:v>14.136565900383093</c:v>
                </c:pt>
                <c:pt idx="1415">
                  <c:v>14.136565900383093</c:v>
                </c:pt>
                <c:pt idx="1416">
                  <c:v>14.136565900383093</c:v>
                </c:pt>
                <c:pt idx="1417">
                  <c:v>14.136565900383093</c:v>
                </c:pt>
                <c:pt idx="1418">
                  <c:v>14.136565900383093</c:v>
                </c:pt>
                <c:pt idx="1419">
                  <c:v>14.136565900383093</c:v>
                </c:pt>
                <c:pt idx="1420">
                  <c:v>14.136565900383093</c:v>
                </c:pt>
                <c:pt idx="1421">
                  <c:v>14.136565900383093</c:v>
                </c:pt>
                <c:pt idx="1422">
                  <c:v>14.136565900383093</c:v>
                </c:pt>
                <c:pt idx="1423">
                  <c:v>14.136565900383093</c:v>
                </c:pt>
                <c:pt idx="1424">
                  <c:v>14.136565900383093</c:v>
                </c:pt>
                <c:pt idx="1425">
                  <c:v>14.136565900383093</c:v>
                </c:pt>
                <c:pt idx="1426">
                  <c:v>14.136565900383093</c:v>
                </c:pt>
                <c:pt idx="1427">
                  <c:v>14.136565900383093</c:v>
                </c:pt>
                <c:pt idx="1428">
                  <c:v>14.136565900383093</c:v>
                </c:pt>
                <c:pt idx="1429">
                  <c:v>14.136565900383093</c:v>
                </c:pt>
                <c:pt idx="1430">
                  <c:v>14.136565900383093</c:v>
                </c:pt>
                <c:pt idx="1431">
                  <c:v>14.136565900383093</c:v>
                </c:pt>
                <c:pt idx="1432">
                  <c:v>14.136565900383093</c:v>
                </c:pt>
                <c:pt idx="1433">
                  <c:v>14.136565900383093</c:v>
                </c:pt>
                <c:pt idx="1434">
                  <c:v>14.136565900383093</c:v>
                </c:pt>
                <c:pt idx="1435">
                  <c:v>14.136565900383093</c:v>
                </c:pt>
                <c:pt idx="1436">
                  <c:v>14.136565900383093</c:v>
                </c:pt>
                <c:pt idx="1437">
                  <c:v>14.136565900383093</c:v>
                </c:pt>
                <c:pt idx="1438">
                  <c:v>14.136565900383093</c:v>
                </c:pt>
                <c:pt idx="1439">
                  <c:v>14.136565900383093</c:v>
                </c:pt>
                <c:pt idx="1440">
                  <c:v>14.136565900383093</c:v>
                </c:pt>
                <c:pt idx="1441">
                  <c:v>14.136565900383093</c:v>
                </c:pt>
                <c:pt idx="1442">
                  <c:v>14.136565900383093</c:v>
                </c:pt>
                <c:pt idx="1443">
                  <c:v>14.136565900383093</c:v>
                </c:pt>
                <c:pt idx="1444">
                  <c:v>14.136565900383093</c:v>
                </c:pt>
                <c:pt idx="1445">
                  <c:v>14.136565900383093</c:v>
                </c:pt>
                <c:pt idx="1446">
                  <c:v>14.136565900383093</c:v>
                </c:pt>
                <c:pt idx="1447">
                  <c:v>14.136565900383093</c:v>
                </c:pt>
                <c:pt idx="1448">
                  <c:v>14.136565900383093</c:v>
                </c:pt>
                <c:pt idx="1449">
                  <c:v>14.136565900383093</c:v>
                </c:pt>
                <c:pt idx="1450">
                  <c:v>14.136565900383093</c:v>
                </c:pt>
                <c:pt idx="1451">
                  <c:v>14.136565900383093</c:v>
                </c:pt>
                <c:pt idx="1452">
                  <c:v>14.136565900383093</c:v>
                </c:pt>
                <c:pt idx="1453">
                  <c:v>14.136565900383093</c:v>
                </c:pt>
                <c:pt idx="1454">
                  <c:v>14.136565900383093</c:v>
                </c:pt>
                <c:pt idx="1455">
                  <c:v>14.136565900383093</c:v>
                </c:pt>
                <c:pt idx="1456">
                  <c:v>14.136565900383093</c:v>
                </c:pt>
                <c:pt idx="1457">
                  <c:v>14.136565900383093</c:v>
                </c:pt>
                <c:pt idx="1458">
                  <c:v>14.136565900383093</c:v>
                </c:pt>
                <c:pt idx="1459">
                  <c:v>14.136565900383093</c:v>
                </c:pt>
                <c:pt idx="1460">
                  <c:v>14.136565900383093</c:v>
                </c:pt>
                <c:pt idx="1461">
                  <c:v>14.136565900383093</c:v>
                </c:pt>
                <c:pt idx="1462">
                  <c:v>14.136565900383093</c:v>
                </c:pt>
                <c:pt idx="1463">
                  <c:v>14.136565900383093</c:v>
                </c:pt>
                <c:pt idx="1464">
                  <c:v>14.136565900383093</c:v>
                </c:pt>
                <c:pt idx="1465">
                  <c:v>14.136565900383093</c:v>
                </c:pt>
                <c:pt idx="1466">
                  <c:v>14.136565900383093</c:v>
                </c:pt>
                <c:pt idx="1467">
                  <c:v>14.136565900383093</c:v>
                </c:pt>
                <c:pt idx="1468">
                  <c:v>14.136565900383093</c:v>
                </c:pt>
                <c:pt idx="1469">
                  <c:v>14.136565900383093</c:v>
                </c:pt>
                <c:pt idx="1470">
                  <c:v>14.136565900383093</c:v>
                </c:pt>
                <c:pt idx="1471">
                  <c:v>14.136565900383093</c:v>
                </c:pt>
                <c:pt idx="1472">
                  <c:v>14.136565900383093</c:v>
                </c:pt>
                <c:pt idx="1473">
                  <c:v>14.136565900383093</c:v>
                </c:pt>
                <c:pt idx="1474">
                  <c:v>14.136565900383093</c:v>
                </c:pt>
                <c:pt idx="1475">
                  <c:v>14.136565900383093</c:v>
                </c:pt>
                <c:pt idx="1476">
                  <c:v>14.136565900383093</c:v>
                </c:pt>
                <c:pt idx="1477">
                  <c:v>14.136565900383093</c:v>
                </c:pt>
                <c:pt idx="1478">
                  <c:v>14.136565900383093</c:v>
                </c:pt>
                <c:pt idx="1479">
                  <c:v>14.136565900383093</c:v>
                </c:pt>
                <c:pt idx="1480">
                  <c:v>14.136565900383093</c:v>
                </c:pt>
                <c:pt idx="1481">
                  <c:v>14.136565900383093</c:v>
                </c:pt>
                <c:pt idx="1482">
                  <c:v>14.136565900383093</c:v>
                </c:pt>
                <c:pt idx="1483">
                  <c:v>14.136565900383093</c:v>
                </c:pt>
                <c:pt idx="1484">
                  <c:v>14.136565900383093</c:v>
                </c:pt>
                <c:pt idx="1485">
                  <c:v>14.136565900383093</c:v>
                </c:pt>
                <c:pt idx="1486">
                  <c:v>14.136565900383093</c:v>
                </c:pt>
                <c:pt idx="1487">
                  <c:v>14.136565900383093</c:v>
                </c:pt>
                <c:pt idx="1488">
                  <c:v>14.136565900383093</c:v>
                </c:pt>
                <c:pt idx="1489">
                  <c:v>14.136565900383093</c:v>
                </c:pt>
                <c:pt idx="1490">
                  <c:v>14.136565900383093</c:v>
                </c:pt>
                <c:pt idx="1491">
                  <c:v>14.136565900383093</c:v>
                </c:pt>
                <c:pt idx="1492">
                  <c:v>14.136565900383093</c:v>
                </c:pt>
                <c:pt idx="1493">
                  <c:v>14.136565900383093</c:v>
                </c:pt>
                <c:pt idx="1494">
                  <c:v>14.136565900383093</c:v>
                </c:pt>
                <c:pt idx="1495">
                  <c:v>14.136565900383093</c:v>
                </c:pt>
                <c:pt idx="1496">
                  <c:v>14.136565900383093</c:v>
                </c:pt>
                <c:pt idx="1497">
                  <c:v>14.136565900383093</c:v>
                </c:pt>
                <c:pt idx="1498">
                  <c:v>14.136565900383093</c:v>
                </c:pt>
                <c:pt idx="1499">
                  <c:v>14.136565900383093</c:v>
                </c:pt>
                <c:pt idx="1500">
                  <c:v>14.136565900383093</c:v>
                </c:pt>
                <c:pt idx="1501">
                  <c:v>14.136565900383093</c:v>
                </c:pt>
                <c:pt idx="1502">
                  <c:v>14.136565900383093</c:v>
                </c:pt>
                <c:pt idx="1503">
                  <c:v>14.136565900383093</c:v>
                </c:pt>
                <c:pt idx="1504">
                  <c:v>14.136565900383093</c:v>
                </c:pt>
                <c:pt idx="1505">
                  <c:v>14.136565900383093</c:v>
                </c:pt>
                <c:pt idx="1506">
                  <c:v>14.136565900383093</c:v>
                </c:pt>
                <c:pt idx="1507">
                  <c:v>14.136565900383093</c:v>
                </c:pt>
                <c:pt idx="1508">
                  <c:v>14.136565900383093</c:v>
                </c:pt>
                <c:pt idx="1509">
                  <c:v>14.136565900383093</c:v>
                </c:pt>
                <c:pt idx="1510">
                  <c:v>14.136565900383093</c:v>
                </c:pt>
                <c:pt idx="1511">
                  <c:v>14.136565900383093</c:v>
                </c:pt>
                <c:pt idx="1512">
                  <c:v>14.136565900383093</c:v>
                </c:pt>
                <c:pt idx="1513">
                  <c:v>14.136565900383093</c:v>
                </c:pt>
                <c:pt idx="1514">
                  <c:v>14.136565900383093</c:v>
                </c:pt>
                <c:pt idx="1515">
                  <c:v>14.136565900383093</c:v>
                </c:pt>
                <c:pt idx="1516">
                  <c:v>14.136565900383093</c:v>
                </c:pt>
                <c:pt idx="1517">
                  <c:v>14.136565900383093</c:v>
                </c:pt>
                <c:pt idx="1518">
                  <c:v>14.136565900383093</c:v>
                </c:pt>
                <c:pt idx="1519">
                  <c:v>14.136565900383093</c:v>
                </c:pt>
                <c:pt idx="1520">
                  <c:v>14.136565900383093</c:v>
                </c:pt>
                <c:pt idx="1521">
                  <c:v>14.136565900383093</c:v>
                </c:pt>
                <c:pt idx="1522">
                  <c:v>14.136565900383093</c:v>
                </c:pt>
                <c:pt idx="1523">
                  <c:v>14.136565900383093</c:v>
                </c:pt>
                <c:pt idx="1524">
                  <c:v>14.136565900383093</c:v>
                </c:pt>
                <c:pt idx="1525">
                  <c:v>14.136565900383093</c:v>
                </c:pt>
                <c:pt idx="1526">
                  <c:v>14.136565900383093</c:v>
                </c:pt>
                <c:pt idx="1527">
                  <c:v>14.136565900383093</c:v>
                </c:pt>
                <c:pt idx="1528">
                  <c:v>14.136565900383093</c:v>
                </c:pt>
                <c:pt idx="1529">
                  <c:v>14.136565900383093</c:v>
                </c:pt>
                <c:pt idx="1530">
                  <c:v>14.136565900383093</c:v>
                </c:pt>
                <c:pt idx="1531">
                  <c:v>14.136565900383093</c:v>
                </c:pt>
                <c:pt idx="1532">
                  <c:v>14.136565900383093</c:v>
                </c:pt>
                <c:pt idx="1533">
                  <c:v>14.136565900383093</c:v>
                </c:pt>
                <c:pt idx="1534">
                  <c:v>14.136565900383093</c:v>
                </c:pt>
                <c:pt idx="1535">
                  <c:v>14.136565900383093</c:v>
                </c:pt>
                <c:pt idx="1536">
                  <c:v>14.136565900383093</c:v>
                </c:pt>
                <c:pt idx="1537">
                  <c:v>14.136565900383093</c:v>
                </c:pt>
                <c:pt idx="1538">
                  <c:v>14.136565900383093</c:v>
                </c:pt>
                <c:pt idx="1539">
                  <c:v>14.136565900383093</c:v>
                </c:pt>
                <c:pt idx="1540">
                  <c:v>14.136565900383093</c:v>
                </c:pt>
                <c:pt idx="1541">
                  <c:v>14.136565900383093</c:v>
                </c:pt>
                <c:pt idx="1542">
                  <c:v>14.136565900383093</c:v>
                </c:pt>
                <c:pt idx="1543">
                  <c:v>14.136565900383093</c:v>
                </c:pt>
                <c:pt idx="1544">
                  <c:v>14.136565900383093</c:v>
                </c:pt>
                <c:pt idx="1545">
                  <c:v>14.136565900383093</c:v>
                </c:pt>
                <c:pt idx="1546">
                  <c:v>14.136565900383093</c:v>
                </c:pt>
                <c:pt idx="1547">
                  <c:v>14.136565900383093</c:v>
                </c:pt>
                <c:pt idx="1548">
                  <c:v>14.136565900383093</c:v>
                </c:pt>
                <c:pt idx="1549">
                  <c:v>14.136565900383093</c:v>
                </c:pt>
                <c:pt idx="1550">
                  <c:v>14.136565900383093</c:v>
                </c:pt>
                <c:pt idx="1551">
                  <c:v>14.136565900383093</c:v>
                </c:pt>
                <c:pt idx="1552">
                  <c:v>14.136565900383093</c:v>
                </c:pt>
                <c:pt idx="1553">
                  <c:v>14.136565900383093</c:v>
                </c:pt>
                <c:pt idx="1554">
                  <c:v>14.136565900383093</c:v>
                </c:pt>
                <c:pt idx="1555">
                  <c:v>14.136565900383093</c:v>
                </c:pt>
                <c:pt idx="1556">
                  <c:v>14.136565900383093</c:v>
                </c:pt>
                <c:pt idx="1557">
                  <c:v>14.136565900383093</c:v>
                </c:pt>
                <c:pt idx="1558">
                  <c:v>14.136565900383093</c:v>
                </c:pt>
                <c:pt idx="1559">
                  <c:v>14.136565900383093</c:v>
                </c:pt>
                <c:pt idx="1560">
                  <c:v>14.136565900383093</c:v>
                </c:pt>
                <c:pt idx="1561">
                  <c:v>14.136565900383093</c:v>
                </c:pt>
                <c:pt idx="1562">
                  <c:v>14.136565900383093</c:v>
                </c:pt>
                <c:pt idx="1563">
                  <c:v>14.136565900383093</c:v>
                </c:pt>
                <c:pt idx="1564">
                  <c:v>14.136565900383093</c:v>
                </c:pt>
                <c:pt idx="1565">
                  <c:v>14.136565900383093</c:v>
                </c:pt>
                <c:pt idx="1566">
                  <c:v>14.136565900383093</c:v>
                </c:pt>
                <c:pt idx="1567">
                  <c:v>14.136565900383093</c:v>
                </c:pt>
                <c:pt idx="1568">
                  <c:v>14.136565900383093</c:v>
                </c:pt>
                <c:pt idx="1569">
                  <c:v>14.136565900383093</c:v>
                </c:pt>
                <c:pt idx="1570">
                  <c:v>14.136565900383093</c:v>
                </c:pt>
                <c:pt idx="1571">
                  <c:v>14.136565900383093</c:v>
                </c:pt>
                <c:pt idx="1572">
                  <c:v>14.136565900383093</c:v>
                </c:pt>
                <c:pt idx="1573">
                  <c:v>14.136565900383093</c:v>
                </c:pt>
                <c:pt idx="1574">
                  <c:v>14.136565900383093</c:v>
                </c:pt>
                <c:pt idx="1575">
                  <c:v>14.136565900383093</c:v>
                </c:pt>
                <c:pt idx="1576">
                  <c:v>14.136565900383093</c:v>
                </c:pt>
                <c:pt idx="1577">
                  <c:v>14.136565900383093</c:v>
                </c:pt>
                <c:pt idx="1578">
                  <c:v>14.136565900383093</c:v>
                </c:pt>
                <c:pt idx="1579">
                  <c:v>14.136565900383093</c:v>
                </c:pt>
                <c:pt idx="1580">
                  <c:v>14.136565900383093</c:v>
                </c:pt>
                <c:pt idx="1581">
                  <c:v>14.136565900383093</c:v>
                </c:pt>
                <c:pt idx="1582">
                  <c:v>14.136565900383093</c:v>
                </c:pt>
                <c:pt idx="1583">
                  <c:v>14.136565900383093</c:v>
                </c:pt>
                <c:pt idx="1584">
                  <c:v>14.136565900383093</c:v>
                </c:pt>
                <c:pt idx="1585">
                  <c:v>14.136565900383093</c:v>
                </c:pt>
                <c:pt idx="1586">
                  <c:v>14.136565900383093</c:v>
                </c:pt>
                <c:pt idx="1587">
                  <c:v>14.136565900383093</c:v>
                </c:pt>
                <c:pt idx="1588">
                  <c:v>14.136565900383093</c:v>
                </c:pt>
                <c:pt idx="1589">
                  <c:v>14.136565900383093</c:v>
                </c:pt>
                <c:pt idx="1590">
                  <c:v>14.136565900383093</c:v>
                </c:pt>
                <c:pt idx="1591">
                  <c:v>14.136565900383093</c:v>
                </c:pt>
                <c:pt idx="1592">
                  <c:v>14.136565900383093</c:v>
                </c:pt>
                <c:pt idx="1593">
                  <c:v>14.136565900383093</c:v>
                </c:pt>
                <c:pt idx="1594">
                  <c:v>14.136565900383093</c:v>
                </c:pt>
                <c:pt idx="1595">
                  <c:v>14.136565900383093</c:v>
                </c:pt>
                <c:pt idx="1596">
                  <c:v>14.136565900383093</c:v>
                </c:pt>
                <c:pt idx="1597">
                  <c:v>14.136565900383093</c:v>
                </c:pt>
                <c:pt idx="1598">
                  <c:v>14.136565900383093</c:v>
                </c:pt>
                <c:pt idx="1599">
                  <c:v>14.136565900383093</c:v>
                </c:pt>
                <c:pt idx="1600">
                  <c:v>14.136565900383093</c:v>
                </c:pt>
                <c:pt idx="1601">
                  <c:v>14.136565900383093</c:v>
                </c:pt>
                <c:pt idx="1602">
                  <c:v>14.136565900383093</c:v>
                </c:pt>
                <c:pt idx="1603">
                  <c:v>14.136565900383093</c:v>
                </c:pt>
                <c:pt idx="1604">
                  <c:v>14.136565900383093</c:v>
                </c:pt>
                <c:pt idx="1605">
                  <c:v>14.136565900383093</c:v>
                </c:pt>
                <c:pt idx="1606">
                  <c:v>14.136565900383093</c:v>
                </c:pt>
                <c:pt idx="1607">
                  <c:v>14.136565900383093</c:v>
                </c:pt>
                <c:pt idx="1608">
                  <c:v>14.136565900383093</c:v>
                </c:pt>
                <c:pt idx="1609">
                  <c:v>14.136565900383093</c:v>
                </c:pt>
                <c:pt idx="1610">
                  <c:v>14.136565900383093</c:v>
                </c:pt>
                <c:pt idx="1611">
                  <c:v>14.136565900383093</c:v>
                </c:pt>
                <c:pt idx="1612">
                  <c:v>14.136565900383093</c:v>
                </c:pt>
                <c:pt idx="1613">
                  <c:v>14.136565900383093</c:v>
                </c:pt>
                <c:pt idx="1614">
                  <c:v>14.136565900383093</c:v>
                </c:pt>
                <c:pt idx="1615">
                  <c:v>14.136565900383093</c:v>
                </c:pt>
                <c:pt idx="1616">
                  <c:v>14.136565900383093</c:v>
                </c:pt>
                <c:pt idx="1617">
                  <c:v>14.136565900383093</c:v>
                </c:pt>
                <c:pt idx="1618">
                  <c:v>14.136565900383093</c:v>
                </c:pt>
                <c:pt idx="1619">
                  <c:v>14.136565900383093</c:v>
                </c:pt>
                <c:pt idx="1620">
                  <c:v>14.136565900383093</c:v>
                </c:pt>
                <c:pt idx="1621">
                  <c:v>14.136565900383093</c:v>
                </c:pt>
                <c:pt idx="1622">
                  <c:v>14.136565900383093</c:v>
                </c:pt>
                <c:pt idx="1623">
                  <c:v>14.136565900383093</c:v>
                </c:pt>
                <c:pt idx="1624">
                  <c:v>14.136565900383093</c:v>
                </c:pt>
                <c:pt idx="1625">
                  <c:v>14.136565900383093</c:v>
                </c:pt>
                <c:pt idx="1626">
                  <c:v>14.136565900383093</c:v>
                </c:pt>
                <c:pt idx="1627">
                  <c:v>14.136565900383093</c:v>
                </c:pt>
                <c:pt idx="1628">
                  <c:v>14.136565900383093</c:v>
                </c:pt>
                <c:pt idx="1629">
                  <c:v>14.136565900383093</c:v>
                </c:pt>
                <c:pt idx="1630">
                  <c:v>14.136565900383093</c:v>
                </c:pt>
                <c:pt idx="1631">
                  <c:v>14.136565900383093</c:v>
                </c:pt>
                <c:pt idx="1632">
                  <c:v>14.136565900383093</c:v>
                </c:pt>
                <c:pt idx="1633">
                  <c:v>14.136565900383093</c:v>
                </c:pt>
                <c:pt idx="1634">
                  <c:v>14.136565900383093</c:v>
                </c:pt>
                <c:pt idx="1635">
                  <c:v>14.136565900383093</c:v>
                </c:pt>
                <c:pt idx="1636">
                  <c:v>14.136565900383093</c:v>
                </c:pt>
                <c:pt idx="1637">
                  <c:v>14.136565900383093</c:v>
                </c:pt>
                <c:pt idx="1638">
                  <c:v>14.136565900383093</c:v>
                </c:pt>
                <c:pt idx="1639">
                  <c:v>14.136565900383093</c:v>
                </c:pt>
                <c:pt idx="1640">
                  <c:v>14.136565900383093</c:v>
                </c:pt>
                <c:pt idx="1641">
                  <c:v>14.136565900383093</c:v>
                </c:pt>
                <c:pt idx="1642">
                  <c:v>14.136565900383093</c:v>
                </c:pt>
                <c:pt idx="1643">
                  <c:v>14.136565900383093</c:v>
                </c:pt>
                <c:pt idx="1644">
                  <c:v>14.136565900383093</c:v>
                </c:pt>
                <c:pt idx="1645">
                  <c:v>14.136565900383093</c:v>
                </c:pt>
                <c:pt idx="1646">
                  <c:v>14.136565900383093</c:v>
                </c:pt>
                <c:pt idx="1647">
                  <c:v>14.136565900383093</c:v>
                </c:pt>
                <c:pt idx="1648">
                  <c:v>14.136565900383093</c:v>
                </c:pt>
                <c:pt idx="1649">
                  <c:v>14.136565900383093</c:v>
                </c:pt>
                <c:pt idx="1650">
                  <c:v>14.136565900383093</c:v>
                </c:pt>
                <c:pt idx="1651">
                  <c:v>14.136565900383093</c:v>
                </c:pt>
                <c:pt idx="1652">
                  <c:v>14.136565900383093</c:v>
                </c:pt>
                <c:pt idx="1653">
                  <c:v>14.136565900383093</c:v>
                </c:pt>
                <c:pt idx="1654">
                  <c:v>14.136565900383093</c:v>
                </c:pt>
                <c:pt idx="1655">
                  <c:v>14.136565900383093</c:v>
                </c:pt>
                <c:pt idx="1656">
                  <c:v>14.136565900383093</c:v>
                </c:pt>
                <c:pt idx="1657">
                  <c:v>14.136565900383093</c:v>
                </c:pt>
                <c:pt idx="1658">
                  <c:v>14.136565900383093</c:v>
                </c:pt>
                <c:pt idx="1659">
                  <c:v>14.136565900383093</c:v>
                </c:pt>
                <c:pt idx="1660">
                  <c:v>14.136565900383093</c:v>
                </c:pt>
                <c:pt idx="1661">
                  <c:v>14.136565900383093</c:v>
                </c:pt>
                <c:pt idx="1662">
                  <c:v>14.136565900383093</c:v>
                </c:pt>
                <c:pt idx="1663">
                  <c:v>14.136565900383093</c:v>
                </c:pt>
                <c:pt idx="1664">
                  <c:v>14.136565900383093</c:v>
                </c:pt>
                <c:pt idx="1665">
                  <c:v>14.136565900383093</c:v>
                </c:pt>
                <c:pt idx="1666">
                  <c:v>14.136565900383093</c:v>
                </c:pt>
                <c:pt idx="1667">
                  <c:v>14.136565900383093</c:v>
                </c:pt>
                <c:pt idx="1668">
                  <c:v>14.136565900383093</c:v>
                </c:pt>
                <c:pt idx="1669">
                  <c:v>14.136565900383093</c:v>
                </c:pt>
                <c:pt idx="1670">
                  <c:v>14.136565900383093</c:v>
                </c:pt>
                <c:pt idx="1671">
                  <c:v>14.136565900383093</c:v>
                </c:pt>
                <c:pt idx="1672">
                  <c:v>14.136565900383093</c:v>
                </c:pt>
                <c:pt idx="1673">
                  <c:v>14.136565900383093</c:v>
                </c:pt>
                <c:pt idx="1674">
                  <c:v>14.136565900383093</c:v>
                </c:pt>
                <c:pt idx="1675">
                  <c:v>14.136565900383093</c:v>
                </c:pt>
                <c:pt idx="1676">
                  <c:v>14.136565900383093</c:v>
                </c:pt>
                <c:pt idx="1677">
                  <c:v>14.136565900383093</c:v>
                </c:pt>
                <c:pt idx="1678">
                  <c:v>14.136565900383093</c:v>
                </c:pt>
                <c:pt idx="1679">
                  <c:v>14.136565900383093</c:v>
                </c:pt>
                <c:pt idx="1680">
                  <c:v>14.136565900383093</c:v>
                </c:pt>
                <c:pt idx="1681">
                  <c:v>14.136565900383093</c:v>
                </c:pt>
                <c:pt idx="1682">
                  <c:v>14.136565900383093</c:v>
                </c:pt>
                <c:pt idx="1683">
                  <c:v>14.136565900383093</c:v>
                </c:pt>
                <c:pt idx="1684">
                  <c:v>14.136565900383093</c:v>
                </c:pt>
                <c:pt idx="1685">
                  <c:v>14.136565900383093</c:v>
                </c:pt>
                <c:pt idx="1686">
                  <c:v>14.136565900383093</c:v>
                </c:pt>
                <c:pt idx="1687">
                  <c:v>14.136565900383093</c:v>
                </c:pt>
                <c:pt idx="1688">
                  <c:v>14.136565900383093</c:v>
                </c:pt>
                <c:pt idx="1689">
                  <c:v>14.136565900383093</c:v>
                </c:pt>
                <c:pt idx="1690">
                  <c:v>14.136565900383093</c:v>
                </c:pt>
                <c:pt idx="1691">
                  <c:v>14.136565900383093</c:v>
                </c:pt>
                <c:pt idx="1692">
                  <c:v>14.136565900383093</c:v>
                </c:pt>
                <c:pt idx="1693">
                  <c:v>14.136565900383093</c:v>
                </c:pt>
                <c:pt idx="1694">
                  <c:v>14.136565900383093</c:v>
                </c:pt>
                <c:pt idx="1695">
                  <c:v>14.136565900383093</c:v>
                </c:pt>
                <c:pt idx="1696">
                  <c:v>14.136565900383093</c:v>
                </c:pt>
                <c:pt idx="1697">
                  <c:v>14.136565900383093</c:v>
                </c:pt>
                <c:pt idx="1698">
                  <c:v>14.136565900383093</c:v>
                </c:pt>
                <c:pt idx="1699">
                  <c:v>14.136565900383093</c:v>
                </c:pt>
                <c:pt idx="1700">
                  <c:v>14.136565900383093</c:v>
                </c:pt>
                <c:pt idx="1701">
                  <c:v>14.136565900383093</c:v>
                </c:pt>
                <c:pt idx="1702">
                  <c:v>14.136565900383093</c:v>
                </c:pt>
                <c:pt idx="1703">
                  <c:v>14.136565900383093</c:v>
                </c:pt>
                <c:pt idx="1704">
                  <c:v>14.136565900383093</c:v>
                </c:pt>
                <c:pt idx="1705">
                  <c:v>14.136565900383093</c:v>
                </c:pt>
                <c:pt idx="1706">
                  <c:v>14.136565900383093</c:v>
                </c:pt>
                <c:pt idx="1707">
                  <c:v>14.136565900383093</c:v>
                </c:pt>
                <c:pt idx="1708">
                  <c:v>14.136565900383093</c:v>
                </c:pt>
                <c:pt idx="1709">
                  <c:v>14.136565900383093</c:v>
                </c:pt>
                <c:pt idx="1710">
                  <c:v>14.136565900383093</c:v>
                </c:pt>
                <c:pt idx="1711">
                  <c:v>14.136565900383093</c:v>
                </c:pt>
                <c:pt idx="1712">
                  <c:v>14.136565900383093</c:v>
                </c:pt>
                <c:pt idx="1713">
                  <c:v>14.136565900383093</c:v>
                </c:pt>
                <c:pt idx="1714">
                  <c:v>14.136565900383093</c:v>
                </c:pt>
                <c:pt idx="1715">
                  <c:v>14.136565900383093</c:v>
                </c:pt>
                <c:pt idx="1716">
                  <c:v>14.136565900383093</c:v>
                </c:pt>
                <c:pt idx="1717">
                  <c:v>14.136565900383093</c:v>
                </c:pt>
                <c:pt idx="1718">
                  <c:v>14.136565900383093</c:v>
                </c:pt>
                <c:pt idx="1719">
                  <c:v>14.136565900383093</c:v>
                </c:pt>
                <c:pt idx="1720">
                  <c:v>14.136565900383093</c:v>
                </c:pt>
                <c:pt idx="1721">
                  <c:v>14.136565900383093</c:v>
                </c:pt>
                <c:pt idx="1722">
                  <c:v>14.136565900383093</c:v>
                </c:pt>
                <c:pt idx="1723">
                  <c:v>14.136565900383093</c:v>
                </c:pt>
                <c:pt idx="1724">
                  <c:v>14.136565900383093</c:v>
                </c:pt>
                <c:pt idx="1725">
                  <c:v>14.136565900383093</c:v>
                </c:pt>
                <c:pt idx="1726">
                  <c:v>14.136565900383093</c:v>
                </c:pt>
                <c:pt idx="1727">
                  <c:v>14.136565900383093</c:v>
                </c:pt>
                <c:pt idx="1728">
                  <c:v>14.136565900383093</c:v>
                </c:pt>
                <c:pt idx="1729">
                  <c:v>14.136565900383093</c:v>
                </c:pt>
                <c:pt idx="1730">
                  <c:v>14.136565900383093</c:v>
                </c:pt>
                <c:pt idx="1731">
                  <c:v>14.136565900383093</c:v>
                </c:pt>
                <c:pt idx="1732">
                  <c:v>14.136565900383093</c:v>
                </c:pt>
                <c:pt idx="1733">
                  <c:v>14.136565900383093</c:v>
                </c:pt>
                <c:pt idx="1734">
                  <c:v>14.136565900383093</c:v>
                </c:pt>
                <c:pt idx="1735">
                  <c:v>14.136565900383093</c:v>
                </c:pt>
                <c:pt idx="1736">
                  <c:v>14.136565900383093</c:v>
                </c:pt>
                <c:pt idx="1737">
                  <c:v>14.136565900383093</c:v>
                </c:pt>
                <c:pt idx="1738">
                  <c:v>14.136565900383093</c:v>
                </c:pt>
                <c:pt idx="1739">
                  <c:v>14.136565900383093</c:v>
                </c:pt>
                <c:pt idx="1740">
                  <c:v>14.136565900383093</c:v>
                </c:pt>
                <c:pt idx="1741">
                  <c:v>14.136565900383093</c:v>
                </c:pt>
                <c:pt idx="1742">
                  <c:v>14.136565900383093</c:v>
                </c:pt>
                <c:pt idx="1743">
                  <c:v>14.136565900383093</c:v>
                </c:pt>
                <c:pt idx="1744">
                  <c:v>14.136565900383093</c:v>
                </c:pt>
                <c:pt idx="1745">
                  <c:v>14.136565900383093</c:v>
                </c:pt>
                <c:pt idx="1746">
                  <c:v>14.136565900383093</c:v>
                </c:pt>
                <c:pt idx="1747">
                  <c:v>14.136565900383093</c:v>
                </c:pt>
                <c:pt idx="1748">
                  <c:v>14.136565900383093</c:v>
                </c:pt>
                <c:pt idx="1749">
                  <c:v>14.136565900383093</c:v>
                </c:pt>
                <c:pt idx="1750">
                  <c:v>14.136565900383093</c:v>
                </c:pt>
                <c:pt idx="1751">
                  <c:v>14.136565900383093</c:v>
                </c:pt>
                <c:pt idx="1752">
                  <c:v>14.136565900383093</c:v>
                </c:pt>
                <c:pt idx="1753">
                  <c:v>14.136565900383093</c:v>
                </c:pt>
                <c:pt idx="1754">
                  <c:v>14.136565900383093</c:v>
                </c:pt>
                <c:pt idx="1755">
                  <c:v>14.136565900383093</c:v>
                </c:pt>
                <c:pt idx="1756">
                  <c:v>14.136565900383093</c:v>
                </c:pt>
                <c:pt idx="1757">
                  <c:v>14.136565900383093</c:v>
                </c:pt>
                <c:pt idx="1758">
                  <c:v>14.136565900383093</c:v>
                </c:pt>
                <c:pt idx="1759">
                  <c:v>14.136565900383093</c:v>
                </c:pt>
                <c:pt idx="1760">
                  <c:v>14.136565900383093</c:v>
                </c:pt>
                <c:pt idx="1761">
                  <c:v>14.136565900383093</c:v>
                </c:pt>
                <c:pt idx="1762">
                  <c:v>14.136565900383093</c:v>
                </c:pt>
                <c:pt idx="1763">
                  <c:v>14.136565900383093</c:v>
                </c:pt>
                <c:pt idx="1764">
                  <c:v>14.136565900383093</c:v>
                </c:pt>
                <c:pt idx="1765">
                  <c:v>14.136565900383093</c:v>
                </c:pt>
                <c:pt idx="1766">
                  <c:v>14.136565900383093</c:v>
                </c:pt>
                <c:pt idx="1767">
                  <c:v>14.136565900383093</c:v>
                </c:pt>
                <c:pt idx="1768">
                  <c:v>14.136565900383093</c:v>
                </c:pt>
                <c:pt idx="1769">
                  <c:v>14.136565900383093</c:v>
                </c:pt>
                <c:pt idx="1770">
                  <c:v>14.136565900383093</c:v>
                </c:pt>
                <c:pt idx="1771">
                  <c:v>14.136565900383093</c:v>
                </c:pt>
                <c:pt idx="1772">
                  <c:v>14.136565900383093</c:v>
                </c:pt>
                <c:pt idx="1773">
                  <c:v>14.136565900383093</c:v>
                </c:pt>
                <c:pt idx="1774">
                  <c:v>14.136565900383093</c:v>
                </c:pt>
                <c:pt idx="1775">
                  <c:v>14.136565900383093</c:v>
                </c:pt>
                <c:pt idx="1776">
                  <c:v>14.136565900383093</c:v>
                </c:pt>
                <c:pt idx="1777">
                  <c:v>14.136565900383093</c:v>
                </c:pt>
                <c:pt idx="1778">
                  <c:v>14.136565900383093</c:v>
                </c:pt>
                <c:pt idx="1779">
                  <c:v>14.136565900383093</c:v>
                </c:pt>
                <c:pt idx="1780">
                  <c:v>14.136565900383093</c:v>
                </c:pt>
                <c:pt idx="1781">
                  <c:v>14.136565900383093</c:v>
                </c:pt>
                <c:pt idx="1782">
                  <c:v>14.136565900383093</c:v>
                </c:pt>
                <c:pt idx="1783">
                  <c:v>14.136565900383093</c:v>
                </c:pt>
                <c:pt idx="1784">
                  <c:v>14.136565900383093</c:v>
                </c:pt>
                <c:pt idx="1785">
                  <c:v>14.136565900383093</c:v>
                </c:pt>
                <c:pt idx="1786">
                  <c:v>14.136565900383093</c:v>
                </c:pt>
                <c:pt idx="1787">
                  <c:v>14.136565900383093</c:v>
                </c:pt>
                <c:pt idx="1788">
                  <c:v>14.136565900383093</c:v>
                </c:pt>
                <c:pt idx="1789">
                  <c:v>14.136565900383093</c:v>
                </c:pt>
                <c:pt idx="1790">
                  <c:v>14.136565900383093</c:v>
                </c:pt>
                <c:pt idx="1791">
                  <c:v>14.136565900383093</c:v>
                </c:pt>
                <c:pt idx="1792">
                  <c:v>14.136565900383093</c:v>
                </c:pt>
                <c:pt idx="1793">
                  <c:v>14.136565900383093</c:v>
                </c:pt>
                <c:pt idx="1794">
                  <c:v>14.136565900383093</c:v>
                </c:pt>
                <c:pt idx="1795">
                  <c:v>14.136565900383093</c:v>
                </c:pt>
                <c:pt idx="1796">
                  <c:v>14.136565900383093</c:v>
                </c:pt>
                <c:pt idx="1797">
                  <c:v>14.136565900383093</c:v>
                </c:pt>
                <c:pt idx="1798">
                  <c:v>14.136565900383093</c:v>
                </c:pt>
                <c:pt idx="1799">
                  <c:v>14.136565900383093</c:v>
                </c:pt>
                <c:pt idx="1800">
                  <c:v>14.136565900383093</c:v>
                </c:pt>
                <c:pt idx="1801">
                  <c:v>14.136565900383093</c:v>
                </c:pt>
                <c:pt idx="1802">
                  <c:v>14.136565900383093</c:v>
                </c:pt>
                <c:pt idx="1803">
                  <c:v>14.136565900383093</c:v>
                </c:pt>
                <c:pt idx="1804">
                  <c:v>14.136565900383093</c:v>
                </c:pt>
                <c:pt idx="1805">
                  <c:v>14.136565900383093</c:v>
                </c:pt>
                <c:pt idx="1806">
                  <c:v>14.136565900383093</c:v>
                </c:pt>
                <c:pt idx="1807">
                  <c:v>14.136565900383093</c:v>
                </c:pt>
                <c:pt idx="1808">
                  <c:v>14.136565900383093</c:v>
                </c:pt>
                <c:pt idx="1809">
                  <c:v>14.136565900383093</c:v>
                </c:pt>
                <c:pt idx="1810">
                  <c:v>14.136565900383093</c:v>
                </c:pt>
                <c:pt idx="1811">
                  <c:v>14.136565900383093</c:v>
                </c:pt>
                <c:pt idx="1812">
                  <c:v>14.136565900383093</c:v>
                </c:pt>
                <c:pt idx="1813">
                  <c:v>14.136565900383093</c:v>
                </c:pt>
                <c:pt idx="1814">
                  <c:v>14.136565900383093</c:v>
                </c:pt>
                <c:pt idx="1815">
                  <c:v>14.136565900383093</c:v>
                </c:pt>
                <c:pt idx="1816">
                  <c:v>14.136565900383093</c:v>
                </c:pt>
                <c:pt idx="1817">
                  <c:v>14.136565900383093</c:v>
                </c:pt>
                <c:pt idx="1818">
                  <c:v>14.136565900383093</c:v>
                </c:pt>
                <c:pt idx="1819">
                  <c:v>14.136565900383093</c:v>
                </c:pt>
                <c:pt idx="1820">
                  <c:v>14.136565900383093</c:v>
                </c:pt>
                <c:pt idx="1821">
                  <c:v>14.136565900383093</c:v>
                </c:pt>
                <c:pt idx="1822">
                  <c:v>14.136565900383093</c:v>
                </c:pt>
                <c:pt idx="1823">
                  <c:v>14.136565900383093</c:v>
                </c:pt>
                <c:pt idx="1824">
                  <c:v>14.136565900383093</c:v>
                </c:pt>
                <c:pt idx="1825">
                  <c:v>14.136565900383093</c:v>
                </c:pt>
                <c:pt idx="1826">
                  <c:v>14.136565900383093</c:v>
                </c:pt>
                <c:pt idx="1827">
                  <c:v>14.136565900383093</c:v>
                </c:pt>
                <c:pt idx="1828">
                  <c:v>14.136565900383093</c:v>
                </c:pt>
                <c:pt idx="1829">
                  <c:v>14.136565900383093</c:v>
                </c:pt>
                <c:pt idx="1830">
                  <c:v>14.136565900383093</c:v>
                </c:pt>
                <c:pt idx="1831">
                  <c:v>14.136565900383093</c:v>
                </c:pt>
                <c:pt idx="1832">
                  <c:v>14.136565900383093</c:v>
                </c:pt>
                <c:pt idx="1833">
                  <c:v>14.136565900383093</c:v>
                </c:pt>
                <c:pt idx="1834">
                  <c:v>14.136565900383093</c:v>
                </c:pt>
                <c:pt idx="1835">
                  <c:v>14.136565900383093</c:v>
                </c:pt>
                <c:pt idx="1836">
                  <c:v>14.136565900383093</c:v>
                </c:pt>
                <c:pt idx="1837">
                  <c:v>14.136565900383093</c:v>
                </c:pt>
                <c:pt idx="1838">
                  <c:v>14.136565900383093</c:v>
                </c:pt>
                <c:pt idx="1839">
                  <c:v>14.136565900383093</c:v>
                </c:pt>
                <c:pt idx="1840">
                  <c:v>14.136565900383093</c:v>
                </c:pt>
                <c:pt idx="1841">
                  <c:v>14.136565900383093</c:v>
                </c:pt>
                <c:pt idx="1842">
                  <c:v>14.136565900383093</c:v>
                </c:pt>
                <c:pt idx="1843">
                  <c:v>14.136565900383093</c:v>
                </c:pt>
                <c:pt idx="1844">
                  <c:v>14.136565900383093</c:v>
                </c:pt>
                <c:pt idx="1845">
                  <c:v>14.136565900383093</c:v>
                </c:pt>
                <c:pt idx="1846">
                  <c:v>14.136565900383093</c:v>
                </c:pt>
                <c:pt idx="1847">
                  <c:v>14.136565900383093</c:v>
                </c:pt>
                <c:pt idx="1848">
                  <c:v>14.136565900383093</c:v>
                </c:pt>
                <c:pt idx="1849">
                  <c:v>14.136565900383093</c:v>
                </c:pt>
                <c:pt idx="1850">
                  <c:v>14.136565900383093</c:v>
                </c:pt>
                <c:pt idx="1851">
                  <c:v>14.136565900383093</c:v>
                </c:pt>
                <c:pt idx="1852">
                  <c:v>14.136565900383093</c:v>
                </c:pt>
                <c:pt idx="1853">
                  <c:v>14.136565900383093</c:v>
                </c:pt>
                <c:pt idx="1854">
                  <c:v>14.136565900383093</c:v>
                </c:pt>
                <c:pt idx="1855">
                  <c:v>14.136565900383093</c:v>
                </c:pt>
                <c:pt idx="1856">
                  <c:v>14.136565900383093</c:v>
                </c:pt>
                <c:pt idx="1857">
                  <c:v>14.136565900383093</c:v>
                </c:pt>
                <c:pt idx="1858">
                  <c:v>14.136565900383093</c:v>
                </c:pt>
                <c:pt idx="1859">
                  <c:v>14.136565900383093</c:v>
                </c:pt>
                <c:pt idx="1860">
                  <c:v>14.136565900383093</c:v>
                </c:pt>
                <c:pt idx="1861">
                  <c:v>14.136565900383093</c:v>
                </c:pt>
                <c:pt idx="1862">
                  <c:v>14.136565900383093</c:v>
                </c:pt>
                <c:pt idx="1863">
                  <c:v>14.136565900383093</c:v>
                </c:pt>
                <c:pt idx="1864">
                  <c:v>14.136565900383093</c:v>
                </c:pt>
                <c:pt idx="1865">
                  <c:v>14.136565900383093</c:v>
                </c:pt>
                <c:pt idx="1866">
                  <c:v>14.136565900383093</c:v>
                </c:pt>
                <c:pt idx="1867">
                  <c:v>14.136565900383093</c:v>
                </c:pt>
                <c:pt idx="1868">
                  <c:v>14.136565900383093</c:v>
                </c:pt>
                <c:pt idx="1869">
                  <c:v>14.136565900383093</c:v>
                </c:pt>
                <c:pt idx="1870">
                  <c:v>14.136565900383093</c:v>
                </c:pt>
                <c:pt idx="1871">
                  <c:v>14.136565900383093</c:v>
                </c:pt>
                <c:pt idx="1872">
                  <c:v>14.136565900383093</c:v>
                </c:pt>
                <c:pt idx="1873">
                  <c:v>14.136565900383093</c:v>
                </c:pt>
                <c:pt idx="1874">
                  <c:v>14.136565900383093</c:v>
                </c:pt>
                <c:pt idx="1875">
                  <c:v>14.136565900383093</c:v>
                </c:pt>
                <c:pt idx="1876">
                  <c:v>14.136565900383093</c:v>
                </c:pt>
                <c:pt idx="1877">
                  <c:v>14.136565900383093</c:v>
                </c:pt>
                <c:pt idx="1878">
                  <c:v>14.136565900383093</c:v>
                </c:pt>
                <c:pt idx="1879">
                  <c:v>14.136565900383093</c:v>
                </c:pt>
                <c:pt idx="1880">
                  <c:v>14.136565900383093</c:v>
                </c:pt>
                <c:pt idx="1881">
                  <c:v>14.136565900383093</c:v>
                </c:pt>
                <c:pt idx="1882">
                  <c:v>14.136565900383093</c:v>
                </c:pt>
                <c:pt idx="1883">
                  <c:v>14.136565900383093</c:v>
                </c:pt>
                <c:pt idx="1884">
                  <c:v>14.136565900383093</c:v>
                </c:pt>
                <c:pt idx="1885">
                  <c:v>14.136565900383093</c:v>
                </c:pt>
                <c:pt idx="1886">
                  <c:v>14.136565900383093</c:v>
                </c:pt>
                <c:pt idx="1887">
                  <c:v>14.136565900383093</c:v>
                </c:pt>
                <c:pt idx="1888">
                  <c:v>14.136565900383093</c:v>
                </c:pt>
                <c:pt idx="1889">
                  <c:v>14.136565900383093</c:v>
                </c:pt>
                <c:pt idx="1890">
                  <c:v>14.136565900383093</c:v>
                </c:pt>
                <c:pt idx="1891">
                  <c:v>14.136565900383093</c:v>
                </c:pt>
                <c:pt idx="1892">
                  <c:v>14.136565900383093</c:v>
                </c:pt>
                <c:pt idx="1893">
                  <c:v>14.136565900383093</c:v>
                </c:pt>
                <c:pt idx="1894">
                  <c:v>14.136565900383093</c:v>
                </c:pt>
                <c:pt idx="1895">
                  <c:v>14.136565900383093</c:v>
                </c:pt>
                <c:pt idx="1896">
                  <c:v>14.136565900383093</c:v>
                </c:pt>
                <c:pt idx="1897">
                  <c:v>14.136565900383093</c:v>
                </c:pt>
                <c:pt idx="1898">
                  <c:v>14.136565900383093</c:v>
                </c:pt>
                <c:pt idx="1899">
                  <c:v>14.136565900383093</c:v>
                </c:pt>
                <c:pt idx="1900">
                  <c:v>14.136565900383093</c:v>
                </c:pt>
                <c:pt idx="1901">
                  <c:v>14.136565900383093</c:v>
                </c:pt>
                <c:pt idx="1902">
                  <c:v>14.136565900383093</c:v>
                </c:pt>
                <c:pt idx="1903">
                  <c:v>14.136565900383093</c:v>
                </c:pt>
                <c:pt idx="1904">
                  <c:v>14.136565900383093</c:v>
                </c:pt>
                <c:pt idx="1905">
                  <c:v>14.136565900383093</c:v>
                </c:pt>
                <c:pt idx="1906">
                  <c:v>14.136565900383093</c:v>
                </c:pt>
                <c:pt idx="1907">
                  <c:v>14.136565900383093</c:v>
                </c:pt>
                <c:pt idx="1908">
                  <c:v>14.136565900383093</c:v>
                </c:pt>
                <c:pt idx="1909">
                  <c:v>14.136565900383093</c:v>
                </c:pt>
                <c:pt idx="1910">
                  <c:v>14.136565900383093</c:v>
                </c:pt>
                <c:pt idx="1911">
                  <c:v>14.136565900383093</c:v>
                </c:pt>
                <c:pt idx="1912">
                  <c:v>14.136565900383093</c:v>
                </c:pt>
                <c:pt idx="1913">
                  <c:v>14.136565900383093</c:v>
                </c:pt>
                <c:pt idx="1914">
                  <c:v>14.136565900383093</c:v>
                </c:pt>
                <c:pt idx="1915">
                  <c:v>14.136565900383093</c:v>
                </c:pt>
                <c:pt idx="1916">
                  <c:v>14.136565900383093</c:v>
                </c:pt>
                <c:pt idx="1917">
                  <c:v>14.136565900383093</c:v>
                </c:pt>
                <c:pt idx="1918">
                  <c:v>14.136565900383093</c:v>
                </c:pt>
                <c:pt idx="1919">
                  <c:v>14.136565900383093</c:v>
                </c:pt>
                <c:pt idx="1920">
                  <c:v>14.136565900383093</c:v>
                </c:pt>
                <c:pt idx="1921">
                  <c:v>14.136565900383093</c:v>
                </c:pt>
                <c:pt idx="1922">
                  <c:v>14.136565900383093</c:v>
                </c:pt>
                <c:pt idx="1923">
                  <c:v>14.136565900383093</c:v>
                </c:pt>
                <c:pt idx="1924">
                  <c:v>14.136565900383093</c:v>
                </c:pt>
                <c:pt idx="1925">
                  <c:v>14.136565900383093</c:v>
                </c:pt>
                <c:pt idx="1926">
                  <c:v>14.136565900383093</c:v>
                </c:pt>
                <c:pt idx="1927">
                  <c:v>14.136565900383093</c:v>
                </c:pt>
                <c:pt idx="1928">
                  <c:v>14.136565900383093</c:v>
                </c:pt>
                <c:pt idx="1929">
                  <c:v>14.136565900383093</c:v>
                </c:pt>
                <c:pt idx="1930">
                  <c:v>14.136565900383093</c:v>
                </c:pt>
                <c:pt idx="1931">
                  <c:v>14.136565900383093</c:v>
                </c:pt>
                <c:pt idx="1932">
                  <c:v>14.136565900383093</c:v>
                </c:pt>
                <c:pt idx="1933">
                  <c:v>14.136565900383093</c:v>
                </c:pt>
                <c:pt idx="1934">
                  <c:v>14.136565900383093</c:v>
                </c:pt>
                <c:pt idx="1935">
                  <c:v>14.136565900383093</c:v>
                </c:pt>
                <c:pt idx="1936">
                  <c:v>14.136565900383093</c:v>
                </c:pt>
                <c:pt idx="1937">
                  <c:v>14.136565900383093</c:v>
                </c:pt>
                <c:pt idx="1938">
                  <c:v>14.136565900383093</c:v>
                </c:pt>
                <c:pt idx="1939">
                  <c:v>14.136565900383093</c:v>
                </c:pt>
                <c:pt idx="1940">
                  <c:v>14.136565900383093</c:v>
                </c:pt>
                <c:pt idx="1941">
                  <c:v>14.136565900383093</c:v>
                </c:pt>
                <c:pt idx="1942">
                  <c:v>14.136565900383093</c:v>
                </c:pt>
                <c:pt idx="1943">
                  <c:v>14.136565900383093</c:v>
                </c:pt>
                <c:pt idx="1944">
                  <c:v>14.136565900383093</c:v>
                </c:pt>
                <c:pt idx="1945">
                  <c:v>14.136565900383093</c:v>
                </c:pt>
                <c:pt idx="1946">
                  <c:v>14.136565900383093</c:v>
                </c:pt>
                <c:pt idx="1947">
                  <c:v>14.136565900383093</c:v>
                </c:pt>
                <c:pt idx="1948">
                  <c:v>14.136565900383093</c:v>
                </c:pt>
                <c:pt idx="1949">
                  <c:v>14.136565900383093</c:v>
                </c:pt>
                <c:pt idx="1950">
                  <c:v>14.136565900383093</c:v>
                </c:pt>
                <c:pt idx="1951">
                  <c:v>14.136565900383093</c:v>
                </c:pt>
                <c:pt idx="1952">
                  <c:v>14.136565900383093</c:v>
                </c:pt>
                <c:pt idx="1953">
                  <c:v>14.136565900383093</c:v>
                </c:pt>
                <c:pt idx="1954">
                  <c:v>14.136565900383093</c:v>
                </c:pt>
                <c:pt idx="1955">
                  <c:v>14.136565900383093</c:v>
                </c:pt>
                <c:pt idx="1956">
                  <c:v>14.136565900383093</c:v>
                </c:pt>
                <c:pt idx="1957">
                  <c:v>14.136565900383093</c:v>
                </c:pt>
                <c:pt idx="1958">
                  <c:v>14.136565900383093</c:v>
                </c:pt>
                <c:pt idx="1959">
                  <c:v>14.136565900383093</c:v>
                </c:pt>
                <c:pt idx="1960">
                  <c:v>14.136565900383093</c:v>
                </c:pt>
                <c:pt idx="1961">
                  <c:v>14.136565900383093</c:v>
                </c:pt>
                <c:pt idx="1962">
                  <c:v>14.136565900383093</c:v>
                </c:pt>
                <c:pt idx="1963">
                  <c:v>14.136565900383093</c:v>
                </c:pt>
                <c:pt idx="1964">
                  <c:v>14.136565900383093</c:v>
                </c:pt>
                <c:pt idx="1965">
                  <c:v>14.136565900383093</c:v>
                </c:pt>
                <c:pt idx="1966">
                  <c:v>14.136565900383093</c:v>
                </c:pt>
                <c:pt idx="1967">
                  <c:v>14.136565900383093</c:v>
                </c:pt>
                <c:pt idx="1968">
                  <c:v>14.136565900383093</c:v>
                </c:pt>
                <c:pt idx="1969">
                  <c:v>14.136565900383093</c:v>
                </c:pt>
                <c:pt idx="1970">
                  <c:v>14.136565900383093</c:v>
                </c:pt>
                <c:pt idx="1971">
                  <c:v>14.136565900383093</c:v>
                </c:pt>
                <c:pt idx="1972">
                  <c:v>14.136565900383093</c:v>
                </c:pt>
                <c:pt idx="1973">
                  <c:v>14.136565900383093</c:v>
                </c:pt>
                <c:pt idx="1974">
                  <c:v>14.136565900383093</c:v>
                </c:pt>
                <c:pt idx="1975">
                  <c:v>14.136565900383093</c:v>
                </c:pt>
                <c:pt idx="1976">
                  <c:v>14.136565900383093</c:v>
                </c:pt>
                <c:pt idx="1977">
                  <c:v>14.136565900383093</c:v>
                </c:pt>
                <c:pt idx="1978">
                  <c:v>14.136565900383093</c:v>
                </c:pt>
                <c:pt idx="1979">
                  <c:v>14.136565900383093</c:v>
                </c:pt>
                <c:pt idx="1980">
                  <c:v>14.136565900383093</c:v>
                </c:pt>
                <c:pt idx="1981">
                  <c:v>14.136565900383093</c:v>
                </c:pt>
                <c:pt idx="1982">
                  <c:v>14.136565900383093</c:v>
                </c:pt>
                <c:pt idx="1983">
                  <c:v>14.136565900383093</c:v>
                </c:pt>
                <c:pt idx="1984">
                  <c:v>14.136565900383093</c:v>
                </c:pt>
                <c:pt idx="1985">
                  <c:v>14.136565900383093</c:v>
                </c:pt>
                <c:pt idx="1986">
                  <c:v>14.136565900383093</c:v>
                </c:pt>
                <c:pt idx="1987">
                  <c:v>14.136565900383093</c:v>
                </c:pt>
                <c:pt idx="1988">
                  <c:v>14.136565900383093</c:v>
                </c:pt>
                <c:pt idx="1989">
                  <c:v>14.136565900383093</c:v>
                </c:pt>
                <c:pt idx="1990">
                  <c:v>14.136565900383093</c:v>
                </c:pt>
                <c:pt idx="1991">
                  <c:v>14.136565900383093</c:v>
                </c:pt>
                <c:pt idx="1992">
                  <c:v>14.136565900383093</c:v>
                </c:pt>
                <c:pt idx="1993">
                  <c:v>14.136565900383093</c:v>
                </c:pt>
                <c:pt idx="1994">
                  <c:v>14.136565900383093</c:v>
                </c:pt>
                <c:pt idx="1995">
                  <c:v>14.136565900383093</c:v>
                </c:pt>
                <c:pt idx="1996">
                  <c:v>14.136565900383093</c:v>
                </c:pt>
                <c:pt idx="1997">
                  <c:v>14.136565900383093</c:v>
                </c:pt>
                <c:pt idx="1998">
                  <c:v>14.136565900383093</c:v>
                </c:pt>
                <c:pt idx="1999">
                  <c:v>14.136565900383093</c:v>
                </c:pt>
                <c:pt idx="2000">
                  <c:v>14.136565900383093</c:v>
                </c:pt>
                <c:pt idx="2001">
                  <c:v>14.136565900383093</c:v>
                </c:pt>
                <c:pt idx="2002">
                  <c:v>14.136565900383093</c:v>
                </c:pt>
                <c:pt idx="2003">
                  <c:v>14.136565900383093</c:v>
                </c:pt>
                <c:pt idx="2004">
                  <c:v>14.136565900383093</c:v>
                </c:pt>
                <c:pt idx="2005">
                  <c:v>14.136565900383093</c:v>
                </c:pt>
                <c:pt idx="2006">
                  <c:v>14.136565900383093</c:v>
                </c:pt>
                <c:pt idx="2007">
                  <c:v>14.136565900383093</c:v>
                </c:pt>
                <c:pt idx="2008">
                  <c:v>14.136565900383093</c:v>
                </c:pt>
                <c:pt idx="2009">
                  <c:v>14.136565900383093</c:v>
                </c:pt>
                <c:pt idx="2010">
                  <c:v>14.136565900383093</c:v>
                </c:pt>
                <c:pt idx="2011">
                  <c:v>14.136565900383093</c:v>
                </c:pt>
                <c:pt idx="2012">
                  <c:v>14.136565900383093</c:v>
                </c:pt>
                <c:pt idx="2013">
                  <c:v>14.136565900383093</c:v>
                </c:pt>
                <c:pt idx="2014">
                  <c:v>14.136565900383093</c:v>
                </c:pt>
                <c:pt idx="2015">
                  <c:v>14.136565900383093</c:v>
                </c:pt>
                <c:pt idx="2016">
                  <c:v>14.136565900383093</c:v>
                </c:pt>
                <c:pt idx="2017">
                  <c:v>14.136565900383093</c:v>
                </c:pt>
                <c:pt idx="2018">
                  <c:v>14.136565900383093</c:v>
                </c:pt>
                <c:pt idx="2019">
                  <c:v>14.136565900383093</c:v>
                </c:pt>
                <c:pt idx="2020">
                  <c:v>14.136565900383093</c:v>
                </c:pt>
                <c:pt idx="2021">
                  <c:v>14.136565900383093</c:v>
                </c:pt>
                <c:pt idx="2022">
                  <c:v>14.136565900383093</c:v>
                </c:pt>
                <c:pt idx="2023">
                  <c:v>14.136565900383093</c:v>
                </c:pt>
                <c:pt idx="2024">
                  <c:v>14.136565900383093</c:v>
                </c:pt>
                <c:pt idx="2025">
                  <c:v>14.136565900383093</c:v>
                </c:pt>
                <c:pt idx="2026">
                  <c:v>14.136565900383093</c:v>
                </c:pt>
                <c:pt idx="2027">
                  <c:v>14.136565900383093</c:v>
                </c:pt>
                <c:pt idx="2028">
                  <c:v>14.136565900383093</c:v>
                </c:pt>
                <c:pt idx="2029">
                  <c:v>14.136565900383093</c:v>
                </c:pt>
                <c:pt idx="2030">
                  <c:v>14.136565900383093</c:v>
                </c:pt>
                <c:pt idx="2031">
                  <c:v>14.136565900383093</c:v>
                </c:pt>
                <c:pt idx="2032">
                  <c:v>14.136565900383093</c:v>
                </c:pt>
                <c:pt idx="2033">
                  <c:v>14.136565900383093</c:v>
                </c:pt>
                <c:pt idx="2034">
                  <c:v>14.136565900383093</c:v>
                </c:pt>
                <c:pt idx="2035">
                  <c:v>14.136565900383093</c:v>
                </c:pt>
                <c:pt idx="2036">
                  <c:v>14.136565900383093</c:v>
                </c:pt>
                <c:pt idx="2037">
                  <c:v>14.136565900383093</c:v>
                </c:pt>
                <c:pt idx="2038">
                  <c:v>14.136565900383093</c:v>
                </c:pt>
                <c:pt idx="2039">
                  <c:v>14.136565900383093</c:v>
                </c:pt>
                <c:pt idx="2040">
                  <c:v>14.136565900383093</c:v>
                </c:pt>
                <c:pt idx="2041">
                  <c:v>14.136565900383093</c:v>
                </c:pt>
                <c:pt idx="2042">
                  <c:v>14.136565900383093</c:v>
                </c:pt>
                <c:pt idx="2043">
                  <c:v>14.136565900383093</c:v>
                </c:pt>
                <c:pt idx="2044">
                  <c:v>14.136565900383093</c:v>
                </c:pt>
                <c:pt idx="2045">
                  <c:v>14.136565900383093</c:v>
                </c:pt>
                <c:pt idx="2046">
                  <c:v>14.136565900383093</c:v>
                </c:pt>
                <c:pt idx="2047">
                  <c:v>14.136565900383093</c:v>
                </c:pt>
                <c:pt idx="2048">
                  <c:v>14.136565900383093</c:v>
                </c:pt>
                <c:pt idx="2049">
                  <c:v>14.136565900383093</c:v>
                </c:pt>
                <c:pt idx="2050">
                  <c:v>14.136565900383093</c:v>
                </c:pt>
                <c:pt idx="2051">
                  <c:v>14.136565900383093</c:v>
                </c:pt>
                <c:pt idx="2052">
                  <c:v>14.136565900383093</c:v>
                </c:pt>
                <c:pt idx="2053">
                  <c:v>14.136565900383093</c:v>
                </c:pt>
                <c:pt idx="2054">
                  <c:v>14.136565900383093</c:v>
                </c:pt>
                <c:pt idx="2055">
                  <c:v>14.136565900383093</c:v>
                </c:pt>
                <c:pt idx="2056">
                  <c:v>14.136565900383093</c:v>
                </c:pt>
                <c:pt idx="2057">
                  <c:v>14.136565900383093</c:v>
                </c:pt>
                <c:pt idx="2058">
                  <c:v>14.136565900383093</c:v>
                </c:pt>
                <c:pt idx="2059">
                  <c:v>14.136565900383093</c:v>
                </c:pt>
                <c:pt idx="2060">
                  <c:v>14.136565900383093</c:v>
                </c:pt>
                <c:pt idx="2061">
                  <c:v>14.136565900383093</c:v>
                </c:pt>
                <c:pt idx="2062">
                  <c:v>14.136565900383093</c:v>
                </c:pt>
                <c:pt idx="2063">
                  <c:v>14.136565900383093</c:v>
                </c:pt>
                <c:pt idx="2064">
                  <c:v>14.136565900383093</c:v>
                </c:pt>
                <c:pt idx="2065">
                  <c:v>14.136565900383093</c:v>
                </c:pt>
                <c:pt idx="2066">
                  <c:v>14.136565900383093</c:v>
                </c:pt>
                <c:pt idx="2067">
                  <c:v>14.136565900383093</c:v>
                </c:pt>
                <c:pt idx="2068">
                  <c:v>14.136565900383093</c:v>
                </c:pt>
                <c:pt idx="2069">
                  <c:v>14.136565900383093</c:v>
                </c:pt>
                <c:pt idx="2070">
                  <c:v>14.136565900383093</c:v>
                </c:pt>
                <c:pt idx="2071">
                  <c:v>14.136565900383093</c:v>
                </c:pt>
                <c:pt idx="2072">
                  <c:v>14.136565900383093</c:v>
                </c:pt>
                <c:pt idx="2073">
                  <c:v>14.136565900383093</c:v>
                </c:pt>
                <c:pt idx="2074">
                  <c:v>14.136565900383093</c:v>
                </c:pt>
                <c:pt idx="2075">
                  <c:v>14.136565900383093</c:v>
                </c:pt>
                <c:pt idx="2076">
                  <c:v>14.136565900383093</c:v>
                </c:pt>
                <c:pt idx="2077">
                  <c:v>14.136565900383093</c:v>
                </c:pt>
                <c:pt idx="2078">
                  <c:v>14.136565900383093</c:v>
                </c:pt>
                <c:pt idx="2079">
                  <c:v>14.136565900383093</c:v>
                </c:pt>
                <c:pt idx="2080">
                  <c:v>14.136565900383093</c:v>
                </c:pt>
                <c:pt idx="2081">
                  <c:v>14.136565900383093</c:v>
                </c:pt>
                <c:pt idx="2082">
                  <c:v>14.136565900383093</c:v>
                </c:pt>
                <c:pt idx="2083">
                  <c:v>14.136565900383093</c:v>
                </c:pt>
                <c:pt idx="2084">
                  <c:v>14.136565900383093</c:v>
                </c:pt>
                <c:pt idx="2085">
                  <c:v>14.136565900383093</c:v>
                </c:pt>
                <c:pt idx="2086">
                  <c:v>14.136565900383093</c:v>
                </c:pt>
                <c:pt idx="2087">
                  <c:v>14.136565900383093</c:v>
                </c:pt>
                <c:pt idx="2088">
                  <c:v>14.136565900383093</c:v>
                </c:pt>
                <c:pt idx="2089">
                  <c:v>14.136565900383093</c:v>
                </c:pt>
                <c:pt idx="2090">
                  <c:v>14.136565900383093</c:v>
                </c:pt>
                <c:pt idx="2091">
                  <c:v>14.136565900383093</c:v>
                </c:pt>
                <c:pt idx="2092">
                  <c:v>14.136565900383093</c:v>
                </c:pt>
                <c:pt idx="2093">
                  <c:v>14.136565900383093</c:v>
                </c:pt>
                <c:pt idx="2094">
                  <c:v>14.136565900383093</c:v>
                </c:pt>
                <c:pt idx="2095">
                  <c:v>14.136565900383093</c:v>
                </c:pt>
                <c:pt idx="2096">
                  <c:v>14.136565900383093</c:v>
                </c:pt>
                <c:pt idx="2097">
                  <c:v>14.136565900383093</c:v>
                </c:pt>
                <c:pt idx="2098">
                  <c:v>14.136565900383093</c:v>
                </c:pt>
                <c:pt idx="2099">
                  <c:v>14.136565900383093</c:v>
                </c:pt>
                <c:pt idx="2100">
                  <c:v>14.136565900383093</c:v>
                </c:pt>
                <c:pt idx="2101">
                  <c:v>14.136565900383093</c:v>
                </c:pt>
                <c:pt idx="2102">
                  <c:v>14.136565900383093</c:v>
                </c:pt>
                <c:pt idx="2103">
                  <c:v>14.136565900383093</c:v>
                </c:pt>
                <c:pt idx="2104">
                  <c:v>14.136565900383093</c:v>
                </c:pt>
                <c:pt idx="2105">
                  <c:v>14.136565900383093</c:v>
                </c:pt>
                <c:pt idx="2106">
                  <c:v>14.136565900383093</c:v>
                </c:pt>
                <c:pt idx="2107">
                  <c:v>14.136565900383093</c:v>
                </c:pt>
                <c:pt idx="2108">
                  <c:v>14.136565900383093</c:v>
                </c:pt>
                <c:pt idx="2109">
                  <c:v>14.136565900383093</c:v>
                </c:pt>
                <c:pt idx="2110">
                  <c:v>14.136565900383093</c:v>
                </c:pt>
                <c:pt idx="2111">
                  <c:v>14.136565900383093</c:v>
                </c:pt>
                <c:pt idx="2112">
                  <c:v>14.136565900383093</c:v>
                </c:pt>
                <c:pt idx="2113">
                  <c:v>14.136565900383093</c:v>
                </c:pt>
                <c:pt idx="2114">
                  <c:v>14.136565900383093</c:v>
                </c:pt>
                <c:pt idx="2115">
                  <c:v>14.136565900383093</c:v>
                </c:pt>
                <c:pt idx="2116">
                  <c:v>14.136565900383093</c:v>
                </c:pt>
                <c:pt idx="2117">
                  <c:v>14.136565900383093</c:v>
                </c:pt>
                <c:pt idx="2118">
                  <c:v>14.136565900383093</c:v>
                </c:pt>
                <c:pt idx="2119">
                  <c:v>14.136565900383093</c:v>
                </c:pt>
                <c:pt idx="2120">
                  <c:v>14.136565900383093</c:v>
                </c:pt>
                <c:pt idx="2121">
                  <c:v>14.136565900383093</c:v>
                </c:pt>
                <c:pt idx="2122">
                  <c:v>14.136565900383093</c:v>
                </c:pt>
                <c:pt idx="2123">
                  <c:v>14.136565900383093</c:v>
                </c:pt>
                <c:pt idx="2124">
                  <c:v>14.136565900383093</c:v>
                </c:pt>
                <c:pt idx="2125">
                  <c:v>14.136565900383093</c:v>
                </c:pt>
                <c:pt idx="2126">
                  <c:v>14.136565900383093</c:v>
                </c:pt>
                <c:pt idx="2127">
                  <c:v>14.136565900383093</c:v>
                </c:pt>
                <c:pt idx="2128">
                  <c:v>14.136565900383093</c:v>
                </c:pt>
                <c:pt idx="2129">
                  <c:v>14.136565900383093</c:v>
                </c:pt>
                <c:pt idx="2130">
                  <c:v>14.136565900383093</c:v>
                </c:pt>
                <c:pt idx="2131">
                  <c:v>14.136565900383093</c:v>
                </c:pt>
                <c:pt idx="2132">
                  <c:v>14.136565900383093</c:v>
                </c:pt>
                <c:pt idx="2133">
                  <c:v>14.136565900383093</c:v>
                </c:pt>
                <c:pt idx="2134">
                  <c:v>14.136565900383093</c:v>
                </c:pt>
                <c:pt idx="2135">
                  <c:v>14.136565900383093</c:v>
                </c:pt>
                <c:pt idx="2136">
                  <c:v>14.136565900383093</c:v>
                </c:pt>
                <c:pt idx="2137">
                  <c:v>14.136565900383093</c:v>
                </c:pt>
                <c:pt idx="2138">
                  <c:v>14.136565900383093</c:v>
                </c:pt>
                <c:pt idx="2139">
                  <c:v>14.136565900383093</c:v>
                </c:pt>
                <c:pt idx="2140">
                  <c:v>14.136565900383093</c:v>
                </c:pt>
                <c:pt idx="2141">
                  <c:v>14.136565900383093</c:v>
                </c:pt>
                <c:pt idx="2142">
                  <c:v>14.136565900383093</c:v>
                </c:pt>
                <c:pt idx="2143">
                  <c:v>14.136565900383093</c:v>
                </c:pt>
                <c:pt idx="2144">
                  <c:v>14.136565900383093</c:v>
                </c:pt>
                <c:pt idx="2145">
                  <c:v>14.136565900383093</c:v>
                </c:pt>
                <c:pt idx="2146">
                  <c:v>14.136565900383093</c:v>
                </c:pt>
                <c:pt idx="2147">
                  <c:v>14.136565900383093</c:v>
                </c:pt>
                <c:pt idx="2148">
                  <c:v>14.136565900383093</c:v>
                </c:pt>
                <c:pt idx="2149">
                  <c:v>14.136565900383093</c:v>
                </c:pt>
                <c:pt idx="2150">
                  <c:v>14.136565900383093</c:v>
                </c:pt>
                <c:pt idx="2151">
                  <c:v>14.136565900383093</c:v>
                </c:pt>
                <c:pt idx="2152">
                  <c:v>14.136565900383093</c:v>
                </c:pt>
                <c:pt idx="2153">
                  <c:v>14.136565900383093</c:v>
                </c:pt>
                <c:pt idx="2154">
                  <c:v>14.136565900383093</c:v>
                </c:pt>
                <c:pt idx="2155">
                  <c:v>14.136565900383093</c:v>
                </c:pt>
                <c:pt idx="2156">
                  <c:v>14.136565900383093</c:v>
                </c:pt>
                <c:pt idx="2157">
                  <c:v>14.136565900383093</c:v>
                </c:pt>
                <c:pt idx="2158">
                  <c:v>14.136565900383093</c:v>
                </c:pt>
                <c:pt idx="2159">
                  <c:v>14.136565900383093</c:v>
                </c:pt>
                <c:pt idx="2160">
                  <c:v>14.136565900383093</c:v>
                </c:pt>
                <c:pt idx="2161">
                  <c:v>14.136565900383093</c:v>
                </c:pt>
                <c:pt idx="2162">
                  <c:v>14.136565900383093</c:v>
                </c:pt>
                <c:pt idx="2163">
                  <c:v>14.136565900383093</c:v>
                </c:pt>
                <c:pt idx="2164">
                  <c:v>14.136565900383093</c:v>
                </c:pt>
                <c:pt idx="2165">
                  <c:v>14.136565900383093</c:v>
                </c:pt>
                <c:pt idx="2166">
                  <c:v>14.136565900383093</c:v>
                </c:pt>
                <c:pt idx="2167">
                  <c:v>14.136565900383093</c:v>
                </c:pt>
                <c:pt idx="2168">
                  <c:v>14.136565900383093</c:v>
                </c:pt>
                <c:pt idx="2169">
                  <c:v>14.136565900383093</c:v>
                </c:pt>
                <c:pt idx="2170">
                  <c:v>14.136565900383093</c:v>
                </c:pt>
                <c:pt idx="2171">
                  <c:v>14.136565900383093</c:v>
                </c:pt>
                <c:pt idx="2172">
                  <c:v>14.136565900383093</c:v>
                </c:pt>
                <c:pt idx="2173">
                  <c:v>14.136565900383093</c:v>
                </c:pt>
                <c:pt idx="2174">
                  <c:v>14.136565900383093</c:v>
                </c:pt>
                <c:pt idx="2175">
                  <c:v>14.136565900383093</c:v>
                </c:pt>
                <c:pt idx="2176">
                  <c:v>14.136565900383093</c:v>
                </c:pt>
                <c:pt idx="2177">
                  <c:v>14.136565900383093</c:v>
                </c:pt>
                <c:pt idx="2178">
                  <c:v>14.136565900383093</c:v>
                </c:pt>
                <c:pt idx="2179">
                  <c:v>14.136565900383093</c:v>
                </c:pt>
                <c:pt idx="2180">
                  <c:v>14.136565900383093</c:v>
                </c:pt>
                <c:pt idx="2181">
                  <c:v>14.136565900383093</c:v>
                </c:pt>
                <c:pt idx="2182">
                  <c:v>14.136565900383093</c:v>
                </c:pt>
                <c:pt idx="2183">
                  <c:v>14.136565900383093</c:v>
                </c:pt>
                <c:pt idx="2184">
                  <c:v>14.136565900383093</c:v>
                </c:pt>
                <c:pt idx="2185">
                  <c:v>14.136565900383093</c:v>
                </c:pt>
                <c:pt idx="2186">
                  <c:v>14.136565900383093</c:v>
                </c:pt>
                <c:pt idx="2187">
                  <c:v>14.136565900383093</c:v>
                </c:pt>
                <c:pt idx="2188">
                  <c:v>14.136565900383093</c:v>
                </c:pt>
                <c:pt idx="2189">
                  <c:v>14.136565900383093</c:v>
                </c:pt>
                <c:pt idx="2190">
                  <c:v>14.136565900383093</c:v>
                </c:pt>
                <c:pt idx="2191">
                  <c:v>14.136565900383093</c:v>
                </c:pt>
                <c:pt idx="2192">
                  <c:v>14.136565900383093</c:v>
                </c:pt>
                <c:pt idx="2193">
                  <c:v>14.136565900383093</c:v>
                </c:pt>
                <c:pt idx="2194">
                  <c:v>14.136565900383093</c:v>
                </c:pt>
                <c:pt idx="2195">
                  <c:v>14.136565900383093</c:v>
                </c:pt>
                <c:pt idx="2196">
                  <c:v>14.136565900383093</c:v>
                </c:pt>
                <c:pt idx="2197">
                  <c:v>14.136565900383093</c:v>
                </c:pt>
                <c:pt idx="2198">
                  <c:v>14.136565900383093</c:v>
                </c:pt>
                <c:pt idx="2199">
                  <c:v>14.136565900383093</c:v>
                </c:pt>
                <c:pt idx="2200">
                  <c:v>14.136565900383093</c:v>
                </c:pt>
                <c:pt idx="2201">
                  <c:v>14.136565900383093</c:v>
                </c:pt>
                <c:pt idx="2202">
                  <c:v>14.136565900383093</c:v>
                </c:pt>
                <c:pt idx="2203">
                  <c:v>14.136565900383093</c:v>
                </c:pt>
                <c:pt idx="2204">
                  <c:v>14.136565900383093</c:v>
                </c:pt>
                <c:pt idx="2205">
                  <c:v>14.136565900383093</c:v>
                </c:pt>
                <c:pt idx="2206">
                  <c:v>14.136565900383093</c:v>
                </c:pt>
                <c:pt idx="2207">
                  <c:v>14.136565900383093</c:v>
                </c:pt>
                <c:pt idx="2208">
                  <c:v>14.136565900383093</c:v>
                </c:pt>
                <c:pt idx="2209">
                  <c:v>14.136565900383093</c:v>
                </c:pt>
                <c:pt idx="2210">
                  <c:v>14.136565900383093</c:v>
                </c:pt>
                <c:pt idx="2211">
                  <c:v>14.136565900383093</c:v>
                </c:pt>
                <c:pt idx="2212">
                  <c:v>14.136565900383093</c:v>
                </c:pt>
                <c:pt idx="2213">
                  <c:v>14.136565900383093</c:v>
                </c:pt>
                <c:pt idx="2214">
                  <c:v>14.136565900383093</c:v>
                </c:pt>
                <c:pt idx="2215">
                  <c:v>14.136565900383093</c:v>
                </c:pt>
                <c:pt idx="2216">
                  <c:v>14.136565900383093</c:v>
                </c:pt>
                <c:pt idx="2217">
                  <c:v>14.136565900383093</c:v>
                </c:pt>
                <c:pt idx="2218">
                  <c:v>14.136565900383093</c:v>
                </c:pt>
                <c:pt idx="2219">
                  <c:v>14.136565900383093</c:v>
                </c:pt>
                <c:pt idx="2220">
                  <c:v>14.136565900383093</c:v>
                </c:pt>
                <c:pt idx="2221">
                  <c:v>14.136565900383093</c:v>
                </c:pt>
                <c:pt idx="2222">
                  <c:v>14.136565900383093</c:v>
                </c:pt>
                <c:pt idx="2223">
                  <c:v>14.136565900383093</c:v>
                </c:pt>
                <c:pt idx="2224">
                  <c:v>14.136565900383093</c:v>
                </c:pt>
                <c:pt idx="2225">
                  <c:v>14.136565900383093</c:v>
                </c:pt>
                <c:pt idx="2226">
                  <c:v>14.136565900383093</c:v>
                </c:pt>
                <c:pt idx="2227">
                  <c:v>14.136565900383093</c:v>
                </c:pt>
                <c:pt idx="2228">
                  <c:v>14.136565900383093</c:v>
                </c:pt>
                <c:pt idx="2229">
                  <c:v>14.136565900383093</c:v>
                </c:pt>
                <c:pt idx="2230">
                  <c:v>14.136565900383093</c:v>
                </c:pt>
                <c:pt idx="2231">
                  <c:v>14.136565900383093</c:v>
                </c:pt>
                <c:pt idx="2232">
                  <c:v>14.136565900383093</c:v>
                </c:pt>
                <c:pt idx="2233">
                  <c:v>14.136565900383093</c:v>
                </c:pt>
                <c:pt idx="2234">
                  <c:v>14.136565900383093</c:v>
                </c:pt>
                <c:pt idx="2235">
                  <c:v>14.136565900383093</c:v>
                </c:pt>
                <c:pt idx="2236">
                  <c:v>14.136565900383093</c:v>
                </c:pt>
                <c:pt idx="2237">
                  <c:v>14.136565900383093</c:v>
                </c:pt>
                <c:pt idx="2238">
                  <c:v>14.136565900383093</c:v>
                </c:pt>
                <c:pt idx="2239">
                  <c:v>14.136565900383093</c:v>
                </c:pt>
                <c:pt idx="2240">
                  <c:v>14.136565900383093</c:v>
                </c:pt>
                <c:pt idx="2241">
                  <c:v>14.136565900383093</c:v>
                </c:pt>
                <c:pt idx="2242">
                  <c:v>14.136565900383093</c:v>
                </c:pt>
                <c:pt idx="2243">
                  <c:v>14.136565900383093</c:v>
                </c:pt>
                <c:pt idx="2244">
                  <c:v>14.136565900383093</c:v>
                </c:pt>
                <c:pt idx="2245">
                  <c:v>14.136565900383093</c:v>
                </c:pt>
                <c:pt idx="2246">
                  <c:v>14.136565900383093</c:v>
                </c:pt>
                <c:pt idx="2247">
                  <c:v>14.136565900383093</c:v>
                </c:pt>
                <c:pt idx="2248">
                  <c:v>14.136565900383093</c:v>
                </c:pt>
                <c:pt idx="2249">
                  <c:v>14.136565900383093</c:v>
                </c:pt>
                <c:pt idx="2250">
                  <c:v>14.136565900383093</c:v>
                </c:pt>
                <c:pt idx="2251">
                  <c:v>14.136565900383093</c:v>
                </c:pt>
                <c:pt idx="2252">
                  <c:v>14.136565900383093</c:v>
                </c:pt>
                <c:pt idx="2253">
                  <c:v>14.136565900383093</c:v>
                </c:pt>
                <c:pt idx="2254">
                  <c:v>14.136565900383093</c:v>
                </c:pt>
                <c:pt idx="2255">
                  <c:v>14.136565900383093</c:v>
                </c:pt>
                <c:pt idx="2256">
                  <c:v>14.136565900383093</c:v>
                </c:pt>
                <c:pt idx="2257">
                  <c:v>14.136565900383093</c:v>
                </c:pt>
                <c:pt idx="2258">
                  <c:v>14.136565900383093</c:v>
                </c:pt>
                <c:pt idx="2259">
                  <c:v>14.136565900383093</c:v>
                </c:pt>
                <c:pt idx="2260">
                  <c:v>14.136565900383093</c:v>
                </c:pt>
                <c:pt idx="2261">
                  <c:v>14.136565900383093</c:v>
                </c:pt>
                <c:pt idx="2262">
                  <c:v>14.136565900383093</c:v>
                </c:pt>
                <c:pt idx="2263">
                  <c:v>14.136565900383093</c:v>
                </c:pt>
                <c:pt idx="2264">
                  <c:v>14.136565900383093</c:v>
                </c:pt>
                <c:pt idx="2265">
                  <c:v>14.136565900383093</c:v>
                </c:pt>
                <c:pt idx="2266">
                  <c:v>14.136565900383093</c:v>
                </c:pt>
                <c:pt idx="2267">
                  <c:v>14.136565900383093</c:v>
                </c:pt>
                <c:pt idx="2268">
                  <c:v>14.136565900383093</c:v>
                </c:pt>
                <c:pt idx="2269">
                  <c:v>14.136565900383093</c:v>
                </c:pt>
                <c:pt idx="2270">
                  <c:v>14.136565900383093</c:v>
                </c:pt>
                <c:pt idx="2271">
                  <c:v>14.136565900383093</c:v>
                </c:pt>
                <c:pt idx="2272">
                  <c:v>14.136565900383093</c:v>
                </c:pt>
                <c:pt idx="2273">
                  <c:v>14.136565900383093</c:v>
                </c:pt>
                <c:pt idx="2274">
                  <c:v>14.136565900383093</c:v>
                </c:pt>
                <c:pt idx="2275">
                  <c:v>14.136565900383093</c:v>
                </c:pt>
                <c:pt idx="2276">
                  <c:v>14.136565900383093</c:v>
                </c:pt>
                <c:pt idx="2277">
                  <c:v>14.136565900383093</c:v>
                </c:pt>
                <c:pt idx="2278">
                  <c:v>14.136565900383093</c:v>
                </c:pt>
                <c:pt idx="2279">
                  <c:v>14.136565900383093</c:v>
                </c:pt>
                <c:pt idx="2280">
                  <c:v>14.136565900383093</c:v>
                </c:pt>
                <c:pt idx="2281">
                  <c:v>14.136565900383093</c:v>
                </c:pt>
                <c:pt idx="2282">
                  <c:v>14.136565900383093</c:v>
                </c:pt>
                <c:pt idx="2283">
                  <c:v>14.136565900383093</c:v>
                </c:pt>
                <c:pt idx="2284">
                  <c:v>14.136565900383093</c:v>
                </c:pt>
                <c:pt idx="2285">
                  <c:v>14.136565900383093</c:v>
                </c:pt>
                <c:pt idx="2286">
                  <c:v>14.136565900383093</c:v>
                </c:pt>
                <c:pt idx="2287">
                  <c:v>14.136565900383093</c:v>
                </c:pt>
                <c:pt idx="2288">
                  <c:v>14.136565900383093</c:v>
                </c:pt>
                <c:pt idx="2289">
                  <c:v>14.136565900383093</c:v>
                </c:pt>
                <c:pt idx="2290">
                  <c:v>14.136565900383093</c:v>
                </c:pt>
                <c:pt idx="2291">
                  <c:v>14.136565900383093</c:v>
                </c:pt>
                <c:pt idx="2292">
                  <c:v>14.136565900383093</c:v>
                </c:pt>
                <c:pt idx="2293">
                  <c:v>14.136565900383093</c:v>
                </c:pt>
                <c:pt idx="2294">
                  <c:v>14.136565900383093</c:v>
                </c:pt>
                <c:pt idx="2295">
                  <c:v>14.136565900383093</c:v>
                </c:pt>
                <c:pt idx="2296">
                  <c:v>14.136565900383093</c:v>
                </c:pt>
                <c:pt idx="2297">
                  <c:v>14.136565900383093</c:v>
                </c:pt>
                <c:pt idx="2298">
                  <c:v>14.136565900383093</c:v>
                </c:pt>
                <c:pt idx="2299">
                  <c:v>14.136565900383093</c:v>
                </c:pt>
                <c:pt idx="2300">
                  <c:v>14.136565900383093</c:v>
                </c:pt>
                <c:pt idx="2301">
                  <c:v>14.136565900383093</c:v>
                </c:pt>
                <c:pt idx="2302">
                  <c:v>14.136565900383093</c:v>
                </c:pt>
                <c:pt idx="2303">
                  <c:v>14.136565900383093</c:v>
                </c:pt>
                <c:pt idx="2304">
                  <c:v>14.136565900383093</c:v>
                </c:pt>
                <c:pt idx="2305">
                  <c:v>14.136565900383093</c:v>
                </c:pt>
                <c:pt idx="2306">
                  <c:v>14.136565900383093</c:v>
                </c:pt>
                <c:pt idx="2307">
                  <c:v>14.136565900383093</c:v>
                </c:pt>
                <c:pt idx="2308">
                  <c:v>14.136565900383093</c:v>
                </c:pt>
                <c:pt idx="2309">
                  <c:v>14.136565900383093</c:v>
                </c:pt>
                <c:pt idx="2310">
                  <c:v>14.136565900383093</c:v>
                </c:pt>
                <c:pt idx="2311">
                  <c:v>14.136565900383093</c:v>
                </c:pt>
                <c:pt idx="2312">
                  <c:v>14.136565900383093</c:v>
                </c:pt>
                <c:pt idx="2313">
                  <c:v>14.136565900383093</c:v>
                </c:pt>
                <c:pt idx="2314">
                  <c:v>14.136565900383093</c:v>
                </c:pt>
                <c:pt idx="2315">
                  <c:v>14.136565900383093</c:v>
                </c:pt>
                <c:pt idx="2316">
                  <c:v>14.136565900383093</c:v>
                </c:pt>
                <c:pt idx="2317">
                  <c:v>14.136565900383093</c:v>
                </c:pt>
                <c:pt idx="2318">
                  <c:v>14.136565900383093</c:v>
                </c:pt>
                <c:pt idx="2319">
                  <c:v>14.136565900383093</c:v>
                </c:pt>
                <c:pt idx="2320">
                  <c:v>14.136565900383093</c:v>
                </c:pt>
                <c:pt idx="2321">
                  <c:v>14.136565900383093</c:v>
                </c:pt>
                <c:pt idx="2322">
                  <c:v>14.136565900383093</c:v>
                </c:pt>
                <c:pt idx="2323">
                  <c:v>14.136565900383093</c:v>
                </c:pt>
                <c:pt idx="2324">
                  <c:v>14.136565900383093</c:v>
                </c:pt>
                <c:pt idx="2325">
                  <c:v>14.136565900383093</c:v>
                </c:pt>
                <c:pt idx="2326">
                  <c:v>14.136565900383093</c:v>
                </c:pt>
                <c:pt idx="2327">
                  <c:v>14.136565900383093</c:v>
                </c:pt>
                <c:pt idx="2328">
                  <c:v>14.136565900383093</c:v>
                </c:pt>
                <c:pt idx="2329">
                  <c:v>14.136565900383093</c:v>
                </c:pt>
                <c:pt idx="2330">
                  <c:v>14.136565900383093</c:v>
                </c:pt>
                <c:pt idx="2331">
                  <c:v>14.136565900383093</c:v>
                </c:pt>
                <c:pt idx="2332">
                  <c:v>14.136565900383093</c:v>
                </c:pt>
                <c:pt idx="2333">
                  <c:v>14.136565900383093</c:v>
                </c:pt>
                <c:pt idx="2334">
                  <c:v>14.136565900383093</c:v>
                </c:pt>
                <c:pt idx="2335">
                  <c:v>14.136565900383093</c:v>
                </c:pt>
                <c:pt idx="2336">
                  <c:v>14.136565900383093</c:v>
                </c:pt>
                <c:pt idx="2337">
                  <c:v>14.136565900383093</c:v>
                </c:pt>
                <c:pt idx="2338">
                  <c:v>14.136565900383093</c:v>
                </c:pt>
                <c:pt idx="2339">
                  <c:v>14.136565900383093</c:v>
                </c:pt>
                <c:pt idx="2340">
                  <c:v>14.136565900383093</c:v>
                </c:pt>
                <c:pt idx="2341">
                  <c:v>14.136565900383093</c:v>
                </c:pt>
                <c:pt idx="2342">
                  <c:v>14.136565900383093</c:v>
                </c:pt>
                <c:pt idx="2343">
                  <c:v>14.136565900383093</c:v>
                </c:pt>
                <c:pt idx="2344">
                  <c:v>14.136565900383093</c:v>
                </c:pt>
                <c:pt idx="2345">
                  <c:v>14.136565900383093</c:v>
                </c:pt>
                <c:pt idx="2346">
                  <c:v>14.136565900383093</c:v>
                </c:pt>
                <c:pt idx="2347">
                  <c:v>14.136565900383093</c:v>
                </c:pt>
                <c:pt idx="2348">
                  <c:v>14.136565900383093</c:v>
                </c:pt>
                <c:pt idx="2349">
                  <c:v>14.136565900383093</c:v>
                </c:pt>
                <c:pt idx="2350">
                  <c:v>14.136565900383093</c:v>
                </c:pt>
                <c:pt idx="2351">
                  <c:v>14.136565900383093</c:v>
                </c:pt>
                <c:pt idx="2352">
                  <c:v>14.136565900383093</c:v>
                </c:pt>
                <c:pt idx="2353">
                  <c:v>14.136565900383093</c:v>
                </c:pt>
                <c:pt idx="2354">
                  <c:v>14.136565900383093</c:v>
                </c:pt>
                <c:pt idx="2355">
                  <c:v>14.136565900383093</c:v>
                </c:pt>
                <c:pt idx="2356">
                  <c:v>14.136565900383093</c:v>
                </c:pt>
                <c:pt idx="2357">
                  <c:v>14.136565900383093</c:v>
                </c:pt>
                <c:pt idx="2358">
                  <c:v>14.136565900383093</c:v>
                </c:pt>
                <c:pt idx="2359">
                  <c:v>14.136565900383093</c:v>
                </c:pt>
                <c:pt idx="2360">
                  <c:v>14.136565900383093</c:v>
                </c:pt>
                <c:pt idx="2361">
                  <c:v>14.136565900383093</c:v>
                </c:pt>
                <c:pt idx="2362">
                  <c:v>14.136565900383093</c:v>
                </c:pt>
                <c:pt idx="2363">
                  <c:v>14.136565900383093</c:v>
                </c:pt>
                <c:pt idx="2364">
                  <c:v>14.136565900383093</c:v>
                </c:pt>
                <c:pt idx="2365">
                  <c:v>14.136565900383093</c:v>
                </c:pt>
                <c:pt idx="2366">
                  <c:v>14.136565900383093</c:v>
                </c:pt>
                <c:pt idx="2367">
                  <c:v>14.136565900383093</c:v>
                </c:pt>
                <c:pt idx="2368">
                  <c:v>14.136565900383093</c:v>
                </c:pt>
                <c:pt idx="2369">
                  <c:v>14.136565900383093</c:v>
                </c:pt>
                <c:pt idx="2370">
                  <c:v>14.136565900383093</c:v>
                </c:pt>
                <c:pt idx="2371">
                  <c:v>14.136565900383093</c:v>
                </c:pt>
                <c:pt idx="2372">
                  <c:v>14.136565900383093</c:v>
                </c:pt>
                <c:pt idx="2373">
                  <c:v>14.136565900383093</c:v>
                </c:pt>
                <c:pt idx="2374">
                  <c:v>14.136565900383093</c:v>
                </c:pt>
                <c:pt idx="2375">
                  <c:v>14.136565900383093</c:v>
                </c:pt>
                <c:pt idx="2376">
                  <c:v>14.136565900383093</c:v>
                </c:pt>
                <c:pt idx="2377">
                  <c:v>14.136565900383093</c:v>
                </c:pt>
                <c:pt idx="2378">
                  <c:v>14.136565900383093</c:v>
                </c:pt>
                <c:pt idx="2379">
                  <c:v>14.136565900383093</c:v>
                </c:pt>
                <c:pt idx="2380">
                  <c:v>14.136565900383093</c:v>
                </c:pt>
                <c:pt idx="2381">
                  <c:v>14.136565900383093</c:v>
                </c:pt>
                <c:pt idx="2382">
                  <c:v>14.136565900383093</c:v>
                </c:pt>
                <c:pt idx="2383">
                  <c:v>14.136565900383093</c:v>
                </c:pt>
                <c:pt idx="2384">
                  <c:v>14.136565900383093</c:v>
                </c:pt>
                <c:pt idx="2385">
                  <c:v>14.136565900383093</c:v>
                </c:pt>
                <c:pt idx="2386">
                  <c:v>14.136565900383093</c:v>
                </c:pt>
                <c:pt idx="2387">
                  <c:v>14.136565900383093</c:v>
                </c:pt>
                <c:pt idx="2388">
                  <c:v>14.136565900383093</c:v>
                </c:pt>
                <c:pt idx="2389">
                  <c:v>14.136565900383093</c:v>
                </c:pt>
                <c:pt idx="2390">
                  <c:v>14.136565900383093</c:v>
                </c:pt>
                <c:pt idx="2391">
                  <c:v>14.136565900383093</c:v>
                </c:pt>
                <c:pt idx="2392">
                  <c:v>14.136565900383093</c:v>
                </c:pt>
                <c:pt idx="2393">
                  <c:v>14.136565900383093</c:v>
                </c:pt>
                <c:pt idx="2394">
                  <c:v>14.136565900383093</c:v>
                </c:pt>
                <c:pt idx="2395">
                  <c:v>14.136565900383093</c:v>
                </c:pt>
                <c:pt idx="2396">
                  <c:v>14.136565900383093</c:v>
                </c:pt>
                <c:pt idx="2397">
                  <c:v>14.136565900383093</c:v>
                </c:pt>
                <c:pt idx="2398">
                  <c:v>14.136565900383093</c:v>
                </c:pt>
                <c:pt idx="2399">
                  <c:v>14.136565900383093</c:v>
                </c:pt>
                <c:pt idx="2400">
                  <c:v>14.136565900383093</c:v>
                </c:pt>
                <c:pt idx="2401">
                  <c:v>14.136565900383093</c:v>
                </c:pt>
                <c:pt idx="2402">
                  <c:v>14.136565900383093</c:v>
                </c:pt>
                <c:pt idx="2403">
                  <c:v>14.136565900383093</c:v>
                </c:pt>
                <c:pt idx="2404">
                  <c:v>14.136565900383093</c:v>
                </c:pt>
                <c:pt idx="2405">
                  <c:v>14.136565900383093</c:v>
                </c:pt>
                <c:pt idx="2406">
                  <c:v>14.136565900383093</c:v>
                </c:pt>
                <c:pt idx="2407">
                  <c:v>14.136565900383093</c:v>
                </c:pt>
                <c:pt idx="2408">
                  <c:v>14.136565900383093</c:v>
                </c:pt>
                <c:pt idx="2409">
                  <c:v>14.136565900383093</c:v>
                </c:pt>
                <c:pt idx="2410">
                  <c:v>14.136565900383093</c:v>
                </c:pt>
                <c:pt idx="2411">
                  <c:v>14.136565900383093</c:v>
                </c:pt>
                <c:pt idx="2412">
                  <c:v>14.136565900383093</c:v>
                </c:pt>
                <c:pt idx="2413">
                  <c:v>14.136565900383093</c:v>
                </c:pt>
                <c:pt idx="2414">
                  <c:v>14.136565900383093</c:v>
                </c:pt>
                <c:pt idx="2415">
                  <c:v>14.136565900383093</c:v>
                </c:pt>
                <c:pt idx="2416">
                  <c:v>14.136565900383093</c:v>
                </c:pt>
                <c:pt idx="2417">
                  <c:v>14.136565900383093</c:v>
                </c:pt>
                <c:pt idx="2418">
                  <c:v>14.136565900383093</c:v>
                </c:pt>
                <c:pt idx="2419">
                  <c:v>14.136565900383093</c:v>
                </c:pt>
                <c:pt idx="2420">
                  <c:v>14.136565900383093</c:v>
                </c:pt>
                <c:pt idx="2421">
                  <c:v>14.136565900383093</c:v>
                </c:pt>
                <c:pt idx="2422">
                  <c:v>14.136565900383093</c:v>
                </c:pt>
                <c:pt idx="2423">
                  <c:v>14.136565900383093</c:v>
                </c:pt>
                <c:pt idx="2424">
                  <c:v>14.136565900383093</c:v>
                </c:pt>
                <c:pt idx="2425">
                  <c:v>14.136565900383093</c:v>
                </c:pt>
                <c:pt idx="2426">
                  <c:v>14.136565900383093</c:v>
                </c:pt>
                <c:pt idx="2427">
                  <c:v>14.136565900383093</c:v>
                </c:pt>
                <c:pt idx="2428">
                  <c:v>14.136565900383093</c:v>
                </c:pt>
                <c:pt idx="2429">
                  <c:v>14.136565900383093</c:v>
                </c:pt>
                <c:pt idx="2430">
                  <c:v>14.136565900383093</c:v>
                </c:pt>
                <c:pt idx="2431">
                  <c:v>14.136565900383093</c:v>
                </c:pt>
                <c:pt idx="2432">
                  <c:v>14.136565900383093</c:v>
                </c:pt>
                <c:pt idx="2433">
                  <c:v>14.136565900383093</c:v>
                </c:pt>
                <c:pt idx="2434">
                  <c:v>14.136565900383093</c:v>
                </c:pt>
                <c:pt idx="2435">
                  <c:v>14.136565900383093</c:v>
                </c:pt>
                <c:pt idx="2436">
                  <c:v>14.136565900383093</c:v>
                </c:pt>
                <c:pt idx="2437">
                  <c:v>14.136565900383093</c:v>
                </c:pt>
                <c:pt idx="2438">
                  <c:v>14.136565900383093</c:v>
                </c:pt>
                <c:pt idx="2439">
                  <c:v>14.136565900383093</c:v>
                </c:pt>
                <c:pt idx="2440">
                  <c:v>14.136565900383093</c:v>
                </c:pt>
                <c:pt idx="2441">
                  <c:v>14.136565900383093</c:v>
                </c:pt>
                <c:pt idx="2442">
                  <c:v>14.136565900383093</c:v>
                </c:pt>
                <c:pt idx="2443">
                  <c:v>14.136565900383093</c:v>
                </c:pt>
                <c:pt idx="2444">
                  <c:v>14.136565900383093</c:v>
                </c:pt>
                <c:pt idx="2445">
                  <c:v>14.136565900383093</c:v>
                </c:pt>
                <c:pt idx="2446">
                  <c:v>14.136565900383093</c:v>
                </c:pt>
                <c:pt idx="2447">
                  <c:v>14.136565900383093</c:v>
                </c:pt>
                <c:pt idx="2448">
                  <c:v>14.136565900383093</c:v>
                </c:pt>
                <c:pt idx="2449">
                  <c:v>14.136565900383093</c:v>
                </c:pt>
                <c:pt idx="2450">
                  <c:v>14.136565900383093</c:v>
                </c:pt>
                <c:pt idx="2451">
                  <c:v>14.136565900383093</c:v>
                </c:pt>
                <c:pt idx="2452">
                  <c:v>14.136565900383093</c:v>
                </c:pt>
                <c:pt idx="2453">
                  <c:v>14.136565900383093</c:v>
                </c:pt>
                <c:pt idx="2454">
                  <c:v>14.136565900383093</c:v>
                </c:pt>
                <c:pt idx="2455">
                  <c:v>14.136565900383093</c:v>
                </c:pt>
                <c:pt idx="2456">
                  <c:v>14.136565900383093</c:v>
                </c:pt>
                <c:pt idx="2457">
                  <c:v>14.136565900383093</c:v>
                </c:pt>
                <c:pt idx="2458">
                  <c:v>14.136565900383093</c:v>
                </c:pt>
                <c:pt idx="2459">
                  <c:v>14.136565900383093</c:v>
                </c:pt>
                <c:pt idx="2460">
                  <c:v>14.136565900383093</c:v>
                </c:pt>
                <c:pt idx="2461">
                  <c:v>14.136565900383093</c:v>
                </c:pt>
                <c:pt idx="2462">
                  <c:v>14.136565900383093</c:v>
                </c:pt>
                <c:pt idx="2463">
                  <c:v>14.136565900383093</c:v>
                </c:pt>
                <c:pt idx="2464">
                  <c:v>14.136565900383093</c:v>
                </c:pt>
                <c:pt idx="2465">
                  <c:v>14.136565900383093</c:v>
                </c:pt>
                <c:pt idx="2466">
                  <c:v>14.136565900383093</c:v>
                </c:pt>
                <c:pt idx="2467">
                  <c:v>14.136565900383093</c:v>
                </c:pt>
                <c:pt idx="2468">
                  <c:v>14.136565900383093</c:v>
                </c:pt>
                <c:pt idx="2469">
                  <c:v>14.136565900383093</c:v>
                </c:pt>
                <c:pt idx="2470">
                  <c:v>14.136565900383093</c:v>
                </c:pt>
                <c:pt idx="2471">
                  <c:v>14.136565900383093</c:v>
                </c:pt>
                <c:pt idx="2472">
                  <c:v>14.136565900383093</c:v>
                </c:pt>
                <c:pt idx="2473">
                  <c:v>14.136565900383093</c:v>
                </c:pt>
                <c:pt idx="2474">
                  <c:v>14.136565900383093</c:v>
                </c:pt>
                <c:pt idx="2475">
                  <c:v>14.136565900383093</c:v>
                </c:pt>
                <c:pt idx="2476">
                  <c:v>14.136565900383093</c:v>
                </c:pt>
                <c:pt idx="2477">
                  <c:v>14.136565900383093</c:v>
                </c:pt>
                <c:pt idx="2478">
                  <c:v>14.136565900383093</c:v>
                </c:pt>
                <c:pt idx="2479">
                  <c:v>14.136565900383093</c:v>
                </c:pt>
                <c:pt idx="2480">
                  <c:v>14.136565900383093</c:v>
                </c:pt>
                <c:pt idx="2481">
                  <c:v>14.136565900383093</c:v>
                </c:pt>
                <c:pt idx="2482">
                  <c:v>14.136565900383093</c:v>
                </c:pt>
                <c:pt idx="2483">
                  <c:v>14.136565900383093</c:v>
                </c:pt>
                <c:pt idx="2484">
                  <c:v>14.136565900383093</c:v>
                </c:pt>
                <c:pt idx="2485">
                  <c:v>14.136565900383093</c:v>
                </c:pt>
                <c:pt idx="2486">
                  <c:v>14.136565900383093</c:v>
                </c:pt>
                <c:pt idx="2487">
                  <c:v>14.136565900383093</c:v>
                </c:pt>
                <c:pt idx="2488">
                  <c:v>14.136565900383093</c:v>
                </c:pt>
                <c:pt idx="2489">
                  <c:v>14.136565900383093</c:v>
                </c:pt>
                <c:pt idx="2490">
                  <c:v>14.136565900383093</c:v>
                </c:pt>
                <c:pt idx="2491">
                  <c:v>14.136565900383093</c:v>
                </c:pt>
                <c:pt idx="2492">
                  <c:v>14.136565900383093</c:v>
                </c:pt>
                <c:pt idx="2493">
                  <c:v>14.136565900383093</c:v>
                </c:pt>
                <c:pt idx="2494">
                  <c:v>14.136565900383093</c:v>
                </c:pt>
                <c:pt idx="2495">
                  <c:v>14.136565900383093</c:v>
                </c:pt>
                <c:pt idx="2496">
                  <c:v>14.136565900383093</c:v>
                </c:pt>
                <c:pt idx="2497">
                  <c:v>14.136565900383093</c:v>
                </c:pt>
                <c:pt idx="2498">
                  <c:v>14.136565900383093</c:v>
                </c:pt>
                <c:pt idx="2499">
                  <c:v>14.136565900383093</c:v>
                </c:pt>
                <c:pt idx="2500">
                  <c:v>14.136565900383093</c:v>
                </c:pt>
                <c:pt idx="2501">
                  <c:v>14.136565900383093</c:v>
                </c:pt>
                <c:pt idx="2502">
                  <c:v>14.136565900383093</c:v>
                </c:pt>
                <c:pt idx="2503">
                  <c:v>14.136565900383093</c:v>
                </c:pt>
                <c:pt idx="2504">
                  <c:v>14.136565900383093</c:v>
                </c:pt>
                <c:pt idx="2505">
                  <c:v>14.136565900383093</c:v>
                </c:pt>
                <c:pt idx="2506">
                  <c:v>14.136565900383093</c:v>
                </c:pt>
                <c:pt idx="2507">
                  <c:v>14.136565900383093</c:v>
                </c:pt>
                <c:pt idx="2508">
                  <c:v>14.136565900383093</c:v>
                </c:pt>
                <c:pt idx="2509">
                  <c:v>14.136565900383093</c:v>
                </c:pt>
                <c:pt idx="2510">
                  <c:v>14.136565900383093</c:v>
                </c:pt>
                <c:pt idx="2511">
                  <c:v>14.136565900383093</c:v>
                </c:pt>
                <c:pt idx="2512">
                  <c:v>14.136565900383093</c:v>
                </c:pt>
                <c:pt idx="2513">
                  <c:v>14.136565900383093</c:v>
                </c:pt>
                <c:pt idx="2514">
                  <c:v>14.136565900383093</c:v>
                </c:pt>
                <c:pt idx="2515">
                  <c:v>14.136565900383093</c:v>
                </c:pt>
                <c:pt idx="2516">
                  <c:v>14.136565900383093</c:v>
                </c:pt>
                <c:pt idx="2517">
                  <c:v>14.136565900383093</c:v>
                </c:pt>
                <c:pt idx="2518">
                  <c:v>14.136565900383093</c:v>
                </c:pt>
                <c:pt idx="2519">
                  <c:v>14.136565900383093</c:v>
                </c:pt>
                <c:pt idx="2520">
                  <c:v>14.136565900383093</c:v>
                </c:pt>
                <c:pt idx="2521">
                  <c:v>14.136565900383093</c:v>
                </c:pt>
                <c:pt idx="2522">
                  <c:v>14.136565900383093</c:v>
                </c:pt>
                <c:pt idx="2523">
                  <c:v>14.136565900383093</c:v>
                </c:pt>
                <c:pt idx="2524">
                  <c:v>14.136565900383093</c:v>
                </c:pt>
                <c:pt idx="2525">
                  <c:v>14.136565900383093</c:v>
                </c:pt>
                <c:pt idx="2526">
                  <c:v>14.136565900383093</c:v>
                </c:pt>
                <c:pt idx="2527">
                  <c:v>14.136565900383093</c:v>
                </c:pt>
                <c:pt idx="2528">
                  <c:v>14.136565900383093</c:v>
                </c:pt>
                <c:pt idx="2529">
                  <c:v>14.136565900383093</c:v>
                </c:pt>
                <c:pt idx="2530">
                  <c:v>14.136565900383093</c:v>
                </c:pt>
                <c:pt idx="2531">
                  <c:v>14.136565900383093</c:v>
                </c:pt>
                <c:pt idx="2532">
                  <c:v>14.136565900383093</c:v>
                </c:pt>
                <c:pt idx="2533">
                  <c:v>14.136565900383093</c:v>
                </c:pt>
                <c:pt idx="2534">
                  <c:v>14.136565900383093</c:v>
                </c:pt>
                <c:pt idx="2535">
                  <c:v>14.136565900383093</c:v>
                </c:pt>
                <c:pt idx="2536">
                  <c:v>14.136565900383093</c:v>
                </c:pt>
                <c:pt idx="2537">
                  <c:v>14.136565900383093</c:v>
                </c:pt>
                <c:pt idx="2538">
                  <c:v>14.136565900383093</c:v>
                </c:pt>
                <c:pt idx="2539">
                  <c:v>14.136565900383093</c:v>
                </c:pt>
                <c:pt idx="2540">
                  <c:v>14.136565900383093</c:v>
                </c:pt>
                <c:pt idx="2541">
                  <c:v>14.136565900383093</c:v>
                </c:pt>
                <c:pt idx="2542">
                  <c:v>14.136565900383093</c:v>
                </c:pt>
                <c:pt idx="2543">
                  <c:v>14.136565900383093</c:v>
                </c:pt>
                <c:pt idx="2544">
                  <c:v>14.136565900383093</c:v>
                </c:pt>
                <c:pt idx="2545">
                  <c:v>14.136565900383093</c:v>
                </c:pt>
                <c:pt idx="2546">
                  <c:v>14.136565900383093</c:v>
                </c:pt>
                <c:pt idx="2547">
                  <c:v>14.136565900383093</c:v>
                </c:pt>
                <c:pt idx="2548">
                  <c:v>14.136565900383093</c:v>
                </c:pt>
                <c:pt idx="2549">
                  <c:v>14.136565900383093</c:v>
                </c:pt>
                <c:pt idx="2550">
                  <c:v>14.136565900383093</c:v>
                </c:pt>
                <c:pt idx="2551">
                  <c:v>14.136565900383093</c:v>
                </c:pt>
                <c:pt idx="2552">
                  <c:v>14.136565900383093</c:v>
                </c:pt>
                <c:pt idx="2553">
                  <c:v>14.136565900383093</c:v>
                </c:pt>
                <c:pt idx="2554">
                  <c:v>14.136565900383093</c:v>
                </c:pt>
                <c:pt idx="2555">
                  <c:v>14.136565900383093</c:v>
                </c:pt>
                <c:pt idx="2556">
                  <c:v>14.136565900383093</c:v>
                </c:pt>
                <c:pt idx="2557">
                  <c:v>14.136565900383093</c:v>
                </c:pt>
                <c:pt idx="2558">
                  <c:v>14.136565900383093</c:v>
                </c:pt>
                <c:pt idx="2559">
                  <c:v>14.136565900383093</c:v>
                </c:pt>
                <c:pt idx="2560">
                  <c:v>14.136565900383093</c:v>
                </c:pt>
                <c:pt idx="2561">
                  <c:v>14.136565900383093</c:v>
                </c:pt>
                <c:pt idx="2562">
                  <c:v>14.136565900383093</c:v>
                </c:pt>
                <c:pt idx="2563">
                  <c:v>14.136565900383093</c:v>
                </c:pt>
                <c:pt idx="2564">
                  <c:v>14.136565900383093</c:v>
                </c:pt>
                <c:pt idx="2565">
                  <c:v>14.136565900383093</c:v>
                </c:pt>
                <c:pt idx="2566">
                  <c:v>14.136565900383093</c:v>
                </c:pt>
                <c:pt idx="2567">
                  <c:v>14.136565900383093</c:v>
                </c:pt>
                <c:pt idx="2568">
                  <c:v>14.136565900383093</c:v>
                </c:pt>
                <c:pt idx="2569">
                  <c:v>14.136565900383093</c:v>
                </c:pt>
                <c:pt idx="2570">
                  <c:v>14.136565900383093</c:v>
                </c:pt>
                <c:pt idx="2571">
                  <c:v>14.136565900383093</c:v>
                </c:pt>
                <c:pt idx="2572">
                  <c:v>14.136565900383093</c:v>
                </c:pt>
                <c:pt idx="2573">
                  <c:v>14.136565900383093</c:v>
                </c:pt>
                <c:pt idx="2574">
                  <c:v>14.136565900383093</c:v>
                </c:pt>
                <c:pt idx="2575">
                  <c:v>14.136565900383093</c:v>
                </c:pt>
                <c:pt idx="2576">
                  <c:v>14.136565900383093</c:v>
                </c:pt>
                <c:pt idx="2577">
                  <c:v>14.136565900383093</c:v>
                </c:pt>
                <c:pt idx="2578">
                  <c:v>14.136565900383093</c:v>
                </c:pt>
                <c:pt idx="2579">
                  <c:v>14.136565900383093</c:v>
                </c:pt>
                <c:pt idx="2580">
                  <c:v>14.136565900383093</c:v>
                </c:pt>
                <c:pt idx="2581">
                  <c:v>14.136565900383093</c:v>
                </c:pt>
                <c:pt idx="2582">
                  <c:v>14.136565900383093</c:v>
                </c:pt>
                <c:pt idx="2583">
                  <c:v>14.136565900383093</c:v>
                </c:pt>
                <c:pt idx="2584">
                  <c:v>14.136565900383093</c:v>
                </c:pt>
                <c:pt idx="2585">
                  <c:v>14.136565900383093</c:v>
                </c:pt>
                <c:pt idx="2586">
                  <c:v>14.136565900383093</c:v>
                </c:pt>
                <c:pt idx="2587">
                  <c:v>14.136565900383093</c:v>
                </c:pt>
                <c:pt idx="2588">
                  <c:v>14.136565900383093</c:v>
                </c:pt>
                <c:pt idx="2589">
                  <c:v>14.136565900383093</c:v>
                </c:pt>
                <c:pt idx="2590">
                  <c:v>14.136565900383093</c:v>
                </c:pt>
                <c:pt idx="2591">
                  <c:v>14.136565900383093</c:v>
                </c:pt>
                <c:pt idx="2592">
                  <c:v>14.136565900383093</c:v>
                </c:pt>
                <c:pt idx="2593">
                  <c:v>14.136565900383093</c:v>
                </c:pt>
                <c:pt idx="2594">
                  <c:v>14.136565900383093</c:v>
                </c:pt>
                <c:pt idx="2595">
                  <c:v>14.136565900383093</c:v>
                </c:pt>
                <c:pt idx="2596">
                  <c:v>14.136565900383093</c:v>
                </c:pt>
                <c:pt idx="2597">
                  <c:v>14.136565900383093</c:v>
                </c:pt>
                <c:pt idx="2598">
                  <c:v>14.136565900383093</c:v>
                </c:pt>
                <c:pt idx="2599">
                  <c:v>14.136565900383093</c:v>
                </c:pt>
                <c:pt idx="2600">
                  <c:v>14.136565900383093</c:v>
                </c:pt>
                <c:pt idx="2601">
                  <c:v>14.136565900383093</c:v>
                </c:pt>
                <c:pt idx="2602">
                  <c:v>14.136565900383093</c:v>
                </c:pt>
                <c:pt idx="2603">
                  <c:v>14.136565900383093</c:v>
                </c:pt>
                <c:pt idx="2604">
                  <c:v>14.136565900383093</c:v>
                </c:pt>
                <c:pt idx="2605">
                  <c:v>14.136565900383093</c:v>
                </c:pt>
                <c:pt idx="2606">
                  <c:v>14.136565900383093</c:v>
                </c:pt>
                <c:pt idx="2607">
                  <c:v>14.136565900383093</c:v>
                </c:pt>
                <c:pt idx="2608">
                  <c:v>14.136565900383093</c:v>
                </c:pt>
                <c:pt idx="2609">
                  <c:v>14.136565900383093</c:v>
                </c:pt>
                <c:pt idx="2610">
                  <c:v>14.136565900383093</c:v>
                </c:pt>
                <c:pt idx="2611">
                  <c:v>14.136565900383093</c:v>
                </c:pt>
                <c:pt idx="2612">
                  <c:v>14.136565900383093</c:v>
                </c:pt>
                <c:pt idx="2613">
                  <c:v>14.136565900383093</c:v>
                </c:pt>
                <c:pt idx="2614">
                  <c:v>14.136565900383093</c:v>
                </c:pt>
                <c:pt idx="2615">
                  <c:v>14.136565900383093</c:v>
                </c:pt>
                <c:pt idx="2616">
                  <c:v>14.136565900383093</c:v>
                </c:pt>
                <c:pt idx="2617">
                  <c:v>14.136565900383093</c:v>
                </c:pt>
                <c:pt idx="2618">
                  <c:v>14.136565900383093</c:v>
                </c:pt>
                <c:pt idx="2619">
                  <c:v>14.136565900383093</c:v>
                </c:pt>
                <c:pt idx="2620">
                  <c:v>14.136565900383093</c:v>
                </c:pt>
                <c:pt idx="2621">
                  <c:v>14.136565900383093</c:v>
                </c:pt>
                <c:pt idx="2622">
                  <c:v>14.136565900383093</c:v>
                </c:pt>
                <c:pt idx="2623">
                  <c:v>14.136565900383093</c:v>
                </c:pt>
                <c:pt idx="2624">
                  <c:v>14.136565900383093</c:v>
                </c:pt>
                <c:pt idx="2625">
                  <c:v>14.136565900383093</c:v>
                </c:pt>
                <c:pt idx="2626">
                  <c:v>14.136565900383093</c:v>
                </c:pt>
                <c:pt idx="2627">
                  <c:v>14.136565900383093</c:v>
                </c:pt>
                <c:pt idx="2628">
                  <c:v>14.136565900383093</c:v>
                </c:pt>
                <c:pt idx="2629">
                  <c:v>14.136565900383093</c:v>
                </c:pt>
                <c:pt idx="2630">
                  <c:v>14.136565900383093</c:v>
                </c:pt>
                <c:pt idx="2631">
                  <c:v>14.136565900383093</c:v>
                </c:pt>
                <c:pt idx="2632">
                  <c:v>14.136565900383093</c:v>
                </c:pt>
                <c:pt idx="2633">
                  <c:v>14.136565900383093</c:v>
                </c:pt>
                <c:pt idx="2634">
                  <c:v>14.136565900383093</c:v>
                </c:pt>
                <c:pt idx="2635">
                  <c:v>14.136565900383093</c:v>
                </c:pt>
                <c:pt idx="2636">
                  <c:v>14.136565900383093</c:v>
                </c:pt>
                <c:pt idx="2637">
                  <c:v>14.136565900383093</c:v>
                </c:pt>
                <c:pt idx="2638">
                  <c:v>14.136565900383093</c:v>
                </c:pt>
                <c:pt idx="2639">
                  <c:v>14.136565900383093</c:v>
                </c:pt>
                <c:pt idx="2640">
                  <c:v>14.136565900383093</c:v>
                </c:pt>
                <c:pt idx="2641">
                  <c:v>14.136565900383093</c:v>
                </c:pt>
                <c:pt idx="2642">
                  <c:v>14.136565900383093</c:v>
                </c:pt>
                <c:pt idx="2643">
                  <c:v>14.136565900383093</c:v>
                </c:pt>
                <c:pt idx="2644">
                  <c:v>14.136565900383093</c:v>
                </c:pt>
                <c:pt idx="2645">
                  <c:v>14.136565900383093</c:v>
                </c:pt>
                <c:pt idx="2646">
                  <c:v>14.136565900383093</c:v>
                </c:pt>
                <c:pt idx="2647">
                  <c:v>14.136565900383093</c:v>
                </c:pt>
                <c:pt idx="2648">
                  <c:v>14.136565900383093</c:v>
                </c:pt>
                <c:pt idx="2649">
                  <c:v>14.136565900383093</c:v>
                </c:pt>
                <c:pt idx="2650">
                  <c:v>14.136565900383093</c:v>
                </c:pt>
                <c:pt idx="2651">
                  <c:v>14.136565900383093</c:v>
                </c:pt>
                <c:pt idx="2652">
                  <c:v>14.136565900383093</c:v>
                </c:pt>
                <c:pt idx="2653">
                  <c:v>14.136565900383093</c:v>
                </c:pt>
                <c:pt idx="2654">
                  <c:v>14.136565900383093</c:v>
                </c:pt>
                <c:pt idx="2655">
                  <c:v>14.136565900383093</c:v>
                </c:pt>
                <c:pt idx="2656">
                  <c:v>14.136565900383093</c:v>
                </c:pt>
                <c:pt idx="2657">
                  <c:v>14.136565900383093</c:v>
                </c:pt>
                <c:pt idx="2658">
                  <c:v>14.136565900383093</c:v>
                </c:pt>
                <c:pt idx="2659">
                  <c:v>14.136565900383093</c:v>
                </c:pt>
                <c:pt idx="2660">
                  <c:v>14.136565900383093</c:v>
                </c:pt>
                <c:pt idx="2661">
                  <c:v>14.136565900383093</c:v>
                </c:pt>
                <c:pt idx="2662">
                  <c:v>14.136565900383093</c:v>
                </c:pt>
                <c:pt idx="2663">
                  <c:v>14.136565900383093</c:v>
                </c:pt>
                <c:pt idx="2664">
                  <c:v>14.136565900383093</c:v>
                </c:pt>
                <c:pt idx="2665">
                  <c:v>14.136565900383093</c:v>
                </c:pt>
                <c:pt idx="2666">
                  <c:v>14.136565900383093</c:v>
                </c:pt>
                <c:pt idx="2667">
                  <c:v>14.136565900383093</c:v>
                </c:pt>
                <c:pt idx="2668">
                  <c:v>14.136565900383093</c:v>
                </c:pt>
                <c:pt idx="2669">
                  <c:v>14.136565900383093</c:v>
                </c:pt>
                <c:pt idx="2670">
                  <c:v>14.136565900383093</c:v>
                </c:pt>
                <c:pt idx="2671">
                  <c:v>14.136565900383093</c:v>
                </c:pt>
                <c:pt idx="2672">
                  <c:v>14.136565900383093</c:v>
                </c:pt>
                <c:pt idx="2673">
                  <c:v>14.136565900383093</c:v>
                </c:pt>
                <c:pt idx="2674">
                  <c:v>14.136565900383093</c:v>
                </c:pt>
                <c:pt idx="2675">
                  <c:v>14.136565900383093</c:v>
                </c:pt>
                <c:pt idx="2676">
                  <c:v>14.136565900383093</c:v>
                </c:pt>
                <c:pt idx="2677">
                  <c:v>14.136565900383093</c:v>
                </c:pt>
                <c:pt idx="2678">
                  <c:v>14.136565900383093</c:v>
                </c:pt>
                <c:pt idx="2679">
                  <c:v>14.136565900383093</c:v>
                </c:pt>
                <c:pt idx="2680">
                  <c:v>14.136565900383093</c:v>
                </c:pt>
                <c:pt idx="2681">
                  <c:v>14.136565900383093</c:v>
                </c:pt>
                <c:pt idx="2682">
                  <c:v>14.136565900383093</c:v>
                </c:pt>
                <c:pt idx="2683">
                  <c:v>14.136565900383093</c:v>
                </c:pt>
                <c:pt idx="2684">
                  <c:v>14.136565900383093</c:v>
                </c:pt>
                <c:pt idx="2685">
                  <c:v>14.136565900383093</c:v>
                </c:pt>
                <c:pt idx="2686">
                  <c:v>14.136565900383093</c:v>
                </c:pt>
                <c:pt idx="2687">
                  <c:v>14.136565900383093</c:v>
                </c:pt>
                <c:pt idx="2688">
                  <c:v>14.136565900383093</c:v>
                </c:pt>
                <c:pt idx="2689">
                  <c:v>14.136565900383093</c:v>
                </c:pt>
                <c:pt idx="2690">
                  <c:v>14.136565900383093</c:v>
                </c:pt>
                <c:pt idx="2691">
                  <c:v>14.136565900383093</c:v>
                </c:pt>
                <c:pt idx="2692">
                  <c:v>14.136565900383093</c:v>
                </c:pt>
                <c:pt idx="2693">
                  <c:v>14.136565900383093</c:v>
                </c:pt>
                <c:pt idx="2694">
                  <c:v>14.136565900383093</c:v>
                </c:pt>
                <c:pt idx="2695">
                  <c:v>14.136565900383093</c:v>
                </c:pt>
                <c:pt idx="2696">
                  <c:v>14.136565900383093</c:v>
                </c:pt>
                <c:pt idx="2697">
                  <c:v>14.136565900383093</c:v>
                </c:pt>
                <c:pt idx="2698">
                  <c:v>14.136565900383093</c:v>
                </c:pt>
                <c:pt idx="2699">
                  <c:v>14.136565900383093</c:v>
                </c:pt>
                <c:pt idx="2700">
                  <c:v>14.136565900383093</c:v>
                </c:pt>
                <c:pt idx="2701">
                  <c:v>14.136565900383093</c:v>
                </c:pt>
                <c:pt idx="2702">
                  <c:v>14.136565900383093</c:v>
                </c:pt>
                <c:pt idx="2703">
                  <c:v>14.136565900383093</c:v>
                </c:pt>
                <c:pt idx="2704">
                  <c:v>14.136565900383093</c:v>
                </c:pt>
                <c:pt idx="2705">
                  <c:v>14.136565900383093</c:v>
                </c:pt>
                <c:pt idx="2706">
                  <c:v>14.136565900383093</c:v>
                </c:pt>
                <c:pt idx="2707">
                  <c:v>14.136565900383093</c:v>
                </c:pt>
                <c:pt idx="2708">
                  <c:v>14.136565900383093</c:v>
                </c:pt>
                <c:pt idx="2709">
                  <c:v>14.136565900383093</c:v>
                </c:pt>
                <c:pt idx="2710">
                  <c:v>14.136565900383093</c:v>
                </c:pt>
                <c:pt idx="2711">
                  <c:v>14.136565900383093</c:v>
                </c:pt>
                <c:pt idx="2712">
                  <c:v>14.136565900383093</c:v>
                </c:pt>
                <c:pt idx="2713">
                  <c:v>14.136565900383093</c:v>
                </c:pt>
                <c:pt idx="2714">
                  <c:v>14.136565900383093</c:v>
                </c:pt>
                <c:pt idx="2715">
                  <c:v>14.136565900383093</c:v>
                </c:pt>
                <c:pt idx="2716">
                  <c:v>14.136565900383093</c:v>
                </c:pt>
                <c:pt idx="2717">
                  <c:v>14.136565900383093</c:v>
                </c:pt>
                <c:pt idx="2718">
                  <c:v>14.136565900383093</c:v>
                </c:pt>
                <c:pt idx="2719">
                  <c:v>14.136565900383093</c:v>
                </c:pt>
                <c:pt idx="2720">
                  <c:v>14.136565900383093</c:v>
                </c:pt>
                <c:pt idx="2721">
                  <c:v>14.136565900383093</c:v>
                </c:pt>
                <c:pt idx="2722">
                  <c:v>14.136565900383093</c:v>
                </c:pt>
                <c:pt idx="2723">
                  <c:v>14.136565900383093</c:v>
                </c:pt>
                <c:pt idx="2724">
                  <c:v>14.136565900383093</c:v>
                </c:pt>
                <c:pt idx="2725">
                  <c:v>14.136565900383093</c:v>
                </c:pt>
                <c:pt idx="2726">
                  <c:v>14.136565900383093</c:v>
                </c:pt>
                <c:pt idx="2727">
                  <c:v>14.136565900383093</c:v>
                </c:pt>
                <c:pt idx="2728">
                  <c:v>14.136565900383093</c:v>
                </c:pt>
                <c:pt idx="2729">
                  <c:v>14.136565900383093</c:v>
                </c:pt>
                <c:pt idx="2730">
                  <c:v>14.136565900383093</c:v>
                </c:pt>
                <c:pt idx="2731">
                  <c:v>14.136565900383093</c:v>
                </c:pt>
                <c:pt idx="2732">
                  <c:v>14.136565900383093</c:v>
                </c:pt>
                <c:pt idx="2733">
                  <c:v>14.136565900383093</c:v>
                </c:pt>
                <c:pt idx="2734">
                  <c:v>14.136565900383093</c:v>
                </c:pt>
                <c:pt idx="2735">
                  <c:v>14.136565900383093</c:v>
                </c:pt>
                <c:pt idx="2736">
                  <c:v>14.136565900383093</c:v>
                </c:pt>
                <c:pt idx="2737">
                  <c:v>14.136565900383093</c:v>
                </c:pt>
                <c:pt idx="2738">
                  <c:v>14.136565900383093</c:v>
                </c:pt>
                <c:pt idx="2739">
                  <c:v>14.136565900383093</c:v>
                </c:pt>
                <c:pt idx="2740">
                  <c:v>14.136565900383093</c:v>
                </c:pt>
                <c:pt idx="2741">
                  <c:v>14.136565900383093</c:v>
                </c:pt>
                <c:pt idx="2742">
                  <c:v>14.136565900383093</c:v>
                </c:pt>
                <c:pt idx="2743">
                  <c:v>14.136565900383093</c:v>
                </c:pt>
                <c:pt idx="2744">
                  <c:v>14.136565900383093</c:v>
                </c:pt>
                <c:pt idx="2745">
                  <c:v>14.136565900383093</c:v>
                </c:pt>
                <c:pt idx="2746">
                  <c:v>14.136565900383093</c:v>
                </c:pt>
                <c:pt idx="2747">
                  <c:v>14.136565900383093</c:v>
                </c:pt>
                <c:pt idx="2748">
                  <c:v>14.136565900383093</c:v>
                </c:pt>
                <c:pt idx="2749">
                  <c:v>14.136565900383093</c:v>
                </c:pt>
                <c:pt idx="2750">
                  <c:v>14.136565900383093</c:v>
                </c:pt>
                <c:pt idx="2751">
                  <c:v>14.136565900383093</c:v>
                </c:pt>
                <c:pt idx="2752">
                  <c:v>14.136565900383093</c:v>
                </c:pt>
                <c:pt idx="2753">
                  <c:v>14.136565900383093</c:v>
                </c:pt>
                <c:pt idx="2754">
                  <c:v>14.136565900383093</c:v>
                </c:pt>
                <c:pt idx="2755">
                  <c:v>14.136565900383093</c:v>
                </c:pt>
                <c:pt idx="2756">
                  <c:v>14.136565900383093</c:v>
                </c:pt>
                <c:pt idx="2757">
                  <c:v>14.136565900383093</c:v>
                </c:pt>
                <c:pt idx="2758">
                  <c:v>14.136565900383093</c:v>
                </c:pt>
                <c:pt idx="2759">
                  <c:v>14.136565900383093</c:v>
                </c:pt>
                <c:pt idx="2760">
                  <c:v>14.136565900383093</c:v>
                </c:pt>
                <c:pt idx="2761">
                  <c:v>14.136565900383093</c:v>
                </c:pt>
                <c:pt idx="2762">
                  <c:v>14.136565900383093</c:v>
                </c:pt>
                <c:pt idx="2763">
                  <c:v>14.136565900383093</c:v>
                </c:pt>
                <c:pt idx="2764">
                  <c:v>14.136565900383093</c:v>
                </c:pt>
                <c:pt idx="2765">
                  <c:v>14.136565900383093</c:v>
                </c:pt>
                <c:pt idx="2766">
                  <c:v>14.136565900383093</c:v>
                </c:pt>
                <c:pt idx="2767">
                  <c:v>14.136565900383093</c:v>
                </c:pt>
                <c:pt idx="2768">
                  <c:v>14.136565900383093</c:v>
                </c:pt>
                <c:pt idx="2769">
                  <c:v>14.136565900383093</c:v>
                </c:pt>
                <c:pt idx="2770">
                  <c:v>14.136565900383093</c:v>
                </c:pt>
                <c:pt idx="2771">
                  <c:v>14.136565900383093</c:v>
                </c:pt>
                <c:pt idx="2772">
                  <c:v>14.136565900383093</c:v>
                </c:pt>
                <c:pt idx="2773">
                  <c:v>14.136565900383093</c:v>
                </c:pt>
                <c:pt idx="2774">
                  <c:v>14.136565900383093</c:v>
                </c:pt>
                <c:pt idx="2775">
                  <c:v>14.136565900383093</c:v>
                </c:pt>
                <c:pt idx="2776">
                  <c:v>14.136565900383093</c:v>
                </c:pt>
                <c:pt idx="2777">
                  <c:v>14.136565900383093</c:v>
                </c:pt>
                <c:pt idx="2778">
                  <c:v>14.136565900383093</c:v>
                </c:pt>
                <c:pt idx="2779">
                  <c:v>14.136565900383093</c:v>
                </c:pt>
                <c:pt idx="2780">
                  <c:v>14.136565900383093</c:v>
                </c:pt>
                <c:pt idx="2781">
                  <c:v>14.136565900383093</c:v>
                </c:pt>
                <c:pt idx="2782">
                  <c:v>14.136565900383093</c:v>
                </c:pt>
                <c:pt idx="2783">
                  <c:v>14.136565900383093</c:v>
                </c:pt>
                <c:pt idx="2784">
                  <c:v>14.136565900383093</c:v>
                </c:pt>
                <c:pt idx="2785">
                  <c:v>14.136565900383093</c:v>
                </c:pt>
                <c:pt idx="2786">
                  <c:v>14.136565900383093</c:v>
                </c:pt>
                <c:pt idx="2787">
                  <c:v>14.136565900383093</c:v>
                </c:pt>
                <c:pt idx="2788">
                  <c:v>14.136565900383093</c:v>
                </c:pt>
                <c:pt idx="2789">
                  <c:v>14.136565900383093</c:v>
                </c:pt>
                <c:pt idx="2790">
                  <c:v>14.136565900383093</c:v>
                </c:pt>
                <c:pt idx="2791">
                  <c:v>14.136565900383093</c:v>
                </c:pt>
                <c:pt idx="2792">
                  <c:v>14.136565900383093</c:v>
                </c:pt>
                <c:pt idx="2793">
                  <c:v>14.136565900383093</c:v>
                </c:pt>
                <c:pt idx="2794">
                  <c:v>14.136565900383093</c:v>
                </c:pt>
                <c:pt idx="2795">
                  <c:v>14.136565900383093</c:v>
                </c:pt>
                <c:pt idx="2796">
                  <c:v>14.136565900383093</c:v>
                </c:pt>
                <c:pt idx="2797">
                  <c:v>14.136565900383093</c:v>
                </c:pt>
                <c:pt idx="2798">
                  <c:v>14.136565900383093</c:v>
                </c:pt>
                <c:pt idx="2799">
                  <c:v>14.136565900383093</c:v>
                </c:pt>
                <c:pt idx="2800">
                  <c:v>14.136565900383093</c:v>
                </c:pt>
                <c:pt idx="2801">
                  <c:v>14.136565900383093</c:v>
                </c:pt>
                <c:pt idx="2802">
                  <c:v>14.136565900383093</c:v>
                </c:pt>
                <c:pt idx="2803">
                  <c:v>14.136565900383093</c:v>
                </c:pt>
                <c:pt idx="2804">
                  <c:v>14.136565900383093</c:v>
                </c:pt>
                <c:pt idx="2805">
                  <c:v>14.136565900383093</c:v>
                </c:pt>
                <c:pt idx="2806">
                  <c:v>14.136565900383093</c:v>
                </c:pt>
                <c:pt idx="2807">
                  <c:v>14.136565900383093</c:v>
                </c:pt>
                <c:pt idx="2808">
                  <c:v>14.136565900383093</c:v>
                </c:pt>
                <c:pt idx="2809">
                  <c:v>14.136565900383093</c:v>
                </c:pt>
                <c:pt idx="2810">
                  <c:v>14.136565900383093</c:v>
                </c:pt>
                <c:pt idx="2811">
                  <c:v>14.136565900383093</c:v>
                </c:pt>
                <c:pt idx="2812">
                  <c:v>14.136565900383093</c:v>
                </c:pt>
                <c:pt idx="2813">
                  <c:v>14.136565900383093</c:v>
                </c:pt>
                <c:pt idx="2814">
                  <c:v>14.136565900383093</c:v>
                </c:pt>
                <c:pt idx="2815">
                  <c:v>14.136565900383093</c:v>
                </c:pt>
                <c:pt idx="2816">
                  <c:v>14.136565900383093</c:v>
                </c:pt>
                <c:pt idx="2817">
                  <c:v>14.136565900383093</c:v>
                </c:pt>
                <c:pt idx="2818">
                  <c:v>14.136565900383093</c:v>
                </c:pt>
                <c:pt idx="2819">
                  <c:v>14.136565900383093</c:v>
                </c:pt>
                <c:pt idx="2820">
                  <c:v>14.136565900383093</c:v>
                </c:pt>
                <c:pt idx="2821">
                  <c:v>14.136565900383093</c:v>
                </c:pt>
                <c:pt idx="2822">
                  <c:v>14.136565900383093</c:v>
                </c:pt>
                <c:pt idx="2823">
                  <c:v>14.136565900383093</c:v>
                </c:pt>
                <c:pt idx="2824">
                  <c:v>14.136565900383093</c:v>
                </c:pt>
                <c:pt idx="2825">
                  <c:v>14.136565900383093</c:v>
                </c:pt>
                <c:pt idx="2826">
                  <c:v>14.136565900383093</c:v>
                </c:pt>
                <c:pt idx="2827">
                  <c:v>14.136565900383093</c:v>
                </c:pt>
                <c:pt idx="2828">
                  <c:v>14.136565900383093</c:v>
                </c:pt>
                <c:pt idx="2829">
                  <c:v>14.136565900383093</c:v>
                </c:pt>
                <c:pt idx="2830">
                  <c:v>14.136565900383093</c:v>
                </c:pt>
                <c:pt idx="2831">
                  <c:v>14.136565900383093</c:v>
                </c:pt>
                <c:pt idx="2832">
                  <c:v>14.136565900383093</c:v>
                </c:pt>
                <c:pt idx="2833">
                  <c:v>14.136565900383093</c:v>
                </c:pt>
                <c:pt idx="2834">
                  <c:v>14.136565900383093</c:v>
                </c:pt>
                <c:pt idx="2835">
                  <c:v>14.136565900383093</c:v>
                </c:pt>
                <c:pt idx="2836">
                  <c:v>14.136565900383093</c:v>
                </c:pt>
                <c:pt idx="2837">
                  <c:v>14.136565900383093</c:v>
                </c:pt>
                <c:pt idx="2838">
                  <c:v>14.136565900383093</c:v>
                </c:pt>
                <c:pt idx="2839">
                  <c:v>14.136565900383093</c:v>
                </c:pt>
                <c:pt idx="2840">
                  <c:v>14.136565900383093</c:v>
                </c:pt>
                <c:pt idx="2841">
                  <c:v>14.136565900383093</c:v>
                </c:pt>
                <c:pt idx="2842">
                  <c:v>14.136565900383093</c:v>
                </c:pt>
                <c:pt idx="2843">
                  <c:v>14.136565900383093</c:v>
                </c:pt>
                <c:pt idx="2844">
                  <c:v>14.136565900383093</c:v>
                </c:pt>
                <c:pt idx="2845">
                  <c:v>14.136565900383093</c:v>
                </c:pt>
                <c:pt idx="2846">
                  <c:v>14.136565900383093</c:v>
                </c:pt>
                <c:pt idx="2847">
                  <c:v>14.136565900383093</c:v>
                </c:pt>
                <c:pt idx="2848">
                  <c:v>14.136565900383093</c:v>
                </c:pt>
                <c:pt idx="2849">
                  <c:v>14.136565900383093</c:v>
                </c:pt>
                <c:pt idx="2850">
                  <c:v>14.136565900383093</c:v>
                </c:pt>
                <c:pt idx="2851">
                  <c:v>14.136565900383093</c:v>
                </c:pt>
                <c:pt idx="2852">
                  <c:v>14.136565900383093</c:v>
                </c:pt>
                <c:pt idx="2853">
                  <c:v>14.136565900383093</c:v>
                </c:pt>
                <c:pt idx="2854">
                  <c:v>14.136565900383093</c:v>
                </c:pt>
                <c:pt idx="2855">
                  <c:v>14.136565900383093</c:v>
                </c:pt>
                <c:pt idx="2856">
                  <c:v>14.136565900383093</c:v>
                </c:pt>
                <c:pt idx="2857">
                  <c:v>14.136565900383093</c:v>
                </c:pt>
                <c:pt idx="2858">
                  <c:v>14.136565900383093</c:v>
                </c:pt>
                <c:pt idx="2859">
                  <c:v>14.136565900383093</c:v>
                </c:pt>
                <c:pt idx="2860">
                  <c:v>14.136565900383093</c:v>
                </c:pt>
                <c:pt idx="2861">
                  <c:v>14.136565900383093</c:v>
                </c:pt>
                <c:pt idx="2862">
                  <c:v>14.136565900383093</c:v>
                </c:pt>
                <c:pt idx="2863">
                  <c:v>14.136565900383093</c:v>
                </c:pt>
                <c:pt idx="2864">
                  <c:v>14.136565900383093</c:v>
                </c:pt>
                <c:pt idx="2865">
                  <c:v>14.136565900383093</c:v>
                </c:pt>
                <c:pt idx="2866">
                  <c:v>14.136565900383093</c:v>
                </c:pt>
                <c:pt idx="2867">
                  <c:v>14.136565900383093</c:v>
                </c:pt>
                <c:pt idx="2868">
                  <c:v>14.136565900383093</c:v>
                </c:pt>
                <c:pt idx="2869">
                  <c:v>14.136565900383093</c:v>
                </c:pt>
                <c:pt idx="2870">
                  <c:v>14.136565900383093</c:v>
                </c:pt>
                <c:pt idx="2871">
                  <c:v>14.136565900383093</c:v>
                </c:pt>
                <c:pt idx="2872">
                  <c:v>14.136565900383093</c:v>
                </c:pt>
                <c:pt idx="2873">
                  <c:v>14.136565900383093</c:v>
                </c:pt>
                <c:pt idx="2874">
                  <c:v>14.136565900383093</c:v>
                </c:pt>
                <c:pt idx="2875">
                  <c:v>14.136565900383093</c:v>
                </c:pt>
                <c:pt idx="2876">
                  <c:v>14.136565900383093</c:v>
                </c:pt>
                <c:pt idx="2877">
                  <c:v>14.136565900383093</c:v>
                </c:pt>
                <c:pt idx="2878">
                  <c:v>14.136565900383093</c:v>
                </c:pt>
                <c:pt idx="2879">
                  <c:v>14.136565900383093</c:v>
                </c:pt>
                <c:pt idx="2880">
                  <c:v>14.136565900383093</c:v>
                </c:pt>
                <c:pt idx="2881">
                  <c:v>14.136565900383093</c:v>
                </c:pt>
                <c:pt idx="2882">
                  <c:v>14.136565900383093</c:v>
                </c:pt>
                <c:pt idx="2883">
                  <c:v>14.136565900383093</c:v>
                </c:pt>
                <c:pt idx="2884">
                  <c:v>14.136565900383093</c:v>
                </c:pt>
                <c:pt idx="2885">
                  <c:v>14.136565900383093</c:v>
                </c:pt>
                <c:pt idx="2886">
                  <c:v>14.136565900383093</c:v>
                </c:pt>
                <c:pt idx="2887">
                  <c:v>14.136565900383093</c:v>
                </c:pt>
                <c:pt idx="2888">
                  <c:v>14.136565900383093</c:v>
                </c:pt>
                <c:pt idx="2889">
                  <c:v>14.136565900383093</c:v>
                </c:pt>
                <c:pt idx="2890">
                  <c:v>14.136565900383093</c:v>
                </c:pt>
                <c:pt idx="2891">
                  <c:v>14.136565900383093</c:v>
                </c:pt>
                <c:pt idx="2892">
                  <c:v>14.136565900383093</c:v>
                </c:pt>
                <c:pt idx="2893">
                  <c:v>14.136565900383093</c:v>
                </c:pt>
                <c:pt idx="2894">
                  <c:v>14.136565900383093</c:v>
                </c:pt>
                <c:pt idx="2895">
                  <c:v>14.136565900383093</c:v>
                </c:pt>
                <c:pt idx="2896">
                  <c:v>14.136565900383093</c:v>
                </c:pt>
                <c:pt idx="2897">
                  <c:v>14.136565900383093</c:v>
                </c:pt>
                <c:pt idx="2898">
                  <c:v>14.136565900383093</c:v>
                </c:pt>
                <c:pt idx="2899">
                  <c:v>14.136565900383093</c:v>
                </c:pt>
                <c:pt idx="2900">
                  <c:v>14.136565900383093</c:v>
                </c:pt>
                <c:pt idx="2901">
                  <c:v>14.136565900383093</c:v>
                </c:pt>
                <c:pt idx="2902">
                  <c:v>14.136565900383093</c:v>
                </c:pt>
                <c:pt idx="2903">
                  <c:v>14.136565900383093</c:v>
                </c:pt>
                <c:pt idx="2904">
                  <c:v>14.136565900383093</c:v>
                </c:pt>
                <c:pt idx="2905">
                  <c:v>14.136565900383093</c:v>
                </c:pt>
                <c:pt idx="2906">
                  <c:v>14.136565900383093</c:v>
                </c:pt>
                <c:pt idx="2907">
                  <c:v>14.136565900383093</c:v>
                </c:pt>
                <c:pt idx="2908">
                  <c:v>14.136565900383093</c:v>
                </c:pt>
                <c:pt idx="2909">
                  <c:v>14.136565900383093</c:v>
                </c:pt>
                <c:pt idx="2910">
                  <c:v>14.136565900383093</c:v>
                </c:pt>
                <c:pt idx="2911">
                  <c:v>14.136565900383093</c:v>
                </c:pt>
                <c:pt idx="2912">
                  <c:v>14.136565900383093</c:v>
                </c:pt>
                <c:pt idx="2913">
                  <c:v>14.136565900383093</c:v>
                </c:pt>
                <c:pt idx="2914">
                  <c:v>14.136565900383093</c:v>
                </c:pt>
                <c:pt idx="2915">
                  <c:v>14.136565900383093</c:v>
                </c:pt>
                <c:pt idx="2916">
                  <c:v>14.136565900383093</c:v>
                </c:pt>
                <c:pt idx="2917">
                  <c:v>14.136565900383093</c:v>
                </c:pt>
                <c:pt idx="2918">
                  <c:v>14.136565900383093</c:v>
                </c:pt>
                <c:pt idx="2919">
                  <c:v>14.136565900383093</c:v>
                </c:pt>
                <c:pt idx="2920">
                  <c:v>14.136565900383093</c:v>
                </c:pt>
                <c:pt idx="2921">
                  <c:v>14.136565900383093</c:v>
                </c:pt>
                <c:pt idx="2922">
                  <c:v>14.136565900383093</c:v>
                </c:pt>
                <c:pt idx="2923">
                  <c:v>14.136565900383093</c:v>
                </c:pt>
                <c:pt idx="2924">
                  <c:v>14.136565900383093</c:v>
                </c:pt>
                <c:pt idx="2925">
                  <c:v>14.136565900383093</c:v>
                </c:pt>
                <c:pt idx="2926">
                  <c:v>14.136565900383093</c:v>
                </c:pt>
                <c:pt idx="2927">
                  <c:v>14.136565900383093</c:v>
                </c:pt>
                <c:pt idx="2928">
                  <c:v>14.136565900383093</c:v>
                </c:pt>
                <c:pt idx="2929">
                  <c:v>14.136565900383093</c:v>
                </c:pt>
                <c:pt idx="2930">
                  <c:v>14.136565900383093</c:v>
                </c:pt>
                <c:pt idx="2931">
                  <c:v>14.136565900383093</c:v>
                </c:pt>
                <c:pt idx="2932">
                  <c:v>14.136565900383093</c:v>
                </c:pt>
                <c:pt idx="2933">
                  <c:v>14.136565900383093</c:v>
                </c:pt>
                <c:pt idx="2934">
                  <c:v>14.136565900383093</c:v>
                </c:pt>
                <c:pt idx="2935">
                  <c:v>14.136565900383093</c:v>
                </c:pt>
                <c:pt idx="2936">
                  <c:v>14.136565900383093</c:v>
                </c:pt>
                <c:pt idx="2937">
                  <c:v>14.136565900383093</c:v>
                </c:pt>
                <c:pt idx="2938">
                  <c:v>14.136565900383093</c:v>
                </c:pt>
                <c:pt idx="2939">
                  <c:v>14.136565900383093</c:v>
                </c:pt>
                <c:pt idx="2940">
                  <c:v>14.136565900383093</c:v>
                </c:pt>
                <c:pt idx="2941">
                  <c:v>14.136565900383093</c:v>
                </c:pt>
                <c:pt idx="2942">
                  <c:v>14.136565900383093</c:v>
                </c:pt>
                <c:pt idx="2943">
                  <c:v>14.136565900383093</c:v>
                </c:pt>
                <c:pt idx="2944">
                  <c:v>14.136565900383093</c:v>
                </c:pt>
                <c:pt idx="2945">
                  <c:v>14.136565900383093</c:v>
                </c:pt>
                <c:pt idx="2946">
                  <c:v>14.136565900383093</c:v>
                </c:pt>
                <c:pt idx="2947">
                  <c:v>14.136565900383093</c:v>
                </c:pt>
                <c:pt idx="2948">
                  <c:v>14.136565900383093</c:v>
                </c:pt>
                <c:pt idx="2949">
                  <c:v>14.136565900383093</c:v>
                </c:pt>
                <c:pt idx="2950">
                  <c:v>14.136565900383093</c:v>
                </c:pt>
                <c:pt idx="2951">
                  <c:v>14.136565900383093</c:v>
                </c:pt>
                <c:pt idx="2952">
                  <c:v>14.136565900383093</c:v>
                </c:pt>
                <c:pt idx="2953">
                  <c:v>14.136565900383093</c:v>
                </c:pt>
                <c:pt idx="2954">
                  <c:v>14.136565900383093</c:v>
                </c:pt>
                <c:pt idx="2955">
                  <c:v>14.136565900383093</c:v>
                </c:pt>
                <c:pt idx="2956">
                  <c:v>14.136565900383093</c:v>
                </c:pt>
                <c:pt idx="2957">
                  <c:v>14.136565900383093</c:v>
                </c:pt>
                <c:pt idx="2958">
                  <c:v>14.136565900383093</c:v>
                </c:pt>
                <c:pt idx="2959">
                  <c:v>14.136565900383093</c:v>
                </c:pt>
                <c:pt idx="2960">
                  <c:v>14.136565900383093</c:v>
                </c:pt>
                <c:pt idx="2961">
                  <c:v>14.136565900383093</c:v>
                </c:pt>
                <c:pt idx="2962">
                  <c:v>14.136565900383093</c:v>
                </c:pt>
                <c:pt idx="2963">
                  <c:v>14.136565900383093</c:v>
                </c:pt>
                <c:pt idx="2964">
                  <c:v>14.136565900383093</c:v>
                </c:pt>
                <c:pt idx="2965">
                  <c:v>14.136565900383093</c:v>
                </c:pt>
                <c:pt idx="2966">
                  <c:v>14.136565900383093</c:v>
                </c:pt>
                <c:pt idx="2967">
                  <c:v>14.136565900383093</c:v>
                </c:pt>
                <c:pt idx="2968">
                  <c:v>14.136565900383093</c:v>
                </c:pt>
                <c:pt idx="2969">
                  <c:v>14.136565900383093</c:v>
                </c:pt>
                <c:pt idx="2970">
                  <c:v>14.136565900383093</c:v>
                </c:pt>
                <c:pt idx="2971">
                  <c:v>14.136565900383093</c:v>
                </c:pt>
                <c:pt idx="2972">
                  <c:v>14.136565900383093</c:v>
                </c:pt>
                <c:pt idx="2973">
                  <c:v>14.136565900383093</c:v>
                </c:pt>
                <c:pt idx="2974">
                  <c:v>14.136565900383093</c:v>
                </c:pt>
                <c:pt idx="2975">
                  <c:v>14.136565900383093</c:v>
                </c:pt>
                <c:pt idx="2976">
                  <c:v>14.136565900383093</c:v>
                </c:pt>
                <c:pt idx="2977">
                  <c:v>14.136565900383093</c:v>
                </c:pt>
                <c:pt idx="2978">
                  <c:v>14.136565900383093</c:v>
                </c:pt>
                <c:pt idx="2979">
                  <c:v>14.136565900383093</c:v>
                </c:pt>
                <c:pt idx="2980">
                  <c:v>14.136565900383093</c:v>
                </c:pt>
                <c:pt idx="2981">
                  <c:v>14.136565900383093</c:v>
                </c:pt>
                <c:pt idx="2982">
                  <c:v>14.136565900383093</c:v>
                </c:pt>
                <c:pt idx="2983">
                  <c:v>14.136565900383093</c:v>
                </c:pt>
                <c:pt idx="2984">
                  <c:v>14.136565900383093</c:v>
                </c:pt>
                <c:pt idx="2985">
                  <c:v>14.136565900383093</c:v>
                </c:pt>
                <c:pt idx="2986">
                  <c:v>14.136565900383093</c:v>
                </c:pt>
                <c:pt idx="2987">
                  <c:v>14.136565900383093</c:v>
                </c:pt>
                <c:pt idx="2988">
                  <c:v>14.136565900383093</c:v>
                </c:pt>
                <c:pt idx="2989">
                  <c:v>14.136565900383093</c:v>
                </c:pt>
                <c:pt idx="2990">
                  <c:v>14.136565900383093</c:v>
                </c:pt>
                <c:pt idx="2991">
                  <c:v>14.136565900383093</c:v>
                </c:pt>
                <c:pt idx="2992">
                  <c:v>14.136565900383093</c:v>
                </c:pt>
                <c:pt idx="2993">
                  <c:v>14.136565900383093</c:v>
                </c:pt>
                <c:pt idx="2994">
                  <c:v>14.136565900383093</c:v>
                </c:pt>
                <c:pt idx="2995">
                  <c:v>14.136565900383093</c:v>
                </c:pt>
                <c:pt idx="2996">
                  <c:v>14.136565900383093</c:v>
                </c:pt>
                <c:pt idx="2997">
                  <c:v>14.136565900383093</c:v>
                </c:pt>
                <c:pt idx="2998">
                  <c:v>14.136565900383093</c:v>
                </c:pt>
                <c:pt idx="2999">
                  <c:v>14.136565900383093</c:v>
                </c:pt>
                <c:pt idx="3000">
                  <c:v>14.136565900383093</c:v>
                </c:pt>
                <c:pt idx="3001">
                  <c:v>14.136565900383093</c:v>
                </c:pt>
                <c:pt idx="3002">
                  <c:v>14.136565900383093</c:v>
                </c:pt>
                <c:pt idx="3003">
                  <c:v>14.136565900383093</c:v>
                </c:pt>
                <c:pt idx="3004">
                  <c:v>14.136565900383093</c:v>
                </c:pt>
                <c:pt idx="3005">
                  <c:v>14.136565900383093</c:v>
                </c:pt>
                <c:pt idx="3006">
                  <c:v>14.136565900383093</c:v>
                </c:pt>
                <c:pt idx="3007">
                  <c:v>14.136565900383093</c:v>
                </c:pt>
                <c:pt idx="3008">
                  <c:v>14.136565900383093</c:v>
                </c:pt>
                <c:pt idx="3009">
                  <c:v>14.136565900383093</c:v>
                </c:pt>
                <c:pt idx="3010">
                  <c:v>14.136565900383093</c:v>
                </c:pt>
                <c:pt idx="3011">
                  <c:v>14.136565900383093</c:v>
                </c:pt>
                <c:pt idx="3012">
                  <c:v>14.136565900383093</c:v>
                </c:pt>
                <c:pt idx="3013">
                  <c:v>14.136565900383093</c:v>
                </c:pt>
                <c:pt idx="3014">
                  <c:v>14.136565900383093</c:v>
                </c:pt>
                <c:pt idx="3015">
                  <c:v>14.136565900383093</c:v>
                </c:pt>
                <c:pt idx="3016">
                  <c:v>14.136565900383093</c:v>
                </c:pt>
                <c:pt idx="3017">
                  <c:v>14.136565900383093</c:v>
                </c:pt>
                <c:pt idx="3018">
                  <c:v>14.136565900383093</c:v>
                </c:pt>
                <c:pt idx="3019">
                  <c:v>14.136565900383093</c:v>
                </c:pt>
                <c:pt idx="3020">
                  <c:v>14.136565900383093</c:v>
                </c:pt>
                <c:pt idx="3021">
                  <c:v>14.136565900383093</c:v>
                </c:pt>
                <c:pt idx="3022">
                  <c:v>14.136565900383093</c:v>
                </c:pt>
                <c:pt idx="3023">
                  <c:v>14.136565900383093</c:v>
                </c:pt>
                <c:pt idx="3024">
                  <c:v>14.136565900383093</c:v>
                </c:pt>
                <c:pt idx="3025">
                  <c:v>14.136565900383093</c:v>
                </c:pt>
                <c:pt idx="3026">
                  <c:v>14.136565900383093</c:v>
                </c:pt>
                <c:pt idx="3027">
                  <c:v>14.136565900383093</c:v>
                </c:pt>
                <c:pt idx="3028">
                  <c:v>14.136565900383093</c:v>
                </c:pt>
                <c:pt idx="3029">
                  <c:v>14.136565900383093</c:v>
                </c:pt>
                <c:pt idx="3030">
                  <c:v>14.136565900383093</c:v>
                </c:pt>
                <c:pt idx="3031">
                  <c:v>14.136565900383093</c:v>
                </c:pt>
                <c:pt idx="3032">
                  <c:v>14.136565900383093</c:v>
                </c:pt>
                <c:pt idx="3033">
                  <c:v>14.136565900383093</c:v>
                </c:pt>
                <c:pt idx="3034">
                  <c:v>14.136565900383093</c:v>
                </c:pt>
                <c:pt idx="3035">
                  <c:v>14.136565900383093</c:v>
                </c:pt>
                <c:pt idx="3036">
                  <c:v>14.136565900383093</c:v>
                </c:pt>
                <c:pt idx="3037">
                  <c:v>14.136565900383093</c:v>
                </c:pt>
                <c:pt idx="3038">
                  <c:v>14.136565900383093</c:v>
                </c:pt>
                <c:pt idx="3039">
                  <c:v>14.136565900383093</c:v>
                </c:pt>
                <c:pt idx="3040">
                  <c:v>14.136565900383093</c:v>
                </c:pt>
                <c:pt idx="3041">
                  <c:v>14.136565900383093</c:v>
                </c:pt>
                <c:pt idx="3042">
                  <c:v>14.136565900383093</c:v>
                </c:pt>
                <c:pt idx="3043">
                  <c:v>14.136565900383093</c:v>
                </c:pt>
                <c:pt idx="3044">
                  <c:v>14.136565900383093</c:v>
                </c:pt>
                <c:pt idx="3045">
                  <c:v>14.136565900383093</c:v>
                </c:pt>
                <c:pt idx="3046">
                  <c:v>14.136565900383093</c:v>
                </c:pt>
                <c:pt idx="3047">
                  <c:v>14.136565900383093</c:v>
                </c:pt>
                <c:pt idx="3048">
                  <c:v>14.136565900383093</c:v>
                </c:pt>
                <c:pt idx="3049">
                  <c:v>14.136565900383093</c:v>
                </c:pt>
                <c:pt idx="3050">
                  <c:v>14.136565900383093</c:v>
                </c:pt>
                <c:pt idx="3051">
                  <c:v>14.136565900383093</c:v>
                </c:pt>
                <c:pt idx="3052">
                  <c:v>14.136565900383093</c:v>
                </c:pt>
                <c:pt idx="3053">
                  <c:v>14.136565900383093</c:v>
                </c:pt>
                <c:pt idx="3054">
                  <c:v>14.136565900383093</c:v>
                </c:pt>
                <c:pt idx="3055">
                  <c:v>14.136565900383093</c:v>
                </c:pt>
                <c:pt idx="3056">
                  <c:v>14.136565900383093</c:v>
                </c:pt>
                <c:pt idx="3057">
                  <c:v>14.136565900383093</c:v>
                </c:pt>
                <c:pt idx="3058">
                  <c:v>14.136565900383093</c:v>
                </c:pt>
                <c:pt idx="3059">
                  <c:v>14.136565900383093</c:v>
                </c:pt>
                <c:pt idx="3060">
                  <c:v>14.136565900383093</c:v>
                </c:pt>
                <c:pt idx="3061">
                  <c:v>14.136565900383093</c:v>
                </c:pt>
                <c:pt idx="3062">
                  <c:v>14.136565900383093</c:v>
                </c:pt>
                <c:pt idx="3063">
                  <c:v>14.136565900383093</c:v>
                </c:pt>
                <c:pt idx="3064">
                  <c:v>14.136565900383093</c:v>
                </c:pt>
                <c:pt idx="3065">
                  <c:v>14.136565900383093</c:v>
                </c:pt>
                <c:pt idx="3066">
                  <c:v>14.136565900383093</c:v>
                </c:pt>
                <c:pt idx="3067">
                  <c:v>14.136565900383093</c:v>
                </c:pt>
                <c:pt idx="3068">
                  <c:v>14.136565900383093</c:v>
                </c:pt>
                <c:pt idx="3069">
                  <c:v>14.136565900383093</c:v>
                </c:pt>
                <c:pt idx="3070">
                  <c:v>14.136565900383093</c:v>
                </c:pt>
                <c:pt idx="3071">
                  <c:v>14.136565900383093</c:v>
                </c:pt>
                <c:pt idx="3072">
                  <c:v>14.136565900383093</c:v>
                </c:pt>
                <c:pt idx="3073">
                  <c:v>14.136565900383093</c:v>
                </c:pt>
                <c:pt idx="3074">
                  <c:v>14.136565900383093</c:v>
                </c:pt>
                <c:pt idx="3075">
                  <c:v>14.136565900383093</c:v>
                </c:pt>
                <c:pt idx="3076">
                  <c:v>14.136565900383093</c:v>
                </c:pt>
                <c:pt idx="3077">
                  <c:v>14.136565900383093</c:v>
                </c:pt>
                <c:pt idx="3078">
                  <c:v>14.136565900383093</c:v>
                </c:pt>
                <c:pt idx="3079">
                  <c:v>14.136565900383093</c:v>
                </c:pt>
                <c:pt idx="3080">
                  <c:v>14.136565900383093</c:v>
                </c:pt>
                <c:pt idx="3081">
                  <c:v>14.136565900383093</c:v>
                </c:pt>
                <c:pt idx="3082">
                  <c:v>14.136565900383093</c:v>
                </c:pt>
                <c:pt idx="3083">
                  <c:v>14.136565900383093</c:v>
                </c:pt>
                <c:pt idx="3084">
                  <c:v>14.136565900383093</c:v>
                </c:pt>
                <c:pt idx="3085">
                  <c:v>14.136565900383093</c:v>
                </c:pt>
                <c:pt idx="3086">
                  <c:v>14.136565900383093</c:v>
                </c:pt>
                <c:pt idx="3087">
                  <c:v>14.136565900383093</c:v>
                </c:pt>
                <c:pt idx="3088">
                  <c:v>14.136565900383093</c:v>
                </c:pt>
                <c:pt idx="3089">
                  <c:v>14.136565900383093</c:v>
                </c:pt>
                <c:pt idx="3090">
                  <c:v>14.136565900383093</c:v>
                </c:pt>
                <c:pt idx="3091">
                  <c:v>14.136565900383093</c:v>
                </c:pt>
                <c:pt idx="3092">
                  <c:v>14.136565900383093</c:v>
                </c:pt>
                <c:pt idx="3093">
                  <c:v>14.136565900383093</c:v>
                </c:pt>
                <c:pt idx="3094">
                  <c:v>14.136565900383093</c:v>
                </c:pt>
                <c:pt idx="3095">
                  <c:v>14.136565900383093</c:v>
                </c:pt>
                <c:pt idx="3096">
                  <c:v>14.136565900383093</c:v>
                </c:pt>
                <c:pt idx="3097">
                  <c:v>14.136565900383093</c:v>
                </c:pt>
                <c:pt idx="3098">
                  <c:v>14.136565900383093</c:v>
                </c:pt>
                <c:pt idx="3099">
                  <c:v>14.136565900383093</c:v>
                </c:pt>
                <c:pt idx="3100">
                  <c:v>14.136565900383093</c:v>
                </c:pt>
                <c:pt idx="3101">
                  <c:v>14.136565900383093</c:v>
                </c:pt>
                <c:pt idx="3102">
                  <c:v>14.136565900383093</c:v>
                </c:pt>
                <c:pt idx="3103">
                  <c:v>14.136565900383093</c:v>
                </c:pt>
                <c:pt idx="3104">
                  <c:v>14.136565900383093</c:v>
                </c:pt>
                <c:pt idx="3105">
                  <c:v>14.136565900383093</c:v>
                </c:pt>
                <c:pt idx="3106">
                  <c:v>14.136565900383093</c:v>
                </c:pt>
                <c:pt idx="3107">
                  <c:v>14.136565900383093</c:v>
                </c:pt>
                <c:pt idx="3108">
                  <c:v>14.136565900383093</c:v>
                </c:pt>
                <c:pt idx="3109">
                  <c:v>14.136565900383093</c:v>
                </c:pt>
                <c:pt idx="3110">
                  <c:v>14.136565900383093</c:v>
                </c:pt>
                <c:pt idx="3111">
                  <c:v>14.136565900383093</c:v>
                </c:pt>
                <c:pt idx="3112">
                  <c:v>14.136565900383093</c:v>
                </c:pt>
                <c:pt idx="3113">
                  <c:v>14.136565900383093</c:v>
                </c:pt>
                <c:pt idx="3114">
                  <c:v>14.136565900383093</c:v>
                </c:pt>
                <c:pt idx="3115">
                  <c:v>14.136565900383093</c:v>
                </c:pt>
                <c:pt idx="3116">
                  <c:v>14.136565900383093</c:v>
                </c:pt>
                <c:pt idx="3117">
                  <c:v>14.136565900383093</c:v>
                </c:pt>
                <c:pt idx="3118">
                  <c:v>14.136565900383093</c:v>
                </c:pt>
                <c:pt idx="3119">
                  <c:v>14.136565900383093</c:v>
                </c:pt>
                <c:pt idx="3120">
                  <c:v>14.136565900383093</c:v>
                </c:pt>
                <c:pt idx="3121">
                  <c:v>14.136565900383093</c:v>
                </c:pt>
                <c:pt idx="3122">
                  <c:v>14.136565900383093</c:v>
                </c:pt>
                <c:pt idx="3123">
                  <c:v>14.136565900383093</c:v>
                </c:pt>
                <c:pt idx="3124">
                  <c:v>14.136565900383093</c:v>
                </c:pt>
                <c:pt idx="3125">
                  <c:v>14.136565900383093</c:v>
                </c:pt>
                <c:pt idx="3126">
                  <c:v>14.136565900383093</c:v>
                </c:pt>
                <c:pt idx="3127">
                  <c:v>14.136565900383093</c:v>
                </c:pt>
                <c:pt idx="3128">
                  <c:v>14.136565900383093</c:v>
                </c:pt>
                <c:pt idx="3129">
                  <c:v>14.136565900383093</c:v>
                </c:pt>
                <c:pt idx="3130">
                  <c:v>14.136565900383093</c:v>
                </c:pt>
                <c:pt idx="3131">
                  <c:v>14.136565900383093</c:v>
                </c:pt>
                <c:pt idx="3132">
                  <c:v>14.136565900383093</c:v>
                </c:pt>
                <c:pt idx="3133">
                  <c:v>14.136565900383093</c:v>
                </c:pt>
                <c:pt idx="3134">
                  <c:v>14.136565900383093</c:v>
                </c:pt>
                <c:pt idx="3135">
                  <c:v>14.136565900383093</c:v>
                </c:pt>
                <c:pt idx="3136">
                  <c:v>14.136565900383093</c:v>
                </c:pt>
                <c:pt idx="3137">
                  <c:v>14.136565900383093</c:v>
                </c:pt>
                <c:pt idx="3138">
                  <c:v>14.136565900383093</c:v>
                </c:pt>
                <c:pt idx="3139">
                  <c:v>14.136565900383093</c:v>
                </c:pt>
                <c:pt idx="3140">
                  <c:v>14.136565900383093</c:v>
                </c:pt>
                <c:pt idx="3141">
                  <c:v>14.136565900383093</c:v>
                </c:pt>
                <c:pt idx="3142">
                  <c:v>14.136565900383093</c:v>
                </c:pt>
                <c:pt idx="3143">
                  <c:v>14.136565900383093</c:v>
                </c:pt>
                <c:pt idx="3144">
                  <c:v>14.136565900383093</c:v>
                </c:pt>
                <c:pt idx="3145">
                  <c:v>14.136565900383093</c:v>
                </c:pt>
                <c:pt idx="3146">
                  <c:v>14.136565900383093</c:v>
                </c:pt>
                <c:pt idx="3147">
                  <c:v>14.136565900383093</c:v>
                </c:pt>
                <c:pt idx="3148">
                  <c:v>14.136565900383093</c:v>
                </c:pt>
                <c:pt idx="3149">
                  <c:v>14.136565900383093</c:v>
                </c:pt>
                <c:pt idx="3150">
                  <c:v>14.136565900383093</c:v>
                </c:pt>
                <c:pt idx="3151">
                  <c:v>14.136565900383093</c:v>
                </c:pt>
                <c:pt idx="3152">
                  <c:v>14.136565900383093</c:v>
                </c:pt>
                <c:pt idx="3153">
                  <c:v>14.136565900383093</c:v>
                </c:pt>
                <c:pt idx="3154">
                  <c:v>14.136565900383093</c:v>
                </c:pt>
                <c:pt idx="3155">
                  <c:v>14.136565900383093</c:v>
                </c:pt>
                <c:pt idx="3156">
                  <c:v>14.136565900383093</c:v>
                </c:pt>
                <c:pt idx="3157">
                  <c:v>14.136565900383093</c:v>
                </c:pt>
                <c:pt idx="3158">
                  <c:v>14.136565900383093</c:v>
                </c:pt>
                <c:pt idx="3159">
                  <c:v>14.136565900383093</c:v>
                </c:pt>
                <c:pt idx="3160">
                  <c:v>14.136565900383093</c:v>
                </c:pt>
                <c:pt idx="3161">
                  <c:v>14.136565900383093</c:v>
                </c:pt>
                <c:pt idx="3162">
                  <c:v>14.136565900383093</c:v>
                </c:pt>
                <c:pt idx="3163">
                  <c:v>14.136565900383093</c:v>
                </c:pt>
                <c:pt idx="3164">
                  <c:v>14.136565900383093</c:v>
                </c:pt>
                <c:pt idx="3165">
                  <c:v>14.136565900383093</c:v>
                </c:pt>
                <c:pt idx="3166">
                  <c:v>14.136565900383093</c:v>
                </c:pt>
                <c:pt idx="3167">
                  <c:v>14.136565900383093</c:v>
                </c:pt>
                <c:pt idx="3168">
                  <c:v>14.136565900383093</c:v>
                </c:pt>
                <c:pt idx="3169">
                  <c:v>14.136565900383093</c:v>
                </c:pt>
                <c:pt idx="3170">
                  <c:v>14.136565900383093</c:v>
                </c:pt>
                <c:pt idx="3171">
                  <c:v>14.136565900383093</c:v>
                </c:pt>
                <c:pt idx="3172">
                  <c:v>14.136565900383093</c:v>
                </c:pt>
                <c:pt idx="3173">
                  <c:v>14.136565900383093</c:v>
                </c:pt>
                <c:pt idx="3174">
                  <c:v>14.136565900383093</c:v>
                </c:pt>
                <c:pt idx="3175">
                  <c:v>14.136565900383093</c:v>
                </c:pt>
                <c:pt idx="3176">
                  <c:v>14.136565900383093</c:v>
                </c:pt>
                <c:pt idx="3177">
                  <c:v>14.136565900383093</c:v>
                </c:pt>
                <c:pt idx="3178">
                  <c:v>14.136565900383093</c:v>
                </c:pt>
                <c:pt idx="3179">
                  <c:v>14.136565900383093</c:v>
                </c:pt>
                <c:pt idx="3180">
                  <c:v>14.136565900383093</c:v>
                </c:pt>
                <c:pt idx="3181">
                  <c:v>14.136565900383093</c:v>
                </c:pt>
                <c:pt idx="3182">
                  <c:v>14.136565900383093</c:v>
                </c:pt>
                <c:pt idx="3183">
                  <c:v>14.136565900383093</c:v>
                </c:pt>
                <c:pt idx="3184">
                  <c:v>14.136565900383093</c:v>
                </c:pt>
                <c:pt idx="3185">
                  <c:v>14.136565900383093</c:v>
                </c:pt>
                <c:pt idx="3186">
                  <c:v>14.136565900383093</c:v>
                </c:pt>
                <c:pt idx="3187">
                  <c:v>14.136565900383093</c:v>
                </c:pt>
                <c:pt idx="3188">
                  <c:v>14.136565900383093</c:v>
                </c:pt>
                <c:pt idx="3189">
                  <c:v>14.136565900383093</c:v>
                </c:pt>
                <c:pt idx="3190">
                  <c:v>14.136565900383093</c:v>
                </c:pt>
                <c:pt idx="3191">
                  <c:v>14.136565900383093</c:v>
                </c:pt>
                <c:pt idx="3192">
                  <c:v>14.136565900383093</c:v>
                </c:pt>
                <c:pt idx="3193">
                  <c:v>14.136565900383093</c:v>
                </c:pt>
                <c:pt idx="3194">
                  <c:v>14.136565900383093</c:v>
                </c:pt>
                <c:pt idx="3195">
                  <c:v>14.136565900383093</c:v>
                </c:pt>
                <c:pt idx="3196">
                  <c:v>14.136565900383093</c:v>
                </c:pt>
                <c:pt idx="3197">
                  <c:v>14.136565900383093</c:v>
                </c:pt>
                <c:pt idx="3198">
                  <c:v>14.136565900383093</c:v>
                </c:pt>
                <c:pt idx="3199">
                  <c:v>14.136565900383093</c:v>
                </c:pt>
                <c:pt idx="3200">
                  <c:v>14.136565900383093</c:v>
                </c:pt>
                <c:pt idx="3201">
                  <c:v>14.136565900383093</c:v>
                </c:pt>
                <c:pt idx="3202">
                  <c:v>14.136565900383093</c:v>
                </c:pt>
                <c:pt idx="3203">
                  <c:v>14.136565900383093</c:v>
                </c:pt>
                <c:pt idx="3204">
                  <c:v>14.136565900383093</c:v>
                </c:pt>
                <c:pt idx="3205">
                  <c:v>14.136565900383093</c:v>
                </c:pt>
                <c:pt idx="3206">
                  <c:v>14.136565900383093</c:v>
                </c:pt>
                <c:pt idx="3207">
                  <c:v>14.136565900383093</c:v>
                </c:pt>
                <c:pt idx="3208">
                  <c:v>14.136565900383093</c:v>
                </c:pt>
                <c:pt idx="3209">
                  <c:v>14.136565900383093</c:v>
                </c:pt>
                <c:pt idx="3210">
                  <c:v>14.136565900383093</c:v>
                </c:pt>
                <c:pt idx="3211">
                  <c:v>14.136565900383093</c:v>
                </c:pt>
                <c:pt idx="3212">
                  <c:v>14.136565900383093</c:v>
                </c:pt>
                <c:pt idx="3213">
                  <c:v>14.136565900383093</c:v>
                </c:pt>
                <c:pt idx="3214">
                  <c:v>14.136565900383093</c:v>
                </c:pt>
                <c:pt idx="3215">
                  <c:v>14.136565900383093</c:v>
                </c:pt>
                <c:pt idx="3216">
                  <c:v>14.136565900383093</c:v>
                </c:pt>
                <c:pt idx="3217">
                  <c:v>14.136565900383093</c:v>
                </c:pt>
                <c:pt idx="3218">
                  <c:v>14.136565900383093</c:v>
                </c:pt>
                <c:pt idx="3219">
                  <c:v>14.136565900383093</c:v>
                </c:pt>
                <c:pt idx="3220">
                  <c:v>14.136565900383093</c:v>
                </c:pt>
                <c:pt idx="3221">
                  <c:v>14.136565900383093</c:v>
                </c:pt>
                <c:pt idx="3222">
                  <c:v>14.136565900383093</c:v>
                </c:pt>
                <c:pt idx="3223">
                  <c:v>14.136565900383093</c:v>
                </c:pt>
                <c:pt idx="3224">
                  <c:v>14.136565900383093</c:v>
                </c:pt>
                <c:pt idx="3225">
                  <c:v>14.136565900383093</c:v>
                </c:pt>
                <c:pt idx="3226">
                  <c:v>14.136565900383093</c:v>
                </c:pt>
                <c:pt idx="3227">
                  <c:v>14.136565900383093</c:v>
                </c:pt>
                <c:pt idx="3228">
                  <c:v>14.136565900383093</c:v>
                </c:pt>
                <c:pt idx="3229">
                  <c:v>14.136565900383093</c:v>
                </c:pt>
                <c:pt idx="3230">
                  <c:v>14.136565900383093</c:v>
                </c:pt>
                <c:pt idx="3231">
                  <c:v>14.136565900383093</c:v>
                </c:pt>
                <c:pt idx="3232">
                  <c:v>14.136565900383093</c:v>
                </c:pt>
                <c:pt idx="3233">
                  <c:v>14.136565900383093</c:v>
                </c:pt>
                <c:pt idx="3234">
                  <c:v>14.136565900383093</c:v>
                </c:pt>
                <c:pt idx="3235">
                  <c:v>14.136565900383093</c:v>
                </c:pt>
                <c:pt idx="3236">
                  <c:v>14.136565900383093</c:v>
                </c:pt>
                <c:pt idx="3237">
                  <c:v>14.136565900383093</c:v>
                </c:pt>
                <c:pt idx="3238">
                  <c:v>14.136565900383093</c:v>
                </c:pt>
                <c:pt idx="3239">
                  <c:v>14.136565900383093</c:v>
                </c:pt>
                <c:pt idx="3240">
                  <c:v>14.136565900383093</c:v>
                </c:pt>
                <c:pt idx="3241">
                  <c:v>14.136565900383093</c:v>
                </c:pt>
                <c:pt idx="3242">
                  <c:v>14.136565900383093</c:v>
                </c:pt>
                <c:pt idx="3243">
                  <c:v>14.136565900383093</c:v>
                </c:pt>
                <c:pt idx="3244">
                  <c:v>14.136565900383093</c:v>
                </c:pt>
                <c:pt idx="3245">
                  <c:v>14.136565900383093</c:v>
                </c:pt>
                <c:pt idx="3246">
                  <c:v>14.136565900383093</c:v>
                </c:pt>
                <c:pt idx="3247">
                  <c:v>14.136565900383093</c:v>
                </c:pt>
                <c:pt idx="3248">
                  <c:v>14.136565900383093</c:v>
                </c:pt>
                <c:pt idx="3249">
                  <c:v>14.136565900383093</c:v>
                </c:pt>
                <c:pt idx="3250">
                  <c:v>14.136565900383093</c:v>
                </c:pt>
                <c:pt idx="3251">
                  <c:v>14.136565900383093</c:v>
                </c:pt>
                <c:pt idx="3252">
                  <c:v>14.136565900383093</c:v>
                </c:pt>
                <c:pt idx="3253">
                  <c:v>14.136565900383093</c:v>
                </c:pt>
                <c:pt idx="3254">
                  <c:v>14.136565900383093</c:v>
                </c:pt>
                <c:pt idx="3255">
                  <c:v>14.136565900383093</c:v>
                </c:pt>
                <c:pt idx="3256">
                  <c:v>14.136565900383093</c:v>
                </c:pt>
                <c:pt idx="3257">
                  <c:v>14.136565900383093</c:v>
                </c:pt>
                <c:pt idx="3258">
                  <c:v>14.136565900383093</c:v>
                </c:pt>
                <c:pt idx="3259">
                  <c:v>14.136565900383093</c:v>
                </c:pt>
                <c:pt idx="3260">
                  <c:v>14.136565900383093</c:v>
                </c:pt>
                <c:pt idx="3261">
                  <c:v>14.136565900383093</c:v>
                </c:pt>
                <c:pt idx="3262">
                  <c:v>14.136565900383093</c:v>
                </c:pt>
                <c:pt idx="3263">
                  <c:v>14.136565900383093</c:v>
                </c:pt>
                <c:pt idx="3264">
                  <c:v>14.136565900383093</c:v>
                </c:pt>
                <c:pt idx="3265">
                  <c:v>14.136565900383093</c:v>
                </c:pt>
                <c:pt idx="3266">
                  <c:v>14.136565900383093</c:v>
                </c:pt>
                <c:pt idx="3267">
                  <c:v>14.136565900383093</c:v>
                </c:pt>
                <c:pt idx="3268">
                  <c:v>14.136565900383093</c:v>
                </c:pt>
                <c:pt idx="3269">
                  <c:v>14.136565900383093</c:v>
                </c:pt>
                <c:pt idx="3270">
                  <c:v>14.136565900383093</c:v>
                </c:pt>
                <c:pt idx="3271">
                  <c:v>14.136565900383093</c:v>
                </c:pt>
                <c:pt idx="3272">
                  <c:v>14.136565900383093</c:v>
                </c:pt>
                <c:pt idx="3273">
                  <c:v>14.136565900383093</c:v>
                </c:pt>
                <c:pt idx="3274">
                  <c:v>14.136565900383093</c:v>
                </c:pt>
                <c:pt idx="3275">
                  <c:v>14.136565900383093</c:v>
                </c:pt>
                <c:pt idx="3276">
                  <c:v>14.136565900383093</c:v>
                </c:pt>
                <c:pt idx="3277">
                  <c:v>14.136565900383093</c:v>
                </c:pt>
                <c:pt idx="3278">
                  <c:v>14.136565900383093</c:v>
                </c:pt>
                <c:pt idx="3279">
                  <c:v>14.136565900383093</c:v>
                </c:pt>
                <c:pt idx="3280">
                  <c:v>14.136565900383093</c:v>
                </c:pt>
                <c:pt idx="3281">
                  <c:v>14.136565900383093</c:v>
                </c:pt>
                <c:pt idx="3282">
                  <c:v>14.136565900383093</c:v>
                </c:pt>
                <c:pt idx="3283">
                  <c:v>14.136565900383093</c:v>
                </c:pt>
                <c:pt idx="3284">
                  <c:v>14.136565900383093</c:v>
                </c:pt>
                <c:pt idx="3285">
                  <c:v>14.136565900383093</c:v>
                </c:pt>
                <c:pt idx="3286">
                  <c:v>14.136565900383093</c:v>
                </c:pt>
                <c:pt idx="3287">
                  <c:v>14.136565900383093</c:v>
                </c:pt>
                <c:pt idx="3288">
                  <c:v>14.136565900383093</c:v>
                </c:pt>
                <c:pt idx="3289">
                  <c:v>14.136565900383093</c:v>
                </c:pt>
                <c:pt idx="3290">
                  <c:v>14.136565900383093</c:v>
                </c:pt>
                <c:pt idx="3291">
                  <c:v>14.136565900383093</c:v>
                </c:pt>
                <c:pt idx="3292">
                  <c:v>14.136565900383093</c:v>
                </c:pt>
                <c:pt idx="3293">
                  <c:v>14.136565900383093</c:v>
                </c:pt>
                <c:pt idx="3294">
                  <c:v>14.136565900383093</c:v>
                </c:pt>
                <c:pt idx="3295">
                  <c:v>14.136565900383093</c:v>
                </c:pt>
                <c:pt idx="3296">
                  <c:v>14.136565900383093</c:v>
                </c:pt>
                <c:pt idx="3297">
                  <c:v>14.136565900383093</c:v>
                </c:pt>
                <c:pt idx="3298">
                  <c:v>14.136565900383093</c:v>
                </c:pt>
                <c:pt idx="3299">
                  <c:v>14.136565900383093</c:v>
                </c:pt>
                <c:pt idx="3300">
                  <c:v>14.136565900383093</c:v>
                </c:pt>
                <c:pt idx="3301">
                  <c:v>14.136565900383093</c:v>
                </c:pt>
                <c:pt idx="3302">
                  <c:v>14.136565900383093</c:v>
                </c:pt>
                <c:pt idx="3303">
                  <c:v>14.136565900383093</c:v>
                </c:pt>
                <c:pt idx="3304">
                  <c:v>14.136565900383093</c:v>
                </c:pt>
                <c:pt idx="3305">
                  <c:v>14.136565900383093</c:v>
                </c:pt>
                <c:pt idx="3306">
                  <c:v>14.136565900383093</c:v>
                </c:pt>
                <c:pt idx="3307">
                  <c:v>14.136565900383093</c:v>
                </c:pt>
                <c:pt idx="3308">
                  <c:v>14.136565900383093</c:v>
                </c:pt>
                <c:pt idx="3309">
                  <c:v>14.136565900383093</c:v>
                </c:pt>
                <c:pt idx="3310">
                  <c:v>14.136565900383093</c:v>
                </c:pt>
                <c:pt idx="3311">
                  <c:v>14.136565900383093</c:v>
                </c:pt>
                <c:pt idx="3312">
                  <c:v>14.136565900383093</c:v>
                </c:pt>
                <c:pt idx="3313">
                  <c:v>14.136565900383093</c:v>
                </c:pt>
                <c:pt idx="3314">
                  <c:v>14.136565900383093</c:v>
                </c:pt>
                <c:pt idx="3315">
                  <c:v>14.136565900383093</c:v>
                </c:pt>
                <c:pt idx="3316">
                  <c:v>14.136565900383093</c:v>
                </c:pt>
                <c:pt idx="3317">
                  <c:v>14.136565900383093</c:v>
                </c:pt>
                <c:pt idx="3318">
                  <c:v>14.136565900383093</c:v>
                </c:pt>
                <c:pt idx="3319">
                  <c:v>14.136565900383093</c:v>
                </c:pt>
                <c:pt idx="3320">
                  <c:v>14.136565900383093</c:v>
                </c:pt>
                <c:pt idx="3321">
                  <c:v>14.136565900383093</c:v>
                </c:pt>
                <c:pt idx="3322">
                  <c:v>14.136565900383093</c:v>
                </c:pt>
                <c:pt idx="3323">
                  <c:v>14.136565900383093</c:v>
                </c:pt>
                <c:pt idx="3324">
                  <c:v>14.136565900383093</c:v>
                </c:pt>
                <c:pt idx="3325">
                  <c:v>14.136565900383093</c:v>
                </c:pt>
                <c:pt idx="3326">
                  <c:v>14.136565900383093</c:v>
                </c:pt>
                <c:pt idx="3327">
                  <c:v>14.136565900383093</c:v>
                </c:pt>
                <c:pt idx="3328">
                  <c:v>14.136565900383093</c:v>
                </c:pt>
                <c:pt idx="3329">
                  <c:v>14.136565900383093</c:v>
                </c:pt>
                <c:pt idx="3330">
                  <c:v>14.136565900383093</c:v>
                </c:pt>
                <c:pt idx="3331">
                  <c:v>14.136565900383093</c:v>
                </c:pt>
                <c:pt idx="3332">
                  <c:v>14.136565900383093</c:v>
                </c:pt>
                <c:pt idx="3333">
                  <c:v>14.136565900383093</c:v>
                </c:pt>
                <c:pt idx="3334">
                  <c:v>14.136565900383093</c:v>
                </c:pt>
                <c:pt idx="3335">
                  <c:v>14.136565900383093</c:v>
                </c:pt>
                <c:pt idx="3336">
                  <c:v>14.136565900383093</c:v>
                </c:pt>
                <c:pt idx="3337">
                  <c:v>14.136565900383093</c:v>
                </c:pt>
                <c:pt idx="3338">
                  <c:v>14.136565900383093</c:v>
                </c:pt>
                <c:pt idx="3339">
                  <c:v>14.136565900383093</c:v>
                </c:pt>
                <c:pt idx="3340">
                  <c:v>14.136565900383093</c:v>
                </c:pt>
                <c:pt idx="3341">
                  <c:v>14.136565900383093</c:v>
                </c:pt>
                <c:pt idx="3342">
                  <c:v>14.136565900383093</c:v>
                </c:pt>
                <c:pt idx="3343">
                  <c:v>14.136565900383093</c:v>
                </c:pt>
                <c:pt idx="3344">
                  <c:v>14.136565900383093</c:v>
                </c:pt>
                <c:pt idx="3345">
                  <c:v>14.136565900383093</c:v>
                </c:pt>
                <c:pt idx="3346">
                  <c:v>14.136565900383093</c:v>
                </c:pt>
                <c:pt idx="3347">
                  <c:v>14.136565900383093</c:v>
                </c:pt>
                <c:pt idx="3348">
                  <c:v>14.136565900383093</c:v>
                </c:pt>
                <c:pt idx="3349">
                  <c:v>14.136565900383093</c:v>
                </c:pt>
                <c:pt idx="3350">
                  <c:v>14.136565900383093</c:v>
                </c:pt>
                <c:pt idx="3351">
                  <c:v>14.136565900383093</c:v>
                </c:pt>
                <c:pt idx="3352">
                  <c:v>14.136565900383093</c:v>
                </c:pt>
                <c:pt idx="3353">
                  <c:v>14.136565900383093</c:v>
                </c:pt>
                <c:pt idx="3354">
                  <c:v>14.136565900383093</c:v>
                </c:pt>
                <c:pt idx="3355">
                  <c:v>14.136565900383093</c:v>
                </c:pt>
                <c:pt idx="3356">
                  <c:v>14.136565900383093</c:v>
                </c:pt>
                <c:pt idx="3357">
                  <c:v>14.136565900383093</c:v>
                </c:pt>
                <c:pt idx="3358">
                  <c:v>14.136565900383093</c:v>
                </c:pt>
                <c:pt idx="3359">
                  <c:v>14.136565900383093</c:v>
                </c:pt>
                <c:pt idx="3360">
                  <c:v>14.136565900383093</c:v>
                </c:pt>
                <c:pt idx="3361">
                  <c:v>14.136565900383093</c:v>
                </c:pt>
                <c:pt idx="3362">
                  <c:v>14.136565900383093</c:v>
                </c:pt>
                <c:pt idx="3363">
                  <c:v>14.136565900383093</c:v>
                </c:pt>
                <c:pt idx="3364">
                  <c:v>14.136565900383093</c:v>
                </c:pt>
                <c:pt idx="3365">
                  <c:v>14.136565900383093</c:v>
                </c:pt>
                <c:pt idx="3366">
                  <c:v>14.136565900383093</c:v>
                </c:pt>
                <c:pt idx="3367">
                  <c:v>14.136565900383093</c:v>
                </c:pt>
                <c:pt idx="3368">
                  <c:v>14.136565900383093</c:v>
                </c:pt>
                <c:pt idx="3369">
                  <c:v>14.136565900383093</c:v>
                </c:pt>
                <c:pt idx="3370">
                  <c:v>14.136565900383093</c:v>
                </c:pt>
                <c:pt idx="3371">
                  <c:v>14.136565900383093</c:v>
                </c:pt>
                <c:pt idx="3372">
                  <c:v>14.136565900383093</c:v>
                </c:pt>
                <c:pt idx="3373">
                  <c:v>14.136565900383093</c:v>
                </c:pt>
                <c:pt idx="3374">
                  <c:v>14.136565900383093</c:v>
                </c:pt>
                <c:pt idx="3375">
                  <c:v>14.136565900383093</c:v>
                </c:pt>
                <c:pt idx="3376">
                  <c:v>14.136565900383093</c:v>
                </c:pt>
                <c:pt idx="3377">
                  <c:v>14.136565900383093</c:v>
                </c:pt>
                <c:pt idx="3378">
                  <c:v>14.136565900383093</c:v>
                </c:pt>
                <c:pt idx="3379">
                  <c:v>14.136565900383093</c:v>
                </c:pt>
                <c:pt idx="3380">
                  <c:v>14.136565900383093</c:v>
                </c:pt>
                <c:pt idx="3381">
                  <c:v>14.136565900383093</c:v>
                </c:pt>
                <c:pt idx="3382">
                  <c:v>14.136565900383093</c:v>
                </c:pt>
                <c:pt idx="3383">
                  <c:v>14.136565900383093</c:v>
                </c:pt>
                <c:pt idx="3384">
                  <c:v>14.136565900383093</c:v>
                </c:pt>
                <c:pt idx="3385">
                  <c:v>14.136565900383093</c:v>
                </c:pt>
                <c:pt idx="3386">
                  <c:v>14.136565900383093</c:v>
                </c:pt>
                <c:pt idx="3387">
                  <c:v>14.136565900383093</c:v>
                </c:pt>
                <c:pt idx="3388">
                  <c:v>14.136565900383093</c:v>
                </c:pt>
                <c:pt idx="3389">
                  <c:v>14.136565900383093</c:v>
                </c:pt>
                <c:pt idx="3390">
                  <c:v>14.136565900383093</c:v>
                </c:pt>
                <c:pt idx="3391">
                  <c:v>14.136565900383093</c:v>
                </c:pt>
                <c:pt idx="3392">
                  <c:v>14.136565900383093</c:v>
                </c:pt>
                <c:pt idx="3393">
                  <c:v>14.136565900383093</c:v>
                </c:pt>
                <c:pt idx="3394">
                  <c:v>14.136565900383093</c:v>
                </c:pt>
                <c:pt idx="3395">
                  <c:v>14.136565900383093</c:v>
                </c:pt>
                <c:pt idx="3396">
                  <c:v>14.136565900383093</c:v>
                </c:pt>
                <c:pt idx="3397">
                  <c:v>14.136565900383093</c:v>
                </c:pt>
                <c:pt idx="3398">
                  <c:v>14.136565900383093</c:v>
                </c:pt>
                <c:pt idx="3399">
                  <c:v>14.136565900383093</c:v>
                </c:pt>
                <c:pt idx="3400">
                  <c:v>14.136565900383093</c:v>
                </c:pt>
                <c:pt idx="3401">
                  <c:v>14.136565900383093</c:v>
                </c:pt>
                <c:pt idx="3402">
                  <c:v>14.136565900383093</c:v>
                </c:pt>
                <c:pt idx="3403">
                  <c:v>14.136565900383093</c:v>
                </c:pt>
                <c:pt idx="3404">
                  <c:v>14.136565900383093</c:v>
                </c:pt>
                <c:pt idx="3405">
                  <c:v>14.136565900383093</c:v>
                </c:pt>
                <c:pt idx="3406">
                  <c:v>14.136565900383093</c:v>
                </c:pt>
                <c:pt idx="3407">
                  <c:v>14.136565900383093</c:v>
                </c:pt>
                <c:pt idx="3408">
                  <c:v>14.136565900383093</c:v>
                </c:pt>
                <c:pt idx="3409">
                  <c:v>14.136565900383093</c:v>
                </c:pt>
                <c:pt idx="3410">
                  <c:v>14.136565900383093</c:v>
                </c:pt>
                <c:pt idx="3411">
                  <c:v>14.136565900383093</c:v>
                </c:pt>
                <c:pt idx="3412">
                  <c:v>14.136565900383093</c:v>
                </c:pt>
                <c:pt idx="3413">
                  <c:v>14.136565900383093</c:v>
                </c:pt>
                <c:pt idx="3414">
                  <c:v>14.136565900383093</c:v>
                </c:pt>
                <c:pt idx="3415">
                  <c:v>14.136565900383093</c:v>
                </c:pt>
                <c:pt idx="3416">
                  <c:v>14.136565900383093</c:v>
                </c:pt>
                <c:pt idx="3417">
                  <c:v>14.136565900383093</c:v>
                </c:pt>
                <c:pt idx="3418">
                  <c:v>14.136565900383093</c:v>
                </c:pt>
                <c:pt idx="3419">
                  <c:v>14.136565900383093</c:v>
                </c:pt>
                <c:pt idx="3420">
                  <c:v>14.136565900383093</c:v>
                </c:pt>
                <c:pt idx="3421">
                  <c:v>14.136565900383093</c:v>
                </c:pt>
                <c:pt idx="3422">
                  <c:v>14.136565900383093</c:v>
                </c:pt>
                <c:pt idx="3423">
                  <c:v>14.136565900383093</c:v>
                </c:pt>
                <c:pt idx="3424">
                  <c:v>14.136565900383093</c:v>
                </c:pt>
                <c:pt idx="3425">
                  <c:v>14.136565900383093</c:v>
                </c:pt>
                <c:pt idx="3426">
                  <c:v>14.136565900383093</c:v>
                </c:pt>
                <c:pt idx="3427">
                  <c:v>14.136565900383093</c:v>
                </c:pt>
                <c:pt idx="3428">
                  <c:v>14.136565900383093</c:v>
                </c:pt>
                <c:pt idx="3429">
                  <c:v>14.136565900383093</c:v>
                </c:pt>
                <c:pt idx="3430">
                  <c:v>14.136565900383093</c:v>
                </c:pt>
                <c:pt idx="3431">
                  <c:v>14.136565900383093</c:v>
                </c:pt>
                <c:pt idx="3432">
                  <c:v>14.136565900383093</c:v>
                </c:pt>
                <c:pt idx="3433">
                  <c:v>14.136565900383093</c:v>
                </c:pt>
                <c:pt idx="3434">
                  <c:v>14.136565900383093</c:v>
                </c:pt>
                <c:pt idx="3435">
                  <c:v>14.136565900383093</c:v>
                </c:pt>
                <c:pt idx="3436">
                  <c:v>14.136565900383093</c:v>
                </c:pt>
                <c:pt idx="3437">
                  <c:v>14.136565900383093</c:v>
                </c:pt>
                <c:pt idx="3438">
                  <c:v>14.136565900383093</c:v>
                </c:pt>
                <c:pt idx="3439">
                  <c:v>14.136565900383093</c:v>
                </c:pt>
                <c:pt idx="3440">
                  <c:v>14.136565900383093</c:v>
                </c:pt>
                <c:pt idx="3441">
                  <c:v>14.136565900383093</c:v>
                </c:pt>
                <c:pt idx="3442">
                  <c:v>14.136565900383093</c:v>
                </c:pt>
                <c:pt idx="3443">
                  <c:v>14.136565900383093</c:v>
                </c:pt>
                <c:pt idx="3444">
                  <c:v>14.136565900383093</c:v>
                </c:pt>
                <c:pt idx="3445">
                  <c:v>14.136565900383093</c:v>
                </c:pt>
                <c:pt idx="3446">
                  <c:v>14.136565900383093</c:v>
                </c:pt>
                <c:pt idx="3447">
                  <c:v>14.136565900383093</c:v>
                </c:pt>
                <c:pt idx="3448">
                  <c:v>14.136565900383093</c:v>
                </c:pt>
                <c:pt idx="3449">
                  <c:v>14.136565900383093</c:v>
                </c:pt>
                <c:pt idx="3450">
                  <c:v>14.136565900383093</c:v>
                </c:pt>
                <c:pt idx="3451">
                  <c:v>14.136565900383093</c:v>
                </c:pt>
                <c:pt idx="3452">
                  <c:v>14.136565900383093</c:v>
                </c:pt>
                <c:pt idx="3453">
                  <c:v>14.136565900383093</c:v>
                </c:pt>
                <c:pt idx="3454">
                  <c:v>14.136565900383093</c:v>
                </c:pt>
                <c:pt idx="3455">
                  <c:v>14.136565900383093</c:v>
                </c:pt>
                <c:pt idx="3456">
                  <c:v>14.136565900383093</c:v>
                </c:pt>
                <c:pt idx="3457">
                  <c:v>14.136565900383093</c:v>
                </c:pt>
                <c:pt idx="3458">
                  <c:v>14.136565900383093</c:v>
                </c:pt>
                <c:pt idx="3459">
                  <c:v>14.136565900383093</c:v>
                </c:pt>
                <c:pt idx="3460">
                  <c:v>14.136565900383093</c:v>
                </c:pt>
                <c:pt idx="3461">
                  <c:v>14.136565900383093</c:v>
                </c:pt>
                <c:pt idx="3462">
                  <c:v>14.136565900383093</c:v>
                </c:pt>
                <c:pt idx="3463">
                  <c:v>14.136565900383093</c:v>
                </c:pt>
                <c:pt idx="3464">
                  <c:v>14.136565900383093</c:v>
                </c:pt>
                <c:pt idx="3465">
                  <c:v>14.136565900383093</c:v>
                </c:pt>
                <c:pt idx="3466">
                  <c:v>14.136565900383093</c:v>
                </c:pt>
                <c:pt idx="3467">
                  <c:v>14.136565900383093</c:v>
                </c:pt>
                <c:pt idx="3468">
                  <c:v>14.136565900383093</c:v>
                </c:pt>
                <c:pt idx="3469">
                  <c:v>14.136565900383093</c:v>
                </c:pt>
                <c:pt idx="3470">
                  <c:v>14.136565900383093</c:v>
                </c:pt>
                <c:pt idx="3471">
                  <c:v>14.136565900383093</c:v>
                </c:pt>
                <c:pt idx="3472">
                  <c:v>14.136565900383093</c:v>
                </c:pt>
                <c:pt idx="3473">
                  <c:v>14.136565900383093</c:v>
                </c:pt>
                <c:pt idx="3474">
                  <c:v>14.136565900383093</c:v>
                </c:pt>
                <c:pt idx="3475">
                  <c:v>14.136565900383093</c:v>
                </c:pt>
                <c:pt idx="3476">
                  <c:v>14.136565900383093</c:v>
                </c:pt>
                <c:pt idx="3477">
                  <c:v>14.136565900383093</c:v>
                </c:pt>
                <c:pt idx="3478">
                  <c:v>14.136565900383093</c:v>
                </c:pt>
                <c:pt idx="3479">
                  <c:v>14.136565900383093</c:v>
                </c:pt>
                <c:pt idx="3480">
                  <c:v>14.136565900383093</c:v>
                </c:pt>
                <c:pt idx="3481">
                  <c:v>14.136565900383093</c:v>
                </c:pt>
                <c:pt idx="3482">
                  <c:v>14.136565900383093</c:v>
                </c:pt>
                <c:pt idx="3483">
                  <c:v>14.136565900383093</c:v>
                </c:pt>
                <c:pt idx="3484">
                  <c:v>14.136565900383093</c:v>
                </c:pt>
                <c:pt idx="3485">
                  <c:v>14.136565900383093</c:v>
                </c:pt>
                <c:pt idx="3486">
                  <c:v>14.136565900383093</c:v>
                </c:pt>
                <c:pt idx="3487">
                  <c:v>14.136565900383093</c:v>
                </c:pt>
                <c:pt idx="3488">
                  <c:v>14.136565900383093</c:v>
                </c:pt>
                <c:pt idx="3489">
                  <c:v>14.136565900383093</c:v>
                </c:pt>
                <c:pt idx="3490">
                  <c:v>14.136565900383093</c:v>
                </c:pt>
                <c:pt idx="3491">
                  <c:v>14.136565900383093</c:v>
                </c:pt>
                <c:pt idx="3492">
                  <c:v>14.136565900383093</c:v>
                </c:pt>
                <c:pt idx="3493">
                  <c:v>14.136565900383093</c:v>
                </c:pt>
                <c:pt idx="3494">
                  <c:v>14.136565900383093</c:v>
                </c:pt>
                <c:pt idx="3495">
                  <c:v>14.136565900383093</c:v>
                </c:pt>
                <c:pt idx="3496">
                  <c:v>14.136565900383093</c:v>
                </c:pt>
                <c:pt idx="3497">
                  <c:v>14.136565900383093</c:v>
                </c:pt>
                <c:pt idx="3498">
                  <c:v>14.136565900383093</c:v>
                </c:pt>
                <c:pt idx="3499">
                  <c:v>14.136565900383093</c:v>
                </c:pt>
                <c:pt idx="3500">
                  <c:v>14.136565900383093</c:v>
                </c:pt>
                <c:pt idx="3501">
                  <c:v>14.136565900383093</c:v>
                </c:pt>
                <c:pt idx="3502">
                  <c:v>14.136565900383093</c:v>
                </c:pt>
                <c:pt idx="3503">
                  <c:v>14.136565900383093</c:v>
                </c:pt>
                <c:pt idx="3504">
                  <c:v>14.136565900383093</c:v>
                </c:pt>
                <c:pt idx="3505">
                  <c:v>14.136565900383093</c:v>
                </c:pt>
                <c:pt idx="3506">
                  <c:v>14.136565900383093</c:v>
                </c:pt>
                <c:pt idx="3507">
                  <c:v>14.136565900383093</c:v>
                </c:pt>
                <c:pt idx="3508">
                  <c:v>14.136565900383093</c:v>
                </c:pt>
                <c:pt idx="3509">
                  <c:v>14.136565900383093</c:v>
                </c:pt>
                <c:pt idx="3510">
                  <c:v>14.136565900383093</c:v>
                </c:pt>
                <c:pt idx="3511">
                  <c:v>14.136565900383093</c:v>
                </c:pt>
                <c:pt idx="3512">
                  <c:v>14.136565900383093</c:v>
                </c:pt>
                <c:pt idx="3513">
                  <c:v>14.136565900383093</c:v>
                </c:pt>
                <c:pt idx="3514">
                  <c:v>14.136565900383093</c:v>
                </c:pt>
                <c:pt idx="3515">
                  <c:v>14.136565900383093</c:v>
                </c:pt>
                <c:pt idx="3516">
                  <c:v>14.136565900383093</c:v>
                </c:pt>
                <c:pt idx="3517">
                  <c:v>14.136565900383093</c:v>
                </c:pt>
                <c:pt idx="3518">
                  <c:v>14.136565900383093</c:v>
                </c:pt>
                <c:pt idx="3519">
                  <c:v>14.136565900383093</c:v>
                </c:pt>
                <c:pt idx="3520">
                  <c:v>14.136565900383093</c:v>
                </c:pt>
                <c:pt idx="3521">
                  <c:v>14.136565900383093</c:v>
                </c:pt>
                <c:pt idx="3522">
                  <c:v>14.136565900383093</c:v>
                </c:pt>
                <c:pt idx="3523">
                  <c:v>14.136565900383093</c:v>
                </c:pt>
                <c:pt idx="3524">
                  <c:v>14.136565900383093</c:v>
                </c:pt>
                <c:pt idx="3525">
                  <c:v>14.136565900383093</c:v>
                </c:pt>
                <c:pt idx="3526">
                  <c:v>14.136565900383093</c:v>
                </c:pt>
                <c:pt idx="3527">
                  <c:v>14.136565900383093</c:v>
                </c:pt>
                <c:pt idx="3528">
                  <c:v>14.136565900383093</c:v>
                </c:pt>
                <c:pt idx="3529">
                  <c:v>14.136565900383093</c:v>
                </c:pt>
                <c:pt idx="3530">
                  <c:v>14.136565900383093</c:v>
                </c:pt>
                <c:pt idx="3531">
                  <c:v>14.136565900383093</c:v>
                </c:pt>
                <c:pt idx="3532">
                  <c:v>14.136565900383093</c:v>
                </c:pt>
                <c:pt idx="3533">
                  <c:v>14.136565900383093</c:v>
                </c:pt>
                <c:pt idx="3534">
                  <c:v>14.136565900383093</c:v>
                </c:pt>
                <c:pt idx="3535">
                  <c:v>14.136565900383093</c:v>
                </c:pt>
                <c:pt idx="3536">
                  <c:v>14.136565900383093</c:v>
                </c:pt>
                <c:pt idx="3537">
                  <c:v>14.136565900383093</c:v>
                </c:pt>
                <c:pt idx="3538">
                  <c:v>14.136565900383093</c:v>
                </c:pt>
                <c:pt idx="3539">
                  <c:v>14.136565900383093</c:v>
                </c:pt>
                <c:pt idx="3540">
                  <c:v>14.136565900383093</c:v>
                </c:pt>
                <c:pt idx="3541">
                  <c:v>14.136565900383093</c:v>
                </c:pt>
                <c:pt idx="3542">
                  <c:v>14.136565900383093</c:v>
                </c:pt>
                <c:pt idx="3543">
                  <c:v>14.136565900383093</c:v>
                </c:pt>
                <c:pt idx="3544">
                  <c:v>14.136565900383093</c:v>
                </c:pt>
                <c:pt idx="3545">
                  <c:v>14.136565900383093</c:v>
                </c:pt>
                <c:pt idx="3546">
                  <c:v>14.136565900383093</c:v>
                </c:pt>
                <c:pt idx="3547">
                  <c:v>14.136565900383093</c:v>
                </c:pt>
                <c:pt idx="3548">
                  <c:v>14.136565900383093</c:v>
                </c:pt>
                <c:pt idx="3549">
                  <c:v>14.136565900383093</c:v>
                </c:pt>
                <c:pt idx="3550">
                  <c:v>14.136565900383093</c:v>
                </c:pt>
                <c:pt idx="3551">
                  <c:v>14.136565900383093</c:v>
                </c:pt>
                <c:pt idx="3552">
                  <c:v>14.136565900383093</c:v>
                </c:pt>
                <c:pt idx="3553">
                  <c:v>14.136565900383093</c:v>
                </c:pt>
                <c:pt idx="3554">
                  <c:v>14.136565900383093</c:v>
                </c:pt>
                <c:pt idx="3555">
                  <c:v>14.136565900383093</c:v>
                </c:pt>
                <c:pt idx="3556">
                  <c:v>14.136565900383093</c:v>
                </c:pt>
                <c:pt idx="3557">
                  <c:v>14.136565900383093</c:v>
                </c:pt>
                <c:pt idx="3558">
                  <c:v>14.136565900383093</c:v>
                </c:pt>
                <c:pt idx="3559">
                  <c:v>14.136565900383093</c:v>
                </c:pt>
                <c:pt idx="3560">
                  <c:v>14.136565900383093</c:v>
                </c:pt>
                <c:pt idx="3561">
                  <c:v>14.136565900383093</c:v>
                </c:pt>
                <c:pt idx="3562">
                  <c:v>14.136565900383093</c:v>
                </c:pt>
                <c:pt idx="3563">
                  <c:v>14.136565900383093</c:v>
                </c:pt>
                <c:pt idx="3564">
                  <c:v>14.136565900383093</c:v>
                </c:pt>
                <c:pt idx="3565">
                  <c:v>14.136565900383093</c:v>
                </c:pt>
                <c:pt idx="3566">
                  <c:v>14.136565900383093</c:v>
                </c:pt>
                <c:pt idx="3567">
                  <c:v>14.136565900383093</c:v>
                </c:pt>
                <c:pt idx="3568">
                  <c:v>14.136565900383093</c:v>
                </c:pt>
                <c:pt idx="3569">
                  <c:v>14.136565900383093</c:v>
                </c:pt>
                <c:pt idx="3570">
                  <c:v>14.136565900383093</c:v>
                </c:pt>
                <c:pt idx="3571">
                  <c:v>14.136565900383093</c:v>
                </c:pt>
                <c:pt idx="3572">
                  <c:v>14.136565900383093</c:v>
                </c:pt>
                <c:pt idx="3573">
                  <c:v>14.136565900383093</c:v>
                </c:pt>
                <c:pt idx="3574">
                  <c:v>14.136565900383093</c:v>
                </c:pt>
                <c:pt idx="3575">
                  <c:v>14.136565900383093</c:v>
                </c:pt>
                <c:pt idx="3576">
                  <c:v>14.136565900383093</c:v>
                </c:pt>
                <c:pt idx="3577">
                  <c:v>14.136565900383093</c:v>
                </c:pt>
                <c:pt idx="3578">
                  <c:v>14.136565900383093</c:v>
                </c:pt>
                <c:pt idx="3579">
                  <c:v>14.136565900383093</c:v>
                </c:pt>
                <c:pt idx="3580">
                  <c:v>14.136565900383093</c:v>
                </c:pt>
                <c:pt idx="3581">
                  <c:v>14.136565900383093</c:v>
                </c:pt>
                <c:pt idx="3582">
                  <c:v>14.136565900383093</c:v>
                </c:pt>
                <c:pt idx="3583">
                  <c:v>14.136565900383093</c:v>
                </c:pt>
                <c:pt idx="3584">
                  <c:v>14.136565900383093</c:v>
                </c:pt>
                <c:pt idx="3585">
                  <c:v>14.136565900383093</c:v>
                </c:pt>
                <c:pt idx="3586">
                  <c:v>14.136565900383093</c:v>
                </c:pt>
                <c:pt idx="3587">
                  <c:v>14.136565900383093</c:v>
                </c:pt>
                <c:pt idx="3588">
                  <c:v>14.136565900383093</c:v>
                </c:pt>
                <c:pt idx="3589">
                  <c:v>14.136565900383093</c:v>
                </c:pt>
                <c:pt idx="3590">
                  <c:v>14.136565900383093</c:v>
                </c:pt>
                <c:pt idx="3591">
                  <c:v>14.136565900383093</c:v>
                </c:pt>
                <c:pt idx="3592">
                  <c:v>14.136565900383093</c:v>
                </c:pt>
                <c:pt idx="3593">
                  <c:v>14.136565900383093</c:v>
                </c:pt>
                <c:pt idx="3594">
                  <c:v>14.136565900383093</c:v>
                </c:pt>
                <c:pt idx="3595">
                  <c:v>14.136565900383093</c:v>
                </c:pt>
                <c:pt idx="3596">
                  <c:v>14.136565900383093</c:v>
                </c:pt>
                <c:pt idx="3597">
                  <c:v>14.136565900383093</c:v>
                </c:pt>
                <c:pt idx="3598">
                  <c:v>14.136565900383093</c:v>
                </c:pt>
                <c:pt idx="3599">
                  <c:v>14.136565900383093</c:v>
                </c:pt>
                <c:pt idx="3600">
                  <c:v>14.136565900383093</c:v>
                </c:pt>
                <c:pt idx="3601">
                  <c:v>14.136565900383093</c:v>
                </c:pt>
                <c:pt idx="3602">
                  <c:v>14.136565900383093</c:v>
                </c:pt>
                <c:pt idx="3603">
                  <c:v>14.136565900383093</c:v>
                </c:pt>
                <c:pt idx="3604">
                  <c:v>14.136565900383093</c:v>
                </c:pt>
                <c:pt idx="3605">
                  <c:v>14.136565900383093</c:v>
                </c:pt>
                <c:pt idx="3606">
                  <c:v>14.136565900383093</c:v>
                </c:pt>
                <c:pt idx="3607">
                  <c:v>14.136565900383093</c:v>
                </c:pt>
                <c:pt idx="3608">
                  <c:v>14.136565900383093</c:v>
                </c:pt>
                <c:pt idx="3609">
                  <c:v>14.136565900383093</c:v>
                </c:pt>
                <c:pt idx="3610">
                  <c:v>14.136565900383093</c:v>
                </c:pt>
                <c:pt idx="3611">
                  <c:v>14.136565900383093</c:v>
                </c:pt>
                <c:pt idx="3612">
                  <c:v>14.136565900383093</c:v>
                </c:pt>
                <c:pt idx="3613">
                  <c:v>14.136565900383093</c:v>
                </c:pt>
                <c:pt idx="3614">
                  <c:v>14.136565900383093</c:v>
                </c:pt>
                <c:pt idx="3615">
                  <c:v>14.136565900383093</c:v>
                </c:pt>
                <c:pt idx="3616">
                  <c:v>14.136565900383093</c:v>
                </c:pt>
                <c:pt idx="3617">
                  <c:v>14.136565900383093</c:v>
                </c:pt>
                <c:pt idx="3618">
                  <c:v>14.136565900383093</c:v>
                </c:pt>
                <c:pt idx="3619">
                  <c:v>14.136565900383093</c:v>
                </c:pt>
                <c:pt idx="3620">
                  <c:v>14.136565900383093</c:v>
                </c:pt>
                <c:pt idx="3621">
                  <c:v>14.136565900383093</c:v>
                </c:pt>
                <c:pt idx="3622">
                  <c:v>14.136565900383093</c:v>
                </c:pt>
                <c:pt idx="3623">
                  <c:v>14.136565900383093</c:v>
                </c:pt>
                <c:pt idx="3624">
                  <c:v>14.136565900383093</c:v>
                </c:pt>
                <c:pt idx="3625">
                  <c:v>14.136565900383093</c:v>
                </c:pt>
                <c:pt idx="3626">
                  <c:v>14.136565900383093</c:v>
                </c:pt>
                <c:pt idx="3627">
                  <c:v>14.136565900383093</c:v>
                </c:pt>
                <c:pt idx="3628">
                  <c:v>14.136565900383093</c:v>
                </c:pt>
                <c:pt idx="3629">
                  <c:v>14.136565900383093</c:v>
                </c:pt>
                <c:pt idx="3630">
                  <c:v>14.136565900383093</c:v>
                </c:pt>
                <c:pt idx="3631">
                  <c:v>14.136565900383093</c:v>
                </c:pt>
                <c:pt idx="3632">
                  <c:v>14.136565900383093</c:v>
                </c:pt>
                <c:pt idx="3633">
                  <c:v>14.136565900383093</c:v>
                </c:pt>
                <c:pt idx="3634">
                  <c:v>14.136565900383093</c:v>
                </c:pt>
                <c:pt idx="3635">
                  <c:v>14.136565900383093</c:v>
                </c:pt>
                <c:pt idx="3636">
                  <c:v>14.136565900383093</c:v>
                </c:pt>
                <c:pt idx="3637">
                  <c:v>14.136565900383093</c:v>
                </c:pt>
                <c:pt idx="3638">
                  <c:v>14.136565900383093</c:v>
                </c:pt>
                <c:pt idx="3639">
                  <c:v>14.136565900383093</c:v>
                </c:pt>
                <c:pt idx="3640">
                  <c:v>14.136565900383093</c:v>
                </c:pt>
                <c:pt idx="3641">
                  <c:v>14.136565900383093</c:v>
                </c:pt>
                <c:pt idx="3642">
                  <c:v>14.136565900383093</c:v>
                </c:pt>
                <c:pt idx="3643">
                  <c:v>14.136565900383093</c:v>
                </c:pt>
                <c:pt idx="3644">
                  <c:v>14.136565900383093</c:v>
                </c:pt>
                <c:pt idx="3645">
                  <c:v>14.136565900383093</c:v>
                </c:pt>
                <c:pt idx="3646">
                  <c:v>14.136565900383093</c:v>
                </c:pt>
                <c:pt idx="3647">
                  <c:v>14.136565900383093</c:v>
                </c:pt>
                <c:pt idx="3648">
                  <c:v>14.136565900383093</c:v>
                </c:pt>
                <c:pt idx="3649">
                  <c:v>14.136565900383093</c:v>
                </c:pt>
                <c:pt idx="3650">
                  <c:v>14.136565900383093</c:v>
                </c:pt>
                <c:pt idx="3651">
                  <c:v>14.136565900383093</c:v>
                </c:pt>
                <c:pt idx="3652">
                  <c:v>14.136565900383093</c:v>
                </c:pt>
              </c:numCache>
            </c:numRef>
          </c:val>
          <c:smooth val="0"/>
          <c:extLst>
            <c:ext xmlns:c16="http://schemas.microsoft.com/office/drawing/2014/chart" uri="{C3380CC4-5D6E-409C-BE32-E72D297353CC}">
              <c16:uniqueId val="{00001C8D-9A0D-49B9-A394-E0E0EB2C4BD7}"/>
            </c:ext>
          </c:extLst>
        </c:ser>
        <c:dLbls>
          <c:showLegendKey val="0"/>
          <c:showVal val="0"/>
          <c:showCatName val="0"/>
          <c:showSerName val="0"/>
          <c:showPercent val="0"/>
          <c:showBubbleSize val="0"/>
        </c:dLbls>
        <c:smooth val="0"/>
        <c:axId val="1510935663"/>
        <c:axId val="1318126767"/>
      </c:lineChart>
      <c:dateAx>
        <c:axId val="1510935663"/>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18126767"/>
        <c:crosses val="autoZero"/>
        <c:auto val="1"/>
        <c:lblOffset val="100"/>
        <c:baseTimeUnit val="days"/>
      </c:dateAx>
      <c:valAx>
        <c:axId val="1318126767"/>
        <c:scaling>
          <c:orientation val="minMax"/>
          <c:min val="5"/>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5109356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r>
              <a:rPr lang="en-US" sz="1100" b="1" dirty="0"/>
              <a:t>International Equities</a:t>
            </a:r>
          </a:p>
        </c:rich>
      </c:tx>
      <c:overlay val="0"/>
      <c:spPr>
        <a:noFill/>
        <a:ln>
          <a:noFill/>
        </a:ln>
        <a:effectLst/>
      </c:spPr>
      <c:txPr>
        <a:bodyPr rot="0" spcFirstLastPara="1" vertOverflow="ellipsis" vert="horz" wrap="square" anchor="ctr" anchorCtr="1"/>
        <a:lstStyle/>
        <a:p>
          <a:pPr>
            <a:defRPr sz="11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4.7079409191498119E-2"/>
          <c:y val="0.11856465140133347"/>
          <c:w val="0.88317434585382715"/>
          <c:h val="0.74985009955652093"/>
        </c:manualLayout>
      </c:layout>
      <c:lineChart>
        <c:grouping val="standard"/>
        <c:varyColors val="0"/>
        <c:ser>
          <c:idx val="0"/>
          <c:order val="0"/>
          <c:tx>
            <c:strRef>
              <c:f>'Equity market PEs'!$W$8</c:f>
              <c:strCache>
                <c:ptCount val="1"/>
                <c:pt idx="0">
                  <c:v>BEST_PE_RATIO</c:v>
                </c:pt>
              </c:strCache>
            </c:strRef>
          </c:tx>
          <c:spPr>
            <a:ln w="15875" cap="rnd">
              <a:solidFill>
                <a:schemeClr val="accent1"/>
              </a:solidFill>
              <a:round/>
            </a:ln>
            <a:effectLst/>
          </c:spPr>
          <c:marker>
            <c:symbol val="none"/>
          </c:marker>
          <c:dLbls>
            <c:dLbl>
              <c:idx val="0"/>
              <c:tx>
                <c:rich>
                  <a:bodyPr/>
                  <a:lstStyle/>
                  <a:p>
                    <a:fld id="{88B08410-4B90-4FE4-A88C-3318211A3C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0-B17B-4DFD-B39D-4E979940D241}"/>
                </c:ext>
              </c:extLst>
            </c:dLbl>
            <c:dLbl>
              <c:idx val="1"/>
              <c:tx>
                <c:rich>
                  <a:bodyPr/>
                  <a:lstStyle/>
                  <a:p>
                    <a:fld id="{BD1B5816-C0FA-4F5F-A18B-8849C86394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B17B-4DFD-B39D-4E979940D241}"/>
                </c:ext>
              </c:extLst>
            </c:dLbl>
            <c:dLbl>
              <c:idx val="2"/>
              <c:tx>
                <c:rich>
                  <a:bodyPr/>
                  <a:lstStyle/>
                  <a:p>
                    <a:fld id="{1901C770-F3AE-4D00-A641-F9F5F8AA12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2-B17B-4DFD-B39D-4E979940D241}"/>
                </c:ext>
              </c:extLst>
            </c:dLbl>
            <c:dLbl>
              <c:idx val="3"/>
              <c:tx>
                <c:rich>
                  <a:bodyPr/>
                  <a:lstStyle/>
                  <a:p>
                    <a:fld id="{3BB87B76-00FD-4124-8523-106DB6E108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B17B-4DFD-B39D-4E979940D241}"/>
                </c:ext>
              </c:extLst>
            </c:dLbl>
            <c:dLbl>
              <c:idx val="4"/>
              <c:tx>
                <c:rich>
                  <a:bodyPr/>
                  <a:lstStyle/>
                  <a:p>
                    <a:fld id="{A3025A47-8EC5-4568-BAA7-B88C293DA7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B17B-4DFD-B39D-4E979940D241}"/>
                </c:ext>
              </c:extLst>
            </c:dLbl>
            <c:dLbl>
              <c:idx val="5"/>
              <c:tx>
                <c:rich>
                  <a:bodyPr/>
                  <a:lstStyle/>
                  <a:p>
                    <a:fld id="{5F7B0382-CEA4-46D5-9F4E-1C4D200A06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B17B-4DFD-B39D-4E979940D241}"/>
                </c:ext>
              </c:extLst>
            </c:dLbl>
            <c:dLbl>
              <c:idx val="6"/>
              <c:tx>
                <c:rich>
                  <a:bodyPr/>
                  <a:lstStyle/>
                  <a:p>
                    <a:fld id="{FDD9B836-0E8A-42DF-8DEE-123DB5D982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B17B-4DFD-B39D-4E979940D241}"/>
                </c:ext>
              </c:extLst>
            </c:dLbl>
            <c:dLbl>
              <c:idx val="7"/>
              <c:tx>
                <c:rich>
                  <a:bodyPr/>
                  <a:lstStyle/>
                  <a:p>
                    <a:fld id="{B9243E51-9C42-4B6A-B4A9-13ACE2965C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B17B-4DFD-B39D-4E979940D241}"/>
                </c:ext>
              </c:extLst>
            </c:dLbl>
            <c:dLbl>
              <c:idx val="8"/>
              <c:tx>
                <c:rich>
                  <a:bodyPr/>
                  <a:lstStyle/>
                  <a:p>
                    <a:fld id="{68E2B7DC-48E4-4366-BEED-9BB44AD6A7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B17B-4DFD-B39D-4E979940D241}"/>
                </c:ext>
              </c:extLst>
            </c:dLbl>
            <c:dLbl>
              <c:idx val="9"/>
              <c:tx>
                <c:rich>
                  <a:bodyPr/>
                  <a:lstStyle/>
                  <a:p>
                    <a:fld id="{F72C6671-EC3A-4008-9E92-333B7EFEF3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B17B-4DFD-B39D-4E979940D241}"/>
                </c:ext>
              </c:extLst>
            </c:dLbl>
            <c:dLbl>
              <c:idx val="10"/>
              <c:tx>
                <c:rich>
                  <a:bodyPr/>
                  <a:lstStyle/>
                  <a:p>
                    <a:fld id="{518D2AAF-B8DB-41EC-BCBC-9BC355B2CA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B17B-4DFD-B39D-4E979940D241}"/>
                </c:ext>
              </c:extLst>
            </c:dLbl>
            <c:dLbl>
              <c:idx val="11"/>
              <c:tx>
                <c:rich>
                  <a:bodyPr/>
                  <a:lstStyle/>
                  <a:p>
                    <a:fld id="{5E86A7FF-B539-42DC-9C02-228FC76003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B17B-4DFD-B39D-4E979940D241}"/>
                </c:ext>
              </c:extLst>
            </c:dLbl>
            <c:dLbl>
              <c:idx val="12"/>
              <c:tx>
                <c:rich>
                  <a:bodyPr/>
                  <a:lstStyle/>
                  <a:p>
                    <a:fld id="{60A48318-194F-4553-BF07-687E742470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C-B17B-4DFD-B39D-4E979940D241}"/>
                </c:ext>
              </c:extLst>
            </c:dLbl>
            <c:dLbl>
              <c:idx val="13"/>
              <c:tx>
                <c:rich>
                  <a:bodyPr/>
                  <a:lstStyle/>
                  <a:p>
                    <a:fld id="{2E9D83F1-2FBC-413D-9B0D-C22528EA34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B17B-4DFD-B39D-4E979940D241}"/>
                </c:ext>
              </c:extLst>
            </c:dLbl>
            <c:dLbl>
              <c:idx val="14"/>
              <c:tx>
                <c:rich>
                  <a:bodyPr/>
                  <a:lstStyle/>
                  <a:p>
                    <a:fld id="{7DF62A00-EC54-4277-B451-9EBFE7393E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E-B17B-4DFD-B39D-4E979940D241}"/>
                </c:ext>
              </c:extLst>
            </c:dLbl>
            <c:dLbl>
              <c:idx val="15"/>
              <c:tx>
                <c:rich>
                  <a:bodyPr/>
                  <a:lstStyle/>
                  <a:p>
                    <a:fld id="{43276FB8-3895-46C2-AA9B-C554402E1D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F-B17B-4DFD-B39D-4E979940D241}"/>
                </c:ext>
              </c:extLst>
            </c:dLbl>
            <c:dLbl>
              <c:idx val="16"/>
              <c:tx>
                <c:rich>
                  <a:bodyPr/>
                  <a:lstStyle/>
                  <a:p>
                    <a:fld id="{E04D935F-A600-4B80-A3EF-C6021C44DB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0-B17B-4DFD-B39D-4E979940D241}"/>
                </c:ext>
              </c:extLst>
            </c:dLbl>
            <c:dLbl>
              <c:idx val="17"/>
              <c:tx>
                <c:rich>
                  <a:bodyPr/>
                  <a:lstStyle/>
                  <a:p>
                    <a:fld id="{E6E8673A-8B7C-4FF5-B696-F9A2F9B48D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1-B17B-4DFD-B39D-4E979940D241}"/>
                </c:ext>
              </c:extLst>
            </c:dLbl>
            <c:dLbl>
              <c:idx val="18"/>
              <c:tx>
                <c:rich>
                  <a:bodyPr/>
                  <a:lstStyle/>
                  <a:p>
                    <a:fld id="{53BEBF32-4E56-4AA1-BDA3-4E962524D8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2-B17B-4DFD-B39D-4E979940D241}"/>
                </c:ext>
              </c:extLst>
            </c:dLbl>
            <c:dLbl>
              <c:idx val="19"/>
              <c:tx>
                <c:rich>
                  <a:bodyPr/>
                  <a:lstStyle/>
                  <a:p>
                    <a:fld id="{26E3AEDE-3BEC-405E-9BC0-C9345E42BC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3-B17B-4DFD-B39D-4E979940D241}"/>
                </c:ext>
              </c:extLst>
            </c:dLbl>
            <c:dLbl>
              <c:idx val="20"/>
              <c:tx>
                <c:rich>
                  <a:bodyPr/>
                  <a:lstStyle/>
                  <a:p>
                    <a:fld id="{528D06D6-1B21-4268-BF33-618BCB0E99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4-B17B-4DFD-B39D-4E979940D241}"/>
                </c:ext>
              </c:extLst>
            </c:dLbl>
            <c:dLbl>
              <c:idx val="21"/>
              <c:tx>
                <c:rich>
                  <a:bodyPr/>
                  <a:lstStyle/>
                  <a:p>
                    <a:fld id="{2B6C3B40-F0F0-4B4B-8E24-796F374EF2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5-B17B-4DFD-B39D-4E979940D241}"/>
                </c:ext>
              </c:extLst>
            </c:dLbl>
            <c:dLbl>
              <c:idx val="22"/>
              <c:tx>
                <c:rich>
                  <a:bodyPr/>
                  <a:lstStyle/>
                  <a:p>
                    <a:fld id="{1C1D7A1F-0794-4893-AAA8-5D6830CFE7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B17B-4DFD-B39D-4E979940D241}"/>
                </c:ext>
              </c:extLst>
            </c:dLbl>
            <c:dLbl>
              <c:idx val="23"/>
              <c:tx>
                <c:rich>
                  <a:bodyPr/>
                  <a:lstStyle/>
                  <a:p>
                    <a:fld id="{A4580E38-5181-4D90-B097-C210CFA2B3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7-B17B-4DFD-B39D-4E979940D241}"/>
                </c:ext>
              </c:extLst>
            </c:dLbl>
            <c:dLbl>
              <c:idx val="24"/>
              <c:tx>
                <c:rich>
                  <a:bodyPr/>
                  <a:lstStyle/>
                  <a:p>
                    <a:fld id="{E4230DB7-58DF-47BE-A5E2-109BA7A3A9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8-B17B-4DFD-B39D-4E979940D241}"/>
                </c:ext>
              </c:extLst>
            </c:dLbl>
            <c:dLbl>
              <c:idx val="25"/>
              <c:tx>
                <c:rich>
                  <a:bodyPr/>
                  <a:lstStyle/>
                  <a:p>
                    <a:fld id="{7F456433-6916-47FC-B88E-7CD47A91FC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9-B17B-4DFD-B39D-4E979940D241}"/>
                </c:ext>
              </c:extLst>
            </c:dLbl>
            <c:dLbl>
              <c:idx val="26"/>
              <c:tx>
                <c:rich>
                  <a:bodyPr/>
                  <a:lstStyle/>
                  <a:p>
                    <a:fld id="{94188912-E2D2-4D91-9D82-247E7019E4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A-B17B-4DFD-B39D-4E979940D241}"/>
                </c:ext>
              </c:extLst>
            </c:dLbl>
            <c:dLbl>
              <c:idx val="27"/>
              <c:tx>
                <c:rich>
                  <a:bodyPr/>
                  <a:lstStyle/>
                  <a:p>
                    <a:fld id="{FAA25FAE-6725-43EF-8CA1-DE70D12B5B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B-B17B-4DFD-B39D-4E979940D241}"/>
                </c:ext>
              </c:extLst>
            </c:dLbl>
            <c:dLbl>
              <c:idx val="28"/>
              <c:tx>
                <c:rich>
                  <a:bodyPr/>
                  <a:lstStyle/>
                  <a:p>
                    <a:fld id="{B0E036A0-8F37-4174-8AE3-0EF840E8F2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C-B17B-4DFD-B39D-4E979940D241}"/>
                </c:ext>
              </c:extLst>
            </c:dLbl>
            <c:dLbl>
              <c:idx val="29"/>
              <c:tx>
                <c:rich>
                  <a:bodyPr/>
                  <a:lstStyle/>
                  <a:p>
                    <a:fld id="{AEB8F140-DFDA-4340-A62F-BF617DC953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D-B17B-4DFD-B39D-4E979940D241}"/>
                </c:ext>
              </c:extLst>
            </c:dLbl>
            <c:dLbl>
              <c:idx val="30"/>
              <c:tx>
                <c:rich>
                  <a:bodyPr/>
                  <a:lstStyle/>
                  <a:p>
                    <a:fld id="{87C60887-7A5B-4A60-A2A6-6EE6BCAEDE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E-B17B-4DFD-B39D-4E979940D241}"/>
                </c:ext>
              </c:extLst>
            </c:dLbl>
            <c:dLbl>
              <c:idx val="31"/>
              <c:tx>
                <c:rich>
                  <a:bodyPr/>
                  <a:lstStyle/>
                  <a:p>
                    <a:fld id="{EAA620A4-8741-4360-9632-18A0ACD63E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F-B17B-4DFD-B39D-4E979940D241}"/>
                </c:ext>
              </c:extLst>
            </c:dLbl>
            <c:dLbl>
              <c:idx val="32"/>
              <c:tx>
                <c:rich>
                  <a:bodyPr/>
                  <a:lstStyle/>
                  <a:p>
                    <a:fld id="{FCDA23A1-3B73-47E5-8D90-0244194352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0-B17B-4DFD-B39D-4E979940D241}"/>
                </c:ext>
              </c:extLst>
            </c:dLbl>
            <c:dLbl>
              <c:idx val="33"/>
              <c:tx>
                <c:rich>
                  <a:bodyPr/>
                  <a:lstStyle/>
                  <a:p>
                    <a:fld id="{8932E6AC-3B29-4105-9D6E-A7DE70E5E1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1-B17B-4DFD-B39D-4E979940D241}"/>
                </c:ext>
              </c:extLst>
            </c:dLbl>
            <c:dLbl>
              <c:idx val="34"/>
              <c:tx>
                <c:rich>
                  <a:bodyPr/>
                  <a:lstStyle/>
                  <a:p>
                    <a:fld id="{4ABE22DB-C1CF-403D-88EA-621B250163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2-B17B-4DFD-B39D-4E979940D241}"/>
                </c:ext>
              </c:extLst>
            </c:dLbl>
            <c:dLbl>
              <c:idx val="35"/>
              <c:tx>
                <c:rich>
                  <a:bodyPr/>
                  <a:lstStyle/>
                  <a:p>
                    <a:fld id="{BFADD593-8D29-4A11-9840-F9477CA7D9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3-B17B-4DFD-B39D-4E979940D241}"/>
                </c:ext>
              </c:extLst>
            </c:dLbl>
            <c:dLbl>
              <c:idx val="36"/>
              <c:tx>
                <c:rich>
                  <a:bodyPr/>
                  <a:lstStyle/>
                  <a:p>
                    <a:fld id="{F2B7846F-3AFB-49CA-BF6F-D877B85596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4-B17B-4DFD-B39D-4E979940D241}"/>
                </c:ext>
              </c:extLst>
            </c:dLbl>
            <c:dLbl>
              <c:idx val="37"/>
              <c:tx>
                <c:rich>
                  <a:bodyPr/>
                  <a:lstStyle/>
                  <a:p>
                    <a:fld id="{1A70CEF9-43EF-4125-B714-1B7F1E3EEF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5-B17B-4DFD-B39D-4E979940D241}"/>
                </c:ext>
              </c:extLst>
            </c:dLbl>
            <c:dLbl>
              <c:idx val="38"/>
              <c:tx>
                <c:rich>
                  <a:bodyPr/>
                  <a:lstStyle/>
                  <a:p>
                    <a:fld id="{BA1D0E61-7A85-4548-955C-C3F6015510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6-B17B-4DFD-B39D-4E979940D241}"/>
                </c:ext>
              </c:extLst>
            </c:dLbl>
            <c:dLbl>
              <c:idx val="39"/>
              <c:tx>
                <c:rich>
                  <a:bodyPr/>
                  <a:lstStyle/>
                  <a:p>
                    <a:fld id="{2415DC49-04D3-4D04-820C-F1D68314F3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7-B17B-4DFD-B39D-4E979940D241}"/>
                </c:ext>
              </c:extLst>
            </c:dLbl>
            <c:dLbl>
              <c:idx val="40"/>
              <c:tx>
                <c:rich>
                  <a:bodyPr/>
                  <a:lstStyle/>
                  <a:p>
                    <a:fld id="{4FE04A46-0AD5-435F-B0E5-2632D61F90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8-B17B-4DFD-B39D-4E979940D241}"/>
                </c:ext>
              </c:extLst>
            </c:dLbl>
            <c:dLbl>
              <c:idx val="41"/>
              <c:tx>
                <c:rich>
                  <a:bodyPr/>
                  <a:lstStyle/>
                  <a:p>
                    <a:fld id="{A227456B-796D-4305-82ED-7408D0AD0D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9-B17B-4DFD-B39D-4E979940D241}"/>
                </c:ext>
              </c:extLst>
            </c:dLbl>
            <c:dLbl>
              <c:idx val="42"/>
              <c:tx>
                <c:rich>
                  <a:bodyPr/>
                  <a:lstStyle/>
                  <a:p>
                    <a:fld id="{0ADEB415-D38C-4153-8A2A-86F055ACD1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A-B17B-4DFD-B39D-4E979940D241}"/>
                </c:ext>
              </c:extLst>
            </c:dLbl>
            <c:dLbl>
              <c:idx val="43"/>
              <c:tx>
                <c:rich>
                  <a:bodyPr/>
                  <a:lstStyle/>
                  <a:p>
                    <a:fld id="{F05455FA-4AB5-437E-A449-E236578275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B-B17B-4DFD-B39D-4E979940D241}"/>
                </c:ext>
              </c:extLst>
            </c:dLbl>
            <c:dLbl>
              <c:idx val="44"/>
              <c:tx>
                <c:rich>
                  <a:bodyPr/>
                  <a:lstStyle/>
                  <a:p>
                    <a:fld id="{CA053AEA-83E7-402B-BE4C-9256AA4CD3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C-B17B-4DFD-B39D-4E979940D241}"/>
                </c:ext>
              </c:extLst>
            </c:dLbl>
            <c:dLbl>
              <c:idx val="45"/>
              <c:tx>
                <c:rich>
                  <a:bodyPr/>
                  <a:lstStyle/>
                  <a:p>
                    <a:fld id="{B6408ED2-8530-45C3-8BEC-C868962D21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D-B17B-4DFD-B39D-4E979940D241}"/>
                </c:ext>
              </c:extLst>
            </c:dLbl>
            <c:dLbl>
              <c:idx val="46"/>
              <c:tx>
                <c:rich>
                  <a:bodyPr/>
                  <a:lstStyle/>
                  <a:p>
                    <a:fld id="{3AD8523B-0481-45DF-B41A-121C502D58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E-B17B-4DFD-B39D-4E979940D241}"/>
                </c:ext>
              </c:extLst>
            </c:dLbl>
            <c:dLbl>
              <c:idx val="47"/>
              <c:tx>
                <c:rich>
                  <a:bodyPr/>
                  <a:lstStyle/>
                  <a:p>
                    <a:fld id="{7F1DCA50-2D7E-401E-80EE-B152FC67F2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F-B17B-4DFD-B39D-4E979940D241}"/>
                </c:ext>
              </c:extLst>
            </c:dLbl>
            <c:dLbl>
              <c:idx val="48"/>
              <c:tx>
                <c:rich>
                  <a:bodyPr/>
                  <a:lstStyle/>
                  <a:p>
                    <a:fld id="{F5080840-722D-4183-B282-E8848D526E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0-B17B-4DFD-B39D-4E979940D241}"/>
                </c:ext>
              </c:extLst>
            </c:dLbl>
            <c:dLbl>
              <c:idx val="49"/>
              <c:tx>
                <c:rich>
                  <a:bodyPr/>
                  <a:lstStyle/>
                  <a:p>
                    <a:fld id="{529151E2-4DE5-4581-BE04-86DC4B379D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1-B17B-4DFD-B39D-4E979940D241}"/>
                </c:ext>
              </c:extLst>
            </c:dLbl>
            <c:dLbl>
              <c:idx val="50"/>
              <c:tx>
                <c:rich>
                  <a:bodyPr/>
                  <a:lstStyle/>
                  <a:p>
                    <a:fld id="{63E33450-9CCE-48AE-9CB3-BD463677E7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2-B17B-4DFD-B39D-4E979940D241}"/>
                </c:ext>
              </c:extLst>
            </c:dLbl>
            <c:dLbl>
              <c:idx val="51"/>
              <c:tx>
                <c:rich>
                  <a:bodyPr/>
                  <a:lstStyle/>
                  <a:p>
                    <a:fld id="{C971C126-EA30-4427-8D48-2E6436FF07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3-B17B-4DFD-B39D-4E979940D241}"/>
                </c:ext>
              </c:extLst>
            </c:dLbl>
            <c:dLbl>
              <c:idx val="52"/>
              <c:tx>
                <c:rich>
                  <a:bodyPr/>
                  <a:lstStyle/>
                  <a:p>
                    <a:fld id="{AB18E90D-D8D0-4B53-A5A3-D9BD5A7983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4-B17B-4DFD-B39D-4E979940D241}"/>
                </c:ext>
              </c:extLst>
            </c:dLbl>
            <c:dLbl>
              <c:idx val="53"/>
              <c:tx>
                <c:rich>
                  <a:bodyPr/>
                  <a:lstStyle/>
                  <a:p>
                    <a:fld id="{F2CE66C2-1EA3-4A4B-BF7C-E85474D4C1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5-B17B-4DFD-B39D-4E979940D241}"/>
                </c:ext>
              </c:extLst>
            </c:dLbl>
            <c:dLbl>
              <c:idx val="54"/>
              <c:tx>
                <c:rich>
                  <a:bodyPr/>
                  <a:lstStyle/>
                  <a:p>
                    <a:fld id="{0D2D9AE6-F7A7-4211-B3BA-F587393A39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6-B17B-4DFD-B39D-4E979940D241}"/>
                </c:ext>
              </c:extLst>
            </c:dLbl>
            <c:dLbl>
              <c:idx val="55"/>
              <c:tx>
                <c:rich>
                  <a:bodyPr/>
                  <a:lstStyle/>
                  <a:p>
                    <a:fld id="{ED112353-E805-44B7-9240-790CD5EF88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7-B17B-4DFD-B39D-4E979940D241}"/>
                </c:ext>
              </c:extLst>
            </c:dLbl>
            <c:dLbl>
              <c:idx val="56"/>
              <c:tx>
                <c:rich>
                  <a:bodyPr/>
                  <a:lstStyle/>
                  <a:p>
                    <a:fld id="{F0514519-5131-437B-B0E9-76A55FB12F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8-B17B-4DFD-B39D-4E979940D241}"/>
                </c:ext>
              </c:extLst>
            </c:dLbl>
            <c:dLbl>
              <c:idx val="57"/>
              <c:tx>
                <c:rich>
                  <a:bodyPr/>
                  <a:lstStyle/>
                  <a:p>
                    <a:fld id="{51D2C226-8220-4878-8FED-3B21BEBCC5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9-B17B-4DFD-B39D-4E979940D241}"/>
                </c:ext>
              </c:extLst>
            </c:dLbl>
            <c:dLbl>
              <c:idx val="58"/>
              <c:tx>
                <c:rich>
                  <a:bodyPr/>
                  <a:lstStyle/>
                  <a:p>
                    <a:fld id="{25005F65-A089-4580-8AB0-E295EC0FD0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A-B17B-4DFD-B39D-4E979940D241}"/>
                </c:ext>
              </c:extLst>
            </c:dLbl>
            <c:dLbl>
              <c:idx val="59"/>
              <c:tx>
                <c:rich>
                  <a:bodyPr/>
                  <a:lstStyle/>
                  <a:p>
                    <a:fld id="{2D7D817D-2F1C-42B6-B45F-1E308DE81D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B-B17B-4DFD-B39D-4E979940D241}"/>
                </c:ext>
              </c:extLst>
            </c:dLbl>
            <c:dLbl>
              <c:idx val="60"/>
              <c:tx>
                <c:rich>
                  <a:bodyPr/>
                  <a:lstStyle/>
                  <a:p>
                    <a:fld id="{BCE4665E-2866-446D-9AC8-F9FE211A4B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C-B17B-4DFD-B39D-4E979940D241}"/>
                </c:ext>
              </c:extLst>
            </c:dLbl>
            <c:dLbl>
              <c:idx val="61"/>
              <c:tx>
                <c:rich>
                  <a:bodyPr/>
                  <a:lstStyle/>
                  <a:p>
                    <a:fld id="{50048E75-7254-41F8-A4E0-7CE76D8BF2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D-B17B-4DFD-B39D-4E979940D241}"/>
                </c:ext>
              </c:extLst>
            </c:dLbl>
            <c:dLbl>
              <c:idx val="62"/>
              <c:tx>
                <c:rich>
                  <a:bodyPr/>
                  <a:lstStyle/>
                  <a:p>
                    <a:fld id="{07EFBE96-347D-469C-9714-683FEEFD78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E-B17B-4DFD-B39D-4E979940D241}"/>
                </c:ext>
              </c:extLst>
            </c:dLbl>
            <c:dLbl>
              <c:idx val="63"/>
              <c:tx>
                <c:rich>
                  <a:bodyPr/>
                  <a:lstStyle/>
                  <a:p>
                    <a:fld id="{31F3257B-7FB8-4CA5-B89E-09DEF8179E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F-B17B-4DFD-B39D-4E979940D241}"/>
                </c:ext>
              </c:extLst>
            </c:dLbl>
            <c:dLbl>
              <c:idx val="64"/>
              <c:tx>
                <c:rich>
                  <a:bodyPr/>
                  <a:lstStyle/>
                  <a:p>
                    <a:fld id="{EF8AE033-211B-4719-A371-56D37FD6AF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0-B17B-4DFD-B39D-4E979940D241}"/>
                </c:ext>
              </c:extLst>
            </c:dLbl>
            <c:dLbl>
              <c:idx val="65"/>
              <c:tx>
                <c:rich>
                  <a:bodyPr/>
                  <a:lstStyle/>
                  <a:p>
                    <a:fld id="{F0B15838-280B-4252-B12E-C17C6B0262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1-B17B-4DFD-B39D-4E979940D241}"/>
                </c:ext>
              </c:extLst>
            </c:dLbl>
            <c:dLbl>
              <c:idx val="66"/>
              <c:tx>
                <c:rich>
                  <a:bodyPr/>
                  <a:lstStyle/>
                  <a:p>
                    <a:fld id="{B53162D8-EE99-4E47-9DE8-7945A6C163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2-B17B-4DFD-B39D-4E979940D241}"/>
                </c:ext>
              </c:extLst>
            </c:dLbl>
            <c:dLbl>
              <c:idx val="67"/>
              <c:tx>
                <c:rich>
                  <a:bodyPr/>
                  <a:lstStyle/>
                  <a:p>
                    <a:fld id="{BE62E758-21AC-4920-9AFF-1BE3D60CBD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3-B17B-4DFD-B39D-4E979940D241}"/>
                </c:ext>
              </c:extLst>
            </c:dLbl>
            <c:dLbl>
              <c:idx val="68"/>
              <c:tx>
                <c:rich>
                  <a:bodyPr/>
                  <a:lstStyle/>
                  <a:p>
                    <a:fld id="{40910BAD-6085-4466-BD4B-A7E96169DE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4-B17B-4DFD-B39D-4E979940D241}"/>
                </c:ext>
              </c:extLst>
            </c:dLbl>
            <c:dLbl>
              <c:idx val="69"/>
              <c:tx>
                <c:rich>
                  <a:bodyPr/>
                  <a:lstStyle/>
                  <a:p>
                    <a:fld id="{ABF3D7EC-CAE4-4170-8E96-B39DE7E6A3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5-B17B-4DFD-B39D-4E979940D241}"/>
                </c:ext>
              </c:extLst>
            </c:dLbl>
            <c:dLbl>
              <c:idx val="70"/>
              <c:tx>
                <c:rich>
                  <a:bodyPr/>
                  <a:lstStyle/>
                  <a:p>
                    <a:fld id="{26F77271-75E7-4A60-8C4F-9482A6ED80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6-B17B-4DFD-B39D-4E979940D241}"/>
                </c:ext>
              </c:extLst>
            </c:dLbl>
            <c:dLbl>
              <c:idx val="71"/>
              <c:tx>
                <c:rich>
                  <a:bodyPr/>
                  <a:lstStyle/>
                  <a:p>
                    <a:fld id="{77C1F87D-E435-4221-8EEC-D29C3027D1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7-B17B-4DFD-B39D-4E979940D241}"/>
                </c:ext>
              </c:extLst>
            </c:dLbl>
            <c:dLbl>
              <c:idx val="72"/>
              <c:tx>
                <c:rich>
                  <a:bodyPr/>
                  <a:lstStyle/>
                  <a:p>
                    <a:fld id="{CF1342D6-9DDE-4818-8559-964E634B3F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8-B17B-4DFD-B39D-4E979940D241}"/>
                </c:ext>
              </c:extLst>
            </c:dLbl>
            <c:dLbl>
              <c:idx val="73"/>
              <c:tx>
                <c:rich>
                  <a:bodyPr/>
                  <a:lstStyle/>
                  <a:p>
                    <a:fld id="{A3C1C83A-F038-4CE1-A135-12869A3AC2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9-B17B-4DFD-B39D-4E979940D241}"/>
                </c:ext>
              </c:extLst>
            </c:dLbl>
            <c:dLbl>
              <c:idx val="74"/>
              <c:tx>
                <c:rich>
                  <a:bodyPr/>
                  <a:lstStyle/>
                  <a:p>
                    <a:fld id="{7131B616-278A-476E-8DB2-7265FE8657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A-B17B-4DFD-B39D-4E979940D241}"/>
                </c:ext>
              </c:extLst>
            </c:dLbl>
            <c:dLbl>
              <c:idx val="75"/>
              <c:tx>
                <c:rich>
                  <a:bodyPr/>
                  <a:lstStyle/>
                  <a:p>
                    <a:fld id="{6F0A84CE-5A74-4C32-AD6D-FE6EB26484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B-B17B-4DFD-B39D-4E979940D241}"/>
                </c:ext>
              </c:extLst>
            </c:dLbl>
            <c:dLbl>
              <c:idx val="76"/>
              <c:tx>
                <c:rich>
                  <a:bodyPr/>
                  <a:lstStyle/>
                  <a:p>
                    <a:fld id="{866DF34B-4A32-4B1E-AF28-9AF150336D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C-B17B-4DFD-B39D-4E979940D241}"/>
                </c:ext>
              </c:extLst>
            </c:dLbl>
            <c:dLbl>
              <c:idx val="77"/>
              <c:tx>
                <c:rich>
                  <a:bodyPr/>
                  <a:lstStyle/>
                  <a:p>
                    <a:fld id="{AEA71765-9260-4097-8A5B-1C7E7CB1DC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D-B17B-4DFD-B39D-4E979940D241}"/>
                </c:ext>
              </c:extLst>
            </c:dLbl>
            <c:dLbl>
              <c:idx val="78"/>
              <c:tx>
                <c:rich>
                  <a:bodyPr/>
                  <a:lstStyle/>
                  <a:p>
                    <a:fld id="{5BA75E60-26C4-48A6-99F4-A9BA67CE32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E-B17B-4DFD-B39D-4E979940D241}"/>
                </c:ext>
              </c:extLst>
            </c:dLbl>
            <c:dLbl>
              <c:idx val="79"/>
              <c:tx>
                <c:rich>
                  <a:bodyPr/>
                  <a:lstStyle/>
                  <a:p>
                    <a:fld id="{949EA8B2-6092-46DA-AA18-090F37DA95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F-B17B-4DFD-B39D-4E979940D241}"/>
                </c:ext>
              </c:extLst>
            </c:dLbl>
            <c:dLbl>
              <c:idx val="80"/>
              <c:tx>
                <c:rich>
                  <a:bodyPr/>
                  <a:lstStyle/>
                  <a:p>
                    <a:fld id="{53EC1F88-6092-414E-B8A7-5DC9D9108C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0-B17B-4DFD-B39D-4E979940D241}"/>
                </c:ext>
              </c:extLst>
            </c:dLbl>
            <c:dLbl>
              <c:idx val="81"/>
              <c:tx>
                <c:rich>
                  <a:bodyPr/>
                  <a:lstStyle/>
                  <a:p>
                    <a:fld id="{7B4CEA32-0952-4B9C-97CC-3DC97F1A63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1-B17B-4DFD-B39D-4E979940D241}"/>
                </c:ext>
              </c:extLst>
            </c:dLbl>
            <c:dLbl>
              <c:idx val="82"/>
              <c:tx>
                <c:rich>
                  <a:bodyPr/>
                  <a:lstStyle/>
                  <a:p>
                    <a:fld id="{62862D87-8B16-48AF-B29A-CB49D52197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2-B17B-4DFD-B39D-4E979940D241}"/>
                </c:ext>
              </c:extLst>
            </c:dLbl>
            <c:dLbl>
              <c:idx val="83"/>
              <c:tx>
                <c:rich>
                  <a:bodyPr/>
                  <a:lstStyle/>
                  <a:p>
                    <a:fld id="{0FAD4475-773E-4C09-ADA4-36DD9D5E1B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3-B17B-4DFD-B39D-4E979940D241}"/>
                </c:ext>
              </c:extLst>
            </c:dLbl>
            <c:dLbl>
              <c:idx val="84"/>
              <c:tx>
                <c:rich>
                  <a:bodyPr/>
                  <a:lstStyle/>
                  <a:p>
                    <a:fld id="{C488A359-B6E2-409E-9AF7-BE85A83648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4-B17B-4DFD-B39D-4E979940D241}"/>
                </c:ext>
              </c:extLst>
            </c:dLbl>
            <c:dLbl>
              <c:idx val="85"/>
              <c:tx>
                <c:rich>
                  <a:bodyPr/>
                  <a:lstStyle/>
                  <a:p>
                    <a:fld id="{C5C68CF0-A855-4918-91AB-176B474EB7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5-B17B-4DFD-B39D-4E979940D241}"/>
                </c:ext>
              </c:extLst>
            </c:dLbl>
            <c:dLbl>
              <c:idx val="86"/>
              <c:tx>
                <c:rich>
                  <a:bodyPr/>
                  <a:lstStyle/>
                  <a:p>
                    <a:fld id="{220B2C4D-9D70-4698-B007-575F8A6CAE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6-B17B-4DFD-B39D-4E979940D241}"/>
                </c:ext>
              </c:extLst>
            </c:dLbl>
            <c:dLbl>
              <c:idx val="87"/>
              <c:tx>
                <c:rich>
                  <a:bodyPr/>
                  <a:lstStyle/>
                  <a:p>
                    <a:fld id="{9406446B-1E2F-46AD-94F7-37D2EFD6FE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7-B17B-4DFD-B39D-4E979940D241}"/>
                </c:ext>
              </c:extLst>
            </c:dLbl>
            <c:dLbl>
              <c:idx val="88"/>
              <c:tx>
                <c:rich>
                  <a:bodyPr/>
                  <a:lstStyle/>
                  <a:p>
                    <a:fld id="{F1C17946-E561-46B7-8D7E-AE6FCCED9A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8-B17B-4DFD-B39D-4E979940D241}"/>
                </c:ext>
              </c:extLst>
            </c:dLbl>
            <c:dLbl>
              <c:idx val="89"/>
              <c:tx>
                <c:rich>
                  <a:bodyPr/>
                  <a:lstStyle/>
                  <a:p>
                    <a:fld id="{F71CB3FC-DABD-4757-B14F-FA47FD403C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9-B17B-4DFD-B39D-4E979940D241}"/>
                </c:ext>
              </c:extLst>
            </c:dLbl>
            <c:dLbl>
              <c:idx val="90"/>
              <c:tx>
                <c:rich>
                  <a:bodyPr/>
                  <a:lstStyle/>
                  <a:p>
                    <a:fld id="{8D3174C1-FFB6-48B8-8657-3C984C2BF7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A-B17B-4DFD-B39D-4E979940D241}"/>
                </c:ext>
              </c:extLst>
            </c:dLbl>
            <c:dLbl>
              <c:idx val="91"/>
              <c:tx>
                <c:rich>
                  <a:bodyPr/>
                  <a:lstStyle/>
                  <a:p>
                    <a:fld id="{E5878B70-79F9-4427-8120-06580A36C7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B-B17B-4DFD-B39D-4E979940D241}"/>
                </c:ext>
              </c:extLst>
            </c:dLbl>
            <c:dLbl>
              <c:idx val="92"/>
              <c:tx>
                <c:rich>
                  <a:bodyPr/>
                  <a:lstStyle/>
                  <a:p>
                    <a:fld id="{2009D99B-FF27-4176-B047-8611F3B369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C-B17B-4DFD-B39D-4E979940D241}"/>
                </c:ext>
              </c:extLst>
            </c:dLbl>
            <c:dLbl>
              <c:idx val="93"/>
              <c:tx>
                <c:rich>
                  <a:bodyPr/>
                  <a:lstStyle/>
                  <a:p>
                    <a:fld id="{46D83881-AF60-4D5F-B784-63B872D717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D-B17B-4DFD-B39D-4E979940D241}"/>
                </c:ext>
              </c:extLst>
            </c:dLbl>
            <c:dLbl>
              <c:idx val="94"/>
              <c:tx>
                <c:rich>
                  <a:bodyPr/>
                  <a:lstStyle/>
                  <a:p>
                    <a:fld id="{E143C89A-7C9A-4E7C-B48C-EF8CB95296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E-B17B-4DFD-B39D-4E979940D241}"/>
                </c:ext>
              </c:extLst>
            </c:dLbl>
            <c:dLbl>
              <c:idx val="95"/>
              <c:tx>
                <c:rich>
                  <a:bodyPr/>
                  <a:lstStyle/>
                  <a:p>
                    <a:fld id="{0E52872A-17EF-4A39-83F7-1979FC7DC9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F-B17B-4DFD-B39D-4E979940D241}"/>
                </c:ext>
              </c:extLst>
            </c:dLbl>
            <c:dLbl>
              <c:idx val="96"/>
              <c:tx>
                <c:rich>
                  <a:bodyPr/>
                  <a:lstStyle/>
                  <a:p>
                    <a:fld id="{8FC4EF95-C618-4F99-8125-4002BFB956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0-B17B-4DFD-B39D-4E979940D241}"/>
                </c:ext>
              </c:extLst>
            </c:dLbl>
            <c:dLbl>
              <c:idx val="97"/>
              <c:tx>
                <c:rich>
                  <a:bodyPr/>
                  <a:lstStyle/>
                  <a:p>
                    <a:fld id="{8C8A7760-A6B9-4A88-AA75-8911194DFE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1-B17B-4DFD-B39D-4E979940D241}"/>
                </c:ext>
              </c:extLst>
            </c:dLbl>
            <c:dLbl>
              <c:idx val="98"/>
              <c:tx>
                <c:rich>
                  <a:bodyPr/>
                  <a:lstStyle/>
                  <a:p>
                    <a:fld id="{31108414-2409-4116-98A8-D2C3A7846A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2-B17B-4DFD-B39D-4E979940D241}"/>
                </c:ext>
              </c:extLst>
            </c:dLbl>
            <c:dLbl>
              <c:idx val="99"/>
              <c:tx>
                <c:rich>
                  <a:bodyPr/>
                  <a:lstStyle/>
                  <a:p>
                    <a:fld id="{32A9C8EE-91E1-4E1F-86AE-9C39CB70A2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3-B17B-4DFD-B39D-4E979940D241}"/>
                </c:ext>
              </c:extLst>
            </c:dLbl>
            <c:dLbl>
              <c:idx val="100"/>
              <c:tx>
                <c:rich>
                  <a:bodyPr/>
                  <a:lstStyle/>
                  <a:p>
                    <a:fld id="{7009D8A1-392A-4BA0-927A-2DABDEEB88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4-B17B-4DFD-B39D-4E979940D241}"/>
                </c:ext>
              </c:extLst>
            </c:dLbl>
            <c:dLbl>
              <c:idx val="101"/>
              <c:tx>
                <c:rich>
                  <a:bodyPr/>
                  <a:lstStyle/>
                  <a:p>
                    <a:fld id="{12069684-E7DA-41CB-A62D-C188A85B8D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5-B17B-4DFD-B39D-4E979940D241}"/>
                </c:ext>
              </c:extLst>
            </c:dLbl>
            <c:dLbl>
              <c:idx val="102"/>
              <c:tx>
                <c:rich>
                  <a:bodyPr/>
                  <a:lstStyle/>
                  <a:p>
                    <a:fld id="{A6916065-A58A-452B-9C4C-B0FAE2CBA8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6-B17B-4DFD-B39D-4E979940D241}"/>
                </c:ext>
              </c:extLst>
            </c:dLbl>
            <c:dLbl>
              <c:idx val="103"/>
              <c:tx>
                <c:rich>
                  <a:bodyPr/>
                  <a:lstStyle/>
                  <a:p>
                    <a:fld id="{CDFDCD31-4653-4FED-926E-213BD8E324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7-B17B-4DFD-B39D-4E979940D241}"/>
                </c:ext>
              </c:extLst>
            </c:dLbl>
            <c:dLbl>
              <c:idx val="104"/>
              <c:tx>
                <c:rich>
                  <a:bodyPr/>
                  <a:lstStyle/>
                  <a:p>
                    <a:fld id="{BA4A4215-455F-4A81-9BD9-DBF496D06D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8-B17B-4DFD-B39D-4E979940D241}"/>
                </c:ext>
              </c:extLst>
            </c:dLbl>
            <c:dLbl>
              <c:idx val="105"/>
              <c:tx>
                <c:rich>
                  <a:bodyPr/>
                  <a:lstStyle/>
                  <a:p>
                    <a:fld id="{007BCC84-9E6D-4D59-ACA1-79F3C9D31E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9-B17B-4DFD-B39D-4E979940D241}"/>
                </c:ext>
              </c:extLst>
            </c:dLbl>
            <c:dLbl>
              <c:idx val="106"/>
              <c:tx>
                <c:rich>
                  <a:bodyPr/>
                  <a:lstStyle/>
                  <a:p>
                    <a:fld id="{07E4BC65-31A0-453F-8C46-F830BF5112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A-B17B-4DFD-B39D-4E979940D241}"/>
                </c:ext>
              </c:extLst>
            </c:dLbl>
            <c:dLbl>
              <c:idx val="107"/>
              <c:tx>
                <c:rich>
                  <a:bodyPr/>
                  <a:lstStyle/>
                  <a:p>
                    <a:fld id="{32EC6138-DCF6-4CBA-8E02-A422EB107E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B-B17B-4DFD-B39D-4E979940D241}"/>
                </c:ext>
              </c:extLst>
            </c:dLbl>
            <c:dLbl>
              <c:idx val="108"/>
              <c:tx>
                <c:rich>
                  <a:bodyPr/>
                  <a:lstStyle/>
                  <a:p>
                    <a:fld id="{0FD40968-C860-4432-B362-B295B0BF8A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C-B17B-4DFD-B39D-4E979940D241}"/>
                </c:ext>
              </c:extLst>
            </c:dLbl>
            <c:dLbl>
              <c:idx val="109"/>
              <c:tx>
                <c:rich>
                  <a:bodyPr/>
                  <a:lstStyle/>
                  <a:p>
                    <a:fld id="{705825E2-4029-4A02-ADB0-500DCA8DDD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D-B17B-4DFD-B39D-4E979940D241}"/>
                </c:ext>
              </c:extLst>
            </c:dLbl>
            <c:dLbl>
              <c:idx val="110"/>
              <c:tx>
                <c:rich>
                  <a:bodyPr/>
                  <a:lstStyle/>
                  <a:p>
                    <a:fld id="{01322951-D3C3-425F-84F5-227B3498FC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E-B17B-4DFD-B39D-4E979940D241}"/>
                </c:ext>
              </c:extLst>
            </c:dLbl>
            <c:dLbl>
              <c:idx val="111"/>
              <c:tx>
                <c:rich>
                  <a:bodyPr/>
                  <a:lstStyle/>
                  <a:p>
                    <a:fld id="{1060B65F-B393-4736-9244-F78B793F40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F-B17B-4DFD-B39D-4E979940D241}"/>
                </c:ext>
              </c:extLst>
            </c:dLbl>
            <c:dLbl>
              <c:idx val="112"/>
              <c:tx>
                <c:rich>
                  <a:bodyPr/>
                  <a:lstStyle/>
                  <a:p>
                    <a:fld id="{CFC9F7BA-BE31-432A-AFA0-5FFE1FD320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0-B17B-4DFD-B39D-4E979940D241}"/>
                </c:ext>
              </c:extLst>
            </c:dLbl>
            <c:dLbl>
              <c:idx val="113"/>
              <c:tx>
                <c:rich>
                  <a:bodyPr/>
                  <a:lstStyle/>
                  <a:p>
                    <a:fld id="{8ABF3484-3ABA-4B4F-8730-12F8BDB875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1-B17B-4DFD-B39D-4E979940D241}"/>
                </c:ext>
              </c:extLst>
            </c:dLbl>
            <c:dLbl>
              <c:idx val="114"/>
              <c:tx>
                <c:rich>
                  <a:bodyPr/>
                  <a:lstStyle/>
                  <a:p>
                    <a:fld id="{784EF771-7410-402D-ABCE-1B3D31762F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2-B17B-4DFD-B39D-4E979940D241}"/>
                </c:ext>
              </c:extLst>
            </c:dLbl>
            <c:dLbl>
              <c:idx val="115"/>
              <c:tx>
                <c:rich>
                  <a:bodyPr/>
                  <a:lstStyle/>
                  <a:p>
                    <a:fld id="{4579E6A8-FDD0-4A07-8EF5-45E95CBE8C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3-B17B-4DFD-B39D-4E979940D241}"/>
                </c:ext>
              </c:extLst>
            </c:dLbl>
            <c:dLbl>
              <c:idx val="116"/>
              <c:tx>
                <c:rich>
                  <a:bodyPr/>
                  <a:lstStyle/>
                  <a:p>
                    <a:fld id="{0F65F4E5-DA6D-4B5D-86D0-D8D29E5543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4-B17B-4DFD-B39D-4E979940D241}"/>
                </c:ext>
              </c:extLst>
            </c:dLbl>
            <c:dLbl>
              <c:idx val="117"/>
              <c:tx>
                <c:rich>
                  <a:bodyPr/>
                  <a:lstStyle/>
                  <a:p>
                    <a:fld id="{4B699566-E067-4C2D-ADF9-78BDD90590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5-B17B-4DFD-B39D-4E979940D241}"/>
                </c:ext>
              </c:extLst>
            </c:dLbl>
            <c:dLbl>
              <c:idx val="118"/>
              <c:tx>
                <c:rich>
                  <a:bodyPr/>
                  <a:lstStyle/>
                  <a:p>
                    <a:fld id="{8DCF9997-9E61-483E-8E25-CA65D1D0F7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6-B17B-4DFD-B39D-4E979940D241}"/>
                </c:ext>
              </c:extLst>
            </c:dLbl>
            <c:dLbl>
              <c:idx val="119"/>
              <c:tx>
                <c:rich>
                  <a:bodyPr/>
                  <a:lstStyle/>
                  <a:p>
                    <a:fld id="{8A1FD14F-AAA6-49BD-B8E4-DEF2F0DD67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7-B17B-4DFD-B39D-4E979940D241}"/>
                </c:ext>
              </c:extLst>
            </c:dLbl>
            <c:dLbl>
              <c:idx val="120"/>
              <c:tx>
                <c:rich>
                  <a:bodyPr/>
                  <a:lstStyle/>
                  <a:p>
                    <a:fld id="{9C82A24E-66BF-4CC1-BF53-49C1D7A80D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8-B17B-4DFD-B39D-4E979940D241}"/>
                </c:ext>
              </c:extLst>
            </c:dLbl>
            <c:dLbl>
              <c:idx val="121"/>
              <c:tx>
                <c:rich>
                  <a:bodyPr/>
                  <a:lstStyle/>
                  <a:p>
                    <a:fld id="{D49A1C14-FD09-409E-91B3-64474CB26A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9-B17B-4DFD-B39D-4E979940D241}"/>
                </c:ext>
              </c:extLst>
            </c:dLbl>
            <c:dLbl>
              <c:idx val="122"/>
              <c:tx>
                <c:rich>
                  <a:bodyPr/>
                  <a:lstStyle/>
                  <a:p>
                    <a:fld id="{337CD01D-3914-4358-BAEC-7D90623F4A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A-B17B-4DFD-B39D-4E979940D241}"/>
                </c:ext>
              </c:extLst>
            </c:dLbl>
            <c:dLbl>
              <c:idx val="123"/>
              <c:tx>
                <c:rich>
                  <a:bodyPr/>
                  <a:lstStyle/>
                  <a:p>
                    <a:fld id="{661B4EE5-76B9-4CDB-88FA-0F0D881DA5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B-B17B-4DFD-B39D-4E979940D241}"/>
                </c:ext>
              </c:extLst>
            </c:dLbl>
            <c:dLbl>
              <c:idx val="124"/>
              <c:tx>
                <c:rich>
                  <a:bodyPr/>
                  <a:lstStyle/>
                  <a:p>
                    <a:fld id="{B44148CA-ABAE-46B7-9E4B-3DC5401A67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C-B17B-4DFD-B39D-4E979940D241}"/>
                </c:ext>
              </c:extLst>
            </c:dLbl>
            <c:dLbl>
              <c:idx val="125"/>
              <c:tx>
                <c:rich>
                  <a:bodyPr/>
                  <a:lstStyle/>
                  <a:p>
                    <a:fld id="{09C3D17A-9197-4817-957E-E8800835A0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D-B17B-4DFD-B39D-4E979940D241}"/>
                </c:ext>
              </c:extLst>
            </c:dLbl>
            <c:dLbl>
              <c:idx val="126"/>
              <c:tx>
                <c:rich>
                  <a:bodyPr/>
                  <a:lstStyle/>
                  <a:p>
                    <a:fld id="{DB453881-E642-4B01-AF9A-80AB3B4DC6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E-B17B-4DFD-B39D-4E979940D241}"/>
                </c:ext>
              </c:extLst>
            </c:dLbl>
            <c:dLbl>
              <c:idx val="127"/>
              <c:tx>
                <c:rich>
                  <a:bodyPr/>
                  <a:lstStyle/>
                  <a:p>
                    <a:fld id="{118C840F-6CC0-4221-A9E4-CA721DF13A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F-B17B-4DFD-B39D-4E979940D241}"/>
                </c:ext>
              </c:extLst>
            </c:dLbl>
            <c:dLbl>
              <c:idx val="128"/>
              <c:tx>
                <c:rich>
                  <a:bodyPr/>
                  <a:lstStyle/>
                  <a:p>
                    <a:fld id="{445065C5-4485-402F-B97B-E33B3B559C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0-B17B-4DFD-B39D-4E979940D241}"/>
                </c:ext>
              </c:extLst>
            </c:dLbl>
            <c:dLbl>
              <c:idx val="129"/>
              <c:tx>
                <c:rich>
                  <a:bodyPr/>
                  <a:lstStyle/>
                  <a:p>
                    <a:fld id="{34E047AA-3D7F-4E55-AA6A-944094F287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1-B17B-4DFD-B39D-4E979940D241}"/>
                </c:ext>
              </c:extLst>
            </c:dLbl>
            <c:dLbl>
              <c:idx val="130"/>
              <c:tx>
                <c:rich>
                  <a:bodyPr/>
                  <a:lstStyle/>
                  <a:p>
                    <a:fld id="{F90A11DD-3F6F-4AEF-ADE3-71BE9CCDCF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2-B17B-4DFD-B39D-4E979940D241}"/>
                </c:ext>
              </c:extLst>
            </c:dLbl>
            <c:dLbl>
              <c:idx val="131"/>
              <c:tx>
                <c:rich>
                  <a:bodyPr/>
                  <a:lstStyle/>
                  <a:p>
                    <a:fld id="{EF87D442-4DAA-4668-A98B-7B21083828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3-B17B-4DFD-B39D-4E979940D241}"/>
                </c:ext>
              </c:extLst>
            </c:dLbl>
            <c:dLbl>
              <c:idx val="132"/>
              <c:tx>
                <c:rich>
                  <a:bodyPr/>
                  <a:lstStyle/>
                  <a:p>
                    <a:fld id="{40750EE2-C3C2-46CD-8415-AAA5864443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4-B17B-4DFD-B39D-4E979940D241}"/>
                </c:ext>
              </c:extLst>
            </c:dLbl>
            <c:dLbl>
              <c:idx val="133"/>
              <c:tx>
                <c:rich>
                  <a:bodyPr/>
                  <a:lstStyle/>
                  <a:p>
                    <a:fld id="{0D1FFDDE-61D6-42E8-8306-BE756A5E07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5-B17B-4DFD-B39D-4E979940D241}"/>
                </c:ext>
              </c:extLst>
            </c:dLbl>
            <c:dLbl>
              <c:idx val="134"/>
              <c:tx>
                <c:rich>
                  <a:bodyPr/>
                  <a:lstStyle/>
                  <a:p>
                    <a:fld id="{6D04FDF7-FDCE-4D58-B94F-364DB11EA8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6-B17B-4DFD-B39D-4E979940D241}"/>
                </c:ext>
              </c:extLst>
            </c:dLbl>
            <c:dLbl>
              <c:idx val="135"/>
              <c:tx>
                <c:rich>
                  <a:bodyPr/>
                  <a:lstStyle/>
                  <a:p>
                    <a:fld id="{5E610FF3-CE94-46F4-AE79-4AF779100D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7-B17B-4DFD-B39D-4E979940D241}"/>
                </c:ext>
              </c:extLst>
            </c:dLbl>
            <c:dLbl>
              <c:idx val="136"/>
              <c:tx>
                <c:rich>
                  <a:bodyPr/>
                  <a:lstStyle/>
                  <a:p>
                    <a:fld id="{D07756AA-0C97-47AC-8EF7-6B5DD609CF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8-B17B-4DFD-B39D-4E979940D241}"/>
                </c:ext>
              </c:extLst>
            </c:dLbl>
            <c:dLbl>
              <c:idx val="137"/>
              <c:tx>
                <c:rich>
                  <a:bodyPr/>
                  <a:lstStyle/>
                  <a:p>
                    <a:fld id="{E12EB555-70A8-4648-9C0D-13F00DC7CD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9-B17B-4DFD-B39D-4E979940D241}"/>
                </c:ext>
              </c:extLst>
            </c:dLbl>
            <c:dLbl>
              <c:idx val="138"/>
              <c:tx>
                <c:rich>
                  <a:bodyPr/>
                  <a:lstStyle/>
                  <a:p>
                    <a:fld id="{F4995BCE-0378-4AC2-B26F-E1E131E829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A-B17B-4DFD-B39D-4E979940D241}"/>
                </c:ext>
              </c:extLst>
            </c:dLbl>
            <c:dLbl>
              <c:idx val="139"/>
              <c:tx>
                <c:rich>
                  <a:bodyPr/>
                  <a:lstStyle/>
                  <a:p>
                    <a:fld id="{B42C5F72-B426-4022-94C8-F6EEC1ACFC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B-B17B-4DFD-B39D-4E979940D241}"/>
                </c:ext>
              </c:extLst>
            </c:dLbl>
            <c:dLbl>
              <c:idx val="140"/>
              <c:tx>
                <c:rich>
                  <a:bodyPr/>
                  <a:lstStyle/>
                  <a:p>
                    <a:fld id="{98BB5238-BAE1-4F47-BB0A-7486DBA16D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C-B17B-4DFD-B39D-4E979940D241}"/>
                </c:ext>
              </c:extLst>
            </c:dLbl>
            <c:dLbl>
              <c:idx val="141"/>
              <c:tx>
                <c:rich>
                  <a:bodyPr/>
                  <a:lstStyle/>
                  <a:p>
                    <a:fld id="{8B2A375D-5EEE-4F2B-A178-6C992D876B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D-B17B-4DFD-B39D-4E979940D241}"/>
                </c:ext>
              </c:extLst>
            </c:dLbl>
            <c:dLbl>
              <c:idx val="142"/>
              <c:tx>
                <c:rich>
                  <a:bodyPr/>
                  <a:lstStyle/>
                  <a:p>
                    <a:fld id="{35F5993B-48FD-4358-877B-59193E8616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E-B17B-4DFD-B39D-4E979940D241}"/>
                </c:ext>
              </c:extLst>
            </c:dLbl>
            <c:dLbl>
              <c:idx val="143"/>
              <c:tx>
                <c:rich>
                  <a:bodyPr/>
                  <a:lstStyle/>
                  <a:p>
                    <a:fld id="{8EC55A95-D5ED-41B9-A321-BD6B9E8893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F-B17B-4DFD-B39D-4E979940D241}"/>
                </c:ext>
              </c:extLst>
            </c:dLbl>
            <c:dLbl>
              <c:idx val="144"/>
              <c:tx>
                <c:rich>
                  <a:bodyPr/>
                  <a:lstStyle/>
                  <a:p>
                    <a:fld id="{24E00079-56CA-4963-AA63-1AB85C5C44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0-B17B-4DFD-B39D-4E979940D241}"/>
                </c:ext>
              </c:extLst>
            </c:dLbl>
            <c:dLbl>
              <c:idx val="145"/>
              <c:tx>
                <c:rich>
                  <a:bodyPr/>
                  <a:lstStyle/>
                  <a:p>
                    <a:fld id="{6E05D171-65F4-4934-A61A-72A05A8677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1-B17B-4DFD-B39D-4E979940D241}"/>
                </c:ext>
              </c:extLst>
            </c:dLbl>
            <c:dLbl>
              <c:idx val="146"/>
              <c:tx>
                <c:rich>
                  <a:bodyPr/>
                  <a:lstStyle/>
                  <a:p>
                    <a:fld id="{0D00E2FC-4B4A-4B29-A2A1-7D5DE4ECBB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2-B17B-4DFD-B39D-4E979940D241}"/>
                </c:ext>
              </c:extLst>
            </c:dLbl>
            <c:dLbl>
              <c:idx val="147"/>
              <c:tx>
                <c:rich>
                  <a:bodyPr/>
                  <a:lstStyle/>
                  <a:p>
                    <a:fld id="{A9D3E65E-4A80-4F3C-89F7-E7B47E9AF4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3-B17B-4DFD-B39D-4E979940D241}"/>
                </c:ext>
              </c:extLst>
            </c:dLbl>
            <c:dLbl>
              <c:idx val="148"/>
              <c:tx>
                <c:rich>
                  <a:bodyPr/>
                  <a:lstStyle/>
                  <a:p>
                    <a:fld id="{CD844BB2-43B5-40C1-A602-E2E1DF0212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4-B17B-4DFD-B39D-4E979940D241}"/>
                </c:ext>
              </c:extLst>
            </c:dLbl>
            <c:dLbl>
              <c:idx val="149"/>
              <c:tx>
                <c:rich>
                  <a:bodyPr/>
                  <a:lstStyle/>
                  <a:p>
                    <a:fld id="{3520E457-33EB-445A-A4DA-B1310FDF69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5-B17B-4DFD-B39D-4E979940D241}"/>
                </c:ext>
              </c:extLst>
            </c:dLbl>
            <c:dLbl>
              <c:idx val="150"/>
              <c:tx>
                <c:rich>
                  <a:bodyPr/>
                  <a:lstStyle/>
                  <a:p>
                    <a:fld id="{EEA0511E-A8F7-46F3-B7C4-902FE0AB28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6-B17B-4DFD-B39D-4E979940D241}"/>
                </c:ext>
              </c:extLst>
            </c:dLbl>
            <c:dLbl>
              <c:idx val="151"/>
              <c:tx>
                <c:rich>
                  <a:bodyPr/>
                  <a:lstStyle/>
                  <a:p>
                    <a:fld id="{932D91AA-FE01-42E5-8DE8-8D10D011CD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7-B17B-4DFD-B39D-4E979940D241}"/>
                </c:ext>
              </c:extLst>
            </c:dLbl>
            <c:dLbl>
              <c:idx val="152"/>
              <c:tx>
                <c:rich>
                  <a:bodyPr/>
                  <a:lstStyle/>
                  <a:p>
                    <a:fld id="{393CD70F-8578-4C8D-91C4-0C432006A3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8-B17B-4DFD-B39D-4E979940D241}"/>
                </c:ext>
              </c:extLst>
            </c:dLbl>
            <c:dLbl>
              <c:idx val="153"/>
              <c:tx>
                <c:rich>
                  <a:bodyPr/>
                  <a:lstStyle/>
                  <a:p>
                    <a:fld id="{89C3235C-41EC-4B6E-9A39-2B7970490B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9-B17B-4DFD-B39D-4E979940D241}"/>
                </c:ext>
              </c:extLst>
            </c:dLbl>
            <c:dLbl>
              <c:idx val="154"/>
              <c:tx>
                <c:rich>
                  <a:bodyPr/>
                  <a:lstStyle/>
                  <a:p>
                    <a:fld id="{17D6F973-E779-41BA-AA82-5CECB9AB3C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A-B17B-4DFD-B39D-4E979940D241}"/>
                </c:ext>
              </c:extLst>
            </c:dLbl>
            <c:dLbl>
              <c:idx val="155"/>
              <c:tx>
                <c:rich>
                  <a:bodyPr/>
                  <a:lstStyle/>
                  <a:p>
                    <a:fld id="{60743B4C-3F29-4C64-BAF8-5AAF7BCFA5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B-B17B-4DFD-B39D-4E979940D241}"/>
                </c:ext>
              </c:extLst>
            </c:dLbl>
            <c:dLbl>
              <c:idx val="156"/>
              <c:tx>
                <c:rich>
                  <a:bodyPr/>
                  <a:lstStyle/>
                  <a:p>
                    <a:fld id="{F1B1CB8E-0EAC-46AA-8624-0BBBACBF92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C-B17B-4DFD-B39D-4E979940D241}"/>
                </c:ext>
              </c:extLst>
            </c:dLbl>
            <c:dLbl>
              <c:idx val="157"/>
              <c:tx>
                <c:rich>
                  <a:bodyPr/>
                  <a:lstStyle/>
                  <a:p>
                    <a:fld id="{16A6A5E1-16B5-4C99-8B73-20D287412D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D-B17B-4DFD-B39D-4E979940D241}"/>
                </c:ext>
              </c:extLst>
            </c:dLbl>
            <c:dLbl>
              <c:idx val="158"/>
              <c:tx>
                <c:rich>
                  <a:bodyPr/>
                  <a:lstStyle/>
                  <a:p>
                    <a:fld id="{29B8BBF8-01BF-45AA-B2CD-5310506967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E-B17B-4DFD-B39D-4E979940D241}"/>
                </c:ext>
              </c:extLst>
            </c:dLbl>
            <c:dLbl>
              <c:idx val="159"/>
              <c:tx>
                <c:rich>
                  <a:bodyPr/>
                  <a:lstStyle/>
                  <a:p>
                    <a:fld id="{7E78D504-B3E9-4B37-BAC4-36C9F2A1A5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F-B17B-4DFD-B39D-4E979940D241}"/>
                </c:ext>
              </c:extLst>
            </c:dLbl>
            <c:dLbl>
              <c:idx val="160"/>
              <c:tx>
                <c:rich>
                  <a:bodyPr/>
                  <a:lstStyle/>
                  <a:p>
                    <a:fld id="{38F6DE9C-8937-46BF-8729-0E9B8E10CC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0-B17B-4DFD-B39D-4E979940D241}"/>
                </c:ext>
              </c:extLst>
            </c:dLbl>
            <c:dLbl>
              <c:idx val="161"/>
              <c:tx>
                <c:rich>
                  <a:bodyPr/>
                  <a:lstStyle/>
                  <a:p>
                    <a:fld id="{94A1A451-A70B-4D79-8785-61F8AB063B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1-B17B-4DFD-B39D-4E979940D241}"/>
                </c:ext>
              </c:extLst>
            </c:dLbl>
            <c:dLbl>
              <c:idx val="162"/>
              <c:tx>
                <c:rich>
                  <a:bodyPr/>
                  <a:lstStyle/>
                  <a:p>
                    <a:fld id="{D38C11D4-07EC-4A93-9E91-300D1E3F8A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2-B17B-4DFD-B39D-4E979940D241}"/>
                </c:ext>
              </c:extLst>
            </c:dLbl>
            <c:dLbl>
              <c:idx val="163"/>
              <c:tx>
                <c:rich>
                  <a:bodyPr/>
                  <a:lstStyle/>
                  <a:p>
                    <a:fld id="{FD12DB5E-2A92-4A13-B9A1-193069FA87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3-B17B-4DFD-B39D-4E979940D241}"/>
                </c:ext>
              </c:extLst>
            </c:dLbl>
            <c:dLbl>
              <c:idx val="164"/>
              <c:tx>
                <c:rich>
                  <a:bodyPr/>
                  <a:lstStyle/>
                  <a:p>
                    <a:fld id="{44EDDDD4-0D4C-40FC-91F4-0251B5334F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4-B17B-4DFD-B39D-4E979940D241}"/>
                </c:ext>
              </c:extLst>
            </c:dLbl>
            <c:dLbl>
              <c:idx val="165"/>
              <c:tx>
                <c:rich>
                  <a:bodyPr/>
                  <a:lstStyle/>
                  <a:p>
                    <a:fld id="{1A4DABF9-EA87-42DD-AD41-273DBC5143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5-B17B-4DFD-B39D-4E979940D241}"/>
                </c:ext>
              </c:extLst>
            </c:dLbl>
            <c:dLbl>
              <c:idx val="166"/>
              <c:tx>
                <c:rich>
                  <a:bodyPr/>
                  <a:lstStyle/>
                  <a:p>
                    <a:fld id="{0C4C9657-35CD-4A10-844A-7798CA5251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6-B17B-4DFD-B39D-4E979940D241}"/>
                </c:ext>
              </c:extLst>
            </c:dLbl>
            <c:dLbl>
              <c:idx val="167"/>
              <c:tx>
                <c:rich>
                  <a:bodyPr/>
                  <a:lstStyle/>
                  <a:p>
                    <a:fld id="{50708F0B-7AE1-40CA-A593-1BB0ED5CB9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7-B17B-4DFD-B39D-4E979940D241}"/>
                </c:ext>
              </c:extLst>
            </c:dLbl>
            <c:dLbl>
              <c:idx val="168"/>
              <c:tx>
                <c:rich>
                  <a:bodyPr/>
                  <a:lstStyle/>
                  <a:p>
                    <a:fld id="{6AD3D60E-FAC2-4EBE-B0B7-B463CF203D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8-B17B-4DFD-B39D-4E979940D241}"/>
                </c:ext>
              </c:extLst>
            </c:dLbl>
            <c:dLbl>
              <c:idx val="169"/>
              <c:tx>
                <c:rich>
                  <a:bodyPr/>
                  <a:lstStyle/>
                  <a:p>
                    <a:fld id="{A69FAA6B-D9DB-4DFE-A6D8-3997033A74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9-B17B-4DFD-B39D-4E979940D241}"/>
                </c:ext>
              </c:extLst>
            </c:dLbl>
            <c:dLbl>
              <c:idx val="170"/>
              <c:tx>
                <c:rich>
                  <a:bodyPr/>
                  <a:lstStyle/>
                  <a:p>
                    <a:fld id="{2923A9CB-D168-4231-BA41-050CB81C0A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A-B17B-4DFD-B39D-4E979940D241}"/>
                </c:ext>
              </c:extLst>
            </c:dLbl>
            <c:dLbl>
              <c:idx val="171"/>
              <c:tx>
                <c:rich>
                  <a:bodyPr/>
                  <a:lstStyle/>
                  <a:p>
                    <a:fld id="{156D9C35-1EEC-4EF0-B2F2-0E7AF22B51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B-B17B-4DFD-B39D-4E979940D241}"/>
                </c:ext>
              </c:extLst>
            </c:dLbl>
            <c:dLbl>
              <c:idx val="172"/>
              <c:tx>
                <c:rich>
                  <a:bodyPr/>
                  <a:lstStyle/>
                  <a:p>
                    <a:fld id="{149E2601-7F28-472E-8A0E-2D431F3774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C-B17B-4DFD-B39D-4E979940D241}"/>
                </c:ext>
              </c:extLst>
            </c:dLbl>
            <c:dLbl>
              <c:idx val="173"/>
              <c:tx>
                <c:rich>
                  <a:bodyPr/>
                  <a:lstStyle/>
                  <a:p>
                    <a:fld id="{3445BA44-35AB-4187-83B0-7CDC25B3A3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D-B17B-4DFD-B39D-4E979940D241}"/>
                </c:ext>
              </c:extLst>
            </c:dLbl>
            <c:dLbl>
              <c:idx val="174"/>
              <c:tx>
                <c:rich>
                  <a:bodyPr/>
                  <a:lstStyle/>
                  <a:p>
                    <a:fld id="{80092062-8FEB-41A9-AA2E-68666B4CC4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E-B17B-4DFD-B39D-4E979940D241}"/>
                </c:ext>
              </c:extLst>
            </c:dLbl>
            <c:dLbl>
              <c:idx val="175"/>
              <c:tx>
                <c:rich>
                  <a:bodyPr/>
                  <a:lstStyle/>
                  <a:p>
                    <a:fld id="{589ADCCD-8719-4C7F-9896-413B1F559F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F-B17B-4DFD-B39D-4E979940D241}"/>
                </c:ext>
              </c:extLst>
            </c:dLbl>
            <c:dLbl>
              <c:idx val="176"/>
              <c:tx>
                <c:rich>
                  <a:bodyPr/>
                  <a:lstStyle/>
                  <a:p>
                    <a:fld id="{8F35DCAD-6088-4640-9FCB-A7F6423F23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0-B17B-4DFD-B39D-4E979940D241}"/>
                </c:ext>
              </c:extLst>
            </c:dLbl>
            <c:dLbl>
              <c:idx val="177"/>
              <c:tx>
                <c:rich>
                  <a:bodyPr/>
                  <a:lstStyle/>
                  <a:p>
                    <a:fld id="{4D8C71C0-B949-4D30-8776-7378065D06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1-B17B-4DFD-B39D-4E979940D241}"/>
                </c:ext>
              </c:extLst>
            </c:dLbl>
            <c:dLbl>
              <c:idx val="178"/>
              <c:tx>
                <c:rich>
                  <a:bodyPr/>
                  <a:lstStyle/>
                  <a:p>
                    <a:fld id="{18C67727-5C7E-40E9-82BE-716E073E1F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2-B17B-4DFD-B39D-4E979940D241}"/>
                </c:ext>
              </c:extLst>
            </c:dLbl>
            <c:dLbl>
              <c:idx val="179"/>
              <c:tx>
                <c:rich>
                  <a:bodyPr/>
                  <a:lstStyle/>
                  <a:p>
                    <a:fld id="{66DA35B9-B7CF-478B-9013-DCFFB9636A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3-B17B-4DFD-B39D-4E979940D241}"/>
                </c:ext>
              </c:extLst>
            </c:dLbl>
            <c:dLbl>
              <c:idx val="180"/>
              <c:tx>
                <c:rich>
                  <a:bodyPr/>
                  <a:lstStyle/>
                  <a:p>
                    <a:fld id="{61EFC73A-3496-4CEF-B346-8090EC0E9C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4-B17B-4DFD-B39D-4E979940D241}"/>
                </c:ext>
              </c:extLst>
            </c:dLbl>
            <c:dLbl>
              <c:idx val="181"/>
              <c:tx>
                <c:rich>
                  <a:bodyPr/>
                  <a:lstStyle/>
                  <a:p>
                    <a:fld id="{CB309E82-080B-4EDF-B1D9-929D2D7C47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5-B17B-4DFD-B39D-4E979940D241}"/>
                </c:ext>
              </c:extLst>
            </c:dLbl>
            <c:dLbl>
              <c:idx val="182"/>
              <c:tx>
                <c:rich>
                  <a:bodyPr/>
                  <a:lstStyle/>
                  <a:p>
                    <a:fld id="{9568B1E7-A4AD-4EDA-9541-3F19EA97F7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6-B17B-4DFD-B39D-4E979940D241}"/>
                </c:ext>
              </c:extLst>
            </c:dLbl>
            <c:dLbl>
              <c:idx val="183"/>
              <c:tx>
                <c:rich>
                  <a:bodyPr/>
                  <a:lstStyle/>
                  <a:p>
                    <a:fld id="{6997145F-8863-41EB-8718-AEBBF979BD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7-B17B-4DFD-B39D-4E979940D241}"/>
                </c:ext>
              </c:extLst>
            </c:dLbl>
            <c:dLbl>
              <c:idx val="184"/>
              <c:tx>
                <c:rich>
                  <a:bodyPr/>
                  <a:lstStyle/>
                  <a:p>
                    <a:fld id="{BD58E602-3DEA-41D9-9A1A-8C929BA02C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8-B17B-4DFD-B39D-4E979940D241}"/>
                </c:ext>
              </c:extLst>
            </c:dLbl>
            <c:dLbl>
              <c:idx val="185"/>
              <c:tx>
                <c:rich>
                  <a:bodyPr/>
                  <a:lstStyle/>
                  <a:p>
                    <a:fld id="{792094EF-6BDC-4797-93FD-D97CDB5B27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9-B17B-4DFD-B39D-4E979940D241}"/>
                </c:ext>
              </c:extLst>
            </c:dLbl>
            <c:dLbl>
              <c:idx val="186"/>
              <c:tx>
                <c:rich>
                  <a:bodyPr/>
                  <a:lstStyle/>
                  <a:p>
                    <a:fld id="{54DCBF2B-59AF-4E84-92A9-48833A70BD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A-B17B-4DFD-B39D-4E979940D241}"/>
                </c:ext>
              </c:extLst>
            </c:dLbl>
            <c:dLbl>
              <c:idx val="187"/>
              <c:tx>
                <c:rich>
                  <a:bodyPr/>
                  <a:lstStyle/>
                  <a:p>
                    <a:fld id="{C1B03755-78BD-445C-BBDB-55FFE1B372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B-B17B-4DFD-B39D-4E979940D241}"/>
                </c:ext>
              </c:extLst>
            </c:dLbl>
            <c:dLbl>
              <c:idx val="188"/>
              <c:tx>
                <c:rich>
                  <a:bodyPr/>
                  <a:lstStyle/>
                  <a:p>
                    <a:fld id="{0DE5A4A6-7A1D-451A-BDDA-FD399C988D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C-B17B-4DFD-B39D-4E979940D241}"/>
                </c:ext>
              </c:extLst>
            </c:dLbl>
            <c:dLbl>
              <c:idx val="189"/>
              <c:tx>
                <c:rich>
                  <a:bodyPr/>
                  <a:lstStyle/>
                  <a:p>
                    <a:fld id="{70165C0D-630D-4D18-8E76-8DCFC6B1DF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D-B17B-4DFD-B39D-4E979940D241}"/>
                </c:ext>
              </c:extLst>
            </c:dLbl>
            <c:dLbl>
              <c:idx val="190"/>
              <c:tx>
                <c:rich>
                  <a:bodyPr/>
                  <a:lstStyle/>
                  <a:p>
                    <a:fld id="{F19D6646-CAC3-475D-BD41-DCEB260604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E-B17B-4DFD-B39D-4E979940D241}"/>
                </c:ext>
              </c:extLst>
            </c:dLbl>
            <c:dLbl>
              <c:idx val="191"/>
              <c:tx>
                <c:rich>
                  <a:bodyPr/>
                  <a:lstStyle/>
                  <a:p>
                    <a:fld id="{DD843397-C88D-4551-AA43-8E1B3C4FA9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F-B17B-4DFD-B39D-4E979940D241}"/>
                </c:ext>
              </c:extLst>
            </c:dLbl>
            <c:dLbl>
              <c:idx val="192"/>
              <c:tx>
                <c:rich>
                  <a:bodyPr/>
                  <a:lstStyle/>
                  <a:p>
                    <a:fld id="{C0549F82-C779-46F7-B417-B0466ACD90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0-B17B-4DFD-B39D-4E979940D241}"/>
                </c:ext>
              </c:extLst>
            </c:dLbl>
            <c:dLbl>
              <c:idx val="193"/>
              <c:tx>
                <c:rich>
                  <a:bodyPr/>
                  <a:lstStyle/>
                  <a:p>
                    <a:fld id="{C5557459-F250-488F-8388-E9CFC666AE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1-B17B-4DFD-B39D-4E979940D241}"/>
                </c:ext>
              </c:extLst>
            </c:dLbl>
            <c:dLbl>
              <c:idx val="194"/>
              <c:tx>
                <c:rich>
                  <a:bodyPr/>
                  <a:lstStyle/>
                  <a:p>
                    <a:fld id="{0110A903-9E4D-4C39-B748-49B9B96523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2-B17B-4DFD-B39D-4E979940D241}"/>
                </c:ext>
              </c:extLst>
            </c:dLbl>
            <c:dLbl>
              <c:idx val="195"/>
              <c:tx>
                <c:rich>
                  <a:bodyPr/>
                  <a:lstStyle/>
                  <a:p>
                    <a:fld id="{FF0F11EB-C054-4F2A-9467-BDBF3111B1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3-B17B-4DFD-B39D-4E979940D241}"/>
                </c:ext>
              </c:extLst>
            </c:dLbl>
            <c:dLbl>
              <c:idx val="196"/>
              <c:tx>
                <c:rich>
                  <a:bodyPr/>
                  <a:lstStyle/>
                  <a:p>
                    <a:fld id="{C93CB44D-6251-4513-9ED8-40E85C1AA2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4-B17B-4DFD-B39D-4E979940D241}"/>
                </c:ext>
              </c:extLst>
            </c:dLbl>
            <c:dLbl>
              <c:idx val="197"/>
              <c:tx>
                <c:rich>
                  <a:bodyPr/>
                  <a:lstStyle/>
                  <a:p>
                    <a:fld id="{60F63A24-9721-43D7-A833-B9B72A1A30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5-B17B-4DFD-B39D-4E979940D241}"/>
                </c:ext>
              </c:extLst>
            </c:dLbl>
            <c:dLbl>
              <c:idx val="198"/>
              <c:tx>
                <c:rich>
                  <a:bodyPr/>
                  <a:lstStyle/>
                  <a:p>
                    <a:fld id="{98919716-9E12-4DC4-9965-F5EC59A788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6-B17B-4DFD-B39D-4E979940D241}"/>
                </c:ext>
              </c:extLst>
            </c:dLbl>
            <c:dLbl>
              <c:idx val="199"/>
              <c:tx>
                <c:rich>
                  <a:bodyPr/>
                  <a:lstStyle/>
                  <a:p>
                    <a:fld id="{1AB0D094-DBA7-4800-9582-9777E97E33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7-B17B-4DFD-B39D-4E979940D241}"/>
                </c:ext>
              </c:extLst>
            </c:dLbl>
            <c:dLbl>
              <c:idx val="200"/>
              <c:tx>
                <c:rich>
                  <a:bodyPr/>
                  <a:lstStyle/>
                  <a:p>
                    <a:fld id="{8D2EE5F2-8F1A-4241-9ECC-A76ED541D9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8-B17B-4DFD-B39D-4E979940D241}"/>
                </c:ext>
              </c:extLst>
            </c:dLbl>
            <c:dLbl>
              <c:idx val="201"/>
              <c:tx>
                <c:rich>
                  <a:bodyPr/>
                  <a:lstStyle/>
                  <a:p>
                    <a:fld id="{CB9FA231-B26D-4214-8CA9-7F767ECE2E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9-B17B-4DFD-B39D-4E979940D241}"/>
                </c:ext>
              </c:extLst>
            </c:dLbl>
            <c:dLbl>
              <c:idx val="202"/>
              <c:tx>
                <c:rich>
                  <a:bodyPr/>
                  <a:lstStyle/>
                  <a:p>
                    <a:fld id="{282D0E7D-1680-4527-928B-E4ED467BF5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A-B17B-4DFD-B39D-4E979940D241}"/>
                </c:ext>
              </c:extLst>
            </c:dLbl>
            <c:dLbl>
              <c:idx val="203"/>
              <c:tx>
                <c:rich>
                  <a:bodyPr/>
                  <a:lstStyle/>
                  <a:p>
                    <a:fld id="{F339C651-182E-4251-B01D-7AEB4EDFE0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B-B17B-4DFD-B39D-4E979940D241}"/>
                </c:ext>
              </c:extLst>
            </c:dLbl>
            <c:dLbl>
              <c:idx val="204"/>
              <c:tx>
                <c:rich>
                  <a:bodyPr/>
                  <a:lstStyle/>
                  <a:p>
                    <a:fld id="{F5C44D34-5055-4FED-BD42-F77410E9FD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C-B17B-4DFD-B39D-4E979940D241}"/>
                </c:ext>
              </c:extLst>
            </c:dLbl>
            <c:dLbl>
              <c:idx val="205"/>
              <c:tx>
                <c:rich>
                  <a:bodyPr/>
                  <a:lstStyle/>
                  <a:p>
                    <a:fld id="{3787FA8D-60EE-41E8-ACAB-B19833819C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D-B17B-4DFD-B39D-4E979940D241}"/>
                </c:ext>
              </c:extLst>
            </c:dLbl>
            <c:dLbl>
              <c:idx val="206"/>
              <c:tx>
                <c:rich>
                  <a:bodyPr/>
                  <a:lstStyle/>
                  <a:p>
                    <a:fld id="{98DAF710-119D-4B9B-9548-88FE032672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E-B17B-4DFD-B39D-4E979940D241}"/>
                </c:ext>
              </c:extLst>
            </c:dLbl>
            <c:dLbl>
              <c:idx val="207"/>
              <c:tx>
                <c:rich>
                  <a:bodyPr/>
                  <a:lstStyle/>
                  <a:p>
                    <a:fld id="{DED240CC-AA22-41EA-A1ED-364BC70BCC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F-B17B-4DFD-B39D-4E979940D241}"/>
                </c:ext>
              </c:extLst>
            </c:dLbl>
            <c:dLbl>
              <c:idx val="208"/>
              <c:tx>
                <c:rich>
                  <a:bodyPr/>
                  <a:lstStyle/>
                  <a:p>
                    <a:fld id="{2A6D1209-79E0-4D80-B9B2-A39781742A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0-B17B-4DFD-B39D-4E979940D241}"/>
                </c:ext>
              </c:extLst>
            </c:dLbl>
            <c:dLbl>
              <c:idx val="209"/>
              <c:tx>
                <c:rich>
                  <a:bodyPr/>
                  <a:lstStyle/>
                  <a:p>
                    <a:fld id="{006CB52C-EDF4-4908-AA1F-EFB8DFDA76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1-B17B-4DFD-B39D-4E979940D241}"/>
                </c:ext>
              </c:extLst>
            </c:dLbl>
            <c:dLbl>
              <c:idx val="210"/>
              <c:tx>
                <c:rich>
                  <a:bodyPr/>
                  <a:lstStyle/>
                  <a:p>
                    <a:fld id="{6EA9C64B-CF53-4A4F-851B-CA864FE8A3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2-B17B-4DFD-B39D-4E979940D241}"/>
                </c:ext>
              </c:extLst>
            </c:dLbl>
            <c:dLbl>
              <c:idx val="211"/>
              <c:tx>
                <c:rich>
                  <a:bodyPr/>
                  <a:lstStyle/>
                  <a:p>
                    <a:fld id="{16F50306-2717-4888-9833-500E1DD35A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3-B17B-4DFD-B39D-4E979940D241}"/>
                </c:ext>
              </c:extLst>
            </c:dLbl>
            <c:dLbl>
              <c:idx val="212"/>
              <c:tx>
                <c:rich>
                  <a:bodyPr/>
                  <a:lstStyle/>
                  <a:p>
                    <a:fld id="{4CE8CA73-64C8-491A-BF6B-D719FE0D9E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4-B17B-4DFD-B39D-4E979940D241}"/>
                </c:ext>
              </c:extLst>
            </c:dLbl>
            <c:dLbl>
              <c:idx val="213"/>
              <c:tx>
                <c:rich>
                  <a:bodyPr/>
                  <a:lstStyle/>
                  <a:p>
                    <a:fld id="{CFDF43D0-AB6B-4C08-9D04-F2AA49204C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5-B17B-4DFD-B39D-4E979940D241}"/>
                </c:ext>
              </c:extLst>
            </c:dLbl>
            <c:dLbl>
              <c:idx val="214"/>
              <c:tx>
                <c:rich>
                  <a:bodyPr/>
                  <a:lstStyle/>
                  <a:p>
                    <a:fld id="{E6745BEF-042E-42D9-9B57-0794A6DE9C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6-B17B-4DFD-B39D-4E979940D241}"/>
                </c:ext>
              </c:extLst>
            </c:dLbl>
            <c:dLbl>
              <c:idx val="215"/>
              <c:tx>
                <c:rich>
                  <a:bodyPr/>
                  <a:lstStyle/>
                  <a:p>
                    <a:fld id="{2DE482FC-337A-44E3-988D-846F13CF37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7-B17B-4DFD-B39D-4E979940D241}"/>
                </c:ext>
              </c:extLst>
            </c:dLbl>
            <c:dLbl>
              <c:idx val="216"/>
              <c:tx>
                <c:rich>
                  <a:bodyPr/>
                  <a:lstStyle/>
                  <a:p>
                    <a:fld id="{2109FFB1-E967-4171-ACAE-7FE26D52B6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8-B17B-4DFD-B39D-4E979940D241}"/>
                </c:ext>
              </c:extLst>
            </c:dLbl>
            <c:dLbl>
              <c:idx val="217"/>
              <c:tx>
                <c:rich>
                  <a:bodyPr/>
                  <a:lstStyle/>
                  <a:p>
                    <a:fld id="{1890452B-7711-4FB9-B1B0-E1F6FA9CC5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9-B17B-4DFD-B39D-4E979940D241}"/>
                </c:ext>
              </c:extLst>
            </c:dLbl>
            <c:dLbl>
              <c:idx val="218"/>
              <c:tx>
                <c:rich>
                  <a:bodyPr/>
                  <a:lstStyle/>
                  <a:p>
                    <a:fld id="{C4FABF18-7187-4045-BB16-8D32105097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A-B17B-4DFD-B39D-4E979940D241}"/>
                </c:ext>
              </c:extLst>
            </c:dLbl>
            <c:dLbl>
              <c:idx val="219"/>
              <c:tx>
                <c:rich>
                  <a:bodyPr/>
                  <a:lstStyle/>
                  <a:p>
                    <a:fld id="{3B1671CF-1279-4D18-AB0A-14C3B7EA37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B-B17B-4DFD-B39D-4E979940D241}"/>
                </c:ext>
              </c:extLst>
            </c:dLbl>
            <c:dLbl>
              <c:idx val="220"/>
              <c:tx>
                <c:rich>
                  <a:bodyPr/>
                  <a:lstStyle/>
                  <a:p>
                    <a:fld id="{01A2DBEC-C63F-4F5E-BBE2-4B454B4E1C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C-B17B-4DFD-B39D-4E979940D241}"/>
                </c:ext>
              </c:extLst>
            </c:dLbl>
            <c:dLbl>
              <c:idx val="221"/>
              <c:tx>
                <c:rich>
                  <a:bodyPr/>
                  <a:lstStyle/>
                  <a:p>
                    <a:fld id="{953E0C3A-3E56-4F17-A147-CD19EFFC40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D-B17B-4DFD-B39D-4E979940D241}"/>
                </c:ext>
              </c:extLst>
            </c:dLbl>
            <c:dLbl>
              <c:idx val="222"/>
              <c:tx>
                <c:rich>
                  <a:bodyPr/>
                  <a:lstStyle/>
                  <a:p>
                    <a:fld id="{25469989-A898-4259-B725-415C92FA03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E-B17B-4DFD-B39D-4E979940D241}"/>
                </c:ext>
              </c:extLst>
            </c:dLbl>
            <c:dLbl>
              <c:idx val="223"/>
              <c:tx>
                <c:rich>
                  <a:bodyPr/>
                  <a:lstStyle/>
                  <a:p>
                    <a:fld id="{7F50F824-6E94-48F1-9E04-F755D95127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F-B17B-4DFD-B39D-4E979940D241}"/>
                </c:ext>
              </c:extLst>
            </c:dLbl>
            <c:dLbl>
              <c:idx val="224"/>
              <c:tx>
                <c:rich>
                  <a:bodyPr/>
                  <a:lstStyle/>
                  <a:p>
                    <a:fld id="{DDDCD5F2-D463-4F66-B9A3-58AF58D495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0-B17B-4DFD-B39D-4E979940D241}"/>
                </c:ext>
              </c:extLst>
            </c:dLbl>
            <c:dLbl>
              <c:idx val="225"/>
              <c:tx>
                <c:rich>
                  <a:bodyPr/>
                  <a:lstStyle/>
                  <a:p>
                    <a:fld id="{EA84DB75-D1A8-4A7D-8206-8A4AC111C6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1-B17B-4DFD-B39D-4E979940D241}"/>
                </c:ext>
              </c:extLst>
            </c:dLbl>
            <c:dLbl>
              <c:idx val="226"/>
              <c:tx>
                <c:rich>
                  <a:bodyPr/>
                  <a:lstStyle/>
                  <a:p>
                    <a:fld id="{AA65577C-2D31-4BD8-895E-00C9061A1E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2-B17B-4DFD-B39D-4E979940D241}"/>
                </c:ext>
              </c:extLst>
            </c:dLbl>
            <c:dLbl>
              <c:idx val="227"/>
              <c:tx>
                <c:rich>
                  <a:bodyPr/>
                  <a:lstStyle/>
                  <a:p>
                    <a:fld id="{61CA6F57-014F-4C1D-AF42-7BEA6B391E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3-B17B-4DFD-B39D-4E979940D241}"/>
                </c:ext>
              </c:extLst>
            </c:dLbl>
            <c:dLbl>
              <c:idx val="228"/>
              <c:tx>
                <c:rich>
                  <a:bodyPr/>
                  <a:lstStyle/>
                  <a:p>
                    <a:fld id="{CEF78B84-BA21-461F-B94B-57391881EC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4-B17B-4DFD-B39D-4E979940D241}"/>
                </c:ext>
              </c:extLst>
            </c:dLbl>
            <c:dLbl>
              <c:idx val="229"/>
              <c:tx>
                <c:rich>
                  <a:bodyPr/>
                  <a:lstStyle/>
                  <a:p>
                    <a:fld id="{13D31DEE-B0AF-4BD6-9E09-72E0F52801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5-B17B-4DFD-B39D-4E979940D241}"/>
                </c:ext>
              </c:extLst>
            </c:dLbl>
            <c:dLbl>
              <c:idx val="230"/>
              <c:tx>
                <c:rich>
                  <a:bodyPr/>
                  <a:lstStyle/>
                  <a:p>
                    <a:fld id="{BD02E5A6-A3D1-4C54-80FA-25730417AD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6-B17B-4DFD-B39D-4E979940D241}"/>
                </c:ext>
              </c:extLst>
            </c:dLbl>
            <c:dLbl>
              <c:idx val="231"/>
              <c:tx>
                <c:rich>
                  <a:bodyPr/>
                  <a:lstStyle/>
                  <a:p>
                    <a:fld id="{A1F8752B-2827-4309-85E7-57130F01D4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7-B17B-4DFD-B39D-4E979940D241}"/>
                </c:ext>
              </c:extLst>
            </c:dLbl>
            <c:dLbl>
              <c:idx val="232"/>
              <c:tx>
                <c:rich>
                  <a:bodyPr/>
                  <a:lstStyle/>
                  <a:p>
                    <a:fld id="{4EA5EC37-03B9-4513-91D2-5D1AAA848C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8-B17B-4DFD-B39D-4E979940D241}"/>
                </c:ext>
              </c:extLst>
            </c:dLbl>
            <c:dLbl>
              <c:idx val="233"/>
              <c:tx>
                <c:rich>
                  <a:bodyPr/>
                  <a:lstStyle/>
                  <a:p>
                    <a:fld id="{5886A906-1296-49C3-A368-6BFB383E24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9-B17B-4DFD-B39D-4E979940D241}"/>
                </c:ext>
              </c:extLst>
            </c:dLbl>
            <c:dLbl>
              <c:idx val="234"/>
              <c:tx>
                <c:rich>
                  <a:bodyPr/>
                  <a:lstStyle/>
                  <a:p>
                    <a:fld id="{33ADA423-7C49-4EB5-A398-CE47D470B8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A-B17B-4DFD-B39D-4E979940D241}"/>
                </c:ext>
              </c:extLst>
            </c:dLbl>
            <c:dLbl>
              <c:idx val="235"/>
              <c:tx>
                <c:rich>
                  <a:bodyPr/>
                  <a:lstStyle/>
                  <a:p>
                    <a:fld id="{ABBF3BF6-0A33-4C3E-A85F-A701B8B70D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B-B17B-4DFD-B39D-4E979940D241}"/>
                </c:ext>
              </c:extLst>
            </c:dLbl>
            <c:dLbl>
              <c:idx val="236"/>
              <c:tx>
                <c:rich>
                  <a:bodyPr/>
                  <a:lstStyle/>
                  <a:p>
                    <a:fld id="{36F80F0A-F226-4859-8CEE-E66714755A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C-B17B-4DFD-B39D-4E979940D241}"/>
                </c:ext>
              </c:extLst>
            </c:dLbl>
            <c:dLbl>
              <c:idx val="237"/>
              <c:tx>
                <c:rich>
                  <a:bodyPr/>
                  <a:lstStyle/>
                  <a:p>
                    <a:fld id="{E3234A4C-BCD5-46CB-926F-01F2A653F6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D-B17B-4DFD-B39D-4E979940D241}"/>
                </c:ext>
              </c:extLst>
            </c:dLbl>
            <c:dLbl>
              <c:idx val="238"/>
              <c:tx>
                <c:rich>
                  <a:bodyPr/>
                  <a:lstStyle/>
                  <a:p>
                    <a:fld id="{74CDD55E-8E84-4987-AF4B-7A23CAAFF5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E-B17B-4DFD-B39D-4E979940D241}"/>
                </c:ext>
              </c:extLst>
            </c:dLbl>
            <c:dLbl>
              <c:idx val="239"/>
              <c:tx>
                <c:rich>
                  <a:bodyPr/>
                  <a:lstStyle/>
                  <a:p>
                    <a:fld id="{D6B8F036-CFF8-4E96-B9E4-AC6F7F1451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F-B17B-4DFD-B39D-4E979940D241}"/>
                </c:ext>
              </c:extLst>
            </c:dLbl>
            <c:dLbl>
              <c:idx val="240"/>
              <c:tx>
                <c:rich>
                  <a:bodyPr/>
                  <a:lstStyle/>
                  <a:p>
                    <a:fld id="{5044323A-9678-40CE-97CF-210660350F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0-B17B-4DFD-B39D-4E979940D241}"/>
                </c:ext>
              </c:extLst>
            </c:dLbl>
            <c:dLbl>
              <c:idx val="241"/>
              <c:tx>
                <c:rich>
                  <a:bodyPr/>
                  <a:lstStyle/>
                  <a:p>
                    <a:fld id="{8435997F-246B-42CD-99DF-9836F35254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1-B17B-4DFD-B39D-4E979940D241}"/>
                </c:ext>
              </c:extLst>
            </c:dLbl>
            <c:dLbl>
              <c:idx val="242"/>
              <c:tx>
                <c:rich>
                  <a:bodyPr/>
                  <a:lstStyle/>
                  <a:p>
                    <a:fld id="{2DC3FD45-5306-4088-9BDB-F54771531A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2-B17B-4DFD-B39D-4E979940D241}"/>
                </c:ext>
              </c:extLst>
            </c:dLbl>
            <c:dLbl>
              <c:idx val="243"/>
              <c:tx>
                <c:rich>
                  <a:bodyPr/>
                  <a:lstStyle/>
                  <a:p>
                    <a:fld id="{DA124AB3-4910-4EB1-9E93-B6E9E88A97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3-B17B-4DFD-B39D-4E979940D241}"/>
                </c:ext>
              </c:extLst>
            </c:dLbl>
            <c:dLbl>
              <c:idx val="244"/>
              <c:tx>
                <c:rich>
                  <a:bodyPr/>
                  <a:lstStyle/>
                  <a:p>
                    <a:fld id="{B479D3A1-A617-4A75-8816-D01B6ED10B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4-B17B-4DFD-B39D-4E979940D241}"/>
                </c:ext>
              </c:extLst>
            </c:dLbl>
            <c:dLbl>
              <c:idx val="245"/>
              <c:tx>
                <c:rich>
                  <a:bodyPr/>
                  <a:lstStyle/>
                  <a:p>
                    <a:fld id="{0C753386-9B14-4624-9CFF-B4DACECE83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5-B17B-4DFD-B39D-4E979940D241}"/>
                </c:ext>
              </c:extLst>
            </c:dLbl>
            <c:dLbl>
              <c:idx val="246"/>
              <c:tx>
                <c:rich>
                  <a:bodyPr/>
                  <a:lstStyle/>
                  <a:p>
                    <a:fld id="{7DEF4A21-C9F7-4B9C-98D9-A0E174F4ED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6-B17B-4DFD-B39D-4E979940D241}"/>
                </c:ext>
              </c:extLst>
            </c:dLbl>
            <c:dLbl>
              <c:idx val="247"/>
              <c:tx>
                <c:rich>
                  <a:bodyPr/>
                  <a:lstStyle/>
                  <a:p>
                    <a:fld id="{4B7070C0-7B96-451E-9249-764642FBBA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7-B17B-4DFD-B39D-4E979940D241}"/>
                </c:ext>
              </c:extLst>
            </c:dLbl>
            <c:dLbl>
              <c:idx val="248"/>
              <c:tx>
                <c:rich>
                  <a:bodyPr/>
                  <a:lstStyle/>
                  <a:p>
                    <a:fld id="{F24B8CE0-B2BA-4B02-8C45-16D4D590B1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8-B17B-4DFD-B39D-4E979940D241}"/>
                </c:ext>
              </c:extLst>
            </c:dLbl>
            <c:dLbl>
              <c:idx val="249"/>
              <c:tx>
                <c:rich>
                  <a:bodyPr/>
                  <a:lstStyle/>
                  <a:p>
                    <a:fld id="{660C5014-339C-4936-91F8-409A2ED668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9-B17B-4DFD-B39D-4E979940D241}"/>
                </c:ext>
              </c:extLst>
            </c:dLbl>
            <c:dLbl>
              <c:idx val="250"/>
              <c:tx>
                <c:rich>
                  <a:bodyPr/>
                  <a:lstStyle/>
                  <a:p>
                    <a:fld id="{35C7D3AA-FE17-4B1F-868B-12F3FBA963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A-B17B-4DFD-B39D-4E979940D241}"/>
                </c:ext>
              </c:extLst>
            </c:dLbl>
            <c:dLbl>
              <c:idx val="251"/>
              <c:tx>
                <c:rich>
                  <a:bodyPr/>
                  <a:lstStyle/>
                  <a:p>
                    <a:fld id="{46BDD625-844D-4E5C-9A55-A0933B69DF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B-B17B-4DFD-B39D-4E979940D241}"/>
                </c:ext>
              </c:extLst>
            </c:dLbl>
            <c:dLbl>
              <c:idx val="252"/>
              <c:tx>
                <c:rich>
                  <a:bodyPr/>
                  <a:lstStyle/>
                  <a:p>
                    <a:fld id="{3FCBEC80-5F8F-44C5-8D8F-3FB352E45B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C-B17B-4DFD-B39D-4E979940D241}"/>
                </c:ext>
              </c:extLst>
            </c:dLbl>
            <c:dLbl>
              <c:idx val="253"/>
              <c:tx>
                <c:rich>
                  <a:bodyPr/>
                  <a:lstStyle/>
                  <a:p>
                    <a:fld id="{52D15947-B9D8-46D1-A9F8-89B67A8032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D-B17B-4DFD-B39D-4E979940D241}"/>
                </c:ext>
              </c:extLst>
            </c:dLbl>
            <c:dLbl>
              <c:idx val="254"/>
              <c:tx>
                <c:rich>
                  <a:bodyPr/>
                  <a:lstStyle/>
                  <a:p>
                    <a:fld id="{350AC449-8CB8-4918-8136-5EEAB151F0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E-B17B-4DFD-B39D-4E979940D241}"/>
                </c:ext>
              </c:extLst>
            </c:dLbl>
            <c:dLbl>
              <c:idx val="255"/>
              <c:tx>
                <c:rich>
                  <a:bodyPr/>
                  <a:lstStyle/>
                  <a:p>
                    <a:fld id="{DCA3719C-3888-4104-BB14-347CD08827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F-B17B-4DFD-B39D-4E979940D241}"/>
                </c:ext>
              </c:extLst>
            </c:dLbl>
            <c:dLbl>
              <c:idx val="256"/>
              <c:tx>
                <c:rich>
                  <a:bodyPr/>
                  <a:lstStyle/>
                  <a:p>
                    <a:fld id="{3D25B961-36D1-4C96-B7C0-32F5AD5B40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0-B17B-4DFD-B39D-4E979940D241}"/>
                </c:ext>
              </c:extLst>
            </c:dLbl>
            <c:dLbl>
              <c:idx val="257"/>
              <c:tx>
                <c:rich>
                  <a:bodyPr/>
                  <a:lstStyle/>
                  <a:p>
                    <a:fld id="{880F074B-CB2D-4079-9749-9200B9FAEB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1-B17B-4DFD-B39D-4E979940D241}"/>
                </c:ext>
              </c:extLst>
            </c:dLbl>
            <c:dLbl>
              <c:idx val="258"/>
              <c:tx>
                <c:rich>
                  <a:bodyPr/>
                  <a:lstStyle/>
                  <a:p>
                    <a:fld id="{C57CFC5E-40AB-42F7-B9B1-B26B22BBCF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2-B17B-4DFD-B39D-4E979940D241}"/>
                </c:ext>
              </c:extLst>
            </c:dLbl>
            <c:dLbl>
              <c:idx val="259"/>
              <c:tx>
                <c:rich>
                  <a:bodyPr/>
                  <a:lstStyle/>
                  <a:p>
                    <a:fld id="{A4CE986D-9DB3-439E-98FA-AB9E90128F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3-B17B-4DFD-B39D-4E979940D241}"/>
                </c:ext>
              </c:extLst>
            </c:dLbl>
            <c:dLbl>
              <c:idx val="260"/>
              <c:tx>
                <c:rich>
                  <a:bodyPr/>
                  <a:lstStyle/>
                  <a:p>
                    <a:fld id="{2FE13B24-D54B-4369-ACAF-A91759D383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4-B17B-4DFD-B39D-4E979940D241}"/>
                </c:ext>
              </c:extLst>
            </c:dLbl>
            <c:dLbl>
              <c:idx val="261"/>
              <c:tx>
                <c:rich>
                  <a:bodyPr/>
                  <a:lstStyle/>
                  <a:p>
                    <a:fld id="{4861FB94-A654-4CE0-B3FB-C8847EED3A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5-B17B-4DFD-B39D-4E979940D241}"/>
                </c:ext>
              </c:extLst>
            </c:dLbl>
            <c:dLbl>
              <c:idx val="262"/>
              <c:tx>
                <c:rich>
                  <a:bodyPr/>
                  <a:lstStyle/>
                  <a:p>
                    <a:fld id="{5D69A3D3-1C25-4ADF-BF99-C2DF254603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6-B17B-4DFD-B39D-4E979940D241}"/>
                </c:ext>
              </c:extLst>
            </c:dLbl>
            <c:dLbl>
              <c:idx val="263"/>
              <c:tx>
                <c:rich>
                  <a:bodyPr/>
                  <a:lstStyle/>
                  <a:p>
                    <a:fld id="{B753E0FC-6230-4CCB-9812-7F4ABC777E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7-B17B-4DFD-B39D-4E979940D241}"/>
                </c:ext>
              </c:extLst>
            </c:dLbl>
            <c:dLbl>
              <c:idx val="264"/>
              <c:tx>
                <c:rich>
                  <a:bodyPr/>
                  <a:lstStyle/>
                  <a:p>
                    <a:fld id="{2FC80EB9-D7B5-46E0-B9E4-39B9850EAB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8-B17B-4DFD-B39D-4E979940D241}"/>
                </c:ext>
              </c:extLst>
            </c:dLbl>
            <c:dLbl>
              <c:idx val="265"/>
              <c:tx>
                <c:rich>
                  <a:bodyPr/>
                  <a:lstStyle/>
                  <a:p>
                    <a:fld id="{3B89CA42-70CC-4C1B-8BB1-83A97D65DB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9-B17B-4DFD-B39D-4E979940D241}"/>
                </c:ext>
              </c:extLst>
            </c:dLbl>
            <c:dLbl>
              <c:idx val="266"/>
              <c:tx>
                <c:rich>
                  <a:bodyPr/>
                  <a:lstStyle/>
                  <a:p>
                    <a:fld id="{E83069D9-6B01-4435-9BDE-018C42CFED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A-B17B-4DFD-B39D-4E979940D241}"/>
                </c:ext>
              </c:extLst>
            </c:dLbl>
            <c:dLbl>
              <c:idx val="267"/>
              <c:tx>
                <c:rich>
                  <a:bodyPr/>
                  <a:lstStyle/>
                  <a:p>
                    <a:fld id="{60B7A417-4E73-472B-9242-3E9E521F13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B-B17B-4DFD-B39D-4E979940D241}"/>
                </c:ext>
              </c:extLst>
            </c:dLbl>
            <c:dLbl>
              <c:idx val="268"/>
              <c:tx>
                <c:rich>
                  <a:bodyPr/>
                  <a:lstStyle/>
                  <a:p>
                    <a:fld id="{16C4E925-8752-4432-BC93-FE704803C7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C-B17B-4DFD-B39D-4E979940D241}"/>
                </c:ext>
              </c:extLst>
            </c:dLbl>
            <c:dLbl>
              <c:idx val="269"/>
              <c:tx>
                <c:rich>
                  <a:bodyPr/>
                  <a:lstStyle/>
                  <a:p>
                    <a:fld id="{215B8B05-7AAE-41DD-98F0-9EFC44521B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D-B17B-4DFD-B39D-4E979940D241}"/>
                </c:ext>
              </c:extLst>
            </c:dLbl>
            <c:dLbl>
              <c:idx val="270"/>
              <c:tx>
                <c:rich>
                  <a:bodyPr/>
                  <a:lstStyle/>
                  <a:p>
                    <a:fld id="{73B2C0BE-ADA5-4913-84D2-994C608787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E-B17B-4DFD-B39D-4E979940D241}"/>
                </c:ext>
              </c:extLst>
            </c:dLbl>
            <c:dLbl>
              <c:idx val="271"/>
              <c:tx>
                <c:rich>
                  <a:bodyPr/>
                  <a:lstStyle/>
                  <a:p>
                    <a:fld id="{01F279A4-CFBF-4442-920E-3B424986A3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F-B17B-4DFD-B39D-4E979940D241}"/>
                </c:ext>
              </c:extLst>
            </c:dLbl>
            <c:dLbl>
              <c:idx val="272"/>
              <c:tx>
                <c:rich>
                  <a:bodyPr/>
                  <a:lstStyle/>
                  <a:p>
                    <a:fld id="{9B811682-7170-444F-8AF4-6B714B2CD4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0-B17B-4DFD-B39D-4E979940D241}"/>
                </c:ext>
              </c:extLst>
            </c:dLbl>
            <c:dLbl>
              <c:idx val="273"/>
              <c:tx>
                <c:rich>
                  <a:bodyPr/>
                  <a:lstStyle/>
                  <a:p>
                    <a:fld id="{0309E576-58B8-4E98-84C0-40804DC9FF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1-B17B-4DFD-B39D-4E979940D241}"/>
                </c:ext>
              </c:extLst>
            </c:dLbl>
            <c:dLbl>
              <c:idx val="274"/>
              <c:tx>
                <c:rich>
                  <a:bodyPr/>
                  <a:lstStyle/>
                  <a:p>
                    <a:fld id="{B0413E3A-6504-4C39-96D9-E7B6C05FEE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2-B17B-4DFD-B39D-4E979940D241}"/>
                </c:ext>
              </c:extLst>
            </c:dLbl>
            <c:dLbl>
              <c:idx val="275"/>
              <c:tx>
                <c:rich>
                  <a:bodyPr/>
                  <a:lstStyle/>
                  <a:p>
                    <a:fld id="{B07F17F8-E7A6-4E1B-8504-F6596A0239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3-B17B-4DFD-B39D-4E979940D241}"/>
                </c:ext>
              </c:extLst>
            </c:dLbl>
            <c:dLbl>
              <c:idx val="276"/>
              <c:tx>
                <c:rich>
                  <a:bodyPr/>
                  <a:lstStyle/>
                  <a:p>
                    <a:fld id="{D4F79518-4CC9-4C29-B31F-128454C422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4-B17B-4DFD-B39D-4E979940D241}"/>
                </c:ext>
              </c:extLst>
            </c:dLbl>
            <c:dLbl>
              <c:idx val="277"/>
              <c:tx>
                <c:rich>
                  <a:bodyPr/>
                  <a:lstStyle/>
                  <a:p>
                    <a:fld id="{50350123-0176-4D6B-A0C7-4C854B94FA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5-B17B-4DFD-B39D-4E979940D241}"/>
                </c:ext>
              </c:extLst>
            </c:dLbl>
            <c:dLbl>
              <c:idx val="278"/>
              <c:tx>
                <c:rich>
                  <a:bodyPr/>
                  <a:lstStyle/>
                  <a:p>
                    <a:fld id="{526EC209-3ED0-40F8-85D7-81F28201E3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6-B17B-4DFD-B39D-4E979940D241}"/>
                </c:ext>
              </c:extLst>
            </c:dLbl>
            <c:dLbl>
              <c:idx val="279"/>
              <c:tx>
                <c:rich>
                  <a:bodyPr/>
                  <a:lstStyle/>
                  <a:p>
                    <a:fld id="{05D0A78C-8A92-4442-8771-9119109827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7-B17B-4DFD-B39D-4E979940D241}"/>
                </c:ext>
              </c:extLst>
            </c:dLbl>
            <c:dLbl>
              <c:idx val="280"/>
              <c:tx>
                <c:rich>
                  <a:bodyPr/>
                  <a:lstStyle/>
                  <a:p>
                    <a:fld id="{01F503BD-A851-4FFA-8CAD-B962772CA4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8-B17B-4DFD-B39D-4E979940D241}"/>
                </c:ext>
              </c:extLst>
            </c:dLbl>
            <c:dLbl>
              <c:idx val="281"/>
              <c:tx>
                <c:rich>
                  <a:bodyPr/>
                  <a:lstStyle/>
                  <a:p>
                    <a:fld id="{56EA76B9-0EA9-4AF6-B7BD-5CF3A235D3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9-B17B-4DFD-B39D-4E979940D241}"/>
                </c:ext>
              </c:extLst>
            </c:dLbl>
            <c:dLbl>
              <c:idx val="282"/>
              <c:tx>
                <c:rich>
                  <a:bodyPr/>
                  <a:lstStyle/>
                  <a:p>
                    <a:fld id="{BBFCE84A-3D6A-4406-9AE2-199AA63638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A-B17B-4DFD-B39D-4E979940D241}"/>
                </c:ext>
              </c:extLst>
            </c:dLbl>
            <c:dLbl>
              <c:idx val="283"/>
              <c:tx>
                <c:rich>
                  <a:bodyPr/>
                  <a:lstStyle/>
                  <a:p>
                    <a:fld id="{8177D790-73CA-425D-AC6F-605AE7451B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B-B17B-4DFD-B39D-4E979940D241}"/>
                </c:ext>
              </c:extLst>
            </c:dLbl>
            <c:dLbl>
              <c:idx val="284"/>
              <c:tx>
                <c:rich>
                  <a:bodyPr/>
                  <a:lstStyle/>
                  <a:p>
                    <a:fld id="{E85870EB-4565-499F-8423-5C1D2E0AA9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C-B17B-4DFD-B39D-4E979940D241}"/>
                </c:ext>
              </c:extLst>
            </c:dLbl>
            <c:dLbl>
              <c:idx val="285"/>
              <c:tx>
                <c:rich>
                  <a:bodyPr/>
                  <a:lstStyle/>
                  <a:p>
                    <a:fld id="{8C711C18-DDF0-4DA7-A90E-664DDEE984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D-B17B-4DFD-B39D-4E979940D241}"/>
                </c:ext>
              </c:extLst>
            </c:dLbl>
            <c:dLbl>
              <c:idx val="286"/>
              <c:tx>
                <c:rich>
                  <a:bodyPr/>
                  <a:lstStyle/>
                  <a:p>
                    <a:fld id="{8145A663-CA29-4DA7-ACE8-C7ED8AA0B3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E-B17B-4DFD-B39D-4E979940D241}"/>
                </c:ext>
              </c:extLst>
            </c:dLbl>
            <c:dLbl>
              <c:idx val="287"/>
              <c:tx>
                <c:rich>
                  <a:bodyPr/>
                  <a:lstStyle/>
                  <a:p>
                    <a:fld id="{841F9329-DD3F-47EB-BFD3-03AA5D51AB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F-B17B-4DFD-B39D-4E979940D241}"/>
                </c:ext>
              </c:extLst>
            </c:dLbl>
            <c:dLbl>
              <c:idx val="288"/>
              <c:tx>
                <c:rich>
                  <a:bodyPr/>
                  <a:lstStyle/>
                  <a:p>
                    <a:fld id="{FCAE4F75-AC3F-4100-AD40-BC50510477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0-B17B-4DFD-B39D-4E979940D241}"/>
                </c:ext>
              </c:extLst>
            </c:dLbl>
            <c:dLbl>
              <c:idx val="289"/>
              <c:tx>
                <c:rich>
                  <a:bodyPr/>
                  <a:lstStyle/>
                  <a:p>
                    <a:fld id="{F6588EB9-49F3-47B1-A347-AD8A316099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1-B17B-4DFD-B39D-4E979940D241}"/>
                </c:ext>
              </c:extLst>
            </c:dLbl>
            <c:dLbl>
              <c:idx val="290"/>
              <c:tx>
                <c:rich>
                  <a:bodyPr/>
                  <a:lstStyle/>
                  <a:p>
                    <a:fld id="{8E8AB8F0-46D8-435A-83F3-9284C410C7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2-B17B-4DFD-B39D-4E979940D241}"/>
                </c:ext>
              </c:extLst>
            </c:dLbl>
            <c:dLbl>
              <c:idx val="291"/>
              <c:tx>
                <c:rich>
                  <a:bodyPr/>
                  <a:lstStyle/>
                  <a:p>
                    <a:fld id="{B5275D64-A96C-499E-AE16-96D528972B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3-B17B-4DFD-B39D-4E979940D241}"/>
                </c:ext>
              </c:extLst>
            </c:dLbl>
            <c:dLbl>
              <c:idx val="292"/>
              <c:tx>
                <c:rich>
                  <a:bodyPr/>
                  <a:lstStyle/>
                  <a:p>
                    <a:fld id="{CC724F68-2AE2-4247-BC69-33D259109B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4-B17B-4DFD-B39D-4E979940D241}"/>
                </c:ext>
              </c:extLst>
            </c:dLbl>
            <c:dLbl>
              <c:idx val="293"/>
              <c:tx>
                <c:rich>
                  <a:bodyPr/>
                  <a:lstStyle/>
                  <a:p>
                    <a:fld id="{A764D0A8-6EEB-4E1B-972F-B109A898E9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5-B17B-4DFD-B39D-4E979940D241}"/>
                </c:ext>
              </c:extLst>
            </c:dLbl>
            <c:dLbl>
              <c:idx val="294"/>
              <c:tx>
                <c:rich>
                  <a:bodyPr/>
                  <a:lstStyle/>
                  <a:p>
                    <a:fld id="{598B71DE-8AB8-46C2-B01D-19DBA09B22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6-B17B-4DFD-B39D-4E979940D241}"/>
                </c:ext>
              </c:extLst>
            </c:dLbl>
            <c:dLbl>
              <c:idx val="295"/>
              <c:tx>
                <c:rich>
                  <a:bodyPr/>
                  <a:lstStyle/>
                  <a:p>
                    <a:fld id="{D7D18C19-A9C6-4CDD-904F-8D86C1C6DF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7-B17B-4DFD-B39D-4E979940D241}"/>
                </c:ext>
              </c:extLst>
            </c:dLbl>
            <c:dLbl>
              <c:idx val="296"/>
              <c:tx>
                <c:rich>
                  <a:bodyPr/>
                  <a:lstStyle/>
                  <a:p>
                    <a:fld id="{E3D0B39B-BCCD-4C53-9E40-1FDE6E9DF8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8-B17B-4DFD-B39D-4E979940D241}"/>
                </c:ext>
              </c:extLst>
            </c:dLbl>
            <c:dLbl>
              <c:idx val="297"/>
              <c:tx>
                <c:rich>
                  <a:bodyPr/>
                  <a:lstStyle/>
                  <a:p>
                    <a:fld id="{14C9C24E-35CE-4C29-A093-437214264A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9-B17B-4DFD-B39D-4E979940D241}"/>
                </c:ext>
              </c:extLst>
            </c:dLbl>
            <c:dLbl>
              <c:idx val="298"/>
              <c:tx>
                <c:rich>
                  <a:bodyPr/>
                  <a:lstStyle/>
                  <a:p>
                    <a:fld id="{BA5A0DD4-EB2E-4485-AC1F-818DF0629A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A-B17B-4DFD-B39D-4E979940D241}"/>
                </c:ext>
              </c:extLst>
            </c:dLbl>
            <c:dLbl>
              <c:idx val="299"/>
              <c:tx>
                <c:rich>
                  <a:bodyPr/>
                  <a:lstStyle/>
                  <a:p>
                    <a:fld id="{3760ECD6-FD64-4809-B494-1B752389F1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B-B17B-4DFD-B39D-4E979940D241}"/>
                </c:ext>
              </c:extLst>
            </c:dLbl>
            <c:dLbl>
              <c:idx val="300"/>
              <c:tx>
                <c:rich>
                  <a:bodyPr/>
                  <a:lstStyle/>
                  <a:p>
                    <a:fld id="{7C7BB74C-E692-446D-B07D-AC6F2ED7D2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C-B17B-4DFD-B39D-4E979940D241}"/>
                </c:ext>
              </c:extLst>
            </c:dLbl>
            <c:dLbl>
              <c:idx val="301"/>
              <c:tx>
                <c:rich>
                  <a:bodyPr/>
                  <a:lstStyle/>
                  <a:p>
                    <a:fld id="{05169AF1-E68D-4B48-8F39-17B18C5C78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D-B17B-4DFD-B39D-4E979940D241}"/>
                </c:ext>
              </c:extLst>
            </c:dLbl>
            <c:dLbl>
              <c:idx val="302"/>
              <c:tx>
                <c:rich>
                  <a:bodyPr/>
                  <a:lstStyle/>
                  <a:p>
                    <a:fld id="{499CE093-2C74-4188-875F-DC3CA80813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E-B17B-4DFD-B39D-4E979940D241}"/>
                </c:ext>
              </c:extLst>
            </c:dLbl>
            <c:dLbl>
              <c:idx val="303"/>
              <c:tx>
                <c:rich>
                  <a:bodyPr/>
                  <a:lstStyle/>
                  <a:p>
                    <a:fld id="{92DCA1B6-E26A-4740-A824-EF13377B6B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F-B17B-4DFD-B39D-4E979940D241}"/>
                </c:ext>
              </c:extLst>
            </c:dLbl>
            <c:dLbl>
              <c:idx val="304"/>
              <c:tx>
                <c:rich>
                  <a:bodyPr/>
                  <a:lstStyle/>
                  <a:p>
                    <a:fld id="{F61A30DD-2C29-4A39-A524-ED68DC5C3D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0-B17B-4DFD-B39D-4E979940D241}"/>
                </c:ext>
              </c:extLst>
            </c:dLbl>
            <c:dLbl>
              <c:idx val="305"/>
              <c:tx>
                <c:rich>
                  <a:bodyPr/>
                  <a:lstStyle/>
                  <a:p>
                    <a:fld id="{7CDBC0E9-219E-4693-8A09-8A890E4A12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1-B17B-4DFD-B39D-4E979940D241}"/>
                </c:ext>
              </c:extLst>
            </c:dLbl>
            <c:dLbl>
              <c:idx val="306"/>
              <c:tx>
                <c:rich>
                  <a:bodyPr/>
                  <a:lstStyle/>
                  <a:p>
                    <a:fld id="{FB76EA78-299E-43A7-B412-2F3A64BCD9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2-B17B-4DFD-B39D-4E979940D241}"/>
                </c:ext>
              </c:extLst>
            </c:dLbl>
            <c:dLbl>
              <c:idx val="307"/>
              <c:tx>
                <c:rich>
                  <a:bodyPr/>
                  <a:lstStyle/>
                  <a:p>
                    <a:fld id="{F5256E33-B76C-4DF6-BE8A-975C0D3A3F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3-B17B-4DFD-B39D-4E979940D241}"/>
                </c:ext>
              </c:extLst>
            </c:dLbl>
            <c:dLbl>
              <c:idx val="308"/>
              <c:tx>
                <c:rich>
                  <a:bodyPr/>
                  <a:lstStyle/>
                  <a:p>
                    <a:fld id="{F0A7D157-8C72-42E5-8983-8176EB804D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4-B17B-4DFD-B39D-4E979940D241}"/>
                </c:ext>
              </c:extLst>
            </c:dLbl>
            <c:dLbl>
              <c:idx val="309"/>
              <c:tx>
                <c:rich>
                  <a:bodyPr/>
                  <a:lstStyle/>
                  <a:p>
                    <a:fld id="{81443553-CA89-4496-A822-80CF4798CF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5-B17B-4DFD-B39D-4E979940D241}"/>
                </c:ext>
              </c:extLst>
            </c:dLbl>
            <c:dLbl>
              <c:idx val="310"/>
              <c:tx>
                <c:rich>
                  <a:bodyPr/>
                  <a:lstStyle/>
                  <a:p>
                    <a:fld id="{5DA46116-4BF2-4E8A-BA46-1A5D19E11F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6-B17B-4DFD-B39D-4E979940D241}"/>
                </c:ext>
              </c:extLst>
            </c:dLbl>
            <c:dLbl>
              <c:idx val="311"/>
              <c:tx>
                <c:rich>
                  <a:bodyPr/>
                  <a:lstStyle/>
                  <a:p>
                    <a:fld id="{06685AB0-E35D-45AF-AE73-B49826425E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7-B17B-4DFD-B39D-4E979940D241}"/>
                </c:ext>
              </c:extLst>
            </c:dLbl>
            <c:dLbl>
              <c:idx val="312"/>
              <c:tx>
                <c:rich>
                  <a:bodyPr/>
                  <a:lstStyle/>
                  <a:p>
                    <a:fld id="{D1A56E04-DC6F-4174-A856-39EC757F1B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8-B17B-4DFD-B39D-4E979940D241}"/>
                </c:ext>
              </c:extLst>
            </c:dLbl>
            <c:dLbl>
              <c:idx val="313"/>
              <c:tx>
                <c:rich>
                  <a:bodyPr/>
                  <a:lstStyle/>
                  <a:p>
                    <a:fld id="{C6882404-2120-4277-B28F-00BE076BDA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9-B17B-4DFD-B39D-4E979940D241}"/>
                </c:ext>
              </c:extLst>
            </c:dLbl>
            <c:dLbl>
              <c:idx val="314"/>
              <c:tx>
                <c:rich>
                  <a:bodyPr/>
                  <a:lstStyle/>
                  <a:p>
                    <a:fld id="{5BB5C6EF-E5A5-442B-85EB-62811A3833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A-B17B-4DFD-B39D-4E979940D241}"/>
                </c:ext>
              </c:extLst>
            </c:dLbl>
            <c:dLbl>
              <c:idx val="315"/>
              <c:tx>
                <c:rich>
                  <a:bodyPr/>
                  <a:lstStyle/>
                  <a:p>
                    <a:fld id="{56C22598-62C5-478A-B2AD-36BAC10456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B-B17B-4DFD-B39D-4E979940D241}"/>
                </c:ext>
              </c:extLst>
            </c:dLbl>
            <c:dLbl>
              <c:idx val="316"/>
              <c:tx>
                <c:rich>
                  <a:bodyPr/>
                  <a:lstStyle/>
                  <a:p>
                    <a:fld id="{170F6C2F-96AE-41A4-B4AF-68D9007C6E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C-B17B-4DFD-B39D-4E979940D241}"/>
                </c:ext>
              </c:extLst>
            </c:dLbl>
            <c:dLbl>
              <c:idx val="317"/>
              <c:tx>
                <c:rich>
                  <a:bodyPr/>
                  <a:lstStyle/>
                  <a:p>
                    <a:fld id="{35813690-655D-49A5-B787-1D5B1F8142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D-B17B-4DFD-B39D-4E979940D241}"/>
                </c:ext>
              </c:extLst>
            </c:dLbl>
            <c:dLbl>
              <c:idx val="318"/>
              <c:tx>
                <c:rich>
                  <a:bodyPr/>
                  <a:lstStyle/>
                  <a:p>
                    <a:fld id="{FA805272-A336-41B2-B8DA-14305596A5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E-B17B-4DFD-B39D-4E979940D241}"/>
                </c:ext>
              </c:extLst>
            </c:dLbl>
            <c:dLbl>
              <c:idx val="319"/>
              <c:tx>
                <c:rich>
                  <a:bodyPr/>
                  <a:lstStyle/>
                  <a:p>
                    <a:fld id="{271DC966-9C08-4C9C-996C-F0A504DE5E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F-B17B-4DFD-B39D-4E979940D241}"/>
                </c:ext>
              </c:extLst>
            </c:dLbl>
            <c:dLbl>
              <c:idx val="320"/>
              <c:tx>
                <c:rich>
                  <a:bodyPr/>
                  <a:lstStyle/>
                  <a:p>
                    <a:fld id="{746CB2DB-1E18-4581-91E7-07E3A06819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0-B17B-4DFD-B39D-4E979940D241}"/>
                </c:ext>
              </c:extLst>
            </c:dLbl>
            <c:dLbl>
              <c:idx val="321"/>
              <c:tx>
                <c:rich>
                  <a:bodyPr/>
                  <a:lstStyle/>
                  <a:p>
                    <a:fld id="{A26F4EA6-836B-43A8-83F2-E26E73DEB3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1-B17B-4DFD-B39D-4E979940D241}"/>
                </c:ext>
              </c:extLst>
            </c:dLbl>
            <c:dLbl>
              <c:idx val="322"/>
              <c:tx>
                <c:rich>
                  <a:bodyPr/>
                  <a:lstStyle/>
                  <a:p>
                    <a:fld id="{0692BF02-CF6D-4609-8540-741C7E0DB0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2-B17B-4DFD-B39D-4E979940D241}"/>
                </c:ext>
              </c:extLst>
            </c:dLbl>
            <c:dLbl>
              <c:idx val="323"/>
              <c:tx>
                <c:rich>
                  <a:bodyPr/>
                  <a:lstStyle/>
                  <a:p>
                    <a:fld id="{F56F8919-A8A9-4930-93EA-705A499251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3-B17B-4DFD-B39D-4E979940D241}"/>
                </c:ext>
              </c:extLst>
            </c:dLbl>
            <c:dLbl>
              <c:idx val="324"/>
              <c:tx>
                <c:rich>
                  <a:bodyPr/>
                  <a:lstStyle/>
                  <a:p>
                    <a:fld id="{F4B37828-9C1F-441C-B6E6-13661DB6EE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4-B17B-4DFD-B39D-4E979940D241}"/>
                </c:ext>
              </c:extLst>
            </c:dLbl>
            <c:dLbl>
              <c:idx val="325"/>
              <c:tx>
                <c:rich>
                  <a:bodyPr/>
                  <a:lstStyle/>
                  <a:p>
                    <a:fld id="{5CA5A690-3A13-4322-86B7-21F47DF7B9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5-B17B-4DFD-B39D-4E979940D241}"/>
                </c:ext>
              </c:extLst>
            </c:dLbl>
            <c:dLbl>
              <c:idx val="326"/>
              <c:tx>
                <c:rich>
                  <a:bodyPr/>
                  <a:lstStyle/>
                  <a:p>
                    <a:fld id="{20668A61-D9E9-4A87-A621-9B6EA6C985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6-B17B-4DFD-B39D-4E979940D241}"/>
                </c:ext>
              </c:extLst>
            </c:dLbl>
            <c:dLbl>
              <c:idx val="327"/>
              <c:tx>
                <c:rich>
                  <a:bodyPr/>
                  <a:lstStyle/>
                  <a:p>
                    <a:fld id="{373DB33B-13EC-47CA-9D3D-1EFCBF7518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7-B17B-4DFD-B39D-4E979940D241}"/>
                </c:ext>
              </c:extLst>
            </c:dLbl>
            <c:dLbl>
              <c:idx val="328"/>
              <c:tx>
                <c:rich>
                  <a:bodyPr/>
                  <a:lstStyle/>
                  <a:p>
                    <a:fld id="{D9E4C052-F5B4-4613-A05D-935EACA9AD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8-B17B-4DFD-B39D-4E979940D241}"/>
                </c:ext>
              </c:extLst>
            </c:dLbl>
            <c:dLbl>
              <c:idx val="329"/>
              <c:tx>
                <c:rich>
                  <a:bodyPr/>
                  <a:lstStyle/>
                  <a:p>
                    <a:fld id="{10416A90-DB95-419C-9678-F70B41CEC4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9-B17B-4DFD-B39D-4E979940D241}"/>
                </c:ext>
              </c:extLst>
            </c:dLbl>
            <c:dLbl>
              <c:idx val="330"/>
              <c:tx>
                <c:rich>
                  <a:bodyPr/>
                  <a:lstStyle/>
                  <a:p>
                    <a:fld id="{DBA02CA5-7DFD-414E-AFD5-4356E8A1C8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A-B17B-4DFD-B39D-4E979940D241}"/>
                </c:ext>
              </c:extLst>
            </c:dLbl>
            <c:dLbl>
              <c:idx val="331"/>
              <c:tx>
                <c:rich>
                  <a:bodyPr/>
                  <a:lstStyle/>
                  <a:p>
                    <a:fld id="{EB8A9049-03D8-4E34-A112-C811593AAF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B-B17B-4DFD-B39D-4E979940D241}"/>
                </c:ext>
              </c:extLst>
            </c:dLbl>
            <c:dLbl>
              <c:idx val="332"/>
              <c:tx>
                <c:rich>
                  <a:bodyPr/>
                  <a:lstStyle/>
                  <a:p>
                    <a:fld id="{52CA7F58-49BB-457C-85E4-432F6E86CB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C-B17B-4DFD-B39D-4E979940D241}"/>
                </c:ext>
              </c:extLst>
            </c:dLbl>
            <c:dLbl>
              <c:idx val="333"/>
              <c:tx>
                <c:rich>
                  <a:bodyPr/>
                  <a:lstStyle/>
                  <a:p>
                    <a:fld id="{31CA935A-9E94-43E7-88B4-45E41F61A2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D-B17B-4DFD-B39D-4E979940D241}"/>
                </c:ext>
              </c:extLst>
            </c:dLbl>
            <c:dLbl>
              <c:idx val="334"/>
              <c:tx>
                <c:rich>
                  <a:bodyPr/>
                  <a:lstStyle/>
                  <a:p>
                    <a:fld id="{50C904C2-53D0-4497-A500-DB05FA0C3F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E-B17B-4DFD-B39D-4E979940D241}"/>
                </c:ext>
              </c:extLst>
            </c:dLbl>
            <c:dLbl>
              <c:idx val="335"/>
              <c:tx>
                <c:rich>
                  <a:bodyPr/>
                  <a:lstStyle/>
                  <a:p>
                    <a:fld id="{F53AAD96-0AF7-4172-A5B5-4A4590EF8A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F-B17B-4DFD-B39D-4E979940D241}"/>
                </c:ext>
              </c:extLst>
            </c:dLbl>
            <c:dLbl>
              <c:idx val="336"/>
              <c:tx>
                <c:rich>
                  <a:bodyPr/>
                  <a:lstStyle/>
                  <a:p>
                    <a:fld id="{511969C6-3804-468A-868D-89F522D20C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0-B17B-4DFD-B39D-4E979940D241}"/>
                </c:ext>
              </c:extLst>
            </c:dLbl>
            <c:dLbl>
              <c:idx val="337"/>
              <c:tx>
                <c:rich>
                  <a:bodyPr/>
                  <a:lstStyle/>
                  <a:p>
                    <a:fld id="{265868FA-5314-4D7B-9B57-5F05F1610D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1-B17B-4DFD-B39D-4E979940D241}"/>
                </c:ext>
              </c:extLst>
            </c:dLbl>
            <c:dLbl>
              <c:idx val="338"/>
              <c:tx>
                <c:rich>
                  <a:bodyPr/>
                  <a:lstStyle/>
                  <a:p>
                    <a:fld id="{B8A709E1-F8BD-4437-A2F2-5E1E019487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2-B17B-4DFD-B39D-4E979940D241}"/>
                </c:ext>
              </c:extLst>
            </c:dLbl>
            <c:dLbl>
              <c:idx val="339"/>
              <c:tx>
                <c:rich>
                  <a:bodyPr/>
                  <a:lstStyle/>
                  <a:p>
                    <a:fld id="{29D6B02B-47EC-41DC-AFFB-2CD5F56DB5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3-B17B-4DFD-B39D-4E979940D241}"/>
                </c:ext>
              </c:extLst>
            </c:dLbl>
            <c:dLbl>
              <c:idx val="340"/>
              <c:tx>
                <c:rich>
                  <a:bodyPr/>
                  <a:lstStyle/>
                  <a:p>
                    <a:fld id="{51AF50EE-ED63-445A-8152-60ABE0958D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4-B17B-4DFD-B39D-4E979940D241}"/>
                </c:ext>
              </c:extLst>
            </c:dLbl>
            <c:dLbl>
              <c:idx val="341"/>
              <c:tx>
                <c:rich>
                  <a:bodyPr/>
                  <a:lstStyle/>
                  <a:p>
                    <a:fld id="{F998811F-8C08-4A34-A050-95614EA691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5-B17B-4DFD-B39D-4E979940D241}"/>
                </c:ext>
              </c:extLst>
            </c:dLbl>
            <c:dLbl>
              <c:idx val="342"/>
              <c:tx>
                <c:rich>
                  <a:bodyPr/>
                  <a:lstStyle/>
                  <a:p>
                    <a:fld id="{5BEBB436-BF34-4C88-B50B-24996354A8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6-B17B-4DFD-B39D-4E979940D241}"/>
                </c:ext>
              </c:extLst>
            </c:dLbl>
            <c:dLbl>
              <c:idx val="343"/>
              <c:tx>
                <c:rich>
                  <a:bodyPr/>
                  <a:lstStyle/>
                  <a:p>
                    <a:fld id="{5DD20C54-69CD-470F-9383-94A0F2BF8C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7-B17B-4DFD-B39D-4E979940D241}"/>
                </c:ext>
              </c:extLst>
            </c:dLbl>
            <c:dLbl>
              <c:idx val="344"/>
              <c:tx>
                <c:rich>
                  <a:bodyPr/>
                  <a:lstStyle/>
                  <a:p>
                    <a:fld id="{9D8D70D5-E2AA-4EAE-9707-1F1BE0359A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8-B17B-4DFD-B39D-4E979940D241}"/>
                </c:ext>
              </c:extLst>
            </c:dLbl>
            <c:dLbl>
              <c:idx val="345"/>
              <c:tx>
                <c:rich>
                  <a:bodyPr/>
                  <a:lstStyle/>
                  <a:p>
                    <a:fld id="{BFCA2905-F029-41EA-8B85-58BF663742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9-B17B-4DFD-B39D-4E979940D241}"/>
                </c:ext>
              </c:extLst>
            </c:dLbl>
            <c:dLbl>
              <c:idx val="346"/>
              <c:tx>
                <c:rich>
                  <a:bodyPr/>
                  <a:lstStyle/>
                  <a:p>
                    <a:fld id="{D92B0BBE-19D8-411C-B956-2D00D5DF8E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A-B17B-4DFD-B39D-4E979940D241}"/>
                </c:ext>
              </c:extLst>
            </c:dLbl>
            <c:dLbl>
              <c:idx val="347"/>
              <c:tx>
                <c:rich>
                  <a:bodyPr/>
                  <a:lstStyle/>
                  <a:p>
                    <a:fld id="{9D29CBF5-C1D2-4855-94B1-2CC201EE69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B-B17B-4DFD-B39D-4E979940D241}"/>
                </c:ext>
              </c:extLst>
            </c:dLbl>
            <c:dLbl>
              <c:idx val="348"/>
              <c:tx>
                <c:rich>
                  <a:bodyPr/>
                  <a:lstStyle/>
                  <a:p>
                    <a:fld id="{8EBA2C11-87BE-4578-864C-2DFAD99ED4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C-B17B-4DFD-B39D-4E979940D241}"/>
                </c:ext>
              </c:extLst>
            </c:dLbl>
            <c:dLbl>
              <c:idx val="349"/>
              <c:tx>
                <c:rich>
                  <a:bodyPr/>
                  <a:lstStyle/>
                  <a:p>
                    <a:fld id="{0B4F5612-47A5-4092-8A4B-89A101705E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D-B17B-4DFD-B39D-4E979940D241}"/>
                </c:ext>
              </c:extLst>
            </c:dLbl>
            <c:dLbl>
              <c:idx val="350"/>
              <c:tx>
                <c:rich>
                  <a:bodyPr/>
                  <a:lstStyle/>
                  <a:p>
                    <a:fld id="{B75B4175-73A1-4EF1-8B7B-F26A101510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E-B17B-4DFD-B39D-4E979940D241}"/>
                </c:ext>
              </c:extLst>
            </c:dLbl>
            <c:dLbl>
              <c:idx val="351"/>
              <c:tx>
                <c:rich>
                  <a:bodyPr/>
                  <a:lstStyle/>
                  <a:p>
                    <a:fld id="{B7CAEA5C-4DD5-45CB-8AA0-3E8235B28C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F-B17B-4DFD-B39D-4E979940D241}"/>
                </c:ext>
              </c:extLst>
            </c:dLbl>
            <c:dLbl>
              <c:idx val="352"/>
              <c:tx>
                <c:rich>
                  <a:bodyPr/>
                  <a:lstStyle/>
                  <a:p>
                    <a:fld id="{6BCEC175-2F39-4D8C-9FE6-5003A9A644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0-B17B-4DFD-B39D-4E979940D241}"/>
                </c:ext>
              </c:extLst>
            </c:dLbl>
            <c:dLbl>
              <c:idx val="353"/>
              <c:tx>
                <c:rich>
                  <a:bodyPr/>
                  <a:lstStyle/>
                  <a:p>
                    <a:fld id="{4F7AF229-DFA5-46B1-816C-CAE52C0466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1-B17B-4DFD-B39D-4E979940D241}"/>
                </c:ext>
              </c:extLst>
            </c:dLbl>
            <c:dLbl>
              <c:idx val="354"/>
              <c:tx>
                <c:rich>
                  <a:bodyPr/>
                  <a:lstStyle/>
                  <a:p>
                    <a:fld id="{717140D2-E19B-407A-8302-99000AE9F9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2-B17B-4DFD-B39D-4E979940D241}"/>
                </c:ext>
              </c:extLst>
            </c:dLbl>
            <c:dLbl>
              <c:idx val="355"/>
              <c:tx>
                <c:rich>
                  <a:bodyPr/>
                  <a:lstStyle/>
                  <a:p>
                    <a:fld id="{53DBE712-B28E-4334-A078-D927A4231B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3-B17B-4DFD-B39D-4E979940D241}"/>
                </c:ext>
              </c:extLst>
            </c:dLbl>
            <c:dLbl>
              <c:idx val="356"/>
              <c:tx>
                <c:rich>
                  <a:bodyPr/>
                  <a:lstStyle/>
                  <a:p>
                    <a:fld id="{CEA319B7-7C09-4E85-B176-2C66F5EE53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4-B17B-4DFD-B39D-4E979940D241}"/>
                </c:ext>
              </c:extLst>
            </c:dLbl>
            <c:dLbl>
              <c:idx val="357"/>
              <c:tx>
                <c:rich>
                  <a:bodyPr/>
                  <a:lstStyle/>
                  <a:p>
                    <a:fld id="{B04C168B-0875-4D7D-B899-87A90CE0C9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5-B17B-4DFD-B39D-4E979940D241}"/>
                </c:ext>
              </c:extLst>
            </c:dLbl>
            <c:dLbl>
              <c:idx val="358"/>
              <c:tx>
                <c:rich>
                  <a:bodyPr/>
                  <a:lstStyle/>
                  <a:p>
                    <a:fld id="{0131A88A-DABE-4A78-A39F-01B8FFF73C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6-B17B-4DFD-B39D-4E979940D241}"/>
                </c:ext>
              </c:extLst>
            </c:dLbl>
            <c:dLbl>
              <c:idx val="359"/>
              <c:tx>
                <c:rich>
                  <a:bodyPr/>
                  <a:lstStyle/>
                  <a:p>
                    <a:fld id="{478102E4-3318-41C7-9912-8E3F1B90AB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7-B17B-4DFD-B39D-4E979940D241}"/>
                </c:ext>
              </c:extLst>
            </c:dLbl>
            <c:dLbl>
              <c:idx val="360"/>
              <c:tx>
                <c:rich>
                  <a:bodyPr/>
                  <a:lstStyle/>
                  <a:p>
                    <a:fld id="{A1B18797-1764-4765-8E10-44CE8D346E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8-B17B-4DFD-B39D-4E979940D241}"/>
                </c:ext>
              </c:extLst>
            </c:dLbl>
            <c:dLbl>
              <c:idx val="361"/>
              <c:tx>
                <c:rich>
                  <a:bodyPr/>
                  <a:lstStyle/>
                  <a:p>
                    <a:fld id="{5FA50754-160E-4DA9-9D32-26FD9EE1FA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9-B17B-4DFD-B39D-4E979940D241}"/>
                </c:ext>
              </c:extLst>
            </c:dLbl>
            <c:dLbl>
              <c:idx val="362"/>
              <c:tx>
                <c:rich>
                  <a:bodyPr/>
                  <a:lstStyle/>
                  <a:p>
                    <a:fld id="{45E03829-3604-449C-8C58-3890BABBC6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A-B17B-4DFD-B39D-4E979940D241}"/>
                </c:ext>
              </c:extLst>
            </c:dLbl>
            <c:dLbl>
              <c:idx val="363"/>
              <c:tx>
                <c:rich>
                  <a:bodyPr/>
                  <a:lstStyle/>
                  <a:p>
                    <a:fld id="{DFF7F409-F7CB-404D-BFAC-F815DE60C1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B-B17B-4DFD-B39D-4E979940D241}"/>
                </c:ext>
              </c:extLst>
            </c:dLbl>
            <c:dLbl>
              <c:idx val="364"/>
              <c:tx>
                <c:rich>
                  <a:bodyPr/>
                  <a:lstStyle/>
                  <a:p>
                    <a:fld id="{D073FF0A-31D7-40DD-AAE5-72C11A3CF0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C-B17B-4DFD-B39D-4E979940D241}"/>
                </c:ext>
              </c:extLst>
            </c:dLbl>
            <c:dLbl>
              <c:idx val="365"/>
              <c:tx>
                <c:rich>
                  <a:bodyPr/>
                  <a:lstStyle/>
                  <a:p>
                    <a:fld id="{76F1C07E-223C-4448-89E7-BAA8A50E12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D-B17B-4DFD-B39D-4E979940D241}"/>
                </c:ext>
              </c:extLst>
            </c:dLbl>
            <c:dLbl>
              <c:idx val="366"/>
              <c:tx>
                <c:rich>
                  <a:bodyPr/>
                  <a:lstStyle/>
                  <a:p>
                    <a:fld id="{B871164E-A909-469D-925F-7FD7A386CD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E-B17B-4DFD-B39D-4E979940D241}"/>
                </c:ext>
              </c:extLst>
            </c:dLbl>
            <c:dLbl>
              <c:idx val="367"/>
              <c:tx>
                <c:rich>
                  <a:bodyPr/>
                  <a:lstStyle/>
                  <a:p>
                    <a:fld id="{F1B58864-6C3F-49FE-83BD-95CE6E4388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F-B17B-4DFD-B39D-4E979940D241}"/>
                </c:ext>
              </c:extLst>
            </c:dLbl>
            <c:dLbl>
              <c:idx val="368"/>
              <c:tx>
                <c:rich>
                  <a:bodyPr/>
                  <a:lstStyle/>
                  <a:p>
                    <a:fld id="{9A601C7F-2065-41A2-8F73-577CBB3F1F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0-B17B-4DFD-B39D-4E979940D241}"/>
                </c:ext>
              </c:extLst>
            </c:dLbl>
            <c:dLbl>
              <c:idx val="369"/>
              <c:tx>
                <c:rich>
                  <a:bodyPr/>
                  <a:lstStyle/>
                  <a:p>
                    <a:fld id="{4677095B-E669-49DE-AD9F-516D75C33C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1-B17B-4DFD-B39D-4E979940D241}"/>
                </c:ext>
              </c:extLst>
            </c:dLbl>
            <c:dLbl>
              <c:idx val="370"/>
              <c:tx>
                <c:rich>
                  <a:bodyPr/>
                  <a:lstStyle/>
                  <a:p>
                    <a:fld id="{8DBD7EB5-00D0-483C-8433-CCDA340E57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2-B17B-4DFD-B39D-4E979940D241}"/>
                </c:ext>
              </c:extLst>
            </c:dLbl>
            <c:dLbl>
              <c:idx val="371"/>
              <c:tx>
                <c:rich>
                  <a:bodyPr/>
                  <a:lstStyle/>
                  <a:p>
                    <a:fld id="{7E0FCACB-5114-40E4-972F-139EA59C44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3-B17B-4DFD-B39D-4E979940D241}"/>
                </c:ext>
              </c:extLst>
            </c:dLbl>
            <c:dLbl>
              <c:idx val="372"/>
              <c:tx>
                <c:rich>
                  <a:bodyPr/>
                  <a:lstStyle/>
                  <a:p>
                    <a:fld id="{E13CF1A0-F914-44B3-855D-DFD9D36650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4-B17B-4DFD-B39D-4E979940D241}"/>
                </c:ext>
              </c:extLst>
            </c:dLbl>
            <c:dLbl>
              <c:idx val="373"/>
              <c:tx>
                <c:rich>
                  <a:bodyPr/>
                  <a:lstStyle/>
                  <a:p>
                    <a:fld id="{1FC728C2-C622-4CC3-B3A1-0E91DDDF57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5-B17B-4DFD-B39D-4E979940D241}"/>
                </c:ext>
              </c:extLst>
            </c:dLbl>
            <c:dLbl>
              <c:idx val="374"/>
              <c:tx>
                <c:rich>
                  <a:bodyPr/>
                  <a:lstStyle/>
                  <a:p>
                    <a:fld id="{56CCAFD5-FAA3-4BB6-8104-7C915508E1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6-B17B-4DFD-B39D-4E979940D241}"/>
                </c:ext>
              </c:extLst>
            </c:dLbl>
            <c:dLbl>
              <c:idx val="375"/>
              <c:tx>
                <c:rich>
                  <a:bodyPr/>
                  <a:lstStyle/>
                  <a:p>
                    <a:fld id="{CD38C86A-25B8-4B7C-9EE9-DC18E572F3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7-B17B-4DFD-B39D-4E979940D241}"/>
                </c:ext>
              </c:extLst>
            </c:dLbl>
            <c:dLbl>
              <c:idx val="376"/>
              <c:tx>
                <c:rich>
                  <a:bodyPr/>
                  <a:lstStyle/>
                  <a:p>
                    <a:fld id="{00C62F0B-F8E9-4CA7-9180-EB6560BB68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8-B17B-4DFD-B39D-4E979940D241}"/>
                </c:ext>
              </c:extLst>
            </c:dLbl>
            <c:dLbl>
              <c:idx val="377"/>
              <c:tx>
                <c:rich>
                  <a:bodyPr/>
                  <a:lstStyle/>
                  <a:p>
                    <a:fld id="{7EB5E7A8-9545-453D-B9DB-D59198CBC9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9-B17B-4DFD-B39D-4E979940D241}"/>
                </c:ext>
              </c:extLst>
            </c:dLbl>
            <c:dLbl>
              <c:idx val="378"/>
              <c:tx>
                <c:rich>
                  <a:bodyPr/>
                  <a:lstStyle/>
                  <a:p>
                    <a:fld id="{4D1C11A9-4594-4BC4-A9FF-C0D0F6499A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A-B17B-4DFD-B39D-4E979940D241}"/>
                </c:ext>
              </c:extLst>
            </c:dLbl>
            <c:dLbl>
              <c:idx val="379"/>
              <c:tx>
                <c:rich>
                  <a:bodyPr/>
                  <a:lstStyle/>
                  <a:p>
                    <a:fld id="{3CD8233C-4811-4B27-9A8D-037D6E941E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B-B17B-4DFD-B39D-4E979940D241}"/>
                </c:ext>
              </c:extLst>
            </c:dLbl>
            <c:dLbl>
              <c:idx val="380"/>
              <c:tx>
                <c:rich>
                  <a:bodyPr/>
                  <a:lstStyle/>
                  <a:p>
                    <a:fld id="{BEEEFE48-2A27-497E-A007-D8F78CA1B6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C-B17B-4DFD-B39D-4E979940D241}"/>
                </c:ext>
              </c:extLst>
            </c:dLbl>
            <c:dLbl>
              <c:idx val="381"/>
              <c:tx>
                <c:rich>
                  <a:bodyPr/>
                  <a:lstStyle/>
                  <a:p>
                    <a:fld id="{B72B5C2A-CDE6-4ACB-AA15-537301FC29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D-B17B-4DFD-B39D-4E979940D241}"/>
                </c:ext>
              </c:extLst>
            </c:dLbl>
            <c:dLbl>
              <c:idx val="382"/>
              <c:tx>
                <c:rich>
                  <a:bodyPr/>
                  <a:lstStyle/>
                  <a:p>
                    <a:fld id="{DC523DA8-CFB4-4E3E-B0FE-C0273AD4B8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E-B17B-4DFD-B39D-4E979940D241}"/>
                </c:ext>
              </c:extLst>
            </c:dLbl>
            <c:dLbl>
              <c:idx val="383"/>
              <c:tx>
                <c:rich>
                  <a:bodyPr/>
                  <a:lstStyle/>
                  <a:p>
                    <a:fld id="{3EA838E1-127F-465C-8C7A-DFA060DAD6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F-B17B-4DFD-B39D-4E979940D241}"/>
                </c:ext>
              </c:extLst>
            </c:dLbl>
            <c:dLbl>
              <c:idx val="384"/>
              <c:tx>
                <c:rich>
                  <a:bodyPr/>
                  <a:lstStyle/>
                  <a:p>
                    <a:fld id="{B3426BAF-1866-4198-AF0C-AACF7EB6FA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0-B17B-4DFD-B39D-4E979940D241}"/>
                </c:ext>
              </c:extLst>
            </c:dLbl>
            <c:dLbl>
              <c:idx val="385"/>
              <c:tx>
                <c:rich>
                  <a:bodyPr/>
                  <a:lstStyle/>
                  <a:p>
                    <a:fld id="{E6AC102A-EADA-45D7-8E1E-69ACE51B8C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1-B17B-4DFD-B39D-4E979940D241}"/>
                </c:ext>
              </c:extLst>
            </c:dLbl>
            <c:dLbl>
              <c:idx val="386"/>
              <c:tx>
                <c:rich>
                  <a:bodyPr/>
                  <a:lstStyle/>
                  <a:p>
                    <a:fld id="{0A3AB39E-692D-44AC-A8CD-7D5642E5BE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2-B17B-4DFD-B39D-4E979940D241}"/>
                </c:ext>
              </c:extLst>
            </c:dLbl>
            <c:dLbl>
              <c:idx val="387"/>
              <c:tx>
                <c:rich>
                  <a:bodyPr/>
                  <a:lstStyle/>
                  <a:p>
                    <a:fld id="{39A4C8D3-E030-4408-8B95-166636AA4A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3-B17B-4DFD-B39D-4E979940D241}"/>
                </c:ext>
              </c:extLst>
            </c:dLbl>
            <c:dLbl>
              <c:idx val="388"/>
              <c:tx>
                <c:rich>
                  <a:bodyPr/>
                  <a:lstStyle/>
                  <a:p>
                    <a:fld id="{3CDC2BD2-2F5B-4283-B59B-B6481EA1CF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4-B17B-4DFD-B39D-4E979940D241}"/>
                </c:ext>
              </c:extLst>
            </c:dLbl>
            <c:dLbl>
              <c:idx val="389"/>
              <c:tx>
                <c:rich>
                  <a:bodyPr/>
                  <a:lstStyle/>
                  <a:p>
                    <a:fld id="{A7ECDBC5-DC14-4CFE-8FA6-EFDBF85DB0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5-B17B-4DFD-B39D-4E979940D241}"/>
                </c:ext>
              </c:extLst>
            </c:dLbl>
            <c:dLbl>
              <c:idx val="390"/>
              <c:tx>
                <c:rich>
                  <a:bodyPr/>
                  <a:lstStyle/>
                  <a:p>
                    <a:fld id="{3C89AF8B-BD08-4C73-B908-9ADCAB7F4B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6-B17B-4DFD-B39D-4E979940D241}"/>
                </c:ext>
              </c:extLst>
            </c:dLbl>
            <c:dLbl>
              <c:idx val="391"/>
              <c:tx>
                <c:rich>
                  <a:bodyPr/>
                  <a:lstStyle/>
                  <a:p>
                    <a:fld id="{D8EBA527-E6A4-4220-99AD-322E259320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7-B17B-4DFD-B39D-4E979940D241}"/>
                </c:ext>
              </c:extLst>
            </c:dLbl>
            <c:dLbl>
              <c:idx val="392"/>
              <c:tx>
                <c:rich>
                  <a:bodyPr/>
                  <a:lstStyle/>
                  <a:p>
                    <a:fld id="{E064D41E-EB70-4D04-BA2A-E7682B481D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8-B17B-4DFD-B39D-4E979940D241}"/>
                </c:ext>
              </c:extLst>
            </c:dLbl>
            <c:dLbl>
              <c:idx val="393"/>
              <c:tx>
                <c:rich>
                  <a:bodyPr/>
                  <a:lstStyle/>
                  <a:p>
                    <a:fld id="{84C4D397-7EFC-4A61-8BA6-D32FCD73CA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9-B17B-4DFD-B39D-4E979940D241}"/>
                </c:ext>
              </c:extLst>
            </c:dLbl>
            <c:dLbl>
              <c:idx val="394"/>
              <c:tx>
                <c:rich>
                  <a:bodyPr/>
                  <a:lstStyle/>
                  <a:p>
                    <a:fld id="{A74CABF6-A348-42E7-AE15-A73C5E24A4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A-B17B-4DFD-B39D-4E979940D241}"/>
                </c:ext>
              </c:extLst>
            </c:dLbl>
            <c:dLbl>
              <c:idx val="395"/>
              <c:tx>
                <c:rich>
                  <a:bodyPr/>
                  <a:lstStyle/>
                  <a:p>
                    <a:fld id="{95277F43-8248-4203-92C9-FDF775EC75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B-B17B-4DFD-B39D-4E979940D241}"/>
                </c:ext>
              </c:extLst>
            </c:dLbl>
            <c:dLbl>
              <c:idx val="396"/>
              <c:tx>
                <c:rich>
                  <a:bodyPr/>
                  <a:lstStyle/>
                  <a:p>
                    <a:fld id="{2CD391CD-E750-478A-9DA7-1ECC536D2D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C-B17B-4DFD-B39D-4E979940D241}"/>
                </c:ext>
              </c:extLst>
            </c:dLbl>
            <c:dLbl>
              <c:idx val="397"/>
              <c:tx>
                <c:rich>
                  <a:bodyPr/>
                  <a:lstStyle/>
                  <a:p>
                    <a:fld id="{20D0F326-3BD7-4436-87B2-9A5B47C868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D-B17B-4DFD-B39D-4E979940D241}"/>
                </c:ext>
              </c:extLst>
            </c:dLbl>
            <c:dLbl>
              <c:idx val="398"/>
              <c:tx>
                <c:rich>
                  <a:bodyPr/>
                  <a:lstStyle/>
                  <a:p>
                    <a:fld id="{A238155D-6AD1-4D3E-A3C5-5EB9ABD668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E-B17B-4DFD-B39D-4E979940D241}"/>
                </c:ext>
              </c:extLst>
            </c:dLbl>
            <c:dLbl>
              <c:idx val="399"/>
              <c:tx>
                <c:rich>
                  <a:bodyPr/>
                  <a:lstStyle/>
                  <a:p>
                    <a:fld id="{A8B14AF4-D322-4FCB-982C-9EFABA4C93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F-B17B-4DFD-B39D-4E979940D241}"/>
                </c:ext>
              </c:extLst>
            </c:dLbl>
            <c:dLbl>
              <c:idx val="400"/>
              <c:tx>
                <c:rich>
                  <a:bodyPr/>
                  <a:lstStyle/>
                  <a:p>
                    <a:fld id="{75751082-2C46-4187-973E-D6ADB3CADF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0-B17B-4DFD-B39D-4E979940D241}"/>
                </c:ext>
              </c:extLst>
            </c:dLbl>
            <c:dLbl>
              <c:idx val="401"/>
              <c:tx>
                <c:rich>
                  <a:bodyPr/>
                  <a:lstStyle/>
                  <a:p>
                    <a:fld id="{7454586C-010E-48C9-B5DF-0224C43493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1-B17B-4DFD-B39D-4E979940D241}"/>
                </c:ext>
              </c:extLst>
            </c:dLbl>
            <c:dLbl>
              <c:idx val="402"/>
              <c:tx>
                <c:rich>
                  <a:bodyPr/>
                  <a:lstStyle/>
                  <a:p>
                    <a:fld id="{67758C6B-DF7E-47CD-BCE5-F47A8205EE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2-B17B-4DFD-B39D-4E979940D241}"/>
                </c:ext>
              </c:extLst>
            </c:dLbl>
            <c:dLbl>
              <c:idx val="403"/>
              <c:tx>
                <c:rich>
                  <a:bodyPr/>
                  <a:lstStyle/>
                  <a:p>
                    <a:fld id="{3D42C1E1-AA7E-4D6E-AA43-D89BFD4A28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3-B17B-4DFD-B39D-4E979940D241}"/>
                </c:ext>
              </c:extLst>
            </c:dLbl>
            <c:dLbl>
              <c:idx val="404"/>
              <c:tx>
                <c:rich>
                  <a:bodyPr/>
                  <a:lstStyle/>
                  <a:p>
                    <a:fld id="{61601D62-6154-4668-A415-75A2F1E2B3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4-B17B-4DFD-B39D-4E979940D241}"/>
                </c:ext>
              </c:extLst>
            </c:dLbl>
            <c:dLbl>
              <c:idx val="405"/>
              <c:tx>
                <c:rich>
                  <a:bodyPr/>
                  <a:lstStyle/>
                  <a:p>
                    <a:fld id="{3625E13A-7B8B-4E01-A430-B600E6CA30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5-B17B-4DFD-B39D-4E979940D241}"/>
                </c:ext>
              </c:extLst>
            </c:dLbl>
            <c:dLbl>
              <c:idx val="406"/>
              <c:tx>
                <c:rich>
                  <a:bodyPr/>
                  <a:lstStyle/>
                  <a:p>
                    <a:fld id="{1975422A-8EFE-400C-A04A-0B684F6C63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6-B17B-4DFD-B39D-4E979940D241}"/>
                </c:ext>
              </c:extLst>
            </c:dLbl>
            <c:dLbl>
              <c:idx val="407"/>
              <c:tx>
                <c:rich>
                  <a:bodyPr/>
                  <a:lstStyle/>
                  <a:p>
                    <a:fld id="{70334222-AF93-4334-842F-883B8D5057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7-B17B-4DFD-B39D-4E979940D241}"/>
                </c:ext>
              </c:extLst>
            </c:dLbl>
            <c:dLbl>
              <c:idx val="408"/>
              <c:tx>
                <c:rich>
                  <a:bodyPr/>
                  <a:lstStyle/>
                  <a:p>
                    <a:fld id="{4505D673-9C93-410D-BB66-3EDFC2FA94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8-B17B-4DFD-B39D-4E979940D241}"/>
                </c:ext>
              </c:extLst>
            </c:dLbl>
            <c:dLbl>
              <c:idx val="409"/>
              <c:tx>
                <c:rich>
                  <a:bodyPr/>
                  <a:lstStyle/>
                  <a:p>
                    <a:fld id="{AEBE3EAC-F6A8-45D6-8003-2FCC871D34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9-B17B-4DFD-B39D-4E979940D241}"/>
                </c:ext>
              </c:extLst>
            </c:dLbl>
            <c:dLbl>
              <c:idx val="410"/>
              <c:tx>
                <c:rich>
                  <a:bodyPr/>
                  <a:lstStyle/>
                  <a:p>
                    <a:fld id="{D1B9BAFC-9D9B-43AE-9964-16C8AD087A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A-B17B-4DFD-B39D-4E979940D241}"/>
                </c:ext>
              </c:extLst>
            </c:dLbl>
            <c:dLbl>
              <c:idx val="411"/>
              <c:tx>
                <c:rich>
                  <a:bodyPr/>
                  <a:lstStyle/>
                  <a:p>
                    <a:fld id="{575ADDC2-ECCF-4D37-9D6A-B7FAAEA28C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B-B17B-4DFD-B39D-4E979940D241}"/>
                </c:ext>
              </c:extLst>
            </c:dLbl>
            <c:dLbl>
              <c:idx val="412"/>
              <c:tx>
                <c:rich>
                  <a:bodyPr/>
                  <a:lstStyle/>
                  <a:p>
                    <a:fld id="{AB15EFA1-78F3-4B23-AEBC-17C130B578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C-B17B-4DFD-B39D-4E979940D241}"/>
                </c:ext>
              </c:extLst>
            </c:dLbl>
            <c:dLbl>
              <c:idx val="413"/>
              <c:tx>
                <c:rich>
                  <a:bodyPr/>
                  <a:lstStyle/>
                  <a:p>
                    <a:fld id="{BFDCEA74-8C59-43F4-A7AF-EAF084710B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D-B17B-4DFD-B39D-4E979940D241}"/>
                </c:ext>
              </c:extLst>
            </c:dLbl>
            <c:dLbl>
              <c:idx val="414"/>
              <c:tx>
                <c:rich>
                  <a:bodyPr/>
                  <a:lstStyle/>
                  <a:p>
                    <a:fld id="{563E9B83-AAD8-4612-A182-B1734D66BF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E-B17B-4DFD-B39D-4E979940D241}"/>
                </c:ext>
              </c:extLst>
            </c:dLbl>
            <c:dLbl>
              <c:idx val="415"/>
              <c:tx>
                <c:rich>
                  <a:bodyPr/>
                  <a:lstStyle/>
                  <a:p>
                    <a:fld id="{A6A354BF-BDD4-42C9-AF76-590EB84A90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F-B17B-4DFD-B39D-4E979940D241}"/>
                </c:ext>
              </c:extLst>
            </c:dLbl>
            <c:dLbl>
              <c:idx val="416"/>
              <c:tx>
                <c:rich>
                  <a:bodyPr/>
                  <a:lstStyle/>
                  <a:p>
                    <a:fld id="{40298786-DF45-4600-BFA5-9462AF35BE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0-B17B-4DFD-B39D-4E979940D241}"/>
                </c:ext>
              </c:extLst>
            </c:dLbl>
            <c:dLbl>
              <c:idx val="417"/>
              <c:tx>
                <c:rich>
                  <a:bodyPr/>
                  <a:lstStyle/>
                  <a:p>
                    <a:fld id="{883EF064-7CCF-4B8F-86C2-9B38C2171D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1-B17B-4DFD-B39D-4E979940D241}"/>
                </c:ext>
              </c:extLst>
            </c:dLbl>
            <c:dLbl>
              <c:idx val="418"/>
              <c:tx>
                <c:rich>
                  <a:bodyPr/>
                  <a:lstStyle/>
                  <a:p>
                    <a:fld id="{721FFE35-A34E-4528-B3BC-40F8487CC4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2-B17B-4DFD-B39D-4E979940D241}"/>
                </c:ext>
              </c:extLst>
            </c:dLbl>
            <c:dLbl>
              <c:idx val="419"/>
              <c:tx>
                <c:rich>
                  <a:bodyPr/>
                  <a:lstStyle/>
                  <a:p>
                    <a:fld id="{ACA8D00E-A9B7-489D-B7A3-972217C70B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3-B17B-4DFD-B39D-4E979940D241}"/>
                </c:ext>
              </c:extLst>
            </c:dLbl>
            <c:dLbl>
              <c:idx val="420"/>
              <c:tx>
                <c:rich>
                  <a:bodyPr/>
                  <a:lstStyle/>
                  <a:p>
                    <a:fld id="{608C4842-6CDD-44CA-A6D8-11F3143F16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4-B17B-4DFD-B39D-4E979940D241}"/>
                </c:ext>
              </c:extLst>
            </c:dLbl>
            <c:dLbl>
              <c:idx val="421"/>
              <c:tx>
                <c:rich>
                  <a:bodyPr/>
                  <a:lstStyle/>
                  <a:p>
                    <a:fld id="{FB5D624C-06C9-4CBA-B905-B878741BA7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5-B17B-4DFD-B39D-4E979940D241}"/>
                </c:ext>
              </c:extLst>
            </c:dLbl>
            <c:dLbl>
              <c:idx val="422"/>
              <c:tx>
                <c:rich>
                  <a:bodyPr/>
                  <a:lstStyle/>
                  <a:p>
                    <a:fld id="{EC6A5365-166B-4319-B7A4-14DA86C23D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6-B17B-4DFD-B39D-4E979940D241}"/>
                </c:ext>
              </c:extLst>
            </c:dLbl>
            <c:dLbl>
              <c:idx val="423"/>
              <c:tx>
                <c:rich>
                  <a:bodyPr/>
                  <a:lstStyle/>
                  <a:p>
                    <a:fld id="{95AA9892-01D4-426F-BDF9-B1599B53B5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7-B17B-4DFD-B39D-4E979940D241}"/>
                </c:ext>
              </c:extLst>
            </c:dLbl>
            <c:dLbl>
              <c:idx val="424"/>
              <c:tx>
                <c:rich>
                  <a:bodyPr/>
                  <a:lstStyle/>
                  <a:p>
                    <a:fld id="{FE153F81-CBC4-40EC-9507-A7DD9C7049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8-B17B-4DFD-B39D-4E979940D241}"/>
                </c:ext>
              </c:extLst>
            </c:dLbl>
            <c:dLbl>
              <c:idx val="425"/>
              <c:tx>
                <c:rich>
                  <a:bodyPr/>
                  <a:lstStyle/>
                  <a:p>
                    <a:fld id="{03648AD5-4DC7-4FF0-9E94-D05A346F1E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9-B17B-4DFD-B39D-4E979940D241}"/>
                </c:ext>
              </c:extLst>
            </c:dLbl>
            <c:dLbl>
              <c:idx val="426"/>
              <c:tx>
                <c:rich>
                  <a:bodyPr/>
                  <a:lstStyle/>
                  <a:p>
                    <a:fld id="{EC0D903C-3F6D-4486-A4FC-A3F4AB212C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A-B17B-4DFD-B39D-4E979940D241}"/>
                </c:ext>
              </c:extLst>
            </c:dLbl>
            <c:dLbl>
              <c:idx val="427"/>
              <c:tx>
                <c:rich>
                  <a:bodyPr/>
                  <a:lstStyle/>
                  <a:p>
                    <a:fld id="{C2C4F353-9B08-4008-BD24-21F4828C79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B-B17B-4DFD-B39D-4E979940D241}"/>
                </c:ext>
              </c:extLst>
            </c:dLbl>
            <c:dLbl>
              <c:idx val="428"/>
              <c:tx>
                <c:rich>
                  <a:bodyPr/>
                  <a:lstStyle/>
                  <a:p>
                    <a:fld id="{92826477-A945-40E2-8227-39FDC02780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C-B17B-4DFD-B39D-4E979940D241}"/>
                </c:ext>
              </c:extLst>
            </c:dLbl>
            <c:dLbl>
              <c:idx val="429"/>
              <c:tx>
                <c:rich>
                  <a:bodyPr/>
                  <a:lstStyle/>
                  <a:p>
                    <a:fld id="{7D372380-2DCA-4408-9EDB-596617EFE5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D-B17B-4DFD-B39D-4E979940D241}"/>
                </c:ext>
              </c:extLst>
            </c:dLbl>
            <c:dLbl>
              <c:idx val="430"/>
              <c:tx>
                <c:rich>
                  <a:bodyPr/>
                  <a:lstStyle/>
                  <a:p>
                    <a:fld id="{BBE9B548-BB3F-4594-AC37-7B512107F4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E-B17B-4DFD-B39D-4E979940D241}"/>
                </c:ext>
              </c:extLst>
            </c:dLbl>
            <c:dLbl>
              <c:idx val="431"/>
              <c:tx>
                <c:rich>
                  <a:bodyPr/>
                  <a:lstStyle/>
                  <a:p>
                    <a:fld id="{84352656-9463-4D56-9FA4-13FC98A8F5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F-B17B-4DFD-B39D-4E979940D241}"/>
                </c:ext>
              </c:extLst>
            </c:dLbl>
            <c:dLbl>
              <c:idx val="432"/>
              <c:tx>
                <c:rich>
                  <a:bodyPr/>
                  <a:lstStyle/>
                  <a:p>
                    <a:fld id="{286E0E65-F3C0-48C0-A63C-494539B224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0-B17B-4DFD-B39D-4E979940D241}"/>
                </c:ext>
              </c:extLst>
            </c:dLbl>
            <c:dLbl>
              <c:idx val="433"/>
              <c:tx>
                <c:rich>
                  <a:bodyPr/>
                  <a:lstStyle/>
                  <a:p>
                    <a:fld id="{DB930562-F13F-4A69-9031-5FB47DA051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1-B17B-4DFD-B39D-4E979940D241}"/>
                </c:ext>
              </c:extLst>
            </c:dLbl>
            <c:dLbl>
              <c:idx val="434"/>
              <c:tx>
                <c:rich>
                  <a:bodyPr/>
                  <a:lstStyle/>
                  <a:p>
                    <a:fld id="{95BEA529-1C65-4397-8255-2B8AAB4F20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2-B17B-4DFD-B39D-4E979940D241}"/>
                </c:ext>
              </c:extLst>
            </c:dLbl>
            <c:dLbl>
              <c:idx val="435"/>
              <c:tx>
                <c:rich>
                  <a:bodyPr/>
                  <a:lstStyle/>
                  <a:p>
                    <a:fld id="{501796D7-F48B-41A2-B4DE-1EAB73258B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3-B17B-4DFD-B39D-4E979940D241}"/>
                </c:ext>
              </c:extLst>
            </c:dLbl>
            <c:dLbl>
              <c:idx val="436"/>
              <c:tx>
                <c:rich>
                  <a:bodyPr/>
                  <a:lstStyle/>
                  <a:p>
                    <a:fld id="{9EF62924-3A7C-44AB-820C-E037057AC4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4-B17B-4DFD-B39D-4E979940D241}"/>
                </c:ext>
              </c:extLst>
            </c:dLbl>
            <c:dLbl>
              <c:idx val="437"/>
              <c:tx>
                <c:rich>
                  <a:bodyPr/>
                  <a:lstStyle/>
                  <a:p>
                    <a:fld id="{73EDF2C9-5254-47C0-BCE0-695501CD48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5-B17B-4DFD-B39D-4E979940D241}"/>
                </c:ext>
              </c:extLst>
            </c:dLbl>
            <c:dLbl>
              <c:idx val="438"/>
              <c:tx>
                <c:rich>
                  <a:bodyPr/>
                  <a:lstStyle/>
                  <a:p>
                    <a:fld id="{A3273360-FC09-453C-B657-B99514799E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6-B17B-4DFD-B39D-4E979940D241}"/>
                </c:ext>
              </c:extLst>
            </c:dLbl>
            <c:dLbl>
              <c:idx val="439"/>
              <c:tx>
                <c:rich>
                  <a:bodyPr/>
                  <a:lstStyle/>
                  <a:p>
                    <a:fld id="{56F3063C-6E2B-4186-B84C-ACF526716A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7-B17B-4DFD-B39D-4E979940D241}"/>
                </c:ext>
              </c:extLst>
            </c:dLbl>
            <c:dLbl>
              <c:idx val="440"/>
              <c:tx>
                <c:rich>
                  <a:bodyPr/>
                  <a:lstStyle/>
                  <a:p>
                    <a:fld id="{DFE7AC62-FBF7-41A6-9411-FCCF93E8DF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8-B17B-4DFD-B39D-4E979940D241}"/>
                </c:ext>
              </c:extLst>
            </c:dLbl>
            <c:dLbl>
              <c:idx val="441"/>
              <c:tx>
                <c:rich>
                  <a:bodyPr/>
                  <a:lstStyle/>
                  <a:p>
                    <a:fld id="{49271130-BFD1-4A18-91BE-7714B529F0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9-B17B-4DFD-B39D-4E979940D241}"/>
                </c:ext>
              </c:extLst>
            </c:dLbl>
            <c:dLbl>
              <c:idx val="442"/>
              <c:tx>
                <c:rich>
                  <a:bodyPr/>
                  <a:lstStyle/>
                  <a:p>
                    <a:fld id="{6A801F1E-2EF7-4C4B-8D5A-CD4AD9AD2E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A-B17B-4DFD-B39D-4E979940D241}"/>
                </c:ext>
              </c:extLst>
            </c:dLbl>
            <c:dLbl>
              <c:idx val="443"/>
              <c:tx>
                <c:rich>
                  <a:bodyPr/>
                  <a:lstStyle/>
                  <a:p>
                    <a:fld id="{1C58B36A-9485-4952-9D90-44A0D6E91D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B-B17B-4DFD-B39D-4E979940D241}"/>
                </c:ext>
              </c:extLst>
            </c:dLbl>
            <c:dLbl>
              <c:idx val="444"/>
              <c:tx>
                <c:rich>
                  <a:bodyPr/>
                  <a:lstStyle/>
                  <a:p>
                    <a:fld id="{9233E8E4-8D78-47B6-A0F4-E91600DA4F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C-B17B-4DFD-B39D-4E979940D241}"/>
                </c:ext>
              </c:extLst>
            </c:dLbl>
            <c:dLbl>
              <c:idx val="445"/>
              <c:tx>
                <c:rich>
                  <a:bodyPr/>
                  <a:lstStyle/>
                  <a:p>
                    <a:fld id="{153ADD2B-3A70-4484-851C-1E60D21895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D-B17B-4DFD-B39D-4E979940D241}"/>
                </c:ext>
              </c:extLst>
            </c:dLbl>
            <c:dLbl>
              <c:idx val="446"/>
              <c:tx>
                <c:rich>
                  <a:bodyPr/>
                  <a:lstStyle/>
                  <a:p>
                    <a:fld id="{800984AB-67A5-4230-871B-E062554CB3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E-B17B-4DFD-B39D-4E979940D241}"/>
                </c:ext>
              </c:extLst>
            </c:dLbl>
            <c:dLbl>
              <c:idx val="447"/>
              <c:tx>
                <c:rich>
                  <a:bodyPr/>
                  <a:lstStyle/>
                  <a:p>
                    <a:fld id="{27A2D8E2-585A-43F9-AD6B-F3A4B1B9C3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F-B17B-4DFD-B39D-4E979940D241}"/>
                </c:ext>
              </c:extLst>
            </c:dLbl>
            <c:dLbl>
              <c:idx val="448"/>
              <c:tx>
                <c:rich>
                  <a:bodyPr/>
                  <a:lstStyle/>
                  <a:p>
                    <a:fld id="{FA83F23C-FB0B-41F6-BB43-F8A38D2DDB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0-B17B-4DFD-B39D-4E979940D241}"/>
                </c:ext>
              </c:extLst>
            </c:dLbl>
            <c:dLbl>
              <c:idx val="449"/>
              <c:tx>
                <c:rich>
                  <a:bodyPr/>
                  <a:lstStyle/>
                  <a:p>
                    <a:fld id="{513F6800-440B-4387-911B-D9309694D7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1-B17B-4DFD-B39D-4E979940D241}"/>
                </c:ext>
              </c:extLst>
            </c:dLbl>
            <c:dLbl>
              <c:idx val="450"/>
              <c:tx>
                <c:rich>
                  <a:bodyPr/>
                  <a:lstStyle/>
                  <a:p>
                    <a:fld id="{9FCE8233-18BB-4F73-ADAF-30673D6CBB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2-B17B-4DFD-B39D-4E979940D241}"/>
                </c:ext>
              </c:extLst>
            </c:dLbl>
            <c:dLbl>
              <c:idx val="451"/>
              <c:tx>
                <c:rich>
                  <a:bodyPr/>
                  <a:lstStyle/>
                  <a:p>
                    <a:fld id="{5E24029A-C149-4808-909C-05B88FCC8C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3-B17B-4DFD-B39D-4E979940D241}"/>
                </c:ext>
              </c:extLst>
            </c:dLbl>
            <c:dLbl>
              <c:idx val="452"/>
              <c:tx>
                <c:rich>
                  <a:bodyPr/>
                  <a:lstStyle/>
                  <a:p>
                    <a:fld id="{719C08CA-FE57-4FBA-99AA-093A4E7A8D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4-B17B-4DFD-B39D-4E979940D241}"/>
                </c:ext>
              </c:extLst>
            </c:dLbl>
            <c:dLbl>
              <c:idx val="453"/>
              <c:tx>
                <c:rich>
                  <a:bodyPr/>
                  <a:lstStyle/>
                  <a:p>
                    <a:fld id="{C4F33949-AA80-4E82-A0E7-76446888B0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5-B17B-4DFD-B39D-4E979940D241}"/>
                </c:ext>
              </c:extLst>
            </c:dLbl>
            <c:dLbl>
              <c:idx val="454"/>
              <c:tx>
                <c:rich>
                  <a:bodyPr/>
                  <a:lstStyle/>
                  <a:p>
                    <a:fld id="{1178B2C6-B65D-4CB8-9360-5D1495CC05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6-B17B-4DFD-B39D-4E979940D241}"/>
                </c:ext>
              </c:extLst>
            </c:dLbl>
            <c:dLbl>
              <c:idx val="455"/>
              <c:tx>
                <c:rich>
                  <a:bodyPr/>
                  <a:lstStyle/>
                  <a:p>
                    <a:fld id="{C9788403-005E-44B3-8EA3-BB7E4254C7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7-B17B-4DFD-B39D-4E979940D241}"/>
                </c:ext>
              </c:extLst>
            </c:dLbl>
            <c:dLbl>
              <c:idx val="456"/>
              <c:tx>
                <c:rich>
                  <a:bodyPr/>
                  <a:lstStyle/>
                  <a:p>
                    <a:fld id="{25C50DFD-50CB-4070-B438-D1D61EB619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8-B17B-4DFD-B39D-4E979940D241}"/>
                </c:ext>
              </c:extLst>
            </c:dLbl>
            <c:dLbl>
              <c:idx val="457"/>
              <c:tx>
                <c:rich>
                  <a:bodyPr/>
                  <a:lstStyle/>
                  <a:p>
                    <a:fld id="{BC3EE51D-5A5D-4962-B182-E6B628EE77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9-B17B-4DFD-B39D-4E979940D241}"/>
                </c:ext>
              </c:extLst>
            </c:dLbl>
            <c:dLbl>
              <c:idx val="458"/>
              <c:tx>
                <c:rich>
                  <a:bodyPr/>
                  <a:lstStyle/>
                  <a:p>
                    <a:fld id="{09D1E63E-8B26-44DC-88DD-B3E1E0FFCF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A-B17B-4DFD-B39D-4E979940D241}"/>
                </c:ext>
              </c:extLst>
            </c:dLbl>
            <c:dLbl>
              <c:idx val="459"/>
              <c:tx>
                <c:rich>
                  <a:bodyPr/>
                  <a:lstStyle/>
                  <a:p>
                    <a:fld id="{9AF213CA-FEAE-4913-BB17-B01BFB95FB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B-B17B-4DFD-B39D-4E979940D241}"/>
                </c:ext>
              </c:extLst>
            </c:dLbl>
            <c:dLbl>
              <c:idx val="460"/>
              <c:tx>
                <c:rich>
                  <a:bodyPr/>
                  <a:lstStyle/>
                  <a:p>
                    <a:fld id="{5A207813-015D-4EF2-AA16-3B76040E31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C-B17B-4DFD-B39D-4E979940D241}"/>
                </c:ext>
              </c:extLst>
            </c:dLbl>
            <c:dLbl>
              <c:idx val="461"/>
              <c:tx>
                <c:rich>
                  <a:bodyPr/>
                  <a:lstStyle/>
                  <a:p>
                    <a:fld id="{A342ADB3-03B4-47DC-9FC2-952C46392D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D-B17B-4DFD-B39D-4E979940D241}"/>
                </c:ext>
              </c:extLst>
            </c:dLbl>
            <c:dLbl>
              <c:idx val="462"/>
              <c:tx>
                <c:rich>
                  <a:bodyPr/>
                  <a:lstStyle/>
                  <a:p>
                    <a:fld id="{E8DDFC2B-8E15-41DC-B0EC-67A77E4910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E-B17B-4DFD-B39D-4E979940D241}"/>
                </c:ext>
              </c:extLst>
            </c:dLbl>
            <c:dLbl>
              <c:idx val="463"/>
              <c:tx>
                <c:rich>
                  <a:bodyPr/>
                  <a:lstStyle/>
                  <a:p>
                    <a:fld id="{2F363F81-9AC5-483D-B915-1BD166964D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F-B17B-4DFD-B39D-4E979940D241}"/>
                </c:ext>
              </c:extLst>
            </c:dLbl>
            <c:dLbl>
              <c:idx val="464"/>
              <c:tx>
                <c:rich>
                  <a:bodyPr/>
                  <a:lstStyle/>
                  <a:p>
                    <a:fld id="{443ED61C-4A7B-406F-A706-67E25277C4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0-B17B-4DFD-B39D-4E979940D241}"/>
                </c:ext>
              </c:extLst>
            </c:dLbl>
            <c:dLbl>
              <c:idx val="465"/>
              <c:tx>
                <c:rich>
                  <a:bodyPr/>
                  <a:lstStyle/>
                  <a:p>
                    <a:fld id="{2CC388AF-964E-4035-A43B-757BBCA9E4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1-B17B-4DFD-B39D-4E979940D241}"/>
                </c:ext>
              </c:extLst>
            </c:dLbl>
            <c:dLbl>
              <c:idx val="466"/>
              <c:tx>
                <c:rich>
                  <a:bodyPr/>
                  <a:lstStyle/>
                  <a:p>
                    <a:fld id="{68842BE9-5F55-42B1-9F1A-74BD072AC4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2-B17B-4DFD-B39D-4E979940D241}"/>
                </c:ext>
              </c:extLst>
            </c:dLbl>
            <c:dLbl>
              <c:idx val="467"/>
              <c:tx>
                <c:rich>
                  <a:bodyPr/>
                  <a:lstStyle/>
                  <a:p>
                    <a:fld id="{98ECF22A-BACB-49CD-8F84-5F905C2690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3-B17B-4DFD-B39D-4E979940D241}"/>
                </c:ext>
              </c:extLst>
            </c:dLbl>
            <c:dLbl>
              <c:idx val="468"/>
              <c:tx>
                <c:rich>
                  <a:bodyPr/>
                  <a:lstStyle/>
                  <a:p>
                    <a:fld id="{39EBF42B-E0A5-4339-A90B-1B361CC9EB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4-B17B-4DFD-B39D-4E979940D241}"/>
                </c:ext>
              </c:extLst>
            </c:dLbl>
            <c:dLbl>
              <c:idx val="469"/>
              <c:tx>
                <c:rich>
                  <a:bodyPr/>
                  <a:lstStyle/>
                  <a:p>
                    <a:fld id="{2EC777C7-2B0B-4DD3-B236-59856A4481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5-B17B-4DFD-B39D-4E979940D241}"/>
                </c:ext>
              </c:extLst>
            </c:dLbl>
            <c:dLbl>
              <c:idx val="470"/>
              <c:tx>
                <c:rich>
                  <a:bodyPr/>
                  <a:lstStyle/>
                  <a:p>
                    <a:fld id="{97111B0E-77ED-466C-AFE8-D0C5CC9337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6-B17B-4DFD-B39D-4E979940D241}"/>
                </c:ext>
              </c:extLst>
            </c:dLbl>
            <c:dLbl>
              <c:idx val="471"/>
              <c:tx>
                <c:rich>
                  <a:bodyPr/>
                  <a:lstStyle/>
                  <a:p>
                    <a:fld id="{F71BC6A8-FD42-4D84-91BC-6854B46DB7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7-B17B-4DFD-B39D-4E979940D241}"/>
                </c:ext>
              </c:extLst>
            </c:dLbl>
            <c:dLbl>
              <c:idx val="472"/>
              <c:tx>
                <c:rich>
                  <a:bodyPr/>
                  <a:lstStyle/>
                  <a:p>
                    <a:fld id="{207270E9-729F-4478-A7CB-9925977069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8-B17B-4DFD-B39D-4E979940D241}"/>
                </c:ext>
              </c:extLst>
            </c:dLbl>
            <c:dLbl>
              <c:idx val="473"/>
              <c:tx>
                <c:rich>
                  <a:bodyPr/>
                  <a:lstStyle/>
                  <a:p>
                    <a:fld id="{3DF88C25-3912-4759-82CA-273D32AB39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9-B17B-4DFD-B39D-4E979940D241}"/>
                </c:ext>
              </c:extLst>
            </c:dLbl>
            <c:dLbl>
              <c:idx val="474"/>
              <c:tx>
                <c:rich>
                  <a:bodyPr/>
                  <a:lstStyle/>
                  <a:p>
                    <a:fld id="{C43AD86A-52AB-44D3-A857-8DD288BEC3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A-B17B-4DFD-B39D-4E979940D241}"/>
                </c:ext>
              </c:extLst>
            </c:dLbl>
            <c:dLbl>
              <c:idx val="475"/>
              <c:tx>
                <c:rich>
                  <a:bodyPr/>
                  <a:lstStyle/>
                  <a:p>
                    <a:fld id="{EBE4A511-5D08-4C2B-BCA4-E6CE73F153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B-B17B-4DFD-B39D-4E979940D241}"/>
                </c:ext>
              </c:extLst>
            </c:dLbl>
            <c:dLbl>
              <c:idx val="476"/>
              <c:tx>
                <c:rich>
                  <a:bodyPr/>
                  <a:lstStyle/>
                  <a:p>
                    <a:fld id="{D5E05FDE-B806-4113-A347-83A0A4A8DF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C-B17B-4DFD-B39D-4E979940D241}"/>
                </c:ext>
              </c:extLst>
            </c:dLbl>
            <c:dLbl>
              <c:idx val="477"/>
              <c:tx>
                <c:rich>
                  <a:bodyPr/>
                  <a:lstStyle/>
                  <a:p>
                    <a:fld id="{FD499B27-8EE2-4B29-A01A-C0D0D7D746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D-B17B-4DFD-B39D-4E979940D241}"/>
                </c:ext>
              </c:extLst>
            </c:dLbl>
            <c:dLbl>
              <c:idx val="478"/>
              <c:tx>
                <c:rich>
                  <a:bodyPr/>
                  <a:lstStyle/>
                  <a:p>
                    <a:fld id="{74B012EF-D917-4840-B81F-9EC59E5284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E-B17B-4DFD-B39D-4E979940D241}"/>
                </c:ext>
              </c:extLst>
            </c:dLbl>
            <c:dLbl>
              <c:idx val="479"/>
              <c:tx>
                <c:rich>
                  <a:bodyPr/>
                  <a:lstStyle/>
                  <a:p>
                    <a:fld id="{BE1484E6-BC4B-45BD-8AAC-CE5476C90F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F-B17B-4DFD-B39D-4E979940D241}"/>
                </c:ext>
              </c:extLst>
            </c:dLbl>
            <c:dLbl>
              <c:idx val="480"/>
              <c:tx>
                <c:rich>
                  <a:bodyPr/>
                  <a:lstStyle/>
                  <a:p>
                    <a:fld id="{8F5B3681-DB42-4D52-80DC-0644672545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0-B17B-4DFD-B39D-4E979940D241}"/>
                </c:ext>
              </c:extLst>
            </c:dLbl>
            <c:dLbl>
              <c:idx val="481"/>
              <c:tx>
                <c:rich>
                  <a:bodyPr/>
                  <a:lstStyle/>
                  <a:p>
                    <a:fld id="{E003F2C8-3DD5-4D62-A6E9-73823B0608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1-B17B-4DFD-B39D-4E979940D241}"/>
                </c:ext>
              </c:extLst>
            </c:dLbl>
            <c:dLbl>
              <c:idx val="482"/>
              <c:tx>
                <c:rich>
                  <a:bodyPr/>
                  <a:lstStyle/>
                  <a:p>
                    <a:fld id="{3FE5E3A7-61BD-4242-9FFF-D891CE01B0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2-B17B-4DFD-B39D-4E979940D241}"/>
                </c:ext>
              </c:extLst>
            </c:dLbl>
            <c:dLbl>
              <c:idx val="483"/>
              <c:tx>
                <c:rich>
                  <a:bodyPr/>
                  <a:lstStyle/>
                  <a:p>
                    <a:fld id="{26D33E05-6D69-4644-A55F-569D7BCB04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3-B17B-4DFD-B39D-4E979940D241}"/>
                </c:ext>
              </c:extLst>
            </c:dLbl>
            <c:dLbl>
              <c:idx val="484"/>
              <c:tx>
                <c:rich>
                  <a:bodyPr/>
                  <a:lstStyle/>
                  <a:p>
                    <a:fld id="{04FBA3BC-2E3B-4632-8CFF-AE1460B42A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4-B17B-4DFD-B39D-4E979940D241}"/>
                </c:ext>
              </c:extLst>
            </c:dLbl>
            <c:dLbl>
              <c:idx val="485"/>
              <c:tx>
                <c:rich>
                  <a:bodyPr/>
                  <a:lstStyle/>
                  <a:p>
                    <a:fld id="{C252C0B1-BC52-4436-BCBB-30971366EE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5-B17B-4DFD-B39D-4E979940D241}"/>
                </c:ext>
              </c:extLst>
            </c:dLbl>
            <c:dLbl>
              <c:idx val="486"/>
              <c:tx>
                <c:rich>
                  <a:bodyPr/>
                  <a:lstStyle/>
                  <a:p>
                    <a:fld id="{9D0CABD1-7EF5-4FC5-9C07-1EE510CCBA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6-B17B-4DFD-B39D-4E979940D241}"/>
                </c:ext>
              </c:extLst>
            </c:dLbl>
            <c:dLbl>
              <c:idx val="487"/>
              <c:tx>
                <c:rich>
                  <a:bodyPr/>
                  <a:lstStyle/>
                  <a:p>
                    <a:fld id="{F43EAE55-314F-48E8-BA4D-9E52608EB0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7-B17B-4DFD-B39D-4E979940D241}"/>
                </c:ext>
              </c:extLst>
            </c:dLbl>
            <c:dLbl>
              <c:idx val="488"/>
              <c:tx>
                <c:rich>
                  <a:bodyPr/>
                  <a:lstStyle/>
                  <a:p>
                    <a:fld id="{3F31F9E7-B2EE-4235-BA8F-B4B1690709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8-B17B-4DFD-B39D-4E979940D241}"/>
                </c:ext>
              </c:extLst>
            </c:dLbl>
            <c:dLbl>
              <c:idx val="489"/>
              <c:tx>
                <c:rich>
                  <a:bodyPr/>
                  <a:lstStyle/>
                  <a:p>
                    <a:fld id="{21546C32-AE9A-4B7F-90F6-9895BBF824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9-B17B-4DFD-B39D-4E979940D241}"/>
                </c:ext>
              </c:extLst>
            </c:dLbl>
            <c:dLbl>
              <c:idx val="490"/>
              <c:tx>
                <c:rich>
                  <a:bodyPr/>
                  <a:lstStyle/>
                  <a:p>
                    <a:fld id="{D5844A2D-ED36-4EC0-A616-22997D6218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A-B17B-4DFD-B39D-4E979940D241}"/>
                </c:ext>
              </c:extLst>
            </c:dLbl>
            <c:dLbl>
              <c:idx val="491"/>
              <c:tx>
                <c:rich>
                  <a:bodyPr/>
                  <a:lstStyle/>
                  <a:p>
                    <a:fld id="{8EE0FE37-A96C-4F37-9E17-B807892675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B-B17B-4DFD-B39D-4E979940D241}"/>
                </c:ext>
              </c:extLst>
            </c:dLbl>
            <c:dLbl>
              <c:idx val="492"/>
              <c:tx>
                <c:rich>
                  <a:bodyPr/>
                  <a:lstStyle/>
                  <a:p>
                    <a:fld id="{42225EC2-141F-4A11-B817-2BC02EE153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C-B17B-4DFD-B39D-4E979940D241}"/>
                </c:ext>
              </c:extLst>
            </c:dLbl>
            <c:dLbl>
              <c:idx val="493"/>
              <c:tx>
                <c:rich>
                  <a:bodyPr/>
                  <a:lstStyle/>
                  <a:p>
                    <a:fld id="{EB256495-6A17-4CB1-9B16-1DC004C38F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D-B17B-4DFD-B39D-4E979940D241}"/>
                </c:ext>
              </c:extLst>
            </c:dLbl>
            <c:dLbl>
              <c:idx val="494"/>
              <c:tx>
                <c:rich>
                  <a:bodyPr/>
                  <a:lstStyle/>
                  <a:p>
                    <a:fld id="{49E24D25-41C2-4783-8A04-F8C8310D84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E-B17B-4DFD-B39D-4E979940D241}"/>
                </c:ext>
              </c:extLst>
            </c:dLbl>
            <c:dLbl>
              <c:idx val="495"/>
              <c:tx>
                <c:rich>
                  <a:bodyPr/>
                  <a:lstStyle/>
                  <a:p>
                    <a:fld id="{91015146-EF8E-45F7-A28E-CF4F74269C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F-B17B-4DFD-B39D-4E979940D241}"/>
                </c:ext>
              </c:extLst>
            </c:dLbl>
            <c:dLbl>
              <c:idx val="496"/>
              <c:tx>
                <c:rich>
                  <a:bodyPr/>
                  <a:lstStyle/>
                  <a:p>
                    <a:fld id="{F8D0FA24-4852-4210-8298-08ABCCC493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0-B17B-4DFD-B39D-4E979940D241}"/>
                </c:ext>
              </c:extLst>
            </c:dLbl>
            <c:dLbl>
              <c:idx val="497"/>
              <c:tx>
                <c:rich>
                  <a:bodyPr/>
                  <a:lstStyle/>
                  <a:p>
                    <a:fld id="{EF7E612C-0C7D-46F3-BEB7-475634D69D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1-B17B-4DFD-B39D-4E979940D241}"/>
                </c:ext>
              </c:extLst>
            </c:dLbl>
            <c:dLbl>
              <c:idx val="498"/>
              <c:tx>
                <c:rich>
                  <a:bodyPr/>
                  <a:lstStyle/>
                  <a:p>
                    <a:fld id="{5FB31D3D-2D0E-4E97-B812-8A13235814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2-B17B-4DFD-B39D-4E979940D241}"/>
                </c:ext>
              </c:extLst>
            </c:dLbl>
            <c:dLbl>
              <c:idx val="499"/>
              <c:tx>
                <c:rich>
                  <a:bodyPr/>
                  <a:lstStyle/>
                  <a:p>
                    <a:fld id="{893F703E-F9C2-484E-BAA2-FC96C65FBA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3-B17B-4DFD-B39D-4E979940D241}"/>
                </c:ext>
              </c:extLst>
            </c:dLbl>
            <c:dLbl>
              <c:idx val="500"/>
              <c:tx>
                <c:rich>
                  <a:bodyPr/>
                  <a:lstStyle/>
                  <a:p>
                    <a:fld id="{29A9D8DB-218F-4847-92F1-8D2A9D83DC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4-B17B-4DFD-B39D-4E979940D241}"/>
                </c:ext>
              </c:extLst>
            </c:dLbl>
            <c:dLbl>
              <c:idx val="501"/>
              <c:tx>
                <c:rich>
                  <a:bodyPr/>
                  <a:lstStyle/>
                  <a:p>
                    <a:fld id="{69170086-0985-4974-B1DC-A696D642E4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5-B17B-4DFD-B39D-4E979940D241}"/>
                </c:ext>
              </c:extLst>
            </c:dLbl>
            <c:dLbl>
              <c:idx val="502"/>
              <c:tx>
                <c:rich>
                  <a:bodyPr/>
                  <a:lstStyle/>
                  <a:p>
                    <a:fld id="{E1BA7B3A-0321-4B02-8772-0311D10053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6-B17B-4DFD-B39D-4E979940D241}"/>
                </c:ext>
              </c:extLst>
            </c:dLbl>
            <c:dLbl>
              <c:idx val="503"/>
              <c:tx>
                <c:rich>
                  <a:bodyPr/>
                  <a:lstStyle/>
                  <a:p>
                    <a:fld id="{1C4CB1FA-9528-4F4C-A9B7-4F83B9405E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7-B17B-4DFD-B39D-4E979940D241}"/>
                </c:ext>
              </c:extLst>
            </c:dLbl>
            <c:dLbl>
              <c:idx val="504"/>
              <c:tx>
                <c:rich>
                  <a:bodyPr/>
                  <a:lstStyle/>
                  <a:p>
                    <a:fld id="{29CAA79E-E8A4-44AC-9B60-64B23E3FC8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8-B17B-4DFD-B39D-4E979940D241}"/>
                </c:ext>
              </c:extLst>
            </c:dLbl>
            <c:dLbl>
              <c:idx val="505"/>
              <c:tx>
                <c:rich>
                  <a:bodyPr/>
                  <a:lstStyle/>
                  <a:p>
                    <a:fld id="{8DEA030E-E185-4CBE-AC80-F864E899E9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9-B17B-4DFD-B39D-4E979940D241}"/>
                </c:ext>
              </c:extLst>
            </c:dLbl>
            <c:dLbl>
              <c:idx val="506"/>
              <c:tx>
                <c:rich>
                  <a:bodyPr/>
                  <a:lstStyle/>
                  <a:p>
                    <a:fld id="{87FA1C01-227B-49CB-BA3E-912091D381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A-B17B-4DFD-B39D-4E979940D241}"/>
                </c:ext>
              </c:extLst>
            </c:dLbl>
            <c:dLbl>
              <c:idx val="507"/>
              <c:tx>
                <c:rich>
                  <a:bodyPr/>
                  <a:lstStyle/>
                  <a:p>
                    <a:fld id="{31762463-8E96-4DB9-B158-4D6483FCCC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B-B17B-4DFD-B39D-4E979940D241}"/>
                </c:ext>
              </c:extLst>
            </c:dLbl>
            <c:dLbl>
              <c:idx val="508"/>
              <c:tx>
                <c:rich>
                  <a:bodyPr/>
                  <a:lstStyle/>
                  <a:p>
                    <a:fld id="{5C2A0E49-193B-4C77-8B54-E0AC4D75BC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C-B17B-4DFD-B39D-4E979940D241}"/>
                </c:ext>
              </c:extLst>
            </c:dLbl>
            <c:dLbl>
              <c:idx val="509"/>
              <c:tx>
                <c:rich>
                  <a:bodyPr/>
                  <a:lstStyle/>
                  <a:p>
                    <a:fld id="{736ECDF2-9C47-4C0E-8318-DB7E41DE78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D-B17B-4DFD-B39D-4E979940D241}"/>
                </c:ext>
              </c:extLst>
            </c:dLbl>
            <c:dLbl>
              <c:idx val="510"/>
              <c:tx>
                <c:rich>
                  <a:bodyPr/>
                  <a:lstStyle/>
                  <a:p>
                    <a:fld id="{2F117890-C502-46CB-8F11-F88736244E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E-B17B-4DFD-B39D-4E979940D241}"/>
                </c:ext>
              </c:extLst>
            </c:dLbl>
            <c:dLbl>
              <c:idx val="511"/>
              <c:tx>
                <c:rich>
                  <a:bodyPr/>
                  <a:lstStyle/>
                  <a:p>
                    <a:fld id="{B0063590-CC39-4F6F-9035-8771FA5752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F-B17B-4DFD-B39D-4E979940D241}"/>
                </c:ext>
              </c:extLst>
            </c:dLbl>
            <c:dLbl>
              <c:idx val="512"/>
              <c:tx>
                <c:rich>
                  <a:bodyPr/>
                  <a:lstStyle/>
                  <a:p>
                    <a:fld id="{B48FB3A8-8E2C-4552-BBF9-EF8069647C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0-B17B-4DFD-B39D-4E979940D241}"/>
                </c:ext>
              </c:extLst>
            </c:dLbl>
            <c:dLbl>
              <c:idx val="513"/>
              <c:tx>
                <c:rich>
                  <a:bodyPr/>
                  <a:lstStyle/>
                  <a:p>
                    <a:fld id="{C4FF95C5-BC83-4216-BE3D-B419BFC9E6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1-B17B-4DFD-B39D-4E979940D241}"/>
                </c:ext>
              </c:extLst>
            </c:dLbl>
            <c:dLbl>
              <c:idx val="514"/>
              <c:tx>
                <c:rich>
                  <a:bodyPr/>
                  <a:lstStyle/>
                  <a:p>
                    <a:fld id="{E7A9348D-9C29-4861-8A11-DD017D27F6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2-B17B-4DFD-B39D-4E979940D241}"/>
                </c:ext>
              </c:extLst>
            </c:dLbl>
            <c:dLbl>
              <c:idx val="515"/>
              <c:tx>
                <c:rich>
                  <a:bodyPr/>
                  <a:lstStyle/>
                  <a:p>
                    <a:fld id="{4C4CFAE1-B40F-4B6E-A0A3-9F3A059702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3-B17B-4DFD-B39D-4E979940D241}"/>
                </c:ext>
              </c:extLst>
            </c:dLbl>
            <c:dLbl>
              <c:idx val="516"/>
              <c:tx>
                <c:rich>
                  <a:bodyPr/>
                  <a:lstStyle/>
                  <a:p>
                    <a:fld id="{5C1419B4-BC5B-4F03-8B34-F06512393B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4-B17B-4DFD-B39D-4E979940D241}"/>
                </c:ext>
              </c:extLst>
            </c:dLbl>
            <c:dLbl>
              <c:idx val="517"/>
              <c:tx>
                <c:rich>
                  <a:bodyPr/>
                  <a:lstStyle/>
                  <a:p>
                    <a:fld id="{02DE9C69-5BDE-44FD-A988-5F1F7F8604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5-B17B-4DFD-B39D-4E979940D241}"/>
                </c:ext>
              </c:extLst>
            </c:dLbl>
            <c:dLbl>
              <c:idx val="518"/>
              <c:tx>
                <c:rich>
                  <a:bodyPr/>
                  <a:lstStyle/>
                  <a:p>
                    <a:fld id="{CFE8C908-A7A8-4C69-BA35-94B3F1AF58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6-B17B-4DFD-B39D-4E979940D241}"/>
                </c:ext>
              </c:extLst>
            </c:dLbl>
            <c:dLbl>
              <c:idx val="519"/>
              <c:tx>
                <c:rich>
                  <a:bodyPr/>
                  <a:lstStyle/>
                  <a:p>
                    <a:fld id="{3200A513-8390-4B1B-9E33-A21DF43FFF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7-B17B-4DFD-B39D-4E979940D241}"/>
                </c:ext>
              </c:extLst>
            </c:dLbl>
            <c:dLbl>
              <c:idx val="520"/>
              <c:tx>
                <c:rich>
                  <a:bodyPr/>
                  <a:lstStyle/>
                  <a:p>
                    <a:fld id="{9C7CDE00-BE29-4D09-B754-9A5B2FD21F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8-B17B-4DFD-B39D-4E979940D241}"/>
                </c:ext>
              </c:extLst>
            </c:dLbl>
            <c:dLbl>
              <c:idx val="521"/>
              <c:tx>
                <c:rich>
                  <a:bodyPr/>
                  <a:lstStyle/>
                  <a:p>
                    <a:fld id="{AFE9EF5D-E1D5-4CF8-939B-63367D6E70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9-B17B-4DFD-B39D-4E979940D241}"/>
                </c:ext>
              </c:extLst>
            </c:dLbl>
            <c:dLbl>
              <c:idx val="522"/>
              <c:tx>
                <c:rich>
                  <a:bodyPr/>
                  <a:lstStyle/>
                  <a:p>
                    <a:fld id="{942A3649-053D-4848-9BD4-DE36321878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A-B17B-4DFD-B39D-4E979940D241}"/>
                </c:ext>
              </c:extLst>
            </c:dLbl>
            <c:dLbl>
              <c:idx val="523"/>
              <c:tx>
                <c:rich>
                  <a:bodyPr/>
                  <a:lstStyle/>
                  <a:p>
                    <a:fld id="{7081D85C-6964-403C-A2F7-BED38003A6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B-B17B-4DFD-B39D-4E979940D241}"/>
                </c:ext>
              </c:extLst>
            </c:dLbl>
            <c:dLbl>
              <c:idx val="524"/>
              <c:tx>
                <c:rich>
                  <a:bodyPr/>
                  <a:lstStyle/>
                  <a:p>
                    <a:fld id="{45E432F7-212A-4B03-B715-BA0F7CA6AC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C-B17B-4DFD-B39D-4E979940D241}"/>
                </c:ext>
              </c:extLst>
            </c:dLbl>
            <c:dLbl>
              <c:idx val="525"/>
              <c:tx>
                <c:rich>
                  <a:bodyPr/>
                  <a:lstStyle/>
                  <a:p>
                    <a:fld id="{873EDF71-89A9-4135-9461-9DB407DC0A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D-B17B-4DFD-B39D-4E979940D241}"/>
                </c:ext>
              </c:extLst>
            </c:dLbl>
            <c:dLbl>
              <c:idx val="526"/>
              <c:tx>
                <c:rich>
                  <a:bodyPr/>
                  <a:lstStyle/>
                  <a:p>
                    <a:fld id="{742CDC96-5084-4F8C-8B54-66AE87AE53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E-B17B-4DFD-B39D-4E979940D241}"/>
                </c:ext>
              </c:extLst>
            </c:dLbl>
            <c:dLbl>
              <c:idx val="527"/>
              <c:tx>
                <c:rich>
                  <a:bodyPr/>
                  <a:lstStyle/>
                  <a:p>
                    <a:fld id="{0479C744-E3EC-48A3-B127-9DB4C04B3B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F-B17B-4DFD-B39D-4E979940D241}"/>
                </c:ext>
              </c:extLst>
            </c:dLbl>
            <c:dLbl>
              <c:idx val="528"/>
              <c:tx>
                <c:rich>
                  <a:bodyPr/>
                  <a:lstStyle/>
                  <a:p>
                    <a:fld id="{3175704B-A772-4D09-9316-7D34CCC76A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0-B17B-4DFD-B39D-4E979940D241}"/>
                </c:ext>
              </c:extLst>
            </c:dLbl>
            <c:dLbl>
              <c:idx val="529"/>
              <c:tx>
                <c:rich>
                  <a:bodyPr/>
                  <a:lstStyle/>
                  <a:p>
                    <a:fld id="{C5FE8A34-5F65-4891-A56C-32DD1D7561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1-B17B-4DFD-B39D-4E979940D241}"/>
                </c:ext>
              </c:extLst>
            </c:dLbl>
            <c:dLbl>
              <c:idx val="530"/>
              <c:tx>
                <c:rich>
                  <a:bodyPr/>
                  <a:lstStyle/>
                  <a:p>
                    <a:fld id="{1A7ECD29-93C1-4D74-AB53-B719E42007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2-B17B-4DFD-B39D-4E979940D241}"/>
                </c:ext>
              </c:extLst>
            </c:dLbl>
            <c:dLbl>
              <c:idx val="531"/>
              <c:tx>
                <c:rich>
                  <a:bodyPr/>
                  <a:lstStyle/>
                  <a:p>
                    <a:fld id="{2AC1C62D-FBF0-4AF5-A492-78AB9BD42E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3-B17B-4DFD-B39D-4E979940D241}"/>
                </c:ext>
              </c:extLst>
            </c:dLbl>
            <c:dLbl>
              <c:idx val="532"/>
              <c:tx>
                <c:rich>
                  <a:bodyPr/>
                  <a:lstStyle/>
                  <a:p>
                    <a:fld id="{736A5516-8CA3-4A39-8194-EE4A3E4A6D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4-B17B-4DFD-B39D-4E979940D241}"/>
                </c:ext>
              </c:extLst>
            </c:dLbl>
            <c:dLbl>
              <c:idx val="533"/>
              <c:tx>
                <c:rich>
                  <a:bodyPr/>
                  <a:lstStyle/>
                  <a:p>
                    <a:fld id="{1BD94DAA-24D7-4ACF-9526-A87507D235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5-B17B-4DFD-B39D-4E979940D241}"/>
                </c:ext>
              </c:extLst>
            </c:dLbl>
            <c:dLbl>
              <c:idx val="534"/>
              <c:tx>
                <c:rich>
                  <a:bodyPr/>
                  <a:lstStyle/>
                  <a:p>
                    <a:fld id="{3F3493F5-6857-4B84-BEE3-86C39D94BF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6-B17B-4DFD-B39D-4E979940D241}"/>
                </c:ext>
              </c:extLst>
            </c:dLbl>
            <c:dLbl>
              <c:idx val="535"/>
              <c:tx>
                <c:rich>
                  <a:bodyPr/>
                  <a:lstStyle/>
                  <a:p>
                    <a:fld id="{CC05D476-2DA5-4099-A81A-C42A4A0D48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7-B17B-4DFD-B39D-4E979940D241}"/>
                </c:ext>
              </c:extLst>
            </c:dLbl>
            <c:dLbl>
              <c:idx val="536"/>
              <c:tx>
                <c:rich>
                  <a:bodyPr/>
                  <a:lstStyle/>
                  <a:p>
                    <a:fld id="{52771604-54A0-45A3-B1BF-1A5CB7C18A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8-B17B-4DFD-B39D-4E979940D241}"/>
                </c:ext>
              </c:extLst>
            </c:dLbl>
            <c:dLbl>
              <c:idx val="537"/>
              <c:tx>
                <c:rich>
                  <a:bodyPr/>
                  <a:lstStyle/>
                  <a:p>
                    <a:fld id="{F746CE9F-D81E-41A1-8F29-80BC5D771D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9-B17B-4DFD-B39D-4E979940D241}"/>
                </c:ext>
              </c:extLst>
            </c:dLbl>
            <c:dLbl>
              <c:idx val="538"/>
              <c:tx>
                <c:rich>
                  <a:bodyPr/>
                  <a:lstStyle/>
                  <a:p>
                    <a:fld id="{3A48DBD5-38B6-4AD9-A9D8-AA50A0E3E3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A-B17B-4DFD-B39D-4E979940D241}"/>
                </c:ext>
              </c:extLst>
            </c:dLbl>
            <c:dLbl>
              <c:idx val="539"/>
              <c:tx>
                <c:rich>
                  <a:bodyPr/>
                  <a:lstStyle/>
                  <a:p>
                    <a:fld id="{9ABFBA1A-2E17-43DB-80A5-D97C1253C3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B-B17B-4DFD-B39D-4E979940D241}"/>
                </c:ext>
              </c:extLst>
            </c:dLbl>
            <c:dLbl>
              <c:idx val="540"/>
              <c:tx>
                <c:rich>
                  <a:bodyPr/>
                  <a:lstStyle/>
                  <a:p>
                    <a:fld id="{C1622EFF-EA8F-402A-8F8C-79688473E9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C-B17B-4DFD-B39D-4E979940D241}"/>
                </c:ext>
              </c:extLst>
            </c:dLbl>
            <c:dLbl>
              <c:idx val="541"/>
              <c:tx>
                <c:rich>
                  <a:bodyPr/>
                  <a:lstStyle/>
                  <a:p>
                    <a:fld id="{93993241-5C66-4896-9F23-5A20061638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D-B17B-4DFD-B39D-4E979940D241}"/>
                </c:ext>
              </c:extLst>
            </c:dLbl>
            <c:dLbl>
              <c:idx val="542"/>
              <c:tx>
                <c:rich>
                  <a:bodyPr/>
                  <a:lstStyle/>
                  <a:p>
                    <a:fld id="{6D23422C-B2FD-412D-93FA-E74FE7CD5C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E-B17B-4DFD-B39D-4E979940D241}"/>
                </c:ext>
              </c:extLst>
            </c:dLbl>
            <c:dLbl>
              <c:idx val="543"/>
              <c:tx>
                <c:rich>
                  <a:bodyPr/>
                  <a:lstStyle/>
                  <a:p>
                    <a:fld id="{891E194A-FB79-4B0E-B122-7A2D98BCED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F-B17B-4DFD-B39D-4E979940D241}"/>
                </c:ext>
              </c:extLst>
            </c:dLbl>
            <c:dLbl>
              <c:idx val="544"/>
              <c:tx>
                <c:rich>
                  <a:bodyPr/>
                  <a:lstStyle/>
                  <a:p>
                    <a:fld id="{786CCCF5-0815-4EE9-A7D3-FD24B71B54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0-B17B-4DFD-B39D-4E979940D241}"/>
                </c:ext>
              </c:extLst>
            </c:dLbl>
            <c:dLbl>
              <c:idx val="545"/>
              <c:tx>
                <c:rich>
                  <a:bodyPr/>
                  <a:lstStyle/>
                  <a:p>
                    <a:fld id="{868FCFE9-9496-42B1-88E4-4752A5316C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1-B17B-4DFD-B39D-4E979940D241}"/>
                </c:ext>
              </c:extLst>
            </c:dLbl>
            <c:dLbl>
              <c:idx val="546"/>
              <c:tx>
                <c:rich>
                  <a:bodyPr/>
                  <a:lstStyle/>
                  <a:p>
                    <a:fld id="{14F7F9E8-4DED-43DD-8680-A2E2928B2F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2-B17B-4DFD-B39D-4E979940D241}"/>
                </c:ext>
              </c:extLst>
            </c:dLbl>
            <c:dLbl>
              <c:idx val="547"/>
              <c:tx>
                <c:rich>
                  <a:bodyPr/>
                  <a:lstStyle/>
                  <a:p>
                    <a:fld id="{7FBB5DB7-888B-43E1-B407-74965013CD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3-B17B-4DFD-B39D-4E979940D241}"/>
                </c:ext>
              </c:extLst>
            </c:dLbl>
            <c:dLbl>
              <c:idx val="548"/>
              <c:tx>
                <c:rich>
                  <a:bodyPr/>
                  <a:lstStyle/>
                  <a:p>
                    <a:fld id="{9AC172EA-299F-4924-B351-8C6E413BAE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4-B17B-4DFD-B39D-4E979940D241}"/>
                </c:ext>
              </c:extLst>
            </c:dLbl>
            <c:dLbl>
              <c:idx val="549"/>
              <c:tx>
                <c:rich>
                  <a:bodyPr/>
                  <a:lstStyle/>
                  <a:p>
                    <a:fld id="{E2AD695C-11ED-44D7-A8E6-3D2B102B50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5-B17B-4DFD-B39D-4E979940D241}"/>
                </c:ext>
              </c:extLst>
            </c:dLbl>
            <c:dLbl>
              <c:idx val="550"/>
              <c:tx>
                <c:rich>
                  <a:bodyPr/>
                  <a:lstStyle/>
                  <a:p>
                    <a:fld id="{EB8DA280-56A3-47EA-9D73-E400DA6841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6-B17B-4DFD-B39D-4E979940D241}"/>
                </c:ext>
              </c:extLst>
            </c:dLbl>
            <c:dLbl>
              <c:idx val="551"/>
              <c:tx>
                <c:rich>
                  <a:bodyPr/>
                  <a:lstStyle/>
                  <a:p>
                    <a:fld id="{F0E4F624-B260-40AF-BD6F-36CFE53419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7-B17B-4DFD-B39D-4E979940D241}"/>
                </c:ext>
              </c:extLst>
            </c:dLbl>
            <c:dLbl>
              <c:idx val="552"/>
              <c:tx>
                <c:rich>
                  <a:bodyPr/>
                  <a:lstStyle/>
                  <a:p>
                    <a:fld id="{9C90383C-87AC-4CF3-A3B6-8D74766B1C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8-B17B-4DFD-B39D-4E979940D241}"/>
                </c:ext>
              </c:extLst>
            </c:dLbl>
            <c:dLbl>
              <c:idx val="553"/>
              <c:tx>
                <c:rich>
                  <a:bodyPr/>
                  <a:lstStyle/>
                  <a:p>
                    <a:fld id="{0E9A40BC-FF0B-4D68-A4E5-BA44C0F63C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9-B17B-4DFD-B39D-4E979940D241}"/>
                </c:ext>
              </c:extLst>
            </c:dLbl>
            <c:dLbl>
              <c:idx val="554"/>
              <c:tx>
                <c:rich>
                  <a:bodyPr/>
                  <a:lstStyle/>
                  <a:p>
                    <a:fld id="{2C125A3A-2938-4537-8C41-5F831CBBFC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A-B17B-4DFD-B39D-4E979940D241}"/>
                </c:ext>
              </c:extLst>
            </c:dLbl>
            <c:dLbl>
              <c:idx val="555"/>
              <c:tx>
                <c:rich>
                  <a:bodyPr/>
                  <a:lstStyle/>
                  <a:p>
                    <a:fld id="{D8210D0B-4780-445A-B9C1-1674D71209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B-B17B-4DFD-B39D-4E979940D241}"/>
                </c:ext>
              </c:extLst>
            </c:dLbl>
            <c:dLbl>
              <c:idx val="556"/>
              <c:tx>
                <c:rich>
                  <a:bodyPr/>
                  <a:lstStyle/>
                  <a:p>
                    <a:fld id="{3E29E541-411D-49D0-844C-1D7163AFF0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C-B17B-4DFD-B39D-4E979940D241}"/>
                </c:ext>
              </c:extLst>
            </c:dLbl>
            <c:dLbl>
              <c:idx val="557"/>
              <c:tx>
                <c:rich>
                  <a:bodyPr/>
                  <a:lstStyle/>
                  <a:p>
                    <a:fld id="{5E2DCAA1-1366-477A-95F1-930214923A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D-B17B-4DFD-B39D-4E979940D241}"/>
                </c:ext>
              </c:extLst>
            </c:dLbl>
            <c:dLbl>
              <c:idx val="558"/>
              <c:tx>
                <c:rich>
                  <a:bodyPr/>
                  <a:lstStyle/>
                  <a:p>
                    <a:fld id="{8691F2F0-BCAA-4DF9-8A95-816DFA3628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E-B17B-4DFD-B39D-4E979940D241}"/>
                </c:ext>
              </c:extLst>
            </c:dLbl>
            <c:dLbl>
              <c:idx val="559"/>
              <c:tx>
                <c:rich>
                  <a:bodyPr/>
                  <a:lstStyle/>
                  <a:p>
                    <a:fld id="{12319BF2-4F7B-4A42-8E4E-E9AE43261D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F-B17B-4DFD-B39D-4E979940D241}"/>
                </c:ext>
              </c:extLst>
            </c:dLbl>
            <c:dLbl>
              <c:idx val="560"/>
              <c:tx>
                <c:rich>
                  <a:bodyPr/>
                  <a:lstStyle/>
                  <a:p>
                    <a:fld id="{EA6B70E8-F6E0-4381-8104-F83E72F509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0-B17B-4DFD-B39D-4E979940D241}"/>
                </c:ext>
              </c:extLst>
            </c:dLbl>
            <c:dLbl>
              <c:idx val="561"/>
              <c:tx>
                <c:rich>
                  <a:bodyPr/>
                  <a:lstStyle/>
                  <a:p>
                    <a:fld id="{4C8CBB30-0D58-4218-BF0C-7889190A59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1-B17B-4DFD-B39D-4E979940D241}"/>
                </c:ext>
              </c:extLst>
            </c:dLbl>
            <c:dLbl>
              <c:idx val="562"/>
              <c:tx>
                <c:rich>
                  <a:bodyPr/>
                  <a:lstStyle/>
                  <a:p>
                    <a:fld id="{A90D00FE-73B1-4603-8C2C-D9FF98FE72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2-B17B-4DFD-B39D-4E979940D241}"/>
                </c:ext>
              </c:extLst>
            </c:dLbl>
            <c:dLbl>
              <c:idx val="563"/>
              <c:tx>
                <c:rich>
                  <a:bodyPr/>
                  <a:lstStyle/>
                  <a:p>
                    <a:fld id="{D7E518CA-86F4-4DDD-BF4B-7AF71ABD23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3-B17B-4DFD-B39D-4E979940D241}"/>
                </c:ext>
              </c:extLst>
            </c:dLbl>
            <c:dLbl>
              <c:idx val="564"/>
              <c:tx>
                <c:rich>
                  <a:bodyPr/>
                  <a:lstStyle/>
                  <a:p>
                    <a:fld id="{B6F37D36-1A2D-41C3-B7DB-9A8EA6ECE9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4-B17B-4DFD-B39D-4E979940D241}"/>
                </c:ext>
              </c:extLst>
            </c:dLbl>
            <c:dLbl>
              <c:idx val="565"/>
              <c:tx>
                <c:rich>
                  <a:bodyPr/>
                  <a:lstStyle/>
                  <a:p>
                    <a:fld id="{90BA6E69-6D2B-4B2C-B8CA-4502761080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5-B17B-4DFD-B39D-4E979940D241}"/>
                </c:ext>
              </c:extLst>
            </c:dLbl>
            <c:dLbl>
              <c:idx val="566"/>
              <c:tx>
                <c:rich>
                  <a:bodyPr/>
                  <a:lstStyle/>
                  <a:p>
                    <a:fld id="{4C655786-69A9-4A53-9C45-9B43002862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6-B17B-4DFD-B39D-4E979940D241}"/>
                </c:ext>
              </c:extLst>
            </c:dLbl>
            <c:dLbl>
              <c:idx val="567"/>
              <c:tx>
                <c:rich>
                  <a:bodyPr/>
                  <a:lstStyle/>
                  <a:p>
                    <a:fld id="{9ABD3A43-AA31-4FD5-9337-4325EBF2BA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7-B17B-4DFD-B39D-4E979940D241}"/>
                </c:ext>
              </c:extLst>
            </c:dLbl>
            <c:dLbl>
              <c:idx val="568"/>
              <c:tx>
                <c:rich>
                  <a:bodyPr/>
                  <a:lstStyle/>
                  <a:p>
                    <a:fld id="{5A368A9A-E325-414C-A65C-3711079884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8-B17B-4DFD-B39D-4E979940D241}"/>
                </c:ext>
              </c:extLst>
            </c:dLbl>
            <c:dLbl>
              <c:idx val="569"/>
              <c:tx>
                <c:rich>
                  <a:bodyPr/>
                  <a:lstStyle/>
                  <a:p>
                    <a:fld id="{AF867F57-5684-46C8-9786-2703C44C3B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9-B17B-4DFD-B39D-4E979940D241}"/>
                </c:ext>
              </c:extLst>
            </c:dLbl>
            <c:dLbl>
              <c:idx val="570"/>
              <c:tx>
                <c:rich>
                  <a:bodyPr/>
                  <a:lstStyle/>
                  <a:p>
                    <a:fld id="{6093A564-65D9-4EA2-8D7F-3F4061D9AD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A-B17B-4DFD-B39D-4E979940D241}"/>
                </c:ext>
              </c:extLst>
            </c:dLbl>
            <c:dLbl>
              <c:idx val="571"/>
              <c:tx>
                <c:rich>
                  <a:bodyPr/>
                  <a:lstStyle/>
                  <a:p>
                    <a:fld id="{214D4A31-69BE-4F00-AC7E-862AE5FA00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B-B17B-4DFD-B39D-4E979940D241}"/>
                </c:ext>
              </c:extLst>
            </c:dLbl>
            <c:dLbl>
              <c:idx val="572"/>
              <c:tx>
                <c:rich>
                  <a:bodyPr/>
                  <a:lstStyle/>
                  <a:p>
                    <a:fld id="{123C1ACC-B128-4F18-AE22-70D9D7ADF8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C-B17B-4DFD-B39D-4E979940D241}"/>
                </c:ext>
              </c:extLst>
            </c:dLbl>
            <c:dLbl>
              <c:idx val="573"/>
              <c:tx>
                <c:rich>
                  <a:bodyPr/>
                  <a:lstStyle/>
                  <a:p>
                    <a:fld id="{EC080772-829F-4428-BFAB-D63110A630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D-B17B-4DFD-B39D-4E979940D241}"/>
                </c:ext>
              </c:extLst>
            </c:dLbl>
            <c:dLbl>
              <c:idx val="574"/>
              <c:tx>
                <c:rich>
                  <a:bodyPr/>
                  <a:lstStyle/>
                  <a:p>
                    <a:fld id="{0D907792-FE08-4B12-ADFC-99AA226DA9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E-B17B-4DFD-B39D-4E979940D241}"/>
                </c:ext>
              </c:extLst>
            </c:dLbl>
            <c:dLbl>
              <c:idx val="575"/>
              <c:tx>
                <c:rich>
                  <a:bodyPr/>
                  <a:lstStyle/>
                  <a:p>
                    <a:fld id="{04A30293-E3AF-4E30-B26B-28355A9745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F-B17B-4DFD-B39D-4E979940D241}"/>
                </c:ext>
              </c:extLst>
            </c:dLbl>
            <c:dLbl>
              <c:idx val="576"/>
              <c:tx>
                <c:rich>
                  <a:bodyPr/>
                  <a:lstStyle/>
                  <a:p>
                    <a:fld id="{C8343C58-3FB3-4E39-970F-7C5F740B16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0-B17B-4DFD-B39D-4E979940D241}"/>
                </c:ext>
              </c:extLst>
            </c:dLbl>
            <c:dLbl>
              <c:idx val="577"/>
              <c:tx>
                <c:rich>
                  <a:bodyPr/>
                  <a:lstStyle/>
                  <a:p>
                    <a:fld id="{3DB5D786-2A2C-4BC3-A02C-38782F71A9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1-B17B-4DFD-B39D-4E979940D241}"/>
                </c:ext>
              </c:extLst>
            </c:dLbl>
            <c:dLbl>
              <c:idx val="578"/>
              <c:tx>
                <c:rich>
                  <a:bodyPr/>
                  <a:lstStyle/>
                  <a:p>
                    <a:fld id="{EB109E6D-9B15-41D0-9EEA-6A5CD288CB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2-B17B-4DFD-B39D-4E979940D241}"/>
                </c:ext>
              </c:extLst>
            </c:dLbl>
            <c:dLbl>
              <c:idx val="579"/>
              <c:tx>
                <c:rich>
                  <a:bodyPr/>
                  <a:lstStyle/>
                  <a:p>
                    <a:fld id="{8140FC53-C4B0-45FA-87C0-3DE205C43B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3-B17B-4DFD-B39D-4E979940D241}"/>
                </c:ext>
              </c:extLst>
            </c:dLbl>
            <c:dLbl>
              <c:idx val="580"/>
              <c:tx>
                <c:rich>
                  <a:bodyPr/>
                  <a:lstStyle/>
                  <a:p>
                    <a:fld id="{4E9BEFC5-4FE3-40F5-B3F8-438EC7FDD8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4-B17B-4DFD-B39D-4E979940D241}"/>
                </c:ext>
              </c:extLst>
            </c:dLbl>
            <c:dLbl>
              <c:idx val="581"/>
              <c:tx>
                <c:rich>
                  <a:bodyPr/>
                  <a:lstStyle/>
                  <a:p>
                    <a:fld id="{8E810CA7-4BCD-4827-8E01-527291C4A8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5-B17B-4DFD-B39D-4E979940D241}"/>
                </c:ext>
              </c:extLst>
            </c:dLbl>
            <c:dLbl>
              <c:idx val="582"/>
              <c:tx>
                <c:rich>
                  <a:bodyPr/>
                  <a:lstStyle/>
                  <a:p>
                    <a:fld id="{4C838B26-8177-4D6A-857D-AD291F552F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6-B17B-4DFD-B39D-4E979940D241}"/>
                </c:ext>
              </c:extLst>
            </c:dLbl>
            <c:dLbl>
              <c:idx val="583"/>
              <c:tx>
                <c:rich>
                  <a:bodyPr/>
                  <a:lstStyle/>
                  <a:p>
                    <a:fld id="{A930A41E-1FEB-47ED-9F84-AB15859873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7-B17B-4DFD-B39D-4E979940D241}"/>
                </c:ext>
              </c:extLst>
            </c:dLbl>
            <c:dLbl>
              <c:idx val="584"/>
              <c:tx>
                <c:rich>
                  <a:bodyPr/>
                  <a:lstStyle/>
                  <a:p>
                    <a:fld id="{2A4B7F89-C240-410F-B59C-AC249B884E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8-B17B-4DFD-B39D-4E979940D241}"/>
                </c:ext>
              </c:extLst>
            </c:dLbl>
            <c:dLbl>
              <c:idx val="585"/>
              <c:tx>
                <c:rich>
                  <a:bodyPr/>
                  <a:lstStyle/>
                  <a:p>
                    <a:fld id="{07124A2E-50C2-4B77-8B1D-A72E1E4A47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9-B17B-4DFD-B39D-4E979940D241}"/>
                </c:ext>
              </c:extLst>
            </c:dLbl>
            <c:dLbl>
              <c:idx val="586"/>
              <c:tx>
                <c:rich>
                  <a:bodyPr/>
                  <a:lstStyle/>
                  <a:p>
                    <a:fld id="{1D42A263-1772-4BE7-9A03-D27E17AEF7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A-B17B-4DFD-B39D-4E979940D241}"/>
                </c:ext>
              </c:extLst>
            </c:dLbl>
            <c:dLbl>
              <c:idx val="587"/>
              <c:tx>
                <c:rich>
                  <a:bodyPr/>
                  <a:lstStyle/>
                  <a:p>
                    <a:fld id="{D0B66E04-B77B-4D66-BF55-7EAC6D6F6E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B-B17B-4DFD-B39D-4E979940D241}"/>
                </c:ext>
              </c:extLst>
            </c:dLbl>
            <c:dLbl>
              <c:idx val="588"/>
              <c:tx>
                <c:rich>
                  <a:bodyPr/>
                  <a:lstStyle/>
                  <a:p>
                    <a:fld id="{18FA9BD1-B448-47A0-990D-F83B665C90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C-B17B-4DFD-B39D-4E979940D241}"/>
                </c:ext>
              </c:extLst>
            </c:dLbl>
            <c:dLbl>
              <c:idx val="589"/>
              <c:tx>
                <c:rich>
                  <a:bodyPr/>
                  <a:lstStyle/>
                  <a:p>
                    <a:fld id="{F40BE96D-9061-42BC-93E0-C7C25EB9F5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D-B17B-4DFD-B39D-4E979940D241}"/>
                </c:ext>
              </c:extLst>
            </c:dLbl>
            <c:dLbl>
              <c:idx val="590"/>
              <c:tx>
                <c:rich>
                  <a:bodyPr/>
                  <a:lstStyle/>
                  <a:p>
                    <a:fld id="{1C32CA75-B395-4407-B1BD-D1D643C2E3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E-B17B-4DFD-B39D-4E979940D241}"/>
                </c:ext>
              </c:extLst>
            </c:dLbl>
            <c:dLbl>
              <c:idx val="591"/>
              <c:tx>
                <c:rich>
                  <a:bodyPr/>
                  <a:lstStyle/>
                  <a:p>
                    <a:fld id="{738B2788-E3E1-4544-98C5-14BB66BE76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F-B17B-4DFD-B39D-4E979940D241}"/>
                </c:ext>
              </c:extLst>
            </c:dLbl>
            <c:dLbl>
              <c:idx val="592"/>
              <c:tx>
                <c:rich>
                  <a:bodyPr/>
                  <a:lstStyle/>
                  <a:p>
                    <a:fld id="{729BBCC5-676F-49F3-BE5E-8F068D920F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0-B17B-4DFD-B39D-4E979940D241}"/>
                </c:ext>
              </c:extLst>
            </c:dLbl>
            <c:dLbl>
              <c:idx val="593"/>
              <c:tx>
                <c:rich>
                  <a:bodyPr/>
                  <a:lstStyle/>
                  <a:p>
                    <a:fld id="{5E141927-D7A0-414F-B1CE-7298FE5DD2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1-B17B-4DFD-B39D-4E979940D241}"/>
                </c:ext>
              </c:extLst>
            </c:dLbl>
            <c:dLbl>
              <c:idx val="594"/>
              <c:tx>
                <c:rich>
                  <a:bodyPr/>
                  <a:lstStyle/>
                  <a:p>
                    <a:fld id="{940128AE-4E3D-41D7-9904-76E67875C8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2-B17B-4DFD-B39D-4E979940D241}"/>
                </c:ext>
              </c:extLst>
            </c:dLbl>
            <c:dLbl>
              <c:idx val="595"/>
              <c:tx>
                <c:rich>
                  <a:bodyPr/>
                  <a:lstStyle/>
                  <a:p>
                    <a:fld id="{4DECECD6-C980-4BA2-BE50-7D85B343ED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3-B17B-4DFD-B39D-4E979940D241}"/>
                </c:ext>
              </c:extLst>
            </c:dLbl>
            <c:dLbl>
              <c:idx val="596"/>
              <c:tx>
                <c:rich>
                  <a:bodyPr/>
                  <a:lstStyle/>
                  <a:p>
                    <a:fld id="{28B4E45C-37C8-4505-B72D-7C92F66E0E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4-B17B-4DFD-B39D-4E979940D241}"/>
                </c:ext>
              </c:extLst>
            </c:dLbl>
            <c:dLbl>
              <c:idx val="597"/>
              <c:tx>
                <c:rich>
                  <a:bodyPr/>
                  <a:lstStyle/>
                  <a:p>
                    <a:fld id="{2DEE884B-C092-4877-9CB4-9F32EF998B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5-B17B-4DFD-B39D-4E979940D241}"/>
                </c:ext>
              </c:extLst>
            </c:dLbl>
            <c:dLbl>
              <c:idx val="598"/>
              <c:tx>
                <c:rich>
                  <a:bodyPr/>
                  <a:lstStyle/>
                  <a:p>
                    <a:fld id="{D719923B-2023-452A-86FD-22630D3987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6-B17B-4DFD-B39D-4E979940D241}"/>
                </c:ext>
              </c:extLst>
            </c:dLbl>
            <c:dLbl>
              <c:idx val="599"/>
              <c:tx>
                <c:rich>
                  <a:bodyPr/>
                  <a:lstStyle/>
                  <a:p>
                    <a:fld id="{D1BD41CF-083D-49A6-8CF8-9F9ECDDFAD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7-B17B-4DFD-B39D-4E979940D241}"/>
                </c:ext>
              </c:extLst>
            </c:dLbl>
            <c:dLbl>
              <c:idx val="600"/>
              <c:tx>
                <c:rich>
                  <a:bodyPr/>
                  <a:lstStyle/>
                  <a:p>
                    <a:fld id="{61CC6FDF-2B04-4B15-8360-88D33325FE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8-B17B-4DFD-B39D-4E979940D241}"/>
                </c:ext>
              </c:extLst>
            </c:dLbl>
            <c:dLbl>
              <c:idx val="601"/>
              <c:tx>
                <c:rich>
                  <a:bodyPr/>
                  <a:lstStyle/>
                  <a:p>
                    <a:fld id="{98CB9C90-3ACC-420E-A594-98521DDABC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9-B17B-4DFD-B39D-4E979940D241}"/>
                </c:ext>
              </c:extLst>
            </c:dLbl>
            <c:dLbl>
              <c:idx val="602"/>
              <c:tx>
                <c:rich>
                  <a:bodyPr/>
                  <a:lstStyle/>
                  <a:p>
                    <a:fld id="{50EA52E0-D363-418C-93CA-8738E2835E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A-B17B-4DFD-B39D-4E979940D241}"/>
                </c:ext>
              </c:extLst>
            </c:dLbl>
            <c:dLbl>
              <c:idx val="603"/>
              <c:tx>
                <c:rich>
                  <a:bodyPr/>
                  <a:lstStyle/>
                  <a:p>
                    <a:fld id="{644687A5-4E93-431A-9C8E-C674721529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B-B17B-4DFD-B39D-4E979940D241}"/>
                </c:ext>
              </c:extLst>
            </c:dLbl>
            <c:dLbl>
              <c:idx val="604"/>
              <c:tx>
                <c:rich>
                  <a:bodyPr/>
                  <a:lstStyle/>
                  <a:p>
                    <a:fld id="{1BEAB6C2-1F0C-4966-8262-778ABEB3FE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C-B17B-4DFD-B39D-4E979940D241}"/>
                </c:ext>
              </c:extLst>
            </c:dLbl>
            <c:dLbl>
              <c:idx val="605"/>
              <c:tx>
                <c:rich>
                  <a:bodyPr/>
                  <a:lstStyle/>
                  <a:p>
                    <a:fld id="{A8A711C4-FF5E-48FB-89CB-03DCF48045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D-B17B-4DFD-B39D-4E979940D241}"/>
                </c:ext>
              </c:extLst>
            </c:dLbl>
            <c:dLbl>
              <c:idx val="606"/>
              <c:tx>
                <c:rich>
                  <a:bodyPr/>
                  <a:lstStyle/>
                  <a:p>
                    <a:fld id="{FEED3EF9-55CC-43F7-A5B9-58102F2F62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E-B17B-4DFD-B39D-4E979940D241}"/>
                </c:ext>
              </c:extLst>
            </c:dLbl>
            <c:dLbl>
              <c:idx val="607"/>
              <c:tx>
                <c:rich>
                  <a:bodyPr/>
                  <a:lstStyle/>
                  <a:p>
                    <a:fld id="{FEAAA256-C18B-494E-9B94-04E46DD4AA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F-B17B-4DFD-B39D-4E979940D241}"/>
                </c:ext>
              </c:extLst>
            </c:dLbl>
            <c:dLbl>
              <c:idx val="608"/>
              <c:tx>
                <c:rich>
                  <a:bodyPr/>
                  <a:lstStyle/>
                  <a:p>
                    <a:fld id="{B6B7F09A-154D-4BBC-AED0-0F64F35977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0-B17B-4DFD-B39D-4E979940D241}"/>
                </c:ext>
              </c:extLst>
            </c:dLbl>
            <c:dLbl>
              <c:idx val="609"/>
              <c:tx>
                <c:rich>
                  <a:bodyPr/>
                  <a:lstStyle/>
                  <a:p>
                    <a:fld id="{54D2B5E4-4394-46E2-A137-9900A533C8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1-B17B-4DFD-B39D-4E979940D241}"/>
                </c:ext>
              </c:extLst>
            </c:dLbl>
            <c:dLbl>
              <c:idx val="610"/>
              <c:tx>
                <c:rich>
                  <a:bodyPr/>
                  <a:lstStyle/>
                  <a:p>
                    <a:fld id="{8E03AD6B-6CB7-4C3D-87B7-604EBA5727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2-B17B-4DFD-B39D-4E979940D241}"/>
                </c:ext>
              </c:extLst>
            </c:dLbl>
            <c:dLbl>
              <c:idx val="611"/>
              <c:tx>
                <c:rich>
                  <a:bodyPr/>
                  <a:lstStyle/>
                  <a:p>
                    <a:fld id="{1254F9C9-B342-4C96-9825-A7F72501E7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3-B17B-4DFD-B39D-4E979940D241}"/>
                </c:ext>
              </c:extLst>
            </c:dLbl>
            <c:dLbl>
              <c:idx val="612"/>
              <c:tx>
                <c:rich>
                  <a:bodyPr/>
                  <a:lstStyle/>
                  <a:p>
                    <a:fld id="{2CE8C1A7-F933-4586-9895-0C4DD0B8A0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4-B17B-4DFD-B39D-4E979940D241}"/>
                </c:ext>
              </c:extLst>
            </c:dLbl>
            <c:dLbl>
              <c:idx val="613"/>
              <c:tx>
                <c:rich>
                  <a:bodyPr/>
                  <a:lstStyle/>
                  <a:p>
                    <a:fld id="{2C3467E9-6D05-4E34-AD4D-0F6C0443BE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5-B17B-4DFD-B39D-4E979940D241}"/>
                </c:ext>
              </c:extLst>
            </c:dLbl>
            <c:dLbl>
              <c:idx val="614"/>
              <c:tx>
                <c:rich>
                  <a:bodyPr/>
                  <a:lstStyle/>
                  <a:p>
                    <a:fld id="{F75232EE-4121-453A-92CD-82BE75B1B5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6-B17B-4DFD-B39D-4E979940D241}"/>
                </c:ext>
              </c:extLst>
            </c:dLbl>
            <c:dLbl>
              <c:idx val="615"/>
              <c:tx>
                <c:rich>
                  <a:bodyPr/>
                  <a:lstStyle/>
                  <a:p>
                    <a:fld id="{BADB18F0-89CF-4C85-8D7B-482CEEF634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7-B17B-4DFD-B39D-4E979940D241}"/>
                </c:ext>
              </c:extLst>
            </c:dLbl>
            <c:dLbl>
              <c:idx val="616"/>
              <c:tx>
                <c:rich>
                  <a:bodyPr/>
                  <a:lstStyle/>
                  <a:p>
                    <a:fld id="{D4C81633-998E-4BF1-80B6-375D8EF428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8-B17B-4DFD-B39D-4E979940D241}"/>
                </c:ext>
              </c:extLst>
            </c:dLbl>
            <c:dLbl>
              <c:idx val="617"/>
              <c:tx>
                <c:rich>
                  <a:bodyPr/>
                  <a:lstStyle/>
                  <a:p>
                    <a:fld id="{FC544B38-BD87-4B19-9350-B41601BACA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9-B17B-4DFD-B39D-4E979940D241}"/>
                </c:ext>
              </c:extLst>
            </c:dLbl>
            <c:dLbl>
              <c:idx val="618"/>
              <c:tx>
                <c:rich>
                  <a:bodyPr/>
                  <a:lstStyle/>
                  <a:p>
                    <a:fld id="{DDB992DF-0E92-4109-824C-D4EA1B9E51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A-B17B-4DFD-B39D-4E979940D241}"/>
                </c:ext>
              </c:extLst>
            </c:dLbl>
            <c:dLbl>
              <c:idx val="619"/>
              <c:tx>
                <c:rich>
                  <a:bodyPr/>
                  <a:lstStyle/>
                  <a:p>
                    <a:fld id="{A72D7182-5243-4243-98F4-3068189365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B-B17B-4DFD-B39D-4E979940D241}"/>
                </c:ext>
              </c:extLst>
            </c:dLbl>
            <c:dLbl>
              <c:idx val="620"/>
              <c:tx>
                <c:rich>
                  <a:bodyPr/>
                  <a:lstStyle/>
                  <a:p>
                    <a:fld id="{FAA7F538-A20A-4702-BD78-EDD0D8D0B1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C-B17B-4DFD-B39D-4E979940D241}"/>
                </c:ext>
              </c:extLst>
            </c:dLbl>
            <c:dLbl>
              <c:idx val="621"/>
              <c:tx>
                <c:rich>
                  <a:bodyPr/>
                  <a:lstStyle/>
                  <a:p>
                    <a:fld id="{EA0F11F6-5F31-4988-B926-11264AEFA8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D-B17B-4DFD-B39D-4E979940D241}"/>
                </c:ext>
              </c:extLst>
            </c:dLbl>
            <c:dLbl>
              <c:idx val="622"/>
              <c:tx>
                <c:rich>
                  <a:bodyPr/>
                  <a:lstStyle/>
                  <a:p>
                    <a:fld id="{31F78208-54E4-4FD3-BAE1-DCB5903D9F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E-B17B-4DFD-B39D-4E979940D241}"/>
                </c:ext>
              </c:extLst>
            </c:dLbl>
            <c:dLbl>
              <c:idx val="623"/>
              <c:tx>
                <c:rich>
                  <a:bodyPr/>
                  <a:lstStyle/>
                  <a:p>
                    <a:fld id="{1504688C-4E55-40D8-B6D9-FF987151B5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F-B17B-4DFD-B39D-4E979940D241}"/>
                </c:ext>
              </c:extLst>
            </c:dLbl>
            <c:dLbl>
              <c:idx val="624"/>
              <c:tx>
                <c:rich>
                  <a:bodyPr/>
                  <a:lstStyle/>
                  <a:p>
                    <a:fld id="{9EDADFD1-80A1-4D36-A507-1064FF60EC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0-B17B-4DFD-B39D-4E979940D241}"/>
                </c:ext>
              </c:extLst>
            </c:dLbl>
            <c:dLbl>
              <c:idx val="625"/>
              <c:tx>
                <c:rich>
                  <a:bodyPr/>
                  <a:lstStyle/>
                  <a:p>
                    <a:fld id="{5AC99F10-69F0-4B87-8790-A22CB3D50B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1-B17B-4DFD-B39D-4E979940D241}"/>
                </c:ext>
              </c:extLst>
            </c:dLbl>
            <c:dLbl>
              <c:idx val="626"/>
              <c:tx>
                <c:rich>
                  <a:bodyPr/>
                  <a:lstStyle/>
                  <a:p>
                    <a:fld id="{E707289C-9FA7-4F97-9A2D-F2B7648376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2-B17B-4DFD-B39D-4E979940D241}"/>
                </c:ext>
              </c:extLst>
            </c:dLbl>
            <c:dLbl>
              <c:idx val="627"/>
              <c:tx>
                <c:rich>
                  <a:bodyPr/>
                  <a:lstStyle/>
                  <a:p>
                    <a:fld id="{39B54FE7-490D-4290-9862-23940B03DC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3-B17B-4DFD-B39D-4E979940D241}"/>
                </c:ext>
              </c:extLst>
            </c:dLbl>
            <c:dLbl>
              <c:idx val="628"/>
              <c:tx>
                <c:rich>
                  <a:bodyPr/>
                  <a:lstStyle/>
                  <a:p>
                    <a:fld id="{709BFCF5-623A-4310-8689-B3E6AB23DD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4-B17B-4DFD-B39D-4E979940D241}"/>
                </c:ext>
              </c:extLst>
            </c:dLbl>
            <c:dLbl>
              <c:idx val="629"/>
              <c:tx>
                <c:rich>
                  <a:bodyPr/>
                  <a:lstStyle/>
                  <a:p>
                    <a:fld id="{BEBD057F-33B3-43F6-9BCE-F920374FF7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5-B17B-4DFD-B39D-4E979940D241}"/>
                </c:ext>
              </c:extLst>
            </c:dLbl>
            <c:dLbl>
              <c:idx val="630"/>
              <c:tx>
                <c:rich>
                  <a:bodyPr/>
                  <a:lstStyle/>
                  <a:p>
                    <a:fld id="{7B106FC9-44A1-4E40-8910-E9A3B326BA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6-B17B-4DFD-B39D-4E979940D241}"/>
                </c:ext>
              </c:extLst>
            </c:dLbl>
            <c:dLbl>
              <c:idx val="631"/>
              <c:tx>
                <c:rich>
                  <a:bodyPr/>
                  <a:lstStyle/>
                  <a:p>
                    <a:fld id="{A1F02EDC-E227-423E-835F-36EBB7DE4F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7-B17B-4DFD-B39D-4E979940D241}"/>
                </c:ext>
              </c:extLst>
            </c:dLbl>
            <c:dLbl>
              <c:idx val="632"/>
              <c:tx>
                <c:rich>
                  <a:bodyPr/>
                  <a:lstStyle/>
                  <a:p>
                    <a:fld id="{2EE370E6-BD4D-4629-AC87-4275F2EFEC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8-B17B-4DFD-B39D-4E979940D241}"/>
                </c:ext>
              </c:extLst>
            </c:dLbl>
            <c:dLbl>
              <c:idx val="633"/>
              <c:tx>
                <c:rich>
                  <a:bodyPr/>
                  <a:lstStyle/>
                  <a:p>
                    <a:fld id="{8EEEA760-4081-4A2C-8E85-C6909C292D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9-B17B-4DFD-B39D-4E979940D241}"/>
                </c:ext>
              </c:extLst>
            </c:dLbl>
            <c:dLbl>
              <c:idx val="634"/>
              <c:tx>
                <c:rich>
                  <a:bodyPr/>
                  <a:lstStyle/>
                  <a:p>
                    <a:fld id="{A5EFB80B-94A2-49E4-A086-526112D376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A-B17B-4DFD-B39D-4E979940D241}"/>
                </c:ext>
              </c:extLst>
            </c:dLbl>
            <c:dLbl>
              <c:idx val="635"/>
              <c:tx>
                <c:rich>
                  <a:bodyPr/>
                  <a:lstStyle/>
                  <a:p>
                    <a:fld id="{B7B4FCDA-0A76-43A5-BF19-AEED7197D8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B-B17B-4DFD-B39D-4E979940D241}"/>
                </c:ext>
              </c:extLst>
            </c:dLbl>
            <c:dLbl>
              <c:idx val="636"/>
              <c:tx>
                <c:rich>
                  <a:bodyPr/>
                  <a:lstStyle/>
                  <a:p>
                    <a:fld id="{370F4932-A271-4392-85C7-0B37830E74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C-B17B-4DFD-B39D-4E979940D241}"/>
                </c:ext>
              </c:extLst>
            </c:dLbl>
            <c:dLbl>
              <c:idx val="637"/>
              <c:tx>
                <c:rich>
                  <a:bodyPr/>
                  <a:lstStyle/>
                  <a:p>
                    <a:fld id="{FFD3A8B0-DD11-4C56-84A2-3C05BC4430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D-B17B-4DFD-B39D-4E979940D241}"/>
                </c:ext>
              </c:extLst>
            </c:dLbl>
            <c:dLbl>
              <c:idx val="638"/>
              <c:tx>
                <c:rich>
                  <a:bodyPr/>
                  <a:lstStyle/>
                  <a:p>
                    <a:fld id="{0589F51B-F83A-43D9-9A18-9CF50267A8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E-B17B-4DFD-B39D-4E979940D241}"/>
                </c:ext>
              </c:extLst>
            </c:dLbl>
            <c:dLbl>
              <c:idx val="639"/>
              <c:tx>
                <c:rich>
                  <a:bodyPr/>
                  <a:lstStyle/>
                  <a:p>
                    <a:fld id="{E347479C-DBEF-4B71-B8E9-CC04B95F79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F-B17B-4DFD-B39D-4E979940D241}"/>
                </c:ext>
              </c:extLst>
            </c:dLbl>
            <c:dLbl>
              <c:idx val="640"/>
              <c:tx>
                <c:rich>
                  <a:bodyPr/>
                  <a:lstStyle/>
                  <a:p>
                    <a:fld id="{733E6BD9-6EA0-4AAE-97EB-8B01352D9C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0-B17B-4DFD-B39D-4E979940D241}"/>
                </c:ext>
              </c:extLst>
            </c:dLbl>
            <c:dLbl>
              <c:idx val="641"/>
              <c:tx>
                <c:rich>
                  <a:bodyPr/>
                  <a:lstStyle/>
                  <a:p>
                    <a:fld id="{B5BE9D01-3579-4C9C-BEA8-4803314039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1-B17B-4DFD-B39D-4E979940D241}"/>
                </c:ext>
              </c:extLst>
            </c:dLbl>
            <c:dLbl>
              <c:idx val="642"/>
              <c:tx>
                <c:rich>
                  <a:bodyPr/>
                  <a:lstStyle/>
                  <a:p>
                    <a:fld id="{C8D68E53-DECA-4058-ACB9-206194E952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2-B17B-4DFD-B39D-4E979940D241}"/>
                </c:ext>
              </c:extLst>
            </c:dLbl>
            <c:dLbl>
              <c:idx val="643"/>
              <c:tx>
                <c:rich>
                  <a:bodyPr/>
                  <a:lstStyle/>
                  <a:p>
                    <a:fld id="{6D9C5A63-BCE6-4EF0-8A11-F4808B488C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3-B17B-4DFD-B39D-4E979940D241}"/>
                </c:ext>
              </c:extLst>
            </c:dLbl>
            <c:dLbl>
              <c:idx val="644"/>
              <c:tx>
                <c:rich>
                  <a:bodyPr/>
                  <a:lstStyle/>
                  <a:p>
                    <a:fld id="{B2A92AD1-3F5D-4750-8E6A-8BB7F7F3E3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4-B17B-4DFD-B39D-4E979940D241}"/>
                </c:ext>
              </c:extLst>
            </c:dLbl>
            <c:dLbl>
              <c:idx val="645"/>
              <c:tx>
                <c:rich>
                  <a:bodyPr/>
                  <a:lstStyle/>
                  <a:p>
                    <a:fld id="{7F02C6E2-9F7D-44FB-B4C2-25512E0F16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5-B17B-4DFD-B39D-4E979940D241}"/>
                </c:ext>
              </c:extLst>
            </c:dLbl>
            <c:dLbl>
              <c:idx val="646"/>
              <c:tx>
                <c:rich>
                  <a:bodyPr/>
                  <a:lstStyle/>
                  <a:p>
                    <a:fld id="{DF74C64E-201A-4F0C-8BC5-5EB96A1A2E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6-B17B-4DFD-B39D-4E979940D241}"/>
                </c:ext>
              </c:extLst>
            </c:dLbl>
            <c:dLbl>
              <c:idx val="647"/>
              <c:tx>
                <c:rich>
                  <a:bodyPr/>
                  <a:lstStyle/>
                  <a:p>
                    <a:fld id="{2C4B36F6-B96D-4CD1-9EB6-C3EEF846FF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7-B17B-4DFD-B39D-4E979940D241}"/>
                </c:ext>
              </c:extLst>
            </c:dLbl>
            <c:dLbl>
              <c:idx val="648"/>
              <c:tx>
                <c:rich>
                  <a:bodyPr/>
                  <a:lstStyle/>
                  <a:p>
                    <a:fld id="{37868E79-B33A-4B3E-94B0-F9B2EAADFD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8-B17B-4DFD-B39D-4E979940D241}"/>
                </c:ext>
              </c:extLst>
            </c:dLbl>
            <c:dLbl>
              <c:idx val="649"/>
              <c:tx>
                <c:rich>
                  <a:bodyPr/>
                  <a:lstStyle/>
                  <a:p>
                    <a:fld id="{D7FCAE13-B7DD-4B78-9854-41C2E1EF3C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9-B17B-4DFD-B39D-4E979940D241}"/>
                </c:ext>
              </c:extLst>
            </c:dLbl>
            <c:dLbl>
              <c:idx val="650"/>
              <c:tx>
                <c:rich>
                  <a:bodyPr/>
                  <a:lstStyle/>
                  <a:p>
                    <a:fld id="{98939042-F9A8-49A4-83B9-C3AC9C2893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A-B17B-4DFD-B39D-4E979940D241}"/>
                </c:ext>
              </c:extLst>
            </c:dLbl>
            <c:dLbl>
              <c:idx val="651"/>
              <c:tx>
                <c:rich>
                  <a:bodyPr/>
                  <a:lstStyle/>
                  <a:p>
                    <a:fld id="{FD0D3275-6D70-419D-942F-8C342AF018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B-B17B-4DFD-B39D-4E979940D241}"/>
                </c:ext>
              </c:extLst>
            </c:dLbl>
            <c:dLbl>
              <c:idx val="652"/>
              <c:tx>
                <c:rich>
                  <a:bodyPr/>
                  <a:lstStyle/>
                  <a:p>
                    <a:fld id="{E317EB31-2DB8-4CCF-B393-62269B9BFC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C-B17B-4DFD-B39D-4E979940D241}"/>
                </c:ext>
              </c:extLst>
            </c:dLbl>
            <c:dLbl>
              <c:idx val="653"/>
              <c:tx>
                <c:rich>
                  <a:bodyPr/>
                  <a:lstStyle/>
                  <a:p>
                    <a:fld id="{34FC1A15-68B1-46A9-BAE3-7BC84BA590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D-B17B-4DFD-B39D-4E979940D241}"/>
                </c:ext>
              </c:extLst>
            </c:dLbl>
            <c:dLbl>
              <c:idx val="654"/>
              <c:tx>
                <c:rich>
                  <a:bodyPr/>
                  <a:lstStyle/>
                  <a:p>
                    <a:fld id="{480A4B08-4B2D-46CF-959B-B37421B392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E-B17B-4DFD-B39D-4E979940D241}"/>
                </c:ext>
              </c:extLst>
            </c:dLbl>
            <c:dLbl>
              <c:idx val="655"/>
              <c:tx>
                <c:rich>
                  <a:bodyPr/>
                  <a:lstStyle/>
                  <a:p>
                    <a:fld id="{1BAA3C77-5D2B-4605-A1E3-C28EE56C68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F-B17B-4DFD-B39D-4E979940D241}"/>
                </c:ext>
              </c:extLst>
            </c:dLbl>
            <c:dLbl>
              <c:idx val="656"/>
              <c:tx>
                <c:rich>
                  <a:bodyPr/>
                  <a:lstStyle/>
                  <a:p>
                    <a:fld id="{4C00F5F7-1CFC-4BE2-8D80-FE4D38B4F7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0-B17B-4DFD-B39D-4E979940D241}"/>
                </c:ext>
              </c:extLst>
            </c:dLbl>
            <c:dLbl>
              <c:idx val="657"/>
              <c:tx>
                <c:rich>
                  <a:bodyPr/>
                  <a:lstStyle/>
                  <a:p>
                    <a:fld id="{EB91CF68-6ABB-4C6F-9253-CB5F886981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1-B17B-4DFD-B39D-4E979940D241}"/>
                </c:ext>
              </c:extLst>
            </c:dLbl>
            <c:dLbl>
              <c:idx val="658"/>
              <c:tx>
                <c:rich>
                  <a:bodyPr/>
                  <a:lstStyle/>
                  <a:p>
                    <a:fld id="{F4837885-0CA7-48CE-BA08-2C2E4AF2ED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2-B17B-4DFD-B39D-4E979940D241}"/>
                </c:ext>
              </c:extLst>
            </c:dLbl>
            <c:dLbl>
              <c:idx val="659"/>
              <c:tx>
                <c:rich>
                  <a:bodyPr/>
                  <a:lstStyle/>
                  <a:p>
                    <a:fld id="{7B262881-349D-4148-8B27-2152B8AD85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3-B17B-4DFD-B39D-4E979940D241}"/>
                </c:ext>
              </c:extLst>
            </c:dLbl>
            <c:dLbl>
              <c:idx val="660"/>
              <c:tx>
                <c:rich>
                  <a:bodyPr/>
                  <a:lstStyle/>
                  <a:p>
                    <a:fld id="{1485068A-4B05-4B5C-8823-708D7F72EE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4-B17B-4DFD-B39D-4E979940D241}"/>
                </c:ext>
              </c:extLst>
            </c:dLbl>
            <c:dLbl>
              <c:idx val="661"/>
              <c:tx>
                <c:rich>
                  <a:bodyPr/>
                  <a:lstStyle/>
                  <a:p>
                    <a:fld id="{58CF56CF-6EDC-4B08-A38F-29B197BDFC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5-B17B-4DFD-B39D-4E979940D241}"/>
                </c:ext>
              </c:extLst>
            </c:dLbl>
            <c:dLbl>
              <c:idx val="662"/>
              <c:tx>
                <c:rich>
                  <a:bodyPr/>
                  <a:lstStyle/>
                  <a:p>
                    <a:fld id="{95F705F5-2C2C-4165-9FFA-C423E37D49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6-B17B-4DFD-B39D-4E979940D241}"/>
                </c:ext>
              </c:extLst>
            </c:dLbl>
            <c:dLbl>
              <c:idx val="663"/>
              <c:tx>
                <c:rich>
                  <a:bodyPr/>
                  <a:lstStyle/>
                  <a:p>
                    <a:fld id="{448DACED-A1CF-4EE8-96BD-666A0C7E75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7-B17B-4DFD-B39D-4E979940D241}"/>
                </c:ext>
              </c:extLst>
            </c:dLbl>
            <c:dLbl>
              <c:idx val="664"/>
              <c:tx>
                <c:rich>
                  <a:bodyPr/>
                  <a:lstStyle/>
                  <a:p>
                    <a:fld id="{757AF781-B2D2-4122-B0A6-263381E017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8-B17B-4DFD-B39D-4E979940D241}"/>
                </c:ext>
              </c:extLst>
            </c:dLbl>
            <c:dLbl>
              <c:idx val="665"/>
              <c:tx>
                <c:rich>
                  <a:bodyPr/>
                  <a:lstStyle/>
                  <a:p>
                    <a:fld id="{B4BEBE60-EAD7-4BFC-84F0-E038FE9D93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9-B17B-4DFD-B39D-4E979940D241}"/>
                </c:ext>
              </c:extLst>
            </c:dLbl>
            <c:dLbl>
              <c:idx val="666"/>
              <c:tx>
                <c:rich>
                  <a:bodyPr/>
                  <a:lstStyle/>
                  <a:p>
                    <a:fld id="{FD7BCABB-081D-453C-9E70-E2781C97B1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A-B17B-4DFD-B39D-4E979940D241}"/>
                </c:ext>
              </c:extLst>
            </c:dLbl>
            <c:dLbl>
              <c:idx val="667"/>
              <c:tx>
                <c:rich>
                  <a:bodyPr/>
                  <a:lstStyle/>
                  <a:p>
                    <a:fld id="{37317169-2FF6-4035-AF8C-89C47FD386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B-B17B-4DFD-B39D-4E979940D241}"/>
                </c:ext>
              </c:extLst>
            </c:dLbl>
            <c:dLbl>
              <c:idx val="668"/>
              <c:tx>
                <c:rich>
                  <a:bodyPr/>
                  <a:lstStyle/>
                  <a:p>
                    <a:fld id="{8B785E78-8710-4A06-911A-E7CB23CE0A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C-B17B-4DFD-B39D-4E979940D241}"/>
                </c:ext>
              </c:extLst>
            </c:dLbl>
            <c:dLbl>
              <c:idx val="669"/>
              <c:tx>
                <c:rich>
                  <a:bodyPr/>
                  <a:lstStyle/>
                  <a:p>
                    <a:fld id="{4721570F-1366-41DB-A7C6-0BA0E3733D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D-B17B-4DFD-B39D-4E979940D241}"/>
                </c:ext>
              </c:extLst>
            </c:dLbl>
            <c:dLbl>
              <c:idx val="670"/>
              <c:tx>
                <c:rich>
                  <a:bodyPr/>
                  <a:lstStyle/>
                  <a:p>
                    <a:fld id="{4B6F06D9-742D-4F62-A2B8-449EF634B0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E-B17B-4DFD-B39D-4E979940D241}"/>
                </c:ext>
              </c:extLst>
            </c:dLbl>
            <c:dLbl>
              <c:idx val="671"/>
              <c:tx>
                <c:rich>
                  <a:bodyPr/>
                  <a:lstStyle/>
                  <a:p>
                    <a:fld id="{3F9BCD20-E4BB-4244-8500-D51A99604D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F-B17B-4DFD-B39D-4E979940D241}"/>
                </c:ext>
              </c:extLst>
            </c:dLbl>
            <c:dLbl>
              <c:idx val="672"/>
              <c:tx>
                <c:rich>
                  <a:bodyPr/>
                  <a:lstStyle/>
                  <a:p>
                    <a:fld id="{1E1E1B1D-DB58-4D78-8032-E9C6E8C7AA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0-B17B-4DFD-B39D-4E979940D241}"/>
                </c:ext>
              </c:extLst>
            </c:dLbl>
            <c:dLbl>
              <c:idx val="673"/>
              <c:tx>
                <c:rich>
                  <a:bodyPr/>
                  <a:lstStyle/>
                  <a:p>
                    <a:fld id="{6B2EAC09-B659-40D7-B5D0-35496AE0EA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1-B17B-4DFD-B39D-4E979940D241}"/>
                </c:ext>
              </c:extLst>
            </c:dLbl>
            <c:dLbl>
              <c:idx val="674"/>
              <c:tx>
                <c:rich>
                  <a:bodyPr/>
                  <a:lstStyle/>
                  <a:p>
                    <a:fld id="{576F4E25-D93E-46AA-BAFC-2C672306E8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2-B17B-4DFD-B39D-4E979940D241}"/>
                </c:ext>
              </c:extLst>
            </c:dLbl>
            <c:dLbl>
              <c:idx val="675"/>
              <c:tx>
                <c:rich>
                  <a:bodyPr/>
                  <a:lstStyle/>
                  <a:p>
                    <a:fld id="{F9A14EF8-4945-480B-8525-76768A9381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3-B17B-4DFD-B39D-4E979940D241}"/>
                </c:ext>
              </c:extLst>
            </c:dLbl>
            <c:dLbl>
              <c:idx val="676"/>
              <c:tx>
                <c:rich>
                  <a:bodyPr/>
                  <a:lstStyle/>
                  <a:p>
                    <a:fld id="{50904E4A-3787-429B-A3FA-6B9FF7D16F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4-B17B-4DFD-B39D-4E979940D241}"/>
                </c:ext>
              </c:extLst>
            </c:dLbl>
            <c:dLbl>
              <c:idx val="677"/>
              <c:tx>
                <c:rich>
                  <a:bodyPr/>
                  <a:lstStyle/>
                  <a:p>
                    <a:fld id="{527B839D-E08B-495B-80DC-E7CAFCF11D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5-B17B-4DFD-B39D-4E979940D241}"/>
                </c:ext>
              </c:extLst>
            </c:dLbl>
            <c:dLbl>
              <c:idx val="678"/>
              <c:tx>
                <c:rich>
                  <a:bodyPr/>
                  <a:lstStyle/>
                  <a:p>
                    <a:fld id="{26E51067-E837-4EBB-95DC-1B93ECEAB8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6-B17B-4DFD-B39D-4E979940D241}"/>
                </c:ext>
              </c:extLst>
            </c:dLbl>
            <c:dLbl>
              <c:idx val="679"/>
              <c:tx>
                <c:rich>
                  <a:bodyPr/>
                  <a:lstStyle/>
                  <a:p>
                    <a:fld id="{02946323-7DB5-42F3-8D43-78986A1ADB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7-B17B-4DFD-B39D-4E979940D241}"/>
                </c:ext>
              </c:extLst>
            </c:dLbl>
            <c:dLbl>
              <c:idx val="680"/>
              <c:tx>
                <c:rich>
                  <a:bodyPr/>
                  <a:lstStyle/>
                  <a:p>
                    <a:fld id="{54F1CB86-9713-4442-9A24-AAFD83DDC4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8-B17B-4DFD-B39D-4E979940D241}"/>
                </c:ext>
              </c:extLst>
            </c:dLbl>
            <c:dLbl>
              <c:idx val="681"/>
              <c:tx>
                <c:rich>
                  <a:bodyPr/>
                  <a:lstStyle/>
                  <a:p>
                    <a:fld id="{9E3F0830-303F-43B0-81D4-FEE2418502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9-B17B-4DFD-B39D-4E979940D241}"/>
                </c:ext>
              </c:extLst>
            </c:dLbl>
            <c:dLbl>
              <c:idx val="682"/>
              <c:tx>
                <c:rich>
                  <a:bodyPr/>
                  <a:lstStyle/>
                  <a:p>
                    <a:fld id="{3990C36E-88BD-4FD1-AAC5-75DB65A1E5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A-B17B-4DFD-B39D-4E979940D241}"/>
                </c:ext>
              </c:extLst>
            </c:dLbl>
            <c:dLbl>
              <c:idx val="683"/>
              <c:tx>
                <c:rich>
                  <a:bodyPr/>
                  <a:lstStyle/>
                  <a:p>
                    <a:fld id="{8636F22A-FA32-4B30-9DB6-5B95C8F24A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B-B17B-4DFD-B39D-4E979940D241}"/>
                </c:ext>
              </c:extLst>
            </c:dLbl>
            <c:dLbl>
              <c:idx val="684"/>
              <c:tx>
                <c:rich>
                  <a:bodyPr/>
                  <a:lstStyle/>
                  <a:p>
                    <a:fld id="{10FDB99A-7C5A-4CE6-8F0A-D7E3650FFA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C-B17B-4DFD-B39D-4E979940D241}"/>
                </c:ext>
              </c:extLst>
            </c:dLbl>
            <c:dLbl>
              <c:idx val="685"/>
              <c:tx>
                <c:rich>
                  <a:bodyPr/>
                  <a:lstStyle/>
                  <a:p>
                    <a:fld id="{077113FA-EBD1-4A60-978A-853C02D8DF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D-B17B-4DFD-B39D-4E979940D241}"/>
                </c:ext>
              </c:extLst>
            </c:dLbl>
            <c:dLbl>
              <c:idx val="686"/>
              <c:tx>
                <c:rich>
                  <a:bodyPr/>
                  <a:lstStyle/>
                  <a:p>
                    <a:fld id="{64B1D6DA-A894-4CE8-AD39-E388C1EB84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E-B17B-4DFD-B39D-4E979940D241}"/>
                </c:ext>
              </c:extLst>
            </c:dLbl>
            <c:dLbl>
              <c:idx val="687"/>
              <c:tx>
                <c:rich>
                  <a:bodyPr/>
                  <a:lstStyle/>
                  <a:p>
                    <a:fld id="{9F1F9354-DEC5-4B5C-8C7D-F742B51216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F-B17B-4DFD-B39D-4E979940D241}"/>
                </c:ext>
              </c:extLst>
            </c:dLbl>
            <c:dLbl>
              <c:idx val="688"/>
              <c:tx>
                <c:rich>
                  <a:bodyPr/>
                  <a:lstStyle/>
                  <a:p>
                    <a:fld id="{43F56D64-5E1A-43AC-81CC-16387FFECF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0-B17B-4DFD-B39D-4E979940D241}"/>
                </c:ext>
              </c:extLst>
            </c:dLbl>
            <c:dLbl>
              <c:idx val="689"/>
              <c:tx>
                <c:rich>
                  <a:bodyPr/>
                  <a:lstStyle/>
                  <a:p>
                    <a:fld id="{1F9EBEAC-9663-4BE9-96DD-7BE17B4D34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1-B17B-4DFD-B39D-4E979940D241}"/>
                </c:ext>
              </c:extLst>
            </c:dLbl>
            <c:dLbl>
              <c:idx val="690"/>
              <c:tx>
                <c:rich>
                  <a:bodyPr/>
                  <a:lstStyle/>
                  <a:p>
                    <a:fld id="{E7734B81-6395-4DF7-B5E1-B68C22038E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2-B17B-4DFD-B39D-4E979940D241}"/>
                </c:ext>
              </c:extLst>
            </c:dLbl>
            <c:dLbl>
              <c:idx val="691"/>
              <c:tx>
                <c:rich>
                  <a:bodyPr/>
                  <a:lstStyle/>
                  <a:p>
                    <a:fld id="{397F2079-6201-4FFD-B1BB-DCADCC5874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3-B17B-4DFD-B39D-4E979940D241}"/>
                </c:ext>
              </c:extLst>
            </c:dLbl>
            <c:dLbl>
              <c:idx val="692"/>
              <c:tx>
                <c:rich>
                  <a:bodyPr/>
                  <a:lstStyle/>
                  <a:p>
                    <a:fld id="{38ED05C1-1234-4A62-9841-E11CA53390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4-B17B-4DFD-B39D-4E979940D241}"/>
                </c:ext>
              </c:extLst>
            </c:dLbl>
            <c:dLbl>
              <c:idx val="693"/>
              <c:tx>
                <c:rich>
                  <a:bodyPr/>
                  <a:lstStyle/>
                  <a:p>
                    <a:fld id="{01893014-E2EB-4A5F-AFB9-809C533719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5-B17B-4DFD-B39D-4E979940D241}"/>
                </c:ext>
              </c:extLst>
            </c:dLbl>
            <c:dLbl>
              <c:idx val="694"/>
              <c:tx>
                <c:rich>
                  <a:bodyPr/>
                  <a:lstStyle/>
                  <a:p>
                    <a:fld id="{9AAF5977-E338-4A39-BD32-14F29F314C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6-B17B-4DFD-B39D-4E979940D241}"/>
                </c:ext>
              </c:extLst>
            </c:dLbl>
            <c:dLbl>
              <c:idx val="695"/>
              <c:tx>
                <c:rich>
                  <a:bodyPr/>
                  <a:lstStyle/>
                  <a:p>
                    <a:fld id="{C18500DC-E501-4D78-8DE9-D5CEC59538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7-B17B-4DFD-B39D-4E979940D241}"/>
                </c:ext>
              </c:extLst>
            </c:dLbl>
            <c:dLbl>
              <c:idx val="696"/>
              <c:tx>
                <c:rich>
                  <a:bodyPr/>
                  <a:lstStyle/>
                  <a:p>
                    <a:fld id="{091C129E-89CF-434A-ABBD-D35287A181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8-B17B-4DFD-B39D-4E979940D241}"/>
                </c:ext>
              </c:extLst>
            </c:dLbl>
            <c:dLbl>
              <c:idx val="697"/>
              <c:tx>
                <c:rich>
                  <a:bodyPr/>
                  <a:lstStyle/>
                  <a:p>
                    <a:fld id="{4E8D89C9-543B-48BF-A1DC-CEE215C828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9-B17B-4DFD-B39D-4E979940D241}"/>
                </c:ext>
              </c:extLst>
            </c:dLbl>
            <c:dLbl>
              <c:idx val="698"/>
              <c:tx>
                <c:rich>
                  <a:bodyPr/>
                  <a:lstStyle/>
                  <a:p>
                    <a:fld id="{E5FE8BF8-4E92-4748-B61D-3F88DA2969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A-B17B-4DFD-B39D-4E979940D241}"/>
                </c:ext>
              </c:extLst>
            </c:dLbl>
            <c:dLbl>
              <c:idx val="699"/>
              <c:tx>
                <c:rich>
                  <a:bodyPr/>
                  <a:lstStyle/>
                  <a:p>
                    <a:fld id="{7AD94019-447B-4FDC-8380-E8DB4D1B91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B-B17B-4DFD-B39D-4E979940D241}"/>
                </c:ext>
              </c:extLst>
            </c:dLbl>
            <c:dLbl>
              <c:idx val="700"/>
              <c:tx>
                <c:rich>
                  <a:bodyPr/>
                  <a:lstStyle/>
                  <a:p>
                    <a:fld id="{F50DEED5-7F56-452C-BF4D-14DE684A7E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C-B17B-4DFD-B39D-4E979940D241}"/>
                </c:ext>
              </c:extLst>
            </c:dLbl>
            <c:dLbl>
              <c:idx val="701"/>
              <c:tx>
                <c:rich>
                  <a:bodyPr/>
                  <a:lstStyle/>
                  <a:p>
                    <a:fld id="{F2487E5B-DD05-46A5-8285-62CB7F87A9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D-B17B-4DFD-B39D-4E979940D241}"/>
                </c:ext>
              </c:extLst>
            </c:dLbl>
            <c:dLbl>
              <c:idx val="702"/>
              <c:tx>
                <c:rich>
                  <a:bodyPr/>
                  <a:lstStyle/>
                  <a:p>
                    <a:fld id="{8B559971-0A98-4F66-A4A1-799EFF0454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E-B17B-4DFD-B39D-4E979940D241}"/>
                </c:ext>
              </c:extLst>
            </c:dLbl>
            <c:dLbl>
              <c:idx val="703"/>
              <c:tx>
                <c:rich>
                  <a:bodyPr/>
                  <a:lstStyle/>
                  <a:p>
                    <a:fld id="{E78170E7-343B-4B56-A47B-6B86384A94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F-B17B-4DFD-B39D-4E979940D241}"/>
                </c:ext>
              </c:extLst>
            </c:dLbl>
            <c:dLbl>
              <c:idx val="704"/>
              <c:tx>
                <c:rich>
                  <a:bodyPr/>
                  <a:lstStyle/>
                  <a:p>
                    <a:fld id="{7BA21912-A671-465A-939A-9BA8AEC654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0-B17B-4DFD-B39D-4E979940D241}"/>
                </c:ext>
              </c:extLst>
            </c:dLbl>
            <c:dLbl>
              <c:idx val="705"/>
              <c:tx>
                <c:rich>
                  <a:bodyPr/>
                  <a:lstStyle/>
                  <a:p>
                    <a:fld id="{D9CD94EA-5B68-4900-90F5-224B53B30F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1-B17B-4DFD-B39D-4E979940D241}"/>
                </c:ext>
              </c:extLst>
            </c:dLbl>
            <c:dLbl>
              <c:idx val="706"/>
              <c:tx>
                <c:rich>
                  <a:bodyPr/>
                  <a:lstStyle/>
                  <a:p>
                    <a:fld id="{F2EE317B-A900-4832-9CD7-2163B35D33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2-B17B-4DFD-B39D-4E979940D241}"/>
                </c:ext>
              </c:extLst>
            </c:dLbl>
            <c:dLbl>
              <c:idx val="707"/>
              <c:tx>
                <c:rich>
                  <a:bodyPr/>
                  <a:lstStyle/>
                  <a:p>
                    <a:fld id="{F45D75E1-F88E-441C-A0BA-17F60B55F3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3-B17B-4DFD-B39D-4E979940D241}"/>
                </c:ext>
              </c:extLst>
            </c:dLbl>
            <c:dLbl>
              <c:idx val="708"/>
              <c:tx>
                <c:rich>
                  <a:bodyPr/>
                  <a:lstStyle/>
                  <a:p>
                    <a:fld id="{CB0CC173-1C1B-4EFA-8340-84B1A6291F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4-B17B-4DFD-B39D-4E979940D241}"/>
                </c:ext>
              </c:extLst>
            </c:dLbl>
            <c:dLbl>
              <c:idx val="709"/>
              <c:tx>
                <c:rich>
                  <a:bodyPr/>
                  <a:lstStyle/>
                  <a:p>
                    <a:fld id="{333411A4-B521-4D15-96C7-FAA3C8C5B0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5-B17B-4DFD-B39D-4E979940D241}"/>
                </c:ext>
              </c:extLst>
            </c:dLbl>
            <c:dLbl>
              <c:idx val="710"/>
              <c:tx>
                <c:rich>
                  <a:bodyPr/>
                  <a:lstStyle/>
                  <a:p>
                    <a:fld id="{1105C37C-8CDB-4A1F-B266-D666DF8E77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6-B17B-4DFD-B39D-4E979940D241}"/>
                </c:ext>
              </c:extLst>
            </c:dLbl>
            <c:dLbl>
              <c:idx val="711"/>
              <c:tx>
                <c:rich>
                  <a:bodyPr/>
                  <a:lstStyle/>
                  <a:p>
                    <a:fld id="{DA0EF9B6-50C1-4551-866F-D7CF4C1147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7-B17B-4DFD-B39D-4E979940D241}"/>
                </c:ext>
              </c:extLst>
            </c:dLbl>
            <c:dLbl>
              <c:idx val="712"/>
              <c:tx>
                <c:rich>
                  <a:bodyPr/>
                  <a:lstStyle/>
                  <a:p>
                    <a:fld id="{D0DA2AA4-5D33-4692-B1D1-56EDF67DC0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8-B17B-4DFD-B39D-4E979940D241}"/>
                </c:ext>
              </c:extLst>
            </c:dLbl>
            <c:dLbl>
              <c:idx val="713"/>
              <c:tx>
                <c:rich>
                  <a:bodyPr/>
                  <a:lstStyle/>
                  <a:p>
                    <a:fld id="{4F8799BC-B709-4FB5-8BFC-2775F3DD26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9-B17B-4DFD-B39D-4E979940D241}"/>
                </c:ext>
              </c:extLst>
            </c:dLbl>
            <c:dLbl>
              <c:idx val="714"/>
              <c:tx>
                <c:rich>
                  <a:bodyPr/>
                  <a:lstStyle/>
                  <a:p>
                    <a:fld id="{454BCF02-28D4-459B-817D-A923FB2912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A-B17B-4DFD-B39D-4E979940D241}"/>
                </c:ext>
              </c:extLst>
            </c:dLbl>
            <c:dLbl>
              <c:idx val="715"/>
              <c:tx>
                <c:rich>
                  <a:bodyPr/>
                  <a:lstStyle/>
                  <a:p>
                    <a:fld id="{0F088D1B-C020-48F1-B999-B6AAC46F18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B-B17B-4DFD-B39D-4E979940D241}"/>
                </c:ext>
              </c:extLst>
            </c:dLbl>
            <c:dLbl>
              <c:idx val="716"/>
              <c:tx>
                <c:rich>
                  <a:bodyPr/>
                  <a:lstStyle/>
                  <a:p>
                    <a:fld id="{FCC3DB72-389F-4178-8909-32A2FD866B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C-B17B-4DFD-B39D-4E979940D241}"/>
                </c:ext>
              </c:extLst>
            </c:dLbl>
            <c:dLbl>
              <c:idx val="717"/>
              <c:tx>
                <c:rich>
                  <a:bodyPr/>
                  <a:lstStyle/>
                  <a:p>
                    <a:fld id="{79B5B34A-BE41-47AD-9E87-EE3F7405EC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D-B17B-4DFD-B39D-4E979940D241}"/>
                </c:ext>
              </c:extLst>
            </c:dLbl>
            <c:dLbl>
              <c:idx val="718"/>
              <c:tx>
                <c:rich>
                  <a:bodyPr/>
                  <a:lstStyle/>
                  <a:p>
                    <a:fld id="{B60F8AD5-55EC-4DD6-A445-92424ED1AC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E-B17B-4DFD-B39D-4E979940D241}"/>
                </c:ext>
              </c:extLst>
            </c:dLbl>
            <c:dLbl>
              <c:idx val="719"/>
              <c:tx>
                <c:rich>
                  <a:bodyPr/>
                  <a:lstStyle/>
                  <a:p>
                    <a:fld id="{7E050997-FCAF-4971-B1AC-1E65E59359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F-B17B-4DFD-B39D-4E979940D241}"/>
                </c:ext>
              </c:extLst>
            </c:dLbl>
            <c:dLbl>
              <c:idx val="720"/>
              <c:tx>
                <c:rich>
                  <a:bodyPr/>
                  <a:lstStyle/>
                  <a:p>
                    <a:fld id="{41B7EA88-D4EA-45D0-AD53-9FF90C1D27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0-B17B-4DFD-B39D-4E979940D241}"/>
                </c:ext>
              </c:extLst>
            </c:dLbl>
            <c:dLbl>
              <c:idx val="721"/>
              <c:tx>
                <c:rich>
                  <a:bodyPr/>
                  <a:lstStyle/>
                  <a:p>
                    <a:fld id="{2E2C0090-3562-4EF1-9C33-C3867A50F1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1-B17B-4DFD-B39D-4E979940D241}"/>
                </c:ext>
              </c:extLst>
            </c:dLbl>
            <c:dLbl>
              <c:idx val="722"/>
              <c:tx>
                <c:rich>
                  <a:bodyPr/>
                  <a:lstStyle/>
                  <a:p>
                    <a:fld id="{2D875325-F295-454D-A43B-24913F413B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2-B17B-4DFD-B39D-4E979940D241}"/>
                </c:ext>
              </c:extLst>
            </c:dLbl>
            <c:dLbl>
              <c:idx val="723"/>
              <c:tx>
                <c:rich>
                  <a:bodyPr/>
                  <a:lstStyle/>
                  <a:p>
                    <a:fld id="{2969BB91-04E1-4A04-B7E0-767917BB58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3-B17B-4DFD-B39D-4E979940D241}"/>
                </c:ext>
              </c:extLst>
            </c:dLbl>
            <c:dLbl>
              <c:idx val="724"/>
              <c:tx>
                <c:rich>
                  <a:bodyPr/>
                  <a:lstStyle/>
                  <a:p>
                    <a:fld id="{031C2535-5CE1-44FA-A5D6-34730BFABD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4-B17B-4DFD-B39D-4E979940D241}"/>
                </c:ext>
              </c:extLst>
            </c:dLbl>
            <c:dLbl>
              <c:idx val="725"/>
              <c:tx>
                <c:rich>
                  <a:bodyPr/>
                  <a:lstStyle/>
                  <a:p>
                    <a:fld id="{8AE504E0-3C38-4EB3-ADC7-2268FB145B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5-B17B-4DFD-B39D-4E979940D241}"/>
                </c:ext>
              </c:extLst>
            </c:dLbl>
            <c:dLbl>
              <c:idx val="726"/>
              <c:tx>
                <c:rich>
                  <a:bodyPr/>
                  <a:lstStyle/>
                  <a:p>
                    <a:fld id="{4DFE7F7A-1826-471C-B5D4-72E2B2D329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6-B17B-4DFD-B39D-4E979940D241}"/>
                </c:ext>
              </c:extLst>
            </c:dLbl>
            <c:dLbl>
              <c:idx val="727"/>
              <c:tx>
                <c:rich>
                  <a:bodyPr/>
                  <a:lstStyle/>
                  <a:p>
                    <a:fld id="{D49C1DF5-145F-411C-BA41-D5DECBD9D3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7-B17B-4DFD-B39D-4E979940D241}"/>
                </c:ext>
              </c:extLst>
            </c:dLbl>
            <c:dLbl>
              <c:idx val="728"/>
              <c:tx>
                <c:rich>
                  <a:bodyPr/>
                  <a:lstStyle/>
                  <a:p>
                    <a:fld id="{28033DDE-D595-41A3-9FCC-43E72758E2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8-B17B-4DFD-B39D-4E979940D241}"/>
                </c:ext>
              </c:extLst>
            </c:dLbl>
            <c:dLbl>
              <c:idx val="729"/>
              <c:tx>
                <c:rich>
                  <a:bodyPr/>
                  <a:lstStyle/>
                  <a:p>
                    <a:fld id="{0F904A35-978B-4C70-9CC9-740BD1626D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9-B17B-4DFD-B39D-4E979940D241}"/>
                </c:ext>
              </c:extLst>
            </c:dLbl>
            <c:dLbl>
              <c:idx val="730"/>
              <c:tx>
                <c:rich>
                  <a:bodyPr/>
                  <a:lstStyle/>
                  <a:p>
                    <a:fld id="{A134EDD8-B6D1-4CDB-9BF1-48111D7E29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A-B17B-4DFD-B39D-4E979940D241}"/>
                </c:ext>
              </c:extLst>
            </c:dLbl>
            <c:dLbl>
              <c:idx val="731"/>
              <c:tx>
                <c:rich>
                  <a:bodyPr/>
                  <a:lstStyle/>
                  <a:p>
                    <a:fld id="{EBAD6D32-2D8C-483C-B7E7-8F61EDC0A1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B-B17B-4DFD-B39D-4E979940D241}"/>
                </c:ext>
              </c:extLst>
            </c:dLbl>
            <c:dLbl>
              <c:idx val="732"/>
              <c:tx>
                <c:rich>
                  <a:bodyPr/>
                  <a:lstStyle/>
                  <a:p>
                    <a:fld id="{A1442109-EEBC-4AC3-B72D-B03B3549A8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C-B17B-4DFD-B39D-4E979940D241}"/>
                </c:ext>
              </c:extLst>
            </c:dLbl>
            <c:dLbl>
              <c:idx val="733"/>
              <c:tx>
                <c:rich>
                  <a:bodyPr/>
                  <a:lstStyle/>
                  <a:p>
                    <a:fld id="{B5E34B48-3DA3-4641-B042-F0E35430E4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D-B17B-4DFD-B39D-4E979940D241}"/>
                </c:ext>
              </c:extLst>
            </c:dLbl>
            <c:dLbl>
              <c:idx val="734"/>
              <c:tx>
                <c:rich>
                  <a:bodyPr/>
                  <a:lstStyle/>
                  <a:p>
                    <a:fld id="{9B5E1DAA-A5C7-46D1-827F-DADE24B7F5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E-B17B-4DFD-B39D-4E979940D241}"/>
                </c:ext>
              </c:extLst>
            </c:dLbl>
            <c:dLbl>
              <c:idx val="735"/>
              <c:tx>
                <c:rich>
                  <a:bodyPr/>
                  <a:lstStyle/>
                  <a:p>
                    <a:fld id="{A13FF5C3-008F-473A-85EE-93FA525D9F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F-B17B-4DFD-B39D-4E979940D241}"/>
                </c:ext>
              </c:extLst>
            </c:dLbl>
            <c:dLbl>
              <c:idx val="736"/>
              <c:tx>
                <c:rich>
                  <a:bodyPr/>
                  <a:lstStyle/>
                  <a:p>
                    <a:fld id="{44081AAF-4084-4E21-9F19-6D818FAAF4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0-B17B-4DFD-B39D-4E979940D241}"/>
                </c:ext>
              </c:extLst>
            </c:dLbl>
            <c:dLbl>
              <c:idx val="737"/>
              <c:tx>
                <c:rich>
                  <a:bodyPr/>
                  <a:lstStyle/>
                  <a:p>
                    <a:fld id="{1C40F330-174C-4EC2-86C6-BEC36E8449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1-B17B-4DFD-B39D-4E979940D241}"/>
                </c:ext>
              </c:extLst>
            </c:dLbl>
            <c:dLbl>
              <c:idx val="738"/>
              <c:tx>
                <c:rich>
                  <a:bodyPr/>
                  <a:lstStyle/>
                  <a:p>
                    <a:fld id="{D8D774DD-8ABA-46B1-B004-E46D127337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2-B17B-4DFD-B39D-4E979940D241}"/>
                </c:ext>
              </c:extLst>
            </c:dLbl>
            <c:dLbl>
              <c:idx val="739"/>
              <c:tx>
                <c:rich>
                  <a:bodyPr/>
                  <a:lstStyle/>
                  <a:p>
                    <a:fld id="{D0017879-79A3-4D93-8B71-9CE724EFA2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3-B17B-4DFD-B39D-4E979940D241}"/>
                </c:ext>
              </c:extLst>
            </c:dLbl>
            <c:dLbl>
              <c:idx val="740"/>
              <c:tx>
                <c:rich>
                  <a:bodyPr/>
                  <a:lstStyle/>
                  <a:p>
                    <a:fld id="{9705F979-D157-44F3-BAF3-F08EC68349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4-B17B-4DFD-B39D-4E979940D241}"/>
                </c:ext>
              </c:extLst>
            </c:dLbl>
            <c:dLbl>
              <c:idx val="741"/>
              <c:tx>
                <c:rich>
                  <a:bodyPr/>
                  <a:lstStyle/>
                  <a:p>
                    <a:fld id="{89C4B9F5-6247-48E9-9C86-B12AF9F3E0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5-B17B-4DFD-B39D-4E979940D241}"/>
                </c:ext>
              </c:extLst>
            </c:dLbl>
            <c:dLbl>
              <c:idx val="742"/>
              <c:tx>
                <c:rich>
                  <a:bodyPr/>
                  <a:lstStyle/>
                  <a:p>
                    <a:fld id="{79E84E6E-4366-49E4-AD73-22143ADA1A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6-B17B-4DFD-B39D-4E979940D241}"/>
                </c:ext>
              </c:extLst>
            </c:dLbl>
            <c:dLbl>
              <c:idx val="743"/>
              <c:tx>
                <c:rich>
                  <a:bodyPr/>
                  <a:lstStyle/>
                  <a:p>
                    <a:fld id="{5692662F-4630-4340-96FE-49FB0845AC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7-B17B-4DFD-B39D-4E979940D241}"/>
                </c:ext>
              </c:extLst>
            </c:dLbl>
            <c:dLbl>
              <c:idx val="744"/>
              <c:tx>
                <c:rich>
                  <a:bodyPr/>
                  <a:lstStyle/>
                  <a:p>
                    <a:fld id="{80FC180B-6C72-477D-8D7E-63D822C8D7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8-B17B-4DFD-B39D-4E979940D241}"/>
                </c:ext>
              </c:extLst>
            </c:dLbl>
            <c:dLbl>
              <c:idx val="745"/>
              <c:tx>
                <c:rich>
                  <a:bodyPr/>
                  <a:lstStyle/>
                  <a:p>
                    <a:fld id="{077B1D24-04A0-4ABE-BFC5-5A8AB4E5A0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9-B17B-4DFD-B39D-4E979940D241}"/>
                </c:ext>
              </c:extLst>
            </c:dLbl>
            <c:dLbl>
              <c:idx val="746"/>
              <c:tx>
                <c:rich>
                  <a:bodyPr/>
                  <a:lstStyle/>
                  <a:p>
                    <a:fld id="{048AD4CE-7DD5-441C-A198-C766C3C082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A-B17B-4DFD-B39D-4E979940D241}"/>
                </c:ext>
              </c:extLst>
            </c:dLbl>
            <c:dLbl>
              <c:idx val="747"/>
              <c:tx>
                <c:rich>
                  <a:bodyPr/>
                  <a:lstStyle/>
                  <a:p>
                    <a:fld id="{7FC9E4B1-FB0D-40ED-87DE-34EAD4BA44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B-B17B-4DFD-B39D-4E979940D241}"/>
                </c:ext>
              </c:extLst>
            </c:dLbl>
            <c:dLbl>
              <c:idx val="748"/>
              <c:tx>
                <c:rich>
                  <a:bodyPr/>
                  <a:lstStyle/>
                  <a:p>
                    <a:fld id="{9F919E01-1AAF-4AF1-992F-CE931214AD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C-B17B-4DFD-B39D-4E979940D241}"/>
                </c:ext>
              </c:extLst>
            </c:dLbl>
            <c:dLbl>
              <c:idx val="749"/>
              <c:tx>
                <c:rich>
                  <a:bodyPr/>
                  <a:lstStyle/>
                  <a:p>
                    <a:fld id="{DD59483E-1365-459C-953B-E45EF37B3A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D-B17B-4DFD-B39D-4E979940D241}"/>
                </c:ext>
              </c:extLst>
            </c:dLbl>
            <c:dLbl>
              <c:idx val="750"/>
              <c:tx>
                <c:rich>
                  <a:bodyPr/>
                  <a:lstStyle/>
                  <a:p>
                    <a:fld id="{CBE4A8ED-563A-41B9-9A74-A82FA2826D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E-B17B-4DFD-B39D-4E979940D241}"/>
                </c:ext>
              </c:extLst>
            </c:dLbl>
            <c:dLbl>
              <c:idx val="751"/>
              <c:tx>
                <c:rich>
                  <a:bodyPr/>
                  <a:lstStyle/>
                  <a:p>
                    <a:fld id="{B7DEB667-D9A7-4BE3-BDDE-7AE20B2EF8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F-B17B-4DFD-B39D-4E979940D241}"/>
                </c:ext>
              </c:extLst>
            </c:dLbl>
            <c:dLbl>
              <c:idx val="752"/>
              <c:tx>
                <c:rich>
                  <a:bodyPr/>
                  <a:lstStyle/>
                  <a:p>
                    <a:fld id="{AAAD5BC7-C1C1-4C3F-8143-D37FB443C2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0-B17B-4DFD-B39D-4E979940D241}"/>
                </c:ext>
              </c:extLst>
            </c:dLbl>
            <c:dLbl>
              <c:idx val="753"/>
              <c:tx>
                <c:rich>
                  <a:bodyPr/>
                  <a:lstStyle/>
                  <a:p>
                    <a:fld id="{E5E5316C-4D52-4798-88D5-B436529A8B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1-B17B-4DFD-B39D-4E979940D241}"/>
                </c:ext>
              </c:extLst>
            </c:dLbl>
            <c:dLbl>
              <c:idx val="754"/>
              <c:tx>
                <c:rich>
                  <a:bodyPr/>
                  <a:lstStyle/>
                  <a:p>
                    <a:fld id="{7839D024-6001-4200-BAE6-B9FA8A8A31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2-B17B-4DFD-B39D-4E979940D241}"/>
                </c:ext>
              </c:extLst>
            </c:dLbl>
            <c:dLbl>
              <c:idx val="755"/>
              <c:tx>
                <c:rich>
                  <a:bodyPr/>
                  <a:lstStyle/>
                  <a:p>
                    <a:fld id="{FB799788-4108-4071-9A4C-1B510A4198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3-B17B-4DFD-B39D-4E979940D241}"/>
                </c:ext>
              </c:extLst>
            </c:dLbl>
            <c:dLbl>
              <c:idx val="756"/>
              <c:tx>
                <c:rich>
                  <a:bodyPr/>
                  <a:lstStyle/>
                  <a:p>
                    <a:fld id="{701CA24B-AB82-4F5F-B83C-4799FACC24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4-B17B-4DFD-B39D-4E979940D241}"/>
                </c:ext>
              </c:extLst>
            </c:dLbl>
            <c:dLbl>
              <c:idx val="757"/>
              <c:tx>
                <c:rich>
                  <a:bodyPr/>
                  <a:lstStyle/>
                  <a:p>
                    <a:fld id="{4C08EFFD-4584-4908-B4C3-248F70BB58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5-B17B-4DFD-B39D-4E979940D241}"/>
                </c:ext>
              </c:extLst>
            </c:dLbl>
            <c:dLbl>
              <c:idx val="758"/>
              <c:tx>
                <c:rich>
                  <a:bodyPr/>
                  <a:lstStyle/>
                  <a:p>
                    <a:fld id="{40FF5622-E0B7-4AE1-B097-FCB04EE43D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6-B17B-4DFD-B39D-4E979940D241}"/>
                </c:ext>
              </c:extLst>
            </c:dLbl>
            <c:dLbl>
              <c:idx val="759"/>
              <c:tx>
                <c:rich>
                  <a:bodyPr/>
                  <a:lstStyle/>
                  <a:p>
                    <a:fld id="{CE3ED185-D4C7-4050-838D-E82F03D3EE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7-B17B-4DFD-B39D-4E979940D241}"/>
                </c:ext>
              </c:extLst>
            </c:dLbl>
            <c:dLbl>
              <c:idx val="760"/>
              <c:tx>
                <c:rich>
                  <a:bodyPr/>
                  <a:lstStyle/>
                  <a:p>
                    <a:fld id="{BF3CF3E2-E905-4CFA-93F0-A3CB014B69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8-B17B-4DFD-B39D-4E979940D241}"/>
                </c:ext>
              </c:extLst>
            </c:dLbl>
            <c:dLbl>
              <c:idx val="761"/>
              <c:tx>
                <c:rich>
                  <a:bodyPr/>
                  <a:lstStyle/>
                  <a:p>
                    <a:fld id="{CEF153F4-21C2-4FA8-948D-BC3F82F5D4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9-B17B-4DFD-B39D-4E979940D241}"/>
                </c:ext>
              </c:extLst>
            </c:dLbl>
            <c:dLbl>
              <c:idx val="762"/>
              <c:tx>
                <c:rich>
                  <a:bodyPr/>
                  <a:lstStyle/>
                  <a:p>
                    <a:fld id="{456ED6F9-F889-4F5B-9886-253898B6A6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A-B17B-4DFD-B39D-4E979940D241}"/>
                </c:ext>
              </c:extLst>
            </c:dLbl>
            <c:dLbl>
              <c:idx val="763"/>
              <c:tx>
                <c:rich>
                  <a:bodyPr/>
                  <a:lstStyle/>
                  <a:p>
                    <a:fld id="{7626AED8-E9D7-4F83-8F76-5CD85AD24C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B-B17B-4DFD-B39D-4E979940D241}"/>
                </c:ext>
              </c:extLst>
            </c:dLbl>
            <c:dLbl>
              <c:idx val="764"/>
              <c:tx>
                <c:rich>
                  <a:bodyPr/>
                  <a:lstStyle/>
                  <a:p>
                    <a:fld id="{09959139-910A-42CA-91F6-18DF022457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C-B17B-4DFD-B39D-4E979940D241}"/>
                </c:ext>
              </c:extLst>
            </c:dLbl>
            <c:dLbl>
              <c:idx val="765"/>
              <c:tx>
                <c:rich>
                  <a:bodyPr/>
                  <a:lstStyle/>
                  <a:p>
                    <a:fld id="{92ECC3D0-7955-4C80-93EF-75B6BCABAA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D-B17B-4DFD-B39D-4E979940D241}"/>
                </c:ext>
              </c:extLst>
            </c:dLbl>
            <c:dLbl>
              <c:idx val="766"/>
              <c:tx>
                <c:rich>
                  <a:bodyPr/>
                  <a:lstStyle/>
                  <a:p>
                    <a:fld id="{48D32338-79F2-4FA3-901C-5DBBAB9862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E-B17B-4DFD-B39D-4E979940D241}"/>
                </c:ext>
              </c:extLst>
            </c:dLbl>
            <c:dLbl>
              <c:idx val="767"/>
              <c:tx>
                <c:rich>
                  <a:bodyPr/>
                  <a:lstStyle/>
                  <a:p>
                    <a:fld id="{5BB30FC6-D65D-4E25-8A74-41CEF13DEB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F-B17B-4DFD-B39D-4E979940D241}"/>
                </c:ext>
              </c:extLst>
            </c:dLbl>
            <c:dLbl>
              <c:idx val="768"/>
              <c:tx>
                <c:rich>
                  <a:bodyPr/>
                  <a:lstStyle/>
                  <a:p>
                    <a:fld id="{DABD4FC0-5821-453A-9D38-51BC7EC389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0-B17B-4DFD-B39D-4E979940D241}"/>
                </c:ext>
              </c:extLst>
            </c:dLbl>
            <c:dLbl>
              <c:idx val="769"/>
              <c:tx>
                <c:rich>
                  <a:bodyPr/>
                  <a:lstStyle/>
                  <a:p>
                    <a:fld id="{E07A36AC-7F2D-4B6D-8A23-ABFA72F608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1-B17B-4DFD-B39D-4E979940D241}"/>
                </c:ext>
              </c:extLst>
            </c:dLbl>
            <c:dLbl>
              <c:idx val="770"/>
              <c:tx>
                <c:rich>
                  <a:bodyPr/>
                  <a:lstStyle/>
                  <a:p>
                    <a:fld id="{C14714D0-A938-4EAE-8C1D-B45A2C0123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2-B17B-4DFD-B39D-4E979940D241}"/>
                </c:ext>
              </c:extLst>
            </c:dLbl>
            <c:dLbl>
              <c:idx val="771"/>
              <c:tx>
                <c:rich>
                  <a:bodyPr/>
                  <a:lstStyle/>
                  <a:p>
                    <a:fld id="{BEB7D0A7-173D-4D55-8449-6F29E697CD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3-B17B-4DFD-B39D-4E979940D241}"/>
                </c:ext>
              </c:extLst>
            </c:dLbl>
            <c:dLbl>
              <c:idx val="772"/>
              <c:tx>
                <c:rich>
                  <a:bodyPr/>
                  <a:lstStyle/>
                  <a:p>
                    <a:fld id="{266235A6-7A51-49F3-81DE-46789D2F3D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4-B17B-4DFD-B39D-4E979940D241}"/>
                </c:ext>
              </c:extLst>
            </c:dLbl>
            <c:dLbl>
              <c:idx val="773"/>
              <c:tx>
                <c:rich>
                  <a:bodyPr/>
                  <a:lstStyle/>
                  <a:p>
                    <a:fld id="{6D990FF0-0D44-4B71-AA57-F3089E8E30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5-B17B-4DFD-B39D-4E979940D241}"/>
                </c:ext>
              </c:extLst>
            </c:dLbl>
            <c:dLbl>
              <c:idx val="774"/>
              <c:tx>
                <c:rich>
                  <a:bodyPr/>
                  <a:lstStyle/>
                  <a:p>
                    <a:fld id="{C4FE778E-F058-4C02-9965-8F2C52473D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6-B17B-4DFD-B39D-4E979940D241}"/>
                </c:ext>
              </c:extLst>
            </c:dLbl>
            <c:dLbl>
              <c:idx val="775"/>
              <c:tx>
                <c:rich>
                  <a:bodyPr/>
                  <a:lstStyle/>
                  <a:p>
                    <a:fld id="{0322BB64-F39F-4198-83A2-2548F9812B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7-B17B-4DFD-B39D-4E979940D241}"/>
                </c:ext>
              </c:extLst>
            </c:dLbl>
            <c:dLbl>
              <c:idx val="776"/>
              <c:tx>
                <c:rich>
                  <a:bodyPr/>
                  <a:lstStyle/>
                  <a:p>
                    <a:fld id="{F17ECB28-9564-4662-9D0A-2EAE536E88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8-B17B-4DFD-B39D-4E979940D241}"/>
                </c:ext>
              </c:extLst>
            </c:dLbl>
            <c:dLbl>
              <c:idx val="777"/>
              <c:tx>
                <c:rich>
                  <a:bodyPr/>
                  <a:lstStyle/>
                  <a:p>
                    <a:fld id="{257E2057-5B7F-4A23-BA51-DAADBC6D64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9-B17B-4DFD-B39D-4E979940D241}"/>
                </c:ext>
              </c:extLst>
            </c:dLbl>
            <c:dLbl>
              <c:idx val="778"/>
              <c:tx>
                <c:rich>
                  <a:bodyPr/>
                  <a:lstStyle/>
                  <a:p>
                    <a:fld id="{2AD48C76-14CD-476F-80D4-B229807BE1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A-B17B-4DFD-B39D-4E979940D241}"/>
                </c:ext>
              </c:extLst>
            </c:dLbl>
            <c:dLbl>
              <c:idx val="779"/>
              <c:tx>
                <c:rich>
                  <a:bodyPr/>
                  <a:lstStyle/>
                  <a:p>
                    <a:fld id="{5B105C52-16B1-4988-9527-4972350399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B-B17B-4DFD-B39D-4E979940D241}"/>
                </c:ext>
              </c:extLst>
            </c:dLbl>
            <c:dLbl>
              <c:idx val="780"/>
              <c:tx>
                <c:rich>
                  <a:bodyPr/>
                  <a:lstStyle/>
                  <a:p>
                    <a:fld id="{10C5F23F-9EA2-495F-9A7D-D930440E78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C-B17B-4DFD-B39D-4E979940D241}"/>
                </c:ext>
              </c:extLst>
            </c:dLbl>
            <c:dLbl>
              <c:idx val="781"/>
              <c:tx>
                <c:rich>
                  <a:bodyPr/>
                  <a:lstStyle/>
                  <a:p>
                    <a:fld id="{DF389BA7-4DC7-494C-B37A-C10775D1E9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D-B17B-4DFD-B39D-4E979940D241}"/>
                </c:ext>
              </c:extLst>
            </c:dLbl>
            <c:dLbl>
              <c:idx val="782"/>
              <c:tx>
                <c:rich>
                  <a:bodyPr/>
                  <a:lstStyle/>
                  <a:p>
                    <a:fld id="{2EE76322-3C7A-4F00-9953-E527A0518B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E-B17B-4DFD-B39D-4E979940D241}"/>
                </c:ext>
              </c:extLst>
            </c:dLbl>
            <c:dLbl>
              <c:idx val="783"/>
              <c:tx>
                <c:rich>
                  <a:bodyPr/>
                  <a:lstStyle/>
                  <a:p>
                    <a:fld id="{2A911521-F5DA-41F5-9451-9DAED0DA43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F-B17B-4DFD-B39D-4E979940D241}"/>
                </c:ext>
              </c:extLst>
            </c:dLbl>
            <c:dLbl>
              <c:idx val="784"/>
              <c:tx>
                <c:rich>
                  <a:bodyPr/>
                  <a:lstStyle/>
                  <a:p>
                    <a:fld id="{9EE2AC9F-722D-4740-B5BB-ED7E4B50BB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0-B17B-4DFD-B39D-4E979940D241}"/>
                </c:ext>
              </c:extLst>
            </c:dLbl>
            <c:dLbl>
              <c:idx val="785"/>
              <c:tx>
                <c:rich>
                  <a:bodyPr/>
                  <a:lstStyle/>
                  <a:p>
                    <a:fld id="{F1C015F7-714B-427A-91FB-F2A28F1961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1-B17B-4DFD-B39D-4E979940D241}"/>
                </c:ext>
              </c:extLst>
            </c:dLbl>
            <c:dLbl>
              <c:idx val="786"/>
              <c:tx>
                <c:rich>
                  <a:bodyPr/>
                  <a:lstStyle/>
                  <a:p>
                    <a:fld id="{7DF9ABCB-FDA8-4CE6-8BB4-07C7A570CC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2-B17B-4DFD-B39D-4E979940D241}"/>
                </c:ext>
              </c:extLst>
            </c:dLbl>
            <c:dLbl>
              <c:idx val="787"/>
              <c:tx>
                <c:rich>
                  <a:bodyPr/>
                  <a:lstStyle/>
                  <a:p>
                    <a:fld id="{8D23479F-200F-4F95-90BC-9042158D6D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3-B17B-4DFD-B39D-4E979940D241}"/>
                </c:ext>
              </c:extLst>
            </c:dLbl>
            <c:dLbl>
              <c:idx val="788"/>
              <c:tx>
                <c:rich>
                  <a:bodyPr/>
                  <a:lstStyle/>
                  <a:p>
                    <a:fld id="{4C50E5EA-2DA0-40CB-8484-E820983A67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4-B17B-4DFD-B39D-4E979940D241}"/>
                </c:ext>
              </c:extLst>
            </c:dLbl>
            <c:dLbl>
              <c:idx val="789"/>
              <c:tx>
                <c:rich>
                  <a:bodyPr/>
                  <a:lstStyle/>
                  <a:p>
                    <a:fld id="{46F79394-841C-4E41-AF71-BEC1C2866D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5-B17B-4DFD-B39D-4E979940D241}"/>
                </c:ext>
              </c:extLst>
            </c:dLbl>
            <c:dLbl>
              <c:idx val="790"/>
              <c:tx>
                <c:rich>
                  <a:bodyPr/>
                  <a:lstStyle/>
                  <a:p>
                    <a:fld id="{9260ACC6-71CB-41EE-8F75-404A38CF8A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6-B17B-4DFD-B39D-4E979940D241}"/>
                </c:ext>
              </c:extLst>
            </c:dLbl>
            <c:dLbl>
              <c:idx val="791"/>
              <c:tx>
                <c:rich>
                  <a:bodyPr/>
                  <a:lstStyle/>
                  <a:p>
                    <a:fld id="{73A9650D-6CDA-4D30-94CB-6BB1677C06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7-B17B-4DFD-B39D-4E979940D241}"/>
                </c:ext>
              </c:extLst>
            </c:dLbl>
            <c:dLbl>
              <c:idx val="792"/>
              <c:tx>
                <c:rich>
                  <a:bodyPr/>
                  <a:lstStyle/>
                  <a:p>
                    <a:fld id="{FDAE84A2-AC35-4CF8-8E9B-94E5C375D3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8-B17B-4DFD-B39D-4E979940D241}"/>
                </c:ext>
              </c:extLst>
            </c:dLbl>
            <c:dLbl>
              <c:idx val="793"/>
              <c:tx>
                <c:rich>
                  <a:bodyPr/>
                  <a:lstStyle/>
                  <a:p>
                    <a:fld id="{DA484625-DF9E-4664-87FF-7FE97B5861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9-B17B-4DFD-B39D-4E979940D241}"/>
                </c:ext>
              </c:extLst>
            </c:dLbl>
            <c:dLbl>
              <c:idx val="794"/>
              <c:tx>
                <c:rich>
                  <a:bodyPr/>
                  <a:lstStyle/>
                  <a:p>
                    <a:fld id="{5836F4EF-55F8-49D6-A02C-49508BEDBB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A-B17B-4DFD-B39D-4E979940D241}"/>
                </c:ext>
              </c:extLst>
            </c:dLbl>
            <c:dLbl>
              <c:idx val="795"/>
              <c:tx>
                <c:rich>
                  <a:bodyPr/>
                  <a:lstStyle/>
                  <a:p>
                    <a:fld id="{9C9421BF-2337-43E2-8DD1-79B3D0785F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B-B17B-4DFD-B39D-4E979940D241}"/>
                </c:ext>
              </c:extLst>
            </c:dLbl>
            <c:dLbl>
              <c:idx val="796"/>
              <c:tx>
                <c:rich>
                  <a:bodyPr/>
                  <a:lstStyle/>
                  <a:p>
                    <a:fld id="{A75E4D24-4FD0-4359-B0CA-CCD2FD083A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C-B17B-4DFD-B39D-4E979940D241}"/>
                </c:ext>
              </c:extLst>
            </c:dLbl>
            <c:dLbl>
              <c:idx val="797"/>
              <c:tx>
                <c:rich>
                  <a:bodyPr/>
                  <a:lstStyle/>
                  <a:p>
                    <a:fld id="{D961EB19-C2F5-4A29-AA7C-24B274474D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D-B17B-4DFD-B39D-4E979940D241}"/>
                </c:ext>
              </c:extLst>
            </c:dLbl>
            <c:dLbl>
              <c:idx val="798"/>
              <c:tx>
                <c:rich>
                  <a:bodyPr/>
                  <a:lstStyle/>
                  <a:p>
                    <a:fld id="{1BB3DFD7-92F6-4971-8E3B-1C58C832A6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E-B17B-4DFD-B39D-4E979940D241}"/>
                </c:ext>
              </c:extLst>
            </c:dLbl>
            <c:dLbl>
              <c:idx val="799"/>
              <c:tx>
                <c:rich>
                  <a:bodyPr/>
                  <a:lstStyle/>
                  <a:p>
                    <a:fld id="{498FC99A-CF68-4DB6-84F7-745FF924E6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F-B17B-4DFD-B39D-4E979940D241}"/>
                </c:ext>
              </c:extLst>
            </c:dLbl>
            <c:dLbl>
              <c:idx val="800"/>
              <c:tx>
                <c:rich>
                  <a:bodyPr/>
                  <a:lstStyle/>
                  <a:p>
                    <a:fld id="{2C2FB0D2-CE65-4C29-9968-8EDB8D15CE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0-B17B-4DFD-B39D-4E979940D241}"/>
                </c:ext>
              </c:extLst>
            </c:dLbl>
            <c:dLbl>
              <c:idx val="801"/>
              <c:tx>
                <c:rich>
                  <a:bodyPr/>
                  <a:lstStyle/>
                  <a:p>
                    <a:fld id="{57C47AFD-C0DA-4C81-92D6-951FCE2225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1-B17B-4DFD-B39D-4E979940D241}"/>
                </c:ext>
              </c:extLst>
            </c:dLbl>
            <c:dLbl>
              <c:idx val="802"/>
              <c:tx>
                <c:rich>
                  <a:bodyPr/>
                  <a:lstStyle/>
                  <a:p>
                    <a:fld id="{C68CB7D9-EDEC-48A5-8093-6816B456BB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2-B17B-4DFD-B39D-4E979940D241}"/>
                </c:ext>
              </c:extLst>
            </c:dLbl>
            <c:dLbl>
              <c:idx val="803"/>
              <c:tx>
                <c:rich>
                  <a:bodyPr/>
                  <a:lstStyle/>
                  <a:p>
                    <a:fld id="{506B2F1E-FCCE-4193-80B3-4D2EDA339F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3-B17B-4DFD-B39D-4E979940D241}"/>
                </c:ext>
              </c:extLst>
            </c:dLbl>
            <c:dLbl>
              <c:idx val="804"/>
              <c:tx>
                <c:rich>
                  <a:bodyPr/>
                  <a:lstStyle/>
                  <a:p>
                    <a:fld id="{15FF94B1-BFE1-46AD-A753-D6B51DF749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4-B17B-4DFD-B39D-4E979940D241}"/>
                </c:ext>
              </c:extLst>
            </c:dLbl>
            <c:dLbl>
              <c:idx val="805"/>
              <c:tx>
                <c:rich>
                  <a:bodyPr/>
                  <a:lstStyle/>
                  <a:p>
                    <a:fld id="{4EB03D6E-6F23-4D56-ACA2-87EAC67173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5-B17B-4DFD-B39D-4E979940D241}"/>
                </c:ext>
              </c:extLst>
            </c:dLbl>
            <c:dLbl>
              <c:idx val="806"/>
              <c:tx>
                <c:rich>
                  <a:bodyPr/>
                  <a:lstStyle/>
                  <a:p>
                    <a:fld id="{E8A4D55B-7D21-4363-A251-B690650CB8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6-B17B-4DFD-B39D-4E979940D241}"/>
                </c:ext>
              </c:extLst>
            </c:dLbl>
            <c:dLbl>
              <c:idx val="807"/>
              <c:tx>
                <c:rich>
                  <a:bodyPr/>
                  <a:lstStyle/>
                  <a:p>
                    <a:fld id="{4D33F6D9-2718-454F-A79A-F05E96BF13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7-B17B-4DFD-B39D-4E979940D241}"/>
                </c:ext>
              </c:extLst>
            </c:dLbl>
            <c:dLbl>
              <c:idx val="808"/>
              <c:tx>
                <c:rich>
                  <a:bodyPr/>
                  <a:lstStyle/>
                  <a:p>
                    <a:fld id="{0084AE97-15CB-47FD-B562-61FA41F9AB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8-B17B-4DFD-B39D-4E979940D241}"/>
                </c:ext>
              </c:extLst>
            </c:dLbl>
            <c:dLbl>
              <c:idx val="809"/>
              <c:tx>
                <c:rich>
                  <a:bodyPr/>
                  <a:lstStyle/>
                  <a:p>
                    <a:fld id="{36AD4220-8738-4813-854F-DF67FC72EB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9-B17B-4DFD-B39D-4E979940D241}"/>
                </c:ext>
              </c:extLst>
            </c:dLbl>
            <c:dLbl>
              <c:idx val="810"/>
              <c:tx>
                <c:rich>
                  <a:bodyPr/>
                  <a:lstStyle/>
                  <a:p>
                    <a:fld id="{8DB390AE-C434-4039-A8B3-039BAAE07F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A-B17B-4DFD-B39D-4E979940D241}"/>
                </c:ext>
              </c:extLst>
            </c:dLbl>
            <c:dLbl>
              <c:idx val="811"/>
              <c:tx>
                <c:rich>
                  <a:bodyPr/>
                  <a:lstStyle/>
                  <a:p>
                    <a:fld id="{9B7B74C4-F8C7-4D0A-942B-A9B1A44419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B-B17B-4DFD-B39D-4E979940D241}"/>
                </c:ext>
              </c:extLst>
            </c:dLbl>
            <c:dLbl>
              <c:idx val="812"/>
              <c:tx>
                <c:rich>
                  <a:bodyPr/>
                  <a:lstStyle/>
                  <a:p>
                    <a:fld id="{FAB365AD-45A7-44DB-88DA-17F9383601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C-B17B-4DFD-B39D-4E979940D241}"/>
                </c:ext>
              </c:extLst>
            </c:dLbl>
            <c:dLbl>
              <c:idx val="813"/>
              <c:tx>
                <c:rich>
                  <a:bodyPr/>
                  <a:lstStyle/>
                  <a:p>
                    <a:fld id="{DF04B705-9EA8-4E4E-9D92-834D5475EA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D-B17B-4DFD-B39D-4E979940D241}"/>
                </c:ext>
              </c:extLst>
            </c:dLbl>
            <c:dLbl>
              <c:idx val="814"/>
              <c:tx>
                <c:rich>
                  <a:bodyPr/>
                  <a:lstStyle/>
                  <a:p>
                    <a:fld id="{3686475E-CD96-4728-AE13-544CFCFE8D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E-B17B-4DFD-B39D-4E979940D241}"/>
                </c:ext>
              </c:extLst>
            </c:dLbl>
            <c:dLbl>
              <c:idx val="815"/>
              <c:tx>
                <c:rich>
                  <a:bodyPr/>
                  <a:lstStyle/>
                  <a:p>
                    <a:fld id="{928B15C3-7D81-453C-9B7D-5349920FD7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F-B17B-4DFD-B39D-4E979940D241}"/>
                </c:ext>
              </c:extLst>
            </c:dLbl>
            <c:dLbl>
              <c:idx val="816"/>
              <c:tx>
                <c:rich>
                  <a:bodyPr/>
                  <a:lstStyle/>
                  <a:p>
                    <a:fld id="{DFCC7660-EE19-4260-9C4D-1C609DF91F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0-B17B-4DFD-B39D-4E979940D241}"/>
                </c:ext>
              </c:extLst>
            </c:dLbl>
            <c:dLbl>
              <c:idx val="817"/>
              <c:tx>
                <c:rich>
                  <a:bodyPr/>
                  <a:lstStyle/>
                  <a:p>
                    <a:fld id="{A4268C68-274C-48FF-8929-2DA5EA8BA5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1-B17B-4DFD-B39D-4E979940D241}"/>
                </c:ext>
              </c:extLst>
            </c:dLbl>
            <c:dLbl>
              <c:idx val="818"/>
              <c:tx>
                <c:rich>
                  <a:bodyPr/>
                  <a:lstStyle/>
                  <a:p>
                    <a:fld id="{BC76F704-A99A-4B7E-860A-9EA2425B3D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2-B17B-4DFD-B39D-4E979940D241}"/>
                </c:ext>
              </c:extLst>
            </c:dLbl>
            <c:dLbl>
              <c:idx val="819"/>
              <c:tx>
                <c:rich>
                  <a:bodyPr/>
                  <a:lstStyle/>
                  <a:p>
                    <a:fld id="{E8DE5B64-A4FD-4A65-9FA5-D457B0DB61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3-B17B-4DFD-B39D-4E979940D241}"/>
                </c:ext>
              </c:extLst>
            </c:dLbl>
            <c:dLbl>
              <c:idx val="820"/>
              <c:tx>
                <c:rich>
                  <a:bodyPr/>
                  <a:lstStyle/>
                  <a:p>
                    <a:fld id="{A25C8A64-F7D6-4E71-860A-A6A3160775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4-B17B-4DFD-B39D-4E979940D241}"/>
                </c:ext>
              </c:extLst>
            </c:dLbl>
            <c:dLbl>
              <c:idx val="821"/>
              <c:tx>
                <c:rich>
                  <a:bodyPr/>
                  <a:lstStyle/>
                  <a:p>
                    <a:fld id="{B75D2CE8-8005-43F7-96C2-4392EC00EC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5-B17B-4DFD-B39D-4E979940D241}"/>
                </c:ext>
              </c:extLst>
            </c:dLbl>
            <c:dLbl>
              <c:idx val="822"/>
              <c:tx>
                <c:rich>
                  <a:bodyPr/>
                  <a:lstStyle/>
                  <a:p>
                    <a:fld id="{064267F9-E8BE-4C8F-A97A-5735F3BCC9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6-B17B-4DFD-B39D-4E979940D241}"/>
                </c:ext>
              </c:extLst>
            </c:dLbl>
            <c:dLbl>
              <c:idx val="823"/>
              <c:tx>
                <c:rich>
                  <a:bodyPr/>
                  <a:lstStyle/>
                  <a:p>
                    <a:fld id="{50288B1F-13AD-41E0-AD0F-5CC7B5F1F8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7-B17B-4DFD-B39D-4E979940D241}"/>
                </c:ext>
              </c:extLst>
            </c:dLbl>
            <c:dLbl>
              <c:idx val="824"/>
              <c:tx>
                <c:rich>
                  <a:bodyPr/>
                  <a:lstStyle/>
                  <a:p>
                    <a:fld id="{EDDE9881-3141-4A89-B700-196540E68A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8-B17B-4DFD-B39D-4E979940D241}"/>
                </c:ext>
              </c:extLst>
            </c:dLbl>
            <c:dLbl>
              <c:idx val="825"/>
              <c:tx>
                <c:rich>
                  <a:bodyPr/>
                  <a:lstStyle/>
                  <a:p>
                    <a:fld id="{42C51EDB-62A6-4848-9472-1ADA0381ED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9-B17B-4DFD-B39D-4E979940D241}"/>
                </c:ext>
              </c:extLst>
            </c:dLbl>
            <c:dLbl>
              <c:idx val="826"/>
              <c:tx>
                <c:rich>
                  <a:bodyPr/>
                  <a:lstStyle/>
                  <a:p>
                    <a:fld id="{D72C8969-E03A-4DFB-B8E5-C7337190BE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A-B17B-4DFD-B39D-4E979940D241}"/>
                </c:ext>
              </c:extLst>
            </c:dLbl>
            <c:dLbl>
              <c:idx val="827"/>
              <c:tx>
                <c:rich>
                  <a:bodyPr/>
                  <a:lstStyle/>
                  <a:p>
                    <a:fld id="{50FD84D6-FB9C-43D7-AFCE-3ECB29039B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B-B17B-4DFD-B39D-4E979940D241}"/>
                </c:ext>
              </c:extLst>
            </c:dLbl>
            <c:dLbl>
              <c:idx val="828"/>
              <c:tx>
                <c:rich>
                  <a:bodyPr/>
                  <a:lstStyle/>
                  <a:p>
                    <a:fld id="{DA63802B-ADB4-4D90-8C8D-89B0F8C483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C-B17B-4DFD-B39D-4E979940D241}"/>
                </c:ext>
              </c:extLst>
            </c:dLbl>
            <c:dLbl>
              <c:idx val="829"/>
              <c:tx>
                <c:rich>
                  <a:bodyPr/>
                  <a:lstStyle/>
                  <a:p>
                    <a:fld id="{FBD387AA-D9C3-44F4-9FE4-43054E4D29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D-B17B-4DFD-B39D-4E979940D241}"/>
                </c:ext>
              </c:extLst>
            </c:dLbl>
            <c:dLbl>
              <c:idx val="830"/>
              <c:tx>
                <c:rich>
                  <a:bodyPr/>
                  <a:lstStyle/>
                  <a:p>
                    <a:fld id="{C0FE90AC-41D5-4819-9308-5B090E3118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E-B17B-4DFD-B39D-4E979940D241}"/>
                </c:ext>
              </c:extLst>
            </c:dLbl>
            <c:dLbl>
              <c:idx val="831"/>
              <c:tx>
                <c:rich>
                  <a:bodyPr/>
                  <a:lstStyle/>
                  <a:p>
                    <a:fld id="{DF0B8CA2-0AE1-4A86-A1CD-A68FD3B676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F-B17B-4DFD-B39D-4E979940D241}"/>
                </c:ext>
              </c:extLst>
            </c:dLbl>
            <c:dLbl>
              <c:idx val="832"/>
              <c:tx>
                <c:rich>
                  <a:bodyPr/>
                  <a:lstStyle/>
                  <a:p>
                    <a:fld id="{822A1641-B0F2-435A-9C5C-CCA6F6E079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0-B17B-4DFD-B39D-4E979940D241}"/>
                </c:ext>
              </c:extLst>
            </c:dLbl>
            <c:dLbl>
              <c:idx val="833"/>
              <c:tx>
                <c:rich>
                  <a:bodyPr/>
                  <a:lstStyle/>
                  <a:p>
                    <a:fld id="{52B479AB-5B90-4067-9B04-2F292FDC77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1-B17B-4DFD-B39D-4E979940D241}"/>
                </c:ext>
              </c:extLst>
            </c:dLbl>
            <c:dLbl>
              <c:idx val="834"/>
              <c:tx>
                <c:rich>
                  <a:bodyPr/>
                  <a:lstStyle/>
                  <a:p>
                    <a:fld id="{CA7D5A35-1846-4681-8B6F-3945E51234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2-B17B-4DFD-B39D-4E979940D241}"/>
                </c:ext>
              </c:extLst>
            </c:dLbl>
            <c:dLbl>
              <c:idx val="835"/>
              <c:tx>
                <c:rich>
                  <a:bodyPr/>
                  <a:lstStyle/>
                  <a:p>
                    <a:fld id="{3CD0019B-8470-486E-9B28-84F9FE0242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3-B17B-4DFD-B39D-4E979940D241}"/>
                </c:ext>
              </c:extLst>
            </c:dLbl>
            <c:dLbl>
              <c:idx val="836"/>
              <c:tx>
                <c:rich>
                  <a:bodyPr/>
                  <a:lstStyle/>
                  <a:p>
                    <a:fld id="{2DB5651D-3BC3-4B18-8E0A-19528C41A0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4-B17B-4DFD-B39D-4E979940D241}"/>
                </c:ext>
              </c:extLst>
            </c:dLbl>
            <c:dLbl>
              <c:idx val="837"/>
              <c:tx>
                <c:rich>
                  <a:bodyPr/>
                  <a:lstStyle/>
                  <a:p>
                    <a:fld id="{EE7E0F00-7441-4D84-A18B-4838DA428E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5-B17B-4DFD-B39D-4E979940D241}"/>
                </c:ext>
              </c:extLst>
            </c:dLbl>
            <c:dLbl>
              <c:idx val="838"/>
              <c:tx>
                <c:rich>
                  <a:bodyPr/>
                  <a:lstStyle/>
                  <a:p>
                    <a:fld id="{C6752901-414F-4D8E-87E2-B9456085D1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6-B17B-4DFD-B39D-4E979940D241}"/>
                </c:ext>
              </c:extLst>
            </c:dLbl>
            <c:dLbl>
              <c:idx val="839"/>
              <c:tx>
                <c:rich>
                  <a:bodyPr/>
                  <a:lstStyle/>
                  <a:p>
                    <a:fld id="{FE7D8E5E-CD80-4AD2-AE6C-FBE7246C09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7-B17B-4DFD-B39D-4E979940D241}"/>
                </c:ext>
              </c:extLst>
            </c:dLbl>
            <c:dLbl>
              <c:idx val="840"/>
              <c:tx>
                <c:rich>
                  <a:bodyPr/>
                  <a:lstStyle/>
                  <a:p>
                    <a:fld id="{BE8EC5BA-990B-4470-A863-A82508902D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8-B17B-4DFD-B39D-4E979940D241}"/>
                </c:ext>
              </c:extLst>
            </c:dLbl>
            <c:dLbl>
              <c:idx val="841"/>
              <c:tx>
                <c:rich>
                  <a:bodyPr/>
                  <a:lstStyle/>
                  <a:p>
                    <a:fld id="{C71BB2DE-C620-4CE2-8EBD-2E637FA96C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9-B17B-4DFD-B39D-4E979940D241}"/>
                </c:ext>
              </c:extLst>
            </c:dLbl>
            <c:dLbl>
              <c:idx val="842"/>
              <c:tx>
                <c:rich>
                  <a:bodyPr/>
                  <a:lstStyle/>
                  <a:p>
                    <a:fld id="{ABDFBB1C-F178-47CF-9073-8F119937BD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A-B17B-4DFD-B39D-4E979940D241}"/>
                </c:ext>
              </c:extLst>
            </c:dLbl>
            <c:dLbl>
              <c:idx val="843"/>
              <c:tx>
                <c:rich>
                  <a:bodyPr/>
                  <a:lstStyle/>
                  <a:p>
                    <a:fld id="{84B70850-6EB9-43D7-94BE-914523C711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B-B17B-4DFD-B39D-4E979940D241}"/>
                </c:ext>
              </c:extLst>
            </c:dLbl>
            <c:dLbl>
              <c:idx val="844"/>
              <c:tx>
                <c:rich>
                  <a:bodyPr/>
                  <a:lstStyle/>
                  <a:p>
                    <a:fld id="{5E60C22C-0CB9-4C49-8E34-A050A68CF9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C-B17B-4DFD-B39D-4E979940D241}"/>
                </c:ext>
              </c:extLst>
            </c:dLbl>
            <c:dLbl>
              <c:idx val="845"/>
              <c:tx>
                <c:rich>
                  <a:bodyPr/>
                  <a:lstStyle/>
                  <a:p>
                    <a:fld id="{BF087D95-AA7A-4276-BC71-9ED24E2C4C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D-B17B-4DFD-B39D-4E979940D241}"/>
                </c:ext>
              </c:extLst>
            </c:dLbl>
            <c:dLbl>
              <c:idx val="846"/>
              <c:tx>
                <c:rich>
                  <a:bodyPr/>
                  <a:lstStyle/>
                  <a:p>
                    <a:fld id="{8AD4AB8E-F97A-41C9-BAF3-1AE283948E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E-B17B-4DFD-B39D-4E979940D241}"/>
                </c:ext>
              </c:extLst>
            </c:dLbl>
            <c:dLbl>
              <c:idx val="847"/>
              <c:tx>
                <c:rich>
                  <a:bodyPr/>
                  <a:lstStyle/>
                  <a:p>
                    <a:fld id="{CC6B9F53-DED5-4ECF-B7B0-B16D7CD0A4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F-B17B-4DFD-B39D-4E979940D241}"/>
                </c:ext>
              </c:extLst>
            </c:dLbl>
            <c:dLbl>
              <c:idx val="848"/>
              <c:tx>
                <c:rich>
                  <a:bodyPr/>
                  <a:lstStyle/>
                  <a:p>
                    <a:fld id="{C2744983-8435-4519-A1C0-4FC15C7792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0-B17B-4DFD-B39D-4E979940D241}"/>
                </c:ext>
              </c:extLst>
            </c:dLbl>
            <c:dLbl>
              <c:idx val="849"/>
              <c:tx>
                <c:rich>
                  <a:bodyPr/>
                  <a:lstStyle/>
                  <a:p>
                    <a:fld id="{7BD6E40C-A5FF-4F0B-B7C7-E44090F913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1-B17B-4DFD-B39D-4E979940D241}"/>
                </c:ext>
              </c:extLst>
            </c:dLbl>
            <c:dLbl>
              <c:idx val="850"/>
              <c:tx>
                <c:rich>
                  <a:bodyPr/>
                  <a:lstStyle/>
                  <a:p>
                    <a:fld id="{8DBB5D8C-298B-4EE9-86A0-57D2D78FB1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2-B17B-4DFD-B39D-4E979940D241}"/>
                </c:ext>
              </c:extLst>
            </c:dLbl>
            <c:dLbl>
              <c:idx val="851"/>
              <c:tx>
                <c:rich>
                  <a:bodyPr/>
                  <a:lstStyle/>
                  <a:p>
                    <a:fld id="{E552EAC0-4917-49D8-97D7-5DB49C6899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3-B17B-4DFD-B39D-4E979940D241}"/>
                </c:ext>
              </c:extLst>
            </c:dLbl>
            <c:dLbl>
              <c:idx val="852"/>
              <c:tx>
                <c:rich>
                  <a:bodyPr/>
                  <a:lstStyle/>
                  <a:p>
                    <a:fld id="{1BAA62B7-AF8C-4AA6-BFE8-B34855F8D9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4-B17B-4DFD-B39D-4E979940D241}"/>
                </c:ext>
              </c:extLst>
            </c:dLbl>
            <c:dLbl>
              <c:idx val="853"/>
              <c:tx>
                <c:rich>
                  <a:bodyPr/>
                  <a:lstStyle/>
                  <a:p>
                    <a:fld id="{8AE7C6D0-80D0-47BD-B0FF-634217049F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5-B17B-4DFD-B39D-4E979940D241}"/>
                </c:ext>
              </c:extLst>
            </c:dLbl>
            <c:dLbl>
              <c:idx val="854"/>
              <c:tx>
                <c:rich>
                  <a:bodyPr/>
                  <a:lstStyle/>
                  <a:p>
                    <a:fld id="{399EFA61-7B38-42A3-8C92-8F48A7D837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6-B17B-4DFD-B39D-4E979940D241}"/>
                </c:ext>
              </c:extLst>
            </c:dLbl>
            <c:dLbl>
              <c:idx val="855"/>
              <c:tx>
                <c:rich>
                  <a:bodyPr/>
                  <a:lstStyle/>
                  <a:p>
                    <a:fld id="{4D922409-8DD4-4880-99AC-D0A861DB94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7-B17B-4DFD-B39D-4E979940D241}"/>
                </c:ext>
              </c:extLst>
            </c:dLbl>
            <c:dLbl>
              <c:idx val="856"/>
              <c:tx>
                <c:rich>
                  <a:bodyPr/>
                  <a:lstStyle/>
                  <a:p>
                    <a:fld id="{DB632AC7-A9C5-43E6-89E6-13D9A8B07A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8-B17B-4DFD-B39D-4E979940D241}"/>
                </c:ext>
              </c:extLst>
            </c:dLbl>
            <c:dLbl>
              <c:idx val="857"/>
              <c:tx>
                <c:rich>
                  <a:bodyPr/>
                  <a:lstStyle/>
                  <a:p>
                    <a:fld id="{EFD0270B-8B3D-4FA0-B8CF-6330194645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9-B17B-4DFD-B39D-4E979940D241}"/>
                </c:ext>
              </c:extLst>
            </c:dLbl>
            <c:dLbl>
              <c:idx val="858"/>
              <c:tx>
                <c:rich>
                  <a:bodyPr/>
                  <a:lstStyle/>
                  <a:p>
                    <a:fld id="{11993D92-3929-4FE4-845F-905DB21E33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A-B17B-4DFD-B39D-4E979940D241}"/>
                </c:ext>
              </c:extLst>
            </c:dLbl>
            <c:dLbl>
              <c:idx val="859"/>
              <c:tx>
                <c:rich>
                  <a:bodyPr/>
                  <a:lstStyle/>
                  <a:p>
                    <a:fld id="{C9366438-9180-4BF2-BE28-0D3874D7DD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B-B17B-4DFD-B39D-4E979940D241}"/>
                </c:ext>
              </c:extLst>
            </c:dLbl>
            <c:dLbl>
              <c:idx val="860"/>
              <c:tx>
                <c:rich>
                  <a:bodyPr/>
                  <a:lstStyle/>
                  <a:p>
                    <a:fld id="{3B88DBAC-35BE-476D-94AD-34675EE53A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C-B17B-4DFD-B39D-4E979940D241}"/>
                </c:ext>
              </c:extLst>
            </c:dLbl>
            <c:dLbl>
              <c:idx val="861"/>
              <c:tx>
                <c:rich>
                  <a:bodyPr/>
                  <a:lstStyle/>
                  <a:p>
                    <a:fld id="{C54D6A0F-1D73-42DF-B754-8EC2BF0F31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D-B17B-4DFD-B39D-4E979940D241}"/>
                </c:ext>
              </c:extLst>
            </c:dLbl>
            <c:dLbl>
              <c:idx val="862"/>
              <c:tx>
                <c:rich>
                  <a:bodyPr/>
                  <a:lstStyle/>
                  <a:p>
                    <a:fld id="{4164D4CB-5637-451E-941D-47DF4953C6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E-B17B-4DFD-B39D-4E979940D241}"/>
                </c:ext>
              </c:extLst>
            </c:dLbl>
            <c:dLbl>
              <c:idx val="863"/>
              <c:tx>
                <c:rich>
                  <a:bodyPr/>
                  <a:lstStyle/>
                  <a:p>
                    <a:fld id="{75146147-FDE4-45E4-B08B-B0BF491FF9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F-B17B-4DFD-B39D-4E979940D241}"/>
                </c:ext>
              </c:extLst>
            </c:dLbl>
            <c:dLbl>
              <c:idx val="864"/>
              <c:tx>
                <c:rich>
                  <a:bodyPr/>
                  <a:lstStyle/>
                  <a:p>
                    <a:fld id="{15267E32-C053-4CBA-911A-2BC9286C95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0-B17B-4DFD-B39D-4E979940D241}"/>
                </c:ext>
              </c:extLst>
            </c:dLbl>
            <c:dLbl>
              <c:idx val="865"/>
              <c:tx>
                <c:rich>
                  <a:bodyPr/>
                  <a:lstStyle/>
                  <a:p>
                    <a:fld id="{A5EB0C40-EDF1-47AC-A7D2-2BCF155F90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1-B17B-4DFD-B39D-4E979940D241}"/>
                </c:ext>
              </c:extLst>
            </c:dLbl>
            <c:dLbl>
              <c:idx val="866"/>
              <c:tx>
                <c:rich>
                  <a:bodyPr/>
                  <a:lstStyle/>
                  <a:p>
                    <a:fld id="{87770436-A5C5-4347-86D8-A7368BB65E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2-B17B-4DFD-B39D-4E979940D241}"/>
                </c:ext>
              </c:extLst>
            </c:dLbl>
            <c:dLbl>
              <c:idx val="867"/>
              <c:tx>
                <c:rich>
                  <a:bodyPr/>
                  <a:lstStyle/>
                  <a:p>
                    <a:fld id="{55B7C50C-4DE1-4F7D-8686-45B6A5D31E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3-B17B-4DFD-B39D-4E979940D241}"/>
                </c:ext>
              </c:extLst>
            </c:dLbl>
            <c:dLbl>
              <c:idx val="868"/>
              <c:tx>
                <c:rich>
                  <a:bodyPr/>
                  <a:lstStyle/>
                  <a:p>
                    <a:fld id="{A7853204-4EFE-4709-A566-B619ABE27E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4-B17B-4DFD-B39D-4E979940D241}"/>
                </c:ext>
              </c:extLst>
            </c:dLbl>
            <c:dLbl>
              <c:idx val="869"/>
              <c:tx>
                <c:rich>
                  <a:bodyPr/>
                  <a:lstStyle/>
                  <a:p>
                    <a:fld id="{6B5BBA22-7B3C-4BAE-A0C5-062F618F2A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5-B17B-4DFD-B39D-4E979940D241}"/>
                </c:ext>
              </c:extLst>
            </c:dLbl>
            <c:dLbl>
              <c:idx val="870"/>
              <c:tx>
                <c:rich>
                  <a:bodyPr/>
                  <a:lstStyle/>
                  <a:p>
                    <a:fld id="{33D36241-3379-47CA-8425-FB79DAD7D6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6-B17B-4DFD-B39D-4E979940D241}"/>
                </c:ext>
              </c:extLst>
            </c:dLbl>
            <c:dLbl>
              <c:idx val="871"/>
              <c:tx>
                <c:rich>
                  <a:bodyPr/>
                  <a:lstStyle/>
                  <a:p>
                    <a:fld id="{E33E1F4E-CB24-47FF-A78B-037B4966DF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7-B17B-4DFD-B39D-4E979940D241}"/>
                </c:ext>
              </c:extLst>
            </c:dLbl>
            <c:dLbl>
              <c:idx val="872"/>
              <c:tx>
                <c:rich>
                  <a:bodyPr/>
                  <a:lstStyle/>
                  <a:p>
                    <a:fld id="{42424BFC-F4AA-4F06-A693-8200C5DC5F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8-B17B-4DFD-B39D-4E979940D241}"/>
                </c:ext>
              </c:extLst>
            </c:dLbl>
            <c:dLbl>
              <c:idx val="873"/>
              <c:tx>
                <c:rich>
                  <a:bodyPr/>
                  <a:lstStyle/>
                  <a:p>
                    <a:fld id="{A01EE812-CC8C-4C01-8BE2-9B097B49F3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9-B17B-4DFD-B39D-4E979940D241}"/>
                </c:ext>
              </c:extLst>
            </c:dLbl>
            <c:dLbl>
              <c:idx val="874"/>
              <c:tx>
                <c:rich>
                  <a:bodyPr/>
                  <a:lstStyle/>
                  <a:p>
                    <a:fld id="{017140FD-58D6-495E-880F-A0213FB8AB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A-B17B-4DFD-B39D-4E979940D241}"/>
                </c:ext>
              </c:extLst>
            </c:dLbl>
            <c:dLbl>
              <c:idx val="875"/>
              <c:tx>
                <c:rich>
                  <a:bodyPr/>
                  <a:lstStyle/>
                  <a:p>
                    <a:fld id="{95511D25-50B5-4446-82DE-994204A750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B-B17B-4DFD-B39D-4E979940D241}"/>
                </c:ext>
              </c:extLst>
            </c:dLbl>
            <c:dLbl>
              <c:idx val="876"/>
              <c:tx>
                <c:rich>
                  <a:bodyPr/>
                  <a:lstStyle/>
                  <a:p>
                    <a:fld id="{F3EBAB3F-B8B1-40C3-AF64-069C8175C9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C-B17B-4DFD-B39D-4E979940D241}"/>
                </c:ext>
              </c:extLst>
            </c:dLbl>
            <c:dLbl>
              <c:idx val="877"/>
              <c:tx>
                <c:rich>
                  <a:bodyPr/>
                  <a:lstStyle/>
                  <a:p>
                    <a:fld id="{83ECB30B-7F7F-4EE1-8845-21E984DD1C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D-B17B-4DFD-B39D-4E979940D241}"/>
                </c:ext>
              </c:extLst>
            </c:dLbl>
            <c:dLbl>
              <c:idx val="878"/>
              <c:tx>
                <c:rich>
                  <a:bodyPr/>
                  <a:lstStyle/>
                  <a:p>
                    <a:fld id="{EFBADEDD-8355-4190-9829-DF7A95175F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E-B17B-4DFD-B39D-4E979940D241}"/>
                </c:ext>
              </c:extLst>
            </c:dLbl>
            <c:dLbl>
              <c:idx val="879"/>
              <c:tx>
                <c:rich>
                  <a:bodyPr/>
                  <a:lstStyle/>
                  <a:p>
                    <a:fld id="{61F5058A-32F1-4DD0-B9F1-F92DE2FF06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F-B17B-4DFD-B39D-4E979940D241}"/>
                </c:ext>
              </c:extLst>
            </c:dLbl>
            <c:dLbl>
              <c:idx val="880"/>
              <c:tx>
                <c:rich>
                  <a:bodyPr/>
                  <a:lstStyle/>
                  <a:p>
                    <a:fld id="{BF8F7A0B-C55D-4A63-975C-E1AE401103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0-B17B-4DFD-B39D-4E979940D241}"/>
                </c:ext>
              </c:extLst>
            </c:dLbl>
            <c:dLbl>
              <c:idx val="881"/>
              <c:tx>
                <c:rich>
                  <a:bodyPr/>
                  <a:lstStyle/>
                  <a:p>
                    <a:fld id="{69ED95B1-ADAE-4D06-ABBC-90EE1159CF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1-B17B-4DFD-B39D-4E979940D241}"/>
                </c:ext>
              </c:extLst>
            </c:dLbl>
            <c:dLbl>
              <c:idx val="882"/>
              <c:tx>
                <c:rich>
                  <a:bodyPr/>
                  <a:lstStyle/>
                  <a:p>
                    <a:fld id="{2F6D24B1-51E2-4470-8EA3-B52086E14A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2-B17B-4DFD-B39D-4E979940D241}"/>
                </c:ext>
              </c:extLst>
            </c:dLbl>
            <c:dLbl>
              <c:idx val="883"/>
              <c:tx>
                <c:rich>
                  <a:bodyPr/>
                  <a:lstStyle/>
                  <a:p>
                    <a:fld id="{A51083B9-DD8C-4300-9E00-C2C4CD4C3F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3-B17B-4DFD-B39D-4E979940D241}"/>
                </c:ext>
              </c:extLst>
            </c:dLbl>
            <c:dLbl>
              <c:idx val="884"/>
              <c:tx>
                <c:rich>
                  <a:bodyPr/>
                  <a:lstStyle/>
                  <a:p>
                    <a:fld id="{5FDCE832-BCA8-4AAD-A5E2-35EE9ED528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4-B17B-4DFD-B39D-4E979940D241}"/>
                </c:ext>
              </c:extLst>
            </c:dLbl>
            <c:dLbl>
              <c:idx val="885"/>
              <c:tx>
                <c:rich>
                  <a:bodyPr/>
                  <a:lstStyle/>
                  <a:p>
                    <a:fld id="{40246A2F-F5B1-4B18-8BCC-FC52D3D57E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5-B17B-4DFD-B39D-4E979940D241}"/>
                </c:ext>
              </c:extLst>
            </c:dLbl>
            <c:dLbl>
              <c:idx val="886"/>
              <c:tx>
                <c:rich>
                  <a:bodyPr/>
                  <a:lstStyle/>
                  <a:p>
                    <a:fld id="{D3C7EC52-C88E-48DE-9971-C827449494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6-B17B-4DFD-B39D-4E979940D241}"/>
                </c:ext>
              </c:extLst>
            </c:dLbl>
            <c:dLbl>
              <c:idx val="887"/>
              <c:tx>
                <c:rich>
                  <a:bodyPr/>
                  <a:lstStyle/>
                  <a:p>
                    <a:fld id="{7DA06EEE-017B-4188-A547-157F83AF90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7-B17B-4DFD-B39D-4E979940D241}"/>
                </c:ext>
              </c:extLst>
            </c:dLbl>
            <c:dLbl>
              <c:idx val="888"/>
              <c:tx>
                <c:rich>
                  <a:bodyPr/>
                  <a:lstStyle/>
                  <a:p>
                    <a:fld id="{8E98F1A1-F645-4763-886C-BE3CFC332A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8-B17B-4DFD-B39D-4E979940D241}"/>
                </c:ext>
              </c:extLst>
            </c:dLbl>
            <c:dLbl>
              <c:idx val="889"/>
              <c:tx>
                <c:rich>
                  <a:bodyPr/>
                  <a:lstStyle/>
                  <a:p>
                    <a:fld id="{26271E56-2EE8-460A-BF39-CF03090426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9-B17B-4DFD-B39D-4E979940D241}"/>
                </c:ext>
              </c:extLst>
            </c:dLbl>
            <c:dLbl>
              <c:idx val="890"/>
              <c:tx>
                <c:rich>
                  <a:bodyPr/>
                  <a:lstStyle/>
                  <a:p>
                    <a:fld id="{21B808E2-F52D-4F32-9DD0-179910360B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A-B17B-4DFD-B39D-4E979940D241}"/>
                </c:ext>
              </c:extLst>
            </c:dLbl>
            <c:dLbl>
              <c:idx val="891"/>
              <c:tx>
                <c:rich>
                  <a:bodyPr/>
                  <a:lstStyle/>
                  <a:p>
                    <a:fld id="{00C65216-6809-48ED-950A-989408A040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B-B17B-4DFD-B39D-4E979940D241}"/>
                </c:ext>
              </c:extLst>
            </c:dLbl>
            <c:dLbl>
              <c:idx val="892"/>
              <c:tx>
                <c:rich>
                  <a:bodyPr/>
                  <a:lstStyle/>
                  <a:p>
                    <a:fld id="{DDDC2A08-7A4B-4F39-8934-CE078DA5D0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C-B17B-4DFD-B39D-4E979940D241}"/>
                </c:ext>
              </c:extLst>
            </c:dLbl>
            <c:dLbl>
              <c:idx val="893"/>
              <c:tx>
                <c:rich>
                  <a:bodyPr/>
                  <a:lstStyle/>
                  <a:p>
                    <a:fld id="{5F881927-2916-45D8-AD59-C81F9E5AF3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D-B17B-4DFD-B39D-4E979940D241}"/>
                </c:ext>
              </c:extLst>
            </c:dLbl>
            <c:dLbl>
              <c:idx val="894"/>
              <c:tx>
                <c:rich>
                  <a:bodyPr/>
                  <a:lstStyle/>
                  <a:p>
                    <a:fld id="{EDD78095-D881-4E9F-AF06-1C71F49307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E-B17B-4DFD-B39D-4E979940D241}"/>
                </c:ext>
              </c:extLst>
            </c:dLbl>
            <c:dLbl>
              <c:idx val="895"/>
              <c:tx>
                <c:rich>
                  <a:bodyPr/>
                  <a:lstStyle/>
                  <a:p>
                    <a:fld id="{85B9E8C5-2D8F-4EAB-A74D-A48442069D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F-B17B-4DFD-B39D-4E979940D241}"/>
                </c:ext>
              </c:extLst>
            </c:dLbl>
            <c:dLbl>
              <c:idx val="896"/>
              <c:tx>
                <c:rich>
                  <a:bodyPr/>
                  <a:lstStyle/>
                  <a:p>
                    <a:fld id="{ABD46B40-7500-4692-8F42-D302994BFA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0-B17B-4DFD-B39D-4E979940D241}"/>
                </c:ext>
              </c:extLst>
            </c:dLbl>
            <c:dLbl>
              <c:idx val="897"/>
              <c:tx>
                <c:rich>
                  <a:bodyPr/>
                  <a:lstStyle/>
                  <a:p>
                    <a:fld id="{03A22C33-8ED2-4CBE-9727-C2B7AB0DB8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1-B17B-4DFD-B39D-4E979940D241}"/>
                </c:ext>
              </c:extLst>
            </c:dLbl>
            <c:dLbl>
              <c:idx val="898"/>
              <c:tx>
                <c:rich>
                  <a:bodyPr/>
                  <a:lstStyle/>
                  <a:p>
                    <a:fld id="{38C2520A-40ED-4088-8567-DE54F94D3D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2-B17B-4DFD-B39D-4E979940D241}"/>
                </c:ext>
              </c:extLst>
            </c:dLbl>
            <c:dLbl>
              <c:idx val="899"/>
              <c:tx>
                <c:rich>
                  <a:bodyPr/>
                  <a:lstStyle/>
                  <a:p>
                    <a:fld id="{66F4BDF5-1AB5-4A66-843F-05979460EA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3-B17B-4DFD-B39D-4E979940D241}"/>
                </c:ext>
              </c:extLst>
            </c:dLbl>
            <c:dLbl>
              <c:idx val="900"/>
              <c:tx>
                <c:rich>
                  <a:bodyPr/>
                  <a:lstStyle/>
                  <a:p>
                    <a:fld id="{2E441E08-178F-4AE6-85D9-120FAE2580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4-B17B-4DFD-B39D-4E979940D241}"/>
                </c:ext>
              </c:extLst>
            </c:dLbl>
            <c:dLbl>
              <c:idx val="901"/>
              <c:tx>
                <c:rich>
                  <a:bodyPr/>
                  <a:lstStyle/>
                  <a:p>
                    <a:fld id="{BDE87942-F15E-4EC7-B466-7733211FD5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5-B17B-4DFD-B39D-4E979940D241}"/>
                </c:ext>
              </c:extLst>
            </c:dLbl>
            <c:dLbl>
              <c:idx val="902"/>
              <c:tx>
                <c:rich>
                  <a:bodyPr/>
                  <a:lstStyle/>
                  <a:p>
                    <a:fld id="{32252295-7A15-46DA-A155-E6DAD3202C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6-B17B-4DFD-B39D-4E979940D241}"/>
                </c:ext>
              </c:extLst>
            </c:dLbl>
            <c:dLbl>
              <c:idx val="903"/>
              <c:tx>
                <c:rich>
                  <a:bodyPr/>
                  <a:lstStyle/>
                  <a:p>
                    <a:fld id="{0F337F70-E001-4C0F-A8DB-ACF0934195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7-B17B-4DFD-B39D-4E979940D241}"/>
                </c:ext>
              </c:extLst>
            </c:dLbl>
            <c:dLbl>
              <c:idx val="904"/>
              <c:tx>
                <c:rich>
                  <a:bodyPr/>
                  <a:lstStyle/>
                  <a:p>
                    <a:fld id="{9E03557C-FBC6-4CCA-87BF-A4494BC83B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8-B17B-4DFD-B39D-4E979940D241}"/>
                </c:ext>
              </c:extLst>
            </c:dLbl>
            <c:dLbl>
              <c:idx val="905"/>
              <c:tx>
                <c:rich>
                  <a:bodyPr/>
                  <a:lstStyle/>
                  <a:p>
                    <a:fld id="{A343331A-F44E-4911-8B08-73235AB4F7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9-B17B-4DFD-B39D-4E979940D241}"/>
                </c:ext>
              </c:extLst>
            </c:dLbl>
            <c:dLbl>
              <c:idx val="906"/>
              <c:tx>
                <c:rich>
                  <a:bodyPr/>
                  <a:lstStyle/>
                  <a:p>
                    <a:fld id="{5EE2AD83-B1AC-487E-8F58-C0BC5E1C92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A-B17B-4DFD-B39D-4E979940D241}"/>
                </c:ext>
              </c:extLst>
            </c:dLbl>
            <c:dLbl>
              <c:idx val="907"/>
              <c:tx>
                <c:rich>
                  <a:bodyPr/>
                  <a:lstStyle/>
                  <a:p>
                    <a:fld id="{57BBDBA3-DD0D-423F-9E9E-C794169A20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B-B17B-4DFD-B39D-4E979940D241}"/>
                </c:ext>
              </c:extLst>
            </c:dLbl>
            <c:dLbl>
              <c:idx val="908"/>
              <c:tx>
                <c:rich>
                  <a:bodyPr/>
                  <a:lstStyle/>
                  <a:p>
                    <a:fld id="{11ADBD10-703A-451D-A8AC-4A19038FF3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C-B17B-4DFD-B39D-4E979940D241}"/>
                </c:ext>
              </c:extLst>
            </c:dLbl>
            <c:dLbl>
              <c:idx val="909"/>
              <c:tx>
                <c:rich>
                  <a:bodyPr/>
                  <a:lstStyle/>
                  <a:p>
                    <a:fld id="{C4A845E5-62A6-46BF-8BE2-5F496C8AAB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D-B17B-4DFD-B39D-4E979940D241}"/>
                </c:ext>
              </c:extLst>
            </c:dLbl>
            <c:dLbl>
              <c:idx val="910"/>
              <c:tx>
                <c:rich>
                  <a:bodyPr/>
                  <a:lstStyle/>
                  <a:p>
                    <a:fld id="{45A21F4B-87A8-478B-A674-43055E9E6E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E-B17B-4DFD-B39D-4E979940D241}"/>
                </c:ext>
              </c:extLst>
            </c:dLbl>
            <c:dLbl>
              <c:idx val="911"/>
              <c:tx>
                <c:rich>
                  <a:bodyPr/>
                  <a:lstStyle/>
                  <a:p>
                    <a:fld id="{18592175-DC00-478F-8412-098604E28C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F-B17B-4DFD-B39D-4E979940D241}"/>
                </c:ext>
              </c:extLst>
            </c:dLbl>
            <c:dLbl>
              <c:idx val="912"/>
              <c:tx>
                <c:rich>
                  <a:bodyPr/>
                  <a:lstStyle/>
                  <a:p>
                    <a:fld id="{D414902E-959D-46AF-8954-F8B7B908EF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0-B17B-4DFD-B39D-4E979940D241}"/>
                </c:ext>
              </c:extLst>
            </c:dLbl>
            <c:dLbl>
              <c:idx val="913"/>
              <c:tx>
                <c:rich>
                  <a:bodyPr/>
                  <a:lstStyle/>
                  <a:p>
                    <a:fld id="{12E0CC70-5CE3-438E-ABE5-FDD40707D5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1-B17B-4DFD-B39D-4E979940D241}"/>
                </c:ext>
              </c:extLst>
            </c:dLbl>
            <c:dLbl>
              <c:idx val="914"/>
              <c:tx>
                <c:rich>
                  <a:bodyPr/>
                  <a:lstStyle/>
                  <a:p>
                    <a:fld id="{75E56165-0157-46F4-A838-D6E32D9FA1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2-B17B-4DFD-B39D-4E979940D241}"/>
                </c:ext>
              </c:extLst>
            </c:dLbl>
            <c:dLbl>
              <c:idx val="915"/>
              <c:tx>
                <c:rich>
                  <a:bodyPr/>
                  <a:lstStyle/>
                  <a:p>
                    <a:fld id="{1D0CC29E-F713-4796-AABA-C0CC2F1A80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3-B17B-4DFD-B39D-4E979940D241}"/>
                </c:ext>
              </c:extLst>
            </c:dLbl>
            <c:dLbl>
              <c:idx val="916"/>
              <c:tx>
                <c:rich>
                  <a:bodyPr/>
                  <a:lstStyle/>
                  <a:p>
                    <a:fld id="{CF8CEF3F-32A0-4601-83D3-6F26C90308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4-B17B-4DFD-B39D-4E979940D241}"/>
                </c:ext>
              </c:extLst>
            </c:dLbl>
            <c:dLbl>
              <c:idx val="917"/>
              <c:tx>
                <c:rich>
                  <a:bodyPr/>
                  <a:lstStyle/>
                  <a:p>
                    <a:fld id="{F57B47F0-22CB-481E-B3AE-006DC75497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5-B17B-4DFD-B39D-4E979940D241}"/>
                </c:ext>
              </c:extLst>
            </c:dLbl>
            <c:dLbl>
              <c:idx val="918"/>
              <c:tx>
                <c:rich>
                  <a:bodyPr/>
                  <a:lstStyle/>
                  <a:p>
                    <a:fld id="{E1B14DA1-74BE-41F8-B905-02A24D12CE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6-B17B-4DFD-B39D-4E979940D241}"/>
                </c:ext>
              </c:extLst>
            </c:dLbl>
            <c:dLbl>
              <c:idx val="919"/>
              <c:tx>
                <c:rich>
                  <a:bodyPr/>
                  <a:lstStyle/>
                  <a:p>
                    <a:fld id="{435963C4-56CC-4CB8-B539-8B69C4707A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7-B17B-4DFD-B39D-4E979940D241}"/>
                </c:ext>
              </c:extLst>
            </c:dLbl>
            <c:dLbl>
              <c:idx val="920"/>
              <c:tx>
                <c:rich>
                  <a:bodyPr/>
                  <a:lstStyle/>
                  <a:p>
                    <a:fld id="{5074E072-58C4-46CA-8968-96610C1626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8-B17B-4DFD-B39D-4E979940D241}"/>
                </c:ext>
              </c:extLst>
            </c:dLbl>
            <c:dLbl>
              <c:idx val="921"/>
              <c:tx>
                <c:rich>
                  <a:bodyPr/>
                  <a:lstStyle/>
                  <a:p>
                    <a:fld id="{4751EE9C-89B4-411A-81C7-71A7CC6819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9-B17B-4DFD-B39D-4E979940D241}"/>
                </c:ext>
              </c:extLst>
            </c:dLbl>
            <c:dLbl>
              <c:idx val="922"/>
              <c:tx>
                <c:rich>
                  <a:bodyPr/>
                  <a:lstStyle/>
                  <a:p>
                    <a:fld id="{4AF844C6-47C5-46ED-9E8B-F3718B91E5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A-B17B-4DFD-B39D-4E979940D241}"/>
                </c:ext>
              </c:extLst>
            </c:dLbl>
            <c:dLbl>
              <c:idx val="923"/>
              <c:tx>
                <c:rich>
                  <a:bodyPr/>
                  <a:lstStyle/>
                  <a:p>
                    <a:fld id="{957C1498-FC45-454A-9016-AD269C72A5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B-B17B-4DFD-B39D-4E979940D241}"/>
                </c:ext>
              </c:extLst>
            </c:dLbl>
            <c:dLbl>
              <c:idx val="924"/>
              <c:tx>
                <c:rich>
                  <a:bodyPr/>
                  <a:lstStyle/>
                  <a:p>
                    <a:fld id="{6A71C7AE-54C3-4D50-829D-26D081FABF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C-B17B-4DFD-B39D-4E979940D241}"/>
                </c:ext>
              </c:extLst>
            </c:dLbl>
            <c:dLbl>
              <c:idx val="925"/>
              <c:tx>
                <c:rich>
                  <a:bodyPr/>
                  <a:lstStyle/>
                  <a:p>
                    <a:fld id="{01017C5B-0F48-4E78-ACFC-7BF093ABA5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D-B17B-4DFD-B39D-4E979940D241}"/>
                </c:ext>
              </c:extLst>
            </c:dLbl>
            <c:dLbl>
              <c:idx val="926"/>
              <c:tx>
                <c:rich>
                  <a:bodyPr/>
                  <a:lstStyle/>
                  <a:p>
                    <a:fld id="{1252195A-2EE5-41DD-94B8-6F0A8ED52E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E-B17B-4DFD-B39D-4E979940D241}"/>
                </c:ext>
              </c:extLst>
            </c:dLbl>
            <c:dLbl>
              <c:idx val="927"/>
              <c:tx>
                <c:rich>
                  <a:bodyPr/>
                  <a:lstStyle/>
                  <a:p>
                    <a:fld id="{1385B6F5-9A0A-4083-B25E-0640AEA4F1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F-B17B-4DFD-B39D-4E979940D241}"/>
                </c:ext>
              </c:extLst>
            </c:dLbl>
            <c:dLbl>
              <c:idx val="928"/>
              <c:tx>
                <c:rich>
                  <a:bodyPr/>
                  <a:lstStyle/>
                  <a:p>
                    <a:fld id="{8635FEA1-1B2B-4F42-8153-C24958989F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0-B17B-4DFD-B39D-4E979940D241}"/>
                </c:ext>
              </c:extLst>
            </c:dLbl>
            <c:dLbl>
              <c:idx val="929"/>
              <c:tx>
                <c:rich>
                  <a:bodyPr/>
                  <a:lstStyle/>
                  <a:p>
                    <a:fld id="{555ADB0A-3BFA-44C3-AAB8-282458B213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1-B17B-4DFD-B39D-4E979940D241}"/>
                </c:ext>
              </c:extLst>
            </c:dLbl>
            <c:dLbl>
              <c:idx val="930"/>
              <c:tx>
                <c:rich>
                  <a:bodyPr/>
                  <a:lstStyle/>
                  <a:p>
                    <a:fld id="{3609FF1F-99F6-44A3-8397-E84064CC30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2-B17B-4DFD-B39D-4E979940D241}"/>
                </c:ext>
              </c:extLst>
            </c:dLbl>
            <c:dLbl>
              <c:idx val="931"/>
              <c:tx>
                <c:rich>
                  <a:bodyPr/>
                  <a:lstStyle/>
                  <a:p>
                    <a:fld id="{C36CAA47-967F-44A3-8933-4B49E025FF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3-B17B-4DFD-B39D-4E979940D241}"/>
                </c:ext>
              </c:extLst>
            </c:dLbl>
            <c:dLbl>
              <c:idx val="932"/>
              <c:tx>
                <c:rich>
                  <a:bodyPr/>
                  <a:lstStyle/>
                  <a:p>
                    <a:fld id="{4CD82507-1627-4266-9A3D-DE16B37C1B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4-B17B-4DFD-B39D-4E979940D241}"/>
                </c:ext>
              </c:extLst>
            </c:dLbl>
            <c:dLbl>
              <c:idx val="933"/>
              <c:tx>
                <c:rich>
                  <a:bodyPr/>
                  <a:lstStyle/>
                  <a:p>
                    <a:fld id="{A68A680E-627C-40A6-8101-1BB5F659D4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5-B17B-4DFD-B39D-4E979940D241}"/>
                </c:ext>
              </c:extLst>
            </c:dLbl>
            <c:dLbl>
              <c:idx val="934"/>
              <c:tx>
                <c:rich>
                  <a:bodyPr/>
                  <a:lstStyle/>
                  <a:p>
                    <a:fld id="{50A28C02-948B-4238-9FF6-12CBDBC923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6-B17B-4DFD-B39D-4E979940D241}"/>
                </c:ext>
              </c:extLst>
            </c:dLbl>
            <c:dLbl>
              <c:idx val="935"/>
              <c:tx>
                <c:rich>
                  <a:bodyPr/>
                  <a:lstStyle/>
                  <a:p>
                    <a:fld id="{24EBFC81-685E-4277-BF30-A808FF5513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7-B17B-4DFD-B39D-4E979940D241}"/>
                </c:ext>
              </c:extLst>
            </c:dLbl>
            <c:dLbl>
              <c:idx val="936"/>
              <c:tx>
                <c:rich>
                  <a:bodyPr/>
                  <a:lstStyle/>
                  <a:p>
                    <a:fld id="{59EC1C0B-A17D-46AB-8779-C5FB33572A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8-B17B-4DFD-B39D-4E979940D241}"/>
                </c:ext>
              </c:extLst>
            </c:dLbl>
            <c:dLbl>
              <c:idx val="937"/>
              <c:tx>
                <c:rich>
                  <a:bodyPr/>
                  <a:lstStyle/>
                  <a:p>
                    <a:fld id="{AECA4508-73D3-4ACE-BE6C-C66E783EA2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9-B17B-4DFD-B39D-4E979940D241}"/>
                </c:ext>
              </c:extLst>
            </c:dLbl>
            <c:dLbl>
              <c:idx val="938"/>
              <c:tx>
                <c:rich>
                  <a:bodyPr/>
                  <a:lstStyle/>
                  <a:p>
                    <a:fld id="{EAFF092B-D145-4D98-AC79-A61B9C5B94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A-B17B-4DFD-B39D-4E979940D241}"/>
                </c:ext>
              </c:extLst>
            </c:dLbl>
            <c:dLbl>
              <c:idx val="939"/>
              <c:tx>
                <c:rich>
                  <a:bodyPr/>
                  <a:lstStyle/>
                  <a:p>
                    <a:fld id="{DD39BA44-DDFE-4742-93D7-A6D42E1241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B-B17B-4DFD-B39D-4E979940D241}"/>
                </c:ext>
              </c:extLst>
            </c:dLbl>
            <c:dLbl>
              <c:idx val="940"/>
              <c:tx>
                <c:rich>
                  <a:bodyPr/>
                  <a:lstStyle/>
                  <a:p>
                    <a:fld id="{7A3CCE09-4172-4D2E-A93E-8656FC52BF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C-B17B-4DFD-B39D-4E979940D241}"/>
                </c:ext>
              </c:extLst>
            </c:dLbl>
            <c:dLbl>
              <c:idx val="941"/>
              <c:tx>
                <c:rich>
                  <a:bodyPr/>
                  <a:lstStyle/>
                  <a:p>
                    <a:fld id="{5A10DB38-E7E2-47C7-A69F-68FCCD5373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D-B17B-4DFD-B39D-4E979940D241}"/>
                </c:ext>
              </c:extLst>
            </c:dLbl>
            <c:dLbl>
              <c:idx val="942"/>
              <c:tx>
                <c:rich>
                  <a:bodyPr/>
                  <a:lstStyle/>
                  <a:p>
                    <a:fld id="{CFA72731-420D-4FE7-9D5E-9324A8D3E9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E-B17B-4DFD-B39D-4E979940D241}"/>
                </c:ext>
              </c:extLst>
            </c:dLbl>
            <c:dLbl>
              <c:idx val="943"/>
              <c:tx>
                <c:rich>
                  <a:bodyPr/>
                  <a:lstStyle/>
                  <a:p>
                    <a:fld id="{F63BDCF2-FDE4-499C-A909-29E2CA29A6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F-B17B-4DFD-B39D-4E979940D241}"/>
                </c:ext>
              </c:extLst>
            </c:dLbl>
            <c:dLbl>
              <c:idx val="944"/>
              <c:tx>
                <c:rich>
                  <a:bodyPr/>
                  <a:lstStyle/>
                  <a:p>
                    <a:fld id="{8AE98DE6-F0AC-4D7E-B611-40EDAB2E0B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0-B17B-4DFD-B39D-4E979940D241}"/>
                </c:ext>
              </c:extLst>
            </c:dLbl>
            <c:dLbl>
              <c:idx val="945"/>
              <c:tx>
                <c:rich>
                  <a:bodyPr/>
                  <a:lstStyle/>
                  <a:p>
                    <a:fld id="{1AB1D03A-4328-4994-93DB-B99495EDB6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1-B17B-4DFD-B39D-4E979940D241}"/>
                </c:ext>
              </c:extLst>
            </c:dLbl>
            <c:dLbl>
              <c:idx val="946"/>
              <c:tx>
                <c:rich>
                  <a:bodyPr/>
                  <a:lstStyle/>
                  <a:p>
                    <a:fld id="{3A31843F-1B05-4168-A56E-60439D885C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2-B17B-4DFD-B39D-4E979940D241}"/>
                </c:ext>
              </c:extLst>
            </c:dLbl>
            <c:dLbl>
              <c:idx val="947"/>
              <c:tx>
                <c:rich>
                  <a:bodyPr/>
                  <a:lstStyle/>
                  <a:p>
                    <a:fld id="{153B0245-2B0B-4E3A-998D-57B7343C7E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3-B17B-4DFD-B39D-4E979940D241}"/>
                </c:ext>
              </c:extLst>
            </c:dLbl>
            <c:dLbl>
              <c:idx val="948"/>
              <c:tx>
                <c:rich>
                  <a:bodyPr/>
                  <a:lstStyle/>
                  <a:p>
                    <a:fld id="{A914176B-6D16-440F-AE4F-644497877B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4-B17B-4DFD-B39D-4E979940D241}"/>
                </c:ext>
              </c:extLst>
            </c:dLbl>
            <c:dLbl>
              <c:idx val="949"/>
              <c:tx>
                <c:rich>
                  <a:bodyPr/>
                  <a:lstStyle/>
                  <a:p>
                    <a:fld id="{7C68B6B4-35D1-434F-89D2-023A94FA80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5-B17B-4DFD-B39D-4E979940D241}"/>
                </c:ext>
              </c:extLst>
            </c:dLbl>
            <c:dLbl>
              <c:idx val="950"/>
              <c:tx>
                <c:rich>
                  <a:bodyPr/>
                  <a:lstStyle/>
                  <a:p>
                    <a:fld id="{357F38AB-24AA-4C36-99DD-638F6A5053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6-B17B-4DFD-B39D-4E979940D241}"/>
                </c:ext>
              </c:extLst>
            </c:dLbl>
            <c:dLbl>
              <c:idx val="951"/>
              <c:tx>
                <c:rich>
                  <a:bodyPr/>
                  <a:lstStyle/>
                  <a:p>
                    <a:fld id="{2C5E21C9-92DB-4BB3-991C-806C1263EB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7-B17B-4DFD-B39D-4E979940D241}"/>
                </c:ext>
              </c:extLst>
            </c:dLbl>
            <c:dLbl>
              <c:idx val="952"/>
              <c:tx>
                <c:rich>
                  <a:bodyPr/>
                  <a:lstStyle/>
                  <a:p>
                    <a:fld id="{72B4F2AB-E9A2-434C-8579-481A6EF1CE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8-B17B-4DFD-B39D-4E979940D241}"/>
                </c:ext>
              </c:extLst>
            </c:dLbl>
            <c:dLbl>
              <c:idx val="953"/>
              <c:tx>
                <c:rich>
                  <a:bodyPr/>
                  <a:lstStyle/>
                  <a:p>
                    <a:fld id="{3A026A30-4399-42B6-8653-836D7C5665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9-B17B-4DFD-B39D-4E979940D241}"/>
                </c:ext>
              </c:extLst>
            </c:dLbl>
            <c:dLbl>
              <c:idx val="954"/>
              <c:tx>
                <c:rich>
                  <a:bodyPr/>
                  <a:lstStyle/>
                  <a:p>
                    <a:fld id="{5C837EB5-9B30-4D16-B527-D3FE1A3B3B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A-B17B-4DFD-B39D-4E979940D241}"/>
                </c:ext>
              </c:extLst>
            </c:dLbl>
            <c:dLbl>
              <c:idx val="955"/>
              <c:tx>
                <c:rich>
                  <a:bodyPr/>
                  <a:lstStyle/>
                  <a:p>
                    <a:fld id="{4AC5C3F3-83E9-4EDE-9EC9-F2ABFE39D7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B-B17B-4DFD-B39D-4E979940D241}"/>
                </c:ext>
              </c:extLst>
            </c:dLbl>
            <c:dLbl>
              <c:idx val="956"/>
              <c:tx>
                <c:rich>
                  <a:bodyPr/>
                  <a:lstStyle/>
                  <a:p>
                    <a:fld id="{01F1F9D4-4769-4313-837E-68F4E3A26E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C-B17B-4DFD-B39D-4E979940D241}"/>
                </c:ext>
              </c:extLst>
            </c:dLbl>
            <c:dLbl>
              <c:idx val="957"/>
              <c:tx>
                <c:rich>
                  <a:bodyPr/>
                  <a:lstStyle/>
                  <a:p>
                    <a:fld id="{100DDD4E-4732-40C2-A96C-62176B7450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D-B17B-4DFD-B39D-4E979940D241}"/>
                </c:ext>
              </c:extLst>
            </c:dLbl>
            <c:dLbl>
              <c:idx val="958"/>
              <c:tx>
                <c:rich>
                  <a:bodyPr/>
                  <a:lstStyle/>
                  <a:p>
                    <a:fld id="{BAECB426-98C6-4B21-AC0B-BF7BB3E989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E-B17B-4DFD-B39D-4E979940D241}"/>
                </c:ext>
              </c:extLst>
            </c:dLbl>
            <c:dLbl>
              <c:idx val="959"/>
              <c:tx>
                <c:rich>
                  <a:bodyPr/>
                  <a:lstStyle/>
                  <a:p>
                    <a:fld id="{14A452E0-5020-4134-906B-6290068F2F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F-B17B-4DFD-B39D-4E979940D241}"/>
                </c:ext>
              </c:extLst>
            </c:dLbl>
            <c:dLbl>
              <c:idx val="960"/>
              <c:tx>
                <c:rich>
                  <a:bodyPr/>
                  <a:lstStyle/>
                  <a:p>
                    <a:fld id="{05B833C8-9917-48BE-AAD3-E1176B825F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0-B17B-4DFD-B39D-4E979940D241}"/>
                </c:ext>
              </c:extLst>
            </c:dLbl>
            <c:dLbl>
              <c:idx val="961"/>
              <c:tx>
                <c:rich>
                  <a:bodyPr/>
                  <a:lstStyle/>
                  <a:p>
                    <a:fld id="{4FE31236-A377-4F30-9D91-D6C3E2E47A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1-B17B-4DFD-B39D-4E979940D241}"/>
                </c:ext>
              </c:extLst>
            </c:dLbl>
            <c:dLbl>
              <c:idx val="962"/>
              <c:tx>
                <c:rich>
                  <a:bodyPr/>
                  <a:lstStyle/>
                  <a:p>
                    <a:fld id="{9C2F1936-3CCC-49F3-A659-81A7914D25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2-B17B-4DFD-B39D-4E979940D241}"/>
                </c:ext>
              </c:extLst>
            </c:dLbl>
            <c:dLbl>
              <c:idx val="963"/>
              <c:tx>
                <c:rich>
                  <a:bodyPr/>
                  <a:lstStyle/>
                  <a:p>
                    <a:fld id="{3FADAEF5-584F-40FF-A2A2-4B640A6040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3-B17B-4DFD-B39D-4E979940D241}"/>
                </c:ext>
              </c:extLst>
            </c:dLbl>
            <c:dLbl>
              <c:idx val="964"/>
              <c:tx>
                <c:rich>
                  <a:bodyPr/>
                  <a:lstStyle/>
                  <a:p>
                    <a:fld id="{C7BA0C1F-20DA-4854-95BB-73EAEC065E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4-B17B-4DFD-B39D-4E979940D241}"/>
                </c:ext>
              </c:extLst>
            </c:dLbl>
            <c:dLbl>
              <c:idx val="965"/>
              <c:tx>
                <c:rich>
                  <a:bodyPr/>
                  <a:lstStyle/>
                  <a:p>
                    <a:fld id="{6D0BE48D-EDCC-4CCD-9FE0-10F6F512CD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5-B17B-4DFD-B39D-4E979940D241}"/>
                </c:ext>
              </c:extLst>
            </c:dLbl>
            <c:dLbl>
              <c:idx val="966"/>
              <c:tx>
                <c:rich>
                  <a:bodyPr/>
                  <a:lstStyle/>
                  <a:p>
                    <a:fld id="{AA7CC477-F38B-45CB-BCBE-5F3B9904C1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6-B17B-4DFD-B39D-4E979940D241}"/>
                </c:ext>
              </c:extLst>
            </c:dLbl>
            <c:dLbl>
              <c:idx val="967"/>
              <c:tx>
                <c:rich>
                  <a:bodyPr/>
                  <a:lstStyle/>
                  <a:p>
                    <a:fld id="{D6ABE229-CB6A-4CA9-8470-B2D5786AA9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7-B17B-4DFD-B39D-4E979940D241}"/>
                </c:ext>
              </c:extLst>
            </c:dLbl>
            <c:dLbl>
              <c:idx val="968"/>
              <c:tx>
                <c:rich>
                  <a:bodyPr/>
                  <a:lstStyle/>
                  <a:p>
                    <a:fld id="{12DAD014-6CF7-47C8-A90D-A26991023E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8-B17B-4DFD-B39D-4E979940D241}"/>
                </c:ext>
              </c:extLst>
            </c:dLbl>
            <c:dLbl>
              <c:idx val="969"/>
              <c:tx>
                <c:rich>
                  <a:bodyPr/>
                  <a:lstStyle/>
                  <a:p>
                    <a:fld id="{2E0A4F75-0308-4349-9855-2655535DB5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9-B17B-4DFD-B39D-4E979940D241}"/>
                </c:ext>
              </c:extLst>
            </c:dLbl>
            <c:dLbl>
              <c:idx val="970"/>
              <c:tx>
                <c:rich>
                  <a:bodyPr/>
                  <a:lstStyle/>
                  <a:p>
                    <a:fld id="{B71AB75D-A08C-49D6-8D4B-3CE55CDDDC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A-B17B-4DFD-B39D-4E979940D241}"/>
                </c:ext>
              </c:extLst>
            </c:dLbl>
            <c:dLbl>
              <c:idx val="971"/>
              <c:tx>
                <c:rich>
                  <a:bodyPr/>
                  <a:lstStyle/>
                  <a:p>
                    <a:fld id="{DF6F631B-F948-455D-A0D2-30DAB3E8E4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B-B17B-4DFD-B39D-4E979940D241}"/>
                </c:ext>
              </c:extLst>
            </c:dLbl>
            <c:dLbl>
              <c:idx val="972"/>
              <c:tx>
                <c:rich>
                  <a:bodyPr/>
                  <a:lstStyle/>
                  <a:p>
                    <a:fld id="{CCF97D58-FF27-4EAA-90B2-83FEE20B9A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C-B17B-4DFD-B39D-4E979940D241}"/>
                </c:ext>
              </c:extLst>
            </c:dLbl>
            <c:dLbl>
              <c:idx val="973"/>
              <c:tx>
                <c:rich>
                  <a:bodyPr/>
                  <a:lstStyle/>
                  <a:p>
                    <a:fld id="{D133EAB8-08A8-48DB-BB7A-E7D2FC9DE2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D-B17B-4DFD-B39D-4E979940D241}"/>
                </c:ext>
              </c:extLst>
            </c:dLbl>
            <c:dLbl>
              <c:idx val="974"/>
              <c:tx>
                <c:rich>
                  <a:bodyPr/>
                  <a:lstStyle/>
                  <a:p>
                    <a:fld id="{13643249-F46F-4658-9933-D1C86F20E3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E-B17B-4DFD-B39D-4E979940D241}"/>
                </c:ext>
              </c:extLst>
            </c:dLbl>
            <c:dLbl>
              <c:idx val="975"/>
              <c:tx>
                <c:rich>
                  <a:bodyPr/>
                  <a:lstStyle/>
                  <a:p>
                    <a:fld id="{B0AF88C2-5464-42D8-A78D-D3CA766D75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F-B17B-4DFD-B39D-4E979940D241}"/>
                </c:ext>
              </c:extLst>
            </c:dLbl>
            <c:dLbl>
              <c:idx val="976"/>
              <c:tx>
                <c:rich>
                  <a:bodyPr/>
                  <a:lstStyle/>
                  <a:p>
                    <a:fld id="{E0FBD484-7BC5-463B-AB03-E0E8C7A2F0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0-B17B-4DFD-B39D-4E979940D241}"/>
                </c:ext>
              </c:extLst>
            </c:dLbl>
            <c:dLbl>
              <c:idx val="977"/>
              <c:tx>
                <c:rich>
                  <a:bodyPr/>
                  <a:lstStyle/>
                  <a:p>
                    <a:fld id="{0250F222-5BB6-4C5A-A465-44A57512CF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1-B17B-4DFD-B39D-4E979940D241}"/>
                </c:ext>
              </c:extLst>
            </c:dLbl>
            <c:dLbl>
              <c:idx val="978"/>
              <c:tx>
                <c:rich>
                  <a:bodyPr/>
                  <a:lstStyle/>
                  <a:p>
                    <a:fld id="{3C72EA63-AC49-4048-BC94-820B324424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2-B17B-4DFD-B39D-4E979940D241}"/>
                </c:ext>
              </c:extLst>
            </c:dLbl>
            <c:dLbl>
              <c:idx val="979"/>
              <c:tx>
                <c:rich>
                  <a:bodyPr/>
                  <a:lstStyle/>
                  <a:p>
                    <a:fld id="{F735718F-E657-4CD4-8B8F-4365FEA2D3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3-B17B-4DFD-B39D-4E979940D241}"/>
                </c:ext>
              </c:extLst>
            </c:dLbl>
            <c:dLbl>
              <c:idx val="980"/>
              <c:tx>
                <c:rich>
                  <a:bodyPr/>
                  <a:lstStyle/>
                  <a:p>
                    <a:fld id="{F320E0EF-4797-40CD-B514-8207A43C5A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4-B17B-4DFD-B39D-4E979940D241}"/>
                </c:ext>
              </c:extLst>
            </c:dLbl>
            <c:dLbl>
              <c:idx val="981"/>
              <c:tx>
                <c:rich>
                  <a:bodyPr/>
                  <a:lstStyle/>
                  <a:p>
                    <a:fld id="{D453AB7E-C7A7-4D48-A59F-4616341683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5-B17B-4DFD-B39D-4E979940D241}"/>
                </c:ext>
              </c:extLst>
            </c:dLbl>
            <c:dLbl>
              <c:idx val="982"/>
              <c:tx>
                <c:rich>
                  <a:bodyPr/>
                  <a:lstStyle/>
                  <a:p>
                    <a:fld id="{9DAEA1E6-95B8-4868-904C-E5414B5144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6-B17B-4DFD-B39D-4E979940D241}"/>
                </c:ext>
              </c:extLst>
            </c:dLbl>
            <c:dLbl>
              <c:idx val="983"/>
              <c:tx>
                <c:rich>
                  <a:bodyPr/>
                  <a:lstStyle/>
                  <a:p>
                    <a:fld id="{7E63F308-75AF-4982-800D-6C152A4E8C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7-B17B-4DFD-B39D-4E979940D241}"/>
                </c:ext>
              </c:extLst>
            </c:dLbl>
            <c:dLbl>
              <c:idx val="984"/>
              <c:tx>
                <c:rich>
                  <a:bodyPr/>
                  <a:lstStyle/>
                  <a:p>
                    <a:fld id="{4970FC30-7F77-4F47-B513-20C3558C29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8-B17B-4DFD-B39D-4E979940D241}"/>
                </c:ext>
              </c:extLst>
            </c:dLbl>
            <c:dLbl>
              <c:idx val="985"/>
              <c:tx>
                <c:rich>
                  <a:bodyPr/>
                  <a:lstStyle/>
                  <a:p>
                    <a:fld id="{91B8BBBF-9C4B-4C0F-BB67-F21C019C61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9-B17B-4DFD-B39D-4E979940D241}"/>
                </c:ext>
              </c:extLst>
            </c:dLbl>
            <c:dLbl>
              <c:idx val="986"/>
              <c:tx>
                <c:rich>
                  <a:bodyPr/>
                  <a:lstStyle/>
                  <a:p>
                    <a:fld id="{5AD4453F-3FBA-4293-887F-8C71AD8321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A-B17B-4DFD-B39D-4E979940D241}"/>
                </c:ext>
              </c:extLst>
            </c:dLbl>
            <c:dLbl>
              <c:idx val="987"/>
              <c:tx>
                <c:rich>
                  <a:bodyPr/>
                  <a:lstStyle/>
                  <a:p>
                    <a:fld id="{C730D199-14C1-40BC-A74B-DFFDA15AA6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B-B17B-4DFD-B39D-4E979940D241}"/>
                </c:ext>
              </c:extLst>
            </c:dLbl>
            <c:dLbl>
              <c:idx val="988"/>
              <c:tx>
                <c:rich>
                  <a:bodyPr/>
                  <a:lstStyle/>
                  <a:p>
                    <a:fld id="{080DFF43-0823-41AA-A172-058341DDFB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C-B17B-4DFD-B39D-4E979940D241}"/>
                </c:ext>
              </c:extLst>
            </c:dLbl>
            <c:dLbl>
              <c:idx val="989"/>
              <c:tx>
                <c:rich>
                  <a:bodyPr/>
                  <a:lstStyle/>
                  <a:p>
                    <a:fld id="{D4C2E83E-CBC6-45EA-A896-B955E1045C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D-B17B-4DFD-B39D-4E979940D241}"/>
                </c:ext>
              </c:extLst>
            </c:dLbl>
            <c:dLbl>
              <c:idx val="990"/>
              <c:tx>
                <c:rich>
                  <a:bodyPr/>
                  <a:lstStyle/>
                  <a:p>
                    <a:fld id="{704560E0-F5D3-4C1D-BE8C-05D6F29797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E-B17B-4DFD-B39D-4E979940D241}"/>
                </c:ext>
              </c:extLst>
            </c:dLbl>
            <c:dLbl>
              <c:idx val="991"/>
              <c:tx>
                <c:rich>
                  <a:bodyPr/>
                  <a:lstStyle/>
                  <a:p>
                    <a:fld id="{97BDE89F-5DD4-4F64-B289-C3B743B4C4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F-B17B-4DFD-B39D-4E979940D241}"/>
                </c:ext>
              </c:extLst>
            </c:dLbl>
            <c:dLbl>
              <c:idx val="992"/>
              <c:tx>
                <c:rich>
                  <a:bodyPr/>
                  <a:lstStyle/>
                  <a:p>
                    <a:fld id="{3519678B-4BCB-4170-90E2-2F1C961760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0-B17B-4DFD-B39D-4E979940D241}"/>
                </c:ext>
              </c:extLst>
            </c:dLbl>
            <c:dLbl>
              <c:idx val="993"/>
              <c:tx>
                <c:rich>
                  <a:bodyPr/>
                  <a:lstStyle/>
                  <a:p>
                    <a:fld id="{3CEEC1D7-B220-4316-8BD6-8D382901B1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1-B17B-4DFD-B39D-4E979940D241}"/>
                </c:ext>
              </c:extLst>
            </c:dLbl>
            <c:dLbl>
              <c:idx val="994"/>
              <c:tx>
                <c:rich>
                  <a:bodyPr/>
                  <a:lstStyle/>
                  <a:p>
                    <a:fld id="{DB5349F1-447C-4DB6-8BAC-5A48526194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2-B17B-4DFD-B39D-4E979940D241}"/>
                </c:ext>
              </c:extLst>
            </c:dLbl>
            <c:dLbl>
              <c:idx val="995"/>
              <c:tx>
                <c:rich>
                  <a:bodyPr/>
                  <a:lstStyle/>
                  <a:p>
                    <a:fld id="{4989478D-BF33-4AC1-8DF6-90BC87AD49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3-B17B-4DFD-B39D-4E979940D241}"/>
                </c:ext>
              </c:extLst>
            </c:dLbl>
            <c:dLbl>
              <c:idx val="996"/>
              <c:tx>
                <c:rich>
                  <a:bodyPr/>
                  <a:lstStyle/>
                  <a:p>
                    <a:fld id="{D4C608C8-AAA3-42EC-967B-139CCEC448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4-B17B-4DFD-B39D-4E979940D241}"/>
                </c:ext>
              </c:extLst>
            </c:dLbl>
            <c:dLbl>
              <c:idx val="997"/>
              <c:tx>
                <c:rich>
                  <a:bodyPr/>
                  <a:lstStyle/>
                  <a:p>
                    <a:fld id="{B46011A6-4139-4A76-8949-CF48244116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5-B17B-4DFD-B39D-4E979940D241}"/>
                </c:ext>
              </c:extLst>
            </c:dLbl>
            <c:dLbl>
              <c:idx val="998"/>
              <c:tx>
                <c:rich>
                  <a:bodyPr/>
                  <a:lstStyle/>
                  <a:p>
                    <a:fld id="{AF78694E-1B89-413B-B5F7-EB97BC2396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6-B17B-4DFD-B39D-4E979940D241}"/>
                </c:ext>
              </c:extLst>
            </c:dLbl>
            <c:dLbl>
              <c:idx val="999"/>
              <c:tx>
                <c:rich>
                  <a:bodyPr/>
                  <a:lstStyle/>
                  <a:p>
                    <a:fld id="{CA95F7E5-1995-41F4-A8FF-22A9FB9766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7-B17B-4DFD-B39D-4E979940D241}"/>
                </c:ext>
              </c:extLst>
            </c:dLbl>
            <c:dLbl>
              <c:idx val="1000"/>
              <c:tx>
                <c:rich>
                  <a:bodyPr/>
                  <a:lstStyle/>
                  <a:p>
                    <a:fld id="{72D27A40-F247-4E80-815D-72DCB56B1F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8-B17B-4DFD-B39D-4E979940D241}"/>
                </c:ext>
              </c:extLst>
            </c:dLbl>
            <c:dLbl>
              <c:idx val="1001"/>
              <c:tx>
                <c:rich>
                  <a:bodyPr/>
                  <a:lstStyle/>
                  <a:p>
                    <a:fld id="{3DF17ABE-F839-456A-AA2B-C654AD59ED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9-B17B-4DFD-B39D-4E979940D241}"/>
                </c:ext>
              </c:extLst>
            </c:dLbl>
            <c:dLbl>
              <c:idx val="1002"/>
              <c:tx>
                <c:rich>
                  <a:bodyPr/>
                  <a:lstStyle/>
                  <a:p>
                    <a:fld id="{EBD21257-F1A2-4BED-9135-331962DE1D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A-B17B-4DFD-B39D-4E979940D241}"/>
                </c:ext>
              </c:extLst>
            </c:dLbl>
            <c:dLbl>
              <c:idx val="1003"/>
              <c:tx>
                <c:rich>
                  <a:bodyPr/>
                  <a:lstStyle/>
                  <a:p>
                    <a:fld id="{AA180EA4-16B7-4627-B8CB-C57605E45C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B-B17B-4DFD-B39D-4E979940D241}"/>
                </c:ext>
              </c:extLst>
            </c:dLbl>
            <c:dLbl>
              <c:idx val="1004"/>
              <c:tx>
                <c:rich>
                  <a:bodyPr/>
                  <a:lstStyle/>
                  <a:p>
                    <a:fld id="{7DBC2C20-C23E-423C-8558-6B4CBFC209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C-B17B-4DFD-B39D-4E979940D241}"/>
                </c:ext>
              </c:extLst>
            </c:dLbl>
            <c:dLbl>
              <c:idx val="1005"/>
              <c:tx>
                <c:rich>
                  <a:bodyPr/>
                  <a:lstStyle/>
                  <a:p>
                    <a:fld id="{DE1A4C74-93C8-4D88-A826-88DDFB7321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D-B17B-4DFD-B39D-4E979940D241}"/>
                </c:ext>
              </c:extLst>
            </c:dLbl>
            <c:dLbl>
              <c:idx val="1006"/>
              <c:tx>
                <c:rich>
                  <a:bodyPr/>
                  <a:lstStyle/>
                  <a:p>
                    <a:fld id="{327FC85F-C0EC-4D29-938D-1A97F48886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E-B17B-4DFD-B39D-4E979940D241}"/>
                </c:ext>
              </c:extLst>
            </c:dLbl>
            <c:dLbl>
              <c:idx val="1007"/>
              <c:tx>
                <c:rich>
                  <a:bodyPr/>
                  <a:lstStyle/>
                  <a:p>
                    <a:fld id="{FC1CD90B-880E-4C26-941C-2C015CCC1F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F-B17B-4DFD-B39D-4E979940D241}"/>
                </c:ext>
              </c:extLst>
            </c:dLbl>
            <c:dLbl>
              <c:idx val="1008"/>
              <c:tx>
                <c:rich>
                  <a:bodyPr/>
                  <a:lstStyle/>
                  <a:p>
                    <a:fld id="{FCC63EE4-7C6D-4999-9761-19F093A0FC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0-B17B-4DFD-B39D-4E979940D241}"/>
                </c:ext>
              </c:extLst>
            </c:dLbl>
            <c:dLbl>
              <c:idx val="1009"/>
              <c:tx>
                <c:rich>
                  <a:bodyPr/>
                  <a:lstStyle/>
                  <a:p>
                    <a:fld id="{B8953E23-6B00-48F5-86F5-59F350E612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1-B17B-4DFD-B39D-4E979940D241}"/>
                </c:ext>
              </c:extLst>
            </c:dLbl>
            <c:dLbl>
              <c:idx val="1010"/>
              <c:tx>
                <c:rich>
                  <a:bodyPr/>
                  <a:lstStyle/>
                  <a:p>
                    <a:fld id="{725FBFF7-6833-4C28-AD0A-3E2FE09FEB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2-B17B-4DFD-B39D-4E979940D241}"/>
                </c:ext>
              </c:extLst>
            </c:dLbl>
            <c:dLbl>
              <c:idx val="1011"/>
              <c:tx>
                <c:rich>
                  <a:bodyPr/>
                  <a:lstStyle/>
                  <a:p>
                    <a:fld id="{6F4C3B7A-D478-4319-AEAC-8E9F7CB63E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3-B17B-4DFD-B39D-4E979940D241}"/>
                </c:ext>
              </c:extLst>
            </c:dLbl>
            <c:dLbl>
              <c:idx val="1012"/>
              <c:tx>
                <c:rich>
                  <a:bodyPr/>
                  <a:lstStyle/>
                  <a:p>
                    <a:fld id="{0A437098-98E2-4802-A392-3F97AF5A5D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4-B17B-4DFD-B39D-4E979940D241}"/>
                </c:ext>
              </c:extLst>
            </c:dLbl>
            <c:dLbl>
              <c:idx val="1013"/>
              <c:tx>
                <c:rich>
                  <a:bodyPr/>
                  <a:lstStyle/>
                  <a:p>
                    <a:fld id="{0594481D-51B2-45F2-BD8D-A18870CD72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5-B17B-4DFD-B39D-4E979940D241}"/>
                </c:ext>
              </c:extLst>
            </c:dLbl>
            <c:dLbl>
              <c:idx val="1014"/>
              <c:tx>
                <c:rich>
                  <a:bodyPr/>
                  <a:lstStyle/>
                  <a:p>
                    <a:fld id="{4B7FC3CF-3440-48BE-B3F7-75AA25F657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6-B17B-4DFD-B39D-4E979940D241}"/>
                </c:ext>
              </c:extLst>
            </c:dLbl>
            <c:dLbl>
              <c:idx val="1015"/>
              <c:tx>
                <c:rich>
                  <a:bodyPr/>
                  <a:lstStyle/>
                  <a:p>
                    <a:fld id="{C18F302E-E756-4BA1-82F5-CFF463F0F6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7-B17B-4DFD-B39D-4E979940D241}"/>
                </c:ext>
              </c:extLst>
            </c:dLbl>
            <c:dLbl>
              <c:idx val="1016"/>
              <c:tx>
                <c:rich>
                  <a:bodyPr/>
                  <a:lstStyle/>
                  <a:p>
                    <a:fld id="{D1AA727C-AF92-4C83-AA68-726FE1571D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8-B17B-4DFD-B39D-4E979940D241}"/>
                </c:ext>
              </c:extLst>
            </c:dLbl>
            <c:dLbl>
              <c:idx val="1017"/>
              <c:tx>
                <c:rich>
                  <a:bodyPr/>
                  <a:lstStyle/>
                  <a:p>
                    <a:fld id="{F8606B3F-D4F5-4EF0-815C-6C8AEAEE93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9-B17B-4DFD-B39D-4E979940D241}"/>
                </c:ext>
              </c:extLst>
            </c:dLbl>
            <c:dLbl>
              <c:idx val="1018"/>
              <c:tx>
                <c:rich>
                  <a:bodyPr/>
                  <a:lstStyle/>
                  <a:p>
                    <a:fld id="{99E89D0A-FF38-4FDC-AD8A-980FE58647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A-B17B-4DFD-B39D-4E979940D241}"/>
                </c:ext>
              </c:extLst>
            </c:dLbl>
            <c:dLbl>
              <c:idx val="1019"/>
              <c:tx>
                <c:rich>
                  <a:bodyPr/>
                  <a:lstStyle/>
                  <a:p>
                    <a:fld id="{75A9EB4A-D601-47ED-9DA8-10A303CF2D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B-B17B-4DFD-B39D-4E979940D241}"/>
                </c:ext>
              </c:extLst>
            </c:dLbl>
            <c:dLbl>
              <c:idx val="1020"/>
              <c:tx>
                <c:rich>
                  <a:bodyPr/>
                  <a:lstStyle/>
                  <a:p>
                    <a:fld id="{221984FA-372B-4AAC-A513-0A05B7C87C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C-B17B-4DFD-B39D-4E979940D241}"/>
                </c:ext>
              </c:extLst>
            </c:dLbl>
            <c:dLbl>
              <c:idx val="1021"/>
              <c:tx>
                <c:rich>
                  <a:bodyPr/>
                  <a:lstStyle/>
                  <a:p>
                    <a:fld id="{65575325-E7A7-4FDB-90C3-4876DD21F6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D-B17B-4DFD-B39D-4E979940D241}"/>
                </c:ext>
              </c:extLst>
            </c:dLbl>
            <c:dLbl>
              <c:idx val="1022"/>
              <c:tx>
                <c:rich>
                  <a:bodyPr/>
                  <a:lstStyle/>
                  <a:p>
                    <a:fld id="{B846BEDE-FFBB-44EE-960F-D06D8FEED8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E-B17B-4DFD-B39D-4E979940D241}"/>
                </c:ext>
              </c:extLst>
            </c:dLbl>
            <c:dLbl>
              <c:idx val="1023"/>
              <c:tx>
                <c:rich>
                  <a:bodyPr/>
                  <a:lstStyle/>
                  <a:p>
                    <a:fld id="{7A87EA9E-4CE8-43FE-B6CB-7CCC010B61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F-B17B-4DFD-B39D-4E979940D241}"/>
                </c:ext>
              </c:extLst>
            </c:dLbl>
            <c:dLbl>
              <c:idx val="1024"/>
              <c:tx>
                <c:rich>
                  <a:bodyPr/>
                  <a:lstStyle/>
                  <a:p>
                    <a:fld id="{B1A5122A-FCFB-4C35-94B1-0D011B9F04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0-B17B-4DFD-B39D-4E979940D241}"/>
                </c:ext>
              </c:extLst>
            </c:dLbl>
            <c:dLbl>
              <c:idx val="1025"/>
              <c:tx>
                <c:rich>
                  <a:bodyPr/>
                  <a:lstStyle/>
                  <a:p>
                    <a:fld id="{9EB056CE-3DAC-43E2-8320-B448BE4676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1-B17B-4DFD-B39D-4E979940D241}"/>
                </c:ext>
              </c:extLst>
            </c:dLbl>
            <c:dLbl>
              <c:idx val="1026"/>
              <c:tx>
                <c:rich>
                  <a:bodyPr/>
                  <a:lstStyle/>
                  <a:p>
                    <a:fld id="{05D2D7EE-6925-472B-8615-57FE3AEDB8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2-B17B-4DFD-B39D-4E979940D241}"/>
                </c:ext>
              </c:extLst>
            </c:dLbl>
            <c:dLbl>
              <c:idx val="1027"/>
              <c:tx>
                <c:rich>
                  <a:bodyPr/>
                  <a:lstStyle/>
                  <a:p>
                    <a:fld id="{033D3D28-B9DE-428B-AA73-442D057B07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3-B17B-4DFD-B39D-4E979940D241}"/>
                </c:ext>
              </c:extLst>
            </c:dLbl>
            <c:dLbl>
              <c:idx val="1028"/>
              <c:tx>
                <c:rich>
                  <a:bodyPr/>
                  <a:lstStyle/>
                  <a:p>
                    <a:fld id="{6AAC86FA-3527-4988-B568-8E61F804CC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4-B17B-4DFD-B39D-4E979940D241}"/>
                </c:ext>
              </c:extLst>
            </c:dLbl>
            <c:dLbl>
              <c:idx val="1029"/>
              <c:tx>
                <c:rich>
                  <a:bodyPr/>
                  <a:lstStyle/>
                  <a:p>
                    <a:fld id="{BF36751F-1114-4D96-9FBB-E545CC0B3C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5-B17B-4DFD-B39D-4E979940D241}"/>
                </c:ext>
              </c:extLst>
            </c:dLbl>
            <c:dLbl>
              <c:idx val="1030"/>
              <c:tx>
                <c:rich>
                  <a:bodyPr/>
                  <a:lstStyle/>
                  <a:p>
                    <a:fld id="{0C48A6BB-4E95-4E57-B135-70B99240A4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6-B17B-4DFD-B39D-4E979940D241}"/>
                </c:ext>
              </c:extLst>
            </c:dLbl>
            <c:dLbl>
              <c:idx val="1031"/>
              <c:tx>
                <c:rich>
                  <a:bodyPr/>
                  <a:lstStyle/>
                  <a:p>
                    <a:fld id="{82FF6191-7296-4C8D-92E1-7855912380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7-B17B-4DFD-B39D-4E979940D241}"/>
                </c:ext>
              </c:extLst>
            </c:dLbl>
            <c:dLbl>
              <c:idx val="1032"/>
              <c:tx>
                <c:rich>
                  <a:bodyPr/>
                  <a:lstStyle/>
                  <a:p>
                    <a:fld id="{AE65498A-C1ED-41C5-B4DB-251F7C4A7F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8-B17B-4DFD-B39D-4E979940D241}"/>
                </c:ext>
              </c:extLst>
            </c:dLbl>
            <c:dLbl>
              <c:idx val="1033"/>
              <c:tx>
                <c:rich>
                  <a:bodyPr/>
                  <a:lstStyle/>
                  <a:p>
                    <a:fld id="{64EED4C5-1350-494C-9301-E3DDF0E069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9-B17B-4DFD-B39D-4E979940D241}"/>
                </c:ext>
              </c:extLst>
            </c:dLbl>
            <c:dLbl>
              <c:idx val="1034"/>
              <c:tx>
                <c:rich>
                  <a:bodyPr/>
                  <a:lstStyle/>
                  <a:p>
                    <a:fld id="{8F7DE8B6-3CE8-4DB7-9BE4-6291D1FD72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A-B17B-4DFD-B39D-4E979940D241}"/>
                </c:ext>
              </c:extLst>
            </c:dLbl>
            <c:dLbl>
              <c:idx val="1035"/>
              <c:tx>
                <c:rich>
                  <a:bodyPr/>
                  <a:lstStyle/>
                  <a:p>
                    <a:fld id="{415B2BD3-667C-416C-B985-E5E61512F2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B-B17B-4DFD-B39D-4E979940D241}"/>
                </c:ext>
              </c:extLst>
            </c:dLbl>
            <c:dLbl>
              <c:idx val="1036"/>
              <c:tx>
                <c:rich>
                  <a:bodyPr/>
                  <a:lstStyle/>
                  <a:p>
                    <a:fld id="{A439E587-9213-4D44-AD80-E0EC6F9D63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C-B17B-4DFD-B39D-4E979940D241}"/>
                </c:ext>
              </c:extLst>
            </c:dLbl>
            <c:dLbl>
              <c:idx val="1037"/>
              <c:tx>
                <c:rich>
                  <a:bodyPr/>
                  <a:lstStyle/>
                  <a:p>
                    <a:fld id="{E52E84A4-EEA4-466E-A45C-53FB5271A5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D-B17B-4DFD-B39D-4E979940D241}"/>
                </c:ext>
              </c:extLst>
            </c:dLbl>
            <c:dLbl>
              <c:idx val="1038"/>
              <c:tx>
                <c:rich>
                  <a:bodyPr/>
                  <a:lstStyle/>
                  <a:p>
                    <a:fld id="{5D8CD2FD-52D4-4B23-BE26-9857CD6493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E-B17B-4DFD-B39D-4E979940D241}"/>
                </c:ext>
              </c:extLst>
            </c:dLbl>
            <c:dLbl>
              <c:idx val="1039"/>
              <c:tx>
                <c:rich>
                  <a:bodyPr/>
                  <a:lstStyle/>
                  <a:p>
                    <a:fld id="{A7EFC001-9CDC-40A4-877D-16CBB3E138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F-B17B-4DFD-B39D-4E979940D241}"/>
                </c:ext>
              </c:extLst>
            </c:dLbl>
            <c:dLbl>
              <c:idx val="1040"/>
              <c:tx>
                <c:rich>
                  <a:bodyPr/>
                  <a:lstStyle/>
                  <a:p>
                    <a:fld id="{50247DD3-0F14-41C7-AD5B-1CAC68D97A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0-B17B-4DFD-B39D-4E979940D241}"/>
                </c:ext>
              </c:extLst>
            </c:dLbl>
            <c:dLbl>
              <c:idx val="1041"/>
              <c:tx>
                <c:rich>
                  <a:bodyPr/>
                  <a:lstStyle/>
                  <a:p>
                    <a:fld id="{EDC08C33-6D40-40CD-9CCB-8B00CA4BC7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1-B17B-4DFD-B39D-4E979940D241}"/>
                </c:ext>
              </c:extLst>
            </c:dLbl>
            <c:dLbl>
              <c:idx val="1042"/>
              <c:tx>
                <c:rich>
                  <a:bodyPr/>
                  <a:lstStyle/>
                  <a:p>
                    <a:fld id="{27C00535-CCC7-4A39-B345-13D72B9BEA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2-B17B-4DFD-B39D-4E979940D241}"/>
                </c:ext>
              </c:extLst>
            </c:dLbl>
            <c:dLbl>
              <c:idx val="1043"/>
              <c:tx>
                <c:rich>
                  <a:bodyPr/>
                  <a:lstStyle/>
                  <a:p>
                    <a:fld id="{422E0706-4EAF-400D-BADE-7D73BC7E0B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3-B17B-4DFD-B39D-4E979940D241}"/>
                </c:ext>
              </c:extLst>
            </c:dLbl>
            <c:dLbl>
              <c:idx val="1044"/>
              <c:tx>
                <c:rich>
                  <a:bodyPr/>
                  <a:lstStyle/>
                  <a:p>
                    <a:fld id="{8E1C50D8-49E3-4183-9460-D80AC131C6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4-B17B-4DFD-B39D-4E979940D241}"/>
                </c:ext>
              </c:extLst>
            </c:dLbl>
            <c:dLbl>
              <c:idx val="1045"/>
              <c:tx>
                <c:rich>
                  <a:bodyPr/>
                  <a:lstStyle/>
                  <a:p>
                    <a:fld id="{2324816E-CF4B-4CB7-94CB-6B76F82409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5-B17B-4DFD-B39D-4E979940D241}"/>
                </c:ext>
              </c:extLst>
            </c:dLbl>
            <c:dLbl>
              <c:idx val="1046"/>
              <c:tx>
                <c:rich>
                  <a:bodyPr/>
                  <a:lstStyle/>
                  <a:p>
                    <a:fld id="{EA388472-A55E-45D0-8FF3-88AD99F794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6-B17B-4DFD-B39D-4E979940D241}"/>
                </c:ext>
              </c:extLst>
            </c:dLbl>
            <c:dLbl>
              <c:idx val="1047"/>
              <c:tx>
                <c:rich>
                  <a:bodyPr/>
                  <a:lstStyle/>
                  <a:p>
                    <a:fld id="{2B8AC67F-5CF0-4365-B25B-BB6336EB9B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7-B17B-4DFD-B39D-4E979940D241}"/>
                </c:ext>
              </c:extLst>
            </c:dLbl>
            <c:dLbl>
              <c:idx val="1048"/>
              <c:tx>
                <c:rich>
                  <a:bodyPr/>
                  <a:lstStyle/>
                  <a:p>
                    <a:fld id="{3760E40B-CF2D-460B-89FE-8ECC8BBDED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8-B17B-4DFD-B39D-4E979940D241}"/>
                </c:ext>
              </c:extLst>
            </c:dLbl>
            <c:dLbl>
              <c:idx val="1049"/>
              <c:tx>
                <c:rich>
                  <a:bodyPr/>
                  <a:lstStyle/>
                  <a:p>
                    <a:fld id="{D35BD6C7-ACD7-472B-9774-09AA7FD259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9-B17B-4DFD-B39D-4E979940D241}"/>
                </c:ext>
              </c:extLst>
            </c:dLbl>
            <c:dLbl>
              <c:idx val="1050"/>
              <c:tx>
                <c:rich>
                  <a:bodyPr/>
                  <a:lstStyle/>
                  <a:p>
                    <a:fld id="{9B93ED6D-FAF7-4C95-A0DF-9786A5DE35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A-B17B-4DFD-B39D-4E979940D241}"/>
                </c:ext>
              </c:extLst>
            </c:dLbl>
            <c:dLbl>
              <c:idx val="1051"/>
              <c:tx>
                <c:rich>
                  <a:bodyPr/>
                  <a:lstStyle/>
                  <a:p>
                    <a:fld id="{EB7E3C01-1484-479A-859A-0767C5421F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B-B17B-4DFD-B39D-4E979940D241}"/>
                </c:ext>
              </c:extLst>
            </c:dLbl>
            <c:dLbl>
              <c:idx val="1052"/>
              <c:tx>
                <c:rich>
                  <a:bodyPr/>
                  <a:lstStyle/>
                  <a:p>
                    <a:fld id="{486E07ED-76A1-4113-89EF-2FC517BA82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C-B17B-4DFD-B39D-4E979940D241}"/>
                </c:ext>
              </c:extLst>
            </c:dLbl>
            <c:dLbl>
              <c:idx val="1053"/>
              <c:tx>
                <c:rich>
                  <a:bodyPr/>
                  <a:lstStyle/>
                  <a:p>
                    <a:fld id="{833F00D5-372B-42E0-A25A-193D4BF485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D-B17B-4DFD-B39D-4E979940D241}"/>
                </c:ext>
              </c:extLst>
            </c:dLbl>
            <c:dLbl>
              <c:idx val="1054"/>
              <c:tx>
                <c:rich>
                  <a:bodyPr/>
                  <a:lstStyle/>
                  <a:p>
                    <a:fld id="{5E4F5788-24C6-4F24-A564-6A5A987A96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E-B17B-4DFD-B39D-4E979940D241}"/>
                </c:ext>
              </c:extLst>
            </c:dLbl>
            <c:dLbl>
              <c:idx val="1055"/>
              <c:tx>
                <c:rich>
                  <a:bodyPr/>
                  <a:lstStyle/>
                  <a:p>
                    <a:fld id="{ABE68A3C-DAF6-4714-8256-02517F67B3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F-B17B-4DFD-B39D-4E979940D241}"/>
                </c:ext>
              </c:extLst>
            </c:dLbl>
            <c:dLbl>
              <c:idx val="1056"/>
              <c:tx>
                <c:rich>
                  <a:bodyPr/>
                  <a:lstStyle/>
                  <a:p>
                    <a:fld id="{488BA716-4C91-4CEA-B7DE-AFB603D4BC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0-B17B-4DFD-B39D-4E979940D241}"/>
                </c:ext>
              </c:extLst>
            </c:dLbl>
            <c:dLbl>
              <c:idx val="1057"/>
              <c:tx>
                <c:rich>
                  <a:bodyPr/>
                  <a:lstStyle/>
                  <a:p>
                    <a:fld id="{58B570B8-5393-45B8-B277-2E4FC2024F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1-B17B-4DFD-B39D-4E979940D241}"/>
                </c:ext>
              </c:extLst>
            </c:dLbl>
            <c:dLbl>
              <c:idx val="1058"/>
              <c:tx>
                <c:rich>
                  <a:bodyPr/>
                  <a:lstStyle/>
                  <a:p>
                    <a:fld id="{B4D75C03-C787-4C83-9E2E-613AF07BD5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2-B17B-4DFD-B39D-4E979940D241}"/>
                </c:ext>
              </c:extLst>
            </c:dLbl>
            <c:dLbl>
              <c:idx val="1059"/>
              <c:tx>
                <c:rich>
                  <a:bodyPr/>
                  <a:lstStyle/>
                  <a:p>
                    <a:fld id="{FD26715C-7220-47A0-9979-1C811D83F5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3-B17B-4DFD-B39D-4E979940D241}"/>
                </c:ext>
              </c:extLst>
            </c:dLbl>
            <c:dLbl>
              <c:idx val="1060"/>
              <c:tx>
                <c:rich>
                  <a:bodyPr/>
                  <a:lstStyle/>
                  <a:p>
                    <a:fld id="{E659C862-1885-407C-BAA2-1995126926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4-B17B-4DFD-B39D-4E979940D241}"/>
                </c:ext>
              </c:extLst>
            </c:dLbl>
            <c:dLbl>
              <c:idx val="1061"/>
              <c:tx>
                <c:rich>
                  <a:bodyPr/>
                  <a:lstStyle/>
                  <a:p>
                    <a:fld id="{1C27D215-A77B-443C-B9F4-CE1449EAE2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5-B17B-4DFD-B39D-4E979940D241}"/>
                </c:ext>
              </c:extLst>
            </c:dLbl>
            <c:dLbl>
              <c:idx val="1062"/>
              <c:tx>
                <c:rich>
                  <a:bodyPr/>
                  <a:lstStyle/>
                  <a:p>
                    <a:fld id="{558D1135-242A-4CD2-8707-20795C9452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6-B17B-4DFD-B39D-4E979940D241}"/>
                </c:ext>
              </c:extLst>
            </c:dLbl>
            <c:dLbl>
              <c:idx val="1063"/>
              <c:tx>
                <c:rich>
                  <a:bodyPr/>
                  <a:lstStyle/>
                  <a:p>
                    <a:fld id="{D0735DBA-DB4F-4498-ACF6-63A1E725B3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7-B17B-4DFD-B39D-4E979940D241}"/>
                </c:ext>
              </c:extLst>
            </c:dLbl>
            <c:dLbl>
              <c:idx val="1064"/>
              <c:tx>
                <c:rich>
                  <a:bodyPr/>
                  <a:lstStyle/>
                  <a:p>
                    <a:fld id="{42CF9B38-3634-4F28-94C1-FC974796AF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8-B17B-4DFD-B39D-4E979940D241}"/>
                </c:ext>
              </c:extLst>
            </c:dLbl>
            <c:dLbl>
              <c:idx val="1065"/>
              <c:tx>
                <c:rich>
                  <a:bodyPr/>
                  <a:lstStyle/>
                  <a:p>
                    <a:fld id="{9EAAC4DD-017D-4426-8931-9EF8FD4B81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9-B17B-4DFD-B39D-4E979940D241}"/>
                </c:ext>
              </c:extLst>
            </c:dLbl>
            <c:dLbl>
              <c:idx val="1066"/>
              <c:tx>
                <c:rich>
                  <a:bodyPr/>
                  <a:lstStyle/>
                  <a:p>
                    <a:fld id="{38F89A6D-BCB6-450B-8A42-C84D89E8A4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A-B17B-4DFD-B39D-4E979940D241}"/>
                </c:ext>
              </c:extLst>
            </c:dLbl>
            <c:dLbl>
              <c:idx val="1067"/>
              <c:tx>
                <c:rich>
                  <a:bodyPr/>
                  <a:lstStyle/>
                  <a:p>
                    <a:fld id="{557FB7CC-50E6-404C-B727-6F9E235DD6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B-B17B-4DFD-B39D-4E979940D241}"/>
                </c:ext>
              </c:extLst>
            </c:dLbl>
            <c:dLbl>
              <c:idx val="1068"/>
              <c:tx>
                <c:rich>
                  <a:bodyPr/>
                  <a:lstStyle/>
                  <a:p>
                    <a:fld id="{8B82924D-01CA-4B72-A4E5-15626FEB4F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C-B17B-4DFD-B39D-4E979940D241}"/>
                </c:ext>
              </c:extLst>
            </c:dLbl>
            <c:dLbl>
              <c:idx val="1069"/>
              <c:tx>
                <c:rich>
                  <a:bodyPr/>
                  <a:lstStyle/>
                  <a:p>
                    <a:fld id="{037562D7-573B-477D-8950-0B171E4178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D-B17B-4DFD-B39D-4E979940D241}"/>
                </c:ext>
              </c:extLst>
            </c:dLbl>
            <c:dLbl>
              <c:idx val="1070"/>
              <c:tx>
                <c:rich>
                  <a:bodyPr/>
                  <a:lstStyle/>
                  <a:p>
                    <a:fld id="{37F4011E-56D1-4F40-B377-14BF01759B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E-B17B-4DFD-B39D-4E979940D241}"/>
                </c:ext>
              </c:extLst>
            </c:dLbl>
            <c:dLbl>
              <c:idx val="1071"/>
              <c:tx>
                <c:rich>
                  <a:bodyPr/>
                  <a:lstStyle/>
                  <a:p>
                    <a:fld id="{AD22DC14-9D62-4A74-97D6-30EBAC0A50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F-B17B-4DFD-B39D-4E979940D241}"/>
                </c:ext>
              </c:extLst>
            </c:dLbl>
            <c:dLbl>
              <c:idx val="1072"/>
              <c:tx>
                <c:rich>
                  <a:bodyPr/>
                  <a:lstStyle/>
                  <a:p>
                    <a:fld id="{F6E416C2-4D38-426A-AA78-98A04D8A57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0-B17B-4DFD-B39D-4E979940D241}"/>
                </c:ext>
              </c:extLst>
            </c:dLbl>
            <c:dLbl>
              <c:idx val="1073"/>
              <c:tx>
                <c:rich>
                  <a:bodyPr/>
                  <a:lstStyle/>
                  <a:p>
                    <a:fld id="{D42A10A5-0CFD-4EA2-9411-F53E5273A2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1-B17B-4DFD-B39D-4E979940D241}"/>
                </c:ext>
              </c:extLst>
            </c:dLbl>
            <c:dLbl>
              <c:idx val="1074"/>
              <c:tx>
                <c:rich>
                  <a:bodyPr/>
                  <a:lstStyle/>
                  <a:p>
                    <a:fld id="{2322B01B-5E1C-453E-BB43-8C805AF132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2-B17B-4DFD-B39D-4E979940D241}"/>
                </c:ext>
              </c:extLst>
            </c:dLbl>
            <c:dLbl>
              <c:idx val="1075"/>
              <c:tx>
                <c:rich>
                  <a:bodyPr/>
                  <a:lstStyle/>
                  <a:p>
                    <a:fld id="{0DB80CAA-C494-4515-B279-122ECBC7E4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3-B17B-4DFD-B39D-4E979940D241}"/>
                </c:ext>
              </c:extLst>
            </c:dLbl>
            <c:dLbl>
              <c:idx val="1076"/>
              <c:tx>
                <c:rich>
                  <a:bodyPr/>
                  <a:lstStyle/>
                  <a:p>
                    <a:fld id="{32323F0D-4299-46EF-AF33-63F38ACEB6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4-B17B-4DFD-B39D-4E979940D241}"/>
                </c:ext>
              </c:extLst>
            </c:dLbl>
            <c:dLbl>
              <c:idx val="1077"/>
              <c:tx>
                <c:rich>
                  <a:bodyPr/>
                  <a:lstStyle/>
                  <a:p>
                    <a:fld id="{F14F6F2F-50FC-4051-ABEB-F4DF0F2C6C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5-B17B-4DFD-B39D-4E979940D241}"/>
                </c:ext>
              </c:extLst>
            </c:dLbl>
            <c:dLbl>
              <c:idx val="1078"/>
              <c:tx>
                <c:rich>
                  <a:bodyPr/>
                  <a:lstStyle/>
                  <a:p>
                    <a:fld id="{3767CE90-8E21-4E10-987E-90A4885D6C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6-B17B-4DFD-B39D-4E979940D241}"/>
                </c:ext>
              </c:extLst>
            </c:dLbl>
            <c:dLbl>
              <c:idx val="1079"/>
              <c:tx>
                <c:rich>
                  <a:bodyPr/>
                  <a:lstStyle/>
                  <a:p>
                    <a:fld id="{4828B7E7-E07B-4140-A54F-527CB9DB3D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7-B17B-4DFD-B39D-4E979940D241}"/>
                </c:ext>
              </c:extLst>
            </c:dLbl>
            <c:dLbl>
              <c:idx val="1080"/>
              <c:tx>
                <c:rich>
                  <a:bodyPr/>
                  <a:lstStyle/>
                  <a:p>
                    <a:fld id="{B2908488-E2C9-496E-924D-6F8EA5A46D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8-B17B-4DFD-B39D-4E979940D241}"/>
                </c:ext>
              </c:extLst>
            </c:dLbl>
            <c:dLbl>
              <c:idx val="1081"/>
              <c:tx>
                <c:rich>
                  <a:bodyPr/>
                  <a:lstStyle/>
                  <a:p>
                    <a:fld id="{F528527F-8ED2-41EB-82DA-C38C52CDC7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9-B17B-4DFD-B39D-4E979940D241}"/>
                </c:ext>
              </c:extLst>
            </c:dLbl>
            <c:dLbl>
              <c:idx val="1082"/>
              <c:tx>
                <c:rich>
                  <a:bodyPr/>
                  <a:lstStyle/>
                  <a:p>
                    <a:fld id="{0F5DF0BB-2349-4FE4-A1EB-E07A38A5B2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A-B17B-4DFD-B39D-4E979940D241}"/>
                </c:ext>
              </c:extLst>
            </c:dLbl>
            <c:dLbl>
              <c:idx val="1083"/>
              <c:tx>
                <c:rich>
                  <a:bodyPr/>
                  <a:lstStyle/>
                  <a:p>
                    <a:fld id="{1BF4D11E-0978-470B-91C0-402964887C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B-B17B-4DFD-B39D-4E979940D241}"/>
                </c:ext>
              </c:extLst>
            </c:dLbl>
            <c:dLbl>
              <c:idx val="1084"/>
              <c:tx>
                <c:rich>
                  <a:bodyPr/>
                  <a:lstStyle/>
                  <a:p>
                    <a:fld id="{CC59F446-56AD-44B0-8C26-C5D86B6364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C-B17B-4DFD-B39D-4E979940D241}"/>
                </c:ext>
              </c:extLst>
            </c:dLbl>
            <c:dLbl>
              <c:idx val="1085"/>
              <c:tx>
                <c:rich>
                  <a:bodyPr/>
                  <a:lstStyle/>
                  <a:p>
                    <a:fld id="{D96985C4-777B-4078-BA50-CF2FE69FCC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D-B17B-4DFD-B39D-4E979940D241}"/>
                </c:ext>
              </c:extLst>
            </c:dLbl>
            <c:dLbl>
              <c:idx val="1086"/>
              <c:tx>
                <c:rich>
                  <a:bodyPr/>
                  <a:lstStyle/>
                  <a:p>
                    <a:fld id="{0A6AE60F-060F-493F-8DCE-7B9362FE02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E-B17B-4DFD-B39D-4E979940D241}"/>
                </c:ext>
              </c:extLst>
            </c:dLbl>
            <c:dLbl>
              <c:idx val="1087"/>
              <c:tx>
                <c:rich>
                  <a:bodyPr/>
                  <a:lstStyle/>
                  <a:p>
                    <a:fld id="{F31F0E31-AF34-4650-8FA0-73F883B0DC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F-B17B-4DFD-B39D-4E979940D241}"/>
                </c:ext>
              </c:extLst>
            </c:dLbl>
            <c:dLbl>
              <c:idx val="1088"/>
              <c:tx>
                <c:rich>
                  <a:bodyPr/>
                  <a:lstStyle/>
                  <a:p>
                    <a:fld id="{8E3DAC20-358E-452F-A436-9AAE77B1C4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0-B17B-4DFD-B39D-4E979940D241}"/>
                </c:ext>
              </c:extLst>
            </c:dLbl>
            <c:dLbl>
              <c:idx val="1089"/>
              <c:tx>
                <c:rich>
                  <a:bodyPr/>
                  <a:lstStyle/>
                  <a:p>
                    <a:fld id="{7C0DC822-2993-41F6-9D13-8A7C0FA127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1-B17B-4DFD-B39D-4E979940D241}"/>
                </c:ext>
              </c:extLst>
            </c:dLbl>
            <c:dLbl>
              <c:idx val="1090"/>
              <c:tx>
                <c:rich>
                  <a:bodyPr/>
                  <a:lstStyle/>
                  <a:p>
                    <a:fld id="{FA0145E2-FCA0-4E07-9E70-497E572855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2-B17B-4DFD-B39D-4E979940D241}"/>
                </c:ext>
              </c:extLst>
            </c:dLbl>
            <c:dLbl>
              <c:idx val="1091"/>
              <c:tx>
                <c:rich>
                  <a:bodyPr/>
                  <a:lstStyle/>
                  <a:p>
                    <a:fld id="{93682C3B-A51B-4D94-B7B1-06BEC298BC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3-B17B-4DFD-B39D-4E979940D241}"/>
                </c:ext>
              </c:extLst>
            </c:dLbl>
            <c:dLbl>
              <c:idx val="1092"/>
              <c:tx>
                <c:rich>
                  <a:bodyPr/>
                  <a:lstStyle/>
                  <a:p>
                    <a:fld id="{4FBAEA47-34A8-4C94-BCA3-47825AD9F5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4-B17B-4DFD-B39D-4E979940D241}"/>
                </c:ext>
              </c:extLst>
            </c:dLbl>
            <c:dLbl>
              <c:idx val="1093"/>
              <c:tx>
                <c:rich>
                  <a:bodyPr/>
                  <a:lstStyle/>
                  <a:p>
                    <a:fld id="{0DDA4EC8-EB9A-43DD-A9F5-53CCC4B857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5-B17B-4DFD-B39D-4E979940D241}"/>
                </c:ext>
              </c:extLst>
            </c:dLbl>
            <c:dLbl>
              <c:idx val="1094"/>
              <c:tx>
                <c:rich>
                  <a:bodyPr/>
                  <a:lstStyle/>
                  <a:p>
                    <a:fld id="{F9DC64DA-33CF-44FF-A282-87A0C1387F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6-B17B-4DFD-B39D-4E979940D241}"/>
                </c:ext>
              </c:extLst>
            </c:dLbl>
            <c:dLbl>
              <c:idx val="1095"/>
              <c:tx>
                <c:rich>
                  <a:bodyPr/>
                  <a:lstStyle/>
                  <a:p>
                    <a:fld id="{63B203C1-DC1E-4F6F-8F58-53A70A6C3F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7-B17B-4DFD-B39D-4E979940D241}"/>
                </c:ext>
              </c:extLst>
            </c:dLbl>
            <c:dLbl>
              <c:idx val="1096"/>
              <c:tx>
                <c:rich>
                  <a:bodyPr/>
                  <a:lstStyle/>
                  <a:p>
                    <a:fld id="{358F9136-C1FA-4493-967E-9231DAFC1E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8-B17B-4DFD-B39D-4E979940D241}"/>
                </c:ext>
              </c:extLst>
            </c:dLbl>
            <c:dLbl>
              <c:idx val="1097"/>
              <c:tx>
                <c:rich>
                  <a:bodyPr/>
                  <a:lstStyle/>
                  <a:p>
                    <a:fld id="{12C9F76F-2DC6-43B6-B9AD-481F19A988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9-B17B-4DFD-B39D-4E979940D241}"/>
                </c:ext>
              </c:extLst>
            </c:dLbl>
            <c:dLbl>
              <c:idx val="1098"/>
              <c:tx>
                <c:rich>
                  <a:bodyPr/>
                  <a:lstStyle/>
                  <a:p>
                    <a:fld id="{7A1657D9-A6A7-4661-9B1C-BC7B884B44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A-B17B-4DFD-B39D-4E979940D241}"/>
                </c:ext>
              </c:extLst>
            </c:dLbl>
            <c:dLbl>
              <c:idx val="1099"/>
              <c:tx>
                <c:rich>
                  <a:bodyPr/>
                  <a:lstStyle/>
                  <a:p>
                    <a:fld id="{DCF36E1D-9CF5-40EC-A435-AB51098E8F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B-B17B-4DFD-B39D-4E979940D241}"/>
                </c:ext>
              </c:extLst>
            </c:dLbl>
            <c:dLbl>
              <c:idx val="1100"/>
              <c:tx>
                <c:rich>
                  <a:bodyPr/>
                  <a:lstStyle/>
                  <a:p>
                    <a:fld id="{20BFAB2C-D78E-415B-A53E-3369D68665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C-B17B-4DFD-B39D-4E979940D241}"/>
                </c:ext>
              </c:extLst>
            </c:dLbl>
            <c:dLbl>
              <c:idx val="1101"/>
              <c:tx>
                <c:rich>
                  <a:bodyPr/>
                  <a:lstStyle/>
                  <a:p>
                    <a:fld id="{D8B788A5-4FFD-411C-8317-122222A2D9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D-B17B-4DFD-B39D-4E979940D241}"/>
                </c:ext>
              </c:extLst>
            </c:dLbl>
            <c:dLbl>
              <c:idx val="1102"/>
              <c:tx>
                <c:rich>
                  <a:bodyPr/>
                  <a:lstStyle/>
                  <a:p>
                    <a:fld id="{6C2FC790-B311-4887-B092-78C849899E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E-B17B-4DFD-B39D-4E979940D241}"/>
                </c:ext>
              </c:extLst>
            </c:dLbl>
            <c:dLbl>
              <c:idx val="1103"/>
              <c:tx>
                <c:rich>
                  <a:bodyPr/>
                  <a:lstStyle/>
                  <a:p>
                    <a:fld id="{E53A0189-5514-4E6D-9391-D411D1A186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F-B17B-4DFD-B39D-4E979940D241}"/>
                </c:ext>
              </c:extLst>
            </c:dLbl>
            <c:dLbl>
              <c:idx val="1104"/>
              <c:tx>
                <c:rich>
                  <a:bodyPr/>
                  <a:lstStyle/>
                  <a:p>
                    <a:fld id="{E5E5B1C9-66DB-4C40-8CC9-B44B24A95D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0-B17B-4DFD-B39D-4E979940D241}"/>
                </c:ext>
              </c:extLst>
            </c:dLbl>
            <c:dLbl>
              <c:idx val="1105"/>
              <c:tx>
                <c:rich>
                  <a:bodyPr/>
                  <a:lstStyle/>
                  <a:p>
                    <a:fld id="{610E5FCA-D4ED-4EC0-8BCE-793AEE3308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1-B17B-4DFD-B39D-4E979940D241}"/>
                </c:ext>
              </c:extLst>
            </c:dLbl>
            <c:dLbl>
              <c:idx val="1106"/>
              <c:tx>
                <c:rich>
                  <a:bodyPr/>
                  <a:lstStyle/>
                  <a:p>
                    <a:fld id="{557CC84F-B7AC-4C72-A66C-84DF2E2AAC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2-B17B-4DFD-B39D-4E979940D241}"/>
                </c:ext>
              </c:extLst>
            </c:dLbl>
            <c:dLbl>
              <c:idx val="1107"/>
              <c:tx>
                <c:rich>
                  <a:bodyPr/>
                  <a:lstStyle/>
                  <a:p>
                    <a:fld id="{0BFC3730-5B24-4079-BC54-76657E9180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3-B17B-4DFD-B39D-4E979940D241}"/>
                </c:ext>
              </c:extLst>
            </c:dLbl>
            <c:dLbl>
              <c:idx val="1108"/>
              <c:tx>
                <c:rich>
                  <a:bodyPr/>
                  <a:lstStyle/>
                  <a:p>
                    <a:fld id="{0B42E7A9-7A3A-4FFF-A5CF-C025865F3C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4-B17B-4DFD-B39D-4E979940D241}"/>
                </c:ext>
              </c:extLst>
            </c:dLbl>
            <c:dLbl>
              <c:idx val="1109"/>
              <c:tx>
                <c:rich>
                  <a:bodyPr/>
                  <a:lstStyle/>
                  <a:p>
                    <a:fld id="{599E5477-BA48-4C7C-A75F-9BEE533C16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5-B17B-4DFD-B39D-4E979940D241}"/>
                </c:ext>
              </c:extLst>
            </c:dLbl>
            <c:dLbl>
              <c:idx val="1110"/>
              <c:tx>
                <c:rich>
                  <a:bodyPr/>
                  <a:lstStyle/>
                  <a:p>
                    <a:fld id="{D595CA16-54D3-4C4A-A96F-D2D638A37D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6-B17B-4DFD-B39D-4E979940D241}"/>
                </c:ext>
              </c:extLst>
            </c:dLbl>
            <c:dLbl>
              <c:idx val="1111"/>
              <c:tx>
                <c:rich>
                  <a:bodyPr/>
                  <a:lstStyle/>
                  <a:p>
                    <a:fld id="{549FAE96-CBD8-46AA-8338-6988621DA1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7-B17B-4DFD-B39D-4E979940D241}"/>
                </c:ext>
              </c:extLst>
            </c:dLbl>
            <c:dLbl>
              <c:idx val="1112"/>
              <c:tx>
                <c:rich>
                  <a:bodyPr/>
                  <a:lstStyle/>
                  <a:p>
                    <a:fld id="{A9D5ACEE-F6B4-48FE-8001-85BD585715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8-B17B-4DFD-B39D-4E979940D241}"/>
                </c:ext>
              </c:extLst>
            </c:dLbl>
            <c:dLbl>
              <c:idx val="1113"/>
              <c:tx>
                <c:rich>
                  <a:bodyPr/>
                  <a:lstStyle/>
                  <a:p>
                    <a:fld id="{DA59E36F-5636-4AC9-B137-7F05A84D1F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9-B17B-4DFD-B39D-4E979940D241}"/>
                </c:ext>
              </c:extLst>
            </c:dLbl>
            <c:dLbl>
              <c:idx val="1114"/>
              <c:tx>
                <c:rich>
                  <a:bodyPr/>
                  <a:lstStyle/>
                  <a:p>
                    <a:fld id="{934EFAB8-4A8A-4715-83E7-B5199BC38A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A-B17B-4DFD-B39D-4E979940D241}"/>
                </c:ext>
              </c:extLst>
            </c:dLbl>
            <c:dLbl>
              <c:idx val="1115"/>
              <c:tx>
                <c:rich>
                  <a:bodyPr/>
                  <a:lstStyle/>
                  <a:p>
                    <a:fld id="{4AB4F0FF-E427-4D3E-9F4F-5FCB4B74EA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B-B17B-4DFD-B39D-4E979940D241}"/>
                </c:ext>
              </c:extLst>
            </c:dLbl>
            <c:dLbl>
              <c:idx val="1116"/>
              <c:tx>
                <c:rich>
                  <a:bodyPr/>
                  <a:lstStyle/>
                  <a:p>
                    <a:fld id="{7F3738DE-F3F2-4FCB-BFB4-8C67D24844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C-B17B-4DFD-B39D-4E979940D241}"/>
                </c:ext>
              </c:extLst>
            </c:dLbl>
            <c:dLbl>
              <c:idx val="1117"/>
              <c:tx>
                <c:rich>
                  <a:bodyPr/>
                  <a:lstStyle/>
                  <a:p>
                    <a:fld id="{1D54CA01-2B1F-4555-8D15-C6675F6E73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D-B17B-4DFD-B39D-4E979940D241}"/>
                </c:ext>
              </c:extLst>
            </c:dLbl>
            <c:dLbl>
              <c:idx val="1118"/>
              <c:tx>
                <c:rich>
                  <a:bodyPr/>
                  <a:lstStyle/>
                  <a:p>
                    <a:fld id="{F56C74F0-1B19-4F63-B527-37E5019C31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E-B17B-4DFD-B39D-4E979940D241}"/>
                </c:ext>
              </c:extLst>
            </c:dLbl>
            <c:dLbl>
              <c:idx val="1119"/>
              <c:tx>
                <c:rich>
                  <a:bodyPr/>
                  <a:lstStyle/>
                  <a:p>
                    <a:fld id="{4276C117-A0CA-4F94-83B4-68AB03BF17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F-B17B-4DFD-B39D-4E979940D241}"/>
                </c:ext>
              </c:extLst>
            </c:dLbl>
            <c:dLbl>
              <c:idx val="1120"/>
              <c:tx>
                <c:rich>
                  <a:bodyPr/>
                  <a:lstStyle/>
                  <a:p>
                    <a:fld id="{08CBFFEC-094C-42F1-8AEE-043D1C9153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0-B17B-4DFD-B39D-4E979940D241}"/>
                </c:ext>
              </c:extLst>
            </c:dLbl>
            <c:dLbl>
              <c:idx val="1121"/>
              <c:tx>
                <c:rich>
                  <a:bodyPr/>
                  <a:lstStyle/>
                  <a:p>
                    <a:fld id="{D2462175-65EA-4E45-A5D2-EE00C18EC6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1-B17B-4DFD-B39D-4E979940D241}"/>
                </c:ext>
              </c:extLst>
            </c:dLbl>
            <c:dLbl>
              <c:idx val="1122"/>
              <c:tx>
                <c:rich>
                  <a:bodyPr/>
                  <a:lstStyle/>
                  <a:p>
                    <a:fld id="{C66119A7-1890-4A01-A452-2418E6A1FD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2-B17B-4DFD-B39D-4E979940D241}"/>
                </c:ext>
              </c:extLst>
            </c:dLbl>
            <c:dLbl>
              <c:idx val="1123"/>
              <c:tx>
                <c:rich>
                  <a:bodyPr/>
                  <a:lstStyle/>
                  <a:p>
                    <a:fld id="{3D5EE944-EBE6-4DDC-9F17-9868DC44EA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3-B17B-4DFD-B39D-4E979940D241}"/>
                </c:ext>
              </c:extLst>
            </c:dLbl>
            <c:dLbl>
              <c:idx val="1124"/>
              <c:tx>
                <c:rich>
                  <a:bodyPr/>
                  <a:lstStyle/>
                  <a:p>
                    <a:fld id="{E0119DF2-B2C0-416C-9E90-163FCE3C78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4-B17B-4DFD-B39D-4E979940D241}"/>
                </c:ext>
              </c:extLst>
            </c:dLbl>
            <c:dLbl>
              <c:idx val="1125"/>
              <c:tx>
                <c:rich>
                  <a:bodyPr/>
                  <a:lstStyle/>
                  <a:p>
                    <a:fld id="{67D5F7CD-281B-4FF4-9C82-493E5DCE28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5-B17B-4DFD-B39D-4E979940D241}"/>
                </c:ext>
              </c:extLst>
            </c:dLbl>
            <c:dLbl>
              <c:idx val="1126"/>
              <c:tx>
                <c:rich>
                  <a:bodyPr/>
                  <a:lstStyle/>
                  <a:p>
                    <a:fld id="{7B7078FF-2144-4D4E-800E-8AA24D4C2E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6-B17B-4DFD-B39D-4E979940D241}"/>
                </c:ext>
              </c:extLst>
            </c:dLbl>
            <c:dLbl>
              <c:idx val="1127"/>
              <c:tx>
                <c:rich>
                  <a:bodyPr/>
                  <a:lstStyle/>
                  <a:p>
                    <a:fld id="{C5595710-9986-4430-A407-844DDD16D8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7-B17B-4DFD-B39D-4E979940D241}"/>
                </c:ext>
              </c:extLst>
            </c:dLbl>
            <c:dLbl>
              <c:idx val="1128"/>
              <c:tx>
                <c:rich>
                  <a:bodyPr/>
                  <a:lstStyle/>
                  <a:p>
                    <a:fld id="{4541AB25-C61E-4781-8DE8-C12BB963B2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8-B17B-4DFD-B39D-4E979940D241}"/>
                </c:ext>
              </c:extLst>
            </c:dLbl>
            <c:dLbl>
              <c:idx val="1129"/>
              <c:tx>
                <c:rich>
                  <a:bodyPr/>
                  <a:lstStyle/>
                  <a:p>
                    <a:fld id="{49CF81FC-8C27-495B-9D67-5E3AFF7D40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9-B17B-4DFD-B39D-4E979940D241}"/>
                </c:ext>
              </c:extLst>
            </c:dLbl>
            <c:dLbl>
              <c:idx val="1130"/>
              <c:tx>
                <c:rich>
                  <a:bodyPr/>
                  <a:lstStyle/>
                  <a:p>
                    <a:fld id="{104948D5-0A47-4089-AC9D-40B0928675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A-B17B-4DFD-B39D-4E979940D241}"/>
                </c:ext>
              </c:extLst>
            </c:dLbl>
            <c:dLbl>
              <c:idx val="1131"/>
              <c:tx>
                <c:rich>
                  <a:bodyPr/>
                  <a:lstStyle/>
                  <a:p>
                    <a:fld id="{FA6A9F3E-042C-4CA8-923C-6E628D3530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B-B17B-4DFD-B39D-4E979940D241}"/>
                </c:ext>
              </c:extLst>
            </c:dLbl>
            <c:dLbl>
              <c:idx val="1132"/>
              <c:tx>
                <c:rich>
                  <a:bodyPr/>
                  <a:lstStyle/>
                  <a:p>
                    <a:fld id="{56CDC6A2-4228-4375-9D55-376E342EDA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C-B17B-4DFD-B39D-4E979940D241}"/>
                </c:ext>
              </c:extLst>
            </c:dLbl>
            <c:dLbl>
              <c:idx val="1133"/>
              <c:tx>
                <c:rich>
                  <a:bodyPr/>
                  <a:lstStyle/>
                  <a:p>
                    <a:fld id="{72DB76F7-90C9-4BC2-8D61-BEC01E14E6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D-B17B-4DFD-B39D-4E979940D241}"/>
                </c:ext>
              </c:extLst>
            </c:dLbl>
            <c:dLbl>
              <c:idx val="1134"/>
              <c:tx>
                <c:rich>
                  <a:bodyPr/>
                  <a:lstStyle/>
                  <a:p>
                    <a:fld id="{5EE7387D-1C28-4058-8133-60F7AF8AD4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E-B17B-4DFD-B39D-4E979940D241}"/>
                </c:ext>
              </c:extLst>
            </c:dLbl>
            <c:dLbl>
              <c:idx val="1135"/>
              <c:tx>
                <c:rich>
                  <a:bodyPr/>
                  <a:lstStyle/>
                  <a:p>
                    <a:fld id="{DDFEB4A9-9D36-421D-8336-217BA86483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6F-B17B-4DFD-B39D-4E979940D241}"/>
                </c:ext>
              </c:extLst>
            </c:dLbl>
            <c:dLbl>
              <c:idx val="1136"/>
              <c:tx>
                <c:rich>
                  <a:bodyPr/>
                  <a:lstStyle/>
                  <a:p>
                    <a:fld id="{5725CBC3-D154-4EC0-ACAD-7B20EBB026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0-B17B-4DFD-B39D-4E979940D241}"/>
                </c:ext>
              </c:extLst>
            </c:dLbl>
            <c:dLbl>
              <c:idx val="1137"/>
              <c:tx>
                <c:rich>
                  <a:bodyPr/>
                  <a:lstStyle/>
                  <a:p>
                    <a:fld id="{69CFED5D-6E6B-4E08-8580-2C530B8378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1-B17B-4DFD-B39D-4E979940D241}"/>
                </c:ext>
              </c:extLst>
            </c:dLbl>
            <c:dLbl>
              <c:idx val="1138"/>
              <c:tx>
                <c:rich>
                  <a:bodyPr/>
                  <a:lstStyle/>
                  <a:p>
                    <a:fld id="{E9DC9D98-7B4D-471D-8B7A-CD3B7C9736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2-B17B-4DFD-B39D-4E979940D241}"/>
                </c:ext>
              </c:extLst>
            </c:dLbl>
            <c:dLbl>
              <c:idx val="1139"/>
              <c:tx>
                <c:rich>
                  <a:bodyPr/>
                  <a:lstStyle/>
                  <a:p>
                    <a:fld id="{21464D27-7B4A-4E0E-A9F1-2F8AF3C315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3-B17B-4DFD-B39D-4E979940D241}"/>
                </c:ext>
              </c:extLst>
            </c:dLbl>
            <c:dLbl>
              <c:idx val="1140"/>
              <c:tx>
                <c:rich>
                  <a:bodyPr/>
                  <a:lstStyle/>
                  <a:p>
                    <a:fld id="{C55BB58A-95A6-40EE-9033-9F894D1407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4-B17B-4DFD-B39D-4E979940D241}"/>
                </c:ext>
              </c:extLst>
            </c:dLbl>
            <c:dLbl>
              <c:idx val="1141"/>
              <c:tx>
                <c:rich>
                  <a:bodyPr/>
                  <a:lstStyle/>
                  <a:p>
                    <a:fld id="{81C382C8-1277-41D5-8287-B4469C3A02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5-B17B-4DFD-B39D-4E979940D241}"/>
                </c:ext>
              </c:extLst>
            </c:dLbl>
            <c:dLbl>
              <c:idx val="1142"/>
              <c:tx>
                <c:rich>
                  <a:bodyPr/>
                  <a:lstStyle/>
                  <a:p>
                    <a:fld id="{07DD4D60-7035-4385-9BAB-0F073A0ADD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6-B17B-4DFD-B39D-4E979940D241}"/>
                </c:ext>
              </c:extLst>
            </c:dLbl>
            <c:dLbl>
              <c:idx val="1143"/>
              <c:tx>
                <c:rich>
                  <a:bodyPr/>
                  <a:lstStyle/>
                  <a:p>
                    <a:fld id="{BE1AB2BD-FC60-4EDF-822C-473F6AA06F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7-B17B-4DFD-B39D-4E979940D241}"/>
                </c:ext>
              </c:extLst>
            </c:dLbl>
            <c:dLbl>
              <c:idx val="1144"/>
              <c:tx>
                <c:rich>
                  <a:bodyPr/>
                  <a:lstStyle/>
                  <a:p>
                    <a:fld id="{E1687F0B-908A-43FB-BB87-70189A6EF4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8-B17B-4DFD-B39D-4E979940D241}"/>
                </c:ext>
              </c:extLst>
            </c:dLbl>
            <c:dLbl>
              <c:idx val="1145"/>
              <c:tx>
                <c:rich>
                  <a:bodyPr/>
                  <a:lstStyle/>
                  <a:p>
                    <a:fld id="{39B00092-53E0-45FF-B073-1936C36568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9-B17B-4DFD-B39D-4E979940D241}"/>
                </c:ext>
              </c:extLst>
            </c:dLbl>
            <c:dLbl>
              <c:idx val="1146"/>
              <c:tx>
                <c:rich>
                  <a:bodyPr/>
                  <a:lstStyle/>
                  <a:p>
                    <a:fld id="{4E96480F-AD29-4E20-9F36-793045E227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A-B17B-4DFD-B39D-4E979940D241}"/>
                </c:ext>
              </c:extLst>
            </c:dLbl>
            <c:dLbl>
              <c:idx val="1147"/>
              <c:tx>
                <c:rich>
                  <a:bodyPr/>
                  <a:lstStyle/>
                  <a:p>
                    <a:fld id="{A6E30B84-E667-47C8-9DAE-10F3A08262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B-B17B-4DFD-B39D-4E979940D241}"/>
                </c:ext>
              </c:extLst>
            </c:dLbl>
            <c:dLbl>
              <c:idx val="1148"/>
              <c:tx>
                <c:rich>
                  <a:bodyPr/>
                  <a:lstStyle/>
                  <a:p>
                    <a:fld id="{B8B94B21-B55F-45F1-A041-226AD410FC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C-B17B-4DFD-B39D-4E979940D241}"/>
                </c:ext>
              </c:extLst>
            </c:dLbl>
            <c:dLbl>
              <c:idx val="1149"/>
              <c:tx>
                <c:rich>
                  <a:bodyPr/>
                  <a:lstStyle/>
                  <a:p>
                    <a:fld id="{8EFBD875-05D5-4C3A-9B14-C9D4355EFE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D-B17B-4DFD-B39D-4E979940D241}"/>
                </c:ext>
              </c:extLst>
            </c:dLbl>
            <c:dLbl>
              <c:idx val="1150"/>
              <c:tx>
                <c:rich>
                  <a:bodyPr/>
                  <a:lstStyle/>
                  <a:p>
                    <a:fld id="{828A7FAE-2DB7-4DD8-BF21-EB0297B61D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E-B17B-4DFD-B39D-4E979940D241}"/>
                </c:ext>
              </c:extLst>
            </c:dLbl>
            <c:dLbl>
              <c:idx val="1151"/>
              <c:tx>
                <c:rich>
                  <a:bodyPr/>
                  <a:lstStyle/>
                  <a:p>
                    <a:fld id="{BDBE2D7A-A7B6-45A1-ABA3-CA139AD2E0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7F-B17B-4DFD-B39D-4E979940D241}"/>
                </c:ext>
              </c:extLst>
            </c:dLbl>
            <c:dLbl>
              <c:idx val="1152"/>
              <c:tx>
                <c:rich>
                  <a:bodyPr/>
                  <a:lstStyle/>
                  <a:p>
                    <a:fld id="{A078040F-8643-47AA-9C54-65844BE31B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0-B17B-4DFD-B39D-4E979940D241}"/>
                </c:ext>
              </c:extLst>
            </c:dLbl>
            <c:dLbl>
              <c:idx val="1153"/>
              <c:tx>
                <c:rich>
                  <a:bodyPr/>
                  <a:lstStyle/>
                  <a:p>
                    <a:fld id="{3F3305E0-86B3-4557-B07E-7CADBCEB70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1-B17B-4DFD-B39D-4E979940D241}"/>
                </c:ext>
              </c:extLst>
            </c:dLbl>
            <c:dLbl>
              <c:idx val="1154"/>
              <c:tx>
                <c:rich>
                  <a:bodyPr/>
                  <a:lstStyle/>
                  <a:p>
                    <a:fld id="{8751DE36-2B00-46DF-9A6F-395258A8B6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2-B17B-4DFD-B39D-4E979940D241}"/>
                </c:ext>
              </c:extLst>
            </c:dLbl>
            <c:dLbl>
              <c:idx val="1155"/>
              <c:tx>
                <c:rich>
                  <a:bodyPr/>
                  <a:lstStyle/>
                  <a:p>
                    <a:fld id="{CAAA1A07-172F-4F93-9C0A-8A275046D3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3-B17B-4DFD-B39D-4E979940D241}"/>
                </c:ext>
              </c:extLst>
            </c:dLbl>
            <c:dLbl>
              <c:idx val="1156"/>
              <c:tx>
                <c:rich>
                  <a:bodyPr/>
                  <a:lstStyle/>
                  <a:p>
                    <a:fld id="{51F3540C-6848-4F47-ACB8-BF6371090A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4-B17B-4DFD-B39D-4E979940D241}"/>
                </c:ext>
              </c:extLst>
            </c:dLbl>
            <c:dLbl>
              <c:idx val="1157"/>
              <c:tx>
                <c:rich>
                  <a:bodyPr/>
                  <a:lstStyle/>
                  <a:p>
                    <a:fld id="{0AC77C99-BBAE-4552-932F-C664119FA0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5-B17B-4DFD-B39D-4E979940D241}"/>
                </c:ext>
              </c:extLst>
            </c:dLbl>
            <c:dLbl>
              <c:idx val="1158"/>
              <c:tx>
                <c:rich>
                  <a:bodyPr/>
                  <a:lstStyle/>
                  <a:p>
                    <a:fld id="{3085B1CF-A4F4-4465-B40C-14D7FCB6AD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6-B17B-4DFD-B39D-4E979940D241}"/>
                </c:ext>
              </c:extLst>
            </c:dLbl>
            <c:dLbl>
              <c:idx val="1159"/>
              <c:tx>
                <c:rich>
                  <a:bodyPr/>
                  <a:lstStyle/>
                  <a:p>
                    <a:fld id="{529DF5A4-7A37-4E60-AB1D-F457DED702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7-B17B-4DFD-B39D-4E979940D241}"/>
                </c:ext>
              </c:extLst>
            </c:dLbl>
            <c:dLbl>
              <c:idx val="1160"/>
              <c:tx>
                <c:rich>
                  <a:bodyPr/>
                  <a:lstStyle/>
                  <a:p>
                    <a:fld id="{9FD0160B-0DCB-4732-809E-AF1283F5B4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8-B17B-4DFD-B39D-4E979940D241}"/>
                </c:ext>
              </c:extLst>
            </c:dLbl>
            <c:dLbl>
              <c:idx val="1161"/>
              <c:tx>
                <c:rich>
                  <a:bodyPr/>
                  <a:lstStyle/>
                  <a:p>
                    <a:fld id="{FE19183F-FE9C-4B37-9C8F-7432237DF1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9-B17B-4DFD-B39D-4E979940D241}"/>
                </c:ext>
              </c:extLst>
            </c:dLbl>
            <c:dLbl>
              <c:idx val="1162"/>
              <c:tx>
                <c:rich>
                  <a:bodyPr/>
                  <a:lstStyle/>
                  <a:p>
                    <a:fld id="{362A1DE8-FFE1-41C6-BB71-54E1081203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A-B17B-4DFD-B39D-4E979940D241}"/>
                </c:ext>
              </c:extLst>
            </c:dLbl>
            <c:dLbl>
              <c:idx val="1163"/>
              <c:tx>
                <c:rich>
                  <a:bodyPr/>
                  <a:lstStyle/>
                  <a:p>
                    <a:fld id="{E3477DED-494B-4141-9AC5-A2C1E7887D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B-B17B-4DFD-B39D-4E979940D241}"/>
                </c:ext>
              </c:extLst>
            </c:dLbl>
            <c:dLbl>
              <c:idx val="1164"/>
              <c:tx>
                <c:rich>
                  <a:bodyPr/>
                  <a:lstStyle/>
                  <a:p>
                    <a:fld id="{91AD454E-0849-4A00-AD3F-608B4BF61C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C-B17B-4DFD-B39D-4E979940D241}"/>
                </c:ext>
              </c:extLst>
            </c:dLbl>
            <c:dLbl>
              <c:idx val="1165"/>
              <c:tx>
                <c:rich>
                  <a:bodyPr/>
                  <a:lstStyle/>
                  <a:p>
                    <a:fld id="{1219DBB2-3CFE-42A7-83D9-63A542E5AD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D-B17B-4DFD-B39D-4E979940D241}"/>
                </c:ext>
              </c:extLst>
            </c:dLbl>
            <c:dLbl>
              <c:idx val="1166"/>
              <c:tx>
                <c:rich>
                  <a:bodyPr/>
                  <a:lstStyle/>
                  <a:p>
                    <a:fld id="{F0A29972-A51E-48D1-A84A-63FC5C5D54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E-B17B-4DFD-B39D-4E979940D241}"/>
                </c:ext>
              </c:extLst>
            </c:dLbl>
            <c:dLbl>
              <c:idx val="1167"/>
              <c:tx>
                <c:rich>
                  <a:bodyPr/>
                  <a:lstStyle/>
                  <a:p>
                    <a:fld id="{DA806E41-777C-40E0-B15D-087243E715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8F-B17B-4DFD-B39D-4E979940D241}"/>
                </c:ext>
              </c:extLst>
            </c:dLbl>
            <c:dLbl>
              <c:idx val="1168"/>
              <c:tx>
                <c:rich>
                  <a:bodyPr/>
                  <a:lstStyle/>
                  <a:p>
                    <a:fld id="{E3C69BF6-2CC5-4B84-8CDE-0F0FA5EE4F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0-B17B-4DFD-B39D-4E979940D241}"/>
                </c:ext>
              </c:extLst>
            </c:dLbl>
            <c:dLbl>
              <c:idx val="1169"/>
              <c:tx>
                <c:rich>
                  <a:bodyPr/>
                  <a:lstStyle/>
                  <a:p>
                    <a:fld id="{6BF9E825-561A-4A48-90E7-51AA206BC0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1-B17B-4DFD-B39D-4E979940D241}"/>
                </c:ext>
              </c:extLst>
            </c:dLbl>
            <c:dLbl>
              <c:idx val="1170"/>
              <c:tx>
                <c:rich>
                  <a:bodyPr/>
                  <a:lstStyle/>
                  <a:p>
                    <a:fld id="{626F2D36-10FC-45BD-BC42-6B2C2CE707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2-B17B-4DFD-B39D-4E979940D241}"/>
                </c:ext>
              </c:extLst>
            </c:dLbl>
            <c:dLbl>
              <c:idx val="1171"/>
              <c:tx>
                <c:rich>
                  <a:bodyPr/>
                  <a:lstStyle/>
                  <a:p>
                    <a:fld id="{81BDD504-8B50-44D2-9C14-D9B0D08B57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3-B17B-4DFD-B39D-4E979940D241}"/>
                </c:ext>
              </c:extLst>
            </c:dLbl>
            <c:dLbl>
              <c:idx val="1172"/>
              <c:tx>
                <c:rich>
                  <a:bodyPr/>
                  <a:lstStyle/>
                  <a:p>
                    <a:fld id="{D039B3BB-D67A-4622-A823-213EDB96E1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4-B17B-4DFD-B39D-4E979940D241}"/>
                </c:ext>
              </c:extLst>
            </c:dLbl>
            <c:dLbl>
              <c:idx val="1173"/>
              <c:tx>
                <c:rich>
                  <a:bodyPr/>
                  <a:lstStyle/>
                  <a:p>
                    <a:fld id="{CF096D1E-EC8E-4359-AA75-44DECE7144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5-B17B-4DFD-B39D-4E979940D241}"/>
                </c:ext>
              </c:extLst>
            </c:dLbl>
            <c:dLbl>
              <c:idx val="1174"/>
              <c:tx>
                <c:rich>
                  <a:bodyPr/>
                  <a:lstStyle/>
                  <a:p>
                    <a:fld id="{490FA4FE-EFE0-4C47-8F8C-40126004B0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6-B17B-4DFD-B39D-4E979940D241}"/>
                </c:ext>
              </c:extLst>
            </c:dLbl>
            <c:dLbl>
              <c:idx val="1175"/>
              <c:tx>
                <c:rich>
                  <a:bodyPr/>
                  <a:lstStyle/>
                  <a:p>
                    <a:fld id="{A3424B78-260A-4832-AE74-F41BED531B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7-B17B-4DFD-B39D-4E979940D241}"/>
                </c:ext>
              </c:extLst>
            </c:dLbl>
            <c:dLbl>
              <c:idx val="1176"/>
              <c:tx>
                <c:rich>
                  <a:bodyPr/>
                  <a:lstStyle/>
                  <a:p>
                    <a:fld id="{5E990412-9C25-4459-AADC-475FB0F4B2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8-B17B-4DFD-B39D-4E979940D241}"/>
                </c:ext>
              </c:extLst>
            </c:dLbl>
            <c:dLbl>
              <c:idx val="1177"/>
              <c:tx>
                <c:rich>
                  <a:bodyPr/>
                  <a:lstStyle/>
                  <a:p>
                    <a:fld id="{2F0234ED-3F9A-4259-8700-A46E6EF602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9-B17B-4DFD-B39D-4E979940D241}"/>
                </c:ext>
              </c:extLst>
            </c:dLbl>
            <c:dLbl>
              <c:idx val="1178"/>
              <c:tx>
                <c:rich>
                  <a:bodyPr/>
                  <a:lstStyle/>
                  <a:p>
                    <a:fld id="{408D4416-2332-4AD8-9B46-59021BE004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A-B17B-4DFD-B39D-4E979940D241}"/>
                </c:ext>
              </c:extLst>
            </c:dLbl>
            <c:dLbl>
              <c:idx val="1179"/>
              <c:tx>
                <c:rich>
                  <a:bodyPr/>
                  <a:lstStyle/>
                  <a:p>
                    <a:fld id="{D8FDABD9-4DE1-408C-BDBA-C7B458489E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B-B17B-4DFD-B39D-4E979940D241}"/>
                </c:ext>
              </c:extLst>
            </c:dLbl>
            <c:dLbl>
              <c:idx val="1180"/>
              <c:tx>
                <c:rich>
                  <a:bodyPr/>
                  <a:lstStyle/>
                  <a:p>
                    <a:fld id="{06243A74-7ACB-4463-83E2-62491F292B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C-B17B-4DFD-B39D-4E979940D241}"/>
                </c:ext>
              </c:extLst>
            </c:dLbl>
            <c:dLbl>
              <c:idx val="1181"/>
              <c:tx>
                <c:rich>
                  <a:bodyPr/>
                  <a:lstStyle/>
                  <a:p>
                    <a:fld id="{33C49791-23CC-4C3E-B22C-A0070B43BF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D-B17B-4DFD-B39D-4E979940D241}"/>
                </c:ext>
              </c:extLst>
            </c:dLbl>
            <c:dLbl>
              <c:idx val="1182"/>
              <c:tx>
                <c:rich>
                  <a:bodyPr/>
                  <a:lstStyle/>
                  <a:p>
                    <a:fld id="{617BC6B6-E4BA-42A9-9999-023624F61F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E-B17B-4DFD-B39D-4E979940D241}"/>
                </c:ext>
              </c:extLst>
            </c:dLbl>
            <c:dLbl>
              <c:idx val="1183"/>
              <c:tx>
                <c:rich>
                  <a:bodyPr/>
                  <a:lstStyle/>
                  <a:p>
                    <a:fld id="{AE053C04-A2B0-4B27-AEFF-6CCD7D8335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9F-B17B-4DFD-B39D-4E979940D241}"/>
                </c:ext>
              </c:extLst>
            </c:dLbl>
            <c:dLbl>
              <c:idx val="1184"/>
              <c:tx>
                <c:rich>
                  <a:bodyPr/>
                  <a:lstStyle/>
                  <a:p>
                    <a:fld id="{840E4064-F3CF-44D7-A357-D65907D51D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0-B17B-4DFD-B39D-4E979940D241}"/>
                </c:ext>
              </c:extLst>
            </c:dLbl>
            <c:dLbl>
              <c:idx val="1185"/>
              <c:tx>
                <c:rich>
                  <a:bodyPr/>
                  <a:lstStyle/>
                  <a:p>
                    <a:fld id="{687CB08F-8706-4BE8-99F7-843213A296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1-B17B-4DFD-B39D-4E979940D241}"/>
                </c:ext>
              </c:extLst>
            </c:dLbl>
            <c:dLbl>
              <c:idx val="1186"/>
              <c:tx>
                <c:rich>
                  <a:bodyPr/>
                  <a:lstStyle/>
                  <a:p>
                    <a:fld id="{8F554F11-8FEC-4672-956E-F3156DB803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2-B17B-4DFD-B39D-4E979940D241}"/>
                </c:ext>
              </c:extLst>
            </c:dLbl>
            <c:dLbl>
              <c:idx val="1187"/>
              <c:tx>
                <c:rich>
                  <a:bodyPr/>
                  <a:lstStyle/>
                  <a:p>
                    <a:fld id="{AA3A6316-5689-4A1C-BFC0-C24E3BDFF7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3-B17B-4DFD-B39D-4E979940D241}"/>
                </c:ext>
              </c:extLst>
            </c:dLbl>
            <c:dLbl>
              <c:idx val="1188"/>
              <c:tx>
                <c:rich>
                  <a:bodyPr/>
                  <a:lstStyle/>
                  <a:p>
                    <a:fld id="{9575D600-DFBC-41EE-8616-0B5450B7FD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4-B17B-4DFD-B39D-4E979940D241}"/>
                </c:ext>
              </c:extLst>
            </c:dLbl>
            <c:dLbl>
              <c:idx val="1189"/>
              <c:tx>
                <c:rich>
                  <a:bodyPr/>
                  <a:lstStyle/>
                  <a:p>
                    <a:fld id="{24C0209B-0173-49A4-870F-BC0A55BD51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5-B17B-4DFD-B39D-4E979940D241}"/>
                </c:ext>
              </c:extLst>
            </c:dLbl>
            <c:dLbl>
              <c:idx val="1190"/>
              <c:tx>
                <c:rich>
                  <a:bodyPr/>
                  <a:lstStyle/>
                  <a:p>
                    <a:fld id="{6454D0F1-3EC8-4017-A230-EAE603174F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6-B17B-4DFD-B39D-4E979940D241}"/>
                </c:ext>
              </c:extLst>
            </c:dLbl>
            <c:dLbl>
              <c:idx val="1191"/>
              <c:tx>
                <c:rich>
                  <a:bodyPr/>
                  <a:lstStyle/>
                  <a:p>
                    <a:fld id="{FDC6E8D9-33D9-4287-97D0-5FE8E6011E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7-B17B-4DFD-B39D-4E979940D241}"/>
                </c:ext>
              </c:extLst>
            </c:dLbl>
            <c:dLbl>
              <c:idx val="1192"/>
              <c:tx>
                <c:rich>
                  <a:bodyPr/>
                  <a:lstStyle/>
                  <a:p>
                    <a:fld id="{EDD32885-C89F-47EC-9D3C-18EB0C9153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8-B17B-4DFD-B39D-4E979940D241}"/>
                </c:ext>
              </c:extLst>
            </c:dLbl>
            <c:dLbl>
              <c:idx val="1193"/>
              <c:tx>
                <c:rich>
                  <a:bodyPr/>
                  <a:lstStyle/>
                  <a:p>
                    <a:fld id="{132EC404-D9C0-42E1-B4D5-636D8F38EC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9-B17B-4DFD-B39D-4E979940D241}"/>
                </c:ext>
              </c:extLst>
            </c:dLbl>
            <c:dLbl>
              <c:idx val="1194"/>
              <c:tx>
                <c:rich>
                  <a:bodyPr/>
                  <a:lstStyle/>
                  <a:p>
                    <a:fld id="{C0F9CCEB-F598-46D6-881F-8F799932E1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A-B17B-4DFD-B39D-4E979940D241}"/>
                </c:ext>
              </c:extLst>
            </c:dLbl>
            <c:dLbl>
              <c:idx val="1195"/>
              <c:tx>
                <c:rich>
                  <a:bodyPr/>
                  <a:lstStyle/>
                  <a:p>
                    <a:fld id="{6AC7BE43-9EF9-48E8-B890-186C64C1E0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B-B17B-4DFD-B39D-4E979940D241}"/>
                </c:ext>
              </c:extLst>
            </c:dLbl>
            <c:dLbl>
              <c:idx val="1196"/>
              <c:tx>
                <c:rich>
                  <a:bodyPr/>
                  <a:lstStyle/>
                  <a:p>
                    <a:fld id="{96C9E56B-F385-4E83-A721-0A104E6E7F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C-B17B-4DFD-B39D-4E979940D241}"/>
                </c:ext>
              </c:extLst>
            </c:dLbl>
            <c:dLbl>
              <c:idx val="1197"/>
              <c:tx>
                <c:rich>
                  <a:bodyPr/>
                  <a:lstStyle/>
                  <a:p>
                    <a:fld id="{BD0483E8-9200-49D4-AE08-9B2C495B11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D-B17B-4DFD-B39D-4E979940D241}"/>
                </c:ext>
              </c:extLst>
            </c:dLbl>
            <c:dLbl>
              <c:idx val="1198"/>
              <c:tx>
                <c:rich>
                  <a:bodyPr/>
                  <a:lstStyle/>
                  <a:p>
                    <a:fld id="{4A6D4FD1-3ADC-4C14-82A4-BF36D8A689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E-B17B-4DFD-B39D-4E979940D241}"/>
                </c:ext>
              </c:extLst>
            </c:dLbl>
            <c:dLbl>
              <c:idx val="1199"/>
              <c:tx>
                <c:rich>
                  <a:bodyPr/>
                  <a:lstStyle/>
                  <a:p>
                    <a:fld id="{6C6BBCAC-4445-4E59-8831-57675F1AEB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AF-B17B-4DFD-B39D-4E979940D241}"/>
                </c:ext>
              </c:extLst>
            </c:dLbl>
            <c:dLbl>
              <c:idx val="1200"/>
              <c:tx>
                <c:rich>
                  <a:bodyPr/>
                  <a:lstStyle/>
                  <a:p>
                    <a:fld id="{0B45AB16-004F-40E6-B48C-EE1B8538CE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0-B17B-4DFD-B39D-4E979940D241}"/>
                </c:ext>
              </c:extLst>
            </c:dLbl>
            <c:dLbl>
              <c:idx val="1201"/>
              <c:tx>
                <c:rich>
                  <a:bodyPr/>
                  <a:lstStyle/>
                  <a:p>
                    <a:fld id="{94B00193-7C11-4D87-8AD4-67A75B2F85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1-B17B-4DFD-B39D-4E979940D241}"/>
                </c:ext>
              </c:extLst>
            </c:dLbl>
            <c:dLbl>
              <c:idx val="1202"/>
              <c:tx>
                <c:rich>
                  <a:bodyPr/>
                  <a:lstStyle/>
                  <a:p>
                    <a:fld id="{7733552C-22BB-406C-A8DE-F88B2F7A78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2-B17B-4DFD-B39D-4E979940D241}"/>
                </c:ext>
              </c:extLst>
            </c:dLbl>
            <c:dLbl>
              <c:idx val="1203"/>
              <c:tx>
                <c:rich>
                  <a:bodyPr/>
                  <a:lstStyle/>
                  <a:p>
                    <a:fld id="{57ADEC4F-D0F3-481D-A5AA-40B9C6FB27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3-B17B-4DFD-B39D-4E979940D241}"/>
                </c:ext>
              </c:extLst>
            </c:dLbl>
            <c:dLbl>
              <c:idx val="1204"/>
              <c:tx>
                <c:rich>
                  <a:bodyPr/>
                  <a:lstStyle/>
                  <a:p>
                    <a:fld id="{8F9938FA-9A1D-4DBE-8763-C8195A2BBD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4-B17B-4DFD-B39D-4E979940D241}"/>
                </c:ext>
              </c:extLst>
            </c:dLbl>
            <c:dLbl>
              <c:idx val="1205"/>
              <c:tx>
                <c:rich>
                  <a:bodyPr/>
                  <a:lstStyle/>
                  <a:p>
                    <a:fld id="{66CF185E-3E1A-4938-8101-45A060E9D2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5-B17B-4DFD-B39D-4E979940D241}"/>
                </c:ext>
              </c:extLst>
            </c:dLbl>
            <c:dLbl>
              <c:idx val="1206"/>
              <c:tx>
                <c:rich>
                  <a:bodyPr/>
                  <a:lstStyle/>
                  <a:p>
                    <a:fld id="{F81C99FC-D5E2-4C7A-B970-125EAFD34C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6-B17B-4DFD-B39D-4E979940D241}"/>
                </c:ext>
              </c:extLst>
            </c:dLbl>
            <c:dLbl>
              <c:idx val="1207"/>
              <c:tx>
                <c:rich>
                  <a:bodyPr/>
                  <a:lstStyle/>
                  <a:p>
                    <a:fld id="{90417BA9-C19D-4CAF-B4C8-5D5B0F227A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7-B17B-4DFD-B39D-4E979940D241}"/>
                </c:ext>
              </c:extLst>
            </c:dLbl>
            <c:dLbl>
              <c:idx val="1208"/>
              <c:tx>
                <c:rich>
                  <a:bodyPr/>
                  <a:lstStyle/>
                  <a:p>
                    <a:fld id="{C99213F4-BA8B-43B4-8EEF-02EABA93FA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8-B17B-4DFD-B39D-4E979940D241}"/>
                </c:ext>
              </c:extLst>
            </c:dLbl>
            <c:dLbl>
              <c:idx val="1209"/>
              <c:tx>
                <c:rich>
                  <a:bodyPr/>
                  <a:lstStyle/>
                  <a:p>
                    <a:fld id="{625797A6-10E8-4F13-B426-F4FB751FA1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9-B17B-4DFD-B39D-4E979940D241}"/>
                </c:ext>
              </c:extLst>
            </c:dLbl>
            <c:dLbl>
              <c:idx val="1210"/>
              <c:tx>
                <c:rich>
                  <a:bodyPr/>
                  <a:lstStyle/>
                  <a:p>
                    <a:fld id="{FB09E31E-D43F-4B94-B4EB-AEB028C141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A-B17B-4DFD-B39D-4E979940D241}"/>
                </c:ext>
              </c:extLst>
            </c:dLbl>
            <c:dLbl>
              <c:idx val="1211"/>
              <c:tx>
                <c:rich>
                  <a:bodyPr/>
                  <a:lstStyle/>
                  <a:p>
                    <a:fld id="{B1FBC1F0-D440-4716-AD56-C1CF354946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B-B17B-4DFD-B39D-4E979940D241}"/>
                </c:ext>
              </c:extLst>
            </c:dLbl>
            <c:dLbl>
              <c:idx val="1212"/>
              <c:tx>
                <c:rich>
                  <a:bodyPr/>
                  <a:lstStyle/>
                  <a:p>
                    <a:fld id="{25C8C71E-F531-4D8B-8426-30B63D5C16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C-B17B-4DFD-B39D-4E979940D241}"/>
                </c:ext>
              </c:extLst>
            </c:dLbl>
            <c:dLbl>
              <c:idx val="1213"/>
              <c:tx>
                <c:rich>
                  <a:bodyPr/>
                  <a:lstStyle/>
                  <a:p>
                    <a:fld id="{720D922A-2AFE-4A3E-B13B-0D2183F247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D-B17B-4DFD-B39D-4E979940D241}"/>
                </c:ext>
              </c:extLst>
            </c:dLbl>
            <c:dLbl>
              <c:idx val="1214"/>
              <c:tx>
                <c:rich>
                  <a:bodyPr/>
                  <a:lstStyle/>
                  <a:p>
                    <a:fld id="{04B014DE-EE31-4335-9FF0-03CC8337A4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E-B17B-4DFD-B39D-4E979940D241}"/>
                </c:ext>
              </c:extLst>
            </c:dLbl>
            <c:dLbl>
              <c:idx val="1215"/>
              <c:tx>
                <c:rich>
                  <a:bodyPr/>
                  <a:lstStyle/>
                  <a:p>
                    <a:fld id="{4267F582-0C98-4AE2-A5F9-492BDEB803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BF-B17B-4DFD-B39D-4E979940D241}"/>
                </c:ext>
              </c:extLst>
            </c:dLbl>
            <c:dLbl>
              <c:idx val="1216"/>
              <c:tx>
                <c:rich>
                  <a:bodyPr/>
                  <a:lstStyle/>
                  <a:p>
                    <a:fld id="{3F7CB4B2-78EE-489A-864D-7A0F97D3B3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0-B17B-4DFD-B39D-4E979940D241}"/>
                </c:ext>
              </c:extLst>
            </c:dLbl>
            <c:dLbl>
              <c:idx val="1217"/>
              <c:tx>
                <c:rich>
                  <a:bodyPr/>
                  <a:lstStyle/>
                  <a:p>
                    <a:fld id="{1EF32729-0CBC-4710-BB50-26619A52DC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1-B17B-4DFD-B39D-4E979940D241}"/>
                </c:ext>
              </c:extLst>
            </c:dLbl>
            <c:dLbl>
              <c:idx val="1218"/>
              <c:tx>
                <c:rich>
                  <a:bodyPr/>
                  <a:lstStyle/>
                  <a:p>
                    <a:fld id="{4BC0A97F-7FD8-40EA-8E53-4799C1F11A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2-B17B-4DFD-B39D-4E979940D241}"/>
                </c:ext>
              </c:extLst>
            </c:dLbl>
            <c:dLbl>
              <c:idx val="1219"/>
              <c:tx>
                <c:rich>
                  <a:bodyPr/>
                  <a:lstStyle/>
                  <a:p>
                    <a:fld id="{DDF11108-3D0B-4DE7-B65C-4970DF4A69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3-B17B-4DFD-B39D-4E979940D241}"/>
                </c:ext>
              </c:extLst>
            </c:dLbl>
            <c:dLbl>
              <c:idx val="1220"/>
              <c:tx>
                <c:rich>
                  <a:bodyPr/>
                  <a:lstStyle/>
                  <a:p>
                    <a:fld id="{CAAE7F68-9956-4527-9D91-5004081272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4-B17B-4DFD-B39D-4E979940D241}"/>
                </c:ext>
              </c:extLst>
            </c:dLbl>
            <c:dLbl>
              <c:idx val="1221"/>
              <c:tx>
                <c:rich>
                  <a:bodyPr/>
                  <a:lstStyle/>
                  <a:p>
                    <a:fld id="{D92D5A7C-E861-4730-B915-5508CD5987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5-B17B-4DFD-B39D-4E979940D241}"/>
                </c:ext>
              </c:extLst>
            </c:dLbl>
            <c:dLbl>
              <c:idx val="1222"/>
              <c:tx>
                <c:rich>
                  <a:bodyPr/>
                  <a:lstStyle/>
                  <a:p>
                    <a:fld id="{A6419D7F-062A-4B75-B2AC-BF212ECFBF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6-B17B-4DFD-B39D-4E979940D241}"/>
                </c:ext>
              </c:extLst>
            </c:dLbl>
            <c:dLbl>
              <c:idx val="1223"/>
              <c:tx>
                <c:rich>
                  <a:bodyPr/>
                  <a:lstStyle/>
                  <a:p>
                    <a:fld id="{958C2C5D-D644-4526-A089-6010FAA9C7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7-B17B-4DFD-B39D-4E979940D241}"/>
                </c:ext>
              </c:extLst>
            </c:dLbl>
            <c:dLbl>
              <c:idx val="1224"/>
              <c:tx>
                <c:rich>
                  <a:bodyPr/>
                  <a:lstStyle/>
                  <a:p>
                    <a:fld id="{8EDDC4F4-F633-486A-902D-A4E76BB314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8-B17B-4DFD-B39D-4E979940D241}"/>
                </c:ext>
              </c:extLst>
            </c:dLbl>
            <c:dLbl>
              <c:idx val="1225"/>
              <c:tx>
                <c:rich>
                  <a:bodyPr/>
                  <a:lstStyle/>
                  <a:p>
                    <a:fld id="{BFF38771-5B50-464B-A05C-6718674AB5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9-B17B-4DFD-B39D-4E979940D241}"/>
                </c:ext>
              </c:extLst>
            </c:dLbl>
            <c:dLbl>
              <c:idx val="1226"/>
              <c:tx>
                <c:rich>
                  <a:bodyPr/>
                  <a:lstStyle/>
                  <a:p>
                    <a:fld id="{982F775F-942A-4B41-9D26-8DAC64E4C1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A-B17B-4DFD-B39D-4E979940D241}"/>
                </c:ext>
              </c:extLst>
            </c:dLbl>
            <c:dLbl>
              <c:idx val="1227"/>
              <c:tx>
                <c:rich>
                  <a:bodyPr/>
                  <a:lstStyle/>
                  <a:p>
                    <a:fld id="{416CA9C7-E644-41F8-9BAB-4ED90CCC2A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B-B17B-4DFD-B39D-4E979940D241}"/>
                </c:ext>
              </c:extLst>
            </c:dLbl>
            <c:dLbl>
              <c:idx val="1228"/>
              <c:tx>
                <c:rich>
                  <a:bodyPr/>
                  <a:lstStyle/>
                  <a:p>
                    <a:fld id="{5116CA1A-03B0-492E-BF31-5E358042CF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C-B17B-4DFD-B39D-4E979940D241}"/>
                </c:ext>
              </c:extLst>
            </c:dLbl>
            <c:dLbl>
              <c:idx val="1229"/>
              <c:tx>
                <c:rich>
                  <a:bodyPr/>
                  <a:lstStyle/>
                  <a:p>
                    <a:fld id="{E3464EA0-6ABA-42E0-9D6E-E119BC3AD5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D-B17B-4DFD-B39D-4E979940D241}"/>
                </c:ext>
              </c:extLst>
            </c:dLbl>
            <c:dLbl>
              <c:idx val="1230"/>
              <c:tx>
                <c:rich>
                  <a:bodyPr/>
                  <a:lstStyle/>
                  <a:p>
                    <a:fld id="{1D801EF1-8D91-45D0-BA7D-E2D30618A2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E-B17B-4DFD-B39D-4E979940D241}"/>
                </c:ext>
              </c:extLst>
            </c:dLbl>
            <c:dLbl>
              <c:idx val="1231"/>
              <c:tx>
                <c:rich>
                  <a:bodyPr/>
                  <a:lstStyle/>
                  <a:p>
                    <a:fld id="{FB003503-4EE4-4882-913D-A95AC9BB3B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CF-B17B-4DFD-B39D-4E979940D241}"/>
                </c:ext>
              </c:extLst>
            </c:dLbl>
            <c:dLbl>
              <c:idx val="1232"/>
              <c:tx>
                <c:rich>
                  <a:bodyPr/>
                  <a:lstStyle/>
                  <a:p>
                    <a:fld id="{5C98D983-2F66-4C90-B1CC-8774A501AE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0-B17B-4DFD-B39D-4E979940D241}"/>
                </c:ext>
              </c:extLst>
            </c:dLbl>
            <c:dLbl>
              <c:idx val="1233"/>
              <c:tx>
                <c:rich>
                  <a:bodyPr/>
                  <a:lstStyle/>
                  <a:p>
                    <a:fld id="{8BE2C60F-B3B0-499E-910E-26C8306776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1-B17B-4DFD-B39D-4E979940D241}"/>
                </c:ext>
              </c:extLst>
            </c:dLbl>
            <c:dLbl>
              <c:idx val="1234"/>
              <c:tx>
                <c:rich>
                  <a:bodyPr/>
                  <a:lstStyle/>
                  <a:p>
                    <a:fld id="{569BE336-4971-4A0C-B10F-DDE970BF12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2-B17B-4DFD-B39D-4E979940D241}"/>
                </c:ext>
              </c:extLst>
            </c:dLbl>
            <c:dLbl>
              <c:idx val="1235"/>
              <c:tx>
                <c:rich>
                  <a:bodyPr/>
                  <a:lstStyle/>
                  <a:p>
                    <a:fld id="{C54DA722-E7D5-4B39-B6E0-8FF7A86A55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3-B17B-4DFD-B39D-4E979940D241}"/>
                </c:ext>
              </c:extLst>
            </c:dLbl>
            <c:dLbl>
              <c:idx val="1236"/>
              <c:tx>
                <c:rich>
                  <a:bodyPr/>
                  <a:lstStyle/>
                  <a:p>
                    <a:fld id="{C8350DDA-A2F1-45D9-AB3D-B68BF52903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4-B17B-4DFD-B39D-4E979940D241}"/>
                </c:ext>
              </c:extLst>
            </c:dLbl>
            <c:dLbl>
              <c:idx val="1237"/>
              <c:tx>
                <c:rich>
                  <a:bodyPr/>
                  <a:lstStyle/>
                  <a:p>
                    <a:fld id="{075D0234-33E3-4FAD-A7A2-BD90F73388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5-B17B-4DFD-B39D-4E979940D241}"/>
                </c:ext>
              </c:extLst>
            </c:dLbl>
            <c:dLbl>
              <c:idx val="1238"/>
              <c:tx>
                <c:rich>
                  <a:bodyPr/>
                  <a:lstStyle/>
                  <a:p>
                    <a:fld id="{35DB91CD-F703-4429-8CCE-C6A17CB8C8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6-B17B-4DFD-B39D-4E979940D241}"/>
                </c:ext>
              </c:extLst>
            </c:dLbl>
            <c:dLbl>
              <c:idx val="1239"/>
              <c:tx>
                <c:rich>
                  <a:bodyPr/>
                  <a:lstStyle/>
                  <a:p>
                    <a:fld id="{1BDF1A90-9CEF-49FC-8C5B-FE64242118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7-B17B-4DFD-B39D-4E979940D241}"/>
                </c:ext>
              </c:extLst>
            </c:dLbl>
            <c:dLbl>
              <c:idx val="1240"/>
              <c:tx>
                <c:rich>
                  <a:bodyPr/>
                  <a:lstStyle/>
                  <a:p>
                    <a:fld id="{B66D8AF4-6C61-48E1-AFD2-FF3F788735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8-B17B-4DFD-B39D-4E979940D241}"/>
                </c:ext>
              </c:extLst>
            </c:dLbl>
            <c:dLbl>
              <c:idx val="1241"/>
              <c:tx>
                <c:rich>
                  <a:bodyPr/>
                  <a:lstStyle/>
                  <a:p>
                    <a:fld id="{42E6E0AA-E828-4A59-9A42-EEBC415843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9-B17B-4DFD-B39D-4E979940D241}"/>
                </c:ext>
              </c:extLst>
            </c:dLbl>
            <c:dLbl>
              <c:idx val="1242"/>
              <c:tx>
                <c:rich>
                  <a:bodyPr/>
                  <a:lstStyle/>
                  <a:p>
                    <a:fld id="{B6BC7831-9FCB-448E-9057-B738492FEB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A-B17B-4DFD-B39D-4E979940D241}"/>
                </c:ext>
              </c:extLst>
            </c:dLbl>
            <c:dLbl>
              <c:idx val="1243"/>
              <c:tx>
                <c:rich>
                  <a:bodyPr/>
                  <a:lstStyle/>
                  <a:p>
                    <a:fld id="{46DED2BA-7191-4052-85D0-17724DB6ED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B-B17B-4DFD-B39D-4E979940D241}"/>
                </c:ext>
              </c:extLst>
            </c:dLbl>
            <c:dLbl>
              <c:idx val="1244"/>
              <c:tx>
                <c:rich>
                  <a:bodyPr/>
                  <a:lstStyle/>
                  <a:p>
                    <a:fld id="{01221E89-506D-4098-98B0-64927AD88E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C-B17B-4DFD-B39D-4E979940D241}"/>
                </c:ext>
              </c:extLst>
            </c:dLbl>
            <c:dLbl>
              <c:idx val="1245"/>
              <c:tx>
                <c:rich>
                  <a:bodyPr/>
                  <a:lstStyle/>
                  <a:p>
                    <a:fld id="{DEA58DB3-03C5-4155-95D0-0473158068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D-B17B-4DFD-B39D-4E979940D241}"/>
                </c:ext>
              </c:extLst>
            </c:dLbl>
            <c:dLbl>
              <c:idx val="1246"/>
              <c:tx>
                <c:rich>
                  <a:bodyPr/>
                  <a:lstStyle/>
                  <a:p>
                    <a:fld id="{D8011F0B-516B-457E-98A8-CA85411D1A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E-B17B-4DFD-B39D-4E979940D241}"/>
                </c:ext>
              </c:extLst>
            </c:dLbl>
            <c:dLbl>
              <c:idx val="1247"/>
              <c:tx>
                <c:rich>
                  <a:bodyPr/>
                  <a:lstStyle/>
                  <a:p>
                    <a:fld id="{B2FEF5C5-48B1-4321-8B53-07C9C8446E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DF-B17B-4DFD-B39D-4E979940D241}"/>
                </c:ext>
              </c:extLst>
            </c:dLbl>
            <c:dLbl>
              <c:idx val="1248"/>
              <c:tx>
                <c:rich>
                  <a:bodyPr/>
                  <a:lstStyle/>
                  <a:p>
                    <a:fld id="{349F0C04-6242-4AB8-9D3E-FA97C3C4F8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0-B17B-4DFD-B39D-4E979940D241}"/>
                </c:ext>
              </c:extLst>
            </c:dLbl>
            <c:dLbl>
              <c:idx val="1249"/>
              <c:tx>
                <c:rich>
                  <a:bodyPr/>
                  <a:lstStyle/>
                  <a:p>
                    <a:fld id="{CACB0F88-D867-4901-A7C8-85C5EE4775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1-B17B-4DFD-B39D-4E979940D241}"/>
                </c:ext>
              </c:extLst>
            </c:dLbl>
            <c:dLbl>
              <c:idx val="1250"/>
              <c:tx>
                <c:rich>
                  <a:bodyPr/>
                  <a:lstStyle/>
                  <a:p>
                    <a:fld id="{35B565B4-C45D-424C-8AF2-4C48E34237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2-B17B-4DFD-B39D-4E979940D241}"/>
                </c:ext>
              </c:extLst>
            </c:dLbl>
            <c:dLbl>
              <c:idx val="1251"/>
              <c:tx>
                <c:rich>
                  <a:bodyPr/>
                  <a:lstStyle/>
                  <a:p>
                    <a:fld id="{66095C89-145F-4ED0-B366-A31D9EA992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3-B17B-4DFD-B39D-4E979940D241}"/>
                </c:ext>
              </c:extLst>
            </c:dLbl>
            <c:dLbl>
              <c:idx val="1252"/>
              <c:tx>
                <c:rich>
                  <a:bodyPr/>
                  <a:lstStyle/>
                  <a:p>
                    <a:fld id="{298CBE04-E9D7-45F0-B0FB-A2B5431BE6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4-B17B-4DFD-B39D-4E979940D241}"/>
                </c:ext>
              </c:extLst>
            </c:dLbl>
            <c:dLbl>
              <c:idx val="1253"/>
              <c:tx>
                <c:rich>
                  <a:bodyPr/>
                  <a:lstStyle/>
                  <a:p>
                    <a:fld id="{347CECA5-4211-4237-B4E8-E1032BEF47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5-B17B-4DFD-B39D-4E979940D241}"/>
                </c:ext>
              </c:extLst>
            </c:dLbl>
            <c:dLbl>
              <c:idx val="1254"/>
              <c:tx>
                <c:rich>
                  <a:bodyPr/>
                  <a:lstStyle/>
                  <a:p>
                    <a:fld id="{1A94A504-E544-410C-ADC2-B85BB76EB2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6-B17B-4DFD-B39D-4E979940D241}"/>
                </c:ext>
              </c:extLst>
            </c:dLbl>
            <c:dLbl>
              <c:idx val="1255"/>
              <c:tx>
                <c:rich>
                  <a:bodyPr/>
                  <a:lstStyle/>
                  <a:p>
                    <a:fld id="{87761848-D687-4172-8B37-8565117D96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7-B17B-4DFD-B39D-4E979940D241}"/>
                </c:ext>
              </c:extLst>
            </c:dLbl>
            <c:dLbl>
              <c:idx val="1256"/>
              <c:tx>
                <c:rich>
                  <a:bodyPr/>
                  <a:lstStyle/>
                  <a:p>
                    <a:fld id="{F55C6C34-D6BA-43C4-9AC8-9A96988589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8-B17B-4DFD-B39D-4E979940D241}"/>
                </c:ext>
              </c:extLst>
            </c:dLbl>
            <c:dLbl>
              <c:idx val="1257"/>
              <c:tx>
                <c:rich>
                  <a:bodyPr/>
                  <a:lstStyle/>
                  <a:p>
                    <a:fld id="{0917AE3F-BB7A-4CE1-A766-0EA3FCCBF3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9-B17B-4DFD-B39D-4E979940D241}"/>
                </c:ext>
              </c:extLst>
            </c:dLbl>
            <c:dLbl>
              <c:idx val="1258"/>
              <c:tx>
                <c:rich>
                  <a:bodyPr/>
                  <a:lstStyle/>
                  <a:p>
                    <a:fld id="{EECFE00F-8CB0-418A-AE36-259A3CC916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A-B17B-4DFD-B39D-4E979940D241}"/>
                </c:ext>
              </c:extLst>
            </c:dLbl>
            <c:dLbl>
              <c:idx val="1259"/>
              <c:tx>
                <c:rich>
                  <a:bodyPr/>
                  <a:lstStyle/>
                  <a:p>
                    <a:fld id="{681F76E6-83CE-4B6C-9033-F7E499B10C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B-B17B-4DFD-B39D-4E979940D241}"/>
                </c:ext>
              </c:extLst>
            </c:dLbl>
            <c:dLbl>
              <c:idx val="1260"/>
              <c:tx>
                <c:rich>
                  <a:bodyPr/>
                  <a:lstStyle/>
                  <a:p>
                    <a:fld id="{E366250C-5388-454A-BD45-A99FD811DD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C-B17B-4DFD-B39D-4E979940D241}"/>
                </c:ext>
              </c:extLst>
            </c:dLbl>
            <c:dLbl>
              <c:idx val="1261"/>
              <c:tx>
                <c:rich>
                  <a:bodyPr/>
                  <a:lstStyle/>
                  <a:p>
                    <a:fld id="{322FA76C-1844-46CD-A138-3C4DD396BB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D-B17B-4DFD-B39D-4E979940D241}"/>
                </c:ext>
              </c:extLst>
            </c:dLbl>
            <c:dLbl>
              <c:idx val="1262"/>
              <c:tx>
                <c:rich>
                  <a:bodyPr/>
                  <a:lstStyle/>
                  <a:p>
                    <a:fld id="{D47B751A-36F9-4A32-BC93-AE1D61030A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E-B17B-4DFD-B39D-4E979940D241}"/>
                </c:ext>
              </c:extLst>
            </c:dLbl>
            <c:dLbl>
              <c:idx val="1263"/>
              <c:tx>
                <c:rich>
                  <a:bodyPr/>
                  <a:lstStyle/>
                  <a:p>
                    <a:fld id="{1E27BB25-86D0-4EA4-B1FE-3C6516F714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EF-B17B-4DFD-B39D-4E979940D241}"/>
                </c:ext>
              </c:extLst>
            </c:dLbl>
            <c:dLbl>
              <c:idx val="1264"/>
              <c:tx>
                <c:rich>
                  <a:bodyPr/>
                  <a:lstStyle/>
                  <a:p>
                    <a:fld id="{820E4B3D-EB9E-41CF-9997-2B85702B4D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0-B17B-4DFD-B39D-4E979940D241}"/>
                </c:ext>
              </c:extLst>
            </c:dLbl>
            <c:dLbl>
              <c:idx val="1265"/>
              <c:tx>
                <c:rich>
                  <a:bodyPr/>
                  <a:lstStyle/>
                  <a:p>
                    <a:fld id="{E669BC8D-6C69-44C6-A1EA-EF0E0F2413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1-B17B-4DFD-B39D-4E979940D241}"/>
                </c:ext>
              </c:extLst>
            </c:dLbl>
            <c:dLbl>
              <c:idx val="1266"/>
              <c:tx>
                <c:rich>
                  <a:bodyPr/>
                  <a:lstStyle/>
                  <a:p>
                    <a:fld id="{BB3224B3-C12F-4C19-A0B6-1B62D639D9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2-B17B-4DFD-B39D-4E979940D241}"/>
                </c:ext>
              </c:extLst>
            </c:dLbl>
            <c:dLbl>
              <c:idx val="1267"/>
              <c:tx>
                <c:rich>
                  <a:bodyPr/>
                  <a:lstStyle/>
                  <a:p>
                    <a:fld id="{AE7448FA-DD63-4D51-A410-3C79FDDBA3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3-B17B-4DFD-B39D-4E979940D241}"/>
                </c:ext>
              </c:extLst>
            </c:dLbl>
            <c:dLbl>
              <c:idx val="1268"/>
              <c:tx>
                <c:rich>
                  <a:bodyPr/>
                  <a:lstStyle/>
                  <a:p>
                    <a:fld id="{E5AB176C-925F-4817-9C37-13CD3C21A3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4-B17B-4DFD-B39D-4E979940D241}"/>
                </c:ext>
              </c:extLst>
            </c:dLbl>
            <c:dLbl>
              <c:idx val="1269"/>
              <c:tx>
                <c:rich>
                  <a:bodyPr/>
                  <a:lstStyle/>
                  <a:p>
                    <a:fld id="{ABE52909-F4AA-4641-B671-2F5128BADF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5-B17B-4DFD-B39D-4E979940D241}"/>
                </c:ext>
              </c:extLst>
            </c:dLbl>
            <c:dLbl>
              <c:idx val="1270"/>
              <c:tx>
                <c:rich>
                  <a:bodyPr/>
                  <a:lstStyle/>
                  <a:p>
                    <a:fld id="{FA5B2180-A176-458F-8A8D-87EB7D695C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6-B17B-4DFD-B39D-4E979940D241}"/>
                </c:ext>
              </c:extLst>
            </c:dLbl>
            <c:dLbl>
              <c:idx val="1271"/>
              <c:tx>
                <c:rich>
                  <a:bodyPr/>
                  <a:lstStyle/>
                  <a:p>
                    <a:fld id="{3805B50B-1656-4B18-AF79-AB23531BB4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7-B17B-4DFD-B39D-4E979940D241}"/>
                </c:ext>
              </c:extLst>
            </c:dLbl>
            <c:dLbl>
              <c:idx val="1272"/>
              <c:tx>
                <c:rich>
                  <a:bodyPr/>
                  <a:lstStyle/>
                  <a:p>
                    <a:fld id="{5ED3E507-D819-4445-A92C-22DF554B4E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8-B17B-4DFD-B39D-4E979940D241}"/>
                </c:ext>
              </c:extLst>
            </c:dLbl>
            <c:dLbl>
              <c:idx val="1273"/>
              <c:tx>
                <c:rich>
                  <a:bodyPr/>
                  <a:lstStyle/>
                  <a:p>
                    <a:fld id="{E28DE469-C083-44E0-88AF-562C573EA8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9-B17B-4DFD-B39D-4E979940D241}"/>
                </c:ext>
              </c:extLst>
            </c:dLbl>
            <c:dLbl>
              <c:idx val="1274"/>
              <c:tx>
                <c:rich>
                  <a:bodyPr/>
                  <a:lstStyle/>
                  <a:p>
                    <a:fld id="{4D313565-FDEB-44C0-9329-A9519C6C44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A-B17B-4DFD-B39D-4E979940D241}"/>
                </c:ext>
              </c:extLst>
            </c:dLbl>
            <c:dLbl>
              <c:idx val="1275"/>
              <c:tx>
                <c:rich>
                  <a:bodyPr/>
                  <a:lstStyle/>
                  <a:p>
                    <a:fld id="{CC2C28A2-732D-43CC-8D35-292620BD80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B-B17B-4DFD-B39D-4E979940D241}"/>
                </c:ext>
              </c:extLst>
            </c:dLbl>
            <c:dLbl>
              <c:idx val="1276"/>
              <c:tx>
                <c:rich>
                  <a:bodyPr/>
                  <a:lstStyle/>
                  <a:p>
                    <a:fld id="{96DF0C46-73E2-489A-B053-6BD0B8A873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C-B17B-4DFD-B39D-4E979940D241}"/>
                </c:ext>
              </c:extLst>
            </c:dLbl>
            <c:dLbl>
              <c:idx val="1277"/>
              <c:tx>
                <c:rich>
                  <a:bodyPr/>
                  <a:lstStyle/>
                  <a:p>
                    <a:fld id="{4F455416-B682-46EF-8611-590C972F07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D-B17B-4DFD-B39D-4E979940D241}"/>
                </c:ext>
              </c:extLst>
            </c:dLbl>
            <c:dLbl>
              <c:idx val="1278"/>
              <c:tx>
                <c:rich>
                  <a:bodyPr/>
                  <a:lstStyle/>
                  <a:p>
                    <a:fld id="{9DF344CF-A7D3-465E-B633-573C52E4D6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E-B17B-4DFD-B39D-4E979940D241}"/>
                </c:ext>
              </c:extLst>
            </c:dLbl>
            <c:dLbl>
              <c:idx val="1279"/>
              <c:tx>
                <c:rich>
                  <a:bodyPr/>
                  <a:lstStyle/>
                  <a:p>
                    <a:fld id="{F38381B4-151B-4705-8D30-A0F36BAEB2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FF-B17B-4DFD-B39D-4E979940D241}"/>
                </c:ext>
              </c:extLst>
            </c:dLbl>
            <c:dLbl>
              <c:idx val="1280"/>
              <c:tx>
                <c:rich>
                  <a:bodyPr/>
                  <a:lstStyle/>
                  <a:p>
                    <a:fld id="{7C34C8A1-8591-47F4-9A85-D71F49FFB7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0-B17B-4DFD-B39D-4E979940D241}"/>
                </c:ext>
              </c:extLst>
            </c:dLbl>
            <c:dLbl>
              <c:idx val="1281"/>
              <c:tx>
                <c:rich>
                  <a:bodyPr/>
                  <a:lstStyle/>
                  <a:p>
                    <a:fld id="{959170F2-BB67-4554-AAB2-DDF368E342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1-B17B-4DFD-B39D-4E979940D241}"/>
                </c:ext>
              </c:extLst>
            </c:dLbl>
            <c:dLbl>
              <c:idx val="1282"/>
              <c:tx>
                <c:rich>
                  <a:bodyPr/>
                  <a:lstStyle/>
                  <a:p>
                    <a:fld id="{E4997888-3F92-456A-AE44-52E959D362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2-B17B-4DFD-B39D-4E979940D241}"/>
                </c:ext>
              </c:extLst>
            </c:dLbl>
            <c:dLbl>
              <c:idx val="1283"/>
              <c:tx>
                <c:rich>
                  <a:bodyPr/>
                  <a:lstStyle/>
                  <a:p>
                    <a:fld id="{8113C67B-8DA9-42E1-A2FA-B9663356AB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3-B17B-4DFD-B39D-4E979940D241}"/>
                </c:ext>
              </c:extLst>
            </c:dLbl>
            <c:dLbl>
              <c:idx val="1284"/>
              <c:tx>
                <c:rich>
                  <a:bodyPr/>
                  <a:lstStyle/>
                  <a:p>
                    <a:fld id="{5E637C33-627C-4717-B92A-5FCFA9BB6A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4-B17B-4DFD-B39D-4E979940D241}"/>
                </c:ext>
              </c:extLst>
            </c:dLbl>
            <c:dLbl>
              <c:idx val="1285"/>
              <c:tx>
                <c:rich>
                  <a:bodyPr/>
                  <a:lstStyle/>
                  <a:p>
                    <a:fld id="{B9DC8B60-83BD-4D9F-8322-FE7E61F146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5-B17B-4DFD-B39D-4E979940D241}"/>
                </c:ext>
              </c:extLst>
            </c:dLbl>
            <c:dLbl>
              <c:idx val="1286"/>
              <c:tx>
                <c:rich>
                  <a:bodyPr/>
                  <a:lstStyle/>
                  <a:p>
                    <a:fld id="{7E039E57-0CA9-4FDB-A039-A005FF86A4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6-B17B-4DFD-B39D-4E979940D241}"/>
                </c:ext>
              </c:extLst>
            </c:dLbl>
            <c:dLbl>
              <c:idx val="1287"/>
              <c:tx>
                <c:rich>
                  <a:bodyPr/>
                  <a:lstStyle/>
                  <a:p>
                    <a:fld id="{0DBBA47D-B1AF-49D2-9E53-B30A66E5D4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7-B17B-4DFD-B39D-4E979940D241}"/>
                </c:ext>
              </c:extLst>
            </c:dLbl>
            <c:dLbl>
              <c:idx val="1288"/>
              <c:tx>
                <c:rich>
                  <a:bodyPr/>
                  <a:lstStyle/>
                  <a:p>
                    <a:fld id="{EBED02F4-953C-4CF4-87B7-3A382867F2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8-B17B-4DFD-B39D-4E979940D241}"/>
                </c:ext>
              </c:extLst>
            </c:dLbl>
            <c:dLbl>
              <c:idx val="1289"/>
              <c:tx>
                <c:rich>
                  <a:bodyPr/>
                  <a:lstStyle/>
                  <a:p>
                    <a:fld id="{648F5906-F096-47F1-B794-321CB97E2C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9-B17B-4DFD-B39D-4E979940D241}"/>
                </c:ext>
              </c:extLst>
            </c:dLbl>
            <c:dLbl>
              <c:idx val="1290"/>
              <c:tx>
                <c:rich>
                  <a:bodyPr/>
                  <a:lstStyle/>
                  <a:p>
                    <a:fld id="{8C9718D6-76AA-4F9B-A0D1-C818DC4DB4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A-B17B-4DFD-B39D-4E979940D241}"/>
                </c:ext>
              </c:extLst>
            </c:dLbl>
            <c:dLbl>
              <c:idx val="1291"/>
              <c:tx>
                <c:rich>
                  <a:bodyPr/>
                  <a:lstStyle/>
                  <a:p>
                    <a:fld id="{471ED15C-7AD3-4116-AC1C-4289DC3937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B-B17B-4DFD-B39D-4E979940D241}"/>
                </c:ext>
              </c:extLst>
            </c:dLbl>
            <c:dLbl>
              <c:idx val="1292"/>
              <c:tx>
                <c:rich>
                  <a:bodyPr/>
                  <a:lstStyle/>
                  <a:p>
                    <a:fld id="{DCA1569C-FC54-4ECD-A5CF-15BF395A10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C-B17B-4DFD-B39D-4E979940D241}"/>
                </c:ext>
              </c:extLst>
            </c:dLbl>
            <c:dLbl>
              <c:idx val="1293"/>
              <c:tx>
                <c:rich>
                  <a:bodyPr/>
                  <a:lstStyle/>
                  <a:p>
                    <a:fld id="{A83EAFCA-9FE5-4895-9354-3AB3D999D1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D-B17B-4DFD-B39D-4E979940D241}"/>
                </c:ext>
              </c:extLst>
            </c:dLbl>
            <c:dLbl>
              <c:idx val="1294"/>
              <c:tx>
                <c:rich>
                  <a:bodyPr/>
                  <a:lstStyle/>
                  <a:p>
                    <a:fld id="{4FF75C54-BFBF-4A8C-9E98-4E2A1A0FB6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E-B17B-4DFD-B39D-4E979940D241}"/>
                </c:ext>
              </c:extLst>
            </c:dLbl>
            <c:dLbl>
              <c:idx val="1295"/>
              <c:tx>
                <c:rich>
                  <a:bodyPr/>
                  <a:lstStyle/>
                  <a:p>
                    <a:fld id="{C936D2B5-DF26-4150-A3E6-D277383B80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0F-B17B-4DFD-B39D-4E979940D241}"/>
                </c:ext>
              </c:extLst>
            </c:dLbl>
            <c:dLbl>
              <c:idx val="1296"/>
              <c:tx>
                <c:rich>
                  <a:bodyPr/>
                  <a:lstStyle/>
                  <a:p>
                    <a:fld id="{45F8202E-5DF7-4D6A-AD3E-4E740E81A4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0-B17B-4DFD-B39D-4E979940D241}"/>
                </c:ext>
              </c:extLst>
            </c:dLbl>
            <c:dLbl>
              <c:idx val="1297"/>
              <c:tx>
                <c:rich>
                  <a:bodyPr/>
                  <a:lstStyle/>
                  <a:p>
                    <a:fld id="{60B9AA97-D7C4-4327-9374-FFF196378C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1-B17B-4DFD-B39D-4E979940D241}"/>
                </c:ext>
              </c:extLst>
            </c:dLbl>
            <c:dLbl>
              <c:idx val="1298"/>
              <c:tx>
                <c:rich>
                  <a:bodyPr/>
                  <a:lstStyle/>
                  <a:p>
                    <a:fld id="{7A0B1DF2-3C4E-4B59-B886-855D1DEF4D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2-B17B-4DFD-B39D-4E979940D241}"/>
                </c:ext>
              </c:extLst>
            </c:dLbl>
            <c:dLbl>
              <c:idx val="1299"/>
              <c:tx>
                <c:rich>
                  <a:bodyPr/>
                  <a:lstStyle/>
                  <a:p>
                    <a:fld id="{C04A2BF3-A943-4811-BB7A-018FDF9772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3-B17B-4DFD-B39D-4E979940D241}"/>
                </c:ext>
              </c:extLst>
            </c:dLbl>
            <c:dLbl>
              <c:idx val="1300"/>
              <c:tx>
                <c:rich>
                  <a:bodyPr/>
                  <a:lstStyle/>
                  <a:p>
                    <a:fld id="{0772B1F5-14BA-4482-BEDA-736674F7EC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4-B17B-4DFD-B39D-4E979940D241}"/>
                </c:ext>
              </c:extLst>
            </c:dLbl>
            <c:dLbl>
              <c:idx val="1301"/>
              <c:tx>
                <c:rich>
                  <a:bodyPr/>
                  <a:lstStyle/>
                  <a:p>
                    <a:fld id="{0D9F9E82-E27F-4D33-8789-86B82AC015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5-B17B-4DFD-B39D-4E979940D241}"/>
                </c:ext>
              </c:extLst>
            </c:dLbl>
            <c:dLbl>
              <c:idx val="1302"/>
              <c:tx>
                <c:rich>
                  <a:bodyPr/>
                  <a:lstStyle/>
                  <a:p>
                    <a:fld id="{4630F1C3-A151-4061-89EB-6CC671A7E7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6-B17B-4DFD-B39D-4E979940D241}"/>
                </c:ext>
              </c:extLst>
            </c:dLbl>
            <c:dLbl>
              <c:idx val="1303"/>
              <c:tx>
                <c:rich>
                  <a:bodyPr/>
                  <a:lstStyle/>
                  <a:p>
                    <a:fld id="{DA9B820F-D16E-4616-8DBA-FBF880A42F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7-B17B-4DFD-B39D-4E979940D241}"/>
                </c:ext>
              </c:extLst>
            </c:dLbl>
            <c:dLbl>
              <c:idx val="1304"/>
              <c:tx>
                <c:rich>
                  <a:bodyPr/>
                  <a:lstStyle/>
                  <a:p>
                    <a:fld id="{7049FD88-E2B6-4FE1-9B3F-24AC184C78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8-B17B-4DFD-B39D-4E979940D241}"/>
                </c:ext>
              </c:extLst>
            </c:dLbl>
            <c:dLbl>
              <c:idx val="1305"/>
              <c:tx>
                <c:rich>
                  <a:bodyPr/>
                  <a:lstStyle/>
                  <a:p>
                    <a:fld id="{9F699183-661D-4C8C-8607-13030B5718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9-B17B-4DFD-B39D-4E979940D241}"/>
                </c:ext>
              </c:extLst>
            </c:dLbl>
            <c:dLbl>
              <c:idx val="1306"/>
              <c:tx>
                <c:rich>
                  <a:bodyPr/>
                  <a:lstStyle/>
                  <a:p>
                    <a:fld id="{28545022-0BD3-4DAB-8F04-B606A1457F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A-B17B-4DFD-B39D-4E979940D241}"/>
                </c:ext>
              </c:extLst>
            </c:dLbl>
            <c:dLbl>
              <c:idx val="1307"/>
              <c:tx>
                <c:rich>
                  <a:bodyPr/>
                  <a:lstStyle/>
                  <a:p>
                    <a:fld id="{6EAB1F48-1CD0-4A98-8EB4-EBD7003EB1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B-B17B-4DFD-B39D-4E979940D241}"/>
                </c:ext>
              </c:extLst>
            </c:dLbl>
            <c:dLbl>
              <c:idx val="1308"/>
              <c:tx>
                <c:rich>
                  <a:bodyPr/>
                  <a:lstStyle/>
                  <a:p>
                    <a:fld id="{97BD1D66-C47C-4E03-8612-97A7CE48E3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C-B17B-4DFD-B39D-4E979940D241}"/>
                </c:ext>
              </c:extLst>
            </c:dLbl>
            <c:dLbl>
              <c:idx val="1309"/>
              <c:tx>
                <c:rich>
                  <a:bodyPr/>
                  <a:lstStyle/>
                  <a:p>
                    <a:fld id="{1EA86390-2517-4FF6-912E-D6A24ADDD9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D-B17B-4DFD-B39D-4E979940D241}"/>
                </c:ext>
              </c:extLst>
            </c:dLbl>
            <c:dLbl>
              <c:idx val="1310"/>
              <c:tx>
                <c:rich>
                  <a:bodyPr/>
                  <a:lstStyle/>
                  <a:p>
                    <a:fld id="{F8F47FF8-8129-4095-929C-BB0B641B70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E-B17B-4DFD-B39D-4E979940D241}"/>
                </c:ext>
              </c:extLst>
            </c:dLbl>
            <c:dLbl>
              <c:idx val="1311"/>
              <c:tx>
                <c:rich>
                  <a:bodyPr/>
                  <a:lstStyle/>
                  <a:p>
                    <a:fld id="{1A10FD89-9AD3-4908-871B-A5133EAC75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1F-B17B-4DFD-B39D-4E979940D241}"/>
                </c:ext>
              </c:extLst>
            </c:dLbl>
            <c:dLbl>
              <c:idx val="1312"/>
              <c:tx>
                <c:rich>
                  <a:bodyPr/>
                  <a:lstStyle/>
                  <a:p>
                    <a:fld id="{FC33F889-C2F5-4408-A94C-ED90DF3A83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0-B17B-4DFD-B39D-4E979940D241}"/>
                </c:ext>
              </c:extLst>
            </c:dLbl>
            <c:dLbl>
              <c:idx val="1313"/>
              <c:tx>
                <c:rich>
                  <a:bodyPr/>
                  <a:lstStyle/>
                  <a:p>
                    <a:fld id="{8070B024-2E2A-4F84-9292-F86E16F7BE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1-B17B-4DFD-B39D-4E979940D241}"/>
                </c:ext>
              </c:extLst>
            </c:dLbl>
            <c:dLbl>
              <c:idx val="1314"/>
              <c:tx>
                <c:rich>
                  <a:bodyPr/>
                  <a:lstStyle/>
                  <a:p>
                    <a:fld id="{A4847D9C-AD59-43FA-AE85-A4C723E302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2-B17B-4DFD-B39D-4E979940D241}"/>
                </c:ext>
              </c:extLst>
            </c:dLbl>
            <c:dLbl>
              <c:idx val="1315"/>
              <c:tx>
                <c:rich>
                  <a:bodyPr/>
                  <a:lstStyle/>
                  <a:p>
                    <a:fld id="{BE70CEFA-5742-4285-A184-63F84A01C8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3-B17B-4DFD-B39D-4E979940D241}"/>
                </c:ext>
              </c:extLst>
            </c:dLbl>
            <c:dLbl>
              <c:idx val="1316"/>
              <c:tx>
                <c:rich>
                  <a:bodyPr/>
                  <a:lstStyle/>
                  <a:p>
                    <a:fld id="{6E5E5864-D1FD-4B50-A7DE-4335633AC9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4-B17B-4DFD-B39D-4E979940D241}"/>
                </c:ext>
              </c:extLst>
            </c:dLbl>
            <c:dLbl>
              <c:idx val="1317"/>
              <c:tx>
                <c:rich>
                  <a:bodyPr/>
                  <a:lstStyle/>
                  <a:p>
                    <a:fld id="{298AC973-91A0-4EFD-B8C4-7DBE65DB79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5-B17B-4DFD-B39D-4E979940D241}"/>
                </c:ext>
              </c:extLst>
            </c:dLbl>
            <c:dLbl>
              <c:idx val="1318"/>
              <c:tx>
                <c:rich>
                  <a:bodyPr/>
                  <a:lstStyle/>
                  <a:p>
                    <a:fld id="{6F5B5DF0-897D-4639-92FB-F0AA41CBE8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6-B17B-4DFD-B39D-4E979940D241}"/>
                </c:ext>
              </c:extLst>
            </c:dLbl>
            <c:dLbl>
              <c:idx val="1319"/>
              <c:tx>
                <c:rich>
                  <a:bodyPr/>
                  <a:lstStyle/>
                  <a:p>
                    <a:fld id="{C2CCF010-91F8-4CE3-A016-D80477F56D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7-B17B-4DFD-B39D-4E979940D241}"/>
                </c:ext>
              </c:extLst>
            </c:dLbl>
            <c:dLbl>
              <c:idx val="1320"/>
              <c:tx>
                <c:rich>
                  <a:bodyPr/>
                  <a:lstStyle/>
                  <a:p>
                    <a:fld id="{50422A1D-D600-4AC4-BB5C-5BC59690E1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8-B17B-4DFD-B39D-4E979940D241}"/>
                </c:ext>
              </c:extLst>
            </c:dLbl>
            <c:dLbl>
              <c:idx val="1321"/>
              <c:tx>
                <c:rich>
                  <a:bodyPr/>
                  <a:lstStyle/>
                  <a:p>
                    <a:fld id="{B226B822-B830-4508-A125-E6FB942BCF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9-B17B-4DFD-B39D-4E979940D241}"/>
                </c:ext>
              </c:extLst>
            </c:dLbl>
            <c:dLbl>
              <c:idx val="1322"/>
              <c:tx>
                <c:rich>
                  <a:bodyPr/>
                  <a:lstStyle/>
                  <a:p>
                    <a:fld id="{D2606885-D9D3-48A8-83E4-7437192EFE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A-B17B-4DFD-B39D-4E979940D241}"/>
                </c:ext>
              </c:extLst>
            </c:dLbl>
            <c:dLbl>
              <c:idx val="1323"/>
              <c:tx>
                <c:rich>
                  <a:bodyPr/>
                  <a:lstStyle/>
                  <a:p>
                    <a:fld id="{D0085AE9-667A-4631-BB0A-7C30E05309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B-B17B-4DFD-B39D-4E979940D241}"/>
                </c:ext>
              </c:extLst>
            </c:dLbl>
            <c:dLbl>
              <c:idx val="1324"/>
              <c:tx>
                <c:rich>
                  <a:bodyPr/>
                  <a:lstStyle/>
                  <a:p>
                    <a:fld id="{99DEE1CD-41AE-4AD4-B9D1-20C0CC36A5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C-B17B-4DFD-B39D-4E979940D241}"/>
                </c:ext>
              </c:extLst>
            </c:dLbl>
            <c:dLbl>
              <c:idx val="1325"/>
              <c:tx>
                <c:rich>
                  <a:bodyPr/>
                  <a:lstStyle/>
                  <a:p>
                    <a:fld id="{F7FE911D-4D21-4FF6-9077-9E3C9B57FA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D-B17B-4DFD-B39D-4E979940D241}"/>
                </c:ext>
              </c:extLst>
            </c:dLbl>
            <c:dLbl>
              <c:idx val="1326"/>
              <c:tx>
                <c:rich>
                  <a:bodyPr/>
                  <a:lstStyle/>
                  <a:p>
                    <a:fld id="{6A96AA97-FE08-4E18-81C9-CC40C57667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E-B17B-4DFD-B39D-4E979940D241}"/>
                </c:ext>
              </c:extLst>
            </c:dLbl>
            <c:dLbl>
              <c:idx val="1327"/>
              <c:tx>
                <c:rich>
                  <a:bodyPr/>
                  <a:lstStyle/>
                  <a:p>
                    <a:fld id="{BF581BAC-09AB-4EEF-8E82-50A72DCD21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2F-B17B-4DFD-B39D-4E979940D241}"/>
                </c:ext>
              </c:extLst>
            </c:dLbl>
            <c:dLbl>
              <c:idx val="1328"/>
              <c:tx>
                <c:rich>
                  <a:bodyPr/>
                  <a:lstStyle/>
                  <a:p>
                    <a:fld id="{DB300A00-149C-4DB8-B471-C003007E44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0-B17B-4DFD-B39D-4E979940D241}"/>
                </c:ext>
              </c:extLst>
            </c:dLbl>
            <c:dLbl>
              <c:idx val="1329"/>
              <c:tx>
                <c:rich>
                  <a:bodyPr/>
                  <a:lstStyle/>
                  <a:p>
                    <a:fld id="{CF7DC705-2D48-48ED-BBF5-3C2745BDE3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1-B17B-4DFD-B39D-4E979940D241}"/>
                </c:ext>
              </c:extLst>
            </c:dLbl>
            <c:dLbl>
              <c:idx val="1330"/>
              <c:tx>
                <c:rich>
                  <a:bodyPr/>
                  <a:lstStyle/>
                  <a:p>
                    <a:fld id="{149C0782-6B71-495D-BDE4-86FFEA250F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2-B17B-4DFD-B39D-4E979940D241}"/>
                </c:ext>
              </c:extLst>
            </c:dLbl>
            <c:dLbl>
              <c:idx val="1331"/>
              <c:tx>
                <c:rich>
                  <a:bodyPr/>
                  <a:lstStyle/>
                  <a:p>
                    <a:fld id="{FF249AF7-0755-4B13-830A-94FCFAE292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3-B17B-4DFD-B39D-4E979940D241}"/>
                </c:ext>
              </c:extLst>
            </c:dLbl>
            <c:dLbl>
              <c:idx val="1332"/>
              <c:tx>
                <c:rich>
                  <a:bodyPr/>
                  <a:lstStyle/>
                  <a:p>
                    <a:fld id="{42FCBB5B-C169-4E28-840A-D1C13579F3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4-B17B-4DFD-B39D-4E979940D241}"/>
                </c:ext>
              </c:extLst>
            </c:dLbl>
            <c:dLbl>
              <c:idx val="1333"/>
              <c:tx>
                <c:rich>
                  <a:bodyPr/>
                  <a:lstStyle/>
                  <a:p>
                    <a:fld id="{55D823D1-D26C-4A08-B9D1-29962D6E52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5-B17B-4DFD-B39D-4E979940D241}"/>
                </c:ext>
              </c:extLst>
            </c:dLbl>
            <c:dLbl>
              <c:idx val="1334"/>
              <c:tx>
                <c:rich>
                  <a:bodyPr/>
                  <a:lstStyle/>
                  <a:p>
                    <a:fld id="{B1408D1F-8134-4157-B370-AA9DD8A897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6-B17B-4DFD-B39D-4E979940D241}"/>
                </c:ext>
              </c:extLst>
            </c:dLbl>
            <c:dLbl>
              <c:idx val="1335"/>
              <c:tx>
                <c:rich>
                  <a:bodyPr/>
                  <a:lstStyle/>
                  <a:p>
                    <a:fld id="{A9AB8861-A5D3-42AF-9C45-34185FF324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7-B17B-4DFD-B39D-4E979940D241}"/>
                </c:ext>
              </c:extLst>
            </c:dLbl>
            <c:dLbl>
              <c:idx val="1336"/>
              <c:tx>
                <c:rich>
                  <a:bodyPr/>
                  <a:lstStyle/>
                  <a:p>
                    <a:fld id="{B28B176F-8DEA-402F-A7F4-5AEF46797D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8-B17B-4DFD-B39D-4E979940D241}"/>
                </c:ext>
              </c:extLst>
            </c:dLbl>
            <c:dLbl>
              <c:idx val="1337"/>
              <c:tx>
                <c:rich>
                  <a:bodyPr/>
                  <a:lstStyle/>
                  <a:p>
                    <a:fld id="{FE28A49B-EEB9-47C1-B201-EC32751895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9-B17B-4DFD-B39D-4E979940D241}"/>
                </c:ext>
              </c:extLst>
            </c:dLbl>
            <c:dLbl>
              <c:idx val="1338"/>
              <c:tx>
                <c:rich>
                  <a:bodyPr/>
                  <a:lstStyle/>
                  <a:p>
                    <a:fld id="{4FD994D2-F2CA-43A6-ABEA-4EBE7AE0B2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A-B17B-4DFD-B39D-4E979940D241}"/>
                </c:ext>
              </c:extLst>
            </c:dLbl>
            <c:dLbl>
              <c:idx val="1339"/>
              <c:tx>
                <c:rich>
                  <a:bodyPr/>
                  <a:lstStyle/>
                  <a:p>
                    <a:fld id="{EB969AD1-C41F-418C-B282-055F21E4DB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B-B17B-4DFD-B39D-4E979940D241}"/>
                </c:ext>
              </c:extLst>
            </c:dLbl>
            <c:dLbl>
              <c:idx val="1340"/>
              <c:tx>
                <c:rich>
                  <a:bodyPr/>
                  <a:lstStyle/>
                  <a:p>
                    <a:fld id="{2FDA0041-B1A3-402D-9C82-C9A6FD84C9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C-B17B-4DFD-B39D-4E979940D241}"/>
                </c:ext>
              </c:extLst>
            </c:dLbl>
            <c:dLbl>
              <c:idx val="1341"/>
              <c:tx>
                <c:rich>
                  <a:bodyPr/>
                  <a:lstStyle/>
                  <a:p>
                    <a:fld id="{D865B844-1B47-44EA-ADAD-A544814424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D-B17B-4DFD-B39D-4E979940D241}"/>
                </c:ext>
              </c:extLst>
            </c:dLbl>
            <c:dLbl>
              <c:idx val="1342"/>
              <c:tx>
                <c:rich>
                  <a:bodyPr/>
                  <a:lstStyle/>
                  <a:p>
                    <a:fld id="{5B508613-208C-41DE-839E-D14EA0AC6E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E-B17B-4DFD-B39D-4E979940D241}"/>
                </c:ext>
              </c:extLst>
            </c:dLbl>
            <c:dLbl>
              <c:idx val="1343"/>
              <c:tx>
                <c:rich>
                  <a:bodyPr/>
                  <a:lstStyle/>
                  <a:p>
                    <a:fld id="{017A1178-0752-411D-9341-3495F6476B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3F-B17B-4DFD-B39D-4E979940D241}"/>
                </c:ext>
              </c:extLst>
            </c:dLbl>
            <c:dLbl>
              <c:idx val="1344"/>
              <c:tx>
                <c:rich>
                  <a:bodyPr/>
                  <a:lstStyle/>
                  <a:p>
                    <a:fld id="{166A70A4-EB9B-46C3-9066-1DB85B8356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0-B17B-4DFD-B39D-4E979940D241}"/>
                </c:ext>
              </c:extLst>
            </c:dLbl>
            <c:dLbl>
              <c:idx val="1345"/>
              <c:tx>
                <c:rich>
                  <a:bodyPr/>
                  <a:lstStyle/>
                  <a:p>
                    <a:fld id="{D835400D-2DF4-472C-B130-3732754BC8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1-B17B-4DFD-B39D-4E979940D241}"/>
                </c:ext>
              </c:extLst>
            </c:dLbl>
            <c:dLbl>
              <c:idx val="1346"/>
              <c:tx>
                <c:rich>
                  <a:bodyPr/>
                  <a:lstStyle/>
                  <a:p>
                    <a:fld id="{0A05EF03-B665-488D-ABFF-A9FE50964F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2-B17B-4DFD-B39D-4E979940D241}"/>
                </c:ext>
              </c:extLst>
            </c:dLbl>
            <c:dLbl>
              <c:idx val="1347"/>
              <c:tx>
                <c:rich>
                  <a:bodyPr/>
                  <a:lstStyle/>
                  <a:p>
                    <a:fld id="{3E052170-E3EB-42F3-8643-E30A893EE9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3-B17B-4DFD-B39D-4E979940D241}"/>
                </c:ext>
              </c:extLst>
            </c:dLbl>
            <c:dLbl>
              <c:idx val="1348"/>
              <c:tx>
                <c:rich>
                  <a:bodyPr/>
                  <a:lstStyle/>
                  <a:p>
                    <a:fld id="{2782E83E-6BD1-4472-9FDD-4B5722D514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4-B17B-4DFD-B39D-4E979940D241}"/>
                </c:ext>
              </c:extLst>
            </c:dLbl>
            <c:dLbl>
              <c:idx val="1349"/>
              <c:tx>
                <c:rich>
                  <a:bodyPr/>
                  <a:lstStyle/>
                  <a:p>
                    <a:fld id="{82596C7B-2F0A-4315-8369-99F1D73456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5-B17B-4DFD-B39D-4E979940D241}"/>
                </c:ext>
              </c:extLst>
            </c:dLbl>
            <c:dLbl>
              <c:idx val="1350"/>
              <c:tx>
                <c:rich>
                  <a:bodyPr/>
                  <a:lstStyle/>
                  <a:p>
                    <a:fld id="{8FE014A0-8494-46FB-ABA6-351AB26313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6-B17B-4DFD-B39D-4E979940D241}"/>
                </c:ext>
              </c:extLst>
            </c:dLbl>
            <c:dLbl>
              <c:idx val="1351"/>
              <c:tx>
                <c:rich>
                  <a:bodyPr/>
                  <a:lstStyle/>
                  <a:p>
                    <a:fld id="{9F69EADA-C4DD-4C8C-A367-227202202E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7-B17B-4DFD-B39D-4E979940D241}"/>
                </c:ext>
              </c:extLst>
            </c:dLbl>
            <c:dLbl>
              <c:idx val="1352"/>
              <c:tx>
                <c:rich>
                  <a:bodyPr/>
                  <a:lstStyle/>
                  <a:p>
                    <a:fld id="{3FD9C2B8-8D28-468A-9879-1F6C52C788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8-B17B-4DFD-B39D-4E979940D241}"/>
                </c:ext>
              </c:extLst>
            </c:dLbl>
            <c:dLbl>
              <c:idx val="1353"/>
              <c:tx>
                <c:rich>
                  <a:bodyPr/>
                  <a:lstStyle/>
                  <a:p>
                    <a:fld id="{86F62E68-1C69-4F21-A62D-A5D466AD71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9-B17B-4DFD-B39D-4E979940D241}"/>
                </c:ext>
              </c:extLst>
            </c:dLbl>
            <c:dLbl>
              <c:idx val="1354"/>
              <c:tx>
                <c:rich>
                  <a:bodyPr/>
                  <a:lstStyle/>
                  <a:p>
                    <a:fld id="{65B8277B-D0C2-4F99-8B68-EC931544EE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A-B17B-4DFD-B39D-4E979940D241}"/>
                </c:ext>
              </c:extLst>
            </c:dLbl>
            <c:dLbl>
              <c:idx val="1355"/>
              <c:tx>
                <c:rich>
                  <a:bodyPr/>
                  <a:lstStyle/>
                  <a:p>
                    <a:fld id="{8A4CF6F0-9B93-4CC2-A5AF-533DC02286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B-B17B-4DFD-B39D-4E979940D241}"/>
                </c:ext>
              </c:extLst>
            </c:dLbl>
            <c:dLbl>
              <c:idx val="1356"/>
              <c:tx>
                <c:rich>
                  <a:bodyPr/>
                  <a:lstStyle/>
                  <a:p>
                    <a:fld id="{0F0F1B4B-954A-418E-B157-AC542AC51D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C-B17B-4DFD-B39D-4E979940D241}"/>
                </c:ext>
              </c:extLst>
            </c:dLbl>
            <c:dLbl>
              <c:idx val="1357"/>
              <c:tx>
                <c:rich>
                  <a:bodyPr/>
                  <a:lstStyle/>
                  <a:p>
                    <a:fld id="{CE4B4C64-6CAC-4B54-9773-33B10A7361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D-B17B-4DFD-B39D-4E979940D241}"/>
                </c:ext>
              </c:extLst>
            </c:dLbl>
            <c:dLbl>
              <c:idx val="1358"/>
              <c:tx>
                <c:rich>
                  <a:bodyPr/>
                  <a:lstStyle/>
                  <a:p>
                    <a:fld id="{65BC31C5-F483-4A59-A0ED-13333A4607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E-B17B-4DFD-B39D-4E979940D241}"/>
                </c:ext>
              </c:extLst>
            </c:dLbl>
            <c:dLbl>
              <c:idx val="1359"/>
              <c:tx>
                <c:rich>
                  <a:bodyPr/>
                  <a:lstStyle/>
                  <a:p>
                    <a:fld id="{3EE85797-D614-41FA-A05D-991FBC4857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4F-B17B-4DFD-B39D-4E979940D241}"/>
                </c:ext>
              </c:extLst>
            </c:dLbl>
            <c:dLbl>
              <c:idx val="1360"/>
              <c:tx>
                <c:rich>
                  <a:bodyPr/>
                  <a:lstStyle/>
                  <a:p>
                    <a:fld id="{D726F511-EACF-46DD-98C0-DDD4EB8F18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0-B17B-4DFD-B39D-4E979940D241}"/>
                </c:ext>
              </c:extLst>
            </c:dLbl>
            <c:dLbl>
              <c:idx val="1361"/>
              <c:tx>
                <c:rich>
                  <a:bodyPr/>
                  <a:lstStyle/>
                  <a:p>
                    <a:fld id="{754E7065-1340-4DF5-8AE0-64465935EF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1-B17B-4DFD-B39D-4E979940D241}"/>
                </c:ext>
              </c:extLst>
            </c:dLbl>
            <c:dLbl>
              <c:idx val="1362"/>
              <c:tx>
                <c:rich>
                  <a:bodyPr/>
                  <a:lstStyle/>
                  <a:p>
                    <a:fld id="{4E60C3D2-0E29-4364-BDC8-5B315337A5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2-B17B-4DFD-B39D-4E979940D241}"/>
                </c:ext>
              </c:extLst>
            </c:dLbl>
            <c:dLbl>
              <c:idx val="1363"/>
              <c:tx>
                <c:rich>
                  <a:bodyPr/>
                  <a:lstStyle/>
                  <a:p>
                    <a:fld id="{10744FD3-4D01-4C27-B5CB-C2425674C4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3-B17B-4DFD-B39D-4E979940D241}"/>
                </c:ext>
              </c:extLst>
            </c:dLbl>
            <c:dLbl>
              <c:idx val="1364"/>
              <c:tx>
                <c:rich>
                  <a:bodyPr/>
                  <a:lstStyle/>
                  <a:p>
                    <a:fld id="{424B2942-9407-4B42-9903-F79FC3B26C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4-B17B-4DFD-B39D-4E979940D241}"/>
                </c:ext>
              </c:extLst>
            </c:dLbl>
            <c:dLbl>
              <c:idx val="1365"/>
              <c:tx>
                <c:rich>
                  <a:bodyPr/>
                  <a:lstStyle/>
                  <a:p>
                    <a:fld id="{994D639E-D41C-4CD1-917D-201CCAE2E6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5-B17B-4DFD-B39D-4E979940D241}"/>
                </c:ext>
              </c:extLst>
            </c:dLbl>
            <c:dLbl>
              <c:idx val="1366"/>
              <c:tx>
                <c:rich>
                  <a:bodyPr/>
                  <a:lstStyle/>
                  <a:p>
                    <a:fld id="{070FB7D5-D41D-4BF5-90AC-D7F0FBB166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6-B17B-4DFD-B39D-4E979940D241}"/>
                </c:ext>
              </c:extLst>
            </c:dLbl>
            <c:dLbl>
              <c:idx val="1367"/>
              <c:tx>
                <c:rich>
                  <a:bodyPr/>
                  <a:lstStyle/>
                  <a:p>
                    <a:fld id="{B72AB49A-3447-4E72-A119-7DBE312018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7-B17B-4DFD-B39D-4E979940D241}"/>
                </c:ext>
              </c:extLst>
            </c:dLbl>
            <c:dLbl>
              <c:idx val="1368"/>
              <c:tx>
                <c:rich>
                  <a:bodyPr/>
                  <a:lstStyle/>
                  <a:p>
                    <a:fld id="{D7526FEB-46D0-41E4-ADEC-4E13E6CA44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8-B17B-4DFD-B39D-4E979940D241}"/>
                </c:ext>
              </c:extLst>
            </c:dLbl>
            <c:dLbl>
              <c:idx val="1369"/>
              <c:tx>
                <c:rich>
                  <a:bodyPr/>
                  <a:lstStyle/>
                  <a:p>
                    <a:fld id="{16088503-D85C-461F-A3A8-8373C7A51C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9-B17B-4DFD-B39D-4E979940D241}"/>
                </c:ext>
              </c:extLst>
            </c:dLbl>
            <c:dLbl>
              <c:idx val="1370"/>
              <c:tx>
                <c:rich>
                  <a:bodyPr/>
                  <a:lstStyle/>
                  <a:p>
                    <a:fld id="{2DB48BDB-D0BD-4FE0-AA96-2FC2DE6E04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A-B17B-4DFD-B39D-4E979940D241}"/>
                </c:ext>
              </c:extLst>
            </c:dLbl>
            <c:dLbl>
              <c:idx val="1371"/>
              <c:tx>
                <c:rich>
                  <a:bodyPr/>
                  <a:lstStyle/>
                  <a:p>
                    <a:fld id="{17EEF0ED-40E8-4745-8602-00AD495B1A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B-B17B-4DFD-B39D-4E979940D241}"/>
                </c:ext>
              </c:extLst>
            </c:dLbl>
            <c:dLbl>
              <c:idx val="1372"/>
              <c:tx>
                <c:rich>
                  <a:bodyPr/>
                  <a:lstStyle/>
                  <a:p>
                    <a:fld id="{B5587349-F5AD-49FE-BFE7-C4CA21DC0B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C-B17B-4DFD-B39D-4E979940D241}"/>
                </c:ext>
              </c:extLst>
            </c:dLbl>
            <c:dLbl>
              <c:idx val="1373"/>
              <c:tx>
                <c:rich>
                  <a:bodyPr/>
                  <a:lstStyle/>
                  <a:p>
                    <a:fld id="{2B28D49C-163A-4B92-B781-926CC690D8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D-B17B-4DFD-B39D-4E979940D241}"/>
                </c:ext>
              </c:extLst>
            </c:dLbl>
            <c:dLbl>
              <c:idx val="1374"/>
              <c:tx>
                <c:rich>
                  <a:bodyPr/>
                  <a:lstStyle/>
                  <a:p>
                    <a:fld id="{C2C392D2-B758-45CB-82C1-B671F3F0F7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E-B17B-4DFD-B39D-4E979940D241}"/>
                </c:ext>
              </c:extLst>
            </c:dLbl>
            <c:dLbl>
              <c:idx val="1375"/>
              <c:tx>
                <c:rich>
                  <a:bodyPr/>
                  <a:lstStyle/>
                  <a:p>
                    <a:fld id="{49567228-B4CA-43AF-AB81-12AD8B9A4A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5F-B17B-4DFD-B39D-4E979940D241}"/>
                </c:ext>
              </c:extLst>
            </c:dLbl>
            <c:dLbl>
              <c:idx val="1376"/>
              <c:tx>
                <c:rich>
                  <a:bodyPr/>
                  <a:lstStyle/>
                  <a:p>
                    <a:fld id="{26AAD553-1B9D-4B85-A657-D54D693E9C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0-B17B-4DFD-B39D-4E979940D241}"/>
                </c:ext>
              </c:extLst>
            </c:dLbl>
            <c:dLbl>
              <c:idx val="1377"/>
              <c:tx>
                <c:rich>
                  <a:bodyPr/>
                  <a:lstStyle/>
                  <a:p>
                    <a:fld id="{D7554B88-C949-4D9C-A982-BC6F290415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1-B17B-4DFD-B39D-4E979940D241}"/>
                </c:ext>
              </c:extLst>
            </c:dLbl>
            <c:dLbl>
              <c:idx val="1378"/>
              <c:tx>
                <c:rich>
                  <a:bodyPr/>
                  <a:lstStyle/>
                  <a:p>
                    <a:fld id="{89AC1ED2-8F52-43CE-A2DB-9F4EA19605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2-B17B-4DFD-B39D-4E979940D241}"/>
                </c:ext>
              </c:extLst>
            </c:dLbl>
            <c:dLbl>
              <c:idx val="1379"/>
              <c:tx>
                <c:rich>
                  <a:bodyPr/>
                  <a:lstStyle/>
                  <a:p>
                    <a:fld id="{2E5DF07B-EC52-42D4-8F53-DEB8D65FFE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3-B17B-4DFD-B39D-4E979940D241}"/>
                </c:ext>
              </c:extLst>
            </c:dLbl>
            <c:dLbl>
              <c:idx val="1380"/>
              <c:tx>
                <c:rich>
                  <a:bodyPr/>
                  <a:lstStyle/>
                  <a:p>
                    <a:fld id="{E01C1528-95E9-451C-BE35-9C6617BD6B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4-B17B-4DFD-B39D-4E979940D241}"/>
                </c:ext>
              </c:extLst>
            </c:dLbl>
            <c:dLbl>
              <c:idx val="1381"/>
              <c:tx>
                <c:rich>
                  <a:bodyPr/>
                  <a:lstStyle/>
                  <a:p>
                    <a:fld id="{3B64B5D3-7EA1-4371-97F7-A56E82393A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5-B17B-4DFD-B39D-4E979940D241}"/>
                </c:ext>
              </c:extLst>
            </c:dLbl>
            <c:dLbl>
              <c:idx val="1382"/>
              <c:tx>
                <c:rich>
                  <a:bodyPr/>
                  <a:lstStyle/>
                  <a:p>
                    <a:fld id="{8B90E19F-3E08-4C6F-A589-6DF7BF2774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6-B17B-4DFD-B39D-4E979940D241}"/>
                </c:ext>
              </c:extLst>
            </c:dLbl>
            <c:dLbl>
              <c:idx val="1383"/>
              <c:tx>
                <c:rich>
                  <a:bodyPr/>
                  <a:lstStyle/>
                  <a:p>
                    <a:fld id="{3228CBDD-CBA3-4EDA-B293-93161FDE14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7-B17B-4DFD-B39D-4E979940D241}"/>
                </c:ext>
              </c:extLst>
            </c:dLbl>
            <c:dLbl>
              <c:idx val="1384"/>
              <c:tx>
                <c:rich>
                  <a:bodyPr/>
                  <a:lstStyle/>
                  <a:p>
                    <a:fld id="{74BE0862-F054-4892-BBFC-31DD40B10C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8-B17B-4DFD-B39D-4E979940D241}"/>
                </c:ext>
              </c:extLst>
            </c:dLbl>
            <c:dLbl>
              <c:idx val="1385"/>
              <c:tx>
                <c:rich>
                  <a:bodyPr/>
                  <a:lstStyle/>
                  <a:p>
                    <a:fld id="{965C37D1-0FD0-45EA-B7BC-F2F1B9A0D2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9-B17B-4DFD-B39D-4E979940D241}"/>
                </c:ext>
              </c:extLst>
            </c:dLbl>
            <c:dLbl>
              <c:idx val="1386"/>
              <c:tx>
                <c:rich>
                  <a:bodyPr/>
                  <a:lstStyle/>
                  <a:p>
                    <a:fld id="{29EDB05E-93AC-4D38-95E0-816B6E42E4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A-B17B-4DFD-B39D-4E979940D241}"/>
                </c:ext>
              </c:extLst>
            </c:dLbl>
            <c:dLbl>
              <c:idx val="1387"/>
              <c:tx>
                <c:rich>
                  <a:bodyPr/>
                  <a:lstStyle/>
                  <a:p>
                    <a:fld id="{D45D8B9D-339B-4DC3-B5BE-D73B13B779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B-B17B-4DFD-B39D-4E979940D241}"/>
                </c:ext>
              </c:extLst>
            </c:dLbl>
            <c:dLbl>
              <c:idx val="1388"/>
              <c:tx>
                <c:rich>
                  <a:bodyPr/>
                  <a:lstStyle/>
                  <a:p>
                    <a:fld id="{3AB54927-A9D1-44D9-BE8F-C84E442A43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C-B17B-4DFD-B39D-4E979940D241}"/>
                </c:ext>
              </c:extLst>
            </c:dLbl>
            <c:dLbl>
              <c:idx val="1389"/>
              <c:tx>
                <c:rich>
                  <a:bodyPr/>
                  <a:lstStyle/>
                  <a:p>
                    <a:fld id="{388F463A-EA45-4F06-8A59-EFBD0ABD88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D-B17B-4DFD-B39D-4E979940D241}"/>
                </c:ext>
              </c:extLst>
            </c:dLbl>
            <c:dLbl>
              <c:idx val="1390"/>
              <c:tx>
                <c:rich>
                  <a:bodyPr/>
                  <a:lstStyle/>
                  <a:p>
                    <a:fld id="{F9E6A521-3038-40EB-84D5-BDE0C3A713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E-B17B-4DFD-B39D-4E979940D241}"/>
                </c:ext>
              </c:extLst>
            </c:dLbl>
            <c:dLbl>
              <c:idx val="1391"/>
              <c:tx>
                <c:rich>
                  <a:bodyPr/>
                  <a:lstStyle/>
                  <a:p>
                    <a:fld id="{C863D3F1-A930-4971-BE87-666DC1482F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6F-B17B-4DFD-B39D-4E979940D241}"/>
                </c:ext>
              </c:extLst>
            </c:dLbl>
            <c:dLbl>
              <c:idx val="1392"/>
              <c:tx>
                <c:rich>
                  <a:bodyPr/>
                  <a:lstStyle/>
                  <a:p>
                    <a:fld id="{E1E78D99-63A7-4E33-8A6B-A3B9E94260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0-B17B-4DFD-B39D-4E979940D241}"/>
                </c:ext>
              </c:extLst>
            </c:dLbl>
            <c:dLbl>
              <c:idx val="1393"/>
              <c:tx>
                <c:rich>
                  <a:bodyPr/>
                  <a:lstStyle/>
                  <a:p>
                    <a:fld id="{C20B31D4-095C-4FAE-A486-C31A0DA89E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1-B17B-4DFD-B39D-4E979940D241}"/>
                </c:ext>
              </c:extLst>
            </c:dLbl>
            <c:dLbl>
              <c:idx val="1394"/>
              <c:tx>
                <c:rich>
                  <a:bodyPr/>
                  <a:lstStyle/>
                  <a:p>
                    <a:fld id="{79182087-6836-40BD-B062-8BCA39E145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2-B17B-4DFD-B39D-4E979940D241}"/>
                </c:ext>
              </c:extLst>
            </c:dLbl>
            <c:dLbl>
              <c:idx val="1395"/>
              <c:tx>
                <c:rich>
                  <a:bodyPr/>
                  <a:lstStyle/>
                  <a:p>
                    <a:fld id="{98467495-583E-4AEE-8814-F4D831CAD2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3-B17B-4DFD-B39D-4E979940D241}"/>
                </c:ext>
              </c:extLst>
            </c:dLbl>
            <c:dLbl>
              <c:idx val="1396"/>
              <c:tx>
                <c:rich>
                  <a:bodyPr/>
                  <a:lstStyle/>
                  <a:p>
                    <a:fld id="{08A73B08-66B1-46EF-AC32-7A9DE2BD0F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4-B17B-4DFD-B39D-4E979940D241}"/>
                </c:ext>
              </c:extLst>
            </c:dLbl>
            <c:dLbl>
              <c:idx val="1397"/>
              <c:tx>
                <c:rich>
                  <a:bodyPr/>
                  <a:lstStyle/>
                  <a:p>
                    <a:fld id="{B3F9AFD3-2AED-4AAD-891C-4F6104B1A6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5-B17B-4DFD-B39D-4E979940D241}"/>
                </c:ext>
              </c:extLst>
            </c:dLbl>
            <c:dLbl>
              <c:idx val="1398"/>
              <c:tx>
                <c:rich>
                  <a:bodyPr/>
                  <a:lstStyle/>
                  <a:p>
                    <a:fld id="{63235814-9D88-4685-963E-7E0B6DA15C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6-B17B-4DFD-B39D-4E979940D241}"/>
                </c:ext>
              </c:extLst>
            </c:dLbl>
            <c:dLbl>
              <c:idx val="1399"/>
              <c:tx>
                <c:rich>
                  <a:bodyPr/>
                  <a:lstStyle/>
                  <a:p>
                    <a:fld id="{B22BCF57-9B87-435E-8622-1DED66D4BB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7-B17B-4DFD-B39D-4E979940D241}"/>
                </c:ext>
              </c:extLst>
            </c:dLbl>
            <c:dLbl>
              <c:idx val="1400"/>
              <c:tx>
                <c:rich>
                  <a:bodyPr/>
                  <a:lstStyle/>
                  <a:p>
                    <a:fld id="{284D1341-1680-4EBC-950B-5AEDA6A8D6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8-B17B-4DFD-B39D-4E979940D241}"/>
                </c:ext>
              </c:extLst>
            </c:dLbl>
            <c:dLbl>
              <c:idx val="1401"/>
              <c:tx>
                <c:rich>
                  <a:bodyPr/>
                  <a:lstStyle/>
                  <a:p>
                    <a:fld id="{FC9B560D-A2F3-4079-893A-FBDD30755F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9-B17B-4DFD-B39D-4E979940D241}"/>
                </c:ext>
              </c:extLst>
            </c:dLbl>
            <c:dLbl>
              <c:idx val="1402"/>
              <c:tx>
                <c:rich>
                  <a:bodyPr/>
                  <a:lstStyle/>
                  <a:p>
                    <a:fld id="{0F78136A-4689-456A-A5F9-FF727E5A99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A-B17B-4DFD-B39D-4E979940D241}"/>
                </c:ext>
              </c:extLst>
            </c:dLbl>
            <c:dLbl>
              <c:idx val="1403"/>
              <c:tx>
                <c:rich>
                  <a:bodyPr/>
                  <a:lstStyle/>
                  <a:p>
                    <a:fld id="{FBE1E4AB-2FD5-400B-8771-B63ABDCFC5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B-B17B-4DFD-B39D-4E979940D241}"/>
                </c:ext>
              </c:extLst>
            </c:dLbl>
            <c:dLbl>
              <c:idx val="1404"/>
              <c:tx>
                <c:rich>
                  <a:bodyPr/>
                  <a:lstStyle/>
                  <a:p>
                    <a:fld id="{893AD825-08CB-41FD-B159-AB52B483AB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C-B17B-4DFD-B39D-4E979940D241}"/>
                </c:ext>
              </c:extLst>
            </c:dLbl>
            <c:dLbl>
              <c:idx val="1405"/>
              <c:tx>
                <c:rich>
                  <a:bodyPr/>
                  <a:lstStyle/>
                  <a:p>
                    <a:fld id="{C854EDFE-E83F-4C25-BB92-666B3BFA2E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D-B17B-4DFD-B39D-4E979940D241}"/>
                </c:ext>
              </c:extLst>
            </c:dLbl>
            <c:dLbl>
              <c:idx val="1406"/>
              <c:tx>
                <c:rich>
                  <a:bodyPr/>
                  <a:lstStyle/>
                  <a:p>
                    <a:fld id="{2F847924-08A5-4084-BE73-2EDA3C7287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E-B17B-4DFD-B39D-4E979940D241}"/>
                </c:ext>
              </c:extLst>
            </c:dLbl>
            <c:dLbl>
              <c:idx val="1407"/>
              <c:tx>
                <c:rich>
                  <a:bodyPr/>
                  <a:lstStyle/>
                  <a:p>
                    <a:fld id="{360D903B-0D62-47C3-B1E4-1AE073F625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7F-B17B-4DFD-B39D-4E979940D241}"/>
                </c:ext>
              </c:extLst>
            </c:dLbl>
            <c:dLbl>
              <c:idx val="1408"/>
              <c:tx>
                <c:rich>
                  <a:bodyPr/>
                  <a:lstStyle/>
                  <a:p>
                    <a:fld id="{9314EDA3-5B80-4857-A9A2-B58C1D5EAC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0-B17B-4DFD-B39D-4E979940D241}"/>
                </c:ext>
              </c:extLst>
            </c:dLbl>
            <c:dLbl>
              <c:idx val="1409"/>
              <c:tx>
                <c:rich>
                  <a:bodyPr/>
                  <a:lstStyle/>
                  <a:p>
                    <a:fld id="{25C83595-8CCF-449E-9BFE-6DE3C4308B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1-B17B-4DFD-B39D-4E979940D241}"/>
                </c:ext>
              </c:extLst>
            </c:dLbl>
            <c:dLbl>
              <c:idx val="1410"/>
              <c:tx>
                <c:rich>
                  <a:bodyPr/>
                  <a:lstStyle/>
                  <a:p>
                    <a:fld id="{46CAE94E-E8F4-4AB5-AEB3-490F1D1763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2-B17B-4DFD-B39D-4E979940D241}"/>
                </c:ext>
              </c:extLst>
            </c:dLbl>
            <c:dLbl>
              <c:idx val="1411"/>
              <c:tx>
                <c:rich>
                  <a:bodyPr/>
                  <a:lstStyle/>
                  <a:p>
                    <a:fld id="{2BB7A646-5A0F-4B6A-8BB9-111F8EE640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3-B17B-4DFD-B39D-4E979940D241}"/>
                </c:ext>
              </c:extLst>
            </c:dLbl>
            <c:dLbl>
              <c:idx val="1412"/>
              <c:tx>
                <c:rich>
                  <a:bodyPr/>
                  <a:lstStyle/>
                  <a:p>
                    <a:fld id="{5DFABB17-2D21-445B-B3BF-81101DB72A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4-B17B-4DFD-B39D-4E979940D241}"/>
                </c:ext>
              </c:extLst>
            </c:dLbl>
            <c:dLbl>
              <c:idx val="1413"/>
              <c:tx>
                <c:rich>
                  <a:bodyPr/>
                  <a:lstStyle/>
                  <a:p>
                    <a:fld id="{E79D35C5-1711-4707-B68F-1E2670CF9D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5-B17B-4DFD-B39D-4E979940D241}"/>
                </c:ext>
              </c:extLst>
            </c:dLbl>
            <c:dLbl>
              <c:idx val="1414"/>
              <c:tx>
                <c:rich>
                  <a:bodyPr/>
                  <a:lstStyle/>
                  <a:p>
                    <a:fld id="{1B45F499-2C2A-4B71-9BEB-AFD96293DD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6-B17B-4DFD-B39D-4E979940D241}"/>
                </c:ext>
              </c:extLst>
            </c:dLbl>
            <c:dLbl>
              <c:idx val="1415"/>
              <c:tx>
                <c:rich>
                  <a:bodyPr/>
                  <a:lstStyle/>
                  <a:p>
                    <a:fld id="{1E5135F2-30E2-4859-9AF5-C7C08DE365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7-B17B-4DFD-B39D-4E979940D241}"/>
                </c:ext>
              </c:extLst>
            </c:dLbl>
            <c:dLbl>
              <c:idx val="1416"/>
              <c:tx>
                <c:rich>
                  <a:bodyPr/>
                  <a:lstStyle/>
                  <a:p>
                    <a:fld id="{74E7EF0D-0CB1-4FDD-A1EE-DDED59965B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8-B17B-4DFD-B39D-4E979940D241}"/>
                </c:ext>
              </c:extLst>
            </c:dLbl>
            <c:dLbl>
              <c:idx val="1417"/>
              <c:tx>
                <c:rich>
                  <a:bodyPr/>
                  <a:lstStyle/>
                  <a:p>
                    <a:fld id="{682CD3FC-0A51-4B9D-A7DF-FFFDF4F3D3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9-B17B-4DFD-B39D-4E979940D241}"/>
                </c:ext>
              </c:extLst>
            </c:dLbl>
            <c:dLbl>
              <c:idx val="1418"/>
              <c:tx>
                <c:rich>
                  <a:bodyPr/>
                  <a:lstStyle/>
                  <a:p>
                    <a:fld id="{63E765B7-B8C5-44E5-B3A8-8D0DEB3900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A-B17B-4DFD-B39D-4E979940D241}"/>
                </c:ext>
              </c:extLst>
            </c:dLbl>
            <c:dLbl>
              <c:idx val="1419"/>
              <c:tx>
                <c:rich>
                  <a:bodyPr/>
                  <a:lstStyle/>
                  <a:p>
                    <a:fld id="{D5852586-CEB8-4981-8A79-8A7E6880E7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B-B17B-4DFD-B39D-4E979940D241}"/>
                </c:ext>
              </c:extLst>
            </c:dLbl>
            <c:dLbl>
              <c:idx val="1420"/>
              <c:tx>
                <c:rich>
                  <a:bodyPr/>
                  <a:lstStyle/>
                  <a:p>
                    <a:fld id="{E180BE7F-6741-4A3C-9D4C-4195731C41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C-B17B-4DFD-B39D-4E979940D241}"/>
                </c:ext>
              </c:extLst>
            </c:dLbl>
            <c:dLbl>
              <c:idx val="1421"/>
              <c:tx>
                <c:rich>
                  <a:bodyPr/>
                  <a:lstStyle/>
                  <a:p>
                    <a:fld id="{511B647E-A7D3-4DB9-9436-F57408411E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D-B17B-4DFD-B39D-4E979940D241}"/>
                </c:ext>
              </c:extLst>
            </c:dLbl>
            <c:dLbl>
              <c:idx val="1422"/>
              <c:tx>
                <c:rich>
                  <a:bodyPr/>
                  <a:lstStyle/>
                  <a:p>
                    <a:fld id="{6801B476-C0B0-4CB4-A16B-49A81BD481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E-B17B-4DFD-B39D-4E979940D241}"/>
                </c:ext>
              </c:extLst>
            </c:dLbl>
            <c:dLbl>
              <c:idx val="1423"/>
              <c:tx>
                <c:rich>
                  <a:bodyPr/>
                  <a:lstStyle/>
                  <a:p>
                    <a:fld id="{C46906C4-87AF-4ECD-9084-88A67E14FA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8F-B17B-4DFD-B39D-4E979940D241}"/>
                </c:ext>
              </c:extLst>
            </c:dLbl>
            <c:dLbl>
              <c:idx val="1424"/>
              <c:tx>
                <c:rich>
                  <a:bodyPr/>
                  <a:lstStyle/>
                  <a:p>
                    <a:fld id="{B4C6FA25-1BE5-4906-9564-F3E411C925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0-B17B-4DFD-B39D-4E979940D241}"/>
                </c:ext>
              </c:extLst>
            </c:dLbl>
            <c:dLbl>
              <c:idx val="1425"/>
              <c:tx>
                <c:rich>
                  <a:bodyPr/>
                  <a:lstStyle/>
                  <a:p>
                    <a:fld id="{2B5C59CC-3398-4AA8-AE31-ABDF98A7CB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1-B17B-4DFD-B39D-4E979940D241}"/>
                </c:ext>
              </c:extLst>
            </c:dLbl>
            <c:dLbl>
              <c:idx val="1426"/>
              <c:tx>
                <c:rich>
                  <a:bodyPr/>
                  <a:lstStyle/>
                  <a:p>
                    <a:fld id="{DB12A150-A76E-4736-879B-C6598E80C3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2-B17B-4DFD-B39D-4E979940D241}"/>
                </c:ext>
              </c:extLst>
            </c:dLbl>
            <c:dLbl>
              <c:idx val="1427"/>
              <c:tx>
                <c:rich>
                  <a:bodyPr/>
                  <a:lstStyle/>
                  <a:p>
                    <a:fld id="{03A63841-D28E-4D97-8532-21746910E3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3-B17B-4DFD-B39D-4E979940D241}"/>
                </c:ext>
              </c:extLst>
            </c:dLbl>
            <c:dLbl>
              <c:idx val="1428"/>
              <c:tx>
                <c:rich>
                  <a:bodyPr/>
                  <a:lstStyle/>
                  <a:p>
                    <a:fld id="{A76A5EDB-8F97-4D4C-B603-5105070F35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4-B17B-4DFD-B39D-4E979940D241}"/>
                </c:ext>
              </c:extLst>
            </c:dLbl>
            <c:dLbl>
              <c:idx val="1429"/>
              <c:tx>
                <c:rich>
                  <a:bodyPr/>
                  <a:lstStyle/>
                  <a:p>
                    <a:fld id="{4FFB004E-15FA-48D5-B6E2-3FBE355777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5-B17B-4DFD-B39D-4E979940D241}"/>
                </c:ext>
              </c:extLst>
            </c:dLbl>
            <c:dLbl>
              <c:idx val="1430"/>
              <c:tx>
                <c:rich>
                  <a:bodyPr/>
                  <a:lstStyle/>
                  <a:p>
                    <a:fld id="{D56BC341-3DD7-490E-8766-F1130C2ABD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6-B17B-4DFD-B39D-4E979940D241}"/>
                </c:ext>
              </c:extLst>
            </c:dLbl>
            <c:dLbl>
              <c:idx val="1431"/>
              <c:tx>
                <c:rich>
                  <a:bodyPr/>
                  <a:lstStyle/>
                  <a:p>
                    <a:fld id="{A4073E80-D0FA-489A-B47D-1FCCA86AC2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7-B17B-4DFD-B39D-4E979940D241}"/>
                </c:ext>
              </c:extLst>
            </c:dLbl>
            <c:dLbl>
              <c:idx val="1432"/>
              <c:tx>
                <c:rich>
                  <a:bodyPr/>
                  <a:lstStyle/>
                  <a:p>
                    <a:fld id="{8D33C48C-8DF8-4624-9F16-909472CC83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8-B17B-4DFD-B39D-4E979940D241}"/>
                </c:ext>
              </c:extLst>
            </c:dLbl>
            <c:dLbl>
              <c:idx val="1433"/>
              <c:tx>
                <c:rich>
                  <a:bodyPr/>
                  <a:lstStyle/>
                  <a:p>
                    <a:fld id="{78458FAF-3B68-458C-899D-A7F399352A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9-B17B-4DFD-B39D-4E979940D241}"/>
                </c:ext>
              </c:extLst>
            </c:dLbl>
            <c:dLbl>
              <c:idx val="1434"/>
              <c:tx>
                <c:rich>
                  <a:bodyPr/>
                  <a:lstStyle/>
                  <a:p>
                    <a:fld id="{961BD3A8-786C-43E2-B7E4-8C27BDE531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A-B17B-4DFD-B39D-4E979940D241}"/>
                </c:ext>
              </c:extLst>
            </c:dLbl>
            <c:dLbl>
              <c:idx val="1435"/>
              <c:tx>
                <c:rich>
                  <a:bodyPr/>
                  <a:lstStyle/>
                  <a:p>
                    <a:fld id="{B70EE851-AF13-4F20-BEF7-ABD289D66F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B-B17B-4DFD-B39D-4E979940D241}"/>
                </c:ext>
              </c:extLst>
            </c:dLbl>
            <c:dLbl>
              <c:idx val="1436"/>
              <c:tx>
                <c:rich>
                  <a:bodyPr/>
                  <a:lstStyle/>
                  <a:p>
                    <a:fld id="{6E3D39E4-3D71-4971-A775-E4F229A31C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C-B17B-4DFD-B39D-4E979940D241}"/>
                </c:ext>
              </c:extLst>
            </c:dLbl>
            <c:dLbl>
              <c:idx val="1437"/>
              <c:tx>
                <c:rich>
                  <a:bodyPr/>
                  <a:lstStyle/>
                  <a:p>
                    <a:fld id="{E0CD2AE2-1654-4A1A-BC25-2CCAD9B1A2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D-B17B-4DFD-B39D-4E979940D241}"/>
                </c:ext>
              </c:extLst>
            </c:dLbl>
            <c:dLbl>
              <c:idx val="1438"/>
              <c:tx>
                <c:rich>
                  <a:bodyPr/>
                  <a:lstStyle/>
                  <a:p>
                    <a:fld id="{BC68EAB6-1CCD-48BD-818A-E55AF237C0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E-B17B-4DFD-B39D-4E979940D241}"/>
                </c:ext>
              </c:extLst>
            </c:dLbl>
            <c:dLbl>
              <c:idx val="1439"/>
              <c:tx>
                <c:rich>
                  <a:bodyPr/>
                  <a:lstStyle/>
                  <a:p>
                    <a:fld id="{280B38FA-ACB1-4805-A174-281225B2C3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9F-B17B-4DFD-B39D-4E979940D241}"/>
                </c:ext>
              </c:extLst>
            </c:dLbl>
            <c:dLbl>
              <c:idx val="1440"/>
              <c:tx>
                <c:rich>
                  <a:bodyPr/>
                  <a:lstStyle/>
                  <a:p>
                    <a:fld id="{B4D24B1D-301F-41CF-93BF-9EBA62D789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0-B17B-4DFD-B39D-4E979940D241}"/>
                </c:ext>
              </c:extLst>
            </c:dLbl>
            <c:dLbl>
              <c:idx val="1441"/>
              <c:tx>
                <c:rich>
                  <a:bodyPr/>
                  <a:lstStyle/>
                  <a:p>
                    <a:fld id="{E9615997-6E25-4AF7-AA31-21D4CF880B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1-B17B-4DFD-B39D-4E979940D241}"/>
                </c:ext>
              </c:extLst>
            </c:dLbl>
            <c:dLbl>
              <c:idx val="1442"/>
              <c:tx>
                <c:rich>
                  <a:bodyPr/>
                  <a:lstStyle/>
                  <a:p>
                    <a:fld id="{CF70BA1F-B081-49D7-9E45-96235F599B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2-B17B-4DFD-B39D-4E979940D241}"/>
                </c:ext>
              </c:extLst>
            </c:dLbl>
            <c:dLbl>
              <c:idx val="1443"/>
              <c:tx>
                <c:rich>
                  <a:bodyPr/>
                  <a:lstStyle/>
                  <a:p>
                    <a:fld id="{EC6A0F2A-9A43-411A-BED9-F6CDA92D17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3-B17B-4DFD-B39D-4E979940D241}"/>
                </c:ext>
              </c:extLst>
            </c:dLbl>
            <c:dLbl>
              <c:idx val="1444"/>
              <c:tx>
                <c:rich>
                  <a:bodyPr/>
                  <a:lstStyle/>
                  <a:p>
                    <a:fld id="{8ACA8EB2-E74E-43E7-93AE-DD8D58FF40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4-B17B-4DFD-B39D-4E979940D241}"/>
                </c:ext>
              </c:extLst>
            </c:dLbl>
            <c:dLbl>
              <c:idx val="1445"/>
              <c:tx>
                <c:rich>
                  <a:bodyPr/>
                  <a:lstStyle/>
                  <a:p>
                    <a:fld id="{CD670934-4D43-4511-B5E4-56B93FC2A8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5-B17B-4DFD-B39D-4E979940D241}"/>
                </c:ext>
              </c:extLst>
            </c:dLbl>
            <c:dLbl>
              <c:idx val="1446"/>
              <c:tx>
                <c:rich>
                  <a:bodyPr/>
                  <a:lstStyle/>
                  <a:p>
                    <a:fld id="{0B50C723-38E2-4FA4-8E48-2A4AA0FEF1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6-B17B-4DFD-B39D-4E979940D241}"/>
                </c:ext>
              </c:extLst>
            </c:dLbl>
            <c:dLbl>
              <c:idx val="1447"/>
              <c:tx>
                <c:rich>
                  <a:bodyPr/>
                  <a:lstStyle/>
                  <a:p>
                    <a:fld id="{AC50C582-5DC8-4F0A-9419-042217AAED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7-B17B-4DFD-B39D-4E979940D241}"/>
                </c:ext>
              </c:extLst>
            </c:dLbl>
            <c:dLbl>
              <c:idx val="1448"/>
              <c:tx>
                <c:rich>
                  <a:bodyPr/>
                  <a:lstStyle/>
                  <a:p>
                    <a:fld id="{0D4EE5CF-78E3-428B-8228-D7EF78D5AF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8-B17B-4DFD-B39D-4E979940D241}"/>
                </c:ext>
              </c:extLst>
            </c:dLbl>
            <c:dLbl>
              <c:idx val="1449"/>
              <c:tx>
                <c:rich>
                  <a:bodyPr/>
                  <a:lstStyle/>
                  <a:p>
                    <a:fld id="{5435CF91-92C5-4708-8BF5-C01161E565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9-B17B-4DFD-B39D-4E979940D241}"/>
                </c:ext>
              </c:extLst>
            </c:dLbl>
            <c:dLbl>
              <c:idx val="1450"/>
              <c:tx>
                <c:rich>
                  <a:bodyPr/>
                  <a:lstStyle/>
                  <a:p>
                    <a:fld id="{160E712D-E319-44BF-A48D-78322E2275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A-B17B-4DFD-B39D-4E979940D241}"/>
                </c:ext>
              </c:extLst>
            </c:dLbl>
            <c:dLbl>
              <c:idx val="1451"/>
              <c:tx>
                <c:rich>
                  <a:bodyPr/>
                  <a:lstStyle/>
                  <a:p>
                    <a:fld id="{965F0B89-5CF6-4AFD-969D-5CA9A07869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B-B17B-4DFD-B39D-4E979940D241}"/>
                </c:ext>
              </c:extLst>
            </c:dLbl>
            <c:dLbl>
              <c:idx val="1452"/>
              <c:tx>
                <c:rich>
                  <a:bodyPr/>
                  <a:lstStyle/>
                  <a:p>
                    <a:fld id="{6F0014A2-E1AC-44E7-B281-02EFA15D3C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C-B17B-4DFD-B39D-4E979940D241}"/>
                </c:ext>
              </c:extLst>
            </c:dLbl>
            <c:dLbl>
              <c:idx val="1453"/>
              <c:tx>
                <c:rich>
                  <a:bodyPr/>
                  <a:lstStyle/>
                  <a:p>
                    <a:fld id="{E0AFA01D-9651-46A4-BA33-E9D4A82E20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D-B17B-4DFD-B39D-4E979940D241}"/>
                </c:ext>
              </c:extLst>
            </c:dLbl>
            <c:dLbl>
              <c:idx val="1454"/>
              <c:tx>
                <c:rich>
                  <a:bodyPr/>
                  <a:lstStyle/>
                  <a:p>
                    <a:fld id="{AC1780F7-421E-40DD-A9E3-2A32419D3D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E-B17B-4DFD-B39D-4E979940D241}"/>
                </c:ext>
              </c:extLst>
            </c:dLbl>
            <c:dLbl>
              <c:idx val="1455"/>
              <c:tx>
                <c:rich>
                  <a:bodyPr/>
                  <a:lstStyle/>
                  <a:p>
                    <a:fld id="{23DBF16B-B4A7-49DA-8F2A-46905A9E78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AF-B17B-4DFD-B39D-4E979940D241}"/>
                </c:ext>
              </c:extLst>
            </c:dLbl>
            <c:dLbl>
              <c:idx val="1456"/>
              <c:tx>
                <c:rich>
                  <a:bodyPr/>
                  <a:lstStyle/>
                  <a:p>
                    <a:fld id="{53C0EB69-2730-4E09-8C4B-D3CCA85DB6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0-B17B-4DFD-B39D-4E979940D241}"/>
                </c:ext>
              </c:extLst>
            </c:dLbl>
            <c:dLbl>
              <c:idx val="1457"/>
              <c:tx>
                <c:rich>
                  <a:bodyPr/>
                  <a:lstStyle/>
                  <a:p>
                    <a:fld id="{23663032-384F-4DDF-AACF-43D24DBB5B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1-B17B-4DFD-B39D-4E979940D241}"/>
                </c:ext>
              </c:extLst>
            </c:dLbl>
            <c:dLbl>
              <c:idx val="1458"/>
              <c:tx>
                <c:rich>
                  <a:bodyPr/>
                  <a:lstStyle/>
                  <a:p>
                    <a:fld id="{D93F8E89-64B9-4EA6-84DC-CA3F270D71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2-B17B-4DFD-B39D-4E979940D241}"/>
                </c:ext>
              </c:extLst>
            </c:dLbl>
            <c:dLbl>
              <c:idx val="1459"/>
              <c:tx>
                <c:rich>
                  <a:bodyPr/>
                  <a:lstStyle/>
                  <a:p>
                    <a:fld id="{CFF6548C-9742-4833-A19E-D32AB661A9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3-B17B-4DFD-B39D-4E979940D241}"/>
                </c:ext>
              </c:extLst>
            </c:dLbl>
            <c:dLbl>
              <c:idx val="1460"/>
              <c:tx>
                <c:rich>
                  <a:bodyPr/>
                  <a:lstStyle/>
                  <a:p>
                    <a:fld id="{F1E52CF0-D2B4-4AB7-835E-985EB80F06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4-B17B-4DFD-B39D-4E979940D241}"/>
                </c:ext>
              </c:extLst>
            </c:dLbl>
            <c:dLbl>
              <c:idx val="1461"/>
              <c:tx>
                <c:rich>
                  <a:bodyPr/>
                  <a:lstStyle/>
                  <a:p>
                    <a:fld id="{8185C19A-5EAA-4416-A739-68C195772F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5-B17B-4DFD-B39D-4E979940D241}"/>
                </c:ext>
              </c:extLst>
            </c:dLbl>
            <c:dLbl>
              <c:idx val="1462"/>
              <c:tx>
                <c:rich>
                  <a:bodyPr/>
                  <a:lstStyle/>
                  <a:p>
                    <a:fld id="{9081898D-ACD8-4086-928E-F3C6E63EF7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6-B17B-4DFD-B39D-4E979940D241}"/>
                </c:ext>
              </c:extLst>
            </c:dLbl>
            <c:dLbl>
              <c:idx val="1463"/>
              <c:tx>
                <c:rich>
                  <a:bodyPr/>
                  <a:lstStyle/>
                  <a:p>
                    <a:fld id="{10EBFC61-7657-4580-A83C-3A3E8BA76D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7-B17B-4DFD-B39D-4E979940D241}"/>
                </c:ext>
              </c:extLst>
            </c:dLbl>
            <c:dLbl>
              <c:idx val="1464"/>
              <c:tx>
                <c:rich>
                  <a:bodyPr/>
                  <a:lstStyle/>
                  <a:p>
                    <a:fld id="{50517607-459E-49E1-9698-09A8646017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8-B17B-4DFD-B39D-4E979940D241}"/>
                </c:ext>
              </c:extLst>
            </c:dLbl>
            <c:dLbl>
              <c:idx val="1465"/>
              <c:tx>
                <c:rich>
                  <a:bodyPr/>
                  <a:lstStyle/>
                  <a:p>
                    <a:fld id="{AA120251-1826-4822-A0A6-A6FBFB9624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9-B17B-4DFD-B39D-4E979940D241}"/>
                </c:ext>
              </c:extLst>
            </c:dLbl>
            <c:dLbl>
              <c:idx val="1466"/>
              <c:tx>
                <c:rich>
                  <a:bodyPr/>
                  <a:lstStyle/>
                  <a:p>
                    <a:fld id="{FCAE1A8D-8D8F-4E2E-99C5-A477A3505B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A-B17B-4DFD-B39D-4E979940D241}"/>
                </c:ext>
              </c:extLst>
            </c:dLbl>
            <c:dLbl>
              <c:idx val="1467"/>
              <c:tx>
                <c:rich>
                  <a:bodyPr/>
                  <a:lstStyle/>
                  <a:p>
                    <a:fld id="{E78465AB-3E8B-4848-B4B2-84B2467E7D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B-B17B-4DFD-B39D-4E979940D241}"/>
                </c:ext>
              </c:extLst>
            </c:dLbl>
            <c:dLbl>
              <c:idx val="1468"/>
              <c:tx>
                <c:rich>
                  <a:bodyPr/>
                  <a:lstStyle/>
                  <a:p>
                    <a:fld id="{BCA917B7-0377-4403-B314-76E768E537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C-B17B-4DFD-B39D-4E979940D241}"/>
                </c:ext>
              </c:extLst>
            </c:dLbl>
            <c:dLbl>
              <c:idx val="1469"/>
              <c:tx>
                <c:rich>
                  <a:bodyPr/>
                  <a:lstStyle/>
                  <a:p>
                    <a:fld id="{9FF5BB51-425E-4727-A9F1-FE1F11CF1A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D-B17B-4DFD-B39D-4E979940D241}"/>
                </c:ext>
              </c:extLst>
            </c:dLbl>
            <c:dLbl>
              <c:idx val="1470"/>
              <c:tx>
                <c:rich>
                  <a:bodyPr/>
                  <a:lstStyle/>
                  <a:p>
                    <a:fld id="{B341BC8F-E783-4C1D-99CA-467C754BE8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E-B17B-4DFD-B39D-4E979940D241}"/>
                </c:ext>
              </c:extLst>
            </c:dLbl>
            <c:dLbl>
              <c:idx val="1471"/>
              <c:tx>
                <c:rich>
                  <a:bodyPr/>
                  <a:lstStyle/>
                  <a:p>
                    <a:fld id="{8E6A8FB8-C3EF-4D0F-95E7-2EA7D80F77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BF-B17B-4DFD-B39D-4E979940D241}"/>
                </c:ext>
              </c:extLst>
            </c:dLbl>
            <c:dLbl>
              <c:idx val="1472"/>
              <c:tx>
                <c:rich>
                  <a:bodyPr/>
                  <a:lstStyle/>
                  <a:p>
                    <a:fld id="{5F6C92B2-7F5E-4D26-A52B-146D20ADD3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0-B17B-4DFD-B39D-4E979940D241}"/>
                </c:ext>
              </c:extLst>
            </c:dLbl>
            <c:dLbl>
              <c:idx val="1473"/>
              <c:tx>
                <c:rich>
                  <a:bodyPr/>
                  <a:lstStyle/>
                  <a:p>
                    <a:fld id="{C25453DC-7F68-41DA-95EA-A537012DE0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1-B17B-4DFD-B39D-4E979940D241}"/>
                </c:ext>
              </c:extLst>
            </c:dLbl>
            <c:dLbl>
              <c:idx val="1474"/>
              <c:tx>
                <c:rich>
                  <a:bodyPr/>
                  <a:lstStyle/>
                  <a:p>
                    <a:fld id="{71DE1ADB-C626-40B0-BB8A-3A2685422A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2-B17B-4DFD-B39D-4E979940D241}"/>
                </c:ext>
              </c:extLst>
            </c:dLbl>
            <c:dLbl>
              <c:idx val="1475"/>
              <c:tx>
                <c:rich>
                  <a:bodyPr/>
                  <a:lstStyle/>
                  <a:p>
                    <a:fld id="{F483337F-A1E3-419C-AD3A-9B7556C93B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3-B17B-4DFD-B39D-4E979940D241}"/>
                </c:ext>
              </c:extLst>
            </c:dLbl>
            <c:dLbl>
              <c:idx val="1476"/>
              <c:tx>
                <c:rich>
                  <a:bodyPr/>
                  <a:lstStyle/>
                  <a:p>
                    <a:fld id="{4D555385-7E32-46D7-906A-60594A7242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4-B17B-4DFD-B39D-4E979940D241}"/>
                </c:ext>
              </c:extLst>
            </c:dLbl>
            <c:dLbl>
              <c:idx val="1477"/>
              <c:tx>
                <c:rich>
                  <a:bodyPr/>
                  <a:lstStyle/>
                  <a:p>
                    <a:fld id="{7F7611AF-9CF9-4D7D-A62F-5ADCC2BAED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5-B17B-4DFD-B39D-4E979940D241}"/>
                </c:ext>
              </c:extLst>
            </c:dLbl>
            <c:dLbl>
              <c:idx val="1478"/>
              <c:tx>
                <c:rich>
                  <a:bodyPr/>
                  <a:lstStyle/>
                  <a:p>
                    <a:fld id="{958B2DD1-F7A0-4C7F-8119-DD5D69FAA1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6-B17B-4DFD-B39D-4E979940D241}"/>
                </c:ext>
              </c:extLst>
            </c:dLbl>
            <c:dLbl>
              <c:idx val="1479"/>
              <c:tx>
                <c:rich>
                  <a:bodyPr/>
                  <a:lstStyle/>
                  <a:p>
                    <a:fld id="{2517AAD5-BB7E-4534-9C80-2E1CE06C08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7-B17B-4DFD-B39D-4E979940D241}"/>
                </c:ext>
              </c:extLst>
            </c:dLbl>
            <c:dLbl>
              <c:idx val="1480"/>
              <c:tx>
                <c:rich>
                  <a:bodyPr/>
                  <a:lstStyle/>
                  <a:p>
                    <a:fld id="{9932ECEC-CA64-414A-8A4F-6FB34B3EBE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8-B17B-4DFD-B39D-4E979940D241}"/>
                </c:ext>
              </c:extLst>
            </c:dLbl>
            <c:dLbl>
              <c:idx val="1481"/>
              <c:tx>
                <c:rich>
                  <a:bodyPr/>
                  <a:lstStyle/>
                  <a:p>
                    <a:fld id="{F695A8B1-F80B-44F4-9B0B-348389734D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9-B17B-4DFD-B39D-4E979940D241}"/>
                </c:ext>
              </c:extLst>
            </c:dLbl>
            <c:dLbl>
              <c:idx val="1482"/>
              <c:tx>
                <c:rich>
                  <a:bodyPr/>
                  <a:lstStyle/>
                  <a:p>
                    <a:fld id="{2F883F0F-2676-43B8-AF57-831B2F2164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A-B17B-4DFD-B39D-4E979940D241}"/>
                </c:ext>
              </c:extLst>
            </c:dLbl>
            <c:dLbl>
              <c:idx val="1483"/>
              <c:tx>
                <c:rich>
                  <a:bodyPr/>
                  <a:lstStyle/>
                  <a:p>
                    <a:fld id="{EBB87F7B-84A2-46C8-9A73-B60FB60B4E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B-B17B-4DFD-B39D-4E979940D241}"/>
                </c:ext>
              </c:extLst>
            </c:dLbl>
            <c:dLbl>
              <c:idx val="1484"/>
              <c:tx>
                <c:rich>
                  <a:bodyPr/>
                  <a:lstStyle/>
                  <a:p>
                    <a:fld id="{60D3F956-3776-4F40-AD34-1FCB8C66A5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C-B17B-4DFD-B39D-4E979940D241}"/>
                </c:ext>
              </c:extLst>
            </c:dLbl>
            <c:dLbl>
              <c:idx val="1485"/>
              <c:tx>
                <c:rich>
                  <a:bodyPr/>
                  <a:lstStyle/>
                  <a:p>
                    <a:fld id="{576F8BE3-6D39-42A0-83F3-5FA1F4F55E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D-B17B-4DFD-B39D-4E979940D241}"/>
                </c:ext>
              </c:extLst>
            </c:dLbl>
            <c:dLbl>
              <c:idx val="1486"/>
              <c:tx>
                <c:rich>
                  <a:bodyPr/>
                  <a:lstStyle/>
                  <a:p>
                    <a:fld id="{32452D6D-41EC-41ED-92B1-4B2AE7F874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E-B17B-4DFD-B39D-4E979940D241}"/>
                </c:ext>
              </c:extLst>
            </c:dLbl>
            <c:dLbl>
              <c:idx val="1487"/>
              <c:tx>
                <c:rich>
                  <a:bodyPr/>
                  <a:lstStyle/>
                  <a:p>
                    <a:fld id="{8AE50297-FD33-4B49-A7A8-B2E2CE99FF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CF-B17B-4DFD-B39D-4E979940D241}"/>
                </c:ext>
              </c:extLst>
            </c:dLbl>
            <c:dLbl>
              <c:idx val="1488"/>
              <c:tx>
                <c:rich>
                  <a:bodyPr/>
                  <a:lstStyle/>
                  <a:p>
                    <a:fld id="{83F0CD9D-6A0F-49B6-AAFF-6E2260177B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0-B17B-4DFD-B39D-4E979940D241}"/>
                </c:ext>
              </c:extLst>
            </c:dLbl>
            <c:dLbl>
              <c:idx val="1489"/>
              <c:tx>
                <c:rich>
                  <a:bodyPr/>
                  <a:lstStyle/>
                  <a:p>
                    <a:fld id="{5F0F8241-79C2-456B-819B-849209E2FE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1-B17B-4DFD-B39D-4E979940D241}"/>
                </c:ext>
              </c:extLst>
            </c:dLbl>
            <c:dLbl>
              <c:idx val="1490"/>
              <c:tx>
                <c:rich>
                  <a:bodyPr/>
                  <a:lstStyle/>
                  <a:p>
                    <a:fld id="{C699A3F3-D6F6-4AC9-9714-6B935C8C64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2-B17B-4DFD-B39D-4E979940D241}"/>
                </c:ext>
              </c:extLst>
            </c:dLbl>
            <c:dLbl>
              <c:idx val="1491"/>
              <c:tx>
                <c:rich>
                  <a:bodyPr/>
                  <a:lstStyle/>
                  <a:p>
                    <a:fld id="{67A82B17-65B6-4BC2-B44C-35992F9777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3-B17B-4DFD-B39D-4E979940D241}"/>
                </c:ext>
              </c:extLst>
            </c:dLbl>
            <c:dLbl>
              <c:idx val="1492"/>
              <c:tx>
                <c:rich>
                  <a:bodyPr/>
                  <a:lstStyle/>
                  <a:p>
                    <a:fld id="{DB3F4B4B-789B-493D-8C39-D2B30F27EB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4-B17B-4DFD-B39D-4E979940D241}"/>
                </c:ext>
              </c:extLst>
            </c:dLbl>
            <c:dLbl>
              <c:idx val="1493"/>
              <c:tx>
                <c:rich>
                  <a:bodyPr/>
                  <a:lstStyle/>
                  <a:p>
                    <a:fld id="{DA335F59-B740-4473-9D46-6A5E8CF6C4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5-B17B-4DFD-B39D-4E979940D241}"/>
                </c:ext>
              </c:extLst>
            </c:dLbl>
            <c:dLbl>
              <c:idx val="1494"/>
              <c:tx>
                <c:rich>
                  <a:bodyPr/>
                  <a:lstStyle/>
                  <a:p>
                    <a:fld id="{833FC462-DA8A-4E58-9012-BB2185BECB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6-B17B-4DFD-B39D-4E979940D241}"/>
                </c:ext>
              </c:extLst>
            </c:dLbl>
            <c:dLbl>
              <c:idx val="1495"/>
              <c:tx>
                <c:rich>
                  <a:bodyPr/>
                  <a:lstStyle/>
                  <a:p>
                    <a:fld id="{C0721832-14AD-4BA7-98E2-3CB4DBBD6B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7-B17B-4DFD-B39D-4E979940D241}"/>
                </c:ext>
              </c:extLst>
            </c:dLbl>
            <c:dLbl>
              <c:idx val="1496"/>
              <c:tx>
                <c:rich>
                  <a:bodyPr/>
                  <a:lstStyle/>
                  <a:p>
                    <a:fld id="{97D090F7-2284-4EF7-8B65-3171616ECE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8-B17B-4DFD-B39D-4E979940D241}"/>
                </c:ext>
              </c:extLst>
            </c:dLbl>
            <c:dLbl>
              <c:idx val="1497"/>
              <c:tx>
                <c:rich>
                  <a:bodyPr/>
                  <a:lstStyle/>
                  <a:p>
                    <a:fld id="{857F7CD1-5C53-476B-BF05-2EC13D3557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9-B17B-4DFD-B39D-4E979940D241}"/>
                </c:ext>
              </c:extLst>
            </c:dLbl>
            <c:dLbl>
              <c:idx val="1498"/>
              <c:tx>
                <c:rich>
                  <a:bodyPr/>
                  <a:lstStyle/>
                  <a:p>
                    <a:fld id="{1860BBCA-8282-43AC-A8E4-D4DC354A72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A-B17B-4DFD-B39D-4E979940D241}"/>
                </c:ext>
              </c:extLst>
            </c:dLbl>
            <c:dLbl>
              <c:idx val="1499"/>
              <c:tx>
                <c:rich>
                  <a:bodyPr/>
                  <a:lstStyle/>
                  <a:p>
                    <a:fld id="{DAE158DE-FE40-4310-8A48-76B2B77E31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B-B17B-4DFD-B39D-4E979940D241}"/>
                </c:ext>
              </c:extLst>
            </c:dLbl>
            <c:dLbl>
              <c:idx val="1500"/>
              <c:tx>
                <c:rich>
                  <a:bodyPr/>
                  <a:lstStyle/>
                  <a:p>
                    <a:fld id="{984727BC-144B-4A9C-AA57-78E85B10AD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C-B17B-4DFD-B39D-4E979940D241}"/>
                </c:ext>
              </c:extLst>
            </c:dLbl>
            <c:dLbl>
              <c:idx val="1501"/>
              <c:tx>
                <c:rich>
                  <a:bodyPr/>
                  <a:lstStyle/>
                  <a:p>
                    <a:fld id="{6EA94456-C17E-4BD2-B043-C71C9C9A28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D-B17B-4DFD-B39D-4E979940D241}"/>
                </c:ext>
              </c:extLst>
            </c:dLbl>
            <c:dLbl>
              <c:idx val="1502"/>
              <c:tx>
                <c:rich>
                  <a:bodyPr/>
                  <a:lstStyle/>
                  <a:p>
                    <a:fld id="{B69E606D-21BF-43A3-8791-6874054174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E-B17B-4DFD-B39D-4E979940D241}"/>
                </c:ext>
              </c:extLst>
            </c:dLbl>
            <c:dLbl>
              <c:idx val="1503"/>
              <c:tx>
                <c:rich>
                  <a:bodyPr/>
                  <a:lstStyle/>
                  <a:p>
                    <a:fld id="{34C97818-D787-49F8-BA1C-3D843C677A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DF-B17B-4DFD-B39D-4E979940D241}"/>
                </c:ext>
              </c:extLst>
            </c:dLbl>
            <c:dLbl>
              <c:idx val="1504"/>
              <c:tx>
                <c:rich>
                  <a:bodyPr/>
                  <a:lstStyle/>
                  <a:p>
                    <a:fld id="{07C1E54C-F28A-4CFA-9C20-1267FDB4A5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0-B17B-4DFD-B39D-4E979940D241}"/>
                </c:ext>
              </c:extLst>
            </c:dLbl>
            <c:dLbl>
              <c:idx val="1505"/>
              <c:tx>
                <c:rich>
                  <a:bodyPr/>
                  <a:lstStyle/>
                  <a:p>
                    <a:fld id="{8807104A-5D4E-43FC-9FFF-FD771120E1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1-B17B-4DFD-B39D-4E979940D241}"/>
                </c:ext>
              </c:extLst>
            </c:dLbl>
            <c:dLbl>
              <c:idx val="1506"/>
              <c:tx>
                <c:rich>
                  <a:bodyPr/>
                  <a:lstStyle/>
                  <a:p>
                    <a:fld id="{29490F6A-8C0B-4198-B0A2-96C49F47A6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2-B17B-4DFD-B39D-4E979940D241}"/>
                </c:ext>
              </c:extLst>
            </c:dLbl>
            <c:dLbl>
              <c:idx val="1507"/>
              <c:tx>
                <c:rich>
                  <a:bodyPr/>
                  <a:lstStyle/>
                  <a:p>
                    <a:fld id="{702A3D56-3CB3-44F0-AEC3-81034BEC0E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3-B17B-4DFD-B39D-4E979940D241}"/>
                </c:ext>
              </c:extLst>
            </c:dLbl>
            <c:dLbl>
              <c:idx val="1508"/>
              <c:tx>
                <c:rich>
                  <a:bodyPr/>
                  <a:lstStyle/>
                  <a:p>
                    <a:fld id="{F3ECF1BB-DA84-4B1A-A8C6-1BFA8E7706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4-B17B-4DFD-B39D-4E979940D241}"/>
                </c:ext>
              </c:extLst>
            </c:dLbl>
            <c:dLbl>
              <c:idx val="1509"/>
              <c:tx>
                <c:rich>
                  <a:bodyPr/>
                  <a:lstStyle/>
                  <a:p>
                    <a:fld id="{38049C28-946C-422E-AF40-A6E79CDA6A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5-B17B-4DFD-B39D-4E979940D241}"/>
                </c:ext>
              </c:extLst>
            </c:dLbl>
            <c:dLbl>
              <c:idx val="1510"/>
              <c:tx>
                <c:rich>
                  <a:bodyPr/>
                  <a:lstStyle/>
                  <a:p>
                    <a:fld id="{FC888C31-12DB-41EE-B4AD-A1FE7016C1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6-B17B-4DFD-B39D-4E979940D241}"/>
                </c:ext>
              </c:extLst>
            </c:dLbl>
            <c:dLbl>
              <c:idx val="1511"/>
              <c:tx>
                <c:rich>
                  <a:bodyPr/>
                  <a:lstStyle/>
                  <a:p>
                    <a:fld id="{091F182D-0C18-40B6-A3E8-AADBB3BF7C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7-B17B-4DFD-B39D-4E979940D241}"/>
                </c:ext>
              </c:extLst>
            </c:dLbl>
            <c:dLbl>
              <c:idx val="1512"/>
              <c:tx>
                <c:rich>
                  <a:bodyPr/>
                  <a:lstStyle/>
                  <a:p>
                    <a:fld id="{F1AA20DE-5594-467D-B3C0-CC9D5E9587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8-B17B-4DFD-B39D-4E979940D241}"/>
                </c:ext>
              </c:extLst>
            </c:dLbl>
            <c:dLbl>
              <c:idx val="1513"/>
              <c:tx>
                <c:rich>
                  <a:bodyPr/>
                  <a:lstStyle/>
                  <a:p>
                    <a:fld id="{25E2622E-08FB-4DDF-A435-01DE124CDD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9-B17B-4DFD-B39D-4E979940D241}"/>
                </c:ext>
              </c:extLst>
            </c:dLbl>
            <c:dLbl>
              <c:idx val="1514"/>
              <c:tx>
                <c:rich>
                  <a:bodyPr/>
                  <a:lstStyle/>
                  <a:p>
                    <a:fld id="{E7DAF2F3-0B6E-4269-84D4-4CA4B2184C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A-B17B-4DFD-B39D-4E979940D241}"/>
                </c:ext>
              </c:extLst>
            </c:dLbl>
            <c:dLbl>
              <c:idx val="1515"/>
              <c:tx>
                <c:rich>
                  <a:bodyPr/>
                  <a:lstStyle/>
                  <a:p>
                    <a:fld id="{28BEE7AC-8A33-4B26-869F-1D33E9B3FB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B-B17B-4DFD-B39D-4E979940D241}"/>
                </c:ext>
              </c:extLst>
            </c:dLbl>
            <c:dLbl>
              <c:idx val="1516"/>
              <c:tx>
                <c:rich>
                  <a:bodyPr/>
                  <a:lstStyle/>
                  <a:p>
                    <a:fld id="{61FA963D-659B-4416-8FB9-79E16FF3A1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C-B17B-4DFD-B39D-4E979940D241}"/>
                </c:ext>
              </c:extLst>
            </c:dLbl>
            <c:dLbl>
              <c:idx val="1517"/>
              <c:tx>
                <c:rich>
                  <a:bodyPr/>
                  <a:lstStyle/>
                  <a:p>
                    <a:fld id="{45A969D1-19EC-4F79-8421-DEEB63E53F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D-B17B-4DFD-B39D-4E979940D241}"/>
                </c:ext>
              </c:extLst>
            </c:dLbl>
            <c:dLbl>
              <c:idx val="1518"/>
              <c:tx>
                <c:rich>
                  <a:bodyPr/>
                  <a:lstStyle/>
                  <a:p>
                    <a:fld id="{21C31442-A42A-4B70-AD5F-BE05CC47AB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E-B17B-4DFD-B39D-4E979940D241}"/>
                </c:ext>
              </c:extLst>
            </c:dLbl>
            <c:dLbl>
              <c:idx val="1519"/>
              <c:tx>
                <c:rich>
                  <a:bodyPr/>
                  <a:lstStyle/>
                  <a:p>
                    <a:fld id="{D2F6BA9C-5D08-425D-A511-C93E2DC525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EF-B17B-4DFD-B39D-4E979940D241}"/>
                </c:ext>
              </c:extLst>
            </c:dLbl>
            <c:dLbl>
              <c:idx val="1520"/>
              <c:tx>
                <c:rich>
                  <a:bodyPr/>
                  <a:lstStyle/>
                  <a:p>
                    <a:fld id="{D3BAFC70-76A1-4BE4-B38E-CB96E0B435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0-B17B-4DFD-B39D-4E979940D241}"/>
                </c:ext>
              </c:extLst>
            </c:dLbl>
            <c:dLbl>
              <c:idx val="1521"/>
              <c:tx>
                <c:rich>
                  <a:bodyPr/>
                  <a:lstStyle/>
                  <a:p>
                    <a:fld id="{9D8E1D48-3F08-4D01-9B5F-3298110452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1-B17B-4DFD-B39D-4E979940D241}"/>
                </c:ext>
              </c:extLst>
            </c:dLbl>
            <c:dLbl>
              <c:idx val="1522"/>
              <c:tx>
                <c:rich>
                  <a:bodyPr/>
                  <a:lstStyle/>
                  <a:p>
                    <a:fld id="{26254CCE-8353-4FFB-B060-5C9ED344DA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2-B17B-4DFD-B39D-4E979940D241}"/>
                </c:ext>
              </c:extLst>
            </c:dLbl>
            <c:dLbl>
              <c:idx val="1523"/>
              <c:tx>
                <c:rich>
                  <a:bodyPr/>
                  <a:lstStyle/>
                  <a:p>
                    <a:fld id="{1EAF146B-9FC4-4D29-8BAE-823863E5EC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3-B17B-4DFD-B39D-4E979940D241}"/>
                </c:ext>
              </c:extLst>
            </c:dLbl>
            <c:dLbl>
              <c:idx val="1524"/>
              <c:tx>
                <c:rich>
                  <a:bodyPr/>
                  <a:lstStyle/>
                  <a:p>
                    <a:fld id="{3E695A64-44C3-4C3A-9FA2-14028738B4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4-B17B-4DFD-B39D-4E979940D241}"/>
                </c:ext>
              </c:extLst>
            </c:dLbl>
            <c:dLbl>
              <c:idx val="1525"/>
              <c:tx>
                <c:rich>
                  <a:bodyPr/>
                  <a:lstStyle/>
                  <a:p>
                    <a:fld id="{31DF6F04-0F7C-4420-ACB8-04E9BC7686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5-B17B-4DFD-B39D-4E979940D241}"/>
                </c:ext>
              </c:extLst>
            </c:dLbl>
            <c:dLbl>
              <c:idx val="1526"/>
              <c:tx>
                <c:rich>
                  <a:bodyPr/>
                  <a:lstStyle/>
                  <a:p>
                    <a:fld id="{E9B148A7-EFC1-4B69-BCF5-3E9761481A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6-B17B-4DFD-B39D-4E979940D241}"/>
                </c:ext>
              </c:extLst>
            </c:dLbl>
            <c:dLbl>
              <c:idx val="1527"/>
              <c:tx>
                <c:rich>
                  <a:bodyPr/>
                  <a:lstStyle/>
                  <a:p>
                    <a:fld id="{2CDCC65E-910A-4A69-888D-1604505039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7-B17B-4DFD-B39D-4E979940D241}"/>
                </c:ext>
              </c:extLst>
            </c:dLbl>
            <c:dLbl>
              <c:idx val="1528"/>
              <c:tx>
                <c:rich>
                  <a:bodyPr/>
                  <a:lstStyle/>
                  <a:p>
                    <a:fld id="{8BC2B02B-36C0-44F4-AFA1-91A3B258B9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8-B17B-4DFD-B39D-4E979940D241}"/>
                </c:ext>
              </c:extLst>
            </c:dLbl>
            <c:dLbl>
              <c:idx val="1529"/>
              <c:tx>
                <c:rich>
                  <a:bodyPr/>
                  <a:lstStyle/>
                  <a:p>
                    <a:fld id="{12642CAA-4D46-4E9D-86D5-28A10979D3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9-B17B-4DFD-B39D-4E979940D241}"/>
                </c:ext>
              </c:extLst>
            </c:dLbl>
            <c:dLbl>
              <c:idx val="1530"/>
              <c:tx>
                <c:rich>
                  <a:bodyPr/>
                  <a:lstStyle/>
                  <a:p>
                    <a:fld id="{D3729941-2CF6-4DBA-80FA-B9C0FD5891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A-B17B-4DFD-B39D-4E979940D241}"/>
                </c:ext>
              </c:extLst>
            </c:dLbl>
            <c:dLbl>
              <c:idx val="1531"/>
              <c:tx>
                <c:rich>
                  <a:bodyPr/>
                  <a:lstStyle/>
                  <a:p>
                    <a:fld id="{CF3C1D61-6FE9-412F-9B92-AA044DEAF8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B-B17B-4DFD-B39D-4E979940D241}"/>
                </c:ext>
              </c:extLst>
            </c:dLbl>
            <c:dLbl>
              <c:idx val="1532"/>
              <c:tx>
                <c:rich>
                  <a:bodyPr/>
                  <a:lstStyle/>
                  <a:p>
                    <a:fld id="{DCB72DE6-1EA0-4AF0-8354-A296ABC59A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C-B17B-4DFD-B39D-4E979940D241}"/>
                </c:ext>
              </c:extLst>
            </c:dLbl>
            <c:dLbl>
              <c:idx val="1533"/>
              <c:tx>
                <c:rich>
                  <a:bodyPr/>
                  <a:lstStyle/>
                  <a:p>
                    <a:fld id="{F51C0689-5E05-4B6D-AE71-0C5D7C3AFD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D-B17B-4DFD-B39D-4E979940D241}"/>
                </c:ext>
              </c:extLst>
            </c:dLbl>
            <c:dLbl>
              <c:idx val="1534"/>
              <c:tx>
                <c:rich>
                  <a:bodyPr/>
                  <a:lstStyle/>
                  <a:p>
                    <a:fld id="{06ADEB54-46F4-485E-BEF4-6F3D6FFAC0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E-B17B-4DFD-B39D-4E979940D241}"/>
                </c:ext>
              </c:extLst>
            </c:dLbl>
            <c:dLbl>
              <c:idx val="1535"/>
              <c:tx>
                <c:rich>
                  <a:bodyPr/>
                  <a:lstStyle/>
                  <a:p>
                    <a:fld id="{764337D9-B363-433A-AB61-EA9383D97F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5FF-B17B-4DFD-B39D-4E979940D241}"/>
                </c:ext>
              </c:extLst>
            </c:dLbl>
            <c:dLbl>
              <c:idx val="1536"/>
              <c:tx>
                <c:rich>
                  <a:bodyPr/>
                  <a:lstStyle/>
                  <a:p>
                    <a:fld id="{2F381896-80A4-492C-92FC-A67B7C68DF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0-B17B-4DFD-B39D-4E979940D241}"/>
                </c:ext>
              </c:extLst>
            </c:dLbl>
            <c:dLbl>
              <c:idx val="1537"/>
              <c:tx>
                <c:rich>
                  <a:bodyPr/>
                  <a:lstStyle/>
                  <a:p>
                    <a:fld id="{7F879D3E-A04A-4CA8-AFE3-F5F41D0FB4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1-B17B-4DFD-B39D-4E979940D241}"/>
                </c:ext>
              </c:extLst>
            </c:dLbl>
            <c:dLbl>
              <c:idx val="1538"/>
              <c:tx>
                <c:rich>
                  <a:bodyPr/>
                  <a:lstStyle/>
                  <a:p>
                    <a:fld id="{48602A26-EA7C-4A6D-904A-CFDEB84C17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2-B17B-4DFD-B39D-4E979940D241}"/>
                </c:ext>
              </c:extLst>
            </c:dLbl>
            <c:dLbl>
              <c:idx val="1539"/>
              <c:tx>
                <c:rich>
                  <a:bodyPr/>
                  <a:lstStyle/>
                  <a:p>
                    <a:fld id="{C27344F1-80B4-4F4B-99FB-AD425F741E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3-B17B-4DFD-B39D-4E979940D241}"/>
                </c:ext>
              </c:extLst>
            </c:dLbl>
            <c:dLbl>
              <c:idx val="1540"/>
              <c:tx>
                <c:rich>
                  <a:bodyPr/>
                  <a:lstStyle/>
                  <a:p>
                    <a:fld id="{B1D72703-FF84-4E1D-BE24-ED57555F5B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4-B17B-4DFD-B39D-4E979940D241}"/>
                </c:ext>
              </c:extLst>
            </c:dLbl>
            <c:dLbl>
              <c:idx val="1541"/>
              <c:tx>
                <c:rich>
                  <a:bodyPr/>
                  <a:lstStyle/>
                  <a:p>
                    <a:fld id="{F0F86B8A-B14C-4FA5-9D97-2EAC914871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5-B17B-4DFD-B39D-4E979940D241}"/>
                </c:ext>
              </c:extLst>
            </c:dLbl>
            <c:dLbl>
              <c:idx val="1542"/>
              <c:tx>
                <c:rich>
                  <a:bodyPr/>
                  <a:lstStyle/>
                  <a:p>
                    <a:fld id="{E1268871-3FA5-408A-967E-31C816A84E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6-B17B-4DFD-B39D-4E979940D241}"/>
                </c:ext>
              </c:extLst>
            </c:dLbl>
            <c:dLbl>
              <c:idx val="1543"/>
              <c:tx>
                <c:rich>
                  <a:bodyPr/>
                  <a:lstStyle/>
                  <a:p>
                    <a:fld id="{595FA1D3-D998-4D8B-B918-0BF35467F7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7-B17B-4DFD-B39D-4E979940D241}"/>
                </c:ext>
              </c:extLst>
            </c:dLbl>
            <c:dLbl>
              <c:idx val="1544"/>
              <c:tx>
                <c:rich>
                  <a:bodyPr/>
                  <a:lstStyle/>
                  <a:p>
                    <a:fld id="{5AFA968E-4C1D-477F-9D82-D9EB17DB7F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8-B17B-4DFD-B39D-4E979940D241}"/>
                </c:ext>
              </c:extLst>
            </c:dLbl>
            <c:dLbl>
              <c:idx val="1545"/>
              <c:tx>
                <c:rich>
                  <a:bodyPr/>
                  <a:lstStyle/>
                  <a:p>
                    <a:fld id="{AD061033-99A2-475C-8089-A6A550B956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9-B17B-4DFD-B39D-4E979940D241}"/>
                </c:ext>
              </c:extLst>
            </c:dLbl>
            <c:dLbl>
              <c:idx val="1546"/>
              <c:tx>
                <c:rich>
                  <a:bodyPr/>
                  <a:lstStyle/>
                  <a:p>
                    <a:fld id="{63875034-1849-48A4-9EFD-176E142E36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A-B17B-4DFD-B39D-4E979940D241}"/>
                </c:ext>
              </c:extLst>
            </c:dLbl>
            <c:dLbl>
              <c:idx val="1547"/>
              <c:tx>
                <c:rich>
                  <a:bodyPr/>
                  <a:lstStyle/>
                  <a:p>
                    <a:fld id="{3EC0966D-E8F2-4810-A44C-BE20C9745B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B-B17B-4DFD-B39D-4E979940D241}"/>
                </c:ext>
              </c:extLst>
            </c:dLbl>
            <c:dLbl>
              <c:idx val="1548"/>
              <c:tx>
                <c:rich>
                  <a:bodyPr/>
                  <a:lstStyle/>
                  <a:p>
                    <a:fld id="{7ADA04ED-4298-466D-BC31-D487265346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C-B17B-4DFD-B39D-4E979940D241}"/>
                </c:ext>
              </c:extLst>
            </c:dLbl>
            <c:dLbl>
              <c:idx val="1549"/>
              <c:tx>
                <c:rich>
                  <a:bodyPr/>
                  <a:lstStyle/>
                  <a:p>
                    <a:fld id="{2F3ACBF2-905E-40F8-9BD1-140463A880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D-B17B-4DFD-B39D-4E979940D241}"/>
                </c:ext>
              </c:extLst>
            </c:dLbl>
            <c:dLbl>
              <c:idx val="1550"/>
              <c:tx>
                <c:rich>
                  <a:bodyPr/>
                  <a:lstStyle/>
                  <a:p>
                    <a:fld id="{0584BD90-872B-4820-8FEF-D4ABBE4DE5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E-B17B-4DFD-B39D-4E979940D241}"/>
                </c:ext>
              </c:extLst>
            </c:dLbl>
            <c:dLbl>
              <c:idx val="1551"/>
              <c:tx>
                <c:rich>
                  <a:bodyPr/>
                  <a:lstStyle/>
                  <a:p>
                    <a:fld id="{0094B47D-6F10-4E12-87FB-BFF0EF9106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0F-B17B-4DFD-B39D-4E979940D241}"/>
                </c:ext>
              </c:extLst>
            </c:dLbl>
            <c:dLbl>
              <c:idx val="1552"/>
              <c:tx>
                <c:rich>
                  <a:bodyPr/>
                  <a:lstStyle/>
                  <a:p>
                    <a:fld id="{8C2BFAD7-F1E0-4D75-A915-2F6B6E0B2D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0-B17B-4DFD-B39D-4E979940D241}"/>
                </c:ext>
              </c:extLst>
            </c:dLbl>
            <c:dLbl>
              <c:idx val="1553"/>
              <c:tx>
                <c:rich>
                  <a:bodyPr/>
                  <a:lstStyle/>
                  <a:p>
                    <a:fld id="{380DCF3B-AFE1-4A2E-B261-7BCB47452E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1-B17B-4DFD-B39D-4E979940D241}"/>
                </c:ext>
              </c:extLst>
            </c:dLbl>
            <c:dLbl>
              <c:idx val="1554"/>
              <c:tx>
                <c:rich>
                  <a:bodyPr/>
                  <a:lstStyle/>
                  <a:p>
                    <a:fld id="{4CE40B74-A04F-4E25-8092-4D18E10EB3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2-B17B-4DFD-B39D-4E979940D241}"/>
                </c:ext>
              </c:extLst>
            </c:dLbl>
            <c:dLbl>
              <c:idx val="1555"/>
              <c:tx>
                <c:rich>
                  <a:bodyPr/>
                  <a:lstStyle/>
                  <a:p>
                    <a:fld id="{6C01C765-6F73-4AC1-AC99-D1ACBE154F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3-B17B-4DFD-B39D-4E979940D241}"/>
                </c:ext>
              </c:extLst>
            </c:dLbl>
            <c:dLbl>
              <c:idx val="1556"/>
              <c:tx>
                <c:rich>
                  <a:bodyPr/>
                  <a:lstStyle/>
                  <a:p>
                    <a:fld id="{E5883A42-24A7-4477-A8E8-7DA250BB38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4-B17B-4DFD-B39D-4E979940D241}"/>
                </c:ext>
              </c:extLst>
            </c:dLbl>
            <c:dLbl>
              <c:idx val="1557"/>
              <c:tx>
                <c:rich>
                  <a:bodyPr/>
                  <a:lstStyle/>
                  <a:p>
                    <a:fld id="{0990FF69-2BDB-4E71-939B-41A38BE644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5-B17B-4DFD-B39D-4E979940D241}"/>
                </c:ext>
              </c:extLst>
            </c:dLbl>
            <c:dLbl>
              <c:idx val="1558"/>
              <c:tx>
                <c:rich>
                  <a:bodyPr/>
                  <a:lstStyle/>
                  <a:p>
                    <a:fld id="{25F1F1C3-276B-412F-9872-482187C648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6-B17B-4DFD-B39D-4E979940D241}"/>
                </c:ext>
              </c:extLst>
            </c:dLbl>
            <c:dLbl>
              <c:idx val="1559"/>
              <c:tx>
                <c:rich>
                  <a:bodyPr/>
                  <a:lstStyle/>
                  <a:p>
                    <a:fld id="{2C2331E4-FB93-48A0-8D36-F63BCD7B47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7-B17B-4DFD-B39D-4E979940D241}"/>
                </c:ext>
              </c:extLst>
            </c:dLbl>
            <c:dLbl>
              <c:idx val="1560"/>
              <c:tx>
                <c:rich>
                  <a:bodyPr/>
                  <a:lstStyle/>
                  <a:p>
                    <a:fld id="{0DFB7064-BD73-423F-810D-A22F5AA0DB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8-B17B-4DFD-B39D-4E979940D241}"/>
                </c:ext>
              </c:extLst>
            </c:dLbl>
            <c:dLbl>
              <c:idx val="1561"/>
              <c:tx>
                <c:rich>
                  <a:bodyPr/>
                  <a:lstStyle/>
                  <a:p>
                    <a:fld id="{804A968E-9801-4BCD-8A96-C97027DE9E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9-B17B-4DFD-B39D-4E979940D241}"/>
                </c:ext>
              </c:extLst>
            </c:dLbl>
            <c:dLbl>
              <c:idx val="1562"/>
              <c:tx>
                <c:rich>
                  <a:bodyPr/>
                  <a:lstStyle/>
                  <a:p>
                    <a:fld id="{6A7B2DD5-8EEB-4F4D-B238-760EE5E0BA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A-B17B-4DFD-B39D-4E979940D241}"/>
                </c:ext>
              </c:extLst>
            </c:dLbl>
            <c:dLbl>
              <c:idx val="1563"/>
              <c:tx>
                <c:rich>
                  <a:bodyPr/>
                  <a:lstStyle/>
                  <a:p>
                    <a:fld id="{CA7B0B07-75FE-4E23-BEC7-F7A671A80C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B-B17B-4DFD-B39D-4E979940D241}"/>
                </c:ext>
              </c:extLst>
            </c:dLbl>
            <c:dLbl>
              <c:idx val="1564"/>
              <c:tx>
                <c:rich>
                  <a:bodyPr/>
                  <a:lstStyle/>
                  <a:p>
                    <a:fld id="{1956B48D-F34D-4457-971E-BDC524472D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C-B17B-4DFD-B39D-4E979940D241}"/>
                </c:ext>
              </c:extLst>
            </c:dLbl>
            <c:dLbl>
              <c:idx val="1565"/>
              <c:tx>
                <c:rich>
                  <a:bodyPr/>
                  <a:lstStyle/>
                  <a:p>
                    <a:fld id="{3302C85B-2876-4878-8CBB-3FFECD7378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D-B17B-4DFD-B39D-4E979940D241}"/>
                </c:ext>
              </c:extLst>
            </c:dLbl>
            <c:dLbl>
              <c:idx val="1566"/>
              <c:tx>
                <c:rich>
                  <a:bodyPr/>
                  <a:lstStyle/>
                  <a:p>
                    <a:fld id="{4322843C-5798-4CED-940E-47055F2139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E-B17B-4DFD-B39D-4E979940D241}"/>
                </c:ext>
              </c:extLst>
            </c:dLbl>
            <c:dLbl>
              <c:idx val="1567"/>
              <c:tx>
                <c:rich>
                  <a:bodyPr/>
                  <a:lstStyle/>
                  <a:p>
                    <a:fld id="{833E591F-6D4E-4810-8005-772825F8B1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1F-B17B-4DFD-B39D-4E979940D241}"/>
                </c:ext>
              </c:extLst>
            </c:dLbl>
            <c:dLbl>
              <c:idx val="1568"/>
              <c:tx>
                <c:rich>
                  <a:bodyPr/>
                  <a:lstStyle/>
                  <a:p>
                    <a:fld id="{2C331DE5-69BF-4ED6-A749-3444AEE559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0-B17B-4DFD-B39D-4E979940D241}"/>
                </c:ext>
              </c:extLst>
            </c:dLbl>
            <c:dLbl>
              <c:idx val="1569"/>
              <c:tx>
                <c:rich>
                  <a:bodyPr/>
                  <a:lstStyle/>
                  <a:p>
                    <a:fld id="{AE051E43-8775-47CE-8985-BBC2DD4853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1-B17B-4DFD-B39D-4E979940D241}"/>
                </c:ext>
              </c:extLst>
            </c:dLbl>
            <c:dLbl>
              <c:idx val="1570"/>
              <c:tx>
                <c:rich>
                  <a:bodyPr/>
                  <a:lstStyle/>
                  <a:p>
                    <a:fld id="{203B56A1-44E6-473C-B698-49159B2B67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2-B17B-4DFD-B39D-4E979940D241}"/>
                </c:ext>
              </c:extLst>
            </c:dLbl>
            <c:dLbl>
              <c:idx val="1571"/>
              <c:tx>
                <c:rich>
                  <a:bodyPr/>
                  <a:lstStyle/>
                  <a:p>
                    <a:fld id="{C594346A-D43E-4D45-8C20-344E7CFD23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3-B17B-4DFD-B39D-4E979940D241}"/>
                </c:ext>
              </c:extLst>
            </c:dLbl>
            <c:dLbl>
              <c:idx val="1572"/>
              <c:tx>
                <c:rich>
                  <a:bodyPr/>
                  <a:lstStyle/>
                  <a:p>
                    <a:fld id="{3DE0167C-81A9-400D-99B5-3F4643FF59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4-B17B-4DFD-B39D-4E979940D241}"/>
                </c:ext>
              </c:extLst>
            </c:dLbl>
            <c:dLbl>
              <c:idx val="1573"/>
              <c:tx>
                <c:rich>
                  <a:bodyPr/>
                  <a:lstStyle/>
                  <a:p>
                    <a:fld id="{CB63835B-8EE5-46B4-8D01-CE89D4464F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5-B17B-4DFD-B39D-4E979940D241}"/>
                </c:ext>
              </c:extLst>
            </c:dLbl>
            <c:dLbl>
              <c:idx val="1574"/>
              <c:tx>
                <c:rich>
                  <a:bodyPr/>
                  <a:lstStyle/>
                  <a:p>
                    <a:fld id="{655D7239-4534-4442-B38D-635414D4E5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6-B17B-4DFD-B39D-4E979940D241}"/>
                </c:ext>
              </c:extLst>
            </c:dLbl>
            <c:dLbl>
              <c:idx val="1575"/>
              <c:tx>
                <c:rich>
                  <a:bodyPr/>
                  <a:lstStyle/>
                  <a:p>
                    <a:fld id="{DDD419AF-6208-47DF-AB8D-595A0B6002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7-B17B-4DFD-B39D-4E979940D241}"/>
                </c:ext>
              </c:extLst>
            </c:dLbl>
            <c:dLbl>
              <c:idx val="1576"/>
              <c:tx>
                <c:rich>
                  <a:bodyPr/>
                  <a:lstStyle/>
                  <a:p>
                    <a:fld id="{09134808-D388-44FC-8344-51BC8F1334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8-B17B-4DFD-B39D-4E979940D241}"/>
                </c:ext>
              </c:extLst>
            </c:dLbl>
            <c:dLbl>
              <c:idx val="1577"/>
              <c:tx>
                <c:rich>
                  <a:bodyPr/>
                  <a:lstStyle/>
                  <a:p>
                    <a:fld id="{3A4B391A-168A-4457-956C-D5F798516F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9-B17B-4DFD-B39D-4E979940D241}"/>
                </c:ext>
              </c:extLst>
            </c:dLbl>
            <c:dLbl>
              <c:idx val="1578"/>
              <c:tx>
                <c:rich>
                  <a:bodyPr/>
                  <a:lstStyle/>
                  <a:p>
                    <a:fld id="{797F6A4A-3589-4477-9E20-1D10FE4524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A-B17B-4DFD-B39D-4E979940D241}"/>
                </c:ext>
              </c:extLst>
            </c:dLbl>
            <c:dLbl>
              <c:idx val="1579"/>
              <c:tx>
                <c:rich>
                  <a:bodyPr/>
                  <a:lstStyle/>
                  <a:p>
                    <a:fld id="{C4BDE851-F6D1-4536-99A6-61FC4FA85F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B-B17B-4DFD-B39D-4E979940D241}"/>
                </c:ext>
              </c:extLst>
            </c:dLbl>
            <c:dLbl>
              <c:idx val="1580"/>
              <c:tx>
                <c:rich>
                  <a:bodyPr/>
                  <a:lstStyle/>
                  <a:p>
                    <a:fld id="{22CDDE0C-C8AE-4AB3-AE2D-EE6BFDDDC3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C-B17B-4DFD-B39D-4E979940D241}"/>
                </c:ext>
              </c:extLst>
            </c:dLbl>
            <c:dLbl>
              <c:idx val="1581"/>
              <c:tx>
                <c:rich>
                  <a:bodyPr/>
                  <a:lstStyle/>
                  <a:p>
                    <a:fld id="{05F5948F-FCBF-4F06-9127-495CF7B3F3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D-B17B-4DFD-B39D-4E979940D241}"/>
                </c:ext>
              </c:extLst>
            </c:dLbl>
            <c:dLbl>
              <c:idx val="1582"/>
              <c:tx>
                <c:rich>
                  <a:bodyPr/>
                  <a:lstStyle/>
                  <a:p>
                    <a:fld id="{8B35F80D-7C3B-49A6-885F-5B5C5A2110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E-B17B-4DFD-B39D-4E979940D241}"/>
                </c:ext>
              </c:extLst>
            </c:dLbl>
            <c:dLbl>
              <c:idx val="1583"/>
              <c:tx>
                <c:rich>
                  <a:bodyPr/>
                  <a:lstStyle/>
                  <a:p>
                    <a:fld id="{1F4A6D9D-6049-4908-84EF-66F13EDAB7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2F-B17B-4DFD-B39D-4E979940D241}"/>
                </c:ext>
              </c:extLst>
            </c:dLbl>
            <c:dLbl>
              <c:idx val="1584"/>
              <c:tx>
                <c:rich>
                  <a:bodyPr/>
                  <a:lstStyle/>
                  <a:p>
                    <a:fld id="{8EAA11B2-B178-41A1-A783-1A1F302705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0-B17B-4DFD-B39D-4E979940D241}"/>
                </c:ext>
              </c:extLst>
            </c:dLbl>
            <c:dLbl>
              <c:idx val="1585"/>
              <c:tx>
                <c:rich>
                  <a:bodyPr/>
                  <a:lstStyle/>
                  <a:p>
                    <a:fld id="{75BEE0EC-38B5-43A1-92AE-1557611EFC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1-B17B-4DFD-B39D-4E979940D241}"/>
                </c:ext>
              </c:extLst>
            </c:dLbl>
            <c:dLbl>
              <c:idx val="1586"/>
              <c:tx>
                <c:rich>
                  <a:bodyPr/>
                  <a:lstStyle/>
                  <a:p>
                    <a:fld id="{97170B2A-E968-4E54-8456-52CF5DFE24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2-B17B-4DFD-B39D-4E979940D241}"/>
                </c:ext>
              </c:extLst>
            </c:dLbl>
            <c:dLbl>
              <c:idx val="1587"/>
              <c:tx>
                <c:rich>
                  <a:bodyPr/>
                  <a:lstStyle/>
                  <a:p>
                    <a:fld id="{8A340B87-94D9-4023-8891-94D04F8054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3-B17B-4DFD-B39D-4E979940D241}"/>
                </c:ext>
              </c:extLst>
            </c:dLbl>
            <c:dLbl>
              <c:idx val="1588"/>
              <c:tx>
                <c:rich>
                  <a:bodyPr/>
                  <a:lstStyle/>
                  <a:p>
                    <a:fld id="{36A74125-FA09-48F8-81BA-B7BC5973BB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4-B17B-4DFD-B39D-4E979940D241}"/>
                </c:ext>
              </c:extLst>
            </c:dLbl>
            <c:dLbl>
              <c:idx val="1589"/>
              <c:tx>
                <c:rich>
                  <a:bodyPr/>
                  <a:lstStyle/>
                  <a:p>
                    <a:fld id="{7DCCFCF1-4D87-4382-9EAF-B3E66E19D2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5-B17B-4DFD-B39D-4E979940D241}"/>
                </c:ext>
              </c:extLst>
            </c:dLbl>
            <c:dLbl>
              <c:idx val="1590"/>
              <c:tx>
                <c:rich>
                  <a:bodyPr/>
                  <a:lstStyle/>
                  <a:p>
                    <a:fld id="{12A6467D-38D8-436A-AB79-429C7F5D87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6-B17B-4DFD-B39D-4E979940D241}"/>
                </c:ext>
              </c:extLst>
            </c:dLbl>
            <c:dLbl>
              <c:idx val="1591"/>
              <c:tx>
                <c:rich>
                  <a:bodyPr/>
                  <a:lstStyle/>
                  <a:p>
                    <a:fld id="{C1140DFF-4453-46BD-9260-815AE5EB8F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7-B17B-4DFD-B39D-4E979940D241}"/>
                </c:ext>
              </c:extLst>
            </c:dLbl>
            <c:dLbl>
              <c:idx val="1592"/>
              <c:tx>
                <c:rich>
                  <a:bodyPr/>
                  <a:lstStyle/>
                  <a:p>
                    <a:fld id="{623DC621-B67E-4223-B707-C5B66ED647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8-B17B-4DFD-B39D-4E979940D241}"/>
                </c:ext>
              </c:extLst>
            </c:dLbl>
            <c:dLbl>
              <c:idx val="1593"/>
              <c:tx>
                <c:rich>
                  <a:bodyPr/>
                  <a:lstStyle/>
                  <a:p>
                    <a:fld id="{CD561796-8C9E-4A1E-BC8E-CB45FA53EC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9-B17B-4DFD-B39D-4E979940D241}"/>
                </c:ext>
              </c:extLst>
            </c:dLbl>
            <c:dLbl>
              <c:idx val="1594"/>
              <c:tx>
                <c:rich>
                  <a:bodyPr/>
                  <a:lstStyle/>
                  <a:p>
                    <a:fld id="{56EBD9C1-D850-4625-AF50-6DDF148274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A-B17B-4DFD-B39D-4E979940D241}"/>
                </c:ext>
              </c:extLst>
            </c:dLbl>
            <c:dLbl>
              <c:idx val="1595"/>
              <c:tx>
                <c:rich>
                  <a:bodyPr/>
                  <a:lstStyle/>
                  <a:p>
                    <a:fld id="{DD87634A-2FB7-418D-A10E-C15489818C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B-B17B-4DFD-B39D-4E979940D241}"/>
                </c:ext>
              </c:extLst>
            </c:dLbl>
            <c:dLbl>
              <c:idx val="1596"/>
              <c:tx>
                <c:rich>
                  <a:bodyPr/>
                  <a:lstStyle/>
                  <a:p>
                    <a:fld id="{A5639DBC-A517-450E-85F0-3496223532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C-B17B-4DFD-B39D-4E979940D241}"/>
                </c:ext>
              </c:extLst>
            </c:dLbl>
            <c:dLbl>
              <c:idx val="1597"/>
              <c:tx>
                <c:rich>
                  <a:bodyPr/>
                  <a:lstStyle/>
                  <a:p>
                    <a:fld id="{F7A718A1-1324-45ED-82C0-0A93ED0C5A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D-B17B-4DFD-B39D-4E979940D241}"/>
                </c:ext>
              </c:extLst>
            </c:dLbl>
            <c:dLbl>
              <c:idx val="1598"/>
              <c:tx>
                <c:rich>
                  <a:bodyPr/>
                  <a:lstStyle/>
                  <a:p>
                    <a:fld id="{3B284A79-B1A1-4F34-982C-02810081C7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E-B17B-4DFD-B39D-4E979940D241}"/>
                </c:ext>
              </c:extLst>
            </c:dLbl>
            <c:dLbl>
              <c:idx val="1599"/>
              <c:tx>
                <c:rich>
                  <a:bodyPr/>
                  <a:lstStyle/>
                  <a:p>
                    <a:fld id="{B78A0C12-D772-4BD0-AA7A-B19FF9F97D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3F-B17B-4DFD-B39D-4E979940D241}"/>
                </c:ext>
              </c:extLst>
            </c:dLbl>
            <c:dLbl>
              <c:idx val="1600"/>
              <c:tx>
                <c:rich>
                  <a:bodyPr/>
                  <a:lstStyle/>
                  <a:p>
                    <a:fld id="{E58A7D3D-22DD-4834-AC7C-CD88F1DA3D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0-B17B-4DFD-B39D-4E979940D241}"/>
                </c:ext>
              </c:extLst>
            </c:dLbl>
            <c:dLbl>
              <c:idx val="1601"/>
              <c:tx>
                <c:rich>
                  <a:bodyPr/>
                  <a:lstStyle/>
                  <a:p>
                    <a:fld id="{528C3E55-1C4F-4D65-9752-175A2C61D6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1-B17B-4DFD-B39D-4E979940D241}"/>
                </c:ext>
              </c:extLst>
            </c:dLbl>
            <c:dLbl>
              <c:idx val="1602"/>
              <c:tx>
                <c:rich>
                  <a:bodyPr/>
                  <a:lstStyle/>
                  <a:p>
                    <a:fld id="{14FB7BC7-0772-4436-9110-D5F6AD0E02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2-B17B-4DFD-B39D-4E979940D241}"/>
                </c:ext>
              </c:extLst>
            </c:dLbl>
            <c:dLbl>
              <c:idx val="1603"/>
              <c:tx>
                <c:rich>
                  <a:bodyPr/>
                  <a:lstStyle/>
                  <a:p>
                    <a:fld id="{6C92F73D-A4E0-4162-97C5-616279D398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3-B17B-4DFD-B39D-4E979940D241}"/>
                </c:ext>
              </c:extLst>
            </c:dLbl>
            <c:dLbl>
              <c:idx val="1604"/>
              <c:tx>
                <c:rich>
                  <a:bodyPr/>
                  <a:lstStyle/>
                  <a:p>
                    <a:fld id="{9276C8E1-F179-46B3-A795-85C0F3EBF2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4-B17B-4DFD-B39D-4E979940D241}"/>
                </c:ext>
              </c:extLst>
            </c:dLbl>
            <c:dLbl>
              <c:idx val="1605"/>
              <c:tx>
                <c:rich>
                  <a:bodyPr/>
                  <a:lstStyle/>
                  <a:p>
                    <a:fld id="{80C34063-98CE-4E60-879C-579A019F95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5-B17B-4DFD-B39D-4E979940D241}"/>
                </c:ext>
              </c:extLst>
            </c:dLbl>
            <c:dLbl>
              <c:idx val="1606"/>
              <c:tx>
                <c:rich>
                  <a:bodyPr/>
                  <a:lstStyle/>
                  <a:p>
                    <a:fld id="{42DD7816-326F-4765-8A11-B21FDB1A50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6-B17B-4DFD-B39D-4E979940D241}"/>
                </c:ext>
              </c:extLst>
            </c:dLbl>
            <c:dLbl>
              <c:idx val="1607"/>
              <c:tx>
                <c:rich>
                  <a:bodyPr/>
                  <a:lstStyle/>
                  <a:p>
                    <a:fld id="{34ADED91-0953-4368-81EB-8B5642DDEF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7-B17B-4DFD-B39D-4E979940D241}"/>
                </c:ext>
              </c:extLst>
            </c:dLbl>
            <c:dLbl>
              <c:idx val="1608"/>
              <c:tx>
                <c:rich>
                  <a:bodyPr/>
                  <a:lstStyle/>
                  <a:p>
                    <a:fld id="{1C93981E-0558-4873-9BEB-4DE0CB1D23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8-B17B-4DFD-B39D-4E979940D241}"/>
                </c:ext>
              </c:extLst>
            </c:dLbl>
            <c:dLbl>
              <c:idx val="1609"/>
              <c:tx>
                <c:rich>
                  <a:bodyPr/>
                  <a:lstStyle/>
                  <a:p>
                    <a:fld id="{25C56964-E229-4A90-B81C-D62427266B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9-B17B-4DFD-B39D-4E979940D241}"/>
                </c:ext>
              </c:extLst>
            </c:dLbl>
            <c:dLbl>
              <c:idx val="1610"/>
              <c:tx>
                <c:rich>
                  <a:bodyPr/>
                  <a:lstStyle/>
                  <a:p>
                    <a:fld id="{0E7B0992-A378-4861-8BCB-93F3303CA7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A-B17B-4DFD-B39D-4E979940D241}"/>
                </c:ext>
              </c:extLst>
            </c:dLbl>
            <c:dLbl>
              <c:idx val="1611"/>
              <c:tx>
                <c:rich>
                  <a:bodyPr/>
                  <a:lstStyle/>
                  <a:p>
                    <a:fld id="{47881742-A5BE-4909-8F4B-DA31AB63CB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B-B17B-4DFD-B39D-4E979940D241}"/>
                </c:ext>
              </c:extLst>
            </c:dLbl>
            <c:dLbl>
              <c:idx val="1612"/>
              <c:tx>
                <c:rich>
                  <a:bodyPr/>
                  <a:lstStyle/>
                  <a:p>
                    <a:fld id="{EFF35B44-6B57-4A8C-8A5D-0754353F50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C-B17B-4DFD-B39D-4E979940D241}"/>
                </c:ext>
              </c:extLst>
            </c:dLbl>
            <c:dLbl>
              <c:idx val="1613"/>
              <c:tx>
                <c:rich>
                  <a:bodyPr/>
                  <a:lstStyle/>
                  <a:p>
                    <a:fld id="{8D81CBC0-8FBF-4EF0-B13E-CF2DBED868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D-B17B-4DFD-B39D-4E979940D241}"/>
                </c:ext>
              </c:extLst>
            </c:dLbl>
            <c:dLbl>
              <c:idx val="1614"/>
              <c:tx>
                <c:rich>
                  <a:bodyPr/>
                  <a:lstStyle/>
                  <a:p>
                    <a:fld id="{CEDE9A1B-83C9-439B-B355-BC28CA97CE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E-B17B-4DFD-B39D-4E979940D241}"/>
                </c:ext>
              </c:extLst>
            </c:dLbl>
            <c:dLbl>
              <c:idx val="1615"/>
              <c:tx>
                <c:rich>
                  <a:bodyPr/>
                  <a:lstStyle/>
                  <a:p>
                    <a:fld id="{0E373A26-0A04-4BF9-965C-84DDA0809D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4F-B17B-4DFD-B39D-4E979940D241}"/>
                </c:ext>
              </c:extLst>
            </c:dLbl>
            <c:dLbl>
              <c:idx val="1616"/>
              <c:tx>
                <c:rich>
                  <a:bodyPr/>
                  <a:lstStyle/>
                  <a:p>
                    <a:fld id="{DAE7CB40-5B22-4DB2-B24C-C8D6E383FF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0-B17B-4DFD-B39D-4E979940D241}"/>
                </c:ext>
              </c:extLst>
            </c:dLbl>
            <c:dLbl>
              <c:idx val="1617"/>
              <c:tx>
                <c:rich>
                  <a:bodyPr/>
                  <a:lstStyle/>
                  <a:p>
                    <a:fld id="{EB707080-D875-4F89-A2E1-7ADA43D296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1-B17B-4DFD-B39D-4E979940D241}"/>
                </c:ext>
              </c:extLst>
            </c:dLbl>
            <c:dLbl>
              <c:idx val="1618"/>
              <c:tx>
                <c:rich>
                  <a:bodyPr/>
                  <a:lstStyle/>
                  <a:p>
                    <a:fld id="{88FFDF8C-8AED-4D61-A15E-E189AAA926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2-B17B-4DFD-B39D-4E979940D241}"/>
                </c:ext>
              </c:extLst>
            </c:dLbl>
            <c:dLbl>
              <c:idx val="1619"/>
              <c:tx>
                <c:rich>
                  <a:bodyPr/>
                  <a:lstStyle/>
                  <a:p>
                    <a:fld id="{4D607AE8-5302-4213-BB23-385A3ED90D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3-B17B-4DFD-B39D-4E979940D241}"/>
                </c:ext>
              </c:extLst>
            </c:dLbl>
            <c:dLbl>
              <c:idx val="1620"/>
              <c:tx>
                <c:rich>
                  <a:bodyPr/>
                  <a:lstStyle/>
                  <a:p>
                    <a:fld id="{41B7EE86-F8E3-4E58-B866-B39EA2A37E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4-B17B-4DFD-B39D-4E979940D241}"/>
                </c:ext>
              </c:extLst>
            </c:dLbl>
            <c:dLbl>
              <c:idx val="1621"/>
              <c:tx>
                <c:rich>
                  <a:bodyPr/>
                  <a:lstStyle/>
                  <a:p>
                    <a:fld id="{CFFFDD98-29C9-4F2C-98D4-65CB03526C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5-B17B-4DFD-B39D-4E979940D241}"/>
                </c:ext>
              </c:extLst>
            </c:dLbl>
            <c:dLbl>
              <c:idx val="1622"/>
              <c:tx>
                <c:rich>
                  <a:bodyPr/>
                  <a:lstStyle/>
                  <a:p>
                    <a:fld id="{EDEAF904-9BBB-4CB0-BAE2-C1A24C759D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6-B17B-4DFD-B39D-4E979940D241}"/>
                </c:ext>
              </c:extLst>
            </c:dLbl>
            <c:dLbl>
              <c:idx val="1623"/>
              <c:tx>
                <c:rich>
                  <a:bodyPr/>
                  <a:lstStyle/>
                  <a:p>
                    <a:fld id="{AA90D1BD-1D37-4EE7-A84D-1BD5E04EC7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7-B17B-4DFD-B39D-4E979940D241}"/>
                </c:ext>
              </c:extLst>
            </c:dLbl>
            <c:dLbl>
              <c:idx val="1624"/>
              <c:tx>
                <c:rich>
                  <a:bodyPr/>
                  <a:lstStyle/>
                  <a:p>
                    <a:fld id="{7755585F-081F-4254-A7C3-BF87D64EF9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8-B17B-4DFD-B39D-4E979940D241}"/>
                </c:ext>
              </c:extLst>
            </c:dLbl>
            <c:dLbl>
              <c:idx val="1625"/>
              <c:tx>
                <c:rich>
                  <a:bodyPr/>
                  <a:lstStyle/>
                  <a:p>
                    <a:fld id="{0DDBD57C-120D-47DC-AC31-5ADDB9071F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9-B17B-4DFD-B39D-4E979940D241}"/>
                </c:ext>
              </c:extLst>
            </c:dLbl>
            <c:dLbl>
              <c:idx val="1626"/>
              <c:tx>
                <c:rich>
                  <a:bodyPr/>
                  <a:lstStyle/>
                  <a:p>
                    <a:fld id="{597A8744-A1FC-4EB0-99DA-5CD0436AA1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A-B17B-4DFD-B39D-4E979940D241}"/>
                </c:ext>
              </c:extLst>
            </c:dLbl>
            <c:dLbl>
              <c:idx val="1627"/>
              <c:tx>
                <c:rich>
                  <a:bodyPr/>
                  <a:lstStyle/>
                  <a:p>
                    <a:fld id="{D01AFD91-7F48-4165-8E83-15EC9DD0C2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B-B17B-4DFD-B39D-4E979940D241}"/>
                </c:ext>
              </c:extLst>
            </c:dLbl>
            <c:dLbl>
              <c:idx val="1628"/>
              <c:tx>
                <c:rich>
                  <a:bodyPr/>
                  <a:lstStyle/>
                  <a:p>
                    <a:fld id="{CA2E49CA-6F40-48A8-B1E6-9E1981FC4C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C-B17B-4DFD-B39D-4E979940D241}"/>
                </c:ext>
              </c:extLst>
            </c:dLbl>
            <c:dLbl>
              <c:idx val="1629"/>
              <c:tx>
                <c:rich>
                  <a:bodyPr/>
                  <a:lstStyle/>
                  <a:p>
                    <a:fld id="{92A103C2-1074-48CA-98EA-B1AA5D3B96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D-B17B-4DFD-B39D-4E979940D241}"/>
                </c:ext>
              </c:extLst>
            </c:dLbl>
            <c:dLbl>
              <c:idx val="1630"/>
              <c:tx>
                <c:rich>
                  <a:bodyPr/>
                  <a:lstStyle/>
                  <a:p>
                    <a:fld id="{13536F59-39A1-48DE-A144-4F710432D1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E-B17B-4DFD-B39D-4E979940D241}"/>
                </c:ext>
              </c:extLst>
            </c:dLbl>
            <c:dLbl>
              <c:idx val="1631"/>
              <c:tx>
                <c:rich>
                  <a:bodyPr/>
                  <a:lstStyle/>
                  <a:p>
                    <a:fld id="{AA326631-BD4F-473F-A2BE-1F65F06DE2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5F-B17B-4DFD-B39D-4E979940D241}"/>
                </c:ext>
              </c:extLst>
            </c:dLbl>
            <c:dLbl>
              <c:idx val="1632"/>
              <c:tx>
                <c:rich>
                  <a:bodyPr/>
                  <a:lstStyle/>
                  <a:p>
                    <a:fld id="{718BD96F-F727-4743-9034-75A1BF2940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0-B17B-4DFD-B39D-4E979940D241}"/>
                </c:ext>
              </c:extLst>
            </c:dLbl>
            <c:dLbl>
              <c:idx val="1633"/>
              <c:tx>
                <c:rich>
                  <a:bodyPr/>
                  <a:lstStyle/>
                  <a:p>
                    <a:fld id="{2DDFB8D9-3864-4846-B366-B0B1EED3C6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1-B17B-4DFD-B39D-4E979940D241}"/>
                </c:ext>
              </c:extLst>
            </c:dLbl>
            <c:dLbl>
              <c:idx val="1634"/>
              <c:tx>
                <c:rich>
                  <a:bodyPr/>
                  <a:lstStyle/>
                  <a:p>
                    <a:fld id="{7776838D-9E86-44BB-8DCB-15BF3640A1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2-B17B-4DFD-B39D-4E979940D241}"/>
                </c:ext>
              </c:extLst>
            </c:dLbl>
            <c:dLbl>
              <c:idx val="1635"/>
              <c:tx>
                <c:rich>
                  <a:bodyPr/>
                  <a:lstStyle/>
                  <a:p>
                    <a:fld id="{DC482798-9038-4967-BDD7-C1A20C0AAC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3-B17B-4DFD-B39D-4E979940D241}"/>
                </c:ext>
              </c:extLst>
            </c:dLbl>
            <c:dLbl>
              <c:idx val="1636"/>
              <c:tx>
                <c:rich>
                  <a:bodyPr/>
                  <a:lstStyle/>
                  <a:p>
                    <a:fld id="{C746C49D-4396-40F4-A0C9-8550101468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4-B17B-4DFD-B39D-4E979940D241}"/>
                </c:ext>
              </c:extLst>
            </c:dLbl>
            <c:dLbl>
              <c:idx val="1637"/>
              <c:tx>
                <c:rich>
                  <a:bodyPr/>
                  <a:lstStyle/>
                  <a:p>
                    <a:fld id="{0E397065-5E9E-4213-B3EA-0F348C7778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5-B17B-4DFD-B39D-4E979940D241}"/>
                </c:ext>
              </c:extLst>
            </c:dLbl>
            <c:dLbl>
              <c:idx val="1638"/>
              <c:tx>
                <c:rich>
                  <a:bodyPr/>
                  <a:lstStyle/>
                  <a:p>
                    <a:fld id="{1CC031E3-BB7E-429F-86D8-8D1FD38DD1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6-B17B-4DFD-B39D-4E979940D241}"/>
                </c:ext>
              </c:extLst>
            </c:dLbl>
            <c:dLbl>
              <c:idx val="1639"/>
              <c:tx>
                <c:rich>
                  <a:bodyPr/>
                  <a:lstStyle/>
                  <a:p>
                    <a:fld id="{C64F4C1A-5B65-436D-A754-000027C658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7-B17B-4DFD-B39D-4E979940D241}"/>
                </c:ext>
              </c:extLst>
            </c:dLbl>
            <c:dLbl>
              <c:idx val="1640"/>
              <c:tx>
                <c:rich>
                  <a:bodyPr/>
                  <a:lstStyle/>
                  <a:p>
                    <a:fld id="{D634C2EE-B0D1-44B6-B7B5-B8F6367060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8-B17B-4DFD-B39D-4E979940D241}"/>
                </c:ext>
              </c:extLst>
            </c:dLbl>
            <c:dLbl>
              <c:idx val="1641"/>
              <c:tx>
                <c:rich>
                  <a:bodyPr/>
                  <a:lstStyle/>
                  <a:p>
                    <a:fld id="{1262D210-C9B3-4ED5-AE3F-A86482E3F2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9-B17B-4DFD-B39D-4E979940D241}"/>
                </c:ext>
              </c:extLst>
            </c:dLbl>
            <c:dLbl>
              <c:idx val="1642"/>
              <c:tx>
                <c:rich>
                  <a:bodyPr/>
                  <a:lstStyle/>
                  <a:p>
                    <a:fld id="{C2446DBB-C74A-49DA-AF45-8455166158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A-B17B-4DFD-B39D-4E979940D241}"/>
                </c:ext>
              </c:extLst>
            </c:dLbl>
            <c:dLbl>
              <c:idx val="1643"/>
              <c:tx>
                <c:rich>
                  <a:bodyPr/>
                  <a:lstStyle/>
                  <a:p>
                    <a:fld id="{AF2DC66F-E61F-4EDA-87DA-EE13C1A9FD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B-B17B-4DFD-B39D-4E979940D241}"/>
                </c:ext>
              </c:extLst>
            </c:dLbl>
            <c:dLbl>
              <c:idx val="1644"/>
              <c:tx>
                <c:rich>
                  <a:bodyPr/>
                  <a:lstStyle/>
                  <a:p>
                    <a:fld id="{DBA7ABC1-9A2F-4A03-8ED3-4C097A537E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C-B17B-4DFD-B39D-4E979940D241}"/>
                </c:ext>
              </c:extLst>
            </c:dLbl>
            <c:dLbl>
              <c:idx val="1645"/>
              <c:tx>
                <c:rich>
                  <a:bodyPr/>
                  <a:lstStyle/>
                  <a:p>
                    <a:fld id="{FFD373E7-2F2F-46E9-B209-DAE2066734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D-B17B-4DFD-B39D-4E979940D241}"/>
                </c:ext>
              </c:extLst>
            </c:dLbl>
            <c:dLbl>
              <c:idx val="1646"/>
              <c:tx>
                <c:rich>
                  <a:bodyPr/>
                  <a:lstStyle/>
                  <a:p>
                    <a:fld id="{5479CE34-C7B2-4E5C-8BA1-8FE020BE01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E-B17B-4DFD-B39D-4E979940D241}"/>
                </c:ext>
              </c:extLst>
            </c:dLbl>
            <c:dLbl>
              <c:idx val="1647"/>
              <c:tx>
                <c:rich>
                  <a:bodyPr/>
                  <a:lstStyle/>
                  <a:p>
                    <a:fld id="{E34BF054-8C12-43B4-9BF6-56D9BE6125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6F-B17B-4DFD-B39D-4E979940D241}"/>
                </c:ext>
              </c:extLst>
            </c:dLbl>
            <c:dLbl>
              <c:idx val="1648"/>
              <c:tx>
                <c:rich>
                  <a:bodyPr/>
                  <a:lstStyle/>
                  <a:p>
                    <a:fld id="{95A96A1E-78FB-4F3E-98BB-CE9959518F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0-B17B-4DFD-B39D-4E979940D241}"/>
                </c:ext>
              </c:extLst>
            </c:dLbl>
            <c:dLbl>
              <c:idx val="1649"/>
              <c:tx>
                <c:rich>
                  <a:bodyPr/>
                  <a:lstStyle/>
                  <a:p>
                    <a:fld id="{6D046F6C-017E-4196-9785-94BCDAA4BB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1-B17B-4DFD-B39D-4E979940D241}"/>
                </c:ext>
              </c:extLst>
            </c:dLbl>
            <c:dLbl>
              <c:idx val="1650"/>
              <c:tx>
                <c:rich>
                  <a:bodyPr/>
                  <a:lstStyle/>
                  <a:p>
                    <a:fld id="{299F6D05-4C9B-4979-AD5D-5F9DB1DC6C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2-B17B-4DFD-B39D-4E979940D241}"/>
                </c:ext>
              </c:extLst>
            </c:dLbl>
            <c:dLbl>
              <c:idx val="1651"/>
              <c:tx>
                <c:rich>
                  <a:bodyPr/>
                  <a:lstStyle/>
                  <a:p>
                    <a:fld id="{8F79E736-FAB9-4BF7-99D5-3CFC0C56F6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3-B17B-4DFD-B39D-4E979940D241}"/>
                </c:ext>
              </c:extLst>
            </c:dLbl>
            <c:dLbl>
              <c:idx val="1652"/>
              <c:tx>
                <c:rich>
                  <a:bodyPr/>
                  <a:lstStyle/>
                  <a:p>
                    <a:fld id="{BBC8B763-76AA-466E-9906-4B3D07CD59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4-B17B-4DFD-B39D-4E979940D241}"/>
                </c:ext>
              </c:extLst>
            </c:dLbl>
            <c:dLbl>
              <c:idx val="1653"/>
              <c:tx>
                <c:rich>
                  <a:bodyPr/>
                  <a:lstStyle/>
                  <a:p>
                    <a:fld id="{4C1EAF98-3713-4FB7-A6E4-6E575C5425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5-B17B-4DFD-B39D-4E979940D241}"/>
                </c:ext>
              </c:extLst>
            </c:dLbl>
            <c:dLbl>
              <c:idx val="1654"/>
              <c:tx>
                <c:rich>
                  <a:bodyPr/>
                  <a:lstStyle/>
                  <a:p>
                    <a:fld id="{8A56A310-7F88-43CB-98FB-409FB8B514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6-B17B-4DFD-B39D-4E979940D241}"/>
                </c:ext>
              </c:extLst>
            </c:dLbl>
            <c:dLbl>
              <c:idx val="1655"/>
              <c:tx>
                <c:rich>
                  <a:bodyPr/>
                  <a:lstStyle/>
                  <a:p>
                    <a:fld id="{C97037A8-3580-426D-A7AD-99D9C1F280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7-B17B-4DFD-B39D-4E979940D241}"/>
                </c:ext>
              </c:extLst>
            </c:dLbl>
            <c:dLbl>
              <c:idx val="1656"/>
              <c:tx>
                <c:rich>
                  <a:bodyPr/>
                  <a:lstStyle/>
                  <a:p>
                    <a:fld id="{54569962-23E7-4104-9875-F17B753887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8-B17B-4DFD-B39D-4E979940D241}"/>
                </c:ext>
              </c:extLst>
            </c:dLbl>
            <c:dLbl>
              <c:idx val="1657"/>
              <c:tx>
                <c:rich>
                  <a:bodyPr/>
                  <a:lstStyle/>
                  <a:p>
                    <a:fld id="{7920FDAF-947D-4663-B764-2F5DB29D2D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9-B17B-4DFD-B39D-4E979940D241}"/>
                </c:ext>
              </c:extLst>
            </c:dLbl>
            <c:dLbl>
              <c:idx val="1658"/>
              <c:tx>
                <c:rich>
                  <a:bodyPr/>
                  <a:lstStyle/>
                  <a:p>
                    <a:fld id="{C94F73DC-148D-4475-93C7-21E8C4FC7A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A-B17B-4DFD-B39D-4E979940D241}"/>
                </c:ext>
              </c:extLst>
            </c:dLbl>
            <c:dLbl>
              <c:idx val="1659"/>
              <c:tx>
                <c:rich>
                  <a:bodyPr/>
                  <a:lstStyle/>
                  <a:p>
                    <a:fld id="{B0BC6DF4-2E41-4C49-BE4A-5CA6D194E9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B-B17B-4DFD-B39D-4E979940D241}"/>
                </c:ext>
              </c:extLst>
            </c:dLbl>
            <c:dLbl>
              <c:idx val="1660"/>
              <c:tx>
                <c:rich>
                  <a:bodyPr/>
                  <a:lstStyle/>
                  <a:p>
                    <a:fld id="{4A2333CF-5A06-4934-86EA-A57DE7D138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C-B17B-4DFD-B39D-4E979940D241}"/>
                </c:ext>
              </c:extLst>
            </c:dLbl>
            <c:dLbl>
              <c:idx val="1661"/>
              <c:tx>
                <c:rich>
                  <a:bodyPr/>
                  <a:lstStyle/>
                  <a:p>
                    <a:fld id="{24C9E333-E3DF-442A-945C-1038F9FFB1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D-B17B-4DFD-B39D-4E979940D241}"/>
                </c:ext>
              </c:extLst>
            </c:dLbl>
            <c:dLbl>
              <c:idx val="1662"/>
              <c:tx>
                <c:rich>
                  <a:bodyPr/>
                  <a:lstStyle/>
                  <a:p>
                    <a:fld id="{B3A7B252-D6E0-4448-A50F-2C589C9C1C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E-B17B-4DFD-B39D-4E979940D241}"/>
                </c:ext>
              </c:extLst>
            </c:dLbl>
            <c:dLbl>
              <c:idx val="1663"/>
              <c:tx>
                <c:rich>
                  <a:bodyPr/>
                  <a:lstStyle/>
                  <a:p>
                    <a:fld id="{9497D4A4-CDCB-4937-833F-342CCD3A86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7F-B17B-4DFD-B39D-4E979940D241}"/>
                </c:ext>
              </c:extLst>
            </c:dLbl>
            <c:dLbl>
              <c:idx val="1664"/>
              <c:tx>
                <c:rich>
                  <a:bodyPr/>
                  <a:lstStyle/>
                  <a:p>
                    <a:fld id="{8FE32207-5E16-4507-8E90-578BE345AD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0-B17B-4DFD-B39D-4E979940D241}"/>
                </c:ext>
              </c:extLst>
            </c:dLbl>
            <c:dLbl>
              <c:idx val="1665"/>
              <c:tx>
                <c:rich>
                  <a:bodyPr/>
                  <a:lstStyle/>
                  <a:p>
                    <a:fld id="{3ECA5FB8-7266-4CB1-B5A6-2F1EBD11BA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1-B17B-4DFD-B39D-4E979940D241}"/>
                </c:ext>
              </c:extLst>
            </c:dLbl>
            <c:dLbl>
              <c:idx val="1666"/>
              <c:tx>
                <c:rich>
                  <a:bodyPr/>
                  <a:lstStyle/>
                  <a:p>
                    <a:fld id="{4744AA96-FDB6-44D0-9688-311A91A340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2-B17B-4DFD-B39D-4E979940D241}"/>
                </c:ext>
              </c:extLst>
            </c:dLbl>
            <c:dLbl>
              <c:idx val="1667"/>
              <c:tx>
                <c:rich>
                  <a:bodyPr/>
                  <a:lstStyle/>
                  <a:p>
                    <a:fld id="{FA9EBE61-86F3-4871-B0AE-673783DF91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3-B17B-4DFD-B39D-4E979940D241}"/>
                </c:ext>
              </c:extLst>
            </c:dLbl>
            <c:dLbl>
              <c:idx val="1668"/>
              <c:tx>
                <c:rich>
                  <a:bodyPr/>
                  <a:lstStyle/>
                  <a:p>
                    <a:fld id="{9E094D9E-1A6D-4FDF-BF85-561CA389E7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4-B17B-4DFD-B39D-4E979940D241}"/>
                </c:ext>
              </c:extLst>
            </c:dLbl>
            <c:dLbl>
              <c:idx val="1669"/>
              <c:tx>
                <c:rich>
                  <a:bodyPr/>
                  <a:lstStyle/>
                  <a:p>
                    <a:fld id="{4C192C97-9DBB-487A-9660-650FC1D181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5-B17B-4DFD-B39D-4E979940D241}"/>
                </c:ext>
              </c:extLst>
            </c:dLbl>
            <c:dLbl>
              <c:idx val="1670"/>
              <c:tx>
                <c:rich>
                  <a:bodyPr/>
                  <a:lstStyle/>
                  <a:p>
                    <a:fld id="{86538A9D-29B4-4935-B343-DCE238E448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6-B17B-4DFD-B39D-4E979940D241}"/>
                </c:ext>
              </c:extLst>
            </c:dLbl>
            <c:dLbl>
              <c:idx val="1671"/>
              <c:tx>
                <c:rich>
                  <a:bodyPr/>
                  <a:lstStyle/>
                  <a:p>
                    <a:fld id="{65960B06-B9CB-4180-B8BE-77C4922F33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7-B17B-4DFD-B39D-4E979940D241}"/>
                </c:ext>
              </c:extLst>
            </c:dLbl>
            <c:dLbl>
              <c:idx val="1672"/>
              <c:tx>
                <c:rich>
                  <a:bodyPr/>
                  <a:lstStyle/>
                  <a:p>
                    <a:fld id="{B238490E-AEF3-40A9-B983-C4EAFAE880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8-B17B-4DFD-B39D-4E979940D241}"/>
                </c:ext>
              </c:extLst>
            </c:dLbl>
            <c:dLbl>
              <c:idx val="1673"/>
              <c:tx>
                <c:rich>
                  <a:bodyPr/>
                  <a:lstStyle/>
                  <a:p>
                    <a:fld id="{3038C4CB-01DB-40EB-A658-FF5FA59069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9-B17B-4DFD-B39D-4E979940D241}"/>
                </c:ext>
              </c:extLst>
            </c:dLbl>
            <c:dLbl>
              <c:idx val="1674"/>
              <c:tx>
                <c:rich>
                  <a:bodyPr/>
                  <a:lstStyle/>
                  <a:p>
                    <a:fld id="{7256AD95-8B59-4959-9AEB-E8A3327B55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A-B17B-4DFD-B39D-4E979940D241}"/>
                </c:ext>
              </c:extLst>
            </c:dLbl>
            <c:dLbl>
              <c:idx val="1675"/>
              <c:tx>
                <c:rich>
                  <a:bodyPr/>
                  <a:lstStyle/>
                  <a:p>
                    <a:fld id="{4EE6C112-BDFA-4BAA-B3BE-AE48EA42F9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B-B17B-4DFD-B39D-4E979940D241}"/>
                </c:ext>
              </c:extLst>
            </c:dLbl>
            <c:dLbl>
              <c:idx val="1676"/>
              <c:tx>
                <c:rich>
                  <a:bodyPr/>
                  <a:lstStyle/>
                  <a:p>
                    <a:fld id="{4FE5D517-3261-4667-9A7D-2994C64172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C-B17B-4DFD-B39D-4E979940D241}"/>
                </c:ext>
              </c:extLst>
            </c:dLbl>
            <c:dLbl>
              <c:idx val="1677"/>
              <c:tx>
                <c:rich>
                  <a:bodyPr/>
                  <a:lstStyle/>
                  <a:p>
                    <a:fld id="{2BA726DB-9E88-4BE3-A284-F3A3C8D475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D-B17B-4DFD-B39D-4E979940D241}"/>
                </c:ext>
              </c:extLst>
            </c:dLbl>
            <c:dLbl>
              <c:idx val="1678"/>
              <c:tx>
                <c:rich>
                  <a:bodyPr/>
                  <a:lstStyle/>
                  <a:p>
                    <a:fld id="{DDD3FC6D-65E3-4552-8AF7-28438AE7B4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E-B17B-4DFD-B39D-4E979940D241}"/>
                </c:ext>
              </c:extLst>
            </c:dLbl>
            <c:dLbl>
              <c:idx val="1679"/>
              <c:tx>
                <c:rich>
                  <a:bodyPr/>
                  <a:lstStyle/>
                  <a:p>
                    <a:fld id="{00B7C725-2B38-4965-8B14-F169C3425F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8F-B17B-4DFD-B39D-4E979940D241}"/>
                </c:ext>
              </c:extLst>
            </c:dLbl>
            <c:dLbl>
              <c:idx val="1680"/>
              <c:tx>
                <c:rich>
                  <a:bodyPr/>
                  <a:lstStyle/>
                  <a:p>
                    <a:fld id="{97AA4499-FA57-4771-87D9-EDB32B01D2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0-B17B-4DFD-B39D-4E979940D241}"/>
                </c:ext>
              </c:extLst>
            </c:dLbl>
            <c:dLbl>
              <c:idx val="1681"/>
              <c:tx>
                <c:rich>
                  <a:bodyPr/>
                  <a:lstStyle/>
                  <a:p>
                    <a:fld id="{E576C1DC-AC1C-4731-927F-848B1CB4DB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1-B17B-4DFD-B39D-4E979940D241}"/>
                </c:ext>
              </c:extLst>
            </c:dLbl>
            <c:dLbl>
              <c:idx val="1682"/>
              <c:tx>
                <c:rich>
                  <a:bodyPr/>
                  <a:lstStyle/>
                  <a:p>
                    <a:fld id="{BC471709-2F80-477E-96DC-DF25FCC8C1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2-B17B-4DFD-B39D-4E979940D241}"/>
                </c:ext>
              </c:extLst>
            </c:dLbl>
            <c:dLbl>
              <c:idx val="1683"/>
              <c:tx>
                <c:rich>
                  <a:bodyPr/>
                  <a:lstStyle/>
                  <a:p>
                    <a:fld id="{2F49A072-3C91-444B-AAF4-EB81052F18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3-B17B-4DFD-B39D-4E979940D241}"/>
                </c:ext>
              </c:extLst>
            </c:dLbl>
            <c:dLbl>
              <c:idx val="1684"/>
              <c:tx>
                <c:rich>
                  <a:bodyPr/>
                  <a:lstStyle/>
                  <a:p>
                    <a:fld id="{585940D6-23A6-45BD-8A60-5666C86EFE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4-B17B-4DFD-B39D-4E979940D241}"/>
                </c:ext>
              </c:extLst>
            </c:dLbl>
            <c:dLbl>
              <c:idx val="1685"/>
              <c:tx>
                <c:rich>
                  <a:bodyPr/>
                  <a:lstStyle/>
                  <a:p>
                    <a:fld id="{242DB329-177D-4A51-8EEF-E896AF6D0B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5-B17B-4DFD-B39D-4E979940D241}"/>
                </c:ext>
              </c:extLst>
            </c:dLbl>
            <c:dLbl>
              <c:idx val="1686"/>
              <c:tx>
                <c:rich>
                  <a:bodyPr/>
                  <a:lstStyle/>
                  <a:p>
                    <a:fld id="{DD9DE34A-612D-4290-AA0D-B819C78900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6-B17B-4DFD-B39D-4E979940D241}"/>
                </c:ext>
              </c:extLst>
            </c:dLbl>
            <c:dLbl>
              <c:idx val="1687"/>
              <c:tx>
                <c:rich>
                  <a:bodyPr/>
                  <a:lstStyle/>
                  <a:p>
                    <a:fld id="{964485F8-29CF-47F2-A593-C2918807F7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7-B17B-4DFD-B39D-4E979940D241}"/>
                </c:ext>
              </c:extLst>
            </c:dLbl>
            <c:dLbl>
              <c:idx val="1688"/>
              <c:tx>
                <c:rich>
                  <a:bodyPr/>
                  <a:lstStyle/>
                  <a:p>
                    <a:fld id="{836AFAD4-C88A-452D-83FF-476650285A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8-B17B-4DFD-B39D-4E979940D241}"/>
                </c:ext>
              </c:extLst>
            </c:dLbl>
            <c:dLbl>
              <c:idx val="1689"/>
              <c:tx>
                <c:rich>
                  <a:bodyPr/>
                  <a:lstStyle/>
                  <a:p>
                    <a:fld id="{520315F7-55DE-418A-83D2-7EC466EA65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9-B17B-4DFD-B39D-4E979940D241}"/>
                </c:ext>
              </c:extLst>
            </c:dLbl>
            <c:dLbl>
              <c:idx val="1690"/>
              <c:tx>
                <c:rich>
                  <a:bodyPr/>
                  <a:lstStyle/>
                  <a:p>
                    <a:fld id="{359BE020-9483-4EB7-9414-DD55ACB23E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A-B17B-4DFD-B39D-4E979940D241}"/>
                </c:ext>
              </c:extLst>
            </c:dLbl>
            <c:dLbl>
              <c:idx val="1691"/>
              <c:tx>
                <c:rich>
                  <a:bodyPr/>
                  <a:lstStyle/>
                  <a:p>
                    <a:fld id="{8C120951-0D52-476F-814A-14A09F693B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B-B17B-4DFD-B39D-4E979940D241}"/>
                </c:ext>
              </c:extLst>
            </c:dLbl>
            <c:dLbl>
              <c:idx val="1692"/>
              <c:tx>
                <c:rich>
                  <a:bodyPr/>
                  <a:lstStyle/>
                  <a:p>
                    <a:fld id="{C62C63BB-2474-43AB-8115-CB75BE9083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C-B17B-4DFD-B39D-4E979940D241}"/>
                </c:ext>
              </c:extLst>
            </c:dLbl>
            <c:dLbl>
              <c:idx val="1693"/>
              <c:tx>
                <c:rich>
                  <a:bodyPr/>
                  <a:lstStyle/>
                  <a:p>
                    <a:fld id="{54204FBF-C383-4CC4-BE86-23F6FCA9B9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D-B17B-4DFD-B39D-4E979940D241}"/>
                </c:ext>
              </c:extLst>
            </c:dLbl>
            <c:dLbl>
              <c:idx val="1694"/>
              <c:tx>
                <c:rich>
                  <a:bodyPr/>
                  <a:lstStyle/>
                  <a:p>
                    <a:fld id="{98378611-0AAF-4C6D-A6CB-5C8D90B199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E-B17B-4DFD-B39D-4E979940D241}"/>
                </c:ext>
              </c:extLst>
            </c:dLbl>
            <c:dLbl>
              <c:idx val="1695"/>
              <c:tx>
                <c:rich>
                  <a:bodyPr/>
                  <a:lstStyle/>
                  <a:p>
                    <a:fld id="{D78A88D2-15F9-41E5-9B62-C5402AF175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9F-B17B-4DFD-B39D-4E979940D241}"/>
                </c:ext>
              </c:extLst>
            </c:dLbl>
            <c:dLbl>
              <c:idx val="1696"/>
              <c:tx>
                <c:rich>
                  <a:bodyPr/>
                  <a:lstStyle/>
                  <a:p>
                    <a:fld id="{86B89F9D-D7EE-4F3E-920D-D850346909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0-B17B-4DFD-B39D-4E979940D241}"/>
                </c:ext>
              </c:extLst>
            </c:dLbl>
            <c:dLbl>
              <c:idx val="1697"/>
              <c:tx>
                <c:rich>
                  <a:bodyPr/>
                  <a:lstStyle/>
                  <a:p>
                    <a:fld id="{3E83BAC4-2BA5-4323-82BB-4E7F275C8D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1-B17B-4DFD-B39D-4E979940D241}"/>
                </c:ext>
              </c:extLst>
            </c:dLbl>
            <c:dLbl>
              <c:idx val="1698"/>
              <c:tx>
                <c:rich>
                  <a:bodyPr/>
                  <a:lstStyle/>
                  <a:p>
                    <a:fld id="{D6A904DB-590C-4EE9-BAF1-A46A939178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2-B17B-4DFD-B39D-4E979940D241}"/>
                </c:ext>
              </c:extLst>
            </c:dLbl>
            <c:dLbl>
              <c:idx val="1699"/>
              <c:tx>
                <c:rich>
                  <a:bodyPr/>
                  <a:lstStyle/>
                  <a:p>
                    <a:fld id="{92F6E66B-697B-460B-9CDA-C9B7238E89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3-B17B-4DFD-B39D-4E979940D241}"/>
                </c:ext>
              </c:extLst>
            </c:dLbl>
            <c:dLbl>
              <c:idx val="1700"/>
              <c:tx>
                <c:rich>
                  <a:bodyPr/>
                  <a:lstStyle/>
                  <a:p>
                    <a:fld id="{1E15D179-A856-48D6-81DB-4F151D4224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4-B17B-4DFD-B39D-4E979940D241}"/>
                </c:ext>
              </c:extLst>
            </c:dLbl>
            <c:dLbl>
              <c:idx val="1701"/>
              <c:tx>
                <c:rich>
                  <a:bodyPr/>
                  <a:lstStyle/>
                  <a:p>
                    <a:fld id="{CEC9C1D5-1582-49FA-B874-404147EB0E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5-B17B-4DFD-B39D-4E979940D241}"/>
                </c:ext>
              </c:extLst>
            </c:dLbl>
            <c:dLbl>
              <c:idx val="1702"/>
              <c:tx>
                <c:rich>
                  <a:bodyPr/>
                  <a:lstStyle/>
                  <a:p>
                    <a:fld id="{3173F79A-EDA9-4772-8B12-78C808E2C5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6-B17B-4DFD-B39D-4E979940D241}"/>
                </c:ext>
              </c:extLst>
            </c:dLbl>
            <c:dLbl>
              <c:idx val="1703"/>
              <c:tx>
                <c:rich>
                  <a:bodyPr/>
                  <a:lstStyle/>
                  <a:p>
                    <a:fld id="{34C2551D-E7CE-4111-96FB-8F801AB4C0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7-B17B-4DFD-B39D-4E979940D241}"/>
                </c:ext>
              </c:extLst>
            </c:dLbl>
            <c:dLbl>
              <c:idx val="1704"/>
              <c:tx>
                <c:rich>
                  <a:bodyPr/>
                  <a:lstStyle/>
                  <a:p>
                    <a:fld id="{D2905E84-85CC-4A56-96AE-74C7EB8B76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8-B17B-4DFD-B39D-4E979940D241}"/>
                </c:ext>
              </c:extLst>
            </c:dLbl>
            <c:dLbl>
              <c:idx val="1705"/>
              <c:tx>
                <c:rich>
                  <a:bodyPr/>
                  <a:lstStyle/>
                  <a:p>
                    <a:fld id="{1FB609E9-32CF-4FEF-9974-180A12B364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9-B17B-4DFD-B39D-4E979940D241}"/>
                </c:ext>
              </c:extLst>
            </c:dLbl>
            <c:dLbl>
              <c:idx val="1706"/>
              <c:tx>
                <c:rich>
                  <a:bodyPr/>
                  <a:lstStyle/>
                  <a:p>
                    <a:fld id="{010F10C6-1D38-4420-A6AC-574578CB74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A-B17B-4DFD-B39D-4E979940D241}"/>
                </c:ext>
              </c:extLst>
            </c:dLbl>
            <c:dLbl>
              <c:idx val="1707"/>
              <c:tx>
                <c:rich>
                  <a:bodyPr/>
                  <a:lstStyle/>
                  <a:p>
                    <a:fld id="{0178BBD1-9D1F-419B-BEB3-5098D839C6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B-B17B-4DFD-B39D-4E979940D241}"/>
                </c:ext>
              </c:extLst>
            </c:dLbl>
            <c:dLbl>
              <c:idx val="1708"/>
              <c:tx>
                <c:rich>
                  <a:bodyPr/>
                  <a:lstStyle/>
                  <a:p>
                    <a:fld id="{817C1C4C-5E48-4FAC-88F8-A0B11948F1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C-B17B-4DFD-B39D-4E979940D241}"/>
                </c:ext>
              </c:extLst>
            </c:dLbl>
            <c:dLbl>
              <c:idx val="1709"/>
              <c:tx>
                <c:rich>
                  <a:bodyPr/>
                  <a:lstStyle/>
                  <a:p>
                    <a:fld id="{555E19DC-74CD-4BE4-A454-2A9A5FD080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D-B17B-4DFD-B39D-4E979940D241}"/>
                </c:ext>
              </c:extLst>
            </c:dLbl>
            <c:dLbl>
              <c:idx val="1710"/>
              <c:tx>
                <c:rich>
                  <a:bodyPr/>
                  <a:lstStyle/>
                  <a:p>
                    <a:fld id="{7021CC83-6DB1-4C94-8E40-AB7FD9DA60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E-B17B-4DFD-B39D-4E979940D241}"/>
                </c:ext>
              </c:extLst>
            </c:dLbl>
            <c:dLbl>
              <c:idx val="1711"/>
              <c:tx>
                <c:rich>
                  <a:bodyPr/>
                  <a:lstStyle/>
                  <a:p>
                    <a:fld id="{AC363F8D-E612-47F9-826C-6BEE9129ED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AF-B17B-4DFD-B39D-4E979940D241}"/>
                </c:ext>
              </c:extLst>
            </c:dLbl>
            <c:dLbl>
              <c:idx val="1712"/>
              <c:tx>
                <c:rich>
                  <a:bodyPr/>
                  <a:lstStyle/>
                  <a:p>
                    <a:fld id="{B2F9FE37-79E7-4854-AD67-3EAE57B1DC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0-B17B-4DFD-B39D-4E979940D241}"/>
                </c:ext>
              </c:extLst>
            </c:dLbl>
            <c:dLbl>
              <c:idx val="1713"/>
              <c:tx>
                <c:rich>
                  <a:bodyPr/>
                  <a:lstStyle/>
                  <a:p>
                    <a:fld id="{6E5A9A99-B80B-4A8E-B5D2-F51C6ED9CF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1-B17B-4DFD-B39D-4E979940D241}"/>
                </c:ext>
              </c:extLst>
            </c:dLbl>
            <c:dLbl>
              <c:idx val="1714"/>
              <c:tx>
                <c:rich>
                  <a:bodyPr/>
                  <a:lstStyle/>
                  <a:p>
                    <a:fld id="{69619ED0-1045-4159-ADF8-02CEDB9EA7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2-B17B-4DFD-B39D-4E979940D241}"/>
                </c:ext>
              </c:extLst>
            </c:dLbl>
            <c:dLbl>
              <c:idx val="1715"/>
              <c:tx>
                <c:rich>
                  <a:bodyPr/>
                  <a:lstStyle/>
                  <a:p>
                    <a:fld id="{44D2B2E2-3DFB-444C-9828-E5DD411D14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3-B17B-4DFD-B39D-4E979940D241}"/>
                </c:ext>
              </c:extLst>
            </c:dLbl>
            <c:dLbl>
              <c:idx val="1716"/>
              <c:tx>
                <c:rich>
                  <a:bodyPr/>
                  <a:lstStyle/>
                  <a:p>
                    <a:fld id="{419BA8C9-8383-4AF8-81FA-678808E4EA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4-B17B-4DFD-B39D-4E979940D241}"/>
                </c:ext>
              </c:extLst>
            </c:dLbl>
            <c:dLbl>
              <c:idx val="1717"/>
              <c:tx>
                <c:rich>
                  <a:bodyPr/>
                  <a:lstStyle/>
                  <a:p>
                    <a:fld id="{53896CB2-C86D-456D-B8A8-BF6D90F9AF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5-B17B-4DFD-B39D-4E979940D241}"/>
                </c:ext>
              </c:extLst>
            </c:dLbl>
            <c:dLbl>
              <c:idx val="1718"/>
              <c:tx>
                <c:rich>
                  <a:bodyPr/>
                  <a:lstStyle/>
                  <a:p>
                    <a:fld id="{C6D7E549-CC0A-43AD-AC7F-2588C37A36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6-B17B-4DFD-B39D-4E979940D241}"/>
                </c:ext>
              </c:extLst>
            </c:dLbl>
            <c:dLbl>
              <c:idx val="1719"/>
              <c:tx>
                <c:rich>
                  <a:bodyPr/>
                  <a:lstStyle/>
                  <a:p>
                    <a:fld id="{AB29353D-FA32-4AEA-A491-8E7AB57618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7-B17B-4DFD-B39D-4E979940D241}"/>
                </c:ext>
              </c:extLst>
            </c:dLbl>
            <c:dLbl>
              <c:idx val="1720"/>
              <c:tx>
                <c:rich>
                  <a:bodyPr/>
                  <a:lstStyle/>
                  <a:p>
                    <a:fld id="{B61C4C88-688E-4F2E-B3A2-0D3E4769AC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8-B17B-4DFD-B39D-4E979940D241}"/>
                </c:ext>
              </c:extLst>
            </c:dLbl>
            <c:dLbl>
              <c:idx val="1721"/>
              <c:tx>
                <c:rich>
                  <a:bodyPr/>
                  <a:lstStyle/>
                  <a:p>
                    <a:fld id="{589F5198-AEDF-4F19-BF34-26024BE1CB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9-B17B-4DFD-B39D-4E979940D241}"/>
                </c:ext>
              </c:extLst>
            </c:dLbl>
            <c:dLbl>
              <c:idx val="1722"/>
              <c:tx>
                <c:rich>
                  <a:bodyPr/>
                  <a:lstStyle/>
                  <a:p>
                    <a:fld id="{14418D26-B726-49A7-84A2-E32CBBD77C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A-B17B-4DFD-B39D-4E979940D241}"/>
                </c:ext>
              </c:extLst>
            </c:dLbl>
            <c:dLbl>
              <c:idx val="1723"/>
              <c:tx>
                <c:rich>
                  <a:bodyPr/>
                  <a:lstStyle/>
                  <a:p>
                    <a:fld id="{431FF390-C97E-4A58-87E7-79F87999D3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B-B17B-4DFD-B39D-4E979940D241}"/>
                </c:ext>
              </c:extLst>
            </c:dLbl>
            <c:dLbl>
              <c:idx val="1724"/>
              <c:tx>
                <c:rich>
                  <a:bodyPr/>
                  <a:lstStyle/>
                  <a:p>
                    <a:fld id="{DA0F4983-87A3-49F4-8AD2-4BB987F66A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C-B17B-4DFD-B39D-4E979940D241}"/>
                </c:ext>
              </c:extLst>
            </c:dLbl>
            <c:dLbl>
              <c:idx val="1725"/>
              <c:tx>
                <c:rich>
                  <a:bodyPr/>
                  <a:lstStyle/>
                  <a:p>
                    <a:fld id="{DC4F8AA4-2F1F-44D4-B7E4-8BADC2FB01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D-B17B-4DFD-B39D-4E979940D241}"/>
                </c:ext>
              </c:extLst>
            </c:dLbl>
            <c:dLbl>
              <c:idx val="1726"/>
              <c:tx>
                <c:rich>
                  <a:bodyPr/>
                  <a:lstStyle/>
                  <a:p>
                    <a:fld id="{00AAAB7C-1DD9-42B1-87CD-FCBCBF7425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E-B17B-4DFD-B39D-4E979940D241}"/>
                </c:ext>
              </c:extLst>
            </c:dLbl>
            <c:dLbl>
              <c:idx val="1727"/>
              <c:tx>
                <c:rich>
                  <a:bodyPr/>
                  <a:lstStyle/>
                  <a:p>
                    <a:fld id="{DB3D07EE-B91C-4458-9E99-90B20DE03E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BF-B17B-4DFD-B39D-4E979940D241}"/>
                </c:ext>
              </c:extLst>
            </c:dLbl>
            <c:dLbl>
              <c:idx val="1728"/>
              <c:tx>
                <c:rich>
                  <a:bodyPr/>
                  <a:lstStyle/>
                  <a:p>
                    <a:fld id="{CEAECB2B-941E-451B-8A93-825CC15BAC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0-B17B-4DFD-B39D-4E979940D241}"/>
                </c:ext>
              </c:extLst>
            </c:dLbl>
            <c:dLbl>
              <c:idx val="1729"/>
              <c:tx>
                <c:rich>
                  <a:bodyPr/>
                  <a:lstStyle/>
                  <a:p>
                    <a:fld id="{19AC3DA8-C21D-46B0-B5E2-4298EE4D7A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1-B17B-4DFD-B39D-4E979940D241}"/>
                </c:ext>
              </c:extLst>
            </c:dLbl>
            <c:dLbl>
              <c:idx val="1730"/>
              <c:tx>
                <c:rich>
                  <a:bodyPr/>
                  <a:lstStyle/>
                  <a:p>
                    <a:fld id="{B7C8F914-03E9-4A26-AEDD-D4CCA8A610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2-B17B-4DFD-B39D-4E979940D241}"/>
                </c:ext>
              </c:extLst>
            </c:dLbl>
            <c:dLbl>
              <c:idx val="1731"/>
              <c:tx>
                <c:rich>
                  <a:bodyPr/>
                  <a:lstStyle/>
                  <a:p>
                    <a:fld id="{9C32465C-3F7B-46EF-A989-C033840D4D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3-B17B-4DFD-B39D-4E979940D241}"/>
                </c:ext>
              </c:extLst>
            </c:dLbl>
            <c:dLbl>
              <c:idx val="1732"/>
              <c:tx>
                <c:rich>
                  <a:bodyPr/>
                  <a:lstStyle/>
                  <a:p>
                    <a:fld id="{40E6E187-DF34-48A9-80F8-F0CD81F876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4-B17B-4DFD-B39D-4E979940D241}"/>
                </c:ext>
              </c:extLst>
            </c:dLbl>
            <c:dLbl>
              <c:idx val="1733"/>
              <c:tx>
                <c:rich>
                  <a:bodyPr/>
                  <a:lstStyle/>
                  <a:p>
                    <a:fld id="{41E64856-73A3-4C05-94B0-41B775326A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5-B17B-4DFD-B39D-4E979940D241}"/>
                </c:ext>
              </c:extLst>
            </c:dLbl>
            <c:dLbl>
              <c:idx val="1734"/>
              <c:tx>
                <c:rich>
                  <a:bodyPr/>
                  <a:lstStyle/>
                  <a:p>
                    <a:fld id="{293D022C-D1EC-4EBF-BEDD-F297A500CC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6-B17B-4DFD-B39D-4E979940D241}"/>
                </c:ext>
              </c:extLst>
            </c:dLbl>
            <c:dLbl>
              <c:idx val="1735"/>
              <c:tx>
                <c:rich>
                  <a:bodyPr/>
                  <a:lstStyle/>
                  <a:p>
                    <a:fld id="{9D02BAA5-BF6C-4DF0-842A-963250BB2F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7-B17B-4DFD-B39D-4E979940D241}"/>
                </c:ext>
              </c:extLst>
            </c:dLbl>
            <c:dLbl>
              <c:idx val="1736"/>
              <c:tx>
                <c:rich>
                  <a:bodyPr/>
                  <a:lstStyle/>
                  <a:p>
                    <a:fld id="{C6547484-6C74-40F6-B1E4-88F7A076F4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8-B17B-4DFD-B39D-4E979940D241}"/>
                </c:ext>
              </c:extLst>
            </c:dLbl>
            <c:dLbl>
              <c:idx val="1737"/>
              <c:tx>
                <c:rich>
                  <a:bodyPr/>
                  <a:lstStyle/>
                  <a:p>
                    <a:fld id="{E5386C92-68EE-4AB9-AEC2-0FF2440735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9-B17B-4DFD-B39D-4E979940D241}"/>
                </c:ext>
              </c:extLst>
            </c:dLbl>
            <c:dLbl>
              <c:idx val="1738"/>
              <c:tx>
                <c:rich>
                  <a:bodyPr/>
                  <a:lstStyle/>
                  <a:p>
                    <a:fld id="{3D79EB88-F277-44A8-943B-21EFCC3E9C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A-B17B-4DFD-B39D-4E979940D241}"/>
                </c:ext>
              </c:extLst>
            </c:dLbl>
            <c:dLbl>
              <c:idx val="1739"/>
              <c:tx>
                <c:rich>
                  <a:bodyPr/>
                  <a:lstStyle/>
                  <a:p>
                    <a:fld id="{A312398E-F603-43FF-B09A-FA0E03AA8F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B-B17B-4DFD-B39D-4E979940D241}"/>
                </c:ext>
              </c:extLst>
            </c:dLbl>
            <c:dLbl>
              <c:idx val="1740"/>
              <c:tx>
                <c:rich>
                  <a:bodyPr/>
                  <a:lstStyle/>
                  <a:p>
                    <a:fld id="{D79BD3D9-146C-47FE-93B3-2819520702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C-B17B-4DFD-B39D-4E979940D241}"/>
                </c:ext>
              </c:extLst>
            </c:dLbl>
            <c:dLbl>
              <c:idx val="1741"/>
              <c:tx>
                <c:rich>
                  <a:bodyPr/>
                  <a:lstStyle/>
                  <a:p>
                    <a:fld id="{022B2D6D-5B4C-4038-862F-3DE0E8560C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D-B17B-4DFD-B39D-4E979940D241}"/>
                </c:ext>
              </c:extLst>
            </c:dLbl>
            <c:dLbl>
              <c:idx val="1742"/>
              <c:tx>
                <c:rich>
                  <a:bodyPr/>
                  <a:lstStyle/>
                  <a:p>
                    <a:fld id="{4B6E6538-D124-483B-AEE4-2DB1EC19EB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E-B17B-4DFD-B39D-4E979940D241}"/>
                </c:ext>
              </c:extLst>
            </c:dLbl>
            <c:dLbl>
              <c:idx val="1743"/>
              <c:tx>
                <c:rich>
                  <a:bodyPr/>
                  <a:lstStyle/>
                  <a:p>
                    <a:fld id="{AD2EF431-5E7D-43CA-A5E5-C2BFF5A04B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CF-B17B-4DFD-B39D-4E979940D241}"/>
                </c:ext>
              </c:extLst>
            </c:dLbl>
            <c:dLbl>
              <c:idx val="1744"/>
              <c:tx>
                <c:rich>
                  <a:bodyPr/>
                  <a:lstStyle/>
                  <a:p>
                    <a:fld id="{EAE1B763-DDDF-45D2-8B3B-697757B91D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0-B17B-4DFD-B39D-4E979940D241}"/>
                </c:ext>
              </c:extLst>
            </c:dLbl>
            <c:dLbl>
              <c:idx val="1745"/>
              <c:tx>
                <c:rich>
                  <a:bodyPr/>
                  <a:lstStyle/>
                  <a:p>
                    <a:fld id="{380B2C51-50B4-447F-82D5-826971E6A9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1-B17B-4DFD-B39D-4E979940D241}"/>
                </c:ext>
              </c:extLst>
            </c:dLbl>
            <c:dLbl>
              <c:idx val="1746"/>
              <c:tx>
                <c:rich>
                  <a:bodyPr/>
                  <a:lstStyle/>
                  <a:p>
                    <a:fld id="{063F3C0D-D6D1-4451-8243-133462031E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2-B17B-4DFD-B39D-4E979940D241}"/>
                </c:ext>
              </c:extLst>
            </c:dLbl>
            <c:dLbl>
              <c:idx val="1747"/>
              <c:tx>
                <c:rich>
                  <a:bodyPr/>
                  <a:lstStyle/>
                  <a:p>
                    <a:fld id="{41C035E5-BC39-4C50-A376-A0168F10E0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3-B17B-4DFD-B39D-4E979940D241}"/>
                </c:ext>
              </c:extLst>
            </c:dLbl>
            <c:dLbl>
              <c:idx val="1748"/>
              <c:tx>
                <c:rich>
                  <a:bodyPr/>
                  <a:lstStyle/>
                  <a:p>
                    <a:fld id="{A2C02EAD-D1CE-4A3B-9EC6-C501F40DF2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4-B17B-4DFD-B39D-4E979940D241}"/>
                </c:ext>
              </c:extLst>
            </c:dLbl>
            <c:dLbl>
              <c:idx val="1749"/>
              <c:tx>
                <c:rich>
                  <a:bodyPr/>
                  <a:lstStyle/>
                  <a:p>
                    <a:fld id="{52F6090C-BD5E-4BB0-A0AA-E75468CB6C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5-B17B-4DFD-B39D-4E979940D241}"/>
                </c:ext>
              </c:extLst>
            </c:dLbl>
            <c:dLbl>
              <c:idx val="1750"/>
              <c:tx>
                <c:rich>
                  <a:bodyPr/>
                  <a:lstStyle/>
                  <a:p>
                    <a:fld id="{777D63C3-34C7-4747-AA16-96C044A607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6-B17B-4DFD-B39D-4E979940D241}"/>
                </c:ext>
              </c:extLst>
            </c:dLbl>
            <c:dLbl>
              <c:idx val="1751"/>
              <c:tx>
                <c:rich>
                  <a:bodyPr/>
                  <a:lstStyle/>
                  <a:p>
                    <a:fld id="{C0F742D6-EBE8-430C-848C-C6E108AC96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7-B17B-4DFD-B39D-4E979940D241}"/>
                </c:ext>
              </c:extLst>
            </c:dLbl>
            <c:dLbl>
              <c:idx val="1752"/>
              <c:tx>
                <c:rich>
                  <a:bodyPr/>
                  <a:lstStyle/>
                  <a:p>
                    <a:fld id="{EA89CF03-6A73-4230-8F04-46FA1CEA94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8-B17B-4DFD-B39D-4E979940D241}"/>
                </c:ext>
              </c:extLst>
            </c:dLbl>
            <c:dLbl>
              <c:idx val="1753"/>
              <c:tx>
                <c:rich>
                  <a:bodyPr/>
                  <a:lstStyle/>
                  <a:p>
                    <a:fld id="{89BA8AF9-06AA-4C67-B2FF-AA343FD86B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9-B17B-4DFD-B39D-4E979940D241}"/>
                </c:ext>
              </c:extLst>
            </c:dLbl>
            <c:dLbl>
              <c:idx val="1754"/>
              <c:tx>
                <c:rich>
                  <a:bodyPr/>
                  <a:lstStyle/>
                  <a:p>
                    <a:fld id="{4CE80ED4-8168-4884-A54E-88F11C6341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A-B17B-4DFD-B39D-4E979940D241}"/>
                </c:ext>
              </c:extLst>
            </c:dLbl>
            <c:dLbl>
              <c:idx val="1755"/>
              <c:tx>
                <c:rich>
                  <a:bodyPr/>
                  <a:lstStyle/>
                  <a:p>
                    <a:fld id="{F1B591D6-E363-4DF7-9566-C266949333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B-B17B-4DFD-B39D-4E979940D241}"/>
                </c:ext>
              </c:extLst>
            </c:dLbl>
            <c:dLbl>
              <c:idx val="1756"/>
              <c:tx>
                <c:rich>
                  <a:bodyPr/>
                  <a:lstStyle/>
                  <a:p>
                    <a:fld id="{BBC94CFE-54B7-4835-AB97-CC2A6BB7B0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C-B17B-4DFD-B39D-4E979940D241}"/>
                </c:ext>
              </c:extLst>
            </c:dLbl>
            <c:dLbl>
              <c:idx val="1757"/>
              <c:tx>
                <c:rich>
                  <a:bodyPr/>
                  <a:lstStyle/>
                  <a:p>
                    <a:fld id="{22F73066-60E4-4990-89DC-BF1563F84E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D-B17B-4DFD-B39D-4E979940D241}"/>
                </c:ext>
              </c:extLst>
            </c:dLbl>
            <c:dLbl>
              <c:idx val="1758"/>
              <c:tx>
                <c:rich>
                  <a:bodyPr/>
                  <a:lstStyle/>
                  <a:p>
                    <a:fld id="{E203042E-AE57-42B2-8EE0-CC06587BBD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E-B17B-4DFD-B39D-4E979940D241}"/>
                </c:ext>
              </c:extLst>
            </c:dLbl>
            <c:dLbl>
              <c:idx val="1759"/>
              <c:tx>
                <c:rich>
                  <a:bodyPr/>
                  <a:lstStyle/>
                  <a:p>
                    <a:fld id="{C2F6223D-C8D6-48BB-B01C-E328F33750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DF-B17B-4DFD-B39D-4E979940D241}"/>
                </c:ext>
              </c:extLst>
            </c:dLbl>
            <c:dLbl>
              <c:idx val="1760"/>
              <c:tx>
                <c:rich>
                  <a:bodyPr/>
                  <a:lstStyle/>
                  <a:p>
                    <a:fld id="{49FB535D-871B-45CF-9DC3-23FB96DCB4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0-B17B-4DFD-B39D-4E979940D241}"/>
                </c:ext>
              </c:extLst>
            </c:dLbl>
            <c:dLbl>
              <c:idx val="1761"/>
              <c:tx>
                <c:rich>
                  <a:bodyPr/>
                  <a:lstStyle/>
                  <a:p>
                    <a:fld id="{10ADB81C-5764-4BFC-91EE-42143E0E4F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1-B17B-4DFD-B39D-4E979940D241}"/>
                </c:ext>
              </c:extLst>
            </c:dLbl>
            <c:dLbl>
              <c:idx val="1762"/>
              <c:tx>
                <c:rich>
                  <a:bodyPr/>
                  <a:lstStyle/>
                  <a:p>
                    <a:fld id="{0C7163E9-7990-442D-984E-80B7A2064A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2-B17B-4DFD-B39D-4E979940D241}"/>
                </c:ext>
              </c:extLst>
            </c:dLbl>
            <c:dLbl>
              <c:idx val="1763"/>
              <c:tx>
                <c:rich>
                  <a:bodyPr/>
                  <a:lstStyle/>
                  <a:p>
                    <a:fld id="{6E6B94F3-041B-46F9-9A22-358706A978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3-B17B-4DFD-B39D-4E979940D241}"/>
                </c:ext>
              </c:extLst>
            </c:dLbl>
            <c:dLbl>
              <c:idx val="1764"/>
              <c:tx>
                <c:rich>
                  <a:bodyPr/>
                  <a:lstStyle/>
                  <a:p>
                    <a:fld id="{2D8AD428-0743-4392-8D50-6DA2A804D1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4-B17B-4DFD-B39D-4E979940D241}"/>
                </c:ext>
              </c:extLst>
            </c:dLbl>
            <c:dLbl>
              <c:idx val="1765"/>
              <c:tx>
                <c:rich>
                  <a:bodyPr/>
                  <a:lstStyle/>
                  <a:p>
                    <a:fld id="{82BD179A-43C5-4F73-8418-928256D48B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5-B17B-4DFD-B39D-4E979940D241}"/>
                </c:ext>
              </c:extLst>
            </c:dLbl>
            <c:dLbl>
              <c:idx val="1766"/>
              <c:tx>
                <c:rich>
                  <a:bodyPr/>
                  <a:lstStyle/>
                  <a:p>
                    <a:fld id="{B896D53D-6753-42C5-BE41-0CAA1C6944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6-B17B-4DFD-B39D-4E979940D241}"/>
                </c:ext>
              </c:extLst>
            </c:dLbl>
            <c:dLbl>
              <c:idx val="1767"/>
              <c:tx>
                <c:rich>
                  <a:bodyPr/>
                  <a:lstStyle/>
                  <a:p>
                    <a:fld id="{15B0B321-DD69-48D2-9CC3-187EA7AF44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7-B17B-4DFD-B39D-4E979940D241}"/>
                </c:ext>
              </c:extLst>
            </c:dLbl>
            <c:dLbl>
              <c:idx val="1768"/>
              <c:tx>
                <c:rich>
                  <a:bodyPr/>
                  <a:lstStyle/>
                  <a:p>
                    <a:fld id="{4BF9BE73-9CE3-4A3D-AC4F-3D144ED6B3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8-B17B-4DFD-B39D-4E979940D241}"/>
                </c:ext>
              </c:extLst>
            </c:dLbl>
            <c:dLbl>
              <c:idx val="1769"/>
              <c:tx>
                <c:rich>
                  <a:bodyPr/>
                  <a:lstStyle/>
                  <a:p>
                    <a:fld id="{2018F572-FC26-4A28-AAA3-23B6037BB5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9-B17B-4DFD-B39D-4E979940D241}"/>
                </c:ext>
              </c:extLst>
            </c:dLbl>
            <c:dLbl>
              <c:idx val="1770"/>
              <c:tx>
                <c:rich>
                  <a:bodyPr/>
                  <a:lstStyle/>
                  <a:p>
                    <a:fld id="{9685751F-21AF-437B-AA60-A46B47C1EB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A-B17B-4DFD-B39D-4E979940D241}"/>
                </c:ext>
              </c:extLst>
            </c:dLbl>
            <c:dLbl>
              <c:idx val="1771"/>
              <c:tx>
                <c:rich>
                  <a:bodyPr/>
                  <a:lstStyle/>
                  <a:p>
                    <a:fld id="{C9BDF797-8CDF-432B-91BF-59548A35B9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B-B17B-4DFD-B39D-4E979940D241}"/>
                </c:ext>
              </c:extLst>
            </c:dLbl>
            <c:dLbl>
              <c:idx val="1772"/>
              <c:tx>
                <c:rich>
                  <a:bodyPr/>
                  <a:lstStyle/>
                  <a:p>
                    <a:fld id="{965218CE-2433-4688-B734-9A5490852F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C-B17B-4DFD-B39D-4E979940D241}"/>
                </c:ext>
              </c:extLst>
            </c:dLbl>
            <c:dLbl>
              <c:idx val="1773"/>
              <c:tx>
                <c:rich>
                  <a:bodyPr/>
                  <a:lstStyle/>
                  <a:p>
                    <a:fld id="{1B4EE76F-AA6B-480D-A5EA-AC75482ECD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D-B17B-4DFD-B39D-4E979940D241}"/>
                </c:ext>
              </c:extLst>
            </c:dLbl>
            <c:dLbl>
              <c:idx val="1774"/>
              <c:tx>
                <c:rich>
                  <a:bodyPr/>
                  <a:lstStyle/>
                  <a:p>
                    <a:fld id="{DC6D35A3-B61E-4639-AF16-40F43B6D61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E-B17B-4DFD-B39D-4E979940D241}"/>
                </c:ext>
              </c:extLst>
            </c:dLbl>
            <c:dLbl>
              <c:idx val="1775"/>
              <c:tx>
                <c:rich>
                  <a:bodyPr/>
                  <a:lstStyle/>
                  <a:p>
                    <a:fld id="{4E2D92D1-F335-48E8-9282-01E4BFD298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EF-B17B-4DFD-B39D-4E979940D241}"/>
                </c:ext>
              </c:extLst>
            </c:dLbl>
            <c:dLbl>
              <c:idx val="1776"/>
              <c:tx>
                <c:rich>
                  <a:bodyPr/>
                  <a:lstStyle/>
                  <a:p>
                    <a:fld id="{062E04BA-EF1A-4DD4-8E37-455099C246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0-B17B-4DFD-B39D-4E979940D241}"/>
                </c:ext>
              </c:extLst>
            </c:dLbl>
            <c:dLbl>
              <c:idx val="1777"/>
              <c:tx>
                <c:rich>
                  <a:bodyPr/>
                  <a:lstStyle/>
                  <a:p>
                    <a:fld id="{20082716-3FBA-4D2A-9685-2CF2F3EF23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1-B17B-4DFD-B39D-4E979940D241}"/>
                </c:ext>
              </c:extLst>
            </c:dLbl>
            <c:dLbl>
              <c:idx val="1778"/>
              <c:tx>
                <c:rich>
                  <a:bodyPr/>
                  <a:lstStyle/>
                  <a:p>
                    <a:fld id="{3CDF51B6-EB70-4965-A5C5-B570DB871B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2-B17B-4DFD-B39D-4E979940D241}"/>
                </c:ext>
              </c:extLst>
            </c:dLbl>
            <c:dLbl>
              <c:idx val="1779"/>
              <c:tx>
                <c:rich>
                  <a:bodyPr/>
                  <a:lstStyle/>
                  <a:p>
                    <a:fld id="{F62649E1-36E3-4776-9EA2-180677DF29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3-B17B-4DFD-B39D-4E979940D241}"/>
                </c:ext>
              </c:extLst>
            </c:dLbl>
            <c:dLbl>
              <c:idx val="1780"/>
              <c:tx>
                <c:rich>
                  <a:bodyPr/>
                  <a:lstStyle/>
                  <a:p>
                    <a:fld id="{EFA4956C-70CD-4DFB-B582-018EC64890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4-B17B-4DFD-B39D-4E979940D241}"/>
                </c:ext>
              </c:extLst>
            </c:dLbl>
            <c:dLbl>
              <c:idx val="1781"/>
              <c:tx>
                <c:rich>
                  <a:bodyPr/>
                  <a:lstStyle/>
                  <a:p>
                    <a:fld id="{0E6157FD-3782-440D-AEE9-77080F33B6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5-B17B-4DFD-B39D-4E979940D241}"/>
                </c:ext>
              </c:extLst>
            </c:dLbl>
            <c:dLbl>
              <c:idx val="1782"/>
              <c:tx>
                <c:rich>
                  <a:bodyPr/>
                  <a:lstStyle/>
                  <a:p>
                    <a:fld id="{7ECCC42E-A4D5-46DE-B423-CE1F829751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6-B17B-4DFD-B39D-4E979940D241}"/>
                </c:ext>
              </c:extLst>
            </c:dLbl>
            <c:dLbl>
              <c:idx val="1783"/>
              <c:tx>
                <c:rich>
                  <a:bodyPr/>
                  <a:lstStyle/>
                  <a:p>
                    <a:fld id="{F8057064-9F15-43C3-8734-9F44FA4AEF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7-B17B-4DFD-B39D-4E979940D241}"/>
                </c:ext>
              </c:extLst>
            </c:dLbl>
            <c:dLbl>
              <c:idx val="1784"/>
              <c:tx>
                <c:rich>
                  <a:bodyPr/>
                  <a:lstStyle/>
                  <a:p>
                    <a:fld id="{A025B28C-A094-4ADC-8834-6FB412CF5F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8-B17B-4DFD-B39D-4E979940D241}"/>
                </c:ext>
              </c:extLst>
            </c:dLbl>
            <c:dLbl>
              <c:idx val="1785"/>
              <c:tx>
                <c:rich>
                  <a:bodyPr/>
                  <a:lstStyle/>
                  <a:p>
                    <a:fld id="{7363A846-B089-4EC4-8564-8BFBFD0514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9-B17B-4DFD-B39D-4E979940D241}"/>
                </c:ext>
              </c:extLst>
            </c:dLbl>
            <c:dLbl>
              <c:idx val="1786"/>
              <c:tx>
                <c:rich>
                  <a:bodyPr/>
                  <a:lstStyle/>
                  <a:p>
                    <a:fld id="{747B4322-F249-4C67-91E5-59D1F46A4B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A-B17B-4DFD-B39D-4E979940D241}"/>
                </c:ext>
              </c:extLst>
            </c:dLbl>
            <c:dLbl>
              <c:idx val="1787"/>
              <c:tx>
                <c:rich>
                  <a:bodyPr/>
                  <a:lstStyle/>
                  <a:p>
                    <a:fld id="{B2C6AAA1-0FF9-4283-BAA4-846199F5C3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B-B17B-4DFD-B39D-4E979940D241}"/>
                </c:ext>
              </c:extLst>
            </c:dLbl>
            <c:dLbl>
              <c:idx val="1788"/>
              <c:tx>
                <c:rich>
                  <a:bodyPr/>
                  <a:lstStyle/>
                  <a:p>
                    <a:fld id="{EBC4F350-9BAC-4E36-8E3D-575AC3F31C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C-B17B-4DFD-B39D-4E979940D241}"/>
                </c:ext>
              </c:extLst>
            </c:dLbl>
            <c:dLbl>
              <c:idx val="1789"/>
              <c:tx>
                <c:rich>
                  <a:bodyPr/>
                  <a:lstStyle/>
                  <a:p>
                    <a:fld id="{AA7B61D5-BDEB-4D52-894E-C7B1ACC8C6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D-B17B-4DFD-B39D-4E979940D241}"/>
                </c:ext>
              </c:extLst>
            </c:dLbl>
            <c:dLbl>
              <c:idx val="1790"/>
              <c:tx>
                <c:rich>
                  <a:bodyPr/>
                  <a:lstStyle/>
                  <a:p>
                    <a:fld id="{59D4DE20-249B-4A1C-9A02-433F71E48A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E-B17B-4DFD-B39D-4E979940D241}"/>
                </c:ext>
              </c:extLst>
            </c:dLbl>
            <c:dLbl>
              <c:idx val="1791"/>
              <c:tx>
                <c:rich>
                  <a:bodyPr/>
                  <a:lstStyle/>
                  <a:p>
                    <a:fld id="{55BF8CA3-7210-4492-A0A8-5B205D6391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6FF-B17B-4DFD-B39D-4E979940D241}"/>
                </c:ext>
              </c:extLst>
            </c:dLbl>
            <c:dLbl>
              <c:idx val="1792"/>
              <c:tx>
                <c:rich>
                  <a:bodyPr/>
                  <a:lstStyle/>
                  <a:p>
                    <a:fld id="{1BE2A3FD-1B12-47E4-84B8-138162E57D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0-B17B-4DFD-B39D-4E979940D241}"/>
                </c:ext>
              </c:extLst>
            </c:dLbl>
            <c:dLbl>
              <c:idx val="1793"/>
              <c:tx>
                <c:rich>
                  <a:bodyPr/>
                  <a:lstStyle/>
                  <a:p>
                    <a:fld id="{3AACCD10-C531-4C7B-A920-15573EFB62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1-B17B-4DFD-B39D-4E979940D241}"/>
                </c:ext>
              </c:extLst>
            </c:dLbl>
            <c:dLbl>
              <c:idx val="1794"/>
              <c:tx>
                <c:rich>
                  <a:bodyPr/>
                  <a:lstStyle/>
                  <a:p>
                    <a:fld id="{764FA8DB-3FC0-46E6-8426-509E193A8A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2-B17B-4DFD-B39D-4E979940D241}"/>
                </c:ext>
              </c:extLst>
            </c:dLbl>
            <c:dLbl>
              <c:idx val="1795"/>
              <c:tx>
                <c:rich>
                  <a:bodyPr/>
                  <a:lstStyle/>
                  <a:p>
                    <a:fld id="{4FA6B28C-7700-4F48-8018-7ADDBFC4BB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3-B17B-4DFD-B39D-4E979940D241}"/>
                </c:ext>
              </c:extLst>
            </c:dLbl>
            <c:dLbl>
              <c:idx val="1796"/>
              <c:tx>
                <c:rich>
                  <a:bodyPr/>
                  <a:lstStyle/>
                  <a:p>
                    <a:fld id="{95780C9A-8AB7-40AA-8B1C-7A52B8DE17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4-B17B-4DFD-B39D-4E979940D241}"/>
                </c:ext>
              </c:extLst>
            </c:dLbl>
            <c:dLbl>
              <c:idx val="1797"/>
              <c:tx>
                <c:rich>
                  <a:bodyPr/>
                  <a:lstStyle/>
                  <a:p>
                    <a:fld id="{16DFD727-BDE9-4539-B335-201AFAE961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5-B17B-4DFD-B39D-4E979940D241}"/>
                </c:ext>
              </c:extLst>
            </c:dLbl>
            <c:dLbl>
              <c:idx val="1798"/>
              <c:tx>
                <c:rich>
                  <a:bodyPr/>
                  <a:lstStyle/>
                  <a:p>
                    <a:fld id="{D2EF6131-B0CA-4810-9A49-4192544894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6-B17B-4DFD-B39D-4E979940D241}"/>
                </c:ext>
              </c:extLst>
            </c:dLbl>
            <c:dLbl>
              <c:idx val="1799"/>
              <c:tx>
                <c:rich>
                  <a:bodyPr/>
                  <a:lstStyle/>
                  <a:p>
                    <a:fld id="{2CB2C985-6E20-4DA0-98F0-EDBEFEA7C5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7-B17B-4DFD-B39D-4E979940D241}"/>
                </c:ext>
              </c:extLst>
            </c:dLbl>
            <c:dLbl>
              <c:idx val="1800"/>
              <c:tx>
                <c:rich>
                  <a:bodyPr/>
                  <a:lstStyle/>
                  <a:p>
                    <a:fld id="{2D761C66-F004-4157-8A90-B5AAD379EE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8-B17B-4DFD-B39D-4E979940D241}"/>
                </c:ext>
              </c:extLst>
            </c:dLbl>
            <c:dLbl>
              <c:idx val="1801"/>
              <c:tx>
                <c:rich>
                  <a:bodyPr/>
                  <a:lstStyle/>
                  <a:p>
                    <a:fld id="{06FE93A1-37CB-4F22-BB44-E62CDC36C9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9-B17B-4DFD-B39D-4E979940D241}"/>
                </c:ext>
              </c:extLst>
            </c:dLbl>
            <c:dLbl>
              <c:idx val="1802"/>
              <c:tx>
                <c:rich>
                  <a:bodyPr/>
                  <a:lstStyle/>
                  <a:p>
                    <a:fld id="{2C627F34-D30E-4440-B0D8-9097EE04D5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A-B17B-4DFD-B39D-4E979940D241}"/>
                </c:ext>
              </c:extLst>
            </c:dLbl>
            <c:dLbl>
              <c:idx val="1803"/>
              <c:tx>
                <c:rich>
                  <a:bodyPr/>
                  <a:lstStyle/>
                  <a:p>
                    <a:fld id="{11BD9668-02EF-4206-96BE-E6955746C4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B-B17B-4DFD-B39D-4E979940D241}"/>
                </c:ext>
              </c:extLst>
            </c:dLbl>
            <c:dLbl>
              <c:idx val="1804"/>
              <c:tx>
                <c:rich>
                  <a:bodyPr/>
                  <a:lstStyle/>
                  <a:p>
                    <a:fld id="{9939457E-5CBE-40EC-8AD4-64B126D5C7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C-B17B-4DFD-B39D-4E979940D241}"/>
                </c:ext>
              </c:extLst>
            </c:dLbl>
            <c:dLbl>
              <c:idx val="1805"/>
              <c:tx>
                <c:rich>
                  <a:bodyPr/>
                  <a:lstStyle/>
                  <a:p>
                    <a:fld id="{BC3E99E8-82B6-48A2-B9B9-192E94AC10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D-B17B-4DFD-B39D-4E979940D241}"/>
                </c:ext>
              </c:extLst>
            </c:dLbl>
            <c:dLbl>
              <c:idx val="1806"/>
              <c:tx>
                <c:rich>
                  <a:bodyPr/>
                  <a:lstStyle/>
                  <a:p>
                    <a:fld id="{48C916E0-9965-4E64-A75C-91A58D9E92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E-B17B-4DFD-B39D-4E979940D241}"/>
                </c:ext>
              </c:extLst>
            </c:dLbl>
            <c:dLbl>
              <c:idx val="1807"/>
              <c:tx>
                <c:rich>
                  <a:bodyPr/>
                  <a:lstStyle/>
                  <a:p>
                    <a:fld id="{9E1528F2-D45D-4129-8D8B-E2C876F6A5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0F-B17B-4DFD-B39D-4E979940D241}"/>
                </c:ext>
              </c:extLst>
            </c:dLbl>
            <c:dLbl>
              <c:idx val="1808"/>
              <c:tx>
                <c:rich>
                  <a:bodyPr/>
                  <a:lstStyle/>
                  <a:p>
                    <a:fld id="{C723ADF5-515A-450B-B1FE-7C640D480E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0-B17B-4DFD-B39D-4E979940D241}"/>
                </c:ext>
              </c:extLst>
            </c:dLbl>
            <c:dLbl>
              <c:idx val="1809"/>
              <c:tx>
                <c:rich>
                  <a:bodyPr/>
                  <a:lstStyle/>
                  <a:p>
                    <a:fld id="{CBF8D94D-C4A3-4F2A-81BB-AB9F3B5A8D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1-B17B-4DFD-B39D-4E979940D241}"/>
                </c:ext>
              </c:extLst>
            </c:dLbl>
            <c:dLbl>
              <c:idx val="1810"/>
              <c:tx>
                <c:rich>
                  <a:bodyPr/>
                  <a:lstStyle/>
                  <a:p>
                    <a:fld id="{B098EA05-C243-4769-9640-4BD57AA2BC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2-B17B-4DFD-B39D-4E979940D241}"/>
                </c:ext>
              </c:extLst>
            </c:dLbl>
            <c:dLbl>
              <c:idx val="1811"/>
              <c:tx>
                <c:rich>
                  <a:bodyPr/>
                  <a:lstStyle/>
                  <a:p>
                    <a:fld id="{7FE04BE4-CD92-49BF-88A2-730D8A76A5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3-B17B-4DFD-B39D-4E979940D241}"/>
                </c:ext>
              </c:extLst>
            </c:dLbl>
            <c:dLbl>
              <c:idx val="1812"/>
              <c:tx>
                <c:rich>
                  <a:bodyPr/>
                  <a:lstStyle/>
                  <a:p>
                    <a:fld id="{29F37F9E-9F51-4117-BE6B-913CEE0B9A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4-B17B-4DFD-B39D-4E979940D241}"/>
                </c:ext>
              </c:extLst>
            </c:dLbl>
            <c:dLbl>
              <c:idx val="1813"/>
              <c:tx>
                <c:rich>
                  <a:bodyPr/>
                  <a:lstStyle/>
                  <a:p>
                    <a:fld id="{A7181C87-F300-468F-AE80-3A29A86C7F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5-B17B-4DFD-B39D-4E979940D241}"/>
                </c:ext>
              </c:extLst>
            </c:dLbl>
            <c:dLbl>
              <c:idx val="1814"/>
              <c:tx>
                <c:rich>
                  <a:bodyPr/>
                  <a:lstStyle/>
                  <a:p>
                    <a:fld id="{C126E710-2AC6-4E69-9894-C3BC680A94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6-B17B-4DFD-B39D-4E979940D241}"/>
                </c:ext>
              </c:extLst>
            </c:dLbl>
            <c:dLbl>
              <c:idx val="1815"/>
              <c:tx>
                <c:rich>
                  <a:bodyPr/>
                  <a:lstStyle/>
                  <a:p>
                    <a:fld id="{1494931D-A925-40EC-89D1-5432A828C6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7-B17B-4DFD-B39D-4E979940D241}"/>
                </c:ext>
              </c:extLst>
            </c:dLbl>
            <c:dLbl>
              <c:idx val="1816"/>
              <c:tx>
                <c:rich>
                  <a:bodyPr/>
                  <a:lstStyle/>
                  <a:p>
                    <a:fld id="{9751E516-E12C-4A5D-B2E9-756545B233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8-B17B-4DFD-B39D-4E979940D241}"/>
                </c:ext>
              </c:extLst>
            </c:dLbl>
            <c:dLbl>
              <c:idx val="1817"/>
              <c:tx>
                <c:rich>
                  <a:bodyPr/>
                  <a:lstStyle/>
                  <a:p>
                    <a:fld id="{C378ED6B-0E11-4B0A-BE8F-648BDB0F72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9-B17B-4DFD-B39D-4E979940D241}"/>
                </c:ext>
              </c:extLst>
            </c:dLbl>
            <c:dLbl>
              <c:idx val="1818"/>
              <c:tx>
                <c:rich>
                  <a:bodyPr/>
                  <a:lstStyle/>
                  <a:p>
                    <a:fld id="{2FDAC581-AAC5-46B0-B667-6B4DD8DCD1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A-B17B-4DFD-B39D-4E979940D241}"/>
                </c:ext>
              </c:extLst>
            </c:dLbl>
            <c:dLbl>
              <c:idx val="1819"/>
              <c:tx>
                <c:rich>
                  <a:bodyPr/>
                  <a:lstStyle/>
                  <a:p>
                    <a:fld id="{C9705509-4D13-4706-9786-3D3BD5CF75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B-B17B-4DFD-B39D-4E979940D241}"/>
                </c:ext>
              </c:extLst>
            </c:dLbl>
            <c:dLbl>
              <c:idx val="1820"/>
              <c:tx>
                <c:rich>
                  <a:bodyPr/>
                  <a:lstStyle/>
                  <a:p>
                    <a:fld id="{3F2A7D12-6A4A-4168-A866-04CF2C2266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C-B17B-4DFD-B39D-4E979940D241}"/>
                </c:ext>
              </c:extLst>
            </c:dLbl>
            <c:dLbl>
              <c:idx val="1821"/>
              <c:tx>
                <c:rich>
                  <a:bodyPr/>
                  <a:lstStyle/>
                  <a:p>
                    <a:fld id="{3A5CC0F6-7F13-40DE-84BF-5F529E89D6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D-B17B-4DFD-B39D-4E979940D241}"/>
                </c:ext>
              </c:extLst>
            </c:dLbl>
            <c:dLbl>
              <c:idx val="1822"/>
              <c:tx>
                <c:rich>
                  <a:bodyPr/>
                  <a:lstStyle/>
                  <a:p>
                    <a:fld id="{022AA586-5C87-4EA3-B8D1-6C110441B0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E-B17B-4DFD-B39D-4E979940D241}"/>
                </c:ext>
              </c:extLst>
            </c:dLbl>
            <c:dLbl>
              <c:idx val="1823"/>
              <c:tx>
                <c:rich>
                  <a:bodyPr/>
                  <a:lstStyle/>
                  <a:p>
                    <a:fld id="{07DC4992-ED70-4B41-9C4C-02F57804EA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1F-B17B-4DFD-B39D-4E979940D241}"/>
                </c:ext>
              </c:extLst>
            </c:dLbl>
            <c:dLbl>
              <c:idx val="1824"/>
              <c:tx>
                <c:rich>
                  <a:bodyPr/>
                  <a:lstStyle/>
                  <a:p>
                    <a:fld id="{1AE05C48-FA5A-434C-BC5C-289CF0F876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0-B17B-4DFD-B39D-4E979940D241}"/>
                </c:ext>
              </c:extLst>
            </c:dLbl>
            <c:dLbl>
              <c:idx val="1825"/>
              <c:tx>
                <c:rich>
                  <a:bodyPr/>
                  <a:lstStyle/>
                  <a:p>
                    <a:fld id="{060BEE29-6F0C-4758-B5B2-4558E657F0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1-B17B-4DFD-B39D-4E979940D241}"/>
                </c:ext>
              </c:extLst>
            </c:dLbl>
            <c:dLbl>
              <c:idx val="1826"/>
              <c:tx>
                <c:rich>
                  <a:bodyPr/>
                  <a:lstStyle/>
                  <a:p>
                    <a:fld id="{C4DB7EAD-BACC-47AB-AF3B-5AD26D3764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2-B17B-4DFD-B39D-4E979940D241}"/>
                </c:ext>
              </c:extLst>
            </c:dLbl>
            <c:dLbl>
              <c:idx val="1827"/>
              <c:tx>
                <c:rich>
                  <a:bodyPr/>
                  <a:lstStyle/>
                  <a:p>
                    <a:fld id="{3CE47104-E40F-4977-8A3F-6DFB50A611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3-B17B-4DFD-B39D-4E979940D241}"/>
                </c:ext>
              </c:extLst>
            </c:dLbl>
            <c:dLbl>
              <c:idx val="1828"/>
              <c:tx>
                <c:rich>
                  <a:bodyPr/>
                  <a:lstStyle/>
                  <a:p>
                    <a:fld id="{7BDFC7BB-C117-43ED-AC07-39843BB7D7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4-B17B-4DFD-B39D-4E979940D241}"/>
                </c:ext>
              </c:extLst>
            </c:dLbl>
            <c:dLbl>
              <c:idx val="1829"/>
              <c:tx>
                <c:rich>
                  <a:bodyPr/>
                  <a:lstStyle/>
                  <a:p>
                    <a:fld id="{AE75F8B1-65B0-4193-93C6-7EF25AA286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5-B17B-4DFD-B39D-4E979940D241}"/>
                </c:ext>
              </c:extLst>
            </c:dLbl>
            <c:dLbl>
              <c:idx val="1830"/>
              <c:tx>
                <c:rich>
                  <a:bodyPr/>
                  <a:lstStyle/>
                  <a:p>
                    <a:fld id="{874E7321-C41E-4CC8-AAE5-FAD03D9DA8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6-B17B-4DFD-B39D-4E979940D241}"/>
                </c:ext>
              </c:extLst>
            </c:dLbl>
            <c:dLbl>
              <c:idx val="1831"/>
              <c:tx>
                <c:rich>
                  <a:bodyPr/>
                  <a:lstStyle/>
                  <a:p>
                    <a:fld id="{60F2D3A3-C757-4178-8309-4B972A2BEC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7-B17B-4DFD-B39D-4E979940D241}"/>
                </c:ext>
              </c:extLst>
            </c:dLbl>
            <c:dLbl>
              <c:idx val="1832"/>
              <c:tx>
                <c:rich>
                  <a:bodyPr/>
                  <a:lstStyle/>
                  <a:p>
                    <a:fld id="{FE20D18D-A3FD-401E-AD07-00749D33F8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8-B17B-4DFD-B39D-4E979940D241}"/>
                </c:ext>
              </c:extLst>
            </c:dLbl>
            <c:dLbl>
              <c:idx val="1833"/>
              <c:tx>
                <c:rich>
                  <a:bodyPr/>
                  <a:lstStyle/>
                  <a:p>
                    <a:fld id="{8133CBBA-4FAF-4FFF-B28C-30823A3515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9-B17B-4DFD-B39D-4E979940D241}"/>
                </c:ext>
              </c:extLst>
            </c:dLbl>
            <c:dLbl>
              <c:idx val="1834"/>
              <c:tx>
                <c:rich>
                  <a:bodyPr/>
                  <a:lstStyle/>
                  <a:p>
                    <a:fld id="{7E9AF759-145E-4541-A03A-4558FD3314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A-B17B-4DFD-B39D-4E979940D241}"/>
                </c:ext>
              </c:extLst>
            </c:dLbl>
            <c:dLbl>
              <c:idx val="1835"/>
              <c:tx>
                <c:rich>
                  <a:bodyPr/>
                  <a:lstStyle/>
                  <a:p>
                    <a:fld id="{9DE80E29-2F84-4746-8A8C-8988F023D4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B-B17B-4DFD-B39D-4E979940D241}"/>
                </c:ext>
              </c:extLst>
            </c:dLbl>
            <c:dLbl>
              <c:idx val="1836"/>
              <c:tx>
                <c:rich>
                  <a:bodyPr/>
                  <a:lstStyle/>
                  <a:p>
                    <a:fld id="{DA906646-05F6-42E7-81E1-9B62CBCF05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C-B17B-4DFD-B39D-4E979940D241}"/>
                </c:ext>
              </c:extLst>
            </c:dLbl>
            <c:dLbl>
              <c:idx val="1837"/>
              <c:tx>
                <c:rich>
                  <a:bodyPr/>
                  <a:lstStyle/>
                  <a:p>
                    <a:fld id="{2EA69068-3995-49BF-9EB7-74CCF7CAA0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D-B17B-4DFD-B39D-4E979940D241}"/>
                </c:ext>
              </c:extLst>
            </c:dLbl>
            <c:dLbl>
              <c:idx val="1838"/>
              <c:tx>
                <c:rich>
                  <a:bodyPr/>
                  <a:lstStyle/>
                  <a:p>
                    <a:fld id="{91E8EB09-A75F-4B4D-94F7-358E17E6AD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E-B17B-4DFD-B39D-4E979940D241}"/>
                </c:ext>
              </c:extLst>
            </c:dLbl>
            <c:dLbl>
              <c:idx val="1839"/>
              <c:tx>
                <c:rich>
                  <a:bodyPr/>
                  <a:lstStyle/>
                  <a:p>
                    <a:fld id="{7F310470-BFE4-48D7-9F10-9FF59D001E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2F-B17B-4DFD-B39D-4E979940D241}"/>
                </c:ext>
              </c:extLst>
            </c:dLbl>
            <c:dLbl>
              <c:idx val="1840"/>
              <c:tx>
                <c:rich>
                  <a:bodyPr/>
                  <a:lstStyle/>
                  <a:p>
                    <a:fld id="{C2D281FD-5C52-4E26-9983-129C2ED9D7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0-B17B-4DFD-B39D-4E979940D241}"/>
                </c:ext>
              </c:extLst>
            </c:dLbl>
            <c:dLbl>
              <c:idx val="1841"/>
              <c:tx>
                <c:rich>
                  <a:bodyPr/>
                  <a:lstStyle/>
                  <a:p>
                    <a:fld id="{065B4B2C-DA83-48CF-B4E9-3D8EEE0F2A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1-B17B-4DFD-B39D-4E979940D241}"/>
                </c:ext>
              </c:extLst>
            </c:dLbl>
            <c:dLbl>
              <c:idx val="1842"/>
              <c:tx>
                <c:rich>
                  <a:bodyPr/>
                  <a:lstStyle/>
                  <a:p>
                    <a:fld id="{0CA1D68A-FC69-42C9-9C97-5AAD747D8B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2-B17B-4DFD-B39D-4E979940D241}"/>
                </c:ext>
              </c:extLst>
            </c:dLbl>
            <c:dLbl>
              <c:idx val="1843"/>
              <c:tx>
                <c:rich>
                  <a:bodyPr/>
                  <a:lstStyle/>
                  <a:p>
                    <a:fld id="{6961F6DE-D25C-4DCB-9CD0-E93EC93177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3-B17B-4DFD-B39D-4E979940D241}"/>
                </c:ext>
              </c:extLst>
            </c:dLbl>
            <c:dLbl>
              <c:idx val="1844"/>
              <c:tx>
                <c:rich>
                  <a:bodyPr/>
                  <a:lstStyle/>
                  <a:p>
                    <a:fld id="{DA8D4D20-9A85-4C31-9A5A-8AF748212E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4-B17B-4DFD-B39D-4E979940D241}"/>
                </c:ext>
              </c:extLst>
            </c:dLbl>
            <c:dLbl>
              <c:idx val="1845"/>
              <c:tx>
                <c:rich>
                  <a:bodyPr/>
                  <a:lstStyle/>
                  <a:p>
                    <a:fld id="{A5592486-16D1-4E7A-BB87-B2CF2C8FAF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5-B17B-4DFD-B39D-4E979940D241}"/>
                </c:ext>
              </c:extLst>
            </c:dLbl>
            <c:dLbl>
              <c:idx val="1846"/>
              <c:tx>
                <c:rich>
                  <a:bodyPr/>
                  <a:lstStyle/>
                  <a:p>
                    <a:fld id="{EE692BC2-BA5E-4ED7-A006-B18C0F384A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6-B17B-4DFD-B39D-4E979940D241}"/>
                </c:ext>
              </c:extLst>
            </c:dLbl>
            <c:dLbl>
              <c:idx val="1847"/>
              <c:tx>
                <c:rich>
                  <a:bodyPr/>
                  <a:lstStyle/>
                  <a:p>
                    <a:fld id="{79DE2CA4-4713-444E-A163-FBE4BB5FB4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7-B17B-4DFD-B39D-4E979940D241}"/>
                </c:ext>
              </c:extLst>
            </c:dLbl>
            <c:dLbl>
              <c:idx val="1848"/>
              <c:tx>
                <c:rich>
                  <a:bodyPr/>
                  <a:lstStyle/>
                  <a:p>
                    <a:fld id="{EFEFA5C9-EC79-41E0-967D-F35DC8FCA0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8-B17B-4DFD-B39D-4E979940D241}"/>
                </c:ext>
              </c:extLst>
            </c:dLbl>
            <c:dLbl>
              <c:idx val="1849"/>
              <c:tx>
                <c:rich>
                  <a:bodyPr/>
                  <a:lstStyle/>
                  <a:p>
                    <a:fld id="{D3B08EDA-F4D8-4F98-BC0C-0BF1C2B117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9-B17B-4DFD-B39D-4E979940D241}"/>
                </c:ext>
              </c:extLst>
            </c:dLbl>
            <c:dLbl>
              <c:idx val="1850"/>
              <c:tx>
                <c:rich>
                  <a:bodyPr/>
                  <a:lstStyle/>
                  <a:p>
                    <a:fld id="{613CB1E9-9182-4BCD-B10D-0359DF3605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A-B17B-4DFD-B39D-4E979940D241}"/>
                </c:ext>
              </c:extLst>
            </c:dLbl>
            <c:dLbl>
              <c:idx val="1851"/>
              <c:tx>
                <c:rich>
                  <a:bodyPr/>
                  <a:lstStyle/>
                  <a:p>
                    <a:fld id="{777EC8D2-3D00-441C-A765-0CD4E06A70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B-B17B-4DFD-B39D-4E979940D241}"/>
                </c:ext>
              </c:extLst>
            </c:dLbl>
            <c:dLbl>
              <c:idx val="1852"/>
              <c:tx>
                <c:rich>
                  <a:bodyPr/>
                  <a:lstStyle/>
                  <a:p>
                    <a:fld id="{BED80F94-C025-4D79-BE0A-50CB735909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C-B17B-4DFD-B39D-4E979940D241}"/>
                </c:ext>
              </c:extLst>
            </c:dLbl>
            <c:dLbl>
              <c:idx val="1853"/>
              <c:tx>
                <c:rich>
                  <a:bodyPr/>
                  <a:lstStyle/>
                  <a:p>
                    <a:fld id="{A051C975-8E93-4E7F-B46F-084958500C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D-B17B-4DFD-B39D-4E979940D241}"/>
                </c:ext>
              </c:extLst>
            </c:dLbl>
            <c:dLbl>
              <c:idx val="1854"/>
              <c:tx>
                <c:rich>
                  <a:bodyPr/>
                  <a:lstStyle/>
                  <a:p>
                    <a:fld id="{37F36DDE-C884-425C-8EEE-B27FEF9728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E-B17B-4DFD-B39D-4E979940D241}"/>
                </c:ext>
              </c:extLst>
            </c:dLbl>
            <c:dLbl>
              <c:idx val="1855"/>
              <c:tx>
                <c:rich>
                  <a:bodyPr/>
                  <a:lstStyle/>
                  <a:p>
                    <a:fld id="{04509E88-A036-4425-AA1C-271ECD6143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3F-B17B-4DFD-B39D-4E979940D241}"/>
                </c:ext>
              </c:extLst>
            </c:dLbl>
            <c:dLbl>
              <c:idx val="1856"/>
              <c:tx>
                <c:rich>
                  <a:bodyPr/>
                  <a:lstStyle/>
                  <a:p>
                    <a:fld id="{D8024B42-037A-4CA5-9178-F97B68B010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0-B17B-4DFD-B39D-4E979940D241}"/>
                </c:ext>
              </c:extLst>
            </c:dLbl>
            <c:dLbl>
              <c:idx val="1857"/>
              <c:tx>
                <c:rich>
                  <a:bodyPr/>
                  <a:lstStyle/>
                  <a:p>
                    <a:fld id="{0A849317-7147-43CF-AA4A-C8A935A7A2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1-B17B-4DFD-B39D-4E979940D241}"/>
                </c:ext>
              </c:extLst>
            </c:dLbl>
            <c:dLbl>
              <c:idx val="1858"/>
              <c:tx>
                <c:rich>
                  <a:bodyPr/>
                  <a:lstStyle/>
                  <a:p>
                    <a:fld id="{2AA75F04-C44F-4903-BBF3-BF126C5DA5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2-B17B-4DFD-B39D-4E979940D241}"/>
                </c:ext>
              </c:extLst>
            </c:dLbl>
            <c:dLbl>
              <c:idx val="1859"/>
              <c:tx>
                <c:rich>
                  <a:bodyPr/>
                  <a:lstStyle/>
                  <a:p>
                    <a:fld id="{1A9F91DF-12BD-40B9-A991-4DBBE17C31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3-B17B-4DFD-B39D-4E979940D241}"/>
                </c:ext>
              </c:extLst>
            </c:dLbl>
            <c:dLbl>
              <c:idx val="1860"/>
              <c:tx>
                <c:rich>
                  <a:bodyPr/>
                  <a:lstStyle/>
                  <a:p>
                    <a:fld id="{FF2D5BDE-65FD-4B96-810D-E9364E4F09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4-B17B-4DFD-B39D-4E979940D241}"/>
                </c:ext>
              </c:extLst>
            </c:dLbl>
            <c:dLbl>
              <c:idx val="1861"/>
              <c:tx>
                <c:rich>
                  <a:bodyPr/>
                  <a:lstStyle/>
                  <a:p>
                    <a:fld id="{DFA2DAF3-473C-4976-BCF4-0A9B564BF9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5-B17B-4DFD-B39D-4E979940D241}"/>
                </c:ext>
              </c:extLst>
            </c:dLbl>
            <c:dLbl>
              <c:idx val="1862"/>
              <c:tx>
                <c:rich>
                  <a:bodyPr/>
                  <a:lstStyle/>
                  <a:p>
                    <a:fld id="{4339E5FA-B981-4897-9478-7D4837A498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6-B17B-4DFD-B39D-4E979940D241}"/>
                </c:ext>
              </c:extLst>
            </c:dLbl>
            <c:dLbl>
              <c:idx val="1863"/>
              <c:tx>
                <c:rich>
                  <a:bodyPr/>
                  <a:lstStyle/>
                  <a:p>
                    <a:fld id="{B30F60A4-221C-4145-B7D5-A6390DEA47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7-B17B-4DFD-B39D-4E979940D241}"/>
                </c:ext>
              </c:extLst>
            </c:dLbl>
            <c:dLbl>
              <c:idx val="1864"/>
              <c:tx>
                <c:rich>
                  <a:bodyPr/>
                  <a:lstStyle/>
                  <a:p>
                    <a:fld id="{99AC6BF1-8085-4535-9DC0-AC1F26FA49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8-B17B-4DFD-B39D-4E979940D241}"/>
                </c:ext>
              </c:extLst>
            </c:dLbl>
            <c:dLbl>
              <c:idx val="1865"/>
              <c:tx>
                <c:rich>
                  <a:bodyPr/>
                  <a:lstStyle/>
                  <a:p>
                    <a:fld id="{86331BC4-90AF-4B54-9794-60934B1D50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9-B17B-4DFD-B39D-4E979940D241}"/>
                </c:ext>
              </c:extLst>
            </c:dLbl>
            <c:dLbl>
              <c:idx val="1866"/>
              <c:tx>
                <c:rich>
                  <a:bodyPr/>
                  <a:lstStyle/>
                  <a:p>
                    <a:fld id="{232B41BB-6E18-483A-92D6-03F026BFBE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A-B17B-4DFD-B39D-4E979940D241}"/>
                </c:ext>
              </c:extLst>
            </c:dLbl>
            <c:dLbl>
              <c:idx val="1867"/>
              <c:tx>
                <c:rich>
                  <a:bodyPr/>
                  <a:lstStyle/>
                  <a:p>
                    <a:fld id="{463E89BC-141E-4BBB-9EA9-B7AE383568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B-B17B-4DFD-B39D-4E979940D241}"/>
                </c:ext>
              </c:extLst>
            </c:dLbl>
            <c:dLbl>
              <c:idx val="1868"/>
              <c:tx>
                <c:rich>
                  <a:bodyPr/>
                  <a:lstStyle/>
                  <a:p>
                    <a:fld id="{4456DE11-B27E-41F4-8715-BE7E788398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C-B17B-4DFD-B39D-4E979940D241}"/>
                </c:ext>
              </c:extLst>
            </c:dLbl>
            <c:dLbl>
              <c:idx val="1869"/>
              <c:tx>
                <c:rich>
                  <a:bodyPr/>
                  <a:lstStyle/>
                  <a:p>
                    <a:fld id="{E91C7F08-73F1-4B7E-A483-FC622F6AC0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D-B17B-4DFD-B39D-4E979940D241}"/>
                </c:ext>
              </c:extLst>
            </c:dLbl>
            <c:dLbl>
              <c:idx val="1870"/>
              <c:tx>
                <c:rich>
                  <a:bodyPr/>
                  <a:lstStyle/>
                  <a:p>
                    <a:fld id="{A28C66F8-F020-471E-B801-9822B86554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E-B17B-4DFD-B39D-4E979940D241}"/>
                </c:ext>
              </c:extLst>
            </c:dLbl>
            <c:dLbl>
              <c:idx val="1871"/>
              <c:tx>
                <c:rich>
                  <a:bodyPr/>
                  <a:lstStyle/>
                  <a:p>
                    <a:fld id="{9F90EBD4-7B4E-4638-8A35-E42DFB05E9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4F-B17B-4DFD-B39D-4E979940D241}"/>
                </c:ext>
              </c:extLst>
            </c:dLbl>
            <c:dLbl>
              <c:idx val="1872"/>
              <c:tx>
                <c:rich>
                  <a:bodyPr/>
                  <a:lstStyle/>
                  <a:p>
                    <a:fld id="{08CA20A3-7545-437E-8432-C9B71B5EEC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0-B17B-4DFD-B39D-4E979940D241}"/>
                </c:ext>
              </c:extLst>
            </c:dLbl>
            <c:dLbl>
              <c:idx val="1873"/>
              <c:tx>
                <c:rich>
                  <a:bodyPr/>
                  <a:lstStyle/>
                  <a:p>
                    <a:fld id="{894E5E86-4F52-4B7E-9A89-43A3499D5F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1-B17B-4DFD-B39D-4E979940D241}"/>
                </c:ext>
              </c:extLst>
            </c:dLbl>
            <c:dLbl>
              <c:idx val="1874"/>
              <c:tx>
                <c:rich>
                  <a:bodyPr/>
                  <a:lstStyle/>
                  <a:p>
                    <a:fld id="{61B36EA1-D65E-48D0-AB26-9AA8217CC4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2-B17B-4DFD-B39D-4E979940D241}"/>
                </c:ext>
              </c:extLst>
            </c:dLbl>
            <c:dLbl>
              <c:idx val="1875"/>
              <c:tx>
                <c:rich>
                  <a:bodyPr/>
                  <a:lstStyle/>
                  <a:p>
                    <a:fld id="{A840E22A-2BFC-4C44-B05E-A5B11E5359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3-B17B-4DFD-B39D-4E979940D241}"/>
                </c:ext>
              </c:extLst>
            </c:dLbl>
            <c:dLbl>
              <c:idx val="1876"/>
              <c:tx>
                <c:rich>
                  <a:bodyPr/>
                  <a:lstStyle/>
                  <a:p>
                    <a:fld id="{FDE5379D-79C8-4990-AD4C-EFC42CEA50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4-B17B-4DFD-B39D-4E979940D241}"/>
                </c:ext>
              </c:extLst>
            </c:dLbl>
            <c:dLbl>
              <c:idx val="1877"/>
              <c:tx>
                <c:rich>
                  <a:bodyPr/>
                  <a:lstStyle/>
                  <a:p>
                    <a:fld id="{2E6E48A3-863E-4F8E-8743-425A7E384C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5-B17B-4DFD-B39D-4E979940D241}"/>
                </c:ext>
              </c:extLst>
            </c:dLbl>
            <c:dLbl>
              <c:idx val="1878"/>
              <c:tx>
                <c:rich>
                  <a:bodyPr/>
                  <a:lstStyle/>
                  <a:p>
                    <a:fld id="{0E963454-F2E2-411C-A6EB-AE7C2B02DA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6-B17B-4DFD-B39D-4E979940D241}"/>
                </c:ext>
              </c:extLst>
            </c:dLbl>
            <c:dLbl>
              <c:idx val="1879"/>
              <c:tx>
                <c:rich>
                  <a:bodyPr/>
                  <a:lstStyle/>
                  <a:p>
                    <a:fld id="{7CC281F5-0C0B-46E1-AFAA-F5C1B41D5D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7-B17B-4DFD-B39D-4E979940D241}"/>
                </c:ext>
              </c:extLst>
            </c:dLbl>
            <c:dLbl>
              <c:idx val="1880"/>
              <c:tx>
                <c:rich>
                  <a:bodyPr/>
                  <a:lstStyle/>
                  <a:p>
                    <a:fld id="{46D92AA3-2D69-403B-A671-588E6E534D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8-B17B-4DFD-B39D-4E979940D241}"/>
                </c:ext>
              </c:extLst>
            </c:dLbl>
            <c:dLbl>
              <c:idx val="1881"/>
              <c:tx>
                <c:rich>
                  <a:bodyPr/>
                  <a:lstStyle/>
                  <a:p>
                    <a:fld id="{754CE506-41C1-4A2F-B678-BC6BFB8A48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9-B17B-4DFD-B39D-4E979940D241}"/>
                </c:ext>
              </c:extLst>
            </c:dLbl>
            <c:dLbl>
              <c:idx val="1882"/>
              <c:tx>
                <c:rich>
                  <a:bodyPr/>
                  <a:lstStyle/>
                  <a:p>
                    <a:fld id="{968FAF12-855D-4345-B818-4ACEAFB6C5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A-B17B-4DFD-B39D-4E979940D241}"/>
                </c:ext>
              </c:extLst>
            </c:dLbl>
            <c:dLbl>
              <c:idx val="1883"/>
              <c:tx>
                <c:rich>
                  <a:bodyPr/>
                  <a:lstStyle/>
                  <a:p>
                    <a:fld id="{51CD3B27-0E29-4181-BFEB-69C50904D0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B-B17B-4DFD-B39D-4E979940D241}"/>
                </c:ext>
              </c:extLst>
            </c:dLbl>
            <c:dLbl>
              <c:idx val="1884"/>
              <c:tx>
                <c:rich>
                  <a:bodyPr/>
                  <a:lstStyle/>
                  <a:p>
                    <a:fld id="{4E39D220-54F2-4089-A83B-A2920F7EAC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C-B17B-4DFD-B39D-4E979940D241}"/>
                </c:ext>
              </c:extLst>
            </c:dLbl>
            <c:dLbl>
              <c:idx val="1885"/>
              <c:tx>
                <c:rich>
                  <a:bodyPr/>
                  <a:lstStyle/>
                  <a:p>
                    <a:fld id="{E5C2C851-FC36-499F-9DB5-26C1A4E801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D-B17B-4DFD-B39D-4E979940D241}"/>
                </c:ext>
              </c:extLst>
            </c:dLbl>
            <c:dLbl>
              <c:idx val="1886"/>
              <c:tx>
                <c:rich>
                  <a:bodyPr/>
                  <a:lstStyle/>
                  <a:p>
                    <a:fld id="{AC4C084D-A9BA-41E9-A574-34C3B07B82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E-B17B-4DFD-B39D-4E979940D241}"/>
                </c:ext>
              </c:extLst>
            </c:dLbl>
            <c:dLbl>
              <c:idx val="1887"/>
              <c:tx>
                <c:rich>
                  <a:bodyPr/>
                  <a:lstStyle/>
                  <a:p>
                    <a:fld id="{E62D76E1-58F9-43CE-ABCF-D54DCF8A9C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5F-B17B-4DFD-B39D-4E979940D241}"/>
                </c:ext>
              </c:extLst>
            </c:dLbl>
            <c:dLbl>
              <c:idx val="1888"/>
              <c:tx>
                <c:rich>
                  <a:bodyPr/>
                  <a:lstStyle/>
                  <a:p>
                    <a:fld id="{3D9E8934-4581-4290-9FDF-FD223DA2AB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0-B17B-4DFD-B39D-4E979940D241}"/>
                </c:ext>
              </c:extLst>
            </c:dLbl>
            <c:dLbl>
              <c:idx val="1889"/>
              <c:tx>
                <c:rich>
                  <a:bodyPr/>
                  <a:lstStyle/>
                  <a:p>
                    <a:fld id="{D4F6C06A-7387-4FDB-8FE8-A2A6B8068F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1-B17B-4DFD-B39D-4E979940D241}"/>
                </c:ext>
              </c:extLst>
            </c:dLbl>
            <c:dLbl>
              <c:idx val="1890"/>
              <c:tx>
                <c:rich>
                  <a:bodyPr/>
                  <a:lstStyle/>
                  <a:p>
                    <a:fld id="{6D58C620-F003-40FE-BC42-3FE3969344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2-B17B-4DFD-B39D-4E979940D241}"/>
                </c:ext>
              </c:extLst>
            </c:dLbl>
            <c:dLbl>
              <c:idx val="1891"/>
              <c:tx>
                <c:rich>
                  <a:bodyPr/>
                  <a:lstStyle/>
                  <a:p>
                    <a:fld id="{9E18B18F-9E21-481E-86EB-445679D2FD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3-B17B-4DFD-B39D-4E979940D241}"/>
                </c:ext>
              </c:extLst>
            </c:dLbl>
            <c:dLbl>
              <c:idx val="1892"/>
              <c:tx>
                <c:rich>
                  <a:bodyPr/>
                  <a:lstStyle/>
                  <a:p>
                    <a:fld id="{2E2CF67B-F41B-41EE-BE3E-539B2C1E3F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4-B17B-4DFD-B39D-4E979940D241}"/>
                </c:ext>
              </c:extLst>
            </c:dLbl>
            <c:dLbl>
              <c:idx val="1893"/>
              <c:tx>
                <c:rich>
                  <a:bodyPr/>
                  <a:lstStyle/>
                  <a:p>
                    <a:fld id="{E865ACCB-AD2D-4A08-8D4E-760EFB478B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5-B17B-4DFD-B39D-4E979940D241}"/>
                </c:ext>
              </c:extLst>
            </c:dLbl>
            <c:dLbl>
              <c:idx val="1894"/>
              <c:tx>
                <c:rich>
                  <a:bodyPr/>
                  <a:lstStyle/>
                  <a:p>
                    <a:fld id="{DFE6170C-9F56-47B3-BD7F-59AD3DA9DB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6-B17B-4DFD-B39D-4E979940D241}"/>
                </c:ext>
              </c:extLst>
            </c:dLbl>
            <c:dLbl>
              <c:idx val="1895"/>
              <c:tx>
                <c:rich>
                  <a:bodyPr/>
                  <a:lstStyle/>
                  <a:p>
                    <a:fld id="{AB426636-D4BF-4181-9D42-9C6F185BDD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7-B17B-4DFD-B39D-4E979940D241}"/>
                </c:ext>
              </c:extLst>
            </c:dLbl>
            <c:dLbl>
              <c:idx val="1896"/>
              <c:tx>
                <c:rich>
                  <a:bodyPr/>
                  <a:lstStyle/>
                  <a:p>
                    <a:fld id="{FDF95CD6-EE37-48E4-B25A-54F477405B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8-B17B-4DFD-B39D-4E979940D241}"/>
                </c:ext>
              </c:extLst>
            </c:dLbl>
            <c:dLbl>
              <c:idx val="1897"/>
              <c:tx>
                <c:rich>
                  <a:bodyPr/>
                  <a:lstStyle/>
                  <a:p>
                    <a:fld id="{1D848171-21B6-411D-BF83-B4E8301C52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9-B17B-4DFD-B39D-4E979940D241}"/>
                </c:ext>
              </c:extLst>
            </c:dLbl>
            <c:dLbl>
              <c:idx val="1898"/>
              <c:tx>
                <c:rich>
                  <a:bodyPr/>
                  <a:lstStyle/>
                  <a:p>
                    <a:fld id="{B1A6F6D3-E5C9-4029-A7B9-82CFD05780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A-B17B-4DFD-B39D-4E979940D241}"/>
                </c:ext>
              </c:extLst>
            </c:dLbl>
            <c:dLbl>
              <c:idx val="1899"/>
              <c:tx>
                <c:rich>
                  <a:bodyPr/>
                  <a:lstStyle/>
                  <a:p>
                    <a:fld id="{52C74BAD-07E9-45E8-8C0A-047B919052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B-B17B-4DFD-B39D-4E979940D241}"/>
                </c:ext>
              </c:extLst>
            </c:dLbl>
            <c:dLbl>
              <c:idx val="1900"/>
              <c:tx>
                <c:rich>
                  <a:bodyPr/>
                  <a:lstStyle/>
                  <a:p>
                    <a:fld id="{59FCB3BB-F7CF-4A14-8E43-53B8056295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C-B17B-4DFD-B39D-4E979940D241}"/>
                </c:ext>
              </c:extLst>
            </c:dLbl>
            <c:dLbl>
              <c:idx val="1901"/>
              <c:tx>
                <c:rich>
                  <a:bodyPr/>
                  <a:lstStyle/>
                  <a:p>
                    <a:fld id="{5C16CD75-4EAE-4557-ABB2-9092C9B1F9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D-B17B-4DFD-B39D-4E979940D241}"/>
                </c:ext>
              </c:extLst>
            </c:dLbl>
            <c:dLbl>
              <c:idx val="1902"/>
              <c:tx>
                <c:rich>
                  <a:bodyPr/>
                  <a:lstStyle/>
                  <a:p>
                    <a:fld id="{2536CC5C-6155-4E65-8C93-D486818775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E-B17B-4DFD-B39D-4E979940D241}"/>
                </c:ext>
              </c:extLst>
            </c:dLbl>
            <c:dLbl>
              <c:idx val="1903"/>
              <c:tx>
                <c:rich>
                  <a:bodyPr/>
                  <a:lstStyle/>
                  <a:p>
                    <a:fld id="{F5DE4AD2-D4A6-48D0-8F14-B49AEC3E84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6F-B17B-4DFD-B39D-4E979940D241}"/>
                </c:ext>
              </c:extLst>
            </c:dLbl>
            <c:dLbl>
              <c:idx val="1904"/>
              <c:tx>
                <c:rich>
                  <a:bodyPr/>
                  <a:lstStyle/>
                  <a:p>
                    <a:fld id="{38710F1E-62A2-4BAB-A440-3278F5678E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0-B17B-4DFD-B39D-4E979940D241}"/>
                </c:ext>
              </c:extLst>
            </c:dLbl>
            <c:dLbl>
              <c:idx val="1905"/>
              <c:tx>
                <c:rich>
                  <a:bodyPr/>
                  <a:lstStyle/>
                  <a:p>
                    <a:fld id="{A86F413C-D4C2-44BF-8F5A-D0488DC7D8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1-B17B-4DFD-B39D-4E979940D241}"/>
                </c:ext>
              </c:extLst>
            </c:dLbl>
            <c:dLbl>
              <c:idx val="1906"/>
              <c:tx>
                <c:rich>
                  <a:bodyPr/>
                  <a:lstStyle/>
                  <a:p>
                    <a:fld id="{80513E44-1558-47F7-A84C-72C251E140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2-B17B-4DFD-B39D-4E979940D241}"/>
                </c:ext>
              </c:extLst>
            </c:dLbl>
            <c:dLbl>
              <c:idx val="1907"/>
              <c:tx>
                <c:rich>
                  <a:bodyPr/>
                  <a:lstStyle/>
                  <a:p>
                    <a:fld id="{E3BEB832-7152-4B11-A2BB-533CA160CD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3-B17B-4DFD-B39D-4E979940D241}"/>
                </c:ext>
              </c:extLst>
            </c:dLbl>
            <c:dLbl>
              <c:idx val="1908"/>
              <c:tx>
                <c:rich>
                  <a:bodyPr/>
                  <a:lstStyle/>
                  <a:p>
                    <a:fld id="{EDA66871-DAF1-4415-AC23-A49F019291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4-B17B-4DFD-B39D-4E979940D241}"/>
                </c:ext>
              </c:extLst>
            </c:dLbl>
            <c:dLbl>
              <c:idx val="1909"/>
              <c:tx>
                <c:rich>
                  <a:bodyPr/>
                  <a:lstStyle/>
                  <a:p>
                    <a:fld id="{1D7CF6D9-DFD8-41AD-A587-45080657DB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5-B17B-4DFD-B39D-4E979940D241}"/>
                </c:ext>
              </c:extLst>
            </c:dLbl>
            <c:dLbl>
              <c:idx val="1910"/>
              <c:tx>
                <c:rich>
                  <a:bodyPr/>
                  <a:lstStyle/>
                  <a:p>
                    <a:fld id="{12FFE7C2-D282-4819-917D-026676B822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6-B17B-4DFD-B39D-4E979940D241}"/>
                </c:ext>
              </c:extLst>
            </c:dLbl>
            <c:dLbl>
              <c:idx val="1911"/>
              <c:tx>
                <c:rich>
                  <a:bodyPr/>
                  <a:lstStyle/>
                  <a:p>
                    <a:fld id="{3FAA4F02-1AB9-46FB-82ED-7C338E84CA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7-B17B-4DFD-B39D-4E979940D241}"/>
                </c:ext>
              </c:extLst>
            </c:dLbl>
            <c:dLbl>
              <c:idx val="1912"/>
              <c:tx>
                <c:rich>
                  <a:bodyPr/>
                  <a:lstStyle/>
                  <a:p>
                    <a:fld id="{81B2CCF6-B0AA-467E-AC7F-10CEB3DE71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8-B17B-4DFD-B39D-4E979940D241}"/>
                </c:ext>
              </c:extLst>
            </c:dLbl>
            <c:dLbl>
              <c:idx val="1913"/>
              <c:tx>
                <c:rich>
                  <a:bodyPr/>
                  <a:lstStyle/>
                  <a:p>
                    <a:fld id="{5397495C-1463-47ED-A6EA-C9DEABD9D5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9-B17B-4DFD-B39D-4E979940D241}"/>
                </c:ext>
              </c:extLst>
            </c:dLbl>
            <c:dLbl>
              <c:idx val="1914"/>
              <c:tx>
                <c:rich>
                  <a:bodyPr/>
                  <a:lstStyle/>
                  <a:p>
                    <a:fld id="{DC94D4DE-0AEE-4442-B531-5BF2012BFF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A-B17B-4DFD-B39D-4E979940D241}"/>
                </c:ext>
              </c:extLst>
            </c:dLbl>
            <c:dLbl>
              <c:idx val="1915"/>
              <c:tx>
                <c:rich>
                  <a:bodyPr/>
                  <a:lstStyle/>
                  <a:p>
                    <a:fld id="{AAFF4C02-9FE5-4AF2-9160-7E2EBD4915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B-B17B-4DFD-B39D-4E979940D241}"/>
                </c:ext>
              </c:extLst>
            </c:dLbl>
            <c:dLbl>
              <c:idx val="1916"/>
              <c:tx>
                <c:rich>
                  <a:bodyPr/>
                  <a:lstStyle/>
                  <a:p>
                    <a:fld id="{04337D97-9D3C-48BA-BDA0-1A38DAA3A6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C-B17B-4DFD-B39D-4E979940D241}"/>
                </c:ext>
              </c:extLst>
            </c:dLbl>
            <c:dLbl>
              <c:idx val="1917"/>
              <c:tx>
                <c:rich>
                  <a:bodyPr/>
                  <a:lstStyle/>
                  <a:p>
                    <a:fld id="{BFED92BA-B310-467A-A269-F4C3C8370C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D-B17B-4DFD-B39D-4E979940D241}"/>
                </c:ext>
              </c:extLst>
            </c:dLbl>
            <c:dLbl>
              <c:idx val="1918"/>
              <c:tx>
                <c:rich>
                  <a:bodyPr/>
                  <a:lstStyle/>
                  <a:p>
                    <a:fld id="{93555EAC-6EEC-4C10-96FA-93E6BD103B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E-B17B-4DFD-B39D-4E979940D241}"/>
                </c:ext>
              </c:extLst>
            </c:dLbl>
            <c:dLbl>
              <c:idx val="1919"/>
              <c:tx>
                <c:rich>
                  <a:bodyPr/>
                  <a:lstStyle/>
                  <a:p>
                    <a:fld id="{27C4B054-7342-4F07-A6C8-984E4E2101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7F-B17B-4DFD-B39D-4E979940D241}"/>
                </c:ext>
              </c:extLst>
            </c:dLbl>
            <c:dLbl>
              <c:idx val="1920"/>
              <c:tx>
                <c:rich>
                  <a:bodyPr/>
                  <a:lstStyle/>
                  <a:p>
                    <a:fld id="{BF0F6619-D845-460A-95BB-4FAEEB6673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0-B17B-4DFD-B39D-4E979940D241}"/>
                </c:ext>
              </c:extLst>
            </c:dLbl>
            <c:dLbl>
              <c:idx val="1921"/>
              <c:tx>
                <c:rich>
                  <a:bodyPr/>
                  <a:lstStyle/>
                  <a:p>
                    <a:fld id="{6D63E697-5729-4BEC-A819-8B2E823BB6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1-B17B-4DFD-B39D-4E979940D241}"/>
                </c:ext>
              </c:extLst>
            </c:dLbl>
            <c:dLbl>
              <c:idx val="1922"/>
              <c:tx>
                <c:rich>
                  <a:bodyPr/>
                  <a:lstStyle/>
                  <a:p>
                    <a:fld id="{D00ABC3F-EA40-485A-BF27-AE7E863363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2-B17B-4DFD-B39D-4E979940D241}"/>
                </c:ext>
              </c:extLst>
            </c:dLbl>
            <c:dLbl>
              <c:idx val="1923"/>
              <c:tx>
                <c:rich>
                  <a:bodyPr/>
                  <a:lstStyle/>
                  <a:p>
                    <a:fld id="{69069D0A-60E2-432E-9795-9C0889D150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3-B17B-4DFD-B39D-4E979940D241}"/>
                </c:ext>
              </c:extLst>
            </c:dLbl>
            <c:dLbl>
              <c:idx val="1924"/>
              <c:tx>
                <c:rich>
                  <a:bodyPr/>
                  <a:lstStyle/>
                  <a:p>
                    <a:fld id="{BEE26F40-E90C-4347-8523-1870803B4C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4-B17B-4DFD-B39D-4E979940D241}"/>
                </c:ext>
              </c:extLst>
            </c:dLbl>
            <c:dLbl>
              <c:idx val="1925"/>
              <c:tx>
                <c:rich>
                  <a:bodyPr/>
                  <a:lstStyle/>
                  <a:p>
                    <a:fld id="{CB91F4F0-10A4-4F0A-A248-9171D3CA69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5-B17B-4DFD-B39D-4E979940D241}"/>
                </c:ext>
              </c:extLst>
            </c:dLbl>
            <c:dLbl>
              <c:idx val="1926"/>
              <c:tx>
                <c:rich>
                  <a:bodyPr/>
                  <a:lstStyle/>
                  <a:p>
                    <a:fld id="{87EE10E0-7D9C-40AC-8B9F-156E16CA44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6-B17B-4DFD-B39D-4E979940D241}"/>
                </c:ext>
              </c:extLst>
            </c:dLbl>
            <c:dLbl>
              <c:idx val="1927"/>
              <c:tx>
                <c:rich>
                  <a:bodyPr/>
                  <a:lstStyle/>
                  <a:p>
                    <a:fld id="{C9A2A0C0-847D-4AD0-9FBD-314212CD72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7-B17B-4DFD-B39D-4E979940D241}"/>
                </c:ext>
              </c:extLst>
            </c:dLbl>
            <c:dLbl>
              <c:idx val="1928"/>
              <c:tx>
                <c:rich>
                  <a:bodyPr/>
                  <a:lstStyle/>
                  <a:p>
                    <a:fld id="{0E37A322-5892-4884-A948-6204ACB44A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8-B17B-4DFD-B39D-4E979940D241}"/>
                </c:ext>
              </c:extLst>
            </c:dLbl>
            <c:dLbl>
              <c:idx val="1929"/>
              <c:tx>
                <c:rich>
                  <a:bodyPr/>
                  <a:lstStyle/>
                  <a:p>
                    <a:fld id="{52768E80-FE0A-41F0-B0C8-BBBEECB2F4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9-B17B-4DFD-B39D-4E979940D241}"/>
                </c:ext>
              </c:extLst>
            </c:dLbl>
            <c:dLbl>
              <c:idx val="1930"/>
              <c:tx>
                <c:rich>
                  <a:bodyPr/>
                  <a:lstStyle/>
                  <a:p>
                    <a:fld id="{4559CFF9-D4B9-450C-9C41-6E52DA98C7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A-B17B-4DFD-B39D-4E979940D241}"/>
                </c:ext>
              </c:extLst>
            </c:dLbl>
            <c:dLbl>
              <c:idx val="1931"/>
              <c:tx>
                <c:rich>
                  <a:bodyPr/>
                  <a:lstStyle/>
                  <a:p>
                    <a:fld id="{B0651253-7448-4AE0-8A53-DF5D366F97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B-B17B-4DFD-B39D-4E979940D241}"/>
                </c:ext>
              </c:extLst>
            </c:dLbl>
            <c:dLbl>
              <c:idx val="1932"/>
              <c:tx>
                <c:rich>
                  <a:bodyPr/>
                  <a:lstStyle/>
                  <a:p>
                    <a:fld id="{51D8808B-DC07-44CC-9CF7-587FEEA884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C-B17B-4DFD-B39D-4E979940D241}"/>
                </c:ext>
              </c:extLst>
            </c:dLbl>
            <c:dLbl>
              <c:idx val="1933"/>
              <c:tx>
                <c:rich>
                  <a:bodyPr/>
                  <a:lstStyle/>
                  <a:p>
                    <a:fld id="{2948EDAD-BAE3-4985-BE9A-31A63D4E3C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D-B17B-4DFD-B39D-4E979940D241}"/>
                </c:ext>
              </c:extLst>
            </c:dLbl>
            <c:dLbl>
              <c:idx val="1934"/>
              <c:tx>
                <c:rich>
                  <a:bodyPr/>
                  <a:lstStyle/>
                  <a:p>
                    <a:fld id="{C4DFC6DC-9391-4097-9134-2B9AC99C05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E-B17B-4DFD-B39D-4E979940D241}"/>
                </c:ext>
              </c:extLst>
            </c:dLbl>
            <c:dLbl>
              <c:idx val="1935"/>
              <c:tx>
                <c:rich>
                  <a:bodyPr/>
                  <a:lstStyle/>
                  <a:p>
                    <a:fld id="{085D3B51-4CA5-4F7A-91B5-234EC1894C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8F-B17B-4DFD-B39D-4E979940D241}"/>
                </c:ext>
              </c:extLst>
            </c:dLbl>
            <c:dLbl>
              <c:idx val="1936"/>
              <c:tx>
                <c:rich>
                  <a:bodyPr/>
                  <a:lstStyle/>
                  <a:p>
                    <a:fld id="{E12402CC-F2E2-44EA-9724-D433A20608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0-B17B-4DFD-B39D-4E979940D241}"/>
                </c:ext>
              </c:extLst>
            </c:dLbl>
            <c:dLbl>
              <c:idx val="1937"/>
              <c:tx>
                <c:rich>
                  <a:bodyPr/>
                  <a:lstStyle/>
                  <a:p>
                    <a:fld id="{95E9CC37-9122-49A3-B581-CCBCEC8B9E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1-B17B-4DFD-B39D-4E979940D241}"/>
                </c:ext>
              </c:extLst>
            </c:dLbl>
            <c:dLbl>
              <c:idx val="1938"/>
              <c:tx>
                <c:rich>
                  <a:bodyPr/>
                  <a:lstStyle/>
                  <a:p>
                    <a:fld id="{33945353-E5F1-4F3E-AE70-DEF6559154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2-B17B-4DFD-B39D-4E979940D241}"/>
                </c:ext>
              </c:extLst>
            </c:dLbl>
            <c:dLbl>
              <c:idx val="1939"/>
              <c:tx>
                <c:rich>
                  <a:bodyPr/>
                  <a:lstStyle/>
                  <a:p>
                    <a:fld id="{2AFB232D-242C-4290-AC2D-DF5CA8B328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3-B17B-4DFD-B39D-4E979940D241}"/>
                </c:ext>
              </c:extLst>
            </c:dLbl>
            <c:dLbl>
              <c:idx val="1940"/>
              <c:tx>
                <c:rich>
                  <a:bodyPr/>
                  <a:lstStyle/>
                  <a:p>
                    <a:fld id="{772DB2F9-D057-41C0-9CE5-35447B6B4C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4-B17B-4DFD-B39D-4E979940D241}"/>
                </c:ext>
              </c:extLst>
            </c:dLbl>
            <c:dLbl>
              <c:idx val="1941"/>
              <c:tx>
                <c:rich>
                  <a:bodyPr/>
                  <a:lstStyle/>
                  <a:p>
                    <a:fld id="{5E84F145-BFB6-4781-BC5A-CB02CB4047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5-B17B-4DFD-B39D-4E979940D241}"/>
                </c:ext>
              </c:extLst>
            </c:dLbl>
            <c:dLbl>
              <c:idx val="1942"/>
              <c:tx>
                <c:rich>
                  <a:bodyPr/>
                  <a:lstStyle/>
                  <a:p>
                    <a:fld id="{609B7DE4-F616-4958-A19B-47D430D309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6-B17B-4DFD-B39D-4E979940D241}"/>
                </c:ext>
              </c:extLst>
            </c:dLbl>
            <c:dLbl>
              <c:idx val="1943"/>
              <c:tx>
                <c:rich>
                  <a:bodyPr/>
                  <a:lstStyle/>
                  <a:p>
                    <a:fld id="{3BB33BD1-2B18-4050-BE7C-ED677A9581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7-B17B-4DFD-B39D-4E979940D241}"/>
                </c:ext>
              </c:extLst>
            </c:dLbl>
            <c:dLbl>
              <c:idx val="1944"/>
              <c:tx>
                <c:rich>
                  <a:bodyPr/>
                  <a:lstStyle/>
                  <a:p>
                    <a:fld id="{31030096-E32F-4D5C-A308-07E27158A7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8-B17B-4DFD-B39D-4E979940D241}"/>
                </c:ext>
              </c:extLst>
            </c:dLbl>
            <c:dLbl>
              <c:idx val="1945"/>
              <c:tx>
                <c:rich>
                  <a:bodyPr/>
                  <a:lstStyle/>
                  <a:p>
                    <a:fld id="{22CB6670-A84B-4B5F-961A-4F30370CCB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9-B17B-4DFD-B39D-4E979940D241}"/>
                </c:ext>
              </c:extLst>
            </c:dLbl>
            <c:dLbl>
              <c:idx val="1946"/>
              <c:tx>
                <c:rich>
                  <a:bodyPr/>
                  <a:lstStyle/>
                  <a:p>
                    <a:fld id="{2AC48CF8-04F4-4817-B866-2FA36CC537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A-B17B-4DFD-B39D-4E979940D241}"/>
                </c:ext>
              </c:extLst>
            </c:dLbl>
            <c:dLbl>
              <c:idx val="1947"/>
              <c:tx>
                <c:rich>
                  <a:bodyPr/>
                  <a:lstStyle/>
                  <a:p>
                    <a:fld id="{4B7071AF-2538-47CD-BF41-73235781E1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B-B17B-4DFD-B39D-4E979940D241}"/>
                </c:ext>
              </c:extLst>
            </c:dLbl>
            <c:dLbl>
              <c:idx val="1948"/>
              <c:tx>
                <c:rich>
                  <a:bodyPr/>
                  <a:lstStyle/>
                  <a:p>
                    <a:fld id="{A37A757E-EE1C-40F7-B4B3-BA27316CEA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C-B17B-4DFD-B39D-4E979940D241}"/>
                </c:ext>
              </c:extLst>
            </c:dLbl>
            <c:dLbl>
              <c:idx val="1949"/>
              <c:tx>
                <c:rich>
                  <a:bodyPr/>
                  <a:lstStyle/>
                  <a:p>
                    <a:fld id="{A1A253FF-F636-4272-B586-6842B6CC11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D-B17B-4DFD-B39D-4E979940D241}"/>
                </c:ext>
              </c:extLst>
            </c:dLbl>
            <c:dLbl>
              <c:idx val="1950"/>
              <c:tx>
                <c:rich>
                  <a:bodyPr/>
                  <a:lstStyle/>
                  <a:p>
                    <a:fld id="{804D1C24-0860-416F-BD55-6B3172FC6C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E-B17B-4DFD-B39D-4E979940D241}"/>
                </c:ext>
              </c:extLst>
            </c:dLbl>
            <c:dLbl>
              <c:idx val="1951"/>
              <c:tx>
                <c:rich>
                  <a:bodyPr/>
                  <a:lstStyle/>
                  <a:p>
                    <a:fld id="{F2A6BAFB-F39D-4A00-9399-381F8C70B1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9F-B17B-4DFD-B39D-4E979940D241}"/>
                </c:ext>
              </c:extLst>
            </c:dLbl>
            <c:dLbl>
              <c:idx val="1952"/>
              <c:tx>
                <c:rich>
                  <a:bodyPr/>
                  <a:lstStyle/>
                  <a:p>
                    <a:fld id="{0585C277-2778-49E8-8996-FE2A7B70E6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0-B17B-4DFD-B39D-4E979940D241}"/>
                </c:ext>
              </c:extLst>
            </c:dLbl>
            <c:dLbl>
              <c:idx val="1953"/>
              <c:tx>
                <c:rich>
                  <a:bodyPr/>
                  <a:lstStyle/>
                  <a:p>
                    <a:fld id="{D912CF16-2538-4EA3-9A09-431A19BD72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1-B17B-4DFD-B39D-4E979940D241}"/>
                </c:ext>
              </c:extLst>
            </c:dLbl>
            <c:dLbl>
              <c:idx val="1954"/>
              <c:tx>
                <c:rich>
                  <a:bodyPr/>
                  <a:lstStyle/>
                  <a:p>
                    <a:fld id="{68273995-CA8F-4178-AAEC-F99DB19AEE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2-B17B-4DFD-B39D-4E979940D241}"/>
                </c:ext>
              </c:extLst>
            </c:dLbl>
            <c:dLbl>
              <c:idx val="1955"/>
              <c:tx>
                <c:rich>
                  <a:bodyPr/>
                  <a:lstStyle/>
                  <a:p>
                    <a:fld id="{F3A9CC71-9251-495C-A779-E39D74C304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3-B17B-4DFD-B39D-4E979940D241}"/>
                </c:ext>
              </c:extLst>
            </c:dLbl>
            <c:dLbl>
              <c:idx val="1956"/>
              <c:tx>
                <c:rich>
                  <a:bodyPr/>
                  <a:lstStyle/>
                  <a:p>
                    <a:fld id="{42A5AE95-5E88-4C8E-A5C1-06551B7ECA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4-B17B-4DFD-B39D-4E979940D241}"/>
                </c:ext>
              </c:extLst>
            </c:dLbl>
            <c:dLbl>
              <c:idx val="1957"/>
              <c:tx>
                <c:rich>
                  <a:bodyPr/>
                  <a:lstStyle/>
                  <a:p>
                    <a:fld id="{04AA2A91-B3B3-45B2-8419-1035DF9D18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5-B17B-4DFD-B39D-4E979940D241}"/>
                </c:ext>
              </c:extLst>
            </c:dLbl>
            <c:dLbl>
              <c:idx val="1958"/>
              <c:tx>
                <c:rich>
                  <a:bodyPr/>
                  <a:lstStyle/>
                  <a:p>
                    <a:fld id="{B39B0E6D-59A9-4D62-AE9F-6C0DD17ED4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6-B17B-4DFD-B39D-4E979940D241}"/>
                </c:ext>
              </c:extLst>
            </c:dLbl>
            <c:dLbl>
              <c:idx val="1959"/>
              <c:tx>
                <c:rich>
                  <a:bodyPr/>
                  <a:lstStyle/>
                  <a:p>
                    <a:fld id="{7D399AD8-5D19-4C93-9044-8119060F66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7-B17B-4DFD-B39D-4E979940D241}"/>
                </c:ext>
              </c:extLst>
            </c:dLbl>
            <c:dLbl>
              <c:idx val="1960"/>
              <c:tx>
                <c:rich>
                  <a:bodyPr/>
                  <a:lstStyle/>
                  <a:p>
                    <a:fld id="{D06BF9A0-70D9-4780-BCF6-E28BBABFC5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8-B17B-4DFD-B39D-4E979940D241}"/>
                </c:ext>
              </c:extLst>
            </c:dLbl>
            <c:dLbl>
              <c:idx val="1961"/>
              <c:tx>
                <c:rich>
                  <a:bodyPr/>
                  <a:lstStyle/>
                  <a:p>
                    <a:fld id="{FBB8DF4D-8329-4522-A4A6-C63649AD3A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9-B17B-4DFD-B39D-4E979940D241}"/>
                </c:ext>
              </c:extLst>
            </c:dLbl>
            <c:dLbl>
              <c:idx val="1962"/>
              <c:tx>
                <c:rich>
                  <a:bodyPr/>
                  <a:lstStyle/>
                  <a:p>
                    <a:fld id="{4E53BAA2-2FDA-43AE-B7F0-409C934D2F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A-B17B-4DFD-B39D-4E979940D241}"/>
                </c:ext>
              </c:extLst>
            </c:dLbl>
            <c:dLbl>
              <c:idx val="1963"/>
              <c:tx>
                <c:rich>
                  <a:bodyPr/>
                  <a:lstStyle/>
                  <a:p>
                    <a:fld id="{E7DCF46C-C1A8-4035-87F5-C055C2653E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B-B17B-4DFD-B39D-4E979940D241}"/>
                </c:ext>
              </c:extLst>
            </c:dLbl>
            <c:dLbl>
              <c:idx val="1964"/>
              <c:tx>
                <c:rich>
                  <a:bodyPr/>
                  <a:lstStyle/>
                  <a:p>
                    <a:fld id="{EA026DA2-97CE-45BA-8459-EE80FE4470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C-B17B-4DFD-B39D-4E979940D241}"/>
                </c:ext>
              </c:extLst>
            </c:dLbl>
            <c:dLbl>
              <c:idx val="1965"/>
              <c:tx>
                <c:rich>
                  <a:bodyPr/>
                  <a:lstStyle/>
                  <a:p>
                    <a:fld id="{3E634D5D-E836-49CC-9DCD-98D56DDB55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D-B17B-4DFD-B39D-4E979940D241}"/>
                </c:ext>
              </c:extLst>
            </c:dLbl>
            <c:dLbl>
              <c:idx val="1966"/>
              <c:tx>
                <c:rich>
                  <a:bodyPr/>
                  <a:lstStyle/>
                  <a:p>
                    <a:fld id="{426B309D-67F6-492B-A2E0-D40A3BD63E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E-B17B-4DFD-B39D-4E979940D241}"/>
                </c:ext>
              </c:extLst>
            </c:dLbl>
            <c:dLbl>
              <c:idx val="1967"/>
              <c:tx>
                <c:rich>
                  <a:bodyPr/>
                  <a:lstStyle/>
                  <a:p>
                    <a:fld id="{F42A0CD4-0871-49F1-8170-D5E58F9352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AF-B17B-4DFD-B39D-4E979940D241}"/>
                </c:ext>
              </c:extLst>
            </c:dLbl>
            <c:dLbl>
              <c:idx val="1968"/>
              <c:tx>
                <c:rich>
                  <a:bodyPr/>
                  <a:lstStyle/>
                  <a:p>
                    <a:fld id="{EB7F9EBB-8D9A-4467-8CB2-0F3BA1AF9D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0-B17B-4DFD-B39D-4E979940D241}"/>
                </c:ext>
              </c:extLst>
            </c:dLbl>
            <c:dLbl>
              <c:idx val="1969"/>
              <c:tx>
                <c:rich>
                  <a:bodyPr/>
                  <a:lstStyle/>
                  <a:p>
                    <a:fld id="{8A96EA68-E07D-43BC-96AE-F78A64B697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1-B17B-4DFD-B39D-4E979940D241}"/>
                </c:ext>
              </c:extLst>
            </c:dLbl>
            <c:dLbl>
              <c:idx val="1970"/>
              <c:tx>
                <c:rich>
                  <a:bodyPr/>
                  <a:lstStyle/>
                  <a:p>
                    <a:fld id="{0A18DEEA-DFDB-4C08-B02E-A9BF277B94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2-B17B-4DFD-B39D-4E979940D241}"/>
                </c:ext>
              </c:extLst>
            </c:dLbl>
            <c:dLbl>
              <c:idx val="1971"/>
              <c:tx>
                <c:rich>
                  <a:bodyPr/>
                  <a:lstStyle/>
                  <a:p>
                    <a:fld id="{E1C33938-0A70-49DD-BD65-32935B03AD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3-B17B-4DFD-B39D-4E979940D241}"/>
                </c:ext>
              </c:extLst>
            </c:dLbl>
            <c:dLbl>
              <c:idx val="1972"/>
              <c:tx>
                <c:rich>
                  <a:bodyPr/>
                  <a:lstStyle/>
                  <a:p>
                    <a:fld id="{A8A5DC06-CE3A-49EF-B460-4C812B53F3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4-B17B-4DFD-B39D-4E979940D241}"/>
                </c:ext>
              </c:extLst>
            </c:dLbl>
            <c:dLbl>
              <c:idx val="1973"/>
              <c:tx>
                <c:rich>
                  <a:bodyPr/>
                  <a:lstStyle/>
                  <a:p>
                    <a:fld id="{6EAA7615-D406-4B32-ABF9-6C22A3FC54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5-B17B-4DFD-B39D-4E979940D241}"/>
                </c:ext>
              </c:extLst>
            </c:dLbl>
            <c:dLbl>
              <c:idx val="1974"/>
              <c:tx>
                <c:rich>
                  <a:bodyPr/>
                  <a:lstStyle/>
                  <a:p>
                    <a:fld id="{8642FDC7-3034-4745-9021-340CCB5DE1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6-B17B-4DFD-B39D-4E979940D241}"/>
                </c:ext>
              </c:extLst>
            </c:dLbl>
            <c:dLbl>
              <c:idx val="1975"/>
              <c:tx>
                <c:rich>
                  <a:bodyPr/>
                  <a:lstStyle/>
                  <a:p>
                    <a:fld id="{C51F20C0-F307-45D6-9C6C-68A5DF04CC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7-B17B-4DFD-B39D-4E979940D241}"/>
                </c:ext>
              </c:extLst>
            </c:dLbl>
            <c:dLbl>
              <c:idx val="1976"/>
              <c:tx>
                <c:rich>
                  <a:bodyPr/>
                  <a:lstStyle/>
                  <a:p>
                    <a:fld id="{AB9B2C80-E3D2-4156-B9EE-B480F849BD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8-B17B-4DFD-B39D-4E979940D241}"/>
                </c:ext>
              </c:extLst>
            </c:dLbl>
            <c:dLbl>
              <c:idx val="1977"/>
              <c:tx>
                <c:rich>
                  <a:bodyPr/>
                  <a:lstStyle/>
                  <a:p>
                    <a:fld id="{71DE8BF0-A435-4DAE-85F6-9038D35EEA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9-B17B-4DFD-B39D-4E979940D241}"/>
                </c:ext>
              </c:extLst>
            </c:dLbl>
            <c:dLbl>
              <c:idx val="1978"/>
              <c:tx>
                <c:rich>
                  <a:bodyPr/>
                  <a:lstStyle/>
                  <a:p>
                    <a:fld id="{F3C5F23F-C12E-4237-96D9-9747AF99E9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A-B17B-4DFD-B39D-4E979940D241}"/>
                </c:ext>
              </c:extLst>
            </c:dLbl>
            <c:dLbl>
              <c:idx val="1979"/>
              <c:tx>
                <c:rich>
                  <a:bodyPr/>
                  <a:lstStyle/>
                  <a:p>
                    <a:fld id="{4DEE1D0C-B2CC-4CEB-9828-685D44535A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B-B17B-4DFD-B39D-4E979940D241}"/>
                </c:ext>
              </c:extLst>
            </c:dLbl>
            <c:dLbl>
              <c:idx val="1980"/>
              <c:tx>
                <c:rich>
                  <a:bodyPr/>
                  <a:lstStyle/>
                  <a:p>
                    <a:fld id="{B6B151A6-C63C-4AFD-A4F0-D2C621B4F4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C-B17B-4DFD-B39D-4E979940D241}"/>
                </c:ext>
              </c:extLst>
            </c:dLbl>
            <c:dLbl>
              <c:idx val="1981"/>
              <c:tx>
                <c:rich>
                  <a:bodyPr/>
                  <a:lstStyle/>
                  <a:p>
                    <a:fld id="{10C1A599-C73F-44B8-8557-AD1FADE2A1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D-B17B-4DFD-B39D-4E979940D241}"/>
                </c:ext>
              </c:extLst>
            </c:dLbl>
            <c:dLbl>
              <c:idx val="1982"/>
              <c:tx>
                <c:rich>
                  <a:bodyPr/>
                  <a:lstStyle/>
                  <a:p>
                    <a:fld id="{B3DEF008-BCD0-4EF6-A040-B7FC544CEB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E-B17B-4DFD-B39D-4E979940D241}"/>
                </c:ext>
              </c:extLst>
            </c:dLbl>
            <c:dLbl>
              <c:idx val="1983"/>
              <c:tx>
                <c:rich>
                  <a:bodyPr/>
                  <a:lstStyle/>
                  <a:p>
                    <a:fld id="{A22776EE-7A1E-4B7F-AF90-8C0E3B12CF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BF-B17B-4DFD-B39D-4E979940D241}"/>
                </c:ext>
              </c:extLst>
            </c:dLbl>
            <c:dLbl>
              <c:idx val="1984"/>
              <c:tx>
                <c:rich>
                  <a:bodyPr/>
                  <a:lstStyle/>
                  <a:p>
                    <a:fld id="{6883D744-8347-454B-A008-46EC33CB65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0-B17B-4DFD-B39D-4E979940D241}"/>
                </c:ext>
              </c:extLst>
            </c:dLbl>
            <c:dLbl>
              <c:idx val="1985"/>
              <c:tx>
                <c:rich>
                  <a:bodyPr/>
                  <a:lstStyle/>
                  <a:p>
                    <a:fld id="{C3E49031-6ACB-4B27-B14C-00FC93F982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1-B17B-4DFD-B39D-4E979940D241}"/>
                </c:ext>
              </c:extLst>
            </c:dLbl>
            <c:dLbl>
              <c:idx val="1986"/>
              <c:tx>
                <c:rich>
                  <a:bodyPr/>
                  <a:lstStyle/>
                  <a:p>
                    <a:fld id="{61E810C4-DFAC-4FDE-8135-B18D4D74EF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2-B17B-4DFD-B39D-4E979940D241}"/>
                </c:ext>
              </c:extLst>
            </c:dLbl>
            <c:dLbl>
              <c:idx val="1987"/>
              <c:tx>
                <c:rich>
                  <a:bodyPr/>
                  <a:lstStyle/>
                  <a:p>
                    <a:fld id="{3BE389C2-675E-4699-B3B0-92F493CBE5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3-B17B-4DFD-B39D-4E979940D241}"/>
                </c:ext>
              </c:extLst>
            </c:dLbl>
            <c:dLbl>
              <c:idx val="1988"/>
              <c:tx>
                <c:rich>
                  <a:bodyPr/>
                  <a:lstStyle/>
                  <a:p>
                    <a:fld id="{31F56B28-C8D6-4ED1-8D66-042573BBD2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4-B17B-4DFD-B39D-4E979940D241}"/>
                </c:ext>
              </c:extLst>
            </c:dLbl>
            <c:dLbl>
              <c:idx val="1989"/>
              <c:tx>
                <c:rich>
                  <a:bodyPr/>
                  <a:lstStyle/>
                  <a:p>
                    <a:fld id="{C02BD28B-0666-4C3F-BA40-7EB169FCD7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5-B17B-4DFD-B39D-4E979940D241}"/>
                </c:ext>
              </c:extLst>
            </c:dLbl>
            <c:dLbl>
              <c:idx val="1990"/>
              <c:tx>
                <c:rich>
                  <a:bodyPr/>
                  <a:lstStyle/>
                  <a:p>
                    <a:fld id="{FD0F1F74-D865-45ED-AC11-920CBE54A0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6-B17B-4DFD-B39D-4E979940D241}"/>
                </c:ext>
              </c:extLst>
            </c:dLbl>
            <c:dLbl>
              <c:idx val="1991"/>
              <c:tx>
                <c:rich>
                  <a:bodyPr/>
                  <a:lstStyle/>
                  <a:p>
                    <a:fld id="{4FC1D431-11CE-4D93-95E9-5AB1294301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7-B17B-4DFD-B39D-4E979940D241}"/>
                </c:ext>
              </c:extLst>
            </c:dLbl>
            <c:dLbl>
              <c:idx val="1992"/>
              <c:tx>
                <c:rich>
                  <a:bodyPr/>
                  <a:lstStyle/>
                  <a:p>
                    <a:fld id="{7209D998-F188-4141-AFE7-B32DCBAC68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8-B17B-4DFD-B39D-4E979940D241}"/>
                </c:ext>
              </c:extLst>
            </c:dLbl>
            <c:dLbl>
              <c:idx val="1993"/>
              <c:tx>
                <c:rich>
                  <a:bodyPr/>
                  <a:lstStyle/>
                  <a:p>
                    <a:fld id="{446ED94E-7B69-48FD-9D54-AE89CBAC1B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9-B17B-4DFD-B39D-4E979940D241}"/>
                </c:ext>
              </c:extLst>
            </c:dLbl>
            <c:dLbl>
              <c:idx val="1994"/>
              <c:tx>
                <c:rich>
                  <a:bodyPr/>
                  <a:lstStyle/>
                  <a:p>
                    <a:fld id="{924E565A-F68E-45CF-957C-CA4A45C538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A-B17B-4DFD-B39D-4E979940D241}"/>
                </c:ext>
              </c:extLst>
            </c:dLbl>
            <c:dLbl>
              <c:idx val="1995"/>
              <c:tx>
                <c:rich>
                  <a:bodyPr/>
                  <a:lstStyle/>
                  <a:p>
                    <a:fld id="{38837CD1-8043-4714-AE71-82486046FE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B-B17B-4DFD-B39D-4E979940D241}"/>
                </c:ext>
              </c:extLst>
            </c:dLbl>
            <c:dLbl>
              <c:idx val="1996"/>
              <c:tx>
                <c:rich>
                  <a:bodyPr/>
                  <a:lstStyle/>
                  <a:p>
                    <a:fld id="{83AE9964-BC98-4088-9B30-A3993B741E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C-B17B-4DFD-B39D-4E979940D241}"/>
                </c:ext>
              </c:extLst>
            </c:dLbl>
            <c:dLbl>
              <c:idx val="1997"/>
              <c:tx>
                <c:rich>
                  <a:bodyPr/>
                  <a:lstStyle/>
                  <a:p>
                    <a:fld id="{C5C8B7BA-2862-46BD-94BE-9971E54A3B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D-B17B-4DFD-B39D-4E979940D241}"/>
                </c:ext>
              </c:extLst>
            </c:dLbl>
            <c:dLbl>
              <c:idx val="1998"/>
              <c:tx>
                <c:rich>
                  <a:bodyPr/>
                  <a:lstStyle/>
                  <a:p>
                    <a:fld id="{5B7D6BE8-21A1-4B07-890B-50B90EBE20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E-B17B-4DFD-B39D-4E979940D241}"/>
                </c:ext>
              </c:extLst>
            </c:dLbl>
            <c:dLbl>
              <c:idx val="1999"/>
              <c:tx>
                <c:rich>
                  <a:bodyPr/>
                  <a:lstStyle/>
                  <a:p>
                    <a:fld id="{697B43E0-433A-4BF7-BE31-16F367E349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CF-B17B-4DFD-B39D-4E979940D241}"/>
                </c:ext>
              </c:extLst>
            </c:dLbl>
            <c:dLbl>
              <c:idx val="2000"/>
              <c:tx>
                <c:rich>
                  <a:bodyPr/>
                  <a:lstStyle/>
                  <a:p>
                    <a:fld id="{84A7C80E-AF52-4EE1-9358-A60A67028C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0-B17B-4DFD-B39D-4E979940D241}"/>
                </c:ext>
              </c:extLst>
            </c:dLbl>
            <c:dLbl>
              <c:idx val="2001"/>
              <c:tx>
                <c:rich>
                  <a:bodyPr/>
                  <a:lstStyle/>
                  <a:p>
                    <a:fld id="{27D41AD2-154A-4F5F-AF1E-F9E4A53656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1-B17B-4DFD-B39D-4E979940D241}"/>
                </c:ext>
              </c:extLst>
            </c:dLbl>
            <c:dLbl>
              <c:idx val="2002"/>
              <c:tx>
                <c:rich>
                  <a:bodyPr/>
                  <a:lstStyle/>
                  <a:p>
                    <a:fld id="{346DF7E6-39CF-4A95-B55E-CFEB20914F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2-B17B-4DFD-B39D-4E979940D241}"/>
                </c:ext>
              </c:extLst>
            </c:dLbl>
            <c:dLbl>
              <c:idx val="2003"/>
              <c:tx>
                <c:rich>
                  <a:bodyPr/>
                  <a:lstStyle/>
                  <a:p>
                    <a:fld id="{44F35261-637E-4D32-AE9E-C764D8A4D3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3-B17B-4DFD-B39D-4E979940D241}"/>
                </c:ext>
              </c:extLst>
            </c:dLbl>
            <c:dLbl>
              <c:idx val="2004"/>
              <c:tx>
                <c:rich>
                  <a:bodyPr/>
                  <a:lstStyle/>
                  <a:p>
                    <a:fld id="{4BF09804-153A-4CD1-86CB-07673008BA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4-B17B-4DFD-B39D-4E979940D241}"/>
                </c:ext>
              </c:extLst>
            </c:dLbl>
            <c:dLbl>
              <c:idx val="2005"/>
              <c:tx>
                <c:rich>
                  <a:bodyPr/>
                  <a:lstStyle/>
                  <a:p>
                    <a:fld id="{284A8C11-32B5-4170-996B-3D96ABAC13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5-B17B-4DFD-B39D-4E979940D241}"/>
                </c:ext>
              </c:extLst>
            </c:dLbl>
            <c:dLbl>
              <c:idx val="2006"/>
              <c:tx>
                <c:rich>
                  <a:bodyPr/>
                  <a:lstStyle/>
                  <a:p>
                    <a:fld id="{8E441EF2-DD6A-4098-B3F4-0E7BECF91B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6-B17B-4DFD-B39D-4E979940D241}"/>
                </c:ext>
              </c:extLst>
            </c:dLbl>
            <c:dLbl>
              <c:idx val="2007"/>
              <c:tx>
                <c:rich>
                  <a:bodyPr/>
                  <a:lstStyle/>
                  <a:p>
                    <a:fld id="{195BD775-F751-4EA7-A283-3CB5758CA5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7-B17B-4DFD-B39D-4E979940D241}"/>
                </c:ext>
              </c:extLst>
            </c:dLbl>
            <c:dLbl>
              <c:idx val="2008"/>
              <c:tx>
                <c:rich>
                  <a:bodyPr/>
                  <a:lstStyle/>
                  <a:p>
                    <a:fld id="{5590C25E-FAA2-4D22-86D7-D37CCE33DE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8-B17B-4DFD-B39D-4E979940D241}"/>
                </c:ext>
              </c:extLst>
            </c:dLbl>
            <c:dLbl>
              <c:idx val="2009"/>
              <c:tx>
                <c:rich>
                  <a:bodyPr/>
                  <a:lstStyle/>
                  <a:p>
                    <a:fld id="{95CB79C1-F35E-4856-8954-7BDFA99CEF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9-B17B-4DFD-B39D-4E979940D241}"/>
                </c:ext>
              </c:extLst>
            </c:dLbl>
            <c:dLbl>
              <c:idx val="2010"/>
              <c:tx>
                <c:rich>
                  <a:bodyPr/>
                  <a:lstStyle/>
                  <a:p>
                    <a:fld id="{5BBB811A-2294-4B1F-9549-E862DB3822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A-B17B-4DFD-B39D-4E979940D241}"/>
                </c:ext>
              </c:extLst>
            </c:dLbl>
            <c:dLbl>
              <c:idx val="2011"/>
              <c:tx>
                <c:rich>
                  <a:bodyPr/>
                  <a:lstStyle/>
                  <a:p>
                    <a:fld id="{A00586D6-8718-4A2C-ADDD-559D861A4F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B-B17B-4DFD-B39D-4E979940D241}"/>
                </c:ext>
              </c:extLst>
            </c:dLbl>
            <c:dLbl>
              <c:idx val="2012"/>
              <c:tx>
                <c:rich>
                  <a:bodyPr/>
                  <a:lstStyle/>
                  <a:p>
                    <a:fld id="{F0C62A59-8811-4740-9BF2-7BDEA0D92C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C-B17B-4DFD-B39D-4E979940D241}"/>
                </c:ext>
              </c:extLst>
            </c:dLbl>
            <c:dLbl>
              <c:idx val="2013"/>
              <c:tx>
                <c:rich>
                  <a:bodyPr/>
                  <a:lstStyle/>
                  <a:p>
                    <a:fld id="{3AFA17C3-4EA5-481D-8ACA-5A259AEFB0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D-B17B-4DFD-B39D-4E979940D241}"/>
                </c:ext>
              </c:extLst>
            </c:dLbl>
            <c:dLbl>
              <c:idx val="2014"/>
              <c:tx>
                <c:rich>
                  <a:bodyPr/>
                  <a:lstStyle/>
                  <a:p>
                    <a:fld id="{1DB7D4F6-650F-4210-BC77-88F4C518B8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E-B17B-4DFD-B39D-4E979940D241}"/>
                </c:ext>
              </c:extLst>
            </c:dLbl>
            <c:dLbl>
              <c:idx val="2015"/>
              <c:tx>
                <c:rich>
                  <a:bodyPr/>
                  <a:lstStyle/>
                  <a:p>
                    <a:fld id="{210D7C45-A35F-4B4D-876B-40E99AB6F9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DF-B17B-4DFD-B39D-4E979940D241}"/>
                </c:ext>
              </c:extLst>
            </c:dLbl>
            <c:dLbl>
              <c:idx val="2016"/>
              <c:tx>
                <c:rich>
                  <a:bodyPr/>
                  <a:lstStyle/>
                  <a:p>
                    <a:fld id="{CFB49141-4A05-450F-81CA-7DE6371CA4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0-B17B-4DFD-B39D-4E979940D241}"/>
                </c:ext>
              </c:extLst>
            </c:dLbl>
            <c:dLbl>
              <c:idx val="2017"/>
              <c:tx>
                <c:rich>
                  <a:bodyPr/>
                  <a:lstStyle/>
                  <a:p>
                    <a:fld id="{BF1051C1-335F-419B-BA83-A8212551FE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1-B17B-4DFD-B39D-4E979940D241}"/>
                </c:ext>
              </c:extLst>
            </c:dLbl>
            <c:dLbl>
              <c:idx val="2018"/>
              <c:tx>
                <c:rich>
                  <a:bodyPr/>
                  <a:lstStyle/>
                  <a:p>
                    <a:fld id="{8B65B5ED-8A49-4DE2-B851-55A5C7B373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2-B17B-4DFD-B39D-4E979940D241}"/>
                </c:ext>
              </c:extLst>
            </c:dLbl>
            <c:dLbl>
              <c:idx val="2019"/>
              <c:tx>
                <c:rich>
                  <a:bodyPr/>
                  <a:lstStyle/>
                  <a:p>
                    <a:fld id="{D7502B1C-576D-45B0-85D8-EC678FCDE6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3-B17B-4DFD-B39D-4E979940D241}"/>
                </c:ext>
              </c:extLst>
            </c:dLbl>
            <c:dLbl>
              <c:idx val="2020"/>
              <c:tx>
                <c:rich>
                  <a:bodyPr/>
                  <a:lstStyle/>
                  <a:p>
                    <a:fld id="{158DB4E4-AB50-40A4-8B1B-2FF860DEFE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4-B17B-4DFD-B39D-4E979940D241}"/>
                </c:ext>
              </c:extLst>
            </c:dLbl>
            <c:dLbl>
              <c:idx val="2021"/>
              <c:tx>
                <c:rich>
                  <a:bodyPr/>
                  <a:lstStyle/>
                  <a:p>
                    <a:fld id="{12B5B754-648F-44CD-A3A2-E64B2003DF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5-B17B-4DFD-B39D-4E979940D241}"/>
                </c:ext>
              </c:extLst>
            </c:dLbl>
            <c:dLbl>
              <c:idx val="2022"/>
              <c:tx>
                <c:rich>
                  <a:bodyPr/>
                  <a:lstStyle/>
                  <a:p>
                    <a:fld id="{AE17A873-3BBA-4E97-9805-E30F031566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6-B17B-4DFD-B39D-4E979940D241}"/>
                </c:ext>
              </c:extLst>
            </c:dLbl>
            <c:dLbl>
              <c:idx val="2023"/>
              <c:tx>
                <c:rich>
                  <a:bodyPr/>
                  <a:lstStyle/>
                  <a:p>
                    <a:fld id="{40693A07-B929-493B-933E-256D3F5F62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7-B17B-4DFD-B39D-4E979940D241}"/>
                </c:ext>
              </c:extLst>
            </c:dLbl>
            <c:dLbl>
              <c:idx val="2024"/>
              <c:tx>
                <c:rich>
                  <a:bodyPr/>
                  <a:lstStyle/>
                  <a:p>
                    <a:fld id="{B4976CD3-F1AD-4D81-9733-84DFCF47C2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8-B17B-4DFD-B39D-4E979940D241}"/>
                </c:ext>
              </c:extLst>
            </c:dLbl>
            <c:dLbl>
              <c:idx val="2025"/>
              <c:tx>
                <c:rich>
                  <a:bodyPr/>
                  <a:lstStyle/>
                  <a:p>
                    <a:fld id="{47178012-BC21-47BF-B086-201190F660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9-B17B-4DFD-B39D-4E979940D241}"/>
                </c:ext>
              </c:extLst>
            </c:dLbl>
            <c:dLbl>
              <c:idx val="2026"/>
              <c:tx>
                <c:rich>
                  <a:bodyPr/>
                  <a:lstStyle/>
                  <a:p>
                    <a:fld id="{AD816CE6-AAC1-46ED-97AD-04E183C738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A-B17B-4DFD-B39D-4E979940D241}"/>
                </c:ext>
              </c:extLst>
            </c:dLbl>
            <c:dLbl>
              <c:idx val="2027"/>
              <c:tx>
                <c:rich>
                  <a:bodyPr/>
                  <a:lstStyle/>
                  <a:p>
                    <a:fld id="{4F2CA002-E12F-46CF-B848-036D8174CD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B-B17B-4DFD-B39D-4E979940D241}"/>
                </c:ext>
              </c:extLst>
            </c:dLbl>
            <c:dLbl>
              <c:idx val="2028"/>
              <c:tx>
                <c:rich>
                  <a:bodyPr/>
                  <a:lstStyle/>
                  <a:p>
                    <a:fld id="{EC7D90A1-B7B0-47DE-A019-C9848CE8EF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C-B17B-4DFD-B39D-4E979940D241}"/>
                </c:ext>
              </c:extLst>
            </c:dLbl>
            <c:dLbl>
              <c:idx val="2029"/>
              <c:tx>
                <c:rich>
                  <a:bodyPr/>
                  <a:lstStyle/>
                  <a:p>
                    <a:fld id="{84A3327B-281F-4ED2-AB9B-5A7B4265CA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D-B17B-4DFD-B39D-4E979940D241}"/>
                </c:ext>
              </c:extLst>
            </c:dLbl>
            <c:dLbl>
              <c:idx val="2030"/>
              <c:tx>
                <c:rich>
                  <a:bodyPr/>
                  <a:lstStyle/>
                  <a:p>
                    <a:fld id="{710F0AA2-E59C-4CE5-9292-899861B3DE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E-B17B-4DFD-B39D-4E979940D241}"/>
                </c:ext>
              </c:extLst>
            </c:dLbl>
            <c:dLbl>
              <c:idx val="2031"/>
              <c:tx>
                <c:rich>
                  <a:bodyPr/>
                  <a:lstStyle/>
                  <a:p>
                    <a:fld id="{DCB82784-D762-4AFB-86B0-350695F120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EF-B17B-4DFD-B39D-4E979940D241}"/>
                </c:ext>
              </c:extLst>
            </c:dLbl>
            <c:dLbl>
              <c:idx val="2032"/>
              <c:tx>
                <c:rich>
                  <a:bodyPr/>
                  <a:lstStyle/>
                  <a:p>
                    <a:fld id="{CD4B7D69-5742-4C07-8244-998280204F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0-B17B-4DFD-B39D-4E979940D241}"/>
                </c:ext>
              </c:extLst>
            </c:dLbl>
            <c:dLbl>
              <c:idx val="2033"/>
              <c:tx>
                <c:rich>
                  <a:bodyPr/>
                  <a:lstStyle/>
                  <a:p>
                    <a:fld id="{996915C5-F246-411B-BCA0-C0B45069BA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1-B17B-4DFD-B39D-4E979940D241}"/>
                </c:ext>
              </c:extLst>
            </c:dLbl>
            <c:dLbl>
              <c:idx val="2034"/>
              <c:tx>
                <c:rich>
                  <a:bodyPr/>
                  <a:lstStyle/>
                  <a:p>
                    <a:fld id="{66ED22BB-CC64-49CC-A76F-AB682F18E4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2-B17B-4DFD-B39D-4E979940D241}"/>
                </c:ext>
              </c:extLst>
            </c:dLbl>
            <c:dLbl>
              <c:idx val="2035"/>
              <c:tx>
                <c:rich>
                  <a:bodyPr/>
                  <a:lstStyle/>
                  <a:p>
                    <a:fld id="{5E69A283-F4D3-4CAE-8695-C20F65B1D5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3-B17B-4DFD-B39D-4E979940D241}"/>
                </c:ext>
              </c:extLst>
            </c:dLbl>
            <c:dLbl>
              <c:idx val="2036"/>
              <c:tx>
                <c:rich>
                  <a:bodyPr/>
                  <a:lstStyle/>
                  <a:p>
                    <a:fld id="{0F5F34E7-C748-4986-B535-70982232E9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4-B17B-4DFD-B39D-4E979940D241}"/>
                </c:ext>
              </c:extLst>
            </c:dLbl>
            <c:dLbl>
              <c:idx val="2037"/>
              <c:tx>
                <c:rich>
                  <a:bodyPr/>
                  <a:lstStyle/>
                  <a:p>
                    <a:fld id="{D0E897D0-C1DE-4885-946D-42CAAFFEBC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5-B17B-4DFD-B39D-4E979940D241}"/>
                </c:ext>
              </c:extLst>
            </c:dLbl>
            <c:dLbl>
              <c:idx val="2038"/>
              <c:tx>
                <c:rich>
                  <a:bodyPr/>
                  <a:lstStyle/>
                  <a:p>
                    <a:fld id="{C4AEBD7C-1940-44EE-8ADE-CCCCBA265F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6-B17B-4DFD-B39D-4E979940D241}"/>
                </c:ext>
              </c:extLst>
            </c:dLbl>
            <c:dLbl>
              <c:idx val="2039"/>
              <c:tx>
                <c:rich>
                  <a:bodyPr/>
                  <a:lstStyle/>
                  <a:p>
                    <a:fld id="{9CB326D4-C5A3-4909-92EB-8EB137782C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7-B17B-4DFD-B39D-4E979940D241}"/>
                </c:ext>
              </c:extLst>
            </c:dLbl>
            <c:dLbl>
              <c:idx val="2040"/>
              <c:tx>
                <c:rich>
                  <a:bodyPr/>
                  <a:lstStyle/>
                  <a:p>
                    <a:fld id="{70D88BDE-C8D5-4749-A70B-A45D348845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8-B17B-4DFD-B39D-4E979940D241}"/>
                </c:ext>
              </c:extLst>
            </c:dLbl>
            <c:dLbl>
              <c:idx val="2041"/>
              <c:tx>
                <c:rich>
                  <a:bodyPr/>
                  <a:lstStyle/>
                  <a:p>
                    <a:fld id="{78F0B87E-5E6E-4D8D-AC85-9835D3E9B5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9-B17B-4DFD-B39D-4E979940D241}"/>
                </c:ext>
              </c:extLst>
            </c:dLbl>
            <c:dLbl>
              <c:idx val="2042"/>
              <c:tx>
                <c:rich>
                  <a:bodyPr/>
                  <a:lstStyle/>
                  <a:p>
                    <a:fld id="{73D603CE-9DC8-41CE-BA3E-C0E69E748D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A-B17B-4DFD-B39D-4E979940D241}"/>
                </c:ext>
              </c:extLst>
            </c:dLbl>
            <c:dLbl>
              <c:idx val="2043"/>
              <c:tx>
                <c:rich>
                  <a:bodyPr/>
                  <a:lstStyle/>
                  <a:p>
                    <a:fld id="{5430C024-D169-4A5C-A2A2-7A4601827C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B-B17B-4DFD-B39D-4E979940D241}"/>
                </c:ext>
              </c:extLst>
            </c:dLbl>
            <c:dLbl>
              <c:idx val="2044"/>
              <c:tx>
                <c:rich>
                  <a:bodyPr/>
                  <a:lstStyle/>
                  <a:p>
                    <a:fld id="{13B2DF56-2C27-4880-8B29-2B47AB24BE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C-B17B-4DFD-B39D-4E979940D241}"/>
                </c:ext>
              </c:extLst>
            </c:dLbl>
            <c:dLbl>
              <c:idx val="2045"/>
              <c:tx>
                <c:rich>
                  <a:bodyPr/>
                  <a:lstStyle/>
                  <a:p>
                    <a:fld id="{BDACF222-7902-4011-A396-EB6E8908D1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D-B17B-4DFD-B39D-4E979940D241}"/>
                </c:ext>
              </c:extLst>
            </c:dLbl>
            <c:dLbl>
              <c:idx val="2046"/>
              <c:tx>
                <c:rich>
                  <a:bodyPr/>
                  <a:lstStyle/>
                  <a:p>
                    <a:fld id="{AD2004F5-B286-45A1-AD43-ACEA4A28ED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E-B17B-4DFD-B39D-4E979940D241}"/>
                </c:ext>
              </c:extLst>
            </c:dLbl>
            <c:dLbl>
              <c:idx val="2047"/>
              <c:tx>
                <c:rich>
                  <a:bodyPr/>
                  <a:lstStyle/>
                  <a:p>
                    <a:fld id="{F22F0C51-86D8-4B87-A904-4CE4E4B18E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7FF-B17B-4DFD-B39D-4E979940D241}"/>
                </c:ext>
              </c:extLst>
            </c:dLbl>
            <c:dLbl>
              <c:idx val="2048"/>
              <c:tx>
                <c:rich>
                  <a:bodyPr/>
                  <a:lstStyle/>
                  <a:p>
                    <a:fld id="{2F259449-A5A8-465F-922D-BF77947358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0-B17B-4DFD-B39D-4E979940D241}"/>
                </c:ext>
              </c:extLst>
            </c:dLbl>
            <c:dLbl>
              <c:idx val="2049"/>
              <c:tx>
                <c:rich>
                  <a:bodyPr/>
                  <a:lstStyle/>
                  <a:p>
                    <a:fld id="{2CD5B5AF-3FBB-4C45-9BDE-36A91C799C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1-B17B-4DFD-B39D-4E979940D241}"/>
                </c:ext>
              </c:extLst>
            </c:dLbl>
            <c:dLbl>
              <c:idx val="2050"/>
              <c:tx>
                <c:rich>
                  <a:bodyPr/>
                  <a:lstStyle/>
                  <a:p>
                    <a:fld id="{7BCA87A7-D0EE-47B8-BFD5-0EC96E0588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2-B17B-4DFD-B39D-4E979940D241}"/>
                </c:ext>
              </c:extLst>
            </c:dLbl>
            <c:dLbl>
              <c:idx val="2051"/>
              <c:tx>
                <c:rich>
                  <a:bodyPr/>
                  <a:lstStyle/>
                  <a:p>
                    <a:fld id="{E6BF8FC7-F4C1-4605-BAC3-FE68D5522E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3-B17B-4DFD-B39D-4E979940D241}"/>
                </c:ext>
              </c:extLst>
            </c:dLbl>
            <c:dLbl>
              <c:idx val="2052"/>
              <c:tx>
                <c:rich>
                  <a:bodyPr/>
                  <a:lstStyle/>
                  <a:p>
                    <a:fld id="{3EEA3D51-75CF-44C1-81EC-9391FE17B5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4-B17B-4DFD-B39D-4E979940D241}"/>
                </c:ext>
              </c:extLst>
            </c:dLbl>
            <c:dLbl>
              <c:idx val="2053"/>
              <c:tx>
                <c:rich>
                  <a:bodyPr/>
                  <a:lstStyle/>
                  <a:p>
                    <a:fld id="{A5171F5A-5B65-4C46-9800-B6013B959B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5-B17B-4DFD-B39D-4E979940D241}"/>
                </c:ext>
              </c:extLst>
            </c:dLbl>
            <c:dLbl>
              <c:idx val="2054"/>
              <c:tx>
                <c:rich>
                  <a:bodyPr/>
                  <a:lstStyle/>
                  <a:p>
                    <a:fld id="{136AACB1-F44B-4CB4-94A3-1C17056923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6-B17B-4DFD-B39D-4E979940D241}"/>
                </c:ext>
              </c:extLst>
            </c:dLbl>
            <c:dLbl>
              <c:idx val="2055"/>
              <c:tx>
                <c:rich>
                  <a:bodyPr/>
                  <a:lstStyle/>
                  <a:p>
                    <a:fld id="{19B4C870-A6F5-49A7-949D-A0949E62F4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7-B17B-4DFD-B39D-4E979940D241}"/>
                </c:ext>
              </c:extLst>
            </c:dLbl>
            <c:dLbl>
              <c:idx val="2056"/>
              <c:tx>
                <c:rich>
                  <a:bodyPr/>
                  <a:lstStyle/>
                  <a:p>
                    <a:fld id="{EE96D028-3BAD-413B-88BC-B13F66F1BE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8-B17B-4DFD-B39D-4E979940D241}"/>
                </c:ext>
              </c:extLst>
            </c:dLbl>
            <c:dLbl>
              <c:idx val="2057"/>
              <c:tx>
                <c:rich>
                  <a:bodyPr/>
                  <a:lstStyle/>
                  <a:p>
                    <a:fld id="{8EF463B0-A2BE-4DC7-A970-45BA2D72C0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9-B17B-4DFD-B39D-4E979940D241}"/>
                </c:ext>
              </c:extLst>
            </c:dLbl>
            <c:dLbl>
              <c:idx val="2058"/>
              <c:tx>
                <c:rich>
                  <a:bodyPr/>
                  <a:lstStyle/>
                  <a:p>
                    <a:fld id="{F8F31933-6E93-45D3-9137-D3D79AB5A5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A-B17B-4DFD-B39D-4E979940D241}"/>
                </c:ext>
              </c:extLst>
            </c:dLbl>
            <c:dLbl>
              <c:idx val="2059"/>
              <c:tx>
                <c:rich>
                  <a:bodyPr/>
                  <a:lstStyle/>
                  <a:p>
                    <a:fld id="{64A06EDB-675E-409B-8A5D-3AE1764869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B-B17B-4DFD-B39D-4E979940D241}"/>
                </c:ext>
              </c:extLst>
            </c:dLbl>
            <c:dLbl>
              <c:idx val="2060"/>
              <c:tx>
                <c:rich>
                  <a:bodyPr/>
                  <a:lstStyle/>
                  <a:p>
                    <a:fld id="{98DE6493-D3EA-4AE9-B0F9-827BC17DD3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C-B17B-4DFD-B39D-4E979940D241}"/>
                </c:ext>
              </c:extLst>
            </c:dLbl>
            <c:dLbl>
              <c:idx val="2061"/>
              <c:tx>
                <c:rich>
                  <a:bodyPr/>
                  <a:lstStyle/>
                  <a:p>
                    <a:fld id="{95E3B71E-1172-4477-8E6A-BAF261E687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D-B17B-4DFD-B39D-4E979940D241}"/>
                </c:ext>
              </c:extLst>
            </c:dLbl>
            <c:dLbl>
              <c:idx val="2062"/>
              <c:tx>
                <c:rich>
                  <a:bodyPr/>
                  <a:lstStyle/>
                  <a:p>
                    <a:fld id="{8FA7171F-A971-4912-8372-3F58E0422A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E-B17B-4DFD-B39D-4E979940D241}"/>
                </c:ext>
              </c:extLst>
            </c:dLbl>
            <c:dLbl>
              <c:idx val="2063"/>
              <c:tx>
                <c:rich>
                  <a:bodyPr/>
                  <a:lstStyle/>
                  <a:p>
                    <a:fld id="{3D453585-BBDD-432D-8445-0309F8ED92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0F-B17B-4DFD-B39D-4E979940D241}"/>
                </c:ext>
              </c:extLst>
            </c:dLbl>
            <c:dLbl>
              <c:idx val="2064"/>
              <c:tx>
                <c:rich>
                  <a:bodyPr/>
                  <a:lstStyle/>
                  <a:p>
                    <a:fld id="{DDA53500-8F36-4783-9C81-482BA2D756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0-B17B-4DFD-B39D-4E979940D241}"/>
                </c:ext>
              </c:extLst>
            </c:dLbl>
            <c:dLbl>
              <c:idx val="2065"/>
              <c:tx>
                <c:rich>
                  <a:bodyPr/>
                  <a:lstStyle/>
                  <a:p>
                    <a:fld id="{8FE5C530-4DCA-49B7-B63D-CB155F75AD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1-B17B-4DFD-B39D-4E979940D241}"/>
                </c:ext>
              </c:extLst>
            </c:dLbl>
            <c:dLbl>
              <c:idx val="2066"/>
              <c:tx>
                <c:rich>
                  <a:bodyPr/>
                  <a:lstStyle/>
                  <a:p>
                    <a:fld id="{5F9891EC-4858-468D-84D0-7CB87F5D05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2-B17B-4DFD-B39D-4E979940D241}"/>
                </c:ext>
              </c:extLst>
            </c:dLbl>
            <c:dLbl>
              <c:idx val="2067"/>
              <c:tx>
                <c:rich>
                  <a:bodyPr/>
                  <a:lstStyle/>
                  <a:p>
                    <a:fld id="{846C58C8-0522-44D9-96DD-11D91D662D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3-B17B-4DFD-B39D-4E979940D241}"/>
                </c:ext>
              </c:extLst>
            </c:dLbl>
            <c:dLbl>
              <c:idx val="2068"/>
              <c:tx>
                <c:rich>
                  <a:bodyPr/>
                  <a:lstStyle/>
                  <a:p>
                    <a:fld id="{14B515A0-EDAB-4E2A-8E7E-2DB6E91F57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4-B17B-4DFD-B39D-4E979940D241}"/>
                </c:ext>
              </c:extLst>
            </c:dLbl>
            <c:dLbl>
              <c:idx val="2069"/>
              <c:tx>
                <c:rich>
                  <a:bodyPr/>
                  <a:lstStyle/>
                  <a:p>
                    <a:fld id="{90EF437E-9E6F-4250-BC5A-A86B47D257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5-B17B-4DFD-B39D-4E979940D241}"/>
                </c:ext>
              </c:extLst>
            </c:dLbl>
            <c:dLbl>
              <c:idx val="2070"/>
              <c:tx>
                <c:rich>
                  <a:bodyPr/>
                  <a:lstStyle/>
                  <a:p>
                    <a:fld id="{9967E5AD-0A7B-4152-B7F3-6E0392DB9F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6-B17B-4DFD-B39D-4E979940D241}"/>
                </c:ext>
              </c:extLst>
            </c:dLbl>
            <c:dLbl>
              <c:idx val="2071"/>
              <c:tx>
                <c:rich>
                  <a:bodyPr/>
                  <a:lstStyle/>
                  <a:p>
                    <a:fld id="{208DF58B-304C-4828-9AEE-B10700B4AF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7-B17B-4DFD-B39D-4E979940D241}"/>
                </c:ext>
              </c:extLst>
            </c:dLbl>
            <c:dLbl>
              <c:idx val="2072"/>
              <c:tx>
                <c:rich>
                  <a:bodyPr/>
                  <a:lstStyle/>
                  <a:p>
                    <a:fld id="{602C6DAE-8B45-4E83-AD2F-319F7EE368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8-B17B-4DFD-B39D-4E979940D241}"/>
                </c:ext>
              </c:extLst>
            </c:dLbl>
            <c:dLbl>
              <c:idx val="2073"/>
              <c:tx>
                <c:rich>
                  <a:bodyPr/>
                  <a:lstStyle/>
                  <a:p>
                    <a:fld id="{A79C6A39-6293-4293-83E4-115EC130EE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9-B17B-4DFD-B39D-4E979940D241}"/>
                </c:ext>
              </c:extLst>
            </c:dLbl>
            <c:dLbl>
              <c:idx val="2074"/>
              <c:tx>
                <c:rich>
                  <a:bodyPr/>
                  <a:lstStyle/>
                  <a:p>
                    <a:fld id="{DD201EF3-DB04-4382-BBFB-A11463230C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A-B17B-4DFD-B39D-4E979940D241}"/>
                </c:ext>
              </c:extLst>
            </c:dLbl>
            <c:dLbl>
              <c:idx val="2075"/>
              <c:tx>
                <c:rich>
                  <a:bodyPr/>
                  <a:lstStyle/>
                  <a:p>
                    <a:fld id="{6CA8EDE9-2FF8-454A-9F13-C554346CCB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B-B17B-4DFD-B39D-4E979940D241}"/>
                </c:ext>
              </c:extLst>
            </c:dLbl>
            <c:dLbl>
              <c:idx val="2076"/>
              <c:tx>
                <c:rich>
                  <a:bodyPr/>
                  <a:lstStyle/>
                  <a:p>
                    <a:fld id="{950FB262-8D8B-4D30-AC58-4F6BECE1EE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C-B17B-4DFD-B39D-4E979940D241}"/>
                </c:ext>
              </c:extLst>
            </c:dLbl>
            <c:dLbl>
              <c:idx val="2077"/>
              <c:tx>
                <c:rich>
                  <a:bodyPr/>
                  <a:lstStyle/>
                  <a:p>
                    <a:fld id="{6E5A04FD-ABDE-44E0-BC13-196FF1E151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D-B17B-4DFD-B39D-4E979940D241}"/>
                </c:ext>
              </c:extLst>
            </c:dLbl>
            <c:dLbl>
              <c:idx val="2078"/>
              <c:tx>
                <c:rich>
                  <a:bodyPr/>
                  <a:lstStyle/>
                  <a:p>
                    <a:fld id="{A86D3160-7B8F-47E9-B925-A250412FDF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E-B17B-4DFD-B39D-4E979940D241}"/>
                </c:ext>
              </c:extLst>
            </c:dLbl>
            <c:dLbl>
              <c:idx val="2079"/>
              <c:tx>
                <c:rich>
                  <a:bodyPr/>
                  <a:lstStyle/>
                  <a:p>
                    <a:fld id="{67B54D60-3822-4121-9838-503C044EB5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1F-B17B-4DFD-B39D-4E979940D241}"/>
                </c:ext>
              </c:extLst>
            </c:dLbl>
            <c:dLbl>
              <c:idx val="2080"/>
              <c:tx>
                <c:rich>
                  <a:bodyPr/>
                  <a:lstStyle/>
                  <a:p>
                    <a:fld id="{6EB8C9EB-5226-4C78-A80A-71DDE71FCE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0-B17B-4DFD-B39D-4E979940D241}"/>
                </c:ext>
              </c:extLst>
            </c:dLbl>
            <c:dLbl>
              <c:idx val="2081"/>
              <c:tx>
                <c:rich>
                  <a:bodyPr/>
                  <a:lstStyle/>
                  <a:p>
                    <a:fld id="{5D241D82-D250-42EB-A964-72CB23F9A1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1-B17B-4DFD-B39D-4E979940D241}"/>
                </c:ext>
              </c:extLst>
            </c:dLbl>
            <c:dLbl>
              <c:idx val="2082"/>
              <c:tx>
                <c:rich>
                  <a:bodyPr/>
                  <a:lstStyle/>
                  <a:p>
                    <a:fld id="{E08C6F86-09FD-4425-860D-CDC8FF536D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2-B17B-4DFD-B39D-4E979940D241}"/>
                </c:ext>
              </c:extLst>
            </c:dLbl>
            <c:dLbl>
              <c:idx val="2083"/>
              <c:tx>
                <c:rich>
                  <a:bodyPr/>
                  <a:lstStyle/>
                  <a:p>
                    <a:fld id="{1706704C-5BB1-41F0-9F07-48EFFB5E56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3-B17B-4DFD-B39D-4E979940D241}"/>
                </c:ext>
              </c:extLst>
            </c:dLbl>
            <c:dLbl>
              <c:idx val="2084"/>
              <c:tx>
                <c:rich>
                  <a:bodyPr/>
                  <a:lstStyle/>
                  <a:p>
                    <a:fld id="{BC9B8A9D-C118-47CC-B6B7-E3255AADE5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4-B17B-4DFD-B39D-4E979940D241}"/>
                </c:ext>
              </c:extLst>
            </c:dLbl>
            <c:dLbl>
              <c:idx val="2085"/>
              <c:tx>
                <c:rich>
                  <a:bodyPr/>
                  <a:lstStyle/>
                  <a:p>
                    <a:fld id="{767FBB9C-E827-41EB-97BE-0BA0DD85C3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5-B17B-4DFD-B39D-4E979940D241}"/>
                </c:ext>
              </c:extLst>
            </c:dLbl>
            <c:dLbl>
              <c:idx val="2086"/>
              <c:tx>
                <c:rich>
                  <a:bodyPr/>
                  <a:lstStyle/>
                  <a:p>
                    <a:fld id="{F55BFF7B-356B-48D9-90E2-EE60C814A0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6-B17B-4DFD-B39D-4E979940D241}"/>
                </c:ext>
              </c:extLst>
            </c:dLbl>
            <c:dLbl>
              <c:idx val="2087"/>
              <c:tx>
                <c:rich>
                  <a:bodyPr/>
                  <a:lstStyle/>
                  <a:p>
                    <a:fld id="{D73EBBA4-278C-4BD1-8BFF-D83EE89AE3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7-B17B-4DFD-B39D-4E979940D241}"/>
                </c:ext>
              </c:extLst>
            </c:dLbl>
            <c:dLbl>
              <c:idx val="2088"/>
              <c:tx>
                <c:rich>
                  <a:bodyPr/>
                  <a:lstStyle/>
                  <a:p>
                    <a:fld id="{9A9407CC-40DD-4959-94CC-EFDF9ADAB9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8-B17B-4DFD-B39D-4E979940D241}"/>
                </c:ext>
              </c:extLst>
            </c:dLbl>
            <c:dLbl>
              <c:idx val="2089"/>
              <c:tx>
                <c:rich>
                  <a:bodyPr/>
                  <a:lstStyle/>
                  <a:p>
                    <a:fld id="{D262D95B-EF5C-46EF-A5F8-63C4742908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9-B17B-4DFD-B39D-4E979940D241}"/>
                </c:ext>
              </c:extLst>
            </c:dLbl>
            <c:dLbl>
              <c:idx val="2090"/>
              <c:tx>
                <c:rich>
                  <a:bodyPr/>
                  <a:lstStyle/>
                  <a:p>
                    <a:fld id="{CE2BE73A-DE64-4E5D-94A6-DBA045B835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A-B17B-4DFD-B39D-4E979940D241}"/>
                </c:ext>
              </c:extLst>
            </c:dLbl>
            <c:dLbl>
              <c:idx val="2091"/>
              <c:tx>
                <c:rich>
                  <a:bodyPr/>
                  <a:lstStyle/>
                  <a:p>
                    <a:fld id="{E4FFC65B-E771-475A-8426-C9EA09A983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B-B17B-4DFD-B39D-4E979940D241}"/>
                </c:ext>
              </c:extLst>
            </c:dLbl>
            <c:dLbl>
              <c:idx val="2092"/>
              <c:tx>
                <c:rich>
                  <a:bodyPr/>
                  <a:lstStyle/>
                  <a:p>
                    <a:fld id="{A8083839-E994-4C9B-BB93-587DAC6385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C-B17B-4DFD-B39D-4E979940D241}"/>
                </c:ext>
              </c:extLst>
            </c:dLbl>
            <c:dLbl>
              <c:idx val="2093"/>
              <c:tx>
                <c:rich>
                  <a:bodyPr/>
                  <a:lstStyle/>
                  <a:p>
                    <a:fld id="{71EA365B-92AA-4705-87FA-08BD4E23D7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D-B17B-4DFD-B39D-4E979940D241}"/>
                </c:ext>
              </c:extLst>
            </c:dLbl>
            <c:dLbl>
              <c:idx val="2094"/>
              <c:tx>
                <c:rich>
                  <a:bodyPr/>
                  <a:lstStyle/>
                  <a:p>
                    <a:fld id="{2D877223-90F8-4B7B-83E6-893873B7A4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E-B17B-4DFD-B39D-4E979940D241}"/>
                </c:ext>
              </c:extLst>
            </c:dLbl>
            <c:dLbl>
              <c:idx val="2095"/>
              <c:tx>
                <c:rich>
                  <a:bodyPr/>
                  <a:lstStyle/>
                  <a:p>
                    <a:fld id="{896B955D-A26E-46B2-9113-C2948C9602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2F-B17B-4DFD-B39D-4E979940D241}"/>
                </c:ext>
              </c:extLst>
            </c:dLbl>
            <c:dLbl>
              <c:idx val="2096"/>
              <c:tx>
                <c:rich>
                  <a:bodyPr/>
                  <a:lstStyle/>
                  <a:p>
                    <a:fld id="{F0ED8FB7-D1F1-492B-8BC6-FB39E095E5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0-B17B-4DFD-B39D-4E979940D241}"/>
                </c:ext>
              </c:extLst>
            </c:dLbl>
            <c:dLbl>
              <c:idx val="2097"/>
              <c:tx>
                <c:rich>
                  <a:bodyPr/>
                  <a:lstStyle/>
                  <a:p>
                    <a:fld id="{8FE56AD0-8029-4B69-9C0E-8131B6EF57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1-B17B-4DFD-B39D-4E979940D241}"/>
                </c:ext>
              </c:extLst>
            </c:dLbl>
            <c:dLbl>
              <c:idx val="2098"/>
              <c:tx>
                <c:rich>
                  <a:bodyPr/>
                  <a:lstStyle/>
                  <a:p>
                    <a:fld id="{402164B1-FAE9-4459-8577-EC581399C5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2-B17B-4DFD-B39D-4E979940D241}"/>
                </c:ext>
              </c:extLst>
            </c:dLbl>
            <c:dLbl>
              <c:idx val="2099"/>
              <c:tx>
                <c:rich>
                  <a:bodyPr/>
                  <a:lstStyle/>
                  <a:p>
                    <a:fld id="{4D525054-88BD-4824-B003-280CB1C189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3-B17B-4DFD-B39D-4E979940D241}"/>
                </c:ext>
              </c:extLst>
            </c:dLbl>
            <c:dLbl>
              <c:idx val="2100"/>
              <c:tx>
                <c:rich>
                  <a:bodyPr/>
                  <a:lstStyle/>
                  <a:p>
                    <a:fld id="{C21A130B-5FD7-48B3-B904-C3C1449212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4-B17B-4DFD-B39D-4E979940D241}"/>
                </c:ext>
              </c:extLst>
            </c:dLbl>
            <c:dLbl>
              <c:idx val="2101"/>
              <c:tx>
                <c:rich>
                  <a:bodyPr/>
                  <a:lstStyle/>
                  <a:p>
                    <a:fld id="{5A197E33-9692-4022-9F4B-52BBDF93CF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5-B17B-4DFD-B39D-4E979940D241}"/>
                </c:ext>
              </c:extLst>
            </c:dLbl>
            <c:dLbl>
              <c:idx val="2102"/>
              <c:tx>
                <c:rich>
                  <a:bodyPr/>
                  <a:lstStyle/>
                  <a:p>
                    <a:fld id="{C8DFAA06-CEE1-4A69-AFB3-A556334888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6-B17B-4DFD-B39D-4E979940D241}"/>
                </c:ext>
              </c:extLst>
            </c:dLbl>
            <c:dLbl>
              <c:idx val="2103"/>
              <c:tx>
                <c:rich>
                  <a:bodyPr/>
                  <a:lstStyle/>
                  <a:p>
                    <a:fld id="{8BD8C752-5D0D-488F-9691-7CA81F461B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7-B17B-4DFD-B39D-4E979940D241}"/>
                </c:ext>
              </c:extLst>
            </c:dLbl>
            <c:dLbl>
              <c:idx val="2104"/>
              <c:tx>
                <c:rich>
                  <a:bodyPr/>
                  <a:lstStyle/>
                  <a:p>
                    <a:fld id="{545F16EC-FE53-4460-9DCF-B74901E179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8-B17B-4DFD-B39D-4E979940D241}"/>
                </c:ext>
              </c:extLst>
            </c:dLbl>
            <c:dLbl>
              <c:idx val="2105"/>
              <c:tx>
                <c:rich>
                  <a:bodyPr/>
                  <a:lstStyle/>
                  <a:p>
                    <a:fld id="{283EC0F0-0BAF-4A70-A83E-0951D2D221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9-B17B-4DFD-B39D-4E979940D241}"/>
                </c:ext>
              </c:extLst>
            </c:dLbl>
            <c:dLbl>
              <c:idx val="2106"/>
              <c:tx>
                <c:rich>
                  <a:bodyPr/>
                  <a:lstStyle/>
                  <a:p>
                    <a:fld id="{83433739-DCD8-47D1-97BC-A34A25AADA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A-B17B-4DFD-B39D-4E979940D241}"/>
                </c:ext>
              </c:extLst>
            </c:dLbl>
            <c:dLbl>
              <c:idx val="2107"/>
              <c:tx>
                <c:rich>
                  <a:bodyPr/>
                  <a:lstStyle/>
                  <a:p>
                    <a:fld id="{3FF0377F-8E8C-47F9-82A3-0029790C34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B-B17B-4DFD-B39D-4E979940D241}"/>
                </c:ext>
              </c:extLst>
            </c:dLbl>
            <c:dLbl>
              <c:idx val="2108"/>
              <c:tx>
                <c:rich>
                  <a:bodyPr/>
                  <a:lstStyle/>
                  <a:p>
                    <a:fld id="{66741619-EC58-45EB-AFE1-383DC4CB91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C-B17B-4DFD-B39D-4E979940D241}"/>
                </c:ext>
              </c:extLst>
            </c:dLbl>
            <c:dLbl>
              <c:idx val="2109"/>
              <c:tx>
                <c:rich>
                  <a:bodyPr/>
                  <a:lstStyle/>
                  <a:p>
                    <a:fld id="{A1AF3C95-BAFE-4813-B5FC-040C44593E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D-B17B-4DFD-B39D-4E979940D241}"/>
                </c:ext>
              </c:extLst>
            </c:dLbl>
            <c:dLbl>
              <c:idx val="2110"/>
              <c:tx>
                <c:rich>
                  <a:bodyPr/>
                  <a:lstStyle/>
                  <a:p>
                    <a:fld id="{6A3BD0AE-26D2-4851-9F3A-98B62C770D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E-B17B-4DFD-B39D-4E979940D241}"/>
                </c:ext>
              </c:extLst>
            </c:dLbl>
            <c:dLbl>
              <c:idx val="2111"/>
              <c:tx>
                <c:rich>
                  <a:bodyPr/>
                  <a:lstStyle/>
                  <a:p>
                    <a:fld id="{A5BA62FA-1767-435D-9C14-734242D104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3F-B17B-4DFD-B39D-4E979940D241}"/>
                </c:ext>
              </c:extLst>
            </c:dLbl>
            <c:dLbl>
              <c:idx val="2112"/>
              <c:tx>
                <c:rich>
                  <a:bodyPr/>
                  <a:lstStyle/>
                  <a:p>
                    <a:fld id="{80F7994F-E598-404E-A442-1E5AE1ACD7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0-B17B-4DFD-B39D-4E979940D241}"/>
                </c:ext>
              </c:extLst>
            </c:dLbl>
            <c:dLbl>
              <c:idx val="2113"/>
              <c:tx>
                <c:rich>
                  <a:bodyPr/>
                  <a:lstStyle/>
                  <a:p>
                    <a:fld id="{92F01B02-EA7B-4E27-8A19-873B867649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1-B17B-4DFD-B39D-4E979940D241}"/>
                </c:ext>
              </c:extLst>
            </c:dLbl>
            <c:dLbl>
              <c:idx val="2114"/>
              <c:tx>
                <c:rich>
                  <a:bodyPr/>
                  <a:lstStyle/>
                  <a:p>
                    <a:fld id="{001E88D4-0262-4049-873B-F966FA164B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2-B17B-4DFD-B39D-4E979940D241}"/>
                </c:ext>
              </c:extLst>
            </c:dLbl>
            <c:dLbl>
              <c:idx val="2115"/>
              <c:tx>
                <c:rich>
                  <a:bodyPr/>
                  <a:lstStyle/>
                  <a:p>
                    <a:fld id="{9CC1BC91-5537-4853-8209-F94BC213B1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3-B17B-4DFD-B39D-4E979940D241}"/>
                </c:ext>
              </c:extLst>
            </c:dLbl>
            <c:dLbl>
              <c:idx val="2116"/>
              <c:tx>
                <c:rich>
                  <a:bodyPr/>
                  <a:lstStyle/>
                  <a:p>
                    <a:fld id="{B8712D40-6347-4BD5-ADDE-90F5BCB6EB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4-B17B-4DFD-B39D-4E979940D241}"/>
                </c:ext>
              </c:extLst>
            </c:dLbl>
            <c:dLbl>
              <c:idx val="2117"/>
              <c:tx>
                <c:rich>
                  <a:bodyPr/>
                  <a:lstStyle/>
                  <a:p>
                    <a:fld id="{78449100-FE43-46FB-A73D-7FF524A8CA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5-B17B-4DFD-B39D-4E979940D241}"/>
                </c:ext>
              </c:extLst>
            </c:dLbl>
            <c:dLbl>
              <c:idx val="2118"/>
              <c:tx>
                <c:rich>
                  <a:bodyPr/>
                  <a:lstStyle/>
                  <a:p>
                    <a:fld id="{F258232B-B15C-4C94-977E-880CFED022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6-B17B-4DFD-B39D-4E979940D241}"/>
                </c:ext>
              </c:extLst>
            </c:dLbl>
            <c:dLbl>
              <c:idx val="2119"/>
              <c:tx>
                <c:rich>
                  <a:bodyPr/>
                  <a:lstStyle/>
                  <a:p>
                    <a:fld id="{B2074504-0569-475A-8902-F58B08E56E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7-B17B-4DFD-B39D-4E979940D241}"/>
                </c:ext>
              </c:extLst>
            </c:dLbl>
            <c:dLbl>
              <c:idx val="2120"/>
              <c:tx>
                <c:rich>
                  <a:bodyPr/>
                  <a:lstStyle/>
                  <a:p>
                    <a:fld id="{F004DC8E-9C87-42D6-B18B-65B9E69FF1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8-B17B-4DFD-B39D-4E979940D241}"/>
                </c:ext>
              </c:extLst>
            </c:dLbl>
            <c:dLbl>
              <c:idx val="2121"/>
              <c:tx>
                <c:rich>
                  <a:bodyPr/>
                  <a:lstStyle/>
                  <a:p>
                    <a:fld id="{90FA26CD-B947-4362-A9CD-951A42AAF0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9-B17B-4DFD-B39D-4E979940D241}"/>
                </c:ext>
              </c:extLst>
            </c:dLbl>
            <c:dLbl>
              <c:idx val="2122"/>
              <c:tx>
                <c:rich>
                  <a:bodyPr/>
                  <a:lstStyle/>
                  <a:p>
                    <a:fld id="{FA689343-A451-47F2-B118-6ABFDDBDC8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A-B17B-4DFD-B39D-4E979940D241}"/>
                </c:ext>
              </c:extLst>
            </c:dLbl>
            <c:dLbl>
              <c:idx val="2123"/>
              <c:tx>
                <c:rich>
                  <a:bodyPr/>
                  <a:lstStyle/>
                  <a:p>
                    <a:fld id="{FC7F34CC-65F7-4BD7-984D-95057469DD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B-B17B-4DFD-B39D-4E979940D241}"/>
                </c:ext>
              </c:extLst>
            </c:dLbl>
            <c:dLbl>
              <c:idx val="2124"/>
              <c:tx>
                <c:rich>
                  <a:bodyPr/>
                  <a:lstStyle/>
                  <a:p>
                    <a:fld id="{9D37B56F-7CD3-4428-A807-29718BC023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C-B17B-4DFD-B39D-4E979940D241}"/>
                </c:ext>
              </c:extLst>
            </c:dLbl>
            <c:dLbl>
              <c:idx val="2125"/>
              <c:tx>
                <c:rich>
                  <a:bodyPr/>
                  <a:lstStyle/>
                  <a:p>
                    <a:fld id="{140D4667-F38C-4BE6-B3CC-A18B030551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D-B17B-4DFD-B39D-4E979940D241}"/>
                </c:ext>
              </c:extLst>
            </c:dLbl>
            <c:dLbl>
              <c:idx val="2126"/>
              <c:tx>
                <c:rich>
                  <a:bodyPr/>
                  <a:lstStyle/>
                  <a:p>
                    <a:fld id="{11E65FDB-7151-4E37-8411-34C11F0DF6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E-B17B-4DFD-B39D-4E979940D241}"/>
                </c:ext>
              </c:extLst>
            </c:dLbl>
            <c:dLbl>
              <c:idx val="2127"/>
              <c:tx>
                <c:rich>
                  <a:bodyPr/>
                  <a:lstStyle/>
                  <a:p>
                    <a:fld id="{293E776B-8BB8-4F6E-B7AE-CDA1A2494A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4F-B17B-4DFD-B39D-4E979940D241}"/>
                </c:ext>
              </c:extLst>
            </c:dLbl>
            <c:dLbl>
              <c:idx val="2128"/>
              <c:tx>
                <c:rich>
                  <a:bodyPr/>
                  <a:lstStyle/>
                  <a:p>
                    <a:fld id="{A72BF068-47C1-494F-9AF6-2E0D0AFC36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0-B17B-4DFD-B39D-4E979940D241}"/>
                </c:ext>
              </c:extLst>
            </c:dLbl>
            <c:dLbl>
              <c:idx val="2129"/>
              <c:tx>
                <c:rich>
                  <a:bodyPr/>
                  <a:lstStyle/>
                  <a:p>
                    <a:fld id="{7DED6DAC-2654-41B4-A594-A9C34D612F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1-B17B-4DFD-B39D-4E979940D241}"/>
                </c:ext>
              </c:extLst>
            </c:dLbl>
            <c:dLbl>
              <c:idx val="2130"/>
              <c:tx>
                <c:rich>
                  <a:bodyPr/>
                  <a:lstStyle/>
                  <a:p>
                    <a:fld id="{68CAD2B4-981F-4538-9A67-4B70F17AC6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2-B17B-4DFD-B39D-4E979940D241}"/>
                </c:ext>
              </c:extLst>
            </c:dLbl>
            <c:dLbl>
              <c:idx val="2131"/>
              <c:tx>
                <c:rich>
                  <a:bodyPr/>
                  <a:lstStyle/>
                  <a:p>
                    <a:fld id="{C8DA32A8-D0A7-4132-BA7C-9ADC4749D5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3-B17B-4DFD-B39D-4E979940D241}"/>
                </c:ext>
              </c:extLst>
            </c:dLbl>
            <c:dLbl>
              <c:idx val="2132"/>
              <c:tx>
                <c:rich>
                  <a:bodyPr/>
                  <a:lstStyle/>
                  <a:p>
                    <a:fld id="{B3E95F36-72DD-4124-82B4-3F073F1BA4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4-B17B-4DFD-B39D-4E979940D241}"/>
                </c:ext>
              </c:extLst>
            </c:dLbl>
            <c:dLbl>
              <c:idx val="2133"/>
              <c:tx>
                <c:rich>
                  <a:bodyPr/>
                  <a:lstStyle/>
                  <a:p>
                    <a:fld id="{C5805C59-01E7-496D-B362-0BB723EC83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5-B17B-4DFD-B39D-4E979940D241}"/>
                </c:ext>
              </c:extLst>
            </c:dLbl>
            <c:dLbl>
              <c:idx val="2134"/>
              <c:tx>
                <c:rich>
                  <a:bodyPr/>
                  <a:lstStyle/>
                  <a:p>
                    <a:fld id="{4CAC478B-BF66-47CC-B70B-1817545D9A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6-B17B-4DFD-B39D-4E979940D241}"/>
                </c:ext>
              </c:extLst>
            </c:dLbl>
            <c:dLbl>
              <c:idx val="2135"/>
              <c:tx>
                <c:rich>
                  <a:bodyPr/>
                  <a:lstStyle/>
                  <a:p>
                    <a:fld id="{BD6CE3C4-E6F5-47F7-8C74-84B7E07FE5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7-B17B-4DFD-B39D-4E979940D241}"/>
                </c:ext>
              </c:extLst>
            </c:dLbl>
            <c:dLbl>
              <c:idx val="2136"/>
              <c:tx>
                <c:rich>
                  <a:bodyPr/>
                  <a:lstStyle/>
                  <a:p>
                    <a:fld id="{948FF92F-1FE8-44B9-B379-057BCBFDF8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8-B17B-4DFD-B39D-4E979940D241}"/>
                </c:ext>
              </c:extLst>
            </c:dLbl>
            <c:dLbl>
              <c:idx val="2137"/>
              <c:tx>
                <c:rich>
                  <a:bodyPr/>
                  <a:lstStyle/>
                  <a:p>
                    <a:fld id="{EDB9A71D-4261-4695-AAC7-E013348B09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9-B17B-4DFD-B39D-4E979940D241}"/>
                </c:ext>
              </c:extLst>
            </c:dLbl>
            <c:dLbl>
              <c:idx val="2138"/>
              <c:tx>
                <c:rich>
                  <a:bodyPr/>
                  <a:lstStyle/>
                  <a:p>
                    <a:fld id="{A515680B-D371-45BF-A1D7-988FB4311C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A-B17B-4DFD-B39D-4E979940D241}"/>
                </c:ext>
              </c:extLst>
            </c:dLbl>
            <c:dLbl>
              <c:idx val="2139"/>
              <c:tx>
                <c:rich>
                  <a:bodyPr/>
                  <a:lstStyle/>
                  <a:p>
                    <a:fld id="{C666602F-ADC4-421D-AA5C-84347CD2F4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B-B17B-4DFD-B39D-4E979940D241}"/>
                </c:ext>
              </c:extLst>
            </c:dLbl>
            <c:dLbl>
              <c:idx val="2140"/>
              <c:tx>
                <c:rich>
                  <a:bodyPr/>
                  <a:lstStyle/>
                  <a:p>
                    <a:fld id="{416A29A1-D76D-464D-8B2D-E8F543D7BB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C-B17B-4DFD-B39D-4E979940D241}"/>
                </c:ext>
              </c:extLst>
            </c:dLbl>
            <c:dLbl>
              <c:idx val="2141"/>
              <c:tx>
                <c:rich>
                  <a:bodyPr/>
                  <a:lstStyle/>
                  <a:p>
                    <a:fld id="{73802E11-EF82-4FEC-9346-B666018E88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D-B17B-4DFD-B39D-4E979940D241}"/>
                </c:ext>
              </c:extLst>
            </c:dLbl>
            <c:dLbl>
              <c:idx val="2142"/>
              <c:tx>
                <c:rich>
                  <a:bodyPr/>
                  <a:lstStyle/>
                  <a:p>
                    <a:fld id="{2FF6B2DA-6573-48BF-A676-40EFE1F852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E-B17B-4DFD-B39D-4E979940D241}"/>
                </c:ext>
              </c:extLst>
            </c:dLbl>
            <c:dLbl>
              <c:idx val="2143"/>
              <c:tx>
                <c:rich>
                  <a:bodyPr/>
                  <a:lstStyle/>
                  <a:p>
                    <a:fld id="{40E04796-13AB-45FA-A9ED-B1657B1FCC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5F-B17B-4DFD-B39D-4E979940D241}"/>
                </c:ext>
              </c:extLst>
            </c:dLbl>
            <c:dLbl>
              <c:idx val="2144"/>
              <c:tx>
                <c:rich>
                  <a:bodyPr/>
                  <a:lstStyle/>
                  <a:p>
                    <a:fld id="{53A6B103-EB7D-426E-BDEE-CD090BBF28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0-B17B-4DFD-B39D-4E979940D241}"/>
                </c:ext>
              </c:extLst>
            </c:dLbl>
            <c:dLbl>
              <c:idx val="2145"/>
              <c:tx>
                <c:rich>
                  <a:bodyPr/>
                  <a:lstStyle/>
                  <a:p>
                    <a:fld id="{3EA89761-5C49-4EFB-8815-8E40BB2FF5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1-B17B-4DFD-B39D-4E979940D241}"/>
                </c:ext>
              </c:extLst>
            </c:dLbl>
            <c:dLbl>
              <c:idx val="2146"/>
              <c:tx>
                <c:rich>
                  <a:bodyPr/>
                  <a:lstStyle/>
                  <a:p>
                    <a:fld id="{16DE9B91-B4B9-4F87-8FBB-A28E9943A4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2-B17B-4DFD-B39D-4E979940D241}"/>
                </c:ext>
              </c:extLst>
            </c:dLbl>
            <c:dLbl>
              <c:idx val="2147"/>
              <c:tx>
                <c:rich>
                  <a:bodyPr/>
                  <a:lstStyle/>
                  <a:p>
                    <a:fld id="{D7112A2D-8D91-455B-B2CF-650F443550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3-B17B-4DFD-B39D-4E979940D241}"/>
                </c:ext>
              </c:extLst>
            </c:dLbl>
            <c:dLbl>
              <c:idx val="2148"/>
              <c:tx>
                <c:rich>
                  <a:bodyPr/>
                  <a:lstStyle/>
                  <a:p>
                    <a:fld id="{5058FC82-F205-4B6E-9531-892B6AD1F0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4-B17B-4DFD-B39D-4E979940D241}"/>
                </c:ext>
              </c:extLst>
            </c:dLbl>
            <c:dLbl>
              <c:idx val="2149"/>
              <c:tx>
                <c:rich>
                  <a:bodyPr/>
                  <a:lstStyle/>
                  <a:p>
                    <a:fld id="{A31D54C9-50EB-4AD7-A916-9F54E1151C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5-B17B-4DFD-B39D-4E979940D241}"/>
                </c:ext>
              </c:extLst>
            </c:dLbl>
            <c:dLbl>
              <c:idx val="2150"/>
              <c:tx>
                <c:rich>
                  <a:bodyPr/>
                  <a:lstStyle/>
                  <a:p>
                    <a:fld id="{1546E903-1190-44B1-AA7C-E341473592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6-B17B-4DFD-B39D-4E979940D241}"/>
                </c:ext>
              </c:extLst>
            </c:dLbl>
            <c:dLbl>
              <c:idx val="2151"/>
              <c:tx>
                <c:rich>
                  <a:bodyPr/>
                  <a:lstStyle/>
                  <a:p>
                    <a:fld id="{905BA428-558B-4DC2-A570-DB0C9F56FF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7-B17B-4DFD-B39D-4E979940D241}"/>
                </c:ext>
              </c:extLst>
            </c:dLbl>
            <c:dLbl>
              <c:idx val="2152"/>
              <c:tx>
                <c:rich>
                  <a:bodyPr/>
                  <a:lstStyle/>
                  <a:p>
                    <a:fld id="{8EAB09AD-3D2B-44AB-99BD-634351FF1F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8-B17B-4DFD-B39D-4E979940D241}"/>
                </c:ext>
              </c:extLst>
            </c:dLbl>
            <c:dLbl>
              <c:idx val="2153"/>
              <c:tx>
                <c:rich>
                  <a:bodyPr/>
                  <a:lstStyle/>
                  <a:p>
                    <a:fld id="{1A226A1E-3006-4322-A024-2F77B4C0C9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9-B17B-4DFD-B39D-4E979940D241}"/>
                </c:ext>
              </c:extLst>
            </c:dLbl>
            <c:dLbl>
              <c:idx val="2154"/>
              <c:tx>
                <c:rich>
                  <a:bodyPr/>
                  <a:lstStyle/>
                  <a:p>
                    <a:fld id="{D5CB1C17-0D92-43C4-8F62-B34BA7F7BC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A-B17B-4DFD-B39D-4E979940D241}"/>
                </c:ext>
              </c:extLst>
            </c:dLbl>
            <c:dLbl>
              <c:idx val="2155"/>
              <c:tx>
                <c:rich>
                  <a:bodyPr/>
                  <a:lstStyle/>
                  <a:p>
                    <a:fld id="{082D8689-DA87-42A8-9773-D73952402C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B-B17B-4DFD-B39D-4E979940D241}"/>
                </c:ext>
              </c:extLst>
            </c:dLbl>
            <c:dLbl>
              <c:idx val="2156"/>
              <c:tx>
                <c:rich>
                  <a:bodyPr/>
                  <a:lstStyle/>
                  <a:p>
                    <a:fld id="{434AFDED-CE86-464B-909B-2C9F25C65E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C-B17B-4DFD-B39D-4E979940D241}"/>
                </c:ext>
              </c:extLst>
            </c:dLbl>
            <c:dLbl>
              <c:idx val="2157"/>
              <c:tx>
                <c:rich>
                  <a:bodyPr/>
                  <a:lstStyle/>
                  <a:p>
                    <a:fld id="{A9D763F1-C9C0-41C4-8871-BEA9529FCB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D-B17B-4DFD-B39D-4E979940D241}"/>
                </c:ext>
              </c:extLst>
            </c:dLbl>
            <c:dLbl>
              <c:idx val="2158"/>
              <c:tx>
                <c:rich>
                  <a:bodyPr/>
                  <a:lstStyle/>
                  <a:p>
                    <a:fld id="{CFD2C430-87D0-446C-9215-480E9DD7A5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E-B17B-4DFD-B39D-4E979940D241}"/>
                </c:ext>
              </c:extLst>
            </c:dLbl>
            <c:dLbl>
              <c:idx val="2159"/>
              <c:tx>
                <c:rich>
                  <a:bodyPr/>
                  <a:lstStyle/>
                  <a:p>
                    <a:fld id="{8ECAABB7-09FB-4CD4-AD1E-7ECC26A8E6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6F-B17B-4DFD-B39D-4E979940D241}"/>
                </c:ext>
              </c:extLst>
            </c:dLbl>
            <c:dLbl>
              <c:idx val="2160"/>
              <c:tx>
                <c:rich>
                  <a:bodyPr/>
                  <a:lstStyle/>
                  <a:p>
                    <a:fld id="{93715A28-A7B6-4889-91CC-E58A53DB4D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0-B17B-4DFD-B39D-4E979940D241}"/>
                </c:ext>
              </c:extLst>
            </c:dLbl>
            <c:dLbl>
              <c:idx val="2161"/>
              <c:tx>
                <c:rich>
                  <a:bodyPr/>
                  <a:lstStyle/>
                  <a:p>
                    <a:fld id="{7BB634D6-500B-4C1A-884C-D1FFECC690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1-B17B-4DFD-B39D-4E979940D241}"/>
                </c:ext>
              </c:extLst>
            </c:dLbl>
            <c:dLbl>
              <c:idx val="2162"/>
              <c:tx>
                <c:rich>
                  <a:bodyPr/>
                  <a:lstStyle/>
                  <a:p>
                    <a:fld id="{B0206F0D-FFF0-4EED-99E8-61AEE9B101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2-B17B-4DFD-B39D-4E979940D241}"/>
                </c:ext>
              </c:extLst>
            </c:dLbl>
            <c:dLbl>
              <c:idx val="2163"/>
              <c:tx>
                <c:rich>
                  <a:bodyPr/>
                  <a:lstStyle/>
                  <a:p>
                    <a:fld id="{F365FB76-C6D0-4095-BE49-49B55FF0A6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3-B17B-4DFD-B39D-4E979940D241}"/>
                </c:ext>
              </c:extLst>
            </c:dLbl>
            <c:dLbl>
              <c:idx val="2164"/>
              <c:tx>
                <c:rich>
                  <a:bodyPr/>
                  <a:lstStyle/>
                  <a:p>
                    <a:fld id="{42D8FEA1-CBC8-4E45-827B-5C12B84BD3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4-B17B-4DFD-B39D-4E979940D241}"/>
                </c:ext>
              </c:extLst>
            </c:dLbl>
            <c:dLbl>
              <c:idx val="2165"/>
              <c:tx>
                <c:rich>
                  <a:bodyPr/>
                  <a:lstStyle/>
                  <a:p>
                    <a:fld id="{2CEA91C5-1CE5-43CB-AEBD-ECEC15A024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5-B17B-4DFD-B39D-4E979940D241}"/>
                </c:ext>
              </c:extLst>
            </c:dLbl>
            <c:dLbl>
              <c:idx val="2166"/>
              <c:tx>
                <c:rich>
                  <a:bodyPr/>
                  <a:lstStyle/>
                  <a:p>
                    <a:fld id="{C8AFC8D7-A931-43A2-BB0A-AA99A9E614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6-B17B-4DFD-B39D-4E979940D241}"/>
                </c:ext>
              </c:extLst>
            </c:dLbl>
            <c:dLbl>
              <c:idx val="2167"/>
              <c:tx>
                <c:rich>
                  <a:bodyPr/>
                  <a:lstStyle/>
                  <a:p>
                    <a:fld id="{131B4941-F3D2-445A-9F19-2FB9C64F33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7-B17B-4DFD-B39D-4E979940D241}"/>
                </c:ext>
              </c:extLst>
            </c:dLbl>
            <c:dLbl>
              <c:idx val="2168"/>
              <c:tx>
                <c:rich>
                  <a:bodyPr/>
                  <a:lstStyle/>
                  <a:p>
                    <a:fld id="{FD84D6DF-C208-447E-BE0E-6C42D16CA1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8-B17B-4DFD-B39D-4E979940D241}"/>
                </c:ext>
              </c:extLst>
            </c:dLbl>
            <c:dLbl>
              <c:idx val="2169"/>
              <c:tx>
                <c:rich>
                  <a:bodyPr/>
                  <a:lstStyle/>
                  <a:p>
                    <a:fld id="{9087F1DC-52FB-4939-B0C1-A6F0805769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9-B17B-4DFD-B39D-4E979940D241}"/>
                </c:ext>
              </c:extLst>
            </c:dLbl>
            <c:dLbl>
              <c:idx val="2170"/>
              <c:tx>
                <c:rich>
                  <a:bodyPr/>
                  <a:lstStyle/>
                  <a:p>
                    <a:fld id="{BF9F4ED8-E186-4620-BD71-CA99F61406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A-B17B-4DFD-B39D-4E979940D241}"/>
                </c:ext>
              </c:extLst>
            </c:dLbl>
            <c:dLbl>
              <c:idx val="2171"/>
              <c:tx>
                <c:rich>
                  <a:bodyPr/>
                  <a:lstStyle/>
                  <a:p>
                    <a:fld id="{57FBAA7D-DE48-4027-9421-ADBFA88256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B-B17B-4DFD-B39D-4E979940D241}"/>
                </c:ext>
              </c:extLst>
            </c:dLbl>
            <c:dLbl>
              <c:idx val="2172"/>
              <c:tx>
                <c:rich>
                  <a:bodyPr/>
                  <a:lstStyle/>
                  <a:p>
                    <a:fld id="{B52C2FD6-71DA-42A3-8F6A-39FC49A324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C-B17B-4DFD-B39D-4E979940D241}"/>
                </c:ext>
              </c:extLst>
            </c:dLbl>
            <c:dLbl>
              <c:idx val="2173"/>
              <c:tx>
                <c:rich>
                  <a:bodyPr/>
                  <a:lstStyle/>
                  <a:p>
                    <a:fld id="{CB031187-A0EE-4977-9B0B-5CE47B5FE2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D-B17B-4DFD-B39D-4E979940D241}"/>
                </c:ext>
              </c:extLst>
            </c:dLbl>
            <c:dLbl>
              <c:idx val="2174"/>
              <c:tx>
                <c:rich>
                  <a:bodyPr/>
                  <a:lstStyle/>
                  <a:p>
                    <a:fld id="{C3A8D177-EB5F-4F63-AE83-A488C67332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E-B17B-4DFD-B39D-4E979940D241}"/>
                </c:ext>
              </c:extLst>
            </c:dLbl>
            <c:dLbl>
              <c:idx val="2175"/>
              <c:tx>
                <c:rich>
                  <a:bodyPr/>
                  <a:lstStyle/>
                  <a:p>
                    <a:fld id="{AD83E58A-6076-44F8-9771-97C9B280BC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7F-B17B-4DFD-B39D-4E979940D241}"/>
                </c:ext>
              </c:extLst>
            </c:dLbl>
            <c:dLbl>
              <c:idx val="2176"/>
              <c:tx>
                <c:rich>
                  <a:bodyPr/>
                  <a:lstStyle/>
                  <a:p>
                    <a:fld id="{06641DD4-EACA-465D-84F0-C589DA383D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0-B17B-4DFD-B39D-4E979940D241}"/>
                </c:ext>
              </c:extLst>
            </c:dLbl>
            <c:dLbl>
              <c:idx val="2177"/>
              <c:tx>
                <c:rich>
                  <a:bodyPr/>
                  <a:lstStyle/>
                  <a:p>
                    <a:fld id="{DB2AC485-093A-4BE4-B31B-B5D7C3F8C4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1-B17B-4DFD-B39D-4E979940D241}"/>
                </c:ext>
              </c:extLst>
            </c:dLbl>
            <c:dLbl>
              <c:idx val="2178"/>
              <c:tx>
                <c:rich>
                  <a:bodyPr/>
                  <a:lstStyle/>
                  <a:p>
                    <a:fld id="{C4E5AC5B-0BAC-4F50-B36A-AD91ED7789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2-B17B-4DFD-B39D-4E979940D241}"/>
                </c:ext>
              </c:extLst>
            </c:dLbl>
            <c:dLbl>
              <c:idx val="2179"/>
              <c:tx>
                <c:rich>
                  <a:bodyPr/>
                  <a:lstStyle/>
                  <a:p>
                    <a:fld id="{B4F93144-FEEF-4DA0-9DF1-803AAEB7F2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3-B17B-4DFD-B39D-4E979940D241}"/>
                </c:ext>
              </c:extLst>
            </c:dLbl>
            <c:dLbl>
              <c:idx val="2180"/>
              <c:tx>
                <c:rich>
                  <a:bodyPr/>
                  <a:lstStyle/>
                  <a:p>
                    <a:fld id="{F8CDE60C-CF92-4221-93F5-06DDD8D73B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4-B17B-4DFD-B39D-4E979940D241}"/>
                </c:ext>
              </c:extLst>
            </c:dLbl>
            <c:dLbl>
              <c:idx val="2181"/>
              <c:tx>
                <c:rich>
                  <a:bodyPr/>
                  <a:lstStyle/>
                  <a:p>
                    <a:fld id="{BDF8A2FE-4411-49F6-926F-ACCB7D0CE5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5-B17B-4DFD-B39D-4E979940D241}"/>
                </c:ext>
              </c:extLst>
            </c:dLbl>
            <c:dLbl>
              <c:idx val="2182"/>
              <c:tx>
                <c:rich>
                  <a:bodyPr/>
                  <a:lstStyle/>
                  <a:p>
                    <a:fld id="{8C9E6456-4DF4-429F-9D89-3B630952A9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6-B17B-4DFD-B39D-4E979940D241}"/>
                </c:ext>
              </c:extLst>
            </c:dLbl>
            <c:dLbl>
              <c:idx val="2183"/>
              <c:tx>
                <c:rich>
                  <a:bodyPr/>
                  <a:lstStyle/>
                  <a:p>
                    <a:fld id="{DB2395F4-6BED-4688-B8AF-A66ACD3797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7-B17B-4DFD-B39D-4E979940D241}"/>
                </c:ext>
              </c:extLst>
            </c:dLbl>
            <c:dLbl>
              <c:idx val="2184"/>
              <c:tx>
                <c:rich>
                  <a:bodyPr/>
                  <a:lstStyle/>
                  <a:p>
                    <a:fld id="{0748A3CD-55B5-4C45-999F-2DA563DD32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8-B17B-4DFD-B39D-4E979940D241}"/>
                </c:ext>
              </c:extLst>
            </c:dLbl>
            <c:dLbl>
              <c:idx val="2185"/>
              <c:tx>
                <c:rich>
                  <a:bodyPr/>
                  <a:lstStyle/>
                  <a:p>
                    <a:fld id="{2B577A96-8C39-4CB4-A080-21DEDF9714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9-B17B-4DFD-B39D-4E979940D241}"/>
                </c:ext>
              </c:extLst>
            </c:dLbl>
            <c:dLbl>
              <c:idx val="2186"/>
              <c:tx>
                <c:rich>
                  <a:bodyPr/>
                  <a:lstStyle/>
                  <a:p>
                    <a:fld id="{25C69754-55E5-4783-8ACD-D4779E9BC4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A-B17B-4DFD-B39D-4E979940D241}"/>
                </c:ext>
              </c:extLst>
            </c:dLbl>
            <c:dLbl>
              <c:idx val="2187"/>
              <c:tx>
                <c:rich>
                  <a:bodyPr/>
                  <a:lstStyle/>
                  <a:p>
                    <a:fld id="{F25EC838-4501-4220-816A-58C8DEAC3A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B-B17B-4DFD-B39D-4E979940D241}"/>
                </c:ext>
              </c:extLst>
            </c:dLbl>
            <c:dLbl>
              <c:idx val="2188"/>
              <c:tx>
                <c:rich>
                  <a:bodyPr/>
                  <a:lstStyle/>
                  <a:p>
                    <a:fld id="{FDD8FD2E-3176-4825-AB28-3EBEB81F92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C-B17B-4DFD-B39D-4E979940D241}"/>
                </c:ext>
              </c:extLst>
            </c:dLbl>
            <c:dLbl>
              <c:idx val="2189"/>
              <c:tx>
                <c:rich>
                  <a:bodyPr/>
                  <a:lstStyle/>
                  <a:p>
                    <a:fld id="{73E1CCFB-6CDB-4623-940D-43233D5107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D-B17B-4DFD-B39D-4E979940D241}"/>
                </c:ext>
              </c:extLst>
            </c:dLbl>
            <c:dLbl>
              <c:idx val="2190"/>
              <c:tx>
                <c:rich>
                  <a:bodyPr/>
                  <a:lstStyle/>
                  <a:p>
                    <a:fld id="{C16DEA37-99E7-423E-8D18-C8343A1BD4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E-B17B-4DFD-B39D-4E979940D241}"/>
                </c:ext>
              </c:extLst>
            </c:dLbl>
            <c:dLbl>
              <c:idx val="2191"/>
              <c:tx>
                <c:rich>
                  <a:bodyPr/>
                  <a:lstStyle/>
                  <a:p>
                    <a:fld id="{E02F663B-DFD1-4866-8B26-17D7A85272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8F-B17B-4DFD-B39D-4E979940D241}"/>
                </c:ext>
              </c:extLst>
            </c:dLbl>
            <c:dLbl>
              <c:idx val="2192"/>
              <c:tx>
                <c:rich>
                  <a:bodyPr/>
                  <a:lstStyle/>
                  <a:p>
                    <a:fld id="{CECC8739-44C3-46CB-B5F3-F847B50D63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0-B17B-4DFD-B39D-4E979940D241}"/>
                </c:ext>
              </c:extLst>
            </c:dLbl>
            <c:dLbl>
              <c:idx val="2193"/>
              <c:tx>
                <c:rich>
                  <a:bodyPr/>
                  <a:lstStyle/>
                  <a:p>
                    <a:fld id="{369EB4D9-4F0A-4B67-A2C2-DA44ACDB8C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1-B17B-4DFD-B39D-4E979940D241}"/>
                </c:ext>
              </c:extLst>
            </c:dLbl>
            <c:dLbl>
              <c:idx val="2194"/>
              <c:tx>
                <c:rich>
                  <a:bodyPr/>
                  <a:lstStyle/>
                  <a:p>
                    <a:fld id="{D82D9CE1-BFCC-4C51-9E14-1650AB098D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2-B17B-4DFD-B39D-4E979940D241}"/>
                </c:ext>
              </c:extLst>
            </c:dLbl>
            <c:dLbl>
              <c:idx val="2195"/>
              <c:tx>
                <c:rich>
                  <a:bodyPr/>
                  <a:lstStyle/>
                  <a:p>
                    <a:fld id="{A9099227-7B48-4510-8EF1-AB630269AD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3-B17B-4DFD-B39D-4E979940D241}"/>
                </c:ext>
              </c:extLst>
            </c:dLbl>
            <c:dLbl>
              <c:idx val="2196"/>
              <c:tx>
                <c:rich>
                  <a:bodyPr/>
                  <a:lstStyle/>
                  <a:p>
                    <a:fld id="{5761BFA1-86D8-4E42-9664-D59E3869BE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4-B17B-4DFD-B39D-4E979940D241}"/>
                </c:ext>
              </c:extLst>
            </c:dLbl>
            <c:dLbl>
              <c:idx val="2197"/>
              <c:tx>
                <c:rich>
                  <a:bodyPr/>
                  <a:lstStyle/>
                  <a:p>
                    <a:fld id="{ADE848DF-145C-47EB-9A88-CF49FA477F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5-B17B-4DFD-B39D-4E979940D241}"/>
                </c:ext>
              </c:extLst>
            </c:dLbl>
            <c:dLbl>
              <c:idx val="2198"/>
              <c:tx>
                <c:rich>
                  <a:bodyPr/>
                  <a:lstStyle/>
                  <a:p>
                    <a:fld id="{E8931D37-005D-4D98-B945-819517A458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6-B17B-4DFD-B39D-4E979940D241}"/>
                </c:ext>
              </c:extLst>
            </c:dLbl>
            <c:dLbl>
              <c:idx val="2199"/>
              <c:tx>
                <c:rich>
                  <a:bodyPr/>
                  <a:lstStyle/>
                  <a:p>
                    <a:fld id="{F4160126-D42E-406D-9FAC-66D4E86486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7-B17B-4DFD-B39D-4E979940D241}"/>
                </c:ext>
              </c:extLst>
            </c:dLbl>
            <c:dLbl>
              <c:idx val="2200"/>
              <c:tx>
                <c:rich>
                  <a:bodyPr/>
                  <a:lstStyle/>
                  <a:p>
                    <a:fld id="{CB54FF12-32A9-4178-A4B2-B0D1562126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8-B17B-4DFD-B39D-4E979940D241}"/>
                </c:ext>
              </c:extLst>
            </c:dLbl>
            <c:dLbl>
              <c:idx val="2201"/>
              <c:tx>
                <c:rich>
                  <a:bodyPr/>
                  <a:lstStyle/>
                  <a:p>
                    <a:fld id="{11E87174-3772-4420-9BE0-F375E99106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9-B17B-4DFD-B39D-4E979940D241}"/>
                </c:ext>
              </c:extLst>
            </c:dLbl>
            <c:dLbl>
              <c:idx val="2202"/>
              <c:tx>
                <c:rich>
                  <a:bodyPr/>
                  <a:lstStyle/>
                  <a:p>
                    <a:fld id="{AC287A76-7F7A-4EAF-851B-20593F96B9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A-B17B-4DFD-B39D-4E979940D241}"/>
                </c:ext>
              </c:extLst>
            </c:dLbl>
            <c:dLbl>
              <c:idx val="2203"/>
              <c:tx>
                <c:rich>
                  <a:bodyPr/>
                  <a:lstStyle/>
                  <a:p>
                    <a:fld id="{3A3E7FD3-E2DC-48E1-AC7B-72D3D838ED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B-B17B-4DFD-B39D-4E979940D241}"/>
                </c:ext>
              </c:extLst>
            </c:dLbl>
            <c:dLbl>
              <c:idx val="2204"/>
              <c:tx>
                <c:rich>
                  <a:bodyPr/>
                  <a:lstStyle/>
                  <a:p>
                    <a:fld id="{087D49CA-EB8B-4BD5-A186-6E808F66CD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C-B17B-4DFD-B39D-4E979940D241}"/>
                </c:ext>
              </c:extLst>
            </c:dLbl>
            <c:dLbl>
              <c:idx val="2205"/>
              <c:tx>
                <c:rich>
                  <a:bodyPr/>
                  <a:lstStyle/>
                  <a:p>
                    <a:fld id="{020B8F80-472B-49FD-8FAB-CE88B6D09D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D-B17B-4DFD-B39D-4E979940D241}"/>
                </c:ext>
              </c:extLst>
            </c:dLbl>
            <c:dLbl>
              <c:idx val="2206"/>
              <c:tx>
                <c:rich>
                  <a:bodyPr/>
                  <a:lstStyle/>
                  <a:p>
                    <a:fld id="{AE6ED706-DC8D-4A53-BD4E-8D29AA75EF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E-B17B-4DFD-B39D-4E979940D241}"/>
                </c:ext>
              </c:extLst>
            </c:dLbl>
            <c:dLbl>
              <c:idx val="2207"/>
              <c:tx>
                <c:rich>
                  <a:bodyPr/>
                  <a:lstStyle/>
                  <a:p>
                    <a:fld id="{1FBF95B1-1849-48B8-A125-E6838E9367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9F-B17B-4DFD-B39D-4E979940D241}"/>
                </c:ext>
              </c:extLst>
            </c:dLbl>
            <c:dLbl>
              <c:idx val="2208"/>
              <c:tx>
                <c:rich>
                  <a:bodyPr/>
                  <a:lstStyle/>
                  <a:p>
                    <a:fld id="{616A484D-6BD4-4EB8-B5BD-7F50D6D117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0-B17B-4DFD-B39D-4E979940D241}"/>
                </c:ext>
              </c:extLst>
            </c:dLbl>
            <c:dLbl>
              <c:idx val="2209"/>
              <c:tx>
                <c:rich>
                  <a:bodyPr/>
                  <a:lstStyle/>
                  <a:p>
                    <a:fld id="{B672C88E-4774-42AA-9624-A80C3A5E3A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1-B17B-4DFD-B39D-4E979940D241}"/>
                </c:ext>
              </c:extLst>
            </c:dLbl>
            <c:dLbl>
              <c:idx val="2210"/>
              <c:tx>
                <c:rich>
                  <a:bodyPr/>
                  <a:lstStyle/>
                  <a:p>
                    <a:fld id="{95ABF504-42A1-495C-9C19-1C781AFD52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2-B17B-4DFD-B39D-4E979940D241}"/>
                </c:ext>
              </c:extLst>
            </c:dLbl>
            <c:dLbl>
              <c:idx val="2211"/>
              <c:tx>
                <c:rich>
                  <a:bodyPr/>
                  <a:lstStyle/>
                  <a:p>
                    <a:fld id="{93E326B6-8A03-4D9A-BACC-3FBCE30AAE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3-B17B-4DFD-B39D-4E979940D241}"/>
                </c:ext>
              </c:extLst>
            </c:dLbl>
            <c:dLbl>
              <c:idx val="2212"/>
              <c:tx>
                <c:rich>
                  <a:bodyPr/>
                  <a:lstStyle/>
                  <a:p>
                    <a:fld id="{CB20791D-B40B-4FD7-9AE5-C324C37070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4-B17B-4DFD-B39D-4E979940D241}"/>
                </c:ext>
              </c:extLst>
            </c:dLbl>
            <c:dLbl>
              <c:idx val="2213"/>
              <c:tx>
                <c:rich>
                  <a:bodyPr/>
                  <a:lstStyle/>
                  <a:p>
                    <a:fld id="{B2C65968-4162-48F1-97CB-A2FC48BF08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5-B17B-4DFD-B39D-4E979940D241}"/>
                </c:ext>
              </c:extLst>
            </c:dLbl>
            <c:dLbl>
              <c:idx val="2214"/>
              <c:tx>
                <c:rich>
                  <a:bodyPr/>
                  <a:lstStyle/>
                  <a:p>
                    <a:fld id="{9E4EC73F-B331-4AA0-B0EC-C27DBFE2BA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6-B17B-4DFD-B39D-4E979940D241}"/>
                </c:ext>
              </c:extLst>
            </c:dLbl>
            <c:dLbl>
              <c:idx val="2215"/>
              <c:tx>
                <c:rich>
                  <a:bodyPr/>
                  <a:lstStyle/>
                  <a:p>
                    <a:fld id="{D6F26434-617B-4F0D-86D5-14A9070EDD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7-B17B-4DFD-B39D-4E979940D241}"/>
                </c:ext>
              </c:extLst>
            </c:dLbl>
            <c:dLbl>
              <c:idx val="2216"/>
              <c:tx>
                <c:rich>
                  <a:bodyPr/>
                  <a:lstStyle/>
                  <a:p>
                    <a:fld id="{4B7F1113-2FF6-41C1-A0B6-444A755769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8-B17B-4DFD-B39D-4E979940D241}"/>
                </c:ext>
              </c:extLst>
            </c:dLbl>
            <c:dLbl>
              <c:idx val="2217"/>
              <c:tx>
                <c:rich>
                  <a:bodyPr/>
                  <a:lstStyle/>
                  <a:p>
                    <a:fld id="{BBC272BE-A8CA-4061-A860-9E6A0A4BDC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9-B17B-4DFD-B39D-4E979940D241}"/>
                </c:ext>
              </c:extLst>
            </c:dLbl>
            <c:dLbl>
              <c:idx val="2218"/>
              <c:tx>
                <c:rich>
                  <a:bodyPr/>
                  <a:lstStyle/>
                  <a:p>
                    <a:fld id="{F078E336-A901-4084-98F5-9D095F056E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A-B17B-4DFD-B39D-4E979940D241}"/>
                </c:ext>
              </c:extLst>
            </c:dLbl>
            <c:dLbl>
              <c:idx val="2219"/>
              <c:tx>
                <c:rich>
                  <a:bodyPr/>
                  <a:lstStyle/>
                  <a:p>
                    <a:fld id="{E2A53C3B-5AB6-4104-861C-3D17C734FC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B-B17B-4DFD-B39D-4E979940D241}"/>
                </c:ext>
              </c:extLst>
            </c:dLbl>
            <c:dLbl>
              <c:idx val="2220"/>
              <c:tx>
                <c:rich>
                  <a:bodyPr/>
                  <a:lstStyle/>
                  <a:p>
                    <a:fld id="{B4FBC53E-1EE3-43D3-8E51-699AF32FC7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C-B17B-4DFD-B39D-4E979940D241}"/>
                </c:ext>
              </c:extLst>
            </c:dLbl>
            <c:dLbl>
              <c:idx val="2221"/>
              <c:tx>
                <c:rich>
                  <a:bodyPr/>
                  <a:lstStyle/>
                  <a:p>
                    <a:fld id="{935A9295-81D8-47BE-93E1-CD92C000C7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D-B17B-4DFD-B39D-4E979940D241}"/>
                </c:ext>
              </c:extLst>
            </c:dLbl>
            <c:dLbl>
              <c:idx val="2222"/>
              <c:tx>
                <c:rich>
                  <a:bodyPr/>
                  <a:lstStyle/>
                  <a:p>
                    <a:fld id="{4C976449-0992-42C5-A778-9DA0304671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E-B17B-4DFD-B39D-4E979940D241}"/>
                </c:ext>
              </c:extLst>
            </c:dLbl>
            <c:dLbl>
              <c:idx val="2223"/>
              <c:tx>
                <c:rich>
                  <a:bodyPr/>
                  <a:lstStyle/>
                  <a:p>
                    <a:fld id="{5EA9C3C1-682E-462E-9087-714BD14652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AF-B17B-4DFD-B39D-4E979940D241}"/>
                </c:ext>
              </c:extLst>
            </c:dLbl>
            <c:dLbl>
              <c:idx val="2224"/>
              <c:tx>
                <c:rich>
                  <a:bodyPr/>
                  <a:lstStyle/>
                  <a:p>
                    <a:fld id="{E107BC96-4433-48BD-A8C2-375EACA482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0-B17B-4DFD-B39D-4E979940D241}"/>
                </c:ext>
              </c:extLst>
            </c:dLbl>
            <c:dLbl>
              <c:idx val="2225"/>
              <c:tx>
                <c:rich>
                  <a:bodyPr/>
                  <a:lstStyle/>
                  <a:p>
                    <a:fld id="{0DEDA285-51AF-47AC-A8AA-AE8CD27840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1-B17B-4DFD-B39D-4E979940D241}"/>
                </c:ext>
              </c:extLst>
            </c:dLbl>
            <c:dLbl>
              <c:idx val="2226"/>
              <c:tx>
                <c:rich>
                  <a:bodyPr/>
                  <a:lstStyle/>
                  <a:p>
                    <a:fld id="{760E1E81-3A88-44D8-8F47-9B68ABA580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2-B17B-4DFD-B39D-4E979940D241}"/>
                </c:ext>
              </c:extLst>
            </c:dLbl>
            <c:dLbl>
              <c:idx val="2227"/>
              <c:tx>
                <c:rich>
                  <a:bodyPr/>
                  <a:lstStyle/>
                  <a:p>
                    <a:fld id="{D220CB06-4B14-4910-AA31-A0E849DFF8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3-B17B-4DFD-B39D-4E979940D241}"/>
                </c:ext>
              </c:extLst>
            </c:dLbl>
            <c:dLbl>
              <c:idx val="2228"/>
              <c:tx>
                <c:rich>
                  <a:bodyPr/>
                  <a:lstStyle/>
                  <a:p>
                    <a:fld id="{7D74ABB6-8F3B-46E5-9E81-56A76E4E63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4-B17B-4DFD-B39D-4E979940D241}"/>
                </c:ext>
              </c:extLst>
            </c:dLbl>
            <c:dLbl>
              <c:idx val="2229"/>
              <c:tx>
                <c:rich>
                  <a:bodyPr/>
                  <a:lstStyle/>
                  <a:p>
                    <a:fld id="{982E3CBA-7CD8-41B2-98C8-9D28982F0A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5-B17B-4DFD-B39D-4E979940D241}"/>
                </c:ext>
              </c:extLst>
            </c:dLbl>
            <c:dLbl>
              <c:idx val="2230"/>
              <c:tx>
                <c:rich>
                  <a:bodyPr/>
                  <a:lstStyle/>
                  <a:p>
                    <a:fld id="{6C68EADE-1FAD-453A-ABBF-5209C49967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6-B17B-4DFD-B39D-4E979940D241}"/>
                </c:ext>
              </c:extLst>
            </c:dLbl>
            <c:dLbl>
              <c:idx val="2231"/>
              <c:tx>
                <c:rich>
                  <a:bodyPr/>
                  <a:lstStyle/>
                  <a:p>
                    <a:fld id="{3D10C6B9-3D7D-4820-A455-AE4BC1073C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7-B17B-4DFD-B39D-4E979940D241}"/>
                </c:ext>
              </c:extLst>
            </c:dLbl>
            <c:dLbl>
              <c:idx val="2232"/>
              <c:tx>
                <c:rich>
                  <a:bodyPr/>
                  <a:lstStyle/>
                  <a:p>
                    <a:fld id="{3DE16FC3-77AB-487C-941D-DFEC92A6C9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8-B17B-4DFD-B39D-4E979940D241}"/>
                </c:ext>
              </c:extLst>
            </c:dLbl>
            <c:dLbl>
              <c:idx val="2233"/>
              <c:tx>
                <c:rich>
                  <a:bodyPr/>
                  <a:lstStyle/>
                  <a:p>
                    <a:fld id="{F15CDE13-E8EC-4AF0-A7A4-28D37D8809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9-B17B-4DFD-B39D-4E979940D241}"/>
                </c:ext>
              </c:extLst>
            </c:dLbl>
            <c:dLbl>
              <c:idx val="2234"/>
              <c:tx>
                <c:rich>
                  <a:bodyPr/>
                  <a:lstStyle/>
                  <a:p>
                    <a:fld id="{03FF9AF1-AAF9-4A55-920D-4F8C0C24C1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A-B17B-4DFD-B39D-4E979940D241}"/>
                </c:ext>
              </c:extLst>
            </c:dLbl>
            <c:dLbl>
              <c:idx val="2235"/>
              <c:tx>
                <c:rich>
                  <a:bodyPr/>
                  <a:lstStyle/>
                  <a:p>
                    <a:fld id="{07815733-95C2-483A-A7BC-C18FD36C8D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B-B17B-4DFD-B39D-4E979940D241}"/>
                </c:ext>
              </c:extLst>
            </c:dLbl>
            <c:dLbl>
              <c:idx val="2236"/>
              <c:tx>
                <c:rich>
                  <a:bodyPr/>
                  <a:lstStyle/>
                  <a:p>
                    <a:fld id="{79CDC924-59D8-463B-904A-466B7D82DC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C-B17B-4DFD-B39D-4E979940D241}"/>
                </c:ext>
              </c:extLst>
            </c:dLbl>
            <c:dLbl>
              <c:idx val="2237"/>
              <c:tx>
                <c:rich>
                  <a:bodyPr/>
                  <a:lstStyle/>
                  <a:p>
                    <a:fld id="{5515769B-0EB3-4ECA-A804-FEE1586573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D-B17B-4DFD-B39D-4E979940D241}"/>
                </c:ext>
              </c:extLst>
            </c:dLbl>
            <c:dLbl>
              <c:idx val="2238"/>
              <c:tx>
                <c:rich>
                  <a:bodyPr/>
                  <a:lstStyle/>
                  <a:p>
                    <a:fld id="{6E7365E6-6D89-4D81-8CE4-73706DBDEE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E-B17B-4DFD-B39D-4E979940D241}"/>
                </c:ext>
              </c:extLst>
            </c:dLbl>
            <c:dLbl>
              <c:idx val="2239"/>
              <c:tx>
                <c:rich>
                  <a:bodyPr/>
                  <a:lstStyle/>
                  <a:p>
                    <a:fld id="{C897A278-867A-4AD6-8817-8E82C56A7E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BF-B17B-4DFD-B39D-4E979940D241}"/>
                </c:ext>
              </c:extLst>
            </c:dLbl>
            <c:dLbl>
              <c:idx val="2240"/>
              <c:tx>
                <c:rich>
                  <a:bodyPr/>
                  <a:lstStyle/>
                  <a:p>
                    <a:fld id="{54DAFB99-6E15-43CC-9279-575CBE6E33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0-B17B-4DFD-B39D-4E979940D241}"/>
                </c:ext>
              </c:extLst>
            </c:dLbl>
            <c:dLbl>
              <c:idx val="2241"/>
              <c:tx>
                <c:rich>
                  <a:bodyPr/>
                  <a:lstStyle/>
                  <a:p>
                    <a:fld id="{78906D8E-3A64-48D8-AA7D-C6754096B0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1-B17B-4DFD-B39D-4E979940D241}"/>
                </c:ext>
              </c:extLst>
            </c:dLbl>
            <c:dLbl>
              <c:idx val="2242"/>
              <c:tx>
                <c:rich>
                  <a:bodyPr/>
                  <a:lstStyle/>
                  <a:p>
                    <a:fld id="{BCFAB4BF-9052-440C-B8B2-AD26AA92B7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2-B17B-4DFD-B39D-4E979940D241}"/>
                </c:ext>
              </c:extLst>
            </c:dLbl>
            <c:dLbl>
              <c:idx val="2243"/>
              <c:tx>
                <c:rich>
                  <a:bodyPr/>
                  <a:lstStyle/>
                  <a:p>
                    <a:fld id="{2784AE57-0165-4E8B-9900-F17A1F39A6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3-B17B-4DFD-B39D-4E979940D241}"/>
                </c:ext>
              </c:extLst>
            </c:dLbl>
            <c:dLbl>
              <c:idx val="2244"/>
              <c:tx>
                <c:rich>
                  <a:bodyPr/>
                  <a:lstStyle/>
                  <a:p>
                    <a:fld id="{8618F177-8DE3-4229-AF0D-67DB29C4A3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4-B17B-4DFD-B39D-4E979940D241}"/>
                </c:ext>
              </c:extLst>
            </c:dLbl>
            <c:dLbl>
              <c:idx val="2245"/>
              <c:tx>
                <c:rich>
                  <a:bodyPr/>
                  <a:lstStyle/>
                  <a:p>
                    <a:fld id="{12A8E4D9-6268-4EB0-8D53-FC99813B5C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5-B17B-4DFD-B39D-4E979940D241}"/>
                </c:ext>
              </c:extLst>
            </c:dLbl>
            <c:dLbl>
              <c:idx val="2246"/>
              <c:tx>
                <c:rich>
                  <a:bodyPr/>
                  <a:lstStyle/>
                  <a:p>
                    <a:fld id="{2B0993EA-1B3E-4E9E-8B17-E4815C48C5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6-B17B-4DFD-B39D-4E979940D241}"/>
                </c:ext>
              </c:extLst>
            </c:dLbl>
            <c:dLbl>
              <c:idx val="2247"/>
              <c:tx>
                <c:rich>
                  <a:bodyPr/>
                  <a:lstStyle/>
                  <a:p>
                    <a:fld id="{D4BCAC7D-91E5-469C-93C9-4D6A73C0BB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7-B17B-4DFD-B39D-4E979940D241}"/>
                </c:ext>
              </c:extLst>
            </c:dLbl>
            <c:dLbl>
              <c:idx val="2248"/>
              <c:tx>
                <c:rich>
                  <a:bodyPr/>
                  <a:lstStyle/>
                  <a:p>
                    <a:fld id="{404ACC07-6D8A-4475-AEAC-AED3CA3EF7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8-B17B-4DFD-B39D-4E979940D241}"/>
                </c:ext>
              </c:extLst>
            </c:dLbl>
            <c:dLbl>
              <c:idx val="2249"/>
              <c:tx>
                <c:rich>
                  <a:bodyPr/>
                  <a:lstStyle/>
                  <a:p>
                    <a:fld id="{997D28CE-9620-4CDB-9A02-DDC2A7673E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9-B17B-4DFD-B39D-4E979940D241}"/>
                </c:ext>
              </c:extLst>
            </c:dLbl>
            <c:dLbl>
              <c:idx val="2250"/>
              <c:tx>
                <c:rich>
                  <a:bodyPr/>
                  <a:lstStyle/>
                  <a:p>
                    <a:fld id="{3822C437-154F-4372-87F5-16988745D1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A-B17B-4DFD-B39D-4E979940D241}"/>
                </c:ext>
              </c:extLst>
            </c:dLbl>
            <c:dLbl>
              <c:idx val="2251"/>
              <c:tx>
                <c:rich>
                  <a:bodyPr/>
                  <a:lstStyle/>
                  <a:p>
                    <a:fld id="{E44B869A-373F-43CC-A9EB-B4B29F7173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B-B17B-4DFD-B39D-4E979940D241}"/>
                </c:ext>
              </c:extLst>
            </c:dLbl>
            <c:dLbl>
              <c:idx val="2252"/>
              <c:tx>
                <c:rich>
                  <a:bodyPr/>
                  <a:lstStyle/>
                  <a:p>
                    <a:fld id="{C5760D3D-01B5-47E3-A0AE-70609368A3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C-B17B-4DFD-B39D-4E979940D241}"/>
                </c:ext>
              </c:extLst>
            </c:dLbl>
            <c:dLbl>
              <c:idx val="2253"/>
              <c:tx>
                <c:rich>
                  <a:bodyPr/>
                  <a:lstStyle/>
                  <a:p>
                    <a:fld id="{C9A55922-3C15-4185-B354-1E525D73AB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D-B17B-4DFD-B39D-4E979940D241}"/>
                </c:ext>
              </c:extLst>
            </c:dLbl>
            <c:dLbl>
              <c:idx val="2254"/>
              <c:tx>
                <c:rich>
                  <a:bodyPr/>
                  <a:lstStyle/>
                  <a:p>
                    <a:fld id="{F9C72A98-C7A4-44E2-B113-969CC218A7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E-B17B-4DFD-B39D-4E979940D241}"/>
                </c:ext>
              </c:extLst>
            </c:dLbl>
            <c:dLbl>
              <c:idx val="2255"/>
              <c:tx>
                <c:rich>
                  <a:bodyPr/>
                  <a:lstStyle/>
                  <a:p>
                    <a:fld id="{47D41393-BAEC-4D06-A7ED-2DF70DE996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CF-B17B-4DFD-B39D-4E979940D241}"/>
                </c:ext>
              </c:extLst>
            </c:dLbl>
            <c:dLbl>
              <c:idx val="2256"/>
              <c:tx>
                <c:rich>
                  <a:bodyPr/>
                  <a:lstStyle/>
                  <a:p>
                    <a:fld id="{5576683D-8C4B-4687-82D3-77E9566641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0-B17B-4DFD-B39D-4E979940D241}"/>
                </c:ext>
              </c:extLst>
            </c:dLbl>
            <c:dLbl>
              <c:idx val="2257"/>
              <c:tx>
                <c:rich>
                  <a:bodyPr/>
                  <a:lstStyle/>
                  <a:p>
                    <a:fld id="{A24306F4-3885-453D-A54F-A2F8AAD83B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1-B17B-4DFD-B39D-4E979940D241}"/>
                </c:ext>
              </c:extLst>
            </c:dLbl>
            <c:dLbl>
              <c:idx val="2258"/>
              <c:tx>
                <c:rich>
                  <a:bodyPr/>
                  <a:lstStyle/>
                  <a:p>
                    <a:fld id="{587AC4E1-634E-427A-BDD2-E7EC3AF176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2-B17B-4DFD-B39D-4E979940D241}"/>
                </c:ext>
              </c:extLst>
            </c:dLbl>
            <c:dLbl>
              <c:idx val="2259"/>
              <c:tx>
                <c:rich>
                  <a:bodyPr/>
                  <a:lstStyle/>
                  <a:p>
                    <a:fld id="{BE22C09A-8811-484B-B992-5F74A9C26D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3-B17B-4DFD-B39D-4E979940D241}"/>
                </c:ext>
              </c:extLst>
            </c:dLbl>
            <c:dLbl>
              <c:idx val="2260"/>
              <c:tx>
                <c:rich>
                  <a:bodyPr/>
                  <a:lstStyle/>
                  <a:p>
                    <a:fld id="{06D5E644-AB5C-414A-B3A7-90FAE30B32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4-B17B-4DFD-B39D-4E979940D241}"/>
                </c:ext>
              </c:extLst>
            </c:dLbl>
            <c:dLbl>
              <c:idx val="2261"/>
              <c:tx>
                <c:rich>
                  <a:bodyPr/>
                  <a:lstStyle/>
                  <a:p>
                    <a:fld id="{BD5B6448-01B1-4EAA-B249-462E908844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5-B17B-4DFD-B39D-4E979940D241}"/>
                </c:ext>
              </c:extLst>
            </c:dLbl>
            <c:dLbl>
              <c:idx val="2262"/>
              <c:tx>
                <c:rich>
                  <a:bodyPr/>
                  <a:lstStyle/>
                  <a:p>
                    <a:fld id="{17628700-3E98-4E1A-908A-FC97025043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6-B17B-4DFD-B39D-4E979940D241}"/>
                </c:ext>
              </c:extLst>
            </c:dLbl>
            <c:dLbl>
              <c:idx val="2263"/>
              <c:tx>
                <c:rich>
                  <a:bodyPr/>
                  <a:lstStyle/>
                  <a:p>
                    <a:fld id="{76157AD2-A634-4559-85A5-C45BF29E71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7-B17B-4DFD-B39D-4E979940D241}"/>
                </c:ext>
              </c:extLst>
            </c:dLbl>
            <c:dLbl>
              <c:idx val="2264"/>
              <c:tx>
                <c:rich>
                  <a:bodyPr/>
                  <a:lstStyle/>
                  <a:p>
                    <a:fld id="{13E9830D-3C92-4DC6-9371-0381AF67B7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8-B17B-4DFD-B39D-4E979940D241}"/>
                </c:ext>
              </c:extLst>
            </c:dLbl>
            <c:dLbl>
              <c:idx val="2265"/>
              <c:tx>
                <c:rich>
                  <a:bodyPr/>
                  <a:lstStyle/>
                  <a:p>
                    <a:fld id="{CD1E5664-D3A4-4F5C-808E-C2089140ED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9-B17B-4DFD-B39D-4E979940D241}"/>
                </c:ext>
              </c:extLst>
            </c:dLbl>
            <c:dLbl>
              <c:idx val="2266"/>
              <c:tx>
                <c:rich>
                  <a:bodyPr/>
                  <a:lstStyle/>
                  <a:p>
                    <a:fld id="{5746E3A1-4DF3-49B0-8129-FCA5C10FAF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A-B17B-4DFD-B39D-4E979940D241}"/>
                </c:ext>
              </c:extLst>
            </c:dLbl>
            <c:dLbl>
              <c:idx val="2267"/>
              <c:tx>
                <c:rich>
                  <a:bodyPr/>
                  <a:lstStyle/>
                  <a:p>
                    <a:fld id="{3C138B42-A8C5-41CA-BF8A-9F544C2104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B-B17B-4DFD-B39D-4E979940D241}"/>
                </c:ext>
              </c:extLst>
            </c:dLbl>
            <c:dLbl>
              <c:idx val="2268"/>
              <c:tx>
                <c:rich>
                  <a:bodyPr/>
                  <a:lstStyle/>
                  <a:p>
                    <a:fld id="{11970ADC-B6A0-4933-8DD7-A16408C75F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C-B17B-4DFD-B39D-4E979940D241}"/>
                </c:ext>
              </c:extLst>
            </c:dLbl>
            <c:dLbl>
              <c:idx val="2269"/>
              <c:tx>
                <c:rich>
                  <a:bodyPr/>
                  <a:lstStyle/>
                  <a:p>
                    <a:fld id="{B6075E76-A46C-419D-8BC9-479774719B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D-B17B-4DFD-B39D-4E979940D241}"/>
                </c:ext>
              </c:extLst>
            </c:dLbl>
            <c:dLbl>
              <c:idx val="2270"/>
              <c:tx>
                <c:rich>
                  <a:bodyPr/>
                  <a:lstStyle/>
                  <a:p>
                    <a:fld id="{2E1C6FC3-1644-4371-8135-8F8898BF59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E-B17B-4DFD-B39D-4E979940D241}"/>
                </c:ext>
              </c:extLst>
            </c:dLbl>
            <c:dLbl>
              <c:idx val="2271"/>
              <c:tx>
                <c:rich>
                  <a:bodyPr/>
                  <a:lstStyle/>
                  <a:p>
                    <a:fld id="{1704E0D7-8F42-4358-854D-2CB9D0EE72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DF-B17B-4DFD-B39D-4E979940D241}"/>
                </c:ext>
              </c:extLst>
            </c:dLbl>
            <c:dLbl>
              <c:idx val="2272"/>
              <c:tx>
                <c:rich>
                  <a:bodyPr/>
                  <a:lstStyle/>
                  <a:p>
                    <a:fld id="{AA7D6AD5-1B42-465F-AD01-866DED2622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0-B17B-4DFD-B39D-4E979940D241}"/>
                </c:ext>
              </c:extLst>
            </c:dLbl>
            <c:dLbl>
              <c:idx val="2273"/>
              <c:tx>
                <c:rich>
                  <a:bodyPr/>
                  <a:lstStyle/>
                  <a:p>
                    <a:fld id="{26CD87E4-9DC9-4D3B-B083-6E29F42511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1-B17B-4DFD-B39D-4E979940D241}"/>
                </c:ext>
              </c:extLst>
            </c:dLbl>
            <c:dLbl>
              <c:idx val="2274"/>
              <c:tx>
                <c:rich>
                  <a:bodyPr/>
                  <a:lstStyle/>
                  <a:p>
                    <a:fld id="{6B143677-BCA1-49C1-BB82-A6B960F9B6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2-B17B-4DFD-B39D-4E979940D241}"/>
                </c:ext>
              </c:extLst>
            </c:dLbl>
            <c:dLbl>
              <c:idx val="2275"/>
              <c:tx>
                <c:rich>
                  <a:bodyPr/>
                  <a:lstStyle/>
                  <a:p>
                    <a:fld id="{0890028E-D56C-4C6E-B714-52A202DCB0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3-B17B-4DFD-B39D-4E979940D241}"/>
                </c:ext>
              </c:extLst>
            </c:dLbl>
            <c:dLbl>
              <c:idx val="2276"/>
              <c:tx>
                <c:rich>
                  <a:bodyPr/>
                  <a:lstStyle/>
                  <a:p>
                    <a:fld id="{89C7EB85-86F9-4344-B38F-30D7B87C6D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4-B17B-4DFD-B39D-4E979940D241}"/>
                </c:ext>
              </c:extLst>
            </c:dLbl>
            <c:dLbl>
              <c:idx val="2277"/>
              <c:tx>
                <c:rich>
                  <a:bodyPr/>
                  <a:lstStyle/>
                  <a:p>
                    <a:fld id="{A9E6B42E-CF6B-4C26-B301-503E8031BF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5-B17B-4DFD-B39D-4E979940D241}"/>
                </c:ext>
              </c:extLst>
            </c:dLbl>
            <c:dLbl>
              <c:idx val="2278"/>
              <c:tx>
                <c:rich>
                  <a:bodyPr/>
                  <a:lstStyle/>
                  <a:p>
                    <a:fld id="{C1435FF7-40FC-46FA-BDC7-FB2323B9FC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6-B17B-4DFD-B39D-4E979940D241}"/>
                </c:ext>
              </c:extLst>
            </c:dLbl>
            <c:dLbl>
              <c:idx val="2279"/>
              <c:tx>
                <c:rich>
                  <a:bodyPr/>
                  <a:lstStyle/>
                  <a:p>
                    <a:fld id="{E8649714-D333-4042-B6BF-DD9E9B66C7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7-B17B-4DFD-B39D-4E979940D241}"/>
                </c:ext>
              </c:extLst>
            </c:dLbl>
            <c:dLbl>
              <c:idx val="2280"/>
              <c:tx>
                <c:rich>
                  <a:bodyPr/>
                  <a:lstStyle/>
                  <a:p>
                    <a:fld id="{D3C9C422-1E4B-4DD9-98E0-294F714C0A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8-B17B-4DFD-B39D-4E979940D241}"/>
                </c:ext>
              </c:extLst>
            </c:dLbl>
            <c:dLbl>
              <c:idx val="2281"/>
              <c:tx>
                <c:rich>
                  <a:bodyPr/>
                  <a:lstStyle/>
                  <a:p>
                    <a:fld id="{100A8A8F-B512-4B2A-8B80-964C92897E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9-B17B-4DFD-B39D-4E979940D241}"/>
                </c:ext>
              </c:extLst>
            </c:dLbl>
            <c:dLbl>
              <c:idx val="2282"/>
              <c:tx>
                <c:rich>
                  <a:bodyPr/>
                  <a:lstStyle/>
                  <a:p>
                    <a:fld id="{17A1D7D2-FAB5-4887-A76D-B457D0E33C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A-B17B-4DFD-B39D-4E979940D241}"/>
                </c:ext>
              </c:extLst>
            </c:dLbl>
            <c:dLbl>
              <c:idx val="2283"/>
              <c:tx>
                <c:rich>
                  <a:bodyPr/>
                  <a:lstStyle/>
                  <a:p>
                    <a:fld id="{0E039454-6FF3-49A3-94E6-7A6388FDDB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B-B17B-4DFD-B39D-4E979940D241}"/>
                </c:ext>
              </c:extLst>
            </c:dLbl>
            <c:dLbl>
              <c:idx val="2284"/>
              <c:tx>
                <c:rich>
                  <a:bodyPr/>
                  <a:lstStyle/>
                  <a:p>
                    <a:fld id="{23A1DCE3-8148-4962-A34D-B9D924B34F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C-B17B-4DFD-B39D-4E979940D241}"/>
                </c:ext>
              </c:extLst>
            </c:dLbl>
            <c:dLbl>
              <c:idx val="2285"/>
              <c:tx>
                <c:rich>
                  <a:bodyPr/>
                  <a:lstStyle/>
                  <a:p>
                    <a:fld id="{E2F19B2E-7302-435F-913E-7F7D97E21A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D-B17B-4DFD-B39D-4E979940D241}"/>
                </c:ext>
              </c:extLst>
            </c:dLbl>
            <c:dLbl>
              <c:idx val="2286"/>
              <c:tx>
                <c:rich>
                  <a:bodyPr/>
                  <a:lstStyle/>
                  <a:p>
                    <a:fld id="{C6A6AD20-0DE5-48BD-BD94-C1D4FEF39D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E-B17B-4DFD-B39D-4E979940D241}"/>
                </c:ext>
              </c:extLst>
            </c:dLbl>
            <c:dLbl>
              <c:idx val="2287"/>
              <c:tx>
                <c:rich>
                  <a:bodyPr/>
                  <a:lstStyle/>
                  <a:p>
                    <a:fld id="{E1AF0907-472F-435F-9DDD-7EFBFA904E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EF-B17B-4DFD-B39D-4E979940D241}"/>
                </c:ext>
              </c:extLst>
            </c:dLbl>
            <c:dLbl>
              <c:idx val="2288"/>
              <c:tx>
                <c:rich>
                  <a:bodyPr/>
                  <a:lstStyle/>
                  <a:p>
                    <a:fld id="{97C7266E-3066-4835-8B3F-992B0E3DE9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0-B17B-4DFD-B39D-4E979940D241}"/>
                </c:ext>
              </c:extLst>
            </c:dLbl>
            <c:dLbl>
              <c:idx val="2289"/>
              <c:tx>
                <c:rich>
                  <a:bodyPr/>
                  <a:lstStyle/>
                  <a:p>
                    <a:fld id="{BB00D68B-C385-4E2E-822B-F45494A44C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1-B17B-4DFD-B39D-4E979940D241}"/>
                </c:ext>
              </c:extLst>
            </c:dLbl>
            <c:dLbl>
              <c:idx val="2290"/>
              <c:tx>
                <c:rich>
                  <a:bodyPr/>
                  <a:lstStyle/>
                  <a:p>
                    <a:fld id="{4EC27816-92E0-4911-89F5-2FA3EB1905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2-B17B-4DFD-B39D-4E979940D241}"/>
                </c:ext>
              </c:extLst>
            </c:dLbl>
            <c:dLbl>
              <c:idx val="2291"/>
              <c:tx>
                <c:rich>
                  <a:bodyPr/>
                  <a:lstStyle/>
                  <a:p>
                    <a:fld id="{DD286B1D-9A58-4E44-A190-139384DD4F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3-B17B-4DFD-B39D-4E979940D241}"/>
                </c:ext>
              </c:extLst>
            </c:dLbl>
            <c:dLbl>
              <c:idx val="2292"/>
              <c:tx>
                <c:rich>
                  <a:bodyPr/>
                  <a:lstStyle/>
                  <a:p>
                    <a:fld id="{6DA9C777-8AA0-4233-B753-9C0ABD271A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4-B17B-4DFD-B39D-4E979940D241}"/>
                </c:ext>
              </c:extLst>
            </c:dLbl>
            <c:dLbl>
              <c:idx val="2293"/>
              <c:tx>
                <c:rich>
                  <a:bodyPr/>
                  <a:lstStyle/>
                  <a:p>
                    <a:fld id="{8E9D269A-EB91-48BB-9B59-1D3A68CFD0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5-B17B-4DFD-B39D-4E979940D241}"/>
                </c:ext>
              </c:extLst>
            </c:dLbl>
            <c:dLbl>
              <c:idx val="2294"/>
              <c:tx>
                <c:rich>
                  <a:bodyPr/>
                  <a:lstStyle/>
                  <a:p>
                    <a:fld id="{C0C6CC90-16B3-4615-ADE4-966FBD130F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6-B17B-4DFD-B39D-4E979940D241}"/>
                </c:ext>
              </c:extLst>
            </c:dLbl>
            <c:dLbl>
              <c:idx val="2295"/>
              <c:tx>
                <c:rich>
                  <a:bodyPr/>
                  <a:lstStyle/>
                  <a:p>
                    <a:fld id="{C37925A8-C932-4A00-B9B6-8C2721E1C7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7-B17B-4DFD-B39D-4E979940D241}"/>
                </c:ext>
              </c:extLst>
            </c:dLbl>
            <c:dLbl>
              <c:idx val="2296"/>
              <c:tx>
                <c:rich>
                  <a:bodyPr/>
                  <a:lstStyle/>
                  <a:p>
                    <a:fld id="{C41F8973-60B7-4669-B6FD-D90F5E5822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8-B17B-4DFD-B39D-4E979940D241}"/>
                </c:ext>
              </c:extLst>
            </c:dLbl>
            <c:dLbl>
              <c:idx val="2297"/>
              <c:tx>
                <c:rich>
                  <a:bodyPr/>
                  <a:lstStyle/>
                  <a:p>
                    <a:fld id="{5FFA4B14-85F9-4107-BC0C-D9FA5FB032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9-B17B-4DFD-B39D-4E979940D241}"/>
                </c:ext>
              </c:extLst>
            </c:dLbl>
            <c:dLbl>
              <c:idx val="2298"/>
              <c:tx>
                <c:rich>
                  <a:bodyPr/>
                  <a:lstStyle/>
                  <a:p>
                    <a:fld id="{FF2E29F5-6E27-4DF3-973D-47D2869FB6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A-B17B-4DFD-B39D-4E979940D241}"/>
                </c:ext>
              </c:extLst>
            </c:dLbl>
            <c:dLbl>
              <c:idx val="2299"/>
              <c:tx>
                <c:rich>
                  <a:bodyPr/>
                  <a:lstStyle/>
                  <a:p>
                    <a:fld id="{A91045B6-2897-421E-B014-0A8C022866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B-B17B-4DFD-B39D-4E979940D241}"/>
                </c:ext>
              </c:extLst>
            </c:dLbl>
            <c:dLbl>
              <c:idx val="2300"/>
              <c:tx>
                <c:rich>
                  <a:bodyPr/>
                  <a:lstStyle/>
                  <a:p>
                    <a:fld id="{4BEA201A-13D1-4C08-A693-A5AC29457E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C-B17B-4DFD-B39D-4E979940D241}"/>
                </c:ext>
              </c:extLst>
            </c:dLbl>
            <c:dLbl>
              <c:idx val="2301"/>
              <c:tx>
                <c:rich>
                  <a:bodyPr/>
                  <a:lstStyle/>
                  <a:p>
                    <a:fld id="{FC666CC6-8E7E-419E-A149-31125C8F95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D-B17B-4DFD-B39D-4E979940D241}"/>
                </c:ext>
              </c:extLst>
            </c:dLbl>
            <c:dLbl>
              <c:idx val="2302"/>
              <c:tx>
                <c:rich>
                  <a:bodyPr/>
                  <a:lstStyle/>
                  <a:p>
                    <a:fld id="{A9E424E4-2D15-4E69-8347-85470E5391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E-B17B-4DFD-B39D-4E979940D241}"/>
                </c:ext>
              </c:extLst>
            </c:dLbl>
            <c:dLbl>
              <c:idx val="2303"/>
              <c:tx>
                <c:rich>
                  <a:bodyPr/>
                  <a:lstStyle/>
                  <a:p>
                    <a:fld id="{77B56C69-6945-410B-926E-304D3FBF0B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8FF-B17B-4DFD-B39D-4E979940D241}"/>
                </c:ext>
              </c:extLst>
            </c:dLbl>
            <c:dLbl>
              <c:idx val="2304"/>
              <c:tx>
                <c:rich>
                  <a:bodyPr/>
                  <a:lstStyle/>
                  <a:p>
                    <a:fld id="{504880AD-0AB3-4B80-89AB-F8D3E593E2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0-B17B-4DFD-B39D-4E979940D241}"/>
                </c:ext>
              </c:extLst>
            </c:dLbl>
            <c:dLbl>
              <c:idx val="2305"/>
              <c:tx>
                <c:rich>
                  <a:bodyPr/>
                  <a:lstStyle/>
                  <a:p>
                    <a:fld id="{2BEB58F4-B136-4FB3-8378-0DEA831A7A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1-B17B-4DFD-B39D-4E979940D241}"/>
                </c:ext>
              </c:extLst>
            </c:dLbl>
            <c:dLbl>
              <c:idx val="2306"/>
              <c:tx>
                <c:rich>
                  <a:bodyPr/>
                  <a:lstStyle/>
                  <a:p>
                    <a:fld id="{9B169573-5FF8-4C38-9755-693F22AE9F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2-B17B-4DFD-B39D-4E979940D241}"/>
                </c:ext>
              </c:extLst>
            </c:dLbl>
            <c:dLbl>
              <c:idx val="2307"/>
              <c:tx>
                <c:rich>
                  <a:bodyPr/>
                  <a:lstStyle/>
                  <a:p>
                    <a:fld id="{33E5F370-240A-4F08-8DCA-E640CF8054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3-B17B-4DFD-B39D-4E979940D241}"/>
                </c:ext>
              </c:extLst>
            </c:dLbl>
            <c:dLbl>
              <c:idx val="2308"/>
              <c:tx>
                <c:rich>
                  <a:bodyPr/>
                  <a:lstStyle/>
                  <a:p>
                    <a:fld id="{E9ABFC2E-4541-45D2-9B97-FD5283E530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4-B17B-4DFD-B39D-4E979940D241}"/>
                </c:ext>
              </c:extLst>
            </c:dLbl>
            <c:dLbl>
              <c:idx val="2309"/>
              <c:tx>
                <c:rich>
                  <a:bodyPr/>
                  <a:lstStyle/>
                  <a:p>
                    <a:fld id="{ED7B771C-E089-4F13-B886-696BD2E263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5-B17B-4DFD-B39D-4E979940D241}"/>
                </c:ext>
              </c:extLst>
            </c:dLbl>
            <c:dLbl>
              <c:idx val="2310"/>
              <c:tx>
                <c:rich>
                  <a:bodyPr/>
                  <a:lstStyle/>
                  <a:p>
                    <a:fld id="{B648A51F-A136-4A41-AFAD-E9F92316BC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6-B17B-4DFD-B39D-4E979940D241}"/>
                </c:ext>
              </c:extLst>
            </c:dLbl>
            <c:dLbl>
              <c:idx val="2311"/>
              <c:tx>
                <c:rich>
                  <a:bodyPr/>
                  <a:lstStyle/>
                  <a:p>
                    <a:fld id="{C223847D-D20E-4DE6-BBE1-78753C1480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7-B17B-4DFD-B39D-4E979940D241}"/>
                </c:ext>
              </c:extLst>
            </c:dLbl>
            <c:dLbl>
              <c:idx val="2312"/>
              <c:tx>
                <c:rich>
                  <a:bodyPr/>
                  <a:lstStyle/>
                  <a:p>
                    <a:fld id="{B3A6B142-B0AD-4349-AFD7-1EEB9F8343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8-B17B-4DFD-B39D-4E979940D241}"/>
                </c:ext>
              </c:extLst>
            </c:dLbl>
            <c:dLbl>
              <c:idx val="2313"/>
              <c:tx>
                <c:rich>
                  <a:bodyPr/>
                  <a:lstStyle/>
                  <a:p>
                    <a:fld id="{3B2D2EDC-FB9A-4B99-8FD2-560F6AE5FB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9-B17B-4DFD-B39D-4E979940D241}"/>
                </c:ext>
              </c:extLst>
            </c:dLbl>
            <c:dLbl>
              <c:idx val="2314"/>
              <c:tx>
                <c:rich>
                  <a:bodyPr/>
                  <a:lstStyle/>
                  <a:p>
                    <a:fld id="{93862D72-D976-4734-A2A3-341B18ABC5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A-B17B-4DFD-B39D-4E979940D241}"/>
                </c:ext>
              </c:extLst>
            </c:dLbl>
            <c:dLbl>
              <c:idx val="2315"/>
              <c:tx>
                <c:rich>
                  <a:bodyPr/>
                  <a:lstStyle/>
                  <a:p>
                    <a:fld id="{EA319B34-568D-4BB8-B29D-56DB1E7603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B-B17B-4DFD-B39D-4E979940D241}"/>
                </c:ext>
              </c:extLst>
            </c:dLbl>
            <c:dLbl>
              <c:idx val="2316"/>
              <c:tx>
                <c:rich>
                  <a:bodyPr/>
                  <a:lstStyle/>
                  <a:p>
                    <a:fld id="{5620BC8A-3B9C-464C-A489-745CD7FC46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C-B17B-4DFD-B39D-4E979940D241}"/>
                </c:ext>
              </c:extLst>
            </c:dLbl>
            <c:dLbl>
              <c:idx val="2317"/>
              <c:tx>
                <c:rich>
                  <a:bodyPr/>
                  <a:lstStyle/>
                  <a:p>
                    <a:fld id="{19394E8C-3F9C-43D8-8104-9F9FBF8E20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D-B17B-4DFD-B39D-4E979940D241}"/>
                </c:ext>
              </c:extLst>
            </c:dLbl>
            <c:dLbl>
              <c:idx val="2318"/>
              <c:tx>
                <c:rich>
                  <a:bodyPr/>
                  <a:lstStyle/>
                  <a:p>
                    <a:fld id="{0161B2A6-17EA-4F64-AD2F-92BE1AD9C8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E-B17B-4DFD-B39D-4E979940D241}"/>
                </c:ext>
              </c:extLst>
            </c:dLbl>
            <c:dLbl>
              <c:idx val="2319"/>
              <c:tx>
                <c:rich>
                  <a:bodyPr/>
                  <a:lstStyle/>
                  <a:p>
                    <a:fld id="{D3E32966-58BB-4390-BEEA-8A7BBAFBF0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0F-B17B-4DFD-B39D-4E979940D241}"/>
                </c:ext>
              </c:extLst>
            </c:dLbl>
            <c:dLbl>
              <c:idx val="2320"/>
              <c:tx>
                <c:rich>
                  <a:bodyPr/>
                  <a:lstStyle/>
                  <a:p>
                    <a:fld id="{549C2154-530A-4E79-84E8-62B50DD1AD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0-B17B-4DFD-B39D-4E979940D241}"/>
                </c:ext>
              </c:extLst>
            </c:dLbl>
            <c:dLbl>
              <c:idx val="2321"/>
              <c:tx>
                <c:rich>
                  <a:bodyPr/>
                  <a:lstStyle/>
                  <a:p>
                    <a:fld id="{D6B9B301-2992-4EB8-A0F3-62A94660FD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1-B17B-4DFD-B39D-4E979940D241}"/>
                </c:ext>
              </c:extLst>
            </c:dLbl>
            <c:dLbl>
              <c:idx val="2322"/>
              <c:tx>
                <c:rich>
                  <a:bodyPr/>
                  <a:lstStyle/>
                  <a:p>
                    <a:fld id="{4F9BCA1D-B5B4-48E8-8A7D-982087CF3D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2-B17B-4DFD-B39D-4E979940D241}"/>
                </c:ext>
              </c:extLst>
            </c:dLbl>
            <c:dLbl>
              <c:idx val="2323"/>
              <c:tx>
                <c:rich>
                  <a:bodyPr/>
                  <a:lstStyle/>
                  <a:p>
                    <a:fld id="{33EC70C0-67FA-401F-9243-ECF356414A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3-B17B-4DFD-B39D-4E979940D241}"/>
                </c:ext>
              </c:extLst>
            </c:dLbl>
            <c:dLbl>
              <c:idx val="2324"/>
              <c:tx>
                <c:rich>
                  <a:bodyPr/>
                  <a:lstStyle/>
                  <a:p>
                    <a:fld id="{3CE5C326-D248-4B2E-BC77-703744C25D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4-B17B-4DFD-B39D-4E979940D241}"/>
                </c:ext>
              </c:extLst>
            </c:dLbl>
            <c:dLbl>
              <c:idx val="2325"/>
              <c:tx>
                <c:rich>
                  <a:bodyPr/>
                  <a:lstStyle/>
                  <a:p>
                    <a:fld id="{FFFA8FB7-BADB-4B6C-B2C2-9EB5D3E1B7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5-B17B-4DFD-B39D-4E979940D241}"/>
                </c:ext>
              </c:extLst>
            </c:dLbl>
            <c:dLbl>
              <c:idx val="2326"/>
              <c:tx>
                <c:rich>
                  <a:bodyPr/>
                  <a:lstStyle/>
                  <a:p>
                    <a:fld id="{E0D0069A-AB0B-408B-86FB-03B4D08D3F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6-B17B-4DFD-B39D-4E979940D241}"/>
                </c:ext>
              </c:extLst>
            </c:dLbl>
            <c:dLbl>
              <c:idx val="2327"/>
              <c:tx>
                <c:rich>
                  <a:bodyPr/>
                  <a:lstStyle/>
                  <a:p>
                    <a:fld id="{02D7AA71-80D1-4CCD-AF16-8A909CF9FE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7-B17B-4DFD-B39D-4E979940D241}"/>
                </c:ext>
              </c:extLst>
            </c:dLbl>
            <c:dLbl>
              <c:idx val="2328"/>
              <c:tx>
                <c:rich>
                  <a:bodyPr/>
                  <a:lstStyle/>
                  <a:p>
                    <a:fld id="{2528F3E8-5DE4-495F-8A58-14DEC506D1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8-B17B-4DFD-B39D-4E979940D241}"/>
                </c:ext>
              </c:extLst>
            </c:dLbl>
            <c:dLbl>
              <c:idx val="2329"/>
              <c:tx>
                <c:rich>
                  <a:bodyPr/>
                  <a:lstStyle/>
                  <a:p>
                    <a:fld id="{497D8592-F240-4D68-8FED-F7D4F58926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9-B17B-4DFD-B39D-4E979940D241}"/>
                </c:ext>
              </c:extLst>
            </c:dLbl>
            <c:dLbl>
              <c:idx val="2330"/>
              <c:tx>
                <c:rich>
                  <a:bodyPr/>
                  <a:lstStyle/>
                  <a:p>
                    <a:fld id="{E6C6496A-6C49-40DD-9A40-FC839B9951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A-B17B-4DFD-B39D-4E979940D241}"/>
                </c:ext>
              </c:extLst>
            </c:dLbl>
            <c:dLbl>
              <c:idx val="2331"/>
              <c:tx>
                <c:rich>
                  <a:bodyPr/>
                  <a:lstStyle/>
                  <a:p>
                    <a:fld id="{6C3FD4AC-2CD5-4C10-A5EF-3274B0CC90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B-B17B-4DFD-B39D-4E979940D241}"/>
                </c:ext>
              </c:extLst>
            </c:dLbl>
            <c:dLbl>
              <c:idx val="2332"/>
              <c:tx>
                <c:rich>
                  <a:bodyPr/>
                  <a:lstStyle/>
                  <a:p>
                    <a:fld id="{97E7B712-3552-419B-BD45-E4E5AD730C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C-B17B-4DFD-B39D-4E979940D241}"/>
                </c:ext>
              </c:extLst>
            </c:dLbl>
            <c:dLbl>
              <c:idx val="2333"/>
              <c:tx>
                <c:rich>
                  <a:bodyPr/>
                  <a:lstStyle/>
                  <a:p>
                    <a:fld id="{EEF9D371-77B2-49D6-BB99-609DF27A58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D-B17B-4DFD-B39D-4E979940D241}"/>
                </c:ext>
              </c:extLst>
            </c:dLbl>
            <c:dLbl>
              <c:idx val="2334"/>
              <c:tx>
                <c:rich>
                  <a:bodyPr/>
                  <a:lstStyle/>
                  <a:p>
                    <a:fld id="{1EB47B01-341C-49B6-B75D-F23F5A2B15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E-B17B-4DFD-B39D-4E979940D241}"/>
                </c:ext>
              </c:extLst>
            </c:dLbl>
            <c:dLbl>
              <c:idx val="2335"/>
              <c:tx>
                <c:rich>
                  <a:bodyPr/>
                  <a:lstStyle/>
                  <a:p>
                    <a:fld id="{05921C62-C728-4765-912C-1FD3449B15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1F-B17B-4DFD-B39D-4E979940D241}"/>
                </c:ext>
              </c:extLst>
            </c:dLbl>
            <c:dLbl>
              <c:idx val="2336"/>
              <c:tx>
                <c:rich>
                  <a:bodyPr/>
                  <a:lstStyle/>
                  <a:p>
                    <a:fld id="{C2CAF1CC-DE4A-4795-87DA-1CBA9FF152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0-B17B-4DFD-B39D-4E979940D241}"/>
                </c:ext>
              </c:extLst>
            </c:dLbl>
            <c:dLbl>
              <c:idx val="2337"/>
              <c:tx>
                <c:rich>
                  <a:bodyPr/>
                  <a:lstStyle/>
                  <a:p>
                    <a:fld id="{E4AF313E-342F-4552-A3D3-6BDB8AB8C8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1-B17B-4DFD-B39D-4E979940D241}"/>
                </c:ext>
              </c:extLst>
            </c:dLbl>
            <c:dLbl>
              <c:idx val="2338"/>
              <c:tx>
                <c:rich>
                  <a:bodyPr/>
                  <a:lstStyle/>
                  <a:p>
                    <a:fld id="{9BB7E8FD-4BB8-49A8-AE1D-3A958497E5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2-B17B-4DFD-B39D-4E979940D241}"/>
                </c:ext>
              </c:extLst>
            </c:dLbl>
            <c:dLbl>
              <c:idx val="2339"/>
              <c:tx>
                <c:rich>
                  <a:bodyPr/>
                  <a:lstStyle/>
                  <a:p>
                    <a:fld id="{CE8DEF69-A1E5-4428-B58D-D3C62BBD27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3-B17B-4DFD-B39D-4E979940D241}"/>
                </c:ext>
              </c:extLst>
            </c:dLbl>
            <c:dLbl>
              <c:idx val="2340"/>
              <c:tx>
                <c:rich>
                  <a:bodyPr/>
                  <a:lstStyle/>
                  <a:p>
                    <a:fld id="{C371B59F-C180-4596-B855-A004DE0B2C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4-B17B-4DFD-B39D-4E979940D241}"/>
                </c:ext>
              </c:extLst>
            </c:dLbl>
            <c:dLbl>
              <c:idx val="2341"/>
              <c:tx>
                <c:rich>
                  <a:bodyPr/>
                  <a:lstStyle/>
                  <a:p>
                    <a:fld id="{2D32487F-14B2-457D-926A-340B6B856D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5-B17B-4DFD-B39D-4E979940D241}"/>
                </c:ext>
              </c:extLst>
            </c:dLbl>
            <c:dLbl>
              <c:idx val="2342"/>
              <c:tx>
                <c:rich>
                  <a:bodyPr/>
                  <a:lstStyle/>
                  <a:p>
                    <a:fld id="{703B2601-174E-406C-934B-EB57F69DA5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6-B17B-4DFD-B39D-4E979940D241}"/>
                </c:ext>
              </c:extLst>
            </c:dLbl>
            <c:dLbl>
              <c:idx val="2343"/>
              <c:tx>
                <c:rich>
                  <a:bodyPr/>
                  <a:lstStyle/>
                  <a:p>
                    <a:fld id="{C8B618D8-69D7-47F4-BA54-626B331B8F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7-B17B-4DFD-B39D-4E979940D241}"/>
                </c:ext>
              </c:extLst>
            </c:dLbl>
            <c:dLbl>
              <c:idx val="2344"/>
              <c:tx>
                <c:rich>
                  <a:bodyPr/>
                  <a:lstStyle/>
                  <a:p>
                    <a:fld id="{CDB22D22-4D14-4522-B028-0931AC807D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8-B17B-4DFD-B39D-4E979940D241}"/>
                </c:ext>
              </c:extLst>
            </c:dLbl>
            <c:dLbl>
              <c:idx val="2345"/>
              <c:tx>
                <c:rich>
                  <a:bodyPr/>
                  <a:lstStyle/>
                  <a:p>
                    <a:fld id="{F01F86B9-9F73-4424-A28A-F095EC845A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9-B17B-4DFD-B39D-4E979940D241}"/>
                </c:ext>
              </c:extLst>
            </c:dLbl>
            <c:dLbl>
              <c:idx val="2346"/>
              <c:tx>
                <c:rich>
                  <a:bodyPr/>
                  <a:lstStyle/>
                  <a:p>
                    <a:fld id="{4E710E65-EA8B-4304-A97E-0CAC69223D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A-B17B-4DFD-B39D-4E979940D241}"/>
                </c:ext>
              </c:extLst>
            </c:dLbl>
            <c:dLbl>
              <c:idx val="2347"/>
              <c:tx>
                <c:rich>
                  <a:bodyPr/>
                  <a:lstStyle/>
                  <a:p>
                    <a:fld id="{B5CD1C2C-9BA0-4709-BB57-219AB0A135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B-B17B-4DFD-B39D-4E979940D241}"/>
                </c:ext>
              </c:extLst>
            </c:dLbl>
            <c:dLbl>
              <c:idx val="2348"/>
              <c:tx>
                <c:rich>
                  <a:bodyPr/>
                  <a:lstStyle/>
                  <a:p>
                    <a:fld id="{3A044206-ED0A-4D3A-B090-1C2C600926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C-B17B-4DFD-B39D-4E979940D241}"/>
                </c:ext>
              </c:extLst>
            </c:dLbl>
            <c:dLbl>
              <c:idx val="2349"/>
              <c:tx>
                <c:rich>
                  <a:bodyPr/>
                  <a:lstStyle/>
                  <a:p>
                    <a:fld id="{0EBA05BD-1CDD-4027-92DF-90F5BFD8F0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D-B17B-4DFD-B39D-4E979940D241}"/>
                </c:ext>
              </c:extLst>
            </c:dLbl>
            <c:dLbl>
              <c:idx val="2350"/>
              <c:tx>
                <c:rich>
                  <a:bodyPr/>
                  <a:lstStyle/>
                  <a:p>
                    <a:fld id="{F53A8304-5779-4E76-98BB-CB5B2FFB0B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E-B17B-4DFD-B39D-4E979940D241}"/>
                </c:ext>
              </c:extLst>
            </c:dLbl>
            <c:dLbl>
              <c:idx val="2351"/>
              <c:tx>
                <c:rich>
                  <a:bodyPr/>
                  <a:lstStyle/>
                  <a:p>
                    <a:fld id="{1ADA03CA-1F95-4CE0-B797-DF9DCD2742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2F-B17B-4DFD-B39D-4E979940D241}"/>
                </c:ext>
              </c:extLst>
            </c:dLbl>
            <c:dLbl>
              <c:idx val="2352"/>
              <c:tx>
                <c:rich>
                  <a:bodyPr/>
                  <a:lstStyle/>
                  <a:p>
                    <a:fld id="{543DCC46-E8F0-4DFC-AC5F-2789AB4845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0-B17B-4DFD-B39D-4E979940D241}"/>
                </c:ext>
              </c:extLst>
            </c:dLbl>
            <c:dLbl>
              <c:idx val="2353"/>
              <c:tx>
                <c:rich>
                  <a:bodyPr/>
                  <a:lstStyle/>
                  <a:p>
                    <a:fld id="{9DB69D4B-53A1-43E8-A022-39E992D406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1-B17B-4DFD-B39D-4E979940D241}"/>
                </c:ext>
              </c:extLst>
            </c:dLbl>
            <c:dLbl>
              <c:idx val="2354"/>
              <c:tx>
                <c:rich>
                  <a:bodyPr/>
                  <a:lstStyle/>
                  <a:p>
                    <a:fld id="{D001D65E-B0BE-4525-92C4-C142BE90DB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2-B17B-4DFD-B39D-4E979940D241}"/>
                </c:ext>
              </c:extLst>
            </c:dLbl>
            <c:dLbl>
              <c:idx val="2355"/>
              <c:tx>
                <c:rich>
                  <a:bodyPr/>
                  <a:lstStyle/>
                  <a:p>
                    <a:fld id="{5187D140-E632-4204-BC89-2F51940FE6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3-B17B-4DFD-B39D-4E979940D241}"/>
                </c:ext>
              </c:extLst>
            </c:dLbl>
            <c:dLbl>
              <c:idx val="2356"/>
              <c:tx>
                <c:rich>
                  <a:bodyPr/>
                  <a:lstStyle/>
                  <a:p>
                    <a:fld id="{AB216337-8917-45BD-9715-188D9D39A6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4-B17B-4DFD-B39D-4E979940D241}"/>
                </c:ext>
              </c:extLst>
            </c:dLbl>
            <c:dLbl>
              <c:idx val="2357"/>
              <c:tx>
                <c:rich>
                  <a:bodyPr/>
                  <a:lstStyle/>
                  <a:p>
                    <a:fld id="{43BE81A8-3AF1-462D-97C7-E034019E51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5-B17B-4DFD-B39D-4E979940D241}"/>
                </c:ext>
              </c:extLst>
            </c:dLbl>
            <c:dLbl>
              <c:idx val="2358"/>
              <c:tx>
                <c:rich>
                  <a:bodyPr/>
                  <a:lstStyle/>
                  <a:p>
                    <a:fld id="{5C062551-F98A-4DC1-BBE4-BC77A4D83F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6-B17B-4DFD-B39D-4E979940D241}"/>
                </c:ext>
              </c:extLst>
            </c:dLbl>
            <c:dLbl>
              <c:idx val="2359"/>
              <c:tx>
                <c:rich>
                  <a:bodyPr/>
                  <a:lstStyle/>
                  <a:p>
                    <a:fld id="{89F70A56-7C60-44A0-8437-39D7DECE93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7-B17B-4DFD-B39D-4E979940D241}"/>
                </c:ext>
              </c:extLst>
            </c:dLbl>
            <c:dLbl>
              <c:idx val="2360"/>
              <c:tx>
                <c:rich>
                  <a:bodyPr/>
                  <a:lstStyle/>
                  <a:p>
                    <a:fld id="{31FC6269-570B-43BA-A8D8-C53947FEF1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8-B17B-4DFD-B39D-4E979940D241}"/>
                </c:ext>
              </c:extLst>
            </c:dLbl>
            <c:dLbl>
              <c:idx val="2361"/>
              <c:tx>
                <c:rich>
                  <a:bodyPr/>
                  <a:lstStyle/>
                  <a:p>
                    <a:fld id="{BDF387B0-B3D5-4EFA-86A0-F36B626C4E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9-B17B-4DFD-B39D-4E979940D241}"/>
                </c:ext>
              </c:extLst>
            </c:dLbl>
            <c:dLbl>
              <c:idx val="2362"/>
              <c:tx>
                <c:rich>
                  <a:bodyPr/>
                  <a:lstStyle/>
                  <a:p>
                    <a:fld id="{4D579DF7-51DC-4863-98D5-92A9199005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A-B17B-4DFD-B39D-4E979940D241}"/>
                </c:ext>
              </c:extLst>
            </c:dLbl>
            <c:dLbl>
              <c:idx val="2363"/>
              <c:tx>
                <c:rich>
                  <a:bodyPr/>
                  <a:lstStyle/>
                  <a:p>
                    <a:fld id="{00CB0ED1-F52C-4FA1-BC8B-B704A59FFE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B-B17B-4DFD-B39D-4E979940D241}"/>
                </c:ext>
              </c:extLst>
            </c:dLbl>
            <c:dLbl>
              <c:idx val="2364"/>
              <c:tx>
                <c:rich>
                  <a:bodyPr/>
                  <a:lstStyle/>
                  <a:p>
                    <a:fld id="{13843059-806D-4E44-8541-03C00D6BB2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C-B17B-4DFD-B39D-4E979940D241}"/>
                </c:ext>
              </c:extLst>
            </c:dLbl>
            <c:dLbl>
              <c:idx val="2365"/>
              <c:tx>
                <c:rich>
                  <a:bodyPr/>
                  <a:lstStyle/>
                  <a:p>
                    <a:fld id="{6EC74EA2-277B-4068-87A2-1FA78A7F8B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D-B17B-4DFD-B39D-4E979940D241}"/>
                </c:ext>
              </c:extLst>
            </c:dLbl>
            <c:dLbl>
              <c:idx val="2366"/>
              <c:tx>
                <c:rich>
                  <a:bodyPr/>
                  <a:lstStyle/>
                  <a:p>
                    <a:fld id="{A7BD9091-B012-4AD5-BC19-1882A31621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E-B17B-4DFD-B39D-4E979940D241}"/>
                </c:ext>
              </c:extLst>
            </c:dLbl>
            <c:dLbl>
              <c:idx val="2367"/>
              <c:tx>
                <c:rich>
                  <a:bodyPr/>
                  <a:lstStyle/>
                  <a:p>
                    <a:fld id="{994D7BB3-0892-4605-83F4-1C2D4B046A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3F-B17B-4DFD-B39D-4E979940D241}"/>
                </c:ext>
              </c:extLst>
            </c:dLbl>
            <c:dLbl>
              <c:idx val="2368"/>
              <c:tx>
                <c:rich>
                  <a:bodyPr/>
                  <a:lstStyle/>
                  <a:p>
                    <a:fld id="{473D3DCE-9722-4496-90FE-4658FEB146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0-B17B-4DFD-B39D-4E979940D241}"/>
                </c:ext>
              </c:extLst>
            </c:dLbl>
            <c:dLbl>
              <c:idx val="2369"/>
              <c:tx>
                <c:rich>
                  <a:bodyPr/>
                  <a:lstStyle/>
                  <a:p>
                    <a:fld id="{AD8F6C89-6A74-4258-8509-889171F540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1-B17B-4DFD-B39D-4E979940D241}"/>
                </c:ext>
              </c:extLst>
            </c:dLbl>
            <c:dLbl>
              <c:idx val="2370"/>
              <c:tx>
                <c:rich>
                  <a:bodyPr/>
                  <a:lstStyle/>
                  <a:p>
                    <a:fld id="{909F9AB8-0B7A-4C51-BA10-0B8295A213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2-B17B-4DFD-B39D-4E979940D241}"/>
                </c:ext>
              </c:extLst>
            </c:dLbl>
            <c:dLbl>
              <c:idx val="2371"/>
              <c:tx>
                <c:rich>
                  <a:bodyPr/>
                  <a:lstStyle/>
                  <a:p>
                    <a:fld id="{055CE184-87A6-41B7-9A7B-61E047F795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3-B17B-4DFD-B39D-4E979940D241}"/>
                </c:ext>
              </c:extLst>
            </c:dLbl>
            <c:dLbl>
              <c:idx val="2372"/>
              <c:tx>
                <c:rich>
                  <a:bodyPr/>
                  <a:lstStyle/>
                  <a:p>
                    <a:fld id="{836A3B73-BCA0-4C67-A1D4-61EEE3F7BA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4-B17B-4DFD-B39D-4E979940D241}"/>
                </c:ext>
              </c:extLst>
            </c:dLbl>
            <c:dLbl>
              <c:idx val="2373"/>
              <c:tx>
                <c:rich>
                  <a:bodyPr/>
                  <a:lstStyle/>
                  <a:p>
                    <a:fld id="{1B2060D8-87EA-4446-B3FC-6256DADFF3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5-B17B-4DFD-B39D-4E979940D241}"/>
                </c:ext>
              </c:extLst>
            </c:dLbl>
            <c:dLbl>
              <c:idx val="2374"/>
              <c:tx>
                <c:rich>
                  <a:bodyPr/>
                  <a:lstStyle/>
                  <a:p>
                    <a:fld id="{21648CB2-C289-4766-B04A-986651C1B6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6-B17B-4DFD-B39D-4E979940D241}"/>
                </c:ext>
              </c:extLst>
            </c:dLbl>
            <c:dLbl>
              <c:idx val="2375"/>
              <c:tx>
                <c:rich>
                  <a:bodyPr/>
                  <a:lstStyle/>
                  <a:p>
                    <a:fld id="{7DD1D4E5-C545-4E47-815F-3FC94D8CAE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7-B17B-4DFD-B39D-4E979940D241}"/>
                </c:ext>
              </c:extLst>
            </c:dLbl>
            <c:dLbl>
              <c:idx val="2376"/>
              <c:tx>
                <c:rich>
                  <a:bodyPr/>
                  <a:lstStyle/>
                  <a:p>
                    <a:fld id="{DECBDC37-6850-41CF-BAC1-18052649D0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8-B17B-4DFD-B39D-4E979940D241}"/>
                </c:ext>
              </c:extLst>
            </c:dLbl>
            <c:dLbl>
              <c:idx val="2377"/>
              <c:tx>
                <c:rich>
                  <a:bodyPr/>
                  <a:lstStyle/>
                  <a:p>
                    <a:fld id="{C91118F5-F710-43C8-8ABF-7FE82B66F7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9-B17B-4DFD-B39D-4E979940D241}"/>
                </c:ext>
              </c:extLst>
            </c:dLbl>
            <c:dLbl>
              <c:idx val="2378"/>
              <c:tx>
                <c:rich>
                  <a:bodyPr/>
                  <a:lstStyle/>
                  <a:p>
                    <a:fld id="{AE301FE2-A6BD-4C7A-95B3-88FB6E2F2B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A-B17B-4DFD-B39D-4E979940D241}"/>
                </c:ext>
              </c:extLst>
            </c:dLbl>
            <c:dLbl>
              <c:idx val="2379"/>
              <c:tx>
                <c:rich>
                  <a:bodyPr/>
                  <a:lstStyle/>
                  <a:p>
                    <a:fld id="{311EE0BC-84EE-48EF-8431-0FC18D13C3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B-B17B-4DFD-B39D-4E979940D241}"/>
                </c:ext>
              </c:extLst>
            </c:dLbl>
            <c:dLbl>
              <c:idx val="2380"/>
              <c:tx>
                <c:rich>
                  <a:bodyPr/>
                  <a:lstStyle/>
                  <a:p>
                    <a:fld id="{0AA9253B-300E-4BEA-97B2-3182D9FDED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C-B17B-4DFD-B39D-4E979940D241}"/>
                </c:ext>
              </c:extLst>
            </c:dLbl>
            <c:dLbl>
              <c:idx val="2381"/>
              <c:tx>
                <c:rich>
                  <a:bodyPr/>
                  <a:lstStyle/>
                  <a:p>
                    <a:fld id="{28475798-44B3-4731-B4C4-93B09B69D1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D-B17B-4DFD-B39D-4E979940D241}"/>
                </c:ext>
              </c:extLst>
            </c:dLbl>
            <c:dLbl>
              <c:idx val="2382"/>
              <c:tx>
                <c:rich>
                  <a:bodyPr/>
                  <a:lstStyle/>
                  <a:p>
                    <a:fld id="{B956E58B-2E63-4B5C-85E2-762C1CFCB9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E-B17B-4DFD-B39D-4E979940D241}"/>
                </c:ext>
              </c:extLst>
            </c:dLbl>
            <c:dLbl>
              <c:idx val="2383"/>
              <c:tx>
                <c:rich>
                  <a:bodyPr/>
                  <a:lstStyle/>
                  <a:p>
                    <a:fld id="{A08FC0D4-E674-4276-83C9-64621D717F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4F-B17B-4DFD-B39D-4E979940D241}"/>
                </c:ext>
              </c:extLst>
            </c:dLbl>
            <c:dLbl>
              <c:idx val="2384"/>
              <c:tx>
                <c:rich>
                  <a:bodyPr/>
                  <a:lstStyle/>
                  <a:p>
                    <a:fld id="{A99D211D-FE8B-4578-9206-5ADDCB76A9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0-B17B-4DFD-B39D-4E979940D241}"/>
                </c:ext>
              </c:extLst>
            </c:dLbl>
            <c:dLbl>
              <c:idx val="2385"/>
              <c:tx>
                <c:rich>
                  <a:bodyPr/>
                  <a:lstStyle/>
                  <a:p>
                    <a:fld id="{F981AE3B-49E2-4A34-8AAC-5B3B16861D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1-B17B-4DFD-B39D-4E979940D241}"/>
                </c:ext>
              </c:extLst>
            </c:dLbl>
            <c:dLbl>
              <c:idx val="2386"/>
              <c:tx>
                <c:rich>
                  <a:bodyPr/>
                  <a:lstStyle/>
                  <a:p>
                    <a:fld id="{AF9062D6-3438-4B06-A02F-2CFADE1795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2-B17B-4DFD-B39D-4E979940D241}"/>
                </c:ext>
              </c:extLst>
            </c:dLbl>
            <c:dLbl>
              <c:idx val="2387"/>
              <c:tx>
                <c:rich>
                  <a:bodyPr/>
                  <a:lstStyle/>
                  <a:p>
                    <a:fld id="{0C90AED3-4D3B-4BE8-B2F7-CAAB831C00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3-B17B-4DFD-B39D-4E979940D241}"/>
                </c:ext>
              </c:extLst>
            </c:dLbl>
            <c:dLbl>
              <c:idx val="2388"/>
              <c:tx>
                <c:rich>
                  <a:bodyPr/>
                  <a:lstStyle/>
                  <a:p>
                    <a:fld id="{BACB6AF3-3261-4D86-903B-6D55830A6C8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4-B17B-4DFD-B39D-4E979940D241}"/>
                </c:ext>
              </c:extLst>
            </c:dLbl>
            <c:dLbl>
              <c:idx val="2389"/>
              <c:tx>
                <c:rich>
                  <a:bodyPr/>
                  <a:lstStyle/>
                  <a:p>
                    <a:fld id="{78E21AA5-83CB-4C68-9A3B-9250863C16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5-B17B-4DFD-B39D-4E979940D241}"/>
                </c:ext>
              </c:extLst>
            </c:dLbl>
            <c:dLbl>
              <c:idx val="2390"/>
              <c:tx>
                <c:rich>
                  <a:bodyPr/>
                  <a:lstStyle/>
                  <a:p>
                    <a:fld id="{4B0A3142-AFC6-45A8-88ED-64FDBF9761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6-B17B-4DFD-B39D-4E979940D241}"/>
                </c:ext>
              </c:extLst>
            </c:dLbl>
            <c:dLbl>
              <c:idx val="2391"/>
              <c:tx>
                <c:rich>
                  <a:bodyPr/>
                  <a:lstStyle/>
                  <a:p>
                    <a:fld id="{DFF0D753-CFC6-4A0D-86A9-33D08B9E87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7-B17B-4DFD-B39D-4E979940D241}"/>
                </c:ext>
              </c:extLst>
            </c:dLbl>
            <c:dLbl>
              <c:idx val="2392"/>
              <c:tx>
                <c:rich>
                  <a:bodyPr/>
                  <a:lstStyle/>
                  <a:p>
                    <a:fld id="{31D26DE5-D0FF-4CCB-9EEB-4917F447FC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8-B17B-4DFD-B39D-4E979940D241}"/>
                </c:ext>
              </c:extLst>
            </c:dLbl>
            <c:dLbl>
              <c:idx val="2393"/>
              <c:tx>
                <c:rich>
                  <a:bodyPr/>
                  <a:lstStyle/>
                  <a:p>
                    <a:fld id="{6D131F3F-4498-4B04-84B7-B446ACC336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9-B17B-4DFD-B39D-4E979940D241}"/>
                </c:ext>
              </c:extLst>
            </c:dLbl>
            <c:dLbl>
              <c:idx val="2394"/>
              <c:tx>
                <c:rich>
                  <a:bodyPr/>
                  <a:lstStyle/>
                  <a:p>
                    <a:fld id="{7B0DDF0E-67FB-4CBE-8DC0-D2872047E1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A-B17B-4DFD-B39D-4E979940D241}"/>
                </c:ext>
              </c:extLst>
            </c:dLbl>
            <c:dLbl>
              <c:idx val="2395"/>
              <c:tx>
                <c:rich>
                  <a:bodyPr/>
                  <a:lstStyle/>
                  <a:p>
                    <a:fld id="{0284EB7B-86E1-4C52-9F03-E071B8977A4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B-B17B-4DFD-B39D-4E979940D241}"/>
                </c:ext>
              </c:extLst>
            </c:dLbl>
            <c:dLbl>
              <c:idx val="2396"/>
              <c:tx>
                <c:rich>
                  <a:bodyPr/>
                  <a:lstStyle/>
                  <a:p>
                    <a:fld id="{A381D32F-5A91-4380-BD9A-7043539922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C-B17B-4DFD-B39D-4E979940D241}"/>
                </c:ext>
              </c:extLst>
            </c:dLbl>
            <c:dLbl>
              <c:idx val="2397"/>
              <c:tx>
                <c:rich>
                  <a:bodyPr/>
                  <a:lstStyle/>
                  <a:p>
                    <a:fld id="{D0CE0B65-ABFD-47D9-9838-A70AE524D8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D-B17B-4DFD-B39D-4E979940D241}"/>
                </c:ext>
              </c:extLst>
            </c:dLbl>
            <c:dLbl>
              <c:idx val="2398"/>
              <c:tx>
                <c:rich>
                  <a:bodyPr/>
                  <a:lstStyle/>
                  <a:p>
                    <a:fld id="{B8696F35-EF7C-453D-8288-EDDF0ACC0D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E-B17B-4DFD-B39D-4E979940D241}"/>
                </c:ext>
              </c:extLst>
            </c:dLbl>
            <c:dLbl>
              <c:idx val="2399"/>
              <c:tx>
                <c:rich>
                  <a:bodyPr/>
                  <a:lstStyle/>
                  <a:p>
                    <a:fld id="{882ADFD4-016B-46B5-8630-1F9550114E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5F-B17B-4DFD-B39D-4E979940D241}"/>
                </c:ext>
              </c:extLst>
            </c:dLbl>
            <c:dLbl>
              <c:idx val="2400"/>
              <c:tx>
                <c:rich>
                  <a:bodyPr/>
                  <a:lstStyle/>
                  <a:p>
                    <a:fld id="{0EBEEFF9-B235-4D16-837E-935688D577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0-B17B-4DFD-B39D-4E979940D241}"/>
                </c:ext>
              </c:extLst>
            </c:dLbl>
            <c:dLbl>
              <c:idx val="2401"/>
              <c:tx>
                <c:rich>
                  <a:bodyPr/>
                  <a:lstStyle/>
                  <a:p>
                    <a:fld id="{61A84330-F623-4BDC-83A0-7E6F14D390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1-B17B-4DFD-B39D-4E979940D241}"/>
                </c:ext>
              </c:extLst>
            </c:dLbl>
            <c:dLbl>
              <c:idx val="2402"/>
              <c:tx>
                <c:rich>
                  <a:bodyPr/>
                  <a:lstStyle/>
                  <a:p>
                    <a:fld id="{AD2A7872-1336-484F-B4D5-DAD7E7CDC7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2-B17B-4DFD-B39D-4E979940D241}"/>
                </c:ext>
              </c:extLst>
            </c:dLbl>
            <c:dLbl>
              <c:idx val="2403"/>
              <c:tx>
                <c:rich>
                  <a:bodyPr/>
                  <a:lstStyle/>
                  <a:p>
                    <a:fld id="{72AFB5CD-8694-4D02-B139-0C7A129144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3-B17B-4DFD-B39D-4E979940D241}"/>
                </c:ext>
              </c:extLst>
            </c:dLbl>
            <c:dLbl>
              <c:idx val="2404"/>
              <c:tx>
                <c:rich>
                  <a:bodyPr/>
                  <a:lstStyle/>
                  <a:p>
                    <a:fld id="{F719DFBD-7CAC-4F3B-8892-58BA7727F5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4-B17B-4DFD-B39D-4E979940D241}"/>
                </c:ext>
              </c:extLst>
            </c:dLbl>
            <c:dLbl>
              <c:idx val="2405"/>
              <c:tx>
                <c:rich>
                  <a:bodyPr/>
                  <a:lstStyle/>
                  <a:p>
                    <a:fld id="{E5C685F5-7304-4FC7-BDDE-823481629F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5-B17B-4DFD-B39D-4E979940D241}"/>
                </c:ext>
              </c:extLst>
            </c:dLbl>
            <c:dLbl>
              <c:idx val="2406"/>
              <c:tx>
                <c:rich>
                  <a:bodyPr/>
                  <a:lstStyle/>
                  <a:p>
                    <a:fld id="{E523B82C-7BDD-4BF2-B25A-4A8393043B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6-B17B-4DFD-B39D-4E979940D241}"/>
                </c:ext>
              </c:extLst>
            </c:dLbl>
            <c:dLbl>
              <c:idx val="2407"/>
              <c:tx>
                <c:rich>
                  <a:bodyPr/>
                  <a:lstStyle/>
                  <a:p>
                    <a:fld id="{64117C68-57A3-436F-B037-60546184B7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7-B17B-4DFD-B39D-4E979940D241}"/>
                </c:ext>
              </c:extLst>
            </c:dLbl>
            <c:dLbl>
              <c:idx val="2408"/>
              <c:tx>
                <c:rich>
                  <a:bodyPr/>
                  <a:lstStyle/>
                  <a:p>
                    <a:fld id="{3C87B907-AC20-4DCE-8608-E5D029DC61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8-B17B-4DFD-B39D-4E979940D241}"/>
                </c:ext>
              </c:extLst>
            </c:dLbl>
            <c:dLbl>
              <c:idx val="2409"/>
              <c:tx>
                <c:rich>
                  <a:bodyPr/>
                  <a:lstStyle/>
                  <a:p>
                    <a:fld id="{5D194842-D198-4EDF-8638-B3A710BEDB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9-B17B-4DFD-B39D-4E979940D241}"/>
                </c:ext>
              </c:extLst>
            </c:dLbl>
            <c:dLbl>
              <c:idx val="2410"/>
              <c:tx>
                <c:rich>
                  <a:bodyPr/>
                  <a:lstStyle/>
                  <a:p>
                    <a:fld id="{E3531C3B-FED6-4046-9D08-770266EE68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A-B17B-4DFD-B39D-4E979940D241}"/>
                </c:ext>
              </c:extLst>
            </c:dLbl>
            <c:dLbl>
              <c:idx val="2411"/>
              <c:tx>
                <c:rich>
                  <a:bodyPr/>
                  <a:lstStyle/>
                  <a:p>
                    <a:fld id="{962C7283-E8BF-492C-8436-DF0BCAEB6D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B-B17B-4DFD-B39D-4E979940D241}"/>
                </c:ext>
              </c:extLst>
            </c:dLbl>
            <c:dLbl>
              <c:idx val="2412"/>
              <c:tx>
                <c:rich>
                  <a:bodyPr/>
                  <a:lstStyle/>
                  <a:p>
                    <a:fld id="{B7D88E2A-973F-4D47-B0F4-73C848A3EE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C-B17B-4DFD-B39D-4E979940D241}"/>
                </c:ext>
              </c:extLst>
            </c:dLbl>
            <c:dLbl>
              <c:idx val="2413"/>
              <c:tx>
                <c:rich>
                  <a:bodyPr/>
                  <a:lstStyle/>
                  <a:p>
                    <a:fld id="{9DADAD71-575F-4B71-BCD1-D939CA7603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D-B17B-4DFD-B39D-4E979940D241}"/>
                </c:ext>
              </c:extLst>
            </c:dLbl>
            <c:dLbl>
              <c:idx val="2414"/>
              <c:tx>
                <c:rich>
                  <a:bodyPr/>
                  <a:lstStyle/>
                  <a:p>
                    <a:fld id="{F7A6A055-77F4-4935-973A-686231AF1E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E-B17B-4DFD-B39D-4E979940D241}"/>
                </c:ext>
              </c:extLst>
            </c:dLbl>
            <c:dLbl>
              <c:idx val="2415"/>
              <c:tx>
                <c:rich>
                  <a:bodyPr/>
                  <a:lstStyle/>
                  <a:p>
                    <a:fld id="{83A371E1-B168-4A31-8B70-8C80F8310B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6F-B17B-4DFD-B39D-4E979940D241}"/>
                </c:ext>
              </c:extLst>
            </c:dLbl>
            <c:dLbl>
              <c:idx val="2416"/>
              <c:tx>
                <c:rich>
                  <a:bodyPr/>
                  <a:lstStyle/>
                  <a:p>
                    <a:fld id="{976ED6B4-990A-4A9D-9747-80C421369E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0-B17B-4DFD-B39D-4E979940D241}"/>
                </c:ext>
              </c:extLst>
            </c:dLbl>
            <c:dLbl>
              <c:idx val="2417"/>
              <c:tx>
                <c:rich>
                  <a:bodyPr/>
                  <a:lstStyle/>
                  <a:p>
                    <a:fld id="{0E9ADCFC-2657-4D3E-B811-0356665C68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1-B17B-4DFD-B39D-4E979940D241}"/>
                </c:ext>
              </c:extLst>
            </c:dLbl>
            <c:dLbl>
              <c:idx val="2418"/>
              <c:tx>
                <c:rich>
                  <a:bodyPr/>
                  <a:lstStyle/>
                  <a:p>
                    <a:fld id="{38C4BFEF-841A-4F53-9C5B-2B46BF180F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2-B17B-4DFD-B39D-4E979940D241}"/>
                </c:ext>
              </c:extLst>
            </c:dLbl>
            <c:dLbl>
              <c:idx val="2419"/>
              <c:tx>
                <c:rich>
                  <a:bodyPr/>
                  <a:lstStyle/>
                  <a:p>
                    <a:fld id="{DE440A2A-2649-4348-B559-6C60F74A31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3-B17B-4DFD-B39D-4E979940D241}"/>
                </c:ext>
              </c:extLst>
            </c:dLbl>
            <c:dLbl>
              <c:idx val="2420"/>
              <c:tx>
                <c:rich>
                  <a:bodyPr/>
                  <a:lstStyle/>
                  <a:p>
                    <a:fld id="{3C52C49D-4A2B-4867-8667-7239783CF3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4-B17B-4DFD-B39D-4E979940D241}"/>
                </c:ext>
              </c:extLst>
            </c:dLbl>
            <c:dLbl>
              <c:idx val="2421"/>
              <c:tx>
                <c:rich>
                  <a:bodyPr/>
                  <a:lstStyle/>
                  <a:p>
                    <a:fld id="{0A54C818-0E82-4676-A518-749784D739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5-B17B-4DFD-B39D-4E979940D241}"/>
                </c:ext>
              </c:extLst>
            </c:dLbl>
            <c:dLbl>
              <c:idx val="2422"/>
              <c:tx>
                <c:rich>
                  <a:bodyPr/>
                  <a:lstStyle/>
                  <a:p>
                    <a:fld id="{2408CA2F-3D00-4780-B306-2AA56BBADF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6-B17B-4DFD-B39D-4E979940D241}"/>
                </c:ext>
              </c:extLst>
            </c:dLbl>
            <c:dLbl>
              <c:idx val="2423"/>
              <c:tx>
                <c:rich>
                  <a:bodyPr/>
                  <a:lstStyle/>
                  <a:p>
                    <a:fld id="{8448DBE2-FAC3-46C6-BDBB-B31649BD8E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7-B17B-4DFD-B39D-4E979940D241}"/>
                </c:ext>
              </c:extLst>
            </c:dLbl>
            <c:dLbl>
              <c:idx val="2424"/>
              <c:tx>
                <c:rich>
                  <a:bodyPr/>
                  <a:lstStyle/>
                  <a:p>
                    <a:fld id="{EEE60C0C-D8AB-4AC4-A72E-239A66C50A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8-B17B-4DFD-B39D-4E979940D241}"/>
                </c:ext>
              </c:extLst>
            </c:dLbl>
            <c:dLbl>
              <c:idx val="2425"/>
              <c:tx>
                <c:rich>
                  <a:bodyPr/>
                  <a:lstStyle/>
                  <a:p>
                    <a:fld id="{9AE0B5B2-2D69-486F-A7D9-CFA1005E85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9-B17B-4DFD-B39D-4E979940D241}"/>
                </c:ext>
              </c:extLst>
            </c:dLbl>
            <c:dLbl>
              <c:idx val="2426"/>
              <c:tx>
                <c:rich>
                  <a:bodyPr/>
                  <a:lstStyle/>
                  <a:p>
                    <a:fld id="{513CF51C-C95B-46B2-8967-FF5D1F0BA2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A-B17B-4DFD-B39D-4E979940D241}"/>
                </c:ext>
              </c:extLst>
            </c:dLbl>
            <c:dLbl>
              <c:idx val="2427"/>
              <c:tx>
                <c:rich>
                  <a:bodyPr/>
                  <a:lstStyle/>
                  <a:p>
                    <a:fld id="{3F9DD895-E736-492A-A0A0-A90D21C073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B-B17B-4DFD-B39D-4E979940D241}"/>
                </c:ext>
              </c:extLst>
            </c:dLbl>
            <c:dLbl>
              <c:idx val="2428"/>
              <c:tx>
                <c:rich>
                  <a:bodyPr/>
                  <a:lstStyle/>
                  <a:p>
                    <a:fld id="{F73080F5-AB24-4E03-86D4-2DBE18FA73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C-B17B-4DFD-B39D-4E979940D241}"/>
                </c:ext>
              </c:extLst>
            </c:dLbl>
            <c:dLbl>
              <c:idx val="2429"/>
              <c:tx>
                <c:rich>
                  <a:bodyPr/>
                  <a:lstStyle/>
                  <a:p>
                    <a:fld id="{DF46B253-BE62-4B56-B4BE-41BB3AD7F9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D-B17B-4DFD-B39D-4E979940D241}"/>
                </c:ext>
              </c:extLst>
            </c:dLbl>
            <c:dLbl>
              <c:idx val="2430"/>
              <c:tx>
                <c:rich>
                  <a:bodyPr/>
                  <a:lstStyle/>
                  <a:p>
                    <a:fld id="{483F675A-8330-42F0-9D08-6779ABB039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E-B17B-4DFD-B39D-4E979940D241}"/>
                </c:ext>
              </c:extLst>
            </c:dLbl>
            <c:dLbl>
              <c:idx val="2431"/>
              <c:tx>
                <c:rich>
                  <a:bodyPr/>
                  <a:lstStyle/>
                  <a:p>
                    <a:fld id="{F2CEAB17-B1A0-4DC2-98FA-21048A50B92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7F-B17B-4DFD-B39D-4E979940D241}"/>
                </c:ext>
              </c:extLst>
            </c:dLbl>
            <c:dLbl>
              <c:idx val="2432"/>
              <c:tx>
                <c:rich>
                  <a:bodyPr/>
                  <a:lstStyle/>
                  <a:p>
                    <a:fld id="{21375510-4E48-4D05-AD4F-C145AA30AB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0-B17B-4DFD-B39D-4E979940D241}"/>
                </c:ext>
              </c:extLst>
            </c:dLbl>
            <c:dLbl>
              <c:idx val="2433"/>
              <c:tx>
                <c:rich>
                  <a:bodyPr/>
                  <a:lstStyle/>
                  <a:p>
                    <a:fld id="{BD0E69EB-F7A7-4E5F-95B0-CC5D47D920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1-B17B-4DFD-B39D-4E979940D241}"/>
                </c:ext>
              </c:extLst>
            </c:dLbl>
            <c:dLbl>
              <c:idx val="2434"/>
              <c:tx>
                <c:rich>
                  <a:bodyPr/>
                  <a:lstStyle/>
                  <a:p>
                    <a:fld id="{51C8988E-7565-4AE7-8320-E4604AB75F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2-B17B-4DFD-B39D-4E979940D241}"/>
                </c:ext>
              </c:extLst>
            </c:dLbl>
            <c:dLbl>
              <c:idx val="2435"/>
              <c:tx>
                <c:rich>
                  <a:bodyPr/>
                  <a:lstStyle/>
                  <a:p>
                    <a:fld id="{BA781B2F-90A7-4B83-B046-7FC5EBC283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3-B17B-4DFD-B39D-4E979940D241}"/>
                </c:ext>
              </c:extLst>
            </c:dLbl>
            <c:dLbl>
              <c:idx val="2436"/>
              <c:tx>
                <c:rich>
                  <a:bodyPr/>
                  <a:lstStyle/>
                  <a:p>
                    <a:fld id="{402CCB54-5A41-4B61-8FD6-3BB2776651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4-B17B-4DFD-B39D-4E979940D241}"/>
                </c:ext>
              </c:extLst>
            </c:dLbl>
            <c:dLbl>
              <c:idx val="2437"/>
              <c:tx>
                <c:rich>
                  <a:bodyPr/>
                  <a:lstStyle/>
                  <a:p>
                    <a:fld id="{586B614D-9203-4D34-A4AF-36359032F9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5-B17B-4DFD-B39D-4E979940D241}"/>
                </c:ext>
              </c:extLst>
            </c:dLbl>
            <c:dLbl>
              <c:idx val="2438"/>
              <c:tx>
                <c:rich>
                  <a:bodyPr/>
                  <a:lstStyle/>
                  <a:p>
                    <a:fld id="{3B525D93-E84A-4AE2-89B0-203473A526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6-B17B-4DFD-B39D-4E979940D241}"/>
                </c:ext>
              </c:extLst>
            </c:dLbl>
            <c:dLbl>
              <c:idx val="2439"/>
              <c:tx>
                <c:rich>
                  <a:bodyPr/>
                  <a:lstStyle/>
                  <a:p>
                    <a:fld id="{28DE9766-3BA8-4771-859F-9AFD4FAFE1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7-B17B-4DFD-B39D-4E979940D241}"/>
                </c:ext>
              </c:extLst>
            </c:dLbl>
            <c:dLbl>
              <c:idx val="2440"/>
              <c:tx>
                <c:rich>
                  <a:bodyPr/>
                  <a:lstStyle/>
                  <a:p>
                    <a:fld id="{469B6A3B-B0A6-4B21-86F3-4C2CA3A9E8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8-B17B-4DFD-B39D-4E979940D241}"/>
                </c:ext>
              </c:extLst>
            </c:dLbl>
            <c:dLbl>
              <c:idx val="2441"/>
              <c:tx>
                <c:rich>
                  <a:bodyPr/>
                  <a:lstStyle/>
                  <a:p>
                    <a:fld id="{6F96C665-4D14-4414-A41A-5B7E9F2C19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9-B17B-4DFD-B39D-4E979940D241}"/>
                </c:ext>
              </c:extLst>
            </c:dLbl>
            <c:dLbl>
              <c:idx val="2442"/>
              <c:tx>
                <c:rich>
                  <a:bodyPr/>
                  <a:lstStyle/>
                  <a:p>
                    <a:fld id="{0AF810F9-E112-4A68-B6FC-A247F9E150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A-B17B-4DFD-B39D-4E979940D241}"/>
                </c:ext>
              </c:extLst>
            </c:dLbl>
            <c:dLbl>
              <c:idx val="2443"/>
              <c:tx>
                <c:rich>
                  <a:bodyPr/>
                  <a:lstStyle/>
                  <a:p>
                    <a:fld id="{82F64380-5F00-468F-8144-53FD70DFD8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B-B17B-4DFD-B39D-4E979940D241}"/>
                </c:ext>
              </c:extLst>
            </c:dLbl>
            <c:dLbl>
              <c:idx val="2444"/>
              <c:tx>
                <c:rich>
                  <a:bodyPr/>
                  <a:lstStyle/>
                  <a:p>
                    <a:fld id="{B9C2968C-5DC4-439B-BDB7-69AACBD88F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C-B17B-4DFD-B39D-4E979940D241}"/>
                </c:ext>
              </c:extLst>
            </c:dLbl>
            <c:dLbl>
              <c:idx val="2445"/>
              <c:tx>
                <c:rich>
                  <a:bodyPr/>
                  <a:lstStyle/>
                  <a:p>
                    <a:fld id="{E3307E3A-0546-437C-BFE8-E0A1DDB002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D-B17B-4DFD-B39D-4E979940D241}"/>
                </c:ext>
              </c:extLst>
            </c:dLbl>
            <c:dLbl>
              <c:idx val="2446"/>
              <c:tx>
                <c:rich>
                  <a:bodyPr/>
                  <a:lstStyle/>
                  <a:p>
                    <a:fld id="{418D0773-C4F6-4A48-8793-E23465DE24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E-B17B-4DFD-B39D-4E979940D241}"/>
                </c:ext>
              </c:extLst>
            </c:dLbl>
            <c:dLbl>
              <c:idx val="2447"/>
              <c:tx>
                <c:rich>
                  <a:bodyPr/>
                  <a:lstStyle/>
                  <a:p>
                    <a:fld id="{BE7B726A-99E0-40C7-8C19-E33FA15410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8F-B17B-4DFD-B39D-4E979940D241}"/>
                </c:ext>
              </c:extLst>
            </c:dLbl>
            <c:dLbl>
              <c:idx val="2448"/>
              <c:tx>
                <c:rich>
                  <a:bodyPr/>
                  <a:lstStyle/>
                  <a:p>
                    <a:fld id="{82509D01-A293-4168-86C5-5B81180FF6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0-B17B-4DFD-B39D-4E979940D241}"/>
                </c:ext>
              </c:extLst>
            </c:dLbl>
            <c:dLbl>
              <c:idx val="2449"/>
              <c:tx>
                <c:rich>
                  <a:bodyPr/>
                  <a:lstStyle/>
                  <a:p>
                    <a:fld id="{890DDFE0-47CB-4A10-9FEE-C00DEF263E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1-B17B-4DFD-B39D-4E979940D241}"/>
                </c:ext>
              </c:extLst>
            </c:dLbl>
            <c:dLbl>
              <c:idx val="2450"/>
              <c:tx>
                <c:rich>
                  <a:bodyPr/>
                  <a:lstStyle/>
                  <a:p>
                    <a:fld id="{BE3AD4A1-54BA-4953-869C-8CA5B04EA3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2-B17B-4DFD-B39D-4E979940D241}"/>
                </c:ext>
              </c:extLst>
            </c:dLbl>
            <c:dLbl>
              <c:idx val="2451"/>
              <c:tx>
                <c:rich>
                  <a:bodyPr/>
                  <a:lstStyle/>
                  <a:p>
                    <a:fld id="{28281EC1-B265-4117-864F-B998EFCFB8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3-B17B-4DFD-B39D-4E979940D241}"/>
                </c:ext>
              </c:extLst>
            </c:dLbl>
            <c:dLbl>
              <c:idx val="2452"/>
              <c:tx>
                <c:rich>
                  <a:bodyPr/>
                  <a:lstStyle/>
                  <a:p>
                    <a:fld id="{6C112A24-EF88-4AB1-9A79-46FBD00B15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4-B17B-4DFD-B39D-4E979940D241}"/>
                </c:ext>
              </c:extLst>
            </c:dLbl>
            <c:dLbl>
              <c:idx val="2453"/>
              <c:tx>
                <c:rich>
                  <a:bodyPr/>
                  <a:lstStyle/>
                  <a:p>
                    <a:fld id="{B1FEF6DB-DA69-470F-960A-901A3B9CE2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5-B17B-4DFD-B39D-4E979940D241}"/>
                </c:ext>
              </c:extLst>
            </c:dLbl>
            <c:dLbl>
              <c:idx val="2454"/>
              <c:tx>
                <c:rich>
                  <a:bodyPr/>
                  <a:lstStyle/>
                  <a:p>
                    <a:fld id="{26CFC760-C84E-49D5-B57D-7456D1C931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6-B17B-4DFD-B39D-4E979940D241}"/>
                </c:ext>
              </c:extLst>
            </c:dLbl>
            <c:dLbl>
              <c:idx val="2455"/>
              <c:tx>
                <c:rich>
                  <a:bodyPr/>
                  <a:lstStyle/>
                  <a:p>
                    <a:fld id="{E1F5ACF6-5779-4F63-975C-10D3F77E94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7-B17B-4DFD-B39D-4E979940D241}"/>
                </c:ext>
              </c:extLst>
            </c:dLbl>
            <c:dLbl>
              <c:idx val="2456"/>
              <c:tx>
                <c:rich>
                  <a:bodyPr/>
                  <a:lstStyle/>
                  <a:p>
                    <a:fld id="{3DDB53B3-1D67-48D5-AA6B-FF97D5A62A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8-B17B-4DFD-B39D-4E979940D241}"/>
                </c:ext>
              </c:extLst>
            </c:dLbl>
            <c:dLbl>
              <c:idx val="2457"/>
              <c:tx>
                <c:rich>
                  <a:bodyPr/>
                  <a:lstStyle/>
                  <a:p>
                    <a:fld id="{78DDB80B-B466-46DF-B6F9-8B5D2598F1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9-B17B-4DFD-B39D-4E979940D241}"/>
                </c:ext>
              </c:extLst>
            </c:dLbl>
            <c:dLbl>
              <c:idx val="2458"/>
              <c:tx>
                <c:rich>
                  <a:bodyPr/>
                  <a:lstStyle/>
                  <a:p>
                    <a:fld id="{A3436422-4CCE-410D-BFE8-932E127921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A-B17B-4DFD-B39D-4E979940D241}"/>
                </c:ext>
              </c:extLst>
            </c:dLbl>
            <c:dLbl>
              <c:idx val="2459"/>
              <c:tx>
                <c:rich>
                  <a:bodyPr/>
                  <a:lstStyle/>
                  <a:p>
                    <a:fld id="{E7F06BAF-AC63-4577-88E6-13F0A04B8F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B-B17B-4DFD-B39D-4E979940D241}"/>
                </c:ext>
              </c:extLst>
            </c:dLbl>
            <c:dLbl>
              <c:idx val="2460"/>
              <c:tx>
                <c:rich>
                  <a:bodyPr/>
                  <a:lstStyle/>
                  <a:p>
                    <a:fld id="{9D03594E-8499-4979-B594-33EDB2D9BF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C-B17B-4DFD-B39D-4E979940D241}"/>
                </c:ext>
              </c:extLst>
            </c:dLbl>
            <c:dLbl>
              <c:idx val="2461"/>
              <c:tx>
                <c:rich>
                  <a:bodyPr/>
                  <a:lstStyle/>
                  <a:p>
                    <a:fld id="{28DDA1F5-08B5-4C6D-90C7-6E28C1098A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D-B17B-4DFD-B39D-4E979940D241}"/>
                </c:ext>
              </c:extLst>
            </c:dLbl>
            <c:dLbl>
              <c:idx val="2462"/>
              <c:tx>
                <c:rich>
                  <a:bodyPr/>
                  <a:lstStyle/>
                  <a:p>
                    <a:fld id="{F22F57E7-C895-40CC-A6E2-C9D97C2FCD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E-B17B-4DFD-B39D-4E979940D241}"/>
                </c:ext>
              </c:extLst>
            </c:dLbl>
            <c:dLbl>
              <c:idx val="2463"/>
              <c:tx>
                <c:rich>
                  <a:bodyPr/>
                  <a:lstStyle/>
                  <a:p>
                    <a:fld id="{B8056EEC-6E53-45B2-ACD5-20137B972C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9F-B17B-4DFD-B39D-4E979940D241}"/>
                </c:ext>
              </c:extLst>
            </c:dLbl>
            <c:dLbl>
              <c:idx val="2464"/>
              <c:tx>
                <c:rich>
                  <a:bodyPr/>
                  <a:lstStyle/>
                  <a:p>
                    <a:fld id="{F6B23063-1D52-4740-9820-625891F200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0-B17B-4DFD-B39D-4E979940D241}"/>
                </c:ext>
              </c:extLst>
            </c:dLbl>
            <c:dLbl>
              <c:idx val="2465"/>
              <c:tx>
                <c:rich>
                  <a:bodyPr/>
                  <a:lstStyle/>
                  <a:p>
                    <a:fld id="{7A4147FB-7149-43B3-ACCC-1BB2C784CF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1-B17B-4DFD-B39D-4E979940D241}"/>
                </c:ext>
              </c:extLst>
            </c:dLbl>
            <c:dLbl>
              <c:idx val="2466"/>
              <c:tx>
                <c:rich>
                  <a:bodyPr/>
                  <a:lstStyle/>
                  <a:p>
                    <a:fld id="{F1580A37-645C-40DA-88CB-4ABC8D63F3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2-B17B-4DFD-B39D-4E979940D241}"/>
                </c:ext>
              </c:extLst>
            </c:dLbl>
            <c:dLbl>
              <c:idx val="2467"/>
              <c:tx>
                <c:rich>
                  <a:bodyPr/>
                  <a:lstStyle/>
                  <a:p>
                    <a:fld id="{BC8325F1-F14C-43FE-A0F3-FB88FE7317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3-B17B-4DFD-B39D-4E979940D241}"/>
                </c:ext>
              </c:extLst>
            </c:dLbl>
            <c:dLbl>
              <c:idx val="2468"/>
              <c:tx>
                <c:rich>
                  <a:bodyPr/>
                  <a:lstStyle/>
                  <a:p>
                    <a:fld id="{A5244F55-F56E-4FA5-B992-4AC60AE5E3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4-B17B-4DFD-B39D-4E979940D241}"/>
                </c:ext>
              </c:extLst>
            </c:dLbl>
            <c:dLbl>
              <c:idx val="2469"/>
              <c:tx>
                <c:rich>
                  <a:bodyPr/>
                  <a:lstStyle/>
                  <a:p>
                    <a:fld id="{180A474A-5999-4024-A4F0-4D93CC34FE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5-B17B-4DFD-B39D-4E979940D241}"/>
                </c:ext>
              </c:extLst>
            </c:dLbl>
            <c:dLbl>
              <c:idx val="2470"/>
              <c:tx>
                <c:rich>
                  <a:bodyPr/>
                  <a:lstStyle/>
                  <a:p>
                    <a:fld id="{1184D734-7C8C-4F51-A29E-95D453A1A0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6-B17B-4DFD-B39D-4E979940D241}"/>
                </c:ext>
              </c:extLst>
            </c:dLbl>
            <c:dLbl>
              <c:idx val="2471"/>
              <c:tx>
                <c:rich>
                  <a:bodyPr/>
                  <a:lstStyle/>
                  <a:p>
                    <a:fld id="{9450AAFD-5BEF-4160-B926-36DE1ED342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7-B17B-4DFD-B39D-4E979940D241}"/>
                </c:ext>
              </c:extLst>
            </c:dLbl>
            <c:dLbl>
              <c:idx val="2472"/>
              <c:tx>
                <c:rich>
                  <a:bodyPr/>
                  <a:lstStyle/>
                  <a:p>
                    <a:fld id="{AB2962BB-9265-42C9-85C3-C1602413E5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8-B17B-4DFD-B39D-4E979940D241}"/>
                </c:ext>
              </c:extLst>
            </c:dLbl>
            <c:dLbl>
              <c:idx val="2473"/>
              <c:tx>
                <c:rich>
                  <a:bodyPr/>
                  <a:lstStyle/>
                  <a:p>
                    <a:fld id="{EF275FEB-09DA-48E6-92E2-59424DA01D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9-B17B-4DFD-B39D-4E979940D241}"/>
                </c:ext>
              </c:extLst>
            </c:dLbl>
            <c:dLbl>
              <c:idx val="2474"/>
              <c:tx>
                <c:rich>
                  <a:bodyPr/>
                  <a:lstStyle/>
                  <a:p>
                    <a:fld id="{59934C85-E443-4130-8F76-9F975FCEB7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A-B17B-4DFD-B39D-4E979940D241}"/>
                </c:ext>
              </c:extLst>
            </c:dLbl>
            <c:dLbl>
              <c:idx val="2475"/>
              <c:tx>
                <c:rich>
                  <a:bodyPr/>
                  <a:lstStyle/>
                  <a:p>
                    <a:fld id="{9CAFAE26-4E56-4C62-A430-C6297FF4ED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B-B17B-4DFD-B39D-4E979940D241}"/>
                </c:ext>
              </c:extLst>
            </c:dLbl>
            <c:dLbl>
              <c:idx val="2476"/>
              <c:tx>
                <c:rich>
                  <a:bodyPr/>
                  <a:lstStyle/>
                  <a:p>
                    <a:fld id="{E25AD379-BCA0-49F6-9FF2-051FB201BF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C-B17B-4DFD-B39D-4E979940D241}"/>
                </c:ext>
              </c:extLst>
            </c:dLbl>
            <c:dLbl>
              <c:idx val="2477"/>
              <c:tx>
                <c:rich>
                  <a:bodyPr/>
                  <a:lstStyle/>
                  <a:p>
                    <a:fld id="{2EB06E16-3A6B-48A1-B504-30E6515BB3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D-B17B-4DFD-B39D-4E979940D241}"/>
                </c:ext>
              </c:extLst>
            </c:dLbl>
            <c:dLbl>
              <c:idx val="2478"/>
              <c:tx>
                <c:rich>
                  <a:bodyPr/>
                  <a:lstStyle/>
                  <a:p>
                    <a:fld id="{D2CDFCB1-020E-4405-9F0A-68F601C8B0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E-B17B-4DFD-B39D-4E979940D241}"/>
                </c:ext>
              </c:extLst>
            </c:dLbl>
            <c:dLbl>
              <c:idx val="2479"/>
              <c:tx>
                <c:rich>
                  <a:bodyPr/>
                  <a:lstStyle/>
                  <a:p>
                    <a:fld id="{D704E36E-F128-4C2F-AC9E-B63A5AECB4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AF-B17B-4DFD-B39D-4E979940D241}"/>
                </c:ext>
              </c:extLst>
            </c:dLbl>
            <c:dLbl>
              <c:idx val="2480"/>
              <c:tx>
                <c:rich>
                  <a:bodyPr/>
                  <a:lstStyle/>
                  <a:p>
                    <a:fld id="{676D6DAF-0E49-4AE4-AAE5-56D840462A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0-B17B-4DFD-B39D-4E979940D241}"/>
                </c:ext>
              </c:extLst>
            </c:dLbl>
            <c:dLbl>
              <c:idx val="2481"/>
              <c:tx>
                <c:rich>
                  <a:bodyPr/>
                  <a:lstStyle/>
                  <a:p>
                    <a:fld id="{52A9AF27-1CED-4336-ADD8-D4EE5B42CD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1-B17B-4DFD-B39D-4E979940D241}"/>
                </c:ext>
              </c:extLst>
            </c:dLbl>
            <c:dLbl>
              <c:idx val="2482"/>
              <c:tx>
                <c:rich>
                  <a:bodyPr/>
                  <a:lstStyle/>
                  <a:p>
                    <a:fld id="{CFAB9A36-191D-4DFE-A71D-67E17BB49A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2-B17B-4DFD-B39D-4E979940D241}"/>
                </c:ext>
              </c:extLst>
            </c:dLbl>
            <c:dLbl>
              <c:idx val="2483"/>
              <c:tx>
                <c:rich>
                  <a:bodyPr/>
                  <a:lstStyle/>
                  <a:p>
                    <a:fld id="{DF638375-447F-4968-8A83-809CC8DF88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3-B17B-4DFD-B39D-4E979940D241}"/>
                </c:ext>
              </c:extLst>
            </c:dLbl>
            <c:dLbl>
              <c:idx val="2484"/>
              <c:tx>
                <c:rich>
                  <a:bodyPr/>
                  <a:lstStyle/>
                  <a:p>
                    <a:fld id="{941B9E98-0260-4D7C-A272-06144FA475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4-B17B-4DFD-B39D-4E979940D241}"/>
                </c:ext>
              </c:extLst>
            </c:dLbl>
            <c:dLbl>
              <c:idx val="2485"/>
              <c:tx>
                <c:rich>
                  <a:bodyPr/>
                  <a:lstStyle/>
                  <a:p>
                    <a:fld id="{77B42214-2D31-46B3-A1DD-3B0E177028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5-B17B-4DFD-B39D-4E979940D241}"/>
                </c:ext>
              </c:extLst>
            </c:dLbl>
            <c:dLbl>
              <c:idx val="2486"/>
              <c:tx>
                <c:rich>
                  <a:bodyPr/>
                  <a:lstStyle/>
                  <a:p>
                    <a:fld id="{20F9A8FE-53AB-4858-BD29-78BD2B97C0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6-B17B-4DFD-B39D-4E979940D241}"/>
                </c:ext>
              </c:extLst>
            </c:dLbl>
            <c:dLbl>
              <c:idx val="2487"/>
              <c:tx>
                <c:rich>
                  <a:bodyPr/>
                  <a:lstStyle/>
                  <a:p>
                    <a:fld id="{804FEDBE-E83C-4FB8-A85E-93CCD212E2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7-B17B-4DFD-B39D-4E979940D241}"/>
                </c:ext>
              </c:extLst>
            </c:dLbl>
            <c:dLbl>
              <c:idx val="2488"/>
              <c:tx>
                <c:rich>
                  <a:bodyPr/>
                  <a:lstStyle/>
                  <a:p>
                    <a:fld id="{B82878D2-EBBB-4F29-8007-D9A39B93ED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8-B17B-4DFD-B39D-4E979940D241}"/>
                </c:ext>
              </c:extLst>
            </c:dLbl>
            <c:dLbl>
              <c:idx val="2489"/>
              <c:tx>
                <c:rich>
                  <a:bodyPr/>
                  <a:lstStyle/>
                  <a:p>
                    <a:fld id="{3576323E-29EA-4DE1-A77A-CABDA783BF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9-B17B-4DFD-B39D-4E979940D241}"/>
                </c:ext>
              </c:extLst>
            </c:dLbl>
            <c:dLbl>
              <c:idx val="2490"/>
              <c:tx>
                <c:rich>
                  <a:bodyPr/>
                  <a:lstStyle/>
                  <a:p>
                    <a:fld id="{68B83AD8-BD9C-4365-A9AC-1241EEFFB3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A-B17B-4DFD-B39D-4E979940D241}"/>
                </c:ext>
              </c:extLst>
            </c:dLbl>
            <c:dLbl>
              <c:idx val="2491"/>
              <c:tx>
                <c:rich>
                  <a:bodyPr/>
                  <a:lstStyle/>
                  <a:p>
                    <a:fld id="{5FFA1F96-0028-412F-B1FB-1AA2D967A2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B-B17B-4DFD-B39D-4E979940D241}"/>
                </c:ext>
              </c:extLst>
            </c:dLbl>
            <c:dLbl>
              <c:idx val="2492"/>
              <c:tx>
                <c:rich>
                  <a:bodyPr/>
                  <a:lstStyle/>
                  <a:p>
                    <a:fld id="{8AA2FCFF-7DAB-4543-9814-12D1CF26CF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C-B17B-4DFD-B39D-4E979940D241}"/>
                </c:ext>
              </c:extLst>
            </c:dLbl>
            <c:dLbl>
              <c:idx val="2493"/>
              <c:tx>
                <c:rich>
                  <a:bodyPr/>
                  <a:lstStyle/>
                  <a:p>
                    <a:fld id="{D747625A-CD1F-427F-9AAE-88FD512C62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D-B17B-4DFD-B39D-4E979940D241}"/>
                </c:ext>
              </c:extLst>
            </c:dLbl>
            <c:dLbl>
              <c:idx val="2494"/>
              <c:tx>
                <c:rich>
                  <a:bodyPr/>
                  <a:lstStyle/>
                  <a:p>
                    <a:fld id="{024EEC7B-86A8-4C5E-97C7-15956E89EA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E-B17B-4DFD-B39D-4E979940D241}"/>
                </c:ext>
              </c:extLst>
            </c:dLbl>
            <c:dLbl>
              <c:idx val="2495"/>
              <c:tx>
                <c:rich>
                  <a:bodyPr/>
                  <a:lstStyle/>
                  <a:p>
                    <a:fld id="{AA02E065-7A1A-4A98-BF5C-88C8403AEC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BF-B17B-4DFD-B39D-4E979940D241}"/>
                </c:ext>
              </c:extLst>
            </c:dLbl>
            <c:dLbl>
              <c:idx val="2496"/>
              <c:tx>
                <c:rich>
                  <a:bodyPr/>
                  <a:lstStyle/>
                  <a:p>
                    <a:fld id="{14AC3D3C-9575-4DE5-813C-565C955E07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0-B17B-4DFD-B39D-4E979940D241}"/>
                </c:ext>
              </c:extLst>
            </c:dLbl>
            <c:dLbl>
              <c:idx val="2497"/>
              <c:tx>
                <c:rich>
                  <a:bodyPr/>
                  <a:lstStyle/>
                  <a:p>
                    <a:fld id="{38AA15F5-E560-460F-AF74-2BC4F04282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1-B17B-4DFD-B39D-4E979940D241}"/>
                </c:ext>
              </c:extLst>
            </c:dLbl>
            <c:dLbl>
              <c:idx val="2498"/>
              <c:tx>
                <c:rich>
                  <a:bodyPr/>
                  <a:lstStyle/>
                  <a:p>
                    <a:fld id="{4FCE4B67-8931-4BE9-8130-3A0A5C5E29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2-B17B-4DFD-B39D-4E979940D241}"/>
                </c:ext>
              </c:extLst>
            </c:dLbl>
            <c:dLbl>
              <c:idx val="2499"/>
              <c:tx>
                <c:rich>
                  <a:bodyPr/>
                  <a:lstStyle/>
                  <a:p>
                    <a:fld id="{8FE90985-DCF4-44CB-9305-4A5D2833BD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3-B17B-4DFD-B39D-4E979940D241}"/>
                </c:ext>
              </c:extLst>
            </c:dLbl>
            <c:dLbl>
              <c:idx val="2500"/>
              <c:tx>
                <c:rich>
                  <a:bodyPr/>
                  <a:lstStyle/>
                  <a:p>
                    <a:fld id="{12307231-E1CC-45BD-9493-4B7DC95287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4-B17B-4DFD-B39D-4E979940D241}"/>
                </c:ext>
              </c:extLst>
            </c:dLbl>
            <c:dLbl>
              <c:idx val="2501"/>
              <c:tx>
                <c:rich>
                  <a:bodyPr/>
                  <a:lstStyle/>
                  <a:p>
                    <a:fld id="{E7B23C86-565B-48AA-B143-2D2D19B6D2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5-B17B-4DFD-B39D-4E979940D241}"/>
                </c:ext>
              </c:extLst>
            </c:dLbl>
            <c:dLbl>
              <c:idx val="2502"/>
              <c:tx>
                <c:rich>
                  <a:bodyPr/>
                  <a:lstStyle/>
                  <a:p>
                    <a:fld id="{C9D38789-BBE9-4F97-AB8A-360660ADF9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6-B17B-4DFD-B39D-4E979940D241}"/>
                </c:ext>
              </c:extLst>
            </c:dLbl>
            <c:dLbl>
              <c:idx val="2503"/>
              <c:tx>
                <c:rich>
                  <a:bodyPr/>
                  <a:lstStyle/>
                  <a:p>
                    <a:fld id="{16DE7366-4458-4BC4-94F2-2B0F1C3226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7-B17B-4DFD-B39D-4E979940D241}"/>
                </c:ext>
              </c:extLst>
            </c:dLbl>
            <c:dLbl>
              <c:idx val="2504"/>
              <c:tx>
                <c:rich>
                  <a:bodyPr/>
                  <a:lstStyle/>
                  <a:p>
                    <a:fld id="{B0223393-7CD6-4FB9-9701-D4FC4E1291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8-B17B-4DFD-B39D-4E979940D241}"/>
                </c:ext>
              </c:extLst>
            </c:dLbl>
            <c:dLbl>
              <c:idx val="2505"/>
              <c:tx>
                <c:rich>
                  <a:bodyPr/>
                  <a:lstStyle/>
                  <a:p>
                    <a:fld id="{39A4C44F-BF20-443A-A521-BC8C87D844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9-B17B-4DFD-B39D-4E979940D241}"/>
                </c:ext>
              </c:extLst>
            </c:dLbl>
            <c:dLbl>
              <c:idx val="2506"/>
              <c:tx>
                <c:rich>
                  <a:bodyPr/>
                  <a:lstStyle/>
                  <a:p>
                    <a:fld id="{7C73CF35-3C51-44D7-A652-557FD98F27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A-B17B-4DFD-B39D-4E979940D241}"/>
                </c:ext>
              </c:extLst>
            </c:dLbl>
            <c:dLbl>
              <c:idx val="2507"/>
              <c:tx>
                <c:rich>
                  <a:bodyPr/>
                  <a:lstStyle/>
                  <a:p>
                    <a:fld id="{478AFB4C-01E6-4ACE-B3EB-02C29D5FC2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B-B17B-4DFD-B39D-4E979940D241}"/>
                </c:ext>
              </c:extLst>
            </c:dLbl>
            <c:dLbl>
              <c:idx val="2508"/>
              <c:tx>
                <c:rich>
                  <a:bodyPr/>
                  <a:lstStyle/>
                  <a:p>
                    <a:fld id="{1996C377-4201-4FB3-BF68-A24E8CEE31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C-B17B-4DFD-B39D-4E979940D241}"/>
                </c:ext>
              </c:extLst>
            </c:dLbl>
            <c:dLbl>
              <c:idx val="2509"/>
              <c:tx>
                <c:rich>
                  <a:bodyPr/>
                  <a:lstStyle/>
                  <a:p>
                    <a:fld id="{39E13259-0B16-447A-82D8-0583465EEB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D-B17B-4DFD-B39D-4E979940D241}"/>
                </c:ext>
              </c:extLst>
            </c:dLbl>
            <c:dLbl>
              <c:idx val="2510"/>
              <c:tx>
                <c:rich>
                  <a:bodyPr/>
                  <a:lstStyle/>
                  <a:p>
                    <a:fld id="{EE9B1E3F-3F7B-4831-8C29-F5A232E47D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E-B17B-4DFD-B39D-4E979940D241}"/>
                </c:ext>
              </c:extLst>
            </c:dLbl>
            <c:dLbl>
              <c:idx val="2511"/>
              <c:tx>
                <c:rich>
                  <a:bodyPr/>
                  <a:lstStyle/>
                  <a:p>
                    <a:fld id="{2E84B62A-24A9-4E5B-904B-12B63A0B05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CF-B17B-4DFD-B39D-4E979940D241}"/>
                </c:ext>
              </c:extLst>
            </c:dLbl>
            <c:dLbl>
              <c:idx val="2512"/>
              <c:tx>
                <c:rich>
                  <a:bodyPr/>
                  <a:lstStyle/>
                  <a:p>
                    <a:fld id="{9A69521A-1D56-4C27-BE97-FA3BA8ECFA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0-B17B-4DFD-B39D-4E979940D241}"/>
                </c:ext>
              </c:extLst>
            </c:dLbl>
            <c:dLbl>
              <c:idx val="2513"/>
              <c:tx>
                <c:rich>
                  <a:bodyPr/>
                  <a:lstStyle/>
                  <a:p>
                    <a:fld id="{E12B4B5F-38A0-4173-BC02-3EA77914DE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1-B17B-4DFD-B39D-4E979940D241}"/>
                </c:ext>
              </c:extLst>
            </c:dLbl>
            <c:dLbl>
              <c:idx val="2514"/>
              <c:tx>
                <c:rich>
                  <a:bodyPr/>
                  <a:lstStyle/>
                  <a:p>
                    <a:fld id="{872CF570-C60A-4426-9341-396403366D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2-B17B-4DFD-B39D-4E979940D241}"/>
                </c:ext>
              </c:extLst>
            </c:dLbl>
            <c:dLbl>
              <c:idx val="2515"/>
              <c:tx>
                <c:rich>
                  <a:bodyPr/>
                  <a:lstStyle/>
                  <a:p>
                    <a:fld id="{3517CA02-B335-42F1-A663-72A0058784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3-B17B-4DFD-B39D-4E979940D241}"/>
                </c:ext>
              </c:extLst>
            </c:dLbl>
            <c:dLbl>
              <c:idx val="2516"/>
              <c:tx>
                <c:rich>
                  <a:bodyPr/>
                  <a:lstStyle/>
                  <a:p>
                    <a:fld id="{86385D4E-C448-42DF-A94F-2ED30E564A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4-B17B-4DFD-B39D-4E979940D241}"/>
                </c:ext>
              </c:extLst>
            </c:dLbl>
            <c:dLbl>
              <c:idx val="2517"/>
              <c:tx>
                <c:rich>
                  <a:bodyPr/>
                  <a:lstStyle/>
                  <a:p>
                    <a:fld id="{C9AEB433-A8E9-4DE8-AA16-B06EF2BDE0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5-B17B-4DFD-B39D-4E979940D241}"/>
                </c:ext>
              </c:extLst>
            </c:dLbl>
            <c:dLbl>
              <c:idx val="2518"/>
              <c:tx>
                <c:rich>
                  <a:bodyPr/>
                  <a:lstStyle/>
                  <a:p>
                    <a:fld id="{F0CFA02D-DC92-41D0-9680-5DA1185C51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6-B17B-4DFD-B39D-4E979940D241}"/>
                </c:ext>
              </c:extLst>
            </c:dLbl>
            <c:dLbl>
              <c:idx val="2519"/>
              <c:tx>
                <c:rich>
                  <a:bodyPr/>
                  <a:lstStyle/>
                  <a:p>
                    <a:fld id="{1EE881B3-D555-46CC-8624-E5753B3026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7-B17B-4DFD-B39D-4E979940D241}"/>
                </c:ext>
              </c:extLst>
            </c:dLbl>
            <c:dLbl>
              <c:idx val="2520"/>
              <c:tx>
                <c:rich>
                  <a:bodyPr/>
                  <a:lstStyle/>
                  <a:p>
                    <a:fld id="{1A2637AB-005B-4626-A827-8A5FD33A1B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8-B17B-4DFD-B39D-4E979940D241}"/>
                </c:ext>
              </c:extLst>
            </c:dLbl>
            <c:dLbl>
              <c:idx val="2521"/>
              <c:tx>
                <c:rich>
                  <a:bodyPr/>
                  <a:lstStyle/>
                  <a:p>
                    <a:fld id="{19BF4D0A-5664-4F8C-97D4-A7B6C5AD4A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9-B17B-4DFD-B39D-4E979940D241}"/>
                </c:ext>
              </c:extLst>
            </c:dLbl>
            <c:dLbl>
              <c:idx val="2522"/>
              <c:tx>
                <c:rich>
                  <a:bodyPr/>
                  <a:lstStyle/>
                  <a:p>
                    <a:fld id="{1670D106-BF55-40C2-96D1-B5BEB026AD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A-B17B-4DFD-B39D-4E979940D241}"/>
                </c:ext>
              </c:extLst>
            </c:dLbl>
            <c:dLbl>
              <c:idx val="2523"/>
              <c:tx>
                <c:rich>
                  <a:bodyPr/>
                  <a:lstStyle/>
                  <a:p>
                    <a:fld id="{AD245713-66B0-4253-AFD4-53AB8497AA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B-B17B-4DFD-B39D-4E979940D241}"/>
                </c:ext>
              </c:extLst>
            </c:dLbl>
            <c:dLbl>
              <c:idx val="2524"/>
              <c:tx>
                <c:rich>
                  <a:bodyPr/>
                  <a:lstStyle/>
                  <a:p>
                    <a:fld id="{96037230-E83E-40D8-B530-EFC649E770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C-B17B-4DFD-B39D-4E979940D241}"/>
                </c:ext>
              </c:extLst>
            </c:dLbl>
            <c:dLbl>
              <c:idx val="2525"/>
              <c:tx>
                <c:rich>
                  <a:bodyPr/>
                  <a:lstStyle/>
                  <a:p>
                    <a:fld id="{E01E1BF3-788D-478B-9B26-647921C651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D-B17B-4DFD-B39D-4E979940D241}"/>
                </c:ext>
              </c:extLst>
            </c:dLbl>
            <c:dLbl>
              <c:idx val="2526"/>
              <c:tx>
                <c:rich>
                  <a:bodyPr/>
                  <a:lstStyle/>
                  <a:p>
                    <a:fld id="{EEA7EFBC-47A1-436D-A1EC-F3C017468A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E-B17B-4DFD-B39D-4E979940D241}"/>
                </c:ext>
              </c:extLst>
            </c:dLbl>
            <c:dLbl>
              <c:idx val="2527"/>
              <c:tx>
                <c:rich>
                  <a:bodyPr/>
                  <a:lstStyle/>
                  <a:p>
                    <a:fld id="{12A0C4D5-56B6-40E3-B052-2347FCBA2D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DF-B17B-4DFD-B39D-4E979940D241}"/>
                </c:ext>
              </c:extLst>
            </c:dLbl>
            <c:dLbl>
              <c:idx val="2528"/>
              <c:tx>
                <c:rich>
                  <a:bodyPr/>
                  <a:lstStyle/>
                  <a:p>
                    <a:fld id="{BC139864-6B87-4CC7-A1E7-C982CA715A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0-B17B-4DFD-B39D-4E979940D241}"/>
                </c:ext>
              </c:extLst>
            </c:dLbl>
            <c:dLbl>
              <c:idx val="2529"/>
              <c:tx>
                <c:rich>
                  <a:bodyPr/>
                  <a:lstStyle/>
                  <a:p>
                    <a:fld id="{0790A2B9-ED79-4951-9D4F-9F6F26FA75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1-B17B-4DFD-B39D-4E979940D241}"/>
                </c:ext>
              </c:extLst>
            </c:dLbl>
            <c:dLbl>
              <c:idx val="2530"/>
              <c:tx>
                <c:rich>
                  <a:bodyPr/>
                  <a:lstStyle/>
                  <a:p>
                    <a:fld id="{6BF14DF1-93EF-4BD8-971D-A29BEBAA46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2-B17B-4DFD-B39D-4E979940D241}"/>
                </c:ext>
              </c:extLst>
            </c:dLbl>
            <c:dLbl>
              <c:idx val="2531"/>
              <c:tx>
                <c:rich>
                  <a:bodyPr/>
                  <a:lstStyle/>
                  <a:p>
                    <a:fld id="{44F28B57-3BD2-4038-8304-A2623137B8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3-B17B-4DFD-B39D-4E979940D241}"/>
                </c:ext>
              </c:extLst>
            </c:dLbl>
            <c:dLbl>
              <c:idx val="2532"/>
              <c:tx>
                <c:rich>
                  <a:bodyPr/>
                  <a:lstStyle/>
                  <a:p>
                    <a:fld id="{7902C49A-8440-457A-86EA-54234D9304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4-B17B-4DFD-B39D-4E979940D241}"/>
                </c:ext>
              </c:extLst>
            </c:dLbl>
            <c:dLbl>
              <c:idx val="2533"/>
              <c:tx>
                <c:rich>
                  <a:bodyPr/>
                  <a:lstStyle/>
                  <a:p>
                    <a:fld id="{ACED9C86-3567-4B7C-91D7-C4BCA3D350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5-B17B-4DFD-B39D-4E979940D241}"/>
                </c:ext>
              </c:extLst>
            </c:dLbl>
            <c:dLbl>
              <c:idx val="2534"/>
              <c:tx>
                <c:rich>
                  <a:bodyPr/>
                  <a:lstStyle/>
                  <a:p>
                    <a:fld id="{154A32C9-E5D4-4A8D-827F-F017AF2446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6-B17B-4DFD-B39D-4E979940D241}"/>
                </c:ext>
              </c:extLst>
            </c:dLbl>
            <c:dLbl>
              <c:idx val="2535"/>
              <c:tx>
                <c:rich>
                  <a:bodyPr/>
                  <a:lstStyle/>
                  <a:p>
                    <a:fld id="{8731FC6C-D293-47A5-952A-55AE823C51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7-B17B-4DFD-B39D-4E979940D241}"/>
                </c:ext>
              </c:extLst>
            </c:dLbl>
            <c:dLbl>
              <c:idx val="2536"/>
              <c:tx>
                <c:rich>
                  <a:bodyPr/>
                  <a:lstStyle/>
                  <a:p>
                    <a:fld id="{01886521-B9A6-469B-9833-2AF3EE6036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8-B17B-4DFD-B39D-4E979940D241}"/>
                </c:ext>
              </c:extLst>
            </c:dLbl>
            <c:dLbl>
              <c:idx val="2537"/>
              <c:tx>
                <c:rich>
                  <a:bodyPr/>
                  <a:lstStyle/>
                  <a:p>
                    <a:fld id="{AA6397CA-88E7-4023-B41A-CDE4B21CD6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9-B17B-4DFD-B39D-4E979940D241}"/>
                </c:ext>
              </c:extLst>
            </c:dLbl>
            <c:dLbl>
              <c:idx val="2538"/>
              <c:tx>
                <c:rich>
                  <a:bodyPr/>
                  <a:lstStyle/>
                  <a:p>
                    <a:fld id="{CC4FA096-8276-43CB-BD34-77571519E8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A-B17B-4DFD-B39D-4E979940D241}"/>
                </c:ext>
              </c:extLst>
            </c:dLbl>
            <c:dLbl>
              <c:idx val="2539"/>
              <c:tx>
                <c:rich>
                  <a:bodyPr/>
                  <a:lstStyle/>
                  <a:p>
                    <a:fld id="{F996FC2B-BD02-4105-A11C-BE4035176F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B-B17B-4DFD-B39D-4E979940D241}"/>
                </c:ext>
              </c:extLst>
            </c:dLbl>
            <c:dLbl>
              <c:idx val="2540"/>
              <c:tx>
                <c:rich>
                  <a:bodyPr/>
                  <a:lstStyle/>
                  <a:p>
                    <a:fld id="{7E8A056F-6284-40D0-9E17-F001534C67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C-B17B-4DFD-B39D-4E979940D241}"/>
                </c:ext>
              </c:extLst>
            </c:dLbl>
            <c:dLbl>
              <c:idx val="2541"/>
              <c:tx>
                <c:rich>
                  <a:bodyPr/>
                  <a:lstStyle/>
                  <a:p>
                    <a:fld id="{A9806AC3-F534-4312-BC8E-DA2EAA53D2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D-B17B-4DFD-B39D-4E979940D241}"/>
                </c:ext>
              </c:extLst>
            </c:dLbl>
            <c:dLbl>
              <c:idx val="2542"/>
              <c:tx>
                <c:rich>
                  <a:bodyPr/>
                  <a:lstStyle/>
                  <a:p>
                    <a:fld id="{6702FA25-E04A-48DD-842C-980FFE9D8E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E-B17B-4DFD-B39D-4E979940D241}"/>
                </c:ext>
              </c:extLst>
            </c:dLbl>
            <c:dLbl>
              <c:idx val="2543"/>
              <c:tx>
                <c:rich>
                  <a:bodyPr/>
                  <a:lstStyle/>
                  <a:p>
                    <a:fld id="{C3D82EE8-77C7-407C-9541-B695EC9A58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EF-B17B-4DFD-B39D-4E979940D241}"/>
                </c:ext>
              </c:extLst>
            </c:dLbl>
            <c:dLbl>
              <c:idx val="2544"/>
              <c:tx>
                <c:rich>
                  <a:bodyPr/>
                  <a:lstStyle/>
                  <a:p>
                    <a:fld id="{B6370442-A669-4D77-86A8-FDCE8E42E0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0-B17B-4DFD-B39D-4E979940D241}"/>
                </c:ext>
              </c:extLst>
            </c:dLbl>
            <c:dLbl>
              <c:idx val="2545"/>
              <c:tx>
                <c:rich>
                  <a:bodyPr/>
                  <a:lstStyle/>
                  <a:p>
                    <a:fld id="{263CCF32-D176-418F-90A4-FF475BED0D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1-B17B-4DFD-B39D-4E979940D241}"/>
                </c:ext>
              </c:extLst>
            </c:dLbl>
            <c:dLbl>
              <c:idx val="2546"/>
              <c:tx>
                <c:rich>
                  <a:bodyPr/>
                  <a:lstStyle/>
                  <a:p>
                    <a:fld id="{3F560874-1C7B-46E3-BDAB-144672F2D8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2-B17B-4DFD-B39D-4E979940D241}"/>
                </c:ext>
              </c:extLst>
            </c:dLbl>
            <c:dLbl>
              <c:idx val="2547"/>
              <c:tx>
                <c:rich>
                  <a:bodyPr/>
                  <a:lstStyle/>
                  <a:p>
                    <a:fld id="{800C5F39-11DF-4441-9EF2-D7D30A4BFC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3-B17B-4DFD-B39D-4E979940D241}"/>
                </c:ext>
              </c:extLst>
            </c:dLbl>
            <c:dLbl>
              <c:idx val="2548"/>
              <c:tx>
                <c:rich>
                  <a:bodyPr/>
                  <a:lstStyle/>
                  <a:p>
                    <a:fld id="{99633B50-E2C3-4F17-AE5D-AF59D19C1B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4-B17B-4DFD-B39D-4E979940D241}"/>
                </c:ext>
              </c:extLst>
            </c:dLbl>
            <c:dLbl>
              <c:idx val="2549"/>
              <c:tx>
                <c:rich>
                  <a:bodyPr/>
                  <a:lstStyle/>
                  <a:p>
                    <a:fld id="{DD667AF0-446A-4246-B167-DE29FFBD91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5-B17B-4DFD-B39D-4E979940D241}"/>
                </c:ext>
              </c:extLst>
            </c:dLbl>
            <c:dLbl>
              <c:idx val="2550"/>
              <c:tx>
                <c:rich>
                  <a:bodyPr/>
                  <a:lstStyle/>
                  <a:p>
                    <a:fld id="{A76D1FA4-FAB2-437E-A2D8-F27762F1FD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6-B17B-4DFD-B39D-4E979940D241}"/>
                </c:ext>
              </c:extLst>
            </c:dLbl>
            <c:dLbl>
              <c:idx val="2551"/>
              <c:tx>
                <c:rich>
                  <a:bodyPr/>
                  <a:lstStyle/>
                  <a:p>
                    <a:fld id="{206710B8-4203-4831-85EE-786237C7C6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7-B17B-4DFD-B39D-4E979940D241}"/>
                </c:ext>
              </c:extLst>
            </c:dLbl>
            <c:dLbl>
              <c:idx val="2552"/>
              <c:tx>
                <c:rich>
                  <a:bodyPr/>
                  <a:lstStyle/>
                  <a:p>
                    <a:fld id="{EA7F4998-F02A-42C8-B289-3CDB91739F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8-B17B-4DFD-B39D-4E979940D241}"/>
                </c:ext>
              </c:extLst>
            </c:dLbl>
            <c:dLbl>
              <c:idx val="2553"/>
              <c:tx>
                <c:rich>
                  <a:bodyPr/>
                  <a:lstStyle/>
                  <a:p>
                    <a:fld id="{57819C6A-6ECE-4E2F-B7C4-75AB8E2E7B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9-B17B-4DFD-B39D-4E979940D241}"/>
                </c:ext>
              </c:extLst>
            </c:dLbl>
            <c:dLbl>
              <c:idx val="2554"/>
              <c:tx>
                <c:rich>
                  <a:bodyPr/>
                  <a:lstStyle/>
                  <a:p>
                    <a:fld id="{146638E6-734D-4675-B68C-3B17A9A7F5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A-B17B-4DFD-B39D-4E979940D241}"/>
                </c:ext>
              </c:extLst>
            </c:dLbl>
            <c:dLbl>
              <c:idx val="2555"/>
              <c:tx>
                <c:rich>
                  <a:bodyPr/>
                  <a:lstStyle/>
                  <a:p>
                    <a:fld id="{A14D5B5A-061C-4148-A04B-8FFBDC6467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B-B17B-4DFD-B39D-4E979940D241}"/>
                </c:ext>
              </c:extLst>
            </c:dLbl>
            <c:dLbl>
              <c:idx val="2556"/>
              <c:tx>
                <c:rich>
                  <a:bodyPr/>
                  <a:lstStyle/>
                  <a:p>
                    <a:fld id="{35BECF60-EE4A-435E-840D-65B873126C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C-B17B-4DFD-B39D-4E979940D241}"/>
                </c:ext>
              </c:extLst>
            </c:dLbl>
            <c:dLbl>
              <c:idx val="2557"/>
              <c:tx>
                <c:rich>
                  <a:bodyPr/>
                  <a:lstStyle/>
                  <a:p>
                    <a:fld id="{C061F419-7FD8-4B0C-B4E3-DE9D1EB04F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D-B17B-4DFD-B39D-4E979940D241}"/>
                </c:ext>
              </c:extLst>
            </c:dLbl>
            <c:dLbl>
              <c:idx val="2558"/>
              <c:tx>
                <c:rich>
                  <a:bodyPr/>
                  <a:lstStyle/>
                  <a:p>
                    <a:fld id="{05D03196-A7A9-4F6E-8546-86A3105CE3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E-B17B-4DFD-B39D-4E979940D241}"/>
                </c:ext>
              </c:extLst>
            </c:dLbl>
            <c:dLbl>
              <c:idx val="2559"/>
              <c:tx>
                <c:rich>
                  <a:bodyPr/>
                  <a:lstStyle/>
                  <a:p>
                    <a:fld id="{2577064E-5483-4486-ADC5-5D271D3860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9FF-B17B-4DFD-B39D-4E979940D241}"/>
                </c:ext>
              </c:extLst>
            </c:dLbl>
            <c:dLbl>
              <c:idx val="2560"/>
              <c:tx>
                <c:rich>
                  <a:bodyPr/>
                  <a:lstStyle/>
                  <a:p>
                    <a:fld id="{6A99B540-10D5-469F-BAB4-0E3543D463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0-B17B-4DFD-B39D-4E979940D241}"/>
                </c:ext>
              </c:extLst>
            </c:dLbl>
            <c:dLbl>
              <c:idx val="2561"/>
              <c:tx>
                <c:rich>
                  <a:bodyPr/>
                  <a:lstStyle/>
                  <a:p>
                    <a:fld id="{8BBF5A78-46DD-430B-B03A-D766D17997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1-B17B-4DFD-B39D-4E979940D241}"/>
                </c:ext>
              </c:extLst>
            </c:dLbl>
            <c:dLbl>
              <c:idx val="2562"/>
              <c:tx>
                <c:rich>
                  <a:bodyPr/>
                  <a:lstStyle/>
                  <a:p>
                    <a:fld id="{2BF8EB1F-96D9-405D-A9EF-15B7238968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2-B17B-4DFD-B39D-4E979940D241}"/>
                </c:ext>
              </c:extLst>
            </c:dLbl>
            <c:dLbl>
              <c:idx val="2563"/>
              <c:tx>
                <c:rich>
                  <a:bodyPr/>
                  <a:lstStyle/>
                  <a:p>
                    <a:fld id="{2692AEBB-9002-4206-B250-1701FD09E0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3-B17B-4DFD-B39D-4E979940D241}"/>
                </c:ext>
              </c:extLst>
            </c:dLbl>
            <c:dLbl>
              <c:idx val="2564"/>
              <c:tx>
                <c:rich>
                  <a:bodyPr/>
                  <a:lstStyle/>
                  <a:p>
                    <a:fld id="{2FF9AEF6-17C4-44F2-BE6A-C838EAB25D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4-B17B-4DFD-B39D-4E979940D241}"/>
                </c:ext>
              </c:extLst>
            </c:dLbl>
            <c:dLbl>
              <c:idx val="2565"/>
              <c:tx>
                <c:rich>
                  <a:bodyPr/>
                  <a:lstStyle/>
                  <a:p>
                    <a:fld id="{2505FA5F-ED64-4EE8-9078-3915822683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5-B17B-4DFD-B39D-4E979940D241}"/>
                </c:ext>
              </c:extLst>
            </c:dLbl>
            <c:dLbl>
              <c:idx val="2566"/>
              <c:tx>
                <c:rich>
                  <a:bodyPr/>
                  <a:lstStyle/>
                  <a:p>
                    <a:fld id="{899B5ED0-7511-477B-9F34-41CFB06C5E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6-B17B-4DFD-B39D-4E979940D241}"/>
                </c:ext>
              </c:extLst>
            </c:dLbl>
            <c:dLbl>
              <c:idx val="2567"/>
              <c:tx>
                <c:rich>
                  <a:bodyPr/>
                  <a:lstStyle/>
                  <a:p>
                    <a:fld id="{F7E4F6A9-315A-4367-94E7-06D1404900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7-B17B-4DFD-B39D-4E979940D241}"/>
                </c:ext>
              </c:extLst>
            </c:dLbl>
            <c:dLbl>
              <c:idx val="2568"/>
              <c:tx>
                <c:rich>
                  <a:bodyPr/>
                  <a:lstStyle/>
                  <a:p>
                    <a:fld id="{105C3823-668D-41C9-ACA3-8C945F750C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8-B17B-4DFD-B39D-4E979940D241}"/>
                </c:ext>
              </c:extLst>
            </c:dLbl>
            <c:dLbl>
              <c:idx val="2569"/>
              <c:tx>
                <c:rich>
                  <a:bodyPr/>
                  <a:lstStyle/>
                  <a:p>
                    <a:fld id="{F97D7D49-E048-4B86-86FB-1A8568D13F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9-B17B-4DFD-B39D-4E979940D241}"/>
                </c:ext>
              </c:extLst>
            </c:dLbl>
            <c:dLbl>
              <c:idx val="2570"/>
              <c:tx>
                <c:rich>
                  <a:bodyPr/>
                  <a:lstStyle/>
                  <a:p>
                    <a:fld id="{7C44D739-5220-4254-B15E-B7C145AE1C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A-B17B-4DFD-B39D-4E979940D241}"/>
                </c:ext>
              </c:extLst>
            </c:dLbl>
            <c:dLbl>
              <c:idx val="2571"/>
              <c:tx>
                <c:rich>
                  <a:bodyPr/>
                  <a:lstStyle/>
                  <a:p>
                    <a:fld id="{FA1170DB-9FA2-4444-B160-78D0162DF1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B-B17B-4DFD-B39D-4E979940D241}"/>
                </c:ext>
              </c:extLst>
            </c:dLbl>
            <c:dLbl>
              <c:idx val="2572"/>
              <c:tx>
                <c:rich>
                  <a:bodyPr/>
                  <a:lstStyle/>
                  <a:p>
                    <a:fld id="{B81A9BA5-F8D0-4C7E-B8DF-9ACC6CED7A2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C-B17B-4DFD-B39D-4E979940D241}"/>
                </c:ext>
              </c:extLst>
            </c:dLbl>
            <c:dLbl>
              <c:idx val="2573"/>
              <c:tx>
                <c:rich>
                  <a:bodyPr/>
                  <a:lstStyle/>
                  <a:p>
                    <a:fld id="{9B1043E6-1349-4269-8144-888CABB051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D-B17B-4DFD-B39D-4E979940D241}"/>
                </c:ext>
              </c:extLst>
            </c:dLbl>
            <c:dLbl>
              <c:idx val="2574"/>
              <c:tx>
                <c:rich>
                  <a:bodyPr/>
                  <a:lstStyle/>
                  <a:p>
                    <a:fld id="{21C296D9-3F78-44DC-806C-BACE273E55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E-B17B-4DFD-B39D-4E979940D241}"/>
                </c:ext>
              </c:extLst>
            </c:dLbl>
            <c:dLbl>
              <c:idx val="2575"/>
              <c:tx>
                <c:rich>
                  <a:bodyPr/>
                  <a:lstStyle/>
                  <a:p>
                    <a:fld id="{4E769109-559B-495B-86C6-A04F97A551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0F-B17B-4DFD-B39D-4E979940D241}"/>
                </c:ext>
              </c:extLst>
            </c:dLbl>
            <c:dLbl>
              <c:idx val="2576"/>
              <c:tx>
                <c:rich>
                  <a:bodyPr/>
                  <a:lstStyle/>
                  <a:p>
                    <a:fld id="{2F824B89-55DD-4044-B440-678EC201E3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0-B17B-4DFD-B39D-4E979940D241}"/>
                </c:ext>
              </c:extLst>
            </c:dLbl>
            <c:dLbl>
              <c:idx val="2577"/>
              <c:tx>
                <c:rich>
                  <a:bodyPr/>
                  <a:lstStyle/>
                  <a:p>
                    <a:fld id="{7E11B5FC-D130-4471-8C9B-50C7ED6F69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1-B17B-4DFD-B39D-4E979940D241}"/>
                </c:ext>
              </c:extLst>
            </c:dLbl>
            <c:dLbl>
              <c:idx val="2578"/>
              <c:tx>
                <c:rich>
                  <a:bodyPr/>
                  <a:lstStyle/>
                  <a:p>
                    <a:fld id="{01492B7E-958F-47B9-9B3F-A8B1D6660C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2-B17B-4DFD-B39D-4E979940D241}"/>
                </c:ext>
              </c:extLst>
            </c:dLbl>
            <c:dLbl>
              <c:idx val="2579"/>
              <c:tx>
                <c:rich>
                  <a:bodyPr/>
                  <a:lstStyle/>
                  <a:p>
                    <a:fld id="{4D75BDCC-C72E-411F-B561-F1F774C52B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3-B17B-4DFD-B39D-4E979940D241}"/>
                </c:ext>
              </c:extLst>
            </c:dLbl>
            <c:dLbl>
              <c:idx val="2580"/>
              <c:tx>
                <c:rich>
                  <a:bodyPr/>
                  <a:lstStyle/>
                  <a:p>
                    <a:fld id="{630F15AB-259C-4395-A6DA-EEC3DC4522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4-B17B-4DFD-B39D-4E979940D241}"/>
                </c:ext>
              </c:extLst>
            </c:dLbl>
            <c:dLbl>
              <c:idx val="2581"/>
              <c:tx>
                <c:rich>
                  <a:bodyPr/>
                  <a:lstStyle/>
                  <a:p>
                    <a:fld id="{100E1D1D-9803-4F34-A11C-B8AB62619D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5-B17B-4DFD-B39D-4E979940D241}"/>
                </c:ext>
              </c:extLst>
            </c:dLbl>
            <c:dLbl>
              <c:idx val="2582"/>
              <c:tx>
                <c:rich>
                  <a:bodyPr/>
                  <a:lstStyle/>
                  <a:p>
                    <a:fld id="{1BD8ED71-6573-41BB-9942-E4E9730258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6-B17B-4DFD-B39D-4E979940D241}"/>
                </c:ext>
              </c:extLst>
            </c:dLbl>
            <c:dLbl>
              <c:idx val="2583"/>
              <c:tx>
                <c:rich>
                  <a:bodyPr/>
                  <a:lstStyle/>
                  <a:p>
                    <a:fld id="{57B33603-C650-4DDF-AEB8-C9463D89D6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7-B17B-4DFD-B39D-4E979940D241}"/>
                </c:ext>
              </c:extLst>
            </c:dLbl>
            <c:dLbl>
              <c:idx val="2584"/>
              <c:tx>
                <c:rich>
                  <a:bodyPr/>
                  <a:lstStyle/>
                  <a:p>
                    <a:fld id="{F6609529-79AE-4168-83D9-5D83342918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8-B17B-4DFD-B39D-4E979940D241}"/>
                </c:ext>
              </c:extLst>
            </c:dLbl>
            <c:dLbl>
              <c:idx val="2585"/>
              <c:tx>
                <c:rich>
                  <a:bodyPr/>
                  <a:lstStyle/>
                  <a:p>
                    <a:fld id="{921BF43E-8E43-4FE3-B5B7-5972E0A789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9-B17B-4DFD-B39D-4E979940D241}"/>
                </c:ext>
              </c:extLst>
            </c:dLbl>
            <c:dLbl>
              <c:idx val="2586"/>
              <c:tx>
                <c:rich>
                  <a:bodyPr/>
                  <a:lstStyle/>
                  <a:p>
                    <a:fld id="{A22A6BD2-358D-412C-B5B1-FA149A53A2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A-B17B-4DFD-B39D-4E979940D241}"/>
                </c:ext>
              </c:extLst>
            </c:dLbl>
            <c:dLbl>
              <c:idx val="2587"/>
              <c:tx>
                <c:rich>
                  <a:bodyPr/>
                  <a:lstStyle/>
                  <a:p>
                    <a:fld id="{A92228CD-9A0C-44C6-B12B-AE1B5F6AA3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B-B17B-4DFD-B39D-4E979940D241}"/>
                </c:ext>
              </c:extLst>
            </c:dLbl>
            <c:dLbl>
              <c:idx val="2588"/>
              <c:tx>
                <c:rich>
                  <a:bodyPr/>
                  <a:lstStyle/>
                  <a:p>
                    <a:fld id="{77C5E471-ACCD-458F-BA3C-A9EF855761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C-B17B-4DFD-B39D-4E979940D241}"/>
                </c:ext>
              </c:extLst>
            </c:dLbl>
            <c:dLbl>
              <c:idx val="2589"/>
              <c:tx>
                <c:rich>
                  <a:bodyPr/>
                  <a:lstStyle/>
                  <a:p>
                    <a:fld id="{E5436399-2017-4EBD-A286-EB731EDF19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D-B17B-4DFD-B39D-4E979940D241}"/>
                </c:ext>
              </c:extLst>
            </c:dLbl>
            <c:dLbl>
              <c:idx val="2590"/>
              <c:tx>
                <c:rich>
                  <a:bodyPr/>
                  <a:lstStyle/>
                  <a:p>
                    <a:fld id="{A4759390-8F3C-46A8-B212-AC137939A2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E-B17B-4DFD-B39D-4E979940D241}"/>
                </c:ext>
              </c:extLst>
            </c:dLbl>
            <c:dLbl>
              <c:idx val="2591"/>
              <c:tx>
                <c:rich>
                  <a:bodyPr/>
                  <a:lstStyle/>
                  <a:p>
                    <a:fld id="{8793B9F3-F778-4E92-8DFD-9E93D5AAC0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1F-B17B-4DFD-B39D-4E979940D241}"/>
                </c:ext>
              </c:extLst>
            </c:dLbl>
            <c:dLbl>
              <c:idx val="2592"/>
              <c:tx>
                <c:rich>
                  <a:bodyPr/>
                  <a:lstStyle/>
                  <a:p>
                    <a:fld id="{01BDCEC5-BD0C-476D-9E51-06170AC711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0-B17B-4DFD-B39D-4E979940D241}"/>
                </c:ext>
              </c:extLst>
            </c:dLbl>
            <c:dLbl>
              <c:idx val="2593"/>
              <c:tx>
                <c:rich>
                  <a:bodyPr/>
                  <a:lstStyle/>
                  <a:p>
                    <a:fld id="{78306443-3C67-410C-8E89-9D292F4BAB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1-B17B-4DFD-B39D-4E979940D241}"/>
                </c:ext>
              </c:extLst>
            </c:dLbl>
            <c:dLbl>
              <c:idx val="2594"/>
              <c:tx>
                <c:rich>
                  <a:bodyPr/>
                  <a:lstStyle/>
                  <a:p>
                    <a:fld id="{AC1E02B4-14C4-4684-9A76-B2916B957A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2-B17B-4DFD-B39D-4E979940D241}"/>
                </c:ext>
              </c:extLst>
            </c:dLbl>
            <c:dLbl>
              <c:idx val="2595"/>
              <c:tx>
                <c:rich>
                  <a:bodyPr/>
                  <a:lstStyle/>
                  <a:p>
                    <a:fld id="{D68B4A2D-2658-4C10-9E67-5D7ED7392B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3-B17B-4DFD-B39D-4E979940D241}"/>
                </c:ext>
              </c:extLst>
            </c:dLbl>
            <c:dLbl>
              <c:idx val="2596"/>
              <c:tx>
                <c:rich>
                  <a:bodyPr/>
                  <a:lstStyle/>
                  <a:p>
                    <a:fld id="{A2DE6FAD-49C6-41BE-9CA1-D95E98C5ED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4-B17B-4DFD-B39D-4E979940D241}"/>
                </c:ext>
              </c:extLst>
            </c:dLbl>
            <c:dLbl>
              <c:idx val="2597"/>
              <c:tx>
                <c:rich>
                  <a:bodyPr/>
                  <a:lstStyle/>
                  <a:p>
                    <a:fld id="{16B10720-3B0F-4D7D-B856-CE90C0D885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5-B17B-4DFD-B39D-4E979940D241}"/>
                </c:ext>
              </c:extLst>
            </c:dLbl>
            <c:dLbl>
              <c:idx val="2598"/>
              <c:tx>
                <c:rich>
                  <a:bodyPr/>
                  <a:lstStyle/>
                  <a:p>
                    <a:fld id="{60429E14-1DD6-4FB0-8EFE-D4B703870D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6-B17B-4DFD-B39D-4E979940D241}"/>
                </c:ext>
              </c:extLst>
            </c:dLbl>
            <c:dLbl>
              <c:idx val="2599"/>
              <c:tx>
                <c:rich>
                  <a:bodyPr/>
                  <a:lstStyle/>
                  <a:p>
                    <a:fld id="{4404D7F8-3A72-4C23-B58D-21B0D03898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7-B17B-4DFD-B39D-4E979940D241}"/>
                </c:ext>
              </c:extLst>
            </c:dLbl>
            <c:dLbl>
              <c:idx val="2600"/>
              <c:tx>
                <c:rich>
                  <a:bodyPr/>
                  <a:lstStyle/>
                  <a:p>
                    <a:fld id="{917212D3-F72D-4E37-9CCD-A78DF77998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8-B17B-4DFD-B39D-4E979940D241}"/>
                </c:ext>
              </c:extLst>
            </c:dLbl>
            <c:dLbl>
              <c:idx val="2601"/>
              <c:tx>
                <c:rich>
                  <a:bodyPr/>
                  <a:lstStyle/>
                  <a:p>
                    <a:fld id="{91E5027A-90C2-476A-BB3E-7AA23C48C8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9-B17B-4DFD-B39D-4E979940D241}"/>
                </c:ext>
              </c:extLst>
            </c:dLbl>
            <c:dLbl>
              <c:idx val="2602"/>
              <c:tx>
                <c:rich>
                  <a:bodyPr/>
                  <a:lstStyle/>
                  <a:p>
                    <a:fld id="{653F3248-C258-4187-AE4D-CC7973929B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A-B17B-4DFD-B39D-4E979940D241}"/>
                </c:ext>
              </c:extLst>
            </c:dLbl>
            <c:dLbl>
              <c:idx val="2603"/>
              <c:tx>
                <c:rich>
                  <a:bodyPr/>
                  <a:lstStyle/>
                  <a:p>
                    <a:fld id="{C3D1841F-7C6B-47BC-A714-BB766D738E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B-B17B-4DFD-B39D-4E979940D241}"/>
                </c:ext>
              </c:extLst>
            </c:dLbl>
            <c:dLbl>
              <c:idx val="2604"/>
              <c:tx>
                <c:rich>
                  <a:bodyPr/>
                  <a:lstStyle/>
                  <a:p>
                    <a:fld id="{829BD52F-1BBF-4D6A-9C34-40BE2B1AC4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C-B17B-4DFD-B39D-4E979940D241}"/>
                </c:ext>
              </c:extLst>
            </c:dLbl>
            <c:dLbl>
              <c:idx val="2605"/>
              <c:tx>
                <c:rich>
                  <a:bodyPr/>
                  <a:lstStyle/>
                  <a:p>
                    <a:fld id="{4A9EDBB6-92A3-402D-B89B-10650AEAC2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D-B17B-4DFD-B39D-4E979940D241}"/>
                </c:ext>
              </c:extLst>
            </c:dLbl>
            <c:dLbl>
              <c:idx val="2606"/>
              <c:tx>
                <c:rich>
                  <a:bodyPr/>
                  <a:lstStyle/>
                  <a:p>
                    <a:fld id="{33992103-C757-4525-847D-982C9C6C09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E-B17B-4DFD-B39D-4E979940D241}"/>
                </c:ext>
              </c:extLst>
            </c:dLbl>
            <c:dLbl>
              <c:idx val="2607"/>
              <c:tx>
                <c:rich>
                  <a:bodyPr/>
                  <a:lstStyle/>
                  <a:p>
                    <a:fld id="{30670FFB-C6D2-4F39-80FC-3B877DE277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2F-B17B-4DFD-B39D-4E979940D241}"/>
                </c:ext>
              </c:extLst>
            </c:dLbl>
            <c:dLbl>
              <c:idx val="2608"/>
              <c:tx>
                <c:rich>
                  <a:bodyPr/>
                  <a:lstStyle/>
                  <a:p>
                    <a:fld id="{9EB2968E-5A14-4A17-BB77-ACF43AD282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0-B17B-4DFD-B39D-4E979940D241}"/>
                </c:ext>
              </c:extLst>
            </c:dLbl>
            <c:dLbl>
              <c:idx val="2609"/>
              <c:tx>
                <c:rich>
                  <a:bodyPr/>
                  <a:lstStyle/>
                  <a:p>
                    <a:fld id="{D2BF00A6-46E9-44CC-9111-6A45C8B3D0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1-B17B-4DFD-B39D-4E979940D241}"/>
                </c:ext>
              </c:extLst>
            </c:dLbl>
            <c:dLbl>
              <c:idx val="2610"/>
              <c:tx>
                <c:rich>
                  <a:bodyPr/>
                  <a:lstStyle/>
                  <a:p>
                    <a:fld id="{606917EE-B28C-4FCD-82A3-300D07C59A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2-B17B-4DFD-B39D-4E979940D241}"/>
                </c:ext>
              </c:extLst>
            </c:dLbl>
            <c:dLbl>
              <c:idx val="2611"/>
              <c:tx>
                <c:rich>
                  <a:bodyPr/>
                  <a:lstStyle/>
                  <a:p>
                    <a:fld id="{D3325F12-E151-4D7A-8545-5D3D2A48C2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3-B17B-4DFD-B39D-4E979940D241}"/>
                </c:ext>
              </c:extLst>
            </c:dLbl>
            <c:dLbl>
              <c:idx val="2612"/>
              <c:tx>
                <c:rich>
                  <a:bodyPr/>
                  <a:lstStyle/>
                  <a:p>
                    <a:fld id="{B571867E-0A1D-46A1-848D-4737F44454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4-B17B-4DFD-B39D-4E979940D241}"/>
                </c:ext>
              </c:extLst>
            </c:dLbl>
            <c:dLbl>
              <c:idx val="2613"/>
              <c:tx>
                <c:rich>
                  <a:bodyPr/>
                  <a:lstStyle/>
                  <a:p>
                    <a:fld id="{1135231E-360D-4688-AE00-18ECBF4204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5-B17B-4DFD-B39D-4E979940D241}"/>
                </c:ext>
              </c:extLst>
            </c:dLbl>
            <c:dLbl>
              <c:idx val="2614"/>
              <c:tx>
                <c:rich>
                  <a:bodyPr/>
                  <a:lstStyle/>
                  <a:p>
                    <a:fld id="{A8A05B41-6021-4D60-B58D-B05C442727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6-B17B-4DFD-B39D-4E979940D241}"/>
                </c:ext>
              </c:extLst>
            </c:dLbl>
            <c:dLbl>
              <c:idx val="2615"/>
              <c:tx>
                <c:rich>
                  <a:bodyPr/>
                  <a:lstStyle/>
                  <a:p>
                    <a:fld id="{7D22B4F2-73F1-4A26-8A9D-28678EC2FA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7-B17B-4DFD-B39D-4E979940D241}"/>
                </c:ext>
              </c:extLst>
            </c:dLbl>
            <c:dLbl>
              <c:idx val="2616"/>
              <c:tx>
                <c:rich>
                  <a:bodyPr/>
                  <a:lstStyle/>
                  <a:p>
                    <a:fld id="{F8E085F7-D600-485C-BB15-97A5F42DBE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8-B17B-4DFD-B39D-4E979940D241}"/>
                </c:ext>
              </c:extLst>
            </c:dLbl>
            <c:dLbl>
              <c:idx val="2617"/>
              <c:tx>
                <c:rich>
                  <a:bodyPr/>
                  <a:lstStyle/>
                  <a:p>
                    <a:fld id="{D72F347E-E3F3-4884-B23F-B3E31540CB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9-B17B-4DFD-B39D-4E979940D241}"/>
                </c:ext>
              </c:extLst>
            </c:dLbl>
            <c:dLbl>
              <c:idx val="2618"/>
              <c:tx>
                <c:rich>
                  <a:bodyPr/>
                  <a:lstStyle/>
                  <a:p>
                    <a:fld id="{B28821C6-216B-42CB-B7D1-15848CCCA2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A-B17B-4DFD-B39D-4E979940D241}"/>
                </c:ext>
              </c:extLst>
            </c:dLbl>
            <c:dLbl>
              <c:idx val="2619"/>
              <c:tx>
                <c:rich>
                  <a:bodyPr/>
                  <a:lstStyle/>
                  <a:p>
                    <a:fld id="{29F42338-13BF-45AD-9913-7E00C83F80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B-B17B-4DFD-B39D-4E979940D241}"/>
                </c:ext>
              </c:extLst>
            </c:dLbl>
            <c:dLbl>
              <c:idx val="2620"/>
              <c:tx>
                <c:rich>
                  <a:bodyPr/>
                  <a:lstStyle/>
                  <a:p>
                    <a:fld id="{33A8D6AD-5C5F-4260-82B4-41CBC81967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C-B17B-4DFD-B39D-4E979940D241}"/>
                </c:ext>
              </c:extLst>
            </c:dLbl>
            <c:dLbl>
              <c:idx val="2621"/>
              <c:tx>
                <c:rich>
                  <a:bodyPr/>
                  <a:lstStyle/>
                  <a:p>
                    <a:fld id="{29127AA6-71EE-4364-8CAD-4968242A2F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D-B17B-4DFD-B39D-4E979940D241}"/>
                </c:ext>
              </c:extLst>
            </c:dLbl>
            <c:dLbl>
              <c:idx val="2622"/>
              <c:tx>
                <c:rich>
                  <a:bodyPr/>
                  <a:lstStyle/>
                  <a:p>
                    <a:fld id="{62A5E677-EB80-46DD-A127-83FC81523A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E-B17B-4DFD-B39D-4E979940D241}"/>
                </c:ext>
              </c:extLst>
            </c:dLbl>
            <c:dLbl>
              <c:idx val="2623"/>
              <c:tx>
                <c:rich>
                  <a:bodyPr/>
                  <a:lstStyle/>
                  <a:p>
                    <a:fld id="{0A8A8A46-1CA6-45CC-B97B-F2B05531C4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3F-B17B-4DFD-B39D-4E979940D241}"/>
                </c:ext>
              </c:extLst>
            </c:dLbl>
            <c:dLbl>
              <c:idx val="2624"/>
              <c:tx>
                <c:rich>
                  <a:bodyPr/>
                  <a:lstStyle/>
                  <a:p>
                    <a:fld id="{A181D0FD-77DA-4D78-84A8-F9DB413AA7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0-B17B-4DFD-B39D-4E979940D241}"/>
                </c:ext>
              </c:extLst>
            </c:dLbl>
            <c:dLbl>
              <c:idx val="2625"/>
              <c:tx>
                <c:rich>
                  <a:bodyPr/>
                  <a:lstStyle/>
                  <a:p>
                    <a:fld id="{8C7945C8-BABE-41E8-B718-9D5C6528AD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1-B17B-4DFD-B39D-4E979940D241}"/>
                </c:ext>
              </c:extLst>
            </c:dLbl>
            <c:dLbl>
              <c:idx val="2626"/>
              <c:tx>
                <c:rich>
                  <a:bodyPr/>
                  <a:lstStyle/>
                  <a:p>
                    <a:fld id="{97FB830A-912F-40E4-A2E7-DBCDCB61A4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2-B17B-4DFD-B39D-4E979940D241}"/>
                </c:ext>
              </c:extLst>
            </c:dLbl>
            <c:dLbl>
              <c:idx val="2627"/>
              <c:tx>
                <c:rich>
                  <a:bodyPr/>
                  <a:lstStyle/>
                  <a:p>
                    <a:fld id="{D1C59A08-B435-493A-9749-FB92ACA54A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3-B17B-4DFD-B39D-4E979940D241}"/>
                </c:ext>
              </c:extLst>
            </c:dLbl>
            <c:dLbl>
              <c:idx val="2628"/>
              <c:tx>
                <c:rich>
                  <a:bodyPr/>
                  <a:lstStyle/>
                  <a:p>
                    <a:fld id="{019215AF-27E8-4CA6-9843-8B8B27FFD1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4-B17B-4DFD-B39D-4E979940D241}"/>
                </c:ext>
              </c:extLst>
            </c:dLbl>
            <c:dLbl>
              <c:idx val="2629"/>
              <c:tx>
                <c:rich>
                  <a:bodyPr/>
                  <a:lstStyle/>
                  <a:p>
                    <a:fld id="{592071AA-B79D-4815-BD5A-D603856A72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5-B17B-4DFD-B39D-4E979940D241}"/>
                </c:ext>
              </c:extLst>
            </c:dLbl>
            <c:dLbl>
              <c:idx val="2630"/>
              <c:tx>
                <c:rich>
                  <a:bodyPr/>
                  <a:lstStyle/>
                  <a:p>
                    <a:fld id="{69F14773-0BCE-474D-B596-2CFE9ADC88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6-B17B-4DFD-B39D-4E979940D241}"/>
                </c:ext>
              </c:extLst>
            </c:dLbl>
            <c:dLbl>
              <c:idx val="2631"/>
              <c:tx>
                <c:rich>
                  <a:bodyPr/>
                  <a:lstStyle/>
                  <a:p>
                    <a:fld id="{F3A025DA-BF30-4416-8ED1-2AF6517714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7-B17B-4DFD-B39D-4E979940D241}"/>
                </c:ext>
              </c:extLst>
            </c:dLbl>
            <c:dLbl>
              <c:idx val="2632"/>
              <c:tx>
                <c:rich>
                  <a:bodyPr/>
                  <a:lstStyle/>
                  <a:p>
                    <a:fld id="{FCC36164-1F76-4791-992E-8B43008E5F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8-B17B-4DFD-B39D-4E979940D241}"/>
                </c:ext>
              </c:extLst>
            </c:dLbl>
            <c:dLbl>
              <c:idx val="2633"/>
              <c:tx>
                <c:rich>
                  <a:bodyPr/>
                  <a:lstStyle/>
                  <a:p>
                    <a:fld id="{7091BAA1-5FBE-45FF-89B9-DB38B5C3B3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9-B17B-4DFD-B39D-4E979940D241}"/>
                </c:ext>
              </c:extLst>
            </c:dLbl>
            <c:dLbl>
              <c:idx val="2634"/>
              <c:tx>
                <c:rich>
                  <a:bodyPr/>
                  <a:lstStyle/>
                  <a:p>
                    <a:fld id="{FAB7862F-8168-446E-B233-1AF8AC705B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A-B17B-4DFD-B39D-4E979940D241}"/>
                </c:ext>
              </c:extLst>
            </c:dLbl>
            <c:dLbl>
              <c:idx val="2635"/>
              <c:tx>
                <c:rich>
                  <a:bodyPr/>
                  <a:lstStyle/>
                  <a:p>
                    <a:fld id="{3564B566-6CA9-4CB7-B2BD-14B7BB1799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B-B17B-4DFD-B39D-4E979940D241}"/>
                </c:ext>
              </c:extLst>
            </c:dLbl>
            <c:dLbl>
              <c:idx val="2636"/>
              <c:tx>
                <c:rich>
                  <a:bodyPr/>
                  <a:lstStyle/>
                  <a:p>
                    <a:fld id="{BFA8F457-9760-4740-AB37-C9E9AF2436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C-B17B-4DFD-B39D-4E979940D241}"/>
                </c:ext>
              </c:extLst>
            </c:dLbl>
            <c:dLbl>
              <c:idx val="2637"/>
              <c:tx>
                <c:rich>
                  <a:bodyPr/>
                  <a:lstStyle/>
                  <a:p>
                    <a:fld id="{8E3DB66E-A888-4CE4-95A4-A69152BAB7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D-B17B-4DFD-B39D-4E979940D241}"/>
                </c:ext>
              </c:extLst>
            </c:dLbl>
            <c:dLbl>
              <c:idx val="2638"/>
              <c:tx>
                <c:rich>
                  <a:bodyPr/>
                  <a:lstStyle/>
                  <a:p>
                    <a:fld id="{51568DF1-414D-4664-A096-FB4CEFC152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E-B17B-4DFD-B39D-4E979940D241}"/>
                </c:ext>
              </c:extLst>
            </c:dLbl>
            <c:dLbl>
              <c:idx val="2639"/>
              <c:tx>
                <c:rich>
                  <a:bodyPr/>
                  <a:lstStyle/>
                  <a:p>
                    <a:fld id="{0E03308B-E1C1-4BDB-8B90-1DCBE76523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4F-B17B-4DFD-B39D-4E979940D241}"/>
                </c:ext>
              </c:extLst>
            </c:dLbl>
            <c:dLbl>
              <c:idx val="2640"/>
              <c:tx>
                <c:rich>
                  <a:bodyPr/>
                  <a:lstStyle/>
                  <a:p>
                    <a:fld id="{3105BD34-CBDF-4099-84A5-6C08A35743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0-B17B-4DFD-B39D-4E979940D241}"/>
                </c:ext>
              </c:extLst>
            </c:dLbl>
            <c:dLbl>
              <c:idx val="2641"/>
              <c:tx>
                <c:rich>
                  <a:bodyPr/>
                  <a:lstStyle/>
                  <a:p>
                    <a:fld id="{02CE3221-E794-4AE0-BEF2-B9850CA3DA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1-B17B-4DFD-B39D-4E979940D241}"/>
                </c:ext>
              </c:extLst>
            </c:dLbl>
            <c:dLbl>
              <c:idx val="2642"/>
              <c:tx>
                <c:rich>
                  <a:bodyPr/>
                  <a:lstStyle/>
                  <a:p>
                    <a:fld id="{69B2387C-80F5-41FA-AA66-D0DF88F073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2-B17B-4DFD-B39D-4E979940D241}"/>
                </c:ext>
              </c:extLst>
            </c:dLbl>
            <c:dLbl>
              <c:idx val="2643"/>
              <c:tx>
                <c:rich>
                  <a:bodyPr/>
                  <a:lstStyle/>
                  <a:p>
                    <a:fld id="{AE7BF938-7E7C-43F3-8310-E5C8900E1A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3-B17B-4DFD-B39D-4E979940D241}"/>
                </c:ext>
              </c:extLst>
            </c:dLbl>
            <c:dLbl>
              <c:idx val="2644"/>
              <c:tx>
                <c:rich>
                  <a:bodyPr/>
                  <a:lstStyle/>
                  <a:p>
                    <a:fld id="{87B0B22C-6443-466D-97FB-6F96AFB2ED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4-B17B-4DFD-B39D-4E979940D241}"/>
                </c:ext>
              </c:extLst>
            </c:dLbl>
            <c:dLbl>
              <c:idx val="2645"/>
              <c:tx>
                <c:rich>
                  <a:bodyPr/>
                  <a:lstStyle/>
                  <a:p>
                    <a:fld id="{6AA777F8-33DD-4704-9E32-977D4011B8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5-B17B-4DFD-B39D-4E979940D241}"/>
                </c:ext>
              </c:extLst>
            </c:dLbl>
            <c:dLbl>
              <c:idx val="2646"/>
              <c:tx>
                <c:rich>
                  <a:bodyPr/>
                  <a:lstStyle/>
                  <a:p>
                    <a:fld id="{393A7E58-9D05-41DE-A473-B8497E3EFB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6-B17B-4DFD-B39D-4E979940D241}"/>
                </c:ext>
              </c:extLst>
            </c:dLbl>
            <c:dLbl>
              <c:idx val="2647"/>
              <c:tx>
                <c:rich>
                  <a:bodyPr/>
                  <a:lstStyle/>
                  <a:p>
                    <a:fld id="{AEA351A0-06B6-4B6C-9F6D-274C3F30F7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7-B17B-4DFD-B39D-4E979940D241}"/>
                </c:ext>
              </c:extLst>
            </c:dLbl>
            <c:dLbl>
              <c:idx val="2648"/>
              <c:tx>
                <c:rich>
                  <a:bodyPr/>
                  <a:lstStyle/>
                  <a:p>
                    <a:fld id="{B6A7EC69-9B06-4035-A6EA-C279F4C2E1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8-B17B-4DFD-B39D-4E979940D241}"/>
                </c:ext>
              </c:extLst>
            </c:dLbl>
            <c:dLbl>
              <c:idx val="2649"/>
              <c:tx>
                <c:rich>
                  <a:bodyPr/>
                  <a:lstStyle/>
                  <a:p>
                    <a:fld id="{06A94CD5-63DF-4B30-AD24-16FD81662F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9-B17B-4DFD-B39D-4E979940D241}"/>
                </c:ext>
              </c:extLst>
            </c:dLbl>
            <c:dLbl>
              <c:idx val="2650"/>
              <c:tx>
                <c:rich>
                  <a:bodyPr/>
                  <a:lstStyle/>
                  <a:p>
                    <a:fld id="{A0A4EF44-0E4B-4EFB-A3BD-E7C010D5A3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A-B17B-4DFD-B39D-4E979940D241}"/>
                </c:ext>
              </c:extLst>
            </c:dLbl>
            <c:dLbl>
              <c:idx val="2651"/>
              <c:tx>
                <c:rich>
                  <a:bodyPr/>
                  <a:lstStyle/>
                  <a:p>
                    <a:fld id="{33B1B0CA-1656-4CFC-8C21-5043250246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B-B17B-4DFD-B39D-4E979940D241}"/>
                </c:ext>
              </c:extLst>
            </c:dLbl>
            <c:dLbl>
              <c:idx val="2652"/>
              <c:tx>
                <c:rich>
                  <a:bodyPr/>
                  <a:lstStyle/>
                  <a:p>
                    <a:fld id="{56DC4E8A-DED9-45FB-B53B-809684535C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C-B17B-4DFD-B39D-4E979940D241}"/>
                </c:ext>
              </c:extLst>
            </c:dLbl>
            <c:dLbl>
              <c:idx val="2653"/>
              <c:tx>
                <c:rich>
                  <a:bodyPr/>
                  <a:lstStyle/>
                  <a:p>
                    <a:fld id="{09B100F9-CD4A-4563-AF42-41FDB9C53B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D-B17B-4DFD-B39D-4E979940D241}"/>
                </c:ext>
              </c:extLst>
            </c:dLbl>
            <c:dLbl>
              <c:idx val="2654"/>
              <c:tx>
                <c:rich>
                  <a:bodyPr/>
                  <a:lstStyle/>
                  <a:p>
                    <a:fld id="{3A483627-D89D-4B0D-8C9A-0D9957C5B9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E-B17B-4DFD-B39D-4E979940D241}"/>
                </c:ext>
              </c:extLst>
            </c:dLbl>
            <c:dLbl>
              <c:idx val="2655"/>
              <c:tx>
                <c:rich>
                  <a:bodyPr/>
                  <a:lstStyle/>
                  <a:p>
                    <a:fld id="{B001A910-34EC-45B7-AECC-BF2B27D381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5F-B17B-4DFD-B39D-4E979940D241}"/>
                </c:ext>
              </c:extLst>
            </c:dLbl>
            <c:dLbl>
              <c:idx val="2656"/>
              <c:tx>
                <c:rich>
                  <a:bodyPr/>
                  <a:lstStyle/>
                  <a:p>
                    <a:fld id="{BA5A226D-89EA-4BE8-9BB2-3046301219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0-B17B-4DFD-B39D-4E979940D241}"/>
                </c:ext>
              </c:extLst>
            </c:dLbl>
            <c:dLbl>
              <c:idx val="2657"/>
              <c:tx>
                <c:rich>
                  <a:bodyPr/>
                  <a:lstStyle/>
                  <a:p>
                    <a:fld id="{CE6EC1EB-3FA3-45E5-870B-442FB9CDB5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1-B17B-4DFD-B39D-4E979940D241}"/>
                </c:ext>
              </c:extLst>
            </c:dLbl>
            <c:dLbl>
              <c:idx val="2658"/>
              <c:tx>
                <c:rich>
                  <a:bodyPr/>
                  <a:lstStyle/>
                  <a:p>
                    <a:fld id="{2427B6B8-5EE2-4703-9C7A-84B6E7AB3B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2-B17B-4DFD-B39D-4E979940D241}"/>
                </c:ext>
              </c:extLst>
            </c:dLbl>
            <c:dLbl>
              <c:idx val="2659"/>
              <c:tx>
                <c:rich>
                  <a:bodyPr/>
                  <a:lstStyle/>
                  <a:p>
                    <a:fld id="{003D88C4-6C08-4094-B352-6A637CD9A0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3-B17B-4DFD-B39D-4E979940D241}"/>
                </c:ext>
              </c:extLst>
            </c:dLbl>
            <c:dLbl>
              <c:idx val="2660"/>
              <c:tx>
                <c:rich>
                  <a:bodyPr/>
                  <a:lstStyle/>
                  <a:p>
                    <a:fld id="{E3B5C085-1009-42AE-A772-15FEA9249C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4-B17B-4DFD-B39D-4E979940D241}"/>
                </c:ext>
              </c:extLst>
            </c:dLbl>
            <c:dLbl>
              <c:idx val="2661"/>
              <c:tx>
                <c:rich>
                  <a:bodyPr/>
                  <a:lstStyle/>
                  <a:p>
                    <a:fld id="{3CDEF840-FE57-40EC-A49B-4190FF1AE1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5-B17B-4DFD-B39D-4E979940D241}"/>
                </c:ext>
              </c:extLst>
            </c:dLbl>
            <c:dLbl>
              <c:idx val="2662"/>
              <c:tx>
                <c:rich>
                  <a:bodyPr/>
                  <a:lstStyle/>
                  <a:p>
                    <a:fld id="{2AFDA186-1865-4B87-9F3F-7AFC98B686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6-B17B-4DFD-B39D-4E979940D241}"/>
                </c:ext>
              </c:extLst>
            </c:dLbl>
            <c:dLbl>
              <c:idx val="2663"/>
              <c:tx>
                <c:rich>
                  <a:bodyPr/>
                  <a:lstStyle/>
                  <a:p>
                    <a:fld id="{D25BFCF7-386D-4F6D-9ACB-ED87A9EC53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7-B17B-4DFD-B39D-4E979940D241}"/>
                </c:ext>
              </c:extLst>
            </c:dLbl>
            <c:dLbl>
              <c:idx val="2664"/>
              <c:tx>
                <c:rich>
                  <a:bodyPr/>
                  <a:lstStyle/>
                  <a:p>
                    <a:fld id="{EE7A631E-D9C6-4126-AB81-91EF55FA3A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8-B17B-4DFD-B39D-4E979940D241}"/>
                </c:ext>
              </c:extLst>
            </c:dLbl>
            <c:dLbl>
              <c:idx val="2665"/>
              <c:tx>
                <c:rich>
                  <a:bodyPr/>
                  <a:lstStyle/>
                  <a:p>
                    <a:fld id="{43F3FE9D-B207-4174-9FED-5DB4E30E60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9-B17B-4DFD-B39D-4E979940D241}"/>
                </c:ext>
              </c:extLst>
            </c:dLbl>
            <c:dLbl>
              <c:idx val="2666"/>
              <c:tx>
                <c:rich>
                  <a:bodyPr/>
                  <a:lstStyle/>
                  <a:p>
                    <a:fld id="{31A9AA54-2D50-43B8-9067-8D0614F933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A-B17B-4DFD-B39D-4E979940D241}"/>
                </c:ext>
              </c:extLst>
            </c:dLbl>
            <c:dLbl>
              <c:idx val="2667"/>
              <c:tx>
                <c:rich>
                  <a:bodyPr/>
                  <a:lstStyle/>
                  <a:p>
                    <a:fld id="{A110274B-42DD-469D-A230-72BDC9BA96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B-B17B-4DFD-B39D-4E979940D241}"/>
                </c:ext>
              </c:extLst>
            </c:dLbl>
            <c:dLbl>
              <c:idx val="2668"/>
              <c:tx>
                <c:rich>
                  <a:bodyPr/>
                  <a:lstStyle/>
                  <a:p>
                    <a:fld id="{8DDD6F20-2C15-438F-B772-E0F0163A41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C-B17B-4DFD-B39D-4E979940D241}"/>
                </c:ext>
              </c:extLst>
            </c:dLbl>
            <c:dLbl>
              <c:idx val="2669"/>
              <c:tx>
                <c:rich>
                  <a:bodyPr/>
                  <a:lstStyle/>
                  <a:p>
                    <a:fld id="{8383F898-CDB6-4145-9DA5-44C2CF3C50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D-B17B-4DFD-B39D-4E979940D241}"/>
                </c:ext>
              </c:extLst>
            </c:dLbl>
            <c:dLbl>
              <c:idx val="2670"/>
              <c:tx>
                <c:rich>
                  <a:bodyPr/>
                  <a:lstStyle/>
                  <a:p>
                    <a:fld id="{DA0BDCDD-A870-4539-8D75-A2B2482F7D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E-B17B-4DFD-B39D-4E979940D241}"/>
                </c:ext>
              </c:extLst>
            </c:dLbl>
            <c:dLbl>
              <c:idx val="2671"/>
              <c:tx>
                <c:rich>
                  <a:bodyPr/>
                  <a:lstStyle/>
                  <a:p>
                    <a:fld id="{8CA71CCB-DB67-436A-B5D3-91A3F15538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6F-B17B-4DFD-B39D-4E979940D241}"/>
                </c:ext>
              </c:extLst>
            </c:dLbl>
            <c:dLbl>
              <c:idx val="2672"/>
              <c:tx>
                <c:rich>
                  <a:bodyPr/>
                  <a:lstStyle/>
                  <a:p>
                    <a:fld id="{A38D87D5-A2DE-4591-9B28-A0EF5A9D08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0-B17B-4DFD-B39D-4E979940D241}"/>
                </c:ext>
              </c:extLst>
            </c:dLbl>
            <c:dLbl>
              <c:idx val="2673"/>
              <c:tx>
                <c:rich>
                  <a:bodyPr/>
                  <a:lstStyle/>
                  <a:p>
                    <a:fld id="{1FA2204F-A238-49FB-8132-12EF61EC1E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1-B17B-4DFD-B39D-4E979940D241}"/>
                </c:ext>
              </c:extLst>
            </c:dLbl>
            <c:dLbl>
              <c:idx val="2674"/>
              <c:tx>
                <c:rich>
                  <a:bodyPr/>
                  <a:lstStyle/>
                  <a:p>
                    <a:fld id="{D5A6F3AF-F406-4DC5-8C1C-DE36F90544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2-B17B-4DFD-B39D-4E979940D241}"/>
                </c:ext>
              </c:extLst>
            </c:dLbl>
            <c:dLbl>
              <c:idx val="2675"/>
              <c:tx>
                <c:rich>
                  <a:bodyPr/>
                  <a:lstStyle/>
                  <a:p>
                    <a:fld id="{65A9C8C7-4D6E-4BE9-B90E-98EAE9AEDF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3-B17B-4DFD-B39D-4E979940D241}"/>
                </c:ext>
              </c:extLst>
            </c:dLbl>
            <c:dLbl>
              <c:idx val="2676"/>
              <c:tx>
                <c:rich>
                  <a:bodyPr/>
                  <a:lstStyle/>
                  <a:p>
                    <a:fld id="{91269221-264A-470F-A5E6-8A241FE305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4-B17B-4DFD-B39D-4E979940D241}"/>
                </c:ext>
              </c:extLst>
            </c:dLbl>
            <c:dLbl>
              <c:idx val="2677"/>
              <c:tx>
                <c:rich>
                  <a:bodyPr/>
                  <a:lstStyle/>
                  <a:p>
                    <a:fld id="{FFA374EF-A1CD-4F5D-8C40-5308573EB8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5-B17B-4DFD-B39D-4E979940D241}"/>
                </c:ext>
              </c:extLst>
            </c:dLbl>
            <c:dLbl>
              <c:idx val="2678"/>
              <c:tx>
                <c:rich>
                  <a:bodyPr/>
                  <a:lstStyle/>
                  <a:p>
                    <a:fld id="{CACCFAA2-AF03-4F04-9BC4-13E56E6AAB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6-B17B-4DFD-B39D-4E979940D241}"/>
                </c:ext>
              </c:extLst>
            </c:dLbl>
            <c:dLbl>
              <c:idx val="2679"/>
              <c:tx>
                <c:rich>
                  <a:bodyPr/>
                  <a:lstStyle/>
                  <a:p>
                    <a:fld id="{053A2F21-D729-40A0-B206-557A45AC77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7-B17B-4DFD-B39D-4E979940D241}"/>
                </c:ext>
              </c:extLst>
            </c:dLbl>
            <c:dLbl>
              <c:idx val="2680"/>
              <c:tx>
                <c:rich>
                  <a:bodyPr/>
                  <a:lstStyle/>
                  <a:p>
                    <a:fld id="{0C580ED2-00F1-413F-9CEC-312AFFACFD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8-B17B-4DFD-B39D-4E979940D241}"/>
                </c:ext>
              </c:extLst>
            </c:dLbl>
            <c:dLbl>
              <c:idx val="2681"/>
              <c:tx>
                <c:rich>
                  <a:bodyPr/>
                  <a:lstStyle/>
                  <a:p>
                    <a:fld id="{31E8128D-89E9-4E63-91D8-54AEDB0DAE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9-B17B-4DFD-B39D-4E979940D241}"/>
                </c:ext>
              </c:extLst>
            </c:dLbl>
            <c:dLbl>
              <c:idx val="2682"/>
              <c:tx>
                <c:rich>
                  <a:bodyPr/>
                  <a:lstStyle/>
                  <a:p>
                    <a:fld id="{01FB5ED0-E0CA-4D05-9000-0150229D57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A-B17B-4DFD-B39D-4E979940D241}"/>
                </c:ext>
              </c:extLst>
            </c:dLbl>
            <c:dLbl>
              <c:idx val="2683"/>
              <c:tx>
                <c:rich>
                  <a:bodyPr/>
                  <a:lstStyle/>
                  <a:p>
                    <a:fld id="{194D7208-F24B-4950-8C14-C378E81F48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B-B17B-4DFD-B39D-4E979940D241}"/>
                </c:ext>
              </c:extLst>
            </c:dLbl>
            <c:dLbl>
              <c:idx val="2684"/>
              <c:tx>
                <c:rich>
                  <a:bodyPr/>
                  <a:lstStyle/>
                  <a:p>
                    <a:fld id="{1BE83DC0-1DC3-4300-B068-FF1D5A6AAE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C-B17B-4DFD-B39D-4E979940D241}"/>
                </c:ext>
              </c:extLst>
            </c:dLbl>
            <c:dLbl>
              <c:idx val="2685"/>
              <c:tx>
                <c:rich>
                  <a:bodyPr/>
                  <a:lstStyle/>
                  <a:p>
                    <a:fld id="{2FBB2D1C-0C70-4CF8-AA72-BAA7CCA2F0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D-B17B-4DFD-B39D-4E979940D241}"/>
                </c:ext>
              </c:extLst>
            </c:dLbl>
            <c:dLbl>
              <c:idx val="2686"/>
              <c:tx>
                <c:rich>
                  <a:bodyPr/>
                  <a:lstStyle/>
                  <a:p>
                    <a:fld id="{19595363-D11B-431D-BD36-8A180ECFC5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E-B17B-4DFD-B39D-4E979940D241}"/>
                </c:ext>
              </c:extLst>
            </c:dLbl>
            <c:dLbl>
              <c:idx val="2687"/>
              <c:tx>
                <c:rich>
                  <a:bodyPr/>
                  <a:lstStyle/>
                  <a:p>
                    <a:fld id="{B6E6E2DE-0373-4AD9-832E-156BB642E4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7F-B17B-4DFD-B39D-4E979940D241}"/>
                </c:ext>
              </c:extLst>
            </c:dLbl>
            <c:dLbl>
              <c:idx val="2688"/>
              <c:tx>
                <c:rich>
                  <a:bodyPr/>
                  <a:lstStyle/>
                  <a:p>
                    <a:fld id="{5A7DDC7B-D354-4B64-8491-B10F385CF6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0-B17B-4DFD-B39D-4E979940D241}"/>
                </c:ext>
              </c:extLst>
            </c:dLbl>
            <c:dLbl>
              <c:idx val="2689"/>
              <c:tx>
                <c:rich>
                  <a:bodyPr/>
                  <a:lstStyle/>
                  <a:p>
                    <a:fld id="{94915702-4F95-448C-A365-541F64E112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1-B17B-4DFD-B39D-4E979940D241}"/>
                </c:ext>
              </c:extLst>
            </c:dLbl>
            <c:dLbl>
              <c:idx val="2690"/>
              <c:tx>
                <c:rich>
                  <a:bodyPr/>
                  <a:lstStyle/>
                  <a:p>
                    <a:fld id="{A9307451-4DCF-4144-BE2A-C2061D66A1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2-B17B-4DFD-B39D-4E979940D241}"/>
                </c:ext>
              </c:extLst>
            </c:dLbl>
            <c:dLbl>
              <c:idx val="2691"/>
              <c:tx>
                <c:rich>
                  <a:bodyPr/>
                  <a:lstStyle/>
                  <a:p>
                    <a:fld id="{328CA69A-98E6-40FC-A5FB-F81452E192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3-B17B-4DFD-B39D-4E979940D241}"/>
                </c:ext>
              </c:extLst>
            </c:dLbl>
            <c:dLbl>
              <c:idx val="2692"/>
              <c:tx>
                <c:rich>
                  <a:bodyPr/>
                  <a:lstStyle/>
                  <a:p>
                    <a:fld id="{E26DA122-1167-4753-8175-B9352D7729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4-B17B-4DFD-B39D-4E979940D241}"/>
                </c:ext>
              </c:extLst>
            </c:dLbl>
            <c:dLbl>
              <c:idx val="2693"/>
              <c:tx>
                <c:rich>
                  <a:bodyPr/>
                  <a:lstStyle/>
                  <a:p>
                    <a:fld id="{BC3C536E-D5F5-4184-97FE-A7BC00313D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5-B17B-4DFD-B39D-4E979940D241}"/>
                </c:ext>
              </c:extLst>
            </c:dLbl>
            <c:dLbl>
              <c:idx val="2694"/>
              <c:tx>
                <c:rich>
                  <a:bodyPr/>
                  <a:lstStyle/>
                  <a:p>
                    <a:fld id="{AB475488-5A71-403B-A2A6-276E27B96F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6-B17B-4DFD-B39D-4E979940D241}"/>
                </c:ext>
              </c:extLst>
            </c:dLbl>
            <c:dLbl>
              <c:idx val="2695"/>
              <c:tx>
                <c:rich>
                  <a:bodyPr/>
                  <a:lstStyle/>
                  <a:p>
                    <a:fld id="{4AE15BD5-D33D-4460-9D49-CC1E166596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7-B17B-4DFD-B39D-4E979940D241}"/>
                </c:ext>
              </c:extLst>
            </c:dLbl>
            <c:dLbl>
              <c:idx val="2696"/>
              <c:tx>
                <c:rich>
                  <a:bodyPr/>
                  <a:lstStyle/>
                  <a:p>
                    <a:fld id="{7122F188-FF9E-4AF8-BA84-F99D6EA72D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8-B17B-4DFD-B39D-4E979940D241}"/>
                </c:ext>
              </c:extLst>
            </c:dLbl>
            <c:dLbl>
              <c:idx val="2697"/>
              <c:tx>
                <c:rich>
                  <a:bodyPr/>
                  <a:lstStyle/>
                  <a:p>
                    <a:fld id="{BF1810D3-53CD-4C5E-957F-1A8F5973EA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9-B17B-4DFD-B39D-4E979940D241}"/>
                </c:ext>
              </c:extLst>
            </c:dLbl>
            <c:dLbl>
              <c:idx val="2698"/>
              <c:tx>
                <c:rich>
                  <a:bodyPr/>
                  <a:lstStyle/>
                  <a:p>
                    <a:fld id="{474159FD-2A35-48F2-8286-14D8CE1216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A-B17B-4DFD-B39D-4E979940D241}"/>
                </c:ext>
              </c:extLst>
            </c:dLbl>
            <c:dLbl>
              <c:idx val="2699"/>
              <c:tx>
                <c:rich>
                  <a:bodyPr/>
                  <a:lstStyle/>
                  <a:p>
                    <a:fld id="{45F83188-9C0D-4F18-B6CA-DE867FD246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B-B17B-4DFD-B39D-4E979940D241}"/>
                </c:ext>
              </c:extLst>
            </c:dLbl>
            <c:dLbl>
              <c:idx val="2700"/>
              <c:tx>
                <c:rich>
                  <a:bodyPr/>
                  <a:lstStyle/>
                  <a:p>
                    <a:fld id="{02EABBF0-9843-4CF4-AD7B-AA4D34A7AC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C-B17B-4DFD-B39D-4E979940D241}"/>
                </c:ext>
              </c:extLst>
            </c:dLbl>
            <c:dLbl>
              <c:idx val="2701"/>
              <c:tx>
                <c:rich>
                  <a:bodyPr/>
                  <a:lstStyle/>
                  <a:p>
                    <a:fld id="{A515FE38-1F2C-4FE7-A569-5121865BCB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D-B17B-4DFD-B39D-4E979940D241}"/>
                </c:ext>
              </c:extLst>
            </c:dLbl>
            <c:dLbl>
              <c:idx val="2702"/>
              <c:tx>
                <c:rich>
                  <a:bodyPr/>
                  <a:lstStyle/>
                  <a:p>
                    <a:fld id="{14AF3216-FAEA-41ED-85B8-F27F43A389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E-B17B-4DFD-B39D-4E979940D241}"/>
                </c:ext>
              </c:extLst>
            </c:dLbl>
            <c:dLbl>
              <c:idx val="2703"/>
              <c:tx>
                <c:rich>
                  <a:bodyPr/>
                  <a:lstStyle/>
                  <a:p>
                    <a:fld id="{E10A4FFB-0CE6-45E2-A2F5-FA91276B45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8F-B17B-4DFD-B39D-4E979940D241}"/>
                </c:ext>
              </c:extLst>
            </c:dLbl>
            <c:dLbl>
              <c:idx val="2704"/>
              <c:tx>
                <c:rich>
                  <a:bodyPr/>
                  <a:lstStyle/>
                  <a:p>
                    <a:fld id="{F8010ABA-B2CD-45B7-BAF8-0CF83A596D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0-B17B-4DFD-B39D-4E979940D241}"/>
                </c:ext>
              </c:extLst>
            </c:dLbl>
            <c:dLbl>
              <c:idx val="2705"/>
              <c:tx>
                <c:rich>
                  <a:bodyPr/>
                  <a:lstStyle/>
                  <a:p>
                    <a:fld id="{A36A4019-72A0-4D4C-8540-EDDD719AEA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1-B17B-4DFD-B39D-4E979940D241}"/>
                </c:ext>
              </c:extLst>
            </c:dLbl>
            <c:dLbl>
              <c:idx val="2706"/>
              <c:tx>
                <c:rich>
                  <a:bodyPr/>
                  <a:lstStyle/>
                  <a:p>
                    <a:fld id="{951896FD-5CF2-462A-AED5-1D1E1C2D33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2-B17B-4DFD-B39D-4E979940D241}"/>
                </c:ext>
              </c:extLst>
            </c:dLbl>
            <c:dLbl>
              <c:idx val="2707"/>
              <c:tx>
                <c:rich>
                  <a:bodyPr/>
                  <a:lstStyle/>
                  <a:p>
                    <a:fld id="{61E414CD-180E-40CE-8A47-1079BAD803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3-B17B-4DFD-B39D-4E979940D241}"/>
                </c:ext>
              </c:extLst>
            </c:dLbl>
            <c:dLbl>
              <c:idx val="2708"/>
              <c:tx>
                <c:rich>
                  <a:bodyPr/>
                  <a:lstStyle/>
                  <a:p>
                    <a:fld id="{3893B73E-6C09-42CC-B485-FC68406968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4-B17B-4DFD-B39D-4E979940D241}"/>
                </c:ext>
              </c:extLst>
            </c:dLbl>
            <c:dLbl>
              <c:idx val="2709"/>
              <c:tx>
                <c:rich>
                  <a:bodyPr/>
                  <a:lstStyle/>
                  <a:p>
                    <a:fld id="{3E1E3527-ADC6-48D7-BEC6-ED0380915F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5-B17B-4DFD-B39D-4E979940D241}"/>
                </c:ext>
              </c:extLst>
            </c:dLbl>
            <c:dLbl>
              <c:idx val="2710"/>
              <c:tx>
                <c:rich>
                  <a:bodyPr/>
                  <a:lstStyle/>
                  <a:p>
                    <a:fld id="{03A706DB-B029-4986-9445-ADC801F32A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6-B17B-4DFD-B39D-4E979940D241}"/>
                </c:ext>
              </c:extLst>
            </c:dLbl>
            <c:dLbl>
              <c:idx val="2711"/>
              <c:tx>
                <c:rich>
                  <a:bodyPr/>
                  <a:lstStyle/>
                  <a:p>
                    <a:fld id="{B034801C-994C-4BB0-BF95-59AD0D494FE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7-B17B-4DFD-B39D-4E979940D241}"/>
                </c:ext>
              </c:extLst>
            </c:dLbl>
            <c:dLbl>
              <c:idx val="2712"/>
              <c:tx>
                <c:rich>
                  <a:bodyPr/>
                  <a:lstStyle/>
                  <a:p>
                    <a:fld id="{4F1421F2-99A1-4956-84CE-67D63A8DC2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8-B17B-4DFD-B39D-4E979940D241}"/>
                </c:ext>
              </c:extLst>
            </c:dLbl>
            <c:dLbl>
              <c:idx val="2713"/>
              <c:tx>
                <c:rich>
                  <a:bodyPr/>
                  <a:lstStyle/>
                  <a:p>
                    <a:fld id="{07E4D059-49DF-446C-8A78-3D54AFA8DA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9-B17B-4DFD-B39D-4E979940D241}"/>
                </c:ext>
              </c:extLst>
            </c:dLbl>
            <c:dLbl>
              <c:idx val="2714"/>
              <c:tx>
                <c:rich>
                  <a:bodyPr/>
                  <a:lstStyle/>
                  <a:p>
                    <a:fld id="{15B5046C-B49F-4C48-BC61-634A0D0737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A-B17B-4DFD-B39D-4E979940D241}"/>
                </c:ext>
              </c:extLst>
            </c:dLbl>
            <c:dLbl>
              <c:idx val="2715"/>
              <c:tx>
                <c:rich>
                  <a:bodyPr/>
                  <a:lstStyle/>
                  <a:p>
                    <a:fld id="{E602A2CD-453C-4E8D-9FA1-4167C879C9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B-B17B-4DFD-B39D-4E979940D241}"/>
                </c:ext>
              </c:extLst>
            </c:dLbl>
            <c:dLbl>
              <c:idx val="2716"/>
              <c:tx>
                <c:rich>
                  <a:bodyPr/>
                  <a:lstStyle/>
                  <a:p>
                    <a:fld id="{2DEF0485-F271-4670-B201-8A042681A1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C-B17B-4DFD-B39D-4E979940D241}"/>
                </c:ext>
              </c:extLst>
            </c:dLbl>
            <c:dLbl>
              <c:idx val="2717"/>
              <c:tx>
                <c:rich>
                  <a:bodyPr/>
                  <a:lstStyle/>
                  <a:p>
                    <a:fld id="{B11E9456-4A11-44D1-8EFB-C3F04B6349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D-B17B-4DFD-B39D-4E979940D241}"/>
                </c:ext>
              </c:extLst>
            </c:dLbl>
            <c:dLbl>
              <c:idx val="2718"/>
              <c:tx>
                <c:rich>
                  <a:bodyPr/>
                  <a:lstStyle/>
                  <a:p>
                    <a:fld id="{BCF6E194-C460-4983-A982-42E2A305CD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E-B17B-4DFD-B39D-4E979940D241}"/>
                </c:ext>
              </c:extLst>
            </c:dLbl>
            <c:dLbl>
              <c:idx val="2719"/>
              <c:tx>
                <c:rich>
                  <a:bodyPr/>
                  <a:lstStyle/>
                  <a:p>
                    <a:fld id="{BD8A71C9-0B7C-47A5-BC75-6D51A8C3C5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9F-B17B-4DFD-B39D-4E979940D241}"/>
                </c:ext>
              </c:extLst>
            </c:dLbl>
            <c:dLbl>
              <c:idx val="2720"/>
              <c:tx>
                <c:rich>
                  <a:bodyPr/>
                  <a:lstStyle/>
                  <a:p>
                    <a:fld id="{D55E9EC0-E55C-4B9B-99A2-210711DB04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0-B17B-4DFD-B39D-4E979940D241}"/>
                </c:ext>
              </c:extLst>
            </c:dLbl>
            <c:dLbl>
              <c:idx val="2721"/>
              <c:tx>
                <c:rich>
                  <a:bodyPr/>
                  <a:lstStyle/>
                  <a:p>
                    <a:fld id="{250D7A4B-BB42-410C-8CCB-166F8DA4C9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1-B17B-4DFD-B39D-4E979940D241}"/>
                </c:ext>
              </c:extLst>
            </c:dLbl>
            <c:dLbl>
              <c:idx val="2722"/>
              <c:tx>
                <c:rich>
                  <a:bodyPr/>
                  <a:lstStyle/>
                  <a:p>
                    <a:fld id="{4726716E-E76B-4D3E-8F82-07F5BA1395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2-B17B-4DFD-B39D-4E979940D241}"/>
                </c:ext>
              </c:extLst>
            </c:dLbl>
            <c:dLbl>
              <c:idx val="2723"/>
              <c:tx>
                <c:rich>
                  <a:bodyPr/>
                  <a:lstStyle/>
                  <a:p>
                    <a:fld id="{BE47BD2E-AE44-4706-A13D-0AFF3072C5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3-B17B-4DFD-B39D-4E979940D241}"/>
                </c:ext>
              </c:extLst>
            </c:dLbl>
            <c:dLbl>
              <c:idx val="2724"/>
              <c:tx>
                <c:rich>
                  <a:bodyPr/>
                  <a:lstStyle/>
                  <a:p>
                    <a:fld id="{50BF2B2B-8AAD-43B7-A2DB-C2C6267C9F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4-B17B-4DFD-B39D-4E979940D241}"/>
                </c:ext>
              </c:extLst>
            </c:dLbl>
            <c:dLbl>
              <c:idx val="2725"/>
              <c:tx>
                <c:rich>
                  <a:bodyPr/>
                  <a:lstStyle/>
                  <a:p>
                    <a:fld id="{2A650BF7-5F4D-4552-BA4C-A025F7F9B0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5-B17B-4DFD-B39D-4E979940D241}"/>
                </c:ext>
              </c:extLst>
            </c:dLbl>
            <c:dLbl>
              <c:idx val="2726"/>
              <c:tx>
                <c:rich>
                  <a:bodyPr/>
                  <a:lstStyle/>
                  <a:p>
                    <a:fld id="{4B89C920-FA1B-4AB7-AF5C-47A1C98D5C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6-B17B-4DFD-B39D-4E979940D241}"/>
                </c:ext>
              </c:extLst>
            </c:dLbl>
            <c:dLbl>
              <c:idx val="2727"/>
              <c:tx>
                <c:rich>
                  <a:bodyPr/>
                  <a:lstStyle/>
                  <a:p>
                    <a:fld id="{6B92C8EF-BFEF-4C83-9CCD-2DE8B38025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7-B17B-4DFD-B39D-4E979940D241}"/>
                </c:ext>
              </c:extLst>
            </c:dLbl>
            <c:dLbl>
              <c:idx val="2728"/>
              <c:tx>
                <c:rich>
                  <a:bodyPr/>
                  <a:lstStyle/>
                  <a:p>
                    <a:fld id="{E21766C3-2F5F-4991-BBF1-431D9FDE59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8-B17B-4DFD-B39D-4E979940D241}"/>
                </c:ext>
              </c:extLst>
            </c:dLbl>
            <c:dLbl>
              <c:idx val="2729"/>
              <c:tx>
                <c:rich>
                  <a:bodyPr/>
                  <a:lstStyle/>
                  <a:p>
                    <a:fld id="{915A731D-8834-495C-82C5-D4F9B841C7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9-B17B-4DFD-B39D-4E979940D241}"/>
                </c:ext>
              </c:extLst>
            </c:dLbl>
            <c:dLbl>
              <c:idx val="2730"/>
              <c:tx>
                <c:rich>
                  <a:bodyPr/>
                  <a:lstStyle/>
                  <a:p>
                    <a:fld id="{18F2A7FC-8355-41BD-9166-BF0D9BB2F9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A-B17B-4DFD-B39D-4E979940D241}"/>
                </c:ext>
              </c:extLst>
            </c:dLbl>
            <c:dLbl>
              <c:idx val="2731"/>
              <c:tx>
                <c:rich>
                  <a:bodyPr/>
                  <a:lstStyle/>
                  <a:p>
                    <a:fld id="{1E7C102F-0B1A-43DB-B37E-A69B53EE06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B-B17B-4DFD-B39D-4E979940D241}"/>
                </c:ext>
              </c:extLst>
            </c:dLbl>
            <c:dLbl>
              <c:idx val="2732"/>
              <c:tx>
                <c:rich>
                  <a:bodyPr/>
                  <a:lstStyle/>
                  <a:p>
                    <a:fld id="{88971DAF-22FC-4E40-8639-890FAF3D19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C-B17B-4DFD-B39D-4E979940D241}"/>
                </c:ext>
              </c:extLst>
            </c:dLbl>
            <c:dLbl>
              <c:idx val="2733"/>
              <c:tx>
                <c:rich>
                  <a:bodyPr/>
                  <a:lstStyle/>
                  <a:p>
                    <a:fld id="{FD0BB0F3-CA31-4CED-AFE4-4FB64A0A62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D-B17B-4DFD-B39D-4E979940D241}"/>
                </c:ext>
              </c:extLst>
            </c:dLbl>
            <c:dLbl>
              <c:idx val="2734"/>
              <c:tx>
                <c:rich>
                  <a:bodyPr/>
                  <a:lstStyle/>
                  <a:p>
                    <a:fld id="{1C031ECA-3128-4926-BCF2-9DBFA66939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E-B17B-4DFD-B39D-4E979940D241}"/>
                </c:ext>
              </c:extLst>
            </c:dLbl>
            <c:dLbl>
              <c:idx val="2735"/>
              <c:tx>
                <c:rich>
                  <a:bodyPr/>
                  <a:lstStyle/>
                  <a:p>
                    <a:fld id="{1489BAB1-DBB3-4D32-8DEA-65332D7F9E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AF-B17B-4DFD-B39D-4E979940D241}"/>
                </c:ext>
              </c:extLst>
            </c:dLbl>
            <c:dLbl>
              <c:idx val="2736"/>
              <c:tx>
                <c:rich>
                  <a:bodyPr/>
                  <a:lstStyle/>
                  <a:p>
                    <a:fld id="{B2A57124-CFD2-4096-993F-F853764269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0-B17B-4DFD-B39D-4E979940D241}"/>
                </c:ext>
              </c:extLst>
            </c:dLbl>
            <c:dLbl>
              <c:idx val="2737"/>
              <c:tx>
                <c:rich>
                  <a:bodyPr/>
                  <a:lstStyle/>
                  <a:p>
                    <a:fld id="{48689D22-C10E-4F1B-9B6D-96800CBDE8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1-B17B-4DFD-B39D-4E979940D241}"/>
                </c:ext>
              </c:extLst>
            </c:dLbl>
            <c:dLbl>
              <c:idx val="2738"/>
              <c:tx>
                <c:rich>
                  <a:bodyPr/>
                  <a:lstStyle/>
                  <a:p>
                    <a:fld id="{B575817B-9BAD-481C-A7E6-B6842CF398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2-B17B-4DFD-B39D-4E979940D241}"/>
                </c:ext>
              </c:extLst>
            </c:dLbl>
            <c:dLbl>
              <c:idx val="2739"/>
              <c:tx>
                <c:rich>
                  <a:bodyPr/>
                  <a:lstStyle/>
                  <a:p>
                    <a:fld id="{0123CD5C-7392-48A1-ABEA-C75EBE7CAB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3-B17B-4DFD-B39D-4E979940D241}"/>
                </c:ext>
              </c:extLst>
            </c:dLbl>
            <c:dLbl>
              <c:idx val="2740"/>
              <c:tx>
                <c:rich>
                  <a:bodyPr/>
                  <a:lstStyle/>
                  <a:p>
                    <a:fld id="{1FF2DC5F-37D6-4FFB-BF07-F95A0FE127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4-B17B-4DFD-B39D-4E979940D241}"/>
                </c:ext>
              </c:extLst>
            </c:dLbl>
            <c:dLbl>
              <c:idx val="2741"/>
              <c:tx>
                <c:rich>
                  <a:bodyPr/>
                  <a:lstStyle/>
                  <a:p>
                    <a:fld id="{0D1B3ACA-A03A-47E1-BCFA-13F24A2A0C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5-B17B-4DFD-B39D-4E979940D241}"/>
                </c:ext>
              </c:extLst>
            </c:dLbl>
            <c:dLbl>
              <c:idx val="2742"/>
              <c:tx>
                <c:rich>
                  <a:bodyPr/>
                  <a:lstStyle/>
                  <a:p>
                    <a:fld id="{9F0F6494-EBBE-4A8E-94CA-AE72250B4D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6-B17B-4DFD-B39D-4E979940D241}"/>
                </c:ext>
              </c:extLst>
            </c:dLbl>
            <c:dLbl>
              <c:idx val="2743"/>
              <c:tx>
                <c:rich>
                  <a:bodyPr/>
                  <a:lstStyle/>
                  <a:p>
                    <a:fld id="{5567F3DA-A093-4AFB-AF2F-84147EF561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7-B17B-4DFD-B39D-4E979940D241}"/>
                </c:ext>
              </c:extLst>
            </c:dLbl>
            <c:dLbl>
              <c:idx val="2744"/>
              <c:tx>
                <c:rich>
                  <a:bodyPr/>
                  <a:lstStyle/>
                  <a:p>
                    <a:fld id="{CAD4A929-4942-4252-8339-F90A50F5A2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8-B17B-4DFD-B39D-4E979940D241}"/>
                </c:ext>
              </c:extLst>
            </c:dLbl>
            <c:dLbl>
              <c:idx val="2745"/>
              <c:tx>
                <c:rich>
                  <a:bodyPr/>
                  <a:lstStyle/>
                  <a:p>
                    <a:fld id="{F8919CA2-BEC5-43EC-9DC6-08BC52991C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9-B17B-4DFD-B39D-4E979940D241}"/>
                </c:ext>
              </c:extLst>
            </c:dLbl>
            <c:dLbl>
              <c:idx val="2746"/>
              <c:tx>
                <c:rich>
                  <a:bodyPr/>
                  <a:lstStyle/>
                  <a:p>
                    <a:fld id="{615DC1A6-9809-4D55-83F2-22FE3D9452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A-B17B-4DFD-B39D-4E979940D241}"/>
                </c:ext>
              </c:extLst>
            </c:dLbl>
            <c:dLbl>
              <c:idx val="2747"/>
              <c:tx>
                <c:rich>
                  <a:bodyPr/>
                  <a:lstStyle/>
                  <a:p>
                    <a:fld id="{4E921AC8-4BB9-4453-9E1F-2A622FC645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B-B17B-4DFD-B39D-4E979940D241}"/>
                </c:ext>
              </c:extLst>
            </c:dLbl>
            <c:dLbl>
              <c:idx val="2748"/>
              <c:tx>
                <c:rich>
                  <a:bodyPr/>
                  <a:lstStyle/>
                  <a:p>
                    <a:fld id="{4CF46191-AF6F-4908-A689-A9E7753058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C-B17B-4DFD-B39D-4E979940D241}"/>
                </c:ext>
              </c:extLst>
            </c:dLbl>
            <c:dLbl>
              <c:idx val="2749"/>
              <c:tx>
                <c:rich>
                  <a:bodyPr/>
                  <a:lstStyle/>
                  <a:p>
                    <a:fld id="{1366B4A4-1A3F-47C5-AD1A-C7243E88FB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D-B17B-4DFD-B39D-4E979940D241}"/>
                </c:ext>
              </c:extLst>
            </c:dLbl>
            <c:dLbl>
              <c:idx val="2750"/>
              <c:tx>
                <c:rich>
                  <a:bodyPr/>
                  <a:lstStyle/>
                  <a:p>
                    <a:fld id="{90531625-7B37-4F5B-A542-B9A585B6F4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E-B17B-4DFD-B39D-4E979940D241}"/>
                </c:ext>
              </c:extLst>
            </c:dLbl>
            <c:dLbl>
              <c:idx val="2751"/>
              <c:tx>
                <c:rich>
                  <a:bodyPr/>
                  <a:lstStyle/>
                  <a:p>
                    <a:fld id="{EEACEEF1-120A-4572-B49D-04FD2AD874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BF-B17B-4DFD-B39D-4E979940D241}"/>
                </c:ext>
              </c:extLst>
            </c:dLbl>
            <c:dLbl>
              <c:idx val="2752"/>
              <c:tx>
                <c:rich>
                  <a:bodyPr/>
                  <a:lstStyle/>
                  <a:p>
                    <a:fld id="{47E129C7-7AD7-423E-919F-DA7C53F9F2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0-B17B-4DFD-B39D-4E979940D241}"/>
                </c:ext>
              </c:extLst>
            </c:dLbl>
            <c:dLbl>
              <c:idx val="2753"/>
              <c:tx>
                <c:rich>
                  <a:bodyPr/>
                  <a:lstStyle/>
                  <a:p>
                    <a:fld id="{004BBF22-F72F-477F-AEE4-777DB4329A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1-B17B-4DFD-B39D-4E979940D241}"/>
                </c:ext>
              </c:extLst>
            </c:dLbl>
            <c:dLbl>
              <c:idx val="2754"/>
              <c:tx>
                <c:rich>
                  <a:bodyPr/>
                  <a:lstStyle/>
                  <a:p>
                    <a:fld id="{B98C53AD-EBEB-4C40-889B-CDA3ECBD54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2-B17B-4DFD-B39D-4E979940D241}"/>
                </c:ext>
              </c:extLst>
            </c:dLbl>
            <c:dLbl>
              <c:idx val="2755"/>
              <c:tx>
                <c:rich>
                  <a:bodyPr/>
                  <a:lstStyle/>
                  <a:p>
                    <a:fld id="{70EAB1DD-F83A-4A95-BFFF-1AF16D6EAB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3-B17B-4DFD-B39D-4E979940D241}"/>
                </c:ext>
              </c:extLst>
            </c:dLbl>
            <c:dLbl>
              <c:idx val="2756"/>
              <c:tx>
                <c:rich>
                  <a:bodyPr/>
                  <a:lstStyle/>
                  <a:p>
                    <a:fld id="{8664BA50-0BDF-4773-B616-F4DE979C6C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4-B17B-4DFD-B39D-4E979940D241}"/>
                </c:ext>
              </c:extLst>
            </c:dLbl>
            <c:dLbl>
              <c:idx val="2757"/>
              <c:tx>
                <c:rich>
                  <a:bodyPr/>
                  <a:lstStyle/>
                  <a:p>
                    <a:fld id="{DF4AECC4-65DE-48A6-97A2-B082B08165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5-B17B-4DFD-B39D-4E979940D241}"/>
                </c:ext>
              </c:extLst>
            </c:dLbl>
            <c:dLbl>
              <c:idx val="2758"/>
              <c:tx>
                <c:rich>
                  <a:bodyPr/>
                  <a:lstStyle/>
                  <a:p>
                    <a:fld id="{AF7E9A19-AAAA-4319-B98D-BFEA257A91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6-B17B-4DFD-B39D-4E979940D241}"/>
                </c:ext>
              </c:extLst>
            </c:dLbl>
            <c:dLbl>
              <c:idx val="2759"/>
              <c:tx>
                <c:rich>
                  <a:bodyPr/>
                  <a:lstStyle/>
                  <a:p>
                    <a:fld id="{203A0E5C-0696-4816-986C-07A75FDFCF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7-B17B-4DFD-B39D-4E979940D241}"/>
                </c:ext>
              </c:extLst>
            </c:dLbl>
            <c:dLbl>
              <c:idx val="2760"/>
              <c:tx>
                <c:rich>
                  <a:bodyPr/>
                  <a:lstStyle/>
                  <a:p>
                    <a:fld id="{F8BE73D6-BCE8-4DF6-86B2-26143E7FBDB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8-B17B-4DFD-B39D-4E979940D241}"/>
                </c:ext>
              </c:extLst>
            </c:dLbl>
            <c:dLbl>
              <c:idx val="2761"/>
              <c:tx>
                <c:rich>
                  <a:bodyPr/>
                  <a:lstStyle/>
                  <a:p>
                    <a:fld id="{A8C1B368-EAA3-4351-BFFD-83FB1DFB00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9-B17B-4DFD-B39D-4E979940D241}"/>
                </c:ext>
              </c:extLst>
            </c:dLbl>
            <c:dLbl>
              <c:idx val="2762"/>
              <c:tx>
                <c:rich>
                  <a:bodyPr/>
                  <a:lstStyle/>
                  <a:p>
                    <a:fld id="{18AD3FA5-2148-48DC-9654-92C1529B67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A-B17B-4DFD-B39D-4E979940D241}"/>
                </c:ext>
              </c:extLst>
            </c:dLbl>
            <c:dLbl>
              <c:idx val="2763"/>
              <c:tx>
                <c:rich>
                  <a:bodyPr/>
                  <a:lstStyle/>
                  <a:p>
                    <a:fld id="{FE012995-24FA-4385-A2E9-9919282860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B-B17B-4DFD-B39D-4E979940D241}"/>
                </c:ext>
              </c:extLst>
            </c:dLbl>
            <c:dLbl>
              <c:idx val="2764"/>
              <c:tx>
                <c:rich>
                  <a:bodyPr/>
                  <a:lstStyle/>
                  <a:p>
                    <a:fld id="{28EE137E-9097-4B1B-AE68-C0B3631AE2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C-B17B-4DFD-B39D-4E979940D241}"/>
                </c:ext>
              </c:extLst>
            </c:dLbl>
            <c:dLbl>
              <c:idx val="2765"/>
              <c:tx>
                <c:rich>
                  <a:bodyPr/>
                  <a:lstStyle/>
                  <a:p>
                    <a:fld id="{06B719E5-F25A-4363-9CB2-62A8C7E78E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D-B17B-4DFD-B39D-4E979940D241}"/>
                </c:ext>
              </c:extLst>
            </c:dLbl>
            <c:dLbl>
              <c:idx val="2766"/>
              <c:tx>
                <c:rich>
                  <a:bodyPr/>
                  <a:lstStyle/>
                  <a:p>
                    <a:fld id="{52A4048C-735A-4C59-83EF-9FCA9DAB7E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E-B17B-4DFD-B39D-4E979940D241}"/>
                </c:ext>
              </c:extLst>
            </c:dLbl>
            <c:dLbl>
              <c:idx val="2767"/>
              <c:tx>
                <c:rich>
                  <a:bodyPr/>
                  <a:lstStyle/>
                  <a:p>
                    <a:fld id="{77E80634-D857-4ECB-B4C0-FF1B637856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CF-B17B-4DFD-B39D-4E979940D241}"/>
                </c:ext>
              </c:extLst>
            </c:dLbl>
            <c:dLbl>
              <c:idx val="2768"/>
              <c:tx>
                <c:rich>
                  <a:bodyPr/>
                  <a:lstStyle/>
                  <a:p>
                    <a:fld id="{CB77E2DF-ACDC-4196-AAF4-93935CE3C8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0-B17B-4DFD-B39D-4E979940D241}"/>
                </c:ext>
              </c:extLst>
            </c:dLbl>
            <c:dLbl>
              <c:idx val="2769"/>
              <c:tx>
                <c:rich>
                  <a:bodyPr/>
                  <a:lstStyle/>
                  <a:p>
                    <a:fld id="{B8743D56-1186-48F1-ACDC-86FFBB1C25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1-B17B-4DFD-B39D-4E979940D241}"/>
                </c:ext>
              </c:extLst>
            </c:dLbl>
            <c:dLbl>
              <c:idx val="2770"/>
              <c:tx>
                <c:rich>
                  <a:bodyPr/>
                  <a:lstStyle/>
                  <a:p>
                    <a:fld id="{C0E06B4E-3654-42F9-82A1-03CF6283768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2-B17B-4DFD-B39D-4E979940D241}"/>
                </c:ext>
              </c:extLst>
            </c:dLbl>
            <c:dLbl>
              <c:idx val="2771"/>
              <c:tx>
                <c:rich>
                  <a:bodyPr/>
                  <a:lstStyle/>
                  <a:p>
                    <a:fld id="{02007566-2230-40C9-9186-4F87237DFB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3-B17B-4DFD-B39D-4E979940D241}"/>
                </c:ext>
              </c:extLst>
            </c:dLbl>
            <c:dLbl>
              <c:idx val="2772"/>
              <c:tx>
                <c:rich>
                  <a:bodyPr/>
                  <a:lstStyle/>
                  <a:p>
                    <a:fld id="{6BA29280-886D-4C10-B914-0395CF10E3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4-B17B-4DFD-B39D-4E979940D241}"/>
                </c:ext>
              </c:extLst>
            </c:dLbl>
            <c:dLbl>
              <c:idx val="2773"/>
              <c:tx>
                <c:rich>
                  <a:bodyPr/>
                  <a:lstStyle/>
                  <a:p>
                    <a:fld id="{E19A6A12-73D3-4B60-B2ED-E331DC4447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5-B17B-4DFD-B39D-4E979940D241}"/>
                </c:ext>
              </c:extLst>
            </c:dLbl>
            <c:dLbl>
              <c:idx val="2774"/>
              <c:tx>
                <c:rich>
                  <a:bodyPr/>
                  <a:lstStyle/>
                  <a:p>
                    <a:fld id="{4A0EEB4D-C001-47FC-977D-8568D0D727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6-B17B-4DFD-B39D-4E979940D241}"/>
                </c:ext>
              </c:extLst>
            </c:dLbl>
            <c:dLbl>
              <c:idx val="2775"/>
              <c:tx>
                <c:rich>
                  <a:bodyPr/>
                  <a:lstStyle/>
                  <a:p>
                    <a:fld id="{3FF37A3F-95EC-4B45-BAAA-AFAA16DD3D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7-B17B-4DFD-B39D-4E979940D241}"/>
                </c:ext>
              </c:extLst>
            </c:dLbl>
            <c:dLbl>
              <c:idx val="2776"/>
              <c:tx>
                <c:rich>
                  <a:bodyPr/>
                  <a:lstStyle/>
                  <a:p>
                    <a:fld id="{FE19D6B8-BC21-4C57-AB80-01B7592934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8-B17B-4DFD-B39D-4E979940D241}"/>
                </c:ext>
              </c:extLst>
            </c:dLbl>
            <c:dLbl>
              <c:idx val="2777"/>
              <c:tx>
                <c:rich>
                  <a:bodyPr/>
                  <a:lstStyle/>
                  <a:p>
                    <a:fld id="{2F16C19D-393C-4C03-A6AE-FA0F2DEE0A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9-B17B-4DFD-B39D-4E979940D241}"/>
                </c:ext>
              </c:extLst>
            </c:dLbl>
            <c:dLbl>
              <c:idx val="2778"/>
              <c:tx>
                <c:rich>
                  <a:bodyPr/>
                  <a:lstStyle/>
                  <a:p>
                    <a:fld id="{D16BEF3A-4414-47C3-9FD3-49BF3924F1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A-B17B-4DFD-B39D-4E979940D241}"/>
                </c:ext>
              </c:extLst>
            </c:dLbl>
            <c:dLbl>
              <c:idx val="2779"/>
              <c:tx>
                <c:rich>
                  <a:bodyPr/>
                  <a:lstStyle/>
                  <a:p>
                    <a:fld id="{40C059A6-8964-4073-9088-AAEF84C9DF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B-B17B-4DFD-B39D-4E979940D241}"/>
                </c:ext>
              </c:extLst>
            </c:dLbl>
            <c:dLbl>
              <c:idx val="2780"/>
              <c:tx>
                <c:rich>
                  <a:bodyPr/>
                  <a:lstStyle/>
                  <a:p>
                    <a:fld id="{B258A55B-D95A-444F-A218-FB14399923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C-B17B-4DFD-B39D-4E979940D241}"/>
                </c:ext>
              </c:extLst>
            </c:dLbl>
            <c:dLbl>
              <c:idx val="2781"/>
              <c:tx>
                <c:rich>
                  <a:bodyPr/>
                  <a:lstStyle/>
                  <a:p>
                    <a:fld id="{CFF08F39-B61A-46C5-BF5D-FB2DA3570B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D-B17B-4DFD-B39D-4E979940D241}"/>
                </c:ext>
              </c:extLst>
            </c:dLbl>
            <c:dLbl>
              <c:idx val="2782"/>
              <c:tx>
                <c:rich>
                  <a:bodyPr/>
                  <a:lstStyle/>
                  <a:p>
                    <a:fld id="{6DA187D3-401B-42C2-8DEF-356A38967F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E-B17B-4DFD-B39D-4E979940D241}"/>
                </c:ext>
              </c:extLst>
            </c:dLbl>
            <c:dLbl>
              <c:idx val="2783"/>
              <c:tx>
                <c:rich>
                  <a:bodyPr/>
                  <a:lstStyle/>
                  <a:p>
                    <a:fld id="{C45853F9-306C-4EB4-ACD7-8AC3914FF1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DF-B17B-4DFD-B39D-4E979940D241}"/>
                </c:ext>
              </c:extLst>
            </c:dLbl>
            <c:dLbl>
              <c:idx val="2784"/>
              <c:tx>
                <c:rich>
                  <a:bodyPr/>
                  <a:lstStyle/>
                  <a:p>
                    <a:fld id="{9D8AFCD8-5B90-41E1-ABB6-75A6BACE5E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0-B17B-4DFD-B39D-4E979940D241}"/>
                </c:ext>
              </c:extLst>
            </c:dLbl>
            <c:dLbl>
              <c:idx val="2785"/>
              <c:tx>
                <c:rich>
                  <a:bodyPr/>
                  <a:lstStyle/>
                  <a:p>
                    <a:fld id="{8A379CA3-E5F6-45C3-AD32-FFB85E7B11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1-B17B-4DFD-B39D-4E979940D241}"/>
                </c:ext>
              </c:extLst>
            </c:dLbl>
            <c:dLbl>
              <c:idx val="2786"/>
              <c:tx>
                <c:rich>
                  <a:bodyPr/>
                  <a:lstStyle/>
                  <a:p>
                    <a:fld id="{6C4A9917-8A43-421A-95AB-59776B5399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2-B17B-4DFD-B39D-4E979940D241}"/>
                </c:ext>
              </c:extLst>
            </c:dLbl>
            <c:dLbl>
              <c:idx val="2787"/>
              <c:tx>
                <c:rich>
                  <a:bodyPr/>
                  <a:lstStyle/>
                  <a:p>
                    <a:fld id="{DFD867EB-27FC-4A1C-8046-F5532155C5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3-B17B-4DFD-B39D-4E979940D241}"/>
                </c:ext>
              </c:extLst>
            </c:dLbl>
            <c:dLbl>
              <c:idx val="2788"/>
              <c:tx>
                <c:rich>
                  <a:bodyPr/>
                  <a:lstStyle/>
                  <a:p>
                    <a:fld id="{71534540-C80F-4235-8D4D-76EFFA4D6C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4-B17B-4DFD-B39D-4E979940D241}"/>
                </c:ext>
              </c:extLst>
            </c:dLbl>
            <c:dLbl>
              <c:idx val="2789"/>
              <c:tx>
                <c:rich>
                  <a:bodyPr/>
                  <a:lstStyle/>
                  <a:p>
                    <a:fld id="{66E46319-23EC-4737-941E-7C5C930244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5-B17B-4DFD-B39D-4E979940D241}"/>
                </c:ext>
              </c:extLst>
            </c:dLbl>
            <c:dLbl>
              <c:idx val="2790"/>
              <c:tx>
                <c:rich>
                  <a:bodyPr/>
                  <a:lstStyle/>
                  <a:p>
                    <a:fld id="{DBA4FE57-7DB8-4A3D-9747-E83B0AE425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6-B17B-4DFD-B39D-4E979940D241}"/>
                </c:ext>
              </c:extLst>
            </c:dLbl>
            <c:dLbl>
              <c:idx val="2791"/>
              <c:tx>
                <c:rich>
                  <a:bodyPr/>
                  <a:lstStyle/>
                  <a:p>
                    <a:fld id="{1AB5AFA9-5478-4C47-9163-9900108CA5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7-B17B-4DFD-B39D-4E979940D241}"/>
                </c:ext>
              </c:extLst>
            </c:dLbl>
            <c:dLbl>
              <c:idx val="2792"/>
              <c:tx>
                <c:rich>
                  <a:bodyPr/>
                  <a:lstStyle/>
                  <a:p>
                    <a:fld id="{5497A94E-D8E3-4D37-885B-B78FA90E32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8-B17B-4DFD-B39D-4E979940D241}"/>
                </c:ext>
              </c:extLst>
            </c:dLbl>
            <c:dLbl>
              <c:idx val="2793"/>
              <c:tx>
                <c:rich>
                  <a:bodyPr/>
                  <a:lstStyle/>
                  <a:p>
                    <a:fld id="{9AC76477-0CDE-44FD-9252-C5F5760389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9-B17B-4DFD-B39D-4E979940D241}"/>
                </c:ext>
              </c:extLst>
            </c:dLbl>
            <c:dLbl>
              <c:idx val="2794"/>
              <c:tx>
                <c:rich>
                  <a:bodyPr/>
                  <a:lstStyle/>
                  <a:p>
                    <a:fld id="{4CD56345-65F8-46B6-99A4-679AFA2CA5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A-B17B-4DFD-B39D-4E979940D241}"/>
                </c:ext>
              </c:extLst>
            </c:dLbl>
            <c:dLbl>
              <c:idx val="2795"/>
              <c:tx>
                <c:rich>
                  <a:bodyPr/>
                  <a:lstStyle/>
                  <a:p>
                    <a:fld id="{03F60DED-5907-4D5E-8B40-8DE4F9CC7E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B-B17B-4DFD-B39D-4E979940D241}"/>
                </c:ext>
              </c:extLst>
            </c:dLbl>
            <c:dLbl>
              <c:idx val="2796"/>
              <c:tx>
                <c:rich>
                  <a:bodyPr/>
                  <a:lstStyle/>
                  <a:p>
                    <a:fld id="{F9F60BA2-0CD7-464D-A247-324A965622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C-B17B-4DFD-B39D-4E979940D241}"/>
                </c:ext>
              </c:extLst>
            </c:dLbl>
            <c:dLbl>
              <c:idx val="2797"/>
              <c:tx>
                <c:rich>
                  <a:bodyPr/>
                  <a:lstStyle/>
                  <a:p>
                    <a:fld id="{9B5FA9C7-EDEF-429D-A189-8E7616F48E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D-B17B-4DFD-B39D-4E979940D241}"/>
                </c:ext>
              </c:extLst>
            </c:dLbl>
            <c:dLbl>
              <c:idx val="2798"/>
              <c:tx>
                <c:rich>
                  <a:bodyPr/>
                  <a:lstStyle/>
                  <a:p>
                    <a:fld id="{1633FB4A-DB7C-45BF-BBD0-8746B21557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E-B17B-4DFD-B39D-4E979940D241}"/>
                </c:ext>
              </c:extLst>
            </c:dLbl>
            <c:dLbl>
              <c:idx val="2799"/>
              <c:tx>
                <c:rich>
                  <a:bodyPr/>
                  <a:lstStyle/>
                  <a:p>
                    <a:fld id="{C3D0DA79-31C0-499C-88D1-1A8BE6B36B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EF-B17B-4DFD-B39D-4E979940D241}"/>
                </c:ext>
              </c:extLst>
            </c:dLbl>
            <c:dLbl>
              <c:idx val="2800"/>
              <c:tx>
                <c:rich>
                  <a:bodyPr/>
                  <a:lstStyle/>
                  <a:p>
                    <a:fld id="{205ADD05-543D-4824-9908-34DD445B6A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0-B17B-4DFD-B39D-4E979940D241}"/>
                </c:ext>
              </c:extLst>
            </c:dLbl>
            <c:dLbl>
              <c:idx val="2801"/>
              <c:tx>
                <c:rich>
                  <a:bodyPr/>
                  <a:lstStyle/>
                  <a:p>
                    <a:fld id="{71090FC1-9B39-43CF-939A-397DDD03AD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1-B17B-4DFD-B39D-4E979940D241}"/>
                </c:ext>
              </c:extLst>
            </c:dLbl>
            <c:dLbl>
              <c:idx val="2802"/>
              <c:tx>
                <c:rich>
                  <a:bodyPr/>
                  <a:lstStyle/>
                  <a:p>
                    <a:fld id="{9822B201-9B0D-4A90-A1B7-8888F2D4BC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2-B17B-4DFD-B39D-4E979940D241}"/>
                </c:ext>
              </c:extLst>
            </c:dLbl>
            <c:dLbl>
              <c:idx val="2803"/>
              <c:tx>
                <c:rich>
                  <a:bodyPr/>
                  <a:lstStyle/>
                  <a:p>
                    <a:fld id="{21FC7750-6227-4370-AAE5-EA3CD29DEA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3-B17B-4DFD-B39D-4E979940D241}"/>
                </c:ext>
              </c:extLst>
            </c:dLbl>
            <c:dLbl>
              <c:idx val="2804"/>
              <c:tx>
                <c:rich>
                  <a:bodyPr/>
                  <a:lstStyle/>
                  <a:p>
                    <a:fld id="{C66047FA-4538-4054-A409-24945C049E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4-B17B-4DFD-B39D-4E979940D241}"/>
                </c:ext>
              </c:extLst>
            </c:dLbl>
            <c:dLbl>
              <c:idx val="2805"/>
              <c:tx>
                <c:rich>
                  <a:bodyPr/>
                  <a:lstStyle/>
                  <a:p>
                    <a:fld id="{6E9ECE3D-5A19-4493-B4CB-027A505132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5-B17B-4DFD-B39D-4E979940D241}"/>
                </c:ext>
              </c:extLst>
            </c:dLbl>
            <c:dLbl>
              <c:idx val="2806"/>
              <c:tx>
                <c:rich>
                  <a:bodyPr/>
                  <a:lstStyle/>
                  <a:p>
                    <a:fld id="{673B446B-0232-4155-A43D-0DD9E1D997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6-B17B-4DFD-B39D-4E979940D241}"/>
                </c:ext>
              </c:extLst>
            </c:dLbl>
            <c:dLbl>
              <c:idx val="2807"/>
              <c:tx>
                <c:rich>
                  <a:bodyPr/>
                  <a:lstStyle/>
                  <a:p>
                    <a:fld id="{17235A7F-BFBD-46F3-A51C-18039FC202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7-B17B-4DFD-B39D-4E979940D241}"/>
                </c:ext>
              </c:extLst>
            </c:dLbl>
            <c:dLbl>
              <c:idx val="2808"/>
              <c:tx>
                <c:rich>
                  <a:bodyPr/>
                  <a:lstStyle/>
                  <a:p>
                    <a:fld id="{C7928683-00E2-4ACA-9A3D-A3EB519CFB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8-B17B-4DFD-B39D-4E979940D241}"/>
                </c:ext>
              </c:extLst>
            </c:dLbl>
            <c:dLbl>
              <c:idx val="2809"/>
              <c:tx>
                <c:rich>
                  <a:bodyPr/>
                  <a:lstStyle/>
                  <a:p>
                    <a:fld id="{E6BFFD48-A646-4825-9337-274A389329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9-B17B-4DFD-B39D-4E979940D241}"/>
                </c:ext>
              </c:extLst>
            </c:dLbl>
            <c:dLbl>
              <c:idx val="2810"/>
              <c:tx>
                <c:rich>
                  <a:bodyPr/>
                  <a:lstStyle/>
                  <a:p>
                    <a:fld id="{327C6A2B-BC43-4565-BC59-8EFD055FC8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A-B17B-4DFD-B39D-4E979940D241}"/>
                </c:ext>
              </c:extLst>
            </c:dLbl>
            <c:dLbl>
              <c:idx val="2811"/>
              <c:tx>
                <c:rich>
                  <a:bodyPr/>
                  <a:lstStyle/>
                  <a:p>
                    <a:fld id="{0F8E8845-3D96-4727-90A8-18832704EC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B-B17B-4DFD-B39D-4E979940D241}"/>
                </c:ext>
              </c:extLst>
            </c:dLbl>
            <c:dLbl>
              <c:idx val="2812"/>
              <c:tx>
                <c:rich>
                  <a:bodyPr/>
                  <a:lstStyle/>
                  <a:p>
                    <a:fld id="{F84FEFBF-EB11-4939-922F-39692BE4F7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C-B17B-4DFD-B39D-4E979940D241}"/>
                </c:ext>
              </c:extLst>
            </c:dLbl>
            <c:dLbl>
              <c:idx val="2813"/>
              <c:tx>
                <c:rich>
                  <a:bodyPr/>
                  <a:lstStyle/>
                  <a:p>
                    <a:fld id="{C1DBEA0A-F8B3-481C-B3FA-F52D8C592B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D-B17B-4DFD-B39D-4E979940D241}"/>
                </c:ext>
              </c:extLst>
            </c:dLbl>
            <c:dLbl>
              <c:idx val="2814"/>
              <c:tx>
                <c:rich>
                  <a:bodyPr/>
                  <a:lstStyle/>
                  <a:p>
                    <a:fld id="{A11EE9AF-D486-4C2A-83B2-66230DA7B1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E-B17B-4DFD-B39D-4E979940D241}"/>
                </c:ext>
              </c:extLst>
            </c:dLbl>
            <c:dLbl>
              <c:idx val="2815"/>
              <c:tx>
                <c:rich>
                  <a:bodyPr/>
                  <a:lstStyle/>
                  <a:p>
                    <a:fld id="{F1DF194B-D3B3-4B37-B434-DBFCECBC9F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AFF-B17B-4DFD-B39D-4E979940D241}"/>
                </c:ext>
              </c:extLst>
            </c:dLbl>
            <c:dLbl>
              <c:idx val="2816"/>
              <c:tx>
                <c:rich>
                  <a:bodyPr/>
                  <a:lstStyle/>
                  <a:p>
                    <a:fld id="{05269C7E-42DC-48F7-B8A7-60EA0469D4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0-B17B-4DFD-B39D-4E979940D241}"/>
                </c:ext>
              </c:extLst>
            </c:dLbl>
            <c:dLbl>
              <c:idx val="2817"/>
              <c:tx>
                <c:rich>
                  <a:bodyPr/>
                  <a:lstStyle/>
                  <a:p>
                    <a:fld id="{4E67A596-8E0C-4581-84FE-2C93080133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1-B17B-4DFD-B39D-4E979940D241}"/>
                </c:ext>
              </c:extLst>
            </c:dLbl>
            <c:dLbl>
              <c:idx val="2818"/>
              <c:tx>
                <c:rich>
                  <a:bodyPr/>
                  <a:lstStyle/>
                  <a:p>
                    <a:fld id="{968970A8-F289-4B02-B5B9-891BFEF79B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2-B17B-4DFD-B39D-4E979940D241}"/>
                </c:ext>
              </c:extLst>
            </c:dLbl>
            <c:dLbl>
              <c:idx val="2819"/>
              <c:tx>
                <c:rich>
                  <a:bodyPr/>
                  <a:lstStyle/>
                  <a:p>
                    <a:fld id="{6EF60248-4410-4255-A4DA-D29D182A9F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3-B17B-4DFD-B39D-4E979940D241}"/>
                </c:ext>
              </c:extLst>
            </c:dLbl>
            <c:dLbl>
              <c:idx val="2820"/>
              <c:tx>
                <c:rich>
                  <a:bodyPr/>
                  <a:lstStyle/>
                  <a:p>
                    <a:fld id="{DE293E76-C352-487E-A3A4-8EAE8A0508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4-B17B-4DFD-B39D-4E979940D241}"/>
                </c:ext>
              </c:extLst>
            </c:dLbl>
            <c:dLbl>
              <c:idx val="2821"/>
              <c:tx>
                <c:rich>
                  <a:bodyPr/>
                  <a:lstStyle/>
                  <a:p>
                    <a:fld id="{20FD4243-EAF4-4C99-A638-35DB08BEAE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5-B17B-4DFD-B39D-4E979940D241}"/>
                </c:ext>
              </c:extLst>
            </c:dLbl>
            <c:dLbl>
              <c:idx val="2822"/>
              <c:tx>
                <c:rich>
                  <a:bodyPr/>
                  <a:lstStyle/>
                  <a:p>
                    <a:fld id="{077DC91B-0422-49EC-B376-39AF78D544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6-B17B-4DFD-B39D-4E979940D241}"/>
                </c:ext>
              </c:extLst>
            </c:dLbl>
            <c:dLbl>
              <c:idx val="2823"/>
              <c:tx>
                <c:rich>
                  <a:bodyPr/>
                  <a:lstStyle/>
                  <a:p>
                    <a:fld id="{F95311FC-0CE2-44A0-9848-C7239A8C8CA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7-B17B-4DFD-B39D-4E979940D241}"/>
                </c:ext>
              </c:extLst>
            </c:dLbl>
            <c:dLbl>
              <c:idx val="2824"/>
              <c:tx>
                <c:rich>
                  <a:bodyPr/>
                  <a:lstStyle/>
                  <a:p>
                    <a:fld id="{6EBDC075-A8DE-4A50-8203-D90786CEBB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8-B17B-4DFD-B39D-4E979940D241}"/>
                </c:ext>
              </c:extLst>
            </c:dLbl>
            <c:dLbl>
              <c:idx val="2825"/>
              <c:tx>
                <c:rich>
                  <a:bodyPr/>
                  <a:lstStyle/>
                  <a:p>
                    <a:fld id="{2E23AFB7-2D22-4DFF-A88D-482345D6A9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9-B17B-4DFD-B39D-4E979940D241}"/>
                </c:ext>
              </c:extLst>
            </c:dLbl>
            <c:dLbl>
              <c:idx val="2826"/>
              <c:tx>
                <c:rich>
                  <a:bodyPr/>
                  <a:lstStyle/>
                  <a:p>
                    <a:fld id="{101935EC-5596-4105-A95F-64DF0EA4E3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A-B17B-4DFD-B39D-4E979940D241}"/>
                </c:ext>
              </c:extLst>
            </c:dLbl>
            <c:dLbl>
              <c:idx val="2827"/>
              <c:tx>
                <c:rich>
                  <a:bodyPr/>
                  <a:lstStyle/>
                  <a:p>
                    <a:fld id="{C3037A6D-9AF1-42B4-A4CD-6B20723AB9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B-B17B-4DFD-B39D-4E979940D241}"/>
                </c:ext>
              </c:extLst>
            </c:dLbl>
            <c:dLbl>
              <c:idx val="2828"/>
              <c:tx>
                <c:rich>
                  <a:bodyPr/>
                  <a:lstStyle/>
                  <a:p>
                    <a:fld id="{9F4212AD-55C6-446B-8630-2F2D433457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C-B17B-4DFD-B39D-4E979940D241}"/>
                </c:ext>
              </c:extLst>
            </c:dLbl>
            <c:dLbl>
              <c:idx val="2829"/>
              <c:tx>
                <c:rich>
                  <a:bodyPr/>
                  <a:lstStyle/>
                  <a:p>
                    <a:fld id="{BCCE21A5-54B6-4638-852A-57FA64D18D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D-B17B-4DFD-B39D-4E979940D241}"/>
                </c:ext>
              </c:extLst>
            </c:dLbl>
            <c:dLbl>
              <c:idx val="2830"/>
              <c:tx>
                <c:rich>
                  <a:bodyPr/>
                  <a:lstStyle/>
                  <a:p>
                    <a:fld id="{03CF6C4B-9D21-405A-B8F6-D6D3636BF7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E-B17B-4DFD-B39D-4E979940D241}"/>
                </c:ext>
              </c:extLst>
            </c:dLbl>
            <c:dLbl>
              <c:idx val="2831"/>
              <c:tx>
                <c:rich>
                  <a:bodyPr/>
                  <a:lstStyle/>
                  <a:p>
                    <a:fld id="{400DE34C-7332-4189-BD3D-2C085BB0FB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0F-B17B-4DFD-B39D-4E979940D241}"/>
                </c:ext>
              </c:extLst>
            </c:dLbl>
            <c:dLbl>
              <c:idx val="2832"/>
              <c:tx>
                <c:rich>
                  <a:bodyPr/>
                  <a:lstStyle/>
                  <a:p>
                    <a:fld id="{EAF18CE7-A1D2-4E4C-9829-3AC89C00BE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0-B17B-4DFD-B39D-4E979940D241}"/>
                </c:ext>
              </c:extLst>
            </c:dLbl>
            <c:dLbl>
              <c:idx val="2833"/>
              <c:tx>
                <c:rich>
                  <a:bodyPr/>
                  <a:lstStyle/>
                  <a:p>
                    <a:fld id="{769AA8AD-684E-40F3-BA58-9F4BDE936D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1-B17B-4DFD-B39D-4E979940D241}"/>
                </c:ext>
              </c:extLst>
            </c:dLbl>
            <c:dLbl>
              <c:idx val="2834"/>
              <c:tx>
                <c:rich>
                  <a:bodyPr/>
                  <a:lstStyle/>
                  <a:p>
                    <a:fld id="{3B65C471-E6F5-4C3E-8D1A-77B2BB0E38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2-B17B-4DFD-B39D-4E979940D241}"/>
                </c:ext>
              </c:extLst>
            </c:dLbl>
            <c:dLbl>
              <c:idx val="2835"/>
              <c:tx>
                <c:rich>
                  <a:bodyPr/>
                  <a:lstStyle/>
                  <a:p>
                    <a:fld id="{3ED96246-2115-4319-8A13-52BF7C5CDE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3-B17B-4DFD-B39D-4E979940D241}"/>
                </c:ext>
              </c:extLst>
            </c:dLbl>
            <c:dLbl>
              <c:idx val="2836"/>
              <c:tx>
                <c:rich>
                  <a:bodyPr/>
                  <a:lstStyle/>
                  <a:p>
                    <a:fld id="{5719EA43-DF16-4AFE-A2A2-2D38CDD408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4-B17B-4DFD-B39D-4E979940D241}"/>
                </c:ext>
              </c:extLst>
            </c:dLbl>
            <c:dLbl>
              <c:idx val="2837"/>
              <c:tx>
                <c:rich>
                  <a:bodyPr/>
                  <a:lstStyle/>
                  <a:p>
                    <a:fld id="{3D045B8B-885C-4605-8E3E-46F6155D58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5-B17B-4DFD-B39D-4E979940D241}"/>
                </c:ext>
              </c:extLst>
            </c:dLbl>
            <c:dLbl>
              <c:idx val="2838"/>
              <c:tx>
                <c:rich>
                  <a:bodyPr/>
                  <a:lstStyle/>
                  <a:p>
                    <a:fld id="{EFE0D68A-B3AA-471C-9FA1-E1FA17AE87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6-B17B-4DFD-B39D-4E979940D241}"/>
                </c:ext>
              </c:extLst>
            </c:dLbl>
            <c:dLbl>
              <c:idx val="2839"/>
              <c:tx>
                <c:rich>
                  <a:bodyPr/>
                  <a:lstStyle/>
                  <a:p>
                    <a:fld id="{FA7CEFAD-E1E6-4681-8719-68F08C5A0E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7-B17B-4DFD-B39D-4E979940D241}"/>
                </c:ext>
              </c:extLst>
            </c:dLbl>
            <c:dLbl>
              <c:idx val="2840"/>
              <c:tx>
                <c:rich>
                  <a:bodyPr/>
                  <a:lstStyle/>
                  <a:p>
                    <a:fld id="{FB3EDFC0-7DCA-43DD-BC79-B8317742E4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8-B17B-4DFD-B39D-4E979940D241}"/>
                </c:ext>
              </c:extLst>
            </c:dLbl>
            <c:dLbl>
              <c:idx val="2841"/>
              <c:tx>
                <c:rich>
                  <a:bodyPr/>
                  <a:lstStyle/>
                  <a:p>
                    <a:fld id="{7DCD28DF-E1CE-4A21-8701-26E774936B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9-B17B-4DFD-B39D-4E979940D241}"/>
                </c:ext>
              </c:extLst>
            </c:dLbl>
            <c:dLbl>
              <c:idx val="2842"/>
              <c:tx>
                <c:rich>
                  <a:bodyPr/>
                  <a:lstStyle/>
                  <a:p>
                    <a:fld id="{53DCBBB9-F714-4E68-AB17-BBE1A923A2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A-B17B-4DFD-B39D-4E979940D241}"/>
                </c:ext>
              </c:extLst>
            </c:dLbl>
            <c:dLbl>
              <c:idx val="2843"/>
              <c:tx>
                <c:rich>
                  <a:bodyPr/>
                  <a:lstStyle/>
                  <a:p>
                    <a:fld id="{EDDF6602-DFB8-4CF8-AC6D-35A1B837C8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B-B17B-4DFD-B39D-4E979940D241}"/>
                </c:ext>
              </c:extLst>
            </c:dLbl>
            <c:dLbl>
              <c:idx val="2844"/>
              <c:tx>
                <c:rich>
                  <a:bodyPr/>
                  <a:lstStyle/>
                  <a:p>
                    <a:fld id="{F9EF80ED-8883-47FC-BA4B-8F7A17C11E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C-B17B-4DFD-B39D-4E979940D241}"/>
                </c:ext>
              </c:extLst>
            </c:dLbl>
            <c:dLbl>
              <c:idx val="2845"/>
              <c:tx>
                <c:rich>
                  <a:bodyPr/>
                  <a:lstStyle/>
                  <a:p>
                    <a:fld id="{4CB3BD28-283D-4ABE-85F5-6E01C26A3F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D-B17B-4DFD-B39D-4E979940D241}"/>
                </c:ext>
              </c:extLst>
            </c:dLbl>
            <c:dLbl>
              <c:idx val="2846"/>
              <c:tx>
                <c:rich>
                  <a:bodyPr/>
                  <a:lstStyle/>
                  <a:p>
                    <a:fld id="{402A1C28-E0DA-4AE8-B3AD-49BBBCEB6D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E-B17B-4DFD-B39D-4E979940D241}"/>
                </c:ext>
              </c:extLst>
            </c:dLbl>
            <c:dLbl>
              <c:idx val="2847"/>
              <c:tx>
                <c:rich>
                  <a:bodyPr/>
                  <a:lstStyle/>
                  <a:p>
                    <a:fld id="{0DE873C0-D717-4BA1-A9BD-FBC91A6DA2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1F-B17B-4DFD-B39D-4E979940D241}"/>
                </c:ext>
              </c:extLst>
            </c:dLbl>
            <c:dLbl>
              <c:idx val="2848"/>
              <c:tx>
                <c:rich>
                  <a:bodyPr/>
                  <a:lstStyle/>
                  <a:p>
                    <a:fld id="{C3CEB4CB-DE8F-4BE2-A7CF-21C0E564E5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0-B17B-4DFD-B39D-4E979940D241}"/>
                </c:ext>
              </c:extLst>
            </c:dLbl>
            <c:dLbl>
              <c:idx val="2849"/>
              <c:tx>
                <c:rich>
                  <a:bodyPr/>
                  <a:lstStyle/>
                  <a:p>
                    <a:fld id="{DAFA96A0-92B9-43CE-8598-04C120A8A81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1-B17B-4DFD-B39D-4E979940D241}"/>
                </c:ext>
              </c:extLst>
            </c:dLbl>
            <c:dLbl>
              <c:idx val="2850"/>
              <c:tx>
                <c:rich>
                  <a:bodyPr/>
                  <a:lstStyle/>
                  <a:p>
                    <a:fld id="{5F92449B-BA39-4438-82C7-9A25F0B5DE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2-B17B-4DFD-B39D-4E979940D241}"/>
                </c:ext>
              </c:extLst>
            </c:dLbl>
            <c:dLbl>
              <c:idx val="2851"/>
              <c:tx>
                <c:rich>
                  <a:bodyPr/>
                  <a:lstStyle/>
                  <a:p>
                    <a:fld id="{AD095E7E-87BE-4DD1-9FA4-F9706A82AE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3-B17B-4DFD-B39D-4E979940D241}"/>
                </c:ext>
              </c:extLst>
            </c:dLbl>
            <c:dLbl>
              <c:idx val="2852"/>
              <c:tx>
                <c:rich>
                  <a:bodyPr/>
                  <a:lstStyle/>
                  <a:p>
                    <a:fld id="{76968259-2A22-445E-AD47-46348157BF2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4-B17B-4DFD-B39D-4E979940D241}"/>
                </c:ext>
              </c:extLst>
            </c:dLbl>
            <c:dLbl>
              <c:idx val="2853"/>
              <c:tx>
                <c:rich>
                  <a:bodyPr/>
                  <a:lstStyle/>
                  <a:p>
                    <a:fld id="{BB1FEB0C-0B1E-4247-B666-73BDAB46D7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5-B17B-4DFD-B39D-4E979940D241}"/>
                </c:ext>
              </c:extLst>
            </c:dLbl>
            <c:dLbl>
              <c:idx val="2854"/>
              <c:tx>
                <c:rich>
                  <a:bodyPr/>
                  <a:lstStyle/>
                  <a:p>
                    <a:fld id="{F5ADCDF9-94D5-4D8C-9E55-4A59B3721B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6-B17B-4DFD-B39D-4E979940D241}"/>
                </c:ext>
              </c:extLst>
            </c:dLbl>
            <c:dLbl>
              <c:idx val="2855"/>
              <c:tx>
                <c:rich>
                  <a:bodyPr/>
                  <a:lstStyle/>
                  <a:p>
                    <a:fld id="{7CD282EE-868E-42A2-8EA8-787D77B3CF0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7-B17B-4DFD-B39D-4E979940D241}"/>
                </c:ext>
              </c:extLst>
            </c:dLbl>
            <c:dLbl>
              <c:idx val="2856"/>
              <c:tx>
                <c:rich>
                  <a:bodyPr/>
                  <a:lstStyle/>
                  <a:p>
                    <a:fld id="{563ADFC8-11DE-4FCA-A057-30975BA237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8-B17B-4DFD-B39D-4E979940D241}"/>
                </c:ext>
              </c:extLst>
            </c:dLbl>
            <c:dLbl>
              <c:idx val="2857"/>
              <c:tx>
                <c:rich>
                  <a:bodyPr/>
                  <a:lstStyle/>
                  <a:p>
                    <a:fld id="{07F03E45-0E33-4181-9519-B11C318668B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9-B17B-4DFD-B39D-4E979940D241}"/>
                </c:ext>
              </c:extLst>
            </c:dLbl>
            <c:dLbl>
              <c:idx val="2858"/>
              <c:tx>
                <c:rich>
                  <a:bodyPr/>
                  <a:lstStyle/>
                  <a:p>
                    <a:fld id="{A5A886A9-0BE5-4805-B83B-AD865E62F5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A-B17B-4DFD-B39D-4E979940D241}"/>
                </c:ext>
              </c:extLst>
            </c:dLbl>
            <c:dLbl>
              <c:idx val="2859"/>
              <c:tx>
                <c:rich>
                  <a:bodyPr/>
                  <a:lstStyle/>
                  <a:p>
                    <a:fld id="{E20AAF88-6475-4641-9B8B-42CB1E8189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B-B17B-4DFD-B39D-4E979940D241}"/>
                </c:ext>
              </c:extLst>
            </c:dLbl>
            <c:dLbl>
              <c:idx val="2860"/>
              <c:tx>
                <c:rich>
                  <a:bodyPr/>
                  <a:lstStyle/>
                  <a:p>
                    <a:fld id="{52646792-D5C9-42B7-9205-4A6F770851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C-B17B-4DFD-B39D-4E979940D241}"/>
                </c:ext>
              </c:extLst>
            </c:dLbl>
            <c:dLbl>
              <c:idx val="2861"/>
              <c:tx>
                <c:rich>
                  <a:bodyPr/>
                  <a:lstStyle/>
                  <a:p>
                    <a:fld id="{42E9956F-A8FC-4FB9-A8A2-6F0D13A0AD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D-B17B-4DFD-B39D-4E979940D241}"/>
                </c:ext>
              </c:extLst>
            </c:dLbl>
            <c:dLbl>
              <c:idx val="2862"/>
              <c:tx>
                <c:rich>
                  <a:bodyPr/>
                  <a:lstStyle/>
                  <a:p>
                    <a:fld id="{DB0B1B8C-4D4E-4105-983E-54B8FE37AC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E-B17B-4DFD-B39D-4E979940D241}"/>
                </c:ext>
              </c:extLst>
            </c:dLbl>
            <c:dLbl>
              <c:idx val="2863"/>
              <c:tx>
                <c:rich>
                  <a:bodyPr/>
                  <a:lstStyle/>
                  <a:p>
                    <a:fld id="{EB0F77F3-95FD-4D77-BCFD-72B183291D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2F-B17B-4DFD-B39D-4E979940D241}"/>
                </c:ext>
              </c:extLst>
            </c:dLbl>
            <c:dLbl>
              <c:idx val="2864"/>
              <c:tx>
                <c:rich>
                  <a:bodyPr/>
                  <a:lstStyle/>
                  <a:p>
                    <a:fld id="{36EE66CC-379A-46C2-93B3-9B11952100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0-B17B-4DFD-B39D-4E979940D241}"/>
                </c:ext>
              </c:extLst>
            </c:dLbl>
            <c:dLbl>
              <c:idx val="2865"/>
              <c:tx>
                <c:rich>
                  <a:bodyPr/>
                  <a:lstStyle/>
                  <a:p>
                    <a:fld id="{D8FA13DB-34B2-4387-8D06-356B5D062C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1-B17B-4DFD-B39D-4E979940D241}"/>
                </c:ext>
              </c:extLst>
            </c:dLbl>
            <c:dLbl>
              <c:idx val="2866"/>
              <c:tx>
                <c:rich>
                  <a:bodyPr/>
                  <a:lstStyle/>
                  <a:p>
                    <a:fld id="{F7B8B129-86DC-40A0-B8A5-26B4EA563E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2-B17B-4DFD-B39D-4E979940D241}"/>
                </c:ext>
              </c:extLst>
            </c:dLbl>
            <c:dLbl>
              <c:idx val="2867"/>
              <c:tx>
                <c:rich>
                  <a:bodyPr/>
                  <a:lstStyle/>
                  <a:p>
                    <a:fld id="{B828CA18-84CF-4C95-9D70-F4A80B9D19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3-B17B-4DFD-B39D-4E979940D241}"/>
                </c:ext>
              </c:extLst>
            </c:dLbl>
            <c:dLbl>
              <c:idx val="2868"/>
              <c:tx>
                <c:rich>
                  <a:bodyPr/>
                  <a:lstStyle/>
                  <a:p>
                    <a:fld id="{22C35510-CBCA-4F92-8CE8-70644DE0A1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4-B17B-4DFD-B39D-4E979940D241}"/>
                </c:ext>
              </c:extLst>
            </c:dLbl>
            <c:dLbl>
              <c:idx val="2869"/>
              <c:tx>
                <c:rich>
                  <a:bodyPr/>
                  <a:lstStyle/>
                  <a:p>
                    <a:fld id="{56D18308-7E12-4795-83A1-662B7D239A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5-B17B-4DFD-B39D-4E979940D241}"/>
                </c:ext>
              </c:extLst>
            </c:dLbl>
            <c:dLbl>
              <c:idx val="2870"/>
              <c:tx>
                <c:rich>
                  <a:bodyPr/>
                  <a:lstStyle/>
                  <a:p>
                    <a:fld id="{F58EE332-FE66-40FF-9950-F59F8F99E0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6-B17B-4DFD-B39D-4E979940D241}"/>
                </c:ext>
              </c:extLst>
            </c:dLbl>
            <c:dLbl>
              <c:idx val="2871"/>
              <c:tx>
                <c:rich>
                  <a:bodyPr/>
                  <a:lstStyle/>
                  <a:p>
                    <a:fld id="{69887BF6-D925-47AA-A61A-46208852CB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7-B17B-4DFD-B39D-4E979940D241}"/>
                </c:ext>
              </c:extLst>
            </c:dLbl>
            <c:dLbl>
              <c:idx val="2872"/>
              <c:tx>
                <c:rich>
                  <a:bodyPr/>
                  <a:lstStyle/>
                  <a:p>
                    <a:fld id="{C1CF9A5A-DBB7-46CC-92BB-C16316D686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8-B17B-4DFD-B39D-4E979940D241}"/>
                </c:ext>
              </c:extLst>
            </c:dLbl>
            <c:dLbl>
              <c:idx val="2873"/>
              <c:tx>
                <c:rich>
                  <a:bodyPr/>
                  <a:lstStyle/>
                  <a:p>
                    <a:fld id="{2962D304-159A-4DB3-8627-7AE134C400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9-B17B-4DFD-B39D-4E979940D241}"/>
                </c:ext>
              </c:extLst>
            </c:dLbl>
            <c:dLbl>
              <c:idx val="2874"/>
              <c:tx>
                <c:rich>
                  <a:bodyPr/>
                  <a:lstStyle/>
                  <a:p>
                    <a:fld id="{54C8749A-FDBA-43F8-9384-7293130233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A-B17B-4DFD-B39D-4E979940D241}"/>
                </c:ext>
              </c:extLst>
            </c:dLbl>
            <c:dLbl>
              <c:idx val="2875"/>
              <c:tx>
                <c:rich>
                  <a:bodyPr/>
                  <a:lstStyle/>
                  <a:p>
                    <a:fld id="{DFD33454-6984-45DF-B065-D107081791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B-B17B-4DFD-B39D-4E979940D241}"/>
                </c:ext>
              </c:extLst>
            </c:dLbl>
            <c:dLbl>
              <c:idx val="2876"/>
              <c:tx>
                <c:rich>
                  <a:bodyPr/>
                  <a:lstStyle/>
                  <a:p>
                    <a:fld id="{413F4F58-38A3-4071-8E21-EBC8D84093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C-B17B-4DFD-B39D-4E979940D241}"/>
                </c:ext>
              </c:extLst>
            </c:dLbl>
            <c:dLbl>
              <c:idx val="2877"/>
              <c:tx>
                <c:rich>
                  <a:bodyPr/>
                  <a:lstStyle/>
                  <a:p>
                    <a:fld id="{B149F69E-231A-4640-BD2B-714ED5147B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D-B17B-4DFD-B39D-4E979940D241}"/>
                </c:ext>
              </c:extLst>
            </c:dLbl>
            <c:dLbl>
              <c:idx val="2878"/>
              <c:tx>
                <c:rich>
                  <a:bodyPr/>
                  <a:lstStyle/>
                  <a:p>
                    <a:fld id="{CC353611-461F-4776-BFC0-ACFEB19E6A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E-B17B-4DFD-B39D-4E979940D241}"/>
                </c:ext>
              </c:extLst>
            </c:dLbl>
            <c:dLbl>
              <c:idx val="2879"/>
              <c:tx>
                <c:rich>
                  <a:bodyPr/>
                  <a:lstStyle/>
                  <a:p>
                    <a:fld id="{1026985C-DF43-4ADA-B3AA-2890170620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3F-B17B-4DFD-B39D-4E979940D241}"/>
                </c:ext>
              </c:extLst>
            </c:dLbl>
            <c:dLbl>
              <c:idx val="2880"/>
              <c:tx>
                <c:rich>
                  <a:bodyPr/>
                  <a:lstStyle/>
                  <a:p>
                    <a:fld id="{C7A8F235-35B2-4E0C-BA2F-1ACFBEE6F9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0-B17B-4DFD-B39D-4E979940D241}"/>
                </c:ext>
              </c:extLst>
            </c:dLbl>
            <c:dLbl>
              <c:idx val="2881"/>
              <c:tx>
                <c:rich>
                  <a:bodyPr/>
                  <a:lstStyle/>
                  <a:p>
                    <a:fld id="{1A38A9D0-CB63-475A-A2E4-14050C4F6B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1-B17B-4DFD-B39D-4E979940D241}"/>
                </c:ext>
              </c:extLst>
            </c:dLbl>
            <c:dLbl>
              <c:idx val="2882"/>
              <c:tx>
                <c:rich>
                  <a:bodyPr/>
                  <a:lstStyle/>
                  <a:p>
                    <a:fld id="{31611B31-E4BD-4DCE-9412-6BDE4F4EF6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2-B17B-4DFD-B39D-4E979940D241}"/>
                </c:ext>
              </c:extLst>
            </c:dLbl>
            <c:dLbl>
              <c:idx val="2883"/>
              <c:tx>
                <c:rich>
                  <a:bodyPr/>
                  <a:lstStyle/>
                  <a:p>
                    <a:fld id="{5A28EBB2-870A-4C4A-A5A3-61102973B5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3-B17B-4DFD-B39D-4E979940D241}"/>
                </c:ext>
              </c:extLst>
            </c:dLbl>
            <c:dLbl>
              <c:idx val="2884"/>
              <c:tx>
                <c:rich>
                  <a:bodyPr/>
                  <a:lstStyle/>
                  <a:p>
                    <a:fld id="{4B73A304-5E82-4A92-B4C4-D12E971441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4-B17B-4DFD-B39D-4E979940D241}"/>
                </c:ext>
              </c:extLst>
            </c:dLbl>
            <c:dLbl>
              <c:idx val="2885"/>
              <c:tx>
                <c:rich>
                  <a:bodyPr/>
                  <a:lstStyle/>
                  <a:p>
                    <a:fld id="{6A273236-8218-47FE-9F63-450317A335B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5-B17B-4DFD-B39D-4E979940D241}"/>
                </c:ext>
              </c:extLst>
            </c:dLbl>
            <c:dLbl>
              <c:idx val="2886"/>
              <c:tx>
                <c:rich>
                  <a:bodyPr/>
                  <a:lstStyle/>
                  <a:p>
                    <a:fld id="{FEBAC03D-9DA8-4D9F-8D71-9EB02FD1FD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6-B17B-4DFD-B39D-4E979940D241}"/>
                </c:ext>
              </c:extLst>
            </c:dLbl>
            <c:dLbl>
              <c:idx val="2887"/>
              <c:tx>
                <c:rich>
                  <a:bodyPr/>
                  <a:lstStyle/>
                  <a:p>
                    <a:fld id="{2F5FA1C6-B079-4B42-BD74-D4A63942D3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7-B17B-4DFD-B39D-4E979940D241}"/>
                </c:ext>
              </c:extLst>
            </c:dLbl>
            <c:dLbl>
              <c:idx val="2888"/>
              <c:tx>
                <c:rich>
                  <a:bodyPr/>
                  <a:lstStyle/>
                  <a:p>
                    <a:fld id="{3B597E8A-BC6D-4D8A-B084-441EADF4B0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8-B17B-4DFD-B39D-4E979940D241}"/>
                </c:ext>
              </c:extLst>
            </c:dLbl>
            <c:dLbl>
              <c:idx val="2889"/>
              <c:tx>
                <c:rich>
                  <a:bodyPr/>
                  <a:lstStyle/>
                  <a:p>
                    <a:fld id="{782F0220-2A83-42F8-940F-DA902EB0C9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9-B17B-4DFD-B39D-4E979940D241}"/>
                </c:ext>
              </c:extLst>
            </c:dLbl>
            <c:dLbl>
              <c:idx val="2890"/>
              <c:tx>
                <c:rich>
                  <a:bodyPr/>
                  <a:lstStyle/>
                  <a:p>
                    <a:fld id="{AEEE15D6-BE89-4572-8113-5E8AEB5126A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A-B17B-4DFD-B39D-4E979940D241}"/>
                </c:ext>
              </c:extLst>
            </c:dLbl>
            <c:dLbl>
              <c:idx val="2891"/>
              <c:tx>
                <c:rich>
                  <a:bodyPr/>
                  <a:lstStyle/>
                  <a:p>
                    <a:fld id="{D1E55952-95D8-42E4-B302-4C8067DD04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B-B17B-4DFD-B39D-4E979940D241}"/>
                </c:ext>
              </c:extLst>
            </c:dLbl>
            <c:dLbl>
              <c:idx val="2892"/>
              <c:tx>
                <c:rich>
                  <a:bodyPr/>
                  <a:lstStyle/>
                  <a:p>
                    <a:fld id="{0B25127B-813E-4D1B-9AB6-74B954915D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C-B17B-4DFD-B39D-4E979940D241}"/>
                </c:ext>
              </c:extLst>
            </c:dLbl>
            <c:dLbl>
              <c:idx val="2893"/>
              <c:tx>
                <c:rich>
                  <a:bodyPr/>
                  <a:lstStyle/>
                  <a:p>
                    <a:fld id="{ADEFAD56-E124-49D1-8B43-B3E5B9E2EA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D-B17B-4DFD-B39D-4E979940D241}"/>
                </c:ext>
              </c:extLst>
            </c:dLbl>
            <c:dLbl>
              <c:idx val="2894"/>
              <c:tx>
                <c:rich>
                  <a:bodyPr/>
                  <a:lstStyle/>
                  <a:p>
                    <a:fld id="{919B6D5F-EF23-46AA-B445-302C032F3A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E-B17B-4DFD-B39D-4E979940D241}"/>
                </c:ext>
              </c:extLst>
            </c:dLbl>
            <c:dLbl>
              <c:idx val="2895"/>
              <c:tx>
                <c:rich>
                  <a:bodyPr/>
                  <a:lstStyle/>
                  <a:p>
                    <a:fld id="{8DA38719-4765-4CD4-A0C6-E9735D2682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4F-B17B-4DFD-B39D-4E979940D241}"/>
                </c:ext>
              </c:extLst>
            </c:dLbl>
            <c:dLbl>
              <c:idx val="2896"/>
              <c:tx>
                <c:rich>
                  <a:bodyPr/>
                  <a:lstStyle/>
                  <a:p>
                    <a:fld id="{3BF56522-9EA3-4F56-A36B-7AC535EEBD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0-B17B-4DFD-B39D-4E979940D241}"/>
                </c:ext>
              </c:extLst>
            </c:dLbl>
            <c:dLbl>
              <c:idx val="2897"/>
              <c:tx>
                <c:rich>
                  <a:bodyPr/>
                  <a:lstStyle/>
                  <a:p>
                    <a:fld id="{423092C5-D78F-4000-8A81-B6F44CDE5F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1-B17B-4DFD-B39D-4E979940D241}"/>
                </c:ext>
              </c:extLst>
            </c:dLbl>
            <c:dLbl>
              <c:idx val="2898"/>
              <c:tx>
                <c:rich>
                  <a:bodyPr/>
                  <a:lstStyle/>
                  <a:p>
                    <a:fld id="{4E7B6BAA-473D-432F-B3E4-2D09FBC3BC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2-B17B-4DFD-B39D-4E979940D241}"/>
                </c:ext>
              </c:extLst>
            </c:dLbl>
            <c:dLbl>
              <c:idx val="2899"/>
              <c:tx>
                <c:rich>
                  <a:bodyPr/>
                  <a:lstStyle/>
                  <a:p>
                    <a:fld id="{5AAD5426-C8C9-426E-A48F-D76401FB0E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3-B17B-4DFD-B39D-4E979940D241}"/>
                </c:ext>
              </c:extLst>
            </c:dLbl>
            <c:dLbl>
              <c:idx val="2900"/>
              <c:tx>
                <c:rich>
                  <a:bodyPr/>
                  <a:lstStyle/>
                  <a:p>
                    <a:fld id="{CBE4DF09-851D-43D9-97D6-EEF9524F38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4-B17B-4DFD-B39D-4E979940D241}"/>
                </c:ext>
              </c:extLst>
            </c:dLbl>
            <c:dLbl>
              <c:idx val="2901"/>
              <c:tx>
                <c:rich>
                  <a:bodyPr/>
                  <a:lstStyle/>
                  <a:p>
                    <a:fld id="{F2E31C5C-E7F6-43EC-A45A-3132EC967A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5-B17B-4DFD-B39D-4E979940D241}"/>
                </c:ext>
              </c:extLst>
            </c:dLbl>
            <c:dLbl>
              <c:idx val="2902"/>
              <c:tx>
                <c:rich>
                  <a:bodyPr/>
                  <a:lstStyle/>
                  <a:p>
                    <a:fld id="{88C45B8D-CDD4-46D8-B2F6-F1718C04DF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6-B17B-4DFD-B39D-4E979940D241}"/>
                </c:ext>
              </c:extLst>
            </c:dLbl>
            <c:dLbl>
              <c:idx val="2903"/>
              <c:tx>
                <c:rich>
                  <a:bodyPr/>
                  <a:lstStyle/>
                  <a:p>
                    <a:fld id="{58AF9885-507E-4A52-80C2-029BBEC6A73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7-B17B-4DFD-B39D-4E979940D241}"/>
                </c:ext>
              </c:extLst>
            </c:dLbl>
            <c:dLbl>
              <c:idx val="2904"/>
              <c:tx>
                <c:rich>
                  <a:bodyPr/>
                  <a:lstStyle/>
                  <a:p>
                    <a:fld id="{6B92C083-8D9F-48CF-9EB9-D6FE70E20D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8-B17B-4DFD-B39D-4E979940D241}"/>
                </c:ext>
              </c:extLst>
            </c:dLbl>
            <c:dLbl>
              <c:idx val="2905"/>
              <c:tx>
                <c:rich>
                  <a:bodyPr/>
                  <a:lstStyle/>
                  <a:p>
                    <a:fld id="{5A936315-27CF-42FA-A32B-BFB52AE304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9-B17B-4DFD-B39D-4E979940D241}"/>
                </c:ext>
              </c:extLst>
            </c:dLbl>
            <c:dLbl>
              <c:idx val="2906"/>
              <c:tx>
                <c:rich>
                  <a:bodyPr/>
                  <a:lstStyle/>
                  <a:p>
                    <a:fld id="{BAF168E5-4F86-463A-96DD-F470EF0567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A-B17B-4DFD-B39D-4E979940D241}"/>
                </c:ext>
              </c:extLst>
            </c:dLbl>
            <c:dLbl>
              <c:idx val="2907"/>
              <c:tx>
                <c:rich>
                  <a:bodyPr/>
                  <a:lstStyle/>
                  <a:p>
                    <a:fld id="{849293B4-A8C6-446E-B23D-0B7E58436E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B-B17B-4DFD-B39D-4E979940D241}"/>
                </c:ext>
              </c:extLst>
            </c:dLbl>
            <c:dLbl>
              <c:idx val="2908"/>
              <c:tx>
                <c:rich>
                  <a:bodyPr/>
                  <a:lstStyle/>
                  <a:p>
                    <a:fld id="{4B8C8E40-A53D-425E-806A-060E4211C9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C-B17B-4DFD-B39D-4E979940D241}"/>
                </c:ext>
              </c:extLst>
            </c:dLbl>
            <c:dLbl>
              <c:idx val="2909"/>
              <c:tx>
                <c:rich>
                  <a:bodyPr/>
                  <a:lstStyle/>
                  <a:p>
                    <a:fld id="{F277DCBD-9477-4963-862A-2DA641B20C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D-B17B-4DFD-B39D-4E979940D241}"/>
                </c:ext>
              </c:extLst>
            </c:dLbl>
            <c:dLbl>
              <c:idx val="2910"/>
              <c:tx>
                <c:rich>
                  <a:bodyPr/>
                  <a:lstStyle/>
                  <a:p>
                    <a:fld id="{5DC06F54-526D-4D1F-82E3-60F17B0A46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E-B17B-4DFD-B39D-4E979940D241}"/>
                </c:ext>
              </c:extLst>
            </c:dLbl>
            <c:dLbl>
              <c:idx val="2911"/>
              <c:tx>
                <c:rich>
                  <a:bodyPr/>
                  <a:lstStyle/>
                  <a:p>
                    <a:fld id="{C3CECD1E-0416-4EC4-AC2E-6A982A6D2E7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5F-B17B-4DFD-B39D-4E979940D241}"/>
                </c:ext>
              </c:extLst>
            </c:dLbl>
            <c:dLbl>
              <c:idx val="2912"/>
              <c:tx>
                <c:rich>
                  <a:bodyPr/>
                  <a:lstStyle/>
                  <a:p>
                    <a:fld id="{20BBB9FB-DF5B-4A35-903E-F6E5E7257F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0-B17B-4DFD-B39D-4E979940D241}"/>
                </c:ext>
              </c:extLst>
            </c:dLbl>
            <c:dLbl>
              <c:idx val="2913"/>
              <c:tx>
                <c:rich>
                  <a:bodyPr/>
                  <a:lstStyle/>
                  <a:p>
                    <a:fld id="{757EC1B8-72FE-40E2-AFA0-829524C743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1-B17B-4DFD-B39D-4E979940D241}"/>
                </c:ext>
              </c:extLst>
            </c:dLbl>
            <c:dLbl>
              <c:idx val="2914"/>
              <c:tx>
                <c:rich>
                  <a:bodyPr/>
                  <a:lstStyle/>
                  <a:p>
                    <a:fld id="{EC966321-4DD1-4357-B3BA-C34F4F235D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2-B17B-4DFD-B39D-4E979940D241}"/>
                </c:ext>
              </c:extLst>
            </c:dLbl>
            <c:dLbl>
              <c:idx val="2915"/>
              <c:tx>
                <c:rich>
                  <a:bodyPr/>
                  <a:lstStyle/>
                  <a:p>
                    <a:fld id="{3EA5E807-4461-4737-81E3-EDC66A5726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3-B17B-4DFD-B39D-4E979940D241}"/>
                </c:ext>
              </c:extLst>
            </c:dLbl>
            <c:dLbl>
              <c:idx val="2916"/>
              <c:tx>
                <c:rich>
                  <a:bodyPr/>
                  <a:lstStyle/>
                  <a:p>
                    <a:fld id="{1C5338D3-266E-49B0-AF46-0AC51C601A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4-B17B-4DFD-B39D-4E979940D241}"/>
                </c:ext>
              </c:extLst>
            </c:dLbl>
            <c:dLbl>
              <c:idx val="2917"/>
              <c:tx>
                <c:rich>
                  <a:bodyPr/>
                  <a:lstStyle/>
                  <a:p>
                    <a:fld id="{C57E9AB8-A200-40CA-B80E-614950A0C1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5-B17B-4DFD-B39D-4E979940D241}"/>
                </c:ext>
              </c:extLst>
            </c:dLbl>
            <c:dLbl>
              <c:idx val="2918"/>
              <c:tx>
                <c:rich>
                  <a:bodyPr/>
                  <a:lstStyle/>
                  <a:p>
                    <a:fld id="{787B546E-A829-4BF1-85C5-666078353F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6-B17B-4DFD-B39D-4E979940D241}"/>
                </c:ext>
              </c:extLst>
            </c:dLbl>
            <c:dLbl>
              <c:idx val="2919"/>
              <c:tx>
                <c:rich>
                  <a:bodyPr/>
                  <a:lstStyle/>
                  <a:p>
                    <a:fld id="{442766E9-8E7C-4065-9EDA-0D043F6D44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7-B17B-4DFD-B39D-4E979940D241}"/>
                </c:ext>
              </c:extLst>
            </c:dLbl>
            <c:dLbl>
              <c:idx val="2920"/>
              <c:tx>
                <c:rich>
                  <a:bodyPr/>
                  <a:lstStyle/>
                  <a:p>
                    <a:fld id="{6CDFB929-2809-4085-8742-A8B06F690B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8-B17B-4DFD-B39D-4E979940D241}"/>
                </c:ext>
              </c:extLst>
            </c:dLbl>
            <c:dLbl>
              <c:idx val="2921"/>
              <c:tx>
                <c:rich>
                  <a:bodyPr/>
                  <a:lstStyle/>
                  <a:p>
                    <a:fld id="{A0D30FD5-CFDD-4E54-8B30-87873FD246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9-B17B-4DFD-B39D-4E979940D241}"/>
                </c:ext>
              </c:extLst>
            </c:dLbl>
            <c:dLbl>
              <c:idx val="2922"/>
              <c:tx>
                <c:rich>
                  <a:bodyPr/>
                  <a:lstStyle/>
                  <a:p>
                    <a:fld id="{9E328E28-79BD-4F8A-920B-E511E08C87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A-B17B-4DFD-B39D-4E979940D241}"/>
                </c:ext>
              </c:extLst>
            </c:dLbl>
            <c:dLbl>
              <c:idx val="2923"/>
              <c:tx>
                <c:rich>
                  <a:bodyPr/>
                  <a:lstStyle/>
                  <a:p>
                    <a:fld id="{73480E13-EAEB-4DB6-9B78-363725F17D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B-B17B-4DFD-B39D-4E979940D241}"/>
                </c:ext>
              </c:extLst>
            </c:dLbl>
            <c:dLbl>
              <c:idx val="2924"/>
              <c:tx>
                <c:rich>
                  <a:bodyPr/>
                  <a:lstStyle/>
                  <a:p>
                    <a:fld id="{FD71B982-BF4D-4801-AEDC-98A263B2E6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C-B17B-4DFD-B39D-4E979940D241}"/>
                </c:ext>
              </c:extLst>
            </c:dLbl>
            <c:dLbl>
              <c:idx val="2925"/>
              <c:tx>
                <c:rich>
                  <a:bodyPr/>
                  <a:lstStyle/>
                  <a:p>
                    <a:fld id="{E6272D2A-3985-49F3-8DED-FB7F313D59C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D-B17B-4DFD-B39D-4E979940D241}"/>
                </c:ext>
              </c:extLst>
            </c:dLbl>
            <c:dLbl>
              <c:idx val="2926"/>
              <c:tx>
                <c:rich>
                  <a:bodyPr/>
                  <a:lstStyle/>
                  <a:p>
                    <a:fld id="{9535480E-E71F-4ED8-BFB2-3E2D6021E5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E-B17B-4DFD-B39D-4E979940D241}"/>
                </c:ext>
              </c:extLst>
            </c:dLbl>
            <c:dLbl>
              <c:idx val="2927"/>
              <c:tx>
                <c:rich>
                  <a:bodyPr/>
                  <a:lstStyle/>
                  <a:p>
                    <a:fld id="{0D8B60F4-C1F6-4DE7-872A-70F3263D65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6F-B17B-4DFD-B39D-4E979940D241}"/>
                </c:ext>
              </c:extLst>
            </c:dLbl>
            <c:dLbl>
              <c:idx val="2928"/>
              <c:tx>
                <c:rich>
                  <a:bodyPr/>
                  <a:lstStyle/>
                  <a:p>
                    <a:fld id="{DAF48932-9D26-4C4D-A596-CA5DE8FECB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0-B17B-4DFD-B39D-4E979940D241}"/>
                </c:ext>
              </c:extLst>
            </c:dLbl>
            <c:dLbl>
              <c:idx val="2929"/>
              <c:tx>
                <c:rich>
                  <a:bodyPr/>
                  <a:lstStyle/>
                  <a:p>
                    <a:fld id="{67AD7ECF-3A31-424D-9D12-834C1D982A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1-B17B-4DFD-B39D-4E979940D241}"/>
                </c:ext>
              </c:extLst>
            </c:dLbl>
            <c:dLbl>
              <c:idx val="2930"/>
              <c:tx>
                <c:rich>
                  <a:bodyPr/>
                  <a:lstStyle/>
                  <a:p>
                    <a:fld id="{C43D1A46-2134-4B33-B9B7-E64DB1F5E4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2-B17B-4DFD-B39D-4E979940D241}"/>
                </c:ext>
              </c:extLst>
            </c:dLbl>
            <c:dLbl>
              <c:idx val="2931"/>
              <c:tx>
                <c:rich>
                  <a:bodyPr/>
                  <a:lstStyle/>
                  <a:p>
                    <a:fld id="{2E9FD531-4914-4EEA-81A0-AE5BE5A124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3-B17B-4DFD-B39D-4E979940D241}"/>
                </c:ext>
              </c:extLst>
            </c:dLbl>
            <c:dLbl>
              <c:idx val="2932"/>
              <c:tx>
                <c:rich>
                  <a:bodyPr/>
                  <a:lstStyle/>
                  <a:p>
                    <a:fld id="{1BE7A3BB-EB50-49B5-9D2B-0ACAFD7179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4-B17B-4DFD-B39D-4E979940D241}"/>
                </c:ext>
              </c:extLst>
            </c:dLbl>
            <c:dLbl>
              <c:idx val="2933"/>
              <c:tx>
                <c:rich>
                  <a:bodyPr/>
                  <a:lstStyle/>
                  <a:p>
                    <a:fld id="{0F16DA6B-FA0A-4A6C-83A1-8325301548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5-B17B-4DFD-B39D-4E979940D241}"/>
                </c:ext>
              </c:extLst>
            </c:dLbl>
            <c:dLbl>
              <c:idx val="2934"/>
              <c:tx>
                <c:rich>
                  <a:bodyPr/>
                  <a:lstStyle/>
                  <a:p>
                    <a:fld id="{12CF10B0-A767-41F5-A048-44C9C69CB5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6-B17B-4DFD-B39D-4E979940D241}"/>
                </c:ext>
              </c:extLst>
            </c:dLbl>
            <c:dLbl>
              <c:idx val="2935"/>
              <c:tx>
                <c:rich>
                  <a:bodyPr/>
                  <a:lstStyle/>
                  <a:p>
                    <a:fld id="{1097850A-3562-479A-B44F-61DB1B610E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7-B17B-4DFD-B39D-4E979940D241}"/>
                </c:ext>
              </c:extLst>
            </c:dLbl>
            <c:dLbl>
              <c:idx val="2936"/>
              <c:tx>
                <c:rich>
                  <a:bodyPr/>
                  <a:lstStyle/>
                  <a:p>
                    <a:fld id="{3EC0BAED-B8FC-4262-862D-50D00199DD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8-B17B-4DFD-B39D-4E979940D241}"/>
                </c:ext>
              </c:extLst>
            </c:dLbl>
            <c:dLbl>
              <c:idx val="2937"/>
              <c:tx>
                <c:rich>
                  <a:bodyPr/>
                  <a:lstStyle/>
                  <a:p>
                    <a:fld id="{6515153E-F55C-405A-ADF6-8FD157828D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9-B17B-4DFD-B39D-4E979940D241}"/>
                </c:ext>
              </c:extLst>
            </c:dLbl>
            <c:dLbl>
              <c:idx val="2938"/>
              <c:tx>
                <c:rich>
                  <a:bodyPr/>
                  <a:lstStyle/>
                  <a:p>
                    <a:fld id="{9F99C849-C537-43F6-8F4D-390270B8B4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A-B17B-4DFD-B39D-4E979940D241}"/>
                </c:ext>
              </c:extLst>
            </c:dLbl>
            <c:dLbl>
              <c:idx val="2939"/>
              <c:tx>
                <c:rich>
                  <a:bodyPr/>
                  <a:lstStyle/>
                  <a:p>
                    <a:fld id="{5103B6AE-A805-4239-844D-98DAD0B32B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B-B17B-4DFD-B39D-4E979940D241}"/>
                </c:ext>
              </c:extLst>
            </c:dLbl>
            <c:dLbl>
              <c:idx val="2940"/>
              <c:tx>
                <c:rich>
                  <a:bodyPr/>
                  <a:lstStyle/>
                  <a:p>
                    <a:fld id="{EAF975A6-E54A-4AC2-906A-C7C30087DC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C-B17B-4DFD-B39D-4E979940D241}"/>
                </c:ext>
              </c:extLst>
            </c:dLbl>
            <c:dLbl>
              <c:idx val="2941"/>
              <c:tx>
                <c:rich>
                  <a:bodyPr/>
                  <a:lstStyle/>
                  <a:p>
                    <a:fld id="{468BAB3D-7649-4B5C-8DB2-E40B32843D5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D-B17B-4DFD-B39D-4E979940D241}"/>
                </c:ext>
              </c:extLst>
            </c:dLbl>
            <c:dLbl>
              <c:idx val="2942"/>
              <c:tx>
                <c:rich>
                  <a:bodyPr/>
                  <a:lstStyle/>
                  <a:p>
                    <a:fld id="{5CBA18B8-8323-444F-86D4-397A53145F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E-B17B-4DFD-B39D-4E979940D241}"/>
                </c:ext>
              </c:extLst>
            </c:dLbl>
            <c:dLbl>
              <c:idx val="2943"/>
              <c:tx>
                <c:rich>
                  <a:bodyPr/>
                  <a:lstStyle/>
                  <a:p>
                    <a:fld id="{AF4C38BC-FAE0-4477-AD4B-F25267C546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7F-B17B-4DFD-B39D-4E979940D241}"/>
                </c:ext>
              </c:extLst>
            </c:dLbl>
            <c:dLbl>
              <c:idx val="2944"/>
              <c:tx>
                <c:rich>
                  <a:bodyPr/>
                  <a:lstStyle/>
                  <a:p>
                    <a:fld id="{045B9298-E0A7-495A-9712-470FA92548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0-B17B-4DFD-B39D-4E979940D241}"/>
                </c:ext>
              </c:extLst>
            </c:dLbl>
            <c:dLbl>
              <c:idx val="2945"/>
              <c:tx>
                <c:rich>
                  <a:bodyPr/>
                  <a:lstStyle/>
                  <a:p>
                    <a:fld id="{B68BA924-3192-4783-BF0B-0A9E72CC3E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1-B17B-4DFD-B39D-4E979940D241}"/>
                </c:ext>
              </c:extLst>
            </c:dLbl>
            <c:dLbl>
              <c:idx val="2946"/>
              <c:tx>
                <c:rich>
                  <a:bodyPr/>
                  <a:lstStyle/>
                  <a:p>
                    <a:fld id="{B6D7F6E2-554C-4D94-8F8E-553B625B1E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2-B17B-4DFD-B39D-4E979940D241}"/>
                </c:ext>
              </c:extLst>
            </c:dLbl>
            <c:dLbl>
              <c:idx val="2947"/>
              <c:tx>
                <c:rich>
                  <a:bodyPr/>
                  <a:lstStyle/>
                  <a:p>
                    <a:fld id="{9512D166-BBFD-4665-836B-F64FC1F22E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3-B17B-4DFD-B39D-4E979940D241}"/>
                </c:ext>
              </c:extLst>
            </c:dLbl>
            <c:dLbl>
              <c:idx val="2948"/>
              <c:tx>
                <c:rich>
                  <a:bodyPr/>
                  <a:lstStyle/>
                  <a:p>
                    <a:fld id="{CBDAD0BF-02C0-4A8B-9485-0954341FD4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4-B17B-4DFD-B39D-4E979940D241}"/>
                </c:ext>
              </c:extLst>
            </c:dLbl>
            <c:dLbl>
              <c:idx val="2949"/>
              <c:tx>
                <c:rich>
                  <a:bodyPr/>
                  <a:lstStyle/>
                  <a:p>
                    <a:fld id="{2BC82A11-0DA0-4C79-A0FE-B051A28F2C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5-B17B-4DFD-B39D-4E979940D241}"/>
                </c:ext>
              </c:extLst>
            </c:dLbl>
            <c:dLbl>
              <c:idx val="2950"/>
              <c:tx>
                <c:rich>
                  <a:bodyPr/>
                  <a:lstStyle/>
                  <a:p>
                    <a:fld id="{A09EC3FB-0A7E-405A-93CA-F0F7997306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6-B17B-4DFD-B39D-4E979940D241}"/>
                </c:ext>
              </c:extLst>
            </c:dLbl>
            <c:dLbl>
              <c:idx val="2951"/>
              <c:tx>
                <c:rich>
                  <a:bodyPr/>
                  <a:lstStyle/>
                  <a:p>
                    <a:fld id="{5DEAE0F0-8077-4F46-A8AF-4D2F1CD1E9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7-B17B-4DFD-B39D-4E979940D241}"/>
                </c:ext>
              </c:extLst>
            </c:dLbl>
            <c:dLbl>
              <c:idx val="2952"/>
              <c:tx>
                <c:rich>
                  <a:bodyPr/>
                  <a:lstStyle/>
                  <a:p>
                    <a:fld id="{706CE98A-BCEC-45C4-A1CF-3213BA264C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8-B17B-4DFD-B39D-4E979940D241}"/>
                </c:ext>
              </c:extLst>
            </c:dLbl>
            <c:dLbl>
              <c:idx val="2953"/>
              <c:tx>
                <c:rich>
                  <a:bodyPr/>
                  <a:lstStyle/>
                  <a:p>
                    <a:fld id="{F5C2E6F7-8359-45E2-AED4-4B0BB35A093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9-B17B-4DFD-B39D-4E979940D241}"/>
                </c:ext>
              </c:extLst>
            </c:dLbl>
            <c:dLbl>
              <c:idx val="2954"/>
              <c:tx>
                <c:rich>
                  <a:bodyPr/>
                  <a:lstStyle/>
                  <a:p>
                    <a:fld id="{BEBFB9BB-A462-450B-AC99-89ACB01AD8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A-B17B-4DFD-B39D-4E979940D241}"/>
                </c:ext>
              </c:extLst>
            </c:dLbl>
            <c:dLbl>
              <c:idx val="2955"/>
              <c:tx>
                <c:rich>
                  <a:bodyPr/>
                  <a:lstStyle/>
                  <a:p>
                    <a:fld id="{C9345A3C-F63B-461C-BC5F-D39F76719A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B-B17B-4DFD-B39D-4E979940D241}"/>
                </c:ext>
              </c:extLst>
            </c:dLbl>
            <c:dLbl>
              <c:idx val="2956"/>
              <c:tx>
                <c:rich>
                  <a:bodyPr/>
                  <a:lstStyle/>
                  <a:p>
                    <a:fld id="{B5092649-DC9B-4D16-9911-0223B5C2E6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C-B17B-4DFD-B39D-4E979940D241}"/>
                </c:ext>
              </c:extLst>
            </c:dLbl>
            <c:dLbl>
              <c:idx val="2957"/>
              <c:tx>
                <c:rich>
                  <a:bodyPr/>
                  <a:lstStyle/>
                  <a:p>
                    <a:fld id="{3F82D87A-4D72-486E-B976-058CC70783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D-B17B-4DFD-B39D-4E979940D241}"/>
                </c:ext>
              </c:extLst>
            </c:dLbl>
            <c:dLbl>
              <c:idx val="2958"/>
              <c:tx>
                <c:rich>
                  <a:bodyPr/>
                  <a:lstStyle/>
                  <a:p>
                    <a:fld id="{4DBDCC73-C947-42AC-A323-D390FEF1688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E-B17B-4DFD-B39D-4E979940D241}"/>
                </c:ext>
              </c:extLst>
            </c:dLbl>
            <c:dLbl>
              <c:idx val="2959"/>
              <c:tx>
                <c:rich>
                  <a:bodyPr/>
                  <a:lstStyle/>
                  <a:p>
                    <a:fld id="{25E4E669-3A8F-46AE-9AC2-4E70B6955B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8F-B17B-4DFD-B39D-4E979940D241}"/>
                </c:ext>
              </c:extLst>
            </c:dLbl>
            <c:dLbl>
              <c:idx val="2960"/>
              <c:tx>
                <c:rich>
                  <a:bodyPr/>
                  <a:lstStyle/>
                  <a:p>
                    <a:fld id="{21514F53-005A-45AD-AAFA-8AC8A7FBA6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0-B17B-4DFD-B39D-4E979940D241}"/>
                </c:ext>
              </c:extLst>
            </c:dLbl>
            <c:dLbl>
              <c:idx val="2961"/>
              <c:tx>
                <c:rich>
                  <a:bodyPr/>
                  <a:lstStyle/>
                  <a:p>
                    <a:fld id="{C6815FBA-BB2D-4EF5-B998-02E17E6E30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1-B17B-4DFD-B39D-4E979940D241}"/>
                </c:ext>
              </c:extLst>
            </c:dLbl>
            <c:dLbl>
              <c:idx val="2962"/>
              <c:tx>
                <c:rich>
                  <a:bodyPr/>
                  <a:lstStyle/>
                  <a:p>
                    <a:fld id="{99AE22C7-AF67-46F6-A99A-2D723D8600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2-B17B-4DFD-B39D-4E979940D241}"/>
                </c:ext>
              </c:extLst>
            </c:dLbl>
            <c:dLbl>
              <c:idx val="2963"/>
              <c:tx>
                <c:rich>
                  <a:bodyPr/>
                  <a:lstStyle/>
                  <a:p>
                    <a:fld id="{A23EEFDE-328E-4B7B-A8DD-D2107F879A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3-B17B-4DFD-B39D-4E979940D241}"/>
                </c:ext>
              </c:extLst>
            </c:dLbl>
            <c:dLbl>
              <c:idx val="2964"/>
              <c:tx>
                <c:rich>
                  <a:bodyPr/>
                  <a:lstStyle/>
                  <a:p>
                    <a:fld id="{DB53B8B9-09FC-4441-9608-9F807DF8EA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4-B17B-4DFD-B39D-4E979940D241}"/>
                </c:ext>
              </c:extLst>
            </c:dLbl>
            <c:dLbl>
              <c:idx val="2965"/>
              <c:tx>
                <c:rich>
                  <a:bodyPr/>
                  <a:lstStyle/>
                  <a:p>
                    <a:fld id="{F53CEA1B-547D-4875-83F3-B2B6CED4FE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5-B17B-4DFD-B39D-4E979940D241}"/>
                </c:ext>
              </c:extLst>
            </c:dLbl>
            <c:dLbl>
              <c:idx val="2966"/>
              <c:tx>
                <c:rich>
                  <a:bodyPr/>
                  <a:lstStyle/>
                  <a:p>
                    <a:fld id="{61ABF830-5A7B-48B8-A6D6-CA44150A1B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6-B17B-4DFD-B39D-4E979940D241}"/>
                </c:ext>
              </c:extLst>
            </c:dLbl>
            <c:dLbl>
              <c:idx val="2967"/>
              <c:tx>
                <c:rich>
                  <a:bodyPr/>
                  <a:lstStyle/>
                  <a:p>
                    <a:fld id="{F6768324-F27F-473B-93FF-A6E1632ED2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7-B17B-4DFD-B39D-4E979940D241}"/>
                </c:ext>
              </c:extLst>
            </c:dLbl>
            <c:dLbl>
              <c:idx val="2968"/>
              <c:tx>
                <c:rich>
                  <a:bodyPr/>
                  <a:lstStyle/>
                  <a:p>
                    <a:fld id="{56DB3C5A-4A46-4CE5-B670-BFF8D28E72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8-B17B-4DFD-B39D-4E979940D241}"/>
                </c:ext>
              </c:extLst>
            </c:dLbl>
            <c:dLbl>
              <c:idx val="2969"/>
              <c:tx>
                <c:rich>
                  <a:bodyPr/>
                  <a:lstStyle/>
                  <a:p>
                    <a:fld id="{6399AEFF-4392-4B49-8E7A-A8770EE2FD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9-B17B-4DFD-B39D-4E979940D241}"/>
                </c:ext>
              </c:extLst>
            </c:dLbl>
            <c:dLbl>
              <c:idx val="2970"/>
              <c:tx>
                <c:rich>
                  <a:bodyPr/>
                  <a:lstStyle/>
                  <a:p>
                    <a:fld id="{436EC899-EA64-404A-8DAA-59BE41EAB1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A-B17B-4DFD-B39D-4E979940D241}"/>
                </c:ext>
              </c:extLst>
            </c:dLbl>
            <c:dLbl>
              <c:idx val="2971"/>
              <c:tx>
                <c:rich>
                  <a:bodyPr/>
                  <a:lstStyle/>
                  <a:p>
                    <a:fld id="{3BEDB23D-F0D4-4157-965B-37194CC42B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B-B17B-4DFD-B39D-4E979940D241}"/>
                </c:ext>
              </c:extLst>
            </c:dLbl>
            <c:dLbl>
              <c:idx val="2972"/>
              <c:tx>
                <c:rich>
                  <a:bodyPr/>
                  <a:lstStyle/>
                  <a:p>
                    <a:fld id="{08AB4BE2-C0D5-40DC-B202-7A1977540A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C-B17B-4DFD-B39D-4E979940D241}"/>
                </c:ext>
              </c:extLst>
            </c:dLbl>
            <c:dLbl>
              <c:idx val="2973"/>
              <c:tx>
                <c:rich>
                  <a:bodyPr/>
                  <a:lstStyle/>
                  <a:p>
                    <a:fld id="{0E7D68EC-BED8-4098-9E52-30749C8F2B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D-B17B-4DFD-B39D-4E979940D241}"/>
                </c:ext>
              </c:extLst>
            </c:dLbl>
            <c:dLbl>
              <c:idx val="2974"/>
              <c:tx>
                <c:rich>
                  <a:bodyPr/>
                  <a:lstStyle/>
                  <a:p>
                    <a:fld id="{C81C89E6-47E0-4218-87F2-6C3703F809A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E-B17B-4DFD-B39D-4E979940D241}"/>
                </c:ext>
              </c:extLst>
            </c:dLbl>
            <c:dLbl>
              <c:idx val="2975"/>
              <c:tx>
                <c:rich>
                  <a:bodyPr/>
                  <a:lstStyle/>
                  <a:p>
                    <a:fld id="{6768CAD2-95FE-4365-ACC5-29A3DCCB54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9F-B17B-4DFD-B39D-4E979940D241}"/>
                </c:ext>
              </c:extLst>
            </c:dLbl>
            <c:dLbl>
              <c:idx val="2976"/>
              <c:tx>
                <c:rich>
                  <a:bodyPr/>
                  <a:lstStyle/>
                  <a:p>
                    <a:fld id="{B1B86F89-C53F-448B-BEE2-A7A416C198B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0-B17B-4DFD-B39D-4E979940D241}"/>
                </c:ext>
              </c:extLst>
            </c:dLbl>
            <c:dLbl>
              <c:idx val="2977"/>
              <c:tx>
                <c:rich>
                  <a:bodyPr/>
                  <a:lstStyle/>
                  <a:p>
                    <a:fld id="{6A82A99A-732D-4263-B420-A78CBC4202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1-B17B-4DFD-B39D-4E979940D241}"/>
                </c:ext>
              </c:extLst>
            </c:dLbl>
            <c:dLbl>
              <c:idx val="2978"/>
              <c:tx>
                <c:rich>
                  <a:bodyPr/>
                  <a:lstStyle/>
                  <a:p>
                    <a:fld id="{E8515F63-E5F1-452A-9A8E-6C1447D034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2-B17B-4DFD-B39D-4E979940D241}"/>
                </c:ext>
              </c:extLst>
            </c:dLbl>
            <c:dLbl>
              <c:idx val="2979"/>
              <c:tx>
                <c:rich>
                  <a:bodyPr/>
                  <a:lstStyle/>
                  <a:p>
                    <a:fld id="{710229CD-E35D-4058-A93A-E9827296EB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3-B17B-4DFD-B39D-4E979940D241}"/>
                </c:ext>
              </c:extLst>
            </c:dLbl>
            <c:dLbl>
              <c:idx val="2980"/>
              <c:tx>
                <c:rich>
                  <a:bodyPr/>
                  <a:lstStyle/>
                  <a:p>
                    <a:fld id="{B2786C4F-8FD6-4773-9166-9A566973C5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4-B17B-4DFD-B39D-4E979940D241}"/>
                </c:ext>
              </c:extLst>
            </c:dLbl>
            <c:dLbl>
              <c:idx val="2981"/>
              <c:tx>
                <c:rich>
                  <a:bodyPr/>
                  <a:lstStyle/>
                  <a:p>
                    <a:fld id="{77E52521-CF6E-43B0-A1D7-313292A316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5-B17B-4DFD-B39D-4E979940D241}"/>
                </c:ext>
              </c:extLst>
            </c:dLbl>
            <c:dLbl>
              <c:idx val="2982"/>
              <c:tx>
                <c:rich>
                  <a:bodyPr/>
                  <a:lstStyle/>
                  <a:p>
                    <a:fld id="{84C59194-77E0-41F1-9FC0-7ED684042B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6-B17B-4DFD-B39D-4E979940D241}"/>
                </c:ext>
              </c:extLst>
            </c:dLbl>
            <c:dLbl>
              <c:idx val="2983"/>
              <c:tx>
                <c:rich>
                  <a:bodyPr/>
                  <a:lstStyle/>
                  <a:p>
                    <a:fld id="{E951DB49-F319-4632-A3B0-8E3D9D01D5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7-B17B-4DFD-B39D-4E979940D241}"/>
                </c:ext>
              </c:extLst>
            </c:dLbl>
            <c:dLbl>
              <c:idx val="2984"/>
              <c:tx>
                <c:rich>
                  <a:bodyPr/>
                  <a:lstStyle/>
                  <a:p>
                    <a:fld id="{7BCAFB0C-406B-45F7-9490-979597714A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8-B17B-4DFD-B39D-4E979940D241}"/>
                </c:ext>
              </c:extLst>
            </c:dLbl>
            <c:dLbl>
              <c:idx val="2985"/>
              <c:tx>
                <c:rich>
                  <a:bodyPr/>
                  <a:lstStyle/>
                  <a:p>
                    <a:fld id="{8FF99A1E-D0E5-4EF6-A910-D703BC20B5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9-B17B-4DFD-B39D-4E979940D241}"/>
                </c:ext>
              </c:extLst>
            </c:dLbl>
            <c:dLbl>
              <c:idx val="2986"/>
              <c:tx>
                <c:rich>
                  <a:bodyPr/>
                  <a:lstStyle/>
                  <a:p>
                    <a:fld id="{93DDD32A-78DC-48FC-9022-B869BA6BDE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A-B17B-4DFD-B39D-4E979940D241}"/>
                </c:ext>
              </c:extLst>
            </c:dLbl>
            <c:dLbl>
              <c:idx val="2987"/>
              <c:tx>
                <c:rich>
                  <a:bodyPr/>
                  <a:lstStyle/>
                  <a:p>
                    <a:fld id="{224B8CF7-F136-410E-8430-183AA59B3C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B-B17B-4DFD-B39D-4E979940D241}"/>
                </c:ext>
              </c:extLst>
            </c:dLbl>
            <c:dLbl>
              <c:idx val="2988"/>
              <c:tx>
                <c:rich>
                  <a:bodyPr/>
                  <a:lstStyle/>
                  <a:p>
                    <a:fld id="{C310983C-4C0C-4E94-8D54-7DD80A349E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C-B17B-4DFD-B39D-4E979940D241}"/>
                </c:ext>
              </c:extLst>
            </c:dLbl>
            <c:dLbl>
              <c:idx val="2989"/>
              <c:tx>
                <c:rich>
                  <a:bodyPr/>
                  <a:lstStyle/>
                  <a:p>
                    <a:fld id="{D9BF290A-D029-4CA6-B416-CD29F89FBA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D-B17B-4DFD-B39D-4E979940D241}"/>
                </c:ext>
              </c:extLst>
            </c:dLbl>
            <c:dLbl>
              <c:idx val="2990"/>
              <c:tx>
                <c:rich>
                  <a:bodyPr/>
                  <a:lstStyle/>
                  <a:p>
                    <a:fld id="{126037F1-AD30-4FE9-B922-45C9CD97762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E-B17B-4DFD-B39D-4E979940D241}"/>
                </c:ext>
              </c:extLst>
            </c:dLbl>
            <c:dLbl>
              <c:idx val="2991"/>
              <c:tx>
                <c:rich>
                  <a:bodyPr/>
                  <a:lstStyle/>
                  <a:p>
                    <a:fld id="{7473611F-3152-494F-BD6C-110EC82D5A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AF-B17B-4DFD-B39D-4E979940D241}"/>
                </c:ext>
              </c:extLst>
            </c:dLbl>
            <c:dLbl>
              <c:idx val="2992"/>
              <c:tx>
                <c:rich>
                  <a:bodyPr/>
                  <a:lstStyle/>
                  <a:p>
                    <a:fld id="{C7C6B4B9-FFED-4E15-B4E4-81902E22B31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0-B17B-4DFD-B39D-4E979940D241}"/>
                </c:ext>
              </c:extLst>
            </c:dLbl>
            <c:dLbl>
              <c:idx val="2993"/>
              <c:tx>
                <c:rich>
                  <a:bodyPr/>
                  <a:lstStyle/>
                  <a:p>
                    <a:fld id="{48E18738-743B-4885-A469-71AF1D345E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1-B17B-4DFD-B39D-4E979940D241}"/>
                </c:ext>
              </c:extLst>
            </c:dLbl>
            <c:dLbl>
              <c:idx val="2994"/>
              <c:tx>
                <c:rich>
                  <a:bodyPr/>
                  <a:lstStyle/>
                  <a:p>
                    <a:fld id="{62D8597E-CCE3-4A84-AE31-88D834C271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2-B17B-4DFD-B39D-4E979940D241}"/>
                </c:ext>
              </c:extLst>
            </c:dLbl>
            <c:dLbl>
              <c:idx val="2995"/>
              <c:tx>
                <c:rich>
                  <a:bodyPr/>
                  <a:lstStyle/>
                  <a:p>
                    <a:fld id="{35BA1F3C-2D31-4946-9C70-7387AF00CD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3-B17B-4DFD-B39D-4E979940D241}"/>
                </c:ext>
              </c:extLst>
            </c:dLbl>
            <c:dLbl>
              <c:idx val="2996"/>
              <c:tx>
                <c:rich>
                  <a:bodyPr/>
                  <a:lstStyle/>
                  <a:p>
                    <a:fld id="{9E045CE1-3AF8-4376-BCCD-C73E6E517C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4-B17B-4DFD-B39D-4E979940D241}"/>
                </c:ext>
              </c:extLst>
            </c:dLbl>
            <c:dLbl>
              <c:idx val="2997"/>
              <c:tx>
                <c:rich>
                  <a:bodyPr/>
                  <a:lstStyle/>
                  <a:p>
                    <a:fld id="{45FD914C-92D4-4E62-8CC9-D2726E68D1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5-B17B-4DFD-B39D-4E979940D241}"/>
                </c:ext>
              </c:extLst>
            </c:dLbl>
            <c:dLbl>
              <c:idx val="2998"/>
              <c:tx>
                <c:rich>
                  <a:bodyPr/>
                  <a:lstStyle/>
                  <a:p>
                    <a:fld id="{294682DF-2CD7-45CC-8A04-439370B3F1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6-B17B-4DFD-B39D-4E979940D241}"/>
                </c:ext>
              </c:extLst>
            </c:dLbl>
            <c:dLbl>
              <c:idx val="2999"/>
              <c:tx>
                <c:rich>
                  <a:bodyPr/>
                  <a:lstStyle/>
                  <a:p>
                    <a:fld id="{B1DD0D66-1A6B-42E6-8D7E-6A6E052FFE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7-B17B-4DFD-B39D-4E979940D241}"/>
                </c:ext>
              </c:extLst>
            </c:dLbl>
            <c:dLbl>
              <c:idx val="3000"/>
              <c:tx>
                <c:rich>
                  <a:bodyPr/>
                  <a:lstStyle/>
                  <a:p>
                    <a:fld id="{5CF0CE14-ADA0-4FF5-877F-8F83821DFB5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8-B17B-4DFD-B39D-4E979940D241}"/>
                </c:ext>
              </c:extLst>
            </c:dLbl>
            <c:dLbl>
              <c:idx val="3001"/>
              <c:tx>
                <c:rich>
                  <a:bodyPr/>
                  <a:lstStyle/>
                  <a:p>
                    <a:fld id="{CE43F702-AD1B-4FC1-B0CC-6F50C3E471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9-B17B-4DFD-B39D-4E979940D241}"/>
                </c:ext>
              </c:extLst>
            </c:dLbl>
            <c:dLbl>
              <c:idx val="3002"/>
              <c:tx>
                <c:rich>
                  <a:bodyPr/>
                  <a:lstStyle/>
                  <a:p>
                    <a:fld id="{96D7B49C-4AB1-4C63-803E-FC8A3918C3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A-B17B-4DFD-B39D-4E979940D241}"/>
                </c:ext>
              </c:extLst>
            </c:dLbl>
            <c:dLbl>
              <c:idx val="3003"/>
              <c:tx>
                <c:rich>
                  <a:bodyPr/>
                  <a:lstStyle/>
                  <a:p>
                    <a:fld id="{E12BE11F-8301-4B2D-99F4-6B0E0ABB9D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B-B17B-4DFD-B39D-4E979940D241}"/>
                </c:ext>
              </c:extLst>
            </c:dLbl>
            <c:dLbl>
              <c:idx val="3004"/>
              <c:tx>
                <c:rich>
                  <a:bodyPr/>
                  <a:lstStyle/>
                  <a:p>
                    <a:fld id="{56CA8C08-6182-496F-9169-6D99D40C4D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C-B17B-4DFD-B39D-4E979940D241}"/>
                </c:ext>
              </c:extLst>
            </c:dLbl>
            <c:dLbl>
              <c:idx val="3005"/>
              <c:tx>
                <c:rich>
                  <a:bodyPr/>
                  <a:lstStyle/>
                  <a:p>
                    <a:fld id="{F89BC7B1-0591-43ED-A303-8C98000EF7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D-B17B-4DFD-B39D-4E979940D241}"/>
                </c:ext>
              </c:extLst>
            </c:dLbl>
            <c:dLbl>
              <c:idx val="3006"/>
              <c:tx>
                <c:rich>
                  <a:bodyPr/>
                  <a:lstStyle/>
                  <a:p>
                    <a:fld id="{4985C1E8-7EA3-43BF-A46B-6F0E8EC6F9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E-B17B-4DFD-B39D-4E979940D241}"/>
                </c:ext>
              </c:extLst>
            </c:dLbl>
            <c:dLbl>
              <c:idx val="3007"/>
              <c:tx>
                <c:rich>
                  <a:bodyPr/>
                  <a:lstStyle/>
                  <a:p>
                    <a:fld id="{53B0CB65-47C6-4270-B3E6-ED42700112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BF-B17B-4DFD-B39D-4E979940D241}"/>
                </c:ext>
              </c:extLst>
            </c:dLbl>
            <c:dLbl>
              <c:idx val="3008"/>
              <c:tx>
                <c:rich>
                  <a:bodyPr/>
                  <a:lstStyle/>
                  <a:p>
                    <a:fld id="{3E8AF287-14EC-4A17-9B3C-B84A1303F8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0-B17B-4DFD-B39D-4E979940D241}"/>
                </c:ext>
              </c:extLst>
            </c:dLbl>
            <c:dLbl>
              <c:idx val="3009"/>
              <c:tx>
                <c:rich>
                  <a:bodyPr/>
                  <a:lstStyle/>
                  <a:p>
                    <a:fld id="{1AB2B0EC-2D1B-4DC5-8564-334D250501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1-B17B-4DFD-B39D-4E979940D241}"/>
                </c:ext>
              </c:extLst>
            </c:dLbl>
            <c:dLbl>
              <c:idx val="3010"/>
              <c:tx>
                <c:rich>
                  <a:bodyPr/>
                  <a:lstStyle/>
                  <a:p>
                    <a:fld id="{4E5D581D-7B23-4A7E-85D2-14037AA110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2-B17B-4DFD-B39D-4E979940D241}"/>
                </c:ext>
              </c:extLst>
            </c:dLbl>
            <c:dLbl>
              <c:idx val="3011"/>
              <c:tx>
                <c:rich>
                  <a:bodyPr/>
                  <a:lstStyle/>
                  <a:p>
                    <a:fld id="{26E1F162-2977-4A72-B402-82735C301C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3-B17B-4DFD-B39D-4E979940D241}"/>
                </c:ext>
              </c:extLst>
            </c:dLbl>
            <c:dLbl>
              <c:idx val="3012"/>
              <c:tx>
                <c:rich>
                  <a:bodyPr/>
                  <a:lstStyle/>
                  <a:p>
                    <a:fld id="{2F4C2602-5A3F-40DD-8B4A-C95540147E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4-B17B-4DFD-B39D-4E979940D241}"/>
                </c:ext>
              </c:extLst>
            </c:dLbl>
            <c:dLbl>
              <c:idx val="3013"/>
              <c:tx>
                <c:rich>
                  <a:bodyPr/>
                  <a:lstStyle/>
                  <a:p>
                    <a:fld id="{1D088F0F-E20F-494B-8AC2-9D8063F8C9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5-B17B-4DFD-B39D-4E979940D241}"/>
                </c:ext>
              </c:extLst>
            </c:dLbl>
            <c:dLbl>
              <c:idx val="3014"/>
              <c:tx>
                <c:rich>
                  <a:bodyPr/>
                  <a:lstStyle/>
                  <a:p>
                    <a:fld id="{67B9E55A-0CB1-447A-80D6-CC58EE55FC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6-B17B-4DFD-B39D-4E979940D241}"/>
                </c:ext>
              </c:extLst>
            </c:dLbl>
            <c:dLbl>
              <c:idx val="3015"/>
              <c:tx>
                <c:rich>
                  <a:bodyPr/>
                  <a:lstStyle/>
                  <a:p>
                    <a:fld id="{3B81982A-7821-4958-8EB4-66FEF2B35C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7-B17B-4DFD-B39D-4E979940D241}"/>
                </c:ext>
              </c:extLst>
            </c:dLbl>
            <c:dLbl>
              <c:idx val="3016"/>
              <c:tx>
                <c:rich>
                  <a:bodyPr/>
                  <a:lstStyle/>
                  <a:p>
                    <a:fld id="{65E38348-DB7A-4527-A58D-7AD2578BA2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8-B17B-4DFD-B39D-4E979940D241}"/>
                </c:ext>
              </c:extLst>
            </c:dLbl>
            <c:dLbl>
              <c:idx val="3017"/>
              <c:tx>
                <c:rich>
                  <a:bodyPr/>
                  <a:lstStyle/>
                  <a:p>
                    <a:fld id="{E461B776-DDC5-4AC8-8FC1-813370C88E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9-B17B-4DFD-B39D-4E979940D241}"/>
                </c:ext>
              </c:extLst>
            </c:dLbl>
            <c:dLbl>
              <c:idx val="3018"/>
              <c:tx>
                <c:rich>
                  <a:bodyPr/>
                  <a:lstStyle/>
                  <a:p>
                    <a:fld id="{0F4CED07-8113-404F-BCC6-1605452788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A-B17B-4DFD-B39D-4E979940D241}"/>
                </c:ext>
              </c:extLst>
            </c:dLbl>
            <c:dLbl>
              <c:idx val="3019"/>
              <c:tx>
                <c:rich>
                  <a:bodyPr/>
                  <a:lstStyle/>
                  <a:p>
                    <a:fld id="{4B5E07DE-6F7D-464C-8427-02AACAAE39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B-B17B-4DFD-B39D-4E979940D241}"/>
                </c:ext>
              </c:extLst>
            </c:dLbl>
            <c:dLbl>
              <c:idx val="3020"/>
              <c:tx>
                <c:rich>
                  <a:bodyPr/>
                  <a:lstStyle/>
                  <a:p>
                    <a:fld id="{16FED480-1BAA-4B09-AACA-5E2DFE40F5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C-B17B-4DFD-B39D-4E979940D241}"/>
                </c:ext>
              </c:extLst>
            </c:dLbl>
            <c:dLbl>
              <c:idx val="3021"/>
              <c:tx>
                <c:rich>
                  <a:bodyPr/>
                  <a:lstStyle/>
                  <a:p>
                    <a:fld id="{3A9C2856-8C14-41C3-8B10-3BD61617A3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D-B17B-4DFD-B39D-4E979940D241}"/>
                </c:ext>
              </c:extLst>
            </c:dLbl>
            <c:dLbl>
              <c:idx val="3022"/>
              <c:tx>
                <c:rich>
                  <a:bodyPr/>
                  <a:lstStyle/>
                  <a:p>
                    <a:fld id="{A5D0B414-B69C-4B42-ADEA-C49A4A4D14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E-B17B-4DFD-B39D-4E979940D241}"/>
                </c:ext>
              </c:extLst>
            </c:dLbl>
            <c:dLbl>
              <c:idx val="3023"/>
              <c:tx>
                <c:rich>
                  <a:bodyPr/>
                  <a:lstStyle/>
                  <a:p>
                    <a:fld id="{C3D9AA3B-E8C0-48D1-B544-BA7D6B70A9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CF-B17B-4DFD-B39D-4E979940D241}"/>
                </c:ext>
              </c:extLst>
            </c:dLbl>
            <c:dLbl>
              <c:idx val="3024"/>
              <c:tx>
                <c:rich>
                  <a:bodyPr/>
                  <a:lstStyle/>
                  <a:p>
                    <a:fld id="{CA4778E4-28B6-47E5-B9DD-CA660AD21B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0-B17B-4DFD-B39D-4E979940D241}"/>
                </c:ext>
              </c:extLst>
            </c:dLbl>
            <c:dLbl>
              <c:idx val="3025"/>
              <c:tx>
                <c:rich>
                  <a:bodyPr/>
                  <a:lstStyle/>
                  <a:p>
                    <a:fld id="{D0D47960-A485-4754-AE7E-6458970154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1-B17B-4DFD-B39D-4E979940D241}"/>
                </c:ext>
              </c:extLst>
            </c:dLbl>
            <c:dLbl>
              <c:idx val="3026"/>
              <c:tx>
                <c:rich>
                  <a:bodyPr/>
                  <a:lstStyle/>
                  <a:p>
                    <a:fld id="{576E3626-E2DF-44D6-B13C-6DA5428674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2-B17B-4DFD-B39D-4E979940D241}"/>
                </c:ext>
              </c:extLst>
            </c:dLbl>
            <c:dLbl>
              <c:idx val="3027"/>
              <c:tx>
                <c:rich>
                  <a:bodyPr/>
                  <a:lstStyle/>
                  <a:p>
                    <a:fld id="{65583A99-9998-4C2B-AE13-0F139F76F0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3-B17B-4DFD-B39D-4E979940D241}"/>
                </c:ext>
              </c:extLst>
            </c:dLbl>
            <c:dLbl>
              <c:idx val="3028"/>
              <c:tx>
                <c:rich>
                  <a:bodyPr/>
                  <a:lstStyle/>
                  <a:p>
                    <a:fld id="{8CA0748F-6C7C-4A2E-A2A8-5C9AC7F574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4-B17B-4DFD-B39D-4E979940D241}"/>
                </c:ext>
              </c:extLst>
            </c:dLbl>
            <c:dLbl>
              <c:idx val="3029"/>
              <c:tx>
                <c:rich>
                  <a:bodyPr/>
                  <a:lstStyle/>
                  <a:p>
                    <a:fld id="{F3887B88-AD07-40CB-8DFC-33E90A2F77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5-B17B-4DFD-B39D-4E979940D241}"/>
                </c:ext>
              </c:extLst>
            </c:dLbl>
            <c:dLbl>
              <c:idx val="3030"/>
              <c:tx>
                <c:rich>
                  <a:bodyPr/>
                  <a:lstStyle/>
                  <a:p>
                    <a:fld id="{F87512CA-2ACC-4C1F-A070-02ABABB150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6-B17B-4DFD-B39D-4E979940D241}"/>
                </c:ext>
              </c:extLst>
            </c:dLbl>
            <c:dLbl>
              <c:idx val="3031"/>
              <c:tx>
                <c:rich>
                  <a:bodyPr/>
                  <a:lstStyle/>
                  <a:p>
                    <a:fld id="{29A113D1-BC43-4110-8208-87798936E1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7-B17B-4DFD-B39D-4E979940D241}"/>
                </c:ext>
              </c:extLst>
            </c:dLbl>
            <c:dLbl>
              <c:idx val="3032"/>
              <c:tx>
                <c:rich>
                  <a:bodyPr/>
                  <a:lstStyle/>
                  <a:p>
                    <a:fld id="{CF4E7E96-DA50-4642-9707-ADB237D8B7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8-B17B-4DFD-B39D-4E979940D241}"/>
                </c:ext>
              </c:extLst>
            </c:dLbl>
            <c:dLbl>
              <c:idx val="3033"/>
              <c:tx>
                <c:rich>
                  <a:bodyPr/>
                  <a:lstStyle/>
                  <a:p>
                    <a:fld id="{60972AA0-F5CB-453D-83EA-D88F7EDFA3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9-B17B-4DFD-B39D-4E979940D241}"/>
                </c:ext>
              </c:extLst>
            </c:dLbl>
            <c:dLbl>
              <c:idx val="3034"/>
              <c:tx>
                <c:rich>
                  <a:bodyPr/>
                  <a:lstStyle/>
                  <a:p>
                    <a:fld id="{F19095A7-2514-4341-872B-BC51851BB2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A-B17B-4DFD-B39D-4E979940D241}"/>
                </c:ext>
              </c:extLst>
            </c:dLbl>
            <c:dLbl>
              <c:idx val="3035"/>
              <c:tx>
                <c:rich>
                  <a:bodyPr/>
                  <a:lstStyle/>
                  <a:p>
                    <a:fld id="{8731CDBA-24FE-4FBC-BF63-FE8F3A7EAD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B-B17B-4DFD-B39D-4E979940D241}"/>
                </c:ext>
              </c:extLst>
            </c:dLbl>
            <c:dLbl>
              <c:idx val="3036"/>
              <c:tx>
                <c:rich>
                  <a:bodyPr/>
                  <a:lstStyle/>
                  <a:p>
                    <a:fld id="{2A3EBAD7-A09A-421D-BEB9-335246B844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C-B17B-4DFD-B39D-4E979940D241}"/>
                </c:ext>
              </c:extLst>
            </c:dLbl>
            <c:dLbl>
              <c:idx val="3037"/>
              <c:tx>
                <c:rich>
                  <a:bodyPr/>
                  <a:lstStyle/>
                  <a:p>
                    <a:fld id="{DE035A02-E337-44CC-A57A-75C6A94F8C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D-B17B-4DFD-B39D-4E979940D241}"/>
                </c:ext>
              </c:extLst>
            </c:dLbl>
            <c:dLbl>
              <c:idx val="3038"/>
              <c:tx>
                <c:rich>
                  <a:bodyPr/>
                  <a:lstStyle/>
                  <a:p>
                    <a:fld id="{5C84C10A-4813-4F89-BB0A-93E97ABE91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E-B17B-4DFD-B39D-4E979940D241}"/>
                </c:ext>
              </c:extLst>
            </c:dLbl>
            <c:dLbl>
              <c:idx val="3039"/>
              <c:tx>
                <c:rich>
                  <a:bodyPr/>
                  <a:lstStyle/>
                  <a:p>
                    <a:fld id="{254161E7-D24E-4BC4-85EC-8609613280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DF-B17B-4DFD-B39D-4E979940D241}"/>
                </c:ext>
              </c:extLst>
            </c:dLbl>
            <c:dLbl>
              <c:idx val="3040"/>
              <c:tx>
                <c:rich>
                  <a:bodyPr/>
                  <a:lstStyle/>
                  <a:p>
                    <a:fld id="{0D6E760D-A02E-4532-A6F8-08E0185872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0-B17B-4DFD-B39D-4E979940D241}"/>
                </c:ext>
              </c:extLst>
            </c:dLbl>
            <c:dLbl>
              <c:idx val="3041"/>
              <c:tx>
                <c:rich>
                  <a:bodyPr/>
                  <a:lstStyle/>
                  <a:p>
                    <a:fld id="{A44F305C-A5DF-4112-A6C7-6BD49F0D85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1-B17B-4DFD-B39D-4E979940D241}"/>
                </c:ext>
              </c:extLst>
            </c:dLbl>
            <c:dLbl>
              <c:idx val="3042"/>
              <c:tx>
                <c:rich>
                  <a:bodyPr/>
                  <a:lstStyle/>
                  <a:p>
                    <a:fld id="{0CF87EC2-BC6C-4360-8912-D149BD9952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2-B17B-4DFD-B39D-4E979940D241}"/>
                </c:ext>
              </c:extLst>
            </c:dLbl>
            <c:dLbl>
              <c:idx val="3043"/>
              <c:tx>
                <c:rich>
                  <a:bodyPr/>
                  <a:lstStyle/>
                  <a:p>
                    <a:fld id="{255A32D8-3D94-4362-9B74-5DAB8EA9C5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3-B17B-4DFD-B39D-4E979940D241}"/>
                </c:ext>
              </c:extLst>
            </c:dLbl>
            <c:dLbl>
              <c:idx val="3044"/>
              <c:tx>
                <c:rich>
                  <a:bodyPr/>
                  <a:lstStyle/>
                  <a:p>
                    <a:fld id="{CDD59E3E-E502-47AE-A27C-F201F62FB9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4-B17B-4DFD-B39D-4E979940D241}"/>
                </c:ext>
              </c:extLst>
            </c:dLbl>
            <c:dLbl>
              <c:idx val="3045"/>
              <c:tx>
                <c:rich>
                  <a:bodyPr/>
                  <a:lstStyle/>
                  <a:p>
                    <a:fld id="{AB6BE68F-1730-4881-BD07-D7561A558B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5-B17B-4DFD-B39D-4E979940D241}"/>
                </c:ext>
              </c:extLst>
            </c:dLbl>
            <c:dLbl>
              <c:idx val="3046"/>
              <c:tx>
                <c:rich>
                  <a:bodyPr/>
                  <a:lstStyle/>
                  <a:p>
                    <a:fld id="{82A8AB90-1E0A-4F4B-B42C-C7A4659B69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6-B17B-4DFD-B39D-4E979940D241}"/>
                </c:ext>
              </c:extLst>
            </c:dLbl>
            <c:dLbl>
              <c:idx val="3047"/>
              <c:tx>
                <c:rich>
                  <a:bodyPr/>
                  <a:lstStyle/>
                  <a:p>
                    <a:fld id="{5B718D60-A030-400B-AB41-F978B16AC8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7-B17B-4DFD-B39D-4E979940D241}"/>
                </c:ext>
              </c:extLst>
            </c:dLbl>
            <c:dLbl>
              <c:idx val="3048"/>
              <c:tx>
                <c:rich>
                  <a:bodyPr/>
                  <a:lstStyle/>
                  <a:p>
                    <a:fld id="{7C029478-9444-431B-AA23-128C879232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8-B17B-4DFD-B39D-4E979940D241}"/>
                </c:ext>
              </c:extLst>
            </c:dLbl>
            <c:dLbl>
              <c:idx val="3049"/>
              <c:tx>
                <c:rich>
                  <a:bodyPr/>
                  <a:lstStyle/>
                  <a:p>
                    <a:fld id="{4AABF685-77F3-4170-B148-BE1DB1084F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9-B17B-4DFD-B39D-4E979940D241}"/>
                </c:ext>
              </c:extLst>
            </c:dLbl>
            <c:dLbl>
              <c:idx val="3050"/>
              <c:tx>
                <c:rich>
                  <a:bodyPr/>
                  <a:lstStyle/>
                  <a:p>
                    <a:fld id="{5774DEA4-A278-49AF-A303-DD42B8ADFF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A-B17B-4DFD-B39D-4E979940D241}"/>
                </c:ext>
              </c:extLst>
            </c:dLbl>
            <c:dLbl>
              <c:idx val="3051"/>
              <c:tx>
                <c:rich>
                  <a:bodyPr/>
                  <a:lstStyle/>
                  <a:p>
                    <a:fld id="{EF8B80DC-425D-4A2E-84DC-1FCEB3B43C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B-B17B-4DFD-B39D-4E979940D241}"/>
                </c:ext>
              </c:extLst>
            </c:dLbl>
            <c:dLbl>
              <c:idx val="3052"/>
              <c:tx>
                <c:rich>
                  <a:bodyPr/>
                  <a:lstStyle/>
                  <a:p>
                    <a:fld id="{91BF30E8-D912-4D58-B7F9-AB07265201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C-B17B-4DFD-B39D-4E979940D241}"/>
                </c:ext>
              </c:extLst>
            </c:dLbl>
            <c:dLbl>
              <c:idx val="3053"/>
              <c:tx>
                <c:rich>
                  <a:bodyPr/>
                  <a:lstStyle/>
                  <a:p>
                    <a:fld id="{6EA8B944-97F1-4644-8FC1-4AFDEA190F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D-B17B-4DFD-B39D-4E979940D241}"/>
                </c:ext>
              </c:extLst>
            </c:dLbl>
            <c:dLbl>
              <c:idx val="3054"/>
              <c:tx>
                <c:rich>
                  <a:bodyPr/>
                  <a:lstStyle/>
                  <a:p>
                    <a:fld id="{FB5B02B9-A2DA-40BD-8F3B-91747F1046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E-B17B-4DFD-B39D-4E979940D241}"/>
                </c:ext>
              </c:extLst>
            </c:dLbl>
            <c:dLbl>
              <c:idx val="3055"/>
              <c:tx>
                <c:rich>
                  <a:bodyPr/>
                  <a:lstStyle/>
                  <a:p>
                    <a:fld id="{F1BC2D72-6DC8-4027-9078-DDB71EC0EF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EF-B17B-4DFD-B39D-4E979940D241}"/>
                </c:ext>
              </c:extLst>
            </c:dLbl>
            <c:dLbl>
              <c:idx val="3056"/>
              <c:tx>
                <c:rich>
                  <a:bodyPr/>
                  <a:lstStyle/>
                  <a:p>
                    <a:fld id="{B2887100-6C03-4733-BB24-BD417B3551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0-B17B-4DFD-B39D-4E979940D241}"/>
                </c:ext>
              </c:extLst>
            </c:dLbl>
            <c:dLbl>
              <c:idx val="3057"/>
              <c:tx>
                <c:rich>
                  <a:bodyPr/>
                  <a:lstStyle/>
                  <a:p>
                    <a:fld id="{0BF48B4C-6618-4B51-B3AA-D7B4F636A6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1-B17B-4DFD-B39D-4E979940D241}"/>
                </c:ext>
              </c:extLst>
            </c:dLbl>
            <c:dLbl>
              <c:idx val="3058"/>
              <c:tx>
                <c:rich>
                  <a:bodyPr/>
                  <a:lstStyle/>
                  <a:p>
                    <a:fld id="{8E587EE2-2355-4B0D-AF37-81A55D48B57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2-B17B-4DFD-B39D-4E979940D241}"/>
                </c:ext>
              </c:extLst>
            </c:dLbl>
            <c:dLbl>
              <c:idx val="3059"/>
              <c:tx>
                <c:rich>
                  <a:bodyPr/>
                  <a:lstStyle/>
                  <a:p>
                    <a:fld id="{D8B9B213-308A-4558-BB28-1ED14B77E1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3-B17B-4DFD-B39D-4E979940D241}"/>
                </c:ext>
              </c:extLst>
            </c:dLbl>
            <c:dLbl>
              <c:idx val="3060"/>
              <c:tx>
                <c:rich>
                  <a:bodyPr/>
                  <a:lstStyle/>
                  <a:p>
                    <a:fld id="{16253A23-0190-4E00-8290-0C52D1F033D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4-B17B-4DFD-B39D-4E979940D241}"/>
                </c:ext>
              </c:extLst>
            </c:dLbl>
            <c:dLbl>
              <c:idx val="3061"/>
              <c:tx>
                <c:rich>
                  <a:bodyPr/>
                  <a:lstStyle/>
                  <a:p>
                    <a:fld id="{278EA91E-5E2E-435A-9B46-7C84CDD400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5-B17B-4DFD-B39D-4E979940D241}"/>
                </c:ext>
              </c:extLst>
            </c:dLbl>
            <c:dLbl>
              <c:idx val="3062"/>
              <c:tx>
                <c:rich>
                  <a:bodyPr/>
                  <a:lstStyle/>
                  <a:p>
                    <a:fld id="{0444DFC3-271F-4FBE-937B-4E4AAAA15A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6-B17B-4DFD-B39D-4E979940D241}"/>
                </c:ext>
              </c:extLst>
            </c:dLbl>
            <c:dLbl>
              <c:idx val="3063"/>
              <c:tx>
                <c:rich>
                  <a:bodyPr/>
                  <a:lstStyle/>
                  <a:p>
                    <a:fld id="{C9D43B5D-0B98-4900-9AF8-76672A07B6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7-B17B-4DFD-B39D-4E979940D241}"/>
                </c:ext>
              </c:extLst>
            </c:dLbl>
            <c:dLbl>
              <c:idx val="3064"/>
              <c:tx>
                <c:rich>
                  <a:bodyPr/>
                  <a:lstStyle/>
                  <a:p>
                    <a:fld id="{7DA07F95-446D-4C14-A38A-EB96A8055F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8-B17B-4DFD-B39D-4E979940D241}"/>
                </c:ext>
              </c:extLst>
            </c:dLbl>
            <c:dLbl>
              <c:idx val="3065"/>
              <c:tx>
                <c:rich>
                  <a:bodyPr/>
                  <a:lstStyle/>
                  <a:p>
                    <a:fld id="{7F8662C3-1557-4CDD-83A0-70B53F5AD5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9-B17B-4DFD-B39D-4E979940D241}"/>
                </c:ext>
              </c:extLst>
            </c:dLbl>
            <c:dLbl>
              <c:idx val="3066"/>
              <c:tx>
                <c:rich>
                  <a:bodyPr/>
                  <a:lstStyle/>
                  <a:p>
                    <a:fld id="{139C8AAE-339A-40DD-8C96-0CAF43D0823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A-B17B-4DFD-B39D-4E979940D241}"/>
                </c:ext>
              </c:extLst>
            </c:dLbl>
            <c:dLbl>
              <c:idx val="3067"/>
              <c:tx>
                <c:rich>
                  <a:bodyPr/>
                  <a:lstStyle/>
                  <a:p>
                    <a:fld id="{FEE27AC0-05F5-46BD-A3BF-24FD6E33D8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B-B17B-4DFD-B39D-4E979940D241}"/>
                </c:ext>
              </c:extLst>
            </c:dLbl>
            <c:dLbl>
              <c:idx val="3068"/>
              <c:tx>
                <c:rich>
                  <a:bodyPr/>
                  <a:lstStyle/>
                  <a:p>
                    <a:fld id="{E0867FB0-60AB-4B36-90F6-A293AE3808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C-B17B-4DFD-B39D-4E979940D241}"/>
                </c:ext>
              </c:extLst>
            </c:dLbl>
            <c:dLbl>
              <c:idx val="3069"/>
              <c:tx>
                <c:rich>
                  <a:bodyPr/>
                  <a:lstStyle/>
                  <a:p>
                    <a:fld id="{C62C6C4C-9BBD-4E6D-B537-4E6F07DDC2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D-B17B-4DFD-B39D-4E979940D241}"/>
                </c:ext>
              </c:extLst>
            </c:dLbl>
            <c:dLbl>
              <c:idx val="3070"/>
              <c:tx>
                <c:rich>
                  <a:bodyPr/>
                  <a:lstStyle/>
                  <a:p>
                    <a:fld id="{E40D499B-C071-471F-8D1E-257487C5E7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E-B17B-4DFD-B39D-4E979940D241}"/>
                </c:ext>
              </c:extLst>
            </c:dLbl>
            <c:dLbl>
              <c:idx val="3071"/>
              <c:tx>
                <c:rich>
                  <a:bodyPr/>
                  <a:lstStyle/>
                  <a:p>
                    <a:fld id="{93BEDEE6-824F-4A36-A87B-7AE1D142EC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BFF-B17B-4DFD-B39D-4E979940D241}"/>
                </c:ext>
              </c:extLst>
            </c:dLbl>
            <c:dLbl>
              <c:idx val="3072"/>
              <c:tx>
                <c:rich>
                  <a:bodyPr/>
                  <a:lstStyle/>
                  <a:p>
                    <a:fld id="{B34CDA64-BA8F-43ED-B389-0FA77D7F9F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0-B17B-4DFD-B39D-4E979940D241}"/>
                </c:ext>
              </c:extLst>
            </c:dLbl>
            <c:dLbl>
              <c:idx val="3073"/>
              <c:tx>
                <c:rich>
                  <a:bodyPr/>
                  <a:lstStyle/>
                  <a:p>
                    <a:fld id="{A15CCD51-97A6-42B5-9298-D35586EA2C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1-B17B-4DFD-B39D-4E979940D241}"/>
                </c:ext>
              </c:extLst>
            </c:dLbl>
            <c:dLbl>
              <c:idx val="3074"/>
              <c:tx>
                <c:rich>
                  <a:bodyPr/>
                  <a:lstStyle/>
                  <a:p>
                    <a:fld id="{AD182855-ADD5-4144-8D08-21C4DC7AD7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2-B17B-4DFD-B39D-4E979940D241}"/>
                </c:ext>
              </c:extLst>
            </c:dLbl>
            <c:dLbl>
              <c:idx val="3075"/>
              <c:tx>
                <c:rich>
                  <a:bodyPr/>
                  <a:lstStyle/>
                  <a:p>
                    <a:fld id="{1EC18A85-341B-4C8A-A337-9AF38D3B9A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3-B17B-4DFD-B39D-4E979940D241}"/>
                </c:ext>
              </c:extLst>
            </c:dLbl>
            <c:dLbl>
              <c:idx val="3076"/>
              <c:tx>
                <c:rich>
                  <a:bodyPr/>
                  <a:lstStyle/>
                  <a:p>
                    <a:fld id="{3C9FE748-7174-4711-A7F8-4F09F5470F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4-B17B-4DFD-B39D-4E979940D241}"/>
                </c:ext>
              </c:extLst>
            </c:dLbl>
            <c:dLbl>
              <c:idx val="3077"/>
              <c:tx>
                <c:rich>
                  <a:bodyPr/>
                  <a:lstStyle/>
                  <a:p>
                    <a:fld id="{98187E78-C96C-4641-8035-07707292CE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5-B17B-4DFD-B39D-4E979940D241}"/>
                </c:ext>
              </c:extLst>
            </c:dLbl>
            <c:dLbl>
              <c:idx val="3078"/>
              <c:tx>
                <c:rich>
                  <a:bodyPr/>
                  <a:lstStyle/>
                  <a:p>
                    <a:fld id="{46A605E8-9D7B-4C8D-ADD8-D2D91D67DA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6-B17B-4DFD-B39D-4E979940D241}"/>
                </c:ext>
              </c:extLst>
            </c:dLbl>
            <c:dLbl>
              <c:idx val="3079"/>
              <c:tx>
                <c:rich>
                  <a:bodyPr/>
                  <a:lstStyle/>
                  <a:p>
                    <a:fld id="{26345E60-6728-48E8-BDD2-1F98A5E1B1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7-B17B-4DFD-B39D-4E979940D241}"/>
                </c:ext>
              </c:extLst>
            </c:dLbl>
            <c:dLbl>
              <c:idx val="3080"/>
              <c:tx>
                <c:rich>
                  <a:bodyPr/>
                  <a:lstStyle/>
                  <a:p>
                    <a:fld id="{88616FFF-5B81-4A7B-9092-426C6871E4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8-B17B-4DFD-B39D-4E979940D241}"/>
                </c:ext>
              </c:extLst>
            </c:dLbl>
            <c:dLbl>
              <c:idx val="3081"/>
              <c:tx>
                <c:rich>
                  <a:bodyPr/>
                  <a:lstStyle/>
                  <a:p>
                    <a:fld id="{E3677A41-F8C8-44BC-8145-D73D8FECED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9-B17B-4DFD-B39D-4E979940D241}"/>
                </c:ext>
              </c:extLst>
            </c:dLbl>
            <c:dLbl>
              <c:idx val="3082"/>
              <c:tx>
                <c:rich>
                  <a:bodyPr/>
                  <a:lstStyle/>
                  <a:p>
                    <a:fld id="{18BA0801-A322-4A56-942F-1625CEF776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A-B17B-4DFD-B39D-4E979940D241}"/>
                </c:ext>
              </c:extLst>
            </c:dLbl>
            <c:dLbl>
              <c:idx val="3083"/>
              <c:tx>
                <c:rich>
                  <a:bodyPr/>
                  <a:lstStyle/>
                  <a:p>
                    <a:fld id="{F599353C-091C-44A8-95FE-743163E9F7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B-B17B-4DFD-B39D-4E979940D241}"/>
                </c:ext>
              </c:extLst>
            </c:dLbl>
            <c:dLbl>
              <c:idx val="3084"/>
              <c:tx>
                <c:rich>
                  <a:bodyPr/>
                  <a:lstStyle/>
                  <a:p>
                    <a:fld id="{180D62F3-E28A-4C02-8203-A8B42BF5EF5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C-B17B-4DFD-B39D-4E979940D241}"/>
                </c:ext>
              </c:extLst>
            </c:dLbl>
            <c:dLbl>
              <c:idx val="3085"/>
              <c:tx>
                <c:rich>
                  <a:bodyPr/>
                  <a:lstStyle/>
                  <a:p>
                    <a:fld id="{50D768AD-E68A-454D-8C1F-9C30EDEA75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D-B17B-4DFD-B39D-4E979940D241}"/>
                </c:ext>
              </c:extLst>
            </c:dLbl>
            <c:dLbl>
              <c:idx val="3086"/>
              <c:tx>
                <c:rich>
                  <a:bodyPr/>
                  <a:lstStyle/>
                  <a:p>
                    <a:fld id="{9981550C-91F8-43DA-B633-CE4DC2606F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E-B17B-4DFD-B39D-4E979940D241}"/>
                </c:ext>
              </c:extLst>
            </c:dLbl>
            <c:dLbl>
              <c:idx val="3087"/>
              <c:tx>
                <c:rich>
                  <a:bodyPr/>
                  <a:lstStyle/>
                  <a:p>
                    <a:fld id="{D57D7E83-737B-48A1-904E-5E623B5447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0F-B17B-4DFD-B39D-4E979940D241}"/>
                </c:ext>
              </c:extLst>
            </c:dLbl>
            <c:dLbl>
              <c:idx val="3088"/>
              <c:tx>
                <c:rich>
                  <a:bodyPr/>
                  <a:lstStyle/>
                  <a:p>
                    <a:fld id="{25F149E3-074E-43A2-8CD0-3016B2F07A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0-B17B-4DFD-B39D-4E979940D241}"/>
                </c:ext>
              </c:extLst>
            </c:dLbl>
            <c:dLbl>
              <c:idx val="3089"/>
              <c:tx>
                <c:rich>
                  <a:bodyPr/>
                  <a:lstStyle/>
                  <a:p>
                    <a:fld id="{A29AFEAF-FC9A-44B9-A518-7A7AF6B088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1-B17B-4DFD-B39D-4E979940D241}"/>
                </c:ext>
              </c:extLst>
            </c:dLbl>
            <c:dLbl>
              <c:idx val="3090"/>
              <c:tx>
                <c:rich>
                  <a:bodyPr/>
                  <a:lstStyle/>
                  <a:p>
                    <a:fld id="{C485FF76-40D3-4CDE-8A69-43287F4296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2-B17B-4DFD-B39D-4E979940D241}"/>
                </c:ext>
              </c:extLst>
            </c:dLbl>
            <c:dLbl>
              <c:idx val="3091"/>
              <c:tx>
                <c:rich>
                  <a:bodyPr/>
                  <a:lstStyle/>
                  <a:p>
                    <a:fld id="{5C73F387-CC81-4239-92A1-AF068A5B8B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3-B17B-4DFD-B39D-4E979940D241}"/>
                </c:ext>
              </c:extLst>
            </c:dLbl>
            <c:dLbl>
              <c:idx val="3092"/>
              <c:tx>
                <c:rich>
                  <a:bodyPr/>
                  <a:lstStyle/>
                  <a:p>
                    <a:fld id="{F828CF91-B933-42DF-8D33-7E2E64BF26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4-B17B-4DFD-B39D-4E979940D241}"/>
                </c:ext>
              </c:extLst>
            </c:dLbl>
            <c:dLbl>
              <c:idx val="3093"/>
              <c:tx>
                <c:rich>
                  <a:bodyPr/>
                  <a:lstStyle/>
                  <a:p>
                    <a:fld id="{2C52B887-F898-4724-AC56-339DCE04EA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5-B17B-4DFD-B39D-4E979940D241}"/>
                </c:ext>
              </c:extLst>
            </c:dLbl>
            <c:dLbl>
              <c:idx val="3094"/>
              <c:tx>
                <c:rich>
                  <a:bodyPr/>
                  <a:lstStyle/>
                  <a:p>
                    <a:fld id="{179471A8-05DF-4603-AA39-BCDAA635FE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6-B17B-4DFD-B39D-4E979940D241}"/>
                </c:ext>
              </c:extLst>
            </c:dLbl>
            <c:dLbl>
              <c:idx val="3095"/>
              <c:tx>
                <c:rich>
                  <a:bodyPr/>
                  <a:lstStyle/>
                  <a:p>
                    <a:fld id="{B2A9E1FD-2D89-41DE-A7F7-3814563D96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7-B17B-4DFD-B39D-4E979940D241}"/>
                </c:ext>
              </c:extLst>
            </c:dLbl>
            <c:dLbl>
              <c:idx val="3096"/>
              <c:tx>
                <c:rich>
                  <a:bodyPr/>
                  <a:lstStyle/>
                  <a:p>
                    <a:fld id="{B61150D4-3DF7-454E-BF84-580605C79E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8-B17B-4DFD-B39D-4E979940D241}"/>
                </c:ext>
              </c:extLst>
            </c:dLbl>
            <c:dLbl>
              <c:idx val="3097"/>
              <c:tx>
                <c:rich>
                  <a:bodyPr/>
                  <a:lstStyle/>
                  <a:p>
                    <a:fld id="{6AFD8142-AB05-40C5-A974-3CC55D336C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9-B17B-4DFD-B39D-4E979940D241}"/>
                </c:ext>
              </c:extLst>
            </c:dLbl>
            <c:dLbl>
              <c:idx val="3098"/>
              <c:tx>
                <c:rich>
                  <a:bodyPr/>
                  <a:lstStyle/>
                  <a:p>
                    <a:fld id="{68CA229B-4619-491A-9775-87271F671E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A-B17B-4DFD-B39D-4E979940D241}"/>
                </c:ext>
              </c:extLst>
            </c:dLbl>
            <c:dLbl>
              <c:idx val="3099"/>
              <c:tx>
                <c:rich>
                  <a:bodyPr/>
                  <a:lstStyle/>
                  <a:p>
                    <a:fld id="{1CF4AF85-8083-476A-A4FF-5AA40B0818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B-B17B-4DFD-B39D-4E979940D241}"/>
                </c:ext>
              </c:extLst>
            </c:dLbl>
            <c:dLbl>
              <c:idx val="3100"/>
              <c:tx>
                <c:rich>
                  <a:bodyPr/>
                  <a:lstStyle/>
                  <a:p>
                    <a:fld id="{F7935392-7A6F-451C-98DD-1FD15B88AD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C-B17B-4DFD-B39D-4E979940D241}"/>
                </c:ext>
              </c:extLst>
            </c:dLbl>
            <c:dLbl>
              <c:idx val="3101"/>
              <c:tx>
                <c:rich>
                  <a:bodyPr/>
                  <a:lstStyle/>
                  <a:p>
                    <a:fld id="{2311B30E-84BE-4307-B35B-D504E9D1DD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D-B17B-4DFD-B39D-4E979940D241}"/>
                </c:ext>
              </c:extLst>
            </c:dLbl>
            <c:dLbl>
              <c:idx val="3102"/>
              <c:tx>
                <c:rich>
                  <a:bodyPr/>
                  <a:lstStyle/>
                  <a:p>
                    <a:fld id="{DD640E8A-E2B3-40E3-9A8B-14F69F667B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E-B17B-4DFD-B39D-4E979940D241}"/>
                </c:ext>
              </c:extLst>
            </c:dLbl>
            <c:dLbl>
              <c:idx val="3103"/>
              <c:tx>
                <c:rich>
                  <a:bodyPr/>
                  <a:lstStyle/>
                  <a:p>
                    <a:fld id="{CF789E7F-0AB4-47D9-AD73-ECC9B5F131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1F-B17B-4DFD-B39D-4E979940D241}"/>
                </c:ext>
              </c:extLst>
            </c:dLbl>
            <c:dLbl>
              <c:idx val="3104"/>
              <c:tx>
                <c:rich>
                  <a:bodyPr/>
                  <a:lstStyle/>
                  <a:p>
                    <a:fld id="{3F4122FB-BEAD-481E-9644-FC168437B2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0-B17B-4DFD-B39D-4E979940D241}"/>
                </c:ext>
              </c:extLst>
            </c:dLbl>
            <c:dLbl>
              <c:idx val="3105"/>
              <c:tx>
                <c:rich>
                  <a:bodyPr/>
                  <a:lstStyle/>
                  <a:p>
                    <a:fld id="{FC6CFC81-2E1E-4EA6-9279-B8DB839141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1-B17B-4DFD-B39D-4E979940D241}"/>
                </c:ext>
              </c:extLst>
            </c:dLbl>
            <c:dLbl>
              <c:idx val="3106"/>
              <c:tx>
                <c:rich>
                  <a:bodyPr/>
                  <a:lstStyle/>
                  <a:p>
                    <a:fld id="{AAC40C31-E126-4D15-8EEA-A1D2DAD680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2-B17B-4DFD-B39D-4E979940D241}"/>
                </c:ext>
              </c:extLst>
            </c:dLbl>
            <c:dLbl>
              <c:idx val="3107"/>
              <c:tx>
                <c:rich>
                  <a:bodyPr/>
                  <a:lstStyle/>
                  <a:p>
                    <a:fld id="{21516C99-7D1B-4084-BBFF-556504D6C7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3-B17B-4DFD-B39D-4E979940D241}"/>
                </c:ext>
              </c:extLst>
            </c:dLbl>
            <c:dLbl>
              <c:idx val="3108"/>
              <c:tx>
                <c:rich>
                  <a:bodyPr/>
                  <a:lstStyle/>
                  <a:p>
                    <a:fld id="{F05729A9-B781-46BB-8EBA-A82306B20E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4-B17B-4DFD-B39D-4E979940D241}"/>
                </c:ext>
              </c:extLst>
            </c:dLbl>
            <c:dLbl>
              <c:idx val="3109"/>
              <c:tx>
                <c:rich>
                  <a:bodyPr/>
                  <a:lstStyle/>
                  <a:p>
                    <a:fld id="{ECCF16C3-5464-4731-90CD-ACC32ED3B9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5-B17B-4DFD-B39D-4E979940D241}"/>
                </c:ext>
              </c:extLst>
            </c:dLbl>
            <c:dLbl>
              <c:idx val="3110"/>
              <c:tx>
                <c:rich>
                  <a:bodyPr/>
                  <a:lstStyle/>
                  <a:p>
                    <a:fld id="{6161A76D-4E34-466D-A74D-F4A0E02263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6-B17B-4DFD-B39D-4E979940D241}"/>
                </c:ext>
              </c:extLst>
            </c:dLbl>
            <c:dLbl>
              <c:idx val="3111"/>
              <c:tx>
                <c:rich>
                  <a:bodyPr/>
                  <a:lstStyle/>
                  <a:p>
                    <a:fld id="{DD73FF47-032C-44B6-8CCD-B8CE87AF96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7-B17B-4DFD-B39D-4E979940D241}"/>
                </c:ext>
              </c:extLst>
            </c:dLbl>
            <c:dLbl>
              <c:idx val="3112"/>
              <c:tx>
                <c:rich>
                  <a:bodyPr/>
                  <a:lstStyle/>
                  <a:p>
                    <a:fld id="{96FB9F28-0219-47A8-B903-45A8A0A631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8-B17B-4DFD-B39D-4E979940D241}"/>
                </c:ext>
              </c:extLst>
            </c:dLbl>
            <c:dLbl>
              <c:idx val="3113"/>
              <c:tx>
                <c:rich>
                  <a:bodyPr/>
                  <a:lstStyle/>
                  <a:p>
                    <a:fld id="{D05D51B0-08BE-445F-842D-589DD7DEA9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9-B17B-4DFD-B39D-4E979940D241}"/>
                </c:ext>
              </c:extLst>
            </c:dLbl>
            <c:dLbl>
              <c:idx val="3114"/>
              <c:tx>
                <c:rich>
                  <a:bodyPr/>
                  <a:lstStyle/>
                  <a:p>
                    <a:fld id="{286A7C11-4E26-41B9-86EA-550E88CA73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A-B17B-4DFD-B39D-4E979940D241}"/>
                </c:ext>
              </c:extLst>
            </c:dLbl>
            <c:dLbl>
              <c:idx val="3115"/>
              <c:tx>
                <c:rich>
                  <a:bodyPr/>
                  <a:lstStyle/>
                  <a:p>
                    <a:fld id="{F9386BB0-89F0-42AC-AB48-FA93B6323A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B-B17B-4DFD-B39D-4E979940D241}"/>
                </c:ext>
              </c:extLst>
            </c:dLbl>
            <c:dLbl>
              <c:idx val="3116"/>
              <c:tx>
                <c:rich>
                  <a:bodyPr/>
                  <a:lstStyle/>
                  <a:p>
                    <a:fld id="{7A6C2970-DBDB-429E-A2A2-F7576BC39B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C-B17B-4DFD-B39D-4E979940D241}"/>
                </c:ext>
              </c:extLst>
            </c:dLbl>
            <c:dLbl>
              <c:idx val="3117"/>
              <c:tx>
                <c:rich>
                  <a:bodyPr/>
                  <a:lstStyle/>
                  <a:p>
                    <a:fld id="{44F98332-33E0-4788-B255-AFF3A7A98E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D-B17B-4DFD-B39D-4E979940D241}"/>
                </c:ext>
              </c:extLst>
            </c:dLbl>
            <c:dLbl>
              <c:idx val="3118"/>
              <c:tx>
                <c:rich>
                  <a:bodyPr/>
                  <a:lstStyle/>
                  <a:p>
                    <a:fld id="{3409060C-2DE2-4723-8D03-D58334A4B5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E-B17B-4DFD-B39D-4E979940D241}"/>
                </c:ext>
              </c:extLst>
            </c:dLbl>
            <c:dLbl>
              <c:idx val="3119"/>
              <c:tx>
                <c:rich>
                  <a:bodyPr/>
                  <a:lstStyle/>
                  <a:p>
                    <a:fld id="{4E113C4B-06F5-40AC-9B9A-A7245D2BA8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2F-B17B-4DFD-B39D-4E979940D241}"/>
                </c:ext>
              </c:extLst>
            </c:dLbl>
            <c:dLbl>
              <c:idx val="3120"/>
              <c:tx>
                <c:rich>
                  <a:bodyPr/>
                  <a:lstStyle/>
                  <a:p>
                    <a:fld id="{1EFF46DB-4A5B-4E52-8D0B-218993939D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0-B17B-4DFD-B39D-4E979940D241}"/>
                </c:ext>
              </c:extLst>
            </c:dLbl>
            <c:dLbl>
              <c:idx val="3121"/>
              <c:tx>
                <c:rich>
                  <a:bodyPr/>
                  <a:lstStyle/>
                  <a:p>
                    <a:fld id="{627B0C55-20F8-4396-BB04-2A629D53C5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1-B17B-4DFD-B39D-4E979940D241}"/>
                </c:ext>
              </c:extLst>
            </c:dLbl>
            <c:dLbl>
              <c:idx val="3122"/>
              <c:tx>
                <c:rich>
                  <a:bodyPr/>
                  <a:lstStyle/>
                  <a:p>
                    <a:fld id="{F52B7E3A-3431-4868-81B7-C35388CC7B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2-B17B-4DFD-B39D-4E979940D241}"/>
                </c:ext>
              </c:extLst>
            </c:dLbl>
            <c:dLbl>
              <c:idx val="3123"/>
              <c:tx>
                <c:rich>
                  <a:bodyPr/>
                  <a:lstStyle/>
                  <a:p>
                    <a:fld id="{0612A0D9-8907-4FC2-BF19-F76FD6DC0E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3-B17B-4DFD-B39D-4E979940D241}"/>
                </c:ext>
              </c:extLst>
            </c:dLbl>
            <c:dLbl>
              <c:idx val="3124"/>
              <c:tx>
                <c:rich>
                  <a:bodyPr/>
                  <a:lstStyle/>
                  <a:p>
                    <a:fld id="{2A4D1535-333E-46BA-BF93-AA90496E9A8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4-B17B-4DFD-B39D-4E979940D241}"/>
                </c:ext>
              </c:extLst>
            </c:dLbl>
            <c:dLbl>
              <c:idx val="3125"/>
              <c:tx>
                <c:rich>
                  <a:bodyPr/>
                  <a:lstStyle/>
                  <a:p>
                    <a:fld id="{E4C256C0-405E-425A-87FC-00A1B092E2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5-B17B-4DFD-B39D-4E979940D241}"/>
                </c:ext>
              </c:extLst>
            </c:dLbl>
            <c:dLbl>
              <c:idx val="3126"/>
              <c:tx>
                <c:rich>
                  <a:bodyPr/>
                  <a:lstStyle/>
                  <a:p>
                    <a:fld id="{9D482E48-7E9C-49D7-96EA-E61A5875BB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6-B17B-4DFD-B39D-4E979940D241}"/>
                </c:ext>
              </c:extLst>
            </c:dLbl>
            <c:dLbl>
              <c:idx val="3127"/>
              <c:tx>
                <c:rich>
                  <a:bodyPr/>
                  <a:lstStyle/>
                  <a:p>
                    <a:fld id="{352FBCEA-249E-4BC7-9E32-E93B59E076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7-B17B-4DFD-B39D-4E979940D241}"/>
                </c:ext>
              </c:extLst>
            </c:dLbl>
            <c:dLbl>
              <c:idx val="3128"/>
              <c:tx>
                <c:rich>
                  <a:bodyPr/>
                  <a:lstStyle/>
                  <a:p>
                    <a:fld id="{36A61A95-D44C-4947-BB42-0CF3C4A71F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8-B17B-4DFD-B39D-4E979940D241}"/>
                </c:ext>
              </c:extLst>
            </c:dLbl>
            <c:dLbl>
              <c:idx val="3129"/>
              <c:tx>
                <c:rich>
                  <a:bodyPr/>
                  <a:lstStyle/>
                  <a:p>
                    <a:fld id="{73587022-B3E8-4EB5-B9CA-5F3202125D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9-B17B-4DFD-B39D-4E979940D241}"/>
                </c:ext>
              </c:extLst>
            </c:dLbl>
            <c:dLbl>
              <c:idx val="3130"/>
              <c:tx>
                <c:rich>
                  <a:bodyPr/>
                  <a:lstStyle/>
                  <a:p>
                    <a:fld id="{EF49092E-1EB6-4D75-983C-88B8542AFB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A-B17B-4DFD-B39D-4E979940D241}"/>
                </c:ext>
              </c:extLst>
            </c:dLbl>
            <c:dLbl>
              <c:idx val="3131"/>
              <c:tx>
                <c:rich>
                  <a:bodyPr/>
                  <a:lstStyle/>
                  <a:p>
                    <a:fld id="{E12C60F6-1B34-4DAD-BB10-4402DAA605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B-B17B-4DFD-B39D-4E979940D241}"/>
                </c:ext>
              </c:extLst>
            </c:dLbl>
            <c:dLbl>
              <c:idx val="3132"/>
              <c:tx>
                <c:rich>
                  <a:bodyPr/>
                  <a:lstStyle/>
                  <a:p>
                    <a:fld id="{D51404C8-112C-4629-A202-58C3C8729B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C-B17B-4DFD-B39D-4E979940D241}"/>
                </c:ext>
              </c:extLst>
            </c:dLbl>
            <c:dLbl>
              <c:idx val="3133"/>
              <c:tx>
                <c:rich>
                  <a:bodyPr/>
                  <a:lstStyle/>
                  <a:p>
                    <a:fld id="{050D0764-1646-47D1-818A-E8644590CA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D-B17B-4DFD-B39D-4E979940D241}"/>
                </c:ext>
              </c:extLst>
            </c:dLbl>
            <c:dLbl>
              <c:idx val="3134"/>
              <c:tx>
                <c:rich>
                  <a:bodyPr/>
                  <a:lstStyle/>
                  <a:p>
                    <a:fld id="{11D45093-6F59-4BC4-ADA0-E23846B9DF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E-B17B-4DFD-B39D-4E979940D241}"/>
                </c:ext>
              </c:extLst>
            </c:dLbl>
            <c:dLbl>
              <c:idx val="3135"/>
              <c:tx>
                <c:rich>
                  <a:bodyPr/>
                  <a:lstStyle/>
                  <a:p>
                    <a:fld id="{1A25093A-948F-47FE-A4A7-1ACB5834E0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3F-B17B-4DFD-B39D-4E979940D241}"/>
                </c:ext>
              </c:extLst>
            </c:dLbl>
            <c:dLbl>
              <c:idx val="3136"/>
              <c:tx>
                <c:rich>
                  <a:bodyPr/>
                  <a:lstStyle/>
                  <a:p>
                    <a:fld id="{770DBF73-123C-4B19-ABC2-9026469078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0-B17B-4DFD-B39D-4E979940D241}"/>
                </c:ext>
              </c:extLst>
            </c:dLbl>
            <c:dLbl>
              <c:idx val="3137"/>
              <c:tx>
                <c:rich>
                  <a:bodyPr/>
                  <a:lstStyle/>
                  <a:p>
                    <a:fld id="{27999202-61B4-41A7-B871-2A15A45F98F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1-B17B-4DFD-B39D-4E979940D241}"/>
                </c:ext>
              </c:extLst>
            </c:dLbl>
            <c:dLbl>
              <c:idx val="3138"/>
              <c:tx>
                <c:rich>
                  <a:bodyPr/>
                  <a:lstStyle/>
                  <a:p>
                    <a:fld id="{41172326-43ED-4088-AE7A-0F4D2CDDEB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2-B17B-4DFD-B39D-4E979940D241}"/>
                </c:ext>
              </c:extLst>
            </c:dLbl>
            <c:dLbl>
              <c:idx val="3139"/>
              <c:tx>
                <c:rich>
                  <a:bodyPr/>
                  <a:lstStyle/>
                  <a:p>
                    <a:fld id="{F8882491-D435-4976-A786-5045E2D485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3-B17B-4DFD-B39D-4E979940D241}"/>
                </c:ext>
              </c:extLst>
            </c:dLbl>
            <c:dLbl>
              <c:idx val="3140"/>
              <c:tx>
                <c:rich>
                  <a:bodyPr/>
                  <a:lstStyle/>
                  <a:p>
                    <a:fld id="{12804F44-2BBB-4D24-88D6-C08A295E13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4-B17B-4DFD-B39D-4E979940D241}"/>
                </c:ext>
              </c:extLst>
            </c:dLbl>
            <c:dLbl>
              <c:idx val="3141"/>
              <c:tx>
                <c:rich>
                  <a:bodyPr/>
                  <a:lstStyle/>
                  <a:p>
                    <a:fld id="{450E63BF-6605-4F6A-83D6-D97F013AA6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5-B17B-4DFD-B39D-4E979940D241}"/>
                </c:ext>
              </c:extLst>
            </c:dLbl>
            <c:dLbl>
              <c:idx val="3142"/>
              <c:tx>
                <c:rich>
                  <a:bodyPr/>
                  <a:lstStyle/>
                  <a:p>
                    <a:fld id="{03A41F3B-D3ED-4C18-A339-5253201241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6-B17B-4DFD-B39D-4E979940D241}"/>
                </c:ext>
              </c:extLst>
            </c:dLbl>
            <c:dLbl>
              <c:idx val="3143"/>
              <c:tx>
                <c:rich>
                  <a:bodyPr/>
                  <a:lstStyle/>
                  <a:p>
                    <a:fld id="{062A076D-064C-4DAF-A4DA-DB689A13C7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7-B17B-4DFD-B39D-4E979940D241}"/>
                </c:ext>
              </c:extLst>
            </c:dLbl>
            <c:dLbl>
              <c:idx val="3144"/>
              <c:tx>
                <c:rich>
                  <a:bodyPr/>
                  <a:lstStyle/>
                  <a:p>
                    <a:fld id="{A3E4367C-D846-42E8-8128-52711C10B0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8-B17B-4DFD-B39D-4E979940D241}"/>
                </c:ext>
              </c:extLst>
            </c:dLbl>
            <c:dLbl>
              <c:idx val="3145"/>
              <c:tx>
                <c:rich>
                  <a:bodyPr/>
                  <a:lstStyle/>
                  <a:p>
                    <a:fld id="{CE44488B-6749-4CC6-A326-6E763645149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9-B17B-4DFD-B39D-4E979940D241}"/>
                </c:ext>
              </c:extLst>
            </c:dLbl>
            <c:dLbl>
              <c:idx val="3146"/>
              <c:tx>
                <c:rich>
                  <a:bodyPr/>
                  <a:lstStyle/>
                  <a:p>
                    <a:fld id="{070C69E3-ED2E-4DA3-8946-3CF7A2AFBD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A-B17B-4DFD-B39D-4E979940D241}"/>
                </c:ext>
              </c:extLst>
            </c:dLbl>
            <c:dLbl>
              <c:idx val="3147"/>
              <c:tx>
                <c:rich>
                  <a:bodyPr/>
                  <a:lstStyle/>
                  <a:p>
                    <a:fld id="{45F524CC-53CA-49CC-8DB8-632A75927F4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B-B17B-4DFD-B39D-4E979940D241}"/>
                </c:ext>
              </c:extLst>
            </c:dLbl>
            <c:dLbl>
              <c:idx val="3148"/>
              <c:tx>
                <c:rich>
                  <a:bodyPr/>
                  <a:lstStyle/>
                  <a:p>
                    <a:fld id="{79A01D1D-A137-4582-B3C5-7613A96EA8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C-B17B-4DFD-B39D-4E979940D241}"/>
                </c:ext>
              </c:extLst>
            </c:dLbl>
            <c:dLbl>
              <c:idx val="3149"/>
              <c:tx>
                <c:rich>
                  <a:bodyPr/>
                  <a:lstStyle/>
                  <a:p>
                    <a:fld id="{B1871E99-49AF-46DB-91CE-2AE71D3126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D-B17B-4DFD-B39D-4E979940D241}"/>
                </c:ext>
              </c:extLst>
            </c:dLbl>
            <c:dLbl>
              <c:idx val="3150"/>
              <c:tx>
                <c:rich>
                  <a:bodyPr/>
                  <a:lstStyle/>
                  <a:p>
                    <a:fld id="{FF97F450-432B-42FC-81B3-FA204C5F8F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E-B17B-4DFD-B39D-4E979940D241}"/>
                </c:ext>
              </c:extLst>
            </c:dLbl>
            <c:dLbl>
              <c:idx val="3151"/>
              <c:tx>
                <c:rich>
                  <a:bodyPr/>
                  <a:lstStyle/>
                  <a:p>
                    <a:fld id="{B2EB5C4F-32FB-40F9-90F0-0B69D02426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4F-B17B-4DFD-B39D-4E979940D241}"/>
                </c:ext>
              </c:extLst>
            </c:dLbl>
            <c:dLbl>
              <c:idx val="3152"/>
              <c:tx>
                <c:rich>
                  <a:bodyPr/>
                  <a:lstStyle/>
                  <a:p>
                    <a:fld id="{1396456F-3D7C-4828-BE33-BFCE3B3FF57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0-B17B-4DFD-B39D-4E979940D241}"/>
                </c:ext>
              </c:extLst>
            </c:dLbl>
            <c:dLbl>
              <c:idx val="3153"/>
              <c:tx>
                <c:rich>
                  <a:bodyPr/>
                  <a:lstStyle/>
                  <a:p>
                    <a:fld id="{9FA1C479-7D29-4C96-9BE9-F096EAB67A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1-B17B-4DFD-B39D-4E979940D241}"/>
                </c:ext>
              </c:extLst>
            </c:dLbl>
            <c:dLbl>
              <c:idx val="3154"/>
              <c:tx>
                <c:rich>
                  <a:bodyPr/>
                  <a:lstStyle/>
                  <a:p>
                    <a:fld id="{5EEB0D22-10F1-4909-9FE7-583E2447E7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2-B17B-4DFD-B39D-4E979940D241}"/>
                </c:ext>
              </c:extLst>
            </c:dLbl>
            <c:dLbl>
              <c:idx val="3155"/>
              <c:tx>
                <c:rich>
                  <a:bodyPr/>
                  <a:lstStyle/>
                  <a:p>
                    <a:fld id="{83CFA3A0-A260-40AC-9446-0F590E1CD5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3-B17B-4DFD-B39D-4E979940D241}"/>
                </c:ext>
              </c:extLst>
            </c:dLbl>
            <c:dLbl>
              <c:idx val="3156"/>
              <c:tx>
                <c:rich>
                  <a:bodyPr/>
                  <a:lstStyle/>
                  <a:p>
                    <a:fld id="{0E26A870-660A-4D63-B55E-F5B111CFBA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4-B17B-4DFD-B39D-4E979940D241}"/>
                </c:ext>
              </c:extLst>
            </c:dLbl>
            <c:dLbl>
              <c:idx val="3157"/>
              <c:tx>
                <c:rich>
                  <a:bodyPr/>
                  <a:lstStyle/>
                  <a:p>
                    <a:fld id="{43C8137B-FD1D-45F9-BB8D-A367730306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5-B17B-4DFD-B39D-4E979940D241}"/>
                </c:ext>
              </c:extLst>
            </c:dLbl>
            <c:dLbl>
              <c:idx val="3158"/>
              <c:tx>
                <c:rich>
                  <a:bodyPr/>
                  <a:lstStyle/>
                  <a:p>
                    <a:fld id="{27C55D0E-F131-46DB-AFD0-72F96215E58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6-B17B-4DFD-B39D-4E979940D241}"/>
                </c:ext>
              </c:extLst>
            </c:dLbl>
            <c:dLbl>
              <c:idx val="3159"/>
              <c:tx>
                <c:rich>
                  <a:bodyPr/>
                  <a:lstStyle/>
                  <a:p>
                    <a:fld id="{096C81A4-40E7-4C28-840B-EC500E933A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7-B17B-4DFD-B39D-4E979940D241}"/>
                </c:ext>
              </c:extLst>
            </c:dLbl>
            <c:dLbl>
              <c:idx val="3160"/>
              <c:tx>
                <c:rich>
                  <a:bodyPr/>
                  <a:lstStyle/>
                  <a:p>
                    <a:fld id="{33952BC6-EBEB-414C-B5F3-884849C33B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8-B17B-4DFD-B39D-4E979940D241}"/>
                </c:ext>
              </c:extLst>
            </c:dLbl>
            <c:dLbl>
              <c:idx val="3161"/>
              <c:tx>
                <c:rich>
                  <a:bodyPr/>
                  <a:lstStyle/>
                  <a:p>
                    <a:fld id="{65738216-D0B9-40E1-ADF0-6C167D47E6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9-B17B-4DFD-B39D-4E979940D241}"/>
                </c:ext>
              </c:extLst>
            </c:dLbl>
            <c:dLbl>
              <c:idx val="3162"/>
              <c:tx>
                <c:rich>
                  <a:bodyPr/>
                  <a:lstStyle/>
                  <a:p>
                    <a:fld id="{2167CAB4-C62F-4C92-B542-63CBE4E7F64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A-B17B-4DFD-B39D-4E979940D241}"/>
                </c:ext>
              </c:extLst>
            </c:dLbl>
            <c:dLbl>
              <c:idx val="3163"/>
              <c:tx>
                <c:rich>
                  <a:bodyPr/>
                  <a:lstStyle/>
                  <a:p>
                    <a:fld id="{B724F655-3C9F-470D-9F18-969948B188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B-B17B-4DFD-B39D-4E979940D241}"/>
                </c:ext>
              </c:extLst>
            </c:dLbl>
            <c:dLbl>
              <c:idx val="3164"/>
              <c:tx>
                <c:rich>
                  <a:bodyPr/>
                  <a:lstStyle/>
                  <a:p>
                    <a:fld id="{F7159D81-E5C2-4CC4-82C9-C275653AB2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C-B17B-4DFD-B39D-4E979940D241}"/>
                </c:ext>
              </c:extLst>
            </c:dLbl>
            <c:dLbl>
              <c:idx val="3165"/>
              <c:tx>
                <c:rich>
                  <a:bodyPr/>
                  <a:lstStyle/>
                  <a:p>
                    <a:fld id="{E7E45F89-E233-4ABC-9BDE-1F2FEEC15A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D-B17B-4DFD-B39D-4E979940D241}"/>
                </c:ext>
              </c:extLst>
            </c:dLbl>
            <c:dLbl>
              <c:idx val="3166"/>
              <c:tx>
                <c:rich>
                  <a:bodyPr/>
                  <a:lstStyle/>
                  <a:p>
                    <a:fld id="{2675D2ED-DABA-4AD6-8F23-728CB8A9BF9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E-B17B-4DFD-B39D-4E979940D241}"/>
                </c:ext>
              </c:extLst>
            </c:dLbl>
            <c:dLbl>
              <c:idx val="3167"/>
              <c:tx>
                <c:rich>
                  <a:bodyPr/>
                  <a:lstStyle/>
                  <a:p>
                    <a:fld id="{CB47E730-94AA-47E5-A936-826CF003BC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5F-B17B-4DFD-B39D-4E979940D241}"/>
                </c:ext>
              </c:extLst>
            </c:dLbl>
            <c:dLbl>
              <c:idx val="3168"/>
              <c:tx>
                <c:rich>
                  <a:bodyPr/>
                  <a:lstStyle/>
                  <a:p>
                    <a:fld id="{8B1C21B1-6F21-4C83-AC51-F5FC651BD1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0-B17B-4DFD-B39D-4E979940D241}"/>
                </c:ext>
              </c:extLst>
            </c:dLbl>
            <c:dLbl>
              <c:idx val="3169"/>
              <c:tx>
                <c:rich>
                  <a:bodyPr/>
                  <a:lstStyle/>
                  <a:p>
                    <a:fld id="{A2B5A0E8-2855-4C51-98F8-3C5320CF628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1-B17B-4DFD-B39D-4E979940D241}"/>
                </c:ext>
              </c:extLst>
            </c:dLbl>
            <c:dLbl>
              <c:idx val="3170"/>
              <c:tx>
                <c:rich>
                  <a:bodyPr/>
                  <a:lstStyle/>
                  <a:p>
                    <a:fld id="{DEEB4A36-89F5-4413-8267-5FE3B75BDB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2-B17B-4DFD-B39D-4E979940D241}"/>
                </c:ext>
              </c:extLst>
            </c:dLbl>
            <c:dLbl>
              <c:idx val="3171"/>
              <c:tx>
                <c:rich>
                  <a:bodyPr/>
                  <a:lstStyle/>
                  <a:p>
                    <a:fld id="{A5E02A9A-3FF6-4D3B-A70D-78FE2EF317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3-B17B-4DFD-B39D-4E979940D241}"/>
                </c:ext>
              </c:extLst>
            </c:dLbl>
            <c:dLbl>
              <c:idx val="3172"/>
              <c:tx>
                <c:rich>
                  <a:bodyPr/>
                  <a:lstStyle/>
                  <a:p>
                    <a:fld id="{3C16ABE0-B06A-4288-8A12-5902F514C4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4-B17B-4DFD-B39D-4E979940D241}"/>
                </c:ext>
              </c:extLst>
            </c:dLbl>
            <c:dLbl>
              <c:idx val="3173"/>
              <c:tx>
                <c:rich>
                  <a:bodyPr/>
                  <a:lstStyle/>
                  <a:p>
                    <a:fld id="{B1A6D776-FDDC-40C1-910A-E11D30615F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5-B17B-4DFD-B39D-4E979940D241}"/>
                </c:ext>
              </c:extLst>
            </c:dLbl>
            <c:dLbl>
              <c:idx val="3174"/>
              <c:tx>
                <c:rich>
                  <a:bodyPr/>
                  <a:lstStyle/>
                  <a:p>
                    <a:fld id="{271CA88A-802D-4DD6-9237-C7ED0CB9A9E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6-B17B-4DFD-B39D-4E979940D241}"/>
                </c:ext>
              </c:extLst>
            </c:dLbl>
            <c:dLbl>
              <c:idx val="3175"/>
              <c:tx>
                <c:rich>
                  <a:bodyPr/>
                  <a:lstStyle/>
                  <a:p>
                    <a:fld id="{1DF8AF27-0FA3-4DCE-BC7E-4FC3C95D6D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7-B17B-4DFD-B39D-4E979940D241}"/>
                </c:ext>
              </c:extLst>
            </c:dLbl>
            <c:dLbl>
              <c:idx val="3176"/>
              <c:tx>
                <c:rich>
                  <a:bodyPr/>
                  <a:lstStyle/>
                  <a:p>
                    <a:fld id="{025CF243-E864-4A8F-8932-552D4814A2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8-B17B-4DFD-B39D-4E979940D241}"/>
                </c:ext>
              </c:extLst>
            </c:dLbl>
            <c:dLbl>
              <c:idx val="3177"/>
              <c:tx>
                <c:rich>
                  <a:bodyPr/>
                  <a:lstStyle/>
                  <a:p>
                    <a:fld id="{E10F2163-17C1-45C8-B503-4FC951A5BA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9-B17B-4DFD-B39D-4E979940D241}"/>
                </c:ext>
              </c:extLst>
            </c:dLbl>
            <c:dLbl>
              <c:idx val="3178"/>
              <c:tx>
                <c:rich>
                  <a:bodyPr/>
                  <a:lstStyle/>
                  <a:p>
                    <a:fld id="{F4AFDD91-E13E-4216-BA27-7989E157EE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A-B17B-4DFD-B39D-4E979940D241}"/>
                </c:ext>
              </c:extLst>
            </c:dLbl>
            <c:dLbl>
              <c:idx val="3179"/>
              <c:tx>
                <c:rich>
                  <a:bodyPr/>
                  <a:lstStyle/>
                  <a:p>
                    <a:fld id="{9D0FACB8-358F-4BBF-804C-180089FF37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B-B17B-4DFD-B39D-4E979940D241}"/>
                </c:ext>
              </c:extLst>
            </c:dLbl>
            <c:dLbl>
              <c:idx val="3180"/>
              <c:tx>
                <c:rich>
                  <a:bodyPr/>
                  <a:lstStyle/>
                  <a:p>
                    <a:fld id="{8AD1A650-3607-4C08-9B11-081EC3EEF6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C-B17B-4DFD-B39D-4E979940D241}"/>
                </c:ext>
              </c:extLst>
            </c:dLbl>
            <c:dLbl>
              <c:idx val="3181"/>
              <c:tx>
                <c:rich>
                  <a:bodyPr/>
                  <a:lstStyle/>
                  <a:p>
                    <a:fld id="{C6C7CCC2-AB73-4086-AB4E-9D08D82D48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D-B17B-4DFD-B39D-4E979940D241}"/>
                </c:ext>
              </c:extLst>
            </c:dLbl>
            <c:dLbl>
              <c:idx val="3182"/>
              <c:tx>
                <c:rich>
                  <a:bodyPr/>
                  <a:lstStyle/>
                  <a:p>
                    <a:fld id="{0F82B43B-CB87-4948-B5A2-444181F2B4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E-B17B-4DFD-B39D-4E979940D241}"/>
                </c:ext>
              </c:extLst>
            </c:dLbl>
            <c:dLbl>
              <c:idx val="3183"/>
              <c:tx>
                <c:rich>
                  <a:bodyPr/>
                  <a:lstStyle/>
                  <a:p>
                    <a:fld id="{7E2C58E6-DECA-41F9-B58F-E1904F9F60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6F-B17B-4DFD-B39D-4E979940D241}"/>
                </c:ext>
              </c:extLst>
            </c:dLbl>
            <c:dLbl>
              <c:idx val="3184"/>
              <c:tx>
                <c:rich>
                  <a:bodyPr/>
                  <a:lstStyle/>
                  <a:p>
                    <a:fld id="{CB2AB4AF-D441-4B15-8DCD-C6D318798AE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0-B17B-4DFD-B39D-4E979940D241}"/>
                </c:ext>
              </c:extLst>
            </c:dLbl>
            <c:dLbl>
              <c:idx val="3185"/>
              <c:tx>
                <c:rich>
                  <a:bodyPr/>
                  <a:lstStyle/>
                  <a:p>
                    <a:fld id="{B9B36EBF-5536-42D7-B498-51B8F53917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1-B17B-4DFD-B39D-4E979940D241}"/>
                </c:ext>
              </c:extLst>
            </c:dLbl>
            <c:dLbl>
              <c:idx val="3186"/>
              <c:tx>
                <c:rich>
                  <a:bodyPr/>
                  <a:lstStyle/>
                  <a:p>
                    <a:fld id="{5CA85529-2155-400A-90EE-10AF1356F2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2-B17B-4DFD-B39D-4E979940D241}"/>
                </c:ext>
              </c:extLst>
            </c:dLbl>
            <c:dLbl>
              <c:idx val="3187"/>
              <c:tx>
                <c:rich>
                  <a:bodyPr/>
                  <a:lstStyle/>
                  <a:p>
                    <a:fld id="{CC41C302-9547-4BB1-A51C-669E5A02D8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3-B17B-4DFD-B39D-4E979940D241}"/>
                </c:ext>
              </c:extLst>
            </c:dLbl>
            <c:dLbl>
              <c:idx val="3188"/>
              <c:tx>
                <c:rich>
                  <a:bodyPr/>
                  <a:lstStyle/>
                  <a:p>
                    <a:fld id="{4E274590-2D48-47DF-9B0E-D087477AAB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4-B17B-4DFD-B39D-4E979940D241}"/>
                </c:ext>
              </c:extLst>
            </c:dLbl>
            <c:dLbl>
              <c:idx val="3189"/>
              <c:tx>
                <c:rich>
                  <a:bodyPr/>
                  <a:lstStyle/>
                  <a:p>
                    <a:fld id="{B0B35D40-97C0-4E61-AB2F-F9B8657C6B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5-B17B-4DFD-B39D-4E979940D241}"/>
                </c:ext>
              </c:extLst>
            </c:dLbl>
            <c:dLbl>
              <c:idx val="3190"/>
              <c:tx>
                <c:rich>
                  <a:bodyPr/>
                  <a:lstStyle/>
                  <a:p>
                    <a:fld id="{E2E010D6-3623-470B-BFB2-AF0136074F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6-B17B-4DFD-B39D-4E979940D241}"/>
                </c:ext>
              </c:extLst>
            </c:dLbl>
            <c:dLbl>
              <c:idx val="3191"/>
              <c:tx>
                <c:rich>
                  <a:bodyPr/>
                  <a:lstStyle/>
                  <a:p>
                    <a:fld id="{83BC2EE5-AA74-48C7-B38B-B890945261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7-B17B-4DFD-B39D-4E979940D241}"/>
                </c:ext>
              </c:extLst>
            </c:dLbl>
            <c:dLbl>
              <c:idx val="3192"/>
              <c:tx>
                <c:rich>
                  <a:bodyPr/>
                  <a:lstStyle/>
                  <a:p>
                    <a:fld id="{818EBA5C-51B1-4E91-B75A-68F74FE4CF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8-B17B-4DFD-B39D-4E979940D241}"/>
                </c:ext>
              </c:extLst>
            </c:dLbl>
            <c:dLbl>
              <c:idx val="3193"/>
              <c:tx>
                <c:rich>
                  <a:bodyPr/>
                  <a:lstStyle/>
                  <a:p>
                    <a:fld id="{2CD0EF69-5163-4AAB-9DF0-8EF2110B24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9-B17B-4DFD-B39D-4E979940D241}"/>
                </c:ext>
              </c:extLst>
            </c:dLbl>
            <c:dLbl>
              <c:idx val="3194"/>
              <c:tx>
                <c:rich>
                  <a:bodyPr/>
                  <a:lstStyle/>
                  <a:p>
                    <a:fld id="{D27EFC97-F833-4F73-BDC1-F0EB762E2DA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A-B17B-4DFD-B39D-4E979940D241}"/>
                </c:ext>
              </c:extLst>
            </c:dLbl>
            <c:dLbl>
              <c:idx val="3195"/>
              <c:tx>
                <c:rich>
                  <a:bodyPr/>
                  <a:lstStyle/>
                  <a:p>
                    <a:fld id="{86B402F7-D96E-49DE-AE8D-64C3CAFB3A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B-B17B-4DFD-B39D-4E979940D241}"/>
                </c:ext>
              </c:extLst>
            </c:dLbl>
            <c:dLbl>
              <c:idx val="3196"/>
              <c:tx>
                <c:rich>
                  <a:bodyPr/>
                  <a:lstStyle/>
                  <a:p>
                    <a:fld id="{3A443F76-8B9A-4F15-86E6-85C11B3FA3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C-B17B-4DFD-B39D-4E979940D241}"/>
                </c:ext>
              </c:extLst>
            </c:dLbl>
            <c:dLbl>
              <c:idx val="3197"/>
              <c:tx>
                <c:rich>
                  <a:bodyPr/>
                  <a:lstStyle/>
                  <a:p>
                    <a:fld id="{57036FCA-7479-4981-ABC7-A32003AED5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D-B17B-4DFD-B39D-4E979940D241}"/>
                </c:ext>
              </c:extLst>
            </c:dLbl>
            <c:dLbl>
              <c:idx val="3198"/>
              <c:tx>
                <c:rich>
                  <a:bodyPr/>
                  <a:lstStyle/>
                  <a:p>
                    <a:fld id="{31D62318-FCCC-46C8-A938-9A5C8060F4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E-B17B-4DFD-B39D-4E979940D241}"/>
                </c:ext>
              </c:extLst>
            </c:dLbl>
            <c:dLbl>
              <c:idx val="3199"/>
              <c:tx>
                <c:rich>
                  <a:bodyPr/>
                  <a:lstStyle/>
                  <a:p>
                    <a:fld id="{F50DB4C2-D063-4B07-BD1C-9B1C4A0850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7F-B17B-4DFD-B39D-4E979940D241}"/>
                </c:ext>
              </c:extLst>
            </c:dLbl>
            <c:dLbl>
              <c:idx val="3200"/>
              <c:tx>
                <c:rich>
                  <a:bodyPr/>
                  <a:lstStyle/>
                  <a:p>
                    <a:fld id="{6C365485-E3B5-4F61-96C9-3FA8DB7009D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0-B17B-4DFD-B39D-4E979940D241}"/>
                </c:ext>
              </c:extLst>
            </c:dLbl>
            <c:dLbl>
              <c:idx val="3201"/>
              <c:tx>
                <c:rich>
                  <a:bodyPr/>
                  <a:lstStyle/>
                  <a:p>
                    <a:fld id="{D79829ED-78AC-445F-B846-BF3AC67BCB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1-B17B-4DFD-B39D-4E979940D241}"/>
                </c:ext>
              </c:extLst>
            </c:dLbl>
            <c:dLbl>
              <c:idx val="3202"/>
              <c:tx>
                <c:rich>
                  <a:bodyPr/>
                  <a:lstStyle/>
                  <a:p>
                    <a:fld id="{B24FB975-B842-486D-9F76-0D335CE4B58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2-B17B-4DFD-B39D-4E979940D241}"/>
                </c:ext>
              </c:extLst>
            </c:dLbl>
            <c:dLbl>
              <c:idx val="3203"/>
              <c:tx>
                <c:rich>
                  <a:bodyPr/>
                  <a:lstStyle/>
                  <a:p>
                    <a:fld id="{B59111CE-D7AB-4AC2-B574-064F09711F1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3-B17B-4DFD-B39D-4E979940D241}"/>
                </c:ext>
              </c:extLst>
            </c:dLbl>
            <c:dLbl>
              <c:idx val="3204"/>
              <c:tx>
                <c:rich>
                  <a:bodyPr/>
                  <a:lstStyle/>
                  <a:p>
                    <a:fld id="{625F54D4-928D-439D-AEA0-38FD1A94B6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4-B17B-4DFD-B39D-4E979940D241}"/>
                </c:ext>
              </c:extLst>
            </c:dLbl>
            <c:dLbl>
              <c:idx val="3205"/>
              <c:tx>
                <c:rich>
                  <a:bodyPr/>
                  <a:lstStyle/>
                  <a:p>
                    <a:fld id="{691AD3EB-C349-47E1-9F40-A5A23C64A3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5-B17B-4DFD-B39D-4E979940D241}"/>
                </c:ext>
              </c:extLst>
            </c:dLbl>
            <c:dLbl>
              <c:idx val="3206"/>
              <c:tx>
                <c:rich>
                  <a:bodyPr/>
                  <a:lstStyle/>
                  <a:p>
                    <a:fld id="{E2BF8B95-5F8A-4D84-9ECC-F6757CECE3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6-B17B-4DFD-B39D-4E979940D241}"/>
                </c:ext>
              </c:extLst>
            </c:dLbl>
            <c:dLbl>
              <c:idx val="3207"/>
              <c:tx>
                <c:rich>
                  <a:bodyPr/>
                  <a:lstStyle/>
                  <a:p>
                    <a:fld id="{9246F405-8F59-4DA0-AF8F-9C87ECB004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7-B17B-4DFD-B39D-4E979940D241}"/>
                </c:ext>
              </c:extLst>
            </c:dLbl>
            <c:dLbl>
              <c:idx val="3208"/>
              <c:tx>
                <c:rich>
                  <a:bodyPr/>
                  <a:lstStyle/>
                  <a:p>
                    <a:fld id="{12426C34-16C9-4DC5-B2B6-C79F04C327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8-B17B-4DFD-B39D-4E979940D241}"/>
                </c:ext>
              </c:extLst>
            </c:dLbl>
            <c:dLbl>
              <c:idx val="3209"/>
              <c:tx>
                <c:rich>
                  <a:bodyPr/>
                  <a:lstStyle/>
                  <a:p>
                    <a:fld id="{381D5179-F9BF-4512-BD15-68568791BD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9-B17B-4DFD-B39D-4E979940D241}"/>
                </c:ext>
              </c:extLst>
            </c:dLbl>
            <c:dLbl>
              <c:idx val="3210"/>
              <c:tx>
                <c:rich>
                  <a:bodyPr/>
                  <a:lstStyle/>
                  <a:p>
                    <a:fld id="{2D191559-66FC-4504-AC09-BB6B5C4D39E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A-B17B-4DFD-B39D-4E979940D241}"/>
                </c:ext>
              </c:extLst>
            </c:dLbl>
            <c:dLbl>
              <c:idx val="3211"/>
              <c:tx>
                <c:rich>
                  <a:bodyPr/>
                  <a:lstStyle/>
                  <a:p>
                    <a:fld id="{CEFA0867-4651-462E-8587-BC7BBA35D9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B-B17B-4DFD-B39D-4E979940D241}"/>
                </c:ext>
              </c:extLst>
            </c:dLbl>
            <c:dLbl>
              <c:idx val="3212"/>
              <c:tx>
                <c:rich>
                  <a:bodyPr/>
                  <a:lstStyle/>
                  <a:p>
                    <a:fld id="{9EC6088E-F20B-42C6-84BE-14833519CB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C-B17B-4DFD-B39D-4E979940D241}"/>
                </c:ext>
              </c:extLst>
            </c:dLbl>
            <c:dLbl>
              <c:idx val="3213"/>
              <c:tx>
                <c:rich>
                  <a:bodyPr/>
                  <a:lstStyle/>
                  <a:p>
                    <a:fld id="{5439E93A-7FAD-4A40-97F5-EEFF1560D1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D-B17B-4DFD-B39D-4E979940D241}"/>
                </c:ext>
              </c:extLst>
            </c:dLbl>
            <c:dLbl>
              <c:idx val="3214"/>
              <c:tx>
                <c:rich>
                  <a:bodyPr/>
                  <a:lstStyle/>
                  <a:p>
                    <a:fld id="{C48139DF-9F7B-4203-857E-8D5A6BDDFB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E-B17B-4DFD-B39D-4E979940D241}"/>
                </c:ext>
              </c:extLst>
            </c:dLbl>
            <c:dLbl>
              <c:idx val="3215"/>
              <c:tx>
                <c:rich>
                  <a:bodyPr/>
                  <a:lstStyle/>
                  <a:p>
                    <a:fld id="{65DFF27C-2555-46B3-9550-3B394F97B2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8F-B17B-4DFD-B39D-4E979940D241}"/>
                </c:ext>
              </c:extLst>
            </c:dLbl>
            <c:dLbl>
              <c:idx val="3216"/>
              <c:tx>
                <c:rich>
                  <a:bodyPr/>
                  <a:lstStyle/>
                  <a:p>
                    <a:fld id="{997DE34B-1175-46B7-A3A7-B46D4AD847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0-B17B-4DFD-B39D-4E979940D241}"/>
                </c:ext>
              </c:extLst>
            </c:dLbl>
            <c:dLbl>
              <c:idx val="3217"/>
              <c:tx>
                <c:rich>
                  <a:bodyPr/>
                  <a:lstStyle/>
                  <a:p>
                    <a:fld id="{21B0A6A5-FBD7-4E86-B827-45D62DF586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1-B17B-4DFD-B39D-4E979940D241}"/>
                </c:ext>
              </c:extLst>
            </c:dLbl>
            <c:dLbl>
              <c:idx val="3218"/>
              <c:tx>
                <c:rich>
                  <a:bodyPr/>
                  <a:lstStyle/>
                  <a:p>
                    <a:fld id="{08E78018-83AA-4498-9B60-65E9E07269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2-B17B-4DFD-B39D-4E979940D241}"/>
                </c:ext>
              </c:extLst>
            </c:dLbl>
            <c:dLbl>
              <c:idx val="3219"/>
              <c:tx>
                <c:rich>
                  <a:bodyPr/>
                  <a:lstStyle/>
                  <a:p>
                    <a:fld id="{8869B5E7-B87D-41BF-AECD-462564F4C8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3-B17B-4DFD-B39D-4E979940D241}"/>
                </c:ext>
              </c:extLst>
            </c:dLbl>
            <c:dLbl>
              <c:idx val="3220"/>
              <c:tx>
                <c:rich>
                  <a:bodyPr/>
                  <a:lstStyle/>
                  <a:p>
                    <a:fld id="{20880997-C0F1-4CB5-9778-5C7B0B4F017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4-B17B-4DFD-B39D-4E979940D241}"/>
                </c:ext>
              </c:extLst>
            </c:dLbl>
            <c:dLbl>
              <c:idx val="3221"/>
              <c:tx>
                <c:rich>
                  <a:bodyPr/>
                  <a:lstStyle/>
                  <a:p>
                    <a:fld id="{26C504FF-5594-4F03-A562-43739CB85D2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5-B17B-4DFD-B39D-4E979940D241}"/>
                </c:ext>
              </c:extLst>
            </c:dLbl>
            <c:dLbl>
              <c:idx val="3222"/>
              <c:tx>
                <c:rich>
                  <a:bodyPr/>
                  <a:lstStyle/>
                  <a:p>
                    <a:fld id="{409C0F3A-F574-4021-8BB2-B848950B1D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6-B17B-4DFD-B39D-4E979940D241}"/>
                </c:ext>
              </c:extLst>
            </c:dLbl>
            <c:dLbl>
              <c:idx val="3223"/>
              <c:tx>
                <c:rich>
                  <a:bodyPr/>
                  <a:lstStyle/>
                  <a:p>
                    <a:fld id="{50876ED7-37FE-4A39-9D7B-7DBEC94E23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7-B17B-4DFD-B39D-4E979940D241}"/>
                </c:ext>
              </c:extLst>
            </c:dLbl>
            <c:dLbl>
              <c:idx val="3224"/>
              <c:tx>
                <c:rich>
                  <a:bodyPr/>
                  <a:lstStyle/>
                  <a:p>
                    <a:fld id="{30D19E76-6AA8-473E-9E12-155C5B5D10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8-B17B-4DFD-B39D-4E979940D241}"/>
                </c:ext>
              </c:extLst>
            </c:dLbl>
            <c:dLbl>
              <c:idx val="3225"/>
              <c:tx>
                <c:rich>
                  <a:bodyPr/>
                  <a:lstStyle/>
                  <a:p>
                    <a:fld id="{C4FFF841-5037-40B4-AB99-16B1664CCA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9-B17B-4DFD-B39D-4E979940D241}"/>
                </c:ext>
              </c:extLst>
            </c:dLbl>
            <c:dLbl>
              <c:idx val="3226"/>
              <c:tx>
                <c:rich>
                  <a:bodyPr/>
                  <a:lstStyle/>
                  <a:p>
                    <a:fld id="{0DBB6621-42DA-4E36-B190-41A856BC6C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A-B17B-4DFD-B39D-4E979940D241}"/>
                </c:ext>
              </c:extLst>
            </c:dLbl>
            <c:dLbl>
              <c:idx val="3227"/>
              <c:tx>
                <c:rich>
                  <a:bodyPr/>
                  <a:lstStyle/>
                  <a:p>
                    <a:fld id="{BB4068C6-B908-4A7C-B8BF-B54E7C22FE4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B-B17B-4DFD-B39D-4E979940D241}"/>
                </c:ext>
              </c:extLst>
            </c:dLbl>
            <c:dLbl>
              <c:idx val="3228"/>
              <c:tx>
                <c:rich>
                  <a:bodyPr/>
                  <a:lstStyle/>
                  <a:p>
                    <a:fld id="{83D6717E-339F-44F3-ACEA-5381C2B85F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C-B17B-4DFD-B39D-4E979940D241}"/>
                </c:ext>
              </c:extLst>
            </c:dLbl>
            <c:dLbl>
              <c:idx val="3229"/>
              <c:tx>
                <c:rich>
                  <a:bodyPr/>
                  <a:lstStyle/>
                  <a:p>
                    <a:fld id="{6ECF2FB0-E7F1-4712-B705-07349F0CEC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D-B17B-4DFD-B39D-4E979940D241}"/>
                </c:ext>
              </c:extLst>
            </c:dLbl>
            <c:dLbl>
              <c:idx val="3230"/>
              <c:tx>
                <c:rich>
                  <a:bodyPr/>
                  <a:lstStyle/>
                  <a:p>
                    <a:fld id="{1C47270D-ECEB-4C62-B462-7FD64F1B2F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E-B17B-4DFD-B39D-4E979940D241}"/>
                </c:ext>
              </c:extLst>
            </c:dLbl>
            <c:dLbl>
              <c:idx val="3231"/>
              <c:tx>
                <c:rich>
                  <a:bodyPr/>
                  <a:lstStyle/>
                  <a:p>
                    <a:fld id="{7B540FBB-D4D1-46C1-A137-0E1D0341AA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9F-B17B-4DFD-B39D-4E979940D241}"/>
                </c:ext>
              </c:extLst>
            </c:dLbl>
            <c:dLbl>
              <c:idx val="3232"/>
              <c:tx>
                <c:rich>
                  <a:bodyPr/>
                  <a:lstStyle/>
                  <a:p>
                    <a:fld id="{DB2BA467-6191-4ED5-9127-50427145E7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0-B17B-4DFD-B39D-4E979940D241}"/>
                </c:ext>
              </c:extLst>
            </c:dLbl>
            <c:dLbl>
              <c:idx val="3233"/>
              <c:tx>
                <c:rich>
                  <a:bodyPr/>
                  <a:lstStyle/>
                  <a:p>
                    <a:fld id="{3117E91A-4770-4A8A-9966-347655A825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1-B17B-4DFD-B39D-4E979940D241}"/>
                </c:ext>
              </c:extLst>
            </c:dLbl>
            <c:dLbl>
              <c:idx val="3234"/>
              <c:tx>
                <c:rich>
                  <a:bodyPr/>
                  <a:lstStyle/>
                  <a:p>
                    <a:fld id="{1F61CFE8-36D3-4DF4-A45F-5B55045BD11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2-B17B-4DFD-B39D-4E979940D241}"/>
                </c:ext>
              </c:extLst>
            </c:dLbl>
            <c:dLbl>
              <c:idx val="3235"/>
              <c:tx>
                <c:rich>
                  <a:bodyPr/>
                  <a:lstStyle/>
                  <a:p>
                    <a:fld id="{67377DFE-CC10-4CB7-AEF9-01655A5854B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3-B17B-4DFD-B39D-4E979940D241}"/>
                </c:ext>
              </c:extLst>
            </c:dLbl>
            <c:dLbl>
              <c:idx val="3236"/>
              <c:tx>
                <c:rich>
                  <a:bodyPr/>
                  <a:lstStyle/>
                  <a:p>
                    <a:fld id="{F78248AF-0A98-450E-92DF-D66E4867DDC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4-B17B-4DFD-B39D-4E979940D241}"/>
                </c:ext>
              </c:extLst>
            </c:dLbl>
            <c:dLbl>
              <c:idx val="3237"/>
              <c:tx>
                <c:rich>
                  <a:bodyPr/>
                  <a:lstStyle/>
                  <a:p>
                    <a:fld id="{ACC16934-0509-4107-BCDE-424621A4CC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5-B17B-4DFD-B39D-4E979940D241}"/>
                </c:ext>
              </c:extLst>
            </c:dLbl>
            <c:dLbl>
              <c:idx val="3238"/>
              <c:tx>
                <c:rich>
                  <a:bodyPr/>
                  <a:lstStyle/>
                  <a:p>
                    <a:fld id="{250023D9-1398-4F24-BEA4-5ACC42619F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6-B17B-4DFD-B39D-4E979940D241}"/>
                </c:ext>
              </c:extLst>
            </c:dLbl>
            <c:dLbl>
              <c:idx val="3239"/>
              <c:tx>
                <c:rich>
                  <a:bodyPr/>
                  <a:lstStyle/>
                  <a:p>
                    <a:fld id="{93D1BF21-7F83-40F1-8AE1-B996022788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7-B17B-4DFD-B39D-4E979940D241}"/>
                </c:ext>
              </c:extLst>
            </c:dLbl>
            <c:dLbl>
              <c:idx val="3240"/>
              <c:tx>
                <c:rich>
                  <a:bodyPr/>
                  <a:lstStyle/>
                  <a:p>
                    <a:fld id="{58166FDF-2CA0-4C55-B15E-89197F40A4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8-B17B-4DFD-B39D-4E979940D241}"/>
                </c:ext>
              </c:extLst>
            </c:dLbl>
            <c:dLbl>
              <c:idx val="3241"/>
              <c:tx>
                <c:rich>
                  <a:bodyPr/>
                  <a:lstStyle/>
                  <a:p>
                    <a:fld id="{D8B20B13-CFF3-4B59-90E9-765B7697DD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9-B17B-4DFD-B39D-4E979940D241}"/>
                </c:ext>
              </c:extLst>
            </c:dLbl>
            <c:dLbl>
              <c:idx val="3242"/>
              <c:tx>
                <c:rich>
                  <a:bodyPr/>
                  <a:lstStyle/>
                  <a:p>
                    <a:fld id="{0B7B56EA-BFF0-4736-BCA4-873CDFA831E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A-B17B-4DFD-B39D-4E979940D241}"/>
                </c:ext>
              </c:extLst>
            </c:dLbl>
            <c:dLbl>
              <c:idx val="3243"/>
              <c:tx>
                <c:rich>
                  <a:bodyPr/>
                  <a:lstStyle/>
                  <a:p>
                    <a:fld id="{490B425F-5D3C-4012-912A-9B9E208E14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B-B17B-4DFD-B39D-4E979940D241}"/>
                </c:ext>
              </c:extLst>
            </c:dLbl>
            <c:dLbl>
              <c:idx val="3244"/>
              <c:tx>
                <c:rich>
                  <a:bodyPr/>
                  <a:lstStyle/>
                  <a:p>
                    <a:fld id="{3A4A12C9-832A-46B4-8767-8627263547A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C-B17B-4DFD-B39D-4E979940D241}"/>
                </c:ext>
              </c:extLst>
            </c:dLbl>
            <c:dLbl>
              <c:idx val="3245"/>
              <c:tx>
                <c:rich>
                  <a:bodyPr/>
                  <a:lstStyle/>
                  <a:p>
                    <a:fld id="{D4BCFE92-1C8F-4658-9663-0C4A7D3AB9A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D-B17B-4DFD-B39D-4E979940D241}"/>
                </c:ext>
              </c:extLst>
            </c:dLbl>
            <c:dLbl>
              <c:idx val="3246"/>
              <c:tx>
                <c:rich>
                  <a:bodyPr/>
                  <a:lstStyle/>
                  <a:p>
                    <a:fld id="{899DC1CF-AA06-4739-B807-88DFD10487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E-B17B-4DFD-B39D-4E979940D241}"/>
                </c:ext>
              </c:extLst>
            </c:dLbl>
            <c:dLbl>
              <c:idx val="3247"/>
              <c:tx>
                <c:rich>
                  <a:bodyPr/>
                  <a:lstStyle/>
                  <a:p>
                    <a:fld id="{F00338BE-CAB8-4124-BCC8-D8678299E9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AF-B17B-4DFD-B39D-4E979940D241}"/>
                </c:ext>
              </c:extLst>
            </c:dLbl>
            <c:dLbl>
              <c:idx val="3248"/>
              <c:tx>
                <c:rich>
                  <a:bodyPr/>
                  <a:lstStyle/>
                  <a:p>
                    <a:fld id="{2AF7D084-F64D-4E6B-AC45-03A6FF9749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0-B17B-4DFD-B39D-4E979940D241}"/>
                </c:ext>
              </c:extLst>
            </c:dLbl>
            <c:dLbl>
              <c:idx val="3249"/>
              <c:tx>
                <c:rich>
                  <a:bodyPr/>
                  <a:lstStyle/>
                  <a:p>
                    <a:fld id="{14DE7EC8-1F79-4986-82C6-45A8B8312A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1-B17B-4DFD-B39D-4E979940D241}"/>
                </c:ext>
              </c:extLst>
            </c:dLbl>
            <c:dLbl>
              <c:idx val="3250"/>
              <c:tx>
                <c:rich>
                  <a:bodyPr/>
                  <a:lstStyle/>
                  <a:p>
                    <a:fld id="{B10C6D71-D54C-4136-93F9-3CBFA979853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2-B17B-4DFD-B39D-4E979940D241}"/>
                </c:ext>
              </c:extLst>
            </c:dLbl>
            <c:dLbl>
              <c:idx val="3251"/>
              <c:tx>
                <c:rich>
                  <a:bodyPr/>
                  <a:lstStyle/>
                  <a:p>
                    <a:fld id="{C56D2D9E-113C-4845-9C25-D15E4CB9DC7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3-B17B-4DFD-B39D-4E979940D241}"/>
                </c:ext>
              </c:extLst>
            </c:dLbl>
            <c:dLbl>
              <c:idx val="3252"/>
              <c:tx>
                <c:rich>
                  <a:bodyPr/>
                  <a:lstStyle/>
                  <a:p>
                    <a:fld id="{C19AEE19-7F30-44E1-AE77-E9563B3FD6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4-B17B-4DFD-B39D-4E979940D241}"/>
                </c:ext>
              </c:extLst>
            </c:dLbl>
            <c:dLbl>
              <c:idx val="3253"/>
              <c:tx>
                <c:rich>
                  <a:bodyPr/>
                  <a:lstStyle/>
                  <a:p>
                    <a:fld id="{1A197FCA-1536-4140-900D-DE52F72E9E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5-B17B-4DFD-B39D-4E979940D241}"/>
                </c:ext>
              </c:extLst>
            </c:dLbl>
            <c:dLbl>
              <c:idx val="3254"/>
              <c:tx>
                <c:rich>
                  <a:bodyPr/>
                  <a:lstStyle/>
                  <a:p>
                    <a:fld id="{7A24EA98-5430-428D-ACE9-47A8D52C00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6-B17B-4DFD-B39D-4E979940D241}"/>
                </c:ext>
              </c:extLst>
            </c:dLbl>
            <c:dLbl>
              <c:idx val="3255"/>
              <c:tx>
                <c:rich>
                  <a:bodyPr/>
                  <a:lstStyle/>
                  <a:p>
                    <a:fld id="{74ACF32C-AF0D-43A0-834F-1ECE16900D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7-B17B-4DFD-B39D-4E979940D241}"/>
                </c:ext>
              </c:extLst>
            </c:dLbl>
            <c:dLbl>
              <c:idx val="3256"/>
              <c:tx>
                <c:rich>
                  <a:bodyPr/>
                  <a:lstStyle/>
                  <a:p>
                    <a:fld id="{D5A57342-6CAF-4121-9607-4B65BF2762E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8-B17B-4DFD-B39D-4E979940D241}"/>
                </c:ext>
              </c:extLst>
            </c:dLbl>
            <c:dLbl>
              <c:idx val="3257"/>
              <c:tx>
                <c:rich>
                  <a:bodyPr/>
                  <a:lstStyle/>
                  <a:p>
                    <a:fld id="{463F69CF-7D35-44C6-BEDB-C155757431C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9-B17B-4DFD-B39D-4E979940D241}"/>
                </c:ext>
              </c:extLst>
            </c:dLbl>
            <c:dLbl>
              <c:idx val="3258"/>
              <c:tx>
                <c:rich>
                  <a:bodyPr/>
                  <a:lstStyle/>
                  <a:p>
                    <a:fld id="{3ADC1100-53F1-4A53-A63C-FD26B5C602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A-B17B-4DFD-B39D-4E979940D241}"/>
                </c:ext>
              </c:extLst>
            </c:dLbl>
            <c:dLbl>
              <c:idx val="3259"/>
              <c:tx>
                <c:rich>
                  <a:bodyPr/>
                  <a:lstStyle/>
                  <a:p>
                    <a:fld id="{CC0C32EE-DB61-4443-B5C4-6A25BBD29DB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B-B17B-4DFD-B39D-4E979940D241}"/>
                </c:ext>
              </c:extLst>
            </c:dLbl>
            <c:dLbl>
              <c:idx val="3260"/>
              <c:tx>
                <c:rich>
                  <a:bodyPr/>
                  <a:lstStyle/>
                  <a:p>
                    <a:fld id="{A409C972-DEA8-4B7E-952D-A49E8CD474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C-B17B-4DFD-B39D-4E979940D241}"/>
                </c:ext>
              </c:extLst>
            </c:dLbl>
            <c:dLbl>
              <c:idx val="3261"/>
              <c:tx>
                <c:rich>
                  <a:bodyPr/>
                  <a:lstStyle/>
                  <a:p>
                    <a:fld id="{6035A647-D145-4AD4-99F5-74DEDCCE2C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D-B17B-4DFD-B39D-4E979940D241}"/>
                </c:ext>
              </c:extLst>
            </c:dLbl>
            <c:dLbl>
              <c:idx val="3262"/>
              <c:tx>
                <c:rich>
                  <a:bodyPr/>
                  <a:lstStyle/>
                  <a:p>
                    <a:fld id="{20F4F297-3886-4466-B25D-187F5FEB4DD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E-B17B-4DFD-B39D-4E979940D241}"/>
                </c:ext>
              </c:extLst>
            </c:dLbl>
            <c:dLbl>
              <c:idx val="3263"/>
              <c:tx>
                <c:rich>
                  <a:bodyPr/>
                  <a:lstStyle/>
                  <a:p>
                    <a:fld id="{5A6B668F-1696-4601-990D-31E89D69EC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BF-B17B-4DFD-B39D-4E979940D241}"/>
                </c:ext>
              </c:extLst>
            </c:dLbl>
            <c:dLbl>
              <c:idx val="3264"/>
              <c:tx>
                <c:rich>
                  <a:bodyPr/>
                  <a:lstStyle/>
                  <a:p>
                    <a:fld id="{9D160449-D1EA-425D-80DD-438A9D006F4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0-B17B-4DFD-B39D-4E979940D241}"/>
                </c:ext>
              </c:extLst>
            </c:dLbl>
            <c:dLbl>
              <c:idx val="3265"/>
              <c:tx>
                <c:rich>
                  <a:bodyPr/>
                  <a:lstStyle/>
                  <a:p>
                    <a:fld id="{85E1E913-EE66-48D0-BB8E-4DABA86DCB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1-B17B-4DFD-B39D-4E979940D241}"/>
                </c:ext>
              </c:extLst>
            </c:dLbl>
            <c:dLbl>
              <c:idx val="3266"/>
              <c:tx>
                <c:rich>
                  <a:bodyPr/>
                  <a:lstStyle/>
                  <a:p>
                    <a:fld id="{EA4B766B-5CC7-4CFA-8CCC-99B4B39EEC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2-B17B-4DFD-B39D-4E979940D241}"/>
                </c:ext>
              </c:extLst>
            </c:dLbl>
            <c:dLbl>
              <c:idx val="3267"/>
              <c:tx>
                <c:rich>
                  <a:bodyPr/>
                  <a:lstStyle/>
                  <a:p>
                    <a:fld id="{41546ED7-3DD3-4859-9753-11B4C415CF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3-B17B-4DFD-B39D-4E979940D241}"/>
                </c:ext>
              </c:extLst>
            </c:dLbl>
            <c:dLbl>
              <c:idx val="3268"/>
              <c:tx>
                <c:rich>
                  <a:bodyPr/>
                  <a:lstStyle/>
                  <a:p>
                    <a:fld id="{259C819D-4CC3-4FF5-B1DC-F9E29AC0CB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4-B17B-4DFD-B39D-4E979940D241}"/>
                </c:ext>
              </c:extLst>
            </c:dLbl>
            <c:dLbl>
              <c:idx val="3269"/>
              <c:tx>
                <c:rich>
                  <a:bodyPr/>
                  <a:lstStyle/>
                  <a:p>
                    <a:fld id="{08243673-D70B-4533-94C4-03FD6B8C14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5-B17B-4DFD-B39D-4E979940D241}"/>
                </c:ext>
              </c:extLst>
            </c:dLbl>
            <c:dLbl>
              <c:idx val="3270"/>
              <c:tx>
                <c:rich>
                  <a:bodyPr/>
                  <a:lstStyle/>
                  <a:p>
                    <a:fld id="{DB6D2C5D-BD79-435E-A09A-0433E72E56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6-B17B-4DFD-B39D-4E979940D241}"/>
                </c:ext>
              </c:extLst>
            </c:dLbl>
            <c:dLbl>
              <c:idx val="3271"/>
              <c:tx>
                <c:rich>
                  <a:bodyPr/>
                  <a:lstStyle/>
                  <a:p>
                    <a:fld id="{5C83299D-9394-4F9C-B121-00707E585F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7-B17B-4DFD-B39D-4E979940D241}"/>
                </c:ext>
              </c:extLst>
            </c:dLbl>
            <c:dLbl>
              <c:idx val="3272"/>
              <c:tx>
                <c:rich>
                  <a:bodyPr/>
                  <a:lstStyle/>
                  <a:p>
                    <a:fld id="{E1F18072-6C5C-45DE-8135-54763B0C53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8-B17B-4DFD-B39D-4E979940D241}"/>
                </c:ext>
              </c:extLst>
            </c:dLbl>
            <c:dLbl>
              <c:idx val="3273"/>
              <c:tx>
                <c:rich>
                  <a:bodyPr/>
                  <a:lstStyle/>
                  <a:p>
                    <a:fld id="{CE819A14-12A8-4B9A-9C7C-711C001183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9-B17B-4DFD-B39D-4E979940D241}"/>
                </c:ext>
              </c:extLst>
            </c:dLbl>
            <c:dLbl>
              <c:idx val="3274"/>
              <c:tx>
                <c:rich>
                  <a:bodyPr/>
                  <a:lstStyle/>
                  <a:p>
                    <a:fld id="{4D6C06DF-6658-430D-A64F-56B62C7FF5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A-B17B-4DFD-B39D-4E979940D241}"/>
                </c:ext>
              </c:extLst>
            </c:dLbl>
            <c:dLbl>
              <c:idx val="3275"/>
              <c:tx>
                <c:rich>
                  <a:bodyPr/>
                  <a:lstStyle/>
                  <a:p>
                    <a:fld id="{9749499A-CD09-47AA-9F4D-E1244F2FF0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B-B17B-4DFD-B39D-4E979940D241}"/>
                </c:ext>
              </c:extLst>
            </c:dLbl>
            <c:dLbl>
              <c:idx val="3276"/>
              <c:tx>
                <c:rich>
                  <a:bodyPr/>
                  <a:lstStyle/>
                  <a:p>
                    <a:fld id="{4C19102E-4DDB-4C8D-BFC1-6E43D37ADD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C-B17B-4DFD-B39D-4E979940D241}"/>
                </c:ext>
              </c:extLst>
            </c:dLbl>
            <c:dLbl>
              <c:idx val="3277"/>
              <c:tx>
                <c:rich>
                  <a:bodyPr/>
                  <a:lstStyle/>
                  <a:p>
                    <a:fld id="{F536731B-7DE4-49B7-8350-19A3601A83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D-B17B-4DFD-B39D-4E979940D241}"/>
                </c:ext>
              </c:extLst>
            </c:dLbl>
            <c:dLbl>
              <c:idx val="3278"/>
              <c:tx>
                <c:rich>
                  <a:bodyPr/>
                  <a:lstStyle/>
                  <a:p>
                    <a:fld id="{B81423C4-5EDB-4A8C-BA97-C7159DC02C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E-B17B-4DFD-B39D-4E979940D241}"/>
                </c:ext>
              </c:extLst>
            </c:dLbl>
            <c:dLbl>
              <c:idx val="3279"/>
              <c:tx>
                <c:rich>
                  <a:bodyPr/>
                  <a:lstStyle/>
                  <a:p>
                    <a:fld id="{425E2E60-4951-46C8-8F36-53D16EB47BF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CF-B17B-4DFD-B39D-4E979940D241}"/>
                </c:ext>
              </c:extLst>
            </c:dLbl>
            <c:dLbl>
              <c:idx val="3280"/>
              <c:tx>
                <c:rich>
                  <a:bodyPr/>
                  <a:lstStyle/>
                  <a:p>
                    <a:fld id="{ED7C9274-D838-4711-B839-FDA15B7914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0-B17B-4DFD-B39D-4E979940D241}"/>
                </c:ext>
              </c:extLst>
            </c:dLbl>
            <c:dLbl>
              <c:idx val="3281"/>
              <c:tx>
                <c:rich>
                  <a:bodyPr/>
                  <a:lstStyle/>
                  <a:p>
                    <a:fld id="{35C2CD8F-ADDC-404F-BEC9-3521D44198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1-B17B-4DFD-B39D-4E979940D241}"/>
                </c:ext>
              </c:extLst>
            </c:dLbl>
            <c:dLbl>
              <c:idx val="3282"/>
              <c:tx>
                <c:rich>
                  <a:bodyPr/>
                  <a:lstStyle/>
                  <a:p>
                    <a:fld id="{E75D4526-811F-4ED2-87A9-4E7D90F023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2-B17B-4DFD-B39D-4E979940D241}"/>
                </c:ext>
              </c:extLst>
            </c:dLbl>
            <c:dLbl>
              <c:idx val="3283"/>
              <c:tx>
                <c:rich>
                  <a:bodyPr/>
                  <a:lstStyle/>
                  <a:p>
                    <a:fld id="{37911E47-0404-4C30-9C17-8EFCDF3386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3-B17B-4DFD-B39D-4E979940D241}"/>
                </c:ext>
              </c:extLst>
            </c:dLbl>
            <c:dLbl>
              <c:idx val="3284"/>
              <c:tx>
                <c:rich>
                  <a:bodyPr/>
                  <a:lstStyle/>
                  <a:p>
                    <a:fld id="{D3700C94-9F03-41A2-8E5B-773D21A4D0A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4-B17B-4DFD-B39D-4E979940D241}"/>
                </c:ext>
              </c:extLst>
            </c:dLbl>
            <c:dLbl>
              <c:idx val="3285"/>
              <c:tx>
                <c:rich>
                  <a:bodyPr/>
                  <a:lstStyle/>
                  <a:p>
                    <a:fld id="{3CB58B5F-987F-43E8-9A42-E4B4419B83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5-B17B-4DFD-B39D-4E979940D241}"/>
                </c:ext>
              </c:extLst>
            </c:dLbl>
            <c:dLbl>
              <c:idx val="3286"/>
              <c:tx>
                <c:rich>
                  <a:bodyPr/>
                  <a:lstStyle/>
                  <a:p>
                    <a:fld id="{77AE686C-306F-49FD-88CE-17F9EA2354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6-B17B-4DFD-B39D-4E979940D241}"/>
                </c:ext>
              </c:extLst>
            </c:dLbl>
            <c:dLbl>
              <c:idx val="3287"/>
              <c:tx>
                <c:rich>
                  <a:bodyPr/>
                  <a:lstStyle/>
                  <a:p>
                    <a:fld id="{24984848-191F-408A-BDDC-34F6A9C285A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7-B17B-4DFD-B39D-4E979940D241}"/>
                </c:ext>
              </c:extLst>
            </c:dLbl>
            <c:dLbl>
              <c:idx val="3288"/>
              <c:tx>
                <c:rich>
                  <a:bodyPr/>
                  <a:lstStyle/>
                  <a:p>
                    <a:fld id="{CA782D16-29ED-4223-A356-E12A8AD941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8-B17B-4DFD-B39D-4E979940D241}"/>
                </c:ext>
              </c:extLst>
            </c:dLbl>
            <c:dLbl>
              <c:idx val="3289"/>
              <c:tx>
                <c:rich>
                  <a:bodyPr/>
                  <a:lstStyle/>
                  <a:p>
                    <a:fld id="{C980EFF4-9E1E-4675-ABF6-0895A65A350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9-B17B-4DFD-B39D-4E979940D241}"/>
                </c:ext>
              </c:extLst>
            </c:dLbl>
            <c:dLbl>
              <c:idx val="3290"/>
              <c:tx>
                <c:rich>
                  <a:bodyPr/>
                  <a:lstStyle/>
                  <a:p>
                    <a:fld id="{7614AF8E-A975-4959-8F0C-609BACD5C3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A-B17B-4DFD-B39D-4E979940D241}"/>
                </c:ext>
              </c:extLst>
            </c:dLbl>
            <c:dLbl>
              <c:idx val="3291"/>
              <c:tx>
                <c:rich>
                  <a:bodyPr/>
                  <a:lstStyle/>
                  <a:p>
                    <a:fld id="{41AB033B-412B-468A-B3A7-DA0C31A4D84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B-B17B-4DFD-B39D-4E979940D241}"/>
                </c:ext>
              </c:extLst>
            </c:dLbl>
            <c:dLbl>
              <c:idx val="3292"/>
              <c:tx>
                <c:rich>
                  <a:bodyPr/>
                  <a:lstStyle/>
                  <a:p>
                    <a:fld id="{5070108D-0258-445F-AABB-AF99210A1F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C-B17B-4DFD-B39D-4E979940D241}"/>
                </c:ext>
              </c:extLst>
            </c:dLbl>
            <c:dLbl>
              <c:idx val="3293"/>
              <c:tx>
                <c:rich>
                  <a:bodyPr/>
                  <a:lstStyle/>
                  <a:p>
                    <a:fld id="{F3FF5144-D96C-4301-99DA-7A43613E377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D-B17B-4DFD-B39D-4E979940D241}"/>
                </c:ext>
              </c:extLst>
            </c:dLbl>
            <c:dLbl>
              <c:idx val="3294"/>
              <c:tx>
                <c:rich>
                  <a:bodyPr/>
                  <a:lstStyle/>
                  <a:p>
                    <a:fld id="{B2D76167-CA42-4BE4-A07D-2490CF175A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E-B17B-4DFD-B39D-4E979940D241}"/>
                </c:ext>
              </c:extLst>
            </c:dLbl>
            <c:dLbl>
              <c:idx val="3295"/>
              <c:tx>
                <c:rich>
                  <a:bodyPr/>
                  <a:lstStyle/>
                  <a:p>
                    <a:fld id="{13FCBFE2-849E-4036-8C7F-EF599542BE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DF-B17B-4DFD-B39D-4E979940D241}"/>
                </c:ext>
              </c:extLst>
            </c:dLbl>
            <c:dLbl>
              <c:idx val="3296"/>
              <c:tx>
                <c:rich>
                  <a:bodyPr/>
                  <a:lstStyle/>
                  <a:p>
                    <a:fld id="{B49AF1FB-45C4-409D-8272-7797667DA0D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0-B17B-4DFD-B39D-4E979940D241}"/>
                </c:ext>
              </c:extLst>
            </c:dLbl>
            <c:dLbl>
              <c:idx val="3297"/>
              <c:tx>
                <c:rich>
                  <a:bodyPr/>
                  <a:lstStyle/>
                  <a:p>
                    <a:fld id="{F3650CEC-13F8-4813-9A3A-51D29C6A234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1-B17B-4DFD-B39D-4E979940D241}"/>
                </c:ext>
              </c:extLst>
            </c:dLbl>
            <c:dLbl>
              <c:idx val="3298"/>
              <c:tx>
                <c:rich>
                  <a:bodyPr/>
                  <a:lstStyle/>
                  <a:p>
                    <a:fld id="{879E98A4-CD8D-416E-8F03-37B271AE16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2-B17B-4DFD-B39D-4E979940D241}"/>
                </c:ext>
              </c:extLst>
            </c:dLbl>
            <c:dLbl>
              <c:idx val="3299"/>
              <c:tx>
                <c:rich>
                  <a:bodyPr/>
                  <a:lstStyle/>
                  <a:p>
                    <a:fld id="{14A5EB8F-D126-45B0-8FF4-F84DB3BB80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3-B17B-4DFD-B39D-4E979940D241}"/>
                </c:ext>
              </c:extLst>
            </c:dLbl>
            <c:dLbl>
              <c:idx val="3300"/>
              <c:tx>
                <c:rich>
                  <a:bodyPr/>
                  <a:lstStyle/>
                  <a:p>
                    <a:fld id="{6C2F4CEE-B179-48E0-ADB6-ED76680756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4-B17B-4DFD-B39D-4E979940D241}"/>
                </c:ext>
              </c:extLst>
            </c:dLbl>
            <c:dLbl>
              <c:idx val="3301"/>
              <c:tx>
                <c:rich>
                  <a:bodyPr/>
                  <a:lstStyle/>
                  <a:p>
                    <a:fld id="{300A04B2-68E9-4B18-9A79-4477763C3B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5-B17B-4DFD-B39D-4E979940D241}"/>
                </c:ext>
              </c:extLst>
            </c:dLbl>
            <c:dLbl>
              <c:idx val="3302"/>
              <c:tx>
                <c:rich>
                  <a:bodyPr/>
                  <a:lstStyle/>
                  <a:p>
                    <a:fld id="{AA84715E-53B7-43D4-8056-6AE56167CB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6-B17B-4DFD-B39D-4E979940D241}"/>
                </c:ext>
              </c:extLst>
            </c:dLbl>
            <c:dLbl>
              <c:idx val="3303"/>
              <c:tx>
                <c:rich>
                  <a:bodyPr/>
                  <a:lstStyle/>
                  <a:p>
                    <a:fld id="{744FB4F7-2482-408C-A744-A3C91A073E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7-B17B-4DFD-B39D-4E979940D241}"/>
                </c:ext>
              </c:extLst>
            </c:dLbl>
            <c:dLbl>
              <c:idx val="3304"/>
              <c:tx>
                <c:rich>
                  <a:bodyPr/>
                  <a:lstStyle/>
                  <a:p>
                    <a:fld id="{4799983D-E3B2-4419-A250-1E117A990B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8-B17B-4DFD-B39D-4E979940D241}"/>
                </c:ext>
              </c:extLst>
            </c:dLbl>
            <c:dLbl>
              <c:idx val="3305"/>
              <c:tx>
                <c:rich>
                  <a:bodyPr/>
                  <a:lstStyle/>
                  <a:p>
                    <a:fld id="{185B91CB-8EC5-40EB-8FF4-1B24DF2500B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9-B17B-4DFD-B39D-4E979940D241}"/>
                </c:ext>
              </c:extLst>
            </c:dLbl>
            <c:dLbl>
              <c:idx val="3306"/>
              <c:tx>
                <c:rich>
                  <a:bodyPr/>
                  <a:lstStyle/>
                  <a:p>
                    <a:fld id="{44D2E3AF-1AB4-4B12-B4D6-2C99C0822A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A-B17B-4DFD-B39D-4E979940D241}"/>
                </c:ext>
              </c:extLst>
            </c:dLbl>
            <c:dLbl>
              <c:idx val="3307"/>
              <c:tx>
                <c:rich>
                  <a:bodyPr/>
                  <a:lstStyle/>
                  <a:p>
                    <a:fld id="{10B8CD23-CB9C-4369-A2D8-A12167CF90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B-B17B-4DFD-B39D-4E979940D241}"/>
                </c:ext>
              </c:extLst>
            </c:dLbl>
            <c:dLbl>
              <c:idx val="3308"/>
              <c:tx>
                <c:rich>
                  <a:bodyPr/>
                  <a:lstStyle/>
                  <a:p>
                    <a:fld id="{8224E607-3210-4ABD-9587-EDD472C095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C-B17B-4DFD-B39D-4E979940D241}"/>
                </c:ext>
              </c:extLst>
            </c:dLbl>
            <c:dLbl>
              <c:idx val="3309"/>
              <c:tx>
                <c:rich>
                  <a:bodyPr/>
                  <a:lstStyle/>
                  <a:p>
                    <a:fld id="{7C0DFAF9-1028-463F-A602-0A617F7F41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D-B17B-4DFD-B39D-4E979940D241}"/>
                </c:ext>
              </c:extLst>
            </c:dLbl>
            <c:dLbl>
              <c:idx val="3310"/>
              <c:tx>
                <c:rich>
                  <a:bodyPr/>
                  <a:lstStyle/>
                  <a:p>
                    <a:fld id="{322F9418-F334-45B2-A1DE-A2DD37A7C5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E-B17B-4DFD-B39D-4E979940D241}"/>
                </c:ext>
              </c:extLst>
            </c:dLbl>
            <c:dLbl>
              <c:idx val="3311"/>
              <c:tx>
                <c:rich>
                  <a:bodyPr/>
                  <a:lstStyle/>
                  <a:p>
                    <a:fld id="{19DE353F-F5DF-4AEC-BF9B-1BB2BA7804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EF-B17B-4DFD-B39D-4E979940D241}"/>
                </c:ext>
              </c:extLst>
            </c:dLbl>
            <c:dLbl>
              <c:idx val="3312"/>
              <c:tx>
                <c:rich>
                  <a:bodyPr/>
                  <a:lstStyle/>
                  <a:p>
                    <a:fld id="{F59D0B43-C0B6-40F9-A6F9-1BC4B6228CE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0-B17B-4DFD-B39D-4E979940D241}"/>
                </c:ext>
              </c:extLst>
            </c:dLbl>
            <c:dLbl>
              <c:idx val="3313"/>
              <c:tx>
                <c:rich>
                  <a:bodyPr/>
                  <a:lstStyle/>
                  <a:p>
                    <a:fld id="{25188981-DFD1-4DE3-A8E6-58E7F46A1B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1-B17B-4DFD-B39D-4E979940D241}"/>
                </c:ext>
              </c:extLst>
            </c:dLbl>
            <c:dLbl>
              <c:idx val="3314"/>
              <c:tx>
                <c:rich>
                  <a:bodyPr/>
                  <a:lstStyle/>
                  <a:p>
                    <a:fld id="{E85178A8-3266-4F16-B4E3-14B25C5C3B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2-B17B-4DFD-B39D-4E979940D241}"/>
                </c:ext>
              </c:extLst>
            </c:dLbl>
            <c:dLbl>
              <c:idx val="3315"/>
              <c:tx>
                <c:rich>
                  <a:bodyPr/>
                  <a:lstStyle/>
                  <a:p>
                    <a:fld id="{CBD53E72-A2E9-43C5-9D25-5B9E6612E7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3-B17B-4DFD-B39D-4E979940D241}"/>
                </c:ext>
              </c:extLst>
            </c:dLbl>
            <c:dLbl>
              <c:idx val="3316"/>
              <c:tx>
                <c:rich>
                  <a:bodyPr/>
                  <a:lstStyle/>
                  <a:p>
                    <a:fld id="{76BC9DE3-DA3C-4DFE-8255-D6ED959DCA6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4-B17B-4DFD-B39D-4E979940D241}"/>
                </c:ext>
              </c:extLst>
            </c:dLbl>
            <c:dLbl>
              <c:idx val="3317"/>
              <c:tx>
                <c:rich>
                  <a:bodyPr/>
                  <a:lstStyle/>
                  <a:p>
                    <a:fld id="{70C25C5F-38C0-4D1C-8D4C-231EF863BC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5-B17B-4DFD-B39D-4E979940D241}"/>
                </c:ext>
              </c:extLst>
            </c:dLbl>
            <c:dLbl>
              <c:idx val="3318"/>
              <c:tx>
                <c:rich>
                  <a:bodyPr/>
                  <a:lstStyle/>
                  <a:p>
                    <a:fld id="{FB2E6C10-6A12-48C6-A861-7698148D05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6-B17B-4DFD-B39D-4E979940D241}"/>
                </c:ext>
              </c:extLst>
            </c:dLbl>
            <c:dLbl>
              <c:idx val="3319"/>
              <c:tx>
                <c:rich>
                  <a:bodyPr/>
                  <a:lstStyle/>
                  <a:p>
                    <a:fld id="{F225E9D1-2C1B-49CC-BDFF-E3AA4107605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7-B17B-4DFD-B39D-4E979940D241}"/>
                </c:ext>
              </c:extLst>
            </c:dLbl>
            <c:dLbl>
              <c:idx val="3320"/>
              <c:tx>
                <c:rich>
                  <a:bodyPr/>
                  <a:lstStyle/>
                  <a:p>
                    <a:fld id="{C2509D6B-1DFE-4461-A98E-27015D3121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8-B17B-4DFD-B39D-4E979940D241}"/>
                </c:ext>
              </c:extLst>
            </c:dLbl>
            <c:dLbl>
              <c:idx val="3321"/>
              <c:tx>
                <c:rich>
                  <a:bodyPr/>
                  <a:lstStyle/>
                  <a:p>
                    <a:fld id="{76944204-1D78-4FFF-BDC9-8D56E942005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9-B17B-4DFD-B39D-4E979940D241}"/>
                </c:ext>
              </c:extLst>
            </c:dLbl>
            <c:dLbl>
              <c:idx val="3322"/>
              <c:tx>
                <c:rich>
                  <a:bodyPr/>
                  <a:lstStyle/>
                  <a:p>
                    <a:fld id="{DC03A942-DCB1-405B-B7D2-C2AD3751A0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A-B17B-4DFD-B39D-4E979940D241}"/>
                </c:ext>
              </c:extLst>
            </c:dLbl>
            <c:dLbl>
              <c:idx val="3323"/>
              <c:tx>
                <c:rich>
                  <a:bodyPr/>
                  <a:lstStyle/>
                  <a:p>
                    <a:fld id="{1EA7F930-2E4F-4436-B67B-B21588C4180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B-B17B-4DFD-B39D-4E979940D241}"/>
                </c:ext>
              </c:extLst>
            </c:dLbl>
            <c:dLbl>
              <c:idx val="3324"/>
              <c:tx>
                <c:rich>
                  <a:bodyPr/>
                  <a:lstStyle/>
                  <a:p>
                    <a:fld id="{B4C0D75C-0E88-4EDE-820B-F42D3604AB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C-B17B-4DFD-B39D-4E979940D241}"/>
                </c:ext>
              </c:extLst>
            </c:dLbl>
            <c:dLbl>
              <c:idx val="3325"/>
              <c:tx>
                <c:rich>
                  <a:bodyPr/>
                  <a:lstStyle/>
                  <a:p>
                    <a:fld id="{CBBD6BB3-EDE2-4C1B-865E-CFFF744B26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D-B17B-4DFD-B39D-4E979940D241}"/>
                </c:ext>
              </c:extLst>
            </c:dLbl>
            <c:dLbl>
              <c:idx val="3326"/>
              <c:tx>
                <c:rich>
                  <a:bodyPr/>
                  <a:lstStyle/>
                  <a:p>
                    <a:fld id="{7FD0F6A0-80F6-464C-A6E3-B545220D54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E-B17B-4DFD-B39D-4E979940D241}"/>
                </c:ext>
              </c:extLst>
            </c:dLbl>
            <c:dLbl>
              <c:idx val="3327"/>
              <c:tx>
                <c:rich>
                  <a:bodyPr/>
                  <a:lstStyle/>
                  <a:p>
                    <a:fld id="{16F67907-22B3-4FA5-9FF2-A86FFC50336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CFF-B17B-4DFD-B39D-4E979940D241}"/>
                </c:ext>
              </c:extLst>
            </c:dLbl>
            <c:dLbl>
              <c:idx val="3328"/>
              <c:tx>
                <c:rich>
                  <a:bodyPr/>
                  <a:lstStyle/>
                  <a:p>
                    <a:fld id="{40231555-868F-470E-B9D9-5CEB7A942B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0-B17B-4DFD-B39D-4E979940D241}"/>
                </c:ext>
              </c:extLst>
            </c:dLbl>
            <c:dLbl>
              <c:idx val="3329"/>
              <c:tx>
                <c:rich>
                  <a:bodyPr/>
                  <a:lstStyle/>
                  <a:p>
                    <a:fld id="{AFA4E528-FFDD-45D7-A4D8-C991906FF5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1-B17B-4DFD-B39D-4E979940D241}"/>
                </c:ext>
              </c:extLst>
            </c:dLbl>
            <c:dLbl>
              <c:idx val="3330"/>
              <c:tx>
                <c:rich>
                  <a:bodyPr/>
                  <a:lstStyle/>
                  <a:p>
                    <a:fld id="{2C05810F-6A31-407D-A5CD-BEF19D16DB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2-B17B-4DFD-B39D-4E979940D241}"/>
                </c:ext>
              </c:extLst>
            </c:dLbl>
            <c:dLbl>
              <c:idx val="3331"/>
              <c:tx>
                <c:rich>
                  <a:bodyPr/>
                  <a:lstStyle/>
                  <a:p>
                    <a:fld id="{B53D10F5-CD2B-49FF-B041-67D4C41209B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3-B17B-4DFD-B39D-4E979940D241}"/>
                </c:ext>
              </c:extLst>
            </c:dLbl>
            <c:dLbl>
              <c:idx val="3332"/>
              <c:tx>
                <c:rich>
                  <a:bodyPr/>
                  <a:lstStyle/>
                  <a:p>
                    <a:fld id="{CD63D6D1-76A0-478D-A14F-B85D07A74B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4-B17B-4DFD-B39D-4E979940D241}"/>
                </c:ext>
              </c:extLst>
            </c:dLbl>
            <c:dLbl>
              <c:idx val="3333"/>
              <c:tx>
                <c:rich>
                  <a:bodyPr/>
                  <a:lstStyle/>
                  <a:p>
                    <a:fld id="{7BF2A6F0-D079-4D58-9EA3-296E3DEA2D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5-B17B-4DFD-B39D-4E979940D241}"/>
                </c:ext>
              </c:extLst>
            </c:dLbl>
            <c:dLbl>
              <c:idx val="3334"/>
              <c:tx>
                <c:rich>
                  <a:bodyPr/>
                  <a:lstStyle/>
                  <a:p>
                    <a:fld id="{F8DFCA08-5993-4166-A07C-B72947222E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6-B17B-4DFD-B39D-4E979940D241}"/>
                </c:ext>
              </c:extLst>
            </c:dLbl>
            <c:dLbl>
              <c:idx val="3335"/>
              <c:tx>
                <c:rich>
                  <a:bodyPr/>
                  <a:lstStyle/>
                  <a:p>
                    <a:fld id="{F2CF15B7-77FE-41AF-AD92-6AC5746E8C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7-B17B-4DFD-B39D-4E979940D241}"/>
                </c:ext>
              </c:extLst>
            </c:dLbl>
            <c:dLbl>
              <c:idx val="3336"/>
              <c:tx>
                <c:rich>
                  <a:bodyPr/>
                  <a:lstStyle/>
                  <a:p>
                    <a:fld id="{E19FA885-2028-4770-BCE3-D864CD5099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8-B17B-4DFD-B39D-4E979940D241}"/>
                </c:ext>
              </c:extLst>
            </c:dLbl>
            <c:dLbl>
              <c:idx val="3337"/>
              <c:tx>
                <c:rich>
                  <a:bodyPr/>
                  <a:lstStyle/>
                  <a:p>
                    <a:fld id="{0661A118-053A-452B-8362-9C0CAAA4E4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9-B17B-4DFD-B39D-4E979940D241}"/>
                </c:ext>
              </c:extLst>
            </c:dLbl>
            <c:dLbl>
              <c:idx val="3338"/>
              <c:tx>
                <c:rich>
                  <a:bodyPr/>
                  <a:lstStyle/>
                  <a:p>
                    <a:fld id="{3E274E61-3275-47AC-81F5-EEFFC2A100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A-B17B-4DFD-B39D-4E979940D241}"/>
                </c:ext>
              </c:extLst>
            </c:dLbl>
            <c:dLbl>
              <c:idx val="3339"/>
              <c:tx>
                <c:rich>
                  <a:bodyPr/>
                  <a:lstStyle/>
                  <a:p>
                    <a:fld id="{817BD353-757E-4F1D-A0AB-72ECC064007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B-B17B-4DFD-B39D-4E979940D241}"/>
                </c:ext>
              </c:extLst>
            </c:dLbl>
            <c:dLbl>
              <c:idx val="3340"/>
              <c:tx>
                <c:rich>
                  <a:bodyPr/>
                  <a:lstStyle/>
                  <a:p>
                    <a:fld id="{47A9E2F2-52ED-4AC4-95AA-203C7EA622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C-B17B-4DFD-B39D-4E979940D241}"/>
                </c:ext>
              </c:extLst>
            </c:dLbl>
            <c:dLbl>
              <c:idx val="3341"/>
              <c:tx>
                <c:rich>
                  <a:bodyPr/>
                  <a:lstStyle/>
                  <a:p>
                    <a:fld id="{9C0D3638-49A4-49E7-9A3B-551ADAD20A0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D-B17B-4DFD-B39D-4E979940D241}"/>
                </c:ext>
              </c:extLst>
            </c:dLbl>
            <c:dLbl>
              <c:idx val="3342"/>
              <c:tx>
                <c:rich>
                  <a:bodyPr/>
                  <a:lstStyle/>
                  <a:p>
                    <a:fld id="{264E4A58-5516-45E2-96E8-97708063B9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E-B17B-4DFD-B39D-4E979940D241}"/>
                </c:ext>
              </c:extLst>
            </c:dLbl>
            <c:dLbl>
              <c:idx val="3343"/>
              <c:tx>
                <c:rich>
                  <a:bodyPr/>
                  <a:lstStyle/>
                  <a:p>
                    <a:fld id="{773FDF79-3BDC-410B-B7E0-D34C9D3383A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0F-B17B-4DFD-B39D-4E979940D241}"/>
                </c:ext>
              </c:extLst>
            </c:dLbl>
            <c:dLbl>
              <c:idx val="3344"/>
              <c:tx>
                <c:rich>
                  <a:bodyPr/>
                  <a:lstStyle/>
                  <a:p>
                    <a:fld id="{CC38D160-A5A2-438C-B6BF-124E9ACB250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0-B17B-4DFD-B39D-4E979940D241}"/>
                </c:ext>
              </c:extLst>
            </c:dLbl>
            <c:dLbl>
              <c:idx val="3345"/>
              <c:tx>
                <c:rich>
                  <a:bodyPr/>
                  <a:lstStyle/>
                  <a:p>
                    <a:fld id="{D37BD7C3-B58D-421F-AB79-2B25003677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1-B17B-4DFD-B39D-4E979940D241}"/>
                </c:ext>
              </c:extLst>
            </c:dLbl>
            <c:dLbl>
              <c:idx val="3346"/>
              <c:tx>
                <c:rich>
                  <a:bodyPr/>
                  <a:lstStyle/>
                  <a:p>
                    <a:fld id="{275006EB-672C-4B3E-83A7-D8CEA34AE6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2-B17B-4DFD-B39D-4E979940D241}"/>
                </c:ext>
              </c:extLst>
            </c:dLbl>
            <c:dLbl>
              <c:idx val="3347"/>
              <c:tx>
                <c:rich>
                  <a:bodyPr/>
                  <a:lstStyle/>
                  <a:p>
                    <a:fld id="{E70B1F27-AD37-4745-A55B-427778F135F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3-B17B-4DFD-B39D-4E979940D241}"/>
                </c:ext>
              </c:extLst>
            </c:dLbl>
            <c:dLbl>
              <c:idx val="3348"/>
              <c:tx>
                <c:rich>
                  <a:bodyPr/>
                  <a:lstStyle/>
                  <a:p>
                    <a:fld id="{784A8D88-5A41-47E4-B10A-D9DBA531F8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4-B17B-4DFD-B39D-4E979940D241}"/>
                </c:ext>
              </c:extLst>
            </c:dLbl>
            <c:dLbl>
              <c:idx val="3349"/>
              <c:tx>
                <c:rich>
                  <a:bodyPr/>
                  <a:lstStyle/>
                  <a:p>
                    <a:fld id="{77CD9FC4-5179-4F96-9E50-396DC8738D9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5-B17B-4DFD-B39D-4E979940D241}"/>
                </c:ext>
              </c:extLst>
            </c:dLbl>
            <c:dLbl>
              <c:idx val="3350"/>
              <c:tx>
                <c:rich>
                  <a:bodyPr/>
                  <a:lstStyle/>
                  <a:p>
                    <a:fld id="{2E72AB2B-3CDC-4DC0-B9E9-350918854F2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6-B17B-4DFD-B39D-4E979940D241}"/>
                </c:ext>
              </c:extLst>
            </c:dLbl>
            <c:dLbl>
              <c:idx val="3351"/>
              <c:tx>
                <c:rich>
                  <a:bodyPr/>
                  <a:lstStyle/>
                  <a:p>
                    <a:fld id="{D3189803-2F30-46D8-BDB7-A81814D999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7-B17B-4DFD-B39D-4E979940D241}"/>
                </c:ext>
              </c:extLst>
            </c:dLbl>
            <c:dLbl>
              <c:idx val="3352"/>
              <c:tx>
                <c:rich>
                  <a:bodyPr/>
                  <a:lstStyle/>
                  <a:p>
                    <a:fld id="{D7B0EB87-2D68-43BA-B97A-7919465EB4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8-B17B-4DFD-B39D-4E979940D241}"/>
                </c:ext>
              </c:extLst>
            </c:dLbl>
            <c:dLbl>
              <c:idx val="3353"/>
              <c:tx>
                <c:rich>
                  <a:bodyPr/>
                  <a:lstStyle/>
                  <a:p>
                    <a:fld id="{74891D4F-97F9-4561-A08B-9C6746BE99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9-B17B-4DFD-B39D-4E979940D241}"/>
                </c:ext>
              </c:extLst>
            </c:dLbl>
            <c:dLbl>
              <c:idx val="3354"/>
              <c:tx>
                <c:rich>
                  <a:bodyPr/>
                  <a:lstStyle/>
                  <a:p>
                    <a:fld id="{6F58759F-F3F5-483B-B8F4-D47C1963507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A-B17B-4DFD-B39D-4E979940D241}"/>
                </c:ext>
              </c:extLst>
            </c:dLbl>
            <c:dLbl>
              <c:idx val="3355"/>
              <c:tx>
                <c:rich>
                  <a:bodyPr/>
                  <a:lstStyle/>
                  <a:p>
                    <a:fld id="{6B1DEC13-3E3E-44B9-A190-26ECC1ACBD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B-B17B-4DFD-B39D-4E979940D241}"/>
                </c:ext>
              </c:extLst>
            </c:dLbl>
            <c:dLbl>
              <c:idx val="3356"/>
              <c:tx>
                <c:rich>
                  <a:bodyPr/>
                  <a:lstStyle/>
                  <a:p>
                    <a:fld id="{394B525D-E15E-461A-92E5-F0AD3E55837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C-B17B-4DFD-B39D-4E979940D241}"/>
                </c:ext>
              </c:extLst>
            </c:dLbl>
            <c:dLbl>
              <c:idx val="3357"/>
              <c:tx>
                <c:rich>
                  <a:bodyPr/>
                  <a:lstStyle/>
                  <a:p>
                    <a:fld id="{BD04FFF9-F113-4054-B4C7-73BB10EFB9E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D-B17B-4DFD-B39D-4E979940D241}"/>
                </c:ext>
              </c:extLst>
            </c:dLbl>
            <c:dLbl>
              <c:idx val="3358"/>
              <c:tx>
                <c:rich>
                  <a:bodyPr/>
                  <a:lstStyle/>
                  <a:p>
                    <a:fld id="{E6EC1464-9746-4EF3-AC51-E57FEB2994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E-B17B-4DFD-B39D-4E979940D241}"/>
                </c:ext>
              </c:extLst>
            </c:dLbl>
            <c:dLbl>
              <c:idx val="3359"/>
              <c:tx>
                <c:rich>
                  <a:bodyPr/>
                  <a:lstStyle/>
                  <a:p>
                    <a:fld id="{EF82B890-BE15-40B6-8699-F48C55BF00B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1F-B17B-4DFD-B39D-4E979940D241}"/>
                </c:ext>
              </c:extLst>
            </c:dLbl>
            <c:dLbl>
              <c:idx val="3360"/>
              <c:tx>
                <c:rich>
                  <a:bodyPr/>
                  <a:lstStyle/>
                  <a:p>
                    <a:fld id="{9F9143F7-3EBC-46DB-BCC8-7335E427FA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0-B17B-4DFD-B39D-4E979940D241}"/>
                </c:ext>
              </c:extLst>
            </c:dLbl>
            <c:dLbl>
              <c:idx val="3361"/>
              <c:tx>
                <c:rich>
                  <a:bodyPr/>
                  <a:lstStyle/>
                  <a:p>
                    <a:fld id="{59FA2CDE-F890-44F9-9F31-7DE31B9BE8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1-B17B-4DFD-B39D-4E979940D241}"/>
                </c:ext>
              </c:extLst>
            </c:dLbl>
            <c:dLbl>
              <c:idx val="3362"/>
              <c:tx>
                <c:rich>
                  <a:bodyPr/>
                  <a:lstStyle/>
                  <a:p>
                    <a:fld id="{7F08EA4A-163F-48EA-9975-52A2A7CE489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2-B17B-4DFD-B39D-4E979940D241}"/>
                </c:ext>
              </c:extLst>
            </c:dLbl>
            <c:dLbl>
              <c:idx val="3363"/>
              <c:tx>
                <c:rich>
                  <a:bodyPr/>
                  <a:lstStyle/>
                  <a:p>
                    <a:fld id="{9F96FE2D-428C-4282-ADD5-9353F49CD5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3-B17B-4DFD-B39D-4E979940D241}"/>
                </c:ext>
              </c:extLst>
            </c:dLbl>
            <c:dLbl>
              <c:idx val="3364"/>
              <c:tx>
                <c:rich>
                  <a:bodyPr/>
                  <a:lstStyle/>
                  <a:p>
                    <a:fld id="{B28D7D63-5E20-4B14-8BE4-7C4EC9F141C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4-B17B-4DFD-B39D-4E979940D241}"/>
                </c:ext>
              </c:extLst>
            </c:dLbl>
            <c:dLbl>
              <c:idx val="3365"/>
              <c:tx>
                <c:rich>
                  <a:bodyPr/>
                  <a:lstStyle/>
                  <a:p>
                    <a:fld id="{2F5ED5F2-E557-4971-8E22-DDB500A588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5-B17B-4DFD-B39D-4E979940D241}"/>
                </c:ext>
              </c:extLst>
            </c:dLbl>
            <c:dLbl>
              <c:idx val="3366"/>
              <c:tx>
                <c:rich>
                  <a:bodyPr/>
                  <a:lstStyle/>
                  <a:p>
                    <a:fld id="{BD6C672A-E7CF-4FEF-B63B-3BD3CA03A2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6-B17B-4DFD-B39D-4E979940D241}"/>
                </c:ext>
              </c:extLst>
            </c:dLbl>
            <c:dLbl>
              <c:idx val="3367"/>
              <c:tx>
                <c:rich>
                  <a:bodyPr/>
                  <a:lstStyle/>
                  <a:p>
                    <a:fld id="{45EACC99-E53F-45C6-8878-6B4D117A9E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7-B17B-4DFD-B39D-4E979940D241}"/>
                </c:ext>
              </c:extLst>
            </c:dLbl>
            <c:dLbl>
              <c:idx val="3368"/>
              <c:tx>
                <c:rich>
                  <a:bodyPr/>
                  <a:lstStyle/>
                  <a:p>
                    <a:fld id="{EA545800-81C6-4290-AEB6-9ABF98FB01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8-B17B-4DFD-B39D-4E979940D241}"/>
                </c:ext>
              </c:extLst>
            </c:dLbl>
            <c:dLbl>
              <c:idx val="3369"/>
              <c:tx>
                <c:rich>
                  <a:bodyPr/>
                  <a:lstStyle/>
                  <a:p>
                    <a:fld id="{7262F364-EC49-4F18-BB70-1829B84A19C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9-B17B-4DFD-B39D-4E979940D241}"/>
                </c:ext>
              </c:extLst>
            </c:dLbl>
            <c:dLbl>
              <c:idx val="3370"/>
              <c:tx>
                <c:rich>
                  <a:bodyPr/>
                  <a:lstStyle/>
                  <a:p>
                    <a:fld id="{D40BB565-1260-4B4C-BE06-6BC2684DDA0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A-B17B-4DFD-B39D-4E979940D241}"/>
                </c:ext>
              </c:extLst>
            </c:dLbl>
            <c:dLbl>
              <c:idx val="3371"/>
              <c:tx>
                <c:rich>
                  <a:bodyPr/>
                  <a:lstStyle/>
                  <a:p>
                    <a:fld id="{815E906A-FD57-4B99-A78F-F7FA90092F3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B-B17B-4DFD-B39D-4E979940D241}"/>
                </c:ext>
              </c:extLst>
            </c:dLbl>
            <c:dLbl>
              <c:idx val="3372"/>
              <c:tx>
                <c:rich>
                  <a:bodyPr/>
                  <a:lstStyle/>
                  <a:p>
                    <a:fld id="{4CF1290A-4F3C-40FC-A3FD-8C2A17239D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C-B17B-4DFD-B39D-4E979940D241}"/>
                </c:ext>
              </c:extLst>
            </c:dLbl>
            <c:dLbl>
              <c:idx val="3373"/>
              <c:tx>
                <c:rich>
                  <a:bodyPr/>
                  <a:lstStyle/>
                  <a:p>
                    <a:fld id="{4339278D-39A1-4BC3-AB7B-61FC260FF1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D-B17B-4DFD-B39D-4E979940D241}"/>
                </c:ext>
              </c:extLst>
            </c:dLbl>
            <c:dLbl>
              <c:idx val="3374"/>
              <c:tx>
                <c:rich>
                  <a:bodyPr/>
                  <a:lstStyle/>
                  <a:p>
                    <a:fld id="{45D9033A-BDB4-404F-A780-304C01237E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E-B17B-4DFD-B39D-4E979940D241}"/>
                </c:ext>
              </c:extLst>
            </c:dLbl>
            <c:dLbl>
              <c:idx val="3375"/>
              <c:tx>
                <c:rich>
                  <a:bodyPr/>
                  <a:lstStyle/>
                  <a:p>
                    <a:fld id="{5F72D3B6-1B27-4EB0-AA5E-A22E5228DC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2F-B17B-4DFD-B39D-4E979940D241}"/>
                </c:ext>
              </c:extLst>
            </c:dLbl>
            <c:dLbl>
              <c:idx val="3376"/>
              <c:tx>
                <c:rich>
                  <a:bodyPr/>
                  <a:lstStyle/>
                  <a:p>
                    <a:fld id="{F01DCFAD-E29E-45F0-B5AE-527B232F23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0-B17B-4DFD-B39D-4E979940D241}"/>
                </c:ext>
              </c:extLst>
            </c:dLbl>
            <c:dLbl>
              <c:idx val="3377"/>
              <c:tx>
                <c:rich>
                  <a:bodyPr/>
                  <a:lstStyle/>
                  <a:p>
                    <a:fld id="{FB7FB064-663A-415F-AF4E-94A0EF121B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1-B17B-4DFD-B39D-4E979940D241}"/>
                </c:ext>
              </c:extLst>
            </c:dLbl>
            <c:dLbl>
              <c:idx val="3378"/>
              <c:tx>
                <c:rich>
                  <a:bodyPr/>
                  <a:lstStyle/>
                  <a:p>
                    <a:fld id="{5D8152C0-D507-4540-8F67-66F35AD9DF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2-B17B-4DFD-B39D-4E979940D241}"/>
                </c:ext>
              </c:extLst>
            </c:dLbl>
            <c:dLbl>
              <c:idx val="3379"/>
              <c:tx>
                <c:rich>
                  <a:bodyPr/>
                  <a:lstStyle/>
                  <a:p>
                    <a:fld id="{5817E01B-BC5E-4105-851B-8451B0F9C0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3-B17B-4DFD-B39D-4E979940D241}"/>
                </c:ext>
              </c:extLst>
            </c:dLbl>
            <c:dLbl>
              <c:idx val="3380"/>
              <c:tx>
                <c:rich>
                  <a:bodyPr/>
                  <a:lstStyle/>
                  <a:p>
                    <a:fld id="{D74CFEC2-B563-4694-A433-01E7C5CF55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4-B17B-4DFD-B39D-4E979940D241}"/>
                </c:ext>
              </c:extLst>
            </c:dLbl>
            <c:dLbl>
              <c:idx val="3381"/>
              <c:tx>
                <c:rich>
                  <a:bodyPr/>
                  <a:lstStyle/>
                  <a:p>
                    <a:fld id="{F9149CA2-4189-4790-B188-B772092B71D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5-B17B-4DFD-B39D-4E979940D241}"/>
                </c:ext>
              </c:extLst>
            </c:dLbl>
            <c:dLbl>
              <c:idx val="3382"/>
              <c:tx>
                <c:rich>
                  <a:bodyPr/>
                  <a:lstStyle/>
                  <a:p>
                    <a:fld id="{A2618A47-4E12-4785-8358-FE8A9E80401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6-B17B-4DFD-B39D-4E979940D241}"/>
                </c:ext>
              </c:extLst>
            </c:dLbl>
            <c:dLbl>
              <c:idx val="3383"/>
              <c:tx>
                <c:rich>
                  <a:bodyPr/>
                  <a:lstStyle/>
                  <a:p>
                    <a:fld id="{D2E9EDFB-1AB4-4304-A86D-8BC9CA9AF6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7-B17B-4DFD-B39D-4E979940D241}"/>
                </c:ext>
              </c:extLst>
            </c:dLbl>
            <c:dLbl>
              <c:idx val="3384"/>
              <c:tx>
                <c:rich>
                  <a:bodyPr/>
                  <a:lstStyle/>
                  <a:p>
                    <a:fld id="{8C73D9B7-F5DF-468C-BB41-5D677EE889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8-B17B-4DFD-B39D-4E979940D241}"/>
                </c:ext>
              </c:extLst>
            </c:dLbl>
            <c:dLbl>
              <c:idx val="3385"/>
              <c:tx>
                <c:rich>
                  <a:bodyPr/>
                  <a:lstStyle/>
                  <a:p>
                    <a:fld id="{E9E437D4-A7A1-45E7-8E83-597BD773AC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9-B17B-4DFD-B39D-4E979940D241}"/>
                </c:ext>
              </c:extLst>
            </c:dLbl>
            <c:dLbl>
              <c:idx val="3386"/>
              <c:tx>
                <c:rich>
                  <a:bodyPr/>
                  <a:lstStyle/>
                  <a:p>
                    <a:fld id="{863F12DD-DE1E-4DBB-92AD-65D86778B0A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A-B17B-4DFD-B39D-4E979940D241}"/>
                </c:ext>
              </c:extLst>
            </c:dLbl>
            <c:dLbl>
              <c:idx val="3387"/>
              <c:tx>
                <c:rich>
                  <a:bodyPr/>
                  <a:lstStyle/>
                  <a:p>
                    <a:fld id="{2092240D-483B-4EA6-A357-C0FAF77241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B-B17B-4DFD-B39D-4E979940D241}"/>
                </c:ext>
              </c:extLst>
            </c:dLbl>
            <c:dLbl>
              <c:idx val="3388"/>
              <c:tx>
                <c:rich>
                  <a:bodyPr/>
                  <a:lstStyle/>
                  <a:p>
                    <a:fld id="{A93B62D7-E893-4CE8-938B-6BB71A705D8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C-B17B-4DFD-B39D-4E979940D241}"/>
                </c:ext>
              </c:extLst>
            </c:dLbl>
            <c:dLbl>
              <c:idx val="3389"/>
              <c:tx>
                <c:rich>
                  <a:bodyPr/>
                  <a:lstStyle/>
                  <a:p>
                    <a:fld id="{D4E321CF-4039-4CEE-A939-3E9EDC642A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D-B17B-4DFD-B39D-4E979940D241}"/>
                </c:ext>
              </c:extLst>
            </c:dLbl>
            <c:dLbl>
              <c:idx val="3390"/>
              <c:tx>
                <c:rich>
                  <a:bodyPr/>
                  <a:lstStyle/>
                  <a:p>
                    <a:fld id="{6DB39624-623C-42F8-8F80-29B7B3D7D5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E-B17B-4DFD-B39D-4E979940D241}"/>
                </c:ext>
              </c:extLst>
            </c:dLbl>
            <c:dLbl>
              <c:idx val="3391"/>
              <c:tx>
                <c:rich>
                  <a:bodyPr/>
                  <a:lstStyle/>
                  <a:p>
                    <a:fld id="{086C534B-BAC7-424B-930D-DDBC1C1036D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3F-B17B-4DFD-B39D-4E979940D241}"/>
                </c:ext>
              </c:extLst>
            </c:dLbl>
            <c:dLbl>
              <c:idx val="3392"/>
              <c:tx>
                <c:rich>
                  <a:bodyPr/>
                  <a:lstStyle/>
                  <a:p>
                    <a:fld id="{914A2D65-C5D9-45B0-A4E1-BD1153C0E8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0-B17B-4DFD-B39D-4E979940D241}"/>
                </c:ext>
              </c:extLst>
            </c:dLbl>
            <c:dLbl>
              <c:idx val="3393"/>
              <c:tx>
                <c:rich>
                  <a:bodyPr/>
                  <a:lstStyle/>
                  <a:p>
                    <a:fld id="{6BFDB855-73AF-4243-80CE-87DAF9DE122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1-B17B-4DFD-B39D-4E979940D241}"/>
                </c:ext>
              </c:extLst>
            </c:dLbl>
            <c:dLbl>
              <c:idx val="3394"/>
              <c:tx>
                <c:rich>
                  <a:bodyPr/>
                  <a:lstStyle/>
                  <a:p>
                    <a:fld id="{8735B35B-D290-411D-AC13-0A3E7520495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2-B17B-4DFD-B39D-4E979940D241}"/>
                </c:ext>
              </c:extLst>
            </c:dLbl>
            <c:dLbl>
              <c:idx val="3395"/>
              <c:tx>
                <c:rich>
                  <a:bodyPr/>
                  <a:lstStyle/>
                  <a:p>
                    <a:fld id="{A0D48C53-55DF-42ED-954C-4274441AF3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3-B17B-4DFD-B39D-4E979940D241}"/>
                </c:ext>
              </c:extLst>
            </c:dLbl>
            <c:dLbl>
              <c:idx val="3396"/>
              <c:tx>
                <c:rich>
                  <a:bodyPr/>
                  <a:lstStyle/>
                  <a:p>
                    <a:fld id="{430592DA-49B9-4A44-AFBE-601C7E363A7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4-B17B-4DFD-B39D-4E979940D241}"/>
                </c:ext>
              </c:extLst>
            </c:dLbl>
            <c:dLbl>
              <c:idx val="3397"/>
              <c:tx>
                <c:rich>
                  <a:bodyPr/>
                  <a:lstStyle/>
                  <a:p>
                    <a:fld id="{52771841-5EDB-479B-8EAE-FA936172218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5-B17B-4DFD-B39D-4E979940D241}"/>
                </c:ext>
              </c:extLst>
            </c:dLbl>
            <c:dLbl>
              <c:idx val="3398"/>
              <c:tx>
                <c:rich>
                  <a:bodyPr/>
                  <a:lstStyle/>
                  <a:p>
                    <a:fld id="{DAACC375-039A-4BF4-86BE-0F13C7A37DC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6-B17B-4DFD-B39D-4E979940D241}"/>
                </c:ext>
              </c:extLst>
            </c:dLbl>
            <c:dLbl>
              <c:idx val="3399"/>
              <c:tx>
                <c:rich>
                  <a:bodyPr/>
                  <a:lstStyle/>
                  <a:p>
                    <a:fld id="{55967CAA-F909-4842-8692-A8719C1CC8C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7-B17B-4DFD-B39D-4E979940D241}"/>
                </c:ext>
              </c:extLst>
            </c:dLbl>
            <c:dLbl>
              <c:idx val="3400"/>
              <c:tx>
                <c:rich>
                  <a:bodyPr/>
                  <a:lstStyle/>
                  <a:p>
                    <a:fld id="{71D66CDD-79D1-425C-9249-ECCE79D21DF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8-B17B-4DFD-B39D-4E979940D241}"/>
                </c:ext>
              </c:extLst>
            </c:dLbl>
            <c:dLbl>
              <c:idx val="3401"/>
              <c:tx>
                <c:rich>
                  <a:bodyPr/>
                  <a:lstStyle/>
                  <a:p>
                    <a:fld id="{DF5EA71E-A34C-4092-B3DC-F80FA38E3F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9-B17B-4DFD-B39D-4E979940D241}"/>
                </c:ext>
              </c:extLst>
            </c:dLbl>
            <c:dLbl>
              <c:idx val="3402"/>
              <c:tx>
                <c:rich>
                  <a:bodyPr/>
                  <a:lstStyle/>
                  <a:p>
                    <a:fld id="{2EC63D7F-363A-4976-A1C3-4FE934C72E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A-B17B-4DFD-B39D-4E979940D241}"/>
                </c:ext>
              </c:extLst>
            </c:dLbl>
            <c:dLbl>
              <c:idx val="3403"/>
              <c:tx>
                <c:rich>
                  <a:bodyPr/>
                  <a:lstStyle/>
                  <a:p>
                    <a:fld id="{30420374-C577-4572-A43D-D07C321D8DE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B-B17B-4DFD-B39D-4E979940D241}"/>
                </c:ext>
              </c:extLst>
            </c:dLbl>
            <c:dLbl>
              <c:idx val="3404"/>
              <c:tx>
                <c:rich>
                  <a:bodyPr/>
                  <a:lstStyle/>
                  <a:p>
                    <a:fld id="{19115DBC-D996-4E29-8170-30F153FAF3E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C-B17B-4DFD-B39D-4E979940D241}"/>
                </c:ext>
              </c:extLst>
            </c:dLbl>
            <c:dLbl>
              <c:idx val="3405"/>
              <c:tx>
                <c:rich>
                  <a:bodyPr/>
                  <a:lstStyle/>
                  <a:p>
                    <a:fld id="{3723B500-D79D-4335-BAE9-D925451C77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D-B17B-4DFD-B39D-4E979940D241}"/>
                </c:ext>
              </c:extLst>
            </c:dLbl>
            <c:dLbl>
              <c:idx val="3406"/>
              <c:tx>
                <c:rich>
                  <a:bodyPr/>
                  <a:lstStyle/>
                  <a:p>
                    <a:fld id="{AA9FB032-C5A1-41AF-98AF-B8F1E80F3F4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E-B17B-4DFD-B39D-4E979940D241}"/>
                </c:ext>
              </c:extLst>
            </c:dLbl>
            <c:dLbl>
              <c:idx val="3407"/>
              <c:tx>
                <c:rich>
                  <a:bodyPr/>
                  <a:lstStyle/>
                  <a:p>
                    <a:fld id="{01D081B5-D16D-48FF-873D-9DEE9D810AB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4F-B17B-4DFD-B39D-4E979940D241}"/>
                </c:ext>
              </c:extLst>
            </c:dLbl>
            <c:dLbl>
              <c:idx val="3408"/>
              <c:tx>
                <c:rich>
                  <a:bodyPr/>
                  <a:lstStyle/>
                  <a:p>
                    <a:fld id="{42F3AFA4-604E-48BE-A9B2-FA7162C36DC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0-B17B-4DFD-B39D-4E979940D241}"/>
                </c:ext>
              </c:extLst>
            </c:dLbl>
            <c:dLbl>
              <c:idx val="3409"/>
              <c:tx>
                <c:rich>
                  <a:bodyPr/>
                  <a:lstStyle/>
                  <a:p>
                    <a:fld id="{CC8A241A-1321-4F18-BC16-57925B801B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1-B17B-4DFD-B39D-4E979940D241}"/>
                </c:ext>
              </c:extLst>
            </c:dLbl>
            <c:dLbl>
              <c:idx val="3410"/>
              <c:tx>
                <c:rich>
                  <a:bodyPr/>
                  <a:lstStyle/>
                  <a:p>
                    <a:fld id="{B8584876-A394-4D44-A488-671A26B08E2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2-B17B-4DFD-B39D-4E979940D241}"/>
                </c:ext>
              </c:extLst>
            </c:dLbl>
            <c:dLbl>
              <c:idx val="3411"/>
              <c:tx>
                <c:rich>
                  <a:bodyPr/>
                  <a:lstStyle/>
                  <a:p>
                    <a:fld id="{34B865A3-95CC-4699-BA30-B744B4CA87D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3-B17B-4DFD-B39D-4E979940D241}"/>
                </c:ext>
              </c:extLst>
            </c:dLbl>
            <c:dLbl>
              <c:idx val="3412"/>
              <c:tx>
                <c:rich>
                  <a:bodyPr/>
                  <a:lstStyle/>
                  <a:p>
                    <a:fld id="{9BDB971B-34D1-4F98-81FB-AF2F4CA3DA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4-B17B-4DFD-B39D-4E979940D241}"/>
                </c:ext>
              </c:extLst>
            </c:dLbl>
            <c:dLbl>
              <c:idx val="3413"/>
              <c:tx>
                <c:rich>
                  <a:bodyPr/>
                  <a:lstStyle/>
                  <a:p>
                    <a:fld id="{65FEC534-DA90-47D3-BF7E-D50DB3B40C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5-B17B-4DFD-B39D-4E979940D241}"/>
                </c:ext>
              </c:extLst>
            </c:dLbl>
            <c:dLbl>
              <c:idx val="3414"/>
              <c:tx>
                <c:rich>
                  <a:bodyPr/>
                  <a:lstStyle/>
                  <a:p>
                    <a:fld id="{ADC2911C-8416-45A1-A94E-D5F845D51D2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6-B17B-4DFD-B39D-4E979940D241}"/>
                </c:ext>
              </c:extLst>
            </c:dLbl>
            <c:dLbl>
              <c:idx val="3415"/>
              <c:tx>
                <c:rich>
                  <a:bodyPr/>
                  <a:lstStyle/>
                  <a:p>
                    <a:fld id="{4CFA22EF-CD55-455E-870C-2F73C90C561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7-B17B-4DFD-B39D-4E979940D241}"/>
                </c:ext>
              </c:extLst>
            </c:dLbl>
            <c:dLbl>
              <c:idx val="3416"/>
              <c:tx>
                <c:rich>
                  <a:bodyPr/>
                  <a:lstStyle/>
                  <a:p>
                    <a:fld id="{330304B7-C0A8-4AF1-9A49-AEFBC68E92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8-B17B-4DFD-B39D-4E979940D241}"/>
                </c:ext>
              </c:extLst>
            </c:dLbl>
            <c:dLbl>
              <c:idx val="3417"/>
              <c:tx>
                <c:rich>
                  <a:bodyPr/>
                  <a:lstStyle/>
                  <a:p>
                    <a:fld id="{C667D4BE-BA1D-492E-9A33-29F385EC63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9-B17B-4DFD-B39D-4E979940D241}"/>
                </c:ext>
              </c:extLst>
            </c:dLbl>
            <c:dLbl>
              <c:idx val="3418"/>
              <c:tx>
                <c:rich>
                  <a:bodyPr/>
                  <a:lstStyle/>
                  <a:p>
                    <a:fld id="{D43D3AFB-D83E-42DE-AE0A-F5E03CBC7C0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A-B17B-4DFD-B39D-4E979940D241}"/>
                </c:ext>
              </c:extLst>
            </c:dLbl>
            <c:dLbl>
              <c:idx val="3419"/>
              <c:tx>
                <c:rich>
                  <a:bodyPr/>
                  <a:lstStyle/>
                  <a:p>
                    <a:fld id="{5A0C7550-8EFC-487B-A721-6E82F70162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B-B17B-4DFD-B39D-4E979940D241}"/>
                </c:ext>
              </c:extLst>
            </c:dLbl>
            <c:dLbl>
              <c:idx val="3420"/>
              <c:tx>
                <c:rich>
                  <a:bodyPr/>
                  <a:lstStyle/>
                  <a:p>
                    <a:fld id="{F71AED5C-52AD-4321-89FB-2368249A93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C-B17B-4DFD-B39D-4E979940D241}"/>
                </c:ext>
              </c:extLst>
            </c:dLbl>
            <c:dLbl>
              <c:idx val="3421"/>
              <c:tx>
                <c:rich>
                  <a:bodyPr/>
                  <a:lstStyle/>
                  <a:p>
                    <a:fld id="{DDE1B31C-DAFE-437D-A0DF-68C25D97EA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D-B17B-4DFD-B39D-4E979940D241}"/>
                </c:ext>
              </c:extLst>
            </c:dLbl>
            <c:dLbl>
              <c:idx val="3422"/>
              <c:tx>
                <c:rich>
                  <a:bodyPr/>
                  <a:lstStyle/>
                  <a:p>
                    <a:fld id="{61E640C8-335B-4760-B4E0-5EFD35CB4D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E-B17B-4DFD-B39D-4E979940D241}"/>
                </c:ext>
              </c:extLst>
            </c:dLbl>
            <c:dLbl>
              <c:idx val="3423"/>
              <c:tx>
                <c:rich>
                  <a:bodyPr/>
                  <a:lstStyle/>
                  <a:p>
                    <a:fld id="{26BA0E3C-FF0E-4636-8537-47F793F8C7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5F-B17B-4DFD-B39D-4E979940D241}"/>
                </c:ext>
              </c:extLst>
            </c:dLbl>
            <c:dLbl>
              <c:idx val="3424"/>
              <c:tx>
                <c:rich>
                  <a:bodyPr/>
                  <a:lstStyle/>
                  <a:p>
                    <a:fld id="{92BBE253-D43E-4BC0-AFAF-F1133E1B788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0-B17B-4DFD-B39D-4E979940D241}"/>
                </c:ext>
              </c:extLst>
            </c:dLbl>
            <c:dLbl>
              <c:idx val="3425"/>
              <c:tx>
                <c:rich>
                  <a:bodyPr/>
                  <a:lstStyle/>
                  <a:p>
                    <a:fld id="{B3ECB821-265C-461F-8709-439CDD0083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1-B17B-4DFD-B39D-4E979940D241}"/>
                </c:ext>
              </c:extLst>
            </c:dLbl>
            <c:dLbl>
              <c:idx val="3426"/>
              <c:tx>
                <c:rich>
                  <a:bodyPr/>
                  <a:lstStyle/>
                  <a:p>
                    <a:fld id="{3938F808-C3FA-4207-955F-60C795FBD6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2-B17B-4DFD-B39D-4E979940D241}"/>
                </c:ext>
              </c:extLst>
            </c:dLbl>
            <c:dLbl>
              <c:idx val="3427"/>
              <c:tx>
                <c:rich>
                  <a:bodyPr/>
                  <a:lstStyle/>
                  <a:p>
                    <a:fld id="{8EB5B3A3-AD99-482D-ACF4-9124A3F6FD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3-B17B-4DFD-B39D-4E979940D241}"/>
                </c:ext>
              </c:extLst>
            </c:dLbl>
            <c:dLbl>
              <c:idx val="3428"/>
              <c:tx>
                <c:rich>
                  <a:bodyPr/>
                  <a:lstStyle/>
                  <a:p>
                    <a:fld id="{3A1F8F9D-5980-4D54-A9F7-E761ABE0A8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4-B17B-4DFD-B39D-4E979940D241}"/>
                </c:ext>
              </c:extLst>
            </c:dLbl>
            <c:dLbl>
              <c:idx val="3429"/>
              <c:tx>
                <c:rich>
                  <a:bodyPr/>
                  <a:lstStyle/>
                  <a:p>
                    <a:fld id="{8F7DCB22-27DB-4AA5-917F-B2641D69D2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5-B17B-4DFD-B39D-4E979940D241}"/>
                </c:ext>
              </c:extLst>
            </c:dLbl>
            <c:dLbl>
              <c:idx val="3430"/>
              <c:tx>
                <c:rich>
                  <a:bodyPr/>
                  <a:lstStyle/>
                  <a:p>
                    <a:fld id="{DA66A601-50C1-4BA1-8A01-BF5015B959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6-B17B-4DFD-B39D-4E979940D241}"/>
                </c:ext>
              </c:extLst>
            </c:dLbl>
            <c:dLbl>
              <c:idx val="3431"/>
              <c:tx>
                <c:rich>
                  <a:bodyPr/>
                  <a:lstStyle/>
                  <a:p>
                    <a:fld id="{288C0720-4F72-4CEC-A910-22615ED5FB5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7-B17B-4DFD-B39D-4E979940D241}"/>
                </c:ext>
              </c:extLst>
            </c:dLbl>
            <c:dLbl>
              <c:idx val="3432"/>
              <c:tx>
                <c:rich>
                  <a:bodyPr/>
                  <a:lstStyle/>
                  <a:p>
                    <a:fld id="{E6B6A740-5BBA-46BE-B864-1C882B17CD9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8-B17B-4DFD-B39D-4E979940D241}"/>
                </c:ext>
              </c:extLst>
            </c:dLbl>
            <c:dLbl>
              <c:idx val="3433"/>
              <c:tx>
                <c:rich>
                  <a:bodyPr/>
                  <a:lstStyle/>
                  <a:p>
                    <a:fld id="{A9ED42C9-4F61-4108-B45C-F607CD26E6B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9-B17B-4DFD-B39D-4E979940D241}"/>
                </c:ext>
              </c:extLst>
            </c:dLbl>
            <c:dLbl>
              <c:idx val="3434"/>
              <c:tx>
                <c:rich>
                  <a:bodyPr/>
                  <a:lstStyle/>
                  <a:p>
                    <a:fld id="{AABFCB35-9BEB-4874-9390-D56FF4531A8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A-B17B-4DFD-B39D-4E979940D241}"/>
                </c:ext>
              </c:extLst>
            </c:dLbl>
            <c:dLbl>
              <c:idx val="3435"/>
              <c:tx>
                <c:rich>
                  <a:bodyPr/>
                  <a:lstStyle/>
                  <a:p>
                    <a:fld id="{EB8AD410-3F86-4C5B-905F-B6F4B942A26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B-B17B-4DFD-B39D-4E979940D241}"/>
                </c:ext>
              </c:extLst>
            </c:dLbl>
            <c:dLbl>
              <c:idx val="3436"/>
              <c:tx>
                <c:rich>
                  <a:bodyPr/>
                  <a:lstStyle/>
                  <a:p>
                    <a:fld id="{29B75284-822C-4248-84ED-00EA91F466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C-B17B-4DFD-B39D-4E979940D241}"/>
                </c:ext>
              </c:extLst>
            </c:dLbl>
            <c:dLbl>
              <c:idx val="3437"/>
              <c:tx>
                <c:rich>
                  <a:bodyPr/>
                  <a:lstStyle/>
                  <a:p>
                    <a:fld id="{DE53362B-FBA2-49DD-8EBC-E1FC2A76212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D-B17B-4DFD-B39D-4E979940D241}"/>
                </c:ext>
              </c:extLst>
            </c:dLbl>
            <c:dLbl>
              <c:idx val="3438"/>
              <c:tx>
                <c:rich>
                  <a:bodyPr/>
                  <a:lstStyle/>
                  <a:p>
                    <a:fld id="{2F774917-9686-4105-9975-EE5621362F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E-B17B-4DFD-B39D-4E979940D241}"/>
                </c:ext>
              </c:extLst>
            </c:dLbl>
            <c:dLbl>
              <c:idx val="3439"/>
              <c:tx>
                <c:rich>
                  <a:bodyPr/>
                  <a:lstStyle/>
                  <a:p>
                    <a:fld id="{28B84EF3-DCD0-4A62-A0B9-BA5FC06938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6F-B17B-4DFD-B39D-4E979940D241}"/>
                </c:ext>
              </c:extLst>
            </c:dLbl>
            <c:dLbl>
              <c:idx val="3440"/>
              <c:tx>
                <c:rich>
                  <a:bodyPr/>
                  <a:lstStyle/>
                  <a:p>
                    <a:fld id="{D23E0089-E120-4361-9FBA-B3D92AAF8C9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0-B17B-4DFD-B39D-4E979940D241}"/>
                </c:ext>
              </c:extLst>
            </c:dLbl>
            <c:dLbl>
              <c:idx val="3441"/>
              <c:tx>
                <c:rich>
                  <a:bodyPr/>
                  <a:lstStyle/>
                  <a:p>
                    <a:fld id="{AA43D96E-5291-4695-AB07-1B80436A5A8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1-B17B-4DFD-B39D-4E979940D241}"/>
                </c:ext>
              </c:extLst>
            </c:dLbl>
            <c:dLbl>
              <c:idx val="3442"/>
              <c:tx>
                <c:rich>
                  <a:bodyPr/>
                  <a:lstStyle/>
                  <a:p>
                    <a:fld id="{F86EBAE4-64D0-43AD-9EB5-347A26D574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2-B17B-4DFD-B39D-4E979940D241}"/>
                </c:ext>
              </c:extLst>
            </c:dLbl>
            <c:dLbl>
              <c:idx val="3443"/>
              <c:tx>
                <c:rich>
                  <a:bodyPr/>
                  <a:lstStyle/>
                  <a:p>
                    <a:fld id="{1476D04B-6A6F-440B-9255-70785364DA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3-B17B-4DFD-B39D-4E979940D241}"/>
                </c:ext>
              </c:extLst>
            </c:dLbl>
            <c:dLbl>
              <c:idx val="3444"/>
              <c:tx>
                <c:rich>
                  <a:bodyPr/>
                  <a:lstStyle/>
                  <a:p>
                    <a:fld id="{61387F39-C77A-4570-A36D-57771FA2623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4-B17B-4DFD-B39D-4E979940D241}"/>
                </c:ext>
              </c:extLst>
            </c:dLbl>
            <c:dLbl>
              <c:idx val="3445"/>
              <c:tx>
                <c:rich>
                  <a:bodyPr/>
                  <a:lstStyle/>
                  <a:p>
                    <a:fld id="{2E674093-9781-4F38-899F-87DDEFCE0A8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5-B17B-4DFD-B39D-4E979940D241}"/>
                </c:ext>
              </c:extLst>
            </c:dLbl>
            <c:dLbl>
              <c:idx val="3446"/>
              <c:tx>
                <c:rich>
                  <a:bodyPr/>
                  <a:lstStyle/>
                  <a:p>
                    <a:fld id="{92447C6A-53F6-4967-9F7D-DB43DE49F4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6-B17B-4DFD-B39D-4E979940D241}"/>
                </c:ext>
              </c:extLst>
            </c:dLbl>
            <c:dLbl>
              <c:idx val="3447"/>
              <c:tx>
                <c:rich>
                  <a:bodyPr/>
                  <a:lstStyle/>
                  <a:p>
                    <a:fld id="{EAF66AB4-B90B-4E03-A313-32E9331F4C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7-B17B-4DFD-B39D-4E979940D241}"/>
                </c:ext>
              </c:extLst>
            </c:dLbl>
            <c:dLbl>
              <c:idx val="3448"/>
              <c:tx>
                <c:rich>
                  <a:bodyPr/>
                  <a:lstStyle/>
                  <a:p>
                    <a:fld id="{4BE18AD3-5B39-4A74-9BA5-2359987ABC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8-B17B-4DFD-B39D-4E979940D241}"/>
                </c:ext>
              </c:extLst>
            </c:dLbl>
            <c:dLbl>
              <c:idx val="3449"/>
              <c:tx>
                <c:rich>
                  <a:bodyPr/>
                  <a:lstStyle/>
                  <a:p>
                    <a:fld id="{375BA68D-0E45-4F80-B160-B964AD7B42F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9-B17B-4DFD-B39D-4E979940D241}"/>
                </c:ext>
              </c:extLst>
            </c:dLbl>
            <c:dLbl>
              <c:idx val="3450"/>
              <c:tx>
                <c:rich>
                  <a:bodyPr/>
                  <a:lstStyle/>
                  <a:p>
                    <a:fld id="{4C8A61E1-CB62-4025-B6D2-A32D1180AC3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A-B17B-4DFD-B39D-4E979940D241}"/>
                </c:ext>
              </c:extLst>
            </c:dLbl>
            <c:dLbl>
              <c:idx val="3451"/>
              <c:tx>
                <c:rich>
                  <a:bodyPr/>
                  <a:lstStyle/>
                  <a:p>
                    <a:fld id="{1B58CFAE-911B-4DC4-8761-01887FD893B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B-B17B-4DFD-B39D-4E979940D241}"/>
                </c:ext>
              </c:extLst>
            </c:dLbl>
            <c:dLbl>
              <c:idx val="3452"/>
              <c:tx>
                <c:rich>
                  <a:bodyPr/>
                  <a:lstStyle/>
                  <a:p>
                    <a:fld id="{7DD7C755-B79C-423D-A02D-95CD97B2C2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C-B17B-4DFD-B39D-4E979940D241}"/>
                </c:ext>
              </c:extLst>
            </c:dLbl>
            <c:dLbl>
              <c:idx val="3453"/>
              <c:tx>
                <c:rich>
                  <a:bodyPr/>
                  <a:lstStyle/>
                  <a:p>
                    <a:fld id="{747F53B4-2888-4155-A954-7BE0F72151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D-B17B-4DFD-B39D-4E979940D241}"/>
                </c:ext>
              </c:extLst>
            </c:dLbl>
            <c:dLbl>
              <c:idx val="3454"/>
              <c:tx>
                <c:rich>
                  <a:bodyPr/>
                  <a:lstStyle/>
                  <a:p>
                    <a:fld id="{1F47849F-8C27-411A-BCA4-B6EDFD9EDE6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E-B17B-4DFD-B39D-4E979940D241}"/>
                </c:ext>
              </c:extLst>
            </c:dLbl>
            <c:dLbl>
              <c:idx val="3455"/>
              <c:tx>
                <c:rich>
                  <a:bodyPr/>
                  <a:lstStyle/>
                  <a:p>
                    <a:fld id="{83928356-8766-437E-B02F-CB5BF5AFC1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7F-B17B-4DFD-B39D-4E979940D241}"/>
                </c:ext>
              </c:extLst>
            </c:dLbl>
            <c:dLbl>
              <c:idx val="3456"/>
              <c:tx>
                <c:rich>
                  <a:bodyPr/>
                  <a:lstStyle/>
                  <a:p>
                    <a:fld id="{113978D0-185A-44D5-82F8-633037B5A84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0-B17B-4DFD-B39D-4E979940D241}"/>
                </c:ext>
              </c:extLst>
            </c:dLbl>
            <c:dLbl>
              <c:idx val="3457"/>
              <c:tx>
                <c:rich>
                  <a:bodyPr/>
                  <a:lstStyle/>
                  <a:p>
                    <a:fld id="{28CF1AD0-5515-4D79-8866-F7B65183E8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1-B17B-4DFD-B39D-4E979940D241}"/>
                </c:ext>
              </c:extLst>
            </c:dLbl>
            <c:dLbl>
              <c:idx val="3458"/>
              <c:tx>
                <c:rich>
                  <a:bodyPr/>
                  <a:lstStyle/>
                  <a:p>
                    <a:fld id="{CC067D74-E5AD-4670-8B55-427E300753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2-B17B-4DFD-B39D-4E979940D241}"/>
                </c:ext>
              </c:extLst>
            </c:dLbl>
            <c:dLbl>
              <c:idx val="3459"/>
              <c:tx>
                <c:rich>
                  <a:bodyPr/>
                  <a:lstStyle/>
                  <a:p>
                    <a:fld id="{EDFF37F6-86EB-4833-B670-ADA6A27AED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3-B17B-4DFD-B39D-4E979940D241}"/>
                </c:ext>
              </c:extLst>
            </c:dLbl>
            <c:dLbl>
              <c:idx val="3460"/>
              <c:tx>
                <c:rich>
                  <a:bodyPr/>
                  <a:lstStyle/>
                  <a:p>
                    <a:fld id="{5A954453-3AF8-496A-94E4-649BF685B81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4-B17B-4DFD-B39D-4E979940D241}"/>
                </c:ext>
              </c:extLst>
            </c:dLbl>
            <c:dLbl>
              <c:idx val="3461"/>
              <c:tx>
                <c:rich>
                  <a:bodyPr/>
                  <a:lstStyle/>
                  <a:p>
                    <a:fld id="{AE5C0CB2-2516-4B20-951C-ED849EB844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5-B17B-4DFD-B39D-4E979940D241}"/>
                </c:ext>
              </c:extLst>
            </c:dLbl>
            <c:dLbl>
              <c:idx val="3462"/>
              <c:tx>
                <c:rich>
                  <a:bodyPr/>
                  <a:lstStyle/>
                  <a:p>
                    <a:fld id="{614FDC1C-D93B-4F6F-A030-1123FF15E7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6-B17B-4DFD-B39D-4E979940D241}"/>
                </c:ext>
              </c:extLst>
            </c:dLbl>
            <c:dLbl>
              <c:idx val="3463"/>
              <c:tx>
                <c:rich>
                  <a:bodyPr/>
                  <a:lstStyle/>
                  <a:p>
                    <a:fld id="{6D7A4FF3-F0E3-4274-A8C9-558A041670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7-B17B-4DFD-B39D-4E979940D241}"/>
                </c:ext>
              </c:extLst>
            </c:dLbl>
            <c:dLbl>
              <c:idx val="3464"/>
              <c:tx>
                <c:rich>
                  <a:bodyPr/>
                  <a:lstStyle/>
                  <a:p>
                    <a:fld id="{45C01D1D-DA0B-4AAD-A206-3E17556A9E9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8-B17B-4DFD-B39D-4E979940D241}"/>
                </c:ext>
              </c:extLst>
            </c:dLbl>
            <c:dLbl>
              <c:idx val="3465"/>
              <c:tx>
                <c:rich>
                  <a:bodyPr/>
                  <a:lstStyle/>
                  <a:p>
                    <a:fld id="{91F0CBAF-650E-4B3F-A6B7-25BF01282A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9-B17B-4DFD-B39D-4E979940D241}"/>
                </c:ext>
              </c:extLst>
            </c:dLbl>
            <c:dLbl>
              <c:idx val="3466"/>
              <c:tx>
                <c:rich>
                  <a:bodyPr/>
                  <a:lstStyle/>
                  <a:p>
                    <a:fld id="{C4D5885D-97EF-48A2-9BC5-3E064B3BE9C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A-B17B-4DFD-B39D-4E979940D241}"/>
                </c:ext>
              </c:extLst>
            </c:dLbl>
            <c:dLbl>
              <c:idx val="3467"/>
              <c:tx>
                <c:rich>
                  <a:bodyPr/>
                  <a:lstStyle/>
                  <a:p>
                    <a:fld id="{1FBF125D-6930-458F-8C93-33DD19084C8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B-B17B-4DFD-B39D-4E979940D241}"/>
                </c:ext>
              </c:extLst>
            </c:dLbl>
            <c:dLbl>
              <c:idx val="3468"/>
              <c:tx>
                <c:rich>
                  <a:bodyPr/>
                  <a:lstStyle/>
                  <a:p>
                    <a:fld id="{D789A27D-8F15-4170-978C-A253EB832A4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C-B17B-4DFD-B39D-4E979940D241}"/>
                </c:ext>
              </c:extLst>
            </c:dLbl>
            <c:dLbl>
              <c:idx val="3469"/>
              <c:tx>
                <c:rich>
                  <a:bodyPr/>
                  <a:lstStyle/>
                  <a:p>
                    <a:fld id="{4D991457-CDCC-495E-B0AE-5CE3E8501C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D-B17B-4DFD-B39D-4E979940D241}"/>
                </c:ext>
              </c:extLst>
            </c:dLbl>
            <c:dLbl>
              <c:idx val="3470"/>
              <c:tx>
                <c:rich>
                  <a:bodyPr/>
                  <a:lstStyle/>
                  <a:p>
                    <a:fld id="{13468B45-1D2A-41D6-B916-EC0C498EFA1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E-B17B-4DFD-B39D-4E979940D241}"/>
                </c:ext>
              </c:extLst>
            </c:dLbl>
            <c:dLbl>
              <c:idx val="3471"/>
              <c:tx>
                <c:rich>
                  <a:bodyPr/>
                  <a:lstStyle/>
                  <a:p>
                    <a:fld id="{A392B503-C0D8-44D3-BF91-30A4B5C777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8F-B17B-4DFD-B39D-4E979940D241}"/>
                </c:ext>
              </c:extLst>
            </c:dLbl>
            <c:dLbl>
              <c:idx val="3472"/>
              <c:tx>
                <c:rich>
                  <a:bodyPr/>
                  <a:lstStyle/>
                  <a:p>
                    <a:fld id="{05FAE5B3-EA9B-41A4-88C0-178A4028D1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0-B17B-4DFD-B39D-4E979940D241}"/>
                </c:ext>
              </c:extLst>
            </c:dLbl>
            <c:dLbl>
              <c:idx val="3473"/>
              <c:tx>
                <c:rich>
                  <a:bodyPr/>
                  <a:lstStyle/>
                  <a:p>
                    <a:fld id="{CA10599B-A9AE-4E1E-95FD-A4D2F78D2BC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1-B17B-4DFD-B39D-4E979940D241}"/>
                </c:ext>
              </c:extLst>
            </c:dLbl>
            <c:dLbl>
              <c:idx val="3474"/>
              <c:tx>
                <c:rich>
                  <a:bodyPr/>
                  <a:lstStyle/>
                  <a:p>
                    <a:fld id="{EE6F03DB-7305-4819-82AC-4C2E295FFD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2-B17B-4DFD-B39D-4E979940D241}"/>
                </c:ext>
              </c:extLst>
            </c:dLbl>
            <c:dLbl>
              <c:idx val="3475"/>
              <c:tx>
                <c:rich>
                  <a:bodyPr/>
                  <a:lstStyle/>
                  <a:p>
                    <a:fld id="{3BDF7418-F344-4BF7-81C2-96266F098D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3-B17B-4DFD-B39D-4E979940D241}"/>
                </c:ext>
              </c:extLst>
            </c:dLbl>
            <c:dLbl>
              <c:idx val="3476"/>
              <c:tx>
                <c:rich>
                  <a:bodyPr/>
                  <a:lstStyle/>
                  <a:p>
                    <a:fld id="{01E7A121-A009-4693-8506-F9BFFFF4B0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4-B17B-4DFD-B39D-4E979940D241}"/>
                </c:ext>
              </c:extLst>
            </c:dLbl>
            <c:dLbl>
              <c:idx val="3477"/>
              <c:tx>
                <c:rich>
                  <a:bodyPr/>
                  <a:lstStyle/>
                  <a:p>
                    <a:fld id="{588223B0-3E49-4C71-939A-603AA0AB6A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5-B17B-4DFD-B39D-4E979940D241}"/>
                </c:ext>
              </c:extLst>
            </c:dLbl>
            <c:dLbl>
              <c:idx val="3478"/>
              <c:tx>
                <c:rich>
                  <a:bodyPr/>
                  <a:lstStyle/>
                  <a:p>
                    <a:fld id="{9454639F-A9CF-45C8-95D6-E28F074B05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6-B17B-4DFD-B39D-4E979940D241}"/>
                </c:ext>
              </c:extLst>
            </c:dLbl>
            <c:dLbl>
              <c:idx val="3479"/>
              <c:tx>
                <c:rich>
                  <a:bodyPr/>
                  <a:lstStyle/>
                  <a:p>
                    <a:fld id="{239D9604-22FB-45F5-B3BC-E20D001FA0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7-B17B-4DFD-B39D-4E979940D241}"/>
                </c:ext>
              </c:extLst>
            </c:dLbl>
            <c:dLbl>
              <c:idx val="3480"/>
              <c:tx>
                <c:rich>
                  <a:bodyPr/>
                  <a:lstStyle/>
                  <a:p>
                    <a:fld id="{4203226F-4828-4872-9D37-8C41C571DE3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8-B17B-4DFD-B39D-4E979940D241}"/>
                </c:ext>
              </c:extLst>
            </c:dLbl>
            <c:dLbl>
              <c:idx val="3481"/>
              <c:tx>
                <c:rich>
                  <a:bodyPr/>
                  <a:lstStyle/>
                  <a:p>
                    <a:fld id="{AC68149A-C27B-4AAF-B265-8ABF04022E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9-B17B-4DFD-B39D-4E979940D241}"/>
                </c:ext>
              </c:extLst>
            </c:dLbl>
            <c:dLbl>
              <c:idx val="3482"/>
              <c:tx>
                <c:rich>
                  <a:bodyPr/>
                  <a:lstStyle/>
                  <a:p>
                    <a:fld id="{7BBAFFFD-D4CB-4DEE-A57C-46BD0CE4CF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A-B17B-4DFD-B39D-4E979940D241}"/>
                </c:ext>
              </c:extLst>
            </c:dLbl>
            <c:dLbl>
              <c:idx val="3483"/>
              <c:tx>
                <c:rich>
                  <a:bodyPr/>
                  <a:lstStyle/>
                  <a:p>
                    <a:fld id="{C856DEBD-3018-4E4D-BB61-942CF80BC0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B-B17B-4DFD-B39D-4E979940D241}"/>
                </c:ext>
              </c:extLst>
            </c:dLbl>
            <c:dLbl>
              <c:idx val="3484"/>
              <c:tx>
                <c:rich>
                  <a:bodyPr/>
                  <a:lstStyle/>
                  <a:p>
                    <a:fld id="{EDB0A30A-F03D-465F-BE45-883B79149D6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C-B17B-4DFD-B39D-4E979940D241}"/>
                </c:ext>
              </c:extLst>
            </c:dLbl>
            <c:dLbl>
              <c:idx val="3485"/>
              <c:tx>
                <c:rich>
                  <a:bodyPr/>
                  <a:lstStyle/>
                  <a:p>
                    <a:fld id="{F8A8D7D7-C361-4185-A36E-BB8B6291C2C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D-B17B-4DFD-B39D-4E979940D241}"/>
                </c:ext>
              </c:extLst>
            </c:dLbl>
            <c:dLbl>
              <c:idx val="3486"/>
              <c:tx>
                <c:rich>
                  <a:bodyPr/>
                  <a:lstStyle/>
                  <a:p>
                    <a:fld id="{699F3183-AF86-477E-A49F-15E6AE5872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E-B17B-4DFD-B39D-4E979940D241}"/>
                </c:ext>
              </c:extLst>
            </c:dLbl>
            <c:dLbl>
              <c:idx val="3487"/>
              <c:tx>
                <c:rich>
                  <a:bodyPr/>
                  <a:lstStyle/>
                  <a:p>
                    <a:fld id="{B9B19F37-6986-4CDE-A6F4-4E42CC600E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9F-B17B-4DFD-B39D-4E979940D241}"/>
                </c:ext>
              </c:extLst>
            </c:dLbl>
            <c:dLbl>
              <c:idx val="3488"/>
              <c:tx>
                <c:rich>
                  <a:bodyPr/>
                  <a:lstStyle/>
                  <a:p>
                    <a:fld id="{4C394018-E6D4-4C87-A30A-AE03DB307D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0-B17B-4DFD-B39D-4E979940D241}"/>
                </c:ext>
              </c:extLst>
            </c:dLbl>
            <c:dLbl>
              <c:idx val="3489"/>
              <c:tx>
                <c:rich>
                  <a:bodyPr/>
                  <a:lstStyle/>
                  <a:p>
                    <a:fld id="{0D20B973-8FD7-44D2-9EAF-9C03C0A40A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1-B17B-4DFD-B39D-4E979940D241}"/>
                </c:ext>
              </c:extLst>
            </c:dLbl>
            <c:dLbl>
              <c:idx val="3490"/>
              <c:tx>
                <c:rich>
                  <a:bodyPr/>
                  <a:lstStyle/>
                  <a:p>
                    <a:fld id="{93D78936-7B8B-4B17-B7E3-2932E902F5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2-B17B-4DFD-B39D-4E979940D241}"/>
                </c:ext>
              </c:extLst>
            </c:dLbl>
            <c:dLbl>
              <c:idx val="3491"/>
              <c:tx>
                <c:rich>
                  <a:bodyPr/>
                  <a:lstStyle/>
                  <a:p>
                    <a:fld id="{DD41323B-A4A2-47D3-B358-05EEACFAF0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3-B17B-4DFD-B39D-4E979940D241}"/>
                </c:ext>
              </c:extLst>
            </c:dLbl>
            <c:dLbl>
              <c:idx val="3492"/>
              <c:tx>
                <c:rich>
                  <a:bodyPr/>
                  <a:lstStyle/>
                  <a:p>
                    <a:fld id="{7CFFC82B-10E5-49EF-90E6-31B1D572F1F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4-B17B-4DFD-B39D-4E979940D241}"/>
                </c:ext>
              </c:extLst>
            </c:dLbl>
            <c:dLbl>
              <c:idx val="3493"/>
              <c:tx>
                <c:rich>
                  <a:bodyPr/>
                  <a:lstStyle/>
                  <a:p>
                    <a:fld id="{7374195A-90E8-4E9E-9248-34D03FD630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5-B17B-4DFD-B39D-4E979940D241}"/>
                </c:ext>
              </c:extLst>
            </c:dLbl>
            <c:dLbl>
              <c:idx val="3494"/>
              <c:tx>
                <c:rich>
                  <a:bodyPr/>
                  <a:lstStyle/>
                  <a:p>
                    <a:fld id="{0B3A6872-78E8-4DAB-A041-D0BE1331B5E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6-B17B-4DFD-B39D-4E979940D241}"/>
                </c:ext>
              </c:extLst>
            </c:dLbl>
            <c:dLbl>
              <c:idx val="3495"/>
              <c:tx>
                <c:rich>
                  <a:bodyPr/>
                  <a:lstStyle/>
                  <a:p>
                    <a:fld id="{8D68A8DF-03B6-4FDF-A56E-BFEA2C66B33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7-B17B-4DFD-B39D-4E979940D241}"/>
                </c:ext>
              </c:extLst>
            </c:dLbl>
            <c:dLbl>
              <c:idx val="3496"/>
              <c:tx>
                <c:rich>
                  <a:bodyPr/>
                  <a:lstStyle/>
                  <a:p>
                    <a:fld id="{712F5EBF-B7ED-469A-A77F-3B46ACBEB0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8-B17B-4DFD-B39D-4E979940D241}"/>
                </c:ext>
              </c:extLst>
            </c:dLbl>
            <c:dLbl>
              <c:idx val="3497"/>
              <c:tx>
                <c:rich>
                  <a:bodyPr/>
                  <a:lstStyle/>
                  <a:p>
                    <a:fld id="{D03B43B5-3051-4156-B355-E5CBCEF649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9-B17B-4DFD-B39D-4E979940D241}"/>
                </c:ext>
              </c:extLst>
            </c:dLbl>
            <c:dLbl>
              <c:idx val="3498"/>
              <c:tx>
                <c:rich>
                  <a:bodyPr/>
                  <a:lstStyle/>
                  <a:p>
                    <a:fld id="{7F3AE41B-CCCF-4C6D-B5AF-F39D582A38F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A-B17B-4DFD-B39D-4E979940D241}"/>
                </c:ext>
              </c:extLst>
            </c:dLbl>
            <c:dLbl>
              <c:idx val="3499"/>
              <c:tx>
                <c:rich>
                  <a:bodyPr/>
                  <a:lstStyle/>
                  <a:p>
                    <a:fld id="{A5B03D5F-97FD-4447-AABD-400F721B815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B-B17B-4DFD-B39D-4E979940D241}"/>
                </c:ext>
              </c:extLst>
            </c:dLbl>
            <c:dLbl>
              <c:idx val="3500"/>
              <c:tx>
                <c:rich>
                  <a:bodyPr/>
                  <a:lstStyle/>
                  <a:p>
                    <a:fld id="{A9B3CAA7-2A60-4B9B-B7F9-3103A768727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C-B17B-4DFD-B39D-4E979940D241}"/>
                </c:ext>
              </c:extLst>
            </c:dLbl>
            <c:dLbl>
              <c:idx val="3501"/>
              <c:tx>
                <c:rich>
                  <a:bodyPr/>
                  <a:lstStyle/>
                  <a:p>
                    <a:fld id="{9E86AADB-41C3-4170-82B4-9530C72353F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D-B17B-4DFD-B39D-4E979940D241}"/>
                </c:ext>
              </c:extLst>
            </c:dLbl>
            <c:dLbl>
              <c:idx val="3502"/>
              <c:tx>
                <c:rich>
                  <a:bodyPr/>
                  <a:lstStyle/>
                  <a:p>
                    <a:fld id="{849BD009-6FEF-4A6D-91C3-2605554380A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E-B17B-4DFD-B39D-4E979940D241}"/>
                </c:ext>
              </c:extLst>
            </c:dLbl>
            <c:dLbl>
              <c:idx val="3503"/>
              <c:tx>
                <c:rich>
                  <a:bodyPr/>
                  <a:lstStyle/>
                  <a:p>
                    <a:fld id="{F5617533-336D-422C-A100-BC3752A02B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AF-B17B-4DFD-B39D-4E979940D241}"/>
                </c:ext>
              </c:extLst>
            </c:dLbl>
            <c:dLbl>
              <c:idx val="3504"/>
              <c:tx>
                <c:rich>
                  <a:bodyPr/>
                  <a:lstStyle/>
                  <a:p>
                    <a:fld id="{2E1EC511-173C-44A7-8EC2-8116182222B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0-B17B-4DFD-B39D-4E979940D241}"/>
                </c:ext>
              </c:extLst>
            </c:dLbl>
            <c:dLbl>
              <c:idx val="3505"/>
              <c:tx>
                <c:rich>
                  <a:bodyPr/>
                  <a:lstStyle/>
                  <a:p>
                    <a:fld id="{19287045-E4AE-4EFD-8C2D-0929BB6686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1-B17B-4DFD-B39D-4E979940D241}"/>
                </c:ext>
              </c:extLst>
            </c:dLbl>
            <c:dLbl>
              <c:idx val="3506"/>
              <c:tx>
                <c:rich>
                  <a:bodyPr/>
                  <a:lstStyle/>
                  <a:p>
                    <a:fld id="{13BCB04D-80A2-4994-A9BF-7231E58B60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2-B17B-4DFD-B39D-4E979940D241}"/>
                </c:ext>
              </c:extLst>
            </c:dLbl>
            <c:dLbl>
              <c:idx val="3507"/>
              <c:tx>
                <c:rich>
                  <a:bodyPr/>
                  <a:lstStyle/>
                  <a:p>
                    <a:fld id="{74E833D2-5E5C-4691-8A82-25725C147C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3-B17B-4DFD-B39D-4E979940D241}"/>
                </c:ext>
              </c:extLst>
            </c:dLbl>
            <c:dLbl>
              <c:idx val="3508"/>
              <c:tx>
                <c:rich>
                  <a:bodyPr/>
                  <a:lstStyle/>
                  <a:p>
                    <a:fld id="{6EFEE7D8-88E7-403F-AE6A-B4169DADCC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4-B17B-4DFD-B39D-4E979940D241}"/>
                </c:ext>
              </c:extLst>
            </c:dLbl>
            <c:dLbl>
              <c:idx val="3509"/>
              <c:tx>
                <c:rich>
                  <a:bodyPr/>
                  <a:lstStyle/>
                  <a:p>
                    <a:fld id="{04D420B7-AFED-4F5C-AFC4-A390AB71E3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5-B17B-4DFD-B39D-4E979940D241}"/>
                </c:ext>
              </c:extLst>
            </c:dLbl>
            <c:dLbl>
              <c:idx val="3510"/>
              <c:tx>
                <c:rich>
                  <a:bodyPr/>
                  <a:lstStyle/>
                  <a:p>
                    <a:fld id="{B858CC95-3ADD-414D-B3A2-D42374069CC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6-B17B-4DFD-B39D-4E979940D241}"/>
                </c:ext>
              </c:extLst>
            </c:dLbl>
            <c:dLbl>
              <c:idx val="3511"/>
              <c:tx>
                <c:rich>
                  <a:bodyPr/>
                  <a:lstStyle/>
                  <a:p>
                    <a:fld id="{3409757E-544C-4262-80FE-901AAA4CC3D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7-B17B-4DFD-B39D-4E979940D241}"/>
                </c:ext>
              </c:extLst>
            </c:dLbl>
            <c:dLbl>
              <c:idx val="3512"/>
              <c:tx>
                <c:rich>
                  <a:bodyPr/>
                  <a:lstStyle/>
                  <a:p>
                    <a:fld id="{1A79B140-275C-4900-9726-D484952C14F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8-B17B-4DFD-B39D-4E979940D241}"/>
                </c:ext>
              </c:extLst>
            </c:dLbl>
            <c:dLbl>
              <c:idx val="3513"/>
              <c:tx>
                <c:rich>
                  <a:bodyPr/>
                  <a:lstStyle/>
                  <a:p>
                    <a:fld id="{23F8B194-1FBF-438D-8BC5-883A1B6F0A5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9-B17B-4DFD-B39D-4E979940D241}"/>
                </c:ext>
              </c:extLst>
            </c:dLbl>
            <c:dLbl>
              <c:idx val="3514"/>
              <c:tx>
                <c:rich>
                  <a:bodyPr/>
                  <a:lstStyle/>
                  <a:p>
                    <a:fld id="{619D248B-F1BC-4C97-A531-B5DCC162781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A-B17B-4DFD-B39D-4E979940D241}"/>
                </c:ext>
              </c:extLst>
            </c:dLbl>
            <c:dLbl>
              <c:idx val="3515"/>
              <c:tx>
                <c:rich>
                  <a:bodyPr/>
                  <a:lstStyle/>
                  <a:p>
                    <a:fld id="{0345C6D7-303D-4CB8-A3DD-9F3774B8B0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B-B17B-4DFD-B39D-4E979940D241}"/>
                </c:ext>
              </c:extLst>
            </c:dLbl>
            <c:dLbl>
              <c:idx val="3516"/>
              <c:tx>
                <c:rich>
                  <a:bodyPr/>
                  <a:lstStyle/>
                  <a:p>
                    <a:fld id="{AD529BAC-B950-4946-9583-09D4B4739B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C-B17B-4DFD-B39D-4E979940D241}"/>
                </c:ext>
              </c:extLst>
            </c:dLbl>
            <c:dLbl>
              <c:idx val="3517"/>
              <c:tx>
                <c:rich>
                  <a:bodyPr/>
                  <a:lstStyle/>
                  <a:p>
                    <a:fld id="{EEA8B838-BE85-4371-A702-1AD9E78493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D-B17B-4DFD-B39D-4E979940D241}"/>
                </c:ext>
              </c:extLst>
            </c:dLbl>
            <c:dLbl>
              <c:idx val="3518"/>
              <c:tx>
                <c:rich>
                  <a:bodyPr/>
                  <a:lstStyle/>
                  <a:p>
                    <a:fld id="{EEEF881A-2467-46CA-8503-EC16ADEE733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E-B17B-4DFD-B39D-4E979940D241}"/>
                </c:ext>
              </c:extLst>
            </c:dLbl>
            <c:dLbl>
              <c:idx val="3519"/>
              <c:tx>
                <c:rich>
                  <a:bodyPr/>
                  <a:lstStyle/>
                  <a:p>
                    <a:fld id="{24A317B2-AA16-4F3B-994A-EC8D0819C6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BF-B17B-4DFD-B39D-4E979940D241}"/>
                </c:ext>
              </c:extLst>
            </c:dLbl>
            <c:dLbl>
              <c:idx val="3520"/>
              <c:tx>
                <c:rich>
                  <a:bodyPr/>
                  <a:lstStyle/>
                  <a:p>
                    <a:fld id="{A7CE0657-C156-4F54-AF58-29E1D20A44F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0-B17B-4DFD-B39D-4E979940D241}"/>
                </c:ext>
              </c:extLst>
            </c:dLbl>
            <c:dLbl>
              <c:idx val="3521"/>
              <c:tx>
                <c:rich>
                  <a:bodyPr/>
                  <a:lstStyle/>
                  <a:p>
                    <a:fld id="{173F2117-0523-4CBB-BEA7-ABCB66EDE7B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1-B17B-4DFD-B39D-4E979940D241}"/>
                </c:ext>
              </c:extLst>
            </c:dLbl>
            <c:dLbl>
              <c:idx val="3522"/>
              <c:tx>
                <c:rich>
                  <a:bodyPr/>
                  <a:lstStyle/>
                  <a:p>
                    <a:fld id="{EB649046-72B7-40E7-A544-4C79BEED010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2-B17B-4DFD-B39D-4E979940D241}"/>
                </c:ext>
              </c:extLst>
            </c:dLbl>
            <c:dLbl>
              <c:idx val="3523"/>
              <c:tx>
                <c:rich>
                  <a:bodyPr/>
                  <a:lstStyle/>
                  <a:p>
                    <a:fld id="{F07FF04C-0B96-4FAB-8DC4-DEEA48F645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3-B17B-4DFD-B39D-4E979940D241}"/>
                </c:ext>
              </c:extLst>
            </c:dLbl>
            <c:dLbl>
              <c:idx val="3524"/>
              <c:tx>
                <c:rich>
                  <a:bodyPr/>
                  <a:lstStyle/>
                  <a:p>
                    <a:fld id="{97034636-60C8-4AF9-9DA5-EEE1C68DE9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4-B17B-4DFD-B39D-4E979940D241}"/>
                </c:ext>
              </c:extLst>
            </c:dLbl>
            <c:dLbl>
              <c:idx val="3525"/>
              <c:tx>
                <c:rich>
                  <a:bodyPr/>
                  <a:lstStyle/>
                  <a:p>
                    <a:fld id="{73E8E94C-58B9-4731-9B47-D0C85B4DEA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5-B17B-4DFD-B39D-4E979940D241}"/>
                </c:ext>
              </c:extLst>
            </c:dLbl>
            <c:dLbl>
              <c:idx val="3526"/>
              <c:tx>
                <c:rich>
                  <a:bodyPr/>
                  <a:lstStyle/>
                  <a:p>
                    <a:fld id="{4053A7C5-C187-4EAB-A678-99A9507999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6-B17B-4DFD-B39D-4E979940D241}"/>
                </c:ext>
              </c:extLst>
            </c:dLbl>
            <c:dLbl>
              <c:idx val="3527"/>
              <c:tx>
                <c:rich>
                  <a:bodyPr/>
                  <a:lstStyle/>
                  <a:p>
                    <a:fld id="{045C5C41-C0D6-416B-BF4F-7DAC616C1EC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7-B17B-4DFD-B39D-4E979940D241}"/>
                </c:ext>
              </c:extLst>
            </c:dLbl>
            <c:dLbl>
              <c:idx val="3528"/>
              <c:tx>
                <c:rich>
                  <a:bodyPr/>
                  <a:lstStyle/>
                  <a:p>
                    <a:fld id="{452B1507-CACB-4436-9148-59F51ED66F6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8-B17B-4DFD-B39D-4E979940D241}"/>
                </c:ext>
              </c:extLst>
            </c:dLbl>
            <c:dLbl>
              <c:idx val="3529"/>
              <c:tx>
                <c:rich>
                  <a:bodyPr/>
                  <a:lstStyle/>
                  <a:p>
                    <a:fld id="{A447E8BD-47E3-4B14-A93B-E4C1F461E51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9-B17B-4DFD-B39D-4E979940D241}"/>
                </c:ext>
              </c:extLst>
            </c:dLbl>
            <c:dLbl>
              <c:idx val="3530"/>
              <c:tx>
                <c:rich>
                  <a:bodyPr/>
                  <a:lstStyle/>
                  <a:p>
                    <a:fld id="{C3869883-86A5-4E5A-946E-C86F7C185A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A-B17B-4DFD-B39D-4E979940D241}"/>
                </c:ext>
              </c:extLst>
            </c:dLbl>
            <c:dLbl>
              <c:idx val="3531"/>
              <c:tx>
                <c:rich>
                  <a:bodyPr/>
                  <a:lstStyle/>
                  <a:p>
                    <a:fld id="{11B11295-331F-4B24-B48F-FCD71B816E2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B-B17B-4DFD-B39D-4E979940D241}"/>
                </c:ext>
              </c:extLst>
            </c:dLbl>
            <c:dLbl>
              <c:idx val="3532"/>
              <c:tx>
                <c:rich>
                  <a:bodyPr/>
                  <a:lstStyle/>
                  <a:p>
                    <a:fld id="{FE1145B7-E272-42A3-9D94-1300EA1F75E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C-B17B-4DFD-B39D-4E979940D241}"/>
                </c:ext>
              </c:extLst>
            </c:dLbl>
            <c:dLbl>
              <c:idx val="3533"/>
              <c:tx>
                <c:rich>
                  <a:bodyPr/>
                  <a:lstStyle/>
                  <a:p>
                    <a:fld id="{DD7D6C3C-D474-486F-A5F2-1884A825656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D-B17B-4DFD-B39D-4E979940D241}"/>
                </c:ext>
              </c:extLst>
            </c:dLbl>
            <c:dLbl>
              <c:idx val="3534"/>
              <c:tx>
                <c:rich>
                  <a:bodyPr/>
                  <a:lstStyle/>
                  <a:p>
                    <a:fld id="{5DC1EB68-0897-43DC-984F-907FF14C5E0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E-B17B-4DFD-B39D-4E979940D241}"/>
                </c:ext>
              </c:extLst>
            </c:dLbl>
            <c:dLbl>
              <c:idx val="3535"/>
              <c:tx>
                <c:rich>
                  <a:bodyPr/>
                  <a:lstStyle/>
                  <a:p>
                    <a:fld id="{081254B1-04D5-4785-A039-D8B6DD8D76D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CF-B17B-4DFD-B39D-4E979940D241}"/>
                </c:ext>
              </c:extLst>
            </c:dLbl>
            <c:dLbl>
              <c:idx val="3536"/>
              <c:tx>
                <c:rich>
                  <a:bodyPr/>
                  <a:lstStyle/>
                  <a:p>
                    <a:fld id="{F66E10B5-A0C6-4179-839F-1443F3D1BCF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0-B17B-4DFD-B39D-4E979940D241}"/>
                </c:ext>
              </c:extLst>
            </c:dLbl>
            <c:dLbl>
              <c:idx val="3537"/>
              <c:tx>
                <c:rich>
                  <a:bodyPr/>
                  <a:lstStyle/>
                  <a:p>
                    <a:fld id="{A13486B3-6AC7-46E7-B5D3-1F7E4DD3A9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1-B17B-4DFD-B39D-4E979940D241}"/>
                </c:ext>
              </c:extLst>
            </c:dLbl>
            <c:dLbl>
              <c:idx val="3538"/>
              <c:tx>
                <c:rich>
                  <a:bodyPr/>
                  <a:lstStyle/>
                  <a:p>
                    <a:fld id="{3D3524DE-1362-4375-A393-0DB8BB4DBA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2-B17B-4DFD-B39D-4E979940D241}"/>
                </c:ext>
              </c:extLst>
            </c:dLbl>
            <c:dLbl>
              <c:idx val="3539"/>
              <c:tx>
                <c:rich>
                  <a:bodyPr/>
                  <a:lstStyle/>
                  <a:p>
                    <a:fld id="{F9A9CB0A-D9D5-4AA8-9E08-EC6AABFA94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3-B17B-4DFD-B39D-4E979940D241}"/>
                </c:ext>
              </c:extLst>
            </c:dLbl>
            <c:dLbl>
              <c:idx val="3540"/>
              <c:tx>
                <c:rich>
                  <a:bodyPr/>
                  <a:lstStyle/>
                  <a:p>
                    <a:fld id="{D835622F-F394-4A7F-8B55-9F9A9F276C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4-B17B-4DFD-B39D-4E979940D241}"/>
                </c:ext>
              </c:extLst>
            </c:dLbl>
            <c:dLbl>
              <c:idx val="3541"/>
              <c:tx>
                <c:rich>
                  <a:bodyPr/>
                  <a:lstStyle/>
                  <a:p>
                    <a:fld id="{302C2FC2-BD89-4B64-A43C-C146FE93C1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5-B17B-4DFD-B39D-4E979940D241}"/>
                </c:ext>
              </c:extLst>
            </c:dLbl>
            <c:dLbl>
              <c:idx val="3542"/>
              <c:tx>
                <c:rich>
                  <a:bodyPr/>
                  <a:lstStyle/>
                  <a:p>
                    <a:fld id="{847B996F-D483-4105-8D4E-ACF7D75D9B9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6-B17B-4DFD-B39D-4E979940D241}"/>
                </c:ext>
              </c:extLst>
            </c:dLbl>
            <c:dLbl>
              <c:idx val="3543"/>
              <c:tx>
                <c:rich>
                  <a:bodyPr/>
                  <a:lstStyle/>
                  <a:p>
                    <a:fld id="{19262EDE-ACD7-409C-8596-484CEDEE8E3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7-B17B-4DFD-B39D-4E979940D241}"/>
                </c:ext>
              </c:extLst>
            </c:dLbl>
            <c:dLbl>
              <c:idx val="3544"/>
              <c:tx>
                <c:rich>
                  <a:bodyPr/>
                  <a:lstStyle/>
                  <a:p>
                    <a:fld id="{E2F146DC-F792-4079-AB8A-638A64AE4BF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8-B17B-4DFD-B39D-4E979940D241}"/>
                </c:ext>
              </c:extLst>
            </c:dLbl>
            <c:dLbl>
              <c:idx val="3545"/>
              <c:tx>
                <c:rich>
                  <a:bodyPr/>
                  <a:lstStyle/>
                  <a:p>
                    <a:fld id="{7A9A1A32-15F5-47E8-9EF3-6C0B8BDCD1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9-B17B-4DFD-B39D-4E979940D241}"/>
                </c:ext>
              </c:extLst>
            </c:dLbl>
            <c:dLbl>
              <c:idx val="3546"/>
              <c:tx>
                <c:rich>
                  <a:bodyPr/>
                  <a:lstStyle/>
                  <a:p>
                    <a:fld id="{308A6053-DD2A-4CA2-B413-57DBB5888D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A-B17B-4DFD-B39D-4E979940D241}"/>
                </c:ext>
              </c:extLst>
            </c:dLbl>
            <c:dLbl>
              <c:idx val="3547"/>
              <c:tx>
                <c:rich>
                  <a:bodyPr/>
                  <a:lstStyle/>
                  <a:p>
                    <a:fld id="{DA645AC6-D5E3-4EAF-BBFD-F876A8E99EC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B-B17B-4DFD-B39D-4E979940D241}"/>
                </c:ext>
              </c:extLst>
            </c:dLbl>
            <c:dLbl>
              <c:idx val="3548"/>
              <c:tx>
                <c:rich>
                  <a:bodyPr/>
                  <a:lstStyle/>
                  <a:p>
                    <a:fld id="{52374E6D-05CD-4BB6-9680-D9D01EDB02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C-B17B-4DFD-B39D-4E979940D241}"/>
                </c:ext>
              </c:extLst>
            </c:dLbl>
            <c:dLbl>
              <c:idx val="3549"/>
              <c:tx>
                <c:rich>
                  <a:bodyPr/>
                  <a:lstStyle/>
                  <a:p>
                    <a:fld id="{61B30067-0647-4DD0-9C6D-6BC7CBE292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D-B17B-4DFD-B39D-4E979940D241}"/>
                </c:ext>
              </c:extLst>
            </c:dLbl>
            <c:dLbl>
              <c:idx val="3550"/>
              <c:tx>
                <c:rich>
                  <a:bodyPr/>
                  <a:lstStyle/>
                  <a:p>
                    <a:fld id="{4E57256F-7ED1-4105-9286-BD88CC458E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E-B17B-4DFD-B39D-4E979940D241}"/>
                </c:ext>
              </c:extLst>
            </c:dLbl>
            <c:dLbl>
              <c:idx val="3551"/>
              <c:tx>
                <c:rich>
                  <a:bodyPr/>
                  <a:lstStyle/>
                  <a:p>
                    <a:fld id="{EC2C781A-B0CD-486C-82B6-63ED4838394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DF-B17B-4DFD-B39D-4E979940D241}"/>
                </c:ext>
              </c:extLst>
            </c:dLbl>
            <c:dLbl>
              <c:idx val="3552"/>
              <c:tx>
                <c:rich>
                  <a:bodyPr/>
                  <a:lstStyle/>
                  <a:p>
                    <a:fld id="{1DB91AF9-25D6-4F2D-9DF2-73ADE68C7F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0-B17B-4DFD-B39D-4E979940D241}"/>
                </c:ext>
              </c:extLst>
            </c:dLbl>
            <c:dLbl>
              <c:idx val="3553"/>
              <c:tx>
                <c:rich>
                  <a:bodyPr/>
                  <a:lstStyle/>
                  <a:p>
                    <a:fld id="{350D114F-482F-4FC5-BA6B-D47F3DBEEEA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1-B17B-4DFD-B39D-4E979940D241}"/>
                </c:ext>
              </c:extLst>
            </c:dLbl>
            <c:dLbl>
              <c:idx val="3554"/>
              <c:tx>
                <c:rich>
                  <a:bodyPr/>
                  <a:lstStyle/>
                  <a:p>
                    <a:fld id="{1DFA17EA-9307-4048-A44B-A582F0AD407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2-B17B-4DFD-B39D-4E979940D241}"/>
                </c:ext>
              </c:extLst>
            </c:dLbl>
            <c:dLbl>
              <c:idx val="3555"/>
              <c:tx>
                <c:rich>
                  <a:bodyPr/>
                  <a:lstStyle/>
                  <a:p>
                    <a:fld id="{D263CC25-4BB4-4671-8454-82E05CA0E1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3-B17B-4DFD-B39D-4E979940D241}"/>
                </c:ext>
              </c:extLst>
            </c:dLbl>
            <c:dLbl>
              <c:idx val="3556"/>
              <c:tx>
                <c:rich>
                  <a:bodyPr/>
                  <a:lstStyle/>
                  <a:p>
                    <a:fld id="{4B042D45-FAAC-42AC-8B04-A04A98961B2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4-B17B-4DFD-B39D-4E979940D241}"/>
                </c:ext>
              </c:extLst>
            </c:dLbl>
            <c:dLbl>
              <c:idx val="3557"/>
              <c:tx>
                <c:rich>
                  <a:bodyPr/>
                  <a:lstStyle/>
                  <a:p>
                    <a:fld id="{CAD7209C-37AE-467A-B235-06DC09D00AA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5-B17B-4DFD-B39D-4E979940D241}"/>
                </c:ext>
              </c:extLst>
            </c:dLbl>
            <c:dLbl>
              <c:idx val="3558"/>
              <c:tx>
                <c:rich>
                  <a:bodyPr/>
                  <a:lstStyle/>
                  <a:p>
                    <a:fld id="{9FC8F649-9C38-4870-9BA3-0D073A3AC9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6-B17B-4DFD-B39D-4E979940D241}"/>
                </c:ext>
              </c:extLst>
            </c:dLbl>
            <c:dLbl>
              <c:idx val="3559"/>
              <c:tx>
                <c:rich>
                  <a:bodyPr/>
                  <a:lstStyle/>
                  <a:p>
                    <a:fld id="{A5C5ECC9-DEE3-4C3A-B615-254D4479FC1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7-B17B-4DFD-B39D-4E979940D241}"/>
                </c:ext>
              </c:extLst>
            </c:dLbl>
            <c:dLbl>
              <c:idx val="3560"/>
              <c:tx>
                <c:rich>
                  <a:bodyPr/>
                  <a:lstStyle/>
                  <a:p>
                    <a:fld id="{7860B970-740D-4D2E-B88C-CD7CE86911F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8-B17B-4DFD-B39D-4E979940D241}"/>
                </c:ext>
              </c:extLst>
            </c:dLbl>
            <c:dLbl>
              <c:idx val="3561"/>
              <c:tx>
                <c:rich>
                  <a:bodyPr/>
                  <a:lstStyle/>
                  <a:p>
                    <a:fld id="{3B6EA36D-2DD0-441C-9E46-60A9CA94C34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9-B17B-4DFD-B39D-4E979940D241}"/>
                </c:ext>
              </c:extLst>
            </c:dLbl>
            <c:dLbl>
              <c:idx val="3562"/>
              <c:tx>
                <c:rich>
                  <a:bodyPr/>
                  <a:lstStyle/>
                  <a:p>
                    <a:fld id="{3356952A-C09D-457D-B58E-C12B7314F53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A-B17B-4DFD-B39D-4E979940D241}"/>
                </c:ext>
              </c:extLst>
            </c:dLbl>
            <c:dLbl>
              <c:idx val="3563"/>
              <c:tx>
                <c:rich>
                  <a:bodyPr/>
                  <a:lstStyle/>
                  <a:p>
                    <a:fld id="{9CCF68D9-D7B7-4CB7-91F6-9D2454D823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B-B17B-4DFD-B39D-4E979940D241}"/>
                </c:ext>
              </c:extLst>
            </c:dLbl>
            <c:dLbl>
              <c:idx val="3564"/>
              <c:tx>
                <c:rich>
                  <a:bodyPr/>
                  <a:lstStyle/>
                  <a:p>
                    <a:fld id="{296CA4CF-1E58-4C86-8A72-F8097C29D8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C-B17B-4DFD-B39D-4E979940D241}"/>
                </c:ext>
              </c:extLst>
            </c:dLbl>
            <c:dLbl>
              <c:idx val="3565"/>
              <c:tx>
                <c:rich>
                  <a:bodyPr/>
                  <a:lstStyle/>
                  <a:p>
                    <a:fld id="{08EE4773-13E4-44D6-9989-5C7C37B00FD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D-B17B-4DFD-B39D-4E979940D241}"/>
                </c:ext>
              </c:extLst>
            </c:dLbl>
            <c:dLbl>
              <c:idx val="3566"/>
              <c:tx>
                <c:rich>
                  <a:bodyPr/>
                  <a:lstStyle/>
                  <a:p>
                    <a:fld id="{C7CFD65D-0F26-494B-9967-8074AF20FB6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E-B17B-4DFD-B39D-4E979940D241}"/>
                </c:ext>
              </c:extLst>
            </c:dLbl>
            <c:dLbl>
              <c:idx val="3567"/>
              <c:tx>
                <c:rich>
                  <a:bodyPr/>
                  <a:lstStyle/>
                  <a:p>
                    <a:fld id="{ADDF5BA0-7EA0-4B8E-B3B2-EF84CD5DCA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EF-B17B-4DFD-B39D-4E979940D241}"/>
                </c:ext>
              </c:extLst>
            </c:dLbl>
            <c:dLbl>
              <c:idx val="3568"/>
              <c:tx>
                <c:rich>
                  <a:bodyPr/>
                  <a:lstStyle/>
                  <a:p>
                    <a:fld id="{EC3142E9-9560-4FD7-886B-CC9744F1580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0-B17B-4DFD-B39D-4E979940D241}"/>
                </c:ext>
              </c:extLst>
            </c:dLbl>
            <c:dLbl>
              <c:idx val="3569"/>
              <c:tx>
                <c:rich>
                  <a:bodyPr/>
                  <a:lstStyle/>
                  <a:p>
                    <a:fld id="{963FEA35-9D4A-487B-8C48-AE24D78BA7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1-B17B-4DFD-B39D-4E979940D241}"/>
                </c:ext>
              </c:extLst>
            </c:dLbl>
            <c:dLbl>
              <c:idx val="3570"/>
              <c:tx>
                <c:rich>
                  <a:bodyPr/>
                  <a:lstStyle/>
                  <a:p>
                    <a:fld id="{19E7E3CD-D748-4A17-9B79-AF15322AB9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2-B17B-4DFD-B39D-4E979940D241}"/>
                </c:ext>
              </c:extLst>
            </c:dLbl>
            <c:dLbl>
              <c:idx val="3571"/>
              <c:tx>
                <c:rich>
                  <a:bodyPr/>
                  <a:lstStyle/>
                  <a:p>
                    <a:fld id="{730BA6E7-B66B-4B4C-8319-7338EBEF96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3-B17B-4DFD-B39D-4E979940D241}"/>
                </c:ext>
              </c:extLst>
            </c:dLbl>
            <c:dLbl>
              <c:idx val="3572"/>
              <c:tx>
                <c:rich>
                  <a:bodyPr/>
                  <a:lstStyle/>
                  <a:p>
                    <a:fld id="{C954C281-12EA-4D51-8A32-02AFC3A02B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4-B17B-4DFD-B39D-4E979940D241}"/>
                </c:ext>
              </c:extLst>
            </c:dLbl>
            <c:dLbl>
              <c:idx val="3573"/>
              <c:tx>
                <c:rich>
                  <a:bodyPr/>
                  <a:lstStyle/>
                  <a:p>
                    <a:fld id="{7A1B1F25-C2C4-4E03-8CC1-4517ECA5919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5-B17B-4DFD-B39D-4E979940D241}"/>
                </c:ext>
              </c:extLst>
            </c:dLbl>
            <c:dLbl>
              <c:idx val="3574"/>
              <c:tx>
                <c:rich>
                  <a:bodyPr/>
                  <a:lstStyle/>
                  <a:p>
                    <a:fld id="{5FE53743-C09B-4CE4-A3C5-D94DE928E55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6-B17B-4DFD-B39D-4E979940D241}"/>
                </c:ext>
              </c:extLst>
            </c:dLbl>
            <c:dLbl>
              <c:idx val="3575"/>
              <c:tx>
                <c:rich>
                  <a:bodyPr/>
                  <a:lstStyle/>
                  <a:p>
                    <a:fld id="{BCE4130F-8970-489C-93E3-0420ED98AD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7-B17B-4DFD-B39D-4E979940D241}"/>
                </c:ext>
              </c:extLst>
            </c:dLbl>
            <c:dLbl>
              <c:idx val="3576"/>
              <c:tx>
                <c:rich>
                  <a:bodyPr/>
                  <a:lstStyle/>
                  <a:p>
                    <a:fld id="{A1950C97-2439-4474-8CCB-AC07EDE0706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8-B17B-4DFD-B39D-4E979940D241}"/>
                </c:ext>
              </c:extLst>
            </c:dLbl>
            <c:dLbl>
              <c:idx val="3577"/>
              <c:tx>
                <c:rich>
                  <a:bodyPr/>
                  <a:lstStyle/>
                  <a:p>
                    <a:fld id="{77FF09FF-18C4-4855-9506-E6F9041589C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9-B17B-4DFD-B39D-4E979940D241}"/>
                </c:ext>
              </c:extLst>
            </c:dLbl>
            <c:dLbl>
              <c:idx val="3578"/>
              <c:tx>
                <c:rich>
                  <a:bodyPr/>
                  <a:lstStyle/>
                  <a:p>
                    <a:fld id="{46A5D356-0023-43EC-8A01-83EFDE181E6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A-B17B-4DFD-B39D-4E979940D241}"/>
                </c:ext>
              </c:extLst>
            </c:dLbl>
            <c:dLbl>
              <c:idx val="3579"/>
              <c:tx>
                <c:rich>
                  <a:bodyPr/>
                  <a:lstStyle/>
                  <a:p>
                    <a:fld id="{6D4D8879-5446-4A8B-9046-B87F3F13DA3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B-B17B-4DFD-B39D-4E979940D241}"/>
                </c:ext>
              </c:extLst>
            </c:dLbl>
            <c:dLbl>
              <c:idx val="3580"/>
              <c:tx>
                <c:rich>
                  <a:bodyPr/>
                  <a:lstStyle/>
                  <a:p>
                    <a:fld id="{AB924B2D-2819-49AC-9D8D-3DEFF82EA5C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C-B17B-4DFD-B39D-4E979940D241}"/>
                </c:ext>
              </c:extLst>
            </c:dLbl>
            <c:dLbl>
              <c:idx val="3581"/>
              <c:tx>
                <c:rich>
                  <a:bodyPr/>
                  <a:lstStyle/>
                  <a:p>
                    <a:fld id="{EE085D22-69E5-45F6-B459-89FFCF23E8B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D-B17B-4DFD-B39D-4E979940D241}"/>
                </c:ext>
              </c:extLst>
            </c:dLbl>
            <c:dLbl>
              <c:idx val="3582"/>
              <c:tx>
                <c:rich>
                  <a:bodyPr/>
                  <a:lstStyle/>
                  <a:p>
                    <a:fld id="{2F746C3F-7918-4851-902C-0F75E3AC7CF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E-B17B-4DFD-B39D-4E979940D241}"/>
                </c:ext>
              </c:extLst>
            </c:dLbl>
            <c:dLbl>
              <c:idx val="3583"/>
              <c:tx>
                <c:rich>
                  <a:bodyPr/>
                  <a:lstStyle/>
                  <a:p>
                    <a:fld id="{DB9070A0-5A9B-442E-89D2-8849C6B72A1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DFF-B17B-4DFD-B39D-4E979940D241}"/>
                </c:ext>
              </c:extLst>
            </c:dLbl>
            <c:dLbl>
              <c:idx val="3584"/>
              <c:tx>
                <c:rich>
                  <a:bodyPr/>
                  <a:lstStyle/>
                  <a:p>
                    <a:fld id="{A9B1303D-CB12-459A-B11C-CC3F04494BD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0-B17B-4DFD-B39D-4E979940D241}"/>
                </c:ext>
              </c:extLst>
            </c:dLbl>
            <c:dLbl>
              <c:idx val="3585"/>
              <c:tx>
                <c:rich>
                  <a:bodyPr/>
                  <a:lstStyle/>
                  <a:p>
                    <a:fld id="{67C381BE-1ACE-4790-BA98-1CFA9664975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1-B17B-4DFD-B39D-4E979940D241}"/>
                </c:ext>
              </c:extLst>
            </c:dLbl>
            <c:dLbl>
              <c:idx val="3586"/>
              <c:tx>
                <c:rich>
                  <a:bodyPr/>
                  <a:lstStyle/>
                  <a:p>
                    <a:fld id="{D1425488-F892-407C-ABC7-520DDFB6D5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2-B17B-4DFD-B39D-4E979940D241}"/>
                </c:ext>
              </c:extLst>
            </c:dLbl>
            <c:dLbl>
              <c:idx val="3587"/>
              <c:tx>
                <c:rich>
                  <a:bodyPr/>
                  <a:lstStyle/>
                  <a:p>
                    <a:fld id="{06C3177F-C51D-40BD-8424-59FAFB94677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3-B17B-4DFD-B39D-4E979940D241}"/>
                </c:ext>
              </c:extLst>
            </c:dLbl>
            <c:dLbl>
              <c:idx val="3588"/>
              <c:tx>
                <c:rich>
                  <a:bodyPr/>
                  <a:lstStyle/>
                  <a:p>
                    <a:fld id="{4052AA67-C53C-4C90-9CDC-3DBA2D83250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4-B17B-4DFD-B39D-4E979940D241}"/>
                </c:ext>
              </c:extLst>
            </c:dLbl>
            <c:dLbl>
              <c:idx val="3589"/>
              <c:tx>
                <c:rich>
                  <a:bodyPr/>
                  <a:lstStyle/>
                  <a:p>
                    <a:fld id="{152FFB71-B7F9-4E8E-923B-7F9D6053000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5-B17B-4DFD-B39D-4E979940D241}"/>
                </c:ext>
              </c:extLst>
            </c:dLbl>
            <c:dLbl>
              <c:idx val="3590"/>
              <c:tx>
                <c:rich>
                  <a:bodyPr/>
                  <a:lstStyle/>
                  <a:p>
                    <a:fld id="{11263C91-70CB-4EB2-8407-5E9C941D50F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6-B17B-4DFD-B39D-4E979940D241}"/>
                </c:ext>
              </c:extLst>
            </c:dLbl>
            <c:dLbl>
              <c:idx val="3591"/>
              <c:tx>
                <c:rich>
                  <a:bodyPr/>
                  <a:lstStyle/>
                  <a:p>
                    <a:fld id="{8DD9893F-E2E9-44EB-826D-355A1A40B75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7-B17B-4DFD-B39D-4E979940D241}"/>
                </c:ext>
              </c:extLst>
            </c:dLbl>
            <c:dLbl>
              <c:idx val="3592"/>
              <c:tx>
                <c:rich>
                  <a:bodyPr/>
                  <a:lstStyle/>
                  <a:p>
                    <a:fld id="{240E8554-6D12-4144-B7AD-35EF652E105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8-B17B-4DFD-B39D-4E979940D241}"/>
                </c:ext>
              </c:extLst>
            </c:dLbl>
            <c:dLbl>
              <c:idx val="3593"/>
              <c:tx>
                <c:rich>
                  <a:bodyPr/>
                  <a:lstStyle/>
                  <a:p>
                    <a:fld id="{557178E1-0A84-4739-A47A-343AA362F85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9-B17B-4DFD-B39D-4E979940D241}"/>
                </c:ext>
              </c:extLst>
            </c:dLbl>
            <c:dLbl>
              <c:idx val="3594"/>
              <c:tx>
                <c:rich>
                  <a:bodyPr/>
                  <a:lstStyle/>
                  <a:p>
                    <a:fld id="{52332D12-6E6A-4280-A419-55A1E3768E1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A-B17B-4DFD-B39D-4E979940D241}"/>
                </c:ext>
              </c:extLst>
            </c:dLbl>
            <c:dLbl>
              <c:idx val="3595"/>
              <c:tx>
                <c:rich>
                  <a:bodyPr/>
                  <a:lstStyle/>
                  <a:p>
                    <a:fld id="{B8D27902-5CCE-4413-8CB3-D0CAABB959E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B-B17B-4DFD-B39D-4E979940D241}"/>
                </c:ext>
              </c:extLst>
            </c:dLbl>
            <c:dLbl>
              <c:idx val="3596"/>
              <c:tx>
                <c:rich>
                  <a:bodyPr/>
                  <a:lstStyle/>
                  <a:p>
                    <a:fld id="{6FFEC770-2208-4870-8331-79FF79DD49A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C-B17B-4DFD-B39D-4E979940D241}"/>
                </c:ext>
              </c:extLst>
            </c:dLbl>
            <c:dLbl>
              <c:idx val="3597"/>
              <c:tx>
                <c:rich>
                  <a:bodyPr/>
                  <a:lstStyle/>
                  <a:p>
                    <a:fld id="{3CDBD712-1509-46CE-A2DE-596ACB60837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D-B17B-4DFD-B39D-4E979940D241}"/>
                </c:ext>
              </c:extLst>
            </c:dLbl>
            <c:dLbl>
              <c:idx val="3598"/>
              <c:tx>
                <c:rich>
                  <a:bodyPr/>
                  <a:lstStyle/>
                  <a:p>
                    <a:fld id="{1524AA0B-F324-47AE-844E-04263EFB9D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E-B17B-4DFD-B39D-4E979940D241}"/>
                </c:ext>
              </c:extLst>
            </c:dLbl>
            <c:dLbl>
              <c:idx val="3599"/>
              <c:tx>
                <c:rich>
                  <a:bodyPr/>
                  <a:lstStyle/>
                  <a:p>
                    <a:fld id="{27C4AE13-4538-435A-A388-812339E2E69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0F-B17B-4DFD-B39D-4E979940D241}"/>
                </c:ext>
              </c:extLst>
            </c:dLbl>
            <c:dLbl>
              <c:idx val="3600"/>
              <c:tx>
                <c:rich>
                  <a:bodyPr/>
                  <a:lstStyle/>
                  <a:p>
                    <a:fld id="{34FCC6C3-9B1D-43CD-B851-9B3591FCEA3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0-B17B-4DFD-B39D-4E979940D241}"/>
                </c:ext>
              </c:extLst>
            </c:dLbl>
            <c:dLbl>
              <c:idx val="3601"/>
              <c:tx>
                <c:rich>
                  <a:bodyPr/>
                  <a:lstStyle/>
                  <a:p>
                    <a:fld id="{2E5C0B18-7521-48FC-91ED-0C32C53B054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1-B17B-4DFD-B39D-4E979940D241}"/>
                </c:ext>
              </c:extLst>
            </c:dLbl>
            <c:dLbl>
              <c:idx val="3602"/>
              <c:tx>
                <c:rich>
                  <a:bodyPr/>
                  <a:lstStyle/>
                  <a:p>
                    <a:fld id="{CB617385-EDDC-45AD-B82C-FFAF29B013E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2-B17B-4DFD-B39D-4E979940D241}"/>
                </c:ext>
              </c:extLst>
            </c:dLbl>
            <c:dLbl>
              <c:idx val="3603"/>
              <c:tx>
                <c:rich>
                  <a:bodyPr/>
                  <a:lstStyle/>
                  <a:p>
                    <a:fld id="{8D65CA58-8CCD-44D9-AD56-665813A6D4DC}"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3-B17B-4DFD-B39D-4E979940D241}"/>
                </c:ext>
              </c:extLst>
            </c:dLbl>
            <c:dLbl>
              <c:idx val="3604"/>
              <c:tx>
                <c:rich>
                  <a:bodyPr/>
                  <a:lstStyle/>
                  <a:p>
                    <a:fld id="{78148A42-1E8D-4378-A589-B5843187FE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4-B17B-4DFD-B39D-4E979940D241}"/>
                </c:ext>
              </c:extLst>
            </c:dLbl>
            <c:dLbl>
              <c:idx val="3605"/>
              <c:tx>
                <c:rich>
                  <a:bodyPr/>
                  <a:lstStyle/>
                  <a:p>
                    <a:fld id="{E1472FC0-EA7C-4BE2-8613-A0644DF03E0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5-B17B-4DFD-B39D-4E979940D241}"/>
                </c:ext>
              </c:extLst>
            </c:dLbl>
            <c:dLbl>
              <c:idx val="3606"/>
              <c:tx>
                <c:rich>
                  <a:bodyPr/>
                  <a:lstStyle/>
                  <a:p>
                    <a:fld id="{243CFDB1-05CD-47FC-A757-75A7C04F1C6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6-B17B-4DFD-B39D-4E979940D241}"/>
                </c:ext>
              </c:extLst>
            </c:dLbl>
            <c:dLbl>
              <c:idx val="3607"/>
              <c:tx>
                <c:rich>
                  <a:bodyPr/>
                  <a:lstStyle/>
                  <a:p>
                    <a:fld id="{C22697FD-8DE9-4ACF-B6C1-E0AB19DB789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7-B17B-4DFD-B39D-4E979940D241}"/>
                </c:ext>
              </c:extLst>
            </c:dLbl>
            <c:dLbl>
              <c:idx val="3608"/>
              <c:tx>
                <c:rich>
                  <a:bodyPr/>
                  <a:lstStyle/>
                  <a:p>
                    <a:fld id="{D7EC46F4-8289-44F7-875A-F36E104C8E2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8-B17B-4DFD-B39D-4E979940D241}"/>
                </c:ext>
              </c:extLst>
            </c:dLbl>
            <c:dLbl>
              <c:idx val="3609"/>
              <c:tx>
                <c:rich>
                  <a:bodyPr/>
                  <a:lstStyle/>
                  <a:p>
                    <a:fld id="{BB577E3B-A476-47E8-B107-4580632A863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9-B17B-4DFD-B39D-4E979940D241}"/>
                </c:ext>
              </c:extLst>
            </c:dLbl>
            <c:dLbl>
              <c:idx val="3610"/>
              <c:tx>
                <c:rich>
                  <a:bodyPr/>
                  <a:lstStyle/>
                  <a:p>
                    <a:fld id="{0A02CCD3-2F18-401E-9F76-1A6BDD3D96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A-B17B-4DFD-B39D-4E979940D241}"/>
                </c:ext>
              </c:extLst>
            </c:dLbl>
            <c:dLbl>
              <c:idx val="3611"/>
              <c:tx>
                <c:rich>
                  <a:bodyPr/>
                  <a:lstStyle/>
                  <a:p>
                    <a:fld id="{62EA3152-325C-427B-95F1-873D0634028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B-B17B-4DFD-B39D-4E979940D241}"/>
                </c:ext>
              </c:extLst>
            </c:dLbl>
            <c:dLbl>
              <c:idx val="3612"/>
              <c:tx>
                <c:rich>
                  <a:bodyPr/>
                  <a:lstStyle/>
                  <a:p>
                    <a:fld id="{CDAD7F67-7074-4E62-9766-2019D9D890F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C-B17B-4DFD-B39D-4E979940D241}"/>
                </c:ext>
              </c:extLst>
            </c:dLbl>
            <c:dLbl>
              <c:idx val="3613"/>
              <c:tx>
                <c:rich>
                  <a:bodyPr/>
                  <a:lstStyle/>
                  <a:p>
                    <a:fld id="{5E2DE626-17AE-4710-AA56-36879B7D06E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D-B17B-4DFD-B39D-4E979940D241}"/>
                </c:ext>
              </c:extLst>
            </c:dLbl>
            <c:dLbl>
              <c:idx val="3614"/>
              <c:tx>
                <c:rich>
                  <a:bodyPr/>
                  <a:lstStyle/>
                  <a:p>
                    <a:fld id="{C6158F78-2832-4F75-AA55-213C7135A711}"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E-B17B-4DFD-B39D-4E979940D241}"/>
                </c:ext>
              </c:extLst>
            </c:dLbl>
            <c:dLbl>
              <c:idx val="3615"/>
              <c:tx>
                <c:rich>
                  <a:bodyPr/>
                  <a:lstStyle/>
                  <a:p>
                    <a:fld id="{314F4FF5-1286-4D35-8E05-2B005ADA157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1F-B17B-4DFD-B39D-4E979940D241}"/>
                </c:ext>
              </c:extLst>
            </c:dLbl>
            <c:dLbl>
              <c:idx val="3616"/>
              <c:tx>
                <c:rich>
                  <a:bodyPr/>
                  <a:lstStyle/>
                  <a:p>
                    <a:fld id="{26A04EB4-0731-4467-B925-42EFF1E7310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0-B17B-4DFD-B39D-4E979940D241}"/>
                </c:ext>
              </c:extLst>
            </c:dLbl>
            <c:dLbl>
              <c:idx val="3617"/>
              <c:tx>
                <c:rich>
                  <a:bodyPr/>
                  <a:lstStyle/>
                  <a:p>
                    <a:fld id="{158619BA-4056-4D20-BB4C-882AA5578E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1-B17B-4DFD-B39D-4E979940D241}"/>
                </c:ext>
              </c:extLst>
            </c:dLbl>
            <c:dLbl>
              <c:idx val="3618"/>
              <c:tx>
                <c:rich>
                  <a:bodyPr/>
                  <a:lstStyle/>
                  <a:p>
                    <a:fld id="{8FDA959B-5298-4B68-9A13-B0E4D78F349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2-B17B-4DFD-B39D-4E979940D241}"/>
                </c:ext>
              </c:extLst>
            </c:dLbl>
            <c:dLbl>
              <c:idx val="3619"/>
              <c:tx>
                <c:rich>
                  <a:bodyPr/>
                  <a:lstStyle/>
                  <a:p>
                    <a:fld id="{DA94E4E1-81CA-49E6-827E-03600681931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3-B17B-4DFD-B39D-4E979940D241}"/>
                </c:ext>
              </c:extLst>
            </c:dLbl>
            <c:dLbl>
              <c:idx val="3620"/>
              <c:tx>
                <c:rich>
                  <a:bodyPr/>
                  <a:lstStyle/>
                  <a:p>
                    <a:fld id="{8629321C-6E08-472A-A3C5-5AB90D354694}"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4-B17B-4DFD-B39D-4E979940D241}"/>
                </c:ext>
              </c:extLst>
            </c:dLbl>
            <c:dLbl>
              <c:idx val="3621"/>
              <c:tx>
                <c:rich>
                  <a:bodyPr/>
                  <a:lstStyle/>
                  <a:p>
                    <a:fld id="{2CE919A3-BD24-4931-B9FF-A8F5DA7F066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5-B17B-4DFD-B39D-4E979940D241}"/>
                </c:ext>
              </c:extLst>
            </c:dLbl>
            <c:dLbl>
              <c:idx val="3622"/>
              <c:tx>
                <c:rich>
                  <a:bodyPr/>
                  <a:lstStyle/>
                  <a:p>
                    <a:fld id="{2DE08D0E-2EE0-4292-866C-CA1BD0F21F8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6-B17B-4DFD-B39D-4E979940D241}"/>
                </c:ext>
              </c:extLst>
            </c:dLbl>
            <c:dLbl>
              <c:idx val="3623"/>
              <c:tx>
                <c:rich>
                  <a:bodyPr/>
                  <a:lstStyle/>
                  <a:p>
                    <a:fld id="{B0922332-716A-405A-8D3C-284A9E56EEB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7-B17B-4DFD-B39D-4E979940D241}"/>
                </c:ext>
              </c:extLst>
            </c:dLbl>
            <c:dLbl>
              <c:idx val="3624"/>
              <c:tx>
                <c:rich>
                  <a:bodyPr/>
                  <a:lstStyle/>
                  <a:p>
                    <a:fld id="{9CF3F02A-70F6-4908-97FE-698F4573EC2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8-B17B-4DFD-B39D-4E979940D241}"/>
                </c:ext>
              </c:extLst>
            </c:dLbl>
            <c:dLbl>
              <c:idx val="3625"/>
              <c:tx>
                <c:rich>
                  <a:bodyPr/>
                  <a:lstStyle/>
                  <a:p>
                    <a:fld id="{4301E10F-E1FA-4EC6-8053-5A1E3AA8756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9-B17B-4DFD-B39D-4E979940D241}"/>
                </c:ext>
              </c:extLst>
            </c:dLbl>
            <c:dLbl>
              <c:idx val="3626"/>
              <c:tx>
                <c:rich>
                  <a:bodyPr/>
                  <a:lstStyle/>
                  <a:p>
                    <a:fld id="{5BE0E9DC-09AC-47F3-9055-958E4DA6C67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A-B17B-4DFD-B39D-4E979940D241}"/>
                </c:ext>
              </c:extLst>
            </c:dLbl>
            <c:dLbl>
              <c:idx val="3627"/>
              <c:tx>
                <c:rich>
                  <a:bodyPr/>
                  <a:lstStyle/>
                  <a:p>
                    <a:fld id="{BBFC0E78-EA9B-40AF-A7AE-52826C50040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B-B17B-4DFD-B39D-4E979940D241}"/>
                </c:ext>
              </c:extLst>
            </c:dLbl>
            <c:dLbl>
              <c:idx val="3628"/>
              <c:tx>
                <c:rich>
                  <a:bodyPr/>
                  <a:lstStyle/>
                  <a:p>
                    <a:fld id="{14535EBD-F873-4C57-9BD3-082A257BDE4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C-B17B-4DFD-B39D-4E979940D241}"/>
                </c:ext>
              </c:extLst>
            </c:dLbl>
            <c:dLbl>
              <c:idx val="3629"/>
              <c:tx>
                <c:rich>
                  <a:bodyPr/>
                  <a:lstStyle/>
                  <a:p>
                    <a:fld id="{CC9379BC-B3DC-4371-8671-76916F8CFC4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D-B17B-4DFD-B39D-4E979940D241}"/>
                </c:ext>
              </c:extLst>
            </c:dLbl>
            <c:dLbl>
              <c:idx val="3630"/>
              <c:tx>
                <c:rich>
                  <a:bodyPr/>
                  <a:lstStyle/>
                  <a:p>
                    <a:fld id="{E95DC751-4904-4447-870D-FEC01D98E96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E-B17B-4DFD-B39D-4E979940D241}"/>
                </c:ext>
              </c:extLst>
            </c:dLbl>
            <c:dLbl>
              <c:idx val="3631"/>
              <c:tx>
                <c:rich>
                  <a:bodyPr/>
                  <a:lstStyle/>
                  <a:p>
                    <a:fld id="{1EF5915F-CF80-450E-B11C-D6682493D91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2F-B17B-4DFD-B39D-4E979940D241}"/>
                </c:ext>
              </c:extLst>
            </c:dLbl>
            <c:dLbl>
              <c:idx val="3632"/>
              <c:tx>
                <c:rich>
                  <a:bodyPr/>
                  <a:lstStyle/>
                  <a:p>
                    <a:fld id="{ED8234DD-1C07-48CF-89CB-E67ED3A3C5DA}"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0-B17B-4DFD-B39D-4E979940D241}"/>
                </c:ext>
              </c:extLst>
            </c:dLbl>
            <c:dLbl>
              <c:idx val="3633"/>
              <c:tx>
                <c:rich>
                  <a:bodyPr/>
                  <a:lstStyle/>
                  <a:p>
                    <a:fld id="{9628DF60-6094-4CDF-98E5-31F24634746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1-B17B-4DFD-B39D-4E979940D241}"/>
                </c:ext>
              </c:extLst>
            </c:dLbl>
            <c:dLbl>
              <c:idx val="3634"/>
              <c:tx>
                <c:rich>
                  <a:bodyPr/>
                  <a:lstStyle/>
                  <a:p>
                    <a:fld id="{440DEDAF-2134-422D-9763-2953ED115BAD}"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2-B17B-4DFD-B39D-4E979940D241}"/>
                </c:ext>
              </c:extLst>
            </c:dLbl>
            <c:dLbl>
              <c:idx val="3635"/>
              <c:tx>
                <c:rich>
                  <a:bodyPr/>
                  <a:lstStyle/>
                  <a:p>
                    <a:fld id="{D31C3D2A-8438-4136-8489-B93061203A9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3-B17B-4DFD-B39D-4E979940D241}"/>
                </c:ext>
              </c:extLst>
            </c:dLbl>
            <c:dLbl>
              <c:idx val="3636"/>
              <c:tx>
                <c:rich>
                  <a:bodyPr/>
                  <a:lstStyle/>
                  <a:p>
                    <a:fld id="{A8E4ED04-412B-46A5-94F4-332EE0F006E3}"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4-B17B-4DFD-B39D-4E979940D241}"/>
                </c:ext>
              </c:extLst>
            </c:dLbl>
            <c:dLbl>
              <c:idx val="3637"/>
              <c:tx>
                <c:rich>
                  <a:bodyPr/>
                  <a:lstStyle/>
                  <a:p>
                    <a:fld id="{2EFE7B6A-BAE7-486C-887D-C72AAE06C8A5}"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5-B17B-4DFD-B39D-4E979940D241}"/>
                </c:ext>
              </c:extLst>
            </c:dLbl>
            <c:dLbl>
              <c:idx val="3638"/>
              <c:tx>
                <c:rich>
                  <a:bodyPr/>
                  <a:lstStyle/>
                  <a:p>
                    <a:fld id="{FFD68D7E-72CF-41D9-8482-EBECCB992026}"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6-B17B-4DFD-B39D-4E979940D241}"/>
                </c:ext>
              </c:extLst>
            </c:dLbl>
            <c:dLbl>
              <c:idx val="3639"/>
              <c:tx>
                <c:rich>
                  <a:bodyPr/>
                  <a:lstStyle/>
                  <a:p>
                    <a:fld id="{E78FD360-1503-43DE-BE28-18E7E1AF3C00}"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7-B17B-4DFD-B39D-4E979940D241}"/>
                </c:ext>
              </c:extLst>
            </c:dLbl>
            <c:dLbl>
              <c:idx val="3640"/>
              <c:tx>
                <c:rich>
                  <a:bodyPr/>
                  <a:lstStyle/>
                  <a:p>
                    <a:fld id="{6239CB4C-8E97-4804-8540-6F20B50438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8-B17B-4DFD-B39D-4E979940D241}"/>
                </c:ext>
              </c:extLst>
            </c:dLbl>
            <c:dLbl>
              <c:idx val="3641"/>
              <c:tx>
                <c:rich>
                  <a:bodyPr/>
                  <a:lstStyle/>
                  <a:p>
                    <a:fld id="{D8A4C17A-A5E2-49FD-9E1F-FCC369AA159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9-B17B-4DFD-B39D-4E979940D241}"/>
                </c:ext>
              </c:extLst>
            </c:dLbl>
            <c:dLbl>
              <c:idx val="3642"/>
              <c:tx>
                <c:rich>
                  <a:bodyPr/>
                  <a:lstStyle/>
                  <a:p>
                    <a:fld id="{2D20AF42-BF6A-44FE-9553-A6ABF3B6449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A-B17B-4DFD-B39D-4E979940D241}"/>
                </c:ext>
              </c:extLst>
            </c:dLbl>
            <c:dLbl>
              <c:idx val="3643"/>
              <c:tx>
                <c:rich>
                  <a:bodyPr/>
                  <a:lstStyle/>
                  <a:p>
                    <a:fld id="{21C2104E-FDDE-4F28-9BF9-1A074965E35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B-B17B-4DFD-B39D-4E979940D241}"/>
                </c:ext>
              </c:extLst>
            </c:dLbl>
            <c:dLbl>
              <c:idx val="3644"/>
              <c:tx>
                <c:rich>
                  <a:bodyPr/>
                  <a:lstStyle/>
                  <a:p>
                    <a:fld id="{214A8B4F-CC7B-456D-BDDB-AB5738859B39}"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C-B17B-4DFD-B39D-4E979940D241}"/>
                </c:ext>
              </c:extLst>
            </c:dLbl>
            <c:dLbl>
              <c:idx val="3645"/>
              <c:tx>
                <c:rich>
                  <a:bodyPr/>
                  <a:lstStyle/>
                  <a:p>
                    <a:fld id="{838D736F-33D0-4D08-9481-965DD5AFA05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D-B17B-4DFD-B39D-4E979940D241}"/>
                </c:ext>
              </c:extLst>
            </c:dLbl>
            <c:dLbl>
              <c:idx val="3646"/>
              <c:tx>
                <c:rich>
                  <a:bodyPr/>
                  <a:lstStyle/>
                  <a:p>
                    <a:fld id="{F37FE193-7216-4076-B3EE-38C768552B47}"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E-B17B-4DFD-B39D-4E979940D241}"/>
                </c:ext>
              </c:extLst>
            </c:dLbl>
            <c:dLbl>
              <c:idx val="3647"/>
              <c:tx>
                <c:rich>
                  <a:bodyPr/>
                  <a:lstStyle/>
                  <a:p>
                    <a:fld id="{A71B03BE-EAFC-4A31-BD22-E10CD2062222}"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3F-B17B-4DFD-B39D-4E979940D241}"/>
                </c:ext>
              </c:extLst>
            </c:dLbl>
            <c:dLbl>
              <c:idx val="3648"/>
              <c:tx>
                <c:rich>
                  <a:bodyPr/>
                  <a:lstStyle/>
                  <a:p>
                    <a:fld id="{9EFD5D32-61B5-4A11-9F7B-F8F0D919246E}"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0-B17B-4DFD-B39D-4E979940D241}"/>
                </c:ext>
              </c:extLst>
            </c:dLbl>
            <c:dLbl>
              <c:idx val="3649"/>
              <c:tx>
                <c:rich>
                  <a:bodyPr/>
                  <a:lstStyle/>
                  <a:p>
                    <a:fld id="{7B342BB8-30CB-4482-971A-D0AB352E3CDF}"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1-B17B-4DFD-B39D-4E979940D241}"/>
                </c:ext>
              </c:extLst>
            </c:dLbl>
            <c:dLbl>
              <c:idx val="3650"/>
              <c:tx>
                <c:rich>
                  <a:bodyPr/>
                  <a:lstStyle/>
                  <a:p>
                    <a:fld id="{6C115DFC-DBDA-4803-9BD8-3CDD8D2882DB}"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2-B17B-4DFD-B39D-4E979940D241}"/>
                </c:ext>
              </c:extLst>
            </c:dLbl>
            <c:dLbl>
              <c:idx val="3651"/>
              <c:tx>
                <c:rich>
                  <a:bodyPr/>
                  <a:lstStyle/>
                  <a:p>
                    <a:fld id="{0C4C539D-C282-4C71-84F3-FE9AEE1755D8}" type="CELLRANGE">
                      <a:rPr lang="en-US"/>
                      <a:pPr/>
                      <a:t>[CELLRANGE]</a:t>
                    </a:fld>
                    <a:endParaRPr lang="en-US"/>
                  </a:p>
                </c:rich>
              </c:tx>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3-B17B-4DFD-B39D-4E979940D241}"/>
                </c:ext>
              </c:extLst>
            </c:dLbl>
            <c:dLbl>
              <c:idx val="3652"/>
              <c:layout>
                <c:manualLayout>
                  <c:x val="0"/>
                  <c:y val="2.3946360153256706E-2"/>
                </c:manualLayout>
              </c:layout>
              <c:tx>
                <c:rich>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fld id="{BACA1281-9AF6-4040-B9F7-C13E122A9F94}" type="CELLRANGE">
                      <a:rPr lang="en-US"/>
                      <a:pPr>
                        <a:defRPr b="1"/>
                      </a:pPr>
                      <a:t>[CELLRANGE]</a:t>
                    </a:fld>
                    <a:endParaRPr lang="en-US"/>
                  </a:p>
                </c:rich>
              </c:tx>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dLblPos val="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4-B17B-4DFD-B39D-4E979940D241}"/>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'Equity market PEs'!$V$9:$V$3661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PEs'!$W$9:$W$3661</c:f>
              <c:numCache>
                <c:formatCode>General</c:formatCode>
                <c:ptCount val="3653"/>
                <c:pt idx="0" formatCode="0.0">
                  <c:v>13.896000000000001</c:v>
                </c:pt>
                <c:pt idx="1">
                  <c:v>13.8912</c:v>
                </c:pt>
                <c:pt idx="2">
                  <c:v>13.9786</c:v>
                </c:pt>
                <c:pt idx="3">
                  <c:v>14.028</c:v>
                </c:pt>
                <c:pt idx="4">
                  <c:v>14.0593</c:v>
                </c:pt>
                <c:pt idx="5">
                  <c:v>14.0692</c:v>
                </c:pt>
                <c:pt idx="6">
                  <c:v>14.1242</c:v>
                </c:pt>
                <c:pt idx="7">
                  <c:v>14.1219</c:v>
                </c:pt>
                <c:pt idx="8">
                  <c:v>14.1191</c:v>
                </c:pt>
                <c:pt idx="9">
                  <c:v>13.9984</c:v>
                </c:pt>
                <c:pt idx="10">
                  <c:v>13.9512</c:v>
                </c:pt>
                <c:pt idx="11">
                  <c:v>13.959300000000001</c:v>
                </c:pt>
                <c:pt idx="12">
                  <c:v>13.922599999999999</c:v>
                </c:pt>
                <c:pt idx="13">
                  <c:v>13.753</c:v>
                </c:pt>
                <c:pt idx="14">
                  <c:v>13.7486</c:v>
                </c:pt>
                <c:pt idx="15">
                  <c:v>13.7438</c:v>
                </c:pt>
                <c:pt idx="16">
                  <c:v>13.732200000000001</c:v>
                </c:pt>
                <c:pt idx="17">
                  <c:v>13.667999999999999</c:v>
                </c:pt>
                <c:pt idx="18">
                  <c:v>13.839399999999999</c:v>
                </c:pt>
                <c:pt idx="19">
                  <c:v>13.923400000000001</c:v>
                </c:pt>
                <c:pt idx="20">
                  <c:v>13.9055</c:v>
                </c:pt>
                <c:pt idx="21">
                  <c:v>13.901199999999999</c:v>
                </c:pt>
                <c:pt idx="22">
                  <c:v>13.896800000000001</c:v>
                </c:pt>
                <c:pt idx="23">
                  <c:v>13.862500000000001</c:v>
                </c:pt>
                <c:pt idx="24">
                  <c:v>13.9945</c:v>
                </c:pt>
                <c:pt idx="25">
                  <c:v>14.005699999999999</c:v>
                </c:pt>
                <c:pt idx="26">
                  <c:v>14.0075</c:v>
                </c:pt>
                <c:pt idx="27">
                  <c:v>13.958500000000001</c:v>
                </c:pt>
                <c:pt idx="28">
                  <c:v>13.952999999999999</c:v>
                </c:pt>
                <c:pt idx="29">
                  <c:v>13.949199999999999</c:v>
                </c:pt>
                <c:pt idx="30">
                  <c:v>13.9391</c:v>
                </c:pt>
                <c:pt idx="31">
                  <c:v>14.0482</c:v>
                </c:pt>
                <c:pt idx="32">
                  <c:v>14.071899999999999</c:v>
                </c:pt>
                <c:pt idx="33">
                  <c:v>14.1172</c:v>
                </c:pt>
                <c:pt idx="34">
                  <c:v>14.100099999999999</c:v>
                </c:pt>
                <c:pt idx="35">
                  <c:v>14.0944</c:v>
                </c:pt>
                <c:pt idx="36">
                  <c:v>14.090199999999999</c:v>
                </c:pt>
                <c:pt idx="37">
                  <c:v>14.0688</c:v>
                </c:pt>
                <c:pt idx="38">
                  <c:v>14.093999999999999</c:v>
                </c:pt>
                <c:pt idx="39">
                  <c:v>13.984999999999999</c:v>
                </c:pt>
                <c:pt idx="40">
                  <c:v>14.106199999999999</c:v>
                </c:pt>
                <c:pt idx="41">
                  <c:v>14.020899999999999</c:v>
                </c:pt>
                <c:pt idx="42">
                  <c:v>14.019500000000001</c:v>
                </c:pt>
                <c:pt idx="43">
                  <c:v>14.017200000000001</c:v>
                </c:pt>
                <c:pt idx="44">
                  <c:v>14.0718</c:v>
                </c:pt>
                <c:pt idx="45">
                  <c:v>14.1469</c:v>
                </c:pt>
                <c:pt idx="46">
                  <c:v>14.1608</c:v>
                </c:pt>
                <c:pt idx="47">
                  <c:v>14.084899999999999</c:v>
                </c:pt>
                <c:pt idx="48">
                  <c:v>14.041499999999999</c:v>
                </c:pt>
                <c:pt idx="49">
                  <c:v>14.0372</c:v>
                </c:pt>
                <c:pt idx="50">
                  <c:v>14.0341</c:v>
                </c:pt>
                <c:pt idx="51">
                  <c:v>14.0067</c:v>
                </c:pt>
                <c:pt idx="52">
                  <c:v>13.972799999999999</c:v>
                </c:pt>
                <c:pt idx="53">
                  <c:v>14.004</c:v>
                </c:pt>
                <c:pt idx="54">
                  <c:v>14.0755</c:v>
                </c:pt>
                <c:pt idx="55">
                  <c:v>14.1104</c:v>
                </c:pt>
                <c:pt idx="56">
                  <c:v>14.105399999999999</c:v>
                </c:pt>
                <c:pt idx="57">
                  <c:v>14.1014</c:v>
                </c:pt>
                <c:pt idx="58">
                  <c:v>14.2082</c:v>
                </c:pt>
                <c:pt idx="59">
                  <c:v>14.219200000000001</c:v>
                </c:pt>
                <c:pt idx="60">
                  <c:v>14.2149</c:v>
                </c:pt>
                <c:pt idx="61">
                  <c:v>14.264699999999999</c:v>
                </c:pt>
                <c:pt idx="62">
                  <c:v>14.266999999999999</c:v>
                </c:pt>
                <c:pt idx="63">
                  <c:v>14.263</c:v>
                </c:pt>
                <c:pt idx="64">
                  <c:v>14.257899999999999</c:v>
                </c:pt>
                <c:pt idx="65">
                  <c:v>14.329800000000001</c:v>
                </c:pt>
                <c:pt idx="66">
                  <c:v>14.2956</c:v>
                </c:pt>
                <c:pt idx="67">
                  <c:v>14.3406</c:v>
                </c:pt>
                <c:pt idx="68">
                  <c:v>14.3484</c:v>
                </c:pt>
                <c:pt idx="69">
                  <c:v>14.452</c:v>
                </c:pt>
                <c:pt idx="70">
                  <c:v>14.4475</c:v>
                </c:pt>
                <c:pt idx="71">
                  <c:v>14.443300000000001</c:v>
                </c:pt>
                <c:pt idx="72">
                  <c:v>14.479699999999999</c:v>
                </c:pt>
                <c:pt idx="73">
                  <c:v>14.471299999999999</c:v>
                </c:pt>
                <c:pt idx="74">
                  <c:v>14.456</c:v>
                </c:pt>
                <c:pt idx="75">
                  <c:v>14.475199999999999</c:v>
                </c:pt>
                <c:pt idx="76">
                  <c:v>14.4275</c:v>
                </c:pt>
                <c:pt idx="77">
                  <c:v>14.4208</c:v>
                </c:pt>
                <c:pt idx="78">
                  <c:v>14.4152</c:v>
                </c:pt>
                <c:pt idx="79">
                  <c:v>14.3933</c:v>
                </c:pt>
                <c:pt idx="80">
                  <c:v>14.3969</c:v>
                </c:pt>
                <c:pt idx="81">
                  <c:v>14.4247</c:v>
                </c:pt>
                <c:pt idx="82">
                  <c:v>14.587899999999999</c:v>
                </c:pt>
                <c:pt idx="83">
                  <c:v>14.523899999999999</c:v>
                </c:pt>
                <c:pt idx="84">
                  <c:v>14.519399999999999</c:v>
                </c:pt>
                <c:pt idx="85">
                  <c:v>14.514200000000001</c:v>
                </c:pt>
                <c:pt idx="86">
                  <c:v>14.489000000000001</c:v>
                </c:pt>
                <c:pt idx="87">
                  <c:v>14.456799999999999</c:v>
                </c:pt>
                <c:pt idx="88">
                  <c:v>14.3323</c:v>
                </c:pt>
                <c:pt idx="89">
                  <c:v>14.323399999999999</c:v>
                </c:pt>
                <c:pt idx="90">
                  <c:v>14.3485</c:v>
                </c:pt>
                <c:pt idx="91">
                  <c:v>14.3439</c:v>
                </c:pt>
                <c:pt idx="92">
                  <c:v>14.3508</c:v>
                </c:pt>
                <c:pt idx="93">
                  <c:v>14.3659</c:v>
                </c:pt>
                <c:pt idx="94">
                  <c:v>14.4559</c:v>
                </c:pt>
                <c:pt idx="95">
                  <c:v>14.507400000000001</c:v>
                </c:pt>
                <c:pt idx="96">
                  <c:v>14.5463</c:v>
                </c:pt>
                <c:pt idx="97">
                  <c:v>14.5352</c:v>
                </c:pt>
                <c:pt idx="98">
                  <c:v>14.530900000000001</c:v>
                </c:pt>
                <c:pt idx="99">
                  <c:v>14.5268</c:v>
                </c:pt>
                <c:pt idx="100">
                  <c:v>14.4476</c:v>
                </c:pt>
                <c:pt idx="101">
                  <c:v>14.313800000000001</c:v>
                </c:pt>
                <c:pt idx="102">
                  <c:v>14.2872</c:v>
                </c:pt>
                <c:pt idx="103">
                  <c:v>14.1328</c:v>
                </c:pt>
                <c:pt idx="104">
                  <c:v>14.1426</c:v>
                </c:pt>
                <c:pt idx="105">
                  <c:v>14.138199999999999</c:v>
                </c:pt>
                <c:pt idx="106">
                  <c:v>14.1349</c:v>
                </c:pt>
                <c:pt idx="107">
                  <c:v>14.2643</c:v>
                </c:pt>
                <c:pt idx="108">
                  <c:v>14.196199999999999</c:v>
                </c:pt>
                <c:pt idx="109">
                  <c:v>14.3263</c:v>
                </c:pt>
                <c:pt idx="110">
                  <c:v>14.232799999999999</c:v>
                </c:pt>
                <c:pt idx="111">
                  <c:v>14.2371</c:v>
                </c:pt>
                <c:pt idx="112">
                  <c:v>14.236499999999999</c:v>
                </c:pt>
                <c:pt idx="113">
                  <c:v>14.2318</c:v>
                </c:pt>
                <c:pt idx="114">
                  <c:v>14.190899999999999</c:v>
                </c:pt>
                <c:pt idx="115">
                  <c:v>14.3217</c:v>
                </c:pt>
                <c:pt idx="116">
                  <c:v>14.348599999999999</c:v>
                </c:pt>
                <c:pt idx="117">
                  <c:v>14.394600000000001</c:v>
                </c:pt>
                <c:pt idx="118">
                  <c:v>14.333500000000001</c:v>
                </c:pt>
                <c:pt idx="119">
                  <c:v>14.329599999999999</c:v>
                </c:pt>
                <c:pt idx="120">
                  <c:v>14.3253</c:v>
                </c:pt>
                <c:pt idx="121">
                  <c:v>14.325799999999999</c:v>
                </c:pt>
                <c:pt idx="122">
                  <c:v>14.346</c:v>
                </c:pt>
                <c:pt idx="123">
                  <c:v>14.291499999999999</c:v>
                </c:pt>
                <c:pt idx="124">
                  <c:v>14.1554</c:v>
                </c:pt>
                <c:pt idx="125">
                  <c:v>14.0434</c:v>
                </c:pt>
                <c:pt idx="126">
                  <c:v>14.039099999999999</c:v>
                </c:pt>
                <c:pt idx="127">
                  <c:v>14.036</c:v>
                </c:pt>
                <c:pt idx="128">
                  <c:v>13.991</c:v>
                </c:pt>
                <c:pt idx="129">
                  <c:v>13.932499999999999</c:v>
                </c:pt>
                <c:pt idx="130">
                  <c:v>13.8316</c:v>
                </c:pt>
                <c:pt idx="131">
                  <c:v>13.801</c:v>
                </c:pt>
                <c:pt idx="132">
                  <c:v>13.679500000000001</c:v>
                </c:pt>
                <c:pt idx="133">
                  <c:v>13.677300000000001</c:v>
                </c:pt>
                <c:pt idx="134">
                  <c:v>13.6736</c:v>
                </c:pt>
                <c:pt idx="135">
                  <c:v>13.8279</c:v>
                </c:pt>
                <c:pt idx="136">
                  <c:v>13.814</c:v>
                </c:pt>
                <c:pt idx="137">
                  <c:v>13.8855</c:v>
                </c:pt>
                <c:pt idx="138">
                  <c:v>13.9293</c:v>
                </c:pt>
                <c:pt idx="139">
                  <c:v>13.885899999999999</c:v>
                </c:pt>
                <c:pt idx="140">
                  <c:v>13.883100000000001</c:v>
                </c:pt>
                <c:pt idx="141">
                  <c:v>13.879300000000001</c:v>
                </c:pt>
                <c:pt idx="142">
                  <c:v>13.993</c:v>
                </c:pt>
                <c:pt idx="143">
                  <c:v>14.0548</c:v>
                </c:pt>
                <c:pt idx="144">
                  <c:v>14.0244</c:v>
                </c:pt>
                <c:pt idx="145">
                  <c:v>14.1012</c:v>
                </c:pt>
                <c:pt idx="146">
                  <c:v>14.047000000000001</c:v>
                </c:pt>
                <c:pt idx="147">
                  <c:v>14.043200000000001</c:v>
                </c:pt>
                <c:pt idx="148">
                  <c:v>14.04</c:v>
                </c:pt>
                <c:pt idx="149">
                  <c:v>14.159800000000001</c:v>
                </c:pt>
                <c:pt idx="150">
                  <c:v>14.2119</c:v>
                </c:pt>
                <c:pt idx="151">
                  <c:v>14.227</c:v>
                </c:pt>
                <c:pt idx="152">
                  <c:v>14.136699999999999</c:v>
                </c:pt>
                <c:pt idx="153">
                  <c:v>14.155099999999999</c:v>
                </c:pt>
                <c:pt idx="154">
                  <c:v>14.151899999999999</c:v>
                </c:pt>
                <c:pt idx="155">
                  <c:v>14.1494</c:v>
                </c:pt>
                <c:pt idx="156">
                  <c:v>14.158099999999999</c:v>
                </c:pt>
                <c:pt idx="157">
                  <c:v>14.184900000000001</c:v>
                </c:pt>
                <c:pt idx="158">
                  <c:v>14.2765</c:v>
                </c:pt>
                <c:pt idx="159">
                  <c:v>14.283200000000001</c:v>
                </c:pt>
                <c:pt idx="160">
                  <c:v>14.223000000000001</c:v>
                </c:pt>
                <c:pt idx="161">
                  <c:v>14.2201</c:v>
                </c:pt>
                <c:pt idx="162">
                  <c:v>14.215400000000001</c:v>
                </c:pt>
                <c:pt idx="163">
                  <c:v>14.2037</c:v>
                </c:pt>
                <c:pt idx="164">
                  <c:v>14.130800000000001</c:v>
                </c:pt>
                <c:pt idx="165">
                  <c:v>14.1455</c:v>
                </c:pt>
                <c:pt idx="166">
                  <c:v>14.153600000000001</c:v>
                </c:pt>
                <c:pt idx="167">
                  <c:v>14.1244</c:v>
                </c:pt>
                <c:pt idx="168">
                  <c:v>14.1212</c:v>
                </c:pt>
                <c:pt idx="169">
                  <c:v>14.1249</c:v>
                </c:pt>
                <c:pt idx="170">
                  <c:v>14.1309</c:v>
                </c:pt>
                <c:pt idx="171">
                  <c:v>14.051399999999999</c:v>
                </c:pt>
                <c:pt idx="172">
                  <c:v>14.124499999999999</c:v>
                </c:pt>
                <c:pt idx="173">
                  <c:v>14.1432</c:v>
                </c:pt>
                <c:pt idx="174">
                  <c:v>14.1698</c:v>
                </c:pt>
                <c:pt idx="175">
                  <c:v>14.166</c:v>
                </c:pt>
                <c:pt idx="176">
                  <c:v>14.1706</c:v>
                </c:pt>
                <c:pt idx="177">
                  <c:v>14.095800000000001</c:v>
                </c:pt>
                <c:pt idx="178">
                  <c:v>14.024900000000001</c:v>
                </c:pt>
                <c:pt idx="179">
                  <c:v>14.020899999999999</c:v>
                </c:pt>
                <c:pt idx="180">
                  <c:v>13.9603</c:v>
                </c:pt>
                <c:pt idx="181">
                  <c:v>13.898300000000001</c:v>
                </c:pt>
                <c:pt idx="182">
                  <c:v>13.894500000000001</c:v>
                </c:pt>
                <c:pt idx="183">
                  <c:v>13.8957</c:v>
                </c:pt>
                <c:pt idx="184">
                  <c:v>13.889699999999999</c:v>
                </c:pt>
                <c:pt idx="185">
                  <c:v>13.92</c:v>
                </c:pt>
                <c:pt idx="186">
                  <c:v>13.805999999999999</c:v>
                </c:pt>
                <c:pt idx="187">
                  <c:v>13.569599999999999</c:v>
                </c:pt>
                <c:pt idx="188">
                  <c:v>13.571899999999999</c:v>
                </c:pt>
                <c:pt idx="189">
                  <c:v>13.567500000000001</c:v>
                </c:pt>
                <c:pt idx="190">
                  <c:v>13.5684</c:v>
                </c:pt>
                <c:pt idx="191">
                  <c:v>13.6698</c:v>
                </c:pt>
                <c:pt idx="192">
                  <c:v>13.611000000000001</c:v>
                </c:pt>
                <c:pt idx="193">
                  <c:v>13.509399999999999</c:v>
                </c:pt>
                <c:pt idx="194">
                  <c:v>13.4695</c:v>
                </c:pt>
                <c:pt idx="195">
                  <c:v>13.1751</c:v>
                </c:pt>
                <c:pt idx="196">
                  <c:v>13.1714</c:v>
                </c:pt>
                <c:pt idx="197">
                  <c:v>13.167299999999999</c:v>
                </c:pt>
                <c:pt idx="198">
                  <c:v>13.2453</c:v>
                </c:pt>
                <c:pt idx="199">
                  <c:v>13.182700000000001</c:v>
                </c:pt>
                <c:pt idx="200">
                  <c:v>12.991199999999999</c:v>
                </c:pt>
                <c:pt idx="201">
                  <c:v>12.920400000000001</c:v>
                </c:pt>
                <c:pt idx="202">
                  <c:v>13.098100000000001</c:v>
                </c:pt>
                <c:pt idx="203">
                  <c:v>13.095000000000001</c:v>
                </c:pt>
                <c:pt idx="204">
                  <c:v>13.0916</c:v>
                </c:pt>
                <c:pt idx="205">
                  <c:v>13.1469</c:v>
                </c:pt>
                <c:pt idx="206">
                  <c:v>13.283099999999999</c:v>
                </c:pt>
                <c:pt idx="207">
                  <c:v>13.3886</c:v>
                </c:pt>
                <c:pt idx="208">
                  <c:v>13.4316</c:v>
                </c:pt>
                <c:pt idx="209">
                  <c:v>13.444800000000001</c:v>
                </c:pt>
                <c:pt idx="210">
                  <c:v>13.4415</c:v>
                </c:pt>
                <c:pt idx="211">
                  <c:v>13.4381</c:v>
                </c:pt>
                <c:pt idx="212">
                  <c:v>13.4673</c:v>
                </c:pt>
                <c:pt idx="213">
                  <c:v>13.5777</c:v>
                </c:pt>
                <c:pt idx="214">
                  <c:v>13.667400000000001</c:v>
                </c:pt>
                <c:pt idx="215">
                  <c:v>13.6478</c:v>
                </c:pt>
                <c:pt idx="216">
                  <c:v>13.855499999999999</c:v>
                </c:pt>
                <c:pt idx="217">
                  <c:v>13.8552</c:v>
                </c:pt>
                <c:pt idx="218">
                  <c:v>13.857100000000001</c:v>
                </c:pt>
                <c:pt idx="219">
                  <c:v>13.760999999999999</c:v>
                </c:pt>
                <c:pt idx="220">
                  <c:v>13.845499999999999</c:v>
                </c:pt>
                <c:pt idx="221">
                  <c:v>13.902900000000001</c:v>
                </c:pt>
                <c:pt idx="222">
                  <c:v>13.9108</c:v>
                </c:pt>
                <c:pt idx="223">
                  <c:v>13.8657</c:v>
                </c:pt>
                <c:pt idx="224">
                  <c:v>13.8626</c:v>
                </c:pt>
                <c:pt idx="225">
                  <c:v>13.863300000000001</c:v>
                </c:pt>
                <c:pt idx="226">
                  <c:v>14.053000000000001</c:v>
                </c:pt>
                <c:pt idx="227">
                  <c:v>14.0398</c:v>
                </c:pt>
                <c:pt idx="228">
                  <c:v>14.0764</c:v>
                </c:pt>
                <c:pt idx="229">
                  <c:v>14.0604</c:v>
                </c:pt>
                <c:pt idx="230">
                  <c:v>14.076700000000001</c:v>
                </c:pt>
                <c:pt idx="231">
                  <c:v>14.073399999999999</c:v>
                </c:pt>
                <c:pt idx="232">
                  <c:v>14.0709</c:v>
                </c:pt>
                <c:pt idx="233">
                  <c:v>14.0642</c:v>
                </c:pt>
                <c:pt idx="234">
                  <c:v>14.1875</c:v>
                </c:pt>
                <c:pt idx="235">
                  <c:v>14.158300000000001</c:v>
                </c:pt>
                <c:pt idx="236">
                  <c:v>14.124700000000001</c:v>
                </c:pt>
                <c:pt idx="237">
                  <c:v>14.260199999999999</c:v>
                </c:pt>
                <c:pt idx="238">
                  <c:v>14.2569</c:v>
                </c:pt>
                <c:pt idx="239">
                  <c:v>14.253500000000001</c:v>
                </c:pt>
                <c:pt idx="240">
                  <c:v>14.2639</c:v>
                </c:pt>
                <c:pt idx="241">
                  <c:v>14.3634</c:v>
                </c:pt>
                <c:pt idx="242">
                  <c:v>14.385</c:v>
                </c:pt>
                <c:pt idx="243">
                  <c:v>14.3461</c:v>
                </c:pt>
                <c:pt idx="244">
                  <c:v>14.3612</c:v>
                </c:pt>
                <c:pt idx="245">
                  <c:v>14.357900000000001</c:v>
                </c:pt>
                <c:pt idx="246">
                  <c:v>14.355600000000001</c:v>
                </c:pt>
                <c:pt idx="247">
                  <c:v>14.289899999999999</c:v>
                </c:pt>
                <c:pt idx="248">
                  <c:v>14.3826</c:v>
                </c:pt>
                <c:pt idx="249">
                  <c:v>14.381500000000001</c:v>
                </c:pt>
                <c:pt idx="250">
                  <c:v>14.3759</c:v>
                </c:pt>
                <c:pt idx="251">
                  <c:v>14.404400000000001</c:v>
                </c:pt>
                <c:pt idx="252">
                  <c:v>14.4025</c:v>
                </c:pt>
                <c:pt idx="253">
                  <c:v>14.4274</c:v>
                </c:pt>
                <c:pt idx="254">
                  <c:v>14.4321</c:v>
                </c:pt>
                <c:pt idx="255">
                  <c:v>14.34</c:v>
                </c:pt>
                <c:pt idx="256">
                  <c:v>14.1798</c:v>
                </c:pt>
                <c:pt idx="257">
                  <c:v>14.151199999999999</c:v>
                </c:pt>
                <c:pt idx="258">
                  <c:v>13.962300000000001</c:v>
                </c:pt>
                <c:pt idx="259">
                  <c:v>13.958500000000001</c:v>
                </c:pt>
                <c:pt idx="260">
                  <c:v>13.949299999999999</c:v>
                </c:pt>
                <c:pt idx="261">
                  <c:v>13.6716</c:v>
                </c:pt>
                <c:pt idx="262">
                  <c:v>13.8573</c:v>
                </c:pt>
                <c:pt idx="263">
                  <c:v>13.758599999999999</c:v>
                </c:pt>
                <c:pt idx="264">
                  <c:v>14.0099</c:v>
                </c:pt>
                <c:pt idx="265">
                  <c:v>14.1515</c:v>
                </c:pt>
                <c:pt idx="266">
                  <c:v>14.149100000000001</c:v>
                </c:pt>
                <c:pt idx="267">
                  <c:v>14.148099999999999</c:v>
                </c:pt>
                <c:pt idx="268">
                  <c:v>14.1943</c:v>
                </c:pt>
                <c:pt idx="269">
                  <c:v>14.168799999999999</c:v>
                </c:pt>
                <c:pt idx="270">
                  <c:v>14.2295</c:v>
                </c:pt>
                <c:pt idx="271">
                  <c:v>14.2156</c:v>
                </c:pt>
                <c:pt idx="272">
                  <c:v>14.2531</c:v>
                </c:pt>
                <c:pt idx="273">
                  <c:v>14.2501</c:v>
                </c:pt>
                <c:pt idx="274">
                  <c:v>14.2486</c:v>
                </c:pt>
                <c:pt idx="275">
                  <c:v>14.249000000000001</c:v>
                </c:pt>
                <c:pt idx="276">
                  <c:v>14.1175</c:v>
                </c:pt>
                <c:pt idx="277">
                  <c:v>14.1356</c:v>
                </c:pt>
                <c:pt idx="278">
                  <c:v>14.1313</c:v>
                </c:pt>
                <c:pt idx="279">
                  <c:v>14.0503</c:v>
                </c:pt>
                <c:pt idx="280">
                  <c:v>14.045999999999999</c:v>
                </c:pt>
                <c:pt idx="281">
                  <c:v>14.045299999999999</c:v>
                </c:pt>
                <c:pt idx="282">
                  <c:v>13.790100000000001</c:v>
                </c:pt>
                <c:pt idx="283">
                  <c:v>13.6706</c:v>
                </c:pt>
                <c:pt idx="284">
                  <c:v>13.676500000000001</c:v>
                </c:pt>
                <c:pt idx="285">
                  <c:v>14.0296</c:v>
                </c:pt>
                <c:pt idx="286">
                  <c:v>14.0061</c:v>
                </c:pt>
                <c:pt idx="287">
                  <c:v>14.001799999999999</c:v>
                </c:pt>
                <c:pt idx="288">
                  <c:v>14.008699999999999</c:v>
                </c:pt>
                <c:pt idx="289">
                  <c:v>14.0311</c:v>
                </c:pt>
                <c:pt idx="290">
                  <c:v>14.1592</c:v>
                </c:pt>
                <c:pt idx="291">
                  <c:v>13.9939</c:v>
                </c:pt>
                <c:pt idx="292">
                  <c:v>14.131500000000001</c:v>
                </c:pt>
                <c:pt idx="293">
                  <c:v>14.219200000000001</c:v>
                </c:pt>
                <c:pt idx="294">
                  <c:v>14.216799999999999</c:v>
                </c:pt>
                <c:pt idx="295">
                  <c:v>14.2057</c:v>
                </c:pt>
                <c:pt idx="296">
                  <c:v>14.4757</c:v>
                </c:pt>
                <c:pt idx="297">
                  <c:v>14.513299999999999</c:v>
                </c:pt>
                <c:pt idx="298">
                  <c:v>14.5969</c:v>
                </c:pt>
                <c:pt idx="299">
                  <c:v>14.6845</c:v>
                </c:pt>
                <c:pt idx="300">
                  <c:v>14.805400000000001</c:v>
                </c:pt>
                <c:pt idx="301">
                  <c:v>14.801500000000001</c:v>
                </c:pt>
                <c:pt idx="302">
                  <c:v>14.799799999999999</c:v>
                </c:pt>
                <c:pt idx="303">
                  <c:v>14.951499999999999</c:v>
                </c:pt>
                <c:pt idx="304">
                  <c:v>15.113899999999999</c:v>
                </c:pt>
                <c:pt idx="305">
                  <c:v>15.020300000000001</c:v>
                </c:pt>
                <c:pt idx="306">
                  <c:v>15.03</c:v>
                </c:pt>
                <c:pt idx="307">
                  <c:v>14.9406</c:v>
                </c:pt>
                <c:pt idx="308">
                  <c:v>14.937799999999999</c:v>
                </c:pt>
                <c:pt idx="309">
                  <c:v>14.937900000000001</c:v>
                </c:pt>
                <c:pt idx="310">
                  <c:v>15.0494</c:v>
                </c:pt>
                <c:pt idx="311">
                  <c:v>15.1195</c:v>
                </c:pt>
                <c:pt idx="312">
                  <c:v>15.277200000000001</c:v>
                </c:pt>
                <c:pt idx="313">
                  <c:v>15.2323</c:v>
                </c:pt>
                <c:pt idx="314">
                  <c:v>15.2432</c:v>
                </c:pt>
                <c:pt idx="315">
                  <c:v>15.2415</c:v>
                </c:pt>
                <c:pt idx="316">
                  <c:v>15.2464</c:v>
                </c:pt>
                <c:pt idx="317">
                  <c:v>15.1576</c:v>
                </c:pt>
                <c:pt idx="318">
                  <c:v>15.2242</c:v>
                </c:pt>
                <c:pt idx="319">
                  <c:v>15.1698</c:v>
                </c:pt>
                <c:pt idx="320">
                  <c:v>15.348800000000001</c:v>
                </c:pt>
                <c:pt idx="321">
                  <c:v>15.515700000000001</c:v>
                </c:pt>
                <c:pt idx="322">
                  <c:v>15.507300000000001</c:v>
                </c:pt>
                <c:pt idx="323">
                  <c:v>15.5015</c:v>
                </c:pt>
                <c:pt idx="324">
                  <c:v>15.523899999999999</c:v>
                </c:pt>
                <c:pt idx="325">
                  <c:v>15.4899</c:v>
                </c:pt>
                <c:pt idx="326">
                  <c:v>15.6683</c:v>
                </c:pt>
                <c:pt idx="327">
                  <c:v>15.7035</c:v>
                </c:pt>
                <c:pt idx="328">
                  <c:v>15.722</c:v>
                </c:pt>
                <c:pt idx="329">
                  <c:v>15.7163</c:v>
                </c:pt>
                <c:pt idx="330">
                  <c:v>15.707800000000001</c:v>
                </c:pt>
                <c:pt idx="331">
                  <c:v>15.8392</c:v>
                </c:pt>
                <c:pt idx="332">
                  <c:v>15.8308</c:v>
                </c:pt>
                <c:pt idx="333">
                  <c:v>15.895799999999999</c:v>
                </c:pt>
                <c:pt idx="334">
                  <c:v>15.921099999999999</c:v>
                </c:pt>
                <c:pt idx="335">
                  <c:v>15.970700000000001</c:v>
                </c:pt>
                <c:pt idx="336">
                  <c:v>15.919</c:v>
                </c:pt>
                <c:pt idx="337">
                  <c:v>15.916</c:v>
                </c:pt>
                <c:pt idx="338">
                  <c:v>15.9099</c:v>
                </c:pt>
                <c:pt idx="339">
                  <c:v>15.8651</c:v>
                </c:pt>
                <c:pt idx="340">
                  <c:v>15.842700000000001</c:v>
                </c:pt>
                <c:pt idx="341">
                  <c:v>15.8973</c:v>
                </c:pt>
                <c:pt idx="342">
                  <c:v>15.820499999999999</c:v>
                </c:pt>
                <c:pt idx="343">
                  <c:v>15.8208</c:v>
                </c:pt>
                <c:pt idx="344">
                  <c:v>15.8279</c:v>
                </c:pt>
                <c:pt idx="345">
                  <c:v>15.7898</c:v>
                </c:pt>
                <c:pt idx="346">
                  <c:v>15.5777</c:v>
                </c:pt>
                <c:pt idx="347">
                  <c:v>15.68</c:v>
                </c:pt>
                <c:pt idx="348">
                  <c:v>15.7637</c:v>
                </c:pt>
                <c:pt idx="349">
                  <c:v>15.7836</c:v>
                </c:pt>
                <c:pt idx="350">
                  <c:v>15.8101</c:v>
                </c:pt>
                <c:pt idx="351">
                  <c:v>15.812200000000001</c:v>
                </c:pt>
                <c:pt idx="352">
                  <c:v>15.9544</c:v>
                </c:pt>
                <c:pt idx="353">
                  <c:v>15.954499999999999</c:v>
                </c:pt>
                <c:pt idx="354">
                  <c:v>16.046099999999999</c:v>
                </c:pt>
                <c:pt idx="355">
                  <c:v>16.107600000000001</c:v>
                </c:pt>
                <c:pt idx="356">
                  <c:v>16.3245</c:v>
                </c:pt>
                <c:pt idx="357">
                  <c:v>16.3188</c:v>
                </c:pt>
                <c:pt idx="358">
                  <c:v>16.310500000000001</c:v>
                </c:pt>
                <c:pt idx="359">
                  <c:v>16.398599999999998</c:v>
                </c:pt>
                <c:pt idx="360">
                  <c:v>16.333400000000001</c:v>
                </c:pt>
                <c:pt idx="361">
                  <c:v>16.319700000000001</c:v>
                </c:pt>
                <c:pt idx="362">
                  <c:v>16.066800000000001</c:v>
                </c:pt>
                <c:pt idx="363">
                  <c:v>15.979900000000001</c:v>
                </c:pt>
                <c:pt idx="364">
                  <c:v>15.9748</c:v>
                </c:pt>
                <c:pt idx="365">
                  <c:v>15.968299999999999</c:v>
                </c:pt>
                <c:pt idx="366">
                  <c:v>16.076000000000001</c:v>
                </c:pt>
                <c:pt idx="367">
                  <c:v>15.901899999999999</c:v>
                </c:pt>
                <c:pt idx="368">
                  <c:v>15.9222</c:v>
                </c:pt>
                <c:pt idx="369">
                  <c:v>16.090199999999999</c:v>
                </c:pt>
                <c:pt idx="370">
                  <c:v>16.073699999999999</c:v>
                </c:pt>
                <c:pt idx="371">
                  <c:v>16.067699999999999</c:v>
                </c:pt>
                <c:pt idx="372">
                  <c:v>16.062100000000001</c:v>
                </c:pt>
                <c:pt idx="373">
                  <c:v>16.288</c:v>
                </c:pt>
                <c:pt idx="374">
                  <c:v>16.211600000000001</c:v>
                </c:pt>
                <c:pt idx="375">
                  <c:v>16.234400000000001</c:v>
                </c:pt>
                <c:pt idx="376">
                  <c:v>16.343699999999998</c:v>
                </c:pt>
                <c:pt idx="377">
                  <c:v>16.420000000000002</c:v>
                </c:pt>
                <c:pt idx="378">
                  <c:v>16.414100000000001</c:v>
                </c:pt>
                <c:pt idx="379">
                  <c:v>16.413599999999999</c:v>
                </c:pt>
                <c:pt idx="380">
                  <c:v>16.354500000000002</c:v>
                </c:pt>
                <c:pt idx="381">
                  <c:v>16.503299999999999</c:v>
                </c:pt>
                <c:pt idx="382">
                  <c:v>16.397300000000001</c:v>
                </c:pt>
                <c:pt idx="383">
                  <c:v>16.4802</c:v>
                </c:pt>
                <c:pt idx="384">
                  <c:v>16.305499999999999</c:v>
                </c:pt>
                <c:pt idx="385">
                  <c:v>16.299700000000001</c:v>
                </c:pt>
                <c:pt idx="386">
                  <c:v>16.290299999999998</c:v>
                </c:pt>
                <c:pt idx="387">
                  <c:v>16.284600000000001</c:v>
                </c:pt>
                <c:pt idx="388">
                  <c:v>16.384799999999998</c:v>
                </c:pt>
                <c:pt idx="389">
                  <c:v>16.4224</c:v>
                </c:pt>
                <c:pt idx="390">
                  <c:v>16.413499999999999</c:v>
                </c:pt>
                <c:pt idx="391">
                  <c:v>16.541699999999999</c:v>
                </c:pt>
                <c:pt idx="392">
                  <c:v>16.535399999999999</c:v>
                </c:pt>
                <c:pt idx="393">
                  <c:v>16.526399999999999</c:v>
                </c:pt>
                <c:pt idx="394">
                  <c:v>16.598600000000001</c:v>
                </c:pt>
                <c:pt idx="395">
                  <c:v>16.632999999999999</c:v>
                </c:pt>
                <c:pt idx="396">
                  <c:v>16.419499999999999</c:v>
                </c:pt>
                <c:pt idx="397">
                  <c:v>16.2576</c:v>
                </c:pt>
                <c:pt idx="398">
                  <c:v>16.217199999999998</c:v>
                </c:pt>
                <c:pt idx="399">
                  <c:v>16.211500000000001</c:v>
                </c:pt>
                <c:pt idx="400">
                  <c:v>16.205300000000001</c:v>
                </c:pt>
                <c:pt idx="401">
                  <c:v>16.157299999999999</c:v>
                </c:pt>
                <c:pt idx="402">
                  <c:v>16.0593</c:v>
                </c:pt>
                <c:pt idx="403">
                  <c:v>16.111699999999999</c:v>
                </c:pt>
                <c:pt idx="404">
                  <c:v>15.893599999999999</c:v>
                </c:pt>
                <c:pt idx="405">
                  <c:v>16.189499999999999</c:v>
                </c:pt>
                <c:pt idx="406">
                  <c:v>16.184799999999999</c:v>
                </c:pt>
                <c:pt idx="407">
                  <c:v>16.179500000000001</c:v>
                </c:pt>
                <c:pt idx="408">
                  <c:v>16.206900000000001</c:v>
                </c:pt>
                <c:pt idx="409">
                  <c:v>16.13</c:v>
                </c:pt>
                <c:pt idx="410">
                  <c:v>16.2057</c:v>
                </c:pt>
                <c:pt idx="411">
                  <c:v>16.250399999999999</c:v>
                </c:pt>
                <c:pt idx="412">
                  <c:v>16.260100000000001</c:v>
                </c:pt>
                <c:pt idx="413">
                  <c:v>16.250599999999999</c:v>
                </c:pt>
                <c:pt idx="414">
                  <c:v>16.244399999999999</c:v>
                </c:pt>
                <c:pt idx="415">
                  <c:v>16.2103</c:v>
                </c:pt>
                <c:pt idx="416">
                  <c:v>16.171299999999999</c:v>
                </c:pt>
                <c:pt idx="417">
                  <c:v>16.258800000000001</c:v>
                </c:pt>
                <c:pt idx="418">
                  <c:v>16.327999999999999</c:v>
                </c:pt>
                <c:pt idx="419">
                  <c:v>16.2408</c:v>
                </c:pt>
                <c:pt idx="420">
                  <c:v>16.235900000000001</c:v>
                </c:pt>
                <c:pt idx="421">
                  <c:v>16.234000000000002</c:v>
                </c:pt>
                <c:pt idx="422">
                  <c:v>16.234999999999999</c:v>
                </c:pt>
                <c:pt idx="423">
                  <c:v>16.0535</c:v>
                </c:pt>
                <c:pt idx="424">
                  <c:v>16.1602</c:v>
                </c:pt>
                <c:pt idx="425">
                  <c:v>16.167899999999999</c:v>
                </c:pt>
                <c:pt idx="426">
                  <c:v>16.049600000000002</c:v>
                </c:pt>
                <c:pt idx="427">
                  <c:v>16.044899999999998</c:v>
                </c:pt>
                <c:pt idx="428">
                  <c:v>16.0428</c:v>
                </c:pt>
                <c:pt idx="429">
                  <c:v>16.014600000000002</c:v>
                </c:pt>
                <c:pt idx="430">
                  <c:v>16.056799999999999</c:v>
                </c:pt>
                <c:pt idx="431">
                  <c:v>16.180399999999999</c:v>
                </c:pt>
                <c:pt idx="432">
                  <c:v>15.967700000000001</c:v>
                </c:pt>
                <c:pt idx="433">
                  <c:v>15.698399999999999</c:v>
                </c:pt>
                <c:pt idx="434">
                  <c:v>15.695399999999999</c:v>
                </c:pt>
                <c:pt idx="435">
                  <c:v>15.695399999999999</c:v>
                </c:pt>
                <c:pt idx="436">
                  <c:v>15.6883</c:v>
                </c:pt>
                <c:pt idx="437">
                  <c:v>15.6219</c:v>
                </c:pt>
                <c:pt idx="438">
                  <c:v>15.860900000000001</c:v>
                </c:pt>
                <c:pt idx="439">
                  <c:v>15.831899999999999</c:v>
                </c:pt>
                <c:pt idx="440">
                  <c:v>15.788</c:v>
                </c:pt>
                <c:pt idx="441">
                  <c:v>15.7829</c:v>
                </c:pt>
                <c:pt idx="442">
                  <c:v>15.7677</c:v>
                </c:pt>
                <c:pt idx="443">
                  <c:v>15.545</c:v>
                </c:pt>
                <c:pt idx="444">
                  <c:v>15.5891</c:v>
                </c:pt>
                <c:pt idx="445">
                  <c:v>15.484</c:v>
                </c:pt>
                <c:pt idx="446">
                  <c:v>15.643599999999999</c:v>
                </c:pt>
                <c:pt idx="447">
                  <c:v>15.585900000000001</c:v>
                </c:pt>
                <c:pt idx="448">
                  <c:v>15.580299999999999</c:v>
                </c:pt>
                <c:pt idx="449">
                  <c:v>15.567399999999999</c:v>
                </c:pt>
                <c:pt idx="450">
                  <c:v>15.9162</c:v>
                </c:pt>
                <c:pt idx="451">
                  <c:v>15.871600000000001</c:v>
                </c:pt>
                <c:pt idx="452">
                  <c:v>15.855499999999999</c:v>
                </c:pt>
                <c:pt idx="453">
                  <c:v>15.831799999999999</c:v>
                </c:pt>
                <c:pt idx="454">
                  <c:v>15.771000000000001</c:v>
                </c:pt>
                <c:pt idx="455">
                  <c:v>15.766500000000001</c:v>
                </c:pt>
                <c:pt idx="456">
                  <c:v>15.767200000000001</c:v>
                </c:pt>
                <c:pt idx="457">
                  <c:v>15.3919</c:v>
                </c:pt>
                <c:pt idx="458">
                  <c:v>15.317</c:v>
                </c:pt>
                <c:pt idx="459">
                  <c:v>15.418900000000001</c:v>
                </c:pt>
                <c:pt idx="460">
                  <c:v>15.4092</c:v>
                </c:pt>
                <c:pt idx="461">
                  <c:v>15.3643</c:v>
                </c:pt>
                <c:pt idx="462">
                  <c:v>15.3597</c:v>
                </c:pt>
                <c:pt idx="463">
                  <c:v>15.3613</c:v>
                </c:pt>
                <c:pt idx="464">
                  <c:v>15.102499999999999</c:v>
                </c:pt>
                <c:pt idx="465">
                  <c:v>14.951599999999999</c:v>
                </c:pt>
                <c:pt idx="466">
                  <c:v>14.9191</c:v>
                </c:pt>
                <c:pt idx="467">
                  <c:v>15.1153</c:v>
                </c:pt>
                <c:pt idx="468">
                  <c:v>15.3888</c:v>
                </c:pt>
                <c:pt idx="469">
                  <c:v>15.3832</c:v>
                </c:pt>
                <c:pt idx="470">
                  <c:v>15.376799999999999</c:v>
                </c:pt>
                <c:pt idx="471">
                  <c:v>15.478300000000001</c:v>
                </c:pt>
                <c:pt idx="472">
                  <c:v>15.648099999999999</c:v>
                </c:pt>
                <c:pt idx="473">
                  <c:v>15.7028</c:v>
                </c:pt>
                <c:pt idx="474">
                  <c:v>15.841100000000001</c:v>
                </c:pt>
                <c:pt idx="475">
                  <c:v>15.8094</c:v>
                </c:pt>
                <c:pt idx="476">
                  <c:v>15.8047</c:v>
                </c:pt>
                <c:pt idx="477">
                  <c:v>15.801600000000001</c:v>
                </c:pt>
                <c:pt idx="478">
                  <c:v>15.8673</c:v>
                </c:pt>
                <c:pt idx="479">
                  <c:v>15.8428</c:v>
                </c:pt>
                <c:pt idx="480">
                  <c:v>15.7027</c:v>
                </c:pt>
                <c:pt idx="481">
                  <c:v>15.705399999999999</c:v>
                </c:pt>
                <c:pt idx="482">
                  <c:v>15.586499999999999</c:v>
                </c:pt>
                <c:pt idx="483">
                  <c:v>15.582100000000001</c:v>
                </c:pt>
                <c:pt idx="484">
                  <c:v>15.579599999999999</c:v>
                </c:pt>
                <c:pt idx="485">
                  <c:v>15.410399999999999</c:v>
                </c:pt>
                <c:pt idx="486">
                  <c:v>15.4308</c:v>
                </c:pt>
                <c:pt idx="487">
                  <c:v>15.5688</c:v>
                </c:pt>
                <c:pt idx="488">
                  <c:v>15.555999999999999</c:v>
                </c:pt>
                <c:pt idx="489">
                  <c:v>15.6785</c:v>
                </c:pt>
                <c:pt idx="490">
                  <c:v>15.674099999999999</c:v>
                </c:pt>
                <c:pt idx="491">
                  <c:v>15.671799999999999</c:v>
                </c:pt>
                <c:pt idx="492">
                  <c:v>15.6294</c:v>
                </c:pt>
                <c:pt idx="493">
                  <c:v>15.6539</c:v>
                </c:pt>
                <c:pt idx="494">
                  <c:v>15.7227</c:v>
                </c:pt>
                <c:pt idx="495">
                  <c:v>15.7027</c:v>
                </c:pt>
                <c:pt idx="496">
                  <c:v>15.6562</c:v>
                </c:pt>
                <c:pt idx="497">
                  <c:v>15.648899999999999</c:v>
                </c:pt>
                <c:pt idx="498">
                  <c:v>15.646599999999999</c:v>
                </c:pt>
                <c:pt idx="499">
                  <c:v>15.7613</c:v>
                </c:pt>
                <c:pt idx="500">
                  <c:v>15.639900000000001</c:v>
                </c:pt>
                <c:pt idx="501">
                  <c:v>15.3466</c:v>
                </c:pt>
                <c:pt idx="502">
                  <c:v>15.3743</c:v>
                </c:pt>
                <c:pt idx="503">
                  <c:v>15.345000000000001</c:v>
                </c:pt>
                <c:pt idx="504">
                  <c:v>15.339700000000001</c:v>
                </c:pt>
                <c:pt idx="505">
                  <c:v>15.3353</c:v>
                </c:pt>
                <c:pt idx="506">
                  <c:v>15.361700000000001</c:v>
                </c:pt>
                <c:pt idx="507">
                  <c:v>15.292899999999999</c:v>
                </c:pt>
                <c:pt idx="508">
                  <c:v>15.079700000000001</c:v>
                </c:pt>
                <c:pt idx="509">
                  <c:v>14.9252</c:v>
                </c:pt>
                <c:pt idx="510">
                  <c:v>14.561199999999999</c:v>
                </c:pt>
                <c:pt idx="511">
                  <c:v>14.555899999999999</c:v>
                </c:pt>
                <c:pt idx="512">
                  <c:v>14.547599999999999</c:v>
                </c:pt>
                <c:pt idx="513">
                  <c:v>14.024100000000001</c:v>
                </c:pt>
                <c:pt idx="514">
                  <c:v>14.0383</c:v>
                </c:pt>
                <c:pt idx="515">
                  <c:v>13.9968</c:v>
                </c:pt>
                <c:pt idx="516">
                  <c:v>14.1913</c:v>
                </c:pt>
                <c:pt idx="517">
                  <c:v>14.3866</c:v>
                </c:pt>
                <c:pt idx="518">
                  <c:v>14.383599999999999</c:v>
                </c:pt>
                <c:pt idx="519">
                  <c:v>14.385300000000001</c:v>
                </c:pt>
                <c:pt idx="520">
                  <c:v>14.303599999999999</c:v>
                </c:pt>
                <c:pt idx="521">
                  <c:v>13.991199999999999</c:v>
                </c:pt>
                <c:pt idx="522">
                  <c:v>13.9697</c:v>
                </c:pt>
                <c:pt idx="523">
                  <c:v>14.1432</c:v>
                </c:pt>
                <c:pt idx="524">
                  <c:v>13.878500000000001</c:v>
                </c:pt>
                <c:pt idx="525">
                  <c:v>13.8744</c:v>
                </c:pt>
                <c:pt idx="526">
                  <c:v>13.8698</c:v>
                </c:pt>
                <c:pt idx="527">
                  <c:v>13.9648</c:v>
                </c:pt>
                <c:pt idx="528">
                  <c:v>14.0494</c:v>
                </c:pt>
                <c:pt idx="529">
                  <c:v>14.397399999999999</c:v>
                </c:pt>
                <c:pt idx="530">
                  <c:v>14.2029</c:v>
                </c:pt>
                <c:pt idx="531">
                  <c:v>14.1829</c:v>
                </c:pt>
                <c:pt idx="532">
                  <c:v>14.1797</c:v>
                </c:pt>
                <c:pt idx="533">
                  <c:v>14.1829</c:v>
                </c:pt>
                <c:pt idx="534">
                  <c:v>14.1082</c:v>
                </c:pt>
                <c:pt idx="535">
                  <c:v>14.145099999999999</c:v>
                </c:pt>
                <c:pt idx="536">
                  <c:v>14.332100000000001</c:v>
                </c:pt>
                <c:pt idx="537">
                  <c:v>14.358499999999999</c:v>
                </c:pt>
                <c:pt idx="538">
                  <c:v>14.183999999999999</c:v>
                </c:pt>
                <c:pt idx="539">
                  <c:v>14.1798</c:v>
                </c:pt>
                <c:pt idx="540">
                  <c:v>14.1755</c:v>
                </c:pt>
                <c:pt idx="541">
                  <c:v>14.0932</c:v>
                </c:pt>
                <c:pt idx="542">
                  <c:v>13.8157</c:v>
                </c:pt>
                <c:pt idx="543">
                  <c:v>13.7902</c:v>
                </c:pt>
                <c:pt idx="544">
                  <c:v>13.688700000000001</c:v>
                </c:pt>
                <c:pt idx="545">
                  <c:v>13.835100000000001</c:v>
                </c:pt>
                <c:pt idx="546">
                  <c:v>13.8317</c:v>
                </c:pt>
                <c:pt idx="547">
                  <c:v>13.8332</c:v>
                </c:pt>
                <c:pt idx="548">
                  <c:v>13.675800000000001</c:v>
                </c:pt>
                <c:pt idx="549">
                  <c:v>13.457100000000001</c:v>
                </c:pt>
                <c:pt idx="550">
                  <c:v>13.7738</c:v>
                </c:pt>
                <c:pt idx="551">
                  <c:v>13.849299999999999</c:v>
                </c:pt>
                <c:pt idx="552">
                  <c:v>13.949199999999999</c:v>
                </c:pt>
                <c:pt idx="553">
                  <c:v>13.9459</c:v>
                </c:pt>
                <c:pt idx="554">
                  <c:v>13.942399999999999</c:v>
                </c:pt>
                <c:pt idx="555">
                  <c:v>14.2416</c:v>
                </c:pt>
                <c:pt idx="556">
                  <c:v>14.401400000000001</c:v>
                </c:pt>
                <c:pt idx="557">
                  <c:v>14.506399999999999</c:v>
                </c:pt>
                <c:pt idx="558">
                  <c:v>14.5199</c:v>
                </c:pt>
                <c:pt idx="559">
                  <c:v>14.712400000000001</c:v>
                </c:pt>
                <c:pt idx="560">
                  <c:v>14.7094</c:v>
                </c:pt>
                <c:pt idx="561">
                  <c:v>14.705299999999999</c:v>
                </c:pt>
                <c:pt idx="562">
                  <c:v>14.702400000000001</c:v>
                </c:pt>
                <c:pt idx="563">
                  <c:v>14.5359</c:v>
                </c:pt>
                <c:pt idx="564">
                  <c:v>14.4198</c:v>
                </c:pt>
                <c:pt idx="565">
                  <c:v>14.601699999999999</c:v>
                </c:pt>
                <c:pt idx="566">
                  <c:v>14.7037</c:v>
                </c:pt>
                <c:pt idx="567">
                  <c:v>14.7</c:v>
                </c:pt>
                <c:pt idx="568">
                  <c:v>14.700699999999999</c:v>
                </c:pt>
                <c:pt idx="569">
                  <c:v>14.644</c:v>
                </c:pt>
                <c:pt idx="570">
                  <c:v>14.6251</c:v>
                </c:pt>
                <c:pt idx="571">
                  <c:v>14.7134</c:v>
                </c:pt>
                <c:pt idx="572">
                  <c:v>14.7821</c:v>
                </c:pt>
                <c:pt idx="573">
                  <c:v>14.99</c:v>
                </c:pt>
                <c:pt idx="574">
                  <c:v>14.987399999999999</c:v>
                </c:pt>
                <c:pt idx="575">
                  <c:v>14.988899999999999</c:v>
                </c:pt>
                <c:pt idx="576">
                  <c:v>15.0288</c:v>
                </c:pt>
                <c:pt idx="577">
                  <c:v>14.9392</c:v>
                </c:pt>
                <c:pt idx="578">
                  <c:v>15.05</c:v>
                </c:pt>
                <c:pt idx="579">
                  <c:v>14.9863</c:v>
                </c:pt>
                <c:pt idx="580">
                  <c:v>15.098699999999999</c:v>
                </c:pt>
                <c:pt idx="581">
                  <c:v>15.0968</c:v>
                </c:pt>
                <c:pt idx="582">
                  <c:v>15.0936</c:v>
                </c:pt>
                <c:pt idx="583">
                  <c:v>15.008699999999999</c:v>
                </c:pt>
                <c:pt idx="584">
                  <c:v>15.0113</c:v>
                </c:pt>
                <c:pt idx="585">
                  <c:v>15.1211</c:v>
                </c:pt>
                <c:pt idx="586">
                  <c:v>15.106400000000001</c:v>
                </c:pt>
                <c:pt idx="587">
                  <c:v>15.036799999999999</c:v>
                </c:pt>
                <c:pt idx="588">
                  <c:v>15.0441</c:v>
                </c:pt>
                <c:pt idx="589">
                  <c:v>15.045999999999999</c:v>
                </c:pt>
                <c:pt idx="590">
                  <c:v>15.008599999999999</c:v>
                </c:pt>
                <c:pt idx="591">
                  <c:v>15.005599999999999</c:v>
                </c:pt>
                <c:pt idx="592">
                  <c:v>15.135899999999999</c:v>
                </c:pt>
                <c:pt idx="593">
                  <c:v>14.990600000000001</c:v>
                </c:pt>
                <c:pt idx="594">
                  <c:v>14.8947</c:v>
                </c:pt>
                <c:pt idx="595">
                  <c:v>14.893000000000001</c:v>
                </c:pt>
                <c:pt idx="596">
                  <c:v>14.8893</c:v>
                </c:pt>
                <c:pt idx="597">
                  <c:v>14.8261</c:v>
                </c:pt>
                <c:pt idx="598">
                  <c:v>15.0791</c:v>
                </c:pt>
                <c:pt idx="599">
                  <c:v>15.0899</c:v>
                </c:pt>
                <c:pt idx="600">
                  <c:v>15.2956</c:v>
                </c:pt>
                <c:pt idx="601">
                  <c:v>15.276899999999999</c:v>
                </c:pt>
                <c:pt idx="602">
                  <c:v>15.274699999999999</c:v>
                </c:pt>
                <c:pt idx="603">
                  <c:v>15.271000000000001</c:v>
                </c:pt>
                <c:pt idx="604">
                  <c:v>15.187799999999999</c:v>
                </c:pt>
                <c:pt idx="605">
                  <c:v>15.127599999999999</c:v>
                </c:pt>
                <c:pt idx="606">
                  <c:v>15.1959</c:v>
                </c:pt>
                <c:pt idx="607">
                  <c:v>15.3649</c:v>
                </c:pt>
                <c:pt idx="608">
                  <c:v>15.232100000000001</c:v>
                </c:pt>
                <c:pt idx="609">
                  <c:v>15.2293</c:v>
                </c:pt>
                <c:pt idx="610">
                  <c:v>15.2277</c:v>
                </c:pt>
                <c:pt idx="611">
                  <c:v>15.2057</c:v>
                </c:pt>
                <c:pt idx="612">
                  <c:v>15.359</c:v>
                </c:pt>
                <c:pt idx="613">
                  <c:v>15.327500000000001</c:v>
                </c:pt>
                <c:pt idx="614">
                  <c:v>15.180999999999999</c:v>
                </c:pt>
                <c:pt idx="615">
                  <c:v>15.143000000000001</c:v>
                </c:pt>
                <c:pt idx="616">
                  <c:v>15.139900000000001</c:v>
                </c:pt>
                <c:pt idx="617">
                  <c:v>15.133599999999999</c:v>
                </c:pt>
                <c:pt idx="618">
                  <c:v>15.075799999999999</c:v>
                </c:pt>
                <c:pt idx="619">
                  <c:v>14.8695</c:v>
                </c:pt>
                <c:pt idx="620">
                  <c:v>14.8704</c:v>
                </c:pt>
                <c:pt idx="621">
                  <c:v>14.8043</c:v>
                </c:pt>
                <c:pt idx="622">
                  <c:v>14.6256</c:v>
                </c:pt>
                <c:pt idx="623">
                  <c:v>14.622</c:v>
                </c:pt>
                <c:pt idx="624">
                  <c:v>14.6173</c:v>
                </c:pt>
                <c:pt idx="625">
                  <c:v>14.3772</c:v>
                </c:pt>
                <c:pt idx="626">
                  <c:v>14.4815</c:v>
                </c:pt>
                <c:pt idx="627">
                  <c:v>14.673</c:v>
                </c:pt>
                <c:pt idx="628">
                  <c:v>14.7492</c:v>
                </c:pt>
                <c:pt idx="629">
                  <c:v>14.6485</c:v>
                </c:pt>
                <c:pt idx="630">
                  <c:v>14.645899999999999</c:v>
                </c:pt>
                <c:pt idx="631">
                  <c:v>14.6462</c:v>
                </c:pt>
                <c:pt idx="632">
                  <c:v>14.5907</c:v>
                </c:pt>
                <c:pt idx="633">
                  <c:v>14.6305</c:v>
                </c:pt>
                <c:pt idx="634">
                  <c:v>14.8291</c:v>
                </c:pt>
                <c:pt idx="635">
                  <c:v>14.914099999999999</c:v>
                </c:pt>
                <c:pt idx="636">
                  <c:v>14.8916</c:v>
                </c:pt>
                <c:pt idx="637">
                  <c:v>14.8886</c:v>
                </c:pt>
                <c:pt idx="638">
                  <c:v>14.885400000000001</c:v>
                </c:pt>
                <c:pt idx="639">
                  <c:v>14.8544</c:v>
                </c:pt>
                <c:pt idx="640">
                  <c:v>14.9733</c:v>
                </c:pt>
                <c:pt idx="641">
                  <c:v>14.9605</c:v>
                </c:pt>
                <c:pt idx="642">
                  <c:v>14.8507</c:v>
                </c:pt>
                <c:pt idx="643">
                  <c:v>14.846299999999999</c:v>
                </c:pt>
                <c:pt idx="644">
                  <c:v>14.8421</c:v>
                </c:pt>
                <c:pt idx="645">
                  <c:v>14.8383</c:v>
                </c:pt>
                <c:pt idx="646">
                  <c:v>14.474600000000001</c:v>
                </c:pt>
                <c:pt idx="647">
                  <c:v>14.476800000000001</c:v>
                </c:pt>
                <c:pt idx="648">
                  <c:v>14.357100000000001</c:v>
                </c:pt>
                <c:pt idx="649">
                  <c:v>14.0595</c:v>
                </c:pt>
                <c:pt idx="650">
                  <c:v>13.972</c:v>
                </c:pt>
                <c:pt idx="651">
                  <c:v>13.9674</c:v>
                </c:pt>
                <c:pt idx="652">
                  <c:v>13.966699999999999</c:v>
                </c:pt>
                <c:pt idx="653">
                  <c:v>13.842599999999999</c:v>
                </c:pt>
                <c:pt idx="654">
                  <c:v>13.8698</c:v>
                </c:pt>
                <c:pt idx="655">
                  <c:v>14.056800000000001</c:v>
                </c:pt>
                <c:pt idx="656">
                  <c:v>13.8157</c:v>
                </c:pt>
                <c:pt idx="657">
                  <c:v>13.6622</c:v>
                </c:pt>
                <c:pt idx="658">
                  <c:v>13.6577</c:v>
                </c:pt>
                <c:pt idx="659">
                  <c:v>13.693</c:v>
                </c:pt>
                <c:pt idx="660">
                  <c:v>13.525</c:v>
                </c:pt>
                <c:pt idx="661">
                  <c:v>13.7013</c:v>
                </c:pt>
                <c:pt idx="662">
                  <c:v>13.3142</c:v>
                </c:pt>
                <c:pt idx="663">
                  <c:v>13.330299999999999</c:v>
                </c:pt>
                <c:pt idx="664">
                  <c:v>13.7973</c:v>
                </c:pt>
                <c:pt idx="665">
                  <c:v>13.793799999999999</c:v>
                </c:pt>
                <c:pt idx="666">
                  <c:v>13.7974</c:v>
                </c:pt>
                <c:pt idx="667">
                  <c:v>13.7896</c:v>
                </c:pt>
                <c:pt idx="668">
                  <c:v>13.841799999999999</c:v>
                </c:pt>
                <c:pt idx="669">
                  <c:v>13.992599999999999</c:v>
                </c:pt>
                <c:pt idx="670">
                  <c:v>13.9209</c:v>
                </c:pt>
                <c:pt idx="671">
                  <c:v>14.085599999999999</c:v>
                </c:pt>
                <c:pt idx="672">
                  <c:v>14.081799999999999</c:v>
                </c:pt>
                <c:pt idx="673">
                  <c:v>14.0809</c:v>
                </c:pt>
                <c:pt idx="674">
                  <c:v>14.2418</c:v>
                </c:pt>
                <c:pt idx="675">
                  <c:v>14.017200000000001</c:v>
                </c:pt>
                <c:pt idx="676">
                  <c:v>13.914</c:v>
                </c:pt>
                <c:pt idx="677">
                  <c:v>13.987</c:v>
                </c:pt>
                <c:pt idx="678">
                  <c:v>13.8588</c:v>
                </c:pt>
                <c:pt idx="679">
                  <c:v>13.853999999999999</c:v>
                </c:pt>
                <c:pt idx="680">
                  <c:v>13.849299999999999</c:v>
                </c:pt>
                <c:pt idx="681">
                  <c:v>13.5449</c:v>
                </c:pt>
                <c:pt idx="682">
                  <c:v>13.3043</c:v>
                </c:pt>
                <c:pt idx="683">
                  <c:v>13.253299999999999</c:v>
                </c:pt>
                <c:pt idx="684">
                  <c:v>13.1225</c:v>
                </c:pt>
                <c:pt idx="685">
                  <c:v>13.0588</c:v>
                </c:pt>
                <c:pt idx="686">
                  <c:v>13.054500000000001</c:v>
                </c:pt>
                <c:pt idx="687">
                  <c:v>13.0472</c:v>
                </c:pt>
                <c:pt idx="688">
                  <c:v>13.5144</c:v>
                </c:pt>
                <c:pt idx="689">
                  <c:v>13.561999999999999</c:v>
                </c:pt>
                <c:pt idx="690">
                  <c:v>13.7258</c:v>
                </c:pt>
                <c:pt idx="691">
                  <c:v>13.861800000000001</c:v>
                </c:pt>
                <c:pt idx="692">
                  <c:v>13.740399999999999</c:v>
                </c:pt>
                <c:pt idx="693">
                  <c:v>13.7341</c:v>
                </c:pt>
                <c:pt idx="694">
                  <c:v>13.7311</c:v>
                </c:pt>
                <c:pt idx="695">
                  <c:v>13.946400000000001</c:v>
                </c:pt>
                <c:pt idx="696">
                  <c:v>13.8049</c:v>
                </c:pt>
                <c:pt idx="697">
                  <c:v>13.583600000000001</c:v>
                </c:pt>
                <c:pt idx="698">
                  <c:v>13.8024</c:v>
                </c:pt>
                <c:pt idx="699">
                  <c:v>13.9246</c:v>
                </c:pt>
                <c:pt idx="700">
                  <c:v>13.9198</c:v>
                </c:pt>
                <c:pt idx="701">
                  <c:v>13.9556</c:v>
                </c:pt>
                <c:pt idx="702">
                  <c:v>14.003299999999999</c:v>
                </c:pt>
                <c:pt idx="703">
                  <c:v>14.2081</c:v>
                </c:pt>
                <c:pt idx="704">
                  <c:v>14.427199999999999</c:v>
                </c:pt>
                <c:pt idx="705">
                  <c:v>14.6015</c:v>
                </c:pt>
                <c:pt idx="706">
                  <c:v>14.731400000000001</c:v>
                </c:pt>
                <c:pt idx="707">
                  <c:v>14.7247</c:v>
                </c:pt>
                <c:pt idx="708">
                  <c:v>14.717599999999999</c:v>
                </c:pt>
                <c:pt idx="709">
                  <c:v>14.6379</c:v>
                </c:pt>
                <c:pt idx="710">
                  <c:v>14.616300000000001</c:v>
                </c:pt>
                <c:pt idx="711">
                  <c:v>14.547599999999999</c:v>
                </c:pt>
                <c:pt idx="712">
                  <c:v>14.486000000000001</c:v>
                </c:pt>
                <c:pt idx="713">
                  <c:v>14.8004</c:v>
                </c:pt>
                <c:pt idx="714">
                  <c:v>14.7948</c:v>
                </c:pt>
                <c:pt idx="715">
                  <c:v>14.7883</c:v>
                </c:pt>
                <c:pt idx="716">
                  <c:v>14.831899999999999</c:v>
                </c:pt>
                <c:pt idx="717">
                  <c:v>14.672599999999999</c:v>
                </c:pt>
                <c:pt idx="718">
                  <c:v>14.6145</c:v>
                </c:pt>
                <c:pt idx="719">
                  <c:v>14.8652</c:v>
                </c:pt>
                <c:pt idx="720">
                  <c:v>14.799899999999999</c:v>
                </c:pt>
                <c:pt idx="721">
                  <c:v>14.794700000000001</c:v>
                </c:pt>
                <c:pt idx="722">
                  <c:v>14.7844</c:v>
                </c:pt>
                <c:pt idx="723">
                  <c:v>14.6952</c:v>
                </c:pt>
                <c:pt idx="724">
                  <c:v>14.715400000000001</c:v>
                </c:pt>
                <c:pt idx="725">
                  <c:v>14.6104</c:v>
                </c:pt>
                <c:pt idx="726">
                  <c:v>14.465199999999999</c:v>
                </c:pt>
                <c:pt idx="727">
                  <c:v>14.5176</c:v>
                </c:pt>
                <c:pt idx="728">
                  <c:v>14.512600000000001</c:v>
                </c:pt>
                <c:pt idx="729">
                  <c:v>14.5075</c:v>
                </c:pt>
                <c:pt idx="730">
                  <c:v>14.5434</c:v>
                </c:pt>
                <c:pt idx="731">
                  <c:v>14.5098</c:v>
                </c:pt>
                <c:pt idx="732">
                  <c:v>14.846299999999999</c:v>
                </c:pt>
                <c:pt idx="733">
                  <c:v>14.582700000000001</c:v>
                </c:pt>
                <c:pt idx="734">
                  <c:v>14.277200000000001</c:v>
                </c:pt>
                <c:pt idx="735">
                  <c:v>14.2722</c:v>
                </c:pt>
                <c:pt idx="736">
                  <c:v>14.266500000000001</c:v>
                </c:pt>
                <c:pt idx="737">
                  <c:v>14.437900000000001</c:v>
                </c:pt>
                <c:pt idx="738">
                  <c:v>14.103899999999999</c:v>
                </c:pt>
                <c:pt idx="739">
                  <c:v>14.191599999999999</c:v>
                </c:pt>
                <c:pt idx="740">
                  <c:v>14.2248</c:v>
                </c:pt>
                <c:pt idx="741">
                  <c:v>14.3004</c:v>
                </c:pt>
                <c:pt idx="742">
                  <c:v>14.295500000000001</c:v>
                </c:pt>
                <c:pt idx="743">
                  <c:v>14.2905</c:v>
                </c:pt>
                <c:pt idx="744">
                  <c:v>14.348100000000001</c:v>
                </c:pt>
                <c:pt idx="745">
                  <c:v>14.377700000000001</c:v>
                </c:pt>
                <c:pt idx="746">
                  <c:v>14.7081</c:v>
                </c:pt>
                <c:pt idx="747">
                  <c:v>14.8864</c:v>
                </c:pt>
                <c:pt idx="748">
                  <c:v>14.8581</c:v>
                </c:pt>
                <c:pt idx="749">
                  <c:v>14.8529</c:v>
                </c:pt>
                <c:pt idx="750">
                  <c:v>14.8477</c:v>
                </c:pt>
                <c:pt idx="751">
                  <c:v>14.7979</c:v>
                </c:pt>
                <c:pt idx="752">
                  <c:v>15.0648</c:v>
                </c:pt>
                <c:pt idx="753">
                  <c:v>15.1065</c:v>
                </c:pt>
                <c:pt idx="754">
                  <c:v>15.1098</c:v>
                </c:pt>
                <c:pt idx="755">
                  <c:v>15.059799999999999</c:v>
                </c:pt>
                <c:pt idx="756">
                  <c:v>15.054600000000001</c:v>
                </c:pt>
                <c:pt idx="757">
                  <c:v>15.0541</c:v>
                </c:pt>
                <c:pt idx="758">
                  <c:v>14.9983</c:v>
                </c:pt>
                <c:pt idx="759">
                  <c:v>15.0023</c:v>
                </c:pt>
                <c:pt idx="760">
                  <c:v>15.002599999999999</c:v>
                </c:pt>
                <c:pt idx="761">
                  <c:v>14.993600000000001</c:v>
                </c:pt>
                <c:pt idx="762">
                  <c:v>14.920500000000001</c:v>
                </c:pt>
                <c:pt idx="763">
                  <c:v>14.914199999999999</c:v>
                </c:pt>
                <c:pt idx="764">
                  <c:v>14.912100000000001</c:v>
                </c:pt>
                <c:pt idx="765">
                  <c:v>14.7684</c:v>
                </c:pt>
                <c:pt idx="766">
                  <c:v>14.648199999999999</c:v>
                </c:pt>
                <c:pt idx="767">
                  <c:v>14.4566</c:v>
                </c:pt>
                <c:pt idx="768">
                  <c:v>14.419700000000001</c:v>
                </c:pt>
                <c:pt idx="769">
                  <c:v>14.4038</c:v>
                </c:pt>
                <c:pt idx="770">
                  <c:v>14.3987</c:v>
                </c:pt>
                <c:pt idx="771">
                  <c:v>14.390700000000001</c:v>
                </c:pt>
                <c:pt idx="772">
                  <c:v>14.4095</c:v>
                </c:pt>
                <c:pt idx="773">
                  <c:v>14.5664</c:v>
                </c:pt>
                <c:pt idx="774">
                  <c:v>14.5564</c:v>
                </c:pt>
                <c:pt idx="775">
                  <c:v>14.534599999999999</c:v>
                </c:pt>
                <c:pt idx="776">
                  <c:v>14.4268</c:v>
                </c:pt>
                <c:pt idx="777">
                  <c:v>14.421799999999999</c:v>
                </c:pt>
                <c:pt idx="778">
                  <c:v>14.4232</c:v>
                </c:pt>
                <c:pt idx="779">
                  <c:v>14.5213</c:v>
                </c:pt>
                <c:pt idx="780">
                  <c:v>14.5565</c:v>
                </c:pt>
                <c:pt idx="781">
                  <c:v>14.577500000000001</c:v>
                </c:pt>
                <c:pt idx="782">
                  <c:v>14.3797</c:v>
                </c:pt>
                <c:pt idx="783">
                  <c:v>14.544600000000001</c:v>
                </c:pt>
                <c:pt idx="784">
                  <c:v>14.539400000000001</c:v>
                </c:pt>
                <c:pt idx="785">
                  <c:v>14.538</c:v>
                </c:pt>
                <c:pt idx="786">
                  <c:v>14.4841</c:v>
                </c:pt>
                <c:pt idx="787">
                  <c:v>14.6412</c:v>
                </c:pt>
                <c:pt idx="788">
                  <c:v>14.8102</c:v>
                </c:pt>
                <c:pt idx="789">
                  <c:v>14.9025</c:v>
                </c:pt>
                <c:pt idx="790">
                  <c:v>14.8996</c:v>
                </c:pt>
                <c:pt idx="791">
                  <c:v>14.894500000000001</c:v>
                </c:pt>
                <c:pt idx="792">
                  <c:v>14.8888</c:v>
                </c:pt>
                <c:pt idx="793">
                  <c:v>14.9472</c:v>
                </c:pt>
                <c:pt idx="794">
                  <c:v>14.909000000000001</c:v>
                </c:pt>
                <c:pt idx="795">
                  <c:v>14.855700000000001</c:v>
                </c:pt>
                <c:pt idx="796">
                  <c:v>14.779500000000001</c:v>
                </c:pt>
                <c:pt idx="797">
                  <c:v>14.9641</c:v>
                </c:pt>
                <c:pt idx="798">
                  <c:v>14.9542</c:v>
                </c:pt>
                <c:pt idx="799">
                  <c:v>14.9422</c:v>
                </c:pt>
                <c:pt idx="800">
                  <c:v>14.9655</c:v>
                </c:pt>
                <c:pt idx="801">
                  <c:v>15.1106</c:v>
                </c:pt>
                <c:pt idx="802">
                  <c:v>15.084099999999999</c:v>
                </c:pt>
                <c:pt idx="803">
                  <c:v>14.884</c:v>
                </c:pt>
                <c:pt idx="804">
                  <c:v>14.581</c:v>
                </c:pt>
                <c:pt idx="805">
                  <c:v>14.574999999999999</c:v>
                </c:pt>
                <c:pt idx="806">
                  <c:v>14.5708</c:v>
                </c:pt>
                <c:pt idx="807">
                  <c:v>14.286</c:v>
                </c:pt>
                <c:pt idx="808">
                  <c:v>14.0038</c:v>
                </c:pt>
                <c:pt idx="809">
                  <c:v>14.1343</c:v>
                </c:pt>
                <c:pt idx="810">
                  <c:v>13.9216</c:v>
                </c:pt>
                <c:pt idx="811">
                  <c:v>14.2094</c:v>
                </c:pt>
                <c:pt idx="812">
                  <c:v>14.2035</c:v>
                </c:pt>
                <c:pt idx="813">
                  <c:v>14.1982</c:v>
                </c:pt>
                <c:pt idx="814">
                  <c:v>14.6404</c:v>
                </c:pt>
                <c:pt idx="815">
                  <c:v>14.638500000000001</c:v>
                </c:pt>
                <c:pt idx="816">
                  <c:v>14.618</c:v>
                </c:pt>
                <c:pt idx="817">
                  <c:v>14.8637</c:v>
                </c:pt>
                <c:pt idx="818">
                  <c:v>13.8162</c:v>
                </c:pt>
                <c:pt idx="819">
                  <c:v>13.8116</c:v>
                </c:pt>
                <c:pt idx="820">
                  <c:v>13.846</c:v>
                </c:pt>
                <c:pt idx="821">
                  <c:v>13.557600000000001</c:v>
                </c:pt>
                <c:pt idx="822">
                  <c:v>13.8316</c:v>
                </c:pt>
                <c:pt idx="823">
                  <c:v>14.1693</c:v>
                </c:pt>
                <c:pt idx="824">
                  <c:v>14.2827</c:v>
                </c:pt>
                <c:pt idx="825">
                  <c:v>14.3287</c:v>
                </c:pt>
                <c:pt idx="826">
                  <c:v>14.323499999999999</c:v>
                </c:pt>
                <c:pt idx="827">
                  <c:v>14.319000000000001</c:v>
                </c:pt>
                <c:pt idx="828">
                  <c:v>14.373799999999999</c:v>
                </c:pt>
                <c:pt idx="829">
                  <c:v>14.2097</c:v>
                </c:pt>
                <c:pt idx="830">
                  <c:v>13.970599999999999</c:v>
                </c:pt>
                <c:pt idx="831">
                  <c:v>14.0716</c:v>
                </c:pt>
                <c:pt idx="832">
                  <c:v>14.137700000000001</c:v>
                </c:pt>
                <c:pt idx="833">
                  <c:v>14.1327</c:v>
                </c:pt>
                <c:pt idx="834">
                  <c:v>14.1266</c:v>
                </c:pt>
                <c:pt idx="835">
                  <c:v>14.408099999999999</c:v>
                </c:pt>
                <c:pt idx="836">
                  <c:v>14.5701</c:v>
                </c:pt>
                <c:pt idx="837">
                  <c:v>14.6911</c:v>
                </c:pt>
                <c:pt idx="838">
                  <c:v>14.7409</c:v>
                </c:pt>
                <c:pt idx="839">
                  <c:v>14.7357</c:v>
                </c:pt>
                <c:pt idx="840">
                  <c:v>14.730700000000001</c:v>
                </c:pt>
                <c:pt idx="841">
                  <c:v>14.726100000000001</c:v>
                </c:pt>
                <c:pt idx="842">
                  <c:v>14.7376</c:v>
                </c:pt>
                <c:pt idx="843">
                  <c:v>14.6882</c:v>
                </c:pt>
                <c:pt idx="844">
                  <c:v>14.819800000000001</c:v>
                </c:pt>
                <c:pt idx="845">
                  <c:v>14.834899999999999</c:v>
                </c:pt>
                <c:pt idx="846">
                  <c:v>14.8134</c:v>
                </c:pt>
                <c:pt idx="847">
                  <c:v>14.808400000000001</c:v>
                </c:pt>
                <c:pt idx="848">
                  <c:v>14.8058</c:v>
                </c:pt>
                <c:pt idx="849">
                  <c:v>14.798999999999999</c:v>
                </c:pt>
                <c:pt idx="850">
                  <c:v>14.846500000000001</c:v>
                </c:pt>
                <c:pt idx="851">
                  <c:v>14.890499999999999</c:v>
                </c:pt>
                <c:pt idx="852">
                  <c:v>14.8508</c:v>
                </c:pt>
                <c:pt idx="853">
                  <c:v>15.0496</c:v>
                </c:pt>
                <c:pt idx="854">
                  <c:v>15.043900000000001</c:v>
                </c:pt>
                <c:pt idx="855">
                  <c:v>15.036300000000001</c:v>
                </c:pt>
                <c:pt idx="856">
                  <c:v>14.9138</c:v>
                </c:pt>
                <c:pt idx="857">
                  <c:v>14.7936</c:v>
                </c:pt>
                <c:pt idx="858">
                  <c:v>14.629799999999999</c:v>
                </c:pt>
                <c:pt idx="859">
                  <c:v>14.6938</c:v>
                </c:pt>
                <c:pt idx="860">
                  <c:v>14.7164</c:v>
                </c:pt>
                <c:pt idx="861">
                  <c:v>14.711399999999999</c:v>
                </c:pt>
                <c:pt idx="862">
                  <c:v>14.7072</c:v>
                </c:pt>
                <c:pt idx="863">
                  <c:v>14.833500000000001</c:v>
                </c:pt>
                <c:pt idx="864">
                  <c:v>14.9918</c:v>
                </c:pt>
                <c:pt idx="865">
                  <c:v>15.001799999999999</c:v>
                </c:pt>
                <c:pt idx="866">
                  <c:v>15.073600000000001</c:v>
                </c:pt>
                <c:pt idx="867">
                  <c:v>15.063000000000001</c:v>
                </c:pt>
                <c:pt idx="868">
                  <c:v>15.057399999999999</c:v>
                </c:pt>
                <c:pt idx="869">
                  <c:v>15.0533</c:v>
                </c:pt>
                <c:pt idx="870">
                  <c:v>15.0463</c:v>
                </c:pt>
                <c:pt idx="871">
                  <c:v>14.9429</c:v>
                </c:pt>
                <c:pt idx="872">
                  <c:v>14.9537</c:v>
                </c:pt>
                <c:pt idx="873">
                  <c:v>14.951700000000001</c:v>
                </c:pt>
                <c:pt idx="874">
                  <c:v>14.8766</c:v>
                </c:pt>
                <c:pt idx="875">
                  <c:v>14.872</c:v>
                </c:pt>
                <c:pt idx="876">
                  <c:v>14.8668</c:v>
                </c:pt>
                <c:pt idx="877">
                  <c:v>14.8703</c:v>
                </c:pt>
                <c:pt idx="878">
                  <c:v>14.9278</c:v>
                </c:pt>
                <c:pt idx="879">
                  <c:v>14.91</c:v>
                </c:pt>
                <c:pt idx="880">
                  <c:v>14.872299999999999</c:v>
                </c:pt>
                <c:pt idx="881">
                  <c:v>14.8606</c:v>
                </c:pt>
                <c:pt idx="882">
                  <c:v>14.855399999999999</c:v>
                </c:pt>
                <c:pt idx="883">
                  <c:v>14.851900000000001</c:v>
                </c:pt>
                <c:pt idx="884">
                  <c:v>14.6782</c:v>
                </c:pt>
                <c:pt idx="885">
                  <c:v>14.806800000000001</c:v>
                </c:pt>
                <c:pt idx="886">
                  <c:v>14.7935</c:v>
                </c:pt>
                <c:pt idx="887">
                  <c:v>14.9008</c:v>
                </c:pt>
                <c:pt idx="888">
                  <c:v>15.0039</c:v>
                </c:pt>
                <c:pt idx="889">
                  <c:v>14.998900000000001</c:v>
                </c:pt>
                <c:pt idx="890">
                  <c:v>14.995200000000001</c:v>
                </c:pt>
                <c:pt idx="891">
                  <c:v>15.035399999999999</c:v>
                </c:pt>
                <c:pt idx="892">
                  <c:v>15.111599999999999</c:v>
                </c:pt>
                <c:pt idx="893">
                  <c:v>15.1304</c:v>
                </c:pt>
                <c:pt idx="894">
                  <c:v>15.087300000000001</c:v>
                </c:pt>
                <c:pt idx="895">
                  <c:v>14.812799999999999</c:v>
                </c:pt>
                <c:pt idx="896">
                  <c:v>14.807700000000001</c:v>
                </c:pt>
                <c:pt idx="897">
                  <c:v>14.8011</c:v>
                </c:pt>
                <c:pt idx="898">
                  <c:v>14.6867</c:v>
                </c:pt>
                <c:pt idx="899">
                  <c:v>14.594200000000001</c:v>
                </c:pt>
                <c:pt idx="900">
                  <c:v>14.536099999999999</c:v>
                </c:pt>
                <c:pt idx="901">
                  <c:v>14.586499999999999</c:v>
                </c:pt>
                <c:pt idx="902">
                  <c:v>14.502800000000001</c:v>
                </c:pt>
                <c:pt idx="903">
                  <c:v>14.4978</c:v>
                </c:pt>
                <c:pt idx="904">
                  <c:v>14.494</c:v>
                </c:pt>
                <c:pt idx="905">
                  <c:v>14.622299999999999</c:v>
                </c:pt>
                <c:pt idx="906">
                  <c:v>14.628299999999999</c:v>
                </c:pt>
                <c:pt idx="907">
                  <c:v>14.786</c:v>
                </c:pt>
                <c:pt idx="908">
                  <c:v>15.0313</c:v>
                </c:pt>
                <c:pt idx="909">
                  <c:v>14.8918</c:v>
                </c:pt>
                <c:pt idx="910">
                  <c:v>14.886699999999999</c:v>
                </c:pt>
                <c:pt idx="911">
                  <c:v>14.8804</c:v>
                </c:pt>
                <c:pt idx="912">
                  <c:v>14.7485</c:v>
                </c:pt>
                <c:pt idx="913">
                  <c:v>14.700900000000001</c:v>
                </c:pt>
                <c:pt idx="914">
                  <c:v>14.7178</c:v>
                </c:pt>
                <c:pt idx="915">
                  <c:v>14.782299999999999</c:v>
                </c:pt>
                <c:pt idx="916">
                  <c:v>14.723800000000001</c:v>
                </c:pt>
                <c:pt idx="917">
                  <c:v>14.719099999999999</c:v>
                </c:pt>
                <c:pt idx="918">
                  <c:v>14.714</c:v>
                </c:pt>
                <c:pt idx="919">
                  <c:v>14.7013</c:v>
                </c:pt>
                <c:pt idx="920">
                  <c:v>14.7369</c:v>
                </c:pt>
                <c:pt idx="921">
                  <c:v>14.7347</c:v>
                </c:pt>
                <c:pt idx="922">
                  <c:v>14.701000000000001</c:v>
                </c:pt>
                <c:pt idx="923">
                  <c:v>14.634</c:v>
                </c:pt>
                <c:pt idx="924">
                  <c:v>14.629099999999999</c:v>
                </c:pt>
                <c:pt idx="925">
                  <c:v>14.6266</c:v>
                </c:pt>
                <c:pt idx="926">
                  <c:v>14.6816</c:v>
                </c:pt>
                <c:pt idx="927">
                  <c:v>14.489000000000001</c:v>
                </c:pt>
                <c:pt idx="928">
                  <c:v>14.496600000000001</c:v>
                </c:pt>
                <c:pt idx="929">
                  <c:v>14.491300000000001</c:v>
                </c:pt>
                <c:pt idx="930">
                  <c:v>14.528700000000001</c:v>
                </c:pt>
                <c:pt idx="931">
                  <c:v>14.5252</c:v>
                </c:pt>
                <c:pt idx="932">
                  <c:v>14.5219</c:v>
                </c:pt>
                <c:pt idx="933">
                  <c:v>14.482100000000001</c:v>
                </c:pt>
                <c:pt idx="934">
                  <c:v>14.674200000000001</c:v>
                </c:pt>
                <c:pt idx="935">
                  <c:v>14.725</c:v>
                </c:pt>
                <c:pt idx="936">
                  <c:v>14.722899999999999</c:v>
                </c:pt>
                <c:pt idx="937">
                  <c:v>14.698499999999999</c:v>
                </c:pt>
                <c:pt idx="938">
                  <c:v>14.6936</c:v>
                </c:pt>
                <c:pt idx="939">
                  <c:v>14.686400000000001</c:v>
                </c:pt>
                <c:pt idx="940">
                  <c:v>14.685700000000001</c:v>
                </c:pt>
                <c:pt idx="941">
                  <c:v>14.6587</c:v>
                </c:pt>
                <c:pt idx="942">
                  <c:v>14.7121</c:v>
                </c:pt>
                <c:pt idx="943">
                  <c:v>14.620200000000001</c:v>
                </c:pt>
                <c:pt idx="944">
                  <c:v>14.575699999999999</c:v>
                </c:pt>
                <c:pt idx="945">
                  <c:v>14.571</c:v>
                </c:pt>
                <c:pt idx="946">
                  <c:v>14.565799999999999</c:v>
                </c:pt>
                <c:pt idx="947">
                  <c:v>14.559100000000001</c:v>
                </c:pt>
                <c:pt idx="948">
                  <c:v>14.514099999999999</c:v>
                </c:pt>
                <c:pt idx="949">
                  <c:v>14.4069</c:v>
                </c:pt>
                <c:pt idx="950">
                  <c:v>14.3089</c:v>
                </c:pt>
                <c:pt idx="951">
                  <c:v>14.1959</c:v>
                </c:pt>
                <c:pt idx="952">
                  <c:v>14.190899999999999</c:v>
                </c:pt>
                <c:pt idx="953">
                  <c:v>14.181699999999999</c:v>
                </c:pt>
                <c:pt idx="954">
                  <c:v>14.230399999999999</c:v>
                </c:pt>
                <c:pt idx="955">
                  <c:v>14.3087</c:v>
                </c:pt>
                <c:pt idx="956">
                  <c:v>14.1471</c:v>
                </c:pt>
                <c:pt idx="957">
                  <c:v>14.260400000000001</c:v>
                </c:pt>
                <c:pt idx="958">
                  <c:v>14.287699999999999</c:v>
                </c:pt>
                <c:pt idx="959">
                  <c:v>14.2837</c:v>
                </c:pt>
                <c:pt idx="960">
                  <c:v>14.2797</c:v>
                </c:pt>
                <c:pt idx="961">
                  <c:v>14.242599999999999</c:v>
                </c:pt>
                <c:pt idx="962">
                  <c:v>14.321899999999999</c:v>
                </c:pt>
                <c:pt idx="963">
                  <c:v>14.264799999999999</c:v>
                </c:pt>
                <c:pt idx="964">
                  <c:v>14.3788</c:v>
                </c:pt>
                <c:pt idx="965">
                  <c:v>14.1724</c:v>
                </c:pt>
                <c:pt idx="966">
                  <c:v>14.1708</c:v>
                </c:pt>
                <c:pt idx="967">
                  <c:v>14.173299999999999</c:v>
                </c:pt>
                <c:pt idx="968">
                  <c:v>14.35</c:v>
                </c:pt>
                <c:pt idx="969">
                  <c:v>14.3773</c:v>
                </c:pt>
                <c:pt idx="970">
                  <c:v>14.343999999999999</c:v>
                </c:pt>
                <c:pt idx="971">
                  <c:v>14.4611</c:v>
                </c:pt>
                <c:pt idx="972">
                  <c:v>14.510300000000001</c:v>
                </c:pt>
                <c:pt idx="973">
                  <c:v>14.5059</c:v>
                </c:pt>
                <c:pt idx="974">
                  <c:v>14.498799999999999</c:v>
                </c:pt>
                <c:pt idx="975">
                  <c:v>14.4489</c:v>
                </c:pt>
                <c:pt idx="976">
                  <c:v>14.468400000000001</c:v>
                </c:pt>
                <c:pt idx="977">
                  <c:v>14.4679</c:v>
                </c:pt>
                <c:pt idx="978">
                  <c:v>14.4809</c:v>
                </c:pt>
                <c:pt idx="979">
                  <c:v>14.437099999999999</c:v>
                </c:pt>
                <c:pt idx="980">
                  <c:v>14.4313</c:v>
                </c:pt>
                <c:pt idx="981">
                  <c:v>14.3979</c:v>
                </c:pt>
                <c:pt idx="982">
                  <c:v>14.436500000000001</c:v>
                </c:pt>
                <c:pt idx="983">
                  <c:v>14.6065</c:v>
                </c:pt>
                <c:pt idx="984">
                  <c:v>14.675800000000001</c:v>
                </c:pt>
                <c:pt idx="985">
                  <c:v>14.7316</c:v>
                </c:pt>
                <c:pt idx="986">
                  <c:v>14.7996</c:v>
                </c:pt>
                <c:pt idx="987">
                  <c:v>14.794700000000001</c:v>
                </c:pt>
                <c:pt idx="988">
                  <c:v>14.787100000000001</c:v>
                </c:pt>
                <c:pt idx="989">
                  <c:v>14.7836</c:v>
                </c:pt>
                <c:pt idx="990">
                  <c:v>14.9598</c:v>
                </c:pt>
                <c:pt idx="991">
                  <c:v>14.8729</c:v>
                </c:pt>
                <c:pt idx="992">
                  <c:v>14.686199999999999</c:v>
                </c:pt>
                <c:pt idx="993">
                  <c:v>14.778600000000001</c:v>
                </c:pt>
                <c:pt idx="994">
                  <c:v>14.7745</c:v>
                </c:pt>
                <c:pt idx="995">
                  <c:v>14.771000000000001</c:v>
                </c:pt>
                <c:pt idx="996">
                  <c:v>14.8512</c:v>
                </c:pt>
                <c:pt idx="997">
                  <c:v>14.8034</c:v>
                </c:pt>
                <c:pt idx="998">
                  <c:v>14.8307</c:v>
                </c:pt>
                <c:pt idx="999">
                  <c:v>14.808999999999999</c:v>
                </c:pt>
                <c:pt idx="1000">
                  <c:v>14.801399999999999</c:v>
                </c:pt>
                <c:pt idx="1001">
                  <c:v>14.796099999999999</c:v>
                </c:pt>
                <c:pt idx="1002">
                  <c:v>14.792400000000001</c:v>
                </c:pt>
                <c:pt idx="1003">
                  <c:v>14.771599999999999</c:v>
                </c:pt>
                <c:pt idx="1004">
                  <c:v>14.7751</c:v>
                </c:pt>
                <c:pt idx="1005">
                  <c:v>14.7585</c:v>
                </c:pt>
                <c:pt idx="1006">
                  <c:v>14.7874</c:v>
                </c:pt>
                <c:pt idx="1007">
                  <c:v>14.8482</c:v>
                </c:pt>
                <c:pt idx="1008">
                  <c:v>14.838800000000001</c:v>
                </c:pt>
                <c:pt idx="1009">
                  <c:v>14.8338</c:v>
                </c:pt>
                <c:pt idx="1010">
                  <c:v>14.875999999999999</c:v>
                </c:pt>
                <c:pt idx="1011">
                  <c:v>14.6959</c:v>
                </c:pt>
                <c:pt idx="1012">
                  <c:v>15.0318</c:v>
                </c:pt>
                <c:pt idx="1013">
                  <c:v>15.125299999999999</c:v>
                </c:pt>
                <c:pt idx="1014">
                  <c:v>15.054600000000001</c:v>
                </c:pt>
                <c:pt idx="1015">
                  <c:v>15.0512</c:v>
                </c:pt>
                <c:pt idx="1016">
                  <c:v>15.047000000000001</c:v>
                </c:pt>
                <c:pt idx="1017">
                  <c:v>14.948</c:v>
                </c:pt>
                <c:pt idx="1018">
                  <c:v>15.069900000000001</c:v>
                </c:pt>
                <c:pt idx="1019">
                  <c:v>14.8826</c:v>
                </c:pt>
                <c:pt idx="1020">
                  <c:v>15.163600000000001</c:v>
                </c:pt>
                <c:pt idx="1021">
                  <c:v>15.0449</c:v>
                </c:pt>
                <c:pt idx="1022">
                  <c:v>15.042400000000001</c:v>
                </c:pt>
                <c:pt idx="1023">
                  <c:v>15.038</c:v>
                </c:pt>
                <c:pt idx="1024">
                  <c:v>14.9635</c:v>
                </c:pt>
                <c:pt idx="1025">
                  <c:v>14.929600000000001</c:v>
                </c:pt>
                <c:pt idx="1026">
                  <c:v>14.9238</c:v>
                </c:pt>
                <c:pt idx="1027">
                  <c:v>14.788399999999999</c:v>
                </c:pt>
                <c:pt idx="1028">
                  <c:v>14.8659</c:v>
                </c:pt>
                <c:pt idx="1029">
                  <c:v>14.862</c:v>
                </c:pt>
                <c:pt idx="1030">
                  <c:v>14.8531</c:v>
                </c:pt>
                <c:pt idx="1031">
                  <c:v>14.848599999999999</c:v>
                </c:pt>
                <c:pt idx="1032">
                  <c:v>14.815899999999999</c:v>
                </c:pt>
                <c:pt idx="1033">
                  <c:v>14.9697</c:v>
                </c:pt>
                <c:pt idx="1034">
                  <c:v>14.949199999999999</c:v>
                </c:pt>
                <c:pt idx="1035">
                  <c:v>14.9969</c:v>
                </c:pt>
                <c:pt idx="1036">
                  <c:v>14.9931</c:v>
                </c:pt>
                <c:pt idx="1037">
                  <c:v>14.992000000000001</c:v>
                </c:pt>
                <c:pt idx="1038">
                  <c:v>14.851800000000001</c:v>
                </c:pt>
                <c:pt idx="1039">
                  <c:v>14.833299999999999</c:v>
                </c:pt>
                <c:pt idx="1040">
                  <c:v>14.811</c:v>
                </c:pt>
                <c:pt idx="1041">
                  <c:v>14.818</c:v>
                </c:pt>
                <c:pt idx="1042">
                  <c:v>14.8377</c:v>
                </c:pt>
                <c:pt idx="1043">
                  <c:v>14.8337</c:v>
                </c:pt>
                <c:pt idx="1044">
                  <c:v>14.801399999999999</c:v>
                </c:pt>
                <c:pt idx="1045">
                  <c:v>14.622299999999999</c:v>
                </c:pt>
                <c:pt idx="1046">
                  <c:v>14.637</c:v>
                </c:pt>
                <c:pt idx="1047">
                  <c:v>14.726800000000001</c:v>
                </c:pt>
                <c:pt idx="1048">
                  <c:v>14.6843</c:v>
                </c:pt>
                <c:pt idx="1049">
                  <c:v>14.7469</c:v>
                </c:pt>
                <c:pt idx="1050">
                  <c:v>14.744199999999999</c:v>
                </c:pt>
                <c:pt idx="1051">
                  <c:v>14.742000000000001</c:v>
                </c:pt>
                <c:pt idx="1052">
                  <c:v>14.862</c:v>
                </c:pt>
                <c:pt idx="1053">
                  <c:v>14.781000000000001</c:v>
                </c:pt>
                <c:pt idx="1054">
                  <c:v>14.8749</c:v>
                </c:pt>
                <c:pt idx="1055">
                  <c:v>14.965199999999999</c:v>
                </c:pt>
                <c:pt idx="1056">
                  <c:v>14.8803</c:v>
                </c:pt>
                <c:pt idx="1057">
                  <c:v>14.8765</c:v>
                </c:pt>
                <c:pt idx="1058">
                  <c:v>14.870799999999999</c:v>
                </c:pt>
                <c:pt idx="1059">
                  <c:v>14.871700000000001</c:v>
                </c:pt>
                <c:pt idx="1060">
                  <c:v>14.849500000000001</c:v>
                </c:pt>
                <c:pt idx="1061">
                  <c:v>14.8962</c:v>
                </c:pt>
                <c:pt idx="1062">
                  <c:v>14.912699999999999</c:v>
                </c:pt>
                <c:pt idx="1063">
                  <c:v>14.759499999999999</c:v>
                </c:pt>
                <c:pt idx="1064">
                  <c:v>14.7562</c:v>
                </c:pt>
                <c:pt idx="1065">
                  <c:v>14.752599999999999</c:v>
                </c:pt>
                <c:pt idx="1066">
                  <c:v>14.7478</c:v>
                </c:pt>
                <c:pt idx="1067">
                  <c:v>14.74</c:v>
                </c:pt>
                <c:pt idx="1068">
                  <c:v>14.793900000000001</c:v>
                </c:pt>
                <c:pt idx="1069">
                  <c:v>14.8819</c:v>
                </c:pt>
                <c:pt idx="1070">
                  <c:v>14.845800000000001</c:v>
                </c:pt>
                <c:pt idx="1071">
                  <c:v>14.843</c:v>
                </c:pt>
                <c:pt idx="1072">
                  <c:v>14.8393</c:v>
                </c:pt>
                <c:pt idx="1073">
                  <c:v>14.866300000000001</c:v>
                </c:pt>
                <c:pt idx="1074">
                  <c:v>14.799200000000001</c:v>
                </c:pt>
                <c:pt idx="1075">
                  <c:v>14.7873</c:v>
                </c:pt>
                <c:pt idx="1076">
                  <c:v>14.7857</c:v>
                </c:pt>
                <c:pt idx="1077">
                  <c:v>14.9215</c:v>
                </c:pt>
                <c:pt idx="1078">
                  <c:v>14.9177</c:v>
                </c:pt>
                <c:pt idx="1079">
                  <c:v>14.916399999999999</c:v>
                </c:pt>
                <c:pt idx="1080">
                  <c:v>14.968</c:v>
                </c:pt>
                <c:pt idx="1081">
                  <c:v>14.8849</c:v>
                </c:pt>
                <c:pt idx="1082">
                  <c:v>14.887499999999999</c:v>
                </c:pt>
                <c:pt idx="1083">
                  <c:v>15.092599999999999</c:v>
                </c:pt>
                <c:pt idx="1084">
                  <c:v>15.0458</c:v>
                </c:pt>
                <c:pt idx="1085">
                  <c:v>15.0418</c:v>
                </c:pt>
                <c:pt idx="1086">
                  <c:v>15.035600000000001</c:v>
                </c:pt>
                <c:pt idx="1087">
                  <c:v>15.0639</c:v>
                </c:pt>
                <c:pt idx="1088">
                  <c:v>14.997199999999999</c:v>
                </c:pt>
                <c:pt idx="1089">
                  <c:v>14.841900000000001</c:v>
                </c:pt>
                <c:pt idx="1090">
                  <c:v>14.9129</c:v>
                </c:pt>
                <c:pt idx="1091">
                  <c:v>14.911799999999999</c:v>
                </c:pt>
                <c:pt idx="1092">
                  <c:v>14.907999999999999</c:v>
                </c:pt>
                <c:pt idx="1093">
                  <c:v>14.901300000000001</c:v>
                </c:pt>
                <c:pt idx="1094">
                  <c:v>14.869300000000001</c:v>
                </c:pt>
                <c:pt idx="1095">
                  <c:v>14.961</c:v>
                </c:pt>
                <c:pt idx="1096">
                  <c:v>14.884</c:v>
                </c:pt>
                <c:pt idx="1097">
                  <c:v>14.9529</c:v>
                </c:pt>
                <c:pt idx="1098">
                  <c:v>14.8401</c:v>
                </c:pt>
                <c:pt idx="1099">
                  <c:v>14.836399999999999</c:v>
                </c:pt>
                <c:pt idx="1100">
                  <c:v>14.8314</c:v>
                </c:pt>
                <c:pt idx="1101">
                  <c:v>14.8201</c:v>
                </c:pt>
                <c:pt idx="1102">
                  <c:v>14.8087</c:v>
                </c:pt>
                <c:pt idx="1103">
                  <c:v>14.773899999999999</c:v>
                </c:pt>
                <c:pt idx="1104">
                  <c:v>14.716200000000001</c:v>
                </c:pt>
                <c:pt idx="1105">
                  <c:v>14.7347</c:v>
                </c:pt>
                <c:pt idx="1106">
                  <c:v>14.731</c:v>
                </c:pt>
                <c:pt idx="1107">
                  <c:v>14.728899999999999</c:v>
                </c:pt>
                <c:pt idx="1108">
                  <c:v>14.7377</c:v>
                </c:pt>
                <c:pt idx="1109">
                  <c:v>14.811299999999999</c:v>
                </c:pt>
                <c:pt idx="1110">
                  <c:v>14.763299999999999</c:v>
                </c:pt>
                <c:pt idx="1111">
                  <c:v>14.7014</c:v>
                </c:pt>
                <c:pt idx="1112">
                  <c:v>14.6959</c:v>
                </c:pt>
                <c:pt idx="1113">
                  <c:v>14.6922</c:v>
                </c:pt>
                <c:pt idx="1114">
                  <c:v>14.6882</c:v>
                </c:pt>
                <c:pt idx="1115">
                  <c:v>14.767799999999999</c:v>
                </c:pt>
                <c:pt idx="1116">
                  <c:v>14.5847</c:v>
                </c:pt>
                <c:pt idx="1117">
                  <c:v>14.599299999999999</c:v>
                </c:pt>
                <c:pt idx="1118">
                  <c:v>14.6333</c:v>
                </c:pt>
                <c:pt idx="1119">
                  <c:v>14.589700000000001</c:v>
                </c:pt>
                <c:pt idx="1120">
                  <c:v>14.585599999999999</c:v>
                </c:pt>
                <c:pt idx="1121">
                  <c:v>14.580299999999999</c:v>
                </c:pt>
                <c:pt idx="1122">
                  <c:v>14.932</c:v>
                </c:pt>
                <c:pt idx="1123">
                  <c:v>14.9313</c:v>
                </c:pt>
                <c:pt idx="1124">
                  <c:v>14.9917</c:v>
                </c:pt>
                <c:pt idx="1125">
                  <c:v>14.938700000000001</c:v>
                </c:pt>
                <c:pt idx="1126">
                  <c:v>14.901</c:v>
                </c:pt>
                <c:pt idx="1127">
                  <c:v>14.8972</c:v>
                </c:pt>
                <c:pt idx="1128">
                  <c:v>14.8918</c:v>
                </c:pt>
                <c:pt idx="1129">
                  <c:v>14.9358</c:v>
                </c:pt>
                <c:pt idx="1130">
                  <c:v>14.9549</c:v>
                </c:pt>
                <c:pt idx="1131">
                  <c:v>14.952999999999999</c:v>
                </c:pt>
                <c:pt idx="1132">
                  <c:v>15.0151</c:v>
                </c:pt>
                <c:pt idx="1133">
                  <c:v>15.11</c:v>
                </c:pt>
                <c:pt idx="1134">
                  <c:v>15.106299999999999</c:v>
                </c:pt>
                <c:pt idx="1135">
                  <c:v>15.101599999999999</c:v>
                </c:pt>
                <c:pt idx="1136">
                  <c:v>15.103999999999999</c:v>
                </c:pt>
                <c:pt idx="1137">
                  <c:v>15.071199999999999</c:v>
                </c:pt>
                <c:pt idx="1138">
                  <c:v>15.043200000000001</c:v>
                </c:pt>
                <c:pt idx="1139">
                  <c:v>15.031700000000001</c:v>
                </c:pt>
                <c:pt idx="1140">
                  <c:v>15.097099999999999</c:v>
                </c:pt>
                <c:pt idx="1141">
                  <c:v>15.092599999999999</c:v>
                </c:pt>
                <c:pt idx="1142">
                  <c:v>15.086499999999999</c:v>
                </c:pt>
                <c:pt idx="1143">
                  <c:v>15.0923</c:v>
                </c:pt>
                <c:pt idx="1144">
                  <c:v>15.196</c:v>
                </c:pt>
                <c:pt idx="1145">
                  <c:v>15.1052</c:v>
                </c:pt>
                <c:pt idx="1146">
                  <c:v>14.931800000000001</c:v>
                </c:pt>
                <c:pt idx="1147">
                  <c:v>15.039300000000001</c:v>
                </c:pt>
                <c:pt idx="1148">
                  <c:v>15.036199999999999</c:v>
                </c:pt>
                <c:pt idx="1149">
                  <c:v>15.0326</c:v>
                </c:pt>
                <c:pt idx="1150">
                  <c:v>15.069800000000001</c:v>
                </c:pt>
                <c:pt idx="1151">
                  <c:v>15.025399999999999</c:v>
                </c:pt>
                <c:pt idx="1152">
                  <c:v>14.965199999999999</c:v>
                </c:pt>
                <c:pt idx="1153">
                  <c:v>15.0177</c:v>
                </c:pt>
                <c:pt idx="1154">
                  <c:v>14.974600000000001</c:v>
                </c:pt>
                <c:pt idx="1155">
                  <c:v>14.9719</c:v>
                </c:pt>
                <c:pt idx="1156">
                  <c:v>14.9678</c:v>
                </c:pt>
                <c:pt idx="1157">
                  <c:v>14.9285</c:v>
                </c:pt>
                <c:pt idx="1158">
                  <c:v>14.9161</c:v>
                </c:pt>
                <c:pt idx="1159">
                  <c:v>14.9565</c:v>
                </c:pt>
                <c:pt idx="1160">
                  <c:v>15.0936</c:v>
                </c:pt>
                <c:pt idx="1161">
                  <c:v>15.245699999999999</c:v>
                </c:pt>
                <c:pt idx="1162">
                  <c:v>15.2422</c:v>
                </c:pt>
                <c:pt idx="1163">
                  <c:v>15.238899999999999</c:v>
                </c:pt>
                <c:pt idx="1164">
                  <c:v>15.206099999999999</c:v>
                </c:pt>
                <c:pt idx="1165">
                  <c:v>15.130100000000001</c:v>
                </c:pt>
                <c:pt idx="1166">
                  <c:v>15.1096</c:v>
                </c:pt>
                <c:pt idx="1167">
                  <c:v>15.038600000000001</c:v>
                </c:pt>
                <c:pt idx="1168">
                  <c:v>15.0366</c:v>
                </c:pt>
                <c:pt idx="1169">
                  <c:v>15.033099999999999</c:v>
                </c:pt>
                <c:pt idx="1170">
                  <c:v>15.0336</c:v>
                </c:pt>
                <c:pt idx="1171">
                  <c:v>15.0243</c:v>
                </c:pt>
                <c:pt idx="1172">
                  <c:v>15.059699999999999</c:v>
                </c:pt>
                <c:pt idx="1173">
                  <c:v>15.112299999999999</c:v>
                </c:pt>
                <c:pt idx="1174">
                  <c:v>14.879300000000001</c:v>
                </c:pt>
                <c:pt idx="1175">
                  <c:v>14.995699999999999</c:v>
                </c:pt>
                <c:pt idx="1176">
                  <c:v>14.9923</c:v>
                </c:pt>
                <c:pt idx="1177">
                  <c:v>14.9903</c:v>
                </c:pt>
                <c:pt idx="1178">
                  <c:v>15.073700000000001</c:v>
                </c:pt>
                <c:pt idx="1179">
                  <c:v>14.9733</c:v>
                </c:pt>
                <c:pt idx="1180">
                  <c:v>14.9597</c:v>
                </c:pt>
                <c:pt idx="1181">
                  <c:v>14.9741</c:v>
                </c:pt>
                <c:pt idx="1182">
                  <c:v>14.976599999999999</c:v>
                </c:pt>
                <c:pt idx="1183">
                  <c:v>14.972099999999999</c:v>
                </c:pt>
                <c:pt idx="1184">
                  <c:v>14.9697</c:v>
                </c:pt>
                <c:pt idx="1185">
                  <c:v>15.010999999999999</c:v>
                </c:pt>
                <c:pt idx="1186">
                  <c:v>14.9664</c:v>
                </c:pt>
                <c:pt idx="1187">
                  <c:v>15.024900000000001</c:v>
                </c:pt>
                <c:pt idx="1188">
                  <c:v>14.953799999999999</c:v>
                </c:pt>
                <c:pt idx="1189">
                  <c:v>14.8452</c:v>
                </c:pt>
                <c:pt idx="1190">
                  <c:v>14.841900000000001</c:v>
                </c:pt>
                <c:pt idx="1191">
                  <c:v>14.8363</c:v>
                </c:pt>
                <c:pt idx="1192">
                  <c:v>14.8682</c:v>
                </c:pt>
                <c:pt idx="1193">
                  <c:v>14.8201</c:v>
                </c:pt>
                <c:pt idx="1194">
                  <c:v>14.8461</c:v>
                </c:pt>
                <c:pt idx="1195">
                  <c:v>14.8216</c:v>
                </c:pt>
                <c:pt idx="1196">
                  <c:v>14.755699999999999</c:v>
                </c:pt>
                <c:pt idx="1197">
                  <c:v>14.753399999999999</c:v>
                </c:pt>
                <c:pt idx="1198">
                  <c:v>14.751099999999999</c:v>
                </c:pt>
                <c:pt idx="1199">
                  <c:v>14.7966</c:v>
                </c:pt>
                <c:pt idx="1200">
                  <c:v>14.8001</c:v>
                </c:pt>
                <c:pt idx="1201">
                  <c:v>14.976800000000001</c:v>
                </c:pt>
                <c:pt idx="1202">
                  <c:v>14.9727</c:v>
                </c:pt>
                <c:pt idx="1203">
                  <c:v>15.161799999999999</c:v>
                </c:pt>
                <c:pt idx="1204">
                  <c:v>15.158799999999999</c:v>
                </c:pt>
                <c:pt idx="1205">
                  <c:v>15.1547</c:v>
                </c:pt>
                <c:pt idx="1206">
                  <c:v>15.059100000000001</c:v>
                </c:pt>
                <c:pt idx="1207">
                  <c:v>15.025</c:v>
                </c:pt>
                <c:pt idx="1208">
                  <c:v>15.0337</c:v>
                </c:pt>
                <c:pt idx="1209">
                  <c:v>15.093299999999999</c:v>
                </c:pt>
                <c:pt idx="1210">
                  <c:v>14.9887</c:v>
                </c:pt>
                <c:pt idx="1211">
                  <c:v>14.985099999999999</c:v>
                </c:pt>
                <c:pt idx="1212">
                  <c:v>14.977600000000001</c:v>
                </c:pt>
                <c:pt idx="1213">
                  <c:v>14.920199999999999</c:v>
                </c:pt>
                <c:pt idx="1214">
                  <c:v>14.937900000000001</c:v>
                </c:pt>
                <c:pt idx="1215">
                  <c:v>14.982200000000001</c:v>
                </c:pt>
                <c:pt idx="1216">
                  <c:v>15.0091</c:v>
                </c:pt>
                <c:pt idx="1217">
                  <c:v>14.931900000000001</c:v>
                </c:pt>
                <c:pt idx="1218">
                  <c:v>14.928800000000001</c:v>
                </c:pt>
                <c:pt idx="1219">
                  <c:v>14.9216</c:v>
                </c:pt>
                <c:pt idx="1220">
                  <c:v>14.898300000000001</c:v>
                </c:pt>
                <c:pt idx="1221">
                  <c:v>15.001799999999999</c:v>
                </c:pt>
                <c:pt idx="1222">
                  <c:v>14.940099999999999</c:v>
                </c:pt>
                <c:pt idx="1223">
                  <c:v>14.9671</c:v>
                </c:pt>
                <c:pt idx="1224">
                  <c:v>14.897600000000001</c:v>
                </c:pt>
                <c:pt idx="1225">
                  <c:v>14.8963</c:v>
                </c:pt>
                <c:pt idx="1226">
                  <c:v>14.894</c:v>
                </c:pt>
                <c:pt idx="1227">
                  <c:v>14.963800000000001</c:v>
                </c:pt>
                <c:pt idx="1228">
                  <c:v>14.8995</c:v>
                </c:pt>
                <c:pt idx="1229">
                  <c:v>14.8291</c:v>
                </c:pt>
                <c:pt idx="1230">
                  <c:v>14.7128</c:v>
                </c:pt>
                <c:pt idx="1231">
                  <c:v>14.606400000000001</c:v>
                </c:pt>
                <c:pt idx="1232">
                  <c:v>14.6035</c:v>
                </c:pt>
                <c:pt idx="1233">
                  <c:v>14.5946</c:v>
                </c:pt>
                <c:pt idx="1234">
                  <c:v>14.6333</c:v>
                </c:pt>
                <c:pt idx="1235">
                  <c:v>14.573</c:v>
                </c:pt>
                <c:pt idx="1236">
                  <c:v>14.649900000000001</c:v>
                </c:pt>
                <c:pt idx="1237">
                  <c:v>14.6313</c:v>
                </c:pt>
                <c:pt idx="1238">
                  <c:v>14.56</c:v>
                </c:pt>
                <c:pt idx="1239">
                  <c:v>14.5578</c:v>
                </c:pt>
                <c:pt idx="1240">
                  <c:v>14.5549</c:v>
                </c:pt>
                <c:pt idx="1241">
                  <c:v>14.5564</c:v>
                </c:pt>
                <c:pt idx="1242">
                  <c:v>14.6006</c:v>
                </c:pt>
                <c:pt idx="1243">
                  <c:v>14.5992</c:v>
                </c:pt>
                <c:pt idx="1244">
                  <c:v>14.5685</c:v>
                </c:pt>
                <c:pt idx="1245">
                  <c:v>14.625500000000001</c:v>
                </c:pt>
                <c:pt idx="1246">
                  <c:v>14.6191</c:v>
                </c:pt>
                <c:pt idx="1247">
                  <c:v>14.6157</c:v>
                </c:pt>
                <c:pt idx="1248">
                  <c:v>14.6127</c:v>
                </c:pt>
                <c:pt idx="1249">
                  <c:v>14.539400000000001</c:v>
                </c:pt>
                <c:pt idx="1250">
                  <c:v>14.464399999999999</c:v>
                </c:pt>
                <c:pt idx="1251">
                  <c:v>14.581099999999999</c:v>
                </c:pt>
                <c:pt idx="1252">
                  <c:v>14.690899999999999</c:v>
                </c:pt>
                <c:pt idx="1253">
                  <c:v>14.6883</c:v>
                </c:pt>
                <c:pt idx="1254">
                  <c:v>14.6836</c:v>
                </c:pt>
                <c:pt idx="1255">
                  <c:v>14.610799999999999</c:v>
                </c:pt>
                <c:pt idx="1256">
                  <c:v>14.5921</c:v>
                </c:pt>
                <c:pt idx="1257">
                  <c:v>14.607100000000001</c:v>
                </c:pt>
                <c:pt idx="1258">
                  <c:v>14.681699999999999</c:v>
                </c:pt>
                <c:pt idx="1259">
                  <c:v>14.678800000000001</c:v>
                </c:pt>
                <c:pt idx="1260">
                  <c:v>14.6759</c:v>
                </c:pt>
                <c:pt idx="1261">
                  <c:v>14.6676</c:v>
                </c:pt>
                <c:pt idx="1262">
                  <c:v>14.78</c:v>
                </c:pt>
                <c:pt idx="1263">
                  <c:v>14.7971</c:v>
                </c:pt>
                <c:pt idx="1264">
                  <c:v>14.8025</c:v>
                </c:pt>
                <c:pt idx="1265">
                  <c:v>14.715999999999999</c:v>
                </c:pt>
                <c:pt idx="1266">
                  <c:v>14.786099999999999</c:v>
                </c:pt>
                <c:pt idx="1267">
                  <c:v>14.783200000000001</c:v>
                </c:pt>
                <c:pt idx="1268">
                  <c:v>14.779400000000001</c:v>
                </c:pt>
                <c:pt idx="1269">
                  <c:v>14.772500000000001</c:v>
                </c:pt>
                <c:pt idx="1270">
                  <c:v>14.831099999999999</c:v>
                </c:pt>
                <c:pt idx="1271">
                  <c:v>14.8529</c:v>
                </c:pt>
                <c:pt idx="1272">
                  <c:v>14.7965</c:v>
                </c:pt>
                <c:pt idx="1273">
                  <c:v>14.863200000000001</c:v>
                </c:pt>
                <c:pt idx="1274">
                  <c:v>14.8606</c:v>
                </c:pt>
                <c:pt idx="1275">
                  <c:v>14.8589</c:v>
                </c:pt>
                <c:pt idx="1276">
                  <c:v>14.7895</c:v>
                </c:pt>
                <c:pt idx="1277">
                  <c:v>14.724299999999999</c:v>
                </c:pt>
                <c:pt idx="1278">
                  <c:v>14.7461</c:v>
                </c:pt>
                <c:pt idx="1279">
                  <c:v>14.8293</c:v>
                </c:pt>
                <c:pt idx="1280">
                  <c:v>14.902699999999999</c:v>
                </c:pt>
                <c:pt idx="1281">
                  <c:v>14.8954</c:v>
                </c:pt>
                <c:pt idx="1282">
                  <c:v>14.895799999999999</c:v>
                </c:pt>
                <c:pt idx="1283">
                  <c:v>14.8772</c:v>
                </c:pt>
                <c:pt idx="1284">
                  <c:v>14.949299999999999</c:v>
                </c:pt>
                <c:pt idx="1285">
                  <c:v>14.945600000000001</c:v>
                </c:pt>
                <c:pt idx="1286">
                  <c:v>14.912699999999999</c:v>
                </c:pt>
                <c:pt idx="1287">
                  <c:v>14.9254</c:v>
                </c:pt>
                <c:pt idx="1288">
                  <c:v>14.922800000000001</c:v>
                </c:pt>
                <c:pt idx="1289">
                  <c:v>14.9215</c:v>
                </c:pt>
                <c:pt idx="1290">
                  <c:v>14.957100000000001</c:v>
                </c:pt>
                <c:pt idx="1291">
                  <c:v>15.0517</c:v>
                </c:pt>
                <c:pt idx="1292">
                  <c:v>15.0311</c:v>
                </c:pt>
                <c:pt idx="1293">
                  <c:v>15.0662</c:v>
                </c:pt>
                <c:pt idx="1294">
                  <c:v>15.1303</c:v>
                </c:pt>
                <c:pt idx="1295">
                  <c:v>15.126200000000001</c:v>
                </c:pt>
                <c:pt idx="1296">
                  <c:v>15.1204</c:v>
                </c:pt>
                <c:pt idx="1297">
                  <c:v>15.110300000000001</c:v>
                </c:pt>
                <c:pt idx="1298">
                  <c:v>15.0779</c:v>
                </c:pt>
                <c:pt idx="1299">
                  <c:v>15.118499999999999</c:v>
                </c:pt>
                <c:pt idx="1300">
                  <c:v>15.158099999999999</c:v>
                </c:pt>
                <c:pt idx="1301">
                  <c:v>15.077500000000001</c:v>
                </c:pt>
                <c:pt idx="1302">
                  <c:v>15.0754</c:v>
                </c:pt>
                <c:pt idx="1303">
                  <c:v>15.074199999999999</c:v>
                </c:pt>
                <c:pt idx="1304">
                  <c:v>15.116899999999999</c:v>
                </c:pt>
                <c:pt idx="1305">
                  <c:v>15.101100000000001</c:v>
                </c:pt>
                <c:pt idx="1306">
                  <c:v>15.061</c:v>
                </c:pt>
                <c:pt idx="1307">
                  <c:v>15.0989</c:v>
                </c:pt>
                <c:pt idx="1308">
                  <c:v>15.119899999999999</c:v>
                </c:pt>
                <c:pt idx="1309">
                  <c:v>15.120100000000001</c:v>
                </c:pt>
                <c:pt idx="1310">
                  <c:v>15.1205</c:v>
                </c:pt>
                <c:pt idx="1311">
                  <c:v>15.180300000000001</c:v>
                </c:pt>
                <c:pt idx="1312">
                  <c:v>15.1981</c:v>
                </c:pt>
                <c:pt idx="1313">
                  <c:v>15.241300000000001</c:v>
                </c:pt>
                <c:pt idx="1314">
                  <c:v>15.3109</c:v>
                </c:pt>
                <c:pt idx="1315">
                  <c:v>15.2501</c:v>
                </c:pt>
                <c:pt idx="1316">
                  <c:v>15.247199999999999</c:v>
                </c:pt>
                <c:pt idx="1317">
                  <c:v>15.2517</c:v>
                </c:pt>
                <c:pt idx="1318">
                  <c:v>15.2537</c:v>
                </c:pt>
                <c:pt idx="1319">
                  <c:v>15.3108</c:v>
                </c:pt>
                <c:pt idx="1320">
                  <c:v>15.3247</c:v>
                </c:pt>
                <c:pt idx="1321">
                  <c:v>15.2281</c:v>
                </c:pt>
                <c:pt idx="1322">
                  <c:v>15.235099999999999</c:v>
                </c:pt>
                <c:pt idx="1323">
                  <c:v>15.2318</c:v>
                </c:pt>
                <c:pt idx="1324">
                  <c:v>15.2309</c:v>
                </c:pt>
                <c:pt idx="1325">
                  <c:v>15.063599999999999</c:v>
                </c:pt>
                <c:pt idx="1326">
                  <c:v>15.027799999999999</c:v>
                </c:pt>
                <c:pt idx="1327">
                  <c:v>14.9742</c:v>
                </c:pt>
                <c:pt idx="1328">
                  <c:v>15.0261</c:v>
                </c:pt>
                <c:pt idx="1329">
                  <c:v>15.0001</c:v>
                </c:pt>
                <c:pt idx="1330">
                  <c:v>14.997299999999999</c:v>
                </c:pt>
                <c:pt idx="1331">
                  <c:v>14.9954</c:v>
                </c:pt>
                <c:pt idx="1332">
                  <c:v>15.032</c:v>
                </c:pt>
                <c:pt idx="1333">
                  <c:v>15.0359</c:v>
                </c:pt>
                <c:pt idx="1334">
                  <c:v>15.1106</c:v>
                </c:pt>
                <c:pt idx="1335">
                  <c:v>15.1396</c:v>
                </c:pt>
                <c:pt idx="1336">
                  <c:v>15.2186</c:v>
                </c:pt>
                <c:pt idx="1337">
                  <c:v>15.2125</c:v>
                </c:pt>
                <c:pt idx="1338">
                  <c:v>15.212899999999999</c:v>
                </c:pt>
                <c:pt idx="1339">
                  <c:v>15.059799999999999</c:v>
                </c:pt>
                <c:pt idx="1340">
                  <c:v>15.036799999999999</c:v>
                </c:pt>
                <c:pt idx="1341">
                  <c:v>15.067600000000001</c:v>
                </c:pt>
                <c:pt idx="1342">
                  <c:v>15.0685</c:v>
                </c:pt>
                <c:pt idx="1343">
                  <c:v>14.9411</c:v>
                </c:pt>
                <c:pt idx="1344">
                  <c:v>14.937799999999999</c:v>
                </c:pt>
                <c:pt idx="1345">
                  <c:v>14.931800000000001</c:v>
                </c:pt>
                <c:pt idx="1346">
                  <c:v>15.1084</c:v>
                </c:pt>
                <c:pt idx="1347">
                  <c:v>15.0106</c:v>
                </c:pt>
                <c:pt idx="1348">
                  <c:v>14.9193</c:v>
                </c:pt>
                <c:pt idx="1349">
                  <c:v>14.9716</c:v>
                </c:pt>
                <c:pt idx="1350">
                  <c:v>15.047800000000001</c:v>
                </c:pt>
                <c:pt idx="1351">
                  <c:v>15.0504</c:v>
                </c:pt>
                <c:pt idx="1352">
                  <c:v>15.049099999999999</c:v>
                </c:pt>
                <c:pt idx="1353">
                  <c:v>15.1105</c:v>
                </c:pt>
                <c:pt idx="1354">
                  <c:v>15.1242</c:v>
                </c:pt>
                <c:pt idx="1355">
                  <c:v>15.1371</c:v>
                </c:pt>
                <c:pt idx="1356">
                  <c:v>15.077199999999999</c:v>
                </c:pt>
                <c:pt idx="1357">
                  <c:v>15.036199999999999</c:v>
                </c:pt>
                <c:pt idx="1358">
                  <c:v>15.0335</c:v>
                </c:pt>
                <c:pt idx="1359">
                  <c:v>15.029</c:v>
                </c:pt>
                <c:pt idx="1360">
                  <c:v>15.2166</c:v>
                </c:pt>
                <c:pt idx="1361">
                  <c:v>15.126899999999999</c:v>
                </c:pt>
                <c:pt idx="1362">
                  <c:v>15.1332</c:v>
                </c:pt>
                <c:pt idx="1363">
                  <c:v>15.1371</c:v>
                </c:pt>
                <c:pt idx="1364">
                  <c:v>15.144600000000001</c:v>
                </c:pt>
                <c:pt idx="1365">
                  <c:v>15.1419</c:v>
                </c:pt>
                <c:pt idx="1366">
                  <c:v>15.138</c:v>
                </c:pt>
                <c:pt idx="1367">
                  <c:v>15.141299999999999</c:v>
                </c:pt>
                <c:pt idx="1368">
                  <c:v>15.165699999999999</c:v>
                </c:pt>
                <c:pt idx="1369">
                  <c:v>15.1875</c:v>
                </c:pt>
                <c:pt idx="1370">
                  <c:v>15.1815</c:v>
                </c:pt>
                <c:pt idx="1371">
                  <c:v>15.206899999999999</c:v>
                </c:pt>
                <c:pt idx="1372">
                  <c:v>15.2035</c:v>
                </c:pt>
                <c:pt idx="1373">
                  <c:v>15.196899999999999</c:v>
                </c:pt>
                <c:pt idx="1374">
                  <c:v>15.1853</c:v>
                </c:pt>
                <c:pt idx="1375">
                  <c:v>15.1747</c:v>
                </c:pt>
                <c:pt idx="1376">
                  <c:v>15.1791</c:v>
                </c:pt>
                <c:pt idx="1377">
                  <c:v>15.3902</c:v>
                </c:pt>
                <c:pt idx="1378">
                  <c:v>15.461499999999999</c:v>
                </c:pt>
                <c:pt idx="1379">
                  <c:v>15.4574</c:v>
                </c:pt>
                <c:pt idx="1380">
                  <c:v>15.4518</c:v>
                </c:pt>
                <c:pt idx="1381">
                  <c:v>15.4481</c:v>
                </c:pt>
                <c:pt idx="1382">
                  <c:v>15.4916</c:v>
                </c:pt>
                <c:pt idx="1383">
                  <c:v>15.516400000000001</c:v>
                </c:pt>
                <c:pt idx="1384">
                  <c:v>15.474</c:v>
                </c:pt>
                <c:pt idx="1385">
                  <c:v>15.533899999999999</c:v>
                </c:pt>
                <c:pt idx="1386">
                  <c:v>15.5274</c:v>
                </c:pt>
                <c:pt idx="1387">
                  <c:v>15.5182</c:v>
                </c:pt>
                <c:pt idx="1388">
                  <c:v>15.570399999999999</c:v>
                </c:pt>
                <c:pt idx="1389">
                  <c:v>15.5305</c:v>
                </c:pt>
                <c:pt idx="1390">
                  <c:v>15.487</c:v>
                </c:pt>
                <c:pt idx="1391">
                  <c:v>15.473800000000001</c:v>
                </c:pt>
                <c:pt idx="1392">
                  <c:v>15.5075</c:v>
                </c:pt>
                <c:pt idx="1393">
                  <c:v>15.5039</c:v>
                </c:pt>
                <c:pt idx="1394">
                  <c:v>15.497999999999999</c:v>
                </c:pt>
                <c:pt idx="1395">
                  <c:v>15.545400000000001</c:v>
                </c:pt>
                <c:pt idx="1396">
                  <c:v>15.5854</c:v>
                </c:pt>
                <c:pt idx="1397">
                  <c:v>15.559699999999999</c:v>
                </c:pt>
                <c:pt idx="1398">
                  <c:v>15.5251</c:v>
                </c:pt>
                <c:pt idx="1399">
                  <c:v>15.472899999999999</c:v>
                </c:pt>
                <c:pt idx="1400">
                  <c:v>15.467499999999999</c:v>
                </c:pt>
                <c:pt idx="1401">
                  <c:v>15.461600000000001</c:v>
                </c:pt>
                <c:pt idx="1402">
                  <c:v>15.398</c:v>
                </c:pt>
                <c:pt idx="1403">
                  <c:v>15.2903</c:v>
                </c:pt>
                <c:pt idx="1404">
                  <c:v>15.241</c:v>
                </c:pt>
                <c:pt idx="1405">
                  <c:v>15.1745</c:v>
                </c:pt>
                <c:pt idx="1406">
                  <c:v>14.993499999999999</c:v>
                </c:pt>
                <c:pt idx="1407">
                  <c:v>14.9902</c:v>
                </c:pt>
                <c:pt idx="1408">
                  <c:v>14.982200000000001</c:v>
                </c:pt>
                <c:pt idx="1409">
                  <c:v>14.788399999999999</c:v>
                </c:pt>
                <c:pt idx="1410">
                  <c:v>14.2818</c:v>
                </c:pt>
                <c:pt idx="1411">
                  <c:v>14.498200000000001</c:v>
                </c:pt>
                <c:pt idx="1412">
                  <c:v>14.3017</c:v>
                </c:pt>
                <c:pt idx="1413">
                  <c:v>14.120100000000001</c:v>
                </c:pt>
                <c:pt idx="1414">
                  <c:v>14.1159</c:v>
                </c:pt>
                <c:pt idx="1415">
                  <c:v>14.117800000000001</c:v>
                </c:pt>
                <c:pt idx="1416">
                  <c:v>14.2399</c:v>
                </c:pt>
                <c:pt idx="1417">
                  <c:v>14.2072</c:v>
                </c:pt>
                <c:pt idx="1418">
                  <c:v>14.166</c:v>
                </c:pt>
                <c:pt idx="1419">
                  <c:v>14.3224</c:v>
                </c:pt>
                <c:pt idx="1420">
                  <c:v>14.390599999999999</c:v>
                </c:pt>
                <c:pt idx="1421">
                  <c:v>14.3873</c:v>
                </c:pt>
                <c:pt idx="1422">
                  <c:v>14.382300000000001</c:v>
                </c:pt>
                <c:pt idx="1423">
                  <c:v>14.349500000000001</c:v>
                </c:pt>
                <c:pt idx="1424">
                  <c:v>14.346</c:v>
                </c:pt>
                <c:pt idx="1425">
                  <c:v>14.325699999999999</c:v>
                </c:pt>
                <c:pt idx="1426">
                  <c:v>14.2836</c:v>
                </c:pt>
                <c:pt idx="1427">
                  <c:v>14.354699999999999</c:v>
                </c:pt>
                <c:pt idx="1428">
                  <c:v>14.352</c:v>
                </c:pt>
                <c:pt idx="1429">
                  <c:v>14.3508</c:v>
                </c:pt>
                <c:pt idx="1430">
                  <c:v>14.4216</c:v>
                </c:pt>
                <c:pt idx="1431">
                  <c:v>14.404299999999999</c:v>
                </c:pt>
                <c:pt idx="1432">
                  <c:v>14.295</c:v>
                </c:pt>
                <c:pt idx="1433">
                  <c:v>14.0844</c:v>
                </c:pt>
                <c:pt idx="1434">
                  <c:v>13.954499999999999</c:v>
                </c:pt>
                <c:pt idx="1435">
                  <c:v>13.9519</c:v>
                </c:pt>
                <c:pt idx="1436">
                  <c:v>13.949199999999999</c:v>
                </c:pt>
                <c:pt idx="1437">
                  <c:v>13.9481</c:v>
                </c:pt>
                <c:pt idx="1438">
                  <c:v>14.0542</c:v>
                </c:pt>
                <c:pt idx="1439">
                  <c:v>14.0181</c:v>
                </c:pt>
                <c:pt idx="1440">
                  <c:v>14.110300000000001</c:v>
                </c:pt>
                <c:pt idx="1441">
                  <c:v>14.1364</c:v>
                </c:pt>
                <c:pt idx="1442">
                  <c:v>14.134600000000001</c:v>
                </c:pt>
                <c:pt idx="1443">
                  <c:v>14.1325</c:v>
                </c:pt>
                <c:pt idx="1444">
                  <c:v>14.248900000000001</c:v>
                </c:pt>
                <c:pt idx="1445">
                  <c:v>14.219900000000001</c:v>
                </c:pt>
                <c:pt idx="1446">
                  <c:v>14.14</c:v>
                </c:pt>
                <c:pt idx="1447">
                  <c:v>14.175000000000001</c:v>
                </c:pt>
                <c:pt idx="1448">
                  <c:v>14.1595</c:v>
                </c:pt>
                <c:pt idx="1449">
                  <c:v>14.1571</c:v>
                </c:pt>
                <c:pt idx="1450">
                  <c:v>14.155099999999999</c:v>
                </c:pt>
                <c:pt idx="1451">
                  <c:v>14.0406</c:v>
                </c:pt>
                <c:pt idx="1452">
                  <c:v>14.0306</c:v>
                </c:pt>
                <c:pt idx="1453">
                  <c:v>14.0077</c:v>
                </c:pt>
                <c:pt idx="1454">
                  <c:v>13.9595</c:v>
                </c:pt>
                <c:pt idx="1455">
                  <c:v>13.7318</c:v>
                </c:pt>
                <c:pt idx="1456">
                  <c:v>13.7287</c:v>
                </c:pt>
                <c:pt idx="1457">
                  <c:v>13.725899999999999</c:v>
                </c:pt>
                <c:pt idx="1458">
                  <c:v>13.710900000000001</c:v>
                </c:pt>
                <c:pt idx="1459">
                  <c:v>13.8596</c:v>
                </c:pt>
                <c:pt idx="1460">
                  <c:v>13.8185</c:v>
                </c:pt>
                <c:pt idx="1461">
                  <c:v>13.8085</c:v>
                </c:pt>
                <c:pt idx="1462">
                  <c:v>13.836</c:v>
                </c:pt>
                <c:pt idx="1463">
                  <c:v>13.834099999999999</c:v>
                </c:pt>
                <c:pt idx="1464">
                  <c:v>13.831200000000001</c:v>
                </c:pt>
                <c:pt idx="1465">
                  <c:v>13.858700000000001</c:v>
                </c:pt>
                <c:pt idx="1466">
                  <c:v>13.748900000000001</c:v>
                </c:pt>
                <c:pt idx="1467">
                  <c:v>13.7372</c:v>
                </c:pt>
                <c:pt idx="1468">
                  <c:v>13.9251</c:v>
                </c:pt>
                <c:pt idx="1469">
                  <c:v>13.9331</c:v>
                </c:pt>
                <c:pt idx="1470">
                  <c:v>13.9305</c:v>
                </c:pt>
                <c:pt idx="1471">
                  <c:v>13.9284</c:v>
                </c:pt>
                <c:pt idx="1472">
                  <c:v>13.9938</c:v>
                </c:pt>
                <c:pt idx="1473">
                  <c:v>14.0852</c:v>
                </c:pt>
                <c:pt idx="1474">
                  <c:v>14.0594</c:v>
                </c:pt>
                <c:pt idx="1475">
                  <c:v>14.0312</c:v>
                </c:pt>
                <c:pt idx="1476">
                  <c:v>14.092000000000001</c:v>
                </c:pt>
                <c:pt idx="1477">
                  <c:v>14.089600000000001</c:v>
                </c:pt>
                <c:pt idx="1478">
                  <c:v>14.0901</c:v>
                </c:pt>
                <c:pt idx="1479">
                  <c:v>14.078099999999999</c:v>
                </c:pt>
                <c:pt idx="1480">
                  <c:v>14.1347</c:v>
                </c:pt>
                <c:pt idx="1481">
                  <c:v>14.2159</c:v>
                </c:pt>
                <c:pt idx="1482">
                  <c:v>14.2235</c:v>
                </c:pt>
                <c:pt idx="1483">
                  <c:v>14.1243</c:v>
                </c:pt>
                <c:pt idx="1484">
                  <c:v>14.1236</c:v>
                </c:pt>
                <c:pt idx="1485">
                  <c:v>14.121</c:v>
                </c:pt>
                <c:pt idx="1486">
                  <c:v>14.1648</c:v>
                </c:pt>
                <c:pt idx="1487">
                  <c:v>14.1822</c:v>
                </c:pt>
                <c:pt idx="1488">
                  <c:v>14.1328</c:v>
                </c:pt>
                <c:pt idx="1489">
                  <c:v>14.1691</c:v>
                </c:pt>
                <c:pt idx="1490">
                  <c:v>14.2323</c:v>
                </c:pt>
                <c:pt idx="1491">
                  <c:v>14.230399999999999</c:v>
                </c:pt>
                <c:pt idx="1492">
                  <c:v>14.2281</c:v>
                </c:pt>
                <c:pt idx="1493">
                  <c:v>14.2403</c:v>
                </c:pt>
                <c:pt idx="1494">
                  <c:v>14.1846</c:v>
                </c:pt>
                <c:pt idx="1495">
                  <c:v>14.2431</c:v>
                </c:pt>
                <c:pt idx="1496">
                  <c:v>14.193099999999999</c:v>
                </c:pt>
                <c:pt idx="1497">
                  <c:v>14.249700000000001</c:v>
                </c:pt>
                <c:pt idx="1498">
                  <c:v>14.247400000000001</c:v>
                </c:pt>
                <c:pt idx="1499">
                  <c:v>14.244899999999999</c:v>
                </c:pt>
                <c:pt idx="1500">
                  <c:v>14.2982</c:v>
                </c:pt>
                <c:pt idx="1501">
                  <c:v>14.276300000000001</c:v>
                </c:pt>
                <c:pt idx="1502">
                  <c:v>14.3361</c:v>
                </c:pt>
                <c:pt idx="1503">
                  <c:v>14.340299999999999</c:v>
                </c:pt>
                <c:pt idx="1504">
                  <c:v>14.4779</c:v>
                </c:pt>
                <c:pt idx="1505">
                  <c:v>14.4747</c:v>
                </c:pt>
                <c:pt idx="1506">
                  <c:v>14.4686</c:v>
                </c:pt>
                <c:pt idx="1507">
                  <c:v>14.472300000000001</c:v>
                </c:pt>
                <c:pt idx="1508">
                  <c:v>14.395899999999999</c:v>
                </c:pt>
                <c:pt idx="1509">
                  <c:v>14.4125</c:v>
                </c:pt>
                <c:pt idx="1510">
                  <c:v>14.5055</c:v>
                </c:pt>
                <c:pt idx="1511">
                  <c:v>14.4811</c:v>
                </c:pt>
                <c:pt idx="1512">
                  <c:v>14.479699999999999</c:v>
                </c:pt>
                <c:pt idx="1513">
                  <c:v>14.4785</c:v>
                </c:pt>
                <c:pt idx="1514">
                  <c:v>14.4977</c:v>
                </c:pt>
                <c:pt idx="1515">
                  <c:v>14.5366</c:v>
                </c:pt>
                <c:pt idx="1516">
                  <c:v>14.3736</c:v>
                </c:pt>
                <c:pt idx="1517">
                  <c:v>14.3018</c:v>
                </c:pt>
                <c:pt idx="1518">
                  <c:v>14.2553</c:v>
                </c:pt>
                <c:pt idx="1519">
                  <c:v>14.2525</c:v>
                </c:pt>
                <c:pt idx="1520">
                  <c:v>14.251099999999999</c:v>
                </c:pt>
                <c:pt idx="1521">
                  <c:v>14.198600000000001</c:v>
                </c:pt>
                <c:pt idx="1522">
                  <c:v>14.0358</c:v>
                </c:pt>
                <c:pt idx="1523">
                  <c:v>14.004899999999999</c:v>
                </c:pt>
                <c:pt idx="1524">
                  <c:v>14.057</c:v>
                </c:pt>
                <c:pt idx="1525">
                  <c:v>14.109400000000001</c:v>
                </c:pt>
                <c:pt idx="1526">
                  <c:v>14.1059</c:v>
                </c:pt>
                <c:pt idx="1527">
                  <c:v>14.103</c:v>
                </c:pt>
                <c:pt idx="1528">
                  <c:v>14.221</c:v>
                </c:pt>
                <c:pt idx="1529">
                  <c:v>14.1181</c:v>
                </c:pt>
                <c:pt idx="1530">
                  <c:v>14.257999999999999</c:v>
                </c:pt>
                <c:pt idx="1531">
                  <c:v>14.2255</c:v>
                </c:pt>
                <c:pt idx="1532">
                  <c:v>14.140499999999999</c:v>
                </c:pt>
                <c:pt idx="1533">
                  <c:v>14.125500000000001</c:v>
                </c:pt>
                <c:pt idx="1534">
                  <c:v>14.1198</c:v>
                </c:pt>
                <c:pt idx="1535">
                  <c:v>14.196899999999999</c:v>
                </c:pt>
                <c:pt idx="1536">
                  <c:v>14.145200000000001</c:v>
                </c:pt>
                <c:pt idx="1537">
                  <c:v>14.154999999999999</c:v>
                </c:pt>
                <c:pt idx="1538">
                  <c:v>14.174300000000001</c:v>
                </c:pt>
                <c:pt idx="1539">
                  <c:v>14.0441</c:v>
                </c:pt>
                <c:pt idx="1540">
                  <c:v>14.041600000000001</c:v>
                </c:pt>
                <c:pt idx="1541">
                  <c:v>14.0433</c:v>
                </c:pt>
                <c:pt idx="1542">
                  <c:v>13.9633</c:v>
                </c:pt>
                <c:pt idx="1543">
                  <c:v>13.8345</c:v>
                </c:pt>
                <c:pt idx="1544">
                  <c:v>13.9122</c:v>
                </c:pt>
                <c:pt idx="1545">
                  <c:v>13.8612</c:v>
                </c:pt>
                <c:pt idx="1546">
                  <c:v>13.9498</c:v>
                </c:pt>
                <c:pt idx="1547">
                  <c:v>13.9468</c:v>
                </c:pt>
                <c:pt idx="1548">
                  <c:v>13.942500000000001</c:v>
                </c:pt>
                <c:pt idx="1549">
                  <c:v>13.725300000000001</c:v>
                </c:pt>
                <c:pt idx="1550">
                  <c:v>13.7286</c:v>
                </c:pt>
                <c:pt idx="1551">
                  <c:v>13.729699999999999</c:v>
                </c:pt>
                <c:pt idx="1552">
                  <c:v>13.639699999999999</c:v>
                </c:pt>
                <c:pt idx="1553">
                  <c:v>13.7669</c:v>
                </c:pt>
                <c:pt idx="1554">
                  <c:v>13.763400000000001</c:v>
                </c:pt>
                <c:pt idx="1555">
                  <c:v>13.760999999999999</c:v>
                </c:pt>
                <c:pt idx="1556">
                  <c:v>13.5519</c:v>
                </c:pt>
                <c:pt idx="1557">
                  <c:v>13.6469</c:v>
                </c:pt>
                <c:pt idx="1558">
                  <c:v>13.6434</c:v>
                </c:pt>
                <c:pt idx="1559">
                  <c:v>13.6943</c:v>
                </c:pt>
                <c:pt idx="1560">
                  <c:v>13.782</c:v>
                </c:pt>
                <c:pt idx="1561">
                  <c:v>13.779299999999999</c:v>
                </c:pt>
                <c:pt idx="1562">
                  <c:v>13.776899999999999</c:v>
                </c:pt>
                <c:pt idx="1563">
                  <c:v>13.868600000000001</c:v>
                </c:pt>
                <c:pt idx="1564">
                  <c:v>13.864100000000001</c:v>
                </c:pt>
                <c:pt idx="1565">
                  <c:v>13.739599999999999</c:v>
                </c:pt>
                <c:pt idx="1566">
                  <c:v>13.7462</c:v>
                </c:pt>
                <c:pt idx="1567">
                  <c:v>13.8408</c:v>
                </c:pt>
                <c:pt idx="1568">
                  <c:v>13.837899999999999</c:v>
                </c:pt>
                <c:pt idx="1569">
                  <c:v>13.835000000000001</c:v>
                </c:pt>
                <c:pt idx="1570">
                  <c:v>13.8316</c:v>
                </c:pt>
                <c:pt idx="1571">
                  <c:v>13.863099999999999</c:v>
                </c:pt>
                <c:pt idx="1572">
                  <c:v>13.878299999999999</c:v>
                </c:pt>
                <c:pt idx="1573">
                  <c:v>13.8775</c:v>
                </c:pt>
                <c:pt idx="1574">
                  <c:v>13.9392</c:v>
                </c:pt>
                <c:pt idx="1575">
                  <c:v>13.936199999999999</c:v>
                </c:pt>
                <c:pt idx="1576">
                  <c:v>13.9343</c:v>
                </c:pt>
                <c:pt idx="1577">
                  <c:v>13.9133</c:v>
                </c:pt>
                <c:pt idx="1578">
                  <c:v>14.0128</c:v>
                </c:pt>
                <c:pt idx="1579">
                  <c:v>13.9575</c:v>
                </c:pt>
                <c:pt idx="1580">
                  <c:v>14.0489</c:v>
                </c:pt>
                <c:pt idx="1581">
                  <c:v>14.1043</c:v>
                </c:pt>
                <c:pt idx="1582">
                  <c:v>14.1012</c:v>
                </c:pt>
                <c:pt idx="1583">
                  <c:v>14.097099999999999</c:v>
                </c:pt>
                <c:pt idx="1584">
                  <c:v>14.086600000000001</c:v>
                </c:pt>
                <c:pt idx="1585">
                  <c:v>14.043699999999999</c:v>
                </c:pt>
                <c:pt idx="1586">
                  <c:v>14.007899999999999</c:v>
                </c:pt>
                <c:pt idx="1587">
                  <c:v>13.860099999999999</c:v>
                </c:pt>
                <c:pt idx="1588">
                  <c:v>13.8834</c:v>
                </c:pt>
                <c:pt idx="1589">
                  <c:v>13.8812</c:v>
                </c:pt>
                <c:pt idx="1590">
                  <c:v>13.8781</c:v>
                </c:pt>
                <c:pt idx="1591">
                  <c:v>13.84</c:v>
                </c:pt>
                <c:pt idx="1592">
                  <c:v>13.960900000000001</c:v>
                </c:pt>
                <c:pt idx="1593">
                  <c:v>13.9678</c:v>
                </c:pt>
                <c:pt idx="1594">
                  <c:v>13.965400000000001</c:v>
                </c:pt>
                <c:pt idx="1595">
                  <c:v>13.7224</c:v>
                </c:pt>
                <c:pt idx="1596">
                  <c:v>13.7194</c:v>
                </c:pt>
                <c:pt idx="1597">
                  <c:v>13.7271</c:v>
                </c:pt>
                <c:pt idx="1598">
                  <c:v>13.6126</c:v>
                </c:pt>
                <c:pt idx="1599">
                  <c:v>13.664</c:v>
                </c:pt>
                <c:pt idx="1600">
                  <c:v>13.479900000000001</c:v>
                </c:pt>
                <c:pt idx="1601">
                  <c:v>13.616099999999999</c:v>
                </c:pt>
                <c:pt idx="1602">
                  <c:v>13.601599999999999</c:v>
                </c:pt>
                <c:pt idx="1603">
                  <c:v>13.598599999999999</c:v>
                </c:pt>
                <c:pt idx="1604">
                  <c:v>13.5952</c:v>
                </c:pt>
                <c:pt idx="1605">
                  <c:v>13.679500000000001</c:v>
                </c:pt>
                <c:pt idx="1606">
                  <c:v>13.748200000000001</c:v>
                </c:pt>
                <c:pt idx="1607">
                  <c:v>13.8111</c:v>
                </c:pt>
                <c:pt idx="1608">
                  <c:v>13.7036</c:v>
                </c:pt>
                <c:pt idx="1609">
                  <c:v>13.7445</c:v>
                </c:pt>
                <c:pt idx="1610">
                  <c:v>13.742100000000001</c:v>
                </c:pt>
                <c:pt idx="1611">
                  <c:v>13.737299999999999</c:v>
                </c:pt>
                <c:pt idx="1612">
                  <c:v>13.8659</c:v>
                </c:pt>
                <c:pt idx="1613">
                  <c:v>13.9093</c:v>
                </c:pt>
                <c:pt idx="1614">
                  <c:v>13.913</c:v>
                </c:pt>
                <c:pt idx="1615">
                  <c:v>13.860900000000001</c:v>
                </c:pt>
                <c:pt idx="1616">
                  <c:v>13.7471</c:v>
                </c:pt>
                <c:pt idx="1617">
                  <c:v>13.744</c:v>
                </c:pt>
                <c:pt idx="1618">
                  <c:v>13.7407</c:v>
                </c:pt>
                <c:pt idx="1619">
                  <c:v>13.6572</c:v>
                </c:pt>
                <c:pt idx="1620">
                  <c:v>13.5585</c:v>
                </c:pt>
                <c:pt idx="1621">
                  <c:v>13.481999999999999</c:v>
                </c:pt>
                <c:pt idx="1622">
                  <c:v>13.3786</c:v>
                </c:pt>
                <c:pt idx="1623">
                  <c:v>13.331799999999999</c:v>
                </c:pt>
                <c:pt idx="1624">
                  <c:v>13.330299999999999</c:v>
                </c:pt>
                <c:pt idx="1625">
                  <c:v>13.331300000000001</c:v>
                </c:pt>
                <c:pt idx="1626">
                  <c:v>13.346399999999999</c:v>
                </c:pt>
                <c:pt idx="1627">
                  <c:v>13.3553</c:v>
                </c:pt>
                <c:pt idx="1628">
                  <c:v>13.4186</c:v>
                </c:pt>
                <c:pt idx="1629">
                  <c:v>13.4747</c:v>
                </c:pt>
                <c:pt idx="1630">
                  <c:v>13.5375</c:v>
                </c:pt>
                <c:pt idx="1631">
                  <c:v>13.5343</c:v>
                </c:pt>
                <c:pt idx="1632">
                  <c:v>13.532</c:v>
                </c:pt>
                <c:pt idx="1633">
                  <c:v>13.5227</c:v>
                </c:pt>
                <c:pt idx="1634">
                  <c:v>13.6065</c:v>
                </c:pt>
                <c:pt idx="1635">
                  <c:v>13.6463</c:v>
                </c:pt>
                <c:pt idx="1636">
                  <c:v>13.791499999999999</c:v>
                </c:pt>
                <c:pt idx="1637">
                  <c:v>13.873100000000001</c:v>
                </c:pt>
                <c:pt idx="1638">
                  <c:v>13.870200000000001</c:v>
                </c:pt>
                <c:pt idx="1639">
                  <c:v>13.8666</c:v>
                </c:pt>
                <c:pt idx="1640">
                  <c:v>13.798299999999999</c:v>
                </c:pt>
                <c:pt idx="1641">
                  <c:v>13.8454</c:v>
                </c:pt>
                <c:pt idx="1642">
                  <c:v>13.8657</c:v>
                </c:pt>
                <c:pt idx="1643">
                  <c:v>13.826000000000001</c:v>
                </c:pt>
                <c:pt idx="1644">
                  <c:v>13.7378</c:v>
                </c:pt>
                <c:pt idx="1645">
                  <c:v>13.735200000000001</c:v>
                </c:pt>
                <c:pt idx="1646">
                  <c:v>13.735300000000001</c:v>
                </c:pt>
                <c:pt idx="1647">
                  <c:v>13.7593</c:v>
                </c:pt>
                <c:pt idx="1648">
                  <c:v>13.6836</c:v>
                </c:pt>
                <c:pt idx="1649">
                  <c:v>13.699</c:v>
                </c:pt>
                <c:pt idx="1650">
                  <c:v>13.591200000000001</c:v>
                </c:pt>
                <c:pt idx="1651">
                  <c:v>13.494400000000001</c:v>
                </c:pt>
                <c:pt idx="1652">
                  <c:v>13.4916</c:v>
                </c:pt>
                <c:pt idx="1653">
                  <c:v>13.488200000000001</c:v>
                </c:pt>
                <c:pt idx="1654">
                  <c:v>13.397500000000001</c:v>
                </c:pt>
                <c:pt idx="1655">
                  <c:v>13.3545</c:v>
                </c:pt>
                <c:pt idx="1656">
                  <c:v>13.271000000000001</c:v>
                </c:pt>
                <c:pt idx="1657">
                  <c:v>12.9429</c:v>
                </c:pt>
                <c:pt idx="1658">
                  <c:v>12.9176</c:v>
                </c:pt>
                <c:pt idx="1659">
                  <c:v>12.9146</c:v>
                </c:pt>
                <c:pt idx="1660">
                  <c:v>12.9122</c:v>
                </c:pt>
                <c:pt idx="1661">
                  <c:v>12.885400000000001</c:v>
                </c:pt>
                <c:pt idx="1662">
                  <c:v>13.003500000000001</c:v>
                </c:pt>
                <c:pt idx="1663">
                  <c:v>13.0007</c:v>
                </c:pt>
                <c:pt idx="1664">
                  <c:v>12.920299999999999</c:v>
                </c:pt>
                <c:pt idx="1665">
                  <c:v>12.898899999999999</c:v>
                </c:pt>
                <c:pt idx="1666">
                  <c:v>12.8962</c:v>
                </c:pt>
                <c:pt idx="1667">
                  <c:v>12.893599999999999</c:v>
                </c:pt>
                <c:pt idx="1668">
                  <c:v>12.8706</c:v>
                </c:pt>
                <c:pt idx="1669">
                  <c:v>12.638199999999999</c:v>
                </c:pt>
                <c:pt idx="1670">
                  <c:v>12.5953</c:v>
                </c:pt>
                <c:pt idx="1671">
                  <c:v>12.507899999999999</c:v>
                </c:pt>
                <c:pt idx="1672">
                  <c:v>12.4733</c:v>
                </c:pt>
                <c:pt idx="1673">
                  <c:v>12.470499999999999</c:v>
                </c:pt>
                <c:pt idx="1674">
                  <c:v>12.4664</c:v>
                </c:pt>
                <c:pt idx="1675">
                  <c:v>12.513</c:v>
                </c:pt>
                <c:pt idx="1676">
                  <c:v>12.552</c:v>
                </c:pt>
                <c:pt idx="1677">
                  <c:v>12.748200000000001</c:v>
                </c:pt>
                <c:pt idx="1678">
                  <c:v>12.7926</c:v>
                </c:pt>
                <c:pt idx="1679">
                  <c:v>12.9186</c:v>
                </c:pt>
                <c:pt idx="1680">
                  <c:v>12.915900000000001</c:v>
                </c:pt>
                <c:pt idx="1681">
                  <c:v>12.913500000000001</c:v>
                </c:pt>
                <c:pt idx="1682">
                  <c:v>12.839</c:v>
                </c:pt>
                <c:pt idx="1683">
                  <c:v>12.867599999999999</c:v>
                </c:pt>
                <c:pt idx="1684">
                  <c:v>12.970800000000001</c:v>
                </c:pt>
                <c:pt idx="1685">
                  <c:v>13.020300000000001</c:v>
                </c:pt>
                <c:pt idx="1686">
                  <c:v>12.897</c:v>
                </c:pt>
                <c:pt idx="1687">
                  <c:v>12.8948</c:v>
                </c:pt>
                <c:pt idx="1688">
                  <c:v>12.8955</c:v>
                </c:pt>
                <c:pt idx="1689">
                  <c:v>12.7818</c:v>
                </c:pt>
                <c:pt idx="1690">
                  <c:v>12.807399999999999</c:v>
                </c:pt>
                <c:pt idx="1691">
                  <c:v>12.7765</c:v>
                </c:pt>
                <c:pt idx="1692">
                  <c:v>12.725</c:v>
                </c:pt>
                <c:pt idx="1693">
                  <c:v>12.7376</c:v>
                </c:pt>
                <c:pt idx="1694">
                  <c:v>12.7348</c:v>
                </c:pt>
                <c:pt idx="1695">
                  <c:v>12.738300000000001</c:v>
                </c:pt>
                <c:pt idx="1696">
                  <c:v>12.7293</c:v>
                </c:pt>
                <c:pt idx="1697">
                  <c:v>12.5708</c:v>
                </c:pt>
                <c:pt idx="1698">
                  <c:v>12.5801</c:v>
                </c:pt>
                <c:pt idx="1699">
                  <c:v>12.583500000000001</c:v>
                </c:pt>
                <c:pt idx="1700">
                  <c:v>12.5822</c:v>
                </c:pt>
                <c:pt idx="1701">
                  <c:v>12.579599999999999</c:v>
                </c:pt>
                <c:pt idx="1702">
                  <c:v>12.576700000000001</c:v>
                </c:pt>
                <c:pt idx="1703">
                  <c:v>12.6846</c:v>
                </c:pt>
                <c:pt idx="1704">
                  <c:v>12.682600000000001</c:v>
                </c:pt>
                <c:pt idx="1705">
                  <c:v>12.674200000000001</c:v>
                </c:pt>
                <c:pt idx="1706">
                  <c:v>12.876200000000001</c:v>
                </c:pt>
                <c:pt idx="1707">
                  <c:v>12.7484</c:v>
                </c:pt>
                <c:pt idx="1708">
                  <c:v>12.745900000000001</c:v>
                </c:pt>
                <c:pt idx="1709">
                  <c:v>12.7422</c:v>
                </c:pt>
                <c:pt idx="1710">
                  <c:v>12.9512</c:v>
                </c:pt>
                <c:pt idx="1711">
                  <c:v>12.8284</c:v>
                </c:pt>
                <c:pt idx="1712">
                  <c:v>12.6714</c:v>
                </c:pt>
                <c:pt idx="1713">
                  <c:v>12.3896</c:v>
                </c:pt>
                <c:pt idx="1714">
                  <c:v>12.4544</c:v>
                </c:pt>
                <c:pt idx="1715">
                  <c:v>12.4519</c:v>
                </c:pt>
                <c:pt idx="1716">
                  <c:v>12.450799999999999</c:v>
                </c:pt>
                <c:pt idx="1717">
                  <c:v>12.2217</c:v>
                </c:pt>
                <c:pt idx="1718">
                  <c:v>12.292400000000001</c:v>
                </c:pt>
                <c:pt idx="1719">
                  <c:v>12.5404</c:v>
                </c:pt>
                <c:pt idx="1720">
                  <c:v>12.5496</c:v>
                </c:pt>
                <c:pt idx="1721">
                  <c:v>12.4229</c:v>
                </c:pt>
                <c:pt idx="1722">
                  <c:v>12.4207</c:v>
                </c:pt>
                <c:pt idx="1723">
                  <c:v>12.419</c:v>
                </c:pt>
                <c:pt idx="1724">
                  <c:v>12.3818</c:v>
                </c:pt>
                <c:pt idx="1725">
                  <c:v>12.276400000000001</c:v>
                </c:pt>
                <c:pt idx="1726">
                  <c:v>12.321400000000001</c:v>
                </c:pt>
                <c:pt idx="1727">
                  <c:v>12.112299999999999</c:v>
                </c:pt>
                <c:pt idx="1728">
                  <c:v>12.1007</c:v>
                </c:pt>
                <c:pt idx="1729">
                  <c:v>12.0984</c:v>
                </c:pt>
                <c:pt idx="1730">
                  <c:v>12.0969</c:v>
                </c:pt>
                <c:pt idx="1731">
                  <c:v>12.031000000000001</c:v>
                </c:pt>
                <c:pt idx="1732">
                  <c:v>11.8827</c:v>
                </c:pt>
                <c:pt idx="1733">
                  <c:v>11.9328</c:v>
                </c:pt>
                <c:pt idx="1734">
                  <c:v>11.8863</c:v>
                </c:pt>
                <c:pt idx="1735">
                  <c:v>12.120100000000001</c:v>
                </c:pt>
                <c:pt idx="1736">
                  <c:v>12.117900000000001</c:v>
                </c:pt>
                <c:pt idx="1737">
                  <c:v>12.114599999999999</c:v>
                </c:pt>
                <c:pt idx="1738">
                  <c:v>12.145200000000001</c:v>
                </c:pt>
                <c:pt idx="1739">
                  <c:v>12.141299999999999</c:v>
                </c:pt>
                <c:pt idx="1740">
                  <c:v>12.0794</c:v>
                </c:pt>
                <c:pt idx="1741">
                  <c:v>12.0463</c:v>
                </c:pt>
                <c:pt idx="1742">
                  <c:v>12.253500000000001</c:v>
                </c:pt>
                <c:pt idx="1743">
                  <c:v>12.2509</c:v>
                </c:pt>
                <c:pt idx="1744">
                  <c:v>12.2475</c:v>
                </c:pt>
                <c:pt idx="1745">
                  <c:v>12.332700000000001</c:v>
                </c:pt>
                <c:pt idx="1746">
                  <c:v>12.413600000000001</c:v>
                </c:pt>
                <c:pt idx="1747">
                  <c:v>12.5519</c:v>
                </c:pt>
                <c:pt idx="1748">
                  <c:v>12.5565</c:v>
                </c:pt>
                <c:pt idx="1749">
                  <c:v>12.509</c:v>
                </c:pt>
                <c:pt idx="1750">
                  <c:v>12.5067</c:v>
                </c:pt>
                <c:pt idx="1751">
                  <c:v>12.5168</c:v>
                </c:pt>
                <c:pt idx="1752">
                  <c:v>12.504099999999999</c:v>
                </c:pt>
                <c:pt idx="1753">
                  <c:v>12.577199999999999</c:v>
                </c:pt>
                <c:pt idx="1754">
                  <c:v>12.542</c:v>
                </c:pt>
                <c:pt idx="1755">
                  <c:v>12.572800000000001</c:v>
                </c:pt>
                <c:pt idx="1756">
                  <c:v>12.7746</c:v>
                </c:pt>
                <c:pt idx="1757">
                  <c:v>12.772500000000001</c:v>
                </c:pt>
                <c:pt idx="1758">
                  <c:v>12.7615</c:v>
                </c:pt>
                <c:pt idx="1759">
                  <c:v>12.754899999999999</c:v>
                </c:pt>
                <c:pt idx="1760">
                  <c:v>12.7126</c:v>
                </c:pt>
                <c:pt idx="1761">
                  <c:v>12.697699999999999</c:v>
                </c:pt>
                <c:pt idx="1762">
                  <c:v>12.7493</c:v>
                </c:pt>
                <c:pt idx="1763">
                  <c:v>12.818099999999999</c:v>
                </c:pt>
                <c:pt idx="1764">
                  <c:v>12.8156</c:v>
                </c:pt>
                <c:pt idx="1765">
                  <c:v>12.8133</c:v>
                </c:pt>
                <c:pt idx="1766">
                  <c:v>12.7859</c:v>
                </c:pt>
                <c:pt idx="1767">
                  <c:v>12.821</c:v>
                </c:pt>
                <c:pt idx="1768">
                  <c:v>12.8551</c:v>
                </c:pt>
                <c:pt idx="1769">
                  <c:v>12.9314</c:v>
                </c:pt>
                <c:pt idx="1770">
                  <c:v>12.9254</c:v>
                </c:pt>
                <c:pt idx="1771">
                  <c:v>12.9229</c:v>
                </c:pt>
                <c:pt idx="1772">
                  <c:v>12.922000000000001</c:v>
                </c:pt>
                <c:pt idx="1773">
                  <c:v>12.946099999999999</c:v>
                </c:pt>
                <c:pt idx="1774">
                  <c:v>13.097099999999999</c:v>
                </c:pt>
                <c:pt idx="1775">
                  <c:v>13.112399999999999</c:v>
                </c:pt>
                <c:pt idx="1776">
                  <c:v>12.9793</c:v>
                </c:pt>
                <c:pt idx="1777">
                  <c:v>12.909599999999999</c:v>
                </c:pt>
                <c:pt idx="1778">
                  <c:v>12.9072</c:v>
                </c:pt>
                <c:pt idx="1779">
                  <c:v>12.907500000000001</c:v>
                </c:pt>
                <c:pt idx="1780">
                  <c:v>12.9529</c:v>
                </c:pt>
                <c:pt idx="1781">
                  <c:v>13.061500000000001</c:v>
                </c:pt>
                <c:pt idx="1782">
                  <c:v>13.177</c:v>
                </c:pt>
                <c:pt idx="1783">
                  <c:v>13.1327</c:v>
                </c:pt>
                <c:pt idx="1784">
                  <c:v>13.2585</c:v>
                </c:pt>
                <c:pt idx="1785">
                  <c:v>13.256</c:v>
                </c:pt>
                <c:pt idx="1786">
                  <c:v>13.2546</c:v>
                </c:pt>
                <c:pt idx="1787">
                  <c:v>13.359</c:v>
                </c:pt>
                <c:pt idx="1788">
                  <c:v>13.361800000000001</c:v>
                </c:pt>
                <c:pt idx="1789">
                  <c:v>13.4727</c:v>
                </c:pt>
                <c:pt idx="1790">
                  <c:v>13.4574</c:v>
                </c:pt>
                <c:pt idx="1791">
                  <c:v>13.4495</c:v>
                </c:pt>
                <c:pt idx="1792">
                  <c:v>13.4468</c:v>
                </c:pt>
                <c:pt idx="1793">
                  <c:v>13.444900000000001</c:v>
                </c:pt>
                <c:pt idx="1794">
                  <c:v>13.516</c:v>
                </c:pt>
                <c:pt idx="1795">
                  <c:v>13.507999999999999</c:v>
                </c:pt>
                <c:pt idx="1796">
                  <c:v>13.537800000000001</c:v>
                </c:pt>
                <c:pt idx="1797">
                  <c:v>13.4316</c:v>
                </c:pt>
                <c:pt idx="1798">
                  <c:v>13.493399999999999</c:v>
                </c:pt>
                <c:pt idx="1799">
                  <c:v>13.4922</c:v>
                </c:pt>
                <c:pt idx="1800">
                  <c:v>13.4894</c:v>
                </c:pt>
                <c:pt idx="1801">
                  <c:v>13.495799999999999</c:v>
                </c:pt>
                <c:pt idx="1802">
                  <c:v>13.514900000000001</c:v>
                </c:pt>
                <c:pt idx="1803">
                  <c:v>13.5184</c:v>
                </c:pt>
                <c:pt idx="1804">
                  <c:v>13.405099999999999</c:v>
                </c:pt>
                <c:pt idx="1805">
                  <c:v>13.2805</c:v>
                </c:pt>
                <c:pt idx="1806">
                  <c:v>13.2788</c:v>
                </c:pt>
                <c:pt idx="1807">
                  <c:v>13.2761</c:v>
                </c:pt>
                <c:pt idx="1808">
                  <c:v>13.372400000000001</c:v>
                </c:pt>
                <c:pt idx="1809">
                  <c:v>13.4658</c:v>
                </c:pt>
                <c:pt idx="1810">
                  <c:v>13.503299999999999</c:v>
                </c:pt>
                <c:pt idx="1811">
                  <c:v>13.5151</c:v>
                </c:pt>
                <c:pt idx="1812">
                  <c:v>13.6212</c:v>
                </c:pt>
                <c:pt idx="1813">
                  <c:v>13.618399999999999</c:v>
                </c:pt>
                <c:pt idx="1814">
                  <c:v>13.616099999999999</c:v>
                </c:pt>
                <c:pt idx="1815">
                  <c:v>13.6875</c:v>
                </c:pt>
                <c:pt idx="1816">
                  <c:v>13.732699999999999</c:v>
                </c:pt>
                <c:pt idx="1817">
                  <c:v>13.658899999999999</c:v>
                </c:pt>
                <c:pt idx="1818">
                  <c:v>13.6776</c:v>
                </c:pt>
                <c:pt idx="1819">
                  <c:v>13.5479</c:v>
                </c:pt>
                <c:pt idx="1820">
                  <c:v>13.5451</c:v>
                </c:pt>
                <c:pt idx="1821">
                  <c:v>13.5426</c:v>
                </c:pt>
                <c:pt idx="1822">
                  <c:v>13.428699999999999</c:v>
                </c:pt>
                <c:pt idx="1823">
                  <c:v>13.541399999999999</c:v>
                </c:pt>
                <c:pt idx="1824">
                  <c:v>13.5077</c:v>
                </c:pt>
                <c:pt idx="1825">
                  <c:v>13.436500000000001</c:v>
                </c:pt>
                <c:pt idx="1826">
                  <c:v>13.5093</c:v>
                </c:pt>
                <c:pt idx="1827">
                  <c:v>13.5068</c:v>
                </c:pt>
                <c:pt idx="1828">
                  <c:v>13.5054</c:v>
                </c:pt>
                <c:pt idx="1829">
                  <c:v>13.649900000000001</c:v>
                </c:pt>
                <c:pt idx="1830">
                  <c:v>13.6477</c:v>
                </c:pt>
                <c:pt idx="1831">
                  <c:v>13.822900000000001</c:v>
                </c:pt>
                <c:pt idx="1832">
                  <c:v>13.7934</c:v>
                </c:pt>
                <c:pt idx="1833">
                  <c:v>13.7943</c:v>
                </c:pt>
                <c:pt idx="1834">
                  <c:v>13.791499999999999</c:v>
                </c:pt>
                <c:pt idx="1835">
                  <c:v>13.792299999999999</c:v>
                </c:pt>
                <c:pt idx="1836">
                  <c:v>13.8073</c:v>
                </c:pt>
                <c:pt idx="1837">
                  <c:v>13.7796</c:v>
                </c:pt>
                <c:pt idx="1838">
                  <c:v>13.7562</c:v>
                </c:pt>
                <c:pt idx="1839">
                  <c:v>13.7819</c:v>
                </c:pt>
                <c:pt idx="1840">
                  <c:v>13.7765</c:v>
                </c:pt>
                <c:pt idx="1841">
                  <c:v>13.7737</c:v>
                </c:pt>
                <c:pt idx="1842">
                  <c:v>13.770099999999999</c:v>
                </c:pt>
                <c:pt idx="1843">
                  <c:v>13.817500000000001</c:v>
                </c:pt>
                <c:pt idx="1844">
                  <c:v>13.8466</c:v>
                </c:pt>
                <c:pt idx="1845">
                  <c:v>13.860900000000001</c:v>
                </c:pt>
                <c:pt idx="1846">
                  <c:v>13.819900000000001</c:v>
                </c:pt>
                <c:pt idx="1847">
                  <c:v>13.8096</c:v>
                </c:pt>
                <c:pt idx="1848">
                  <c:v>13.806800000000001</c:v>
                </c:pt>
                <c:pt idx="1849">
                  <c:v>13.804500000000001</c:v>
                </c:pt>
                <c:pt idx="1850">
                  <c:v>13.8093</c:v>
                </c:pt>
                <c:pt idx="1851">
                  <c:v>13.8406</c:v>
                </c:pt>
                <c:pt idx="1852">
                  <c:v>13.8405</c:v>
                </c:pt>
                <c:pt idx="1853">
                  <c:v>13.7636</c:v>
                </c:pt>
                <c:pt idx="1854">
                  <c:v>13.829499999999999</c:v>
                </c:pt>
                <c:pt idx="1855">
                  <c:v>13.827400000000001</c:v>
                </c:pt>
                <c:pt idx="1856">
                  <c:v>13.8294</c:v>
                </c:pt>
                <c:pt idx="1857">
                  <c:v>13.8378</c:v>
                </c:pt>
                <c:pt idx="1858">
                  <c:v>13.8743</c:v>
                </c:pt>
                <c:pt idx="1859">
                  <c:v>13.9086</c:v>
                </c:pt>
                <c:pt idx="1860">
                  <c:v>13.7919</c:v>
                </c:pt>
                <c:pt idx="1861">
                  <c:v>13.8416</c:v>
                </c:pt>
                <c:pt idx="1862">
                  <c:v>13.839</c:v>
                </c:pt>
                <c:pt idx="1863">
                  <c:v>13.8361</c:v>
                </c:pt>
                <c:pt idx="1864">
                  <c:v>13.7613</c:v>
                </c:pt>
                <c:pt idx="1865">
                  <c:v>13.608499999999999</c:v>
                </c:pt>
                <c:pt idx="1866">
                  <c:v>13.5786</c:v>
                </c:pt>
                <c:pt idx="1867">
                  <c:v>13.407500000000001</c:v>
                </c:pt>
                <c:pt idx="1868">
                  <c:v>13.423299999999999</c:v>
                </c:pt>
                <c:pt idx="1869">
                  <c:v>13.4244</c:v>
                </c:pt>
                <c:pt idx="1870">
                  <c:v>13.4194</c:v>
                </c:pt>
                <c:pt idx="1871">
                  <c:v>13.33</c:v>
                </c:pt>
                <c:pt idx="1872">
                  <c:v>13.372</c:v>
                </c:pt>
                <c:pt idx="1873">
                  <c:v>13.4542</c:v>
                </c:pt>
                <c:pt idx="1874">
                  <c:v>13.53</c:v>
                </c:pt>
                <c:pt idx="1875">
                  <c:v>13.519399999999999</c:v>
                </c:pt>
                <c:pt idx="1876">
                  <c:v>13.5169</c:v>
                </c:pt>
                <c:pt idx="1877">
                  <c:v>13.5158</c:v>
                </c:pt>
                <c:pt idx="1878">
                  <c:v>13.472300000000001</c:v>
                </c:pt>
                <c:pt idx="1879">
                  <c:v>13.505100000000001</c:v>
                </c:pt>
                <c:pt idx="1880">
                  <c:v>13.4565</c:v>
                </c:pt>
                <c:pt idx="1881">
                  <c:v>13.3476</c:v>
                </c:pt>
                <c:pt idx="1882">
                  <c:v>13.453799999999999</c:v>
                </c:pt>
                <c:pt idx="1883">
                  <c:v>13.450799999999999</c:v>
                </c:pt>
                <c:pt idx="1884">
                  <c:v>13.448399999999999</c:v>
                </c:pt>
                <c:pt idx="1885">
                  <c:v>13.4214</c:v>
                </c:pt>
                <c:pt idx="1886">
                  <c:v>13.414099999999999</c:v>
                </c:pt>
                <c:pt idx="1887">
                  <c:v>13.280900000000001</c:v>
                </c:pt>
                <c:pt idx="1888">
                  <c:v>13.270300000000001</c:v>
                </c:pt>
                <c:pt idx="1889">
                  <c:v>13.222899999999999</c:v>
                </c:pt>
                <c:pt idx="1890">
                  <c:v>13.2172</c:v>
                </c:pt>
                <c:pt idx="1891">
                  <c:v>13.2164</c:v>
                </c:pt>
                <c:pt idx="1892">
                  <c:v>13.2379</c:v>
                </c:pt>
                <c:pt idx="1893">
                  <c:v>13.3002</c:v>
                </c:pt>
                <c:pt idx="1894">
                  <c:v>13.4367</c:v>
                </c:pt>
                <c:pt idx="1895">
                  <c:v>13.375299999999999</c:v>
                </c:pt>
                <c:pt idx="1896">
                  <c:v>13.561</c:v>
                </c:pt>
                <c:pt idx="1897">
                  <c:v>13.557499999999999</c:v>
                </c:pt>
                <c:pt idx="1898">
                  <c:v>13.551500000000001</c:v>
                </c:pt>
                <c:pt idx="1899">
                  <c:v>13.5739</c:v>
                </c:pt>
                <c:pt idx="1900">
                  <c:v>13.6683</c:v>
                </c:pt>
                <c:pt idx="1901">
                  <c:v>13.6396</c:v>
                </c:pt>
                <c:pt idx="1902">
                  <c:v>13.5547</c:v>
                </c:pt>
                <c:pt idx="1903">
                  <c:v>13.534000000000001</c:v>
                </c:pt>
                <c:pt idx="1904">
                  <c:v>13.530799999999999</c:v>
                </c:pt>
                <c:pt idx="1905">
                  <c:v>13.5304</c:v>
                </c:pt>
                <c:pt idx="1906">
                  <c:v>13.491300000000001</c:v>
                </c:pt>
                <c:pt idx="1907">
                  <c:v>13.6447</c:v>
                </c:pt>
                <c:pt idx="1908">
                  <c:v>13.7738</c:v>
                </c:pt>
                <c:pt idx="1909">
                  <c:v>13.8865</c:v>
                </c:pt>
                <c:pt idx="1910">
                  <c:v>13.825100000000001</c:v>
                </c:pt>
                <c:pt idx="1911">
                  <c:v>13.8218</c:v>
                </c:pt>
                <c:pt idx="1912">
                  <c:v>13.817299999999999</c:v>
                </c:pt>
                <c:pt idx="1913">
                  <c:v>13.8566</c:v>
                </c:pt>
                <c:pt idx="1914">
                  <c:v>13.801600000000001</c:v>
                </c:pt>
                <c:pt idx="1915">
                  <c:v>13.690099999999999</c:v>
                </c:pt>
                <c:pt idx="1916">
                  <c:v>13.762600000000001</c:v>
                </c:pt>
                <c:pt idx="1917">
                  <c:v>13.814</c:v>
                </c:pt>
                <c:pt idx="1918">
                  <c:v>13.811</c:v>
                </c:pt>
                <c:pt idx="1919">
                  <c:v>13.8062</c:v>
                </c:pt>
                <c:pt idx="1920">
                  <c:v>13.8711</c:v>
                </c:pt>
                <c:pt idx="1921">
                  <c:v>13.9117</c:v>
                </c:pt>
                <c:pt idx="1922">
                  <c:v>14.036899999999999</c:v>
                </c:pt>
                <c:pt idx="1923">
                  <c:v>14.0487</c:v>
                </c:pt>
                <c:pt idx="1924">
                  <c:v>13.9526</c:v>
                </c:pt>
                <c:pt idx="1925">
                  <c:v>13.9496</c:v>
                </c:pt>
                <c:pt idx="1926">
                  <c:v>13.9497</c:v>
                </c:pt>
                <c:pt idx="1927">
                  <c:v>13.896100000000001</c:v>
                </c:pt>
                <c:pt idx="1928">
                  <c:v>13.852</c:v>
                </c:pt>
                <c:pt idx="1929">
                  <c:v>13.873699999999999</c:v>
                </c:pt>
                <c:pt idx="1930">
                  <c:v>13.9038</c:v>
                </c:pt>
                <c:pt idx="1931">
                  <c:v>13.8819</c:v>
                </c:pt>
                <c:pt idx="1932">
                  <c:v>13.8789</c:v>
                </c:pt>
                <c:pt idx="1933">
                  <c:v>13.8752</c:v>
                </c:pt>
                <c:pt idx="1934">
                  <c:v>13.925000000000001</c:v>
                </c:pt>
                <c:pt idx="1935">
                  <c:v>13.903499999999999</c:v>
                </c:pt>
                <c:pt idx="1936">
                  <c:v>13.870200000000001</c:v>
                </c:pt>
                <c:pt idx="1937">
                  <c:v>13.8018</c:v>
                </c:pt>
                <c:pt idx="1938">
                  <c:v>13.8887</c:v>
                </c:pt>
                <c:pt idx="1939">
                  <c:v>13.885400000000001</c:v>
                </c:pt>
                <c:pt idx="1940">
                  <c:v>13.882199999999999</c:v>
                </c:pt>
                <c:pt idx="1941">
                  <c:v>13.865600000000001</c:v>
                </c:pt>
                <c:pt idx="1942">
                  <c:v>13.9322</c:v>
                </c:pt>
                <c:pt idx="1943">
                  <c:v>13.9663</c:v>
                </c:pt>
                <c:pt idx="1944">
                  <c:v>13.934900000000001</c:v>
                </c:pt>
                <c:pt idx="1945">
                  <c:v>13.888199999999999</c:v>
                </c:pt>
                <c:pt idx="1946">
                  <c:v>13.885300000000001</c:v>
                </c:pt>
                <c:pt idx="1947">
                  <c:v>13.883699999999999</c:v>
                </c:pt>
                <c:pt idx="1948">
                  <c:v>13.914300000000001</c:v>
                </c:pt>
                <c:pt idx="1949">
                  <c:v>13.8294</c:v>
                </c:pt>
                <c:pt idx="1950">
                  <c:v>13.8246</c:v>
                </c:pt>
                <c:pt idx="1951">
                  <c:v>13.819599999999999</c:v>
                </c:pt>
                <c:pt idx="1952">
                  <c:v>13.608599999999999</c:v>
                </c:pt>
                <c:pt idx="1953">
                  <c:v>13.6059</c:v>
                </c:pt>
                <c:pt idx="1954">
                  <c:v>13.606400000000001</c:v>
                </c:pt>
                <c:pt idx="1955">
                  <c:v>13.3401</c:v>
                </c:pt>
                <c:pt idx="1956">
                  <c:v>13.2896</c:v>
                </c:pt>
                <c:pt idx="1957">
                  <c:v>13.351699999999999</c:v>
                </c:pt>
                <c:pt idx="1958">
                  <c:v>13.4964</c:v>
                </c:pt>
                <c:pt idx="1959">
                  <c:v>13.4475</c:v>
                </c:pt>
                <c:pt idx="1960">
                  <c:v>13.444599999999999</c:v>
                </c:pt>
                <c:pt idx="1961">
                  <c:v>13.4427</c:v>
                </c:pt>
                <c:pt idx="1962">
                  <c:v>13.4255</c:v>
                </c:pt>
                <c:pt idx="1963">
                  <c:v>13.364699999999999</c:v>
                </c:pt>
                <c:pt idx="1964">
                  <c:v>13.2524</c:v>
                </c:pt>
                <c:pt idx="1965">
                  <c:v>13.1448</c:v>
                </c:pt>
                <c:pt idx="1966">
                  <c:v>13.2669</c:v>
                </c:pt>
                <c:pt idx="1967">
                  <c:v>13.263999999999999</c:v>
                </c:pt>
                <c:pt idx="1968">
                  <c:v>13.2597</c:v>
                </c:pt>
                <c:pt idx="1969">
                  <c:v>13.402100000000001</c:v>
                </c:pt>
                <c:pt idx="1970">
                  <c:v>13.3857</c:v>
                </c:pt>
                <c:pt idx="1971">
                  <c:v>13.480499999999999</c:v>
                </c:pt>
                <c:pt idx="1972">
                  <c:v>13.437900000000001</c:v>
                </c:pt>
                <c:pt idx="1973">
                  <c:v>13.4056</c:v>
                </c:pt>
                <c:pt idx="1974">
                  <c:v>13.401999999999999</c:v>
                </c:pt>
                <c:pt idx="1975">
                  <c:v>13.3995</c:v>
                </c:pt>
                <c:pt idx="1976">
                  <c:v>13.344200000000001</c:v>
                </c:pt>
                <c:pt idx="1977">
                  <c:v>13.370200000000001</c:v>
                </c:pt>
                <c:pt idx="1978">
                  <c:v>13.3439</c:v>
                </c:pt>
                <c:pt idx="1979">
                  <c:v>13.419499999999999</c:v>
                </c:pt>
                <c:pt idx="1980">
                  <c:v>13.496700000000001</c:v>
                </c:pt>
                <c:pt idx="1981">
                  <c:v>13.495100000000001</c:v>
                </c:pt>
                <c:pt idx="1982">
                  <c:v>13.496700000000001</c:v>
                </c:pt>
                <c:pt idx="1983">
                  <c:v>13.4802</c:v>
                </c:pt>
                <c:pt idx="1984">
                  <c:v>13.5289</c:v>
                </c:pt>
                <c:pt idx="1985">
                  <c:v>13.673</c:v>
                </c:pt>
                <c:pt idx="1986">
                  <c:v>13.775399999999999</c:v>
                </c:pt>
                <c:pt idx="1987">
                  <c:v>13.837999999999999</c:v>
                </c:pt>
                <c:pt idx="1988">
                  <c:v>13.8352</c:v>
                </c:pt>
                <c:pt idx="1989">
                  <c:v>13.8331</c:v>
                </c:pt>
                <c:pt idx="1990">
                  <c:v>13.8126</c:v>
                </c:pt>
                <c:pt idx="1991">
                  <c:v>13.8605</c:v>
                </c:pt>
                <c:pt idx="1992">
                  <c:v>13.9444</c:v>
                </c:pt>
                <c:pt idx="1993">
                  <c:v>14.012700000000001</c:v>
                </c:pt>
                <c:pt idx="1994">
                  <c:v>14.141299999999999</c:v>
                </c:pt>
                <c:pt idx="1995">
                  <c:v>14.138199999999999</c:v>
                </c:pt>
                <c:pt idx="1996">
                  <c:v>14.136799999999999</c:v>
                </c:pt>
                <c:pt idx="1997">
                  <c:v>13.9922</c:v>
                </c:pt>
                <c:pt idx="1998">
                  <c:v>14.0754</c:v>
                </c:pt>
                <c:pt idx="1999">
                  <c:v>14.0585</c:v>
                </c:pt>
                <c:pt idx="2000">
                  <c:v>14.1092</c:v>
                </c:pt>
                <c:pt idx="2001">
                  <c:v>14.100899999999999</c:v>
                </c:pt>
                <c:pt idx="2002">
                  <c:v>14.098100000000001</c:v>
                </c:pt>
                <c:pt idx="2003">
                  <c:v>14.0962</c:v>
                </c:pt>
                <c:pt idx="2004">
                  <c:v>14.041399999999999</c:v>
                </c:pt>
                <c:pt idx="2005">
                  <c:v>14.0526</c:v>
                </c:pt>
                <c:pt idx="2006">
                  <c:v>13.9886</c:v>
                </c:pt>
                <c:pt idx="2007">
                  <c:v>13.9999</c:v>
                </c:pt>
                <c:pt idx="2008">
                  <c:v>14.0076</c:v>
                </c:pt>
                <c:pt idx="2009">
                  <c:v>14.0045</c:v>
                </c:pt>
                <c:pt idx="2010">
                  <c:v>14.0029</c:v>
                </c:pt>
                <c:pt idx="2011">
                  <c:v>14.0009</c:v>
                </c:pt>
                <c:pt idx="2012">
                  <c:v>13.912800000000001</c:v>
                </c:pt>
                <c:pt idx="2013">
                  <c:v>13.728899999999999</c:v>
                </c:pt>
                <c:pt idx="2014">
                  <c:v>13.6774</c:v>
                </c:pt>
                <c:pt idx="2015">
                  <c:v>13.7043</c:v>
                </c:pt>
                <c:pt idx="2016">
                  <c:v>13.7</c:v>
                </c:pt>
                <c:pt idx="2017">
                  <c:v>13.6975</c:v>
                </c:pt>
                <c:pt idx="2018">
                  <c:v>13.7974</c:v>
                </c:pt>
                <c:pt idx="2019">
                  <c:v>13.6891</c:v>
                </c:pt>
                <c:pt idx="2020">
                  <c:v>13.7311</c:v>
                </c:pt>
                <c:pt idx="2021">
                  <c:v>13.78</c:v>
                </c:pt>
                <c:pt idx="2022">
                  <c:v>14.056699999999999</c:v>
                </c:pt>
                <c:pt idx="2023">
                  <c:v>14.0528</c:v>
                </c:pt>
                <c:pt idx="2024">
                  <c:v>14.047700000000001</c:v>
                </c:pt>
                <c:pt idx="2025">
                  <c:v>14.007899999999999</c:v>
                </c:pt>
                <c:pt idx="2026">
                  <c:v>14.132899999999999</c:v>
                </c:pt>
                <c:pt idx="2027">
                  <c:v>14.1424</c:v>
                </c:pt>
                <c:pt idx="2028">
                  <c:v>14.2171</c:v>
                </c:pt>
                <c:pt idx="2029">
                  <c:v>14.161</c:v>
                </c:pt>
                <c:pt idx="2030">
                  <c:v>14.1614</c:v>
                </c:pt>
                <c:pt idx="2031">
                  <c:v>14.158899999999999</c:v>
                </c:pt>
                <c:pt idx="2032">
                  <c:v>14.2521</c:v>
                </c:pt>
                <c:pt idx="2033">
                  <c:v>14.224</c:v>
                </c:pt>
                <c:pt idx="2034">
                  <c:v>14.2561</c:v>
                </c:pt>
                <c:pt idx="2035">
                  <c:v>14.3195</c:v>
                </c:pt>
                <c:pt idx="2036">
                  <c:v>14.36</c:v>
                </c:pt>
                <c:pt idx="2037">
                  <c:v>14.3573</c:v>
                </c:pt>
                <c:pt idx="2038">
                  <c:v>14.3566</c:v>
                </c:pt>
                <c:pt idx="2039">
                  <c:v>14.364599999999999</c:v>
                </c:pt>
                <c:pt idx="2040">
                  <c:v>14.4482</c:v>
                </c:pt>
                <c:pt idx="2041">
                  <c:v>14.4434</c:v>
                </c:pt>
                <c:pt idx="2042">
                  <c:v>14.4491</c:v>
                </c:pt>
                <c:pt idx="2043">
                  <c:v>14.5322</c:v>
                </c:pt>
                <c:pt idx="2044">
                  <c:v>14.529500000000001</c:v>
                </c:pt>
                <c:pt idx="2045">
                  <c:v>14.5236</c:v>
                </c:pt>
                <c:pt idx="2046">
                  <c:v>14.600899999999999</c:v>
                </c:pt>
                <c:pt idx="2047">
                  <c:v>14.6296</c:v>
                </c:pt>
                <c:pt idx="2048">
                  <c:v>14.676600000000001</c:v>
                </c:pt>
                <c:pt idx="2049">
                  <c:v>14.708399999999999</c:v>
                </c:pt>
                <c:pt idx="2050">
                  <c:v>14.683199999999999</c:v>
                </c:pt>
                <c:pt idx="2051">
                  <c:v>14.6805</c:v>
                </c:pt>
                <c:pt idx="2052">
                  <c:v>14.680300000000001</c:v>
                </c:pt>
                <c:pt idx="2053">
                  <c:v>14.677</c:v>
                </c:pt>
                <c:pt idx="2054">
                  <c:v>14.7202</c:v>
                </c:pt>
                <c:pt idx="2055">
                  <c:v>14.6737</c:v>
                </c:pt>
                <c:pt idx="2056">
                  <c:v>14.5694</c:v>
                </c:pt>
                <c:pt idx="2057">
                  <c:v>14.7081</c:v>
                </c:pt>
                <c:pt idx="2058">
                  <c:v>14.704800000000001</c:v>
                </c:pt>
                <c:pt idx="2059">
                  <c:v>14.6951</c:v>
                </c:pt>
                <c:pt idx="2060">
                  <c:v>14.6951</c:v>
                </c:pt>
                <c:pt idx="2061">
                  <c:v>14.683299999999999</c:v>
                </c:pt>
                <c:pt idx="2062">
                  <c:v>14.5931</c:v>
                </c:pt>
                <c:pt idx="2063">
                  <c:v>14.5571</c:v>
                </c:pt>
                <c:pt idx="2064">
                  <c:v>14.5566</c:v>
                </c:pt>
                <c:pt idx="2065">
                  <c:v>14.5543</c:v>
                </c:pt>
                <c:pt idx="2066">
                  <c:v>14.5535</c:v>
                </c:pt>
                <c:pt idx="2067">
                  <c:v>14.680400000000001</c:v>
                </c:pt>
                <c:pt idx="2068">
                  <c:v>14.7102</c:v>
                </c:pt>
                <c:pt idx="2069">
                  <c:v>14.781700000000001</c:v>
                </c:pt>
                <c:pt idx="2070">
                  <c:v>14.754300000000001</c:v>
                </c:pt>
                <c:pt idx="2071">
                  <c:v>14.705500000000001</c:v>
                </c:pt>
                <c:pt idx="2072">
                  <c:v>14.702500000000001</c:v>
                </c:pt>
                <c:pt idx="2073">
                  <c:v>14.701000000000001</c:v>
                </c:pt>
                <c:pt idx="2074">
                  <c:v>14.626099999999999</c:v>
                </c:pt>
                <c:pt idx="2075">
                  <c:v>14.5527</c:v>
                </c:pt>
                <c:pt idx="2076">
                  <c:v>14.6143</c:v>
                </c:pt>
                <c:pt idx="2077">
                  <c:v>14.6052</c:v>
                </c:pt>
                <c:pt idx="2078">
                  <c:v>14.719099999999999</c:v>
                </c:pt>
                <c:pt idx="2079">
                  <c:v>14.716100000000001</c:v>
                </c:pt>
                <c:pt idx="2080">
                  <c:v>14.7143</c:v>
                </c:pt>
                <c:pt idx="2081">
                  <c:v>14.725300000000001</c:v>
                </c:pt>
                <c:pt idx="2082">
                  <c:v>14.6785</c:v>
                </c:pt>
                <c:pt idx="2083">
                  <c:v>14.712300000000001</c:v>
                </c:pt>
                <c:pt idx="2084">
                  <c:v>14.7576</c:v>
                </c:pt>
                <c:pt idx="2085">
                  <c:v>14.939399999999999</c:v>
                </c:pt>
                <c:pt idx="2086">
                  <c:v>14.934799999999999</c:v>
                </c:pt>
                <c:pt idx="2087">
                  <c:v>14.9305</c:v>
                </c:pt>
                <c:pt idx="2088">
                  <c:v>15.030799999999999</c:v>
                </c:pt>
                <c:pt idx="2089">
                  <c:v>15.026999999999999</c:v>
                </c:pt>
                <c:pt idx="2090">
                  <c:v>14.987299999999999</c:v>
                </c:pt>
                <c:pt idx="2091">
                  <c:v>15.0123</c:v>
                </c:pt>
                <c:pt idx="2092">
                  <c:v>15.072900000000001</c:v>
                </c:pt>
                <c:pt idx="2093">
                  <c:v>15.070499999999999</c:v>
                </c:pt>
                <c:pt idx="2094">
                  <c:v>15.0685</c:v>
                </c:pt>
                <c:pt idx="2095">
                  <c:v>15.0307</c:v>
                </c:pt>
                <c:pt idx="2096">
                  <c:v>15.069000000000001</c:v>
                </c:pt>
                <c:pt idx="2097">
                  <c:v>15.0542</c:v>
                </c:pt>
                <c:pt idx="2098">
                  <c:v>15.068899999999999</c:v>
                </c:pt>
                <c:pt idx="2099">
                  <c:v>15.1662</c:v>
                </c:pt>
                <c:pt idx="2100">
                  <c:v>15.163600000000001</c:v>
                </c:pt>
                <c:pt idx="2101">
                  <c:v>15.1595</c:v>
                </c:pt>
                <c:pt idx="2102">
                  <c:v>15.108000000000001</c:v>
                </c:pt>
                <c:pt idx="2103">
                  <c:v>15.0999</c:v>
                </c:pt>
                <c:pt idx="2104">
                  <c:v>15.095599999999999</c:v>
                </c:pt>
                <c:pt idx="2105">
                  <c:v>15.1677</c:v>
                </c:pt>
                <c:pt idx="2106">
                  <c:v>15.0717</c:v>
                </c:pt>
                <c:pt idx="2107">
                  <c:v>15.0684</c:v>
                </c:pt>
                <c:pt idx="2108">
                  <c:v>15.0625</c:v>
                </c:pt>
                <c:pt idx="2109">
                  <c:v>15.0084</c:v>
                </c:pt>
                <c:pt idx="2110">
                  <c:v>15.0382</c:v>
                </c:pt>
                <c:pt idx="2111">
                  <c:v>14.9948</c:v>
                </c:pt>
                <c:pt idx="2112">
                  <c:v>15.0463</c:v>
                </c:pt>
                <c:pt idx="2113">
                  <c:v>15.1007</c:v>
                </c:pt>
                <c:pt idx="2114">
                  <c:v>15.097300000000001</c:v>
                </c:pt>
                <c:pt idx="2115">
                  <c:v>15.0946</c:v>
                </c:pt>
                <c:pt idx="2116">
                  <c:v>15.0806</c:v>
                </c:pt>
                <c:pt idx="2117">
                  <c:v>15.1366</c:v>
                </c:pt>
                <c:pt idx="2118">
                  <c:v>15.136900000000001</c:v>
                </c:pt>
                <c:pt idx="2119">
                  <c:v>15.164</c:v>
                </c:pt>
                <c:pt idx="2120">
                  <c:v>15.2418</c:v>
                </c:pt>
                <c:pt idx="2121">
                  <c:v>15.2384</c:v>
                </c:pt>
                <c:pt idx="2122">
                  <c:v>15.238099999999999</c:v>
                </c:pt>
                <c:pt idx="2123">
                  <c:v>15.2415</c:v>
                </c:pt>
                <c:pt idx="2124">
                  <c:v>15.202199999999999</c:v>
                </c:pt>
                <c:pt idx="2125">
                  <c:v>15.183400000000001</c:v>
                </c:pt>
                <c:pt idx="2126">
                  <c:v>15.0944</c:v>
                </c:pt>
                <c:pt idx="2127">
                  <c:v>15.160399999999999</c:v>
                </c:pt>
                <c:pt idx="2128">
                  <c:v>15.155900000000001</c:v>
                </c:pt>
                <c:pt idx="2129">
                  <c:v>15.1538</c:v>
                </c:pt>
                <c:pt idx="2130">
                  <c:v>14.8934</c:v>
                </c:pt>
                <c:pt idx="2131">
                  <c:v>14.9085</c:v>
                </c:pt>
                <c:pt idx="2132">
                  <c:v>14.960900000000001</c:v>
                </c:pt>
                <c:pt idx="2133">
                  <c:v>14.8329</c:v>
                </c:pt>
                <c:pt idx="2134">
                  <c:v>14.767200000000001</c:v>
                </c:pt>
                <c:pt idx="2135">
                  <c:v>14.7637</c:v>
                </c:pt>
                <c:pt idx="2136">
                  <c:v>14.757400000000001</c:v>
                </c:pt>
                <c:pt idx="2137">
                  <c:v>14.7202</c:v>
                </c:pt>
                <c:pt idx="2138">
                  <c:v>14.8939</c:v>
                </c:pt>
                <c:pt idx="2139">
                  <c:v>15.044</c:v>
                </c:pt>
                <c:pt idx="2140">
                  <c:v>15.240500000000001</c:v>
                </c:pt>
                <c:pt idx="2141">
                  <c:v>15.198700000000001</c:v>
                </c:pt>
                <c:pt idx="2142">
                  <c:v>15.200100000000001</c:v>
                </c:pt>
                <c:pt idx="2143">
                  <c:v>15.199400000000001</c:v>
                </c:pt>
                <c:pt idx="2144">
                  <c:v>15.139799999999999</c:v>
                </c:pt>
                <c:pt idx="2145">
                  <c:v>15.259399999999999</c:v>
                </c:pt>
                <c:pt idx="2146">
                  <c:v>15.364599999999999</c:v>
                </c:pt>
                <c:pt idx="2147">
                  <c:v>15.3127</c:v>
                </c:pt>
                <c:pt idx="2148">
                  <c:v>15.300700000000001</c:v>
                </c:pt>
                <c:pt idx="2149">
                  <c:v>15.297599999999999</c:v>
                </c:pt>
                <c:pt idx="2150">
                  <c:v>15.296200000000001</c:v>
                </c:pt>
                <c:pt idx="2151">
                  <c:v>15.309699999999999</c:v>
                </c:pt>
                <c:pt idx="2152">
                  <c:v>15.2364</c:v>
                </c:pt>
                <c:pt idx="2153">
                  <c:v>15.2806</c:v>
                </c:pt>
                <c:pt idx="2154">
                  <c:v>15.1953</c:v>
                </c:pt>
                <c:pt idx="2155">
                  <c:v>15.2127</c:v>
                </c:pt>
                <c:pt idx="2156">
                  <c:v>15.2095</c:v>
                </c:pt>
                <c:pt idx="2157">
                  <c:v>15.203200000000001</c:v>
                </c:pt>
                <c:pt idx="2158">
                  <c:v>14.853</c:v>
                </c:pt>
                <c:pt idx="2159">
                  <c:v>14.6241</c:v>
                </c:pt>
                <c:pt idx="2160">
                  <c:v>14.5413</c:v>
                </c:pt>
                <c:pt idx="2161">
                  <c:v>14.2148</c:v>
                </c:pt>
                <c:pt idx="2162">
                  <c:v>13.757999999999999</c:v>
                </c:pt>
                <c:pt idx="2163">
                  <c:v>13.755000000000001</c:v>
                </c:pt>
                <c:pt idx="2164">
                  <c:v>13.757199999999999</c:v>
                </c:pt>
                <c:pt idx="2165">
                  <c:v>13.8681</c:v>
                </c:pt>
                <c:pt idx="2166">
                  <c:v>14.032999999999999</c:v>
                </c:pt>
                <c:pt idx="2167">
                  <c:v>14.0816</c:v>
                </c:pt>
                <c:pt idx="2168">
                  <c:v>14.035500000000001</c:v>
                </c:pt>
                <c:pt idx="2169">
                  <c:v>13.727399999999999</c:v>
                </c:pt>
                <c:pt idx="2170">
                  <c:v>13.722899999999999</c:v>
                </c:pt>
                <c:pt idx="2171">
                  <c:v>13.738300000000001</c:v>
                </c:pt>
                <c:pt idx="2172">
                  <c:v>12.8233</c:v>
                </c:pt>
                <c:pt idx="2173">
                  <c:v>12.8127</c:v>
                </c:pt>
                <c:pt idx="2174">
                  <c:v>12.600199999999999</c:v>
                </c:pt>
                <c:pt idx="2175">
                  <c:v>11.3985</c:v>
                </c:pt>
                <c:pt idx="2176">
                  <c:v>11.500400000000001</c:v>
                </c:pt>
                <c:pt idx="2177">
                  <c:v>11.503299999999999</c:v>
                </c:pt>
                <c:pt idx="2178">
                  <c:v>11.5306</c:v>
                </c:pt>
                <c:pt idx="2179">
                  <c:v>11.0969</c:v>
                </c:pt>
                <c:pt idx="2180">
                  <c:v>11.320399999999999</c:v>
                </c:pt>
                <c:pt idx="2181">
                  <c:v>11.0724</c:v>
                </c:pt>
                <c:pt idx="2182">
                  <c:v>11.270300000000001</c:v>
                </c:pt>
                <c:pt idx="2183">
                  <c:v>11.463100000000001</c:v>
                </c:pt>
                <c:pt idx="2184">
                  <c:v>11.4635</c:v>
                </c:pt>
                <c:pt idx="2185">
                  <c:v>11.476800000000001</c:v>
                </c:pt>
                <c:pt idx="2186">
                  <c:v>11.276</c:v>
                </c:pt>
                <c:pt idx="2187">
                  <c:v>12.2522</c:v>
                </c:pt>
                <c:pt idx="2188">
                  <c:v>12.906700000000001</c:v>
                </c:pt>
                <c:pt idx="2189">
                  <c:v>13.337400000000001</c:v>
                </c:pt>
                <c:pt idx="2190">
                  <c:v>13.1999</c:v>
                </c:pt>
                <c:pt idx="2191">
                  <c:v>13.193</c:v>
                </c:pt>
                <c:pt idx="2192">
                  <c:v>13.1891</c:v>
                </c:pt>
                <c:pt idx="2193">
                  <c:v>13.446</c:v>
                </c:pt>
                <c:pt idx="2194">
                  <c:v>13.547499999999999</c:v>
                </c:pt>
                <c:pt idx="2195">
                  <c:v>13.414199999999999</c:v>
                </c:pt>
                <c:pt idx="2196">
                  <c:v>13.407299999999999</c:v>
                </c:pt>
                <c:pt idx="2197">
                  <c:v>13.313000000000001</c:v>
                </c:pt>
                <c:pt idx="2198">
                  <c:v>13.3072</c:v>
                </c:pt>
                <c:pt idx="2199">
                  <c:v>13.3164</c:v>
                </c:pt>
                <c:pt idx="2200">
                  <c:v>13.923500000000001</c:v>
                </c:pt>
                <c:pt idx="2201">
                  <c:v>14.3965</c:v>
                </c:pt>
                <c:pt idx="2202">
                  <c:v>14.539</c:v>
                </c:pt>
                <c:pt idx="2203">
                  <c:v>14.8284</c:v>
                </c:pt>
                <c:pt idx="2204">
                  <c:v>14.8558</c:v>
                </c:pt>
                <c:pt idx="2205">
                  <c:v>14.847</c:v>
                </c:pt>
                <c:pt idx="2206">
                  <c:v>14.843500000000001</c:v>
                </c:pt>
                <c:pt idx="2207">
                  <c:v>14.8354</c:v>
                </c:pt>
                <c:pt idx="2208">
                  <c:v>15.2751</c:v>
                </c:pt>
                <c:pt idx="2209">
                  <c:v>14.9177</c:v>
                </c:pt>
                <c:pt idx="2210">
                  <c:v>14.9659</c:v>
                </c:pt>
                <c:pt idx="2211">
                  <c:v>15.365</c:v>
                </c:pt>
                <c:pt idx="2212">
                  <c:v>15.3543</c:v>
                </c:pt>
                <c:pt idx="2213">
                  <c:v>15.3353</c:v>
                </c:pt>
                <c:pt idx="2214">
                  <c:v>15.450699999999999</c:v>
                </c:pt>
                <c:pt idx="2215">
                  <c:v>15.0982</c:v>
                </c:pt>
                <c:pt idx="2216">
                  <c:v>15.382199999999999</c:v>
                </c:pt>
                <c:pt idx="2217">
                  <c:v>15.6119</c:v>
                </c:pt>
                <c:pt idx="2218">
                  <c:v>15.5314</c:v>
                </c:pt>
                <c:pt idx="2219">
                  <c:v>15.519</c:v>
                </c:pt>
                <c:pt idx="2220">
                  <c:v>15.5177</c:v>
                </c:pt>
                <c:pt idx="2221">
                  <c:v>15.9267</c:v>
                </c:pt>
                <c:pt idx="2222">
                  <c:v>16.1403</c:v>
                </c:pt>
                <c:pt idx="2223">
                  <c:v>16.450600000000001</c:v>
                </c:pt>
                <c:pt idx="2224">
                  <c:v>16.366800000000001</c:v>
                </c:pt>
                <c:pt idx="2225">
                  <c:v>16.130700000000001</c:v>
                </c:pt>
                <c:pt idx="2226">
                  <c:v>16.12</c:v>
                </c:pt>
                <c:pt idx="2227">
                  <c:v>16.1265</c:v>
                </c:pt>
                <c:pt idx="2228">
                  <c:v>15.8005</c:v>
                </c:pt>
                <c:pt idx="2229">
                  <c:v>16.063300000000002</c:v>
                </c:pt>
                <c:pt idx="2230">
                  <c:v>16.034800000000001</c:v>
                </c:pt>
                <c:pt idx="2231">
                  <c:v>16.1174</c:v>
                </c:pt>
                <c:pt idx="2232">
                  <c:v>16.484100000000002</c:v>
                </c:pt>
                <c:pt idx="2233">
                  <c:v>16.4725</c:v>
                </c:pt>
                <c:pt idx="2234">
                  <c:v>16.477499999999999</c:v>
                </c:pt>
                <c:pt idx="2235">
                  <c:v>16.406700000000001</c:v>
                </c:pt>
                <c:pt idx="2236">
                  <c:v>16.470600000000001</c:v>
                </c:pt>
                <c:pt idx="2237">
                  <c:v>16.3124</c:v>
                </c:pt>
                <c:pt idx="2238">
                  <c:v>16.0077</c:v>
                </c:pt>
                <c:pt idx="2239">
                  <c:v>16.068999999999999</c:v>
                </c:pt>
                <c:pt idx="2240">
                  <c:v>16.0549</c:v>
                </c:pt>
                <c:pt idx="2241">
                  <c:v>16.053699999999999</c:v>
                </c:pt>
                <c:pt idx="2242">
                  <c:v>16.655899999999999</c:v>
                </c:pt>
                <c:pt idx="2243">
                  <c:v>16.834</c:v>
                </c:pt>
                <c:pt idx="2244">
                  <c:v>17.006599999999999</c:v>
                </c:pt>
                <c:pt idx="2245">
                  <c:v>16.827500000000001</c:v>
                </c:pt>
                <c:pt idx="2246">
                  <c:v>16.738</c:v>
                </c:pt>
                <c:pt idx="2247">
                  <c:v>16.724799999999998</c:v>
                </c:pt>
                <c:pt idx="2248">
                  <c:v>16.709700000000002</c:v>
                </c:pt>
                <c:pt idx="2249">
                  <c:v>16.927</c:v>
                </c:pt>
                <c:pt idx="2250">
                  <c:v>17.2898</c:v>
                </c:pt>
                <c:pt idx="2251">
                  <c:v>17.3432</c:v>
                </c:pt>
                <c:pt idx="2252">
                  <c:v>17.762599999999999</c:v>
                </c:pt>
                <c:pt idx="2253">
                  <c:v>17.6113</c:v>
                </c:pt>
                <c:pt idx="2254">
                  <c:v>17.5943</c:v>
                </c:pt>
                <c:pt idx="2255">
                  <c:v>17.580100000000002</c:v>
                </c:pt>
                <c:pt idx="2256">
                  <c:v>17.884599999999999</c:v>
                </c:pt>
                <c:pt idx="2257">
                  <c:v>18.197299999999998</c:v>
                </c:pt>
                <c:pt idx="2258">
                  <c:v>18.5884</c:v>
                </c:pt>
                <c:pt idx="2259">
                  <c:v>18.623000000000001</c:v>
                </c:pt>
                <c:pt idx="2260">
                  <c:v>18.906500000000001</c:v>
                </c:pt>
                <c:pt idx="2261">
                  <c:v>18.881799999999998</c:v>
                </c:pt>
                <c:pt idx="2262">
                  <c:v>18.8628</c:v>
                </c:pt>
                <c:pt idx="2263">
                  <c:v>18.903099999999998</c:v>
                </c:pt>
                <c:pt idx="2264">
                  <c:v>18.886399999999998</c:v>
                </c:pt>
                <c:pt idx="2265">
                  <c:v>18.811399999999999</c:v>
                </c:pt>
                <c:pt idx="2266">
                  <c:v>18.1797</c:v>
                </c:pt>
                <c:pt idx="2267">
                  <c:v>17.919499999999999</c:v>
                </c:pt>
                <c:pt idx="2268">
                  <c:v>17.905100000000001</c:v>
                </c:pt>
                <c:pt idx="2269">
                  <c:v>17.901800000000001</c:v>
                </c:pt>
                <c:pt idx="2270">
                  <c:v>17.7119</c:v>
                </c:pt>
                <c:pt idx="2271">
                  <c:v>18.2944</c:v>
                </c:pt>
                <c:pt idx="2272">
                  <c:v>18.431000000000001</c:v>
                </c:pt>
                <c:pt idx="2273">
                  <c:v>18.315300000000001</c:v>
                </c:pt>
                <c:pt idx="2274">
                  <c:v>18.322700000000001</c:v>
                </c:pt>
                <c:pt idx="2275">
                  <c:v>18.307500000000001</c:v>
                </c:pt>
                <c:pt idx="2276">
                  <c:v>18.2867</c:v>
                </c:pt>
                <c:pt idx="2277">
                  <c:v>18.241499999999998</c:v>
                </c:pt>
                <c:pt idx="2278">
                  <c:v>18.561699999999998</c:v>
                </c:pt>
                <c:pt idx="2279">
                  <c:v>18.070900000000002</c:v>
                </c:pt>
                <c:pt idx="2280">
                  <c:v>18.020600000000002</c:v>
                </c:pt>
                <c:pt idx="2281">
                  <c:v>17.998699999999999</c:v>
                </c:pt>
                <c:pt idx="2282">
                  <c:v>17.983899999999998</c:v>
                </c:pt>
                <c:pt idx="2283">
                  <c:v>17.972999999999999</c:v>
                </c:pt>
                <c:pt idx="2284">
                  <c:v>17.9984</c:v>
                </c:pt>
                <c:pt idx="2285">
                  <c:v>17.988600000000002</c:v>
                </c:pt>
                <c:pt idx="2286">
                  <c:v>18.001300000000001</c:v>
                </c:pt>
                <c:pt idx="2287">
                  <c:v>18.248200000000001</c:v>
                </c:pt>
                <c:pt idx="2288">
                  <c:v>18.198899999999998</c:v>
                </c:pt>
                <c:pt idx="2289">
                  <c:v>18.184000000000001</c:v>
                </c:pt>
                <c:pt idx="2290">
                  <c:v>18.170000000000002</c:v>
                </c:pt>
                <c:pt idx="2291">
                  <c:v>18.501300000000001</c:v>
                </c:pt>
                <c:pt idx="2292">
                  <c:v>18.3323</c:v>
                </c:pt>
                <c:pt idx="2293">
                  <c:v>18.1938</c:v>
                </c:pt>
                <c:pt idx="2294">
                  <c:v>18.084399999999999</c:v>
                </c:pt>
                <c:pt idx="2295">
                  <c:v>18.109400000000001</c:v>
                </c:pt>
                <c:pt idx="2296">
                  <c:v>18.094899999999999</c:v>
                </c:pt>
                <c:pt idx="2297">
                  <c:v>18.0764</c:v>
                </c:pt>
                <c:pt idx="2298">
                  <c:v>18.293700000000001</c:v>
                </c:pt>
                <c:pt idx="2299">
                  <c:v>18.244199999999999</c:v>
                </c:pt>
                <c:pt idx="2300">
                  <c:v>18.5686</c:v>
                </c:pt>
                <c:pt idx="2301">
                  <c:v>18.424900000000001</c:v>
                </c:pt>
                <c:pt idx="2302">
                  <c:v>18.417899999999999</c:v>
                </c:pt>
                <c:pt idx="2303">
                  <c:v>18.4026</c:v>
                </c:pt>
                <c:pt idx="2304">
                  <c:v>18.3842</c:v>
                </c:pt>
                <c:pt idx="2305">
                  <c:v>18.5639</c:v>
                </c:pt>
                <c:pt idx="2306">
                  <c:v>18.675999999999998</c:v>
                </c:pt>
                <c:pt idx="2307">
                  <c:v>18.5915</c:v>
                </c:pt>
                <c:pt idx="2308">
                  <c:v>18.5319</c:v>
                </c:pt>
                <c:pt idx="2309">
                  <c:v>18.3583</c:v>
                </c:pt>
                <c:pt idx="2310">
                  <c:v>18.3428</c:v>
                </c:pt>
                <c:pt idx="2311">
                  <c:v>18.327000000000002</c:v>
                </c:pt>
                <c:pt idx="2312">
                  <c:v>18.424499999999998</c:v>
                </c:pt>
                <c:pt idx="2313">
                  <c:v>18.315000000000001</c:v>
                </c:pt>
                <c:pt idx="2314">
                  <c:v>18.265999999999998</c:v>
                </c:pt>
                <c:pt idx="2315">
                  <c:v>18.0136</c:v>
                </c:pt>
                <c:pt idx="2316">
                  <c:v>17.777000000000001</c:v>
                </c:pt>
                <c:pt idx="2317">
                  <c:v>17.759399999999999</c:v>
                </c:pt>
                <c:pt idx="2318">
                  <c:v>17.7362</c:v>
                </c:pt>
                <c:pt idx="2319">
                  <c:v>17.904499999999999</c:v>
                </c:pt>
                <c:pt idx="2320">
                  <c:v>18.089700000000001</c:v>
                </c:pt>
                <c:pt idx="2321">
                  <c:v>18.244599999999998</c:v>
                </c:pt>
                <c:pt idx="2322">
                  <c:v>18.020399999999999</c:v>
                </c:pt>
                <c:pt idx="2323">
                  <c:v>17.9984</c:v>
                </c:pt>
                <c:pt idx="2324">
                  <c:v>17.985199999999999</c:v>
                </c:pt>
                <c:pt idx="2325">
                  <c:v>17.971499999999999</c:v>
                </c:pt>
                <c:pt idx="2326">
                  <c:v>17.947800000000001</c:v>
                </c:pt>
                <c:pt idx="2327">
                  <c:v>18.2867</c:v>
                </c:pt>
                <c:pt idx="2328">
                  <c:v>18.526299999999999</c:v>
                </c:pt>
                <c:pt idx="2329">
                  <c:v>18.5183</c:v>
                </c:pt>
                <c:pt idx="2330">
                  <c:v>18.3584</c:v>
                </c:pt>
                <c:pt idx="2331">
                  <c:v>18.3429</c:v>
                </c:pt>
                <c:pt idx="2332">
                  <c:v>18.333200000000001</c:v>
                </c:pt>
                <c:pt idx="2333">
                  <c:v>18.3827</c:v>
                </c:pt>
                <c:pt idx="2334">
                  <c:v>18.3857</c:v>
                </c:pt>
                <c:pt idx="2335">
                  <c:v>18.464200000000002</c:v>
                </c:pt>
                <c:pt idx="2336">
                  <c:v>18.138100000000001</c:v>
                </c:pt>
                <c:pt idx="2337">
                  <c:v>18.1387</c:v>
                </c:pt>
                <c:pt idx="2338">
                  <c:v>18.1233</c:v>
                </c:pt>
                <c:pt idx="2339">
                  <c:v>18.113499999999998</c:v>
                </c:pt>
                <c:pt idx="2340">
                  <c:v>18.329000000000001</c:v>
                </c:pt>
                <c:pt idx="2341">
                  <c:v>18.3063</c:v>
                </c:pt>
                <c:pt idx="2342">
                  <c:v>18.409199999999998</c:v>
                </c:pt>
                <c:pt idx="2343">
                  <c:v>18.290600000000001</c:v>
                </c:pt>
                <c:pt idx="2344">
                  <c:v>18.292000000000002</c:v>
                </c:pt>
                <c:pt idx="2345">
                  <c:v>18.274799999999999</c:v>
                </c:pt>
                <c:pt idx="2346">
                  <c:v>18.2563</c:v>
                </c:pt>
                <c:pt idx="2347">
                  <c:v>18.209199999999999</c:v>
                </c:pt>
                <c:pt idx="2348">
                  <c:v>18.156300000000002</c:v>
                </c:pt>
                <c:pt idx="2349">
                  <c:v>18.215699999999998</c:v>
                </c:pt>
                <c:pt idx="2350">
                  <c:v>18.1281</c:v>
                </c:pt>
                <c:pt idx="2351">
                  <c:v>17.8369</c:v>
                </c:pt>
                <c:pt idx="2352">
                  <c:v>17.821200000000001</c:v>
                </c:pt>
                <c:pt idx="2353">
                  <c:v>17.809100000000001</c:v>
                </c:pt>
                <c:pt idx="2354">
                  <c:v>18.070399999999999</c:v>
                </c:pt>
                <c:pt idx="2355">
                  <c:v>17.899699999999999</c:v>
                </c:pt>
                <c:pt idx="2356">
                  <c:v>18.0442</c:v>
                </c:pt>
                <c:pt idx="2357">
                  <c:v>18.0639</c:v>
                </c:pt>
                <c:pt idx="2358">
                  <c:v>18.037600000000001</c:v>
                </c:pt>
                <c:pt idx="2359">
                  <c:v>18.022099999999998</c:v>
                </c:pt>
                <c:pt idx="2360">
                  <c:v>18.008299999999998</c:v>
                </c:pt>
                <c:pt idx="2361">
                  <c:v>18.135999999999999</c:v>
                </c:pt>
                <c:pt idx="2362">
                  <c:v>18.1327</c:v>
                </c:pt>
                <c:pt idx="2363">
                  <c:v>18.216699999999999</c:v>
                </c:pt>
                <c:pt idx="2364">
                  <c:v>18.0718</c:v>
                </c:pt>
                <c:pt idx="2365">
                  <c:v>18.059200000000001</c:v>
                </c:pt>
                <c:pt idx="2366">
                  <c:v>18.043199999999999</c:v>
                </c:pt>
                <c:pt idx="2367">
                  <c:v>18.0273</c:v>
                </c:pt>
                <c:pt idx="2368">
                  <c:v>17.520399999999999</c:v>
                </c:pt>
                <c:pt idx="2369">
                  <c:v>17.475999999999999</c:v>
                </c:pt>
                <c:pt idx="2370">
                  <c:v>17.522099999999998</c:v>
                </c:pt>
                <c:pt idx="2371">
                  <c:v>17.328600000000002</c:v>
                </c:pt>
                <c:pt idx="2372">
                  <c:v>17.374700000000001</c:v>
                </c:pt>
                <c:pt idx="2373">
                  <c:v>17.359500000000001</c:v>
                </c:pt>
                <c:pt idx="2374">
                  <c:v>17.345099999999999</c:v>
                </c:pt>
                <c:pt idx="2375">
                  <c:v>17.638000000000002</c:v>
                </c:pt>
                <c:pt idx="2376">
                  <c:v>17.625699999999998</c:v>
                </c:pt>
                <c:pt idx="2377">
                  <c:v>17.480699999999999</c:v>
                </c:pt>
                <c:pt idx="2378">
                  <c:v>17.4436</c:v>
                </c:pt>
                <c:pt idx="2379">
                  <c:v>17.429099999999998</c:v>
                </c:pt>
                <c:pt idx="2380">
                  <c:v>17.414899999999999</c:v>
                </c:pt>
                <c:pt idx="2381">
                  <c:v>17.397400000000001</c:v>
                </c:pt>
                <c:pt idx="2382">
                  <c:v>17.617599999999999</c:v>
                </c:pt>
                <c:pt idx="2383">
                  <c:v>17.625399999999999</c:v>
                </c:pt>
                <c:pt idx="2384">
                  <c:v>17.5656</c:v>
                </c:pt>
                <c:pt idx="2385">
                  <c:v>17.697099999999999</c:v>
                </c:pt>
                <c:pt idx="2386">
                  <c:v>17.7746</c:v>
                </c:pt>
                <c:pt idx="2387">
                  <c:v>17.759499999999999</c:v>
                </c:pt>
                <c:pt idx="2388">
                  <c:v>17.742599999999999</c:v>
                </c:pt>
                <c:pt idx="2389">
                  <c:v>17.805900000000001</c:v>
                </c:pt>
                <c:pt idx="2390">
                  <c:v>17.6997</c:v>
                </c:pt>
                <c:pt idx="2391">
                  <c:v>17.675899999999999</c:v>
                </c:pt>
                <c:pt idx="2392">
                  <c:v>17.323899999999998</c:v>
                </c:pt>
                <c:pt idx="2393">
                  <c:v>17.438300000000002</c:v>
                </c:pt>
                <c:pt idx="2394">
                  <c:v>17.423400000000001</c:v>
                </c:pt>
                <c:pt idx="2395">
                  <c:v>17.408100000000001</c:v>
                </c:pt>
                <c:pt idx="2396">
                  <c:v>17.446400000000001</c:v>
                </c:pt>
                <c:pt idx="2397">
                  <c:v>17.365600000000001</c:v>
                </c:pt>
                <c:pt idx="2398">
                  <c:v>17.281500000000001</c:v>
                </c:pt>
                <c:pt idx="2399">
                  <c:v>17.150500000000001</c:v>
                </c:pt>
                <c:pt idx="2400">
                  <c:v>17.209299999999999</c:v>
                </c:pt>
                <c:pt idx="2401">
                  <c:v>17.195</c:v>
                </c:pt>
                <c:pt idx="2402">
                  <c:v>17.1752</c:v>
                </c:pt>
                <c:pt idx="2403">
                  <c:v>16.964600000000001</c:v>
                </c:pt>
                <c:pt idx="2404">
                  <c:v>16.841100000000001</c:v>
                </c:pt>
                <c:pt idx="2405">
                  <c:v>16.476500000000001</c:v>
                </c:pt>
                <c:pt idx="2406">
                  <c:v>16.339200000000002</c:v>
                </c:pt>
                <c:pt idx="2407">
                  <c:v>16.275600000000001</c:v>
                </c:pt>
                <c:pt idx="2408">
                  <c:v>16.261700000000001</c:v>
                </c:pt>
                <c:pt idx="2409">
                  <c:v>16.2529</c:v>
                </c:pt>
                <c:pt idx="2410">
                  <c:v>16.4754</c:v>
                </c:pt>
                <c:pt idx="2411">
                  <c:v>16.816600000000001</c:v>
                </c:pt>
                <c:pt idx="2412">
                  <c:v>17.026</c:v>
                </c:pt>
                <c:pt idx="2413">
                  <c:v>17.329499999999999</c:v>
                </c:pt>
                <c:pt idx="2414">
                  <c:v>17.3049</c:v>
                </c:pt>
                <c:pt idx="2415">
                  <c:v>17.289000000000001</c:v>
                </c:pt>
                <c:pt idx="2416">
                  <c:v>17.262799999999999</c:v>
                </c:pt>
                <c:pt idx="2417">
                  <c:v>17.6751</c:v>
                </c:pt>
                <c:pt idx="2418">
                  <c:v>17.857199999999999</c:v>
                </c:pt>
                <c:pt idx="2419">
                  <c:v>17.997699999999998</c:v>
                </c:pt>
                <c:pt idx="2420">
                  <c:v>17.9544</c:v>
                </c:pt>
                <c:pt idx="2421">
                  <c:v>17.8537</c:v>
                </c:pt>
                <c:pt idx="2422">
                  <c:v>17.837299999999999</c:v>
                </c:pt>
                <c:pt idx="2423">
                  <c:v>17.821100000000001</c:v>
                </c:pt>
                <c:pt idx="2424">
                  <c:v>18.062899999999999</c:v>
                </c:pt>
                <c:pt idx="2425">
                  <c:v>18.085899999999999</c:v>
                </c:pt>
                <c:pt idx="2426">
                  <c:v>18.078499999999998</c:v>
                </c:pt>
                <c:pt idx="2427">
                  <c:v>17.935500000000001</c:v>
                </c:pt>
                <c:pt idx="2428">
                  <c:v>18.0075</c:v>
                </c:pt>
                <c:pt idx="2429">
                  <c:v>17.993300000000001</c:v>
                </c:pt>
                <c:pt idx="2430">
                  <c:v>17.9755</c:v>
                </c:pt>
                <c:pt idx="2431">
                  <c:v>17.853300000000001</c:v>
                </c:pt>
                <c:pt idx="2432">
                  <c:v>18.151499999999999</c:v>
                </c:pt>
                <c:pt idx="2433">
                  <c:v>18.153400000000001</c:v>
                </c:pt>
                <c:pt idx="2434">
                  <c:v>18.1694</c:v>
                </c:pt>
                <c:pt idx="2435">
                  <c:v>18.2502</c:v>
                </c:pt>
                <c:pt idx="2436">
                  <c:v>18.235900000000001</c:v>
                </c:pt>
                <c:pt idx="2437">
                  <c:v>18.216200000000001</c:v>
                </c:pt>
                <c:pt idx="2438">
                  <c:v>17.9467</c:v>
                </c:pt>
                <c:pt idx="2439">
                  <c:v>18.094100000000001</c:v>
                </c:pt>
                <c:pt idx="2440">
                  <c:v>18.148700000000002</c:v>
                </c:pt>
                <c:pt idx="2441">
                  <c:v>18.195900000000002</c:v>
                </c:pt>
                <c:pt idx="2442">
                  <c:v>18.164000000000001</c:v>
                </c:pt>
                <c:pt idx="2443">
                  <c:v>18.150300000000001</c:v>
                </c:pt>
                <c:pt idx="2444">
                  <c:v>18.133900000000001</c:v>
                </c:pt>
                <c:pt idx="2445">
                  <c:v>18.063300000000002</c:v>
                </c:pt>
                <c:pt idx="2446">
                  <c:v>18.027200000000001</c:v>
                </c:pt>
                <c:pt idx="2447">
                  <c:v>18.071999999999999</c:v>
                </c:pt>
                <c:pt idx="2448">
                  <c:v>18.0017</c:v>
                </c:pt>
                <c:pt idx="2449">
                  <c:v>17.8992</c:v>
                </c:pt>
                <c:pt idx="2450">
                  <c:v>17.884</c:v>
                </c:pt>
                <c:pt idx="2451">
                  <c:v>17.8612</c:v>
                </c:pt>
                <c:pt idx="2452">
                  <c:v>17.900500000000001</c:v>
                </c:pt>
                <c:pt idx="2453">
                  <c:v>17.9057</c:v>
                </c:pt>
                <c:pt idx="2454">
                  <c:v>18.027200000000001</c:v>
                </c:pt>
                <c:pt idx="2455">
                  <c:v>18.069099999999999</c:v>
                </c:pt>
                <c:pt idx="2456">
                  <c:v>17.989699999999999</c:v>
                </c:pt>
                <c:pt idx="2457">
                  <c:v>17.976500000000001</c:v>
                </c:pt>
                <c:pt idx="2458">
                  <c:v>17.9634</c:v>
                </c:pt>
                <c:pt idx="2459">
                  <c:v>17.63</c:v>
                </c:pt>
                <c:pt idx="2460">
                  <c:v>17.635899999999999</c:v>
                </c:pt>
                <c:pt idx="2461">
                  <c:v>17.776199999999999</c:v>
                </c:pt>
                <c:pt idx="2462">
                  <c:v>17.7775</c:v>
                </c:pt>
                <c:pt idx="2463">
                  <c:v>17.7667</c:v>
                </c:pt>
                <c:pt idx="2464">
                  <c:v>17.7532</c:v>
                </c:pt>
                <c:pt idx="2465">
                  <c:v>17.7393</c:v>
                </c:pt>
                <c:pt idx="2466">
                  <c:v>17.879799999999999</c:v>
                </c:pt>
                <c:pt idx="2467">
                  <c:v>18.0459</c:v>
                </c:pt>
                <c:pt idx="2468">
                  <c:v>18.055299999999999</c:v>
                </c:pt>
                <c:pt idx="2469">
                  <c:v>17.911899999999999</c:v>
                </c:pt>
                <c:pt idx="2470">
                  <c:v>17.904499999999999</c:v>
                </c:pt>
                <c:pt idx="2471">
                  <c:v>17.896599999999999</c:v>
                </c:pt>
                <c:pt idx="2472">
                  <c:v>17.883400000000002</c:v>
                </c:pt>
                <c:pt idx="2473">
                  <c:v>17.964300000000001</c:v>
                </c:pt>
                <c:pt idx="2474">
                  <c:v>17.886700000000001</c:v>
                </c:pt>
                <c:pt idx="2475">
                  <c:v>18.033300000000001</c:v>
                </c:pt>
                <c:pt idx="2476">
                  <c:v>18.1477</c:v>
                </c:pt>
                <c:pt idx="2477">
                  <c:v>18.292200000000001</c:v>
                </c:pt>
                <c:pt idx="2478">
                  <c:v>18.283999999999999</c:v>
                </c:pt>
                <c:pt idx="2479">
                  <c:v>18.275099999999998</c:v>
                </c:pt>
                <c:pt idx="2480">
                  <c:v>18.036000000000001</c:v>
                </c:pt>
                <c:pt idx="2481">
                  <c:v>18.136099999999999</c:v>
                </c:pt>
                <c:pt idx="2482">
                  <c:v>18.053100000000001</c:v>
                </c:pt>
                <c:pt idx="2483">
                  <c:v>18.088999999999999</c:v>
                </c:pt>
                <c:pt idx="2484">
                  <c:v>17.9498</c:v>
                </c:pt>
                <c:pt idx="2485">
                  <c:v>17.9435</c:v>
                </c:pt>
                <c:pt idx="2486">
                  <c:v>17.9359</c:v>
                </c:pt>
                <c:pt idx="2487">
                  <c:v>17.8552</c:v>
                </c:pt>
                <c:pt idx="2488">
                  <c:v>17.8673</c:v>
                </c:pt>
                <c:pt idx="2489">
                  <c:v>17.8522</c:v>
                </c:pt>
                <c:pt idx="2490">
                  <c:v>17.896999999999998</c:v>
                </c:pt>
                <c:pt idx="2491">
                  <c:v>17.773</c:v>
                </c:pt>
                <c:pt idx="2492">
                  <c:v>17.7654</c:v>
                </c:pt>
                <c:pt idx="2493">
                  <c:v>17.756799999999998</c:v>
                </c:pt>
                <c:pt idx="2494">
                  <c:v>17.639700000000001</c:v>
                </c:pt>
                <c:pt idx="2495">
                  <c:v>17.6996</c:v>
                </c:pt>
                <c:pt idx="2496">
                  <c:v>17.476500000000001</c:v>
                </c:pt>
                <c:pt idx="2497">
                  <c:v>17.416899999999998</c:v>
                </c:pt>
                <c:pt idx="2498">
                  <c:v>17.107900000000001</c:v>
                </c:pt>
                <c:pt idx="2499">
                  <c:v>17.099499999999999</c:v>
                </c:pt>
                <c:pt idx="2500">
                  <c:v>17.088799999999999</c:v>
                </c:pt>
                <c:pt idx="2501">
                  <c:v>17.199300000000001</c:v>
                </c:pt>
                <c:pt idx="2502">
                  <c:v>17.328900000000001</c:v>
                </c:pt>
                <c:pt idx="2503">
                  <c:v>17.414300000000001</c:v>
                </c:pt>
                <c:pt idx="2504">
                  <c:v>17.4331</c:v>
                </c:pt>
                <c:pt idx="2505">
                  <c:v>17.5046</c:v>
                </c:pt>
                <c:pt idx="2506">
                  <c:v>17.497399999999999</c:v>
                </c:pt>
                <c:pt idx="2507">
                  <c:v>17.487100000000002</c:v>
                </c:pt>
                <c:pt idx="2508">
                  <c:v>17.659800000000001</c:v>
                </c:pt>
                <c:pt idx="2509">
                  <c:v>17.664000000000001</c:v>
                </c:pt>
                <c:pt idx="2510">
                  <c:v>17.648399999999999</c:v>
                </c:pt>
                <c:pt idx="2511">
                  <c:v>17.677299999999999</c:v>
                </c:pt>
                <c:pt idx="2512">
                  <c:v>17.689299999999999</c:v>
                </c:pt>
                <c:pt idx="2513">
                  <c:v>17.681799999999999</c:v>
                </c:pt>
                <c:pt idx="2514">
                  <c:v>17.676100000000002</c:v>
                </c:pt>
                <c:pt idx="2515">
                  <c:v>17.879200000000001</c:v>
                </c:pt>
                <c:pt idx="2516">
                  <c:v>17.851199999999999</c:v>
                </c:pt>
                <c:pt idx="2517">
                  <c:v>17.665500000000002</c:v>
                </c:pt>
                <c:pt idx="2518">
                  <c:v>17.584299999999999</c:v>
                </c:pt>
                <c:pt idx="2519">
                  <c:v>17.644400000000001</c:v>
                </c:pt>
                <c:pt idx="2520">
                  <c:v>17.6358</c:v>
                </c:pt>
                <c:pt idx="2521">
                  <c:v>17.622499999999999</c:v>
                </c:pt>
                <c:pt idx="2522">
                  <c:v>17.5763</c:v>
                </c:pt>
                <c:pt idx="2523">
                  <c:v>17.574999999999999</c:v>
                </c:pt>
                <c:pt idx="2524">
                  <c:v>17.377500000000001</c:v>
                </c:pt>
                <c:pt idx="2525">
                  <c:v>17.496400000000001</c:v>
                </c:pt>
                <c:pt idx="2526">
                  <c:v>16.961300000000001</c:v>
                </c:pt>
                <c:pt idx="2527">
                  <c:v>16.954699999999999</c:v>
                </c:pt>
                <c:pt idx="2528">
                  <c:v>16.951799999999999</c:v>
                </c:pt>
                <c:pt idx="2529">
                  <c:v>17.305499999999999</c:v>
                </c:pt>
                <c:pt idx="2530">
                  <c:v>17.313500000000001</c:v>
                </c:pt>
                <c:pt idx="2531">
                  <c:v>17.392600000000002</c:v>
                </c:pt>
                <c:pt idx="2532">
                  <c:v>17.2438</c:v>
                </c:pt>
                <c:pt idx="2533">
                  <c:v>16.975300000000001</c:v>
                </c:pt>
                <c:pt idx="2534">
                  <c:v>16.969799999999999</c:v>
                </c:pt>
                <c:pt idx="2535">
                  <c:v>16.970199999999998</c:v>
                </c:pt>
                <c:pt idx="2536">
                  <c:v>17.218</c:v>
                </c:pt>
                <c:pt idx="2537">
                  <c:v>17.386500000000002</c:v>
                </c:pt>
                <c:pt idx="2538">
                  <c:v>17.442900000000002</c:v>
                </c:pt>
                <c:pt idx="2539">
                  <c:v>17.549299999999999</c:v>
                </c:pt>
                <c:pt idx="2540">
                  <c:v>17.5032</c:v>
                </c:pt>
                <c:pt idx="2541">
                  <c:v>17.4986</c:v>
                </c:pt>
                <c:pt idx="2542">
                  <c:v>17.485600000000002</c:v>
                </c:pt>
                <c:pt idx="2543">
                  <c:v>17.484300000000001</c:v>
                </c:pt>
                <c:pt idx="2544">
                  <c:v>17.597799999999999</c:v>
                </c:pt>
                <c:pt idx="2545">
                  <c:v>17.538699999999999</c:v>
                </c:pt>
                <c:pt idx="2546">
                  <c:v>17.613299999999999</c:v>
                </c:pt>
                <c:pt idx="2547">
                  <c:v>17.492599999999999</c:v>
                </c:pt>
                <c:pt idx="2548">
                  <c:v>17.486599999999999</c:v>
                </c:pt>
                <c:pt idx="2549">
                  <c:v>17.473700000000001</c:v>
                </c:pt>
                <c:pt idx="2550">
                  <c:v>17.433599999999998</c:v>
                </c:pt>
                <c:pt idx="2551">
                  <c:v>17.3431</c:v>
                </c:pt>
                <c:pt idx="2552">
                  <c:v>17.1572</c:v>
                </c:pt>
                <c:pt idx="2553">
                  <c:v>17.1753</c:v>
                </c:pt>
                <c:pt idx="2554">
                  <c:v>17.372800000000002</c:v>
                </c:pt>
                <c:pt idx="2555">
                  <c:v>17.366800000000001</c:v>
                </c:pt>
                <c:pt idx="2556">
                  <c:v>17.362400000000001</c:v>
                </c:pt>
                <c:pt idx="2557">
                  <c:v>17.3582</c:v>
                </c:pt>
                <c:pt idx="2558">
                  <c:v>17.3873</c:v>
                </c:pt>
                <c:pt idx="2559">
                  <c:v>17.314800000000002</c:v>
                </c:pt>
                <c:pt idx="2560">
                  <c:v>17.375599999999999</c:v>
                </c:pt>
                <c:pt idx="2561">
                  <c:v>17.427</c:v>
                </c:pt>
                <c:pt idx="2562">
                  <c:v>17.4209</c:v>
                </c:pt>
                <c:pt idx="2563">
                  <c:v>17.414999999999999</c:v>
                </c:pt>
                <c:pt idx="2564">
                  <c:v>17.4861</c:v>
                </c:pt>
                <c:pt idx="2565">
                  <c:v>17.517700000000001</c:v>
                </c:pt>
                <c:pt idx="2566">
                  <c:v>17.5335</c:v>
                </c:pt>
                <c:pt idx="2567">
                  <c:v>17.533999999999999</c:v>
                </c:pt>
                <c:pt idx="2568">
                  <c:v>17.587199999999999</c:v>
                </c:pt>
                <c:pt idx="2569">
                  <c:v>17.581199999999999</c:v>
                </c:pt>
                <c:pt idx="2570">
                  <c:v>17.569600000000001</c:v>
                </c:pt>
                <c:pt idx="2571">
                  <c:v>17.456900000000001</c:v>
                </c:pt>
                <c:pt idx="2572">
                  <c:v>17.428799999999999</c:v>
                </c:pt>
                <c:pt idx="2573">
                  <c:v>17.442299999999999</c:v>
                </c:pt>
                <c:pt idx="2574">
                  <c:v>17.521799999999999</c:v>
                </c:pt>
                <c:pt idx="2575">
                  <c:v>17.591799999999999</c:v>
                </c:pt>
                <c:pt idx="2576">
                  <c:v>17.5853</c:v>
                </c:pt>
                <c:pt idx="2577">
                  <c:v>17.571400000000001</c:v>
                </c:pt>
                <c:pt idx="2578">
                  <c:v>17.488499999999998</c:v>
                </c:pt>
                <c:pt idx="2579">
                  <c:v>17.191299999999998</c:v>
                </c:pt>
                <c:pt idx="2580">
                  <c:v>17.099299999999999</c:v>
                </c:pt>
                <c:pt idx="2581">
                  <c:v>17.2575</c:v>
                </c:pt>
                <c:pt idx="2582">
                  <c:v>17.150099999999998</c:v>
                </c:pt>
                <c:pt idx="2583">
                  <c:v>17.145099999999999</c:v>
                </c:pt>
                <c:pt idx="2584">
                  <c:v>17.1312</c:v>
                </c:pt>
                <c:pt idx="2585">
                  <c:v>17.224</c:v>
                </c:pt>
                <c:pt idx="2586">
                  <c:v>17.083100000000002</c:v>
                </c:pt>
                <c:pt idx="2587">
                  <c:v>17.054600000000001</c:v>
                </c:pt>
                <c:pt idx="2588">
                  <c:v>17.0288</c:v>
                </c:pt>
                <c:pt idx="2589">
                  <c:v>16.858499999999999</c:v>
                </c:pt>
                <c:pt idx="2590">
                  <c:v>16.853200000000001</c:v>
                </c:pt>
                <c:pt idx="2591">
                  <c:v>16.847899999999999</c:v>
                </c:pt>
                <c:pt idx="2592">
                  <c:v>16.909099999999999</c:v>
                </c:pt>
                <c:pt idx="2593">
                  <c:v>16.692900000000002</c:v>
                </c:pt>
                <c:pt idx="2594">
                  <c:v>16.8566</c:v>
                </c:pt>
                <c:pt idx="2595">
                  <c:v>16.885300000000001</c:v>
                </c:pt>
                <c:pt idx="2596">
                  <c:v>17.053899999999999</c:v>
                </c:pt>
                <c:pt idx="2597">
                  <c:v>17.047999999999998</c:v>
                </c:pt>
                <c:pt idx="2598">
                  <c:v>17.024000000000001</c:v>
                </c:pt>
                <c:pt idx="2599">
                  <c:v>17.092700000000001</c:v>
                </c:pt>
                <c:pt idx="2600">
                  <c:v>16.703600000000002</c:v>
                </c:pt>
                <c:pt idx="2601">
                  <c:v>16.346900000000002</c:v>
                </c:pt>
                <c:pt idx="2602">
                  <c:v>16.1877</c:v>
                </c:pt>
                <c:pt idx="2603">
                  <c:v>16.435199999999998</c:v>
                </c:pt>
                <c:pt idx="2604">
                  <c:v>16.433399999999999</c:v>
                </c:pt>
                <c:pt idx="2605">
                  <c:v>16.4267</c:v>
                </c:pt>
                <c:pt idx="2606">
                  <c:v>16.388200000000001</c:v>
                </c:pt>
                <c:pt idx="2607">
                  <c:v>16.5261</c:v>
                </c:pt>
                <c:pt idx="2608">
                  <c:v>16.280799999999999</c:v>
                </c:pt>
                <c:pt idx="2609">
                  <c:v>16.404699999999998</c:v>
                </c:pt>
                <c:pt idx="2610">
                  <c:v>16.471299999999999</c:v>
                </c:pt>
                <c:pt idx="2611">
                  <c:v>16.467600000000001</c:v>
                </c:pt>
                <c:pt idx="2612">
                  <c:v>16.460999999999999</c:v>
                </c:pt>
                <c:pt idx="2613">
                  <c:v>16.485900000000001</c:v>
                </c:pt>
                <c:pt idx="2614">
                  <c:v>16.536999999999999</c:v>
                </c:pt>
                <c:pt idx="2615">
                  <c:v>16.5227</c:v>
                </c:pt>
                <c:pt idx="2616">
                  <c:v>16.486899999999999</c:v>
                </c:pt>
                <c:pt idx="2617">
                  <c:v>16.643799999999999</c:v>
                </c:pt>
                <c:pt idx="2618">
                  <c:v>16.6404</c:v>
                </c:pt>
                <c:pt idx="2619">
                  <c:v>16.637599999999999</c:v>
                </c:pt>
                <c:pt idx="2620">
                  <c:v>16.605899999999998</c:v>
                </c:pt>
                <c:pt idx="2621">
                  <c:v>16.667400000000001</c:v>
                </c:pt>
                <c:pt idx="2622">
                  <c:v>16.675799999999999</c:v>
                </c:pt>
                <c:pt idx="2623">
                  <c:v>16.6403</c:v>
                </c:pt>
                <c:pt idx="2624">
                  <c:v>16.700399999999998</c:v>
                </c:pt>
                <c:pt idx="2625">
                  <c:v>16.696999999999999</c:v>
                </c:pt>
                <c:pt idx="2626">
                  <c:v>16.689900000000002</c:v>
                </c:pt>
                <c:pt idx="2627">
                  <c:v>16.7395</c:v>
                </c:pt>
                <c:pt idx="2628">
                  <c:v>16.746300000000002</c:v>
                </c:pt>
                <c:pt idx="2629">
                  <c:v>16.700299999999999</c:v>
                </c:pt>
                <c:pt idx="2630">
                  <c:v>16.682500000000001</c:v>
                </c:pt>
                <c:pt idx="2631">
                  <c:v>16.7377</c:v>
                </c:pt>
                <c:pt idx="2632">
                  <c:v>16.734200000000001</c:v>
                </c:pt>
                <c:pt idx="2633">
                  <c:v>16.732199999999999</c:v>
                </c:pt>
                <c:pt idx="2634">
                  <c:v>16.738499999999998</c:v>
                </c:pt>
                <c:pt idx="2635">
                  <c:v>16.8078</c:v>
                </c:pt>
                <c:pt idx="2636">
                  <c:v>16.8249</c:v>
                </c:pt>
                <c:pt idx="2637">
                  <c:v>16.636099999999999</c:v>
                </c:pt>
                <c:pt idx="2638">
                  <c:v>16.3338</c:v>
                </c:pt>
                <c:pt idx="2639">
                  <c:v>16.331199999999999</c:v>
                </c:pt>
                <c:pt idx="2640">
                  <c:v>16.328199999999999</c:v>
                </c:pt>
                <c:pt idx="2641">
                  <c:v>16.383700000000001</c:v>
                </c:pt>
                <c:pt idx="2642">
                  <c:v>16.498899999999999</c:v>
                </c:pt>
                <c:pt idx="2643">
                  <c:v>16.4177</c:v>
                </c:pt>
                <c:pt idx="2644">
                  <c:v>16.425699999999999</c:v>
                </c:pt>
                <c:pt idx="2645">
                  <c:v>16.511600000000001</c:v>
                </c:pt>
                <c:pt idx="2646">
                  <c:v>16.508400000000002</c:v>
                </c:pt>
                <c:pt idx="2647">
                  <c:v>16.504999999999999</c:v>
                </c:pt>
                <c:pt idx="2648">
                  <c:v>16.3812</c:v>
                </c:pt>
                <c:pt idx="2649">
                  <c:v>16.351199999999999</c:v>
                </c:pt>
                <c:pt idx="2650">
                  <c:v>16.2242</c:v>
                </c:pt>
                <c:pt idx="2651">
                  <c:v>16.2456</c:v>
                </c:pt>
                <c:pt idx="2652">
                  <c:v>16.286000000000001</c:v>
                </c:pt>
                <c:pt idx="2653">
                  <c:v>16.282599999999999</c:v>
                </c:pt>
                <c:pt idx="2654">
                  <c:v>16.2788</c:v>
                </c:pt>
                <c:pt idx="2655">
                  <c:v>16.344200000000001</c:v>
                </c:pt>
                <c:pt idx="2656">
                  <c:v>16.281300000000002</c:v>
                </c:pt>
                <c:pt idx="2657">
                  <c:v>16.271100000000001</c:v>
                </c:pt>
                <c:pt idx="2658">
                  <c:v>16.100100000000001</c:v>
                </c:pt>
                <c:pt idx="2659">
                  <c:v>16.160699999999999</c:v>
                </c:pt>
                <c:pt idx="2660">
                  <c:v>16.157599999999999</c:v>
                </c:pt>
                <c:pt idx="2661">
                  <c:v>16.148900000000001</c:v>
                </c:pt>
                <c:pt idx="2662">
                  <c:v>16.325199999999999</c:v>
                </c:pt>
                <c:pt idx="2663">
                  <c:v>16.294699999999999</c:v>
                </c:pt>
                <c:pt idx="2664">
                  <c:v>16.254200000000001</c:v>
                </c:pt>
                <c:pt idx="2665">
                  <c:v>16.1296</c:v>
                </c:pt>
                <c:pt idx="2666">
                  <c:v>16.0077</c:v>
                </c:pt>
                <c:pt idx="2667">
                  <c:v>15.9976</c:v>
                </c:pt>
                <c:pt idx="2668">
                  <c:v>15.9899</c:v>
                </c:pt>
                <c:pt idx="2669">
                  <c:v>15.7219</c:v>
                </c:pt>
                <c:pt idx="2670">
                  <c:v>15.6876</c:v>
                </c:pt>
                <c:pt idx="2671">
                  <c:v>15.9025</c:v>
                </c:pt>
                <c:pt idx="2672">
                  <c:v>15.974</c:v>
                </c:pt>
                <c:pt idx="2673">
                  <c:v>15.992800000000001</c:v>
                </c:pt>
                <c:pt idx="2674">
                  <c:v>15.9901</c:v>
                </c:pt>
                <c:pt idx="2675">
                  <c:v>15.9893</c:v>
                </c:pt>
                <c:pt idx="2676">
                  <c:v>16.0549</c:v>
                </c:pt>
                <c:pt idx="2677">
                  <c:v>15.996700000000001</c:v>
                </c:pt>
                <c:pt idx="2678">
                  <c:v>15.971399999999999</c:v>
                </c:pt>
                <c:pt idx="2679">
                  <c:v>16.087399999999999</c:v>
                </c:pt>
                <c:pt idx="2680">
                  <c:v>15.898099999999999</c:v>
                </c:pt>
                <c:pt idx="2681">
                  <c:v>15.892300000000001</c:v>
                </c:pt>
                <c:pt idx="2682">
                  <c:v>15.8818</c:v>
                </c:pt>
                <c:pt idx="2683">
                  <c:v>16.011199999999999</c:v>
                </c:pt>
                <c:pt idx="2684">
                  <c:v>15.9541</c:v>
                </c:pt>
                <c:pt idx="2685">
                  <c:v>15.922000000000001</c:v>
                </c:pt>
                <c:pt idx="2686">
                  <c:v>15.929399999999999</c:v>
                </c:pt>
                <c:pt idx="2687">
                  <c:v>15.851800000000001</c:v>
                </c:pt>
                <c:pt idx="2688">
                  <c:v>15.8468</c:v>
                </c:pt>
                <c:pt idx="2689">
                  <c:v>15.8461</c:v>
                </c:pt>
                <c:pt idx="2690">
                  <c:v>15.847</c:v>
                </c:pt>
                <c:pt idx="2691">
                  <c:v>15.8413</c:v>
                </c:pt>
                <c:pt idx="2692">
                  <c:v>15.9389</c:v>
                </c:pt>
                <c:pt idx="2693">
                  <c:v>15.9518</c:v>
                </c:pt>
                <c:pt idx="2694">
                  <c:v>16.017499999999998</c:v>
                </c:pt>
                <c:pt idx="2695">
                  <c:v>16.015499999999999</c:v>
                </c:pt>
                <c:pt idx="2696">
                  <c:v>16.017299999999999</c:v>
                </c:pt>
                <c:pt idx="2697">
                  <c:v>15.9078</c:v>
                </c:pt>
                <c:pt idx="2698">
                  <c:v>15.762700000000001</c:v>
                </c:pt>
                <c:pt idx="2699">
                  <c:v>15.789199999999999</c:v>
                </c:pt>
                <c:pt idx="2700">
                  <c:v>15.5182</c:v>
                </c:pt>
                <c:pt idx="2701">
                  <c:v>15.516400000000001</c:v>
                </c:pt>
                <c:pt idx="2702">
                  <c:v>15.514900000000001</c:v>
                </c:pt>
                <c:pt idx="2703">
                  <c:v>15.514699999999999</c:v>
                </c:pt>
                <c:pt idx="2704">
                  <c:v>15.6889</c:v>
                </c:pt>
                <c:pt idx="2705">
                  <c:v>15.724399999999999</c:v>
                </c:pt>
                <c:pt idx="2706">
                  <c:v>15.6867</c:v>
                </c:pt>
                <c:pt idx="2707">
                  <c:v>15.679500000000001</c:v>
                </c:pt>
                <c:pt idx="2708">
                  <c:v>15.715</c:v>
                </c:pt>
                <c:pt idx="2709">
                  <c:v>15.713800000000001</c:v>
                </c:pt>
                <c:pt idx="2710">
                  <c:v>15.7133</c:v>
                </c:pt>
                <c:pt idx="2711">
                  <c:v>15.8056</c:v>
                </c:pt>
                <c:pt idx="2712">
                  <c:v>15.7491</c:v>
                </c:pt>
                <c:pt idx="2713">
                  <c:v>15.9253</c:v>
                </c:pt>
                <c:pt idx="2714">
                  <c:v>15.9498</c:v>
                </c:pt>
                <c:pt idx="2715">
                  <c:v>15.956899999999999</c:v>
                </c:pt>
                <c:pt idx="2716">
                  <c:v>15.955399999999999</c:v>
                </c:pt>
                <c:pt idx="2717">
                  <c:v>15.954599999999999</c:v>
                </c:pt>
                <c:pt idx="2718">
                  <c:v>16.062999999999999</c:v>
                </c:pt>
                <c:pt idx="2719">
                  <c:v>16.0273</c:v>
                </c:pt>
                <c:pt idx="2720">
                  <c:v>15.909599999999999</c:v>
                </c:pt>
                <c:pt idx="2721">
                  <c:v>15.876300000000001</c:v>
                </c:pt>
                <c:pt idx="2722">
                  <c:v>15.9208</c:v>
                </c:pt>
                <c:pt idx="2723">
                  <c:v>15.919600000000001</c:v>
                </c:pt>
                <c:pt idx="2724">
                  <c:v>15.9481</c:v>
                </c:pt>
                <c:pt idx="2725">
                  <c:v>15.9274</c:v>
                </c:pt>
                <c:pt idx="2726">
                  <c:v>15.9549</c:v>
                </c:pt>
                <c:pt idx="2727">
                  <c:v>15.8538</c:v>
                </c:pt>
                <c:pt idx="2728">
                  <c:v>15.826000000000001</c:v>
                </c:pt>
                <c:pt idx="2729">
                  <c:v>15.7209</c:v>
                </c:pt>
                <c:pt idx="2730">
                  <c:v>15.72</c:v>
                </c:pt>
                <c:pt idx="2731">
                  <c:v>15.7172</c:v>
                </c:pt>
                <c:pt idx="2732">
                  <c:v>15.5136</c:v>
                </c:pt>
                <c:pt idx="2733">
                  <c:v>15.579000000000001</c:v>
                </c:pt>
                <c:pt idx="2734">
                  <c:v>15.617800000000001</c:v>
                </c:pt>
                <c:pt idx="2735">
                  <c:v>15.728999999999999</c:v>
                </c:pt>
                <c:pt idx="2736">
                  <c:v>15.648899999999999</c:v>
                </c:pt>
                <c:pt idx="2737">
                  <c:v>15.648899999999999</c:v>
                </c:pt>
                <c:pt idx="2738">
                  <c:v>15.648999999999999</c:v>
                </c:pt>
                <c:pt idx="2739">
                  <c:v>15.636900000000001</c:v>
                </c:pt>
                <c:pt idx="2740">
                  <c:v>15.3735</c:v>
                </c:pt>
                <c:pt idx="2741">
                  <c:v>15.3134</c:v>
                </c:pt>
                <c:pt idx="2742">
                  <c:v>15.321</c:v>
                </c:pt>
                <c:pt idx="2743">
                  <c:v>15.207700000000001</c:v>
                </c:pt>
                <c:pt idx="2744">
                  <c:v>15.206799999999999</c:v>
                </c:pt>
                <c:pt idx="2745">
                  <c:v>15.207100000000001</c:v>
                </c:pt>
                <c:pt idx="2746">
                  <c:v>15.177</c:v>
                </c:pt>
                <c:pt idx="2747">
                  <c:v>15.1807</c:v>
                </c:pt>
                <c:pt idx="2748">
                  <c:v>15.0633</c:v>
                </c:pt>
                <c:pt idx="2749">
                  <c:v>15.225899999999999</c:v>
                </c:pt>
                <c:pt idx="2750">
                  <c:v>15.2615</c:v>
                </c:pt>
                <c:pt idx="2751">
                  <c:v>15.2593</c:v>
                </c:pt>
                <c:pt idx="2752">
                  <c:v>15.2631</c:v>
                </c:pt>
                <c:pt idx="2753">
                  <c:v>15.286300000000001</c:v>
                </c:pt>
                <c:pt idx="2754">
                  <c:v>15.219900000000001</c:v>
                </c:pt>
                <c:pt idx="2755">
                  <c:v>15.274800000000001</c:v>
                </c:pt>
                <c:pt idx="2756">
                  <c:v>15.435499999999999</c:v>
                </c:pt>
                <c:pt idx="2757">
                  <c:v>15.5937</c:v>
                </c:pt>
                <c:pt idx="2758">
                  <c:v>15.5923</c:v>
                </c:pt>
                <c:pt idx="2759">
                  <c:v>15.588800000000001</c:v>
                </c:pt>
                <c:pt idx="2760">
                  <c:v>15.5032</c:v>
                </c:pt>
                <c:pt idx="2761">
                  <c:v>15.633800000000001</c:v>
                </c:pt>
                <c:pt idx="2762">
                  <c:v>15.655200000000001</c:v>
                </c:pt>
                <c:pt idx="2763">
                  <c:v>15.608000000000001</c:v>
                </c:pt>
                <c:pt idx="2764">
                  <c:v>15.6288</c:v>
                </c:pt>
                <c:pt idx="2765">
                  <c:v>15.628399999999999</c:v>
                </c:pt>
                <c:pt idx="2766">
                  <c:v>15.621700000000001</c:v>
                </c:pt>
                <c:pt idx="2767">
                  <c:v>15.5913</c:v>
                </c:pt>
                <c:pt idx="2768">
                  <c:v>15.6744</c:v>
                </c:pt>
                <c:pt idx="2769">
                  <c:v>15.6706</c:v>
                </c:pt>
                <c:pt idx="2770">
                  <c:v>15.7455</c:v>
                </c:pt>
                <c:pt idx="2771">
                  <c:v>15.6221</c:v>
                </c:pt>
                <c:pt idx="2772">
                  <c:v>15.617800000000001</c:v>
                </c:pt>
                <c:pt idx="2773">
                  <c:v>15.620699999999999</c:v>
                </c:pt>
                <c:pt idx="2774">
                  <c:v>15.7342</c:v>
                </c:pt>
                <c:pt idx="2775">
                  <c:v>15.7538</c:v>
                </c:pt>
                <c:pt idx="2776">
                  <c:v>15.7859</c:v>
                </c:pt>
                <c:pt idx="2777">
                  <c:v>15.845000000000001</c:v>
                </c:pt>
                <c:pt idx="2778">
                  <c:v>15.8088</c:v>
                </c:pt>
                <c:pt idx="2779">
                  <c:v>15.8056</c:v>
                </c:pt>
                <c:pt idx="2780">
                  <c:v>15.794499999999999</c:v>
                </c:pt>
                <c:pt idx="2781">
                  <c:v>15.8184</c:v>
                </c:pt>
                <c:pt idx="2782">
                  <c:v>15.7417</c:v>
                </c:pt>
                <c:pt idx="2783">
                  <c:v>15.6889</c:v>
                </c:pt>
                <c:pt idx="2784">
                  <c:v>15.6637</c:v>
                </c:pt>
                <c:pt idx="2785">
                  <c:v>15.710699999999999</c:v>
                </c:pt>
                <c:pt idx="2786">
                  <c:v>15.7082</c:v>
                </c:pt>
                <c:pt idx="2787">
                  <c:v>15.7059</c:v>
                </c:pt>
                <c:pt idx="2788">
                  <c:v>15.7806</c:v>
                </c:pt>
                <c:pt idx="2789">
                  <c:v>15.6881</c:v>
                </c:pt>
                <c:pt idx="2790">
                  <c:v>15.6402</c:v>
                </c:pt>
                <c:pt idx="2791">
                  <c:v>15.6313</c:v>
                </c:pt>
                <c:pt idx="2792">
                  <c:v>15.5953</c:v>
                </c:pt>
                <c:pt idx="2793">
                  <c:v>15.5945</c:v>
                </c:pt>
                <c:pt idx="2794">
                  <c:v>15.5899</c:v>
                </c:pt>
                <c:pt idx="2795">
                  <c:v>15.5243</c:v>
                </c:pt>
                <c:pt idx="2796">
                  <c:v>15.4351</c:v>
                </c:pt>
                <c:pt idx="2797">
                  <c:v>15.3507</c:v>
                </c:pt>
                <c:pt idx="2798">
                  <c:v>15.4422</c:v>
                </c:pt>
                <c:pt idx="2799">
                  <c:v>15.0997</c:v>
                </c:pt>
                <c:pt idx="2800">
                  <c:v>15.0969</c:v>
                </c:pt>
                <c:pt idx="2801">
                  <c:v>15.095499999999999</c:v>
                </c:pt>
                <c:pt idx="2802">
                  <c:v>15.0175</c:v>
                </c:pt>
                <c:pt idx="2803">
                  <c:v>14.823</c:v>
                </c:pt>
                <c:pt idx="2804">
                  <c:v>15.1112</c:v>
                </c:pt>
                <c:pt idx="2805">
                  <c:v>14.936400000000001</c:v>
                </c:pt>
                <c:pt idx="2806">
                  <c:v>14.8786</c:v>
                </c:pt>
                <c:pt idx="2807">
                  <c:v>14.8773</c:v>
                </c:pt>
                <c:pt idx="2808">
                  <c:v>14.877599999999999</c:v>
                </c:pt>
                <c:pt idx="2809">
                  <c:v>14.992100000000001</c:v>
                </c:pt>
                <c:pt idx="2810">
                  <c:v>15.3062</c:v>
                </c:pt>
                <c:pt idx="2811">
                  <c:v>15.337899999999999</c:v>
                </c:pt>
                <c:pt idx="2812">
                  <c:v>15.3208</c:v>
                </c:pt>
                <c:pt idx="2813">
                  <c:v>15.265000000000001</c:v>
                </c:pt>
                <c:pt idx="2814">
                  <c:v>15.2636</c:v>
                </c:pt>
                <c:pt idx="2815">
                  <c:v>15.258800000000001</c:v>
                </c:pt>
                <c:pt idx="2816">
                  <c:v>15.218299999999999</c:v>
                </c:pt>
                <c:pt idx="2817">
                  <c:v>15.119</c:v>
                </c:pt>
                <c:pt idx="2818">
                  <c:v>15.1457</c:v>
                </c:pt>
                <c:pt idx="2819">
                  <c:v>15.323</c:v>
                </c:pt>
                <c:pt idx="2820">
                  <c:v>15.1991</c:v>
                </c:pt>
                <c:pt idx="2821">
                  <c:v>15.1713</c:v>
                </c:pt>
                <c:pt idx="2822">
                  <c:v>15.1691</c:v>
                </c:pt>
                <c:pt idx="2823">
                  <c:v>14.944900000000001</c:v>
                </c:pt>
                <c:pt idx="2824">
                  <c:v>15.071400000000001</c:v>
                </c:pt>
                <c:pt idx="2825">
                  <c:v>15.206200000000001</c:v>
                </c:pt>
                <c:pt idx="2826">
                  <c:v>15.364100000000001</c:v>
                </c:pt>
                <c:pt idx="2827">
                  <c:v>15.369</c:v>
                </c:pt>
                <c:pt idx="2828">
                  <c:v>15.3675</c:v>
                </c:pt>
                <c:pt idx="2829">
                  <c:v>15.3634</c:v>
                </c:pt>
                <c:pt idx="2830">
                  <c:v>15.3916</c:v>
                </c:pt>
                <c:pt idx="2831">
                  <c:v>15.49</c:v>
                </c:pt>
                <c:pt idx="2832">
                  <c:v>15.5122</c:v>
                </c:pt>
                <c:pt idx="2833">
                  <c:v>15.4779</c:v>
                </c:pt>
                <c:pt idx="2834">
                  <c:v>15.4778</c:v>
                </c:pt>
                <c:pt idx="2835">
                  <c:v>15.473100000000001</c:v>
                </c:pt>
                <c:pt idx="2836">
                  <c:v>15.470700000000001</c:v>
                </c:pt>
                <c:pt idx="2837">
                  <c:v>15.437900000000001</c:v>
                </c:pt>
                <c:pt idx="2838">
                  <c:v>15.6198</c:v>
                </c:pt>
                <c:pt idx="2839">
                  <c:v>15.6593</c:v>
                </c:pt>
                <c:pt idx="2840">
                  <c:v>15.3795</c:v>
                </c:pt>
                <c:pt idx="2841">
                  <c:v>15.4</c:v>
                </c:pt>
                <c:pt idx="2842">
                  <c:v>15.397600000000001</c:v>
                </c:pt>
                <c:pt idx="2843">
                  <c:v>15.386900000000001</c:v>
                </c:pt>
                <c:pt idx="2844">
                  <c:v>15.2311</c:v>
                </c:pt>
                <c:pt idx="2845">
                  <c:v>15.285299999999999</c:v>
                </c:pt>
                <c:pt idx="2846">
                  <c:v>15.514099999999999</c:v>
                </c:pt>
                <c:pt idx="2847">
                  <c:v>15.5131</c:v>
                </c:pt>
                <c:pt idx="2848">
                  <c:v>15.334</c:v>
                </c:pt>
                <c:pt idx="2849">
                  <c:v>15.3323</c:v>
                </c:pt>
                <c:pt idx="2850">
                  <c:v>15.3263</c:v>
                </c:pt>
                <c:pt idx="2851">
                  <c:v>15.2121</c:v>
                </c:pt>
                <c:pt idx="2852">
                  <c:v>15.0817</c:v>
                </c:pt>
                <c:pt idx="2853">
                  <c:v>15.0009</c:v>
                </c:pt>
                <c:pt idx="2854">
                  <c:v>15.130699999999999</c:v>
                </c:pt>
                <c:pt idx="2855">
                  <c:v>14.898</c:v>
                </c:pt>
                <c:pt idx="2856">
                  <c:v>14.8957</c:v>
                </c:pt>
                <c:pt idx="2857">
                  <c:v>14.891999999999999</c:v>
                </c:pt>
                <c:pt idx="2858">
                  <c:v>14.5138</c:v>
                </c:pt>
                <c:pt idx="2859">
                  <c:v>14.479799999999999</c:v>
                </c:pt>
                <c:pt idx="2860">
                  <c:v>14.6157</c:v>
                </c:pt>
                <c:pt idx="2861">
                  <c:v>14.4384</c:v>
                </c:pt>
                <c:pt idx="2862">
                  <c:v>14.435600000000001</c:v>
                </c:pt>
                <c:pt idx="2863">
                  <c:v>14.434799999999999</c:v>
                </c:pt>
                <c:pt idx="2864">
                  <c:v>14.4315</c:v>
                </c:pt>
                <c:pt idx="2865">
                  <c:v>14.5464</c:v>
                </c:pt>
                <c:pt idx="2866">
                  <c:v>14.695600000000001</c:v>
                </c:pt>
                <c:pt idx="2867">
                  <c:v>14.8672</c:v>
                </c:pt>
                <c:pt idx="2868">
                  <c:v>14.7179</c:v>
                </c:pt>
                <c:pt idx="2869">
                  <c:v>14.6081</c:v>
                </c:pt>
                <c:pt idx="2870">
                  <c:v>14.604699999999999</c:v>
                </c:pt>
                <c:pt idx="2871">
                  <c:v>14.594799999999999</c:v>
                </c:pt>
                <c:pt idx="2872">
                  <c:v>14.6944</c:v>
                </c:pt>
                <c:pt idx="2873">
                  <c:v>14.6754</c:v>
                </c:pt>
                <c:pt idx="2874">
                  <c:v>14.9092</c:v>
                </c:pt>
                <c:pt idx="2875">
                  <c:v>14.8908</c:v>
                </c:pt>
                <c:pt idx="2876">
                  <c:v>14.7562</c:v>
                </c:pt>
                <c:pt idx="2877">
                  <c:v>14.754</c:v>
                </c:pt>
                <c:pt idx="2878">
                  <c:v>14.7536</c:v>
                </c:pt>
                <c:pt idx="2879">
                  <c:v>14.4655</c:v>
                </c:pt>
                <c:pt idx="2880">
                  <c:v>14.5929</c:v>
                </c:pt>
                <c:pt idx="2881">
                  <c:v>14.686400000000001</c:v>
                </c:pt>
                <c:pt idx="2882">
                  <c:v>14.614699999999999</c:v>
                </c:pt>
                <c:pt idx="2883">
                  <c:v>14.497199999999999</c:v>
                </c:pt>
                <c:pt idx="2884">
                  <c:v>14.4947</c:v>
                </c:pt>
                <c:pt idx="2885">
                  <c:v>14.5002</c:v>
                </c:pt>
                <c:pt idx="2886">
                  <c:v>14.3583</c:v>
                </c:pt>
                <c:pt idx="2887">
                  <c:v>14.2723</c:v>
                </c:pt>
                <c:pt idx="2888">
                  <c:v>14.2441</c:v>
                </c:pt>
                <c:pt idx="2889">
                  <c:v>13.6869</c:v>
                </c:pt>
                <c:pt idx="2890">
                  <c:v>14.141400000000001</c:v>
                </c:pt>
                <c:pt idx="2891">
                  <c:v>14.139799999999999</c:v>
                </c:pt>
                <c:pt idx="2892">
                  <c:v>14.1403</c:v>
                </c:pt>
                <c:pt idx="2893">
                  <c:v>14.1677</c:v>
                </c:pt>
                <c:pt idx="2894">
                  <c:v>13.9207</c:v>
                </c:pt>
                <c:pt idx="2895">
                  <c:v>13.8483</c:v>
                </c:pt>
                <c:pt idx="2896">
                  <c:v>13.7369</c:v>
                </c:pt>
                <c:pt idx="2897">
                  <c:v>13.2904</c:v>
                </c:pt>
                <c:pt idx="2898">
                  <c:v>13.288600000000001</c:v>
                </c:pt>
                <c:pt idx="2899">
                  <c:v>13.290699999999999</c:v>
                </c:pt>
                <c:pt idx="2900">
                  <c:v>13.0547</c:v>
                </c:pt>
                <c:pt idx="2901">
                  <c:v>12.9115</c:v>
                </c:pt>
                <c:pt idx="2902">
                  <c:v>13.388500000000001</c:v>
                </c:pt>
                <c:pt idx="2903">
                  <c:v>13.3691</c:v>
                </c:pt>
                <c:pt idx="2904">
                  <c:v>13.316599999999999</c:v>
                </c:pt>
                <c:pt idx="2905">
                  <c:v>13.315099999999999</c:v>
                </c:pt>
                <c:pt idx="2906">
                  <c:v>13.301600000000001</c:v>
                </c:pt>
                <c:pt idx="2907">
                  <c:v>13.3809</c:v>
                </c:pt>
                <c:pt idx="2908">
                  <c:v>13.3674</c:v>
                </c:pt>
                <c:pt idx="2909">
                  <c:v>13.752000000000001</c:v>
                </c:pt>
                <c:pt idx="2910">
                  <c:v>14.012</c:v>
                </c:pt>
                <c:pt idx="2911">
                  <c:v>14.0207</c:v>
                </c:pt>
                <c:pt idx="2912">
                  <c:v>14.018599999999999</c:v>
                </c:pt>
                <c:pt idx="2913">
                  <c:v>14.004799999999999</c:v>
                </c:pt>
                <c:pt idx="2914">
                  <c:v>14.0336</c:v>
                </c:pt>
                <c:pt idx="2915">
                  <c:v>14.071</c:v>
                </c:pt>
                <c:pt idx="2916">
                  <c:v>14.0823</c:v>
                </c:pt>
                <c:pt idx="2917">
                  <c:v>14.050800000000001</c:v>
                </c:pt>
                <c:pt idx="2918">
                  <c:v>14.0174</c:v>
                </c:pt>
                <c:pt idx="2919">
                  <c:v>14.015700000000001</c:v>
                </c:pt>
                <c:pt idx="2920">
                  <c:v>14.0139</c:v>
                </c:pt>
                <c:pt idx="2921">
                  <c:v>13.9862</c:v>
                </c:pt>
                <c:pt idx="2922">
                  <c:v>14.292999999999999</c:v>
                </c:pt>
                <c:pt idx="2923">
                  <c:v>14.239699999999999</c:v>
                </c:pt>
                <c:pt idx="2924">
                  <c:v>14.119899999999999</c:v>
                </c:pt>
                <c:pt idx="2925">
                  <c:v>14.0107</c:v>
                </c:pt>
                <c:pt idx="2926">
                  <c:v>14.0091</c:v>
                </c:pt>
                <c:pt idx="2927">
                  <c:v>13.994199999999999</c:v>
                </c:pt>
                <c:pt idx="2928">
                  <c:v>14.138500000000001</c:v>
                </c:pt>
                <c:pt idx="2929">
                  <c:v>14.0974</c:v>
                </c:pt>
                <c:pt idx="2930">
                  <c:v>13.877000000000001</c:v>
                </c:pt>
                <c:pt idx="2931">
                  <c:v>13.7903</c:v>
                </c:pt>
                <c:pt idx="2932">
                  <c:v>13.8767</c:v>
                </c:pt>
                <c:pt idx="2933">
                  <c:v>13.8751</c:v>
                </c:pt>
                <c:pt idx="2934">
                  <c:v>13.873100000000001</c:v>
                </c:pt>
                <c:pt idx="2935">
                  <c:v>13.824999999999999</c:v>
                </c:pt>
                <c:pt idx="2936">
                  <c:v>13.724600000000001</c:v>
                </c:pt>
                <c:pt idx="2937">
                  <c:v>13.682</c:v>
                </c:pt>
                <c:pt idx="2938">
                  <c:v>13.8161</c:v>
                </c:pt>
                <c:pt idx="2939">
                  <c:v>13.789</c:v>
                </c:pt>
                <c:pt idx="2940">
                  <c:v>13.787000000000001</c:v>
                </c:pt>
                <c:pt idx="2941">
                  <c:v>13.791700000000001</c:v>
                </c:pt>
                <c:pt idx="2942">
                  <c:v>13.722300000000001</c:v>
                </c:pt>
                <c:pt idx="2943">
                  <c:v>13.636799999999999</c:v>
                </c:pt>
                <c:pt idx="2944">
                  <c:v>13.859299999999999</c:v>
                </c:pt>
                <c:pt idx="2945">
                  <c:v>13.8569</c:v>
                </c:pt>
                <c:pt idx="2946">
                  <c:v>13.5975</c:v>
                </c:pt>
                <c:pt idx="2947">
                  <c:v>13.5976</c:v>
                </c:pt>
                <c:pt idx="2948">
                  <c:v>13.5839</c:v>
                </c:pt>
                <c:pt idx="2949">
                  <c:v>13.332100000000001</c:v>
                </c:pt>
                <c:pt idx="2950">
                  <c:v>13.256</c:v>
                </c:pt>
                <c:pt idx="2951">
                  <c:v>13.140599999999999</c:v>
                </c:pt>
                <c:pt idx="2952">
                  <c:v>13.2692</c:v>
                </c:pt>
                <c:pt idx="2953">
                  <c:v>13.375299999999999</c:v>
                </c:pt>
                <c:pt idx="2954">
                  <c:v>13.3758</c:v>
                </c:pt>
                <c:pt idx="2955">
                  <c:v>13.3695</c:v>
                </c:pt>
                <c:pt idx="2956">
                  <c:v>13.2049</c:v>
                </c:pt>
                <c:pt idx="2957">
                  <c:v>13.269600000000001</c:v>
                </c:pt>
                <c:pt idx="2958">
                  <c:v>13.1555</c:v>
                </c:pt>
                <c:pt idx="2959">
                  <c:v>13.193899999999999</c:v>
                </c:pt>
                <c:pt idx="2960">
                  <c:v>12.9697</c:v>
                </c:pt>
                <c:pt idx="2961">
                  <c:v>12.9682</c:v>
                </c:pt>
                <c:pt idx="2962">
                  <c:v>12.9678</c:v>
                </c:pt>
                <c:pt idx="2963">
                  <c:v>12.5601</c:v>
                </c:pt>
                <c:pt idx="2964">
                  <c:v>12.606199999999999</c:v>
                </c:pt>
                <c:pt idx="2965">
                  <c:v>12.6874</c:v>
                </c:pt>
                <c:pt idx="2966">
                  <c:v>12.634</c:v>
                </c:pt>
                <c:pt idx="2967">
                  <c:v>12.9057</c:v>
                </c:pt>
                <c:pt idx="2968">
                  <c:v>12.8978</c:v>
                </c:pt>
                <c:pt idx="2969">
                  <c:v>12.8965</c:v>
                </c:pt>
                <c:pt idx="2970">
                  <c:v>12.9114</c:v>
                </c:pt>
                <c:pt idx="2971">
                  <c:v>13.091900000000001</c:v>
                </c:pt>
                <c:pt idx="2972">
                  <c:v>13.0159</c:v>
                </c:pt>
                <c:pt idx="2973">
                  <c:v>12.816599999999999</c:v>
                </c:pt>
                <c:pt idx="2974">
                  <c:v>12.890499999999999</c:v>
                </c:pt>
                <c:pt idx="2975">
                  <c:v>12.888</c:v>
                </c:pt>
                <c:pt idx="2976">
                  <c:v>12.883900000000001</c:v>
                </c:pt>
                <c:pt idx="2977">
                  <c:v>13.1061</c:v>
                </c:pt>
                <c:pt idx="2978">
                  <c:v>13.0177</c:v>
                </c:pt>
                <c:pt idx="2979">
                  <c:v>13.0023</c:v>
                </c:pt>
                <c:pt idx="2980">
                  <c:v>13.089499999999999</c:v>
                </c:pt>
                <c:pt idx="2981">
                  <c:v>13.241400000000001</c:v>
                </c:pt>
                <c:pt idx="2982">
                  <c:v>13.2395</c:v>
                </c:pt>
                <c:pt idx="2983">
                  <c:v>13.232799999999999</c:v>
                </c:pt>
                <c:pt idx="2984">
                  <c:v>13.3832</c:v>
                </c:pt>
                <c:pt idx="2985">
                  <c:v>13.206</c:v>
                </c:pt>
                <c:pt idx="2986">
                  <c:v>13.099</c:v>
                </c:pt>
                <c:pt idx="2987">
                  <c:v>13.165699999999999</c:v>
                </c:pt>
                <c:pt idx="2988">
                  <c:v>13.1975</c:v>
                </c:pt>
                <c:pt idx="2989">
                  <c:v>13.196</c:v>
                </c:pt>
                <c:pt idx="2990">
                  <c:v>13.1972</c:v>
                </c:pt>
                <c:pt idx="2991">
                  <c:v>13.1599</c:v>
                </c:pt>
                <c:pt idx="2992">
                  <c:v>13.1067</c:v>
                </c:pt>
                <c:pt idx="2993">
                  <c:v>13.112399999999999</c:v>
                </c:pt>
                <c:pt idx="2994">
                  <c:v>12.8566</c:v>
                </c:pt>
                <c:pt idx="2995">
                  <c:v>12.4918</c:v>
                </c:pt>
                <c:pt idx="2996">
                  <c:v>12.491099999999999</c:v>
                </c:pt>
                <c:pt idx="2997">
                  <c:v>12.4956</c:v>
                </c:pt>
                <c:pt idx="2998">
                  <c:v>12.210900000000001</c:v>
                </c:pt>
                <c:pt idx="2999">
                  <c:v>12.059799999999999</c:v>
                </c:pt>
                <c:pt idx="3000">
                  <c:v>12.1534</c:v>
                </c:pt>
                <c:pt idx="3001">
                  <c:v>12.097</c:v>
                </c:pt>
                <c:pt idx="3002">
                  <c:v>11.957700000000001</c:v>
                </c:pt>
                <c:pt idx="3003">
                  <c:v>11.9566</c:v>
                </c:pt>
                <c:pt idx="3004">
                  <c:v>11.953799999999999</c:v>
                </c:pt>
                <c:pt idx="3005">
                  <c:v>12.028</c:v>
                </c:pt>
                <c:pt idx="3006">
                  <c:v>12.100099999999999</c:v>
                </c:pt>
                <c:pt idx="3007">
                  <c:v>12.0313</c:v>
                </c:pt>
                <c:pt idx="3008">
                  <c:v>11.9451</c:v>
                </c:pt>
                <c:pt idx="3009">
                  <c:v>12.1884</c:v>
                </c:pt>
                <c:pt idx="3010">
                  <c:v>12.1874</c:v>
                </c:pt>
                <c:pt idx="3011">
                  <c:v>12.1822</c:v>
                </c:pt>
                <c:pt idx="3012">
                  <c:v>12.325100000000001</c:v>
                </c:pt>
                <c:pt idx="3013">
                  <c:v>12.3157</c:v>
                </c:pt>
                <c:pt idx="3014">
                  <c:v>12.229699999999999</c:v>
                </c:pt>
                <c:pt idx="3015">
                  <c:v>12.0413</c:v>
                </c:pt>
                <c:pt idx="3016">
                  <c:v>11.9885</c:v>
                </c:pt>
                <c:pt idx="3017">
                  <c:v>11.9877</c:v>
                </c:pt>
                <c:pt idx="3018">
                  <c:v>11.995200000000001</c:v>
                </c:pt>
                <c:pt idx="3019">
                  <c:v>12.1213</c:v>
                </c:pt>
                <c:pt idx="3020">
                  <c:v>11.879200000000001</c:v>
                </c:pt>
                <c:pt idx="3021">
                  <c:v>11.963200000000001</c:v>
                </c:pt>
                <c:pt idx="3022">
                  <c:v>12.1388</c:v>
                </c:pt>
                <c:pt idx="3023">
                  <c:v>12.2088</c:v>
                </c:pt>
                <c:pt idx="3024">
                  <c:v>12.207700000000001</c:v>
                </c:pt>
                <c:pt idx="3025">
                  <c:v>12.210699999999999</c:v>
                </c:pt>
                <c:pt idx="3026">
                  <c:v>12.0999</c:v>
                </c:pt>
                <c:pt idx="3027">
                  <c:v>12.0913</c:v>
                </c:pt>
                <c:pt idx="3028">
                  <c:v>12.079499999999999</c:v>
                </c:pt>
                <c:pt idx="3029">
                  <c:v>11.8241</c:v>
                </c:pt>
                <c:pt idx="3030">
                  <c:v>12.1059</c:v>
                </c:pt>
                <c:pt idx="3031">
                  <c:v>12.1043</c:v>
                </c:pt>
                <c:pt idx="3032">
                  <c:v>12.1037</c:v>
                </c:pt>
                <c:pt idx="3033">
                  <c:v>12.2439</c:v>
                </c:pt>
                <c:pt idx="3034">
                  <c:v>12.332599999999999</c:v>
                </c:pt>
                <c:pt idx="3035">
                  <c:v>12.406000000000001</c:v>
                </c:pt>
                <c:pt idx="3036">
                  <c:v>12.4612</c:v>
                </c:pt>
                <c:pt idx="3037">
                  <c:v>12.555199999999999</c:v>
                </c:pt>
                <c:pt idx="3038">
                  <c:v>12.5587</c:v>
                </c:pt>
                <c:pt idx="3039">
                  <c:v>12.5467</c:v>
                </c:pt>
                <c:pt idx="3040">
                  <c:v>12.508699999999999</c:v>
                </c:pt>
                <c:pt idx="3041">
                  <c:v>12.4833</c:v>
                </c:pt>
                <c:pt idx="3042">
                  <c:v>12.5017</c:v>
                </c:pt>
                <c:pt idx="3043">
                  <c:v>12.666499999999999</c:v>
                </c:pt>
                <c:pt idx="3044">
                  <c:v>12.761900000000001</c:v>
                </c:pt>
                <c:pt idx="3045">
                  <c:v>12.761699999999999</c:v>
                </c:pt>
                <c:pt idx="3046">
                  <c:v>12.747199999999999</c:v>
                </c:pt>
                <c:pt idx="3047">
                  <c:v>12.819000000000001</c:v>
                </c:pt>
                <c:pt idx="3048">
                  <c:v>12.641999999999999</c:v>
                </c:pt>
                <c:pt idx="3049">
                  <c:v>12.498699999999999</c:v>
                </c:pt>
                <c:pt idx="3050">
                  <c:v>12.671900000000001</c:v>
                </c:pt>
                <c:pt idx="3051">
                  <c:v>12.558400000000001</c:v>
                </c:pt>
                <c:pt idx="3052">
                  <c:v>12.5618</c:v>
                </c:pt>
                <c:pt idx="3053">
                  <c:v>12.560700000000001</c:v>
                </c:pt>
                <c:pt idx="3054">
                  <c:v>12.7394</c:v>
                </c:pt>
                <c:pt idx="3055">
                  <c:v>12.6076</c:v>
                </c:pt>
                <c:pt idx="3056">
                  <c:v>12.8081</c:v>
                </c:pt>
                <c:pt idx="3057">
                  <c:v>12.775700000000001</c:v>
                </c:pt>
                <c:pt idx="3058">
                  <c:v>12.7417</c:v>
                </c:pt>
                <c:pt idx="3059">
                  <c:v>12.741199999999999</c:v>
                </c:pt>
                <c:pt idx="3060">
                  <c:v>12.739100000000001</c:v>
                </c:pt>
                <c:pt idx="3061">
                  <c:v>12.8111</c:v>
                </c:pt>
                <c:pt idx="3062">
                  <c:v>12.753</c:v>
                </c:pt>
                <c:pt idx="3063">
                  <c:v>12.7065</c:v>
                </c:pt>
                <c:pt idx="3064">
                  <c:v>12.721</c:v>
                </c:pt>
                <c:pt idx="3065">
                  <c:v>12.4236</c:v>
                </c:pt>
                <c:pt idx="3066">
                  <c:v>12.422499999999999</c:v>
                </c:pt>
                <c:pt idx="3067">
                  <c:v>12.431900000000001</c:v>
                </c:pt>
                <c:pt idx="3068">
                  <c:v>12.459</c:v>
                </c:pt>
                <c:pt idx="3069">
                  <c:v>12.4664</c:v>
                </c:pt>
                <c:pt idx="3070">
                  <c:v>12.4207</c:v>
                </c:pt>
                <c:pt idx="3071">
                  <c:v>12.4963</c:v>
                </c:pt>
                <c:pt idx="3072">
                  <c:v>12.4193</c:v>
                </c:pt>
                <c:pt idx="3073">
                  <c:v>12.418699999999999</c:v>
                </c:pt>
                <c:pt idx="3074">
                  <c:v>12.417899999999999</c:v>
                </c:pt>
                <c:pt idx="3075">
                  <c:v>12.168699999999999</c:v>
                </c:pt>
                <c:pt idx="3076">
                  <c:v>12.201700000000001</c:v>
                </c:pt>
                <c:pt idx="3077">
                  <c:v>12.1465</c:v>
                </c:pt>
                <c:pt idx="3078">
                  <c:v>11.823</c:v>
                </c:pt>
                <c:pt idx="3079">
                  <c:v>12.0623</c:v>
                </c:pt>
                <c:pt idx="3080">
                  <c:v>12.0611</c:v>
                </c:pt>
                <c:pt idx="3081">
                  <c:v>12.0649</c:v>
                </c:pt>
                <c:pt idx="3082">
                  <c:v>11.931800000000001</c:v>
                </c:pt>
                <c:pt idx="3083">
                  <c:v>11.8841</c:v>
                </c:pt>
                <c:pt idx="3084">
                  <c:v>11.7895</c:v>
                </c:pt>
                <c:pt idx="3085">
                  <c:v>11.932</c:v>
                </c:pt>
                <c:pt idx="3086">
                  <c:v>12.160500000000001</c:v>
                </c:pt>
                <c:pt idx="3087">
                  <c:v>12.1393</c:v>
                </c:pt>
                <c:pt idx="3088">
                  <c:v>12.1312</c:v>
                </c:pt>
                <c:pt idx="3089">
                  <c:v>12.3566</c:v>
                </c:pt>
                <c:pt idx="3090">
                  <c:v>12.1591</c:v>
                </c:pt>
                <c:pt idx="3091">
                  <c:v>12.0221</c:v>
                </c:pt>
                <c:pt idx="3092">
                  <c:v>11.962</c:v>
                </c:pt>
                <c:pt idx="3093">
                  <c:v>11.844900000000001</c:v>
                </c:pt>
                <c:pt idx="3094">
                  <c:v>11.864699999999999</c:v>
                </c:pt>
                <c:pt idx="3095">
                  <c:v>11.8644</c:v>
                </c:pt>
                <c:pt idx="3096">
                  <c:v>11.8416</c:v>
                </c:pt>
                <c:pt idx="3097">
                  <c:v>11.7859</c:v>
                </c:pt>
                <c:pt idx="3098">
                  <c:v>11.683400000000001</c:v>
                </c:pt>
                <c:pt idx="3099">
                  <c:v>11.4999</c:v>
                </c:pt>
                <c:pt idx="3100">
                  <c:v>11.312799999999999</c:v>
                </c:pt>
                <c:pt idx="3101">
                  <c:v>11.313499999999999</c:v>
                </c:pt>
                <c:pt idx="3102">
                  <c:v>11.325900000000001</c:v>
                </c:pt>
                <c:pt idx="3103">
                  <c:v>11.170500000000001</c:v>
                </c:pt>
                <c:pt idx="3104">
                  <c:v>11.133100000000001</c:v>
                </c:pt>
                <c:pt idx="3105">
                  <c:v>11.1568</c:v>
                </c:pt>
                <c:pt idx="3106">
                  <c:v>11.150499999999999</c:v>
                </c:pt>
                <c:pt idx="3107">
                  <c:v>11.183999999999999</c:v>
                </c:pt>
                <c:pt idx="3108">
                  <c:v>11.182600000000001</c:v>
                </c:pt>
                <c:pt idx="3109">
                  <c:v>11.182</c:v>
                </c:pt>
                <c:pt idx="3110">
                  <c:v>11.2753</c:v>
                </c:pt>
                <c:pt idx="3111">
                  <c:v>11.6889</c:v>
                </c:pt>
                <c:pt idx="3112">
                  <c:v>11.588699999999999</c:v>
                </c:pt>
                <c:pt idx="3113">
                  <c:v>11.593400000000001</c:v>
                </c:pt>
                <c:pt idx="3114">
                  <c:v>11.413600000000001</c:v>
                </c:pt>
                <c:pt idx="3115">
                  <c:v>11.413600000000001</c:v>
                </c:pt>
                <c:pt idx="3116">
                  <c:v>11.4171</c:v>
                </c:pt>
                <c:pt idx="3117">
                  <c:v>11.313599999999999</c:v>
                </c:pt>
                <c:pt idx="3118">
                  <c:v>11.2362</c:v>
                </c:pt>
                <c:pt idx="3119">
                  <c:v>11.167299999999999</c:v>
                </c:pt>
                <c:pt idx="3120">
                  <c:v>11.210699999999999</c:v>
                </c:pt>
                <c:pt idx="3121">
                  <c:v>11.4268</c:v>
                </c:pt>
                <c:pt idx="3122">
                  <c:v>11.4254</c:v>
                </c:pt>
                <c:pt idx="3123">
                  <c:v>11.4253</c:v>
                </c:pt>
                <c:pt idx="3124">
                  <c:v>11.426</c:v>
                </c:pt>
                <c:pt idx="3125">
                  <c:v>11.5639</c:v>
                </c:pt>
                <c:pt idx="3126">
                  <c:v>11.5161</c:v>
                </c:pt>
                <c:pt idx="3127">
                  <c:v>11.5185</c:v>
                </c:pt>
                <c:pt idx="3128">
                  <c:v>11.3307</c:v>
                </c:pt>
                <c:pt idx="3129">
                  <c:v>11.3302</c:v>
                </c:pt>
                <c:pt idx="3130">
                  <c:v>11.327400000000001</c:v>
                </c:pt>
                <c:pt idx="3131">
                  <c:v>11.6899</c:v>
                </c:pt>
                <c:pt idx="3132">
                  <c:v>11.806699999999999</c:v>
                </c:pt>
                <c:pt idx="3133">
                  <c:v>11.9339</c:v>
                </c:pt>
                <c:pt idx="3134">
                  <c:v>11.9054</c:v>
                </c:pt>
                <c:pt idx="3135">
                  <c:v>11.812799999999999</c:v>
                </c:pt>
                <c:pt idx="3136">
                  <c:v>11.810700000000001</c:v>
                </c:pt>
                <c:pt idx="3137">
                  <c:v>11.8093</c:v>
                </c:pt>
                <c:pt idx="3138">
                  <c:v>11.8468</c:v>
                </c:pt>
                <c:pt idx="3139">
                  <c:v>11.946999999999999</c:v>
                </c:pt>
                <c:pt idx="3140">
                  <c:v>11.9597</c:v>
                </c:pt>
                <c:pt idx="3141">
                  <c:v>11.7211</c:v>
                </c:pt>
                <c:pt idx="3142">
                  <c:v>12.013</c:v>
                </c:pt>
                <c:pt idx="3143">
                  <c:v>12.0108</c:v>
                </c:pt>
                <c:pt idx="3144">
                  <c:v>12.004300000000001</c:v>
                </c:pt>
                <c:pt idx="3145">
                  <c:v>12.1633</c:v>
                </c:pt>
                <c:pt idx="3146">
                  <c:v>12.289199999999999</c:v>
                </c:pt>
                <c:pt idx="3147">
                  <c:v>12.175000000000001</c:v>
                </c:pt>
                <c:pt idx="3148">
                  <c:v>12.5495</c:v>
                </c:pt>
                <c:pt idx="3149">
                  <c:v>12.7715</c:v>
                </c:pt>
                <c:pt idx="3150">
                  <c:v>12.770799999999999</c:v>
                </c:pt>
                <c:pt idx="3151">
                  <c:v>12.7559</c:v>
                </c:pt>
                <c:pt idx="3152">
                  <c:v>12.6911</c:v>
                </c:pt>
                <c:pt idx="3153">
                  <c:v>12.744</c:v>
                </c:pt>
                <c:pt idx="3154">
                  <c:v>12.6477</c:v>
                </c:pt>
                <c:pt idx="3155">
                  <c:v>12.508100000000001</c:v>
                </c:pt>
                <c:pt idx="3156">
                  <c:v>12.6554</c:v>
                </c:pt>
                <c:pt idx="3157">
                  <c:v>12.6541</c:v>
                </c:pt>
                <c:pt idx="3158">
                  <c:v>12.652100000000001</c:v>
                </c:pt>
                <c:pt idx="3159">
                  <c:v>12.496499999999999</c:v>
                </c:pt>
                <c:pt idx="3160">
                  <c:v>12.621700000000001</c:v>
                </c:pt>
                <c:pt idx="3161">
                  <c:v>12.7728</c:v>
                </c:pt>
                <c:pt idx="3162">
                  <c:v>12.894600000000001</c:v>
                </c:pt>
                <c:pt idx="3163">
                  <c:v>12.855399999999999</c:v>
                </c:pt>
                <c:pt idx="3164">
                  <c:v>12.854799999999999</c:v>
                </c:pt>
                <c:pt idx="3165">
                  <c:v>12.852499999999999</c:v>
                </c:pt>
                <c:pt idx="3166">
                  <c:v>12.750500000000001</c:v>
                </c:pt>
                <c:pt idx="3167">
                  <c:v>12.7316</c:v>
                </c:pt>
                <c:pt idx="3168">
                  <c:v>12.7326</c:v>
                </c:pt>
                <c:pt idx="3169">
                  <c:v>12.8973</c:v>
                </c:pt>
                <c:pt idx="3170">
                  <c:v>12.77</c:v>
                </c:pt>
                <c:pt idx="3171">
                  <c:v>12.7681</c:v>
                </c:pt>
                <c:pt idx="3172">
                  <c:v>12.7654</c:v>
                </c:pt>
                <c:pt idx="3173">
                  <c:v>12.795999999999999</c:v>
                </c:pt>
                <c:pt idx="3174">
                  <c:v>12.7316</c:v>
                </c:pt>
                <c:pt idx="3175">
                  <c:v>12.6462</c:v>
                </c:pt>
                <c:pt idx="3176">
                  <c:v>12.655099999999999</c:v>
                </c:pt>
                <c:pt idx="3177">
                  <c:v>12.765599999999999</c:v>
                </c:pt>
                <c:pt idx="3178">
                  <c:v>12.7644</c:v>
                </c:pt>
                <c:pt idx="3179">
                  <c:v>12.7582</c:v>
                </c:pt>
                <c:pt idx="3180">
                  <c:v>12.6614</c:v>
                </c:pt>
                <c:pt idx="3181">
                  <c:v>12.913</c:v>
                </c:pt>
                <c:pt idx="3182">
                  <c:v>12.8781</c:v>
                </c:pt>
                <c:pt idx="3183">
                  <c:v>12.5846</c:v>
                </c:pt>
                <c:pt idx="3184">
                  <c:v>12.375</c:v>
                </c:pt>
                <c:pt idx="3185">
                  <c:v>12.373900000000001</c:v>
                </c:pt>
                <c:pt idx="3186">
                  <c:v>12.372400000000001</c:v>
                </c:pt>
                <c:pt idx="3187">
                  <c:v>12.388</c:v>
                </c:pt>
                <c:pt idx="3188">
                  <c:v>12.4907</c:v>
                </c:pt>
                <c:pt idx="3189">
                  <c:v>12.549300000000001</c:v>
                </c:pt>
                <c:pt idx="3190">
                  <c:v>12.4307</c:v>
                </c:pt>
                <c:pt idx="3191">
                  <c:v>12.411300000000001</c:v>
                </c:pt>
                <c:pt idx="3192">
                  <c:v>12.4102</c:v>
                </c:pt>
                <c:pt idx="3193">
                  <c:v>12.408899999999999</c:v>
                </c:pt>
                <c:pt idx="3194">
                  <c:v>12.429600000000001</c:v>
                </c:pt>
                <c:pt idx="3195">
                  <c:v>12.4764</c:v>
                </c:pt>
                <c:pt idx="3196">
                  <c:v>12.4071</c:v>
                </c:pt>
                <c:pt idx="3197">
                  <c:v>12.501899999999999</c:v>
                </c:pt>
                <c:pt idx="3198">
                  <c:v>12.425599999999999</c:v>
                </c:pt>
                <c:pt idx="3199">
                  <c:v>12.4238</c:v>
                </c:pt>
                <c:pt idx="3200">
                  <c:v>12.4186</c:v>
                </c:pt>
                <c:pt idx="3201">
                  <c:v>12.5334</c:v>
                </c:pt>
                <c:pt idx="3202">
                  <c:v>12.513299999999999</c:v>
                </c:pt>
                <c:pt idx="3203">
                  <c:v>12.63</c:v>
                </c:pt>
                <c:pt idx="3204">
                  <c:v>12.552899999999999</c:v>
                </c:pt>
                <c:pt idx="3205">
                  <c:v>12.767200000000001</c:v>
                </c:pt>
                <c:pt idx="3206">
                  <c:v>12.7654</c:v>
                </c:pt>
                <c:pt idx="3207">
                  <c:v>12.7622</c:v>
                </c:pt>
                <c:pt idx="3208">
                  <c:v>12.933299999999999</c:v>
                </c:pt>
                <c:pt idx="3209">
                  <c:v>12.8119</c:v>
                </c:pt>
                <c:pt idx="3210">
                  <c:v>12.8957</c:v>
                </c:pt>
                <c:pt idx="3211">
                  <c:v>13.0358</c:v>
                </c:pt>
                <c:pt idx="3212">
                  <c:v>13.1988</c:v>
                </c:pt>
                <c:pt idx="3213">
                  <c:v>13.194699999999999</c:v>
                </c:pt>
                <c:pt idx="3214">
                  <c:v>13.194100000000001</c:v>
                </c:pt>
                <c:pt idx="3215">
                  <c:v>13.1289</c:v>
                </c:pt>
                <c:pt idx="3216">
                  <c:v>13.1708</c:v>
                </c:pt>
                <c:pt idx="3217">
                  <c:v>13.2597</c:v>
                </c:pt>
                <c:pt idx="3218">
                  <c:v>13.0091</c:v>
                </c:pt>
                <c:pt idx="3219">
                  <c:v>13.135999999999999</c:v>
                </c:pt>
                <c:pt idx="3220">
                  <c:v>13.1311</c:v>
                </c:pt>
                <c:pt idx="3221">
                  <c:v>13.1309</c:v>
                </c:pt>
                <c:pt idx="3222">
                  <c:v>13.204700000000001</c:v>
                </c:pt>
                <c:pt idx="3223">
                  <c:v>13.22</c:v>
                </c:pt>
                <c:pt idx="3224">
                  <c:v>13.248699999999999</c:v>
                </c:pt>
                <c:pt idx="3225">
                  <c:v>13.2333</c:v>
                </c:pt>
                <c:pt idx="3226">
                  <c:v>13.2753</c:v>
                </c:pt>
                <c:pt idx="3227">
                  <c:v>13.273300000000001</c:v>
                </c:pt>
                <c:pt idx="3228">
                  <c:v>13.2715</c:v>
                </c:pt>
                <c:pt idx="3229">
                  <c:v>13.279500000000001</c:v>
                </c:pt>
                <c:pt idx="3230">
                  <c:v>13.1929</c:v>
                </c:pt>
                <c:pt idx="3231">
                  <c:v>13.2483</c:v>
                </c:pt>
                <c:pt idx="3232">
                  <c:v>13.346500000000001</c:v>
                </c:pt>
                <c:pt idx="3233">
                  <c:v>13.2676</c:v>
                </c:pt>
                <c:pt idx="3234">
                  <c:v>13.267200000000001</c:v>
                </c:pt>
                <c:pt idx="3235">
                  <c:v>13.263500000000001</c:v>
                </c:pt>
                <c:pt idx="3236">
                  <c:v>13.075799999999999</c:v>
                </c:pt>
                <c:pt idx="3237">
                  <c:v>13.1317</c:v>
                </c:pt>
                <c:pt idx="3238">
                  <c:v>13.274100000000001</c:v>
                </c:pt>
                <c:pt idx="3239">
                  <c:v>13.322699999999999</c:v>
                </c:pt>
                <c:pt idx="3240">
                  <c:v>13.1557</c:v>
                </c:pt>
                <c:pt idx="3241">
                  <c:v>13.1541</c:v>
                </c:pt>
                <c:pt idx="3242">
                  <c:v>13.1525</c:v>
                </c:pt>
                <c:pt idx="3243">
                  <c:v>13.2174</c:v>
                </c:pt>
                <c:pt idx="3244">
                  <c:v>13.267200000000001</c:v>
                </c:pt>
                <c:pt idx="3245">
                  <c:v>13.2376</c:v>
                </c:pt>
                <c:pt idx="3246">
                  <c:v>13.2842</c:v>
                </c:pt>
                <c:pt idx="3247">
                  <c:v>13.270099999999999</c:v>
                </c:pt>
                <c:pt idx="3248">
                  <c:v>13.277799999999999</c:v>
                </c:pt>
                <c:pt idx="3249">
                  <c:v>13.276899999999999</c:v>
                </c:pt>
                <c:pt idx="3250">
                  <c:v>13.3249</c:v>
                </c:pt>
                <c:pt idx="3251">
                  <c:v>13.2812</c:v>
                </c:pt>
                <c:pt idx="3252">
                  <c:v>13.1495</c:v>
                </c:pt>
                <c:pt idx="3253">
                  <c:v>13.132</c:v>
                </c:pt>
                <c:pt idx="3254">
                  <c:v>12.9794</c:v>
                </c:pt>
                <c:pt idx="3255">
                  <c:v>12.9771</c:v>
                </c:pt>
                <c:pt idx="3256">
                  <c:v>12.9833</c:v>
                </c:pt>
                <c:pt idx="3257">
                  <c:v>13.1258</c:v>
                </c:pt>
                <c:pt idx="3258">
                  <c:v>13.0754</c:v>
                </c:pt>
                <c:pt idx="3259">
                  <c:v>13.059799999999999</c:v>
                </c:pt>
                <c:pt idx="3260">
                  <c:v>13.0726</c:v>
                </c:pt>
                <c:pt idx="3261">
                  <c:v>13.1419</c:v>
                </c:pt>
                <c:pt idx="3262">
                  <c:v>13.1401</c:v>
                </c:pt>
                <c:pt idx="3263">
                  <c:v>13.1357</c:v>
                </c:pt>
                <c:pt idx="3264">
                  <c:v>13.279400000000001</c:v>
                </c:pt>
                <c:pt idx="3265">
                  <c:v>13.1227</c:v>
                </c:pt>
                <c:pt idx="3266">
                  <c:v>13.068300000000001</c:v>
                </c:pt>
                <c:pt idx="3267">
                  <c:v>13.102600000000001</c:v>
                </c:pt>
                <c:pt idx="3268">
                  <c:v>13.0436</c:v>
                </c:pt>
                <c:pt idx="3269">
                  <c:v>13.0403</c:v>
                </c:pt>
                <c:pt idx="3270">
                  <c:v>13.036199999999999</c:v>
                </c:pt>
                <c:pt idx="3271">
                  <c:v>12.7743</c:v>
                </c:pt>
                <c:pt idx="3272">
                  <c:v>12.795999999999999</c:v>
                </c:pt>
                <c:pt idx="3273">
                  <c:v>12.4763</c:v>
                </c:pt>
                <c:pt idx="3274">
                  <c:v>12.5749</c:v>
                </c:pt>
                <c:pt idx="3275">
                  <c:v>12.5306</c:v>
                </c:pt>
                <c:pt idx="3276">
                  <c:v>12.528</c:v>
                </c:pt>
                <c:pt idx="3277">
                  <c:v>12.524900000000001</c:v>
                </c:pt>
                <c:pt idx="3278">
                  <c:v>12.663</c:v>
                </c:pt>
                <c:pt idx="3279">
                  <c:v>12.754300000000001</c:v>
                </c:pt>
                <c:pt idx="3280">
                  <c:v>12.8362</c:v>
                </c:pt>
                <c:pt idx="3281">
                  <c:v>12.8947</c:v>
                </c:pt>
                <c:pt idx="3282">
                  <c:v>12.6653</c:v>
                </c:pt>
                <c:pt idx="3283">
                  <c:v>12.6562</c:v>
                </c:pt>
                <c:pt idx="3284">
                  <c:v>12.6533</c:v>
                </c:pt>
                <c:pt idx="3285">
                  <c:v>12.747400000000001</c:v>
                </c:pt>
                <c:pt idx="3286">
                  <c:v>12.8195</c:v>
                </c:pt>
                <c:pt idx="3287">
                  <c:v>12.930899999999999</c:v>
                </c:pt>
                <c:pt idx="3288">
                  <c:v>13.041</c:v>
                </c:pt>
                <c:pt idx="3289">
                  <c:v>13.1122</c:v>
                </c:pt>
                <c:pt idx="3290">
                  <c:v>13.1128</c:v>
                </c:pt>
                <c:pt idx="3291">
                  <c:v>13.1121</c:v>
                </c:pt>
                <c:pt idx="3292">
                  <c:v>13.184900000000001</c:v>
                </c:pt>
                <c:pt idx="3293">
                  <c:v>13.227600000000001</c:v>
                </c:pt>
                <c:pt idx="3294">
                  <c:v>13.127000000000001</c:v>
                </c:pt>
                <c:pt idx="3295">
                  <c:v>13.092499999999999</c:v>
                </c:pt>
                <c:pt idx="3296">
                  <c:v>13.1325</c:v>
                </c:pt>
                <c:pt idx="3297">
                  <c:v>13.1304</c:v>
                </c:pt>
                <c:pt idx="3298">
                  <c:v>13.1226</c:v>
                </c:pt>
                <c:pt idx="3299">
                  <c:v>13.0039</c:v>
                </c:pt>
                <c:pt idx="3300">
                  <c:v>13.1881</c:v>
                </c:pt>
                <c:pt idx="3301">
                  <c:v>13.2326</c:v>
                </c:pt>
                <c:pt idx="3302">
                  <c:v>13.323499999999999</c:v>
                </c:pt>
                <c:pt idx="3303">
                  <c:v>13.3512</c:v>
                </c:pt>
                <c:pt idx="3304">
                  <c:v>13.3497</c:v>
                </c:pt>
                <c:pt idx="3305">
                  <c:v>13.3482</c:v>
                </c:pt>
                <c:pt idx="3306">
                  <c:v>13.265499999999999</c:v>
                </c:pt>
                <c:pt idx="3307">
                  <c:v>13.363799999999999</c:v>
                </c:pt>
                <c:pt idx="3308">
                  <c:v>13.3629</c:v>
                </c:pt>
                <c:pt idx="3309">
                  <c:v>13.392099999999999</c:v>
                </c:pt>
                <c:pt idx="3310">
                  <c:v>13.3371</c:v>
                </c:pt>
                <c:pt idx="3311">
                  <c:v>13.3363</c:v>
                </c:pt>
                <c:pt idx="3312">
                  <c:v>13.331300000000001</c:v>
                </c:pt>
                <c:pt idx="3313">
                  <c:v>13.3828</c:v>
                </c:pt>
                <c:pt idx="3314">
                  <c:v>13.315099999999999</c:v>
                </c:pt>
                <c:pt idx="3315">
                  <c:v>13.2439</c:v>
                </c:pt>
                <c:pt idx="3316">
                  <c:v>13.2319</c:v>
                </c:pt>
                <c:pt idx="3317">
                  <c:v>13.294</c:v>
                </c:pt>
                <c:pt idx="3318">
                  <c:v>13.2949</c:v>
                </c:pt>
                <c:pt idx="3319">
                  <c:v>13.296099999999999</c:v>
                </c:pt>
                <c:pt idx="3320">
                  <c:v>13.2705</c:v>
                </c:pt>
                <c:pt idx="3321">
                  <c:v>13.1503</c:v>
                </c:pt>
                <c:pt idx="3322">
                  <c:v>13.266</c:v>
                </c:pt>
                <c:pt idx="3323">
                  <c:v>13.165800000000001</c:v>
                </c:pt>
                <c:pt idx="3324">
                  <c:v>13.270300000000001</c:v>
                </c:pt>
                <c:pt idx="3325">
                  <c:v>13.2674</c:v>
                </c:pt>
                <c:pt idx="3326">
                  <c:v>13.2639</c:v>
                </c:pt>
                <c:pt idx="3327">
                  <c:v>13.3047</c:v>
                </c:pt>
                <c:pt idx="3328">
                  <c:v>13.2644</c:v>
                </c:pt>
                <c:pt idx="3329">
                  <c:v>13.212899999999999</c:v>
                </c:pt>
                <c:pt idx="3330">
                  <c:v>13.1745</c:v>
                </c:pt>
                <c:pt idx="3331">
                  <c:v>13.206099999999999</c:v>
                </c:pt>
                <c:pt idx="3332">
                  <c:v>13.198600000000001</c:v>
                </c:pt>
                <c:pt idx="3333">
                  <c:v>13.202500000000001</c:v>
                </c:pt>
                <c:pt idx="3334">
                  <c:v>13.238799999999999</c:v>
                </c:pt>
                <c:pt idx="3335">
                  <c:v>13.240500000000001</c:v>
                </c:pt>
                <c:pt idx="3336">
                  <c:v>13.154299999999999</c:v>
                </c:pt>
                <c:pt idx="3337">
                  <c:v>13.205299999999999</c:v>
                </c:pt>
                <c:pt idx="3338">
                  <c:v>13.266999999999999</c:v>
                </c:pt>
                <c:pt idx="3339">
                  <c:v>13.265499999999999</c:v>
                </c:pt>
                <c:pt idx="3340">
                  <c:v>13.2616</c:v>
                </c:pt>
                <c:pt idx="3341">
                  <c:v>13.337899999999999</c:v>
                </c:pt>
                <c:pt idx="3342">
                  <c:v>13.211600000000001</c:v>
                </c:pt>
                <c:pt idx="3343">
                  <c:v>12.9956</c:v>
                </c:pt>
                <c:pt idx="3344">
                  <c:v>12.921200000000001</c:v>
                </c:pt>
                <c:pt idx="3345">
                  <c:v>13.0036</c:v>
                </c:pt>
                <c:pt idx="3346">
                  <c:v>13.0021</c:v>
                </c:pt>
                <c:pt idx="3347">
                  <c:v>13.004200000000001</c:v>
                </c:pt>
                <c:pt idx="3348">
                  <c:v>13.071099999999999</c:v>
                </c:pt>
                <c:pt idx="3349">
                  <c:v>13.005800000000001</c:v>
                </c:pt>
                <c:pt idx="3350">
                  <c:v>12.81</c:v>
                </c:pt>
                <c:pt idx="3351">
                  <c:v>12.876799999999999</c:v>
                </c:pt>
                <c:pt idx="3352">
                  <c:v>13.0528</c:v>
                </c:pt>
                <c:pt idx="3353">
                  <c:v>13.0512</c:v>
                </c:pt>
                <c:pt idx="3354">
                  <c:v>13.0504</c:v>
                </c:pt>
                <c:pt idx="3355">
                  <c:v>13.059699999999999</c:v>
                </c:pt>
                <c:pt idx="3356">
                  <c:v>13.122199999999999</c:v>
                </c:pt>
                <c:pt idx="3357">
                  <c:v>13.0616</c:v>
                </c:pt>
                <c:pt idx="3358">
                  <c:v>13.0901</c:v>
                </c:pt>
                <c:pt idx="3359">
                  <c:v>13.1562</c:v>
                </c:pt>
                <c:pt idx="3360">
                  <c:v>13.1541</c:v>
                </c:pt>
                <c:pt idx="3361">
                  <c:v>13.1501</c:v>
                </c:pt>
                <c:pt idx="3362">
                  <c:v>13.161799999999999</c:v>
                </c:pt>
                <c:pt idx="3363">
                  <c:v>13.299300000000001</c:v>
                </c:pt>
                <c:pt idx="3364">
                  <c:v>13.406499999999999</c:v>
                </c:pt>
                <c:pt idx="3365">
                  <c:v>13.423299999999999</c:v>
                </c:pt>
                <c:pt idx="3366">
                  <c:v>13.487399999999999</c:v>
                </c:pt>
                <c:pt idx="3367">
                  <c:v>13.4854</c:v>
                </c:pt>
                <c:pt idx="3368">
                  <c:v>13.4816</c:v>
                </c:pt>
                <c:pt idx="3369">
                  <c:v>13.332800000000001</c:v>
                </c:pt>
                <c:pt idx="3370">
                  <c:v>13.256399999999999</c:v>
                </c:pt>
                <c:pt idx="3371">
                  <c:v>13.2486</c:v>
                </c:pt>
                <c:pt idx="3372">
                  <c:v>13.1808</c:v>
                </c:pt>
                <c:pt idx="3373">
                  <c:v>13.0222</c:v>
                </c:pt>
                <c:pt idx="3374">
                  <c:v>13.0206</c:v>
                </c:pt>
                <c:pt idx="3375">
                  <c:v>13.014900000000001</c:v>
                </c:pt>
                <c:pt idx="3376">
                  <c:v>13.0213</c:v>
                </c:pt>
                <c:pt idx="3377">
                  <c:v>13.0473</c:v>
                </c:pt>
                <c:pt idx="3378">
                  <c:v>13.135899999999999</c:v>
                </c:pt>
                <c:pt idx="3379">
                  <c:v>13.1677</c:v>
                </c:pt>
                <c:pt idx="3380">
                  <c:v>13.244300000000001</c:v>
                </c:pt>
                <c:pt idx="3381">
                  <c:v>13.242000000000001</c:v>
                </c:pt>
                <c:pt idx="3382">
                  <c:v>13.2394</c:v>
                </c:pt>
                <c:pt idx="3383">
                  <c:v>13.3089</c:v>
                </c:pt>
                <c:pt idx="3384">
                  <c:v>13.2933</c:v>
                </c:pt>
                <c:pt idx="3385">
                  <c:v>13.216200000000001</c:v>
                </c:pt>
                <c:pt idx="3386">
                  <c:v>12.9359</c:v>
                </c:pt>
                <c:pt idx="3387">
                  <c:v>13.0046</c:v>
                </c:pt>
                <c:pt idx="3388">
                  <c:v>13.0023</c:v>
                </c:pt>
                <c:pt idx="3389">
                  <c:v>12.999700000000001</c:v>
                </c:pt>
                <c:pt idx="3390">
                  <c:v>13.003500000000001</c:v>
                </c:pt>
                <c:pt idx="3391">
                  <c:v>13.0738</c:v>
                </c:pt>
                <c:pt idx="3392">
                  <c:v>13.2872</c:v>
                </c:pt>
                <c:pt idx="3393">
                  <c:v>13.4023</c:v>
                </c:pt>
                <c:pt idx="3394">
                  <c:v>13.396699999999999</c:v>
                </c:pt>
                <c:pt idx="3395">
                  <c:v>13.395799999999999</c:v>
                </c:pt>
                <c:pt idx="3396">
                  <c:v>13.3932</c:v>
                </c:pt>
                <c:pt idx="3397">
                  <c:v>13.2821</c:v>
                </c:pt>
                <c:pt idx="3398">
                  <c:v>13.391500000000001</c:v>
                </c:pt>
                <c:pt idx="3399">
                  <c:v>13.3673</c:v>
                </c:pt>
                <c:pt idx="3400">
                  <c:v>13.4002</c:v>
                </c:pt>
                <c:pt idx="3401">
                  <c:v>13.3553</c:v>
                </c:pt>
                <c:pt idx="3402">
                  <c:v>13.354200000000001</c:v>
                </c:pt>
                <c:pt idx="3403">
                  <c:v>13.3535</c:v>
                </c:pt>
                <c:pt idx="3404">
                  <c:v>13.407500000000001</c:v>
                </c:pt>
                <c:pt idx="3405">
                  <c:v>13.4428</c:v>
                </c:pt>
                <c:pt idx="3406">
                  <c:v>13.4422</c:v>
                </c:pt>
                <c:pt idx="3407">
                  <c:v>13.527900000000001</c:v>
                </c:pt>
                <c:pt idx="3408">
                  <c:v>13.546900000000001</c:v>
                </c:pt>
                <c:pt idx="3409">
                  <c:v>13.544499999999999</c:v>
                </c:pt>
                <c:pt idx="3410">
                  <c:v>13.5379</c:v>
                </c:pt>
                <c:pt idx="3411">
                  <c:v>13.542199999999999</c:v>
                </c:pt>
                <c:pt idx="3412">
                  <c:v>13.424200000000001</c:v>
                </c:pt>
                <c:pt idx="3413">
                  <c:v>13.1982</c:v>
                </c:pt>
                <c:pt idx="3414">
                  <c:v>13.166399999999999</c:v>
                </c:pt>
                <c:pt idx="3415">
                  <c:v>13.236599999999999</c:v>
                </c:pt>
                <c:pt idx="3416">
                  <c:v>13.235200000000001</c:v>
                </c:pt>
                <c:pt idx="3417">
                  <c:v>13.230600000000001</c:v>
                </c:pt>
                <c:pt idx="3418">
                  <c:v>13.228400000000001</c:v>
                </c:pt>
                <c:pt idx="3419">
                  <c:v>13.170299999999999</c:v>
                </c:pt>
                <c:pt idx="3420">
                  <c:v>13.2354</c:v>
                </c:pt>
                <c:pt idx="3421">
                  <c:v>13.372299999999999</c:v>
                </c:pt>
                <c:pt idx="3422">
                  <c:v>13.231</c:v>
                </c:pt>
                <c:pt idx="3423">
                  <c:v>13.2287</c:v>
                </c:pt>
                <c:pt idx="3424">
                  <c:v>13.2294</c:v>
                </c:pt>
                <c:pt idx="3425">
                  <c:v>13.1145</c:v>
                </c:pt>
                <c:pt idx="3426">
                  <c:v>13.123100000000001</c:v>
                </c:pt>
                <c:pt idx="3427">
                  <c:v>12.9733</c:v>
                </c:pt>
                <c:pt idx="3428">
                  <c:v>12.8782</c:v>
                </c:pt>
                <c:pt idx="3429">
                  <c:v>12.8241</c:v>
                </c:pt>
                <c:pt idx="3430">
                  <c:v>12.822699999999999</c:v>
                </c:pt>
                <c:pt idx="3431">
                  <c:v>12.820600000000001</c:v>
                </c:pt>
                <c:pt idx="3432">
                  <c:v>12.835000000000001</c:v>
                </c:pt>
                <c:pt idx="3433">
                  <c:v>12.927099999999999</c:v>
                </c:pt>
                <c:pt idx="3434">
                  <c:v>12.9864</c:v>
                </c:pt>
                <c:pt idx="3435">
                  <c:v>12.9323</c:v>
                </c:pt>
                <c:pt idx="3436">
                  <c:v>12.867100000000001</c:v>
                </c:pt>
                <c:pt idx="3437">
                  <c:v>12.866199999999999</c:v>
                </c:pt>
                <c:pt idx="3438">
                  <c:v>12.869199999999999</c:v>
                </c:pt>
                <c:pt idx="3439">
                  <c:v>13.0692</c:v>
                </c:pt>
                <c:pt idx="3440">
                  <c:v>13.1744</c:v>
                </c:pt>
                <c:pt idx="3441">
                  <c:v>13.2966</c:v>
                </c:pt>
                <c:pt idx="3442">
                  <c:v>13.1967</c:v>
                </c:pt>
                <c:pt idx="3443">
                  <c:v>13.172599999999999</c:v>
                </c:pt>
                <c:pt idx="3444">
                  <c:v>13.1713</c:v>
                </c:pt>
                <c:pt idx="3445">
                  <c:v>13.1713</c:v>
                </c:pt>
                <c:pt idx="3446">
                  <c:v>13.1937</c:v>
                </c:pt>
                <c:pt idx="3447">
                  <c:v>13.1175</c:v>
                </c:pt>
                <c:pt idx="3448">
                  <c:v>13.1144</c:v>
                </c:pt>
                <c:pt idx="3449">
                  <c:v>13.088200000000001</c:v>
                </c:pt>
                <c:pt idx="3450">
                  <c:v>13.0448</c:v>
                </c:pt>
                <c:pt idx="3451">
                  <c:v>13.044700000000001</c:v>
                </c:pt>
                <c:pt idx="3452">
                  <c:v>13.0449</c:v>
                </c:pt>
                <c:pt idx="3453">
                  <c:v>13.1343</c:v>
                </c:pt>
                <c:pt idx="3454">
                  <c:v>13.127800000000001</c:v>
                </c:pt>
                <c:pt idx="3455">
                  <c:v>13.102600000000001</c:v>
                </c:pt>
                <c:pt idx="3456">
                  <c:v>13.242000000000001</c:v>
                </c:pt>
                <c:pt idx="3457">
                  <c:v>13.2714</c:v>
                </c:pt>
                <c:pt idx="3458">
                  <c:v>13.2697</c:v>
                </c:pt>
                <c:pt idx="3459">
                  <c:v>13.270099999999999</c:v>
                </c:pt>
                <c:pt idx="3460">
                  <c:v>13.1921</c:v>
                </c:pt>
                <c:pt idx="3461">
                  <c:v>13.2134</c:v>
                </c:pt>
                <c:pt idx="3462">
                  <c:v>13.244999999999999</c:v>
                </c:pt>
                <c:pt idx="3463">
                  <c:v>13.0686</c:v>
                </c:pt>
                <c:pt idx="3464">
                  <c:v>13.0197</c:v>
                </c:pt>
                <c:pt idx="3465">
                  <c:v>13.0181</c:v>
                </c:pt>
                <c:pt idx="3466">
                  <c:v>13.0177</c:v>
                </c:pt>
                <c:pt idx="3467">
                  <c:v>12.9003</c:v>
                </c:pt>
                <c:pt idx="3468">
                  <c:v>12.837999999999999</c:v>
                </c:pt>
                <c:pt idx="3469">
                  <c:v>12.778499999999999</c:v>
                </c:pt>
                <c:pt idx="3470">
                  <c:v>12.8116</c:v>
                </c:pt>
                <c:pt idx="3471">
                  <c:v>12.8725</c:v>
                </c:pt>
                <c:pt idx="3472">
                  <c:v>12.871</c:v>
                </c:pt>
                <c:pt idx="3473">
                  <c:v>12.8695</c:v>
                </c:pt>
                <c:pt idx="3474">
                  <c:v>12.692500000000001</c:v>
                </c:pt>
                <c:pt idx="3475">
                  <c:v>12.540900000000001</c:v>
                </c:pt>
                <c:pt idx="3476">
                  <c:v>12.447800000000001</c:v>
                </c:pt>
                <c:pt idx="3477">
                  <c:v>12.5604</c:v>
                </c:pt>
                <c:pt idx="3478">
                  <c:v>12.6252</c:v>
                </c:pt>
                <c:pt idx="3479">
                  <c:v>12.6172</c:v>
                </c:pt>
                <c:pt idx="3480">
                  <c:v>12.616</c:v>
                </c:pt>
                <c:pt idx="3481">
                  <c:v>12.6587</c:v>
                </c:pt>
                <c:pt idx="3482">
                  <c:v>12.8613</c:v>
                </c:pt>
                <c:pt idx="3483">
                  <c:v>12.9339</c:v>
                </c:pt>
                <c:pt idx="3484">
                  <c:v>12.9034</c:v>
                </c:pt>
                <c:pt idx="3485">
                  <c:v>12.751200000000001</c:v>
                </c:pt>
                <c:pt idx="3486">
                  <c:v>12.752599999999999</c:v>
                </c:pt>
                <c:pt idx="3487">
                  <c:v>12.753399999999999</c:v>
                </c:pt>
                <c:pt idx="3488">
                  <c:v>12.7591</c:v>
                </c:pt>
                <c:pt idx="3489">
                  <c:v>12.7964</c:v>
                </c:pt>
                <c:pt idx="3490">
                  <c:v>12.6983</c:v>
                </c:pt>
                <c:pt idx="3491">
                  <c:v>12.528700000000001</c:v>
                </c:pt>
                <c:pt idx="3492">
                  <c:v>12.442500000000001</c:v>
                </c:pt>
                <c:pt idx="3493">
                  <c:v>12.440799999999999</c:v>
                </c:pt>
                <c:pt idx="3494">
                  <c:v>12.438700000000001</c:v>
                </c:pt>
                <c:pt idx="3495">
                  <c:v>12.379300000000001</c:v>
                </c:pt>
                <c:pt idx="3496">
                  <c:v>12.4611</c:v>
                </c:pt>
                <c:pt idx="3497">
                  <c:v>12.4435</c:v>
                </c:pt>
                <c:pt idx="3498">
                  <c:v>12.334300000000001</c:v>
                </c:pt>
                <c:pt idx="3499">
                  <c:v>12.345599999999999</c:v>
                </c:pt>
                <c:pt idx="3500">
                  <c:v>12.344200000000001</c:v>
                </c:pt>
                <c:pt idx="3501">
                  <c:v>12.342499999999999</c:v>
                </c:pt>
                <c:pt idx="3502">
                  <c:v>12.391299999999999</c:v>
                </c:pt>
                <c:pt idx="3503">
                  <c:v>12.3904</c:v>
                </c:pt>
                <c:pt idx="3504">
                  <c:v>12.537599999999999</c:v>
                </c:pt>
                <c:pt idx="3505">
                  <c:v>12.738300000000001</c:v>
                </c:pt>
                <c:pt idx="3506">
                  <c:v>12.8719</c:v>
                </c:pt>
                <c:pt idx="3507">
                  <c:v>12.869</c:v>
                </c:pt>
                <c:pt idx="3508">
                  <c:v>12.8645</c:v>
                </c:pt>
                <c:pt idx="3509">
                  <c:v>12.8834</c:v>
                </c:pt>
                <c:pt idx="3510">
                  <c:v>12.7517</c:v>
                </c:pt>
                <c:pt idx="3511">
                  <c:v>12.749000000000001</c:v>
                </c:pt>
                <c:pt idx="3512">
                  <c:v>12.8934</c:v>
                </c:pt>
                <c:pt idx="3513">
                  <c:v>12.733000000000001</c:v>
                </c:pt>
                <c:pt idx="3514">
                  <c:v>12.7317</c:v>
                </c:pt>
                <c:pt idx="3515">
                  <c:v>12.732100000000001</c:v>
                </c:pt>
                <c:pt idx="3516">
                  <c:v>12.845499999999999</c:v>
                </c:pt>
                <c:pt idx="3517">
                  <c:v>13.061500000000001</c:v>
                </c:pt>
                <c:pt idx="3518">
                  <c:v>13.200799999999999</c:v>
                </c:pt>
                <c:pt idx="3519">
                  <c:v>13.081899999999999</c:v>
                </c:pt>
                <c:pt idx="3520">
                  <c:v>13.199400000000001</c:v>
                </c:pt>
                <c:pt idx="3521">
                  <c:v>13.194900000000001</c:v>
                </c:pt>
                <c:pt idx="3522">
                  <c:v>13.192</c:v>
                </c:pt>
                <c:pt idx="3523">
                  <c:v>13.236700000000001</c:v>
                </c:pt>
                <c:pt idx="3524">
                  <c:v>13.225</c:v>
                </c:pt>
                <c:pt idx="3525">
                  <c:v>13.1632</c:v>
                </c:pt>
                <c:pt idx="3526">
                  <c:v>13.2399</c:v>
                </c:pt>
                <c:pt idx="3527">
                  <c:v>13.2753</c:v>
                </c:pt>
                <c:pt idx="3528">
                  <c:v>13.2729</c:v>
                </c:pt>
                <c:pt idx="3529">
                  <c:v>13.270799999999999</c:v>
                </c:pt>
                <c:pt idx="3530">
                  <c:v>13.2196</c:v>
                </c:pt>
                <c:pt idx="3531">
                  <c:v>13.206</c:v>
                </c:pt>
                <c:pt idx="3532">
                  <c:v>13.2346</c:v>
                </c:pt>
                <c:pt idx="3533">
                  <c:v>13.2438</c:v>
                </c:pt>
                <c:pt idx="3534">
                  <c:v>13.243499999999999</c:v>
                </c:pt>
                <c:pt idx="3535">
                  <c:v>13.2425</c:v>
                </c:pt>
                <c:pt idx="3536">
                  <c:v>13.2425</c:v>
                </c:pt>
                <c:pt idx="3537">
                  <c:v>13.215299999999999</c:v>
                </c:pt>
                <c:pt idx="3538">
                  <c:v>13.2119</c:v>
                </c:pt>
                <c:pt idx="3539">
                  <c:v>13.315899999999999</c:v>
                </c:pt>
                <c:pt idx="3540">
                  <c:v>13.286199999999999</c:v>
                </c:pt>
                <c:pt idx="3541">
                  <c:v>13.363099999999999</c:v>
                </c:pt>
                <c:pt idx="3542">
                  <c:v>13.362500000000001</c:v>
                </c:pt>
                <c:pt idx="3543">
                  <c:v>13.3629</c:v>
                </c:pt>
                <c:pt idx="3544">
                  <c:v>13.328900000000001</c:v>
                </c:pt>
                <c:pt idx="3545">
                  <c:v>13.375</c:v>
                </c:pt>
                <c:pt idx="3546">
                  <c:v>13.4039</c:v>
                </c:pt>
                <c:pt idx="3547">
                  <c:v>13.6038</c:v>
                </c:pt>
                <c:pt idx="3548">
                  <c:v>13.606</c:v>
                </c:pt>
                <c:pt idx="3549">
                  <c:v>13.6023</c:v>
                </c:pt>
                <c:pt idx="3550">
                  <c:v>13.604900000000001</c:v>
                </c:pt>
                <c:pt idx="3551">
                  <c:v>13.4893</c:v>
                </c:pt>
                <c:pt idx="3552">
                  <c:v>13.6105</c:v>
                </c:pt>
                <c:pt idx="3553">
                  <c:v>13.622999999999999</c:v>
                </c:pt>
                <c:pt idx="3554">
                  <c:v>13.6014</c:v>
                </c:pt>
                <c:pt idx="3555">
                  <c:v>13.6477</c:v>
                </c:pt>
                <c:pt idx="3556">
                  <c:v>13.6456</c:v>
                </c:pt>
                <c:pt idx="3557">
                  <c:v>13.644</c:v>
                </c:pt>
                <c:pt idx="3558">
                  <c:v>13.6486</c:v>
                </c:pt>
                <c:pt idx="3559">
                  <c:v>13.6348</c:v>
                </c:pt>
                <c:pt idx="3560">
                  <c:v>13.7826</c:v>
                </c:pt>
                <c:pt idx="3561">
                  <c:v>13.8033</c:v>
                </c:pt>
                <c:pt idx="3562">
                  <c:v>13.7234</c:v>
                </c:pt>
                <c:pt idx="3563">
                  <c:v>13.721299999999999</c:v>
                </c:pt>
                <c:pt idx="3564">
                  <c:v>13.7143</c:v>
                </c:pt>
                <c:pt idx="3565">
                  <c:v>13.7714</c:v>
                </c:pt>
                <c:pt idx="3566">
                  <c:v>13.6562</c:v>
                </c:pt>
                <c:pt idx="3567">
                  <c:v>13.492000000000001</c:v>
                </c:pt>
                <c:pt idx="3568">
                  <c:v>13.5847</c:v>
                </c:pt>
                <c:pt idx="3569">
                  <c:v>13.591200000000001</c:v>
                </c:pt>
                <c:pt idx="3570">
                  <c:v>13.588900000000001</c:v>
                </c:pt>
                <c:pt idx="3571">
                  <c:v>13.5838</c:v>
                </c:pt>
                <c:pt idx="3572">
                  <c:v>13.560700000000001</c:v>
                </c:pt>
                <c:pt idx="3573">
                  <c:v>13.570600000000001</c:v>
                </c:pt>
                <c:pt idx="3574">
                  <c:v>13.6219</c:v>
                </c:pt>
                <c:pt idx="3575">
                  <c:v>13.5947</c:v>
                </c:pt>
                <c:pt idx="3576">
                  <c:v>13.7333</c:v>
                </c:pt>
                <c:pt idx="3577">
                  <c:v>13.7324</c:v>
                </c:pt>
                <c:pt idx="3578">
                  <c:v>13.7302</c:v>
                </c:pt>
                <c:pt idx="3579">
                  <c:v>13.662699999999999</c:v>
                </c:pt>
                <c:pt idx="3580">
                  <c:v>13.601100000000001</c:v>
                </c:pt>
                <c:pt idx="3581">
                  <c:v>13.4176</c:v>
                </c:pt>
                <c:pt idx="3582">
                  <c:v>13.5405</c:v>
                </c:pt>
                <c:pt idx="3583">
                  <c:v>13.5664</c:v>
                </c:pt>
                <c:pt idx="3584">
                  <c:v>13.5642</c:v>
                </c:pt>
                <c:pt idx="3585">
                  <c:v>13.5602</c:v>
                </c:pt>
                <c:pt idx="3586">
                  <c:v>13.6838</c:v>
                </c:pt>
                <c:pt idx="3587">
                  <c:v>13.6463</c:v>
                </c:pt>
                <c:pt idx="3588">
                  <c:v>13.806900000000001</c:v>
                </c:pt>
                <c:pt idx="3589">
                  <c:v>13.8003</c:v>
                </c:pt>
                <c:pt idx="3590">
                  <c:v>13.869</c:v>
                </c:pt>
                <c:pt idx="3591">
                  <c:v>13.8687</c:v>
                </c:pt>
                <c:pt idx="3592">
                  <c:v>13.847300000000001</c:v>
                </c:pt>
                <c:pt idx="3593">
                  <c:v>13.908099999999999</c:v>
                </c:pt>
                <c:pt idx="3594">
                  <c:v>13.952</c:v>
                </c:pt>
                <c:pt idx="3595">
                  <c:v>14.051600000000001</c:v>
                </c:pt>
                <c:pt idx="3596">
                  <c:v>13.9032</c:v>
                </c:pt>
                <c:pt idx="3597">
                  <c:v>13.9617</c:v>
                </c:pt>
                <c:pt idx="3598">
                  <c:v>13.9595</c:v>
                </c:pt>
                <c:pt idx="3599">
                  <c:v>13.9594</c:v>
                </c:pt>
                <c:pt idx="3600">
                  <c:v>13.856299999999999</c:v>
                </c:pt>
                <c:pt idx="3601">
                  <c:v>13.9884</c:v>
                </c:pt>
                <c:pt idx="3602">
                  <c:v>13.9716</c:v>
                </c:pt>
                <c:pt idx="3603">
                  <c:v>13.9282</c:v>
                </c:pt>
                <c:pt idx="3604">
                  <c:v>13.962300000000001</c:v>
                </c:pt>
                <c:pt idx="3605">
                  <c:v>13.9588</c:v>
                </c:pt>
                <c:pt idx="3606">
                  <c:v>13.9544</c:v>
                </c:pt>
                <c:pt idx="3607">
                  <c:v>13.977</c:v>
                </c:pt>
                <c:pt idx="3608">
                  <c:v>13.9498</c:v>
                </c:pt>
                <c:pt idx="3609">
                  <c:v>13.9412</c:v>
                </c:pt>
                <c:pt idx="3610">
                  <c:v>14.1082</c:v>
                </c:pt>
                <c:pt idx="3611">
                  <c:v>14.2073</c:v>
                </c:pt>
                <c:pt idx="3612">
                  <c:v>14.2044</c:v>
                </c:pt>
                <c:pt idx="3613">
                  <c:v>14.2006</c:v>
                </c:pt>
                <c:pt idx="3614">
                  <c:v>14.2537</c:v>
                </c:pt>
                <c:pt idx="3615">
                  <c:v>14.2704</c:v>
                </c:pt>
                <c:pt idx="3616">
                  <c:v>14.205500000000001</c:v>
                </c:pt>
                <c:pt idx="3617">
                  <c:v>14.3339</c:v>
                </c:pt>
                <c:pt idx="3618">
                  <c:v>14.401400000000001</c:v>
                </c:pt>
                <c:pt idx="3619">
                  <c:v>14.397500000000001</c:v>
                </c:pt>
                <c:pt idx="3620">
                  <c:v>14.3939</c:v>
                </c:pt>
                <c:pt idx="3621">
                  <c:v>14.3963</c:v>
                </c:pt>
                <c:pt idx="3622">
                  <c:v>14.4139</c:v>
                </c:pt>
                <c:pt idx="3623">
                  <c:v>14.3924</c:v>
                </c:pt>
                <c:pt idx="3624">
                  <c:v>14.444800000000001</c:v>
                </c:pt>
                <c:pt idx="3625">
                  <c:v>14.5314</c:v>
                </c:pt>
                <c:pt idx="3626">
                  <c:v>14.5281</c:v>
                </c:pt>
                <c:pt idx="3627">
                  <c:v>14.523999999999999</c:v>
                </c:pt>
                <c:pt idx="3628">
                  <c:v>14.5235</c:v>
                </c:pt>
                <c:pt idx="3629">
                  <c:v>14.5304</c:v>
                </c:pt>
                <c:pt idx="3630">
                  <c:v>14.5991</c:v>
                </c:pt>
                <c:pt idx="3631">
                  <c:v>14.7075</c:v>
                </c:pt>
                <c:pt idx="3632">
                  <c:v>14.7781</c:v>
                </c:pt>
                <c:pt idx="3633">
                  <c:v>14.772600000000001</c:v>
                </c:pt>
                <c:pt idx="3634">
                  <c:v>14.769600000000001</c:v>
                </c:pt>
                <c:pt idx="3635">
                  <c:v>14.5655</c:v>
                </c:pt>
                <c:pt idx="3636">
                  <c:v>14.640599999999999</c:v>
                </c:pt>
                <c:pt idx="3637">
                  <c:v>14.6691</c:v>
                </c:pt>
                <c:pt idx="3638">
                  <c:v>14.633699999999999</c:v>
                </c:pt>
                <c:pt idx="3639">
                  <c:v>14.5722</c:v>
                </c:pt>
                <c:pt idx="3640">
                  <c:v>14.568899999999999</c:v>
                </c:pt>
                <c:pt idx="3641">
                  <c:v>14.571099999999999</c:v>
                </c:pt>
                <c:pt idx="3642">
                  <c:v>14.6228</c:v>
                </c:pt>
                <c:pt idx="3643">
                  <c:v>14.63</c:v>
                </c:pt>
                <c:pt idx="3644">
                  <c:v>14.6191</c:v>
                </c:pt>
                <c:pt idx="3645">
                  <c:v>14.816000000000001</c:v>
                </c:pt>
                <c:pt idx="3646">
                  <c:v>14.7965</c:v>
                </c:pt>
                <c:pt idx="3647">
                  <c:v>14.7943</c:v>
                </c:pt>
                <c:pt idx="3648">
                  <c:v>14.791399999999999</c:v>
                </c:pt>
                <c:pt idx="3649">
                  <c:v>14.7613</c:v>
                </c:pt>
                <c:pt idx="3650">
                  <c:v>14.8096</c:v>
                </c:pt>
                <c:pt idx="3651">
                  <c:v>14.8462</c:v>
                </c:pt>
                <c:pt idx="3652">
                  <c:v>14.8127</c:v>
                </c:pt>
              </c:numCache>
            </c:numRef>
          </c:val>
          <c:smooth val="0"/>
          <c:extLst>
            <c:ext xmlns:c15="http://schemas.microsoft.com/office/drawing/2012/chart" uri="{02D57815-91ED-43cb-92C2-25804820EDAC}">
              <c15:datalabelsRange>
                <c15:f>'Equity market PEs'!$AA$9:$AA$3661</c15:f>
                <c15:dlblRangeCache>
                  <c:ptCount val="3653"/>
                </c15:dlblRangeCache>
              </c15:datalabelsRange>
            </c:ext>
            <c:ext xmlns:c16="http://schemas.microsoft.com/office/drawing/2014/chart" uri="{C3380CC4-5D6E-409C-BE32-E72D297353CC}">
              <c16:uniqueId val="{00000E45-B17B-4DFD-B39D-4E979940D241}"/>
            </c:ext>
          </c:extLst>
        </c:ser>
        <c:ser>
          <c:idx val="1"/>
          <c:order val="1"/>
          <c:tx>
            <c:strRef>
              <c:f>'Equity market PEs'!$X$8</c:f>
              <c:strCache>
                <c:ptCount val="1"/>
                <c:pt idx="0">
                  <c:v>PE_RATIO</c:v>
                </c:pt>
              </c:strCache>
            </c:strRef>
          </c:tx>
          <c:spPr>
            <a:ln w="15875" cap="rnd">
              <a:solidFill>
                <a:schemeClr val="accent2"/>
              </a:solidFill>
              <a:round/>
            </a:ln>
            <a:effectLst/>
          </c:spPr>
          <c:marker>
            <c:symbol val="none"/>
          </c:marker>
          <c:dLbls>
            <c:dLbl>
              <c:idx val="0"/>
              <c:tx>
                <c:rich>
                  <a:bodyPr/>
                  <a:lstStyle/>
                  <a:p>
                    <a:fld id="{D914C4E1-365A-4DF2-A77C-9FE08CD304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6-B17B-4DFD-B39D-4E979940D241}"/>
                </c:ext>
              </c:extLst>
            </c:dLbl>
            <c:dLbl>
              <c:idx val="1"/>
              <c:tx>
                <c:rich>
                  <a:bodyPr/>
                  <a:lstStyle/>
                  <a:p>
                    <a:fld id="{FE55C5E4-4691-456C-A81D-CAA6EDA62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7-B17B-4DFD-B39D-4E979940D241}"/>
                </c:ext>
              </c:extLst>
            </c:dLbl>
            <c:dLbl>
              <c:idx val="2"/>
              <c:tx>
                <c:rich>
                  <a:bodyPr/>
                  <a:lstStyle/>
                  <a:p>
                    <a:fld id="{F5964D0A-A255-4DE2-85E9-15D663C969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8-B17B-4DFD-B39D-4E979940D241}"/>
                </c:ext>
              </c:extLst>
            </c:dLbl>
            <c:dLbl>
              <c:idx val="3"/>
              <c:tx>
                <c:rich>
                  <a:bodyPr/>
                  <a:lstStyle/>
                  <a:p>
                    <a:fld id="{C154C1CA-EC91-4221-A830-93E8D37E0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9-B17B-4DFD-B39D-4E979940D241}"/>
                </c:ext>
              </c:extLst>
            </c:dLbl>
            <c:dLbl>
              <c:idx val="4"/>
              <c:tx>
                <c:rich>
                  <a:bodyPr/>
                  <a:lstStyle/>
                  <a:p>
                    <a:fld id="{B9E617AC-04FB-4789-B199-9ABFFD51F1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A-B17B-4DFD-B39D-4E979940D241}"/>
                </c:ext>
              </c:extLst>
            </c:dLbl>
            <c:dLbl>
              <c:idx val="5"/>
              <c:tx>
                <c:rich>
                  <a:bodyPr/>
                  <a:lstStyle/>
                  <a:p>
                    <a:fld id="{3B79B7CE-1FEE-441F-B157-969C20E77A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B-B17B-4DFD-B39D-4E979940D241}"/>
                </c:ext>
              </c:extLst>
            </c:dLbl>
            <c:dLbl>
              <c:idx val="6"/>
              <c:tx>
                <c:rich>
                  <a:bodyPr/>
                  <a:lstStyle/>
                  <a:p>
                    <a:fld id="{DEB0D0E2-9235-4453-9C12-9A60B94849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C-B17B-4DFD-B39D-4E979940D241}"/>
                </c:ext>
              </c:extLst>
            </c:dLbl>
            <c:dLbl>
              <c:idx val="7"/>
              <c:tx>
                <c:rich>
                  <a:bodyPr/>
                  <a:lstStyle/>
                  <a:p>
                    <a:fld id="{CAEC6990-6314-44E6-AFBB-38C077819B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D-B17B-4DFD-B39D-4E979940D241}"/>
                </c:ext>
              </c:extLst>
            </c:dLbl>
            <c:dLbl>
              <c:idx val="8"/>
              <c:tx>
                <c:rich>
                  <a:bodyPr/>
                  <a:lstStyle/>
                  <a:p>
                    <a:fld id="{AFB84EA7-2001-4966-9F20-F894196C01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E-B17B-4DFD-B39D-4E979940D241}"/>
                </c:ext>
              </c:extLst>
            </c:dLbl>
            <c:dLbl>
              <c:idx val="9"/>
              <c:tx>
                <c:rich>
                  <a:bodyPr/>
                  <a:lstStyle/>
                  <a:p>
                    <a:fld id="{BF299AE3-54F0-4DE9-973C-D1DB635007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4F-B17B-4DFD-B39D-4E979940D241}"/>
                </c:ext>
              </c:extLst>
            </c:dLbl>
            <c:dLbl>
              <c:idx val="10"/>
              <c:tx>
                <c:rich>
                  <a:bodyPr/>
                  <a:lstStyle/>
                  <a:p>
                    <a:fld id="{91D7DE91-3C09-41E8-B4A3-24E1D13B70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0-B17B-4DFD-B39D-4E979940D241}"/>
                </c:ext>
              </c:extLst>
            </c:dLbl>
            <c:dLbl>
              <c:idx val="11"/>
              <c:tx>
                <c:rich>
                  <a:bodyPr/>
                  <a:lstStyle/>
                  <a:p>
                    <a:fld id="{1D55B137-4286-4A47-A6D3-99D84C0A0D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1-B17B-4DFD-B39D-4E979940D241}"/>
                </c:ext>
              </c:extLst>
            </c:dLbl>
            <c:dLbl>
              <c:idx val="12"/>
              <c:tx>
                <c:rich>
                  <a:bodyPr/>
                  <a:lstStyle/>
                  <a:p>
                    <a:fld id="{615449F9-9560-4439-9C49-FD3B20C566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2-B17B-4DFD-B39D-4E979940D241}"/>
                </c:ext>
              </c:extLst>
            </c:dLbl>
            <c:dLbl>
              <c:idx val="13"/>
              <c:tx>
                <c:rich>
                  <a:bodyPr/>
                  <a:lstStyle/>
                  <a:p>
                    <a:fld id="{C80EB73E-5CD2-49A4-9CFE-436C093738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3-B17B-4DFD-B39D-4E979940D241}"/>
                </c:ext>
              </c:extLst>
            </c:dLbl>
            <c:dLbl>
              <c:idx val="14"/>
              <c:tx>
                <c:rich>
                  <a:bodyPr/>
                  <a:lstStyle/>
                  <a:p>
                    <a:fld id="{56D0F301-9818-4CD0-9755-BBF784D9B5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4-B17B-4DFD-B39D-4E979940D241}"/>
                </c:ext>
              </c:extLst>
            </c:dLbl>
            <c:dLbl>
              <c:idx val="15"/>
              <c:tx>
                <c:rich>
                  <a:bodyPr/>
                  <a:lstStyle/>
                  <a:p>
                    <a:fld id="{DBCC42A1-2A11-4773-BFFD-27C5991115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5-B17B-4DFD-B39D-4E979940D241}"/>
                </c:ext>
              </c:extLst>
            </c:dLbl>
            <c:dLbl>
              <c:idx val="16"/>
              <c:tx>
                <c:rich>
                  <a:bodyPr/>
                  <a:lstStyle/>
                  <a:p>
                    <a:fld id="{41D150C2-51C8-4679-AC28-127BEFD0D5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6-B17B-4DFD-B39D-4E979940D241}"/>
                </c:ext>
              </c:extLst>
            </c:dLbl>
            <c:dLbl>
              <c:idx val="17"/>
              <c:tx>
                <c:rich>
                  <a:bodyPr/>
                  <a:lstStyle/>
                  <a:p>
                    <a:fld id="{232658EB-EDB2-4EBF-BB30-53B5C7067B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7-B17B-4DFD-B39D-4E979940D241}"/>
                </c:ext>
              </c:extLst>
            </c:dLbl>
            <c:dLbl>
              <c:idx val="18"/>
              <c:tx>
                <c:rich>
                  <a:bodyPr/>
                  <a:lstStyle/>
                  <a:p>
                    <a:fld id="{FFAB9E02-08A5-4F40-B0BB-386EF06D65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8-B17B-4DFD-B39D-4E979940D241}"/>
                </c:ext>
              </c:extLst>
            </c:dLbl>
            <c:dLbl>
              <c:idx val="19"/>
              <c:tx>
                <c:rich>
                  <a:bodyPr/>
                  <a:lstStyle/>
                  <a:p>
                    <a:fld id="{32028A87-7A50-486E-8328-AC05CE1293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9-B17B-4DFD-B39D-4E979940D241}"/>
                </c:ext>
              </c:extLst>
            </c:dLbl>
            <c:dLbl>
              <c:idx val="20"/>
              <c:tx>
                <c:rich>
                  <a:bodyPr/>
                  <a:lstStyle/>
                  <a:p>
                    <a:fld id="{6AEDF7BB-FEFB-4140-92F4-23FF001427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A-B17B-4DFD-B39D-4E979940D241}"/>
                </c:ext>
              </c:extLst>
            </c:dLbl>
            <c:dLbl>
              <c:idx val="21"/>
              <c:tx>
                <c:rich>
                  <a:bodyPr/>
                  <a:lstStyle/>
                  <a:p>
                    <a:fld id="{26AF355B-C386-4C10-B12C-3E56059AA8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B-B17B-4DFD-B39D-4E979940D241}"/>
                </c:ext>
              </c:extLst>
            </c:dLbl>
            <c:dLbl>
              <c:idx val="22"/>
              <c:tx>
                <c:rich>
                  <a:bodyPr/>
                  <a:lstStyle/>
                  <a:p>
                    <a:fld id="{677367D6-3134-43B5-8C64-E3CD352639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C-B17B-4DFD-B39D-4E979940D241}"/>
                </c:ext>
              </c:extLst>
            </c:dLbl>
            <c:dLbl>
              <c:idx val="23"/>
              <c:tx>
                <c:rich>
                  <a:bodyPr/>
                  <a:lstStyle/>
                  <a:p>
                    <a:fld id="{64F75FCE-70C9-4F6A-85B9-9D1B0AA4CA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D-B17B-4DFD-B39D-4E979940D241}"/>
                </c:ext>
              </c:extLst>
            </c:dLbl>
            <c:dLbl>
              <c:idx val="24"/>
              <c:tx>
                <c:rich>
                  <a:bodyPr/>
                  <a:lstStyle/>
                  <a:p>
                    <a:fld id="{16128A79-E0DC-4446-BF13-D99FDC5E00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E-B17B-4DFD-B39D-4E979940D241}"/>
                </c:ext>
              </c:extLst>
            </c:dLbl>
            <c:dLbl>
              <c:idx val="25"/>
              <c:tx>
                <c:rich>
                  <a:bodyPr/>
                  <a:lstStyle/>
                  <a:p>
                    <a:fld id="{D44C2702-259D-43E8-8CCC-8FE4693F2A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5F-B17B-4DFD-B39D-4E979940D241}"/>
                </c:ext>
              </c:extLst>
            </c:dLbl>
            <c:dLbl>
              <c:idx val="26"/>
              <c:tx>
                <c:rich>
                  <a:bodyPr/>
                  <a:lstStyle/>
                  <a:p>
                    <a:fld id="{A67DC352-F18C-4640-9F0D-419B170358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0-B17B-4DFD-B39D-4E979940D241}"/>
                </c:ext>
              </c:extLst>
            </c:dLbl>
            <c:dLbl>
              <c:idx val="27"/>
              <c:tx>
                <c:rich>
                  <a:bodyPr/>
                  <a:lstStyle/>
                  <a:p>
                    <a:fld id="{28005813-62F4-4E31-9987-39B9FD19BB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1-B17B-4DFD-B39D-4E979940D241}"/>
                </c:ext>
              </c:extLst>
            </c:dLbl>
            <c:dLbl>
              <c:idx val="28"/>
              <c:tx>
                <c:rich>
                  <a:bodyPr/>
                  <a:lstStyle/>
                  <a:p>
                    <a:fld id="{0A87F953-4B1E-4575-824D-0E3DA3ACA0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2-B17B-4DFD-B39D-4E979940D241}"/>
                </c:ext>
              </c:extLst>
            </c:dLbl>
            <c:dLbl>
              <c:idx val="29"/>
              <c:tx>
                <c:rich>
                  <a:bodyPr/>
                  <a:lstStyle/>
                  <a:p>
                    <a:fld id="{782DB513-92D8-4FC3-B384-BD46AED603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3-B17B-4DFD-B39D-4E979940D241}"/>
                </c:ext>
              </c:extLst>
            </c:dLbl>
            <c:dLbl>
              <c:idx val="30"/>
              <c:tx>
                <c:rich>
                  <a:bodyPr/>
                  <a:lstStyle/>
                  <a:p>
                    <a:fld id="{EC9D55A6-CF6E-4325-A2B4-E4238E3F7F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4-B17B-4DFD-B39D-4E979940D241}"/>
                </c:ext>
              </c:extLst>
            </c:dLbl>
            <c:dLbl>
              <c:idx val="31"/>
              <c:tx>
                <c:rich>
                  <a:bodyPr/>
                  <a:lstStyle/>
                  <a:p>
                    <a:fld id="{0327A268-937F-47E2-AFB2-3711FFAFAA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5-B17B-4DFD-B39D-4E979940D241}"/>
                </c:ext>
              </c:extLst>
            </c:dLbl>
            <c:dLbl>
              <c:idx val="32"/>
              <c:tx>
                <c:rich>
                  <a:bodyPr/>
                  <a:lstStyle/>
                  <a:p>
                    <a:fld id="{30E02745-5092-403F-86AB-BBAFE72056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6-B17B-4DFD-B39D-4E979940D241}"/>
                </c:ext>
              </c:extLst>
            </c:dLbl>
            <c:dLbl>
              <c:idx val="33"/>
              <c:tx>
                <c:rich>
                  <a:bodyPr/>
                  <a:lstStyle/>
                  <a:p>
                    <a:fld id="{E9D091B7-6D73-4F1B-850D-96C441C7F8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7-B17B-4DFD-B39D-4E979940D241}"/>
                </c:ext>
              </c:extLst>
            </c:dLbl>
            <c:dLbl>
              <c:idx val="34"/>
              <c:tx>
                <c:rich>
                  <a:bodyPr/>
                  <a:lstStyle/>
                  <a:p>
                    <a:fld id="{FF78B2F0-0264-40C3-89B3-18FA7AD9D7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8-B17B-4DFD-B39D-4E979940D241}"/>
                </c:ext>
              </c:extLst>
            </c:dLbl>
            <c:dLbl>
              <c:idx val="35"/>
              <c:tx>
                <c:rich>
                  <a:bodyPr/>
                  <a:lstStyle/>
                  <a:p>
                    <a:fld id="{3DFF7FBE-A3C3-4E1A-A36E-061BA84D71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9-B17B-4DFD-B39D-4E979940D241}"/>
                </c:ext>
              </c:extLst>
            </c:dLbl>
            <c:dLbl>
              <c:idx val="36"/>
              <c:tx>
                <c:rich>
                  <a:bodyPr/>
                  <a:lstStyle/>
                  <a:p>
                    <a:fld id="{7BFE25F7-A836-4862-9037-7EEB2D69E4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A-B17B-4DFD-B39D-4E979940D241}"/>
                </c:ext>
              </c:extLst>
            </c:dLbl>
            <c:dLbl>
              <c:idx val="37"/>
              <c:tx>
                <c:rich>
                  <a:bodyPr/>
                  <a:lstStyle/>
                  <a:p>
                    <a:fld id="{D8EF3208-9B34-4DBE-BE47-CC3AD93CA3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B-B17B-4DFD-B39D-4E979940D241}"/>
                </c:ext>
              </c:extLst>
            </c:dLbl>
            <c:dLbl>
              <c:idx val="38"/>
              <c:tx>
                <c:rich>
                  <a:bodyPr/>
                  <a:lstStyle/>
                  <a:p>
                    <a:fld id="{EBA982CD-7E61-430D-AF48-0FCA970311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C-B17B-4DFD-B39D-4E979940D241}"/>
                </c:ext>
              </c:extLst>
            </c:dLbl>
            <c:dLbl>
              <c:idx val="39"/>
              <c:tx>
                <c:rich>
                  <a:bodyPr/>
                  <a:lstStyle/>
                  <a:p>
                    <a:fld id="{CA7BC68F-E183-4678-AF74-3D69E0625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D-B17B-4DFD-B39D-4E979940D241}"/>
                </c:ext>
              </c:extLst>
            </c:dLbl>
            <c:dLbl>
              <c:idx val="40"/>
              <c:tx>
                <c:rich>
                  <a:bodyPr/>
                  <a:lstStyle/>
                  <a:p>
                    <a:fld id="{46952D17-D40E-4D6D-A371-7F1BBF8F59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E-B17B-4DFD-B39D-4E979940D241}"/>
                </c:ext>
              </c:extLst>
            </c:dLbl>
            <c:dLbl>
              <c:idx val="41"/>
              <c:tx>
                <c:rich>
                  <a:bodyPr/>
                  <a:lstStyle/>
                  <a:p>
                    <a:fld id="{F7CA83AF-F41B-4A9C-917D-DFF87846F3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6F-B17B-4DFD-B39D-4E979940D241}"/>
                </c:ext>
              </c:extLst>
            </c:dLbl>
            <c:dLbl>
              <c:idx val="42"/>
              <c:tx>
                <c:rich>
                  <a:bodyPr/>
                  <a:lstStyle/>
                  <a:p>
                    <a:fld id="{C4FC4C02-AEF4-4783-80BE-3FD815B31A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0-B17B-4DFD-B39D-4E979940D241}"/>
                </c:ext>
              </c:extLst>
            </c:dLbl>
            <c:dLbl>
              <c:idx val="43"/>
              <c:tx>
                <c:rich>
                  <a:bodyPr/>
                  <a:lstStyle/>
                  <a:p>
                    <a:fld id="{2507625E-4D30-493C-B09C-0997E0BD43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1-B17B-4DFD-B39D-4E979940D241}"/>
                </c:ext>
              </c:extLst>
            </c:dLbl>
            <c:dLbl>
              <c:idx val="44"/>
              <c:tx>
                <c:rich>
                  <a:bodyPr/>
                  <a:lstStyle/>
                  <a:p>
                    <a:fld id="{AD351FB0-22B7-4C4D-899A-D4F1DBA9CA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2-B17B-4DFD-B39D-4E979940D241}"/>
                </c:ext>
              </c:extLst>
            </c:dLbl>
            <c:dLbl>
              <c:idx val="45"/>
              <c:tx>
                <c:rich>
                  <a:bodyPr/>
                  <a:lstStyle/>
                  <a:p>
                    <a:fld id="{6FBD6D2B-48C1-445C-A0CB-F73E4AF2EE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3-B17B-4DFD-B39D-4E979940D241}"/>
                </c:ext>
              </c:extLst>
            </c:dLbl>
            <c:dLbl>
              <c:idx val="46"/>
              <c:tx>
                <c:rich>
                  <a:bodyPr/>
                  <a:lstStyle/>
                  <a:p>
                    <a:fld id="{5E2FC34F-8195-4F37-8F15-E04AB3432E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4-B17B-4DFD-B39D-4E979940D241}"/>
                </c:ext>
              </c:extLst>
            </c:dLbl>
            <c:dLbl>
              <c:idx val="47"/>
              <c:tx>
                <c:rich>
                  <a:bodyPr/>
                  <a:lstStyle/>
                  <a:p>
                    <a:fld id="{C9C175B6-C630-4C27-B567-34B34B1EF8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5-B17B-4DFD-B39D-4E979940D241}"/>
                </c:ext>
              </c:extLst>
            </c:dLbl>
            <c:dLbl>
              <c:idx val="48"/>
              <c:tx>
                <c:rich>
                  <a:bodyPr/>
                  <a:lstStyle/>
                  <a:p>
                    <a:fld id="{633D505F-4283-4266-A15C-0361C644E3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6-B17B-4DFD-B39D-4E979940D241}"/>
                </c:ext>
              </c:extLst>
            </c:dLbl>
            <c:dLbl>
              <c:idx val="49"/>
              <c:tx>
                <c:rich>
                  <a:bodyPr/>
                  <a:lstStyle/>
                  <a:p>
                    <a:fld id="{0848264C-CED9-4198-9D7B-29742E2BAB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7-B17B-4DFD-B39D-4E979940D241}"/>
                </c:ext>
              </c:extLst>
            </c:dLbl>
            <c:dLbl>
              <c:idx val="50"/>
              <c:tx>
                <c:rich>
                  <a:bodyPr/>
                  <a:lstStyle/>
                  <a:p>
                    <a:fld id="{486F45D9-7781-4DBB-B4FF-721AD8D6D3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8-B17B-4DFD-B39D-4E979940D241}"/>
                </c:ext>
              </c:extLst>
            </c:dLbl>
            <c:dLbl>
              <c:idx val="51"/>
              <c:tx>
                <c:rich>
                  <a:bodyPr/>
                  <a:lstStyle/>
                  <a:p>
                    <a:fld id="{1278B720-6633-4CE0-85F4-16BF0F075A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9-B17B-4DFD-B39D-4E979940D241}"/>
                </c:ext>
              </c:extLst>
            </c:dLbl>
            <c:dLbl>
              <c:idx val="52"/>
              <c:tx>
                <c:rich>
                  <a:bodyPr/>
                  <a:lstStyle/>
                  <a:p>
                    <a:fld id="{9CFA9E3D-1B4F-4BFC-8B01-127B2E81B7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A-B17B-4DFD-B39D-4E979940D241}"/>
                </c:ext>
              </c:extLst>
            </c:dLbl>
            <c:dLbl>
              <c:idx val="53"/>
              <c:tx>
                <c:rich>
                  <a:bodyPr/>
                  <a:lstStyle/>
                  <a:p>
                    <a:fld id="{21679C95-C2C3-4A13-BBA0-BD3979D9E5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B-B17B-4DFD-B39D-4E979940D241}"/>
                </c:ext>
              </c:extLst>
            </c:dLbl>
            <c:dLbl>
              <c:idx val="54"/>
              <c:tx>
                <c:rich>
                  <a:bodyPr/>
                  <a:lstStyle/>
                  <a:p>
                    <a:fld id="{70461177-8190-4F72-A5D4-F2CE26022F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C-B17B-4DFD-B39D-4E979940D241}"/>
                </c:ext>
              </c:extLst>
            </c:dLbl>
            <c:dLbl>
              <c:idx val="55"/>
              <c:tx>
                <c:rich>
                  <a:bodyPr/>
                  <a:lstStyle/>
                  <a:p>
                    <a:fld id="{9EFB8683-68AB-47F1-B982-38DD2DD11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D-B17B-4DFD-B39D-4E979940D241}"/>
                </c:ext>
              </c:extLst>
            </c:dLbl>
            <c:dLbl>
              <c:idx val="56"/>
              <c:tx>
                <c:rich>
                  <a:bodyPr/>
                  <a:lstStyle/>
                  <a:p>
                    <a:fld id="{E35BC1C6-7B7C-4DDB-A669-349227075E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E-B17B-4DFD-B39D-4E979940D241}"/>
                </c:ext>
              </c:extLst>
            </c:dLbl>
            <c:dLbl>
              <c:idx val="57"/>
              <c:tx>
                <c:rich>
                  <a:bodyPr/>
                  <a:lstStyle/>
                  <a:p>
                    <a:fld id="{E0085E45-8CF5-4A67-B7F9-B6D8A2D820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7F-B17B-4DFD-B39D-4E979940D241}"/>
                </c:ext>
              </c:extLst>
            </c:dLbl>
            <c:dLbl>
              <c:idx val="58"/>
              <c:tx>
                <c:rich>
                  <a:bodyPr/>
                  <a:lstStyle/>
                  <a:p>
                    <a:fld id="{364E80AF-36D8-40D0-851F-980D942D11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0-B17B-4DFD-B39D-4E979940D241}"/>
                </c:ext>
              </c:extLst>
            </c:dLbl>
            <c:dLbl>
              <c:idx val="59"/>
              <c:tx>
                <c:rich>
                  <a:bodyPr/>
                  <a:lstStyle/>
                  <a:p>
                    <a:fld id="{383B5D21-4C7B-4D09-A4B7-9468C82DCA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1-B17B-4DFD-B39D-4E979940D241}"/>
                </c:ext>
              </c:extLst>
            </c:dLbl>
            <c:dLbl>
              <c:idx val="60"/>
              <c:tx>
                <c:rich>
                  <a:bodyPr/>
                  <a:lstStyle/>
                  <a:p>
                    <a:fld id="{3DEA12F5-5D23-4F0C-9872-69093BC336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2-B17B-4DFD-B39D-4E979940D241}"/>
                </c:ext>
              </c:extLst>
            </c:dLbl>
            <c:dLbl>
              <c:idx val="61"/>
              <c:tx>
                <c:rich>
                  <a:bodyPr/>
                  <a:lstStyle/>
                  <a:p>
                    <a:fld id="{BC1CD90A-ACDE-4FDD-A99D-2CE1FB38BF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3-B17B-4DFD-B39D-4E979940D241}"/>
                </c:ext>
              </c:extLst>
            </c:dLbl>
            <c:dLbl>
              <c:idx val="62"/>
              <c:tx>
                <c:rich>
                  <a:bodyPr/>
                  <a:lstStyle/>
                  <a:p>
                    <a:fld id="{0FAC94CA-F99D-4080-956A-68939A42FC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4-B17B-4DFD-B39D-4E979940D241}"/>
                </c:ext>
              </c:extLst>
            </c:dLbl>
            <c:dLbl>
              <c:idx val="63"/>
              <c:tx>
                <c:rich>
                  <a:bodyPr/>
                  <a:lstStyle/>
                  <a:p>
                    <a:fld id="{2BE58425-FAB0-4E05-A54F-AF9A8F20B0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5-B17B-4DFD-B39D-4E979940D241}"/>
                </c:ext>
              </c:extLst>
            </c:dLbl>
            <c:dLbl>
              <c:idx val="64"/>
              <c:tx>
                <c:rich>
                  <a:bodyPr/>
                  <a:lstStyle/>
                  <a:p>
                    <a:fld id="{998E0FA3-CBE8-4DD0-AA30-48D2D8610E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6-B17B-4DFD-B39D-4E979940D241}"/>
                </c:ext>
              </c:extLst>
            </c:dLbl>
            <c:dLbl>
              <c:idx val="65"/>
              <c:tx>
                <c:rich>
                  <a:bodyPr/>
                  <a:lstStyle/>
                  <a:p>
                    <a:fld id="{08D5DD35-0C7B-48CD-A095-35ADDF8EE0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7-B17B-4DFD-B39D-4E979940D241}"/>
                </c:ext>
              </c:extLst>
            </c:dLbl>
            <c:dLbl>
              <c:idx val="66"/>
              <c:tx>
                <c:rich>
                  <a:bodyPr/>
                  <a:lstStyle/>
                  <a:p>
                    <a:fld id="{9B4A68CC-8DC0-4209-A21E-A16CBE7C1B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8-B17B-4DFD-B39D-4E979940D241}"/>
                </c:ext>
              </c:extLst>
            </c:dLbl>
            <c:dLbl>
              <c:idx val="67"/>
              <c:tx>
                <c:rich>
                  <a:bodyPr/>
                  <a:lstStyle/>
                  <a:p>
                    <a:fld id="{FB8A4CF6-0636-4840-8172-9C4A4A246D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9-B17B-4DFD-B39D-4E979940D241}"/>
                </c:ext>
              </c:extLst>
            </c:dLbl>
            <c:dLbl>
              <c:idx val="68"/>
              <c:tx>
                <c:rich>
                  <a:bodyPr/>
                  <a:lstStyle/>
                  <a:p>
                    <a:fld id="{D24BD310-CD5F-4AD6-96F4-3F4A2767F7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A-B17B-4DFD-B39D-4E979940D241}"/>
                </c:ext>
              </c:extLst>
            </c:dLbl>
            <c:dLbl>
              <c:idx val="69"/>
              <c:tx>
                <c:rich>
                  <a:bodyPr/>
                  <a:lstStyle/>
                  <a:p>
                    <a:fld id="{09BED6AB-CEC7-4571-A2CD-502976E746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B-B17B-4DFD-B39D-4E979940D241}"/>
                </c:ext>
              </c:extLst>
            </c:dLbl>
            <c:dLbl>
              <c:idx val="70"/>
              <c:tx>
                <c:rich>
                  <a:bodyPr/>
                  <a:lstStyle/>
                  <a:p>
                    <a:fld id="{B29036D7-431B-4BBB-BE27-F524363D54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C-B17B-4DFD-B39D-4E979940D241}"/>
                </c:ext>
              </c:extLst>
            </c:dLbl>
            <c:dLbl>
              <c:idx val="71"/>
              <c:tx>
                <c:rich>
                  <a:bodyPr/>
                  <a:lstStyle/>
                  <a:p>
                    <a:fld id="{5CF1E572-2A1A-4B88-8859-8753D9CE53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D-B17B-4DFD-B39D-4E979940D241}"/>
                </c:ext>
              </c:extLst>
            </c:dLbl>
            <c:dLbl>
              <c:idx val="72"/>
              <c:tx>
                <c:rich>
                  <a:bodyPr/>
                  <a:lstStyle/>
                  <a:p>
                    <a:fld id="{8C082551-69BA-4356-941E-1E75CF2D89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E-B17B-4DFD-B39D-4E979940D241}"/>
                </c:ext>
              </c:extLst>
            </c:dLbl>
            <c:dLbl>
              <c:idx val="73"/>
              <c:tx>
                <c:rich>
                  <a:bodyPr/>
                  <a:lstStyle/>
                  <a:p>
                    <a:fld id="{4E3ECCF4-691C-4754-B2C7-A6A3F476CA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8F-B17B-4DFD-B39D-4E979940D241}"/>
                </c:ext>
              </c:extLst>
            </c:dLbl>
            <c:dLbl>
              <c:idx val="74"/>
              <c:tx>
                <c:rich>
                  <a:bodyPr/>
                  <a:lstStyle/>
                  <a:p>
                    <a:fld id="{09DAA3EB-7FA4-4E2D-BE4D-39870D4C09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0-B17B-4DFD-B39D-4E979940D241}"/>
                </c:ext>
              </c:extLst>
            </c:dLbl>
            <c:dLbl>
              <c:idx val="75"/>
              <c:tx>
                <c:rich>
                  <a:bodyPr/>
                  <a:lstStyle/>
                  <a:p>
                    <a:fld id="{BE67F6D2-ADB1-47A9-9EE5-AF2A1D3949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1-B17B-4DFD-B39D-4E979940D241}"/>
                </c:ext>
              </c:extLst>
            </c:dLbl>
            <c:dLbl>
              <c:idx val="76"/>
              <c:tx>
                <c:rich>
                  <a:bodyPr/>
                  <a:lstStyle/>
                  <a:p>
                    <a:fld id="{C8A0B53A-C24D-45BF-AA8E-F6B1CC93F6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2-B17B-4DFD-B39D-4E979940D241}"/>
                </c:ext>
              </c:extLst>
            </c:dLbl>
            <c:dLbl>
              <c:idx val="77"/>
              <c:tx>
                <c:rich>
                  <a:bodyPr/>
                  <a:lstStyle/>
                  <a:p>
                    <a:fld id="{47A7F9CE-4C8B-4D6D-A1DD-1595873FFC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3-B17B-4DFD-B39D-4E979940D241}"/>
                </c:ext>
              </c:extLst>
            </c:dLbl>
            <c:dLbl>
              <c:idx val="78"/>
              <c:tx>
                <c:rich>
                  <a:bodyPr/>
                  <a:lstStyle/>
                  <a:p>
                    <a:fld id="{84CB9325-4634-4CA7-A2B7-85051BDF99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4-B17B-4DFD-B39D-4E979940D241}"/>
                </c:ext>
              </c:extLst>
            </c:dLbl>
            <c:dLbl>
              <c:idx val="79"/>
              <c:tx>
                <c:rich>
                  <a:bodyPr/>
                  <a:lstStyle/>
                  <a:p>
                    <a:fld id="{3B319D6C-AE3C-429F-8AD1-553116E370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5-B17B-4DFD-B39D-4E979940D241}"/>
                </c:ext>
              </c:extLst>
            </c:dLbl>
            <c:dLbl>
              <c:idx val="80"/>
              <c:tx>
                <c:rich>
                  <a:bodyPr/>
                  <a:lstStyle/>
                  <a:p>
                    <a:fld id="{B77BBE64-E866-460A-8AD3-2A2F2A4991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6-B17B-4DFD-B39D-4E979940D241}"/>
                </c:ext>
              </c:extLst>
            </c:dLbl>
            <c:dLbl>
              <c:idx val="81"/>
              <c:tx>
                <c:rich>
                  <a:bodyPr/>
                  <a:lstStyle/>
                  <a:p>
                    <a:fld id="{25EE8EF0-5CF1-4D6A-826F-F26A268E01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7-B17B-4DFD-B39D-4E979940D241}"/>
                </c:ext>
              </c:extLst>
            </c:dLbl>
            <c:dLbl>
              <c:idx val="82"/>
              <c:tx>
                <c:rich>
                  <a:bodyPr/>
                  <a:lstStyle/>
                  <a:p>
                    <a:fld id="{46E6D73F-EC2C-4CBA-B92E-E612619EC0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8-B17B-4DFD-B39D-4E979940D241}"/>
                </c:ext>
              </c:extLst>
            </c:dLbl>
            <c:dLbl>
              <c:idx val="83"/>
              <c:tx>
                <c:rich>
                  <a:bodyPr/>
                  <a:lstStyle/>
                  <a:p>
                    <a:fld id="{90071782-CB46-421C-92EE-8B4101322A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9-B17B-4DFD-B39D-4E979940D241}"/>
                </c:ext>
              </c:extLst>
            </c:dLbl>
            <c:dLbl>
              <c:idx val="84"/>
              <c:tx>
                <c:rich>
                  <a:bodyPr/>
                  <a:lstStyle/>
                  <a:p>
                    <a:fld id="{8D3D3F74-6066-4B2E-8414-EC6009BA21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A-B17B-4DFD-B39D-4E979940D241}"/>
                </c:ext>
              </c:extLst>
            </c:dLbl>
            <c:dLbl>
              <c:idx val="85"/>
              <c:tx>
                <c:rich>
                  <a:bodyPr/>
                  <a:lstStyle/>
                  <a:p>
                    <a:fld id="{52DDBC58-6620-4330-9AAC-56C9A1081E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B-B17B-4DFD-B39D-4E979940D241}"/>
                </c:ext>
              </c:extLst>
            </c:dLbl>
            <c:dLbl>
              <c:idx val="86"/>
              <c:tx>
                <c:rich>
                  <a:bodyPr/>
                  <a:lstStyle/>
                  <a:p>
                    <a:fld id="{CB50826C-60AF-4154-A8E6-AED6EC11C8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C-B17B-4DFD-B39D-4E979940D241}"/>
                </c:ext>
              </c:extLst>
            </c:dLbl>
            <c:dLbl>
              <c:idx val="87"/>
              <c:tx>
                <c:rich>
                  <a:bodyPr/>
                  <a:lstStyle/>
                  <a:p>
                    <a:fld id="{41D0FFBA-5C22-4554-8AC7-06414C0ECC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D-B17B-4DFD-B39D-4E979940D241}"/>
                </c:ext>
              </c:extLst>
            </c:dLbl>
            <c:dLbl>
              <c:idx val="88"/>
              <c:tx>
                <c:rich>
                  <a:bodyPr/>
                  <a:lstStyle/>
                  <a:p>
                    <a:fld id="{AB659222-79EA-4304-A475-A52D86C39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E-B17B-4DFD-B39D-4E979940D241}"/>
                </c:ext>
              </c:extLst>
            </c:dLbl>
            <c:dLbl>
              <c:idx val="89"/>
              <c:tx>
                <c:rich>
                  <a:bodyPr/>
                  <a:lstStyle/>
                  <a:p>
                    <a:fld id="{D9BC9F23-90B0-4CFA-83C1-75D3A5B06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9F-B17B-4DFD-B39D-4E979940D241}"/>
                </c:ext>
              </c:extLst>
            </c:dLbl>
            <c:dLbl>
              <c:idx val="90"/>
              <c:tx>
                <c:rich>
                  <a:bodyPr/>
                  <a:lstStyle/>
                  <a:p>
                    <a:fld id="{694674EC-56FB-4657-8B03-2733504D34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0-B17B-4DFD-B39D-4E979940D241}"/>
                </c:ext>
              </c:extLst>
            </c:dLbl>
            <c:dLbl>
              <c:idx val="91"/>
              <c:tx>
                <c:rich>
                  <a:bodyPr/>
                  <a:lstStyle/>
                  <a:p>
                    <a:fld id="{03E3A075-CA14-4ED4-BE64-CEA8DDAFD2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1-B17B-4DFD-B39D-4E979940D241}"/>
                </c:ext>
              </c:extLst>
            </c:dLbl>
            <c:dLbl>
              <c:idx val="92"/>
              <c:tx>
                <c:rich>
                  <a:bodyPr/>
                  <a:lstStyle/>
                  <a:p>
                    <a:fld id="{490C35F9-1D91-4737-A575-1A946EFD12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2-B17B-4DFD-B39D-4E979940D241}"/>
                </c:ext>
              </c:extLst>
            </c:dLbl>
            <c:dLbl>
              <c:idx val="93"/>
              <c:tx>
                <c:rich>
                  <a:bodyPr/>
                  <a:lstStyle/>
                  <a:p>
                    <a:fld id="{6005D720-0D63-4366-B29A-1ABC50E8AE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3-B17B-4DFD-B39D-4E979940D241}"/>
                </c:ext>
              </c:extLst>
            </c:dLbl>
            <c:dLbl>
              <c:idx val="94"/>
              <c:tx>
                <c:rich>
                  <a:bodyPr/>
                  <a:lstStyle/>
                  <a:p>
                    <a:fld id="{0A5BC992-66BD-44F7-A0E5-9E2183EBA4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4-B17B-4DFD-B39D-4E979940D241}"/>
                </c:ext>
              </c:extLst>
            </c:dLbl>
            <c:dLbl>
              <c:idx val="95"/>
              <c:tx>
                <c:rich>
                  <a:bodyPr/>
                  <a:lstStyle/>
                  <a:p>
                    <a:fld id="{72A606A4-8AEC-4CC2-9D33-8C0BFD1E49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5-B17B-4DFD-B39D-4E979940D241}"/>
                </c:ext>
              </c:extLst>
            </c:dLbl>
            <c:dLbl>
              <c:idx val="96"/>
              <c:tx>
                <c:rich>
                  <a:bodyPr/>
                  <a:lstStyle/>
                  <a:p>
                    <a:fld id="{8A220A2E-A330-4DEE-9D31-23B1A137EE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6-B17B-4DFD-B39D-4E979940D241}"/>
                </c:ext>
              </c:extLst>
            </c:dLbl>
            <c:dLbl>
              <c:idx val="97"/>
              <c:tx>
                <c:rich>
                  <a:bodyPr/>
                  <a:lstStyle/>
                  <a:p>
                    <a:fld id="{D6D9014B-09E1-4EF1-AB2A-76F2029748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7-B17B-4DFD-B39D-4E979940D241}"/>
                </c:ext>
              </c:extLst>
            </c:dLbl>
            <c:dLbl>
              <c:idx val="98"/>
              <c:tx>
                <c:rich>
                  <a:bodyPr/>
                  <a:lstStyle/>
                  <a:p>
                    <a:fld id="{51608217-6D9F-4A74-A5A0-465F21FC01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8-B17B-4DFD-B39D-4E979940D241}"/>
                </c:ext>
              </c:extLst>
            </c:dLbl>
            <c:dLbl>
              <c:idx val="99"/>
              <c:tx>
                <c:rich>
                  <a:bodyPr/>
                  <a:lstStyle/>
                  <a:p>
                    <a:fld id="{7A6D93C9-2043-4847-974A-0B09300348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9-B17B-4DFD-B39D-4E979940D241}"/>
                </c:ext>
              </c:extLst>
            </c:dLbl>
            <c:dLbl>
              <c:idx val="100"/>
              <c:tx>
                <c:rich>
                  <a:bodyPr/>
                  <a:lstStyle/>
                  <a:p>
                    <a:fld id="{B9BEC84B-F4CA-41A7-BE19-4257479D8D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A-B17B-4DFD-B39D-4E979940D241}"/>
                </c:ext>
              </c:extLst>
            </c:dLbl>
            <c:dLbl>
              <c:idx val="101"/>
              <c:tx>
                <c:rich>
                  <a:bodyPr/>
                  <a:lstStyle/>
                  <a:p>
                    <a:fld id="{A6187E5E-39CE-4219-8FF7-EFB8FCF806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B-B17B-4DFD-B39D-4E979940D241}"/>
                </c:ext>
              </c:extLst>
            </c:dLbl>
            <c:dLbl>
              <c:idx val="102"/>
              <c:tx>
                <c:rich>
                  <a:bodyPr/>
                  <a:lstStyle/>
                  <a:p>
                    <a:fld id="{45A41BB0-84F4-4F59-AE48-8ABCB1C25D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C-B17B-4DFD-B39D-4E979940D241}"/>
                </c:ext>
              </c:extLst>
            </c:dLbl>
            <c:dLbl>
              <c:idx val="103"/>
              <c:tx>
                <c:rich>
                  <a:bodyPr/>
                  <a:lstStyle/>
                  <a:p>
                    <a:fld id="{7875577D-F423-452D-8A17-A33DA1A015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D-B17B-4DFD-B39D-4E979940D241}"/>
                </c:ext>
              </c:extLst>
            </c:dLbl>
            <c:dLbl>
              <c:idx val="104"/>
              <c:tx>
                <c:rich>
                  <a:bodyPr/>
                  <a:lstStyle/>
                  <a:p>
                    <a:fld id="{7D3715E2-73AD-47FD-AC0C-F0362EB49D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E-B17B-4DFD-B39D-4E979940D241}"/>
                </c:ext>
              </c:extLst>
            </c:dLbl>
            <c:dLbl>
              <c:idx val="105"/>
              <c:tx>
                <c:rich>
                  <a:bodyPr/>
                  <a:lstStyle/>
                  <a:p>
                    <a:fld id="{0A3B8821-9F96-4F1D-8705-2A95BBD3CA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AF-B17B-4DFD-B39D-4E979940D241}"/>
                </c:ext>
              </c:extLst>
            </c:dLbl>
            <c:dLbl>
              <c:idx val="106"/>
              <c:tx>
                <c:rich>
                  <a:bodyPr/>
                  <a:lstStyle/>
                  <a:p>
                    <a:fld id="{9292073D-2E30-42F5-B0AA-42201346F5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0-B17B-4DFD-B39D-4E979940D241}"/>
                </c:ext>
              </c:extLst>
            </c:dLbl>
            <c:dLbl>
              <c:idx val="107"/>
              <c:tx>
                <c:rich>
                  <a:bodyPr/>
                  <a:lstStyle/>
                  <a:p>
                    <a:fld id="{ADEFA151-272B-4B50-B0C7-793D6CACF1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1-B17B-4DFD-B39D-4E979940D241}"/>
                </c:ext>
              </c:extLst>
            </c:dLbl>
            <c:dLbl>
              <c:idx val="108"/>
              <c:tx>
                <c:rich>
                  <a:bodyPr/>
                  <a:lstStyle/>
                  <a:p>
                    <a:fld id="{D1FD7434-1383-42CB-A448-DD90EB9C7A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2-B17B-4DFD-B39D-4E979940D241}"/>
                </c:ext>
              </c:extLst>
            </c:dLbl>
            <c:dLbl>
              <c:idx val="109"/>
              <c:tx>
                <c:rich>
                  <a:bodyPr/>
                  <a:lstStyle/>
                  <a:p>
                    <a:fld id="{42534679-C44A-4C76-AFB2-EDDDFFBEA4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3-B17B-4DFD-B39D-4E979940D241}"/>
                </c:ext>
              </c:extLst>
            </c:dLbl>
            <c:dLbl>
              <c:idx val="110"/>
              <c:tx>
                <c:rich>
                  <a:bodyPr/>
                  <a:lstStyle/>
                  <a:p>
                    <a:fld id="{5EBFF55F-F5EC-42BA-A6F5-DA6B42D67B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4-B17B-4DFD-B39D-4E979940D241}"/>
                </c:ext>
              </c:extLst>
            </c:dLbl>
            <c:dLbl>
              <c:idx val="111"/>
              <c:tx>
                <c:rich>
                  <a:bodyPr/>
                  <a:lstStyle/>
                  <a:p>
                    <a:fld id="{24510B98-738F-4B80-9DA9-4F6E9A3757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5-B17B-4DFD-B39D-4E979940D241}"/>
                </c:ext>
              </c:extLst>
            </c:dLbl>
            <c:dLbl>
              <c:idx val="112"/>
              <c:tx>
                <c:rich>
                  <a:bodyPr/>
                  <a:lstStyle/>
                  <a:p>
                    <a:fld id="{6C5F9D09-B506-4666-B285-E7EAF28071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6-B17B-4DFD-B39D-4E979940D241}"/>
                </c:ext>
              </c:extLst>
            </c:dLbl>
            <c:dLbl>
              <c:idx val="113"/>
              <c:tx>
                <c:rich>
                  <a:bodyPr/>
                  <a:lstStyle/>
                  <a:p>
                    <a:fld id="{5071B75B-B239-4262-B6D0-7F56FB4984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7-B17B-4DFD-B39D-4E979940D241}"/>
                </c:ext>
              </c:extLst>
            </c:dLbl>
            <c:dLbl>
              <c:idx val="114"/>
              <c:tx>
                <c:rich>
                  <a:bodyPr/>
                  <a:lstStyle/>
                  <a:p>
                    <a:fld id="{0A05234B-AEC6-4FC2-97E8-DDA485F55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8-B17B-4DFD-B39D-4E979940D241}"/>
                </c:ext>
              </c:extLst>
            </c:dLbl>
            <c:dLbl>
              <c:idx val="115"/>
              <c:tx>
                <c:rich>
                  <a:bodyPr/>
                  <a:lstStyle/>
                  <a:p>
                    <a:fld id="{CD55669C-68C9-42C6-BDB7-8765FB4B85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9-B17B-4DFD-B39D-4E979940D241}"/>
                </c:ext>
              </c:extLst>
            </c:dLbl>
            <c:dLbl>
              <c:idx val="116"/>
              <c:tx>
                <c:rich>
                  <a:bodyPr/>
                  <a:lstStyle/>
                  <a:p>
                    <a:fld id="{68CF6B2C-F4BF-4494-A0D2-FCD6E19A53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A-B17B-4DFD-B39D-4E979940D241}"/>
                </c:ext>
              </c:extLst>
            </c:dLbl>
            <c:dLbl>
              <c:idx val="117"/>
              <c:tx>
                <c:rich>
                  <a:bodyPr/>
                  <a:lstStyle/>
                  <a:p>
                    <a:fld id="{8AF3C34D-FED3-46EC-B49C-79074D0D6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B-B17B-4DFD-B39D-4E979940D241}"/>
                </c:ext>
              </c:extLst>
            </c:dLbl>
            <c:dLbl>
              <c:idx val="118"/>
              <c:tx>
                <c:rich>
                  <a:bodyPr/>
                  <a:lstStyle/>
                  <a:p>
                    <a:fld id="{73047297-0706-4F32-8961-299EF28F07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C-B17B-4DFD-B39D-4E979940D241}"/>
                </c:ext>
              </c:extLst>
            </c:dLbl>
            <c:dLbl>
              <c:idx val="119"/>
              <c:tx>
                <c:rich>
                  <a:bodyPr/>
                  <a:lstStyle/>
                  <a:p>
                    <a:fld id="{9FC1957D-FFDB-41F3-BB77-9ABBB9D9E0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D-B17B-4DFD-B39D-4E979940D241}"/>
                </c:ext>
              </c:extLst>
            </c:dLbl>
            <c:dLbl>
              <c:idx val="120"/>
              <c:tx>
                <c:rich>
                  <a:bodyPr/>
                  <a:lstStyle/>
                  <a:p>
                    <a:fld id="{9218816D-DEEF-4045-98B5-40041AA32C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E-B17B-4DFD-B39D-4E979940D241}"/>
                </c:ext>
              </c:extLst>
            </c:dLbl>
            <c:dLbl>
              <c:idx val="121"/>
              <c:tx>
                <c:rich>
                  <a:bodyPr/>
                  <a:lstStyle/>
                  <a:p>
                    <a:fld id="{0BC91C3F-2256-4387-B717-AD0B1187D1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BF-B17B-4DFD-B39D-4E979940D241}"/>
                </c:ext>
              </c:extLst>
            </c:dLbl>
            <c:dLbl>
              <c:idx val="122"/>
              <c:tx>
                <c:rich>
                  <a:bodyPr/>
                  <a:lstStyle/>
                  <a:p>
                    <a:fld id="{699ED69A-18C4-44B6-B7F3-D541493F29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0-B17B-4DFD-B39D-4E979940D241}"/>
                </c:ext>
              </c:extLst>
            </c:dLbl>
            <c:dLbl>
              <c:idx val="123"/>
              <c:tx>
                <c:rich>
                  <a:bodyPr/>
                  <a:lstStyle/>
                  <a:p>
                    <a:fld id="{909336D2-0C20-43AA-A305-EE6D63D6A3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1-B17B-4DFD-B39D-4E979940D241}"/>
                </c:ext>
              </c:extLst>
            </c:dLbl>
            <c:dLbl>
              <c:idx val="124"/>
              <c:tx>
                <c:rich>
                  <a:bodyPr/>
                  <a:lstStyle/>
                  <a:p>
                    <a:fld id="{2D49C92A-5F8C-4A87-BC63-8EB9A4F75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2-B17B-4DFD-B39D-4E979940D241}"/>
                </c:ext>
              </c:extLst>
            </c:dLbl>
            <c:dLbl>
              <c:idx val="125"/>
              <c:tx>
                <c:rich>
                  <a:bodyPr/>
                  <a:lstStyle/>
                  <a:p>
                    <a:fld id="{2C54CFA2-860A-49AD-9223-4573CDB215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3-B17B-4DFD-B39D-4E979940D241}"/>
                </c:ext>
              </c:extLst>
            </c:dLbl>
            <c:dLbl>
              <c:idx val="126"/>
              <c:tx>
                <c:rich>
                  <a:bodyPr/>
                  <a:lstStyle/>
                  <a:p>
                    <a:fld id="{111CC76C-61EF-4FDF-ACA4-71182687E4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4-B17B-4DFD-B39D-4E979940D241}"/>
                </c:ext>
              </c:extLst>
            </c:dLbl>
            <c:dLbl>
              <c:idx val="127"/>
              <c:tx>
                <c:rich>
                  <a:bodyPr/>
                  <a:lstStyle/>
                  <a:p>
                    <a:fld id="{CF928DDA-6409-45BA-AEA2-0EEDF75F3D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5-B17B-4DFD-B39D-4E979940D241}"/>
                </c:ext>
              </c:extLst>
            </c:dLbl>
            <c:dLbl>
              <c:idx val="128"/>
              <c:tx>
                <c:rich>
                  <a:bodyPr/>
                  <a:lstStyle/>
                  <a:p>
                    <a:fld id="{4FBD9347-CFDF-46CA-996F-492932ED31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6-B17B-4DFD-B39D-4E979940D241}"/>
                </c:ext>
              </c:extLst>
            </c:dLbl>
            <c:dLbl>
              <c:idx val="129"/>
              <c:tx>
                <c:rich>
                  <a:bodyPr/>
                  <a:lstStyle/>
                  <a:p>
                    <a:fld id="{E90B154B-F956-4183-9680-F84E278DEC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7-B17B-4DFD-B39D-4E979940D241}"/>
                </c:ext>
              </c:extLst>
            </c:dLbl>
            <c:dLbl>
              <c:idx val="130"/>
              <c:tx>
                <c:rich>
                  <a:bodyPr/>
                  <a:lstStyle/>
                  <a:p>
                    <a:fld id="{DC6FBD99-3EFA-437E-BFAF-1AFF807B0A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8-B17B-4DFD-B39D-4E979940D241}"/>
                </c:ext>
              </c:extLst>
            </c:dLbl>
            <c:dLbl>
              <c:idx val="131"/>
              <c:tx>
                <c:rich>
                  <a:bodyPr/>
                  <a:lstStyle/>
                  <a:p>
                    <a:fld id="{14475946-9C0A-4B2D-9112-CD9D2227BE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9-B17B-4DFD-B39D-4E979940D241}"/>
                </c:ext>
              </c:extLst>
            </c:dLbl>
            <c:dLbl>
              <c:idx val="132"/>
              <c:tx>
                <c:rich>
                  <a:bodyPr/>
                  <a:lstStyle/>
                  <a:p>
                    <a:fld id="{C584EEFD-C326-4137-9EA2-C9448D077C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A-B17B-4DFD-B39D-4E979940D241}"/>
                </c:ext>
              </c:extLst>
            </c:dLbl>
            <c:dLbl>
              <c:idx val="133"/>
              <c:tx>
                <c:rich>
                  <a:bodyPr/>
                  <a:lstStyle/>
                  <a:p>
                    <a:fld id="{39709F64-C626-4A7A-B021-4E81332611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B-B17B-4DFD-B39D-4E979940D241}"/>
                </c:ext>
              </c:extLst>
            </c:dLbl>
            <c:dLbl>
              <c:idx val="134"/>
              <c:tx>
                <c:rich>
                  <a:bodyPr/>
                  <a:lstStyle/>
                  <a:p>
                    <a:fld id="{C395E764-D169-410D-8210-DF4A7158C6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C-B17B-4DFD-B39D-4E979940D241}"/>
                </c:ext>
              </c:extLst>
            </c:dLbl>
            <c:dLbl>
              <c:idx val="135"/>
              <c:tx>
                <c:rich>
                  <a:bodyPr/>
                  <a:lstStyle/>
                  <a:p>
                    <a:fld id="{AF964C40-9936-4DE1-AAEB-18B482CE5E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D-B17B-4DFD-B39D-4E979940D241}"/>
                </c:ext>
              </c:extLst>
            </c:dLbl>
            <c:dLbl>
              <c:idx val="136"/>
              <c:tx>
                <c:rich>
                  <a:bodyPr/>
                  <a:lstStyle/>
                  <a:p>
                    <a:fld id="{B784D0F8-25B6-4654-8D21-5388F9299C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E-B17B-4DFD-B39D-4E979940D241}"/>
                </c:ext>
              </c:extLst>
            </c:dLbl>
            <c:dLbl>
              <c:idx val="137"/>
              <c:tx>
                <c:rich>
                  <a:bodyPr/>
                  <a:lstStyle/>
                  <a:p>
                    <a:fld id="{35F4876F-0D17-494A-8821-E0B5C28F54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CF-B17B-4DFD-B39D-4E979940D241}"/>
                </c:ext>
              </c:extLst>
            </c:dLbl>
            <c:dLbl>
              <c:idx val="138"/>
              <c:tx>
                <c:rich>
                  <a:bodyPr/>
                  <a:lstStyle/>
                  <a:p>
                    <a:fld id="{772B9627-BDDC-4351-8819-7344C57092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0-B17B-4DFD-B39D-4E979940D241}"/>
                </c:ext>
              </c:extLst>
            </c:dLbl>
            <c:dLbl>
              <c:idx val="139"/>
              <c:tx>
                <c:rich>
                  <a:bodyPr/>
                  <a:lstStyle/>
                  <a:p>
                    <a:fld id="{B4B7840F-0CC3-4D78-BEF2-EB0F364195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1-B17B-4DFD-B39D-4E979940D241}"/>
                </c:ext>
              </c:extLst>
            </c:dLbl>
            <c:dLbl>
              <c:idx val="140"/>
              <c:tx>
                <c:rich>
                  <a:bodyPr/>
                  <a:lstStyle/>
                  <a:p>
                    <a:fld id="{B2028C63-0680-4474-B785-E3CF5B70E6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2-B17B-4DFD-B39D-4E979940D241}"/>
                </c:ext>
              </c:extLst>
            </c:dLbl>
            <c:dLbl>
              <c:idx val="141"/>
              <c:tx>
                <c:rich>
                  <a:bodyPr/>
                  <a:lstStyle/>
                  <a:p>
                    <a:fld id="{E986F8F4-F488-49E3-811B-B6A48CA8F6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3-B17B-4DFD-B39D-4E979940D241}"/>
                </c:ext>
              </c:extLst>
            </c:dLbl>
            <c:dLbl>
              <c:idx val="142"/>
              <c:tx>
                <c:rich>
                  <a:bodyPr/>
                  <a:lstStyle/>
                  <a:p>
                    <a:fld id="{E83F66F4-FAF3-4CD4-94DF-A1E37821AF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4-B17B-4DFD-B39D-4E979940D241}"/>
                </c:ext>
              </c:extLst>
            </c:dLbl>
            <c:dLbl>
              <c:idx val="143"/>
              <c:tx>
                <c:rich>
                  <a:bodyPr/>
                  <a:lstStyle/>
                  <a:p>
                    <a:fld id="{F0806152-6D0F-4FC2-BCF5-8D009CBC3B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5-B17B-4DFD-B39D-4E979940D241}"/>
                </c:ext>
              </c:extLst>
            </c:dLbl>
            <c:dLbl>
              <c:idx val="144"/>
              <c:tx>
                <c:rich>
                  <a:bodyPr/>
                  <a:lstStyle/>
                  <a:p>
                    <a:fld id="{7FED6A60-4B82-4BE9-A2AC-48B7FDC28F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6-B17B-4DFD-B39D-4E979940D241}"/>
                </c:ext>
              </c:extLst>
            </c:dLbl>
            <c:dLbl>
              <c:idx val="145"/>
              <c:tx>
                <c:rich>
                  <a:bodyPr/>
                  <a:lstStyle/>
                  <a:p>
                    <a:fld id="{32776E93-7AC0-49B9-B34B-FFD60F07B3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7-B17B-4DFD-B39D-4E979940D241}"/>
                </c:ext>
              </c:extLst>
            </c:dLbl>
            <c:dLbl>
              <c:idx val="146"/>
              <c:tx>
                <c:rich>
                  <a:bodyPr/>
                  <a:lstStyle/>
                  <a:p>
                    <a:fld id="{731D3A9E-FFC4-4194-B46C-7A6AF281DE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8-B17B-4DFD-B39D-4E979940D241}"/>
                </c:ext>
              </c:extLst>
            </c:dLbl>
            <c:dLbl>
              <c:idx val="147"/>
              <c:tx>
                <c:rich>
                  <a:bodyPr/>
                  <a:lstStyle/>
                  <a:p>
                    <a:fld id="{BFB78D77-4D8C-47EF-8286-3390039263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9-B17B-4DFD-B39D-4E979940D241}"/>
                </c:ext>
              </c:extLst>
            </c:dLbl>
            <c:dLbl>
              <c:idx val="148"/>
              <c:tx>
                <c:rich>
                  <a:bodyPr/>
                  <a:lstStyle/>
                  <a:p>
                    <a:fld id="{2C92286D-9306-4433-AC6F-8116229038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A-B17B-4DFD-B39D-4E979940D241}"/>
                </c:ext>
              </c:extLst>
            </c:dLbl>
            <c:dLbl>
              <c:idx val="149"/>
              <c:tx>
                <c:rich>
                  <a:bodyPr/>
                  <a:lstStyle/>
                  <a:p>
                    <a:fld id="{87DF8A4B-671F-4EB4-9BF0-71853D1111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B-B17B-4DFD-B39D-4E979940D241}"/>
                </c:ext>
              </c:extLst>
            </c:dLbl>
            <c:dLbl>
              <c:idx val="150"/>
              <c:tx>
                <c:rich>
                  <a:bodyPr/>
                  <a:lstStyle/>
                  <a:p>
                    <a:fld id="{6F9EA1B7-CF56-4B07-B652-865861614E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C-B17B-4DFD-B39D-4E979940D241}"/>
                </c:ext>
              </c:extLst>
            </c:dLbl>
            <c:dLbl>
              <c:idx val="151"/>
              <c:tx>
                <c:rich>
                  <a:bodyPr/>
                  <a:lstStyle/>
                  <a:p>
                    <a:fld id="{6CC6CFD7-1C0E-4404-BE88-B15FFB0313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D-B17B-4DFD-B39D-4E979940D241}"/>
                </c:ext>
              </c:extLst>
            </c:dLbl>
            <c:dLbl>
              <c:idx val="152"/>
              <c:tx>
                <c:rich>
                  <a:bodyPr/>
                  <a:lstStyle/>
                  <a:p>
                    <a:fld id="{13CDDD5E-9BBF-4215-A09A-3ADF1C4994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E-B17B-4DFD-B39D-4E979940D241}"/>
                </c:ext>
              </c:extLst>
            </c:dLbl>
            <c:dLbl>
              <c:idx val="153"/>
              <c:tx>
                <c:rich>
                  <a:bodyPr/>
                  <a:lstStyle/>
                  <a:p>
                    <a:fld id="{86F1566A-8FF8-4F74-855E-6C2294C332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DF-B17B-4DFD-B39D-4E979940D241}"/>
                </c:ext>
              </c:extLst>
            </c:dLbl>
            <c:dLbl>
              <c:idx val="154"/>
              <c:tx>
                <c:rich>
                  <a:bodyPr/>
                  <a:lstStyle/>
                  <a:p>
                    <a:fld id="{3F26C882-9794-429D-9BBB-2462C4195A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0-B17B-4DFD-B39D-4E979940D241}"/>
                </c:ext>
              </c:extLst>
            </c:dLbl>
            <c:dLbl>
              <c:idx val="155"/>
              <c:tx>
                <c:rich>
                  <a:bodyPr/>
                  <a:lstStyle/>
                  <a:p>
                    <a:fld id="{DE7E2508-B97C-4104-9865-6E4ABECDE3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1-B17B-4DFD-B39D-4E979940D241}"/>
                </c:ext>
              </c:extLst>
            </c:dLbl>
            <c:dLbl>
              <c:idx val="156"/>
              <c:tx>
                <c:rich>
                  <a:bodyPr/>
                  <a:lstStyle/>
                  <a:p>
                    <a:fld id="{A1335B1D-447E-424D-9381-7239A66049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2-B17B-4DFD-B39D-4E979940D241}"/>
                </c:ext>
              </c:extLst>
            </c:dLbl>
            <c:dLbl>
              <c:idx val="157"/>
              <c:tx>
                <c:rich>
                  <a:bodyPr/>
                  <a:lstStyle/>
                  <a:p>
                    <a:fld id="{60B39693-698A-4D14-AD9B-224DC6E2E9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3-B17B-4DFD-B39D-4E979940D241}"/>
                </c:ext>
              </c:extLst>
            </c:dLbl>
            <c:dLbl>
              <c:idx val="158"/>
              <c:tx>
                <c:rich>
                  <a:bodyPr/>
                  <a:lstStyle/>
                  <a:p>
                    <a:fld id="{70A76278-36D3-476E-830C-9706E19284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4-B17B-4DFD-B39D-4E979940D241}"/>
                </c:ext>
              </c:extLst>
            </c:dLbl>
            <c:dLbl>
              <c:idx val="159"/>
              <c:tx>
                <c:rich>
                  <a:bodyPr/>
                  <a:lstStyle/>
                  <a:p>
                    <a:fld id="{6A15B6ED-764D-4392-9B56-CA0120528E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5-B17B-4DFD-B39D-4E979940D241}"/>
                </c:ext>
              </c:extLst>
            </c:dLbl>
            <c:dLbl>
              <c:idx val="160"/>
              <c:tx>
                <c:rich>
                  <a:bodyPr/>
                  <a:lstStyle/>
                  <a:p>
                    <a:fld id="{72D3F2EC-BAE2-4F6F-8597-083030207B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6-B17B-4DFD-B39D-4E979940D241}"/>
                </c:ext>
              </c:extLst>
            </c:dLbl>
            <c:dLbl>
              <c:idx val="161"/>
              <c:tx>
                <c:rich>
                  <a:bodyPr/>
                  <a:lstStyle/>
                  <a:p>
                    <a:fld id="{D55A701A-5F81-46F1-A4C5-EBBBC7620A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7-B17B-4DFD-B39D-4E979940D241}"/>
                </c:ext>
              </c:extLst>
            </c:dLbl>
            <c:dLbl>
              <c:idx val="162"/>
              <c:tx>
                <c:rich>
                  <a:bodyPr/>
                  <a:lstStyle/>
                  <a:p>
                    <a:fld id="{E66E5646-752A-4228-9D1B-74F8DB23B8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8-B17B-4DFD-B39D-4E979940D241}"/>
                </c:ext>
              </c:extLst>
            </c:dLbl>
            <c:dLbl>
              <c:idx val="163"/>
              <c:tx>
                <c:rich>
                  <a:bodyPr/>
                  <a:lstStyle/>
                  <a:p>
                    <a:fld id="{04D48B74-4914-4B67-9B3D-C9C494448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9-B17B-4DFD-B39D-4E979940D241}"/>
                </c:ext>
              </c:extLst>
            </c:dLbl>
            <c:dLbl>
              <c:idx val="164"/>
              <c:tx>
                <c:rich>
                  <a:bodyPr/>
                  <a:lstStyle/>
                  <a:p>
                    <a:fld id="{F3963569-ABD7-42E1-9A57-3B4091BE2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A-B17B-4DFD-B39D-4E979940D241}"/>
                </c:ext>
              </c:extLst>
            </c:dLbl>
            <c:dLbl>
              <c:idx val="165"/>
              <c:tx>
                <c:rich>
                  <a:bodyPr/>
                  <a:lstStyle/>
                  <a:p>
                    <a:fld id="{D59A92C0-C86A-4385-893B-376A43D755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B-B17B-4DFD-B39D-4E979940D241}"/>
                </c:ext>
              </c:extLst>
            </c:dLbl>
            <c:dLbl>
              <c:idx val="166"/>
              <c:tx>
                <c:rich>
                  <a:bodyPr/>
                  <a:lstStyle/>
                  <a:p>
                    <a:fld id="{475FB8D9-0E8F-4664-B7FE-F440DC5B69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C-B17B-4DFD-B39D-4E979940D241}"/>
                </c:ext>
              </c:extLst>
            </c:dLbl>
            <c:dLbl>
              <c:idx val="167"/>
              <c:tx>
                <c:rich>
                  <a:bodyPr/>
                  <a:lstStyle/>
                  <a:p>
                    <a:fld id="{C10B697D-4B7E-4A71-87DD-4999602A15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D-B17B-4DFD-B39D-4E979940D241}"/>
                </c:ext>
              </c:extLst>
            </c:dLbl>
            <c:dLbl>
              <c:idx val="168"/>
              <c:tx>
                <c:rich>
                  <a:bodyPr/>
                  <a:lstStyle/>
                  <a:p>
                    <a:fld id="{D0FA65DB-C26D-4C22-B3D1-F9B21B0E6F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E-B17B-4DFD-B39D-4E979940D241}"/>
                </c:ext>
              </c:extLst>
            </c:dLbl>
            <c:dLbl>
              <c:idx val="169"/>
              <c:tx>
                <c:rich>
                  <a:bodyPr/>
                  <a:lstStyle/>
                  <a:p>
                    <a:fld id="{2A396C4B-4982-451F-823D-DE099CF2CF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EF-B17B-4DFD-B39D-4E979940D241}"/>
                </c:ext>
              </c:extLst>
            </c:dLbl>
            <c:dLbl>
              <c:idx val="170"/>
              <c:tx>
                <c:rich>
                  <a:bodyPr/>
                  <a:lstStyle/>
                  <a:p>
                    <a:fld id="{D49F944D-7B12-4036-BEF2-49B6BF0807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0-B17B-4DFD-B39D-4E979940D241}"/>
                </c:ext>
              </c:extLst>
            </c:dLbl>
            <c:dLbl>
              <c:idx val="171"/>
              <c:tx>
                <c:rich>
                  <a:bodyPr/>
                  <a:lstStyle/>
                  <a:p>
                    <a:fld id="{4D78222A-BE80-491D-880E-E22B4FAC69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1-B17B-4DFD-B39D-4E979940D241}"/>
                </c:ext>
              </c:extLst>
            </c:dLbl>
            <c:dLbl>
              <c:idx val="172"/>
              <c:tx>
                <c:rich>
                  <a:bodyPr/>
                  <a:lstStyle/>
                  <a:p>
                    <a:fld id="{A790C685-AC2A-4234-89A7-30F6D2128F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2-B17B-4DFD-B39D-4E979940D241}"/>
                </c:ext>
              </c:extLst>
            </c:dLbl>
            <c:dLbl>
              <c:idx val="173"/>
              <c:tx>
                <c:rich>
                  <a:bodyPr/>
                  <a:lstStyle/>
                  <a:p>
                    <a:fld id="{46A364DF-8F3A-4685-8682-14DDB2FA4C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3-B17B-4DFD-B39D-4E979940D241}"/>
                </c:ext>
              </c:extLst>
            </c:dLbl>
            <c:dLbl>
              <c:idx val="174"/>
              <c:tx>
                <c:rich>
                  <a:bodyPr/>
                  <a:lstStyle/>
                  <a:p>
                    <a:fld id="{01382A45-2BC8-4F26-ACDF-A843C3EE24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4-B17B-4DFD-B39D-4E979940D241}"/>
                </c:ext>
              </c:extLst>
            </c:dLbl>
            <c:dLbl>
              <c:idx val="175"/>
              <c:tx>
                <c:rich>
                  <a:bodyPr/>
                  <a:lstStyle/>
                  <a:p>
                    <a:fld id="{3487E374-38EC-42F4-B25B-B2AD80CD4A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5-B17B-4DFD-B39D-4E979940D241}"/>
                </c:ext>
              </c:extLst>
            </c:dLbl>
            <c:dLbl>
              <c:idx val="176"/>
              <c:tx>
                <c:rich>
                  <a:bodyPr/>
                  <a:lstStyle/>
                  <a:p>
                    <a:fld id="{242C1712-3B3C-4377-932A-39549FD500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6-B17B-4DFD-B39D-4E979940D241}"/>
                </c:ext>
              </c:extLst>
            </c:dLbl>
            <c:dLbl>
              <c:idx val="177"/>
              <c:tx>
                <c:rich>
                  <a:bodyPr/>
                  <a:lstStyle/>
                  <a:p>
                    <a:fld id="{50250418-CF9F-4A5E-AF98-394C40D478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7-B17B-4DFD-B39D-4E979940D241}"/>
                </c:ext>
              </c:extLst>
            </c:dLbl>
            <c:dLbl>
              <c:idx val="178"/>
              <c:tx>
                <c:rich>
                  <a:bodyPr/>
                  <a:lstStyle/>
                  <a:p>
                    <a:fld id="{8BF50172-59A1-40A7-8519-0C765D6EDA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8-B17B-4DFD-B39D-4E979940D241}"/>
                </c:ext>
              </c:extLst>
            </c:dLbl>
            <c:dLbl>
              <c:idx val="179"/>
              <c:tx>
                <c:rich>
                  <a:bodyPr/>
                  <a:lstStyle/>
                  <a:p>
                    <a:fld id="{6BC95C6C-68AB-4D3B-A093-7376CC3F92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9-B17B-4DFD-B39D-4E979940D241}"/>
                </c:ext>
              </c:extLst>
            </c:dLbl>
            <c:dLbl>
              <c:idx val="180"/>
              <c:tx>
                <c:rich>
                  <a:bodyPr/>
                  <a:lstStyle/>
                  <a:p>
                    <a:fld id="{E1BABFC1-40B7-433B-8A37-2ED7919BAD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A-B17B-4DFD-B39D-4E979940D241}"/>
                </c:ext>
              </c:extLst>
            </c:dLbl>
            <c:dLbl>
              <c:idx val="181"/>
              <c:tx>
                <c:rich>
                  <a:bodyPr/>
                  <a:lstStyle/>
                  <a:p>
                    <a:fld id="{80FF7074-D8DD-46B8-B5E4-6C0ADD93D8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B-B17B-4DFD-B39D-4E979940D241}"/>
                </c:ext>
              </c:extLst>
            </c:dLbl>
            <c:dLbl>
              <c:idx val="182"/>
              <c:tx>
                <c:rich>
                  <a:bodyPr/>
                  <a:lstStyle/>
                  <a:p>
                    <a:fld id="{63F71F2C-D95B-4DD6-B978-4626F6B1A2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C-B17B-4DFD-B39D-4E979940D241}"/>
                </c:ext>
              </c:extLst>
            </c:dLbl>
            <c:dLbl>
              <c:idx val="183"/>
              <c:tx>
                <c:rich>
                  <a:bodyPr/>
                  <a:lstStyle/>
                  <a:p>
                    <a:fld id="{6E3CA7FF-CBB3-45C8-929F-0A7F5F57A4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D-B17B-4DFD-B39D-4E979940D241}"/>
                </c:ext>
              </c:extLst>
            </c:dLbl>
            <c:dLbl>
              <c:idx val="184"/>
              <c:tx>
                <c:rich>
                  <a:bodyPr/>
                  <a:lstStyle/>
                  <a:p>
                    <a:fld id="{E0213A38-4EC4-409A-B399-7D9EEA93A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E-B17B-4DFD-B39D-4E979940D241}"/>
                </c:ext>
              </c:extLst>
            </c:dLbl>
            <c:dLbl>
              <c:idx val="185"/>
              <c:tx>
                <c:rich>
                  <a:bodyPr/>
                  <a:lstStyle/>
                  <a:p>
                    <a:fld id="{280E3D7B-3A90-4BEC-9820-DE1531E784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EFF-B17B-4DFD-B39D-4E979940D241}"/>
                </c:ext>
              </c:extLst>
            </c:dLbl>
            <c:dLbl>
              <c:idx val="186"/>
              <c:tx>
                <c:rich>
                  <a:bodyPr/>
                  <a:lstStyle/>
                  <a:p>
                    <a:fld id="{2947F95A-F05B-4BA2-9D32-13A4E7AB3D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0-B17B-4DFD-B39D-4E979940D241}"/>
                </c:ext>
              </c:extLst>
            </c:dLbl>
            <c:dLbl>
              <c:idx val="187"/>
              <c:tx>
                <c:rich>
                  <a:bodyPr/>
                  <a:lstStyle/>
                  <a:p>
                    <a:fld id="{DA2AC215-0318-40CF-B8F3-9F2E1D8615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1-B17B-4DFD-B39D-4E979940D241}"/>
                </c:ext>
              </c:extLst>
            </c:dLbl>
            <c:dLbl>
              <c:idx val="188"/>
              <c:tx>
                <c:rich>
                  <a:bodyPr/>
                  <a:lstStyle/>
                  <a:p>
                    <a:fld id="{CB0EDD5A-8896-4ADA-9CDD-E6150021E5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2-B17B-4DFD-B39D-4E979940D241}"/>
                </c:ext>
              </c:extLst>
            </c:dLbl>
            <c:dLbl>
              <c:idx val="189"/>
              <c:tx>
                <c:rich>
                  <a:bodyPr/>
                  <a:lstStyle/>
                  <a:p>
                    <a:fld id="{620F1E5F-ED81-4FB1-BC03-F0F79E71CE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3-B17B-4DFD-B39D-4E979940D241}"/>
                </c:ext>
              </c:extLst>
            </c:dLbl>
            <c:dLbl>
              <c:idx val="190"/>
              <c:tx>
                <c:rich>
                  <a:bodyPr/>
                  <a:lstStyle/>
                  <a:p>
                    <a:fld id="{063F0E88-5EB0-4551-B665-C6D6BB21D4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4-B17B-4DFD-B39D-4E979940D241}"/>
                </c:ext>
              </c:extLst>
            </c:dLbl>
            <c:dLbl>
              <c:idx val="191"/>
              <c:tx>
                <c:rich>
                  <a:bodyPr/>
                  <a:lstStyle/>
                  <a:p>
                    <a:fld id="{A2E913C1-43FE-41B9-9E89-5976F3FCC6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5-B17B-4DFD-B39D-4E979940D241}"/>
                </c:ext>
              </c:extLst>
            </c:dLbl>
            <c:dLbl>
              <c:idx val="192"/>
              <c:tx>
                <c:rich>
                  <a:bodyPr/>
                  <a:lstStyle/>
                  <a:p>
                    <a:fld id="{592D964A-6AE8-42A5-90A6-3FE0E441AD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6-B17B-4DFD-B39D-4E979940D241}"/>
                </c:ext>
              </c:extLst>
            </c:dLbl>
            <c:dLbl>
              <c:idx val="193"/>
              <c:tx>
                <c:rich>
                  <a:bodyPr/>
                  <a:lstStyle/>
                  <a:p>
                    <a:fld id="{23D44CB1-775D-4E06-9BA2-8266C94C78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7-B17B-4DFD-B39D-4E979940D241}"/>
                </c:ext>
              </c:extLst>
            </c:dLbl>
            <c:dLbl>
              <c:idx val="194"/>
              <c:tx>
                <c:rich>
                  <a:bodyPr/>
                  <a:lstStyle/>
                  <a:p>
                    <a:fld id="{CACD196A-A060-4578-9F17-585198F31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8-B17B-4DFD-B39D-4E979940D241}"/>
                </c:ext>
              </c:extLst>
            </c:dLbl>
            <c:dLbl>
              <c:idx val="195"/>
              <c:tx>
                <c:rich>
                  <a:bodyPr/>
                  <a:lstStyle/>
                  <a:p>
                    <a:fld id="{D91180D0-E5D0-429C-B0D8-0DBA3267FF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9-B17B-4DFD-B39D-4E979940D241}"/>
                </c:ext>
              </c:extLst>
            </c:dLbl>
            <c:dLbl>
              <c:idx val="196"/>
              <c:tx>
                <c:rich>
                  <a:bodyPr/>
                  <a:lstStyle/>
                  <a:p>
                    <a:fld id="{AA2A329C-D18D-4CC7-B153-A4078DDE5D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A-B17B-4DFD-B39D-4E979940D241}"/>
                </c:ext>
              </c:extLst>
            </c:dLbl>
            <c:dLbl>
              <c:idx val="197"/>
              <c:tx>
                <c:rich>
                  <a:bodyPr/>
                  <a:lstStyle/>
                  <a:p>
                    <a:fld id="{36B70C3B-C93C-4F82-917E-F714D54C6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B-B17B-4DFD-B39D-4E979940D241}"/>
                </c:ext>
              </c:extLst>
            </c:dLbl>
            <c:dLbl>
              <c:idx val="198"/>
              <c:tx>
                <c:rich>
                  <a:bodyPr/>
                  <a:lstStyle/>
                  <a:p>
                    <a:fld id="{C499FF55-43DD-4672-80D5-871BFBC699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C-B17B-4DFD-B39D-4E979940D241}"/>
                </c:ext>
              </c:extLst>
            </c:dLbl>
            <c:dLbl>
              <c:idx val="199"/>
              <c:tx>
                <c:rich>
                  <a:bodyPr/>
                  <a:lstStyle/>
                  <a:p>
                    <a:fld id="{AD02D57E-4CAE-4D60-988F-7FFB8EED0A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D-B17B-4DFD-B39D-4E979940D241}"/>
                </c:ext>
              </c:extLst>
            </c:dLbl>
            <c:dLbl>
              <c:idx val="200"/>
              <c:tx>
                <c:rich>
                  <a:bodyPr/>
                  <a:lstStyle/>
                  <a:p>
                    <a:fld id="{1E0BDC8F-6A1E-4B7F-BDA8-67547627BA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E-B17B-4DFD-B39D-4E979940D241}"/>
                </c:ext>
              </c:extLst>
            </c:dLbl>
            <c:dLbl>
              <c:idx val="201"/>
              <c:tx>
                <c:rich>
                  <a:bodyPr/>
                  <a:lstStyle/>
                  <a:p>
                    <a:fld id="{F895CB99-2DF9-4D61-BB23-54FE9A52D8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0F-B17B-4DFD-B39D-4E979940D241}"/>
                </c:ext>
              </c:extLst>
            </c:dLbl>
            <c:dLbl>
              <c:idx val="202"/>
              <c:tx>
                <c:rich>
                  <a:bodyPr/>
                  <a:lstStyle/>
                  <a:p>
                    <a:fld id="{AA639DDF-DCE3-452B-9B9B-163125AEB3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0-B17B-4DFD-B39D-4E979940D241}"/>
                </c:ext>
              </c:extLst>
            </c:dLbl>
            <c:dLbl>
              <c:idx val="203"/>
              <c:tx>
                <c:rich>
                  <a:bodyPr/>
                  <a:lstStyle/>
                  <a:p>
                    <a:fld id="{77E668BB-37C9-4678-A5E7-7EAFFBEF67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1-B17B-4DFD-B39D-4E979940D241}"/>
                </c:ext>
              </c:extLst>
            </c:dLbl>
            <c:dLbl>
              <c:idx val="204"/>
              <c:tx>
                <c:rich>
                  <a:bodyPr/>
                  <a:lstStyle/>
                  <a:p>
                    <a:fld id="{BACB0399-1CF6-4FBF-B874-6224BC2752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2-B17B-4DFD-B39D-4E979940D241}"/>
                </c:ext>
              </c:extLst>
            </c:dLbl>
            <c:dLbl>
              <c:idx val="205"/>
              <c:tx>
                <c:rich>
                  <a:bodyPr/>
                  <a:lstStyle/>
                  <a:p>
                    <a:fld id="{BC536883-7007-4DED-954A-7BEA7F871C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3-B17B-4DFD-B39D-4E979940D241}"/>
                </c:ext>
              </c:extLst>
            </c:dLbl>
            <c:dLbl>
              <c:idx val="206"/>
              <c:tx>
                <c:rich>
                  <a:bodyPr/>
                  <a:lstStyle/>
                  <a:p>
                    <a:fld id="{14E69D27-66B5-4520-B892-60A2273286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4-B17B-4DFD-B39D-4E979940D241}"/>
                </c:ext>
              </c:extLst>
            </c:dLbl>
            <c:dLbl>
              <c:idx val="207"/>
              <c:tx>
                <c:rich>
                  <a:bodyPr/>
                  <a:lstStyle/>
                  <a:p>
                    <a:fld id="{5699E91B-F29D-42B4-8FC7-DDF48452BE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5-B17B-4DFD-B39D-4E979940D241}"/>
                </c:ext>
              </c:extLst>
            </c:dLbl>
            <c:dLbl>
              <c:idx val="208"/>
              <c:tx>
                <c:rich>
                  <a:bodyPr/>
                  <a:lstStyle/>
                  <a:p>
                    <a:fld id="{8C654994-6998-44F2-96A3-83E23B2A83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6-B17B-4DFD-B39D-4E979940D241}"/>
                </c:ext>
              </c:extLst>
            </c:dLbl>
            <c:dLbl>
              <c:idx val="209"/>
              <c:tx>
                <c:rich>
                  <a:bodyPr/>
                  <a:lstStyle/>
                  <a:p>
                    <a:fld id="{B3458CEB-91DE-463D-8E77-61EAAA0678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7-B17B-4DFD-B39D-4E979940D241}"/>
                </c:ext>
              </c:extLst>
            </c:dLbl>
            <c:dLbl>
              <c:idx val="210"/>
              <c:tx>
                <c:rich>
                  <a:bodyPr/>
                  <a:lstStyle/>
                  <a:p>
                    <a:fld id="{C4DB43E2-6883-448E-B774-8973D4FD1C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8-B17B-4DFD-B39D-4E979940D241}"/>
                </c:ext>
              </c:extLst>
            </c:dLbl>
            <c:dLbl>
              <c:idx val="211"/>
              <c:tx>
                <c:rich>
                  <a:bodyPr/>
                  <a:lstStyle/>
                  <a:p>
                    <a:fld id="{906E5E80-B11B-4C9E-A2EA-6F2AE81010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9-B17B-4DFD-B39D-4E979940D241}"/>
                </c:ext>
              </c:extLst>
            </c:dLbl>
            <c:dLbl>
              <c:idx val="212"/>
              <c:tx>
                <c:rich>
                  <a:bodyPr/>
                  <a:lstStyle/>
                  <a:p>
                    <a:fld id="{CFD12FB2-9395-48A9-867F-2AF74A4BC6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A-B17B-4DFD-B39D-4E979940D241}"/>
                </c:ext>
              </c:extLst>
            </c:dLbl>
            <c:dLbl>
              <c:idx val="213"/>
              <c:tx>
                <c:rich>
                  <a:bodyPr/>
                  <a:lstStyle/>
                  <a:p>
                    <a:fld id="{26D25BB6-5254-4FE7-B3F0-9AF0B3A82E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B-B17B-4DFD-B39D-4E979940D241}"/>
                </c:ext>
              </c:extLst>
            </c:dLbl>
            <c:dLbl>
              <c:idx val="214"/>
              <c:tx>
                <c:rich>
                  <a:bodyPr/>
                  <a:lstStyle/>
                  <a:p>
                    <a:fld id="{043D6BA6-00D0-4B3F-90B8-ACC57FA191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C-B17B-4DFD-B39D-4E979940D241}"/>
                </c:ext>
              </c:extLst>
            </c:dLbl>
            <c:dLbl>
              <c:idx val="215"/>
              <c:tx>
                <c:rich>
                  <a:bodyPr/>
                  <a:lstStyle/>
                  <a:p>
                    <a:fld id="{27B68A51-57A6-4132-9348-92992E6AA3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D-B17B-4DFD-B39D-4E979940D241}"/>
                </c:ext>
              </c:extLst>
            </c:dLbl>
            <c:dLbl>
              <c:idx val="216"/>
              <c:tx>
                <c:rich>
                  <a:bodyPr/>
                  <a:lstStyle/>
                  <a:p>
                    <a:fld id="{17A8DC86-FFBD-464E-8CEB-5FF5CAC212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E-B17B-4DFD-B39D-4E979940D241}"/>
                </c:ext>
              </c:extLst>
            </c:dLbl>
            <c:dLbl>
              <c:idx val="217"/>
              <c:tx>
                <c:rich>
                  <a:bodyPr/>
                  <a:lstStyle/>
                  <a:p>
                    <a:fld id="{3044C4E7-6977-4523-8E72-A6A218BB48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1F-B17B-4DFD-B39D-4E979940D241}"/>
                </c:ext>
              </c:extLst>
            </c:dLbl>
            <c:dLbl>
              <c:idx val="218"/>
              <c:tx>
                <c:rich>
                  <a:bodyPr/>
                  <a:lstStyle/>
                  <a:p>
                    <a:fld id="{C561C711-CA8A-41C0-AFF2-695CFEEE7A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0-B17B-4DFD-B39D-4E979940D241}"/>
                </c:ext>
              </c:extLst>
            </c:dLbl>
            <c:dLbl>
              <c:idx val="219"/>
              <c:tx>
                <c:rich>
                  <a:bodyPr/>
                  <a:lstStyle/>
                  <a:p>
                    <a:fld id="{B9A26433-8D88-42E7-AF4F-D7CAAF657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1-B17B-4DFD-B39D-4E979940D241}"/>
                </c:ext>
              </c:extLst>
            </c:dLbl>
            <c:dLbl>
              <c:idx val="220"/>
              <c:tx>
                <c:rich>
                  <a:bodyPr/>
                  <a:lstStyle/>
                  <a:p>
                    <a:fld id="{F696A7BC-9CD4-4D3D-AF3A-398BA29163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2-B17B-4DFD-B39D-4E979940D241}"/>
                </c:ext>
              </c:extLst>
            </c:dLbl>
            <c:dLbl>
              <c:idx val="221"/>
              <c:tx>
                <c:rich>
                  <a:bodyPr/>
                  <a:lstStyle/>
                  <a:p>
                    <a:fld id="{80BF9D3C-02DB-423F-87B9-5307B3A5D3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3-B17B-4DFD-B39D-4E979940D241}"/>
                </c:ext>
              </c:extLst>
            </c:dLbl>
            <c:dLbl>
              <c:idx val="222"/>
              <c:tx>
                <c:rich>
                  <a:bodyPr/>
                  <a:lstStyle/>
                  <a:p>
                    <a:fld id="{9A96BF7A-8A0A-4782-B85B-8D4B69B044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4-B17B-4DFD-B39D-4E979940D241}"/>
                </c:ext>
              </c:extLst>
            </c:dLbl>
            <c:dLbl>
              <c:idx val="223"/>
              <c:tx>
                <c:rich>
                  <a:bodyPr/>
                  <a:lstStyle/>
                  <a:p>
                    <a:fld id="{9D8F389F-CFAC-4A40-9030-E2E0C01F2B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5-B17B-4DFD-B39D-4E979940D241}"/>
                </c:ext>
              </c:extLst>
            </c:dLbl>
            <c:dLbl>
              <c:idx val="224"/>
              <c:tx>
                <c:rich>
                  <a:bodyPr/>
                  <a:lstStyle/>
                  <a:p>
                    <a:fld id="{6E286CF8-2037-4DD4-A388-EA662190F4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6-B17B-4DFD-B39D-4E979940D241}"/>
                </c:ext>
              </c:extLst>
            </c:dLbl>
            <c:dLbl>
              <c:idx val="225"/>
              <c:tx>
                <c:rich>
                  <a:bodyPr/>
                  <a:lstStyle/>
                  <a:p>
                    <a:fld id="{EA7A4D79-58C1-4E7C-A6CC-18F8BD90FB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7-B17B-4DFD-B39D-4E979940D241}"/>
                </c:ext>
              </c:extLst>
            </c:dLbl>
            <c:dLbl>
              <c:idx val="226"/>
              <c:tx>
                <c:rich>
                  <a:bodyPr/>
                  <a:lstStyle/>
                  <a:p>
                    <a:fld id="{3E448F28-8DD2-41E8-A25F-716161C3E6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8-B17B-4DFD-B39D-4E979940D241}"/>
                </c:ext>
              </c:extLst>
            </c:dLbl>
            <c:dLbl>
              <c:idx val="227"/>
              <c:tx>
                <c:rich>
                  <a:bodyPr/>
                  <a:lstStyle/>
                  <a:p>
                    <a:fld id="{F2754745-632A-493B-9E38-03C2EAC36F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9-B17B-4DFD-B39D-4E979940D241}"/>
                </c:ext>
              </c:extLst>
            </c:dLbl>
            <c:dLbl>
              <c:idx val="228"/>
              <c:tx>
                <c:rich>
                  <a:bodyPr/>
                  <a:lstStyle/>
                  <a:p>
                    <a:fld id="{88FF3C07-C049-4634-9CF7-E73DFB60A6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A-B17B-4DFD-B39D-4E979940D241}"/>
                </c:ext>
              </c:extLst>
            </c:dLbl>
            <c:dLbl>
              <c:idx val="229"/>
              <c:tx>
                <c:rich>
                  <a:bodyPr/>
                  <a:lstStyle/>
                  <a:p>
                    <a:fld id="{23E1F17B-45D3-45EA-AE25-3E6B22C0B6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B-B17B-4DFD-B39D-4E979940D241}"/>
                </c:ext>
              </c:extLst>
            </c:dLbl>
            <c:dLbl>
              <c:idx val="230"/>
              <c:tx>
                <c:rich>
                  <a:bodyPr/>
                  <a:lstStyle/>
                  <a:p>
                    <a:fld id="{500826F1-CCB1-4578-B90A-CE40EAF594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C-B17B-4DFD-B39D-4E979940D241}"/>
                </c:ext>
              </c:extLst>
            </c:dLbl>
            <c:dLbl>
              <c:idx val="231"/>
              <c:tx>
                <c:rich>
                  <a:bodyPr/>
                  <a:lstStyle/>
                  <a:p>
                    <a:fld id="{8B292B00-8ECD-49F7-B93A-1BE698DEC6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D-B17B-4DFD-B39D-4E979940D241}"/>
                </c:ext>
              </c:extLst>
            </c:dLbl>
            <c:dLbl>
              <c:idx val="232"/>
              <c:tx>
                <c:rich>
                  <a:bodyPr/>
                  <a:lstStyle/>
                  <a:p>
                    <a:fld id="{E9047D0F-C2F1-4E4F-BF66-CCB8C6895E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E-B17B-4DFD-B39D-4E979940D241}"/>
                </c:ext>
              </c:extLst>
            </c:dLbl>
            <c:dLbl>
              <c:idx val="233"/>
              <c:tx>
                <c:rich>
                  <a:bodyPr/>
                  <a:lstStyle/>
                  <a:p>
                    <a:fld id="{60CAFDA4-8A14-4E6B-955C-A298E44D8E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2F-B17B-4DFD-B39D-4E979940D241}"/>
                </c:ext>
              </c:extLst>
            </c:dLbl>
            <c:dLbl>
              <c:idx val="234"/>
              <c:tx>
                <c:rich>
                  <a:bodyPr/>
                  <a:lstStyle/>
                  <a:p>
                    <a:fld id="{D151E0F5-32ED-443C-B249-4579A9CA06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0-B17B-4DFD-B39D-4E979940D241}"/>
                </c:ext>
              </c:extLst>
            </c:dLbl>
            <c:dLbl>
              <c:idx val="235"/>
              <c:tx>
                <c:rich>
                  <a:bodyPr/>
                  <a:lstStyle/>
                  <a:p>
                    <a:fld id="{56BED564-4F63-4F51-816C-23C6C81C2B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1-B17B-4DFD-B39D-4E979940D241}"/>
                </c:ext>
              </c:extLst>
            </c:dLbl>
            <c:dLbl>
              <c:idx val="236"/>
              <c:tx>
                <c:rich>
                  <a:bodyPr/>
                  <a:lstStyle/>
                  <a:p>
                    <a:fld id="{81F7F2A1-2833-4059-BF69-1EA8B8A5E4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2-B17B-4DFD-B39D-4E979940D241}"/>
                </c:ext>
              </c:extLst>
            </c:dLbl>
            <c:dLbl>
              <c:idx val="237"/>
              <c:tx>
                <c:rich>
                  <a:bodyPr/>
                  <a:lstStyle/>
                  <a:p>
                    <a:fld id="{188EA3A5-BFA1-4215-B89D-0D1A0CAEB5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3-B17B-4DFD-B39D-4E979940D241}"/>
                </c:ext>
              </c:extLst>
            </c:dLbl>
            <c:dLbl>
              <c:idx val="238"/>
              <c:tx>
                <c:rich>
                  <a:bodyPr/>
                  <a:lstStyle/>
                  <a:p>
                    <a:fld id="{C8E4D4A6-0A68-4CD9-956E-07F3F55096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4-B17B-4DFD-B39D-4E979940D241}"/>
                </c:ext>
              </c:extLst>
            </c:dLbl>
            <c:dLbl>
              <c:idx val="239"/>
              <c:tx>
                <c:rich>
                  <a:bodyPr/>
                  <a:lstStyle/>
                  <a:p>
                    <a:fld id="{A1907F3E-036C-4D74-A3D5-A68508BE8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5-B17B-4DFD-B39D-4E979940D241}"/>
                </c:ext>
              </c:extLst>
            </c:dLbl>
            <c:dLbl>
              <c:idx val="240"/>
              <c:tx>
                <c:rich>
                  <a:bodyPr/>
                  <a:lstStyle/>
                  <a:p>
                    <a:fld id="{6648BB30-D909-4397-BB0F-1B75EC5342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6-B17B-4DFD-B39D-4E979940D241}"/>
                </c:ext>
              </c:extLst>
            </c:dLbl>
            <c:dLbl>
              <c:idx val="241"/>
              <c:tx>
                <c:rich>
                  <a:bodyPr/>
                  <a:lstStyle/>
                  <a:p>
                    <a:fld id="{17ABEF8C-A1DE-47D1-91C4-3109B6DE5F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7-B17B-4DFD-B39D-4E979940D241}"/>
                </c:ext>
              </c:extLst>
            </c:dLbl>
            <c:dLbl>
              <c:idx val="242"/>
              <c:tx>
                <c:rich>
                  <a:bodyPr/>
                  <a:lstStyle/>
                  <a:p>
                    <a:fld id="{1AC51990-8ACA-45AF-9305-3C42AA9324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8-B17B-4DFD-B39D-4E979940D241}"/>
                </c:ext>
              </c:extLst>
            </c:dLbl>
            <c:dLbl>
              <c:idx val="243"/>
              <c:tx>
                <c:rich>
                  <a:bodyPr/>
                  <a:lstStyle/>
                  <a:p>
                    <a:fld id="{636D1A52-86F7-441A-9BF6-FCECA2C2AA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9-B17B-4DFD-B39D-4E979940D241}"/>
                </c:ext>
              </c:extLst>
            </c:dLbl>
            <c:dLbl>
              <c:idx val="244"/>
              <c:tx>
                <c:rich>
                  <a:bodyPr/>
                  <a:lstStyle/>
                  <a:p>
                    <a:fld id="{28D4268A-24AA-41B9-9FB3-3D0C8A5A00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A-B17B-4DFD-B39D-4E979940D241}"/>
                </c:ext>
              </c:extLst>
            </c:dLbl>
            <c:dLbl>
              <c:idx val="245"/>
              <c:tx>
                <c:rich>
                  <a:bodyPr/>
                  <a:lstStyle/>
                  <a:p>
                    <a:fld id="{90B549EC-603F-4D1C-9451-5C6C2360BC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B-B17B-4DFD-B39D-4E979940D241}"/>
                </c:ext>
              </c:extLst>
            </c:dLbl>
            <c:dLbl>
              <c:idx val="246"/>
              <c:tx>
                <c:rich>
                  <a:bodyPr/>
                  <a:lstStyle/>
                  <a:p>
                    <a:fld id="{987E37AF-B01C-4280-BA33-247F1D1856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C-B17B-4DFD-B39D-4E979940D241}"/>
                </c:ext>
              </c:extLst>
            </c:dLbl>
            <c:dLbl>
              <c:idx val="247"/>
              <c:tx>
                <c:rich>
                  <a:bodyPr/>
                  <a:lstStyle/>
                  <a:p>
                    <a:fld id="{C84B9B3F-C1D2-4303-A5BB-3E2FB1D316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D-B17B-4DFD-B39D-4E979940D241}"/>
                </c:ext>
              </c:extLst>
            </c:dLbl>
            <c:dLbl>
              <c:idx val="248"/>
              <c:tx>
                <c:rich>
                  <a:bodyPr/>
                  <a:lstStyle/>
                  <a:p>
                    <a:fld id="{D92BE9E8-70C5-4DD7-B611-529103421B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E-B17B-4DFD-B39D-4E979940D241}"/>
                </c:ext>
              </c:extLst>
            </c:dLbl>
            <c:dLbl>
              <c:idx val="249"/>
              <c:tx>
                <c:rich>
                  <a:bodyPr/>
                  <a:lstStyle/>
                  <a:p>
                    <a:fld id="{1A95761A-FD05-404C-A45C-C8CBCF2AD8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3F-B17B-4DFD-B39D-4E979940D241}"/>
                </c:ext>
              </c:extLst>
            </c:dLbl>
            <c:dLbl>
              <c:idx val="250"/>
              <c:tx>
                <c:rich>
                  <a:bodyPr/>
                  <a:lstStyle/>
                  <a:p>
                    <a:fld id="{D428B3B9-5FC2-43A5-8EB0-80DEA526BC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0-B17B-4DFD-B39D-4E979940D241}"/>
                </c:ext>
              </c:extLst>
            </c:dLbl>
            <c:dLbl>
              <c:idx val="251"/>
              <c:tx>
                <c:rich>
                  <a:bodyPr/>
                  <a:lstStyle/>
                  <a:p>
                    <a:fld id="{15BB3D08-E14F-4855-9402-D47EE54481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1-B17B-4DFD-B39D-4E979940D241}"/>
                </c:ext>
              </c:extLst>
            </c:dLbl>
            <c:dLbl>
              <c:idx val="252"/>
              <c:tx>
                <c:rich>
                  <a:bodyPr/>
                  <a:lstStyle/>
                  <a:p>
                    <a:fld id="{898D646E-DA85-428F-A738-F71B0A2AFC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2-B17B-4DFD-B39D-4E979940D241}"/>
                </c:ext>
              </c:extLst>
            </c:dLbl>
            <c:dLbl>
              <c:idx val="253"/>
              <c:tx>
                <c:rich>
                  <a:bodyPr/>
                  <a:lstStyle/>
                  <a:p>
                    <a:fld id="{2CD0739D-F8CF-48D6-8890-CAD1A301F2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3-B17B-4DFD-B39D-4E979940D241}"/>
                </c:ext>
              </c:extLst>
            </c:dLbl>
            <c:dLbl>
              <c:idx val="254"/>
              <c:tx>
                <c:rich>
                  <a:bodyPr/>
                  <a:lstStyle/>
                  <a:p>
                    <a:fld id="{8B4A9F34-9A23-4261-92E2-401CFABD65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4-B17B-4DFD-B39D-4E979940D241}"/>
                </c:ext>
              </c:extLst>
            </c:dLbl>
            <c:dLbl>
              <c:idx val="255"/>
              <c:tx>
                <c:rich>
                  <a:bodyPr/>
                  <a:lstStyle/>
                  <a:p>
                    <a:fld id="{B5D094FE-65E3-4489-B38F-26483F1A89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5-B17B-4DFD-B39D-4E979940D241}"/>
                </c:ext>
              </c:extLst>
            </c:dLbl>
            <c:dLbl>
              <c:idx val="256"/>
              <c:tx>
                <c:rich>
                  <a:bodyPr/>
                  <a:lstStyle/>
                  <a:p>
                    <a:fld id="{55AECD23-C3F4-4C0C-99C0-514430CF71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6-B17B-4DFD-B39D-4E979940D241}"/>
                </c:ext>
              </c:extLst>
            </c:dLbl>
            <c:dLbl>
              <c:idx val="257"/>
              <c:tx>
                <c:rich>
                  <a:bodyPr/>
                  <a:lstStyle/>
                  <a:p>
                    <a:fld id="{679CACBC-E246-4542-B7E9-3ADF90FBF4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7-B17B-4DFD-B39D-4E979940D241}"/>
                </c:ext>
              </c:extLst>
            </c:dLbl>
            <c:dLbl>
              <c:idx val="258"/>
              <c:tx>
                <c:rich>
                  <a:bodyPr/>
                  <a:lstStyle/>
                  <a:p>
                    <a:fld id="{C1E56E68-CA33-48E3-8157-9243468B78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8-B17B-4DFD-B39D-4E979940D241}"/>
                </c:ext>
              </c:extLst>
            </c:dLbl>
            <c:dLbl>
              <c:idx val="259"/>
              <c:tx>
                <c:rich>
                  <a:bodyPr/>
                  <a:lstStyle/>
                  <a:p>
                    <a:fld id="{98B371E4-A9F0-4579-B28E-A612EBF877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9-B17B-4DFD-B39D-4E979940D241}"/>
                </c:ext>
              </c:extLst>
            </c:dLbl>
            <c:dLbl>
              <c:idx val="260"/>
              <c:tx>
                <c:rich>
                  <a:bodyPr/>
                  <a:lstStyle/>
                  <a:p>
                    <a:fld id="{3AEAC4EF-DEBF-459B-93C3-F883F83D0C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A-B17B-4DFD-B39D-4E979940D241}"/>
                </c:ext>
              </c:extLst>
            </c:dLbl>
            <c:dLbl>
              <c:idx val="261"/>
              <c:tx>
                <c:rich>
                  <a:bodyPr/>
                  <a:lstStyle/>
                  <a:p>
                    <a:fld id="{F59FD32C-C615-47E0-96CB-8299B21C7B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B-B17B-4DFD-B39D-4E979940D241}"/>
                </c:ext>
              </c:extLst>
            </c:dLbl>
            <c:dLbl>
              <c:idx val="262"/>
              <c:tx>
                <c:rich>
                  <a:bodyPr/>
                  <a:lstStyle/>
                  <a:p>
                    <a:fld id="{DE7B8220-C245-448C-AC61-3E64A4D570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C-B17B-4DFD-B39D-4E979940D241}"/>
                </c:ext>
              </c:extLst>
            </c:dLbl>
            <c:dLbl>
              <c:idx val="263"/>
              <c:tx>
                <c:rich>
                  <a:bodyPr/>
                  <a:lstStyle/>
                  <a:p>
                    <a:fld id="{3E0514C0-9291-4AE8-AB86-B2797A2956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D-B17B-4DFD-B39D-4E979940D241}"/>
                </c:ext>
              </c:extLst>
            </c:dLbl>
            <c:dLbl>
              <c:idx val="264"/>
              <c:tx>
                <c:rich>
                  <a:bodyPr/>
                  <a:lstStyle/>
                  <a:p>
                    <a:fld id="{C1E5E6B8-0DE4-4282-89EE-310A2A73D1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E-B17B-4DFD-B39D-4E979940D241}"/>
                </c:ext>
              </c:extLst>
            </c:dLbl>
            <c:dLbl>
              <c:idx val="265"/>
              <c:tx>
                <c:rich>
                  <a:bodyPr/>
                  <a:lstStyle/>
                  <a:p>
                    <a:fld id="{77645ACE-797F-471C-937D-76D321C511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4F-B17B-4DFD-B39D-4E979940D241}"/>
                </c:ext>
              </c:extLst>
            </c:dLbl>
            <c:dLbl>
              <c:idx val="266"/>
              <c:tx>
                <c:rich>
                  <a:bodyPr/>
                  <a:lstStyle/>
                  <a:p>
                    <a:fld id="{DEC02EE1-7443-4F16-AF3E-678C9EC838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0-B17B-4DFD-B39D-4E979940D241}"/>
                </c:ext>
              </c:extLst>
            </c:dLbl>
            <c:dLbl>
              <c:idx val="267"/>
              <c:tx>
                <c:rich>
                  <a:bodyPr/>
                  <a:lstStyle/>
                  <a:p>
                    <a:fld id="{0F2010D0-C936-42C1-A6E1-D527B855B9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1-B17B-4DFD-B39D-4E979940D241}"/>
                </c:ext>
              </c:extLst>
            </c:dLbl>
            <c:dLbl>
              <c:idx val="268"/>
              <c:tx>
                <c:rich>
                  <a:bodyPr/>
                  <a:lstStyle/>
                  <a:p>
                    <a:fld id="{B9EF25B5-7E7E-48A4-BB00-7686690BFE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2-B17B-4DFD-B39D-4E979940D241}"/>
                </c:ext>
              </c:extLst>
            </c:dLbl>
            <c:dLbl>
              <c:idx val="269"/>
              <c:tx>
                <c:rich>
                  <a:bodyPr/>
                  <a:lstStyle/>
                  <a:p>
                    <a:fld id="{5ED75F2C-3320-46BE-BDCE-FD9BD018BF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3-B17B-4DFD-B39D-4E979940D241}"/>
                </c:ext>
              </c:extLst>
            </c:dLbl>
            <c:dLbl>
              <c:idx val="270"/>
              <c:tx>
                <c:rich>
                  <a:bodyPr/>
                  <a:lstStyle/>
                  <a:p>
                    <a:fld id="{ADB7092C-6FF4-4DFC-BA83-1FA08B20B8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4-B17B-4DFD-B39D-4E979940D241}"/>
                </c:ext>
              </c:extLst>
            </c:dLbl>
            <c:dLbl>
              <c:idx val="271"/>
              <c:tx>
                <c:rich>
                  <a:bodyPr/>
                  <a:lstStyle/>
                  <a:p>
                    <a:fld id="{E9D3321E-DBEC-40B0-BEC0-9ED4FA2A1B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5-B17B-4DFD-B39D-4E979940D241}"/>
                </c:ext>
              </c:extLst>
            </c:dLbl>
            <c:dLbl>
              <c:idx val="272"/>
              <c:tx>
                <c:rich>
                  <a:bodyPr/>
                  <a:lstStyle/>
                  <a:p>
                    <a:fld id="{4B6718EB-CD91-4957-8901-FE0F0D8B6F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6-B17B-4DFD-B39D-4E979940D241}"/>
                </c:ext>
              </c:extLst>
            </c:dLbl>
            <c:dLbl>
              <c:idx val="273"/>
              <c:tx>
                <c:rich>
                  <a:bodyPr/>
                  <a:lstStyle/>
                  <a:p>
                    <a:fld id="{967D0779-1675-4272-96FC-5676EDAC26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7-B17B-4DFD-B39D-4E979940D241}"/>
                </c:ext>
              </c:extLst>
            </c:dLbl>
            <c:dLbl>
              <c:idx val="274"/>
              <c:tx>
                <c:rich>
                  <a:bodyPr/>
                  <a:lstStyle/>
                  <a:p>
                    <a:fld id="{06AD98EB-9931-446E-B94B-6A3EC8CA38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8-B17B-4DFD-B39D-4E979940D241}"/>
                </c:ext>
              </c:extLst>
            </c:dLbl>
            <c:dLbl>
              <c:idx val="275"/>
              <c:tx>
                <c:rich>
                  <a:bodyPr/>
                  <a:lstStyle/>
                  <a:p>
                    <a:fld id="{3699B1B1-3384-4317-A860-35C82F142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9-B17B-4DFD-B39D-4E979940D241}"/>
                </c:ext>
              </c:extLst>
            </c:dLbl>
            <c:dLbl>
              <c:idx val="276"/>
              <c:tx>
                <c:rich>
                  <a:bodyPr/>
                  <a:lstStyle/>
                  <a:p>
                    <a:fld id="{416F4F14-644F-46A0-9199-C71CD86F65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A-B17B-4DFD-B39D-4E979940D241}"/>
                </c:ext>
              </c:extLst>
            </c:dLbl>
            <c:dLbl>
              <c:idx val="277"/>
              <c:tx>
                <c:rich>
                  <a:bodyPr/>
                  <a:lstStyle/>
                  <a:p>
                    <a:fld id="{72ECC4F8-F637-462E-BFD2-67C495F498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B-B17B-4DFD-B39D-4E979940D241}"/>
                </c:ext>
              </c:extLst>
            </c:dLbl>
            <c:dLbl>
              <c:idx val="278"/>
              <c:tx>
                <c:rich>
                  <a:bodyPr/>
                  <a:lstStyle/>
                  <a:p>
                    <a:fld id="{71F8A273-8DE9-4911-8DFC-43CD41ECCA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C-B17B-4DFD-B39D-4E979940D241}"/>
                </c:ext>
              </c:extLst>
            </c:dLbl>
            <c:dLbl>
              <c:idx val="279"/>
              <c:tx>
                <c:rich>
                  <a:bodyPr/>
                  <a:lstStyle/>
                  <a:p>
                    <a:fld id="{A3138361-C7C8-4C0D-86A1-3F93845D91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D-B17B-4DFD-B39D-4E979940D241}"/>
                </c:ext>
              </c:extLst>
            </c:dLbl>
            <c:dLbl>
              <c:idx val="280"/>
              <c:tx>
                <c:rich>
                  <a:bodyPr/>
                  <a:lstStyle/>
                  <a:p>
                    <a:fld id="{C8DE068F-C832-4A39-B52C-4E4D1FD911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E-B17B-4DFD-B39D-4E979940D241}"/>
                </c:ext>
              </c:extLst>
            </c:dLbl>
            <c:dLbl>
              <c:idx val="281"/>
              <c:tx>
                <c:rich>
                  <a:bodyPr/>
                  <a:lstStyle/>
                  <a:p>
                    <a:fld id="{AB26C7F7-6BA0-4C6C-8DBA-094335D0E4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5F-B17B-4DFD-B39D-4E979940D241}"/>
                </c:ext>
              </c:extLst>
            </c:dLbl>
            <c:dLbl>
              <c:idx val="282"/>
              <c:tx>
                <c:rich>
                  <a:bodyPr/>
                  <a:lstStyle/>
                  <a:p>
                    <a:fld id="{EE1415A2-04E9-4470-9BEB-BE07F13B17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0-B17B-4DFD-B39D-4E979940D241}"/>
                </c:ext>
              </c:extLst>
            </c:dLbl>
            <c:dLbl>
              <c:idx val="283"/>
              <c:tx>
                <c:rich>
                  <a:bodyPr/>
                  <a:lstStyle/>
                  <a:p>
                    <a:fld id="{355F67F5-BCD7-459B-B7EC-B35566BB3F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1-B17B-4DFD-B39D-4E979940D241}"/>
                </c:ext>
              </c:extLst>
            </c:dLbl>
            <c:dLbl>
              <c:idx val="284"/>
              <c:tx>
                <c:rich>
                  <a:bodyPr/>
                  <a:lstStyle/>
                  <a:p>
                    <a:fld id="{8E1BE497-C798-4F79-82E8-6F33F5627C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2-B17B-4DFD-B39D-4E979940D241}"/>
                </c:ext>
              </c:extLst>
            </c:dLbl>
            <c:dLbl>
              <c:idx val="285"/>
              <c:tx>
                <c:rich>
                  <a:bodyPr/>
                  <a:lstStyle/>
                  <a:p>
                    <a:fld id="{7CCBABDE-D3C4-4C93-8D80-82886EF281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3-B17B-4DFD-B39D-4E979940D241}"/>
                </c:ext>
              </c:extLst>
            </c:dLbl>
            <c:dLbl>
              <c:idx val="286"/>
              <c:tx>
                <c:rich>
                  <a:bodyPr/>
                  <a:lstStyle/>
                  <a:p>
                    <a:fld id="{BDA55C81-7819-4EAE-8F32-D73EA795E4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4-B17B-4DFD-B39D-4E979940D241}"/>
                </c:ext>
              </c:extLst>
            </c:dLbl>
            <c:dLbl>
              <c:idx val="287"/>
              <c:tx>
                <c:rich>
                  <a:bodyPr/>
                  <a:lstStyle/>
                  <a:p>
                    <a:fld id="{DB9946CB-C558-48F3-931E-2EFDB86528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5-B17B-4DFD-B39D-4E979940D241}"/>
                </c:ext>
              </c:extLst>
            </c:dLbl>
            <c:dLbl>
              <c:idx val="288"/>
              <c:tx>
                <c:rich>
                  <a:bodyPr/>
                  <a:lstStyle/>
                  <a:p>
                    <a:fld id="{CB9FB49C-640E-4B5B-AB60-19073DEA96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6-B17B-4DFD-B39D-4E979940D241}"/>
                </c:ext>
              </c:extLst>
            </c:dLbl>
            <c:dLbl>
              <c:idx val="289"/>
              <c:tx>
                <c:rich>
                  <a:bodyPr/>
                  <a:lstStyle/>
                  <a:p>
                    <a:fld id="{4E70C115-4A7F-4B68-A91D-E0BF057D16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7-B17B-4DFD-B39D-4E979940D241}"/>
                </c:ext>
              </c:extLst>
            </c:dLbl>
            <c:dLbl>
              <c:idx val="290"/>
              <c:tx>
                <c:rich>
                  <a:bodyPr/>
                  <a:lstStyle/>
                  <a:p>
                    <a:fld id="{C1363868-04CA-4AAD-94C3-22E324FBF6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8-B17B-4DFD-B39D-4E979940D241}"/>
                </c:ext>
              </c:extLst>
            </c:dLbl>
            <c:dLbl>
              <c:idx val="291"/>
              <c:tx>
                <c:rich>
                  <a:bodyPr/>
                  <a:lstStyle/>
                  <a:p>
                    <a:fld id="{B6E9BFD8-BA9C-4252-99E3-BDE4AAC3A9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9-B17B-4DFD-B39D-4E979940D241}"/>
                </c:ext>
              </c:extLst>
            </c:dLbl>
            <c:dLbl>
              <c:idx val="292"/>
              <c:tx>
                <c:rich>
                  <a:bodyPr/>
                  <a:lstStyle/>
                  <a:p>
                    <a:fld id="{B2CA9E51-0C07-4CC0-950C-845067AC6F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A-B17B-4DFD-B39D-4E979940D241}"/>
                </c:ext>
              </c:extLst>
            </c:dLbl>
            <c:dLbl>
              <c:idx val="293"/>
              <c:tx>
                <c:rich>
                  <a:bodyPr/>
                  <a:lstStyle/>
                  <a:p>
                    <a:fld id="{23C005E2-BEBC-40BE-B2FC-C4A5E78A6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B-B17B-4DFD-B39D-4E979940D241}"/>
                </c:ext>
              </c:extLst>
            </c:dLbl>
            <c:dLbl>
              <c:idx val="294"/>
              <c:tx>
                <c:rich>
                  <a:bodyPr/>
                  <a:lstStyle/>
                  <a:p>
                    <a:fld id="{2AE8802E-18FD-44C7-A57B-A823F4AEAE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C-B17B-4DFD-B39D-4E979940D241}"/>
                </c:ext>
              </c:extLst>
            </c:dLbl>
            <c:dLbl>
              <c:idx val="295"/>
              <c:tx>
                <c:rich>
                  <a:bodyPr/>
                  <a:lstStyle/>
                  <a:p>
                    <a:fld id="{36380A71-9EBE-4B15-9830-AB340C0313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D-B17B-4DFD-B39D-4E979940D241}"/>
                </c:ext>
              </c:extLst>
            </c:dLbl>
            <c:dLbl>
              <c:idx val="296"/>
              <c:tx>
                <c:rich>
                  <a:bodyPr/>
                  <a:lstStyle/>
                  <a:p>
                    <a:fld id="{19BE2AD4-E0C8-479E-8F43-4BA323E394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E-B17B-4DFD-B39D-4E979940D241}"/>
                </c:ext>
              </c:extLst>
            </c:dLbl>
            <c:dLbl>
              <c:idx val="297"/>
              <c:tx>
                <c:rich>
                  <a:bodyPr/>
                  <a:lstStyle/>
                  <a:p>
                    <a:fld id="{EF8BC137-6103-4B9C-9791-5F0DFB03D9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6F-B17B-4DFD-B39D-4E979940D241}"/>
                </c:ext>
              </c:extLst>
            </c:dLbl>
            <c:dLbl>
              <c:idx val="298"/>
              <c:tx>
                <c:rich>
                  <a:bodyPr/>
                  <a:lstStyle/>
                  <a:p>
                    <a:fld id="{A773346E-F2FD-4F97-B836-39A1FE3D1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0-B17B-4DFD-B39D-4E979940D241}"/>
                </c:ext>
              </c:extLst>
            </c:dLbl>
            <c:dLbl>
              <c:idx val="299"/>
              <c:tx>
                <c:rich>
                  <a:bodyPr/>
                  <a:lstStyle/>
                  <a:p>
                    <a:fld id="{1C308CAD-3F61-4E5F-B442-FBE2A6BDB7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1-B17B-4DFD-B39D-4E979940D241}"/>
                </c:ext>
              </c:extLst>
            </c:dLbl>
            <c:dLbl>
              <c:idx val="300"/>
              <c:tx>
                <c:rich>
                  <a:bodyPr/>
                  <a:lstStyle/>
                  <a:p>
                    <a:fld id="{3028FD99-F7BE-4D04-B2CC-2726F24F3D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2-B17B-4DFD-B39D-4E979940D241}"/>
                </c:ext>
              </c:extLst>
            </c:dLbl>
            <c:dLbl>
              <c:idx val="301"/>
              <c:tx>
                <c:rich>
                  <a:bodyPr/>
                  <a:lstStyle/>
                  <a:p>
                    <a:fld id="{32BDB9FE-B9E3-4D81-B699-1B6169F65F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3-B17B-4DFD-B39D-4E979940D241}"/>
                </c:ext>
              </c:extLst>
            </c:dLbl>
            <c:dLbl>
              <c:idx val="302"/>
              <c:tx>
                <c:rich>
                  <a:bodyPr/>
                  <a:lstStyle/>
                  <a:p>
                    <a:fld id="{2DB22FFA-19B8-47B6-865C-83AF0F1871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4-B17B-4DFD-B39D-4E979940D241}"/>
                </c:ext>
              </c:extLst>
            </c:dLbl>
            <c:dLbl>
              <c:idx val="303"/>
              <c:tx>
                <c:rich>
                  <a:bodyPr/>
                  <a:lstStyle/>
                  <a:p>
                    <a:fld id="{A8DF08C9-4196-46FD-B1F7-586F75B50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5-B17B-4DFD-B39D-4E979940D241}"/>
                </c:ext>
              </c:extLst>
            </c:dLbl>
            <c:dLbl>
              <c:idx val="304"/>
              <c:tx>
                <c:rich>
                  <a:bodyPr/>
                  <a:lstStyle/>
                  <a:p>
                    <a:fld id="{6293EBFD-528A-4586-8016-759D55894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6-B17B-4DFD-B39D-4E979940D241}"/>
                </c:ext>
              </c:extLst>
            </c:dLbl>
            <c:dLbl>
              <c:idx val="305"/>
              <c:tx>
                <c:rich>
                  <a:bodyPr/>
                  <a:lstStyle/>
                  <a:p>
                    <a:fld id="{3C0A5430-CA1F-40EA-A1A6-E8A4B67E09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7-B17B-4DFD-B39D-4E979940D241}"/>
                </c:ext>
              </c:extLst>
            </c:dLbl>
            <c:dLbl>
              <c:idx val="306"/>
              <c:tx>
                <c:rich>
                  <a:bodyPr/>
                  <a:lstStyle/>
                  <a:p>
                    <a:fld id="{B3591549-CD39-4ED7-9023-8FB93B6C05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8-B17B-4DFD-B39D-4E979940D241}"/>
                </c:ext>
              </c:extLst>
            </c:dLbl>
            <c:dLbl>
              <c:idx val="307"/>
              <c:tx>
                <c:rich>
                  <a:bodyPr/>
                  <a:lstStyle/>
                  <a:p>
                    <a:fld id="{3CDD79B3-8D0C-4D71-B177-AEE7954F91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9-B17B-4DFD-B39D-4E979940D241}"/>
                </c:ext>
              </c:extLst>
            </c:dLbl>
            <c:dLbl>
              <c:idx val="308"/>
              <c:tx>
                <c:rich>
                  <a:bodyPr/>
                  <a:lstStyle/>
                  <a:p>
                    <a:fld id="{CE87891F-C59E-4923-81F6-CB853ECD2B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A-B17B-4DFD-B39D-4E979940D241}"/>
                </c:ext>
              </c:extLst>
            </c:dLbl>
            <c:dLbl>
              <c:idx val="309"/>
              <c:tx>
                <c:rich>
                  <a:bodyPr/>
                  <a:lstStyle/>
                  <a:p>
                    <a:fld id="{84CE6E2C-33CA-4629-AF9D-976D6E1E0D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B-B17B-4DFD-B39D-4E979940D241}"/>
                </c:ext>
              </c:extLst>
            </c:dLbl>
            <c:dLbl>
              <c:idx val="310"/>
              <c:tx>
                <c:rich>
                  <a:bodyPr/>
                  <a:lstStyle/>
                  <a:p>
                    <a:fld id="{2426849F-7FE8-47A8-BFB4-B8A4D676A4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C-B17B-4DFD-B39D-4E979940D241}"/>
                </c:ext>
              </c:extLst>
            </c:dLbl>
            <c:dLbl>
              <c:idx val="311"/>
              <c:tx>
                <c:rich>
                  <a:bodyPr/>
                  <a:lstStyle/>
                  <a:p>
                    <a:fld id="{CFB0B9D6-2E28-4E7A-88BA-8C3D06EF7A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D-B17B-4DFD-B39D-4E979940D241}"/>
                </c:ext>
              </c:extLst>
            </c:dLbl>
            <c:dLbl>
              <c:idx val="312"/>
              <c:tx>
                <c:rich>
                  <a:bodyPr/>
                  <a:lstStyle/>
                  <a:p>
                    <a:fld id="{20AD7270-644F-4867-984C-02C17B99CF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E-B17B-4DFD-B39D-4E979940D241}"/>
                </c:ext>
              </c:extLst>
            </c:dLbl>
            <c:dLbl>
              <c:idx val="313"/>
              <c:tx>
                <c:rich>
                  <a:bodyPr/>
                  <a:lstStyle/>
                  <a:p>
                    <a:fld id="{7DC1A48D-1C93-4792-989D-10D7E3FBB6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7F-B17B-4DFD-B39D-4E979940D241}"/>
                </c:ext>
              </c:extLst>
            </c:dLbl>
            <c:dLbl>
              <c:idx val="314"/>
              <c:tx>
                <c:rich>
                  <a:bodyPr/>
                  <a:lstStyle/>
                  <a:p>
                    <a:fld id="{643F3EDB-E040-4E8E-A4E5-C57F0AE53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0-B17B-4DFD-B39D-4E979940D241}"/>
                </c:ext>
              </c:extLst>
            </c:dLbl>
            <c:dLbl>
              <c:idx val="315"/>
              <c:tx>
                <c:rich>
                  <a:bodyPr/>
                  <a:lstStyle/>
                  <a:p>
                    <a:fld id="{3F70B3C6-3E55-4B12-B9F6-3A618AC398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1-B17B-4DFD-B39D-4E979940D241}"/>
                </c:ext>
              </c:extLst>
            </c:dLbl>
            <c:dLbl>
              <c:idx val="316"/>
              <c:tx>
                <c:rich>
                  <a:bodyPr/>
                  <a:lstStyle/>
                  <a:p>
                    <a:fld id="{D9F84011-0A48-4FC0-8B01-3271979CD0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2-B17B-4DFD-B39D-4E979940D241}"/>
                </c:ext>
              </c:extLst>
            </c:dLbl>
            <c:dLbl>
              <c:idx val="317"/>
              <c:tx>
                <c:rich>
                  <a:bodyPr/>
                  <a:lstStyle/>
                  <a:p>
                    <a:fld id="{40FBEFA7-5EF2-478C-8C32-7EAA78EC84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3-B17B-4DFD-B39D-4E979940D241}"/>
                </c:ext>
              </c:extLst>
            </c:dLbl>
            <c:dLbl>
              <c:idx val="318"/>
              <c:tx>
                <c:rich>
                  <a:bodyPr/>
                  <a:lstStyle/>
                  <a:p>
                    <a:fld id="{90671E35-A732-4427-9EDE-4BD83FBB18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4-B17B-4DFD-B39D-4E979940D241}"/>
                </c:ext>
              </c:extLst>
            </c:dLbl>
            <c:dLbl>
              <c:idx val="319"/>
              <c:tx>
                <c:rich>
                  <a:bodyPr/>
                  <a:lstStyle/>
                  <a:p>
                    <a:fld id="{13C93B46-4DFC-4A0A-A7D8-E27DC42442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5-B17B-4DFD-B39D-4E979940D241}"/>
                </c:ext>
              </c:extLst>
            </c:dLbl>
            <c:dLbl>
              <c:idx val="320"/>
              <c:tx>
                <c:rich>
                  <a:bodyPr/>
                  <a:lstStyle/>
                  <a:p>
                    <a:fld id="{7BC23AB0-F4D2-41FC-989C-0D798EEC54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6-B17B-4DFD-B39D-4E979940D241}"/>
                </c:ext>
              </c:extLst>
            </c:dLbl>
            <c:dLbl>
              <c:idx val="321"/>
              <c:tx>
                <c:rich>
                  <a:bodyPr/>
                  <a:lstStyle/>
                  <a:p>
                    <a:fld id="{880C700A-F7EF-488C-9D89-8DEBE0B309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7-B17B-4DFD-B39D-4E979940D241}"/>
                </c:ext>
              </c:extLst>
            </c:dLbl>
            <c:dLbl>
              <c:idx val="322"/>
              <c:tx>
                <c:rich>
                  <a:bodyPr/>
                  <a:lstStyle/>
                  <a:p>
                    <a:fld id="{C488E6EF-AC37-434D-9143-B23FD64231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8-B17B-4DFD-B39D-4E979940D241}"/>
                </c:ext>
              </c:extLst>
            </c:dLbl>
            <c:dLbl>
              <c:idx val="323"/>
              <c:tx>
                <c:rich>
                  <a:bodyPr/>
                  <a:lstStyle/>
                  <a:p>
                    <a:fld id="{A6AAC75B-71DB-43CC-88F3-121A8982C0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9-B17B-4DFD-B39D-4E979940D241}"/>
                </c:ext>
              </c:extLst>
            </c:dLbl>
            <c:dLbl>
              <c:idx val="324"/>
              <c:tx>
                <c:rich>
                  <a:bodyPr/>
                  <a:lstStyle/>
                  <a:p>
                    <a:fld id="{D923E09E-DAB1-4C18-B1B4-DA3C86AB2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A-B17B-4DFD-B39D-4E979940D241}"/>
                </c:ext>
              </c:extLst>
            </c:dLbl>
            <c:dLbl>
              <c:idx val="325"/>
              <c:tx>
                <c:rich>
                  <a:bodyPr/>
                  <a:lstStyle/>
                  <a:p>
                    <a:fld id="{B6F263D0-6CF6-4E72-9B78-B68F871D08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B-B17B-4DFD-B39D-4E979940D241}"/>
                </c:ext>
              </c:extLst>
            </c:dLbl>
            <c:dLbl>
              <c:idx val="326"/>
              <c:tx>
                <c:rich>
                  <a:bodyPr/>
                  <a:lstStyle/>
                  <a:p>
                    <a:fld id="{003C4EF4-ED28-43EC-A150-EC3FBB867D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C-B17B-4DFD-B39D-4E979940D241}"/>
                </c:ext>
              </c:extLst>
            </c:dLbl>
            <c:dLbl>
              <c:idx val="327"/>
              <c:tx>
                <c:rich>
                  <a:bodyPr/>
                  <a:lstStyle/>
                  <a:p>
                    <a:fld id="{E6873CC3-E332-4169-9E07-3E7BEF0957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D-B17B-4DFD-B39D-4E979940D241}"/>
                </c:ext>
              </c:extLst>
            </c:dLbl>
            <c:dLbl>
              <c:idx val="328"/>
              <c:tx>
                <c:rich>
                  <a:bodyPr/>
                  <a:lstStyle/>
                  <a:p>
                    <a:fld id="{24743233-87D5-474A-9FF0-68E2D3267B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E-B17B-4DFD-B39D-4E979940D241}"/>
                </c:ext>
              </c:extLst>
            </c:dLbl>
            <c:dLbl>
              <c:idx val="329"/>
              <c:tx>
                <c:rich>
                  <a:bodyPr/>
                  <a:lstStyle/>
                  <a:p>
                    <a:fld id="{967983EF-249A-414F-94C0-8078EC86C7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8F-B17B-4DFD-B39D-4E979940D241}"/>
                </c:ext>
              </c:extLst>
            </c:dLbl>
            <c:dLbl>
              <c:idx val="330"/>
              <c:tx>
                <c:rich>
                  <a:bodyPr/>
                  <a:lstStyle/>
                  <a:p>
                    <a:fld id="{60E5928E-329A-4E51-9710-535F283E59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0-B17B-4DFD-B39D-4E979940D241}"/>
                </c:ext>
              </c:extLst>
            </c:dLbl>
            <c:dLbl>
              <c:idx val="331"/>
              <c:tx>
                <c:rich>
                  <a:bodyPr/>
                  <a:lstStyle/>
                  <a:p>
                    <a:fld id="{9CEE15D0-FDAC-47DA-AD1E-190F162B05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1-B17B-4DFD-B39D-4E979940D241}"/>
                </c:ext>
              </c:extLst>
            </c:dLbl>
            <c:dLbl>
              <c:idx val="332"/>
              <c:tx>
                <c:rich>
                  <a:bodyPr/>
                  <a:lstStyle/>
                  <a:p>
                    <a:fld id="{60A8BFEF-C19B-42A2-9321-EEA55777FD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2-B17B-4DFD-B39D-4E979940D241}"/>
                </c:ext>
              </c:extLst>
            </c:dLbl>
            <c:dLbl>
              <c:idx val="333"/>
              <c:tx>
                <c:rich>
                  <a:bodyPr/>
                  <a:lstStyle/>
                  <a:p>
                    <a:fld id="{E27C2DB7-CF4E-4DFE-833B-46E7AD6E52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3-B17B-4DFD-B39D-4E979940D241}"/>
                </c:ext>
              </c:extLst>
            </c:dLbl>
            <c:dLbl>
              <c:idx val="334"/>
              <c:tx>
                <c:rich>
                  <a:bodyPr/>
                  <a:lstStyle/>
                  <a:p>
                    <a:fld id="{D31A95FF-78C5-4E94-B405-B8A85E032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4-B17B-4DFD-B39D-4E979940D241}"/>
                </c:ext>
              </c:extLst>
            </c:dLbl>
            <c:dLbl>
              <c:idx val="335"/>
              <c:tx>
                <c:rich>
                  <a:bodyPr/>
                  <a:lstStyle/>
                  <a:p>
                    <a:fld id="{053450A4-768A-4CC9-83E0-527A7281E3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5-B17B-4DFD-B39D-4E979940D241}"/>
                </c:ext>
              </c:extLst>
            </c:dLbl>
            <c:dLbl>
              <c:idx val="336"/>
              <c:tx>
                <c:rich>
                  <a:bodyPr/>
                  <a:lstStyle/>
                  <a:p>
                    <a:fld id="{A547E1E3-6E72-4243-B6E8-23A6977CF7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6-B17B-4DFD-B39D-4E979940D241}"/>
                </c:ext>
              </c:extLst>
            </c:dLbl>
            <c:dLbl>
              <c:idx val="337"/>
              <c:tx>
                <c:rich>
                  <a:bodyPr/>
                  <a:lstStyle/>
                  <a:p>
                    <a:fld id="{0399050C-33BE-4C4F-AA91-E138C1E305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7-B17B-4DFD-B39D-4E979940D241}"/>
                </c:ext>
              </c:extLst>
            </c:dLbl>
            <c:dLbl>
              <c:idx val="338"/>
              <c:tx>
                <c:rich>
                  <a:bodyPr/>
                  <a:lstStyle/>
                  <a:p>
                    <a:fld id="{24F925AF-C67F-4AED-981F-0E2035603D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8-B17B-4DFD-B39D-4E979940D241}"/>
                </c:ext>
              </c:extLst>
            </c:dLbl>
            <c:dLbl>
              <c:idx val="339"/>
              <c:tx>
                <c:rich>
                  <a:bodyPr/>
                  <a:lstStyle/>
                  <a:p>
                    <a:fld id="{DCF999D2-CA95-4C95-947F-12E7709305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9-B17B-4DFD-B39D-4E979940D241}"/>
                </c:ext>
              </c:extLst>
            </c:dLbl>
            <c:dLbl>
              <c:idx val="340"/>
              <c:tx>
                <c:rich>
                  <a:bodyPr/>
                  <a:lstStyle/>
                  <a:p>
                    <a:fld id="{3311CC8B-9D99-4B2F-8CBD-ACC487852A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A-B17B-4DFD-B39D-4E979940D241}"/>
                </c:ext>
              </c:extLst>
            </c:dLbl>
            <c:dLbl>
              <c:idx val="341"/>
              <c:tx>
                <c:rich>
                  <a:bodyPr/>
                  <a:lstStyle/>
                  <a:p>
                    <a:fld id="{B8870DF0-3C9F-4638-87BE-9209D9E580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B-B17B-4DFD-B39D-4E979940D241}"/>
                </c:ext>
              </c:extLst>
            </c:dLbl>
            <c:dLbl>
              <c:idx val="342"/>
              <c:tx>
                <c:rich>
                  <a:bodyPr/>
                  <a:lstStyle/>
                  <a:p>
                    <a:fld id="{17D12772-6DF9-43CD-86A0-ACCC918F56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C-B17B-4DFD-B39D-4E979940D241}"/>
                </c:ext>
              </c:extLst>
            </c:dLbl>
            <c:dLbl>
              <c:idx val="343"/>
              <c:tx>
                <c:rich>
                  <a:bodyPr/>
                  <a:lstStyle/>
                  <a:p>
                    <a:fld id="{ABC10D84-27A3-401A-A92C-3188FB79B8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D-B17B-4DFD-B39D-4E979940D241}"/>
                </c:ext>
              </c:extLst>
            </c:dLbl>
            <c:dLbl>
              <c:idx val="344"/>
              <c:tx>
                <c:rich>
                  <a:bodyPr/>
                  <a:lstStyle/>
                  <a:p>
                    <a:fld id="{D5CC76E7-A024-4466-9B09-36DC0A912B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E-B17B-4DFD-B39D-4E979940D241}"/>
                </c:ext>
              </c:extLst>
            </c:dLbl>
            <c:dLbl>
              <c:idx val="345"/>
              <c:tx>
                <c:rich>
                  <a:bodyPr/>
                  <a:lstStyle/>
                  <a:p>
                    <a:fld id="{E473AE7C-6D46-46F3-A002-689601771C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9F-B17B-4DFD-B39D-4E979940D241}"/>
                </c:ext>
              </c:extLst>
            </c:dLbl>
            <c:dLbl>
              <c:idx val="346"/>
              <c:tx>
                <c:rich>
                  <a:bodyPr/>
                  <a:lstStyle/>
                  <a:p>
                    <a:fld id="{7C18D2CF-EF8B-452F-A054-3EE0E29B4C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0-B17B-4DFD-B39D-4E979940D241}"/>
                </c:ext>
              </c:extLst>
            </c:dLbl>
            <c:dLbl>
              <c:idx val="347"/>
              <c:tx>
                <c:rich>
                  <a:bodyPr/>
                  <a:lstStyle/>
                  <a:p>
                    <a:fld id="{92226567-2F0E-482A-95E6-B884C840FE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1-B17B-4DFD-B39D-4E979940D241}"/>
                </c:ext>
              </c:extLst>
            </c:dLbl>
            <c:dLbl>
              <c:idx val="348"/>
              <c:tx>
                <c:rich>
                  <a:bodyPr/>
                  <a:lstStyle/>
                  <a:p>
                    <a:fld id="{8FCE83C4-0735-4237-A913-9471BE643A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2-B17B-4DFD-B39D-4E979940D241}"/>
                </c:ext>
              </c:extLst>
            </c:dLbl>
            <c:dLbl>
              <c:idx val="349"/>
              <c:tx>
                <c:rich>
                  <a:bodyPr/>
                  <a:lstStyle/>
                  <a:p>
                    <a:fld id="{2DE1A03D-6D60-45A4-854F-97034F1007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3-B17B-4DFD-B39D-4E979940D241}"/>
                </c:ext>
              </c:extLst>
            </c:dLbl>
            <c:dLbl>
              <c:idx val="350"/>
              <c:tx>
                <c:rich>
                  <a:bodyPr/>
                  <a:lstStyle/>
                  <a:p>
                    <a:fld id="{58C6D49F-942D-4CA4-ADB7-0AFF244BC8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4-B17B-4DFD-B39D-4E979940D241}"/>
                </c:ext>
              </c:extLst>
            </c:dLbl>
            <c:dLbl>
              <c:idx val="351"/>
              <c:tx>
                <c:rich>
                  <a:bodyPr/>
                  <a:lstStyle/>
                  <a:p>
                    <a:fld id="{50BEA38E-3777-42D6-BFAB-D7B365437A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5-B17B-4DFD-B39D-4E979940D241}"/>
                </c:ext>
              </c:extLst>
            </c:dLbl>
            <c:dLbl>
              <c:idx val="352"/>
              <c:tx>
                <c:rich>
                  <a:bodyPr/>
                  <a:lstStyle/>
                  <a:p>
                    <a:fld id="{387C4AF4-159F-4D15-B519-31A756FCF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6-B17B-4DFD-B39D-4E979940D241}"/>
                </c:ext>
              </c:extLst>
            </c:dLbl>
            <c:dLbl>
              <c:idx val="353"/>
              <c:tx>
                <c:rich>
                  <a:bodyPr/>
                  <a:lstStyle/>
                  <a:p>
                    <a:fld id="{FBC5A26C-0EC3-4D42-8D0B-72171D4F43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7-B17B-4DFD-B39D-4E979940D241}"/>
                </c:ext>
              </c:extLst>
            </c:dLbl>
            <c:dLbl>
              <c:idx val="354"/>
              <c:tx>
                <c:rich>
                  <a:bodyPr/>
                  <a:lstStyle/>
                  <a:p>
                    <a:fld id="{F02CAA3E-C557-4DF0-8F87-2A0EEAAA4D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8-B17B-4DFD-B39D-4E979940D241}"/>
                </c:ext>
              </c:extLst>
            </c:dLbl>
            <c:dLbl>
              <c:idx val="355"/>
              <c:tx>
                <c:rich>
                  <a:bodyPr/>
                  <a:lstStyle/>
                  <a:p>
                    <a:fld id="{27A02EDB-AE69-4AE6-8966-50D91798F5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9-B17B-4DFD-B39D-4E979940D241}"/>
                </c:ext>
              </c:extLst>
            </c:dLbl>
            <c:dLbl>
              <c:idx val="356"/>
              <c:tx>
                <c:rich>
                  <a:bodyPr/>
                  <a:lstStyle/>
                  <a:p>
                    <a:fld id="{08AEFE41-7EEC-408C-8821-718D148C4E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A-B17B-4DFD-B39D-4E979940D241}"/>
                </c:ext>
              </c:extLst>
            </c:dLbl>
            <c:dLbl>
              <c:idx val="357"/>
              <c:tx>
                <c:rich>
                  <a:bodyPr/>
                  <a:lstStyle/>
                  <a:p>
                    <a:fld id="{24791240-792D-42B3-AF69-53FD134DDC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B-B17B-4DFD-B39D-4E979940D241}"/>
                </c:ext>
              </c:extLst>
            </c:dLbl>
            <c:dLbl>
              <c:idx val="358"/>
              <c:tx>
                <c:rich>
                  <a:bodyPr/>
                  <a:lstStyle/>
                  <a:p>
                    <a:fld id="{0C7E5040-2A38-490B-B8E7-D92D4F428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C-B17B-4DFD-B39D-4E979940D241}"/>
                </c:ext>
              </c:extLst>
            </c:dLbl>
            <c:dLbl>
              <c:idx val="359"/>
              <c:tx>
                <c:rich>
                  <a:bodyPr/>
                  <a:lstStyle/>
                  <a:p>
                    <a:fld id="{68CAF3E0-4735-46D0-BEF6-38FF58042B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D-B17B-4DFD-B39D-4E979940D241}"/>
                </c:ext>
              </c:extLst>
            </c:dLbl>
            <c:dLbl>
              <c:idx val="360"/>
              <c:tx>
                <c:rich>
                  <a:bodyPr/>
                  <a:lstStyle/>
                  <a:p>
                    <a:fld id="{37FFC6CE-5B34-4237-90C2-C2FE9D41E9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E-B17B-4DFD-B39D-4E979940D241}"/>
                </c:ext>
              </c:extLst>
            </c:dLbl>
            <c:dLbl>
              <c:idx val="361"/>
              <c:tx>
                <c:rich>
                  <a:bodyPr/>
                  <a:lstStyle/>
                  <a:p>
                    <a:fld id="{9C0FBC03-1363-4367-8FA8-85AA3EABD8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AF-B17B-4DFD-B39D-4E979940D241}"/>
                </c:ext>
              </c:extLst>
            </c:dLbl>
            <c:dLbl>
              <c:idx val="362"/>
              <c:tx>
                <c:rich>
                  <a:bodyPr/>
                  <a:lstStyle/>
                  <a:p>
                    <a:fld id="{E38ABBCB-CE80-47FF-8C97-D39F62ADA2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0-B17B-4DFD-B39D-4E979940D241}"/>
                </c:ext>
              </c:extLst>
            </c:dLbl>
            <c:dLbl>
              <c:idx val="363"/>
              <c:tx>
                <c:rich>
                  <a:bodyPr/>
                  <a:lstStyle/>
                  <a:p>
                    <a:fld id="{13456997-F962-4988-842C-A370265E07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1-B17B-4DFD-B39D-4E979940D241}"/>
                </c:ext>
              </c:extLst>
            </c:dLbl>
            <c:dLbl>
              <c:idx val="364"/>
              <c:tx>
                <c:rich>
                  <a:bodyPr/>
                  <a:lstStyle/>
                  <a:p>
                    <a:fld id="{3F713EEF-A444-4150-AFF4-B905D7ECEF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2-B17B-4DFD-B39D-4E979940D241}"/>
                </c:ext>
              </c:extLst>
            </c:dLbl>
            <c:dLbl>
              <c:idx val="365"/>
              <c:tx>
                <c:rich>
                  <a:bodyPr/>
                  <a:lstStyle/>
                  <a:p>
                    <a:fld id="{88B2D053-ADB9-491F-A0A7-4FB0CAC41E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3-B17B-4DFD-B39D-4E979940D241}"/>
                </c:ext>
              </c:extLst>
            </c:dLbl>
            <c:dLbl>
              <c:idx val="366"/>
              <c:tx>
                <c:rich>
                  <a:bodyPr/>
                  <a:lstStyle/>
                  <a:p>
                    <a:fld id="{33E787D8-BB19-4BDC-A0FD-98C5D728E7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4-B17B-4DFD-B39D-4E979940D241}"/>
                </c:ext>
              </c:extLst>
            </c:dLbl>
            <c:dLbl>
              <c:idx val="367"/>
              <c:tx>
                <c:rich>
                  <a:bodyPr/>
                  <a:lstStyle/>
                  <a:p>
                    <a:fld id="{1112047F-5C10-4E3F-8E75-13117E8BEA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5-B17B-4DFD-B39D-4E979940D241}"/>
                </c:ext>
              </c:extLst>
            </c:dLbl>
            <c:dLbl>
              <c:idx val="368"/>
              <c:tx>
                <c:rich>
                  <a:bodyPr/>
                  <a:lstStyle/>
                  <a:p>
                    <a:fld id="{0FD0BC03-02D7-4F90-90F1-4CD2AF5B51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6-B17B-4DFD-B39D-4E979940D241}"/>
                </c:ext>
              </c:extLst>
            </c:dLbl>
            <c:dLbl>
              <c:idx val="369"/>
              <c:tx>
                <c:rich>
                  <a:bodyPr/>
                  <a:lstStyle/>
                  <a:p>
                    <a:fld id="{FB53C7E9-1E75-4DD1-AE72-406736AD69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7-B17B-4DFD-B39D-4E979940D241}"/>
                </c:ext>
              </c:extLst>
            </c:dLbl>
            <c:dLbl>
              <c:idx val="370"/>
              <c:tx>
                <c:rich>
                  <a:bodyPr/>
                  <a:lstStyle/>
                  <a:p>
                    <a:fld id="{40F20CFB-F12A-4755-B7AA-CB10618A40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8-B17B-4DFD-B39D-4E979940D241}"/>
                </c:ext>
              </c:extLst>
            </c:dLbl>
            <c:dLbl>
              <c:idx val="371"/>
              <c:tx>
                <c:rich>
                  <a:bodyPr/>
                  <a:lstStyle/>
                  <a:p>
                    <a:fld id="{B6B3716A-4F10-4DF4-BF45-E1E2A0D2AD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9-B17B-4DFD-B39D-4E979940D241}"/>
                </c:ext>
              </c:extLst>
            </c:dLbl>
            <c:dLbl>
              <c:idx val="372"/>
              <c:tx>
                <c:rich>
                  <a:bodyPr/>
                  <a:lstStyle/>
                  <a:p>
                    <a:fld id="{E57D3F40-F86B-4A37-A880-654B80EE90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A-B17B-4DFD-B39D-4E979940D241}"/>
                </c:ext>
              </c:extLst>
            </c:dLbl>
            <c:dLbl>
              <c:idx val="373"/>
              <c:tx>
                <c:rich>
                  <a:bodyPr/>
                  <a:lstStyle/>
                  <a:p>
                    <a:fld id="{509D8CC8-AFB3-46E5-8E6D-EB5A51243E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B-B17B-4DFD-B39D-4E979940D241}"/>
                </c:ext>
              </c:extLst>
            </c:dLbl>
            <c:dLbl>
              <c:idx val="374"/>
              <c:tx>
                <c:rich>
                  <a:bodyPr/>
                  <a:lstStyle/>
                  <a:p>
                    <a:fld id="{A3598814-3729-4A2B-8F34-B88CAECDDD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C-B17B-4DFD-B39D-4E979940D241}"/>
                </c:ext>
              </c:extLst>
            </c:dLbl>
            <c:dLbl>
              <c:idx val="375"/>
              <c:tx>
                <c:rich>
                  <a:bodyPr/>
                  <a:lstStyle/>
                  <a:p>
                    <a:fld id="{DEC85848-32A3-430A-8AB7-ECAB6C319F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D-B17B-4DFD-B39D-4E979940D241}"/>
                </c:ext>
              </c:extLst>
            </c:dLbl>
            <c:dLbl>
              <c:idx val="376"/>
              <c:tx>
                <c:rich>
                  <a:bodyPr/>
                  <a:lstStyle/>
                  <a:p>
                    <a:fld id="{54C034F7-67DB-479F-B938-DFFB69116E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E-B17B-4DFD-B39D-4E979940D241}"/>
                </c:ext>
              </c:extLst>
            </c:dLbl>
            <c:dLbl>
              <c:idx val="377"/>
              <c:tx>
                <c:rich>
                  <a:bodyPr/>
                  <a:lstStyle/>
                  <a:p>
                    <a:fld id="{586E7F69-409A-47BC-B428-DA80454624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BF-B17B-4DFD-B39D-4E979940D241}"/>
                </c:ext>
              </c:extLst>
            </c:dLbl>
            <c:dLbl>
              <c:idx val="378"/>
              <c:tx>
                <c:rich>
                  <a:bodyPr/>
                  <a:lstStyle/>
                  <a:p>
                    <a:fld id="{49552E6A-3354-4D6D-9184-BAA9B28A24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0-B17B-4DFD-B39D-4E979940D241}"/>
                </c:ext>
              </c:extLst>
            </c:dLbl>
            <c:dLbl>
              <c:idx val="379"/>
              <c:tx>
                <c:rich>
                  <a:bodyPr/>
                  <a:lstStyle/>
                  <a:p>
                    <a:fld id="{5F88E85F-954A-45E5-A357-EACCE40BE7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1-B17B-4DFD-B39D-4E979940D241}"/>
                </c:ext>
              </c:extLst>
            </c:dLbl>
            <c:dLbl>
              <c:idx val="380"/>
              <c:tx>
                <c:rich>
                  <a:bodyPr/>
                  <a:lstStyle/>
                  <a:p>
                    <a:fld id="{0AEAD8C9-5564-45B0-A156-6F97BF9B98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2-B17B-4DFD-B39D-4E979940D241}"/>
                </c:ext>
              </c:extLst>
            </c:dLbl>
            <c:dLbl>
              <c:idx val="381"/>
              <c:tx>
                <c:rich>
                  <a:bodyPr/>
                  <a:lstStyle/>
                  <a:p>
                    <a:fld id="{9A3D322C-78AB-40A4-9E9E-5A1A2AFE3A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3-B17B-4DFD-B39D-4E979940D241}"/>
                </c:ext>
              </c:extLst>
            </c:dLbl>
            <c:dLbl>
              <c:idx val="382"/>
              <c:tx>
                <c:rich>
                  <a:bodyPr/>
                  <a:lstStyle/>
                  <a:p>
                    <a:fld id="{50E6F6E8-7D31-4C48-B5E9-22937B5AE3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4-B17B-4DFD-B39D-4E979940D241}"/>
                </c:ext>
              </c:extLst>
            </c:dLbl>
            <c:dLbl>
              <c:idx val="383"/>
              <c:tx>
                <c:rich>
                  <a:bodyPr/>
                  <a:lstStyle/>
                  <a:p>
                    <a:fld id="{F93132BA-5AD6-416B-8840-6B3C3588C7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5-B17B-4DFD-B39D-4E979940D241}"/>
                </c:ext>
              </c:extLst>
            </c:dLbl>
            <c:dLbl>
              <c:idx val="384"/>
              <c:tx>
                <c:rich>
                  <a:bodyPr/>
                  <a:lstStyle/>
                  <a:p>
                    <a:fld id="{8F98B0B6-9235-4171-B8E3-51F5190FF8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6-B17B-4DFD-B39D-4E979940D241}"/>
                </c:ext>
              </c:extLst>
            </c:dLbl>
            <c:dLbl>
              <c:idx val="385"/>
              <c:tx>
                <c:rich>
                  <a:bodyPr/>
                  <a:lstStyle/>
                  <a:p>
                    <a:fld id="{637D414F-554F-42F0-B9CC-7F4A9DF411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7-B17B-4DFD-B39D-4E979940D241}"/>
                </c:ext>
              </c:extLst>
            </c:dLbl>
            <c:dLbl>
              <c:idx val="386"/>
              <c:tx>
                <c:rich>
                  <a:bodyPr/>
                  <a:lstStyle/>
                  <a:p>
                    <a:fld id="{7F8E55C1-1A13-4A43-B6CA-2878A4F7BB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8-B17B-4DFD-B39D-4E979940D241}"/>
                </c:ext>
              </c:extLst>
            </c:dLbl>
            <c:dLbl>
              <c:idx val="387"/>
              <c:tx>
                <c:rich>
                  <a:bodyPr/>
                  <a:lstStyle/>
                  <a:p>
                    <a:fld id="{9CB9E34C-DED6-44FA-801A-2A2A3D7B5D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9-B17B-4DFD-B39D-4E979940D241}"/>
                </c:ext>
              </c:extLst>
            </c:dLbl>
            <c:dLbl>
              <c:idx val="388"/>
              <c:tx>
                <c:rich>
                  <a:bodyPr/>
                  <a:lstStyle/>
                  <a:p>
                    <a:fld id="{E3AE5BBE-B766-4E62-A681-CD42F75778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A-B17B-4DFD-B39D-4E979940D241}"/>
                </c:ext>
              </c:extLst>
            </c:dLbl>
            <c:dLbl>
              <c:idx val="389"/>
              <c:tx>
                <c:rich>
                  <a:bodyPr/>
                  <a:lstStyle/>
                  <a:p>
                    <a:fld id="{73F1FCD9-46E6-449A-97B2-0566BFB7C1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B-B17B-4DFD-B39D-4E979940D241}"/>
                </c:ext>
              </c:extLst>
            </c:dLbl>
            <c:dLbl>
              <c:idx val="390"/>
              <c:tx>
                <c:rich>
                  <a:bodyPr/>
                  <a:lstStyle/>
                  <a:p>
                    <a:fld id="{52FE52C9-2DC9-412D-9153-D628EF002E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C-B17B-4DFD-B39D-4E979940D241}"/>
                </c:ext>
              </c:extLst>
            </c:dLbl>
            <c:dLbl>
              <c:idx val="391"/>
              <c:tx>
                <c:rich>
                  <a:bodyPr/>
                  <a:lstStyle/>
                  <a:p>
                    <a:fld id="{DC0DC515-53F3-4FFC-91E5-0843C6B6E5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D-B17B-4DFD-B39D-4E979940D241}"/>
                </c:ext>
              </c:extLst>
            </c:dLbl>
            <c:dLbl>
              <c:idx val="392"/>
              <c:tx>
                <c:rich>
                  <a:bodyPr/>
                  <a:lstStyle/>
                  <a:p>
                    <a:fld id="{694CAE93-0546-48E1-BF78-27647925D6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E-B17B-4DFD-B39D-4E979940D241}"/>
                </c:ext>
              </c:extLst>
            </c:dLbl>
            <c:dLbl>
              <c:idx val="393"/>
              <c:tx>
                <c:rich>
                  <a:bodyPr/>
                  <a:lstStyle/>
                  <a:p>
                    <a:fld id="{24CBA5AD-03AE-4652-B118-837B690AA7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CF-B17B-4DFD-B39D-4E979940D241}"/>
                </c:ext>
              </c:extLst>
            </c:dLbl>
            <c:dLbl>
              <c:idx val="394"/>
              <c:tx>
                <c:rich>
                  <a:bodyPr/>
                  <a:lstStyle/>
                  <a:p>
                    <a:fld id="{76FB9D7D-7A8E-4BE2-B4A6-530507D9A8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0-B17B-4DFD-B39D-4E979940D241}"/>
                </c:ext>
              </c:extLst>
            </c:dLbl>
            <c:dLbl>
              <c:idx val="395"/>
              <c:tx>
                <c:rich>
                  <a:bodyPr/>
                  <a:lstStyle/>
                  <a:p>
                    <a:fld id="{C4528532-8BEC-4749-9EBC-32AB14423F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1-B17B-4DFD-B39D-4E979940D241}"/>
                </c:ext>
              </c:extLst>
            </c:dLbl>
            <c:dLbl>
              <c:idx val="396"/>
              <c:tx>
                <c:rich>
                  <a:bodyPr/>
                  <a:lstStyle/>
                  <a:p>
                    <a:fld id="{2D4F073B-57BD-491E-A150-B1593673E5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2-B17B-4DFD-B39D-4E979940D241}"/>
                </c:ext>
              </c:extLst>
            </c:dLbl>
            <c:dLbl>
              <c:idx val="397"/>
              <c:tx>
                <c:rich>
                  <a:bodyPr/>
                  <a:lstStyle/>
                  <a:p>
                    <a:fld id="{487138EF-F438-4A3E-A636-C3C7A9F6E4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3-B17B-4DFD-B39D-4E979940D241}"/>
                </c:ext>
              </c:extLst>
            </c:dLbl>
            <c:dLbl>
              <c:idx val="398"/>
              <c:tx>
                <c:rich>
                  <a:bodyPr/>
                  <a:lstStyle/>
                  <a:p>
                    <a:fld id="{C41B3827-D194-4454-97F7-AD33209CFE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4-B17B-4DFD-B39D-4E979940D241}"/>
                </c:ext>
              </c:extLst>
            </c:dLbl>
            <c:dLbl>
              <c:idx val="399"/>
              <c:tx>
                <c:rich>
                  <a:bodyPr/>
                  <a:lstStyle/>
                  <a:p>
                    <a:fld id="{A7F0CB0D-AD93-4DA6-950E-7651224ADB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5-B17B-4DFD-B39D-4E979940D241}"/>
                </c:ext>
              </c:extLst>
            </c:dLbl>
            <c:dLbl>
              <c:idx val="400"/>
              <c:tx>
                <c:rich>
                  <a:bodyPr/>
                  <a:lstStyle/>
                  <a:p>
                    <a:fld id="{FE16DC6A-B616-4FA3-B698-FD12ECD49F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6-B17B-4DFD-B39D-4E979940D241}"/>
                </c:ext>
              </c:extLst>
            </c:dLbl>
            <c:dLbl>
              <c:idx val="401"/>
              <c:tx>
                <c:rich>
                  <a:bodyPr/>
                  <a:lstStyle/>
                  <a:p>
                    <a:fld id="{CE09BDD5-C19D-4E40-8F16-077C2B7F46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7-B17B-4DFD-B39D-4E979940D241}"/>
                </c:ext>
              </c:extLst>
            </c:dLbl>
            <c:dLbl>
              <c:idx val="402"/>
              <c:tx>
                <c:rich>
                  <a:bodyPr/>
                  <a:lstStyle/>
                  <a:p>
                    <a:fld id="{BCEAB01E-0E6A-4EC2-9044-7DB3708DAD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8-B17B-4DFD-B39D-4E979940D241}"/>
                </c:ext>
              </c:extLst>
            </c:dLbl>
            <c:dLbl>
              <c:idx val="403"/>
              <c:tx>
                <c:rich>
                  <a:bodyPr/>
                  <a:lstStyle/>
                  <a:p>
                    <a:fld id="{4036FA29-1114-47BE-A670-E1B72C00BF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9-B17B-4DFD-B39D-4E979940D241}"/>
                </c:ext>
              </c:extLst>
            </c:dLbl>
            <c:dLbl>
              <c:idx val="404"/>
              <c:tx>
                <c:rich>
                  <a:bodyPr/>
                  <a:lstStyle/>
                  <a:p>
                    <a:fld id="{AD2EB2DE-EBC2-4DDE-AE52-1E1A7424FF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A-B17B-4DFD-B39D-4E979940D241}"/>
                </c:ext>
              </c:extLst>
            </c:dLbl>
            <c:dLbl>
              <c:idx val="405"/>
              <c:tx>
                <c:rich>
                  <a:bodyPr/>
                  <a:lstStyle/>
                  <a:p>
                    <a:fld id="{EA3DF3F0-24D2-4290-976A-3875166706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B-B17B-4DFD-B39D-4E979940D241}"/>
                </c:ext>
              </c:extLst>
            </c:dLbl>
            <c:dLbl>
              <c:idx val="406"/>
              <c:tx>
                <c:rich>
                  <a:bodyPr/>
                  <a:lstStyle/>
                  <a:p>
                    <a:fld id="{A6763F57-DCEE-48E2-9486-77AA2481FF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C-B17B-4DFD-B39D-4E979940D241}"/>
                </c:ext>
              </c:extLst>
            </c:dLbl>
            <c:dLbl>
              <c:idx val="407"/>
              <c:tx>
                <c:rich>
                  <a:bodyPr/>
                  <a:lstStyle/>
                  <a:p>
                    <a:fld id="{AD9F8055-4487-40D6-A264-ED723CB3EE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D-B17B-4DFD-B39D-4E979940D241}"/>
                </c:ext>
              </c:extLst>
            </c:dLbl>
            <c:dLbl>
              <c:idx val="408"/>
              <c:tx>
                <c:rich>
                  <a:bodyPr/>
                  <a:lstStyle/>
                  <a:p>
                    <a:fld id="{D78B3E4A-CCA2-48C9-A23A-AB56CAD4F2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E-B17B-4DFD-B39D-4E979940D241}"/>
                </c:ext>
              </c:extLst>
            </c:dLbl>
            <c:dLbl>
              <c:idx val="409"/>
              <c:tx>
                <c:rich>
                  <a:bodyPr/>
                  <a:lstStyle/>
                  <a:p>
                    <a:fld id="{7291988D-4016-4512-A2DF-B23A5B81B1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DF-B17B-4DFD-B39D-4E979940D241}"/>
                </c:ext>
              </c:extLst>
            </c:dLbl>
            <c:dLbl>
              <c:idx val="410"/>
              <c:tx>
                <c:rich>
                  <a:bodyPr/>
                  <a:lstStyle/>
                  <a:p>
                    <a:fld id="{D7D8DB98-0542-465B-81D1-FD07D4C55F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0-B17B-4DFD-B39D-4E979940D241}"/>
                </c:ext>
              </c:extLst>
            </c:dLbl>
            <c:dLbl>
              <c:idx val="411"/>
              <c:tx>
                <c:rich>
                  <a:bodyPr/>
                  <a:lstStyle/>
                  <a:p>
                    <a:fld id="{C3E3CB66-1E82-427F-9D62-C916B14E44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1-B17B-4DFD-B39D-4E979940D241}"/>
                </c:ext>
              </c:extLst>
            </c:dLbl>
            <c:dLbl>
              <c:idx val="412"/>
              <c:tx>
                <c:rich>
                  <a:bodyPr/>
                  <a:lstStyle/>
                  <a:p>
                    <a:fld id="{3344581B-1E15-413A-A9C3-29B977CE2A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2-B17B-4DFD-B39D-4E979940D241}"/>
                </c:ext>
              </c:extLst>
            </c:dLbl>
            <c:dLbl>
              <c:idx val="413"/>
              <c:tx>
                <c:rich>
                  <a:bodyPr/>
                  <a:lstStyle/>
                  <a:p>
                    <a:fld id="{3FAEADD7-6437-4D8A-B873-B24D31277B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3-B17B-4DFD-B39D-4E979940D241}"/>
                </c:ext>
              </c:extLst>
            </c:dLbl>
            <c:dLbl>
              <c:idx val="414"/>
              <c:tx>
                <c:rich>
                  <a:bodyPr/>
                  <a:lstStyle/>
                  <a:p>
                    <a:fld id="{65AA34B5-9D68-43A8-BC17-CE4F96E836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4-B17B-4DFD-B39D-4E979940D241}"/>
                </c:ext>
              </c:extLst>
            </c:dLbl>
            <c:dLbl>
              <c:idx val="415"/>
              <c:tx>
                <c:rich>
                  <a:bodyPr/>
                  <a:lstStyle/>
                  <a:p>
                    <a:fld id="{E1AACAB8-42B8-4EA1-86AA-EA9D7A7BC2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5-B17B-4DFD-B39D-4E979940D241}"/>
                </c:ext>
              </c:extLst>
            </c:dLbl>
            <c:dLbl>
              <c:idx val="416"/>
              <c:tx>
                <c:rich>
                  <a:bodyPr/>
                  <a:lstStyle/>
                  <a:p>
                    <a:fld id="{FF5FDFB8-BB7A-40BA-B5A5-59A073CF43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6-B17B-4DFD-B39D-4E979940D241}"/>
                </c:ext>
              </c:extLst>
            </c:dLbl>
            <c:dLbl>
              <c:idx val="417"/>
              <c:tx>
                <c:rich>
                  <a:bodyPr/>
                  <a:lstStyle/>
                  <a:p>
                    <a:fld id="{0E3A4E90-B08F-4B4A-846A-4028BA93A3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7-B17B-4DFD-B39D-4E979940D241}"/>
                </c:ext>
              </c:extLst>
            </c:dLbl>
            <c:dLbl>
              <c:idx val="418"/>
              <c:tx>
                <c:rich>
                  <a:bodyPr/>
                  <a:lstStyle/>
                  <a:p>
                    <a:fld id="{D2222E6A-F76B-4154-AB52-AF5702600B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8-B17B-4DFD-B39D-4E979940D241}"/>
                </c:ext>
              </c:extLst>
            </c:dLbl>
            <c:dLbl>
              <c:idx val="419"/>
              <c:tx>
                <c:rich>
                  <a:bodyPr/>
                  <a:lstStyle/>
                  <a:p>
                    <a:fld id="{0234DEB8-730A-44E6-ADEA-A69C7E2A93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9-B17B-4DFD-B39D-4E979940D241}"/>
                </c:ext>
              </c:extLst>
            </c:dLbl>
            <c:dLbl>
              <c:idx val="420"/>
              <c:tx>
                <c:rich>
                  <a:bodyPr/>
                  <a:lstStyle/>
                  <a:p>
                    <a:fld id="{820E46F4-5700-47F7-9ECA-19ACBEF6A2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A-B17B-4DFD-B39D-4E979940D241}"/>
                </c:ext>
              </c:extLst>
            </c:dLbl>
            <c:dLbl>
              <c:idx val="421"/>
              <c:tx>
                <c:rich>
                  <a:bodyPr/>
                  <a:lstStyle/>
                  <a:p>
                    <a:fld id="{F8024CC2-7887-4410-919B-B9CB8100B6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B-B17B-4DFD-B39D-4E979940D241}"/>
                </c:ext>
              </c:extLst>
            </c:dLbl>
            <c:dLbl>
              <c:idx val="422"/>
              <c:tx>
                <c:rich>
                  <a:bodyPr/>
                  <a:lstStyle/>
                  <a:p>
                    <a:fld id="{B316350F-CC3A-4C01-A136-C2D31E8A0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C-B17B-4DFD-B39D-4E979940D241}"/>
                </c:ext>
              </c:extLst>
            </c:dLbl>
            <c:dLbl>
              <c:idx val="423"/>
              <c:tx>
                <c:rich>
                  <a:bodyPr/>
                  <a:lstStyle/>
                  <a:p>
                    <a:fld id="{18A155FA-F6C7-443D-960A-487D76303E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D-B17B-4DFD-B39D-4E979940D241}"/>
                </c:ext>
              </c:extLst>
            </c:dLbl>
            <c:dLbl>
              <c:idx val="424"/>
              <c:tx>
                <c:rich>
                  <a:bodyPr/>
                  <a:lstStyle/>
                  <a:p>
                    <a:fld id="{FFA2C603-73B6-4C38-856B-DA4092032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E-B17B-4DFD-B39D-4E979940D241}"/>
                </c:ext>
              </c:extLst>
            </c:dLbl>
            <c:dLbl>
              <c:idx val="425"/>
              <c:tx>
                <c:rich>
                  <a:bodyPr/>
                  <a:lstStyle/>
                  <a:p>
                    <a:fld id="{D6F08F5A-95E9-4424-811D-6952A538F7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EF-B17B-4DFD-B39D-4E979940D241}"/>
                </c:ext>
              </c:extLst>
            </c:dLbl>
            <c:dLbl>
              <c:idx val="426"/>
              <c:tx>
                <c:rich>
                  <a:bodyPr/>
                  <a:lstStyle/>
                  <a:p>
                    <a:fld id="{E7DD32CA-BAF1-4F86-97AB-FA1E036BBE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0-B17B-4DFD-B39D-4E979940D241}"/>
                </c:ext>
              </c:extLst>
            </c:dLbl>
            <c:dLbl>
              <c:idx val="427"/>
              <c:tx>
                <c:rich>
                  <a:bodyPr/>
                  <a:lstStyle/>
                  <a:p>
                    <a:fld id="{8AA5438C-DF25-4916-87F5-C784A723DB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1-B17B-4DFD-B39D-4E979940D241}"/>
                </c:ext>
              </c:extLst>
            </c:dLbl>
            <c:dLbl>
              <c:idx val="428"/>
              <c:tx>
                <c:rich>
                  <a:bodyPr/>
                  <a:lstStyle/>
                  <a:p>
                    <a:fld id="{44D8942E-50CF-4C9B-A8AE-5A714A951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2-B17B-4DFD-B39D-4E979940D241}"/>
                </c:ext>
              </c:extLst>
            </c:dLbl>
            <c:dLbl>
              <c:idx val="429"/>
              <c:tx>
                <c:rich>
                  <a:bodyPr/>
                  <a:lstStyle/>
                  <a:p>
                    <a:fld id="{ACBCFECC-722A-441F-885C-3DAE8946F0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3-B17B-4DFD-B39D-4E979940D241}"/>
                </c:ext>
              </c:extLst>
            </c:dLbl>
            <c:dLbl>
              <c:idx val="430"/>
              <c:tx>
                <c:rich>
                  <a:bodyPr/>
                  <a:lstStyle/>
                  <a:p>
                    <a:fld id="{65ED8CF4-0E13-4B23-9DC9-8D04C96F9A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4-B17B-4DFD-B39D-4E979940D241}"/>
                </c:ext>
              </c:extLst>
            </c:dLbl>
            <c:dLbl>
              <c:idx val="431"/>
              <c:tx>
                <c:rich>
                  <a:bodyPr/>
                  <a:lstStyle/>
                  <a:p>
                    <a:fld id="{459F5CCD-6EFF-4C6B-87C3-2FD7F4ACCE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5-B17B-4DFD-B39D-4E979940D241}"/>
                </c:ext>
              </c:extLst>
            </c:dLbl>
            <c:dLbl>
              <c:idx val="432"/>
              <c:tx>
                <c:rich>
                  <a:bodyPr/>
                  <a:lstStyle/>
                  <a:p>
                    <a:fld id="{7BC79BBA-5AF2-4FB0-97C5-55EADEB9B3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6-B17B-4DFD-B39D-4E979940D241}"/>
                </c:ext>
              </c:extLst>
            </c:dLbl>
            <c:dLbl>
              <c:idx val="433"/>
              <c:tx>
                <c:rich>
                  <a:bodyPr/>
                  <a:lstStyle/>
                  <a:p>
                    <a:fld id="{10FADF1C-999A-47FB-9AA9-20981FA616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7-B17B-4DFD-B39D-4E979940D241}"/>
                </c:ext>
              </c:extLst>
            </c:dLbl>
            <c:dLbl>
              <c:idx val="434"/>
              <c:tx>
                <c:rich>
                  <a:bodyPr/>
                  <a:lstStyle/>
                  <a:p>
                    <a:fld id="{A392C6E5-FAAA-40C8-85EE-EB0EABFA02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8-B17B-4DFD-B39D-4E979940D241}"/>
                </c:ext>
              </c:extLst>
            </c:dLbl>
            <c:dLbl>
              <c:idx val="435"/>
              <c:tx>
                <c:rich>
                  <a:bodyPr/>
                  <a:lstStyle/>
                  <a:p>
                    <a:fld id="{391571FB-E919-40E9-94A5-05C5E0369D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9-B17B-4DFD-B39D-4E979940D241}"/>
                </c:ext>
              </c:extLst>
            </c:dLbl>
            <c:dLbl>
              <c:idx val="436"/>
              <c:tx>
                <c:rich>
                  <a:bodyPr/>
                  <a:lstStyle/>
                  <a:p>
                    <a:fld id="{08CC81EB-BF1F-4272-A0A3-7D96581DDD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A-B17B-4DFD-B39D-4E979940D241}"/>
                </c:ext>
              </c:extLst>
            </c:dLbl>
            <c:dLbl>
              <c:idx val="437"/>
              <c:tx>
                <c:rich>
                  <a:bodyPr/>
                  <a:lstStyle/>
                  <a:p>
                    <a:fld id="{E867EF62-1136-4A45-9E1C-99E11D776D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B-B17B-4DFD-B39D-4E979940D241}"/>
                </c:ext>
              </c:extLst>
            </c:dLbl>
            <c:dLbl>
              <c:idx val="438"/>
              <c:tx>
                <c:rich>
                  <a:bodyPr/>
                  <a:lstStyle/>
                  <a:p>
                    <a:fld id="{7C5DA04E-0E02-4C25-B76B-2A9CB51F0A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C-B17B-4DFD-B39D-4E979940D241}"/>
                </c:ext>
              </c:extLst>
            </c:dLbl>
            <c:dLbl>
              <c:idx val="439"/>
              <c:tx>
                <c:rich>
                  <a:bodyPr/>
                  <a:lstStyle/>
                  <a:p>
                    <a:fld id="{AA2081DA-099A-42F0-AACF-951420E025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D-B17B-4DFD-B39D-4E979940D241}"/>
                </c:ext>
              </c:extLst>
            </c:dLbl>
            <c:dLbl>
              <c:idx val="440"/>
              <c:tx>
                <c:rich>
                  <a:bodyPr/>
                  <a:lstStyle/>
                  <a:p>
                    <a:fld id="{4E6BEACB-C95E-4B48-BF14-7C7085F1C7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E-B17B-4DFD-B39D-4E979940D241}"/>
                </c:ext>
              </c:extLst>
            </c:dLbl>
            <c:dLbl>
              <c:idx val="441"/>
              <c:tx>
                <c:rich>
                  <a:bodyPr/>
                  <a:lstStyle/>
                  <a:p>
                    <a:fld id="{6AC459A2-955D-41C2-9F39-80B98CFFA9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FFF-B17B-4DFD-B39D-4E979940D241}"/>
                </c:ext>
              </c:extLst>
            </c:dLbl>
            <c:dLbl>
              <c:idx val="442"/>
              <c:tx>
                <c:rich>
                  <a:bodyPr/>
                  <a:lstStyle/>
                  <a:p>
                    <a:fld id="{D9706127-1DE0-4A81-A116-A53CF34290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0-B17B-4DFD-B39D-4E979940D241}"/>
                </c:ext>
              </c:extLst>
            </c:dLbl>
            <c:dLbl>
              <c:idx val="443"/>
              <c:tx>
                <c:rich>
                  <a:bodyPr/>
                  <a:lstStyle/>
                  <a:p>
                    <a:fld id="{CD2C1953-8460-4F72-A6BA-CC9B0ADF71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1-B17B-4DFD-B39D-4E979940D241}"/>
                </c:ext>
              </c:extLst>
            </c:dLbl>
            <c:dLbl>
              <c:idx val="444"/>
              <c:tx>
                <c:rich>
                  <a:bodyPr/>
                  <a:lstStyle/>
                  <a:p>
                    <a:fld id="{EE2F3D4E-D351-4A74-9B1D-D3E6E6FF4F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2-B17B-4DFD-B39D-4E979940D241}"/>
                </c:ext>
              </c:extLst>
            </c:dLbl>
            <c:dLbl>
              <c:idx val="445"/>
              <c:tx>
                <c:rich>
                  <a:bodyPr/>
                  <a:lstStyle/>
                  <a:p>
                    <a:fld id="{C3C79AB0-9103-4DD4-BB1B-99F5268919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3-B17B-4DFD-B39D-4E979940D241}"/>
                </c:ext>
              </c:extLst>
            </c:dLbl>
            <c:dLbl>
              <c:idx val="446"/>
              <c:tx>
                <c:rich>
                  <a:bodyPr/>
                  <a:lstStyle/>
                  <a:p>
                    <a:fld id="{B62C2734-CCB6-4CDF-B009-093C4456AE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4-B17B-4DFD-B39D-4E979940D241}"/>
                </c:ext>
              </c:extLst>
            </c:dLbl>
            <c:dLbl>
              <c:idx val="447"/>
              <c:tx>
                <c:rich>
                  <a:bodyPr/>
                  <a:lstStyle/>
                  <a:p>
                    <a:fld id="{D1B0D7BD-584D-4F9F-810D-83E3D28400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5-B17B-4DFD-B39D-4E979940D241}"/>
                </c:ext>
              </c:extLst>
            </c:dLbl>
            <c:dLbl>
              <c:idx val="448"/>
              <c:tx>
                <c:rich>
                  <a:bodyPr/>
                  <a:lstStyle/>
                  <a:p>
                    <a:fld id="{8854AB75-FD74-4628-9A1B-C872CF0B97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6-B17B-4DFD-B39D-4E979940D241}"/>
                </c:ext>
              </c:extLst>
            </c:dLbl>
            <c:dLbl>
              <c:idx val="449"/>
              <c:tx>
                <c:rich>
                  <a:bodyPr/>
                  <a:lstStyle/>
                  <a:p>
                    <a:fld id="{ABC300FC-5F8F-485E-A3A6-ADAD527211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7-B17B-4DFD-B39D-4E979940D241}"/>
                </c:ext>
              </c:extLst>
            </c:dLbl>
            <c:dLbl>
              <c:idx val="450"/>
              <c:tx>
                <c:rich>
                  <a:bodyPr/>
                  <a:lstStyle/>
                  <a:p>
                    <a:fld id="{1DB2E597-55EE-42AF-93CC-7AE6080042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8-B17B-4DFD-B39D-4E979940D241}"/>
                </c:ext>
              </c:extLst>
            </c:dLbl>
            <c:dLbl>
              <c:idx val="451"/>
              <c:tx>
                <c:rich>
                  <a:bodyPr/>
                  <a:lstStyle/>
                  <a:p>
                    <a:fld id="{EE31190F-1E9D-4C81-92E4-9EEFF88D35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9-B17B-4DFD-B39D-4E979940D241}"/>
                </c:ext>
              </c:extLst>
            </c:dLbl>
            <c:dLbl>
              <c:idx val="452"/>
              <c:tx>
                <c:rich>
                  <a:bodyPr/>
                  <a:lstStyle/>
                  <a:p>
                    <a:fld id="{6E5A0248-2FF7-4DFB-A020-20CB2A7349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A-B17B-4DFD-B39D-4E979940D241}"/>
                </c:ext>
              </c:extLst>
            </c:dLbl>
            <c:dLbl>
              <c:idx val="453"/>
              <c:tx>
                <c:rich>
                  <a:bodyPr/>
                  <a:lstStyle/>
                  <a:p>
                    <a:fld id="{B97423DD-761B-4D9A-9317-EE4E90E183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B-B17B-4DFD-B39D-4E979940D241}"/>
                </c:ext>
              </c:extLst>
            </c:dLbl>
            <c:dLbl>
              <c:idx val="454"/>
              <c:tx>
                <c:rich>
                  <a:bodyPr/>
                  <a:lstStyle/>
                  <a:p>
                    <a:fld id="{154601B0-D1E6-4C1C-9375-99CB0355FB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C-B17B-4DFD-B39D-4E979940D241}"/>
                </c:ext>
              </c:extLst>
            </c:dLbl>
            <c:dLbl>
              <c:idx val="455"/>
              <c:tx>
                <c:rich>
                  <a:bodyPr/>
                  <a:lstStyle/>
                  <a:p>
                    <a:fld id="{B81D4585-7E9B-4DEE-B0C1-58D9BB3873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D-B17B-4DFD-B39D-4E979940D241}"/>
                </c:ext>
              </c:extLst>
            </c:dLbl>
            <c:dLbl>
              <c:idx val="456"/>
              <c:tx>
                <c:rich>
                  <a:bodyPr/>
                  <a:lstStyle/>
                  <a:p>
                    <a:fld id="{DF4845FE-64FA-4CCB-97A8-EF92FD1CE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E-B17B-4DFD-B39D-4E979940D241}"/>
                </c:ext>
              </c:extLst>
            </c:dLbl>
            <c:dLbl>
              <c:idx val="457"/>
              <c:tx>
                <c:rich>
                  <a:bodyPr/>
                  <a:lstStyle/>
                  <a:p>
                    <a:fld id="{D602FCA2-88E5-4EC6-85EC-2946ECDC39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0F-B17B-4DFD-B39D-4E979940D241}"/>
                </c:ext>
              </c:extLst>
            </c:dLbl>
            <c:dLbl>
              <c:idx val="458"/>
              <c:tx>
                <c:rich>
                  <a:bodyPr/>
                  <a:lstStyle/>
                  <a:p>
                    <a:fld id="{F86E925E-BD2B-45E2-83C9-481629F6CA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0-B17B-4DFD-B39D-4E979940D241}"/>
                </c:ext>
              </c:extLst>
            </c:dLbl>
            <c:dLbl>
              <c:idx val="459"/>
              <c:tx>
                <c:rich>
                  <a:bodyPr/>
                  <a:lstStyle/>
                  <a:p>
                    <a:fld id="{CAFBCE01-85C9-45FC-A2CF-4CF7AD35B6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1-B17B-4DFD-B39D-4E979940D241}"/>
                </c:ext>
              </c:extLst>
            </c:dLbl>
            <c:dLbl>
              <c:idx val="460"/>
              <c:tx>
                <c:rich>
                  <a:bodyPr/>
                  <a:lstStyle/>
                  <a:p>
                    <a:fld id="{F6ED5C87-D52E-41C1-9A32-EE85057599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2-B17B-4DFD-B39D-4E979940D241}"/>
                </c:ext>
              </c:extLst>
            </c:dLbl>
            <c:dLbl>
              <c:idx val="461"/>
              <c:tx>
                <c:rich>
                  <a:bodyPr/>
                  <a:lstStyle/>
                  <a:p>
                    <a:fld id="{84ED7404-DDF2-4920-B534-6E7EED04A2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3-B17B-4DFD-B39D-4E979940D241}"/>
                </c:ext>
              </c:extLst>
            </c:dLbl>
            <c:dLbl>
              <c:idx val="462"/>
              <c:tx>
                <c:rich>
                  <a:bodyPr/>
                  <a:lstStyle/>
                  <a:p>
                    <a:fld id="{0B9EB47D-3BD4-4DEB-8863-A2506EF92B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4-B17B-4DFD-B39D-4E979940D241}"/>
                </c:ext>
              </c:extLst>
            </c:dLbl>
            <c:dLbl>
              <c:idx val="463"/>
              <c:tx>
                <c:rich>
                  <a:bodyPr/>
                  <a:lstStyle/>
                  <a:p>
                    <a:fld id="{42C22C9C-F683-4D46-8DE2-95553E0786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5-B17B-4DFD-B39D-4E979940D241}"/>
                </c:ext>
              </c:extLst>
            </c:dLbl>
            <c:dLbl>
              <c:idx val="464"/>
              <c:tx>
                <c:rich>
                  <a:bodyPr/>
                  <a:lstStyle/>
                  <a:p>
                    <a:fld id="{CA17E896-8314-4759-9433-FC4E869C2D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6-B17B-4DFD-B39D-4E979940D241}"/>
                </c:ext>
              </c:extLst>
            </c:dLbl>
            <c:dLbl>
              <c:idx val="465"/>
              <c:tx>
                <c:rich>
                  <a:bodyPr/>
                  <a:lstStyle/>
                  <a:p>
                    <a:fld id="{433E8657-25E9-4B99-99F2-B3E5824B1D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7-B17B-4DFD-B39D-4E979940D241}"/>
                </c:ext>
              </c:extLst>
            </c:dLbl>
            <c:dLbl>
              <c:idx val="466"/>
              <c:tx>
                <c:rich>
                  <a:bodyPr/>
                  <a:lstStyle/>
                  <a:p>
                    <a:fld id="{24970754-41DE-4248-BA5B-87D9CBCBCC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8-B17B-4DFD-B39D-4E979940D241}"/>
                </c:ext>
              </c:extLst>
            </c:dLbl>
            <c:dLbl>
              <c:idx val="467"/>
              <c:tx>
                <c:rich>
                  <a:bodyPr/>
                  <a:lstStyle/>
                  <a:p>
                    <a:fld id="{B6F3FA45-72D7-467F-9053-2B5632ACCA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9-B17B-4DFD-B39D-4E979940D241}"/>
                </c:ext>
              </c:extLst>
            </c:dLbl>
            <c:dLbl>
              <c:idx val="468"/>
              <c:tx>
                <c:rich>
                  <a:bodyPr/>
                  <a:lstStyle/>
                  <a:p>
                    <a:fld id="{DE40947B-BB92-40A4-8ED5-68F339B6B8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A-B17B-4DFD-B39D-4E979940D241}"/>
                </c:ext>
              </c:extLst>
            </c:dLbl>
            <c:dLbl>
              <c:idx val="469"/>
              <c:tx>
                <c:rich>
                  <a:bodyPr/>
                  <a:lstStyle/>
                  <a:p>
                    <a:fld id="{11C6990A-0FDA-4EAD-8C8C-E2536B2D2B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B-B17B-4DFD-B39D-4E979940D241}"/>
                </c:ext>
              </c:extLst>
            </c:dLbl>
            <c:dLbl>
              <c:idx val="470"/>
              <c:tx>
                <c:rich>
                  <a:bodyPr/>
                  <a:lstStyle/>
                  <a:p>
                    <a:fld id="{4DCC394C-2D7E-48E2-94BF-44448054F6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C-B17B-4DFD-B39D-4E979940D241}"/>
                </c:ext>
              </c:extLst>
            </c:dLbl>
            <c:dLbl>
              <c:idx val="471"/>
              <c:tx>
                <c:rich>
                  <a:bodyPr/>
                  <a:lstStyle/>
                  <a:p>
                    <a:fld id="{5DB2CF66-76A0-4462-A32D-2338149F31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D-B17B-4DFD-B39D-4E979940D241}"/>
                </c:ext>
              </c:extLst>
            </c:dLbl>
            <c:dLbl>
              <c:idx val="472"/>
              <c:tx>
                <c:rich>
                  <a:bodyPr/>
                  <a:lstStyle/>
                  <a:p>
                    <a:fld id="{4F3972D3-D9E3-423A-9B05-AA1303292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E-B17B-4DFD-B39D-4E979940D241}"/>
                </c:ext>
              </c:extLst>
            </c:dLbl>
            <c:dLbl>
              <c:idx val="473"/>
              <c:tx>
                <c:rich>
                  <a:bodyPr/>
                  <a:lstStyle/>
                  <a:p>
                    <a:fld id="{9666ADC0-4EBA-4FB4-82B3-62687A4CAF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1F-B17B-4DFD-B39D-4E979940D241}"/>
                </c:ext>
              </c:extLst>
            </c:dLbl>
            <c:dLbl>
              <c:idx val="474"/>
              <c:tx>
                <c:rich>
                  <a:bodyPr/>
                  <a:lstStyle/>
                  <a:p>
                    <a:fld id="{8C643D39-6DF1-4905-A26A-EA77EC8C81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0-B17B-4DFD-B39D-4E979940D241}"/>
                </c:ext>
              </c:extLst>
            </c:dLbl>
            <c:dLbl>
              <c:idx val="475"/>
              <c:tx>
                <c:rich>
                  <a:bodyPr/>
                  <a:lstStyle/>
                  <a:p>
                    <a:fld id="{EC69D866-8EB6-48F6-AA27-F3680022BC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1-B17B-4DFD-B39D-4E979940D241}"/>
                </c:ext>
              </c:extLst>
            </c:dLbl>
            <c:dLbl>
              <c:idx val="476"/>
              <c:tx>
                <c:rich>
                  <a:bodyPr/>
                  <a:lstStyle/>
                  <a:p>
                    <a:fld id="{29B8A73F-6251-4EAB-BD3B-AA24E17B69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2-B17B-4DFD-B39D-4E979940D241}"/>
                </c:ext>
              </c:extLst>
            </c:dLbl>
            <c:dLbl>
              <c:idx val="477"/>
              <c:tx>
                <c:rich>
                  <a:bodyPr/>
                  <a:lstStyle/>
                  <a:p>
                    <a:fld id="{9D22FD46-144B-4938-B6B3-5769F0FDEF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3-B17B-4DFD-B39D-4E979940D241}"/>
                </c:ext>
              </c:extLst>
            </c:dLbl>
            <c:dLbl>
              <c:idx val="478"/>
              <c:tx>
                <c:rich>
                  <a:bodyPr/>
                  <a:lstStyle/>
                  <a:p>
                    <a:fld id="{85C3F72D-D06F-4883-8DEB-11672821A5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4-B17B-4DFD-B39D-4E979940D241}"/>
                </c:ext>
              </c:extLst>
            </c:dLbl>
            <c:dLbl>
              <c:idx val="479"/>
              <c:tx>
                <c:rich>
                  <a:bodyPr/>
                  <a:lstStyle/>
                  <a:p>
                    <a:fld id="{FAB6F6D5-19D6-46E0-A4DE-58444201E2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5-B17B-4DFD-B39D-4E979940D241}"/>
                </c:ext>
              </c:extLst>
            </c:dLbl>
            <c:dLbl>
              <c:idx val="480"/>
              <c:tx>
                <c:rich>
                  <a:bodyPr/>
                  <a:lstStyle/>
                  <a:p>
                    <a:fld id="{BB1A0C49-10C8-4D7D-B4FC-42B3FB056A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6-B17B-4DFD-B39D-4E979940D241}"/>
                </c:ext>
              </c:extLst>
            </c:dLbl>
            <c:dLbl>
              <c:idx val="481"/>
              <c:tx>
                <c:rich>
                  <a:bodyPr/>
                  <a:lstStyle/>
                  <a:p>
                    <a:fld id="{5EF7774F-DFD0-4747-8814-7E69B56491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7-B17B-4DFD-B39D-4E979940D241}"/>
                </c:ext>
              </c:extLst>
            </c:dLbl>
            <c:dLbl>
              <c:idx val="482"/>
              <c:tx>
                <c:rich>
                  <a:bodyPr/>
                  <a:lstStyle/>
                  <a:p>
                    <a:fld id="{F6EF7B66-DED1-40B7-BAE3-A1CEC6D6EC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8-B17B-4DFD-B39D-4E979940D241}"/>
                </c:ext>
              </c:extLst>
            </c:dLbl>
            <c:dLbl>
              <c:idx val="483"/>
              <c:tx>
                <c:rich>
                  <a:bodyPr/>
                  <a:lstStyle/>
                  <a:p>
                    <a:fld id="{1F34774A-0C65-4071-8C1E-78E08DFF73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9-B17B-4DFD-B39D-4E979940D241}"/>
                </c:ext>
              </c:extLst>
            </c:dLbl>
            <c:dLbl>
              <c:idx val="484"/>
              <c:tx>
                <c:rich>
                  <a:bodyPr/>
                  <a:lstStyle/>
                  <a:p>
                    <a:fld id="{EA617EAC-FEF9-41F7-B281-96812CEC1C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A-B17B-4DFD-B39D-4E979940D241}"/>
                </c:ext>
              </c:extLst>
            </c:dLbl>
            <c:dLbl>
              <c:idx val="485"/>
              <c:tx>
                <c:rich>
                  <a:bodyPr/>
                  <a:lstStyle/>
                  <a:p>
                    <a:fld id="{32AB6A8A-6EAB-4A72-9617-D0CC79E703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B-B17B-4DFD-B39D-4E979940D241}"/>
                </c:ext>
              </c:extLst>
            </c:dLbl>
            <c:dLbl>
              <c:idx val="486"/>
              <c:tx>
                <c:rich>
                  <a:bodyPr/>
                  <a:lstStyle/>
                  <a:p>
                    <a:fld id="{281E6307-4E7F-4B52-9248-371CBDB268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C-B17B-4DFD-B39D-4E979940D241}"/>
                </c:ext>
              </c:extLst>
            </c:dLbl>
            <c:dLbl>
              <c:idx val="487"/>
              <c:tx>
                <c:rich>
                  <a:bodyPr/>
                  <a:lstStyle/>
                  <a:p>
                    <a:fld id="{7DF71FAC-DB6C-408D-9D76-72EBDFC70A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D-B17B-4DFD-B39D-4E979940D241}"/>
                </c:ext>
              </c:extLst>
            </c:dLbl>
            <c:dLbl>
              <c:idx val="488"/>
              <c:tx>
                <c:rich>
                  <a:bodyPr/>
                  <a:lstStyle/>
                  <a:p>
                    <a:fld id="{80BCCB83-F29C-4398-8E3A-10AD9E5500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E-B17B-4DFD-B39D-4E979940D241}"/>
                </c:ext>
              </c:extLst>
            </c:dLbl>
            <c:dLbl>
              <c:idx val="489"/>
              <c:tx>
                <c:rich>
                  <a:bodyPr/>
                  <a:lstStyle/>
                  <a:p>
                    <a:fld id="{788954A2-60DD-4C54-A57B-7B6D816E7A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2F-B17B-4DFD-B39D-4E979940D241}"/>
                </c:ext>
              </c:extLst>
            </c:dLbl>
            <c:dLbl>
              <c:idx val="490"/>
              <c:tx>
                <c:rich>
                  <a:bodyPr/>
                  <a:lstStyle/>
                  <a:p>
                    <a:fld id="{BAA74EBF-308D-4B8D-9F6A-3ED7481700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0-B17B-4DFD-B39D-4E979940D241}"/>
                </c:ext>
              </c:extLst>
            </c:dLbl>
            <c:dLbl>
              <c:idx val="491"/>
              <c:tx>
                <c:rich>
                  <a:bodyPr/>
                  <a:lstStyle/>
                  <a:p>
                    <a:fld id="{92CC97AC-21B9-4E0A-8B11-82914CDC27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1-B17B-4DFD-B39D-4E979940D241}"/>
                </c:ext>
              </c:extLst>
            </c:dLbl>
            <c:dLbl>
              <c:idx val="492"/>
              <c:tx>
                <c:rich>
                  <a:bodyPr/>
                  <a:lstStyle/>
                  <a:p>
                    <a:fld id="{3E199D0D-8117-4F4E-97F5-33C0ED7F13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2-B17B-4DFD-B39D-4E979940D241}"/>
                </c:ext>
              </c:extLst>
            </c:dLbl>
            <c:dLbl>
              <c:idx val="493"/>
              <c:tx>
                <c:rich>
                  <a:bodyPr/>
                  <a:lstStyle/>
                  <a:p>
                    <a:fld id="{95EC9EFD-5A13-472B-B0B3-4C3906C365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3-B17B-4DFD-B39D-4E979940D241}"/>
                </c:ext>
              </c:extLst>
            </c:dLbl>
            <c:dLbl>
              <c:idx val="494"/>
              <c:tx>
                <c:rich>
                  <a:bodyPr/>
                  <a:lstStyle/>
                  <a:p>
                    <a:fld id="{F4304E90-5E35-4064-812E-B873084F02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4-B17B-4DFD-B39D-4E979940D241}"/>
                </c:ext>
              </c:extLst>
            </c:dLbl>
            <c:dLbl>
              <c:idx val="495"/>
              <c:tx>
                <c:rich>
                  <a:bodyPr/>
                  <a:lstStyle/>
                  <a:p>
                    <a:fld id="{1B856999-C0CA-4672-94B8-552F83900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5-B17B-4DFD-B39D-4E979940D241}"/>
                </c:ext>
              </c:extLst>
            </c:dLbl>
            <c:dLbl>
              <c:idx val="496"/>
              <c:tx>
                <c:rich>
                  <a:bodyPr/>
                  <a:lstStyle/>
                  <a:p>
                    <a:fld id="{BDFF756C-3995-4DB2-B76A-424BD25996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6-B17B-4DFD-B39D-4E979940D241}"/>
                </c:ext>
              </c:extLst>
            </c:dLbl>
            <c:dLbl>
              <c:idx val="497"/>
              <c:tx>
                <c:rich>
                  <a:bodyPr/>
                  <a:lstStyle/>
                  <a:p>
                    <a:fld id="{1A0E9A0F-EE93-4973-8FE7-3A0AC21364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7-B17B-4DFD-B39D-4E979940D241}"/>
                </c:ext>
              </c:extLst>
            </c:dLbl>
            <c:dLbl>
              <c:idx val="498"/>
              <c:tx>
                <c:rich>
                  <a:bodyPr/>
                  <a:lstStyle/>
                  <a:p>
                    <a:fld id="{94D4AF4C-FF2F-460A-AB8A-BF343A4370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8-B17B-4DFD-B39D-4E979940D241}"/>
                </c:ext>
              </c:extLst>
            </c:dLbl>
            <c:dLbl>
              <c:idx val="499"/>
              <c:tx>
                <c:rich>
                  <a:bodyPr/>
                  <a:lstStyle/>
                  <a:p>
                    <a:fld id="{9939E963-86ED-4E42-9E6D-DCE948C21E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9-B17B-4DFD-B39D-4E979940D241}"/>
                </c:ext>
              </c:extLst>
            </c:dLbl>
            <c:dLbl>
              <c:idx val="500"/>
              <c:tx>
                <c:rich>
                  <a:bodyPr/>
                  <a:lstStyle/>
                  <a:p>
                    <a:fld id="{95EB72AB-B04A-4339-B0AF-ED388A5C34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A-B17B-4DFD-B39D-4E979940D241}"/>
                </c:ext>
              </c:extLst>
            </c:dLbl>
            <c:dLbl>
              <c:idx val="501"/>
              <c:tx>
                <c:rich>
                  <a:bodyPr/>
                  <a:lstStyle/>
                  <a:p>
                    <a:fld id="{A7ECE657-802B-4B0E-BC0E-E75F3F003A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B-B17B-4DFD-B39D-4E979940D241}"/>
                </c:ext>
              </c:extLst>
            </c:dLbl>
            <c:dLbl>
              <c:idx val="502"/>
              <c:tx>
                <c:rich>
                  <a:bodyPr/>
                  <a:lstStyle/>
                  <a:p>
                    <a:fld id="{B261F76F-60F2-4E22-A303-A61D1D2953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C-B17B-4DFD-B39D-4E979940D241}"/>
                </c:ext>
              </c:extLst>
            </c:dLbl>
            <c:dLbl>
              <c:idx val="503"/>
              <c:tx>
                <c:rich>
                  <a:bodyPr/>
                  <a:lstStyle/>
                  <a:p>
                    <a:fld id="{E8FE651F-476D-4D7B-A251-8E21D2907D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D-B17B-4DFD-B39D-4E979940D241}"/>
                </c:ext>
              </c:extLst>
            </c:dLbl>
            <c:dLbl>
              <c:idx val="504"/>
              <c:tx>
                <c:rich>
                  <a:bodyPr/>
                  <a:lstStyle/>
                  <a:p>
                    <a:fld id="{6455E51D-9999-4D19-AFA9-68649773A2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E-B17B-4DFD-B39D-4E979940D241}"/>
                </c:ext>
              </c:extLst>
            </c:dLbl>
            <c:dLbl>
              <c:idx val="505"/>
              <c:tx>
                <c:rich>
                  <a:bodyPr/>
                  <a:lstStyle/>
                  <a:p>
                    <a:fld id="{EA2FC7E0-F8EE-4B27-967D-ECA45DD8E2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3F-B17B-4DFD-B39D-4E979940D241}"/>
                </c:ext>
              </c:extLst>
            </c:dLbl>
            <c:dLbl>
              <c:idx val="506"/>
              <c:tx>
                <c:rich>
                  <a:bodyPr/>
                  <a:lstStyle/>
                  <a:p>
                    <a:fld id="{7730C1EA-5FCA-41D0-B711-9BBBD8815B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0-B17B-4DFD-B39D-4E979940D241}"/>
                </c:ext>
              </c:extLst>
            </c:dLbl>
            <c:dLbl>
              <c:idx val="507"/>
              <c:tx>
                <c:rich>
                  <a:bodyPr/>
                  <a:lstStyle/>
                  <a:p>
                    <a:fld id="{90DE00FD-E328-4B32-9C18-80A921D7E3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1-B17B-4DFD-B39D-4E979940D241}"/>
                </c:ext>
              </c:extLst>
            </c:dLbl>
            <c:dLbl>
              <c:idx val="508"/>
              <c:tx>
                <c:rich>
                  <a:bodyPr/>
                  <a:lstStyle/>
                  <a:p>
                    <a:fld id="{905CA900-6030-48CE-A40B-C293E1569D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2-B17B-4DFD-B39D-4E979940D241}"/>
                </c:ext>
              </c:extLst>
            </c:dLbl>
            <c:dLbl>
              <c:idx val="509"/>
              <c:tx>
                <c:rich>
                  <a:bodyPr/>
                  <a:lstStyle/>
                  <a:p>
                    <a:fld id="{48D66FB8-25B3-4AAE-AD18-2491051241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3-B17B-4DFD-B39D-4E979940D241}"/>
                </c:ext>
              </c:extLst>
            </c:dLbl>
            <c:dLbl>
              <c:idx val="510"/>
              <c:tx>
                <c:rich>
                  <a:bodyPr/>
                  <a:lstStyle/>
                  <a:p>
                    <a:fld id="{DB5817EB-347F-4CD5-9988-5297B6528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4-B17B-4DFD-B39D-4E979940D241}"/>
                </c:ext>
              </c:extLst>
            </c:dLbl>
            <c:dLbl>
              <c:idx val="511"/>
              <c:tx>
                <c:rich>
                  <a:bodyPr/>
                  <a:lstStyle/>
                  <a:p>
                    <a:fld id="{7674CD7B-C480-4D88-8AA6-467D9BC404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5-B17B-4DFD-B39D-4E979940D241}"/>
                </c:ext>
              </c:extLst>
            </c:dLbl>
            <c:dLbl>
              <c:idx val="512"/>
              <c:tx>
                <c:rich>
                  <a:bodyPr/>
                  <a:lstStyle/>
                  <a:p>
                    <a:fld id="{9CB21711-CCAF-4D19-A66C-08D09E48FA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6-B17B-4DFD-B39D-4E979940D241}"/>
                </c:ext>
              </c:extLst>
            </c:dLbl>
            <c:dLbl>
              <c:idx val="513"/>
              <c:tx>
                <c:rich>
                  <a:bodyPr/>
                  <a:lstStyle/>
                  <a:p>
                    <a:fld id="{5CC172CF-760A-431E-8D08-3D4E3B2D9E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7-B17B-4DFD-B39D-4E979940D241}"/>
                </c:ext>
              </c:extLst>
            </c:dLbl>
            <c:dLbl>
              <c:idx val="514"/>
              <c:tx>
                <c:rich>
                  <a:bodyPr/>
                  <a:lstStyle/>
                  <a:p>
                    <a:fld id="{4BA68637-1EA5-423C-8D16-27135DFE10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8-B17B-4DFD-B39D-4E979940D241}"/>
                </c:ext>
              </c:extLst>
            </c:dLbl>
            <c:dLbl>
              <c:idx val="515"/>
              <c:tx>
                <c:rich>
                  <a:bodyPr/>
                  <a:lstStyle/>
                  <a:p>
                    <a:fld id="{67DF2432-CC7C-4A34-B9D4-65FFA82186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9-B17B-4DFD-B39D-4E979940D241}"/>
                </c:ext>
              </c:extLst>
            </c:dLbl>
            <c:dLbl>
              <c:idx val="516"/>
              <c:tx>
                <c:rich>
                  <a:bodyPr/>
                  <a:lstStyle/>
                  <a:p>
                    <a:fld id="{060755B5-3799-4E3A-85DE-37CDD51B20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A-B17B-4DFD-B39D-4E979940D241}"/>
                </c:ext>
              </c:extLst>
            </c:dLbl>
            <c:dLbl>
              <c:idx val="517"/>
              <c:tx>
                <c:rich>
                  <a:bodyPr/>
                  <a:lstStyle/>
                  <a:p>
                    <a:fld id="{E005582A-DA18-49F0-8BE1-4C739C9D90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B-B17B-4DFD-B39D-4E979940D241}"/>
                </c:ext>
              </c:extLst>
            </c:dLbl>
            <c:dLbl>
              <c:idx val="518"/>
              <c:tx>
                <c:rich>
                  <a:bodyPr/>
                  <a:lstStyle/>
                  <a:p>
                    <a:fld id="{425CCEE7-A7A1-47EC-9BCE-F294B7BE63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C-B17B-4DFD-B39D-4E979940D241}"/>
                </c:ext>
              </c:extLst>
            </c:dLbl>
            <c:dLbl>
              <c:idx val="519"/>
              <c:tx>
                <c:rich>
                  <a:bodyPr/>
                  <a:lstStyle/>
                  <a:p>
                    <a:fld id="{26A25EA9-1875-45F7-9D7C-D8E386867A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D-B17B-4DFD-B39D-4E979940D241}"/>
                </c:ext>
              </c:extLst>
            </c:dLbl>
            <c:dLbl>
              <c:idx val="520"/>
              <c:tx>
                <c:rich>
                  <a:bodyPr/>
                  <a:lstStyle/>
                  <a:p>
                    <a:fld id="{0360F922-671B-490F-BBB1-1677A583B9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E-B17B-4DFD-B39D-4E979940D241}"/>
                </c:ext>
              </c:extLst>
            </c:dLbl>
            <c:dLbl>
              <c:idx val="521"/>
              <c:tx>
                <c:rich>
                  <a:bodyPr/>
                  <a:lstStyle/>
                  <a:p>
                    <a:fld id="{20A538F2-3B6D-4CBE-9BDA-A5268C7F71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4F-B17B-4DFD-B39D-4E979940D241}"/>
                </c:ext>
              </c:extLst>
            </c:dLbl>
            <c:dLbl>
              <c:idx val="522"/>
              <c:tx>
                <c:rich>
                  <a:bodyPr/>
                  <a:lstStyle/>
                  <a:p>
                    <a:fld id="{482B129D-F893-492C-BAA8-034852FE29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0-B17B-4DFD-B39D-4E979940D241}"/>
                </c:ext>
              </c:extLst>
            </c:dLbl>
            <c:dLbl>
              <c:idx val="523"/>
              <c:tx>
                <c:rich>
                  <a:bodyPr/>
                  <a:lstStyle/>
                  <a:p>
                    <a:fld id="{9DDA52CE-D163-4CD4-890C-3A0CDC52CA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1-B17B-4DFD-B39D-4E979940D241}"/>
                </c:ext>
              </c:extLst>
            </c:dLbl>
            <c:dLbl>
              <c:idx val="524"/>
              <c:tx>
                <c:rich>
                  <a:bodyPr/>
                  <a:lstStyle/>
                  <a:p>
                    <a:fld id="{CD0EC7FE-1467-4801-8BB7-5C6C75F468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2-B17B-4DFD-B39D-4E979940D241}"/>
                </c:ext>
              </c:extLst>
            </c:dLbl>
            <c:dLbl>
              <c:idx val="525"/>
              <c:tx>
                <c:rich>
                  <a:bodyPr/>
                  <a:lstStyle/>
                  <a:p>
                    <a:fld id="{F1766CBD-50D0-4282-9CA2-7A6EF9122F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3-B17B-4DFD-B39D-4E979940D241}"/>
                </c:ext>
              </c:extLst>
            </c:dLbl>
            <c:dLbl>
              <c:idx val="526"/>
              <c:tx>
                <c:rich>
                  <a:bodyPr/>
                  <a:lstStyle/>
                  <a:p>
                    <a:fld id="{807C2EBB-6D1D-4193-9004-5F5805B2B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4-B17B-4DFD-B39D-4E979940D241}"/>
                </c:ext>
              </c:extLst>
            </c:dLbl>
            <c:dLbl>
              <c:idx val="527"/>
              <c:tx>
                <c:rich>
                  <a:bodyPr/>
                  <a:lstStyle/>
                  <a:p>
                    <a:fld id="{2D321CDD-0E67-4464-8172-D6C5A3E1F0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5-B17B-4DFD-B39D-4E979940D241}"/>
                </c:ext>
              </c:extLst>
            </c:dLbl>
            <c:dLbl>
              <c:idx val="528"/>
              <c:tx>
                <c:rich>
                  <a:bodyPr/>
                  <a:lstStyle/>
                  <a:p>
                    <a:fld id="{98415FF1-8AB1-4F6B-B31B-073A10F56B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6-B17B-4DFD-B39D-4E979940D241}"/>
                </c:ext>
              </c:extLst>
            </c:dLbl>
            <c:dLbl>
              <c:idx val="529"/>
              <c:tx>
                <c:rich>
                  <a:bodyPr/>
                  <a:lstStyle/>
                  <a:p>
                    <a:fld id="{D0DBCF30-AD4F-4CF4-85DA-8D6103FA29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7-B17B-4DFD-B39D-4E979940D241}"/>
                </c:ext>
              </c:extLst>
            </c:dLbl>
            <c:dLbl>
              <c:idx val="530"/>
              <c:tx>
                <c:rich>
                  <a:bodyPr/>
                  <a:lstStyle/>
                  <a:p>
                    <a:fld id="{8E74163C-FD7D-47EA-AF1E-B1F3D524FC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8-B17B-4DFD-B39D-4E979940D241}"/>
                </c:ext>
              </c:extLst>
            </c:dLbl>
            <c:dLbl>
              <c:idx val="531"/>
              <c:tx>
                <c:rich>
                  <a:bodyPr/>
                  <a:lstStyle/>
                  <a:p>
                    <a:fld id="{9600E8CC-1CDB-4C26-BCEA-46E10881BF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9-B17B-4DFD-B39D-4E979940D241}"/>
                </c:ext>
              </c:extLst>
            </c:dLbl>
            <c:dLbl>
              <c:idx val="532"/>
              <c:tx>
                <c:rich>
                  <a:bodyPr/>
                  <a:lstStyle/>
                  <a:p>
                    <a:fld id="{425BC426-951A-4553-9E07-60357FDFA2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A-B17B-4DFD-B39D-4E979940D241}"/>
                </c:ext>
              </c:extLst>
            </c:dLbl>
            <c:dLbl>
              <c:idx val="533"/>
              <c:tx>
                <c:rich>
                  <a:bodyPr/>
                  <a:lstStyle/>
                  <a:p>
                    <a:fld id="{AA10D8E5-D2E5-40D0-9145-6869271D62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B-B17B-4DFD-B39D-4E979940D241}"/>
                </c:ext>
              </c:extLst>
            </c:dLbl>
            <c:dLbl>
              <c:idx val="534"/>
              <c:tx>
                <c:rich>
                  <a:bodyPr/>
                  <a:lstStyle/>
                  <a:p>
                    <a:fld id="{02F85E08-2C55-46D6-86F3-C237F0EF4A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C-B17B-4DFD-B39D-4E979940D241}"/>
                </c:ext>
              </c:extLst>
            </c:dLbl>
            <c:dLbl>
              <c:idx val="535"/>
              <c:tx>
                <c:rich>
                  <a:bodyPr/>
                  <a:lstStyle/>
                  <a:p>
                    <a:fld id="{93457FE5-034F-4FD8-9061-577CBE57B3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D-B17B-4DFD-B39D-4E979940D241}"/>
                </c:ext>
              </c:extLst>
            </c:dLbl>
            <c:dLbl>
              <c:idx val="536"/>
              <c:tx>
                <c:rich>
                  <a:bodyPr/>
                  <a:lstStyle/>
                  <a:p>
                    <a:fld id="{8C73826E-6AF8-4453-B896-F0C0D31589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E-B17B-4DFD-B39D-4E979940D241}"/>
                </c:ext>
              </c:extLst>
            </c:dLbl>
            <c:dLbl>
              <c:idx val="537"/>
              <c:tx>
                <c:rich>
                  <a:bodyPr/>
                  <a:lstStyle/>
                  <a:p>
                    <a:fld id="{8DF5BEFB-BB2E-432B-84D7-0D9FD2DD5C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5F-B17B-4DFD-B39D-4E979940D241}"/>
                </c:ext>
              </c:extLst>
            </c:dLbl>
            <c:dLbl>
              <c:idx val="538"/>
              <c:tx>
                <c:rich>
                  <a:bodyPr/>
                  <a:lstStyle/>
                  <a:p>
                    <a:fld id="{209F3B39-9E9E-4D4C-A9FC-3D35263BD2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0-B17B-4DFD-B39D-4E979940D241}"/>
                </c:ext>
              </c:extLst>
            </c:dLbl>
            <c:dLbl>
              <c:idx val="539"/>
              <c:tx>
                <c:rich>
                  <a:bodyPr/>
                  <a:lstStyle/>
                  <a:p>
                    <a:fld id="{BBBC9257-6164-461D-9B20-2B0D5869E6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1-B17B-4DFD-B39D-4E979940D241}"/>
                </c:ext>
              </c:extLst>
            </c:dLbl>
            <c:dLbl>
              <c:idx val="540"/>
              <c:tx>
                <c:rich>
                  <a:bodyPr/>
                  <a:lstStyle/>
                  <a:p>
                    <a:fld id="{F8279F5C-922A-41C7-9D61-4D408D51E2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2-B17B-4DFD-B39D-4E979940D241}"/>
                </c:ext>
              </c:extLst>
            </c:dLbl>
            <c:dLbl>
              <c:idx val="541"/>
              <c:tx>
                <c:rich>
                  <a:bodyPr/>
                  <a:lstStyle/>
                  <a:p>
                    <a:fld id="{09D55B91-4FC6-4C7F-9A72-8445472B4D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3-B17B-4DFD-B39D-4E979940D241}"/>
                </c:ext>
              </c:extLst>
            </c:dLbl>
            <c:dLbl>
              <c:idx val="542"/>
              <c:tx>
                <c:rich>
                  <a:bodyPr/>
                  <a:lstStyle/>
                  <a:p>
                    <a:fld id="{46D9E442-0FC9-4E89-8D41-4F7F9A803A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4-B17B-4DFD-B39D-4E979940D241}"/>
                </c:ext>
              </c:extLst>
            </c:dLbl>
            <c:dLbl>
              <c:idx val="543"/>
              <c:tx>
                <c:rich>
                  <a:bodyPr/>
                  <a:lstStyle/>
                  <a:p>
                    <a:fld id="{72D8E146-6BD7-4637-8B36-D8AC44B7A9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5-B17B-4DFD-B39D-4E979940D241}"/>
                </c:ext>
              </c:extLst>
            </c:dLbl>
            <c:dLbl>
              <c:idx val="544"/>
              <c:tx>
                <c:rich>
                  <a:bodyPr/>
                  <a:lstStyle/>
                  <a:p>
                    <a:fld id="{EC7EDEB2-EBC8-42DA-BAB6-FCFAF9B62A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6-B17B-4DFD-B39D-4E979940D241}"/>
                </c:ext>
              </c:extLst>
            </c:dLbl>
            <c:dLbl>
              <c:idx val="545"/>
              <c:tx>
                <c:rich>
                  <a:bodyPr/>
                  <a:lstStyle/>
                  <a:p>
                    <a:fld id="{FB4B35F4-3516-43E2-9402-3F99FCD42E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7-B17B-4DFD-B39D-4E979940D241}"/>
                </c:ext>
              </c:extLst>
            </c:dLbl>
            <c:dLbl>
              <c:idx val="546"/>
              <c:tx>
                <c:rich>
                  <a:bodyPr/>
                  <a:lstStyle/>
                  <a:p>
                    <a:fld id="{7DD87477-BD0B-4B12-9807-988D5A3298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8-B17B-4DFD-B39D-4E979940D241}"/>
                </c:ext>
              </c:extLst>
            </c:dLbl>
            <c:dLbl>
              <c:idx val="547"/>
              <c:tx>
                <c:rich>
                  <a:bodyPr/>
                  <a:lstStyle/>
                  <a:p>
                    <a:fld id="{7C23B891-9AEC-44A4-9A57-312E4E83D7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9-B17B-4DFD-B39D-4E979940D241}"/>
                </c:ext>
              </c:extLst>
            </c:dLbl>
            <c:dLbl>
              <c:idx val="548"/>
              <c:tx>
                <c:rich>
                  <a:bodyPr/>
                  <a:lstStyle/>
                  <a:p>
                    <a:fld id="{7AC550D6-AFEB-4EB8-B111-0B73FB8283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A-B17B-4DFD-B39D-4E979940D241}"/>
                </c:ext>
              </c:extLst>
            </c:dLbl>
            <c:dLbl>
              <c:idx val="549"/>
              <c:tx>
                <c:rich>
                  <a:bodyPr/>
                  <a:lstStyle/>
                  <a:p>
                    <a:fld id="{73AAF831-4FBA-4A93-8DD7-479D727399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B-B17B-4DFD-B39D-4E979940D241}"/>
                </c:ext>
              </c:extLst>
            </c:dLbl>
            <c:dLbl>
              <c:idx val="550"/>
              <c:tx>
                <c:rich>
                  <a:bodyPr/>
                  <a:lstStyle/>
                  <a:p>
                    <a:fld id="{2A858088-7765-43BB-81B2-B9055B21AA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C-B17B-4DFD-B39D-4E979940D241}"/>
                </c:ext>
              </c:extLst>
            </c:dLbl>
            <c:dLbl>
              <c:idx val="551"/>
              <c:tx>
                <c:rich>
                  <a:bodyPr/>
                  <a:lstStyle/>
                  <a:p>
                    <a:fld id="{BD325070-8CAB-415E-99CA-0AEDDE633A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D-B17B-4DFD-B39D-4E979940D241}"/>
                </c:ext>
              </c:extLst>
            </c:dLbl>
            <c:dLbl>
              <c:idx val="552"/>
              <c:tx>
                <c:rich>
                  <a:bodyPr/>
                  <a:lstStyle/>
                  <a:p>
                    <a:fld id="{00FA0BBC-B83E-4E01-9D1D-0F1173DD3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E-B17B-4DFD-B39D-4E979940D241}"/>
                </c:ext>
              </c:extLst>
            </c:dLbl>
            <c:dLbl>
              <c:idx val="553"/>
              <c:tx>
                <c:rich>
                  <a:bodyPr/>
                  <a:lstStyle/>
                  <a:p>
                    <a:fld id="{BEF9FF54-43DC-4ADD-A6F5-53F66E287E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6F-B17B-4DFD-B39D-4E979940D241}"/>
                </c:ext>
              </c:extLst>
            </c:dLbl>
            <c:dLbl>
              <c:idx val="554"/>
              <c:tx>
                <c:rich>
                  <a:bodyPr/>
                  <a:lstStyle/>
                  <a:p>
                    <a:fld id="{913F7496-AA52-448D-9F7C-149F871523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0-B17B-4DFD-B39D-4E979940D241}"/>
                </c:ext>
              </c:extLst>
            </c:dLbl>
            <c:dLbl>
              <c:idx val="555"/>
              <c:tx>
                <c:rich>
                  <a:bodyPr/>
                  <a:lstStyle/>
                  <a:p>
                    <a:fld id="{7E2BDD90-F703-4C7B-850E-0C1F68E9D3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1-B17B-4DFD-B39D-4E979940D241}"/>
                </c:ext>
              </c:extLst>
            </c:dLbl>
            <c:dLbl>
              <c:idx val="556"/>
              <c:tx>
                <c:rich>
                  <a:bodyPr/>
                  <a:lstStyle/>
                  <a:p>
                    <a:fld id="{5D19BDF4-39B3-4EA3-85F3-9BE2FC86CA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2-B17B-4DFD-B39D-4E979940D241}"/>
                </c:ext>
              </c:extLst>
            </c:dLbl>
            <c:dLbl>
              <c:idx val="557"/>
              <c:tx>
                <c:rich>
                  <a:bodyPr/>
                  <a:lstStyle/>
                  <a:p>
                    <a:fld id="{56471336-0FBA-423D-9F49-10DD6B5258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3-B17B-4DFD-B39D-4E979940D241}"/>
                </c:ext>
              </c:extLst>
            </c:dLbl>
            <c:dLbl>
              <c:idx val="558"/>
              <c:tx>
                <c:rich>
                  <a:bodyPr/>
                  <a:lstStyle/>
                  <a:p>
                    <a:fld id="{8B860E6C-52F9-49F8-8E11-F531F1302D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4-B17B-4DFD-B39D-4E979940D241}"/>
                </c:ext>
              </c:extLst>
            </c:dLbl>
            <c:dLbl>
              <c:idx val="559"/>
              <c:tx>
                <c:rich>
                  <a:bodyPr/>
                  <a:lstStyle/>
                  <a:p>
                    <a:fld id="{BEDBCFEF-2799-4429-8F43-7E02BB3777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5-B17B-4DFD-B39D-4E979940D241}"/>
                </c:ext>
              </c:extLst>
            </c:dLbl>
            <c:dLbl>
              <c:idx val="560"/>
              <c:tx>
                <c:rich>
                  <a:bodyPr/>
                  <a:lstStyle/>
                  <a:p>
                    <a:fld id="{25C588A1-B056-4D0F-8BE7-471FF3CB6D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6-B17B-4DFD-B39D-4E979940D241}"/>
                </c:ext>
              </c:extLst>
            </c:dLbl>
            <c:dLbl>
              <c:idx val="561"/>
              <c:tx>
                <c:rich>
                  <a:bodyPr/>
                  <a:lstStyle/>
                  <a:p>
                    <a:fld id="{28F7C5A9-00EF-4BA9-A17A-3061254AB5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7-B17B-4DFD-B39D-4E979940D241}"/>
                </c:ext>
              </c:extLst>
            </c:dLbl>
            <c:dLbl>
              <c:idx val="562"/>
              <c:tx>
                <c:rich>
                  <a:bodyPr/>
                  <a:lstStyle/>
                  <a:p>
                    <a:fld id="{16D3BDF2-0F09-45B2-8644-E5F482DD3F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8-B17B-4DFD-B39D-4E979940D241}"/>
                </c:ext>
              </c:extLst>
            </c:dLbl>
            <c:dLbl>
              <c:idx val="563"/>
              <c:tx>
                <c:rich>
                  <a:bodyPr/>
                  <a:lstStyle/>
                  <a:p>
                    <a:fld id="{56FD4A9E-48E8-44FA-AF17-E00827FB2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9-B17B-4DFD-B39D-4E979940D241}"/>
                </c:ext>
              </c:extLst>
            </c:dLbl>
            <c:dLbl>
              <c:idx val="564"/>
              <c:tx>
                <c:rich>
                  <a:bodyPr/>
                  <a:lstStyle/>
                  <a:p>
                    <a:fld id="{BC474EA6-7D35-4CB8-B025-1FE1569957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A-B17B-4DFD-B39D-4E979940D241}"/>
                </c:ext>
              </c:extLst>
            </c:dLbl>
            <c:dLbl>
              <c:idx val="565"/>
              <c:tx>
                <c:rich>
                  <a:bodyPr/>
                  <a:lstStyle/>
                  <a:p>
                    <a:fld id="{2F5DF58D-3874-4B01-8A6E-A64CFE2B3B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B-B17B-4DFD-B39D-4E979940D241}"/>
                </c:ext>
              </c:extLst>
            </c:dLbl>
            <c:dLbl>
              <c:idx val="566"/>
              <c:tx>
                <c:rich>
                  <a:bodyPr/>
                  <a:lstStyle/>
                  <a:p>
                    <a:fld id="{8EB7D38A-E708-4522-9972-BDC5F45396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C-B17B-4DFD-B39D-4E979940D241}"/>
                </c:ext>
              </c:extLst>
            </c:dLbl>
            <c:dLbl>
              <c:idx val="567"/>
              <c:tx>
                <c:rich>
                  <a:bodyPr/>
                  <a:lstStyle/>
                  <a:p>
                    <a:fld id="{2840223C-6083-4991-A908-3063478287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D-B17B-4DFD-B39D-4E979940D241}"/>
                </c:ext>
              </c:extLst>
            </c:dLbl>
            <c:dLbl>
              <c:idx val="568"/>
              <c:tx>
                <c:rich>
                  <a:bodyPr/>
                  <a:lstStyle/>
                  <a:p>
                    <a:fld id="{7701815C-9B27-4034-AC3C-F90E3DCC1E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E-B17B-4DFD-B39D-4E979940D241}"/>
                </c:ext>
              </c:extLst>
            </c:dLbl>
            <c:dLbl>
              <c:idx val="569"/>
              <c:tx>
                <c:rich>
                  <a:bodyPr/>
                  <a:lstStyle/>
                  <a:p>
                    <a:fld id="{425B0652-FC68-4642-B46A-CFE1E77CFC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7F-B17B-4DFD-B39D-4E979940D241}"/>
                </c:ext>
              </c:extLst>
            </c:dLbl>
            <c:dLbl>
              <c:idx val="570"/>
              <c:tx>
                <c:rich>
                  <a:bodyPr/>
                  <a:lstStyle/>
                  <a:p>
                    <a:fld id="{77DA22ED-1BB5-4BBF-BFA9-9A34E7B3DC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0-B17B-4DFD-B39D-4E979940D241}"/>
                </c:ext>
              </c:extLst>
            </c:dLbl>
            <c:dLbl>
              <c:idx val="571"/>
              <c:tx>
                <c:rich>
                  <a:bodyPr/>
                  <a:lstStyle/>
                  <a:p>
                    <a:fld id="{6694A2CD-AC97-4E4B-9D92-E8ADFC5233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1-B17B-4DFD-B39D-4E979940D241}"/>
                </c:ext>
              </c:extLst>
            </c:dLbl>
            <c:dLbl>
              <c:idx val="572"/>
              <c:tx>
                <c:rich>
                  <a:bodyPr/>
                  <a:lstStyle/>
                  <a:p>
                    <a:fld id="{1B924F9F-CD65-40D3-9993-FABB823C1E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2-B17B-4DFD-B39D-4E979940D241}"/>
                </c:ext>
              </c:extLst>
            </c:dLbl>
            <c:dLbl>
              <c:idx val="573"/>
              <c:tx>
                <c:rich>
                  <a:bodyPr/>
                  <a:lstStyle/>
                  <a:p>
                    <a:fld id="{9E0C6849-D88D-409A-87DE-672F8F98EF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3-B17B-4DFD-B39D-4E979940D241}"/>
                </c:ext>
              </c:extLst>
            </c:dLbl>
            <c:dLbl>
              <c:idx val="574"/>
              <c:tx>
                <c:rich>
                  <a:bodyPr/>
                  <a:lstStyle/>
                  <a:p>
                    <a:fld id="{C5C1EA4C-9FF7-4B84-AB04-3CE5BD990F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4-B17B-4DFD-B39D-4E979940D241}"/>
                </c:ext>
              </c:extLst>
            </c:dLbl>
            <c:dLbl>
              <c:idx val="575"/>
              <c:tx>
                <c:rich>
                  <a:bodyPr/>
                  <a:lstStyle/>
                  <a:p>
                    <a:fld id="{CA296617-3CCD-43FF-BA2E-4D9707561B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5-B17B-4DFD-B39D-4E979940D241}"/>
                </c:ext>
              </c:extLst>
            </c:dLbl>
            <c:dLbl>
              <c:idx val="576"/>
              <c:tx>
                <c:rich>
                  <a:bodyPr/>
                  <a:lstStyle/>
                  <a:p>
                    <a:fld id="{32051CB3-92BC-422D-83B8-FBE8A13F73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6-B17B-4DFD-B39D-4E979940D241}"/>
                </c:ext>
              </c:extLst>
            </c:dLbl>
            <c:dLbl>
              <c:idx val="577"/>
              <c:tx>
                <c:rich>
                  <a:bodyPr/>
                  <a:lstStyle/>
                  <a:p>
                    <a:fld id="{8766CEA4-A9DA-4C92-AA06-A4D308D02D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7-B17B-4DFD-B39D-4E979940D241}"/>
                </c:ext>
              </c:extLst>
            </c:dLbl>
            <c:dLbl>
              <c:idx val="578"/>
              <c:tx>
                <c:rich>
                  <a:bodyPr/>
                  <a:lstStyle/>
                  <a:p>
                    <a:fld id="{157643F7-2197-4245-97A8-4E87045996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8-B17B-4DFD-B39D-4E979940D241}"/>
                </c:ext>
              </c:extLst>
            </c:dLbl>
            <c:dLbl>
              <c:idx val="579"/>
              <c:tx>
                <c:rich>
                  <a:bodyPr/>
                  <a:lstStyle/>
                  <a:p>
                    <a:fld id="{D27F8574-272B-49F0-85B9-A165AA74AC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9-B17B-4DFD-B39D-4E979940D241}"/>
                </c:ext>
              </c:extLst>
            </c:dLbl>
            <c:dLbl>
              <c:idx val="580"/>
              <c:tx>
                <c:rich>
                  <a:bodyPr/>
                  <a:lstStyle/>
                  <a:p>
                    <a:fld id="{8A2C8ECC-9F09-476B-9F7F-F470C6F2A6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A-B17B-4DFD-B39D-4E979940D241}"/>
                </c:ext>
              </c:extLst>
            </c:dLbl>
            <c:dLbl>
              <c:idx val="581"/>
              <c:tx>
                <c:rich>
                  <a:bodyPr/>
                  <a:lstStyle/>
                  <a:p>
                    <a:fld id="{FDD31C7C-A90F-4D93-A612-10628EB61C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B-B17B-4DFD-B39D-4E979940D241}"/>
                </c:ext>
              </c:extLst>
            </c:dLbl>
            <c:dLbl>
              <c:idx val="582"/>
              <c:tx>
                <c:rich>
                  <a:bodyPr/>
                  <a:lstStyle/>
                  <a:p>
                    <a:fld id="{F7EE945D-0292-4158-9654-7057FE0038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C-B17B-4DFD-B39D-4E979940D241}"/>
                </c:ext>
              </c:extLst>
            </c:dLbl>
            <c:dLbl>
              <c:idx val="583"/>
              <c:tx>
                <c:rich>
                  <a:bodyPr/>
                  <a:lstStyle/>
                  <a:p>
                    <a:fld id="{10A78CD9-BA58-4914-9D67-5358B7822A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D-B17B-4DFD-B39D-4E979940D241}"/>
                </c:ext>
              </c:extLst>
            </c:dLbl>
            <c:dLbl>
              <c:idx val="584"/>
              <c:tx>
                <c:rich>
                  <a:bodyPr/>
                  <a:lstStyle/>
                  <a:p>
                    <a:fld id="{C2034452-0DBA-410F-ADF9-3E3AEAF7A6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E-B17B-4DFD-B39D-4E979940D241}"/>
                </c:ext>
              </c:extLst>
            </c:dLbl>
            <c:dLbl>
              <c:idx val="585"/>
              <c:tx>
                <c:rich>
                  <a:bodyPr/>
                  <a:lstStyle/>
                  <a:p>
                    <a:fld id="{6D1CD196-57FA-4BEF-B5F4-5EBA7CFA9C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8F-B17B-4DFD-B39D-4E979940D241}"/>
                </c:ext>
              </c:extLst>
            </c:dLbl>
            <c:dLbl>
              <c:idx val="586"/>
              <c:tx>
                <c:rich>
                  <a:bodyPr/>
                  <a:lstStyle/>
                  <a:p>
                    <a:fld id="{FD6B4D22-52FE-43CE-8E7A-6BE2E9367F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0-B17B-4DFD-B39D-4E979940D241}"/>
                </c:ext>
              </c:extLst>
            </c:dLbl>
            <c:dLbl>
              <c:idx val="587"/>
              <c:tx>
                <c:rich>
                  <a:bodyPr/>
                  <a:lstStyle/>
                  <a:p>
                    <a:fld id="{9F1C561D-4F4F-4E3B-BF2B-2112FB7388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1-B17B-4DFD-B39D-4E979940D241}"/>
                </c:ext>
              </c:extLst>
            </c:dLbl>
            <c:dLbl>
              <c:idx val="588"/>
              <c:tx>
                <c:rich>
                  <a:bodyPr/>
                  <a:lstStyle/>
                  <a:p>
                    <a:fld id="{E3CE54BE-293A-4F90-8CDC-F05F5CB536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2-B17B-4DFD-B39D-4E979940D241}"/>
                </c:ext>
              </c:extLst>
            </c:dLbl>
            <c:dLbl>
              <c:idx val="589"/>
              <c:tx>
                <c:rich>
                  <a:bodyPr/>
                  <a:lstStyle/>
                  <a:p>
                    <a:fld id="{226C6DB9-6086-4BAF-862C-91C97D061C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3-B17B-4DFD-B39D-4E979940D241}"/>
                </c:ext>
              </c:extLst>
            </c:dLbl>
            <c:dLbl>
              <c:idx val="590"/>
              <c:tx>
                <c:rich>
                  <a:bodyPr/>
                  <a:lstStyle/>
                  <a:p>
                    <a:fld id="{AD383DD2-5836-41D4-BBEB-C1D56A6E19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4-B17B-4DFD-B39D-4E979940D241}"/>
                </c:ext>
              </c:extLst>
            </c:dLbl>
            <c:dLbl>
              <c:idx val="591"/>
              <c:tx>
                <c:rich>
                  <a:bodyPr/>
                  <a:lstStyle/>
                  <a:p>
                    <a:fld id="{DE2E13D6-7E18-4238-8FDD-56764FA4D0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5-B17B-4DFD-B39D-4E979940D241}"/>
                </c:ext>
              </c:extLst>
            </c:dLbl>
            <c:dLbl>
              <c:idx val="592"/>
              <c:tx>
                <c:rich>
                  <a:bodyPr/>
                  <a:lstStyle/>
                  <a:p>
                    <a:fld id="{A038354E-1E10-4624-A1CB-33EBB8C31F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6-B17B-4DFD-B39D-4E979940D241}"/>
                </c:ext>
              </c:extLst>
            </c:dLbl>
            <c:dLbl>
              <c:idx val="593"/>
              <c:tx>
                <c:rich>
                  <a:bodyPr/>
                  <a:lstStyle/>
                  <a:p>
                    <a:fld id="{EF80C5F5-4761-4BC6-9EEA-C82AC887C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7-B17B-4DFD-B39D-4E979940D241}"/>
                </c:ext>
              </c:extLst>
            </c:dLbl>
            <c:dLbl>
              <c:idx val="594"/>
              <c:tx>
                <c:rich>
                  <a:bodyPr/>
                  <a:lstStyle/>
                  <a:p>
                    <a:fld id="{B9DFFF0F-B812-487E-8E96-69C4A8811B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8-B17B-4DFD-B39D-4E979940D241}"/>
                </c:ext>
              </c:extLst>
            </c:dLbl>
            <c:dLbl>
              <c:idx val="595"/>
              <c:tx>
                <c:rich>
                  <a:bodyPr/>
                  <a:lstStyle/>
                  <a:p>
                    <a:fld id="{EE90E374-F408-4E18-90B8-FF9DCFD78C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9-B17B-4DFD-B39D-4E979940D241}"/>
                </c:ext>
              </c:extLst>
            </c:dLbl>
            <c:dLbl>
              <c:idx val="596"/>
              <c:tx>
                <c:rich>
                  <a:bodyPr/>
                  <a:lstStyle/>
                  <a:p>
                    <a:fld id="{663F3D73-0E11-4EB4-AA8F-F508C5CAC0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A-B17B-4DFD-B39D-4E979940D241}"/>
                </c:ext>
              </c:extLst>
            </c:dLbl>
            <c:dLbl>
              <c:idx val="597"/>
              <c:tx>
                <c:rich>
                  <a:bodyPr/>
                  <a:lstStyle/>
                  <a:p>
                    <a:fld id="{AAB21AE1-8A2A-40CD-9D4C-5FD0E903C9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B-B17B-4DFD-B39D-4E979940D241}"/>
                </c:ext>
              </c:extLst>
            </c:dLbl>
            <c:dLbl>
              <c:idx val="598"/>
              <c:tx>
                <c:rich>
                  <a:bodyPr/>
                  <a:lstStyle/>
                  <a:p>
                    <a:fld id="{0FFA7282-5188-4D45-9BF9-90B1F3ECD0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C-B17B-4DFD-B39D-4E979940D241}"/>
                </c:ext>
              </c:extLst>
            </c:dLbl>
            <c:dLbl>
              <c:idx val="599"/>
              <c:tx>
                <c:rich>
                  <a:bodyPr/>
                  <a:lstStyle/>
                  <a:p>
                    <a:fld id="{DCDA4B70-B765-479C-8A6B-2E9DACF5F8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D-B17B-4DFD-B39D-4E979940D241}"/>
                </c:ext>
              </c:extLst>
            </c:dLbl>
            <c:dLbl>
              <c:idx val="600"/>
              <c:tx>
                <c:rich>
                  <a:bodyPr/>
                  <a:lstStyle/>
                  <a:p>
                    <a:fld id="{CD885E8E-D6A3-4FD0-8BDD-0720971E08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E-B17B-4DFD-B39D-4E979940D241}"/>
                </c:ext>
              </c:extLst>
            </c:dLbl>
            <c:dLbl>
              <c:idx val="601"/>
              <c:tx>
                <c:rich>
                  <a:bodyPr/>
                  <a:lstStyle/>
                  <a:p>
                    <a:fld id="{F3CF533D-E4A1-4096-8724-15F9E3AD8F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9F-B17B-4DFD-B39D-4E979940D241}"/>
                </c:ext>
              </c:extLst>
            </c:dLbl>
            <c:dLbl>
              <c:idx val="602"/>
              <c:tx>
                <c:rich>
                  <a:bodyPr/>
                  <a:lstStyle/>
                  <a:p>
                    <a:fld id="{4A84EB9E-E182-46C6-BBBF-97F02FF58E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0-B17B-4DFD-B39D-4E979940D241}"/>
                </c:ext>
              </c:extLst>
            </c:dLbl>
            <c:dLbl>
              <c:idx val="603"/>
              <c:tx>
                <c:rich>
                  <a:bodyPr/>
                  <a:lstStyle/>
                  <a:p>
                    <a:fld id="{FC0BB576-CF9C-4631-88A7-113BCB6FA2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1-B17B-4DFD-B39D-4E979940D241}"/>
                </c:ext>
              </c:extLst>
            </c:dLbl>
            <c:dLbl>
              <c:idx val="604"/>
              <c:tx>
                <c:rich>
                  <a:bodyPr/>
                  <a:lstStyle/>
                  <a:p>
                    <a:fld id="{FA363790-540E-490B-9436-66A04CB281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2-B17B-4DFD-B39D-4E979940D241}"/>
                </c:ext>
              </c:extLst>
            </c:dLbl>
            <c:dLbl>
              <c:idx val="605"/>
              <c:tx>
                <c:rich>
                  <a:bodyPr/>
                  <a:lstStyle/>
                  <a:p>
                    <a:fld id="{5D11D47A-0CF9-4FCC-8488-2E67EC5E35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3-B17B-4DFD-B39D-4E979940D241}"/>
                </c:ext>
              </c:extLst>
            </c:dLbl>
            <c:dLbl>
              <c:idx val="606"/>
              <c:tx>
                <c:rich>
                  <a:bodyPr/>
                  <a:lstStyle/>
                  <a:p>
                    <a:fld id="{412C2685-5FB7-433A-92A8-ABB199969E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4-B17B-4DFD-B39D-4E979940D241}"/>
                </c:ext>
              </c:extLst>
            </c:dLbl>
            <c:dLbl>
              <c:idx val="607"/>
              <c:tx>
                <c:rich>
                  <a:bodyPr/>
                  <a:lstStyle/>
                  <a:p>
                    <a:fld id="{FA6FC35E-A55A-4A87-AADD-0952E21DC4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5-B17B-4DFD-B39D-4E979940D241}"/>
                </c:ext>
              </c:extLst>
            </c:dLbl>
            <c:dLbl>
              <c:idx val="608"/>
              <c:tx>
                <c:rich>
                  <a:bodyPr/>
                  <a:lstStyle/>
                  <a:p>
                    <a:fld id="{9B5DEB2D-3417-4217-937C-CB3968CD26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6-B17B-4DFD-B39D-4E979940D241}"/>
                </c:ext>
              </c:extLst>
            </c:dLbl>
            <c:dLbl>
              <c:idx val="609"/>
              <c:tx>
                <c:rich>
                  <a:bodyPr/>
                  <a:lstStyle/>
                  <a:p>
                    <a:fld id="{719014F5-7C66-4D57-A577-7FDC45000F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7-B17B-4DFD-B39D-4E979940D241}"/>
                </c:ext>
              </c:extLst>
            </c:dLbl>
            <c:dLbl>
              <c:idx val="610"/>
              <c:tx>
                <c:rich>
                  <a:bodyPr/>
                  <a:lstStyle/>
                  <a:p>
                    <a:fld id="{8237E460-A8DC-42FE-A4EB-601A392AE4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8-B17B-4DFD-B39D-4E979940D241}"/>
                </c:ext>
              </c:extLst>
            </c:dLbl>
            <c:dLbl>
              <c:idx val="611"/>
              <c:tx>
                <c:rich>
                  <a:bodyPr/>
                  <a:lstStyle/>
                  <a:p>
                    <a:fld id="{4BD1E6AB-C4B6-4212-85EB-24B3AE6CEF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9-B17B-4DFD-B39D-4E979940D241}"/>
                </c:ext>
              </c:extLst>
            </c:dLbl>
            <c:dLbl>
              <c:idx val="612"/>
              <c:tx>
                <c:rich>
                  <a:bodyPr/>
                  <a:lstStyle/>
                  <a:p>
                    <a:fld id="{85D739B1-93FA-40F2-9922-7BCEFBE2A2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A-B17B-4DFD-B39D-4E979940D241}"/>
                </c:ext>
              </c:extLst>
            </c:dLbl>
            <c:dLbl>
              <c:idx val="613"/>
              <c:tx>
                <c:rich>
                  <a:bodyPr/>
                  <a:lstStyle/>
                  <a:p>
                    <a:fld id="{56A0D8A3-4C91-407E-B855-45A22C1E86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B-B17B-4DFD-B39D-4E979940D241}"/>
                </c:ext>
              </c:extLst>
            </c:dLbl>
            <c:dLbl>
              <c:idx val="614"/>
              <c:tx>
                <c:rich>
                  <a:bodyPr/>
                  <a:lstStyle/>
                  <a:p>
                    <a:fld id="{022C0C81-5AFA-420A-8B0A-9885F2D2FA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C-B17B-4DFD-B39D-4E979940D241}"/>
                </c:ext>
              </c:extLst>
            </c:dLbl>
            <c:dLbl>
              <c:idx val="615"/>
              <c:tx>
                <c:rich>
                  <a:bodyPr/>
                  <a:lstStyle/>
                  <a:p>
                    <a:fld id="{3FC780FC-2639-4038-9001-9E7773D8CA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D-B17B-4DFD-B39D-4E979940D241}"/>
                </c:ext>
              </c:extLst>
            </c:dLbl>
            <c:dLbl>
              <c:idx val="616"/>
              <c:tx>
                <c:rich>
                  <a:bodyPr/>
                  <a:lstStyle/>
                  <a:p>
                    <a:fld id="{01F3C6C3-10A4-4900-BF6D-C692E29A61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E-B17B-4DFD-B39D-4E979940D241}"/>
                </c:ext>
              </c:extLst>
            </c:dLbl>
            <c:dLbl>
              <c:idx val="617"/>
              <c:tx>
                <c:rich>
                  <a:bodyPr/>
                  <a:lstStyle/>
                  <a:p>
                    <a:fld id="{6593DFF2-856F-4B2C-870B-E15325A3A4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AF-B17B-4DFD-B39D-4E979940D241}"/>
                </c:ext>
              </c:extLst>
            </c:dLbl>
            <c:dLbl>
              <c:idx val="618"/>
              <c:tx>
                <c:rich>
                  <a:bodyPr/>
                  <a:lstStyle/>
                  <a:p>
                    <a:fld id="{E3CA2965-55E5-4C4C-81DD-EA7DB8E067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0-B17B-4DFD-B39D-4E979940D241}"/>
                </c:ext>
              </c:extLst>
            </c:dLbl>
            <c:dLbl>
              <c:idx val="619"/>
              <c:tx>
                <c:rich>
                  <a:bodyPr/>
                  <a:lstStyle/>
                  <a:p>
                    <a:fld id="{93C135D8-2C7A-440B-88BB-6D3FAB0E05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1-B17B-4DFD-B39D-4E979940D241}"/>
                </c:ext>
              </c:extLst>
            </c:dLbl>
            <c:dLbl>
              <c:idx val="620"/>
              <c:tx>
                <c:rich>
                  <a:bodyPr/>
                  <a:lstStyle/>
                  <a:p>
                    <a:fld id="{C8A5CBD5-E2F8-4111-914A-B23ADCB9CF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2-B17B-4DFD-B39D-4E979940D241}"/>
                </c:ext>
              </c:extLst>
            </c:dLbl>
            <c:dLbl>
              <c:idx val="621"/>
              <c:tx>
                <c:rich>
                  <a:bodyPr/>
                  <a:lstStyle/>
                  <a:p>
                    <a:fld id="{A3547613-D8F0-4383-8329-5D8EAF13B7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3-B17B-4DFD-B39D-4E979940D241}"/>
                </c:ext>
              </c:extLst>
            </c:dLbl>
            <c:dLbl>
              <c:idx val="622"/>
              <c:tx>
                <c:rich>
                  <a:bodyPr/>
                  <a:lstStyle/>
                  <a:p>
                    <a:fld id="{64A105C6-4C29-4968-BD7C-9A8A1E34C9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4-B17B-4DFD-B39D-4E979940D241}"/>
                </c:ext>
              </c:extLst>
            </c:dLbl>
            <c:dLbl>
              <c:idx val="623"/>
              <c:tx>
                <c:rich>
                  <a:bodyPr/>
                  <a:lstStyle/>
                  <a:p>
                    <a:fld id="{D3F61997-15D3-4DFA-A4E8-131D7B6F58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5-B17B-4DFD-B39D-4E979940D241}"/>
                </c:ext>
              </c:extLst>
            </c:dLbl>
            <c:dLbl>
              <c:idx val="624"/>
              <c:tx>
                <c:rich>
                  <a:bodyPr/>
                  <a:lstStyle/>
                  <a:p>
                    <a:fld id="{77F2F9ED-7DB5-47B1-B572-D8E5F58CC4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6-B17B-4DFD-B39D-4E979940D241}"/>
                </c:ext>
              </c:extLst>
            </c:dLbl>
            <c:dLbl>
              <c:idx val="625"/>
              <c:tx>
                <c:rich>
                  <a:bodyPr/>
                  <a:lstStyle/>
                  <a:p>
                    <a:fld id="{D1B4EB48-EE20-4C10-8681-19A9C9AEB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7-B17B-4DFD-B39D-4E979940D241}"/>
                </c:ext>
              </c:extLst>
            </c:dLbl>
            <c:dLbl>
              <c:idx val="626"/>
              <c:tx>
                <c:rich>
                  <a:bodyPr/>
                  <a:lstStyle/>
                  <a:p>
                    <a:fld id="{609EA429-9DFE-411D-8A88-6448A0AFF9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8-B17B-4DFD-B39D-4E979940D241}"/>
                </c:ext>
              </c:extLst>
            </c:dLbl>
            <c:dLbl>
              <c:idx val="627"/>
              <c:tx>
                <c:rich>
                  <a:bodyPr/>
                  <a:lstStyle/>
                  <a:p>
                    <a:fld id="{02EDC885-B3D0-4329-9EB7-6FDC9D10D2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9-B17B-4DFD-B39D-4E979940D241}"/>
                </c:ext>
              </c:extLst>
            </c:dLbl>
            <c:dLbl>
              <c:idx val="628"/>
              <c:tx>
                <c:rich>
                  <a:bodyPr/>
                  <a:lstStyle/>
                  <a:p>
                    <a:fld id="{BF901661-5508-416F-BA3F-A0B113A0FE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A-B17B-4DFD-B39D-4E979940D241}"/>
                </c:ext>
              </c:extLst>
            </c:dLbl>
            <c:dLbl>
              <c:idx val="629"/>
              <c:tx>
                <c:rich>
                  <a:bodyPr/>
                  <a:lstStyle/>
                  <a:p>
                    <a:fld id="{AA22976D-5B36-461D-9C64-A6B17CCDD3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B-B17B-4DFD-B39D-4E979940D241}"/>
                </c:ext>
              </c:extLst>
            </c:dLbl>
            <c:dLbl>
              <c:idx val="630"/>
              <c:tx>
                <c:rich>
                  <a:bodyPr/>
                  <a:lstStyle/>
                  <a:p>
                    <a:fld id="{57E079BF-D2D8-4B16-B34A-53191B6A98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C-B17B-4DFD-B39D-4E979940D241}"/>
                </c:ext>
              </c:extLst>
            </c:dLbl>
            <c:dLbl>
              <c:idx val="631"/>
              <c:tx>
                <c:rich>
                  <a:bodyPr/>
                  <a:lstStyle/>
                  <a:p>
                    <a:fld id="{DACAFACB-0DA9-4939-B661-587FE88F4E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D-B17B-4DFD-B39D-4E979940D241}"/>
                </c:ext>
              </c:extLst>
            </c:dLbl>
            <c:dLbl>
              <c:idx val="632"/>
              <c:tx>
                <c:rich>
                  <a:bodyPr/>
                  <a:lstStyle/>
                  <a:p>
                    <a:fld id="{C498B9E6-8B8C-49B1-95A7-C48E66517D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E-B17B-4DFD-B39D-4E979940D241}"/>
                </c:ext>
              </c:extLst>
            </c:dLbl>
            <c:dLbl>
              <c:idx val="633"/>
              <c:tx>
                <c:rich>
                  <a:bodyPr/>
                  <a:lstStyle/>
                  <a:p>
                    <a:fld id="{BDD63C4D-9026-4A60-9F94-60B9B7FC15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BF-B17B-4DFD-B39D-4E979940D241}"/>
                </c:ext>
              </c:extLst>
            </c:dLbl>
            <c:dLbl>
              <c:idx val="634"/>
              <c:tx>
                <c:rich>
                  <a:bodyPr/>
                  <a:lstStyle/>
                  <a:p>
                    <a:fld id="{029ACE82-76BA-4DBA-85BE-5B65D4CAAE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0-B17B-4DFD-B39D-4E979940D241}"/>
                </c:ext>
              </c:extLst>
            </c:dLbl>
            <c:dLbl>
              <c:idx val="635"/>
              <c:tx>
                <c:rich>
                  <a:bodyPr/>
                  <a:lstStyle/>
                  <a:p>
                    <a:fld id="{83A1405F-C839-4738-AFAF-C606F5E6E1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1-B17B-4DFD-B39D-4E979940D241}"/>
                </c:ext>
              </c:extLst>
            </c:dLbl>
            <c:dLbl>
              <c:idx val="636"/>
              <c:tx>
                <c:rich>
                  <a:bodyPr/>
                  <a:lstStyle/>
                  <a:p>
                    <a:fld id="{910501BE-C7DB-4C97-982A-35B32C3FEC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2-B17B-4DFD-B39D-4E979940D241}"/>
                </c:ext>
              </c:extLst>
            </c:dLbl>
            <c:dLbl>
              <c:idx val="637"/>
              <c:tx>
                <c:rich>
                  <a:bodyPr/>
                  <a:lstStyle/>
                  <a:p>
                    <a:fld id="{2B7381C9-1751-4C07-AEFD-463334E50F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3-B17B-4DFD-B39D-4E979940D241}"/>
                </c:ext>
              </c:extLst>
            </c:dLbl>
            <c:dLbl>
              <c:idx val="638"/>
              <c:tx>
                <c:rich>
                  <a:bodyPr/>
                  <a:lstStyle/>
                  <a:p>
                    <a:fld id="{3672CAAF-309A-4B4A-B947-72E241F565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4-B17B-4DFD-B39D-4E979940D241}"/>
                </c:ext>
              </c:extLst>
            </c:dLbl>
            <c:dLbl>
              <c:idx val="639"/>
              <c:tx>
                <c:rich>
                  <a:bodyPr/>
                  <a:lstStyle/>
                  <a:p>
                    <a:fld id="{8F273E5F-98F1-4CF2-99C5-741B45137A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5-B17B-4DFD-B39D-4E979940D241}"/>
                </c:ext>
              </c:extLst>
            </c:dLbl>
            <c:dLbl>
              <c:idx val="640"/>
              <c:tx>
                <c:rich>
                  <a:bodyPr/>
                  <a:lstStyle/>
                  <a:p>
                    <a:fld id="{B09A4B21-B89C-49DC-80B2-DB3F11EF07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6-B17B-4DFD-B39D-4E979940D241}"/>
                </c:ext>
              </c:extLst>
            </c:dLbl>
            <c:dLbl>
              <c:idx val="641"/>
              <c:tx>
                <c:rich>
                  <a:bodyPr/>
                  <a:lstStyle/>
                  <a:p>
                    <a:fld id="{6B25A9CE-F629-4864-B56F-95B0F4A390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7-B17B-4DFD-B39D-4E979940D241}"/>
                </c:ext>
              </c:extLst>
            </c:dLbl>
            <c:dLbl>
              <c:idx val="642"/>
              <c:tx>
                <c:rich>
                  <a:bodyPr/>
                  <a:lstStyle/>
                  <a:p>
                    <a:fld id="{05E2BFB0-CD0A-4B1D-BEB0-A9723498DE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8-B17B-4DFD-B39D-4E979940D241}"/>
                </c:ext>
              </c:extLst>
            </c:dLbl>
            <c:dLbl>
              <c:idx val="643"/>
              <c:tx>
                <c:rich>
                  <a:bodyPr/>
                  <a:lstStyle/>
                  <a:p>
                    <a:fld id="{22889E0E-7E02-4860-BE1E-DAC2C85762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9-B17B-4DFD-B39D-4E979940D241}"/>
                </c:ext>
              </c:extLst>
            </c:dLbl>
            <c:dLbl>
              <c:idx val="644"/>
              <c:tx>
                <c:rich>
                  <a:bodyPr/>
                  <a:lstStyle/>
                  <a:p>
                    <a:fld id="{5CC4C3AE-F884-46CF-A919-2C89521F9E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A-B17B-4DFD-B39D-4E979940D241}"/>
                </c:ext>
              </c:extLst>
            </c:dLbl>
            <c:dLbl>
              <c:idx val="645"/>
              <c:tx>
                <c:rich>
                  <a:bodyPr/>
                  <a:lstStyle/>
                  <a:p>
                    <a:fld id="{429E9D5E-156F-4AB3-A901-35EFAFB117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B-B17B-4DFD-B39D-4E979940D241}"/>
                </c:ext>
              </c:extLst>
            </c:dLbl>
            <c:dLbl>
              <c:idx val="646"/>
              <c:tx>
                <c:rich>
                  <a:bodyPr/>
                  <a:lstStyle/>
                  <a:p>
                    <a:fld id="{BB97A72E-C8B6-4A89-9573-DA5D85E81A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C-B17B-4DFD-B39D-4E979940D241}"/>
                </c:ext>
              </c:extLst>
            </c:dLbl>
            <c:dLbl>
              <c:idx val="647"/>
              <c:tx>
                <c:rich>
                  <a:bodyPr/>
                  <a:lstStyle/>
                  <a:p>
                    <a:fld id="{6D22D137-3038-4343-AB18-C14F170706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D-B17B-4DFD-B39D-4E979940D241}"/>
                </c:ext>
              </c:extLst>
            </c:dLbl>
            <c:dLbl>
              <c:idx val="648"/>
              <c:tx>
                <c:rich>
                  <a:bodyPr/>
                  <a:lstStyle/>
                  <a:p>
                    <a:fld id="{FA3BEA4D-34FD-45F5-9E44-B1246F8946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E-B17B-4DFD-B39D-4E979940D241}"/>
                </c:ext>
              </c:extLst>
            </c:dLbl>
            <c:dLbl>
              <c:idx val="649"/>
              <c:tx>
                <c:rich>
                  <a:bodyPr/>
                  <a:lstStyle/>
                  <a:p>
                    <a:fld id="{242765E6-C420-41C1-982F-2FC311F684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CF-B17B-4DFD-B39D-4E979940D241}"/>
                </c:ext>
              </c:extLst>
            </c:dLbl>
            <c:dLbl>
              <c:idx val="650"/>
              <c:tx>
                <c:rich>
                  <a:bodyPr/>
                  <a:lstStyle/>
                  <a:p>
                    <a:fld id="{2C70AD48-C324-4347-9CD0-D139B3A3E1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0-B17B-4DFD-B39D-4E979940D241}"/>
                </c:ext>
              </c:extLst>
            </c:dLbl>
            <c:dLbl>
              <c:idx val="651"/>
              <c:tx>
                <c:rich>
                  <a:bodyPr/>
                  <a:lstStyle/>
                  <a:p>
                    <a:fld id="{8B6DB9F7-3E76-4C55-959F-63C7403B3B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1-B17B-4DFD-B39D-4E979940D241}"/>
                </c:ext>
              </c:extLst>
            </c:dLbl>
            <c:dLbl>
              <c:idx val="652"/>
              <c:tx>
                <c:rich>
                  <a:bodyPr/>
                  <a:lstStyle/>
                  <a:p>
                    <a:fld id="{F68265D9-3091-4027-8CC7-BA899EC40B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2-B17B-4DFD-B39D-4E979940D241}"/>
                </c:ext>
              </c:extLst>
            </c:dLbl>
            <c:dLbl>
              <c:idx val="653"/>
              <c:tx>
                <c:rich>
                  <a:bodyPr/>
                  <a:lstStyle/>
                  <a:p>
                    <a:fld id="{D7FDF440-E719-487B-857B-C9A6BCF6B2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3-B17B-4DFD-B39D-4E979940D241}"/>
                </c:ext>
              </c:extLst>
            </c:dLbl>
            <c:dLbl>
              <c:idx val="654"/>
              <c:tx>
                <c:rich>
                  <a:bodyPr/>
                  <a:lstStyle/>
                  <a:p>
                    <a:fld id="{DB17C2B6-D3C8-464F-8033-71E5E0D6A2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4-B17B-4DFD-B39D-4E979940D241}"/>
                </c:ext>
              </c:extLst>
            </c:dLbl>
            <c:dLbl>
              <c:idx val="655"/>
              <c:tx>
                <c:rich>
                  <a:bodyPr/>
                  <a:lstStyle/>
                  <a:p>
                    <a:fld id="{418DE98D-0BDC-4BDA-AD5C-201C199565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5-B17B-4DFD-B39D-4E979940D241}"/>
                </c:ext>
              </c:extLst>
            </c:dLbl>
            <c:dLbl>
              <c:idx val="656"/>
              <c:tx>
                <c:rich>
                  <a:bodyPr/>
                  <a:lstStyle/>
                  <a:p>
                    <a:fld id="{2FB94A13-FA73-46AE-831C-8DE445E526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6-B17B-4DFD-B39D-4E979940D241}"/>
                </c:ext>
              </c:extLst>
            </c:dLbl>
            <c:dLbl>
              <c:idx val="657"/>
              <c:tx>
                <c:rich>
                  <a:bodyPr/>
                  <a:lstStyle/>
                  <a:p>
                    <a:fld id="{7CF5DB60-5BE1-435B-A51A-C8E65BC430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7-B17B-4DFD-B39D-4E979940D241}"/>
                </c:ext>
              </c:extLst>
            </c:dLbl>
            <c:dLbl>
              <c:idx val="658"/>
              <c:tx>
                <c:rich>
                  <a:bodyPr/>
                  <a:lstStyle/>
                  <a:p>
                    <a:fld id="{C928907D-3FF4-4457-A3D1-46527F2678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8-B17B-4DFD-B39D-4E979940D241}"/>
                </c:ext>
              </c:extLst>
            </c:dLbl>
            <c:dLbl>
              <c:idx val="659"/>
              <c:tx>
                <c:rich>
                  <a:bodyPr/>
                  <a:lstStyle/>
                  <a:p>
                    <a:fld id="{CE912DF1-3EE2-45A9-A59F-C996DB2D54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9-B17B-4DFD-B39D-4E979940D241}"/>
                </c:ext>
              </c:extLst>
            </c:dLbl>
            <c:dLbl>
              <c:idx val="660"/>
              <c:tx>
                <c:rich>
                  <a:bodyPr/>
                  <a:lstStyle/>
                  <a:p>
                    <a:fld id="{E8B25230-60EC-4D4C-AF5A-AA18D9DF2E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A-B17B-4DFD-B39D-4E979940D241}"/>
                </c:ext>
              </c:extLst>
            </c:dLbl>
            <c:dLbl>
              <c:idx val="661"/>
              <c:tx>
                <c:rich>
                  <a:bodyPr/>
                  <a:lstStyle/>
                  <a:p>
                    <a:fld id="{1BD9C96C-AF46-436C-B5D1-CA62794A7F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B-B17B-4DFD-B39D-4E979940D241}"/>
                </c:ext>
              </c:extLst>
            </c:dLbl>
            <c:dLbl>
              <c:idx val="662"/>
              <c:tx>
                <c:rich>
                  <a:bodyPr/>
                  <a:lstStyle/>
                  <a:p>
                    <a:fld id="{203C41A3-61C1-4DCF-A5F6-F82BD70A1A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C-B17B-4DFD-B39D-4E979940D241}"/>
                </c:ext>
              </c:extLst>
            </c:dLbl>
            <c:dLbl>
              <c:idx val="663"/>
              <c:tx>
                <c:rich>
                  <a:bodyPr/>
                  <a:lstStyle/>
                  <a:p>
                    <a:fld id="{02AB8A58-232A-4C4B-9E07-ABFCCAC940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D-B17B-4DFD-B39D-4E979940D241}"/>
                </c:ext>
              </c:extLst>
            </c:dLbl>
            <c:dLbl>
              <c:idx val="664"/>
              <c:tx>
                <c:rich>
                  <a:bodyPr/>
                  <a:lstStyle/>
                  <a:p>
                    <a:fld id="{45C22D4B-8422-496D-ACB9-F118DB0164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E-B17B-4DFD-B39D-4E979940D241}"/>
                </c:ext>
              </c:extLst>
            </c:dLbl>
            <c:dLbl>
              <c:idx val="665"/>
              <c:tx>
                <c:rich>
                  <a:bodyPr/>
                  <a:lstStyle/>
                  <a:p>
                    <a:fld id="{1361C5FD-8345-4ADD-87E4-3A0B64BEAC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DF-B17B-4DFD-B39D-4E979940D241}"/>
                </c:ext>
              </c:extLst>
            </c:dLbl>
            <c:dLbl>
              <c:idx val="666"/>
              <c:tx>
                <c:rich>
                  <a:bodyPr/>
                  <a:lstStyle/>
                  <a:p>
                    <a:fld id="{ED8655D7-BD0C-48EE-ADEA-B2E57A18BC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0-B17B-4DFD-B39D-4E979940D241}"/>
                </c:ext>
              </c:extLst>
            </c:dLbl>
            <c:dLbl>
              <c:idx val="667"/>
              <c:tx>
                <c:rich>
                  <a:bodyPr/>
                  <a:lstStyle/>
                  <a:p>
                    <a:fld id="{209C76F8-F3C9-4B32-8F8A-B813F3F8A2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1-B17B-4DFD-B39D-4E979940D241}"/>
                </c:ext>
              </c:extLst>
            </c:dLbl>
            <c:dLbl>
              <c:idx val="668"/>
              <c:tx>
                <c:rich>
                  <a:bodyPr/>
                  <a:lstStyle/>
                  <a:p>
                    <a:fld id="{7E3008F6-1151-41CF-9680-34A9988A0F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2-B17B-4DFD-B39D-4E979940D241}"/>
                </c:ext>
              </c:extLst>
            </c:dLbl>
            <c:dLbl>
              <c:idx val="669"/>
              <c:tx>
                <c:rich>
                  <a:bodyPr/>
                  <a:lstStyle/>
                  <a:p>
                    <a:fld id="{AEE50EC9-3913-4E55-9635-698CB29069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3-B17B-4DFD-B39D-4E979940D241}"/>
                </c:ext>
              </c:extLst>
            </c:dLbl>
            <c:dLbl>
              <c:idx val="670"/>
              <c:tx>
                <c:rich>
                  <a:bodyPr/>
                  <a:lstStyle/>
                  <a:p>
                    <a:fld id="{7F4439B6-63D4-477F-BC26-2539FB4F9C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4-B17B-4DFD-B39D-4E979940D241}"/>
                </c:ext>
              </c:extLst>
            </c:dLbl>
            <c:dLbl>
              <c:idx val="671"/>
              <c:tx>
                <c:rich>
                  <a:bodyPr/>
                  <a:lstStyle/>
                  <a:p>
                    <a:fld id="{8EC419DA-DBCD-4044-8BCF-52B00AFEB5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5-B17B-4DFD-B39D-4E979940D241}"/>
                </c:ext>
              </c:extLst>
            </c:dLbl>
            <c:dLbl>
              <c:idx val="672"/>
              <c:tx>
                <c:rich>
                  <a:bodyPr/>
                  <a:lstStyle/>
                  <a:p>
                    <a:fld id="{978D916B-6CFA-4818-85F9-442B4A054C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6-B17B-4DFD-B39D-4E979940D241}"/>
                </c:ext>
              </c:extLst>
            </c:dLbl>
            <c:dLbl>
              <c:idx val="673"/>
              <c:tx>
                <c:rich>
                  <a:bodyPr/>
                  <a:lstStyle/>
                  <a:p>
                    <a:fld id="{7B4A15BF-8ECD-4CF1-9590-701FBFB2E1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7-B17B-4DFD-B39D-4E979940D241}"/>
                </c:ext>
              </c:extLst>
            </c:dLbl>
            <c:dLbl>
              <c:idx val="674"/>
              <c:tx>
                <c:rich>
                  <a:bodyPr/>
                  <a:lstStyle/>
                  <a:p>
                    <a:fld id="{2013BE7B-9A8D-45D2-A45D-BCE454FF08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8-B17B-4DFD-B39D-4E979940D241}"/>
                </c:ext>
              </c:extLst>
            </c:dLbl>
            <c:dLbl>
              <c:idx val="675"/>
              <c:tx>
                <c:rich>
                  <a:bodyPr/>
                  <a:lstStyle/>
                  <a:p>
                    <a:fld id="{24DF1453-C432-40EA-A549-8F8FB05D04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9-B17B-4DFD-B39D-4E979940D241}"/>
                </c:ext>
              </c:extLst>
            </c:dLbl>
            <c:dLbl>
              <c:idx val="676"/>
              <c:tx>
                <c:rich>
                  <a:bodyPr/>
                  <a:lstStyle/>
                  <a:p>
                    <a:fld id="{AAD34947-884C-410C-8002-BA51805BF0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A-B17B-4DFD-B39D-4E979940D241}"/>
                </c:ext>
              </c:extLst>
            </c:dLbl>
            <c:dLbl>
              <c:idx val="677"/>
              <c:tx>
                <c:rich>
                  <a:bodyPr/>
                  <a:lstStyle/>
                  <a:p>
                    <a:fld id="{BA70C275-6EB0-479C-87FD-66675BBA3C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B-B17B-4DFD-B39D-4E979940D241}"/>
                </c:ext>
              </c:extLst>
            </c:dLbl>
            <c:dLbl>
              <c:idx val="678"/>
              <c:tx>
                <c:rich>
                  <a:bodyPr/>
                  <a:lstStyle/>
                  <a:p>
                    <a:fld id="{435066BA-1B90-40E2-884B-430D9F4C5B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C-B17B-4DFD-B39D-4E979940D241}"/>
                </c:ext>
              </c:extLst>
            </c:dLbl>
            <c:dLbl>
              <c:idx val="679"/>
              <c:tx>
                <c:rich>
                  <a:bodyPr/>
                  <a:lstStyle/>
                  <a:p>
                    <a:fld id="{ACFFC816-4AA8-4899-9F4D-B78022E6B0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D-B17B-4DFD-B39D-4E979940D241}"/>
                </c:ext>
              </c:extLst>
            </c:dLbl>
            <c:dLbl>
              <c:idx val="680"/>
              <c:tx>
                <c:rich>
                  <a:bodyPr/>
                  <a:lstStyle/>
                  <a:p>
                    <a:fld id="{B9768452-373E-4EF3-80FA-235ADBF07F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E-B17B-4DFD-B39D-4E979940D241}"/>
                </c:ext>
              </c:extLst>
            </c:dLbl>
            <c:dLbl>
              <c:idx val="681"/>
              <c:tx>
                <c:rich>
                  <a:bodyPr/>
                  <a:lstStyle/>
                  <a:p>
                    <a:fld id="{CDFDCBAE-D953-4506-8C28-1FEEC05039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EF-B17B-4DFD-B39D-4E979940D241}"/>
                </c:ext>
              </c:extLst>
            </c:dLbl>
            <c:dLbl>
              <c:idx val="682"/>
              <c:tx>
                <c:rich>
                  <a:bodyPr/>
                  <a:lstStyle/>
                  <a:p>
                    <a:fld id="{DDC799A5-78DC-4F69-8F05-29B0CA1CE1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0-B17B-4DFD-B39D-4E979940D241}"/>
                </c:ext>
              </c:extLst>
            </c:dLbl>
            <c:dLbl>
              <c:idx val="683"/>
              <c:tx>
                <c:rich>
                  <a:bodyPr/>
                  <a:lstStyle/>
                  <a:p>
                    <a:fld id="{5DE01C04-889B-4B97-92FA-CA20A565B3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1-B17B-4DFD-B39D-4E979940D241}"/>
                </c:ext>
              </c:extLst>
            </c:dLbl>
            <c:dLbl>
              <c:idx val="684"/>
              <c:tx>
                <c:rich>
                  <a:bodyPr/>
                  <a:lstStyle/>
                  <a:p>
                    <a:fld id="{7E153F5A-0B20-47C9-8F26-003D2D98D6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2-B17B-4DFD-B39D-4E979940D241}"/>
                </c:ext>
              </c:extLst>
            </c:dLbl>
            <c:dLbl>
              <c:idx val="685"/>
              <c:tx>
                <c:rich>
                  <a:bodyPr/>
                  <a:lstStyle/>
                  <a:p>
                    <a:fld id="{78B8E66C-D197-40E4-9B02-32D82AE6C8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3-B17B-4DFD-B39D-4E979940D241}"/>
                </c:ext>
              </c:extLst>
            </c:dLbl>
            <c:dLbl>
              <c:idx val="686"/>
              <c:tx>
                <c:rich>
                  <a:bodyPr/>
                  <a:lstStyle/>
                  <a:p>
                    <a:fld id="{F0D8E520-5F40-4DE6-BA93-97CE59FD3E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4-B17B-4DFD-B39D-4E979940D241}"/>
                </c:ext>
              </c:extLst>
            </c:dLbl>
            <c:dLbl>
              <c:idx val="687"/>
              <c:tx>
                <c:rich>
                  <a:bodyPr/>
                  <a:lstStyle/>
                  <a:p>
                    <a:fld id="{5876E43E-821A-4CD6-866E-E881C180D9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5-B17B-4DFD-B39D-4E979940D241}"/>
                </c:ext>
              </c:extLst>
            </c:dLbl>
            <c:dLbl>
              <c:idx val="688"/>
              <c:tx>
                <c:rich>
                  <a:bodyPr/>
                  <a:lstStyle/>
                  <a:p>
                    <a:fld id="{358ECF7C-36A9-46A3-A970-69760874B5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6-B17B-4DFD-B39D-4E979940D241}"/>
                </c:ext>
              </c:extLst>
            </c:dLbl>
            <c:dLbl>
              <c:idx val="689"/>
              <c:tx>
                <c:rich>
                  <a:bodyPr/>
                  <a:lstStyle/>
                  <a:p>
                    <a:fld id="{9ACA0356-3F1D-4E6D-8BBE-E25BE0B615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7-B17B-4DFD-B39D-4E979940D241}"/>
                </c:ext>
              </c:extLst>
            </c:dLbl>
            <c:dLbl>
              <c:idx val="690"/>
              <c:tx>
                <c:rich>
                  <a:bodyPr/>
                  <a:lstStyle/>
                  <a:p>
                    <a:fld id="{6886CB6D-CEDB-4F21-888A-6EAB4522A6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8-B17B-4DFD-B39D-4E979940D241}"/>
                </c:ext>
              </c:extLst>
            </c:dLbl>
            <c:dLbl>
              <c:idx val="691"/>
              <c:tx>
                <c:rich>
                  <a:bodyPr/>
                  <a:lstStyle/>
                  <a:p>
                    <a:fld id="{C3DEA9E7-6EBC-48E3-BBE4-DFA634451C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9-B17B-4DFD-B39D-4E979940D241}"/>
                </c:ext>
              </c:extLst>
            </c:dLbl>
            <c:dLbl>
              <c:idx val="692"/>
              <c:tx>
                <c:rich>
                  <a:bodyPr/>
                  <a:lstStyle/>
                  <a:p>
                    <a:fld id="{12083F7B-65AC-4AF1-8BA8-3D768A1717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A-B17B-4DFD-B39D-4E979940D241}"/>
                </c:ext>
              </c:extLst>
            </c:dLbl>
            <c:dLbl>
              <c:idx val="693"/>
              <c:tx>
                <c:rich>
                  <a:bodyPr/>
                  <a:lstStyle/>
                  <a:p>
                    <a:fld id="{71065838-E550-4381-8819-06D66EDAAE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B-B17B-4DFD-B39D-4E979940D241}"/>
                </c:ext>
              </c:extLst>
            </c:dLbl>
            <c:dLbl>
              <c:idx val="694"/>
              <c:tx>
                <c:rich>
                  <a:bodyPr/>
                  <a:lstStyle/>
                  <a:p>
                    <a:fld id="{77FFBB7E-AD57-4B1D-89E2-6E809CD92A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C-B17B-4DFD-B39D-4E979940D241}"/>
                </c:ext>
              </c:extLst>
            </c:dLbl>
            <c:dLbl>
              <c:idx val="695"/>
              <c:tx>
                <c:rich>
                  <a:bodyPr/>
                  <a:lstStyle/>
                  <a:p>
                    <a:fld id="{DD231C12-138D-4BA2-820A-C629053C7D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D-B17B-4DFD-B39D-4E979940D241}"/>
                </c:ext>
              </c:extLst>
            </c:dLbl>
            <c:dLbl>
              <c:idx val="696"/>
              <c:tx>
                <c:rich>
                  <a:bodyPr/>
                  <a:lstStyle/>
                  <a:p>
                    <a:fld id="{F6AE55B1-B97E-48FF-B638-F15B83986F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E-B17B-4DFD-B39D-4E979940D241}"/>
                </c:ext>
              </c:extLst>
            </c:dLbl>
            <c:dLbl>
              <c:idx val="697"/>
              <c:tx>
                <c:rich>
                  <a:bodyPr/>
                  <a:lstStyle/>
                  <a:p>
                    <a:fld id="{99597F40-5596-44B0-BAE9-9DD163CC1E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0FF-B17B-4DFD-B39D-4E979940D241}"/>
                </c:ext>
              </c:extLst>
            </c:dLbl>
            <c:dLbl>
              <c:idx val="698"/>
              <c:tx>
                <c:rich>
                  <a:bodyPr/>
                  <a:lstStyle/>
                  <a:p>
                    <a:fld id="{5C45051A-D98B-4CC5-8512-9CF7C82BFB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0-B17B-4DFD-B39D-4E979940D241}"/>
                </c:ext>
              </c:extLst>
            </c:dLbl>
            <c:dLbl>
              <c:idx val="699"/>
              <c:tx>
                <c:rich>
                  <a:bodyPr/>
                  <a:lstStyle/>
                  <a:p>
                    <a:fld id="{B00E46FF-AED4-42B7-903E-D0763AB2AD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1-B17B-4DFD-B39D-4E979940D241}"/>
                </c:ext>
              </c:extLst>
            </c:dLbl>
            <c:dLbl>
              <c:idx val="700"/>
              <c:tx>
                <c:rich>
                  <a:bodyPr/>
                  <a:lstStyle/>
                  <a:p>
                    <a:fld id="{411B7751-C4B2-4811-8B89-5BA4398A98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2-B17B-4DFD-B39D-4E979940D241}"/>
                </c:ext>
              </c:extLst>
            </c:dLbl>
            <c:dLbl>
              <c:idx val="701"/>
              <c:tx>
                <c:rich>
                  <a:bodyPr/>
                  <a:lstStyle/>
                  <a:p>
                    <a:fld id="{AECFD1CE-3FE1-4163-A28A-84ADBA246A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3-B17B-4DFD-B39D-4E979940D241}"/>
                </c:ext>
              </c:extLst>
            </c:dLbl>
            <c:dLbl>
              <c:idx val="702"/>
              <c:tx>
                <c:rich>
                  <a:bodyPr/>
                  <a:lstStyle/>
                  <a:p>
                    <a:fld id="{C8E1D6F3-8591-48DF-BC91-89774DF85E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4-B17B-4DFD-B39D-4E979940D241}"/>
                </c:ext>
              </c:extLst>
            </c:dLbl>
            <c:dLbl>
              <c:idx val="703"/>
              <c:tx>
                <c:rich>
                  <a:bodyPr/>
                  <a:lstStyle/>
                  <a:p>
                    <a:fld id="{4A58EC60-51F3-49D8-A3F4-611BB884BE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5-B17B-4DFD-B39D-4E979940D241}"/>
                </c:ext>
              </c:extLst>
            </c:dLbl>
            <c:dLbl>
              <c:idx val="704"/>
              <c:tx>
                <c:rich>
                  <a:bodyPr/>
                  <a:lstStyle/>
                  <a:p>
                    <a:fld id="{0ED34FD0-6477-42A3-B9A3-889ECDA91A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6-B17B-4DFD-B39D-4E979940D241}"/>
                </c:ext>
              </c:extLst>
            </c:dLbl>
            <c:dLbl>
              <c:idx val="705"/>
              <c:tx>
                <c:rich>
                  <a:bodyPr/>
                  <a:lstStyle/>
                  <a:p>
                    <a:fld id="{02DED652-AD79-4CEF-A114-1CD55D41A7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7-B17B-4DFD-B39D-4E979940D241}"/>
                </c:ext>
              </c:extLst>
            </c:dLbl>
            <c:dLbl>
              <c:idx val="706"/>
              <c:tx>
                <c:rich>
                  <a:bodyPr/>
                  <a:lstStyle/>
                  <a:p>
                    <a:fld id="{12BAE97C-B2F8-47E9-91F9-CCA0B79B0A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8-B17B-4DFD-B39D-4E979940D241}"/>
                </c:ext>
              </c:extLst>
            </c:dLbl>
            <c:dLbl>
              <c:idx val="707"/>
              <c:tx>
                <c:rich>
                  <a:bodyPr/>
                  <a:lstStyle/>
                  <a:p>
                    <a:fld id="{82663B40-CC05-40AB-8A27-2DB282FB25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9-B17B-4DFD-B39D-4E979940D241}"/>
                </c:ext>
              </c:extLst>
            </c:dLbl>
            <c:dLbl>
              <c:idx val="708"/>
              <c:tx>
                <c:rich>
                  <a:bodyPr/>
                  <a:lstStyle/>
                  <a:p>
                    <a:fld id="{3E9B944A-53BD-41AF-8C70-958E51240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A-B17B-4DFD-B39D-4E979940D241}"/>
                </c:ext>
              </c:extLst>
            </c:dLbl>
            <c:dLbl>
              <c:idx val="709"/>
              <c:tx>
                <c:rich>
                  <a:bodyPr/>
                  <a:lstStyle/>
                  <a:p>
                    <a:fld id="{0955EE30-A597-4C16-8A71-18B48E7908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B-B17B-4DFD-B39D-4E979940D241}"/>
                </c:ext>
              </c:extLst>
            </c:dLbl>
            <c:dLbl>
              <c:idx val="710"/>
              <c:tx>
                <c:rich>
                  <a:bodyPr/>
                  <a:lstStyle/>
                  <a:p>
                    <a:fld id="{B635BB9E-C789-4CD0-972F-9E1C71B2D4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C-B17B-4DFD-B39D-4E979940D241}"/>
                </c:ext>
              </c:extLst>
            </c:dLbl>
            <c:dLbl>
              <c:idx val="711"/>
              <c:tx>
                <c:rich>
                  <a:bodyPr/>
                  <a:lstStyle/>
                  <a:p>
                    <a:fld id="{4D08B074-F2CD-4509-BE51-B118085ABD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D-B17B-4DFD-B39D-4E979940D241}"/>
                </c:ext>
              </c:extLst>
            </c:dLbl>
            <c:dLbl>
              <c:idx val="712"/>
              <c:tx>
                <c:rich>
                  <a:bodyPr/>
                  <a:lstStyle/>
                  <a:p>
                    <a:fld id="{D8840A79-24D3-4809-A0D1-A20E3DF2EE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E-B17B-4DFD-B39D-4E979940D241}"/>
                </c:ext>
              </c:extLst>
            </c:dLbl>
            <c:dLbl>
              <c:idx val="713"/>
              <c:tx>
                <c:rich>
                  <a:bodyPr/>
                  <a:lstStyle/>
                  <a:p>
                    <a:fld id="{6AC3E3F2-BAA9-4898-887C-DC295F7A6A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0F-B17B-4DFD-B39D-4E979940D241}"/>
                </c:ext>
              </c:extLst>
            </c:dLbl>
            <c:dLbl>
              <c:idx val="714"/>
              <c:tx>
                <c:rich>
                  <a:bodyPr/>
                  <a:lstStyle/>
                  <a:p>
                    <a:fld id="{00407033-8E25-4770-A23E-0AFDE0EC66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0-B17B-4DFD-B39D-4E979940D241}"/>
                </c:ext>
              </c:extLst>
            </c:dLbl>
            <c:dLbl>
              <c:idx val="715"/>
              <c:tx>
                <c:rich>
                  <a:bodyPr/>
                  <a:lstStyle/>
                  <a:p>
                    <a:fld id="{5CD84060-B073-4F24-AAE6-AB461AECBB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1-B17B-4DFD-B39D-4E979940D241}"/>
                </c:ext>
              </c:extLst>
            </c:dLbl>
            <c:dLbl>
              <c:idx val="716"/>
              <c:tx>
                <c:rich>
                  <a:bodyPr/>
                  <a:lstStyle/>
                  <a:p>
                    <a:fld id="{D00400D7-3AC1-4E97-9F29-32957FF67C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2-B17B-4DFD-B39D-4E979940D241}"/>
                </c:ext>
              </c:extLst>
            </c:dLbl>
            <c:dLbl>
              <c:idx val="717"/>
              <c:tx>
                <c:rich>
                  <a:bodyPr/>
                  <a:lstStyle/>
                  <a:p>
                    <a:fld id="{CCA14ED4-D4CF-4E92-9EA2-619EE10FE9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3-B17B-4DFD-B39D-4E979940D241}"/>
                </c:ext>
              </c:extLst>
            </c:dLbl>
            <c:dLbl>
              <c:idx val="718"/>
              <c:tx>
                <c:rich>
                  <a:bodyPr/>
                  <a:lstStyle/>
                  <a:p>
                    <a:fld id="{FA9FF1B3-F18E-41CA-BDC5-40A47F8008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4-B17B-4DFD-B39D-4E979940D241}"/>
                </c:ext>
              </c:extLst>
            </c:dLbl>
            <c:dLbl>
              <c:idx val="719"/>
              <c:tx>
                <c:rich>
                  <a:bodyPr/>
                  <a:lstStyle/>
                  <a:p>
                    <a:fld id="{D877B55B-92B7-45B7-BC1C-66FE5935F1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5-B17B-4DFD-B39D-4E979940D241}"/>
                </c:ext>
              </c:extLst>
            </c:dLbl>
            <c:dLbl>
              <c:idx val="720"/>
              <c:tx>
                <c:rich>
                  <a:bodyPr/>
                  <a:lstStyle/>
                  <a:p>
                    <a:fld id="{BA564741-9904-43D1-A309-A279535CE5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6-B17B-4DFD-B39D-4E979940D241}"/>
                </c:ext>
              </c:extLst>
            </c:dLbl>
            <c:dLbl>
              <c:idx val="721"/>
              <c:tx>
                <c:rich>
                  <a:bodyPr/>
                  <a:lstStyle/>
                  <a:p>
                    <a:fld id="{4C8FB499-1FCA-49D3-B414-17E1483080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7-B17B-4DFD-B39D-4E979940D241}"/>
                </c:ext>
              </c:extLst>
            </c:dLbl>
            <c:dLbl>
              <c:idx val="722"/>
              <c:tx>
                <c:rich>
                  <a:bodyPr/>
                  <a:lstStyle/>
                  <a:p>
                    <a:fld id="{155E5E61-12D7-47ED-90A9-8D29CC7537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8-B17B-4DFD-B39D-4E979940D241}"/>
                </c:ext>
              </c:extLst>
            </c:dLbl>
            <c:dLbl>
              <c:idx val="723"/>
              <c:tx>
                <c:rich>
                  <a:bodyPr/>
                  <a:lstStyle/>
                  <a:p>
                    <a:fld id="{88157A20-4A92-4042-BD30-7E1099DD0F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9-B17B-4DFD-B39D-4E979940D241}"/>
                </c:ext>
              </c:extLst>
            </c:dLbl>
            <c:dLbl>
              <c:idx val="724"/>
              <c:tx>
                <c:rich>
                  <a:bodyPr/>
                  <a:lstStyle/>
                  <a:p>
                    <a:fld id="{59AE15D8-2154-48FF-81AB-05F7CB778E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A-B17B-4DFD-B39D-4E979940D241}"/>
                </c:ext>
              </c:extLst>
            </c:dLbl>
            <c:dLbl>
              <c:idx val="725"/>
              <c:tx>
                <c:rich>
                  <a:bodyPr/>
                  <a:lstStyle/>
                  <a:p>
                    <a:fld id="{A155D626-6B41-405E-9B6B-1F1B9576F9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B-B17B-4DFD-B39D-4E979940D241}"/>
                </c:ext>
              </c:extLst>
            </c:dLbl>
            <c:dLbl>
              <c:idx val="726"/>
              <c:tx>
                <c:rich>
                  <a:bodyPr/>
                  <a:lstStyle/>
                  <a:p>
                    <a:fld id="{F139A796-8448-41FF-8A79-38044A47E9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C-B17B-4DFD-B39D-4E979940D241}"/>
                </c:ext>
              </c:extLst>
            </c:dLbl>
            <c:dLbl>
              <c:idx val="727"/>
              <c:tx>
                <c:rich>
                  <a:bodyPr/>
                  <a:lstStyle/>
                  <a:p>
                    <a:fld id="{2177EE07-0E47-43FD-BF5A-66DF28C19F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D-B17B-4DFD-B39D-4E979940D241}"/>
                </c:ext>
              </c:extLst>
            </c:dLbl>
            <c:dLbl>
              <c:idx val="728"/>
              <c:tx>
                <c:rich>
                  <a:bodyPr/>
                  <a:lstStyle/>
                  <a:p>
                    <a:fld id="{90AF43D2-9460-4272-A44D-3725A5A6A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E-B17B-4DFD-B39D-4E979940D241}"/>
                </c:ext>
              </c:extLst>
            </c:dLbl>
            <c:dLbl>
              <c:idx val="729"/>
              <c:tx>
                <c:rich>
                  <a:bodyPr/>
                  <a:lstStyle/>
                  <a:p>
                    <a:fld id="{85BDE3B3-9E0C-4178-8201-BB4F002608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1F-B17B-4DFD-B39D-4E979940D241}"/>
                </c:ext>
              </c:extLst>
            </c:dLbl>
            <c:dLbl>
              <c:idx val="730"/>
              <c:tx>
                <c:rich>
                  <a:bodyPr/>
                  <a:lstStyle/>
                  <a:p>
                    <a:fld id="{A8DAA716-1A6A-441C-8851-7F622DD9DE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0-B17B-4DFD-B39D-4E979940D241}"/>
                </c:ext>
              </c:extLst>
            </c:dLbl>
            <c:dLbl>
              <c:idx val="731"/>
              <c:tx>
                <c:rich>
                  <a:bodyPr/>
                  <a:lstStyle/>
                  <a:p>
                    <a:fld id="{70F9A27B-1F91-41A4-AD03-5E4F02A9FA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1-B17B-4DFD-B39D-4E979940D241}"/>
                </c:ext>
              </c:extLst>
            </c:dLbl>
            <c:dLbl>
              <c:idx val="732"/>
              <c:tx>
                <c:rich>
                  <a:bodyPr/>
                  <a:lstStyle/>
                  <a:p>
                    <a:fld id="{BF5A1843-46A2-4D86-8DF6-BD94F94D87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2-B17B-4DFD-B39D-4E979940D241}"/>
                </c:ext>
              </c:extLst>
            </c:dLbl>
            <c:dLbl>
              <c:idx val="733"/>
              <c:tx>
                <c:rich>
                  <a:bodyPr/>
                  <a:lstStyle/>
                  <a:p>
                    <a:fld id="{2F511798-65CE-49A5-9398-5EF70FF995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3-B17B-4DFD-B39D-4E979940D241}"/>
                </c:ext>
              </c:extLst>
            </c:dLbl>
            <c:dLbl>
              <c:idx val="734"/>
              <c:tx>
                <c:rich>
                  <a:bodyPr/>
                  <a:lstStyle/>
                  <a:p>
                    <a:fld id="{066D0CF4-CEBB-49AF-8116-7666E001B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4-B17B-4DFD-B39D-4E979940D241}"/>
                </c:ext>
              </c:extLst>
            </c:dLbl>
            <c:dLbl>
              <c:idx val="735"/>
              <c:tx>
                <c:rich>
                  <a:bodyPr/>
                  <a:lstStyle/>
                  <a:p>
                    <a:fld id="{FF7148DC-4530-436B-98D6-34491BF5E5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5-B17B-4DFD-B39D-4E979940D241}"/>
                </c:ext>
              </c:extLst>
            </c:dLbl>
            <c:dLbl>
              <c:idx val="736"/>
              <c:tx>
                <c:rich>
                  <a:bodyPr/>
                  <a:lstStyle/>
                  <a:p>
                    <a:fld id="{7922DEDF-E5F3-4315-A027-D6CF9DFAFA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6-B17B-4DFD-B39D-4E979940D241}"/>
                </c:ext>
              </c:extLst>
            </c:dLbl>
            <c:dLbl>
              <c:idx val="737"/>
              <c:tx>
                <c:rich>
                  <a:bodyPr/>
                  <a:lstStyle/>
                  <a:p>
                    <a:fld id="{ADE5AFEE-9EB0-435A-9435-3146416C78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7-B17B-4DFD-B39D-4E979940D241}"/>
                </c:ext>
              </c:extLst>
            </c:dLbl>
            <c:dLbl>
              <c:idx val="738"/>
              <c:tx>
                <c:rich>
                  <a:bodyPr/>
                  <a:lstStyle/>
                  <a:p>
                    <a:fld id="{E311B7E9-3561-4BAA-B8F7-117266FB61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8-B17B-4DFD-B39D-4E979940D241}"/>
                </c:ext>
              </c:extLst>
            </c:dLbl>
            <c:dLbl>
              <c:idx val="739"/>
              <c:tx>
                <c:rich>
                  <a:bodyPr/>
                  <a:lstStyle/>
                  <a:p>
                    <a:fld id="{EFBF1EC4-E35B-42B8-93B7-AB2F96F83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9-B17B-4DFD-B39D-4E979940D241}"/>
                </c:ext>
              </c:extLst>
            </c:dLbl>
            <c:dLbl>
              <c:idx val="740"/>
              <c:tx>
                <c:rich>
                  <a:bodyPr/>
                  <a:lstStyle/>
                  <a:p>
                    <a:fld id="{B10ACD39-DCC0-4C6D-9BDB-B00D6AFAFB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A-B17B-4DFD-B39D-4E979940D241}"/>
                </c:ext>
              </c:extLst>
            </c:dLbl>
            <c:dLbl>
              <c:idx val="741"/>
              <c:tx>
                <c:rich>
                  <a:bodyPr/>
                  <a:lstStyle/>
                  <a:p>
                    <a:fld id="{9252FE67-8A2A-46F7-AE62-F663800A9C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B-B17B-4DFD-B39D-4E979940D241}"/>
                </c:ext>
              </c:extLst>
            </c:dLbl>
            <c:dLbl>
              <c:idx val="742"/>
              <c:tx>
                <c:rich>
                  <a:bodyPr/>
                  <a:lstStyle/>
                  <a:p>
                    <a:fld id="{A6B4B3AF-21DB-4F05-84D7-22D8EC714A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C-B17B-4DFD-B39D-4E979940D241}"/>
                </c:ext>
              </c:extLst>
            </c:dLbl>
            <c:dLbl>
              <c:idx val="743"/>
              <c:tx>
                <c:rich>
                  <a:bodyPr/>
                  <a:lstStyle/>
                  <a:p>
                    <a:fld id="{1B1A92A4-397D-4606-919F-84D606758A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D-B17B-4DFD-B39D-4E979940D241}"/>
                </c:ext>
              </c:extLst>
            </c:dLbl>
            <c:dLbl>
              <c:idx val="744"/>
              <c:tx>
                <c:rich>
                  <a:bodyPr/>
                  <a:lstStyle/>
                  <a:p>
                    <a:fld id="{13BF024C-A0E1-4C41-AA34-178F797662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E-B17B-4DFD-B39D-4E979940D241}"/>
                </c:ext>
              </c:extLst>
            </c:dLbl>
            <c:dLbl>
              <c:idx val="745"/>
              <c:tx>
                <c:rich>
                  <a:bodyPr/>
                  <a:lstStyle/>
                  <a:p>
                    <a:fld id="{BF8DDEFC-ED58-4FD3-B41B-921507EA2F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2F-B17B-4DFD-B39D-4E979940D241}"/>
                </c:ext>
              </c:extLst>
            </c:dLbl>
            <c:dLbl>
              <c:idx val="746"/>
              <c:tx>
                <c:rich>
                  <a:bodyPr/>
                  <a:lstStyle/>
                  <a:p>
                    <a:fld id="{78E285DB-0DC6-4C17-A59A-8B2F55783E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0-B17B-4DFD-B39D-4E979940D241}"/>
                </c:ext>
              </c:extLst>
            </c:dLbl>
            <c:dLbl>
              <c:idx val="747"/>
              <c:tx>
                <c:rich>
                  <a:bodyPr/>
                  <a:lstStyle/>
                  <a:p>
                    <a:fld id="{0053F01F-2687-4792-85B0-8028FCC90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1-B17B-4DFD-B39D-4E979940D241}"/>
                </c:ext>
              </c:extLst>
            </c:dLbl>
            <c:dLbl>
              <c:idx val="748"/>
              <c:tx>
                <c:rich>
                  <a:bodyPr/>
                  <a:lstStyle/>
                  <a:p>
                    <a:fld id="{AD749409-C640-4F01-9132-73A49272B7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2-B17B-4DFD-B39D-4E979940D241}"/>
                </c:ext>
              </c:extLst>
            </c:dLbl>
            <c:dLbl>
              <c:idx val="749"/>
              <c:tx>
                <c:rich>
                  <a:bodyPr/>
                  <a:lstStyle/>
                  <a:p>
                    <a:fld id="{13FFCB52-17CA-4FD6-9D89-C826DCF79B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3-B17B-4DFD-B39D-4E979940D241}"/>
                </c:ext>
              </c:extLst>
            </c:dLbl>
            <c:dLbl>
              <c:idx val="750"/>
              <c:tx>
                <c:rich>
                  <a:bodyPr/>
                  <a:lstStyle/>
                  <a:p>
                    <a:fld id="{D17D26E4-C35A-451B-B995-5D9E1A5634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4-B17B-4DFD-B39D-4E979940D241}"/>
                </c:ext>
              </c:extLst>
            </c:dLbl>
            <c:dLbl>
              <c:idx val="751"/>
              <c:tx>
                <c:rich>
                  <a:bodyPr/>
                  <a:lstStyle/>
                  <a:p>
                    <a:fld id="{D5FA4DB4-AE11-4675-88EC-EFB449506F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5-B17B-4DFD-B39D-4E979940D241}"/>
                </c:ext>
              </c:extLst>
            </c:dLbl>
            <c:dLbl>
              <c:idx val="752"/>
              <c:tx>
                <c:rich>
                  <a:bodyPr/>
                  <a:lstStyle/>
                  <a:p>
                    <a:fld id="{DE1E7B79-B487-409A-B4BC-C5C92410E4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6-B17B-4DFD-B39D-4E979940D241}"/>
                </c:ext>
              </c:extLst>
            </c:dLbl>
            <c:dLbl>
              <c:idx val="753"/>
              <c:tx>
                <c:rich>
                  <a:bodyPr/>
                  <a:lstStyle/>
                  <a:p>
                    <a:fld id="{98FA0446-D796-4469-86B8-2643DDE75B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7-B17B-4DFD-B39D-4E979940D241}"/>
                </c:ext>
              </c:extLst>
            </c:dLbl>
            <c:dLbl>
              <c:idx val="754"/>
              <c:tx>
                <c:rich>
                  <a:bodyPr/>
                  <a:lstStyle/>
                  <a:p>
                    <a:fld id="{7F4FA257-087E-4DEE-9366-DD0F457779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8-B17B-4DFD-B39D-4E979940D241}"/>
                </c:ext>
              </c:extLst>
            </c:dLbl>
            <c:dLbl>
              <c:idx val="755"/>
              <c:tx>
                <c:rich>
                  <a:bodyPr/>
                  <a:lstStyle/>
                  <a:p>
                    <a:fld id="{0C90C7D4-EA1C-4AB4-8BA4-87976DA101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9-B17B-4DFD-B39D-4E979940D241}"/>
                </c:ext>
              </c:extLst>
            </c:dLbl>
            <c:dLbl>
              <c:idx val="756"/>
              <c:tx>
                <c:rich>
                  <a:bodyPr/>
                  <a:lstStyle/>
                  <a:p>
                    <a:fld id="{D7D82081-056E-445F-8302-11D5276D24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A-B17B-4DFD-B39D-4E979940D241}"/>
                </c:ext>
              </c:extLst>
            </c:dLbl>
            <c:dLbl>
              <c:idx val="757"/>
              <c:tx>
                <c:rich>
                  <a:bodyPr/>
                  <a:lstStyle/>
                  <a:p>
                    <a:fld id="{2988A03C-936C-4465-AD74-6823A3F866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B-B17B-4DFD-B39D-4E979940D241}"/>
                </c:ext>
              </c:extLst>
            </c:dLbl>
            <c:dLbl>
              <c:idx val="758"/>
              <c:tx>
                <c:rich>
                  <a:bodyPr/>
                  <a:lstStyle/>
                  <a:p>
                    <a:fld id="{B781D5F6-9947-41C6-83C0-F9886BD0FB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C-B17B-4DFD-B39D-4E979940D241}"/>
                </c:ext>
              </c:extLst>
            </c:dLbl>
            <c:dLbl>
              <c:idx val="759"/>
              <c:tx>
                <c:rich>
                  <a:bodyPr/>
                  <a:lstStyle/>
                  <a:p>
                    <a:fld id="{F8834DD3-518B-443C-B1D3-63E6B8E5C1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D-B17B-4DFD-B39D-4E979940D241}"/>
                </c:ext>
              </c:extLst>
            </c:dLbl>
            <c:dLbl>
              <c:idx val="760"/>
              <c:tx>
                <c:rich>
                  <a:bodyPr/>
                  <a:lstStyle/>
                  <a:p>
                    <a:fld id="{D3927504-2DEC-4854-B574-F1846AEC08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E-B17B-4DFD-B39D-4E979940D241}"/>
                </c:ext>
              </c:extLst>
            </c:dLbl>
            <c:dLbl>
              <c:idx val="761"/>
              <c:tx>
                <c:rich>
                  <a:bodyPr/>
                  <a:lstStyle/>
                  <a:p>
                    <a:fld id="{0DB46F68-E60E-43A6-B11C-B2B97D838F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3F-B17B-4DFD-B39D-4E979940D241}"/>
                </c:ext>
              </c:extLst>
            </c:dLbl>
            <c:dLbl>
              <c:idx val="762"/>
              <c:tx>
                <c:rich>
                  <a:bodyPr/>
                  <a:lstStyle/>
                  <a:p>
                    <a:fld id="{51B20D4C-DEF9-4721-8726-D572E74A1F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0-B17B-4DFD-B39D-4E979940D241}"/>
                </c:ext>
              </c:extLst>
            </c:dLbl>
            <c:dLbl>
              <c:idx val="763"/>
              <c:tx>
                <c:rich>
                  <a:bodyPr/>
                  <a:lstStyle/>
                  <a:p>
                    <a:fld id="{32CC6405-C120-452D-B748-15DC4B86C3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1-B17B-4DFD-B39D-4E979940D241}"/>
                </c:ext>
              </c:extLst>
            </c:dLbl>
            <c:dLbl>
              <c:idx val="764"/>
              <c:tx>
                <c:rich>
                  <a:bodyPr/>
                  <a:lstStyle/>
                  <a:p>
                    <a:fld id="{86379C23-FAE7-4FC2-94CA-8C9149BE72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2-B17B-4DFD-B39D-4E979940D241}"/>
                </c:ext>
              </c:extLst>
            </c:dLbl>
            <c:dLbl>
              <c:idx val="765"/>
              <c:tx>
                <c:rich>
                  <a:bodyPr/>
                  <a:lstStyle/>
                  <a:p>
                    <a:fld id="{1A42BB3C-3895-48EC-AD15-1CA886BC23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3-B17B-4DFD-B39D-4E979940D241}"/>
                </c:ext>
              </c:extLst>
            </c:dLbl>
            <c:dLbl>
              <c:idx val="766"/>
              <c:tx>
                <c:rich>
                  <a:bodyPr/>
                  <a:lstStyle/>
                  <a:p>
                    <a:fld id="{0D4D34FD-63AD-48CC-8C64-25A0E2B0B1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4-B17B-4DFD-B39D-4E979940D241}"/>
                </c:ext>
              </c:extLst>
            </c:dLbl>
            <c:dLbl>
              <c:idx val="767"/>
              <c:tx>
                <c:rich>
                  <a:bodyPr/>
                  <a:lstStyle/>
                  <a:p>
                    <a:fld id="{1EAF1CE9-E5D0-4597-99D8-52D8FC4B1D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5-B17B-4DFD-B39D-4E979940D241}"/>
                </c:ext>
              </c:extLst>
            </c:dLbl>
            <c:dLbl>
              <c:idx val="768"/>
              <c:tx>
                <c:rich>
                  <a:bodyPr/>
                  <a:lstStyle/>
                  <a:p>
                    <a:fld id="{CBEC3E73-184B-43B8-87C2-44CEC693C0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6-B17B-4DFD-B39D-4E979940D241}"/>
                </c:ext>
              </c:extLst>
            </c:dLbl>
            <c:dLbl>
              <c:idx val="769"/>
              <c:tx>
                <c:rich>
                  <a:bodyPr/>
                  <a:lstStyle/>
                  <a:p>
                    <a:fld id="{05313E69-A83D-4DAA-9512-43A47ACB01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7-B17B-4DFD-B39D-4E979940D241}"/>
                </c:ext>
              </c:extLst>
            </c:dLbl>
            <c:dLbl>
              <c:idx val="770"/>
              <c:tx>
                <c:rich>
                  <a:bodyPr/>
                  <a:lstStyle/>
                  <a:p>
                    <a:fld id="{8A12CD40-B7DA-41BB-A19C-AA1FE0589D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8-B17B-4DFD-B39D-4E979940D241}"/>
                </c:ext>
              </c:extLst>
            </c:dLbl>
            <c:dLbl>
              <c:idx val="771"/>
              <c:tx>
                <c:rich>
                  <a:bodyPr/>
                  <a:lstStyle/>
                  <a:p>
                    <a:fld id="{3739030B-4DB1-4E98-BBAB-C8FB91CCEE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9-B17B-4DFD-B39D-4E979940D241}"/>
                </c:ext>
              </c:extLst>
            </c:dLbl>
            <c:dLbl>
              <c:idx val="772"/>
              <c:tx>
                <c:rich>
                  <a:bodyPr/>
                  <a:lstStyle/>
                  <a:p>
                    <a:fld id="{7B6C4E59-1CAD-4E23-BF92-0346C65A8C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A-B17B-4DFD-B39D-4E979940D241}"/>
                </c:ext>
              </c:extLst>
            </c:dLbl>
            <c:dLbl>
              <c:idx val="773"/>
              <c:tx>
                <c:rich>
                  <a:bodyPr/>
                  <a:lstStyle/>
                  <a:p>
                    <a:fld id="{5061DA87-5147-454B-8459-BB783225F1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B-B17B-4DFD-B39D-4E979940D241}"/>
                </c:ext>
              </c:extLst>
            </c:dLbl>
            <c:dLbl>
              <c:idx val="774"/>
              <c:tx>
                <c:rich>
                  <a:bodyPr/>
                  <a:lstStyle/>
                  <a:p>
                    <a:fld id="{37AC6D9F-D1E8-44B9-A385-B87B187009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C-B17B-4DFD-B39D-4E979940D241}"/>
                </c:ext>
              </c:extLst>
            </c:dLbl>
            <c:dLbl>
              <c:idx val="775"/>
              <c:tx>
                <c:rich>
                  <a:bodyPr/>
                  <a:lstStyle/>
                  <a:p>
                    <a:fld id="{8559D6A5-8C10-4386-BC7F-D014E2E85D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D-B17B-4DFD-B39D-4E979940D241}"/>
                </c:ext>
              </c:extLst>
            </c:dLbl>
            <c:dLbl>
              <c:idx val="776"/>
              <c:tx>
                <c:rich>
                  <a:bodyPr/>
                  <a:lstStyle/>
                  <a:p>
                    <a:fld id="{BB8E96DB-6F8B-4857-BEA8-61179BCA94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E-B17B-4DFD-B39D-4E979940D241}"/>
                </c:ext>
              </c:extLst>
            </c:dLbl>
            <c:dLbl>
              <c:idx val="777"/>
              <c:tx>
                <c:rich>
                  <a:bodyPr/>
                  <a:lstStyle/>
                  <a:p>
                    <a:fld id="{31A7DB61-3FC6-4E3E-A097-AAA84DCF7B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4F-B17B-4DFD-B39D-4E979940D241}"/>
                </c:ext>
              </c:extLst>
            </c:dLbl>
            <c:dLbl>
              <c:idx val="778"/>
              <c:tx>
                <c:rich>
                  <a:bodyPr/>
                  <a:lstStyle/>
                  <a:p>
                    <a:fld id="{88718623-DDB9-4211-A18A-8048E8F2BE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0-B17B-4DFD-B39D-4E979940D241}"/>
                </c:ext>
              </c:extLst>
            </c:dLbl>
            <c:dLbl>
              <c:idx val="779"/>
              <c:tx>
                <c:rich>
                  <a:bodyPr/>
                  <a:lstStyle/>
                  <a:p>
                    <a:fld id="{48DBF150-2A33-4100-93CE-1A6E11DA6D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1-B17B-4DFD-B39D-4E979940D241}"/>
                </c:ext>
              </c:extLst>
            </c:dLbl>
            <c:dLbl>
              <c:idx val="780"/>
              <c:tx>
                <c:rich>
                  <a:bodyPr/>
                  <a:lstStyle/>
                  <a:p>
                    <a:fld id="{BF28E38A-F312-4B63-9D54-7D4CAF7B49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2-B17B-4DFD-B39D-4E979940D241}"/>
                </c:ext>
              </c:extLst>
            </c:dLbl>
            <c:dLbl>
              <c:idx val="781"/>
              <c:tx>
                <c:rich>
                  <a:bodyPr/>
                  <a:lstStyle/>
                  <a:p>
                    <a:fld id="{A32C515F-1D12-48FA-B435-72FFBE6FD4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3-B17B-4DFD-B39D-4E979940D241}"/>
                </c:ext>
              </c:extLst>
            </c:dLbl>
            <c:dLbl>
              <c:idx val="782"/>
              <c:tx>
                <c:rich>
                  <a:bodyPr/>
                  <a:lstStyle/>
                  <a:p>
                    <a:fld id="{15B8D435-E227-4B68-8333-D06992F42A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4-B17B-4DFD-B39D-4E979940D241}"/>
                </c:ext>
              </c:extLst>
            </c:dLbl>
            <c:dLbl>
              <c:idx val="783"/>
              <c:tx>
                <c:rich>
                  <a:bodyPr/>
                  <a:lstStyle/>
                  <a:p>
                    <a:fld id="{95DF1B19-6BC9-406E-A04D-5DF7E22474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5-B17B-4DFD-B39D-4E979940D241}"/>
                </c:ext>
              </c:extLst>
            </c:dLbl>
            <c:dLbl>
              <c:idx val="784"/>
              <c:tx>
                <c:rich>
                  <a:bodyPr/>
                  <a:lstStyle/>
                  <a:p>
                    <a:fld id="{1553E7E7-4A14-4992-B10C-40C02E7CE4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6-B17B-4DFD-B39D-4E979940D241}"/>
                </c:ext>
              </c:extLst>
            </c:dLbl>
            <c:dLbl>
              <c:idx val="785"/>
              <c:tx>
                <c:rich>
                  <a:bodyPr/>
                  <a:lstStyle/>
                  <a:p>
                    <a:fld id="{A70D8429-7E14-4616-95E4-7FF93CD050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7-B17B-4DFD-B39D-4E979940D241}"/>
                </c:ext>
              </c:extLst>
            </c:dLbl>
            <c:dLbl>
              <c:idx val="786"/>
              <c:tx>
                <c:rich>
                  <a:bodyPr/>
                  <a:lstStyle/>
                  <a:p>
                    <a:fld id="{300D8C5C-6785-4297-B370-44ADAEA58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8-B17B-4DFD-B39D-4E979940D241}"/>
                </c:ext>
              </c:extLst>
            </c:dLbl>
            <c:dLbl>
              <c:idx val="787"/>
              <c:tx>
                <c:rich>
                  <a:bodyPr/>
                  <a:lstStyle/>
                  <a:p>
                    <a:fld id="{897C9A87-6109-44C8-9E8C-64B1C66D31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9-B17B-4DFD-B39D-4E979940D241}"/>
                </c:ext>
              </c:extLst>
            </c:dLbl>
            <c:dLbl>
              <c:idx val="788"/>
              <c:tx>
                <c:rich>
                  <a:bodyPr/>
                  <a:lstStyle/>
                  <a:p>
                    <a:fld id="{2E77A642-5794-4BBB-9ECC-0A6617732B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A-B17B-4DFD-B39D-4E979940D241}"/>
                </c:ext>
              </c:extLst>
            </c:dLbl>
            <c:dLbl>
              <c:idx val="789"/>
              <c:tx>
                <c:rich>
                  <a:bodyPr/>
                  <a:lstStyle/>
                  <a:p>
                    <a:fld id="{BB28CCA0-E665-41EE-A2E7-1A91C495DF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B-B17B-4DFD-B39D-4E979940D241}"/>
                </c:ext>
              </c:extLst>
            </c:dLbl>
            <c:dLbl>
              <c:idx val="790"/>
              <c:tx>
                <c:rich>
                  <a:bodyPr/>
                  <a:lstStyle/>
                  <a:p>
                    <a:fld id="{EAB617C1-324F-4701-862F-FCEDBA1D2C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C-B17B-4DFD-B39D-4E979940D241}"/>
                </c:ext>
              </c:extLst>
            </c:dLbl>
            <c:dLbl>
              <c:idx val="791"/>
              <c:tx>
                <c:rich>
                  <a:bodyPr/>
                  <a:lstStyle/>
                  <a:p>
                    <a:fld id="{D95A0670-95BB-4FD6-94F4-CFC7817BD3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D-B17B-4DFD-B39D-4E979940D241}"/>
                </c:ext>
              </c:extLst>
            </c:dLbl>
            <c:dLbl>
              <c:idx val="792"/>
              <c:tx>
                <c:rich>
                  <a:bodyPr/>
                  <a:lstStyle/>
                  <a:p>
                    <a:fld id="{5F8A399C-676E-4131-AF09-C533816557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E-B17B-4DFD-B39D-4E979940D241}"/>
                </c:ext>
              </c:extLst>
            </c:dLbl>
            <c:dLbl>
              <c:idx val="793"/>
              <c:tx>
                <c:rich>
                  <a:bodyPr/>
                  <a:lstStyle/>
                  <a:p>
                    <a:fld id="{3E3635B2-B40B-442A-B48F-9C5EE0A158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5F-B17B-4DFD-B39D-4E979940D241}"/>
                </c:ext>
              </c:extLst>
            </c:dLbl>
            <c:dLbl>
              <c:idx val="794"/>
              <c:tx>
                <c:rich>
                  <a:bodyPr/>
                  <a:lstStyle/>
                  <a:p>
                    <a:fld id="{C42C7340-EAAF-47D5-BE27-6D6E8D3B5B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0-B17B-4DFD-B39D-4E979940D241}"/>
                </c:ext>
              </c:extLst>
            </c:dLbl>
            <c:dLbl>
              <c:idx val="795"/>
              <c:tx>
                <c:rich>
                  <a:bodyPr/>
                  <a:lstStyle/>
                  <a:p>
                    <a:fld id="{8608C069-4EFE-486F-96A8-FB6E5DC0B9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1-B17B-4DFD-B39D-4E979940D241}"/>
                </c:ext>
              </c:extLst>
            </c:dLbl>
            <c:dLbl>
              <c:idx val="796"/>
              <c:tx>
                <c:rich>
                  <a:bodyPr/>
                  <a:lstStyle/>
                  <a:p>
                    <a:fld id="{ACB65369-5F9E-4BA2-85C5-DB07D4205E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2-B17B-4DFD-B39D-4E979940D241}"/>
                </c:ext>
              </c:extLst>
            </c:dLbl>
            <c:dLbl>
              <c:idx val="797"/>
              <c:tx>
                <c:rich>
                  <a:bodyPr/>
                  <a:lstStyle/>
                  <a:p>
                    <a:fld id="{848EAC44-11D2-43DA-835C-83AD88AFD1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3-B17B-4DFD-B39D-4E979940D241}"/>
                </c:ext>
              </c:extLst>
            </c:dLbl>
            <c:dLbl>
              <c:idx val="798"/>
              <c:tx>
                <c:rich>
                  <a:bodyPr/>
                  <a:lstStyle/>
                  <a:p>
                    <a:fld id="{92458219-3B2D-458C-BB30-0B6F954086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4-B17B-4DFD-B39D-4E979940D241}"/>
                </c:ext>
              </c:extLst>
            </c:dLbl>
            <c:dLbl>
              <c:idx val="799"/>
              <c:tx>
                <c:rich>
                  <a:bodyPr/>
                  <a:lstStyle/>
                  <a:p>
                    <a:fld id="{A66CA709-AFCE-4219-8CCB-04D59AB32D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5-B17B-4DFD-B39D-4E979940D241}"/>
                </c:ext>
              </c:extLst>
            </c:dLbl>
            <c:dLbl>
              <c:idx val="800"/>
              <c:tx>
                <c:rich>
                  <a:bodyPr/>
                  <a:lstStyle/>
                  <a:p>
                    <a:fld id="{F817F90C-67F8-4752-93FA-0DC3F0630E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6-B17B-4DFD-B39D-4E979940D241}"/>
                </c:ext>
              </c:extLst>
            </c:dLbl>
            <c:dLbl>
              <c:idx val="801"/>
              <c:tx>
                <c:rich>
                  <a:bodyPr/>
                  <a:lstStyle/>
                  <a:p>
                    <a:fld id="{9F73D19D-9214-4ECC-A83D-B6E299BF51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7-B17B-4DFD-B39D-4E979940D241}"/>
                </c:ext>
              </c:extLst>
            </c:dLbl>
            <c:dLbl>
              <c:idx val="802"/>
              <c:tx>
                <c:rich>
                  <a:bodyPr/>
                  <a:lstStyle/>
                  <a:p>
                    <a:fld id="{54014E81-62D2-4092-837E-662E45F372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8-B17B-4DFD-B39D-4E979940D241}"/>
                </c:ext>
              </c:extLst>
            </c:dLbl>
            <c:dLbl>
              <c:idx val="803"/>
              <c:tx>
                <c:rich>
                  <a:bodyPr/>
                  <a:lstStyle/>
                  <a:p>
                    <a:fld id="{9890E9C4-AAAE-4324-A17F-6A062CE2A0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9-B17B-4DFD-B39D-4E979940D241}"/>
                </c:ext>
              </c:extLst>
            </c:dLbl>
            <c:dLbl>
              <c:idx val="804"/>
              <c:tx>
                <c:rich>
                  <a:bodyPr/>
                  <a:lstStyle/>
                  <a:p>
                    <a:fld id="{2FBA56FC-698E-4E65-B500-01C588F60F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A-B17B-4DFD-B39D-4E979940D241}"/>
                </c:ext>
              </c:extLst>
            </c:dLbl>
            <c:dLbl>
              <c:idx val="805"/>
              <c:tx>
                <c:rich>
                  <a:bodyPr/>
                  <a:lstStyle/>
                  <a:p>
                    <a:fld id="{8239F60C-ED76-4D89-9657-A16C071E01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B-B17B-4DFD-B39D-4E979940D241}"/>
                </c:ext>
              </c:extLst>
            </c:dLbl>
            <c:dLbl>
              <c:idx val="806"/>
              <c:tx>
                <c:rich>
                  <a:bodyPr/>
                  <a:lstStyle/>
                  <a:p>
                    <a:fld id="{53AFA1AA-1421-4399-B437-3F9319B179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C-B17B-4DFD-B39D-4E979940D241}"/>
                </c:ext>
              </c:extLst>
            </c:dLbl>
            <c:dLbl>
              <c:idx val="807"/>
              <c:tx>
                <c:rich>
                  <a:bodyPr/>
                  <a:lstStyle/>
                  <a:p>
                    <a:fld id="{4FC8AB68-EB8E-45B1-BE69-1C26B68202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D-B17B-4DFD-B39D-4E979940D241}"/>
                </c:ext>
              </c:extLst>
            </c:dLbl>
            <c:dLbl>
              <c:idx val="808"/>
              <c:tx>
                <c:rich>
                  <a:bodyPr/>
                  <a:lstStyle/>
                  <a:p>
                    <a:fld id="{AF9A7CC0-2326-45B1-AE20-294DA4F2AB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E-B17B-4DFD-B39D-4E979940D241}"/>
                </c:ext>
              </c:extLst>
            </c:dLbl>
            <c:dLbl>
              <c:idx val="809"/>
              <c:tx>
                <c:rich>
                  <a:bodyPr/>
                  <a:lstStyle/>
                  <a:p>
                    <a:fld id="{450669BC-1211-4A14-9CB1-6A4C58015C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6F-B17B-4DFD-B39D-4E979940D241}"/>
                </c:ext>
              </c:extLst>
            </c:dLbl>
            <c:dLbl>
              <c:idx val="810"/>
              <c:tx>
                <c:rich>
                  <a:bodyPr/>
                  <a:lstStyle/>
                  <a:p>
                    <a:fld id="{CC20076F-21FA-4497-BB22-93026CAB05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0-B17B-4DFD-B39D-4E979940D241}"/>
                </c:ext>
              </c:extLst>
            </c:dLbl>
            <c:dLbl>
              <c:idx val="811"/>
              <c:tx>
                <c:rich>
                  <a:bodyPr/>
                  <a:lstStyle/>
                  <a:p>
                    <a:fld id="{0CA5CF9F-FBB7-48CD-8E93-61010DA5F7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1-B17B-4DFD-B39D-4E979940D241}"/>
                </c:ext>
              </c:extLst>
            </c:dLbl>
            <c:dLbl>
              <c:idx val="812"/>
              <c:tx>
                <c:rich>
                  <a:bodyPr/>
                  <a:lstStyle/>
                  <a:p>
                    <a:fld id="{FC013412-17D7-4076-82A4-938D9F36D6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2-B17B-4DFD-B39D-4E979940D241}"/>
                </c:ext>
              </c:extLst>
            </c:dLbl>
            <c:dLbl>
              <c:idx val="813"/>
              <c:tx>
                <c:rich>
                  <a:bodyPr/>
                  <a:lstStyle/>
                  <a:p>
                    <a:fld id="{65AC01E8-833F-40ED-8A44-88692881E6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3-B17B-4DFD-B39D-4E979940D241}"/>
                </c:ext>
              </c:extLst>
            </c:dLbl>
            <c:dLbl>
              <c:idx val="814"/>
              <c:tx>
                <c:rich>
                  <a:bodyPr/>
                  <a:lstStyle/>
                  <a:p>
                    <a:fld id="{19096FEA-8962-4ABC-AE66-3FD1EDC074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4-B17B-4DFD-B39D-4E979940D241}"/>
                </c:ext>
              </c:extLst>
            </c:dLbl>
            <c:dLbl>
              <c:idx val="815"/>
              <c:tx>
                <c:rich>
                  <a:bodyPr/>
                  <a:lstStyle/>
                  <a:p>
                    <a:fld id="{C5A63754-27B5-4C4D-ACF5-D4C476C872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5-B17B-4DFD-B39D-4E979940D241}"/>
                </c:ext>
              </c:extLst>
            </c:dLbl>
            <c:dLbl>
              <c:idx val="816"/>
              <c:tx>
                <c:rich>
                  <a:bodyPr/>
                  <a:lstStyle/>
                  <a:p>
                    <a:fld id="{EC863ADE-C122-484B-B3E2-C9E3E5369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6-B17B-4DFD-B39D-4E979940D241}"/>
                </c:ext>
              </c:extLst>
            </c:dLbl>
            <c:dLbl>
              <c:idx val="817"/>
              <c:tx>
                <c:rich>
                  <a:bodyPr/>
                  <a:lstStyle/>
                  <a:p>
                    <a:fld id="{8D459449-9662-45DB-B679-6DEB5A8FF2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7-B17B-4DFD-B39D-4E979940D241}"/>
                </c:ext>
              </c:extLst>
            </c:dLbl>
            <c:dLbl>
              <c:idx val="818"/>
              <c:tx>
                <c:rich>
                  <a:bodyPr/>
                  <a:lstStyle/>
                  <a:p>
                    <a:fld id="{78442C4C-0F68-4D8F-8393-3441C7ED5D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8-B17B-4DFD-B39D-4E979940D241}"/>
                </c:ext>
              </c:extLst>
            </c:dLbl>
            <c:dLbl>
              <c:idx val="819"/>
              <c:tx>
                <c:rich>
                  <a:bodyPr/>
                  <a:lstStyle/>
                  <a:p>
                    <a:fld id="{359BE326-818B-4373-9219-9DA62EA0D6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9-B17B-4DFD-B39D-4E979940D241}"/>
                </c:ext>
              </c:extLst>
            </c:dLbl>
            <c:dLbl>
              <c:idx val="820"/>
              <c:tx>
                <c:rich>
                  <a:bodyPr/>
                  <a:lstStyle/>
                  <a:p>
                    <a:fld id="{4523AF7E-6F42-4592-9914-CC6CD9457B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A-B17B-4DFD-B39D-4E979940D241}"/>
                </c:ext>
              </c:extLst>
            </c:dLbl>
            <c:dLbl>
              <c:idx val="821"/>
              <c:tx>
                <c:rich>
                  <a:bodyPr/>
                  <a:lstStyle/>
                  <a:p>
                    <a:fld id="{1EFB8D8A-1C0C-4625-8F7A-44BEF187BE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B-B17B-4DFD-B39D-4E979940D241}"/>
                </c:ext>
              </c:extLst>
            </c:dLbl>
            <c:dLbl>
              <c:idx val="822"/>
              <c:tx>
                <c:rich>
                  <a:bodyPr/>
                  <a:lstStyle/>
                  <a:p>
                    <a:fld id="{7FA26C68-7FE7-41B8-9D55-D4F1DACB50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C-B17B-4DFD-B39D-4E979940D241}"/>
                </c:ext>
              </c:extLst>
            </c:dLbl>
            <c:dLbl>
              <c:idx val="823"/>
              <c:tx>
                <c:rich>
                  <a:bodyPr/>
                  <a:lstStyle/>
                  <a:p>
                    <a:fld id="{EE079DCD-F9B0-494D-9E23-B50D87E5EA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D-B17B-4DFD-B39D-4E979940D241}"/>
                </c:ext>
              </c:extLst>
            </c:dLbl>
            <c:dLbl>
              <c:idx val="824"/>
              <c:tx>
                <c:rich>
                  <a:bodyPr/>
                  <a:lstStyle/>
                  <a:p>
                    <a:fld id="{91C7FB86-669B-4E3D-955E-CA32C258BA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E-B17B-4DFD-B39D-4E979940D241}"/>
                </c:ext>
              </c:extLst>
            </c:dLbl>
            <c:dLbl>
              <c:idx val="825"/>
              <c:tx>
                <c:rich>
                  <a:bodyPr/>
                  <a:lstStyle/>
                  <a:p>
                    <a:fld id="{02C9DA5B-1406-49E9-9BB5-A2C6C5349F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7F-B17B-4DFD-B39D-4E979940D241}"/>
                </c:ext>
              </c:extLst>
            </c:dLbl>
            <c:dLbl>
              <c:idx val="826"/>
              <c:tx>
                <c:rich>
                  <a:bodyPr/>
                  <a:lstStyle/>
                  <a:p>
                    <a:fld id="{19B08D80-3A78-4E11-88EE-E7A56082FB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0-B17B-4DFD-B39D-4E979940D241}"/>
                </c:ext>
              </c:extLst>
            </c:dLbl>
            <c:dLbl>
              <c:idx val="827"/>
              <c:tx>
                <c:rich>
                  <a:bodyPr/>
                  <a:lstStyle/>
                  <a:p>
                    <a:fld id="{D073AD18-A211-4252-BBA6-85C1D54737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1-B17B-4DFD-B39D-4E979940D241}"/>
                </c:ext>
              </c:extLst>
            </c:dLbl>
            <c:dLbl>
              <c:idx val="828"/>
              <c:tx>
                <c:rich>
                  <a:bodyPr/>
                  <a:lstStyle/>
                  <a:p>
                    <a:fld id="{D79A8AE2-E0A5-4A5B-BA53-86B0B562C0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2-B17B-4DFD-B39D-4E979940D241}"/>
                </c:ext>
              </c:extLst>
            </c:dLbl>
            <c:dLbl>
              <c:idx val="829"/>
              <c:tx>
                <c:rich>
                  <a:bodyPr/>
                  <a:lstStyle/>
                  <a:p>
                    <a:fld id="{3E30CDD4-51EC-44CE-B877-43904812E0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3-B17B-4DFD-B39D-4E979940D241}"/>
                </c:ext>
              </c:extLst>
            </c:dLbl>
            <c:dLbl>
              <c:idx val="830"/>
              <c:tx>
                <c:rich>
                  <a:bodyPr/>
                  <a:lstStyle/>
                  <a:p>
                    <a:fld id="{A93741DF-11BC-423C-971F-A0B900C1A0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4-B17B-4DFD-B39D-4E979940D241}"/>
                </c:ext>
              </c:extLst>
            </c:dLbl>
            <c:dLbl>
              <c:idx val="831"/>
              <c:tx>
                <c:rich>
                  <a:bodyPr/>
                  <a:lstStyle/>
                  <a:p>
                    <a:fld id="{DE46B2D8-8897-4852-8511-9EA535FE0D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5-B17B-4DFD-B39D-4E979940D241}"/>
                </c:ext>
              </c:extLst>
            </c:dLbl>
            <c:dLbl>
              <c:idx val="832"/>
              <c:tx>
                <c:rich>
                  <a:bodyPr/>
                  <a:lstStyle/>
                  <a:p>
                    <a:fld id="{F09D2C4E-7E30-41D1-BC96-3A77D33161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6-B17B-4DFD-B39D-4E979940D241}"/>
                </c:ext>
              </c:extLst>
            </c:dLbl>
            <c:dLbl>
              <c:idx val="833"/>
              <c:tx>
                <c:rich>
                  <a:bodyPr/>
                  <a:lstStyle/>
                  <a:p>
                    <a:fld id="{6C25A0F5-14F0-457D-9CC2-D582066770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7-B17B-4DFD-B39D-4E979940D241}"/>
                </c:ext>
              </c:extLst>
            </c:dLbl>
            <c:dLbl>
              <c:idx val="834"/>
              <c:tx>
                <c:rich>
                  <a:bodyPr/>
                  <a:lstStyle/>
                  <a:p>
                    <a:fld id="{CEBF2651-0038-4DB7-8964-C710C16575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8-B17B-4DFD-B39D-4E979940D241}"/>
                </c:ext>
              </c:extLst>
            </c:dLbl>
            <c:dLbl>
              <c:idx val="835"/>
              <c:tx>
                <c:rich>
                  <a:bodyPr/>
                  <a:lstStyle/>
                  <a:p>
                    <a:fld id="{9FC01FC4-36D9-4C9D-86A2-BCC5AA39E2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9-B17B-4DFD-B39D-4E979940D241}"/>
                </c:ext>
              </c:extLst>
            </c:dLbl>
            <c:dLbl>
              <c:idx val="836"/>
              <c:tx>
                <c:rich>
                  <a:bodyPr/>
                  <a:lstStyle/>
                  <a:p>
                    <a:fld id="{F7306F9F-FEDA-432D-9CC9-A36CE3396B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A-B17B-4DFD-B39D-4E979940D241}"/>
                </c:ext>
              </c:extLst>
            </c:dLbl>
            <c:dLbl>
              <c:idx val="837"/>
              <c:tx>
                <c:rich>
                  <a:bodyPr/>
                  <a:lstStyle/>
                  <a:p>
                    <a:fld id="{DF1A86AB-0D7F-4DEA-8F05-EC00F40094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B-B17B-4DFD-B39D-4E979940D241}"/>
                </c:ext>
              </c:extLst>
            </c:dLbl>
            <c:dLbl>
              <c:idx val="838"/>
              <c:tx>
                <c:rich>
                  <a:bodyPr/>
                  <a:lstStyle/>
                  <a:p>
                    <a:fld id="{D8E7E124-1AF4-477B-A35F-085D597641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C-B17B-4DFD-B39D-4E979940D241}"/>
                </c:ext>
              </c:extLst>
            </c:dLbl>
            <c:dLbl>
              <c:idx val="839"/>
              <c:tx>
                <c:rich>
                  <a:bodyPr/>
                  <a:lstStyle/>
                  <a:p>
                    <a:fld id="{3EA5E6AF-A3CA-4189-9D02-E40225FF96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D-B17B-4DFD-B39D-4E979940D241}"/>
                </c:ext>
              </c:extLst>
            </c:dLbl>
            <c:dLbl>
              <c:idx val="840"/>
              <c:tx>
                <c:rich>
                  <a:bodyPr/>
                  <a:lstStyle/>
                  <a:p>
                    <a:fld id="{3D44E9B6-D3CB-4795-9F44-21F959D9C1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E-B17B-4DFD-B39D-4E979940D241}"/>
                </c:ext>
              </c:extLst>
            </c:dLbl>
            <c:dLbl>
              <c:idx val="841"/>
              <c:tx>
                <c:rich>
                  <a:bodyPr/>
                  <a:lstStyle/>
                  <a:p>
                    <a:fld id="{DFD2E1E8-F6D9-4368-9ABE-E0FB76DD61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8F-B17B-4DFD-B39D-4E979940D241}"/>
                </c:ext>
              </c:extLst>
            </c:dLbl>
            <c:dLbl>
              <c:idx val="842"/>
              <c:tx>
                <c:rich>
                  <a:bodyPr/>
                  <a:lstStyle/>
                  <a:p>
                    <a:fld id="{4AD4A086-5084-4113-B49C-FB26A140DB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0-B17B-4DFD-B39D-4E979940D241}"/>
                </c:ext>
              </c:extLst>
            </c:dLbl>
            <c:dLbl>
              <c:idx val="843"/>
              <c:tx>
                <c:rich>
                  <a:bodyPr/>
                  <a:lstStyle/>
                  <a:p>
                    <a:fld id="{3DCAE9AC-ABE1-4267-94DB-3E8119888B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1-B17B-4DFD-B39D-4E979940D241}"/>
                </c:ext>
              </c:extLst>
            </c:dLbl>
            <c:dLbl>
              <c:idx val="844"/>
              <c:tx>
                <c:rich>
                  <a:bodyPr/>
                  <a:lstStyle/>
                  <a:p>
                    <a:fld id="{14A733C9-F241-4A4C-958F-C5678528B1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2-B17B-4DFD-B39D-4E979940D241}"/>
                </c:ext>
              </c:extLst>
            </c:dLbl>
            <c:dLbl>
              <c:idx val="845"/>
              <c:tx>
                <c:rich>
                  <a:bodyPr/>
                  <a:lstStyle/>
                  <a:p>
                    <a:fld id="{83796805-DA1E-400C-8A7F-56EE7DB337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3-B17B-4DFD-B39D-4E979940D241}"/>
                </c:ext>
              </c:extLst>
            </c:dLbl>
            <c:dLbl>
              <c:idx val="846"/>
              <c:tx>
                <c:rich>
                  <a:bodyPr/>
                  <a:lstStyle/>
                  <a:p>
                    <a:fld id="{B02A604A-F2CE-4315-8BC2-43CA6719D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4-B17B-4DFD-B39D-4E979940D241}"/>
                </c:ext>
              </c:extLst>
            </c:dLbl>
            <c:dLbl>
              <c:idx val="847"/>
              <c:tx>
                <c:rich>
                  <a:bodyPr/>
                  <a:lstStyle/>
                  <a:p>
                    <a:fld id="{FD17FC99-0863-4C81-B7CE-F55A0B4984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5-B17B-4DFD-B39D-4E979940D241}"/>
                </c:ext>
              </c:extLst>
            </c:dLbl>
            <c:dLbl>
              <c:idx val="848"/>
              <c:tx>
                <c:rich>
                  <a:bodyPr/>
                  <a:lstStyle/>
                  <a:p>
                    <a:fld id="{5E5349D3-72E5-4B45-A45F-43A2C2F288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6-B17B-4DFD-B39D-4E979940D241}"/>
                </c:ext>
              </c:extLst>
            </c:dLbl>
            <c:dLbl>
              <c:idx val="849"/>
              <c:tx>
                <c:rich>
                  <a:bodyPr/>
                  <a:lstStyle/>
                  <a:p>
                    <a:fld id="{A2494E3C-C468-4966-A129-2635103631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7-B17B-4DFD-B39D-4E979940D241}"/>
                </c:ext>
              </c:extLst>
            </c:dLbl>
            <c:dLbl>
              <c:idx val="850"/>
              <c:tx>
                <c:rich>
                  <a:bodyPr/>
                  <a:lstStyle/>
                  <a:p>
                    <a:fld id="{A3FE523C-35D3-4B94-B707-DB7E9E081C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8-B17B-4DFD-B39D-4E979940D241}"/>
                </c:ext>
              </c:extLst>
            </c:dLbl>
            <c:dLbl>
              <c:idx val="851"/>
              <c:tx>
                <c:rich>
                  <a:bodyPr/>
                  <a:lstStyle/>
                  <a:p>
                    <a:fld id="{858C6A0A-964A-4A01-915C-E2B47B3479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9-B17B-4DFD-B39D-4E979940D241}"/>
                </c:ext>
              </c:extLst>
            </c:dLbl>
            <c:dLbl>
              <c:idx val="852"/>
              <c:tx>
                <c:rich>
                  <a:bodyPr/>
                  <a:lstStyle/>
                  <a:p>
                    <a:fld id="{77E9F2C3-D147-4163-AE8E-30A976BEB7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A-B17B-4DFD-B39D-4E979940D241}"/>
                </c:ext>
              </c:extLst>
            </c:dLbl>
            <c:dLbl>
              <c:idx val="853"/>
              <c:tx>
                <c:rich>
                  <a:bodyPr/>
                  <a:lstStyle/>
                  <a:p>
                    <a:fld id="{5E5E433C-6ADA-431D-A5DA-B129D42DE0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B-B17B-4DFD-B39D-4E979940D241}"/>
                </c:ext>
              </c:extLst>
            </c:dLbl>
            <c:dLbl>
              <c:idx val="854"/>
              <c:tx>
                <c:rich>
                  <a:bodyPr/>
                  <a:lstStyle/>
                  <a:p>
                    <a:fld id="{DAA50E91-0B93-45CA-8036-024E7FF661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C-B17B-4DFD-B39D-4E979940D241}"/>
                </c:ext>
              </c:extLst>
            </c:dLbl>
            <c:dLbl>
              <c:idx val="855"/>
              <c:tx>
                <c:rich>
                  <a:bodyPr/>
                  <a:lstStyle/>
                  <a:p>
                    <a:fld id="{C08A10E7-CC4C-43F0-86AD-BCC8D98F3C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D-B17B-4DFD-B39D-4E979940D241}"/>
                </c:ext>
              </c:extLst>
            </c:dLbl>
            <c:dLbl>
              <c:idx val="856"/>
              <c:tx>
                <c:rich>
                  <a:bodyPr/>
                  <a:lstStyle/>
                  <a:p>
                    <a:fld id="{9ADB67DC-904A-400C-B99F-270DFD861C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E-B17B-4DFD-B39D-4E979940D241}"/>
                </c:ext>
              </c:extLst>
            </c:dLbl>
            <c:dLbl>
              <c:idx val="857"/>
              <c:tx>
                <c:rich>
                  <a:bodyPr/>
                  <a:lstStyle/>
                  <a:p>
                    <a:fld id="{7127688F-1040-44C7-8213-1F8A803DE5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9F-B17B-4DFD-B39D-4E979940D241}"/>
                </c:ext>
              </c:extLst>
            </c:dLbl>
            <c:dLbl>
              <c:idx val="858"/>
              <c:tx>
                <c:rich>
                  <a:bodyPr/>
                  <a:lstStyle/>
                  <a:p>
                    <a:fld id="{75F339C6-AABE-4125-B3BF-138E11FB85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0-B17B-4DFD-B39D-4E979940D241}"/>
                </c:ext>
              </c:extLst>
            </c:dLbl>
            <c:dLbl>
              <c:idx val="859"/>
              <c:tx>
                <c:rich>
                  <a:bodyPr/>
                  <a:lstStyle/>
                  <a:p>
                    <a:fld id="{BC1DE9EC-742C-4968-9EF0-4D4B072EA8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1-B17B-4DFD-B39D-4E979940D241}"/>
                </c:ext>
              </c:extLst>
            </c:dLbl>
            <c:dLbl>
              <c:idx val="860"/>
              <c:tx>
                <c:rich>
                  <a:bodyPr/>
                  <a:lstStyle/>
                  <a:p>
                    <a:fld id="{604FE187-8111-4B04-91D1-1D4E133818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2-B17B-4DFD-B39D-4E979940D241}"/>
                </c:ext>
              </c:extLst>
            </c:dLbl>
            <c:dLbl>
              <c:idx val="861"/>
              <c:tx>
                <c:rich>
                  <a:bodyPr/>
                  <a:lstStyle/>
                  <a:p>
                    <a:fld id="{10A8B7C5-5FE0-41B3-883A-0ED00927D7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3-B17B-4DFD-B39D-4E979940D241}"/>
                </c:ext>
              </c:extLst>
            </c:dLbl>
            <c:dLbl>
              <c:idx val="862"/>
              <c:tx>
                <c:rich>
                  <a:bodyPr/>
                  <a:lstStyle/>
                  <a:p>
                    <a:fld id="{328C8000-4ED4-40DF-8D66-F2A31569AA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4-B17B-4DFD-B39D-4E979940D241}"/>
                </c:ext>
              </c:extLst>
            </c:dLbl>
            <c:dLbl>
              <c:idx val="863"/>
              <c:tx>
                <c:rich>
                  <a:bodyPr/>
                  <a:lstStyle/>
                  <a:p>
                    <a:fld id="{1059CDEE-C794-4FFA-AC60-E7A6640AAC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5-B17B-4DFD-B39D-4E979940D241}"/>
                </c:ext>
              </c:extLst>
            </c:dLbl>
            <c:dLbl>
              <c:idx val="864"/>
              <c:tx>
                <c:rich>
                  <a:bodyPr/>
                  <a:lstStyle/>
                  <a:p>
                    <a:fld id="{98C0029C-7790-4FC0-9D31-C296F067D3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6-B17B-4DFD-B39D-4E979940D241}"/>
                </c:ext>
              </c:extLst>
            </c:dLbl>
            <c:dLbl>
              <c:idx val="865"/>
              <c:tx>
                <c:rich>
                  <a:bodyPr/>
                  <a:lstStyle/>
                  <a:p>
                    <a:fld id="{6EA81999-9512-4C20-A128-B347636DCB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7-B17B-4DFD-B39D-4E979940D241}"/>
                </c:ext>
              </c:extLst>
            </c:dLbl>
            <c:dLbl>
              <c:idx val="866"/>
              <c:tx>
                <c:rich>
                  <a:bodyPr/>
                  <a:lstStyle/>
                  <a:p>
                    <a:fld id="{C8329CB6-D17D-40FB-AFA5-A126348973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8-B17B-4DFD-B39D-4E979940D241}"/>
                </c:ext>
              </c:extLst>
            </c:dLbl>
            <c:dLbl>
              <c:idx val="867"/>
              <c:tx>
                <c:rich>
                  <a:bodyPr/>
                  <a:lstStyle/>
                  <a:p>
                    <a:fld id="{85AEA534-4E33-4D00-8017-DB6801301D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9-B17B-4DFD-B39D-4E979940D241}"/>
                </c:ext>
              </c:extLst>
            </c:dLbl>
            <c:dLbl>
              <c:idx val="868"/>
              <c:tx>
                <c:rich>
                  <a:bodyPr/>
                  <a:lstStyle/>
                  <a:p>
                    <a:fld id="{8260291D-E53A-4E05-927E-BE24C85D05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A-B17B-4DFD-B39D-4E979940D241}"/>
                </c:ext>
              </c:extLst>
            </c:dLbl>
            <c:dLbl>
              <c:idx val="869"/>
              <c:tx>
                <c:rich>
                  <a:bodyPr/>
                  <a:lstStyle/>
                  <a:p>
                    <a:fld id="{3FD4FECA-B3ED-42DD-B13A-49EC2735DA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B-B17B-4DFD-B39D-4E979940D241}"/>
                </c:ext>
              </c:extLst>
            </c:dLbl>
            <c:dLbl>
              <c:idx val="870"/>
              <c:tx>
                <c:rich>
                  <a:bodyPr/>
                  <a:lstStyle/>
                  <a:p>
                    <a:fld id="{7604A91C-C6F9-425F-A427-C0F95568F2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C-B17B-4DFD-B39D-4E979940D241}"/>
                </c:ext>
              </c:extLst>
            </c:dLbl>
            <c:dLbl>
              <c:idx val="871"/>
              <c:tx>
                <c:rich>
                  <a:bodyPr/>
                  <a:lstStyle/>
                  <a:p>
                    <a:fld id="{61B04CC9-2118-4888-B0BC-BEDD589B9D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D-B17B-4DFD-B39D-4E979940D241}"/>
                </c:ext>
              </c:extLst>
            </c:dLbl>
            <c:dLbl>
              <c:idx val="872"/>
              <c:tx>
                <c:rich>
                  <a:bodyPr/>
                  <a:lstStyle/>
                  <a:p>
                    <a:fld id="{28FB68DE-B926-415D-9EB9-71F71719B5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E-B17B-4DFD-B39D-4E979940D241}"/>
                </c:ext>
              </c:extLst>
            </c:dLbl>
            <c:dLbl>
              <c:idx val="873"/>
              <c:tx>
                <c:rich>
                  <a:bodyPr/>
                  <a:lstStyle/>
                  <a:p>
                    <a:fld id="{09FAEE26-8E09-411F-9611-1C24632805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AF-B17B-4DFD-B39D-4E979940D241}"/>
                </c:ext>
              </c:extLst>
            </c:dLbl>
            <c:dLbl>
              <c:idx val="874"/>
              <c:tx>
                <c:rich>
                  <a:bodyPr/>
                  <a:lstStyle/>
                  <a:p>
                    <a:fld id="{E2659768-3FBE-4078-8160-1C758B09EE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0-B17B-4DFD-B39D-4E979940D241}"/>
                </c:ext>
              </c:extLst>
            </c:dLbl>
            <c:dLbl>
              <c:idx val="875"/>
              <c:tx>
                <c:rich>
                  <a:bodyPr/>
                  <a:lstStyle/>
                  <a:p>
                    <a:fld id="{A548462F-83EA-42FC-BDBA-C6DB29C592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1-B17B-4DFD-B39D-4E979940D241}"/>
                </c:ext>
              </c:extLst>
            </c:dLbl>
            <c:dLbl>
              <c:idx val="876"/>
              <c:tx>
                <c:rich>
                  <a:bodyPr/>
                  <a:lstStyle/>
                  <a:p>
                    <a:fld id="{52F9EB25-1922-4219-9DAA-453D75C7A3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2-B17B-4DFD-B39D-4E979940D241}"/>
                </c:ext>
              </c:extLst>
            </c:dLbl>
            <c:dLbl>
              <c:idx val="877"/>
              <c:tx>
                <c:rich>
                  <a:bodyPr/>
                  <a:lstStyle/>
                  <a:p>
                    <a:fld id="{EC501815-265F-4C7D-B0E6-61D77AEEDC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3-B17B-4DFD-B39D-4E979940D241}"/>
                </c:ext>
              </c:extLst>
            </c:dLbl>
            <c:dLbl>
              <c:idx val="878"/>
              <c:tx>
                <c:rich>
                  <a:bodyPr/>
                  <a:lstStyle/>
                  <a:p>
                    <a:fld id="{A4AC8391-B355-4B4F-9642-373ABFFB53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4-B17B-4DFD-B39D-4E979940D241}"/>
                </c:ext>
              </c:extLst>
            </c:dLbl>
            <c:dLbl>
              <c:idx val="879"/>
              <c:tx>
                <c:rich>
                  <a:bodyPr/>
                  <a:lstStyle/>
                  <a:p>
                    <a:fld id="{6B39E757-E481-4B11-8201-2391B12DBA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5-B17B-4DFD-B39D-4E979940D241}"/>
                </c:ext>
              </c:extLst>
            </c:dLbl>
            <c:dLbl>
              <c:idx val="880"/>
              <c:tx>
                <c:rich>
                  <a:bodyPr/>
                  <a:lstStyle/>
                  <a:p>
                    <a:fld id="{A0C30299-4ADF-4E8E-9EE4-6AD4795AD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6-B17B-4DFD-B39D-4E979940D241}"/>
                </c:ext>
              </c:extLst>
            </c:dLbl>
            <c:dLbl>
              <c:idx val="881"/>
              <c:tx>
                <c:rich>
                  <a:bodyPr/>
                  <a:lstStyle/>
                  <a:p>
                    <a:fld id="{F3503BA7-33DC-497E-A596-D9EDAC30E3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7-B17B-4DFD-B39D-4E979940D241}"/>
                </c:ext>
              </c:extLst>
            </c:dLbl>
            <c:dLbl>
              <c:idx val="882"/>
              <c:tx>
                <c:rich>
                  <a:bodyPr/>
                  <a:lstStyle/>
                  <a:p>
                    <a:fld id="{3FFEDC72-9ECF-4EF1-8E11-ED348CDC2C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8-B17B-4DFD-B39D-4E979940D241}"/>
                </c:ext>
              </c:extLst>
            </c:dLbl>
            <c:dLbl>
              <c:idx val="883"/>
              <c:tx>
                <c:rich>
                  <a:bodyPr/>
                  <a:lstStyle/>
                  <a:p>
                    <a:fld id="{A1535D19-141C-457D-A0C2-5208297E65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9-B17B-4DFD-B39D-4E979940D241}"/>
                </c:ext>
              </c:extLst>
            </c:dLbl>
            <c:dLbl>
              <c:idx val="884"/>
              <c:tx>
                <c:rich>
                  <a:bodyPr/>
                  <a:lstStyle/>
                  <a:p>
                    <a:fld id="{07FC2969-F53A-4ADE-A0C9-ED8A57260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A-B17B-4DFD-B39D-4E979940D241}"/>
                </c:ext>
              </c:extLst>
            </c:dLbl>
            <c:dLbl>
              <c:idx val="885"/>
              <c:tx>
                <c:rich>
                  <a:bodyPr/>
                  <a:lstStyle/>
                  <a:p>
                    <a:fld id="{E2CAD0DF-D2F6-4094-8962-CAF82636E1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B-B17B-4DFD-B39D-4E979940D241}"/>
                </c:ext>
              </c:extLst>
            </c:dLbl>
            <c:dLbl>
              <c:idx val="886"/>
              <c:tx>
                <c:rich>
                  <a:bodyPr/>
                  <a:lstStyle/>
                  <a:p>
                    <a:fld id="{9BA08AF8-1892-4990-B43F-E2B61B9C3A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C-B17B-4DFD-B39D-4E979940D241}"/>
                </c:ext>
              </c:extLst>
            </c:dLbl>
            <c:dLbl>
              <c:idx val="887"/>
              <c:tx>
                <c:rich>
                  <a:bodyPr/>
                  <a:lstStyle/>
                  <a:p>
                    <a:fld id="{B8FD75DE-89D0-42D5-89A9-46565E740C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D-B17B-4DFD-B39D-4E979940D241}"/>
                </c:ext>
              </c:extLst>
            </c:dLbl>
            <c:dLbl>
              <c:idx val="888"/>
              <c:tx>
                <c:rich>
                  <a:bodyPr/>
                  <a:lstStyle/>
                  <a:p>
                    <a:fld id="{CD51AB82-5076-4C7D-8868-DF0C8CADA4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E-B17B-4DFD-B39D-4E979940D241}"/>
                </c:ext>
              </c:extLst>
            </c:dLbl>
            <c:dLbl>
              <c:idx val="889"/>
              <c:tx>
                <c:rich>
                  <a:bodyPr/>
                  <a:lstStyle/>
                  <a:p>
                    <a:fld id="{DC2D7175-E4A8-4753-B14B-A6A79DF522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BF-B17B-4DFD-B39D-4E979940D241}"/>
                </c:ext>
              </c:extLst>
            </c:dLbl>
            <c:dLbl>
              <c:idx val="890"/>
              <c:tx>
                <c:rich>
                  <a:bodyPr/>
                  <a:lstStyle/>
                  <a:p>
                    <a:fld id="{06FE631E-3DF8-40D0-A05D-68A150E459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0-B17B-4DFD-B39D-4E979940D241}"/>
                </c:ext>
              </c:extLst>
            </c:dLbl>
            <c:dLbl>
              <c:idx val="891"/>
              <c:tx>
                <c:rich>
                  <a:bodyPr/>
                  <a:lstStyle/>
                  <a:p>
                    <a:fld id="{0F36A9A0-1E53-4987-B1D1-7C7749390E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1-B17B-4DFD-B39D-4E979940D241}"/>
                </c:ext>
              </c:extLst>
            </c:dLbl>
            <c:dLbl>
              <c:idx val="892"/>
              <c:tx>
                <c:rich>
                  <a:bodyPr/>
                  <a:lstStyle/>
                  <a:p>
                    <a:fld id="{9CD28EB2-A3FA-4721-83A5-7DF76B872E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2-B17B-4DFD-B39D-4E979940D241}"/>
                </c:ext>
              </c:extLst>
            </c:dLbl>
            <c:dLbl>
              <c:idx val="893"/>
              <c:tx>
                <c:rich>
                  <a:bodyPr/>
                  <a:lstStyle/>
                  <a:p>
                    <a:fld id="{372D654F-F75A-4670-8C03-51740D9E72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3-B17B-4DFD-B39D-4E979940D241}"/>
                </c:ext>
              </c:extLst>
            </c:dLbl>
            <c:dLbl>
              <c:idx val="894"/>
              <c:tx>
                <c:rich>
                  <a:bodyPr/>
                  <a:lstStyle/>
                  <a:p>
                    <a:fld id="{9C97CDA9-E77E-4BC6-8DBC-D9C701556B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4-B17B-4DFD-B39D-4E979940D241}"/>
                </c:ext>
              </c:extLst>
            </c:dLbl>
            <c:dLbl>
              <c:idx val="895"/>
              <c:tx>
                <c:rich>
                  <a:bodyPr/>
                  <a:lstStyle/>
                  <a:p>
                    <a:fld id="{BA0C3230-F7BD-4DAE-9294-760603D955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5-B17B-4DFD-B39D-4E979940D241}"/>
                </c:ext>
              </c:extLst>
            </c:dLbl>
            <c:dLbl>
              <c:idx val="896"/>
              <c:tx>
                <c:rich>
                  <a:bodyPr/>
                  <a:lstStyle/>
                  <a:p>
                    <a:fld id="{D7319A1D-D9FC-4EEB-A254-615D19BC4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6-B17B-4DFD-B39D-4E979940D241}"/>
                </c:ext>
              </c:extLst>
            </c:dLbl>
            <c:dLbl>
              <c:idx val="897"/>
              <c:tx>
                <c:rich>
                  <a:bodyPr/>
                  <a:lstStyle/>
                  <a:p>
                    <a:fld id="{09C8384B-A969-47F7-B735-3B05993866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7-B17B-4DFD-B39D-4E979940D241}"/>
                </c:ext>
              </c:extLst>
            </c:dLbl>
            <c:dLbl>
              <c:idx val="898"/>
              <c:tx>
                <c:rich>
                  <a:bodyPr/>
                  <a:lstStyle/>
                  <a:p>
                    <a:fld id="{2C14DB09-76F0-4BEA-B5D7-38FF0B3904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8-B17B-4DFD-B39D-4E979940D241}"/>
                </c:ext>
              </c:extLst>
            </c:dLbl>
            <c:dLbl>
              <c:idx val="899"/>
              <c:tx>
                <c:rich>
                  <a:bodyPr/>
                  <a:lstStyle/>
                  <a:p>
                    <a:fld id="{F203BB82-1A74-4273-9472-DCFA4ABB24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9-B17B-4DFD-B39D-4E979940D241}"/>
                </c:ext>
              </c:extLst>
            </c:dLbl>
            <c:dLbl>
              <c:idx val="900"/>
              <c:tx>
                <c:rich>
                  <a:bodyPr/>
                  <a:lstStyle/>
                  <a:p>
                    <a:fld id="{D2366E1B-A2CF-445B-9BCD-50D0587879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A-B17B-4DFD-B39D-4E979940D241}"/>
                </c:ext>
              </c:extLst>
            </c:dLbl>
            <c:dLbl>
              <c:idx val="901"/>
              <c:tx>
                <c:rich>
                  <a:bodyPr/>
                  <a:lstStyle/>
                  <a:p>
                    <a:fld id="{E08EC2A0-D91D-4F25-B2D3-D26EAB736B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B-B17B-4DFD-B39D-4E979940D241}"/>
                </c:ext>
              </c:extLst>
            </c:dLbl>
            <c:dLbl>
              <c:idx val="902"/>
              <c:tx>
                <c:rich>
                  <a:bodyPr/>
                  <a:lstStyle/>
                  <a:p>
                    <a:fld id="{A175E678-F763-4C35-8433-4F2A5B539E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C-B17B-4DFD-B39D-4E979940D241}"/>
                </c:ext>
              </c:extLst>
            </c:dLbl>
            <c:dLbl>
              <c:idx val="903"/>
              <c:tx>
                <c:rich>
                  <a:bodyPr/>
                  <a:lstStyle/>
                  <a:p>
                    <a:fld id="{A7F3429C-1BC4-497D-9BCD-4DEAFF1A13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D-B17B-4DFD-B39D-4E979940D241}"/>
                </c:ext>
              </c:extLst>
            </c:dLbl>
            <c:dLbl>
              <c:idx val="904"/>
              <c:tx>
                <c:rich>
                  <a:bodyPr/>
                  <a:lstStyle/>
                  <a:p>
                    <a:fld id="{49EE53FB-8901-4C8C-833E-005827407E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E-B17B-4DFD-B39D-4E979940D241}"/>
                </c:ext>
              </c:extLst>
            </c:dLbl>
            <c:dLbl>
              <c:idx val="905"/>
              <c:tx>
                <c:rich>
                  <a:bodyPr/>
                  <a:lstStyle/>
                  <a:p>
                    <a:fld id="{727C7352-14C1-4EC7-A9E9-9F04879A9B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CF-B17B-4DFD-B39D-4E979940D241}"/>
                </c:ext>
              </c:extLst>
            </c:dLbl>
            <c:dLbl>
              <c:idx val="906"/>
              <c:tx>
                <c:rich>
                  <a:bodyPr/>
                  <a:lstStyle/>
                  <a:p>
                    <a:fld id="{6AFC7C2F-13E3-40CD-9A81-E7FE37AE7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0-B17B-4DFD-B39D-4E979940D241}"/>
                </c:ext>
              </c:extLst>
            </c:dLbl>
            <c:dLbl>
              <c:idx val="907"/>
              <c:tx>
                <c:rich>
                  <a:bodyPr/>
                  <a:lstStyle/>
                  <a:p>
                    <a:fld id="{7D1A10B8-8B52-4A9C-AA72-C404FC7B6B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1-B17B-4DFD-B39D-4E979940D241}"/>
                </c:ext>
              </c:extLst>
            </c:dLbl>
            <c:dLbl>
              <c:idx val="908"/>
              <c:tx>
                <c:rich>
                  <a:bodyPr/>
                  <a:lstStyle/>
                  <a:p>
                    <a:fld id="{FE35A744-A66E-4AC6-818C-A4F9A3F794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2-B17B-4DFD-B39D-4E979940D241}"/>
                </c:ext>
              </c:extLst>
            </c:dLbl>
            <c:dLbl>
              <c:idx val="909"/>
              <c:tx>
                <c:rich>
                  <a:bodyPr/>
                  <a:lstStyle/>
                  <a:p>
                    <a:fld id="{20F01F83-FB6F-4CC1-96CF-8A390B13A5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3-B17B-4DFD-B39D-4E979940D241}"/>
                </c:ext>
              </c:extLst>
            </c:dLbl>
            <c:dLbl>
              <c:idx val="910"/>
              <c:tx>
                <c:rich>
                  <a:bodyPr/>
                  <a:lstStyle/>
                  <a:p>
                    <a:fld id="{3A8D2DD1-FF53-486F-93E8-318F4D858B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4-B17B-4DFD-B39D-4E979940D241}"/>
                </c:ext>
              </c:extLst>
            </c:dLbl>
            <c:dLbl>
              <c:idx val="911"/>
              <c:tx>
                <c:rich>
                  <a:bodyPr/>
                  <a:lstStyle/>
                  <a:p>
                    <a:fld id="{98039659-85D8-43D8-8440-4ECE6F31F6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5-B17B-4DFD-B39D-4E979940D241}"/>
                </c:ext>
              </c:extLst>
            </c:dLbl>
            <c:dLbl>
              <c:idx val="912"/>
              <c:tx>
                <c:rich>
                  <a:bodyPr/>
                  <a:lstStyle/>
                  <a:p>
                    <a:fld id="{D3B749E3-B25F-47B1-8748-AFB4832D29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6-B17B-4DFD-B39D-4E979940D241}"/>
                </c:ext>
              </c:extLst>
            </c:dLbl>
            <c:dLbl>
              <c:idx val="913"/>
              <c:tx>
                <c:rich>
                  <a:bodyPr/>
                  <a:lstStyle/>
                  <a:p>
                    <a:fld id="{FF026CD4-A0E2-4DF7-9A95-F0F4ABD207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7-B17B-4DFD-B39D-4E979940D241}"/>
                </c:ext>
              </c:extLst>
            </c:dLbl>
            <c:dLbl>
              <c:idx val="914"/>
              <c:tx>
                <c:rich>
                  <a:bodyPr/>
                  <a:lstStyle/>
                  <a:p>
                    <a:fld id="{415F7451-C531-4CBD-812B-62E7D48218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8-B17B-4DFD-B39D-4E979940D241}"/>
                </c:ext>
              </c:extLst>
            </c:dLbl>
            <c:dLbl>
              <c:idx val="915"/>
              <c:tx>
                <c:rich>
                  <a:bodyPr/>
                  <a:lstStyle/>
                  <a:p>
                    <a:fld id="{BC019339-6E29-4D71-AB43-494FDF0228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9-B17B-4DFD-B39D-4E979940D241}"/>
                </c:ext>
              </c:extLst>
            </c:dLbl>
            <c:dLbl>
              <c:idx val="916"/>
              <c:tx>
                <c:rich>
                  <a:bodyPr/>
                  <a:lstStyle/>
                  <a:p>
                    <a:fld id="{C1C1E8D4-CC13-4152-8F6D-CA2189FADD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A-B17B-4DFD-B39D-4E979940D241}"/>
                </c:ext>
              </c:extLst>
            </c:dLbl>
            <c:dLbl>
              <c:idx val="917"/>
              <c:tx>
                <c:rich>
                  <a:bodyPr/>
                  <a:lstStyle/>
                  <a:p>
                    <a:fld id="{A59E0840-FEE6-4732-86EE-945B5499D5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B-B17B-4DFD-B39D-4E979940D241}"/>
                </c:ext>
              </c:extLst>
            </c:dLbl>
            <c:dLbl>
              <c:idx val="918"/>
              <c:tx>
                <c:rich>
                  <a:bodyPr/>
                  <a:lstStyle/>
                  <a:p>
                    <a:fld id="{9E949D08-6E41-430D-9094-4BA8265640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C-B17B-4DFD-B39D-4E979940D241}"/>
                </c:ext>
              </c:extLst>
            </c:dLbl>
            <c:dLbl>
              <c:idx val="919"/>
              <c:tx>
                <c:rich>
                  <a:bodyPr/>
                  <a:lstStyle/>
                  <a:p>
                    <a:fld id="{893F7CE7-B56D-4AFE-980C-1715E10667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D-B17B-4DFD-B39D-4E979940D241}"/>
                </c:ext>
              </c:extLst>
            </c:dLbl>
            <c:dLbl>
              <c:idx val="920"/>
              <c:tx>
                <c:rich>
                  <a:bodyPr/>
                  <a:lstStyle/>
                  <a:p>
                    <a:fld id="{B49F8F32-C2F9-4A15-8BFC-CCDB1BA374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E-B17B-4DFD-B39D-4E979940D241}"/>
                </c:ext>
              </c:extLst>
            </c:dLbl>
            <c:dLbl>
              <c:idx val="921"/>
              <c:tx>
                <c:rich>
                  <a:bodyPr/>
                  <a:lstStyle/>
                  <a:p>
                    <a:fld id="{D243A7AA-8FB2-4174-ADF2-E14D219223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DF-B17B-4DFD-B39D-4E979940D241}"/>
                </c:ext>
              </c:extLst>
            </c:dLbl>
            <c:dLbl>
              <c:idx val="922"/>
              <c:tx>
                <c:rich>
                  <a:bodyPr/>
                  <a:lstStyle/>
                  <a:p>
                    <a:fld id="{D978CCF4-2C78-4005-BB1F-483E46C169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0-B17B-4DFD-B39D-4E979940D241}"/>
                </c:ext>
              </c:extLst>
            </c:dLbl>
            <c:dLbl>
              <c:idx val="923"/>
              <c:tx>
                <c:rich>
                  <a:bodyPr/>
                  <a:lstStyle/>
                  <a:p>
                    <a:fld id="{2725F933-1D88-407A-886D-A4FFA99C99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1-B17B-4DFD-B39D-4E979940D241}"/>
                </c:ext>
              </c:extLst>
            </c:dLbl>
            <c:dLbl>
              <c:idx val="924"/>
              <c:tx>
                <c:rich>
                  <a:bodyPr/>
                  <a:lstStyle/>
                  <a:p>
                    <a:fld id="{85D42F0E-CD58-4836-9B8E-28375CC01A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2-B17B-4DFD-B39D-4E979940D241}"/>
                </c:ext>
              </c:extLst>
            </c:dLbl>
            <c:dLbl>
              <c:idx val="925"/>
              <c:tx>
                <c:rich>
                  <a:bodyPr/>
                  <a:lstStyle/>
                  <a:p>
                    <a:fld id="{924F77E8-9F1F-4ECD-941B-618221B830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3-B17B-4DFD-B39D-4E979940D241}"/>
                </c:ext>
              </c:extLst>
            </c:dLbl>
            <c:dLbl>
              <c:idx val="926"/>
              <c:tx>
                <c:rich>
                  <a:bodyPr/>
                  <a:lstStyle/>
                  <a:p>
                    <a:fld id="{0135F667-3261-40DB-8556-C601997E9F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4-B17B-4DFD-B39D-4E979940D241}"/>
                </c:ext>
              </c:extLst>
            </c:dLbl>
            <c:dLbl>
              <c:idx val="927"/>
              <c:tx>
                <c:rich>
                  <a:bodyPr/>
                  <a:lstStyle/>
                  <a:p>
                    <a:fld id="{E95EEE4E-D9C7-4FC3-81F1-F49DA58D58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5-B17B-4DFD-B39D-4E979940D241}"/>
                </c:ext>
              </c:extLst>
            </c:dLbl>
            <c:dLbl>
              <c:idx val="928"/>
              <c:tx>
                <c:rich>
                  <a:bodyPr/>
                  <a:lstStyle/>
                  <a:p>
                    <a:fld id="{3FC68F92-B76A-4411-8BF3-2B2CD9F709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6-B17B-4DFD-B39D-4E979940D241}"/>
                </c:ext>
              </c:extLst>
            </c:dLbl>
            <c:dLbl>
              <c:idx val="929"/>
              <c:tx>
                <c:rich>
                  <a:bodyPr/>
                  <a:lstStyle/>
                  <a:p>
                    <a:fld id="{98A9AF90-AF65-47B0-946F-8F54CCE383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7-B17B-4DFD-B39D-4E979940D241}"/>
                </c:ext>
              </c:extLst>
            </c:dLbl>
            <c:dLbl>
              <c:idx val="930"/>
              <c:tx>
                <c:rich>
                  <a:bodyPr/>
                  <a:lstStyle/>
                  <a:p>
                    <a:fld id="{2C167CA8-E504-480C-8CE1-7FA595134B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8-B17B-4DFD-B39D-4E979940D241}"/>
                </c:ext>
              </c:extLst>
            </c:dLbl>
            <c:dLbl>
              <c:idx val="931"/>
              <c:tx>
                <c:rich>
                  <a:bodyPr/>
                  <a:lstStyle/>
                  <a:p>
                    <a:fld id="{DC529D77-B518-40ED-B8AA-DEDDC57193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9-B17B-4DFD-B39D-4E979940D241}"/>
                </c:ext>
              </c:extLst>
            </c:dLbl>
            <c:dLbl>
              <c:idx val="932"/>
              <c:tx>
                <c:rich>
                  <a:bodyPr/>
                  <a:lstStyle/>
                  <a:p>
                    <a:fld id="{A47AAFF2-D791-4DDD-8AFB-7098CE8EA6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A-B17B-4DFD-B39D-4E979940D241}"/>
                </c:ext>
              </c:extLst>
            </c:dLbl>
            <c:dLbl>
              <c:idx val="933"/>
              <c:tx>
                <c:rich>
                  <a:bodyPr/>
                  <a:lstStyle/>
                  <a:p>
                    <a:fld id="{BA75AC2E-5C7A-4EE4-AC1B-B06A4B6CD8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B-B17B-4DFD-B39D-4E979940D241}"/>
                </c:ext>
              </c:extLst>
            </c:dLbl>
            <c:dLbl>
              <c:idx val="934"/>
              <c:tx>
                <c:rich>
                  <a:bodyPr/>
                  <a:lstStyle/>
                  <a:p>
                    <a:fld id="{E01BE4B4-F06F-4182-91C3-8AEF1FC252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C-B17B-4DFD-B39D-4E979940D241}"/>
                </c:ext>
              </c:extLst>
            </c:dLbl>
            <c:dLbl>
              <c:idx val="935"/>
              <c:tx>
                <c:rich>
                  <a:bodyPr/>
                  <a:lstStyle/>
                  <a:p>
                    <a:fld id="{B1645480-5238-4669-8A82-D0516789AA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D-B17B-4DFD-B39D-4E979940D241}"/>
                </c:ext>
              </c:extLst>
            </c:dLbl>
            <c:dLbl>
              <c:idx val="936"/>
              <c:tx>
                <c:rich>
                  <a:bodyPr/>
                  <a:lstStyle/>
                  <a:p>
                    <a:fld id="{305BDDA6-82E7-44C0-818A-C564DB2C11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E-B17B-4DFD-B39D-4E979940D241}"/>
                </c:ext>
              </c:extLst>
            </c:dLbl>
            <c:dLbl>
              <c:idx val="937"/>
              <c:tx>
                <c:rich>
                  <a:bodyPr/>
                  <a:lstStyle/>
                  <a:p>
                    <a:fld id="{CAC960F8-C7C0-4F6B-B229-894AD0BFE6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EF-B17B-4DFD-B39D-4E979940D241}"/>
                </c:ext>
              </c:extLst>
            </c:dLbl>
            <c:dLbl>
              <c:idx val="938"/>
              <c:tx>
                <c:rich>
                  <a:bodyPr/>
                  <a:lstStyle/>
                  <a:p>
                    <a:fld id="{DE1006B0-9AE5-410E-9DCD-B70556B194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0-B17B-4DFD-B39D-4E979940D241}"/>
                </c:ext>
              </c:extLst>
            </c:dLbl>
            <c:dLbl>
              <c:idx val="939"/>
              <c:tx>
                <c:rich>
                  <a:bodyPr/>
                  <a:lstStyle/>
                  <a:p>
                    <a:fld id="{B55C0B60-A3F4-49B6-A8D1-F552F9627F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1-B17B-4DFD-B39D-4E979940D241}"/>
                </c:ext>
              </c:extLst>
            </c:dLbl>
            <c:dLbl>
              <c:idx val="940"/>
              <c:tx>
                <c:rich>
                  <a:bodyPr/>
                  <a:lstStyle/>
                  <a:p>
                    <a:fld id="{0C5A71EC-A9D5-4938-BBBA-66918BFB77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2-B17B-4DFD-B39D-4E979940D241}"/>
                </c:ext>
              </c:extLst>
            </c:dLbl>
            <c:dLbl>
              <c:idx val="941"/>
              <c:tx>
                <c:rich>
                  <a:bodyPr/>
                  <a:lstStyle/>
                  <a:p>
                    <a:fld id="{2008EE50-DD75-47FC-A4C2-A1E8917FEF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3-B17B-4DFD-B39D-4E979940D241}"/>
                </c:ext>
              </c:extLst>
            </c:dLbl>
            <c:dLbl>
              <c:idx val="942"/>
              <c:tx>
                <c:rich>
                  <a:bodyPr/>
                  <a:lstStyle/>
                  <a:p>
                    <a:fld id="{2C52DE2D-F373-4D11-B72C-90B93BE12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4-B17B-4DFD-B39D-4E979940D241}"/>
                </c:ext>
              </c:extLst>
            </c:dLbl>
            <c:dLbl>
              <c:idx val="943"/>
              <c:tx>
                <c:rich>
                  <a:bodyPr/>
                  <a:lstStyle/>
                  <a:p>
                    <a:fld id="{67E77E8D-F422-42E9-A385-BD7A04FF51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5-B17B-4DFD-B39D-4E979940D241}"/>
                </c:ext>
              </c:extLst>
            </c:dLbl>
            <c:dLbl>
              <c:idx val="944"/>
              <c:tx>
                <c:rich>
                  <a:bodyPr/>
                  <a:lstStyle/>
                  <a:p>
                    <a:fld id="{FCB07E53-7166-4D3E-9C78-24B1458458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6-B17B-4DFD-B39D-4E979940D241}"/>
                </c:ext>
              </c:extLst>
            </c:dLbl>
            <c:dLbl>
              <c:idx val="945"/>
              <c:tx>
                <c:rich>
                  <a:bodyPr/>
                  <a:lstStyle/>
                  <a:p>
                    <a:fld id="{C045368E-D72F-4C78-9F9B-90B865E7A8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7-B17B-4DFD-B39D-4E979940D241}"/>
                </c:ext>
              </c:extLst>
            </c:dLbl>
            <c:dLbl>
              <c:idx val="946"/>
              <c:tx>
                <c:rich>
                  <a:bodyPr/>
                  <a:lstStyle/>
                  <a:p>
                    <a:fld id="{05A34A60-4944-4A7A-A8A9-7AE1DB6B05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8-B17B-4DFD-B39D-4E979940D241}"/>
                </c:ext>
              </c:extLst>
            </c:dLbl>
            <c:dLbl>
              <c:idx val="947"/>
              <c:tx>
                <c:rich>
                  <a:bodyPr/>
                  <a:lstStyle/>
                  <a:p>
                    <a:fld id="{8C5FA742-0E63-4C84-BEEE-D8B1CD122F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9-B17B-4DFD-B39D-4E979940D241}"/>
                </c:ext>
              </c:extLst>
            </c:dLbl>
            <c:dLbl>
              <c:idx val="948"/>
              <c:tx>
                <c:rich>
                  <a:bodyPr/>
                  <a:lstStyle/>
                  <a:p>
                    <a:fld id="{D4B7DCC5-15D7-48CE-95E1-59B5783D82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A-B17B-4DFD-B39D-4E979940D241}"/>
                </c:ext>
              </c:extLst>
            </c:dLbl>
            <c:dLbl>
              <c:idx val="949"/>
              <c:tx>
                <c:rich>
                  <a:bodyPr/>
                  <a:lstStyle/>
                  <a:p>
                    <a:fld id="{CCE1BBA0-F05A-4FD0-93C1-EC20355580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B-B17B-4DFD-B39D-4E979940D241}"/>
                </c:ext>
              </c:extLst>
            </c:dLbl>
            <c:dLbl>
              <c:idx val="950"/>
              <c:tx>
                <c:rich>
                  <a:bodyPr/>
                  <a:lstStyle/>
                  <a:p>
                    <a:fld id="{655E0432-7B3A-4C62-AAA3-2B3924A0C3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C-B17B-4DFD-B39D-4E979940D241}"/>
                </c:ext>
              </c:extLst>
            </c:dLbl>
            <c:dLbl>
              <c:idx val="951"/>
              <c:tx>
                <c:rich>
                  <a:bodyPr/>
                  <a:lstStyle/>
                  <a:p>
                    <a:fld id="{E11FBC50-A2BA-4919-8C75-E58DD283FF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D-B17B-4DFD-B39D-4E979940D241}"/>
                </c:ext>
              </c:extLst>
            </c:dLbl>
            <c:dLbl>
              <c:idx val="952"/>
              <c:tx>
                <c:rich>
                  <a:bodyPr/>
                  <a:lstStyle/>
                  <a:p>
                    <a:fld id="{A33A1309-7BB7-4148-86EC-1FDDF0562B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E-B17B-4DFD-B39D-4E979940D241}"/>
                </c:ext>
              </c:extLst>
            </c:dLbl>
            <c:dLbl>
              <c:idx val="953"/>
              <c:tx>
                <c:rich>
                  <a:bodyPr/>
                  <a:lstStyle/>
                  <a:p>
                    <a:fld id="{8FC00450-2799-402F-BC8C-6DAB44607D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1FF-B17B-4DFD-B39D-4E979940D241}"/>
                </c:ext>
              </c:extLst>
            </c:dLbl>
            <c:dLbl>
              <c:idx val="954"/>
              <c:tx>
                <c:rich>
                  <a:bodyPr/>
                  <a:lstStyle/>
                  <a:p>
                    <a:fld id="{0B59B0B2-204F-48A5-A752-23C25B425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0-B17B-4DFD-B39D-4E979940D241}"/>
                </c:ext>
              </c:extLst>
            </c:dLbl>
            <c:dLbl>
              <c:idx val="955"/>
              <c:tx>
                <c:rich>
                  <a:bodyPr/>
                  <a:lstStyle/>
                  <a:p>
                    <a:fld id="{7ECF5AF5-427C-454A-967E-224DB2DB45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1-B17B-4DFD-B39D-4E979940D241}"/>
                </c:ext>
              </c:extLst>
            </c:dLbl>
            <c:dLbl>
              <c:idx val="956"/>
              <c:tx>
                <c:rich>
                  <a:bodyPr/>
                  <a:lstStyle/>
                  <a:p>
                    <a:fld id="{11C14100-4304-460B-A719-CC8A36D121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2-B17B-4DFD-B39D-4E979940D241}"/>
                </c:ext>
              </c:extLst>
            </c:dLbl>
            <c:dLbl>
              <c:idx val="957"/>
              <c:tx>
                <c:rich>
                  <a:bodyPr/>
                  <a:lstStyle/>
                  <a:p>
                    <a:fld id="{759808C7-B2D4-4436-8DC4-C4663250EB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3-B17B-4DFD-B39D-4E979940D241}"/>
                </c:ext>
              </c:extLst>
            </c:dLbl>
            <c:dLbl>
              <c:idx val="958"/>
              <c:tx>
                <c:rich>
                  <a:bodyPr/>
                  <a:lstStyle/>
                  <a:p>
                    <a:fld id="{0A4D10CF-A3A4-467B-B359-338D4B3745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4-B17B-4DFD-B39D-4E979940D241}"/>
                </c:ext>
              </c:extLst>
            </c:dLbl>
            <c:dLbl>
              <c:idx val="959"/>
              <c:tx>
                <c:rich>
                  <a:bodyPr/>
                  <a:lstStyle/>
                  <a:p>
                    <a:fld id="{363D5C70-4D87-4DAA-8CA6-6191253D77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5-B17B-4DFD-B39D-4E979940D241}"/>
                </c:ext>
              </c:extLst>
            </c:dLbl>
            <c:dLbl>
              <c:idx val="960"/>
              <c:tx>
                <c:rich>
                  <a:bodyPr/>
                  <a:lstStyle/>
                  <a:p>
                    <a:fld id="{A2EC84B1-25D0-4246-A238-3F2D19B876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6-B17B-4DFD-B39D-4E979940D241}"/>
                </c:ext>
              </c:extLst>
            </c:dLbl>
            <c:dLbl>
              <c:idx val="961"/>
              <c:tx>
                <c:rich>
                  <a:bodyPr/>
                  <a:lstStyle/>
                  <a:p>
                    <a:fld id="{1B7B0809-811F-4EB3-ACCE-BA344511AD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7-B17B-4DFD-B39D-4E979940D241}"/>
                </c:ext>
              </c:extLst>
            </c:dLbl>
            <c:dLbl>
              <c:idx val="962"/>
              <c:tx>
                <c:rich>
                  <a:bodyPr/>
                  <a:lstStyle/>
                  <a:p>
                    <a:fld id="{77FA26F2-023E-4093-AE37-3D3B1340E6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8-B17B-4DFD-B39D-4E979940D241}"/>
                </c:ext>
              </c:extLst>
            </c:dLbl>
            <c:dLbl>
              <c:idx val="963"/>
              <c:tx>
                <c:rich>
                  <a:bodyPr/>
                  <a:lstStyle/>
                  <a:p>
                    <a:fld id="{A9229F3A-D8AF-4DCE-9F48-068EDC60FA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9-B17B-4DFD-B39D-4E979940D241}"/>
                </c:ext>
              </c:extLst>
            </c:dLbl>
            <c:dLbl>
              <c:idx val="964"/>
              <c:tx>
                <c:rich>
                  <a:bodyPr/>
                  <a:lstStyle/>
                  <a:p>
                    <a:fld id="{F326B37F-6EE2-40CA-98AA-EEF2FA2690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A-B17B-4DFD-B39D-4E979940D241}"/>
                </c:ext>
              </c:extLst>
            </c:dLbl>
            <c:dLbl>
              <c:idx val="965"/>
              <c:tx>
                <c:rich>
                  <a:bodyPr/>
                  <a:lstStyle/>
                  <a:p>
                    <a:fld id="{A6F1A97C-70B8-497E-9BA4-ADEE6CA38F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B-B17B-4DFD-B39D-4E979940D241}"/>
                </c:ext>
              </c:extLst>
            </c:dLbl>
            <c:dLbl>
              <c:idx val="966"/>
              <c:tx>
                <c:rich>
                  <a:bodyPr/>
                  <a:lstStyle/>
                  <a:p>
                    <a:fld id="{215ACE82-4544-4532-AAEE-5676A10010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C-B17B-4DFD-B39D-4E979940D241}"/>
                </c:ext>
              </c:extLst>
            </c:dLbl>
            <c:dLbl>
              <c:idx val="967"/>
              <c:tx>
                <c:rich>
                  <a:bodyPr/>
                  <a:lstStyle/>
                  <a:p>
                    <a:fld id="{06BC8CDC-A3A0-445A-85DE-2AD4ED200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D-B17B-4DFD-B39D-4E979940D241}"/>
                </c:ext>
              </c:extLst>
            </c:dLbl>
            <c:dLbl>
              <c:idx val="968"/>
              <c:tx>
                <c:rich>
                  <a:bodyPr/>
                  <a:lstStyle/>
                  <a:p>
                    <a:fld id="{F0E8E0AE-BEBD-4616-B79C-ADD4A5D0A4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E-B17B-4DFD-B39D-4E979940D241}"/>
                </c:ext>
              </c:extLst>
            </c:dLbl>
            <c:dLbl>
              <c:idx val="969"/>
              <c:tx>
                <c:rich>
                  <a:bodyPr/>
                  <a:lstStyle/>
                  <a:p>
                    <a:fld id="{969F2B6C-D3C0-4FC9-AFAD-0FDD076932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0F-B17B-4DFD-B39D-4E979940D241}"/>
                </c:ext>
              </c:extLst>
            </c:dLbl>
            <c:dLbl>
              <c:idx val="970"/>
              <c:tx>
                <c:rich>
                  <a:bodyPr/>
                  <a:lstStyle/>
                  <a:p>
                    <a:fld id="{A5791360-E4BA-4209-B4F4-5AEC450342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0-B17B-4DFD-B39D-4E979940D241}"/>
                </c:ext>
              </c:extLst>
            </c:dLbl>
            <c:dLbl>
              <c:idx val="971"/>
              <c:tx>
                <c:rich>
                  <a:bodyPr/>
                  <a:lstStyle/>
                  <a:p>
                    <a:fld id="{A35AB5AF-D928-4C7B-9322-4EBC7F3A79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1-B17B-4DFD-B39D-4E979940D241}"/>
                </c:ext>
              </c:extLst>
            </c:dLbl>
            <c:dLbl>
              <c:idx val="972"/>
              <c:tx>
                <c:rich>
                  <a:bodyPr/>
                  <a:lstStyle/>
                  <a:p>
                    <a:fld id="{85FFCC09-53CA-4021-B12B-782010BEDA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2-B17B-4DFD-B39D-4E979940D241}"/>
                </c:ext>
              </c:extLst>
            </c:dLbl>
            <c:dLbl>
              <c:idx val="973"/>
              <c:tx>
                <c:rich>
                  <a:bodyPr/>
                  <a:lstStyle/>
                  <a:p>
                    <a:fld id="{381B8A12-9629-4054-8475-A7A495D16C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3-B17B-4DFD-B39D-4E979940D241}"/>
                </c:ext>
              </c:extLst>
            </c:dLbl>
            <c:dLbl>
              <c:idx val="974"/>
              <c:tx>
                <c:rich>
                  <a:bodyPr/>
                  <a:lstStyle/>
                  <a:p>
                    <a:fld id="{AEA60196-AD85-4044-BD65-2953D429B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4-B17B-4DFD-B39D-4E979940D241}"/>
                </c:ext>
              </c:extLst>
            </c:dLbl>
            <c:dLbl>
              <c:idx val="975"/>
              <c:tx>
                <c:rich>
                  <a:bodyPr/>
                  <a:lstStyle/>
                  <a:p>
                    <a:fld id="{DA989ECA-10D9-486B-A117-C9FFB992DA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5-B17B-4DFD-B39D-4E979940D241}"/>
                </c:ext>
              </c:extLst>
            </c:dLbl>
            <c:dLbl>
              <c:idx val="976"/>
              <c:tx>
                <c:rich>
                  <a:bodyPr/>
                  <a:lstStyle/>
                  <a:p>
                    <a:fld id="{31CB567C-4A2B-4226-BFF9-D0659DBD84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6-B17B-4DFD-B39D-4E979940D241}"/>
                </c:ext>
              </c:extLst>
            </c:dLbl>
            <c:dLbl>
              <c:idx val="977"/>
              <c:tx>
                <c:rich>
                  <a:bodyPr/>
                  <a:lstStyle/>
                  <a:p>
                    <a:fld id="{29F5DB05-5614-48AC-AAC8-26B0AF695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7-B17B-4DFD-B39D-4E979940D241}"/>
                </c:ext>
              </c:extLst>
            </c:dLbl>
            <c:dLbl>
              <c:idx val="978"/>
              <c:tx>
                <c:rich>
                  <a:bodyPr/>
                  <a:lstStyle/>
                  <a:p>
                    <a:fld id="{62DFBDEF-DF2D-46D7-9C7D-B8BCAE1E34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8-B17B-4DFD-B39D-4E979940D241}"/>
                </c:ext>
              </c:extLst>
            </c:dLbl>
            <c:dLbl>
              <c:idx val="979"/>
              <c:tx>
                <c:rich>
                  <a:bodyPr/>
                  <a:lstStyle/>
                  <a:p>
                    <a:fld id="{0E0C13D2-58F7-4FE3-935B-7F7FE419CD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9-B17B-4DFD-B39D-4E979940D241}"/>
                </c:ext>
              </c:extLst>
            </c:dLbl>
            <c:dLbl>
              <c:idx val="980"/>
              <c:tx>
                <c:rich>
                  <a:bodyPr/>
                  <a:lstStyle/>
                  <a:p>
                    <a:fld id="{FC0D00A1-B6E7-4734-A7ED-B08ACEF124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A-B17B-4DFD-B39D-4E979940D241}"/>
                </c:ext>
              </c:extLst>
            </c:dLbl>
            <c:dLbl>
              <c:idx val="981"/>
              <c:tx>
                <c:rich>
                  <a:bodyPr/>
                  <a:lstStyle/>
                  <a:p>
                    <a:fld id="{93F577CC-544C-49F8-B93E-9981CCD686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B-B17B-4DFD-B39D-4E979940D241}"/>
                </c:ext>
              </c:extLst>
            </c:dLbl>
            <c:dLbl>
              <c:idx val="982"/>
              <c:tx>
                <c:rich>
                  <a:bodyPr/>
                  <a:lstStyle/>
                  <a:p>
                    <a:fld id="{7C57E1E7-E4C9-45A6-AEC9-1AC6701D6D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C-B17B-4DFD-B39D-4E979940D241}"/>
                </c:ext>
              </c:extLst>
            </c:dLbl>
            <c:dLbl>
              <c:idx val="983"/>
              <c:tx>
                <c:rich>
                  <a:bodyPr/>
                  <a:lstStyle/>
                  <a:p>
                    <a:fld id="{A0E687CE-8FA8-4AB9-90C8-3C4DCF1E1E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D-B17B-4DFD-B39D-4E979940D241}"/>
                </c:ext>
              </c:extLst>
            </c:dLbl>
            <c:dLbl>
              <c:idx val="984"/>
              <c:tx>
                <c:rich>
                  <a:bodyPr/>
                  <a:lstStyle/>
                  <a:p>
                    <a:fld id="{91E3CEBF-CBA8-4E84-8CCA-36E94CF0E8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E-B17B-4DFD-B39D-4E979940D241}"/>
                </c:ext>
              </c:extLst>
            </c:dLbl>
            <c:dLbl>
              <c:idx val="985"/>
              <c:tx>
                <c:rich>
                  <a:bodyPr/>
                  <a:lstStyle/>
                  <a:p>
                    <a:fld id="{1F23DA04-A540-4F60-81EF-CDED01CED7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1F-B17B-4DFD-B39D-4E979940D241}"/>
                </c:ext>
              </c:extLst>
            </c:dLbl>
            <c:dLbl>
              <c:idx val="986"/>
              <c:tx>
                <c:rich>
                  <a:bodyPr/>
                  <a:lstStyle/>
                  <a:p>
                    <a:fld id="{C5F8A27B-F690-4984-911C-7A7FB91BEF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0-B17B-4DFD-B39D-4E979940D241}"/>
                </c:ext>
              </c:extLst>
            </c:dLbl>
            <c:dLbl>
              <c:idx val="987"/>
              <c:tx>
                <c:rich>
                  <a:bodyPr/>
                  <a:lstStyle/>
                  <a:p>
                    <a:fld id="{6083E3B5-600A-49D1-8422-3271A09AE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1-B17B-4DFD-B39D-4E979940D241}"/>
                </c:ext>
              </c:extLst>
            </c:dLbl>
            <c:dLbl>
              <c:idx val="988"/>
              <c:tx>
                <c:rich>
                  <a:bodyPr/>
                  <a:lstStyle/>
                  <a:p>
                    <a:fld id="{BE20CFAB-35D3-4DFD-AAC2-2FF8091F55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2-B17B-4DFD-B39D-4E979940D241}"/>
                </c:ext>
              </c:extLst>
            </c:dLbl>
            <c:dLbl>
              <c:idx val="989"/>
              <c:tx>
                <c:rich>
                  <a:bodyPr/>
                  <a:lstStyle/>
                  <a:p>
                    <a:fld id="{F1DB3EC4-3ED5-4DE0-BF81-5105A82890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3-B17B-4DFD-B39D-4E979940D241}"/>
                </c:ext>
              </c:extLst>
            </c:dLbl>
            <c:dLbl>
              <c:idx val="990"/>
              <c:tx>
                <c:rich>
                  <a:bodyPr/>
                  <a:lstStyle/>
                  <a:p>
                    <a:fld id="{A8957BD0-4CA3-43F4-ACFD-DFE32CE10B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4-B17B-4DFD-B39D-4E979940D241}"/>
                </c:ext>
              </c:extLst>
            </c:dLbl>
            <c:dLbl>
              <c:idx val="991"/>
              <c:tx>
                <c:rich>
                  <a:bodyPr/>
                  <a:lstStyle/>
                  <a:p>
                    <a:fld id="{C5586E9B-B4B8-4549-B879-C36BD380E5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5-B17B-4DFD-B39D-4E979940D241}"/>
                </c:ext>
              </c:extLst>
            </c:dLbl>
            <c:dLbl>
              <c:idx val="992"/>
              <c:tx>
                <c:rich>
                  <a:bodyPr/>
                  <a:lstStyle/>
                  <a:p>
                    <a:fld id="{E008FC77-474F-4CFB-B9E0-82F85DF3CE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6-B17B-4DFD-B39D-4E979940D241}"/>
                </c:ext>
              </c:extLst>
            </c:dLbl>
            <c:dLbl>
              <c:idx val="993"/>
              <c:tx>
                <c:rich>
                  <a:bodyPr/>
                  <a:lstStyle/>
                  <a:p>
                    <a:fld id="{802DF413-0AB9-4E70-BAEC-31B63FACCC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7-B17B-4DFD-B39D-4E979940D241}"/>
                </c:ext>
              </c:extLst>
            </c:dLbl>
            <c:dLbl>
              <c:idx val="994"/>
              <c:tx>
                <c:rich>
                  <a:bodyPr/>
                  <a:lstStyle/>
                  <a:p>
                    <a:fld id="{20F666C6-CC1A-476E-AF6C-B044A40EBD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8-B17B-4DFD-B39D-4E979940D241}"/>
                </c:ext>
              </c:extLst>
            </c:dLbl>
            <c:dLbl>
              <c:idx val="995"/>
              <c:tx>
                <c:rich>
                  <a:bodyPr/>
                  <a:lstStyle/>
                  <a:p>
                    <a:fld id="{A04FF99B-F060-4351-B40E-E1D8930B81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9-B17B-4DFD-B39D-4E979940D241}"/>
                </c:ext>
              </c:extLst>
            </c:dLbl>
            <c:dLbl>
              <c:idx val="996"/>
              <c:tx>
                <c:rich>
                  <a:bodyPr/>
                  <a:lstStyle/>
                  <a:p>
                    <a:fld id="{374EDD28-9EC3-4BE4-A474-A660097740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A-B17B-4DFD-B39D-4E979940D241}"/>
                </c:ext>
              </c:extLst>
            </c:dLbl>
            <c:dLbl>
              <c:idx val="997"/>
              <c:tx>
                <c:rich>
                  <a:bodyPr/>
                  <a:lstStyle/>
                  <a:p>
                    <a:fld id="{C6D49886-B2A7-4CC0-80D2-CFB3B225BE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B-B17B-4DFD-B39D-4E979940D241}"/>
                </c:ext>
              </c:extLst>
            </c:dLbl>
            <c:dLbl>
              <c:idx val="998"/>
              <c:tx>
                <c:rich>
                  <a:bodyPr/>
                  <a:lstStyle/>
                  <a:p>
                    <a:fld id="{7B1DD9B4-C0B9-4658-8365-D92B41C336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C-B17B-4DFD-B39D-4E979940D241}"/>
                </c:ext>
              </c:extLst>
            </c:dLbl>
            <c:dLbl>
              <c:idx val="999"/>
              <c:tx>
                <c:rich>
                  <a:bodyPr/>
                  <a:lstStyle/>
                  <a:p>
                    <a:fld id="{C0B3E691-675D-494A-8F0C-8FE361D89D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D-B17B-4DFD-B39D-4E979940D241}"/>
                </c:ext>
              </c:extLst>
            </c:dLbl>
            <c:dLbl>
              <c:idx val="1000"/>
              <c:tx>
                <c:rich>
                  <a:bodyPr/>
                  <a:lstStyle/>
                  <a:p>
                    <a:fld id="{11B763BE-9141-404F-B140-5306F2BF69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E-B17B-4DFD-B39D-4E979940D241}"/>
                </c:ext>
              </c:extLst>
            </c:dLbl>
            <c:dLbl>
              <c:idx val="1001"/>
              <c:tx>
                <c:rich>
                  <a:bodyPr/>
                  <a:lstStyle/>
                  <a:p>
                    <a:fld id="{0D597272-635F-4384-9A18-928CFFBA0F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2F-B17B-4DFD-B39D-4E979940D241}"/>
                </c:ext>
              </c:extLst>
            </c:dLbl>
            <c:dLbl>
              <c:idx val="1002"/>
              <c:tx>
                <c:rich>
                  <a:bodyPr/>
                  <a:lstStyle/>
                  <a:p>
                    <a:fld id="{B167B3CF-9A97-43C5-9AB3-117809E60C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0-B17B-4DFD-B39D-4E979940D241}"/>
                </c:ext>
              </c:extLst>
            </c:dLbl>
            <c:dLbl>
              <c:idx val="1003"/>
              <c:tx>
                <c:rich>
                  <a:bodyPr/>
                  <a:lstStyle/>
                  <a:p>
                    <a:fld id="{CA1DB2CC-AFCD-418C-B766-6190EBC2E6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1-B17B-4DFD-B39D-4E979940D241}"/>
                </c:ext>
              </c:extLst>
            </c:dLbl>
            <c:dLbl>
              <c:idx val="1004"/>
              <c:tx>
                <c:rich>
                  <a:bodyPr/>
                  <a:lstStyle/>
                  <a:p>
                    <a:fld id="{69949282-2B6E-4217-B609-1E543D9504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2-B17B-4DFD-B39D-4E979940D241}"/>
                </c:ext>
              </c:extLst>
            </c:dLbl>
            <c:dLbl>
              <c:idx val="1005"/>
              <c:tx>
                <c:rich>
                  <a:bodyPr/>
                  <a:lstStyle/>
                  <a:p>
                    <a:fld id="{6025AE0C-462B-4096-BF7E-097CCFC701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3-B17B-4DFD-B39D-4E979940D241}"/>
                </c:ext>
              </c:extLst>
            </c:dLbl>
            <c:dLbl>
              <c:idx val="1006"/>
              <c:tx>
                <c:rich>
                  <a:bodyPr/>
                  <a:lstStyle/>
                  <a:p>
                    <a:fld id="{EBFE4D03-A223-4DB9-B8F2-33628F296D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4-B17B-4DFD-B39D-4E979940D241}"/>
                </c:ext>
              </c:extLst>
            </c:dLbl>
            <c:dLbl>
              <c:idx val="1007"/>
              <c:tx>
                <c:rich>
                  <a:bodyPr/>
                  <a:lstStyle/>
                  <a:p>
                    <a:fld id="{A930325C-8BBA-4FCB-80AA-751D78CBC8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5-B17B-4DFD-B39D-4E979940D241}"/>
                </c:ext>
              </c:extLst>
            </c:dLbl>
            <c:dLbl>
              <c:idx val="1008"/>
              <c:tx>
                <c:rich>
                  <a:bodyPr/>
                  <a:lstStyle/>
                  <a:p>
                    <a:fld id="{CB50B20D-4B76-4E9B-9D90-60618DD0EC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6-B17B-4DFD-B39D-4E979940D241}"/>
                </c:ext>
              </c:extLst>
            </c:dLbl>
            <c:dLbl>
              <c:idx val="1009"/>
              <c:tx>
                <c:rich>
                  <a:bodyPr/>
                  <a:lstStyle/>
                  <a:p>
                    <a:fld id="{2F69F61F-523F-4AD6-B2F4-479DF2210D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7-B17B-4DFD-B39D-4E979940D241}"/>
                </c:ext>
              </c:extLst>
            </c:dLbl>
            <c:dLbl>
              <c:idx val="1010"/>
              <c:tx>
                <c:rich>
                  <a:bodyPr/>
                  <a:lstStyle/>
                  <a:p>
                    <a:fld id="{EE0979F7-747F-4409-B216-B45FFC3A76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8-B17B-4DFD-B39D-4E979940D241}"/>
                </c:ext>
              </c:extLst>
            </c:dLbl>
            <c:dLbl>
              <c:idx val="1011"/>
              <c:tx>
                <c:rich>
                  <a:bodyPr/>
                  <a:lstStyle/>
                  <a:p>
                    <a:fld id="{85629A61-BF53-4E30-B72B-263020E520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9-B17B-4DFD-B39D-4E979940D241}"/>
                </c:ext>
              </c:extLst>
            </c:dLbl>
            <c:dLbl>
              <c:idx val="1012"/>
              <c:tx>
                <c:rich>
                  <a:bodyPr/>
                  <a:lstStyle/>
                  <a:p>
                    <a:fld id="{C853B039-F507-4137-8A50-FCC10FA8F9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A-B17B-4DFD-B39D-4E979940D241}"/>
                </c:ext>
              </c:extLst>
            </c:dLbl>
            <c:dLbl>
              <c:idx val="1013"/>
              <c:tx>
                <c:rich>
                  <a:bodyPr/>
                  <a:lstStyle/>
                  <a:p>
                    <a:fld id="{CE0A08AE-062F-4BEC-827A-52BD391DF6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B-B17B-4DFD-B39D-4E979940D241}"/>
                </c:ext>
              </c:extLst>
            </c:dLbl>
            <c:dLbl>
              <c:idx val="1014"/>
              <c:tx>
                <c:rich>
                  <a:bodyPr/>
                  <a:lstStyle/>
                  <a:p>
                    <a:fld id="{6A24BC9A-75C2-4586-9B35-032E177776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C-B17B-4DFD-B39D-4E979940D241}"/>
                </c:ext>
              </c:extLst>
            </c:dLbl>
            <c:dLbl>
              <c:idx val="1015"/>
              <c:tx>
                <c:rich>
                  <a:bodyPr/>
                  <a:lstStyle/>
                  <a:p>
                    <a:fld id="{68B0608C-0078-481B-A74C-DBE5F8CC3E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D-B17B-4DFD-B39D-4E979940D241}"/>
                </c:ext>
              </c:extLst>
            </c:dLbl>
            <c:dLbl>
              <c:idx val="1016"/>
              <c:tx>
                <c:rich>
                  <a:bodyPr/>
                  <a:lstStyle/>
                  <a:p>
                    <a:fld id="{52EF29E0-4B69-4637-A4CD-F9D5734C80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E-B17B-4DFD-B39D-4E979940D241}"/>
                </c:ext>
              </c:extLst>
            </c:dLbl>
            <c:dLbl>
              <c:idx val="1017"/>
              <c:tx>
                <c:rich>
                  <a:bodyPr/>
                  <a:lstStyle/>
                  <a:p>
                    <a:fld id="{63656128-892E-4C18-B171-5D94E59770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3F-B17B-4DFD-B39D-4E979940D241}"/>
                </c:ext>
              </c:extLst>
            </c:dLbl>
            <c:dLbl>
              <c:idx val="1018"/>
              <c:tx>
                <c:rich>
                  <a:bodyPr/>
                  <a:lstStyle/>
                  <a:p>
                    <a:fld id="{5F9F70B9-B0A9-4789-A6D2-58558C1D07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0-B17B-4DFD-B39D-4E979940D241}"/>
                </c:ext>
              </c:extLst>
            </c:dLbl>
            <c:dLbl>
              <c:idx val="1019"/>
              <c:tx>
                <c:rich>
                  <a:bodyPr/>
                  <a:lstStyle/>
                  <a:p>
                    <a:fld id="{A302F1BB-F2F3-4644-B687-9BEBB18CA4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1-B17B-4DFD-B39D-4E979940D241}"/>
                </c:ext>
              </c:extLst>
            </c:dLbl>
            <c:dLbl>
              <c:idx val="1020"/>
              <c:tx>
                <c:rich>
                  <a:bodyPr/>
                  <a:lstStyle/>
                  <a:p>
                    <a:fld id="{01C1ADA7-AA24-4DC6-BBFC-8EA3701829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2-B17B-4DFD-B39D-4E979940D241}"/>
                </c:ext>
              </c:extLst>
            </c:dLbl>
            <c:dLbl>
              <c:idx val="1021"/>
              <c:tx>
                <c:rich>
                  <a:bodyPr/>
                  <a:lstStyle/>
                  <a:p>
                    <a:fld id="{1F2C94FF-61B5-4260-90DD-228729AE2F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3-B17B-4DFD-B39D-4E979940D241}"/>
                </c:ext>
              </c:extLst>
            </c:dLbl>
            <c:dLbl>
              <c:idx val="1022"/>
              <c:tx>
                <c:rich>
                  <a:bodyPr/>
                  <a:lstStyle/>
                  <a:p>
                    <a:fld id="{6B7DD95B-8E21-4A85-B91C-CE4A8234AE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4-B17B-4DFD-B39D-4E979940D241}"/>
                </c:ext>
              </c:extLst>
            </c:dLbl>
            <c:dLbl>
              <c:idx val="1023"/>
              <c:tx>
                <c:rich>
                  <a:bodyPr/>
                  <a:lstStyle/>
                  <a:p>
                    <a:fld id="{7A8FB104-52D0-427C-AC77-BA859A71B4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5-B17B-4DFD-B39D-4E979940D241}"/>
                </c:ext>
              </c:extLst>
            </c:dLbl>
            <c:dLbl>
              <c:idx val="1024"/>
              <c:tx>
                <c:rich>
                  <a:bodyPr/>
                  <a:lstStyle/>
                  <a:p>
                    <a:fld id="{036B8C1D-950A-4AC3-9B2C-5192EC1FB7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6-B17B-4DFD-B39D-4E979940D241}"/>
                </c:ext>
              </c:extLst>
            </c:dLbl>
            <c:dLbl>
              <c:idx val="1025"/>
              <c:tx>
                <c:rich>
                  <a:bodyPr/>
                  <a:lstStyle/>
                  <a:p>
                    <a:fld id="{C6981853-4E7C-43B6-85EB-C8D218E8B3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7-B17B-4DFD-B39D-4E979940D241}"/>
                </c:ext>
              </c:extLst>
            </c:dLbl>
            <c:dLbl>
              <c:idx val="1026"/>
              <c:tx>
                <c:rich>
                  <a:bodyPr/>
                  <a:lstStyle/>
                  <a:p>
                    <a:fld id="{00669041-9EC2-48A1-BBEE-A856CE9B6D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8-B17B-4DFD-B39D-4E979940D241}"/>
                </c:ext>
              </c:extLst>
            </c:dLbl>
            <c:dLbl>
              <c:idx val="1027"/>
              <c:tx>
                <c:rich>
                  <a:bodyPr/>
                  <a:lstStyle/>
                  <a:p>
                    <a:fld id="{0A8CB02D-BA8D-4D8D-BEDF-FCFE59F58A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9-B17B-4DFD-B39D-4E979940D241}"/>
                </c:ext>
              </c:extLst>
            </c:dLbl>
            <c:dLbl>
              <c:idx val="1028"/>
              <c:tx>
                <c:rich>
                  <a:bodyPr/>
                  <a:lstStyle/>
                  <a:p>
                    <a:fld id="{BE68FDBB-EE44-4B65-92C2-F99139EA97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A-B17B-4DFD-B39D-4E979940D241}"/>
                </c:ext>
              </c:extLst>
            </c:dLbl>
            <c:dLbl>
              <c:idx val="1029"/>
              <c:tx>
                <c:rich>
                  <a:bodyPr/>
                  <a:lstStyle/>
                  <a:p>
                    <a:fld id="{A37C627F-AD2D-4ED4-97B6-72B954F8D8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B-B17B-4DFD-B39D-4E979940D241}"/>
                </c:ext>
              </c:extLst>
            </c:dLbl>
            <c:dLbl>
              <c:idx val="1030"/>
              <c:tx>
                <c:rich>
                  <a:bodyPr/>
                  <a:lstStyle/>
                  <a:p>
                    <a:fld id="{2A3C4968-FD95-46D0-B06D-7D46359BF9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C-B17B-4DFD-B39D-4E979940D241}"/>
                </c:ext>
              </c:extLst>
            </c:dLbl>
            <c:dLbl>
              <c:idx val="1031"/>
              <c:tx>
                <c:rich>
                  <a:bodyPr/>
                  <a:lstStyle/>
                  <a:p>
                    <a:fld id="{85DC7234-B710-4685-B65C-2368F65733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D-B17B-4DFD-B39D-4E979940D241}"/>
                </c:ext>
              </c:extLst>
            </c:dLbl>
            <c:dLbl>
              <c:idx val="1032"/>
              <c:tx>
                <c:rich>
                  <a:bodyPr/>
                  <a:lstStyle/>
                  <a:p>
                    <a:fld id="{8A5A8219-0150-4980-B483-88CE08CF2F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E-B17B-4DFD-B39D-4E979940D241}"/>
                </c:ext>
              </c:extLst>
            </c:dLbl>
            <c:dLbl>
              <c:idx val="1033"/>
              <c:tx>
                <c:rich>
                  <a:bodyPr/>
                  <a:lstStyle/>
                  <a:p>
                    <a:fld id="{03214A18-373F-4DFC-B262-2662D33AA9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4F-B17B-4DFD-B39D-4E979940D241}"/>
                </c:ext>
              </c:extLst>
            </c:dLbl>
            <c:dLbl>
              <c:idx val="1034"/>
              <c:tx>
                <c:rich>
                  <a:bodyPr/>
                  <a:lstStyle/>
                  <a:p>
                    <a:fld id="{585E72DA-AA31-41F9-8DF9-D248CC3A5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0-B17B-4DFD-B39D-4E979940D241}"/>
                </c:ext>
              </c:extLst>
            </c:dLbl>
            <c:dLbl>
              <c:idx val="1035"/>
              <c:tx>
                <c:rich>
                  <a:bodyPr/>
                  <a:lstStyle/>
                  <a:p>
                    <a:fld id="{7656B8DC-9A5D-453C-8129-D1FDFDD482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1-B17B-4DFD-B39D-4E979940D241}"/>
                </c:ext>
              </c:extLst>
            </c:dLbl>
            <c:dLbl>
              <c:idx val="1036"/>
              <c:tx>
                <c:rich>
                  <a:bodyPr/>
                  <a:lstStyle/>
                  <a:p>
                    <a:fld id="{D2EEAAF8-0296-466B-8EA4-367DBDEC94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2-B17B-4DFD-B39D-4E979940D241}"/>
                </c:ext>
              </c:extLst>
            </c:dLbl>
            <c:dLbl>
              <c:idx val="1037"/>
              <c:tx>
                <c:rich>
                  <a:bodyPr/>
                  <a:lstStyle/>
                  <a:p>
                    <a:fld id="{3476BD33-BBC0-44DC-BB7C-B8E321D5BF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3-B17B-4DFD-B39D-4E979940D241}"/>
                </c:ext>
              </c:extLst>
            </c:dLbl>
            <c:dLbl>
              <c:idx val="1038"/>
              <c:tx>
                <c:rich>
                  <a:bodyPr/>
                  <a:lstStyle/>
                  <a:p>
                    <a:fld id="{BEFFDAA2-C8D0-401A-9535-EA502C7C05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4-B17B-4DFD-B39D-4E979940D241}"/>
                </c:ext>
              </c:extLst>
            </c:dLbl>
            <c:dLbl>
              <c:idx val="1039"/>
              <c:tx>
                <c:rich>
                  <a:bodyPr/>
                  <a:lstStyle/>
                  <a:p>
                    <a:fld id="{8F8171CF-02C2-4CF8-9686-6787502281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5-B17B-4DFD-B39D-4E979940D241}"/>
                </c:ext>
              </c:extLst>
            </c:dLbl>
            <c:dLbl>
              <c:idx val="1040"/>
              <c:tx>
                <c:rich>
                  <a:bodyPr/>
                  <a:lstStyle/>
                  <a:p>
                    <a:fld id="{EB433505-FFE0-43A1-9E32-0C3FE3F971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6-B17B-4DFD-B39D-4E979940D241}"/>
                </c:ext>
              </c:extLst>
            </c:dLbl>
            <c:dLbl>
              <c:idx val="1041"/>
              <c:tx>
                <c:rich>
                  <a:bodyPr/>
                  <a:lstStyle/>
                  <a:p>
                    <a:fld id="{C7EDA571-F3EA-4D6D-ABDE-B72438173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7-B17B-4DFD-B39D-4E979940D241}"/>
                </c:ext>
              </c:extLst>
            </c:dLbl>
            <c:dLbl>
              <c:idx val="1042"/>
              <c:tx>
                <c:rich>
                  <a:bodyPr/>
                  <a:lstStyle/>
                  <a:p>
                    <a:fld id="{D10693C3-921A-450B-9FD9-B9FEC45F4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8-B17B-4DFD-B39D-4E979940D241}"/>
                </c:ext>
              </c:extLst>
            </c:dLbl>
            <c:dLbl>
              <c:idx val="1043"/>
              <c:tx>
                <c:rich>
                  <a:bodyPr/>
                  <a:lstStyle/>
                  <a:p>
                    <a:fld id="{E091B351-2A79-4CDA-87E7-7F07B0A627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9-B17B-4DFD-B39D-4E979940D241}"/>
                </c:ext>
              </c:extLst>
            </c:dLbl>
            <c:dLbl>
              <c:idx val="1044"/>
              <c:tx>
                <c:rich>
                  <a:bodyPr/>
                  <a:lstStyle/>
                  <a:p>
                    <a:fld id="{77402A50-62D9-4793-8C37-065D027735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A-B17B-4DFD-B39D-4E979940D241}"/>
                </c:ext>
              </c:extLst>
            </c:dLbl>
            <c:dLbl>
              <c:idx val="1045"/>
              <c:tx>
                <c:rich>
                  <a:bodyPr/>
                  <a:lstStyle/>
                  <a:p>
                    <a:fld id="{7DBA2510-5B0D-4B5E-9904-99B9F231E4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B-B17B-4DFD-B39D-4E979940D241}"/>
                </c:ext>
              </c:extLst>
            </c:dLbl>
            <c:dLbl>
              <c:idx val="1046"/>
              <c:tx>
                <c:rich>
                  <a:bodyPr/>
                  <a:lstStyle/>
                  <a:p>
                    <a:fld id="{2C4EF725-A481-482A-9CD1-9595593EF7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C-B17B-4DFD-B39D-4E979940D241}"/>
                </c:ext>
              </c:extLst>
            </c:dLbl>
            <c:dLbl>
              <c:idx val="1047"/>
              <c:tx>
                <c:rich>
                  <a:bodyPr/>
                  <a:lstStyle/>
                  <a:p>
                    <a:fld id="{D3B1EFD4-1D90-41F5-9784-AC1905C72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D-B17B-4DFD-B39D-4E979940D241}"/>
                </c:ext>
              </c:extLst>
            </c:dLbl>
            <c:dLbl>
              <c:idx val="1048"/>
              <c:tx>
                <c:rich>
                  <a:bodyPr/>
                  <a:lstStyle/>
                  <a:p>
                    <a:fld id="{62ED0750-A539-4C03-B605-6F78CD9014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E-B17B-4DFD-B39D-4E979940D241}"/>
                </c:ext>
              </c:extLst>
            </c:dLbl>
            <c:dLbl>
              <c:idx val="1049"/>
              <c:tx>
                <c:rich>
                  <a:bodyPr/>
                  <a:lstStyle/>
                  <a:p>
                    <a:fld id="{D3E59569-B914-4F2E-B14F-62CBD24B32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5F-B17B-4DFD-B39D-4E979940D241}"/>
                </c:ext>
              </c:extLst>
            </c:dLbl>
            <c:dLbl>
              <c:idx val="1050"/>
              <c:tx>
                <c:rich>
                  <a:bodyPr/>
                  <a:lstStyle/>
                  <a:p>
                    <a:fld id="{2C10948C-6851-4FB0-8CFD-0A15BA51F5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0-B17B-4DFD-B39D-4E979940D241}"/>
                </c:ext>
              </c:extLst>
            </c:dLbl>
            <c:dLbl>
              <c:idx val="1051"/>
              <c:tx>
                <c:rich>
                  <a:bodyPr/>
                  <a:lstStyle/>
                  <a:p>
                    <a:fld id="{6572DF5A-3C36-4275-B2D2-EC8C5DA282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1-B17B-4DFD-B39D-4E979940D241}"/>
                </c:ext>
              </c:extLst>
            </c:dLbl>
            <c:dLbl>
              <c:idx val="1052"/>
              <c:tx>
                <c:rich>
                  <a:bodyPr/>
                  <a:lstStyle/>
                  <a:p>
                    <a:fld id="{85BFC91F-5B03-45AF-B9D1-A88F928186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2-B17B-4DFD-B39D-4E979940D241}"/>
                </c:ext>
              </c:extLst>
            </c:dLbl>
            <c:dLbl>
              <c:idx val="1053"/>
              <c:tx>
                <c:rich>
                  <a:bodyPr/>
                  <a:lstStyle/>
                  <a:p>
                    <a:fld id="{93BE3E3A-F0A6-4BE2-8CAF-213EF332E5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3-B17B-4DFD-B39D-4E979940D241}"/>
                </c:ext>
              </c:extLst>
            </c:dLbl>
            <c:dLbl>
              <c:idx val="1054"/>
              <c:tx>
                <c:rich>
                  <a:bodyPr/>
                  <a:lstStyle/>
                  <a:p>
                    <a:fld id="{2C0E7C98-4913-4297-8193-E2E2D76587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4-B17B-4DFD-B39D-4E979940D241}"/>
                </c:ext>
              </c:extLst>
            </c:dLbl>
            <c:dLbl>
              <c:idx val="1055"/>
              <c:tx>
                <c:rich>
                  <a:bodyPr/>
                  <a:lstStyle/>
                  <a:p>
                    <a:fld id="{78E802DE-B9D8-41A7-AA7C-1BF0B577CA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5-B17B-4DFD-B39D-4E979940D241}"/>
                </c:ext>
              </c:extLst>
            </c:dLbl>
            <c:dLbl>
              <c:idx val="1056"/>
              <c:tx>
                <c:rich>
                  <a:bodyPr/>
                  <a:lstStyle/>
                  <a:p>
                    <a:fld id="{6AC5300D-BDD5-42EF-82EC-3C802A54CA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6-B17B-4DFD-B39D-4E979940D241}"/>
                </c:ext>
              </c:extLst>
            </c:dLbl>
            <c:dLbl>
              <c:idx val="1057"/>
              <c:tx>
                <c:rich>
                  <a:bodyPr/>
                  <a:lstStyle/>
                  <a:p>
                    <a:fld id="{85B8F32C-0BB5-4C1B-851A-38562F2FB8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7-B17B-4DFD-B39D-4E979940D241}"/>
                </c:ext>
              </c:extLst>
            </c:dLbl>
            <c:dLbl>
              <c:idx val="1058"/>
              <c:tx>
                <c:rich>
                  <a:bodyPr/>
                  <a:lstStyle/>
                  <a:p>
                    <a:fld id="{488D9325-0B96-479D-8A14-8F217B0279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8-B17B-4DFD-B39D-4E979940D241}"/>
                </c:ext>
              </c:extLst>
            </c:dLbl>
            <c:dLbl>
              <c:idx val="1059"/>
              <c:tx>
                <c:rich>
                  <a:bodyPr/>
                  <a:lstStyle/>
                  <a:p>
                    <a:fld id="{903CB9A5-5CF8-421E-8E67-A0501FD0A0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9-B17B-4DFD-B39D-4E979940D241}"/>
                </c:ext>
              </c:extLst>
            </c:dLbl>
            <c:dLbl>
              <c:idx val="1060"/>
              <c:tx>
                <c:rich>
                  <a:bodyPr/>
                  <a:lstStyle/>
                  <a:p>
                    <a:fld id="{A1C39FFF-75E1-4DB3-B283-E9F4C07445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A-B17B-4DFD-B39D-4E979940D241}"/>
                </c:ext>
              </c:extLst>
            </c:dLbl>
            <c:dLbl>
              <c:idx val="1061"/>
              <c:tx>
                <c:rich>
                  <a:bodyPr/>
                  <a:lstStyle/>
                  <a:p>
                    <a:fld id="{99B3226E-E5B5-43E1-B472-3C7F1C1F29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B-B17B-4DFD-B39D-4E979940D241}"/>
                </c:ext>
              </c:extLst>
            </c:dLbl>
            <c:dLbl>
              <c:idx val="1062"/>
              <c:tx>
                <c:rich>
                  <a:bodyPr/>
                  <a:lstStyle/>
                  <a:p>
                    <a:fld id="{1F813135-172A-44AC-9842-02C4ED2635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C-B17B-4DFD-B39D-4E979940D241}"/>
                </c:ext>
              </c:extLst>
            </c:dLbl>
            <c:dLbl>
              <c:idx val="1063"/>
              <c:tx>
                <c:rich>
                  <a:bodyPr/>
                  <a:lstStyle/>
                  <a:p>
                    <a:fld id="{B689C60D-8B00-41F2-B108-5CED991704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D-B17B-4DFD-B39D-4E979940D241}"/>
                </c:ext>
              </c:extLst>
            </c:dLbl>
            <c:dLbl>
              <c:idx val="1064"/>
              <c:tx>
                <c:rich>
                  <a:bodyPr/>
                  <a:lstStyle/>
                  <a:p>
                    <a:fld id="{06517344-6331-4960-A75F-9AACB325ED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E-B17B-4DFD-B39D-4E979940D241}"/>
                </c:ext>
              </c:extLst>
            </c:dLbl>
            <c:dLbl>
              <c:idx val="1065"/>
              <c:tx>
                <c:rich>
                  <a:bodyPr/>
                  <a:lstStyle/>
                  <a:p>
                    <a:fld id="{B49731BD-AC75-47CC-ACC0-09E4952FFC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6F-B17B-4DFD-B39D-4E979940D241}"/>
                </c:ext>
              </c:extLst>
            </c:dLbl>
            <c:dLbl>
              <c:idx val="1066"/>
              <c:tx>
                <c:rich>
                  <a:bodyPr/>
                  <a:lstStyle/>
                  <a:p>
                    <a:fld id="{053D4728-8888-4E44-9587-F853253331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0-B17B-4DFD-B39D-4E979940D241}"/>
                </c:ext>
              </c:extLst>
            </c:dLbl>
            <c:dLbl>
              <c:idx val="1067"/>
              <c:tx>
                <c:rich>
                  <a:bodyPr/>
                  <a:lstStyle/>
                  <a:p>
                    <a:fld id="{15823A93-EB1B-4817-9111-DF287C6914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1-B17B-4DFD-B39D-4E979940D241}"/>
                </c:ext>
              </c:extLst>
            </c:dLbl>
            <c:dLbl>
              <c:idx val="1068"/>
              <c:tx>
                <c:rich>
                  <a:bodyPr/>
                  <a:lstStyle/>
                  <a:p>
                    <a:fld id="{3CE6268B-7471-4B98-AB25-00898FC99F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2-B17B-4DFD-B39D-4E979940D241}"/>
                </c:ext>
              </c:extLst>
            </c:dLbl>
            <c:dLbl>
              <c:idx val="1069"/>
              <c:tx>
                <c:rich>
                  <a:bodyPr/>
                  <a:lstStyle/>
                  <a:p>
                    <a:fld id="{049B6C08-90CA-40F7-AD64-FB12EE5CE3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3-B17B-4DFD-B39D-4E979940D241}"/>
                </c:ext>
              </c:extLst>
            </c:dLbl>
            <c:dLbl>
              <c:idx val="1070"/>
              <c:tx>
                <c:rich>
                  <a:bodyPr/>
                  <a:lstStyle/>
                  <a:p>
                    <a:fld id="{99B69A3B-A6C9-436B-8E9B-DB3F336D82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4-B17B-4DFD-B39D-4E979940D241}"/>
                </c:ext>
              </c:extLst>
            </c:dLbl>
            <c:dLbl>
              <c:idx val="1071"/>
              <c:tx>
                <c:rich>
                  <a:bodyPr/>
                  <a:lstStyle/>
                  <a:p>
                    <a:fld id="{0DDBB9E3-78C5-4956-B0F2-4A6F8933AA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5-B17B-4DFD-B39D-4E979940D241}"/>
                </c:ext>
              </c:extLst>
            </c:dLbl>
            <c:dLbl>
              <c:idx val="1072"/>
              <c:tx>
                <c:rich>
                  <a:bodyPr/>
                  <a:lstStyle/>
                  <a:p>
                    <a:fld id="{F60E5D7F-021C-4244-A2BD-368812B88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6-B17B-4DFD-B39D-4E979940D241}"/>
                </c:ext>
              </c:extLst>
            </c:dLbl>
            <c:dLbl>
              <c:idx val="1073"/>
              <c:tx>
                <c:rich>
                  <a:bodyPr/>
                  <a:lstStyle/>
                  <a:p>
                    <a:fld id="{DF2B67AA-5BB9-4BC2-9EFA-9FA3E364D5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7-B17B-4DFD-B39D-4E979940D241}"/>
                </c:ext>
              </c:extLst>
            </c:dLbl>
            <c:dLbl>
              <c:idx val="1074"/>
              <c:tx>
                <c:rich>
                  <a:bodyPr/>
                  <a:lstStyle/>
                  <a:p>
                    <a:fld id="{20F295B1-1656-4B6E-ACEC-7E7D031C57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8-B17B-4DFD-B39D-4E979940D241}"/>
                </c:ext>
              </c:extLst>
            </c:dLbl>
            <c:dLbl>
              <c:idx val="1075"/>
              <c:tx>
                <c:rich>
                  <a:bodyPr/>
                  <a:lstStyle/>
                  <a:p>
                    <a:fld id="{33A98DFE-5E05-450B-8A27-642D9C7A67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9-B17B-4DFD-B39D-4E979940D241}"/>
                </c:ext>
              </c:extLst>
            </c:dLbl>
            <c:dLbl>
              <c:idx val="1076"/>
              <c:tx>
                <c:rich>
                  <a:bodyPr/>
                  <a:lstStyle/>
                  <a:p>
                    <a:fld id="{E6377CF9-EA32-44BB-9213-079E22E132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A-B17B-4DFD-B39D-4E979940D241}"/>
                </c:ext>
              </c:extLst>
            </c:dLbl>
            <c:dLbl>
              <c:idx val="1077"/>
              <c:tx>
                <c:rich>
                  <a:bodyPr/>
                  <a:lstStyle/>
                  <a:p>
                    <a:fld id="{95C81D1A-6D2E-40D8-B4D0-384C0D6CFA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B-B17B-4DFD-B39D-4E979940D241}"/>
                </c:ext>
              </c:extLst>
            </c:dLbl>
            <c:dLbl>
              <c:idx val="1078"/>
              <c:tx>
                <c:rich>
                  <a:bodyPr/>
                  <a:lstStyle/>
                  <a:p>
                    <a:fld id="{A420BD03-FA8A-468D-A00C-73235DDDA3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C-B17B-4DFD-B39D-4E979940D241}"/>
                </c:ext>
              </c:extLst>
            </c:dLbl>
            <c:dLbl>
              <c:idx val="1079"/>
              <c:tx>
                <c:rich>
                  <a:bodyPr/>
                  <a:lstStyle/>
                  <a:p>
                    <a:fld id="{5F4B411D-2A4E-46A9-A687-82C2D6AC55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D-B17B-4DFD-B39D-4E979940D241}"/>
                </c:ext>
              </c:extLst>
            </c:dLbl>
            <c:dLbl>
              <c:idx val="1080"/>
              <c:tx>
                <c:rich>
                  <a:bodyPr/>
                  <a:lstStyle/>
                  <a:p>
                    <a:fld id="{E85EB583-2B62-4CC0-A459-80F1EC8EDB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E-B17B-4DFD-B39D-4E979940D241}"/>
                </c:ext>
              </c:extLst>
            </c:dLbl>
            <c:dLbl>
              <c:idx val="1081"/>
              <c:tx>
                <c:rich>
                  <a:bodyPr/>
                  <a:lstStyle/>
                  <a:p>
                    <a:fld id="{70F8A5EA-D658-4226-936F-92B35CA744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7F-B17B-4DFD-B39D-4E979940D241}"/>
                </c:ext>
              </c:extLst>
            </c:dLbl>
            <c:dLbl>
              <c:idx val="1082"/>
              <c:tx>
                <c:rich>
                  <a:bodyPr/>
                  <a:lstStyle/>
                  <a:p>
                    <a:fld id="{6E9E998F-355E-4EEF-A9D8-A76A205065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0-B17B-4DFD-B39D-4E979940D241}"/>
                </c:ext>
              </c:extLst>
            </c:dLbl>
            <c:dLbl>
              <c:idx val="1083"/>
              <c:tx>
                <c:rich>
                  <a:bodyPr/>
                  <a:lstStyle/>
                  <a:p>
                    <a:fld id="{2635E5C7-5D9C-47DB-B728-B16DEC8489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1-B17B-4DFD-B39D-4E979940D241}"/>
                </c:ext>
              </c:extLst>
            </c:dLbl>
            <c:dLbl>
              <c:idx val="1084"/>
              <c:tx>
                <c:rich>
                  <a:bodyPr/>
                  <a:lstStyle/>
                  <a:p>
                    <a:fld id="{9252CE81-44B8-407E-AB50-4A66E56A47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2-B17B-4DFD-B39D-4E979940D241}"/>
                </c:ext>
              </c:extLst>
            </c:dLbl>
            <c:dLbl>
              <c:idx val="1085"/>
              <c:tx>
                <c:rich>
                  <a:bodyPr/>
                  <a:lstStyle/>
                  <a:p>
                    <a:fld id="{00838670-B197-456D-9A55-C734725499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3-B17B-4DFD-B39D-4E979940D241}"/>
                </c:ext>
              </c:extLst>
            </c:dLbl>
            <c:dLbl>
              <c:idx val="1086"/>
              <c:tx>
                <c:rich>
                  <a:bodyPr/>
                  <a:lstStyle/>
                  <a:p>
                    <a:fld id="{142C69B2-F2F0-45AA-B4C2-185F0D83AD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4-B17B-4DFD-B39D-4E979940D241}"/>
                </c:ext>
              </c:extLst>
            </c:dLbl>
            <c:dLbl>
              <c:idx val="1087"/>
              <c:tx>
                <c:rich>
                  <a:bodyPr/>
                  <a:lstStyle/>
                  <a:p>
                    <a:fld id="{1487B9BE-0E33-4404-B50D-08BD9A7D00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5-B17B-4DFD-B39D-4E979940D241}"/>
                </c:ext>
              </c:extLst>
            </c:dLbl>
            <c:dLbl>
              <c:idx val="1088"/>
              <c:tx>
                <c:rich>
                  <a:bodyPr/>
                  <a:lstStyle/>
                  <a:p>
                    <a:fld id="{557BEE8A-67AF-4219-A1E6-EF7041718B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6-B17B-4DFD-B39D-4E979940D241}"/>
                </c:ext>
              </c:extLst>
            </c:dLbl>
            <c:dLbl>
              <c:idx val="1089"/>
              <c:tx>
                <c:rich>
                  <a:bodyPr/>
                  <a:lstStyle/>
                  <a:p>
                    <a:fld id="{A623EC8C-8641-4E2D-8C32-833E80620A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7-B17B-4DFD-B39D-4E979940D241}"/>
                </c:ext>
              </c:extLst>
            </c:dLbl>
            <c:dLbl>
              <c:idx val="1090"/>
              <c:tx>
                <c:rich>
                  <a:bodyPr/>
                  <a:lstStyle/>
                  <a:p>
                    <a:fld id="{F43894A6-6B54-4BB7-BE53-83B67EF7E7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8-B17B-4DFD-B39D-4E979940D241}"/>
                </c:ext>
              </c:extLst>
            </c:dLbl>
            <c:dLbl>
              <c:idx val="1091"/>
              <c:tx>
                <c:rich>
                  <a:bodyPr/>
                  <a:lstStyle/>
                  <a:p>
                    <a:fld id="{C23F280C-02FB-4038-B917-4166C5F142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9-B17B-4DFD-B39D-4E979940D241}"/>
                </c:ext>
              </c:extLst>
            </c:dLbl>
            <c:dLbl>
              <c:idx val="1092"/>
              <c:tx>
                <c:rich>
                  <a:bodyPr/>
                  <a:lstStyle/>
                  <a:p>
                    <a:fld id="{942CA947-09ED-4619-B980-0F29B6FEED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A-B17B-4DFD-B39D-4E979940D241}"/>
                </c:ext>
              </c:extLst>
            </c:dLbl>
            <c:dLbl>
              <c:idx val="1093"/>
              <c:tx>
                <c:rich>
                  <a:bodyPr/>
                  <a:lstStyle/>
                  <a:p>
                    <a:fld id="{3F38D629-5952-4CAE-954A-7A89725CC1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B-B17B-4DFD-B39D-4E979940D241}"/>
                </c:ext>
              </c:extLst>
            </c:dLbl>
            <c:dLbl>
              <c:idx val="1094"/>
              <c:tx>
                <c:rich>
                  <a:bodyPr/>
                  <a:lstStyle/>
                  <a:p>
                    <a:fld id="{11A22C95-784A-470D-ACD6-9385FA31C6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C-B17B-4DFD-B39D-4E979940D241}"/>
                </c:ext>
              </c:extLst>
            </c:dLbl>
            <c:dLbl>
              <c:idx val="1095"/>
              <c:tx>
                <c:rich>
                  <a:bodyPr/>
                  <a:lstStyle/>
                  <a:p>
                    <a:fld id="{D91170C3-CFEA-4406-B6B5-AB54EEEBF2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D-B17B-4DFD-B39D-4E979940D241}"/>
                </c:ext>
              </c:extLst>
            </c:dLbl>
            <c:dLbl>
              <c:idx val="1096"/>
              <c:tx>
                <c:rich>
                  <a:bodyPr/>
                  <a:lstStyle/>
                  <a:p>
                    <a:fld id="{E086CF68-939E-408E-AA37-DEA48899F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E-B17B-4DFD-B39D-4E979940D241}"/>
                </c:ext>
              </c:extLst>
            </c:dLbl>
            <c:dLbl>
              <c:idx val="1097"/>
              <c:tx>
                <c:rich>
                  <a:bodyPr/>
                  <a:lstStyle/>
                  <a:p>
                    <a:fld id="{7C5D5C25-79F8-4A5F-AB1B-CFD5EB7E32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8F-B17B-4DFD-B39D-4E979940D241}"/>
                </c:ext>
              </c:extLst>
            </c:dLbl>
            <c:dLbl>
              <c:idx val="1098"/>
              <c:tx>
                <c:rich>
                  <a:bodyPr/>
                  <a:lstStyle/>
                  <a:p>
                    <a:fld id="{788B1336-A463-41DD-9C23-F988E0FD1B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0-B17B-4DFD-B39D-4E979940D241}"/>
                </c:ext>
              </c:extLst>
            </c:dLbl>
            <c:dLbl>
              <c:idx val="1099"/>
              <c:tx>
                <c:rich>
                  <a:bodyPr/>
                  <a:lstStyle/>
                  <a:p>
                    <a:fld id="{6D9F51CA-8D40-4674-A156-4EA9115432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1-B17B-4DFD-B39D-4E979940D241}"/>
                </c:ext>
              </c:extLst>
            </c:dLbl>
            <c:dLbl>
              <c:idx val="1100"/>
              <c:tx>
                <c:rich>
                  <a:bodyPr/>
                  <a:lstStyle/>
                  <a:p>
                    <a:fld id="{8BB336F1-B2C7-4AFF-948B-5AD2D28B45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2-B17B-4DFD-B39D-4E979940D241}"/>
                </c:ext>
              </c:extLst>
            </c:dLbl>
            <c:dLbl>
              <c:idx val="1101"/>
              <c:tx>
                <c:rich>
                  <a:bodyPr/>
                  <a:lstStyle/>
                  <a:p>
                    <a:fld id="{DA1FC4EE-E0C0-4FDE-BEE7-3F748A0DDB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3-B17B-4DFD-B39D-4E979940D241}"/>
                </c:ext>
              </c:extLst>
            </c:dLbl>
            <c:dLbl>
              <c:idx val="1102"/>
              <c:tx>
                <c:rich>
                  <a:bodyPr/>
                  <a:lstStyle/>
                  <a:p>
                    <a:fld id="{CC5D553B-B4A0-474E-B4AD-FB1271FAB7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4-B17B-4DFD-B39D-4E979940D241}"/>
                </c:ext>
              </c:extLst>
            </c:dLbl>
            <c:dLbl>
              <c:idx val="1103"/>
              <c:tx>
                <c:rich>
                  <a:bodyPr/>
                  <a:lstStyle/>
                  <a:p>
                    <a:fld id="{BC6B2365-ACB1-479C-8AA1-15F0FDF591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5-B17B-4DFD-B39D-4E979940D241}"/>
                </c:ext>
              </c:extLst>
            </c:dLbl>
            <c:dLbl>
              <c:idx val="1104"/>
              <c:tx>
                <c:rich>
                  <a:bodyPr/>
                  <a:lstStyle/>
                  <a:p>
                    <a:fld id="{3FB79CBF-3C3A-4692-9A5C-2D4AF8039B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6-B17B-4DFD-B39D-4E979940D241}"/>
                </c:ext>
              </c:extLst>
            </c:dLbl>
            <c:dLbl>
              <c:idx val="1105"/>
              <c:tx>
                <c:rich>
                  <a:bodyPr/>
                  <a:lstStyle/>
                  <a:p>
                    <a:fld id="{F28AA024-2E1D-480D-BF80-E926133B05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7-B17B-4DFD-B39D-4E979940D241}"/>
                </c:ext>
              </c:extLst>
            </c:dLbl>
            <c:dLbl>
              <c:idx val="1106"/>
              <c:tx>
                <c:rich>
                  <a:bodyPr/>
                  <a:lstStyle/>
                  <a:p>
                    <a:fld id="{436181FC-8176-46A3-A577-8CE337D971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8-B17B-4DFD-B39D-4E979940D241}"/>
                </c:ext>
              </c:extLst>
            </c:dLbl>
            <c:dLbl>
              <c:idx val="1107"/>
              <c:tx>
                <c:rich>
                  <a:bodyPr/>
                  <a:lstStyle/>
                  <a:p>
                    <a:fld id="{813F5FD8-62E5-4451-B68D-44735071AE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9-B17B-4DFD-B39D-4E979940D241}"/>
                </c:ext>
              </c:extLst>
            </c:dLbl>
            <c:dLbl>
              <c:idx val="1108"/>
              <c:tx>
                <c:rich>
                  <a:bodyPr/>
                  <a:lstStyle/>
                  <a:p>
                    <a:fld id="{8DAE0CAE-94AC-424A-BD1D-FFBD489F83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A-B17B-4DFD-B39D-4E979940D241}"/>
                </c:ext>
              </c:extLst>
            </c:dLbl>
            <c:dLbl>
              <c:idx val="1109"/>
              <c:tx>
                <c:rich>
                  <a:bodyPr/>
                  <a:lstStyle/>
                  <a:p>
                    <a:fld id="{E72AE627-3168-45FA-9449-87590D753B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B-B17B-4DFD-B39D-4E979940D241}"/>
                </c:ext>
              </c:extLst>
            </c:dLbl>
            <c:dLbl>
              <c:idx val="1110"/>
              <c:tx>
                <c:rich>
                  <a:bodyPr/>
                  <a:lstStyle/>
                  <a:p>
                    <a:fld id="{3C1096BA-EB6D-4B57-8C75-FA5431C254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C-B17B-4DFD-B39D-4E979940D241}"/>
                </c:ext>
              </c:extLst>
            </c:dLbl>
            <c:dLbl>
              <c:idx val="1111"/>
              <c:tx>
                <c:rich>
                  <a:bodyPr/>
                  <a:lstStyle/>
                  <a:p>
                    <a:fld id="{98052A1A-0DAD-4740-A00F-CE7740FC45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D-B17B-4DFD-B39D-4E979940D241}"/>
                </c:ext>
              </c:extLst>
            </c:dLbl>
            <c:dLbl>
              <c:idx val="1112"/>
              <c:tx>
                <c:rich>
                  <a:bodyPr/>
                  <a:lstStyle/>
                  <a:p>
                    <a:fld id="{BAEA6094-3450-4484-B5A6-4EE033EB9B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E-B17B-4DFD-B39D-4E979940D241}"/>
                </c:ext>
              </c:extLst>
            </c:dLbl>
            <c:dLbl>
              <c:idx val="1113"/>
              <c:tx>
                <c:rich>
                  <a:bodyPr/>
                  <a:lstStyle/>
                  <a:p>
                    <a:fld id="{CFFDF963-FEAE-4572-8981-032D25274C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9F-B17B-4DFD-B39D-4E979940D241}"/>
                </c:ext>
              </c:extLst>
            </c:dLbl>
            <c:dLbl>
              <c:idx val="1114"/>
              <c:tx>
                <c:rich>
                  <a:bodyPr/>
                  <a:lstStyle/>
                  <a:p>
                    <a:fld id="{DA18D673-0A4C-477C-B660-0B3F910098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0-B17B-4DFD-B39D-4E979940D241}"/>
                </c:ext>
              </c:extLst>
            </c:dLbl>
            <c:dLbl>
              <c:idx val="1115"/>
              <c:tx>
                <c:rich>
                  <a:bodyPr/>
                  <a:lstStyle/>
                  <a:p>
                    <a:fld id="{31AA069B-134B-4975-82F0-029AF10A50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1-B17B-4DFD-B39D-4E979940D241}"/>
                </c:ext>
              </c:extLst>
            </c:dLbl>
            <c:dLbl>
              <c:idx val="1116"/>
              <c:tx>
                <c:rich>
                  <a:bodyPr/>
                  <a:lstStyle/>
                  <a:p>
                    <a:fld id="{B14E21DF-11D0-4075-8535-BFCEACCB35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2-B17B-4DFD-B39D-4E979940D241}"/>
                </c:ext>
              </c:extLst>
            </c:dLbl>
            <c:dLbl>
              <c:idx val="1117"/>
              <c:tx>
                <c:rich>
                  <a:bodyPr/>
                  <a:lstStyle/>
                  <a:p>
                    <a:fld id="{5E56A57C-14D9-432A-80EC-1011847118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3-B17B-4DFD-B39D-4E979940D241}"/>
                </c:ext>
              </c:extLst>
            </c:dLbl>
            <c:dLbl>
              <c:idx val="1118"/>
              <c:tx>
                <c:rich>
                  <a:bodyPr/>
                  <a:lstStyle/>
                  <a:p>
                    <a:fld id="{92C19203-9FF1-41CE-90DA-7AFB5A0822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4-B17B-4DFD-B39D-4E979940D241}"/>
                </c:ext>
              </c:extLst>
            </c:dLbl>
            <c:dLbl>
              <c:idx val="1119"/>
              <c:tx>
                <c:rich>
                  <a:bodyPr/>
                  <a:lstStyle/>
                  <a:p>
                    <a:fld id="{6F80E942-61BD-41C9-909F-EFFF984FBA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5-B17B-4DFD-B39D-4E979940D241}"/>
                </c:ext>
              </c:extLst>
            </c:dLbl>
            <c:dLbl>
              <c:idx val="1120"/>
              <c:tx>
                <c:rich>
                  <a:bodyPr/>
                  <a:lstStyle/>
                  <a:p>
                    <a:fld id="{0CE22F94-A33F-405B-95F0-A8886DD749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6-B17B-4DFD-B39D-4E979940D241}"/>
                </c:ext>
              </c:extLst>
            </c:dLbl>
            <c:dLbl>
              <c:idx val="1121"/>
              <c:tx>
                <c:rich>
                  <a:bodyPr/>
                  <a:lstStyle/>
                  <a:p>
                    <a:fld id="{BC354F25-3198-4CB1-92E9-E542FF5FAA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7-B17B-4DFD-B39D-4E979940D241}"/>
                </c:ext>
              </c:extLst>
            </c:dLbl>
            <c:dLbl>
              <c:idx val="1122"/>
              <c:tx>
                <c:rich>
                  <a:bodyPr/>
                  <a:lstStyle/>
                  <a:p>
                    <a:fld id="{41B8F3AE-3117-4EE8-96EE-A447604B9F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8-B17B-4DFD-B39D-4E979940D241}"/>
                </c:ext>
              </c:extLst>
            </c:dLbl>
            <c:dLbl>
              <c:idx val="1123"/>
              <c:tx>
                <c:rich>
                  <a:bodyPr/>
                  <a:lstStyle/>
                  <a:p>
                    <a:fld id="{D86EBC96-4576-42D2-BD77-2F81224AFA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9-B17B-4DFD-B39D-4E979940D241}"/>
                </c:ext>
              </c:extLst>
            </c:dLbl>
            <c:dLbl>
              <c:idx val="1124"/>
              <c:tx>
                <c:rich>
                  <a:bodyPr/>
                  <a:lstStyle/>
                  <a:p>
                    <a:fld id="{2F4F96D4-87AD-483E-8F63-71F1EB9B5A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A-B17B-4DFD-B39D-4E979940D241}"/>
                </c:ext>
              </c:extLst>
            </c:dLbl>
            <c:dLbl>
              <c:idx val="1125"/>
              <c:tx>
                <c:rich>
                  <a:bodyPr/>
                  <a:lstStyle/>
                  <a:p>
                    <a:fld id="{1CA32460-BE09-45D3-B953-C46F0ACF06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B-B17B-4DFD-B39D-4E979940D241}"/>
                </c:ext>
              </c:extLst>
            </c:dLbl>
            <c:dLbl>
              <c:idx val="1126"/>
              <c:tx>
                <c:rich>
                  <a:bodyPr/>
                  <a:lstStyle/>
                  <a:p>
                    <a:fld id="{94F43E44-7150-42F7-A6DD-682D3FB146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C-B17B-4DFD-B39D-4E979940D241}"/>
                </c:ext>
              </c:extLst>
            </c:dLbl>
            <c:dLbl>
              <c:idx val="1127"/>
              <c:tx>
                <c:rich>
                  <a:bodyPr/>
                  <a:lstStyle/>
                  <a:p>
                    <a:fld id="{DA1E7EA1-83DA-48A8-A1CA-A25D3017E4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D-B17B-4DFD-B39D-4E979940D241}"/>
                </c:ext>
              </c:extLst>
            </c:dLbl>
            <c:dLbl>
              <c:idx val="1128"/>
              <c:tx>
                <c:rich>
                  <a:bodyPr/>
                  <a:lstStyle/>
                  <a:p>
                    <a:fld id="{56A2BFAF-D0E0-4A9E-8A51-B3A9C022D8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E-B17B-4DFD-B39D-4E979940D241}"/>
                </c:ext>
              </c:extLst>
            </c:dLbl>
            <c:dLbl>
              <c:idx val="1129"/>
              <c:tx>
                <c:rich>
                  <a:bodyPr/>
                  <a:lstStyle/>
                  <a:p>
                    <a:fld id="{AF1FB716-7F60-483C-957E-CB67AA0814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AF-B17B-4DFD-B39D-4E979940D241}"/>
                </c:ext>
              </c:extLst>
            </c:dLbl>
            <c:dLbl>
              <c:idx val="1130"/>
              <c:tx>
                <c:rich>
                  <a:bodyPr/>
                  <a:lstStyle/>
                  <a:p>
                    <a:fld id="{9F2DA53A-0954-40A8-9ECE-56D16EBE0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0-B17B-4DFD-B39D-4E979940D241}"/>
                </c:ext>
              </c:extLst>
            </c:dLbl>
            <c:dLbl>
              <c:idx val="1131"/>
              <c:tx>
                <c:rich>
                  <a:bodyPr/>
                  <a:lstStyle/>
                  <a:p>
                    <a:fld id="{98B804D1-2D5D-47D7-A84C-BC2D912530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1-B17B-4DFD-B39D-4E979940D241}"/>
                </c:ext>
              </c:extLst>
            </c:dLbl>
            <c:dLbl>
              <c:idx val="1132"/>
              <c:tx>
                <c:rich>
                  <a:bodyPr/>
                  <a:lstStyle/>
                  <a:p>
                    <a:fld id="{7111CFEB-2374-4F92-9405-1CE801B343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2-B17B-4DFD-B39D-4E979940D241}"/>
                </c:ext>
              </c:extLst>
            </c:dLbl>
            <c:dLbl>
              <c:idx val="1133"/>
              <c:tx>
                <c:rich>
                  <a:bodyPr/>
                  <a:lstStyle/>
                  <a:p>
                    <a:fld id="{8860B1B3-020D-4781-A6B0-33DE433368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3-B17B-4DFD-B39D-4E979940D241}"/>
                </c:ext>
              </c:extLst>
            </c:dLbl>
            <c:dLbl>
              <c:idx val="1134"/>
              <c:tx>
                <c:rich>
                  <a:bodyPr/>
                  <a:lstStyle/>
                  <a:p>
                    <a:fld id="{AC7590A2-7AC4-4640-9DDA-2B81CF693B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4-B17B-4DFD-B39D-4E979940D241}"/>
                </c:ext>
              </c:extLst>
            </c:dLbl>
            <c:dLbl>
              <c:idx val="1135"/>
              <c:tx>
                <c:rich>
                  <a:bodyPr/>
                  <a:lstStyle/>
                  <a:p>
                    <a:fld id="{E6E4FEB6-2A3F-4AD7-BFD1-9B044C4352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5-B17B-4DFD-B39D-4E979940D241}"/>
                </c:ext>
              </c:extLst>
            </c:dLbl>
            <c:dLbl>
              <c:idx val="1136"/>
              <c:tx>
                <c:rich>
                  <a:bodyPr/>
                  <a:lstStyle/>
                  <a:p>
                    <a:fld id="{5B6747E4-9CA1-429E-93DA-272B184749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6-B17B-4DFD-B39D-4E979940D241}"/>
                </c:ext>
              </c:extLst>
            </c:dLbl>
            <c:dLbl>
              <c:idx val="1137"/>
              <c:tx>
                <c:rich>
                  <a:bodyPr/>
                  <a:lstStyle/>
                  <a:p>
                    <a:fld id="{D2C2B688-1BD0-4AC2-AB84-F57653682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7-B17B-4DFD-B39D-4E979940D241}"/>
                </c:ext>
              </c:extLst>
            </c:dLbl>
            <c:dLbl>
              <c:idx val="1138"/>
              <c:tx>
                <c:rich>
                  <a:bodyPr/>
                  <a:lstStyle/>
                  <a:p>
                    <a:fld id="{B2F5E865-D0EB-41AF-B960-046E7724EB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8-B17B-4DFD-B39D-4E979940D241}"/>
                </c:ext>
              </c:extLst>
            </c:dLbl>
            <c:dLbl>
              <c:idx val="1139"/>
              <c:tx>
                <c:rich>
                  <a:bodyPr/>
                  <a:lstStyle/>
                  <a:p>
                    <a:fld id="{2601B5FA-B83A-4F9B-938D-7D05F9C3EF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9-B17B-4DFD-B39D-4E979940D241}"/>
                </c:ext>
              </c:extLst>
            </c:dLbl>
            <c:dLbl>
              <c:idx val="1140"/>
              <c:tx>
                <c:rich>
                  <a:bodyPr/>
                  <a:lstStyle/>
                  <a:p>
                    <a:fld id="{C6B83C0F-0033-4693-8537-856BD53B33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A-B17B-4DFD-B39D-4E979940D241}"/>
                </c:ext>
              </c:extLst>
            </c:dLbl>
            <c:dLbl>
              <c:idx val="1141"/>
              <c:tx>
                <c:rich>
                  <a:bodyPr/>
                  <a:lstStyle/>
                  <a:p>
                    <a:fld id="{87BC62D7-73F6-458B-907A-E0BF155B94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B-B17B-4DFD-B39D-4E979940D241}"/>
                </c:ext>
              </c:extLst>
            </c:dLbl>
            <c:dLbl>
              <c:idx val="1142"/>
              <c:tx>
                <c:rich>
                  <a:bodyPr/>
                  <a:lstStyle/>
                  <a:p>
                    <a:fld id="{4159BF41-8617-4B60-A7A2-188692985D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C-B17B-4DFD-B39D-4E979940D241}"/>
                </c:ext>
              </c:extLst>
            </c:dLbl>
            <c:dLbl>
              <c:idx val="1143"/>
              <c:tx>
                <c:rich>
                  <a:bodyPr/>
                  <a:lstStyle/>
                  <a:p>
                    <a:fld id="{E0AC82ED-008D-4224-A394-FDAF390F48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D-B17B-4DFD-B39D-4E979940D241}"/>
                </c:ext>
              </c:extLst>
            </c:dLbl>
            <c:dLbl>
              <c:idx val="1144"/>
              <c:tx>
                <c:rich>
                  <a:bodyPr/>
                  <a:lstStyle/>
                  <a:p>
                    <a:fld id="{7A854EF2-56D9-430F-8E8D-154CC7609D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E-B17B-4DFD-B39D-4E979940D241}"/>
                </c:ext>
              </c:extLst>
            </c:dLbl>
            <c:dLbl>
              <c:idx val="1145"/>
              <c:tx>
                <c:rich>
                  <a:bodyPr/>
                  <a:lstStyle/>
                  <a:p>
                    <a:fld id="{0DC27D38-6296-4F0C-B5F0-B0F8B8A601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BF-B17B-4DFD-B39D-4E979940D241}"/>
                </c:ext>
              </c:extLst>
            </c:dLbl>
            <c:dLbl>
              <c:idx val="1146"/>
              <c:tx>
                <c:rich>
                  <a:bodyPr/>
                  <a:lstStyle/>
                  <a:p>
                    <a:fld id="{124D4420-D996-465E-94CC-67BD304D58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0-B17B-4DFD-B39D-4E979940D241}"/>
                </c:ext>
              </c:extLst>
            </c:dLbl>
            <c:dLbl>
              <c:idx val="1147"/>
              <c:tx>
                <c:rich>
                  <a:bodyPr/>
                  <a:lstStyle/>
                  <a:p>
                    <a:fld id="{3BB7CDA5-E531-49A6-89B1-36F0876F15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1-B17B-4DFD-B39D-4E979940D241}"/>
                </c:ext>
              </c:extLst>
            </c:dLbl>
            <c:dLbl>
              <c:idx val="1148"/>
              <c:tx>
                <c:rich>
                  <a:bodyPr/>
                  <a:lstStyle/>
                  <a:p>
                    <a:fld id="{4C23EBF9-7896-4A01-AAEA-86A67E666C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2-B17B-4DFD-B39D-4E979940D241}"/>
                </c:ext>
              </c:extLst>
            </c:dLbl>
            <c:dLbl>
              <c:idx val="1149"/>
              <c:tx>
                <c:rich>
                  <a:bodyPr/>
                  <a:lstStyle/>
                  <a:p>
                    <a:fld id="{1349CE8A-975A-4FEE-9D30-C9E83A7566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3-B17B-4DFD-B39D-4E979940D241}"/>
                </c:ext>
              </c:extLst>
            </c:dLbl>
            <c:dLbl>
              <c:idx val="1150"/>
              <c:tx>
                <c:rich>
                  <a:bodyPr/>
                  <a:lstStyle/>
                  <a:p>
                    <a:fld id="{69BD7DAC-51F0-423D-A5C1-AD8ABF4F53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4-B17B-4DFD-B39D-4E979940D241}"/>
                </c:ext>
              </c:extLst>
            </c:dLbl>
            <c:dLbl>
              <c:idx val="1151"/>
              <c:tx>
                <c:rich>
                  <a:bodyPr/>
                  <a:lstStyle/>
                  <a:p>
                    <a:fld id="{5922D2CA-9105-4473-BD42-E91F3CA1C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5-B17B-4DFD-B39D-4E979940D241}"/>
                </c:ext>
              </c:extLst>
            </c:dLbl>
            <c:dLbl>
              <c:idx val="1152"/>
              <c:tx>
                <c:rich>
                  <a:bodyPr/>
                  <a:lstStyle/>
                  <a:p>
                    <a:fld id="{D965BB66-40D3-43E5-8148-9FD232CC04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6-B17B-4DFD-B39D-4E979940D241}"/>
                </c:ext>
              </c:extLst>
            </c:dLbl>
            <c:dLbl>
              <c:idx val="1153"/>
              <c:tx>
                <c:rich>
                  <a:bodyPr/>
                  <a:lstStyle/>
                  <a:p>
                    <a:fld id="{5D1F3559-C40F-4F41-8EFC-E174FE2775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7-B17B-4DFD-B39D-4E979940D241}"/>
                </c:ext>
              </c:extLst>
            </c:dLbl>
            <c:dLbl>
              <c:idx val="1154"/>
              <c:tx>
                <c:rich>
                  <a:bodyPr/>
                  <a:lstStyle/>
                  <a:p>
                    <a:fld id="{2F2EA9CF-B923-43FE-B058-6C044748AC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8-B17B-4DFD-B39D-4E979940D241}"/>
                </c:ext>
              </c:extLst>
            </c:dLbl>
            <c:dLbl>
              <c:idx val="1155"/>
              <c:tx>
                <c:rich>
                  <a:bodyPr/>
                  <a:lstStyle/>
                  <a:p>
                    <a:fld id="{C5D2E637-A8CE-4A98-9002-E1DFDB37A1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9-B17B-4DFD-B39D-4E979940D241}"/>
                </c:ext>
              </c:extLst>
            </c:dLbl>
            <c:dLbl>
              <c:idx val="1156"/>
              <c:tx>
                <c:rich>
                  <a:bodyPr/>
                  <a:lstStyle/>
                  <a:p>
                    <a:fld id="{9DFFA2F3-CF9A-449C-B494-E8194E805A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A-B17B-4DFD-B39D-4E979940D241}"/>
                </c:ext>
              </c:extLst>
            </c:dLbl>
            <c:dLbl>
              <c:idx val="1157"/>
              <c:tx>
                <c:rich>
                  <a:bodyPr/>
                  <a:lstStyle/>
                  <a:p>
                    <a:fld id="{E12B9BDF-42B3-46DB-AB09-C501444B0A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B-B17B-4DFD-B39D-4E979940D241}"/>
                </c:ext>
              </c:extLst>
            </c:dLbl>
            <c:dLbl>
              <c:idx val="1158"/>
              <c:tx>
                <c:rich>
                  <a:bodyPr/>
                  <a:lstStyle/>
                  <a:p>
                    <a:fld id="{3915B414-C7FE-447D-AA2B-4F3CE1B716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C-B17B-4DFD-B39D-4E979940D241}"/>
                </c:ext>
              </c:extLst>
            </c:dLbl>
            <c:dLbl>
              <c:idx val="1159"/>
              <c:tx>
                <c:rich>
                  <a:bodyPr/>
                  <a:lstStyle/>
                  <a:p>
                    <a:fld id="{F4D0DED5-F3D0-4E30-B263-4F81EDAF71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D-B17B-4DFD-B39D-4E979940D241}"/>
                </c:ext>
              </c:extLst>
            </c:dLbl>
            <c:dLbl>
              <c:idx val="1160"/>
              <c:tx>
                <c:rich>
                  <a:bodyPr/>
                  <a:lstStyle/>
                  <a:p>
                    <a:fld id="{BB98774E-62A4-42D2-A838-1644F33CC9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E-B17B-4DFD-B39D-4E979940D241}"/>
                </c:ext>
              </c:extLst>
            </c:dLbl>
            <c:dLbl>
              <c:idx val="1161"/>
              <c:tx>
                <c:rich>
                  <a:bodyPr/>
                  <a:lstStyle/>
                  <a:p>
                    <a:fld id="{88C4E2A8-153B-4F89-9D9A-A24E8EF3CB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CF-B17B-4DFD-B39D-4E979940D241}"/>
                </c:ext>
              </c:extLst>
            </c:dLbl>
            <c:dLbl>
              <c:idx val="1162"/>
              <c:tx>
                <c:rich>
                  <a:bodyPr/>
                  <a:lstStyle/>
                  <a:p>
                    <a:fld id="{40C6E059-AA39-408A-8E9F-2F1BAA1C26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0-B17B-4DFD-B39D-4E979940D241}"/>
                </c:ext>
              </c:extLst>
            </c:dLbl>
            <c:dLbl>
              <c:idx val="1163"/>
              <c:tx>
                <c:rich>
                  <a:bodyPr/>
                  <a:lstStyle/>
                  <a:p>
                    <a:fld id="{6D3AA14D-5424-4FE3-B5FE-DACDC156FB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1-B17B-4DFD-B39D-4E979940D241}"/>
                </c:ext>
              </c:extLst>
            </c:dLbl>
            <c:dLbl>
              <c:idx val="1164"/>
              <c:tx>
                <c:rich>
                  <a:bodyPr/>
                  <a:lstStyle/>
                  <a:p>
                    <a:fld id="{431F4EBF-DB08-4A08-A774-73FA2BFC86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2-B17B-4DFD-B39D-4E979940D241}"/>
                </c:ext>
              </c:extLst>
            </c:dLbl>
            <c:dLbl>
              <c:idx val="1165"/>
              <c:tx>
                <c:rich>
                  <a:bodyPr/>
                  <a:lstStyle/>
                  <a:p>
                    <a:fld id="{73374748-9444-494C-B6A7-2071CACD39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3-B17B-4DFD-B39D-4E979940D241}"/>
                </c:ext>
              </c:extLst>
            </c:dLbl>
            <c:dLbl>
              <c:idx val="1166"/>
              <c:tx>
                <c:rich>
                  <a:bodyPr/>
                  <a:lstStyle/>
                  <a:p>
                    <a:fld id="{BEDD572C-A581-4AAF-84AF-7A98450D19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4-B17B-4DFD-B39D-4E979940D241}"/>
                </c:ext>
              </c:extLst>
            </c:dLbl>
            <c:dLbl>
              <c:idx val="1167"/>
              <c:tx>
                <c:rich>
                  <a:bodyPr/>
                  <a:lstStyle/>
                  <a:p>
                    <a:fld id="{130D1A3B-F024-4238-AF9F-CB19D3F309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5-B17B-4DFD-B39D-4E979940D241}"/>
                </c:ext>
              </c:extLst>
            </c:dLbl>
            <c:dLbl>
              <c:idx val="1168"/>
              <c:tx>
                <c:rich>
                  <a:bodyPr/>
                  <a:lstStyle/>
                  <a:p>
                    <a:fld id="{D4353E6A-0C26-4ED6-9F4B-CD9E74177F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6-B17B-4DFD-B39D-4E979940D241}"/>
                </c:ext>
              </c:extLst>
            </c:dLbl>
            <c:dLbl>
              <c:idx val="1169"/>
              <c:tx>
                <c:rich>
                  <a:bodyPr/>
                  <a:lstStyle/>
                  <a:p>
                    <a:fld id="{AEA9DFF6-4601-4F02-B6CA-D91966D355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7-B17B-4DFD-B39D-4E979940D241}"/>
                </c:ext>
              </c:extLst>
            </c:dLbl>
            <c:dLbl>
              <c:idx val="1170"/>
              <c:tx>
                <c:rich>
                  <a:bodyPr/>
                  <a:lstStyle/>
                  <a:p>
                    <a:fld id="{38EFA2E5-F69E-4E72-B34F-B0E827E1B6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8-B17B-4DFD-B39D-4E979940D241}"/>
                </c:ext>
              </c:extLst>
            </c:dLbl>
            <c:dLbl>
              <c:idx val="1171"/>
              <c:tx>
                <c:rich>
                  <a:bodyPr/>
                  <a:lstStyle/>
                  <a:p>
                    <a:fld id="{7FC9A595-FC8F-4D64-8B46-DEEA88C2C1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9-B17B-4DFD-B39D-4E979940D241}"/>
                </c:ext>
              </c:extLst>
            </c:dLbl>
            <c:dLbl>
              <c:idx val="1172"/>
              <c:tx>
                <c:rich>
                  <a:bodyPr/>
                  <a:lstStyle/>
                  <a:p>
                    <a:fld id="{93CB17B9-29F4-47C9-AFFD-1D9F5FADFB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A-B17B-4DFD-B39D-4E979940D241}"/>
                </c:ext>
              </c:extLst>
            </c:dLbl>
            <c:dLbl>
              <c:idx val="1173"/>
              <c:tx>
                <c:rich>
                  <a:bodyPr/>
                  <a:lstStyle/>
                  <a:p>
                    <a:fld id="{B29E0B5E-7140-46F2-97AB-C95262DAFA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B-B17B-4DFD-B39D-4E979940D241}"/>
                </c:ext>
              </c:extLst>
            </c:dLbl>
            <c:dLbl>
              <c:idx val="1174"/>
              <c:tx>
                <c:rich>
                  <a:bodyPr/>
                  <a:lstStyle/>
                  <a:p>
                    <a:fld id="{5E42B768-86C3-4262-BA33-79A26B66B9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C-B17B-4DFD-B39D-4E979940D241}"/>
                </c:ext>
              </c:extLst>
            </c:dLbl>
            <c:dLbl>
              <c:idx val="1175"/>
              <c:tx>
                <c:rich>
                  <a:bodyPr/>
                  <a:lstStyle/>
                  <a:p>
                    <a:fld id="{80E7C1BC-423E-4334-867C-E318CABCFC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D-B17B-4DFD-B39D-4E979940D241}"/>
                </c:ext>
              </c:extLst>
            </c:dLbl>
            <c:dLbl>
              <c:idx val="1176"/>
              <c:tx>
                <c:rich>
                  <a:bodyPr/>
                  <a:lstStyle/>
                  <a:p>
                    <a:fld id="{DC99E03A-CB1C-42AA-A963-7F447664F8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E-B17B-4DFD-B39D-4E979940D241}"/>
                </c:ext>
              </c:extLst>
            </c:dLbl>
            <c:dLbl>
              <c:idx val="1177"/>
              <c:tx>
                <c:rich>
                  <a:bodyPr/>
                  <a:lstStyle/>
                  <a:p>
                    <a:fld id="{7B43A570-346A-42E0-AA0F-90F2BFCD25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DF-B17B-4DFD-B39D-4E979940D241}"/>
                </c:ext>
              </c:extLst>
            </c:dLbl>
            <c:dLbl>
              <c:idx val="1178"/>
              <c:tx>
                <c:rich>
                  <a:bodyPr/>
                  <a:lstStyle/>
                  <a:p>
                    <a:fld id="{46DA21EF-5492-4874-B1AA-B055BE1C95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0-B17B-4DFD-B39D-4E979940D241}"/>
                </c:ext>
              </c:extLst>
            </c:dLbl>
            <c:dLbl>
              <c:idx val="1179"/>
              <c:tx>
                <c:rich>
                  <a:bodyPr/>
                  <a:lstStyle/>
                  <a:p>
                    <a:fld id="{0B2AB7C0-6CBB-4C0C-AFA7-4E4B44E5A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1-B17B-4DFD-B39D-4E979940D241}"/>
                </c:ext>
              </c:extLst>
            </c:dLbl>
            <c:dLbl>
              <c:idx val="1180"/>
              <c:tx>
                <c:rich>
                  <a:bodyPr/>
                  <a:lstStyle/>
                  <a:p>
                    <a:fld id="{74AAADF5-FFDA-453C-B150-13AC2D7B30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2-B17B-4DFD-B39D-4E979940D241}"/>
                </c:ext>
              </c:extLst>
            </c:dLbl>
            <c:dLbl>
              <c:idx val="1181"/>
              <c:tx>
                <c:rich>
                  <a:bodyPr/>
                  <a:lstStyle/>
                  <a:p>
                    <a:fld id="{4AA7FA6A-505D-40CE-96A5-2B90F75920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3-B17B-4DFD-B39D-4E979940D241}"/>
                </c:ext>
              </c:extLst>
            </c:dLbl>
            <c:dLbl>
              <c:idx val="1182"/>
              <c:tx>
                <c:rich>
                  <a:bodyPr/>
                  <a:lstStyle/>
                  <a:p>
                    <a:fld id="{FD7F53C1-8510-4D13-BF7D-FE43329D3D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4-B17B-4DFD-B39D-4E979940D241}"/>
                </c:ext>
              </c:extLst>
            </c:dLbl>
            <c:dLbl>
              <c:idx val="1183"/>
              <c:tx>
                <c:rich>
                  <a:bodyPr/>
                  <a:lstStyle/>
                  <a:p>
                    <a:fld id="{53697F8A-2815-4FAC-BA1E-54E6D8EDC7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5-B17B-4DFD-B39D-4E979940D241}"/>
                </c:ext>
              </c:extLst>
            </c:dLbl>
            <c:dLbl>
              <c:idx val="1184"/>
              <c:tx>
                <c:rich>
                  <a:bodyPr/>
                  <a:lstStyle/>
                  <a:p>
                    <a:fld id="{C57F57A2-CC2E-4605-8EFF-2B5E8AAC67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6-B17B-4DFD-B39D-4E979940D241}"/>
                </c:ext>
              </c:extLst>
            </c:dLbl>
            <c:dLbl>
              <c:idx val="1185"/>
              <c:tx>
                <c:rich>
                  <a:bodyPr/>
                  <a:lstStyle/>
                  <a:p>
                    <a:fld id="{12DEBAE7-39DB-443E-B62E-1B5C3FD06B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7-B17B-4DFD-B39D-4E979940D241}"/>
                </c:ext>
              </c:extLst>
            </c:dLbl>
            <c:dLbl>
              <c:idx val="1186"/>
              <c:tx>
                <c:rich>
                  <a:bodyPr/>
                  <a:lstStyle/>
                  <a:p>
                    <a:fld id="{009485D8-5239-4C9E-92D8-AB1164204E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8-B17B-4DFD-B39D-4E979940D241}"/>
                </c:ext>
              </c:extLst>
            </c:dLbl>
            <c:dLbl>
              <c:idx val="1187"/>
              <c:tx>
                <c:rich>
                  <a:bodyPr/>
                  <a:lstStyle/>
                  <a:p>
                    <a:fld id="{5B806846-38CE-441E-9CF6-2D0AD9D123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9-B17B-4DFD-B39D-4E979940D241}"/>
                </c:ext>
              </c:extLst>
            </c:dLbl>
            <c:dLbl>
              <c:idx val="1188"/>
              <c:tx>
                <c:rich>
                  <a:bodyPr/>
                  <a:lstStyle/>
                  <a:p>
                    <a:fld id="{DC6E9EC8-6420-4A8A-B84E-C0EAE4E827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A-B17B-4DFD-B39D-4E979940D241}"/>
                </c:ext>
              </c:extLst>
            </c:dLbl>
            <c:dLbl>
              <c:idx val="1189"/>
              <c:tx>
                <c:rich>
                  <a:bodyPr/>
                  <a:lstStyle/>
                  <a:p>
                    <a:fld id="{8370A355-83CC-4400-A967-8AB0D992E4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B-B17B-4DFD-B39D-4E979940D241}"/>
                </c:ext>
              </c:extLst>
            </c:dLbl>
            <c:dLbl>
              <c:idx val="1190"/>
              <c:tx>
                <c:rich>
                  <a:bodyPr/>
                  <a:lstStyle/>
                  <a:p>
                    <a:fld id="{5E1B0309-F15F-428E-A9DB-63C381AB62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C-B17B-4DFD-B39D-4E979940D241}"/>
                </c:ext>
              </c:extLst>
            </c:dLbl>
            <c:dLbl>
              <c:idx val="1191"/>
              <c:tx>
                <c:rich>
                  <a:bodyPr/>
                  <a:lstStyle/>
                  <a:p>
                    <a:fld id="{7798B45C-918C-4174-A26F-EB48B1C55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D-B17B-4DFD-B39D-4E979940D241}"/>
                </c:ext>
              </c:extLst>
            </c:dLbl>
            <c:dLbl>
              <c:idx val="1192"/>
              <c:tx>
                <c:rich>
                  <a:bodyPr/>
                  <a:lstStyle/>
                  <a:p>
                    <a:fld id="{4FF76728-5543-48A3-8188-6B0E2AB387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E-B17B-4DFD-B39D-4E979940D241}"/>
                </c:ext>
              </c:extLst>
            </c:dLbl>
            <c:dLbl>
              <c:idx val="1193"/>
              <c:tx>
                <c:rich>
                  <a:bodyPr/>
                  <a:lstStyle/>
                  <a:p>
                    <a:fld id="{F9739E00-A0BB-42ED-90EB-3875FFE5FD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EF-B17B-4DFD-B39D-4E979940D241}"/>
                </c:ext>
              </c:extLst>
            </c:dLbl>
            <c:dLbl>
              <c:idx val="1194"/>
              <c:tx>
                <c:rich>
                  <a:bodyPr/>
                  <a:lstStyle/>
                  <a:p>
                    <a:fld id="{33A59D30-E118-42D3-84E5-5B2607C630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0-B17B-4DFD-B39D-4E979940D241}"/>
                </c:ext>
              </c:extLst>
            </c:dLbl>
            <c:dLbl>
              <c:idx val="1195"/>
              <c:tx>
                <c:rich>
                  <a:bodyPr/>
                  <a:lstStyle/>
                  <a:p>
                    <a:fld id="{90C8C7E6-C7D7-4B22-8A51-A6C717A299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1-B17B-4DFD-B39D-4E979940D241}"/>
                </c:ext>
              </c:extLst>
            </c:dLbl>
            <c:dLbl>
              <c:idx val="1196"/>
              <c:tx>
                <c:rich>
                  <a:bodyPr/>
                  <a:lstStyle/>
                  <a:p>
                    <a:fld id="{C207C244-AF01-45E5-B407-BC8C93644C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2-B17B-4DFD-B39D-4E979940D241}"/>
                </c:ext>
              </c:extLst>
            </c:dLbl>
            <c:dLbl>
              <c:idx val="1197"/>
              <c:tx>
                <c:rich>
                  <a:bodyPr/>
                  <a:lstStyle/>
                  <a:p>
                    <a:fld id="{B1805D98-C3D4-4FBD-9564-D293037EE5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3-B17B-4DFD-B39D-4E979940D241}"/>
                </c:ext>
              </c:extLst>
            </c:dLbl>
            <c:dLbl>
              <c:idx val="1198"/>
              <c:tx>
                <c:rich>
                  <a:bodyPr/>
                  <a:lstStyle/>
                  <a:p>
                    <a:fld id="{21C27E98-D65F-47D5-8D29-DEF0DC9382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4-B17B-4DFD-B39D-4E979940D241}"/>
                </c:ext>
              </c:extLst>
            </c:dLbl>
            <c:dLbl>
              <c:idx val="1199"/>
              <c:tx>
                <c:rich>
                  <a:bodyPr/>
                  <a:lstStyle/>
                  <a:p>
                    <a:fld id="{C894E69C-8F6E-4E98-9829-AE66051480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5-B17B-4DFD-B39D-4E979940D241}"/>
                </c:ext>
              </c:extLst>
            </c:dLbl>
            <c:dLbl>
              <c:idx val="1200"/>
              <c:tx>
                <c:rich>
                  <a:bodyPr/>
                  <a:lstStyle/>
                  <a:p>
                    <a:fld id="{A434BE91-621B-44C2-B629-637894EBE9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6-B17B-4DFD-B39D-4E979940D241}"/>
                </c:ext>
              </c:extLst>
            </c:dLbl>
            <c:dLbl>
              <c:idx val="1201"/>
              <c:tx>
                <c:rich>
                  <a:bodyPr/>
                  <a:lstStyle/>
                  <a:p>
                    <a:fld id="{0E1A59B9-DEFD-4E06-9A5A-7861934924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7-B17B-4DFD-B39D-4E979940D241}"/>
                </c:ext>
              </c:extLst>
            </c:dLbl>
            <c:dLbl>
              <c:idx val="1202"/>
              <c:tx>
                <c:rich>
                  <a:bodyPr/>
                  <a:lstStyle/>
                  <a:p>
                    <a:fld id="{389782F0-466E-4E29-9824-B4C73431D3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8-B17B-4DFD-B39D-4E979940D241}"/>
                </c:ext>
              </c:extLst>
            </c:dLbl>
            <c:dLbl>
              <c:idx val="1203"/>
              <c:tx>
                <c:rich>
                  <a:bodyPr/>
                  <a:lstStyle/>
                  <a:p>
                    <a:fld id="{8C82B050-CC33-481D-A4D2-3412FE94ED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9-B17B-4DFD-B39D-4E979940D241}"/>
                </c:ext>
              </c:extLst>
            </c:dLbl>
            <c:dLbl>
              <c:idx val="1204"/>
              <c:tx>
                <c:rich>
                  <a:bodyPr/>
                  <a:lstStyle/>
                  <a:p>
                    <a:fld id="{0753ED20-52A5-43B8-8DCF-166EB36819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A-B17B-4DFD-B39D-4E979940D241}"/>
                </c:ext>
              </c:extLst>
            </c:dLbl>
            <c:dLbl>
              <c:idx val="1205"/>
              <c:tx>
                <c:rich>
                  <a:bodyPr/>
                  <a:lstStyle/>
                  <a:p>
                    <a:fld id="{EA4D411D-9EF8-48E9-8379-8B7843CD95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B-B17B-4DFD-B39D-4E979940D241}"/>
                </c:ext>
              </c:extLst>
            </c:dLbl>
            <c:dLbl>
              <c:idx val="1206"/>
              <c:tx>
                <c:rich>
                  <a:bodyPr/>
                  <a:lstStyle/>
                  <a:p>
                    <a:fld id="{121A91B6-6601-46A1-934C-B0B99ADBA7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C-B17B-4DFD-B39D-4E979940D241}"/>
                </c:ext>
              </c:extLst>
            </c:dLbl>
            <c:dLbl>
              <c:idx val="1207"/>
              <c:tx>
                <c:rich>
                  <a:bodyPr/>
                  <a:lstStyle/>
                  <a:p>
                    <a:fld id="{9C289C35-A72D-4427-A18A-CCC102A478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D-B17B-4DFD-B39D-4E979940D241}"/>
                </c:ext>
              </c:extLst>
            </c:dLbl>
            <c:dLbl>
              <c:idx val="1208"/>
              <c:tx>
                <c:rich>
                  <a:bodyPr/>
                  <a:lstStyle/>
                  <a:p>
                    <a:fld id="{6BF87424-AC82-4EDE-B655-235B5FE7BB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E-B17B-4DFD-B39D-4E979940D241}"/>
                </c:ext>
              </c:extLst>
            </c:dLbl>
            <c:dLbl>
              <c:idx val="1209"/>
              <c:tx>
                <c:rich>
                  <a:bodyPr/>
                  <a:lstStyle/>
                  <a:p>
                    <a:fld id="{A2DA4498-9B06-47F3-A242-1101B9E4CB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2FF-B17B-4DFD-B39D-4E979940D241}"/>
                </c:ext>
              </c:extLst>
            </c:dLbl>
            <c:dLbl>
              <c:idx val="1210"/>
              <c:tx>
                <c:rich>
                  <a:bodyPr/>
                  <a:lstStyle/>
                  <a:p>
                    <a:fld id="{A12303B4-C5E3-4626-9C3B-8E7010031A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0-B17B-4DFD-B39D-4E979940D241}"/>
                </c:ext>
              </c:extLst>
            </c:dLbl>
            <c:dLbl>
              <c:idx val="1211"/>
              <c:tx>
                <c:rich>
                  <a:bodyPr/>
                  <a:lstStyle/>
                  <a:p>
                    <a:fld id="{C2BD44B3-8257-4F93-A277-935CBB6457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1-B17B-4DFD-B39D-4E979940D241}"/>
                </c:ext>
              </c:extLst>
            </c:dLbl>
            <c:dLbl>
              <c:idx val="1212"/>
              <c:tx>
                <c:rich>
                  <a:bodyPr/>
                  <a:lstStyle/>
                  <a:p>
                    <a:fld id="{419B4221-8184-4275-98AA-543F14E419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2-B17B-4DFD-B39D-4E979940D241}"/>
                </c:ext>
              </c:extLst>
            </c:dLbl>
            <c:dLbl>
              <c:idx val="1213"/>
              <c:tx>
                <c:rich>
                  <a:bodyPr/>
                  <a:lstStyle/>
                  <a:p>
                    <a:fld id="{6606EA36-303F-4AA2-A03C-579C487D0D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3-B17B-4DFD-B39D-4E979940D241}"/>
                </c:ext>
              </c:extLst>
            </c:dLbl>
            <c:dLbl>
              <c:idx val="1214"/>
              <c:tx>
                <c:rich>
                  <a:bodyPr/>
                  <a:lstStyle/>
                  <a:p>
                    <a:fld id="{44FB217C-40F7-4421-9BBD-0A0FE78F5E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4-B17B-4DFD-B39D-4E979940D241}"/>
                </c:ext>
              </c:extLst>
            </c:dLbl>
            <c:dLbl>
              <c:idx val="1215"/>
              <c:tx>
                <c:rich>
                  <a:bodyPr/>
                  <a:lstStyle/>
                  <a:p>
                    <a:fld id="{6A63E1B6-24F3-4E5A-88D7-3C9EC5E73F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5-B17B-4DFD-B39D-4E979940D241}"/>
                </c:ext>
              </c:extLst>
            </c:dLbl>
            <c:dLbl>
              <c:idx val="1216"/>
              <c:tx>
                <c:rich>
                  <a:bodyPr/>
                  <a:lstStyle/>
                  <a:p>
                    <a:fld id="{614DC3FB-4106-4399-9C64-A5CE2EFA20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6-B17B-4DFD-B39D-4E979940D241}"/>
                </c:ext>
              </c:extLst>
            </c:dLbl>
            <c:dLbl>
              <c:idx val="1217"/>
              <c:tx>
                <c:rich>
                  <a:bodyPr/>
                  <a:lstStyle/>
                  <a:p>
                    <a:fld id="{5A32DFC6-39C7-411A-924B-84F2A4C39D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7-B17B-4DFD-B39D-4E979940D241}"/>
                </c:ext>
              </c:extLst>
            </c:dLbl>
            <c:dLbl>
              <c:idx val="1218"/>
              <c:tx>
                <c:rich>
                  <a:bodyPr/>
                  <a:lstStyle/>
                  <a:p>
                    <a:fld id="{8939A75F-90E6-4440-8E97-3F415D802A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8-B17B-4DFD-B39D-4E979940D241}"/>
                </c:ext>
              </c:extLst>
            </c:dLbl>
            <c:dLbl>
              <c:idx val="1219"/>
              <c:tx>
                <c:rich>
                  <a:bodyPr/>
                  <a:lstStyle/>
                  <a:p>
                    <a:fld id="{54309CCF-ADCC-4433-AD0F-49B049140D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9-B17B-4DFD-B39D-4E979940D241}"/>
                </c:ext>
              </c:extLst>
            </c:dLbl>
            <c:dLbl>
              <c:idx val="1220"/>
              <c:tx>
                <c:rich>
                  <a:bodyPr/>
                  <a:lstStyle/>
                  <a:p>
                    <a:fld id="{618457C3-2E00-4FE9-81C3-EF31E8F350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A-B17B-4DFD-B39D-4E979940D241}"/>
                </c:ext>
              </c:extLst>
            </c:dLbl>
            <c:dLbl>
              <c:idx val="1221"/>
              <c:tx>
                <c:rich>
                  <a:bodyPr/>
                  <a:lstStyle/>
                  <a:p>
                    <a:fld id="{A2E3AC17-E414-45FC-8DF1-30CBD05E88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B-B17B-4DFD-B39D-4E979940D241}"/>
                </c:ext>
              </c:extLst>
            </c:dLbl>
            <c:dLbl>
              <c:idx val="1222"/>
              <c:tx>
                <c:rich>
                  <a:bodyPr/>
                  <a:lstStyle/>
                  <a:p>
                    <a:fld id="{65CEDEAE-B573-42A8-9D4C-F8869D3DE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C-B17B-4DFD-B39D-4E979940D241}"/>
                </c:ext>
              </c:extLst>
            </c:dLbl>
            <c:dLbl>
              <c:idx val="1223"/>
              <c:tx>
                <c:rich>
                  <a:bodyPr/>
                  <a:lstStyle/>
                  <a:p>
                    <a:fld id="{4EEA4D75-5982-4275-A8F0-0DFD947C66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D-B17B-4DFD-B39D-4E979940D241}"/>
                </c:ext>
              </c:extLst>
            </c:dLbl>
            <c:dLbl>
              <c:idx val="1224"/>
              <c:tx>
                <c:rich>
                  <a:bodyPr/>
                  <a:lstStyle/>
                  <a:p>
                    <a:fld id="{3E67B637-70BB-47FE-9CAC-D6ACBCF39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E-B17B-4DFD-B39D-4E979940D241}"/>
                </c:ext>
              </c:extLst>
            </c:dLbl>
            <c:dLbl>
              <c:idx val="1225"/>
              <c:tx>
                <c:rich>
                  <a:bodyPr/>
                  <a:lstStyle/>
                  <a:p>
                    <a:fld id="{B65022E0-046B-4CA7-841B-A565BF163C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0F-B17B-4DFD-B39D-4E979940D241}"/>
                </c:ext>
              </c:extLst>
            </c:dLbl>
            <c:dLbl>
              <c:idx val="1226"/>
              <c:tx>
                <c:rich>
                  <a:bodyPr/>
                  <a:lstStyle/>
                  <a:p>
                    <a:fld id="{5FF4CFEE-C5C8-4209-A875-1B83E4684B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0-B17B-4DFD-B39D-4E979940D241}"/>
                </c:ext>
              </c:extLst>
            </c:dLbl>
            <c:dLbl>
              <c:idx val="1227"/>
              <c:tx>
                <c:rich>
                  <a:bodyPr/>
                  <a:lstStyle/>
                  <a:p>
                    <a:fld id="{29CDD477-0A2C-4D34-B174-404F0D4F24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1-B17B-4DFD-B39D-4E979940D241}"/>
                </c:ext>
              </c:extLst>
            </c:dLbl>
            <c:dLbl>
              <c:idx val="1228"/>
              <c:tx>
                <c:rich>
                  <a:bodyPr/>
                  <a:lstStyle/>
                  <a:p>
                    <a:fld id="{A3FD8F12-643B-420D-87C8-52A0334C7F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2-B17B-4DFD-B39D-4E979940D241}"/>
                </c:ext>
              </c:extLst>
            </c:dLbl>
            <c:dLbl>
              <c:idx val="1229"/>
              <c:tx>
                <c:rich>
                  <a:bodyPr/>
                  <a:lstStyle/>
                  <a:p>
                    <a:fld id="{3ED98D95-50B3-409F-92EC-146E91F6AA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3-B17B-4DFD-B39D-4E979940D241}"/>
                </c:ext>
              </c:extLst>
            </c:dLbl>
            <c:dLbl>
              <c:idx val="1230"/>
              <c:tx>
                <c:rich>
                  <a:bodyPr/>
                  <a:lstStyle/>
                  <a:p>
                    <a:fld id="{1874BBAC-565B-4F19-B59C-0E148CA948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4-B17B-4DFD-B39D-4E979940D241}"/>
                </c:ext>
              </c:extLst>
            </c:dLbl>
            <c:dLbl>
              <c:idx val="1231"/>
              <c:tx>
                <c:rich>
                  <a:bodyPr/>
                  <a:lstStyle/>
                  <a:p>
                    <a:fld id="{6BB13621-4599-4737-913E-103038AD10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5-B17B-4DFD-B39D-4E979940D241}"/>
                </c:ext>
              </c:extLst>
            </c:dLbl>
            <c:dLbl>
              <c:idx val="1232"/>
              <c:tx>
                <c:rich>
                  <a:bodyPr/>
                  <a:lstStyle/>
                  <a:p>
                    <a:fld id="{19049FDD-9912-42D7-A6C9-761C6446DA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6-B17B-4DFD-B39D-4E979940D241}"/>
                </c:ext>
              </c:extLst>
            </c:dLbl>
            <c:dLbl>
              <c:idx val="1233"/>
              <c:tx>
                <c:rich>
                  <a:bodyPr/>
                  <a:lstStyle/>
                  <a:p>
                    <a:fld id="{F2C685EC-3B74-42E3-BDF5-92B244BFAE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7-B17B-4DFD-B39D-4E979940D241}"/>
                </c:ext>
              </c:extLst>
            </c:dLbl>
            <c:dLbl>
              <c:idx val="1234"/>
              <c:tx>
                <c:rich>
                  <a:bodyPr/>
                  <a:lstStyle/>
                  <a:p>
                    <a:fld id="{4A5DA95B-E489-4023-AE0B-138E102260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8-B17B-4DFD-B39D-4E979940D241}"/>
                </c:ext>
              </c:extLst>
            </c:dLbl>
            <c:dLbl>
              <c:idx val="1235"/>
              <c:tx>
                <c:rich>
                  <a:bodyPr/>
                  <a:lstStyle/>
                  <a:p>
                    <a:fld id="{FB3D99A7-21A2-4E04-A8C4-916C7F25EB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9-B17B-4DFD-B39D-4E979940D241}"/>
                </c:ext>
              </c:extLst>
            </c:dLbl>
            <c:dLbl>
              <c:idx val="1236"/>
              <c:tx>
                <c:rich>
                  <a:bodyPr/>
                  <a:lstStyle/>
                  <a:p>
                    <a:fld id="{DB68E0D5-7BB5-4E88-8F93-4A82DFDCFE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A-B17B-4DFD-B39D-4E979940D241}"/>
                </c:ext>
              </c:extLst>
            </c:dLbl>
            <c:dLbl>
              <c:idx val="1237"/>
              <c:tx>
                <c:rich>
                  <a:bodyPr/>
                  <a:lstStyle/>
                  <a:p>
                    <a:fld id="{37A55F67-11C8-4DB9-9778-D06D3C555C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B-B17B-4DFD-B39D-4E979940D241}"/>
                </c:ext>
              </c:extLst>
            </c:dLbl>
            <c:dLbl>
              <c:idx val="1238"/>
              <c:tx>
                <c:rich>
                  <a:bodyPr/>
                  <a:lstStyle/>
                  <a:p>
                    <a:fld id="{69AC2975-0D51-4228-ADCE-9654222A7C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C-B17B-4DFD-B39D-4E979940D241}"/>
                </c:ext>
              </c:extLst>
            </c:dLbl>
            <c:dLbl>
              <c:idx val="1239"/>
              <c:tx>
                <c:rich>
                  <a:bodyPr/>
                  <a:lstStyle/>
                  <a:p>
                    <a:fld id="{68EBCEDD-DE0D-4F0E-8F24-3DCF20C591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D-B17B-4DFD-B39D-4E979940D241}"/>
                </c:ext>
              </c:extLst>
            </c:dLbl>
            <c:dLbl>
              <c:idx val="1240"/>
              <c:tx>
                <c:rich>
                  <a:bodyPr/>
                  <a:lstStyle/>
                  <a:p>
                    <a:fld id="{99F7B04E-D4B3-48BB-A050-8CC1C83C7F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E-B17B-4DFD-B39D-4E979940D241}"/>
                </c:ext>
              </c:extLst>
            </c:dLbl>
            <c:dLbl>
              <c:idx val="1241"/>
              <c:tx>
                <c:rich>
                  <a:bodyPr/>
                  <a:lstStyle/>
                  <a:p>
                    <a:fld id="{128BB8B4-93BE-42B3-AF3C-7E76690B85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1F-B17B-4DFD-B39D-4E979940D241}"/>
                </c:ext>
              </c:extLst>
            </c:dLbl>
            <c:dLbl>
              <c:idx val="1242"/>
              <c:tx>
                <c:rich>
                  <a:bodyPr/>
                  <a:lstStyle/>
                  <a:p>
                    <a:fld id="{8615BFC6-AD8D-4FB0-8A4E-8050A810F7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0-B17B-4DFD-B39D-4E979940D241}"/>
                </c:ext>
              </c:extLst>
            </c:dLbl>
            <c:dLbl>
              <c:idx val="1243"/>
              <c:tx>
                <c:rich>
                  <a:bodyPr/>
                  <a:lstStyle/>
                  <a:p>
                    <a:fld id="{DBCDBFD1-5EC8-4954-B09F-B1EE5E9044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1-B17B-4DFD-B39D-4E979940D241}"/>
                </c:ext>
              </c:extLst>
            </c:dLbl>
            <c:dLbl>
              <c:idx val="1244"/>
              <c:tx>
                <c:rich>
                  <a:bodyPr/>
                  <a:lstStyle/>
                  <a:p>
                    <a:fld id="{67FE7961-6B62-4C86-A3A7-E8FCDADB58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2-B17B-4DFD-B39D-4E979940D241}"/>
                </c:ext>
              </c:extLst>
            </c:dLbl>
            <c:dLbl>
              <c:idx val="1245"/>
              <c:tx>
                <c:rich>
                  <a:bodyPr/>
                  <a:lstStyle/>
                  <a:p>
                    <a:fld id="{6413D6B6-2488-4E9B-80E3-C8E8F38CCA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3-B17B-4DFD-B39D-4E979940D241}"/>
                </c:ext>
              </c:extLst>
            </c:dLbl>
            <c:dLbl>
              <c:idx val="1246"/>
              <c:tx>
                <c:rich>
                  <a:bodyPr/>
                  <a:lstStyle/>
                  <a:p>
                    <a:fld id="{93906C77-DB77-41ED-B08D-36EE2C1BCE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4-B17B-4DFD-B39D-4E979940D241}"/>
                </c:ext>
              </c:extLst>
            </c:dLbl>
            <c:dLbl>
              <c:idx val="1247"/>
              <c:tx>
                <c:rich>
                  <a:bodyPr/>
                  <a:lstStyle/>
                  <a:p>
                    <a:fld id="{846C34D3-08A8-4F7A-8780-B4371B1594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5-B17B-4DFD-B39D-4E979940D241}"/>
                </c:ext>
              </c:extLst>
            </c:dLbl>
            <c:dLbl>
              <c:idx val="1248"/>
              <c:tx>
                <c:rich>
                  <a:bodyPr/>
                  <a:lstStyle/>
                  <a:p>
                    <a:fld id="{1EEAACA8-E0F9-4805-9A46-E219BE8E77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6-B17B-4DFD-B39D-4E979940D241}"/>
                </c:ext>
              </c:extLst>
            </c:dLbl>
            <c:dLbl>
              <c:idx val="1249"/>
              <c:tx>
                <c:rich>
                  <a:bodyPr/>
                  <a:lstStyle/>
                  <a:p>
                    <a:fld id="{91E5ACF0-4EAE-4041-8C08-3F7FDF846B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7-B17B-4DFD-B39D-4E979940D241}"/>
                </c:ext>
              </c:extLst>
            </c:dLbl>
            <c:dLbl>
              <c:idx val="1250"/>
              <c:tx>
                <c:rich>
                  <a:bodyPr/>
                  <a:lstStyle/>
                  <a:p>
                    <a:fld id="{4F815AEF-333E-4C2E-A18D-67DB49A574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8-B17B-4DFD-B39D-4E979940D241}"/>
                </c:ext>
              </c:extLst>
            </c:dLbl>
            <c:dLbl>
              <c:idx val="1251"/>
              <c:tx>
                <c:rich>
                  <a:bodyPr/>
                  <a:lstStyle/>
                  <a:p>
                    <a:fld id="{211934D2-F211-4719-9C0D-8BE204B032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9-B17B-4DFD-B39D-4E979940D241}"/>
                </c:ext>
              </c:extLst>
            </c:dLbl>
            <c:dLbl>
              <c:idx val="1252"/>
              <c:tx>
                <c:rich>
                  <a:bodyPr/>
                  <a:lstStyle/>
                  <a:p>
                    <a:fld id="{16CE90DD-7ED2-4B1F-839A-9FEAC6BDCC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A-B17B-4DFD-B39D-4E979940D241}"/>
                </c:ext>
              </c:extLst>
            </c:dLbl>
            <c:dLbl>
              <c:idx val="1253"/>
              <c:tx>
                <c:rich>
                  <a:bodyPr/>
                  <a:lstStyle/>
                  <a:p>
                    <a:fld id="{EAD0E0A5-007B-41E6-A88D-5395312BCA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B-B17B-4DFD-B39D-4E979940D241}"/>
                </c:ext>
              </c:extLst>
            </c:dLbl>
            <c:dLbl>
              <c:idx val="1254"/>
              <c:tx>
                <c:rich>
                  <a:bodyPr/>
                  <a:lstStyle/>
                  <a:p>
                    <a:fld id="{39303792-F534-483C-B58A-A5D8031F5A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C-B17B-4DFD-B39D-4E979940D241}"/>
                </c:ext>
              </c:extLst>
            </c:dLbl>
            <c:dLbl>
              <c:idx val="1255"/>
              <c:tx>
                <c:rich>
                  <a:bodyPr/>
                  <a:lstStyle/>
                  <a:p>
                    <a:fld id="{D7FF7BE5-32FA-4924-8DE0-DEA3007F0D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D-B17B-4DFD-B39D-4E979940D241}"/>
                </c:ext>
              </c:extLst>
            </c:dLbl>
            <c:dLbl>
              <c:idx val="1256"/>
              <c:tx>
                <c:rich>
                  <a:bodyPr/>
                  <a:lstStyle/>
                  <a:p>
                    <a:fld id="{32B5E0EF-20DF-4ED9-81A3-5FF88B2459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E-B17B-4DFD-B39D-4E979940D241}"/>
                </c:ext>
              </c:extLst>
            </c:dLbl>
            <c:dLbl>
              <c:idx val="1257"/>
              <c:tx>
                <c:rich>
                  <a:bodyPr/>
                  <a:lstStyle/>
                  <a:p>
                    <a:fld id="{EDDB366C-667D-4223-AE0C-D2F4D2829C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2F-B17B-4DFD-B39D-4E979940D241}"/>
                </c:ext>
              </c:extLst>
            </c:dLbl>
            <c:dLbl>
              <c:idx val="1258"/>
              <c:tx>
                <c:rich>
                  <a:bodyPr/>
                  <a:lstStyle/>
                  <a:p>
                    <a:fld id="{5F1F0504-F966-4B76-8F0D-281CCA9776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0-B17B-4DFD-B39D-4E979940D241}"/>
                </c:ext>
              </c:extLst>
            </c:dLbl>
            <c:dLbl>
              <c:idx val="1259"/>
              <c:tx>
                <c:rich>
                  <a:bodyPr/>
                  <a:lstStyle/>
                  <a:p>
                    <a:fld id="{95B1A1E3-3AE0-4799-8329-A4121478D5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1-B17B-4DFD-B39D-4E979940D241}"/>
                </c:ext>
              </c:extLst>
            </c:dLbl>
            <c:dLbl>
              <c:idx val="1260"/>
              <c:tx>
                <c:rich>
                  <a:bodyPr/>
                  <a:lstStyle/>
                  <a:p>
                    <a:fld id="{3CBED9CF-75CB-4057-92C7-CC30BE4D3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2-B17B-4DFD-B39D-4E979940D241}"/>
                </c:ext>
              </c:extLst>
            </c:dLbl>
            <c:dLbl>
              <c:idx val="1261"/>
              <c:tx>
                <c:rich>
                  <a:bodyPr/>
                  <a:lstStyle/>
                  <a:p>
                    <a:fld id="{59321B56-70DE-4B3F-B2E5-99898F250D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3-B17B-4DFD-B39D-4E979940D241}"/>
                </c:ext>
              </c:extLst>
            </c:dLbl>
            <c:dLbl>
              <c:idx val="1262"/>
              <c:tx>
                <c:rich>
                  <a:bodyPr/>
                  <a:lstStyle/>
                  <a:p>
                    <a:fld id="{3F00DAF9-E65C-4A6E-B928-E5E28E2481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4-B17B-4DFD-B39D-4E979940D241}"/>
                </c:ext>
              </c:extLst>
            </c:dLbl>
            <c:dLbl>
              <c:idx val="1263"/>
              <c:tx>
                <c:rich>
                  <a:bodyPr/>
                  <a:lstStyle/>
                  <a:p>
                    <a:fld id="{6173D78F-64A4-42D7-A8FD-BB120C6FA1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5-B17B-4DFD-B39D-4E979940D241}"/>
                </c:ext>
              </c:extLst>
            </c:dLbl>
            <c:dLbl>
              <c:idx val="1264"/>
              <c:tx>
                <c:rich>
                  <a:bodyPr/>
                  <a:lstStyle/>
                  <a:p>
                    <a:fld id="{59782C7A-4DA1-4887-B854-3871A4C091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6-B17B-4DFD-B39D-4E979940D241}"/>
                </c:ext>
              </c:extLst>
            </c:dLbl>
            <c:dLbl>
              <c:idx val="1265"/>
              <c:tx>
                <c:rich>
                  <a:bodyPr/>
                  <a:lstStyle/>
                  <a:p>
                    <a:fld id="{B56FF99B-5469-45DB-99A7-A78C826668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7-B17B-4DFD-B39D-4E979940D241}"/>
                </c:ext>
              </c:extLst>
            </c:dLbl>
            <c:dLbl>
              <c:idx val="1266"/>
              <c:tx>
                <c:rich>
                  <a:bodyPr/>
                  <a:lstStyle/>
                  <a:p>
                    <a:fld id="{E442BF53-4EAA-4895-8DB6-12C5DE00DB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8-B17B-4DFD-B39D-4E979940D241}"/>
                </c:ext>
              </c:extLst>
            </c:dLbl>
            <c:dLbl>
              <c:idx val="1267"/>
              <c:tx>
                <c:rich>
                  <a:bodyPr/>
                  <a:lstStyle/>
                  <a:p>
                    <a:fld id="{E8156283-2A50-481B-814C-FF4A18C057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9-B17B-4DFD-B39D-4E979940D241}"/>
                </c:ext>
              </c:extLst>
            </c:dLbl>
            <c:dLbl>
              <c:idx val="1268"/>
              <c:tx>
                <c:rich>
                  <a:bodyPr/>
                  <a:lstStyle/>
                  <a:p>
                    <a:fld id="{0B23BFBB-C476-46EA-8E29-DBA489D78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A-B17B-4DFD-B39D-4E979940D241}"/>
                </c:ext>
              </c:extLst>
            </c:dLbl>
            <c:dLbl>
              <c:idx val="1269"/>
              <c:tx>
                <c:rich>
                  <a:bodyPr/>
                  <a:lstStyle/>
                  <a:p>
                    <a:fld id="{150C2F6B-0383-4D94-B9DB-C54E20B19D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B-B17B-4DFD-B39D-4E979940D241}"/>
                </c:ext>
              </c:extLst>
            </c:dLbl>
            <c:dLbl>
              <c:idx val="1270"/>
              <c:tx>
                <c:rich>
                  <a:bodyPr/>
                  <a:lstStyle/>
                  <a:p>
                    <a:fld id="{7E55BC08-8190-4010-8B12-FAD66208EC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C-B17B-4DFD-B39D-4E979940D241}"/>
                </c:ext>
              </c:extLst>
            </c:dLbl>
            <c:dLbl>
              <c:idx val="1271"/>
              <c:tx>
                <c:rich>
                  <a:bodyPr/>
                  <a:lstStyle/>
                  <a:p>
                    <a:fld id="{F2CE3C8B-AA59-4A8B-9C1D-F7E2F47F2A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D-B17B-4DFD-B39D-4E979940D241}"/>
                </c:ext>
              </c:extLst>
            </c:dLbl>
            <c:dLbl>
              <c:idx val="1272"/>
              <c:tx>
                <c:rich>
                  <a:bodyPr/>
                  <a:lstStyle/>
                  <a:p>
                    <a:fld id="{059232D5-80DF-4741-B5E5-8EF011FCB9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E-B17B-4DFD-B39D-4E979940D241}"/>
                </c:ext>
              </c:extLst>
            </c:dLbl>
            <c:dLbl>
              <c:idx val="1273"/>
              <c:tx>
                <c:rich>
                  <a:bodyPr/>
                  <a:lstStyle/>
                  <a:p>
                    <a:fld id="{04243744-6176-467C-AF12-229F36AA0E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3F-B17B-4DFD-B39D-4E979940D241}"/>
                </c:ext>
              </c:extLst>
            </c:dLbl>
            <c:dLbl>
              <c:idx val="1274"/>
              <c:tx>
                <c:rich>
                  <a:bodyPr/>
                  <a:lstStyle/>
                  <a:p>
                    <a:fld id="{08443666-1066-49B8-824C-5B42B5973E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0-B17B-4DFD-B39D-4E979940D241}"/>
                </c:ext>
              </c:extLst>
            </c:dLbl>
            <c:dLbl>
              <c:idx val="1275"/>
              <c:tx>
                <c:rich>
                  <a:bodyPr/>
                  <a:lstStyle/>
                  <a:p>
                    <a:fld id="{BD6A7E35-7DD1-4408-9CD6-EACC52C480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1-B17B-4DFD-B39D-4E979940D241}"/>
                </c:ext>
              </c:extLst>
            </c:dLbl>
            <c:dLbl>
              <c:idx val="1276"/>
              <c:tx>
                <c:rich>
                  <a:bodyPr/>
                  <a:lstStyle/>
                  <a:p>
                    <a:fld id="{5068238F-9DC1-4762-A8AC-CE9E248A77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2-B17B-4DFD-B39D-4E979940D241}"/>
                </c:ext>
              </c:extLst>
            </c:dLbl>
            <c:dLbl>
              <c:idx val="1277"/>
              <c:tx>
                <c:rich>
                  <a:bodyPr/>
                  <a:lstStyle/>
                  <a:p>
                    <a:fld id="{D7670D68-7F22-4D1B-990C-94E897E88C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3-B17B-4DFD-B39D-4E979940D241}"/>
                </c:ext>
              </c:extLst>
            </c:dLbl>
            <c:dLbl>
              <c:idx val="1278"/>
              <c:tx>
                <c:rich>
                  <a:bodyPr/>
                  <a:lstStyle/>
                  <a:p>
                    <a:fld id="{64C04171-4516-457F-A3D1-E11B279011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4-B17B-4DFD-B39D-4E979940D241}"/>
                </c:ext>
              </c:extLst>
            </c:dLbl>
            <c:dLbl>
              <c:idx val="1279"/>
              <c:tx>
                <c:rich>
                  <a:bodyPr/>
                  <a:lstStyle/>
                  <a:p>
                    <a:fld id="{FCC0FEEF-76F6-4F68-963B-E806D83844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5-B17B-4DFD-B39D-4E979940D241}"/>
                </c:ext>
              </c:extLst>
            </c:dLbl>
            <c:dLbl>
              <c:idx val="1280"/>
              <c:tx>
                <c:rich>
                  <a:bodyPr/>
                  <a:lstStyle/>
                  <a:p>
                    <a:fld id="{E811D764-88C4-4D3E-AABF-D2024EC395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6-B17B-4DFD-B39D-4E979940D241}"/>
                </c:ext>
              </c:extLst>
            </c:dLbl>
            <c:dLbl>
              <c:idx val="1281"/>
              <c:tx>
                <c:rich>
                  <a:bodyPr/>
                  <a:lstStyle/>
                  <a:p>
                    <a:fld id="{93A02175-315D-4808-A979-91A53E6851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7-B17B-4DFD-B39D-4E979940D241}"/>
                </c:ext>
              </c:extLst>
            </c:dLbl>
            <c:dLbl>
              <c:idx val="1282"/>
              <c:tx>
                <c:rich>
                  <a:bodyPr/>
                  <a:lstStyle/>
                  <a:p>
                    <a:fld id="{433E5A9E-728C-4B53-954C-69DE1CE4CE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8-B17B-4DFD-B39D-4E979940D241}"/>
                </c:ext>
              </c:extLst>
            </c:dLbl>
            <c:dLbl>
              <c:idx val="1283"/>
              <c:tx>
                <c:rich>
                  <a:bodyPr/>
                  <a:lstStyle/>
                  <a:p>
                    <a:fld id="{BF6F0C70-0FCD-4221-B6D8-D1EE151AD9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9-B17B-4DFD-B39D-4E979940D241}"/>
                </c:ext>
              </c:extLst>
            </c:dLbl>
            <c:dLbl>
              <c:idx val="1284"/>
              <c:tx>
                <c:rich>
                  <a:bodyPr/>
                  <a:lstStyle/>
                  <a:p>
                    <a:fld id="{AC3A18D1-10E2-4FE2-AB2E-798E9956CC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A-B17B-4DFD-B39D-4E979940D241}"/>
                </c:ext>
              </c:extLst>
            </c:dLbl>
            <c:dLbl>
              <c:idx val="1285"/>
              <c:tx>
                <c:rich>
                  <a:bodyPr/>
                  <a:lstStyle/>
                  <a:p>
                    <a:fld id="{6DA59EC9-9185-4D01-88AB-8462838ECE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B-B17B-4DFD-B39D-4E979940D241}"/>
                </c:ext>
              </c:extLst>
            </c:dLbl>
            <c:dLbl>
              <c:idx val="1286"/>
              <c:tx>
                <c:rich>
                  <a:bodyPr/>
                  <a:lstStyle/>
                  <a:p>
                    <a:fld id="{E348D7DC-06CA-47EF-8A24-83D5CB146B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C-B17B-4DFD-B39D-4E979940D241}"/>
                </c:ext>
              </c:extLst>
            </c:dLbl>
            <c:dLbl>
              <c:idx val="1287"/>
              <c:tx>
                <c:rich>
                  <a:bodyPr/>
                  <a:lstStyle/>
                  <a:p>
                    <a:fld id="{49FEAD33-3B49-4309-80BA-97ACDB587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D-B17B-4DFD-B39D-4E979940D241}"/>
                </c:ext>
              </c:extLst>
            </c:dLbl>
            <c:dLbl>
              <c:idx val="1288"/>
              <c:tx>
                <c:rich>
                  <a:bodyPr/>
                  <a:lstStyle/>
                  <a:p>
                    <a:fld id="{C8EE6F5B-9BF1-4E20-A7DD-402CFD76B5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E-B17B-4DFD-B39D-4E979940D241}"/>
                </c:ext>
              </c:extLst>
            </c:dLbl>
            <c:dLbl>
              <c:idx val="1289"/>
              <c:tx>
                <c:rich>
                  <a:bodyPr/>
                  <a:lstStyle/>
                  <a:p>
                    <a:fld id="{B5EE4D67-96D1-4900-B53B-33E531DC15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4F-B17B-4DFD-B39D-4E979940D241}"/>
                </c:ext>
              </c:extLst>
            </c:dLbl>
            <c:dLbl>
              <c:idx val="1290"/>
              <c:tx>
                <c:rich>
                  <a:bodyPr/>
                  <a:lstStyle/>
                  <a:p>
                    <a:fld id="{0D89907B-383E-4D4C-97A3-1C191D02E6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0-B17B-4DFD-B39D-4E979940D241}"/>
                </c:ext>
              </c:extLst>
            </c:dLbl>
            <c:dLbl>
              <c:idx val="1291"/>
              <c:tx>
                <c:rich>
                  <a:bodyPr/>
                  <a:lstStyle/>
                  <a:p>
                    <a:fld id="{6C9D1B2C-D78F-4E2D-B489-4DBD6123FF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1-B17B-4DFD-B39D-4E979940D241}"/>
                </c:ext>
              </c:extLst>
            </c:dLbl>
            <c:dLbl>
              <c:idx val="1292"/>
              <c:tx>
                <c:rich>
                  <a:bodyPr/>
                  <a:lstStyle/>
                  <a:p>
                    <a:fld id="{8BE4DE4C-287D-4A57-9396-1D3E4F6227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2-B17B-4DFD-B39D-4E979940D241}"/>
                </c:ext>
              </c:extLst>
            </c:dLbl>
            <c:dLbl>
              <c:idx val="1293"/>
              <c:tx>
                <c:rich>
                  <a:bodyPr/>
                  <a:lstStyle/>
                  <a:p>
                    <a:fld id="{EDA274B9-E3B5-487C-96BC-233CF3B4FB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3-B17B-4DFD-B39D-4E979940D241}"/>
                </c:ext>
              </c:extLst>
            </c:dLbl>
            <c:dLbl>
              <c:idx val="1294"/>
              <c:tx>
                <c:rich>
                  <a:bodyPr/>
                  <a:lstStyle/>
                  <a:p>
                    <a:fld id="{096440BD-4649-4902-A604-A6799D9B0B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4-B17B-4DFD-B39D-4E979940D241}"/>
                </c:ext>
              </c:extLst>
            </c:dLbl>
            <c:dLbl>
              <c:idx val="1295"/>
              <c:tx>
                <c:rich>
                  <a:bodyPr/>
                  <a:lstStyle/>
                  <a:p>
                    <a:fld id="{64EDA5DF-BE6C-4CE2-AD02-3F8AF493FF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5-B17B-4DFD-B39D-4E979940D241}"/>
                </c:ext>
              </c:extLst>
            </c:dLbl>
            <c:dLbl>
              <c:idx val="1296"/>
              <c:tx>
                <c:rich>
                  <a:bodyPr/>
                  <a:lstStyle/>
                  <a:p>
                    <a:fld id="{93086683-D0BA-4D75-B1C3-1B43DE6631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6-B17B-4DFD-B39D-4E979940D241}"/>
                </c:ext>
              </c:extLst>
            </c:dLbl>
            <c:dLbl>
              <c:idx val="1297"/>
              <c:tx>
                <c:rich>
                  <a:bodyPr/>
                  <a:lstStyle/>
                  <a:p>
                    <a:fld id="{8312F463-6419-4D03-BE4B-D5368B7A26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7-B17B-4DFD-B39D-4E979940D241}"/>
                </c:ext>
              </c:extLst>
            </c:dLbl>
            <c:dLbl>
              <c:idx val="1298"/>
              <c:tx>
                <c:rich>
                  <a:bodyPr/>
                  <a:lstStyle/>
                  <a:p>
                    <a:fld id="{C530B86C-6304-4303-950D-9147CF33B4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8-B17B-4DFD-B39D-4E979940D241}"/>
                </c:ext>
              </c:extLst>
            </c:dLbl>
            <c:dLbl>
              <c:idx val="1299"/>
              <c:tx>
                <c:rich>
                  <a:bodyPr/>
                  <a:lstStyle/>
                  <a:p>
                    <a:fld id="{4CD6AD71-D6F6-4A65-85BD-F975D602EF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9-B17B-4DFD-B39D-4E979940D241}"/>
                </c:ext>
              </c:extLst>
            </c:dLbl>
            <c:dLbl>
              <c:idx val="1300"/>
              <c:tx>
                <c:rich>
                  <a:bodyPr/>
                  <a:lstStyle/>
                  <a:p>
                    <a:fld id="{F78FF01F-E326-4D13-8B7D-44DB1B2B9E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A-B17B-4DFD-B39D-4E979940D241}"/>
                </c:ext>
              </c:extLst>
            </c:dLbl>
            <c:dLbl>
              <c:idx val="1301"/>
              <c:tx>
                <c:rich>
                  <a:bodyPr/>
                  <a:lstStyle/>
                  <a:p>
                    <a:fld id="{7A3A2DF7-F75C-4BC3-8B1B-06C4E0E162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B-B17B-4DFD-B39D-4E979940D241}"/>
                </c:ext>
              </c:extLst>
            </c:dLbl>
            <c:dLbl>
              <c:idx val="1302"/>
              <c:tx>
                <c:rich>
                  <a:bodyPr/>
                  <a:lstStyle/>
                  <a:p>
                    <a:fld id="{C591FF06-F0CB-400B-BEC8-21F3EA1239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C-B17B-4DFD-B39D-4E979940D241}"/>
                </c:ext>
              </c:extLst>
            </c:dLbl>
            <c:dLbl>
              <c:idx val="1303"/>
              <c:tx>
                <c:rich>
                  <a:bodyPr/>
                  <a:lstStyle/>
                  <a:p>
                    <a:fld id="{45C6E266-C411-49E0-A66D-0D03517DE1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D-B17B-4DFD-B39D-4E979940D241}"/>
                </c:ext>
              </c:extLst>
            </c:dLbl>
            <c:dLbl>
              <c:idx val="1304"/>
              <c:tx>
                <c:rich>
                  <a:bodyPr/>
                  <a:lstStyle/>
                  <a:p>
                    <a:fld id="{12E7D685-A2C1-47F5-9518-A9CC404801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E-B17B-4DFD-B39D-4E979940D241}"/>
                </c:ext>
              </c:extLst>
            </c:dLbl>
            <c:dLbl>
              <c:idx val="1305"/>
              <c:tx>
                <c:rich>
                  <a:bodyPr/>
                  <a:lstStyle/>
                  <a:p>
                    <a:fld id="{199EA14B-B1BB-4313-BB96-6C665461AD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5F-B17B-4DFD-B39D-4E979940D241}"/>
                </c:ext>
              </c:extLst>
            </c:dLbl>
            <c:dLbl>
              <c:idx val="1306"/>
              <c:tx>
                <c:rich>
                  <a:bodyPr/>
                  <a:lstStyle/>
                  <a:p>
                    <a:fld id="{18100FF7-E252-4BED-822F-5BA957D95C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0-B17B-4DFD-B39D-4E979940D241}"/>
                </c:ext>
              </c:extLst>
            </c:dLbl>
            <c:dLbl>
              <c:idx val="1307"/>
              <c:tx>
                <c:rich>
                  <a:bodyPr/>
                  <a:lstStyle/>
                  <a:p>
                    <a:fld id="{226FFE77-9302-40D3-B255-EE3BE2C3B1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1-B17B-4DFD-B39D-4E979940D241}"/>
                </c:ext>
              </c:extLst>
            </c:dLbl>
            <c:dLbl>
              <c:idx val="1308"/>
              <c:tx>
                <c:rich>
                  <a:bodyPr/>
                  <a:lstStyle/>
                  <a:p>
                    <a:fld id="{B2E11C1A-7297-4449-9BBA-786423A496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2-B17B-4DFD-B39D-4E979940D241}"/>
                </c:ext>
              </c:extLst>
            </c:dLbl>
            <c:dLbl>
              <c:idx val="1309"/>
              <c:tx>
                <c:rich>
                  <a:bodyPr/>
                  <a:lstStyle/>
                  <a:p>
                    <a:fld id="{24901413-F121-4B31-834D-934A69352D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3-B17B-4DFD-B39D-4E979940D241}"/>
                </c:ext>
              </c:extLst>
            </c:dLbl>
            <c:dLbl>
              <c:idx val="1310"/>
              <c:tx>
                <c:rich>
                  <a:bodyPr/>
                  <a:lstStyle/>
                  <a:p>
                    <a:fld id="{DB417CD5-F060-4E97-88F9-11B8481D89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4-B17B-4DFD-B39D-4E979940D241}"/>
                </c:ext>
              </c:extLst>
            </c:dLbl>
            <c:dLbl>
              <c:idx val="1311"/>
              <c:tx>
                <c:rich>
                  <a:bodyPr/>
                  <a:lstStyle/>
                  <a:p>
                    <a:fld id="{D94D9059-30C4-49A5-A6AA-8809FFDF33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5-B17B-4DFD-B39D-4E979940D241}"/>
                </c:ext>
              </c:extLst>
            </c:dLbl>
            <c:dLbl>
              <c:idx val="1312"/>
              <c:tx>
                <c:rich>
                  <a:bodyPr/>
                  <a:lstStyle/>
                  <a:p>
                    <a:fld id="{DED8079C-8BE2-42F8-9A8F-BDF48541D9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6-B17B-4DFD-B39D-4E979940D241}"/>
                </c:ext>
              </c:extLst>
            </c:dLbl>
            <c:dLbl>
              <c:idx val="1313"/>
              <c:tx>
                <c:rich>
                  <a:bodyPr/>
                  <a:lstStyle/>
                  <a:p>
                    <a:fld id="{38A5A9B0-703A-4259-983D-70568F5695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7-B17B-4DFD-B39D-4E979940D241}"/>
                </c:ext>
              </c:extLst>
            </c:dLbl>
            <c:dLbl>
              <c:idx val="1314"/>
              <c:tx>
                <c:rich>
                  <a:bodyPr/>
                  <a:lstStyle/>
                  <a:p>
                    <a:fld id="{CD64D2C1-0353-46BE-BE44-AF235804A4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8-B17B-4DFD-B39D-4E979940D241}"/>
                </c:ext>
              </c:extLst>
            </c:dLbl>
            <c:dLbl>
              <c:idx val="1315"/>
              <c:tx>
                <c:rich>
                  <a:bodyPr/>
                  <a:lstStyle/>
                  <a:p>
                    <a:fld id="{8C208043-BBD9-45DA-BEC3-A510B8E037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9-B17B-4DFD-B39D-4E979940D241}"/>
                </c:ext>
              </c:extLst>
            </c:dLbl>
            <c:dLbl>
              <c:idx val="1316"/>
              <c:tx>
                <c:rich>
                  <a:bodyPr/>
                  <a:lstStyle/>
                  <a:p>
                    <a:fld id="{5BDBA8C2-CE31-4287-856C-7016E586C2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A-B17B-4DFD-B39D-4E979940D241}"/>
                </c:ext>
              </c:extLst>
            </c:dLbl>
            <c:dLbl>
              <c:idx val="1317"/>
              <c:tx>
                <c:rich>
                  <a:bodyPr/>
                  <a:lstStyle/>
                  <a:p>
                    <a:fld id="{02A94FE9-F65A-4215-89FC-2D34E39CDA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B-B17B-4DFD-B39D-4E979940D241}"/>
                </c:ext>
              </c:extLst>
            </c:dLbl>
            <c:dLbl>
              <c:idx val="1318"/>
              <c:tx>
                <c:rich>
                  <a:bodyPr/>
                  <a:lstStyle/>
                  <a:p>
                    <a:fld id="{0FD08055-FB5A-4ADB-A541-B731ABEED9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C-B17B-4DFD-B39D-4E979940D241}"/>
                </c:ext>
              </c:extLst>
            </c:dLbl>
            <c:dLbl>
              <c:idx val="1319"/>
              <c:tx>
                <c:rich>
                  <a:bodyPr/>
                  <a:lstStyle/>
                  <a:p>
                    <a:fld id="{FEC87FC0-BC2C-4FD0-8B60-74B9D21983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D-B17B-4DFD-B39D-4E979940D241}"/>
                </c:ext>
              </c:extLst>
            </c:dLbl>
            <c:dLbl>
              <c:idx val="1320"/>
              <c:tx>
                <c:rich>
                  <a:bodyPr/>
                  <a:lstStyle/>
                  <a:p>
                    <a:fld id="{15230D4B-3933-4AD6-A711-84BA84F2F7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E-B17B-4DFD-B39D-4E979940D241}"/>
                </c:ext>
              </c:extLst>
            </c:dLbl>
            <c:dLbl>
              <c:idx val="1321"/>
              <c:tx>
                <c:rich>
                  <a:bodyPr/>
                  <a:lstStyle/>
                  <a:p>
                    <a:fld id="{58D0EB68-3CDB-4EEF-9117-5402057F46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6F-B17B-4DFD-B39D-4E979940D241}"/>
                </c:ext>
              </c:extLst>
            </c:dLbl>
            <c:dLbl>
              <c:idx val="1322"/>
              <c:tx>
                <c:rich>
                  <a:bodyPr/>
                  <a:lstStyle/>
                  <a:p>
                    <a:fld id="{DF554C05-9740-4551-BEC6-A1CDE63841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0-B17B-4DFD-B39D-4E979940D241}"/>
                </c:ext>
              </c:extLst>
            </c:dLbl>
            <c:dLbl>
              <c:idx val="1323"/>
              <c:tx>
                <c:rich>
                  <a:bodyPr/>
                  <a:lstStyle/>
                  <a:p>
                    <a:fld id="{431689FC-43C1-4D67-9347-075153F62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1-B17B-4DFD-B39D-4E979940D241}"/>
                </c:ext>
              </c:extLst>
            </c:dLbl>
            <c:dLbl>
              <c:idx val="1324"/>
              <c:tx>
                <c:rich>
                  <a:bodyPr/>
                  <a:lstStyle/>
                  <a:p>
                    <a:fld id="{E65114DF-28F6-494B-90B0-8B140FBCAD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2-B17B-4DFD-B39D-4E979940D241}"/>
                </c:ext>
              </c:extLst>
            </c:dLbl>
            <c:dLbl>
              <c:idx val="1325"/>
              <c:tx>
                <c:rich>
                  <a:bodyPr/>
                  <a:lstStyle/>
                  <a:p>
                    <a:fld id="{06DE5EAE-AC2B-41E3-A96E-C87F9838E2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3-B17B-4DFD-B39D-4E979940D241}"/>
                </c:ext>
              </c:extLst>
            </c:dLbl>
            <c:dLbl>
              <c:idx val="1326"/>
              <c:tx>
                <c:rich>
                  <a:bodyPr/>
                  <a:lstStyle/>
                  <a:p>
                    <a:fld id="{4C8EA49C-9226-4D84-97B1-576B3BD0B4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4-B17B-4DFD-B39D-4E979940D241}"/>
                </c:ext>
              </c:extLst>
            </c:dLbl>
            <c:dLbl>
              <c:idx val="1327"/>
              <c:tx>
                <c:rich>
                  <a:bodyPr/>
                  <a:lstStyle/>
                  <a:p>
                    <a:fld id="{2E02979A-F09E-47A5-8104-97A11520B7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5-B17B-4DFD-B39D-4E979940D241}"/>
                </c:ext>
              </c:extLst>
            </c:dLbl>
            <c:dLbl>
              <c:idx val="1328"/>
              <c:tx>
                <c:rich>
                  <a:bodyPr/>
                  <a:lstStyle/>
                  <a:p>
                    <a:fld id="{4A25DD81-50AD-45C6-AED1-89472D1928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6-B17B-4DFD-B39D-4E979940D241}"/>
                </c:ext>
              </c:extLst>
            </c:dLbl>
            <c:dLbl>
              <c:idx val="1329"/>
              <c:tx>
                <c:rich>
                  <a:bodyPr/>
                  <a:lstStyle/>
                  <a:p>
                    <a:fld id="{8F87FCC0-AB66-42A2-8465-CE0BA01693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7-B17B-4DFD-B39D-4E979940D241}"/>
                </c:ext>
              </c:extLst>
            </c:dLbl>
            <c:dLbl>
              <c:idx val="1330"/>
              <c:tx>
                <c:rich>
                  <a:bodyPr/>
                  <a:lstStyle/>
                  <a:p>
                    <a:fld id="{22188A05-72C0-4D8C-A21A-C8B810DCE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8-B17B-4DFD-B39D-4E979940D241}"/>
                </c:ext>
              </c:extLst>
            </c:dLbl>
            <c:dLbl>
              <c:idx val="1331"/>
              <c:tx>
                <c:rich>
                  <a:bodyPr/>
                  <a:lstStyle/>
                  <a:p>
                    <a:fld id="{2539FA2F-9917-4B5C-9857-3CBD8D1AC1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9-B17B-4DFD-B39D-4E979940D241}"/>
                </c:ext>
              </c:extLst>
            </c:dLbl>
            <c:dLbl>
              <c:idx val="1332"/>
              <c:tx>
                <c:rich>
                  <a:bodyPr/>
                  <a:lstStyle/>
                  <a:p>
                    <a:fld id="{B554A813-FE0D-4E4C-A62D-79A2DE52AB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A-B17B-4DFD-B39D-4E979940D241}"/>
                </c:ext>
              </c:extLst>
            </c:dLbl>
            <c:dLbl>
              <c:idx val="1333"/>
              <c:tx>
                <c:rich>
                  <a:bodyPr/>
                  <a:lstStyle/>
                  <a:p>
                    <a:fld id="{FC56C7A7-B4D2-46B3-89C1-D9AEC0535A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B-B17B-4DFD-B39D-4E979940D241}"/>
                </c:ext>
              </c:extLst>
            </c:dLbl>
            <c:dLbl>
              <c:idx val="1334"/>
              <c:tx>
                <c:rich>
                  <a:bodyPr/>
                  <a:lstStyle/>
                  <a:p>
                    <a:fld id="{2D6BF3A8-ED09-4942-A02D-F20667B22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C-B17B-4DFD-B39D-4E979940D241}"/>
                </c:ext>
              </c:extLst>
            </c:dLbl>
            <c:dLbl>
              <c:idx val="1335"/>
              <c:tx>
                <c:rich>
                  <a:bodyPr/>
                  <a:lstStyle/>
                  <a:p>
                    <a:fld id="{63160ABE-294F-4B41-BBC8-9B69FC113C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D-B17B-4DFD-B39D-4E979940D241}"/>
                </c:ext>
              </c:extLst>
            </c:dLbl>
            <c:dLbl>
              <c:idx val="1336"/>
              <c:tx>
                <c:rich>
                  <a:bodyPr/>
                  <a:lstStyle/>
                  <a:p>
                    <a:fld id="{4E61E998-B242-4205-A75E-95C3560321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E-B17B-4DFD-B39D-4E979940D241}"/>
                </c:ext>
              </c:extLst>
            </c:dLbl>
            <c:dLbl>
              <c:idx val="1337"/>
              <c:tx>
                <c:rich>
                  <a:bodyPr/>
                  <a:lstStyle/>
                  <a:p>
                    <a:fld id="{C432D276-A44D-45C5-B246-21CA79A918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7F-B17B-4DFD-B39D-4E979940D241}"/>
                </c:ext>
              </c:extLst>
            </c:dLbl>
            <c:dLbl>
              <c:idx val="1338"/>
              <c:tx>
                <c:rich>
                  <a:bodyPr/>
                  <a:lstStyle/>
                  <a:p>
                    <a:fld id="{2C76ECCA-51B6-49E2-9044-9F7F98D107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0-B17B-4DFD-B39D-4E979940D241}"/>
                </c:ext>
              </c:extLst>
            </c:dLbl>
            <c:dLbl>
              <c:idx val="1339"/>
              <c:tx>
                <c:rich>
                  <a:bodyPr/>
                  <a:lstStyle/>
                  <a:p>
                    <a:fld id="{E8CEA332-7E2A-42F5-869A-0DE5A772E7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1-B17B-4DFD-B39D-4E979940D241}"/>
                </c:ext>
              </c:extLst>
            </c:dLbl>
            <c:dLbl>
              <c:idx val="1340"/>
              <c:tx>
                <c:rich>
                  <a:bodyPr/>
                  <a:lstStyle/>
                  <a:p>
                    <a:fld id="{53F35749-4115-4F3E-BA6F-EFC2121C6E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2-B17B-4DFD-B39D-4E979940D241}"/>
                </c:ext>
              </c:extLst>
            </c:dLbl>
            <c:dLbl>
              <c:idx val="1341"/>
              <c:tx>
                <c:rich>
                  <a:bodyPr/>
                  <a:lstStyle/>
                  <a:p>
                    <a:fld id="{B8C6AAF3-CF76-4160-9C5E-0251C72CD2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3-B17B-4DFD-B39D-4E979940D241}"/>
                </c:ext>
              </c:extLst>
            </c:dLbl>
            <c:dLbl>
              <c:idx val="1342"/>
              <c:tx>
                <c:rich>
                  <a:bodyPr/>
                  <a:lstStyle/>
                  <a:p>
                    <a:fld id="{1183BE8F-79E4-44C1-9457-F40147ECAD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4-B17B-4DFD-B39D-4E979940D241}"/>
                </c:ext>
              </c:extLst>
            </c:dLbl>
            <c:dLbl>
              <c:idx val="1343"/>
              <c:tx>
                <c:rich>
                  <a:bodyPr/>
                  <a:lstStyle/>
                  <a:p>
                    <a:fld id="{1AA1362F-72DC-4F87-AD89-0E01C8D45C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5-B17B-4DFD-B39D-4E979940D241}"/>
                </c:ext>
              </c:extLst>
            </c:dLbl>
            <c:dLbl>
              <c:idx val="1344"/>
              <c:tx>
                <c:rich>
                  <a:bodyPr/>
                  <a:lstStyle/>
                  <a:p>
                    <a:fld id="{E71DA436-0EAC-48E3-A41B-E2FE293973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6-B17B-4DFD-B39D-4E979940D241}"/>
                </c:ext>
              </c:extLst>
            </c:dLbl>
            <c:dLbl>
              <c:idx val="1345"/>
              <c:tx>
                <c:rich>
                  <a:bodyPr/>
                  <a:lstStyle/>
                  <a:p>
                    <a:fld id="{375B89DD-A52F-4EDD-A31F-38EB9692BD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7-B17B-4DFD-B39D-4E979940D241}"/>
                </c:ext>
              </c:extLst>
            </c:dLbl>
            <c:dLbl>
              <c:idx val="1346"/>
              <c:tx>
                <c:rich>
                  <a:bodyPr/>
                  <a:lstStyle/>
                  <a:p>
                    <a:fld id="{C9AFE270-8E9E-4815-8DD8-65E4C655F4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8-B17B-4DFD-B39D-4E979940D241}"/>
                </c:ext>
              </c:extLst>
            </c:dLbl>
            <c:dLbl>
              <c:idx val="1347"/>
              <c:tx>
                <c:rich>
                  <a:bodyPr/>
                  <a:lstStyle/>
                  <a:p>
                    <a:fld id="{B55D07B4-7CF3-41AD-B1FE-4303BBA32C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9-B17B-4DFD-B39D-4E979940D241}"/>
                </c:ext>
              </c:extLst>
            </c:dLbl>
            <c:dLbl>
              <c:idx val="1348"/>
              <c:tx>
                <c:rich>
                  <a:bodyPr/>
                  <a:lstStyle/>
                  <a:p>
                    <a:fld id="{79E78CDB-4744-460D-BF39-F24CBA632C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A-B17B-4DFD-B39D-4E979940D241}"/>
                </c:ext>
              </c:extLst>
            </c:dLbl>
            <c:dLbl>
              <c:idx val="1349"/>
              <c:tx>
                <c:rich>
                  <a:bodyPr/>
                  <a:lstStyle/>
                  <a:p>
                    <a:fld id="{4600B99E-9CD0-4FCF-8A4A-C9BB452315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B-B17B-4DFD-B39D-4E979940D241}"/>
                </c:ext>
              </c:extLst>
            </c:dLbl>
            <c:dLbl>
              <c:idx val="1350"/>
              <c:tx>
                <c:rich>
                  <a:bodyPr/>
                  <a:lstStyle/>
                  <a:p>
                    <a:fld id="{C7B51030-A2C1-4794-A108-BAE188F39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C-B17B-4DFD-B39D-4E979940D241}"/>
                </c:ext>
              </c:extLst>
            </c:dLbl>
            <c:dLbl>
              <c:idx val="1351"/>
              <c:tx>
                <c:rich>
                  <a:bodyPr/>
                  <a:lstStyle/>
                  <a:p>
                    <a:fld id="{1E5CDE47-0E4D-4DF8-B124-4A06BD5046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D-B17B-4DFD-B39D-4E979940D241}"/>
                </c:ext>
              </c:extLst>
            </c:dLbl>
            <c:dLbl>
              <c:idx val="1352"/>
              <c:tx>
                <c:rich>
                  <a:bodyPr/>
                  <a:lstStyle/>
                  <a:p>
                    <a:fld id="{39D1059E-B245-4762-9B37-9ABCC0ED42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E-B17B-4DFD-B39D-4E979940D241}"/>
                </c:ext>
              </c:extLst>
            </c:dLbl>
            <c:dLbl>
              <c:idx val="1353"/>
              <c:tx>
                <c:rich>
                  <a:bodyPr/>
                  <a:lstStyle/>
                  <a:p>
                    <a:fld id="{B329426F-DCBA-41B4-8E52-4A91455E28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8F-B17B-4DFD-B39D-4E979940D241}"/>
                </c:ext>
              </c:extLst>
            </c:dLbl>
            <c:dLbl>
              <c:idx val="1354"/>
              <c:tx>
                <c:rich>
                  <a:bodyPr/>
                  <a:lstStyle/>
                  <a:p>
                    <a:fld id="{76D6EDF0-5B9B-4159-9B36-6F034057DC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0-B17B-4DFD-B39D-4E979940D241}"/>
                </c:ext>
              </c:extLst>
            </c:dLbl>
            <c:dLbl>
              <c:idx val="1355"/>
              <c:tx>
                <c:rich>
                  <a:bodyPr/>
                  <a:lstStyle/>
                  <a:p>
                    <a:fld id="{15555DCF-753D-4C0B-91AB-E4753B40CC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1-B17B-4DFD-B39D-4E979940D241}"/>
                </c:ext>
              </c:extLst>
            </c:dLbl>
            <c:dLbl>
              <c:idx val="1356"/>
              <c:tx>
                <c:rich>
                  <a:bodyPr/>
                  <a:lstStyle/>
                  <a:p>
                    <a:fld id="{4CD7F472-D039-483D-966C-C10B554491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2-B17B-4DFD-B39D-4E979940D241}"/>
                </c:ext>
              </c:extLst>
            </c:dLbl>
            <c:dLbl>
              <c:idx val="1357"/>
              <c:tx>
                <c:rich>
                  <a:bodyPr/>
                  <a:lstStyle/>
                  <a:p>
                    <a:fld id="{F1F7C0F7-0C87-4EE2-A014-FEFDDE7E52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3-B17B-4DFD-B39D-4E979940D241}"/>
                </c:ext>
              </c:extLst>
            </c:dLbl>
            <c:dLbl>
              <c:idx val="1358"/>
              <c:tx>
                <c:rich>
                  <a:bodyPr/>
                  <a:lstStyle/>
                  <a:p>
                    <a:fld id="{D544B639-5C7D-4F95-BE56-1AF0C1E7D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4-B17B-4DFD-B39D-4E979940D241}"/>
                </c:ext>
              </c:extLst>
            </c:dLbl>
            <c:dLbl>
              <c:idx val="1359"/>
              <c:tx>
                <c:rich>
                  <a:bodyPr/>
                  <a:lstStyle/>
                  <a:p>
                    <a:fld id="{4CAB458D-92A7-4DD9-A124-13234D7CA4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5-B17B-4DFD-B39D-4E979940D241}"/>
                </c:ext>
              </c:extLst>
            </c:dLbl>
            <c:dLbl>
              <c:idx val="1360"/>
              <c:tx>
                <c:rich>
                  <a:bodyPr/>
                  <a:lstStyle/>
                  <a:p>
                    <a:fld id="{EB00ECCD-E51E-4E80-9A63-BD9F8F3C65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6-B17B-4DFD-B39D-4E979940D241}"/>
                </c:ext>
              </c:extLst>
            </c:dLbl>
            <c:dLbl>
              <c:idx val="1361"/>
              <c:tx>
                <c:rich>
                  <a:bodyPr/>
                  <a:lstStyle/>
                  <a:p>
                    <a:fld id="{0EA94CA4-5229-4086-A176-E72B2ECA92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7-B17B-4DFD-B39D-4E979940D241}"/>
                </c:ext>
              </c:extLst>
            </c:dLbl>
            <c:dLbl>
              <c:idx val="1362"/>
              <c:tx>
                <c:rich>
                  <a:bodyPr/>
                  <a:lstStyle/>
                  <a:p>
                    <a:fld id="{7FB1F68D-24C1-4B27-919C-E70ADD600C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8-B17B-4DFD-B39D-4E979940D241}"/>
                </c:ext>
              </c:extLst>
            </c:dLbl>
            <c:dLbl>
              <c:idx val="1363"/>
              <c:tx>
                <c:rich>
                  <a:bodyPr/>
                  <a:lstStyle/>
                  <a:p>
                    <a:fld id="{CB0658B1-6F37-403E-B3E6-0C37A3B1AC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9-B17B-4DFD-B39D-4E979940D241}"/>
                </c:ext>
              </c:extLst>
            </c:dLbl>
            <c:dLbl>
              <c:idx val="1364"/>
              <c:tx>
                <c:rich>
                  <a:bodyPr/>
                  <a:lstStyle/>
                  <a:p>
                    <a:fld id="{A47D07FF-1FFB-4ED4-A543-DCB6545BE6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A-B17B-4DFD-B39D-4E979940D241}"/>
                </c:ext>
              </c:extLst>
            </c:dLbl>
            <c:dLbl>
              <c:idx val="1365"/>
              <c:tx>
                <c:rich>
                  <a:bodyPr/>
                  <a:lstStyle/>
                  <a:p>
                    <a:fld id="{707A68C3-7E6E-4E1F-A2A7-A256F5EE9C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B-B17B-4DFD-B39D-4E979940D241}"/>
                </c:ext>
              </c:extLst>
            </c:dLbl>
            <c:dLbl>
              <c:idx val="1366"/>
              <c:tx>
                <c:rich>
                  <a:bodyPr/>
                  <a:lstStyle/>
                  <a:p>
                    <a:fld id="{A0E72C22-962C-4FD6-BAD5-7244A9446D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C-B17B-4DFD-B39D-4E979940D241}"/>
                </c:ext>
              </c:extLst>
            </c:dLbl>
            <c:dLbl>
              <c:idx val="1367"/>
              <c:tx>
                <c:rich>
                  <a:bodyPr/>
                  <a:lstStyle/>
                  <a:p>
                    <a:fld id="{3001142B-4AB5-4E58-B2E6-217932F32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D-B17B-4DFD-B39D-4E979940D241}"/>
                </c:ext>
              </c:extLst>
            </c:dLbl>
            <c:dLbl>
              <c:idx val="1368"/>
              <c:tx>
                <c:rich>
                  <a:bodyPr/>
                  <a:lstStyle/>
                  <a:p>
                    <a:fld id="{7B7102AC-B67E-4A1E-87FF-933CEC67D3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E-B17B-4DFD-B39D-4E979940D241}"/>
                </c:ext>
              </c:extLst>
            </c:dLbl>
            <c:dLbl>
              <c:idx val="1369"/>
              <c:tx>
                <c:rich>
                  <a:bodyPr/>
                  <a:lstStyle/>
                  <a:p>
                    <a:fld id="{33A35906-CCB7-48BA-9676-77CE319227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9F-B17B-4DFD-B39D-4E979940D241}"/>
                </c:ext>
              </c:extLst>
            </c:dLbl>
            <c:dLbl>
              <c:idx val="1370"/>
              <c:tx>
                <c:rich>
                  <a:bodyPr/>
                  <a:lstStyle/>
                  <a:p>
                    <a:fld id="{76E69D16-49D9-41E0-A475-C3F7AFB9A1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0-B17B-4DFD-B39D-4E979940D241}"/>
                </c:ext>
              </c:extLst>
            </c:dLbl>
            <c:dLbl>
              <c:idx val="1371"/>
              <c:tx>
                <c:rich>
                  <a:bodyPr/>
                  <a:lstStyle/>
                  <a:p>
                    <a:fld id="{D902F603-1597-402C-A8DE-B9B55677D3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1-B17B-4DFD-B39D-4E979940D241}"/>
                </c:ext>
              </c:extLst>
            </c:dLbl>
            <c:dLbl>
              <c:idx val="1372"/>
              <c:tx>
                <c:rich>
                  <a:bodyPr/>
                  <a:lstStyle/>
                  <a:p>
                    <a:fld id="{4D7A8544-EA7D-48E5-BC78-C7713E44D3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2-B17B-4DFD-B39D-4E979940D241}"/>
                </c:ext>
              </c:extLst>
            </c:dLbl>
            <c:dLbl>
              <c:idx val="1373"/>
              <c:tx>
                <c:rich>
                  <a:bodyPr/>
                  <a:lstStyle/>
                  <a:p>
                    <a:fld id="{01CE9F6B-44BE-4242-8B5D-8F94F957D0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3-B17B-4DFD-B39D-4E979940D241}"/>
                </c:ext>
              </c:extLst>
            </c:dLbl>
            <c:dLbl>
              <c:idx val="1374"/>
              <c:tx>
                <c:rich>
                  <a:bodyPr/>
                  <a:lstStyle/>
                  <a:p>
                    <a:fld id="{FD6A6128-F61B-4134-8869-79C73FD09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4-B17B-4DFD-B39D-4E979940D241}"/>
                </c:ext>
              </c:extLst>
            </c:dLbl>
            <c:dLbl>
              <c:idx val="1375"/>
              <c:tx>
                <c:rich>
                  <a:bodyPr/>
                  <a:lstStyle/>
                  <a:p>
                    <a:fld id="{AF5E4C50-139C-4582-8A23-60DA83392A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5-B17B-4DFD-B39D-4E979940D241}"/>
                </c:ext>
              </c:extLst>
            </c:dLbl>
            <c:dLbl>
              <c:idx val="1376"/>
              <c:tx>
                <c:rich>
                  <a:bodyPr/>
                  <a:lstStyle/>
                  <a:p>
                    <a:fld id="{8D6D66C0-6A62-422A-922A-FEF4AEAC2F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6-B17B-4DFD-B39D-4E979940D241}"/>
                </c:ext>
              </c:extLst>
            </c:dLbl>
            <c:dLbl>
              <c:idx val="1377"/>
              <c:tx>
                <c:rich>
                  <a:bodyPr/>
                  <a:lstStyle/>
                  <a:p>
                    <a:fld id="{BE786D7F-CB59-4F2B-B98F-1F178D8FDC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7-B17B-4DFD-B39D-4E979940D241}"/>
                </c:ext>
              </c:extLst>
            </c:dLbl>
            <c:dLbl>
              <c:idx val="1378"/>
              <c:tx>
                <c:rich>
                  <a:bodyPr/>
                  <a:lstStyle/>
                  <a:p>
                    <a:fld id="{BA3B9F69-F13A-494A-A22D-D7C5513868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8-B17B-4DFD-B39D-4E979940D241}"/>
                </c:ext>
              </c:extLst>
            </c:dLbl>
            <c:dLbl>
              <c:idx val="1379"/>
              <c:tx>
                <c:rich>
                  <a:bodyPr/>
                  <a:lstStyle/>
                  <a:p>
                    <a:fld id="{3E5353DE-E309-44AC-8FBA-3996CDDCEB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9-B17B-4DFD-B39D-4E979940D241}"/>
                </c:ext>
              </c:extLst>
            </c:dLbl>
            <c:dLbl>
              <c:idx val="1380"/>
              <c:tx>
                <c:rich>
                  <a:bodyPr/>
                  <a:lstStyle/>
                  <a:p>
                    <a:fld id="{54718514-321F-4C57-8D83-440F1D686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A-B17B-4DFD-B39D-4E979940D241}"/>
                </c:ext>
              </c:extLst>
            </c:dLbl>
            <c:dLbl>
              <c:idx val="1381"/>
              <c:tx>
                <c:rich>
                  <a:bodyPr/>
                  <a:lstStyle/>
                  <a:p>
                    <a:fld id="{E1CF06FB-C2EC-4C14-92E0-85A56373FE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B-B17B-4DFD-B39D-4E979940D241}"/>
                </c:ext>
              </c:extLst>
            </c:dLbl>
            <c:dLbl>
              <c:idx val="1382"/>
              <c:tx>
                <c:rich>
                  <a:bodyPr/>
                  <a:lstStyle/>
                  <a:p>
                    <a:fld id="{E6FDC650-DE5E-4AD7-BD5D-85DE2AF983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C-B17B-4DFD-B39D-4E979940D241}"/>
                </c:ext>
              </c:extLst>
            </c:dLbl>
            <c:dLbl>
              <c:idx val="1383"/>
              <c:tx>
                <c:rich>
                  <a:bodyPr/>
                  <a:lstStyle/>
                  <a:p>
                    <a:fld id="{84226A06-1EF0-44E7-842E-6A4AF44611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D-B17B-4DFD-B39D-4E979940D241}"/>
                </c:ext>
              </c:extLst>
            </c:dLbl>
            <c:dLbl>
              <c:idx val="1384"/>
              <c:tx>
                <c:rich>
                  <a:bodyPr/>
                  <a:lstStyle/>
                  <a:p>
                    <a:fld id="{42884A55-E995-497E-9F50-8428513F6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E-B17B-4DFD-B39D-4E979940D241}"/>
                </c:ext>
              </c:extLst>
            </c:dLbl>
            <c:dLbl>
              <c:idx val="1385"/>
              <c:tx>
                <c:rich>
                  <a:bodyPr/>
                  <a:lstStyle/>
                  <a:p>
                    <a:fld id="{7F7CD0B5-8B07-4822-A86A-1619A159C6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AF-B17B-4DFD-B39D-4E979940D241}"/>
                </c:ext>
              </c:extLst>
            </c:dLbl>
            <c:dLbl>
              <c:idx val="1386"/>
              <c:tx>
                <c:rich>
                  <a:bodyPr/>
                  <a:lstStyle/>
                  <a:p>
                    <a:fld id="{FC97A13F-B85E-4700-9521-334675E62A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0-B17B-4DFD-B39D-4E979940D241}"/>
                </c:ext>
              </c:extLst>
            </c:dLbl>
            <c:dLbl>
              <c:idx val="1387"/>
              <c:tx>
                <c:rich>
                  <a:bodyPr/>
                  <a:lstStyle/>
                  <a:p>
                    <a:fld id="{859824E2-DFB4-4434-89A6-060E675082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1-B17B-4DFD-B39D-4E979940D241}"/>
                </c:ext>
              </c:extLst>
            </c:dLbl>
            <c:dLbl>
              <c:idx val="1388"/>
              <c:tx>
                <c:rich>
                  <a:bodyPr/>
                  <a:lstStyle/>
                  <a:p>
                    <a:fld id="{511D5112-D055-4D6A-AC90-5EF82EAD95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2-B17B-4DFD-B39D-4E979940D241}"/>
                </c:ext>
              </c:extLst>
            </c:dLbl>
            <c:dLbl>
              <c:idx val="1389"/>
              <c:tx>
                <c:rich>
                  <a:bodyPr/>
                  <a:lstStyle/>
                  <a:p>
                    <a:fld id="{95FCE7E8-FA95-4363-8403-D960E6CA51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3-B17B-4DFD-B39D-4E979940D241}"/>
                </c:ext>
              </c:extLst>
            </c:dLbl>
            <c:dLbl>
              <c:idx val="1390"/>
              <c:tx>
                <c:rich>
                  <a:bodyPr/>
                  <a:lstStyle/>
                  <a:p>
                    <a:fld id="{E10A5F41-01BE-46C9-B6F2-1C6971665B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4-B17B-4DFD-B39D-4E979940D241}"/>
                </c:ext>
              </c:extLst>
            </c:dLbl>
            <c:dLbl>
              <c:idx val="1391"/>
              <c:tx>
                <c:rich>
                  <a:bodyPr/>
                  <a:lstStyle/>
                  <a:p>
                    <a:fld id="{2ABC9038-C1FC-4352-A6A4-AFC264AD45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5-B17B-4DFD-B39D-4E979940D241}"/>
                </c:ext>
              </c:extLst>
            </c:dLbl>
            <c:dLbl>
              <c:idx val="1392"/>
              <c:tx>
                <c:rich>
                  <a:bodyPr/>
                  <a:lstStyle/>
                  <a:p>
                    <a:fld id="{F7EFBE46-D338-42FC-90EF-C76A893E61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6-B17B-4DFD-B39D-4E979940D241}"/>
                </c:ext>
              </c:extLst>
            </c:dLbl>
            <c:dLbl>
              <c:idx val="1393"/>
              <c:tx>
                <c:rich>
                  <a:bodyPr/>
                  <a:lstStyle/>
                  <a:p>
                    <a:fld id="{6AF17CF5-2ABC-4ED8-BCA8-BA7397C2D1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7-B17B-4DFD-B39D-4E979940D241}"/>
                </c:ext>
              </c:extLst>
            </c:dLbl>
            <c:dLbl>
              <c:idx val="1394"/>
              <c:tx>
                <c:rich>
                  <a:bodyPr/>
                  <a:lstStyle/>
                  <a:p>
                    <a:fld id="{B1FA6F13-DA7E-4232-BF29-2466594024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8-B17B-4DFD-B39D-4E979940D241}"/>
                </c:ext>
              </c:extLst>
            </c:dLbl>
            <c:dLbl>
              <c:idx val="1395"/>
              <c:tx>
                <c:rich>
                  <a:bodyPr/>
                  <a:lstStyle/>
                  <a:p>
                    <a:fld id="{135CA5FF-B77E-4CCC-BAE3-5840BD78BC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9-B17B-4DFD-B39D-4E979940D241}"/>
                </c:ext>
              </c:extLst>
            </c:dLbl>
            <c:dLbl>
              <c:idx val="1396"/>
              <c:tx>
                <c:rich>
                  <a:bodyPr/>
                  <a:lstStyle/>
                  <a:p>
                    <a:fld id="{8122BA67-40D1-4E53-89A4-5325450A10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A-B17B-4DFD-B39D-4E979940D241}"/>
                </c:ext>
              </c:extLst>
            </c:dLbl>
            <c:dLbl>
              <c:idx val="1397"/>
              <c:tx>
                <c:rich>
                  <a:bodyPr/>
                  <a:lstStyle/>
                  <a:p>
                    <a:fld id="{6D9C8495-9A1F-4CF0-B787-4EBE23F32E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B-B17B-4DFD-B39D-4E979940D241}"/>
                </c:ext>
              </c:extLst>
            </c:dLbl>
            <c:dLbl>
              <c:idx val="1398"/>
              <c:tx>
                <c:rich>
                  <a:bodyPr/>
                  <a:lstStyle/>
                  <a:p>
                    <a:fld id="{D47A5AD1-1E56-4F53-840E-573A8A9788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C-B17B-4DFD-B39D-4E979940D241}"/>
                </c:ext>
              </c:extLst>
            </c:dLbl>
            <c:dLbl>
              <c:idx val="1399"/>
              <c:tx>
                <c:rich>
                  <a:bodyPr/>
                  <a:lstStyle/>
                  <a:p>
                    <a:fld id="{F42BEB35-4C4A-45D2-A672-A5E928B0A2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D-B17B-4DFD-B39D-4E979940D241}"/>
                </c:ext>
              </c:extLst>
            </c:dLbl>
            <c:dLbl>
              <c:idx val="1400"/>
              <c:tx>
                <c:rich>
                  <a:bodyPr/>
                  <a:lstStyle/>
                  <a:p>
                    <a:fld id="{0BE56956-ED42-4E4C-8139-C530FBAB22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E-B17B-4DFD-B39D-4E979940D241}"/>
                </c:ext>
              </c:extLst>
            </c:dLbl>
            <c:dLbl>
              <c:idx val="1401"/>
              <c:tx>
                <c:rich>
                  <a:bodyPr/>
                  <a:lstStyle/>
                  <a:p>
                    <a:fld id="{5FEFC6FD-0BCE-49F0-B579-D91922E75C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BF-B17B-4DFD-B39D-4E979940D241}"/>
                </c:ext>
              </c:extLst>
            </c:dLbl>
            <c:dLbl>
              <c:idx val="1402"/>
              <c:tx>
                <c:rich>
                  <a:bodyPr/>
                  <a:lstStyle/>
                  <a:p>
                    <a:fld id="{FE561B71-98D4-44D7-8737-FDAC026961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0-B17B-4DFD-B39D-4E979940D241}"/>
                </c:ext>
              </c:extLst>
            </c:dLbl>
            <c:dLbl>
              <c:idx val="1403"/>
              <c:tx>
                <c:rich>
                  <a:bodyPr/>
                  <a:lstStyle/>
                  <a:p>
                    <a:fld id="{1DC5BF26-5352-470B-9737-94EC5EE8B0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1-B17B-4DFD-B39D-4E979940D241}"/>
                </c:ext>
              </c:extLst>
            </c:dLbl>
            <c:dLbl>
              <c:idx val="1404"/>
              <c:tx>
                <c:rich>
                  <a:bodyPr/>
                  <a:lstStyle/>
                  <a:p>
                    <a:fld id="{74443264-8A1F-43FD-A5D5-C1B823F4EC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2-B17B-4DFD-B39D-4E979940D241}"/>
                </c:ext>
              </c:extLst>
            </c:dLbl>
            <c:dLbl>
              <c:idx val="1405"/>
              <c:tx>
                <c:rich>
                  <a:bodyPr/>
                  <a:lstStyle/>
                  <a:p>
                    <a:fld id="{D8AFCF64-41FB-4226-9EF1-B9DEBA6B24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3-B17B-4DFD-B39D-4E979940D241}"/>
                </c:ext>
              </c:extLst>
            </c:dLbl>
            <c:dLbl>
              <c:idx val="1406"/>
              <c:tx>
                <c:rich>
                  <a:bodyPr/>
                  <a:lstStyle/>
                  <a:p>
                    <a:fld id="{4772A798-FC75-4139-A4AD-1C50772B6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4-B17B-4DFD-B39D-4E979940D241}"/>
                </c:ext>
              </c:extLst>
            </c:dLbl>
            <c:dLbl>
              <c:idx val="1407"/>
              <c:tx>
                <c:rich>
                  <a:bodyPr/>
                  <a:lstStyle/>
                  <a:p>
                    <a:fld id="{FACFEFE2-9BE8-4791-AF3E-CE56666C02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5-B17B-4DFD-B39D-4E979940D241}"/>
                </c:ext>
              </c:extLst>
            </c:dLbl>
            <c:dLbl>
              <c:idx val="1408"/>
              <c:tx>
                <c:rich>
                  <a:bodyPr/>
                  <a:lstStyle/>
                  <a:p>
                    <a:fld id="{2F13B527-9DA7-428F-8EC3-DAC84E5070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6-B17B-4DFD-B39D-4E979940D241}"/>
                </c:ext>
              </c:extLst>
            </c:dLbl>
            <c:dLbl>
              <c:idx val="1409"/>
              <c:tx>
                <c:rich>
                  <a:bodyPr/>
                  <a:lstStyle/>
                  <a:p>
                    <a:fld id="{7F3A0BDF-1911-4978-9737-D7C8D4B441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7-B17B-4DFD-B39D-4E979940D241}"/>
                </c:ext>
              </c:extLst>
            </c:dLbl>
            <c:dLbl>
              <c:idx val="1410"/>
              <c:tx>
                <c:rich>
                  <a:bodyPr/>
                  <a:lstStyle/>
                  <a:p>
                    <a:fld id="{51FD5934-2AFD-4969-8255-8670A7A4BC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8-B17B-4DFD-B39D-4E979940D241}"/>
                </c:ext>
              </c:extLst>
            </c:dLbl>
            <c:dLbl>
              <c:idx val="1411"/>
              <c:tx>
                <c:rich>
                  <a:bodyPr/>
                  <a:lstStyle/>
                  <a:p>
                    <a:fld id="{BF24B7E8-A0D5-4604-B9CD-13FC7044F8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9-B17B-4DFD-B39D-4E979940D241}"/>
                </c:ext>
              </c:extLst>
            </c:dLbl>
            <c:dLbl>
              <c:idx val="1412"/>
              <c:tx>
                <c:rich>
                  <a:bodyPr/>
                  <a:lstStyle/>
                  <a:p>
                    <a:fld id="{2F2E86C1-968F-462A-855C-AA7DA917FA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A-B17B-4DFD-B39D-4E979940D241}"/>
                </c:ext>
              </c:extLst>
            </c:dLbl>
            <c:dLbl>
              <c:idx val="1413"/>
              <c:tx>
                <c:rich>
                  <a:bodyPr/>
                  <a:lstStyle/>
                  <a:p>
                    <a:fld id="{186A1FFC-0FB7-48AC-AAA0-8B73887640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B-B17B-4DFD-B39D-4E979940D241}"/>
                </c:ext>
              </c:extLst>
            </c:dLbl>
            <c:dLbl>
              <c:idx val="1414"/>
              <c:tx>
                <c:rich>
                  <a:bodyPr/>
                  <a:lstStyle/>
                  <a:p>
                    <a:fld id="{2CE31122-43AA-44F4-9ECA-A64AEA09C1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C-B17B-4DFD-B39D-4E979940D241}"/>
                </c:ext>
              </c:extLst>
            </c:dLbl>
            <c:dLbl>
              <c:idx val="1415"/>
              <c:tx>
                <c:rich>
                  <a:bodyPr/>
                  <a:lstStyle/>
                  <a:p>
                    <a:fld id="{9EB8145A-9E50-423F-B5F3-9C6D012A49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D-B17B-4DFD-B39D-4E979940D241}"/>
                </c:ext>
              </c:extLst>
            </c:dLbl>
            <c:dLbl>
              <c:idx val="1416"/>
              <c:tx>
                <c:rich>
                  <a:bodyPr/>
                  <a:lstStyle/>
                  <a:p>
                    <a:fld id="{9DD0400F-05E7-44E8-B175-4086FF844E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E-B17B-4DFD-B39D-4E979940D241}"/>
                </c:ext>
              </c:extLst>
            </c:dLbl>
            <c:dLbl>
              <c:idx val="1417"/>
              <c:tx>
                <c:rich>
                  <a:bodyPr/>
                  <a:lstStyle/>
                  <a:p>
                    <a:fld id="{D28E62E4-8EAA-482B-B9CC-2AE40C2EBC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CF-B17B-4DFD-B39D-4E979940D241}"/>
                </c:ext>
              </c:extLst>
            </c:dLbl>
            <c:dLbl>
              <c:idx val="1418"/>
              <c:tx>
                <c:rich>
                  <a:bodyPr/>
                  <a:lstStyle/>
                  <a:p>
                    <a:fld id="{1D62D2FC-4838-41F7-9536-1AE05D2857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0-B17B-4DFD-B39D-4E979940D241}"/>
                </c:ext>
              </c:extLst>
            </c:dLbl>
            <c:dLbl>
              <c:idx val="1419"/>
              <c:tx>
                <c:rich>
                  <a:bodyPr/>
                  <a:lstStyle/>
                  <a:p>
                    <a:fld id="{35599AC2-47C8-452D-886D-ED040F7735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1-B17B-4DFD-B39D-4E979940D241}"/>
                </c:ext>
              </c:extLst>
            </c:dLbl>
            <c:dLbl>
              <c:idx val="1420"/>
              <c:tx>
                <c:rich>
                  <a:bodyPr/>
                  <a:lstStyle/>
                  <a:p>
                    <a:fld id="{2F263B07-30E4-4322-8F8A-C351C9461C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2-B17B-4DFD-B39D-4E979940D241}"/>
                </c:ext>
              </c:extLst>
            </c:dLbl>
            <c:dLbl>
              <c:idx val="1421"/>
              <c:tx>
                <c:rich>
                  <a:bodyPr/>
                  <a:lstStyle/>
                  <a:p>
                    <a:fld id="{09E8D500-10FC-4770-A97B-73D1993F7B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3-B17B-4DFD-B39D-4E979940D241}"/>
                </c:ext>
              </c:extLst>
            </c:dLbl>
            <c:dLbl>
              <c:idx val="1422"/>
              <c:tx>
                <c:rich>
                  <a:bodyPr/>
                  <a:lstStyle/>
                  <a:p>
                    <a:fld id="{CD67F457-BE5E-4BD2-BAA5-26494F3BC3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4-B17B-4DFD-B39D-4E979940D241}"/>
                </c:ext>
              </c:extLst>
            </c:dLbl>
            <c:dLbl>
              <c:idx val="1423"/>
              <c:tx>
                <c:rich>
                  <a:bodyPr/>
                  <a:lstStyle/>
                  <a:p>
                    <a:fld id="{F0FB86EE-4313-4806-BFD5-612243D255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5-B17B-4DFD-B39D-4E979940D241}"/>
                </c:ext>
              </c:extLst>
            </c:dLbl>
            <c:dLbl>
              <c:idx val="1424"/>
              <c:tx>
                <c:rich>
                  <a:bodyPr/>
                  <a:lstStyle/>
                  <a:p>
                    <a:fld id="{5B35A5FE-48D9-4A3E-9634-B8C9927CB6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6-B17B-4DFD-B39D-4E979940D241}"/>
                </c:ext>
              </c:extLst>
            </c:dLbl>
            <c:dLbl>
              <c:idx val="1425"/>
              <c:tx>
                <c:rich>
                  <a:bodyPr/>
                  <a:lstStyle/>
                  <a:p>
                    <a:fld id="{53A61826-A0FB-4F43-87EC-62347D045E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7-B17B-4DFD-B39D-4E979940D241}"/>
                </c:ext>
              </c:extLst>
            </c:dLbl>
            <c:dLbl>
              <c:idx val="1426"/>
              <c:tx>
                <c:rich>
                  <a:bodyPr/>
                  <a:lstStyle/>
                  <a:p>
                    <a:fld id="{8E19A71B-0B10-4912-8DC9-5C82A1841E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8-B17B-4DFD-B39D-4E979940D241}"/>
                </c:ext>
              </c:extLst>
            </c:dLbl>
            <c:dLbl>
              <c:idx val="1427"/>
              <c:tx>
                <c:rich>
                  <a:bodyPr/>
                  <a:lstStyle/>
                  <a:p>
                    <a:fld id="{D12EAD6E-4D1A-4D38-949D-9B4F0C1DDB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9-B17B-4DFD-B39D-4E979940D241}"/>
                </c:ext>
              </c:extLst>
            </c:dLbl>
            <c:dLbl>
              <c:idx val="1428"/>
              <c:tx>
                <c:rich>
                  <a:bodyPr/>
                  <a:lstStyle/>
                  <a:p>
                    <a:fld id="{346E5078-0A19-4C6C-BE24-E277C74DF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A-B17B-4DFD-B39D-4E979940D241}"/>
                </c:ext>
              </c:extLst>
            </c:dLbl>
            <c:dLbl>
              <c:idx val="1429"/>
              <c:tx>
                <c:rich>
                  <a:bodyPr/>
                  <a:lstStyle/>
                  <a:p>
                    <a:fld id="{EEB8764F-781F-493E-81C5-51E9B52ACB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B-B17B-4DFD-B39D-4E979940D241}"/>
                </c:ext>
              </c:extLst>
            </c:dLbl>
            <c:dLbl>
              <c:idx val="1430"/>
              <c:tx>
                <c:rich>
                  <a:bodyPr/>
                  <a:lstStyle/>
                  <a:p>
                    <a:fld id="{EF7845C1-7B63-4157-B14B-7C65C8FA48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C-B17B-4DFD-B39D-4E979940D241}"/>
                </c:ext>
              </c:extLst>
            </c:dLbl>
            <c:dLbl>
              <c:idx val="1431"/>
              <c:tx>
                <c:rich>
                  <a:bodyPr/>
                  <a:lstStyle/>
                  <a:p>
                    <a:fld id="{514F9E7C-3546-4D73-A5AD-E825B03573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D-B17B-4DFD-B39D-4E979940D241}"/>
                </c:ext>
              </c:extLst>
            </c:dLbl>
            <c:dLbl>
              <c:idx val="1432"/>
              <c:tx>
                <c:rich>
                  <a:bodyPr/>
                  <a:lstStyle/>
                  <a:p>
                    <a:fld id="{58BEDE16-492A-4EF0-9524-4347B780AE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E-B17B-4DFD-B39D-4E979940D241}"/>
                </c:ext>
              </c:extLst>
            </c:dLbl>
            <c:dLbl>
              <c:idx val="1433"/>
              <c:tx>
                <c:rich>
                  <a:bodyPr/>
                  <a:lstStyle/>
                  <a:p>
                    <a:fld id="{80418055-9B79-4406-A534-BB6A83ADC1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DF-B17B-4DFD-B39D-4E979940D241}"/>
                </c:ext>
              </c:extLst>
            </c:dLbl>
            <c:dLbl>
              <c:idx val="1434"/>
              <c:tx>
                <c:rich>
                  <a:bodyPr/>
                  <a:lstStyle/>
                  <a:p>
                    <a:fld id="{8BD521B1-049C-4770-A107-5FAA12A377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0-B17B-4DFD-B39D-4E979940D241}"/>
                </c:ext>
              </c:extLst>
            </c:dLbl>
            <c:dLbl>
              <c:idx val="1435"/>
              <c:tx>
                <c:rich>
                  <a:bodyPr/>
                  <a:lstStyle/>
                  <a:p>
                    <a:fld id="{969297C7-B723-48AB-AF9D-28C6F5AE99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1-B17B-4DFD-B39D-4E979940D241}"/>
                </c:ext>
              </c:extLst>
            </c:dLbl>
            <c:dLbl>
              <c:idx val="1436"/>
              <c:tx>
                <c:rich>
                  <a:bodyPr/>
                  <a:lstStyle/>
                  <a:p>
                    <a:fld id="{F36B3F4A-4C98-4B13-98F5-D307B0D003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2-B17B-4DFD-B39D-4E979940D241}"/>
                </c:ext>
              </c:extLst>
            </c:dLbl>
            <c:dLbl>
              <c:idx val="1437"/>
              <c:tx>
                <c:rich>
                  <a:bodyPr/>
                  <a:lstStyle/>
                  <a:p>
                    <a:fld id="{314B9DA2-765B-4A58-9033-A3CCE1CA97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3-B17B-4DFD-B39D-4E979940D241}"/>
                </c:ext>
              </c:extLst>
            </c:dLbl>
            <c:dLbl>
              <c:idx val="1438"/>
              <c:tx>
                <c:rich>
                  <a:bodyPr/>
                  <a:lstStyle/>
                  <a:p>
                    <a:fld id="{F0555CAD-D847-4C56-A2D1-23BEE68BFA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4-B17B-4DFD-B39D-4E979940D241}"/>
                </c:ext>
              </c:extLst>
            </c:dLbl>
            <c:dLbl>
              <c:idx val="1439"/>
              <c:tx>
                <c:rich>
                  <a:bodyPr/>
                  <a:lstStyle/>
                  <a:p>
                    <a:fld id="{7F7136F5-FA42-43E9-8B84-9DEE11559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5-B17B-4DFD-B39D-4E979940D241}"/>
                </c:ext>
              </c:extLst>
            </c:dLbl>
            <c:dLbl>
              <c:idx val="1440"/>
              <c:tx>
                <c:rich>
                  <a:bodyPr/>
                  <a:lstStyle/>
                  <a:p>
                    <a:fld id="{CE1316D0-106B-4A6D-943B-22FAEE9985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6-B17B-4DFD-B39D-4E979940D241}"/>
                </c:ext>
              </c:extLst>
            </c:dLbl>
            <c:dLbl>
              <c:idx val="1441"/>
              <c:tx>
                <c:rich>
                  <a:bodyPr/>
                  <a:lstStyle/>
                  <a:p>
                    <a:fld id="{80EC7E5A-D719-4919-97A9-8650E832E0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7-B17B-4DFD-B39D-4E979940D241}"/>
                </c:ext>
              </c:extLst>
            </c:dLbl>
            <c:dLbl>
              <c:idx val="1442"/>
              <c:tx>
                <c:rich>
                  <a:bodyPr/>
                  <a:lstStyle/>
                  <a:p>
                    <a:fld id="{5D20A16D-2212-4643-BC77-C087D17B8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8-B17B-4DFD-B39D-4E979940D241}"/>
                </c:ext>
              </c:extLst>
            </c:dLbl>
            <c:dLbl>
              <c:idx val="1443"/>
              <c:tx>
                <c:rich>
                  <a:bodyPr/>
                  <a:lstStyle/>
                  <a:p>
                    <a:fld id="{2562E8A7-DA3C-4CF1-AF08-E6509ACF25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9-B17B-4DFD-B39D-4E979940D241}"/>
                </c:ext>
              </c:extLst>
            </c:dLbl>
            <c:dLbl>
              <c:idx val="1444"/>
              <c:tx>
                <c:rich>
                  <a:bodyPr/>
                  <a:lstStyle/>
                  <a:p>
                    <a:fld id="{C3D1D8EA-4810-4B15-99B9-39230A04B3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A-B17B-4DFD-B39D-4E979940D241}"/>
                </c:ext>
              </c:extLst>
            </c:dLbl>
            <c:dLbl>
              <c:idx val="1445"/>
              <c:tx>
                <c:rich>
                  <a:bodyPr/>
                  <a:lstStyle/>
                  <a:p>
                    <a:fld id="{D3D8B2D3-C6D0-4CE7-B722-AD8C64299E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B-B17B-4DFD-B39D-4E979940D241}"/>
                </c:ext>
              </c:extLst>
            </c:dLbl>
            <c:dLbl>
              <c:idx val="1446"/>
              <c:tx>
                <c:rich>
                  <a:bodyPr/>
                  <a:lstStyle/>
                  <a:p>
                    <a:fld id="{B0005C0E-45EA-467E-8202-98EA69F766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C-B17B-4DFD-B39D-4E979940D241}"/>
                </c:ext>
              </c:extLst>
            </c:dLbl>
            <c:dLbl>
              <c:idx val="1447"/>
              <c:tx>
                <c:rich>
                  <a:bodyPr/>
                  <a:lstStyle/>
                  <a:p>
                    <a:fld id="{EC92E0C6-77B8-4E9E-872D-87211D55F4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D-B17B-4DFD-B39D-4E979940D241}"/>
                </c:ext>
              </c:extLst>
            </c:dLbl>
            <c:dLbl>
              <c:idx val="1448"/>
              <c:tx>
                <c:rich>
                  <a:bodyPr/>
                  <a:lstStyle/>
                  <a:p>
                    <a:fld id="{E6FA58C6-2F7B-4237-9C4A-52EE81250F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E-B17B-4DFD-B39D-4E979940D241}"/>
                </c:ext>
              </c:extLst>
            </c:dLbl>
            <c:dLbl>
              <c:idx val="1449"/>
              <c:tx>
                <c:rich>
                  <a:bodyPr/>
                  <a:lstStyle/>
                  <a:p>
                    <a:fld id="{E0F8C2FC-6B88-4433-8056-24F8384801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EF-B17B-4DFD-B39D-4E979940D241}"/>
                </c:ext>
              </c:extLst>
            </c:dLbl>
            <c:dLbl>
              <c:idx val="1450"/>
              <c:tx>
                <c:rich>
                  <a:bodyPr/>
                  <a:lstStyle/>
                  <a:p>
                    <a:fld id="{58DF1227-D185-4CC8-B031-F36D78238F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0-B17B-4DFD-B39D-4E979940D241}"/>
                </c:ext>
              </c:extLst>
            </c:dLbl>
            <c:dLbl>
              <c:idx val="1451"/>
              <c:tx>
                <c:rich>
                  <a:bodyPr/>
                  <a:lstStyle/>
                  <a:p>
                    <a:fld id="{008A1765-E9D2-423A-A643-00216C30AD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1-B17B-4DFD-B39D-4E979940D241}"/>
                </c:ext>
              </c:extLst>
            </c:dLbl>
            <c:dLbl>
              <c:idx val="1452"/>
              <c:tx>
                <c:rich>
                  <a:bodyPr/>
                  <a:lstStyle/>
                  <a:p>
                    <a:fld id="{42BD4A37-93D5-40AB-9122-93481F2907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2-B17B-4DFD-B39D-4E979940D241}"/>
                </c:ext>
              </c:extLst>
            </c:dLbl>
            <c:dLbl>
              <c:idx val="1453"/>
              <c:tx>
                <c:rich>
                  <a:bodyPr/>
                  <a:lstStyle/>
                  <a:p>
                    <a:fld id="{BBD13337-5B58-4549-A37F-2F4E54B13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3-B17B-4DFD-B39D-4E979940D241}"/>
                </c:ext>
              </c:extLst>
            </c:dLbl>
            <c:dLbl>
              <c:idx val="1454"/>
              <c:tx>
                <c:rich>
                  <a:bodyPr/>
                  <a:lstStyle/>
                  <a:p>
                    <a:fld id="{F7A5E63E-FF90-4FB8-AAD2-116DDA1AF9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4-B17B-4DFD-B39D-4E979940D241}"/>
                </c:ext>
              </c:extLst>
            </c:dLbl>
            <c:dLbl>
              <c:idx val="1455"/>
              <c:tx>
                <c:rich>
                  <a:bodyPr/>
                  <a:lstStyle/>
                  <a:p>
                    <a:fld id="{2072292C-9EF4-4874-8B54-6C51E5D6CC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5-B17B-4DFD-B39D-4E979940D241}"/>
                </c:ext>
              </c:extLst>
            </c:dLbl>
            <c:dLbl>
              <c:idx val="1456"/>
              <c:tx>
                <c:rich>
                  <a:bodyPr/>
                  <a:lstStyle/>
                  <a:p>
                    <a:fld id="{4A4AD484-8FCC-4FE3-A0D6-B0D8DCE422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6-B17B-4DFD-B39D-4E979940D241}"/>
                </c:ext>
              </c:extLst>
            </c:dLbl>
            <c:dLbl>
              <c:idx val="1457"/>
              <c:tx>
                <c:rich>
                  <a:bodyPr/>
                  <a:lstStyle/>
                  <a:p>
                    <a:fld id="{EB06159C-37E6-418D-9CEB-DA70CE33E5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7-B17B-4DFD-B39D-4E979940D241}"/>
                </c:ext>
              </c:extLst>
            </c:dLbl>
            <c:dLbl>
              <c:idx val="1458"/>
              <c:tx>
                <c:rich>
                  <a:bodyPr/>
                  <a:lstStyle/>
                  <a:p>
                    <a:fld id="{63991739-8F8D-4E47-BD3F-46AE26BBD5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8-B17B-4DFD-B39D-4E979940D241}"/>
                </c:ext>
              </c:extLst>
            </c:dLbl>
            <c:dLbl>
              <c:idx val="1459"/>
              <c:tx>
                <c:rich>
                  <a:bodyPr/>
                  <a:lstStyle/>
                  <a:p>
                    <a:fld id="{27292B8D-EE99-495F-802C-0E56D8A768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9-B17B-4DFD-B39D-4E979940D241}"/>
                </c:ext>
              </c:extLst>
            </c:dLbl>
            <c:dLbl>
              <c:idx val="1460"/>
              <c:tx>
                <c:rich>
                  <a:bodyPr/>
                  <a:lstStyle/>
                  <a:p>
                    <a:fld id="{119A0641-9D58-4A29-9139-A9F74C849E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A-B17B-4DFD-B39D-4E979940D241}"/>
                </c:ext>
              </c:extLst>
            </c:dLbl>
            <c:dLbl>
              <c:idx val="1461"/>
              <c:tx>
                <c:rich>
                  <a:bodyPr/>
                  <a:lstStyle/>
                  <a:p>
                    <a:fld id="{6DA5628D-ABBD-45FA-B36E-752A2361D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B-B17B-4DFD-B39D-4E979940D241}"/>
                </c:ext>
              </c:extLst>
            </c:dLbl>
            <c:dLbl>
              <c:idx val="1462"/>
              <c:tx>
                <c:rich>
                  <a:bodyPr/>
                  <a:lstStyle/>
                  <a:p>
                    <a:fld id="{FA173B62-9C36-400B-91F1-55DB55B690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C-B17B-4DFD-B39D-4E979940D241}"/>
                </c:ext>
              </c:extLst>
            </c:dLbl>
            <c:dLbl>
              <c:idx val="1463"/>
              <c:tx>
                <c:rich>
                  <a:bodyPr/>
                  <a:lstStyle/>
                  <a:p>
                    <a:fld id="{AC215C72-8C0A-4AE0-8E08-8876D078AC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D-B17B-4DFD-B39D-4E979940D241}"/>
                </c:ext>
              </c:extLst>
            </c:dLbl>
            <c:dLbl>
              <c:idx val="1464"/>
              <c:tx>
                <c:rich>
                  <a:bodyPr/>
                  <a:lstStyle/>
                  <a:p>
                    <a:fld id="{BD31DA96-266D-4555-9B67-844148E391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E-B17B-4DFD-B39D-4E979940D241}"/>
                </c:ext>
              </c:extLst>
            </c:dLbl>
            <c:dLbl>
              <c:idx val="1465"/>
              <c:tx>
                <c:rich>
                  <a:bodyPr/>
                  <a:lstStyle/>
                  <a:p>
                    <a:fld id="{B320F91A-3D9B-41ED-B2C0-1997E32800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3FF-B17B-4DFD-B39D-4E979940D241}"/>
                </c:ext>
              </c:extLst>
            </c:dLbl>
            <c:dLbl>
              <c:idx val="1466"/>
              <c:tx>
                <c:rich>
                  <a:bodyPr/>
                  <a:lstStyle/>
                  <a:p>
                    <a:fld id="{9E36A34E-E80F-463A-8477-EA03A88E17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0-B17B-4DFD-B39D-4E979940D241}"/>
                </c:ext>
              </c:extLst>
            </c:dLbl>
            <c:dLbl>
              <c:idx val="1467"/>
              <c:tx>
                <c:rich>
                  <a:bodyPr/>
                  <a:lstStyle/>
                  <a:p>
                    <a:fld id="{E5DDB0C3-8B93-4D90-804D-50BCD1B176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1-B17B-4DFD-B39D-4E979940D241}"/>
                </c:ext>
              </c:extLst>
            </c:dLbl>
            <c:dLbl>
              <c:idx val="1468"/>
              <c:tx>
                <c:rich>
                  <a:bodyPr/>
                  <a:lstStyle/>
                  <a:p>
                    <a:fld id="{075260FD-7B64-44C8-8EBC-45543C398A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2-B17B-4DFD-B39D-4E979940D241}"/>
                </c:ext>
              </c:extLst>
            </c:dLbl>
            <c:dLbl>
              <c:idx val="1469"/>
              <c:tx>
                <c:rich>
                  <a:bodyPr/>
                  <a:lstStyle/>
                  <a:p>
                    <a:fld id="{C2A1251D-2718-4158-AA36-CDA9803B61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3-B17B-4DFD-B39D-4E979940D241}"/>
                </c:ext>
              </c:extLst>
            </c:dLbl>
            <c:dLbl>
              <c:idx val="1470"/>
              <c:tx>
                <c:rich>
                  <a:bodyPr/>
                  <a:lstStyle/>
                  <a:p>
                    <a:fld id="{7681E2EB-F40B-47C2-8EEF-6CBCD09533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4-B17B-4DFD-B39D-4E979940D241}"/>
                </c:ext>
              </c:extLst>
            </c:dLbl>
            <c:dLbl>
              <c:idx val="1471"/>
              <c:tx>
                <c:rich>
                  <a:bodyPr/>
                  <a:lstStyle/>
                  <a:p>
                    <a:fld id="{A89036C7-545E-4259-BABB-2D8D382A49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5-B17B-4DFD-B39D-4E979940D241}"/>
                </c:ext>
              </c:extLst>
            </c:dLbl>
            <c:dLbl>
              <c:idx val="1472"/>
              <c:tx>
                <c:rich>
                  <a:bodyPr/>
                  <a:lstStyle/>
                  <a:p>
                    <a:fld id="{6D4ED8E3-5E23-4912-892C-825536E6E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6-B17B-4DFD-B39D-4E979940D241}"/>
                </c:ext>
              </c:extLst>
            </c:dLbl>
            <c:dLbl>
              <c:idx val="1473"/>
              <c:tx>
                <c:rich>
                  <a:bodyPr/>
                  <a:lstStyle/>
                  <a:p>
                    <a:fld id="{764E512F-356D-4BC0-B83D-57EC2F3EB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7-B17B-4DFD-B39D-4E979940D241}"/>
                </c:ext>
              </c:extLst>
            </c:dLbl>
            <c:dLbl>
              <c:idx val="1474"/>
              <c:tx>
                <c:rich>
                  <a:bodyPr/>
                  <a:lstStyle/>
                  <a:p>
                    <a:fld id="{1762A667-45D3-49C4-AF90-5C5C4CB9BD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8-B17B-4DFD-B39D-4E979940D241}"/>
                </c:ext>
              </c:extLst>
            </c:dLbl>
            <c:dLbl>
              <c:idx val="1475"/>
              <c:tx>
                <c:rich>
                  <a:bodyPr/>
                  <a:lstStyle/>
                  <a:p>
                    <a:fld id="{810F46CE-0F91-4B78-A30C-3AD451DE26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9-B17B-4DFD-B39D-4E979940D241}"/>
                </c:ext>
              </c:extLst>
            </c:dLbl>
            <c:dLbl>
              <c:idx val="1476"/>
              <c:tx>
                <c:rich>
                  <a:bodyPr/>
                  <a:lstStyle/>
                  <a:p>
                    <a:fld id="{9E7C028A-CCA4-42D6-ADB0-2969837807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A-B17B-4DFD-B39D-4E979940D241}"/>
                </c:ext>
              </c:extLst>
            </c:dLbl>
            <c:dLbl>
              <c:idx val="1477"/>
              <c:tx>
                <c:rich>
                  <a:bodyPr/>
                  <a:lstStyle/>
                  <a:p>
                    <a:fld id="{48B8F620-9153-4AAD-B3DF-92CAB05201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B-B17B-4DFD-B39D-4E979940D241}"/>
                </c:ext>
              </c:extLst>
            </c:dLbl>
            <c:dLbl>
              <c:idx val="1478"/>
              <c:tx>
                <c:rich>
                  <a:bodyPr/>
                  <a:lstStyle/>
                  <a:p>
                    <a:fld id="{62D2B1D4-B732-4A54-A327-DFDF15018A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C-B17B-4DFD-B39D-4E979940D241}"/>
                </c:ext>
              </c:extLst>
            </c:dLbl>
            <c:dLbl>
              <c:idx val="1479"/>
              <c:tx>
                <c:rich>
                  <a:bodyPr/>
                  <a:lstStyle/>
                  <a:p>
                    <a:fld id="{2E0C6952-2023-4B8C-85BC-3F21D5B5E6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D-B17B-4DFD-B39D-4E979940D241}"/>
                </c:ext>
              </c:extLst>
            </c:dLbl>
            <c:dLbl>
              <c:idx val="1480"/>
              <c:tx>
                <c:rich>
                  <a:bodyPr/>
                  <a:lstStyle/>
                  <a:p>
                    <a:fld id="{043CF7C3-00D8-45A9-A5B0-8178C0BFA3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E-B17B-4DFD-B39D-4E979940D241}"/>
                </c:ext>
              </c:extLst>
            </c:dLbl>
            <c:dLbl>
              <c:idx val="1481"/>
              <c:tx>
                <c:rich>
                  <a:bodyPr/>
                  <a:lstStyle/>
                  <a:p>
                    <a:fld id="{4DE44F31-6FFF-47F1-BCC3-6DCC1F2DFE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0F-B17B-4DFD-B39D-4E979940D241}"/>
                </c:ext>
              </c:extLst>
            </c:dLbl>
            <c:dLbl>
              <c:idx val="1482"/>
              <c:tx>
                <c:rich>
                  <a:bodyPr/>
                  <a:lstStyle/>
                  <a:p>
                    <a:fld id="{28256DEF-4057-4879-AEAD-D8690B87BD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0-B17B-4DFD-B39D-4E979940D241}"/>
                </c:ext>
              </c:extLst>
            </c:dLbl>
            <c:dLbl>
              <c:idx val="1483"/>
              <c:tx>
                <c:rich>
                  <a:bodyPr/>
                  <a:lstStyle/>
                  <a:p>
                    <a:fld id="{8B8CEF98-BCDB-4B0B-BB2F-D296C935F2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1-B17B-4DFD-B39D-4E979940D241}"/>
                </c:ext>
              </c:extLst>
            </c:dLbl>
            <c:dLbl>
              <c:idx val="1484"/>
              <c:tx>
                <c:rich>
                  <a:bodyPr/>
                  <a:lstStyle/>
                  <a:p>
                    <a:fld id="{A64DCB12-E1BA-478C-B235-666BB783D7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2-B17B-4DFD-B39D-4E979940D241}"/>
                </c:ext>
              </c:extLst>
            </c:dLbl>
            <c:dLbl>
              <c:idx val="1485"/>
              <c:tx>
                <c:rich>
                  <a:bodyPr/>
                  <a:lstStyle/>
                  <a:p>
                    <a:fld id="{F806B633-7142-4A84-878E-B01E26CA00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3-B17B-4DFD-B39D-4E979940D241}"/>
                </c:ext>
              </c:extLst>
            </c:dLbl>
            <c:dLbl>
              <c:idx val="1486"/>
              <c:tx>
                <c:rich>
                  <a:bodyPr/>
                  <a:lstStyle/>
                  <a:p>
                    <a:fld id="{C438FDF1-9A7F-4576-8B82-D4EC831FF1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4-B17B-4DFD-B39D-4E979940D241}"/>
                </c:ext>
              </c:extLst>
            </c:dLbl>
            <c:dLbl>
              <c:idx val="1487"/>
              <c:tx>
                <c:rich>
                  <a:bodyPr/>
                  <a:lstStyle/>
                  <a:p>
                    <a:fld id="{C737865D-1726-4A41-B62C-A10917D04F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5-B17B-4DFD-B39D-4E979940D241}"/>
                </c:ext>
              </c:extLst>
            </c:dLbl>
            <c:dLbl>
              <c:idx val="1488"/>
              <c:tx>
                <c:rich>
                  <a:bodyPr/>
                  <a:lstStyle/>
                  <a:p>
                    <a:fld id="{84888B3A-CCE7-4D9F-95EF-FEE6BD878C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6-B17B-4DFD-B39D-4E979940D241}"/>
                </c:ext>
              </c:extLst>
            </c:dLbl>
            <c:dLbl>
              <c:idx val="1489"/>
              <c:tx>
                <c:rich>
                  <a:bodyPr/>
                  <a:lstStyle/>
                  <a:p>
                    <a:fld id="{2A8A4DE0-4B2C-456A-AD5B-34AC422D03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7-B17B-4DFD-B39D-4E979940D241}"/>
                </c:ext>
              </c:extLst>
            </c:dLbl>
            <c:dLbl>
              <c:idx val="1490"/>
              <c:tx>
                <c:rich>
                  <a:bodyPr/>
                  <a:lstStyle/>
                  <a:p>
                    <a:fld id="{93F2B1BC-6DDD-482A-AA21-2D8DB1D06E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8-B17B-4DFD-B39D-4E979940D241}"/>
                </c:ext>
              </c:extLst>
            </c:dLbl>
            <c:dLbl>
              <c:idx val="1491"/>
              <c:tx>
                <c:rich>
                  <a:bodyPr/>
                  <a:lstStyle/>
                  <a:p>
                    <a:fld id="{DA9EF42F-E537-4342-8AF7-FAFC5BE4CC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9-B17B-4DFD-B39D-4E979940D241}"/>
                </c:ext>
              </c:extLst>
            </c:dLbl>
            <c:dLbl>
              <c:idx val="1492"/>
              <c:tx>
                <c:rich>
                  <a:bodyPr/>
                  <a:lstStyle/>
                  <a:p>
                    <a:fld id="{3833FC61-6B5D-4751-91A5-6635761108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A-B17B-4DFD-B39D-4E979940D241}"/>
                </c:ext>
              </c:extLst>
            </c:dLbl>
            <c:dLbl>
              <c:idx val="1493"/>
              <c:tx>
                <c:rich>
                  <a:bodyPr/>
                  <a:lstStyle/>
                  <a:p>
                    <a:fld id="{3061E84E-A1C1-4B0B-9009-6CBABAD042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B-B17B-4DFD-B39D-4E979940D241}"/>
                </c:ext>
              </c:extLst>
            </c:dLbl>
            <c:dLbl>
              <c:idx val="1494"/>
              <c:tx>
                <c:rich>
                  <a:bodyPr/>
                  <a:lstStyle/>
                  <a:p>
                    <a:fld id="{116A56B5-BFB8-4250-9B82-61AE80A946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C-B17B-4DFD-B39D-4E979940D241}"/>
                </c:ext>
              </c:extLst>
            </c:dLbl>
            <c:dLbl>
              <c:idx val="1495"/>
              <c:tx>
                <c:rich>
                  <a:bodyPr/>
                  <a:lstStyle/>
                  <a:p>
                    <a:fld id="{01064C6E-F7F9-4521-984C-DCD1F930F3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D-B17B-4DFD-B39D-4E979940D241}"/>
                </c:ext>
              </c:extLst>
            </c:dLbl>
            <c:dLbl>
              <c:idx val="1496"/>
              <c:tx>
                <c:rich>
                  <a:bodyPr/>
                  <a:lstStyle/>
                  <a:p>
                    <a:fld id="{382F9799-BBDA-45ED-86CE-FCAE88A2F0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E-B17B-4DFD-B39D-4E979940D241}"/>
                </c:ext>
              </c:extLst>
            </c:dLbl>
            <c:dLbl>
              <c:idx val="1497"/>
              <c:tx>
                <c:rich>
                  <a:bodyPr/>
                  <a:lstStyle/>
                  <a:p>
                    <a:fld id="{FE809E1C-39EE-49B3-A376-25301E2D87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1F-B17B-4DFD-B39D-4E979940D241}"/>
                </c:ext>
              </c:extLst>
            </c:dLbl>
            <c:dLbl>
              <c:idx val="1498"/>
              <c:tx>
                <c:rich>
                  <a:bodyPr/>
                  <a:lstStyle/>
                  <a:p>
                    <a:fld id="{CF0D53CD-A6A7-4EE3-B65D-0834EFB9F3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0-B17B-4DFD-B39D-4E979940D241}"/>
                </c:ext>
              </c:extLst>
            </c:dLbl>
            <c:dLbl>
              <c:idx val="1499"/>
              <c:tx>
                <c:rich>
                  <a:bodyPr/>
                  <a:lstStyle/>
                  <a:p>
                    <a:fld id="{D6EAC614-CBD1-49D2-975C-04CEC6898F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1-B17B-4DFD-B39D-4E979940D241}"/>
                </c:ext>
              </c:extLst>
            </c:dLbl>
            <c:dLbl>
              <c:idx val="1500"/>
              <c:tx>
                <c:rich>
                  <a:bodyPr/>
                  <a:lstStyle/>
                  <a:p>
                    <a:fld id="{72DAF705-6EC6-469D-8A30-519A91DFF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2-B17B-4DFD-B39D-4E979940D241}"/>
                </c:ext>
              </c:extLst>
            </c:dLbl>
            <c:dLbl>
              <c:idx val="1501"/>
              <c:tx>
                <c:rich>
                  <a:bodyPr/>
                  <a:lstStyle/>
                  <a:p>
                    <a:fld id="{D37BD3A6-3F36-446F-B118-66BB2ECA7F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3-B17B-4DFD-B39D-4E979940D241}"/>
                </c:ext>
              </c:extLst>
            </c:dLbl>
            <c:dLbl>
              <c:idx val="1502"/>
              <c:tx>
                <c:rich>
                  <a:bodyPr/>
                  <a:lstStyle/>
                  <a:p>
                    <a:fld id="{E9DE9F0A-1072-48B4-BE9F-3D1D805DB4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4-B17B-4DFD-B39D-4E979940D241}"/>
                </c:ext>
              </c:extLst>
            </c:dLbl>
            <c:dLbl>
              <c:idx val="1503"/>
              <c:tx>
                <c:rich>
                  <a:bodyPr/>
                  <a:lstStyle/>
                  <a:p>
                    <a:fld id="{0BED85EB-32C6-4DBC-B9FF-49B2D41F0B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5-B17B-4DFD-B39D-4E979940D241}"/>
                </c:ext>
              </c:extLst>
            </c:dLbl>
            <c:dLbl>
              <c:idx val="1504"/>
              <c:tx>
                <c:rich>
                  <a:bodyPr/>
                  <a:lstStyle/>
                  <a:p>
                    <a:fld id="{4052F006-D57A-4D0E-B773-8555F88CB2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6-B17B-4DFD-B39D-4E979940D241}"/>
                </c:ext>
              </c:extLst>
            </c:dLbl>
            <c:dLbl>
              <c:idx val="1505"/>
              <c:tx>
                <c:rich>
                  <a:bodyPr/>
                  <a:lstStyle/>
                  <a:p>
                    <a:fld id="{75A1F13D-6C64-4F8F-A6E2-70F17D3F0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7-B17B-4DFD-B39D-4E979940D241}"/>
                </c:ext>
              </c:extLst>
            </c:dLbl>
            <c:dLbl>
              <c:idx val="1506"/>
              <c:tx>
                <c:rich>
                  <a:bodyPr/>
                  <a:lstStyle/>
                  <a:p>
                    <a:fld id="{A37F7C40-361E-4E16-A211-6B14F24807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8-B17B-4DFD-B39D-4E979940D241}"/>
                </c:ext>
              </c:extLst>
            </c:dLbl>
            <c:dLbl>
              <c:idx val="1507"/>
              <c:tx>
                <c:rich>
                  <a:bodyPr/>
                  <a:lstStyle/>
                  <a:p>
                    <a:fld id="{18520B0E-4EA0-4E8E-99F9-14174CAC44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9-B17B-4DFD-B39D-4E979940D241}"/>
                </c:ext>
              </c:extLst>
            </c:dLbl>
            <c:dLbl>
              <c:idx val="1508"/>
              <c:tx>
                <c:rich>
                  <a:bodyPr/>
                  <a:lstStyle/>
                  <a:p>
                    <a:fld id="{9AB9A1EC-6588-4BD0-8C23-1BDF2E5DED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A-B17B-4DFD-B39D-4E979940D241}"/>
                </c:ext>
              </c:extLst>
            </c:dLbl>
            <c:dLbl>
              <c:idx val="1509"/>
              <c:tx>
                <c:rich>
                  <a:bodyPr/>
                  <a:lstStyle/>
                  <a:p>
                    <a:fld id="{E5B5F7E4-F62D-4443-BEF3-9DEC8F9441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B-B17B-4DFD-B39D-4E979940D241}"/>
                </c:ext>
              </c:extLst>
            </c:dLbl>
            <c:dLbl>
              <c:idx val="1510"/>
              <c:tx>
                <c:rich>
                  <a:bodyPr/>
                  <a:lstStyle/>
                  <a:p>
                    <a:fld id="{5EE06E6D-AFB1-47E3-80E2-E32980DBE3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C-B17B-4DFD-B39D-4E979940D241}"/>
                </c:ext>
              </c:extLst>
            </c:dLbl>
            <c:dLbl>
              <c:idx val="1511"/>
              <c:tx>
                <c:rich>
                  <a:bodyPr/>
                  <a:lstStyle/>
                  <a:p>
                    <a:fld id="{A221A459-ACFA-436F-8505-0869C015BC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D-B17B-4DFD-B39D-4E979940D241}"/>
                </c:ext>
              </c:extLst>
            </c:dLbl>
            <c:dLbl>
              <c:idx val="1512"/>
              <c:tx>
                <c:rich>
                  <a:bodyPr/>
                  <a:lstStyle/>
                  <a:p>
                    <a:fld id="{4A70188F-5FAD-4E60-92FB-2C50361C98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E-B17B-4DFD-B39D-4E979940D241}"/>
                </c:ext>
              </c:extLst>
            </c:dLbl>
            <c:dLbl>
              <c:idx val="1513"/>
              <c:tx>
                <c:rich>
                  <a:bodyPr/>
                  <a:lstStyle/>
                  <a:p>
                    <a:fld id="{5A34425A-2A82-4A4C-AF01-C09D640781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2F-B17B-4DFD-B39D-4E979940D241}"/>
                </c:ext>
              </c:extLst>
            </c:dLbl>
            <c:dLbl>
              <c:idx val="1514"/>
              <c:tx>
                <c:rich>
                  <a:bodyPr/>
                  <a:lstStyle/>
                  <a:p>
                    <a:fld id="{29AEBDDF-03C4-47CB-8432-487C2DE301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0-B17B-4DFD-B39D-4E979940D241}"/>
                </c:ext>
              </c:extLst>
            </c:dLbl>
            <c:dLbl>
              <c:idx val="1515"/>
              <c:tx>
                <c:rich>
                  <a:bodyPr/>
                  <a:lstStyle/>
                  <a:p>
                    <a:fld id="{F5986A9F-3CA0-4E59-87E7-5945E96891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1-B17B-4DFD-B39D-4E979940D241}"/>
                </c:ext>
              </c:extLst>
            </c:dLbl>
            <c:dLbl>
              <c:idx val="1516"/>
              <c:tx>
                <c:rich>
                  <a:bodyPr/>
                  <a:lstStyle/>
                  <a:p>
                    <a:fld id="{35508063-4369-485A-8A4B-875C21CAC3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2-B17B-4DFD-B39D-4E979940D241}"/>
                </c:ext>
              </c:extLst>
            </c:dLbl>
            <c:dLbl>
              <c:idx val="1517"/>
              <c:tx>
                <c:rich>
                  <a:bodyPr/>
                  <a:lstStyle/>
                  <a:p>
                    <a:fld id="{CD50685F-A678-463E-AB70-3B92F4CB65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3-B17B-4DFD-B39D-4E979940D241}"/>
                </c:ext>
              </c:extLst>
            </c:dLbl>
            <c:dLbl>
              <c:idx val="1518"/>
              <c:tx>
                <c:rich>
                  <a:bodyPr/>
                  <a:lstStyle/>
                  <a:p>
                    <a:fld id="{9BD9694C-6E2E-4C4E-823B-580D72194A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4-B17B-4DFD-B39D-4E979940D241}"/>
                </c:ext>
              </c:extLst>
            </c:dLbl>
            <c:dLbl>
              <c:idx val="1519"/>
              <c:tx>
                <c:rich>
                  <a:bodyPr/>
                  <a:lstStyle/>
                  <a:p>
                    <a:fld id="{CA265FF5-3DA6-4235-9CD2-FE44A9EA18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5-B17B-4DFD-B39D-4E979940D241}"/>
                </c:ext>
              </c:extLst>
            </c:dLbl>
            <c:dLbl>
              <c:idx val="1520"/>
              <c:tx>
                <c:rich>
                  <a:bodyPr/>
                  <a:lstStyle/>
                  <a:p>
                    <a:fld id="{CB033F23-B524-4F4D-B8AF-3CEC3CB703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6-B17B-4DFD-B39D-4E979940D241}"/>
                </c:ext>
              </c:extLst>
            </c:dLbl>
            <c:dLbl>
              <c:idx val="1521"/>
              <c:tx>
                <c:rich>
                  <a:bodyPr/>
                  <a:lstStyle/>
                  <a:p>
                    <a:fld id="{156AABEC-AE4E-40E7-A1BB-3F8F59756E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7-B17B-4DFD-B39D-4E979940D241}"/>
                </c:ext>
              </c:extLst>
            </c:dLbl>
            <c:dLbl>
              <c:idx val="1522"/>
              <c:tx>
                <c:rich>
                  <a:bodyPr/>
                  <a:lstStyle/>
                  <a:p>
                    <a:fld id="{BFBCE8E6-59FC-4E1C-A55C-66B3031B76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8-B17B-4DFD-B39D-4E979940D241}"/>
                </c:ext>
              </c:extLst>
            </c:dLbl>
            <c:dLbl>
              <c:idx val="1523"/>
              <c:tx>
                <c:rich>
                  <a:bodyPr/>
                  <a:lstStyle/>
                  <a:p>
                    <a:fld id="{779E9B1C-C113-47AD-ABCB-D77D62C145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9-B17B-4DFD-B39D-4E979940D241}"/>
                </c:ext>
              </c:extLst>
            </c:dLbl>
            <c:dLbl>
              <c:idx val="1524"/>
              <c:tx>
                <c:rich>
                  <a:bodyPr/>
                  <a:lstStyle/>
                  <a:p>
                    <a:fld id="{C08E440E-2087-4941-821C-DCBBC1EC2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A-B17B-4DFD-B39D-4E979940D241}"/>
                </c:ext>
              </c:extLst>
            </c:dLbl>
            <c:dLbl>
              <c:idx val="1525"/>
              <c:tx>
                <c:rich>
                  <a:bodyPr/>
                  <a:lstStyle/>
                  <a:p>
                    <a:fld id="{37B4BAB2-0AA6-4B99-944B-27256D79DE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B-B17B-4DFD-B39D-4E979940D241}"/>
                </c:ext>
              </c:extLst>
            </c:dLbl>
            <c:dLbl>
              <c:idx val="1526"/>
              <c:tx>
                <c:rich>
                  <a:bodyPr/>
                  <a:lstStyle/>
                  <a:p>
                    <a:fld id="{6E80BF5E-CB0F-4D5B-B68A-ECEE0C99F8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C-B17B-4DFD-B39D-4E979940D241}"/>
                </c:ext>
              </c:extLst>
            </c:dLbl>
            <c:dLbl>
              <c:idx val="1527"/>
              <c:tx>
                <c:rich>
                  <a:bodyPr/>
                  <a:lstStyle/>
                  <a:p>
                    <a:fld id="{F722F787-B153-48FD-8015-8241981039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D-B17B-4DFD-B39D-4E979940D241}"/>
                </c:ext>
              </c:extLst>
            </c:dLbl>
            <c:dLbl>
              <c:idx val="1528"/>
              <c:tx>
                <c:rich>
                  <a:bodyPr/>
                  <a:lstStyle/>
                  <a:p>
                    <a:fld id="{F8547D00-46FD-4CC0-837B-5B41A6DD65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E-B17B-4DFD-B39D-4E979940D241}"/>
                </c:ext>
              </c:extLst>
            </c:dLbl>
            <c:dLbl>
              <c:idx val="1529"/>
              <c:tx>
                <c:rich>
                  <a:bodyPr/>
                  <a:lstStyle/>
                  <a:p>
                    <a:fld id="{C27B97DC-16B9-4770-BE12-6B98F906B1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3F-B17B-4DFD-B39D-4E979940D241}"/>
                </c:ext>
              </c:extLst>
            </c:dLbl>
            <c:dLbl>
              <c:idx val="1530"/>
              <c:tx>
                <c:rich>
                  <a:bodyPr/>
                  <a:lstStyle/>
                  <a:p>
                    <a:fld id="{0D6BDF05-E2CE-4C59-B2E2-271852DF47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0-B17B-4DFD-B39D-4E979940D241}"/>
                </c:ext>
              </c:extLst>
            </c:dLbl>
            <c:dLbl>
              <c:idx val="1531"/>
              <c:tx>
                <c:rich>
                  <a:bodyPr/>
                  <a:lstStyle/>
                  <a:p>
                    <a:fld id="{16B844C7-AF7F-4C0D-B147-BA4CA35DA8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1-B17B-4DFD-B39D-4E979940D241}"/>
                </c:ext>
              </c:extLst>
            </c:dLbl>
            <c:dLbl>
              <c:idx val="1532"/>
              <c:tx>
                <c:rich>
                  <a:bodyPr/>
                  <a:lstStyle/>
                  <a:p>
                    <a:fld id="{E015E07A-56CF-4438-96B0-9973E0DC17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2-B17B-4DFD-B39D-4E979940D241}"/>
                </c:ext>
              </c:extLst>
            </c:dLbl>
            <c:dLbl>
              <c:idx val="1533"/>
              <c:tx>
                <c:rich>
                  <a:bodyPr/>
                  <a:lstStyle/>
                  <a:p>
                    <a:fld id="{058CDB3F-20F6-43BD-B8BD-79DB7228FC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3-B17B-4DFD-B39D-4E979940D241}"/>
                </c:ext>
              </c:extLst>
            </c:dLbl>
            <c:dLbl>
              <c:idx val="1534"/>
              <c:tx>
                <c:rich>
                  <a:bodyPr/>
                  <a:lstStyle/>
                  <a:p>
                    <a:fld id="{5F86310D-1C9C-452E-9B0C-45C2AAAB3E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4-B17B-4DFD-B39D-4E979940D241}"/>
                </c:ext>
              </c:extLst>
            </c:dLbl>
            <c:dLbl>
              <c:idx val="1535"/>
              <c:tx>
                <c:rich>
                  <a:bodyPr/>
                  <a:lstStyle/>
                  <a:p>
                    <a:fld id="{235BAAD7-D547-4B4E-9538-EF492FE8AB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5-B17B-4DFD-B39D-4E979940D241}"/>
                </c:ext>
              </c:extLst>
            </c:dLbl>
            <c:dLbl>
              <c:idx val="1536"/>
              <c:tx>
                <c:rich>
                  <a:bodyPr/>
                  <a:lstStyle/>
                  <a:p>
                    <a:fld id="{5E0DDC5E-FB16-4922-9E8A-B792629C7C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6-B17B-4DFD-B39D-4E979940D241}"/>
                </c:ext>
              </c:extLst>
            </c:dLbl>
            <c:dLbl>
              <c:idx val="1537"/>
              <c:tx>
                <c:rich>
                  <a:bodyPr/>
                  <a:lstStyle/>
                  <a:p>
                    <a:fld id="{69046C33-1FAD-4E05-AECC-AB4DC2CC84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7-B17B-4DFD-B39D-4E979940D241}"/>
                </c:ext>
              </c:extLst>
            </c:dLbl>
            <c:dLbl>
              <c:idx val="1538"/>
              <c:tx>
                <c:rich>
                  <a:bodyPr/>
                  <a:lstStyle/>
                  <a:p>
                    <a:fld id="{7ECEBA51-5F74-44C9-8E54-6CD1401388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8-B17B-4DFD-B39D-4E979940D241}"/>
                </c:ext>
              </c:extLst>
            </c:dLbl>
            <c:dLbl>
              <c:idx val="1539"/>
              <c:tx>
                <c:rich>
                  <a:bodyPr/>
                  <a:lstStyle/>
                  <a:p>
                    <a:fld id="{7CBBE560-840F-4FDF-877F-B69E5586D5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9-B17B-4DFD-B39D-4E979940D241}"/>
                </c:ext>
              </c:extLst>
            </c:dLbl>
            <c:dLbl>
              <c:idx val="1540"/>
              <c:tx>
                <c:rich>
                  <a:bodyPr/>
                  <a:lstStyle/>
                  <a:p>
                    <a:fld id="{56AAA52F-08E0-4771-8E2A-FF175770DD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A-B17B-4DFD-B39D-4E979940D241}"/>
                </c:ext>
              </c:extLst>
            </c:dLbl>
            <c:dLbl>
              <c:idx val="1541"/>
              <c:tx>
                <c:rich>
                  <a:bodyPr/>
                  <a:lstStyle/>
                  <a:p>
                    <a:fld id="{22800A99-F0DA-45A1-8A7A-ADB39EE2D5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B-B17B-4DFD-B39D-4E979940D241}"/>
                </c:ext>
              </c:extLst>
            </c:dLbl>
            <c:dLbl>
              <c:idx val="1542"/>
              <c:tx>
                <c:rich>
                  <a:bodyPr/>
                  <a:lstStyle/>
                  <a:p>
                    <a:fld id="{65376C2B-F4EE-4FA5-9629-E889BF1EDA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C-B17B-4DFD-B39D-4E979940D241}"/>
                </c:ext>
              </c:extLst>
            </c:dLbl>
            <c:dLbl>
              <c:idx val="1543"/>
              <c:tx>
                <c:rich>
                  <a:bodyPr/>
                  <a:lstStyle/>
                  <a:p>
                    <a:fld id="{27E73FD5-48C2-46C9-8C50-858EEB4B40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D-B17B-4DFD-B39D-4E979940D241}"/>
                </c:ext>
              </c:extLst>
            </c:dLbl>
            <c:dLbl>
              <c:idx val="1544"/>
              <c:tx>
                <c:rich>
                  <a:bodyPr/>
                  <a:lstStyle/>
                  <a:p>
                    <a:fld id="{F154A222-5113-444F-8AAE-E09A057FCE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E-B17B-4DFD-B39D-4E979940D241}"/>
                </c:ext>
              </c:extLst>
            </c:dLbl>
            <c:dLbl>
              <c:idx val="1545"/>
              <c:tx>
                <c:rich>
                  <a:bodyPr/>
                  <a:lstStyle/>
                  <a:p>
                    <a:fld id="{6EE5B3CA-486F-4B5F-BC7E-8A3EB31134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4F-B17B-4DFD-B39D-4E979940D241}"/>
                </c:ext>
              </c:extLst>
            </c:dLbl>
            <c:dLbl>
              <c:idx val="1546"/>
              <c:tx>
                <c:rich>
                  <a:bodyPr/>
                  <a:lstStyle/>
                  <a:p>
                    <a:fld id="{3BCEE797-86C2-4D49-947F-1B843C5308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0-B17B-4DFD-B39D-4E979940D241}"/>
                </c:ext>
              </c:extLst>
            </c:dLbl>
            <c:dLbl>
              <c:idx val="1547"/>
              <c:tx>
                <c:rich>
                  <a:bodyPr/>
                  <a:lstStyle/>
                  <a:p>
                    <a:fld id="{C6EFBB95-F4B1-4FB3-9D8C-A487C4BD31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1-B17B-4DFD-B39D-4E979940D241}"/>
                </c:ext>
              </c:extLst>
            </c:dLbl>
            <c:dLbl>
              <c:idx val="1548"/>
              <c:tx>
                <c:rich>
                  <a:bodyPr/>
                  <a:lstStyle/>
                  <a:p>
                    <a:fld id="{7DF428DA-7D93-4DFB-93F9-AD1360D6E9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2-B17B-4DFD-B39D-4E979940D241}"/>
                </c:ext>
              </c:extLst>
            </c:dLbl>
            <c:dLbl>
              <c:idx val="1549"/>
              <c:tx>
                <c:rich>
                  <a:bodyPr/>
                  <a:lstStyle/>
                  <a:p>
                    <a:fld id="{9D4C981E-340A-44CC-900A-A4158CE4B1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3-B17B-4DFD-B39D-4E979940D241}"/>
                </c:ext>
              </c:extLst>
            </c:dLbl>
            <c:dLbl>
              <c:idx val="1550"/>
              <c:tx>
                <c:rich>
                  <a:bodyPr/>
                  <a:lstStyle/>
                  <a:p>
                    <a:fld id="{7CEB3F3D-656A-4129-9C1D-B8BEDDC7B1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4-B17B-4DFD-B39D-4E979940D241}"/>
                </c:ext>
              </c:extLst>
            </c:dLbl>
            <c:dLbl>
              <c:idx val="1551"/>
              <c:tx>
                <c:rich>
                  <a:bodyPr/>
                  <a:lstStyle/>
                  <a:p>
                    <a:fld id="{E0228CF8-1A48-42EB-B493-CF26335EDC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5-B17B-4DFD-B39D-4E979940D241}"/>
                </c:ext>
              </c:extLst>
            </c:dLbl>
            <c:dLbl>
              <c:idx val="1552"/>
              <c:tx>
                <c:rich>
                  <a:bodyPr/>
                  <a:lstStyle/>
                  <a:p>
                    <a:fld id="{1C6A7900-391F-4334-BA08-58B057EEC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6-B17B-4DFD-B39D-4E979940D241}"/>
                </c:ext>
              </c:extLst>
            </c:dLbl>
            <c:dLbl>
              <c:idx val="1553"/>
              <c:tx>
                <c:rich>
                  <a:bodyPr/>
                  <a:lstStyle/>
                  <a:p>
                    <a:fld id="{513FA160-B7BB-49AF-9544-350E045DA9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7-B17B-4DFD-B39D-4E979940D241}"/>
                </c:ext>
              </c:extLst>
            </c:dLbl>
            <c:dLbl>
              <c:idx val="1554"/>
              <c:tx>
                <c:rich>
                  <a:bodyPr/>
                  <a:lstStyle/>
                  <a:p>
                    <a:fld id="{EA6C5B3A-DCC6-4A2B-B638-CA479B1836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8-B17B-4DFD-B39D-4E979940D241}"/>
                </c:ext>
              </c:extLst>
            </c:dLbl>
            <c:dLbl>
              <c:idx val="1555"/>
              <c:tx>
                <c:rich>
                  <a:bodyPr/>
                  <a:lstStyle/>
                  <a:p>
                    <a:fld id="{43AED76D-E6C4-479A-B7FC-AEA20A00BA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9-B17B-4DFD-B39D-4E979940D241}"/>
                </c:ext>
              </c:extLst>
            </c:dLbl>
            <c:dLbl>
              <c:idx val="1556"/>
              <c:tx>
                <c:rich>
                  <a:bodyPr/>
                  <a:lstStyle/>
                  <a:p>
                    <a:fld id="{43E6CD1D-B0EA-418B-BB8B-91D32BC05A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A-B17B-4DFD-B39D-4E979940D241}"/>
                </c:ext>
              </c:extLst>
            </c:dLbl>
            <c:dLbl>
              <c:idx val="1557"/>
              <c:tx>
                <c:rich>
                  <a:bodyPr/>
                  <a:lstStyle/>
                  <a:p>
                    <a:fld id="{DBFF5B51-A6B3-45E7-B7DD-1BDE27C542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B-B17B-4DFD-B39D-4E979940D241}"/>
                </c:ext>
              </c:extLst>
            </c:dLbl>
            <c:dLbl>
              <c:idx val="1558"/>
              <c:tx>
                <c:rich>
                  <a:bodyPr/>
                  <a:lstStyle/>
                  <a:p>
                    <a:fld id="{4FEA7EDD-3641-4BEB-9D21-8044686C7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C-B17B-4DFD-B39D-4E979940D241}"/>
                </c:ext>
              </c:extLst>
            </c:dLbl>
            <c:dLbl>
              <c:idx val="1559"/>
              <c:tx>
                <c:rich>
                  <a:bodyPr/>
                  <a:lstStyle/>
                  <a:p>
                    <a:fld id="{154A1AB9-556F-4370-B3A7-B05C601BBC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D-B17B-4DFD-B39D-4E979940D241}"/>
                </c:ext>
              </c:extLst>
            </c:dLbl>
            <c:dLbl>
              <c:idx val="1560"/>
              <c:tx>
                <c:rich>
                  <a:bodyPr/>
                  <a:lstStyle/>
                  <a:p>
                    <a:fld id="{FF65681B-5C48-4CB7-B641-B4C89FEDD8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E-B17B-4DFD-B39D-4E979940D241}"/>
                </c:ext>
              </c:extLst>
            </c:dLbl>
            <c:dLbl>
              <c:idx val="1561"/>
              <c:tx>
                <c:rich>
                  <a:bodyPr/>
                  <a:lstStyle/>
                  <a:p>
                    <a:fld id="{89763EB3-49DD-4558-A179-7C5D9542A4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5F-B17B-4DFD-B39D-4E979940D241}"/>
                </c:ext>
              </c:extLst>
            </c:dLbl>
            <c:dLbl>
              <c:idx val="1562"/>
              <c:tx>
                <c:rich>
                  <a:bodyPr/>
                  <a:lstStyle/>
                  <a:p>
                    <a:fld id="{C0599356-8C60-4366-AFB8-94665139D4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0-B17B-4DFD-B39D-4E979940D241}"/>
                </c:ext>
              </c:extLst>
            </c:dLbl>
            <c:dLbl>
              <c:idx val="1563"/>
              <c:tx>
                <c:rich>
                  <a:bodyPr/>
                  <a:lstStyle/>
                  <a:p>
                    <a:fld id="{C238FB26-9685-4AA7-8747-EE1BBBF45D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1-B17B-4DFD-B39D-4E979940D241}"/>
                </c:ext>
              </c:extLst>
            </c:dLbl>
            <c:dLbl>
              <c:idx val="1564"/>
              <c:tx>
                <c:rich>
                  <a:bodyPr/>
                  <a:lstStyle/>
                  <a:p>
                    <a:fld id="{5896B092-A078-4DD1-B524-FD07CD6307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2-B17B-4DFD-B39D-4E979940D241}"/>
                </c:ext>
              </c:extLst>
            </c:dLbl>
            <c:dLbl>
              <c:idx val="1565"/>
              <c:tx>
                <c:rich>
                  <a:bodyPr/>
                  <a:lstStyle/>
                  <a:p>
                    <a:fld id="{42B10CCF-AF2B-4255-8075-AB4D3BD7CE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3-B17B-4DFD-B39D-4E979940D241}"/>
                </c:ext>
              </c:extLst>
            </c:dLbl>
            <c:dLbl>
              <c:idx val="1566"/>
              <c:tx>
                <c:rich>
                  <a:bodyPr/>
                  <a:lstStyle/>
                  <a:p>
                    <a:fld id="{15EE1781-9FD7-4FA7-943A-F60AA62F3C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4-B17B-4DFD-B39D-4E979940D241}"/>
                </c:ext>
              </c:extLst>
            </c:dLbl>
            <c:dLbl>
              <c:idx val="1567"/>
              <c:tx>
                <c:rich>
                  <a:bodyPr/>
                  <a:lstStyle/>
                  <a:p>
                    <a:fld id="{808FCD7F-1D2F-42EF-8332-0A39898CF2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5-B17B-4DFD-B39D-4E979940D241}"/>
                </c:ext>
              </c:extLst>
            </c:dLbl>
            <c:dLbl>
              <c:idx val="1568"/>
              <c:tx>
                <c:rich>
                  <a:bodyPr/>
                  <a:lstStyle/>
                  <a:p>
                    <a:fld id="{511B841A-ECD4-4799-8C90-6CF17C7646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6-B17B-4DFD-B39D-4E979940D241}"/>
                </c:ext>
              </c:extLst>
            </c:dLbl>
            <c:dLbl>
              <c:idx val="1569"/>
              <c:tx>
                <c:rich>
                  <a:bodyPr/>
                  <a:lstStyle/>
                  <a:p>
                    <a:fld id="{C02E4EE8-27CD-453B-A43D-65C0033A2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7-B17B-4DFD-B39D-4E979940D241}"/>
                </c:ext>
              </c:extLst>
            </c:dLbl>
            <c:dLbl>
              <c:idx val="1570"/>
              <c:tx>
                <c:rich>
                  <a:bodyPr/>
                  <a:lstStyle/>
                  <a:p>
                    <a:fld id="{F82C2EC6-8BFD-4F43-B42C-FC2F8B3B3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8-B17B-4DFD-B39D-4E979940D241}"/>
                </c:ext>
              </c:extLst>
            </c:dLbl>
            <c:dLbl>
              <c:idx val="1571"/>
              <c:tx>
                <c:rich>
                  <a:bodyPr/>
                  <a:lstStyle/>
                  <a:p>
                    <a:fld id="{3B8AB66E-0776-4F56-A048-EEDD14C536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9-B17B-4DFD-B39D-4E979940D241}"/>
                </c:ext>
              </c:extLst>
            </c:dLbl>
            <c:dLbl>
              <c:idx val="1572"/>
              <c:tx>
                <c:rich>
                  <a:bodyPr/>
                  <a:lstStyle/>
                  <a:p>
                    <a:fld id="{C8C87ED4-89D4-4F20-80D1-D0B84BC021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A-B17B-4DFD-B39D-4E979940D241}"/>
                </c:ext>
              </c:extLst>
            </c:dLbl>
            <c:dLbl>
              <c:idx val="1573"/>
              <c:tx>
                <c:rich>
                  <a:bodyPr/>
                  <a:lstStyle/>
                  <a:p>
                    <a:fld id="{48FC0147-4A06-49E6-AECE-1D15F98C16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B-B17B-4DFD-B39D-4E979940D241}"/>
                </c:ext>
              </c:extLst>
            </c:dLbl>
            <c:dLbl>
              <c:idx val="1574"/>
              <c:tx>
                <c:rich>
                  <a:bodyPr/>
                  <a:lstStyle/>
                  <a:p>
                    <a:fld id="{4E84952F-2F55-4402-8839-06AA5A57C1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C-B17B-4DFD-B39D-4E979940D241}"/>
                </c:ext>
              </c:extLst>
            </c:dLbl>
            <c:dLbl>
              <c:idx val="1575"/>
              <c:tx>
                <c:rich>
                  <a:bodyPr/>
                  <a:lstStyle/>
                  <a:p>
                    <a:fld id="{799C0A8C-779C-4B72-9A43-48428FC497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D-B17B-4DFD-B39D-4E979940D241}"/>
                </c:ext>
              </c:extLst>
            </c:dLbl>
            <c:dLbl>
              <c:idx val="1576"/>
              <c:tx>
                <c:rich>
                  <a:bodyPr/>
                  <a:lstStyle/>
                  <a:p>
                    <a:fld id="{964FF567-CF0C-458C-B443-CC2E43661D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E-B17B-4DFD-B39D-4E979940D241}"/>
                </c:ext>
              </c:extLst>
            </c:dLbl>
            <c:dLbl>
              <c:idx val="1577"/>
              <c:tx>
                <c:rich>
                  <a:bodyPr/>
                  <a:lstStyle/>
                  <a:p>
                    <a:fld id="{F369B2CB-06B7-4F5D-9061-71BD0BB2BA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6F-B17B-4DFD-B39D-4E979940D241}"/>
                </c:ext>
              </c:extLst>
            </c:dLbl>
            <c:dLbl>
              <c:idx val="1578"/>
              <c:tx>
                <c:rich>
                  <a:bodyPr/>
                  <a:lstStyle/>
                  <a:p>
                    <a:fld id="{F0539CD2-AE59-4397-B9BE-42C10EC586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0-B17B-4DFD-B39D-4E979940D241}"/>
                </c:ext>
              </c:extLst>
            </c:dLbl>
            <c:dLbl>
              <c:idx val="1579"/>
              <c:tx>
                <c:rich>
                  <a:bodyPr/>
                  <a:lstStyle/>
                  <a:p>
                    <a:fld id="{53CC942C-45A0-4056-9293-1D6F94FCBF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1-B17B-4DFD-B39D-4E979940D241}"/>
                </c:ext>
              </c:extLst>
            </c:dLbl>
            <c:dLbl>
              <c:idx val="1580"/>
              <c:tx>
                <c:rich>
                  <a:bodyPr/>
                  <a:lstStyle/>
                  <a:p>
                    <a:fld id="{8850142B-0335-4261-8712-31EF076AF4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2-B17B-4DFD-B39D-4E979940D241}"/>
                </c:ext>
              </c:extLst>
            </c:dLbl>
            <c:dLbl>
              <c:idx val="1581"/>
              <c:tx>
                <c:rich>
                  <a:bodyPr/>
                  <a:lstStyle/>
                  <a:p>
                    <a:fld id="{344DA414-B017-445E-8A66-932D3C6B9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3-B17B-4DFD-B39D-4E979940D241}"/>
                </c:ext>
              </c:extLst>
            </c:dLbl>
            <c:dLbl>
              <c:idx val="1582"/>
              <c:tx>
                <c:rich>
                  <a:bodyPr/>
                  <a:lstStyle/>
                  <a:p>
                    <a:fld id="{A8743DF3-6024-4F60-8FCD-D54C616A0F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4-B17B-4DFD-B39D-4E979940D241}"/>
                </c:ext>
              </c:extLst>
            </c:dLbl>
            <c:dLbl>
              <c:idx val="1583"/>
              <c:tx>
                <c:rich>
                  <a:bodyPr/>
                  <a:lstStyle/>
                  <a:p>
                    <a:fld id="{E1E0EF22-A1CB-4B24-B1C0-992354ECB2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5-B17B-4DFD-B39D-4E979940D241}"/>
                </c:ext>
              </c:extLst>
            </c:dLbl>
            <c:dLbl>
              <c:idx val="1584"/>
              <c:tx>
                <c:rich>
                  <a:bodyPr/>
                  <a:lstStyle/>
                  <a:p>
                    <a:fld id="{9606CEBF-1D8C-4DDD-A998-94E7F9667B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6-B17B-4DFD-B39D-4E979940D241}"/>
                </c:ext>
              </c:extLst>
            </c:dLbl>
            <c:dLbl>
              <c:idx val="1585"/>
              <c:tx>
                <c:rich>
                  <a:bodyPr/>
                  <a:lstStyle/>
                  <a:p>
                    <a:fld id="{A60ED2A9-8E8B-494C-8D2A-B61682F879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7-B17B-4DFD-B39D-4E979940D241}"/>
                </c:ext>
              </c:extLst>
            </c:dLbl>
            <c:dLbl>
              <c:idx val="1586"/>
              <c:tx>
                <c:rich>
                  <a:bodyPr/>
                  <a:lstStyle/>
                  <a:p>
                    <a:fld id="{3DCEB49D-EEAA-4F76-A3B5-473074372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8-B17B-4DFD-B39D-4E979940D241}"/>
                </c:ext>
              </c:extLst>
            </c:dLbl>
            <c:dLbl>
              <c:idx val="1587"/>
              <c:tx>
                <c:rich>
                  <a:bodyPr/>
                  <a:lstStyle/>
                  <a:p>
                    <a:fld id="{2126F008-E1B8-4617-B168-E7B600E388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9-B17B-4DFD-B39D-4E979940D241}"/>
                </c:ext>
              </c:extLst>
            </c:dLbl>
            <c:dLbl>
              <c:idx val="1588"/>
              <c:tx>
                <c:rich>
                  <a:bodyPr/>
                  <a:lstStyle/>
                  <a:p>
                    <a:fld id="{D22D47E7-E4BE-4EED-A928-777B6C89D1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A-B17B-4DFD-B39D-4E979940D241}"/>
                </c:ext>
              </c:extLst>
            </c:dLbl>
            <c:dLbl>
              <c:idx val="1589"/>
              <c:tx>
                <c:rich>
                  <a:bodyPr/>
                  <a:lstStyle/>
                  <a:p>
                    <a:fld id="{7340B799-8F30-4C93-9AB6-6676CD0575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B-B17B-4DFD-B39D-4E979940D241}"/>
                </c:ext>
              </c:extLst>
            </c:dLbl>
            <c:dLbl>
              <c:idx val="1590"/>
              <c:tx>
                <c:rich>
                  <a:bodyPr/>
                  <a:lstStyle/>
                  <a:p>
                    <a:fld id="{F617A301-ECDC-4563-8CA2-080146A76F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C-B17B-4DFD-B39D-4E979940D241}"/>
                </c:ext>
              </c:extLst>
            </c:dLbl>
            <c:dLbl>
              <c:idx val="1591"/>
              <c:tx>
                <c:rich>
                  <a:bodyPr/>
                  <a:lstStyle/>
                  <a:p>
                    <a:fld id="{56D92AC6-CEC5-45B4-B4D0-1AE87A17E8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D-B17B-4DFD-B39D-4E979940D241}"/>
                </c:ext>
              </c:extLst>
            </c:dLbl>
            <c:dLbl>
              <c:idx val="1592"/>
              <c:tx>
                <c:rich>
                  <a:bodyPr/>
                  <a:lstStyle/>
                  <a:p>
                    <a:fld id="{10205EC8-B190-437C-A818-9FBC2FABA6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E-B17B-4DFD-B39D-4E979940D241}"/>
                </c:ext>
              </c:extLst>
            </c:dLbl>
            <c:dLbl>
              <c:idx val="1593"/>
              <c:tx>
                <c:rich>
                  <a:bodyPr/>
                  <a:lstStyle/>
                  <a:p>
                    <a:fld id="{ADDB25AF-4E35-419A-A587-BC555E8371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7F-B17B-4DFD-B39D-4E979940D241}"/>
                </c:ext>
              </c:extLst>
            </c:dLbl>
            <c:dLbl>
              <c:idx val="1594"/>
              <c:tx>
                <c:rich>
                  <a:bodyPr/>
                  <a:lstStyle/>
                  <a:p>
                    <a:fld id="{BB81B7A3-A7DB-4225-BAD7-BD1CF420E3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0-B17B-4DFD-B39D-4E979940D241}"/>
                </c:ext>
              </c:extLst>
            </c:dLbl>
            <c:dLbl>
              <c:idx val="1595"/>
              <c:tx>
                <c:rich>
                  <a:bodyPr/>
                  <a:lstStyle/>
                  <a:p>
                    <a:fld id="{5C42D04C-F705-430A-B2E9-BB019E10A2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1-B17B-4DFD-B39D-4E979940D241}"/>
                </c:ext>
              </c:extLst>
            </c:dLbl>
            <c:dLbl>
              <c:idx val="1596"/>
              <c:tx>
                <c:rich>
                  <a:bodyPr/>
                  <a:lstStyle/>
                  <a:p>
                    <a:fld id="{80D905EE-EED3-480C-9906-0BEE4F1CFC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2-B17B-4DFD-B39D-4E979940D241}"/>
                </c:ext>
              </c:extLst>
            </c:dLbl>
            <c:dLbl>
              <c:idx val="1597"/>
              <c:tx>
                <c:rich>
                  <a:bodyPr/>
                  <a:lstStyle/>
                  <a:p>
                    <a:fld id="{F6B27D12-CAC7-4884-B6DB-1DAC776B41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3-B17B-4DFD-B39D-4E979940D241}"/>
                </c:ext>
              </c:extLst>
            </c:dLbl>
            <c:dLbl>
              <c:idx val="1598"/>
              <c:tx>
                <c:rich>
                  <a:bodyPr/>
                  <a:lstStyle/>
                  <a:p>
                    <a:fld id="{445E01CE-813D-45CF-AC8F-409C9ECE9B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4-B17B-4DFD-B39D-4E979940D241}"/>
                </c:ext>
              </c:extLst>
            </c:dLbl>
            <c:dLbl>
              <c:idx val="1599"/>
              <c:tx>
                <c:rich>
                  <a:bodyPr/>
                  <a:lstStyle/>
                  <a:p>
                    <a:fld id="{FC7EB307-75F6-4488-B287-3657096800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5-B17B-4DFD-B39D-4E979940D241}"/>
                </c:ext>
              </c:extLst>
            </c:dLbl>
            <c:dLbl>
              <c:idx val="1600"/>
              <c:tx>
                <c:rich>
                  <a:bodyPr/>
                  <a:lstStyle/>
                  <a:p>
                    <a:fld id="{C85C76EE-5F59-49CB-BD91-AA308AACF9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6-B17B-4DFD-B39D-4E979940D241}"/>
                </c:ext>
              </c:extLst>
            </c:dLbl>
            <c:dLbl>
              <c:idx val="1601"/>
              <c:tx>
                <c:rich>
                  <a:bodyPr/>
                  <a:lstStyle/>
                  <a:p>
                    <a:fld id="{A1015937-2CB9-4BD9-8093-9D0ADB1B32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7-B17B-4DFD-B39D-4E979940D241}"/>
                </c:ext>
              </c:extLst>
            </c:dLbl>
            <c:dLbl>
              <c:idx val="1602"/>
              <c:tx>
                <c:rich>
                  <a:bodyPr/>
                  <a:lstStyle/>
                  <a:p>
                    <a:fld id="{A0DF9DE4-8828-49E3-8D64-07C68D854E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8-B17B-4DFD-B39D-4E979940D241}"/>
                </c:ext>
              </c:extLst>
            </c:dLbl>
            <c:dLbl>
              <c:idx val="1603"/>
              <c:tx>
                <c:rich>
                  <a:bodyPr/>
                  <a:lstStyle/>
                  <a:p>
                    <a:fld id="{46E2F953-35AA-4BDB-80CA-95808A6CC1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9-B17B-4DFD-B39D-4E979940D241}"/>
                </c:ext>
              </c:extLst>
            </c:dLbl>
            <c:dLbl>
              <c:idx val="1604"/>
              <c:tx>
                <c:rich>
                  <a:bodyPr/>
                  <a:lstStyle/>
                  <a:p>
                    <a:fld id="{7216E55C-256B-4684-9B8A-67CC0FFF25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A-B17B-4DFD-B39D-4E979940D241}"/>
                </c:ext>
              </c:extLst>
            </c:dLbl>
            <c:dLbl>
              <c:idx val="1605"/>
              <c:tx>
                <c:rich>
                  <a:bodyPr/>
                  <a:lstStyle/>
                  <a:p>
                    <a:fld id="{BD085256-E684-4696-A195-EC9C08C08E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B-B17B-4DFD-B39D-4E979940D241}"/>
                </c:ext>
              </c:extLst>
            </c:dLbl>
            <c:dLbl>
              <c:idx val="1606"/>
              <c:tx>
                <c:rich>
                  <a:bodyPr/>
                  <a:lstStyle/>
                  <a:p>
                    <a:fld id="{7E46BEDC-420D-45F1-88B6-C8B833785E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C-B17B-4DFD-B39D-4E979940D241}"/>
                </c:ext>
              </c:extLst>
            </c:dLbl>
            <c:dLbl>
              <c:idx val="1607"/>
              <c:tx>
                <c:rich>
                  <a:bodyPr/>
                  <a:lstStyle/>
                  <a:p>
                    <a:fld id="{ECC94E1B-A3DA-4AA8-8A05-216E019BA5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D-B17B-4DFD-B39D-4E979940D241}"/>
                </c:ext>
              </c:extLst>
            </c:dLbl>
            <c:dLbl>
              <c:idx val="1608"/>
              <c:tx>
                <c:rich>
                  <a:bodyPr/>
                  <a:lstStyle/>
                  <a:p>
                    <a:fld id="{BE879C90-E9A5-4995-9187-D75428B855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E-B17B-4DFD-B39D-4E979940D241}"/>
                </c:ext>
              </c:extLst>
            </c:dLbl>
            <c:dLbl>
              <c:idx val="1609"/>
              <c:tx>
                <c:rich>
                  <a:bodyPr/>
                  <a:lstStyle/>
                  <a:p>
                    <a:fld id="{7E9C56D8-9BE8-4D2D-8D54-34D858818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8F-B17B-4DFD-B39D-4E979940D241}"/>
                </c:ext>
              </c:extLst>
            </c:dLbl>
            <c:dLbl>
              <c:idx val="1610"/>
              <c:tx>
                <c:rich>
                  <a:bodyPr/>
                  <a:lstStyle/>
                  <a:p>
                    <a:fld id="{ED8EFBD9-F11F-417D-9346-86678C7652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0-B17B-4DFD-B39D-4E979940D241}"/>
                </c:ext>
              </c:extLst>
            </c:dLbl>
            <c:dLbl>
              <c:idx val="1611"/>
              <c:tx>
                <c:rich>
                  <a:bodyPr/>
                  <a:lstStyle/>
                  <a:p>
                    <a:fld id="{F0707220-BDF3-4535-A7E2-043B874D09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1-B17B-4DFD-B39D-4E979940D241}"/>
                </c:ext>
              </c:extLst>
            </c:dLbl>
            <c:dLbl>
              <c:idx val="1612"/>
              <c:tx>
                <c:rich>
                  <a:bodyPr/>
                  <a:lstStyle/>
                  <a:p>
                    <a:fld id="{AC9F0B49-757D-4F76-87A5-96D955E4F2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2-B17B-4DFD-B39D-4E979940D241}"/>
                </c:ext>
              </c:extLst>
            </c:dLbl>
            <c:dLbl>
              <c:idx val="1613"/>
              <c:tx>
                <c:rich>
                  <a:bodyPr/>
                  <a:lstStyle/>
                  <a:p>
                    <a:fld id="{03863F80-4A1A-4A20-8BB1-E384DA23B7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3-B17B-4DFD-B39D-4E979940D241}"/>
                </c:ext>
              </c:extLst>
            </c:dLbl>
            <c:dLbl>
              <c:idx val="1614"/>
              <c:tx>
                <c:rich>
                  <a:bodyPr/>
                  <a:lstStyle/>
                  <a:p>
                    <a:fld id="{00DA1A91-7800-48FF-B605-00599DAF6F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4-B17B-4DFD-B39D-4E979940D241}"/>
                </c:ext>
              </c:extLst>
            </c:dLbl>
            <c:dLbl>
              <c:idx val="1615"/>
              <c:tx>
                <c:rich>
                  <a:bodyPr/>
                  <a:lstStyle/>
                  <a:p>
                    <a:fld id="{13426AA0-23A5-4ED3-A64E-27C88A7D5E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5-B17B-4DFD-B39D-4E979940D241}"/>
                </c:ext>
              </c:extLst>
            </c:dLbl>
            <c:dLbl>
              <c:idx val="1616"/>
              <c:tx>
                <c:rich>
                  <a:bodyPr/>
                  <a:lstStyle/>
                  <a:p>
                    <a:fld id="{E53AC0A4-D1FF-429E-8B56-E7BA2B5B8A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6-B17B-4DFD-B39D-4E979940D241}"/>
                </c:ext>
              </c:extLst>
            </c:dLbl>
            <c:dLbl>
              <c:idx val="1617"/>
              <c:tx>
                <c:rich>
                  <a:bodyPr/>
                  <a:lstStyle/>
                  <a:p>
                    <a:fld id="{AAD760CC-6277-4B30-8B37-42592B9A3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7-B17B-4DFD-B39D-4E979940D241}"/>
                </c:ext>
              </c:extLst>
            </c:dLbl>
            <c:dLbl>
              <c:idx val="1618"/>
              <c:tx>
                <c:rich>
                  <a:bodyPr/>
                  <a:lstStyle/>
                  <a:p>
                    <a:fld id="{1CD5B8AC-AAD0-4D8F-A46D-9BECD7D9C6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8-B17B-4DFD-B39D-4E979940D241}"/>
                </c:ext>
              </c:extLst>
            </c:dLbl>
            <c:dLbl>
              <c:idx val="1619"/>
              <c:tx>
                <c:rich>
                  <a:bodyPr/>
                  <a:lstStyle/>
                  <a:p>
                    <a:fld id="{28F21E50-2275-45CD-B19A-CC9EFE0592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9-B17B-4DFD-B39D-4E979940D241}"/>
                </c:ext>
              </c:extLst>
            </c:dLbl>
            <c:dLbl>
              <c:idx val="1620"/>
              <c:tx>
                <c:rich>
                  <a:bodyPr/>
                  <a:lstStyle/>
                  <a:p>
                    <a:fld id="{DD2790EA-6CA0-4C36-8271-4CFC267008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A-B17B-4DFD-B39D-4E979940D241}"/>
                </c:ext>
              </c:extLst>
            </c:dLbl>
            <c:dLbl>
              <c:idx val="1621"/>
              <c:tx>
                <c:rich>
                  <a:bodyPr/>
                  <a:lstStyle/>
                  <a:p>
                    <a:fld id="{1765CAEE-6645-4EE0-B347-3C2FA97CFB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B-B17B-4DFD-B39D-4E979940D241}"/>
                </c:ext>
              </c:extLst>
            </c:dLbl>
            <c:dLbl>
              <c:idx val="1622"/>
              <c:tx>
                <c:rich>
                  <a:bodyPr/>
                  <a:lstStyle/>
                  <a:p>
                    <a:fld id="{E136E1A6-E698-4C0A-840B-673F7DCB9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C-B17B-4DFD-B39D-4E979940D241}"/>
                </c:ext>
              </c:extLst>
            </c:dLbl>
            <c:dLbl>
              <c:idx val="1623"/>
              <c:tx>
                <c:rich>
                  <a:bodyPr/>
                  <a:lstStyle/>
                  <a:p>
                    <a:fld id="{54518BFA-66FE-49B2-9F03-03D509430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D-B17B-4DFD-B39D-4E979940D241}"/>
                </c:ext>
              </c:extLst>
            </c:dLbl>
            <c:dLbl>
              <c:idx val="1624"/>
              <c:tx>
                <c:rich>
                  <a:bodyPr/>
                  <a:lstStyle/>
                  <a:p>
                    <a:fld id="{12E6526B-9281-47AA-8E4D-D75B249335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E-B17B-4DFD-B39D-4E979940D241}"/>
                </c:ext>
              </c:extLst>
            </c:dLbl>
            <c:dLbl>
              <c:idx val="1625"/>
              <c:tx>
                <c:rich>
                  <a:bodyPr/>
                  <a:lstStyle/>
                  <a:p>
                    <a:fld id="{3EDE94E2-F81F-4E4F-9B91-793C81EE6F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9F-B17B-4DFD-B39D-4E979940D241}"/>
                </c:ext>
              </c:extLst>
            </c:dLbl>
            <c:dLbl>
              <c:idx val="1626"/>
              <c:tx>
                <c:rich>
                  <a:bodyPr/>
                  <a:lstStyle/>
                  <a:p>
                    <a:fld id="{DA9D755C-BA7B-46BD-BDAC-76346A44DB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0-B17B-4DFD-B39D-4E979940D241}"/>
                </c:ext>
              </c:extLst>
            </c:dLbl>
            <c:dLbl>
              <c:idx val="1627"/>
              <c:tx>
                <c:rich>
                  <a:bodyPr/>
                  <a:lstStyle/>
                  <a:p>
                    <a:fld id="{485C8329-3DDA-41FD-A9F9-D766654A31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1-B17B-4DFD-B39D-4E979940D241}"/>
                </c:ext>
              </c:extLst>
            </c:dLbl>
            <c:dLbl>
              <c:idx val="1628"/>
              <c:tx>
                <c:rich>
                  <a:bodyPr/>
                  <a:lstStyle/>
                  <a:p>
                    <a:fld id="{D4BF6697-EE1E-4B0C-9551-B54AD0871E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2-B17B-4DFD-B39D-4E979940D241}"/>
                </c:ext>
              </c:extLst>
            </c:dLbl>
            <c:dLbl>
              <c:idx val="1629"/>
              <c:tx>
                <c:rich>
                  <a:bodyPr/>
                  <a:lstStyle/>
                  <a:p>
                    <a:fld id="{FF3415EA-6DE4-45A2-B385-3D10E1A200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3-B17B-4DFD-B39D-4E979940D241}"/>
                </c:ext>
              </c:extLst>
            </c:dLbl>
            <c:dLbl>
              <c:idx val="1630"/>
              <c:tx>
                <c:rich>
                  <a:bodyPr/>
                  <a:lstStyle/>
                  <a:p>
                    <a:fld id="{6CA9ECD6-46DF-47D4-AADF-23D863B4E5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4-B17B-4DFD-B39D-4E979940D241}"/>
                </c:ext>
              </c:extLst>
            </c:dLbl>
            <c:dLbl>
              <c:idx val="1631"/>
              <c:tx>
                <c:rich>
                  <a:bodyPr/>
                  <a:lstStyle/>
                  <a:p>
                    <a:fld id="{7B8B7666-9118-4F86-9834-BE9727596E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5-B17B-4DFD-B39D-4E979940D241}"/>
                </c:ext>
              </c:extLst>
            </c:dLbl>
            <c:dLbl>
              <c:idx val="1632"/>
              <c:tx>
                <c:rich>
                  <a:bodyPr/>
                  <a:lstStyle/>
                  <a:p>
                    <a:fld id="{FC755BF0-E156-46DD-8994-AA66CD88C2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6-B17B-4DFD-B39D-4E979940D241}"/>
                </c:ext>
              </c:extLst>
            </c:dLbl>
            <c:dLbl>
              <c:idx val="1633"/>
              <c:tx>
                <c:rich>
                  <a:bodyPr/>
                  <a:lstStyle/>
                  <a:p>
                    <a:fld id="{E33A061F-CEA8-4E9B-B1B2-0FAFD2A0B6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7-B17B-4DFD-B39D-4E979940D241}"/>
                </c:ext>
              </c:extLst>
            </c:dLbl>
            <c:dLbl>
              <c:idx val="1634"/>
              <c:tx>
                <c:rich>
                  <a:bodyPr/>
                  <a:lstStyle/>
                  <a:p>
                    <a:fld id="{C16BAB1E-11C2-49CE-B2C7-901107AB1D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8-B17B-4DFD-B39D-4E979940D241}"/>
                </c:ext>
              </c:extLst>
            </c:dLbl>
            <c:dLbl>
              <c:idx val="1635"/>
              <c:tx>
                <c:rich>
                  <a:bodyPr/>
                  <a:lstStyle/>
                  <a:p>
                    <a:fld id="{5AF38EF6-74CF-4760-811D-54B744EB76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9-B17B-4DFD-B39D-4E979940D241}"/>
                </c:ext>
              </c:extLst>
            </c:dLbl>
            <c:dLbl>
              <c:idx val="1636"/>
              <c:tx>
                <c:rich>
                  <a:bodyPr/>
                  <a:lstStyle/>
                  <a:p>
                    <a:fld id="{E7DF3ED6-1566-4196-86B8-5FECE1B43D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A-B17B-4DFD-B39D-4E979940D241}"/>
                </c:ext>
              </c:extLst>
            </c:dLbl>
            <c:dLbl>
              <c:idx val="1637"/>
              <c:tx>
                <c:rich>
                  <a:bodyPr/>
                  <a:lstStyle/>
                  <a:p>
                    <a:fld id="{9E92D7CC-A287-4C9D-BD4D-178E256535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B-B17B-4DFD-B39D-4E979940D241}"/>
                </c:ext>
              </c:extLst>
            </c:dLbl>
            <c:dLbl>
              <c:idx val="1638"/>
              <c:tx>
                <c:rich>
                  <a:bodyPr/>
                  <a:lstStyle/>
                  <a:p>
                    <a:fld id="{849093AC-6949-4BEE-A315-0BE1C8FA97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C-B17B-4DFD-B39D-4E979940D241}"/>
                </c:ext>
              </c:extLst>
            </c:dLbl>
            <c:dLbl>
              <c:idx val="1639"/>
              <c:tx>
                <c:rich>
                  <a:bodyPr/>
                  <a:lstStyle/>
                  <a:p>
                    <a:fld id="{9D60D7F2-D22B-4CC7-A1C4-3B016F338E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D-B17B-4DFD-B39D-4E979940D241}"/>
                </c:ext>
              </c:extLst>
            </c:dLbl>
            <c:dLbl>
              <c:idx val="1640"/>
              <c:tx>
                <c:rich>
                  <a:bodyPr/>
                  <a:lstStyle/>
                  <a:p>
                    <a:fld id="{32038F9C-4A60-4D4D-B2A3-59DCE1C054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E-B17B-4DFD-B39D-4E979940D241}"/>
                </c:ext>
              </c:extLst>
            </c:dLbl>
            <c:dLbl>
              <c:idx val="1641"/>
              <c:tx>
                <c:rich>
                  <a:bodyPr/>
                  <a:lstStyle/>
                  <a:p>
                    <a:fld id="{B35A07A0-077A-44EF-8B47-2439942F80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AF-B17B-4DFD-B39D-4E979940D241}"/>
                </c:ext>
              </c:extLst>
            </c:dLbl>
            <c:dLbl>
              <c:idx val="1642"/>
              <c:tx>
                <c:rich>
                  <a:bodyPr/>
                  <a:lstStyle/>
                  <a:p>
                    <a:fld id="{275E1697-C0D2-4BB8-9EA4-AF1FF07EDC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0-B17B-4DFD-B39D-4E979940D241}"/>
                </c:ext>
              </c:extLst>
            </c:dLbl>
            <c:dLbl>
              <c:idx val="1643"/>
              <c:tx>
                <c:rich>
                  <a:bodyPr/>
                  <a:lstStyle/>
                  <a:p>
                    <a:fld id="{C4950F07-8BD9-4AA7-AAAB-83B64B8F65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1-B17B-4DFD-B39D-4E979940D241}"/>
                </c:ext>
              </c:extLst>
            </c:dLbl>
            <c:dLbl>
              <c:idx val="1644"/>
              <c:tx>
                <c:rich>
                  <a:bodyPr/>
                  <a:lstStyle/>
                  <a:p>
                    <a:fld id="{36B9B4F0-4207-4046-B992-E80D6B08D2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2-B17B-4DFD-B39D-4E979940D241}"/>
                </c:ext>
              </c:extLst>
            </c:dLbl>
            <c:dLbl>
              <c:idx val="1645"/>
              <c:tx>
                <c:rich>
                  <a:bodyPr/>
                  <a:lstStyle/>
                  <a:p>
                    <a:fld id="{8254E1AE-ECAF-4176-BA2B-C7F4781FA8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3-B17B-4DFD-B39D-4E979940D241}"/>
                </c:ext>
              </c:extLst>
            </c:dLbl>
            <c:dLbl>
              <c:idx val="1646"/>
              <c:tx>
                <c:rich>
                  <a:bodyPr/>
                  <a:lstStyle/>
                  <a:p>
                    <a:fld id="{916A43AE-F0FB-4BA6-9BCA-34827E233D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4-B17B-4DFD-B39D-4E979940D241}"/>
                </c:ext>
              </c:extLst>
            </c:dLbl>
            <c:dLbl>
              <c:idx val="1647"/>
              <c:tx>
                <c:rich>
                  <a:bodyPr/>
                  <a:lstStyle/>
                  <a:p>
                    <a:fld id="{26B27E22-6011-42D7-924D-F08BB4E4FC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5-B17B-4DFD-B39D-4E979940D241}"/>
                </c:ext>
              </c:extLst>
            </c:dLbl>
            <c:dLbl>
              <c:idx val="1648"/>
              <c:tx>
                <c:rich>
                  <a:bodyPr/>
                  <a:lstStyle/>
                  <a:p>
                    <a:fld id="{975C0E13-6660-483A-AC60-6790FF3535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6-B17B-4DFD-B39D-4E979940D241}"/>
                </c:ext>
              </c:extLst>
            </c:dLbl>
            <c:dLbl>
              <c:idx val="1649"/>
              <c:tx>
                <c:rich>
                  <a:bodyPr/>
                  <a:lstStyle/>
                  <a:p>
                    <a:fld id="{63AD5305-2597-4A6F-8867-2233B89905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7-B17B-4DFD-B39D-4E979940D241}"/>
                </c:ext>
              </c:extLst>
            </c:dLbl>
            <c:dLbl>
              <c:idx val="1650"/>
              <c:tx>
                <c:rich>
                  <a:bodyPr/>
                  <a:lstStyle/>
                  <a:p>
                    <a:fld id="{DDDEFB11-DD07-4761-95C1-60F40B360C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8-B17B-4DFD-B39D-4E979940D241}"/>
                </c:ext>
              </c:extLst>
            </c:dLbl>
            <c:dLbl>
              <c:idx val="1651"/>
              <c:tx>
                <c:rich>
                  <a:bodyPr/>
                  <a:lstStyle/>
                  <a:p>
                    <a:fld id="{E4921F2D-ECCC-4954-8BD2-9E9106D543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9-B17B-4DFD-B39D-4E979940D241}"/>
                </c:ext>
              </c:extLst>
            </c:dLbl>
            <c:dLbl>
              <c:idx val="1652"/>
              <c:tx>
                <c:rich>
                  <a:bodyPr/>
                  <a:lstStyle/>
                  <a:p>
                    <a:fld id="{8252CAF3-D10C-4711-B6D6-C04E4573D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A-B17B-4DFD-B39D-4E979940D241}"/>
                </c:ext>
              </c:extLst>
            </c:dLbl>
            <c:dLbl>
              <c:idx val="1653"/>
              <c:tx>
                <c:rich>
                  <a:bodyPr/>
                  <a:lstStyle/>
                  <a:p>
                    <a:fld id="{DF552EF9-E46F-4A2C-9F54-B68B193FD8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B-B17B-4DFD-B39D-4E979940D241}"/>
                </c:ext>
              </c:extLst>
            </c:dLbl>
            <c:dLbl>
              <c:idx val="1654"/>
              <c:tx>
                <c:rich>
                  <a:bodyPr/>
                  <a:lstStyle/>
                  <a:p>
                    <a:fld id="{F0A70138-A42D-4F60-9356-6CC9C9669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C-B17B-4DFD-B39D-4E979940D241}"/>
                </c:ext>
              </c:extLst>
            </c:dLbl>
            <c:dLbl>
              <c:idx val="1655"/>
              <c:tx>
                <c:rich>
                  <a:bodyPr/>
                  <a:lstStyle/>
                  <a:p>
                    <a:fld id="{400CA9EA-3D05-450E-B6DC-3B25A1D9C7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D-B17B-4DFD-B39D-4E979940D241}"/>
                </c:ext>
              </c:extLst>
            </c:dLbl>
            <c:dLbl>
              <c:idx val="1656"/>
              <c:tx>
                <c:rich>
                  <a:bodyPr/>
                  <a:lstStyle/>
                  <a:p>
                    <a:fld id="{A5D282CE-4E6A-48AB-AB44-747FB44D62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E-B17B-4DFD-B39D-4E979940D241}"/>
                </c:ext>
              </c:extLst>
            </c:dLbl>
            <c:dLbl>
              <c:idx val="1657"/>
              <c:tx>
                <c:rich>
                  <a:bodyPr/>
                  <a:lstStyle/>
                  <a:p>
                    <a:fld id="{0BC4265F-CD8B-41F7-8CF9-436EB44686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BF-B17B-4DFD-B39D-4E979940D241}"/>
                </c:ext>
              </c:extLst>
            </c:dLbl>
            <c:dLbl>
              <c:idx val="1658"/>
              <c:tx>
                <c:rich>
                  <a:bodyPr/>
                  <a:lstStyle/>
                  <a:p>
                    <a:fld id="{58E1026F-3F9B-4F95-8D65-7A360AB2B1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0-B17B-4DFD-B39D-4E979940D241}"/>
                </c:ext>
              </c:extLst>
            </c:dLbl>
            <c:dLbl>
              <c:idx val="1659"/>
              <c:tx>
                <c:rich>
                  <a:bodyPr/>
                  <a:lstStyle/>
                  <a:p>
                    <a:fld id="{E96209C4-F186-4CFD-B65E-9D27177FD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1-B17B-4DFD-B39D-4E979940D241}"/>
                </c:ext>
              </c:extLst>
            </c:dLbl>
            <c:dLbl>
              <c:idx val="1660"/>
              <c:tx>
                <c:rich>
                  <a:bodyPr/>
                  <a:lstStyle/>
                  <a:p>
                    <a:fld id="{AE3D60D6-6D0F-412B-9FBB-B8A370D366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2-B17B-4DFD-B39D-4E979940D241}"/>
                </c:ext>
              </c:extLst>
            </c:dLbl>
            <c:dLbl>
              <c:idx val="1661"/>
              <c:tx>
                <c:rich>
                  <a:bodyPr/>
                  <a:lstStyle/>
                  <a:p>
                    <a:fld id="{1C777108-742A-4CBF-8D5C-C9D504D4EC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3-B17B-4DFD-B39D-4E979940D241}"/>
                </c:ext>
              </c:extLst>
            </c:dLbl>
            <c:dLbl>
              <c:idx val="1662"/>
              <c:tx>
                <c:rich>
                  <a:bodyPr/>
                  <a:lstStyle/>
                  <a:p>
                    <a:fld id="{40AA95DB-1609-4F84-8EDC-9161FE9047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4-B17B-4DFD-B39D-4E979940D241}"/>
                </c:ext>
              </c:extLst>
            </c:dLbl>
            <c:dLbl>
              <c:idx val="1663"/>
              <c:tx>
                <c:rich>
                  <a:bodyPr/>
                  <a:lstStyle/>
                  <a:p>
                    <a:fld id="{824B2D9C-97E8-40FC-B0E9-26DD5AA674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5-B17B-4DFD-B39D-4E979940D241}"/>
                </c:ext>
              </c:extLst>
            </c:dLbl>
            <c:dLbl>
              <c:idx val="1664"/>
              <c:tx>
                <c:rich>
                  <a:bodyPr/>
                  <a:lstStyle/>
                  <a:p>
                    <a:fld id="{A7E11052-BBCD-43BD-8F0C-7A4F53774E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6-B17B-4DFD-B39D-4E979940D241}"/>
                </c:ext>
              </c:extLst>
            </c:dLbl>
            <c:dLbl>
              <c:idx val="1665"/>
              <c:tx>
                <c:rich>
                  <a:bodyPr/>
                  <a:lstStyle/>
                  <a:p>
                    <a:fld id="{94D6DB3D-A5B7-40A1-B675-6C9E276BAB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7-B17B-4DFD-B39D-4E979940D241}"/>
                </c:ext>
              </c:extLst>
            </c:dLbl>
            <c:dLbl>
              <c:idx val="1666"/>
              <c:tx>
                <c:rich>
                  <a:bodyPr/>
                  <a:lstStyle/>
                  <a:p>
                    <a:fld id="{17FDAEE6-3358-49CD-9A8A-F3350A884A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8-B17B-4DFD-B39D-4E979940D241}"/>
                </c:ext>
              </c:extLst>
            </c:dLbl>
            <c:dLbl>
              <c:idx val="1667"/>
              <c:tx>
                <c:rich>
                  <a:bodyPr/>
                  <a:lstStyle/>
                  <a:p>
                    <a:fld id="{8921D40D-E0F6-4092-A977-7D8F53D513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9-B17B-4DFD-B39D-4E979940D241}"/>
                </c:ext>
              </c:extLst>
            </c:dLbl>
            <c:dLbl>
              <c:idx val="1668"/>
              <c:tx>
                <c:rich>
                  <a:bodyPr/>
                  <a:lstStyle/>
                  <a:p>
                    <a:fld id="{E3D48AB7-7A59-4DAB-967A-DCA76058A5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A-B17B-4DFD-B39D-4E979940D241}"/>
                </c:ext>
              </c:extLst>
            </c:dLbl>
            <c:dLbl>
              <c:idx val="1669"/>
              <c:tx>
                <c:rich>
                  <a:bodyPr/>
                  <a:lstStyle/>
                  <a:p>
                    <a:fld id="{4EEA55B3-C275-4B3A-825E-C9269B8729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B-B17B-4DFD-B39D-4E979940D241}"/>
                </c:ext>
              </c:extLst>
            </c:dLbl>
            <c:dLbl>
              <c:idx val="1670"/>
              <c:tx>
                <c:rich>
                  <a:bodyPr/>
                  <a:lstStyle/>
                  <a:p>
                    <a:fld id="{BE3B1E2B-6CE1-48FB-B059-EE0D37B01E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C-B17B-4DFD-B39D-4E979940D241}"/>
                </c:ext>
              </c:extLst>
            </c:dLbl>
            <c:dLbl>
              <c:idx val="1671"/>
              <c:tx>
                <c:rich>
                  <a:bodyPr/>
                  <a:lstStyle/>
                  <a:p>
                    <a:fld id="{B61E34AB-20BB-4001-97E3-A61D59EF7D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D-B17B-4DFD-B39D-4E979940D241}"/>
                </c:ext>
              </c:extLst>
            </c:dLbl>
            <c:dLbl>
              <c:idx val="1672"/>
              <c:tx>
                <c:rich>
                  <a:bodyPr/>
                  <a:lstStyle/>
                  <a:p>
                    <a:fld id="{3E28E475-D1CD-4DC7-ACF4-EA8F65B222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E-B17B-4DFD-B39D-4E979940D241}"/>
                </c:ext>
              </c:extLst>
            </c:dLbl>
            <c:dLbl>
              <c:idx val="1673"/>
              <c:tx>
                <c:rich>
                  <a:bodyPr/>
                  <a:lstStyle/>
                  <a:p>
                    <a:fld id="{B3D3D681-4A23-42C1-A0E1-2A364BA5AF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CF-B17B-4DFD-B39D-4E979940D241}"/>
                </c:ext>
              </c:extLst>
            </c:dLbl>
            <c:dLbl>
              <c:idx val="1674"/>
              <c:tx>
                <c:rich>
                  <a:bodyPr/>
                  <a:lstStyle/>
                  <a:p>
                    <a:fld id="{98F5C8A0-60F9-4748-9086-AEE117D108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0-B17B-4DFD-B39D-4E979940D241}"/>
                </c:ext>
              </c:extLst>
            </c:dLbl>
            <c:dLbl>
              <c:idx val="1675"/>
              <c:tx>
                <c:rich>
                  <a:bodyPr/>
                  <a:lstStyle/>
                  <a:p>
                    <a:fld id="{A77B9541-4CD2-4AED-A643-C4ECFA0868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1-B17B-4DFD-B39D-4E979940D241}"/>
                </c:ext>
              </c:extLst>
            </c:dLbl>
            <c:dLbl>
              <c:idx val="1676"/>
              <c:tx>
                <c:rich>
                  <a:bodyPr/>
                  <a:lstStyle/>
                  <a:p>
                    <a:fld id="{14CEC655-C9F7-49FF-8732-2CDD1976F1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2-B17B-4DFD-B39D-4E979940D241}"/>
                </c:ext>
              </c:extLst>
            </c:dLbl>
            <c:dLbl>
              <c:idx val="1677"/>
              <c:tx>
                <c:rich>
                  <a:bodyPr/>
                  <a:lstStyle/>
                  <a:p>
                    <a:fld id="{36CD9458-3105-4782-8A78-9B7CEF32DD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3-B17B-4DFD-B39D-4E979940D241}"/>
                </c:ext>
              </c:extLst>
            </c:dLbl>
            <c:dLbl>
              <c:idx val="1678"/>
              <c:tx>
                <c:rich>
                  <a:bodyPr/>
                  <a:lstStyle/>
                  <a:p>
                    <a:fld id="{C2F1555F-040D-4B50-9550-09B963BB58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4-B17B-4DFD-B39D-4E979940D241}"/>
                </c:ext>
              </c:extLst>
            </c:dLbl>
            <c:dLbl>
              <c:idx val="1679"/>
              <c:tx>
                <c:rich>
                  <a:bodyPr/>
                  <a:lstStyle/>
                  <a:p>
                    <a:fld id="{C1AA3057-01C7-4C90-B5FE-6CA18662B0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5-B17B-4DFD-B39D-4E979940D241}"/>
                </c:ext>
              </c:extLst>
            </c:dLbl>
            <c:dLbl>
              <c:idx val="1680"/>
              <c:tx>
                <c:rich>
                  <a:bodyPr/>
                  <a:lstStyle/>
                  <a:p>
                    <a:fld id="{0ED0799C-FDE3-4F3E-B201-1D5B5CBF71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6-B17B-4DFD-B39D-4E979940D241}"/>
                </c:ext>
              </c:extLst>
            </c:dLbl>
            <c:dLbl>
              <c:idx val="1681"/>
              <c:tx>
                <c:rich>
                  <a:bodyPr/>
                  <a:lstStyle/>
                  <a:p>
                    <a:fld id="{F9230240-97CF-4F18-8598-7528863BAE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7-B17B-4DFD-B39D-4E979940D241}"/>
                </c:ext>
              </c:extLst>
            </c:dLbl>
            <c:dLbl>
              <c:idx val="1682"/>
              <c:tx>
                <c:rich>
                  <a:bodyPr/>
                  <a:lstStyle/>
                  <a:p>
                    <a:fld id="{D4C50443-6F37-49E1-BC5E-DC41DF24C1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8-B17B-4DFD-B39D-4E979940D241}"/>
                </c:ext>
              </c:extLst>
            </c:dLbl>
            <c:dLbl>
              <c:idx val="1683"/>
              <c:tx>
                <c:rich>
                  <a:bodyPr/>
                  <a:lstStyle/>
                  <a:p>
                    <a:fld id="{AE568997-86FC-4CD3-B124-E1FBB8E850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9-B17B-4DFD-B39D-4E979940D241}"/>
                </c:ext>
              </c:extLst>
            </c:dLbl>
            <c:dLbl>
              <c:idx val="1684"/>
              <c:tx>
                <c:rich>
                  <a:bodyPr/>
                  <a:lstStyle/>
                  <a:p>
                    <a:fld id="{D61CBB5F-FAFB-4F0A-BE8B-B2E7163302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A-B17B-4DFD-B39D-4E979940D241}"/>
                </c:ext>
              </c:extLst>
            </c:dLbl>
            <c:dLbl>
              <c:idx val="1685"/>
              <c:tx>
                <c:rich>
                  <a:bodyPr/>
                  <a:lstStyle/>
                  <a:p>
                    <a:fld id="{7157FAC2-BEF4-44CB-81E9-9C9D97AAC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B-B17B-4DFD-B39D-4E979940D241}"/>
                </c:ext>
              </c:extLst>
            </c:dLbl>
            <c:dLbl>
              <c:idx val="1686"/>
              <c:tx>
                <c:rich>
                  <a:bodyPr/>
                  <a:lstStyle/>
                  <a:p>
                    <a:fld id="{E6329AF3-95D6-4475-9800-20839FA936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C-B17B-4DFD-B39D-4E979940D241}"/>
                </c:ext>
              </c:extLst>
            </c:dLbl>
            <c:dLbl>
              <c:idx val="1687"/>
              <c:tx>
                <c:rich>
                  <a:bodyPr/>
                  <a:lstStyle/>
                  <a:p>
                    <a:fld id="{E3F44175-8BDC-4751-96C5-F8936347F3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D-B17B-4DFD-B39D-4E979940D241}"/>
                </c:ext>
              </c:extLst>
            </c:dLbl>
            <c:dLbl>
              <c:idx val="1688"/>
              <c:tx>
                <c:rich>
                  <a:bodyPr/>
                  <a:lstStyle/>
                  <a:p>
                    <a:fld id="{AC2B8E57-988A-4267-A8E2-C75B3252DB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E-B17B-4DFD-B39D-4E979940D241}"/>
                </c:ext>
              </c:extLst>
            </c:dLbl>
            <c:dLbl>
              <c:idx val="1689"/>
              <c:tx>
                <c:rich>
                  <a:bodyPr/>
                  <a:lstStyle/>
                  <a:p>
                    <a:fld id="{57E7994D-2C18-4906-B3C6-9FD19E191A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DF-B17B-4DFD-B39D-4E979940D241}"/>
                </c:ext>
              </c:extLst>
            </c:dLbl>
            <c:dLbl>
              <c:idx val="1690"/>
              <c:tx>
                <c:rich>
                  <a:bodyPr/>
                  <a:lstStyle/>
                  <a:p>
                    <a:fld id="{27B74D5E-AA97-450E-896F-D4FD2E0650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0-B17B-4DFD-B39D-4E979940D241}"/>
                </c:ext>
              </c:extLst>
            </c:dLbl>
            <c:dLbl>
              <c:idx val="1691"/>
              <c:tx>
                <c:rich>
                  <a:bodyPr/>
                  <a:lstStyle/>
                  <a:p>
                    <a:fld id="{E539922D-E18F-416C-BF1D-90D215B6E4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1-B17B-4DFD-B39D-4E979940D241}"/>
                </c:ext>
              </c:extLst>
            </c:dLbl>
            <c:dLbl>
              <c:idx val="1692"/>
              <c:tx>
                <c:rich>
                  <a:bodyPr/>
                  <a:lstStyle/>
                  <a:p>
                    <a:fld id="{4D074951-700F-499C-9595-1C35BD37E8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2-B17B-4DFD-B39D-4E979940D241}"/>
                </c:ext>
              </c:extLst>
            </c:dLbl>
            <c:dLbl>
              <c:idx val="1693"/>
              <c:tx>
                <c:rich>
                  <a:bodyPr/>
                  <a:lstStyle/>
                  <a:p>
                    <a:fld id="{822F555E-C690-4288-AD74-61A5079FDB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3-B17B-4DFD-B39D-4E979940D241}"/>
                </c:ext>
              </c:extLst>
            </c:dLbl>
            <c:dLbl>
              <c:idx val="1694"/>
              <c:tx>
                <c:rich>
                  <a:bodyPr/>
                  <a:lstStyle/>
                  <a:p>
                    <a:fld id="{A8865D69-E21D-4D7B-9799-4CD125C16D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4-B17B-4DFD-B39D-4E979940D241}"/>
                </c:ext>
              </c:extLst>
            </c:dLbl>
            <c:dLbl>
              <c:idx val="1695"/>
              <c:tx>
                <c:rich>
                  <a:bodyPr/>
                  <a:lstStyle/>
                  <a:p>
                    <a:fld id="{A10B3E55-AC55-43A8-88FC-88713BF9BC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5-B17B-4DFD-B39D-4E979940D241}"/>
                </c:ext>
              </c:extLst>
            </c:dLbl>
            <c:dLbl>
              <c:idx val="1696"/>
              <c:tx>
                <c:rich>
                  <a:bodyPr/>
                  <a:lstStyle/>
                  <a:p>
                    <a:fld id="{25D21BAC-C4DB-4EF4-B002-82F38A5B8E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6-B17B-4DFD-B39D-4E979940D241}"/>
                </c:ext>
              </c:extLst>
            </c:dLbl>
            <c:dLbl>
              <c:idx val="1697"/>
              <c:tx>
                <c:rich>
                  <a:bodyPr/>
                  <a:lstStyle/>
                  <a:p>
                    <a:fld id="{1D262555-44B9-4570-BBED-60157596B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7-B17B-4DFD-B39D-4E979940D241}"/>
                </c:ext>
              </c:extLst>
            </c:dLbl>
            <c:dLbl>
              <c:idx val="1698"/>
              <c:tx>
                <c:rich>
                  <a:bodyPr/>
                  <a:lstStyle/>
                  <a:p>
                    <a:fld id="{A83E7399-67EB-48CC-8058-E216211F6F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8-B17B-4DFD-B39D-4E979940D241}"/>
                </c:ext>
              </c:extLst>
            </c:dLbl>
            <c:dLbl>
              <c:idx val="1699"/>
              <c:tx>
                <c:rich>
                  <a:bodyPr/>
                  <a:lstStyle/>
                  <a:p>
                    <a:fld id="{7F82B7A2-1561-495D-A177-17CBEC4C5B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9-B17B-4DFD-B39D-4E979940D241}"/>
                </c:ext>
              </c:extLst>
            </c:dLbl>
            <c:dLbl>
              <c:idx val="1700"/>
              <c:tx>
                <c:rich>
                  <a:bodyPr/>
                  <a:lstStyle/>
                  <a:p>
                    <a:fld id="{1AAB3FCD-98B7-40B9-9729-DB84587EA8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A-B17B-4DFD-B39D-4E979940D241}"/>
                </c:ext>
              </c:extLst>
            </c:dLbl>
            <c:dLbl>
              <c:idx val="1701"/>
              <c:tx>
                <c:rich>
                  <a:bodyPr/>
                  <a:lstStyle/>
                  <a:p>
                    <a:fld id="{05BAE8F5-ADC6-4974-9501-5DFDFB4ACA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B-B17B-4DFD-B39D-4E979940D241}"/>
                </c:ext>
              </c:extLst>
            </c:dLbl>
            <c:dLbl>
              <c:idx val="1702"/>
              <c:tx>
                <c:rich>
                  <a:bodyPr/>
                  <a:lstStyle/>
                  <a:p>
                    <a:fld id="{E93BBC89-9325-487A-A1F6-9BF2B92161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C-B17B-4DFD-B39D-4E979940D241}"/>
                </c:ext>
              </c:extLst>
            </c:dLbl>
            <c:dLbl>
              <c:idx val="1703"/>
              <c:tx>
                <c:rich>
                  <a:bodyPr/>
                  <a:lstStyle/>
                  <a:p>
                    <a:fld id="{6C43C3A7-F702-4ECC-A75A-8B62459660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D-B17B-4DFD-B39D-4E979940D241}"/>
                </c:ext>
              </c:extLst>
            </c:dLbl>
            <c:dLbl>
              <c:idx val="1704"/>
              <c:tx>
                <c:rich>
                  <a:bodyPr/>
                  <a:lstStyle/>
                  <a:p>
                    <a:fld id="{10EAFF11-EFBE-48B2-BA2D-8D6066FE5E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E-B17B-4DFD-B39D-4E979940D241}"/>
                </c:ext>
              </c:extLst>
            </c:dLbl>
            <c:dLbl>
              <c:idx val="1705"/>
              <c:tx>
                <c:rich>
                  <a:bodyPr/>
                  <a:lstStyle/>
                  <a:p>
                    <a:fld id="{75FA892E-F6C8-4D54-9226-B923E10543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EF-B17B-4DFD-B39D-4E979940D241}"/>
                </c:ext>
              </c:extLst>
            </c:dLbl>
            <c:dLbl>
              <c:idx val="1706"/>
              <c:tx>
                <c:rich>
                  <a:bodyPr/>
                  <a:lstStyle/>
                  <a:p>
                    <a:fld id="{875F4514-8145-4B08-AD92-A895B15849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0-B17B-4DFD-B39D-4E979940D241}"/>
                </c:ext>
              </c:extLst>
            </c:dLbl>
            <c:dLbl>
              <c:idx val="1707"/>
              <c:tx>
                <c:rich>
                  <a:bodyPr/>
                  <a:lstStyle/>
                  <a:p>
                    <a:fld id="{165030D9-FCA9-4E5C-9622-6994E30782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1-B17B-4DFD-B39D-4E979940D241}"/>
                </c:ext>
              </c:extLst>
            </c:dLbl>
            <c:dLbl>
              <c:idx val="1708"/>
              <c:tx>
                <c:rich>
                  <a:bodyPr/>
                  <a:lstStyle/>
                  <a:p>
                    <a:fld id="{D739B25B-ADE0-4299-A45B-61B1664558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2-B17B-4DFD-B39D-4E979940D241}"/>
                </c:ext>
              </c:extLst>
            </c:dLbl>
            <c:dLbl>
              <c:idx val="1709"/>
              <c:tx>
                <c:rich>
                  <a:bodyPr/>
                  <a:lstStyle/>
                  <a:p>
                    <a:fld id="{9E659A57-5DB8-483C-8445-AEEC299CEA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3-B17B-4DFD-B39D-4E979940D241}"/>
                </c:ext>
              </c:extLst>
            </c:dLbl>
            <c:dLbl>
              <c:idx val="1710"/>
              <c:tx>
                <c:rich>
                  <a:bodyPr/>
                  <a:lstStyle/>
                  <a:p>
                    <a:fld id="{A86DA577-B770-4861-B3A7-85CDE4E90E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4-B17B-4DFD-B39D-4E979940D241}"/>
                </c:ext>
              </c:extLst>
            </c:dLbl>
            <c:dLbl>
              <c:idx val="1711"/>
              <c:tx>
                <c:rich>
                  <a:bodyPr/>
                  <a:lstStyle/>
                  <a:p>
                    <a:fld id="{37ED3DDC-4FE8-4EDF-8871-CB7C3A3433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5-B17B-4DFD-B39D-4E979940D241}"/>
                </c:ext>
              </c:extLst>
            </c:dLbl>
            <c:dLbl>
              <c:idx val="1712"/>
              <c:tx>
                <c:rich>
                  <a:bodyPr/>
                  <a:lstStyle/>
                  <a:p>
                    <a:fld id="{F7A0454A-1802-4F5E-B8FA-286994EF76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6-B17B-4DFD-B39D-4E979940D241}"/>
                </c:ext>
              </c:extLst>
            </c:dLbl>
            <c:dLbl>
              <c:idx val="1713"/>
              <c:tx>
                <c:rich>
                  <a:bodyPr/>
                  <a:lstStyle/>
                  <a:p>
                    <a:fld id="{61BBE441-1A0C-4538-B02F-2A759B9B6A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7-B17B-4DFD-B39D-4E979940D241}"/>
                </c:ext>
              </c:extLst>
            </c:dLbl>
            <c:dLbl>
              <c:idx val="1714"/>
              <c:tx>
                <c:rich>
                  <a:bodyPr/>
                  <a:lstStyle/>
                  <a:p>
                    <a:fld id="{D4685494-DDE4-4F2D-A002-CB649A02F9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8-B17B-4DFD-B39D-4E979940D241}"/>
                </c:ext>
              </c:extLst>
            </c:dLbl>
            <c:dLbl>
              <c:idx val="1715"/>
              <c:tx>
                <c:rich>
                  <a:bodyPr/>
                  <a:lstStyle/>
                  <a:p>
                    <a:fld id="{72F6518B-5DAD-4E95-B3AE-B8F3862A6A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9-B17B-4DFD-B39D-4E979940D241}"/>
                </c:ext>
              </c:extLst>
            </c:dLbl>
            <c:dLbl>
              <c:idx val="1716"/>
              <c:tx>
                <c:rich>
                  <a:bodyPr/>
                  <a:lstStyle/>
                  <a:p>
                    <a:fld id="{ED954C92-68F6-431A-B0A5-AEBF1DF605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A-B17B-4DFD-B39D-4E979940D241}"/>
                </c:ext>
              </c:extLst>
            </c:dLbl>
            <c:dLbl>
              <c:idx val="1717"/>
              <c:tx>
                <c:rich>
                  <a:bodyPr/>
                  <a:lstStyle/>
                  <a:p>
                    <a:fld id="{F2ECBE14-BE08-466F-A2E6-AB5C73B0F2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B-B17B-4DFD-B39D-4E979940D241}"/>
                </c:ext>
              </c:extLst>
            </c:dLbl>
            <c:dLbl>
              <c:idx val="1718"/>
              <c:tx>
                <c:rich>
                  <a:bodyPr/>
                  <a:lstStyle/>
                  <a:p>
                    <a:fld id="{BCD1D0A5-49C0-4735-B6C6-D6B6F569A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C-B17B-4DFD-B39D-4E979940D241}"/>
                </c:ext>
              </c:extLst>
            </c:dLbl>
            <c:dLbl>
              <c:idx val="1719"/>
              <c:tx>
                <c:rich>
                  <a:bodyPr/>
                  <a:lstStyle/>
                  <a:p>
                    <a:fld id="{437C8EB0-651E-4593-B98D-EB8FBA3A0C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D-B17B-4DFD-B39D-4E979940D241}"/>
                </c:ext>
              </c:extLst>
            </c:dLbl>
            <c:dLbl>
              <c:idx val="1720"/>
              <c:tx>
                <c:rich>
                  <a:bodyPr/>
                  <a:lstStyle/>
                  <a:p>
                    <a:fld id="{104F4C3B-57BF-4F80-955F-DED358133D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E-B17B-4DFD-B39D-4E979940D241}"/>
                </c:ext>
              </c:extLst>
            </c:dLbl>
            <c:dLbl>
              <c:idx val="1721"/>
              <c:tx>
                <c:rich>
                  <a:bodyPr/>
                  <a:lstStyle/>
                  <a:p>
                    <a:fld id="{E4F3B34D-38CF-4C3C-A565-E98AA6088C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4FF-B17B-4DFD-B39D-4E979940D241}"/>
                </c:ext>
              </c:extLst>
            </c:dLbl>
            <c:dLbl>
              <c:idx val="1722"/>
              <c:tx>
                <c:rich>
                  <a:bodyPr/>
                  <a:lstStyle/>
                  <a:p>
                    <a:fld id="{334FA9CB-6DDB-4C07-BB83-276D42249F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0-B17B-4DFD-B39D-4E979940D241}"/>
                </c:ext>
              </c:extLst>
            </c:dLbl>
            <c:dLbl>
              <c:idx val="1723"/>
              <c:tx>
                <c:rich>
                  <a:bodyPr/>
                  <a:lstStyle/>
                  <a:p>
                    <a:fld id="{77078F4F-2D64-4004-AFF4-DF729386C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1-B17B-4DFD-B39D-4E979940D241}"/>
                </c:ext>
              </c:extLst>
            </c:dLbl>
            <c:dLbl>
              <c:idx val="1724"/>
              <c:tx>
                <c:rich>
                  <a:bodyPr/>
                  <a:lstStyle/>
                  <a:p>
                    <a:fld id="{59E4F76E-3D2E-4486-8F05-17C0F846CC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2-B17B-4DFD-B39D-4E979940D241}"/>
                </c:ext>
              </c:extLst>
            </c:dLbl>
            <c:dLbl>
              <c:idx val="1725"/>
              <c:tx>
                <c:rich>
                  <a:bodyPr/>
                  <a:lstStyle/>
                  <a:p>
                    <a:fld id="{E4ADC858-8E4E-4E4D-9F1C-398ADE35E6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3-B17B-4DFD-B39D-4E979940D241}"/>
                </c:ext>
              </c:extLst>
            </c:dLbl>
            <c:dLbl>
              <c:idx val="1726"/>
              <c:tx>
                <c:rich>
                  <a:bodyPr/>
                  <a:lstStyle/>
                  <a:p>
                    <a:fld id="{4F4167D1-D6EB-4776-AA4D-FB439CEEE3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4-B17B-4DFD-B39D-4E979940D241}"/>
                </c:ext>
              </c:extLst>
            </c:dLbl>
            <c:dLbl>
              <c:idx val="1727"/>
              <c:tx>
                <c:rich>
                  <a:bodyPr/>
                  <a:lstStyle/>
                  <a:p>
                    <a:fld id="{A72AF15C-D918-425C-8E39-B47E1BCDF0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5-B17B-4DFD-B39D-4E979940D241}"/>
                </c:ext>
              </c:extLst>
            </c:dLbl>
            <c:dLbl>
              <c:idx val="1728"/>
              <c:tx>
                <c:rich>
                  <a:bodyPr/>
                  <a:lstStyle/>
                  <a:p>
                    <a:fld id="{9FEBAF00-A2C3-4CD6-B563-0A2F6FD75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6-B17B-4DFD-B39D-4E979940D241}"/>
                </c:ext>
              </c:extLst>
            </c:dLbl>
            <c:dLbl>
              <c:idx val="1729"/>
              <c:tx>
                <c:rich>
                  <a:bodyPr/>
                  <a:lstStyle/>
                  <a:p>
                    <a:fld id="{4E72D394-60E4-4B3B-8742-0021BCF00A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7-B17B-4DFD-B39D-4E979940D241}"/>
                </c:ext>
              </c:extLst>
            </c:dLbl>
            <c:dLbl>
              <c:idx val="1730"/>
              <c:tx>
                <c:rich>
                  <a:bodyPr/>
                  <a:lstStyle/>
                  <a:p>
                    <a:fld id="{BA7D13C6-8B08-43D8-A02A-354B4249BA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8-B17B-4DFD-B39D-4E979940D241}"/>
                </c:ext>
              </c:extLst>
            </c:dLbl>
            <c:dLbl>
              <c:idx val="1731"/>
              <c:tx>
                <c:rich>
                  <a:bodyPr/>
                  <a:lstStyle/>
                  <a:p>
                    <a:fld id="{68650E72-8B77-4EC2-8344-014FF3116F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9-B17B-4DFD-B39D-4E979940D241}"/>
                </c:ext>
              </c:extLst>
            </c:dLbl>
            <c:dLbl>
              <c:idx val="1732"/>
              <c:tx>
                <c:rich>
                  <a:bodyPr/>
                  <a:lstStyle/>
                  <a:p>
                    <a:fld id="{9F6F56A7-3ACE-48C3-BFE9-DB63A254C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A-B17B-4DFD-B39D-4E979940D241}"/>
                </c:ext>
              </c:extLst>
            </c:dLbl>
            <c:dLbl>
              <c:idx val="1733"/>
              <c:tx>
                <c:rich>
                  <a:bodyPr/>
                  <a:lstStyle/>
                  <a:p>
                    <a:fld id="{BDC75FE7-6B13-48CA-A723-094EB6975F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B-B17B-4DFD-B39D-4E979940D241}"/>
                </c:ext>
              </c:extLst>
            </c:dLbl>
            <c:dLbl>
              <c:idx val="1734"/>
              <c:tx>
                <c:rich>
                  <a:bodyPr/>
                  <a:lstStyle/>
                  <a:p>
                    <a:fld id="{922135FF-986D-40EA-BDC2-2C96C7A4FE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C-B17B-4DFD-B39D-4E979940D241}"/>
                </c:ext>
              </c:extLst>
            </c:dLbl>
            <c:dLbl>
              <c:idx val="1735"/>
              <c:tx>
                <c:rich>
                  <a:bodyPr/>
                  <a:lstStyle/>
                  <a:p>
                    <a:fld id="{464659AF-C85C-427B-9151-289269CE67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D-B17B-4DFD-B39D-4E979940D241}"/>
                </c:ext>
              </c:extLst>
            </c:dLbl>
            <c:dLbl>
              <c:idx val="1736"/>
              <c:tx>
                <c:rich>
                  <a:bodyPr/>
                  <a:lstStyle/>
                  <a:p>
                    <a:fld id="{6748DB2A-04CC-4CDE-BB0A-12DFF32F2D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E-B17B-4DFD-B39D-4E979940D241}"/>
                </c:ext>
              </c:extLst>
            </c:dLbl>
            <c:dLbl>
              <c:idx val="1737"/>
              <c:tx>
                <c:rich>
                  <a:bodyPr/>
                  <a:lstStyle/>
                  <a:p>
                    <a:fld id="{605FDFFD-A82A-4796-8F24-E12CBF78BF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0F-B17B-4DFD-B39D-4E979940D241}"/>
                </c:ext>
              </c:extLst>
            </c:dLbl>
            <c:dLbl>
              <c:idx val="1738"/>
              <c:tx>
                <c:rich>
                  <a:bodyPr/>
                  <a:lstStyle/>
                  <a:p>
                    <a:fld id="{019904E5-0900-4C85-9262-24BD3F99F5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0-B17B-4DFD-B39D-4E979940D241}"/>
                </c:ext>
              </c:extLst>
            </c:dLbl>
            <c:dLbl>
              <c:idx val="1739"/>
              <c:tx>
                <c:rich>
                  <a:bodyPr/>
                  <a:lstStyle/>
                  <a:p>
                    <a:fld id="{97E34AB7-5D20-4869-AAA6-F0E0E92320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1-B17B-4DFD-B39D-4E979940D241}"/>
                </c:ext>
              </c:extLst>
            </c:dLbl>
            <c:dLbl>
              <c:idx val="1740"/>
              <c:tx>
                <c:rich>
                  <a:bodyPr/>
                  <a:lstStyle/>
                  <a:p>
                    <a:fld id="{8CA4D5EB-2315-4256-B38A-96C161D889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2-B17B-4DFD-B39D-4E979940D241}"/>
                </c:ext>
              </c:extLst>
            </c:dLbl>
            <c:dLbl>
              <c:idx val="1741"/>
              <c:tx>
                <c:rich>
                  <a:bodyPr/>
                  <a:lstStyle/>
                  <a:p>
                    <a:fld id="{9BBC80EC-3C4D-4E38-87F3-CC6FF7C919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3-B17B-4DFD-B39D-4E979940D241}"/>
                </c:ext>
              </c:extLst>
            </c:dLbl>
            <c:dLbl>
              <c:idx val="1742"/>
              <c:tx>
                <c:rich>
                  <a:bodyPr/>
                  <a:lstStyle/>
                  <a:p>
                    <a:fld id="{4F6C36E8-B2B7-4A18-98D8-7E3687D618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4-B17B-4DFD-B39D-4E979940D241}"/>
                </c:ext>
              </c:extLst>
            </c:dLbl>
            <c:dLbl>
              <c:idx val="1743"/>
              <c:tx>
                <c:rich>
                  <a:bodyPr/>
                  <a:lstStyle/>
                  <a:p>
                    <a:fld id="{6CD03E43-C6A2-424F-9287-4BB97742BF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5-B17B-4DFD-B39D-4E979940D241}"/>
                </c:ext>
              </c:extLst>
            </c:dLbl>
            <c:dLbl>
              <c:idx val="1744"/>
              <c:tx>
                <c:rich>
                  <a:bodyPr/>
                  <a:lstStyle/>
                  <a:p>
                    <a:fld id="{4DD17070-8C32-462A-A656-F2F2F1416F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6-B17B-4DFD-B39D-4E979940D241}"/>
                </c:ext>
              </c:extLst>
            </c:dLbl>
            <c:dLbl>
              <c:idx val="1745"/>
              <c:tx>
                <c:rich>
                  <a:bodyPr/>
                  <a:lstStyle/>
                  <a:p>
                    <a:fld id="{D5AD5D14-45D7-43E4-A15A-997369AA3D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7-B17B-4DFD-B39D-4E979940D241}"/>
                </c:ext>
              </c:extLst>
            </c:dLbl>
            <c:dLbl>
              <c:idx val="1746"/>
              <c:tx>
                <c:rich>
                  <a:bodyPr/>
                  <a:lstStyle/>
                  <a:p>
                    <a:fld id="{D3352624-ED02-46F9-9DAB-04BCC26A0D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8-B17B-4DFD-B39D-4E979940D241}"/>
                </c:ext>
              </c:extLst>
            </c:dLbl>
            <c:dLbl>
              <c:idx val="1747"/>
              <c:tx>
                <c:rich>
                  <a:bodyPr/>
                  <a:lstStyle/>
                  <a:p>
                    <a:fld id="{3C3BE20D-5CA2-4667-8B83-3DDE151AF7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9-B17B-4DFD-B39D-4E979940D241}"/>
                </c:ext>
              </c:extLst>
            </c:dLbl>
            <c:dLbl>
              <c:idx val="1748"/>
              <c:tx>
                <c:rich>
                  <a:bodyPr/>
                  <a:lstStyle/>
                  <a:p>
                    <a:fld id="{23EADB79-D004-4089-BAEE-71E40AEB12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A-B17B-4DFD-B39D-4E979940D241}"/>
                </c:ext>
              </c:extLst>
            </c:dLbl>
            <c:dLbl>
              <c:idx val="1749"/>
              <c:tx>
                <c:rich>
                  <a:bodyPr/>
                  <a:lstStyle/>
                  <a:p>
                    <a:fld id="{23F11F07-7B5C-4118-B4FF-3C64EBEC24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B-B17B-4DFD-B39D-4E979940D241}"/>
                </c:ext>
              </c:extLst>
            </c:dLbl>
            <c:dLbl>
              <c:idx val="1750"/>
              <c:tx>
                <c:rich>
                  <a:bodyPr/>
                  <a:lstStyle/>
                  <a:p>
                    <a:fld id="{51D607E2-AC3B-485E-B744-846C53EEEF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C-B17B-4DFD-B39D-4E979940D241}"/>
                </c:ext>
              </c:extLst>
            </c:dLbl>
            <c:dLbl>
              <c:idx val="1751"/>
              <c:tx>
                <c:rich>
                  <a:bodyPr/>
                  <a:lstStyle/>
                  <a:p>
                    <a:fld id="{75469E7B-C641-49BC-BA4F-6F6D4368B1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D-B17B-4DFD-B39D-4E979940D241}"/>
                </c:ext>
              </c:extLst>
            </c:dLbl>
            <c:dLbl>
              <c:idx val="1752"/>
              <c:tx>
                <c:rich>
                  <a:bodyPr/>
                  <a:lstStyle/>
                  <a:p>
                    <a:fld id="{C61AC17A-00A8-438E-A180-F5722A074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E-B17B-4DFD-B39D-4E979940D241}"/>
                </c:ext>
              </c:extLst>
            </c:dLbl>
            <c:dLbl>
              <c:idx val="1753"/>
              <c:tx>
                <c:rich>
                  <a:bodyPr/>
                  <a:lstStyle/>
                  <a:p>
                    <a:fld id="{EE32CBE5-72C8-49AE-8288-21598F11A7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1F-B17B-4DFD-B39D-4E979940D241}"/>
                </c:ext>
              </c:extLst>
            </c:dLbl>
            <c:dLbl>
              <c:idx val="1754"/>
              <c:tx>
                <c:rich>
                  <a:bodyPr/>
                  <a:lstStyle/>
                  <a:p>
                    <a:fld id="{FD522454-ED78-471F-9927-65E90B3447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0-B17B-4DFD-B39D-4E979940D241}"/>
                </c:ext>
              </c:extLst>
            </c:dLbl>
            <c:dLbl>
              <c:idx val="1755"/>
              <c:tx>
                <c:rich>
                  <a:bodyPr/>
                  <a:lstStyle/>
                  <a:p>
                    <a:fld id="{C62B4B82-07D3-46F6-89B3-FBA2AD880D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1-B17B-4DFD-B39D-4E979940D241}"/>
                </c:ext>
              </c:extLst>
            </c:dLbl>
            <c:dLbl>
              <c:idx val="1756"/>
              <c:tx>
                <c:rich>
                  <a:bodyPr/>
                  <a:lstStyle/>
                  <a:p>
                    <a:fld id="{5D376823-9849-4C6B-AE08-6C88089CA3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2-B17B-4DFD-B39D-4E979940D241}"/>
                </c:ext>
              </c:extLst>
            </c:dLbl>
            <c:dLbl>
              <c:idx val="1757"/>
              <c:tx>
                <c:rich>
                  <a:bodyPr/>
                  <a:lstStyle/>
                  <a:p>
                    <a:fld id="{20C57A1F-5B0C-41FB-82C9-AE86B07FFA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3-B17B-4DFD-B39D-4E979940D241}"/>
                </c:ext>
              </c:extLst>
            </c:dLbl>
            <c:dLbl>
              <c:idx val="1758"/>
              <c:tx>
                <c:rich>
                  <a:bodyPr/>
                  <a:lstStyle/>
                  <a:p>
                    <a:fld id="{0AD9F657-103D-4D3F-97AA-3F802BE8B2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4-B17B-4DFD-B39D-4E979940D241}"/>
                </c:ext>
              </c:extLst>
            </c:dLbl>
            <c:dLbl>
              <c:idx val="1759"/>
              <c:tx>
                <c:rich>
                  <a:bodyPr/>
                  <a:lstStyle/>
                  <a:p>
                    <a:fld id="{D1EE233B-C8A1-40F3-854D-6DE28A1DC4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5-B17B-4DFD-B39D-4E979940D241}"/>
                </c:ext>
              </c:extLst>
            </c:dLbl>
            <c:dLbl>
              <c:idx val="1760"/>
              <c:tx>
                <c:rich>
                  <a:bodyPr/>
                  <a:lstStyle/>
                  <a:p>
                    <a:fld id="{F7AB138D-BE41-40B7-A147-2BF7B763E2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6-B17B-4DFD-B39D-4E979940D241}"/>
                </c:ext>
              </c:extLst>
            </c:dLbl>
            <c:dLbl>
              <c:idx val="1761"/>
              <c:tx>
                <c:rich>
                  <a:bodyPr/>
                  <a:lstStyle/>
                  <a:p>
                    <a:fld id="{59936B81-5154-468B-912F-344D8BAD8E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7-B17B-4DFD-B39D-4E979940D241}"/>
                </c:ext>
              </c:extLst>
            </c:dLbl>
            <c:dLbl>
              <c:idx val="1762"/>
              <c:tx>
                <c:rich>
                  <a:bodyPr/>
                  <a:lstStyle/>
                  <a:p>
                    <a:fld id="{3C8E40EA-87FE-4674-9E6B-81B5E765A8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8-B17B-4DFD-B39D-4E979940D241}"/>
                </c:ext>
              </c:extLst>
            </c:dLbl>
            <c:dLbl>
              <c:idx val="1763"/>
              <c:tx>
                <c:rich>
                  <a:bodyPr/>
                  <a:lstStyle/>
                  <a:p>
                    <a:fld id="{9BB5425A-AD39-4109-BE57-A2E2DB7861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9-B17B-4DFD-B39D-4E979940D241}"/>
                </c:ext>
              </c:extLst>
            </c:dLbl>
            <c:dLbl>
              <c:idx val="1764"/>
              <c:tx>
                <c:rich>
                  <a:bodyPr/>
                  <a:lstStyle/>
                  <a:p>
                    <a:fld id="{80A205A4-80D9-42C2-9429-41B4EA006B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A-B17B-4DFD-B39D-4E979940D241}"/>
                </c:ext>
              </c:extLst>
            </c:dLbl>
            <c:dLbl>
              <c:idx val="1765"/>
              <c:tx>
                <c:rich>
                  <a:bodyPr/>
                  <a:lstStyle/>
                  <a:p>
                    <a:fld id="{2F4E184D-F787-4604-B4CF-FC20F99841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B-B17B-4DFD-B39D-4E979940D241}"/>
                </c:ext>
              </c:extLst>
            </c:dLbl>
            <c:dLbl>
              <c:idx val="1766"/>
              <c:tx>
                <c:rich>
                  <a:bodyPr/>
                  <a:lstStyle/>
                  <a:p>
                    <a:fld id="{8779E3C7-97A5-4772-9FBA-F306AA02E9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C-B17B-4DFD-B39D-4E979940D241}"/>
                </c:ext>
              </c:extLst>
            </c:dLbl>
            <c:dLbl>
              <c:idx val="1767"/>
              <c:tx>
                <c:rich>
                  <a:bodyPr/>
                  <a:lstStyle/>
                  <a:p>
                    <a:fld id="{02C356D6-9A5C-4642-913A-CF9AF9ACD7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D-B17B-4DFD-B39D-4E979940D241}"/>
                </c:ext>
              </c:extLst>
            </c:dLbl>
            <c:dLbl>
              <c:idx val="1768"/>
              <c:tx>
                <c:rich>
                  <a:bodyPr/>
                  <a:lstStyle/>
                  <a:p>
                    <a:fld id="{02605133-23B9-450A-BFC5-1D4441C3F6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E-B17B-4DFD-B39D-4E979940D241}"/>
                </c:ext>
              </c:extLst>
            </c:dLbl>
            <c:dLbl>
              <c:idx val="1769"/>
              <c:tx>
                <c:rich>
                  <a:bodyPr/>
                  <a:lstStyle/>
                  <a:p>
                    <a:fld id="{BD4EA135-8F8E-4DE4-8AE3-3D2F95FB83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2F-B17B-4DFD-B39D-4E979940D241}"/>
                </c:ext>
              </c:extLst>
            </c:dLbl>
            <c:dLbl>
              <c:idx val="1770"/>
              <c:tx>
                <c:rich>
                  <a:bodyPr/>
                  <a:lstStyle/>
                  <a:p>
                    <a:fld id="{BA358820-F23D-47A9-B44C-4EA4487330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0-B17B-4DFD-B39D-4E979940D241}"/>
                </c:ext>
              </c:extLst>
            </c:dLbl>
            <c:dLbl>
              <c:idx val="1771"/>
              <c:tx>
                <c:rich>
                  <a:bodyPr/>
                  <a:lstStyle/>
                  <a:p>
                    <a:fld id="{610C8DF1-7BCD-44DC-9915-6BF57AE74F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1-B17B-4DFD-B39D-4E979940D241}"/>
                </c:ext>
              </c:extLst>
            </c:dLbl>
            <c:dLbl>
              <c:idx val="1772"/>
              <c:tx>
                <c:rich>
                  <a:bodyPr/>
                  <a:lstStyle/>
                  <a:p>
                    <a:fld id="{D6D101B8-0F47-4A5A-A727-3CFF635721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2-B17B-4DFD-B39D-4E979940D241}"/>
                </c:ext>
              </c:extLst>
            </c:dLbl>
            <c:dLbl>
              <c:idx val="1773"/>
              <c:tx>
                <c:rich>
                  <a:bodyPr/>
                  <a:lstStyle/>
                  <a:p>
                    <a:fld id="{1F393E47-2D87-4263-8655-A3E944038C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3-B17B-4DFD-B39D-4E979940D241}"/>
                </c:ext>
              </c:extLst>
            </c:dLbl>
            <c:dLbl>
              <c:idx val="1774"/>
              <c:tx>
                <c:rich>
                  <a:bodyPr/>
                  <a:lstStyle/>
                  <a:p>
                    <a:fld id="{D37721CA-2F55-4F25-9AB4-15B1F860C6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4-B17B-4DFD-B39D-4E979940D241}"/>
                </c:ext>
              </c:extLst>
            </c:dLbl>
            <c:dLbl>
              <c:idx val="1775"/>
              <c:tx>
                <c:rich>
                  <a:bodyPr/>
                  <a:lstStyle/>
                  <a:p>
                    <a:fld id="{550D6DC4-FBF4-499C-87E5-5EB8159788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5-B17B-4DFD-B39D-4E979940D241}"/>
                </c:ext>
              </c:extLst>
            </c:dLbl>
            <c:dLbl>
              <c:idx val="1776"/>
              <c:tx>
                <c:rich>
                  <a:bodyPr/>
                  <a:lstStyle/>
                  <a:p>
                    <a:fld id="{C9AA4023-5DDB-4914-B186-E8B97DAED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6-B17B-4DFD-B39D-4E979940D241}"/>
                </c:ext>
              </c:extLst>
            </c:dLbl>
            <c:dLbl>
              <c:idx val="1777"/>
              <c:tx>
                <c:rich>
                  <a:bodyPr/>
                  <a:lstStyle/>
                  <a:p>
                    <a:fld id="{2CF1CFD0-335C-47C2-90DF-677398CEFF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7-B17B-4DFD-B39D-4E979940D241}"/>
                </c:ext>
              </c:extLst>
            </c:dLbl>
            <c:dLbl>
              <c:idx val="1778"/>
              <c:tx>
                <c:rich>
                  <a:bodyPr/>
                  <a:lstStyle/>
                  <a:p>
                    <a:fld id="{04738CEA-EC48-4C04-910C-1DE13CA2EF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8-B17B-4DFD-B39D-4E979940D241}"/>
                </c:ext>
              </c:extLst>
            </c:dLbl>
            <c:dLbl>
              <c:idx val="1779"/>
              <c:tx>
                <c:rich>
                  <a:bodyPr/>
                  <a:lstStyle/>
                  <a:p>
                    <a:fld id="{E1621265-61C3-4766-AE62-99D32EF473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9-B17B-4DFD-B39D-4E979940D241}"/>
                </c:ext>
              </c:extLst>
            </c:dLbl>
            <c:dLbl>
              <c:idx val="1780"/>
              <c:tx>
                <c:rich>
                  <a:bodyPr/>
                  <a:lstStyle/>
                  <a:p>
                    <a:fld id="{AB33F46A-1CAF-4F2F-98C7-ED3F8659E5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A-B17B-4DFD-B39D-4E979940D241}"/>
                </c:ext>
              </c:extLst>
            </c:dLbl>
            <c:dLbl>
              <c:idx val="1781"/>
              <c:tx>
                <c:rich>
                  <a:bodyPr/>
                  <a:lstStyle/>
                  <a:p>
                    <a:fld id="{079F8D33-16C5-4318-85D1-D75591C06D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B-B17B-4DFD-B39D-4E979940D241}"/>
                </c:ext>
              </c:extLst>
            </c:dLbl>
            <c:dLbl>
              <c:idx val="1782"/>
              <c:tx>
                <c:rich>
                  <a:bodyPr/>
                  <a:lstStyle/>
                  <a:p>
                    <a:fld id="{D42B65D6-EC73-4A37-B328-9DD4E17528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C-B17B-4DFD-B39D-4E979940D241}"/>
                </c:ext>
              </c:extLst>
            </c:dLbl>
            <c:dLbl>
              <c:idx val="1783"/>
              <c:tx>
                <c:rich>
                  <a:bodyPr/>
                  <a:lstStyle/>
                  <a:p>
                    <a:fld id="{984DD13D-A965-4A20-AD76-1215C91B6E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D-B17B-4DFD-B39D-4E979940D241}"/>
                </c:ext>
              </c:extLst>
            </c:dLbl>
            <c:dLbl>
              <c:idx val="1784"/>
              <c:tx>
                <c:rich>
                  <a:bodyPr/>
                  <a:lstStyle/>
                  <a:p>
                    <a:fld id="{011C0613-34AD-45F8-A5DA-783080FB52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E-B17B-4DFD-B39D-4E979940D241}"/>
                </c:ext>
              </c:extLst>
            </c:dLbl>
            <c:dLbl>
              <c:idx val="1785"/>
              <c:tx>
                <c:rich>
                  <a:bodyPr/>
                  <a:lstStyle/>
                  <a:p>
                    <a:fld id="{F4339DE3-2B21-4880-A632-FFE9ED6CFA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3F-B17B-4DFD-B39D-4E979940D241}"/>
                </c:ext>
              </c:extLst>
            </c:dLbl>
            <c:dLbl>
              <c:idx val="1786"/>
              <c:tx>
                <c:rich>
                  <a:bodyPr/>
                  <a:lstStyle/>
                  <a:p>
                    <a:fld id="{A04937DB-FE0D-4E79-A68A-F68C8BF451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0-B17B-4DFD-B39D-4E979940D241}"/>
                </c:ext>
              </c:extLst>
            </c:dLbl>
            <c:dLbl>
              <c:idx val="1787"/>
              <c:tx>
                <c:rich>
                  <a:bodyPr/>
                  <a:lstStyle/>
                  <a:p>
                    <a:fld id="{0F4F5BEA-8084-41B4-9897-D8A2B912A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1-B17B-4DFD-B39D-4E979940D241}"/>
                </c:ext>
              </c:extLst>
            </c:dLbl>
            <c:dLbl>
              <c:idx val="1788"/>
              <c:tx>
                <c:rich>
                  <a:bodyPr/>
                  <a:lstStyle/>
                  <a:p>
                    <a:fld id="{624D291E-9F57-4E11-B3F0-2095313344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2-B17B-4DFD-B39D-4E979940D241}"/>
                </c:ext>
              </c:extLst>
            </c:dLbl>
            <c:dLbl>
              <c:idx val="1789"/>
              <c:tx>
                <c:rich>
                  <a:bodyPr/>
                  <a:lstStyle/>
                  <a:p>
                    <a:fld id="{48AE59ED-446F-4920-9776-E885AA0F7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3-B17B-4DFD-B39D-4E979940D241}"/>
                </c:ext>
              </c:extLst>
            </c:dLbl>
            <c:dLbl>
              <c:idx val="1790"/>
              <c:tx>
                <c:rich>
                  <a:bodyPr/>
                  <a:lstStyle/>
                  <a:p>
                    <a:fld id="{5B7253C2-D903-4C80-977E-BF3DC7437B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4-B17B-4DFD-B39D-4E979940D241}"/>
                </c:ext>
              </c:extLst>
            </c:dLbl>
            <c:dLbl>
              <c:idx val="1791"/>
              <c:tx>
                <c:rich>
                  <a:bodyPr/>
                  <a:lstStyle/>
                  <a:p>
                    <a:fld id="{E3125FC3-B0FB-4F12-B6EA-334C509E80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5-B17B-4DFD-B39D-4E979940D241}"/>
                </c:ext>
              </c:extLst>
            </c:dLbl>
            <c:dLbl>
              <c:idx val="1792"/>
              <c:tx>
                <c:rich>
                  <a:bodyPr/>
                  <a:lstStyle/>
                  <a:p>
                    <a:fld id="{2A78B0FF-DA44-481C-99DE-2360A4E8A2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6-B17B-4DFD-B39D-4E979940D241}"/>
                </c:ext>
              </c:extLst>
            </c:dLbl>
            <c:dLbl>
              <c:idx val="1793"/>
              <c:tx>
                <c:rich>
                  <a:bodyPr/>
                  <a:lstStyle/>
                  <a:p>
                    <a:fld id="{E42CA8EB-6C86-46A2-835C-0D390276E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7-B17B-4DFD-B39D-4E979940D241}"/>
                </c:ext>
              </c:extLst>
            </c:dLbl>
            <c:dLbl>
              <c:idx val="1794"/>
              <c:tx>
                <c:rich>
                  <a:bodyPr/>
                  <a:lstStyle/>
                  <a:p>
                    <a:fld id="{0A94F16D-C73A-4C8A-B1A0-78B0849082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8-B17B-4DFD-B39D-4E979940D241}"/>
                </c:ext>
              </c:extLst>
            </c:dLbl>
            <c:dLbl>
              <c:idx val="1795"/>
              <c:tx>
                <c:rich>
                  <a:bodyPr/>
                  <a:lstStyle/>
                  <a:p>
                    <a:fld id="{C17DF8F2-FF76-4E9D-ACCC-3B6DB7DF2B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9-B17B-4DFD-B39D-4E979940D241}"/>
                </c:ext>
              </c:extLst>
            </c:dLbl>
            <c:dLbl>
              <c:idx val="1796"/>
              <c:tx>
                <c:rich>
                  <a:bodyPr/>
                  <a:lstStyle/>
                  <a:p>
                    <a:fld id="{3C5677C8-4559-4C0F-A15F-9464CEB91E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A-B17B-4DFD-B39D-4E979940D241}"/>
                </c:ext>
              </c:extLst>
            </c:dLbl>
            <c:dLbl>
              <c:idx val="1797"/>
              <c:tx>
                <c:rich>
                  <a:bodyPr/>
                  <a:lstStyle/>
                  <a:p>
                    <a:fld id="{8C267572-D04C-4C71-9BAB-DD776A77C4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B-B17B-4DFD-B39D-4E979940D241}"/>
                </c:ext>
              </c:extLst>
            </c:dLbl>
            <c:dLbl>
              <c:idx val="1798"/>
              <c:tx>
                <c:rich>
                  <a:bodyPr/>
                  <a:lstStyle/>
                  <a:p>
                    <a:fld id="{AAF6672C-FBEF-478D-A359-4491229C4A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C-B17B-4DFD-B39D-4E979940D241}"/>
                </c:ext>
              </c:extLst>
            </c:dLbl>
            <c:dLbl>
              <c:idx val="1799"/>
              <c:tx>
                <c:rich>
                  <a:bodyPr/>
                  <a:lstStyle/>
                  <a:p>
                    <a:fld id="{94877E94-DD4E-4AA1-BD32-D07E435DE9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D-B17B-4DFD-B39D-4E979940D241}"/>
                </c:ext>
              </c:extLst>
            </c:dLbl>
            <c:dLbl>
              <c:idx val="1800"/>
              <c:tx>
                <c:rich>
                  <a:bodyPr/>
                  <a:lstStyle/>
                  <a:p>
                    <a:fld id="{AA6376EB-E300-4D28-93C1-DD55F10E4B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E-B17B-4DFD-B39D-4E979940D241}"/>
                </c:ext>
              </c:extLst>
            </c:dLbl>
            <c:dLbl>
              <c:idx val="1801"/>
              <c:tx>
                <c:rich>
                  <a:bodyPr/>
                  <a:lstStyle/>
                  <a:p>
                    <a:fld id="{659C4B26-FCE9-4AAD-95BB-F7B7F3728C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4F-B17B-4DFD-B39D-4E979940D241}"/>
                </c:ext>
              </c:extLst>
            </c:dLbl>
            <c:dLbl>
              <c:idx val="1802"/>
              <c:tx>
                <c:rich>
                  <a:bodyPr/>
                  <a:lstStyle/>
                  <a:p>
                    <a:fld id="{14507E5D-7197-4B06-B5CC-AEBC43C366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0-B17B-4DFD-B39D-4E979940D241}"/>
                </c:ext>
              </c:extLst>
            </c:dLbl>
            <c:dLbl>
              <c:idx val="1803"/>
              <c:tx>
                <c:rich>
                  <a:bodyPr/>
                  <a:lstStyle/>
                  <a:p>
                    <a:fld id="{728DF583-38F6-4234-90F2-495AB2390F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1-B17B-4DFD-B39D-4E979940D241}"/>
                </c:ext>
              </c:extLst>
            </c:dLbl>
            <c:dLbl>
              <c:idx val="1804"/>
              <c:tx>
                <c:rich>
                  <a:bodyPr/>
                  <a:lstStyle/>
                  <a:p>
                    <a:fld id="{52F928CE-A53A-43F3-A87C-129303125B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2-B17B-4DFD-B39D-4E979940D241}"/>
                </c:ext>
              </c:extLst>
            </c:dLbl>
            <c:dLbl>
              <c:idx val="1805"/>
              <c:tx>
                <c:rich>
                  <a:bodyPr/>
                  <a:lstStyle/>
                  <a:p>
                    <a:fld id="{46DA8EAD-D907-4ED4-A6C6-F7DD1B416C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3-B17B-4DFD-B39D-4E979940D241}"/>
                </c:ext>
              </c:extLst>
            </c:dLbl>
            <c:dLbl>
              <c:idx val="1806"/>
              <c:tx>
                <c:rich>
                  <a:bodyPr/>
                  <a:lstStyle/>
                  <a:p>
                    <a:fld id="{7FFB9A8F-68D1-45AE-BBEA-328B2FAA6F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4-B17B-4DFD-B39D-4E979940D241}"/>
                </c:ext>
              </c:extLst>
            </c:dLbl>
            <c:dLbl>
              <c:idx val="1807"/>
              <c:tx>
                <c:rich>
                  <a:bodyPr/>
                  <a:lstStyle/>
                  <a:p>
                    <a:fld id="{9E5E4CA8-AC88-4C1B-B3E0-065FBCB333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5-B17B-4DFD-B39D-4E979940D241}"/>
                </c:ext>
              </c:extLst>
            </c:dLbl>
            <c:dLbl>
              <c:idx val="1808"/>
              <c:tx>
                <c:rich>
                  <a:bodyPr/>
                  <a:lstStyle/>
                  <a:p>
                    <a:fld id="{653E49C5-CDA1-41DD-9266-7F394BBC07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6-B17B-4DFD-B39D-4E979940D241}"/>
                </c:ext>
              </c:extLst>
            </c:dLbl>
            <c:dLbl>
              <c:idx val="1809"/>
              <c:tx>
                <c:rich>
                  <a:bodyPr/>
                  <a:lstStyle/>
                  <a:p>
                    <a:fld id="{CB224EC9-0E34-48A4-8C75-6C0F1C04BF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7-B17B-4DFD-B39D-4E979940D241}"/>
                </c:ext>
              </c:extLst>
            </c:dLbl>
            <c:dLbl>
              <c:idx val="1810"/>
              <c:tx>
                <c:rich>
                  <a:bodyPr/>
                  <a:lstStyle/>
                  <a:p>
                    <a:fld id="{3A796CE1-445C-4FE4-B9EC-A1ECB9F3B3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8-B17B-4DFD-B39D-4E979940D241}"/>
                </c:ext>
              </c:extLst>
            </c:dLbl>
            <c:dLbl>
              <c:idx val="1811"/>
              <c:tx>
                <c:rich>
                  <a:bodyPr/>
                  <a:lstStyle/>
                  <a:p>
                    <a:fld id="{593B9DD1-FCD7-4D59-9D14-188FAF661A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9-B17B-4DFD-B39D-4E979940D241}"/>
                </c:ext>
              </c:extLst>
            </c:dLbl>
            <c:dLbl>
              <c:idx val="1812"/>
              <c:tx>
                <c:rich>
                  <a:bodyPr/>
                  <a:lstStyle/>
                  <a:p>
                    <a:fld id="{731AEF3E-7733-4A47-B6D5-990958038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A-B17B-4DFD-B39D-4E979940D241}"/>
                </c:ext>
              </c:extLst>
            </c:dLbl>
            <c:dLbl>
              <c:idx val="1813"/>
              <c:tx>
                <c:rich>
                  <a:bodyPr/>
                  <a:lstStyle/>
                  <a:p>
                    <a:fld id="{4FB8B979-485C-4C31-847C-12F8510BEB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B-B17B-4DFD-B39D-4E979940D241}"/>
                </c:ext>
              </c:extLst>
            </c:dLbl>
            <c:dLbl>
              <c:idx val="1814"/>
              <c:tx>
                <c:rich>
                  <a:bodyPr/>
                  <a:lstStyle/>
                  <a:p>
                    <a:fld id="{7DAC80E4-071C-460F-AB1D-874A4F4A9C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C-B17B-4DFD-B39D-4E979940D241}"/>
                </c:ext>
              </c:extLst>
            </c:dLbl>
            <c:dLbl>
              <c:idx val="1815"/>
              <c:tx>
                <c:rich>
                  <a:bodyPr/>
                  <a:lstStyle/>
                  <a:p>
                    <a:fld id="{DABBBBDB-0E44-4407-B908-A80F18EB91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D-B17B-4DFD-B39D-4E979940D241}"/>
                </c:ext>
              </c:extLst>
            </c:dLbl>
            <c:dLbl>
              <c:idx val="1816"/>
              <c:tx>
                <c:rich>
                  <a:bodyPr/>
                  <a:lstStyle/>
                  <a:p>
                    <a:fld id="{A62309A7-6499-47E5-9534-1D3D28FE0D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E-B17B-4DFD-B39D-4E979940D241}"/>
                </c:ext>
              </c:extLst>
            </c:dLbl>
            <c:dLbl>
              <c:idx val="1817"/>
              <c:tx>
                <c:rich>
                  <a:bodyPr/>
                  <a:lstStyle/>
                  <a:p>
                    <a:fld id="{E84DFDA5-7E6A-4F08-AA2D-25C452D9E5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5F-B17B-4DFD-B39D-4E979940D241}"/>
                </c:ext>
              </c:extLst>
            </c:dLbl>
            <c:dLbl>
              <c:idx val="1818"/>
              <c:tx>
                <c:rich>
                  <a:bodyPr/>
                  <a:lstStyle/>
                  <a:p>
                    <a:fld id="{7053D973-900F-493F-81D5-E1F63E84CF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0-B17B-4DFD-B39D-4E979940D241}"/>
                </c:ext>
              </c:extLst>
            </c:dLbl>
            <c:dLbl>
              <c:idx val="1819"/>
              <c:tx>
                <c:rich>
                  <a:bodyPr/>
                  <a:lstStyle/>
                  <a:p>
                    <a:fld id="{AE9595BD-CFA1-430D-93CF-DE8F6DAF0D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1-B17B-4DFD-B39D-4E979940D241}"/>
                </c:ext>
              </c:extLst>
            </c:dLbl>
            <c:dLbl>
              <c:idx val="1820"/>
              <c:tx>
                <c:rich>
                  <a:bodyPr/>
                  <a:lstStyle/>
                  <a:p>
                    <a:fld id="{7A76952D-C521-4CF8-97C2-B98CA27AB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2-B17B-4DFD-B39D-4E979940D241}"/>
                </c:ext>
              </c:extLst>
            </c:dLbl>
            <c:dLbl>
              <c:idx val="1821"/>
              <c:tx>
                <c:rich>
                  <a:bodyPr/>
                  <a:lstStyle/>
                  <a:p>
                    <a:fld id="{0ECF3B37-A21D-4CF0-9706-4F9E8AE48D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3-B17B-4DFD-B39D-4E979940D241}"/>
                </c:ext>
              </c:extLst>
            </c:dLbl>
            <c:dLbl>
              <c:idx val="1822"/>
              <c:tx>
                <c:rich>
                  <a:bodyPr/>
                  <a:lstStyle/>
                  <a:p>
                    <a:fld id="{76B3014B-7CD9-443F-9513-E912AFA8BF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4-B17B-4DFD-B39D-4E979940D241}"/>
                </c:ext>
              </c:extLst>
            </c:dLbl>
            <c:dLbl>
              <c:idx val="1823"/>
              <c:tx>
                <c:rich>
                  <a:bodyPr/>
                  <a:lstStyle/>
                  <a:p>
                    <a:fld id="{53B670A5-7A1D-47CA-A288-BF22987EF8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5-B17B-4DFD-B39D-4E979940D241}"/>
                </c:ext>
              </c:extLst>
            </c:dLbl>
            <c:dLbl>
              <c:idx val="1824"/>
              <c:tx>
                <c:rich>
                  <a:bodyPr/>
                  <a:lstStyle/>
                  <a:p>
                    <a:fld id="{F13A5535-852C-4F42-BDF1-D72FFB80ED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6-B17B-4DFD-B39D-4E979940D241}"/>
                </c:ext>
              </c:extLst>
            </c:dLbl>
            <c:dLbl>
              <c:idx val="1825"/>
              <c:tx>
                <c:rich>
                  <a:bodyPr/>
                  <a:lstStyle/>
                  <a:p>
                    <a:fld id="{F718C8A7-48FA-4D7B-85C6-09C5F4CE91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7-B17B-4DFD-B39D-4E979940D241}"/>
                </c:ext>
              </c:extLst>
            </c:dLbl>
            <c:dLbl>
              <c:idx val="1826"/>
              <c:tx>
                <c:rich>
                  <a:bodyPr/>
                  <a:lstStyle/>
                  <a:p>
                    <a:fld id="{4DCB8564-29B1-4E6E-B0A3-EBCF4F300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8-B17B-4DFD-B39D-4E979940D241}"/>
                </c:ext>
              </c:extLst>
            </c:dLbl>
            <c:dLbl>
              <c:idx val="1827"/>
              <c:tx>
                <c:rich>
                  <a:bodyPr/>
                  <a:lstStyle/>
                  <a:p>
                    <a:fld id="{9A8E87AD-5E53-4B6D-9273-38213DDBC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9-B17B-4DFD-B39D-4E979940D241}"/>
                </c:ext>
              </c:extLst>
            </c:dLbl>
            <c:dLbl>
              <c:idx val="1828"/>
              <c:tx>
                <c:rich>
                  <a:bodyPr/>
                  <a:lstStyle/>
                  <a:p>
                    <a:fld id="{50BFD8CC-28EE-4D90-B9AB-EC68F45588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A-B17B-4DFD-B39D-4E979940D241}"/>
                </c:ext>
              </c:extLst>
            </c:dLbl>
            <c:dLbl>
              <c:idx val="1829"/>
              <c:tx>
                <c:rich>
                  <a:bodyPr/>
                  <a:lstStyle/>
                  <a:p>
                    <a:fld id="{0164C95A-10FE-4463-B627-F9A773E899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B-B17B-4DFD-B39D-4E979940D241}"/>
                </c:ext>
              </c:extLst>
            </c:dLbl>
            <c:dLbl>
              <c:idx val="1830"/>
              <c:tx>
                <c:rich>
                  <a:bodyPr/>
                  <a:lstStyle/>
                  <a:p>
                    <a:fld id="{21A3EA22-9EA0-440E-BF09-3AA619238C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C-B17B-4DFD-B39D-4E979940D241}"/>
                </c:ext>
              </c:extLst>
            </c:dLbl>
            <c:dLbl>
              <c:idx val="1831"/>
              <c:tx>
                <c:rich>
                  <a:bodyPr/>
                  <a:lstStyle/>
                  <a:p>
                    <a:fld id="{5A40E18A-CD44-467C-8C5A-525875045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D-B17B-4DFD-B39D-4E979940D241}"/>
                </c:ext>
              </c:extLst>
            </c:dLbl>
            <c:dLbl>
              <c:idx val="1832"/>
              <c:tx>
                <c:rich>
                  <a:bodyPr/>
                  <a:lstStyle/>
                  <a:p>
                    <a:fld id="{9BBC0097-C650-401E-AEED-2FCCF70864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E-B17B-4DFD-B39D-4E979940D241}"/>
                </c:ext>
              </c:extLst>
            </c:dLbl>
            <c:dLbl>
              <c:idx val="1833"/>
              <c:tx>
                <c:rich>
                  <a:bodyPr/>
                  <a:lstStyle/>
                  <a:p>
                    <a:fld id="{818A49AE-AAF8-4DDA-BB2F-EB849A8F36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6F-B17B-4DFD-B39D-4E979940D241}"/>
                </c:ext>
              </c:extLst>
            </c:dLbl>
            <c:dLbl>
              <c:idx val="1834"/>
              <c:tx>
                <c:rich>
                  <a:bodyPr/>
                  <a:lstStyle/>
                  <a:p>
                    <a:fld id="{FD4F8201-96DE-40DB-9167-BC1A7900E7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0-B17B-4DFD-B39D-4E979940D241}"/>
                </c:ext>
              </c:extLst>
            </c:dLbl>
            <c:dLbl>
              <c:idx val="1835"/>
              <c:tx>
                <c:rich>
                  <a:bodyPr/>
                  <a:lstStyle/>
                  <a:p>
                    <a:fld id="{70D721E6-37B8-4AA5-A505-A188E2C6C7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1-B17B-4DFD-B39D-4E979940D241}"/>
                </c:ext>
              </c:extLst>
            </c:dLbl>
            <c:dLbl>
              <c:idx val="1836"/>
              <c:tx>
                <c:rich>
                  <a:bodyPr/>
                  <a:lstStyle/>
                  <a:p>
                    <a:fld id="{E599B561-A4FD-472F-909E-5303700AFA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2-B17B-4DFD-B39D-4E979940D241}"/>
                </c:ext>
              </c:extLst>
            </c:dLbl>
            <c:dLbl>
              <c:idx val="1837"/>
              <c:tx>
                <c:rich>
                  <a:bodyPr/>
                  <a:lstStyle/>
                  <a:p>
                    <a:fld id="{334594F3-28B9-484C-B002-A941B45A27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3-B17B-4DFD-B39D-4E979940D241}"/>
                </c:ext>
              </c:extLst>
            </c:dLbl>
            <c:dLbl>
              <c:idx val="1838"/>
              <c:tx>
                <c:rich>
                  <a:bodyPr/>
                  <a:lstStyle/>
                  <a:p>
                    <a:fld id="{661A84B3-2554-403B-AA33-22EAA2AADA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4-B17B-4DFD-B39D-4E979940D241}"/>
                </c:ext>
              </c:extLst>
            </c:dLbl>
            <c:dLbl>
              <c:idx val="1839"/>
              <c:tx>
                <c:rich>
                  <a:bodyPr/>
                  <a:lstStyle/>
                  <a:p>
                    <a:fld id="{5B232133-4A87-4434-923C-8FA4264BD0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5-B17B-4DFD-B39D-4E979940D241}"/>
                </c:ext>
              </c:extLst>
            </c:dLbl>
            <c:dLbl>
              <c:idx val="1840"/>
              <c:tx>
                <c:rich>
                  <a:bodyPr/>
                  <a:lstStyle/>
                  <a:p>
                    <a:fld id="{0E0F1116-5A85-44E3-B8F4-0A90A5DFC2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6-B17B-4DFD-B39D-4E979940D241}"/>
                </c:ext>
              </c:extLst>
            </c:dLbl>
            <c:dLbl>
              <c:idx val="1841"/>
              <c:tx>
                <c:rich>
                  <a:bodyPr/>
                  <a:lstStyle/>
                  <a:p>
                    <a:fld id="{82E380C8-3F37-444A-8B20-5F93AD1203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7-B17B-4DFD-B39D-4E979940D241}"/>
                </c:ext>
              </c:extLst>
            </c:dLbl>
            <c:dLbl>
              <c:idx val="1842"/>
              <c:tx>
                <c:rich>
                  <a:bodyPr/>
                  <a:lstStyle/>
                  <a:p>
                    <a:fld id="{D7BC15E7-F140-4752-90DE-789EAC1AF3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8-B17B-4DFD-B39D-4E979940D241}"/>
                </c:ext>
              </c:extLst>
            </c:dLbl>
            <c:dLbl>
              <c:idx val="1843"/>
              <c:tx>
                <c:rich>
                  <a:bodyPr/>
                  <a:lstStyle/>
                  <a:p>
                    <a:fld id="{AD346A17-D188-4B6D-B57F-6E1D15993D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9-B17B-4DFD-B39D-4E979940D241}"/>
                </c:ext>
              </c:extLst>
            </c:dLbl>
            <c:dLbl>
              <c:idx val="1844"/>
              <c:tx>
                <c:rich>
                  <a:bodyPr/>
                  <a:lstStyle/>
                  <a:p>
                    <a:fld id="{4F04D9AA-809F-4944-B534-CDBA249F32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A-B17B-4DFD-B39D-4E979940D241}"/>
                </c:ext>
              </c:extLst>
            </c:dLbl>
            <c:dLbl>
              <c:idx val="1845"/>
              <c:tx>
                <c:rich>
                  <a:bodyPr/>
                  <a:lstStyle/>
                  <a:p>
                    <a:fld id="{FC6CF68A-60C3-4A69-95EF-6002AF4FF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B-B17B-4DFD-B39D-4E979940D241}"/>
                </c:ext>
              </c:extLst>
            </c:dLbl>
            <c:dLbl>
              <c:idx val="1846"/>
              <c:tx>
                <c:rich>
                  <a:bodyPr/>
                  <a:lstStyle/>
                  <a:p>
                    <a:fld id="{BB14F065-19D0-475E-944D-6F94FD924D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C-B17B-4DFD-B39D-4E979940D241}"/>
                </c:ext>
              </c:extLst>
            </c:dLbl>
            <c:dLbl>
              <c:idx val="1847"/>
              <c:tx>
                <c:rich>
                  <a:bodyPr/>
                  <a:lstStyle/>
                  <a:p>
                    <a:fld id="{3A02E8A8-053E-41B0-AA8F-A9830525F1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D-B17B-4DFD-B39D-4E979940D241}"/>
                </c:ext>
              </c:extLst>
            </c:dLbl>
            <c:dLbl>
              <c:idx val="1848"/>
              <c:tx>
                <c:rich>
                  <a:bodyPr/>
                  <a:lstStyle/>
                  <a:p>
                    <a:fld id="{6FFF4F31-90A9-4897-A9C0-47BC838D6F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E-B17B-4DFD-B39D-4E979940D241}"/>
                </c:ext>
              </c:extLst>
            </c:dLbl>
            <c:dLbl>
              <c:idx val="1849"/>
              <c:tx>
                <c:rich>
                  <a:bodyPr/>
                  <a:lstStyle/>
                  <a:p>
                    <a:fld id="{F44CF026-4687-4A47-9637-FAA13FAD29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7F-B17B-4DFD-B39D-4E979940D241}"/>
                </c:ext>
              </c:extLst>
            </c:dLbl>
            <c:dLbl>
              <c:idx val="1850"/>
              <c:tx>
                <c:rich>
                  <a:bodyPr/>
                  <a:lstStyle/>
                  <a:p>
                    <a:fld id="{4C36E5CF-0577-4C5E-A5D1-44915ED4EC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0-B17B-4DFD-B39D-4E979940D241}"/>
                </c:ext>
              </c:extLst>
            </c:dLbl>
            <c:dLbl>
              <c:idx val="1851"/>
              <c:tx>
                <c:rich>
                  <a:bodyPr/>
                  <a:lstStyle/>
                  <a:p>
                    <a:fld id="{B39C5BE4-9509-4CCE-88B2-5041F842C8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1-B17B-4DFD-B39D-4E979940D241}"/>
                </c:ext>
              </c:extLst>
            </c:dLbl>
            <c:dLbl>
              <c:idx val="1852"/>
              <c:tx>
                <c:rich>
                  <a:bodyPr/>
                  <a:lstStyle/>
                  <a:p>
                    <a:fld id="{2B0FDF52-2FAB-44CB-8F29-2D10C2017E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2-B17B-4DFD-B39D-4E979940D241}"/>
                </c:ext>
              </c:extLst>
            </c:dLbl>
            <c:dLbl>
              <c:idx val="1853"/>
              <c:tx>
                <c:rich>
                  <a:bodyPr/>
                  <a:lstStyle/>
                  <a:p>
                    <a:fld id="{1AEB1FE4-390B-4B67-A5CF-2281CCCC1E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3-B17B-4DFD-B39D-4E979940D241}"/>
                </c:ext>
              </c:extLst>
            </c:dLbl>
            <c:dLbl>
              <c:idx val="1854"/>
              <c:tx>
                <c:rich>
                  <a:bodyPr/>
                  <a:lstStyle/>
                  <a:p>
                    <a:fld id="{ACB338D0-C46E-4DCC-A706-D645DF7DD6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4-B17B-4DFD-B39D-4E979940D241}"/>
                </c:ext>
              </c:extLst>
            </c:dLbl>
            <c:dLbl>
              <c:idx val="1855"/>
              <c:tx>
                <c:rich>
                  <a:bodyPr/>
                  <a:lstStyle/>
                  <a:p>
                    <a:fld id="{9B417849-B222-42DA-AB00-A94F807FFB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5-B17B-4DFD-B39D-4E979940D241}"/>
                </c:ext>
              </c:extLst>
            </c:dLbl>
            <c:dLbl>
              <c:idx val="1856"/>
              <c:tx>
                <c:rich>
                  <a:bodyPr/>
                  <a:lstStyle/>
                  <a:p>
                    <a:fld id="{5B44D5E4-A7DF-475D-9D66-324A4DC9C6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6-B17B-4DFD-B39D-4E979940D241}"/>
                </c:ext>
              </c:extLst>
            </c:dLbl>
            <c:dLbl>
              <c:idx val="1857"/>
              <c:tx>
                <c:rich>
                  <a:bodyPr/>
                  <a:lstStyle/>
                  <a:p>
                    <a:fld id="{1D1DAD7C-1A47-4851-BB2F-E2F3789C98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7-B17B-4DFD-B39D-4E979940D241}"/>
                </c:ext>
              </c:extLst>
            </c:dLbl>
            <c:dLbl>
              <c:idx val="1858"/>
              <c:tx>
                <c:rich>
                  <a:bodyPr/>
                  <a:lstStyle/>
                  <a:p>
                    <a:fld id="{9D00D788-DE31-4B14-9012-2C3154A92A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8-B17B-4DFD-B39D-4E979940D241}"/>
                </c:ext>
              </c:extLst>
            </c:dLbl>
            <c:dLbl>
              <c:idx val="1859"/>
              <c:tx>
                <c:rich>
                  <a:bodyPr/>
                  <a:lstStyle/>
                  <a:p>
                    <a:fld id="{4EF4814C-EDBC-4378-B832-39040E7569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9-B17B-4DFD-B39D-4E979940D241}"/>
                </c:ext>
              </c:extLst>
            </c:dLbl>
            <c:dLbl>
              <c:idx val="1860"/>
              <c:tx>
                <c:rich>
                  <a:bodyPr/>
                  <a:lstStyle/>
                  <a:p>
                    <a:fld id="{81555C38-A9DF-43D8-AA1C-029E4352A2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A-B17B-4DFD-B39D-4E979940D241}"/>
                </c:ext>
              </c:extLst>
            </c:dLbl>
            <c:dLbl>
              <c:idx val="1861"/>
              <c:tx>
                <c:rich>
                  <a:bodyPr/>
                  <a:lstStyle/>
                  <a:p>
                    <a:fld id="{6981A6B0-0E73-4C9D-8940-F8C51A186A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B-B17B-4DFD-B39D-4E979940D241}"/>
                </c:ext>
              </c:extLst>
            </c:dLbl>
            <c:dLbl>
              <c:idx val="1862"/>
              <c:tx>
                <c:rich>
                  <a:bodyPr/>
                  <a:lstStyle/>
                  <a:p>
                    <a:fld id="{3FEDB5FF-7D1A-4033-B50D-55CBDB7D0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C-B17B-4DFD-B39D-4E979940D241}"/>
                </c:ext>
              </c:extLst>
            </c:dLbl>
            <c:dLbl>
              <c:idx val="1863"/>
              <c:tx>
                <c:rich>
                  <a:bodyPr/>
                  <a:lstStyle/>
                  <a:p>
                    <a:fld id="{AB946FAD-24B1-473A-871E-27D9F97DC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D-B17B-4DFD-B39D-4E979940D241}"/>
                </c:ext>
              </c:extLst>
            </c:dLbl>
            <c:dLbl>
              <c:idx val="1864"/>
              <c:tx>
                <c:rich>
                  <a:bodyPr/>
                  <a:lstStyle/>
                  <a:p>
                    <a:fld id="{7C5E4A1D-E6D5-439C-BADB-A8B09A4452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E-B17B-4DFD-B39D-4E979940D241}"/>
                </c:ext>
              </c:extLst>
            </c:dLbl>
            <c:dLbl>
              <c:idx val="1865"/>
              <c:tx>
                <c:rich>
                  <a:bodyPr/>
                  <a:lstStyle/>
                  <a:p>
                    <a:fld id="{073416AD-F1D0-4058-81DD-9C1960EAFA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8F-B17B-4DFD-B39D-4E979940D241}"/>
                </c:ext>
              </c:extLst>
            </c:dLbl>
            <c:dLbl>
              <c:idx val="1866"/>
              <c:tx>
                <c:rich>
                  <a:bodyPr/>
                  <a:lstStyle/>
                  <a:p>
                    <a:fld id="{78CFE6C5-3FE5-4DE6-876A-74D402C0FA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0-B17B-4DFD-B39D-4E979940D241}"/>
                </c:ext>
              </c:extLst>
            </c:dLbl>
            <c:dLbl>
              <c:idx val="1867"/>
              <c:tx>
                <c:rich>
                  <a:bodyPr/>
                  <a:lstStyle/>
                  <a:p>
                    <a:fld id="{C3461AEF-344E-4F27-B3B5-64463FD55C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1-B17B-4DFD-B39D-4E979940D241}"/>
                </c:ext>
              </c:extLst>
            </c:dLbl>
            <c:dLbl>
              <c:idx val="1868"/>
              <c:tx>
                <c:rich>
                  <a:bodyPr/>
                  <a:lstStyle/>
                  <a:p>
                    <a:fld id="{075C33D0-A86D-4EE7-AEAA-065674B30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2-B17B-4DFD-B39D-4E979940D241}"/>
                </c:ext>
              </c:extLst>
            </c:dLbl>
            <c:dLbl>
              <c:idx val="1869"/>
              <c:tx>
                <c:rich>
                  <a:bodyPr/>
                  <a:lstStyle/>
                  <a:p>
                    <a:fld id="{E97BB69F-9698-4C21-B706-7C806167E2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3-B17B-4DFD-B39D-4E979940D241}"/>
                </c:ext>
              </c:extLst>
            </c:dLbl>
            <c:dLbl>
              <c:idx val="1870"/>
              <c:tx>
                <c:rich>
                  <a:bodyPr/>
                  <a:lstStyle/>
                  <a:p>
                    <a:fld id="{ED04C602-A4DE-452A-9419-1280E7F245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4-B17B-4DFD-B39D-4E979940D241}"/>
                </c:ext>
              </c:extLst>
            </c:dLbl>
            <c:dLbl>
              <c:idx val="1871"/>
              <c:tx>
                <c:rich>
                  <a:bodyPr/>
                  <a:lstStyle/>
                  <a:p>
                    <a:fld id="{6E5D8662-CABD-4390-AFCF-F3146B2261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5-B17B-4DFD-B39D-4E979940D241}"/>
                </c:ext>
              </c:extLst>
            </c:dLbl>
            <c:dLbl>
              <c:idx val="1872"/>
              <c:tx>
                <c:rich>
                  <a:bodyPr/>
                  <a:lstStyle/>
                  <a:p>
                    <a:fld id="{D9D9A319-B6DF-4D96-ADB1-AB8505A2BF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6-B17B-4DFD-B39D-4E979940D241}"/>
                </c:ext>
              </c:extLst>
            </c:dLbl>
            <c:dLbl>
              <c:idx val="1873"/>
              <c:tx>
                <c:rich>
                  <a:bodyPr/>
                  <a:lstStyle/>
                  <a:p>
                    <a:fld id="{A5A0F762-A0FC-4B50-80F6-BBD575B35B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7-B17B-4DFD-B39D-4E979940D241}"/>
                </c:ext>
              </c:extLst>
            </c:dLbl>
            <c:dLbl>
              <c:idx val="1874"/>
              <c:tx>
                <c:rich>
                  <a:bodyPr/>
                  <a:lstStyle/>
                  <a:p>
                    <a:fld id="{6687E866-BD60-417A-B978-FFE862EDA3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8-B17B-4DFD-B39D-4E979940D241}"/>
                </c:ext>
              </c:extLst>
            </c:dLbl>
            <c:dLbl>
              <c:idx val="1875"/>
              <c:tx>
                <c:rich>
                  <a:bodyPr/>
                  <a:lstStyle/>
                  <a:p>
                    <a:fld id="{E45EA9AA-9C06-48FC-978C-E601256006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9-B17B-4DFD-B39D-4E979940D241}"/>
                </c:ext>
              </c:extLst>
            </c:dLbl>
            <c:dLbl>
              <c:idx val="1876"/>
              <c:tx>
                <c:rich>
                  <a:bodyPr/>
                  <a:lstStyle/>
                  <a:p>
                    <a:fld id="{E3E29DB3-9F3A-463D-A757-971A19C918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A-B17B-4DFD-B39D-4E979940D241}"/>
                </c:ext>
              </c:extLst>
            </c:dLbl>
            <c:dLbl>
              <c:idx val="1877"/>
              <c:tx>
                <c:rich>
                  <a:bodyPr/>
                  <a:lstStyle/>
                  <a:p>
                    <a:fld id="{B0E7F510-2808-4C30-B857-E95C7CE19F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B-B17B-4DFD-B39D-4E979940D241}"/>
                </c:ext>
              </c:extLst>
            </c:dLbl>
            <c:dLbl>
              <c:idx val="1878"/>
              <c:tx>
                <c:rich>
                  <a:bodyPr/>
                  <a:lstStyle/>
                  <a:p>
                    <a:fld id="{83FF15B6-CE7D-4317-8D66-A9F16A5FE0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C-B17B-4DFD-B39D-4E979940D241}"/>
                </c:ext>
              </c:extLst>
            </c:dLbl>
            <c:dLbl>
              <c:idx val="1879"/>
              <c:tx>
                <c:rich>
                  <a:bodyPr/>
                  <a:lstStyle/>
                  <a:p>
                    <a:fld id="{456AC550-F52C-4DF7-B459-ACE842E32C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D-B17B-4DFD-B39D-4E979940D241}"/>
                </c:ext>
              </c:extLst>
            </c:dLbl>
            <c:dLbl>
              <c:idx val="1880"/>
              <c:tx>
                <c:rich>
                  <a:bodyPr/>
                  <a:lstStyle/>
                  <a:p>
                    <a:fld id="{7CDEAEF8-79FC-4016-A921-268424868A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E-B17B-4DFD-B39D-4E979940D241}"/>
                </c:ext>
              </c:extLst>
            </c:dLbl>
            <c:dLbl>
              <c:idx val="1881"/>
              <c:tx>
                <c:rich>
                  <a:bodyPr/>
                  <a:lstStyle/>
                  <a:p>
                    <a:fld id="{29E23973-D5C8-4AEE-B80B-3B6C35C13C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9F-B17B-4DFD-B39D-4E979940D241}"/>
                </c:ext>
              </c:extLst>
            </c:dLbl>
            <c:dLbl>
              <c:idx val="1882"/>
              <c:tx>
                <c:rich>
                  <a:bodyPr/>
                  <a:lstStyle/>
                  <a:p>
                    <a:fld id="{4E0D81C5-39EB-48B1-A136-DDCE2F49FE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0-B17B-4DFD-B39D-4E979940D241}"/>
                </c:ext>
              </c:extLst>
            </c:dLbl>
            <c:dLbl>
              <c:idx val="1883"/>
              <c:tx>
                <c:rich>
                  <a:bodyPr/>
                  <a:lstStyle/>
                  <a:p>
                    <a:fld id="{2C021E96-D17B-4193-B1F4-1D8C3447F9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1-B17B-4DFD-B39D-4E979940D241}"/>
                </c:ext>
              </c:extLst>
            </c:dLbl>
            <c:dLbl>
              <c:idx val="1884"/>
              <c:tx>
                <c:rich>
                  <a:bodyPr/>
                  <a:lstStyle/>
                  <a:p>
                    <a:fld id="{080F70D5-E3FA-4470-8CE8-D1D82F795E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2-B17B-4DFD-B39D-4E979940D241}"/>
                </c:ext>
              </c:extLst>
            </c:dLbl>
            <c:dLbl>
              <c:idx val="1885"/>
              <c:tx>
                <c:rich>
                  <a:bodyPr/>
                  <a:lstStyle/>
                  <a:p>
                    <a:fld id="{52103438-CD6A-4322-B8CE-7C74B04261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3-B17B-4DFD-B39D-4E979940D241}"/>
                </c:ext>
              </c:extLst>
            </c:dLbl>
            <c:dLbl>
              <c:idx val="1886"/>
              <c:tx>
                <c:rich>
                  <a:bodyPr/>
                  <a:lstStyle/>
                  <a:p>
                    <a:fld id="{35D3DE25-3430-4C5B-A063-54D7370871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4-B17B-4DFD-B39D-4E979940D241}"/>
                </c:ext>
              </c:extLst>
            </c:dLbl>
            <c:dLbl>
              <c:idx val="1887"/>
              <c:tx>
                <c:rich>
                  <a:bodyPr/>
                  <a:lstStyle/>
                  <a:p>
                    <a:fld id="{438A162B-3EEE-4541-8766-2DEB3CB7BA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5-B17B-4DFD-B39D-4E979940D241}"/>
                </c:ext>
              </c:extLst>
            </c:dLbl>
            <c:dLbl>
              <c:idx val="1888"/>
              <c:tx>
                <c:rich>
                  <a:bodyPr/>
                  <a:lstStyle/>
                  <a:p>
                    <a:fld id="{0CF8F2E3-0630-48E5-B84B-8D7A8E586D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6-B17B-4DFD-B39D-4E979940D241}"/>
                </c:ext>
              </c:extLst>
            </c:dLbl>
            <c:dLbl>
              <c:idx val="1889"/>
              <c:tx>
                <c:rich>
                  <a:bodyPr/>
                  <a:lstStyle/>
                  <a:p>
                    <a:fld id="{961A4ADA-6AC0-42F9-B044-CAB6B1A13D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7-B17B-4DFD-B39D-4E979940D241}"/>
                </c:ext>
              </c:extLst>
            </c:dLbl>
            <c:dLbl>
              <c:idx val="1890"/>
              <c:tx>
                <c:rich>
                  <a:bodyPr/>
                  <a:lstStyle/>
                  <a:p>
                    <a:fld id="{79FE93B9-9C2C-4FAA-8527-0DBA7CD8BB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8-B17B-4DFD-B39D-4E979940D241}"/>
                </c:ext>
              </c:extLst>
            </c:dLbl>
            <c:dLbl>
              <c:idx val="1891"/>
              <c:tx>
                <c:rich>
                  <a:bodyPr/>
                  <a:lstStyle/>
                  <a:p>
                    <a:fld id="{4178EF2F-B0E2-4005-ADFE-E7970085E4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9-B17B-4DFD-B39D-4E979940D241}"/>
                </c:ext>
              </c:extLst>
            </c:dLbl>
            <c:dLbl>
              <c:idx val="1892"/>
              <c:tx>
                <c:rich>
                  <a:bodyPr/>
                  <a:lstStyle/>
                  <a:p>
                    <a:fld id="{13F6EBE1-502D-4F90-A869-F8BB1F0867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A-B17B-4DFD-B39D-4E979940D241}"/>
                </c:ext>
              </c:extLst>
            </c:dLbl>
            <c:dLbl>
              <c:idx val="1893"/>
              <c:tx>
                <c:rich>
                  <a:bodyPr/>
                  <a:lstStyle/>
                  <a:p>
                    <a:fld id="{6119638A-67C1-483C-A9D5-DCD9FB423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B-B17B-4DFD-B39D-4E979940D241}"/>
                </c:ext>
              </c:extLst>
            </c:dLbl>
            <c:dLbl>
              <c:idx val="1894"/>
              <c:tx>
                <c:rich>
                  <a:bodyPr/>
                  <a:lstStyle/>
                  <a:p>
                    <a:fld id="{27DDD427-17B9-4E25-AA27-4395BF74F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C-B17B-4DFD-B39D-4E979940D241}"/>
                </c:ext>
              </c:extLst>
            </c:dLbl>
            <c:dLbl>
              <c:idx val="1895"/>
              <c:tx>
                <c:rich>
                  <a:bodyPr/>
                  <a:lstStyle/>
                  <a:p>
                    <a:fld id="{ED80E66E-D0DC-4FD3-AFD4-B534D3FA76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D-B17B-4DFD-B39D-4E979940D241}"/>
                </c:ext>
              </c:extLst>
            </c:dLbl>
            <c:dLbl>
              <c:idx val="1896"/>
              <c:tx>
                <c:rich>
                  <a:bodyPr/>
                  <a:lstStyle/>
                  <a:p>
                    <a:fld id="{FDAC8E59-16CE-46A7-8018-D68536F9BB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E-B17B-4DFD-B39D-4E979940D241}"/>
                </c:ext>
              </c:extLst>
            </c:dLbl>
            <c:dLbl>
              <c:idx val="1897"/>
              <c:tx>
                <c:rich>
                  <a:bodyPr/>
                  <a:lstStyle/>
                  <a:p>
                    <a:fld id="{AE87EEA5-4F11-475F-9189-12C371DB6D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AF-B17B-4DFD-B39D-4E979940D241}"/>
                </c:ext>
              </c:extLst>
            </c:dLbl>
            <c:dLbl>
              <c:idx val="1898"/>
              <c:tx>
                <c:rich>
                  <a:bodyPr/>
                  <a:lstStyle/>
                  <a:p>
                    <a:fld id="{A2E43805-9881-41E0-80FC-FF5B991452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0-B17B-4DFD-B39D-4E979940D241}"/>
                </c:ext>
              </c:extLst>
            </c:dLbl>
            <c:dLbl>
              <c:idx val="1899"/>
              <c:tx>
                <c:rich>
                  <a:bodyPr/>
                  <a:lstStyle/>
                  <a:p>
                    <a:fld id="{8D92AB75-3106-4998-B355-6481EFC4BC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1-B17B-4DFD-B39D-4E979940D241}"/>
                </c:ext>
              </c:extLst>
            </c:dLbl>
            <c:dLbl>
              <c:idx val="1900"/>
              <c:tx>
                <c:rich>
                  <a:bodyPr/>
                  <a:lstStyle/>
                  <a:p>
                    <a:fld id="{77CE5F34-025A-4024-8779-2796893184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2-B17B-4DFD-B39D-4E979940D241}"/>
                </c:ext>
              </c:extLst>
            </c:dLbl>
            <c:dLbl>
              <c:idx val="1901"/>
              <c:tx>
                <c:rich>
                  <a:bodyPr/>
                  <a:lstStyle/>
                  <a:p>
                    <a:fld id="{9A854BC8-26F8-48F0-8EAC-5E3590A882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3-B17B-4DFD-B39D-4E979940D241}"/>
                </c:ext>
              </c:extLst>
            </c:dLbl>
            <c:dLbl>
              <c:idx val="1902"/>
              <c:tx>
                <c:rich>
                  <a:bodyPr/>
                  <a:lstStyle/>
                  <a:p>
                    <a:fld id="{653E8642-79DF-46B0-8649-302C9F2F5A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4-B17B-4DFD-B39D-4E979940D241}"/>
                </c:ext>
              </c:extLst>
            </c:dLbl>
            <c:dLbl>
              <c:idx val="1903"/>
              <c:tx>
                <c:rich>
                  <a:bodyPr/>
                  <a:lstStyle/>
                  <a:p>
                    <a:fld id="{A323373B-6A8D-46A7-AB3E-DA3EFC9709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5-B17B-4DFD-B39D-4E979940D241}"/>
                </c:ext>
              </c:extLst>
            </c:dLbl>
            <c:dLbl>
              <c:idx val="1904"/>
              <c:tx>
                <c:rich>
                  <a:bodyPr/>
                  <a:lstStyle/>
                  <a:p>
                    <a:fld id="{F3C92CD6-559F-4AB9-A8E9-AB14B60597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6-B17B-4DFD-B39D-4E979940D241}"/>
                </c:ext>
              </c:extLst>
            </c:dLbl>
            <c:dLbl>
              <c:idx val="1905"/>
              <c:tx>
                <c:rich>
                  <a:bodyPr/>
                  <a:lstStyle/>
                  <a:p>
                    <a:fld id="{65C7255B-3C73-4CE9-94ED-6BE93F4E56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7-B17B-4DFD-B39D-4E979940D241}"/>
                </c:ext>
              </c:extLst>
            </c:dLbl>
            <c:dLbl>
              <c:idx val="1906"/>
              <c:tx>
                <c:rich>
                  <a:bodyPr/>
                  <a:lstStyle/>
                  <a:p>
                    <a:fld id="{1479B667-D321-4661-AC8D-019995C3CE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8-B17B-4DFD-B39D-4E979940D241}"/>
                </c:ext>
              </c:extLst>
            </c:dLbl>
            <c:dLbl>
              <c:idx val="1907"/>
              <c:tx>
                <c:rich>
                  <a:bodyPr/>
                  <a:lstStyle/>
                  <a:p>
                    <a:fld id="{9B939C6F-5D8E-47A5-A93F-FF4E516F05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9-B17B-4DFD-B39D-4E979940D241}"/>
                </c:ext>
              </c:extLst>
            </c:dLbl>
            <c:dLbl>
              <c:idx val="1908"/>
              <c:tx>
                <c:rich>
                  <a:bodyPr/>
                  <a:lstStyle/>
                  <a:p>
                    <a:fld id="{03D9B2B9-9AE7-459E-A414-1B04661DDD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A-B17B-4DFD-B39D-4E979940D241}"/>
                </c:ext>
              </c:extLst>
            </c:dLbl>
            <c:dLbl>
              <c:idx val="1909"/>
              <c:tx>
                <c:rich>
                  <a:bodyPr/>
                  <a:lstStyle/>
                  <a:p>
                    <a:fld id="{0BA49A20-7B40-41E7-A68D-8806CB170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B-B17B-4DFD-B39D-4E979940D241}"/>
                </c:ext>
              </c:extLst>
            </c:dLbl>
            <c:dLbl>
              <c:idx val="1910"/>
              <c:tx>
                <c:rich>
                  <a:bodyPr/>
                  <a:lstStyle/>
                  <a:p>
                    <a:fld id="{573C442F-F479-4F46-ACA7-E0C256501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C-B17B-4DFD-B39D-4E979940D241}"/>
                </c:ext>
              </c:extLst>
            </c:dLbl>
            <c:dLbl>
              <c:idx val="1911"/>
              <c:tx>
                <c:rich>
                  <a:bodyPr/>
                  <a:lstStyle/>
                  <a:p>
                    <a:fld id="{CD3F7B85-900D-4C6C-B01E-2E643FE8A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D-B17B-4DFD-B39D-4E979940D241}"/>
                </c:ext>
              </c:extLst>
            </c:dLbl>
            <c:dLbl>
              <c:idx val="1912"/>
              <c:tx>
                <c:rich>
                  <a:bodyPr/>
                  <a:lstStyle/>
                  <a:p>
                    <a:fld id="{A336E971-F70C-4A17-A23D-38527DDEB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E-B17B-4DFD-B39D-4E979940D241}"/>
                </c:ext>
              </c:extLst>
            </c:dLbl>
            <c:dLbl>
              <c:idx val="1913"/>
              <c:tx>
                <c:rich>
                  <a:bodyPr/>
                  <a:lstStyle/>
                  <a:p>
                    <a:fld id="{B95BADA0-EB61-471B-981B-AEB9918D43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BF-B17B-4DFD-B39D-4E979940D241}"/>
                </c:ext>
              </c:extLst>
            </c:dLbl>
            <c:dLbl>
              <c:idx val="1914"/>
              <c:tx>
                <c:rich>
                  <a:bodyPr/>
                  <a:lstStyle/>
                  <a:p>
                    <a:fld id="{AD1E3C09-0371-40EA-B3CB-DBD712220D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0-B17B-4DFD-B39D-4E979940D241}"/>
                </c:ext>
              </c:extLst>
            </c:dLbl>
            <c:dLbl>
              <c:idx val="1915"/>
              <c:tx>
                <c:rich>
                  <a:bodyPr/>
                  <a:lstStyle/>
                  <a:p>
                    <a:fld id="{B5F0B74A-5660-4EB6-86EC-14CA8FEFF4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1-B17B-4DFD-B39D-4E979940D241}"/>
                </c:ext>
              </c:extLst>
            </c:dLbl>
            <c:dLbl>
              <c:idx val="1916"/>
              <c:tx>
                <c:rich>
                  <a:bodyPr/>
                  <a:lstStyle/>
                  <a:p>
                    <a:fld id="{D5B62198-6F61-4DAD-9DB3-FA44C2CD32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2-B17B-4DFD-B39D-4E979940D241}"/>
                </c:ext>
              </c:extLst>
            </c:dLbl>
            <c:dLbl>
              <c:idx val="1917"/>
              <c:tx>
                <c:rich>
                  <a:bodyPr/>
                  <a:lstStyle/>
                  <a:p>
                    <a:fld id="{54DAC857-A7EA-43A0-9DB9-76D9014C64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3-B17B-4DFD-B39D-4E979940D241}"/>
                </c:ext>
              </c:extLst>
            </c:dLbl>
            <c:dLbl>
              <c:idx val="1918"/>
              <c:tx>
                <c:rich>
                  <a:bodyPr/>
                  <a:lstStyle/>
                  <a:p>
                    <a:fld id="{37315AEF-8857-4C26-B302-6085E2028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4-B17B-4DFD-B39D-4E979940D241}"/>
                </c:ext>
              </c:extLst>
            </c:dLbl>
            <c:dLbl>
              <c:idx val="1919"/>
              <c:tx>
                <c:rich>
                  <a:bodyPr/>
                  <a:lstStyle/>
                  <a:p>
                    <a:fld id="{2F8F6960-F439-48B1-96B0-234DC1CD2A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5-B17B-4DFD-B39D-4E979940D241}"/>
                </c:ext>
              </c:extLst>
            </c:dLbl>
            <c:dLbl>
              <c:idx val="1920"/>
              <c:tx>
                <c:rich>
                  <a:bodyPr/>
                  <a:lstStyle/>
                  <a:p>
                    <a:fld id="{811B5D04-F7BF-47B9-8A70-3A4DAC2B47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6-B17B-4DFD-B39D-4E979940D241}"/>
                </c:ext>
              </c:extLst>
            </c:dLbl>
            <c:dLbl>
              <c:idx val="1921"/>
              <c:tx>
                <c:rich>
                  <a:bodyPr/>
                  <a:lstStyle/>
                  <a:p>
                    <a:fld id="{15CA9F42-8B76-4E54-B647-8F52F523D8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7-B17B-4DFD-B39D-4E979940D241}"/>
                </c:ext>
              </c:extLst>
            </c:dLbl>
            <c:dLbl>
              <c:idx val="1922"/>
              <c:tx>
                <c:rich>
                  <a:bodyPr/>
                  <a:lstStyle/>
                  <a:p>
                    <a:fld id="{2476F226-9973-4935-8829-0C96C16E94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8-B17B-4DFD-B39D-4E979940D241}"/>
                </c:ext>
              </c:extLst>
            </c:dLbl>
            <c:dLbl>
              <c:idx val="1923"/>
              <c:tx>
                <c:rich>
                  <a:bodyPr/>
                  <a:lstStyle/>
                  <a:p>
                    <a:fld id="{04C616A9-8D7E-4AC6-9D2E-35739BA63C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9-B17B-4DFD-B39D-4E979940D241}"/>
                </c:ext>
              </c:extLst>
            </c:dLbl>
            <c:dLbl>
              <c:idx val="1924"/>
              <c:tx>
                <c:rich>
                  <a:bodyPr/>
                  <a:lstStyle/>
                  <a:p>
                    <a:fld id="{5E38BF46-7897-4255-BDEE-66B41270C7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A-B17B-4DFD-B39D-4E979940D241}"/>
                </c:ext>
              </c:extLst>
            </c:dLbl>
            <c:dLbl>
              <c:idx val="1925"/>
              <c:tx>
                <c:rich>
                  <a:bodyPr/>
                  <a:lstStyle/>
                  <a:p>
                    <a:fld id="{A84BC90A-4144-4CBE-ACF8-7C13CC01A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B-B17B-4DFD-B39D-4E979940D241}"/>
                </c:ext>
              </c:extLst>
            </c:dLbl>
            <c:dLbl>
              <c:idx val="1926"/>
              <c:tx>
                <c:rich>
                  <a:bodyPr/>
                  <a:lstStyle/>
                  <a:p>
                    <a:fld id="{107A7C77-9DC8-4725-8FF2-60BCCEDA32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C-B17B-4DFD-B39D-4E979940D241}"/>
                </c:ext>
              </c:extLst>
            </c:dLbl>
            <c:dLbl>
              <c:idx val="1927"/>
              <c:tx>
                <c:rich>
                  <a:bodyPr/>
                  <a:lstStyle/>
                  <a:p>
                    <a:fld id="{6A45C984-5CA3-4C6B-9883-881D16857D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D-B17B-4DFD-B39D-4E979940D241}"/>
                </c:ext>
              </c:extLst>
            </c:dLbl>
            <c:dLbl>
              <c:idx val="1928"/>
              <c:tx>
                <c:rich>
                  <a:bodyPr/>
                  <a:lstStyle/>
                  <a:p>
                    <a:fld id="{BBC28469-8904-49D1-8B28-8F1DF3E2BC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E-B17B-4DFD-B39D-4E979940D241}"/>
                </c:ext>
              </c:extLst>
            </c:dLbl>
            <c:dLbl>
              <c:idx val="1929"/>
              <c:tx>
                <c:rich>
                  <a:bodyPr/>
                  <a:lstStyle/>
                  <a:p>
                    <a:fld id="{306F38EE-4707-49DE-B24F-5C9BD40A8E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CF-B17B-4DFD-B39D-4E979940D241}"/>
                </c:ext>
              </c:extLst>
            </c:dLbl>
            <c:dLbl>
              <c:idx val="1930"/>
              <c:tx>
                <c:rich>
                  <a:bodyPr/>
                  <a:lstStyle/>
                  <a:p>
                    <a:fld id="{53EE71D4-64D8-4B05-888E-2348465C83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0-B17B-4DFD-B39D-4E979940D241}"/>
                </c:ext>
              </c:extLst>
            </c:dLbl>
            <c:dLbl>
              <c:idx val="1931"/>
              <c:tx>
                <c:rich>
                  <a:bodyPr/>
                  <a:lstStyle/>
                  <a:p>
                    <a:fld id="{47A193F7-63A4-4F23-A6EE-40165A826E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1-B17B-4DFD-B39D-4E979940D241}"/>
                </c:ext>
              </c:extLst>
            </c:dLbl>
            <c:dLbl>
              <c:idx val="1932"/>
              <c:tx>
                <c:rich>
                  <a:bodyPr/>
                  <a:lstStyle/>
                  <a:p>
                    <a:fld id="{59DAAF2E-3B86-44D3-8900-30E06F2A72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2-B17B-4DFD-B39D-4E979940D241}"/>
                </c:ext>
              </c:extLst>
            </c:dLbl>
            <c:dLbl>
              <c:idx val="1933"/>
              <c:tx>
                <c:rich>
                  <a:bodyPr/>
                  <a:lstStyle/>
                  <a:p>
                    <a:fld id="{E9CF6429-26B4-4072-9F1A-4456948655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3-B17B-4DFD-B39D-4E979940D241}"/>
                </c:ext>
              </c:extLst>
            </c:dLbl>
            <c:dLbl>
              <c:idx val="1934"/>
              <c:tx>
                <c:rich>
                  <a:bodyPr/>
                  <a:lstStyle/>
                  <a:p>
                    <a:fld id="{D315A226-9DB8-4E30-8E3B-3D9BAF9D8D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4-B17B-4DFD-B39D-4E979940D241}"/>
                </c:ext>
              </c:extLst>
            </c:dLbl>
            <c:dLbl>
              <c:idx val="1935"/>
              <c:tx>
                <c:rich>
                  <a:bodyPr/>
                  <a:lstStyle/>
                  <a:p>
                    <a:fld id="{22E2C0CA-EFDB-49FF-9228-594BF314F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5-B17B-4DFD-B39D-4E979940D241}"/>
                </c:ext>
              </c:extLst>
            </c:dLbl>
            <c:dLbl>
              <c:idx val="1936"/>
              <c:tx>
                <c:rich>
                  <a:bodyPr/>
                  <a:lstStyle/>
                  <a:p>
                    <a:fld id="{3726B4B0-7150-4E45-88FD-ACD8A38F02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6-B17B-4DFD-B39D-4E979940D241}"/>
                </c:ext>
              </c:extLst>
            </c:dLbl>
            <c:dLbl>
              <c:idx val="1937"/>
              <c:tx>
                <c:rich>
                  <a:bodyPr/>
                  <a:lstStyle/>
                  <a:p>
                    <a:fld id="{A74B3B09-0C5C-4581-83F3-700BDF5F33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7-B17B-4DFD-B39D-4E979940D241}"/>
                </c:ext>
              </c:extLst>
            </c:dLbl>
            <c:dLbl>
              <c:idx val="1938"/>
              <c:tx>
                <c:rich>
                  <a:bodyPr/>
                  <a:lstStyle/>
                  <a:p>
                    <a:fld id="{B1BDCF6F-9B3F-482D-AC75-735DB8975B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8-B17B-4DFD-B39D-4E979940D241}"/>
                </c:ext>
              </c:extLst>
            </c:dLbl>
            <c:dLbl>
              <c:idx val="1939"/>
              <c:tx>
                <c:rich>
                  <a:bodyPr/>
                  <a:lstStyle/>
                  <a:p>
                    <a:fld id="{AB7CBEEA-F577-45D0-9D08-75F88DAA8E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9-B17B-4DFD-B39D-4E979940D241}"/>
                </c:ext>
              </c:extLst>
            </c:dLbl>
            <c:dLbl>
              <c:idx val="1940"/>
              <c:tx>
                <c:rich>
                  <a:bodyPr/>
                  <a:lstStyle/>
                  <a:p>
                    <a:fld id="{E8E783BD-E466-449C-92FE-D54513E0D1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A-B17B-4DFD-B39D-4E979940D241}"/>
                </c:ext>
              </c:extLst>
            </c:dLbl>
            <c:dLbl>
              <c:idx val="1941"/>
              <c:tx>
                <c:rich>
                  <a:bodyPr/>
                  <a:lstStyle/>
                  <a:p>
                    <a:fld id="{4170F25D-98B4-459D-A213-96E678E4AD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B-B17B-4DFD-B39D-4E979940D241}"/>
                </c:ext>
              </c:extLst>
            </c:dLbl>
            <c:dLbl>
              <c:idx val="1942"/>
              <c:tx>
                <c:rich>
                  <a:bodyPr/>
                  <a:lstStyle/>
                  <a:p>
                    <a:fld id="{10DBD691-F44B-4175-9192-3F3B68706E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C-B17B-4DFD-B39D-4E979940D241}"/>
                </c:ext>
              </c:extLst>
            </c:dLbl>
            <c:dLbl>
              <c:idx val="1943"/>
              <c:tx>
                <c:rich>
                  <a:bodyPr/>
                  <a:lstStyle/>
                  <a:p>
                    <a:fld id="{A8B35D40-4DDF-4230-8F13-4E8051CAAE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D-B17B-4DFD-B39D-4E979940D241}"/>
                </c:ext>
              </c:extLst>
            </c:dLbl>
            <c:dLbl>
              <c:idx val="1944"/>
              <c:tx>
                <c:rich>
                  <a:bodyPr/>
                  <a:lstStyle/>
                  <a:p>
                    <a:fld id="{75118DD5-803A-4EB8-A307-4659969BD3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E-B17B-4DFD-B39D-4E979940D241}"/>
                </c:ext>
              </c:extLst>
            </c:dLbl>
            <c:dLbl>
              <c:idx val="1945"/>
              <c:tx>
                <c:rich>
                  <a:bodyPr/>
                  <a:lstStyle/>
                  <a:p>
                    <a:fld id="{FF528CB6-619B-476B-BF3E-6C35E31D71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DF-B17B-4DFD-B39D-4E979940D241}"/>
                </c:ext>
              </c:extLst>
            </c:dLbl>
            <c:dLbl>
              <c:idx val="1946"/>
              <c:tx>
                <c:rich>
                  <a:bodyPr/>
                  <a:lstStyle/>
                  <a:p>
                    <a:fld id="{36076BF1-F4FF-47A5-9065-80362BA337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0-B17B-4DFD-B39D-4E979940D241}"/>
                </c:ext>
              </c:extLst>
            </c:dLbl>
            <c:dLbl>
              <c:idx val="1947"/>
              <c:tx>
                <c:rich>
                  <a:bodyPr/>
                  <a:lstStyle/>
                  <a:p>
                    <a:fld id="{3A607E28-BB1E-468A-B3E6-D5F544DD58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1-B17B-4DFD-B39D-4E979940D241}"/>
                </c:ext>
              </c:extLst>
            </c:dLbl>
            <c:dLbl>
              <c:idx val="1948"/>
              <c:tx>
                <c:rich>
                  <a:bodyPr/>
                  <a:lstStyle/>
                  <a:p>
                    <a:fld id="{A5D2A936-7AAC-4A49-B036-2DFA159D3C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2-B17B-4DFD-B39D-4E979940D241}"/>
                </c:ext>
              </c:extLst>
            </c:dLbl>
            <c:dLbl>
              <c:idx val="1949"/>
              <c:tx>
                <c:rich>
                  <a:bodyPr/>
                  <a:lstStyle/>
                  <a:p>
                    <a:fld id="{C5653891-2FD5-4B3F-B524-37992B6995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3-B17B-4DFD-B39D-4E979940D241}"/>
                </c:ext>
              </c:extLst>
            </c:dLbl>
            <c:dLbl>
              <c:idx val="1950"/>
              <c:tx>
                <c:rich>
                  <a:bodyPr/>
                  <a:lstStyle/>
                  <a:p>
                    <a:fld id="{96A6670F-737C-4B8B-87CE-3C4EFE1368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4-B17B-4DFD-B39D-4E979940D241}"/>
                </c:ext>
              </c:extLst>
            </c:dLbl>
            <c:dLbl>
              <c:idx val="1951"/>
              <c:tx>
                <c:rich>
                  <a:bodyPr/>
                  <a:lstStyle/>
                  <a:p>
                    <a:fld id="{208856E6-85AD-4EE1-B1BE-7A46202086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5-B17B-4DFD-B39D-4E979940D241}"/>
                </c:ext>
              </c:extLst>
            </c:dLbl>
            <c:dLbl>
              <c:idx val="1952"/>
              <c:tx>
                <c:rich>
                  <a:bodyPr/>
                  <a:lstStyle/>
                  <a:p>
                    <a:fld id="{7CD55992-08CF-4E21-9B81-4DEEF549C2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6-B17B-4DFD-B39D-4E979940D241}"/>
                </c:ext>
              </c:extLst>
            </c:dLbl>
            <c:dLbl>
              <c:idx val="1953"/>
              <c:tx>
                <c:rich>
                  <a:bodyPr/>
                  <a:lstStyle/>
                  <a:p>
                    <a:fld id="{E8A101CA-C0A4-40B6-85D7-92C3427AAB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7-B17B-4DFD-B39D-4E979940D241}"/>
                </c:ext>
              </c:extLst>
            </c:dLbl>
            <c:dLbl>
              <c:idx val="1954"/>
              <c:tx>
                <c:rich>
                  <a:bodyPr/>
                  <a:lstStyle/>
                  <a:p>
                    <a:fld id="{095AC8D0-EEF5-4150-99FF-3D4EF98181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8-B17B-4DFD-B39D-4E979940D241}"/>
                </c:ext>
              </c:extLst>
            </c:dLbl>
            <c:dLbl>
              <c:idx val="1955"/>
              <c:tx>
                <c:rich>
                  <a:bodyPr/>
                  <a:lstStyle/>
                  <a:p>
                    <a:fld id="{FFD78C86-1068-4FBA-BB42-95427BB925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9-B17B-4DFD-B39D-4E979940D241}"/>
                </c:ext>
              </c:extLst>
            </c:dLbl>
            <c:dLbl>
              <c:idx val="1956"/>
              <c:tx>
                <c:rich>
                  <a:bodyPr/>
                  <a:lstStyle/>
                  <a:p>
                    <a:fld id="{98930CC0-ECD2-46C3-AA86-BA6778130E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A-B17B-4DFD-B39D-4E979940D241}"/>
                </c:ext>
              </c:extLst>
            </c:dLbl>
            <c:dLbl>
              <c:idx val="1957"/>
              <c:tx>
                <c:rich>
                  <a:bodyPr/>
                  <a:lstStyle/>
                  <a:p>
                    <a:fld id="{3CA61DFB-D287-4B16-BEDC-657E2BC954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B-B17B-4DFD-B39D-4E979940D241}"/>
                </c:ext>
              </c:extLst>
            </c:dLbl>
            <c:dLbl>
              <c:idx val="1958"/>
              <c:tx>
                <c:rich>
                  <a:bodyPr/>
                  <a:lstStyle/>
                  <a:p>
                    <a:fld id="{DBFD4370-E3B5-4E5F-B243-DCB19C81B3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C-B17B-4DFD-B39D-4E979940D241}"/>
                </c:ext>
              </c:extLst>
            </c:dLbl>
            <c:dLbl>
              <c:idx val="1959"/>
              <c:tx>
                <c:rich>
                  <a:bodyPr/>
                  <a:lstStyle/>
                  <a:p>
                    <a:fld id="{60CF5A44-F36D-4EA2-8675-983B4C9A27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D-B17B-4DFD-B39D-4E979940D241}"/>
                </c:ext>
              </c:extLst>
            </c:dLbl>
            <c:dLbl>
              <c:idx val="1960"/>
              <c:tx>
                <c:rich>
                  <a:bodyPr/>
                  <a:lstStyle/>
                  <a:p>
                    <a:fld id="{8DAEB9E8-0B37-45AA-9ACD-FCB1AC1F7D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E-B17B-4DFD-B39D-4E979940D241}"/>
                </c:ext>
              </c:extLst>
            </c:dLbl>
            <c:dLbl>
              <c:idx val="1961"/>
              <c:tx>
                <c:rich>
                  <a:bodyPr/>
                  <a:lstStyle/>
                  <a:p>
                    <a:fld id="{1077CE9F-435F-4F44-A451-92E3CFFB95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EF-B17B-4DFD-B39D-4E979940D241}"/>
                </c:ext>
              </c:extLst>
            </c:dLbl>
            <c:dLbl>
              <c:idx val="1962"/>
              <c:tx>
                <c:rich>
                  <a:bodyPr/>
                  <a:lstStyle/>
                  <a:p>
                    <a:fld id="{EC044EFA-0BBD-44A4-AA12-E31AA9B75B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0-B17B-4DFD-B39D-4E979940D241}"/>
                </c:ext>
              </c:extLst>
            </c:dLbl>
            <c:dLbl>
              <c:idx val="1963"/>
              <c:tx>
                <c:rich>
                  <a:bodyPr/>
                  <a:lstStyle/>
                  <a:p>
                    <a:fld id="{E763D125-5833-4F57-AAE4-E637DABFC3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1-B17B-4DFD-B39D-4E979940D241}"/>
                </c:ext>
              </c:extLst>
            </c:dLbl>
            <c:dLbl>
              <c:idx val="1964"/>
              <c:tx>
                <c:rich>
                  <a:bodyPr/>
                  <a:lstStyle/>
                  <a:p>
                    <a:fld id="{58E9B61F-BD76-4FFB-A11B-1D4741EB87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2-B17B-4DFD-B39D-4E979940D241}"/>
                </c:ext>
              </c:extLst>
            </c:dLbl>
            <c:dLbl>
              <c:idx val="1965"/>
              <c:tx>
                <c:rich>
                  <a:bodyPr/>
                  <a:lstStyle/>
                  <a:p>
                    <a:fld id="{CC953104-D243-4481-9A72-BE60185A8E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3-B17B-4DFD-B39D-4E979940D241}"/>
                </c:ext>
              </c:extLst>
            </c:dLbl>
            <c:dLbl>
              <c:idx val="1966"/>
              <c:tx>
                <c:rich>
                  <a:bodyPr/>
                  <a:lstStyle/>
                  <a:p>
                    <a:fld id="{23DAC817-658E-47D3-BD62-ED2A6F8905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4-B17B-4DFD-B39D-4E979940D241}"/>
                </c:ext>
              </c:extLst>
            </c:dLbl>
            <c:dLbl>
              <c:idx val="1967"/>
              <c:tx>
                <c:rich>
                  <a:bodyPr/>
                  <a:lstStyle/>
                  <a:p>
                    <a:fld id="{920899A7-BFC9-44CE-9F0C-65C1539681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5-B17B-4DFD-B39D-4E979940D241}"/>
                </c:ext>
              </c:extLst>
            </c:dLbl>
            <c:dLbl>
              <c:idx val="1968"/>
              <c:tx>
                <c:rich>
                  <a:bodyPr/>
                  <a:lstStyle/>
                  <a:p>
                    <a:fld id="{48F43DD2-5BD4-4514-9900-C156D8BA66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6-B17B-4DFD-B39D-4E979940D241}"/>
                </c:ext>
              </c:extLst>
            </c:dLbl>
            <c:dLbl>
              <c:idx val="1969"/>
              <c:tx>
                <c:rich>
                  <a:bodyPr/>
                  <a:lstStyle/>
                  <a:p>
                    <a:fld id="{FEF07AEF-8796-4E62-AF7E-92CC106EDE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7-B17B-4DFD-B39D-4E979940D241}"/>
                </c:ext>
              </c:extLst>
            </c:dLbl>
            <c:dLbl>
              <c:idx val="1970"/>
              <c:tx>
                <c:rich>
                  <a:bodyPr/>
                  <a:lstStyle/>
                  <a:p>
                    <a:fld id="{A26495EB-9382-4AE6-BA65-A89F969AAA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8-B17B-4DFD-B39D-4E979940D241}"/>
                </c:ext>
              </c:extLst>
            </c:dLbl>
            <c:dLbl>
              <c:idx val="1971"/>
              <c:tx>
                <c:rich>
                  <a:bodyPr/>
                  <a:lstStyle/>
                  <a:p>
                    <a:fld id="{FBE373F6-F5FB-466B-AC20-810A79E1FB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9-B17B-4DFD-B39D-4E979940D241}"/>
                </c:ext>
              </c:extLst>
            </c:dLbl>
            <c:dLbl>
              <c:idx val="1972"/>
              <c:tx>
                <c:rich>
                  <a:bodyPr/>
                  <a:lstStyle/>
                  <a:p>
                    <a:fld id="{C9BF5216-8BB4-40D2-960D-99DE268B2C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A-B17B-4DFD-B39D-4E979940D241}"/>
                </c:ext>
              </c:extLst>
            </c:dLbl>
            <c:dLbl>
              <c:idx val="1973"/>
              <c:tx>
                <c:rich>
                  <a:bodyPr/>
                  <a:lstStyle/>
                  <a:p>
                    <a:fld id="{CA53FAEB-1EF1-4616-BE13-13F34AD582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B-B17B-4DFD-B39D-4E979940D241}"/>
                </c:ext>
              </c:extLst>
            </c:dLbl>
            <c:dLbl>
              <c:idx val="1974"/>
              <c:tx>
                <c:rich>
                  <a:bodyPr/>
                  <a:lstStyle/>
                  <a:p>
                    <a:fld id="{35050656-0201-4867-85D1-090C6739AA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C-B17B-4DFD-B39D-4E979940D241}"/>
                </c:ext>
              </c:extLst>
            </c:dLbl>
            <c:dLbl>
              <c:idx val="1975"/>
              <c:tx>
                <c:rich>
                  <a:bodyPr/>
                  <a:lstStyle/>
                  <a:p>
                    <a:fld id="{67F61330-4424-4555-BCE7-C91E3BE703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D-B17B-4DFD-B39D-4E979940D241}"/>
                </c:ext>
              </c:extLst>
            </c:dLbl>
            <c:dLbl>
              <c:idx val="1976"/>
              <c:tx>
                <c:rich>
                  <a:bodyPr/>
                  <a:lstStyle/>
                  <a:p>
                    <a:fld id="{78A5C188-F0C4-422A-8E39-F7EADE8E96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E-B17B-4DFD-B39D-4E979940D241}"/>
                </c:ext>
              </c:extLst>
            </c:dLbl>
            <c:dLbl>
              <c:idx val="1977"/>
              <c:tx>
                <c:rich>
                  <a:bodyPr/>
                  <a:lstStyle/>
                  <a:p>
                    <a:fld id="{9593D644-310F-40B3-A1EB-B3C5D8CEFF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5FF-B17B-4DFD-B39D-4E979940D241}"/>
                </c:ext>
              </c:extLst>
            </c:dLbl>
            <c:dLbl>
              <c:idx val="1978"/>
              <c:tx>
                <c:rich>
                  <a:bodyPr/>
                  <a:lstStyle/>
                  <a:p>
                    <a:fld id="{4401CD62-AB31-4E16-AFDD-618D0CC704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0-B17B-4DFD-B39D-4E979940D241}"/>
                </c:ext>
              </c:extLst>
            </c:dLbl>
            <c:dLbl>
              <c:idx val="1979"/>
              <c:tx>
                <c:rich>
                  <a:bodyPr/>
                  <a:lstStyle/>
                  <a:p>
                    <a:fld id="{3F5E4AB6-FCDF-4E98-BACD-55133180C3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1-B17B-4DFD-B39D-4E979940D241}"/>
                </c:ext>
              </c:extLst>
            </c:dLbl>
            <c:dLbl>
              <c:idx val="1980"/>
              <c:tx>
                <c:rich>
                  <a:bodyPr/>
                  <a:lstStyle/>
                  <a:p>
                    <a:fld id="{996A9968-63FD-45D2-AB09-F1305D6EF1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2-B17B-4DFD-B39D-4E979940D241}"/>
                </c:ext>
              </c:extLst>
            </c:dLbl>
            <c:dLbl>
              <c:idx val="1981"/>
              <c:tx>
                <c:rich>
                  <a:bodyPr/>
                  <a:lstStyle/>
                  <a:p>
                    <a:fld id="{3D84F109-D9A9-4CEA-957A-2C429E69BE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3-B17B-4DFD-B39D-4E979940D241}"/>
                </c:ext>
              </c:extLst>
            </c:dLbl>
            <c:dLbl>
              <c:idx val="1982"/>
              <c:tx>
                <c:rich>
                  <a:bodyPr/>
                  <a:lstStyle/>
                  <a:p>
                    <a:fld id="{D85773FB-9E53-4817-AC18-3778A9C916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4-B17B-4DFD-B39D-4E979940D241}"/>
                </c:ext>
              </c:extLst>
            </c:dLbl>
            <c:dLbl>
              <c:idx val="1983"/>
              <c:tx>
                <c:rich>
                  <a:bodyPr/>
                  <a:lstStyle/>
                  <a:p>
                    <a:fld id="{5BF0389D-B55E-40BD-800B-C6A65CA697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5-B17B-4DFD-B39D-4E979940D241}"/>
                </c:ext>
              </c:extLst>
            </c:dLbl>
            <c:dLbl>
              <c:idx val="1984"/>
              <c:tx>
                <c:rich>
                  <a:bodyPr/>
                  <a:lstStyle/>
                  <a:p>
                    <a:fld id="{CDFBEBC8-84F3-46A6-9BB5-A0D1A7D74F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6-B17B-4DFD-B39D-4E979940D241}"/>
                </c:ext>
              </c:extLst>
            </c:dLbl>
            <c:dLbl>
              <c:idx val="1985"/>
              <c:tx>
                <c:rich>
                  <a:bodyPr/>
                  <a:lstStyle/>
                  <a:p>
                    <a:fld id="{C7A82ED8-C54A-4E03-949A-EAEC05E8A1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7-B17B-4DFD-B39D-4E979940D241}"/>
                </c:ext>
              </c:extLst>
            </c:dLbl>
            <c:dLbl>
              <c:idx val="1986"/>
              <c:tx>
                <c:rich>
                  <a:bodyPr/>
                  <a:lstStyle/>
                  <a:p>
                    <a:fld id="{6F068792-E56D-4D25-AECA-6F591094E6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8-B17B-4DFD-B39D-4E979940D241}"/>
                </c:ext>
              </c:extLst>
            </c:dLbl>
            <c:dLbl>
              <c:idx val="1987"/>
              <c:tx>
                <c:rich>
                  <a:bodyPr/>
                  <a:lstStyle/>
                  <a:p>
                    <a:fld id="{2FE9B06C-D7A7-4FE1-8556-E43F5C7625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9-B17B-4DFD-B39D-4E979940D241}"/>
                </c:ext>
              </c:extLst>
            </c:dLbl>
            <c:dLbl>
              <c:idx val="1988"/>
              <c:tx>
                <c:rich>
                  <a:bodyPr/>
                  <a:lstStyle/>
                  <a:p>
                    <a:fld id="{69F6493F-73AE-4B5B-82C6-67F05CA16B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A-B17B-4DFD-B39D-4E979940D241}"/>
                </c:ext>
              </c:extLst>
            </c:dLbl>
            <c:dLbl>
              <c:idx val="1989"/>
              <c:tx>
                <c:rich>
                  <a:bodyPr/>
                  <a:lstStyle/>
                  <a:p>
                    <a:fld id="{6EC462CC-9FF0-4C63-B568-40E19BEB00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B-B17B-4DFD-B39D-4E979940D241}"/>
                </c:ext>
              </c:extLst>
            </c:dLbl>
            <c:dLbl>
              <c:idx val="1990"/>
              <c:tx>
                <c:rich>
                  <a:bodyPr/>
                  <a:lstStyle/>
                  <a:p>
                    <a:fld id="{63E525F3-0D83-4C70-9508-44C693B71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C-B17B-4DFD-B39D-4E979940D241}"/>
                </c:ext>
              </c:extLst>
            </c:dLbl>
            <c:dLbl>
              <c:idx val="1991"/>
              <c:tx>
                <c:rich>
                  <a:bodyPr/>
                  <a:lstStyle/>
                  <a:p>
                    <a:fld id="{FD74F631-FCD9-43D7-80B9-F9D4FD6A17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D-B17B-4DFD-B39D-4E979940D241}"/>
                </c:ext>
              </c:extLst>
            </c:dLbl>
            <c:dLbl>
              <c:idx val="1992"/>
              <c:tx>
                <c:rich>
                  <a:bodyPr/>
                  <a:lstStyle/>
                  <a:p>
                    <a:fld id="{914F13C0-DAD8-4282-9AB9-2A7CA21388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E-B17B-4DFD-B39D-4E979940D241}"/>
                </c:ext>
              </c:extLst>
            </c:dLbl>
            <c:dLbl>
              <c:idx val="1993"/>
              <c:tx>
                <c:rich>
                  <a:bodyPr/>
                  <a:lstStyle/>
                  <a:p>
                    <a:fld id="{DE956AE0-A4EB-4DAF-BAEC-2CB81A07E2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0F-B17B-4DFD-B39D-4E979940D241}"/>
                </c:ext>
              </c:extLst>
            </c:dLbl>
            <c:dLbl>
              <c:idx val="1994"/>
              <c:tx>
                <c:rich>
                  <a:bodyPr/>
                  <a:lstStyle/>
                  <a:p>
                    <a:fld id="{0A7AB55A-C76B-458F-8C2B-1E18FABA14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0-B17B-4DFD-B39D-4E979940D241}"/>
                </c:ext>
              </c:extLst>
            </c:dLbl>
            <c:dLbl>
              <c:idx val="1995"/>
              <c:tx>
                <c:rich>
                  <a:bodyPr/>
                  <a:lstStyle/>
                  <a:p>
                    <a:fld id="{EDDB80F3-4969-4FDA-BB87-A6A491326D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1-B17B-4DFD-B39D-4E979940D241}"/>
                </c:ext>
              </c:extLst>
            </c:dLbl>
            <c:dLbl>
              <c:idx val="1996"/>
              <c:tx>
                <c:rich>
                  <a:bodyPr/>
                  <a:lstStyle/>
                  <a:p>
                    <a:fld id="{9CC02E42-B191-42C5-BBB6-BC4888F1C1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2-B17B-4DFD-B39D-4E979940D241}"/>
                </c:ext>
              </c:extLst>
            </c:dLbl>
            <c:dLbl>
              <c:idx val="1997"/>
              <c:tx>
                <c:rich>
                  <a:bodyPr/>
                  <a:lstStyle/>
                  <a:p>
                    <a:fld id="{FBD51509-6CFF-4393-9C96-CC474380D1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3-B17B-4DFD-B39D-4E979940D241}"/>
                </c:ext>
              </c:extLst>
            </c:dLbl>
            <c:dLbl>
              <c:idx val="1998"/>
              <c:tx>
                <c:rich>
                  <a:bodyPr/>
                  <a:lstStyle/>
                  <a:p>
                    <a:fld id="{510E5603-B729-4534-A0FA-D4C8183FC0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4-B17B-4DFD-B39D-4E979940D241}"/>
                </c:ext>
              </c:extLst>
            </c:dLbl>
            <c:dLbl>
              <c:idx val="1999"/>
              <c:tx>
                <c:rich>
                  <a:bodyPr/>
                  <a:lstStyle/>
                  <a:p>
                    <a:fld id="{24D42893-4C76-435E-856D-9D1793ED9B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5-B17B-4DFD-B39D-4E979940D241}"/>
                </c:ext>
              </c:extLst>
            </c:dLbl>
            <c:dLbl>
              <c:idx val="2000"/>
              <c:tx>
                <c:rich>
                  <a:bodyPr/>
                  <a:lstStyle/>
                  <a:p>
                    <a:fld id="{38DAFD3B-271E-47CD-A5DE-0B1E5228F7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6-B17B-4DFD-B39D-4E979940D241}"/>
                </c:ext>
              </c:extLst>
            </c:dLbl>
            <c:dLbl>
              <c:idx val="2001"/>
              <c:tx>
                <c:rich>
                  <a:bodyPr/>
                  <a:lstStyle/>
                  <a:p>
                    <a:fld id="{384B3058-086C-4A8A-AD3F-442C420570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7-B17B-4DFD-B39D-4E979940D241}"/>
                </c:ext>
              </c:extLst>
            </c:dLbl>
            <c:dLbl>
              <c:idx val="2002"/>
              <c:tx>
                <c:rich>
                  <a:bodyPr/>
                  <a:lstStyle/>
                  <a:p>
                    <a:fld id="{A850058B-072A-4478-A669-5E9F396620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8-B17B-4DFD-B39D-4E979940D241}"/>
                </c:ext>
              </c:extLst>
            </c:dLbl>
            <c:dLbl>
              <c:idx val="2003"/>
              <c:tx>
                <c:rich>
                  <a:bodyPr/>
                  <a:lstStyle/>
                  <a:p>
                    <a:fld id="{B110BE0B-052F-49D7-90E9-928E82A8A9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9-B17B-4DFD-B39D-4E979940D241}"/>
                </c:ext>
              </c:extLst>
            </c:dLbl>
            <c:dLbl>
              <c:idx val="2004"/>
              <c:tx>
                <c:rich>
                  <a:bodyPr/>
                  <a:lstStyle/>
                  <a:p>
                    <a:fld id="{A362EFEB-1390-460D-B986-FD736E1943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A-B17B-4DFD-B39D-4E979940D241}"/>
                </c:ext>
              </c:extLst>
            </c:dLbl>
            <c:dLbl>
              <c:idx val="2005"/>
              <c:tx>
                <c:rich>
                  <a:bodyPr/>
                  <a:lstStyle/>
                  <a:p>
                    <a:fld id="{14B6B86A-8A29-4C7E-B13C-FCF59D767B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B-B17B-4DFD-B39D-4E979940D241}"/>
                </c:ext>
              </c:extLst>
            </c:dLbl>
            <c:dLbl>
              <c:idx val="2006"/>
              <c:tx>
                <c:rich>
                  <a:bodyPr/>
                  <a:lstStyle/>
                  <a:p>
                    <a:fld id="{47DC49CC-98A8-4419-9B3B-C2E03A1358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C-B17B-4DFD-B39D-4E979940D241}"/>
                </c:ext>
              </c:extLst>
            </c:dLbl>
            <c:dLbl>
              <c:idx val="2007"/>
              <c:tx>
                <c:rich>
                  <a:bodyPr/>
                  <a:lstStyle/>
                  <a:p>
                    <a:fld id="{8CDC0A2C-AE82-48EA-881C-ADCEB5C963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D-B17B-4DFD-B39D-4E979940D241}"/>
                </c:ext>
              </c:extLst>
            </c:dLbl>
            <c:dLbl>
              <c:idx val="2008"/>
              <c:tx>
                <c:rich>
                  <a:bodyPr/>
                  <a:lstStyle/>
                  <a:p>
                    <a:fld id="{2EDF038F-D3B7-43B5-9A30-6CE21846ED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E-B17B-4DFD-B39D-4E979940D241}"/>
                </c:ext>
              </c:extLst>
            </c:dLbl>
            <c:dLbl>
              <c:idx val="2009"/>
              <c:tx>
                <c:rich>
                  <a:bodyPr/>
                  <a:lstStyle/>
                  <a:p>
                    <a:fld id="{3451BAC3-45A4-47DE-B7FD-AC5379419D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1F-B17B-4DFD-B39D-4E979940D241}"/>
                </c:ext>
              </c:extLst>
            </c:dLbl>
            <c:dLbl>
              <c:idx val="2010"/>
              <c:tx>
                <c:rich>
                  <a:bodyPr/>
                  <a:lstStyle/>
                  <a:p>
                    <a:fld id="{3D4F9859-969D-45C1-818D-D67B35344A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0-B17B-4DFD-B39D-4E979940D241}"/>
                </c:ext>
              </c:extLst>
            </c:dLbl>
            <c:dLbl>
              <c:idx val="2011"/>
              <c:tx>
                <c:rich>
                  <a:bodyPr/>
                  <a:lstStyle/>
                  <a:p>
                    <a:fld id="{DA7B6955-6CA9-408F-81BD-863D017A2D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1-B17B-4DFD-B39D-4E979940D241}"/>
                </c:ext>
              </c:extLst>
            </c:dLbl>
            <c:dLbl>
              <c:idx val="2012"/>
              <c:tx>
                <c:rich>
                  <a:bodyPr/>
                  <a:lstStyle/>
                  <a:p>
                    <a:fld id="{E0FF3EBB-72B3-407D-A7A5-DA404B4AA1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2-B17B-4DFD-B39D-4E979940D241}"/>
                </c:ext>
              </c:extLst>
            </c:dLbl>
            <c:dLbl>
              <c:idx val="2013"/>
              <c:tx>
                <c:rich>
                  <a:bodyPr/>
                  <a:lstStyle/>
                  <a:p>
                    <a:fld id="{964D8CF0-7923-488D-8696-060ED70A01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3-B17B-4DFD-B39D-4E979940D241}"/>
                </c:ext>
              </c:extLst>
            </c:dLbl>
            <c:dLbl>
              <c:idx val="2014"/>
              <c:tx>
                <c:rich>
                  <a:bodyPr/>
                  <a:lstStyle/>
                  <a:p>
                    <a:fld id="{F8193790-7C62-4666-8748-C57A59C569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4-B17B-4DFD-B39D-4E979940D241}"/>
                </c:ext>
              </c:extLst>
            </c:dLbl>
            <c:dLbl>
              <c:idx val="2015"/>
              <c:tx>
                <c:rich>
                  <a:bodyPr/>
                  <a:lstStyle/>
                  <a:p>
                    <a:fld id="{8C9B35FD-9A0C-4A43-A314-F414AD6A4E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5-B17B-4DFD-B39D-4E979940D241}"/>
                </c:ext>
              </c:extLst>
            </c:dLbl>
            <c:dLbl>
              <c:idx val="2016"/>
              <c:tx>
                <c:rich>
                  <a:bodyPr/>
                  <a:lstStyle/>
                  <a:p>
                    <a:fld id="{BFF7CBF6-AA61-4182-A6DC-543DE98D4C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6-B17B-4DFD-B39D-4E979940D241}"/>
                </c:ext>
              </c:extLst>
            </c:dLbl>
            <c:dLbl>
              <c:idx val="2017"/>
              <c:tx>
                <c:rich>
                  <a:bodyPr/>
                  <a:lstStyle/>
                  <a:p>
                    <a:fld id="{64A58271-535C-4131-80CE-67DC8855D6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7-B17B-4DFD-B39D-4E979940D241}"/>
                </c:ext>
              </c:extLst>
            </c:dLbl>
            <c:dLbl>
              <c:idx val="2018"/>
              <c:tx>
                <c:rich>
                  <a:bodyPr/>
                  <a:lstStyle/>
                  <a:p>
                    <a:fld id="{71F1D61D-E3DD-4E9D-80F9-BBB1C6CF1D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8-B17B-4DFD-B39D-4E979940D241}"/>
                </c:ext>
              </c:extLst>
            </c:dLbl>
            <c:dLbl>
              <c:idx val="2019"/>
              <c:tx>
                <c:rich>
                  <a:bodyPr/>
                  <a:lstStyle/>
                  <a:p>
                    <a:fld id="{90C777F7-3214-4232-8886-CDFEFE1CC0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9-B17B-4DFD-B39D-4E979940D241}"/>
                </c:ext>
              </c:extLst>
            </c:dLbl>
            <c:dLbl>
              <c:idx val="2020"/>
              <c:tx>
                <c:rich>
                  <a:bodyPr/>
                  <a:lstStyle/>
                  <a:p>
                    <a:fld id="{8AE57B35-BE69-4DEC-A20E-5AB4EDF075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A-B17B-4DFD-B39D-4E979940D241}"/>
                </c:ext>
              </c:extLst>
            </c:dLbl>
            <c:dLbl>
              <c:idx val="2021"/>
              <c:tx>
                <c:rich>
                  <a:bodyPr/>
                  <a:lstStyle/>
                  <a:p>
                    <a:fld id="{AB1F701C-7E5C-4A71-8E17-8F476CE0C8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B-B17B-4DFD-B39D-4E979940D241}"/>
                </c:ext>
              </c:extLst>
            </c:dLbl>
            <c:dLbl>
              <c:idx val="2022"/>
              <c:tx>
                <c:rich>
                  <a:bodyPr/>
                  <a:lstStyle/>
                  <a:p>
                    <a:fld id="{1117FF67-74D4-4795-817C-A3492AEEAE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C-B17B-4DFD-B39D-4E979940D241}"/>
                </c:ext>
              </c:extLst>
            </c:dLbl>
            <c:dLbl>
              <c:idx val="2023"/>
              <c:tx>
                <c:rich>
                  <a:bodyPr/>
                  <a:lstStyle/>
                  <a:p>
                    <a:fld id="{8406B423-BF7D-4C38-B3B1-29AB23F271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D-B17B-4DFD-B39D-4E979940D241}"/>
                </c:ext>
              </c:extLst>
            </c:dLbl>
            <c:dLbl>
              <c:idx val="2024"/>
              <c:tx>
                <c:rich>
                  <a:bodyPr/>
                  <a:lstStyle/>
                  <a:p>
                    <a:fld id="{682E6C72-A73D-4B4F-9499-3AE9AF1343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E-B17B-4DFD-B39D-4E979940D241}"/>
                </c:ext>
              </c:extLst>
            </c:dLbl>
            <c:dLbl>
              <c:idx val="2025"/>
              <c:tx>
                <c:rich>
                  <a:bodyPr/>
                  <a:lstStyle/>
                  <a:p>
                    <a:fld id="{45568D56-8232-4E98-A082-6603793050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2F-B17B-4DFD-B39D-4E979940D241}"/>
                </c:ext>
              </c:extLst>
            </c:dLbl>
            <c:dLbl>
              <c:idx val="2026"/>
              <c:tx>
                <c:rich>
                  <a:bodyPr/>
                  <a:lstStyle/>
                  <a:p>
                    <a:fld id="{33B680D0-6B8A-4C92-AD10-62340E8085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0-B17B-4DFD-B39D-4E979940D241}"/>
                </c:ext>
              </c:extLst>
            </c:dLbl>
            <c:dLbl>
              <c:idx val="2027"/>
              <c:tx>
                <c:rich>
                  <a:bodyPr/>
                  <a:lstStyle/>
                  <a:p>
                    <a:fld id="{AFE2A0D6-DF19-44D7-9E63-AF6650BDCB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1-B17B-4DFD-B39D-4E979940D241}"/>
                </c:ext>
              </c:extLst>
            </c:dLbl>
            <c:dLbl>
              <c:idx val="2028"/>
              <c:tx>
                <c:rich>
                  <a:bodyPr/>
                  <a:lstStyle/>
                  <a:p>
                    <a:fld id="{BDC67924-10AA-4376-8478-71D95DD648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2-B17B-4DFD-B39D-4E979940D241}"/>
                </c:ext>
              </c:extLst>
            </c:dLbl>
            <c:dLbl>
              <c:idx val="2029"/>
              <c:tx>
                <c:rich>
                  <a:bodyPr/>
                  <a:lstStyle/>
                  <a:p>
                    <a:fld id="{78B7AFF8-FB47-4CEC-AC32-D963A8984A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3-B17B-4DFD-B39D-4E979940D241}"/>
                </c:ext>
              </c:extLst>
            </c:dLbl>
            <c:dLbl>
              <c:idx val="2030"/>
              <c:tx>
                <c:rich>
                  <a:bodyPr/>
                  <a:lstStyle/>
                  <a:p>
                    <a:fld id="{5EBA158C-E5CD-4492-B206-68D359E4C8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4-B17B-4DFD-B39D-4E979940D241}"/>
                </c:ext>
              </c:extLst>
            </c:dLbl>
            <c:dLbl>
              <c:idx val="2031"/>
              <c:tx>
                <c:rich>
                  <a:bodyPr/>
                  <a:lstStyle/>
                  <a:p>
                    <a:fld id="{8E0BEDFB-62D0-4883-891A-5F86160A1D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5-B17B-4DFD-B39D-4E979940D241}"/>
                </c:ext>
              </c:extLst>
            </c:dLbl>
            <c:dLbl>
              <c:idx val="2032"/>
              <c:tx>
                <c:rich>
                  <a:bodyPr/>
                  <a:lstStyle/>
                  <a:p>
                    <a:fld id="{8A39BD71-3AA7-4C2F-8EB5-18EF1048E4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6-B17B-4DFD-B39D-4E979940D241}"/>
                </c:ext>
              </c:extLst>
            </c:dLbl>
            <c:dLbl>
              <c:idx val="2033"/>
              <c:tx>
                <c:rich>
                  <a:bodyPr/>
                  <a:lstStyle/>
                  <a:p>
                    <a:fld id="{59E6D4DB-D2B3-4CAC-8473-3A3F978E41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7-B17B-4DFD-B39D-4E979940D241}"/>
                </c:ext>
              </c:extLst>
            </c:dLbl>
            <c:dLbl>
              <c:idx val="2034"/>
              <c:tx>
                <c:rich>
                  <a:bodyPr/>
                  <a:lstStyle/>
                  <a:p>
                    <a:fld id="{CBD56452-DD08-4027-A02E-FFE334D346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8-B17B-4DFD-B39D-4E979940D241}"/>
                </c:ext>
              </c:extLst>
            </c:dLbl>
            <c:dLbl>
              <c:idx val="2035"/>
              <c:tx>
                <c:rich>
                  <a:bodyPr/>
                  <a:lstStyle/>
                  <a:p>
                    <a:fld id="{6BA8DC82-B514-4EE5-85D2-C72702E80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9-B17B-4DFD-B39D-4E979940D241}"/>
                </c:ext>
              </c:extLst>
            </c:dLbl>
            <c:dLbl>
              <c:idx val="2036"/>
              <c:tx>
                <c:rich>
                  <a:bodyPr/>
                  <a:lstStyle/>
                  <a:p>
                    <a:fld id="{3C9C2A57-504A-4E5F-9CFA-5F80D5CCFA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A-B17B-4DFD-B39D-4E979940D241}"/>
                </c:ext>
              </c:extLst>
            </c:dLbl>
            <c:dLbl>
              <c:idx val="2037"/>
              <c:tx>
                <c:rich>
                  <a:bodyPr/>
                  <a:lstStyle/>
                  <a:p>
                    <a:fld id="{051D1921-0CB7-4284-A8E4-61CDEC2526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B-B17B-4DFD-B39D-4E979940D241}"/>
                </c:ext>
              </c:extLst>
            </c:dLbl>
            <c:dLbl>
              <c:idx val="2038"/>
              <c:tx>
                <c:rich>
                  <a:bodyPr/>
                  <a:lstStyle/>
                  <a:p>
                    <a:fld id="{4B82440E-86E1-46CB-8DBB-D660183F00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C-B17B-4DFD-B39D-4E979940D241}"/>
                </c:ext>
              </c:extLst>
            </c:dLbl>
            <c:dLbl>
              <c:idx val="2039"/>
              <c:tx>
                <c:rich>
                  <a:bodyPr/>
                  <a:lstStyle/>
                  <a:p>
                    <a:fld id="{2A35FFDE-6B74-49A6-A334-2D3EF03588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D-B17B-4DFD-B39D-4E979940D241}"/>
                </c:ext>
              </c:extLst>
            </c:dLbl>
            <c:dLbl>
              <c:idx val="2040"/>
              <c:tx>
                <c:rich>
                  <a:bodyPr/>
                  <a:lstStyle/>
                  <a:p>
                    <a:fld id="{D3494366-C5A3-4322-9A96-9CCA9CB8A3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E-B17B-4DFD-B39D-4E979940D241}"/>
                </c:ext>
              </c:extLst>
            </c:dLbl>
            <c:dLbl>
              <c:idx val="2041"/>
              <c:tx>
                <c:rich>
                  <a:bodyPr/>
                  <a:lstStyle/>
                  <a:p>
                    <a:fld id="{D6ED0B08-F62E-451E-A2CA-1BBB5E8ABA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3F-B17B-4DFD-B39D-4E979940D241}"/>
                </c:ext>
              </c:extLst>
            </c:dLbl>
            <c:dLbl>
              <c:idx val="2042"/>
              <c:tx>
                <c:rich>
                  <a:bodyPr/>
                  <a:lstStyle/>
                  <a:p>
                    <a:fld id="{E01B4E28-DC7F-4403-B850-945C90118A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0-B17B-4DFD-B39D-4E979940D241}"/>
                </c:ext>
              </c:extLst>
            </c:dLbl>
            <c:dLbl>
              <c:idx val="2043"/>
              <c:tx>
                <c:rich>
                  <a:bodyPr/>
                  <a:lstStyle/>
                  <a:p>
                    <a:fld id="{429F8F77-7BCA-41DE-8807-AAEBD59E0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1-B17B-4DFD-B39D-4E979940D241}"/>
                </c:ext>
              </c:extLst>
            </c:dLbl>
            <c:dLbl>
              <c:idx val="2044"/>
              <c:tx>
                <c:rich>
                  <a:bodyPr/>
                  <a:lstStyle/>
                  <a:p>
                    <a:fld id="{46966F61-20CD-4874-A8B3-874E3F044B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2-B17B-4DFD-B39D-4E979940D241}"/>
                </c:ext>
              </c:extLst>
            </c:dLbl>
            <c:dLbl>
              <c:idx val="2045"/>
              <c:tx>
                <c:rich>
                  <a:bodyPr/>
                  <a:lstStyle/>
                  <a:p>
                    <a:fld id="{2EED132E-F34D-450C-9BDB-CDE74BE40E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3-B17B-4DFD-B39D-4E979940D241}"/>
                </c:ext>
              </c:extLst>
            </c:dLbl>
            <c:dLbl>
              <c:idx val="2046"/>
              <c:tx>
                <c:rich>
                  <a:bodyPr/>
                  <a:lstStyle/>
                  <a:p>
                    <a:fld id="{CE188E06-A900-43C4-A36F-52FBDE452A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4-B17B-4DFD-B39D-4E979940D241}"/>
                </c:ext>
              </c:extLst>
            </c:dLbl>
            <c:dLbl>
              <c:idx val="2047"/>
              <c:tx>
                <c:rich>
                  <a:bodyPr/>
                  <a:lstStyle/>
                  <a:p>
                    <a:fld id="{8791B893-F8B7-45F3-96F4-B493909F10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5-B17B-4DFD-B39D-4E979940D241}"/>
                </c:ext>
              </c:extLst>
            </c:dLbl>
            <c:dLbl>
              <c:idx val="2048"/>
              <c:tx>
                <c:rich>
                  <a:bodyPr/>
                  <a:lstStyle/>
                  <a:p>
                    <a:fld id="{F9325B7A-5920-4BA0-A3E3-F682637893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6-B17B-4DFD-B39D-4E979940D241}"/>
                </c:ext>
              </c:extLst>
            </c:dLbl>
            <c:dLbl>
              <c:idx val="2049"/>
              <c:tx>
                <c:rich>
                  <a:bodyPr/>
                  <a:lstStyle/>
                  <a:p>
                    <a:fld id="{E6A9C0DC-9CEB-437D-91D3-ACBC8005BA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7-B17B-4DFD-B39D-4E979940D241}"/>
                </c:ext>
              </c:extLst>
            </c:dLbl>
            <c:dLbl>
              <c:idx val="2050"/>
              <c:tx>
                <c:rich>
                  <a:bodyPr/>
                  <a:lstStyle/>
                  <a:p>
                    <a:fld id="{3A88BFB9-954A-4B07-A8E7-327EB0EFF0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8-B17B-4DFD-B39D-4E979940D241}"/>
                </c:ext>
              </c:extLst>
            </c:dLbl>
            <c:dLbl>
              <c:idx val="2051"/>
              <c:tx>
                <c:rich>
                  <a:bodyPr/>
                  <a:lstStyle/>
                  <a:p>
                    <a:fld id="{973840DA-C6CC-4DB4-A397-4316D7C419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9-B17B-4DFD-B39D-4E979940D241}"/>
                </c:ext>
              </c:extLst>
            </c:dLbl>
            <c:dLbl>
              <c:idx val="2052"/>
              <c:tx>
                <c:rich>
                  <a:bodyPr/>
                  <a:lstStyle/>
                  <a:p>
                    <a:fld id="{EA5A480C-0CDC-4E5D-A39D-32A24741D3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A-B17B-4DFD-B39D-4E979940D241}"/>
                </c:ext>
              </c:extLst>
            </c:dLbl>
            <c:dLbl>
              <c:idx val="2053"/>
              <c:tx>
                <c:rich>
                  <a:bodyPr/>
                  <a:lstStyle/>
                  <a:p>
                    <a:fld id="{501994CC-3F1A-4FE2-BA02-D371D9B18B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B-B17B-4DFD-B39D-4E979940D241}"/>
                </c:ext>
              </c:extLst>
            </c:dLbl>
            <c:dLbl>
              <c:idx val="2054"/>
              <c:tx>
                <c:rich>
                  <a:bodyPr/>
                  <a:lstStyle/>
                  <a:p>
                    <a:fld id="{069B8642-47D8-4B44-A5A0-E8E5D4E9CF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C-B17B-4DFD-B39D-4E979940D241}"/>
                </c:ext>
              </c:extLst>
            </c:dLbl>
            <c:dLbl>
              <c:idx val="2055"/>
              <c:tx>
                <c:rich>
                  <a:bodyPr/>
                  <a:lstStyle/>
                  <a:p>
                    <a:fld id="{A34CCE7D-7456-49A9-A103-F3241C2671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D-B17B-4DFD-B39D-4E979940D241}"/>
                </c:ext>
              </c:extLst>
            </c:dLbl>
            <c:dLbl>
              <c:idx val="2056"/>
              <c:tx>
                <c:rich>
                  <a:bodyPr/>
                  <a:lstStyle/>
                  <a:p>
                    <a:fld id="{DDDE1946-43FC-4649-971C-3C5E43955F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E-B17B-4DFD-B39D-4E979940D241}"/>
                </c:ext>
              </c:extLst>
            </c:dLbl>
            <c:dLbl>
              <c:idx val="2057"/>
              <c:tx>
                <c:rich>
                  <a:bodyPr/>
                  <a:lstStyle/>
                  <a:p>
                    <a:fld id="{8DB418C3-9E04-4D9B-BF35-B035D100F3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4F-B17B-4DFD-B39D-4E979940D241}"/>
                </c:ext>
              </c:extLst>
            </c:dLbl>
            <c:dLbl>
              <c:idx val="2058"/>
              <c:tx>
                <c:rich>
                  <a:bodyPr/>
                  <a:lstStyle/>
                  <a:p>
                    <a:fld id="{2C910DEF-B244-4A7F-B972-077348A0BA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0-B17B-4DFD-B39D-4E979940D241}"/>
                </c:ext>
              </c:extLst>
            </c:dLbl>
            <c:dLbl>
              <c:idx val="2059"/>
              <c:tx>
                <c:rich>
                  <a:bodyPr/>
                  <a:lstStyle/>
                  <a:p>
                    <a:fld id="{83494728-DE92-4461-B2FC-39224BF4B8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1-B17B-4DFD-B39D-4E979940D241}"/>
                </c:ext>
              </c:extLst>
            </c:dLbl>
            <c:dLbl>
              <c:idx val="2060"/>
              <c:tx>
                <c:rich>
                  <a:bodyPr/>
                  <a:lstStyle/>
                  <a:p>
                    <a:fld id="{861FA58D-3BA3-48B8-AF22-BD3000A561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2-B17B-4DFD-B39D-4E979940D241}"/>
                </c:ext>
              </c:extLst>
            </c:dLbl>
            <c:dLbl>
              <c:idx val="2061"/>
              <c:tx>
                <c:rich>
                  <a:bodyPr/>
                  <a:lstStyle/>
                  <a:p>
                    <a:fld id="{DC31E393-F551-4675-9085-B44DE09EC4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3-B17B-4DFD-B39D-4E979940D241}"/>
                </c:ext>
              </c:extLst>
            </c:dLbl>
            <c:dLbl>
              <c:idx val="2062"/>
              <c:tx>
                <c:rich>
                  <a:bodyPr/>
                  <a:lstStyle/>
                  <a:p>
                    <a:fld id="{33E39EBC-69C4-44CA-A30F-938BE6CCD2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4-B17B-4DFD-B39D-4E979940D241}"/>
                </c:ext>
              </c:extLst>
            </c:dLbl>
            <c:dLbl>
              <c:idx val="2063"/>
              <c:tx>
                <c:rich>
                  <a:bodyPr/>
                  <a:lstStyle/>
                  <a:p>
                    <a:fld id="{D7FB7F13-04A1-4A82-A61B-F05D5C2464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5-B17B-4DFD-B39D-4E979940D241}"/>
                </c:ext>
              </c:extLst>
            </c:dLbl>
            <c:dLbl>
              <c:idx val="2064"/>
              <c:tx>
                <c:rich>
                  <a:bodyPr/>
                  <a:lstStyle/>
                  <a:p>
                    <a:fld id="{CA0932EB-E107-4BA3-97D8-98DE8B5295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6-B17B-4DFD-B39D-4E979940D241}"/>
                </c:ext>
              </c:extLst>
            </c:dLbl>
            <c:dLbl>
              <c:idx val="2065"/>
              <c:tx>
                <c:rich>
                  <a:bodyPr/>
                  <a:lstStyle/>
                  <a:p>
                    <a:fld id="{4833120B-064A-4268-BA11-54389D031F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7-B17B-4DFD-B39D-4E979940D241}"/>
                </c:ext>
              </c:extLst>
            </c:dLbl>
            <c:dLbl>
              <c:idx val="2066"/>
              <c:tx>
                <c:rich>
                  <a:bodyPr/>
                  <a:lstStyle/>
                  <a:p>
                    <a:fld id="{D81B8EED-DB82-474B-A51A-2F1D782190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8-B17B-4DFD-B39D-4E979940D241}"/>
                </c:ext>
              </c:extLst>
            </c:dLbl>
            <c:dLbl>
              <c:idx val="2067"/>
              <c:tx>
                <c:rich>
                  <a:bodyPr/>
                  <a:lstStyle/>
                  <a:p>
                    <a:fld id="{6542AB5B-11D7-4493-83D0-A9C9B0F92E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9-B17B-4DFD-B39D-4E979940D241}"/>
                </c:ext>
              </c:extLst>
            </c:dLbl>
            <c:dLbl>
              <c:idx val="2068"/>
              <c:tx>
                <c:rich>
                  <a:bodyPr/>
                  <a:lstStyle/>
                  <a:p>
                    <a:fld id="{87D23E20-0D23-447D-A05D-71B87C7AE3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A-B17B-4DFD-B39D-4E979940D241}"/>
                </c:ext>
              </c:extLst>
            </c:dLbl>
            <c:dLbl>
              <c:idx val="2069"/>
              <c:tx>
                <c:rich>
                  <a:bodyPr/>
                  <a:lstStyle/>
                  <a:p>
                    <a:fld id="{54126AA3-4789-4FD4-90A0-0D9912AAF7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B-B17B-4DFD-B39D-4E979940D241}"/>
                </c:ext>
              </c:extLst>
            </c:dLbl>
            <c:dLbl>
              <c:idx val="2070"/>
              <c:tx>
                <c:rich>
                  <a:bodyPr/>
                  <a:lstStyle/>
                  <a:p>
                    <a:fld id="{B46F04A5-3FA4-4F81-BC4A-F0C34CA612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C-B17B-4DFD-B39D-4E979940D241}"/>
                </c:ext>
              </c:extLst>
            </c:dLbl>
            <c:dLbl>
              <c:idx val="2071"/>
              <c:tx>
                <c:rich>
                  <a:bodyPr/>
                  <a:lstStyle/>
                  <a:p>
                    <a:fld id="{5DA38960-A432-4940-8CE0-2B25FE43E7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D-B17B-4DFD-B39D-4E979940D241}"/>
                </c:ext>
              </c:extLst>
            </c:dLbl>
            <c:dLbl>
              <c:idx val="2072"/>
              <c:tx>
                <c:rich>
                  <a:bodyPr/>
                  <a:lstStyle/>
                  <a:p>
                    <a:fld id="{7B045BF9-79A5-4DB2-B1A1-366A4B8D9C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E-B17B-4DFD-B39D-4E979940D241}"/>
                </c:ext>
              </c:extLst>
            </c:dLbl>
            <c:dLbl>
              <c:idx val="2073"/>
              <c:tx>
                <c:rich>
                  <a:bodyPr/>
                  <a:lstStyle/>
                  <a:p>
                    <a:fld id="{74572154-B411-4481-8071-AE856B7AAD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5F-B17B-4DFD-B39D-4E979940D241}"/>
                </c:ext>
              </c:extLst>
            </c:dLbl>
            <c:dLbl>
              <c:idx val="2074"/>
              <c:tx>
                <c:rich>
                  <a:bodyPr/>
                  <a:lstStyle/>
                  <a:p>
                    <a:fld id="{2EE207EF-0662-4A9B-812C-1F25EEFD74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0-B17B-4DFD-B39D-4E979940D241}"/>
                </c:ext>
              </c:extLst>
            </c:dLbl>
            <c:dLbl>
              <c:idx val="2075"/>
              <c:tx>
                <c:rich>
                  <a:bodyPr/>
                  <a:lstStyle/>
                  <a:p>
                    <a:fld id="{81DE24DB-9F9E-441B-8CB6-511EF1642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1-B17B-4DFD-B39D-4E979940D241}"/>
                </c:ext>
              </c:extLst>
            </c:dLbl>
            <c:dLbl>
              <c:idx val="2076"/>
              <c:tx>
                <c:rich>
                  <a:bodyPr/>
                  <a:lstStyle/>
                  <a:p>
                    <a:fld id="{DA6EB88B-4037-4AE6-BB3A-BCE984B3B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2-B17B-4DFD-B39D-4E979940D241}"/>
                </c:ext>
              </c:extLst>
            </c:dLbl>
            <c:dLbl>
              <c:idx val="2077"/>
              <c:tx>
                <c:rich>
                  <a:bodyPr/>
                  <a:lstStyle/>
                  <a:p>
                    <a:fld id="{63D58DE9-B1B7-442D-9631-2BAE9911D1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3-B17B-4DFD-B39D-4E979940D241}"/>
                </c:ext>
              </c:extLst>
            </c:dLbl>
            <c:dLbl>
              <c:idx val="2078"/>
              <c:tx>
                <c:rich>
                  <a:bodyPr/>
                  <a:lstStyle/>
                  <a:p>
                    <a:fld id="{EEFF175D-E301-4DC6-B7DD-BDA4550372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4-B17B-4DFD-B39D-4E979940D241}"/>
                </c:ext>
              </c:extLst>
            </c:dLbl>
            <c:dLbl>
              <c:idx val="2079"/>
              <c:tx>
                <c:rich>
                  <a:bodyPr/>
                  <a:lstStyle/>
                  <a:p>
                    <a:fld id="{6378FDFA-2BDE-440D-B851-BD6BFE7A22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5-B17B-4DFD-B39D-4E979940D241}"/>
                </c:ext>
              </c:extLst>
            </c:dLbl>
            <c:dLbl>
              <c:idx val="2080"/>
              <c:tx>
                <c:rich>
                  <a:bodyPr/>
                  <a:lstStyle/>
                  <a:p>
                    <a:fld id="{DA839911-5890-4F7F-8103-23243CE9BF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6-B17B-4DFD-B39D-4E979940D241}"/>
                </c:ext>
              </c:extLst>
            </c:dLbl>
            <c:dLbl>
              <c:idx val="2081"/>
              <c:tx>
                <c:rich>
                  <a:bodyPr/>
                  <a:lstStyle/>
                  <a:p>
                    <a:fld id="{4AB43D5D-F99B-40E9-BE90-690AFA3ED1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7-B17B-4DFD-B39D-4E979940D241}"/>
                </c:ext>
              </c:extLst>
            </c:dLbl>
            <c:dLbl>
              <c:idx val="2082"/>
              <c:tx>
                <c:rich>
                  <a:bodyPr/>
                  <a:lstStyle/>
                  <a:p>
                    <a:fld id="{71D4F2BD-6E57-447A-A74C-11ADF1D8AB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8-B17B-4DFD-B39D-4E979940D241}"/>
                </c:ext>
              </c:extLst>
            </c:dLbl>
            <c:dLbl>
              <c:idx val="2083"/>
              <c:tx>
                <c:rich>
                  <a:bodyPr/>
                  <a:lstStyle/>
                  <a:p>
                    <a:fld id="{E32231D7-EBFE-4320-A87F-E967154577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9-B17B-4DFD-B39D-4E979940D241}"/>
                </c:ext>
              </c:extLst>
            </c:dLbl>
            <c:dLbl>
              <c:idx val="2084"/>
              <c:tx>
                <c:rich>
                  <a:bodyPr/>
                  <a:lstStyle/>
                  <a:p>
                    <a:fld id="{9212E244-3A09-483F-B350-804D3F900D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A-B17B-4DFD-B39D-4E979940D241}"/>
                </c:ext>
              </c:extLst>
            </c:dLbl>
            <c:dLbl>
              <c:idx val="2085"/>
              <c:tx>
                <c:rich>
                  <a:bodyPr/>
                  <a:lstStyle/>
                  <a:p>
                    <a:fld id="{43026038-7EDA-40F4-BA56-59B89498BE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B-B17B-4DFD-B39D-4E979940D241}"/>
                </c:ext>
              </c:extLst>
            </c:dLbl>
            <c:dLbl>
              <c:idx val="2086"/>
              <c:tx>
                <c:rich>
                  <a:bodyPr/>
                  <a:lstStyle/>
                  <a:p>
                    <a:fld id="{C8B45BCF-A494-4008-A358-7267A59CD8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C-B17B-4DFD-B39D-4E979940D241}"/>
                </c:ext>
              </c:extLst>
            </c:dLbl>
            <c:dLbl>
              <c:idx val="2087"/>
              <c:tx>
                <c:rich>
                  <a:bodyPr/>
                  <a:lstStyle/>
                  <a:p>
                    <a:fld id="{7DB7F542-B693-476F-9DB9-B7C305E6F8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D-B17B-4DFD-B39D-4E979940D241}"/>
                </c:ext>
              </c:extLst>
            </c:dLbl>
            <c:dLbl>
              <c:idx val="2088"/>
              <c:tx>
                <c:rich>
                  <a:bodyPr/>
                  <a:lstStyle/>
                  <a:p>
                    <a:fld id="{359651F9-6697-4C3A-B5B2-625850CEC8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E-B17B-4DFD-B39D-4E979940D241}"/>
                </c:ext>
              </c:extLst>
            </c:dLbl>
            <c:dLbl>
              <c:idx val="2089"/>
              <c:tx>
                <c:rich>
                  <a:bodyPr/>
                  <a:lstStyle/>
                  <a:p>
                    <a:fld id="{86143830-30FC-4344-B771-1388F3A7E1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6F-B17B-4DFD-B39D-4E979940D241}"/>
                </c:ext>
              </c:extLst>
            </c:dLbl>
            <c:dLbl>
              <c:idx val="2090"/>
              <c:tx>
                <c:rich>
                  <a:bodyPr/>
                  <a:lstStyle/>
                  <a:p>
                    <a:fld id="{C0276C3E-303E-41AD-948D-F6ADC19942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0-B17B-4DFD-B39D-4E979940D241}"/>
                </c:ext>
              </c:extLst>
            </c:dLbl>
            <c:dLbl>
              <c:idx val="2091"/>
              <c:tx>
                <c:rich>
                  <a:bodyPr/>
                  <a:lstStyle/>
                  <a:p>
                    <a:fld id="{426C3D96-028A-482B-B9BA-539778D47F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1-B17B-4DFD-B39D-4E979940D241}"/>
                </c:ext>
              </c:extLst>
            </c:dLbl>
            <c:dLbl>
              <c:idx val="2092"/>
              <c:tx>
                <c:rich>
                  <a:bodyPr/>
                  <a:lstStyle/>
                  <a:p>
                    <a:fld id="{D6974381-A507-4AE7-8CEB-4A08521210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2-B17B-4DFD-B39D-4E979940D241}"/>
                </c:ext>
              </c:extLst>
            </c:dLbl>
            <c:dLbl>
              <c:idx val="2093"/>
              <c:tx>
                <c:rich>
                  <a:bodyPr/>
                  <a:lstStyle/>
                  <a:p>
                    <a:fld id="{3E6A580B-AECA-41C9-BBBB-307B0C443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3-B17B-4DFD-B39D-4E979940D241}"/>
                </c:ext>
              </c:extLst>
            </c:dLbl>
            <c:dLbl>
              <c:idx val="2094"/>
              <c:tx>
                <c:rich>
                  <a:bodyPr/>
                  <a:lstStyle/>
                  <a:p>
                    <a:fld id="{F87B8160-C154-4585-BA9A-674E0E4C85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4-B17B-4DFD-B39D-4E979940D241}"/>
                </c:ext>
              </c:extLst>
            </c:dLbl>
            <c:dLbl>
              <c:idx val="2095"/>
              <c:tx>
                <c:rich>
                  <a:bodyPr/>
                  <a:lstStyle/>
                  <a:p>
                    <a:fld id="{FA4BF366-BD73-48A3-9277-F59875A15C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5-B17B-4DFD-B39D-4E979940D241}"/>
                </c:ext>
              </c:extLst>
            </c:dLbl>
            <c:dLbl>
              <c:idx val="2096"/>
              <c:tx>
                <c:rich>
                  <a:bodyPr/>
                  <a:lstStyle/>
                  <a:p>
                    <a:fld id="{124219FC-6A71-4C6E-941F-12904C1992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6-B17B-4DFD-B39D-4E979940D241}"/>
                </c:ext>
              </c:extLst>
            </c:dLbl>
            <c:dLbl>
              <c:idx val="2097"/>
              <c:tx>
                <c:rich>
                  <a:bodyPr/>
                  <a:lstStyle/>
                  <a:p>
                    <a:fld id="{2A3297BA-47C4-4F9C-8FFC-C4DFEBB385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7-B17B-4DFD-B39D-4E979940D241}"/>
                </c:ext>
              </c:extLst>
            </c:dLbl>
            <c:dLbl>
              <c:idx val="2098"/>
              <c:tx>
                <c:rich>
                  <a:bodyPr/>
                  <a:lstStyle/>
                  <a:p>
                    <a:fld id="{BBCE9634-F403-4C57-9F3A-DC9C756E99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8-B17B-4DFD-B39D-4E979940D241}"/>
                </c:ext>
              </c:extLst>
            </c:dLbl>
            <c:dLbl>
              <c:idx val="2099"/>
              <c:tx>
                <c:rich>
                  <a:bodyPr/>
                  <a:lstStyle/>
                  <a:p>
                    <a:fld id="{5D1B93B9-18FB-4F3C-8986-8D60278157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9-B17B-4DFD-B39D-4E979940D241}"/>
                </c:ext>
              </c:extLst>
            </c:dLbl>
            <c:dLbl>
              <c:idx val="2100"/>
              <c:tx>
                <c:rich>
                  <a:bodyPr/>
                  <a:lstStyle/>
                  <a:p>
                    <a:fld id="{01006C80-AB52-4E36-92DE-3FC98F165A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A-B17B-4DFD-B39D-4E979940D241}"/>
                </c:ext>
              </c:extLst>
            </c:dLbl>
            <c:dLbl>
              <c:idx val="2101"/>
              <c:tx>
                <c:rich>
                  <a:bodyPr/>
                  <a:lstStyle/>
                  <a:p>
                    <a:fld id="{5EEB720E-BA58-4CD6-8216-72F3C925CC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B-B17B-4DFD-B39D-4E979940D241}"/>
                </c:ext>
              </c:extLst>
            </c:dLbl>
            <c:dLbl>
              <c:idx val="2102"/>
              <c:tx>
                <c:rich>
                  <a:bodyPr/>
                  <a:lstStyle/>
                  <a:p>
                    <a:fld id="{A2D44B77-0A62-4A1A-A5EA-DC1CD05DB0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C-B17B-4DFD-B39D-4E979940D241}"/>
                </c:ext>
              </c:extLst>
            </c:dLbl>
            <c:dLbl>
              <c:idx val="2103"/>
              <c:tx>
                <c:rich>
                  <a:bodyPr/>
                  <a:lstStyle/>
                  <a:p>
                    <a:fld id="{BAD439A5-C84C-4B3A-ADD9-F23269C3A5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D-B17B-4DFD-B39D-4E979940D241}"/>
                </c:ext>
              </c:extLst>
            </c:dLbl>
            <c:dLbl>
              <c:idx val="2104"/>
              <c:tx>
                <c:rich>
                  <a:bodyPr/>
                  <a:lstStyle/>
                  <a:p>
                    <a:fld id="{5BF0778E-C90A-4093-A058-068651327E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E-B17B-4DFD-B39D-4E979940D241}"/>
                </c:ext>
              </c:extLst>
            </c:dLbl>
            <c:dLbl>
              <c:idx val="2105"/>
              <c:tx>
                <c:rich>
                  <a:bodyPr/>
                  <a:lstStyle/>
                  <a:p>
                    <a:fld id="{7D245977-64FA-4657-806B-EB9C19F508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7F-B17B-4DFD-B39D-4E979940D241}"/>
                </c:ext>
              </c:extLst>
            </c:dLbl>
            <c:dLbl>
              <c:idx val="2106"/>
              <c:tx>
                <c:rich>
                  <a:bodyPr/>
                  <a:lstStyle/>
                  <a:p>
                    <a:fld id="{8031FDF5-44B1-42C7-8160-10238B6FE9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0-B17B-4DFD-B39D-4E979940D241}"/>
                </c:ext>
              </c:extLst>
            </c:dLbl>
            <c:dLbl>
              <c:idx val="2107"/>
              <c:tx>
                <c:rich>
                  <a:bodyPr/>
                  <a:lstStyle/>
                  <a:p>
                    <a:fld id="{6E691228-CB3B-467D-A3F5-0C2B67D710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1-B17B-4DFD-B39D-4E979940D241}"/>
                </c:ext>
              </c:extLst>
            </c:dLbl>
            <c:dLbl>
              <c:idx val="2108"/>
              <c:tx>
                <c:rich>
                  <a:bodyPr/>
                  <a:lstStyle/>
                  <a:p>
                    <a:fld id="{32577105-962A-4F9C-BC6E-4E12FA1B9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2-B17B-4DFD-B39D-4E979940D241}"/>
                </c:ext>
              </c:extLst>
            </c:dLbl>
            <c:dLbl>
              <c:idx val="2109"/>
              <c:tx>
                <c:rich>
                  <a:bodyPr/>
                  <a:lstStyle/>
                  <a:p>
                    <a:fld id="{DD0B4E4A-9FE2-4E15-A49B-85FACCF92E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3-B17B-4DFD-B39D-4E979940D241}"/>
                </c:ext>
              </c:extLst>
            </c:dLbl>
            <c:dLbl>
              <c:idx val="2110"/>
              <c:tx>
                <c:rich>
                  <a:bodyPr/>
                  <a:lstStyle/>
                  <a:p>
                    <a:fld id="{E6A8BF26-1F05-4C66-A92A-2D7114B61C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4-B17B-4DFD-B39D-4E979940D241}"/>
                </c:ext>
              </c:extLst>
            </c:dLbl>
            <c:dLbl>
              <c:idx val="2111"/>
              <c:tx>
                <c:rich>
                  <a:bodyPr/>
                  <a:lstStyle/>
                  <a:p>
                    <a:fld id="{2C301931-6D32-43FD-8073-E9275438A9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5-B17B-4DFD-B39D-4E979940D241}"/>
                </c:ext>
              </c:extLst>
            </c:dLbl>
            <c:dLbl>
              <c:idx val="2112"/>
              <c:tx>
                <c:rich>
                  <a:bodyPr/>
                  <a:lstStyle/>
                  <a:p>
                    <a:fld id="{C11C239C-6B4B-45E8-894E-6E67AFD598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6-B17B-4DFD-B39D-4E979940D241}"/>
                </c:ext>
              </c:extLst>
            </c:dLbl>
            <c:dLbl>
              <c:idx val="2113"/>
              <c:tx>
                <c:rich>
                  <a:bodyPr/>
                  <a:lstStyle/>
                  <a:p>
                    <a:fld id="{3D592A46-A2E5-408E-9AA1-A7E03FEB21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7-B17B-4DFD-B39D-4E979940D241}"/>
                </c:ext>
              </c:extLst>
            </c:dLbl>
            <c:dLbl>
              <c:idx val="2114"/>
              <c:tx>
                <c:rich>
                  <a:bodyPr/>
                  <a:lstStyle/>
                  <a:p>
                    <a:fld id="{098BA6F8-3409-42CC-A4D6-E9441BE79C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8-B17B-4DFD-B39D-4E979940D241}"/>
                </c:ext>
              </c:extLst>
            </c:dLbl>
            <c:dLbl>
              <c:idx val="2115"/>
              <c:tx>
                <c:rich>
                  <a:bodyPr/>
                  <a:lstStyle/>
                  <a:p>
                    <a:fld id="{C64432BA-9912-490E-ABF3-492B0F6E31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9-B17B-4DFD-B39D-4E979940D241}"/>
                </c:ext>
              </c:extLst>
            </c:dLbl>
            <c:dLbl>
              <c:idx val="2116"/>
              <c:tx>
                <c:rich>
                  <a:bodyPr/>
                  <a:lstStyle/>
                  <a:p>
                    <a:fld id="{CD3EDC25-CF02-4369-A233-BEFFAA1EBF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A-B17B-4DFD-B39D-4E979940D241}"/>
                </c:ext>
              </c:extLst>
            </c:dLbl>
            <c:dLbl>
              <c:idx val="2117"/>
              <c:tx>
                <c:rich>
                  <a:bodyPr/>
                  <a:lstStyle/>
                  <a:p>
                    <a:fld id="{7044E486-1154-4BA9-8232-A02F0E8E19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B-B17B-4DFD-B39D-4E979940D241}"/>
                </c:ext>
              </c:extLst>
            </c:dLbl>
            <c:dLbl>
              <c:idx val="2118"/>
              <c:tx>
                <c:rich>
                  <a:bodyPr/>
                  <a:lstStyle/>
                  <a:p>
                    <a:fld id="{67400D83-E785-4F6E-862D-D07CC6F34C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C-B17B-4DFD-B39D-4E979940D241}"/>
                </c:ext>
              </c:extLst>
            </c:dLbl>
            <c:dLbl>
              <c:idx val="2119"/>
              <c:tx>
                <c:rich>
                  <a:bodyPr/>
                  <a:lstStyle/>
                  <a:p>
                    <a:fld id="{6855437C-89C9-4FCB-B512-925DC52AC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D-B17B-4DFD-B39D-4E979940D241}"/>
                </c:ext>
              </c:extLst>
            </c:dLbl>
            <c:dLbl>
              <c:idx val="2120"/>
              <c:tx>
                <c:rich>
                  <a:bodyPr/>
                  <a:lstStyle/>
                  <a:p>
                    <a:fld id="{589C113F-0953-4C32-A60C-8B76F1ED3D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E-B17B-4DFD-B39D-4E979940D241}"/>
                </c:ext>
              </c:extLst>
            </c:dLbl>
            <c:dLbl>
              <c:idx val="2121"/>
              <c:tx>
                <c:rich>
                  <a:bodyPr/>
                  <a:lstStyle/>
                  <a:p>
                    <a:fld id="{FB8FBFF9-45C0-4AA8-AF22-79CFB57827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8F-B17B-4DFD-B39D-4E979940D241}"/>
                </c:ext>
              </c:extLst>
            </c:dLbl>
            <c:dLbl>
              <c:idx val="2122"/>
              <c:tx>
                <c:rich>
                  <a:bodyPr/>
                  <a:lstStyle/>
                  <a:p>
                    <a:fld id="{322711C2-DC8B-440C-95D1-C78BCBD307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0-B17B-4DFD-B39D-4E979940D241}"/>
                </c:ext>
              </c:extLst>
            </c:dLbl>
            <c:dLbl>
              <c:idx val="2123"/>
              <c:tx>
                <c:rich>
                  <a:bodyPr/>
                  <a:lstStyle/>
                  <a:p>
                    <a:fld id="{D4743A88-E6E6-4606-827D-7C9879AE1C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1-B17B-4DFD-B39D-4E979940D241}"/>
                </c:ext>
              </c:extLst>
            </c:dLbl>
            <c:dLbl>
              <c:idx val="2124"/>
              <c:tx>
                <c:rich>
                  <a:bodyPr/>
                  <a:lstStyle/>
                  <a:p>
                    <a:fld id="{1DA35611-0862-43BC-A58F-21D981F816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2-B17B-4DFD-B39D-4E979940D241}"/>
                </c:ext>
              </c:extLst>
            </c:dLbl>
            <c:dLbl>
              <c:idx val="2125"/>
              <c:tx>
                <c:rich>
                  <a:bodyPr/>
                  <a:lstStyle/>
                  <a:p>
                    <a:fld id="{E71C812B-413F-4D0F-A250-9E6A48610B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3-B17B-4DFD-B39D-4E979940D241}"/>
                </c:ext>
              </c:extLst>
            </c:dLbl>
            <c:dLbl>
              <c:idx val="2126"/>
              <c:tx>
                <c:rich>
                  <a:bodyPr/>
                  <a:lstStyle/>
                  <a:p>
                    <a:fld id="{FFABE7E0-A986-4910-A435-91A2590116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4-B17B-4DFD-B39D-4E979940D241}"/>
                </c:ext>
              </c:extLst>
            </c:dLbl>
            <c:dLbl>
              <c:idx val="2127"/>
              <c:tx>
                <c:rich>
                  <a:bodyPr/>
                  <a:lstStyle/>
                  <a:p>
                    <a:fld id="{35E7BC9B-B50B-42A5-9685-CA7A8C4B2A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5-B17B-4DFD-B39D-4E979940D241}"/>
                </c:ext>
              </c:extLst>
            </c:dLbl>
            <c:dLbl>
              <c:idx val="2128"/>
              <c:tx>
                <c:rich>
                  <a:bodyPr/>
                  <a:lstStyle/>
                  <a:p>
                    <a:fld id="{0FBCC3FC-CEE2-4424-AA1F-52140A7D1A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6-B17B-4DFD-B39D-4E979940D241}"/>
                </c:ext>
              </c:extLst>
            </c:dLbl>
            <c:dLbl>
              <c:idx val="2129"/>
              <c:tx>
                <c:rich>
                  <a:bodyPr/>
                  <a:lstStyle/>
                  <a:p>
                    <a:fld id="{47C98784-2E95-4AAD-8D4E-C50B794736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7-B17B-4DFD-B39D-4E979940D241}"/>
                </c:ext>
              </c:extLst>
            </c:dLbl>
            <c:dLbl>
              <c:idx val="2130"/>
              <c:tx>
                <c:rich>
                  <a:bodyPr/>
                  <a:lstStyle/>
                  <a:p>
                    <a:fld id="{CBEAD94C-1458-413D-9388-482FC8C396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8-B17B-4DFD-B39D-4E979940D241}"/>
                </c:ext>
              </c:extLst>
            </c:dLbl>
            <c:dLbl>
              <c:idx val="2131"/>
              <c:tx>
                <c:rich>
                  <a:bodyPr/>
                  <a:lstStyle/>
                  <a:p>
                    <a:fld id="{3CFE23BD-4B75-4D23-A301-347FE78B27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9-B17B-4DFD-B39D-4E979940D241}"/>
                </c:ext>
              </c:extLst>
            </c:dLbl>
            <c:dLbl>
              <c:idx val="2132"/>
              <c:tx>
                <c:rich>
                  <a:bodyPr/>
                  <a:lstStyle/>
                  <a:p>
                    <a:fld id="{D50E433C-32E1-4798-91D1-4943C6A701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A-B17B-4DFD-B39D-4E979940D241}"/>
                </c:ext>
              </c:extLst>
            </c:dLbl>
            <c:dLbl>
              <c:idx val="2133"/>
              <c:tx>
                <c:rich>
                  <a:bodyPr/>
                  <a:lstStyle/>
                  <a:p>
                    <a:fld id="{24E60B39-0899-4851-890C-5DFE182CDE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B-B17B-4DFD-B39D-4E979940D241}"/>
                </c:ext>
              </c:extLst>
            </c:dLbl>
            <c:dLbl>
              <c:idx val="2134"/>
              <c:tx>
                <c:rich>
                  <a:bodyPr/>
                  <a:lstStyle/>
                  <a:p>
                    <a:fld id="{93D9D9C6-C0D8-42A4-B846-E4FB5D567B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C-B17B-4DFD-B39D-4E979940D241}"/>
                </c:ext>
              </c:extLst>
            </c:dLbl>
            <c:dLbl>
              <c:idx val="2135"/>
              <c:tx>
                <c:rich>
                  <a:bodyPr/>
                  <a:lstStyle/>
                  <a:p>
                    <a:fld id="{2A3F3441-3CF2-40CF-8920-D98EBBCB50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D-B17B-4DFD-B39D-4E979940D241}"/>
                </c:ext>
              </c:extLst>
            </c:dLbl>
            <c:dLbl>
              <c:idx val="2136"/>
              <c:tx>
                <c:rich>
                  <a:bodyPr/>
                  <a:lstStyle/>
                  <a:p>
                    <a:fld id="{98276BD7-C60A-40E7-A5A2-2846F872B2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E-B17B-4DFD-B39D-4E979940D241}"/>
                </c:ext>
              </c:extLst>
            </c:dLbl>
            <c:dLbl>
              <c:idx val="2137"/>
              <c:tx>
                <c:rich>
                  <a:bodyPr/>
                  <a:lstStyle/>
                  <a:p>
                    <a:fld id="{A42D095A-443B-4974-8697-FAAD9D3A67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9F-B17B-4DFD-B39D-4E979940D241}"/>
                </c:ext>
              </c:extLst>
            </c:dLbl>
            <c:dLbl>
              <c:idx val="2138"/>
              <c:tx>
                <c:rich>
                  <a:bodyPr/>
                  <a:lstStyle/>
                  <a:p>
                    <a:fld id="{4726DEDD-4C65-4681-B42F-A146B4AFB3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0-B17B-4DFD-B39D-4E979940D241}"/>
                </c:ext>
              </c:extLst>
            </c:dLbl>
            <c:dLbl>
              <c:idx val="2139"/>
              <c:tx>
                <c:rich>
                  <a:bodyPr/>
                  <a:lstStyle/>
                  <a:p>
                    <a:fld id="{6645D78D-01B3-458E-BBFC-4388199661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1-B17B-4DFD-B39D-4E979940D241}"/>
                </c:ext>
              </c:extLst>
            </c:dLbl>
            <c:dLbl>
              <c:idx val="2140"/>
              <c:tx>
                <c:rich>
                  <a:bodyPr/>
                  <a:lstStyle/>
                  <a:p>
                    <a:fld id="{536690E5-5848-4E8B-9E3E-BBCC48B865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2-B17B-4DFD-B39D-4E979940D241}"/>
                </c:ext>
              </c:extLst>
            </c:dLbl>
            <c:dLbl>
              <c:idx val="2141"/>
              <c:tx>
                <c:rich>
                  <a:bodyPr/>
                  <a:lstStyle/>
                  <a:p>
                    <a:fld id="{EBADA788-C711-41AE-B876-DBEEF128F8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3-B17B-4DFD-B39D-4E979940D241}"/>
                </c:ext>
              </c:extLst>
            </c:dLbl>
            <c:dLbl>
              <c:idx val="2142"/>
              <c:tx>
                <c:rich>
                  <a:bodyPr/>
                  <a:lstStyle/>
                  <a:p>
                    <a:fld id="{B17A2518-A94D-4650-B930-90E90F2D61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4-B17B-4DFD-B39D-4E979940D241}"/>
                </c:ext>
              </c:extLst>
            </c:dLbl>
            <c:dLbl>
              <c:idx val="2143"/>
              <c:tx>
                <c:rich>
                  <a:bodyPr/>
                  <a:lstStyle/>
                  <a:p>
                    <a:fld id="{4D7FA4CA-4686-4AAF-B5FB-E6FAC52993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5-B17B-4DFD-B39D-4E979940D241}"/>
                </c:ext>
              </c:extLst>
            </c:dLbl>
            <c:dLbl>
              <c:idx val="2144"/>
              <c:tx>
                <c:rich>
                  <a:bodyPr/>
                  <a:lstStyle/>
                  <a:p>
                    <a:fld id="{DC532632-AF95-44E5-8FBC-5563F67899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6-B17B-4DFD-B39D-4E979940D241}"/>
                </c:ext>
              </c:extLst>
            </c:dLbl>
            <c:dLbl>
              <c:idx val="2145"/>
              <c:tx>
                <c:rich>
                  <a:bodyPr/>
                  <a:lstStyle/>
                  <a:p>
                    <a:fld id="{72924D0A-2E1B-49AB-AE84-4495A8B77F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7-B17B-4DFD-B39D-4E979940D241}"/>
                </c:ext>
              </c:extLst>
            </c:dLbl>
            <c:dLbl>
              <c:idx val="2146"/>
              <c:tx>
                <c:rich>
                  <a:bodyPr/>
                  <a:lstStyle/>
                  <a:p>
                    <a:fld id="{DCA98372-FF80-4F03-985D-0C90AD4686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8-B17B-4DFD-B39D-4E979940D241}"/>
                </c:ext>
              </c:extLst>
            </c:dLbl>
            <c:dLbl>
              <c:idx val="2147"/>
              <c:tx>
                <c:rich>
                  <a:bodyPr/>
                  <a:lstStyle/>
                  <a:p>
                    <a:fld id="{EFF26258-A3D1-4B7C-94D4-3385176EB3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9-B17B-4DFD-B39D-4E979940D241}"/>
                </c:ext>
              </c:extLst>
            </c:dLbl>
            <c:dLbl>
              <c:idx val="2148"/>
              <c:tx>
                <c:rich>
                  <a:bodyPr/>
                  <a:lstStyle/>
                  <a:p>
                    <a:fld id="{EB85D56E-6307-49B1-A4C1-C73E5428CA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A-B17B-4DFD-B39D-4E979940D241}"/>
                </c:ext>
              </c:extLst>
            </c:dLbl>
            <c:dLbl>
              <c:idx val="2149"/>
              <c:tx>
                <c:rich>
                  <a:bodyPr/>
                  <a:lstStyle/>
                  <a:p>
                    <a:fld id="{A82AB7C6-3959-4C6F-95C5-79C40C0710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B-B17B-4DFD-B39D-4E979940D241}"/>
                </c:ext>
              </c:extLst>
            </c:dLbl>
            <c:dLbl>
              <c:idx val="2150"/>
              <c:tx>
                <c:rich>
                  <a:bodyPr/>
                  <a:lstStyle/>
                  <a:p>
                    <a:fld id="{7105E72D-B6AD-460A-9E80-C24AA5324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C-B17B-4DFD-B39D-4E979940D241}"/>
                </c:ext>
              </c:extLst>
            </c:dLbl>
            <c:dLbl>
              <c:idx val="2151"/>
              <c:tx>
                <c:rich>
                  <a:bodyPr/>
                  <a:lstStyle/>
                  <a:p>
                    <a:fld id="{DB205ACE-DB88-466C-A874-BC63909A8C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D-B17B-4DFD-B39D-4E979940D241}"/>
                </c:ext>
              </c:extLst>
            </c:dLbl>
            <c:dLbl>
              <c:idx val="2152"/>
              <c:tx>
                <c:rich>
                  <a:bodyPr/>
                  <a:lstStyle/>
                  <a:p>
                    <a:fld id="{1F6F0BEE-075A-4E99-BA7C-BA995137FD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E-B17B-4DFD-B39D-4E979940D241}"/>
                </c:ext>
              </c:extLst>
            </c:dLbl>
            <c:dLbl>
              <c:idx val="2153"/>
              <c:tx>
                <c:rich>
                  <a:bodyPr/>
                  <a:lstStyle/>
                  <a:p>
                    <a:fld id="{734B9AA4-C73D-4AA9-9352-D5193AE666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AF-B17B-4DFD-B39D-4E979940D241}"/>
                </c:ext>
              </c:extLst>
            </c:dLbl>
            <c:dLbl>
              <c:idx val="2154"/>
              <c:tx>
                <c:rich>
                  <a:bodyPr/>
                  <a:lstStyle/>
                  <a:p>
                    <a:fld id="{A73C7A27-C388-499B-A541-FAED2D4E8F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0-B17B-4DFD-B39D-4E979940D241}"/>
                </c:ext>
              </c:extLst>
            </c:dLbl>
            <c:dLbl>
              <c:idx val="2155"/>
              <c:tx>
                <c:rich>
                  <a:bodyPr/>
                  <a:lstStyle/>
                  <a:p>
                    <a:fld id="{3823A6D8-A008-4ED8-BDF1-E278272E3D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1-B17B-4DFD-B39D-4E979940D241}"/>
                </c:ext>
              </c:extLst>
            </c:dLbl>
            <c:dLbl>
              <c:idx val="2156"/>
              <c:tx>
                <c:rich>
                  <a:bodyPr/>
                  <a:lstStyle/>
                  <a:p>
                    <a:fld id="{5D30C7E3-C202-45DA-A120-8D39B18CED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2-B17B-4DFD-B39D-4E979940D241}"/>
                </c:ext>
              </c:extLst>
            </c:dLbl>
            <c:dLbl>
              <c:idx val="2157"/>
              <c:tx>
                <c:rich>
                  <a:bodyPr/>
                  <a:lstStyle/>
                  <a:p>
                    <a:fld id="{8D6E8B82-D983-4646-88A5-4301C78EC0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3-B17B-4DFD-B39D-4E979940D241}"/>
                </c:ext>
              </c:extLst>
            </c:dLbl>
            <c:dLbl>
              <c:idx val="2158"/>
              <c:tx>
                <c:rich>
                  <a:bodyPr/>
                  <a:lstStyle/>
                  <a:p>
                    <a:fld id="{6DFC2BA1-6066-4AF9-A6E8-DD71AD068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4-B17B-4DFD-B39D-4E979940D241}"/>
                </c:ext>
              </c:extLst>
            </c:dLbl>
            <c:dLbl>
              <c:idx val="2159"/>
              <c:tx>
                <c:rich>
                  <a:bodyPr/>
                  <a:lstStyle/>
                  <a:p>
                    <a:fld id="{D05EB0FE-C9FB-43FB-A8C8-F0D97E7335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5-B17B-4DFD-B39D-4E979940D241}"/>
                </c:ext>
              </c:extLst>
            </c:dLbl>
            <c:dLbl>
              <c:idx val="2160"/>
              <c:tx>
                <c:rich>
                  <a:bodyPr/>
                  <a:lstStyle/>
                  <a:p>
                    <a:fld id="{CB4A61F4-6140-494C-82D1-BA5A083C78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6-B17B-4DFD-B39D-4E979940D241}"/>
                </c:ext>
              </c:extLst>
            </c:dLbl>
            <c:dLbl>
              <c:idx val="2161"/>
              <c:tx>
                <c:rich>
                  <a:bodyPr/>
                  <a:lstStyle/>
                  <a:p>
                    <a:fld id="{095FEBA1-95FA-44B5-8046-18D5CE7835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7-B17B-4DFD-B39D-4E979940D241}"/>
                </c:ext>
              </c:extLst>
            </c:dLbl>
            <c:dLbl>
              <c:idx val="2162"/>
              <c:tx>
                <c:rich>
                  <a:bodyPr/>
                  <a:lstStyle/>
                  <a:p>
                    <a:fld id="{4D0584F5-2BE2-4561-B945-D2232C9890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8-B17B-4DFD-B39D-4E979940D241}"/>
                </c:ext>
              </c:extLst>
            </c:dLbl>
            <c:dLbl>
              <c:idx val="2163"/>
              <c:tx>
                <c:rich>
                  <a:bodyPr/>
                  <a:lstStyle/>
                  <a:p>
                    <a:fld id="{6E3BB159-D540-4F54-AE5A-7ED3DAFD05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9-B17B-4DFD-B39D-4E979940D241}"/>
                </c:ext>
              </c:extLst>
            </c:dLbl>
            <c:dLbl>
              <c:idx val="2164"/>
              <c:tx>
                <c:rich>
                  <a:bodyPr/>
                  <a:lstStyle/>
                  <a:p>
                    <a:fld id="{B0C60B85-58E7-43B2-8E4A-75D4E0D796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A-B17B-4DFD-B39D-4E979940D241}"/>
                </c:ext>
              </c:extLst>
            </c:dLbl>
            <c:dLbl>
              <c:idx val="2165"/>
              <c:tx>
                <c:rich>
                  <a:bodyPr/>
                  <a:lstStyle/>
                  <a:p>
                    <a:fld id="{C00A1D3F-3ACA-4A74-84DA-D2C870614E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B-B17B-4DFD-B39D-4E979940D241}"/>
                </c:ext>
              </c:extLst>
            </c:dLbl>
            <c:dLbl>
              <c:idx val="2166"/>
              <c:tx>
                <c:rich>
                  <a:bodyPr/>
                  <a:lstStyle/>
                  <a:p>
                    <a:fld id="{1DCBA394-59CF-4CBE-B8A3-1B2E2174AD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C-B17B-4DFD-B39D-4E979940D241}"/>
                </c:ext>
              </c:extLst>
            </c:dLbl>
            <c:dLbl>
              <c:idx val="2167"/>
              <c:tx>
                <c:rich>
                  <a:bodyPr/>
                  <a:lstStyle/>
                  <a:p>
                    <a:fld id="{13631AEB-DB4C-4BED-A61A-3D8E93BBDF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D-B17B-4DFD-B39D-4E979940D241}"/>
                </c:ext>
              </c:extLst>
            </c:dLbl>
            <c:dLbl>
              <c:idx val="2168"/>
              <c:tx>
                <c:rich>
                  <a:bodyPr/>
                  <a:lstStyle/>
                  <a:p>
                    <a:fld id="{F45C67EA-422E-42E2-A541-D737891668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E-B17B-4DFD-B39D-4E979940D241}"/>
                </c:ext>
              </c:extLst>
            </c:dLbl>
            <c:dLbl>
              <c:idx val="2169"/>
              <c:tx>
                <c:rich>
                  <a:bodyPr/>
                  <a:lstStyle/>
                  <a:p>
                    <a:fld id="{8DD3BEB7-5378-4CFA-8D24-DB69FBE7E0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BF-B17B-4DFD-B39D-4E979940D241}"/>
                </c:ext>
              </c:extLst>
            </c:dLbl>
            <c:dLbl>
              <c:idx val="2170"/>
              <c:tx>
                <c:rich>
                  <a:bodyPr/>
                  <a:lstStyle/>
                  <a:p>
                    <a:fld id="{DB235941-1396-4A92-99C3-6C48275DDF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0-B17B-4DFD-B39D-4E979940D241}"/>
                </c:ext>
              </c:extLst>
            </c:dLbl>
            <c:dLbl>
              <c:idx val="2171"/>
              <c:tx>
                <c:rich>
                  <a:bodyPr/>
                  <a:lstStyle/>
                  <a:p>
                    <a:fld id="{E8EBF881-8395-4862-8B35-0FC19B237F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1-B17B-4DFD-B39D-4E979940D241}"/>
                </c:ext>
              </c:extLst>
            </c:dLbl>
            <c:dLbl>
              <c:idx val="2172"/>
              <c:tx>
                <c:rich>
                  <a:bodyPr/>
                  <a:lstStyle/>
                  <a:p>
                    <a:fld id="{0EAAC8ED-EA31-4157-8D8F-E67C866A57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2-B17B-4DFD-B39D-4E979940D241}"/>
                </c:ext>
              </c:extLst>
            </c:dLbl>
            <c:dLbl>
              <c:idx val="2173"/>
              <c:tx>
                <c:rich>
                  <a:bodyPr/>
                  <a:lstStyle/>
                  <a:p>
                    <a:fld id="{051FF046-BD27-4A4D-A49B-04778A77C7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3-B17B-4DFD-B39D-4E979940D241}"/>
                </c:ext>
              </c:extLst>
            </c:dLbl>
            <c:dLbl>
              <c:idx val="2174"/>
              <c:tx>
                <c:rich>
                  <a:bodyPr/>
                  <a:lstStyle/>
                  <a:p>
                    <a:fld id="{254DC0A5-D08D-4158-B1EC-AB3294A1EA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4-B17B-4DFD-B39D-4E979940D241}"/>
                </c:ext>
              </c:extLst>
            </c:dLbl>
            <c:dLbl>
              <c:idx val="2175"/>
              <c:tx>
                <c:rich>
                  <a:bodyPr/>
                  <a:lstStyle/>
                  <a:p>
                    <a:fld id="{2ED8B504-BD9E-4945-88BA-7FD55C465F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5-B17B-4DFD-B39D-4E979940D241}"/>
                </c:ext>
              </c:extLst>
            </c:dLbl>
            <c:dLbl>
              <c:idx val="2176"/>
              <c:tx>
                <c:rich>
                  <a:bodyPr/>
                  <a:lstStyle/>
                  <a:p>
                    <a:fld id="{B3510BD0-B991-4029-857A-A1375D5EE1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6-B17B-4DFD-B39D-4E979940D241}"/>
                </c:ext>
              </c:extLst>
            </c:dLbl>
            <c:dLbl>
              <c:idx val="2177"/>
              <c:tx>
                <c:rich>
                  <a:bodyPr/>
                  <a:lstStyle/>
                  <a:p>
                    <a:fld id="{489459D9-E90D-466B-8C14-BD65CB84D0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7-B17B-4DFD-B39D-4E979940D241}"/>
                </c:ext>
              </c:extLst>
            </c:dLbl>
            <c:dLbl>
              <c:idx val="2178"/>
              <c:tx>
                <c:rich>
                  <a:bodyPr/>
                  <a:lstStyle/>
                  <a:p>
                    <a:fld id="{CA987A0A-6EC6-4A68-B79A-43FA9B0B21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8-B17B-4DFD-B39D-4E979940D241}"/>
                </c:ext>
              </c:extLst>
            </c:dLbl>
            <c:dLbl>
              <c:idx val="2179"/>
              <c:tx>
                <c:rich>
                  <a:bodyPr/>
                  <a:lstStyle/>
                  <a:p>
                    <a:fld id="{997FF192-EA79-47C4-B8F1-01A6CDEA7E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9-B17B-4DFD-B39D-4E979940D241}"/>
                </c:ext>
              </c:extLst>
            </c:dLbl>
            <c:dLbl>
              <c:idx val="2180"/>
              <c:tx>
                <c:rich>
                  <a:bodyPr/>
                  <a:lstStyle/>
                  <a:p>
                    <a:fld id="{E8A8180B-395D-4229-ADC5-9C6DD6B481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A-B17B-4DFD-B39D-4E979940D241}"/>
                </c:ext>
              </c:extLst>
            </c:dLbl>
            <c:dLbl>
              <c:idx val="2181"/>
              <c:tx>
                <c:rich>
                  <a:bodyPr/>
                  <a:lstStyle/>
                  <a:p>
                    <a:fld id="{94AB3C33-B42D-4BE5-AD84-CF67B3113C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B-B17B-4DFD-B39D-4E979940D241}"/>
                </c:ext>
              </c:extLst>
            </c:dLbl>
            <c:dLbl>
              <c:idx val="2182"/>
              <c:tx>
                <c:rich>
                  <a:bodyPr/>
                  <a:lstStyle/>
                  <a:p>
                    <a:fld id="{928670CA-9112-4C10-BC36-5BEA9B5C38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C-B17B-4DFD-B39D-4E979940D241}"/>
                </c:ext>
              </c:extLst>
            </c:dLbl>
            <c:dLbl>
              <c:idx val="2183"/>
              <c:tx>
                <c:rich>
                  <a:bodyPr/>
                  <a:lstStyle/>
                  <a:p>
                    <a:fld id="{BF6E7F77-85EF-4CC3-AA13-BB5BCF7329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D-B17B-4DFD-B39D-4E979940D241}"/>
                </c:ext>
              </c:extLst>
            </c:dLbl>
            <c:dLbl>
              <c:idx val="2184"/>
              <c:tx>
                <c:rich>
                  <a:bodyPr/>
                  <a:lstStyle/>
                  <a:p>
                    <a:fld id="{2D57DAB6-BC88-41BF-8F03-27D62954BC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E-B17B-4DFD-B39D-4E979940D241}"/>
                </c:ext>
              </c:extLst>
            </c:dLbl>
            <c:dLbl>
              <c:idx val="2185"/>
              <c:tx>
                <c:rich>
                  <a:bodyPr/>
                  <a:lstStyle/>
                  <a:p>
                    <a:fld id="{AC49E75D-8B95-46B3-8581-5AFD0D2A53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CF-B17B-4DFD-B39D-4E979940D241}"/>
                </c:ext>
              </c:extLst>
            </c:dLbl>
            <c:dLbl>
              <c:idx val="2186"/>
              <c:tx>
                <c:rich>
                  <a:bodyPr/>
                  <a:lstStyle/>
                  <a:p>
                    <a:fld id="{3FCA4B69-BCDD-4830-A320-CAA8BA58D4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0-B17B-4DFD-B39D-4E979940D241}"/>
                </c:ext>
              </c:extLst>
            </c:dLbl>
            <c:dLbl>
              <c:idx val="2187"/>
              <c:tx>
                <c:rich>
                  <a:bodyPr/>
                  <a:lstStyle/>
                  <a:p>
                    <a:fld id="{B12B138E-35E3-4898-A0F0-4E1E55C76F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1-B17B-4DFD-B39D-4E979940D241}"/>
                </c:ext>
              </c:extLst>
            </c:dLbl>
            <c:dLbl>
              <c:idx val="2188"/>
              <c:tx>
                <c:rich>
                  <a:bodyPr/>
                  <a:lstStyle/>
                  <a:p>
                    <a:fld id="{B5BE5203-3B31-4104-AA05-77912EF89F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2-B17B-4DFD-B39D-4E979940D241}"/>
                </c:ext>
              </c:extLst>
            </c:dLbl>
            <c:dLbl>
              <c:idx val="2189"/>
              <c:tx>
                <c:rich>
                  <a:bodyPr/>
                  <a:lstStyle/>
                  <a:p>
                    <a:fld id="{2973A016-B66B-46F8-877E-E7BDEFC69A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3-B17B-4DFD-B39D-4E979940D241}"/>
                </c:ext>
              </c:extLst>
            </c:dLbl>
            <c:dLbl>
              <c:idx val="2190"/>
              <c:tx>
                <c:rich>
                  <a:bodyPr/>
                  <a:lstStyle/>
                  <a:p>
                    <a:fld id="{4F1F69D4-FFF1-4D8D-A58F-6F98C179B8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4-B17B-4DFD-B39D-4E979940D241}"/>
                </c:ext>
              </c:extLst>
            </c:dLbl>
            <c:dLbl>
              <c:idx val="2191"/>
              <c:tx>
                <c:rich>
                  <a:bodyPr/>
                  <a:lstStyle/>
                  <a:p>
                    <a:fld id="{16C27DBE-78A6-4962-B565-1C383DF1CA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5-B17B-4DFD-B39D-4E979940D241}"/>
                </c:ext>
              </c:extLst>
            </c:dLbl>
            <c:dLbl>
              <c:idx val="2192"/>
              <c:tx>
                <c:rich>
                  <a:bodyPr/>
                  <a:lstStyle/>
                  <a:p>
                    <a:fld id="{68A76CA3-E28E-487A-A33B-4A2714ECE5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6-B17B-4DFD-B39D-4E979940D241}"/>
                </c:ext>
              </c:extLst>
            </c:dLbl>
            <c:dLbl>
              <c:idx val="2193"/>
              <c:tx>
                <c:rich>
                  <a:bodyPr/>
                  <a:lstStyle/>
                  <a:p>
                    <a:fld id="{43EADC9F-FB96-4A53-9442-5DBFC6B6F0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7-B17B-4DFD-B39D-4E979940D241}"/>
                </c:ext>
              </c:extLst>
            </c:dLbl>
            <c:dLbl>
              <c:idx val="2194"/>
              <c:tx>
                <c:rich>
                  <a:bodyPr/>
                  <a:lstStyle/>
                  <a:p>
                    <a:fld id="{0D4F29E4-5D7B-40C1-871F-51CB6A9791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8-B17B-4DFD-B39D-4E979940D241}"/>
                </c:ext>
              </c:extLst>
            </c:dLbl>
            <c:dLbl>
              <c:idx val="2195"/>
              <c:tx>
                <c:rich>
                  <a:bodyPr/>
                  <a:lstStyle/>
                  <a:p>
                    <a:fld id="{CEC17881-95E9-4D57-9EAC-3DD4A0D4C8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9-B17B-4DFD-B39D-4E979940D241}"/>
                </c:ext>
              </c:extLst>
            </c:dLbl>
            <c:dLbl>
              <c:idx val="2196"/>
              <c:tx>
                <c:rich>
                  <a:bodyPr/>
                  <a:lstStyle/>
                  <a:p>
                    <a:fld id="{AAA83E2C-0946-4690-B854-9CDAB47DD8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A-B17B-4DFD-B39D-4E979940D241}"/>
                </c:ext>
              </c:extLst>
            </c:dLbl>
            <c:dLbl>
              <c:idx val="2197"/>
              <c:tx>
                <c:rich>
                  <a:bodyPr/>
                  <a:lstStyle/>
                  <a:p>
                    <a:fld id="{D3C2DF2F-6D73-40BC-874D-A3FD1A203C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B-B17B-4DFD-B39D-4E979940D241}"/>
                </c:ext>
              </c:extLst>
            </c:dLbl>
            <c:dLbl>
              <c:idx val="2198"/>
              <c:tx>
                <c:rich>
                  <a:bodyPr/>
                  <a:lstStyle/>
                  <a:p>
                    <a:fld id="{D35147C7-79AF-437F-80ED-0EA24C364A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C-B17B-4DFD-B39D-4E979940D241}"/>
                </c:ext>
              </c:extLst>
            </c:dLbl>
            <c:dLbl>
              <c:idx val="2199"/>
              <c:tx>
                <c:rich>
                  <a:bodyPr/>
                  <a:lstStyle/>
                  <a:p>
                    <a:fld id="{3441EEEB-C495-4D93-BCDE-092AECBAFB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D-B17B-4DFD-B39D-4E979940D241}"/>
                </c:ext>
              </c:extLst>
            </c:dLbl>
            <c:dLbl>
              <c:idx val="2200"/>
              <c:tx>
                <c:rich>
                  <a:bodyPr/>
                  <a:lstStyle/>
                  <a:p>
                    <a:fld id="{A393A1A8-4F08-4821-A988-2E5099AA50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E-B17B-4DFD-B39D-4E979940D241}"/>
                </c:ext>
              </c:extLst>
            </c:dLbl>
            <c:dLbl>
              <c:idx val="2201"/>
              <c:tx>
                <c:rich>
                  <a:bodyPr/>
                  <a:lstStyle/>
                  <a:p>
                    <a:fld id="{CD7C5651-64DB-4FAA-BB76-DF5E2AF79B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DF-B17B-4DFD-B39D-4E979940D241}"/>
                </c:ext>
              </c:extLst>
            </c:dLbl>
            <c:dLbl>
              <c:idx val="2202"/>
              <c:tx>
                <c:rich>
                  <a:bodyPr/>
                  <a:lstStyle/>
                  <a:p>
                    <a:fld id="{AEB960B9-D00A-4C8F-B945-ECF00D142F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0-B17B-4DFD-B39D-4E979940D241}"/>
                </c:ext>
              </c:extLst>
            </c:dLbl>
            <c:dLbl>
              <c:idx val="2203"/>
              <c:tx>
                <c:rich>
                  <a:bodyPr/>
                  <a:lstStyle/>
                  <a:p>
                    <a:fld id="{1013B8AB-6E5A-4B75-BCA2-547DE5F0A9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1-B17B-4DFD-B39D-4E979940D241}"/>
                </c:ext>
              </c:extLst>
            </c:dLbl>
            <c:dLbl>
              <c:idx val="2204"/>
              <c:tx>
                <c:rich>
                  <a:bodyPr/>
                  <a:lstStyle/>
                  <a:p>
                    <a:fld id="{3647CABE-FD06-4855-9AD2-D5CBF8C0BC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2-B17B-4DFD-B39D-4E979940D241}"/>
                </c:ext>
              </c:extLst>
            </c:dLbl>
            <c:dLbl>
              <c:idx val="2205"/>
              <c:tx>
                <c:rich>
                  <a:bodyPr/>
                  <a:lstStyle/>
                  <a:p>
                    <a:fld id="{3CE81A68-1BEE-4521-9FFC-389E09343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3-B17B-4DFD-B39D-4E979940D241}"/>
                </c:ext>
              </c:extLst>
            </c:dLbl>
            <c:dLbl>
              <c:idx val="2206"/>
              <c:tx>
                <c:rich>
                  <a:bodyPr/>
                  <a:lstStyle/>
                  <a:p>
                    <a:fld id="{1A6B56F6-547E-4D9C-B226-FB96DE4135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4-B17B-4DFD-B39D-4E979940D241}"/>
                </c:ext>
              </c:extLst>
            </c:dLbl>
            <c:dLbl>
              <c:idx val="2207"/>
              <c:tx>
                <c:rich>
                  <a:bodyPr/>
                  <a:lstStyle/>
                  <a:p>
                    <a:fld id="{F3732046-194F-42E5-8842-2166860AC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5-B17B-4DFD-B39D-4E979940D241}"/>
                </c:ext>
              </c:extLst>
            </c:dLbl>
            <c:dLbl>
              <c:idx val="2208"/>
              <c:tx>
                <c:rich>
                  <a:bodyPr/>
                  <a:lstStyle/>
                  <a:p>
                    <a:fld id="{BAD54BF2-021B-4AF1-B750-0FDCFE3EAD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6-B17B-4DFD-B39D-4E979940D241}"/>
                </c:ext>
              </c:extLst>
            </c:dLbl>
            <c:dLbl>
              <c:idx val="2209"/>
              <c:tx>
                <c:rich>
                  <a:bodyPr/>
                  <a:lstStyle/>
                  <a:p>
                    <a:fld id="{A0E0DBE8-041E-49BE-A33F-E9924A5FEA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7-B17B-4DFD-B39D-4E979940D241}"/>
                </c:ext>
              </c:extLst>
            </c:dLbl>
            <c:dLbl>
              <c:idx val="2210"/>
              <c:tx>
                <c:rich>
                  <a:bodyPr/>
                  <a:lstStyle/>
                  <a:p>
                    <a:fld id="{90981288-7BBC-435D-B3E9-3AF46F7ECC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8-B17B-4DFD-B39D-4E979940D241}"/>
                </c:ext>
              </c:extLst>
            </c:dLbl>
            <c:dLbl>
              <c:idx val="2211"/>
              <c:tx>
                <c:rich>
                  <a:bodyPr/>
                  <a:lstStyle/>
                  <a:p>
                    <a:fld id="{FC7E9B10-07E6-46BE-B338-5DC9A03300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9-B17B-4DFD-B39D-4E979940D241}"/>
                </c:ext>
              </c:extLst>
            </c:dLbl>
            <c:dLbl>
              <c:idx val="2212"/>
              <c:tx>
                <c:rich>
                  <a:bodyPr/>
                  <a:lstStyle/>
                  <a:p>
                    <a:fld id="{7E7F8680-3C3E-42BF-B5EB-06FFE0053C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A-B17B-4DFD-B39D-4E979940D241}"/>
                </c:ext>
              </c:extLst>
            </c:dLbl>
            <c:dLbl>
              <c:idx val="2213"/>
              <c:tx>
                <c:rich>
                  <a:bodyPr/>
                  <a:lstStyle/>
                  <a:p>
                    <a:fld id="{633A32A3-9C54-4E06-A0A2-5391724830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B-B17B-4DFD-B39D-4E979940D241}"/>
                </c:ext>
              </c:extLst>
            </c:dLbl>
            <c:dLbl>
              <c:idx val="2214"/>
              <c:tx>
                <c:rich>
                  <a:bodyPr/>
                  <a:lstStyle/>
                  <a:p>
                    <a:fld id="{01EE1D67-2AC0-4CA3-9B2B-E20B703057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C-B17B-4DFD-B39D-4E979940D241}"/>
                </c:ext>
              </c:extLst>
            </c:dLbl>
            <c:dLbl>
              <c:idx val="2215"/>
              <c:tx>
                <c:rich>
                  <a:bodyPr/>
                  <a:lstStyle/>
                  <a:p>
                    <a:fld id="{FB5609B2-37FF-40C5-905C-E9FEF427C0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D-B17B-4DFD-B39D-4E979940D241}"/>
                </c:ext>
              </c:extLst>
            </c:dLbl>
            <c:dLbl>
              <c:idx val="2216"/>
              <c:tx>
                <c:rich>
                  <a:bodyPr/>
                  <a:lstStyle/>
                  <a:p>
                    <a:fld id="{EB75C05A-A062-4360-A5B8-4E7D0D1039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E-B17B-4DFD-B39D-4E979940D241}"/>
                </c:ext>
              </c:extLst>
            </c:dLbl>
            <c:dLbl>
              <c:idx val="2217"/>
              <c:tx>
                <c:rich>
                  <a:bodyPr/>
                  <a:lstStyle/>
                  <a:p>
                    <a:fld id="{22DAC736-371C-4BF0-8F59-C4DC03AC11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EF-B17B-4DFD-B39D-4E979940D241}"/>
                </c:ext>
              </c:extLst>
            </c:dLbl>
            <c:dLbl>
              <c:idx val="2218"/>
              <c:tx>
                <c:rich>
                  <a:bodyPr/>
                  <a:lstStyle/>
                  <a:p>
                    <a:fld id="{571B930E-75F0-418D-8139-8313D56635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0-B17B-4DFD-B39D-4E979940D241}"/>
                </c:ext>
              </c:extLst>
            </c:dLbl>
            <c:dLbl>
              <c:idx val="2219"/>
              <c:tx>
                <c:rich>
                  <a:bodyPr/>
                  <a:lstStyle/>
                  <a:p>
                    <a:fld id="{E104D69C-C502-4199-9CA3-560057F0AB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1-B17B-4DFD-B39D-4E979940D241}"/>
                </c:ext>
              </c:extLst>
            </c:dLbl>
            <c:dLbl>
              <c:idx val="2220"/>
              <c:tx>
                <c:rich>
                  <a:bodyPr/>
                  <a:lstStyle/>
                  <a:p>
                    <a:fld id="{93494766-02C8-42EA-BF8E-531D02E3AF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2-B17B-4DFD-B39D-4E979940D241}"/>
                </c:ext>
              </c:extLst>
            </c:dLbl>
            <c:dLbl>
              <c:idx val="2221"/>
              <c:tx>
                <c:rich>
                  <a:bodyPr/>
                  <a:lstStyle/>
                  <a:p>
                    <a:fld id="{49D57E00-C6D0-4722-A4C1-77C629936F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3-B17B-4DFD-B39D-4E979940D241}"/>
                </c:ext>
              </c:extLst>
            </c:dLbl>
            <c:dLbl>
              <c:idx val="2222"/>
              <c:tx>
                <c:rich>
                  <a:bodyPr/>
                  <a:lstStyle/>
                  <a:p>
                    <a:fld id="{983AEE7E-7F85-4F9C-9BEC-17FFE137A3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4-B17B-4DFD-B39D-4E979940D241}"/>
                </c:ext>
              </c:extLst>
            </c:dLbl>
            <c:dLbl>
              <c:idx val="2223"/>
              <c:tx>
                <c:rich>
                  <a:bodyPr/>
                  <a:lstStyle/>
                  <a:p>
                    <a:fld id="{196F8613-88E3-4E27-9592-E1B61BC581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5-B17B-4DFD-B39D-4E979940D241}"/>
                </c:ext>
              </c:extLst>
            </c:dLbl>
            <c:dLbl>
              <c:idx val="2224"/>
              <c:tx>
                <c:rich>
                  <a:bodyPr/>
                  <a:lstStyle/>
                  <a:p>
                    <a:fld id="{34D31B22-DE07-4BB4-9EDF-8ECB03F3B8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6-B17B-4DFD-B39D-4E979940D241}"/>
                </c:ext>
              </c:extLst>
            </c:dLbl>
            <c:dLbl>
              <c:idx val="2225"/>
              <c:tx>
                <c:rich>
                  <a:bodyPr/>
                  <a:lstStyle/>
                  <a:p>
                    <a:fld id="{E0F851A4-EC9D-459C-BF72-AE40B546C1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7-B17B-4DFD-B39D-4E979940D241}"/>
                </c:ext>
              </c:extLst>
            </c:dLbl>
            <c:dLbl>
              <c:idx val="2226"/>
              <c:tx>
                <c:rich>
                  <a:bodyPr/>
                  <a:lstStyle/>
                  <a:p>
                    <a:fld id="{4AAE6761-CBBA-48B8-9962-ECE2C23144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8-B17B-4DFD-B39D-4E979940D241}"/>
                </c:ext>
              </c:extLst>
            </c:dLbl>
            <c:dLbl>
              <c:idx val="2227"/>
              <c:tx>
                <c:rich>
                  <a:bodyPr/>
                  <a:lstStyle/>
                  <a:p>
                    <a:fld id="{B5E026B6-3B09-4048-BE7D-66685F7F5D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9-B17B-4DFD-B39D-4E979940D241}"/>
                </c:ext>
              </c:extLst>
            </c:dLbl>
            <c:dLbl>
              <c:idx val="2228"/>
              <c:tx>
                <c:rich>
                  <a:bodyPr/>
                  <a:lstStyle/>
                  <a:p>
                    <a:fld id="{D975A2A2-923E-45D0-B23F-05C367332E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A-B17B-4DFD-B39D-4E979940D241}"/>
                </c:ext>
              </c:extLst>
            </c:dLbl>
            <c:dLbl>
              <c:idx val="2229"/>
              <c:tx>
                <c:rich>
                  <a:bodyPr/>
                  <a:lstStyle/>
                  <a:p>
                    <a:fld id="{6BF047DC-0F09-4E3C-972B-F7904936D8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B-B17B-4DFD-B39D-4E979940D241}"/>
                </c:ext>
              </c:extLst>
            </c:dLbl>
            <c:dLbl>
              <c:idx val="2230"/>
              <c:tx>
                <c:rich>
                  <a:bodyPr/>
                  <a:lstStyle/>
                  <a:p>
                    <a:fld id="{B28BA5DF-58E7-4062-9E61-F7B72C755F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C-B17B-4DFD-B39D-4E979940D241}"/>
                </c:ext>
              </c:extLst>
            </c:dLbl>
            <c:dLbl>
              <c:idx val="2231"/>
              <c:tx>
                <c:rich>
                  <a:bodyPr/>
                  <a:lstStyle/>
                  <a:p>
                    <a:fld id="{3300EE51-735D-4AA7-BD35-C3E302E052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D-B17B-4DFD-B39D-4E979940D241}"/>
                </c:ext>
              </c:extLst>
            </c:dLbl>
            <c:dLbl>
              <c:idx val="2232"/>
              <c:tx>
                <c:rich>
                  <a:bodyPr/>
                  <a:lstStyle/>
                  <a:p>
                    <a:fld id="{E99B064A-A3E1-46F5-BD34-FEFA2029A3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E-B17B-4DFD-B39D-4E979940D241}"/>
                </c:ext>
              </c:extLst>
            </c:dLbl>
            <c:dLbl>
              <c:idx val="2233"/>
              <c:tx>
                <c:rich>
                  <a:bodyPr/>
                  <a:lstStyle/>
                  <a:p>
                    <a:fld id="{2AB5B060-2CAF-452F-A5D5-91BFCB0AF8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6FF-B17B-4DFD-B39D-4E979940D241}"/>
                </c:ext>
              </c:extLst>
            </c:dLbl>
            <c:dLbl>
              <c:idx val="2234"/>
              <c:tx>
                <c:rich>
                  <a:bodyPr/>
                  <a:lstStyle/>
                  <a:p>
                    <a:fld id="{A71F93BB-600A-465C-9432-C970F2D30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0-B17B-4DFD-B39D-4E979940D241}"/>
                </c:ext>
              </c:extLst>
            </c:dLbl>
            <c:dLbl>
              <c:idx val="2235"/>
              <c:tx>
                <c:rich>
                  <a:bodyPr/>
                  <a:lstStyle/>
                  <a:p>
                    <a:fld id="{0FECBBA7-7E06-4323-852C-35C0864654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1-B17B-4DFD-B39D-4E979940D241}"/>
                </c:ext>
              </c:extLst>
            </c:dLbl>
            <c:dLbl>
              <c:idx val="2236"/>
              <c:tx>
                <c:rich>
                  <a:bodyPr/>
                  <a:lstStyle/>
                  <a:p>
                    <a:fld id="{13946B92-AE98-4731-AAE5-785A53F60D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2-B17B-4DFD-B39D-4E979940D241}"/>
                </c:ext>
              </c:extLst>
            </c:dLbl>
            <c:dLbl>
              <c:idx val="2237"/>
              <c:tx>
                <c:rich>
                  <a:bodyPr/>
                  <a:lstStyle/>
                  <a:p>
                    <a:fld id="{8DB9C4B4-E64D-4A22-809F-9B510C952E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3-B17B-4DFD-B39D-4E979940D241}"/>
                </c:ext>
              </c:extLst>
            </c:dLbl>
            <c:dLbl>
              <c:idx val="2238"/>
              <c:tx>
                <c:rich>
                  <a:bodyPr/>
                  <a:lstStyle/>
                  <a:p>
                    <a:fld id="{95C23976-0078-40CD-848C-422DC05D11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4-B17B-4DFD-B39D-4E979940D241}"/>
                </c:ext>
              </c:extLst>
            </c:dLbl>
            <c:dLbl>
              <c:idx val="2239"/>
              <c:tx>
                <c:rich>
                  <a:bodyPr/>
                  <a:lstStyle/>
                  <a:p>
                    <a:fld id="{4ADC71D4-4D8C-473E-AFC9-1AD2FC3692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5-B17B-4DFD-B39D-4E979940D241}"/>
                </c:ext>
              </c:extLst>
            </c:dLbl>
            <c:dLbl>
              <c:idx val="2240"/>
              <c:tx>
                <c:rich>
                  <a:bodyPr/>
                  <a:lstStyle/>
                  <a:p>
                    <a:fld id="{6DC64AF2-CB1E-4D76-AF01-79F3D34C6B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6-B17B-4DFD-B39D-4E979940D241}"/>
                </c:ext>
              </c:extLst>
            </c:dLbl>
            <c:dLbl>
              <c:idx val="2241"/>
              <c:tx>
                <c:rich>
                  <a:bodyPr/>
                  <a:lstStyle/>
                  <a:p>
                    <a:fld id="{E2A4A1F0-25A6-437E-A1F8-723D275124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7-B17B-4DFD-B39D-4E979940D241}"/>
                </c:ext>
              </c:extLst>
            </c:dLbl>
            <c:dLbl>
              <c:idx val="2242"/>
              <c:tx>
                <c:rich>
                  <a:bodyPr/>
                  <a:lstStyle/>
                  <a:p>
                    <a:fld id="{E7537E16-C25F-427B-A0AC-AC9B79FB5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8-B17B-4DFD-B39D-4E979940D241}"/>
                </c:ext>
              </c:extLst>
            </c:dLbl>
            <c:dLbl>
              <c:idx val="2243"/>
              <c:tx>
                <c:rich>
                  <a:bodyPr/>
                  <a:lstStyle/>
                  <a:p>
                    <a:fld id="{716C5F5D-BB0E-4867-A1F8-6F1125304C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9-B17B-4DFD-B39D-4E979940D241}"/>
                </c:ext>
              </c:extLst>
            </c:dLbl>
            <c:dLbl>
              <c:idx val="2244"/>
              <c:tx>
                <c:rich>
                  <a:bodyPr/>
                  <a:lstStyle/>
                  <a:p>
                    <a:fld id="{B6A7D7E2-B65D-427C-A0D6-897095F5F1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A-B17B-4DFD-B39D-4E979940D241}"/>
                </c:ext>
              </c:extLst>
            </c:dLbl>
            <c:dLbl>
              <c:idx val="2245"/>
              <c:tx>
                <c:rich>
                  <a:bodyPr/>
                  <a:lstStyle/>
                  <a:p>
                    <a:fld id="{D2137102-3AB2-42D5-A026-87ACF4D0C8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B-B17B-4DFD-B39D-4E979940D241}"/>
                </c:ext>
              </c:extLst>
            </c:dLbl>
            <c:dLbl>
              <c:idx val="2246"/>
              <c:tx>
                <c:rich>
                  <a:bodyPr/>
                  <a:lstStyle/>
                  <a:p>
                    <a:fld id="{456BBC3E-26B3-45B4-B95E-13F0D4155F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C-B17B-4DFD-B39D-4E979940D241}"/>
                </c:ext>
              </c:extLst>
            </c:dLbl>
            <c:dLbl>
              <c:idx val="2247"/>
              <c:tx>
                <c:rich>
                  <a:bodyPr/>
                  <a:lstStyle/>
                  <a:p>
                    <a:fld id="{73805298-024C-4723-8EF3-892E179354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D-B17B-4DFD-B39D-4E979940D241}"/>
                </c:ext>
              </c:extLst>
            </c:dLbl>
            <c:dLbl>
              <c:idx val="2248"/>
              <c:tx>
                <c:rich>
                  <a:bodyPr/>
                  <a:lstStyle/>
                  <a:p>
                    <a:fld id="{888EA6D6-7B29-4943-98C2-870A2BD145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E-B17B-4DFD-B39D-4E979940D241}"/>
                </c:ext>
              </c:extLst>
            </c:dLbl>
            <c:dLbl>
              <c:idx val="2249"/>
              <c:tx>
                <c:rich>
                  <a:bodyPr/>
                  <a:lstStyle/>
                  <a:p>
                    <a:fld id="{011ACB82-4E57-4BE9-B48C-201D862B9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0F-B17B-4DFD-B39D-4E979940D241}"/>
                </c:ext>
              </c:extLst>
            </c:dLbl>
            <c:dLbl>
              <c:idx val="2250"/>
              <c:tx>
                <c:rich>
                  <a:bodyPr/>
                  <a:lstStyle/>
                  <a:p>
                    <a:fld id="{656A238F-0128-4880-92B0-308F6361A4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0-B17B-4DFD-B39D-4E979940D241}"/>
                </c:ext>
              </c:extLst>
            </c:dLbl>
            <c:dLbl>
              <c:idx val="2251"/>
              <c:tx>
                <c:rich>
                  <a:bodyPr/>
                  <a:lstStyle/>
                  <a:p>
                    <a:fld id="{71ED0903-A045-493C-B8A0-7EBFECCE0E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1-B17B-4DFD-B39D-4E979940D241}"/>
                </c:ext>
              </c:extLst>
            </c:dLbl>
            <c:dLbl>
              <c:idx val="2252"/>
              <c:tx>
                <c:rich>
                  <a:bodyPr/>
                  <a:lstStyle/>
                  <a:p>
                    <a:fld id="{5E388D28-38BE-439A-8D84-3F336A2352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2-B17B-4DFD-B39D-4E979940D241}"/>
                </c:ext>
              </c:extLst>
            </c:dLbl>
            <c:dLbl>
              <c:idx val="2253"/>
              <c:tx>
                <c:rich>
                  <a:bodyPr/>
                  <a:lstStyle/>
                  <a:p>
                    <a:fld id="{B8326A77-BDC7-40C1-ACBE-26DD0E30B1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3-B17B-4DFD-B39D-4E979940D241}"/>
                </c:ext>
              </c:extLst>
            </c:dLbl>
            <c:dLbl>
              <c:idx val="2254"/>
              <c:tx>
                <c:rich>
                  <a:bodyPr/>
                  <a:lstStyle/>
                  <a:p>
                    <a:fld id="{DD5F58B9-7575-41C8-B386-1140F0E7C1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4-B17B-4DFD-B39D-4E979940D241}"/>
                </c:ext>
              </c:extLst>
            </c:dLbl>
            <c:dLbl>
              <c:idx val="2255"/>
              <c:tx>
                <c:rich>
                  <a:bodyPr/>
                  <a:lstStyle/>
                  <a:p>
                    <a:fld id="{EB7B9630-4D47-4067-AC89-5C2CFED855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5-B17B-4DFD-B39D-4E979940D241}"/>
                </c:ext>
              </c:extLst>
            </c:dLbl>
            <c:dLbl>
              <c:idx val="2256"/>
              <c:tx>
                <c:rich>
                  <a:bodyPr/>
                  <a:lstStyle/>
                  <a:p>
                    <a:fld id="{4EE8B32B-0AD2-438B-96E1-EF8A648AA6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6-B17B-4DFD-B39D-4E979940D241}"/>
                </c:ext>
              </c:extLst>
            </c:dLbl>
            <c:dLbl>
              <c:idx val="2257"/>
              <c:tx>
                <c:rich>
                  <a:bodyPr/>
                  <a:lstStyle/>
                  <a:p>
                    <a:fld id="{112DAA79-E477-4EE1-8F56-9B7504D1AD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7-B17B-4DFD-B39D-4E979940D241}"/>
                </c:ext>
              </c:extLst>
            </c:dLbl>
            <c:dLbl>
              <c:idx val="2258"/>
              <c:tx>
                <c:rich>
                  <a:bodyPr/>
                  <a:lstStyle/>
                  <a:p>
                    <a:fld id="{BAFEF76B-577B-44DC-B40B-9842A3EE64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8-B17B-4DFD-B39D-4E979940D241}"/>
                </c:ext>
              </c:extLst>
            </c:dLbl>
            <c:dLbl>
              <c:idx val="2259"/>
              <c:tx>
                <c:rich>
                  <a:bodyPr/>
                  <a:lstStyle/>
                  <a:p>
                    <a:fld id="{B793B5D3-0692-47D7-9265-719C03FA4F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9-B17B-4DFD-B39D-4E979940D241}"/>
                </c:ext>
              </c:extLst>
            </c:dLbl>
            <c:dLbl>
              <c:idx val="2260"/>
              <c:tx>
                <c:rich>
                  <a:bodyPr/>
                  <a:lstStyle/>
                  <a:p>
                    <a:fld id="{2CF721CC-F8CA-4BD0-95B7-2B5286B551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A-B17B-4DFD-B39D-4E979940D241}"/>
                </c:ext>
              </c:extLst>
            </c:dLbl>
            <c:dLbl>
              <c:idx val="2261"/>
              <c:tx>
                <c:rich>
                  <a:bodyPr/>
                  <a:lstStyle/>
                  <a:p>
                    <a:fld id="{44C7F15C-F0F1-4E00-BB59-536D76508C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B-B17B-4DFD-B39D-4E979940D241}"/>
                </c:ext>
              </c:extLst>
            </c:dLbl>
            <c:dLbl>
              <c:idx val="2262"/>
              <c:tx>
                <c:rich>
                  <a:bodyPr/>
                  <a:lstStyle/>
                  <a:p>
                    <a:fld id="{C9129382-5E44-44DC-9590-D772F86F0A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C-B17B-4DFD-B39D-4E979940D241}"/>
                </c:ext>
              </c:extLst>
            </c:dLbl>
            <c:dLbl>
              <c:idx val="2263"/>
              <c:tx>
                <c:rich>
                  <a:bodyPr/>
                  <a:lstStyle/>
                  <a:p>
                    <a:fld id="{8A9670C0-FC8B-4D60-A2F2-04D00F737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D-B17B-4DFD-B39D-4E979940D241}"/>
                </c:ext>
              </c:extLst>
            </c:dLbl>
            <c:dLbl>
              <c:idx val="2264"/>
              <c:tx>
                <c:rich>
                  <a:bodyPr/>
                  <a:lstStyle/>
                  <a:p>
                    <a:fld id="{1817CD0A-AD23-47DB-81DA-5663F67EB4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E-B17B-4DFD-B39D-4E979940D241}"/>
                </c:ext>
              </c:extLst>
            </c:dLbl>
            <c:dLbl>
              <c:idx val="2265"/>
              <c:tx>
                <c:rich>
                  <a:bodyPr/>
                  <a:lstStyle/>
                  <a:p>
                    <a:fld id="{AEC4930D-4FCB-42EB-9944-3C17070AA6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1F-B17B-4DFD-B39D-4E979940D241}"/>
                </c:ext>
              </c:extLst>
            </c:dLbl>
            <c:dLbl>
              <c:idx val="2266"/>
              <c:tx>
                <c:rich>
                  <a:bodyPr/>
                  <a:lstStyle/>
                  <a:p>
                    <a:fld id="{C3CFD069-1D30-42C0-8E4C-23F7899473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0-B17B-4DFD-B39D-4E979940D241}"/>
                </c:ext>
              </c:extLst>
            </c:dLbl>
            <c:dLbl>
              <c:idx val="2267"/>
              <c:tx>
                <c:rich>
                  <a:bodyPr/>
                  <a:lstStyle/>
                  <a:p>
                    <a:fld id="{752DE39A-87BB-43E5-B816-B5E6048F4C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1-B17B-4DFD-B39D-4E979940D241}"/>
                </c:ext>
              </c:extLst>
            </c:dLbl>
            <c:dLbl>
              <c:idx val="2268"/>
              <c:tx>
                <c:rich>
                  <a:bodyPr/>
                  <a:lstStyle/>
                  <a:p>
                    <a:fld id="{49B068F7-453C-4F50-9643-BB1BB7987F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2-B17B-4DFD-B39D-4E979940D241}"/>
                </c:ext>
              </c:extLst>
            </c:dLbl>
            <c:dLbl>
              <c:idx val="2269"/>
              <c:tx>
                <c:rich>
                  <a:bodyPr/>
                  <a:lstStyle/>
                  <a:p>
                    <a:fld id="{E88C51E2-655A-4BFD-8024-BAFCFDDD99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3-B17B-4DFD-B39D-4E979940D241}"/>
                </c:ext>
              </c:extLst>
            </c:dLbl>
            <c:dLbl>
              <c:idx val="2270"/>
              <c:tx>
                <c:rich>
                  <a:bodyPr/>
                  <a:lstStyle/>
                  <a:p>
                    <a:fld id="{E0430DBC-B4A0-4585-A18A-10A525169C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4-B17B-4DFD-B39D-4E979940D241}"/>
                </c:ext>
              </c:extLst>
            </c:dLbl>
            <c:dLbl>
              <c:idx val="2271"/>
              <c:tx>
                <c:rich>
                  <a:bodyPr/>
                  <a:lstStyle/>
                  <a:p>
                    <a:fld id="{064622EE-55F6-47B5-8FE4-334C3CE356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5-B17B-4DFD-B39D-4E979940D241}"/>
                </c:ext>
              </c:extLst>
            </c:dLbl>
            <c:dLbl>
              <c:idx val="2272"/>
              <c:tx>
                <c:rich>
                  <a:bodyPr/>
                  <a:lstStyle/>
                  <a:p>
                    <a:fld id="{42706BD2-6F09-4696-BC5D-2D7D1DA485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6-B17B-4DFD-B39D-4E979940D241}"/>
                </c:ext>
              </c:extLst>
            </c:dLbl>
            <c:dLbl>
              <c:idx val="2273"/>
              <c:tx>
                <c:rich>
                  <a:bodyPr/>
                  <a:lstStyle/>
                  <a:p>
                    <a:fld id="{2F159529-6120-421A-80AB-8A333EB98F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7-B17B-4DFD-B39D-4E979940D241}"/>
                </c:ext>
              </c:extLst>
            </c:dLbl>
            <c:dLbl>
              <c:idx val="2274"/>
              <c:tx>
                <c:rich>
                  <a:bodyPr/>
                  <a:lstStyle/>
                  <a:p>
                    <a:fld id="{8F34D364-35A0-4630-959D-23F655E2D9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8-B17B-4DFD-B39D-4E979940D241}"/>
                </c:ext>
              </c:extLst>
            </c:dLbl>
            <c:dLbl>
              <c:idx val="2275"/>
              <c:tx>
                <c:rich>
                  <a:bodyPr/>
                  <a:lstStyle/>
                  <a:p>
                    <a:fld id="{15CB9279-FF7E-4CC0-B39C-48B9BEBA40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9-B17B-4DFD-B39D-4E979940D241}"/>
                </c:ext>
              </c:extLst>
            </c:dLbl>
            <c:dLbl>
              <c:idx val="2276"/>
              <c:tx>
                <c:rich>
                  <a:bodyPr/>
                  <a:lstStyle/>
                  <a:p>
                    <a:fld id="{8B2816C1-F7A0-45E1-897C-7706AE64A4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A-B17B-4DFD-B39D-4E979940D241}"/>
                </c:ext>
              </c:extLst>
            </c:dLbl>
            <c:dLbl>
              <c:idx val="2277"/>
              <c:tx>
                <c:rich>
                  <a:bodyPr/>
                  <a:lstStyle/>
                  <a:p>
                    <a:fld id="{F781F94B-20DB-4A0C-81D4-8436DBDA97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B-B17B-4DFD-B39D-4E979940D241}"/>
                </c:ext>
              </c:extLst>
            </c:dLbl>
            <c:dLbl>
              <c:idx val="2278"/>
              <c:tx>
                <c:rich>
                  <a:bodyPr/>
                  <a:lstStyle/>
                  <a:p>
                    <a:fld id="{31FDDC00-091C-4074-AF75-18873BB972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C-B17B-4DFD-B39D-4E979940D241}"/>
                </c:ext>
              </c:extLst>
            </c:dLbl>
            <c:dLbl>
              <c:idx val="2279"/>
              <c:tx>
                <c:rich>
                  <a:bodyPr/>
                  <a:lstStyle/>
                  <a:p>
                    <a:fld id="{C03343C7-0071-4F68-AB38-6BA6215092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D-B17B-4DFD-B39D-4E979940D241}"/>
                </c:ext>
              </c:extLst>
            </c:dLbl>
            <c:dLbl>
              <c:idx val="2280"/>
              <c:tx>
                <c:rich>
                  <a:bodyPr/>
                  <a:lstStyle/>
                  <a:p>
                    <a:fld id="{45FD1C2B-CD27-4ACF-92F5-84EAA4884C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E-B17B-4DFD-B39D-4E979940D241}"/>
                </c:ext>
              </c:extLst>
            </c:dLbl>
            <c:dLbl>
              <c:idx val="2281"/>
              <c:tx>
                <c:rich>
                  <a:bodyPr/>
                  <a:lstStyle/>
                  <a:p>
                    <a:fld id="{8227FE7F-857E-4542-AF14-471E097754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2F-B17B-4DFD-B39D-4E979940D241}"/>
                </c:ext>
              </c:extLst>
            </c:dLbl>
            <c:dLbl>
              <c:idx val="2282"/>
              <c:tx>
                <c:rich>
                  <a:bodyPr/>
                  <a:lstStyle/>
                  <a:p>
                    <a:fld id="{215B2A9C-C13F-49C1-BE33-B05902077B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0-B17B-4DFD-B39D-4E979940D241}"/>
                </c:ext>
              </c:extLst>
            </c:dLbl>
            <c:dLbl>
              <c:idx val="2283"/>
              <c:tx>
                <c:rich>
                  <a:bodyPr/>
                  <a:lstStyle/>
                  <a:p>
                    <a:fld id="{03FA1BA8-3561-4B17-95F5-51D0BDF172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1-B17B-4DFD-B39D-4E979940D241}"/>
                </c:ext>
              </c:extLst>
            </c:dLbl>
            <c:dLbl>
              <c:idx val="2284"/>
              <c:tx>
                <c:rich>
                  <a:bodyPr/>
                  <a:lstStyle/>
                  <a:p>
                    <a:fld id="{1ADA37C2-1EC8-456F-87F9-EA527EBC3A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2-B17B-4DFD-B39D-4E979940D241}"/>
                </c:ext>
              </c:extLst>
            </c:dLbl>
            <c:dLbl>
              <c:idx val="2285"/>
              <c:tx>
                <c:rich>
                  <a:bodyPr/>
                  <a:lstStyle/>
                  <a:p>
                    <a:fld id="{E31D5AE5-0A96-4351-9FDF-581C8D76AD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3-B17B-4DFD-B39D-4E979940D241}"/>
                </c:ext>
              </c:extLst>
            </c:dLbl>
            <c:dLbl>
              <c:idx val="2286"/>
              <c:tx>
                <c:rich>
                  <a:bodyPr/>
                  <a:lstStyle/>
                  <a:p>
                    <a:fld id="{9ED29CC8-EE06-4BCF-8B1F-C60A38B582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4-B17B-4DFD-B39D-4E979940D241}"/>
                </c:ext>
              </c:extLst>
            </c:dLbl>
            <c:dLbl>
              <c:idx val="2287"/>
              <c:tx>
                <c:rich>
                  <a:bodyPr/>
                  <a:lstStyle/>
                  <a:p>
                    <a:fld id="{78722AD1-4DD0-4056-A628-9AE33A819D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5-B17B-4DFD-B39D-4E979940D241}"/>
                </c:ext>
              </c:extLst>
            </c:dLbl>
            <c:dLbl>
              <c:idx val="2288"/>
              <c:tx>
                <c:rich>
                  <a:bodyPr/>
                  <a:lstStyle/>
                  <a:p>
                    <a:fld id="{5D77C27C-0E01-4E9D-A44D-F41FB445D7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6-B17B-4DFD-B39D-4E979940D241}"/>
                </c:ext>
              </c:extLst>
            </c:dLbl>
            <c:dLbl>
              <c:idx val="2289"/>
              <c:tx>
                <c:rich>
                  <a:bodyPr/>
                  <a:lstStyle/>
                  <a:p>
                    <a:fld id="{592D2410-0B0C-4996-85B9-D0F660BEB6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7-B17B-4DFD-B39D-4E979940D241}"/>
                </c:ext>
              </c:extLst>
            </c:dLbl>
            <c:dLbl>
              <c:idx val="2290"/>
              <c:tx>
                <c:rich>
                  <a:bodyPr/>
                  <a:lstStyle/>
                  <a:p>
                    <a:fld id="{342653E1-435D-4CA5-9264-787CA1B156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8-B17B-4DFD-B39D-4E979940D241}"/>
                </c:ext>
              </c:extLst>
            </c:dLbl>
            <c:dLbl>
              <c:idx val="2291"/>
              <c:tx>
                <c:rich>
                  <a:bodyPr/>
                  <a:lstStyle/>
                  <a:p>
                    <a:fld id="{9CF9A9A8-7B9D-4380-AAAD-46B830DE42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9-B17B-4DFD-B39D-4E979940D241}"/>
                </c:ext>
              </c:extLst>
            </c:dLbl>
            <c:dLbl>
              <c:idx val="2292"/>
              <c:tx>
                <c:rich>
                  <a:bodyPr/>
                  <a:lstStyle/>
                  <a:p>
                    <a:fld id="{905DC733-FD6A-43AA-B736-E7463BA301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A-B17B-4DFD-B39D-4E979940D241}"/>
                </c:ext>
              </c:extLst>
            </c:dLbl>
            <c:dLbl>
              <c:idx val="2293"/>
              <c:tx>
                <c:rich>
                  <a:bodyPr/>
                  <a:lstStyle/>
                  <a:p>
                    <a:fld id="{9F92C904-6856-4E29-8E65-28CE849F2E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B-B17B-4DFD-B39D-4E979940D241}"/>
                </c:ext>
              </c:extLst>
            </c:dLbl>
            <c:dLbl>
              <c:idx val="2294"/>
              <c:tx>
                <c:rich>
                  <a:bodyPr/>
                  <a:lstStyle/>
                  <a:p>
                    <a:fld id="{AD310415-97B8-4F29-A71B-8AEC85557B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C-B17B-4DFD-B39D-4E979940D241}"/>
                </c:ext>
              </c:extLst>
            </c:dLbl>
            <c:dLbl>
              <c:idx val="2295"/>
              <c:tx>
                <c:rich>
                  <a:bodyPr/>
                  <a:lstStyle/>
                  <a:p>
                    <a:fld id="{39AE47BC-9490-4BDA-BE9C-8EF2A5843A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D-B17B-4DFD-B39D-4E979940D241}"/>
                </c:ext>
              </c:extLst>
            </c:dLbl>
            <c:dLbl>
              <c:idx val="2296"/>
              <c:tx>
                <c:rich>
                  <a:bodyPr/>
                  <a:lstStyle/>
                  <a:p>
                    <a:fld id="{AAC3DABD-0C25-40EC-A492-18AE6E9113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E-B17B-4DFD-B39D-4E979940D241}"/>
                </c:ext>
              </c:extLst>
            </c:dLbl>
            <c:dLbl>
              <c:idx val="2297"/>
              <c:tx>
                <c:rich>
                  <a:bodyPr/>
                  <a:lstStyle/>
                  <a:p>
                    <a:fld id="{7FFD3950-B5DD-4A1F-B6E2-CC35CBB0A7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3F-B17B-4DFD-B39D-4E979940D241}"/>
                </c:ext>
              </c:extLst>
            </c:dLbl>
            <c:dLbl>
              <c:idx val="2298"/>
              <c:tx>
                <c:rich>
                  <a:bodyPr/>
                  <a:lstStyle/>
                  <a:p>
                    <a:fld id="{DD41BDA4-04D5-48CC-935D-D52EC4CC19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0-B17B-4DFD-B39D-4E979940D241}"/>
                </c:ext>
              </c:extLst>
            </c:dLbl>
            <c:dLbl>
              <c:idx val="2299"/>
              <c:tx>
                <c:rich>
                  <a:bodyPr/>
                  <a:lstStyle/>
                  <a:p>
                    <a:fld id="{B2509641-DDEC-4A74-ABEA-7271F47C51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1-B17B-4DFD-B39D-4E979940D241}"/>
                </c:ext>
              </c:extLst>
            </c:dLbl>
            <c:dLbl>
              <c:idx val="2300"/>
              <c:tx>
                <c:rich>
                  <a:bodyPr/>
                  <a:lstStyle/>
                  <a:p>
                    <a:fld id="{9FFFB72D-D65B-45E8-AA3B-265829E6CE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2-B17B-4DFD-B39D-4E979940D241}"/>
                </c:ext>
              </c:extLst>
            </c:dLbl>
            <c:dLbl>
              <c:idx val="2301"/>
              <c:tx>
                <c:rich>
                  <a:bodyPr/>
                  <a:lstStyle/>
                  <a:p>
                    <a:fld id="{FB7786DA-9C41-486B-A4F1-E8A67D9676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3-B17B-4DFD-B39D-4E979940D241}"/>
                </c:ext>
              </c:extLst>
            </c:dLbl>
            <c:dLbl>
              <c:idx val="2302"/>
              <c:tx>
                <c:rich>
                  <a:bodyPr/>
                  <a:lstStyle/>
                  <a:p>
                    <a:fld id="{D8445322-6246-44D3-AFF8-DC0CA4054D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4-B17B-4DFD-B39D-4E979940D241}"/>
                </c:ext>
              </c:extLst>
            </c:dLbl>
            <c:dLbl>
              <c:idx val="2303"/>
              <c:tx>
                <c:rich>
                  <a:bodyPr/>
                  <a:lstStyle/>
                  <a:p>
                    <a:fld id="{F6D31893-8964-4B3D-82AF-BE143E32AD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5-B17B-4DFD-B39D-4E979940D241}"/>
                </c:ext>
              </c:extLst>
            </c:dLbl>
            <c:dLbl>
              <c:idx val="2304"/>
              <c:tx>
                <c:rich>
                  <a:bodyPr/>
                  <a:lstStyle/>
                  <a:p>
                    <a:fld id="{D2E37124-5C8D-4DA2-B510-4572D61225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6-B17B-4DFD-B39D-4E979940D241}"/>
                </c:ext>
              </c:extLst>
            </c:dLbl>
            <c:dLbl>
              <c:idx val="2305"/>
              <c:tx>
                <c:rich>
                  <a:bodyPr/>
                  <a:lstStyle/>
                  <a:p>
                    <a:fld id="{819D2015-4E45-4723-8D9F-9B46480478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7-B17B-4DFD-B39D-4E979940D241}"/>
                </c:ext>
              </c:extLst>
            </c:dLbl>
            <c:dLbl>
              <c:idx val="2306"/>
              <c:tx>
                <c:rich>
                  <a:bodyPr/>
                  <a:lstStyle/>
                  <a:p>
                    <a:fld id="{5D3844DB-FC84-467A-94F4-9AA7A0FDB4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8-B17B-4DFD-B39D-4E979940D241}"/>
                </c:ext>
              </c:extLst>
            </c:dLbl>
            <c:dLbl>
              <c:idx val="2307"/>
              <c:tx>
                <c:rich>
                  <a:bodyPr/>
                  <a:lstStyle/>
                  <a:p>
                    <a:fld id="{C0077CC7-65DF-4996-8EF8-D93B81F019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9-B17B-4DFD-B39D-4E979940D241}"/>
                </c:ext>
              </c:extLst>
            </c:dLbl>
            <c:dLbl>
              <c:idx val="2308"/>
              <c:tx>
                <c:rich>
                  <a:bodyPr/>
                  <a:lstStyle/>
                  <a:p>
                    <a:fld id="{C589EE61-3163-4F22-99E6-E28C33145F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A-B17B-4DFD-B39D-4E979940D241}"/>
                </c:ext>
              </c:extLst>
            </c:dLbl>
            <c:dLbl>
              <c:idx val="2309"/>
              <c:tx>
                <c:rich>
                  <a:bodyPr/>
                  <a:lstStyle/>
                  <a:p>
                    <a:fld id="{D2D3B725-2DA8-4A67-8DEE-ABC7C4DD61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B-B17B-4DFD-B39D-4E979940D241}"/>
                </c:ext>
              </c:extLst>
            </c:dLbl>
            <c:dLbl>
              <c:idx val="2310"/>
              <c:tx>
                <c:rich>
                  <a:bodyPr/>
                  <a:lstStyle/>
                  <a:p>
                    <a:fld id="{1C125B55-E137-4CFB-94F2-C2A26B4F14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C-B17B-4DFD-B39D-4E979940D241}"/>
                </c:ext>
              </c:extLst>
            </c:dLbl>
            <c:dLbl>
              <c:idx val="2311"/>
              <c:tx>
                <c:rich>
                  <a:bodyPr/>
                  <a:lstStyle/>
                  <a:p>
                    <a:fld id="{314A19FB-39F3-4466-B9E2-EB27300E94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D-B17B-4DFD-B39D-4E979940D241}"/>
                </c:ext>
              </c:extLst>
            </c:dLbl>
            <c:dLbl>
              <c:idx val="2312"/>
              <c:tx>
                <c:rich>
                  <a:bodyPr/>
                  <a:lstStyle/>
                  <a:p>
                    <a:fld id="{BEBEEAC0-063C-4D88-907A-9FCD9C1DC4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E-B17B-4DFD-B39D-4E979940D241}"/>
                </c:ext>
              </c:extLst>
            </c:dLbl>
            <c:dLbl>
              <c:idx val="2313"/>
              <c:tx>
                <c:rich>
                  <a:bodyPr/>
                  <a:lstStyle/>
                  <a:p>
                    <a:fld id="{A4E85EC4-261D-48A7-AF7A-9A53ED487E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4F-B17B-4DFD-B39D-4E979940D241}"/>
                </c:ext>
              </c:extLst>
            </c:dLbl>
            <c:dLbl>
              <c:idx val="2314"/>
              <c:tx>
                <c:rich>
                  <a:bodyPr/>
                  <a:lstStyle/>
                  <a:p>
                    <a:fld id="{FC1E063B-753B-4EC2-A0DD-1EF9881FE8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0-B17B-4DFD-B39D-4E979940D241}"/>
                </c:ext>
              </c:extLst>
            </c:dLbl>
            <c:dLbl>
              <c:idx val="2315"/>
              <c:tx>
                <c:rich>
                  <a:bodyPr/>
                  <a:lstStyle/>
                  <a:p>
                    <a:fld id="{88A59629-C52A-4109-AE6A-40ECA35C2D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1-B17B-4DFD-B39D-4E979940D241}"/>
                </c:ext>
              </c:extLst>
            </c:dLbl>
            <c:dLbl>
              <c:idx val="2316"/>
              <c:tx>
                <c:rich>
                  <a:bodyPr/>
                  <a:lstStyle/>
                  <a:p>
                    <a:fld id="{4C55B53D-8EA7-424C-BBD7-DFF2B40262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2-B17B-4DFD-B39D-4E979940D241}"/>
                </c:ext>
              </c:extLst>
            </c:dLbl>
            <c:dLbl>
              <c:idx val="2317"/>
              <c:tx>
                <c:rich>
                  <a:bodyPr/>
                  <a:lstStyle/>
                  <a:p>
                    <a:fld id="{0EB7D136-EF0B-4BCE-8BA5-85B5D75F77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3-B17B-4DFD-B39D-4E979940D241}"/>
                </c:ext>
              </c:extLst>
            </c:dLbl>
            <c:dLbl>
              <c:idx val="2318"/>
              <c:tx>
                <c:rich>
                  <a:bodyPr/>
                  <a:lstStyle/>
                  <a:p>
                    <a:fld id="{9BDE010D-6AD5-4437-BA71-38FA65C232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4-B17B-4DFD-B39D-4E979940D241}"/>
                </c:ext>
              </c:extLst>
            </c:dLbl>
            <c:dLbl>
              <c:idx val="2319"/>
              <c:tx>
                <c:rich>
                  <a:bodyPr/>
                  <a:lstStyle/>
                  <a:p>
                    <a:fld id="{1330E734-79CF-4EF5-8CAE-B1B1673915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5-B17B-4DFD-B39D-4E979940D241}"/>
                </c:ext>
              </c:extLst>
            </c:dLbl>
            <c:dLbl>
              <c:idx val="2320"/>
              <c:tx>
                <c:rich>
                  <a:bodyPr/>
                  <a:lstStyle/>
                  <a:p>
                    <a:fld id="{ED57A3D5-B528-4A95-8C26-146A4AD9A1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6-B17B-4DFD-B39D-4E979940D241}"/>
                </c:ext>
              </c:extLst>
            </c:dLbl>
            <c:dLbl>
              <c:idx val="2321"/>
              <c:tx>
                <c:rich>
                  <a:bodyPr/>
                  <a:lstStyle/>
                  <a:p>
                    <a:fld id="{9DBEE712-023B-47DF-9F7C-C14CA69DC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7-B17B-4DFD-B39D-4E979940D241}"/>
                </c:ext>
              </c:extLst>
            </c:dLbl>
            <c:dLbl>
              <c:idx val="2322"/>
              <c:tx>
                <c:rich>
                  <a:bodyPr/>
                  <a:lstStyle/>
                  <a:p>
                    <a:fld id="{1EB3B252-BEC9-4002-B0AD-C6B3592FA7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8-B17B-4DFD-B39D-4E979940D241}"/>
                </c:ext>
              </c:extLst>
            </c:dLbl>
            <c:dLbl>
              <c:idx val="2323"/>
              <c:tx>
                <c:rich>
                  <a:bodyPr/>
                  <a:lstStyle/>
                  <a:p>
                    <a:fld id="{4969A85D-0FA6-40D3-979A-523184F9CC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9-B17B-4DFD-B39D-4E979940D241}"/>
                </c:ext>
              </c:extLst>
            </c:dLbl>
            <c:dLbl>
              <c:idx val="2324"/>
              <c:tx>
                <c:rich>
                  <a:bodyPr/>
                  <a:lstStyle/>
                  <a:p>
                    <a:fld id="{7CE51C1E-285C-4B06-BB7F-32C211B0CF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A-B17B-4DFD-B39D-4E979940D241}"/>
                </c:ext>
              </c:extLst>
            </c:dLbl>
            <c:dLbl>
              <c:idx val="2325"/>
              <c:tx>
                <c:rich>
                  <a:bodyPr/>
                  <a:lstStyle/>
                  <a:p>
                    <a:fld id="{87EE3608-1D77-4C31-A795-6B6DD24187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B-B17B-4DFD-B39D-4E979940D241}"/>
                </c:ext>
              </c:extLst>
            </c:dLbl>
            <c:dLbl>
              <c:idx val="2326"/>
              <c:tx>
                <c:rich>
                  <a:bodyPr/>
                  <a:lstStyle/>
                  <a:p>
                    <a:fld id="{F01566B6-EE01-4720-A868-A4D573CEAA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C-B17B-4DFD-B39D-4E979940D241}"/>
                </c:ext>
              </c:extLst>
            </c:dLbl>
            <c:dLbl>
              <c:idx val="2327"/>
              <c:tx>
                <c:rich>
                  <a:bodyPr/>
                  <a:lstStyle/>
                  <a:p>
                    <a:fld id="{E828EA6B-CDBF-442B-B5D6-973F5154FB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D-B17B-4DFD-B39D-4E979940D241}"/>
                </c:ext>
              </c:extLst>
            </c:dLbl>
            <c:dLbl>
              <c:idx val="2328"/>
              <c:tx>
                <c:rich>
                  <a:bodyPr/>
                  <a:lstStyle/>
                  <a:p>
                    <a:fld id="{DBE5AC40-B690-429F-80A0-EE9A0405A3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E-B17B-4DFD-B39D-4E979940D241}"/>
                </c:ext>
              </c:extLst>
            </c:dLbl>
            <c:dLbl>
              <c:idx val="2329"/>
              <c:tx>
                <c:rich>
                  <a:bodyPr/>
                  <a:lstStyle/>
                  <a:p>
                    <a:fld id="{0CE13528-39CA-430C-8FA4-1356254A3F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5F-B17B-4DFD-B39D-4E979940D241}"/>
                </c:ext>
              </c:extLst>
            </c:dLbl>
            <c:dLbl>
              <c:idx val="2330"/>
              <c:tx>
                <c:rich>
                  <a:bodyPr/>
                  <a:lstStyle/>
                  <a:p>
                    <a:fld id="{C379D8D3-FC45-4D40-B235-03E45727DE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0-B17B-4DFD-B39D-4E979940D241}"/>
                </c:ext>
              </c:extLst>
            </c:dLbl>
            <c:dLbl>
              <c:idx val="2331"/>
              <c:tx>
                <c:rich>
                  <a:bodyPr/>
                  <a:lstStyle/>
                  <a:p>
                    <a:fld id="{2A29AEB8-2376-41B5-AC23-0B60CA80E0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1-B17B-4DFD-B39D-4E979940D241}"/>
                </c:ext>
              </c:extLst>
            </c:dLbl>
            <c:dLbl>
              <c:idx val="2332"/>
              <c:tx>
                <c:rich>
                  <a:bodyPr/>
                  <a:lstStyle/>
                  <a:p>
                    <a:fld id="{15597C1C-7527-4D86-99B0-C48C068171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2-B17B-4DFD-B39D-4E979940D241}"/>
                </c:ext>
              </c:extLst>
            </c:dLbl>
            <c:dLbl>
              <c:idx val="2333"/>
              <c:tx>
                <c:rich>
                  <a:bodyPr/>
                  <a:lstStyle/>
                  <a:p>
                    <a:fld id="{C1512EB1-4B95-404D-BCBF-40A5576D62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3-B17B-4DFD-B39D-4E979940D241}"/>
                </c:ext>
              </c:extLst>
            </c:dLbl>
            <c:dLbl>
              <c:idx val="2334"/>
              <c:tx>
                <c:rich>
                  <a:bodyPr/>
                  <a:lstStyle/>
                  <a:p>
                    <a:fld id="{A0C98CAF-B201-417E-B914-B640883817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4-B17B-4DFD-B39D-4E979940D241}"/>
                </c:ext>
              </c:extLst>
            </c:dLbl>
            <c:dLbl>
              <c:idx val="2335"/>
              <c:tx>
                <c:rich>
                  <a:bodyPr/>
                  <a:lstStyle/>
                  <a:p>
                    <a:fld id="{E8179CEC-72AF-4DD7-AD3C-7E24934246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5-B17B-4DFD-B39D-4E979940D241}"/>
                </c:ext>
              </c:extLst>
            </c:dLbl>
            <c:dLbl>
              <c:idx val="2336"/>
              <c:tx>
                <c:rich>
                  <a:bodyPr/>
                  <a:lstStyle/>
                  <a:p>
                    <a:fld id="{988F95AF-F6A2-4CE3-8A4A-BDAD5E2426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6-B17B-4DFD-B39D-4E979940D241}"/>
                </c:ext>
              </c:extLst>
            </c:dLbl>
            <c:dLbl>
              <c:idx val="2337"/>
              <c:tx>
                <c:rich>
                  <a:bodyPr/>
                  <a:lstStyle/>
                  <a:p>
                    <a:fld id="{BB8C8E41-403D-4499-928A-B72179C263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7-B17B-4DFD-B39D-4E979940D241}"/>
                </c:ext>
              </c:extLst>
            </c:dLbl>
            <c:dLbl>
              <c:idx val="2338"/>
              <c:tx>
                <c:rich>
                  <a:bodyPr/>
                  <a:lstStyle/>
                  <a:p>
                    <a:fld id="{5DC1E655-C952-45E6-B186-B8787B35AB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8-B17B-4DFD-B39D-4E979940D241}"/>
                </c:ext>
              </c:extLst>
            </c:dLbl>
            <c:dLbl>
              <c:idx val="2339"/>
              <c:tx>
                <c:rich>
                  <a:bodyPr/>
                  <a:lstStyle/>
                  <a:p>
                    <a:fld id="{ED7D1F45-598B-493F-AD6C-4D96B6A5BE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9-B17B-4DFD-B39D-4E979940D241}"/>
                </c:ext>
              </c:extLst>
            </c:dLbl>
            <c:dLbl>
              <c:idx val="2340"/>
              <c:tx>
                <c:rich>
                  <a:bodyPr/>
                  <a:lstStyle/>
                  <a:p>
                    <a:fld id="{39244B03-FA34-4C1C-BD06-CE2EE62955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A-B17B-4DFD-B39D-4E979940D241}"/>
                </c:ext>
              </c:extLst>
            </c:dLbl>
            <c:dLbl>
              <c:idx val="2341"/>
              <c:tx>
                <c:rich>
                  <a:bodyPr/>
                  <a:lstStyle/>
                  <a:p>
                    <a:fld id="{F9CFECE0-8D7B-4EF9-BA50-F0B4647DBA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B-B17B-4DFD-B39D-4E979940D241}"/>
                </c:ext>
              </c:extLst>
            </c:dLbl>
            <c:dLbl>
              <c:idx val="2342"/>
              <c:tx>
                <c:rich>
                  <a:bodyPr/>
                  <a:lstStyle/>
                  <a:p>
                    <a:fld id="{BAB34E9D-4F5F-49B0-B1DD-C781AAB84D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C-B17B-4DFD-B39D-4E979940D241}"/>
                </c:ext>
              </c:extLst>
            </c:dLbl>
            <c:dLbl>
              <c:idx val="2343"/>
              <c:tx>
                <c:rich>
                  <a:bodyPr/>
                  <a:lstStyle/>
                  <a:p>
                    <a:fld id="{08C9EFDB-5F43-4DC7-8398-F0C0B77518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D-B17B-4DFD-B39D-4E979940D241}"/>
                </c:ext>
              </c:extLst>
            </c:dLbl>
            <c:dLbl>
              <c:idx val="2344"/>
              <c:tx>
                <c:rich>
                  <a:bodyPr/>
                  <a:lstStyle/>
                  <a:p>
                    <a:fld id="{508CCBA2-526A-49D5-B9B6-ECC1D19F33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E-B17B-4DFD-B39D-4E979940D241}"/>
                </c:ext>
              </c:extLst>
            </c:dLbl>
            <c:dLbl>
              <c:idx val="2345"/>
              <c:tx>
                <c:rich>
                  <a:bodyPr/>
                  <a:lstStyle/>
                  <a:p>
                    <a:fld id="{569C60C5-B92A-4DE4-B851-3269A10E96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6F-B17B-4DFD-B39D-4E979940D241}"/>
                </c:ext>
              </c:extLst>
            </c:dLbl>
            <c:dLbl>
              <c:idx val="2346"/>
              <c:tx>
                <c:rich>
                  <a:bodyPr/>
                  <a:lstStyle/>
                  <a:p>
                    <a:fld id="{E35583A9-1B5F-419E-AAF9-22D046B1D2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0-B17B-4DFD-B39D-4E979940D241}"/>
                </c:ext>
              </c:extLst>
            </c:dLbl>
            <c:dLbl>
              <c:idx val="2347"/>
              <c:tx>
                <c:rich>
                  <a:bodyPr/>
                  <a:lstStyle/>
                  <a:p>
                    <a:fld id="{29A950D8-AB81-49E3-9007-E8608CDAC1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1-B17B-4DFD-B39D-4E979940D241}"/>
                </c:ext>
              </c:extLst>
            </c:dLbl>
            <c:dLbl>
              <c:idx val="2348"/>
              <c:tx>
                <c:rich>
                  <a:bodyPr/>
                  <a:lstStyle/>
                  <a:p>
                    <a:fld id="{8D639CDE-E920-41A9-93FC-A83C0C6A73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2-B17B-4DFD-B39D-4E979940D241}"/>
                </c:ext>
              </c:extLst>
            </c:dLbl>
            <c:dLbl>
              <c:idx val="2349"/>
              <c:tx>
                <c:rich>
                  <a:bodyPr/>
                  <a:lstStyle/>
                  <a:p>
                    <a:fld id="{8467E955-BB6A-41A6-9B87-CD9A09D5B3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3-B17B-4DFD-B39D-4E979940D241}"/>
                </c:ext>
              </c:extLst>
            </c:dLbl>
            <c:dLbl>
              <c:idx val="2350"/>
              <c:tx>
                <c:rich>
                  <a:bodyPr/>
                  <a:lstStyle/>
                  <a:p>
                    <a:fld id="{290B4B9A-0F59-4FB9-8C53-0FEC65AA48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4-B17B-4DFD-B39D-4E979940D241}"/>
                </c:ext>
              </c:extLst>
            </c:dLbl>
            <c:dLbl>
              <c:idx val="2351"/>
              <c:tx>
                <c:rich>
                  <a:bodyPr/>
                  <a:lstStyle/>
                  <a:p>
                    <a:fld id="{330AB331-6789-489E-9339-158F8AF0D8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5-B17B-4DFD-B39D-4E979940D241}"/>
                </c:ext>
              </c:extLst>
            </c:dLbl>
            <c:dLbl>
              <c:idx val="2352"/>
              <c:tx>
                <c:rich>
                  <a:bodyPr/>
                  <a:lstStyle/>
                  <a:p>
                    <a:fld id="{37E099B5-920D-4234-B1E5-FF82F5DDEB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6-B17B-4DFD-B39D-4E979940D241}"/>
                </c:ext>
              </c:extLst>
            </c:dLbl>
            <c:dLbl>
              <c:idx val="2353"/>
              <c:tx>
                <c:rich>
                  <a:bodyPr/>
                  <a:lstStyle/>
                  <a:p>
                    <a:fld id="{76D49D3B-788D-4BAE-9F62-DCBDF9C5AB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7-B17B-4DFD-B39D-4E979940D241}"/>
                </c:ext>
              </c:extLst>
            </c:dLbl>
            <c:dLbl>
              <c:idx val="2354"/>
              <c:tx>
                <c:rich>
                  <a:bodyPr/>
                  <a:lstStyle/>
                  <a:p>
                    <a:fld id="{F6B5963F-A0DA-4FA2-8956-4D499705C2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8-B17B-4DFD-B39D-4E979940D241}"/>
                </c:ext>
              </c:extLst>
            </c:dLbl>
            <c:dLbl>
              <c:idx val="2355"/>
              <c:tx>
                <c:rich>
                  <a:bodyPr/>
                  <a:lstStyle/>
                  <a:p>
                    <a:fld id="{1DA81586-D92F-408F-A2FC-53379BE723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9-B17B-4DFD-B39D-4E979940D241}"/>
                </c:ext>
              </c:extLst>
            </c:dLbl>
            <c:dLbl>
              <c:idx val="2356"/>
              <c:tx>
                <c:rich>
                  <a:bodyPr/>
                  <a:lstStyle/>
                  <a:p>
                    <a:fld id="{AE255321-F059-4F85-9E4E-51D692BF18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A-B17B-4DFD-B39D-4E979940D241}"/>
                </c:ext>
              </c:extLst>
            </c:dLbl>
            <c:dLbl>
              <c:idx val="2357"/>
              <c:tx>
                <c:rich>
                  <a:bodyPr/>
                  <a:lstStyle/>
                  <a:p>
                    <a:fld id="{ED3C2849-BFBA-4524-814A-B9E791954D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B-B17B-4DFD-B39D-4E979940D241}"/>
                </c:ext>
              </c:extLst>
            </c:dLbl>
            <c:dLbl>
              <c:idx val="2358"/>
              <c:tx>
                <c:rich>
                  <a:bodyPr/>
                  <a:lstStyle/>
                  <a:p>
                    <a:fld id="{062C494A-3149-4DB4-804D-FD7A2A73FD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C-B17B-4DFD-B39D-4E979940D241}"/>
                </c:ext>
              </c:extLst>
            </c:dLbl>
            <c:dLbl>
              <c:idx val="2359"/>
              <c:tx>
                <c:rich>
                  <a:bodyPr/>
                  <a:lstStyle/>
                  <a:p>
                    <a:fld id="{9A5E6D88-3ACE-4D4F-81D3-DE01764C74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D-B17B-4DFD-B39D-4E979940D241}"/>
                </c:ext>
              </c:extLst>
            </c:dLbl>
            <c:dLbl>
              <c:idx val="2360"/>
              <c:tx>
                <c:rich>
                  <a:bodyPr/>
                  <a:lstStyle/>
                  <a:p>
                    <a:fld id="{F247A682-A2A9-477B-8F54-C6AC49DAEE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E-B17B-4DFD-B39D-4E979940D241}"/>
                </c:ext>
              </c:extLst>
            </c:dLbl>
            <c:dLbl>
              <c:idx val="2361"/>
              <c:tx>
                <c:rich>
                  <a:bodyPr/>
                  <a:lstStyle/>
                  <a:p>
                    <a:fld id="{518DDFF9-FE14-401B-8904-3C0EC659C1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7F-B17B-4DFD-B39D-4E979940D241}"/>
                </c:ext>
              </c:extLst>
            </c:dLbl>
            <c:dLbl>
              <c:idx val="2362"/>
              <c:tx>
                <c:rich>
                  <a:bodyPr/>
                  <a:lstStyle/>
                  <a:p>
                    <a:fld id="{406891F4-1346-4DA7-B4BD-DF26D9E773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0-B17B-4DFD-B39D-4E979940D241}"/>
                </c:ext>
              </c:extLst>
            </c:dLbl>
            <c:dLbl>
              <c:idx val="2363"/>
              <c:tx>
                <c:rich>
                  <a:bodyPr/>
                  <a:lstStyle/>
                  <a:p>
                    <a:fld id="{638DB415-B621-4B5D-B4E7-707A0697DB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1-B17B-4DFD-B39D-4E979940D241}"/>
                </c:ext>
              </c:extLst>
            </c:dLbl>
            <c:dLbl>
              <c:idx val="2364"/>
              <c:tx>
                <c:rich>
                  <a:bodyPr/>
                  <a:lstStyle/>
                  <a:p>
                    <a:fld id="{697E3AA9-28A9-4E48-B516-A0FB230E16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2-B17B-4DFD-B39D-4E979940D241}"/>
                </c:ext>
              </c:extLst>
            </c:dLbl>
            <c:dLbl>
              <c:idx val="2365"/>
              <c:tx>
                <c:rich>
                  <a:bodyPr/>
                  <a:lstStyle/>
                  <a:p>
                    <a:fld id="{18651234-39AD-4B07-AB72-07D92D8F67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3-B17B-4DFD-B39D-4E979940D241}"/>
                </c:ext>
              </c:extLst>
            </c:dLbl>
            <c:dLbl>
              <c:idx val="2366"/>
              <c:tx>
                <c:rich>
                  <a:bodyPr/>
                  <a:lstStyle/>
                  <a:p>
                    <a:fld id="{5B5EA573-4224-4290-8E8C-53EBE79385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4-B17B-4DFD-B39D-4E979940D241}"/>
                </c:ext>
              </c:extLst>
            </c:dLbl>
            <c:dLbl>
              <c:idx val="2367"/>
              <c:tx>
                <c:rich>
                  <a:bodyPr/>
                  <a:lstStyle/>
                  <a:p>
                    <a:fld id="{B4A7285F-0C95-46A8-BD16-19A273629F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5-B17B-4DFD-B39D-4E979940D241}"/>
                </c:ext>
              </c:extLst>
            </c:dLbl>
            <c:dLbl>
              <c:idx val="2368"/>
              <c:tx>
                <c:rich>
                  <a:bodyPr/>
                  <a:lstStyle/>
                  <a:p>
                    <a:fld id="{974786F6-E139-48A6-82CA-45ECD1EF50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6-B17B-4DFD-B39D-4E979940D241}"/>
                </c:ext>
              </c:extLst>
            </c:dLbl>
            <c:dLbl>
              <c:idx val="2369"/>
              <c:tx>
                <c:rich>
                  <a:bodyPr/>
                  <a:lstStyle/>
                  <a:p>
                    <a:fld id="{519E02C7-DDA3-4B3C-B86F-8743AD32CA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7-B17B-4DFD-B39D-4E979940D241}"/>
                </c:ext>
              </c:extLst>
            </c:dLbl>
            <c:dLbl>
              <c:idx val="2370"/>
              <c:tx>
                <c:rich>
                  <a:bodyPr/>
                  <a:lstStyle/>
                  <a:p>
                    <a:fld id="{84E65D2B-D34A-41E2-8177-86DDF6A131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8-B17B-4DFD-B39D-4E979940D241}"/>
                </c:ext>
              </c:extLst>
            </c:dLbl>
            <c:dLbl>
              <c:idx val="2371"/>
              <c:tx>
                <c:rich>
                  <a:bodyPr/>
                  <a:lstStyle/>
                  <a:p>
                    <a:fld id="{A7E0AE0D-06A6-40C4-BDBF-1220830D95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9-B17B-4DFD-B39D-4E979940D241}"/>
                </c:ext>
              </c:extLst>
            </c:dLbl>
            <c:dLbl>
              <c:idx val="2372"/>
              <c:tx>
                <c:rich>
                  <a:bodyPr/>
                  <a:lstStyle/>
                  <a:p>
                    <a:fld id="{2D70CD59-57B5-414D-971F-CAB2905437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A-B17B-4DFD-B39D-4E979940D241}"/>
                </c:ext>
              </c:extLst>
            </c:dLbl>
            <c:dLbl>
              <c:idx val="2373"/>
              <c:tx>
                <c:rich>
                  <a:bodyPr/>
                  <a:lstStyle/>
                  <a:p>
                    <a:fld id="{667A220B-F655-4B35-95C7-0427CCFA0F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B-B17B-4DFD-B39D-4E979940D241}"/>
                </c:ext>
              </c:extLst>
            </c:dLbl>
            <c:dLbl>
              <c:idx val="2374"/>
              <c:tx>
                <c:rich>
                  <a:bodyPr/>
                  <a:lstStyle/>
                  <a:p>
                    <a:fld id="{F5B47E7E-0F78-45FB-918D-C3159ED69B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C-B17B-4DFD-B39D-4E979940D241}"/>
                </c:ext>
              </c:extLst>
            </c:dLbl>
            <c:dLbl>
              <c:idx val="2375"/>
              <c:tx>
                <c:rich>
                  <a:bodyPr/>
                  <a:lstStyle/>
                  <a:p>
                    <a:fld id="{33063236-F62C-4C96-B2E0-ACD9F70480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D-B17B-4DFD-B39D-4E979940D241}"/>
                </c:ext>
              </c:extLst>
            </c:dLbl>
            <c:dLbl>
              <c:idx val="2376"/>
              <c:tx>
                <c:rich>
                  <a:bodyPr/>
                  <a:lstStyle/>
                  <a:p>
                    <a:fld id="{FADE0946-A6A6-4E76-A207-1408FA11F8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E-B17B-4DFD-B39D-4E979940D241}"/>
                </c:ext>
              </c:extLst>
            </c:dLbl>
            <c:dLbl>
              <c:idx val="2377"/>
              <c:tx>
                <c:rich>
                  <a:bodyPr/>
                  <a:lstStyle/>
                  <a:p>
                    <a:fld id="{29D0FA6E-9CB2-4AA4-809E-9701E39599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8F-B17B-4DFD-B39D-4E979940D241}"/>
                </c:ext>
              </c:extLst>
            </c:dLbl>
            <c:dLbl>
              <c:idx val="2378"/>
              <c:tx>
                <c:rich>
                  <a:bodyPr/>
                  <a:lstStyle/>
                  <a:p>
                    <a:fld id="{847E5DA1-8D80-4CFE-A4C0-C8E016ECC1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0-B17B-4DFD-B39D-4E979940D241}"/>
                </c:ext>
              </c:extLst>
            </c:dLbl>
            <c:dLbl>
              <c:idx val="2379"/>
              <c:tx>
                <c:rich>
                  <a:bodyPr/>
                  <a:lstStyle/>
                  <a:p>
                    <a:fld id="{C30F8000-B0AD-417B-BE24-B72F6FF8A7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1-B17B-4DFD-B39D-4E979940D241}"/>
                </c:ext>
              </c:extLst>
            </c:dLbl>
            <c:dLbl>
              <c:idx val="2380"/>
              <c:tx>
                <c:rich>
                  <a:bodyPr/>
                  <a:lstStyle/>
                  <a:p>
                    <a:fld id="{DEBFE877-5981-4900-9F8B-614FD6A6F2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2-B17B-4DFD-B39D-4E979940D241}"/>
                </c:ext>
              </c:extLst>
            </c:dLbl>
            <c:dLbl>
              <c:idx val="2381"/>
              <c:tx>
                <c:rich>
                  <a:bodyPr/>
                  <a:lstStyle/>
                  <a:p>
                    <a:fld id="{74B299DA-98EC-484B-8275-5EB30A036F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3-B17B-4DFD-B39D-4E979940D241}"/>
                </c:ext>
              </c:extLst>
            </c:dLbl>
            <c:dLbl>
              <c:idx val="2382"/>
              <c:tx>
                <c:rich>
                  <a:bodyPr/>
                  <a:lstStyle/>
                  <a:p>
                    <a:fld id="{62B9C06C-87B9-46A8-AEF5-FF98BA18AF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4-B17B-4DFD-B39D-4E979940D241}"/>
                </c:ext>
              </c:extLst>
            </c:dLbl>
            <c:dLbl>
              <c:idx val="2383"/>
              <c:tx>
                <c:rich>
                  <a:bodyPr/>
                  <a:lstStyle/>
                  <a:p>
                    <a:fld id="{35519BAB-C012-4F12-B5FF-ACB7F41129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5-B17B-4DFD-B39D-4E979940D241}"/>
                </c:ext>
              </c:extLst>
            </c:dLbl>
            <c:dLbl>
              <c:idx val="2384"/>
              <c:tx>
                <c:rich>
                  <a:bodyPr/>
                  <a:lstStyle/>
                  <a:p>
                    <a:fld id="{F56439B4-8431-490E-B359-E3FA5BE4CD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6-B17B-4DFD-B39D-4E979940D241}"/>
                </c:ext>
              </c:extLst>
            </c:dLbl>
            <c:dLbl>
              <c:idx val="2385"/>
              <c:tx>
                <c:rich>
                  <a:bodyPr/>
                  <a:lstStyle/>
                  <a:p>
                    <a:fld id="{11A73646-9FAE-4D20-9933-8E63E4B9BE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7-B17B-4DFD-B39D-4E979940D241}"/>
                </c:ext>
              </c:extLst>
            </c:dLbl>
            <c:dLbl>
              <c:idx val="2386"/>
              <c:tx>
                <c:rich>
                  <a:bodyPr/>
                  <a:lstStyle/>
                  <a:p>
                    <a:fld id="{BDD26AEB-FF2B-43B8-803A-4E52C2F9F9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8-B17B-4DFD-B39D-4E979940D241}"/>
                </c:ext>
              </c:extLst>
            </c:dLbl>
            <c:dLbl>
              <c:idx val="2387"/>
              <c:tx>
                <c:rich>
                  <a:bodyPr/>
                  <a:lstStyle/>
                  <a:p>
                    <a:fld id="{D9A1A958-BD0A-4F54-A31A-D15C9D37F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9-B17B-4DFD-B39D-4E979940D241}"/>
                </c:ext>
              </c:extLst>
            </c:dLbl>
            <c:dLbl>
              <c:idx val="2388"/>
              <c:tx>
                <c:rich>
                  <a:bodyPr/>
                  <a:lstStyle/>
                  <a:p>
                    <a:fld id="{C906A52D-4D20-496D-8A0A-0D193396A9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A-B17B-4DFD-B39D-4E979940D241}"/>
                </c:ext>
              </c:extLst>
            </c:dLbl>
            <c:dLbl>
              <c:idx val="2389"/>
              <c:tx>
                <c:rich>
                  <a:bodyPr/>
                  <a:lstStyle/>
                  <a:p>
                    <a:fld id="{A042C0CE-7595-49F1-85FF-1C651A1B9B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B-B17B-4DFD-B39D-4E979940D241}"/>
                </c:ext>
              </c:extLst>
            </c:dLbl>
            <c:dLbl>
              <c:idx val="2390"/>
              <c:tx>
                <c:rich>
                  <a:bodyPr/>
                  <a:lstStyle/>
                  <a:p>
                    <a:fld id="{B5F8F8CF-7AA4-46D7-9C8C-4DFDEF66B0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C-B17B-4DFD-B39D-4E979940D241}"/>
                </c:ext>
              </c:extLst>
            </c:dLbl>
            <c:dLbl>
              <c:idx val="2391"/>
              <c:tx>
                <c:rich>
                  <a:bodyPr/>
                  <a:lstStyle/>
                  <a:p>
                    <a:fld id="{A45741B6-AF3A-4E4E-9911-504378B00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D-B17B-4DFD-B39D-4E979940D241}"/>
                </c:ext>
              </c:extLst>
            </c:dLbl>
            <c:dLbl>
              <c:idx val="2392"/>
              <c:tx>
                <c:rich>
                  <a:bodyPr/>
                  <a:lstStyle/>
                  <a:p>
                    <a:fld id="{C4630B9D-9844-4AF1-BEBA-F7277CF158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E-B17B-4DFD-B39D-4E979940D241}"/>
                </c:ext>
              </c:extLst>
            </c:dLbl>
            <c:dLbl>
              <c:idx val="2393"/>
              <c:tx>
                <c:rich>
                  <a:bodyPr/>
                  <a:lstStyle/>
                  <a:p>
                    <a:fld id="{956C27A0-B5E6-4473-BCD2-345E0D1484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9F-B17B-4DFD-B39D-4E979940D241}"/>
                </c:ext>
              </c:extLst>
            </c:dLbl>
            <c:dLbl>
              <c:idx val="2394"/>
              <c:tx>
                <c:rich>
                  <a:bodyPr/>
                  <a:lstStyle/>
                  <a:p>
                    <a:fld id="{1540E9D0-B72E-4F98-BE29-51BC90FDC7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0-B17B-4DFD-B39D-4E979940D241}"/>
                </c:ext>
              </c:extLst>
            </c:dLbl>
            <c:dLbl>
              <c:idx val="2395"/>
              <c:tx>
                <c:rich>
                  <a:bodyPr/>
                  <a:lstStyle/>
                  <a:p>
                    <a:fld id="{7C89D11A-B538-4D97-9C9D-F1B3E4B4D7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1-B17B-4DFD-B39D-4E979940D241}"/>
                </c:ext>
              </c:extLst>
            </c:dLbl>
            <c:dLbl>
              <c:idx val="2396"/>
              <c:tx>
                <c:rich>
                  <a:bodyPr/>
                  <a:lstStyle/>
                  <a:p>
                    <a:fld id="{47EFB99A-8F5C-49C9-B8D8-F474FE9D53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2-B17B-4DFD-B39D-4E979940D241}"/>
                </c:ext>
              </c:extLst>
            </c:dLbl>
            <c:dLbl>
              <c:idx val="2397"/>
              <c:tx>
                <c:rich>
                  <a:bodyPr/>
                  <a:lstStyle/>
                  <a:p>
                    <a:fld id="{DCAEFC78-B9CE-41AF-A548-5A4739AE1D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3-B17B-4DFD-B39D-4E979940D241}"/>
                </c:ext>
              </c:extLst>
            </c:dLbl>
            <c:dLbl>
              <c:idx val="2398"/>
              <c:tx>
                <c:rich>
                  <a:bodyPr/>
                  <a:lstStyle/>
                  <a:p>
                    <a:fld id="{7A5B88ED-5AF8-42A3-B49C-20ADC50645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4-B17B-4DFD-B39D-4E979940D241}"/>
                </c:ext>
              </c:extLst>
            </c:dLbl>
            <c:dLbl>
              <c:idx val="2399"/>
              <c:tx>
                <c:rich>
                  <a:bodyPr/>
                  <a:lstStyle/>
                  <a:p>
                    <a:fld id="{00EC5588-0193-4C95-ABE8-725E10AA53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5-B17B-4DFD-B39D-4E979940D241}"/>
                </c:ext>
              </c:extLst>
            </c:dLbl>
            <c:dLbl>
              <c:idx val="2400"/>
              <c:tx>
                <c:rich>
                  <a:bodyPr/>
                  <a:lstStyle/>
                  <a:p>
                    <a:fld id="{E67923AE-7EED-46B1-A6D9-67C94B9236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6-B17B-4DFD-B39D-4E979940D241}"/>
                </c:ext>
              </c:extLst>
            </c:dLbl>
            <c:dLbl>
              <c:idx val="2401"/>
              <c:tx>
                <c:rich>
                  <a:bodyPr/>
                  <a:lstStyle/>
                  <a:p>
                    <a:fld id="{9EEBFFF7-D767-4ABD-8B5C-BE7B7E1C05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7-B17B-4DFD-B39D-4E979940D241}"/>
                </c:ext>
              </c:extLst>
            </c:dLbl>
            <c:dLbl>
              <c:idx val="2402"/>
              <c:tx>
                <c:rich>
                  <a:bodyPr/>
                  <a:lstStyle/>
                  <a:p>
                    <a:fld id="{97CDCBE8-5E71-499A-BC36-F573A76E32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8-B17B-4DFD-B39D-4E979940D241}"/>
                </c:ext>
              </c:extLst>
            </c:dLbl>
            <c:dLbl>
              <c:idx val="2403"/>
              <c:tx>
                <c:rich>
                  <a:bodyPr/>
                  <a:lstStyle/>
                  <a:p>
                    <a:fld id="{7320B852-3026-4742-A105-4A81335787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9-B17B-4DFD-B39D-4E979940D241}"/>
                </c:ext>
              </c:extLst>
            </c:dLbl>
            <c:dLbl>
              <c:idx val="2404"/>
              <c:tx>
                <c:rich>
                  <a:bodyPr/>
                  <a:lstStyle/>
                  <a:p>
                    <a:fld id="{D1EFBCED-81F1-45AA-8761-B85FB819C7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A-B17B-4DFD-B39D-4E979940D241}"/>
                </c:ext>
              </c:extLst>
            </c:dLbl>
            <c:dLbl>
              <c:idx val="2405"/>
              <c:tx>
                <c:rich>
                  <a:bodyPr/>
                  <a:lstStyle/>
                  <a:p>
                    <a:fld id="{882B9AC0-FDEA-4199-BBAA-15247D7BF6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B-B17B-4DFD-B39D-4E979940D241}"/>
                </c:ext>
              </c:extLst>
            </c:dLbl>
            <c:dLbl>
              <c:idx val="2406"/>
              <c:tx>
                <c:rich>
                  <a:bodyPr/>
                  <a:lstStyle/>
                  <a:p>
                    <a:fld id="{35A23D16-54C5-4188-A128-48196807C1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C-B17B-4DFD-B39D-4E979940D241}"/>
                </c:ext>
              </c:extLst>
            </c:dLbl>
            <c:dLbl>
              <c:idx val="2407"/>
              <c:tx>
                <c:rich>
                  <a:bodyPr/>
                  <a:lstStyle/>
                  <a:p>
                    <a:fld id="{0133A227-E1E2-42E5-B94C-25814F3CC0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D-B17B-4DFD-B39D-4E979940D241}"/>
                </c:ext>
              </c:extLst>
            </c:dLbl>
            <c:dLbl>
              <c:idx val="2408"/>
              <c:tx>
                <c:rich>
                  <a:bodyPr/>
                  <a:lstStyle/>
                  <a:p>
                    <a:fld id="{97E1ABB4-1161-4FAC-826F-BC1E4E1539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E-B17B-4DFD-B39D-4E979940D241}"/>
                </c:ext>
              </c:extLst>
            </c:dLbl>
            <c:dLbl>
              <c:idx val="2409"/>
              <c:tx>
                <c:rich>
                  <a:bodyPr/>
                  <a:lstStyle/>
                  <a:p>
                    <a:fld id="{5C2E6369-46B4-4E3C-9EF5-59CA2EA47E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AF-B17B-4DFD-B39D-4E979940D241}"/>
                </c:ext>
              </c:extLst>
            </c:dLbl>
            <c:dLbl>
              <c:idx val="2410"/>
              <c:tx>
                <c:rich>
                  <a:bodyPr/>
                  <a:lstStyle/>
                  <a:p>
                    <a:fld id="{6E0EA58F-58F4-486A-BACA-71D452BF85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0-B17B-4DFD-B39D-4E979940D241}"/>
                </c:ext>
              </c:extLst>
            </c:dLbl>
            <c:dLbl>
              <c:idx val="2411"/>
              <c:tx>
                <c:rich>
                  <a:bodyPr/>
                  <a:lstStyle/>
                  <a:p>
                    <a:fld id="{1BB129E2-62E3-4CB9-B766-1AE2360FEF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1-B17B-4DFD-B39D-4E979940D241}"/>
                </c:ext>
              </c:extLst>
            </c:dLbl>
            <c:dLbl>
              <c:idx val="2412"/>
              <c:tx>
                <c:rich>
                  <a:bodyPr/>
                  <a:lstStyle/>
                  <a:p>
                    <a:fld id="{8D734495-B8B3-4983-B781-912989C1A6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2-B17B-4DFD-B39D-4E979940D241}"/>
                </c:ext>
              </c:extLst>
            </c:dLbl>
            <c:dLbl>
              <c:idx val="2413"/>
              <c:tx>
                <c:rich>
                  <a:bodyPr/>
                  <a:lstStyle/>
                  <a:p>
                    <a:fld id="{454C9172-84FF-4CB0-AB4D-EB2A4FCC46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3-B17B-4DFD-B39D-4E979940D241}"/>
                </c:ext>
              </c:extLst>
            </c:dLbl>
            <c:dLbl>
              <c:idx val="2414"/>
              <c:tx>
                <c:rich>
                  <a:bodyPr/>
                  <a:lstStyle/>
                  <a:p>
                    <a:fld id="{62C4737E-7F0D-426D-AFF0-A32FF00EE0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4-B17B-4DFD-B39D-4E979940D241}"/>
                </c:ext>
              </c:extLst>
            </c:dLbl>
            <c:dLbl>
              <c:idx val="2415"/>
              <c:tx>
                <c:rich>
                  <a:bodyPr/>
                  <a:lstStyle/>
                  <a:p>
                    <a:fld id="{8ADDCEC9-0805-4C0A-A969-942CA33959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5-B17B-4DFD-B39D-4E979940D241}"/>
                </c:ext>
              </c:extLst>
            </c:dLbl>
            <c:dLbl>
              <c:idx val="2416"/>
              <c:tx>
                <c:rich>
                  <a:bodyPr/>
                  <a:lstStyle/>
                  <a:p>
                    <a:fld id="{2A36477F-68DE-4432-BA94-F52DC74CC9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6-B17B-4DFD-B39D-4E979940D241}"/>
                </c:ext>
              </c:extLst>
            </c:dLbl>
            <c:dLbl>
              <c:idx val="2417"/>
              <c:tx>
                <c:rich>
                  <a:bodyPr/>
                  <a:lstStyle/>
                  <a:p>
                    <a:fld id="{76435404-F1E6-46F3-9F9A-127FFC4AB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7-B17B-4DFD-B39D-4E979940D241}"/>
                </c:ext>
              </c:extLst>
            </c:dLbl>
            <c:dLbl>
              <c:idx val="2418"/>
              <c:tx>
                <c:rich>
                  <a:bodyPr/>
                  <a:lstStyle/>
                  <a:p>
                    <a:fld id="{ADBA70A0-425E-4770-BCFD-3F20DA9A95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8-B17B-4DFD-B39D-4E979940D241}"/>
                </c:ext>
              </c:extLst>
            </c:dLbl>
            <c:dLbl>
              <c:idx val="2419"/>
              <c:tx>
                <c:rich>
                  <a:bodyPr/>
                  <a:lstStyle/>
                  <a:p>
                    <a:fld id="{87CF6B35-3AA7-4CF5-8158-0583467223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9-B17B-4DFD-B39D-4E979940D241}"/>
                </c:ext>
              </c:extLst>
            </c:dLbl>
            <c:dLbl>
              <c:idx val="2420"/>
              <c:tx>
                <c:rich>
                  <a:bodyPr/>
                  <a:lstStyle/>
                  <a:p>
                    <a:fld id="{16A47819-3D90-4A3C-91EA-FFED3DAF91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A-B17B-4DFD-B39D-4E979940D241}"/>
                </c:ext>
              </c:extLst>
            </c:dLbl>
            <c:dLbl>
              <c:idx val="2421"/>
              <c:tx>
                <c:rich>
                  <a:bodyPr/>
                  <a:lstStyle/>
                  <a:p>
                    <a:fld id="{9745AFD5-B12D-48E4-8036-8C9FB1C336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B-B17B-4DFD-B39D-4E979940D241}"/>
                </c:ext>
              </c:extLst>
            </c:dLbl>
            <c:dLbl>
              <c:idx val="2422"/>
              <c:tx>
                <c:rich>
                  <a:bodyPr/>
                  <a:lstStyle/>
                  <a:p>
                    <a:fld id="{EB388068-F38A-4D50-8612-A82715D4D3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C-B17B-4DFD-B39D-4E979940D241}"/>
                </c:ext>
              </c:extLst>
            </c:dLbl>
            <c:dLbl>
              <c:idx val="2423"/>
              <c:tx>
                <c:rich>
                  <a:bodyPr/>
                  <a:lstStyle/>
                  <a:p>
                    <a:fld id="{54E4563A-E1CB-4FAF-A285-E166F4F954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D-B17B-4DFD-B39D-4E979940D241}"/>
                </c:ext>
              </c:extLst>
            </c:dLbl>
            <c:dLbl>
              <c:idx val="2424"/>
              <c:tx>
                <c:rich>
                  <a:bodyPr/>
                  <a:lstStyle/>
                  <a:p>
                    <a:fld id="{D8CD0A10-2031-43E0-B99C-B0D9DE0964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E-B17B-4DFD-B39D-4E979940D241}"/>
                </c:ext>
              </c:extLst>
            </c:dLbl>
            <c:dLbl>
              <c:idx val="2425"/>
              <c:tx>
                <c:rich>
                  <a:bodyPr/>
                  <a:lstStyle/>
                  <a:p>
                    <a:fld id="{F17D6C77-015F-4DCE-8429-09B8C925E0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BF-B17B-4DFD-B39D-4E979940D241}"/>
                </c:ext>
              </c:extLst>
            </c:dLbl>
            <c:dLbl>
              <c:idx val="2426"/>
              <c:tx>
                <c:rich>
                  <a:bodyPr/>
                  <a:lstStyle/>
                  <a:p>
                    <a:fld id="{4BAC63B5-51AF-4C7F-8DD1-19B6604853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0-B17B-4DFD-B39D-4E979940D241}"/>
                </c:ext>
              </c:extLst>
            </c:dLbl>
            <c:dLbl>
              <c:idx val="2427"/>
              <c:tx>
                <c:rich>
                  <a:bodyPr/>
                  <a:lstStyle/>
                  <a:p>
                    <a:fld id="{65A74886-4CCB-4F9C-B19A-05D7B69068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1-B17B-4DFD-B39D-4E979940D241}"/>
                </c:ext>
              </c:extLst>
            </c:dLbl>
            <c:dLbl>
              <c:idx val="2428"/>
              <c:tx>
                <c:rich>
                  <a:bodyPr/>
                  <a:lstStyle/>
                  <a:p>
                    <a:fld id="{3DA8A15A-FEAF-4D79-B99E-38CF2D117F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2-B17B-4DFD-B39D-4E979940D241}"/>
                </c:ext>
              </c:extLst>
            </c:dLbl>
            <c:dLbl>
              <c:idx val="2429"/>
              <c:tx>
                <c:rich>
                  <a:bodyPr/>
                  <a:lstStyle/>
                  <a:p>
                    <a:fld id="{413D12A7-89C2-470F-8DD9-6CDD304070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3-B17B-4DFD-B39D-4E979940D241}"/>
                </c:ext>
              </c:extLst>
            </c:dLbl>
            <c:dLbl>
              <c:idx val="2430"/>
              <c:tx>
                <c:rich>
                  <a:bodyPr/>
                  <a:lstStyle/>
                  <a:p>
                    <a:fld id="{EAA17239-155B-4002-B5E3-93E6D9616B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4-B17B-4DFD-B39D-4E979940D241}"/>
                </c:ext>
              </c:extLst>
            </c:dLbl>
            <c:dLbl>
              <c:idx val="2431"/>
              <c:tx>
                <c:rich>
                  <a:bodyPr/>
                  <a:lstStyle/>
                  <a:p>
                    <a:fld id="{7811D2D4-5AD8-4592-88F2-2F49B22989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5-B17B-4DFD-B39D-4E979940D241}"/>
                </c:ext>
              </c:extLst>
            </c:dLbl>
            <c:dLbl>
              <c:idx val="2432"/>
              <c:tx>
                <c:rich>
                  <a:bodyPr/>
                  <a:lstStyle/>
                  <a:p>
                    <a:fld id="{3CA569B2-AC60-4855-9012-07FB09246A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6-B17B-4DFD-B39D-4E979940D241}"/>
                </c:ext>
              </c:extLst>
            </c:dLbl>
            <c:dLbl>
              <c:idx val="2433"/>
              <c:tx>
                <c:rich>
                  <a:bodyPr/>
                  <a:lstStyle/>
                  <a:p>
                    <a:fld id="{E22B7D71-1B6C-47F0-9E53-B45688F138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7-B17B-4DFD-B39D-4E979940D241}"/>
                </c:ext>
              </c:extLst>
            </c:dLbl>
            <c:dLbl>
              <c:idx val="2434"/>
              <c:tx>
                <c:rich>
                  <a:bodyPr/>
                  <a:lstStyle/>
                  <a:p>
                    <a:fld id="{BB93C39D-7C76-49A1-B2A9-3C814FEA38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8-B17B-4DFD-B39D-4E979940D241}"/>
                </c:ext>
              </c:extLst>
            </c:dLbl>
            <c:dLbl>
              <c:idx val="2435"/>
              <c:tx>
                <c:rich>
                  <a:bodyPr/>
                  <a:lstStyle/>
                  <a:p>
                    <a:fld id="{F2954AE8-9D44-4286-9F7C-C744A54B78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9-B17B-4DFD-B39D-4E979940D241}"/>
                </c:ext>
              </c:extLst>
            </c:dLbl>
            <c:dLbl>
              <c:idx val="2436"/>
              <c:tx>
                <c:rich>
                  <a:bodyPr/>
                  <a:lstStyle/>
                  <a:p>
                    <a:fld id="{E0333B17-59CC-470A-B101-9BF688C982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A-B17B-4DFD-B39D-4E979940D241}"/>
                </c:ext>
              </c:extLst>
            </c:dLbl>
            <c:dLbl>
              <c:idx val="2437"/>
              <c:tx>
                <c:rich>
                  <a:bodyPr/>
                  <a:lstStyle/>
                  <a:p>
                    <a:fld id="{E6B91E22-FD3A-406F-94E1-6A3D1D6CCD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B-B17B-4DFD-B39D-4E979940D241}"/>
                </c:ext>
              </c:extLst>
            </c:dLbl>
            <c:dLbl>
              <c:idx val="2438"/>
              <c:tx>
                <c:rich>
                  <a:bodyPr/>
                  <a:lstStyle/>
                  <a:p>
                    <a:fld id="{9899A58A-38C9-44F6-8361-53653C6654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C-B17B-4DFD-B39D-4E979940D241}"/>
                </c:ext>
              </c:extLst>
            </c:dLbl>
            <c:dLbl>
              <c:idx val="2439"/>
              <c:tx>
                <c:rich>
                  <a:bodyPr/>
                  <a:lstStyle/>
                  <a:p>
                    <a:fld id="{476530B0-9544-436F-A09F-25DD05AC0E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D-B17B-4DFD-B39D-4E979940D241}"/>
                </c:ext>
              </c:extLst>
            </c:dLbl>
            <c:dLbl>
              <c:idx val="2440"/>
              <c:tx>
                <c:rich>
                  <a:bodyPr/>
                  <a:lstStyle/>
                  <a:p>
                    <a:fld id="{5B7F0840-8268-4107-81EE-4F353897D9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E-B17B-4DFD-B39D-4E979940D241}"/>
                </c:ext>
              </c:extLst>
            </c:dLbl>
            <c:dLbl>
              <c:idx val="2441"/>
              <c:tx>
                <c:rich>
                  <a:bodyPr/>
                  <a:lstStyle/>
                  <a:p>
                    <a:fld id="{015E1992-FC1D-49EB-9A07-26ED39380C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CF-B17B-4DFD-B39D-4E979940D241}"/>
                </c:ext>
              </c:extLst>
            </c:dLbl>
            <c:dLbl>
              <c:idx val="2442"/>
              <c:tx>
                <c:rich>
                  <a:bodyPr/>
                  <a:lstStyle/>
                  <a:p>
                    <a:fld id="{7E565653-9A79-4D20-840D-EC2DAC055D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0-B17B-4DFD-B39D-4E979940D241}"/>
                </c:ext>
              </c:extLst>
            </c:dLbl>
            <c:dLbl>
              <c:idx val="2443"/>
              <c:tx>
                <c:rich>
                  <a:bodyPr/>
                  <a:lstStyle/>
                  <a:p>
                    <a:fld id="{07440496-9F4E-4D20-8B85-1C6040BB0B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1-B17B-4DFD-B39D-4E979940D241}"/>
                </c:ext>
              </c:extLst>
            </c:dLbl>
            <c:dLbl>
              <c:idx val="2444"/>
              <c:tx>
                <c:rich>
                  <a:bodyPr/>
                  <a:lstStyle/>
                  <a:p>
                    <a:fld id="{50CA637A-502A-4D82-8632-050DA22652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2-B17B-4DFD-B39D-4E979940D241}"/>
                </c:ext>
              </c:extLst>
            </c:dLbl>
            <c:dLbl>
              <c:idx val="2445"/>
              <c:tx>
                <c:rich>
                  <a:bodyPr/>
                  <a:lstStyle/>
                  <a:p>
                    <a:fld id="{42203DA6-7B0D-4F4D-909E-E8F8FE556F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3-B17B-4DFD-B39D-4E979940D241}"/>
                </c:ext>
              </c:extLst>
            </c:dLbl>
            <c:dLbl>
              <c:idx val="2446"/>
              <c:tx>
                <c:rich>
                  <a:bodyPr/>
                  <a:lstStyle/>
                  <a:p>
                    <a:fld id="{360F07FD-6C85-40D0-B5DF-B497E71B15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4-B17B-4DFD-B39D-4E979940D241}"/>
                </c:ext>
              </c:extLst>
            </c:dLbl>
            <c:dLbl>
              <c:idx val="2447"/>
              <c:tx>
                <c:rich>
                  <a:bodyPr/>
                  <a:lstStyle/>
                  <a:p>
                    <a:fld id="{4678AA41-9E88-40E9-B632-F740187E30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5-B17B-4DFD-B39D-4E979940D241}"/>
                </c:ext>
              </c:extLst>
            </c:dLbl>
            <c:dLbl>
              <c:idx val="2448"/>
              <c:tx>
                <c:rich>
                  <a:bodyPr/>
                  <a:lstStyle/>
                  <a:p>
                    <a:fld id="{34F7FE86-A40C-45C3-9102-DBA27EDE53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6-B17B-4DFD-B39D-4E979940D241}"/>
                </c:ext>
              </c:extLst>
            </c:dLbl>
            <c:dLbl>
              <c:idx val="2449"/>
              <c:tx>
                <c:rich>
                  <a:bodyPr/>
                  <a:lstStyle/>
                  <a:p>
                    <a:fld id="{B17AF8C1-AB97-42DB-BB0E-ACB2FD3A34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7-B17B-4DFD-B39D-4E979940D241}"/>
                </c:ext>
              </c:extLst>
            </c:dLbl>
            <c:dLbl>
              <c:idx val="2450"/>
              <c:tx>
                <c:rich>
                  <a:bodyPr/>
                  <a:lstStyle/>
                  <a:p>
                    <a:fld id="{5A2E805E-E343-43EB-A671-B079AE09ED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8-B17B-4DFD-B39D-4E979940D241}"/>
                </c:ext>
              </c:extLst>
            </c:dLbl>
            <c:dLbl>
              <c:idx val="2451"/>
              <c:tx>
                <c:rich>
                  <a:bodyPr/>
                  <a:lstStyle/>
                  <a:p>
                    <a:fld id="{46C96FFC-0B19-4C48-B8BA-06A84FD633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9-B17B-4DFD-B39D-4E979940D241}"/>
                </c:ext>
              </c:extLst>
            </c:dLbl>
            <c:dLbl>
              <c:idx val="2452"/>
              <c:tx>
                <c:rich>
                  <a:bodyPr/>
                  <a:lstStyle/>
                  <a:p>
                    <a:fld id="{5C7FE18B-1613-4CBD-809D-22F108CABA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A-B17B-4DFD-B39D-4E979940D241}"/>
                </c:ext>
              </c:extLst>
            </c:dLbl>
            <c:dLbl>
              <c:idx val="2453"/>
              <c:tx>
                <c:rich>
                  <a:bodyPr/>
                  <a:lstStyle/>
                  <a:p>
                    <a:fld id="{4F3454C4-7B51-4C1E-828B-D00DC291E1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B-B17B-4DFD-B39D-4E979940D241}"/>
                </c:ext>
              </c:extLst>
            </c:dLbl>
            <c:dLbl>
              <c:idx val="2454"/>
              <c:tx>
                <c:rich>
                  <a:bodyPr/>
                  <a:lstStyle/>
                  <a:p>
                    <a:fld id="{4190CCAF-AE5A-4886-80B2-EB21C33CE7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C-B17B-4DFD-B39D-4E979940D241}"/>
                </c:ext>
              </c:extLst>
            </c:dLbl>
            <c:dLbl>
              <c:idx val="2455"/>
              <c:tx>
                <c:rich>
                  <a:bodyPr/>
                  <a:lstStyle/>
                  <a:p>
                    <a:fld id="{0DD41C9B-B6EB-4DC4-93C8-5D4012E630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D-B17B-4DFD-B39D-4E979940D241}"/>
                </c:ext>
              </c:extLst>
            </c:dLbl>
            <c:dLbl>
              <c:idx val="2456"/>
              <c:tx>
                <c:rich>
                  <a:bodyPr/>
                  <a:lstStyle/>
                  <a:p>
                    <a:fld id="{FC28A3B4-A1DB-4895-A5DA-54D3BC401F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E-B17B-4DFD-B39D-4E979940D241}"/>
                </c:ext>
              </c:extLst>
            </c:dLbl>
            <c:dLbl>
              <c:idx val="2457"/>
              <c:tx>
                <c:rich>
                  <a:bodyPr/>
                  <a:lstStyle/>
                  <a:p>
                    <a:fld id="{7AFD00E3-B207-4D9B-A13A-0BD25485CF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DF-B17B-4DFD-B39D-4E979940D241}"/>
                </c:ext>
              </c:extLst>
            </c:dLbl>
            <c:dLbl>
              <c:idx val="2458"/>
              <c:tx>
                <c:rich>
                  <a:bodyPr/>
                  <a:lstStyle/>
                  <a:p>
                    <a:fld id="{A5438A27-6EB1-45A5-BFE3-EBE548FAEB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0-B17B-4DFD-B39D-4E979940D241}"/>
                </c:ext>
              </c:extLst>
            </c:dLbl>
            <c:dLbl>
              <c:idx val="2459"/>
              <c:tx>
                <c:rich>
                  <a:bodyPr/>
                  <a:lstStyle/>
                  <a:p>
                    <a:fld id="{E72DB7B5-3AF0-4FEA-B564-8148DD2A83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1-B17B-4DFD-B39D-4E979940D241}"/>
                </c:ext>
              </c:extLst>
            </c:dLbl>
            <c:dLbl>
              <c:idx val="2460"/>
              <c:tx>
                <c:rich>
                  <a:bodyPr/>
                  <a:lstStyle/>
                  <a:p>
                    <a:fld id="{9FC00C10-8217-4705-909B-424DD5BCEE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2-B17B-4DFD-B39D-4E979940D241}"/>
                </c:ext>
              </c:extLst>
            </c:dLbl>
            <c:dLbl>
              <c:idx val="2461"/>
              <c:tx>
                <c:rich>
                  <a:bodyPr/>
                  <a:lstStyle/>
                  <a:p>
                    <a:fld id="{84CFB9EC-D10A-4DAF-8AFB-A890E2C54E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3-B17B-4DFD-B39D-4E979940D241}"/>
                </c:ext>
              </c:extLst>
            </c:dLbl>
            <c:dLbl>
              <c:idx val="2462"/>
              <c:tx>
                <c:rich>
                  <a:bodyPr/>
                  <a:lstStyle/>
                  <a:p>
                    <a:fld id="{9168D10C-FB57-48BF-8A02-7AAFD12BA8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4-B17B-4DFD-B39D-4E979940D241}"/>
                </c:ext>
              </c:extLst>
            </c:dLbl>
            <c:dLbl>
              <c:idx val="2463"/>
              <c:tx>
                <c:rich>
                  <a:bodyPr/>
                  <a:lstStyle/>
                  <a:p>
                    <a:fld id="{114C4226-0787-44CD-BCE3-7B8A04A7F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5-B17B-4DFD-B39D-4E979940D241}"/>
                </c:ext>
              </c:extLst>
            </c:dLbl>
            <c:dLbl>
              <c:idx val="2464"/>
              <c:tx>
                <c:rich>
                  <a:bodyPr/>
                  <a:lstStyle/>
                  <a:p>
                    <a:fld id="{08B3BB5B-21B2-4FDB-8654-330A11EBA7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6-B17B-4DFD-B39D-4E979940D241}"/>
                </c:ext>
              </c:extLst>
            </c:dLbl>
            <c:dLbl>
              <c:idx val="2465"/>
              <c:tx>
                <c:rich>
                  <a:bodyPr/>
                  <a:lstStyle/>
                  <a:p>
                    <a:fld id="{E635D861-0D45-4892-976E-67BC56B385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7-B17B-4DFD-B39D-4E979940D241}"/>
                </c:ext>
              </c:extLst>
            </c:dLbl>
            <c:dLbl>
              <c:idx val="2466"/>
              <c:tx>
                <c:rich>
                  <a:bodyPr/>
                  <a:lstStyle/>
                  <a:p>
                    <a:fld id="{D36AEB39-EF00-45FC-BA35-BDB98C2AFF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8-B17B-4DFD-B39D-4E979940D241}"/>
                </c:ext>
              </c:extLst>
            </c:dLbl>
            <c:dLbl>
              <c:idx val="2467"/>
              <c:tx>
                <c:rich>
                  <a:bodyPr/>
                  <a:lstStyle/>
                  <a:p>
                    <a:fld id="{A100115F-812F-4B1F-A187-05E0784F63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9-B17B-4DFD-B39D-4E979940D241}"/>
                </c:ext>
              </c:extLst>
            </c:dLbl>
            <c:dLbl>
              <c:idx val="2468"/>
              <c:tx>
                <c:rich>
                  <a:bodyPr/>
                  <a:lstStyle/>
                  <a:p>
                    <a:fld id="{A59B351D-0EE8-4DD7-AFC7-0021E846BC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A-B17B-4DFD-B39D-4E979940D241}"/>
                </c:ext>
              </c:extLst>
            </c:dLbl>
            <c:dLbl>
              <c:idx val="2469"/>
              <c:tx>
                <c:rich>
                  <a:bodyPr/>
                  <a:lstStyle/>
                  <a:p>
                    <a:fld id="{6A1D5139-A88F-41FE-8DBF-8F2CD3AF83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B-B17B-4DFD-B39D-4E979940D241}"/>
                </c:ext>
              </c:extLst>
            </c:dLbl>
            <c:dLbl>
              <c:idx val="2470"/>
              <c:tx>
                <c:rich>
                  <a:bodyPr/>
                  <a:lstStyle/>
                  <a:p>
                    <a:fld id="{A483A289-49BB-4C04-A860-032EFB0E9B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C-B17B-4DFD-B39D-4E979940D241}"/>
                </c:ext>
              </c:extLst>
            </c:dLbl>
            <c:dLbl>
              <c:idx val="2471"/>
              <c:tx>
                <c:rich>
                  <a:bodyPr/>
                  <a:lstStyle/>
                  <a:p>
                    <a:fld id="{65454A3C-2E2F-426C-A72C-C8B9748621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D-B17B-4DFD-B39D-4E979940D241}"/>
                </c:ext>
              </c:extLst>
            </c:dLbl>
            <c:dLbl>
              <c:idx val="2472"/>
              <c:tx>
                <c:rich>
                  <a:bodyPr/>
                  <a:lstStyle/>
                  <a:p>
                    <a:fld id="{B255E798-A5AE-473C-B95C-1E10740E24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E-B17B-4DFD-B39D-4E979940D241}"/>
                </c:ext>
              </c:extLst>
            </c:dLbl>
            <c:dLbl>
              <c:idx val="2473"/>
              <c:tx>
                <c:rich>
                  <a:bodyPr/>
                  <a:lstStyle/>
                  <a:p>
                    <a:fld id="{B860209F-A4DB-4BB1-A733-93520245E9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EF-B17B-4DFD-B39D-4E979940D241}"/>
                </c:ext>
              </c:extLst>
            </c:dLbl>
            <c:dLbl>
              <c:idx val="2474"/>
              <c:tx>
                <c:rich>
                  <a:bodyPr/>
                  <a:lstStyle/>
                  <a:p>
                    <a:fld id="{27AD702F-8D1B-4750-A70F-88F396013D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0-B17B-4DFD-B39D-4E979940D241}"/>
                </c:ext>
              </c:extLst>
            </c:dLbl>
            <c:dLbl>
              <c:idx val="2475"/>
              <c:tx>
                <c:rich>
                  <a:bodyPr/>
                  <a:lstStyle/>
                  <a:p>
                    <a:fld id="{08B4F2D1-75D8-4976-A303-22C7C2BA75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1-B17B-4DFD-B39D-4E979940D241}"/>
                </c:ext>
              </c:extLst>
            </c:dLbl>
            <c:dLbl>
              <c:idx val="2476"/>
              <c:tx>
                <c:rich>
                  <a:bodyPr/>
                  <a:lstStyle/>
                  <a:p>
                    <a:fld id="{DA1DB0C5-801F-4289-A29E-79D7941605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2-B17B-4DFD-B39D-4E979940D241}"/>
                </c:ext>
              </c:extLst>
            </c:dLbl>
            <c:dLbl>
              <c:idx val="2477"/>
              <c:tx>
                <c:rich>
                  <a:bodyPr/>
                  <a:lstStyle/>
                  <a:p>
                    <a:fld id="{3E12E842-5BD8-42C1-9C89-DF3BD24A7A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3-B17B-4DFD-B39D-4E979940D241}"/>
                </c:ext>
              </c:extLst>
            </c:dLbl>
            <c:dLbl>
              <c:idx val="2478"/>
              <c:tx>
                <c:rich>
                  <a:bodyPr/>
                  <a:lstStyle/>
                  <a:p>
                    <a:fld id="{F68E9638-93BA-467E-AB26-924DA39BD3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4-B17B-4DFD-B39D-4E979940D241}"/>
                </c:ext>
              </c:extLst>
            </c:dLbl>
            <c:dLbl>
              <c:idx val="2479"/>
              <c:tx>
                <c:rich>
                  <a:bodyPr/>
                  <a:lstStyle/>
                  <a:p>
                    <a:fld id="{8093E16B-3125-48CB-B0C8-320E42B229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5-B17B-4DFD-B39D-4E979940D241}"/>
                </c:ext>
              </c:extLst>
            </c:dLbl>
            <c:dLbl>
              <c:idx val="2480"/>
              <c:tx>
                <c:rich>
                  <a:bodyPr/>
                  <a:lstStyle/>
                  <a:p>
                    <a:fld id="{86B8E374-4558-4F78-BD08-93AB45A2BD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6-B17B-4DFD-B39D-4E979940D241}"/>
                </c:ext>
              </c:extLst>
            </c:dLbl>
            <c:dLbl>
              <c:idx val="2481"/>
              <c:tx>
                <c:rich>
                  <a:bodyPr/>
                  <a:lstStyle/>
                  <a:p>
                    <a:fld id="{4A3BD91D-24EE-4A23-9F61-2EB7B6EC2A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7-B17B-4DFD-B39D-4E979940D241}"/>
                </c:ext>
              </c:extLst>
            </c:dLbl>
            <c:dLbl>
              <c:idx val="2482"/>
              <c:tx>
                <c:rich>
                  <a:bodyPr/>
                  <a:lstStyle/>
                  <a:p>
                    <a:fld id="{B21C5548-7B0F-427B-9C54-A24277A3E4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8-B17B-4DFD-B39D-4E979940D241}"/>
                </c:ext>
              </c:extLst>
            </c:dLbl>
            <c:dLbl>
              <c:idx val="2483"/>
              <c:tx>
                <c:rich>
                  <a:bodyPr/>
                  <a:lstStyle/>
                  <a:p>
                    <a:fld id="{F390B84F-BA7E-4243-BC5B-C2DBB17BB0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9-B17B-4DFD-B39D-4E979940D241}"/>
                </c:ext>
              </c:extLst>
            </c:dLbl>
            <c:dLbl>
              <c:idx val="2484"/>
              <c:tx>
                <c:rich>
                  <a:bodyPr/>
                  <a:lstStyle/>
                  <a:p>
                    <a:fld id="{A92F0A7B-39B7-4EB9-9584-461EA156E9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A-B17B-4DFD-B39D-4E979940D241}"/>
                </c:ext>
              </c:extLst>
            </c:dLbl>
            <c:dLbl>
              <c:idx val="2485"/>
              <c:tx>
                <c:rich>
                  <a:bodyPr/>
                  <a:lstStyle/>
                  <a:p>
                    <a:fld id="{091B342D-ECE5-42AE-B50D-55C3EA52F3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B-B17B-4DFD-B39D-4E979940D241}"/>
                </c:ext>
              </c:extLst>
            </c:dLbl>
            <c:dLbl>
              <c:idx val="2486"/>
              <c:tx>
                <c:rich>
                  <a:bodyPr/>
                  <a:lstStyle/>
                  <a:p>
                    <a:fld id="{5DEFDC6C-9B64-4CD1-BFF7-5C009310BC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C-B17B-4DFD-B39D-4E979940D241}"/>
                </c:ext>
              </c:extLst>
            </c:dLbl>
            <c:dLbl>
              <c:idx val="2487"/>
              <c:tx>
                <c:rich>
                  <a:bodyPr/>
                  <a:lstStyle/>
                  <a:p>
                    <a:fld id="{8C61FEFF-58D6-4110-AC8D-8C3E8121CF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D-B17B-4DFD-B39D-4E979940D241}"/>
                </c:ext>
              </c:extLst>
            </c:dLbl>
            <c:dLbl>
              <c:idx val="2488"/>
              <c:tx>
                <c:rich>
                  <a:bodyPr/>
                  <a:lstStyle/>
                  <a:p>
                    <a:fld id="{074BBA1A-120D-45F4-A7BC-B401AA3A35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E-B17B-4DFD-B39D-4E979940D241}"/>
                </c:ext>
              </c:extLst>
            </c:dLbl>
            <c:dLbl>
              <c:idx val="2489"/>
              <c:tx>
                <c:rich>
                  <a:bodyPr/>
                  <a:lstStyle/>
                  <a:p>
                    <a:fld id="{99843360-2D4E-4D89-9559-1998558007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7FF-B17B-4DFD-B39D-4E979940D241}"/>
                </c:ext>
              </c:extLst>
            </c:dLbl>
            <c:dLbl>
              <c:idx val="2490"/>
              <c:tx>
                <c:rich>
                  <a:bodyPr/>
                  <a:lstStyle/>
                  <a:p>
                    <a:fld id="{C6DC5E70-F4D4-4EE9-B5FB-A5A59A4F84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0-B17B-4DFD-B39D-4E979940D241}"/>
                </c:ext>
              </c:extLst>
            </c:dLbl>
            <c:dLbl>
              <c:idx val="2491"/>
              <c:tx>
                <c:rich>
                  <a:bodyPr/>
                  <a:lstStyle/>
                  <a:p>
                    <a:fld id="{7E38B413-E61D-4036-812F-F00C3A047D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1-B17B-4DFD-B39D-4E979940D241}"/>
                </c:ext>
              </c:extLst>
            </c:dLbl>
            <c:dLbl>
              <c:idx val="2492"/>
              <c:tx>
                <c:rich>
                  <a:bodyPr/>
                  <a:lstStyle/>
                  <a:p>
                    <a:fld id="{A3B84B55-6610-4114-A089-23DD27043C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2-B17B-4DFD-B39D-4E979940D241}"/>
                </c:ext>
              </c:extLst>
            </c:dLbl>
            <c:dLbl>
              <c:idx val="2493"/>
              <c:tx>
                <c:rich>
                  <a:bodyPr/>
                  <a:lstStyle/>
                  <a:p>
                    <a:fld id="{31616DA0-4732-4E61-9CD1-52C1F2E5B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3-B17B-4DFD-B39D-4E979940D241}"/>
                </c:ext>
              </c:extLst>
            </c:dLbl>
            <c:dLbl>
              <c:idx val="2494"/>
              <c:tx>
                <c:rich>
                  <a:bodyPr/>
                  <a:lstStyle/>
                  <a:p>
                    <a:fld id="{567BB8B8-77FB-4DCA-A76A-0AB7FAA10A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4-B17B-4DFD-B39D-4E979940D241}"/>
                </c:ext>
              </c:extLst>
            </c:dLbl>
            <c:dLbl>
              <c:idx val="2495"/>
              <c:tx>
                <c:rich>
                  <a:bodyPr/>
                  <a:lstStyle/>
                  <a:p>
                    <a:fld id="{CEE3A714-9E3B-4DE7-A092-7AD45880A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5-B17B-4DFD-B39D-4E979940D241}"/>
                </c:ext>
              </c:extLst>
            </c:dLbl>
            <c:dLbl>
              <c:idx val="2496"/>
              <c:tx>
                <c:rich>
                  <a:bodyPr/>
                  <a:lstStyle/>
                  <a:p>
                    <a:fld id="{D0E45DA9-87FC-45B1-9F45-97ADF9A280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6-B17B-4DFD-B39D-4E979940D241}"/>
                </c:ext>
              </c:extLst>
            </c:dLbl>
            <c:dLbl>
              <c:idx val="2497"/>
              <c:tx>
                <c:rich>
                  <a:bodyPr/>
                  <a:lstStyle/>
                  <a:p>
                    <a:fld id="{6B21D065-1D85-4546-B1C5-E5C7AAAAED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7-B17B-4DFD-B39D-4E979940D241}"/>
                </c:ext>
              </c:extLst>
            </c:dLbl>
            <c:dLbl>
              <c:idx val="2498"/>
              <c:tx>
                <c:rich>
                  <a:bodyPr/>
                  <a:lstStyle/>
                  <a:p>
                    <a:fld id="{7F09A883-064F-4DB0-8E8B-53D1BD25F4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8-B17B-4DFD-B39D-4E979940D241}"/>
                </c:ext>
              </c:extLst>
            </c:dLbl>
            <c:dLbl>
              <c:idx val="2499"/>
              <c:tx>
                <c:rich>
                  <a:bodyPr/>
                  <a:lstStyle/>
                  <a:p>
                    <a:fld id="{F2A7F408-23DB-4467-92A1-7741594B3C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9-B17B-4DFD-B39D-4E979940D241}"/>
                </c:ext>
              </c:extLst>
            </c:dLbl>
            <c:dLbl>
              <c:idx val="2500"/>
              <c:tx>
                <c:rich>
                  <a:bodyPr/>
                  <a:lstStyle/>
                  <a:p>
                    <a:fld id="{AB224F22-8705-4563-8100-FCC0342D4A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A-B17B-4DFD-B39D-4E979940D241}"/>
                </c:ext>
              </c:extLst>
            </c:dLbl>
            <c:dLbl>
              <c:idx val="2501"/>
              <c:tx>
                <c:rich>
                  <a:bodyPr/>
                  <a:lstStyle/>
                  <a:p>
                    <a:fld id="{8F8B7233-22F8-417C-BB1B-DF6A036CF2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B-B17B-4DFD-B39D-4E979940D241}"/>
                </c:ext>
              </c:extLst>
            </c:dLbl>
            <c:dLbl>
              <c:idx val="2502"/>
              <c:tx>
                <c:rich>
                  <a:bodyPr/>
                  <a:lstStyle/>
                  <a:p>
                    <a:fld id="{C8C1B101-121F-4F21-B775-EB5E9EDD30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C-B17B-4DFD-B39D-4E979940D241}"/>
                </c:ext>
              </c:extLst>
            </c:dLbl>
            <c:dLbl>
              <c:idx val="2503"/>
              <c:tx>
                <c:rich>
                  <a:bodyPr/>
                  <a:lstStyle/>
                  <a:p>
                    <a:fld id="{FF4EB8E0-FD69-430E-9A3C-14FBD8F54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D-B17B-4DFD-B39D-4E979940D241}"/>
                </c:ext>
              </c:extLst>
            </c:dLbl>
            <c:dLbl>
              <c:idx val="2504"/>
              <c:tx>
                <c:rich>
                  <a:bodyPr/>
                  <a:lstStyle/>
                  <a:p>
                    <a:fld id="{7731AA86-8A6D-4D29-8C45-724E286AD8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E-B17B-4DFD-B39D-4E979940D241}"/>
                </c:ext>
              </c:extLst>
            </c:dLbl>
            <c:dLbl>
              <c:idx val="2505"/>
              <c:tx>
                <c:rich>
                  <a:bodyPr/>
                  <a:lstStyle/>
                  <a:p>
                    <a:fld id="{E6B2900E-2325-41B4-96D5-6F71B5272F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0F-B17B-4DFD-B39D-4E979940D241}"/>
                </c:ext>
              </c:extLst>
            </c:dLbl>
            <c:dLbl>
              <c:idx val="2506"/>
              <c:tx>
                <c:rich>
                  <a:bodyPr/>
                  <a:lstStyle/>
                  <a:p>
                    <a:fld id="{36A1EEA8-96F1-49C2-A548-B9BAD5B4AA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0-B17B-4DFD-B39D-4E979940D241}"/>
                </c:ext>
              </c:extLst>
            </c:dLbl>
            <c:dLbl>
              <c:idx val="2507"/>
              <c:tx>
                <c:rich>
                  <a:bodyPr/>
                  <a:lstStyle/>
                  <a:p>
                    <a:fld id="{01C1C0AB-1C76-46E3-A55D-CB6B389599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1-B17B-4DFD-B39D-4E979940D241}"/>
                </c:ext>
              </c:extLst>
            </c:dLbl>
            <c:dLbl>
              <c:idx val="2508"/>
              <c:tx>
                <c:rich>
                  <a:bodyPr/>
                  <a:lstStyle/>
                  <a:p>
                    <a:fld id="{ACBCEBF6-9FDF-4AD1-B28A-DAFF74E540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2-B17B-4DFD-B39D-4E979940D241}"/>
                </c:ext>
              </c:extLst>
            </c:dLbl>
            <c:dLbl>
              <c:idx val="2509"/>
              <c:tx>
                <c:rich>
                  <a:bodyPr/>
                  <a:lstStyle/>
                  <a:p>
                    <a:fld id="{70E183CF-5B18-4CE6-AFF4-EA6FB1B3E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3-B17B-4DFD-B39D-4E979940D241}"/>
                </c:ext>
              </c:extLst>
            </c:dLbl>
            <c:dLbl>
              <c:idx val="2510"/>
              <c:tx>
                <c:rich>
                  <a:bodyPr/>
                  <a:lstStyle/>
                  <a:p>
                    <a:fld id="{FD2DAB0E-A322-4565-AEE2-C03578160B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4-B17B-4DFD-B39D-4E979940D241}"/>
                </c:ext>
              </c:extLst>
            </c:dLbl>
            <c:dLbl>
              <c:idx val="2511"/>
              <c:tx>
                <c:rich>
                  <a:bodyPr/>
                  <a:lstStyle/>
                  <a:p>
                    <a:fld id="{1ED867D0-340E-406F-A3DC-C2DE174914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5-B17B-4DFD-B39D-4E979940D241}"/>
                </c:ext>
              </c:extLst>
            </c:dLbl>
            <c:dLbl>
              <c:idx val="2512"/>
              <c:tx>
                <c:rich>
                  <a:bodyPr/>
                  <a:lstStyle/>
                  <a:p>
                    <a:fld id="{7821303F-C281-4F0E-BEFF-3DCFECA1C4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6-B17B-4DFD-B39D-4E979940D241}"/>
                </c:ext>
              </c:extLst>
            </c:dLbl>
            <c:dLbl>
              <c:idx val="2513"/>
              <c:tx>
                <c:rich>
                  <a:bodyPr/>
                  <a:lstStyle/>
                  <a:p>
                    <a:fld id="{FE3C6359-BB21-4CCF-A6AA-0D421B5F0D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7-B17B-4DFD-B39D-4E979940D241}"/>
                </c:ext>
              </c:extLst>
            </c:dLbl>
            <c:dLbl>
              <c:idx val="2514"/>
              <c:tx>
                <c:rich>
                  <a:bodyPr/>
                  <a:lstStyle/>
                  <a:p>
                    <a:fld id="{90958AD1-261D-4276-850A-B7804218F8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8-B17B-4DFD-B39D-4E979940D241}"/>
                </c:ext>
              </c:extLst>
            </c:dLbl>
            <c:dLbl>
              <c:idx val="2515"/>
              <c:tx>
                <c:rich>
                  <a:bodyPr/>
                  <a:lstStyle/>
                  <a:p>
                    <a:fld id="{A30C25BB-A3D5-46A9-8785-B0A9AEDDF7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9-B17B-4DFD-B39D-4E979940D241}"/>
                </c:ext>
              </c:extLst>
            </c:dLbl>
            <c:dLbl>
              <c:idx val="2516"/>
              <c:tx>
                <c:rich>
                  <a:bodyPr/>
                  <a:lstStyle/>
                  <a:p>
                    <a:fld id="{146D970C-E937-4322-AF69-754B74E4F4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A-B17B-4DFD-B39D-4E979940D241}"/>
                </c:ext>
              </c:extLst>
            </c:dLbl>
            <c:dLbl>
              <c:idx val="2517"/>
              <c:tx>
                <c:rich>
                  <a:bodyPr/>
                  <a:lstStyle/>
                  <a:p>
                    <a:fld id="{B209667F-7A6F-45EB-B905-568FA5AF2E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B-B17B-4DFD-B39D-4E979940D241}"/>
                </c:ext>
              </c:extLst>
            </c:dLbl>
            <c:dLbl>
              <c:idx val="2518"/>
              <c:tx>
                <c:rich>
                  <a:bodyPr/>
                  <a:lstStyle/>
                  <a:p>
                    <a:fld id="{F1270D7C-AB33-485F-9D31-A8E9A95476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C-B17B-4DFD-B39D-4E979940D241}"/>
                </c:ext>
              </c:extLst>
            </c:dLbl>
            <c:dLbl>
              <c:idx val="2519"/>
              <c:tx>
                <c:rich>
                  <a:bodyPr/>
                  <a:lstStyle/>
                  <a:p>
                    <a:fld id="{87BC9B15-E924-4C49-AE9E-B15AEC288A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D-B17B-4DFD-B39D-4E979940D241}"/>
                </c:ext>
              </c:extLst>
            </c:dLbl>
            <c:dLbl>
              <c:idx val="2520"/>
              <c:tx>
                <c:rich>
                  <a:bodyPr/>
                  <a:lstStyle/>
                  <a:p>
                    <a:fld id="{1D6DBEE4-31B6-4DBD-A759-9FDD120E92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E-B17B-4DFD-B39D-4E979940D241}"/>
                </c:ext>
              </c:extLst>
            </c:dLbl>
            <c:dLbl>
              <c:idx val="2521"/>
              <c:tx>
                <c:rich>
                  <a:bodyPr/>
                  <a:lstStyle/>
                  <a:p>
                    <a:fld id="{C314A409-73A0-417A-8932-6636BAF30A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1F-B17B-4DFD-B39D-4E979940D241}"/>
                </c:ext>
              </c:extLst>
            </c:dLbl>
            <c:dLbl>
              <c:idx val="2522"/>
              <c:tx>
                <c:rich>
                  <a:bodyPr/>
                  <a:lstStyle/>
                  <a:p>
                    <a:fld id="{255A9D18-1F6C-4BD4-BC16-B0449EEF06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0-B17B-4DFD-B39D-4E979940D241}"/>
                </c:ext>
              </c:extLst>
            </c:dLbl>
            <c:dLbl>
              <c:idx val="2523"/>
              <c:tx>
                <c:rich>
                  <a:bodyPr/>
                  <a:lstStyle/>
                  <a:p>
                    <a:fld id="{1F798C29-488B-48BE-8E2C-759F4FC35F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1-B17B-4DFD-B39D-4E979940D241}"/>
                </c:ext>
              </c:extLst>
            </c:dLbl>
            <c:dLbl>
              <c:idx val="2524"/>
              <c:tx>
                <c:rich>
                  <a:bodyPr/>
                  <a:lstStyle/>
                  <a:p>
                    <a:fld id="{1FF4E4DD-8D99-4A9B-991F-8B09AD4D97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2-B17B-4DFD-B39D-4E979940D241}"/>
                </c:ext>
              </c:extLst>
            </c:dLbl>
            <c:dLbl>
              <c:idx val="2525"/>
              <c:tx>
                <c:rich>
                  <a:bodyPr/>
                  <a:lstStyle/>
                  <a:p>
                    <a:fld id="{18C40F6A-3544-456E-A8DD-12A798A4D9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3-B17B-4DFD-B39D-4E979940D241}"/>
                </c:ext>
              </c:extLst>
            </c:dLbl>
            <c:dLbl>
              <c:idx val="2526"/>
              <c:tx>
                <c:rich>
                  <a:bodyPr/>
                  <a:lstStyle/>
                  <a:p>
                    <a:fld id="{8138167D-0211-4053-B203-7632C9073E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4-B17B-4DFD-B39D-4E979940D241}"/>
                </c:ext>
              </c:extLst>
            </c:dLbl>
            <c:dLbl>
              <c:idx val="2527"/>
              <c:tx>
                <c:rich>
                  <a:bodyPr/>
                  <a:lstStyle/>
                  <a:p>
                    <a:fld id="{7D343E10-C970-4697-8EED-29F7BBABB0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5-B17B-4DFD-B39D-4E979940D241}"/>
                </c:ext>
              </c:extLst>
            </c:dLbl>
            <c:dLbl>
              <c:idx val="2528"/>
              <c:tx>
                <c:rich>
                  <a:bodyPr/>
                  <a:lstStyle/>
                  <a:p>
                    <a:fld id="{7EA3C018-6BDB-48F3-ADF2-D0AFF3994E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6-B17B-4DFD-B39D-4E979940D241}"/>
                </c:ext>
              </c:extLst>
            </c:dLbl>
            <c:dLbl>
              <c:idx val="2529"/>
              <c:tx>
                <c:rich>
                  <a:bodyPr/>
                  <a:lstStyle/>
                  <a:p>
                    <a:fld id="{85AB71D7-BAAD-4FF8-806D-A097A5C861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7-B17B-4DFD-B39D-4E979940D241}"/>
                </c:ext>
              </c:extLst>
            </c:dLbl>
            <c:dLbl>
              <c:idx val="2530"/>
              <c:tx>
                <c:rich>
                  <a:bodyPr/>
                  <a:lstStyle/>
                  <a:p>
                    <a:fld id="{7341E703-21B3-45E7-93EF-5E23673CA8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8-B17B-4DFD-B39D-4E979940D241}"/>
                </c:ext>
              </c:extLst>
            </c:dLbl>
            <c:dLbl>
              <c:idx val="2531"/>
              <c:tx>
                <c:rich>
                  <a:bodyPr/>
                  <a:lstStyle/>
                  <a:p>
                    <a:fld id="{C03D8728-B1D2-4DC3-888A-AF4BAB7DED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9-B17B-4DFD-B39D-4E979940D241}"/>
                </c:ext>
              </c:extLst>
            </c:dLbl>
            <c:dLbl>
              <c:idx val="2532"/>
              <c:tx>
                <c:rich>
                  <a:bodyPr/>
                  <a:lstStyle/>
                  <a:p>
                    <a:fld id="{8A1DFCDE-8F29-4FA3-969F-8DC6884CE6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A-B17B-4DFD-B39D-4E979940D241}"/>
                </c:ext>
              </c:extLst>
            </c:dLbl>
            <c:dLbl>
              <c:idx val="2533"/>
              <c:tx>
                <c:rich>
                  <a:bodyPr/>
                  <a:lstStyle/>
                  <a:p>
                    <a:fld id="{AA3918D4-6BD3-4B63-A995-F4E40493FB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B-B17B-4DFD-B39D-4E979940D241}"/>
                </c:ext>
              </c:extLst>
            </c:dLbl>
            <c:dLbl>
              <c:idx val="2534"/>
              <c:tx>
                <c:rich>
                  <a:bodyPr/>
                  <a:lstStyle/>
                  <a:p>
                    <a:fld id="{0EC7ADF7-9D35-4377-BC0C-68B851AD33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C-B17B-4DFD-B39D-4E979940D241}"/>
                </c:ext>
              </c:extLst>
            </c:dLbl>
            <c:dLbl>
              <c:idx val="2535"/>
              <c:tx>
                <c:rich>
                  <a:bodyPr/>
                  <a:lstStyle/>
                  <a:p>
                    <a:fld id="{A6A86604-B08D-4028-AD73-A4B5CE2F3B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D-B17B-4DFD-B39D-4E979940D241}"/>
                </c:ext>
              </c:extLst>
            </c:dLbl>
            <c:dLbl>
              <c:idx val="2536"/>
              <c:tx>
                <c:rich>
                  <a:bodyPr/>
                  <a:lstStyle/>
                  <a:p>
                    <a:fld id="{CE5681C7-7436-448E-9783-D4E9B2C6C8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E-B17B-4DFD-B39D-4E979940D241}"/>
                </c:ext>
              </c:extLst>
            </c:dLbl>
            <c:dLbl>
              <c:idx val="2537"/>
              <c:tx>
                <c:rich>
                  <a:bodyPr/>
                  <a:lstStyle/>
                  <a:p>
                    <a:fld id="{BE17F86A-831F-49E5-BA7C-5C5747795E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2F-B17B-4DFD-B39D-4E979940D241}"/>
                </c:ext>
              </c:extLst>
            </c:dLbl>
            <c:dLbl>
              <c:idx val="2538"/>
              <c:tx>
                <c:rich>
                  <a:bodyPr/>
                  <a:lstStyle/>
                  <a:p>
                    <a:fld id="{151EEE70-3CE1-43B3-9A99-E535500094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0-B17B-4DFD-B39D-4E979940D241}"/>
                </c:ext>
              </c:extLst>
            </c:dLbl>
            <c:dLbl>
              <c:idx val="2539"/>
              <c:tx>
                <c:rich>
                  <a:bodyPr/>
                  <a:lstStyle/>
                  <a:p>
                    <a:fld id="{7AEB295F-A2D5-41E0-88F3-AC001D295D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1-B17B-4DFD-B39D-4E979940D241}"/>
                </c:ext>
              </c:extLst>
            </c:dLbl>
            <c:dLbl>
              <c:idx val="2540"/>
              <c:tx>
                <c:rich>
                  <a:bodyPr/>
                  <a:lstStyle/>
                  <a:p>
                    <a:fld id="{1E17D93D-8DD7-434A-A0BA-9D312A2F3A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2-B17B-4DFD-B39D-4E979940D241}"/>
                </c:ext>
              </c:extLst>
            </c:dLbl>
            <c:dLbl>
              <c:idx val="2541"/>
              <c:tx>
                <c:rich>
                  <a:bodyPr/>
                  <a:lstStyle/>
                  <a:p>
                    <a:fld id="{3C44A47F-A8F3-4619-81D9-22CA6741DD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3-B17B-4DFD-B39D-4E979940D241}"/>
                </c:ext>
              </c:extLst>
            </c:dLbl>
            <c:dLbl>
              <c:idx val="2542"/>
              <c:tx>
                <c:rich>
                  <a:bodyPr/>
                  <a:lstStyle/>
                  <a:p>
                    <a:fld id="{8F617137-E140-4606-8848-C85BBB8135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4-B17B-4DFD-B39D-4E979940D241}"/>
                </c:ext>
              </c:extLst>
            </c:dLbl>
            <c:dLbl>
              <c:idx val="2543"/>
              <c:tx>
                <c:rich>
                  <a:bodyPr/>
                  <a:lstStyle/>
                  <a:p>
                    <a:fld id="{94554845-7392-4E17-B379-80CB26FBCF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5-B17B-4DFD-B39D-4E979940D241}"/>
                </c:ext>
              </c:extLst>
            </c:dLbl>
            <c:dLbl>
              <c:idx val="2544"/>
              <c:tx>
                <c:rich>
                  <a:bodyPr/>
                  <a:lstStyle/>
                  <a:p>
                    <a:fld id="{614B6C75-F7BE-4B5A-8D59-4821955AEC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6-B17B-4DFD-B39D-4E979940D241}"/>
                </c:ext>
              </c:extLst>
            </c:dLbl>
            <c:dLbl>
              <c:idx val="2545"/>
              <c:tx>
                <c:rich>
                  <a:bodyPr/>
                  <a:lstStyle/>
                  <a:p>
                    <a:fld id="{41961BAA-5EE5-49A8-ACB1-A18DC70951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7-B17B-4DFD-B39D-4E979940D241}"/>
                </c:ext>
              </c:extLst>
            </c:dLbl>
            <c:dLbl>
              <c:idx val="2546"/>
              <c:tx>
                <c:rich>
                  <a:bodyPr/>
                  <a:lstStyle/>
                  <a:p>
                    <a:fld id="{42DD6491-7824-47B7-9D09-7C92211ED1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8-B17B-4DFD-B39D-4E979940D241}"/>
                </c:ext>
              </c:extLst>
            </c:dLbl>
            <c:dLbl>
              <c:idx val="2547"/>
              <c:tx>
                <c:rich>
                  <a:bodyPr/>
                  <a:lstStyle/>
                  <a:p>
                    <a:fld id="{8A64F4D0-45E5-4C21-B57C-82DCFECA3E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9-B17B-4DFD-B39D-4E979940D241}"/>
                </c:ext>
              </c:extLst>
            </c:dLbl>
            <c:dLbl>
              <c:idx val="2548"/>
              <c:tx>
                <c:rich>
                  <a:bodyPr/>
                  <a:lstStyle/>
                  <a:p>
                    <a:fld id="{B40DC64C-B558-48FD-847E-AA6CCF9E45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A-B17B-4DFD-B39D-4E979940D241}"/>
                </c:ext>
              </c:extLst>
            </c:dLbl>
            <c:dLbl>
              <c:idx val="2549"/>
              <c:tx>
                <c:rich>
                  <a:bodyPr/>
                  <a:lstStyle/>
                  <a:p>
                    <a:fld id="{23065397-B330-4276-B485-33B862DEFE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B-B17B-4DFD-B39D-4E979940D241}"/>
                </c:ext>
              </c:extLst>
            </c:dLbl>
            <c:dLbl>
              <c:idx val="2550"/>
              <c:tx>
                <c:rich>
                  <a:bodyPr/>
                  <a:lstStyle/>
                  <a:p>
                    <a:fld id="{33C74551-31AF-4D5D-B159-88C58F79AF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C-B17B-4DFD-B39D-4E979940D241}"/>
                </c:ext>
              </c:extLst>
            </c:dLbl>
            <c:dLbl>
              <c:idx val="2551"/>
              <c:tx>
                <c:rich>
                  <a:bodyPr/>
                  <a:lstStyle/>
                  <a:p>
                    <a:fld id="{94DCD93F-B810-4FBF-B8D5-47C7EA1702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D-B17B-4DFD-B39D-4E979940D241}"/>
                </c:ext>
              </c:extLst>
            </c:dLbl>
            <c:dLbl>
              <c:idx val="2552"/>
              <c:tx>
                <c:rich>
                  <a:bodyPr/>
                  <a:lstStyle/>
                  <a:p>
                    <a:fld id="{159F3410-BCE3-4424-A558-E938EA1584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E-B17B-4DFD-B39D-4E979940D241}"/>
                </c:ext>
              </c:extLst>
            </c:dLbl>
            <c:dLbl>
              <c:idx val="2553"/>
              <c:tx>
                <c:rich>
                  <a:bodyPr/>
                  <a:lstStyle/>
                  <a:p>
                    <a:fld id="{311FEEF5-85DC-4F74-B1B1-89C38E5F1A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3F-B17B-4DFD-B39D-4E979940D241}"/>
                </c:ext>
              </c:extLst>
            </c:dLbl>
            <c:dLbl>
              <c:idx val="2554"/>
              <c:tx>
                <c:rich>
                  <a:bodyPr/>
                  <a:lstStyle/>
                  <a:p>
                    <a:fld id="{7879CC73-57C8-467B-B28A-0EF9E7EEA1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0-B17B-4DFD-B39D-4E979940D241}"/>
                </c:ext>
              </c:extLst>
            </c:dLbl>
            <c:dLbl>
              <c:idx val="2555"/>
              <c:tx>
                <c:rich>
                  <a:bodyPr/>
                  <a:lstStyle/>
                  <a:p>
                    <a:fld id="{C5618065-782A-4559-8151-506B9C90AE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1-B17B-4DFD-B39D-4E979940D241}"/>
                </c:ext>
              </c:extLst>
            </c:dLbl>
            <c:dLbl>
              <c:idx val="2556"/>
              <c:tx>
                <c:rich>
                  <a:bodyPr/>
                  <a:lstStyle/>
                  <a:p>
                    <a:fld id="{D2EEFF00-2AD1-44BA-8749-0B86B291D0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2-B17B-4DFD-B39D-4E979940D241}"/>
                </c:ext>
              </c:extLst>
            </c:dLbl>
            <c:dLbl>
              <c:idx val="2557"/>
              <c:tx>
                <c:rich>
                  <a:bodyPr/>
                  <a:lstStyle/>
                  <a:p>
                    <a:fld id="{19AA15C3-62FE-4B2E-8342-D9466C5E83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3-B17B-4DFD-B39D-4E979940D241}"/>
                </c:ext>
              </c:extLst>
            </c:dLbl>
            <c:dLbl>
              <c:idx val="2558"/>
              <c:tx>
                <c:rich>
                  <a:bodyPr/>
                  <a:lstStyle/>
                  <a:p>
                    <a:fld id="{C2BC5699-FE50-493B-B811-764476B697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4-B17B-4DFD-B39D-4E979940D241}"/>
                </c:ext>
              </c:extLst>
            </c:dLbl>
            <c:dLbl>
              <c:idx val="2559"/>
              <c:tx>
                <c:rich>
                  <a:bodyPr/>
                  <a:lstStyle/>
                  <a:p>
                    <a:fld id="{C6F7186B-4F3E-4AC2-B62D-7C1CA7141B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5-B17B-4DFD-B39D-4E979940D241}"/>
                </c:ext>
              </c:extLst>
            </c:dLbl>
            <c:dLbl>
              <c:idx val="2560"/>
              <c:tx>
                <c:rich>
                  <a:bodyPr/>
                  <a:lstStyle/>
                  <a:p>
                    <a:fld id="{5D60D36C-D4A7-44DB-BDEE-25FD249F90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6-B17B-4DFD-B39D-4E979940D241}"/>
                </c:ext>
              </c:extLst>
            </c:dLbl>
            <c:dLbl>
              <c:idx val="2561"/>
              <c:tx>
                <c:rich>
                  <a:bodyPr/>
                  <a:lstStyle/>
                  <a:p>
                    <a:fld id="{9DE1E117-4AB2-4383-A6A9-E19CA2194E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7-B17B-4DFD-B39D-4E979940D241}"/>
                </c:ext>
              </c:extLst>
            </c:dLbl>
            <c:dLbl>
              <c:idx val="2562"/>
              <c:tx>
                <c:rich>
                  <a:bodyPr/>
                  <a:lstStyle/>
                  <a:p>
                    <a:fld id="{FB0E1916-3532-4351-A84B-B447A7672F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8-B17B-4DFD-B39D-4E979940D241}"/>
                </c:ext>
              </c:extLst>
            </c:dLbl>
            <c:dLbl>
              <c:idx val="2563"/>
              <c:tx>
                <c:rich>
                  <a:bodyPr/>
                  <a:lstStyle/>
                  <a:p>
                    <a:fld id="{A141800B-6897-4B21-B98E-29AD37F953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9-B17B-4DFD-B39D-4E979940D241}"/>
                </c:ext>
              </c:extLst>
            </c:dLbl>
            <c:dLbl>
              <c:idx val="2564"/>
              <c:tx>
                <c:rich>
                  <a:bodyPr/>
                  <a:lstStyle/>
                  <a:p>
                    <a:fld id="{2108C87D-5811-4D78-AA6A-1EDEBF4C5C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A-B17B-4DFD-B39D-4E979940D241}"/>
                </c:ext>
              </c:extLst>
            </c:dLbl>
            <c:dLbl>
              <c:idx val="2565"/>
              <c:tx>
                <c:rich>
                  <a:bodyPr/>
                  <a:lstStyle/>
                  <a:p>
                    <a:fld id="{49875118-2186-4CE5-84A8-E487E7F5BF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B-B17B-4DFD-B39D-4E979940D241}"/>
                </c:ext>
              </c:extLst>
            </c:dLbl>
            <c:dLbl>
              <c:idx val="2566"/>
              <c:tx>
                <c:rich>
                  <a:bodyPr/>
                  <a:lstStyle/>
                  <a:p>
                    <a:fld id="{A2E822A5-4117-4BD1-896B-781CEFDFDE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C-B17B-4DFD-B39D-4E979940D241}"/>
                </c:ext>
              </c:extLst>
            </c:dLbl>
            <c:dLbl>
              <c:idx val="2567"/>
              <c:tx>
                <c:rich>
                  <a:bodyPr/>
                  <a:lstStyle/>
                  <a:p>
                    <a:fld id="{0F8425DC-7021-4EF7-AD26-2493BEBF47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D-B17B-4DFD-B39D-4E979940D241}"/>
                </c:ext>
              </c:extLst>
            </c:dLbl>
            <c:dLbl>
              <c:idx val="2568"/>
              <c:tx>
                <c:rich>
                  <a:bodyPr/>
                  <a:lstStyle/>
                  <a:p>
                    <a:fld id="{20395C8D-ABFA-42A3-B9C4-4C06C2B014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E-B17B-4DFD-B39D-4E979940D241}"/>
                </c:ext>
              </c:extLst>
            </c:dLbl>
            <c:dLbl>
              <c:idx val="2569"/>
              <c:tx>
                <c:rich>
                  <a:bodyPr/>
                  <a:lstStyle/>
                  <a:p>
                    <a:fld id="{F4A04D84-3E4C-4E9E-A18C-6D882B6F5E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4F-B17B-4DFD-B39D-4E979940D241}"/>
                </c:ext>
              </c:extLst>
            </c:dLbl>
            <c:dLbl>
              <c:idx val="2570"/>
              <c:tx>
                <c:rich>
                  <a:bodyPr/>
                  <a:lstStyle/>
                  <a:p>
                    <a:fld id="{37F77C58-3859-4CC1-9810-0DCDAB590F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0-B17B-4DFD-B39D-4E979940D241}"/>
                </c:ext>
              </c:extLst>
            </c:dLbl>
            <c:dLbl>
              <c:idx val="2571"/>
              <c:tx>
                <c:rich>
                  <a:bodyPr/>
                  <a:lstStyle/>
                  <a:p>
                    <a:fld id="{C277D2FF-2323-4B4D-93F1-2DAE4C7502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1-B17B-4DFD-B39D-4E979940D241}"/>
                </c:ext>
              </c:extLst>
            </c:dLbl>
            <c:dLbl>
              <c:idx val="2572"/>
              <c:tx>
                <c:rich>
                  <a:bodyPr/>
                  <a:lstStyle/>
                  <a:p>
                    <a:fld id="{89456404-A522-44DD-AE0D-B22E1E1564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2-B17B-4DFD-B39D-4E979940D241}"/>
                </c:ext>
              </c:extLst>
            </c:dLbl>
            <c:dLbl>
              <c:idx val="2573"/>
              <c:tx>
                <c:rich>
                  <a:bodyPr/>
                  <a:lstStyle/>
                  <a:p>
                    <a:fld id="{F48F81E2-0FE0-4C6D-8C2E-C4C7FAD88C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3-B17B-4DFD-B39D-4E979940D241}"/>
                </c:ext>
              </c:extLst>
            </c:dLbl>
            <c:dLbl>
              <c:idx val="2574"/>
              <c:tx>
                <c:rich>
                  <a:bodyPr/>
                  <a:lstStyle/>
                  <a:p>
                    <a:fld id="{E5165BB9-72A0-48EE-B04F-26162B98ED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4-B17B-4DFD-B39D-4E979940D241}"/>
                </c:ext>
              </c:extLst>
            </c:dLbl>
            <c:dLbl>
              <c:idx val="2575"/>
              <c:tx>
                <c:rich>
                  <a:bodyPr/>
                  <a:lstStyle/>
                  <a:p>
                    <a:fld id="{21AEB75F-9DC0-4EE4-B75F-781697D62F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5-B17B-4DFD-B39D-4E979940D241}"/>
                </c:ext>
              </c:extLst>
            </c:dLbl>
            <c:dLbl>
              <c:idx val="2576"/>
              <c:tx>
                <c:rich>
                  <a:bodyPr/>
                  <a:lstStyle/>
                  <a:p>
                    <a:fld id="{E4AD3918-4D27-44EB-BFD7-AC3B30E35B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6-B17B-4DFD-B39D-4E979940D241}"/>
                </c:ext>
              </c:extLst>
            </c:dLbl>
            <c:dLbl>
              <c:idx val="2577"/>
              <c:tx>
                <c:rich>
                  <a:bodyPr/>
                  <a:lstStyle/>
                  <a:p>
                    <a:fld id="{252D894B-DE29-406A-9814-B6545A5EF7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7-B17B-4DFD-B39D-4E979940D241}"/>
                </c:ext>
              </c:extLst>
            </c:dLbl>
            <c:dLbl>
              <c:idx val="2578"/>
              <c:tx>
                <c:rich>
                  <a:bodyPr/>
                  <a:lstStyle/>
                  <a:p>
                    <a:fld id="{39B8E58D-72E2-4CBE-B4D0-BEC0E0206F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8-B17B-4DFD-B39D-4E979940D241}"/>
                </c:ext>
              </c:extLst>
            </c:dLbl>
            <c:dLbl>
              <c:idx val="2579"/>
              <c:tx>
                <c:rich>
                  <a:bodyPr/>
                  <a:lstStyle/>
                  <a:p>
                    <a:fld id="{AEF4F9DA-6760-4762-8F99-87AC7E69B4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9-B17B-4DFD-B39D-4E979940D241}"/>
                </c:ext>
              </c:extLst>
            </c:dLbl>
            <c:dLbl>
              <c:idx val="2580"/>
              <c:tx>
                <c:rich>
                  <a:bodyPr/>
                  <a:lstStyle/>
                  <a:p>
                    <a:fld id="{02E02AF3-2218-472D-B890-02E5333736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A-B17B-4DFD-B39D-4E979940D241}"/>
                </c:ext>
              </c:extLst>
            </c:dLbl>
            <c:dLbl>
              <c:idx val="2581"/>
              <c:tx>
                <c:rich>
                  <a:bodyPr/>
                  <a:lstStyle/>
                  <a:p>
                    <a:fld id="{2F6053CA-7013-4D2D-AEBB-BE6D598338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B-B17B-4DFD-B39D-4E979940D241}"/>
                </c:ext>
              </c:extLst>
            </c:dLbl>
            <c:dLbl>
              <c:idx val="2582"/>
              <c:tx>
                <c:rich>
                  <a:bodyPr/>
                  <a:lstStyle/>
                  <a:p>
                    <a:fld id="{C9330E4B-AA32-4B9A-A053-CFFA734461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C-B17B-4DFD-B39D-4E979940D241}"/>
                </c:ext>
              </c:extLst>
            </c:dLbl>
            <c:dLbl>
              <c:idx val="2583"/>
              <c:tx>
                <c:rich>
                  <a:bodyPr/>
                  <a:lstStyle/>
                  <a:p>
                    <a:fld id="{A2665D58-9B6B-4BCF-ABEC-4F629268BD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D-B17B-4DFD-B39D-4E979940D241}"/>
                </c:ext>
              </c:extLst>
            </c:dLbl>
            <c:dLbl>
              <c:idx val="2584"/>
              <c:tx>
                <c:rich>
                  <a:bodyPr/>
                  <a:lstStyle/>
                  <a:p>
                    <a:fld id="{DE7DF2AF-EDAD-4633-B59B-825E66E335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E-B17B-4DFD-B39D-4E979940D241}"/>
                </c:ext>
              </c:extLst>
            </c:dLbl>
            <c:dLbl>
              <c:idx val="2585"/>
              <c:tx>
                <c:rich>
                  <a:bodyPr/>
                  <a:lstStyle/>
                  <a:p>
                    <a:fld id="{24E7F429-B126-443A-B480-201B9DF7C6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5F-B17B-4DFD-B39D-4E979940D241}"/>
                </c:ext>
              </c:extLst>
            </c:dLbl>
            <c:dLbl>
              <c:idx val="2586"/>
              <c:tx>
                <c:rich>
                  <a:bodyPr/>
                  <a:lstStyle/>
                  <a:p>
                    <a:fld id="{73149B66-5E3B-487A-8840-B1D78298D4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0-B17B-4DFD-B39D-4E979940D241}"/>
                </c:ext>
              </c:extLst>
            </c:dLbl>
            <c:dLbl>
              <c:idx val="2587"/>
              <c:tx>
                <c:rich>
                  <a:bodyPr/>
                  <a:lstStyle/>
                  <a:p>
                    <a:fld id="{D15F2D2F-6D14-41D8-AC69-D4270560D6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1-B17B-4DFD-B39D-4E979940D241}"/>
                </c:ext>
              </c:extLst>
            </c:dLbl>
            <c:dLbl>
              <c:idx val="2588"/>
              <c:tx>
                <c:rich>
                  <a:bodyPr/>
                  <a:lstStyle/>
                  <a:p>
                    <a:fld id="{3BCFDCA7-9E51-4737-B834-91BF693406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2-B17B-4DFD-B39D-4E979940D241}"/>
                </c:ext>
              </c:extLst>
            </c:dLbl>
            <c:dLbl>
              <c:idx val="2589"/>
              <c:tx>
                <c:rich>
                  <a:bodyPr/>
                  <a:lstStyle/>
                  <a:p>
                    <a:fld id="{7B98A15F-5590-4089-96C9-307C12DA54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3-B17B-4DFD-B39D-4E979940D241}"/>
                </c:ext>
              </c:extLst>
            </c:dLbl>
            <c:dLbl>
              <c:idx val="2590"/>
              <c:tx>
                <c:rich>
                  <a:bodyPr/>
                  <a:lstStyle/>
                  <a:p>
                    <a:fld id="{D0F96300-547F-4A76-ABBF-05CE6E8A31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4-B17B-4DFD-B39D-4E979940D241}"/>
                </c:ext>
              </c:extLst>
            </c:dLbl>
            <c:dLbl>
              <c:idx val="2591"/>
              <c:tx>
                <c:rich>
                  <a:bodyPr/>
                  <a:lstStyle/>
                  <a:p>
                    <a:fld id="{6E10F193-C9B8-4715-A989-4D402227F0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5-B17B-4DFD-B39D-4E979940D241}"/>
                </c:ext>
              </c:extLst>
            </c:dLbl>
            <c:dLbl>
              <c:idx val="2592"/>
              <c:tx>
                <c:rich>
                  <a:bodyPr/>
                  <a:lstStyle/>
                  <a:p>
                    <a:fld id="{6FE7F6A2-2997-4709-9B8A-1E008992E7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6-B17B-4DFD-B39D-4E979940D241}"/>
                </c:ext>
              </c:extLst>
            </c:dLbl>
            <c:dLbl>
              <c:idx val="2593"/>
              <c:tx>
                <c:rich>
                  <a:bodyPr/>
                  <a:lstStyle/>
                  <a:p>
                    <a:fld id="{D6C102AA-13E8-4CC5-9D1A-5FA3B67449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7-B17B-4DFD-B39D-4E979940D241}"/>
                </c:ext>
              </c:extLst>
            </c:dLbl>
            <c:dLbl>
              <c:idx val="2594"/>
              <c:tx>
                <c:rich>
                  <a:bodyPr/>
                  <a:lstStyle/>
                  <a:p>
                    <a:fld id="{0463169A-C7CF-43C9-BD20-4621FBBCFB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8-B17B-4DFD-B39D-4E979940D241}"/>
                </c:ext>
              </c:extLst>
            </c:dLbl>
            <c:dLbl>
              <c:idx val="2595"/>
              <c:tx>
                <c:rich>
                  <a:bodyPr/>
                  <a:lstStyle/>
                  <a:p>
                    <a:fld id="{4CAEFBA6-4FD6-4420-AF64-75BABB0DF4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9-B17B-4DFD-B39D-4E979940D241}"/>
                </c:ext>
              </c:extLst>
            </c:dLbl>
            <c:dLbl>
              <c:idx val="2596"/>
              <c:tx>
                <c:rich>
                  <a:bodyPr/>
                  <a:lstStyle/>
                  <a:p>
                    <a:fld id="{2095CED7-A783-4665-9D0D-6112494310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A-B17B-4DFD-B39D-4E979940D241}"/>
                </c:ext>
              </c:extLst>
            </c:dLbl>
            <c:dLbl>
              <c:idx val="2597"/>
              <c:tx>
                <c:rich>
                  <a:bodyPr/>
                  <a:lstStyle/>
                  <a:p>
                    <a:fld id="{67A65B0B-371D-4B7E-A32B-178EBCA6B9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B-B17B-4DFD-B39D-4E979940D241}"/>
                </c:ext>
              </c:extLst>
            </c:dLbl>
            <c:dLbl>
              <c:idx val="2598"/>
              <c:tx>
                <c:rich>
                  <a:bodyPr/>
                  <a:lstStyle/>
                  <a:p>
                    <a:fld id="{C9F37EF9-0186-43E0-8AB7-417AEA0DE2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C-B17B-4DFD-B39D-4E979940D241}"/>
                </c:ext>
              </c:extLst>
            </c:dLbl>
            <c:dLbl>
              <c:idx val="2599"/>
              <c:tx>
                <c:rich>
                  <a:bodyPr/>
                  <a:lstStyle/>
                  <a:p>
                    <a:fld id="{3B1F7216-2546-41F8-8B00-6E656E2884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D-B17B-4DFD-B39D-4E979940D241}"/>
                </c:ext>
              </c:extLst>
            </c:dLbl>
            <c:dLbl>
              <c:idx val="2600"/>
              <c:tx>
                <c:rich>
                  <a:bodyPr/>
                  <a:lstStyle/>
                  <a:p>
                    <a:fld id="{51821767-2166-4D5A-B4A3-B2E8B4E05D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E-B17B-4DFD-B39D-4E979940D241}"/>
                </c:ext>
              </c:extLst>
            </c:dLbl>
            <c:dLbl>
              <c:idx val="2601"/>
              <c:tx>
                <c:rich>
                  <a:bodyPr/>
                  <a:lstStyle/>
                  <a:p>
                    <a:fld id="{1D9AC140-AD3F-4A91-8B61-9C58FE03DB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6F-B17B-4DFD-B39D-4E979940D241}"/>
                </c:ext>
              </c:extLst>
            </c:dLbl>
            <c:dLbl>
              <c:idx val="2602"/>
              <c:tx>
                <c:rich>
                  <a:bodyPr/>
                  <a:lstStyle/>
                  <a:p>
                    <a:fld id="{6823708A-2045-4936-A49D-B9E2AE2C56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0-B17B-4DFD-B39D-4E979940D241}"/>
                </c:ext>
              </c:extLst>
            </c:dLbl>
            <c:dLbl>
              <c:idx val="2603"/>
              <c:tx>
                <c:rich>
                  <a:bodyPr/>
                  <a:lstStyle/>
                  <a:p>
                    <a:fld id="{4998D690-FB2C-4F9A-B514-9E67BE3B58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1-B17B-4DFD-B39D-4E979940D241}"/>
                </c:ext>
              </c:extLst>
            </c:dLbl>
            <c:dLbl>
              <c:idx val="2604"/>
              <c:tx>
                <c:rich>
                  <a:bodyPr/>
                  <a:lstStyle/>
                  <a:p>
                    <a:fld id="{791C6F63-7013-4FFE-B10E-3550A59B83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2-B17B-4DFD-B39D-4E979940D241}"/>
                </c:ext>
              </c:extLst>
            </c:dLbl>
            <c:dLbl>
              <c:idx val="2605"/>
              <c:tx>
                <c:rich>
                  <a:bodyPr/>
                  <a:lstStyle/>
                  <a:p>
                    <a:fld id="{186F5097-F8E3-4E06-81D0-167478D268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3-B17B-4DFD-B39D-4E979940D241}"/>
                </c:ext>
              </c:extLst>
            </c:dLbl>
            <c:dLbl>
              <c:idx val="2606"/>
              <c:tx>
                <c:rich>
                  <a:bodyPr/>
                  <a:lstStyle/>
                  <a:p>
                    <a:fld id="{4765CAD5-1F60-443A-9546-A54F0D3BF3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4-B17B-4DFD-B39D-4E979940D241}"/>
                </c:ext>
              </c:extLst>
            </c:dLbl>
            <c:dLbl>
              <c:idx val="2607"/>
              <c:tx>
                <c:rich>
                  <a:bodyPr/>
                  <a:lstStyle/>
                  <a:p>
                    <a:fld id="{B97D16DA-47F5-49C1-B865-44164EF349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5-B17B-4DFD-B39D-4E979940D241}"/>
                </c:ext>
              </c:extLst>
            </c:dLbl>
            <c:dLbl>
              <c:idx val="2608"/>
              <c:tx>
                <c:rich>
                  <a:bodyPr/>
                  <a:lstStyle/>
                  <a:p>
                    <a:fld id="{B7B2E277-3FA2-4BC2-981F-05515EF650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6-B17B-4DFD-B39D-4E979940D241}"/>
                </c:ext>
              </c:extLst>
            </c:dLbl>
            <c:dLbl>
              <c:idx val="2609"/>
              <c:tx>
                <c:rich>
                  <a:bodyPr/>
                  <a:lstStyle/>
                  <a:p>
                    <a:fld id="{922F5C6F-27A8-48D9-8105-DE1C415F05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7-B17B-4DFD-B39D-4E979940D241}"/>
                </c:ext>
              </c:extLst>
            </c:dLbl>
            <c:dLbl>
              <c:idx val="2610"/>
              <c:tx>
                <c:rich>
                  <a:bodyPr/>
                  <a:lstStyle/>
                  <a:p>
                    <a:fld id="{AE3FDC36-D2DB-45DE-A873-68968AD265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8-B17B-4DFD-B39D-4E979940D241}"/>
                </c:ext>
              </c:extLst>
            </c:dLbl>
            <c:dLbl>
              <c:idx val="2611"/>
              <c:tx>
                <c:rich>
                  <a:bodyPr/>
                  <a:lstStyle/>
                  <a:p>
                    <a:fld id="{7F91C72B-6836-408B-866D-276410BAAF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9-B17B-4DFD-B39D-4E979940D241}"/>
                </c:ext>
              </c:extLst>
            </c:dLbl>
            <c:dLbl>
              <c:idx val="2612"/>
              <c:tx>
                <c:rich>
                  <a:bodyPr/>
                  <a:lstStyle/>
                  <a:p>
                    <a:fld id="{EF0BC656-5038-4A87-8C6F-2779B2E5F8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A-B17B-4DFD-B39D-4E979940D241}"/>
                </c:ext>
              </c:extLst>
            </c:dLbl>
            <c:dLbl>
              <c:idx val="2613"/>
              <c:tx>
                <c:rich>
                  <a:bodyPr/>
                  <a:lstStyle/>
                  <a:p>
                    <a:fld id="{BAAD3A29-7163-424C-B8B0-031506E16C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B-B17B-4DFD-B39D-4E979940D241}"/>
                </c:ext>
              </c:extLst>
            </c:dLbl>
            <c:dLbl>
              <c:idx val="2614"/>
              <c:tx>
                <c:rich>
                  <a:bodyPr/>
                  <a:lstStyle/>
                  <a:p>
                    <a:fld id="{BAB0AEEC-1F21-4320-9A0F-9DB8EA37B9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C-B17B-4DFD-B39D-4E979940D241}"/>
                </c:ext>
              </c:extLst>
            </c:dLbl>
            <c:dLbl>
              <c:idx val="2615"/>
              <c:tx>
                <c:rich>
                  <a:bodyPr/>
                  <a:lstStyle/>
                  <a:p>
                    <a:fld id="{6780DDF6-FECD-4D0E-B729-1F06F69B37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D-B17B-4DFD-B39D-4E979940D241}"/>
                </c:ext>
              </c:extLst>
            </c:dLbl>
            <c:dLbl>
              <c:idx val="2616"/>
              <c:tx>
                <c:rich>
                  <a:bodyPr/>
                  <a:lstStyle/>
                  <a:p>
                    <a:fld id="{ABF6E089-A1C7-4E0B-B855-D8A79F3D20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E-B17B-4DFD-B39D-4E979940D241}"/>
                </c:ext>
              </c:extLst>
            </c:dLbl>
            <c:dLbl>
              <c:idx val="2617"/>
              <c:tx>
                <c:rich>
                  <a:bodyPr/>
                  <a:lstStyle/>
                  <a:p>
                    <a:fld id="{9A4CCF92-04D0-410D-903C-9D1264AC80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7F-B17B-4DFD-B39D-4E979940D241}"/>
                </c:ext>
              </c:extLst>
            </c:dLbl>
            <c:dLbl>
              <c:idx val="2618"/>
              <c:tx>
                <c:rich>
                  <a:bodyPr/>
                  <a:lstStyle/>
                  <a:p>
                    <a:fld id="{8B13B32E-B941-4E30-A092-FF001A09E5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0-B17B-4DFD-B39D-4E979940D241}"/>
                </c:ext>
              </c:extLst>
            </c:dLbl>
            <c:dLbl>
              <c:idx val="2619"/>
              <c:tx>
                <c:rich>
                  <a:bodyPr/>
                  <a:lstStyle/>
                  <a:p>
                    <a:fld id="{B9A92583-5F6D-46AF-A718-5E53A474FC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1-B17B-4DFD-B39D-4E979940D241}"/>
                </c:ext>
              </c:extLst>
            </c:dLbl>
            <c:dLbl>
              <c:idx val="2620"/>
              <c:tx>
                <c:rich>
                  <a:bodyPr/>
                  <a:lstStyle/>
                  <a:p>
                    <a:fld id="{B98456CD-0905-4169-9000-C1ACA91932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2-B17B-4DFD-B39D-4E979940D241}"/>
                </c:ext>
              </c:extLst>
            </c:dLbl>
            <c:dLbl>
              <c:idx val="2621"/>
              <c:tx>
                <c:rich>
                  <a:bodyPr/>
                  <a:lstStyle/>
                  <a:p>
                    <a:fld id="{09C74B58-6AA1-4942-B132-A00E1BD9F0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3-B17B-4DFD-B39D-4E979940D241}"/>
                </c:ext>
              </c:extLst>
            </c:dLbl>
            <c:dLbl>
              <c:idx val="2622"/>
              <c:tx>
                <c:rich>
                  <a:bodyPr/>
                  <a:lstStyle/>
                  <a:p>
                    <a:fld id="{816AFD23-73EF-4B9E-A04C-69AE61BA4E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4-B17B-4DFD-B39D-4E979940D241}"/>
                </c:ext>
              </c:extLst>
            </c:dLbl>
            <c:dLbl>
              <c:idx val="2623"/>
              <c:tx>
                <c:rich>
                  <a:bodyPr/>
                  <a:lstStyle/>
                  <a:p>
                    <a:fld id="{D82FD8F0-BBC1-4D92-9F7C-79A544391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5-B17B-4DFD-B39D-4E979940D241}"/>
                </c:ext>
              </c:extLst>
            </c:dLbl>
            <c:dLbl>
              <c:idx val="2624"/>
              <c:tx>
                <c:rich>
                  <a:bodyPr/>
                  <a:lstStyle/>
                  <a:p>
                    <a:fld id="{2B487FC0-75EA-4F4F-9A7A-8603D6C98D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6-B17B-4DFD-B39D-4E979940D241}"/>
                </c:ext>
              </c:extLst>
            </c:dLbl>
            <c:dLbl>
              <c:idx val="2625"/>
              <c:tx>
                <c:rich>
                  <a:bodyPr/>
                  <a:lstStyle/>
                  <a:p>
                    <a:fld id="{B480E0F9-7712-48AD-8CB0-DE8FE1C17B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7-B17B-4DFD-B39D-4E979940D241}"/>
                </c:ext>
              </c:extLst>
            </c:dLbl>
            <c:dLbl>
              <c:idx val="2626"/>
              <c:tx>
                <c:rich>
                  <a:bodyPr/>
                  <a:lstStyle/>
                  <a:p>
                    <a:fld id="{1809B14F-7B93-47ED-9641-F80AC71BB9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8-B17B-4DFD-B39D-4E979940D241}"/>
                </c:ext>
              </c:extLst>
            </c:dLbl>
            <c:dLbl>
              <c:idx val="2627"/>
              <c:tx>
                <c:rich>
                  <a:bodyPr/>
                  <a:lstStyle/>
                  <a:p>
                    <a:fld id="{85C5BCEA-7EA7-4579-B437-66718FB5C6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9-B17B-4DFD-B39D-4E979940D241}"/>
                </c:ext>
              </c:extLst>
            </c:dLbl>
            <c:dLbl>
              <c:idx val="2628"/>
              <c:tx>
                <c:rich>
                  <a:bodyPr/>
                  <a:lstStyle/>
                  <a:p>
                    <a:fld id="{54C850E1-74AB-424B-8BDD-2925F9A8E0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A-B17B-4DFD-B39D-4E979940D241}"/>
                </c:ext>
              </c:extLst>
            </c:dLbl>
            <c:dLbl>
              <c:idx val="2629"/>
              <c:tx>
                <c:rich>
                  <a:bodyPr/>
                  <a:lstStyle/>
                  <a:p>
                    <a:fld id="{3E0EC171-7150-41D8-9CA1-9B149B68C9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B-B17B-4DFD-B39D-4E979940D241}"/>
                </c:ext>
              </c:extLst>
            </c:dLbl>
            <c:dLbl>
              <c:idx val="2630"/>
              <c:tx>
                <c:rich>
                  <a:bodyPr/>
                  <a:lstStyle/>
                  <a:p>
                    <a:fld id="{726CFAD0-8CB2-4AD0-B518-48301B4789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C-B17B-4DFD-B39D-4E979940D241}"/>
                </c:ext>
              </c:extLst>
            </c:dLbl>
            <c:dLbl>
              <c:idx val="2631"/>
              <c:tx>
                <c:rich>
                  <a:bodyPr/>
                  <a:lstStyle/>
                  <a:p>
                    <a:fld id="{C957BD11-DBA8-423B-B435-053A99F048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D-B17B-4DFD-B39D-4E979940D241}"/>
                </c:ext>
              </c:extLst>
            </c:dLbl>
            <c:dLbl>
              <c:idx val="2632"/>
              <c:tx>
                <c:rich>
                  <a:bodyPr/>
                  <a:lstStyle/>
                  <a:p>
                    <a:fld id="{FF9FCB85-57DC-46B6-980E-4C93D5CEB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E-B17B-4DFD-B39D-4E979940D241}"/>
                </c:ext>
              </c:extLst>
            </c:dLbl>
            <c:dLbl>
              <c:idx val="2633"/>
              <c:tx>
                <c:rich>
                  <a:bodyPr/>
                  <a:lstStyle/>
                  <a:p>
                    <a:fld id="{7BA81A6D-61E0-4DB5-87AC-01E25F7C87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8F-B17B-4DFD-B39D-4E979940D241}"/>
                </c:ext>
              </c:extLst>
            </c:dLbl>
            <c:dLbl>
              <c:idx val="2634"/>
              <c:tx>
                <c:rich>
                  <a:bodyPr/>
                  <a:lstStyle/>
                  <a:p>
                    <a:fld id="{5D8AA91A-0B4A-4C3B-912F-39712FA99D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0-B17B-4DFD-B39D-4E979940D241}"/>
                </c:ext>
              </c:extLst>
            </c:dLbl>
            <c:dLbl>
              <c:idx val="2635"/>
              <c:tx>
                <c:rich>
                  <a:bodyPr/>
                  <a:lstStyle/>
                  <a:p>
                    <a:fld id="{0E38CFE2-0863-4C74-9AEB-09669690F7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1-B17B-4DFD-B39D-4E979940D241}"/>
                </c:ext>
              </c:extLst>
            </c:dLbl>
            <c:dLbl>
              <c:idx val="2636"/>
              <c:tx>
                <c:rich>
                  <a:bodyPr/>
                  <a:lstStyle/>
                  <a:p>
                    <a:fld id="{17ADCA2F-D3D0-42B7-A2F7-E142287F64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2-B17B-4DFD-B39D-4E979940D241}"/>
                </c:ext>
              </c:extLst>
            </c:dLbl>
            <c:dLbl>
              <c:idx val="2637"/>
              <c:tx>
                <c:rich>
                  <a:bodyPr/>
                  <a:lstStyle/>
                  <a:p>
                    <a:fld id="{F2B80123-FB44-4BAB-820C-4CAA445157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3-B17B-4DFD-B39D-4E979940D241}"/>
                </c:ext>
              </c:extLst>
            </c:dLbl>
            <c:dLbl>
              <c:idx val="2638"/>
              <c:tx>
                <c:rich>
                  <a:bodyPr/>
                  <a:lstStyle/>
                  <a:p>
                    <a:fld id="{CA979756-1C6D-4666-A92B-867D2537E1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4-B17B-4DFD-B39D-4E979940D241}"/>
                </c:ext>
              </c:extLst>
            </c:dLbl>
            <c:dLbl>
              <c:idx val="2639"/>
              <c:tx>
                <c:rich>
                  <a:bodyPr/>
                  <a:lstStyle/>
                  <a:p>
                    <a:fld id="{F5603B96-C8EF-48BB-B2FF-9F3DE69EC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5-B17B-4DFD-B39D-4E979940D241}"/>
                </c:ext>
              </c:extLst>
            </c:dLbl>
            <c:dLbl>
              <c:idx val="2640"/>
              <c:tx>
                <c:rich>
                  <a:bodyPr/>
                  <a:lstStyle/>
                  <a:p>
                    <a:fld id="{4054E492-8D09-4EA9-9242-EEB867D763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6-B17B-4DFD-B39D-4E979940D241}"/>
                </c:ext>
              </c:extLst>
            </c:dLbl>
            <c:dLbl>
              <c:idx val="2641"/>
              <c:tx>
                <c:rich>
                  <a:bodyPr/>
                  <a:lstStyle/>
                  <a:p>
                    <a:fld id="{2F284BF5-0376-4FC8-BED3-E898195C8B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7-B17B-4DFD-B39D-4E979940D241}"/>
                </c:ext>
              </c:extLst>
            </c:dLbl>
            <c:dLbl>
              <c:idx val="2642"/>
              <c:tx>
                <c:rich>
                  <a:bodyPr/>
                  <a:lstStyle/>
                  <a:p>
                    <a:fld id="{D614004E-FDA2-4164-AE48-436CB09267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8-B17B-4DFD-B39D-4E979940D241}"/>
                </c:ext>
              </c:extLst>
            </c:dLbl>
            <c:dLbl>
              <c:idx val="2643"/>
              <c:tx>
                <c:rich>
                  <a:bodyPr/>
                  <a:lstStyle/>
                  <a:p>
                    <a:fld id="{93319CC9-F863-4794-B400-8DF80E7D90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9-B17B-4DFD-B39D-4E979940D241}"/>
                </c:ext>
              </c:extLst>
            </c:dLbl>
            <c:dLbl>
              <c:idx val="2644"/>
              <c:tx>
                <c:rich>
                  <a:bodyPr/>
                  <a:lstStyle/>
                  <a:p>
                    <a:fld id="{D935A5AE-A1D8-4B89-88D3-F38BAB0ADB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A-B17B-4DFD-B39D-4E979940D241}"/>
                </c:ext>
              </c:extLst>
            </c:dLbl>
            <c:dLbl>
              <c:idx val="2645"/>
              <c:tx>
                <c:rich>
                  <a:bodyPr/>
                  <a:lstStyle/>
                  <a:p>
                    <a:fld id="{DE8C9AD7-B28A-4119-A2EA-59D3C8C7DB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B-B17B-4DFD-B39D-4E979940D241}"/>
                </c:ext>
              </c:extLst>
            </c:dLbl>
            <c:dLbl>
              <c:idx val="2646"/>
              <c:tx>
                <c:rich>
                  <a:bodyPr/>
                  <a:lstStyle/>
                  <a:p>
                    <a:fld id="{A2930423-E027-407B-B4AB-C73AE70143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C-B17B-4DFD-B39D-4E979940D241}"/>
                </c:ext>
              </c:extLst>
            </c:dLbl>
            <c:dLbl>
              <c:idx val="2647"/>
              <c:tx>
                <c:rich>
                  <a:bodyPr/>
                  <a:lstStyle/>
                  <a:p>
                    <a:fld id="{05F222FD-7226-4993-9697-D6D9BF9B32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D-B17B-4DFD-B39D-4E979940D241}"/>
                </c:ext>
              </c:extLst>
            </c:dLbl>
            <c:dLbl>
              <c:idx val="2648"/>
              <c:tx>
                <c:rich>
                  <a:bodyPr/>
                  <a:lstStyle/>
                  <a:p>
                    <a:fld id="{6A545CE5-7C49-4990-8B34-B364AEE5EE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E-B17B-4DFD-B39D-4E979940D241}"/>
                </c:ext>
              </c:extLst>
            </c:dLbl>
            <c:dLbl>
              <c:idx val="2649"/>
              <c:tx>
                <c:rich>
                  <a:bodyPr/>
                  <a:lstStyle/>
                  <a:p>
                    <a:fld id="{F6CEB66B-2F8F-46A5-B85B-3F51533B18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9F-B17B-4DFD-B39D-4E979940D241}"/>
                </c:ext>
              </c:extLst>
            </c:dLbl>
            <c:dLbl>
              <c:idx val="2650"/>
              <c:tx>
                <c:rich>
                  <a:bodyPr/>
                  <a:lstStyle/>
                  <a:p>
                    <a:fld id="{FF737715-8261-44CC-BFC9-87E013AE67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0-B17B-4DFD-B39D-4E979940D241}"/>
                </c:ext>
              </c:extLst>
            </c:dLbl>
            <c:dLbl>
              <c:idx val="2651"/>
              <c:tx>
                <c:rich>
                  <a:bodyPr/>
                  <a:lstStyle/>
                  <a:p>
                    <a:fld id="{D120CAF1-8A09-4C76-80CF-CB9A16C440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1-B17B-4DFD-B39D-4E979940D241}"/>
                </c:ext>
              </c:extLst>
            </c:dLbl>
            <c:dLbl>
              <c:idx val="2652"/>
              <c:tx>
                <c:rich>
                  <a:bodyPr/>
                  <a:lstStyle/>
                  <a:p>
                    <a:fld id="{9557AC08-6275-49C2-8E4C-6F6EBA5775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2-B17B-4DFD-B39D-4E979940D241}"/>
                </c:ext>
              </c:extLst>
            </c:dLbl>
            <c:dLbl>
              <c:idx val="2653"/>
              <c:tx>
                <c:rich>
                  <a:bodyPr/>
                  <a:lstStyle/>
                  <a:p>
                    <a:fld id="{9A626F4F-A8F3-496B-84E3-D6E4382C60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3-B17B-4DFD-B39D-4E979940D241}"/>
                </c:ext>
              </c:extLst>
            </c:dLbl>
            <c:dLbl>
              <c:idx val="2654"/>
              <c:tx>
                <c:rich>
                  <a:bodyPr/>
                  <a:lstStyle/>
                  <a:p>
                    <a:fld id="{D61920AA-766F-4310-A091-AF7A934A77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4-B17B-4DFD-B39D-4E979940D241}"/>
                </c:ext>
              </c:extLst>
            </c:dLbl>
            <c:dLbl>
              <c:idx val="2655"/>
              <c:tx>
                <c:rich>
                  <a:bodyPr/>
                  <a:lstStyle/>
                  <a:p>
                    <a:fld id="{CF24A940-37A7-4B13-9255-43B8B15A2F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5-B17B-4DFD-B39D-4E979940D241}"/>
                </c:ext>
              </c:extLst>
            </c:dLbl>
            <c:dLbl>
              <c:idx val="2656"/>
              <c:tx>
                <c:rich>
                  <a:bodyPr/>
                  <a:lstStyle/>
                  <a:p>
                    <a:fld id="{B8116199-95F3-4CED-9621-80FF05A2BC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6-B17B-4DFD-B39D-4E979940D241}"/>
                </c:ext>
              </c:extLst>
            </c:dLbl>
            <c:dLbl>
              <c:idx val="2657"/>
              <c:tx>
                <c:rich>
                  <a:bodyPr/>
                  <a:lstStyle/>
                  <a:p>
                    <a:fld id="{61C039D5-3E7F-4336-B916-79E6A0D424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7-B17B-4DFD-B39D-4E979940D241}"/>
                </c:ext>
              </c:extLst>
            </c:dLbl>
            <c:dLbl>
              <c:idx val="2658"/>
              <c:tx>
                <c:rich>
                  <a:bodyPr/>
                  <a:lstStyle/>
                  <a:p>
                    <a:fld id="{A041DFC7-C385-4280-99D1-CF805F09D7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8-B17B-4DFD-B39D-4E979940D241}"/>
                </c:ext>
              </c:extLst>
            </c:dLbl>
            <c:dLbl>
              <c:idx val="2659"/>
              <c:tx>
                <c:rich>
                  <a:bodyPr/>
                  <a:lstStyle/>
                  <a:p>
                    <a:fld id="{E527654C-7609-44B1-9854-FC31C7097F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9-B17B-4DFD-B39D-4E979940D241}"/>
                </c:ext>
              </c:extLst>
            </c:dLbl>
            <c:dLbl>
              <c:idx val="2660"/>
              <c:tx>
                <c:rich>
                  <a:bodyPr/>
                  <a:lstStyle/>
                  <a:p>
                    <a:fld id="{92B69F0F-1B91-4533-A08F-BBE8210C2D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A-B17B-4DFD-B39D-4E979940D241}"/>
                </c:ext>
              </c:extLst>
            </c:dLbl>
            <c:dLbl>
              <c:idx val="2661"/>
              <c:tx>
                <c:rich>
                  <a:bodyPr/>
                  <a:lstStyle/>
                  <a:p>
                    <a:fld id="{3ED23100-732C-43AE-98DC-4BB2E98801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B-B17B-4DFD-B39D-4E979940D241}"/>
                </c:ext>
              </c:extLst>
            </c:dLbl>
            <c:dLbl>
              <c:idx val="2662"/>
              <c:tx>
                <c:rich>
                  <a:bodyPr/>
                  <a:lstStyle/>
                  <a:p>
                    <a:fld id="{E51773D1-8B15-4286-83C0-3DD0AFD212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C-B17B-4DFD-B39D-4E979940D241}"/>
                </c:ext>
              </c:extLst>
            </c:dLbl>
            <c:dLbl>
              <c:idx val="2663"/>
              <c:tx>
                <c:rich>
                  <a:bodyPr/>
                  <a:lstStyle/>
                  <a:p>
                    <a:fld id="{391E8874-A275-4E2C-94CE-3717E8C760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D-B17B-4DFD-B39D-4E979940D241}"/>
                </c:ext>
              </c:extLst>
            </c:dLbl>
            <c:dLbl>
              <c:idx val="2664"/>
              <c:tx>
                <c:rich>
                  <a:bodyPr/>
                  <a:lstStyle/>
                  <a:p>
                    <a:fld id="{CA74A36C-7938-4DA8-A12F-9FF68A4BE9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E-B17B-4DFD-B39D-4E979940D241}"/>
                </c:ext>
              </c:extLst>
            </c:dLbl>
            <c:dLbl>
              <c:idx val="2665"/>
              <c:tx>
                <c:rich>
                  <a:bodyPr/>
                  <a:lstStyle/>
                  <a:p>
                    <a:fld id="{624B1A4D-1067-4F0F-88AB-1F14DE999C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AF-B17B-4DFD-B39D-4E979940D241}"/>
                </c:ext>
              </c:extLst>
            </c:dLbl>
            <c:dLbl>
              <c:idx val="2666"/>
              <c:tx>
                <c:rich>
                  <a:bodyPr/>
                  <a:lstStyle/>
                  <a:p>
                    <a:fld id="{62DC7B03-E8B3-4E4A-9CE9-5725741DC4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0-B17B-4DFD-B39D-4E979940D241}"/>
                </c:ext>
              </c:extLst>
            </c:dLbl>
            <c:dLbl>
              <c:idx val="2667"/>
              <c:tx>
                <c:rich>
                  <a:bodyPr/>
                  <a:lstStyle/>
                  <a:p>
                    <a:fld id="{3197E9C3-1700-4886-9093-895E3511F5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1-B17B-4DFD-B39D-4E979940D241}"/>
                </c:ext>
              </c:extLst>
            </c:dLbl>
            <c:dLbl>
              <c:idx val="2668"/>
              <c:tx>
                <c:rich>
                  <a:bodyPr/>
                  <a:lstStyle/>
                  <a:p>
                    <a:fld id="{C2C245AB-CC6A-434D-B2DB-68D01DB9B9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2-B17B-4DFD-B39D-4E979940D241}"/>
                </c:ext>
              </c:extLst>
            </c:dLbl>
            <c:dLbl>
              <c:idx val="2669"/>
              <c:tx>
                <c:rich>
                  <a:bodyPr/>
                  <a:lstStyle/>
                  <a:p>
                    <a:fld id="{392E9ED5-1B60-44C0-AE66-4B86C59CD3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3-B17B-4DFD-B39D-4E979940D241}"/>
                </c:ext>
              </c:extLst>
            </c:dLbl>
            <c:dLbl>
              <c:idx val="2670"/>
              <c:tx>
                <c:rich>
                  <a:bodyPr/>
                  <a:lstStyle/>
                  <a:p>
                    <a:fld id="{3447F233-F10E-4836-8E66-B71972610F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4-B17B-4DFD-B39D-4E979940D241}"/>
                </c:ext>
              </c:extLst>
            </c:dLbl>
            <c:dLbl>
              <c:idx val="2671"/>
              <c:tx>
                <c:rich>
                  <a:bodyPr/>
                  <a:lstStyle/>
                  <a:p>
                    <a:fld id="{B55F6338-05B2-44B8-8DED-1B36282668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5-B17B-4DFD-B39D-4E979940D241}"/>
                </c:ext>
              </c:extLst>
            </c:dLbl>
            <c:dLbl>
              <c:idx val="2672"/>
              <c:tx>
                <c:rich>
                  <a:bodyPr/>
                  <a:lstStyle/>
                  <a:p>
                    <a:fld id="{650E8F19-8CE1-4922-9503-C0DDA62A25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6-B17B-4DFD-B39D-4E979940D241}"/>
                </c:ext>
              </c:extLst>
            </c:dLbl>
            <c:dLbl>
              <c:idx val="2673"/>
              <c:tx>
                <c:rich>
                  <a:bodyPr/>
                  <a:lstStyle/>
                  <a:p>
                    <a:fld id="{00E80E3B-EE70-476B-80DB-9F9AB9776A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7-B17B-4DFD-B39D-4E979940D241}"/>
                </c:ext>
              </c:extLst>
            </c:dLbl>
            <c:dLbl>
              <c:idx val="2674"/>
              <c:tx>
                <c:rich>
                  <a:bodyPr/>
                  <a:lstStyle/>
                  <a:p>
                    <a:fld id="{496B1216-C7D0-450D-ABE4-5B8F656E85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8-B17B-4DFD-B39D-4E979940D241}"/>
                </c:ext>
              </c:extLst>
            </c:dLbl>
            <c:dLbl>
              <c:idx val="2675"/>
              <c:tx>
                <c:rich>
                  <a:bodyPr/>
                  <a:lstStyle/>
                  <a:p>
                    <a:fld id="{6183947D-A9A3-4F56-BD57-68D440DC4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9-B17B-4DFD-B39D-4E979940D241}"/>
                </c:ext>
              </c:extLst>
            </c:dLbl>
            <c:dLbl>
              <c:idx val="2676"/>
              <c:tx>
                <c:rich>
                  <a:bodyPr/>
                  <a:lstStyle/>
                  <a:p>
                    <a:fld id="{4DC27E9F-D0D2-422F-A6D5-73AF4AB876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A-B17B-4DFD-B39D-4E979940D241}"/>
                </c:ext>
              </c:extLst>
            </c:dLbl>
            <c:dLbl>
              <c:idx val="2677"/>
              <c:tx>
                <c:rich>
                  <a:bodyPr/>
                  <a:lstStyle/>
                  <a:p>
                    <a:fld id="{B7850C53-F942-4C43-989B-367EC24B84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B-B17B-4DFD-B39D-4E979940D241}"/>
                </c:ext>
              </c:extLst>
            </c:dLbl>
            <c:dLbl>
              <c:idx val="2678"/>
              <c:tx>
                <c:rich>
                  <a:bodyPr/>
                  <a:lstStyle/>
                  <a:p>
                    <a:fld id="{6822C001-D52B-40DB-BEC6-73DA94AF25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C-B17B-4DFD-B39D-4E979940D241}"/>
                </c:ext>
              </c:extLst>
            </c:dLbl>
            <c:dLbl>
              <c:idx val="2679"/>
              <c:tx>
                <c:rich>
                  <a:bodyPr/>
                  <a:lstStyle/>
                  <a:p>
                    <a:fld id="{02626171-0765-4F21-82BE-C4FE889643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D-B17B-4DFD-B39D-4E979940D241}"/>
                </c:ext>
              </c:extLst>
            </c:dLbl>
            <c:dLbl>
              <c:idx val="2680"/>
              <c:tx>
                <c:rich>
                  <a:bodyPr/>
                  <a:lstStyle/>
                  <a:p>
                    <a:fld id="{006AED45-1314-481B-9371-88A717460B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E-B17B-4DFD-B39D-4E979940D241}"/>
                </c:ext>
              </c:extLst>
            </c:dLbl>
            <c:dLbl>
              <c:idx val="2681"/>
              <c:tx>
                <c:rich>
                  <a:bodyPr/>
                  <a:lstStyle/>
                  <a:p>
                    <a:fld id="{EB651C71-E4D5-49EA-8946-FE857FB13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BF-B17B-4DFD-B39D-4E979940D241}"/>
                </c:ext>
              </c:extLst>
            </c:dLbl>
            <c:dLbl>
              <c:idx val="2682"/>
              <c:tx>
                <c:rich>
                  <a:bodyPr/>
                  <a:lstStyle/>
                  <a:p>
                    <a:fld id="{FE2C7805-DC75-4B41-A116-0EC0AB778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0-B17B-4DFD-B39D-4E979940D241}"/>
                </c:ext>
              </c:extLst>
            </c:dLbl>
            <c:dLbl>
              <c:idx val="2683"/>
              <c:tx>
                <c:rich>
                  <a:bodyPr/>
                  <a:lstStyle/>
                  <a:p>
                    <a:fld id="{A7FDD2AA-CAB2-4664-9CF3-CB419980A3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1-B17B-4DFD-B39D-4E979940D241}"/>
                </c:ext>
              </c:extLst>
            </c:dLbl>
            <c:dLbl>
              <c:idx val="2684"/>
              <c:tx>
                <c:rich>
                  <a:bodyPr/>
                  <a:lstStyle/>
                  <a:p>
                    <a:fld id="{EEBEB52A-91C6-4FC4-B85B-E4403EC033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2-B17B-4DFD-B39D-4E979940D241}"/>
                </c:ext>
              </c:extLst>
            </c:dLbl>
            <c:dLbl>
              <c:idx val="2685"/>
              <c:tx>
                <c:rich>
                  <a:bodyPr/>
                  <a:lstStyle/>
                  <a:p>
                    <a:fld id="{76855B29-F050-4C54-9002-9B387CACFE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3-B17B-4DFD-B39D-4E979940D241}"/>
                </c:ext>
              </c:extLst>
            </c:dLbl>
            <c:dLbl>
              <c:idx val="2686"/>
              <c:tx>
                <c:rich>
                  <a:bodyPr/>
                  <a:lstStyle/>
                  <a:p>
                    <a:fld id="{0DB2FA1A-C540-48E6-97E6-83A28464D0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4-B17B-4DFD-B39D-4E979940D241}"/>
                </c:ext>
              </c:extLst>
            </c:dLbl>
            <c:dLbl>
              <c:idx val="2687"/>
              <c:tx>
                <c:rich>
                  <a:bodyPr/>
                  <a:lstStyle/>
                  <a:p>
                    <a:fld id="{003F8796-EDC2-446A-9422-5E95D1D91C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5-B17B-4DFD-B39D-4E979940D241}"/>
                </c:ext>
              </c:extLst>
            </c:dLbl>
            <c:dLbl>
              <c:idx val="2688"/>
              <c:tx>
                <c:rich>
                  <a:bodyPr/>
                  <a:lstStyle/>
                  <a:p>
                    <a:fld id="{9B41D1CE-CB03-4BFA-8429-82490764A4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6-B17B-4DFD-B39D-4E979940D241}"/>
                </c:ext>
              </c:extLst>
            </c:dLbl>
            <c:dLbl>
              <c:idx val="2689"/>
              <c:tx>
                <c:rich>
                  <a:bodyPr/>
                  <a:lstStyle/>
                  <a:p>
                    <a:fld id="{FB863819-AAEB-44B6-A8B9-9909755551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7-B17B-4DFD-B39D-4E979940D241}"/>
                </c:ext>
              </c:extLst>
            </c:dLbl>
            <c:dLbl>
              <c:idx val="2690"/>
              <c:tx>
                <c:rich>
                  <a:bodyPr/>
                  <a:lstStyle/>
                  <a:p>
                    <a:fld id="{34CBE207-D0B6-4529-A3C2-7105580A12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8-B17B-4DFD-B39D-4E979940D241}"/>
                </c:ext>
              </c:extLst>
            </c:dLbl>
            <c:dLbl>
              <c:idx val="2691"/>
              <c:tx>
                <c:rich>
                  <a:bodyPr/>
                  <a:lstStyle/>
                  <a:p>
                    <a:fld id="{CF54C8FA-6D0E-4084-B63E-1407CFA637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9-B17B-4DFD-B39D-4E979940D241}"/>
                </c:ext>
              </c:extLst>
            </c:dLbl>
            <c:dLbl>
              <c:idx val="2692"/>
              <c:tx>
                <c:rich>
                  <a:bodyPr/>
                  <a:lstStyle/>
                  <a:p>
                    <a:fld id="{DC2F641A-43E0-4DFD-A456-F9727A4F39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A-B17B-4DFD-B39D-4E979940D241}"/>
                </c:ext>
              </c:extLst>
            </c:dLbl>
            <c:dLbl>
              <c:idx val="2693"/>
              <c:tx>
                <c:rich>
                  <a:bodyPr/>
                  <a:lstStyle/>
                  <a:p>
                    <a:fld id="{52DE4B24-0D55-48FC-90F4-35853285E0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B-B17B-4DFD-B39D-4E979940D241}"/>
                </c:ext>
              </c:extLst>
            </c:dLbl>
            <c:dLbl>
              <c:idx val="2694"/>
              <c:tx>
                <c:rich>
                  <a:bodyPr/>
                  <a:lstStyle/>
                  <a:p>
                    <a:fld id="{A8C66B32-4589-4C72-80F3-7D10BE7761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C-B17B-4DFD-B39D-4E979940D241}"/>
                </c:ext>
              </c:extLst>
            </c:dLbl>
            <c:dLbl>
              <c:idx val="2695"/>
              <c:tx>
                <c:rich>
                  <a:bodyPr/>
                  <a:lstStyle/>
                  <a:p>
                    <a:fld id="{53290ED2-687B-4006-808B-BB5A40036A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D-B17B-4DFD-B39D-4E979940D241}"/>
                </c:ext>
              </c:extLst>
            </c:dLbl>
            <c:dLbl>
              <c:idx val="2696"/>
              <c:tx>
                <c:rich>
                  <a:bodyPr/>
                  <a:lstStyle/>
                  <a:p>
                    <a:fld id="{190B9C96-E28E-4E71-A2C0-0EE15BE663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E-B17B-4DFD-B39D-4E979940D241}"/>
                </c:ext>
              </c:extLst>
            </c:dLbl>
            <c:dLbl>
              <c:idx val="2697"/>
              <c:tx>
                <c:rich>
                  <a:bodyPr/>
                  <a:lstStyle/>
                  <a:p>
                    <a:fld id="{02D6F4AE-E4C9-463E-BEA9-2F602FA8F8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CF-B17B-4DFD-B39D-4E979940D241}"/>
                </c:ext>
              </c:extLst>
            </c:dLbl>
            <c:dLbl>
              <c:idx val="2698"/>
              <c:tx>
                <c:rich>
                  <a:bodyPr/>
                  <a:lstStyle/>
                  <a:p>
                    <a:fld id="{BF8B805D-3245-440D-BDA4-6E0BF69430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0-B17B-4DFD-B39D-4E979940D241}"/>
                </c:ext>
              </c:extLst>
            </c:dLbl>
            <c:dLbl>
              <c:idx val="2699"/>
              <c:tx>
                <c:rich>
                  <a:bodyPr/>
                  <a:lstStyle/>
                  <a:p>
                    <a:fld id="{6FC35B8C-2EE9-4C18-9762-1B8AC3C76C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1-B17B-4DFD-B39D-4E979940D241}"/>
                </c:ext>
              </c:extLst>
            </c:dLbl>
            <c:dLbl>
              <c:idx val="2700"/>
              <c:tx>
                <c:rich>
                  <a:bodyPr/>
                  <a:lstStyle/>
                  <a:p>
                    <a:fld id="{007CFA74-4D6D-41F9-832D-AC74E96914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2-B17B-4DFD-B39D-4E979940D241}"/>
                </c:ext>
              </c:extLst>
            </c:dLbl>
            <c:dLbl>
              <c:idx val="2701"/>
              <c:tx>
                <c:rich>
                  <a:bodyPr/>
                  <a:lstStyle/>
                  <a:p>
                    <a:fld id="{80B0721C-68FE-4338-A3C7-E2F2E8E67D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3-B17B-4DFD-B39D-4E979940D241}"/>
                </c:ext>
              </c:extLst>
            </c:dLbl>
            <c:dLbl>
              <c:idx val="2702"/>
              <c:tx>
                <c:rich>
                  <a:bodyPr/>
                  <a:lstStyle/>
                  <a:p>
                    <a:fld id="{C6CD029C-2463-4A3D-8741-07A2063361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4-B17B-4DFD-B39D-4E979940D241}"/>
                </c:ext>
              </c:extLst>
            </c:dLbl>
            <c:dLbl>
              <c:idx val="2703"/>
              <c:tx>
                <c:rich>
                  <a:bodyPr/>
                  <a:lstStyle/>
                  <a:p>
                    <a:fld id="{5901FB12-836B-4847-930E-58FE317629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5-B17B-4DFD-B39D-4E979940D241}"/>
                </c:ext>
              </c:extLst>
            </c:dLbl>
            <c:dLbl>
              <c:idx val="2704"/>
              <c:tx>
                <c:rich>
                  <a:bodyPr/>
                  <a:lstStyle/>
                  <a:p>
                    <a:fld id="{DB4398CF-3904-4983-A46E-1ABA121E5B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6-B17B-4DFD-B39D-4E979940D241}"/>
                </c:ext>
              </c:extLst>
            </c:dLbl>
            <c:dLbl>
              <c:idx val="2705"/>
              <c:tx>
                <c:rich>
                  <a:bodyPr/>
                  <a:lstStyle/>
                  <a:p>
                    <a:fld id="{4975851D-71D2-4BC2-A7B6-7B3FE45AB9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7-B17B-4DFD-B39D-4E979940D241}"/>
                </c:ext>
              </c:extLst>
            </c:dLbl>
            <c:dLbl>
              <c:idx val="2706"/>
              <c:tx>
                <c:rich>
                  <a:bodyPr/>
                  <a:lstStyle/>
                  <a:p>
                    <a:fld id="{8947BA02-D653-4048-9799-F6E9C75FB6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8-B17B-4DFD-B39D-4E979940D241}"/>
                </c:ext>
              </c:extLst>
            </c:dLbl>
            <c:dLbl>
              <c:idx val="2707"/>
              <c:tx>
                <c:rich>
                  <a:bodyPr/>
                  <a:lstStyle/>
                  <a:p>
                    <a:fld id="{F0651FE8-4B13-48BE-A51E-FCDA62B928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9-B17B-4DFD-B39D-4E979940D241}"/>
                </c:ext>
              </c:extLst>
            </c:dLbl>
            <c:dLbl>
              <c:idx val="2708"/>
              <c:tx>
                <c:rich>
                  <a:bodyPr/>
                  <a:lstStyle/>
                  <a:p>
                    <a:fld id="{FBAE35FD-58A6-470A-84CC-227AE91C6A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A-B17B-4DFD-B39D-4E979940D241}"/>
                </c:ext>
              </c:extLst>
            </c:dLbl>
            <c:dLbl>
              <c:idx val="2709"/>
              <c:tx>
                <c:rich>
                  <a:bodyPr/>
                  <a:lstStyle/>
                  <a:p>
                    <a:fld id="{23CAAB2E-41F9-4E14-8BA0-1082E830A8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B-B17B-4DFD-B39D-4E979940D241}"/>
                </c:ext>
              </c:extLst>
            </c:dLbl>
            <c:dLbl>
              <c:idx val="2710"/>
              <c:tx>
                <c:rich>
                  <a:bodyPr/>
                  <a:lstStyle/>
                  <a:p>
                    <a:fld id="{3C58B24E-C626-405D-AC82-E8BB2978DD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C-B17B-4DFD-B39D-4E979940D241}"/>
                </c:ext>
              </c:extLst>
            </c:dLbl>
            <c:dLbl>
              <c:idx val="2711"/>
              <c:tx>
                <c:rich>
                  <a:bodyPr/>
                  <a:lstStyle/>
                  <a:p>
                    <a:fld id="{4773BCBB-9F4B-42F6-A832-7B42B5F8B5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D-B17B-4DFD-B39D-4E979940D241}"/>
                </c:ext>
              </c:extLst>
            </c:dLbl>
            <c:dLbl>
              <c:idx val="2712"/>
              <c:tx>
                <c:rich>
                  <a:bodyPr/>
                  <a:lstStyle/>
                  <a:p>
                    <a:fld id="{7EB37966-0592-4F08-BFA0-8FAE59F020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E-B17B-4DFD-B39D-4E979940D241}"/>
                </c:ext>
              </c:extLst>
            </c:dLbl>
            <c:dLbl>
              <c:idx val="2713"/>
              <c:tx>
                <c:rich>
                  <a:bodyPr/>
                  <a:lstStyle/>
                  <a:p>
                    <a:fld id="{D02665FC-DF1E-477C-93A3-7A20BAA32E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DF-B17B-4DFD-B39D-4E979940D241}"/>
                </c:ext>
              </c:extLst>
            </c:dLbl>
            <c:dLbl>
              <c:idx val="2714"/>
              <c:tx>
                <c:rich>
                  <a:bodyPr/>
                  <a:lstStyle/>
                  <a:p>
                    <a:fld id="{51A1D05B-7F97-4572-B24F-FD871FF826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0-B17B-4DFD-B39D-4E979940D241}"/>
                </c:ext>
              </c:extLst>
            </c:dLbl>
            <c:dLbl>
              <c:idx val="2715"/>
              <c:tx>
                <c:rich>
                  <a:bodyPr/>
                  <a:lstStyle/>
                  <a:p>
                    <a:fld id="{CBF691C1-0E65-4CC5-A7E7-65F65D746D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1-B17B-4DFD-B39D-4E979940D241}"/>
                </c:ext>
              </c:extLst>
            </c:dLbl>
            <c:dLbl>
              <c:idx val="2716"/>
              <c:tx>
                <c:rich>
                  <a:bodyPr/>
                  <a:lstStyle/>
                  <a:p>
                    <a:fld id="{DBA38D80-355C-4780-B548-02A40BD0B7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2-B17B-4DFD-B39D-4E979940D241}"/>
                </c:ext>
              </c:extLst>
            </c:dLbl>
            <c:dLbl>
              <c:idx val="2717"/>
              <c:tx>
                <c:rich>
                  <a:bodyPr/>
                  <a:lstStyle/>
                  <a:p>
                    <a:fld id="{4390AE50-5D37-4849-B991-33E69827D9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3-B17B-4DFD-B39D-4E979940D241}"/>
                </c:ext>
              </c:extLst>
            </c:dLbl>
            <c:dLbl>
              <c:idx val="2718"/>
              <c:tx>
                <c:rich>
                  <a:bodyPr/>
                  <a:lstStyle/>
                  <a:p>
                    <a:fld id="{7943CB44-602C-4018-B9A4-15A4F5FE83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4-B17B-4DFD-B39D-4E979940D241}"/>
                </c:ext>
              </c:extLst>
            </c:dLbl>
            <c:dLbl>
              <c:idx val="2719"/>
              <c:tx>
                <c:rich>
                  <a:bodyPr/>
                  <a:lstStyle/>
                  <a:p>
                    <a:fld id="{B5DB552D-8ACF-4299-96D1-D1F35BD3BE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5-B17B-4DFD-B39D-4E979940D241}"/>
                </c:ext>
              </c:extLst>
            </c:dLbl>
            <c:dLbl>
              <c:idx val="2720"/>
              <c:tx>
                <c:rich>
                  <a:bodyPr/>
                  <a:lstStyle/>
                  <a:p>
                    <a:fld id="{6A2AFDCC-2F1F-45C5-8E33-36B601E8B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6-B17B-4DFD-B39D-4E979940D241}"/>
                </c:ext>
              </c:extLst>
            </c:dLbl>
            <c:dLbl>
              <c:idx val="2721"/>
              <c:tx>
                <c:rich>
                  <a:bodyPr/>
                  <a:lstStyle/>
                  <a:p>
                    <a:fld id="{827A7FE1-572B-4FAF-8427-41E75568CF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7-B17B-4DFD-B39D-4E979940D241}"/>
                </c:ext>
              </c:extLst>
            </c:dLbl>
            <c:dLbl>
              <c:idx val="2722"/>
              <c:tx>
                <c:rich>
                  <a:bodyPr/>
                  <a:lstStyle/>
                  <a:p>
                    <a:fld id="{043DE50C-BB25-4BC1-9892-CFCF208251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8-B17B-4DFD-B39D-4E979940D241}"/>
                </c:ext>
              </c:extLst>
            </c:dLbl>
            <c:dLbl>
              <c:idx val="2723"/>
              <c:tx>
                <c:rich>
                  <a:bodyPr/>
                  <a:lstStyle/>
                  <a:p>
                    <a:fld id="{ED29D5EC-7B62-4C41-B8C8-FBB0DE9066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9-B17B-4DFD-B39D-4E979940D241}"/>
                </c:ext>
              </c:extLst>
            </c:dLbl>
            <c:dLbl>
              <c:idx val="2724"/>
              <c:tx>
                <c:rich>
                  <a:bodyPr/>
                  <a:lstStyle/>
                  <a:p>
                    <a:fld id="{D3C2645F-BB82-4EA1-979D-A46BC6D8E0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A-B17B-4DFD-B39D-4E979940D241}"/>
                </c:ext>
              </c:extLst>
            </c:dLbl>
            <c:dLbl>
              <c:idx val="2725"/>
              <c:tx>
                <c:rich>
                  <a:bodyPr/>
                  <a:lstStyle/>
                  <a:p>
                    <a:fld id="{37973F02-3E45-4D72-B987-BE5047D32B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B-B17B-4DFD-B39D-4E979940D241}"/>
                </c:ext>
              </c:extLst>
            </c:dLbl>
            <c:dLbl>
              <c:idx val="2726"/>
              <c:tx>
                <c:rich>
                  <a:bodyPr/>
                  <a:lstStyle/>
                  <a:p>
                    <a:fld id="{9647A337-9F7B-463B-B54C-32FDB6AD95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C-B17B-4DFD-B39D-4E979940D241}"/>
                </c:ext>
              </c:extLst>
            </c:dLbl>
            <c:dLbl>
              <c:idx val="2727"/>
              <c:tx>
                <c:rich>
                  <a:bodyPr/>
                  <a:lstStyle/>
                  <a:p>
                    <a:fld id="{81D75DB3-919C-4E29-A61A-EC07AD3031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D-B17B-4DFD-B39D-4E979940D241}"/>
                </c:ext>
              </c:extLst>
            </c:dLbl>
            <c:dLbl>
              <c:idx val="2728"/>
              <c:tx>
                <c:rich>
                  <a:bodyPr/>
                  <a:lstStyle/>
                  <a:p>
                    <a:fld id="{1E2AF241-21A1-4E3B-AA04-2C6F916106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E-B17B-4DFD-B39D-4E979940D241}"/>
                </c:ext>
              </c:extLst>
            </c:dLbl>
            <c:dLbl>
              <c:idx val="2729"/>
              <c:tx>
                <c:rich>
                  <a:bodyPr/>
                  <a:lstStyle/>
                  <a:p>
                    <a:fld id="{6AE8E34A-77D6-4D50-BA26-22511D83CA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EF-B17B-4DFD-B39D-4E979940D241}"/>
                </c:ext>
              </c:extLst>
            </c:dLbl>
            <c:dLbl>
              <c:idx val="2730"/>
              <c:tx>
                <c:rich>
                  <a:bodyPr/>
                  <a:lstStyle/>
                  <a:p>
                    <a:fld id="{57649B75-1C73-4278-850E-6E611797DD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0-B17B-4DFD-B39D-4E979940D241}"/>
                </c:ext>
              </c:extLst>
            </c:dLbl>
            <c:dLbl>
              <c:idx val="2731"/>
              <c:tx>
                <c:rich>
                  <a:bodyPr/>
                  <a:lstStyle/>
                  <a:p>
                    <a:fld id="{2005180C-8289-4C05-A5BE-B5CB3B6580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1-B17B-4DFD-B39D-4E979940D241}"/>
                </c:ext>
              </c:extLst>
            </c:dLbl>
            <c:dLbl>
              <c:idx val="2732"/>
              <c:tx>
                <c:rich>
                  <a:bodyPr/>
                  <a:lstStyle/>
                  <a:p>
                    <a:fld id="{D76C25E2-76DA-4452-8A1B-6A43273059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2-B17B-4DFD-B39D-4E979940D241}"/>
                </c:ext>
              </c:extLst>
            </c:dLbl>
            <c:dLbl>
              <c:idx val="2733"/>
              <c:tx>
                <c:rich>
                  <a:bodyPr/>
                  <a:lstStyle/>
                  <a:p>
                    <a:fld id="{4700A6CE-E2CE-4E9B-8972-8F8C69C20E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3-B17B-4DFD-B39D-4E979940D241}"/>
                </c:ext>
              </c:extLst>
            </c:dLbl>
            <c:dLbl>
              <c:idx val="2734"/>
              <c:tx>
                <c:rich>
                  <a:bodyPr/>
                  <a:lstStyle/>
                  <a:p>
                    <a:fld id="{60AC2CEB-1DA5-4BD7-B561-EB91AED60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4-B17B-4DFD-B39D-4E979940D241}"/>
                </c:ext>
              </c:extLst>
            </c:dLbl>
            <c:dLbl>
              <c:idx val="2735"/>
              <c:tx>
                <c:rich>
                  <a:bodyPr/>
                  <a:lstStyle/>
                  <a:p>
                    <a:fld id="{1BA35942-D8F4-4BB9-8B0E-551476EF49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5-B17B-4DFD-B39D-4E979940D241}"/>
                </c:ext>
              </c:extLst>
            </c:dLbl>
            <c:dLbl>
              <c:idx val="2736"/>
              <c:tx>
                <c:rich>
                  <a:bodyPr/>
                  <a:lstStyle/>
                  <a:p>
                    <a:fld id="{69BFC1AF-4C2B-4B0F-B4C6-EFE31D49EF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6-B17B-4DFD-B39D-4E979940D241}"/>
                </c:ext>
              </c:extLst>
            </c:dLbl>
            <c:dLbl>
              <c:idx val="2737"/>
              <c:tx>
                <c:rich>
                  <a:bodyPr/>
                  <a:lstStyle/>
                  <a:p>
                    <a:fld id="{E8D62F1B-8509-4CD1-8C3C-183DDA4F6E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7-B17B-4DFD-B39D-4E979940D241}"/>
                </c:ext>
              </c:extLst>
            </c:dLbl>
            <c:dLbl>
              <c:idx val="2738"/>
              <c:tx>
                <c:rich>
                  <a:bodyPr/>
                  <a:lstStyle/>
                  <a:p>
                    <a:fld id="{DB255129-21B2-4C00-842B-377717C2BA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8-B17B-4DFD-B39D-4E979940D241}"/>
                </c:ext>
              </c:extLst>
            </c:dLbl>
            <c:dLbl>
              <c:idx val="2739"/>
              <c:tx>
                <c:rich>
                  <a:bodyPr/>
                  <a:lstStyle/>
                  <a:p>
                    <a:fld id="{F7A31575-44AC-405A-ACB5-67373FB86F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9-B17B-4DFD-B39D-4E979940D241}"/>
                </c:ext>
              </c:extLst>
            </c:dLbl>
            <c:dLbl>
              <c:idx val="2740"/>
              <c:tx>
                <c:rich>
                  <a:bodyPr/>
                  <a:lstStyle/>
                  <a:p>
                    <a:fld id="{89F8B26C-6324-4841-AF95-73A6AAE768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A-B17B-4DFD-B39D-4E979940D241}"/>
                </c:ext>
              </c:extLst>
            </c:dLbl>
            <c:dLbl>
              <c:idx val="2741"/>
              <c:tx>
                <c:rich>
                  <a:bodyPr/>
                  <a:lstStyle/>
                  <a:p>
                    <a:fld id="{AD33902B-68F7-4504-98BE-DD6D17E099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B-B17B-4DFD-B39D-4E979940D241}"/>
                </c:ext>
              </c:extLst>
            </c:dLbl>
            <c:dLbl>
              <c:idx val="2742"/>
              <c:tx>
                <c:rich>
                  <a:bodyPr/>
                  <a:lstStyle/>
                  <a:p>
                    <a:fld id="{3E36CCBB-569C-4D11-A447-9434EFB411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C-B17B-4DFD-B39D-4E979940D241}"/>
                </c:ext>
              </c:extLst>
            </c:dLbl>
            <c:dLbl>
              <c:idx val="2743"/>
              <c:tx>
                <c:rich>
                  <a:bodyPr/>
                  <a:lstStyle/>
                  <a:p>
                    <a:fld id="{F271AF5B-6E73-4BD5-BEA7-D686F3769E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D-B17B-4DFD-B39D-4E979940D241}"/>
                </c:ext>
              </c:extLst>
            </c:dLbl>
            <c:dLbl>
              <c:idx val="2744"/>
              <c:tx>
                <c:rich>
                  <a:bodyPr/>
                  <a:lstStyle/>
                  <a:p>
                    <a:fld id="{6890AD04-EDDD-4274-9FAF-276D3948FB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E-B17B-4DFD-B39D-4E979940D241}"/>
                </c:ext>
              </c:extLst>
            </c:dLbl>
            <c:dLbl>
              <c:idx val="2745"/>
              <c:tx>
                <c:rich>
                  <a:bodyPr/>
                  <a:lstStyle/>
                  <a:p>
                    <a:fld id="{0400872C-F18B-4050-9A28-A1EF6D0512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8FF-B17B-4DFD-B39D-4E979940D241}"/>
                </c:ext>
              </c:extLst>
            </c:dLbl>
            <c:dLbl>
              <c:idx val="2746"/>
              <c:tx>
                <c:rich>
                  <a:bodyPr/>
                  <a:lstStyle/>
                  <a:p>
                    <a:fld id="{C2CABA03-0FF1-4155-9BE6-7D0F0072CC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0-B17B-4DFD-B39D-4E979940D241}"/>
                </c:ext>
              </c:extLst>
            </c:dLbl>
            <c:dLbl>
              <c:idx val="2747"/>
              <c:tx>
                <c:rich>
                  <a:bodyPr/>
                  <a:lstStyle/>
                  <a:p>
                    <a:fld id="{60C52F64-A670-4BC4-A297-FB05F79401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1-B17B-4DFD-B39D-4E979940D241}"/>
                </c:ext>
              </c:extLst>
            </c:dLbl>
            <c:dLbl>
              <c:idx val="2748"/>
              <c:tx>
                <c:rich>
                  <a:bodyPr/>
                  <a:lstStyle/>
                  <a:p>
                    <a:fld id="{84D79DE3-1EB3-4D5D-950D-1ABA803419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2-B17B-4DFD-B39D-4E979940D241}"/>
                </c:ext>
              </c:extLst>
            </c:dLbl>
            <c:dLbl>
              <c:idx val="2749"/>
              <c:tx>
                <c:rich>
                  <a:bodyPr/>
                  <a:lstStyle/>
                  <a:p>
                    <a:fld id="{BA9313A6-506F-49DC-9BAC-00B772DE5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3-B17B-4DFD-B39D-4E979940D241}"/>
                </c:ext>
              </c:extLst>
            </c:dLbl>
            <c:dLbl>
              <c:idx val="2750"/>
              <c:tx>
                <c:rich>
                  <a:bodyPr/>
                  <a:lstStyle/>
                  <a:p>
                    <a:fld id="{55D32E68-52C1-4EAA-A752-4A01511C98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4-B17B-4DFD-B39D-4E979940D241}"/>
                </c:ext>
              </c:extLst>
            </c:dLbl>
            <c:dLbl>
              <c:idx val="2751"/>
              <c:tx>
                <c:rich>
                  <a:bodyPr/>
                  <a:lstStyle/>
                  <a:p>
                    <a:fld id="{22A5D4D1-900D-4AB2-A5F0-6FBE47BDFA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5-B17B-4DFD-B39D-4E979940D241}"/>
                </c:ext>
              </c:extLst>
            </c:dLbl>
            <c:dLbl>
              <c:idx val="2752"/>
              <c:tx>
                <c:rich>
                  <a:bodyPr/>
                  <a:lstStyle/>
                  <a:p>
                    <a:fld id="{F3AD5868-7540-412E-9A96-636A07E188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6-B17B-4DFD-B39D-4E979940D241}"/>
                </c:ext>
              </c:extLst>
            </c:dLbl>
            <c:dLbl>
              <c:idx val="2753"/>
              <c:tx>
                <c:rich>
                  <a:bodyPr/>
                  <a:lstStyle/>
                  <a:p>
                    <a:fld id="{58673487-0BAA-45B4-BADC-64E01D2CF1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7-B17B-4DFD-B39D-4E979940D241}"/>
                </c:ext>
              </c:extLst>
            </c:dLbl>
            <c:dLbl>
              <c:idx val="2754"/>
              <c:tx>
                <c:rich>
                  <a:bodyPr/>
                  <a:lstStyle/>
                  <a:p>
                    <a:fld id="{A1EEB411-8854-46C8-887E-3931CAD8E9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8-B17B-4DFD-B39D-4E979940D241}"/>
                </c:ext>
              </c:extLst>
            </c:dLbl>
            <c:dLbl>
              <c:idx val="2755"/>
              <c:tx>
                <c:rich>
                  <a:bodyPr/>
                  <a:lstStyle/>
                  <a:p>
                    <a:fld id="{A0829745-EA4C-46D8-B41B-CCFC6ADD21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9-B17B-4DFD-B39D-4E979940D241}"/>
                </c:ext>
              </c:extLst>
            </c:dLbl>
            <c:dLbl>
              <c:idx val="2756"/>
              <c:tx>
                <c:rich>
                  <a:bodyPr/>
                  <a:lstStyle/>
                  <a:p>
                    <a:fld id="{A40BE0AE-24AC-49BC-830B-74E3B746F3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A-B17B-4DFD-B39D-4E979940D241}"/>
                </c:ext>
              </c:extLst>
            </c:dLbl>
            <c:dLbl>
              <c:idx val="2757"/>
              <c:tx>
                <c:rich>
                  <a:bodyPr/>
                  <a:lstStyle/>
                  <a:p>
                    <a:fld id="{25CD06E8-A086-426B-919E-16AA957A80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B-B17B-4DFD-B39D-4E979940D241}"/>
                </c:ext>
              </c:extLst>
            </c:dLbl>
            <c:dLbl>
              <c:idx val="2758"/>
              <c:tx>
                <c:rich>
                  <a:bodyPr/>
                  <a:lstStyle/>
                  <a:p>
                    <a:fld id="{300162EA-61FA-40D3-9B59-6EDB043887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C-B17B-4DFD-B39D-4E979940D241}"/>
                </c:ext>
              </c:extLst>
            </c:dLbl>
            <c:dLbl>
              <c:idx val="2759"/>
              <c:tx>
                <c:rich>
                  <a:bodyPr/>
                  <a:lstStyle/>
                  <a:p>
                    <a:fld id="{85AB4C95-718F-41E7-8079-B8E35FBF39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D-B17B-4DFD-B39D-4E979940D241}"/>
                </c:ext>
              </c:extLst>
            </c:dLbl>
            <c:dLbl>
              <c:idx val="2760"/>
              <c:tx>
                <c:rich>
                  <a:bodyPr/>
                  <a:lstStyle/>
                  <a:p>
                    <a:fld id="{3FECAA59-BFD6-4FDF-A2CF-6B210B73AB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E-B17B-4DFD-B39D-4E979940D241}"/>
                </c:ext>
              </c:extLst>
            </c:dLbl>
            <c:dLbl>
              <c:idx val="2761"/>
              <c:tx>
                <c:rich>
                  <a:bodyPr/>
                  <a:lstStyle/>
                  <a:p>
                    <a:fld id="{437A1A16-656D-4650-9A11-D60F2532FA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0F-B17B-4DFD-B39D-4E979940D241}"/>
                </c:ext>
              </c:extLst>
            </c:dLbl>
            <c:dLbl>
              <c:idx val="2762"/>
              <c:tx>
                <c:rich>
                  <a:bodyPr/>
                  <a:lstStyle/>
                  <a:p>
                    <a:fld id="{D0585980-38B3-4C90-BF48-3533D2D0F5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0-B17B-4DFD-B39D-4E979940D241}"/>
                </c:ext>
              </c:extLst>
            </c:dLbl>
            <c:dLbl>
              <c:idx val="2763"/>
              <c:tx>
                <c:rich>
                  <a:bodyPr/>
                  <a:lstStyle/>
                  <a:p>
                    <a:fld id="{95B0680D-1A80-4BC7-86B7-ECFEA2ED50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1-B17B-4DFD-B39D-4E979940D241}"/>
                </c:ext>
              </c:extLst>
            </c:dLbl>
            <c:dLbl>
              <c:idx val="2764"/>
              <c:tx>
                <c:rich>
                  <a:bodyPr/>
                  <a:lstStyle/>
                  <a:p>
                    <a:fld id="{B5799959-FCE1-4C1F-A196-CAC9A277DD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2-B17B-4DFD-B39D-4E979940D241}"/>
                </c:ext>
              </c:extLst>
            </c:dLbl>
            <c:dLbl>
              <c:idx val="2765"/>
              <c:tx>
                <c:rich>
                  <a:bodyPr/>
                  <a:lstStyle/>
                  <a:p>
                    <a:fld id="{342C147F-964D-45E1-B3DE-2A570C6F12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3-B17B-4DFD-B39D-4E979940D241}"/>
                </c:ext>
              </c:extLst>
            </c:dLbl>
            <c:dLbl>
              <c:idx val="2766"/>
              <c:tx>
                <c:rich>
                  <a:bodyPr/>
                  <a:lstStyle/>
                  <a:p>
                    <a:fld id="{D96E0330-FF09-4951-BDF8-3B323D66A2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4-B17B-4DFD-B39D-4E979940D241}"/>
                </c:ext>
              </c:extLst>
            </c:dLbl>
            <c:dLbl>
              <c:idx val="2767"/>
              <c:tx>
                <c:rich>
                  <a:bodyPr/>
                  <a:lstStyle/>
                  <a:p>
                    <a:fld id="{EB3979EB-38F4-4A5F-8A55-51D759A924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5-B17B-4DFD-B39D-4E979940D241}"/>
                </c:ext>
              </c:extLst>
            </c:dLbl>
            <c:dLbl>
              <c:idx val="2768"/>
              <c:tx>
                <c:rich>
                  <a:bodyPr/>
                  <a:lstStyle/>
                  <a:p>
                    <a:fld id="{A7316A0B-10D9-4FB1-8111-14595C2BBF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6-B17B-4DFD-B39D-4E979940D241}"/>
                </c:ext>
              </c:extLst>
            </c:dLbl>
            <c:dLbl>
              <c:idx val="2769"/>
              <c:tx>
                <c:rich>
                  <a:bodyPr/>
                  <a:lstStyle/>
                  <a:p>
                    <a:fld id="{BF036E3D-CF11-43C3-83AD-616C773688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7-B17B-4DFD-B39D-4E979940D241}"/>
                </c:ext>
              </c:extLst>
            </c:dLbl>
            <c:dLbl>
              <c:idx val="2770"/>
              <c:tx>
                <c:rich>
                  <a:bodyPr/>
                  <a:lstStyle/>
                  <a:p>
                    <a:fld id="{61D03963-C6EF-4E10-A2F7-5BD044C29C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8-B17B-4DFD-B39D-4E979940D241}"/>
                </c:ext>
              </c:extLst>
            </c:dLbl>
            <c:dLbl>
              <c:idx val="2771"/>
              <c:tx>
                <c:rich>
                  <a:bodyPr/>
                  <a:lstStyle/>
                  <a:p>
                    <a:fld id="{E96502A8-186D-4C22-9CD6-AFDFCFCFD7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9-B17B-4DFD-B39D-4E979940D241}"/>
                </c:ext>
              </c:extLst>
            </c:dLbl>
            <c:dLbl>
              <c:idx val="2772"/>
              <c:tx>
                <c:rich>
                  <a:bodyPr/>
                  <a:lstStyle/>
                  <a:p>
                    <a:fld id="{BACA21D2-7494-4E39-AE6C-8FF196EC1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A-B17B-4DFD-B39D-4E979940D241}"/>
                </c:ext>
              </c:extLst>
            </c:dLbl>
            <c:dLbl>
              <c:idx val="2773"/>
              <c:tx>
                <c:rich>
                  <a:bodyPr/>
                  <a:lstStyle/>
                  <a:p>
                    <a:fld id="{4776E52B-CD40-4C21-9AAB-B58064E5C3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B-B17B-4DFD-B39D-4E979940D241}"/>
                </c:ext>
              </c:extLst>
            </c:dLbl>
            <c:dLbl>
              <c:idx val="2774"/>
              <c:tx>
                <c:rich>
                  <a:bodyPr/>
                  <a:lstStyle/>
                  <a:p>
                    <a:fld id="{3032FD9D-A63C-401C-A300-E4EC79B6D3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C-B17B-4DFD-B39D-4E979940D241}"/>
                </c:ext>
              </c:extLst>
            </c:dLbl>
            <c:dLbl>
              <c:idx val="2775"/>
              <c:tx>
                <c:rich>
                  <a:bodyPr/>
                  <a:lstStyle/>
                  <a:p>
                    <a:fld id="{7B1605A5-5D30-49FC-8547-9FA25363D0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D-B17B-4DFD-B39D-4E979940D241}"/>
                </c:ext>
              </c:extLst>
            </c:dLbl>
            <c:dLbl>
              <c:idx val="2776"/>
              <c:tx>
                <c:rich>
                  <a:bodyPr/>
                  <a:lstStyle/>
                  <a:p>
                    <a:fld id="{2A9E9762-E267-48F5-8B5F-A5249923C1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E-B17B-4DFD-B39D-4E979940D241}"/>
                </c:ext>
              </c:extLst>
            </c:dLbl>
            <c:dLbl>
              <c:idx val="2777"/>
              <c:tx>
                <c:rich>
                  <a:bodyPr/>
                  <a:lstStyle/>
                  <a:p>
                    <a:fld id="{BCD35A90-9BBD-43AF-87E9-381E58CCA8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1F-B17B-4DFD-B39D-4E979940D241}"/>
                </c:ext>
              </c:extLst>
            </c:dLbl>
            <c:dLbl>
              <c:idx val="2778"/>
              <c:tx>
                <c:rich>
                  <a:bodyPr/>
                  <a:lstStyle/>
                  <a:p>
                    <a:fld id="{C55EDBA1-3274-40E0-8805-65C84E3FD8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0-B17B-4DFD-B39D-4E979940D241}"/>
                </c:ext>
              </c:extLst>
            </c:dLbl>
            <c:dLbl>
              <c:idx val="2779"/>
              <c:tx>
                <c:rich>
                  <a:bodyPr/>
                  <a:lstStyle/>
                  <a:p>
                    <a:fld id="{08DF2245-48A9-4794-8D74-0D624E8897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1-B17B-4DFD-B39D-4E979940D241}"/>
                </c:ext>
              </c:extLst>
            </c:dLbl>
            <c:dLbl>
              <c:idx val="2780"/>
              <c:tx>
                <c:rich>
                  <a:bodyPr/>
                  <a:lstStyle/>
                  <a:p>
                    <a:fld id="{CFAC6655-E010-4E9C-BB69-59B60787CD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2-B17B-4DFD-B39D-4E979940D241}"/>
                </c:ext>
              </c:extLst>
            </c:dLbl>
            <c:dLbl>
              <c:idx val="2781"/>
              <c:tx>
                <c:rich>
                  <a:bodyPr/>
                  <a:lstStyle/>
                  <a:p>
                    <a:fld id="{99BA3AD3-DF0E-43FC-967E-706609EAF4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3-B17B-4DFD-B39D-4E979940D241}"/>
                </c:ext>
              </c:extLst>
            </c:dLbl>
            <c:dLbl>
              <c:idx val="2782"/>
              <c:tx>
                <c:rich>
                  <a:bodyPr/>
                  <a:lstStyle/>
                  <a:p>
                    <a:fld id="{1AF5D929-3854-4521-8336-FA7668C302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4-B17B-4DFD-B39D-4E979940D241}"/>
                </c:ext>
              </c:extLst>
            </c:dLbl>
            <c:dLbl>
              <c:idx val="2783"/>
              <c:tx>
                <c:rich>
                  <a:bodyPr/>
                  <a:lstStyle/>
                  <a:p>
                    <a:fld id="{F2FCD494-9655-491C-8853-A3CE6FA3E7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5-B17B-4DFD-B39D-4E979940D241}"/>
                </c:ext>
              </c:extLst>
            </c:dLbl>
            <c:dLbl>
              <c:idx val="2784"/>
              <c:tx>
                <c:rich>
                  <a:bodyPr/>
                  <a:lstStyle/>
                  <a:p>
                    <a:fld id="{27DE16D0-AC8C-42BF-89CC-BDBDFC4FE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6-B17B-4DFD-B39D-4E979940D241}"/>
                </c:ext>
              </c:extLst>
            </c:dLbl>
            <c:dLbl>
              <c:idx val="2785"/>
              <c:tx>
                <c:rich>
                  <a:bodyPr/>
                  <a:lstStyle/>
                  <a:p>
                    <a:fld id="{AA07BE04-165D-41C7-95C3-56B2F5DF21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7-B17B-4DFD-B39D-4E979940D241}"/>
                </c:ext>
              </c:extLst>
            </c:dLbl>
            <c:dLbl>
              <c:idx val="2786"/>
              <c:tx>
                <c:rich>
                  <a:bodyPr/>
                  <a:lstStyle/>
                  <a:p>
                    <a:fld id="{073D4F29-DCB5-4117-B333-F61FC4C149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8-B17B-4DFD-B39D-4E979940D241}"/>
                </c:ext>
              </c:extLst>
            </c:dLbl>
            <c:dLbl>
              <c:idx val="2787"/>
              <c:tx>
                <c:rich>
                  <a:bodyPr/>
                  <a:lstStyle/>
                  <a:p>
                    <a:fld id="{445F7B84-9E88-49BE-B732-1B0BDB13FF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9-B17B-4DFD-B39D-4E979940D241}"/>
                </c:ext>
              </c:extLst>
            </c:dLbl>
            <c:dLbl>
              <c:idx val="2788"/>
              <c:tx>
                <c:rich>
                  <a:bodyPr/>
                  <a:lstStyle/>
                  <a:p>
                    <a:fld id="{57841924-82AB-4563-9AFA-AB0BB838C3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A-B17B-4DFD-B39D-4E979940D241}"/>
                </c:ext>
              </c:extLst>
            </c:dLbl>
            <c:dLbl>
              <c:idx val="2789"/>
              <c:tx>
                <c:rich>
                  <a:bodyPr/>
                  <a:lstStyle/>
                  <a:p>
                    <a:fld id="{379EF30C-0903-4E18-99B0-E49CB2F650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B-B17B-4DFD-B39D-4E979940D241}"/>
                </c:ext>
              </c:extLst>
            </c:dLbl>
            <c:dLbl>
              <c:idx val="2790"/>
              <c:tx>
                <c:rich>
                  <a:bodyPr/>
                  <a:lstStyle/>
                  <a:p>
                    <a:fld id="{411626E8-F07A-4183-B08C-53C75D7570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C-B17B-4DFD-B39D-4E979940D241}"/>
                </c:ext>
              </c:extLst>
            </c:dLbl>
            <c:dLbl>
              <c:idx val="2791"/>
              <c:tx>
                <c:rich>
                  <a:bodyPr/>
                  <a:lstStyle/>
                  <a:p>
                    <a:fld id="{C6A6BF1C-1702-46EE-8157-FB24D2B9DF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D-B17B-4DFD-B39D-4E979940D241}"/>
                </c:ext>
              </c:extLst>
            </c:dLbl>
            <c:dLbl>
              <c:idx val="2792"/>
              <c:tx>
                <c:rich>
                  <a:bodyPr/>
                  <a:lstStyle/>
                  <a:p>
                    <a:fld id="{8B9F27A8-D9F2-437B-8BA1-EF0260E079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E-B17B-4DFD-B39D-4E979940D241}"/>
                </c:ext>
              </c:extLst>
            </c:dLbl>
            <c:dLbl>
              <c:idx val="2793"/>
              <c:tx>
                <c:rich>
                  <a:bodyPr/>
                  <a:lstStyle/>
                  <a:p>
                    <a:fld id="{63E80F66-D257-487E-BD88-D0FCCF7089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2F-B17B-4DFD-B39D-4E979940D241}"/>
                </c:ext>
              </c:extLst>
            </c:dLbl>
            <c:dLbl>
              <c:idx val="2794"/>
              <c:tx>
                <c:rich>
                  <a:bodyPr/>
                  <a:lstStyle/>
                  <a:p>
                    <a:fld id="{C8451112-BBC6-4D6E-BC17-7586941BDD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0-B17B-4DFD-B39D-4E979940D241}"/>
                </c:ext>
              </c:extLst>
            </c:dLbl>
            <c:dLbl>
              <c:idx val="2795"/>
              <c:tx>
                <c:rich>
                  <a:bodyPr/>
                  <a:lstStyle/>
                  <a:p>
                    <a:fld id="{6D8B2EBE-8F6D-402A-B75E-C85DBED579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1-B17B-4DFD-B39D-4E979940D241}"/>
                </c:ext>
              </c:extLst>
            </c:dLbl>
            <c:dLbl>
              <c:idx val="2796"/>
              <c:tx>
                <c:rich>
                  <a:bodyPr/>
                  <a:lstStyle/>
                  <a:p>
                    <a:fld id="{A0F15C64-3E71-4931-BE6C-FB8F6671E8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2-B17B-4DFD-B39D-4E979940D241}"/>
                </c:ext>
              </c:extLst>
            </c:dLbl>
            <c:dLbl>
              <c:idx val="2797"/>
              <c:tx>
                <c:rich>
                  <a:bodyPr/>
                  <a:lstStyle/>
                  <a:p>
                    <a:fld id="{A54AAC7A-010D-452C-92DA-A6ECE5D22A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3-B17B-4DFD-B39D-4E979940D241}"/>
                </c:ext>
              </c:extLst>
            </c:dLbl>
            <c:dLbl>
              <c:idx val="2798"/>
              <c:tx>
                <c:rich>
                  <a:bodyPr/>
                  <a:lstStyle/>
                  <a:p>
                    <a:fld id="{F4731BF9-12DC-47FB-8F50-F948120D4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4-B17B-4DFD-B39D-4E979940D241}"/>
                </c:ext>
              </c:extLst>
            </c:dLbl>
            <c:dLbl>
              <c:idx val="2799"/>
              <c:tx>
                <c:rich>
                  <a:bodyPr/>
                  <a:lstStyle/>
                  <a:p>
                    <a:fld id="{558FE44A-6733-4276-82F5-81D9BF6E75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5-B17B-4DFD-B39D-4E979940D241}"/>
                </c:ext>
              </c:extLst>
            </c:dLbl>
            <c:dLbl>
              <c:idx val="2800"/>
              <c:tx>
                <c:rich>
                  <a:bodyPr/>
                  <a:lstStyle/>
                  <a:p>
                    <a:fld id="{5252EBCC-C452-460E-A394-EE82C2172B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6-B17B-4DFD-B39D-4E979940D241}"/>
                </c:ext>
              </c:extLst>
            </c:dLbl>
            <c:dLbl>
              <c:idx val="2801"/>
              <c:tx>
                <c:rich>
                  <a:bodyPr/>
                  <a:lstStyle/>
                  <a:p>
                    <a:fld id="{0608FA50-3409-49C8-86CE-A79036F9E4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7-B17B-4DFD-B39D-4E979940D241}"/>
                </c:ext>
              </c:extLst>
            </c:dLbl>
            <c:dLbl>
              <c:idx val="2802"/>
              <c:tx>
                <c:rich>
                  <a:bodyPr/>
                  <a:lstStyle/>
                  <a:p>
                    <a:fld id="{3B9E4785-6A8B-4B31-A74E-1581580FEA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8-B17B-4DFD-B39D-4E979940D241}"/>
                </c:ext>
              </c:extLst>
            </c:dLbl>
            <c:dLbl>
              <c:idx val="2803"/>
              <c:tx>
                <c:rich>
                  <a:bodyPr/>
                  <a:lstStyle/>
                  <a:p>
                    <a:fld id="{C56F1E60-33F0-4641-A083-458C6F72BF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9-B17B-4DFD-B39D-4E979940D241}"/>
                </c:ext>
              </c:extLst>
            </c:dLbl>
            <c:dLbl>
              <c:idx val="2804"/>
              <c:tx>
                <c:rich>
                  <a:bodyPr/>
                  <a:lstStyle/>
                  <a:p>
                    <a:fld id="{3847FF7E-60A5-4761-957E-C744FEDA73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A-B17B-4DFD-B39D-4E979940D241}"/>
                </c:ext>
              </c:extLst>
            </c:dLbl>
            <c:dLbl>
              <c:idx val="2805"/>
              <c:tx>
                <c:rich>
                  <a:bodyPr/>
                  <a:lstStyle/>
                  <a:p>
                    <a:fld id="{B5BA74C5-731B-4F54-922E-BDF5FB8CE9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B-B17B-4DFD-B39D-4E979940D241}"/>
                </c:ext>
              </c:extLst>
            </c:dLbl>
            <c:dLbl>
              <c:idx val="2806"/>
              <c:tx>
                <c:rich>
                  <a:bodyPr/>
                  <a:lstStyle/>
                  <a:p>
                    <a:fld id="{F5F09C9C-0A84-4CC2-A268-820BA97367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C-B17B-4DFD-B39D-4E979940D241}"/>
                </c:ext>
              </c:extLst>
            </c:dLbl>
            <c:dLbl>
              <c:idx val="2807"/>
              <c:tx>
                <c:rich>
                  <a:bodyPr/>
                  <a:lstStyle/>
                  <a:p>
                    <a:fld id="{D655F9FF-9C16-4FF6-A06C-71FB994915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D-B17B-4DFD-B39D-4E979940D241}"/>
                </c:ext>
              </c:extLst>
            </c:dLbl>
            <c:dLbl>
              <c:idx val="2808"/>
              <c:tx>
                <c:rich>
                  <a:bodyPr/>
                  <a:lstStyle/>
                  <a:p>
                    <a:fld id="{0B588AD7-5CE2-4B2D-98F2-F026D50A5C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E-B17B-4DFD-B39D-4E979940D241}"/>
                </c:ext>
              </c:extLst>
            </c:dLbl>
            <c:dLbl>
              <c:idx val="2809"/>
              <c:tx>
                <c:rich>
                  <a:bodyPr/>
                  <a:lstStyle/>
                  <a:p>
                    <a:fld id="{84284C5D-5A36-4D9E-837D-F180545DB4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3F-B17B-4DFD-B39D-4E979940D241}"/>
                </c:ext>
              </c:extLst>
            </c:dLbl>
            <c:dLbl>
              <c:idx val="2810"/>
              <c:tx>
                <c:rich>
                  <a:bodyPr/>
                  <a:lstStyle/>
                  <a:p>
                    <a:fld id="{9BC12892-499F-45EC-AB13-81BFA86B93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0-B17B-4DFD-B39D-4E979940D241}"/>
                </c:ext>
              </c:extLst>
            </c:dLbl>
            <c:dLbl>
              <c:idx val="2811"/>
              <c:tx>
                <c:rich>
                  <a:bodyPr/>
                  <a:lstStyle/>
                  <a:p>
                    <a:fld id="{CEA8319F-7100-4CA2-829C-F849E7F936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1-B17B-4DFD-B39D-4E979940D241}"/>
                </c:ext>
              </c:extLst>
            </c:dLbl>
            <c:dLbl>
              <c:idx val="2812"/>
              <c:tx>
                <c:rich>
                  <a:bodyPr/>
                  <a:lstStyle/>
                  <a:p>
                    <a:fld id="{67AE1211-706C-4DE3-8419-71F82F0077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2-B17B-4DFD-B39D-4E979940D241}"/>
                </c:ext>
              </c:extLst>
            </c:dLbl>
            <c:dLbl>
              <c:idx val="2813"/>
              <c:tx>
                <c:rich>
                  <a:bodyPr/>
                  <a:lstStyle/>
                  <a:p>
                    <a:fld id="{D9E4197B-6DF1-4C9F-9AA0-301723CD55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3-B17B-4DFD-B39D-4E979940D241}"/>
                </c:ext>
              </c:extLst>
            </c:dLbl>
            <c:dLbl>
              <c:idx val="2814"/>
              <c:tx>
                <c:rich>
                  <a:bodyPr/>
                  <a:lstStyle/>
                  <a:p>
                    <a:fld id="{948124A2-7F42-43A8-BEAD-8D187CDB6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4-B17B-4DFD-B39D-4E979940D241}"/>
                </c:ext>
              </c:extLst>
            </c:dLbl>
            <c:dLbl>
              <c:idx val="2815"/>
              <c:tx>
                <c:rich>
                  <a:bodyPr/>
                  <a:lstStyle/>
                  <a:p>
                    <a:fld id="{A54B8FA9-A76A-4E5B-877C-455D7E3022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5-B17B-4DFD-B39D-4E979940D241}"/>
                </c:ext>
              </c:extLst>
            </c:dLbl>
            <c:dLbl>
              <c:idx val="2816"/>
              <c:tx>
                <c:rich>
                  <a:bodyPr/>
                  <a:lstStyle/>
                  <a:p>
                    <a:fld id="{392ED038-D213-4438-9C41-C5E8AEB235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6-B17B-4DFD-B39D-4E979940D241}"/>
                </c:ext>
              </c:extLst>
            </c:dLbl>
            <c:dLbl>
              <c:idx val="2817"/>
              <c:tx>
                <c:rich>
                  <a:bodyPr/>
                  <a:lstStyle/>
                  <a:p>
                    <a:fld id="{1582EC72-07EB-4A04-B159-1D111FFABF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7-B17B-4DFD-B39D-4E979940D241}"/>
                </c:ext>
              </c:extLst>
            </c:dLbl>
            <c:dLbl>
              <c:idx val="2818"/>
              <c:tx>
                <c:rich>
                  <a:bodyPr/>
                  <a:lstStyle/>
                  <a:p>
                    <a:fld id="{A8762DC3-A3BA-474E-B7CA-6DFF60768C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8-B17B-4DFD-B39D-4E979940D241}"/>
                </c:ext>
              </c:extLst>
            </c:dLbl>
            <c:dLbl>
              <c:idx val="2819"/>
              <c:tx>
                <c:rich>
                  <a:bodyPr/>
                  <a:lstStyle/>
                  <a:p>
                    <a:fld id="{7CCC425F-D99F-4484-A55D-DCAF1D067A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9-B17B-4DFD-B39D-4E979940D241}"/>
                </c:ext>
              </c:extLst>
            </c:dLbl>
            <c:dLbl>
              <c:idx val="2820"/>
              <c:tx>
                <c:rich>
                  <a:bodyPr/>
                  <a:lstStyle/>
                  <a:p>
                    <a:fld id="{084866AB-3F27-4ACB-A44C-759AF6EF36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A-B17B-4DFD-B39D-4E979940D241}"/>
                </c:ext>
              </c:extLst>
            </c:dLbl>
            <c:dLbl>
              <c:idx val="2821"/>
              <c:tx>
                <c:rich>
                  <a:bodyPr/>
                  <a:lstStyle/>
                  <a:p>
                    <a:fld id="{B826B925-22D6-48BB-B3C3-EE641C9CA9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B-B17B-4DFD-B39D-4E979940D241}"/>
                </c:ext>
              </c:extLst>
            </c:dLbl>
            <c:dLbl>
              <c:idx val="2822"/>
              <c:tx>
                <c:rich>
                  <a:bodyPr/>
                  <a:lstStyle/>
                  <a:p>
                    <a:fld id="{E74CE80C-9A52-431E-8E77-26411EC8B9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C-B17B-4DFD-B39D-4E979940D241}"/>
                </c:ext>
              </c:extLst>
            </c:dLbl>
            <c:dLbl>
              <c:idx val="2823"/>
              <c:tx>
                <c:rich>
                  <a:bodyPr/>
                  <a:lstStyle/>
                  <a:p>
                    <a:fld id="{0B1D136A-754E-425A-B70A-B8424A6A11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D-B17B-4DFD-B39D-4E979940D241}"/>
                </c:ext>
              </c:extLst>
            </c:dLbl>
            <c:dLbl>
              <c:idx val="2824"/>
              <c:tx>
                <c:rich>
                  <a:bodyPr/>
                  <a:lstStyle/>
                  <a:p>
                    <a:fld id="{34A08C94-3422-497D-9040-36C17EB029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E-B17B-4DFD-B39D-4E979940D241}"/>
                </c:ext>
              </c:extLst>
            </c:dLbl>
            <c:dLbl>
              <c:idx val="2825"/>
              <c:tx>
                <c:rich>
                  <a:bodyPr/>
                  <a:lstStyle/>
                  <a:p>
                    <a:fld id="{3555CE88-E809-44E8-9EF1-8A815F8B70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4F-B17B-4DFD-B39D-4E979940D241}"/>
                </c:ext>
              </c:extLst>
            </c:dLbl>
            <c:dLbl>
              <c:idx val="2826"/>
              <c:tx>
                <c:rich>
                  <a:bodyPr/>
                  <a:lstStyle/>
                  <a:p>
                    <a:fld id="{98F7D5DA-539D-4C49-91E7-10E413F8E3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0-B17B-4DFD-B39D-4E979940D241}"/>
                </c:ext>
              </c:extLst>
            </c:dLbl>
            <c:dLbl>
              <c:idx val="2827"/>
              <c:tx>
                <c:rich>
                  <a:bodyPr/>
                  <a:lstStyle/>
                  <a:p>
                    <a:fld id="{BD87A113-362F-4C14-9EAC-35D0A31493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1-B17B-4DFD-B39D-4E979940D241}"/>
                </c:ext>
              </c:extLst>
            </c:dLbl>
            <c:dLbl>
              <c:idx val="2828"/>
              <c:tx>
                <c:rich>
                  <a:bodyPr/>
                  <a:lstStyle/>
                  <a:p>
                    <a:fld id="{5585FAF9-45FC-40D7-AFCC-FD85AD0887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2-B17B-4DFD-B39D-4E979940D241}"/>
                </c:ext>
              </c:extLst>
            </c:dLbl>
            <c:dLbl>
              <c:idx val="2829"/>
              <c:tx>
                <c:rich>
                  <a:bodyPr/>
                  <a:lstStyle/>
                  <a:p>
                    <a:fld id="{4F2525B0-0456-4831-9C2C-4A730F7C75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3-B17B-4DFD-B39D-4E979940D241}"/>
                </c:ext>
              </c:extLst>
            </c:dLbl>
            <c:dLbl>
              <c:idx val="2830"/>
              <c:tx>
                <c:rich>
                  <a:bodyPr/>
                  <a:lstStyle/>
                  <a:p>
                    <a:fld id="{A6181B32-0E44-405B-87F2-91D61DB5C9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4-B17B-4DFD-B39D-4E979940D241}"/>
                </c:ext>
              </c:extLst>
            </c:dLbl>
            <c:dLbl>
              <c:idx val="2831"/>
              <c:tx>
                <c:rich>
                  <a:bodyPr/>
                  <a:lstStyle/>
                  <a:p>
                    <a:fld id="{0FA88014-7483-4D92-8183-8C15D307E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5-B17B-4DFD-B39D-4E979940D241}"/>
                </c:ext>
              </c:extLst>
            </c:dLbl>
            <c:dLbl>
              <c:idx val="2832"/>
              <c:tx>
                <c:rich>
                  <a:bodyPr/>
                  <a:lstStyle/>
                  <a:p>
                    <a:fld id="{FCA6B0F6-2464-421A-B881-ABB0C83EA8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6-B17B-4DFD-B39D-4E979940D241}"/>
                </c:ext>
              </c:extLst>
            </c:dLbl>
            <c:dLbl>
              <c:idx val="2833"/>
              <c:tx>
                <c:rich>
                  <a:bodyPr/>
                  <a:lstStyle/>
                  <a:p>
                    <a:fld id="{7829CED1-D919-4909-8F1A-D9ED769788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7-B17B-4DFD-B39D-4E979940D241}"/>
                </c:ext>
              </c:extLst>
            </c:dLbl>
            <c:dLbl>
              <c:idx val="2834"/>
              <c:tx>
                <c:rich>
                  <a:bodyPr/>
                  <a:lstStyle/>
                  <a:p>
                    <a:fld id="{4BA16226-97AB-4D9E-8582-8608B4D06C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8-B17B-4DFD-B39D-4E979940D241}"/>
                </c:ext>
              </c:extLst>
            </c:dLbl>
            <c:dLbl>
              <c:idx val="2835"/>
              <c:tx>
                <c:rich>
                  <a:bodyPr/>
                  <a:lstStyle/>
                  <a:p>
                    <a:fld id="{BA8ADCCF-BF85-4BE1-AB05-D9522A09F4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9-B17B-4DFD-B39D-4E979940D241}"/>
                </c:ext>
              </c:extLst>
            </c:dLbl>
            <c:dLbl>
              <c:idx val="2836"/>
              <c:tx>
                <c:rich>
                  <a:bodyPr/>
                  <a:lstStyle/>
                  <a:p>
                    <a:fld id="{6E8B1DBC-DEC3-4FAB-92C3-9CD38676C6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A-B17B-4DFD-B39D-4E979940D241}"/>
                </c:ext>
              </c:extLst>
            </c:dLbl>
            <c:dLbl>
              <c:idx val="2837"/>
              <c:tx>
                <c:rich>
                  <a:bodyPr/>
                  <a:lstStyle/>
                  <a:p>
                    <a:fld id="{F824AAB3-EE3F-47E9-89FB-76976934C7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B-B17B-4DFD-B39D-4E979940D241}"/>
                </c:ext>
              </c:extLst>
            </c:dLbl>
            <c:dLbl>
              <c:idx val="2838"/>
              <c:tx>
                <c:rich>
                  <a:bodyPr/>
                  <a:lstStyle/>
                  <a:p>
                    <a:fld id="{502122E9-AE3F-4C34-ABEA-826E12172C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C-B17B-4DFD-B39D-4E979940D241}"/>
                </c:ext>
              </c:extLst>
            </c:dLbl>
            <c:dLbl>
              <c:idx val="2839"/>
              <c:tx>
                <c:rich>
                  <a:bodyPr/>
                  <a:lstStyle/>
                  <a:p>
                    <a:fld id="{9AF5CFC6-C7DA-4F17-AE7E-DD097CCFDE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D-B17B-4DFD-B39D-4E979940D241}"/>
                </c:ext>
              </c:extLst>
            </c:dLbl>
            <c:dLbl>
              <c:idx val="2840"/>
              <c:tx>
                <c:rich>
                  <a:bodyPr/>
                  <a:lstStyle/>
                  <a:p>
                    <a:fld id="{4B59196B-7FE0-437D-9B24-17F8EA2929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E-B17B-4DFD-B39D-4E979940D241}"/>
                </c:ext>
              </c:extLst>
            </c:dLbl>
            <c:dLbl>
              <c:idx val="2841"/>
              <c:tx>
                <c:rich>
                  <a:bodyPr/>
                  <a:lstStyle/>
                  <a:p>
                    <a:fld id="{949E77A6-8038-483B-B3AF-98CADE4BF3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5F-B17B-4DFD-B39D-4E979940D241}"/>
                </c:ext>
              </c:extLst>
            </c:dLbl>
            <c:dLbl>
              <c:idx val="2842"/>
              <c:tx>
                <c:rich>
                  <a:bodyPr/>
                  <a:lstStyle/>
                  <a:p>
                    <a:fld id="{77F703FE-0F64-4674-8ACF-C2997EECAE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0-B17B-4DFD-B39D-4E979940D241}"/>
                </c:ext>
              </c:extLst>
            </c:dLbl>
            <c:dLbl>
              <c:idx val="2843"/>
              <c:tx>
                <c:rich>
                  <a:bodyPr/>
                  <a:lstStyle/>
                  <a:p>
                    <a:fld id="{B7F5E972-EBC3-415A-B24F-55637BC858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1-B17B-4DFD-B39D-4E979940D241}"/>
                </c:ext>
              </c:extLst>
            </c:dLbl>
            <c:dLbl>
              <c:idx val="2844"/>
              <c:tx>
                <c:rich>
                  <a:bodyPr/>
                  <a:lstStyle/>
                  <a:p>
                    <a:fld id="{D93B9D04-8DAC-4A06-BA9C-F353BBFE83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2-B17B-4DFD-B39D-4E979940D241}"/>
                </c:ext>
              </c:extLst>
            </c:dLbl>
            <c:dLbl>
              <c:idx val="2845"/>
              <c:tx>
                <c:rich>
                  <a:bodyPr/>
                  <a:lstStyle/>
                  <a:p>
                    <a:fld id="{2D2FA1DE-205F-4428-B016-838A830719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3-B17B-4DFD-B39D-4E979940D241}"/>
                </c:ext>
              </c:extLst>
            </c:dLbl>
            <c:dLbl>
              <c:idx val="2846"/>
              <c:tx>
                <c:rich>
                  <a:bodyPr/>
                  <a:lstStyle/>
                  <a:p>
                    <a:fld id="{0E55341E-4EEE-4EB3-9C08-06C0D07C79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4-B17B-4DFD-B39D-4E979940D241}"/>
                </c:ext>
              </c:extLst>
            </c:dLbl>
            <c:dLbl>
              <c:idx val="2847"/>
              <c:tx>
                <c:rich>
                  <a:bodyPr/>
                  <a:lstStyle/>
                  <a:p>
                    <a:fld id="{5D65DCBA-D483-4D16-8DF1-2665AA9030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5-B17B-4DFD-B39D-4E979940D241}"/>
                </c:ext>
              </c:extLst>
            </c:dLbl>
            <c:dLbl>
              <c:idx val="2848"/>
              <c:tx>
                <c:rich>
                  <a:bodyPr/>
                  <a:lstStyle/>
                  <a:p>
                    <a:fld id="{DC923A59-4444-4C61-91EA-542F133C97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6-B17B-4DFD-B39D-4E979940D241}"/>
                </c:ext>
              </c:extLst>
            </c:dLbl>
            <c:dLbl>
              <c:idx val="2849"/>
              <c:tx>
                <c:rich>
                  <a:bodyPr/>
                  <a:lstStyle/>
                  <a:p>
                    <a:fld id="{F24D9F7F-6D39-4E84-AB08-7A13D3EE49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7-B17B-4DFD-B39D-4E979940D241}"/>
                </c:ext>
              </c:extLst>
            </c:dLbl>
            <c:dLbl>
              <c:idx val="2850"/>
              <c:tx>
                <c:rich>
                  <a:bodyPr/>
                  <a:lstStyle/>
                  <a:p>
                    <a:fld id="{0E18719B-2872-40DD-A6BB-C6EFC9008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8-B17B-4DFD-B39D-4E979940D241}"/>
                </c:ext>
              </c:extLst>
            </c:dLbl>
            <c:dLbl>
              <c:idx val="2851"/>
              <c:tx>
                <c:rich>
                  <a:bodyPr/>
                  <a:lstStyle/>
                  <a:p>
                    <a:fld id="{47B09853-3EF4-400F-A235-95FF67D98A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9-B17B-4DFD-B39D-4E979940D241}"/>
                </c:ext>
              </c:extLst>
            </c:dLbl>
            <c:dLbl>
              <c:idx val="2852"/>
              <c:tx>
                <c:rich>
                  <a:bodyPr/>
                  <a:lstStyle/>
                  <a:p>
                    <a:fld id="{FD5002BB-25DA-4EB1-835C-1E1C71495E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A-B17B-4DFD-B39D-4E979940D241}"/>
                </c:ext>
              </c:extLst>
            </c:dLbl>
            <c:dLbl>
              <c:idx val="2853"/>
              <c:tx>
                <c:rich>
                  <a:bodyPr/>
                  <a:lstStyle/>
                  <a:p>
                    <a:fld id="{E4D6C1F8-8A80-45A3-8DBD-7F41A33947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B-B17B-4DFD-B39D-4E979940D241}"/>
                </c:ext>
              </c:extLst>
            </c:dLbl>
            <c:dLbl>
              <c:idx val="2854"/>
              <c:tx>
                <c:rich>
                  <a:bodyPr/>
                  <a:lstStyle/>
                  <a:p>
                    <a:fld id="{7301CFA4-57A5-4B97-BE5F-D618212762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C-B17B-4DFD-B39D-4E979940D241}"/>
                </c:ext>
              </c:extLst>
            </c:dLbl>
            <c:dLbl>
              <c:idx val="2855"/>
              <c:tx>
                <c:rich>
                  <a:bodyPr/>
                  <a:lstStyle/>
                  <a:p>
                    <a:fld id="{ADD1D3BE-5AF6-4493-B78C-008B25713E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D-B17B-4DFD-B39D-4E979940D241}"/>
                </c:ext>
              </c:extLst>
            </c:dLbl>
            <c:dLbl>
              <c:idx val="2856"/>
              <c:tx>
                <c:rich>
                  <a:bodyPr/>
                  <a:lstStyle/>
                  <a:p>
                    <a:fld id="{B199DDC3-5E35-4C24-B9E5-FDF7229F88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E-B17B-4DFD-B39D-4E979940D241}"/>
                </c:ext>
              </c:extLst>
            </c:dLbl>
            <c:dLbl>
              <c:idx val="2857"/>
              <c:tx>
                <c:rich>
                  <a:bodyPr/>
                  <a:lstStyle/>
                  <a:p>
                    <a:fld id="{EFFCD772-0A86-475C-9916-19FC60C5FE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6F-B17B-4DFD-B39D-4E979940D241}"/>
                </c:ext>
              </c:extLst>
            </c:dLbl>
            <c:dLbl>
              <c:idx val="2858"/>
              <c:tx>
                <c:rich>
                  <a:bodyPr/>
                  <a:lstStyle/>
                  <a:p>
                    <a:fld id="{B6F5CC53-B1C1-4A20-891F-C322EF0B12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0-B17B-4DFD-B39D-4E979940D241}"/>
                </c:ext>
              </c:extLst>
            </c:dLbl>
            <c:dLbl>
              <c:idx val="2859"/>
              <c:tx>
                <c:rich>
                  <a:bodyPr/>
                  <a:lstStyle/>
                  <a:p>
                    <a:fld id="{157AF14B-999E-4E60-A18C-8D3D936083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1-B17B-4DFD-B39D-4E979940D241}"/>
                </c:ext>
              </c:extLst>
            </c:dLbl>
            <c:dLbl>
              <c:idx val="2860"/>
              <c:tx>
                <c:rich>
                  <a:bodyPr/>
                  <a:lstStyle/>
                  <a:p>
                    <a:fld id="{8B3D3B23-7166-435C-8F5C-CDB9669C27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2-B17B-4DFD-B39D-4E979940D241}"/>
                </c:ext>
              </c:extLst>
            </c:dLbl>
            <c:dLbl>
              <c:idx val="2861"/>
              <c:tx>
                <c:rich>
                  <a:bodyPr/>
                  <a:lstStyle/>
                  <a:p>
                    <a:fld id="{F19506E9-4A27-4B43-BFAA-A213145A64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3-B17B-4DFD-B39D-4E979940D241}"/>
                </c:ext>
              </c:extLst>
            </c:dLbl>
            <c:dLbl>
              <c:idx val="2862"/>
              <c:tx>
                <c:rich>
                  <a:bodyPr/>
                  <a:lstStyle/>
                  <a:p>
                    <a:fld id="{94E8A3B4-0506-4B6E-B697-5B92965619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4-B17B-4DFD-B39D-4E979940D241}"/>
                </c:ext>
              </c:extLst>
            </c:dLbl>
            <c:dLbl>
              <c:idx val="2863"/>
              <c:tx>
                <c:rich>
                  <a:bodyPr/>
                  <a:lstStyle/>
                  <a:p>
                    <a:fld id="{7080EF5C-D35E-48A1-B7DD-BA8D50FDAD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5-B17B-4DFD-B39D-4E979940D241}"/>
                </c:ext>
              </c:extLst>
            </c:dLbl>
            <c:dLbl>
              <c:idx val="2864"/>
              <c:tx>
                <c:rich>
                  <a:bodyPr/>
                  <a:lstStyle/>
                  <a:p>
                    <a:fld id="{DC932D9C-9965-49CC-BAED-EC3178A07D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6-B17B-4DFD-B39D-4E979940D241}"/>
                </c:ext>
              </c:extLst>
            </c:dLbl>
            <c:dLbl>
              <c:idx val="2865"/>
              <c:tx>
                <c:rich>
                  <a:bodyPr/>
                  <a:lstStyle/>
                  <a:p>
                    <a:fld id="{CBF7EEEA-32D1-49C1-A423-772E8620FA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7-B17B-4DFD-B39D-4E979940D241}"/>
                </c:ext>
              </c:extLst>
            </c:dLbl>
            <c:dLbl>
              <c:idx val="2866"/>
              <c:tx>
                <c:rich>
                  <a:bodyPr/>
                  <a:lstStyle/>
                  <a:p>
                    <a:fld id="{FA1B1B86-C424-402C-B600-F34FA8B676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8-B17B-4DFD-B39D-4E979940D241}"/>
                </c:ext>
              </c:extLst>
            </c:dLbl>
            <c:dLbl>
              <c:idx val="2867"/>
              <c:tx>
                <c:rich>
                  <a:bodyPr/>
                  <a:lstStyle/>
                  <a:p>
                    <a:fld id="{8D291B9D-B04C-4CDB-AF4A-5FCBCEE04F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9-B17B-4DFD-B39D-4E979940D241}"/>
                </c:ext>
              </c:extLst>
            </c:dLbl>
            <c:dLbl>
              <c:idx val="2868"/>
              <c:tx>
                <c:rich>
                  <a:bodyPr/>
                  <a:lstStyle/>
                  <a:p>
                    <a:fld id="{4E5CF82F-BA95-4BCD-9332-1E51801929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A-B17B-4DFD-B39D-4E979940D241}"/>
                </c:ext>
              </c:extLst>
            </c:dLbl>
            <c:dLbl>
              <c:idx val="2869"/>
              <c:tx>
                <c:rich>
                  <a:bodyPr/>
                  <a:lstStyle/>
                  <a:p>
                    <a:fld id="{0A380605-756C-443D-B879-493C56450A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B-B17B-4DFD-B39D-4E979940D241}"/>
                </c:ext>
              </c:extLst>
            </c:dLbl>
            <c:dLbl>
              <c:idx val="2870"/>
              <c:tx>
                <c:rich>
                  <a:bodyPr/>
                  <a:lstStyle/>
                  <a:p>
                    <a:fld id="{ECC9A097-9CDB-4362-AF93-D4CC27869F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C-B17B-4DFD-B39D-4E979940D241}"/>
                </c:ext>
              </c:extLst>
            </c:dLbl>
            <c:dLbl>
              <c:idx val="2871"/>
              <c:tx>
                <c:rich>
                  <a:bodyPr/>
                  <a:lstStyle/>
                  <a:p>
                    <a:fld id="{51CDFD80-D0E0-4D55-9395-B9708EFF4D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D-B17B-4DFD-B39D-4E979940D241}"/>
                </c:ext>
              </c:extLst>
            </c:dLbl>
            <c:dLbl>
              <c:idx val="2872"/>
              <c:tx>
                <c:rich>
                  <a:bodyPr/>
                  <a:lstStyle/>
                  <a:p>
                    <a:fld id="{06F06D90-F76F-4474-830F-A6020081E6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E-B17B-4DFD-B39D-4E979940D241}"/>
                </c:ext>
              </c:extLst>
            </c:dLbl>
            <c:dLbl>
              <c:idx val="2873"/>
              <c:tx>
                <c:rich>
                  <a:bodyPr/>
                  <a:lstStyle/>
                  <a:p>
                    <a:fld id="{D132674E-92C4-48C6-802D-4245D71AF5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7F-B17B-4DFD-B39D-4E979940D241}"/>
                </c:ext>
              </c:extLst>
            </c:dLbl>
            <c:dLbl>
              <c:idx val="2874"/>
              <c:tx>
                <c:rich>
                  <a:bodyPr/>
                  <a:lstStyle/>
                  <a:p>
                    <a:fld id="{62DE7B25-95F4-4018-8C46-961E66FF95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0-B17B-4DFD-B39D-4E979940D241}"/>
                </c:ext>
              </c:extLst>
            </c:dLbl>
            <c:dLbl>
              <c:idx val="2875"/>
              <c:tx>
                <c:rich>
                  <a:bodyPr/>
                  <a:lstStyle/>
                  <a:p>
                    <a:fld id="{2E772977-C45B-4BFC-A663-BD961056DF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1-B17B-4DFD-B39D-4E979940D241}"/>
                </c:ext>
              </c:extLst>
            </c:dLbl>
            <c:dLbl>
              <c:idx val="2876"/>
              <c:tx>
                <c:rich>
                  <a:bodyPr/>
                  <a:lstStyle/>
                  <a:p>
                    <a:fld id="{083F1051-C852-4140-9ECB-694AA010AE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2-B17B-4DFD-B39D-4E979940D241}"/>
                </c:ext>
              </c:extLst>
            </c:dLbl>
            <c:dLbl>
              <c:idx val="2877"/>
              <c:tx>
                <c:rich>
                  <a:bodyPr/>
                  <a:lstStyle/>
                  <a:p>
                    <a:fld id="{E9398F36-3306-4FEC-9544-817ED0E958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3-B17B-4DFD-B39D-4E979940D241}"/>
                </c:ext>
              </c:extLst>
            </c:dLbl>
            <c:dLbl>
              <c:idx val="2878"/>
              <c:tx>
                <c:rich>
                  <a:bodyPr/>
                  <a:lstStyle/>
                  <a:p>
                    <a:fld id="{A26FA42B-E52F-4199-81C3-38C38E194E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4-B17B-4DFD-B39D-4E979940D241}"/>
                </c:ext>
              </c:extLst>
            </c:dLbl>
            <c:dLbl>
              <c:idx val="2879"/>
              <c:tx>
                <c:rich>
                  <a:bodyPr/>
                  <a:lstStyle/>
                  <a:p>
                    <a:fld id="{7F3B62B2-067B-48EE-9160-ACF8F836E8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5-B17B-4DFD-B39D-4E979940D241}"/>
                </c:ext>
              </c:extLst>
            </c:dLbl>
            <c:dLbl>
              <c:idx val="2880"/>
              <c:tx>
                <c:rich>
                  <a:bodyPr/>
                  <a:lstStyle/>
                  <a:p>
                    <a:fld id="{A0281C14-6A06-4310-8FAE-9EB7AF04CD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6-B17B-4DFD-B39D-4E979940D241}"/>
                </c:ext>
              </c:extLst>
            </c:dLbl>
            <c:dLbl>
              <c:idx val="2881"/>
              <c:tx>
                <c:rich>
                  <a:bodyPr/>
                  <a:lstStyle/>
                  <a:p>
                    <a:fld id="{D533979F-3AEE-4A8B-A8F0-57936FC094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7-B17B-4DFD-B39D-4E979940D241}"/>
                </c:ext>
              </c:extLst>
            </c:dLbl>
            <c:dLbl>
              <c:idx val="2882"/>
              <c:tx>
                <c:rich>
                  <a:bodyPr/>
                  <a:lstStyle/>
                  <a:p>
                    <a:fld id="{ABE03904-689B-41AA-A1BF-3D8C018B90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8-B17B-4DFD-B39D-4E979940D241}"/>
                </c:ext>
              </c:extLst>
            </c:dLbl>
            <c:dLbl>
              <c:idx val="2883"/>
              <c:tx>
                <c:rich>
                  <a:bodyPr/>
                  <a:lstStyle/>
                  <a:p>
                    <a:fld id="{7B687CCA-07FC-461B-93E3-2E5D20096B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9-B17B-4DFD-B39D-4E979940D241}"/>
                </c:ext>
              </c:extLst>
            </c:dLbl>
            <c:dLbl>
              <c:idx val="2884"/>
              <c:tx>
                <c:rich>
                  <a:bodyPr/>
                  <a:lstStyle/>
                  <a:p>
                    <a:fld id="{6FDA0F49-EE79-4C1D-953D-6B75E77D0E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A-B17B-4DFD-B39D-4E979940D241}"/>
                </c:ext>
              </c:extLst>
            </c:dLbl>
            <c:dLbl>
              <c:idx val="2885"/>
              <c:tx>
                <c:rich>
                  <a:bodyPr/>
                  <a:lstStyle/>
                  <a:p>
                    <a:fld id="{187228D0-0AE7-4477-B768-76460AA020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B-B17B-4DFD-B39D-4E979940D241}"/>
                </c:ext>
              </c:extLst>
            </c:dLbl>
            <c:dLbl>
              <c:idx val="2886"/>
              <c:tx>
                <c:rich>
                  <a:bodyPr/>
                  <a:lstStyle/>
                  <a:p>
                    <a:fld id="{45902A56-6761-4C39-9255-1D547321EE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C-B17B-4DFD-B39D-4E979940D241}"/>
                </c:ext>
              </c:extLst>
            </c:dLbl>
            <c:dLbl>
              <c:idx val="2887"/>
              <c:tx>
                <c:rich>
                  <a:bodyPr/>
                  <a:lstStyle/>
                  <a:p>
                    <a:fld id="{60BD2581-AE95-4132-909F-3DC83CA7A8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D-B17B-4DFD-B39D-4E979940D241}"/>
                </c:ext>
              </c:extLst>
            </c:dLbl>
            <c:dLbl>
              <c:idx val="2888"/>
              <c:tx>
                <c:rich>
                  <a:bodyPr/>
                  <a:lstStyle/>
                  <a:p>
                    <a:fld id="{32877C42-147E-4F90-9A8D-BEA8299D57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E-B17B-4DFD-B39D-4E979940D241}"/>
                </c:ext>
              </c:extLst>
            </c:dLbl>
            <c:dLbl>
              <c:idx val="2889"/>
              <c:tx>
                <c:rich>
                  <a:bodyPr/>
                  <a:lstStyle/>
                  <a:p>
                    <a:fld id="{1583FA1F-6F5C-4CA6-A22B-FEFC3D3832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8F-B17B-4DFD-B39D-4E979940D241}"/>
                </c:ext>
              </c:extLst>
            </c:dLbl>
            <c:dLbl>
              <c:idx val="2890"/>
              <c:tx>
                <c:rich>
                  <a:bodyPr/>
                  <a:lstStyle/>
                  <a:p>
                    <a:fld id="{66237225-AC2A-492A-B133-D8B19605F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0-B17B-4DFD-B39D-4E979940D241}"/>
                </c:ext>
              </c:extLst>
            </c:dLbl>
            <c:dLbl>
              <c:idx val="2891"/>
              <c:tx>
                <c:rich>
                  <a:bodyPr/>
                  <a:lstStyle/>
                  <a:p>
                    <a:fld id="{87A5D709-FA72-49ED-9EEE-29FE24E837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1-B17B-4DFD-B39D-4E979940D241}"/>
                </c:ext>
              </c:extLst>
            </c:dLbl>
            <c:dLbl>
              <c:idx val="2892"/>
              <c:tx>
                <c:rich>
                  <a:bodyPr/>
                  <a:lstStyle/>
                  <a:p>
                    <a:fld id="{B52908D8-997B-445D-A85E-66448FCB2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2-B17B-4DFD-B39D-4E979940D241}"/>
                </c:ext>
              </c:extLst>
            </c:dLbl>
            <c:dLbl>
              <c:idx val="2893"/>
              <c:tx>
                <c:rich>
                  <a:bodyPr/>
                  <a:lstStyle/>
                  <a:p>
                    <a:fld id="{EB63FC04-4D37-478B-9E2F-84729DFE68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3-B17B-4DFD-B39D-4E979940D241}"/>
                </c:ext>
              </c:extLst>
            </c:dLbl>
            <c:dLbl>
              <c:idx val="2894"/>
              <c:tx>
                <c:rich>
                  <a:bodyPr/>
                  <a:lstStyle/>
                  <a:p>
                    <a:fld id="{15B9AFAF-AC04-48F9-A439-61037EA3E9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4-B17B-4DFD-B39D-4E979940D241}"/>
                </c:ext>
              </c:extLst>
            </c:dLbl>
            <c:dLbl>
              <c:idx val="2895"/>
              <c:tx>
                <c:rich>
                  <a:bodyPr/>
                  <a:lstStyle/>
                  <a:p>
                    <a:fld id="{A2F02F76-CDEA-4D15-BA1B-7B280DE973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5-B17B-4DFD-B39D-4E979940D241}"/>
                </c:ext>
              </c:extLst>
            </c:dLbl>
            <c:dLbl>
              <c:idx val="2896"/>
              <c:tx>
                <c:rich>
                  <a:bodyPr/>
                  <a:lstStyle/>
                  <a:p>
                    <a:fld id="{B61BFA2A-7336-44F6-B9B2-D356620885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6-B17B-4DFD-B39D-4E979940D241}"/>
                </c:ext>
              </c:extLst>
            </c:dLbl>
            <c:dLbl>
              <c:idx val="2897"/>
              <c:tx>
                <c:rich>
                  <a:bodyPr/>
                  <a:lstStyle/>
                  <a:p>
                    <a:fld id="{2ACE2776-407C-45CB-A2DC-3FAE22310D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7-B17B-4DFD-B39D-4E979940D241}"/>
                </c:ext>
              </c:extLst>
            </c:dLbl>
            <c:dLbl>
              <c:idx val="2898"/>
              <c:tx>
                <c:rich>
                  <a:bodyPr/>
                  <a:lstStyle/>
                  <a:p>
                    <a:fld id="{23A8E3B2-7666-4E35-A338-C98A6E91AB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8-B17B-4DFD-B39D-4E979940D241}"/>
                </c:ext>
              </c:extLst>
            </c:dLbl>
            <c:dLbl>
              <c:idx val="2899"/>
              <c:tx>
                <c:rich>
                  <a:bodyPr/>
                  <a:lstStyle/>
                  <a:p>
                    <a:fld id="{72775795-31EF-4AC9-BB7B-34938D7B58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9-B17B-4DFD-B39D-4E979940D241}"/>
                </c:ext>
              </c:extLst>
            </c:dLbl>
            <c:dLbl>
              <c:idx val="2900"/>
              <c:tx>
                <c:rich>
                  <a:bodyPr/>
                  <a:lstStyle/>
                  <a:p>
                    <a:fld id="{BE485436-872E-48A7-A39F-894F65C6A8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A-B17B-4DFD-B39D-4E979940D241}"/>
                </c:ext>
              </c:extLst>
            </c:dLbl>
            <c:dLbl>
              <c:idx val="2901"/>
              <c:tx>
                <c:rich>
                  <a:bodyPr/>
                  <a:lstStyle/>
                  <a:p>
                    <a:fld id="{42E125C8-BE59-410C-9FAF-7F324D83F3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B-B17B-4DFD-B39D-4E979940D241}"/>
                </c:ext>
              </c:extLst>
            </c:dLbl>
            <c:dLbl>
              <c:idx val="2902"/>
              <c:tx>
                <c:rich>
                  <a:bodyPr/>
                  <a:lstStyle/>
                  <a:p>
                    <a:fld id="{5F33C715-78AE-4ACA-B2B9-19A63D2D73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C-B17B-4DFD-B39D-4E979940D241}"/>
                </c:ext>
              </c:extLst>
            </c:dLbl>
            <c:dLbl>
              <c:idx val="2903"/>
              <c:tx>
                <c:rich>
                  <a:bodyPr/>
                  <a:lstStyle/>
                  <a:p>
                    <a:fld id="{D47530DB-149E-4EEE-9444-65361BF4A1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D-B17B-4DFD-B39D-4E979940D241}"/>
                </c:ext>
              </c:extLst>
            </c:dLbl>
            <c:dLbl>
              <c:idx val="2904"/>
              <c:tx>
                <c:rich>
                  <a:bodyPr/>
                  <a:lstStyle/>
                  <a:p>
                    <a:fld id="{A0976178-8288-4A60-A3B4-6DA97FBA3D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E-B17B-4DFD-B39D-4E979940D241}"/>
                </c:ext>
              </c:extLst>
            </c:dLbl>
            <c:dLbl>
              <c:idx val="2905"/>
              <c:tx>
                <c:rich>
                  <a:bodyPr/>
                  <a:lstStyle/>
                  <a:p>
                    <a:fld id="{43F81A63-BC35-44E3-9B6D-F2E319E1FF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9F-B17B-4DFD-B39D-4E979940D241}"/>
                </c:ext>
              </c:extLst>
            </c:dLbl>
            <c:dLbl>
              <c:idx val="2906"/>
              <c:tx>
                <c:rich>
                  <a:bodyPr/>
                  <a:lstStyle/>
                  <a:p>
                    <a:fld id="{3FEF8C21-3BC6-407E-A37C-06CC86DBFA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0-B17B-4DFD-B39D-4E979940D241}"/>
                </c:ext>
              </c:extLst>
            </c:dLbl>
            <c:dLbl>
              <c:idx val="2907"/>
              <c:tx>
                <c:rich>
                  <a:bodyPr/>
                  <a:lstStyle/>
                  <a:p>
                    <a:fld id="{FA67E4BB-F89B-475A-AF39-5FF20A70D0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1-B17B-4DFD-B39D-4E979940D241}"/>
                </c:ext>
              </c:extLst>
            </c:dLbl>
            <c:dLbl>
              <c:idx val="2908"/>
              <c:tx>
                <c:rich>
                  <a:bodyPr/>
                  <a:lstStyle/>
                  <a:p>
                    <a:fld id="{F4ED1068-078F-4B9C-BFF5-81A88EBABE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2-B17B-4DFD-B39D-4E979940D241}"/>
                </c:ext>
              </c:extLst>
            </c:dLbl>
            <c:dLbl>
              <c:idx val="2909"/>
              <c:tx>
                <c:rich>
                  <a:bodyPr/>
                  <a:lstStyle/>
                  <a:p>
                    <a:fld id="{D8FEF683-2779-47C7-807F-D207395F0F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3-B17B-4DFD-B39D-4E979940D241}"/>
                </c:ext>
              </c:extLst>
            </c:dLbl>
            <c:dLbl>
              <c:idx val="2910"/>
              <c:tx>
                <c:rich>
                  <a:bodyPr/>
                  <a:lstStyle/>
                  <a:p>
                    <a:fld id="{EF690A29-B934-401E-9788-3F0F786FCD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4-B17B-4DFD-B39D-4E979940D241}"/>
                </c:ext>
              </c:extLst>
            </c:dLbl>
            <c:dLbl>
              <c:idx val="2911"/>
              <c:tx>
                <c:rich>
                  <a:bodyPr/>
                  <a:lstStyle/>
                  <a:p>
                    <a:fld id="{6164DEC3-463D-4092-A9B0-452E4E1B37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5-B17B-4DFD-B39D-4E979940D241}"/>
                </c:ext>
              </c:extLst>
            </c:dLbl>
            <c:dLbl>
              <c:idx val="2912"/>
              <c:tx>
                <c:rich>
                  <a:bodyPr/>
                  <a:lstStyle/>
                  <a:p>
                    <a:fld id="{9409501E-3EBD-4ABC-8E8C-1EBCBDBA9D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6-B17B-4DFD-B39D-4E979940D241}"/>
                </c:ext>
              </c:extLst>
            </c:dLbl>
            <c:dLbl>
              <c:idx val="2913"/>
              <c:tx>
                <c:rich>
                  <a:bodyPr/>
                  <a:lstStyle/>
                  <a:p>
                    <a:fld id="{091D34ED-A9B5-45CE-8617-AE5A97FDCF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7-B17B-4DFD-B39D-4E979940D241}"/>
                </c:ext>
              </c:extLst>
            </c:dLbl>
            <c:dLbl>
              <c:idx val="2914"/>
              <c:tx>
                <c:rich>
                  <a:bodyPr/>
                  <a:lstStyle/>
                  <a:p>
                    <a:fld id="{985C2144-DBB5-4B7C-A7DC-D8BD154411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8-B17B-4DFD-B39D-4E979940D241}"/>
                </c:ext>
              </c:extLst>
            </c:dLbl>
            <c:dLbl>
              <c:idx val="2915"/>
              <c:tx>
                <c:rich>
                  <a:bodyPr/>
                  <a:lstStyle/>
                  <a:p>
                    <a:fld id="{D58DFF24-7416-4622-B6CF-AC63F5165C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9-B17B-4DFD-B39D-4E979940D241}"/>
                </c:ext>
              </c:extLst>
            </c:dLbl>
            <c:dLbl>
              <c:idx val="2916"/>
              <c:tx>
                <c:rich>
                  <a:bodyPr/>
                  <a:lstStyle/>
                  <a:p>
                    <a:fld id="{9A39C2C4-5D03-4DC2-AFFB-D078861556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A-B17B-4DFD-B39D-4E979940D241}"/>
                </c:ext>
              </c:extLst>
            </c:dLbl>
            <c:dLbl>
              <c:idx val="2917"/>
              <c:tx>
                <c:rich>
                  <a:bodyPr/>
                  <a:lstStyle/>
                  <a:p>
                    <a:fld id="{AE3A980C-A7AF-4A97-BFEC-7FEC2F92A6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B-B17B-4DFD-B39D-4E979940D241}"/>
                </c:ext>
              </c:extLst>
            </c:dLbl>
            <c:dLbl>
              <c:idx val="2918"/>
              <c:tx>
                <c:rich>
                  <a:bodyPr/>
                  <a:lstStyle/>
                  <a:p>
                    <a:fld id="{E0FEA83E-564F-49A8-A309-FBBF50C85D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C-B17B-4DFD-B39D-4E979940D241}"/>
                </c:ext>
              </c:extLst>
            </c:dLbl>
            <c:dLbl>
              <c:idx val="2919"/>
              <c:tx>
                <c:rich>
                  <a:bodyPr/>
                  <a:lstStyle/>
                  <a:p>
                    <a:fld id="{C2A0D943-EFAC-495B-B9C0-69882F0C4D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D-B17B-4DFD-B39D-4E979940D241}"/>
                </c:ext>
              </c:extLst>
            </c:dLbl>
            <c:dLbl>
              <c:idx val="2920"/>
              <c:tx>
                <c:rich>
                  <a:bodyPr/>
                  <a:lstStyle/>
                  <a:p>
                    <a:fld id="{58E7B178-2DA7-4318-A291-1C1E64E783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E-B17B-4DFD-B39D-4E979940D241}"/>
                </c:ext>
              </c:extLst>
            </c:dLbl>
            <c:dLbl>
              <c:idx val="2921"/>
              <c:tx>
                <c:rich>
                  <a:bodyPr/>
                  <a:lstStyle/>
                  <a:p>
                    <a:fld id="{F36A5126-D94A-4344-B726-9DA3811750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AF-B17B-4DFD-B39D-4E979940D241}"/>
                </c:ext>
              </c:extLst>
            </c:dLbl>
            <c:dLbl>
              <c:idx val="2922"/>
              <c:tx>
                <c:rich>
                  <a:bodyPr/>
                  <a:lstStyle/>
                  <a:p>
                    <a:fld id="{6E2ECEC9-0F27-47A3-B4ED-146077A422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0-B17B-4DFD-B39D-4E979940D241}"/>
                </c:ext>
              </c:extLst>
            </c:dLbl>
            <c:dLbl>
              <c:idx val="2923"/>
              <c:tx>
                <c:rich>
                  <a:bodyPr/>
                  <a:lstStyle/>
                  <a:p>
                    <a:fld id="{A03ED1A4-E569-40F0-A144-F92EC1CE7B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1-B17B-4DFD-B39D-4E979940D241}"/>
                </c:ext>
              </c:extLst>
            </c:dLbl>
            <c:dLbl>
              <c:idx val="2924"/>
              <c:tx>
                <c:rich>
                  <a:bodyPr/>
                  <a:lstStyle/>
                  <a:p>
                    <a:fld id="{C794C489-E89C-4C9F-86A6-1CA66F1CC5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2-B17B-4DFD-B39D-4E979940D241}"/>
                </c:ext>
              </c:extLst>
            </c:dLbl>
            <c:dLbl>
              <c:idx val="2925"/>
              <c:tx>
                <c:rich>
                  <a:bodyPr/>
                  <a:lstStyle/>
                  <a:p>
                    <a:fld id="{385BA98A-A73B-4AA6-B6A2-7FB40A1C44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3-B17B-4DFD-B39D-4E979940D241}"/>
                </c:ext>
              </c:extLst>
            </c:dLbl>
            <c:dLbl>
              <c:idx val="2926"/>
              <c:tx>
                <c:rich>
                  <a:bodyPr/>
                  <a:lstStyle/>
                  <a:p>
                    <a:fld id="{81CAFF06-A12E-4263-8B99-79D43A16F7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4-B17B-4DFD-B39D-4E979940D241}"/>
                </c:ext>
              </c:extLst>
            </c:dLbl>
            <c:dLbl>
              <c:idx val="2927"/>
              <c:tx>
                <c:rich>
                  <a:bodyPr/>
                  <a:lstStyle/>
                  <a:p>
                    <a:fld id="{4F9AA47F-EB57-4E61-B996-07CDE546FC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5-B17B-4DFD-B39D-4E979940D241}"/>
                </c:ext>
              </c:extLst>
            </c:dLbl>
            <c:dLbl>
              <c:idx val="2928"/>
              <c:tx>
                <c:rich>
                  <a:bodyPr/>
                  <a:lstStyle/>
                  <a:p>
                    <a:fld id="{9C8A2945-F04D-4584-BEAE-C2868D0B09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6-B17B-4DFD-B39D-4E979940D241}"/>
                </c:ext>
              </c:extLst>
            </c:dLbl>
            <c:dLbl>
              <c:idx val="2929"/>
              <c:tx>
                <c:rich>
                  <a:bodyPr/>
                  <a:lstStyle/>
                  <a:p>
                    <a:fld id="{6E32B4AD-E399-419F-BFDA-CF648681BA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7-B17B-4DFD-B39D-4E979940D241}"/>
                </c:ext>
              </c:extLst>
            </c:dLbl>
            <c:dLbl>
              <c:idx val="2930"/>
              <c:tx>
                <c:rich>
                  <a:bodyPr/>
                  <a:lstStyle/>
                  <a:p>
                    <a:fld id="{8FF3A567-DE2B-427E-B135-02A6ED63E0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8-B17B-4DFD-B39D-4E979940D241}"/>
                </c:ext>
              </c:extLst>
            </c:dLbl>
            <c:dLbl>
              <c:idx val="2931"/>
              <c:tx>
                <c:rich>
                  <a:bodyPr/>
                  <a:lstStyle/>
                  <a:p>
                    <a:fld id="{6CCF8CF3-6215-40B1-AEFE-536AE1B786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9-B17B-4DFD-B39D-4E979940D241}"/>
                </c:ext>
              </c:extLst>
            </c:dLbl>
            <c:dLbl>
              <c:idx val="2932"/>
              <c:tx>
                <c:rich>
                  <a:bodyPr/>
                  <a:lstStyle/>
                  <a:p>
                    <a:fld id="{1D46E638-8271-4552-AC8E-B0ABBC8998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A-B17B-4DFD-B39D-4E979940D241}"/>
                </c:ext>
              </c:extLst>
            </c:dLbl>
            <c:dLbl>
              <c:idx val="2933"/>
              <c:tx>
                <c:rich>
                  <a:bodyPr/>
                  <a:lstStyle/>
                  <a:p>
                    <a:fld id="{B1D7FE11-B399-42D3-9C5C-7CFAA9AFC5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B-B17B-4DFD-B39D-4E979940D241}"/>
                </c:ext>
              </c:extLst>
            </c:dLbl>
            <c:dLbl>
              <c:idx val="2934"/>
              <c:tx>
                <c:rich>
                  <a:bodyPr/>
                  <a:lstStyle/>
                  <a:p>
                    <a:fld id="{2586D9C8-2ED6-4E12-8C15-3C5043D80F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C-B17B-4DFD-B39D-4E979940D241}"/>
                </c:ext>
              </c:extLst>
            </c:dLbl>
            <c:dLbl>
              <c:idx val="2935"/>
              <c:tx>
                <c:rich>
                  <a:bodyPr/>
                  <a:lstStyle/>
                  <a:p>
                    <a:fld id="{8EEE494E-86C7-4258-A38F-ED6E3BE028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D-B17B-4DFD-B39D-4E979940D241}"/>
                </c:ext>
              </c:extLst>
            </c:dLbl>
            <c:dLbl>
              <c:idx val="2936"/>
              <c:tx>
                <c:rich>
                  <a:bodyPr/>
                  <a:lstStyle/>
                  <a:p>
                    <a:fld id="{75A9258A-B740-42F7-8FB3-073FA3FF05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E-B17B-4DFD-B39D-4E979940D241}"/>
                </c:ext>
              </c:extLst>
            </c:dLbl>
            <c:dLbl>
              <c:idx val="2937"/>
              <c:tx>
                <c:rich>
                  <a:bodyPr/>
                  <a:lstStyle/>
                  <a:p>
                    <a:fld id="{ED2B529C-FB39-42BF-A91B-6C90D43CF7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BF-B17B-4DFD-B39D-4E979940D241}"/>
                </c:ext>
              </c:extLst>
            </c:dLbl>
            <c:dLbl>
              <c:idx val="2938"/>
              <c:tx>
                <c:rich>
                  <a:bodyPr/>
                  <a:lstStyle/>
                  <a:p>
                    <a:fld id="{23351464-D82D-4FC7-A81D-AD1460BE9D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0-B17B-4DFD-B39D-4E979940D241}"/>
                </c:ext>
              </c:extLst>
            </c:dLbl>
            <c:dLbl>
              <c:idx val="2939"/>
              <c:tx>
                <c:rich>
                  <a:bodyPr/>
                  <a:lstStyle/>
                  <a:p>
                    <a:fld id="{B8DB3265-6AF5-486C-9724-CAB0BAC2A3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1-B17B-4DFD-B39D-4E979940D241}"/>
                </c:ext>
              </c:extLst>
            </c:dLbl>
            <c:dLbl>
              <c:idx val="2940"/>
              <c:tx>
                <c:rich>
                  <a:bodyPr/>
                  <a:lstStyle/>
                  <a:p>
                    <a:fld id="{2D0B10E4-38DD-4D6A-9288-1DC932968D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2-B17B-4DFD-B39D-4E979940D241}"/>
                </c:ext>
              </c:extLst>
            </c:dLbl>
            <c:dLbl>
              <c:idx val="2941"/>
              <c:tx>
                <c:rich>
                  <a:bodyPr/>
                  <a:lstStyle/>
                  <a:p>
                    <a:fld id="{727827A9-7508-43CD-A653-1B12522A71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3-B17B-4DFD-B39D-4E979940D241}"/>
                </c:ext>
              </c:extLst>
            </c:dLbl>
            <c:dLbl>
              <c:idx val="2942"/>
              <c:tx>
                <c:rich>
                  <a:bodyPr/>
                  <a:lstStyle/>
                  <a:p>
                    <a:fld id="{9982A208-888D-4B20-B58B-49EF18C11C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4-B17B-4DFD-B39D-4E979940D241}"/>
                </c:ext>
              </c:extLst>
            </c:dLbl>
            <c:dLbl>
              <c:idx val="2943"/>
              <c:tx>
                <c:rich>
                  <a:bodyPr/>
                  <a:lstStyle/>
                  <a:p>
                    <a:fld id="{8F0674A4-899E-49B7-A520-839B659CF9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5-B17B-4DFD-B39D-4E979940D241}"/>
                </c:ext>
              </c:extLst>
            </c:dLbl>
            <c:dLbl>
              <c:idx val="2944"/>
              <c:tx>
                <c:rich>
                  <a:bodyPr/>
                  <a:lstStyle/>
                  <a:p>
                    <a:fld id="{CDAD93B3-B83A-44BA-A29D-CCEE40ECF9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6-B17B-4DFD-B39D-4E979940D241}"/>
                </c:ext>
              </c:extLst>
            </c:dLbl>
            <c:dLbl>
              <c:idx val="2945"/>
              <c:tx>
                <c:rich>
                  <a:bodyPr/>
                  <a:lstStyle/>
                  <a:p>
                    <a:fld id="{70356ADE-A94D-4B4D-A9BB-39DED50E48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7-B17B-4DFD-B39D-4E979940D241}"/>
                </c:ext>
              </c:extLst>
            </c:dLbl>
            <c:dLbl>
              <c:idx val="2946"/>
              <c:tx>
                <c:rich>
                  <a:bodyPr/>
                  <a:lstStyle/>
                  <a:p>
                    <a:fld id="{60BC616E-EB73-43C0-81BB-76E0A9AAF4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8-B17B-4DFD-B39D-4E979940D241}"/>
                </c:ext>
              </c:extLst>
            </c:dLbl>
            <c:dLbl>
              <c:idx val="2947"/>
              <c:tx>
                <c:rich>
                  <a:bodyPr/>
                  <a:lstStyle/>
                  <a:p>
                    <a:fld id="{6B46734E-6CB2-4511-89E4-46D11CD54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9-B17B-4DFD-B39D-4E979940D241}"/>
                </c:ext>
              </c:extLst>
            </c:dLbl>
            <c:dLbl>
              <c:idx val="2948"/>
              <c:tx>
                <c:rich>
                  <a:bodyPr/>
                  <a:lstStyle/>
                  <a:p>
                    <a:fld id="{0C4D4F17-7552-44C3-9C9A-4DCDA5B772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A-B17B-4DFD-B39D-4E979940D241}"/>
                </c:ext>
              </c:extLst>
            </c:dLbl>
            <c:dLbl>
              <c:idx val="2949"/>
              <c:tx>
                <c:rich>
                  <a:bodyPr/>
                  <a:lstStyle/>
                  <a:p>
                    <a:fld id="{F2A6A10A-99AF-46EB-9971-B4E26C9A96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B-B17B-4DFD-B39D-4E979940D241}"/>
                </c:ext>
              </c:extLst>
            </c:dLbl>
            <c:dLbl>
              <c:idx val="2950"/>
              <c:tx>
                <c:rich>
                  <a:bodyPr/>
                  <a:lstStyle/>
                  <a:p>
                    <a:fld id="{0DBA75AE-B8A1-4766-88C4-DCAFE57C9E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C-B17B-4DFD-B39D-4E979940D241}"/>
                </c:ext>
              </c:extLst>
            </c:dLbl>
            <c:dLbl>
              <c:idx val="2951"/>
              <c:tx>
                <c:rich>
                  <a:bodyPr/>
                  <a:lstStyle/>
                  <a:p>
                    <a:fld id="{6E34689B-2D0E-4818-8CD0-0F1B1CD1CF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D-B17B-4DFD-B39D-4E979940D241}"/>
                </c:ext>
              </c:extLst>
            </c:dLbl>
            <c:dLbl>
              <c:idx val="2952"/>
              <c:tx>
                <c:rich>
                  <a:bodyPr/>
                  <a:lstStyle/>
                  <a:p>
                    <a:fld id="{7A321F53-B4B8-4363-B9D9-5890AF4C21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E-B17B-4DFD-B39D-4E979940D241}"/>
                </c:ext>
              </c:extLst>
            </c:dLbl>
            <c:dLbl>
              <c:idx val="2953"/>
              <c:tx>
                <c:rich>
                  <a:bodyPr/>
                  <a:lstStyle/>
                  <a:p>
                    <a:fld id="{C1257FCD-2C40-4BA8-BA18-03E9BC2F3A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CF-B17B-4DFD-B39D-4E979940D241}"/>
                </c:ext>
              </c:extLst>
            </c:dLbl>
            <c:dLbl>
              <c:idx val="2954"/>
              <c:tx>
                <c:rich>
                  <a:bodyPr/>
                  <a:lstStyle/>
                  <a:p>
                    <a:fld id="{D9978ACC-07E0-4EAE-BB46-C091530D9C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0-B17B-4DFD-B39D-4E979940D241}"/>
                </c:ext>
              </c:extLst>
            </c:dLbl>
            <c:dLbl>
              <c:idx val="2955"/>
              <c:tx>
                <c:rich>
                  <a:bodyPr/>
                  <a:lstStyle/>
                  <a:p>
                    <a:fld id="{FFB9EC53-5646-454E-A5A2-956E0C5753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1-B17B-4DFD-B39D-4E979940D241}"/>
                </c:ext>
              </c:extLst>
            </c:dLbl>
            <c:dLbl>
              <c:idx val="2956"/>
              <c:tx>
                <c:rich>
                  <a:bodyPr/>
                  <a:lstStyle/>
                  <a:p>
                    <a:fld id="{98C1AEDD-BB69-4253-8C36-0F43ECB899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2-B17B-4DFD-B39D-4E979940D241}"/>
                </c:ext>
              </c:extLst>
            </c:dLbl>
            <c:dLbl>
              <c:idx val="2957"/>
              <c:tx>
                <c:rich>
                  <a:bodyPr/>
                  <a:lstStyle/>
                  <a:p>
                    <a:fld id="{55B0924C-EA39-47C7-9AC0-B08C541EC6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3-B17B-4DFD-B39D-4E979940D241}"/>
                </c:ext>
              </c:extLst>
            </c:dLbl>
            <c:dLbl>
              <c:idx val="2958"/>
              <c:tx>
                <c:rich>
                  <a:bodyPr/>
                  <a:lstStyle/>
                  <a:p>
                    <a:fld id="{EA02AF94-3998-4C29-8819-E795BE09D9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4-B17B-4DFD-B39D-4E979940D241}"/>
                </c:ext>
              </c:extLst>
            </c:dLbl>
            <c:dLbl>
              <c:idx val="2959"/>
              <c:tx>
                <c:rich>
                  <a:bodyPr/>
                  <a:lstStyle/>
                  <a:p>
                    <a:fld id="{E9856649-ADE8-4DB7-9279-846DB4CA25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5-B17B-4DFD-B39D-4E979940D241}"/>
                </c:ext>
              </c:extLst>
            </c:dLbl>
            <c:dLbl>
              <c:idx val="2960"/>
              <c:tx>
                <c:rich>
                  <a:bodyPr/>
                  <a:lstStyle/>
                  <a:p>
                    <a:fld id="{B282D3DE-D394-4737-92EE-234475CEC3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6-B17B-4DFD-B39D-4E979940D241}"/>
                </c:ext>
              </c:extLst>
            </c:dLbl>
            <c:dLbl>
              <c:idx val="2961"/>
              <c:tx>
                <c:rich>
                  <a:bodyPr/>
                  <a:lstStyle/>
                  <a:p>
                    <a:fld id="{9EF595C0-5661-4F18-90A9-43FAA1D72D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7-B17B-4DFD-B39D-4E979940D241}"/>
                </c:ext>
              </c:extLst>
            </c:dLbl>
            <c:dLbl>
              <c:idx val="2962"/>
              <c:tx>
                <c:rich>
                  <a:bodyPr/>
                  <a:lstStyle/>
                  <a:p>
                    <a:fld id="{383D6C30-49D0-494D-84CE-64EA41179F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8-B17B-4DFD-B39D-4E979940D241}"/>
                </c:ext>
              </c:extLst>
            </c:dLbl>
            <c:dLbl>
              <c:idx val="2963"/>
              <c:tx>
                <c:rich>
                  <a:bodyPr/>
                  <a:lstStyle/>
                  <a:p>
                    <a:fld id="{3CCC10F2-4EE7-4CA3-BBBB-60B7133D7E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9-B17B-4DFD-B39D-4E979940D241}"/>
                </c:ext>
              </c:extLst>
            </c:dLbl>
            <c:dLbl>
              <c:idx val="2964"/>
              <c:tx>
                <c:rich>
                  <a:bodyPr/>
                  <a:lstStyle/>
                  <a:p>
                    <a:fld id="{0A2C7B3F-5813-47DC-A6FD-3C9A5C1173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A-B17B-4DFD-B39D-4E979940D241}"/>
                </c:ext>
              </c:extLst>
            </c:dLbl>
            <c:dLbl>
              <c:idx val="2965"/>
              <c:tx>
                <c:rich>
                  <a:bodyPr/>
                  <a:lstStyle/>
                  <a:p>
                    <a:fld id="{B8242CDB-0F03-4460-812A-1FA562AB1B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B-B17B-4DFD-B39D-4E979940D241}"/>
                </c:ext>
              </c:extLst>
            </c:dLbl>
            <c:dLbl>
              <c:idx val="2966"/>
              <c:tx>
                <c:rich>
                  <a:bodyPr/>
                  <a:lstStyle/>
                  <a:p>
                    <a:fld id="{0A6193F8-DA2F-4D5A-BD9A-42F829BA31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C-B17B-4DFD-B39D-4E979940D241}"/>
                </c:ext>
              </c:extLst>
            </c:dLbl>
            <c:dLbl>
              <c:idx val="2967"/>
              <c:tx>
                <c:rich>
                  <a:bodyPr/>
                  <a:lstStyle/>
                  <a:p>
                    <a:fld id="{6B66B235-137E-49D8-85A1-06F4FE55D6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D-B17B-4DFD-B39D-4E979940D241}"/>
                </c:ext>
              </c:extLst>
            </c:dLbl>
            <c:dLbl>
              <c:idx val="2968"/>
              <c:tx>
                <c:rich>
                  <a:bodyPr/>
                  <a:lstStyle/>
                  <a:p>
                    <a:fld id="{F0D45083-7725-46B4-937A-964A104BFB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E-B17B-4DFD-B39D-4E979940D241}"/>
                </c:ext>
              </c:extLst>
            </c:dLbl>
            <c:dLbl>
              <c:idx val="2969"/>
              <c:tx>
                <c:rich>
                  <a:bodyPr/>
                  <a:lstStyle/>
                  <a:p>
                    <a:fld id="{587DD65A-DE54-4D55-9E9F-FC7B994637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DF-B17B-4DFD-B39D-4E979940D241}"/>
                </c:ext>
              </c:extLst>
            </c:dLbl>
            <c:dLbl>
              <c:idx val="2970"/>
              <c:tx>
                <c:rich>
                  <a:bodyPr/>
                  <a:lstStyle/>
                  <a:p>
                    <a:fld id="{E4957B30-C7C1-466E-B684-47B03CF390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0-B17B-4DFD-B39D-4E979940D241}"/>
                </c:ext>
              </c:extLst>
            </c:dLbl>
            <c:dLbl>
              <c:idx val="2971"/>
              <c:tx>
                <c:rich>
                  <a:bodyPr/>
                  <a:lstStyle/>
                  <a:p>
                    <a:fld id="{CDEC68BF-0445-40E7-BDCF-97F628CEE8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1-B17B-4DFD-B39D-4E979940D241}"/>
                </c:ext>
              </c:extLst>
            </c:dLbl>
            <c:dLbl>
              <c:idx val="2972"/>
              <c:tx>
                <c:rich>
                  <a:bodyPr/>
                  <a:lstStyle/>
                  <a:p>
                    <a:fld id="{C3BD5BC2-8081-4D82-8FA8-3864F3C860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2-B17B-4DFD-B39D-4E979940D241}"/>
                </c:ext>
              </c:extLst>
            </c:dLbl>
            <c:dLbl>
              <c:idx val="2973"/>
              <c:tx>
                <c:rich>
                  <a:bodyPr/>
                  <a:lstStyle/>
                  <a:p>
                    <a:fld id="{271FE4F5-1EF6-4D90-8168-98B86F6462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3-B17B-4DFD-B39D-4E979940D241}"/>
                </c:ext>
              </c:extLst>
            </c:dLbl>
            <c:dLbl>
              <c:idx val="2974"/>
              <c:tx>
                <c:rich>
                  <a:bodyPr/>
                  <a:lstStyle/>
                  <a:p>
                    <a:fld id="{C578E703-8CAD-4B90-B815-75242331F8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4-B17B-4DFD-B39D-4E979940D241}"/>
                </c:ext>
              </c:extLst>
            </c:dLbl>
            <c:dLbl>
              <c:idx val="2975"/>
              <c:tx>
                <c:rich>
                  <a:bodyPr/>
                  <a:lstStyle/>
                  <a:p>
                    <a:fld id="{09851007-D883-4A91-A9F1-6148A3B4D3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5-B17B-4DFD-B39D-4E979940D241}"/>
                </c:ext>
              </c:extLst>
            </c:dLbl>
            <c:dLbl>
              <c:idx val="2976"/>
              <c:tx>
                <c:rich>
                  <a:bodyPr/>
                  <a:lstStyle/>
                  <a:p>
                    <a:fld id="{8B457594-AB79-42D7-92FA-75C3671766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6-B17B-4DFD-B39D-4E979940D241}"/>
                </c:ext>
              </c:extLst>
            </c:dLbl>
            <c:dLbl>
              <c:idx val="2977"/>
              <c:tx>
                <c:rich>
                  <a:bodyPr/>
                  <a:lstStyle/>
                  <a:p>
                    <a:fld id="{362E655C-E414-4788-BC16-565436496D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7-B17B-4DFD-B39D-4E979940D241}"/>
                </c:ext>
              </c:extLst>
            </c:dLbl>
            <c:dLbl>
              <c:idx val="2978"/>
              <c:tx>
                <c:rich>
                  <a:bodyPr/>
                  <a:lstStyle/>
                  <a:p>
                    <a:fld id="{F835B5C4-230B-4845-8BCD-85C437037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8-B17B-4DFD-B39D-4E979940D241}"/>
                </c:ext>
              </c:extLst>
            </c:dLbl>
            <c:dLbl>
              <c:idx val="2979"/>
              <c:tx>
                <c:rich>
                  <a:bodyPr/>
                  <a:lstStyle/>
                  <a:p>
                    <a:fld id="{7F765A40-1CE4-469F-A104-68882F6F12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9-B17B-4DFD-B39D-4E979940D241}"/>
                </c:ext>
              </c:extLst>
            </c:dLbl>
            <c:dLbl>
              <c:idx val="2980"/>
              <c:tx>
                <c:rich>
                  <a:bodyPr/>
                  <a:lstStyle/>
                  <a:p>
                    <a:fld id="{D106FDE0-BF64-45D4-94D3-F4CE524365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A-B17B-4DFD-B39D-4E979940D241}"/>
                </c:ext>
              </c:extLst>
            </c:dLbl>
            <c:dLbl>
              <c:idx val="2981"/>
              <c:tx>
                <c:rich>
                  <a:bodyPr/>
                  <a:lstStyle/>
                  <a:p>
                    <a:fld id="{B18E6FD8-E579-4371-B3DD-2992EBB06E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B-B17B-4DFD-B39D-4E979940D241}"/>
                </c:ext>
              </c:extLst>
            </c:dLbl>
            <c:dLbl>
              <c:idx val="2982"/>
              <c:tx>
                <c:rich>
                  <a:bodyPr/>
                  <a:lstStyle/>
                  <a:p>
                    <a:fld id="{6A1813D3-B705-477C-8C81-9C00D1C709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C-B17B-4DFD-B39D-4E979940D241}"/>
                </c:ext>
              </c:extLst>
            </c:dLbl>
            <c:dLbl>
              <c:idx val="2983"/>
              <c:tx>
                <c:rich>
                  <a:bodyPr/>
                  <a:lstStyle/>
                  <a:p>
                    <a:fld id="{B71D1586-F041-40C0-8097-0AE5EE4D59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D-B17B-4DFD-B39D-4E979940D241}"/>
                </c:ext>
              </c:extLst>
            </c:dLbl>
            <c:dLbl>
              <c:idx val="2984"/>
              <c:tx>
                <c:rich>
                  <a:bodyPr/>
                  <a:lstStyle/>
                  <a:p>
                    <a:fld id="{F9BDE928-1EA9-4D4D-BF93-021DA8954A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E-B17B-4DFD-B39D-4E979940D241}"/>
                </c:ext>
              </c:extLst>
            </c:dLbl>
            <c:dLbl>
              <c:idx val="2985"/>
              <c:tx>
                <c:rich>
                  <a:bodyPr/>
                  <a:lstStyle/>
                  <a:p>
                    <a:fld id="{BAB4BA25-41EF-43CE-80AE-E32944E164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EF-B17B-4DFD-B39D-4E979940D241}"/>
                </c:ext>
              </c:extLst>
            </c:dLbl>
            <c:dLbl>
              <c:idx val="2986"/>
              <c:tx>
                <c:rich>
                  <a:bodyPr/>
                  <a:lstStyle/>
                  <a:p>
                    <a:fld id="{52D5802A-4D8A-4717-8C2F-2C6FC4D851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0-B17B-4DFD-B39D-4E979940D241}"/>
                </c:ext>
              </c:extLst>
            </c:dLbl>
            <c:dLbl>
              <c:idx val="2987"/>
              <c:tx>
                <c:rich>
                  <a:bodyPr/>
                  <a:lstStyle/>
                  <a:p>
                    <a:fld id="{A25860E9-F4B9-47D1-9B99-A8CED5B32E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1-B17B-4DFD-B39D-4E979940D241}"/>
                </c:ext>
              </c:extLst>
            </c:dLbl>
            <c:dLbl>
              <c:idx val="2988"/>
              <c:tx>
                <c:rich>
                  <a:bodyPr/>
                  <a:lstStyle/>
                  <a:p>
                    <a:fld id="{ACA192EC-B13E-4DDA-8DCB-3AB19102D3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2-B17B-4DFD-B39D-4E979940D241}"/>
                </c:ext>
              </c:extLst>
            </c:dLbl>
            <c:dLbl>
              <c:idx val="2989"/>
              <c:tx>
                <c:rich>
                  <a:bodyPr/>
                  <a:lstStyle/>
                  <a:p>
                    <a:fld id="{71690EE2-890B-487B-8092-D7987D17D0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3-B17B-4DFD-B39D-4E979940D241}"/>
                </c:ext>
              </c:extLst>
            </c:dLbl>
            <c:dLbl>
              <c:idx val="2990"/>
              <c:tx>
                <c:rich>
                  <a:bodyPr/>
                  <a:lstStyle/>
                  <a:p>
                    <a:fld id="{7ECEBF8F-F4C8-45B5-9C35-97FA7909B4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4-B17B-4DFD-B39D-4E979940D241}"/>
                </c:ext>
              </c:extLst>
            </c:dLbl>
            <c:dLbl>
              <c:idx val="2991"/>
              <c:tx>
                <c:rich>
                  <a:bodyPr/>
                  <a:lstStyle/>
                  <a:p>
                    <a:fld id="{5FF5E97E-32C8-4E22-A072-E8CA48EB7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5-B17B-4DFD-B39D-4E979940D241}"/>
                </c:ext>
              </c:extLst>
            </c:dLbl>
            <c:dLbl>
              <c:idx val="2992"/>
              <c:tx>
                <c:rich>
                  <a:bodyPr/>
                  <a:lstStyle/>
                  <a:p>
                    <a:fld id="{094DB334-0CFB-4338-BAAB-85E0665DC9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6-B17B-4DFD-B39D-4E979940D241}"/>
                </c:ext>
              </c:extLst>
            </c:dLbl>
            <c:dLbl>
              <c:idx val="2993"/>
              <c:tx>
                <c:rich>
                  <a:bodyPr/>
                  <a:lstStyle/>
                  <a:p>
                    <a:fld id="{14E8794E-8417-4359-A164-F45AC1DA8F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7-B17B-4DFD-B39D-4E979940D241}"/>
                </c:ext>
              </c:extLst>
            </c:dLbl>
            <c:dLbl>
              <c:idx val="2994"/>
              <c:tx>
                <c:rich>
                  <a:bodyPr/>
                  <a:lstStyle/>
                  <a:p>
                    <a:fld id="{5B7F8082-7C5B-46CC-B216-84F9CABBD9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8-B17B-4DFD-B39D-4E979940D241}"/>
                </c:ext>
              </c:extLst>
            </c:dLbl>
            <c:dLbl>
              <c:idx val="2995"/>
              <c:tx>
                <c:rich>
                  <a:bodyPr/>
                  <a:lstStyle/>
                  <a:p>
                    <a:fld id="{7589E358-7B37-4BCE-9087-C5C38477DF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9-B17B-4DFD-B39D-4E979940D241}"/>
                </c:ext>
              </c:extLst>
            </c:dLbl>
            <c:dLbl>
              <c:idx val="2996"/>
              <c:tx>
                <c:rich>
                  <a:bodyPr/>
                  <a:lstStyle/>
                  <a:p>
                    <a:fld id="{7BAF267C-8E71-4643-9F8B-FB98FBC051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A-B17B-4DFD-B39D-4E979940D241}"/>
                </c:ext>
              </c:extLst>
            </c:dLbl>
            <c:dLbl>
              <c:idx val="2997"/>
              <c:tx>
                <c:rich>
                  <a:bodyPr/>
                  <a:lstStyle/>
                  <a:p>
                    <a:fld id="{9C1E1E14-1C61-4BCE-998A-E6B3464F92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B-B17B-4DFD-B39D-4E979940D241}"/>
                </c:ext>
              </c:extLst>
            </c:dLbl>
            <c:dLbl>
              <c:idx val="2998"/>
              <c:tx>
                <c:rich>
                  <a:bodyPr/>
                  <a:lstStyle/>
                  <a:p>
                    <a:fld id="{50D69F49-6F11-4F58-8C3F-9A5EFA3BF1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C-B17B-4DFD-B39D-4E979940D241}"/>
                </c:ext>
              </c:extLst>
            </c:dLbl>
            <c:dLbl>
              <c:idx val="2999"/>
              <c:tx>
                <c:rich>
                  <a:bodyPr/>
                  <a:lstStyle/>
                  <a:p>
                    <a:fld id="{5EA5EF34-B6D8-412C-B53F-E2485B034D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D-B17B-4DFD-B39D-4E979940D241}"/>
                </c:ext>
              </c:extLst>
            </c:dLbl>
            <c:dLbl>
              <c:idx val="3000"/>
              <c:tx>
                <c:rich>
                  <a:bodyPr/>
                  <a:lstStyle/>
                  <a:p>
                    <a:fld id="{C421178F-7BF1-4046-8DF1-E52F70F999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E-B17B-4DFD-B39D-4E979940D241}"/>
                </c:ext>
              </c:extLst>
            </c:dLbl>
            <c:dLbl>
              <c:idx val="3001"/>
              <c:tx>
                <c:rich>
                  <a:bodyPr/>
                  <a:lstStyle/>
                  <a:p>
                    <a:fld id="{3A2BC109-3180-4005-B0FD-866F60DE2A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9FF-B17B-4DFD-B39D-4E979940D241}"/>
                </c:ext>
              </c:extLst>
            </c:dLbl>
            <c:dLbl>
              <c:idx val="3002"/>
              <c:tx>
                <c:rich>
                  <a:bodyPr/>
                  <a:lstStyle/>
                  <a:p>
                    <a:fld id="{CC1CBCD3-4184-42EB-9738-53939D248D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0-B17B-4DFD-B39D-4E979940D241}"/>
                </c:ext>
              </c:extLst>
            </c:dLbl>
            <c:dLbl>
              <c:idx val="3003"/>
              <c:tx>
                <c:rich>
                  <a:bodyPr/>
                  <a:lstStyle/>
                  <a:p>
                    <a:fld id="{C0AAC9FA-EBE2-4E2B-8306-958E5FB07A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1-B17B-4DFD-B39D-4E979940D241}"/>
                </c:ext>
              </c:extLst>
            </c:dLbl>
            <c:dLbl>
              <c:idx val="3004"/>
              <c:tx>
                <c:rich>
                  <a:bodyPr/>
                  <a:lstStyle/>
                  <a:p>
                    <a:fld id="{06449206-E8C1-4555-A944-89BAF35403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2-B17B-4DFD-B39D-4E979940D241}"/>
                </c:ext>
              </c:extLst>
            </c:dLbl>
            <c:dLbl>
              <c:idx val="3005"/>
              <c:tx>
                <c:rich>
                  <a:bodyPr/>
                  <a:lstStyle/>
                  <a:p>
                    <a:fld id="{BBF5CF88-3661-4104-89F7-E797D10E13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3-B17B-4DFD-B39D-4E979940D241}"/>
                </c:ext>
              </c:extLst>
            </c:dLbl>
            <c:dLbl>
              <c:idx val="3006"/>
              <c:tx>
                <c:rich>
                  <a:bodyPr/>
                  <a:lstStyle/>
                  <a:p>
                    <a:fld id="{B9E7A110-F670-4BF1-9B7F-6554856D4D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4-B17B-4DFD-B39D-4E979940D241}"/>
                </c:ext>
              </c:extLst>
            </c:dLbl>
            <c:dLbl>
              <c:idx val="3007"/>
              <c:tx>
                <c:rich>
                  <a:bodyPr/>
                  <a:lstStyle/>
                  <a:p>
                    <a:fld id="{6B59ECEA-652C-4DA1-B69E-4F8C03355B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5-B17B-4DFD-B39D-4E979940D241}"/>
                </c:ext>
              </c:extLst>
            </c:dLbl>
            <c:dLbl>
              <c:idx val="3008"/>
              <c:tx>
                <c:rich>
                  <a:bodyPr/>
                  <a:lstStyle/>
                  <a:p>
                    <a:fld id="{842F8D63-730C-47DD-8759-47D863BB76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6-B17B-4DFD-B39D-4E979940D241}"/>
                </c:ext>
              </c:extLst>
            </c:dLbl>
            <c:dLbl>
              <c:idx val="3009"/>
              <c:tx>
                <c:rich>
                  <a:bodyPr/>
                  <a:lstStyle/>
                  <a:p>
                    <a:fld id="{0BF2C7F5-973D-4EE8-9CBD-8ACF1FEC09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7-B17B-4DFD-B39D-4E979940D241}"/>
                </c:ext>
              </c:extLst>
            </c:dLbl>
            <c:dLbl>
              <c:idx val="3010"/>
              <c:tx>
                <c:rich>
                  <a:bodyPr/>
                  <a:lstStyle/>
                  <a:p>
                    <a:fld id="{21261E82-78CD-40F1-AE49-329998EB8E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8-B17B-4DFD-B39D-4E979940D241}"/>
                </c:ext>
              </c:extLst>
            </c:dLbl>
            <c:dLbl>
              <c:idx val="3011"/>
              <c:tx>
                <c:rich>
                  <a:bodyPr/>
                  <a:lstStyle/>
                  <a:p>
                    <a:fld id="{6AB032B1-4671-45B7-B57D-E592E542FE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9-B17B-4DFD-B39D-4E979940D241}"/>
                </c:ext>
              </c:extLst>
            </c:dLbl>
            <c:dLbl>
              <c:idx val="3012"/>
              <c:tx>
                <c:rich>
                  <a:bodyPr/>
                  <a:lstStyle/>
                  <a:p>
                    <a:fld id="{26E43C7F-4936-47EA-876B-715E8B9887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A-B17B-4DFD-B39D-4E979940D241}"/>
                </c:ext>
              </c:extLst>
            </c:dLbl>
            <c:dLbl>
              <c:idx val="3013"/>
              <c:tx>
                <c:rich>
                  <a:bodyPr/>
                  <a:lstStyle/>
                  <a:p>
                    <a:fld id="{0F478128-7D1C-4603-A9CF-06A67355A5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B-B17B-4DFD-B39D-4E979940D241}"/>
                </c:ext>
              </c:extLst>
            </c:dLbl>
            <c:dLbl>
              <c:idx val="3014"/>
              <c:tx>
                <c:rich>
                  <a:bodyPr/>
                  <a:lstStyle/>
                  <a:p>
                    <a:fld id="{E55A01FF-1F57-4D6D-BFC0-A1371A6C2F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C-B17B-4DFD-B39D-4E979940D241}"/>
                </c:ext>
              </c:extLst>
            </c:dLbl>
            <c:dLbl>
              <c:idx val="3015"/>
              <c:tx>
                <c:rich>
                  <a:bodyPr/>
                  <a:lstStyle/>
                  <a:p>
                    <a:fld id="{DD6318AE-DC7E-4F1A-9EF0-0428A5A7DB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D-B17B-4DFD-B39D-4E979940D241}"/>
                </c:ext>
              </c:extLst>
            </c:dLbl>
            <c:dLbl>
              <c:idx val="3016"/>
              <c:tx>
                <c:rich>
                  <a:bodyPr/>
                  <a:lstStyle/>
                  <a:p>
                    <a:fld id="{43FC4896-BCF7-4FB7-8099-DBFDD7E075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E-B17B-4DFD-B39D-4E979940D241}"/>
                </c:ext>
              </c:extLst>
            </c:dLbl>
            <c:dLbl>
              <c:idx val="3017"/>
              <c:tx>
                <c:rich>
                  <a:bodyPr/>
                  <a:lstStyle/>
                  <a:p>
                    <a:fld id="{5B787155-485D-4FBE-A0D0-3A426AA4E5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0F-B17B-4DFD-B39D-4E979940D241}"/>
                </c:ext>
              </c:extLst>
            </c:dLbl>
            <c:dLbl>
              <c:idx val="3018"/>
              <c:tx>
                <c:rich>
                  <a:bodyPr/>
                  <a:lstStyle/>
                  <a:p>
                    <a:fld id="{A1C657AF-9CD3-401F-9E75-7453927AA5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0-B17B-4DFD-B39D-4E979940D241}"/>
                </c:ext>
              </c:extLst>
            </c:dLbl>
            <c:dLbl>
              <c:idx val="3019"/>
              <c:tx>
                <c:rich>
                  <a:bodyPr/>
                  <a:lstStyle/>
                  <a:p>
                    <a:fld id="{23F43CFB-6846-446F-A669-8F0561A4A3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1-B17B-4DFD-B39D-4E979940D241}"/>
                </c:ext>
              </c:extLst>
            </c:dLbl>
            <c:dLbl>
              <c:idx val="3020"/>
              <c:tx>
                <c:rich>
                  <a:bodyPr/>
                  <a:lstStyle/>
                  <a:p>
                    <a:fld id="{DE0B15A5-B18E-47F8-A9F0-37BE7BBF52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2-B17B-4DFD-B39D-4E979940D241}"/>
                </c:ext>
              </c:extLst>
            </c:dLbl>
            <c:dLbl>
              <c:idx val="3021"/>
              <c:tx>
                <c:rich>
                  <a:bodyPr/>
                  <a:lstStyle/>
                  <a:p>
                    <a:fld id="{F6D3AFAE-5FBC-4440-BA94-9E9B8CB1D7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3-B17B-4DFD-B39D-4E979940D241}"/>
                </c:ext>
              </c:extLst>
            </c:dLbl>
            <c:dLbl>
              <c:idx val="3022"/>
              <c:tx>
                <c:rich>
                  <a:bodyPr/>
                  <a:lstStyle/>
                  <a:p>
                    <a:fld id="{225B5AD0-E9B4-4688-98B8-4AFD5F1C99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4-B17B-4DFD-B39D-4E979940D241}"/>
                </c:ext>
              </c:extLst>
            </c:dLbl>
            <c:dLbl>
              <c:idx val="3023"/>
              <c:tx>
                <c:rich>
                  <a:bodyPr/>
                  <a:lstStyle/>
                  <a:p>
                    <a:fld id="{4B30A32D-1128-4AE2-A395-EF91BA6715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5-B17B-4DFD-B39D-4E979940D241}"/>
                </c:ext>
              </c:extLst>
            </c:dLbl>
            <c:dLbl>
              <c:idx val="3024"/>
              <c:tx>
                <c:rich>
                  <a:bodyPr/>
                  <a:lstStyle/>
                  <a:p>
                    <a:fld id="{7E6BF8C5-42CB-439A-9C25-AF3BFE81C0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6-B17B-4DFD-B39D-4E979940D241}"/>
                </c:ext>
              </c:extLst>
            </c:dLbl>
            <c:dLbl>
              <c:idx val="3025"/>
              <c:tx>
                <c:rich>
                  <a:bodyPr/>
                  <a:lstStyle/>
                  <a:p>
                    <a:fld id="{60AF363B-6872-4321-B0E9-A4E8C2D5B5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7-B17B-4DFD-B39D-4E979940D241}"/>
                </c:ext>
              </c:extLst>
            </c:dLbl>
            <c:dLbl>
              <c:idx val="3026"/>
              <c:tx>
                <c:rich>
                  <a:bodyPr/>
                  <a:lstStyle/>
                  <a:p>
                    <a:fld id="{46F5368A-243D-4670-BFCA-1359BC44D6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8-B17B-4DFD-B39D-4E979940D241}"/>
                </c:ext>
              </c:extLst>
            </c:dLbl>
            <c:dLbl>
              <c:idx val="3027"/>
              <c:tx>
                <c:rich>
                  <a:bodyPr/>
                  <a:lstStyle/>
                  <a:p>
                    <a:fld id="{575C89F6-29C3-441B-BE61-E65DF8A0C1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9-B17B-4DFD-B39D-4E979940D241}"/>
                </c:ext>
              </c:extLst>
            </c:dLbl>
            <c:dLbl>
              <c:idx val="3028"/>
              <c:tx>
                <c:rich>
                  <a:bodyPr/>
                  <a:lstStyle/>
                  <a:p>
                    <a:fld id="{C71A7272-F8D0-44C9-8D7B-371399F90C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A-B17B-4DFD-B39D-4E979940D241}"/>
                </c:ext>
              </c:extLst>
            </c:dLbl>
            <c:dLbl>
              <c:idx val="3029"/>
              <c:tx>
                <c:rich>
                  <a:bodyPr/>
                  <a:lstStyle/>
                  <a:p>
                    <a:fld id="{7B888ED9-9EA8-4797-B1A4-39D527B43E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B-B17B-4DFD-B39D-4E979940D241}"/>
                </c:ext>
              </c:extLst>
            </c:dLbl>
            <c:dLbl>
              <c:idx val="3030"/>
              <c:tx>
                <c:rich>
                  <a:bodyPr/>
                  <a:lstStyle/>
                  <a:p>
                    <a:fld id="{CF0CDF21-4201-4293-87AA-03E20039DF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C-B17B-4DFD-B39D-4E979940D241}"/>
                </c:ext>
              </c:extLst>
            </c:dLbl>
            <c:dLbl>
              <c:idx val="3031"/>
              <c:tx>
                <c:rich>
                  <a:bodyPr/>
                  <a:lstStyle/>
                  <a:p>
                    <a:fld id="{85BE7C8A-8DED-4C91-864F-2479BD83C7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D-B17B-4DFD-B39D-4E979940D241}"/>
                </c:ext>
              </c:extLst>
            </c:dLbl>
            <c:dLbl>
              <c:idx val="3032"/>
              <c:tx>
                <c:rich>
                  <a:bodyPr/>
                  <a:lstStyle/>
                  <a:p>
                    <a:fld id="{4ED04018-0DAE-441E-85F8-57E50DF198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E-B17B-4DFD-B39D-4E979940D241}"/>
                </c:ext>
              </c:extLst>
            </c:dLbl>
            <c:dLbl>
              <c:idx val="3033"/>
              <c:tx>
                <c:rich>
                  <a:bodyPr/>
                  <a:lstStyle/>
                  <a:p>
                    <a:fld id="{D70EE8D6-A430-4CD7-8791-0EF6CC1E57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1F-B17B-4DFD-B39D-4E979940D241}"/>
                </c:ext>
              </c:extLst>
            </c:dLbl>
            <c:dLbl>
              <c:idx val="3034"/>
              <c:tx>
                <c:rich>
                  <a:bodyPr/>
                  <a:lstStyle/>
                  <a:p>
                    <a:fld id="{EAB34D85-80ED-42CB-BE37-8AA0A150D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0-B17B-4DFD-B39D-4E979940D241}"/>
                </c:ext>
              </c:extLst>
            </c:dLbl>
            <c:dLbl>
              <c:idx val="3035"/>
              <c:tx>
                <c:rich>
                  <a:bodyPr/>
                  <a:lstStyle/>
                  <a:p>
                    <a:fld id="{EE906B63-79BB-4BC3-BB7F-C52E7F8DA7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1-B17B-4DFD-B39D-4E979940D241}"/>
                </c:ext>
              </c:extLst>
            </c:dLbl>
            <c:dLbl>
              <c:idx val="3036"/>
              <c:tx>
                <c:rich>
                  <a:bodyPr/>
                  <a:lstStyle/>
                  <a:p>
                    <a:fld id="{DE57A3F8-AC71-4EC4-9212-9397B4EA04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2-B17B-4DFD-B39D-4E979940D241}"/>
                </c:ext>
              </c:extLst>
            </c:dLbl>
            <c:dLbl>
              <c:idx val="3037"/>
              <c:tx>
                <c:rich>
                  <a:bodyPr/>
                  <a:lstStyle/>
                  <a:p>
                    <a:fld id="{5239AA93-9797-4610-98B9-B7C2FB1407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3-B17B-4DFD-B39D-4E979940D241}"/>
                </c:ext>
              </c:extLst>
            </c:dLbl>
            <c:dLbl>
              <c:idx val="3038"/>
              <c:tx>
                <c:rich>
                  <a:bodyPr/>
                  <a:lstStyle/>
                  <a:p>
                    <a:fld id="{56DA702F-69A0-4293-A138-79E559F74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4-B17B-4DFD-B39D-4E979940D241}"/>
                </c:ext>
              </c:extLst>
            </c:dLbl>
            <c:dLbl>
              <c:idx val="3039"/>
              <c:tx>
                <c:rich>
                  <a:bodyPr/>
                  <a:lstStyle/>
                  <a:p>
                    <a:fld id="{57BA59B7-BCF0-4229-94EB-1B54254B45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5-B17B-4DFD-B39D-4E979940D241}"/>
                </c:ext>
              </c:extLst>
            </c:dLbl>
            <c:dLbl>
              <c:idx val="3040"/>
              <c:tx>
                <c:rich>
                  <a:bodyPr/>
                  <a:lstStyle/>
                  <a:p>
                    <a:fld id="{A783AEEC-D0FD-4F4A-B0D1-E7882DDDB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6-B17B-4DFD-B39D-4E979940D241}"/>
                </c:ext>
              </c:extLst>
            </c:dLbl>
            <c:dLbl>
              <c:idx val="3041"/>
              <c:tx>
                <c:rich>
                  <a:bodyPr/>
                  <a:lstStyle/>
                  <a:p>
                    <a:fld id="{14F05506-5C4E-4262-A7B9-979B7DE04E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7-B17B-4DFD-B39D-4E979940D241}"/>
                </c:ext>
              </c:extLst>
            </c:dLbl>
            <c:dLbl>
              <c:idx val="3042"/>
              <c:tx>
                <c:rich>
                  <a:bodyPr/>
                  <a:lstStyle/>
                  <a:p>
                    <a:fld id="{721D4A0D-7870-478E-BF3E-DF68B8EC8A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8-B17B-4DFD-B39D-4E979940D241}"/>
                </c:ext>
              </c:extLst>
            </c:dLbl>
            <c:dLbl>
              <c:idx val="3043"/>
              <c:tx>
                <c:rich>
                  <a:bodyPr/>
                  <a:lstStyle/>
                  <a:p>
                    <a:fld id="{D820F136-33FE-4D1D-B91E-3BA8EDFD85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9-B17B-4DFD-B39D-4E979940D241}"/>
                </c:ext>
              </c:extLst>
            </c:dLbl>
            <c:dLbl>
              <c:idx val="3044"/>
              <c:tx>
                <c:rich>
                  <a:bodyPr/>
                  <a:lstStyle/>
                  <a:p>
                    <a:fld id="{AEA298DE-53A3-4DAC-9E3C-EDBC95BB01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A-B17B-4DFD-B39D-4E979940D241}"/>
                </c:ext>
              </c:extLst>
            </c:dLbl>
            <c:dLbl>
              <c:idx val="3045"/>
              <c:tx>
                <c:rich>
                  <a:bodyPr/>
                  <a:lstStyle/>
                  <a:p>
                    <a:fld id="{A939C961-C495-4D0C-A75A-F93087D583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B-B17B-4DFD-B39D-4E979940D241}"/>
                </c:ext>
              </c:extLst>
            </c:dLbl>
            <c:dLbl>
              <c:idx val="3046"/>
              <c:tx>
                <c:rich>
                  <a:bodyPr/>
                  <a:lstStyle/>
                  <a:p>
                    <a:fld id="{4CC93B7A-FB97-4E14-9D66-2B4D3C2571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C-B17B-4DFD-B39D-4E979940D241}"/>
                </c:ext>
              </c:extLst>
            </c:dLbl>
            <c:dLbl>
              <c:idx val="3047"/>
              <c:tx>
                <c:rich>
                  <a:bodyPr/>
                  <a:lstStyle/>
                  <a:p>
                    <a:fld id="{C38255F1-80E6-4AC5-98C9-B4F542EF5B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D-B17B-4DFD-B39D-4E979940D241}"/>
                </c:ext>
              </c:extLst>
            </c:dLbl>
            <c:dLbl>
              <c:idx val="3048"/>
              <c:tx>
                <c:rich>
                  <a:bodyPr/>
                  <a:lstStyle/>
                  <a:p>
                    <a:fld id="{05635D70-1234-4805-9815-1E58213A3D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E-B17B-4DFD-B39D-4E979940D241}"/>
                </c:ext>
              </c:extLst>
            </c:dLbl>
            <c:dLbl>
              <c:idx val="3049"/>
              <c:tx>
                <c:rich>
                  <a:bodyPr/>
                  <a:lstStyle/>
                  <a:p>
                    <a:fld id="{4DDCB309-55AC-4ABF-B161-22F8705368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2F-B17B-4DFD-B39D-4E979940D241}"/>
                </c:ext>
              </c:extLst>
            </c:dLbl>
            <c:dLbl>
              <c:idx val="3050"/>
              <c:tx>
                <c:rich>
                  <a:bodyPr/>
                  <a:lstStyle/>
                  <a:p>
                    <a:fld id="{0A319AC6-E431-45C5-82FB-01D76C5BC2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0-B17B-4DFD-B39D-4E979940D241}"/>
                </c:ext>
              </c:extLst>
            </c:dLbl>
            <c:dLbl>
              <c:idx val="3051"/>
              <c:tx>
                <c:rich>
                  <a:bodyPr/>
                  <a:lstStyle/>
                  <a:p>
                    <a:fld id="{8E6970A7-2CFB-4D91-BCD0-039034F2F4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1-B17B-4DFD-B39D-4E979940D241}"/>
                </c:ext>
              </c:extLst>
            </c:dLbl>
            <c:dLbl>
              <c:idx val="3052"/>
              <c:tx>
                <c:rich>
                  <a:bodyPr/>
                  <a:lstStyle/>
                  <a:p>
                    <a:fld id="{E33F6CB2-F763-418F-8D20-9BCEA67B7E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2-B17B-4DFD-B39D-4E979940D241}"/>
                </c:ext>
              </c:extLst>
            </c:dLbl>
            <c:dLbl>
              <c:idx val="3053"/>
              <c:tx>
                <c:rich>
                  <a:bodyPr/>
                  <a:lstStyle/>
                  <a:p>
                    <a:fld id="{7D970243-FB03-4F3E-AFDF-2DF8EC793C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3-B17B-4DFD-B39D-4E979940D241}"/>
                </c:ext>
              </c:extLst>
            </c:dLbl>
            <c:dLbl>
              <c:idx val="3054"/>
              <c:tx>
                <c:rich>
                  <a:bodyPr/>
                  <a:lstStyle/>
                  <a:p>
                    <a:fld id="{4DAEEA30-8E83-41E6-8D53-C37C4F65A2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4-B17B-4DFD-B39D-4E979940D241}"/>
                </c:ext>
              </c:extLst>
            </c:dLbl>
            <c:dLbl>
              <c:idx val="3055"/>
              <c:tx>
                <c:rich>
                  <a:bodyPr/>
                  <a:lstStyle/>
                  <a:p>
                    <a:fld id="{D22A8200-040E-4EC9-B5B9-34F7521DFF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5-B17B-4DFD-B39D-4E979940D241}"/>
                </c:ext>
              </c:extLst>
            </c:dLbl>
            <c:dLbl>
              <c:idx val="3056"/>
              <c:tx>
                <c:rich>
                  <a:bodyPr/>
                  <a:lstStyle/>
                  <a:p>
                    <a:fld id="{B3DD5037-F3A1-4EFF-AEC3-11EC2BEA0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6-B17B-4DFD-B39D-4E979940D241}"/>
                </c:ext>
              </c:extLst>
            </c:dLbl>
            <c:dLbl>
              <c:idx val="3057"/>
              <c:tx>
                <c:rich>
                  <a:bodyPr/>
                  <a:lstStyle/>
                  <a:p>
                    <a:fld id="{8BEB0F55-E0B7-4BA7-A64F-16330F570E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7-B17B-4DFD-B39D-4E979940D241}"/>
                </c:ext>
              </c:extLst>
            </c:dLbl>
            <c:dLbl>
              <c:idx val="3058"/>
              <c:tx>
                <c:rich>
                  <a:bodyPr/>
                  <a:lstStyle/>
                  <a:p>
                    <a:fld id="{BD1E4D8B-95F0-4E0D-BD71-A0BB1AAC73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8-B17B-4DFD-B39D-4E979940D241}"/>
                </c:ext>
              </c:extLst>
            </c:dLbl>
            <c:dLbl>
              <c:idx val="3059"/>
              <c:tx>
                <c:rich>
                  <a:bodyPr/>
                  <a:lstStyle/>
                  <a:p>
                    <a:fld id="{F07FAD25-E624-4EF9-9148-8D8EAC49E1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9-B17B-4DFD-B39D-4E979940D241}"/>
                </c:ext>
              </c:extLst>
            </c:dLbl>
            <c:dLbl>
              <c:idx val="3060"/>
              <c:tx>
                <c:rich>
                  <a:bodyPr/>
                  <a:lstStyle/>
                  <a:p>
                    <a:fld id="{D35B3465-F853-4568-A8BC-8BC990F00D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A-B17B-4DFD-B39D-4E979940D241}"/>
                </c:ext>
              </c:extLst>
            </c:dLbl>
            <c:dLbl>
              <c:idx val="3061"/>
              <c:tx>
                <c:rich>
                  <a:bodyPr/>
                  <a:lstStyle/>
                  <a:p>
                    <a:fld id="{13C2EF52-2FDC-46C1-BEA2-A89A6B6D9A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B-B17B-4DFD-B39D-4E979940D241}"/>
                </c:ext>
              </c:extLst>
            </c:dLbl>
            <c:dLbl>
              <c:idx val="3062"/>
              <c:tx>
                <c:rich>
                  <a:bodyPr/>
                  <a:lstStyle/>
                  <a:p>
                    <a:fld id="{61A7C7AC-F6B4-4D92-AF1F-68D1F26688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C-B17B-4DFD-B39D-4E979940D241}"/>
                </c:ext>
              </c:extLst>
            </c:dLbl>
            <c:dLbl>
              <c:idx val="3063"/>
              <c:tx>
                <c:rich>
                  <a:bodyPr/>
                  <a:lstStyle/>
                  <a:p>
                    <a:fld id="{95FCDCEE-22DB-4B0F-8E66-415A5046BF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D-B17B-4DFD-B39D-4E979940D241}"/>
                </c:ext>
              </c:extLst>
            </c:dLbl>
            <c:dLbl>
              <c:idx val="3064"/>
              <c:tx>
                <c:rich>
                  <a:bodyPr/>
                  <a:lstStyle/>
                  <a:p>
                    <a:fld id="{90E38C1E-5881-44C2-8778-F455A189C4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E-B17B-4DFD-B39D-4E979940D241}"/>
                </c:ext>
              </c:extLst>
            </c:dLbl>
            <c:dLbl>
              <c:idx val="3065"/>
              <c:tx>
                <c:rich>
                  <a:bodyPr/>
                  <a:lstStyle/>
                  <a:p>
                    <a:fld id="{2ED0362C-C2FF-4A45-A5BC-BA98339871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3F-B17B-4DFD-B39D-4E979940D241}"/>
                </c:ext>
              </c:extLst>
            </c:dLbl>
            <c:dLbl>
              <c:idx val="3066"/>
              <c:tx>
                <c:rich>
                  <a:bodyPr/>
                  <a:lstStyle/>
                  <a:p>
                    <a:fld id="{7FDE0DA3-8011-4BEA-8116-BC4EB1FA47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0-B17B-4DFD-B39D-4E979940D241}"/>
                </c:ext>
              </c:extLst>
            </c:dLbl>
            <c:dLbl>
              <c:idx val="3067"/>
              <c:tx>
                <c:rich>
                  <a:bodyPr/>
                  <a:lstStyle/>
                  <a:p>
                    <a:fld id="{833022C7-9845-477C-A664-B107273A73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1-B17B-4DFD-B39D-4E979940D241}"/>
                </c:ext>
              </c:extLst>
            </c:dLbl>
            <c:dLbl>
              <c:idx val="3068"/>
              <c:tx>
                <c:rich>
                  <a:bodyPr/>
                  <a:lstStyle/>
                  <a:p>
                    <a:fld id="{6BACC8A2-B1ED-49D4-8556-9B15482D4F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2-B17B-4DFD-B39D-4E979940D241}"/>
                </c:ext>
              </c:extLst>
            </c:dLbl>
            <c:dLbl>
              <c:idx val="3069"/>
              <c:tx>
                <c:rich>
                  <a:bodyPr/>
                  <a:lstStyle/>
                  <a:p>
                    <a:fld id="{82BAC425-E769-488A-810D-F2C63D5898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3-B17B-4DFD-B39D-4E979940D241}"/>
                </c:ext>
              </c:extLst>
            </c:dLbl>
            <c:dLbl>
              <c:idx val="3070"/>
              <c:tx>
                <c:rich>
                  <a:bodyPr/>
                  <a:lstStyle/>
                  <a:p>
                    <a:fld id="{3D13EA72-0CE4-4623-9B7A-CDB479966C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4-B17B-4DFD-B39D-4E979940D241}"/>
                </c:ext>
              </c:extLst>
            </c:dLbl>
            <c:dLbl>
              <c:idx val="3071"/>
              <c:tx>
                <c:rich>
                  <a:bodyPr/>
                  <a:lstStyle/>
                  <a:p>
                    <a:fld id="{EC92E272-3502-487B-A9F4-C533C3D4B6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5-B17B-4DFD-B39D-4E979940D241}"/>
                </c:ext>
              </c:extLst>
            </c:dLbl>
            <c:dLbl>
              <c:idx val="3072"/>
              <c:tx>
                <c:rich>
                  <a:bodyPr/>
                  <a:lstStyle/>
                  <a:p>
                    <a:fld id="{B033B148-05A7-4426-A6FC-BCB85D9B57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6-B17B-4DFD-B39D-4E979940D241}"/>
                </c:ext>
              </c:extLst>
            </c:dLbl>
            <c:dLbl>
              <c:idx val="3073"/>
              <c:tx>
                <c:rich>
                  <a:bodyPr/>
                  <a:lstStyle/>
                  <a:p>
                    <a:fld id="{3DB35E24-DF7A-47C3-B1B1-188B3A2088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7-B17B-4DFD-B39D-4E979940D241}"/>
                </c:ext>
              </c:extLst>
            </c:dLbl>
            <c:dLbl>
              <c:idx val="3074"/>
              <c:tx>
                <c:rich>
                  <a:bodyPr/>
                  <a:lstStyle/>
                  <a:p>
                    <a:fld id="{B3FF05F0-4C37-42C1-B781-3142C33EC2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8-B17B-4DFD-B39D-4E979940D241}"/>
                </c:ext>
              </c:extLst>
            </c:dLbl>
            <c:dLbl>
              <c:idx val="3075"/>
              <c:tx>
                <c:rich>
                  <a:bodyPr/>
                  <a:lstStyle/>
                  <a:p>
                    <a:fld id="{4947E123-20E3-42D1-B9DB-2D2112CB2F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9-B17B-4DFD-B39D-4E979940D241}"/>
                </c:ext>
              </c:extLst>
            </c:dLbl>
            <c:dLbl>
              <c:idx val="3076"/>
              <c:tx>
                <c:rich>
                  <a:bodyPr/>
                  <a:lstStyle/>
                  <a:p>
                    <a:fld id="{5C4CA826-8536-4E6E-8585-755A3D75D0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A-B17B-4DFD-B39D-4E979940D241}"/>
                </c:ext>
              </c:extLst>
            </c:dLbl>
            <c:dLbl>
              <c:idx val="3077"/>
              <c:tx>
                <c:rich>
                  <a:bodyPr/>
                  <a:lstStyle/>
                  <a:p>
                    <a:fld id="{7F8D967C-65D6-4840-B329-F6E9AAEFB2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B-B17B-4DFD-B39D-4E979940D241}"/>
                </c:ext>
              </c:extLst>
            </c:dLbl>
            <c:dLbl>
              <c:idx val="3078"/>
              <c:tx>
                <c:rich>
                  <a:bodyPr/>
                  <a:lstStyle/>
                  <a:p>
                    <a:fld id="{6EEC42B0-CB1A-47D6-AC27-EE67CC258D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C-B17B-4DFD-B39D-4E979940D241}"/>
                </c:ext>
              </c:extLst>
            </c:dLbl>
            <c:dLbl>
              <c:idx val="3079"/>
              <c:tx>
                <c:rich>
                  <a:bodyPr/>
                  <a:lstStyle/>
                  <a:p>
                    <a:fld id="{6E7D5D8A-E073-48EE-A7B1-901FB87EDF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D-B17B-4DFD-B39D-4E979940D241}"/>
                </c:ext>
              </c:extLst>
            </c:dLbl>
            <c:dLbl>
              <c:idx val="3080"/>
              <c:tx>
                <c:rich>
                  <a:bodyPr/>
                  <a:lstStyle/>
                  <a:p>
                    <a:fld id="{27D179A2-6CCA-45C3-B2E2-E424984732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E-B17B-4DFD-B39D-4E979940D241}"/>
                </c:ext>
              </c:extLst>
            </c:dLbl>
            <c:dLbl>
              <c:idx val="3081"/>
              <c:tx>
                <c:rich>
                  <a:bodyPr/>
                  <a:lstStyle/>
                  <a:p>
                    <a:fld id="{1CC74209-E457-4058-A7D2-78D84DFEC1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4F-B17B-4DFD-B39D-4E979940D241}"/>
                </c:ext>
              </c:extLst>
            </c:dLbl>
            <c:dLbl>
              <c:idx val="3082"/>
              <c:tx>
                <c:rich>
                  <a:bodyPr/>
                  <a:lstStyle/>
                  <a:p>
                    <a:fld id="{7DE9EE42-1486-413E-BA31-55588648CF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0-B17B-4DFD-B39D-4E979940D241}"/>
                </c:ext>
              </c:extLst>
            </c:dLbl>
            <c:dLbl>
              <c:idx val="3083"/>
              <c:tx>
                <c:rich>
                  <a:bodyPr/>
                  <a:lstStyle/>
                  <a:p>
                    <a:fld id="{8752108A-1D29-4535-A919-D8B397AEC6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1-B17B-4DFD-B39D-4E979940D241}"/>
                </c:ext>
              </c:extLst>
            </c:dLbl>
            <c:dLbl>
              <c:idx val="3084"/>
              <c:tx>
                <c:rich>
                  <a:bodyPr/>
                  <a:lstStyle/>
                  <a:p>
                    <a:fld id="{2EDC74CF-46EE-4097-90D2-38CD816907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2-B17B-4DFD-B39D-4E979940D241}"/>
                </c:ext>
              </c:extLst>
            </c:dLbl>
            <c:dLbl>
              <c:idx val="3085"/>
              <c:tx>
                <c:rich>
                  <a:bodyPr/>
                  <a:lstStyle/>
                  <a:p>
                    <a:fld id="{DF180EE8-B042-4F92-8242-D6C3D54813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3-B17B-4DFD-B39D-4E979940D241}"/>
                </c:ext>
              </c:extLst>
            </c:dLbl>
            <c:dLbl>
              <c:idx val="3086"/>
              <c:tx>
                <c:rich>
                  <a:bodyPr/>
                  <a:lstStyle/>
                  <a:p>
                    <a:fld id="{2D6BBB67-7495-4FAC-BA07-2A2B682E1B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4-B17B-4DFD-B39D-4E979940D241}"/>
                </c:ext>
              </c:extLst>
            </c:dLbl>
            <c:dLbl>
              <c:idx val="3087"/>
              <c:tx>
                <c:rich>
                  <a:bodyPr/>
                  <a:lstStyle/>
                  <a:p>
                    <a:fld id="{328C4DA5-CAD7-4194-96D8-853060D561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5-B17B-4DFD-B39D-4E979940D241}"/>
                </c:ext>
              </c:extLst>
            </c:dLbl>
            <c:dLbl>
              <c:idx val="3088"/>
              <c:tx>
                <c:rich>
                  <a:bodyPr/>
                  <a:lstStyle/>
                  <a:p>
                    <a:fld id="{C18AF926-11F7-43C6-AAD1-003ACE7CF9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6-B17B-4DFD-B39D-4E979940D241}"/>
                </c:ext>
              </c:extLst>
            </c:dLbl>
            <c:dLbl>
              <c:idx val="3089"/>
              <c:tx>
                <c:rich>
                  <a:bodyPr/>
                  <a:lstStyle/>
                  <a:p>
                    <a:fld id="{F0553EBF-842C-4446-A230-4E2322BFA4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7-B17B-4DFD-B39D-4E979940D241}"/>
                </c:ext>
              </c:extLst>
            </c:dLbl>
            <c:dLbl>
              <c:idx val="3090"/>
              <c:tx>
                <c:rich>
                  <a:bodyPr/>
                  <a:lstStyle/>
                  <a:p>
                    <a:fld id="{5C89CBF3-DC06-4B50-9C03-62A50660AB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8-B17B-4DFD-B39D-4E979940D241}"/>
                </c:ext>
              </c:extLst>
            </c:dLbl>
            <c:dLbl>
              <c:idx val="3091"/>
              <c:tx>
                <c:rich>
                  <a:bodyPr/>
                  <a:lstStyle/>
                  <a:p>
                    <a:fld id="{66AF7626-BB95-41D0-AA0B-DCCF34C5A1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9-B17B-4DFD-B39D-4E979940D241}"/>
                </c:ext>
              </c:extLst>
            </c:dLbl>
            <c:dLbl>
              <c:idx val="3092"/>
              <c:tx>
                <c:rich>
                  <a:bodyPr/>
                  <a:lstStyle/>
                  <a:p>
                    <a:fld id="{2A09985F-101A-4D8A-86D3-73F7B0B5F3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A-B17B-4DFD-B39D-4E979940D241}"/>
                </c:ext>
              </c:extLst>
            </c:dLbl>
            <c:dLbl>
              <c:idx val="3093"/>
              <c:tx>
                <c:rich>
                  <a:bodyPr/>
                  <a:lstStyle/>
                  <a:p>
                    <a:fld id="{64D67E01-11E2-453F-A083-A04944B83D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B-B17B-4DFD-B39D-4E979940D241}"/>
                </c:ext>
              </c:extLst>
            </c:dLbl>
            <c:dLbl>
              <c:idx val="3094"/>
              <c:tx>
                <c:rich>
                  <a:bodyPr/>
                  <a:lstStyle/>
                  <a:p>
                    <a:fld id="{CF8851C7-E9EB-4699-895D-882F84C3A3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C-B17B-4DFD-B39D-4E979940D241}"/>
                </c:ext>
              </c:extLst>
            </c:dLbl>
            <c:dLbl>
              <c:idx val="3095"/>
              <c:tx>
                <c:rich>
                  <a:bodyPr/>
                  <a:lstStyle/>
                  <a:p>
                    <a:fld id="{2596978F-A73F-4B5B-A91A-8FC25B7831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D-B17B-4DFD-B39D-4E979940D241}"/>
                </c:ext>
              </c:extLst>
            </c:dLbl>
            <c:dLbl>
              <c:idx val="3096"/>
              <c:tx>
                <c:rich>
                  <a:bodyPr/>
                  <a:lstStyle/>
                  <a:p>
                    <a:fld id="{D1E6004C-3E0E-4FCD-ADB8-52AA885D07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E-B17B-4DFD-B39D-4E979940D241}"/>
                </c:ext>
              </c:extLst>
            </c:dLbl>
            <c:dLbl>
              <c:idx val="3097"/>
              <c:tx>
                <c:rich>
                  <a:bodyPr/>
                  <a:lstStyle/>
                  <a:p>
                    <a:fld id="{140AA2EA-329C-40ED-850C-0B80A77026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5F-B17B-4DFD-B39D-4E979940D241}"/>
                </c:ext>
              </c:extLst>
            </c:dLbl>
            <c:dLbl>
              <c:idx val="3098"/>
              <c:tx>
                <c:rich>
                  <a:bodyPr/>
                  <a:lstStyle/>
                  <a:p>
                    <a:fld id="{C01DBD5A-15ED-4912-82AF-8E81D33273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0-B17B-4DFD-B39D-4E979940D241}"/>
                </c:ext>
              </c:extLst>
            </c:dLbl>
            <c:dLbl>
              <c:idx val="3099"/>
              <c:tx>
                <c:rich>
                  <a:bodyPr/>
                  <a:lstStyle/>
                  <a:p>
                    <a:fld id="{7F1CF1E9-679A-49A4-A0DE-9FCE34A35E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1-B17B-4DFD-B39D-4E979940D241}"/>
                </c:ext>
              </c:extLst>
            </c:dLbl>
            <c:dLbl>
              <c:idx val="3100"/>
              <c:tx>
                <c:rich>
                  <a:bodyPr/>
                  <a:lstStyle/>
                  <a:p>
                    <a:fld id="{F10B9676-97D4-4B68-9232-B8E6DE8568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2-B17B-4DFD-B39D-4E979940D241}"/>
                </c:ext>
              </c:extLst>
            </c:dLbl>
            <c:dLbl>
              <c:idx val="3101"/>
              <c:tx>
                <c:rich>
                  <a:bodyPr/>
                  <a:lstStyle/>
                  <a:p>
                    <a:fld id="{68F14081-1059-434C-8524-E6B5FAAF3A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3-B17B-4DFD-B39D-4E979940D241}"/>
                </c:ext>
              </c:extLst>
            </c:dLbl>
            <c:dLbl>
              <c:idx val="3102"/>
              <c:tx>
                <c:rich>
                  <a:bodyPr/>
                  <a:lstStyle/>
                  <a:p>
                    <a:fld id="{3A49556E-7C6B-46D8-8C82-A3DC364EE0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4-B17B-4DFD-B39D-4E979940D241}"/>
                </c:ext>
              </c:extLst>
            </c:dLbl>
            <c:dLbl>
              <c:idx val="3103"/>
              <c:tx>
                <c:rich>
                  <a:bodyPr/>
                  <a:lstStyle/>
                  <a:p>
                    <a:fld id="{0748C39A-DB84-47A4-9B01-63D6706BA4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5-B17B-4DFD-B39D-4E979940D241}"/>
                </c:ext>
              </c:extLst>
            </c:dLbl>
            <c:dLbl>
              <c:idx val="3104"/>
              <c:tx>
                <c:rich>
                  <a:bodyPr/>
                  <a:lstStyle/>
                  <a:p>
                    <a:fld id="{E9227591-BD47-4E66-8EAC-888120CC46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6-B17B-4DFD-B39D-4E979940D241}"/>
                </c:ext>
              </c:extLst>
            </c:dLbl>
            <c:dLbl>
              <c:idx val="3105"/>
              <c:tx>
                <c:rich>
                  <a:bodyPr/>
                  <a:lstStyle/>
                  <a:p>
                    <a:fld id="{BCDF0A97-772A-4BC3-9BB0-CEBB03CA1E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7-B17B-4DFD-B39D-4E979940D241}"/>
                </c:ext>
              </c:extLst>
            </c:dLbl>
            <c:dLbl>
              <c:idx val="3106"/>
              <c:tx>
                <c:rich>
                  <a:bodyPr/>
                  <a:lstStyle/>
                  <a:p>
                    <a:fld id="{D1737306-390B-4AD4-9097-34FF6CF0BA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8-B17B-4DFD-B39D-4E979940D241}"/>
                </c:ext>
              </c:extLst>
            </c:dLbl>
            <c:dLbl>
              <c:idx val="3107"/>
              <c:tx>
                <c:rich>
                  <a:bodyPr/>
                  <a:lstStyle/>
                  <a:p>
                    <a:fld id="{4669F9F3-AC60-4DFD-A1A4-7234D617A6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9-B17B-4DFD-B39D-4E979940D241}"/>
                </c:ext>
              </c:extLst>
            </c:dLbl>
            <c:dLbl>
              <c:idx val="3108"/>
              <c:tx>
                <c:rich>
                  <a:bodyPr/>
                  <a:lstStyle/>
                  <a:p>
                    <a:fld id="{33CE59D2-E64C-46E4-9A3B-17A1CCE8D4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A-B17B-4DFD-B39D-4E979940D241}"/>
                </c:ext>
              </c:extLst>
            </c:dLbl>
            <c:dLbl>
              <c:idx val="3109"/>
              <c:tx>
                <c:rich>
                  <a:bodyPr/>
                  <a:lstStyle/>
                  <a:p>
                    <a:fld id="{664A9BCE-98A9-4C4C-8F52-C5B2035D61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B-B17B-4DFD-B39D-4E979940D241}"/>
                </c:ext>
              </c:extLst>
            </c:dLbl>
            <c:dLbl>
              <c:idx val="3110"/>
              <c:tx>
                <c:rich>
                  <a:bodyPr/>
                  <a:lstStyle/>
                  <a:p>
                    <a:fld id="{784A7782-9B70-43E8-B5C6-8E1AAA849C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C-B17B-4DFD-B39D-4E979940D241}"/>
                </c:ext>
              </c:extLst>
            </c:dLbl>
            <c:dLbl>
              <c:idx val="3111"/>
              <c:tx>
                <c:rich>
                  <a:bodyPr/>
                  <a:lstStyle/>
                  <a:p>
                    <a:fld id="{32D84B89-BC38-40FC-9FAE-41BDB315C3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D-B17B-4DFD-B39D-4E979940D241}"/>
                </c:ext>
              </c:extLst>
            </c:dLbl>
            <c:dLbl>
              <c:idx val="3112"/>
              <c:tx>
                <c:rich>
                  <a:bodyPr/>
                  <a:lstStyle/>
                  <a:p>
                    <a:fld id="{DA59DB12-A99F-45C4-93B9-5DF60B37D5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E-B17B-4DFD-B39D-4E979940D241}"/>
                </c:ext>
              </c:extLst>
            </c:dLbl>
            <c:dLbl>
              <c:idx val="3113"/>
              <c:tx>
                <c:rich>
                  <a:bodyPr/>
                  <a:lstStyle/>
                  <a:p>
                    <a:fld id="{DC82D886-1B5A-4B06-ADB6-10C417D5CD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6F-B17B-4DFD-B39D-4E979940D241}"/>
                </c:ext>
              </c:extLst>
            </c:dLbl>
            <c:dLbl>
              <c:idx val="3114"/>
              <c:tx>
                <c:rich>
                  <a:bodyPr/>
                  <a:lstStyle/>
                  <a:p>
                    <a:fld id="{2DBF8A9B-88F9-4F99-A92C-170B57AF8A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0-B17B-4DFD-B39D-4E979940D241}"/>
                </c:ext>
              </c:extLst>
            </c:dLbl>
            <c:dLbl>
              <c:idx val="3115"/>
              <c:tx>
                <c:rich>
                  <a:bodyPr/>
                  <a:lstStyle/>
                  <a:p>
                    <a:fld id="{06B93EE6-EE6F-4C2A-9AC4-39191BEA2C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1-B17B-4DFD-B39D-4E979940D241}"/>
                </c:ext>
              </c:extLst>
            </c:dLbl>
            <c:dLbl>
              <c:idx val="3116"/>
              <c:tx>
                <c:rich>
                  <a:bodyPr/>
                  <a:lstStyle/>
                  <a:p>
                    <a:fld id="{A532DFB2-FD50-4B3E-895E-F3F32E6AA1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2-B17B-4DFD-B39D-4E979940D241}"/>
                </c:ext>
              </c:extLst>
            </c:dLbl>
            <c:dLbl>
              <c:idx val="3117"/>
              <c:tx>
                <c:rich>
                  <a:bodyPr/>
                  <a:lstStyle/>
                  <a:p>
                    <a:fld id="{7C5CD54B-1E89-4B90-AF57-AD0C9453DC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3-B17B-4DFD-B39D-4E979940D241}"/>
                </c:ext>
              </c:extLst>
            </c:dLbl>
            <c:dLbl>
              <c:idx val="3118"/>
              <c:tx>
                <c:rich>
                  <a:bodyPr/>
                  <a:lstStyle/>
                  <a:p>
                    <a:fld id="{556FF38E-61BA-4C9A-AE68-B4B61254A0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4-B17B-4DFD-B39D-4E979940D241}"/>
                </c:ext>
              </c:extLst>
            </c:dLbl>
            <c:dLbl>
              <c:idx val="3119"/>
              <c:tx>
                <c:rich>
                  <a:bodyPr/>
                  <a:lstStyle/>
                  <a:p>
                    <a:fld id="{E74CE700-108F-49D4-86EA-8E642E7408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5-B17B-4DFD-B39D-4E979940D241}"/>
                </c:ext>
              </c:extLst>
            </c:dLbl>
            <c:dLbl>
              <c:idx val="3120"/>
              <c:tx>
                <c:rich>
                  <a:bodyPr/>
                  <a:lstStyle/>
                  <a:p>
                    <a:fld id="{48FF1CC0-633E-48E1-B41D-517FC6358D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6-B17B-4DFD-B39D-4E979940D241}"/>
                </c:ext>
              </c:extLst>
            </c:dLbl>
            <c:dLbl>
              <c:idx val="3121"/>
              <c:tx>
                <c:rich>
                  <a:bodyPr/>
                  <a:lstStyle/>
                  <a:p>
                    <a:fld id="{86EA8CBF-DB5B-4EBD-96A9-FD3926DD7C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7-B17B-4DFD-B39D-4E979940D241}"/>
                </c:ext>
              </c:extLst>
            </c:dLbl>
            <c:dLbl>
              <c:idx val="3122"/>
              <c:tx>
                <c:rich>
                  <a:bodyPr/>
                  <a:lstStyle/>
                  <a:p>
                    <a:fld id="{FB8B16AC-BD25-41CD-945C-193C469020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8-B17B-4DFD-B39D-4E979940D241}"/>
                </c:ext>
              </c:extLst>
            </c:dLbl>
            <c:dLbl>
              <c:idx val="3123"/>
              <c:tx>
                <c:rich>
                  <a:bodyPr/>
                  <a:lstStyle/>
                  <a:p>
                    <a:fld id="{65AB7B92-00E8-490B-9C01-4542C0E900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9-B17B-4DFD-B39D-4E979940D241}"/>
                </c:ext>
              </c:extLst>
            </c:dLbl>
            <c:dLbl>
              <c:idx val="3124"/>
              <c:tx>
                <c:rich>
                  <a:bodyPr/>
                  <a:lstStyle/>
                  <a:p>
                    <a:fld id="{83FB01DB-AF30-46E9-8F83-B014EAB319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A-B17B-4DFD-B39D-4E979940D241}"/>
                </c:ext>
              </c:extLst>
            </c:dLbl>
            <c:dLbl>
              <c:idx val="3125"/>
              <c:tx>
                <c:rich>
                  <a:bodyPr/>
                  <a:lstStyle/>
                  <a:p>
                    <a:fld id="{931C0FE7-967D-4385-8369-7C1370ACD8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B-B17B-4DFD-B39D-4E979940D241}"/>
                </c:ext>
              </c:extLst>
            </c:dLbl>
            <c:dLbl>
              <c:idx val="3126"/>
              <c:tx>
                <c:rich>
                  <a:bodyPr/>
                  <a:lstStyle/>
                  <a:p>
                    <a:fld id="{85058CD9-EA00-4682-9DB8-0A578CCCD4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C-B17B-4DFD-B39D-4E979940D241}"/>
                </c:ext>
              </c:extLst>
            </c:dLbl>
            <c:dLbl>
              <c:idx val="3127"/>
              <c:tx>
                <c:rich>
                  <a:bodyPr/>
                  <a:lstStyle/>
                  <a:p>
                    <a:fld id="{2C86DFD7-0BA1-4B9D-A6F9-24545ACA62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D-B17B-4DFD-B39D-4E979940D241}"/>
                </c:ext>
              </c:extLst>
            </c:dLbl>
            <c:dLbl>
              <c:idx val="3128"/>
              <c:tx>
                <c:rich>
                  <a:bodyPr/>
                  <a:lstStyle/>
                  <a:p>
                    <a:fld id="{BC49B56E-A7E8-4FEA-A2A4-5488F10278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E-B17B-4DFD-B39D-4E979940D241}"/>
                </c:ext>
              </c:extLst>
            </c:dLbl>
            <c:dLbl>
              <c:idx val="3129"/>
              <c:tx>
                <c:rich>
                  <a:bodyPr/>
                  <a:lstStyle/>
                  <a:p>
                    <a:fld id="{9CE10515-68B6-4FD0-B20C-F29782F628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7F-B17B-4DFD-B39D-4E979940D241}"/>
                </c:ext>
              </c:extLst>
            </c:dLbl>
            <c:dLbl>
              <c:idx val="3130"/>
              <c:tx>
                <c:rich>
                  <a:bodyPr/>
                  <a:lstStyle/>
                  <a:p>
                    <a:fld id="{F3E765BB-B2F0-4B75-8960-E2C1342F65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0-B17B-4DFD-B39D-4E979940D241}"/>
                </c:ext>
              </c:extLst>
            </c:dLbl>
            <c:dLbl>
              <c:idx val="3131"/>
              <c:tx>
                <c:rich>
                  <a:bodyPr/>
                  <a:lstStyle/>
                  <a:p>
                    <a:fld id="{2AEFFB6F-EBBC-4C80-ADE9-7B149D417F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1-B17B-4DFD-B39D-4E979940D241}"/>
                </c:ext>
              </c:extLst>
            </c:dLbl>
            <c:dLbl>
              <c:idx val="3132"/>
              <c:tx>
                <c:rich>
                  <a:bodyPr/>
                  <a:lstStyle/>
                  <a:p>
                    <a:fld id="{406DFEBA-B405-4802-B558-FD28C06F1A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2-B17B-4DFD-B39D-4E979940D241}"/>
                </c:ext>
              </c:extLst>
            </c:dLbl>
            <c:dLbl>
              <c:idx val="3133"/>
              <c:tx>
                <c:rich>
                  <a:bodyPr/>
                  <a:lstStyle/>
                  <a:p>
                    <a:fld id="{E54D52EF-CCE9-442D-A640-C93C8C2D7F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3-B17B-4DFD-B39D-4E979940D241}"/>
                </c:ext>
              </c:extLst>
            </c:dLbl>
            <c:dLbl>
              <c:idx val="3134"/>
              <c:tx>
                <c:rich>
                  <a:bodyPr/>
                  <a:lstStyle/>
                  <a:p>
                    <a:fld id="{F7B9A0E5-15FD-4410-AE13-F656C40E67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4-B17B-4DFD-B39D-4E979940D241}"/>
                </c:ext>
              </c:extLst>
            </c:dLbl>
            <c:dLbl>
              <c:idx val="3135"/>
              <c:tx>
                <c:rich>
                  <a:bodyPr/>
                  <a:lstStyle/>
                  <a:p>
                    <a:fld id="{3FFD8803-25F4-47D5-AA30-1F524964E1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5-B17B-4DFD-B39D-4E979940D241}"/>
                </c:ext>
              </c:extLst>
            </c:dLbl>
            <c:dLbl>
              <c:idx val="3136"/>
              <c:tx>
                <c:rich>
                  <a:bodyPr/>
                  <a:lstStyle/>
                  <a:p>
                    <a:fld id="{03C45FB6-4955-48BC-88C4-452774D6AC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6-B17B-4DFD-B39D-4E979940D241}"/>
                </c:ext>
              </c:extLst>
            </c:dLbl>
            <c:dLbl>
              <c:idx val="3137"/>
              <c:tx>
                <c:rich>
                  <a:bodyPr/>
                  <a:lstStyle/>
                  <a:p>
                    <a:fld id="{D177E3FE-EF69-4DAC-A5B0-BBCBE73782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7-B17B-4DFD-B39D-4E979940D241}"/>
                </c:ext>
              </c:extLst>
            </c:dLbl>
            <c:dLbl>
              <c:idx val="3138"/>
              <c:tx>
                <c:rich>
                  <a:bodyPr/>
                  <a:lstStyle/>
                  <a:p>
                    <a:fld id="{8E9254A9-CE20-4165-B33A-4A75D432A9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8-B17B-4DFD-B39D-4E979940D241}"/>
                </c:ext>
              </c:extLst>
            </c:dLbl>
            <c:dLbl>
              <c:idx val="3139"/>
              <c:tx>
                <c:rich>
                  <a:bodyPr/>
                  <a:lstStyle/>
                  <a:p>
                    <a:fld id="{75BDED31-73EC-43FF-ACD0-FEF93AA207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9-B17B-4DFD-B39D-4E979940D241}"/>
                </c:ext>
              </c:extLst>
            </c:dLbl>
            <c:dLbl>
              <c:idx val="3140"/>
              <c:tx>
                <c:rich>
                  <a:bodyPr/>
                  <a:lstStyle/>
                  <a:p>
                    <a:fld id="{64CE60B9-AA21-4AA7-90FB-1B1C6AFAC0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A-B17B-4DFD-B39D-4E979940D241}"/>
                </c:ext>
              </c:extLst>
            </c:dLbl>
            <c:dLbl>
              <c:idx val="3141"/>
              <c:tx>
                <c:rich>
                  <a:bodyPr/>
                  <a:lstStyle/>
                  <a:p>
                    <a:fld id="{0A1DD088-8198-4F81-B660-0B25B7C5FA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B-B17B-4DFD-B39D-4E979940D241}"/>
                </c:ext>
              </c:extLst>
            </c:dLbl>
            <c:dLbl>
              <c:idx val="3142"/>
              <c:tx>
                <c:rich>
                  <a:bodyPr/>
                  <a:lstStyle/>
                  <a:p>
                    <a:fld id="{C7E6F6A3-63CC-4C76-80F6-DA7B4388B2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C-B17B-4DFD-B39D-4E979940D241}"/>
                </c:ext>
              </c:extLst>
            </c:dLbl>
            <c:dLbl>
              <c:idx val="3143"/>
              <c:tx>
                <c:rich>
                  <a:bodyPr/>
                  <a:lstStyle/>
                  <a:p>
                    <a:fld id="{32E2DA33-92E1-44F8-9913-03419D43D9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D-B17B-4DFD-B39D-4E979940D241}"/>
                </c:ext>
              </c:extLst>
            </c:dLbl>
            <c:dLbl>
              <c:idx val="3144"/>
              <c:tx>
                <c:rich>
                  <a:bodyPr/>
                  <a:lstStyle/>
                  <a:p>
                    <a:fld id="{A240B5C9-7453-41B8-83F7-963ADD927A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E-B17B-4DFD-B39D-4E979940D241}"/>
                </c:ext>
              </c:extLst>
            </c:dLbl>
            <c:dLbl>
              <c:idx val="3145"/>
              <c:tx>
                <c:rich>
                  <a:bodyPr/>
                  <a:lstStyle/>
                  <a:p>
                    <a:fld id="{9998D5FE-2822-4B66-BCFE-606E8F5765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8F-B17B-4DFD-B39D-4E979940D241}"/>
                </c:ext>
              </c:extLst>
            </c:dLbl>
            <c:dLbl>
              <c:idx val="3146"/>
              <c:tx>
                <c:rich>
                  <a:bodyPr/>
                  <a:lstStyle/>
                  <a:p>
                    <a:fld id="{B67E52C6-829E-441B-88EB-AC38B3CB53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0-B17B-4DFD-B39D-4E979940D241}"/>
                </c:ext>
              </c:extLst>
            </c:dLbl>
            <c:dLbl>
              <c:idx val="3147"/>
              <c:tx>
                <c:rich>
                  <a:bodyPr/>
                  <a:lstStyle/>
                  <a:p>
                    <a:fld id="{C1E3FB50-7F5E-414A-9A5F-DD1B8DC4D4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1-B17B-4DFD-B39D-4E979940D241}"/>
                </c:ext>
              </c:extLst>
            </c:dLbl>
            <c:dLbl>
              <c:idx val="3148"/>
              <c:tx>
                <c:rich>
                  <a:bodyPr/>
                  <a:lstStyle/>
                  <a:p>
                    <a:fld id="{3D1BE7B6-EF43-4433-BD6B-B5C820074E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2-B17B-4DFD-B39D-4E979940D241}"/>
                </c:ext>
              </c:extLst>
            </c:dLbl>
            <c:dLbl>
              <c:idx val="3149"/>
              <c:tx>
                <c:rich>
                  <a:bodyPr/>
                  <a:lstStyle/>
                  <a:p>
                    <a:fld id="{C5F816AC-3A7A-4EF8-95B3-D2E0749855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3-B17B-4DFD-B39D-4E979940D241}"/>
                </c:ext>
              </c:extLst>
            </c:dLbl>
            <c:dLbl>
              <c:idx val="3150"/>
              <c:tx>
                <c:rich>
                  <a:bodyPr/>
                  <a:lstStyle/>
                  <a:p>
                    <a:fld id="{C04D6CD5-4D63-4147-8D52-994D05B16F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4-B17B-4DFD-B39D-4E979940D241}"/>
                </c:ext>
              </c:extLst>
            </c:dLbl>
            <c:dLbl>
              <c:idx val="3151"/>
              <c:tx>
                <c:rich>
                  <a:bodyPr/>
                  <a:lstStyle/>
                  <a:p>
                    <a:fld id="{C70B805F-7164-46FA-8B16-1DFF5B116F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5-B17B-4DFD-B39D-4E979940D241}"/>
                </c:ext>
              </c:extLst>
            </c:dLbl>
            <c:dLbl>
              <c:idx val="3152"/>
              <c:tx>
                <c:rich>
                  <a:bodyPr/>
                  <a:lstStyle/>
                  <a:p>
                    <a:fld id="{B6B217A3-EDB6-4FD7-B205-6A23A85D88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6-B17B-4DFD-B39D-4E979940D241}"/>
                </c:ext>
              </c:extLst>
            </c:dLbl>
            <c:dLbl>
              <c:idx val="3153"/>
              <c:tx>
                <c:rich>
                  <a:bodyPr/>
                  <a:lstStyle/>
                  <a:p>
                    <a:fld id="{1C6F4A44-710C-41B6-A310-CB2C79D439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7-B17B-4DFD-B39D-4E979940D241}"/>
                </c:ext>
              </c:extLst>
            </c:dLbl>
            <c:dLbl>
              <c:idx val="3154"/>
              <c:tx>
                <c:rich>
                  <a:bodyPr/>
                  <a:lstStyle/>
                  <a:p>
                    <a:fld id="{9F48E602-4308-4F15-80F6-054EBB6CB6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8-B17B-4DFD-B39D-4E979940D241}"/>
                </c:ext>
              </c:extLst>
            </c:dLbl>
            <c:dLbl>
              <c:idx val="3155"/>
              <c:tx>
                <c:rich>
                  <a:bodyPr/>
                  <a:lstStyle/>
                  <a:p>
                    <a:fld id="{49218FAE-B969-42F7-906F-E452A01B19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9-B17B-4DFD-B39D-4E979940D241}"/>
                </c:ext>
              </c:extLst>
            </c:dLbl>
            <c:dLbl>
              <c:idx val="3156"/>
              <c:tx>
                <c:rich>
                  <a:bodyPr/>
                  <a:lstStyle/>
                  <a:p>
                    <a:fld id="{B3FF07DD-5FD3-4EC1-B90B-2A83E3F7DA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A-B17B-4DFD-B39D-4E979940D241}"/>
                </c:ext>
              </c:extLst>
            </c:dLbl>
            <c:dLbl>
              <c:idx val="3157"/>
              <c:tx>
                <c:rich>
                  <a:bodyPr/>
                  <a:lstStyle/>
                  <a:p>
                    <a:fld id="{D7B1873F-BA8D-46FA-83FD-4EED09CC9E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B-B17B-4DFD-B39D-4E979940D241}"/>
                </c:ext>
              </c:extLst>
            </c:dLbl>
            <c:dLbl>
              <c:idx val="3158"/>
              <c:tx>
                <c:rich>
                  <a:bodyPr/>
                  <a:lstStyle/>
                  <a:p>
                    <a:fld id="{8FFE6345-C1EA-4D5B-B55F-D28E1652CF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C-B17B-4DFD-B39D-4E979940D241}"/>
                </c:ext>
              </c:extLst>
            </c:dLbl>
            <c:dLbl>
              <c:idx val="3159"/>
              <c:tx>
                <c:rich>
                  <a:bodyPr/>
                  <a:lstStyle/>
                  <a:p>
                    <a:fld id="{96E7D5EA-4E4B-4EF3-AB6B-480DAABCD0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D-B17B-4DFD-B39D-4E979940D241}"/>
                </c:ext>
              </c:extLst>
            </c:dLbl>
            <c:dLbl>
              <c:idx val="3160"/>
              <c:tx>
                <c:rich>
                  <a:bodyPr/>
                  <a:lstStyle/>
                  <a:p>
                    <a:fld id="{F59C3D8E-B5E0-46DC-B5A6-5E6D9160C1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E-B17B-4DFD-B39D-4E979940D241}"/>
                </c:ext>
              </c:extLst>
            </c:dLbl>
            <c:dLbl>
              <c:idx val="3161"/>
              <c:tx>
                <c:rich>
                  <a:bodyPr/>
                  <a:lstStyle/>
                  <a:p>
                    <a:fld id="{C0FA677A-230E-4921-880A-B9AECB5C11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9F-B17B-4DFD-B39D-4E979940D241}"/>
                </c:ext>
              </c:extLst>
            </c:dLbl>
            <c:dLbl>
              <c:idx val="3162"/>
              <c:tx>
                <c:rich>
                  <a:bodyPr/>
                  <a:lstStyle/>
                  <a:p>
                    <a:fld id="{1E86B065-5308-45D7-823E-9BEC1E839D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0-B17B-4DFD-B39D-4E979940D241}"/>
                </c:ext>
              </c:extLst>
            </c:dLbl>
            <c:dLbl>
              <c:idx val="3163"/>
              <c:tx>
                <c:rich>
                  <a:bodyPr/>
                  <a:lstStyle/>
                  <a:p>
                    <a:fld id="{699B7754-3222-44F9-8050-B835EA67D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1-B17B-4DFD-B39D-4E979940D241}"/>
                </c:ext>
              </c:extLst>
            </c:dLbl>
            <c:dLbl>
              <c:idx val="3164"/>
              <c:tx>
                <c:rich>
                  <a:bodyPr/>
                  <a:lstStyle/>
                  <a:p>
                    <a:fld id="{93FB746C-1EB2-47A0-A1D9-EC7621C976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2-B17B-4DFD-B39D-4E979940D241}"/>
                </c:ext>
              </c:extLst>
            </c:dLbl>
            <c:dLbl>
              <c:idx val="3165"/>
              <c:tx>
                <c:rich>
                  <a:bodyPr/>
                  <a:lstStyle/>
                  <a:p>
                    <a:fld id="{80413105-5D32-482C-8AFD-FAA42BB2C6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3-B17B-4DFD-B39D-4E979940D241}"/>
                </c:ext>
              </c:extLst>
            </c:dLbl>
            <c:dLbl>
              <c:idx val="3166"/>
              <c:tx>
                <c:rich>
                  <a:bodyPr/>
                  <a:lstStyle/>
                  <a:p>
                    <a:fld id="{DC07736F-52B2-4F55-9DF0-85AF49047A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4-B17B-4DFD-B39D-4E979940D241}"/>
                </c:ext>
              </c:extLst>
            </c:dLbl>
            <c:dLbl>
              <c:idx val="3167"/>
              <c:tx>
                <c:rich>
                  <a:bodyPr/>
                  <a:lstStyle/>
                  <a:p>
                    <a:fld id="{59FDD988-BA12-4DD8-A142-7F452D1ADB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5-B17B-4DFD-B39D-4E979940D241}"/>
                </c:ext>
              </c:extLst>
            </c:dLbl>
            <c:dLbl>
              <c:idx val="3168"/>
              <c:tx>
                <c:rich>
                  <a:bodyPr/>
                  <a:lstStyle/>
                  <a:p>
                    <a:fld id="{A233CF19-14B0-4AE1-BAEF-A948700E19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6-B17B-4DFD-B39D-4E979940D241}"/>
                </c:ext>
              </c:extLst>
            </c:dLbl>
            <c:dLbl>
              <c:idx val="3169"/>
              <c:tx>
                <c:rich>
                  <a:bodyPr/>
                  <a:lstStyle/>
                  <a:p>
                    <a:fld id="{17AE2B02-4251-448A-8DCC-594EB1BBDC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7-B17B-4DFD-B39D-4E979940D241}"/>
                </c:ext>
              </c:extLst>
            </c:dLbl>
            <c:dLbl>
              <c:idx val="3170"/>
              <c:tx>
                <c:rich>
                  <a:bodyPr/>
                  <a:lstStyle/>
                  <a:p>
                    <a:fld id="{AAF03DD6-5038-4FB8-BEDE-34FC6F850F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8-B17B-4DFD-B39D-4E979940D241}"/>
                </c:ext>
              </c:extLst>
            </c:dLbl>
            <c:dLbl>
              <c:idx val="3171"/>
              <c:tx>
                <c:rich>
                  <a:bodyPr/>
                  <a:lstStyle/>
                  <a:p>
                    <a:fld id="{A08515C1-43CC-4728-9720-A5B7478886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9-B17B-4DFD-B39D-4E979940D241}"/>
                </c:ext>
              </c:extLst>
            </c:dLbl>
            <c:dLbl>
              <c:idx val="3172"/>
              <c:tx>
                <c:rich>
                  <a:bodyPr/>
                  <a:lstStyle/>
                  <a:p>
                    <a:fld id="{7F6ABE4F-E954-4018-9C89-75E64029E1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A-B17B-4DFD-B39D-4E979940D241}"/>
                </c:ext>
              </c:extLst>
            </c:dLbl>
            <c:dLbl>
              <c:idx val="3173"/>
              <c:tx>
                <c:rich>
                  <a:bodyPr/>
                  <a:lstStyle/>
                  <a:p>
                    <a:fld id="{65EFE7F6-4970-400E-BF63-595D07408F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B-B17B-4DFD-B39D-4E979940D241}"/>
                </c:ext>
              </c:extLst>
            </c:dLbl>
            <c:dLbl>
              <c:idx val="3174"/>
              <c:tx>
                <c:rich>
                  <a:bodyPr/>
                  <a:lstStyle/>
                  <a:p>
                    <a:fld id="{4EF227B0-B580-423C-9DAB-F6945D2513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C-B17B-4DFD-B39D-4E979940D241}"/>
                </c:ext>
              </c:extLst>
            </c:dLbl>
            <c:dLbl>
              <c:idx val="3175"/>
              <c:tx>
                <c:rich>
                  <a:bodyPr/>
                  <a:lstStyle/>
                  <a:p>
                    <a:fld id="{B2E7A488-F9A7-4E03-8CA7-A68EF28388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D-B17B-4DFD-B39D-4E979940D241}"/>
                </c:ext>
              </c:extLst>
            </c:dLbl>
            <c:dLbl>
              <c:idx val="3176"/>
              <c:tx>
                <c:rich>
                  <a:bodyPr/>
                  <a:lstStyle/>
                  <a:p>
                    <a:fld id="{EBCCB5AB-EE41-4588-A520-3D42AA4B02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E-B17B-4DFD-B39D-4E979940D241}"/>
                </c:ext>
              </c:extLst>
            </c:dLbl>
            <c:dLbl>
              <c:idx val="3177"/>
              <c:tx>
                <c:rich>
                  <a:bodyPr/>
                  <a:lstStyle/>
                  <a:p>
                    <a:fld id="{D684E624-4F54-46C7-AE3B-24B2DA5E77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AF-B17B-4DFD-B39D-4E979940D241}"/>
                </c:ext>
              </c:extLst>
            </c:dLbl>
            <c:dLbl>
              <c:idx val="3178"/>
              <c:tx>
                <c:rich>
                  <a:bodyPr/>
                  <a:lstStyle/>
                  <a:p>
                    <a:fld id="{C806D2AE-C63E-4B5A-BB21-6158389472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0-B17B-4DFD-B39D-4E979940D241}"/>
                </c:ext>
              </c:extLst>
            </c:dLbl>
            <c:dLbl>
              <c:idx val="3179"/>
              <c:tx>
                <c:rich>
                  <a:bodyPr/>
                  <a:lstStyle/>
                  <a:p>
                    <a:fld id="{C584DE3D-450D-4708-9310-3D827C4BD8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1-B17B-4DFD-B39D-4E979940D241}"/>
                </c:ext>
              </c:extLst>
            </c:dLbl>
            <c:dLbl>
              <c:idx val="3180"/>
              <c:tx>
                <c:rich>
                  <a:bodyPr/>
                  <a:lstStyle/>
                  <a:p>
                    <a:fld id="{DAADC3DD-5809-47AD-AD73-7A07001E9A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2-B17B-4DFD-B39D-4E979940D241}"/>
                </c:ext>
              </c:extLst>
            </c:dLbl>
            <c:dLbl>
              <c:idx val="3181"/>
              <c:tx>
                <c:rich>
                  <a:bodyPr/>
                  <a:lstStyle/>
                  <a:p>
                    <a:fld id="{15485732-A239-4E21-A848-B52EA90966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3-B17B-4DFD-B39D-4E979940D241}"/>
                </c:ext>
              </c:extLst>
            </c:dLbl>
            <c:dLbl>
              <c:idx val="3182"/>
              <c:tx>
                <c:rich>
                  <a:bodyPr/>
                  <a:lstStyle/>
                  <a:p>
                    <a:fld id="{89FD5393-B1C8-4AA6-9BCA-E4D2E97FE3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4-B17B-4DFD-B39D-4E979940D241}"/>
                </c:ext>
              </c:extLst>
            </c:dLbl>
            <c:dLbl>
              <c:idx val="3183"/>
              <c:tx>
                <c:rich>
                  <a:bodyPr/>
                  <a:lstStyle/>
                  <a:p>
                    <a:fld id="{C30DA66F-53E6-4223-9A4E-5ADAA309C5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5-B17B-4DFD-B39D-4E979940D241}"/>
                </c:ext>
              </c:extLst>
            </c:dLbl>
            <c:dLbl>
              <c:idx val="3184"/>
              <c:tx>
                <c:rich>
                  <a:bodyPr/>
                  <a:lstStyle/>
                  <a:p>
                    <a:fld id="{EE9B10CE-2308-49FE-A740-A5BC83597C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6-B17B-4DFD-B39D-4E979940D241}"/>
                </c:ext>
              </c:extLst>
            </c:dLbl>
            <c:dLbl>
              <c:idx val="3185"/>
              <c:tx>
                <c:rich>
                  <a:bodyPr/>
                  <a:lstStyle/>
                  <a:p>
                    <a:fld id="{3367B236-D8F4-4422-96F5-A01DFCC0FF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7-B17B-4DFD-B39D-4E979940D241}"/>
                </c:ext>
              </c:extLst>
            </c:dLbl>
            <c:dLbl>
              <c:idx val="3186"/>
              <c:tx>
                <c:rich>
                  <a:bodyPr/>
                  <a:lstStyle/>
                  <a:p>
                    <a:fld id="{2280793D-EBF7-43D6-8AEB-32D6FAF316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8-B17B-4DFD-B39D-4E979940D241}"/>
                </c:ext>
              </c:extLst>
            </c:dLbl>
            <c:dLbl>
              <c:idx val="3187"/>
              <c:tx>
                <c:rich>
                  <a:bodyPr/>
                  <a:lstStyle/>
                  <a:p>
                    <a:fld id="{49482B14-7B54-4632-802E-67C82A97BC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9-B17B-4DFD-B39D-4E979940D241}"/>
                </c:ext>
              </c:extLst>
            </c:dLbl>
            <c:dLbl>
              <c:idx val="3188"/>
              <c:tx>
                <c:rich>
                  <a:bodyPr/>
                  <a:lstStyle/>
                  <a:p>
                    <a:fld id="{A5ED2D17-762B-4D1D-9D2A-D4F206A537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A-B17B-4DFD-B39D-4E979940D241}"/>
                </c:ext>
              </c:extLst>
            </c:dLbl>
            <c:dLbl>
              <c:idx val="3189"/>
              <c:tx>
                <c:rich>
                  <a:bodyPr/>
                  <a:lstStyle/>
                  <a:p>
                    <a:fld id="{68475686-90AF-4295-ABCD-44D4DEB9C2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B-B17B-4DFD-B39D-4E979940D241}"/>
                </c:ext>
              </c:extLst>
            </c:dLbl>
            <c:dLbl>
              <c:idx val="3190"/>
              <c:tx>
                <c:rich>
                  <a:bodyPr/>
                  <a:lstStyle/>
                  <a:p>
                    <a:fld id="{7D4C50D9-8187-4607-9D22-311F44195D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C-B17B-4DFD-B39D-4E979940D241}"/>
                </c:ext>
              </c:extLst>
            </c:dLbl>
            <c:dLbl>
              <c:idx val="3191"/>
              <c:tx>
                <c:rich>
                  <a:bodyPr/>
                  <a:lstStyle/>
                  <a:p>
                    <a:fld id="{45D2A53F-EAC9-4761-8151-035970B2B0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D-B17B-4DFD-B39D-4E979940D241}"/>
                </c:ext>
              </c:extLst>
            </c:dLbl>
            <c:dLbl>
              <c:idx val="3192"/>
              <c:tx>
                <c:rich>
                  <a:bodyPr/>
                  <a:lstStyle/>
                  <a:p>
                    <a:fld id="{452E449A-C755-4C8A-B87D-22E00F4F79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E-B17B-4DFD-B39D-4E979940D241}"/>
                </c:ext>
              </c:extLst>
            </c:dLbl>
            <c:dLbl>
              <c:idx val="3193"/>
              <c:tx>
                <c:rich>
                  <a:bodyPr/>
                  <a:lstStyle/>
                  <a:p>
                    <a:fld id="{C663866A-3C83-46B2-8F7D-043B04517E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BF-B17B-4DFD-B39D-4E979940D241}"/>
                </c:ext>
              </c:extLst>
            </c:dLbl>
            <c:dLbl>
              <c:idx val="3194"/>
              <c:tx>
                <c:rich>
                  <a:bodyPr/>
                  <a:lstStyle/>
                  <a:p>
                    <a:fld id="{C1544BD4-F513-43B4-83EF-6963BA5C57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0-B17B-4DFD-B39D-4E979940D241}"/>
                </c:ext>
              </c:extLst>
            </c:dLbl>
            <c:dLbl>
              <c:idx val="3195"/>
              <c:tx>
                <c:rich>
                  <a:bodyPr/>
                  <a:lstStyle/>
                  <a:p>
                    <a:fld id="{53C26768-25EA-4103-A3B8-F17CE94C4D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1-B17B-4DFD-B39D-4E979940D241}"/>
                </c:ext>
              </c:extLst>
            </c:dLbl>
            <c:dLbl>
              <c:idx val="3196"/>
              <c:tx>
                <c:rich>
                  <a:bodyPr/>
                  <a:lstStyle/>
                  <a:p>
                    <a:fld id="{0BD3453F-890C-45BD-A32B-B08C28BFC1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2-B17B-4DFD-B39D-4E979940D241}"/>
                </c:ext>
              </c:extLst>
            </c:dLbl>
            <c:dLbl>
              <c:idx val="3197"/>
              <c:tx>
                <c:rich>
                  <a:bodyPr/>
                  <a:lstStyle/>
                  <a:p>
                    <a:fld id="{390EE8E9-C20D-4445-A8E1-6789D624E5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3-B17B-4DFD-B39D-4E979940D241}"/>
                </c:ext>
              </c:extLst>
            </c:dLbl>
            <c:dLbl>
              <c:idx val="3198"/>
              <c:tx>
                <c:rich>
                  <a:bodyPr/>
                  <a:lstStyle/>
                  <a:p>
                    <a:fld id="{49E39DDB-E17E-4B42-A534-89FE808969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4-B17B-4DFD-B39D-4E979940D241}"/>
                </c:ext>
              </c:extLst>
            </c:dLbl>
            <c:dLbl>
              <c:idx val="3199"/>
              <c:tx>
                <c:rich>
                  <a:bodyPr/>
                  <a:lstStyle/>
                  <a:p>
                    <a:fld id="{9E70D116-CE42-410C-A126-8356AA6103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5-B17B-4DFD-B39D-4E979940D241}"/>
                </c:ext>
              </c:extLst>
            </c:dLbl>
            <c:dLbl>
              <c:idx val="3200"/>
              <c:tx>
                <c:rich>
                  <a:bodyPr/>
                  <a:lstStyle/>
                  <a:p>
                    <a:fld id="{E2D132E4-D4A8-4457-BE44-7092368632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6-B17B-4DFD-B39D-4E979940D241}"/>
                </c:ext>
              </c:extLst>
            </c:dLbl>
            <c:dLbl>
              <c:idx val="3201"/>
              <c:tx>
                <c:rich>
                  <a:bodyPr/>
                  <a:lstStyle/>
                  <a:p>
                    <a:fld id="{06EBF81A-05D7-47EF-A858-E28BD26BC6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7-B17B-4DFD-B39D-4E979940D241}"/>
                </c:ext>
              </c:extLst>
            </c:dLbl>
            <c:dLbl>
              <c:idx val="3202"/>
              <c:tx>
                <c:rich>
                  <a:bodyPr/>
                  <a:lstStyle/>
                  <a:p>
                    <a:fld id="{3151C08B-9D58-4BC1-B0CA-9C4AFE780E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8-B17B-4DFD-B39D-4E979940D241}"/>
                </c:ext>
              </c:extLst>
            </c:dLbl>
            <c:dLbl>
              <c:idx val="3203"/>
              <c:tx>
                <c:rich>
                  <a:bodyPr/>
                  <a:lstStyle/>
                  <a:p>
                    <a:fld id="{058AC407-EA60-4331-95CA-3FC6AAE6F9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9-B17B-4DFD-B39D-4E979940D241}"/>
                </c:ext>
              </c:extLst>
            </c:dLbl>
            <c:dLbl>
              <c:idx val="3204"/>
              <c:tx>
                <c:rich>
                  <a:bodyPr/>
                  <a:lstStyle/>
                  <a:p>
                    <a:fld id="{03848610-1F23-4446-B896-B4DEFC6290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A-B17B-4DFD-B39D-4E979940D241}"/>
                </c:ext>
              </c:extLst>
            </c:dLbl>
            <c:dLbl>
              <c:idx val="3205"/>
              <c:tx>
                <c:rich>
                  <a:bodyPr/>
                  <a:lstStyle/>
                  <a:p>
                    <a:fld id="{390862FD-C879-4D16-8EDC-A2939F3B14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B-B17B-4DFD-B39D-4E979940D241}"/>
                </c:ext>
              </c:extLst>
            </c:dLbl>
            <c:dLbl>
              <c:idx val="3206"/>
              <c:tx>
                <c:rich>
                  <a:bodyPr/>
                  <a:lstStyle/>
                  <a:p>
                    <a:fld id="{84BD6BFD-6422-410A-ACF3-CC4AE6D2D3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C-B17B-4DFD-B39D-4E979940D241}"/>
                </c:ext>
              </c:extLst>
            </c:dLbl>
            <c:dLbl>
              <c:idx val="3207"/>
              <c:tx>
                <c:rich>
                  <a:bodyPr/>
                  <a:lstStyle/>
                  <a:p>
                    <a:fld id="{330F7B74-4ABF-45F1-8676-8D4CA5E3DB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D-B17B-4DFD-B39D-4E979940D241}"/>
                </c:ext>
              </c:extLst>
            </c:dLbl>
            <c:dLbl>
              <c:idx val="3208"/>
              <c:tx>
                <c:rich>
                  <a:bodyPr/>
                  <a:lstStyle/>
                  <a:p>
                    <a:fld id="{1247AE0F-4A35-4608-8DD4-34C8CCEF38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E-B17B-4DFD-B39D-4E979940D241}"/>
                </c:ext>
              </c:extLst>
            </c:dLbl>
            <c:dLbl>
              <c:idx val="3209"/>
              <c:tx>
                <c:rich>
                  <a:bodyPr/>
                  <a:lstStyle/>
                  <a:p>
                    <a:fld id="{C1D0ABA1-BE2F-40F9-995A-81A73DEFE3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CF-B17B-4DFD-B39D-4E979940D241}"/>
                </c:ext>
              </c:extLst>
            </c:dLbl>
            <c:dLbl>
              <c:idx val="3210"/>
              <c:tx>
                <c:rich>
                  <a:bodyPr/>
                  <a:lstStyle/>
                  <a:p>
                    <a:fld id="{C535A00D-70B7-40E9-95B2-AEDA913982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0-B17B-4DFD-B39D-4E979940D241}"/>
                </c:ext>
              </c:extLst>
            </c:dLbl>
            <c:dLbl>
              <c:idx val="3211"/>
              <c:tx>
                <c:rich>
                  <a:bodyPr/>
                  <a:lstStyle/>
                  <a:p>
                    <a:fld id="{FE021742-1237-4069-A22F-4BE06C608A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1-B17B-4DFD-B39D-4E979940D241}"/>
                </c:ext>
              </c:extLst>
            </c:dLbl>
            <c:dLbl>
              <c:idx val="3212"/>
              <c:tx>
                <c:rich>
                  <a:bodyPr/>
                  <a:lstStyle/>
                  <a:p>
                    <a:fld id="{433B2425-0939-4BDC-ABB3-60288CFA76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2-B17B-4DFD-B39D-4E979940D241}"/>
                </c:ext>
              </c:extLst>
            </c:dLbl>
            <c:dLbl>
              <c:idx val="3213"/>
              <c:tx>
                <c:rich>
                  <a:bodyPr/>
                  <a:lstStyle/>
                  <a:p>
                    <a:fld id="{678AE952-9BED-467C-844E-0E189F5F4F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3-B17B-4DFD-B39D-4E979940D241}"/>
                </c:ext>
              </c:extLst>
            </c:dLbl>
            <c:dLbl>
              <c:idx val="3214"/>
              <c:tx>
                <c:rich>
                  <a:bodyPr/>
                  <a:lstStyle/>
                  <a:p>
                    <a:fld id="{602BE6AF-EE3C-4FFA-97F3-02CB14DF92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4-B17B-4DFD-B39D-4E979940D241}"/>
                </c:ext>
              </c:extLst>
            </c:dLbl>
            <c:dLbl>
              <c:idx val="3215"/>
              <c:tx>
                <c:rich>
                  <a:bodyPr/>
                  <a:lstStyle/>
                  <a:p>
                    <a:fld id="{A55C3A24-22AC-42ED-8769-2A57477800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5-B17B-4DFD-B39D-4E979940D241}"/>
                </c:ext>
              </c:extLst>
            </c:dLbl>
            <c:dLbl>
              <c:idx val="3216"/>
              <c:tx>
                <c:rich>
                  <a:bodyPr/>
                  <a:lstStyle/>
                  <a:p>
                    <a:fld id="{AE213F30-B4E6-4C5B-AAE5-DEBD484B1C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6-B17B-4DFD-B39D-4E979940D241}"/>
                </c:ext>
              </c:extLst>
            </c:dLbl>
            <c:dLbl>
              <c:idx val="3217"/>
              <c:tx>
                <c:rich>
                  <a:bodyPr/>
                  <a:lstStyle/>
                  <a:p>
                    <a:fld id="{24DF5EC0-4ECC-4F7C-ACDE-C84A82584E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7-B17B-4DFD-B39D-4E979940D241}"/>
                </c:ext>
              </c:extLst>
            </c:dLbl>
            <c:dLbl>
              <c:idx val="3218"/>
              <c:tx>
                <c:rich>
                  <a:bodyPr/>
                  <a:lstStyle/>
                  <a:p>
                    <a:fld id="{EFF9CC18-B7A9-4921-9A44-0D4F0D3D0D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8-B17B-4DFD-B39D-4E979940D241}"/>
                </c:ext>
              </c:extLst>
            </c:dLbl>
            <c:dLbl>
              <c:idx val="3219"/>
              <c:tx>
                <c:rich>
                  <a:bodyPr/>
                  <a:lstStyle/>
                  <a:p>
                    <a:fld id="{71663FA3-E61C-4DB2-8073-93A5909FF7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9-B17B-4DFD-B39D-4E979940D241}"/>
                </c:ext>
              </c:extLst>
            </c:dLbl>
            <c:dLbl>
              <c:idx val="3220"/>
              <c:tx>
                <c:rich>
                  <a:bodyPr/>
                  <a:lstStyle/>
                  <a:p>
                    <a:fld id="{5F927F07-BB1F-495B-B370-037A4AAD58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A-B17B-4DFD-B39D-4E979940D241}"/>
                </c:ext>
              </c:extLst>
            </c:dLbl>
            <c:dLbl>
              <c:idx val="3221"/>
              <c:tx>
                <c:rich>
                  <a:bodyPr/>
                  <a:lstStyle/>
                  <a:p>
                    <a:fld id="{93277E44-3A93-4A2F-AD3F-AB26CE9171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B-B17B-4DFD-B39D-4E979940D241}"/>
                </c:ext>
              </c:extLst>
            </c:dLbl>
            <c:dLbl>
              <c:idx val="3222"/>
              <c:tx>
                <c:rich>
                  <a:bodyPr/>
                  <a:lstStyle/>
                  <a:p>
                    <a:fld id="{1E7FAA0F-85F6-4929-88A9-290F21313D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C-B17B-4DFD-B39D-4E979940D241}"/>
                </c:ext>
              </c:extLst>
            </c:dLbl>
            <c:dLbl>
              <c:idx val="3223"/>
              <c:tx>
                <c:rich>
                  <a:bodyPr/>
                  <a:lstStyle/>
                  <a:p>
                    <a:fld id="{F9520820-A70A-4C7E-8B71-F9D8995075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D-B17B-4DFD-B39D-4E979940D241}"/>
                </c:ext>
              </c:extLst>
            </c:dLbl>
            <c:dLbl>
              <c:idx val="3224"/>
              <c:tx>
                <c:rich>
                  <a:bodyPr/>
                  <a:lstStyle/>
                  <a:p>
                    <a:fld id="{D53A31DF-E5A5-4EB6-B338-5BAAE06B10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E-B17B-4DFD-B39D-4E979940D241}"/>
                </c:ext>
              </c:extLst>
            </c:dLbl>
            <c:dLbl>
              <c:idx val="3225"/>
              <c:tx>
                <c:rich>
                  <a:bodyPr/>
                  <a:lstStyle/>
                  <a:p>
                    <a:fld id="{93716857-E100-4D0B-9548-7E0EDACEE2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DF-B17B-4DFD-B39D-4E979940D241}"/>
                </c:ext>
              </c:extLst>
            </c:dLbl>
            <c:dLbl>
              <c:idx val="3226"/>
              <c:tx>
                <c:rich>
                  <a:bodyPr/>
                  <a:lstStyle/>
                  <a:p>
                    <a:fld id="{ABA23C9A-4B9E-49A6-A676-0211662BC0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0-B17B-4DFD-B39D-4E979940D241}"/>
                </c:ext>
              </c:extLst>
            </c:dLbl>
            <c:dLbl>
              <c:idx val="3227"/>
              <c:tx>
                <c:rich>
                  <a:bodyPr/>
                  <a:lstStyle/>
                  <a:p>
                    <a:fld id="{09B92D63-B94A-4BD9-8CC4-C5D38DBE1A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1-B17B-4DFD-B39D-4E979940D241}"/>
                </c:ext>
              </c:extLst>
            </c:dLbl>
            <c:dLbl>
              <c:idx val="3228"/>
              <c:tx>
                <c:rich>
                  <a:bodyPr/>
                  <a:lstStyle/>
                  <a:p>
                    <a:fld id="{F861E1CB-6504-443E-AA8D-CDF4C3259B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2-B17B-4DFD-B39D-4E979940D241}"/>
                </c:ext>
              </c:extLst>
            </c:dLbl>
            <c:dLbl>
              <c:idx val="3229"/>
              <c:tx>
                <c:rich>
                  <a:bodyPr/>
                  <a:lstStyle/>
                  <a:p>
                    <a:fld id="{C0E3370E-0C22-4C95-BAB7-CE52529C5F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3-B17B-4DFD-B39D-4E979940D241}"/>
                </c:ext>
              </c:extLst>
            </c:dLbl>
            <c:dLbl>
              <c:idx val="3230"/>
              <c:tx>
                <c:rich>
                  <a:bodyPr/>
                  <a:lstStyle/>
                  <a:p>
                    <a:fld id="{29B8D482-7613-4F7D-9804-81995D91C0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4-B17B-4DFD-B39D-4E979940D241}"/>
                </c:ext>
              </c:extLst>
            </c:dLbl>
            <c:dLbl>
              <c:idx val="3231"/>
              <c:tx>
                <c:rich>
                  <a:bodyPr/>
                  <a:lstStyle/>
                  <a:p>
                    <a:fld id="{B71B4294-5E39-41FB-A2EB-AAC1062E3B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5-B17B-4DFD-B39D-4E979940D241}"/>
                </c:ext>
              </c:extLst>
            </c:dLbl>
            <c:dLbl>
              <c:idx val="3232"/>
              <c:tx>
                <c:rich>
                  <a:bodyPr/>
                  <a:lstStyle/>
                  <a:p>
                    <a:fld id="{C81CF7B3-70B8-4B5B-BA02-123DAA50C6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6-B17B-4DFD-B39D-4E979940D241}"/>
                </c:ext>
              </c:extLst>
            </c:dLbl>
            <c:dLbl>
              <c:idx val="3233"/>
              <c:tx>
                <c:rich>
                  <a:bodyPr/>
                  <a:lstStyle/>
                  <a:p>
                    <a:fld id="{989177F6-42A4-436E-9189-B6CBB8CAF7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7-B17B-4DFD-B39D-4E979940D241}"/>
                </c:ext>
              </c:extLst>
            </c:dLbl>
            <c:dLbl>
              <c:idx val="3234"/>
              <c:tx>
                <c:rich>
                  <a:bodyPr/>
                  <a:lstStyle/>
                  <a:p>
                    <a:fld id="{3A51BC70-D30F-4CD2-B746-32043E2FE1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8-B17B-4DFD-B39D-4E979940D241}"/>
                </c:ext>
              </c:extLst>
            </c:dLbl>
            <c:dLbl>
              <c:idx val="3235"/>
              <c:tx>
                <c:rich>
                  <a:bodyPr/>
                  <a:lstStyle/>
                  <a:p>
                    <a:fld id="{44087E81-6F3F-4FAA-8578-29AC44C05C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9-B17B-4DFD-B39D-4E979940D241}"/>
                </c:ext>
              </c:extLst>
            </c:dLbl>
            <c:dLbl>
              <c:idx val="3236"/>
              <c:tx>
                <c:rich>
                  <a:bodyPr/>
                  <a:lstStyle/>
                  <a:p>
                    <a:fld id="{1BEACDF5-AA5C-490F-9B9E-D8F551A207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A-B17B-4DFD-B39D-4E979940D241}"/>
                </c:ext>
              </c:extLst>
            </c:dLbl>
            <c:dLbl>
              <c:idx val="3237"/>
              <c:tx>
                <c:rich>
                  <a:bodyPr/>
                  <a:lstStyle/>
                  <a:p>
                    <a:fld id="{645C8072-4A94-4607-8814-29B583A7E7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B-B17B-4DFD-B39D-4E979940D241}"/>
                </c:ext>
              </c:extLst>
            </c:dLbl>
            <c:dLbl>
              <c:idx val="3238"/>
              <c:tx>
                <c:rich>
                  <a:bodyPr/>
                  <a:lstStyle/>
                  <a:p>
                    <a:fld id="{6E1DECA3-EF11-48FC-927B-17A7EF8CD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C-B17B-4DFD-B39D-4E979940D241}"/>
                </c:ext>
              </c:extLst>
            </c:dLbl>
            <c:dLbl>
              <c:idx val="3239"/>
              <c:tx>
                <c:rich>
                  <a:bodyPr/>
                  <a:lstStyle/>
                  <a:p>
                    <a:fld id="{8F986637-5C18-49D7-ADBD-5B36935C18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D-B17B-4DFD-B39D-4E979940D241}"/>
                </c:ext>
              </c:extLst>
            </c:dLbl>
            <c:dLbl>
              <c:idx val="3240"/>
              <c:tx>
                <c:rich>
                  <a:bodyPr/>
                  <a:lstStyle/>
                  <a:p>
                    <a:fld id="{52002B84-C507-478A-BC0E-C2C6B1FBBB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E-B17B-4DFD-B39D-4E979940D241}"/>
                </c:ext>
              </c:extLst>
            </c:dLbl>
            <c:dLbl>
              <c:idx val="3241"/>
              <c:tx>
                <c:rich>
                  <a:bodyPr/>
                  <a:lstStyle/>
                  <a:p>
                    <a:fld id="{30E1A560-C657-48B8-AC1D-ECCA4D1552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EF-B17B-4DFD-B39D-4E979940D241}"/>
                </c:ext>
              </c:extLst>
            </c:dLbl>
            <c:dLbl>
              <c:idx val="3242"/>
              <c:tx>
                <c:rich>
                  <a:bodyPr/>
                  <a:lstStyle/>
                  <a:p>
                    <a:fld id="{54907E88-7973-4C11-8D80-A6FD868C30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0-B17B-4DFD-B39D-4E979940D241}"/>
                </c:ext>
              </c:extLst>
            </c:dLbl>
            <c:dLbl>
              <c:idx val="3243"/>
              <c:tx>
                <c:rich>
                  <a:bodyPr/>
                  <a:lstStyle/>
                  <a:p>
                    <a:fld id="{1903FCED-F4C5-4941-A12F-F640FF20F5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1-B17B-4DFD-B39D-4E979940D241}"/>
                </c:ext>
              </c:extLst>
            </c:dLbl>
            <c:dLbl>
              <c:idx val="3244"/>
              <c:tx>
                <c:rich>
                  <a:bodyPr/>
                  <a:lstStyle/>
                  <a:p>
                    <a:fld id="{47BDEB4B-B57B-4AA0-9168-01A48E4010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2-B17B-4DFD-B39D-4E979940D241}"/>
                </c:ext>
              </c:extLst>
            </c:dLbl>
            <c:dLbl>
              <c:idx val="3245"/>
              <c:tx>
                <c:rich>
                  <a:bodyPr/>
                  <a:lstStyle/>
                  <a:p>
                    <a:fld id="{3476B443-30CF-4122-9F84-661F477025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3-B17B-4DFD-B39D-4E979940D241}"/>
                </c:ext>
              </c:extLst>
            </c:dLbl>
            <c:dLbl>
              <c:idx val="3246"/>
              <c:tx>
                <c:rich>
                  <a:bodyPr/>
                  <a:lstStyle/>
                  <a:p>
                    <a:fld id="{2759F99D-83D0-43BE-9826-1D99AAA12E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4-B17B-4DFD-B39D-4E979940D241}"/>
                </c:ext>
              </c:extLst>
            </c:dLbl>
            <c:dLbl>
              <c:idx val="3247"/>
              <c:tx>
                <c:rich>
                  <a:bodyPr/>
                  <a:lstStyle/>
                  <a:p>
                    <a:fld id="{2ECFDA39-4E48-407F-92C7-11D4917BA5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5-B17B-4DFD-B39D-4E979940D241}"/>
                </c:ext>
              </c:extLst>
            </c:dLbl>
            <c:dLbl>
              <c:idx val="3248"/>
              <c:tx>
                <c:rich>
                  <a:bodyPr/>
                  <a:lstStyle/>
                  <a:p>
                    <a:fld id="{F03B10F3-BAC8-47E5-A064-4D06AB1C3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6-B17B-4DFD-B39D-4E979940D241}"/>
                </c:ext>
              </c:extLst>
            </c:dLbl>
            <c:dLbl>
              <c:idx val="3249"/>
              <c:tx>
                <c:rich>
                  <a:bodyPr/>
                  <a:lstStyle/>
                  <a:p>
                    <a:fld id="{3BE51EA7-6411-40BF-A874-D4C36A8C60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7-B17B-4DFD-B39D-4E979940D241}"/>
                </c:ext>
              </c:extLst>
            </c:dLbl>
            <c:dLbl>
              <c:idx val="3250"/>
              <c:tx>
                <c:rich>
                  <a:bodyPr/>
                  <a:lstStyle/>
                  <a:p>
                    <a:fld id="{E5115437-2126-4DCF-A68E-91F58F1874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8-B17B-4DFD-B39D-4E979940D241}"/>
                </c:ext>
              </c:extLst>
            </c:dLbl>
            <c:dLbl>
              <c:idx val="3251"/>
              <c:tx>
                <c:rich>
                  <a:bodyPr/>
                  <a:lstStyle/>
                  <a:p>
                    <a:fld id="{C38278E3-FC62-4BE8-9480-87F21E44F2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9-B17B-4DFD-B39D-4E979940D241}"/>
                </c:ext>
              </c:extLst>
            </c:dLbl>
            <c:dLbl>
              <c:idx val="3252"/>
              <c:tx>
                <c:rich>
                  <a:bodyPr/>
                  <a:lstStyle/>
                  <a:p>
                    <a:fld id="{07A78E4D-4B39-47E3-AF87-9578A1DFFB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A-B17B-4DFD-B39D-4E979940D241}"/>
                </c:ext>
              </c:extLst>
            </c:dLbl>
            <c:dLbl>
              <c:idx val="3253"/>
              <c:tx>
                <c:rich>
                  <a:bodyPr/>
                  <a:lstStyle/>
                  <a:p>
                    <a:fld id="{A4CAED25-351B-4980-ADFC-497CFBDDB3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B-B17B-4DFD-B39D-4E979940D241}"/>
                </c:ext>
              </c:extLst>
            </c:dLbl>
            <c:dLbl>
              <c:idx val="3254"/>
              <c:tx>
                <c:rich>
                  <a:bodyPr/>
                  <a:lstStyle/>
                  <a:p>
                    <a:fld id="{22AF3B5F-F300-4040-9BC9-23FA91109B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C-B17B-4DFD-B39D-4E979940D241}"/>
                </c:ext>
              </c:extLst>
            </c:dLbl>
            <c:dLbl>
              <c:idx val="3255"/>
              <c:tx>
                <c:rich>
                  <a:bodyPr/>
                  <a:lstStyle/>
                  <a:p>
                    <a:fld id="{C3D95044-081E-4179-9DF4-9DEB0D44D3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D-B17B-4DFD-B39D-4E979940D241}"/>
                </c:ext>
              </c:extLst>
            </c:dLbl>
            <c:dLbl>
              <c:idx val="3256"/>
              <c:tx>
                <c:rich>
                  <a:bodyPr/>
                  <a:lstStyle/>
                  <a:p>
                    <a:fld id="{5486C414-6A04-4CA0-AE92-87E895A74B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E-B17B-4DFD-B39D-4E979940D241}"/>
                </c:ext>
              </c:extLst>
            </c:dLbl>
            <c:dLbl>
              <c:idx val="3257"/>
              <c:tx>
                <c:rich>
                  <a:bodyPr/>
                  <a:lstStyle/>
                  <a:p>
                    <a:fld id="{8641A267-BA5E-457C-A557-F16B620C3D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AFF-B17B-4DFD-B39D-4E979940D241}"/>
                </c:ext>
              </c:extLst>
            </c:dLbl>
            <c:dLbl>
              <c:idx val="3258"/>
              <c:tx>
                <c:rich>
                  <a:bodyPr/>
                  <a:lstStyle/>
                  <a:p>
                    <a:fld id="{77978066-DF35-406C-BE23-55A964FF0A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0-B17B-4DFD-B39D-4E979940D241}"/>
                </c:ext>
              </c:extLst>
            </c:dLbl>
            <c:dLbl>
              <c:idx val="3259"/>
              <c:tx>
                <c:rich>
                  <a:bodyPr/>
                  <a:lstStyle/>
                  <a:p>
                    <a:fld id="{D75239A9-01DD-406C-8662-312404DD56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1-B17B-4DFD-B39D-4E979940D241}"/>
                </c:ext>
              </c:extLst>
            </c:dLbl>
            <c:dLbl>
              <c:idx val="3260"/>
              <c:tx>
                <c:rich>
                  <a:bodyPr/>
                  <a:lstStyle/>
                  <a:p>
                    <a:fld id="{CE57E477-E561-417E-A2CB-BDFA260189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2-B17B-4DFD-B39D-4E979940D241}"/>
                </c:ext>
              </c:extLst>
            </c:dLbl>
            <c:dLbl>
              <c:idx val="3261"/>
              <c:tx>
                <c:rich>
                  <a:bodyPr/>
                  <a:lstStyle/>
                  <a:p>
                    <a:fld id="{A38838CB-4C12-4382-82E3-DACD370ADD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3-B17B-4DFD-B39D-4E979940D241}"/>
                </c:ext>
              </c:extLst>
            </c:dLbl>
            <c:dLbl>
              <c:idx val="3262"/>
              <c:tx>
                <c:rich>
                  <a:bodyPr/>
                  <a:lstStyle/>
                  <a:p>
                    <a:fld id="{ED18AECA-BE0D-43C8-84FD-DB85829E27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4-B17B-4DFD-B39D-4E979940D241}"/>
                </c:ext>
              </c:extLst>
            </c:dLbl>
            <c:dLbl>
              <c:idx val="3263"/>
              <c:tx>
                <c:rich>
                  <a:bodyPr/>
                  <a:lstStyle/>
                  <a:p>
                    <a:fld id="{45C899C6-BD1F-4E9F-AF26-16E5FB42F5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5-B17B-4DFD-B39D-4E979940D241}"/>
                </c:ext>
              </c:extLst>
            </c:dLbl>
            <c:dLbl>
              <c:idx val="3264"/>
              <c:tx>
                <c:rich>
                  <a:bodyPr/>
                  <a:lstStyle/>
                  <a:p>
                    <a:fld id="{236D4646-B8F7-46E7-BADA-0418B99403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6-B17B-4DFD-B39D-4E979940D241}"/>
                </c:ext>
              </c:extLst>
            </c:dLbl>
            <c:dLbl>
              <c:idx val="3265"/>
              <c:tx>
                <c:rich>
                  <a:bodyPr/>
                  <a:lstStyle/>
                  <a:p>
                    <a:fld id="{C1342ED3-46D9-48EE-BBE5-563E450B10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7-B17B-4DFD-B39D-4E979940D241}"/>
                </c:ext>
              </c:extLst>
            </c:dLbl>
            <c:dLbl>
              <c:idx val="3266"/>
              <c:tx>
                <c:rich>
                  <a:bodyPr/>
                  <a:lstStyle/>
                  <a:p>
                    <a:fld id="{3D5E1749-6018-46E0-8386-379B3696AD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8-B17B-4DFD-B39D-4E979940D241}"/>
                </c:ext>
              </c:extLst>
            </c:dLbl>
            <c:dLbl>
              <c:idx val="3267"/>
              <c:tx>
                <c:rich>
                  <a:bodyPr/>
                  <a:lstStyle/>
                  <a:p>
                    <a:fld id="{9619D419-530E-48FA-B2B4-B8084AA3FB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9-B17B-4DFD-B39D-4E979940D241}"/>
                </c:ext>
              </c:extLst>
            </c:dLbl>
            <c:dLbl>
              <c:idx val="3268"/>
              <c:tx>
                <c:rich>
                  <a:bodyPr/>
                  <a:lstStyle/>
                  <a:p>
                    <a:fld id="{2FB8F17C-9352-4B9F-8190-4BA045C588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A-B17B-4DFD-B39D-4E979940D241}"/>
                </c:ext>
              </c:extLst>
            </c:dLbl>
            <c:dLbl>
              <c:idx val="3269"/>
              <c:tx>
                <c:rich>
                  <a:bodyPr/>
                  <a:lstStyle/>
                  <a:p>
                    <a:fld id="{7C63CA22-6113-4A85-9063-D38A019ABE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B-B17B-4DFD-B39D-4E979940D241}"/>
                </c:ext>
              </c:extLst>
            </c:dLbl>
            <c:dLbl>
              <c:idx val="3270"/>
              <c:tx>
                <c:rich>
                  <a:bodyPr/>
                  <a:lstStyle/>
                  <a:p>
                    <a:fld id="{D38720C5-E676-4786-9D43-060022268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C-B17B-4DFD-B39D-4E979940D241}"/>
                </c:ext>
              </c:extLst>
            </c:dLbl>
            <c:dLbl>
              <c:idx val="3271"/>
              <c:tx>
                <c:rich>
                  <a:bodyPr/>
                  <a:lstStyle/>
                  <a:p>
                    <a:fld id="{7370B6DD-9219-4161-BDC6-C3CC481B7D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D-B17B-4DFD-B39D-4E979940D241}"/>
                </c:ext>
              </c:extLst>
            </c:dLbl>
            <c:dLbl>
              <c:idx val="3272"/>
              <c:tx>
                <c:rich>
                  <a:bodyPr/>
                  <a:lstStyle/>
                  <a:p>
                    <a:fld id="{B9FF8E9F-217A-44A2-86ED-EE89F89954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E-B17B-4DFD-B39D-4E979940D241}"/>
                </c:ext>
              </c:extLst>
            </c:dLbl>
            <c:dLbl>
              <c:idx val="3273"/>
              <c:tx>
                <c:rich>
                  <a:bodyPr/>
                  <a:lstStyle/>
                  <a:p>
                    <a:fld id="{B7073057-A5E4-44FE-9FD8-9E5D4BCA27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0F-B17B-4DFD-B39D-4E979940D241}"/>
                </c:ext>
              </c:extLst>
            </c:dLbl>
            <c:dLbl>
              <c:idx val="3274"/>
              <c:tx>
                <c:rich>
                  <a:bodyPr/>
                  <a:lstStyle/>
                  <a:p>
                    <a:fld id="{46A05A52-D7AB-4B9F-82C6-D7A741048A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0-B17B-4DFD-B39D-4E979940D241}"/>
                </c:ext>
              </c:extLst>
            </c:dLbl>
            <c:dLbl>
              <c:idx val="3275"/>
              <c:tx>
                <c:rich>
                  <a:bodyPr/>
                  <a:lstStyle/>
                  <a:p>
                    <a:fld id="{50FDDD44-0821-48C8-A6BE-BC4FE1921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1-B17B-4DFD-B39D-4E979940D241}"/>
                </c:ext>
              </c:extLst>
            </c:dLbl>
            <c:dLbl>
              <c:idx val="3276"/>
              <c:tx>
                <c:rich>
                  <a:bodyPr/>
                  <a:lstStyle/>
                  <a:p>
                    <a:fld id="{B4801B3F-42A8-4B8E-8DC9-235941B9AD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2-B17B-4DFD-B39D-4E979940D241}"/>
                </c:ext>
              </c:extLst>
            </c:dLbl>
            <c:dLbl>
              <c:idx val="3277"/>
              <c:tx>
                <c:rich>
                  <a:bodyPr/>
                  <a:lstStyle/>
                  <a:p>
                    <a:fld id="{2C67D731-CEE6-445D-A091-BEA3FC1CF3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3-B17B-4DFD-B39D-4E979940D241}"/>
                </c:ext>
              </c:extLst>
            </c:dLbl>
            <c:dLbl>
              <c:idx val="3278"/>
              <c:tx>
                <c:rich>
                  <a:bodyPr/>
                  <a:lstStyle/>
                  <a:p>
                    <a:fld id="{3A1747DF-BEBE-4CCF-9514-B549CFAF56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4-B17B-4DFD-B39D-4E979940D241}"/>
                </c:ext>
              </c:extLst>
            </c:dLbl>
            <c:dLbl>
              <c:idx val="3279"/>
              <c:tx>
                <c:rich>
                  <a:bodyPr/>
                  <a:lstStyle/>
                  <a:p>
                    <a:fld id="{F5F84926-0A3B-4A0C-B29F-D2204536C3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5-B17B-4DFD-B39D-4E979940D241}"/>
                </c:ext>
              </c:extLst>
            </c:dLbl>
            <c:dLbl>
              <c:idx val="3280"/>
              <c:tx>
                <c:rich>
                  <a:bodyPr/>
                  <a:lstStyle/>
                  <a:p>
                    <a:fld id="{CC90E0D0-E657-4FCC-B2F6-C0C079EDBF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6-B17B-4DFD-B39D-4E979940D241}"/>
                </c:ext>
              </c:extLst>
            </c:dLbl>
            <c:dLbl>
              <c:idx val="3281"/>
              <c:tx>
                <c:rich>
                  <a:bodyPr/>
                  <a:lstStyle/>
                  <a:p>
                    <a:fld id="{8B960382-8006-470D-B756-8C0561B5C4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7-B17B-4DFD-B39D-4E979940D241}"/>
                </c:ext>
              </c:extLst>
            </c:dLbl>
            <c:dLbl>
              <c:idx val="3282"/>
              <c:tx>
                <c:rich>
                  <a:bodyPr/>
                  <a:lstStyle/>
                  <a:p>
                    <a:fld id="{78E9CB54-588A-4E5E-AB4D-137DBBBBE5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8-B17B-4DFD-B39D-4E979940D241}"/>
                </c:ext>
              </c:extLst>
            </c:dLbl>
            <c:dLbl>
              <c:idx val="3283"/>
              <c:tx>
                <c:rich>
                  <a:bodyPr/>
                  <a:lstStyle/>
                  <a:p>
                    <a:fld id="{6ACE6541-F489-417C-8998-85BB417EB0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9-B17B-4DFD-B39D-4E979940D241}"/>
                </c:ext>
              </c:extLst>
            </c:dLbl>
            <c:dLbl>
              <c:idx val="3284"/>
              <c:tx>
                <c:rich>
                  <a:bodyPr/>
                  <a:lstStyle/>
                  <a:p>
                    <a:fld id="{E52605BA-64D0-4131-90D7-E1CEFE34BF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A-B17B-4DFD-B39D-4E979940D241}"/>
                </c:ext>
              </c:extLst>
            </c:dLbl>
            <c:dLbl>
              <c:idx val="3285"/>
              <c:tx>
                <c:rich>
                  <a:bodyPr/>
                  <a:lstStyle/>
                  <a:p>
                    <a:fld id="{7DACAF32-9836-48E8-A81D-812A09EE4F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B-B17B-4DFD-B39D-4E979940D241}"/>
                </c:ext>
              </c:extLst>
            </c:dLbl>
            <c:dLbl>
              <c:idx val="3286"/>
              <c:tx>
                <c:rich>
                  <a:bodyPr/>
                  <a:lstStyle/>
                  <a:p>
                    <a:fld id="{83A8E46A-0041-4ABC-BFD6-9848846483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C-B17B-4DFD-B39D-4E979940D241}"/>
                </c:ext>
              </c:extLst>
            </c:dLbl>
            <c:dLbl>
              <c:idx val="3287"/>
              <c:tx>
                <c:rich>
                  <a:bodyPr/>
                  <a:lstStyle/>
                  <a:p>
                    <a:fld id="{EB274099-861F-4592-AC0A-AB822B24A6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D-B17B-4DFD-B39D-4E979940D241}"/>
                </c:ext>
              </c:extLst>
            </c:dLbl>
            <c:dLbl>
              <c:idx val="3288"/>
              <c:tx>
                <c:rich>
                  <a:bodyPr/>
                  <a:lstStyle/>
                  <a:p>
                    <a:fld id="{A69DC281-784C-4999-904E-79014358A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E-B17B-4DFD-B39D-4E979940D241}"/>
                </c:ext>
              </c:extLst>
            </c:dLbl>
            <c:dLbl>
              <c:idx val="3289"/>
              <c:tx>
                <c:rich>
                  <a:bodyPr/>
                  <a:lstStyle/>
                  <a:p>
                    <a:fld id="{686DB652-9442-4BAF-8D9D-C47936E1D8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1F-B17B-4DFD-B39D-4E979940D241}"/>
                </c:ext>
              </c:extLst>
            </c:dLbl>
            <c:dLbl>
              <c:idx val="3290"/>
              <c:tx>
                <c:rich>
                  <a:bodyPr/>
                  <a:lstStyle/>
                  <a:p>
                    <a:fld id="{E75751CA-4886-49A9-80EA-554067E53D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0-B17B-4DFD-B39D-4E979940D241}"/>
                </c:ext>
              </c:extLst>
            </c:dLbl>
            <c:dLbl>
              <c:idx val="3291"/>
              <c:tx>
                <c:rich>
                  <a:bodyPr/>
                  <a:lstStyle/>
                  <a:p>
                    <a:fld id="{3E12D302-8B3C-4C57-89A3-1E2BDD94F2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1-B17B-4DFD-B39D-4E979940D241}"/>
                </c:ext>
              </c:extLst>
            </c:dLbl>
            <c:dLbl>
              <c:idx val="3292"/>
              <c:tx>
                <c:rich>
                  <a:bodyPr/>
                  <a:lstStyle/>
                  <a:p>
                    <a:fld id="{E9689DD1-851F-460A-B567-99527B6F6B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2-B17B-4DFD-B39D-4E979940D241}"/>
                </c:ext>
              </c:extLst>
            </c:dLbl>
            <c:dLbl>
              <c:idx val="3293"/>
              <c:tx>
                <c:rich>
                  <a:bodyPr/>
                  <a:lstStyle/>
                  <a:p>
                    <a:fld id="{2FE53ACD-3F26-42DF-B45B-81E596494F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3-B17B-4DFD-B39D-4E979940D241}"/>
                </c:ext>
              </c:extLst>
            </c:dLbl>
            <c:dLbl>
              <c:idx val="3294"/>
              <c:tx>
                <c:rich>
                  <a:bodyPr/>
                  <a:lstStyle/>
                  <a:p>
                    <a:fld id="{11A7A4BE-AEE1-4735-B1B0-5EFB50BC4B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4-B17B-4DFD-B39D-4E979940D241}"/>
                </c:ext>
              </c:extLst>
            </c:dLbl>
            <c:dLbl>
              <c:idx val="3295"/>
              <c:tx>
                <c:rich>
                  <a:bodyPr/>
                  <a:lstStyle/>
                  <a:p>
                    <a:fld id="{4B1821EC-38A8-452A-A12D-304E0F3802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5-B17B-4DFD-B39D-4E979940D241}"/>
                </c:ext>
              </c:extLst>
            </c:dLbl>
            <c:dLbl>
              <c:idx val="3296"/>
              <c:tx>
                <c:rich>
                  <a:bodyPr/>
                  <a:lstStyle/>
                  <a:p>
                    <a:fld id="{39C85D3D-E9E8-447E-8270-F281233634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6-B17B-4DFD-B39D-4E979940D241}"/>
                </c:ext>
              </c:extLst>
            </c:dLbl>
            <c:dLbl>
              <c:idx val="3297"/>
              <c:tx>
                <c:rich>
                  <a:bodyPr/>
                  <a:lstStyle/>
                  <a:p>
                    <a:fld id="{72688FB5-BD91-4523-9E90-AEFCBCA08D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7-B17B-4DFD-B39D-4E979940D241}"/>
                </c:ext>
              </c:extLst>
            </c:dLbl>
            <c:dLbl>
              <c:idx val="3298"/>
              <c:tx>
                <c:rich>
                  <a:bodyPr/>
                  <a:lstStyle/>
                  <a:p>
                    <a:fld id="{9092FA88-DA3A-4FB3-BA75-4FE11D1470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8-B17B-4DFD-B39D-4E979940D241}"/>
                </c:ext>
              </c:extLst>
            </c:dLbl>
            <c:dLbl>
              <c:idx val="3299"/>
              <c:tx>
                <c:rich>
                  <a:bodyPr/>
                  <a:lstStyle/>
                  <a:p>
                    <a:fld id="{46D3E15F-AF7C-45E9-9B9E-8D644F90AC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9-B17B-4DFD-B39D-4E979940D241}"/>
                </c:ext>
              </c:extLst>
            </c:dLbl>
            <c:dLbl>
              <c:idx val="3300"/>
              <c:tx>
                <c:rich>
                  <a:bodyPr/>
                  <a:lstStyle/>
                  <a:p>
                    <a:fld id="{2738675C-27D7-4632-9D93-29C7D529F8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A-B17B-4DFD-B39D-4E979940D241}"/>
                </c:ext>
              </c:extLst>
            </c:dLbl>
            <c:dLbl>
              <c:idx val="3301"/>
              <c:tx>
                <c:rich>
                  <a:bodyPr/>
                  <a:lstStyle/>
                  <a:p>
                    <a:fld id="{FF616738-858A-4FE9-A5AB-16A2C063D4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B-B17B-4DFD-B39D-4E979940D241}"/>
                </c:ext>
              </c:extLst>
            </c:dLbl>
            <c:dLbl>
              <c:idx val="3302"/>
              <c:tx>
                <c:rich>
                  <a:bodyPr/>
                  <a:lstStyle/>
                  <a:p>
                    <a:fld id="{89787702-C58A-4FD9-92C2-D5A1A8BCEA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C-B17B-4DFD-B39D-4E979940D241}"/>
                </c:ext>
              </c:extLst>
            </c:dLbl>
            <c:dLbl>
              <c:idx val="3303"/>
              <c:tx>
                <c:rich>
                  <a:bodyPr/>
                  <a:lstStyle/>
                  <a:p>
                    <a:fld id="{898D90F1-CC24-4F4C-944E-DA20F49BF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D-B17B-4DFD-B39D-4E979940D241}"/>
                </c:ext>
              </c:extLst>
            </c:dLbl>
            <c:dLbl>
              <c:idx val="3304"/>
              <c:tx>
                <c:rich>
                  <a:bodyPr/>
                  <a:lstStyle/>
                  <a:p>
                    <a:fld id="{C5B9C6F6-0568-4103-B1C9-03742E3CE5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E-B17B-4DFD-B39D-4E979940D241}"/>
                </c:ext>
              </c:extLst>
            </c:dLbl>
            <c:dLbl>
              <c:idx val="3305"/>
              <c:tx>
                <c:rich>
                  <a:bodyPr/>
                  <a:lstStyle/>
                  <a:p>
                    <a:fld id="{89E6064A-C39C-4C98-83B4-C9F34F868D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2F-B17B-4DFD-B39D-4E979940D241}"/>
                </c:ext>
              </c:extLst>
            </c:dLbl>
            <c:dLbl>
              <c:idx val="3306"/>
              <c:tx>
                <c:rich>
                  <a:bodyPr/>
                  <a:lstStyle/>
                  <a:p>
                    <a:fld id="{E9749497-801A-415F-BC7C-3641CB398C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0-B17B-4DFD-B39D-4E979940D241}"/>
                </c:ext>
              </c:extLst>
            </c:dLbl>
            <c:dLbl>
              <c:idx val="3307"/>
              <c:tx>
                <c:rich>
                  <a:bodyPr/>
                  <a:lstStyle/>
                  <a:p>
                    <a:fld id="{86964B5D-8437-4B59-9D94-DD4641655B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1-B17B-4DFD-B39D-4E979940D241}"/>
                </c:ext>
              </c:extLst>
            </c:dLbl>
            <c:dLbl>
              <c:idx val="3308"/>
              <c:tx>
                <c:rich>
                  <a:bodyPr/>
                  <a:lstStyle/>
                  <a:p>
                    <a:fld id="{A085C838-B1C5-424E-838E-88EBA1D54E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2-B17B-4DFD-B39D-4E979940D241}"/>
                </c:ext>
              </c:extLst>
            </c:dLbl>
            <c:dLbl>
              <c:idx val="3309"/>
              <c:tx>
                <c:rich>
                  <a:bodyPr/>
                  <a:lstStyle/>
                  <a:p>
                    <a:fld id="{D43D82AD-D15C-4661-9521-94F08B7DBB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3-B17B-4DFD-B39D-4E979940D241}"/>
                </c:ext>
              </c:extLst>
            </c:dLbl>
            <c:dLbl>
              <c:idx val="3310"/>
              <c:tx>
                <c:rich>
                  <a:bodyPr/>
                  <a:lstStyle/>
                  <a:p>
                    <a:fld id="{C8FDC2A8-AC6F-4946-8FA7-B7A7A5986E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4-B17B-4DFD-B39D-4E979940D241}"/>
                </c:ext>
              </c:extLst>
            </c:dLbl>
            <c:dLbl>
              <c:idx val="3311"/>
              <c:tx>
                <c:rich>
                  <a:bodyPr/>
                  <a:lstStyle/>
                  <a:p>
                    <a:fld id="{74DFC041-F360-4062-8C3E-3EA36205AA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5-B17B-4DFD-B39D-4E979940D241}"/>
                </c:ext>
              </c:extLst>
            </c:dLbl>
            <c:dLbl>
              <c:idx val="3312"/>
              <c:tx>
                <c:rich>
                  <a:bodyPr/>
                  <a:lstStyle/>
                  <a:p>
                    <a:fld id="{0872C9D6-FEF4-4152-8C45-35AAE9FDC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6-B17B-4DFD-B39D-4E979940D241}"/>
                </c:ext>
              </c:extLst>
            </c:dLbl>
            <c:dLbl>
              <c:idx val="3313"/>
              <c:tx>
                <c:rich>
                  <a:bodyPr/>
                  <a:lstStyle/>
                  <a:p>
                    <a:fld id="{CE1C1801-1816-4382-96E7-410775ADB4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7-B17B-4DFD-B39D-4E979940D241}"/>
                </c:ext>
              </c:extLst>
            </c:dLbl>
            <c:dLbl>
              <c:idx val="3314"/>
              <c:tx>
                <c:rich>
                  <a:bodyPr/>
                  <a:lstStyle/>
                  <a:p>
                    <a:fld id="{7372DE5B-9757-4026-B262-83C39E03B9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8-B17B-4DFD-B39D-4E979940D241}"/>
                </c:ext>
              </c:extLst>
            </c:dLbl>
            <c:dLbl>
              <c:idx val="3315"/>
              <c:tx>
                <c:rich>
                  <a:bodyPr/>
                  <a:lstStyle/>
                  <a:p>
                    <a:fld id="{9DD0F2AE-6817-4F40-AC15-DB4B174C55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9-B17B-4DFD-B39D-4E979940D241}"/>
                </c:ext>
              </c:extLst>
            </c:dLbl>
            <c:dLbl>
              <c:idx val="3316"/>
              <c:tx>
                <c:rich>
                  <a:bodyPr/>
                  <a:lstStyle/>
                  <a:p>
                    <a:fld id="{261E39CF-F3FA-4D7E-BB53-454241B983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A-B17B-4DFD-B39D-4E979940D241}"/>
                </c:ext>
              </c:extLst>
            </c:dLbl>
            <c:dLbl>
              <c:idx val="3317"/>
              <c:tx>
                <c:rich>
                  <a:bodyPr/>
                  <a:lstStyle/>
                  <a:p>
                    <a:fld id="{A7B8F663-C0D2-4C65-97E3-308A761BF1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B-B17B-4DFD-B39D-4E979940D241}"/>
                </c:ext>
              </c:extLst>
            </c:dLbl>
            <c:dLbl>
              <c:idx val="3318"/>
              <c:tx>
                <c:rich>
                  <a:bodyPr/>
                  <a:lstStyle/>
                  <a:p>
                    <a:fld id="{BA1CD995-4707-4204-BB55-468C006877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C-B17B-4DFD-B39D-4E979940D241}"/>
                </c:ext>
              </c:extLst>
            </c:dLbl>
            <c:dLbl>
              <c:idx val="3319"/>
              <c:tx>
                <c:rich>
                  <a:bodyPr/>
                  <a:lstStyle/>
                  <a:p>
                    <a:fld id="{465EC344-1FAF-47EC-A834-CF6BD63FD3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D-B17B-4DFD-B39D-4E979940D241}"/>
                </c:ext>
              </c:extLst>
            </c:dLbl>
            <c:dLbl>
              <c:idx val="3320"/>
              <c:tx>
                <c:rich>
                  <a:bodyPr/>
                  <a:lstStyle/>
                  <a:p>
                    <a:fld id="{D12C577B-9E59-4BC8-ACE8-B9670CA11C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E-B17B-4DFD-B39D-4E979940D241}"/>
                </c:ext>
              </c:extLst>
            </c:dLbl>
            <c:dLbl>
              <c:idx val="3321"/>
              <c:tx>
                <c:rich>
                  <a:bodyPr/>
                  <a:lstStyle/>
                  <a:p>
                    <a:fld id="{A39D458C-2D79-4865-8285-0A48AC0FBB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3F-B17B-4DFD-B39D-4E979940D241}"/>
                </c:ext>
              </c:extLst>
            </c:dLbl>
            <c:dLbl>
              <c:idx val="3322"/>
              <c:tx>
                <c:rich>
                  <a:bodyPr/>
                  <a:lstStyle/>
                  <a:p>
                    <a:fld id="{65EE0B8A-C2CB-4B15-A8D5-0A185C8F6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0-B17B-4DFD-B39D-4E979940D241}"/>
                </c:ext>
              </c:extLst>
            </c:dLbl>
            <c:dLbl>
              <c:idx val="3323"/>
              <c:tx>
                <c:rich>
                  <a:bodyPr/>
                  <a:lstStyle/>
                  <a:p>
                    <a:fld id="{93CDAE36-CF7F-437F-969C-862A7B20A5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1-B17B-4DFD-B39D-4E979940D241}"/>
                </c:ext>
              </c:extLst>
            </c:dLbl>
            <c:dLbl>
              <c:idx val="3324"/>
              <c:tx>
                <c:rich>
                  <a:bodyPr/>
                  <a:lstStyle/>
                  <a:p>
                    <a:fld id="{F036BD0C-D8AA-49AE-B7F6-B354B1F224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2-B17B-4DFD-B39D-4E979940D241}"/>
                </c:ext>
              </c:extLst>
            </c:dLbl>
            <c:dLbl>
              <c:idx val="3325"/>
              <c:tx>
                <c:rich>
                  <a:bodyPr/>
                  <a:lstStyle/>
                  <a:p>
                    <a:fld id="{D6ADB2F0-CE78-4B0A-B250-A05E55651A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3-B17B-4DFD-B39D-4E979940D241}"/>
                </c:ext>
              </c:extLst>
            </c:dLbl>
            <c:dLbl>
              <c:idx val="3326"/>
              <c:tx>
                <c:rich>
                  <a:bodyPr/>
                  <a:lstStyle/>
                  <a:p>
                    <a:fld id="{814161A6-B64C-4480-9005-B27064E063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4-B17B-4DFD-B39D-4E979940D241}"/>
                </c:ext>
              </c:extLst>
            </c:dLbl>
            <c:dLbl>
              <c:idx val="3327"/>
              <c:tx>
                <c:rich>
                  <a:bodyPr/>
                  <a:lstStyle/>
                  <a:p>
                    <a:fld id="{710E5487-CCC8-4D38-9497-6F1E7008EA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5-B17B-4DFD-B39D-4E979940D241}"/>
                </c:ext>
              </c:extLst>
            </c:dLbl>
            <c:dLbl>
              <c:idx val="3328"/>
              <c:tx>
                <c:rich>
                  <a:bodyPr/>
                  <a:lstStyle/>
                  <a:p>
                    <a:fld id="{294550EF-F47B-4E19-B386-95CEB8EDDF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6-B17B-4DFD-B39D-4E979940D241}"/>
                </c:ext>
              </c:extLst>
            </c:dLbl>
            <c:dLbl>
              <c:idx val="3329"/>
              <c:tx>
                <c:rich>
                  <a:bodyPr/>
                  <a:lstStyle/>
                  <a:p>
                    <a:fld id="{84C385AE-1342-4B3C-81AF-D5E8221217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7-B17B-4DFD-B39D-4E979940D241}"/>
                </c:ext>
              </c:extLst>
            </c:dLbl>
            <c:dLbl>
              <c:idx val="3330"/>
              <c:tx>
                <c:rich>
                  <a:bodyPr/>
                  <a:lstStyle/>
                  <a:p>
                    <a:fld id="{D815DCE9-9399-4F4F-B78C-B9672BF7AD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8-B17B-4DFD-B39D-4E979940D241}"/>
                </c:ext>
              </c:extLst>
            </c:dLbl>
            <c:dLbl>
              <c:idx val="3331"/>
              <c:tx>
                <c:rich>
                  <a:bodyPr/>
                  <a:lstStyle/>
                  <a:p>
                    <a:fld id="{A6194B60-003E-4F27-9AA6-25CCC135A1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9-B17B-4DFD-B39D-4E979940D241}"/>
                </c:ext>
              </c:extLst>
            </c:dLbl>
            <c:dLbl>
              <c:idx val="3332"/>
              <c:tx>
                <c:rich>
                  <a:bodyPr/>
                  <a:lstStyle/>
                  <a:p>
                    <a:fld id="{BE35F480-328A-46BF-9BB7-9B0779C717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A-B17B-4DFD-B39D-4E979940D241}"/>
                </c:ext>
              </c:extLst>
            </c:dLbl>
            <c:dLbl>
              <c:idx val="3333"/>
              <c:tx>
                <c:rich>
                  <a:bodyPr/>
                  <a:lstStyle/>
                  <a:p>
                    <a:fld id="{91280318-A01D-4D36-AA93-B68A57BDD7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B-B17B-4DFD-B39D-4E979940D241}"/>
                </c:ext>
              </c:extLst>
            </c:dLbl>
            <c:dLbl>
              <c:idx val="3334"/>
              <c:tx>
                <c:rich>
                  <a:bodyPr/>
                  <a:lstStyle/>
                  <a:p>
                    <a:fld id="{589A4874-EA18-4C97-ADB2-BB8170364C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C-B17B-4DFD-B39D-4E979940D241}"/>
                </c:ext>
              </c:extLst>
            </c:dLbl>
            <c:dLbl>
              <c:idx val="3335"/>
              <c:tx>
                <c:rich>
                  <a:bodyPr/>
                  <a:lstStyle/>
                  <a:p>
                    <a:fld id="{EF9C61D0-3F5F-45F0-948A-E457A15868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D-B17B-4DFD-B39D-4E979940D241}"/>
                </c:ext>
              </c:extLst>
            </c:dLbl>
            <c:dLbl>
              <c:idx val="3336"/>
              <c:tx>
                <c:rich>
                  <a:bodyPr/>
                  <a:lstStyle/>
                  <a:p>
                    <a:fld id="{A92C91EC-0782-4451-935E-15B30ABB2F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E-B17B-4DFD-B39D-4E979940D241}"/>
                </c:ext>
              </c:extLst>
            </c:dLbl>
            <c:dLbl>
              <c:idx val="3337"/>
              <c:tx>
                <c:rich>
                  <a:bodyPr/>
                  <a:lstStyle/>
                  <a:p>
                    <a:fld id="{93031B9F-C326-4D1D-9E1C-4A9CB3CF56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4F-B17B-4DFD-B39D-4E979940D241}"/>
                </c:ext>
              </c:extLst>
            </c:dLbl>
            <c:dLbl>
              <c:idx val="3338"/>
              <c:tx>
                <c:rich>
                  <a:bodyPr/>
                  <a:lstStyle/>
                  <a:p>
                    <a:fld id="{5184AD49-D8DB-4AAF-B534-B0F34F1497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0-B17B-4DFD-B39D-4E979940D241}"/>
                </c:ext>
              </c:extLst>
            </c:dLbl>
            <c:dLbl>
              <c:idx val="3339"/>
              <c:tx>
                <c:rich>
                  <a:bodyPr/>
                  <a:lstStyle/>
                  <a:p>
                    <a:fld id="{036F4EF0-689C-4101-B6D5-170EF503CD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1-B17B-4DFD-B39D-4E979940D241}"/>
                </c:ext>
              </c:extLst>
            </c:dLbl>
            <c:dLbl>
              <c:idx val="3340"/>
              <c:tx>
                <c:rich>
                  <a:bodyPr/>
                  <a:lstStyle/>
                  <a:p>
                    <a:fld id="{A126EC8F-0839-475D-8299-EA21523771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2-B17B-4DFD-B39D-4E979940D241}"/>
                </c:ext>
              </c:extLst>
            </c:dLbl>
            <c:dLbl>
              <c:idx val="3341"/>
              <c:tx>
                <c:rich>
                  <a:bodyPr/>
                  <a:lstStyle/>
                  <a:p>
                    <a:fld id="{FC14AC0D-567E-418D-83F4-8EBFF68939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3-B17B-4DFD-B39D-4E979940D241}"/>
                </c:ext>
              </c:extLst>
            </c:dLbl>
            <c:dLbl>
              <c:idx val="3342"/>
              <c:tx>
                <c:rich>
                  <a:bodyPr/>
                  <a:lstStyle/>
                  <a:p>
                    <a:fld id="{D373ABD7-34AF-4D2E-8CDA-E425F7EE13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4-B17B-4DFD-B39D-4E979940D241}"/>
                </c:ext>
              </c:extLst>
            </c:dLbl>
            <c:dLbl>
              <c:idx val="3343"/>
              <c:tx>
                <c:rich>
                  <a:bodyPr/>
                  <a:lstStyle/>
                  <a:p>
                    <a:fld id="{31FF45BB-7B83-4492-85FE-0C5426C7FB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5-B17B-4DFD-B39D-4E979940D241}"/>
                </c:ext>
              </c:extLst>
            </c:dLbl>
            <c:dLbl>
              <c:idx val="3344"/>
              <c:tx>
                <c:rich>
                  <a:bodyPr/>
                  <a:lstStyle/>
                  <a:p>
                    <a:fld id="{FC9C3DEA-7E1C-4D1F-AB4E-B5651438A0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6-B17B-4DFD-B39D-4E979940D241}"/>
                </c:ext>
              </c:extLst>
            </c:dLbl>
            <c:dLbl>
              <c:idx val="3345"/>
              <c:tx>
                <c:rich>
                  <a:bodyPr/>
                  <a:lstStyle/>
                  <a:p>
                    <a:fld id="{8F622E06-C2C8-4C3D-9ED7-45B75CC78A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7-B17B-4DFD-B39D-4E979940D241}"/>
                </c:ext>
              </c:extLst>
            </c:dLbl>
            <c:dLbl>
              <c:idx val="3346"/>
              <c:tx>
                <c:rich>
                  <a:bodyPr/>
                  <a:lstStyle/>
                  <a:p>
                    <a:fld id="{C8A50EC7-0147-4835-806F-0789E39D2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8-B17B-4DFD-B39D-4E979940D241}"/>
                </c:ext>
              </c:extLst>
            </c:dLbl>
            <c:dLbl>
              <c:idx val="3347"/>
              <c:tx>
                <c:rich>
                  <a:bodyPr/>
                  <a:lstStyle/>
                  <a:p>
                    <a:fld id="{B3E7DD3E-73B8-4E26-A632-7FA889ACF0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9-B17B-4DFD-B39D-4E979940D241}"/>
                </c:ext>
              </c:extLst>
            </c:dLbl>
            <c:dLbl>
              <c:idx val="3348"/>
              <c:tx>
                <c:rich>
                  <a:bodyPr/>
                  <a:lstStyle/>
                  <a:p>
                    <a:fld id="{33196D1E-B8EF-4AF7-80F8-5527106D94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A-B17B-4DFD-B39D-4E979940D241}"/>
                </c:ext>
              </c:extLst>
            </c:dLbl>
            <c:dLbl>
              <c:idx val="3349"/>
              <c:tx>
                <c:rich>
                  <a:bodyPr/>
                  <a:lstStyle/>
                  <a:p>
                    <a:fld id="{80F96DF6-2E8B-4ED2-AC17-02A1A454A6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B-B17B-4DFD-B39D-4E979940D241}"/>
                </c:ext>
              </c:extLst>
            </c:dLbl>
            <c:dLbl>
              <c:idx val="3350"/>
              <c:tx>
                <c:rich>
                  <a:bodyPr/>
                  <a:lstStyle/>
                  <a:p>
                    <a:fld id="{985EB6D1-BD41-4D05-BD95-CE3586D143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C-B17B-4DFD-B39D-4E979940D241}"/>
                </c:ext>
              </c:extLst>
            </c:dLbl>
            <c:dLbl>
              <c:idx val="3351"/>
              <c:tx>
                <c:rich>
                  <a:bodyPr/>
                  <a:lstStyle/>
                  <a:p>
                    <a:fld id="{CD96455E-C3C1-44E4-833C-9D78B29E1E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D-B17B-4DFD-B39D-4E979940D241}"/>
                </c:ext>
              </c:extLst>
            </c:dLbl>
            <c:dLbl>
              <c:idx val="3352"/>
              <c:tx>
                <c:rich>
                  <a:bodyPr/>
                  <a:lstStyle/>
                  <a:p>
                    <a:fld id="{8595F014-9733-4676-BB85-B54BA5BF33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E-B17B-4DFD-B39D-4E979940D241}"/>
                </c:ext>
              </c:extLst>
            </c:dLbl>
            <c:dLbl>
              <c:idx val="3353"/>
              <c:tx>
                <c:rich>
                  <a:bodyPr/>
                  <a:lstStyle/>
                  <a:p>
                    <a:fld id="{A13E4C9A-05D5-4A84-BAC3-E4C5473CC1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5F-B17B-4DFD-B39D-4E979940D241}"/>
                </c:ext>
              </c:extLst>
            </c:dLbl>
            <c:dLbl>
              <c:idx val="3354"/>
              <c:tx>
                <c:rich>
                  <a:bodyPr/>
                  <a:lstStyle/>
                  <a:p>
                    <a:fld id="{6E62F5EF-2498-40E6-9A63-48EC1238CC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0-B17B-4DFD-B39D-4E979940D241}"/>
                </c:ext>
              </c:extLst>
            </c:dLbl>
            <c:dLbl>
              <c:idx val="3355"/>
              <c:tx>
                <c:rich>
                  <a:bodyPr/>
                  <a:lstStyle/>
                  <a:p>
                    <a:fld id="{6388A72D-A747-48C6-A6BF-D348E230B0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1-B17B-4DFD-B39D-4E979940D241}"/>
                </c:ext>
              </c:extLst>
            </c:dLbl>
            <c:dLbl>
              <c:idx val="3356"/>
              <c:tx>
                <c:rich>
                  <a:bodyPr/>
                  <a:lstStyle/>
                  <a:p>
                    <a:fld id="{3E1FEB49-F1ED-4BA3-8550-4E139A29E3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2-B17B-4DFD-B39D-4E979940D241}"/>
                </c:ext>
              </c:extLst>
            </c:dLbl>
            <c:dLbl>
              <c:idx val="3357"/>
              <c:tx>
                <c:rich>
                  <a:bodyPr/>
                  <a:lstStyle/>
                  <a:p>
                    <a:fld id="{196B969D-ACFF-41A8-976F-9D133F174F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3-B17B-4DFD-B39D-4E979940D241}"/>
                </c:ext>
              </c:extLst>
            </c:dLbl>
            <c:dLbl>
              <c:idx val="3358"/>
              <c:tx>
                <c:rich>
                  <a:bodyPr/>
                  <a:lstStyle/>
                  <a:p>
                    <a:fld id="{E597691F-DA81-47F2-9B98-2E8D8A303B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4-B17B-4DFD-B39D-4E979940D241}"/>
                </c:ext>
              </c:extLst>
            </c:dLbl>
            <c:dLbl>
              <c:idx val="3359"/>
              <c:tx>
                <c:rich>
                  <a:bodyPr/>
                  <a:lstStyle/>
                  <a:p>
                    <a:fld id="{1D34FF1C-98D6-4646-8055-582FC578E3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5-B17B-4DFD-B39D-4E979940D241}"/>
                </c:ext>
              </c:extLst>
            </c:dLbl>
            <c:dLbl>
              <c:idx val="3360"/>
              <c:tx>
                <c:rich>
                  <a:bodyPr/>
                  <a:lstStyle/>
                  <a:p>
                    <a:fld id="{D1830512-95A3-4272-A7CD-238001672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6-B17B-4DFD-B39D-4E979940D241}"/>
                </c:ext>
              </c:extLst>
            </c:dLbl>
            <c:dLbl>
              <c:idx val="3361"/>
              <c:tx>
                <c:rich>
                  <a:bodyPr/>
                  <a:lstStyle/>
                  <a:p>
                    <a:fld id="{3806970C-E010-44DC-B508-2C4590847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7-B17B-4DFD-B39D-4E979940D241}"/>
                </c:ext>
              </c:extLst>
            </c:dLbl>
            <c:dLbl>
              <c:idx val="3362"/>
              <c:tx>
                <c:rich>
                  <a:bodyPr/>
                  <a:lstStyle/>
                  <a:p>
                    <a:fld id="{C8132A07-D25D-49E8-A3A3-B9F211716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8-B17B-4DFD-B39D-4E979940D241}"/>
                </c:ext>
              </c:extLst>
            </c:dLbl>
            <c:dLbl>
              <c:idx val="3363"/>
              <c:tx>
                <c:rich>
                  <a:bodyPr/>
                  <a:lstStyle/>
                  <a:p>
                    <a:fld id="{F8BACD14-784F-477D-9CEC-F54373A23F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9-B17B-4DFD-B39D-4E979940D241}"/>
                </c:ext>
              </c:extLst>
            </c:dLbl>
            <c:dLbl>
              <c:idx val="3364"/>
              <c:tx>
                <c:rich>
                  <a:bodyPr/>
                  <a:lstStyle/>
                  <a:p>
                    <a:fld id="{226A015B-C431-4EA3-9754-C572FDFC56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A-B17B-4DFD-B39D-4E979940D241}"/>
                </c:ext>
              </c:extLst>
            </c:dLbl>
            <c:dLbl>
              <c:idx val="3365"/>
              <c:tx>
                <c:rich>
                  <a:bodyPr/>
                  <a:lstStyle/>
                  <a:p>
                    <a:fld id="{97AEB4E6-5A28-4E13-9C56-054424F7A4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B-B17B-4DFD-B39D-4E979940D241}"/>
                </c:ext>
              </c:extLst>
            </c:dLbl>
            <c:dLbl>
              <c:idx val="3366"/>
              <c:tx>
                <c:rich>
                  <a:bodyPr/>
                  <a:lstStyle/>
                  <a:p>
                    <a:fld id="{608F1415-4DE2-4874-8FD5-B53C1559DA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C-B17B-4DFD-B39D-4E979940D241}"/>
                </c:ext>
              </c:extLst>
            </c:dLbl>
            <c:dLbl>
              <c:idx val="3367"/>
              <c:tx>
                <c:rich>
                  <a:bodyPr/>
                  <a:lstStyle/>
                  <a:p>
                    <a:fld id="{9B380087-36EC-4186-8650-494687F667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D-B17B-4DFD-B39D-4E979940D241}"/>
                </c:ext>
              </c:extLst>
            </c:dLbl>
            <c:dLbl>
              <c:idx val="3368"/>
              <c:tx>
                <c:rich>
                  <a:bodyPr/>
                  <a:lstStyle/>
                  <a:p>
                    <a:fld id="{6BBF4D41-1967-465C-B4B5-FBFE5B1E24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E-B17B-4DFD-B39D-4E979940D241}"/>
                </c:ext>
              </c:extLst>
            </c:dLbl>
            <c:dLbl>
              <c:idx val="3369"/>
              <c:tx>
                <c:rich>
                  <a:bodyPr/>
                  <a:lstStyle/>
                  <a:p>
                    <a:fld id="{997A23D1-180E-4163-8CEA-6ADBBBC9ED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6F-B17B-4DFD-B39D-4E979940D241}"/>
                </c:ext>
              </c:extLst>
            </c:dLbl>
            <c:dLbl>
              <c:idx val="3370"/>
              <c:tx>
                <c:rich>
                  <a:bodyPr/>
                  <a:lstStyle/>
                  <a:p>
                    <a:fld id="{8EAAF3ED-F472-47D7-849F-7A6280213E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0-B17B-4DFD-B39D-4E979940D241}"/>
                </c:ext>
              </c:extLst>
            </c:dLbl>
            <c:dLbl>
              <c:idx val="3371"/>
              <c:tx>
                <c:rich>
                  <a:bodyPr/>
                  <a:lstStyle/>
                  <a:p>
                    <a:fld id="{A96FDA8C-DCF2-4459-89F5-CDFB7AE315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1-B17B-4DFD-B39D-4E979940D241}"/>
                </c:ext>
              </c:extLst>
            </c:dLbl>
            <c:dLbl>
              <c:idx val="3372"/>
              <c:tx>
                <c:rich>
                  <a:bodyPr/>
                  <a:lstStyle/>
                  <a:p>
                    <a:fld id="{3869E405-9055-4502-B00B-5C5D254DB4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2-B17B-4DFD-B39D-4E979940D241}"/>
                </c:ext>
              </c:extLst>
            </c:dLbl>
            <c:dLbl>
              <c:idx val="3373"/>
              <c:tx>
                <c:rich>
                  <a:bodyPr/>
                  <a:lstStyle/>
                  <a:p>
                    <a:fld id="{03693622-7065-463B-A41F-C5618303F4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3-B17B-4DFD-B39D-4E979940D241}"/>
                </c:ext>
              </c:extLst>
            </c:dLbl>
            <c:dLbl>
              <c:idx val="3374"/>
              <c:tx>
                <c:rich>
                  <a:bodyPr/>
                  <a:lstStyle/>
                  <a:p>
                    <a:fld id="{93C40CB9-7D0B-44CF-8A63-162DA33562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4-B17B-4DFD-B39D-4E979940D241}"/>
                </c:ext>
              </c:extLst>
            </c:dLbl>
            <c:dLbl>
              <c:idx val="3375"/>
              <c:tx>
                <c:rich>
                  <a:bodyPr/>
                  <a:lstStyle/>
                  <a:p>
                    <a:fld id="{AB6E1A4C-3C41-47A3-89A1-F48E80BACC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5-B17B-4DFD-B39D-4E979940D241}"/>
                </c:ext>
              </c:extLst>
            </c:dLbl>
            <c:dLbl>
              <c:idx val="3376"/>
              <c:tx>
                <c:rich>
                  <a:bodyPr/>
                  <a:lstStyle/>
                  <a:p>
                    <a:fld id="{FAFB4F45-1ABE-4F9A-A25B-0A3966FA9C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6-B17B-4DFD-B39D-4E979940D241}"/>
                </c:ext>
              </c:extLst>
            </c:dLbl>
            <c:dLbl>
              <c:idx val="3377"/>
              <c:tx>
                <c:rich>
                  <a:bodyPr/>
                  <a:lstStyle/>
                  <a:p>
                    <a:fld id="{2AFAB5D6-449E-44AC-BA57-FE26C86137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7-B17B-4DFD-B39D-4E979940D241}"/>
                </c:ext>
              </c:extLst>
            </c:dLbl>
            <c:dLbl>
              <c:idx val="3378"/>
              <c:tx>
                <c:rich>
                  <a:bodyPr/>
                  <a:lstStyle/>
                  <a:p>
                    <a:fld id="{804A9C12-4B32-4EC4-AA61-91F069988C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8-B17B-4DFD-B39D-4E979940D241}"/>
                </c:ext>
              </c:extLst>
            </c:dLbl>
            <c:dLbl>
              <c:idx val="3379"/>
              <c:tx>
                <c:rich>
                  <a:bodyPr/>
                  <a:lstStyle/>
                  <a:p>
                    <a:fld id="{9CC220BB-904E-4259-AFB7-1841C14ECF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9-B17B-4DFD-B39D-4E979940D241}"/>
                </c:ext>
              </c:extLst>
            </c:dLbl>
            <c:dLbl>
              <c:idx val="3380"/>
              <c:tx>
                <c:rich>
                  <a:bodyPr/>
                  <a:lstStyle/>
                  <a:p>
                    <a:fld id="{563242A3-AFE4-4605-BB91-34B5D0B90A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A-B17B-4DFD-B39D-4E979940D241}"/>
                </c:ext>
              </c:extLst>
            </c:dLbl>
            <c:dLbl>
              <c:idx val="3381"/>
              <c:tx>
                <c:rich>
                  <a:bodyPr/>
                  <a:lstStyle/>
                  <a:p>
                    <a:fld id="{B1583876-31CF-4A33-B9D8-E2251FE6D5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B-B17B-4DFD-B39D-4E979940D241}"/>
                </c:ext>
              </c:extLst>
            </c:dLbl>
            <c:dLbl>
              <c:idx val="3382"/>
              <c:tx>
                <c:rich>
                  <a:bodyPr/>
                  <a:lstStyle/>
                  <a:p>
                    <a:fld id="{0030778D-E3F9-45D0-91A3-B64E9981CE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C-B17B-4DFD-B39D-4E979940D241}"/>
                </c:ext>
              </c:extLst>
            </c:dLbl>
            <c:dLbl>
              <c:idx val="3383"/>
              <c:tx>
                <c:rich>
                  <a:bodyPr/>
                  <a:lstStyle/>
                  <a:p>
                    <a:fld id="{021E6F5C-3312-4C01-BC38-6375DA702B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D-B17B-4DFD-B39D-4E979940D241}"/>
                </c:ext>
              </c:extLst>
            </c:dLbl>
            <c:dLbl>
              <c:idx val="3384"/>
              <c:tx>
                <c:rich>
                  <a:bodyPr/>
                  <a:lstStyle/>
                  <a:p>
                    <a:fld id="{CF27A690-06CF-46DE-ACAA-10B2713401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E-B17B-4DFD-B39D-4E979940D241}"/>
                </c:ext>
              </c:extLst>
            </c:dLbl>
            <c:dLbl>
              <c:idx val="3385"/>
              <c:tx>
                <c:rich>
                  <a:bodyPr/>
                  <a:lstStyle/>
                  <a:p>
                    <a:fld id="{7837EC52-389E-4E48-9646-144141643C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7F-B17B-4DFD-B39D-4E979940D241}"/>
                </c:ext>
              </c:extLst>
            </c:dLbl>
            <c:dLbl>
              <c:idx val="3386"/>
              <c:tx>
                <c:rich>
                  <a:bodyPr/>
                  <a:lstStyle/>
                  <a:p>
                    <a:fld id="{2840BFC5-1643-43BB-AC55-E3A18AEFA9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0-B17B-4DFD-B39D-4E979940D241}"/>
                </c:ext>
              </c:extLst>
            </c:dLbl>
            <c:dLbl>
              <c:idx val="3387"/>
              <c:tx>
                <c:rich>
                  <a:bodyPr/>
                  <a:lstStyle/>
                  <a:p>
                    <a:fld id="{A7070A3E-7A47-4223-861B-ADCC94DC55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1-B17B-4DFD-B39D-4E979940D241}"/>
                </c:ext>
              </c:extLst>
            </c:dLbl>
            <c:dLbl>
              <c:idx val="3388"/>
              <c:tx>
                <c:rich>
                  <a:bodyPr/>
                  <a:lstStyle/>
                  <a:p>
                    <a:fld id="{F9FCF522-513B-4AE6-A06A-39E0E8A49C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2-B17B-4DFD-B39D-4E979940D241}"/>
                </c:ext>
              </c:extLst>
            </c:dLbl>
            <c:dLbl>
              <c:idx val="3389"/>
              <c:tx>
                <c:rich>
                  <a:bodyPr/>
                  <a:lstStyle/>
                  <a:p>
                    <a:fld id="{8C4E9C12-60F2-44C7-B03A-4E663625AB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3-B17B-4DFD-B39D-4E979940D241}"/>
                </c:ext>
              </c:extLst>
            </c:dLbl>
            <c:dLbl>
              <c:idx val="3390"/>
              <c:tx>
                <c:rich>
                  <a:bodyPr/>
                  <a:lstStyle/>
                  <a:p>
                    <a:fld id="{11052926-5E0C-498B-A1D8-24BCCD9C8E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4-B17B-4DFD-B39D-4E979940D241}"/>
                </c:ext>
              </c:extLst>
            </c:dLbl>
            <c:dLbl>
              <c:idx val="3391"/>
              <c:tx>
                <c:rich>
                  <a:bodyPr/>
                  <a:lstStyle/>
                  <a:p>
                    <a:fld id="{22E0FE41-2119-450D-A6AE-FC2913A7AE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5-B17B-4DFD-B39D-4E979940D241}"/>
                </c:ext>
              </c:extLst>
            </c:dLbl>
            <c:dLbl>
              <c:idx val="3392"/>
              <c:tx>
                <c:rich>
                  <a:bodyPr/>
                  <a:lstStyle/>
                  <a:p>
                    <a:fld id="{E2E5102E-B7FC-429B-B605-50F41CC519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6-B17B-4DFD-B39D-4E979940D241}"/>
                </c:ext>
              </c:extLst>
            </c:dLbl>
            <c:dLbl>
              <c:idx val="3393"/>
              <c:tx>
                <c:rich>
                  <a:bodyPr/>
                  <a:lstStyle/>
                  <a:p>
                    <a:fld id="{9F57AC9D-3CF0-4B90-8F7C-919AE6BDC2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7-B17B-4DFD-B39D-4E979940D241}"/>
                </c:ext>
              </c:extLst>
            </c:dLbl>
            <c:dLbl>
              <c:idx val="3394"/>
              <c:tx>
                <c:rich>
                  <a:bodyPr/>
                  <a:lstStyle/>
                  <a:p>
                    <a:fld id="{40F7B42B-FD51-45E7-8BA1-79F9FD1B90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8-B17B-4DFD-B39D-4E979940D241}"/>
                </c:ext>
              </c:extLst>
            </c:dLbl>
            <c:dLbl>
              <c:idx val="3395"/>
              <c:tx>
                <c:rich>
                  <a:bodyPr/>
                  <a:lstStyle/>
                  <a:p>
                    <a:fld id="{9F93D414-AEAB-4E59-8C5C-6E7B298947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9-B17B-4DFD-B39D-4E979940D241}"/>
                </c:ext>
              </c:extLst>
            </c:dLbl>
            <c:dLbl>
              <c:idx val="3396"/>
              <c:tx>
                <c:rich>
                  <a:bodyPr/>
                  <a:lstStyle/>
                  <a:p>
                    <a:fld id="{BB3AE02B-2B7E-40A7-A57C-B329311819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A-B17B-4DFD-B39D-4E979940D241}"/>
                </c:ext>
              </c:extLst>
            </c:dLbl>
            <c:dLbl>
              <c:idx val="3397"/>
              <c:tx>
                <c:rich>
                  <a:bodyPr/>
                  <a:lstStyle/>
                  <a:p>
                    <a:fld id="{44E9045C-2981-43D7-AACA-96C486F85C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B-B17B-4DFD-B39D-4E979940D241}"/>
                </c:ext>
              </c:extLst>
            </c:dLbl>
            <c:dLbl>
              <c:idx val="3398"/>
              <c:tx>
                <c:rich>
                  <a:bodyPr/>
                  <a:lstStyle/>
                  <a:p>
                    <a:fld id="{D36679F5-1082-4ED0-A5BC-987863FD9F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C-B17B-4DFD-B39D-4E979940D241}"/>
                </c:ext>
              </c:extLst>
            </c:dLbl>
            <c:dLbl>
              <c:idx val="3399"/>
              <c:tx>
                <c:rich>
                  <a:bodyPr/>
                  <a:lstStyle/>
                  <a:p>
                    <a:fld id="{BF1E97C7-1005-4BB6-AD8D-2047BB7033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D-B17B-4DFD-B39D-4E979940D241}"/>
                </c:ext>
              </c:extLst>
            </c:dLbl>
            <c:dLbl>
              <c:idx val="3400"/>
              <c:tx>
                <c:rich>
                  <a:bodyPr/>
                  <a:lstStyle/>
                  <a:p>
                    <a:fld id="{6182EB03-E785-40D3-9A71-7C57CE99DB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E-B17B-4DFD-B39D-4E979940D241}"/>
                </c:ext>
              </c:extLst>
            </c:dLbl>
            <c:dLbl>
              <c:idx val="3401"/>
              <c:tx>
                <c:rich>
                  <a:bodyPr/>
                  <a:lstStyle/>
                  <a:p>
                    <a:fld id="{0D4FDC19-0CE8-4134-8F6D-B548A5519C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8F-B17B-4DFD-B39D-4E979940D241}"/>
                </c:ext>
              </c:extLst>
            </c:dLbl>
            <c:dLbl>
              <c:idx val="3402"/>
              <c:tx>
                <c:rich>
                  <a:bodyPr/>
                  <a:lstStyle/>
                  <a:p>
                    <a:fld id="{7FC1F127-1775-42E7-B4F9-B112D7DED1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0-B17B-4DFD-B39D-4E979940D241}"/>
                </c:ext>
              </c:extLst>
            </c:dLbl>
            <c:dLbl>
              <c:idx val="3403"/>
              <c:tx>
                <c:rich>
                  <a:bodyPr/>
                  <a:lstStyle/>
                  <a:p>
                    <a:fld id="{8C43EB4F-FB1B-4207-ABAE-C93264ADCC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1-B17B-4DFD-B39D-4E979940D241}"/>
                </c:ext>
              </c:extLst>
            </c:dLbl>
            <c:dLbl>
              <c:idx val="3404"/>
              <c:tx>
                <c:rich>
                  <a:bodyPr/>
                  <a:lstStyle/>
                  <a:p>
                    <a:fld id="{68F7E2B2-2932-4D9E-80F4-2614DA6930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2-B17B-4DFD-B39D-4E979940D241}"/>
                </c:ext>
              </c:extLst>
            </c:dLbl>
            <c:dLbl>
              <c:idx val="3405"/>
              <c:tx>
                <c:rich>
                  <a:bodyPr/>
                  <a:lstStyle/>
                  <a:p>
                    <a:fld id="{8A5D93FD-9270-4C3E-A4BF-310D492784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3-B17B-4DFD-B39D-4E979940D241}"/>
                </c:ext>
              </c:extLst>
            </c:dLbl>
            <c:dLbl>
              <c:idx val="3406"/>
              <c:tx>
                <c:rich>
                  <a:bodyPr/>
                  <a:lstStyle/>
                  <a:p>
                    <a:fld id="{9CDBDC5E-BBCD-4ABD-B277-1CAB5BDFAA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4-B17B-4DFD-B39D-4E979940D241}"/>
                </c:ext>
              </c:extLst>
            </c:dLbl>
            <c:dLbl>
              <c:idx val="3407"/>
              <c:tx>
                <c:rich>
                  <a:bodyPr/>
                  <a:lstStyle/>
                  <a:p>
                    <a:fld id="{1ADC0A9B-958D-4E59-A0DD-713873AF1B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5-B17B-4DFD-B39D-4E979940D241}"/>
                </c:ext>
              </c:extLst>
            </c:dLbl>
            <c:dLbl>
              <c:idx val="3408"/>
              <c:tx>
                <c:rich>
                  <a:bodyPr/>
                  <a:lstStyle/>
                  <a:p>
                    <a:fld id="{56F16607-F0F8-45B7-92A6-2678383655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6-B17B-4DFD-B39D-4E979940D241}"/>
                </c:ext>
              </c:extLst>
            </c:dLbl>
            <c:dLbl>
              <c:idx val="3409"/>
              <c:tx>
                <c:rich>
                  <a:bodyPr/>
                  <a:lstStyle/>
                  <a:p>
                    <a:fld id="{18881A9A-8FDA-4552-8471-08AFF1E14B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7-B17B-4DFD-B39D-4E979940D241}"/>
                </c:ext>
              </c:extLst>
            </c:dLbl>
            <c:dLbl>
              <c:idx val="3410"/>
              <c:tx>
                <c:rich>
                  <a:bodyPr/>
                  <a:lstStyle/>
                  <a:p>
                    <a:fld id="{2E78441A-6506-44DD-B7E6-F92AC52EDC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8-B17B-4DFD-B39D-4E979940D241}"/>
                </c:ext>
              </c:extLst>
            </c:dLbl>
            <c:dLbl>
              <c:idx val="3411"/>
              <c:tx>
                <c:rich>
                  <a:bodyPr/>
                  <a:lstStyle/>
                  <a:p>
                    <a:fld id="{228F6EF3-203F-4550-9886-F72D37AB42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9-B17B-4DFD-B39D-4E979940D241}"/>
                </c:ext>
              </c:extLst>
            </c:dLbl>
            <c:dLbl>
              <c:idx val="3412"/>
              <c:tx>
                <c:rich>
                  <a:bodyPr/>
                  <a:lstStyle/>
                  <a:p>
                    <a:fld id="{0D95D0E6-3000-45BE-99DD-C2A8E1AFFD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A-B17B-4DFD-B39D-4E979940D241}"/>
                </c:ext>
              </c:extLst>
            </c:dLbl>
            <c:dLbl>
              <c:idx val="3413"/>
              <c:tx>
                <c:rich>
                  <a:bodyPr/>
                  <a:lstStyle/>
                  <a:p>
                    <a:fld id="{F82F9D7F-0F8E-41ED-AC2C-3E6EE38F36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B-B17B-4DFD-B39D-4E979940D241}"/>
                </c:ext>
              </c:extLst>
            </c:dLbl>
            <c:dLbl>
              <c:idx val="3414"/>
              <c:tx>
                <c:rich>
                  <a:bodyPr/>
                  <a:lstStyle/>
                  <a:p>
                    <a:fld id="{52F14F04-DF8C-49A8-8CBB-6EA67AA8CA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C-B17B-4DFD-B39D-4E979940D241}"/>
                </c:ext>
              </c:extLst>
            </c:dLbl>
            <c:dLbl>
              <c:idx val="3415"/>
              <c:tx>
                <c:rich>
                  <a:bodyPr/>
                  <a:lstStyle/>
                  <a:p>
                    <a:fld id="{BED7AA39-11CA-4C98-972F-3FE283E600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D-B17B-4DFD-B39D-4E979940D241}"/>
                </c:ext>
              </c:extLst>
            </c:dLbl>
            <c:dLbl>
              <c:idx val="3416"/>
              <c:tx>
                <c:rich>
                  <a:bodyPr/>
                  <a:lstStyle/>
                  <a:p>
                    <a:fld id="{F97853CC-5BD7-4D26-AAAB-6F7DDAA0A8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E-B17B-4DFD-B39D-4E979940D241}"/>
                </c:ext>
              </c:extLst>
            </c:dLbl>
            <c:dLbl>
              <c:idx val="3417"/>
              <c:tx>
                <c:rich>
                  <a:bodyPr/>
                  <a:lstStyle/>
                  <a:p>
                    <a:fld id="{01273497-0693-4BDB-A757-34B98649D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9F-B17B-4DFD-B39D-4E979940D241}"/>
                </c:ext>
              </c:extLst>
            </c:dLbl>
            <c:dLbl>
              <c:idx val="3418"/>
              <c:tx>
                <c:rich>
                  <a:bodyPr/>
                  <a:lstStyle/>
                  <a:p>
                    <a:fld id="{EC83CE08-BAD3-4185-87C6-F5DE93CF5E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0-B17B-4DFD-B39D-4E979940D241}"/>
                </c:ext>
              </c:extLst>
            </c:dLbl>
            <c:dLbl>
              <c:idx val="3419"/>
              <c:tx>
                <c:rich>
                  <a:bodyPr/>
                  <a:lstStyle/>
                  <a:p>
                    <a:fld id="{8E7DA000-828A-4D41-A5C8-8B77B0BD15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1-B17B-4DFD-B39D-4E979940D241}"/>
                </c:ext>
              </c:extLst>
            </c:dLbl>
            <c:dLbl>
              <c:idx val="3420"/>
              <c:tx>
                <c:rich>
                  <a:bodyPr/>
                  <a:lstStyle/>
                  <a:p>
                    <a:fld id="{07D07C61-E155-4F9A-B820-D65E67FC4C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2-B17B-4DFD-B39D-4E979940D241}"/>
                </c:ext>
              </c:extLst>
            </c:dLbl>
            <c:dLbl>
              <c:idx val="3421"/>
              <c:tx>
                <c:rich>
                  <a:bodyPr/>
                  <a:lstStyle/>
                  <a:p>
                    <a:fld id="{15D4827F-ED54-49A7-88B6-0D70815D7F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3-B17B-4DFD-B39D-4E979940D241}"/>
                </c:ext>
              </c:extLst>
            </c:dLbl>
            <c:dLbl>
              <c:idx val="3422"/>
              <c:tx>
                <c:rich>
                  <a:bodyPr/>
                  <a:lstStyle/>
                  <a:p>
                    <a:fld id="{B6FCEF15-DF97-4DE2-9F66-1E3424775D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4-B17B-4DFD-B39D-4E979940D241}"/>
                </c:ext>
              </c:extLst>
            </c:dLbl>
            <c:dLbl>
              <c:idx val="3423"/>
              <c:tx>
                <c:rich>
                  <a:bodyPr/>
                  <a:lstStyle/>
                  <a:p>
                    <a:fld id="{5290A7FF-C87A-42F0-9533-A3577EBF70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5-B17B-4DFD-B39D-4E979940D241}"/>
                </c:ext>
              </c:extLst>
            </c:dLbl>
            <c:dLbl>
              <c:idx val="3424"/>
              <c:tx>
                <c:rich>
                  <a:bodyPr/>
                  <a:lstStyle/>
                  <a:p>
                    <a:fld id="{D30CF0C0-3A6E-4268-B392-B6A6862D66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6-B17B-4DFD-B39D-4E979940D241}"/>
                </c:ext>
              </c:extLst>
            </c:dLbl>
            <c:dLbl>
              <c:idx val="3425"/>
              <c:tx>
                <c:rich>
                  <a:bodyPr/>
                  <a:lstStyle/>
                  <a:p>
                    <a:fld id="{AF298EDE-1548-4741-A0E8-A86907A4C7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7-B17B-4DFD-B39D-4E979940D241}"/>
                </c:ext>
              </c:extLst>
            </c:dLbl>
            <c:dLbl>
              <c:idx val="3426"/>
              <c:tx>
                <c:rich>
                  <a:bodyPr/>
                  <a:lstStyle/>
                  <a:p>
                    <a:fld id="{0F05AD44-CEF8-4C09-86F2-E94A750FD6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8-B17B-4DFD-B39D-4E979940D241}"/>
                </c:ext>
              </c:extLst>
            </c:dLbl>
            <c:dLbl>
              <c:idx val="3427"/>
              <c:tx>
                <c:rich>
                  <a:bodyPr/>
                  <a:lstStyle/>
                  <a:p>
                    <a:fld id="{B06FE219-FD6B-479D-A16A-3942C1A398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9-B17B-4DFD-B39D-4E979940D241}"/>
                </c:ext>
              </c:extLst>
            </c:dLbl>
            <c:dLbl>
              <c:idx val="3428"/>
              <c:tx>
                <c:rich>
                  <a:bodyPr/>
                  <a:lstStyle/>
                  <a:p>
                    <a:fld id="{6C17ABC5-93F6-4A19-B6DA-9B3DBBEA46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A-B17B-4DFD-B39D-4E979940D241}"/>
                </c:ext>
              </c:extLst>
            </c:dLbl>
            <c:dLbl>
              <c:idx val="3429"/>
              <c:tx>
                <c:rich>
                  <a:bodyPr/>
                  <a:lstStyle/>
                  <a:p>
                    <a:fld id="{F2DB9ABE-94B9-4A84-BE78-BC99762912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B-B17B-4DFD-B39D-4E979940D241}"/>
                </c:ext>
              </c:extLst>
            </c:dLbl>
            <c:dLbl>
              <c:idx val="3430"/>
              <c:tx>
                <c:rich>
                  <a:bodyPr/>
                  <a:lstStyle/>
                  <a:p>
                    <a:fld id="{92544B79-73BD-4CD0-80D9-5C865FD5BD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C-B17B-4DFD-B39D-4E979940D241}"/>
                </c:ext>
              </c:extLst>
            </c:dLbl>
            <c:dLbl>
              <c:idx val="3431"/>
              <c:tx>
                <c:rich>
                  <a:bodyPr/>
                  <a:lstStyle/>
                  <a:p>
                    <a:fld id="{9C9E70BE-4F98-4D26-8224-2B841261A9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D-B17B-4DFD-B39D-4E979940D241}"/>
                </c:ext>
              </c:extLst>
            </c:dLbl>
            <c:dLbl>
              <c:idx val="3432"/>
              <c:tx>
                <c:rich>
                  <a:bodyPr/>
                  <a:lstStyle/>
                  <a:p>
                    <a:fld id="{B729503D-6F92-4466-A314-15B17C0A45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E-B17B-4DFD-B39D-4E979940D241}"/>
                </c:ext>
              </c:extLst>
            </c:dLbl>
            <c:dLbl>
              <c:idx val="3433"/>
              <c:tx>
                <c:rich>
                  <a:bodyPr/>
                  <a:lstStyle/>
                  <a:p>
                    <a:fld id="{E9D00F81-0041-491F-925E-8C4F5D6117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AF-B17B-4DFD-B39D-4E979940D241}"/>
                </c:ext>
              </c:extLst>
            </c:dLbl>
            <c:dLbl>
              <c:idx val="3434"/>
              <c:tx>
                <c:rich>
                  <a:bodyPr/>
                  <a:lstStyle/>
                  <a:p>
                    <a:fld id="{545D207E-742D-434F-A5B8-2D86ADEB35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0-B17B-4DFD-B39D-4E979940D241}"/>
                </c:ext>
              </c:extLst>
            </c:dLbl>
            <c:dLbl>
              <c:idx val="3435"/>
              <c:tx>
                <c:rich>
                  <a:bodyPr/>
                  <a:lstStyle/>
                  <a:p>
                    <a:fld id="{B333509F-82C8-4649-AFB2-E9A80F1BF4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1-B17B-4DFD-B39D-4E979940D241}"/>
                </c:ext>
              </c:extLst>
            </c:dLbl>
            <c:dLbl>
              <c:idx val="3436"/>
              <c:tx>
                <c:rich>
                  <a:bodyPr/>
                  <a:lstStyle/>
                  <a:p>
                    <a:fld id="{5FC59487-C5D1-459B-A58E-150A38FC1A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2-B17B-4DFD-B39D-4E979940D241}"/>
                </c:ext>
              </c:extLst>
            </c:dLbl>
            <c:dLbl>
              <c:idx val="3437"/>
              <c:tx>
                <c:rich>
                  <a:bodyPr/>
                  <a:lstStyle/>
                  <a:p>
                    <a:fld id="{867207A2-F110-48AA-95CA-B8A67D6C9B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3-B17B-4DFD-B39D-4E979940D241}"/>
                </c:ext>
              </c:extLst>
            </c:dLbl>
            <c:dLbl>
              <c:idx val="3438"/>
              <c:tx>
                <c:rich>
                  <a:bodyPr/>
                  <a:lstStyle/>
                  <a:p>
                    <a:fld id="{B4DB488F-C4FC-492D-A14C-5EC397CAFE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4-B17B-4DFD-B39D-4E979940D241}"/>
                </c:ext>
              </c:extLst>
            </c:dLbl>
            <c:dLbl>
              <c:idx val="3439"/>
              <c:tx>
                <c:rich>
                  <a:bodyPr/>
                  <a:lstStyle/>
                  <a:p>
                    <a:fld id="{A676597D-8377-45DB-A69C-BD00E0A2E6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5-B17B-4DFD-B39D-4E979940D241}"/>
                </c:ext>
              </c:extLst>
            </c:dLbl>
            <c:dLbl>
              <c:idx val="3440"/>
              <c:tx>
                <c:rich>
                  <a:bodyPr/>
                  <a:lstStyle/>
                  <a:p>
                    <a:fld id="{BC889CE7-2FAC-47DC-97D3-1759C6E882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6-B17B-4DFD-B39D-4E979940D241}"/>
                </c:ext>
              </c:extLst>
            </c:dLbl>
            <c:dLbl>
              <c:idx val="3441"/>
              <c:tx>
                <c:rich>
                  <a:bodyPr/>
                  <a:lstStyle/>
                  <a:p>
                    <a:fld id="{BF359DF8-E7F1-476B-AF21-7B2EB3DAEA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7-B17B-4DFD-B39D-4E979940D241}"/>
                </c:ext>
              </c:extLst>
            </c:dLbl>
            <c:dLbl>
              <c:idx val="3442"/>
              <c:tx>
                <c:rich>
                  <a:bodyPr/>
                  <a:lstStyle/>
                  <a:p>
                    <a:fld id="{51F0EEA9-1E93-499C-B3ED-04A0E60292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8-B17B-4DFD-B39D-4E979940D241}"/>
                </c:ext>
              </c:extLst>
            </c:dLbl>
            <c:dLbl>
              <c:idx val="3443"/>
              <c:tx>
                <c:rich>
                  <a:bodyPr/>
                  <a:lstStyle/>
                  <a:p>
                    <a:fld id="{FA1BEDDE-9C44-470D-8594-C729D84537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9-B17B-4DFD-B39D-4E979940D241}"/>
                </c:ext>
              </c:extLst>
            </c:dLbl>
            <c:dLbl>
              <c:idx val="3444"/>
              <c:tx>
                <c:rich>
                  <a:bodyPr/>
                  <a:lstStyle/>
                  <a:p>
                    <a:fld id="{E9B45E4C-884A-45E7-B9E0-350FBE3F1D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A-B17B-4DFD-B39D-4E979940D241}"/>
                </c:ext>
              </c:extLst>
            </c:dLbl>
            <c:dLbl>
              <c:idx val="3445"/>
              <c:tx>
                <c:rich>
                  <a:bodyPr/>
                  <a:lstStyle/>
                  <a:p>
                    <a:fld id="{EC9C8AC1-1DFB-4EE5-B9A1-7B085D776D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B-B17B-4DFD-B39D-4E979940D241}"/>
                </c:ext>
              </c:extLst>
            </c:dLbl>
            <c:dLbl>
              <c:idx val="3446"/>
              <c:tx>
                <c:rich>
                  <a:bodyPr/>
                  <a:lstStyle/>
                  <a:p>
                    <a:fld id="{4880E661-C509-4B2A-8818-33C8FE1724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C-B17B-4DFD-B39D-4E979940D241}"/>
                </c:ext>
              </c:extLst>
            </c:dLbl>
            <c:dLbl>
              <c:idx val="3447"/>
              <c:tx>
                <c:rich>
                  <a:bodyPr/>
                  <a:lstStyle/>
                  <a:p>
                    <a:fld id="{04134107-C50B-4835-86A5-4C63D567F3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D-B17B-4DFD-B39D-4E979940D241}"/>
                </c:ext>
              </c:extLst>
            </c:dLbl>
            <c:dLbl>
              <c:idx val="3448"/>
              <c:tx>
                <c:rich>
                  <a:bodyPr/>
                  <a:lstStyle/>
                  <a:p>
                    <a:fld id="{D598407A-A609-4206-8E4A-CECB7EFA77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E-B17B-4DFD-B39D-4E979940D241}"/>
                </c:ext>
              </c:extLst>
            </c:dLbl>
            <c:dLbl>
              <c:idx val="3449"/>
              <c:tx>
                <c:rich>
                  <a:bodyPr/>
                  <a:lstStyle/>
                  <a:p>
                    <a:fld id="{60F41785-397C-4023-901F-D45107CE05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BF-B17B-4DFD-B39D-4E979940D241}"/>
                </c:ext>
              </c:extLst>
            </c:dLbl>
            <c:dLbl>
              <c:idx val="3450"/>
              <c:tx>
                <c:rich>
                  <a:bodyPr/>
                  <a:lstStyle/>
                  <a:p>
                    <a:fld id="{63038138-364D-429A-B6BE-721CB8C557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0-B17B-4DFD-B39D-4E979940D241}"/>
                </c:ext>
              </c:extLst>
            </c:dLbl>
            <c:dLbl>
              <c:idx val="3451"/>
              <c:tx>
                <c:rich>
                  <a:bodyPr/>
                  <a:lstStyle/>
                  <a:p>
                    <a:fld id="{DE791BF5-6464-40A1-92CE-2C31815F77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1-B17B-4DFD-B39D-4E979940D241}"/>
                </c:ext>
              </c:extLst>
            </c:dLbl>
            <c:dLbl>
              <c:idx val="3452"/>
              <c:tx>
                <c:rich>
                  <a:bodyPr/>
                  <a:lstStyle/>
                  <a:p>
                    <a:fld id="{0C538EDB-D848-4CF5-BBFC-2CC7F9726F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2-B17B-4DFD-B39D-4E979940D241}"/>
                </c:ext>
              </c:extLst>
            </c:dLbl>
            <c:dLbl>
              <c:idx val="3453"/>
              <c:tx>
                <c:rich>
                  <a:bodyPr/>
                  <a:lstStyle/>
                  <a:p>
                    <a:fld id="{46E40DE6-00F6-478F-BAE4-2B32C79ED0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3-B17B-4DFD-B39D-4E979940D241}"/>
                </c:ext>
              </c:extLst>
            </c:dLbl>
            <c:dLbl>
              <c:idx val="3454"/>
              <c:tx>
                <c:rich>
                  <a:bodyPr/>
                  <a:lstStyle/>
                  <a:p>
                    <a:fld id="{F594319F-6DE3-4923-8C9E-BEF3D4B730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4-B17B-4DFD-B39D-4E979940D241}"/>
                </c:ext>
              </c:extLst>
            </c:dLbl>
            <c:dLbl>
              <c:idx val="3455"/>
              <c:tx>
                <c:rich>
                  <a:bodyPr/>
                  <a:lstStyle/>
                  <a:p>
                    <a:fld id="{8E0B675D-7190-46B0-93D2-6FAA1E30FA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5-B17B-4DFD-B39D-4E979940D241}"/>
                </c:ext>
              </c:extLst>
            </c:dLbl>
            <c:dLbl>
              <c:idx val="3456"/>
              <c:tx>
                <c:rich>
                  <a:bodyPr/>
                  <a:lstStyle/>
                  <a:p>
                    <a:fld id="{29222393-E904-4F36-ACC3-734244DF7C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6-B17B-4DFD-B39D-4E979940D241}"/>
                </c:ext>
              </c:extLst>
            </c:dLbl>
            <c:dLbl>
              <c:idx val="3457"/>
              <c:tx>
                <c:rich>
                  <a:bodyPr/>
                  <a:lstStyle/>
                  <a:p>
                    <a:fld id="{60B30B12-B7E8-4363-A194-C7A9F15C65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7-B17B-4DFD-B39D-4E979940D241}"/>
                </c:ext>
              </c:extLst>
            </c:dLbl>
            <c:dLbl>
              <c:idx val="3458"/>
              <c:tx>
                <c:rich>
                  <a:bodyPr/>
                  <a:lstStyle/>
                  <a:p>
                    <a:fld id="{77F513A9-A0A2-480D-BE0B-874505B93E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8-B17B-4DFD-B39D-4E979940D241}"/>
                </c:ext>
              </c:extLst>
            </c:dLbl>
            <c:dLbl>
              <c:idx val="3459"/>
              <c:tx>
                <c:rich>
                  <a:bodyPr/>
                  <a:lstStyle/>
                  <a:p>
                    <a:fld id="{F6FF1785-9730-43EC-92B1-841046B965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9-B17B-4DFD-B39D-4E979940D241}"/>
                </c:ext>
              </c:extLst>
            </c:dLbl>
            <c:dLbl>
              <c:idx val="3460"/>
              <c:tx>
                <c:rich>
                  <a:bodyPr/>
                  <a:lstStyle/>
                  <a:p>
                    <a:fld id="{E89DC2E5-2316-4812-A7E7-F1020A8F39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A-B17B-4DFD-B39D-4E979940D241}"/>
                </c:ext>
              </c:extLst>
            </c:dLbl>
            <c:dLbl>
              <c:idx val="3461"/>
              <c:tx>
                <c:rich>
                  <a:bodyPr/>
                  <a:lstStyle/>
                  <a:p>
                    <a:fld id="{927DF258-E78C-4F05-80AD-8DE6CD18D2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B-B17B-4DFD-B39D-4E979940D241}"/>
                </c:ext>
              </c:extLst>
            </c:dLbl>
            <c:dLbl>
              <c:idx val="3462"/>
              <c:tx>
                <c:rich>
                  <a:bodyPr/>
                  <a:lstStyle/>
                  <a:p>
                    <a:fld id="{D039539C-4C4A-46A8-A4CB-3A40354DC2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C-B17B-4DFD-B39D-4E979940D241}"/>
                </c:ext>
              </c:extLst>
            </c:dLbl>
            <c:dLbl>
              <c:idx val="3463"/>
              <c:tx>
                <c:rich>
                  <a:bodyPr/>
                  <a:lstStyle/>
                  <a:p>
                    <a:fld id="{EF893450-E57F-46B0-A1BA-D4F95F43FE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D-B17B-4DFD-B39D-4E979940D241}"/>
                </c:ext>
              </c:extLst>
            </c:dLbl>
            <c:dLbl>
              <c:idx val="3464"/>
              <c:tx>
                <c:rich>
                  <a:bodyPr/>
                  <a:lstStyle/>
                  <a:p>
                    <a:fld id="{659503BD-DE9E-4679-A99B-2F150DC8E2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E-B17B-4DFD-B39D-4E979940D241}"/>
                </c:ext>
              </c:extLst>
            </c:dLbl>
            <c:dLbl>
              <c:idx val="3465"/>
              <c:tx>
                <c:rich>
                  <a:bodyPr/>
                  <a:lstStyle/>
                  <a:p>
                    <a:fld id="{0208F0D7-4FCF-4CA8-9968-B8C4C777BD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CF-B17B-4DFD-B39D-4E979940D241}"/>
                </c:ext>
              </c:extLst>
            </c:dLbl>
            <c:dLbl>
              <c:idx val="3466"/>
              <c:tx>
                <c:rich>
                  <a:bodyPr/>
                  <a:lstStyle/>
                  <a:p>
                    <a:fld id="{E152D950-FDE9-4222-B80A-0E33ED0C1D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0-B17B-4DFD-B39D-4E979940D241}"/>
                </c:ext>
              </c:extLst>
            </c:dLbl>
            <c:dLbl>
              <c:idx val="3467"/>
              <c:tx>
                <c:rich>
                  <a:bodyPr/>
                  <a:lstStyle/>
                  <a:p>
                    <a:fld id="{248DD6C3-9237-49AD-9B29-72DA60CECE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1-B17B-4DFD-B39D-4E979940D241}"/>
                </c:ext>
              </c:extLst>
            </c:dLbl>
            <c:dLbl>
              <c:idx val="3468"/>
              <c:tx>
                <c:rich>
                  <a:bodyPr/>
                  <a:lstStyle/>
                  <a:p>
                    <a:fld id="{C110A3F9-EF7E-44DB-9764-3B0DECB16A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2-B17B-4DFD-B39D-4E979940D241}"/>
                </c:ext>
              </c:extLst>
            </c:dLbl>
            <c:dLbl>
              <c:idx val="3469"/>
              <c:tx>
                <c:rich>
                  <a:bodyPr/>
                  <a:lstStyle/>
                  <a:p>
                    <a:fld id="{B9C67A69-E054-4A5F-9583-F98DDEAD5C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3-B17B-4DFD-B39D-4E979940D241}"/>
                </c:ext>
              </c:extLst>
            </c:dLbl>
            <c:dLbl>
              <c:idx val="3470"/>
              <c:tx>
                <c:rich>
                  <a:bodyPr/>
                  <a:lstStyle/>
                  <a:p>
                    <a:fld id="{44B8A8A8-6BC1-4DFA-896D-ECF95EB80E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4-B17B-4DFD-B39D-4E979940D241}"/>
                </c:ext>
              </c:extLst>
            </c:dLbl>
            <c:dLbl>
              <c:idx val="3471"/>
              <c:tx>
                <c:rich>
                  <a:bodyPr/>
                  <a:lstStyle/>
                  <a:p>
                    <a:fld id="{73DCD755-B9CC-4639-9729-664637EB62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5-B17B-4DFD-B39D-4E979940D241}"/>
                </c:ext>
              </c:extLst>
            </c:dLbl>
            <c:dLbl>
              <c:idx val="3472"/>
              <c:tx>
                <c:rich>
                  <a:bodyPr/>
                  <a:lstStyle/>
                  <a:p>
                    <a:fld id="{E03D3FBC-EFF6-45D5-BD22-382D0B3A1E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6-B17B-4DFD-B39D-4E979940D241}"/>
                </c:ext>
              </c:extLst>
            </c:dLbl>
            <c:dLbl>
              <c:idx val="3473"/>
              <c:tx>
                <c:rich>
                  <a:bodyPr/>
                  <a:lstStyle/>
                  <a:p>
                    <a:fld id="{F0BC27C9-AB07-452C-BF0D-1D9DFC78BB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7-B17B-4DFD-B39D-4E979940D241}"/>
                </c:ext>
              </c:extLst>
            </c:dLbl>
            <c:dLbl>
              <c:idx val="3474"/>
              <c:tx>
                <c:rich>
                  <a:bodyPr/>
                  <a:lstStyle/>
                  <a:p>
                    <a:fld id="{190251B8-8EE1-4BAD-85A9-19137EC95E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8-B17B-4DFD-B39D-4E979940D241}"/>
                </c:ext>
              </c:extLst>
            </c:dLbl>
            <c:dLbl>
              <c:idx val="3475"/>
              <c:tx>
                <c:rich>
                  <a:bodyPr/>
                  <a:lstStyle/>
                  <a:p>
                    <a:fld id="{3BA21A9C-8D57-402C-A616-27D304311B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9-B17B-4DFD-B39D-4E979940D241}"/>
                </c:ext>
              </c:extLst>
            </c:dLbl>
            <c:dLbl>
              <c:idx val="3476"/>
              <c:tx>
                <c:rich>
                  <a:bodyPr/>
                  <a:lstStyle/>
                  <a:p>
                    <a:fld id="{6DC9D214-A119-49D9-8B33-E66354E6C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A-B17B-4DFD-B39D-4E979940D241}"/>
                </c:ext>
              </c:extLst>
            </c:dLbl>
            <c:dLbl>
              <c:idx val="3477"/>
              <c:tx>
                <c:rich>
                  <a:bodyPr/>
                  <a:lstStyle/>
                  <a:p>
                    <a:fld id="{9731453C-189B-43DE-8F66-6FBCE04732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B-B17B-4DFD-B39D-4E979940D241}"/>
                </c:ext>
              </c:extLst>
            </c:dLbl>
            <c:dLbl>
              <c:idx val="3478"/>
              <c:tx>
                <c:rich>
                  <a:bodyPr/>
                  <a:lstStyle/>
                  <a:p>
                    <a:fld id="{29C20B6E-1A28-42DA-A762-7B3ECCD442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C-B17B-4DFD-B39D-4E979940D241}"/>
                </c:ext>
              </c:extLst>
            </c:dLbl>
            <c:dLbl>
              <c:idx val="3479"/>
              <c:tx>
                <c:rich>
                  <a:bodyPr/>
                  <a:lstStyle/>
                  <a:p>
                    <a:fld id="{819CA9E8-A977-4234-94AE-548219B5D3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D-B17B-4DFD-B39D-4E979940D241}"/>
                </c:ext>
              </c:extLst>
            </c:dLbl>
            <c:dLbl>
              <c:idx val="3480"/>
              <c:tx>
                <c:rich>
                  <a:bodyPr/>
                  <a:lstStyle/>
                  <a:p>
                    <a:fld id="{D3FD9D7F-7BAB-4B52-86A5-AF1471A8F2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E-B17B-4DFD-B39D-4E979940D241}"/>
                </c:ext>
              </c:extLst>
            </c:dLbl>
            <c:dLbl>
              <c:idx val="3481"/>
              <c:tx>
                <c:rich>
                  <a:bodyPr/>
                  <a:lstStyle/>
                  <a:p>
                    <a:fld id="{7B323C01-4268-409F-BC92-D7F0097905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DF-B17B-4DFD-B39D-4E979940D241}"/>
                </c:ext>
              </c:extLst>
            </c:dLbl>
            <c:dLbl>
              <c:idx val="3482"/>
              <c:tx>
                <c:rich>
                  <a:bodyPr/>
                  <a:lstStyle/>
                  <a:p>
                    <a:fld id="{E1C86904-27D1-425F-9F35-170E8F52A1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0-B17B-4DFD-B39D-4E979940D241}"/>
                </c:ext>
              </c:extLst>
            </c:dLbl>
            <c:dLbl>
              <c:idx val="3483"/>
              <c:tx>
                <c:rich>
                  <a:bodyPr/>
                  <a:lstStyle/>
                  <a:p>
                    <a:fld id="{31BC4C01-8286-4A92-B19D-70A9A4EC01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1-B17B-4DFD-B39D-4E979940D241}"/>
                </c:ext>
              </c:extLst>
            </c:dLbl>
            <c:dLbl>
              <c:idx val="3484"/>
              <c:tx>
                <c:rich>
                  <a:bodyPr/>
                  <a:lstStyle/>
                  <a:p>
                    <a:fld id="{0EA4C91F-9FDB-4F97-90B5-89F5F85932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2-B17B-4DFD-B39D-4E979940D241}"/>
                </c:ext>
              </c:extLst>
            </c:dLbl>
            <c:dLbl>
              <c:idx val="3485"/>
              <c:tx>
                <c:rich>
                  <a:bodyPr/>
                  <a:lstStyle/>
                  <a:p>
                    <a:fld id="{9EF05676-0D75-42F4-A686-388EAC16F7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3-B17B-4DFD-B39D-4E979940D241}"/>
                </c:ext>
              </c:extLst>
            </c:dLbl>
            <c:dLbl>
              <c:idx val="3486"/>
              <c:tx>
                <c:rich>
                  <a:bodyPr/>
                  <a:lstStyle/>
                  <a:p>
                    <a:fld id="{C93C12D1-0A23-4856-A0E8-9CE1F880F3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4-B17B-4DFD-B39D-4E979940D241}"/>
                </c:ext>
              </c:extLst>
            </c:dLbl>
            <c:dLbl>
              <c:idx val="3487"/>
              <c:tx>
                <c:rich>
                  <a:bodyPr/>
                  <a:lstStyle/>
                  <a:p>
                    <a:fld id="{548FAC46-0E14-465A-BE80-5826F37030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5-B17B-4DFD-B39D-4E979940D241}"/>
                </c:ext>
              </c:extLst>
            </c:dLbl>
            <c:dLbl>
              <c:idx val="3488"/>
              <c:tx>
                <c:rich>
                  <a:bodyPr/>
                  <a:lstStyle/>
                  <a:p>
                    <a:fld id="{B77F9F2B-B44B-4541-8784-B0AED605E0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6-B17B-4DFD-B39D-4E979940D241}"/>
                </c:ext>
              </c:extLst>
            </c:dLbl>
            <c:dLbl>
              <c:idx val="3489"/>
              <c:tx>
                <c:rich>
                  <a:bodyPr/>
                  <a:lstStyle/>
                  <a:p>
                    <a:fld id="{DCC60A8F-69C2-4407-9B23-00E7DDB5E9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7-B17B-4DFD-B39D-4E979940D241}"/>
                </c:ext>
              </c:extLst>
            </c:dLbl>
            <c:dLbl>
              <c:idx val="3490"/>
              <c:tx>
                <c:rich>
                  <a:bodyPr/>
                  <a:lstStyle/>
                  <a:p>
                    <a:fld id="{7AFC9F96-D431-4F81-949C-FF8A5C6A63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8-B17B-4DFD-B39D-4E979940D241}"/>
                </c:ext>
              </c:extLst>
            </c:dLbl>
            <c:dLbl>
              <c:idx val="3491"/>
              <c:tx>
                <c:rich>
                  <a:bodyPr/>
                  <a:lstStyle/>
                  <a:p>
                    <a:fld id="{C947A19F-D5F0-475A-BB64-B2977D120C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9-B17B-4DFD-B39D-4E979940D241}"/>
                </c:ext>
              </c:extLst>
            </c:dLbl>
            <c:dLbl>
              <c:idx val="3492"/>
              <c:tx>
                <c:rich>
                  <a:bodyPr/>
                  <a:lstStyle/>
                  <a:p>
                    <a:fld id="{5F7A9EE4-C2B6-4491-870F-B2979E36FF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A-B17B-4DFD-B39D-4E979940D241}"/>
                </c:ext>
              </c:extLst>
            </c:dLbl>
            <c:dLbl>
              <c:idx val="3493"/>
              <c:tx>
                <c:rich>
                  <a:bodyPr/>
                  <a:lstStyle/>
                  <a:p>
                    <a:fld id="{CE6D387B-6463-4442-BE21-0B567F0CF2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B-B17B-4DFD-B39D-4E979940D241}"/>
                </c:ext>
              </c:extLst>
            </c:dLbl>
            <c:dLbl>
              <c:idx val="3494"/>
              <c:tx>
                <c:rich>
                  <a:bodyPr/>
                  <a:lstStyle/>
                  <a:p>
                    <a:fld id="{06422FC4-770E-4810-8042-7EEDF22F86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C-B17B-4DFD-B39D-4E979940D241}"/>
                </c:ext>
              </c:extLst>
            </c:dLbl>
            <c:dLbl>
              <c:idx val="3495"/>
              <c:tx>
                <c:rich>
                  <a:bodyPr/>
                  <a:lstStyle/>
                  <a:p>
                    <a:fld id="{86235B66-A364-486B-AE36-0093457AE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D-B17B-4DFD-B39D-4E979940D241}"/>
                </c:ext>
              </c:extLst>
            </c:dLbl>
            <c:dLbl>
              <c:idx val="3496"/>
              <c:tx>
                <c:rich>
                  <a:bodyPr/>
                  <a:lstStyle/>
                  <a:p>
                    <a:fld id="{612A7667-5F10-4844-89A6-D434139585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E-B17B-4DFD-B39D-4E979940D241}"/>
                </c:ext>
              </c:extLst>
            </c:dLbl>
            <c:dLbl>
              <c:idx val="3497"/>
              <c:tx>
                <c:rich>
                  <a:bodyPr/>
                  <a:lstStyle/>
                  <a:p>
                    <a:fld id="{E5D6EA81-1333-45D4-85A7-CBA11206A9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EF-B17B-4DFD-B39D-4E979940D241}"/>
                </c:ext>
              </c:extLst>
            </c:dLbl>
            <c:dLbl>
              <c:idx val="3498"/>
              <c:tx>
                <c:rich>
                  <a:bodyPr/>
                  <a:lstStyle/>
                  <a:p>
                    <a:fld id="{2573D4D2-0F19-49E8-A9A0-67EDBB4CC6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0-B17B-4DFD-B39D-4E979940D241}"/>
                </c:ext>
              </c:extLst>
            </c:dLbl>
            <c:dLbl>
              <c:idx val="3499"/>
              <c:tx>
                <c:rich>
                  <a:bodyPr/>
                  <a:lstStyle/>
                  <a:p>
                    <a:fld id="{D6883C34-01B6-4780-BC8C-23FB52CC1E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1-B17B-4DFD-B39D-4E979940D241}"/>
                </c:ext>
              </c:extLst>
            </c:dLbl>
            <c:dLbl>
              <c:idx val="3500"/>
              <c:tx>
                <c:rich>
                  <a:bodyPr/>
                  <a:lstStyle/>
                  <a:p>
                    <a:fld id="{38C548CD-9077-41AD-8548-EF82F15C12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2-B17B-4DFD-B39D-4E979940D241}"/>
                </c:ext>
              </c:extLst>
            </c:dLbl>
            <c:dLbl>
              <c:idx val="3501"/>
              <c:tx>
                <c:rich>
                  <a:bodyPr/>
                  <a:lstStyle/>
                  <a:p>
                    <a:fld id="{7999E55E-C7EE-4B51-B1B1-38262575CE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3-B17B-4DFD-B39D-4E979940D241}"/>
                </c:ext>
              </c:extLst>
            </c:dLbl>
            <c:dLbl>
              <c:idx val="3502"/>
              <c:tx>
                <c:rich>
                  <a:bodyPr/>
                  <a:lstStyle/>
                  <a:p>
                    <a:fld id="{9F3B488B-2D75-4617-83A1-C8A3D65941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4-B17B-4DFD-B39D-4E979940D241}"/>
                </c:ext>
              </c:extLst>
            </c:dLbl>
            <c:dLbl>
              <c:idx val="3503"/>
              <c:tx>
                <c:rich>
                  <a:bodyPr/>
                  <a:lstStyle/>
                  <a:p>
                    <a:fld id="{A130CA66-EAE9-4E73-A61E-96EBA90A0B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5-B17B-4DFD-B39D-4E979940D241}"/>
                </c:ext>
              </c:extLst>
            </c:dLbl>
            <c:dLbl>
              <c:idx val="3504"/>
              <c:tx>
                <c:rich>
                  <a:bodyPr/>
                  <a:lstStyle/>
                  <a:p>
                    <a:fld id="{E05E13F6-95FE-475B-A97B-0D7145302A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6-B17B-4DFD-B39D-4E979940D241}"/>
                </c:ext>
              </c:extLst>
            </c:dLbl>
            <c:dLbl>
              <c:idx val="3505"/>
              <c:tx>
                <c:rich>
                  <a:bodyPr/>
                  <a:lstStyle/>
                  <a:p>
                    <a:fld id="{9098AC1E-A4DE-451E-9980-BE220E0180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7-B17B-4DFD-B39D-4E979940D241}"/>
                </c:ext>
              </c:extLst>
            </c:dLbl>
            <c:dLbl>
              <c:idx val="3506"/>
              <c:tx>
                <c:rich>
                  <a:bodyPr/>
                  <a:lstStyle/>
                  <a:p>
                    <a:fld id="{67FB139B-C534-43F1-89C4-67A5293E4E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8-B17B-4DFD-B39D-4E979940D241}"/>
                </c:ext>
              </c:extLst>
            </c:dLbl>
            <c:dLbl>
              <c:idx val="3507"/>
              <c:tx>
                <c:rich>
                  <a:bodyPr/>
                  <a:lstStyle/>
                  <a:p>
                    <a:fld id="{5803922A-A9AF-4B9D-ACE2-2633AB8BEB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9-B17B-4DFD-B39D-4E979940D241}"/>
                </c:ext>
              </c:extLst>
            </c:dLbl>
            <c:dLbl>
              <c:idx val="3508"/>
              <c:tx>
                <c:rich>
                  <a:bodyPr/>
                  <a:lstStyle/>
                  <a:p>
                    <a:fld id="{391EFAE9-29AC-4AF6-A8E7-DA093ACBA7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A-B17B-4DFD-B39D-4E979940D241}"/>
                </c:ext>
              </c:extLst>
            </c:dLbl>
            <c:dLbl>
              <c:idx val="3509"/>
              <c:tx>
                <c:rich>
                  <a:bodyPr/>
                  <a:lstStyle/>
                  <a:p>
                    <a:fld id="{EB115730-F547-4C59-BE3E-D04F08BBF5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B-B17B-4DFD-B39D-4E979940D241}"/>
                </c:ext>
              </c:extLst>
            </c:dLbl>
            <c:dLbl>
              <c:idx val="3510"/>
              <c:tx>
                <c:rich>
                  <a:bodyPr/>
                  <a:lstStyle/>
                  <a:p>
                    <a:fld id="{617A18D7-5193-4E48-A0B7-71D10CDCE6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C-B17B-4DFD-B39D-4E979940D241}"/>
                </c:ext>
              </c:extLst>
            </c:dLbl>
            <c:dLbl>
              <c:idx val="3511"/>
              <c:tx>
                <c:rich>
                  <a:bodyPr/>
                  <a:lstStyle/>
                  <a:p>
                    <a:fld id="{383C817C-D79D-4E09-A5EA-4A453CD7C0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D-B17B-4DFD-B39D-4E979940D241}"/>
                </c:ext>
              </c:extLst>
            </c:dLbl>
            <c:dLbl>
              <c:idx val="3512"/>
              <c:tx>
                <c:rich>
                  <a:bodyPr/>
                  <a:lstStyle/>
                  <a:p>
                    <a:fld id="{E33F1960-9E70-47DF-BFDE-2A13C956A4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E-B17B-4DFD-B39D-4E979940D241}"/>
                </c:ext>
              </c:extLst>
            </c:dLbl>
            <c:dLbl>
              <c:idx val="3513"/>
              <c:tx>
                <c:rich>
                  <a:bodyPr/>
                  <a:lstStyle/>
                  <a:p>
                    <a:fld id="{18375A1B-6240-4C7E-B5C3-E9C96D5221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BFF-B17B-4DFD-B39D-4E979940D241}"/>
                </c:ext>
              </c:extLst>
            </c:dLbl>
            <c:dLbl>
              <c:idx val="3514"/>
              <c:tx>
                <c:rich>
                  <a:bodyPr/>
                  <a:lstStyle/>
                  <a:p>
                    <a:fld id="{B18DB640-38F9-4274-B586-7E2B1492A9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0-B17B-4DFD-B39D-4E979940D241}"/>
                </c:ext>
              </c:extLst>
            </c:dLbl>
            <c:dLbl>
              <c:idx val="3515"/>
              <c:tx>
                <c:rich>
                  <a:bodyPr/>
                  <a:lstStyle/>
                  <a:p>
                    <a:fld id="{F66B3537-DCA7-464D-95AE-96F5A776C8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1-B17B-4DFD-B39D-4E979940D241}"/>
                </c:ext>
              </c:extLst>
            </c:dLbl>
            <c:dLbl>
              <c:idx val="3516"/>
              <c:tx>
                <c:rich>
                  <a:bodyPr/>
                  <a:lstStyle/>
                  <a:p>
                    <a:fld id="{E08C3B12-CCD9-43A5-8B20-1B97CCC2A6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2-B17B-4DFD-B39D-4E979940D241}"/>
                </c:ext>
              </c:extLst>
            </c:dLbl>
            <c:dLbl>
              <c:idx val="3517"/>
              <c:tx>
                <c:rich>
                  <a:bodyPr/>
                  <a:lstStyle/>
                  <a:p>
                    <a:fld id="{9E6BA864-0DAE-4163-9808-3C7530EBDD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3-B17B-4DFD-B39D-4E979940D241}"/>
                </c:ext>
              </c:extLst>
            </c:dLbl>
            <c:dLbl>
              <c:idx val="3518"/>
              <c:tx>
                <c:rich>
                  <a:bodyPr/>
                  <a:lstStyle/>
                  <a:p>
                    <a:fld id="{2B6C7A40-B694-4FEC-BFEA-C9FC8E98C8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4-B17B-4DFD-B39D-4E979940D241}"/>
                </c:ext>
              </c:extLst>
            </c:dLbl>
            <c:dLbl>
              <c:idx val="3519"/>
              <c:tx>
                <c:rich>
                  <a:bodyPr/>
                  <a:lstStyle/>
                  <a:p>
                    <a:fld id="{0BDB1C9F-02A3-40FE-B3C7-F114059E6E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5-B17B-4DFD-B39D-4E979940D241}"/>
                </c:ext>
              </c:extLst>
            </c:dLbl>
            <c:dLbl>
              <c:idx val="3520"/>
              <c:tx>
                <c:rich>
                  <a:bodyPr/>
                  <a:lstStyle/>
                  <a:p>
                    <a:fld id="{9552EB91-F5AD-43AF-992D-2CA9291570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6-B17B-4DFD-B39D-4E979940D241}"/>
                </c:ext>
              </c:extLst>
            </c:dLbl>
            <c:dLbl>
              <c:idx val="3521"/>
              <c:tx>
                <c:rich>
                  <a:bodyPr/>
                  <a:lstStyle/>
                  <a:p>
                    <a:fld id="{B8FC6096-F627-4C48-B933-C9FC0C0D04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7-B17B-4DFD-B39D-4E979940D241}"/>
                </c:ext>
              </c:extLst>
            </c:dLbl>
            <c:dLbl>
              <c:idx val="3522"/>
              <c:tx>
                <c:rich>
                  <a:bodyPr/>
                  <a:lstStyle/>
                  <a:p>
                    <a:fld id="{8E7FD67F-D594-4ABA-AAA8-8297A59B8D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8-B17B-4DFD-B39D-4E979940D241}"/>
                </c:ext>
              </c:extLst>
            </c:dLbl>
            <c:dLbl>
              <c:idx val="3523"/>
              <c:tx>
                <c:rich>
                  <a:bodyPr/>
                  <a:lstStyle/>
                  <a:p>
                    <a:fld id="{FAA2DB86-FDF5-4634-821C-2B21935DF0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9-B17B-4DFD-B39D-4E979940D241}"/>
                </c:ext>
              </c:extLst>
            </c:dLbl>
            <c:dLbl>
              <c:idx val="3524"/>
              <c:tx>
                <c:rich>
                  <a:bodyPr/>
                  <a:lstStyle/>
                  <a:p>
                    <a:fld id="{BC415601-0086-4C4D-A92E-8554277D29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A-B17B-4DFD-B39D-4E979940D241}"/>
                </c:ext>
              </c:extLst>
            </c:dLbl>
            <c:dLbl>
              <c:idx val="3525"/>
              <c:tx>
                <c:rich>
                  <a:bodyPr/>
                  <a:lstStyle/>
                  <a:p>
                    <a:fld id="{9949EF67-1A32-44B2-BBFF-5DA71212AC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B-B17B-4DFD-B39D-4E979940D241}"/>
                </c:ext>
              </c:extLst>
            </c:dLbl>
            <c:dLbl>
              <c:idx val="3526"/>
              <c:tx>
                <c:rich>
                  <a:bodyPr/>
                  <a:lstStyle/>
                  <a:p>
                    <a:fld id="{E3ED43AF-12EE-4E16-AA41-CA2BF7F80B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C-B17B-4DFD-B39D-4E979940D241}"/>
                </c:ext>
              </c:extLst>
            </c:dLbl>
            <c:dLbl>
              <c:idx val="3527"/>
              <c:tx>
                <c:rich>
                  <a:bodyPr/>
                  <a:lstStyle/>
                  <a:p>
                    <a:fld id="{9E627C7D-9771-4544-BFEC-E005FCEBE8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D-B17B-4DFD-B39D-4E979940D241}"/>
                </c:ext>
              </c:extLst>
            </c:dLbl>
            <c:dLbl>
              <c:idx val="3528"/>
              <c:tx>
                <c:rich>
                  <a:bodyPr/>
                  <a:lstStyle/>
                  <a:p>
                    <a:fld id="{7FC5D686-FB4A-4EC9-B8EF-F58ED7C3C3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E-B17B-4DFD-B39D-4E979940D241}"/>
                </c:ext>
              </c:extLst>
            </c:dLbl>
            <c:dLbl>
              <c:idx val="3529"/>
              <c:tx>
                <c:rich>
                  <a:bodyPr/>
                  <a:lstStyle/>
                  <a:p>
                    <a:fld id="{356586EE-0573-42CD-9B7B-0C5EAFBEA4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0F-B17B-4DFD-B39D-4E979940D241}"/>
                </c:ext>
              </c:extLst>
            </c:dLbl>
            <c:dLbl>
              <c:idx val="3530"/>
              <c:tx>
                <c:rich>
                  <a:bodyPr/>
                  <a:lstStyle/>
                  <a:p>
                    <a:fld id="{650EB54A-EBCE-4562-9E08-DDDC19E820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0-B17B-4DFD-B39D-4E979940D241}"/>
                </c:ext>
              </c:extLst>
            </c:dLbl>
            <c:dLbl>
              <c:idx val="3531"/>
              <c:tx>
                <c:rich>
                  <a:bodyPr/>
                  <a:lstStyle/>
                  <a:p>
                    <a:fld id="{71ACFAD7-CF65-4F31-B962-079EF63E28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1-B17B-4DFD-B39D-4E979940D241}"/>
                </c:ext>
              </c:extLst>
            </c:dLbl>
            <c:dLbl>
              <c:idx val="3532"/>
              <c:tx>
                <c:rich>
                  <a:bodyPr/>
                  <a:lstStyle/>
                  <a:p>
                    <a:fld id="{9910C49F-8B5C-44C9-9EE3-C066D68109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2-B17B-4DFD-B39D-4E979940D241}"/>
                </c:ext>
              </c:extLst>
            </c:dLbl>
            <c:dLbl>
              <c:idx val="3533"/>
              <c:tx>
                <c:rich>
                  <a:bodyPr/>
                  <a:lstStyle/>
                  <a:p>
                    <a:fld id="{B82408D6-CAC4-4A52-9CF1-AEB1AA511A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3-B17B-4DFD-B39D-4E979940D241}"/>
                </c:ext>
              </c:extLst>
            </c:dLbl>
            <c:dLbl>
              <c:idx val="3534"/>
              <c:tx>
                <c:rich>
                  <a:bodyPr/>
                  <a:lstStyle/>
                  <a:p>
                    <a:fld id="{C0DF4EEB-22DF-4645-AE36-14406A793C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4-B17B-4DFD-B39D-4E979940D241}"/>
                </c:ext>
              </c:extLst>
            </c:dLbl>
            <c:dLbl>
              <c:idx val="3535"/>
              <c:tx>
                <c:rich>
                  <a:bodyPr/>
                  <a:lstStyle/>
                  <a:p>
                    <a:fld id="{36665EEB-66B6-4EBC-8A28-6C9EEBD05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5-B17B-4DFD-B39D-4E979940D241}"/>
                </c:ext>
              </c:extLst>
            </c:dLbl>
            <c:dLbl>
              <c:idx val="3536"/>
              <c:tx>
                <c:rich>
                  <a:bodyPr/>
                  <a:lstStyle/>
                  <a:p>
                    <a:fld id="{F342B418-164A-4FA4-9DC3-0724D61901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6-B17B-4DFD-B39D-4E979940D241}"/>
                </c:ext>
              </c:extLst>
            </c:dLbl>
            <c:dLbl>
              <c:idx val="3537"/>
              <c:tx>
                <c:rich>
                  <a:bodyPr/>
                  <a:lstStyle/>
                  <a:p>
                    <a:fld id="{48931DAA-60B8-4DE4-AAD2-0F89033744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7-B17B-4DFD-B39D-4E979940D241}"/>
                </c:ext>
              </c:extLst>
            </c:dLbl>
            <c:dLbl>
              <c:idx val="3538"/>
              <c:tx>
                <c:rich>
                  <a:bodyPr/>
                  <a:lstStyle/>
                  <a:p>
                    <a:fld id="{142A6E16-671A-4C11-8721-48A120535B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8-B17B-4DFD-B39D-4E979940D241}"/>
                </c:ext>
              </c:extLst>
            </c:dLbl>
            <c:dLbl>
              <c:idx val="3539"/>
              <c:tx>
                <c:rich>
                  <a:bodyPr/>
                  <a:lstStyle/>
                  <a:p>
                    <a:fld id="{31903875-7A7C-4748-8724-EFBA83DF22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9-B17B-4DFD-B39D-4E979940D241}"/>
                </c:ext>
              </c:extLst>
            </c:dLbl>
            <c:dLbl>
              <c:idx val="3540"/>
              <c:tx>
                <c:rich>
                  <a:bodyPr/>
                  <a:lstStyle/>
                  <a:p>
                    <a:fld id="{0EAAAE7B-9D48-48D7-AE91-A80D4BF611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A-B17B-4DFD-B39D-4E979940D241}"/>
                </c:ext>
              </c:extLst>
            </c:dLbl>
            <c:dLbl>
              <c:idx val="3541"/>
              <c:tx>
                <c:rich>
                  <a:bodyPr/>
                  <a:lstStyle/>
                  <a:p>
                    <a:fld id="{F3B74EF1-EFDA-418E-B67B-FF0AD9D7F1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B-B17B-4DFD-B39D-4E979940D241}"/>
                </c:ext>
              </c:extLst>
            </c:dLbl>
            <c:dLbl>
              <c:idx val="3542"/>
              <c:tx>
                <c:rich>
                  <a:bodyPr/>
                  <a:lstStyle/>
                  <a:p>
                    <a:fld id="{E94D350C-0C74-4F52-907B-51D69D9894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C-B17B-4DFD-B39D-4E979940D241}"/>
                </c:ext>
              </c:extLst>
            </c:dLbl>
            <c:dLbl>
              <c:idx val="3543"/>
              <c:tx>
                <c:rich>
                  <a:bodyPr/>
                  <a:lstStyle/>
                  <a:p>
                    <a:fld id="{ED07D920-B7CC-4153-8A2F-F550B89AD4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D-B17B-4DFD-B39D-4E979940D241}"/>
                </c:ext>
              </c:extLst>
            </c:dLbl>
            <c:dLbl>
              <c:idx val="3544"/>
              <c:tx>
                <c:rich>
                  <a:bodyPr/>
                  <a:lstStyle/>
                  <a:p>
                    <a:fld id="{EAF8488A-3C8E-4562-95FB-AE94836559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E-B17B-4DFD-B39D-4E979940D241}"/>
                </c:ext>
              </c:extLst>
            </c:dLbl>
            <c:dLbl>
              <c:idx val="3545"/>
              <c:tx>
                <c:rich>
                  <a:bodyPr/>
                  <a:lstStyle/>
                  <a:p>
                    <a:fld id="{AEC6E102-836A-4CC3-98E7-25423CD645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1F-B17B-4DFD-B39D-4E979940D241}"/>
                </c:ext>
              </c:extLst>
            </c:dLbl>
            <c:dLbl>
              <c:idx val="3546"/>
              <c:tx>
                <c:rich>
                  <a:bodyPr/>
                  <a:lstStyle/>
                  <a:p>
                    <a:fld id="{F3FC7F6E-F882-4FA2-975A-7341CE0AA9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0-B17B-4DFD-B39D-4E979940D241}"/>
                </c:ext>
              </c:extLst>
            </c:dLbl>
            <c:dLbl>
              <c:idx val="3547"/>
              <c:tx>
                <c:rich>
                  <a:bodyPr/>
                  <a:lstStyle/>
                  <a:p>
                    <a:fld id="{22224CE3-D8D2-402D-9D24-E4DD0C1D3F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1-B17B-4DFD-B39D-4E979940D241}"/>
                </c:ext>
              </c:extLst>
            </c:dLbl>
            <c:dLbl>
              <c:idx val="3548"/>
              <c:tx>
                <c:rich>
                  <a:bodyPr/>
                  <a:lstStyle/>
                  <a:p>
                    <a:fld id="{AFBC4B5A-3451-4710-B7BF-1D8370D129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2-B17B-4DFD-B39D-4E979940D241}"/>
                </c:ext>
              </c:extLst>
            </c:dLbl>
            <c:dLbl>
              <c:idx val="3549"/>
              <c:tx>
                <c:rich>
                  <a:bodyPr/>
                  <a:lstStyle/>
                  <a:p>
                    <a:fld id="{9C1D4EEB-BD39-4666-A7F3-99F3B6B9D3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3-B17B-4DFD-B39D-4E979940D241}"/>
                </c:ext>
              </c:extLst>
            </c:dLbl>
            <c:dLbl>
              <c:idx val="3550"/>
              <c:tx>
                <c:rich>
                  <a:bodyPr/>
                  <a:lstStyle/>
                  <a:p>
                    <a:fld id="{4EED5D8A-EC81-4E15-A270-75583C4D6A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4-B17B-4DFD-B39D-4E979940D241}"/>
                </c:ext>
              </c:extLst>
            </c:dLbl>
            <c:dLbl>
              <c:idx val="3551"/>
              <c:tx>
                <c:rich>
                  <a:bodyPr/>
                  <a:lstStyle/>
                  <a:p>
                    <a:fld id="{80747BB5-3985-4B57-BDDA-23ADB9A8F6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5-B17B-4DFD-B39D-4E979940D241}"/>
                </c:ext>
              </c:extLst>
            </c:dLbl>
            <c:dLbl>
              <c:idx val="3552"/>
              <c:tx>
                <c:rich>
                  <a:bodyPr/>
                  <a:lstStyle/>
                  <a:p>
                    <a:fld id="{DDD474F2-D6DB-4CB7-9BEC-BB8BA7E36B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6-B17B-4DFD-B39D-4E979940D241}"/>
                </c:ext>
              </c:extLst>
            </c:dLbl>
            <c:dLbl>
              <c:idx val="3553"/>
              <c:tx>
                <c:rich>
                  <a:bodyPr/>
                  <a:lstStyle/>
                  <a:p>
                    <a:fld id="{0A85F879-46FD-4F3A-8BF7-E3A640577F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7-B17B-4DFD-B39D-4E979940D241}"/>
                </c:ext>
              </c:extLst>
            </c:dLbl>
            <c:dLbl>
              <c:idx val="3554"/>
              <c:tx>
                <c:rich>
                  <a:bodyPr/>
                  <a:lstStyle/>
                  <a:p>
                    <a:fld id="{93A9225F-093C-4D6F-BC31-DE08166D5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8-B17B-4DFD-B39D-4E979940D241}"/>
                </c:ext>
              </c:extLst>
            </c:dLbl>
            <c:dLbl>
              <c:idx val="3555"/>
              <c:tx>
                <c:rich>
                  <a:bodyPr/>
                  <a:lstStyle/>
                  <a:p>
                    <a:fld id="{7CE9F43A-CC53-47F4-B535-B446C41047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9-B17B-4DFD-B39D-4E979940D241}"/>
                </c:ext>
              </c:extLst>
            </c:dLbl>
            <c:dLbl>
              <c:idx val="3556"/>
              <c:tx>
                <c:rich>
                  <a:bodyPr/>
                  <a:lstStyle/>
                  <a:p>
                    <a:fld id="{23B1C2E7-ACB9-4988-B7CE-322C7442C4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A-B17B-4DFD-B39D-4E979940D241}"/>
                </c:ext>
              </c:extLst>
            </c:dLbl>
            <c:dLbl>
              <c:idx val="3557"/>
              <c:tx>
                <c:rich>
                  <a:bodyPr/>
                  <a:lstStyle/>
                  <a:p>
                    <a:fld id="{7A594A0B-D57A-4387-AABF-9DED5E7859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B-B17B-4DFD-B39D-4E979940D241}"/>
                </c:ext>
              </c:extLst>
            </c:dLbl>
            <c:dLbl>
              <c:idx val="3558"/>
              <c:tx>
                <c:rich>
                  <a:bodyPr/>
                  <a:lstStyle/>
                  <a:p>
                    <a:fld id="{311DCC59-96BA-492B-857C-2D4F8CF3A0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C-B17B-4DFD-B39D-4E979940D241}"/>
                </c:ext>
              </c:extLst>
            </c:dLbl>
            <c:dLbl>
              <c:idx val="3559"/>
              <c:tx>
                <c:rich>
                  <a:bodyPr/>
                  <a:lstStyle/>
                  <a:p>
                    <a:fld id="{BB7CA8EF-03EF-4DC7-BF18-0B34043198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D-B17B-4DFD-B39D-4E979940D241}"/>
                </c:ext>
              </c:extLst>
            </c:dLbl>
            <c:dLbl>
              <c:idx val="3560"/>
              <c:tx>
                <c:rich>
                  <a:bodyPr/>
                  <a:lstStyle/>
                  <a:p>
                    <a:fld id="{05B01F49-F78F-47BE-8415-0A8FF1030B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E-B17B-4DFD-B39D-4E979940D241}"/>
                </c:ext>
              </c:extLst>
            </c:dLbl>
            <c:dLbl>
              <c:idx val="3561"/>
              <c:tx>
                <c:rich>
                  <a:bodyPr/>
                  <a:lstStyle/>
                  <a:p>
                    <a:fld id="{9429707D-53D7-485E-BB2F-C4D2FF6577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2F-B17B-4DFD-B39D-4E979940D241}"/>
                </c:ext>
              </c:extLst>
            </c:dLbl>
            <c:dLbl>
              <c:idx val="3562"/>
              <c:tx>
                <c:rich>
                  <a:bodyPr/>
                  <a:lstStyle/>
                  <a:p>
                    <a:fld id="{CD04AD2E-B9CB-41F2-A6D5-F240129006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0-B17B-4DFD-B39D-4E979940D241}"/>
                </c:ext>
              </c:extLst>
            </c:dLbl>
            <c:dLbl>
              <c:idx val="3563"/>
              <c:tx>
                <c:rich>
                  <a:bodyPr/>
                  <a:lstStyle/>
                  <a:p>
                    <a:fld id="{AEB73A2A-7F65-4E8C-AE3B-9097570E77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1-B17B-4DFD-B39D-4E979940D241}"/>
                </c:ext>
              </c:extLst>
            </c:dLbl>
            <c:dLbl>
              <c:idx val="3564"/>
              <c:tx>
                <c:rich>
                  <a:bodyPr/>
                  <a:lstStyle/>
                  <a:p>
                    <a:fld id="{EE93EC06-3542-4D06-BA2B-070FFFDEA6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2-B17B-4DFD-B39D-4E979940D241}"/>
                </c:ext>
              </c:extLst>
            </c:dLbl>
            <c:dLbl>
              <c:idx val="3565"/>
              <c:tx>
                <c:rich>
                  <a:bodyPr/>
                  <a:lstStyle/>
                  <a:p>
                    <a:fld id="{1EE54B7D-9A25-49F7-BE13-DCEC04880E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3-B17B-4DFD-B39D-4E979940D241}"/>
                </c:ext>
              </c:extLst>
            </c:dLbl>
            <c:dLbl>
              <c:idx val="3566"/>
              <c:tx>
                <c:rich>
                  <a:bodyPr/>
                  <a:lstStyle/>
                  <a:p>
                    <a:fld id="{B76F1A85-DD60-402B-AA7A-06F4745B09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4-B17B-4DFD-B39D-4E979940D241}"/>
                </c:ext>
              </c:extLst>
            </c:dLbl>
            <c:dLbl>
              <c:idx val="3567"/>
              <c:tx>
                <c:rich>
                  <a:bodyPr/>
                  <a:lstStyle/>
                  <a:p>
                    <a:fld id="{09418965-538A-49C8-B6B2-5E811EDC3A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5-B17B-4DFD-B39D-4E979940D241}"/>
                </c:ext>
              </c:extLst>
            </c:dLbl>
            <c:dLbl>
              <c:idx val="3568"/>
              <c:tx>
                <c:rich>
                  <a:bodyPr/>
                  <a:lstStyle/>
                  <a:p>
                    <a:fld id="{F5CF51E7-14CE-4704-AFF8-92B57999A6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6-B17B-4DFD-B39D-4E979940D241}"/>
                </c:ext>
              </c:extLst>
            </c:dLbl>
            <c:dLbl>
              <c:idx val="3569"/>
              <c:tx>
                <c:rich>
                  <a:bodyPr/>
                  <a:lstStyle/>
                  <a:p>
                    <a:fld id="{73827517-1CEC-4AB6-BEB4-647BFEC414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7-B17B-4DFD-B39D-4E979940D241}"/>
                </c:ext>
              </c:extLst>
            </c:dLbl>
            <c:dLbl>
              <c:idx val="3570"/>
              <c:tx>
                <c:rich>
                  <a:bodyPr/>
                  <a:lstStyle/>
                  <a:p>
                    <a:fld id="{6781B0B4-4425-4884-B509-EF94D88EB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8-B17B-4DFD-B39D-4E979940D241}"/>
                </c:ext>
              </c:extLst>
            </c:dLbl>
            <c:dLbl>
              <c:idx val="3571"/>
              <c:tx>
                <c:rich>
                  <a:bodyPr/>
                  <a:lstStyle/>
                  <a:p>
                    <a:fld id="{BDDD6869-B69C-4918-9DC0-EBB442B9A2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9-B17B-4DFD-B39D-4E979940D241}"/>
                </c:ext>
              </c:extLst>
            </c:dLbl>
            <c:dLbl>
              <c:idx val="3572"/>
              <c:tx>
                <c:rich>
                  <a:bodyPr/>
                  <a:lstStyle/>
                  <a:p>
                    <a:fld id="{272F03F2-70A7-4BAD-A068-8541F7361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A-B17B-4DFD-B39D-4E979940D241}"/>
                </c:ext>
              </c:extLst>
            </c:dLbl>
            <c:dLbl>
              <c:idx val="3573"/>
              <c:tx>
                <c:rich>
                  <a:bodyPr/>
                  <a:lstStyle/>
                  <a:p>
                    <a:fld id="{55CE5A69-898E-40B7-B3C3-A3B46C0A61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B-B17B-4DFD-B39D-4E979940D241}"/>
                </c:ext>
              </c:extLst>
            </c:dLbl>
            <c:dLbl>
              <c:idx val="3574"/>
              <c:tx>
                <c:rich>
                  <a:bodyPr/>
                  <a:lstStyle/>
                  <a:p>
                    <a:fld id="{0095D581-F62E-483D-91FF-460666DF19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C-B17B-4DFD-B39D-4E979940D241}"/>
                </c:ext>
              </c:extLst>
            </c:dLbl>
            <c:dLbl>
              <c:idx val="3575"/>
              <c:tx>
                <c:rich>
                  <a:bodyPr/>
                  <a:lstStyle/>
                  <a:p>
                    <a:fld id="{FABAF285-AAE5-4658-9F85-2C2C605C21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D-B17B-4DFD-B39D-4E979940D241}"/>
                </c:ext>
              </c:extLst>
            </c:dLbl>
            <c:dLbl>
              <c:idx val="3576"/>
              <c:tx>
                <c:rich>
                  <a:bodyPr/>
                  <a:lstStyle/>
                  <a:p>
                    <a:fld id="{A3419DDF-F25B-49A5-A3D2-2C94FC8690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E-B17B-4DFD-B39D-4E979940D241}"/>
                </c:ext>
              </c:extLst>
            </c:dLbl>
            <c:dLbl>
              <c:idx val="3577"/>
              <c:tx>
                <c:rich>
                  <a:bodyPr/>
                  <a:lstStyle/>
                  <a:p>
                    <a:fld id="{6A7A722B-6908-405D-9A4A-E6EBB6493E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3F-B17B-4DFD-B39D-4E979940D241}"/>
                </c:ext>
              </c:extLst>
            </c:dLbl>
            <c:dLbl>
              <c:idx val="3578"/>
              <c:tx>
                <c:rich>
                  <a:bodyPr/>
                  <a:lstStyle/>
                  <a:p>
                    <a:fld id="{EE8CAF13-BA14-4A2B-AC65-901A60DD1A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0-B17B-4DFD-B39D-4E979940D241}"/>
                </c:ext>
              </c:extLst>
            </c:dLbl>
            <c:dLbl>
              <c:idx val="3579"/>
              <c:tx>
                <c:rich>
                  <a:bodyPr/>
                  <a:lstStyle/>
                  <a:p>
                    <a:fld id="{0F6CB5AB-FA76-47D9-837C-37DEC82475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1-B17B-4DFD-B39D-4E979940D241}"/>
                </c:ext>
              </c:extLst>
            </c:dLbl>
            <c:dLbl>
              <c:idx val="3580"/>
              <c:tx>
                <c:rich>
                  <a:bodyPr/>
                  <a:lstStyle/>
                  <a:p>
                    <a:fld id="{8C980E1A-1345-4D54-BA8D-9DEDD766C1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2-B17B-4DFD-B39D-4E979940D241}"/>
                </c:ext>
              </c:extLst>
            </c:dLbl>
            <c:dLbl>
              <c:idx val="3581"/>
              <c:tx>
                <c:rich>
                  <a:bodyPr/>
                  <a:lstStyle/>
                  <a:p>
                    <a:fld id="{CE04526E-E695-4C50-8801-34B6C65705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3-B17B-4DFD-B39D-4E979940D241}"/>
                </c:ext>
              </c:extLst>
            </c:dLbl>
            <c:dLbl>
              <c:idx val="3582"/>
              <c:tx>
                <c:rich>
                  <a:bodyPr/>
                  <a:lstStyle/>
                  <a:p>
                    <a:fld id="{F52A13A3-F538-45D9-9CAB-F51CBD7E04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4-B17B-4DFD-B39D-4E979940D241}"/>
                </c:ext>
              </c:extLst>
            </c:dLbl>
            <c:dLbl>
              <c:idx val="3583"/>
              <c:tx>
                <c:rich>
                  <a:bodyPr/>
                  <a:lstStyle/>
                  <a:p>
                    <a:fld id="{3C52A2AD-3936-4D6C-A97C-8B269BAD94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5-B17B-4DFD-B39D-4E979940D241}"/>
                </c:ext>
              </c:extLst>
            </c:dLbl>
            <c:dLbl>
              <c:idx val="3584"/>
              <c:tx>
                <c:rich>
                  <a:bodyPr/>
                  <a:lstStyle/>
                  <a:p>
                    <a:fld id="{40F3F043-F1F7-4B6C-BE72-AD13907796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6-B17B-4DFD-B39D-4E979940D241}"/>
                </c:ext>
              </c:extLst>
            </c:dLbl>
            <c:dLbl>
              <c:idx val="3585"/>
              <c:tx>
                <c:rich>
                  <a:bodyPr/>
                  <a:lstStyle/>
                  <a:p>
                    <a:fld id="{631BD4BB-5E39-4EFE-8D7A-87933DCEB6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7-B17B-4DFD-B39D-4E979940D241}"/>
                </c:ext>
              </c:extLst>
            </c:dLbl>
            <c:dLbl>
              <c:idx val="3586"/>
              <c:tx>
                <c:rich>
                  <a:bodyPr/>
                  <a:lstStyle/>
                  <a:p>
                    <a:fld id="{DCD0FBBC-4D75-4D9E-A720-0718051263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8-B17B-4DFD-B39D-4E979940D241}"/>
                </c:ext>
              </c:extLst>
            </c:dLbl>
            <c:dLbl>
              <c:idx val="3587"/>
              <c:tx>
                <c:rich>
                  <a:bodyPr/>
                  <a:lstStyle/>
                  <a:p>
                    <a:fld id="{00CD968E-C7A6-42A1-AFAF-2099442414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9-B17B-4DFD-B39D-4E979940D241}"/>
                </c:ext>
              </c:extLst>
            </c:dLbl>
            <c:dLbl>
              <c:idx val="3588"/>
              <c:tx>
                <c:rich>
                  <a:bodyPr/>
                  <a:lstStyle/>
                  <a:p>
                    <a:fld id="{DCD0300E-652E-47E3-AE2F-18ED5224C4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A-B17B-4DFD-B39D-4E979940D241}"/>
                </c:ext>
              </c:extLst>
            </c:dLbl>
            <c:dLbl>
              <c:idx val="3589"/>
              <c:tx>
                <c:rich>
                  <a:bodyPr/>
                  <a:lstStyle/>
                  <a:p>
                    <a:fld id="{5C05ABB7-4A74-49B1-8774-59950B5753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B-B17B-4DFD-B39D-4E979940D241}"/>
                </c:ext>
              </c:extLst>
            </c:dLbl>
            <c:dLbl>
              <c:idx val="3590"/>
              <c:tx>
                <c:rich>
                  <a:bodyPr/>
                  <a:lstStyle/>
                  <a:p>
                    <a:fld id="{38EC4F4E-7DD0-4AB5-B1CD-5CED1921D4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C-B17B-4DFD-B39D-4E979940D241}"/>
                </c:ext>
              </c:extLst>
            </c:dLbl>
            <c:dLbl>
              <c:idx val="3591"/>
              <c:tx>
                <c:rich>
                  <a:bodyPr/>
                  <a:lstStyle/>
                  <a:p>
                    <a:fld id="{E624EC60-0F59-4D7C-A52E-1F475A6F3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D-B17B-4DFD-B39D-4E979940D241}"/>
                </c:ext>
              </c:extLst>
            </c:dLbl>
            <c:dLbl>
              <c:idx val="3592"/>
              <c:tx>
                <c:rich>
                  <a:bodyPr/>
                  <a:lstStyle/>
                  <a:p>
                    <a:fld id="{7160E49B-DB66-4F63-B0BA-894DD6A32C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E-B17B-4DFD-B39D-4E979940D241}"/>
                </c:ext>
              </c:extLst>
            </c:dLbl>
            <c:dLbl>
              <c:idx val="3593"/>
              <c:tx>
                <c:rich>
                  <a:bodyPr/>
                  <a:lstStyle/>
                  <a:p>
                    <a:fld id="{AB2BF2E0-3B2D-42C0-92B8-9AD738F09F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4F-B17B-4DFD-B39D-4E979940D241}"/>
                </c:ext>
              </c:extLst>
            </c:dLbl>
            <c:dLbl>
              <c:idx val="3594"/>
              <c:tx>
                <c:rich>
                  <a:bodyPr/>
                  <a:lstStyle/>
                  <a:p>
                    <a:fld id="{43878F6A-B3F6-4AE3-A220-0A1DD8A388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0-B17B-4DFD-B39D-4E979940D241}"/>
                </c:ext>
              </c:extLst>
            </c:dLbl>
            <c:dLbl>
              <c:idx val="3595"/>
              <c:tx>
                <c:rich>
                  <a:bodyPr/>
                  <a:lstStyle/>
                  <a:p>
                    <a:fld id="{646B3655-D3B2-45F8-867E-D82273480A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1-B17B-4DFD-B39D-4E979940D241}"/>
                </c:ext>
              </c:extLst>
            </c:dLbl>
            <c:dLbl>
              <c:idx val="3596"/>
              <c:tx>
                <c:rich>
                  <a:bodyPr/>
                  <a:lstStyle/>
                  <a:p>
                    <a:fld id="{E96E1252-F9F3-4275-9231-9E0864B617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2-B17B-4DFD-B39D-4E979940D241}"/>
                </c:ext>
              </c:extLst>
            </c:dLbl>
            <c:dLbl>
              <c:idx val="3597"/>
              <c:tx>
                <c:rich>
                  <a:bodyPr/>
                  <a:lstStyle/>
                  <a:p>
                    <a:fld id="{4498D962-CEA6-4B6E-99BB-3D5F63E715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3-B17B-4DFD-B39D-4E979940D241}"/>
                </c:ext>
              </c:extLst>
            </c:dLbl>
            <c:dLbl>
              <c:idx val="3598"/>
              <c:tx>
                <c:rich>
                  <a:bodyPr/>
                  <a:lstStyle/>
                  <a:p>
                    <a:fld id="{8CFA3EC0-38A1-4131-9ADE-B065ECBDD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4-B17B-4DFD-B39D-4E979940D241}"/>
                </c:ext>
              </c:extLst>
            </c:dLbl>
            <c:dLbl>
              <c:idx val="3599"/>
              <c:tx>
                <c:rich>
                  <a:bodyPr/>
                  <a:lstStyle/>
                  <a:p>
                    <a:fld id="{C9A5467F-CE8B-442E-92DE-CE9F7DE058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5-B17B-4DFD-B39D-4E979940D241}"/>
                </c:ext>
              </c:extLst>
            </c:dLbl>
            <c:dLbl>
              <c:idx val="3600"/>
              <c:tx>
                <c:rich>
                  <a:bodyPr/>
                  <a:lstStyle/>
                  <a:p>
                    <a:fld id="{C77F8A05-AB9B-4926-85D7-3015313663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6-B17B-4DFD-B39D-4E979940D241}"/>
                </c:ext>
              </c:extLst>
            </c:dLbl>
            <c:dLbl>
              <c:idx val="3601"/>
              <c:tx>
                <c:rich>
                  <a:bodyPr/>
                  <a:lstStyle/>
                  <a:p>
                    <a:fld id="{51FC76DE-4165-4F60-88B6-451F791949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7-B17B-4DFD-B39D-4E979940D241}"/>
                </c:ext>
              </c:extLst>
            </c:dLbl>
            <c:dLbl>
              <c:idx val="3602"/>
              <c:tx>
                <c:rich>
                  <a:bodyPr/>
                  <a:lstStyle/>
                  <a:p>
                    <a:fld id="{32CF343C-F50E-4916-8975-EB1732630C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8-B17B-4DFD-B39D-4E979940D241}"/>
                </c:ext>
              </c:extLst>
            </c:dLbl>
            <c:dLbl>
              <c:idx val="3603"/>
              <c:tx>
                <c:rich>
                  <a:bodyPr/>
                  <a:lstStyle/>
                  <a:p>
                    <a:fld id="{692CF5A3-F2E8-4AE7-BCCC-2E054C18B7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9-B17B-4DFD-B39D-4E979940D241}"/>
                </c:ext>
              </c:extLst>
            </c:dLbl>
            <c:dLbl>
              <c:idx val="3604"/>
              <c:tx>
                <c:rich>
                  <a:bodyPr/>
                  <a:lstStyle/>
                  <a:p>
                    <a:fld id="{79E3714F-8F36-4845-A4CC-1A221357C4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A-B17B-4DFD-B39D-4E979940D241}"/>
                </c:ext>
              </c:extLst>
            </c:dLbl>
            <c:dLbl>
              <c:idx val="3605"/>
              <c:tx>
                <c:rich>
                  <a:bodyPr/>
                  <a:lstStyle/>
                  <a:p>
                    <a:fld id="{D7E97E3E-D4B9-4460-81B8-83B645742C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B-B17B-4DFD-B39D-4E979940D241}"/>
                </c:ext>
              </c:extLst>
            </c:dLbl>
            <c:dLbl>
              <c:idx val="3606"/>
              <c:tx>
                <c:rich>
                  <a:bodyPr/>
                  <a:lstStyle/>
                  <a:p>
                    <a:fld id="{00ECFD3E-2665-4275-9189-5E1EDBC181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C-B17B-4DFD-B39D-4E979940D241}"/>
                </c:ext>
              </c:extLst>
            </c:dLbl>
            <c:dLbl>
              <c:idx val="3607"/>
              <c:tx>
                <c:rich>
                  <a:bodyPr/>
                  <a:lstStyle/>
                  <a:p>
                    <a:fld id="{1E0A6DEB-FC64-4B72-8A51-A3ED829F18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D-B17B-4DFD-B39D-4E979940D241}"/>
                </c:ext>
              </c:extLst>
            </c:dLbl>
            <c:dLbl>
              <c:idx val="3608"/>
              <c:tx>
                <c:rich>
                  <a:bodyPr/>
                  <a:lstStyle/>
                  <a:p>
                    <a:fld id="{B1F93E64-6A48-4CC7-9557-03CD5E0D4E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E-B17B-4DFD-B39D-4E979940D241}"/>
                </c:ext>
              </c:extLst>
            </c:dLbl>
            <c:dLbl>
              <c:idx val="3609"/>
              <c:tx>
                <c:rich>
                  <a:bodyPr/>
                  <a:lstStyle/>
                  <a:p>
                    <a:fld id="{CC54556B-F44D-4E2F-97DA-048E4AC881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5F-B17B-4DFD-B39D-4E979940D241}"/>
                </c:ext>
              </c:extLst>
            </c:dLbl>
            <c:dLbl>
              <c:idx val="3610"/>
              <c:tx>
                <c:rich>
                  <a:bodyPr/>
                  <a:lstStyle/>
                  <a:p>
                    <a:fld id="{9D6EC60E-3557-469D-A896-3619DD9069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0-B17B-4DFD-B39D-4E979940D241}"/>
                </c:ext>
              </c:extLst>
            </c:dLbl>
            <c:dLbl>
              <c:idx val="3611"/>
              <c:tx>
                <c:rich>
                  <a:bodyPr/>
                  <a:lstStyle/>
                  <a:p>
                    <a:fld id="{22E9E83D-6EF5-4B1F-947B-8979BB61F3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1-B17B-4DFD-B39D-4E979940D241}"/>
                </c:ext>
              </c:extLst>
            </c:dLbl>
            <c:dLbl>
              <c:idx val="3612"/>
              <c:tx>
                <c:rich>
                  <a:bodyPr/>
                  <a:lstStyle/>
                  <a:p>
                    <a:fld id="{944BC958-B9D9-4BAD-96A7-410DDE8862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2-B17B-4DFD-B39D-4E979940D241}"/>
                </c:ext>
              </c:extLst>
            </c:dLbl>
            <c:dLbl>
              <c:idx val="3613"/>
              <c:tx>
                <c:rich>
                  <a:bodyPr/>
                  <a:lstStyle/>
                  <a:p>
                    <a:fld id="{81FA460A-CC25-4495-9E94-9292526428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3-B17B-4DFD-B39D-4E979940D241}"/>
                </c:ext>
              </c:extLst>
            </c:dLbl>
            <c:dLbl>
              <c:idx val="3614"/>
              <c:tx>
                <c:rich>
                  <a:bodyPr/>
                  <a:lstStyle/>
                  <a:p>
                    <a:fld id="{F130C2AE-DEC3-4A98-B7F7-1AC1627F64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4-B17B-4DFD-B39D-4E979940D241}"/>
                </c:ext>
              </c:extLst>
            </c:dLbl>
            <c:dLbl>
              <c:idx val="3615"/>
              <c:tx>
                <c:rich>
                  <a:bodyPr/>
                  <a:lstStyle/>
                  <a:p>
                    <a:fld id="{9F380C32-130B-48B9-A338-228BD72FA5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5-B17B-4DFD-B39D-4E979940D241}"/>
                </c:ext>
              </c:extLst>
            </c:dLbl>
            <c:dLbl>
              <c:idx val="3616"/>
              <c:tx>
                <c:rich>
                  <a:bodyPr/>
                  <a:lstStyle/>
                  <a:p>
                    <a:fld id="{C9B9A17B-2CC8-42AC-9956-E7216C567D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6-B17B-4DFD-B39D-4E979940D241}"/>
                </c:ext>
              </c:extLst>
            </c:dLbl>
            <c:dLbl>
              <c:idx val="3617"/>
              <c:tx>
                <c:rich>
                  <a:bodyPr/>
                  <a:lstStyle/>
                  <a:p>
                    <a:fld id="{765022A0-AF71-44C9-80AD-E8EECE6EE7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7-B17B-4DFD-B39D-4E979940D241}"/>
                </c:ext>
              </c:extLst>
            </c:dLbl>
            <c:dLbl>
              <c:idx val="3618"/>
              <c:tx>
                <c:rich>
                  <a:bodyPr/>
                  <a:lstStyle/>
                  <a:p>
                    <a:fld id="{00F63141-17ED-46BB-8F96-7E745D8D6B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8-B17B-4DFD-B39D-4E979940D241}"/>
                </c:ext>
              </c:extLst>
            </c:dLbl>
            <c:dLbl>
              <c:idx val="3619"/>
              <c:tx>
                <c:rich>
                  <a:bodyPr/>
                  <a:lstStyle/>
                  <a:p>
                    <a:fld id="{50E45F6E-D693-4832-921B-1BA9628957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9-B17B-4DFD-B39D-4E979940D241}"/>
                </c:ext>
              </c:extLst>
            </c:dLbl>
            <c:dLbl>
              <c:idx val="3620"/>
              <c:tx>
                <c:rich>
                  <a:bodyPr/>
                  <a:lstStyle/>
                  <a:p>
                    <a:fld id="{31ECE1E3-1FB4-4CD3-8AB7-47B353C55A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A-B17B-4DFD-B39D-4E979940D241}"/>
                </c:ext>
              </c:extLst>
            </c:dLbl>
            <c:dLbl>
              <c:idx val="3621"/>
              <c:tx>
                <c:rich>
                  <a:bodyPr/>
                  <a:lstStyle/>
                  <a:p>
                    <a:fld id="{91395C21-0030-4326-9A21-1DB19F3407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B-B17B-4DFD-B39D-4E979940D241}"/>
                </c:ext>
              </c:extLst>
            </c:dLbl>
            <c:dLbl>
              <c:idx val="3622"/>
              <c:tx>
                <c:rich>
                  <a:bodyPr/>
                  <a:lstStyle/>
                  <a:p>
                    <a:fld id="{FD2B51A6-264B-4B20-B1DD-5ECA1C7E30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C-B17B-4DFD-B39D-4E979940D241}"/>
                </c:ext>
              </c:extLst>
            </c:dLbl>
            <c:dLbl>
              <c:idx val="3623"/>
              <c:tx>
                <c:rich>
                  <a:bodyPr/>
                  <a:lstStyle/>
                  <a:p>
                    <a:fld id="{50857ACA-266D-4758-9BB0-FF72AC5CF4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D-B17B-4DFD-B39D-4E979940D241}"/>
                </c:ext>
              </c:extLst>
            </c:dLbl>
            <c:dLbl>
              <c:idx val="3624"/>
              <c:tx>
                <c:rich>
                  <a:bodyPr/>
                  <a:lstStyle/>
                  <a:p>
                    <a:fld id="{8737EC2A-ADEA-4335-8EB4-DE6E15C5EE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E-B17B-4DFD-B39D-4E979940D241}"/>
                </c:ext>
              </c:extLst>
            </c:dLbl>
            <c:dLbl>
              <c:idx val="3625"/>
              <c:tx>
                <c:rich>
                  <a:bodyPr/>
                  <a:lstStyle/>
                  <a:p>
                    <a:fld id="{248FC9BB-32C3-41CD-9C68-9BB695511E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6F-B17B-4DFD-B39D-4E979940D241}"/>
                </c:ext>
              </c:extLst>
            </c:dLbl>
            <c:dLbl>
              <c:idx val="3626"/>
              <c:tx>
                <c:rich>
                  <a:bodyPr/>
                  <a:lstStyle/>
                  <a:p>
                    <a:fld id="{8E565046-7113-465C-ACBB-7A2FB35DA8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0-B17B-4DFD-B39D-4E979940D241}"/>
                </c:ext>
              </c:extLst>
            </c:dLbl>
            <c:dLbl>
              <c:idx val="3627"/>
              <c:tx>
                <c:rich>
                  <a:bodyPr/>
                  <a:lstStyle/>
                  <a:p>
                    <a:fld id="{7C09F099-AD61-4CBC-84CB-352587CC96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1-B17B-4DFD-B39D-4E979940D241}"/>
                </c:ext>
              </c:extLst>
            </c:dLbl>
            <c:dLbl>
              <c:idx val="3628"/>
              <c:tx>
                <c:rich>
                  <a:bodyPr/>
                  <a:lstStyle/>
                  <a:p>
                    <a:fld id="{7A56ED40-D748-403C-827D-1B91044096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2-B17B-4DFD-B39D-4E979940D241}"/>
                </c:ext>
              </c:extLst>
            </c:dLbl>
            <c:dLbl>
              <c:idx val="3629"/>
              <c:tx>
                <c:rich>
                  <a:bodyPr/>
                  <a:lstStyle/>
                  <a:p>
                    <a:fld id="{D6ED1342-A201-445A-87EE-AEC99A52AA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3-B17B-4DFD-B39D-4E979940D241}"/>
                </c:ext>
              </c:extLst>
            </c:dLbl>
            <c:dLbl>
              <c:idx val="3630"/>
              <c:tx>
                <c:rich>
                  <a:bodyPr/>
                  <a:lstStyle/>
                  <a:p>
                    <a:fld id="{31C86F2A-E5F2-48C4-ABE0-574E8B0C5F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4-B17B-4DFD-B39D-4E979940D241}"/>
                </c:ext>
              </c:extLst>
            </c:dLbl>
            <c:dLbl>
              <c:idx val="3631"/>
              <c:tx>
                <c:rich>
                  <a:bodyPr/>
                  <a:lstStyle/>
                  <a:p>
                    <a:fld id="{131D3169-3BF8-4A2E-9D67-023BF71794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5-B17B-4DFD-B39D-4E979940D241}"/>
                </c:ext>
              </c:extLst>
            </c:dLbl>
            <c:dLbl>
              <c:idx val="3632"/>
              <c:tx>
                <c:rich>
                  <a:bodyPr/>
                  <a:lstStyle/>
                  <a:p>
                    <a:fld id="{615827C4-AF05-470E-B718-C441DC62BB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6-B17B-4DFD-B39D-4E979940D241}"/>
                </c:ext>
              </c:extLst>
            </c:dLbl>
            <c:dLbl>
              <c:idx val="3633"/>
              <c:tx>
                <c:rich>
                  <a:bodyPr/>
                  <a:lstStyle/>
                  <a:p>
                    <a:fld id="{BC61EE36-9E21-4E00-BA31-2117C75615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7-B17B-4DFD-B39D-4E979940D241}"/>
                </c:ext>
              </c:extLst>
            </c:dLbl>
            <c:dLbl>
              <c:idx val="3634"/>
              <c:tx>
                <c:rich>
                  <a:bodyPr/>
                  <a:lstStyle/>
                  <a:p>
                    <a:fld id="{35C0386A-A7AA-4347-8FFA-80BD35D385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8-B17B-4DFD-B39D-4E979940D241}"/>
                </c:ext>
              </c:extLst>
            </c:dLbl>
            <c:dLbl>
              <c:idx val="3635"/>
              <c:tx>
                <c:rich>
                  <a:bodyPr/>
                  <a:lstStyle/>
                  <a:p>
                    <a:fld id="{324470C4-21D4-4720-8F9D-5DDD82452E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9-B17B-4DFD-B39D-4E979940D241}"/>
                </c:ext>
              </c:extLst>
            </c:dLbl>
            <c:dLbl>
              <c:idx val="3636"/>
              <c:tx>
                <c:rich>
                  <a:bodyPr/>
                  <a:lstStyle/>
                  <a:p>
                    <a:fld id="{DBE1BEAB-1EAB-411B-9F78-3375EE931B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A-B17B-4DFD-B39D-4E979940D241}"/>
                </c:ext>
              </c:extLst>
            </c:dLbl>
            <c:dLbl>
              <c:idx val="3637"/>
              <c:tx>
                <c:rich>
                  <a:bodyPr/>
                  <a:lstStyle/>
                  <a:p>
                    <a:fld id="{53650026-824F-4D65-AB49-790657B539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B-B17B-4DFD-B39D-4E979940D241}"/>
                </c:ext>
              </c:extLst>
            </c:dLbl>
            <c:dLbl>
              <c:idx val="3638"/>
              <c:tx>
                <c:rich>
                  <a:bodyPr/>
                  <a:lstStyle/>
                  <a:p>
                    <a:fld id="{756DCCBA-3580-48C0-992E-4726719893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C-B17B-4DFD-B39D-4E979940D241}"/>
                </c:ext>
              </c:extLst>
            </c:dLbl>
            <c:dLbl>
              <c:idx val="3639"/>
              <c:tx>
                <c:rich>
                  <a:bodyPr/>
                  <a:lstStyle/>
                  <a:p>
                    <a:fld id="{57685D7C-FD98-4211-BFF1-DA99520E5E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D-B17B-4DFD-B39D-4E979940D241}"/>
                </c:ext>
              </c:extLst>
            </c:dLbl>
            <c:dLbl>
              <c:idx val="3640"/>
              <c:tx>
                <c:rich>
                  <a:bodyPr/>
                  <a:lstStyle/>
                  <a:p>
                    <a:fld id="{5606C7EF-4936-4148-9FBD-8B8FCC5484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E-B17B-4DFD-B39D-4E979940D241}"/>
                </c:ext>
              </c:extLst>
            </c:dLbl>
            <c:dLbl>
              <c:idx val="3641"/>
              <c:tx>
                <c:rich>
                  <a:bodyPr/>
                  <a:lstStyle/>
                  <a:p>
                    <a:fld id="{571454A0-FC20-47A4-806C-04547C5A04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7F-B17B-4DFD-B39D-4E979940D241}"/>
                </c:ext>
              </c:extLst>
            </c:dLbl>
            <c:dLbl>
              <c:idx val="3642"/>
              <c:tx>
                <c:rich>
                  <a:bodyPr/>
                  <a:lstStyle/>
                  <a:p>
                    <a:fld id="{0A4EF18D-4DFE-4741-877E-8FD3A290EC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0-B17B-4DFD-B39D-4E979940D241}"/>
                </c:ext>
              </c:extLst>
            </c:dLbl>
            <c:dLbl>
              <c:idx val="3643"/>
              <c:tx>
                <c:rich>
                  <a:bodyPr/>
                  <a:lstStyle/>
                  <a:p>
                    <a:fld id="{8E93B821-E17E-4E0C-8875-11DB5F0C7C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1-B17B-4DFD-B39D-4E979940D241}"/>
                </c:ext>
              </c:extLst>
            </c:dLbl>
            <c:dLbl>
              <c:idx val="3644"/>
              <c:tx>
                <c:rich>
                  <a:bodyPr/>
                  <a:lstStyle/>
                  <a:p>
                    <a:fld id="{0545E02C-554A-4AC8-929B-58A6F13CAD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2-B17B-4DFD-B39D-4E979940D241}"/>
                </c:ext>
              </c:extLst>
            </c:dLbl>
            <c:dLbl>
              <c:idx val="3645"/>
              <c:tx>
                <c:rich>
                  <a:bodyPr/>
                  <a:lstStyle/>
                  <a:p>
                    <a:fld id="{A50727E2-F18E-4FF5-882A-1942F69A18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3-B17B-4DFD-B39D-4E979940D241}"/>
                </c:ext>
              </c:extLst>
            </c:dLbl>
            <c:dLbl>
              <c:idx val="3646"/>
              <c:tx>
                <c:rich>
                  <a:bodyPr/>
                  <a:lstStyle/>
                  <a:p>
                    <a:fld id="{E0BBA53B-9788-4BAE-9D4A-C4CD93CCCE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4-B17B-4DFD-B39D-4E979940D241}"/>
                </c:ext>
              </c:extLst>
            </c:dLbl>
            <c:dLbl>
              <c:idx val="3647"/>
              <c:tx>
                <c:rich>
                  <a:bodyPr/>
                  <a:lstStyle/>
                  <a:p>
                    <a:fld id="{FE019C7F-FE3C-47C8-BFEE-E669048343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5-B17B-4DFD-B39D-4E979940D241}"/>
                </c:ext>
              </c:extLst>
            </c:dLbl>
            <c:dLbl>
              <c:idx val="3648"/>
              <c:tx>
                <c:rich>
                  <a:bodyPr/>
                  <a:lstStyle/>
                  <a:p>
                    <a:fld id="{ABC664D7-1A49-4959-A8B9-F51FDF1B1F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6-B17B-4DFD-B39D-4E979940D241}"/>
                </c:ext>
              </c:extLst>
            </c:dLbl>
            <c:dLbl>
              <c:idx val="3649"/>
              <c:tx>
                <c:rich>
                  <a:bodyPr/>
                  <a:lstStyle/>
                  <a:p>
                    <a:fld id="{B8E84C6F-CCB4-4090-B25E-91B45E0BA6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7-B17B-4DFD-B39D-4E979940D241}"/>
                </c:ext>
              </c:extLst>
            </c:dLbl>
            <c:dLbl>
              <c:idx val="3650"/>
              <c:tx>
                <c:rich>
                  <a:bodyPr/>
                  <a:lstStyle/>
                  <a:p>
                    <a:fld id="{B91D5200-9576-43FE-A72A-0942921702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8-B17B-4DFD-B39D-4E979940D241}"/>
                </c:ext>
              </c:extLst>
            </c:dLbl>
            <c:dLbl>
              <c:idx val="3651"/>
              <c:tx>
                <c:rich>
                  <a:bodyPr/>
                  <a:lstStyle/>
                  <a:p>
                    <a:fld id="{14156564-EC84-492B-9471-75CD87CFDD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9-B17B-4DFD-B39D-4E979940D241}"/>
                </c:ext>
              </c:extLst>
            </c:dLbl>
            <c:dLbl>
              <c:idx val="3652"/>
              <c:layout>
                <c:manualLayout>
                  <c:x val="0"/>
                  <c:y val="-2.9932950191570881E-2"/>
                </c:manualLayout>
              </c:layout>
              <c:tx>
                <c:rich>
                  <a:bodyPr/>
                  <a:lstStyle/>
                  <a:p>
                    <a:fld id="{90FD42C5-E3C9-455E-BC93-897813F88E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1C8A-B17B-4DFD-B39D-4E979940D241}"/>
                </c:ext>
              </c:extLst>
            </c:dLbl>
            <c:spPr>
              <a:noFill/>
              <a:ln>
                <a:noFill/>
              </a:ln>
              <a:effectLst/>
            </c:spPr>
            <c:txPr>
              <a:bodyPr rot="0" spcFirstLastPara="1" vertOverflow="ellipsis" vert="horz" wrap="square" lIns="38100" tIns="19050" rIns="38100" bIns="19050" anchor="ctr" anchorCtr="1">
                <a:spAutoFit/>
              </a:bodyPr>
              <a:lstStyle/>
              <a:p>
                <a:pPr>
                  <a:defRPr sz="9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'Equity market PEs'!$V$9:$V$3661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PEs'!$X$9:$X$3661</c:f>
              <c:numCache>
                <c:formatCode>General</c:formatCode>
                <c:ptCount val="3653"/>
                <c:pt idx="0" formatCode="0.0">
                  <c:v>16.369900000000001</c:v>
                </c:pt>
                <c:pt idx="1">
                  <c:v>16.369900000000001</c:v>
                </c:pt>
                <c:pt idx="2">
                  <c:v>16.476700000000001</c:v>
                </c:pt>
                <c:pt idx="3">
                  <c:v>16.5413</c:v>
                </c:pt>
                <c:pt idx="4">
                  <c:v>16.561699999999998</c:v>
                </c:pt>
                <c:pt idx="5">
                  <c:v>16.544799999999999</c:v>
                </c:pt>
                <c:pt idx="6">
                  <c:v>16.652100000000001</c:v>
                </c:pt>
                <c:pt idx="7">
                  <c:v>16.652100000000001</c:v>
                </c:pt>
                <c:pt idx="8">
                  <c:v>16.652999999999999</c:v>
                </c:pt>
                <c:pt idx="9">
                  <c:v>16.499400000000001</c:v>
                </c:pt>
                <c:pt idx="10">
                  <c:v>16.491700000000002</c:v>
                </c:pt>
                <c:pt idx="11">
                  <c:v>16.519600000000001</c:v>
                </c:pt>
                <c:pt idx="12">
                  <c:v>16.5579</c:v>
                </c:pt>
                <c:pt idx="13">
                  <c:v>16.354800000000001</c:v>
                </c:pt>
                <c:pt idx="14">
                  <c:v>16.354700000000001</c:v>
                </c:pt>
                <c:pt idx="15">
                  <c:v>16.354800000000001</c:v>
                </c:pt>
                <c:pt idx="16">
                  <c:v>16.322500000000002</c:v>
                </c:pt>
                <c:pt idx="17">
                  <c:v>16.235199999999999</c:v>
                </c:pt>
                <c:pt idx="18">
                  <c:v>16.432700000000001</c:v>
                </c:pt>
                <c:pt idx="19">
                  <c:v>16.510899999999999</c:v>
                </c:pt>
                <c:pt idx="20">
                  <c:v>16.529800000000002</c:v>
                </c:pt>
                <c:pt idx="21">
                  <c:v>16.529800000000002</c:v>
                </c:pt>
                <c:pt idx="22">
                  <c:v>16.529800000000002</c:v>
                </c:pt>
                <c:pt idx="23">
                  <c:v>16.493500000000001</c:v>
                </c:pt>
                <c:pt idx="24">
                  <c:v>16.621500000000001</c:v>
                </c:pt>
                <c:pt idx="25">
                  <c:v>16.610800000000001</c:v>
                </c:pt>
                <c:pt idx="26">
                  <c:v>16.620200000000001</c:v>
                </c:pt>
                <c:pt idx="27">
                  <c:v>16.560199999999998</c:v>
                </c:pt>
                <c:pt idx="28">
                  <c:v>16.560199999999998</c:v>
                </c:pt>
                <c:pt idx="29">
                  <c:v>16.560199999999998</c:v>
                </c:pt>
                <c:pt idx="30">
                  <c:v>16.542400000000001</c:v>
                </c:pt>
                <c:pt idx="31">
                  <c:v>16.648900000000001</c:v>
                </c:pt>
                <c:pt idx="32">
                  <c:v>16.698</c:v>
                </c:pt>
                <c:pt idx="33">
                  <c:v>16.763000000000002</c:v>
                </c:pt>
                <c:pt idx="34">
                  <c:v>16.740400000000001</c:v>
                </c:pt>
                <c:pt idx="35">
                  <c:v>16.740300000000001</c:v>
                </c:pt>
                <c:pt idx="36">
                  <c:v>16.740300000000001</c:v>
                </c:pt>
                <c:pt idx="37">
                  <c:v>16.721499999999999</c:v>
                </c:pt>
                <c:pt idx="38">
                  <c:v>16.769600000000001</c:v>
                </c:pt>
                <c:pt idx="39">
                  <c:v>16.667899999999999</c:v>
                </c:pt>
                <c:pt idx="40">
                  <c:v>16.7775</c:v>
                </c:pt>
                <c:pt idx="41">
                  <c:v>16.665600000000001</c:v>
                </c:pt>
                <c:pt idx="42">
                  <c:v>16.665700000000001</c:v>
                </c:pt>
                <c:pt idx="43">
                  <c:v>16.665900000000001</c:v>
                </c:pt>
                <c:pt idx="44">
                  <c:v>16.7135</c:v>
                </c:pt>
                <c:pt idx="45">
                  <c:v>16.779599999999999</c:v>
                </c:pt>
                <c:pt idx="46">
                  <c:v>16.602</c:v>
                </c:pt>
                <c:pt idx="47">
                  <c:v>16.508400000000002</c:v>
                </c:pt>
                <c:pt idx="48">
                  <c:v>16.471800000000002</c:v>
                </c:pt>
                <c:pt idx="49">
                  <c:v>16.471800000000002</c:v>
                </c:pt>
                <c:pt idx="50">
                  <c:v>16.471800000000002</c:v>
                </c:pt>
                <c:pt idx="51">
                  <c:v>16.432600000000001</c:v>
                </c:pt>
                <c:pt idx="52">
                  <c:v>16.4602</c:v>
                </c:pt>
                <c:pt idx="53">
                  <c:v>16.479700000000001</c:v>
                </c:pt>
                <c:pt idx="54">
                  <c:v>16.5717</c:v>
                </c:pt>
                <c:pt idx="55">
                  <c:v>16.605799999999999</c:v>
                </c:pt>
                <c:pt idx="56">
                  <c:v>16.605799999999999</c:v>
                </c:pt>
                <c:pt idx="57">
                  <c:v>16.602399999999999</c:v>
                </c:pt>
                <c:pt idx="58">
                  <c:v>16.721800000000002</c:v>
                </c:pt>
                <c:pt idx="59">
                  <c:v>16.708100000000002</c:v>
                </c:pt>
                <c:pt idx="60">
                  <c:v>16.695</c:v>
                </c:pt>
                <c:pt idx="61">
                  <c:v>16.742899999999999</c:v>
                </c:pt>
                <c:pt idx="62">
                  <c:v>16.750399999999999</c:v>
                </c:pt>
                <c:pt idx="63">
                  <c:v>16.750399999999999</c:v>
                </c:pt>
                <c:pt idx="64">
                  <c:v>16.7501</c:v>
                </c:pt>
                <c:pt idx="65">
                  <c:v>16.779800000000002</c:v>
                </c:pt>
                <c:pt idx="66">
                  <c:v>16.762799999999999</c:v>
                </c:pt>
                <c:pt idx="67">
                  <c:v>16.766100000000002</c:v>
                </c:pt>
                <c:pt idx="68">
                  <c:v>16.803899999999999</c:v>
                </c:pt>
                <c:pt idx="69">
                  <c:v>16.9039</c:v>
                </c:pt>
                <c:pt idx="70">
                  <c:v>16.9039</c:v>
                </c:pt>
                <c:pt idx="71">
                  <c:v>16.9039</c:v>
                </c:pt>
                <c:pt idx="72">
                  <c:v>16.911899999999999</c:v>
                </c:pt>
                <c:pt idx="73">
                  <c:v>16.9023</c:v>
                </c:pt>
                <c:pt idx="74">
                  <c:v>16.873999999999999</c:v>
                </c:pt>
                <c:pt idx="75">
                  <c:v>16.8919</c:v>
                </c:pt>
                <c:pt idx="76">
                  <c:v>16.8538</c:v>
                </c:pt>
                <c:pt idx="77">
                  <c:v>16.8538</c:v>
                </c:pt>
                <c:pt idx="78">
                  <c:v>16.8538</c:v>
                </c:pt>
                <c:pt idx="79">
                  <c:v>16.822500000000002</c:v>
                </c:pt>
                <c:pt idx="80">
                  <c:v>16.8155</c:v>
                </c:pt>
                <c:pt idx="81">
                  <c:v>16.853200000000001</c:v>
                </c:pt>
                <c:pt idx="82">
                  <c:v>17.071300000000001</c:v>
                </c:pt>
                <c:pt idx="83">
                  <c:v>17.018899999999999</c:v>
                </c:pt>
                <c:pt idx="84">
                  <c:v>17.018899999999999</c:v>
                </c:pt>
                <c:pt idx="85">
                  <c:v>17.017099999999999</c:v>
                </c:pt>
                <c:pt idx="86">
                  <c:v>16.981200000000001</c:v>
                </c:pt>
                <c:pt idx="87">
                  <c:v>16.9392</c:v>
                </c:pt>
                <c:pt idx="88">
                  <c:v>16.829799999999999</c:v>
                </c:pt>
                <c:pt idx="89">
                  <c:v>16.817699999999999</c:v>
                </c:pt>
                <c:pt idx="90">
                  <c:v>16.823899999999998</c:v>
                </c:pt>
                <c:pt idx="91">
                  <c:v>16.823899999999998</c:v>
                </c:pt>
                <c:pt idx="92">
                  <c:v>16.823899999999998</c:v>
                </c:pt>
                <c:pt idx="93">
                  <c:v>16.874700000000001</c:v>
                </c:pt>
                <c:pt idx="94">
                  <c:v>16.995100000000001</c:v>
                </c:pt>
                <c:pt idx="95">
                  <c:v>17.030899999999999</c:v>
                </c:pt>
                <c:pt idx="96">
                  <c:v>17.075600000000001</c:v>
                </c:pt>
                <c:pt idx="97">
                  <c:v>17.0565</c:v>
                </c:pt>
                <c:pt idx="98">
                  <c:v>17.0565</c:v>
                </c:pt>
                <c:pt idx="99">
                  <c:v>17.0563</c:v>
                </c:pt>
                <c:pt idx="100">
                  <c:v>16.955400000000001</c:v>
                </c:pt>
                <c:pt idx="101">
                  <c:v>16.811599999999999</c:v>
                </c:pt>
                <c:pt idx="102">
                  <c:v>16.8004</c:v>
                </c:pt>
                <c:pt idx="103">
                  <c:v>16.635400000000001</c:v>
                </c:pt>
                <c:pt idx="104">
                  <c:v>16.647200000000002</c:v>
                </c:pt>
                <c:pt idx="105">
                  <c:v>16.647200000000002</c:v>
                </c:pt>
                <c:pt idx="106">
                  <c:v>16.647200000000002</c:v>
                </c:pt>
                <c:pt idx="107">
                  <c:v>16.791499999999999</c:v>
                </c:pt>
                <c:pt idx="108">
                  <c:v>16.7212</c:v>
                </c:pt>
                <c:pt idx="109">
                  <c:v>16.848800000000001</c:v>
                </c:pt>
                <c:pt idx="110">
                  <c:v>16.729199999999999</c:v>
                </c:pt>
                <c:pt idx="111">
                  <c:v>16.702400000000001</c:v>
                </c:pt>
                <c:pt idx="112">
                  <c:v>16.702400000000001</c:v>
                </c:pt>
                <c:pt idx="113">
                  <c:v>16.702300000000001</c:v>
                </c:pt>
                <c:pt idx="114">
                  <c:v>16.6602</c:v>
                </c:pt>
                <c:pt idx="115">
                  <c:v>16.788799999999998</c:v>
                </c:pt>
                <c:pt idx="116">
                  <c:v>16.816800000000001</c:v>
                </c:pt>
                <c:pt idx="117">
                  <c:v>16.854099999999999</c:v>
                </c:pt>
                <c:pt idx="118">
                  <c:v>16.775400000000001</c:v>
                </c:pt>
                <c:pt idx="119">
                  <c:v>16.7758</c:v>
                </c:pt>
                <c:pt idx="120">
                  <c:v>16.775700000000001</c:v>
                </c:pt>
                <c:pt idx="121">
                  <c:v>16.773599999999998</c:v>
                </c:pt>
                <c:pt idx="122">
                  <c:v>16.782499999999999</c:v>
                </c:pt>
                <c:pt idx="123">
                  <c:v>16.684999999999999</c:v>
                </c:pt>
                <c:pt idx="124">
                  <c:v>16.5425</c:v>
                </c:pt>
                <c:pt idx="125">
                  <c:v>16.4178</c:v>
                </c:pt>
                <c:pt idx="126">
                  <c:v>16.4178</c:v>
                </c:pt>
                <c:pt idx="127">
                  <c:v>16.4178</c:v>
                </c:pt>
                <c:pt idx="128">
                  <c:v>16.367000000000001</c:v>
                </c:pt>
                <c:pt idx="129">
                  <c:v>16.306799999999999</c:v>
                </c:pt>
                <c:pt idx="130">
                  <c:v>16.185400000000001</c:v>
                </c:pt>
                <c:pt idx="131">
                  <c:v>16.117899999999999</c:v>
                </c:pt>
                <c:pt idx="132">
                  <c:v>15.523</c:v>
                </c:pt>
                <c:pt idx="133">
                  <c:v>15.523</c:v>
                </c:pt>
                <c:pt idx="134">
                  <c:v>15.523199999999999</c:v>
                </c:pt>
                <c:pt idx="135">
                  <c:v>15.707000000000001</c:v>
                </c:pt>
                <c:pt idx="136">
                  <c:v>15.689</c:v>
                </c:pt>
                <c:pt idx="137">
                  <c:v>15.754</c:v>
                </c:pt>
                <c:pt idx="138">
                  <c:v>15.8127</c:v>
                </c:pt>
                <c:pt idx="139">
                  <c:v>15.776</c:v>
                </c:pt>
                <c:pt idx="140">
                  <c:v>15.776</c:v>
                </c:pt>
                <c:pt idx="141">
                  <c:v>15.7761</c:v>
                </c:pt>
                <c:pt idx="142">
                  <c:v>15.9061</c:v>
                </c:pt>
                <c:pt idx="143">
                  <c:v>15.9703</c:v>
                </c:pt>
                <c:pt idx="144">
                  <c:v>15.9184</c:v>
                </c:pt>
                <c:pt idx="145">
                  <c:v>16.004200000000001</c:v>
                </c:pt>
                <c:pt idx="146">
                  <c:v>15.9132</c:v>
                </c:pt>
                <c:pt idx="147">
                  <c:v>15.9132</c:v>
                </c:pt>
                <c:pt idx="148">
                  <c:v>15.913399999999999</c:v>
                </c:pt>
                <c:pt idx="149">
                  <c:v>16.019300000000001</c:v>
                </c:pt>
                <c:pt idx="150">
                  <c:v>16.085000000000001</c:v>
                </c:pt>
                <c:pt idx="151">
                  <c:v>16.1221</c:v>
                </c:pt>
                <c:pt idx="152">
                  <c:v>16.024899999999999</c:v>
                </c:pt>
                <c:pt idx="153">
                  <c:v>16.040900000000001</c:v>
                </c:pt>
                <c:pt idx="154">
                  <c:v>16.040900000000001</c:v>
                </c:pt>
                <c:pt idx="155">
                  <c:v>16.041</c:v>
                </c:pt>
                <c:pt idx="156">
                  <c:v>16.0365</c:v>
                </c:pt>
                <c:pt idx="157">
                  <c:v>16.031400000000001</c:v>
                </c:pt>
                <c:pt idx="158">
                  <c:v>16.145199999999999</c:v>
                </c:pt>
                <c:pt idx="159">
                  <c:v>16.105699999999999</c:v>
                </c:pt>
                <c:pt idx="160">
                  <c:v>16.052099999999999</c:v>
                </c:pt>
                <c:pt idx="161">
                  <c:v>16.052099999999999</c:v>
                </c:pt>
                <c:pt idx="162">
                  <c:v>16.052099999999999</c:v>
                </c:pt>
                <c:pt idx="163">
                  <c:v>15.9826</c:v>
                </c:pt>
                <c:pt idx="164">
                  <c:v>15.8863</c:v>
                </c:pt>
                <c:pt idx="165">
                  <c:v>15.867699999999999</c:v>
                </c:pt>
                <c:pt idx="166">
                  <c:v>15.8725</c:v>
                </c:pt>
                <c:pt idx="167">
                  <c:v>15.846299999999999</c:v>
                </c:pt>
                <c:pt idx="168">
                  <c:v>15.846299999999999</c:v>
                </c:pt>
                <c:pt idx="169">
                  <c:v>15.846399999999999</c:v>
                </c:pt>
                <c:pt idx="170">
                  <c:v>15.819100000000001</c:v>
                </c:pt>
                <c:pt idx="171">
                  <c:v>15.7753</c:v>
                </c:pt>
                <c:pt idx="172">
                  <c:v>15.807700000000001</c:v>
                </c:pt>
                <c:pt idx="173">
                  <c:v>15.8759</c:v>
                </c:pt>
                <c:pt idx="174">
                  <c:v>15.8561</c:v>
                </c:pt>
                <c:pt idx="175">
                  <c:v>15.8561</c:v>
                </c:pt>
                <c:pt idx="176">
                  <c:v>15.8558</c:v>
                </c:pt>
                <c:pt idx="177">
                  <c:v>15.745699999999999</c:v>
                </c:pt>
                <c:pt idx="178">
                  <c:v>15.647399999999999</c:v>
                </c:pt>
                <c:pt idx="179">
                  <c:v>15.653600000000001</c:v>
                </c:pt>
                <c:pt idx="180">
                  <c:v>15.5608</c:v>
                </c:pt>
                <c:pt idx="181">
                  <c:v>15.474</c:v>
                </c:pt>
                <c:pt idx="182">
                  <c:v>15.474</c:v>
                </c:pt>
                <c:pt idx="183">
                  <c:v>15.474</c:v>
                </c:pt>
                <c:pt idx="184">
                  <c:v>15.4115</c:v>
                </c:pt>
                <c:pt idx="185">
                  <c:v>15.3955</c:v>
                </c:pt>
                <c:pt idx="186">
                  <c:v>15.2658</c:v>
                </c:pt>
                <c:pt idx="187">
                  <c:v>15.007099999999999</c:v>
                </c:pt>
                <c:pt idx="188">
                  <c:v>14.9473</c:v>
                </c:pt>
                <c:pt idx="189">
                  <c:v>14.9473</c:v>
                </c:pt>
                <c:pt idx="190">
                  <c:v>14.9473</c:v>
                </c:pt>
                <c:pt idx="191">
                  <c:v>15.0776</c:v>
                </c:pt>
                <c:pt idx="192">
                  <c:v>15.001799999999999</c:v>
                </c:pt>
                <c:pt idx="193">
                  <c:v>14.9031</c:v>
                </c:pt>
                <c:pt idx="194">
                  <c:v>14.903499999999999</c:v>
                </c:pt>
                <c:pt idx="195">
                  <c:v>14.5931</c:v>
                </c:pt>
                <c:pt idx="196">
                  <c:v>14.5931</c:v>
                </c:pt>
                <c:pt idx="197">
                  <c:v>14.5931</c:v>
                </c:pt>
                <c:pt idx="198">
                  <c:v>14.651300000000001</c:v>
                </c:pt>
                <c:pt idx="199">
                  <c:v>14.576700000000001</c:v>
                </c:pt>
                <c:pt idx="200">
                  <c:v>14.414199999999999</c:v>
                </c:pt>
                <c:pt idx="201">
                  <c:v>14.3146</c:v>
                </c:pt>
                <c:pt idx="202">
                  <c:v>14.505599999999999</c:v>
                </c:pt>
                <c:pt idx="203">
                  <c:v>14.505599999999999</c:v>
                </c:pt>
                <c:pt idx="204">
                  <c:v>14.505599999999999</c:v>
                </c:pt>
                <c:pt idx="205">
                  <c:v>14.5954</c:v>
                </c:pt>
                <c:pt idx="206">
                  <c:v>14.722200000000001</c:v>
                </c:pt>
                <c:pt idx="207">
                  <c:v>14.8224</c:v>
                </c:pt>
                <c:pt idx="208">
                  <c:v>14.8558</c:v>
                </c:pt>
                <c:pt idx="209">
                  <c:v>14.8741</c:v>
                </c:pt>
                <c:pt idx="210">
                  <c:v>14.8741</c:v>
                </c:pt>
                <c:pt idx="211">
                  <c:v>14.8741</c:v>
                </c:pt>
                <c:pt idx="212">
                  <c:v>14.8971</c:v>
                </c:pt>
                <c:pt idx="213">
                  <c:v>15.014099999999999</c:v>
                </c:pt>
                <c:pt idx="214">
                  <c:v>15.1</c:v>
                </c:pt>
                <c:pt idx="215">
                  <c:v>15.0404</c:v>
                </c:pt>
                <c:pt idx="216">
                  <c:v>15.1999</c:v>
                </c:pt>
                <c:pt idx="217">
                  <c:v>15.1999</c:v>
                </c:pt>
                <c:pt idx="218">
                  <c:v>15.1999</c:v>
                </c:pt>
                <c:pt idx="219">
                  <c:v>15.009499999999999</c:v>
                </c:pt>
                <c:pt idx="220">
                  <c:v>15.0931</c:v>
                </c:pt>
                <c:pt idx="221">
                  <c:v>15.1473</c:v>
                </c:pt>
                <c:pt idx="222">
                  <c:v>15.0838</c:v>
                </c:pt>
                <c:pt idx="223">
                  <c:v>15.038</c:v>
                </c:pt>
                <c:pt idx="224">
                  <c:v>15.038</c:v>
                </c:pt>
                <c:pt idx="225">
                  <c:v>15.038</c:v>
                </c:pt>
                <c:pt idx="226">
                  <c:v>15.136200000000001</c:v>
                </c:pt>
                <c:pt idx="227">
                  <c:v>15.168799999999999</c:v>
                </c:pt>
                <c:pt idx="228">
                  <c:v>15.5398</c:v>
                </c:pt>
                <c:pt idx="229">
                  <c:v>15.584199999999999</c:v>
                </c:pt>
                <c:pt idx="230">
                  <c:v>15.568099999999999</c:v>
                </c:pt>
                <c:pt idx="231">
                  <c:v>15.568099999999999</c:v>
                </c:pt>
                <c:pt idx="232">
                  <c:v>15.568099999999999</c:v>
                </c:pt>
                <c:pt idx="233">
                  <c:v>15.5</c:v>
                </c:pt>
                <c:pt idx="234">
                  <c:v>15.681800000000001</c:v>
                </c:pt>
                <c:pt idx="235">
                  <c:v>15.6241</c:v>
                </c:pt>
                <c:pt idx="236">
                  <c:v>15.571099999999999</c:v>
                </c:pt>
                <c:pt idx="237">
                  <c:v>15.709300000000001</c:v>
                </c:pt>
                <c:pt idx="238">
                  <c:v>15.7094</c:v>
                </c:pt>
                <c:pt idx="239">
                  <c:v>15.7089</c:v>
                </c:pt>
                <c:pt idx="240">
                  <c:v>15.7247</c:v>
                </c:pt>
                <c:pt idx="241">
                  <c:v>15.8086</c:v>
                </c:pt>
                <c:pt idx="242">
                  <c:v>15.866199999999999</c:v>
                </c:pt>
                <c:pt idx="243">
                  <c:v>15.811999999999999</c:v>
                </c:pt>
                <c:pt idx="244">
                  <c:v>15.7872</c:v>
                </c:pt>
                <c:pt idx="245">
                  <c:v>15.7872</c:v>
                </c:pt>
                <c:pt idx="246">
                  <c:v>15.7873</c:v>
                </c:pt>
                <c:pt idx="247">
                  <c:v>15.743</c:v>
                </c:pt>
                <c:pt idx="248">
                  <c:v>15.7417</c:v>
                </c:pt>
                <c:pt idx="249">
                  <c:v>15.7166</c:v>
                </c:pt>
                <c:pt idx="250">
                  <c:v>15.7094</c:v>
                </c:pt>
                <c:pt idx="251">
                  <c:v>15.7258</c:v>
                </c:pt>
                <c:pt idx="252">
                  <c:v>15.7258</c:v>
                </c:pt>
                <c:pt idx="253">
                  <c:v>15.7264</c:v>
                </c:pt>
                <c:pt idx="254">
                  <c:v>15.6632</c:v>
                </c:pt>
                <c:pt idx="255">
                  <c:v>15.548500000000001</c:v>
                </c:pt>
                <c:pt idx="256">
                  <c:v>15.428000000000001</c:v>
                </c:pt>
                <c:pt idx="257">
                  <c:v>15.342599999999999</c:v>
                </c:pt>
                <c:pt idx="258">
                  <c:v>15.1684</c:v>
                </c:pt>
                <c:pt idx="259">
                  <c:v>15.1684</c:v>
                </c:pt>
                <c:pt idx="260">
                  <c:v>15.1684</c:v>
                </c:pt>
                <c:pt idx="261">
                  <c:v>14.845800000000001</c:v>
                </c:pt>
                <c:pt idx="262">
                  <c:v>15.045</c:v>
                </c:pt>
                <c:pt idx="263">
                  <c:v>14.9506</c:v>
                </c:pt>
                <c:pt idx="264">
                  <c:v>15.182</c:v>
                </c:pt>
                <c:pt idx="265">
                  <c:v>15.3086</c:v>
                </c:pt>
                <c:pt idx="266">
                  <c:v>15.3086</c:v>
                </c:pt>
                <c:pt idx="267">
                  <c:v>15.3086</c:v>
                </c:pt>
                <c:pt idx="268">
                  <c:v>15.375299999999999</c:v>
                </c:pt>
                <c:pt idx="269">
                  <c:v>15.330299999999999</c:v>
                </c:pt>
                <c:pt idx="270">
                  <c:v>15.382099999999999</c:v>
                </c:pt>
                <c:pt idx="271">
                  <c:v>15.371700000000001</c:v>
                </c:pt>
                <c:pt idx="272">
                  <c:v>15.376200000000001</c:v>
                </c:pt>
                <c:pt idx="273">
                  <c:v>15.376200000000001</c:v>
                </c:pt>
                <c:pt idx="274">
                  <c:v>15.376200000000001</c:v>
                </c:pt>
                <c:pt idx="275">
                  <c:v>15.406599999999999</c:v>
                </c:pt>
                <c:pt idx="276">
                  <c:v>15.274100000000001</c:v>
                </c:pt>
                <c:pt idx="277">
                  <c:v>15.247299999999999</c:v>
                </c:pt>
                <c:pt idx="278">
                  <c:v>15.247400000000001</c:v>
                </c:pt>
                <c:pt idx="279">
                  <c:v>15.1402</c:v>
                </c:pt>
                <c:pt idx="280">
                  <c:v>15.1402</c:v>
                </c:pt>
                <c:pt idx="281">
                  <c:v>15.1402</c:v>
                </c:pt>
                <c:pt idx="282">
                  <c:v>14.8309</c:v>
                </c:pt>
                <c:pt idx="283">
                  <c:v>14.655099999999999</c:v>
                </c:pt>
                <c:pt idx="284">
                  <c:v>14.5784</c:v>
                </c:pt>
                <c:pt idx="285">
                  <c:v>14.894399999999999</c:v>
                </c:pt>
                <c:pt idx="286">
                  <c:v>14.8588</c:v>
                </c:pt>
                <c:pt idx="287">
                  <c:v>14.8588</c:v>
                </c:pt>
                <c:pt idx="288">
                  <c:v>14.8588</c:v>
                </c:pt>
                <c:pt idx="289">
                  <c:v>14.901199999999999</c:v>
                </c:pt>
                <c:pt idx="290">
                  <c:v>14.9999</c:v>
                </c:pt>
                <c:pt idx="291">
                  <c:v>14.8454</c:v>
                </c:pt>
                <c:pt idx="292">
                  <c:v>14.991300000000001</c:v>
                </c:pt>
                <c:pt idx="293">
                  <c:v>14.9648</c:v>
                </c:pt>
                <c:pt idx="294">
                  <c:v>14.9648</c:v>
                </c:pt>
                <c:pt idx="295">
                  <c:v>14.9648</c:v>
                </c:pt>
                <c:pt idx="296">
                  <c:v>15.123200000000001</c:v>
                </c:pt>
                <c:pt idx="297">
                  <c:v>15.185600000000001</c:v>
                </c:pt>
                <c:pt idx="298">
                  <c:v>15.2807</c:v>
                </c:pt>
                <c:pt idx="299">
                  <c:v>15.291</c:v>
                </c:pt>
                <c:pt idx="300">
                  <c:v>15.359</c:v>
                </c:pt>
                <c:pt idx="301">
                  <c:v>15.359</c:v>
                </c:pt>
                <c:pt idx="302">
                  <c:v>15.359</c:v>
                </c:pt>
                <c:pt idx="303">
                  <c:v>15.4002</c:v>
                </c:pt>
                <c:pt idx="304">
                  <c:v>15.5306</c:v>
                </c:pt>
                <c:pt idx="305">
                  <c:v>15.4877</c:v>
                </c:pt>
                <c:pt idx="306">
                  <c:v>15.396800000000001</c:v>
                </c:pt>
                <c:pt idx="307">
                  <c:v>15.316599999999999</c:v>
                </c:pt>
                <c:pt idx="308">
                  <c:v>15.316599999999999</c:v>
                </c:pt>
                <c:pt idx="309">
                  <c:v>15.316599999999999</c:v>
                </c:pt>
                <c:pt idx="310">
                  <c:v>15.3873</c:v>
                </c:pt>
                <c:pt idx="311">
                  <c:v>15.5136</c:v>
                </c:pt>
                <c:pt idx="312">
                  <c:v>15.6266</c:v>
                </c:pt>
                <c:pt idx="313">
                  <c:v>15.644600000000001</c:v>
                </c:pt>
                <c:pt idx="314">
                  <c:v>15.5707</c:v>
                </c:pt>
                <c:pt idx="315">
                  <c:v>15.5707</c:v>
                </c:pt>
                <c:pt idx="316">
                  <c:v>15.5707</c:v>
                </c:pt>
                <c:pt idx="317">
                  <c:v>15.5153</c:v>
                </c:pt>
                <c:pt idx="318">
                  <c:v>15.5433</c:v>
                </c:pt>
                <c:pt idx="319">
                  <c:v>15.4549</c:v>
                </c:pt>
                <c:pt idx="320">
                  <c:v>15.6632</c:v>
                </c:pt>
                <c:pt idx="321">
                  <c:v>15.801500000000001</c:v>
                </c:pt>
                <c:pt idx="322">
                  <c:v>15.801500000000001</c:v>
                </c:pt>
                <c:pt idx="323">
                  <c:v>15.801500000000001</c:v>
                </c:pt>
                <c:pt idx="324">
                  <c:v>15.822100000000001</c:v>
                </c:pt>
                <c:pt idx="325">
                  <c:v>15.822100000000001</c:v>
                </c:pt>
                <c:pt idx="326">
                  <c:v>15.9366</c:v>
                </c:pt>
                <c:pt idx="327">
                  <c:v>16.015000000000001</c:v>
                </c:pt>
                <c:pt idx="328">
                  <c:v>16.0395</c:v>
                </c:pt>
                <c:pt idx="329">
                  <c:v>16.0395</c:v>
                </c:pt>
                <c:pt idx="330">
                  <c:v>16.0395</c:v>
                </c:pt>
                <c:pt idx="331">
                  <c:v>16.105499999999999</c:v>
                </c:pt>
                <c:pt idx="332">
                  <c:v>16.173100000000002</c:v>
                </c:pt>
                <c:pt idx="333">
                  <c:v>16.202400000000001</c:v>
                </c:pt>
                <c:pt idx="334">
                  <c:v>16.910299999999999</c:v>
                </c:pt>
                <c:pt idx="335">
                  <c:v>17.0794</c:v>
                </c:pt>
                <c:pt idx="336">
                  <c:v>17.081399999999999</c:v>
                </c:pt>
                <c:pt idx="337">
                  <c:v>17.0871</c:v>
                </c:pt>
                <c:pt idx="338">
                  <c:v>17.045400000000001</c:v>
                </c:pt>
                <c:pt idx="339">
                  <c:v>17.010000000000002</c:v>
                </c:pt>
                <c:pt idx="340">
                  <c:v>16.939299999999999</c:v>
                </c:pt>
                <c:pt idx="341">
                  <c:v>16.9832</c:v>
                </c:pt>
                <c:pt idx="342">
                  <c:v>16.846299999999999</c:v>
                </c:pt>
                <c:pt idx="343">
                  <c:v>16.846299999999999</c:v>
                </c:pt>
                <c:pt idx="344">
                  <c:v>16.847100000000001</c:v>
                </c:pt>
                <c:pt idx="345">
                  <c:v>16.763400000000001</c:v>
                </c:pt>
                <c:pt idx="346">
                  <c:v>16.485700000000001</c:v>
                </c:pt>
                <c:pt idx="347">
                  <c:v>16.521999999999998</c:v>
                </c:pt>
                <c:pt idx="348">
                  <c:v>16.6631</c:v>
                </c:pt>
                <c:pt idx="349">
                  <c:v>16.597999999999999</c:v>
                </c:pt>
                <c:pt idx="350">
                  <c:v>16.597799999999999</c:v>
                </c:pt>
                <c:pt idx="351">
                  <c:v>16.603000000000002</c:v>
                </c:pt>
                <c:pt idx="352">
                  <c:v>16.758700000000001</c:v>
                </c:pt>
                <c:pt idx="353">
                  <c:v>16.759899999999998</c:v>
                </c:pt>
                <c:pt idx="354">
                  <c:v>16.880099999999999</c:v>
                </c:pt>
                <c:pt idx="355">
                  <c:v>16.848600000000001</c:v>
                </c:pt>
                <c:pt idx="356">
                  <c:v>17.173999999999999</c:v>
                </c:pt>
                <c:pt idx="357">
                  <c:v>17.173999999999999</c:v>
                </c:pt>
                <c:pt idx="358">
                  <c:v>17.174399999999999</c:v>
                </c:pt>
                <c:pt idx="359">
                  <c:v>17.3</c:v>
                </c:pt>
                <c:pt idx="360">
                  <c:v>17.293600000000001</c:v>
                </c:pt>
                <c:pt idx="361">
                  <c:v>17.285299999999999</c:v>
                </c:pt>
                <c:pt idx="362">
                  <c:v>17.0732</c:v>
                </c:pt>
                <c:pt idx="363">
                  <c:v>16.997499999999999</c:v>
                </c:pt>
                <c:pt idx="364">
                  <c:v>16.996099999999998</c:v>
                </c:pt>
                <c:pt idx="365">
                  <c:v>16.995799999999999</c:v>
                </c:pt>
                <c:pt idx="366">
                  <c:v>17.0123</c:v>
                </c:pt>
                <c:pt idx="367">
                  <c:v>16.8169</c:v>
                </c:pt>
                <c:pt idx="368">
                  <c:v>16.8443</c:v>
                </c:pt>
                <c:pt idx="369">
                  <c:v>17.011700000000001</c:v>
                </c:pt>
                <c:pt idx="370">
                  <c:v>17.034300000000002</c:v>
                </c:pt>
                <c:pt idx="371">
                  <c:v>17.034300000000002</c:v>
                </c:pt>
                <c:pt idx="372">
                  <c:v>17.034300000000002</c:v>
                </c:pt>
                <c:pt idx="373">
                  <c:v>17.197600000000001</c:v>
                </c:pt>
                <c:pt idx="374">
                  <c:v>17.245999999999999</c:v>
                </c:pt>
                <c:pt idx="375">
                  <c:v>17.238099999999999</c:v>
                </c:pt>
                <c:pt idx="376">
                  <c:v>17.250800000000002</c:v>
                </c:pt>
                <c:pt idx="377">
                  <c:v>17.301100000000002</c:v>
                </c:pt>
                <c:pt idx="378">
                  <c:v>17.301100000000002</c:v>
                </c:pt>
                <c:pt idx="379">
                  <c:v>17.301100000000002</c:v>
                </c:pt>
                <c:pt idx="380">
                  <c:v>17.313500000000001</c:v>
                </c:pt>
                <c:pt idx="381">
                  <c:v>17.452000000000002</c:v>
                </c:pt>
                <c:pt idx="382">
                  <c:v>17.404800000000002</c:v>
                </c:pt>
                <c:pt idx="383">
                  <c:v>17.477799999999998</c:v>
                </c:pt>
                <c:pt idx="384">
                  <c:v>17.3291</c:v>
                </c:pt>
                <c:pt idx="385">
                  <c:v>17.3291</c:v>
                </c:pt>
                <c:pt idx="386">
                  <c:v>17.3294</c:v>
                </c:pt>
                <c:pt idx="387">
                  <c:v>17.345700000000001</c:v>
                </c:pt>
                <c:pt idx="388">
                  <c:v>17.467600000000001</c:v>
                </c:pt>
                <c:pt idx="389">
                  <c:v>17.4772</c:v>
                </c:pt>
                <c:pt idx="390">
                  <c:v>17.529499999999999</c:v>
                </c:pt>
                <c:pt idx="391">
                  <c:v>17.6723</c:v>
                </c:pt>
                <c:pt idx="392">
                  <c:v>17.6723</c:v>
                </c:pt>
                <c:pt idx="393">
                  <c:v>17.6723</c:v>
                </c:pt>
                <c:pt idx="394">
                  <c:v>17.822099999999999</c:v>
                </c:pt>
                <c:pt idx="395">
                  <c:v>17.798500000000001</c:v>
                </c:pt>
                <c:pt idx="396">
                  <c:v>17.693899999999999</c:v>
                </c:pt>
                <c:pt idx="397">
                  <c:v>17.551300000000001</c:v>
                </c:pt>
                <c:pt idx="398">
                  <c:v>17.501899999999999</c:v>
                </c:pt>
                <c:pt idx="399">
                  <c:v>17.501899999999999</c:v>
                </c:pt>
                <c:pt idx="400">
                  <c:v>17.501899999999999</c:v>
                </c:pt>
                <c:pt idx="401">
                  <c:v>17.507400000000001</c:v>
                </c:pt>
                <c:pt idx="402">
                  <c:v>17.377199999999998</c:v>
                </c:pt>
                <c:pt idx="403">
                  <c:v>17.496500000000001</c:v>
                </c:pt>
                <c:pt idx="404">
                  <c:v>17.334700000000002</c:v>
                </c:pt>
                <c:pt idx="405">
                  <c:v>17.630299999999998</c:v>
                </c:pt>
                <c:pt idx="406">
                  <c:v>17.630299999999998</c:v>
                </c:pt>
                <c:pt idx="407">
                  <c:v>17.630299999999998</c:v>
                </c:pt>
                <c:pt idx="408">
                  <c:v>17.614000000000001</c:v>
                </c:pt>
                <c:pt idx="409">
                  <c:v>17.584299999999999</c:v>
                </c:pt>
                <c:pt idx="410">
                  <c:v>17.750499999999999</c:v>
                </c:pt>
                <c:pt idx="411">
                  <c:v>18.547899999999998</c:v>
                </c:pt>
                <c:pt idx="412">
                  <c:v>18.557099999999998</c:v>
                </c:pt>
                <c:pt idx="413">
                  <c:v>18.557200000000002</c:v>
                </c:pt>
                <c:pt idx="414">
                  <c:v>18.557200000000002</c:v>
                </c:pt>
                <c:pt idx="415">
                  <c:v>18.533899999999999</c:v>
                </c:pt>
                <c:pt idx="416">
                  <c:v>18.474499999999999</c:v>
                </c:pt>
                <c:pt idx="417">
                  <c:v>18.489699999999999</c:v>
                </c:pt>
                <c:pt idx="418">
                  <c:v>18.584599999999998</c:v>
                </c:pt>
                <c:pt idx="419">
                  <c:v>18.4679</c:v>
                </c:pt>
                <c:pt idx="420">
                  <c:v>18.4679</c:v>
                </c:pt>
                <c:pt idx="421">
                  <c:v>18.4679</c:v>
                </c:pt>
                <c:pt idx="422">
                  <c:v>18.478100000000001</c:v>
                </c:pt>
                <c:pt idx="423">
                  <c:v>18.192599999999999</c:v>
                </c:pt>
                <c:pt idx="424">
                  <c:v>18.2788</c:v>
                </c:pt>
                <c:pt idx="425">
                  <c:v>18.257400000000001</c:v>
                </c:pt>
                <c:pt idx="426">
                  <c:v>18.122499999999999</c:v>
                </c:pt>
                <c:pt idx="427">
                  <c:v>18.122499999999999</c:v>
                </c:pt>
                <c:pt idx="428">
                  <c:v>18.122499999999999</c:v>
                </c:pt>
                <c:pt idx="429">
                  <c:v>18.048300000000001</c:v>
                </c:pt>
                <c:pt idx="430">
                  <c:v>18.166599999999999</c:v>
                </c:pt>
                <c:pt idx="431">
                  <c:v>18.295100000000001</c:v>
                </c:pt>
                <c:pt idx="432">
                  <c:v>18.1661</c:v>
                </c:pt>
                <c:pt idx="433">
                  <c:v>17.805700000000002</c:v>
                </c:pt>
                <c:pt idx="434">
                  <c:v>17.805700000000002</c:v>
                </c:pt>
                <c:pt idx="435">
                  <c:v>17.805700000000002</c:v>
                </c:pt>
                <c:pt idx="436">
                  <c:v>17.788499999999999</c:v>
                </c:pt>
                <c:pt idx="437">
                  <c:v>17.738600000000002</c:v>
                </c:pt>
                <c:pt idx="438">
                  <c:v>18.0654</c:v>
                </c:pt>
                <c:pt idx="439">
                  <c:v>18.092700000000001</c:v>
                </c:pt>
                <c:pt idx="440">
                  <c:v>18.047499999999999</c:v>
                </c:pt>
                <c:pt idx="441">
                  <c:v>18.047499999999999</c:v>
                </c:pt>
                <c:pt idx="442">
                  <c:v>18.047499999999999</c:v>
                </c:pt>
                <c:pt idx="443">
                  <c:v>17.830500000000001</c:v>
                </c:pt>
                <c:pt idx="444">
                  <c:v>17.851800000000001</c:v>
                </c:pt>
                <c:pt idx="445">
                  <c:v>17.755199999999999</c:v>
                </c:pt>
                <c:pt idx="446">
                  <c:v>17.9557</c:v>
                </c:pt>
                <c:pt idx="447">
                  <c:v>17.975100000000001</c:v>
                </c:pt>
                <c:pt idx="448">
                  <c:v>17.975100000000001</c:v>
                </c:pt>
                <c:pt idx="449">
                  <c:v>17.975100000000001</c:v>
                </c:pt>
                <c:pt idx="450">
                  <c:v>18.3507</c:v>
                </c:pt>
                <c:pt idx="451">
                  <c:v>18.291899999999998</c:v>
                </c:pt>
                <c:pt idx="452">
                  <c:v>18.233499999999999</c:v>
                </c:pt>
                <c:pt idx="453">
                  <c:v>18.1678</c:v>
                </c:pt>
                <c:pt idx="454">
                  <c:v>18.052399999999999</c:v>
                </c:pt>
                <c:pt idx="455">
                  <c:v>18.052399999999999</c:v>
                </c:pt>
                <c:pt idx="456">
                  <c:v>18.052399999999999</c:v>
                </c:pt>
                <c:pt idx="457">
                  <c:v>17.637499999999999</c:v>
                </c:pt>
                <c:pt idx="458">
                  <c:v>17.5137</c:v>
                </c:pt>
                <c:pt idx="459">
                  <c:v>17.6434</c:v>
                </c:pt>
                <c:pt idx="460">
                  <c:v>17.646799999999999</c:v>
                </c:pt>
                <c:pt idx="461">
                  <c:v>17.570399999999999</c:v>
                </c:pt>
                <c:pt idx="462">
                  <c:v>17.570399999999999</c:v>
                </c:pt>
                <c:pt idx="463">
                  <c:v>17.570399999999999</c:v>
                </c:pt>
                <c:pt idx="464">
                  <c:v>17.307300000000001</c:v>
                </c:pt>
                <c:pt idx="465">
                  <c:v>17.047599999999999</c:v>
                </c:pt>
                <c:pt idx="466">
                  <c:v>17.0396</c:v>
                </c:pt>
                <c:pt idx="467">
                  <c:v>17.270800000000001</c:v>
                </c:pt>
                <c:pt idx="468">
                  <c:v>17.610700000000001</c:v>
                </c:pt>
                <c:pt idx="469">
                  <c:v>17.610700000000001</c:v>
                </c:pt>
                <c:pt idx="470">
                  <c:v>17.613399999999999</c:v>
                </c:pt>
                <c:pt idx="471">
                  <c:v>17.7182</c:v>
                </c:pt>
                <c:pt idx="472">
                  <c:v>17.860900000000001</c:v>
                </c:pt>
                <c:pt idx="473">
                  <c:v>17.866299999999999</c:v>
                </c:pt>
                <c:pt idx="474">
                  <c:v>18.013500000000001</c:v>
                </c:pt>
                <c:pt idx="475">
                  <c:v>17.971</c:v>
                </c:pt>
                <c:pt idx="476">
                  <c:v>17.971</c:v>
                </c:pt>
                <c:pt idx="477">
                  <c:v>17.971</c:v>
                </c:pt>
                <c:pt idx="478">
                  <c:v>18.0075</c:v>
                </c:pt>
                <c:pt idx="479">
                  <c:v>18.026199999999999</c:v>
                </c:pt>
                <c:pt idx="480">
                  <c:v>17.814900000000002</c:v>
                </c:pt>
                <c:pt idx="481">
                  <c:v>17.859300000000001</c:v>
                </c:pt>
                <c:pt idx="482">
                  <c:v>17.706199999999999</c:v>
                </c:pt>
                <c:pt idx="483">
                  <c:v>17.706199999999999</c:v>
                </c:pt>
                <c:pt idx="484">
                  <c:v>17.706199999999999</c:v>
                </c:pt>
                <c:pt idx="485">
                  <c:v>17.571300000000001</c:v>
                </c:pt>
                <c:pt idx="486">
                  <c:v>17.587800000000001</c:v>
                </c:pt>
                <c:pt idx="487">
                  <c:v>17.7149</c:v>
                </c:pt>
                <c:pt idx="488">
                  <c:v>17.694400000000002</c:v>
                </c:pt>
                <c:pt idx="489">
                  <c:v>17.895199999999999</c:v>
                </c:pt>
                <c:pt idx="490">
                  <c:v>17.895199999999999</c:v>
                </c:pt>
                <c:pt idx="491">
                  <c:v>17.895199999999999</c:v>
                </c:pt>
                <c:pt idx="492">
                  <c:v>17.872599999999998</c:v>
                </c:pt>
                <c:pt idx="493">
                  <c:v>17.866099999999999</c:v>
                </c:pt>
                <c:pt idx="494">
                  <c:v>17.895600000000002</c:v>
                </c:pt>
                <c:pt idx="495">
                  <c:v>17.872900000000001</c:v>
                </c:pt>
                <c:pt idx="496">
                  <c:v>17.4114</c:v>
                </c:pt>
                <c:pt idx="497">
                  <c:v>17.411300000000001</c:v>
                </c:pt>
                <c:pt idx="498">
                  <c:v>17.4114</c:v>
                </c:pt>
                <c:pt idx="499">
                  <c:v>17.561</c:v>
                </c:pt>
                <c:pt idx="500">
                  <c:v>17.446899999999999</c:v>
                </c:pt>
                <c:pt idx="501">
                  <c:v>17.247599999999998</c:v>
                </c:pt>
                <c:pt idx="502">
                  <c:v>17.2774</c:v>
                </c:pt>
                <c:pt idx="503">
                  <c:v>17.236599999999999</c:v>
                </c:pt>
                <c:pt idx="504">
                  <c:v>17.236899999999999</c:v>
                </c:pt>
                <c:pt idx="505">
                  <c:v>17.235399999999998</c:v>
                </c:pt>
                <c:pt idx="506">
                  <c:v>17.2349</c:v>
                </c:pt>
                <c:pt idx="507">
                  <c:v>17.1861</c:v>
                </c:pt>
                <c:pt idx="508">
                  <c:v>16.974799999999998</c:v>
                </c:pt>
                <c:pt idx="509">
                  <c:v>16.827300000000001</c:v>
                </c:pt>
                <c:pt idx="510">
                  <c:v>16.472000000000001</c:v>
                </c:pt>
                <c:pt idx="511">
                  <c:v>16.472000000000001</c:v>
                </c:pt>
                <c:pt idx="512">
                  <c:v>16.472000000000001</c:v>
                </c:pt>
                <c:pt idx="513">
                  <c:v>15.907500000000001</c:v>
                </c:pt>
                <c:pt idx="514">
                  <c:v>16.049499999999998</c:v>
                </c:pt>
                <c:pt idx="515">
                  <c:v>15.9793</c:v>
                </c:pt>
                <c:pt idx="516">
                  <c:v>16.208300000000001</c:v>
                </c:pt>
                <c:pt idx="517">
                  <c:v>16.369800000000001</c:v>
                </c:pt>
                <c:pt idx="518">
                  <c:v>16.369800000000001</c:v>
                </c:pt>
                <c:pt idx="519">
                  <c:v>16.369900000000001</c:v>
                </c:pt>
                <c:pt idx="520">
                  <c:v>16.265499999999999</c:v>
                </c:pt>
                <c:pt idx="521">
                  <c:v>15.8695</c:v>
                </c:pt>
                <c:pt idx="522">
                  <c:v>15.822699999999999</c:v>
                </c:pt>
                <c:pt idx="523">
                  <c:v>15.9558</c:v>
                </c:pt>
                <c:pt idx="524">
                  <c:v>15.647399999999999</c:v>
                </c:pt>
                <c:pt idx="525">
                  <c:v>15.647399999999999</c:v>
                </c:pt>
                <c:pt idx="526">
                  <c:v>15.647399999999999</c:v>
                </c:pt>
                <c:pt idx="527">
                  <c:v>15.743</c:v>
                </c:pt>
                <c:pt idx="528">
                  <c:v>15.848000000000001</c:v>
                </c:pt>
                <c:pt idx="529">
                  <c:v>16.216100000000001</c:v>
                </c:pt>
                <c:pt idx="530">
                  <c:v>16.0273</c:v>
                </c:pt>
                <c:pt idx="531">
                  <c:v>15.976599999999999</c:v>
                </c:pt>
                <c:pt idx="532">
                  <c:v>15.976599999999999</c:v>
                </c:pt>
                <c:pt idx="533">
                  <c:v>15.976699999999999</c:v>
                </c:pt>
                <c:pt idx="534">
                  <c:v>15.9215</c:v>
                </c:pt>
                <c:pt idx="535">
                  <c:v>15.957000000000001</c:v>
                </c:pt>
                <c:pt idx="536">
                  <c:v>16.2105</c:v>
                </c:pt>
                <c:pt idx="537">
                  <c:v>16.433900000000001</c:v>
                </c:pt>
                <c:pt idx="538">
                  <c:v>16.263200000000001</c:v>
                </c:pt>
                <c:pt idx="539">
                  <c:v>16.263200000000001</c:v>
                </c:pt>
                <c:pt idx="540">
                  <c:v>16.263300000000001</c:v>
                </c:pt>
                <c:pt idx="541">
                  <c:v>16.111899999999999</c:v>
                </c:pt>
                <c:pt idx="542">
                  <c:v>15.726599999999999</c:v>
                </c:pt>
                <c:pt idx="543">
                  <c:v>15.688700000000001</c:v>
                </c:pt>
                <c:pt idx="544">
                  <c:v>15.5502</c:v>
                </c:pt>
                <c:pt idx="545">
                  <c:v>15.7538</c:v>
                </c:pt>
                <c:pt idx="546">
                  <c:v>15.7538</c:v>
                </c:pt>
                <c:pt idx="547">
                  <c:v>15.757199999999999</c:v>
                </c:pt>
                <c:pt idx="548">
                  <c:v>15.5425</c:v>
                </c:pt>
                <c:pt idx="549">
                  <c:v>15.2728</c:v>
                </c:pt>
                <c:pt idx="550">
                  <c:v>15.604100000000001</c:v>
                </c:pt>
                <c:pt idx="551">
                  <c:v>15.704599999999999</c:v>
                </c:pt>
                <c:pt idx="552">
                  <c:v>15.8406</c:v>
                </c:pt>
                <c:pt idx="553">
                  <c:v>15.8406</c:v>
                </c:pt>
                <c:pt idx="554">
                  <c:v>15.8406</c:v>
                </c:pt>
                <c:pt idx="555">
                  <c:v>16.156300000000002</c:v>
                </c:pt>
                <c:pt idx="556">
                  <c:v>16.323399999999999</c:v>
                </c:pt>
                <c:pt idx="557">
                  <c:v>16.418199999999999</c:v>
                </c:pt>
                <c:pt idx="558">
                  <c:v>16.456299999999999</c:v>
                </c:pt>
                <c:pt idx="559">
                  <c:v>16.690300000000001</c:v>
                </c:pt>
                <c:pt idx="560">
                  <c:v>16.690300000000001</c:v>
                </c:pt>
                <c:pt idx="561">
                  <c:v>16.690300000000001</c:v>
                </c:pt>
                <c:pt idx="562">
                  <c:v>16.689399999999999</c:v>
                </c:pt>
                <c:pt idx="563">
                  <c:v>16.531600000000001</c:v>
                </c:pt>
                <c:pt idx="564">
                  <c:v>16.438400000000001</c:v>
                </c:pt>
                <c:pt idx="565">
                  <c:v>16.649699999999999</c:v>
                </c:pt>
                <c:pt idx="566">
                  <c:v>16.736799999999999</c:v>
                </c:pt>
                <c:pt idx="567">
                  <c:v>16.736799999999999</c:v>
                </c:pt>
                <c:pt idx="568">
                  <c:v>16.736799999999999</c:v>
                </c:pt>
                <c:pt idx="569">
                  <c:v>16.6555</c:v>
                </c:pt>
                <c:pt idx="570">
                  <c:v>16.6233</c:v>
                </c:pt>
                <c:pt idx="571">
                  <c:v>16.690000000000001</c:v>
                </c:pt>
                <c:pt idx="572">
                  <c:v>16.699300000000001</c:v>
                </c:pt>
                <c:pt idx="573">
                  <c:v>16.867599999999999</c:v>
                </c:pt>
                <c:pt idx="574">
                  <c:v>16.8675</c:v>
                </c:pt>
                <c:pt idx="575">
                  <c:v>16.867599999999999</c:v>
                </c:pt>
                <c:pt idx="576">
                  <c:v>16.8855</c:v>
                </c:pt>
                <c:pt idx="577">
                  <c:v>16.742799999999999</c:v>
                </c:pt>
                <c:pt idx="578">
                  <c:v>16.859300000000001</c:v>
                </c:pt>
                <c:pt idx="579">
                  <c:v>16.689699999999998</c:v>
                </c:pt>
                <c:pt idx="580">
                  <c:v>16.805700000000002</c:v>
                </c:pt>
                <c:pt idx="581">
                  <c:v>16.805700000000002</c:v>
                </c:pt>
                <c:pt idx="582">
                  <c:v>16.805700000000002</c:v>
                </c:pt>
                <c:pt idx="583">
                  <c:v>16.726800000000001</c:v>
                </c:pt>
                <c:pt idx="584">
                  <c:v>16.706900000000001</c:v>
                </c:pt>
                <c:pt idx="585">
                  <c:v>16.704799999999999</c:v>
                </c:pt>
                <c:pt idx="586">
                  <c:v>16.676400000000001</c:v>
                </c:pt>
                <c:pt idx="587">
                  <c:v>16.535799999999998</c:v>
                </c:pt>
                <c:pt idx="588">
                  <c:v>16.535799999999998</c:v>
                </c:pt>
                <c:pt idx="589">
                  <c:v>16.535699999999999</c:v>
                </c:pt>
                <c:pt idx="590">
                  <c:v>16.462399999999999</c:v>
                </c:pt>
                <c:pt idx="591">
                  <c:v>16.400400000000001</c:v>
                </c:pt>
                <c:pt idx="592">
                  <c:v>17.023900000000001</c:v>
                </c:pt>
                <c:pt idx="593">
                  <c:v>16.9251</c:v>
                </c:pt>
                <c:pt idx="594">
                  <c:v>16.757200000000001</c:v>
                </c:pt>
                <c:pt idx="595">
                  <c:v>16.758099999999999</c:v>
                </c:pt>
                <c:pt idx="596">
                  <c:v>16.757899999999999</c:v>
                </c:pt>
                <c:pt idx="597">
                  <c:v>16.702999999999999</c:v>
                </c:pt>
                <c:pt idx="598">
                  <c:v>16.965399999999999</c:v>
                </c:pt>
                <c:pt idx="599">
                  <c:v>16.947600000000001</c:v>
                </c:pt>
                <c:pt idx="600">
                  <c:v>17.1999</c:v>
                </c:pt>
                <c:pt idx="601">
                  <c:v>17.1736</c:v>
                </c:pt>
                <c:pt idx="602">
                  <c:v>17.1736</c:v>
                </c:pt>
                <c:pt idx="603">
                  <c:v>17.1736</c:v>
                </c:pt>
                <c:pt idx="604">
                  <c:v>17.067799999999998</c:v>
                </c:pt>
                <c:pt idx="605">
                  <c:v>16.979700000000001</c:v>
                </c:pt>
                <c:pt idx="606">
                  <c:v>17.0382</c:v>
                </c:pt>
                <c:pt idx="607">
                  <c:v>17.195699999999999</c:v>
                </c:pt>
                <c:pt idx="608">
                  <c:v>17.100899999999999</c:v>
                </c:pt>
                <c:pt idx="609">
                  <c:v>17.1005</c:v>
                </c:pt>
                <c:pt idx="610">
                  <c:v>17.1005</c:v>
                </c:pt>
                <c:pt idx="611">
                  <c:v>17.050799999999999</c:v>
                </c:pt>
                <c:pt idx="612">
                  <c:v>17.1767</c:v>
                </c:pt>
                <c:pt idx="613">
                  <c:v>17.1206</c:v>
                </c:pt>
                <c:pt idx="614">
                  <c:v>17.050899999999999</c:v>
                </c:pt>
                <c:pt idx="615">
                  <c:v>16.963200000000001</c:v>
                </c:pt>
                <c:pt idx="616">
                  <c:v>16.963200000000001</c:v>
                </c:pt>
                <c:pt idx="617">
                  <c:v>16.963200000000001</c:v>
                </c:pt>
                <c:pt idx="618">
                  <c:v>16.989899999999999</c:v>
                </c:pt>
                <c:pt idx="619">
                  <c:v>16.748799999999999</c:v>
                </c:pt>
                <c:pt idx="620">
                  <c:v>16.784099999999999</c:v>
                </c:pt>
                <c:pt idx="621">
                  <c:v>16.7057</c:v>
                </c:pt>
                <c:pt idx="622">
                  <c:v>16.555199999999999</c:v>
                </c:pt>
                <c:pt idx="623">
                  <c:v>16.555199999999999</c:v>
                </c:pt>
                <c:pt idx="624">
                  <c:v>16.555199999999999</c:v>
                </c:pt>
                <c:pt idx="625">
                  <c:v>16.315899999999999</c:v>
                </c:pt>
                <c:pt idx="626">
                  <c:v>16.404299999999999</c:v>
                </c:pt>
                <c:pt idx="627">
                  <c:v>16.595199999999998</c:v>
                </c:pt>
                <c:pt idx="628">
                  <c:v>16.658200000000001</c:v>
                </c:pt>
                <c:pt idx="629">
                  <c:v>16.533200000000001</c:v>
                </c:pt>
                <c:pt idx="630">
                  <c:v>16.533200000000001</c:v>
                </c:pt>
                <c:pt idx="631">
                  <c:v>16.533200000000001</c:v>
                </c:pt>
                <c:pt idx="632">
                  <c:v>16.487300000000001</c:v>
                </c:pt>
                <c:pt idx="633">
                  <c:v>16.553100000000001</c:v>
                </c:pt>
                <c:pt idx="634">
                  <c:v>16.764199999999999</c:v>
                </c:pt>
                <c:pt idx="635">
                  <c:v>16.869499999999999</c:v>
                </c:pt>
                <c:pt idx="636">
                  <c:v>16.851099999999999</c:v>
                </c:pt>
                <c:pt idx="637">
                  <c:v>16.851099999999999</c:v>
                </c:pt>
                <c:pt idx="638">
                  <c:v>16.851099999999999</c:v>
                </c:pt>
                <c:pt idx="639">
                  <c:v>16.8338</c:v>
                </c:pt>
                <c:pt idx="640">
                  <c:v>16.967500000000001</c:v>
                </c:pt>
                <c:pt idx="641">
                  <c:v>16.927700000000002</c:v>
                </c:pt>
                <c:pt idx="642">
                  <c:v>16.817900000000002</c:v>
                </c:pt>
                <c:pt idx="643">
                  <c:v>16.817900000000002</c:v>
                </c:pt>
                <c:pt idx="644">
                  <c:v>16.817900000000002</c:v>
                </c:pt>
                <c:pt idx="645">
                  <c:v>16.817900000000002</c:v>
                </c:pt>
                <c:pt idx="646">
                  <c:v>16.3811</c:v>
                </c:pt>
                <c:pt idx="647">
                  <c:v>16.3309</c:v>
                </c:pt>
                <c:pt idx="648">
                  <c:v>16.166499999999999</c:v>
                </c:pt>
                <c:pt idx="649">
                  <c:v>15.8978</c:v>
                </c:pt>
                <c:pt idx="650">
                  <c:v>15.7819</c:v>
                </c:pt>
                <c:pt idx="651">
                  <c:v>15.7819</c:v>
                </c:pt>
                <c:pt idx="652">
                  <c:v>15.7819</c:v>
                </c:pt>
                <c:pt idx="653">
                  <c:v>15.6861</c:v>
                </c:pt>
                <c:pt idx="654">
                  <c:v>15.6127</c:v>
                </c:pt>
                <c:pt idx="655">
                  <c:v>15.793100000000001</c:v>
                </c:pt>
                <c:pt idx="656">
                  <c:v>15.516400000000001</c:v>
                </c:pt>
                <c:pt idx="657">
                  <c:v>15.3355</c:v>
                </c:pt>
                <c:pt idx="658">
                  <c:v>15.3355</c:v>
                </c:pt>
                <c:pt idx="659">
                  <c:v>15.335599999999999</c:v>
                </c:pt>
                <c:pt idx="660">
                  <c:v>15.1655</c:v>
                </c:pt>
                <c:pt idx="661">
                  <c:v>15.3324</c:v>
                </c:pt>
                <c:pt idx="662">
                  <c:v>14.869199999999999</c:v>
                </c:pt>
                <c:pt idx="663">
                  <c:v>14.876899999999999</c:v>
                </c:pt>
                <c:pt idx="664">
                  <c:v>15.3642</c:v>
                </c:pt>
                <c:pt idx="665">
                  <c:v>15.3642</c:v>
                </c:pt>
                <c:pt idx="666">
                  <c:v>15.3642</c:v>
                </c:pt>
                <c:pt idx="667">
                  <c:v>15.366099999999999</c:v>
                </c:pt>
                <c:pt idx="668">
                  <c:v>15.3819</c:v>
                </c:pt>
                <c:pt idx="669">
                  <c:v>15.5305</c:v>
                </c:pt>
                <c:pt idx="670">
                  <c:v>15.4251</c:v>
                </c:pt>
                <c:pt idx="671">
                  <c:v>15.5909</c:v>
                </c:pt>
                <c:pt idx="672">
                  <c:v>15.5909</c:v>
                </c:pt>
                <c:pt idx="673">
                  <c:v>15.5909</c:v>
                </c:pt>
                <c:pt idx="674">
                  <c:v>15.7224</c:v>
                </c:pt>
                <c:pt idx="675">
                  <c:v>15.487</c:v>
                </c:pt>
                <c:pt idx="676">
                  <c:v>15.382899999999999</c:v>
                </c:pt>
                <c:pt idx="677">
                  <c:v>15.516999999999999</c:v>
                </c:pt>
                <c:pt idx="678">
                  <c:v>15.345599999999999</c:v>
                </c:pt>
                <c:pt idx="679">
                  <c:v>15.345599999999999</c:v>
                </c:pt>
                <c:pt idx="680">
                  <c:v>15.345599999999999</c:v>
                </c:pt>
                <c:pt idx="681">
                  <c:v>15.0702</c:v>
                </c:pt>
                <c:pt idx="682">
                  <c:v>14.842499999999999</c:v>
                </c:pt>
                <c:pt idx="683">
                  <c:v>14.8184</c:v>
                </c:pt>
                <c:pt idx="684">
                  <c:v>14.652900000000001</c:v>
                </c:pt>
                <c:pt idx="685">
                  <c:v>14.617800000000001</c:v>
                </c:pt>
                <c:pt idx="686">
                  <c:v>14.617800000000001</c:v>
                </c:pt>
                <c:pt idx="687">
                  <c:v>14.617800000000001</c:v>
                </c:pt>
                <c:pt idx="688">
                  <c:v>15.074999999999999</c:v>
                </c:pt>
                <c:pt idx="689">
                  <c:v>15.0825</c:v>
                </c:pt>
                <c:pt idx="690">
                  <c:v>15.2766</c:v>
                </c:pt>
                <c:pt idx="691">
                  <c:v>15.366899999999999</c:v>
                </c:pt>
                <c:pt idx="692">
                  <c:v>15.252599999999999</c:v>
                </c:pt>
                <c:pt idx="693">
                  <c:v>15.252599999999999</c:v>
                </c:pt>
                <c:pt idx="694">
                  <c:v>15.252599999999999</c:v>
                </c:pt>
                <c:pt idx="695">
                  <c:v>15.4125</c:v>
                </c:pt>
                <c:pt idx="696">
                  <c:v>15.3004</c:v>
                </c:pt>
                <c:pt idx="697">
                  <c:v>15.0395</c:v>
                </c:pt>
                <c:pt idx="698">
                  <c:v>15.3195</c:v>
                </c:pt>
                <c:pt idx="699">
                  <c:v>15.4937</c:v>
                </c:pt>
                <c:pt idx="700">
                  <c:v>15.4937</c:v>
                </c:pt>
                <c:pt idx="701">
                  <c:v>15.494400000000001</c:v>
                </c:pt>
                <c:pt idx="702">
                  <c:v>15.5192</c:v>
                </c:pt>
                <c:pt idx="703">
                  <c:v>15.659000000000001</c:v>
                </c:pt>
                <c:pt idx="704">
                  <c:v>15.893000000000001</c:v>
                </c:pt>
                <c:pt idx="705">
                  <c:v>16.066800000000001</c:v>
                </c:pt>
                <c:pt idx="706">
                  <c:v>16.2517</c:v>
                </c:pt>
                <c:pt idx="707">
                  <c:v>16.251999999999999</c:v>
                </c:pt>
                <c:pt idx="708">
                  <c:v>16.252099999999999</c:v>
                </c:pt>
                <c:pt idx="709">
                  <c:v>16.192799999999998</c:v>
                </c:pt>
                <c:pt idx="710">
                  <c:v>16.168700000000001</c:v>
                </c:pt>
                <c:pt idx="711">
                  <c:v>16.186499999999999</c:v>
                </c:pt>
                <c:pt idx="712">
                  <c:v>16.179400000000001</c:v>
                </c:pt>
                <c:pt idx="713">
                  <c:v>16.509499999999999</c:v>
                </c:pt>
                <c:pt idx="714">
                  <c:v>16.509499999999999</c:v>
                </c:pt>
                <c:pt idx="715">
                  <c:v>16.509499999999999</c:v>
                </c:pt>
                <c:pt idx="716">
                  <c:v>16.593900000000001</c:v>
                </c:pt>
                <c:pt idx="717">
                  <c:v>16.456</c:v>
                </c:pt>
                <c:pt idx="718">
                  <c:v>16.327400000000001</c:v>
                </c:pt>
                <c:pt idx="719">
                  <c:v>16.731300000000001</c:v>
                </c:pt>
                <c:pt idx="720">
                  <c:v>16.684000000000001</c:v>
                </c:pt>
                <c:pt idx="721">
                  <c:v>16.684000000000001</c:v>
                </c:pt>
                <c:pt idx="722">
                  <c:v>16.684000000000001</c:v>
                </c:pt>
                <c:pt idx="723">
                  <c:v>16.617000000000001</c:v>
                </c:pt>
                <c:pt idx="724">
                  <c:v>16.606999999999999</c:v>
                </c:pt>
                <c:pt idx="725">
                  <c:v>16.4709</c:v>
                </c:pt>
                <c:pt idx="726">
                  <c:v>16.244199999999999</c:v>
                </c:pt>
                <c:pt idx="727">
                  <c:v>16.285799999999998</c:v>
                </c:pt>
                <c:pt idx="728">
                  <c:v>16.285799999999998</c:v>
                </c:pt>
                <c:pt idx="729">
                  <c:v>16.2865</c:v>
                </c:pt>
                <c:pt idx="730">
                  <c:v>16.367000000000001</c:v>
                </c:pt>
                <c:pt idx="731">
                  <c:v>16.3432</c:v>
                </c:pt>
                <c:pt idx="732">
                  <c:v>16.652100000000001</c:v>
                </c:pt>
                <c:pt idx="733">
                  <c:v>16.569400000000002</c:v>
                </c:pt>
                <c:pt idx="734">
                  <c:v>16.212700000000002</c:v>
                </c:pt>
                <c:pt idx="735">
                  <c:v>16.212700000000002</c:v>
                </c:pt>
                <c:pt idx="736">
                  <c:v>16.212700000000002</c:v>
                </c:pt>
                <c:pt idx="737">
                  <c:v>16.312000000000001</c:v>
                </c:pt>
                <c:pt idx="738">
                  <c:v>16.0017</c:v>
                </c:pt>
                <c:pt idx="739">
                  <c:v>16.1159</c:v>
                </c:pt>
                <c:pt idx="740">
                  <c:v>16.126200000000001</c:v>
                </c:pt>
                <c:pt idx="741">
                  <c:v>16.3017</c:v>
                </c:pt>
                <c:pt idx="742">
                  <c:v>16.3017</c:v>
                </c:pt>
                <c:pt idx="743">
                  <c:v>16.301400000000001</c:v>
                </c:pt>
                <c:pt idx="744">
                  <c:v>16.371600000000001</c:v>
                </c:pt>
                <c:pt idx="745">
                  <c:v>16.3673</c:v>
                </c:pt>
                <c:pt idx="746">
                  <c:v>16.665700000000001</c:v>
                </c:pt>
                <c:pt idx="747">
                  <c:v>16.825500000000002</c:v>
                </c:pt>
                <c:pt idx="748">
                  <c:v>16.810199999999998</c:v>
                </c:pt>
                <c:pt idx="749">
                  <c:v>16.810199999999998</c:v>
                </c:pt>
                <c:pt idx="750">
                  <c:v>16.810199999999998</c:v>
                </c:pt>
                <c:pt idx="751">
                  <c:v>16.758800000000001</c:v>
                </c:pt>
                <c:pt idx="752">
                  <c:v>17.111799999999999</c:v>
                </c:pt>
                <c:pt idx="753">
                  <c:v>17.151900000000001</c:v>
                </c:pt>
                <c:pt idx="754">
                  <c:v>17.167000000000002</c:v>
                </c:pt>
                <c:pt idx="755">
                  <c:v>17.16</c:v>
                </c:pt>
                <c:pt idx="756">
                  <c:v>17.16</c:v>
                </c:pt>
                <c:pt idx="757">
                  <c:v>17.160900000000002</c:v>
                </c:pt>
                <c:pt idx="758">
                  <c:v>17.126100000000001</c:v>
                </c:pt>
                <c:pt idx="759">
                  <c:v>17.003499999999999</c:v>
                </c:pt>
                <c:pt idx="760">
                  <c:v>16.965199999999999</c:v>
                </c:pt>
                <c:pt idx="761">
                  <c:v>16.883500000000002</c:v>
                </c:pt>
                <c:pt idx="762">
                  <c:v>16.870699999999999</c:v>
                </c:pt>
                <c:pt idx="763">
                  <c:v>16.870699999999999</c:v>
                </c:pt>
                <c:pt idx="764">
                  <c:v>16.870699999999999</c:v>
                </c:pt>
                <c:pt idx="765">
                  <c:v>16.806100000000001</c:v>
                </c:pt>
                <c:pt idx="766">
                  <c:v>16.6629</c:v>
                </c:pt>
                <c:pt idx="767">
                  <c:v>16.4617</c:v>
                </c:pt>
                <c:pt idx="768">
                  <c:v>16.403300000000002</c:v>
                </c:pt>
                <c:pt idx="769">
                  <c:v>16.380500000000001</c:v>
                </c:pt>
                <c:pt idx="770">
                  <c:v>16.380500000000001</c:v>
                </c:pt>
                <c:pt idx="771">
                  <c:v>16.380500000000001</c:v>
                </c:pt>
                <c:pt idx="772">
                  <c:v>16.3704</c:v>
                </c:pt>
                <c:pt idx="773">
                  <c:v>16.5426</c:v>
                </c:pt>
                <c:pt idx="774">
                  <c:v>16.544699999999999</c:v>
                </c:pt>
                <c:pt idx="775">
                  <c:v>16.453099999999999</c:v>
                </c:pt>
                <c:pt idx="776">
                  <c:v>16.806899999999999</c:v>
                </c:pt>
                <c:pt idx="777">
                  <c:v>16.8065</c:v>
                </c:pt>
                <c:pt idx="778">
                  <c:v>16.8065</c:v>
                </c:pt>
                <c:pt idx="779">
                  <c:v>16.875699999999998</c:v>
                </c:pt>
                <c:pt idx="780">
                  <c:v>16.945799999999998</c:v>
                </c:pt>
                <c:pt idx="781">
                  <c:v>16.941199999999998</c:v>
                </c:pt>
                <c:pt idx="782">
                  <c:v>16.693999999999999</c:v>
                </c:pt>
                <c:pt idx="783">
                  <c:v>16.84</c:v>
                </c:pt>
                <c:pt idx="784">
                  <c:v>16.84</c:v>
                </c:pt>
                <c:pt idx="785">
                  <c:v>16.84</c:v>
                </c:pt>
                <c:pt idx="786">
                  <c:v>16.784099999999999</c:v>
                </c:pt>
                <c:pt idx="787">
                  <c:v>16.9252</c:v>
                </c:pt>
                <c:pt idx="788">
                  <c:v>17.124400000000001</c:v>
                </c:pt>
                <c:pt idx="789">
                  <c:v>17.208400000000001</c:v>
                </c:pt>
                <c:pt idx="790">
                  <c:v>17.1953</c:v>
                </c:pt>
                <c:pt idx="791">
                  <c:v>17.1953</c:v>
                </c:pt>
                <c:pt idx="792">
                  <c:v>17.1953</c:v>
                </c:pt>
                <c:pt idx="793">
                  <c:v>17.223800000000001</c:v>
                </c:pt>
                <c:pt idx="794">
                  <c:v>17.191199999999998</c:v>
                </c:pt>
                <c:pt idx="795">
                  <c:v>17.108699999999999</c:v>
                </c:pt>
                <c:pt idx="796">
                  <c:v>17.037600000000001</c:v>
                </c:pt>
                <c:pt idx="797">
                  <c:v>17.222100000000001</c:v>
                </c:pt>
                <c:pt idx="798">
                  <c:v>17.222100000000001</c:v>
                </c:pt>
                <c:pt idx="799">
                  <c:v>17.221900000000002</c:v>
                </c:pt>
                <c:pt idx="800">
                  <c:v>17.284700000000001</c:v>
                </c:pt>
                <c:pt idx="801">
                  <c:v>17.450500000000002</c:v>
                </c:pt>
                <c:pt idx="802">
                  <c:v>17.491800000000001</c:v>
                </c:pt>
                <c:pt idx="803">
                  <c:v>17.2668</c:v>
                </c:pt>
                <c:pt idx="804">
                  <c:v>16.913599999999999</c:v>
                </c:pt>
                <c:pt idx="805">
                  <c:v>16.913599999999999</c:v>
                </c:pt>
                <c:pt idx="806">
                  <c:v>16.913599999999999</c:v>
                </c:pt>
                <c:pt idx="807">
                  <c:v>16.592099999999999</c:v>
                </c:pt>
                <c:pt idx="808">
                  <c:v>16.245899999999999</c:v>
                </c:pt>
                <c:pt idx="809">
                  <c:v>16.3796</c:v>
                </c:pt>
                <c:pt idx="810">
                  <c:v>16.1648</c:v>
                </c:pt>
                <c:pt idx="811">
                  <c:v>16.462900000000001</c:v>
                </c:pt>
                <c:pt idx="812">
                  <c:v>16.462900000000001</c:v>
                </c:pt>
                <c:pt idx="813">
                  <c:v>16.462900000000001</c:v>
                </c:pt>
                <c:pt idx="814">
                  <c:v>17.0595</c:v>
                </c:pt>
                <c:pt idx="815">
                  <c:v>17.120699999999999</c:v>
                </c:pt>
                <c:pt idx="816">
                  <c:v>17.1295</c:v>
                </c:pt>
                <c:pt idx="817">
                  <c:v>17.397300000000001</c:v>
                </c:pt>
                <c:pt idx="818">
                  <c:v>16.143799999999999</c:v>
                </c:pt>
                <c:pt idx="819">
                  <c:v>16.143799999999999</c:v>
                </c:pt>
                <c:pt idx="820">
                  <c:v>16.143899999999999</c:v>
                </c:pt>
                <c:pt idx="821">
                  <c:v>15.6518</c:v>
                </c:pt>
                <c:pt idx="822">
                  <c:v>15.916499999999999</c:v>
                </c:pt>
                <c:pt idx="823">
                  <c:v>16.3809</c:v>
                </c:pt>
                <c:pt idx="824">
                  <c:v>16.532</c:v>
                </c:pt>
                <c:pt idx="825">
                  <c:v>16.6572</c:v>
                </c:pt>
                <c:pt idx="826">
                  <c:v>16.6572</c:v>
                </c:pt>
                <c:pt idx="827">
                  <c:v>16.6572</c:v>
                </c:pt>
                <c:pt idx="828">
                  <c:v>16.645299999999999</c:v>
                </c:pt>
                <c:pt idx="829">
                  <c:v>16.436199999999999</c:v>
                </c:pt>
                <c:pt idx="830">
                  <c:v>16.170200000000001</c:v>
                </c:pt>
                <c:pt idx="831">
                  <c:v>16.270700000000001</c:v>
                </c:pt>
                <c:pt idx="832">
                  <c:v>16.363800000000001</c:v>
                </c:pt>
                <c:pt idx="833">
                  <c:v>16.363800000000001</c:v>
                </c:pt>
                <c:pt idx="834">
                  <c:v>16.363800000000001</c:v>
                </c:pt>
                <c:pt idx="835">
                  <c:v>16.636600000000001</c:v>
                </c:pt>
                <c:pt idx="836">
                  <c:v>16.823899999999998</c:v>
                </c:pt>
                <c:pt idx="837">
                  <c:v>16.9163</c:v>
                </c:pt>
                <c:pt idx="838">
                  <c:v>17.0044</c:v>
                </c:pt>
                <c:pt idx="839">
                  <c:v>16.959700000000002</c:v>
                </c:pt>
                <c:pt idx="840">
                  <c:v>16.9543</c:v>
                </c:pt>
                <c:pt idx="841">
                  <c:v>16.9543</c:v>
                </c:pt>
                <c:pt idx="842">
                  <c:v>16.9818</c:v>
                </c:pt>
                <c:pt idx="843">
                  <c:v>16.8856</c:v>
                </c:pt>
                <c:pt idx="844">
                  <c:v>16.990300000000001</c:v>
                </c:pt>
                <c:pt idx="845">
                  <c:v>17.026700000000002</c:v>
                </c:pt>
                <c:pt idx="846">
                  <c:v>16.955500000000001</c:v>
                </c:pt>
                <c:pt idx="847">
                  <c:v>16.955500000000001</c:v>
                </c:pt>
                <c:pt idx="848">
                  <c:v>16.955500000000001</c:v>
                </c:pt>
                <c:pt idx="849">
                  <c:v>16.972000000000001</c:v>
                </c:pt>
                <c:pt idx="850">
                  <c:v>17.010300000000001</c:v>
                </c:pt>
                <c:pt idx="851">
                  <c:v>17.0594</c:v>
                </c:pt>
                <c:pt idx="852">
                  <c:v>17.0379</c:v>
                </c:pt>
                <c:pt idx="853">
                  <c:v>17.356400000000001</c:v>
                </c:pt>
                <c:pt idx="854">
                  <c:v>17.356400000000001</c:v>
                </c:pt>
                <c:pt idx="855">
                  <c:v>17.356400000000001</c:v>
                </c:pt>
                <c:pt idx="856">
                  <c:v>17.299800000000001</c:v>
                </c:pt>
                <c:pt idx="857">
                  <c:v>17.184000000000001</c:v>
                </c:pt>
                <c:pt idx="858">
                  <c:v>17.013999999999999</c:v>
                </c:pt>
                <c:pt idx="859">
                  <c:v>17.116900000000001</c:v>
                </c:pt>
                <c:pt idx="860">
                  <c:v>17.1356</c:v>
                </c:pt>
                <c:pt idx="861">
                  <c:v>17.1356</c:v>
                </c:pt>
                <c:pt idx="862">
                  <c:v>17.1356</c:v>
                </c:pt>
                <c:pt idx="863">
                  <c:v>17.235199999999999</c:v>
                </c:pt>
                <c:pt idx="864">
                  <c:v>17.440799999999999</c:v>
                </c:pt>
                <c:pt idx="865">
                  <c:v>17.874700000000001</c:v>
                </c:pt>
                <c:pt idx="866">
                  <c:v>18.000900000000001</c:v>
                </c:pt>
                <c:pt idx="867">
                  <c:v>18.037299999999998</c:v>
                </c:pt>
                <c:pt idx="868">
                  <c:v>18.037199999999999</c:v>
                </c:pt>
                <c:pt idx="869">
                  <c:v>18.037299999999998</c:v>
                </c:pt>
                <c:pt idx="870">
                  <c:v>18.039200000000001</c:v>
                </c:pt>
                <c:pt idx="871">
                  <c:v>17.891200000000001</c:v>
                </c:pt>
                <c:pt idx="872">
                  <c:v>17.876200000000001</c:v>
                </c:pt>
                <c:pt idx="873">
                  <c:v>17.931100000000001</c:v>
                </c:pt>
                <c:pt idx="874">
                  <c:v>17.844200000000001</c:v>
                </c:pt>
                <c:pt idx="875">
                  <c:v>17.844200000000001</c:v>
                </c:pt>
                <c:pt idx="876">
                  <c:v>17.842700000000001</c:v>
                </c:pt>
                <c:pt idx="877">
                  <c:v>17.866099999999999</c:v>
                </c:pt>
                <c:pt idx="878">
                  <c:v>17.963100000000001</c:v>
                </c:pt>
                <c:pt idx="879">
                  <c:v>17.953399999999998</c:v>
                </c:pt>
                <c:pt idx="880">
                  <c:v>17.8931</c:v>
                </c:pt>
                <c:pt idx="881">
                  <c:v>17.8947</c:v>
                </c:pt>
                <c:pt idx="882">
                  <c:v>17.8947</c:v>
                </c:pt>
                <c:pt idx="883">
                  <c:v>17.8947</c:v>
                </c:pt>
                <c:pt idx="884">
                  <c:v>17.7484</c:v>
                </c:pt>
                <c:pt idx="885">
                  <c:v>17.759499999999999</c:v>
                </c:pt>
                <c:pt idx="886">
                  <c:v>17.7195</c:v>
                </c:pt>
                <c:pt idx="887">
                  <c:v>17.816700000000001</c:v>
                </c:pt>
                <c:pt idx="888">
                  <c:v>17.979399999999998</c:v>
                </c:pt>
                <c:pt idx="889">
                  <c:v>17.979399999999998</c:v>
                </c:pt>
                <c:pt idx="890">
                  <c:v>17.978999999999999</c:v>
                </c:pt>
                <c:pt idx="891">
                  <c:v>18.0443</c:v>
                </c:pt>
                <c:pt idx="892">
                  <c:v>18.1861</c:v>
                </c:pt>
                <c:pt idx="893">
                  <c:v>18.241700000000002</c:v>
                </c:pt>
                <c:pt idx="894">
                  <c:v>18.216999999999999</c:v>
                </c:pt>
                <c:pt idx="895">
                  <c:v>17.9254</c:v>
                </c:pt>
                <c:pt idx="896">
                  <c:v>17.9254</c:v>
                </c:pt>
                <c:pt idx="897">
                  <c:v>17.9254</c:v>
                </c:pt>
                <c:pt idx="898">
                  <c:v>17.735900000000001</c:v>
                </c:pt>
                <c:pt idx="899">
                  <c:v>17.610700000000001</c:v>
                </c:pt>
                <c:pt idx="900">
                  <c:v>17.564499999999999</c:v>
                </c:pt>
                <c:pt idx="901">
                  <c:v>17.587299999999999</c:v>
                </c:pt>
                <c:pt idx="902">
                  <c:v>17.4635</c:v>
                </c:pt>
                <c:pt idx="903">
                  <c:v>17.4635</c:v>
                </c:pt>
                <c:pt idx="904">
                  <c:v>17.463699999999999</c:v>
                </c:pt>
                <c:pt idx="905">
                  <c:v>17.639099999999999</c:v>
                </c:pt>
                <c:pt idx="906">
                  <c:v>17.646799999999999</c:v>
                </c:pt>
                <c:pt idx="907">
                  <c:v>17.839200000000002</c:v>
                </c:pt>
                <c:pt idx="908">
                  <c:v>18.142399999999999</c:v>
                </c:pt>
                <c:pt idx="909">
                  <c:v>18.023</c:v>
                </c:pt>
                <c:pt idx="910">
                  <c:v>18.023</c:v>
                </c:pt>
                <c:pt idx="911">
                  <c:v>18.023</c:v>
                </c:pt>
                <c:pt idx="912">
                  <c:v>17.868400000000001</c:v>
                </c:pt>
                <c:pt idx="913">
                  <c:v>17.8508</c:v>
                </c:pt>
                <c:pt idx="914">
                  <c:v>17.84</c:v>
                </c:pt>
                <c:pt idx="915">
                  <c:v>17.921099999999999</c:v>
                </c:pt>
                <c:pt idx="916">
                  <c:v>17.8691</c:v>
                </c:pt>
                <c:pt idx="917">
                  <c:v>17.8691</c:v>
                </c:pt>
                <c:pt idx="918">
                  <c:v>17.8691</c:v>
                </c:pt>
                <c:pt idx="919">
                  <c:v>17.882899999999999</c:v>
                </c:pt>
                <c:pt idx="920">
                  <c:v>17.901199999999999</c:v>
                </c:pt>
                <c:pt idx="921">
                  <c:v>17.867699999999999</c:v>
                </c:pt>
                <c:pt idx="922">
                  <c:v>17.7987</c:v>
                </c:pt>
                <c:pt idx="923">
                  <c:v>17.7302</c:v>
                </c:pt>
                <c:pt idx="924">
                  <c:v>17.7302</c:v>
                </c:pt>
                <c:pt idx="925">
                  <c:v>17.730399999999999</c:v>
                </c:pt>
                <c:pt idx="926">
                  <c:v>17.7821</c:v>
                </c:pt>
                <c:pt idx="927">
                  <c:v>17.618600000000001</c:v>
                </c:pt>
                <c:pt idx="928">
                  <c:v>17.456499999999998</c:v>
                </c:pt>
                <c:pt idx="929">
                  <c:v>17.373899999999999</c:v>
                </c:pt>
                <c:pt idx="930">
                  <c:v>17.4833</c:v>
                </c:pt>
                <c:pt idx="931">
                  <c:v>17.4833</c:v>
                </c:pt>
                <c:pt idx="932">
                  <c:v>17.4833</c:v>
                </c:pt>
                <c:pt idx="933">
                  <c:v>17.395800000000001</c:v>
                </c:pt>
                <c:pt idx="934">
                  <c:v>17.572299999999998</c:v>
                </c:pt>
                <c:pt idx="935">
                  <c:v>17.6417</c:v>
                </c:pt>
                <c:pt idx="936">
                  <c:v>17.637499999999999</c:v>
                </c:pt>
                <c:pt idx="937">
                  <c:v>17.560199999999998</c:v>
                </c:pt>
                <c:pt idx="938">
                  <c:v>17.560199999999998</c:v>
                </c:pt>
                <c:pt idx="939">
                  <c:v>17.560199999999998</c:v>
                </c:pt>
                <c:pt idx="940">
                  <c:v>17.565799999999999</c:v>
                </c:pt>
                <c:pt idx="941">
                  <c:v>17.543900000000001</c:v>
                </c:pt>
                <c:pt idx="942">
                  <c:v>17.5593</c:v>
                </c:pt>
                <c:pt idx="943">
                  <c:v>17.502400000000002</c:v>
                </c:pt>
                <c:pt idx="944">
                  <c:v>17.488</c:v>
                </c:pt>
                <c:pt idx="945">
                  <c:v>17.488</c:v>
                </c:pt>
                <c:pt idx="946">
                  <c:v>17.488499999999998</c:v>
                </c:pt>
                <c:pt idx="947">
                  <c:v>17.490400000000001</c:v>
                </c:pt>
                <c:pt idx="948">
                  <c:v>17.486699999999999</c:v>
                </c:pt>
                <c:pt idx="949">
                  <c:v>17.387599999999999</c:v>
                </c:pt>
                <c:pt idx="950">
                  <c:v>17.360399999999998</c:v>
                </c:pt>
                <c:pt idx="951">
                  <c:v>17.226800000000001</c:v>
                </c:pt>
                <c:pt idx="952">
                  <c:v>17.226800000000001</c:v>
                </c:pt>
                <c:pt idx="953">
                  <c:v>17.226800000000001</c:v>
                </c:pt>
                <c:pt idx="954">
                  <c:v>17.293500000000002</c:v>
                </c:pt>
                <c:pt idx="955">
                  <c:v>17.3612</c:v>
                </c:pt>
                <c:pt idx="956">
                  <c:v>17.182600000000001</c:v>
                </c:pt>
                <c:pt idx="957">
                  <c:v>17.258800000000001</c:v>
                </c:pt>
                <c:pt idx="958">
                  <c:v>16.714400000000001</c:v>
                </c:pt>
                <c:pt idx="959">
                  <c:v>16.714400000000001</c:v>
                </c:pt>
                <c:pt idx="960">
                  <c:v>16.714500000000001</c:v>
                </c:pt>
                <c:pt idx="961">
                  <c:v>16.571899999999999</c:v>
                </c:pt>
                <c:pt idx="962">
                  <c:v>16.658200000000001</c:v>
                </c:pt>
                <c:pt idx="963">
                  <c:v>16.596499999999999</c:v>
                </c:pt>
                <c:pt idx="964">
                  <c:v>16.678599999999999</c:v>
                </c:pt>
                <c:pt idx="965">
                  <c:v>16.467300000000002</c:v>
                </c:pt>
                <c:pt idx="966">
                  <c:v>16.467300000000002</c:v>
                </c:pt>
                <c:pt idx="967">
                  <c:v>16.467300000000002</c:v>
                </c:pt>
                <c:pt idx="968">
                  <c:v>16.580500000000001</c:v>
                </c:pt>
                <c:pt idx="969">
                  <c:v>16.584800000000001</c:v>
                </c:pt>
                <c:pt idx="970">
                  <c:v>16.484400000000001</c:v>
                </c:pt>
                <c:pt idx="971">
                  <c:v>16.580400000000001</c:v>
                </c:pt>
                <c:pt idx="972">
                  <c:v>16.674700000000001</c:v>
                </c:pt>
                <c:pt idx="973">
                  <c:v>16.674700000000001</c:v>
                </c:pt>
                <c:pt idx="974">
                  <c:v>16.674700000000001</c:v>
                </c:pt>
                <c:pt idx="975">
                  <c:v>16.613099999999999</c:v>
                </c:pt>
                <c:pt idx="976">
                  <c:v>16.646599999999999</c:v>
                </c:pt>
                <c:pt idx="977">
                  <c:v>16.6281</c:v>
                </c:pt>
                <c:pt idx="978">
                  <c:v>16.6416</c:v>
                </c:pt>
                <c:pt idx="979">
                  <c:v>16.6372</c:v>
                </c:pt>
                <c:pt idx="980">
                  <c:v>16.6372</c:v>
                </c:pt>
                <c:pt idx="981">
                  <c:v>16.6372</c:v>
                </c:pt>
                <c:pt idx="982">
                  <c:v>16.703700000000001</c:v>
                </c:pt>
                <c:pt idx="983">
                  <c:v>16.865300000000001</c:v>
                </c:pt>
                <c:pt idx="984">
                  <c:v>17.0657</c:v>
                </c:pt>
                <c:pt idx="985">
                  <c:v>17.0915</c:v>
                </c:pt>
                <c:pt idx="986">
                  <c:v>17.1191</c:v>
                </c:pt>
                <c:pt idx="987">
                  <c:v>17.1191</c:v>
                </c:pt>
                <c:pt idx="988">
                  <c:v>17.1191</c:v>
                </c:pt>
                <c:pt idx="989">
                  <c:v>17.157499999999999</c:v>
                </c:pt>
                <c:pt idx="990">
                  <c:v>17.328399999999998</c:v>
                </c:pt>
                <c:pt idx="991">
                  <c:v>17.3003</c:v>
                </c:pt>
                <c:pt idx="992">
                  <c:v>16.978200000000001</c:v>
                </c:pt>
                <c:pt idx="993">
                  <c:v>17.0215</c:v>
                </c:pt>
                <c:pt idx="994">
                  <c:v>17.0215</c:v>
                </c:pt>
                <c:pt idx="995">
                  <c:v>17.022400000000001</c:v>
                </c:pt>
                <c:pt idx="996">
                  <c:v>17.082000000000001</c:v>
                </c:pt>
                <c:pt idx="997">
                  <c:v>17.043900000000001</c:v>
                </c:pt>
                <c:pt idx="998">
                  <c:v>17.078399999999998</c:v>
                </c:pt>
                <c:pt idx="999">
                  <c:v>17.081299999999999</c:v>
                </c:pt>
                <c:pt idx="1000">
                  <c:v>17.083400000000001</c:v>
                </c:pt>
                <c:pt idx="1001">
                  <c:v>17.083400000000001</c:v>
                </c:pt>
                <c:pt idx="1002">
                  <c:v>17.083400000000001</c:v>
                </c:pt>
                <c:pt idx="1003">
                  <c:v>17.0654</c:v>
                </c:pt>
                <c:pt idx="1004">
                  <c:v>17.060300000000002</c:v>
                </c:pt>
                <c:pt idx="1005">
                  <c:v>17.030899999999999</c:v>
                </c:pt>
                <c:pt idx="1006">
                  <c:v>17.090900000000001</c:v>
                </c:pt>
                <c:pt idx="1007">
                  <c:v>17.179600000000001</c:v>
                </c:pt>
                <c:pt idx="1008">
                  <c:v>17.179600000000001</c:v>
                </c:pt>
                <c:pt idx="1009">
                  <c:v>17.179600000000001</c:v>
                </c:pt>
                <c:pt idx="1010">
                  <c:v>17.230399999999999</c:v>
                </c:pt>
                <c:pt idx="1011">
                  <c:v>17.1082</c:v>
                </c:pt>
                <c:pt idx="1012">
                  <c:v>17.332100000000001</c:v>
                </c:pt>
                <c:pt idx="1013">
                  <c:v>17.5656</c:v>
                </c:pt>
                <c:pt idx="1014">
                  <c:v>17.484999999999999</c:v>
                </c:pt>
                <c:pt idx="1015">
                  <c:v>17.484999999999999</c:v>
                </c:pt>
                <c:pt idx="1016">
                  <c:v>17.484999999999999</c:v>
                </c:pt>
                <c:pt idx="1017">
                  <c:v>17.431000000000001</c:v>
                </c:pt>
                <c:pt idx="1018">
                  <c:v>17.494299999999999</c:v>
                </c:pt>
                <c:pt idx="1019">
                  <c:v>17.3767</c:v>
                </c:pt>
                <c:pt idx="1020">
                  <c:v>17.570499999999999</c:v>
                </c:pt>
                <c:pt idx="1021">
                  <c:v>17.626899999999999</c:v>
                </c:pt>
                <c:pt idx="1022">
                  <c:v>17.626899999999999</c:v>
                </c:pt>
                <c:pt idx="1023">
                  <c:v>17.626999999999999</c:v>
                </c:pt>
                <c:pt idx="1024">
                  <c:v>17.5124</c:v>
                </c:pt>
                <c:pt idx="1025">
                  <c:v>17.569800000000001</c:v>
                </c:pt>
                <c:pt idx="1026">
                  <c:v>17.598400000000002</c:v>
                </c:pt>
                <c:pt idx="1027">
                  <c:v>17.4681</c:v>
                </c:pt>
                <c:pt idx="1028">
                  <c:v>17.542999999999999</c:v>
                </c:pt>
                <c:pt idx="1029">
                  <c:v>17.542999999999999</c:v>
                </c:pt>
                <c:pt idx="1030">
                  <c:v>17.542999999999999</c:v>
                </c:pt>
                <c:pt idx="1031">
                  <c:v>17.585999999999999</c:v>
                </c:pt>
                <c:pt idx="1032">
                  <c:v>17.601800000000001</c:v>
                </c:pt>
                <c:pt idx="1033">
                  <c:v>17.769200000000001</c:v>
                </c:pt>
                <c:pt idx="1034">
                  <c:v>17.7468</c:v>
                </c:pt>
                <c:pt idx="1035">
                  <c:v>17.769200000000001</c:v>
                </c:pt>
                <c:pt idx="1036">
                  <c:v>17.769200000000001</c:v>
                </c:pt>
                <c:pt idx="1037">
                  <c:v>17.769200000000001</c:v>
                </c:pt>
                <c:pt idx="1038">
                  <c:v>17.6538</c:v>
                </c:pt>
                <c:pt idx="1039">
                  <c:v>17.675000000000001</c:v>
                </c:pt>
                <c:pt idx="1040">
                  <c:v>17.700399999999998</c:v>
                </c:pt>
                <c:pt idx="1041">
                  <c:v>17.718499999999999</c:v>
                </c:pt>
                <c:pt idx="1042">
                  <c:v>17.774000000000001</c:v>
                </c:pt>
                <c:pt idx="1043">
                  <c:v>17.774000000000001</c:v>
                </c:pt>
                <c:pt idx="1044">
                  <c:v>17.774000000000001</c:v>
                </c:pt>
                <c:pt idx="1045">
                  <c:v>17.658899999999999</c:v>
                </c:pt>
                <c:pt idx="1046">
                  <c:v>17.627300000000002</c:v>
                </c:pt>
                <c:pt idx="1047">
                  <c:v>17.7317</c:v>
                </c:pt>
                <c:pt idx="1048">
                  <c:v>17.696899999999999</c:v>
                </c:pt>
                <c:pt idx="1049">
                  <c:v>17.768999999999998</c:v>
                </c:pt>
                <c:pt idx="1050">
                  <c:v>17.768999999999998</c:v>
                </c:pt>
                <c:pt idx="1051">
                  <c:v>17.768999999999998</c:v>
                </c:pt>
                <c:pt idx="1052">
                  <c:v>17.851099999999999</c:v>
                </c:pt>
                <c:pt idx="1053">
                  <c:v>17.7378</c:v>
                </c:pt>
                <c:pt idx="1054">
                  <c:v>17.8506</c:v>
                </c:pt>
                <c:pt idx="1055">
                  <c:v>17.956399999999999</c:v>
                </c:pt>
                <c:pt idx="1056">
                  <c:v>17.911000000000001</c:v>
                </c:pt>
                <c:pt idx="1057">
                  <c:v>17.911000000000001</c:v>
                </c:pt>
                <c:pt idx="1058">
                  <c:v>17.911000000000001</c:v>
                </c:pt>
                <c:pt idx="1059">
                  <c:v>17.914400000000001</c:v>
                </c:pt>
                <c:pt idx="1060">
                  <c:v>17.885200000000001</c:v>
                </c:pt>
                <c:pt idx="1061">
                  <c:v>17.9161</c:v>
                </c:pt>
                <c:pt idx="1062">
                  <c:v>18.165900000000001</c:v>
                </c:pt>
                <c:pt idx="1063">
                  <c:v>18.122699999999998</c:v>
                </c:pt>
                <c:pt idx="1064">
                  <c:v>18.134</c:v>
                </c:pt>
                <c:pt idx="1065">
                  <c:v>18.133700000000001</c:v>
                </c:pt>
                <c:pt idx="1066">
                  <c:v>18.1205</c:v>
                </c:pt>
                <c:pt idx="1067">
                  <c:v>18.164400000000001</c:v>
                </c:pt>
                <c:pt idx="1068">
                  <c:v>18.2271</c:v>
                </c:pt>
                <c:pt idx="1069">
                  <c:v>18.254000000000001</c:v>
                </c:pt>
                <c:pt idx="1070">
                  <c:v>18.238399999999999</c:v>
                </c:pt>
                <c:pt idx="1071">
                  <c:v>18.238399999999999</c:v>
                </c:pt>
                <c:pt idx="1072">
                  <c:v>18.240400000000001</c:v>
                </c:pt>
                <c:pt idx="1073">
                  <c:v>18.2332</c:v>
                </c:pt>
                <c:pt idx="1074">
                  <c:v>18.194099999999999</c:v>
                </c:pt>
                <c:pt idx="1075">
                  <c:v>18.126999999999999</c:v>
                </c:pt>
                <c:pt idx="1076">
                  <c:v>18.175899999999999</c:v>
                </c:pt>
                <c:pt idx="1077">
                  <c:v>18.341699999999999</c:v>
                </c:pt>
                <c:pt idx="1078">
                  <c:v>18.341899999999999</c:v>
                </c:pt>
                <c:pt idx="1079">
                  <c:v>18.341899999999999</c:v>
                </c:pt>
                <c:pt idx="1080">
                  <c:v>18.403500000000001</c:v>
                </c:pt>
                <c:pt idx="1081">
                  <c:v>18.303799999999999</c:v>
                </c:pt>
                <c:pt idx="1082">
                  <c:v>18.291599999999999</c:v>
                </c:pt>
                <c:pt idx="1083">
                  <c:v>18.594100000000001</c:v>
                </c:pt>
                <c:pt idx="1084">
                  <c:v>18.639099999999999</c:v>
                </c:pt>
                <c:pt idx="1085">
                  <c:v>18.639099999999999</c:v>
                </c:pt>
                <c:pt idx="1086">
                  <c:v>18.639099999999999</c:v>
                </c:pt>
                <c:pt idx="1087">
                  <c:v>18.6462</c:v>
                </c:pt>
                <c:pt idx="1088">
                  <c:v>18.750299999999999</c:v>
                </c:pt>
                <c:pt idx="1089">
                  <c:v>18.581399999999999</c:v>
                </c:pt>
                <c:pt idx="1090">
                  <c:v>18.654499999999999</c:v>
                </c:pt>
                <c:pt idx="1091">
                  <c:v>18.712199999999999</c:v>
                </c:pt>
                <c:pt idx="1092">
                  <c:v>18.712199999999999</c:v>
                </c:pt>
                <c:pt idx="1093">
                  <c:v>18.7118</c:v>
                </c:pt>
                <c:pt idx="1094">
                  <c:v>18.714600000000001</c:v>
                </c:pt>
                <c:pt idx="1095">
                  <c:v>18.872499999999999</c:v>
                </c:pt>
                <c:pt idx="1096">
                  <c:v>18.908300000000001</c:v>
                </c:pt>
                <c:pt idx="1097">
                  <c:v>18.910599999999999</c:v>
                </c:pt>
                <c:pt idx="1098">
                  <c:v>18.814399999999999</c:v>
                </c:pt>
                <c:pt idx="1099">
                  <c:v>18.814399999999999</c:v>
                </c:pt>
                <c:pt idx="1100">
                  <c:v>18.813600000000001</c:v>
                </c:pt>
                <c:pt idx="1101">
                  <c:v>18.738900000000001</c:v>
                </c:pt>
                <c:pt idx="1102">
                  <c:v>18.7608</c:v>
                </c:pt>
                <c:pt idx="1103">
                  <c:v>18.713899999999999</c:v>
                </c:pt>
                <c:pt idx="1104">
                  <c:v>18.6616</c:v>
                </c:pt>
                <c:pt idx="1105">
                  <c:v>18.6755</c:v>
                </c:pt>
                <c:pt idx="1106">
                  <c:v>18.6755</c:v>
                </c:pt>
                <c:pt idx="1107">
                  <c:v>18.675699999999999</c:v>
                </c:pt>
                <c:pt idx="1108">
                  <c:v>18.679400000000001</c:v>
                </c:pt>
                <c:pt idx="1109">
                  <c:v>18.491099999999999</c:v>
                </c:pt>
                <c:pt idx="1110">
                  <c:v>18.476299999999998</c:v>
                </c:pt>
                <c:pt idx="1111">
                  <c:v>18.4175</c:v>
                </c:pt>
                <c:pt idx="1112">
                  <c:v>18.394300000000001</c:v>
                </c:pt>
                <c:pt idx="1113">
                  <c:v>18.394300000000001</c:v>
                </c:pt>
                <c:pt idx="1114">
                  <c:v>18.394300000000001</c:v>
                </c:pt>
                <c:pt idx="1115">
                  <c:v>18.497299999999999</c:v>
                </c:pt>
                <c:pt idx="1116">
                  <c:v>18.361699999999999</c:v>
                </c:pt>
                <c:pt idx="1117">
                  <c:v>18.364999999999998</c:v>
                </c:pt>
                <c:pt idx="1118">
                  <c:v>18.456199999999999</c:v>
                </c:pt>
                <c:pt idx="1119">
                  <c:v>18.4255</c:v>
                </c:pt>
                <c:pt idx="1120">
                  <c:v>18.4255</c:v>
                </c:pt>
                <c:pt idx="1121">
                  <c:v>18.4255</c:v>
                </c:pt>
                <c:pt idx="1122">
                  <c:v>18.891100000000002</c:v>
                </c:pt>
                <c:pt idx="1123">
                  <c:v>18.995699999999999</c:v>
                </c:pt>
                <c:pt idx="1124">
                  <c:v>19.026</c:v>
                </c:pt>
                <c:pt idx="1125">
                  <c:v>18.994</c:v>
                </c:pt>
                <c:pt idx="1126">
                  <c:v>18.970400000000001</c:v>
                </c:pt>
                <c:pt idx="1127">
                  <c:v>18.970400000000001</c:v>
                </c:pt>
                <c:pt idx="1128">
                  <c:v>18.970400000000001</c:v>
                </c:pt>
                <c:pt idx="1129">
                  <c:v>19.0228</c:v>
                </c:pt>
                <c:pt idx="1130">
                  <c:v>19.103100000000001</c:v>
                </c:pt>
                <c:pt idx="1131">
                  <c:v>19.090399999999999</c:v>
                </c:pt>
                <c:pt idx="1132">
                  <c:v>19.182400000000001</c:v>
                </c:pt>
                <c:pt idx="1133">
                  <c:v>19.3032</c:v>
                </c:pt>
                <c:pt idx="1134">
                  <c:v>19.3032</c:v>
                </c:pt>
                <c:pt idx="1135">
                  <c:v>19.3032</c:v>
                </c:pt>
                <c:pt idx="1136">
                  <c:v>19.322700000000001</c:v>
                </c:pt>
                <c:pt idx="1137">
                  <c:v>19.257999999999999</c:v>
                </c:pt>
                <c:pt idx="1138">
                  <c:v>19.28</c:v>
                </c:pt>
                <c:pt idx="1139">
                  <c:v>19.240300000000001</c:v>
                </c:pt>
                <c:pt idx="1140">
                  <c:v>17.851299999999998</c:v>
                </c:pt>
                <c:pt idx="1141">
                  <c:v>17.851299999999998</c:v>
                </c:pt>
                <c:pt idx="1142">
                  <c:v>17.851199999999999</c:v>
                </c:pt>
                <c:pt idx="1143">
                  <c:v>17.851199999999999</c:v>
                </c:pt>
                <c:pt idx="1144">
                  <c:v>18.066600000000001</c:v>
                </c:pt>
                <c:pt idx="1145">
                  <c:v>18.016300000000001</c:v>
                </c:pt>
                <c:pt idx="1146">
                  <c:v>17.857500000000002</c:v>
                </c:pt>
                <c:pt idx="1147">
                  <c:v>17.992599999999999</c:v>
                </c:pt>
                <c:pt idx="1148">
                  <c:v>17.992599999999999</c:v>
                </c:pt>
                <c:pt idx="1149">
                  <c:v>17.992599999999999</c:v>
                </c:pt>
                <c:pt idx="1150">
                  <c:v>18.093900000000001</c:v>
                </c:pt>
                <c:pt idx="1151">
                  <c:v>18.084900000000001</c:v>
                </c:pt>
                <c:pt idx="1152">
                  <c:v>18.0443</c:v>
                </c:pt>
                <c:pt idx="1153">
                  <c:v>18.0884</c:v>
                </c:pt>
                <c:pt idx="1154">
                  <c:v>18.023800000000001</c:v>
                </c:pt>
                <c:pt idx="1155">
                  <c:v>18.023800000000001</c:v>
                </c:pt>
                <c:pt idx="1156">
                  <c:v>18.023800000000001</c:v>
                </c:pt>
                <c:pt idx="1157">
                  <c:v>18.008199999999999</c:v>
                </c:pt>
                <c:pt idx="1158">
                  <c:v>18.004200000000001</c:v>
                </c:pt>
                <c:pt idx="1159">
                  <c:v>18.068200000000001</c:v>
                </c:pt>
                <c:pt idx="1160">
                  <c:v>18.111899999999999</c:v>
                </c:pt>
                <c:pt idx="1161">
                  <c:v>18.319500000000001</c:v>
                </c:pt>
                <c:pt idx="1162">
                  <c:v>18.317599999999999</c:v>
                </c:pt>
                <c:pt idx="1163">
                  <c:v>18.317599999999999</c:v>
                </c:pt>
                <c:pt idx="1164">
                  <c:v>18.270099999999999</c:v>
                </c:pt>
                <c:pt idx="1165">
                  <c:v>18.212800000000001</c:v>
                </c:pt>
                <c:pt idx="1166">
                  <c:v>18.204799999999999</c:v>
                </c:pt>
                <c:pt idx="1167">
                  <c:v>18.114599999999999</c:v>
                </c:pt>
                <c:pt idx="1168">
                  <c:v>18.100999999999999</c:v>
                </c:pt>
                <c:pt idx="1169">
                  <c:v>18.100999999999999</c:v>
                </c:pt>
                <c:pt idx="1170">
                  <c:v>18.100999999999999</c:v>
                </c:pt>
                <c:pt idx="1171">
                  <c:v>18.0364</c:v>
                </c:pt>
                <c:pt idx="1172">
                  <c:v>18.1204</c:v>
                </c:pt>
                <c:pt idx="1173">
                  <c:v>18.2165</c:v>
                </c:pt>
                <c:pt idx="1174">
                  <c:v>17.900200000000002</c:v>
                </c:pt>
                <c:pt idx="1175">
                  <c:v>18.052299999999999</c:v>
                </c:pt>
                <c:pt idx="1176">
                  <c:v>18.052299999999999</c:v>
                </c:pt>
                <c:pt idx="1177">
                  <c:v>18.052299999999999</c:v>
                </c:pt>
                <c:pt idx="1178">
                  <c:v>18.136399999999998</c:v>
                </c:pt>
                <c:pt idx="1179">
                  <c:v>18.002800000000001</c:v>
                </c:pt>
                <c:pt idx="1180">
                  <c:v>17.965399999999999</c:v>
                </c:pt>
                <c:pt idx="1181">
                  <c:v>18.0154</c:v>
                </c:pt>
                <c:pt idx="1182">
                  <c:v>18.034300000000002</c:v>
                </c:pt>
                <c:pt idx="1183">
                  <c:v>18.034300000000002</c:v>
                </c:pt>
                <c:pt idx="1184">
                  <c:v>18.035499999999999</c:v>
                </c:pt>
                <c:pt idx="1185">
                  <c:v>18.087599999999998</c:v>
                </c:pt>
                <c:pt idx="1186">
                  <c:v>18.065799999999999</c:v>
                </c:pt>
                <c:pt idx="1187">
                  <c:v>18.142600000000002</c:v>
                </c:pt>
                <c:pt idx="1188">
                  <c:v>18.037800000000001</c:v>
                </c:pt>
                <c:pt idx="1189">
                  <c:v>17.910299999999999</c:v>
                </c:pt>
                <c:pt idx="1190">
                  <c:v>17.910299999999999</c:v>
                </c:pt>
                <c:pt idx="1191">
                  <c:v>17.910299999999999</c:v>
                </c:pt>
                <c:pt idx="1192">
                  <c:v>17.95</c:v>
                </c:pt>
                <c:pt idx="1193">
                  <c:v>17.902100000000001</c:v>
                </c:pt>
                <c:pt idx="1194">
                  <c:v>17.911300000000001</c:v>
                </c:pt>
                <c:pt idx="1195">
                  <c:v>17.901499999999999</c:v>
                </c:pt>
                <c:pt idx="1196">
                  <c:v>17.820900000000002</c:v>
                </c:pt>
                <c:pt idx="1197">
                  <c:v>17.820900000000002</c:v>
                </c:pt>
                <c:pt idx="1198">
                  <c:v>17.820900000000002</c:v>
                </c:pt>
                <c:pt idx="1199">
                  <c:v>17.8813</c:v>
                </c:pt>
                <c:pt idx="1200">
                  <c:v>17.8779</c:v>
                </c:pt>
                <c:pt idx="1201">
                  <c:v>18.091999999999999</c:v>
                </c:pt>
                <c:pt idx="1202">
                  <c:v>18.130199999999999</c:v>
                </c:pt>
                <c:pt idx="1203">
                  <c:v>18.262</c:v>
                </c:pt>
                <c:pt idx="1204">
                  <c:v>18.262</c:v>
                </c:pt>
                <c:pt idx="1205">
                  <c:v>18.262</c:v>
                </c:pt>
                <c:pt idx="1206">
                  <c:v>18.276399999999999</c:v>
                </c:pt>
                <c:pt idx="1207">
                  <c:v>18.284199999999998</c:v>
                </c:pt>
                <c:pt idx="1208">
                  <c:v>18.331800000000001</c:v>
                </c:pt>
                <c:pt idx="1209">
                  <c:v>18.442399999999999</c:v>
                </c:pt>
                <c:pt idx="1210">
                  <c:v>18.346399999999999</c:v>
                </c:pt>
                <c:pt idx="1211">
                  <c:v>18.346399999999999</c:v>
                </c:pt>
                <c:pt idx="1212">
                  <c:v>18.346399999999999</c:v>
                </c:pt>
                <c:pt idx="1213">
                  <c:v>18.274100000000001</c:v>
                </c:pt>
                <c:pt idx="1214">
                  <c:v>18.3337</c:v>
                </c:pt>
                <c:pt idx="1215">
                  <c:v>18.368500000000001</c:v>
                </c:pt>
                <c:pt idx="1216">
                  <c:v>18.4359</c:v>
                </c:pt>
                <c:pt idx="1217">
                  <c:v>18.390899999999998</c:v>
                </c:pt>
                <c:pt idx="1218">
                  <c:v>18.390899999999998</c:v>
                </c:pt>
                <c:pt idx="1219">
                  <c:v>18.390899999999998</c:v>
                </c:pt>
                <c:pt idx="1220">
                  <c:v>18.433299999999999</c:v>
                </c:pt>
                <c:pt idx="1221">
                  <c:v>18.587199999999999</c:v>
                </c:pt>
                <c:pt idx="1222">
                  <c:v>18.581800000000001</c:v>
                </c:pt>
                <c:pt idx="1223">
                  <c:v>18.609200000000001</c:v>
                </c:pt>
                <c:pt idx="1224">
                  <c:v>18.535299999999999</c:v>
                </c:pt>
                <c:pt idx="1225">
                  <c:v>18.535299999999999</c:v>
                </c:pt>
                <c:pt idx="1226">
                  <c:v>18.535299999999999</c:v>
                </c:pt>
                <c:pt idx="1227">
                  <c:v>18.593399999999999</c:v>
                </c:pt>
                <c:pt idx="1228">
                  <c:v>17.2621</c:v>
                </c:pt>
                <c:pt idx="1229">
                  <c:v>17.073899999999998</c:v>
                </c:pt>
                <c:pt idx="1230">
                  <c:v>16.858599999999999</c:v>
                </c:pt>
                <c:pt idx="1231">
                  <c:v>16.768699999999999</c:v>
                </c:pt>
                <c:pt idx="1232">
                  <c:v>16.768699999999999</c:v>
                </c:pt>
                <c:pt idx="1233">
                  <c:v>16.768699999999999</c:v>
                </c:pt>
                <c:pt idx="1234">
                  <c:v>16.828499999999998</c:v>
                </c:pt>
                <c:pt idx="1235">
                  <c:v>16.776399999999999</c:v>
                </c:pt>
                <c:pt idx="1236">
                  <c:v>16.842500000000001</c:v>
                </c:pt>
                <c:pt idx="1237">
                  <c:v>16.848299999999998</c:v>
                </c:pt>
                <c:pt idx="1238">
                  <c:v>16.764099999999999</c:v>
                </c:pt>
                <c:pt idx="1239">
                  <c:v>16.764099999999999</c:v>
                </c:pt>
                <c:pt idx="1240">
                  <c:v>16.764199999999999</c:v>
                </c:pt>
                <c:pt idx="1241">
                  <c:v>16.776599999999998</c:v>
                </c:pt>
                <c:pt idx="1242">
                  <c:v>16.811199999999999</c:v>
                </c:pt>
                <c:pt idx="1243">
                  <c:v>16.820900000000002</c:v>
                </c:pt>
                <c:pt idx="1244">
                  <c:v>16.8081</c:v>
                </c:pt>
                <c:pt idx="1245">
                  <c:v>16.881</c:v>
                </c:pt>
                <c:pt idx="1246">
                  <c:v>16.881</c:v>
                </c:pt>
                <c:pt idx="1247">
                  <c:v>16.881</c:v>
                </c:pt>
                <c:pt idx="1248">
                  <c:v>16.910799999999998</c:v>
                </c:pt>
                <c:pt idx="1249">
                  <c:v>16.865100000000002</c:v>
                </c:pt>
                <c:pt idx="1250">
                  <c:v>16.803000000000001</c:v>
                </c:pt>
                <c:pt idx="1251">
                  <c:v>16.912500000000001</c:v>
                </c:pt>
                <c:pt idx="1252">
                  <c:v>16.979700000000001</c:v>
                </c:pt>
                <c:pt idx="1253">
                  <c:v>16.979700000000001</c:v>
                </c:pt>
                <c:pt idx="1254">
                  <c:v>16.979700000000001</c:v>
                </c:pt>
                <c:pt idx="1255">
                  <c:v>16.924600000000002</c:v>
                </c:pt>
                <c:pt idx="1256">
                  <c:v>16.9312</c:v>
                </c:pt>
                <c:pt idx="1257">
                  <c:v>16.942699999999999</c:v>
                </c:pt>
                <c:pt idx="1258">
                  <c:v>17.0639</c:v>
                </c:pt>
                <c:pt idx="1259">
                  <c:v>17.104700000000001</c:v>
                </c:pt>
                <c:pt idx="1260">
                  <c:v>17.104700000000001</c:v>
                </c:pt>
                <c:pt idx="1261">
                  <c:v>17.104700000000001</c:v>
                </c:pt>
                <c:pt idx="1262">
                  <c:v>17.208600000000001</c:v>
                </c:pt>
                <c:pt idx="1263">
                  <c:v>17.248999999999999</c:v>
                </c:pt>
                <c:pt idx="1264">
                  <c:v>17.204499999999999</c:v>
                </c:pt>
                <c:pt idx="1265">
                  <c:v>17.144100000000002</c:v>
                </c:pt>
                <c:pt idx="1266">
                  <c:v>17.189699999999998</c:v>
                </c:pt>
                <c:pt idx="1267">
                  <c:v>17.189699999999998</c:v>
                </c:pt>
                <c:pt idx="1268">
                  <c:v>17.189699999999998</c:v>
                </c:pt>
                <c:pt idx="1269">
                  <c:v>17.209299999999999</c:v>
                </c:pt>
                <c:pt idx="1270">
                  <c:v>17.311199999999999</c:v>
                </c:pt>
                <c:pt idx="1271">
                  <c:v>17.342099999999999</c:v>
                </c:pt>
                <c:pt idx="1272">
                  <c:v>17.243200000000002</c:v>
                </c:pt>
                <c:pt idx="1273">
                  <c:v>17.313099999999999</c:v>
                </c:pt>
                <c:pt idx="1274">
                  <c:v>17.313099999999999</c:v>
                </c:pt>
                <c:pt idx="1275">
                  <c:v>17.313099999999999</c:v>
                </c:pt>
                <c:pt idx="1276">
                  <c:v>17.2484</c:v>
                </c:pt>
                <c:pt idx="1277">
                  <c:v>17.1236</c:v>
                </c:pt>
                <c:pt idx="1278">
                  <c:v>17.0992</c:v>
                </c:pt>
                <c:pt idx="1279">
                  <c:v>17.1861</c:v>
                </c:pt>
                <c:pt idx="1280">
                  <c:v>17.276900000000001</c:v>
                </c:pt>
                <c:pt idx="1281">
                  <c:v>17.276700000000002</c:v>
                </c:pt>
                <c:pt idx="1282">
                  <c:v>17.276299999999999</c:v>
                </c:pt>
                <c:pt idx="1283">
                  <c:v>17.255500000000001</c:v>
                </c:pt>
                <c:pt idx="1284">
                  <c:v>17.311499999999999</c:v>
                </c:pt>
                <c:pt idx="1285">
                  <c:v>17.314699999999998</c:v>
                </c:pt>
                <c:pt idx="1286">
                  <c:v>17.2834</c:v>
                </c:pt>
                <c:pt idx="1287">
                  <c:v>17.272400000000001</c:v>
                </c:pt>
                <c:pt idx="1288">
                  <c:v>17.272400000000001</c:v>
                </c:pt>
                <c:pt idx="1289">
                  <c:v>17.272500000000001</c:v>
                </c:pt>
                <c:pt idx="1290">
                  <c:v>17.309999999999999</c:v>
                </c:pt>
                <c:pt idx="1291">
                  <c:v>17.432200000000002</c:v>
                </c:pt>
                <c:pt idx="1292">
                  <c:v>17.451799999999999</c:v>
                </c:pt>
                <c:pt idx="1293">
                  <c:v>17.479099999999999</c:v>
                </c:pt>
                <c:pt idx="1294">
                  <c:v>17.552399999999999</c:v>
                </c:pt>
                <c:pt idx="1295">
                  <c:v>17.552399999999999</c:v>
                </c:pt>
                <c:pt idx="1296">
                  <c:v>17.552499999999998</c:v>
                </c:pt>
                <c:pt idx="1297">
                  <c:v>17.5581</c:v>
                </c:pt>
                <c:pt idx="1298">
                  <c:v>17.527200000000001</c:v>
                </c:pt>
                <c:pt idx="1299">
                  <c:v>17.5688</c:v>
                </c:pt>
                <c:pt idx="1300">
                  <c:v>17.613</c:v>
                </c:pt>
                <c:pt idx="1301">
                  <c:v>17.540299999999998</c:v>
                </c:pt>
                <c:pt idx="1302">
                  <c:v>17.540299999999998</c:v>
                </c:pt>
                <c:pt idx="1303">
                  <c:v>17.540299999999998</c:v>
                </c:pt>
                <c:pt idx="1304">
                  <c:v>17.531300000000002</c:v>
                </c:pt>
                <c:pt idx="1305">
                  <c:v>17.514900000000001</c:v>
                </c:pt>
                <c:pt idx="1306">
                  <c:v>17.483000000000001</c:v>
                </c:pt>
                <c:pt idx="1307">
                  <c:v>17.482900000000001</c:v>
                </c:pt>
                <c:pt idx="1308">
                  <c:v>17.4694</c:v>
                </c:pt>
                <c:pt idx="1309">
                  <c:v>17.4694</c:v>
                </c:pt>
                <c:pt idx="1310">
                  <c:v>17.4694</c:v>
                </c:pt>
                <c:pt idx="1311">
                  <c:v>17.564800000000002</c:v>
                </c:pt>
                <c:pt idx="1312">
                  <c:v>17.587299999999999</c:v>
                </c:pt>
                <c:pt idx="1313">
                  <c:v>17.648</c:v>
                </c:pt>
                <c:pt idx="1314">
                  <c:v>17.685199999999998</c:v>
                </c:pt>
                <c:pt idx="1315">
                  <c:v>17.639199999999999</c:v>
                </c:pt>
                <c:pt idx="1316">
                  <c:v>17.639199999999999</c:v>
                </c:pt>
                <c:pt idx="1317">
                  <c:v>17.639199999999999</c:v>
                </c:pt>
                <c:pt idx="1318">
                  <c:v>17.625299999999999</c:v>
                </c:pt>
                <c:pt idx="1319">
                  <c:v>17.631399999999999</c:v>
                </c:pt>
                <c:pt idx="1320">
                  <c:v>17.671399999999998</c:v>
                </c:pt>
                <c:pt idx="1321">
                  <c:v>17.580100000000002</c:v>
                </c:pt>
                <c:pt idx="1322">
                  <c:v>17.553699999999999</c:v>
                </c:pt>
                <c:pt idx="1323">
                  <c:v>17.553699999999999</c:v>
                </c:pt>
                <c:pt idx="1324">
                  <c:v>17.553699999999999</c:v>
                </c:pt>
                <c:pt idx="1325">
                  <c:v>16.896799999999999</c:v>
                </c:pt>
                <c:pt idx="1326">
                  <c:v>16.882100000000001</c:v>
                </c:pt>
                <c:pt idx="1327">
                  <c:v>16.791499999999999</c:v>
                </c:pt>
                <c:pt idx="1328">
                  <c:v>16.8903</c:v>
                </c:pt>
                <c:pt idx="1329">
                  <c:v>16.922999999999998</c:v>
                </c:pt>
                <c:pt idx="1330">
                  <c:v>16.922999999999998</c:v>
                </c:pt>
                <c:pt idx="1331">
                  <c:v>16.923400000000001</c:v>
                </c:pt>
                <c:pt idx="1332">
                  <c:v>16.939599999999999</c:v>
                </c:pt>
                <c:pt idx="1333">
                  <c:v>17.012899999999998</c:v>
                </c:pt>
                <c:pt idx="1334">
                  <c:v>17.093800000000002</c:v>
                </c:pt>
                <c:pt idx="1335">
                  <c:v>17.1645</c:v>
                </c:pt>
                <c:pt idx="1336">
                  <c:v>17.2409</c:v>
                </c:pt>
                <c:pt idx="1337">
                  <c:v>17.2409</c:v>
                </c:pt>
                <c:pt idx="1338">
                  <c:v>17.241</c:v>
                </c:pt>
                <c:pt idx="1339">
                  <c:v>17.180299999999999</c:v>
                </c:pt>
                <c:pt idx="1340">
                  <c:v>17.173999999999999</c:v>
                </c:pt>
                <c:pt idx="1341">
                  <c:v>17.188500000000001</c:v>
                </c:pt>
                <c:pt idx="1342">
                  <c:v>17.216899999999999</c:v>
                </c:pt>
                <c:pt idx="1343">
                  <c:v>17.0763</c:v>
                </c:pt>
                <c:pt idx="1344">
                  <c:v>17.0763</c:v>
                </c:pt>
                <c:pt idx="1345">
                  <c:v>17.0763</c:v>
                </c:pt>
                <c:pt idx="1346">
                  <c:v>17.1372</c:v>
                </c:pt>
                <c:pt idx="1347">
                  <c:v>17.0992</c:v>
                </c:pt>
                <c:pt idx="1348">
                  <c:v>16.9956</c:v>
                </c:pt>
                <c:pt idx="1349">
                  <c:v>17.027100000000001</c:v>
                </c:pt>
                <c:pt idx="1350">
                  <c:v>17.090599999999998</c:v>
                </c:pt>
                <c:pt idx="1351">
                  <c:v>17.090599999999998</c:v>
                </c:pt>
                <c:pt idx="1352">
                  <c:v>17.090599999999998</c:v>
                </c:pt>
                <c:pt idx="1353">
                  <c:v>17.173500000000001</c:v>
                </c:pt>
                <c:pt idx="1354">
                  <c:v>17.183599999999998</c:v>
                </c:pt>
                <c:pt idx="1355">
                  <c:v>17.213000000000001</c:v>
                </c:pt>
                <c:pt idx="1356">
                  <c:v>17.183700000000002</c:v>
                </c:pt>
                <c:pt idx="1357">
                  <c:v>17.110800000000001</c:v>
                </c:pt>
                <c:pt idx="1358">
                  <c:v>17.110800000000001</c:v>
                </c:pt>
                <c:pt idx="1359">
                  <c:v>17.110800000000001</c:v>
                </c:pt>
                <c:pt idx="1360">
                  <c:v>17.365500000000001</c:v>
                </c:pt>
                <c:pt idx="1361">
                  <c:v>17.290800000000001</c:v>
                </c:pt>
                <c:pt idx="1362">
                  <c:v>17.287099999999999</c:v>
                </c:pt>
                <c:pt idx="1363">
                  <c:v>17.329899999999999</c:v>
                </c:pt>
                <c:pt idx="1364">
                  <c:v>17.3217</c:v>
                </c:pt>
                <c:pt idx="1365">
                  <c:v>17.3217</c:v>
                </c:pt>
                <c:pt idx="1366">
                  <c:v>17.3217</c:v>
                </c:pt>
                <c:pt idx="1367">
                  <c:v>17.3294</c:v>
                </c:pt>
                <c:pt idx="1368">
                  <c:v>17.3386</c:v>
                </c:pt>
                <c:pt idx="1369">
                  <c:v>17.395399999999999</c:v>
                </c:pt>
                <c:pt idx="1370">
                  <c:v>17.412600000000001</c:v>
                </c:pt>
                <c:pt idx="1371">
                  <c:v>17.476299999999998</c:v>
                </c:pt>
                <c:pt idx="1372">
                  <c:v>17.476299999999998</c:v>
                </c:pt>
                <c:pt idx="1373">
                  <c:v>17.476299999999998</c:v>
                </c:pt>
                <c:pt idx="1374">
                  <c:v>17.476800000000001</c:v>
                </c:pt>
                <c:pt idx="1375">
                  <c:v>17.513100000000001</c:v>
                </c:pt>
                <c:pt idx="1376">
                  <c:v>17.542400000000001</c:v>
                </c:pt>
                <c:pt idx="1377">
                  <c:v>17.8033</c:v>
                </c:pt>
                <c:pt idx="1378">
                  <c:v>17.903500000000001</c:v>
                </c:pt>
                <c:pt idx="1379">
                  <c:v>17.903500000000001</c:v>
                </c:pt>
                <c:pt idx="1380">
                  <c:v>17.903500000000001</c:v>
                </c:pt>
                <c:pt idx="1381">
                  <c:v>17.8872</c:v>
                </c:pt>
                <c:pt idx="1382">
                  <c:v>17.9392</c:v>
                </c:pt>
                <c:pt idx="1383">
                  <c:v>17.998000000000001</c:v>
                </c:pt>
                <c:pt idx="1384">
                  <c:v>18.007100000000001</c:v>
                </c:pt>
                <c:pt idx="1385">
                  <c:v>18.117699999999999</c:v>
                </c:pt>
                <c:pt idx="1386">
                  <c:v>18.117699999999999</c:v>
                </c:pt>
                <c:pt idx="1387">
                  <c:v>18.117699999999999</c:v>
                </c:pt>
                <c:pt idx="1388">
                  <c:v>18.291</c:v>
                </c:pt>
                <c:pt idx="1389">
                  <c:v>18.280899999999999</c:v>
                </c:pt>
                <c:pt idx="1390">
                  <c:v>18.271699999999999</c:v>
                </c:pt>
                <c:pt idx="1391">
                  <c:v>18.2499</c:v>
                </c:pt>
                <c:pt idx="1392">
                  <c:v>18.3415</c:v>
                </c:pt>
                <c:pt idx="1393">
                  <c:v>18.3415</c:v>
                </c:pt>
                <c:pt idx="1394">
                  <c:v>18.3415</c:v>
                </c:pt>
                <c:pt idx="1395">
                  <c:v>18.4099</c:v>
                </c:pt>
                <c:pt idx="1396">
                  <c:v>18.5425</c:v>
                </c:pt>
                <c:pt idx="1397">
                  <c:v>18.605</c:v>
                </c:pt>
                <c:pt idx="1398">
                  <c:v>18.639099999999999</c:v>
                </c:pt>
                <c:pt idx="1399">
                  <c:v>18.620699999999999</c:v>
                </c:pt>
                <c:pt idx="1400">
                  <c:v>18.620699999999999</c:v>
                </c:pt>
                <c:pt idx="1401">
                  <c:v>18.620699999999999</c:v>
                </c:pt>
                <c:pt idx="1402">
                  <c:v>18.5076</c:v>
                </c:pt>
                <c:pt idx="1403">
                  <c:v>18.392700000000001</c:v>
                </c:pt>
                <c:pt idx="1404">
                  <c:v>18.352499999999999</c:v>
                </c:pt>
                <c:pt idx="1405">
                  <c:v>18.363299999999999</c:v>
                </c:pt>
                <c:pt idx="1406">
                  <c:v>18.103300000000001</c:v>
                </c:pt>
                <c:pt idx="1407">
                  <c:v>18.103300000000001</c:v>
                </c:pt>
                <c:pt idx="1408">
                  <c:v>18.103300000000001</c:v>
                </c:pt>
                <c:pt idx="1409">
                  <c:v>17.7944</c:v>
                </c:pt>
                <c:pt idx="1410">
                  <c:v>17.225899999999999</c:v>
                </c:pt>
                <c:pt idx="1411">
                  <c:v>17.409300000000002</c:v>
                </c:pt>
                <c:pt idx="1412">
                  <c:v>17.239999999999998</c:v>
                </c:pt>
                <c:pt idx="1413">
                  <c:v>16.981200000000001</c:v>
                </c:pt>
                <c:pt idx="1414">
                  <c:v>16.981200000000001</c:v>
                </c:pt>
                <c:pt idx="1415">
                  <c:v>16.981200000000001</c:v>
                </c:pt>
                <c:pt idx="1416">
                  <c:v>17.145</c:v>
                </c:pt>
                <c:pt idx="1417">
                  <c:v>17.1722</c:v>
                </c:pt>
                <c:pt idx="1418">
                  <c:v>17.337199999999999</c:v>
                </c:pt>
                <c:pt idx="1419">
                  <c:v>17.542400000000001</c:v>
                </c:pt>
                <c:pt idx="1420">
                  <c:v>17.6873</c:v>
                </c:pt>
                <c:pt idx="1421">
                  <c:v>17.6873</c:v>
                </c:pt>
                <c:pt idx="1422">
                  <c:v>17.6873</c:v>
                </c:pt>
                <c:pt idx="1423">
                  <c:v>17.6477</c:v>
                </c:pt>
                <c:pt idx="1424">
                  <c:v>17.5945</c:v>
                </c:pt>
                <c:pt idx="1425">
                  <c:v>17.5669</c:v>
                </c:pt>
                <c:pt idx="1426">
                  <c:v>16.126300000000001</c:v>
                </c:pt>
                <c:pt idx="1427">
                  <c:v>16.156600000000001</c:v>
                </c:pt>
                <c:pt idx="1428">
                  <c:v>16.156700000000001</c:v>
                </c:pt>
                <c:pt idx="1429">
                  <c:v>16.154900000000001</c:v>
                </c:pt>
                <c:pt idx="1430">
                  <c:v>16.247299999999999</c:v>
                </c:pt>
                <c:pt idx="1431">
                  <c:v>16.167899999999999</c:v>
                </c:pt>
                <c:pt idx="1432">
                  <c:v>16.063500000000001</c:v>
                </c:pt>
                <c:pt idx="1433">
                  <c:v>15.8119</c:v>
                </c:pt>
                <c:pt idx="1434">
                  <c:v>15.673999999999999</c:v>
                </c:pt>
                <c:pt idx="1435">
                  <c:v>15.674099999999999</c:v>
                </c:pt>
                <c:pt idx="1436">
                  <c:v>15.6739</c:v>
                </c:pt>
                <c:pt idx="1437">
                  <c:v>15.7254</c:v>
                </c:pt>
                <c:pt idx="1438">
                  <c:v>15.891500000000001</c:v>
                </c:pt>
                <c:pt idx="1439">
                  <c:v>15.854900000000001</c:v>
                </c:pt>
                <c:pt idx="1440">
                  <c:v>15.9375</c:v>
                </c:pt>
                <c:pt idx="1441">
                  <c:v>15.9453</c:v>
                </c:pt>
                <c:pt idx="1442">
                  <c:v>15.944800000000001</c:v>
                </c:pt>
                <c:pt idx="1443">
                  <c:v>15.944699999999999</c:v>
                </c:pt>
                <c:pt idx="1444">
                  <c:v>16.087199999999999</c:v>
                </c:pt>
                <c:pt idx="1445">
                  <c:v>16.107399999999998</c:v>
                </c:pt>
                <c:pt idx="1446">
                  <c:v>16.072700000000001</c:v>
                </c:pt>
                <c:pt idx="1447">
                  <c:v>16.088200000000001</c:v>
                </c:pt>
                <c:pt idx="1448">
                  <c:v>16.044599999999999</c:v>
                </c:pt>
                <c:pt idx="1449">
                  <c:v>16.044599999999999</c:v>
                </c:pt>
                <c:pt idx="1450">
                  <c:v>16.044599999999999</c:v>
                </c:pt>
                <c:pt idx="1451">
                  <c:v>15.9427</c:v>
                </c:pt>
                <c:pt idx="1452">
                  <c:v>15.9133</c:v>
                </c:pt>
                <c:pt idx="1453">
                  <c:v>15.882400000000001</c:v>
                </c:pt>
                <c:pt idx="1454">
                  <c:v>15.853999999999999</c:v>
                </c:pt>
                <c:pt idx="1455">
                  <c:v>15.6409</c:v>
                </c:pt>
                <c:pt idx="1456">
                  <c:v>15.641</c:v>
                </c:pt>
                <c:pt idx="1457">
                  <c:v>15.641</c:v>
                </c:pt>
                <c:pt idx="1458">
                  <c:v>15.641400000000001</c:v>
                </c:pt>
                <c:pt idx="1459">
                  <c:v>15.81</c:v>
                </c:pt>
                <c:pt idx="1460">
                  <c:v>15.7334</c:v>
                </c:pt>
                <c:pt idx="1461">
                  <c:v>15.7896</c:v>
                </c:pt>
                <c:pt idx="1462">
                  <c:v>15.8141</c:v>
                </c:pt>
                <c:pt idx="1463">
                  <c:v>15.8141</c:v>
                </c:pt>
                <c:pt idx="1464">
                  <c:v>15.8141</c:v>
                </c:pt>
                <c:pt idx="1465">
                  <c:v>15.8108</c:v>
                </c:pt>
                <c:pt idx="1466">
                  <c:v>15.7021</c:v>
                </c:pt>
                <c:pt idx="1467">
                  <c:v>15.675000000000001</c:v>
                </c:pt>
                <c:pt idx="1468">
                  <c:v>15.8751</c:v>
                </c:pt>
                <c:pt idx="1469">
                  <c:v>15.872199999999999</c:v>
                </c:pt>
                <c:pt idx="1470">
                  <c:v>15.872199999999999</c:v>
                </c:pt>
                <c:pt idx="1471">
                  <c:v>15.872199999999999</c:v>
                </c:pt>
                <c:pt idx="1472">
                  <c:v>15.9588</c:v>
                </c:pt>
                <c:pt idx="1473">
                  <c:v>16.114999999999998</c:v>
                </c:pt>
                <c:pt idx="1474">
                  <c:v>16.092700000000001</c:v>
                </c:pt>
                <c:pt idx="1475">
                  <c:v>16.055099999999999</c:v>
                </c:pt>
                <c:pt idx="1476">
                  <c:v>16.093699999999998</c:v>
                </c:pt>
                <c:pt idx="1477">
                  <c:v>16.093699999999998</c:v>
                </c:pt>
                <c:pt idx="1478">
                  <c:v>16.093699999999998</c:v>
                </c:pt>
                <c:pt idx="1479">
                  <c:v>16.103400000000001</c:v>
                </c:pt>
                <c:pt idx="1480">
                  <c:v>16.158300000000001</c:v>
                </c:pt>
                <c:pt idx="1481">
                  <c:v>16.271899999999999</c:v>
                </c:pt>
                <c:pt idx="1482">
                  <c:v>16.265899999999998</c:v>
                </c:pt>
                <c:pt idx="1483">
                  <c:v>16.157299999999999</c:v>
                </c:pt>
                <c:pt idx="1484">
                  <c:v>16.157900000000001</c:v>
                </c:pt>
                <c:pt idx="1485">
                  <c:v>16.157900000000001</c:v>
                </c:pt>
                <c:pt idx="1486">
                  <c:v>16.113600000000002</c:v>
                </c:pt>
                <c:pt idx="1487">
                  <c:v>16.1371</c:v>
                </c:pt>
                <c:pt idx="1488">
                  <c:v>16.002300000000002</c:v>
                </c:pt>
                <c:pt idx="1489">
                  <c:v>16.0471</c:v>
                </c:pt>
                <c:pt idx="1490">
                  <c:v>16.098199999999999</c:v>
                </c:pt>
                <c:pt idx="1491">
                  <c:v>16.098199999999999</c:v>
                </c:pt>
                <c:pt idx="1492">
                  <c:v>16.098199999999999</c:v>
                </c:pt>
                <c:pt idx="1493">
                  <c:v>16.1051</c:v>
                </c:pt>
                <c:pt idx="1494">
                  <c:v>15.9894</c:v>
                </c:pt>
                <c:pt idx="1495">
                  <c:v>16.014800000000001</c:v>
                </c:pt>
                <c:pt idx="1496">
                  <c:v>15.963800000000001</c:v>
                </c:pt>
                <c:pt idx="1497">
                  <c:v>15.9907</c:v>
                </c:pt>
                <c:pt idx="1498">
                  <c:v>15.9907</c:v>
                </c:pt>
                <c:pt idx="1499">
                  <c:v>15.9908</c:v>
                </c:pt>
                <c:pt idx="1500">
                  <c:v>16.037299999999998</c:v>
                </c:pt>
                <c:pt idx="1501">
                  <c:v>16.0105</c:v>
                </c:pt>
                <c:pt idx="1502">
                  <c:v>16.057200000000002</c:v>
                </c:pt>
                <c:pt idx="1503">
                  <c:v>16.094999999999999</c:v>
                </c:pt>
                <c:pt idx="1504">
                  <c:v>16.222200000000001</c:v>
                </c:pt>
                <c:pt idx="1505">
                  <c:v>16.222200000000001</c:v>
                </c:pt>
                <c:pt idx="1506">
                  <c:v>16.222100000000001</c:v>
                </c:pt>
                <c:pt idx="1507">
                  <c:v>16.2774</c:v>
                </c:pt>
                <c:pt idx="1508">
                  <c:v>15.536899999999999</c:v>
                </c:pt>
                <c:pt idx="1509">
                  <c:v>15.4856</c:v>
                </c:pt>
                <c:pt idx="1510">
                  <c:v>15.562799999999999</c:v>
                </c:pt>
                <c:pt idx="1511">
                  <c:v>15.5565</c:v>
                </c:pt>
                <c:pt idx="1512">
                  <c:v>15.5565</c:v>
                </c:pt>
                <c:pt idx="1513">
                  <c:v>15.5565</c:v>
                </c:pt>
                <c:pt idx="1514">
                  <c:v>15.5655</c:v>
                </c:pt>
                <c:pt idx="1515">
                  <c:v>15.608700000000001</c:v>
                </c:pt>
                <c:pt idx="1516">
                  <c:v>15.4208</c:v>
                </c:pt>
                <c:pt idx="1517">
                  <c:v>15.3742</c:v>
                </c:pt>
                <c:pt idx="1518">
                  <c:v>15.3109</c:v>
                </c:pt>
                <c:pt idx="1519">
                  <c:v>15.3109</c:v>
                </c:pt>
                <c:pt idx="1520">
                  <c:v>15.3109</c:v>
                </c:pt>
                <c:pt idx="1521">
                  <c:v>15.2478</c:v>
                </c:pt>
                <c:pt idx="1522">
                  <c:v>15.0648</c:v>
                </c:pt>
                <c:pt idx="1523">
                  <c:v>15.064</c:v>
                </c:pt>
                <c:pt idx="1524">
                  <c:v>15.0947</c:v>
                </c:pt>
                <c:pt idx="1525">
                  <c:v>15.142099999999999</c:v>
                </c:pt>
                <c:pt idx="1526">
                  <c:v>15.142099999999999</c:v>
                </c:pt>
                <c:pt idx="1527">
                  <c:v>15.142099999999999</c:v>
                </c:pt>
                <c:pt idx="1528">
                  <c:v>15.275399999999999</c:v>
                </c:pt>
                <c:pt idx="1529">
                  <c:v>15.2065</c:v>
                </c:pt>
                <c:pt idx="1530">
                  <c:v>15.3095</c:v>
                </c:pt>
                <c:pt idx="1531">
                  <c:v>15.357200000000001</c:v>
                </c:pt>
                <c:pt idx="1532">
                  <c:v>15.273899999999999</c:v>
                </c:pt>
                <c:pt idx="1533">
                  <c:v>15.273899999999999</c:v>
                </c:pt>
                <c:pt idx="1534">
                  <c:v>15.273899999999999</c:v>
                </c:pt>
                <c:pt idx="1535">
                  <c:v>15.3749</c:v>
                </c:pt>
                <c:pt idx="1536">
                  <c:v>15.343400000000001</c:v>
                </c:pt>
                <c:pt idx="1537">
                  <c:v>15.3438</c:v>
                </c:pt>
                <c:pt idx="1538">
                  <c:v>15.3117</c:v>
                </c:pt>
                <c:pt idx="1539">
                  <c:v>15.196400000000001</c:v>
                </c:pt>
                <c:pt idx="1540">
                  <c:v>15.196400000000001</c:v>
                </c:pt>
                <c:pt idx="1541">
                  <c:v>15.196400000000001</c:v>
                </c:pt>
                <c:pt idx="1542">
                  <c:v>15.072699999999999</c:v>
                </c:pt>
                <c:pt idx="1543">
                  <c:v>14.9109</c:v>
                </c:pt>
                <c:pt idx="1544">
                  <c:v>14.976900000000001</c:v>
                </c:pt>
                <c:pt idx="1545">
                  <c:v>14.921099999999999</c:v>
                </c:pt>
                <c:pt idx="1546">
                  <c:v>15.0467</c:v>
                </c:pt>
                <c:pt idx="1547">
                  <c:v>15.0467</c:v>
                </c:pt>
                <c:pt idx="1548">
                  <c:v>15.0467</c:v>
                </c:pt>
                <c:pt idx="1549">
                  <c:v>14.847899999999999</c:v>
                </c:pt>
                <c:pt idx="1550">
                  <c:v>14.834899999999999</c:v>
                </c:pt>
                <c:pt idx="1551">
                  <c:v>14.8225</c:v>
                </c:pt>
                <c:pt idx="1552">
                  <c:v>14.731</c:v>
                </c:pt>
                <c:pt idx="1553">
                  <c:v>14.874700000000001</c:v>
                </c:pt>
                <c:pt idx="1554">
                  <c:v>14.874700000000001</c:v>
                </c:pt>
                <c:pt idx="1555">
                  <c:v>14.874700000000001</c:v>
                </c:pt>
                <c:pt idx="1556">
                  <c:v>14.658200000000001</c:v>
                </c:pt>
                <c:pt idx="1557">
                  <c:v>14.7807</c:v>
                </c:pt>
                <c:pt idx="1558">
                  <c:v>14.779</c:v>
                </c:pt>
                <c:pt idx="1559">
                  <c:v>14.8424</c:v>
                </c:pt>
                <c:pt idx="1560">
                  <c:v>14.958</c:v>
                </c:pt>
                <c:pt idx="1561">
                  <c:v>14.958</c:v>
                </c:pt>
                <c:pt idx="1562">
                  <c:v>14.958</c:v>
                </c:pt>
                <c:pt idx="1563">
                  <c:v>15.0688</c:v>
                </c:pt>
                <c:pt idx="1564">
                  <c:v>15.071199999999999</c:v>
                </c:pt>
                <c:pt idx="1565">
                  <c:v>14.896800000000001</c:v>
                </c:pt>
                <c:pt idx="1566">
                  <c:v>14.9321</c:v>
                </c:pt>
                <c:pt idx="1567">
                  <c:v>14.9819</c:v>
                </c:pt>
                <c:pt idx="1568">
                  <c:v>14.9819</c:v>
                </c:pt>
                <c:pt idx="1569">
                  <c:v>14.9819</c:v>
                </c:pt>
                <c:pt idx="1570">
                  <c:v>14.9794</c:v>
                </c:pt>
                <c:pt idx="1571">
                  <c:v>14.982100000000001</c:v>
                </c:pt>
                <c:pt idx="1572">
                  <c:v>15.020799999999999</c:v>
                </c:pt>
                <c:pt idx="1573">
                  <c:v>14.969200000000001</c:v>
                </c:pt>
                <c:pt idx="1574">
                  <c:v>15.0694</c:v>
                </c:pt>
                <c:pt idx="1575">
                  <c:v>15.0694</c:v>
                </c:pt>
                <c:pt idx="1576">
                  <c:v>15.0694</c:v>
                </c:pt>
                <c:pt idx="1577">
                  <c:v>15.036099999999999</c:v>
                </c:pt>
                <c:pt idx="1578">
                  <c:v>15.1607</c:v>
                </c:pt>
                <c:pt idx="1579">
                  <c:v>15.1287</c:v>
                </c:pt>
                <c:pt idx="1580">
                  <c:v>15.200699999999999</c:v>
                </c:pt>
                <c:pt idx="1581">
                  <c:v>15.272600000000001</c:v>
                </c:pt>
                <c:pt idx="1582">
                  <c:v>15.272600000000001</c:v>
                </c:pt>
                <c:pt idx="1583">
                  <c:v>15.272600000000001</c:v>
                </c:pt>
                <c:pt idx="1584">
                  <c:v>15.2719</c:v>
                </c:pt>
                <c:pt idx="1585">
                  <c:v>15.236599999999999</c:v>
                </c:pt>
                <c:pt idx="1586">
                  <c:v>15.1861</c:v>
                </c:pt>
                <c:pt idx="1587">
                  <c:v>15.008800000000001</c:v>
                </c:pt>
                <c:pt idx="1588">
                  <c:v>15.048500000000001</c:v>
                </c:pt>
                <c:pt idx="1589">
                  <c:v>15.048500000000001</c:v>
                </c:pt>
                <c:pt idx="1590">
                  <c:v>15.048500000000001</c:v>
                </c:pt>
                <c:pt idx="1591">
                  <c:v>14.995900000000001</c:v>
                </c:pt>
                <c:pt idx="1592">
                  <c:v>15.129799999999999</c:v>
                </c:pt>
                <c:pt idx="1593">
                  <c:v>15.3589</c:v>
                </c:pt>
                <c:pt idx="1594">
                  <c:v>15.3376</c:v>
                </c:pt>
                <c:pt idx="1595">
                  <c:v>15.0557</c:v>
                </c:pt>
                <c:pt idx="1596">
                  <c:v>15.0557</c:v>
                </c:pt>
                <c:pt idx="1597">
                  <c:v>15.0557</c:v>
                </c:pt>
                <c:pt idx="1598">
                  <c:v>14.9275</c:v>
                </c:pt>
                <c:pt idx="1599">
                  <c:v>14.9697</c:v>
                </c:pt>
                <c:pt idx="1600">
                  <c:v>14.769600000000001</c:v>
                </c:pt>
                <c:pt idx="1601">
                  <c:v>14.8531</c:v>
                </c:pt>
                <c:pt idx="1602">
                  <c:v>14.8908</c:v>
                </c:pt>
                <c:pt idx="1603">
                  <c:v>14.8908</c:v>
                </c:pt>
                <c:pt idx="1604">
                  <c:v>14.8909</c:v>
                </c:pt>
                <c:pt idx="1605">
                  <c:v>14.9709</c:v>
                </c:pt>
                <c:pt idx="1606">
                  <c:v>15.0344</c:v>
                </c:pt>
                <c:pt idx="1607">
                  <c:v>15.1168</c:v>
                </c:pt>
                <c:pt idx="1608">
                  <c:v>15.0311</c:v>
                </c:pt>
                <c:pt idx="1609">
                  <c:v>15.113300000000001</c:v>
                </c:pt>
                <c:pt idx="1610">
                  <c:v>15.113300000000001</c:v>
                </c:pt>
                <c:pt idx="1611">
                  <c:v>15.113300000000001</c:v>
                </c:pt>
                <c:pt idx="1612">
                  <c:v>15.262499999999999</c:v>
                </c:pt>
                <c:pt idx="1613">
                  <c:v>15.3085</c:v>
                </c:pt>
                <c:pt idx="1614">
                  <c:v>15.323600000000001</c:v>
                </c:pt>
                <c:pt idx="1615">
                  <c:v>15.264099999999999</c:v>
                </c:pt>
                <c:pt idx="1616">
                  <c:v>15.1584</c:v>
                </c:pt>
                <c:pt idx="1617">
                  <c:v>15.1584</c:v>
                </c:pt>
                <c:pt idx="1618">
                  <c:v>15.1584</c:v>
                </c:pt>
                <c:pt idx="1619">
                  <c:v>15.12</c:v>
                </c:pt>
                <c:pt idx="1620">
                  <c:v>14.9762</c:v>
                </c:pt>
                <c:pt idx="1621">
                  <c:v>14.869300000000001</c:v>
                </c:pt>
                <c:pt idx="1622">
                  <c:v>14.8062</c:v>
                </c:pt>
                <c:pt idx="1623">
                  <c:v>14.7377</c:v>
                </c:pt>
                <c:pt idx="1624">
                  <c:v>14.7377</c:v>
                </c:pt>
                <c:pt idx="1625">
                  <c:v>14.7377</c:v>
                </c:pt>
                <c:pt idx="1626">
                  <c:v>14.7883</c:v>
                </c:pt>
                <c:pt idx="1627">
                  <c:v>14.7813</c:v>
                </c:pt>
                <c:pt idx="1628">
                  <c:v>14.8606</c:v>
                </c:pt>
                <c:pt idx="1629">
                  <c:v>14.928100000000001</c:v>
                </c:pt>
                <c:pt idx="1630">
                  <c:v>14.9992</c:v>
                </c:pt>
                <c:pt idx="1631">
                  <c:v>14.9992</c:v>
                </c:pt>
                <c:pt idx="1632">
                  <c:v>14.9992</c:v>
                </c:pt>
                <c:pt idx="1633">
                  <c:v>15.0335</c:v>
                </c:pt>
                <c:pt idx="1634">
                  <c:v>15.1107</c:v>
                </c:pt>
                <c:pt idx="1635">
                  <c:v>15.194599999999999</c:v>
                </c:pt>
                <c:pt idx="1636">
                  <c:v>15.3301</c:v>
                </c:pt>
                <c:pt idx="1637">
                  <c:v>15.432399999999999</c:v>
                </c:pt>
                <c:pt idx="1638">
                  <c:v>15.432399999999999</c:v>
                </c:pt>
                <c:pt idx="1639">
                  <c:v>15.432600000000001</c:v>
                </c:pt>
                <c:pt idx="1640">
                  <c:v>15.388400000000001</c:v>
                </c:pt>
                <c:pt idx="1641">
                  <c:v>15.448499999999999</c:v>
                </c:pt>
                <c:pt idx="1642">
                  <c:v>15.442600000000001</c:v>
                </c:pt>
                <c:pt idx="1643">
                  <c:v>15.362500000000001</c:v>
                </c:pt>
                <c:pt idx="1644">
                  <c:v>15.267200000000001</c:v>
                </c:pt>
                <c:pt idx="1645">
                  <c:v>15.267200000000001</c:v>
                </c:pt>
                <c:pt idx="1646">
                  <c:v>15.267200000000001</c:v>
                </c:pt>
                <c:pt idx="1647">
                  <c:v>15.241099999999999</c:v>
                </c:pt>
                <c:pt idx="1648">
                  <c:v>15.1691</c:v>
                </c:pt>
                <c:pt idx="1649">
                  <c:v>15.1403</c:v>
                </c:pt>
                <c:pt idx="1650">
                  <c:v>15.019</c:v>
                </c:pt>
                <c:pt idx="1651">
                  <c:v>14.9068</c:v>
                </c:pt>
                <c:pt idx="1652">
                  <c:v>14.9068</c:v>
                </c:pt>
                <c:pt idx="1653">
                  <c:v>14.9068</c:v>
                </c:pt>
                <c:pt idx="1654">
                  <c:v>14.7759</c:v>
                </c:pt>
                <c:pt idx="1655">
                  <c:v>14.7232</c:v>
                </c:pt>
                <c:pt idx="1656">
                  <c:v>14.6485</c:v>
                </c:pt>
                <c:pt idx="1657">
                  <c:v>14.3216</c:v>
                </c:pt>
                <c:pt idx="1658">
                  <c:v>14.318099999999999</c:v>
                </c:pt>
                <c:pt idx="1659">
                  <c:v>14.318099999999999</c:v>
                </c:pt>
                <c:pt idx="1660">
                  <c:v>14.318099999999999</c:v>
                </c:pt>
                <c:pt idx="1661">
                  <c:v>14.2972</c:v>
                </c:pt>
                <c:pt idx="1662">
                  <c:v>14.449</c:v>
                </c:pt>
                <c:pt idx="1663">
                  <c:v>14.439299999999999</c:v>
                </c:pt>
                <c:pt idx="1664">
                  <c:v>14.331899999999999</c:v>
                </c:pt>
                <c:pt idx="1665">
                  <c:v>14.309200000000001</c:v>
                </c:pt>
                <c:pt idx="1666">
                  <c:v>14.309200000000001</c:v>
                </c:pt>
                <c:pt idx="1667">
                  <c:v>14.309200000000001</c:v>
                </c:pt>
                <c:pt idx="1668">
                  <c:v>14.2416</c:v>
                </c:pt>
                <c:pt idx="1669">
                  <c:v>13.9984</c:v>
                </c:pt>
                <c:pt idx="1670">
                  <c:v>13.9093</c:v>
                </c:pt>
                <c:pt idx="1671">
                  <c:v>13.805300000000001</c:v>
                </c:pt>
                <c:pt idx="1672">
                  <c:v>13.764799999999999</c:v>
                </c:pt>
                <c:pt idx="1673">
                  <c:v>13.764799999999999</c:v>
                </c:pt>
                <c:pt idx="1674">
                  <c:v>13.771699999999999</c:v>
                </c:pt>
                <c:pt idx="1675">
                  <c:v>13.8302</c:v>
                </c:pt>
                <c:pt idx="1676">
                  <c:v>13.8567</c:v>
                </c:pt>
                <c:pt idx="1677">
                  <c:v>14.068099999999999</c:v>
                </c:pt>
                <c:pt idx="1678">
                  <c:v>14.152799999999999</c:v>
                </c:pt>
                <c:pt idx="1679">
                  <c:v>14.2393</c:v>
                </c:pt>
                <c:pt idx="1680">
                  <c:v>14.2393</c:v>
                </c:pt>
                <c:pt idx="1681">
                  <c:v>14.2393</c:v>
                </c:pt>
                <c:pt idx="1682">
                  <c:v>14.175800000000001</c:v>
                </c:pt>
                <c:pt idx="1683">
                  <c:v>14.217700000000001</c:v>
                </c:pt>
                <c:pt idx="1684">
                  <c:v>14.3529</c:v>
                </c:pt>
                <c:pt idx="1685">
                  <c:v>14.390599999999999</c:v>
                </c:pt>
                <c:pt idx="1686">
                  <c:v>14.255100000000001</c:v>
                </c:pt>
                <c:pt idx="1687">
                  <c:v>14.255100000000001</c:v>
                </c:pt>
                <c:pt idx="1688">
                  <c:v>14.2552</c:v>
                </c:pt>
                <c:pt idx="1689">
                  <c:v>14.087199999999999</c:v>
                </c:pt>
                <c:pt idx="1690">
                  <c:v>13.923400000000001</c:v>
                </c:pt>
                <c:pt idx="1691">
                  <c:v>13.890599999999999</c:v>
                </c:pt>
                <c:pt idx="1692">
                  <c:v>13.8413</c:v>
                </c:pt>
                <c:pt idx="1693">
                  <c:v>13.885199999999999</c:v>
                </c:pt>
                <c:pt idx="1694">
                  <c:v>13.885199999999999</c:v>
                </c:pt>
                <c:pt idx="1695">
                  <c:v>13.885199999999999</c:v>
                </c:pt>
                <c:pt idx="1696">
                  <c:v>13.9</c:v>
                </c:pt>
                <c:pt idx="1697">
                  <c:v>13.7182</c:v>
                </c:pt>
                <c:pt idx="1698">
                  <c:v>13.7789</c:v>
                </c:pt>
                <c:pt idx="1699">
                  <c:v>13.759</c:v>
                </c:pt>
                <c:pt idx="1700">
                  <c:v>13.749700000000001</c:v>
                </c:pt>
                <c:pt idx="1701">
                  <c:v>13.749700000000001</c:v>
                </c:pt>
                <c:pt idx="1702">
                  <c:v>13.749700000000001</c:v>
                </c:pt>
                <c:pt idx="1703">
                  <c:v>13.843500000000001</c:v>
                </c:pt>
                <c:pt idx="1704">
                  <c:v>13.805400000000001</c:v>
                </c:pt>
                <c:pt idx="1705">
                  <c:v>13.811400000000001</c:v>
                </c:pt>
                <c:pt idx="1706">
                  <c:v>13.9597</c:v>
                </c:pt>
                <c:pt idx="1707">
                  <c:v>13.8811</c:v>
                </c:pt>
                <c:pt idx="1708">
                  <c:v>13.8811</c:v>
                </c:pt>
                <c:pt idx="1709">
                  <c:v>13.8811</c:v>
                </c:pt>
                <c:pt idx="1710">
                  <c:v>14.0814</c:v>
                </c:pt>
                <c:pt idx="1711">
                  <c:v>13.9452</c:v>
                </c:pt>
                <c:pt idx="1712">
                  <c:v>13.785</c:v>
                </c:pt>
                <c:pt idx="1713">
                  <c:v>13.4872</c:v>
                </c:pt>
                <c:pt idx="1714">
                  <c:v>13.5639</c:v>
                </c:pt>
                <c:pt idx="1715">
                  <c:v>13.5639</c:v>
                </c:pt>
                <c:pt idx="1716">
                  <c:v>13.5639</c:v>
                </c:pt>
                <c:pt idx="1717">
                  <c:v>13.2874</c:v>
                </c:pt>
                <c:pt idx="1718">
                  <c:v>13.344799999999999</c:v>
                </c:pt>
                <c:pt idx="1719">
                  <c:v>13.6136</c:v>
                </c:pt>
                <c:pt idx="1720">
                  <c:v>13.6069</c:v>
                </c:pt>
                <c:pt idx="1721">
                  <c:v>13.448</c:v>
                </c:pt>
                <c:pt idx="1722">
                  <c:v>13.448</c:v>
                </c:pt>
                <c:pt idx="1723">
                  <c:v>13.448</c:v>
                </c:pt>
                <c:pt idx="1724">
                  <c:v>13.4131</c:v>
                </c:pt>
                <c:pt idx="1725">
                  <c:v>13.2896</c:v>
                </c:pt>
                <c:pt idx="1726">
                  <c:v>13.3545</c:v>
                </c:pt>
                <c:pt idx="1727">
                  <c:v>13.1447</c:v>
                </c:pt>
                <c:pt idx="1728">
                  <c:v>13.089</c:v>
                </c:pt>
                <c:pt idx="1729">
                  <c:v>13.089</c:v>
                </c:pt>
                <c:pt idx="1730">
                  <c:v>13.089</c:v>
                </c:pt>
                <c:pt idx="1731">
                  <c:v>13.0692</c:v>
                </c:pt>
                <c:pt idx="1732">
                  <c:v>12.9153</c:v>
                </c:pt>
                <c:pt idx="1733">
                  <c:v>12.940899999999999</c:v>
                </c:pt>
                <c:pt idx="1734">
                  <c:v>12.9475</c:v>
                </c:pt>
                <c:pt idx="1735">
                  <c:v>13.1378</c:v>
                </c:pt>
                <c:pt idx="1736">
                  <c:v>13.1378</c:v>
                </c:pt>
                <c:pt idx="1737">
                  <c:v>13.1378</c:v>
                </c:pt>
                <c:pt idx="1738">
                  <c:v>13.1958</c:v>
                </c:pt>
                <c:pt idx="1739">
                  <c:v>13.196199999999999</c:v>
                </c:pt>
                <c:pt idx="1740">
                  <c:v>13.1092</c:v>
                </c:pt>
                <c:pt idx="1741">
                  <c:v>13.121499999999999</c:v>
                </c:pt>
                <c:pt idx="1742">
                  <c:v>13.3246</c:v>
                </c:pt>
                <c:pt idx="1743">
                  <c:v>13.3246</c:v>
                </c:pt>
                <c:pt idx="1744">
                  <c:v>13.3246</c:v>
                </c:pt>
                <c:pt idx="1745">
                  <c:v>13.4475</c:v>
                </c:pt>
                <c:pt idx="1746">
                  <c:v>13.5214</c:v>
                </c:pt>
                <c:pt idx="1747">
                  <c:v>13.6982</c:v>
                </c:pt>
                <c:pt idx="1748">
                  <c:v>13.7111</c:v>
                </c:pt>
                <c:pt idx="1749">
                  <c:v>13.704000000000001</c:v>
                </c:pt>
                <c:pt idx="1750">
                  <c:v>13.704000000000001</c:v>
                </c:pt>
                <c:pt idx="1751">
                  <c:v>13.7041</c:v>
                </c:pt>
                <c:pt idx="1752">
                  <c:v>13.6517</c:v>
                </c:pt>
                <c:pt idx="1753">
                  <c:v>13.696400000000001</c:v>
                </c:pt>
                <c:pt idx="1754">
                  <c:v>13.688599999999999</c:v>
                </c:pt>
                <c:pt idx="1755">
                  <c:v>13.677899999999999</c:v>
                </c:pt>
                <c:pt idx="1756">
                  <c:v>13.8497</c:v>
                </c:pt>
                <c:pt idx="1757">
                  <c:v>13.8497</c:v>
                </c:pt>
                <c:pt idx="1758">
                  <c:v>13.8497</c:v>
                </c:pt>
                <c:pt idx="1759">
                  <c:v>13.848800000000001</c:v>
                </c:pt>
                <c:pt idx="1760">
                  <c:v>13.778</c:v>
                </c:pt>
                <c:pt idx="1761">
                  <c:v>13.760400000000001</c:v>
                </c:pt>
                <c:pt idx="1762">
                  <c:v>13.7767</c:v>
                </c:pt>
                <c:pt idx="1763">
                  <c:v>13.915900000000001</c:v>
                </c:pt>
                <c:pt idx="1764">
                  <c:v>13.915900000000001</c:v>
                </c:pt>
                <c:pt idx="1765">
                  <c:v>13.915900000000001</c:v>
                </c:pt>
                <c:pt idx="1766">
                  <c:v>13.852</c:v>
                </c:pt>
                <c:pt idx="1767">
                  <c:v>13.8935</c:v>
                </c:pt>
                <c:pt idx="1768">
                  <c:v>13.928100000000001</c:v>
                </c:pt>
                <c:pt idx="1769">
                  <c:v>14.049799999999999</c:v>
                </c:pt>
                <c:pt idx="1770">
                  <c:v>14.042299999999999</c:v>
                </c:pt>
                <c:pt idx="1771">
                  <c:v>14.042299999999999</c:v>
                </c:pt>
                <c:pt idx="1772">
                  <c:v>14.042299999999999</c:v>
                </c:pt>
                <c:pt idx="1773">
                  <c:v>14.0281</c:v>
                </c:pt>
                <c:pt idx="1774">
                  <c:v>14.1715</c:v>
                </c:pt>
                <c:pt idx="1775">
                  <c:v>14.148400000000001</c:v>
                </c:pt>
                <c:pt idx="1776">
                  <c:v>13.9925</c:v>
                </c:pt>
                <c:pt idx="1777">
                  <c:v>13.8527</c:v>
                </c:pt>
                <c:pt idx="1778">
                  <c:v>13.8527</c:v>
                </c:pt>
                <c:pt idx="1779">
                  <c:v>13.8527</c:v>
                </c:pt>
                <c:pt idx="1780">
                  <c:v>13.8649</c:v>
                </c:pt>
                <c:pt idx="1781">
                  <c:v>13.9961</c:v>
                </c:pt>
                <c:pt idx="1782">
                  <c:v>14.0747</c:v>
                </c:pt>
                <c:pt idx="1783">
                  <c:v>14.0345</c:v>
                </c:pt>
                <c:pt idx="1784">
                  <c:v>14.1213</c:v>
                </c:pt>
                <c:pt idx="1785">
                  <c:v>14.1213</c:v>
                </c:pt>
                <c:pt idx="1786">
                  <c:v>14.1213</c:v>
                </c:pt>
                <c:pt idx="1787">
                  <c:v>14.2395</c:v>
                </c:pt>
                <c:pt idx="1788">
                  <c:v>14.2738</c:v>
                </c:pt>
                <c:pt idx="1789">
                  <c:v>14.365399999999999</c:v>
                </c:pt>
                <c:pt idx="1790">
                  <c:v>14.3423</c:v>
                </c:pt>
                <c:pt idx="1791">
                  <c:v>14.473100000000001</c:v>
                </c:pt>
                <c:pt idx="1792">
                  <c:v>14.472799999999999</c:v>
                </c:pt>
                <c:pt idx="1793">
                  <c:v>14.4732</c:v>
                </c:pt>
                <c:pt idx="1794">
                  <c:v>14.5319</c:v>
                </c:pt>
                <c:pt idx="1795">
                  <c:v>14.5702</c:v>
                </c:pt>
                <c:pt idx="1796">
                  <c:v>14.604900000000001</c:v>
                </c:pt>
                <c:pt idx="1797">
                  <c:v>14.5855</c:v>
                </c:pt>
                <c:pt idx="1798">
                  <c:v>14.630699999999999</c:v>
                </c:pt>
                <c:pt idx="1799">
                  <c:v>14.630699999999999</c:v>
                </c:pt>
                <c:pt idx="1800">
                  <c:v>14.630699999999999</c:v>
                </c:pt>
                <c:pt idx="1801">
                  <c:v>14.632400000000001</c:v>
                </c:pt>
                <c:pt idx="1802">
                  <c:v>14.6038</c:v>
                </c:pt>
                <c:pt idx="1803">
                  <c:v>14.5885</c:v>
                </c:pt>
                <c:pt idx="1804">
                  <c:v>14.5077</c:v>
                </c:pt>
                <c:pt idx="1805">
                  <c:v>14.377599999999999</c:v>
                </c:pt>
                <c:pt idx="1806">
                  <c:v>14.377599999999999</c:v>
                </c:pt>
                <c:pt idx="1807">
                  <c:v>14.377599999999999</c:v>
                </c:pt>
                <c:pt idx="1808">
                  <c:v>14.4704</c:v>
                </c:pt>
                <c:pt idx="1809">
                  <c:v>14.5787</c:v>
                </c:pt>
                <c:pt idx="1810">
                  <c:v>14.657</c:v>
                </c:pt>
                <c:pt idx="1811">
                  <c:v>14.700100000000001</c:v>
                </c:pt>
                <c:pt idx="1812">
                  <c:v>14.840199999999999</c:v>
                </c:pt>
                <c:pt idx="1813">
                  <c:v>14.840199999999999</c:v>
                </c:pt>
                <c:pt idx="1814">
                  <c:v>14.840199999999999</c:v>
                </c:pt>
                <c:pt idx="1815">
                  <c:v>14.919700000000001</c:v>
                </c:pt>
                <c:pt idx="1816">
                  <c:v>14.982900000000001</c:v>
                </c:pt>
                <c:pt idx="1817">
                  <c:v>14.9038</c:v>
                </c:pt>
                <c:pt idx="1818">
                  <c:v>14.9396</c:v>
                </c:pt>
                <c:pt idx="1819">
                  <c:v>14.804399999999999</c:v>
                </c:pt>
                <c:pt idx="1820">
                  <c:v>14.806100000000001</c:v>
                </c:pt>
                <c:pt idx="1821">
                  <c:v>14.806100000000001</c:v>
                </c:pt>
                <c:pt idx="1822">
                  <c:v>14.720700000000001</c:v>
                </c:pt>
                <c:pt idx="1823">
                  <c:v>14.8385</c:v>
                </c:pt>
                <c:pt idx="1824">
                  <c:v>14.791399999999999</c:v>
                </c:pt>
                <c:pt idx="1825">
                  <c:v>14.7104</c:v>
                </c:pt>
                <c:pt idx="1826">
                  <c:v>14.7858</c:v>
                </c:pt>
                <c:pt idx="1827">
                  <c:v>14.7858</c:v>
                </c:pt>
                <c:pt idx="1828">
                  <c:v>14.7859</c:v>
                </c:pt>
                <c:pt idx="1829">
                  <c:v>14.9511</c:v>
                </c:pt>
                <c:pt idx="1830">
                  <c:v>14.9505</c:v>
                </c:pt>
                <c:pt idx="1831">
                  <c:v>15.1119</c:v>
                </c:pt>
                <c:pt idx="1832">
                  <c:v>15.057499999999999</c:v>
                </c:pt>
                <c:pt idx="1833">
                  <c:v>15.067600000000001</c:v>
                </c:pt>
                <c:pt idx="1834">
                  <c:v>15.067600000000001</c:v>
                </c:pt>
                <c:pt idx="1835">
                  <c:v>15.0677</c:v>
                </c:pt>
                <c:pt idx="1836">
                  <c:v>15.089</c:v>
                </c:pt>
                <c:pt idx="1837">
                  <c:v>15.0632</c:v>
                </c:pt>
                <c:pt idx="1838">
                  <c:v>15.0526</c:v>
                </c:pt>
                <c:pt idx="1839">
                  <c:v>15.043900000000001</c:v>
                </c:pt>
                <c:pt idx="1840">
                  <c:v>15.0937</c:v>
                </c:pt>
                <c:pt idx="1841">
                  <c:v>15.0937</c:v>
                </c:pt>
                <c:pt idx="1842">
                  <c:v>15.0937</c:v>
                </c:pt>
                <c:pt idx="1843">
                  <c:v>15.1463</c:v>
                </c:pt>
                <c:pt idx="1844">
                  <c:v>15.174099999999999</c:v>
                </c:pt>
                <c:pt idx="1845">
                  <c:v>15.194000000000001</c:v>
                </c:pt>
                <c:pt idx="1846">
                  <c:v>15.1332</c:v>
                </c:pt>
                <c:pt idx="1847">
                  <c:v>15.132400000000001</c:v>
                </c:pt>
                <c:pt idx="1848">
                  <c:v>15.132400000000001</c:v>
                </c:pt>
                <c:pt idx="1849">
                  <c:v>15.132999999999999</c:v>
                </c:pt>
                <c:pt idx="1850">
                  <c:v>15.1296</c:v>
                </c:pt>
                <c:pt idx="1851">
                  <c:v>15.1511</c:v>
                </c:pt>
                <c:pt idx="1852">
                  <c:v>15.115500000000001</c:v>
                </c:pt>
                <c:pt idx="1853">
                  <c:v>15.0657</c:v>
                </c:pt>
                <c:pt idx="1854">
                  <c:v>15.098699999999999</c:v>
                </c:pt>
                <c:pt idx="1855">
                  <c:v>15.098699999999999</c:v>
                </c:pt>
                <c:pt idx="1856">
                  <c:v>15.098699999999999</c:v>
                </c:pt>
                <c:pt idx="1857">
                  <c:v>15.1044</c:v>
                </c:pt>
                <c:pt idx="1858">
                  <c:v>15.1478</c:v>
                </c:pt>
                <c:pt idx="1859">
                  <c:v>15.183400000000001</c:v>
                </c:pt>
                <c:pt idx="1860">
                  <c:v>15.072100000000001</c:v>
                </c:pt>
                <c:pt idx="1861">
                  <c:v>15.135400000000001</c:v>
                </c:pt>
                <c:pt idx="1862">
                  <c:v>15.135400000000001</c:v>
                </c:pt>
                <c:pt idx="1863">
                  <c:v>15.135400000000001</c:v>
                </c:pt>
                <c:pt idx="1864">
                  <c:v>15.0318</c:v>
                </c:pt>
                <c:pt idx="1865">
                  <c:v>14.875400000000001</c:v>
                </c:pt>
                <c:pt idx="1866">
                  <c:v>14.841799999999999</c:v>
                </c:pt>
                <c:pt idx="1867">
                  <c:v>14.6759</c:v>
                </c:pt>
                <c:pt idx="1868">
                  <c:v>14.713900000000001</c:v>
                </c:pt>
                <c:pt idx="1869">
                  <c:v>14.713900000000001</c:v>
                </c:pt>
                <c:pt idx="1870">
                  <c:v>14.713900000000001</c:v>
                </c:pt>
                <c:pt idx="1871">
                  <c:v>14.585900000000001</c:v>
                </c:pt>
                <c:pt idx="1872">
                  <c:v>14.920299999999999</c:v>
                </c:pt>
                <c:pt idx="1873">
                  <c:v>15.0068</c:v>
                </c:pt>
                <c:pt idx="1874">
                  <c:v>15.073499999999999</c:v>
                </c:pt>
                <c:pt idx="1875">
                  <c:v>15.0631</c:v>
                </c:pt>
                <c:pt idx="1876">
                  <c:v>15.0631</c:v>
                </c:pt>
                <c:pt idx="1877">
                  <c:v>15.063499999999999</c:v>
                </c:pt>
                <c:pt idx="1878">
                  <c:v>15.0191</c:v>
                </c:pt>
                <c:pt idx="1879">
                  <c:v>15.0464</c:v>
                </c:pt>
                <c:pt idx="1880">
                  <c:v>15.0077</c:v>
                </c:pt>
                <c:pt idx="1881">
                  <c:v>14.862299999999999</c:v>
                </c:pt>
                <c:pt idx="1882">
                  <c:v>14.9749</c:v>
                </c:pt>
                <c:pt idx="1883">
                  <c:v>14.9749</c:v>
                </c:pt>
                <c:pt idx="1884">
                  <c:v>14.9749</c:v>
                </c:pt>
                <c:pt idx="1885">
                  <c:v>14.991099999999999</c:v>
                </c:pt>
                <c:pt idx="1886">
                  <c:v>14.978400000000001</c:v>
                </c:pt>
                <c:pt idx="1887">
                  <c:v>14.7736</c:v>
                </c:pt>
                <c:pt idx="1888">
                  <c:v>14.7554</c:v>
                </c:pt>
                <c:pt idx="1889">
                  <c:v>14.6851</c:v>
                </c:pt>
                <c:pt idx="1890">
                  <c:v>14.6851</c:v>
                </c:pt>
                <c:pt idx="1891">
                  <c:v>14.6851</c:v>
                </c:pt>
                <c:pt idx="1892">
                  <c:v>14.741099999999999</c:v>
                </c:pt>
                <c:pt idx="1893">
                  <c:v>14.825200000000001</c:v>
                </c:pt>
                <c:pt idx="1894">
                  <c:v>14.9742</c:v>
                </c:pt>
                <c:pt idx="1895">
                  <c:v>14.9809</c:v>
                </c:pt>
                <c:pt idx="1896">
                  <c:v>15.1538</c:v>
                </c:pt>
                <c:pt idx="1897">
                  <c:v>15.1538</c:v>
                </c:pt>
                <c:pt idx="1898">
                  <c:v>15.1538</c:v>
                </c:pt>
                <c:pt idx="1899">
                  <c:v>15.194000000000001</c:v>
                </c:pt>
                <c:pt idx="1900">
                  <c:v>15.298500000000001</c:v>
                </c:pt>
                <c:pt idx="1901">
                  <c:v>15.243600000000001</c:v>
                </c:pt>
                <c:pt idx="1902">
                  <c:v>15.1844</c:v>
                </c:pt>
                <c:pt idx="1903">
                  <c:v>15.1204</c:v>
                </c:pt>
                <c:pt idx="1904">
                  <c:v>15.1204</c:v>
                </c:pt>
                <c:pt idx="1905">
                  <c:v>15.1204</c:v>
                </c:pt>
                <c:pt idx="1906">
                  <c:v>15.086</c:v>
                </c:pt>
                <c:pt idx="1907">
                  <c:v>15.218</c:v>
                </c:pt>
                <c:pt idx="1908">
                  <c:v>15.315200000000001</c:v>
                </c:pt>
                <c:pt idx="1909">
                  <c:v>15.4817</c:v>
                </c:pt>
                <c:pt idx="1910">
                  <c:v>15.416399999999999</c:v>
                </c:pt>
                <c:pt idx="1911">
                  <c:v>15.416399999999999</c:v>
                </c:pt>
                <c:pt idx="1912">
                  <c:v>15.416399999999999</c:v>
                </c:pt>
                <c:pt idx="1913">
                  <c:v>15.4635</c:v>
                </c:pt>
                <c:pt idx="1914">
                  <c:v>15.4392</c:v>
                </c:pt>
                <c:pt idx="1915">
                  <c:v>15.3688</c:v>
                </c:pt>
                <c:pt idx="1916">
                  <c:v>15.3774</c:v>
                </c:pt>
                <c:pt idx="1917">
                  <c:v>15.444599999999999</c:v>
                </c:pt>
                <c:pt idx="1918">
                  <c:v>15.444599999999999</c:v>
                </c:pt>
                <c:pt idx="1919">
                  <c:v>15.444599999999999</c:v>
                </c:pt>
                <c:pt idx="1920">
                  <c:v>15.518800000000001</c:v>
                </c:pt>
                <c:pt idx="1921">
                  <c:v>15.562900000000001</c:v>
                </c:pt>
                <c:pt idx="1922">
                  <c:v>15.631500000000001</c:v>
                </c:pt>
                <c:pt idx="1923">
                  <c:v>15.6654</c:v>
                </c:pt>
                <c:pt idx="1924">
                  <c:v>15.5242</c:v>
                </c:pt>
                <c:pt idx="1925">
                  <c:v>15.5242</c:v>
                </c:pt>
                <c:pt idx="1926">
                  <c:v>15.5242</c:v>
                </c:pt>
                <c:pt idx="1927">
                  <c:v>15.449</c:v>
                </c:pt>
                <c:pt idx="1928">
                  <c:v>15.3858</c:v>
                </c:pt>
                <c:pt idx="1929">
                  <c:v>15.411799999999999</c:v>
                </c:pt>
                <c:pt idx="1930">
                  <c:v>15.434100000000001</c:v>
                </c:pt>
                <c:pt idx="1931">
                  <c:v>15.4489</c:v>
                </c:pt>
                <c:pt idx="1932">
                  <c:v>15.4489</c:v>
                </c:pt>
                <c:pt idx="1933">
                  <c:v>15.4489</c:v>
                </c:pt>
                <c:pt idx="1934">
                  <c:v>15.474399999999999</c:v>
                </c:pt>
                <c:pt idx="1935">
                  <c:v>15.446300000000001</c:v>
                </c:pt>
                <c:pt idx="1936">
                  <c:v>15.416499999999999</c:v>
                </c:pt>
                <c:pt idx="1937">
                  <c:v>15.325200000000001</c:v>
                </c:pt>
                <c:pt idx="1938">
                  <c:v>15.4262</c:v>
                </c:pt>
                <c:pt idx="1939">
                  <c:v>15.4262</c:v>
                </c:pt>
                <c:pt idx="1940">
                  <c:v>15.4262</c:v>
                </c:pt>
                <c:pt idx="1941">
                  <c:v>15.407999999999999</c:v>
                </c:pt>
                <c:pt idx="1942">
                  <c:v>15.4596</c:v>
                </c:pt>
                <c:pt idx="1943">
                  <c:v>15.4802</c:v>
                </c:pt>
                <c:pt idx="1944">
                  <c:v>15.4275</c:v>
                </c:pt>
                <c:pt idx="1945">
                  <c:v>15.392899999999999</c:v>
                </c:pt>
                <c:pt idx="1946">
                  <c:v>15.392899999999999</c:v>
                </c:pt>
                <c:pt idx="1947">
                  <c:v>15.3889</c:v>
                </c:pt>
                <c:pt idx="1948">
                  <c:v>15.380699999999999</c:v>
                </c:pt>
                <c:pt idx="1949">
                  <c:v>15.270799999999999</c:v>
                </c:pt>
                <c:pt idx="1950">
                  <c:v>15.248200000000001</c:v>
                </c:pt>
                <c:pt idx="1951">
                  <c:v>15.226900000000001</c:v>
                </c:pt>
                <c:pt idx="1952">
                  <c:v>14.9819</c:v>
                </c:pt>
                <c:pt idx="1953">
                  <c:v>14.9819</c:v>
                </c:pt>
                <c:pt idx="1954">
                  <c:v>14.9819</c:v>
                </c:pt>
                <c:pt idx="1955">
                  <c:v>14.7316</c:v>
                </c:pt>
                <c:pt idx="1956">
                  <c:v>14.632099999999999</c:v>
                </c:pt>
                <c:pt idx="1957">
                  <c:v>14.720499999999999</c:v>
                </c:pt>
                <c:pt idx="1958">
                  <c:v>14.901899999999999</c:v>
                </c:pt>
                <c:pt idx="1959">
                  <c:v>14.860900000000001</c:v>
                </c:pt>
                <c:pt idx="1960">
                  <c:v>14.860900000000001</c:v>
                </c:pt>
                <c:pt idx="1961">
                  <c:v>14.860900000000001</c:v>
                </c:pt>
                <c:pt idx="1962">
                  <c:v>14.8492</c:v>
                </c:pt>
                <c:pt idx="1963">
                  <c:v>14.777699999999999</c:v>
                </c:pt>
                <c:pt idx="1964">
                  <c:v>14.7003</c:v>
                </c:pt>
                <c:pt idx="1965">
                  <c:v>14.5639</c:v>
                </c:pt>
                <c:pt idx="1966">
                  <c:v>14.681900000000001</c:v>
                </c:pt>
                <c:pt idx="1967">
                  <c:v>14.681900000000001</c:v>
                </c:pt>
                <c:pt idx="1968">
                  <c:v>14.681900000000001</c:v>
                </c:pt>
                <c:pt idx="1969">
                  <c:v>14.836499999999999</c:v>
                </c:pt>
                <c:pt idx="1970">
                  <c:v>14.8049</c:v>
                </c:pt>
                <c:pt idx="1971">
                  <c:v>14.8932</c:v>
                </c:pt>
                <c:pt idx="1972">
                  <c:v>14.8392</c:v>
                </c:pt>
                <c:pt idx="1973">
                  <c:v>14.819699999999999</c:v>
                </c:pt>
                <c:pt idx="1974">
                  <c:v>14.8193</c:v>
                </c:pt>
                <c:pt idx="1975">
                  <c:v>14.8194</c:v>
                </c:pt>
                <c:pt idx="1976">
                  <c:v>14.734400000000001</c:v>
                </c:pt>
                <c:pt idx="1977">
                  <c:v>14.8163</c:v>
                </c:pt>
                <c:pt idx="1978">
                  <c:v>14.7827</c:v>
                </c:pt>
                <c:pt idx="1979">
                  <c:v>14.8691</c:v>
                </c:pt>
                <c:pt idx="1980">
                  <c:v>14.9618</c:v>
                </c:pt>
                <c:pt idx="1981">
                  <c:v>14.9618</c:v>
                </c:pt>
                <c:pt idx="1982">
                  <c:v>14.9621</c:v>
                </c:pt>
                <c:pt idx="1983">
                  <c:v>14.924899999999999</c:v>
                </c:pt>
                <c:pt idx="1984">
                  <c:v>14.927199999999999</c:v>
                </c:pt>
                <c:pt idx="1985">
                  <c:v>15.088900000000001</c:v>
                </c:pt>
                <c:pt idx="1986">
                  <c:v>15.219200000000001</c:v>
                </c:pt>
                <c:pt idx="1987">
                  <c:v>15.2897</c:v>
                </c:pt>
                <c:pt idx="1988">
                  <c:v>15.2897</c:v>
                </c:pt>
                <c:pt idx="1989">
                  <c:v>15.2897</c:v>
                </c:pt>
                <c:pt idx="1990">
                  <c:v>15.293699999999999</c:v>
                </c:pt>
                <c:pt idx="1991">
                  <c:v>15.302899999999999</c:v>
                </c:pt>
                <c:pt idx="1992">
                  <c:v>15.4031</c:v>
                </c:pt>
                <c:pt idx="1993">
                  <c:v>15.4793</c:v>
                </c:pt>
                <c:pt idx="1994">
                  <c:v>15.5951</c:v>
                </c:pt>
                <c:pt idx="1995">
                  <c:v>15.5951</c:v>
                </c:pt>
                <c:pt idx="1996">
                  <c:v>15.5952</c:v>
                </c:pt>
                <c:pt idx="1997">
                  <c:v>15.4575</c:v>
                </c:pt>
                <c:pt idx="1998">
                  <c:v>15.495799999999999</c:v>
                </c:pt>
                <c:pt idx="1999">
                  <c:v>15.4794</c:v>
                </c:pt>
                <c:pt idx="2000">
                  <c:v>15.550599999999999</c:v>
                </c:pt>
                <c:pt idx="2001">
                  <c:v>15.5467</c:v>
                </c:pt>
                <c:pt idx="2002">
                  <c:v>15.5467</c:v>
                </c:pt>
                <c:pt idx="2003">
                  <c:v>15.5467</c:v>
                </c:pt>
                <c:pt idx="2004">
                  <c:v>15.4758</c:v>
                </c:pt>
                <c:pt idx="2005">
                  <c:v>15.491199999999999</c:v>
                </c:pt>
                <c:pt idx="2006">
                  <c:v>15.360799999999999</c:v>
                </c:pt>
                <c:pt idx="2007">
                  <c:v>15.4069</c:v>
                </c:pt>
                <c:pt idx="2008">
                  <c:v>15.405799999999999</c:v>
                </c:pt>
                <c:pt idx="2009">
                  <c:v>15.405799999999999</c:v>
                </c:pt>
                <c:pt idx="2010">
                  <c:v>15.405799999999999</c:v>
                </c:pt>
                <c:pt idx="2011">
                  <c:v>15.354100000000001</c:v>
                </c:pt>
                <c:pt idx="2012">
                  <c:v>15.2821</c:v>
                </c:pt>
                <c:pt idx="2013">
                  <c:v>15.036099999999999</c:v>
                </c:pt>
                <c:pt idx="2014">
                  <c:v>15.0137</c:v>
                </c:pt>
                <c:pt idx="2015">
                  <c:v>15.0807</c:v>
                </c:pt>
                <c:pt idx="2016">
                  <c:v>15.08</c:v>
                </c:pt>
                <c:pt idx="2017">
                  <c:v>15.08</c:v>
                </c:pt>
                <c:pt idx="2018">
                  <c:v>15.1638</c:v>
                </c:pt>
                <c:pt idx="2019">
                  <c:v>15.0555</c:v>
                </c:pt>
                <c:pt idx="2020">
                  <c:v>15.071899999999999</c:v>
                </c:pt>
                <c:pt idx="2021">
                  <c:v>15.146100000000001</c:v>
                </c:pt>
                <c:pt idx="2022">
                  <c:v>15.423</c:v>
                </c:pt>
                <c:pt idx="2023">
                  <c:v>15.423</c:v>
                </c:pt>
                <c:pt idx="2024">
                  <c:v>15.4238</c:v>
                </c:pt>
                <c:pt idx="2025">
                  <c:v>15.380599999999999</c:v>
                </c:pt>
                <c:pt idx="2026">
                  <c:v>15.5403</c:v>
                </c:pt>
                <c:pt idx="2027">
                  <c:v>15.584199999999999</c:v>
                </c:pt>
                <c:pt idx="2028">
                  <c:v>15.633900000000001</c:v>
                </c:pt>
                <c:pt idx="2029">
                  <c:v>15.616</c:v>
                </c:pt>
                <c:pt idx="2030">
                  <c:v>15.616</c:v>
                </c:pt>
                <c:pt idx="2031">
                  <c:v>15.616</c:v>
                </c:pt>
                <c:pt idx="2032">
                  <c:v>15.702999999999999</c:v>
                </c:pt>
                <c:pt idx="2033">
                  <c:v>15.709300000000001</c:v>
                </c:pt>
                <c:pt idx="2034">
                  <c:v>15.718500000000001</c:v>
                </c:pt>
                <c:pt idx="2035">
                  <c:v>15.792899999999999</c:v>
                </c:pt>
                <c:pt idx="2036">
                  <c:v>15.8117</c:v>
                </c:pt>
                <c:pt idx="2037">
                  <c:v>15.8117</c:v>
                </c:pt>
                <c:pt idx="2038">
                  <c:v>15.8117</c:v>
                </c:pt>
                <c:pt idx="2039">
                  <c:v>15.8278</c:v>
                </c:pt>
                <c:pt idx="2040">
                  <c:v>15.8797</c:v>
                </c:pt>
                <c:pt idx="2041">
                  <c:v>15.892200000000001</c:v>
                </c:pt>
                <c:pt idx="2042">
                  <c:v>15.904199999999999</c:v>
                </c:pt>
                <c:pt idx="2043">
                  <c:v>15.9968</c:v>
                </c:pt>
                <c:pt idx="2044">
                  <c:v>15.9968</c:v>
                </c:pt>
                <c:pt idx="2045">
                  <c:v>15.9969</c:v>
                </c:pt>
                <c:pt idx="2046">
                  <c:v>16.079000000000001</c:v>
                </c:pt>
                <c:pt idx="2047">
                  <c:v>16.080500000000001</c:v>
                </c:pt>
                <c:pt idx="2048">
                  <c:v>16.103899999999999</c:v>
                </c:pt>
                <c:pt idx="2049">
                  <c:v>16.126000000000001</c:v>
                </c:pt>
                <c:pt idx="2050">
                  <c:v>16.0869</c:v>
                </c:pt>
                <c:pt idx="2051">
                  <c:v>16.0869</c:v>
                </c:pt>
                <c:pt idx="2052">
                  <c:v>16.087</c:v>
                </c:pt>
                <c:pt idx="2053">
                  <c:v>16.0854</c:v>
                </c:pt>
                <c:pt idx="2054">
                  <c:v>16.7197</c:v>
                </c:pt>
                <c:pt idx="2055">
                  <c:v>16.644400000000001</c:v>
                </c:pt>
                <c:pt idx="2056">
                  <c:v>16.587499999999999</c:v>
                </c:pt>
                <c:pt idx="2057">
                  <c:v>16.7135</c:v>
                </c:pt>
                <c:pt idx="2058">
                  <c:v>16.7134</c:v>
                </c:pt>
                <c:pt idx="2059">
                  <c:v>16.7135</c:v>
                </c:pt>
                <c:pt idx="2060">
                  <c:v>16.758700000000001</c:v>
                </c:pt>
                <c:pt idx="2061">
                  <c:v>16.740600000000001</c:v>
                </c:pt>
                <c:pt idx="2062">
                  <c:v>16.6404</c:v>
                </c:pt>
                <c:pt idx="2063">
                  <c:v>16.616800000000001</c:v>
                </c:pt>
                <c:pt idx="2064">
                  <c:v>16.656400000000001</c:v>
                </c:pt>
                <c:pt idx="2065">
                  <c:v>16.656400000000001</c:v>
                </c:pt>
                <c:pt idx="2066">
                  <c:v>16.656400000000001</c:v>
                </c:pt>
                <c:pt idx="2067">
                  <c:v>16.773499999999999</c:v>
                </c:pt>
                <c:pt idx="2068">
                  <c:v>16.794599999999999</c:v>
                </c:pt>
                <c:pt idx="2069">
                  <c:v>16.828700000000001</c:v>
                </c:pt>
                <c:pt idx="2070">
                  <c:v>16.8063</c:v>
                </c:pt>
                <c:pt idx="2071">
                  <c:v>16.740100000000002</c:v>
                </c:pt>
                <c:pt idx="2072">
                  <c:v>16.740100000000002</c:v>
                </c:pt>
                <c:pt idx="2073">
                  <c:v>16.740100000000002</c:v>
                </c:pt>
                <c:pt idx="2074">
                  <c:v>16.683299999999999</c:v>
                </c:pt>
                <c:pt idx="2075">
                  <c:v>16.602699999999999</c:v>
                </c:pt>
                <c:pt idx="2076">
                  <c:v>16.677399999999999</c:v>
                </c:pt>
                <c:pt idx="2077">
                  <c:v>16.7014</c:v>
                </c:pt>
                <c:pt idx="2078">
                  <c:v>16.801300000000001</c:v>
                </c:pt>
                <c:pt idx="2079">
                  <c:v>16.801300000000001</c:v>
                </c:pt>
                <c:pt idx="2080">
                  <c:v>16.801300000000001</c:v>
                </c:pt>
                <c:pt idx="2081">
                  <c:v>16.820900000000002</c:v>
                </c:pt>
                <c:pt idx="2082">
                  <c:v>16.793099999999999</c:v>
                </c:pt>
                <c:pt idx="2083">
                  <c:v>16.822800000000001</c:v>
                </c:pt>
                <c:pt idx="2084">
                  <c:v>16.8748</c:v>
                </c:pt>
                <c:pt idx="2085">
                  <c:v>17.092300000000002</c:v>
                </c:pt>
                <c:pt idx="2086">
                  <c:v>17.092300000000002</c:v>
                </c:pt>
                <c:pt idx="2087">
                  <c:v>17.092300000000002</c:v>
                </c:pt>
                <c:pt idx="2088">
                  <c:v>17.239899999999999</c:v>
                </c:pt>
                <c:pt idx="2089">
                  <c:v>17.213100000000001</c:v>
                </c:pt>
                <c:pt idx="2090">
                  <c:v>17.1511</c:v>
                </c:pt>
                <c:pt idx="2091">
                  <c:v>17.165099999999999</c:v>
                </c:pt>
                <c:pt idx="2092">
                  <c:v>17.204799999999999</c:v>
                </c:pt>
                <c:pt idx="2093">
                  <c:v>17.204799999999999</c:v>
                </c:pt>
                <c:pt idx="2094">
                  <c:v>17.204799999999999</c:v>
                </c:pt>
                <c:pt idx="2095">
                  <c:v>17.1965</c:v>
                </c:pt>
                <c:pt idx="2096">
                  <c:v>17.217099999999999</c:v>
                </c:pt>
                <c:pt idx="2097">
                  <c:v>17.203399999999998</c:v>
                </c:pt>
                <c:pt idx="2098">
                  <c:v>17.228300000000001</c:v>
                </c:pt>
                <c:pt idx="2099">
                  <c:v>17.328199999999999</c:v>
                </c:pt>
                <c:pt idx="2100">
                  <c:v>17.328199999999999</c:v>
                </c:pt>
                <c:pt idx="2101">
                  <c:v>17.328199999999999</c:v>
                </c:pt>
                <c:pt idx="2102">
                  <c:v>17.269600000000001</c:v>
                </c:pt>
                <c:pt idx="2103">
                  <c:v>17.277699999999999</c:v>
                </c:pt>
                <c:pt idx="2104">
                  <c:v>17.277799999999999</c:v>
                </c:pt>
                <c:pt idx="2105">
                  <c:v>17.3795</c:v>
                </c:pt>
                <c:pt idx="2106">
                  <c:v>17.3245</c:v>
                </c:pt>
                <c:pt idx="2107">
                  <c:v>17.3245</c:v>
                </c:pt>
                <c:pt idx="2108">
                  <c:v>17.324400000000001</c:v>
                </c:pt>
                <c:pt idx="2109">
                  <c:v>17.231999999999999</c:v>
                </c:pt>
                <c:pt idx="2110">
                  <c:v>17.271699999999999</c:v>
                </c:pt>
                <c:pt idx="2111">
                  <c:v>17.206099999999999</c:v>
                </c:pt>
                <c:pt idx="2112">
                  <c:v>17.270600000000002</c:v>
                </c:pt>
                <c:pt idx="2113">
                  <c:v>17.307700000000001</c:v>
                </c:pt>
                <c:pt idx="2114">
                  <c:v>17.307700000000001</c:v>
                </c:pt>
                <c:pt idx="2115">
                  <c:v>17.3078</c:v>
                </c:pt>
                <c:pt idx="2116">
                  <c:v>17.295400000000001</c:v>
                </c:pt>
                <c:pt idx="2117">
                  <c:v>17.3462</c:v>
                </c:pt>
                <c:pt idx="2118">
                  <c:v>17.359400000000001</c:v>
                </c:pt>
                <c:pt idx="2119">
                  <c:v>17.378399999999999</c:v>
                </c:pt>
                <c:pt idx="2120">
                  <c:v>17.455500000000001</c:v>
                </c:pt>
                <c:pt idx="2121">
                  <c:v>17.455500000000001</c:v>
                </c:pt>
                <c:pt idx="2122">
                  <c:v>17.455500000000001</c:v>
                </c:pt>
                <c:pt idx="2123">
                  <c:v>17.440200000000001</c:v>
                </c:pt>
                <c:pt idx="2124">
                  <c:v>17.399699999999999</c:v>
                </c:pt>
                <c:pt idx="2125">
                  <c:v>17.403199999999998</c:v>
                </c:pt>
                <c:pt idx="2126">
                  <c:v>17.274799999999999</c:v>
                </c:pt>
                <c:pt idx="2127">
                  <c:v>17.346299999999999</c:v>
                </c:pt>
                <c:pt idx="2128">
                  <c:v>17.346299999999999</c:v>
                </c:pt>
                <c:pt idx="2129">
                  <c:v>17.346299999999999</c:v>
                </c:pt>
                <c:pt idx="2130">
                  <c:v>17.0258</c:v>
                </c:pt>
                <c:pt idx="2131">
                  <c:v>17.045300000000001</c:v>
                </c:pt>
                <c:pt idx="2132">
                  <c:v>17.0945</c:v>
                </c:pt>
                <c:pt idx="2133">
                  <c:v>16.957000000000001</c:v>
                </c:pt>
                <c:pt idx="2134">
                  <c:v>16.9129</c:v>
                </c:pt>
                <c:pt idx="2135">
                  <c:v>16.9129</c:v>
                </c:pt>
                <c:pt idx="2136">
                  <c:v>16.9129</c:v>
                </c:pt>
                <c:pt idx="2137">
                  <c:v>16.849900000000002</c:v>
                </c:pt>
                <c:pt idx="2138">
                  <c:v>17.022300000000001</c:v>
                </c:pt>
                <c:pt idx="2139">
                  <c:v>17.156500000000001</c:v>
                </c:pt>
                <c:pt idx="2140">
                  <c:v>17.299399999999999</c:v>
                </c:pt>
                <c:pt idx="2141">
                  <c:v>17.235399999999998</c:v>
                </c:pt>
                <c:pt idx="2142">
                  <c:v>17.235399999999998</c:v>
                </c:pt>
                <c:pt idx="2143">
                  <c:v>17.235399999999998</c:v>
                </c:pt>
                <c:pt idx="2144">
                  <c:v>17.157800000000002</c:v>
                </c:pt>
                <c:pt idx="2145">
                  <c:v>17.258500000000002</c:v>
                </c:pt>
                <c:pt idx="2146">
                  <c:v>17.325199999999999</c:v>
                </c:pt>
                <c:pt idx="2147">
                  <c:v>17.254999999999999</c:v>
                </c:pt>
                <c:pt idx="2148">
                  <c:v>17.214400000000001</c:v>
                </c:pt>
                <c:pt idx="2149">
                  <c:v>17.214400000000001</c:v>
                </c:pt>
                <c:pt idx="2150">
                  <c:v>17.214400000000001</c:v>
                </c:pt>
                <c:pt idx="2151">
                  <c:v>17.199000000000002</c:v>
                </c:pt>
                <c:pt idx="2152">
                  <c:v>17.090800000000002</c:v>
                </c:pt>
                <c:pt idx="2153">
                  <c:v>17.127300000000002</c:v>
                </c:pt>
                <c:pt idx="2154">
                  <c:v>17.001899999999999</c:v>
                </c:pt>
                <c:pt idx="2155">
                  <c:v>16.995100000000001</c:v>
                </c:pt>
                <c:pt idx="2156">
                  <c:v>16.995100000000001</c:v>
                </c:pt>
                <c:pt idx="2157">
                  <c:v>16.995100000000001</c:v>
                </c:pt>
                <c:pt idx="2158">
                  <c:v>16.585100000000001</c:v>
                </c:pt>
                <c:pt idx="2159">
                  <c:v>16.268999999999998</c:v>
                </c:pt>
                <c:pt idx="2160">
                  <c:v>15.513199999999999</c:v>
                </c:pt>
                <c:pt idx="2161">
                  <c:v>15.264699999999999</c:v>
                </c:pt>
                <c:pt idx="2162">
                  <c:v>14.867599999999999</c:v>
                </c:pt>
                <c:pt idx="2163">
                  <c:v>14.8672</c:v>
                </c:pt>
                <c:pt idx="2164">
                  <c:v>14.8682</c:v>
                </c:pt>
                <c:pt idx="2165">
                  <c:v>15.035399999999999</c:v>
                </c:pt>
                <c:pt idx="2166">
                  <c:v>15.1675</c:v>
                </c:pt>
                <c:pt idx="2167">
                  <c:v>15.268700000000001</c:v>
                </c:pt>
                <c:pt idx="2168">
                  <c:v>15.2857</c:v>
                </c:pt>
                <c:pt idx="2169">
                  <c:v>14.941700000000001</c:v>
                </c:pt>
                <c:pt idx="2170">
                  <c:v>14.941700000000001</c:v>
                </c:pt>
                <c:pt idx="2171">
                  <c:v>14.9415</c:v>
                </c:pt>
                <c:pt idx="2172">
                  <c:v>14.0764</c:v>
                </c:pt>
                <c:pt idx="2173">
                  <c:v>13.9061</c:v>
                </c:pt>
                <c:pt idx="2174">
                  <c:v>13.681900000000001</c:v>
                </c:pt>
                <c:pt idx="2175">
                  <c:v>12.2759</c:v>
                </c:pt>
                <c:pt idx="2176">
                  <c:v>12.181699999999999</c:v>
                </c:pt>
                <c:pt idx="2177">
                  <c:v>12.181699999999999</c:v>
                </c:pt>
                <c:pt idx="2178">
                  <c:v>12.181699999999999</c:v>
                </c:pt>
                <c:pt idx="2179">
                  <c:v>11.730700000000001</c:v>
                </c:pt>
                <c:pt idx="2180">
                  <c:v>11.8437</c:v>
                </c:pt>
                <c:pt idx="2181">
                  <c:v>11.333500000000001</c:v>
                </c:pt>
                <c:pt idx="2182">
                  <c:v>11.398999999999999</c:v>
                </c:pt>
                <c:pt idx="2183">
                  <c:v>11.516400000000001</c:v>
                </c:pt>
                <c:pt idx="2184">
                  <c:v>11.516400000000001</c:v>
                </c:pt>
                <c:pt idx="2185">
                  <c:v>11.516400000000001</c:v>
                </c:pt>
                <c:pt idx="2186">
                  <c:v>11.199</c:v>
                </c:pt>
                <c:pt idx="2187">
                  <c:v>11.9954</c:v>
                </c:pt>
                <c:pt idx="2188">
                  <c:v>12.59</c:v>
                </c:pt>
                <c:pt idx="2189">
                  <c:v>12.9785</c:v>
                </c:pt>
                <c:pt idx="2190">
                  <c:v>12.8713</c:v>
                </c:pt>
                <c:pt idx="2191">
                  <c:v>12.8713</c:v>
                </c:pt>
                <c:pt idx="2192">
                  <c:v>12.873200000000001</c:v>
                </c:pt>
                <c:pt idx="2193">
                  <c:v>12.9574</c:v>
                </c:pt>
                <c:pt idx="2194">
                  <c:v>12.967499999999999</c:v>
                </c:pt>
                <c:pt idx="2195">
                  <c:v>12.6225</c:v>
                </c:pt>
                <c:pt idx="2196">
                  <c:v>12.533099999999999</c:v>
                </c:pt>
                <c:pt idx="2197">
                  <c:v>12.3691</c:v>
                </c:pt>
                <c:pt idx="2198">
                  <c:v>12.3691</c:v>
                </c:pt>
                <c:pt idx="2199">
                  <c:v>12.3691</c:v>
                </c:pt>
                <c:pt idx="2200">
                  <c:v>12.8066</c:v>
                </c:pt>
                <c:pt idx="2201">
                  <c:v>13.116899999999999</c:v>
                </c:pt>
                <c:pt idx="2202">
                  <c:v>13.152900000000001</c:v>
                </c:pt>
                <c:pt idx="2203">
                  <c:v>13.3744</c:v>
                </c:pt>
                <c:pt idx="2204">
                  <c:v>13.401999999999999</c:v>
                </c:pt>
                <c:pt idx="2205">
                  <c:v>13.401999999999999</c:v>
                </c:pt>
                <c:pt idx="2206">
                  <c:v>13.401999999999999</c:v>
                </c:pt>
                <c:pt idx="2207">
                  <c:v>13.3599</c:v>
                </c:pt>
                <c:pt idx="2208">
                  <c:v>13.571300000000001</c:v>
                </c:pt>
                <c:pt idx="2209">
                  <c:v>13.23</c:v>
                </c:pt>
                <c:pt idx="2210">
                  <c:v>13.1691</c:v>
                </c:pt>
                <c:pt idx="2211">
                  <c:v>13.5052</c:v>
                </c:pt>
                <c:pt idx="2212">
                  <c:v>13.504899999999999</c:v>
                </c:pt>
                <c:pt idx="2213">
                  <c:v>13.504899999999999</c:v>
                </c:pt>
                <c:pt idx="2214">
                  <c:v>13.5215</c:v>
                </c:pt>
                <c:pt idx="2215">
                  <c:v>13.118</c:v>
                </c:pt>
                <c:pt idx="2216">
                  <c:v>13.2247</c:v>
                </c:pt>
                <c:pt idx="2217">
                  <c:v>13.3605</c:v>
                </c:pt>
                <c:pt idx="2218">
                  <c:v>13.241899999999999</c:v>
                </c:pt>
                <c:pt idx="2219">
                  <c:v>13.241899999999999</c:v>
                </c:pt>
                <c:pt idx="2220">
                  <c:v>13.242100000000001</c:v>
                </c:pt>
                <c:pt idx="2221">
                  <c:v>13.5265</c:v>
                </c:pt>
                <c:pt idx="2222">
                  <c:v>13.684799999999999</c:v>
                </c:pt>
                <c:pt idx="2223">
                  <c:v>13.885199999999999</c:v>
                </c:pt>
                <c:pt idx="2224">
                  <c:v>13.8157</c:v>
                </c:pt>
                <c:pt idx="2225">
                  <c:v>13.632899999999999</c:v>
                </c:pt>
                <c:pt idx="2226">
                  <c:v>13.632899999999999</c:v>
                </c:pt>
                <c:pt idx="2227">
                  <c:v>13.632899999999999</c:v>
                </c:pt>
                <c:pt idx="2228">
                  <c:v>13.3293</c:v>
                </c:pt>
                <c:pt idx="2229">
                  <c:v>13.487500000000001</c:v>
                </c:pt>
                <c:pt idx="2230">
                  <c:v>13.444100000000001</c:v>
                </c:pt>
                <c:pt idx="2231">
                  <c:v>13.486599999999999</c:v>
                </c:pt>
                <c:pt idx="2232">
                  <c:v>13.747999999999999</c:v>
                </c:pt>
                <c:pt idx="2233">
                  <c:v>13.747999999999999</c:v>
                </c:pt>
                <c:pt idx="2234">
                  <c:v>13.748100000000001</c:v>
                </c:pt>
                <c:pt idx="2235">
                  <c:v>13.703099999999999</c:v>
                </c:pt>
                <c:pt idx="2236">
                  <c:v>13.7357</c:v>
                </c:pt>
                <c:pt idx="2237">
                  <c:v>13.5265</c:v>
                </c:pt>
                <c:pt idx="2238">
                  <c:v>13.211600000000001</c:v>
                </c:pt>
                <c:pt idx="2239">
                  <c:v>13.2683</c:v>
                </c:pt>
                <c:pt idx="2240">
                  <c:v>13.2683</c:v>
                </c:pt>
                <c:pt idx="2241">
                  <c:v>13.2684</c:v>
                </c:pt>
                <c:pt idx="2242">
                  <c:v>15.303100000000001</c:v>
                </c:pt>
                <c:pt idx="2243">
                  <c:v>15.427</c:v>
                </c:pt>
                <c:pt idx="2244">
                  <c:v>15.579000000000001</c:v>
                </c:pt>
                <c:pt idx="2245">
                  <c:v>15.421900000000001</c:v>
                </c:pt>
                <c:pt idx="2246">
                  <c:v>15.2906</c:v>
                </c:pt>
                <c:pt idx="2247">
                  <c:v>15.2906</c:v>
                </c:pt>
                <c:pt idx="2248">
                  <c:v>15.290100000000001</c:v>
                </c:pt>
                <c:pt idx="2249">
                  <c:v>15.5059</c:v>
                </c:pt>
                <c:pt idx="2250">
                  <c:v>15.852499999999999</c:v>
                </c:pt>
                <c:pt idx="2251">
                  <c:v>15.8918</c:v>
                </c:pt>
                <c:pt idx="2252">
                  <c:v>16.269400000000001</c:v>
                </c:pt>
                <c:pt idx="2253">
                  <c:v>16.121400000000001</c:v>
                </c:pt>
                <c:pt idx="2254">
                  <c:v>16.121600000000001</c:v>
                </c:pt>
                <c:pt idx="2255">
                  <c:v>16.121400000000001</c:v>
                </c:pt>
                <c:pt idx="2256">
                  <c:v>16.321999999999999</c:v>
                </c:pt>
                <c:pt idx="2257">
                  <c:v>16.568300000000001</c:v>
                </c:pt>
                <c:pt idx="2258">
                  <c:v>16.948599999999999</c:v>
                </c:pt>
                <c:pt idx="2259">
                  <c:v>17.011099999999999</c:v>
                </c:pt>
                <c:pt idx="2260">
                  <c:v>17.2502</c:v>
                </c:pt>
                <c:pt idx="2261">
                  <c:v>17.2502</c:v>
                </c:pt>
                <c:pt idx="2262">
                  <c:v>17.2502</c:v>
                </c:pt>
                <c:pt idx="2263">
                  <c:v>17.320599999999999</c:v>
                </c:pt>
                <c:pt idx="2264">
                  <c:v>17.305099999999999</c:v>
                </c:pt>
                <c:pt idx="2265">
                  <c:v>17.278600000000001</c:v>
                </c:pt>
                <c:pt idx="2266">
                  <c:v>16.714700000000001</c:v>
                </c:pt>
                <c:pt idx="2267">
                  <c:v>16.5215</c:v>
                </c:pt>
                <c:pt idx="2268">
                  <c:v>16.5215</c:v>
                </c:pt>
                <c:pt idx="2269">
                  <c:v>16.5215</c:v>
                </c:pt>
                <c:pt idx="2270">
                  <c:v>16.355899999999998</c:v>
                </c:pt>
                <c:pt idx="2271">
                  <c:v>16.846299999999999</c:v>
                </c:pt>
                <c:pt idx="2272">
                  <c:v>16.9282</c:v>
                </c:pt>
                <c:pt idx="2273">
                  <c:v>16.834099999999999</c:v>
                </c:pt>
                <c:pt idx="2274">
                  <c:v>16.832100000000001</c:v>
                </c:pt>
                <c:pt idx="2275">
                  <c:v>16.832100000000001</c:v>
                </c:pt>
                <c:pt idx="2276">
                  <c:v>16.832000000000001</c:v>
                </c:pt>
                <c:pt idx="2277">
                  <c:v>16.803599999999999</c:v>
                </c:pt>
                <c:pt idx="2278">
                  <c:v>17.089400000000001</c:v>
                </c:pt>
                <c:pt idx="2279">
                  <c:v>16.6677</c:v>
                </c:pt>
                <c:pt idx="2280">
                  <c:v>16.622</c:v>
                </c:pt>
                <c:pt idx="2281">
                  <c:v>16.578299999999999</c:v>
                </c:pt>
                <c:pt idx="2282">
                  <c:v>16.578299999999999</c:v>
                </c:pt>
                <c:pt idx="2283">
                  <c:v>16.578299999999999</c:v>
                </c:pt>
                <c:pt idx="2284">
                  <c:v>16.541399999999999</c:v>
                </c:pt>
                <c:pt idx="2285">
                  <c:v>16.590699999999998</c:v>
                </c:pt>
                <c:pt idx="2286">
                  <c:v>16.543700000000001</c:v>
                </c:pt>
                <c:pt idx="2287">
                  <c:v>16.764399999999998</c:v>
                </c:pt>
                <c:pt idx="2288">
                  <c:v>16.733699999999999</c:v>
                </c:pt>
                <c:pt idx="2289">
                  <c:v>16.733699999999999</c:v>
                </c:pt>
                <c:pt idx="2290">
                  <c:v>16.733699999999999</c:v>
                </c:pt>
                <c:pt idx="2291">
                  <c:v>17.0549</c:v>
                </c:pt>
                <c:pt idx="2292">
                  <c:v>16.927600000000002</c:v>
                </c:pt>
                <c:pt idx="2293">
                  <c:v>16.848600000000001</c:v>
                </c:pt>
                <c:pt idx="2294">
                  <c:v>16.750399999999999</c:v>
                </c:pt>
                <c:pt idx="2295">
                  <c:v>16.816500000000001</c:v>
                </c:pt>
                <c:pt idx="2296">
                  <c:v>16.816500000000001</c:v>
                </c:pt>
                <c:pt idx="2297">
                  <c:v>16.816500000000001</c:v>
                </c:pt>
                <c:pt idx="2298">
                  <c:v>17.062999999999999</c:v>
                </c:pt>
                <c:pt idx="2299">
                  <c:v>16.972300000000001</c:v>
                </c:pt>
                <c:pt idx="2300">
                  <c:v>17.29</c:v>
                </c:pt>
                <c:pt idx="2301">
                  <c:v>17.184799999999999</c:v>
                </c:pt>
                <c:pt idx="2302">
                  <c:v>17.183199999999999</c:v>
                </c:pt>
                <c:pt idx="2303">
                  <c:v>17.183199999999999</c:v>
                </c:pt>
                <c:pt idx="2304">
                  <c:v>17.183199999999999</c:v>
                </c:pt>
                <c:pt idx="2305">
                  <c:v>17.2761</c:v>
                </c:pt>
                <c:pt idx="2306">
                  <c:v>17.4405</c:v>
                </c:pt>
                <c:pt idx="2307">
                  <c:v>17.376899999999999</c:v>
                </c:pt>
                <c:pt idx="2308">
                  <c:v>17.395299999999999</c:v>
                </c:pt>
                <c:pt idx="2309">
                  <c:v>17.252700000000001</c:v>
                </c:pt>
                <c:pt idx="2310">
                  <c:v>17.252700000000001</c:v>
                </c:pt>
                <c:pt idx="2311">
                  <c:v>17.252800000000001</c:v>
                </c:pt>
                <c:pt idx="2312">
                  <c:v>17.404</c:v>
                </c:pt>
                <c:pt idx="2313">
                  <c:v>17.389800000000001</c:v>
                </c:pt>
                <c:pt idx="2314">
                  <c:v>17.293099999999999</c:v>
                </c:pt>
                <c:pt idx="2315">
                  <c:v>17.0473</c:v>
                </c:pt>
                <c:pt idx="2316">
                  <c:v>16.8095</c:v>
                </c:pt>
                <c:pt idx="2317">
                  <c:v>16.8095</c:v>
                </c:pt>
                <c:pt idx="2318">
                  <c:v>16.8095</c:v>
                </c:pt>
                <c:pt idx="2319">
                  <c:v>16.986599999999999</c:v>
                </c:pt>
                <c:pt idx="2320">
                  <c:v>17.135000000000002</c:v>
                </c:pt>
                <c:pt idx="2321">
                  <c:v>17.321200000000001</c:v>
                </c:pt>
                <c:pt idx="2322">
                  <c:v>17.195900000000002</c:v>
                </c:pt>
                <c:pt idx="2323">
                  <c:v>17.129300000000001</c:v>
                </c:pt>
                <c:pt idx="2324">
                  <c:v>17.129300000000001</c:v>
                </c:pt>
                <c:pt idx="2325">
                  <c:v>17.129300000000001</c:v>
                </c:pt>
                <c:pt idx="2326">
                  <c:v>17.178599999999999</c:v>
                </c:pt>
                <c:pt idx="2327">
                  <c:v>21.322800000000001</c:v>
                </c:pt>
                <c:pt idx="2328">
                  <c:v>21.588899999999999</c:v>
                </c:pt>
                <c:pt idx="2329">
                  <c:v>21.799299999999999</c:v>
                </c:pt>
                <c:pt idx="2330">
                  <c:v>21.630700000000001</c:v>
                </c:pt>
                <c:pt idx="2331">
                  <c:v>21.631</c:v>
                </c:pt>
                <c:pt idx="2332">
                  <c:v>21.630800000000001</c:v>
                </c:pt>
                <c:pt idx="2333">
                  <c:v>21.753699999999998</c:v>
                </c:pt>
                <c:pt idx="2334">
                  <c:v>21.779299999999999</c:v>
                </c:pt>
                <c:pt idx="2335">
                  <c:v>21.8918</c:v>
                </c:pt>
                <c:pt idx="2336">
                  <c:v>21.5977</c:v>
                </c:pt>
                <c:pt idx="2337">
                  <c:v>21.520600000000002</c:v>
                </c:pt>
                <c:pt idx="2338">
                  <c:v>21.520600000000002</c:v>
                </c:pt>
                <c:pt idx="2339">
                  <c:v>21.520600000000002</c:v>
                </c:pt>
                <c:pt idx="2340">
                  <c:v>21.8156</c:v>
                </c:pt>
                <c:pt idx="2341">
                  <c:v>21.857399999999998</c:v>
                </c:pt>
                <c:pt idx="2342">
                  <c:v>22.000299999999999</c:v>
                </c:pt>
                <c:pt idx="2343">
                  <c:v>21.936699999999998</c:v>
                </c:pt>
                <c:pt idx="2344">
                  <c:v>22.034600000000001</c:v>
                </c:pt>
                <c:pt idx="2345">
                  <c:v>22.034600000000001</c:v>
                </c:pt>
                <c:pt idx="2346">
                  <c:v>22.031500000000001</c:v>
                </c:pt>
                <c:pt idx="2347">
                  <c:v>22.020900000000001</c:v>
                </c:pt>
                <c:pt idx="2348">
                  <c:v>21.9374</c:v>
                </c:pt>
                <c:pt idx="2349">
                  <c:v>22.0746</c:v>
                </c:pt>
                <c:pt idx="2350">
                  <c:v>21.924099999999999</c:v>
                </c:pt>
                <c:pt idx="2351">
                  <c:v>21.5931</c:v>
                </c:pt>
                <c:pt idx="2352">
                  <c:v>21.5931</c:v>
                </c:pt>
                <c:pt idx="2353">
                  <c:v>21.5931</c:v>
                </c:pt>
                <c:pt idx="2354">
                  <c:v>21.838999999999999</c:v>
                </c:pt>
                <c:pt idx="2355">
                  <c:v>21.689299999999999</c:v>
                </c:pt>
                <c:pt idx="2356">
                  <c:v>21.8415</c:v>
                </c:pt>
                <c:pt idx="2357">
                  <c:v>21.9069</c:v>
                </c:pt>
                <c:pt idx="2358">
                  <c:v>21.9053</c:v>
                </c:pt>
                <c:pt idx="2359">
                  <c:v>21.9053</c:v>
                </c:pt>
                <c:pt idx="2360">
                  <c:v>21.907599999999999</c:v>
                </c:pt>
                <c:pt idx="2361">
                  <c:v>22.070699999999999</c:v>
                </c:pt>
                <c:pt idx="2362">
                  <c:v>22.116199999999999</c:v>
                </c:pt>
                <c:pt idx="2363">
                  <c:v>22.2334</c:v>
                </c:pt>
                <c:pt idx="2364">
                  <c:v>22.0688</c:v>
                </c:pt>
                <c:pt idx="2365">
                  <c:v>22.076599999999999</c:v>
                </c:pt>
                <c:pt idx="2366">
                  <c:v>22.076599999999999</c:v>
                </c:pt>
                <c:pt idx="2367">
                  <c:v>22.076599999999999</c:v>
                </c:pt>
                <c:pt idx="2368">
                  <c:v>21.446999999999999</c:v>
                </c:pt>
                <c:pt idx="2369">
                  <c:v>21.383199999999999</c:v>
                </c:pt>
                <c:pt idx="2370">
                  <c:v>21.4251</c:v>
                </c:pt>
                <c:pt idx="2371">
                  <c:v>21.136700000000001</c:v>
                </c:pt>
                <c:pt idx="2372">
                  <c:v>21.137699999999999</c:v>
                </c:pt>
                <c:pt idx="2373">
                  <c:v>21.137699999999999</c:v>
                </c:pt>
                <c:pt idx="2374">
                  <c:v>21.137699999999999</c:v>
                </c:pt>
                <c:pt idx="2375">
                  <c:v>21.542400000000001</c:v>
                </c:pt>
                <c:pt idx="2376">
                  <c:v>21.561399999999999</c:v>
                </c:pt>
                <c:pt idx="2377">
                  <c:v>21.4314</c:v>
                </c:pt>
                <c:pt idx="2378">
                  <c:v>21.456499999999998</c:v>
                </c:pt>
                <c:pt idx="2379">
                  <c:v>21.408100000000001</c:v>
                </c:pt>
                <c:pt idx="2380">
                  <c:v>21.408200000000001</c:v>
                </c:pt>
                <c:pt idx="2381">
                  <c:v>21.408100000000001</c:v>
                </c:pt>
                <c:pt idx="2382">
                  <c:v>21.743099999999998</c:v>
                </c:pt>
                <c:pt idx="2383">
                  <c:v>21.7911</c:v>
                </c:pt>
                <c:pt idx="2384">
                  <c:v>21.745100000000001</c:v>
                </c:pt>
                <c:pt idx="2385">
                  <c:v>21.8826</c:v>
                </c:pt>
                <c:pt idx="2386">
                  <c:v>22.0411</c:v>
                </c:pt>
                <c:pt idx="2387">
                  <c:v>22.043099999999999</c:v>
                </c:pt>
                <c:pt idx="2388">
                  <c:v>22.043199999999999</c:v>
                </c:pt>
                <c:pt idx="2389">
                  <c:v>22.161200000000001</c:v>
                </c:pt>
                <c:pt idx="2390">
                  <c:v>22.026499999999999</c:v>
                </c:pt>
                <c:pt idx="2391">
                  <c:v>22.034199999999998</c:v>
                </c:pt>
                <c:pt idx="2392">
                  <c:v>21.594000000000001</c:v>
                </c:pt>
                <c:pt idx="2393">
                  <c:v>21.730699999999999</c:v>
                </c:pt>
                <c:pt idx="2394">
                  <c:v>21.730699999999999</c:v>
                </c:pt>
                <c:pt idx="2395">
                  <c:v>21.730699999999999</c:v>
                </c:pt>
                <c:pt idx="2396">
                  <c:v>21.8583</c:v>
                </c:pt>
                <c:pt idx="2397">
                  <c:v>21.803899999999999</c:v>
                </c:pt>
                <c:pt idx="2398">
                  <c:v>21.793800000000001</c:v>
                </c:pt>
                <c:pt idx="2399">
                  <c:v>21.644500000000001</c:v>
                </c:pt>
                <c:pt idx="2400">
                  <c:v>21.7637</c:v>
                </c:pt>
                <c:pt idx="2401">
                  <c:v>21.7637</c:v>
                </c:pt>
                <c:pt idx="2402">
                  <c:v>21.7637</c:v>
                </c:pt>
                <c:pt idx="2403">
                  <c:v>21.491900000000001</c:v>
                </c:pt>
                <c:pt idx="2404">
                  <c:v>21.371700000000001</c:v>
                </c:pt>
                <c:pt idx="2405">
                  <c:v>20.869599999999998</c:v>
                </c:pt>
                <c:pt idx="2406">
                  <c:v>20.633299999999998</c:v>
                </c:pt>
                <c:pt idx="2407">
                  <c:v>20.523199999999999</c:v>
                </c:pt>
                <c:pt idx="2408">
                  <c:v>20.523199999999999</c:v>
                </c:pt>
                <c:pt idx="2409">
                  <c:v>20.523199999999999</c:v>
                </c:pt>
                <c:pt idx="2410">
                  <c:v>20.8385</c:v>
                </c:pt>
                <c:pt idx="2411">
                  <c:v>21.331399999999999</c:v>
                </c:pt>
                <c:pt idx="2412">
                  <c:v>21.6479</c:v>
                </c:pt>
                <c:pt idx="2413">
                  <c:v>22.127099999999999</c:v>
                </c:pt>
                <c:pt idx="2414">
                  <c:v>22.222200000000001</c:v>
                </c:pt>
                <c:pt idx="2415">
                  <c:v>22.222200000000001</c:v>
                </c:pt>
                <c:pt idx="2416">
                  <c:v>22.222200000000001</c:v>
                </c:pt>
                <c:pt idx="2417">
                  <c:v>22.737300000000001</c:v>
                </c:pt>
                <c:pt idx="2418">
                  <c:v>22.988600000000002</c:v>
                </c:pt>
                <c:pt idx="2419">
                  <c:v>23.164999999999999</c:v>
                </c:pt>
                <c:pt idx="2420">
                  <c:v>23.199300000000001</c:v>
                </c:pt>
                <c:pt idx="2421">
                  <c:v>23.114999999999998</c:v>
                </c:pt>
                <c:pt idx="2422">
                  <c:v>23.114999999999998</c:v>
                </c:pt>
                <c:pt idx="2423">
                  <c:v>23.1126</c:v>
                </c:pt>
                <c:pt idx="2424">
                  <c:v>23.4541</c:v>
                </c:pt>
                <c:pt idx="2425">
                  <c:v>23.526</c:v>
                </c:pt>
                <c:pt idx="2426">
                  <c:v>23.583600000000001</c:v>
                </c:pt>
                <c:pt idx="2427">
                  <c:v>23.596699999999998</c:v>
                </c:pt>
                <c:pt idx="2428">
                  <c:v>23.7042</c:v>
                </c:pt>
                <c:pt idx="2429">
                  <c:v>23.7042</c:v>
                </c:pt>
                <c:pt idx="2430">
                  <c:v>23.7029</c:v>
                </c:pt>
                <c:pt idx="2431">
                  <c:v>23.592099999999999</c:v>
                </c:pt>
                <c:pt idx="2432">
                  <c:v>23.966799999999999</c:v>
                </c:pt>
                <c:pt idx="2433">
                  <c:v>24.061699999999998</c:v>
                </c:pt>
                <c:pt idx="2434">
                  <c:v>24.069199999999999</c:v>
                </c:pt>
                <c:pt idx="2435">
                  <c:v>24.2242</c:v>
                </c:pt>
                <c:pt idx="2436">
                  <c:v>24.2242</c:v>
                </c:pt>
                <c:pt idx="2437">
                  <c:v>24.2242</c:v>
                </c:pt>
                <c:pt idx="2438">
                  <c:v>23.917999999999999</c:v>
                </c:pt>
                <c:pt idx="2439">
                  <c:v>24.161999999999999</c:v>
                </c:pt>
                <c:pt idx="2440">
                  <c:v>24.24</c:v>
                </c:pt>
                <c:pt idx="2441">
                  <c:v>24.4206</c:v>
                </c:pt>
                <c:pt idx="2442">
                  <c:v>24.477399999999999</c:v>
                </c:pt>
                <c:pt idx="2443">
                  <c:v>24.477399999999999</c:v>
                </c:pt>
                <c:pt idx="2444">
                  <c:v>24.477399999999999</c:v>
                </c:pt>
                <c:pt idx="2445">
                  <c:v>24.387899999999998</c:v>
                </c:pt>
                <c:pt idx="2446">
                  <c:v>24.377800000000001</c:v>
                </c:pt>
                <c:pt idx="2447">
                  <c:v>24.4801</c:v>
                </c:pt>
                <c:pt idx="2448">
                  <c:v>24.462700000000002</c:v>
                </c:pt>
                <c:pt idx="2449">
                  <c:v>24.347899999999999</c:v>
                </c:pt>
                <c:pt idx="2450">
                  <c:v>24.347899999999999</c:v>
                </c:pt>
                <c:pt idx="2451">
                  <c:v>24.347899999999999</c:v>
                </c:pt>
                <c:pt idx="2452">
                  <c:v>24.456800000000001</c:v>
                </c:pt>
                <c:pt idx="2453">
                  <c:v>24.5017</c:v>
                </c:pt>
                <c:pt idx="2454">
                  <c:v>24.734200000000001</c:v>
                </c:pt>
                <c:pt idx="2455">
                  <c:v>24.9405</c:v>
                </c:pt>
                <c:pt idx="2456">
                  <c:v>24.828700000000001</c:v>
                </c:pt>
                <c:pt idx="2457">
                  <c:v>24.828700000000001</c:v>
                </c:pt>
                <c:pt idx="2458">
                  <c:v>24.828700000000001</c:v>
                </c:pt>
                <c:pt idx="2459">
                  <c:v>24.392499999999998</c:v>
                </c:pt>
                <c:pt idx="2460">
                  <c:v>24.3733</c:v>
                </c:pt>
                <c:pt idx="2461">
                  <c:v>24.616399999999999</c:v>
                </c:pt>
                <c:pt idx="2462">
                  <c:v>24.6707</c:v>
                </c:pt>
                <c:pt idx="2463">
                  <c:v>24.677700000000002</c:v>
                </c:pt>
                <c:pt idx="2464">
                  <c:v>24.677700000000002</c:v>
                </c:pt>
                <c:pt idx="2465">
                  <c:v>24.677700000000002</c:v>
                </c:pt>
                <c:pt idx="2466">
                  <c:v>24.8553</c:v>
                </c:pt>
                <c:pt idx="2467">
                  <c:v>25.1508</c:v>
                </c:pt>
                <c:pt idx="2468">
                  <c:v>25.1768</c:v>
                </c:pt>
                <c:pt idx="2469">
                  <c:v>25.014299999999999</c:v>
                </c:pt>
                <c:pt idx="2470">
                  <c:v>25.014299999999999</c:v>
                </c:pt>
                <c:pt idx="2471">
                  <c:v>25.014299999999999</c:v>
                </c:pt>
                <c:pt idx="2472">
                  <c:v>25.014299999999999</c:v>
                </c:pt>
                <c:pt idx="2473">
                  <c:v>25.187100000000001</c:v>
                </c:pt>
                <c:pt idx="2474">
                  <c:v>25.202000000000002</c:v>
                </c:pt>
                <c:pt idx="2475">
                  <c:v>25.377199999999998</c:v>
                </c:pt>
                <c:pt idx="2476">
                  <c:v>25.5426</c:v>
                </c:pt>
                <c:pt idx="2477">
                  <c:v>25.802199999999999</c:v>
                </c:pt>
                <c:pt idx="2478">
                  <c:v>25.802199999999999</c:v>
                </c:pt>
                <c:pt idx="2479">
                  <c:v>25.802199999999999</c:v>
                </c:pt>
                <c:pt idx="2480">
                  <c:v>25.486000000000001</c:v>
                </c:pt>
                <c:pt idx="2481">
                  <c:v>25.540600000000001</c:v>
                </c:pt>
                <c:pt idx="2482">
                  <c:v>25.596399999999999</c:v>
                </c:pt>
                <c:pt idx="2483">
                  <c:v>25.735299999999999</c:v>
                </c:pt>
                <c:pt idx="2484">
                  <c:v>25.451499999999999</c:v>
                </c:pt>
                <c:pt idx="2485">
                  <c:v>25.451499999999999</c:v>
                </c:pt>
                <c:pt idx="2486">
                  <c:v>25.451499999999999</c:v>
                </c:pt>
                <c:pt idx="2487">
                  <c:v>25.408100000000001</c:v>
                </c:pt>
                <c:pt idx="2488">
                  <c:v>25.534199999999998</c:v>
                </c:pt>
                <c:pt idx="2489">
                  <c:v>25.617899999999999</c:v>
                </c:pt>
                <c:pt idx="2490">
                  <c:v>25.743300000000001</c:v>
                </c:pt>
                <c:pt idx="2491">
                  <c:v>25.6264</c:v>
                </c:pt>
                <c:pt idx="2492">
                  <c:v>25.6264</c:v>
                </c:pt>
                <c:pt idx="2493">
                  <c:v>25.6264</c:v>
                </c:pt>
                <c:pt idx="2494">
                  <c:v>25.477900000000002</c:v>
                </c:pt>
                <c:pt idx="2495">
                  <c:v>25.565300000000001</c:v>
                </c:pt>
                <c:pt idx="2496">
                  <c:v>25.2807</c:v>
                </c:pt>
                <c:pt idx="2497">
                  <c:v>25.1569</c:v>
                </c:pt>
                <c:pt idx="2498">
                  <c:v>24.742599999999999</c:v>
                </c:pt>
                <c:pt idx="2499">
                  <c:v>24.742599999999999</c:v>
                </c:pt>
                <c:pt idx="2500">
                  <c:v>24.742599999999999</c:v>
                </c:pt>
                <c:pt idx="2501">
                  <c:v>24.92</c:v>
                </c:pt>
                <c:pt idx="2502">
                  <c:v>25.117899999999999</c:v>
                </c:pt>
                <c:pt idx="2503">
                  <c:v>25.257100000000001</c:v>
                </c:pt>
                <c:pt idx="2504">
                  <c:v>25.228200000000001</c:v>
                </c:pt>
                <c:pt idx="2505">
                  <c:v>25.419899999999998</c:v>
                </c:pt>
                <c:pt idx="2506">
                  <c:v>25.419899999999998</c:v>
                </c:pt>
                <c:pt idx="2507">
                  <c:v>25.419899999999998</c:v>
                </c:pt>
                <c:pt idx="2508">
                  <c:v>25.6554</c:v>
                </c:pt>
                <c:pt idx="2509">
                  <c:v>25.754999999999999</c:v>
                </c:pt>
                <c:pt idx="2510">
                  <c:v>25.822500000000002</c:v>
                </c:pt>
                <c:pt idx="2511">
                  <c:v>25.912299999999998</c:v>
                </c:pt>
                <c:pt idx="2512">
                  <c:v>25.985099999999999</c:v>
                </c:pt>
                <c:pt idx="2513">
                  <c:v>25.985099999999999</c:v>
                </c:pt>
                <c:pt idx="2514">
                  <c:v>25.985099999999999</c:v>
                </c:pt>
                <c:pt idx="2515">
                  <c:v>26.299299999999999</c:v>
                </c:pt>
                <c:pt idx="2516">
                  <c:v>26.325500000000002</c:v>
                </c:pt>
                <c:pt idx="2517">
                  <c:v>26.037600000000001</c:v>
                </c:pt>
                <c:pt idx="2518">
                  <c:v>25.902899999999999</c:v>
                </c:pt>
                <c:pt idx="2519">
                  <c:v>26.025300000000001</c:v>
                </c:pt>
                <c:pt idx="2520">
                  <c:v>26.025300000000001</c:v>
                </c:pt>
                <c:pt idx="2521">
                  <c:v>26.025300000000001</c:v>
                </c:pt>
                <c:pt idx="2522">
                  <c:v>26.042000000000002</c:v>
                </c:pt>
                <c:pt idx="2523">
                  <c:v>26.048500000000001</c:v>
                </c:pt>
                <c:pt idx="2524">
                  <c:v>24.4132</c:v>
                </c:pt>
                <c:pt idx="2525">
                  <c:v>24.815799999999999</c:v>
                </c:pt>
                <c:pt idx="2526">
                  <c:v>24.144300000000001</c:v>
                </c:pt>
                <c:pt idx="2527">
                  <c:v>24.144300000000001</c:v>
                </c:pt>
                <c:pt idx="2528">
                  <c:v>24.143599999999999</c:v>
                </c:pt>
                <c:pt idx="2529">
                  <c:v>24.456099999999999</c:v>
                </c:pt>
                <c:pt idx="2530">
                  <c:v>24.471399999999999</c:v>
                </c:pt>
                <c:pt idx="2531">
                  <c:v>24.576799999999999</c:v>
                </c:pt>
                <c:pt idx="2532">
                  <c:v>24.438199999999998</c:v>
                </c:pt>
                <c:pt idx="2533">
                  <c:v>24.096299999999999</c:v>
                </c:pt>
                <c:pt idx="2534">
                  <c:v>24.0962</c:v>
                </c:pt>
                <c:pt idx="2535">
                  <c:v>24.092500000000001</c:v>
                </c:pt>
                <c:pt idx="2536">
                  <c:v>24.279299999999999</c:v>
                </c:pt>
                <c:pt idx="2537">
                  <c:v>24.5138</c:v>
                </c:pt>
                <c:pt idx="2538">
                  <c:v>24.8279</c:v>
                </c:pt>
                <c:pt idx="2539">
                  <c:v>24.966799999999999</c:v>
                </c:pt>
                <c:pt idx="2540">
                  <c:v>24.9467</c:v>
                </c:pt>
                <c:pt idx="2541">
                  <c:v>24.9467</c:v>
                </c:pt>
                <c:pt idx="2542">
                  <c:v>24.946100000000001</c:v>
                </c:pt>
                <c:pt idx="2543">
                  <c:v>25.01</c:v>
                </c:pt>
                <c:pt idx="2544">
                  <c:v>25.0273</c:v>
                </c:pt>
                <c:pt idx="2545">
                  <c:v>24.979700000000001</c:v>
                </c:pt>
                <c:pt idx="2546">
                  <c:v>25.210899999999999</c:v>
                </c:pt>
                <c:pt idx="2547">
                  <c:v>25.04</c:v>
                </c:pt>
                <c:pt idx="2548">
                  <c:v>25.04</c:v>
                </c:pt>
                <c:pt idx="2549">
                  <c:v>25.035799999999998</c:v>
                </c:pt>
                <c:pt idx="2550">
                  <c:v>25.053100000000001</c:v>
                </c:pt>
                <c:pt idx="2551">
                  <c:v>24.906300000000002</c:v>
                </c:pt>
                <c:pt idx="2552">
                  <c:v>24.6099</c:v>
                </c:pt>
                <c:pt idx="2553">
                  <c:v>24.598800000000001</c:v>
                </c:pt>
                <c:pt idx="2554">
                  <c:v>24.791</c:v>
                </c:pt>
                <c:pt idx="2555">
                  <c:v>24.791</c:v>
                </c:pt>
                <c:pt idx="2556">
                  <c:v>24.791</c:v>
                </c:pt>
                <c:pt idx="2557">
                  <c:v>24.794899999999998</c:v>
                </c:pt>
                <c:pt idx="2558">
                  <c:v>24.785299999999999</c:v>
                </c:pt>
                <c:pt idx="2559">
                  <c:v>24.7242</c:v>
                </c:pt>
                <c:pt idx="2560">
                  <c:v>24.853100000000001</c:v>
                </c:pt>
                <c:pt idx="2561">
                  <c:v>24.9146</c:v>
                </c:pt>
                <c:pt idx="2562">
                  <c:v>24.9146</c:v>
                </c:pt>
                <c:pt idx="2563">
                  <c:v>24.9146</c:v>
                </c:pt>
                <c:pt idx="2564">
                  <c:v>25.086300000000001</c:v>
                </c:pt>
                <c:pt idx="2565">
                  <c:v>25.176300000000001</c:v>
                </c:pt>
                <c:pt idx="2566">
                  <c:v>25.2514</c:v>
                </c:pt>
                <c:pt idx="2567">
                  <c:v>25.3629</c:v>
                </c:pt>
                <c:pt idx="2568">
                  <c:v>25.3659</c:v>
                </c:pt>
                <c:pt idx="2569">
                  <c:v>25.3659</c:v>
                </c:pt>
                <c:pt idx="2570">
                  <c:v>25.366399999999999</c:v>
                </c:pt>
                <c:pt idx="2571">
                  <c:v>25.2896</c:v>
                </c:pt>
                <c:pt idx="2572">
                  <c:v>25.355399999999999</c:v>
                </c:pt>
                <c:pt idx="2573">
                  <c:v>25.474</c:v>
                </c:pt>
                <c:pt idx="2574">
                  <c:v>25.607299999999999</c:v>
                </c:pt>
                <c:pt idx="2575">
                  <c:v>25.764299999999999</c:v>
                </c:pt>
                <c:pt idx="2576">
                  <c:v>25.764299999999999</c:v>
                </c:pt>
                <c:pt idx="2577">
                  <c:v>25.764299999999999</c:v>
                </c:pt>
                <c:pt idx="2578">
                  <c:v>25.850999999999999</c:v>
                </c:pt>
                <c:pt idx="2579">
                  <c:v>25.457799999999999</c:v>
                </c:pt>
                <c:pt idx="2580">
                  <c:v>25.397300000000001</c:v>
                </c:pt>
                <c:pt idx="2581">
                  <c:v>25.657699999999998</c:v>
                </c:pt>
                <c:pt idx="2582">
                  <c:v>25.6511</c:v>
                </c:pt>
                <c:pt idx="2583">
                  <c:v>25.6511</c:v>
                </c:pt>
                <c:pt idx="2584">
                  <c:v>25.6511</c:v>
                </c:pt>
                <c:pt idx="2585">
                  <c:v>25.761800000000001</c:v>
                </c:pt>
                <c:pt idx="2586">
                  <c:v>25.6708</c:v>
                </c:pt>
                <c:pt idx="2587">
                  <c:v>25.7242</c:v>
                </c:pt>
                <c:pt idx="2588">
                  <c:v>25.719000000000001</c:v>
                </c:pt>
                <c:pt idx="2589">
                  <c:v>25.4588</c:v>
                </c:pt>
                <c:pt idx="2590">
                  <c:v>25.4588</c:v>
                </c:pt>
                <c:pt idx="2591">
                  <c:v>25.4588</c:v>
                </c:pt>
                <c:pt idx="2592">
                  <c:v>25.620899999999999</c:v>
                </c:pt>
                <c:pt idx="2593">
                  <c:v>25.330300000000001</c:v>
                </c:pt>
                <c:pt idx="2594">
                  <c:v>25.6004</c:v>
                </c:pt>
                <c:pt idx="2595">
                  <c:v>25.761900000000001</c:v>
                </c:pt>
                <c:pt idx="2596">
                  <c:v>26.09</c:v>
                </c:pt>
                <c:pt idx="2597">
                  <c:v>26.09</c:v>
                </c:pt>
                <c:pt idx="2598">
                  <c:v>26.09</c:v>
                </c:pt>
                <c:pt idx="2599">
                  <c:v>26.2226</c:v>
                </c:pt>
                <c:pt idx="2600">
                  <c:v>25.691199999999998</c:v>
                </c:pt>
                <c:pt idx="2601">
                  <c:v>25.475300000000001</c:v>
                </c:pt>
                <c:pt idx="2602">
                  <c:v>25.294699999999999</c:v>
                </c:pt>
                <c:pt idx="2603">
                  <c:v>22.836300000000001</c:v>
                </c:pt>
                <c:pt idx="2604">
                  <c:v>22.836300000000001</c:v>
                </c:pt>
                <c:pt idx="2605">
                  <c:v>22.837199999999999</c:v>
                </c:pt>
                <c:pt idx="2606">
                  <c:v>22.812899999999999</c:v>
                </c:pt>
                <c:pt idx="2607">
                  <c:v>23.062100000000001</c:v>
                </c:pt>
                <c:pt idx="2608">
                  <c:v>22.7517</c:v>
                </c:pt>
                <c:pt idx="2609">
                  <c:v>23.0015</c:v>
                </c:pt>
                <c:pt idx="2610">
                  <c:v>23.065100000000001</c:v>
                </c:pt>
                <c:pt idx="2611">
                  <c:v>23.065100000000001</c:v>
                </c:pt>
                <c:pt idx="2612">
                  <c:v>23.065100000000001</c:v>
                </c:pt>
                <c:pt idx="2613">
                  <c:v>23.160900000000002</c:v>
                </c:pt>
                <c:pt idx="2614">
                  <c:v>23.2258</c:v>
                </c:pt>
                <c:pt idx="2615">
                  <c:v>23.204899999999999</c:v>
                </c:pt>
                <c:pt idx="2616">
                  <c:v>23.1587</c:v>
                </c:pt>
                <c:pt idx="2617">
                  <c:v>23.3202</c:v>
                </c:pt>
                <c:pt idx="2618">
                  <c:v>23.3202</c:v>
                </c:pt>
                <c:pt idx="2619">
                  <c:v>23.3202</c:v>
                </c:pt>
                <c:pt idx="2620">
                  <c:v>23.246600000000001</c:v>
                </c:pt>
                <c:pt idx="2621">
                  <c:v>23.3994</c:v>
                </c:pt>
                <c:pt idx="2622">
                  <c:v>23.4468</c:v>
                </c:pt>
                <c:pt idx="2623">
                  <c:v>23.345600000000001</c:v>
                </c:pt>
                <c:pt idx="2624">
                  <c:v>23.486899999999999</c:v>
                </c:pt>
                <c:pt idx="2625">
                  <c:v>23.486899999999999</c:v>
                </c:pt>
                <c:pt idx="2626">
                  <c:v>23.487300000000001</c:v>
                </c:pt>
                <c:pt idx="2627">
                  <c:v>23.575900000000001</c:v>
                </c:pt>
                <c:pt idx="2628">
                  <c:v>23.579799999999999</c:v>
                </c:pt>
                <c:pt idx="2629">
                  <c:v>23.5472</c:v>
                </c:pt>
                <c:pt idx="2630">
                  <c:v>23.5471</c:v>
                </c:pt>
                <c:pt idx="2631">
                  <c:v>23.549900000000001</c:v>
                </c:pt>
                <c:pt idx="2632">
                  <c:v>23.549900000000001</c:v>
                </c:pt>
                <c:pt idx="2633">
                  <c:v>23.549900000000001</c:v>
                </c:pt>
                <c:pt idx="2634">
                  <c:v>23.6114</c:v>
                </c:pt>
                <c:pt idx="2635">
                  <c:v>23.689900000000002</c:v>
                </c:pt>
                <c:pt idx="2636">
                  <c:v>23.723600000000001</c:v>
                </c:pt>
                <c:pt idx="2637">
                  <c:v>23.398700000000002</c:v>
                </c:pt>
                <c:pt idx="2638">
                  <c:v>22.980699999999999</c:v>
                </c:pt>
                <c:pt idx="2639">
                  <c:v>22.980699999999999</c:v>
                </c:pt>
                <c:pt idx="2640">
                  <c:v>22.980699999999999</c:v>
                </c:pt>
                <c:pt idx="2641">
                  <c:v>22.979800000000001</c:v>
                </c:pt>
                <c:pt idx="2642">
                  <c:v>23.1737</c:v>
                </c:pt>
                <c:pt idx="2643">
                  <c:v>23.105</c:v>
                </c:pt>
                <c:pt idx="2644">
                  <c:v>23.158899999999999</c:v>
                </c:pt>
                <c:pt idx="2645">
                  <c:v>23.2117</c:v>
                </c:pt>
                <c:pt idx="2646">
                  <c:v>23.2117</c:v>
                </c:pt>
                <c:pt idx="2647">
                  <c:v>23.212</c:v>
                </c:pt>
                <c:pt idx="2648">
                  <c:v>23.0869</c:v>
                </c:pt>
                <c:pt idx="2649">
                  <c:v>23.049600000000002</c:v>
                </c:pt>
                <c:pt idx="2650">
                  <c:v>22.837499999999999</c:v>
                </c:pt>
                <c:pt idx="2651">
                  <c:v>22.880199999999999</c:v>
                </c:pt>
                <c:pt idx="2652">
                  <c:v>22.942499999999999</c:v>
                </c:pt>
                <c:pt idx="2653">
                  <c:v>22.942499999999999</c:v>
                </c:pt>
                <c:pt idx="2654">
                  <c:v>22.942499999999999</c:v>
                </c:pt>
                <c:pt idx="2655">
                  <c:v>23.028500000000001</c:v>
                </c:pt>
                <c:pt idx="2656">
                  <c:v>22.9268</c:v>
                </c:pt>
                <c:pt idx="2657">
                  <c:v>22.966200000000001</c:v>
                </c:pt>
                <c:pt idx="2658">
                  <c:v>22.762699999999999</c:v>
                </c:pt>
                <c:pt idx="2659">
                  <c:v>22.9208</c:v>
                </c:pt>
                <c:pt idx="2660">
                  <c:v>22.9208</c:v>
                </c:pt>
                <c:pt idx="2661">
                  <c:v>22.9208</c:v>
                </c:pt>
                <c:pt idx="2662">
                  <c:v>23.157499999999999</c:v>
                </c:pt>
                <c:pt idx="2663">
                  <c:v>23.1449</c:v>
                </c:pt>
                <c:pt idx="2664">
                  <c:v>23.122699999999998</c:v>
                </c:pt>
                <c:pt idx="2665">
                  <c:v>22.9084</c:v>
                </c:pt>
                <c:pt idx="2666">
                  <c:v>22.817299999999999</c:v>
                </c:pt>
                <c:pt idx="2667">
                  <c:v>22.817299999999999</c:v>
                </c:pt>
                <c:pt idx="2668">
                  <c:v>22.8171</c:v>
                </c:pt>
                <c:pt idx="2669">
                  <c:v>22.398800000000001</c:v>
                </c:pt>
                <c:pt idx="2670">
                  <c:v>22.3246</c:v>
                </c:pt>
                <c:pt idx="2671">
                  <c:v>22.646100000000001</c:v>
                </c:pt>
                <c:pt idx="2672">
                  <c:v>22.772400000000001</c:v>
                </c:pt>
                <c:pt idx="2673">
                  <c:v>22.860399999999998</c:v>
                </c:pt>
                <c:pt idx="2674">
                  <c:v>22.860399999999998</c:v>
                </c:pt>
                <c:pt idx="2675">
                  <c:v>22.860399999999998</c:v>
                </c:pt>
                <c:pt idx="2676">
                  <c:v>22.966899999999999</c:v>
                </c:pt>
                <c:pt idx="2677">
                  <c:v>22.9467</c:v>
                </c:pt>
                <c:pt idx="2678">
                  <c:v>22.930700000000002</c:v>
                </c:pt>
                <c:pt idx="2679">
                  <c:v>23.204999999999998</c:v>
                </c:pt>
                <c:pt idx="2680">
                  <c:v>22.998899999999999</c:v>
                </c:pt>
                <c:pt idx="2681">
                  <c:v>22.998899999999999</c:v>
                </c:pt>
                <c:pt idx="2682">
                  <c:v>22.998899999999999</c:v>
                </c:pt>
                <c:pt idx="2683">
                  <c:v>23.280100000000001</c:v>
                </c:pt>
                <c:pt idx="2684">
                  <c:v>23.272300000000001</c:v>
                </c:pt>
                <c:pt idx="2685">
                  <c:v>23.299499999999998</c:v>
                </c:pt>
                <c:pt idx="2686">
                  <c:v>23.370999999999999</c:v>
                </c:pt>
                <c:pt idx="2687">
                  <c:v>23.235700000000001</c:v>
                </c:pt>
                <c:pt idx="2688">
                  <c:v>23.235700000000001</c:v>
                </c:pt>
                <c:pt idx="2689">
                  <c:v>23.235700000000001</c:v>
                </c:pt>
                <c:pt idx="2690">
                  <c:v>23.2453</c:v>
                </c:pt>
                <c:pt idx="2691">
                  <c:v>17.729800000000001</c:v>
                </c:pt>
                <c:pt idx="2692">
                  <c:v>17.8462</c:v>
                </c:pt>
                <c:pt idx="2693">
                  <c:v>17.836200000000002</c:v>
                </c:pt>
                <c:pt idx="2694">
                  <c:v>18.019600000000001</c:v>
                </c:pt>
                <c:pt idx="2695">
                  <c:v>18.019600000000001</c:v>
                </c:pt>
                <c:pt idx="2696">
                  <c:v>18.026199999999999</c:v>
                </c:pt>
                <c:pt idx="2697">
                  <c:v>17.909099999999999</c:v>
                </c:pt>
                <c:pt idx="2698">
                  <c:v>17.795000000000002</c:v>
                </c:pt>
                <c:pt idx="2699">
                  <c:v>17.776399999999999</c:v>
                </c:pt>
                <c:pt idx="2700">
                  <c:v>17.491599999999998</c:v>
                </c:pt>
                <c:pt idx="2701">
                  <c:v>17.4741</c:v>
                </c:pt>
                <c:pt idx="2702">
                  <c:v>17.4741</c:v>
                </c:pt>
                <c:pt idx="2703">
                  <c:v>17.474</c:v>
                </c:pt>
                <c:pt idx="2704">
                  <c:v>17.7041</c:v>
                </c:pt>
                <c:pt idx="2705">
                  <c:v>17.767299999999999</c:v>
                </c:pt>
                <c:pt idx="2706">
                  <c:v>17.7408</c:v>
                </c:pt>
                <c:pt idx="2707">
                  <c:v>17.7088</c:v>
                </c:pt>
                <c:pt idx="2708">
                  <c:v>17.7852</c:v>
                </c:pt>
                <c:pt idx="2709">
                  <c:v>17.7852</c:v>
                </c:pt>
                <c:pt idx="2710">
                  <c:v>17.787099999999999</c:v>
                </c:pt>
                <c:pt idx="2711">
                  <c:v>17.856200000000001</c:v>
                </c:pt>
                <c:pt idx="2712">
                  <c:v>17.8431</c:v>
                </c:pt>
                <c:pt idx="2713">
                  <c:v>18.006</c:v>
                </c:pt>
                <c:pt idx="2714">
                  <c:v>18.0379</c:v>
                </c:pt>
                <c:pt idx="2715">
                  <c:v>18.072500000000002</c:v>
                </c:pt>
                <c:pt idx="2716">
                  <c:v>18.072500000000002</c:v>
                </c:pt>
                <c:pt idx="2717">
                  <c:v>18.072500000000002</c:v>
                </c:pt>
                <c:pt idx="2718">
                  <c:v>18.186399999999999</c:v>
                </c:pt>
                <c:pt idx="2719">
                  <c:v>18.134699999999999</c:v>
                </c:pt>
                <c:pt idx="2720">
                  <c:v>17.994199999999999</c:v>
                </c:pt>
                <c:pt idx="2721">
                  <c:v>17.9514</c:v>
                </c:pt>
                <c:pt idx="2722">
                  <c:v>18.004100000000001</c:v>
                </c:pt>
                <c:pt idx="2723">
                  <c:v>18.004100000000001</c:v>
                </c:pt>
                <c:pt idx="2724">
                  <c:v>18.004100000000001</c:v>
                </c:pt>
                <c:pt idx="2725">
                  <c:v>18.012599999999999</c:v>
                </c:pt>
                <c:pt idx="2726">
                  <c:v>18.062999999999999</c:v>
                </c:pt>
                <c:pt idx="2727">
                  <c:v>17.927800000000001</c:v>
                </c:pt>
                <c:pt idx="2728">
                  <c:v>17.881900000000002</c:v>
                </c:pt>
                <c:pt idx="2729">
                  <c:v>17.7468</c:v>
                </c:pt>
                <c:pt idx="2730">
                  <c:v>17.7468</c:v>
                </c:pt>
                <c:pt idx="2731">
                  <c:v>17.7468</c:v>
                </c:pt>
                <c:pt idx="2732">
                  <c:v>17.517099999999999</c:v>
                </c:pt>
                <c:pt idx="2733">
                  <c:v>17.5852</c:v>
                </c:pt>
                <c:pt idx="2734">
                  <c:v>17.6555</c:v>
                </c:pt>
                <c:pt idx="2735">
                  <c:v>17.780899999999999</c:v>
                </c:pt>
                <c:pt idx="2736">
                  <c:v>17.694099999999999</c:v>
                </c:pt>
                <c:pt idx="2737">
                  <c:v>17.694099999999999</c:v>
                </c:pt>
                <c:pt idx="2738">
                  <c:v>17.694099999999999</c:v>
                </c:pt>
                <c:pt idx="2739">
                  <c:v>17.668299999999999</c:v>
                </c:pt>
                <c:pt idx="2740">
                  <c:v>17.353400000000001</c:v>
                </c:pt>
                <c:pt idx="2741">
                  <c:v>17.2423</c:v>
                </c:pt>
                <c:pt idx="2742">
                  <c:v>17.248799999999999</c:v>
                </c:pt>
                <c:pt idx="2743">
                  <c:v>17.117699999999999</c:v>
                </c:pt>
                <c:pt idx="2744">
                  <c:v>17.117699999999999</c:v>
                </c:pt>
                <c:pt idx="2745">
                  <c:v>17.117799999999999</c:v>
                </c:pt>
                <c:pt idx="2746">
                  <c:v>17.088100000000001</c:v>
                </c:pt>
                <c:pt idx="2747">
                  <c:v>17.1052</c:v>
                </c:pt>
                <c:pt idx="2748">
                  <c:v>16.924299999999999</c:v>
                </c:pt>
                <c:pt idx="2749">
                  <c:v>17.134799999999998</c:v>
                </c:pt>
                <c:pt idx="2750">
                  <c:v>17.1602</c:v>
                </c:pt>
                <c:pt idx="2751">
                  <c:v>17.1602</c:v>
                </c:pt>
                <c:pt idx="2752">
                  <c:v>17.1602</c:v>
                </c:pt>
                <c:pt idx="2753">
                  <c:v>17.2026</c:v>
                </c:pt>
                <c:pt idx="2754">
                  <c:v>17.1279</c:v>
                </c:pt>
                <c:pt idx="2755">
                  <c:v>17.220400000000001</c:v>
                </c:pt>
                <c:pt idx="2756">
                  <c:v>17.397500000000001</c:v>
                </c:pt>
                <c:pt idx="2757">
                  <c:v>17.578900000000001</c:v>
                </c:pt>
                <c:pt idx="2758">
                  <c:v>17.578900000000001</c:v>
                </c:pt>
                <c:pt idx="2759">
                  <c:v>17.578299999999999</c:v>
                </c:pt>
                <c:pt idx="2760">
                  <c:v>17.5029</c:v>
                </c:pt>
                <c:pt idx="2761">
                  <c:v>17.617899999999999</c:v>
                </c:pt>
                <c:pt idx="2762">
                  <c:v>17.677</c:v>
                </c:pt>
                <c:pt idx="2763">
                  <c:v>17.619599999999998</c:v>
                </c:pt>
                <c:pt idx="2764">
                  <c:v>17.684699999999999</c:v>
                </c:pt>
                <c:pt idx="2765">
                  <c:v>17.684699999999999</c:v>
                </c:pt>
                <c:pt idx="2766">
                  <c:v>17.684699999999999</c:v>
                </c:pt>
                <c:pt idx="2767">
                  <c:v>17.659800000000001</c:v>
                </c:pt>
                <c:pt idx="2768">
                  <c:v>17.755299999999998</c:v>
                </c:pt>
                <c:pt idx="2769">
                  <c:v>17.716799999999999</c:v>
                </c:pt>
                <c:pt idx="2770">
                  <c:v>17.8249</c:v>
                </c:pt>
                <c:pt idx="2771">
                  <c:v>17.6812</c:v>
                </c:pt>
                <c:pt idx="2772">
                  <c:v>17.6812</c:v>
                </c:pt>
                <c:pt idx="2773">
                  <c:v>17.6812</c:v>
                </c:pt>
                <c:pt idx="2774">
                  <c:v>17.882999999999999</c:v>
                </c:pt>
                <c:pt idx="2775">
                  <c:v>17.854600000000001</c:v>
                </c:pt>
                <c:pt idx="2776">
                  <c:v>17.8977</c:v>
                </c:pt>
                <c:pt idx="2777">
                  <c:v>17.962199999999999</c:v>
                </c:pt>
                <c:pt idx="2778">
                  <c:v>17.967099999999999</c:v>
                </c:pt>
                <c:pt idx="2779">
                  <c:v>17.967099999999999</c:v>
                </c:pt>
                <c:pt idx="2780">
                  <c:v>17.967099999999999</c:v>
                </c:pt>
                <c:pt idx="2781">
                  <c:v>18.000800000000002</c:v>
                </c:pt>
                <c:pt idx="2782">
                  <c:v>17.9377</c:v>
                </c:pt>
                <c:pt idx="2783">
                  <c:v>17.8339</c:v>
                </c:pt>
                <c:pt idx="2784">
                  <c:v>17.813099999999999</c:v>
                </c:pt>
                <c:pt idx="2785">
                  <c:v>17.226600000000001</c:v>
                </c:pt>
                <c:pt idx="2786">
                  <c:v>17.226600000000001</c:v>
                </c:pt>
                <c:pt idx="2787">
                  <c:v>17.226600000000001</c:v>
                </c:pt>
                <c:pt idx="2788">
                  <c:v>17.252099999999999</c:v>
                </c:pt>
                <c:pt idx="2789">
                  <c:v>17.174800000000001</c:v>
                </c:pt>
                <c:pt idx="2790">
                  <c:v>17.108699999999999</c:v>
                </c:pt>
                <c:pt idx="2791">
                  <c:v>17.1037</c:v>
                </c:pt>
                <c:pt idx="2792">
                  <c:v>17.077500000000001</c:v>
                </c:pt>
                <c:pt idx="2793">
                  <c:v>17.077500000000001</c:v>
                </c:pt>
                <c:pt idx="2794">
                  <c:v>17.077500000000001</c:v>
                </c:pt>
                <c:pt idx="2795">
                  <c:v>17.005700000000001</c:v>
                </c:pt>
                <c:pt idx="2796">
                  <c:v>16.883400000000002</c:v>
                </c:pt>
                <c:pt idx="2797">
                  <c:v>16.768799999999999</c:v>
                </c:pt>
                <c:pt idx="2798">
                  <c:v>16.841200000000001</c:v>
                </c:pt>
                <c:pt idx="2799">
                  <c:v>16.486799999999999</c:v>
                </c:pt>
                <c:pt idx="2800">
                  <c:v>16.486799999999999</c:v>
                </c:pt>
                <c:pt idx="2801">
                  <c:v>16.486799999999999</c:v>
                </c:pt>
                <c:pt idx="2802">
                  <c:v>16.4146</c:v>
                </c:pt>
                <c:pt idx="2803">
                  <c:v>16.245200000000001</c:v>
                </c:pt>
                <c:pt idx="2804">
                  <c:v>16.548200000000001</c:v>
                </c:pt>
                <c:pt idx="2805">
                  <c:v>16.386399999999998</c:v>
                </c:pt>
                <c:pt idx="2806">
                  <c:v>16.328900000000001</c:v>
                </c:pt>
                <c:pt idx="2807">
                  <c:v>16.328900000000001</c:v>
                </c:pt>
                <c:pt idx="2808">
                  <c:v>16.328900000000001</c:v>
                </c:pt>
                <c:pt idx="2809">
                  <c:v>16.439800000000002</c:v>
                </c:pt>
                <c:pt idx="2810">
                  <c:v>16.776700000000002</c:v>
                </c:pt>
                <c:pt idx="2811">
                  <c:v>16.845500000000001</c:v>
                </c:pt>
                <c:pt idx="2812">
                  <c:v>16.7728</c:v>
                </c:pt>
                <c:pt idx="2813">
                  <c:v>16.724299999999999</c:v>
                </c:pt>
                <c:pt idx="2814">
                  <c:v>16.724299999999999</c:v>
                </c:pt>
                <c:pt idx="2815">
                  <c:v>16.724299999999999</c:v>
                </c:pt>
                <c:pt idx="2816">
                  <c:v>16.6418</c:v>
                </c:pt>
                <c:pt idx="2817">
                  <c:v>16.5276</c:v>
                </c:pt>
                <c:pt idx="2818">
                  <c:v>16.546700000000001</c:v>
                </c:pt>
                <c:pt idx="2819">
                  <c:v>16.803599999999999</c:v>
                </c:pt>
                <c:pt idx="2820">
                  <c:v>16.6465</c:v>
                </c:pt>
                <c:pt idx="2821">
                  <c:v>16.6465</c:v>
                </c:pt>
                <c:pt idx="2822">
                  <c:v>16.6465</c:v>
                </c:pt>
                <c:pt idx="2823">
                  <c:v>16.4194</c:v>
                </c:pt>
                <c:pt idx="2824">
                  <c:v>16.605799999999999</c:v>
                </c:pt>
                <c:pt idx="2825">
                  <c:v>16.769600000000001</c:v>
                </c:pt>
                <c:pt idx="2826">
                  <c:v>16.909099999999999</c:v>
                </c:pt>
                <c:pt idx="2827">
                  <c:v>16.919</c:v>
                </c:pt>
                <c:pt idx="2828">
                  <c:v>16.919</c:v>
                </c:pt>
                <c:pt idx="2829">
                  <c:v>16.919</c:v>
                </c:pt>
                <c:pt idx="2830">
                  <c:v>16.945</c:v>
                </c:pt>
                <c:pt idx="2831">
                  <c:v>17.052600000000002</c:v>
                </c:pt>
                <c:pt idx="2832">
                  <c:v>17.081099999999999</c:v>
                </c:pt>
                <c:pt idx="2833">
                  <c:v>17.055900000000001</c:v>
                </c:pt>
                <c:pt idx="2834">
                  <c:v>17.066500000000001</c:v>
                </c:pt>
                <c:pt idx="2835">
                  <c:v>17.066500000000001</c:v>
                </c:pt>
                <c:pt idx="2836">
                  <c:v>17.066500000000001</c:v>
                </c:pt>
                <c:pt idx="2837">
                  <c:v>17.025400000000001</c:v>
                </c:pt>
                <c:pt idx="2838">
                  <c:v>17.224699999999999</c:v>
                </c:pt>
                <c:pt idx="2839">
                  <c:v>17.2822</c:v>
                </c:pt>
                <c:pt idx="2840">
                  <c:v>16.9725</c:v>
                </c:pt>
                <c:pt idx="2841">
                  <c:v>17.014800000000001</c:v>
                </c:pt>
                <c:pt idx="2842">
                  <c:v>17.014800000000001</c:v>
                </c:pt>
                <c:pt idx="2843">
                  <c:v>17.017499999999998</c:v>
                </c:pt>
                <c:pt idx="2844">
                  <c:v>16.849</c:v>
                </c:pt>
                <c:pt idx="2845">
                  <c:v>16.927900000000001</c:v>
                </c:pt>
                <c:pt idx="2846">
                  <c:v>17.1906</c:v>
                </c:pt>
                <c:pt idx="2847">
                  <c:v>17.241099999999999</c:v>
                </c:pt>
                <c:pt idx="2848">
                  <c:v>17.046800000000001</c:v>
                </c:pt>
                <c:pt idx="2849">
                  <c:v>17.046800000000001</c:v>
                </c:pt>
                <c:pt idx="2850">
                  <c:v>17.046800000000001</c:v>
                </c:pt>
                <c:pt idx="2851">
                  <c:v>17.083300000000001</c:v>
                </c:pt>
                <c:pt idx="2852">
                  <c:v>16.903199999999998</c:v>
                </c:pt>
                <c:pt idx="2853">
                  <c:v>16.812999999999999</c:v>
                </c:pt>
                <c:pt idx="2854">
                  <c:v>16.943200000000001</c:v>
                </c:pt>
                <c:pt idx="2855">
                  <c:v>16.691099999999999</c:v>
                </c:pt>
                <c:pt idx="2856">
                  <c:v>16.691099999999999</c:v>
                </c:pt>
                <c:pt idx="2857">
                  <c:v>16.691099999999999</c:v>
                </c:pt>
                <c:pt idx="2858">
                  <c:v>16.2105</c:v>
                </c:pt>
                <c:pt idx="2859">
                  <c:v>16.1587</c:v>
                </c:pt>
                <c:pt idx="2860">
                  <c:v>16.326499999999999</c:v>
                </c:pt>
                <c:pt idx="2861">
                  <c:v>16.100300000000001</c:v>
                </c:pt>
                <c:pt idx="2862">
                  <c:v>16.085999999999999</c:v>
                </c:pt>
                <c:pt idx="2863">
                  <c:v>16.085999999999999</c:v>
                </c:pt>
                <c:pt idx="2864">
                  <c:v>16.085999999999999</c:v>
                </c:pt>
                <c:pt idx="2865">
                  <c:v>16.238700000000001</c:v>
                </c:pt>
                <c:pt idx="2866">
                  <c:v>16.443100000000001</c:v>
                </c:pt>
                <c:pt idx="2867">
                  <c:v>16.635999999999999</c:v>
                </c:pt>
                <c:pt idx="2868">
                  <c:v>16.524699999999999</c:v>
                </c:pt>
                <c:pt idx="2869">
                  <c:v>16.422699999999999</c:v>
                </c:pt>
                <c:pt idx="2870">
                  <c:v>16.422699999999999</c:v>
                </c:pt>
                <c:pt idx="2871">
                  <c:v>16.422699999999999</c:v>
                </c:pt>
                <c:pt idx="2872">
                  <c:v>16.5123</c:v>
                </c:pt>
                <c:pt idx="2873">
                  <c:v>16.503499999999999</c:v>
                </c:pt>
                <c:pt idx="2874">
                  <c:v>16.763500000000001</c:v>
                </c:pt>
                <c:pt idx="2875">
                  <c:v>16.7896</c:v>
                </c:pt>
                <c:pt idx="2876">
                  <c:v>16.6493</c:v>
                </c:pt>
                <c:pt idx="2877">
                  <c:v>16.6493</c:v>
                </c:pt>
                <c:pt idx="2878">
                  <c:v>16.6493</c:v>
                </c:pt>
                <c:pt idx="2879">
                  <c:v>16.2925</c:v>
                </c:pt>
                <c:pt idx="2880">
                  <c:v>16.445799999999998</c:v>
                </c:pt>
                <c:pt idx="2881">
                  <c:v>16.554300000000001</c:v>
                </c:pt>
                <c:pt idx="2882">
                  <c:v>16.4833</c:v>
                </c:pt>
                <c:pt idx="2883">
                  <c:v>16.332599999999999</c:v>
                </c:pt>
                <c:pt idx="2884">
                  <c:v>16.332599999999999</c:v>
                </c:pt>
                <c:pt idx="2885">
                  <c:v>16.332599999999999</c:v>
                </c:pt>
                <c:pt idx="2886">
                  <c:v>16.186299999999999</c:v>
                </c:pt>
                <c:pt idx="2887">
                  <c:v>16.1022</c:v>
                </c:pt>
                <c:pt idx="2888">
                  <c:v>14.4069</c:v>
                </c:pt>
                <c:pt idx="2889">
                  <c:v>13.848800000000001</c:v>
                </c:pt>
                <c:pt idx="2890">
                  <c:v>14.303599999999999</c:v>
                </c:pt>
                <c:pt idx="2891">
                  <c:v>14.303599999999999</c:v>
                </c:pt>
                <c:pt idx="2892">
                  <c:v>14.3049</c:v>
                </c:pt>
                <c:pt idx="2893">
                  <c:v>14.2662</c:v>
                </c:pt>
                <c:pt idx="2894">
                  <c:v>14.0527</c:v>
                </c:pt>
                <c:pt idx="2895">
                  <c:v>14.0146</c:v>
                </c:pt>
                <c:pt idx="2896">
                  <c:v>13.885999999999999</c:v>
                </c:pt>
                <c:pt idx="2897">
                  <c:v>13.453799999999999</c:v>
                </c:pt>
                <c:pt idx="2898">
                  <c:v>13.453799999999999</c:v>
                </c:pt>
                <c:pt idx="2899">
                  <c:v>13.4534</c:v>
                </c:pt>
                <c:pt idx="2900">
                  <c:v>13.1921</c:v>
                </c:pt>
                <c:pt idx="2901">
                  <c:v>13.0665</c:v>
                </c:pt>
                <c:pt idx="2902">
                  <c:v>13.591799999999999</c:v>
                </c:pt>
                <c:pt idx="2903">
                  <c:v>13.551600000000001</c:v>
                </c:pt>
                <c:pt idx="2904">
                  <c:v>13.547000000000001</c:v>
                </c:pt>
                <c:pt idx="2905">
                  <c:v>13.547000000000001</c:v>
                </c:pt>
                <c:pt idx="2906">
                  <c:v>13.5466</c:v>
                </c:pt>
                <c:pt idx="2907">
                  <c:v>13.644500000000001</c:v>
                </c:pt>
                <c:pt idx="2908">
                  <c:v>13.611800000000001</c:v>
                </c:pt>
                <c:pt idx="2909">
                  <c:v>13.957100000000001</c:v>
                </c:pt>
                <c:pt idx="2910">
                  <c:v>14.2041</c:v>
                </c:pt>
                <c:pt idx="2911">
                  <c:v>14.2613</c:v>
                </c:pt>
                <c:pt idx="2912">
                  <c:v>14.261100000000001</c:v>
                </c:pt>
                <c:pt idx="2913">
                  <c:v>14.2629</c:v>
                </c:pt>
                <c:pt idx="2914">
                  <c:v>14.2476</c:v>
                </c:pt>
                <c:pt idx="2915">
                  <c:v>14.3307</c:v>
                </c:pt>
                <c:pt idx="2916">
                  <c:v>14.2872</c:v>
                </c:pt>
                <c:pt idx="2917">
                  <c:v>14.2578</c:v>
                </c:pt>
                <c:pt idx="2918">
                  <c:v>14.2193</c:v>
                </c:pt>
                <c:pt idx="2919">
                  <c:v>14.2193</c:v>
                </c:pt>
                <c:pt idx="2920">
                  <c:v>14.2193</c:v>
                </c:pt>
                <c:pt idx="2921">
                  <c:v>14.166600000000001</c:v>
                </c:pt>
                <c:pt idx="2922">
                  <c:v>14.5002</c:v>
                </c:pt>
                <c:pt idx="2923">
                  <c:v>14.5038</c:v>
                </c:pt>
                <c:pt idx="2924">
                  <c:v>14.361499999999999</c:v>
                </c:pt>
                <c:pt idx="2925">
                  <c:v>14.2906</c:v>
                </c:pt>
                <c:pt idx="2926">
                  <c:v>14.2906</c:v>
                </c:pt>
                <c:pt idx="2927">
                  <c:v>14.290900000000001</c:v>
                </c:pt>
                <c:pt idx="2928">
                  <c:v>14.3612</c:v>
                </c:pt>
                <c:pt idx="2929">
                  <c:v>14.318300000000001</c:v>
                </c:pt>
                <c:pt idx="2930">
                  <c:v>14.091699999999999</c:v>
                </c:pt>
                <c:pt idx="2931">
                  <c:v>13.997199999999999</c:v>
                </c:pt>
                <c:pt idx="2932">
                  <c:v>14.0829</c:v>
                </c:pt>
                <c:pt idx="2933">
                  <c:v>14.0829</c:v>
                </c:pt>
                <c:pt idx="2934">
                  <c:v>14.0829</c:v>
                </c:pt>
                <c:pt idx="2935">
                  <c:v>13.9993</c:v>
                </c:pt>
                <c:pt idx="2936">
                  <c:v>13.9099</c:v>
                </c:pt>
                <c:pt idx="2937">
                  <c:v>13.9107</c:v>
                </c:pt>
                <c:pt idx="2938">
                  <c:v>13.926299999999999</c:v>
                </c:pt>
                <c:pt idx="2939">
                  <c:v>13.909599999999999</c:v>
                </c:pt>
                <c:pt idx="2940">
                  <c:v>13.909599999999999</c:v>
                </c:pt>
                <c:pt idx="2941">
                  <c:v>13.909599999999999</c:v>
                </c:pt>
                <c:pt idx="2942">
                  <c:v>13.851800000000001</c:v>
                </c:pt>
                <c:pt idx="2943">
                  <c:v>13.756500000000001</c:v>
                </c:pt>
                <c:pt idx="2944">
                  <c:v>13.9682</c:v>
                </c:pt>
                <c:pt idx="2945">
                  <c:v>13.9657</c:v>
                </c:pt>
                <c:pt idx="2946">
                  <c:v>13.667400000000001</c:v>
                </c:pt>
                <c:pt idx="2947">
                  <c:v>13.667400000000001</c:v>
                </c:pt>
                <c:pt idx="2948">
                  <c:v>13.667400000000001</c:v>
                </c:pt>
                <c:pt idx="2949">
                  <c:v>13.391500000000001</c:v>
                </c:pt>
                <c:pt idx="2950">
                  <c:v>13.2597</c:v>
                </c:pt>
                <c:pt idx="2951">
                  <c:v>13.1486</c:v>
                </c:pt>
                <c:pt idx="2952">
                  <c:v>13.212999999999999</c:v>
                </c:pt>
                <c:pt idx="2953">
                  <c:v>13.351599999999999</c:v>
                </c:pt>
                <c:pt idx="2954">
                  <c:v>13.3515</c:v>
                </c:pt>
                <c:pt idx="2955">
                  <c:v>13.3515</c:v>
                </c:pt>
                <c:pt idx="2956">
                  <c:v>13.171799999999999</c:v>
                </c:pt>
                <c:pt idx="2957">
                  <c:v>13.317500000000001</c:v>
                </c:pt>
                <c:pt idx="2958">
                  <c:v>13.2393</c:v>
                </c:pt>
                <c:pt idx="2959">
                  <c:v>13.1721</c:v>
                </c:pt>
                <c:pt idx="2960">
                  <c:v>13.0373</c:v>
                </c:pt>
                <c:pt idx="2961">
                  <c:v>13.036</c:v>
                </c:pt>
                <c:pt idx="2962">
                  <c:v>13.033899999999999</c:v>
                </c:pt>
                <c:pt idx="2963">
                  <c:v>12.651199999999999</c:v>
                </c:pt>
                <c:pt idx="2964">
                  <c:v>12.677199999999999</c:v>
                </c:pt>
                <c:pt idx="2965">
                  <c:v>12.8103</c:v>
                </c:pt>
                <c:pt idx="2966">
                  <c:v>12.620900000000001</c:v>
                </c:pt>
                <c:pt idx="2967">
                  <c:v>13.071099999999999</c:v>
                </c:pt>
                <c:pt idx="2968">
                  <c:v>13.071099999999999</c:v>
                </c:pt>
                <c:pt idx="2969">
                  <c:v>13.071099999999999</c:v>
                </c:pt>
                <c:pt idx="2970">
                  <c:v>13.0967</c:v>
                </c:pt>
                <c:pt idx="2971">
                  <c:v>13.320499999999999</c:v>
                </c:pt>
                <c:pt idx="2972">
                  <c:v>13.269600000000001</c:v>
                </c:pt>
                <c:pt idx="2973">
                  <c:v>13.179500000000001</c:v>
                </c:pt>
                <c:pt idx="2974">
                  <c:v>13.251899999999999</c:v>
                </c:pt>
                <c:pt idx="2975">
                  <c:v>13.251899999999999</c:v>
                </c:pt>
                <c:pt idx="2976">
                  <c:v>13.251899999999999</c:v>
                </c:pt>
                <c:pt idx="2977">
                  <c:v>13.4901</c:v>
                </c:pt>
                <c:pt idx="2978">
                  <c:v>13.4283</c:v>
                </c:pt>
                <c:pt idx="2979">
                  <c:v>13.4419</c:v>
                </c:pt>
                <c:pt idx="2980">
                  <c:v>13.5373</c:v>
                </c:pt>
                <c:pt idx="2981">
                  <c:v>13.709</c:v>
                </c:pt>
                <c:pt idx="2982">
                  <c:v>13.709</c:v>
                </c:pt>
                <c:pt idx="2983">
                  <c:v>13.709099999999999</c:v>
                </c:pt>
                <c:pt idx="2984">
                  <c:v>13.8939</c:v>
                </c:pt>
                <c:pt idx="2985">
                  <c:v>13.7235</c:v>
                </c:pt>
                <c:pt idx="2986">
                  <c:v>13.6167</c:v>
                </c:pt>
                <c:pt idx="2987">
                  <c:v>13.6875</c:v>
                </c:pt>
                <c:pt idx="2988">
                  <c:v>13.6648</c:v>
                </c:pt>
                <c:pt idx="2989">
                  <c:v>13.6648</c:v>
                </c:pt>
                <c:pt idx="2990">
                  <c:v>13.6648</c:v>
                </c:pt>
                <c:pt idx="2991">
                  <c:v>13.740600000000001</c:v>
                </c:pt>
                <c:pt idx="2992">
                  <c:v>13.6738</c:v>
                </c:pt>
                <c:pt idx="2993">
                  <c:v>13.652900000000001</c:v>
                </c:pt>
                <c:pt idx="2994">
                  <c:v>13.4194</c:v>
                </c:pt>
                <c:pt idx="2995">
                  <c:v>13.0275</c:v>
                </c:pt>
                <c:pt idx="2996">
                  <c:v>13.0275</c:v>
                </c:pt>
                <c:pt idx="2997">
                  <c:v>13.0275</c:v>
                </c:pt>
                <c:pt idx="2998">
                  <c:v>12.6477</c:v>
                </c:pt>
                <c:pt idx="2999">
                  <c:v>12.443899999999999</c:v>
                </c:pt>
                <c:pt idx="3000">
                  <c:v>12.520099999999999</c:v>
                </c:pt>
                <c:pt idx="3001">
                  <c:v>12.4428</c:v>
                </c:pt>
                <c:pt idx="3002">
                  <c:v>12.2813</c:v>
                </c:pt>
                <c:pt idx="3003">
                  <c:v>12.2813</c:v>
                </c:pt>
                <c:pt idx="3004">
                  <c:v>12.2813</c:v>
                </c:pt>
                <c:pt idx="3005">
                  <c:v>12.4129</c:v>
                </c:pt>
                <c:pt idx="3006">
                  <c:v>12.519500000000001</c:v>
                </c:pt>
                <c:pt idx="3007">
                  <c:v>12.462</c:v>
                </c:pt>
                <c:pt idx="3008">
                  <c:v>12.3628</c:v>
                </c:pt>
                <c:pt idx="3009">
                  <c:v>12.6045</c:v>
                </c:pt>
                <c:pt idx="3010">
                  <c:v>12.6045</c:v>
                </c:pt>
                <c:pt idx="3011">
                  <c:v>12.6046</c:v>
                </c:pt>
                <c:pt idx="3012">
                  <c:v>12.735300000000001</c:v>
                </c:pt>
                <c:pt idx="3013">
                  <c:v>12.703200000000001</c:v>
                </c:pt>
                <c:pt idx="3014">
                  <c:v>12.571099999999999</c:v>
                </c:pt>
                <c:pt idx="3015">
                  <c:v>12.3887</c:v>
                </c:pt>
                <c:pt idx="3016">
                  <c:v>12.295199999999999</c:v>
                </c:pt>
                <c:pt idx="3017">
                  <c:v>12.295199999999999</c:v>
                </c:pt>
                <c:pt idx="3018">
                  <c:v>12.295199999999999</c:v>
                </c:pt>
                <c:pt idx="3019">
                  <c:v>12.4156</c:v>
                </c:pt>
                <c:pt idx="3020">
                  <c:v>12.1159</c:v>
                </c:pt>
                <c:pt idx="3021">
                  <c:v>12.1656</c:v>
                </c:pt>
                <c:pt idx="3022">
                  <c:v>12.3523</c:v>
                </c:pt>
                <c:pt idx="3023">
                  <c:v>12.410299999999999</c:v>
                </c:pt>
                <c:pt idx="3024">
                  <c:v>12.410299999999999</c:v>
                </c:pt>
                <c:pt idx="3025">
                  <c:v>12.410299999999999</c:v>
                </c:pt>
                <c:pt idx="3026">
                  <c:v>12.2742</c:v>
                </c:pt>
                <c:pt idx="3027">
                  <c:v>12.2629</c:v>
                </c:pt>
                <c:pt idx="3028">
                  <c:v>12.232900000000001</c:v>
                </c:pt>
                <c:pt idx="3029">
                  <c:v>11.9765</c:v>
                </c:pt>
                <c:pt idx="3030">
                  <c:v>12.192299999999999</c:v>
                </c:pt>
                <c:pt idx="3031">
                  <c:v>12.192299999999999</c:v>
                </c:pt>
                <c:pt idx="3032">
                  <c:v>12.192299999999999</c:v>
                </c:pt>
                <c:pt idx="3033">
                  <c:v>12.3948</c:v>
                </c:pt>
                <c:pt idx="3034">
                  <c:v>12.567299999999999</c:v>
                </c:pt>
                <c:pt idx="3035">
                  <c:v>12.6028</c:v>
                </c:pt>
                <c:pt idx="3036">
                  <c:v>12.623799999999999</c:v>
                </c:pt>
                <c:pt idx="3037">
                  <c:v>12.731299999999999</c:v>
                </c:pt>
                <c:pt idx="3038">
                  <c:v>12.731299999999999</c:v>
                </c:pt>
                <c:pt idx="3039">
                  <c:v>12.731299999999999</c:v>
                </c:pt>
                <c:pt idx="3040">
                  <c:v>12.698499999999999</c:v>
                </c:pt>
                <c:pt idx="3041">
                  <c:v>12.6426</c:v>
                </c:pt>
                <c:pt idx="3042">
                  <c:v>12.660299999999999</c:v>
                </c:pt>
                <c:pt idx="3043">
                  <c:v>12.8453</c:v>
                </c:pt>
                <c:pt idx="3044">
                  <c:v>12.992100000000001</c:v>
                </c:pt>
                <c:pt idx="3045">
                  <c:v>12.992100000000001</c:v>
                </c:pt>
                <c:pt idx="3046">
                  <c:v>12.992100000000001</c:v>
                </c:pt>
                <c:pt idx="3047">
                  <c:v>13.1286</c:v>
                </c:pt>
                <c:pt idx="3048">
                  <c:v>12.9748</c:v>
                </c:pt>
                <c:pt idx="3049">
                  <c:v>12.902699999999999</c:v>
                </c:pt>
                <c:pt idx="3050">
                  <c:v>13.0219</c:v>
                </c:pt>
                <c:pt idx="3051">
                  <c:v>12.8986</c:v>
                </c:pt>
                <c:pt idx="3052">
                  <c:v>12.8986</c:v>
                </c:pt>
                <c:pt idx="3053">
                  <c:v>12.8986</c:v>
                </c:pt>
                <c:pt idx="3054">
                  <c:v>13.0335</c:v>
                </c:pt>
                <c:pt idx="3055">
                  <c:v>13.479100000000001</c:v>
                </c:pt>
                <c:pt idx="3056">
                  <c:v>13.812200000000001</c:v>
                </c:pt>
                <c:pt idx="3057">
                  <c:v>13.866899999999999</c:v>
                </c:pt>
                <c:pt idx="3058">
                  <c:v>13.8164</c:v>
                </c:pt>
                <c:pt idx="3059">
                  <c:v>13.816599999999999</c:v>
                </c:pt>
                <c:pt idx="3060">
                  <c:v>13.8164</c:v>
                </c:pt>
                <c:pt idx="3061">
                  <c:v>13.848100000000001</c:v>
                </c:pt>
                <c:pt idx="3062">
                  <c:v>13.8012</c:v>
                </c:pt>
                <c:pt idx="3063">
                  <c:v>13.709899999999999</c:v>
                </c:pt>
                <c:pt idx="3064">
                  <c:v>13.697699999999999</c:v>
                </c:pt>
                <c:pt idx="3065">
                  <c:v>13.504899999999999</c:v>
                </c:pt>
                <c:pt idx="3066">
                  <c:v>13.504899999999999</c:v>
                </c:pt>
                <c:pt idx="3067">
                  <c:v>13.505000000000001</c:v>
                </c:pt>
                <c:pt idx="3068">
                  <c:v>13.3492</c:v>
                </c:pt>
                <c:pt idx="3069">
                  <c:v>13.308400000000001</c:v>
                </c:pt>
                <c:pt idx="3070">
                  <c:v>13.2989</c:v>
                </c:pt>
                <c:pt idx="3071">
                  <c:v>13.356299999999999</c:v>
                </c:pt>
                <c:pt idx="3072">
                  <c:v>13.241</c:v>
                </c:pt>
                <c:pt idx="3073">
                  <c:v>13.241</c:v>
                </c:pt>
                <c:pt idx="3074">
                  <c:v>13.2415</c:v>
                </c:pt>
                <c:pt idx="3075">
                  <c:v>13.014799999999999</c:v>
                </c:pt>
                <c:pt idx="3076">
                  <c:v>13.0059</c:v>
                </c:pt>
                <c:pt idx="3077">
                  <c:v>12.9533</c:v>
                </c:pt>
                <c:pt idx="3078">
                  <c:v>12.6005</c:v>
                </c:pt>
                <c:pt idx="3079">
                  <c:v>12.836600000000001</c:v>
                </c:pt>
                <c:pt idx="3080">
                  <c:v>12.836600000000001</c:v>
                </c:pt>
                <c:pt idx="3081">
                  <c:v>12.836600000000001</c:v>
                </c:pt>
                <c:pt idx="3082">
                  <c:v>12.6875</c:v>
                </c:pt>
                <c:pt idx="3083">
                  <c:v>12.6328</c:v>
                </c:pt>
                <c:pt idx="3084">
                  <c:v>12.5505</c:v>
                </c:pt>
                <c:pt idx="3085">
                  <c:v>12.6899</c:v>
                </c:pt>
                <c:pt idx="3086">
                  <c:v>12.9597</c:v>
                </c:pt>
                <c:pt idx="3087">
                  <c:v>12.9597</c:v>
                </c:pt>
                <c:pt idx="3088">
                  <c:v>12.9596</c:v>
                </c:pt>
                <c:pt idx="3089">
                  <c:v>13.224299999999999</c:v>
                </c:pt>
                <c:pt idx="3090">
                  <c:v>12.9566</c:v>
                </c:pt>
                <c:pt idx="3091">
                  <c:v>12.801399999999999</c:v>
                </c:pt>
                <c:pt idx="3092">
                  <c:v>12.7281</c:v>
                </c:pt>
                <c:pt idx="3093">
                  <c:v>12.605600000000001</c:v>
                </c:pt>
                <c:pt idx="3094">
                  <c:v>12.605600000000001</c:v>
                </c:pt>
                <c:pt idx="3095">
                  <c:v>12.605499999999999</c:v>
                </c:pt>
                <c:pt idx="3096">
                  <c:v>12.5724</c:v>
                </c:pt>
                <c:pt idx="3097">
                  <c:v>12.4917</c:v>
                </c:pt>
                <c:pt idx="3098">
                  <c:v>12.3908</c:v>
                </c:pt>
                <c:pt idx="3099">
                  <c:v>12.2216</c:v>
                </c:pt>
                <c:pt idx="3100">
                  <c:v>11.8973</c:v>
                </c:pt>
                <c:pt idx="3101">
                  <c:v>11.8973</c:v>
                </c:pt>
                <c:pt idx="3102">
                  <c:v>11.897399999999999</c:v>
                </c:pt>
                <c:pt idx="3103">
                  <c:v>11.698600000000001</c:v>
                </c:pt>
                <c:pt idx="3104">
                  <c:v>11.673500000000001</c:v>
                </c:pt>
                <c:pt idx="3105">
                  <c:v>11.659000000000001</c:v>
                </c:pt>
                <c:pt idx="3106">
                  <c:v>11.666499999999999</c:v>
                </c:pt>
                <c:pt idx="3107">
                  <c:v>11.7151</c:v>
                </c:pt>
                <c:pt idx="3108">
                  <c:v>11.7151</c:v>
                </c:pt>
                <c:pt idx="3109">
                  <c:v>11.7151</c:v>
                </c:pt>
                <c:pt idx="3110">
                  <c:v>11.821199999999999</c:v>
                </c:pt>
                <c:pt idx="3111">
                  <c:v>12.2941</c:v>
                </c:pt>
                <c:pt idx="3112">
                  <c:v>12.172700000000001</c:v>
                </c:pt>
                <c:pt idx="3113">
                  <c:v>12.119300000000001</c:v>
                </c:pt>
                <c:pt idx="3114">
                  <c:v>11.9472</c:v>
                </c:pt>
                <c:pt idx="3115">
                  <c:v>11.9472</c:v>
                </c:pt>
                <c:pt idx="3116">
                  <c:v>11.9472</c:v>
                </c:pt>
                <c:pt idx="3117">
                  <c:v>11.7956</c:v>
                </c:pt>
                <c:pt idx="3118">
                  <c:v>11.6952</c:v>
                </c:pt>
                <c:pt idx="3119">
                  <c:v>11.6242</c:v>
                </c:pt>
                <c:pt idx="3120">
                  <c:v>11.6493</c:v>
                </c:pt>
                <c:pt idx="3121">
                  <c:v>11.785500000000001</c:v>
                </c:pt>
                <c:pt idx="3122">
                  <c:v>11.785500000000001</c:v>
                </c:pt>
                <c:pt idx="3123">
                  <c:v>11.7857</c:v>
                </c:pt>
                <c:pt idx="3124">
                  <c:v>11.9298</c:v>
                </c:pt>
                <c:pt idx="3125">
                  <c:v>12.0319</c:v>
                </c:pt>
                <c:pt idx="3126">
                  <c:v>11.9328</c:v>
                </c:pt>
                <c:pt idx="3127">
                  <c:v>11.981400000000001</c:v>
                </c:pt>
                <c:pt idx="3128">
                  <c:v>11.8497</c:v>
                </c:pt>
                <c:pt idx="3129">
                  <c:v>11.8497</c:v>
                </c:pt>
                <c:pt idx="3130">
                  <c:v>11.8497</c:v>
                </c:pt>
                <c:pt idx="3131">
                  <c:v>12.051</c:v>
                </c:pt>
                <c:pt idx="3132">
                  <c:v>12.2881</c:v>
                </c:pt>
                <c:pt idx="3133">
                  <c:v>12.472099999999999</c:v>
                </c:pt>
                <c:pt idx="3134">
                  <c:v>12.424099999999999</c:v>
                </c:pt>
                <c:pt idx="3135">
                  <c:v>12.3353</c:v>
                </c:pt>
                <c:pt idx="3136">
                  <c:v>12.3353</c:v>
                </c:pt>
                <c:pt idx="3137">
                  <c:v>12.3353</c:v>
                </c:pt>
                <c:pt idx="3138">
                  <c:v>12.339</c:v>
                </c:pt>
                <c:pt idx="3139">
                  <c:v>12.4312</c:v>
                </c:pt>
                <c:pt idx="3140">
                  <c:v>12.436999999999999</c:v>
                </c:pt>
                <c:pt idx="3141">
                  <c:v>12.2014</c:v>
                </c:pt>
                <c:pt idx="3142">
                  <c:v>12.480399999999999</c:v>
                </c:pt>
                <c:pt idx="3143">
                  <c:v>12.480399999999999</c:v>
                </c:pt>
                <c:pt idx="3144">
                  <c:v>12.4732</c:v>
                </c:pt>
                <c:pt idx="3145">
                  <c:v>12.6486</c:v>
                </c:pt>
                <c:pt idx="3146">
                  <c:v>12.8392</c:v>
                </c:pt>
                <c:pt idx="3147">
                  <c:v>12.7423</c:v>
                </c:pt>
                <c:pt idx="3148">
                  <c:v>13.1839</c:v>
                </c:pt>
                <c:pt idx="3149">
                  <c:v>13.905099999999999</c:v>
                </c:pt>
                <c:pt idx="3150">
                  <c:v>13.9038</c:v>
                </c:pt>
                <c:pt idx="3151">
                  <c:v>13.9038</c:v>
                </c:pt>
                <c:pt idx="3152">
                  <c:v>13.8521</c:v>
                </c:pt>
                <c:pt idx="3153">
                  <c:v>13.986800000000001</c:v>
                </c:pt>
                <c:pt idx="3154">
                  <c:v>13.9321</c:v>
                </c:pt>
                <c:pt idx="3155">
                  <c:v>13.771800000000001</c:v>
                </c:pt>
                <c:pt idx="3156">
                  <c:v>13.9489</c:v>
                </c:pt>
                <c:pt idx="3157">
                  <c:v>13.9489</c:v>
                </c:pt>
                <c:pt idx="3158">
                  <c:v>13.9489</c:v>
                </c:pt>
                <c:pt idx="3159">
                  <c:v>13.767099999999999</c:v>
                </c:pt>
                <c:pt idx="3160">
                  <c:v>13.929600000000001</c:v>
                </c:pt>
                <c:pt idx="3161">
                  <c:v>14.126099999999999</c:v>
                </c:pt>
                <c:pt idx="3162">
                  <c:v>14.2812</c:v>
                </c:pt>
                <c:pt idx="3163">
                  <c:v>14.2582</c:v>
                </c:pt>
                <c:pt idx="3164">
                  <c:v>14.2582</c:v>
                </c:pt>
                <c:pt idx="3165">
                  <c:v>14.2582</c:v>
                </c:pt>
                <c:pt idx="3166">
                  <c:v>14.1562</c:v>
                </c:pt>
                <c:pt idx="3167">
                  <c:v>14.133900000000001</c:v>
                </c:pt>
                <c:pt idx="3168">
                  <c:v>14.120100000000001</c:v>
                </c:pt>
                <c:pt idx="3169">
                  <c:v>14.497199999999999</c:v>
                </c:pt>
                <c:pt idx="3170">
                  <c:v>14.4049</c:v>
                </c:pt>
                <c:pt idx="3171">
                  <c:v>14.4049</c:v>
                </c:pt>
                <c:pt idx="3172">
                  <c:v>14.4049</c:v>
                </c:pt>
                <c:pt idx="3173">
                  <c:v>14.402699999999999</c:v>
                </c:pt>
                <c:pt idx="3174">
                  <c:v>14.3089</c:v>
                </c:pt>
                <c:pt idx="3175">
                  <c:v>14.219900000000001</c:v>
                </c:pt>
                <c:pt idx="3176">
                  <c:v>14.247299999999999</c:v>
                </c:pt>
                <c:pt idx="3177">
                  <c:v>14.3726</c:v>
                </c:pt>
                <c:pt idx="3178">
                  <c:v>14.3726</c:v>
                </c:pt>
                <c:pt idx="3179">
                  <c:v>14.3726</c:v>
                </c:pt>
                <c:pt idx="3180">
                  <c:v>14.2654</c:v>
                </c:pt>
                <c:pt idx="3181">
                  <c:v>14.591200000000001</c:v>
                </c:pt>
                <c:pt idx="3182">
                  <c:v>14.625299999999999</c:v>
                </c:pt>
                <c:pt idx="3183">
                  <c:v>14.2475</c:v>
                </c:pt>
                <c:pt idx="3184">
                  <c:v>14.065799999999999</c:v>
                </c:pt>
                <c:pt idx="3185">
                  <c:v>14.065799999999999</c:v>
                </c:pt>
                <c:pt idx="3186">
                  <c:v>14.065799999999999</c:v>
                </c:pt>
                <c:pt idx="3187">
                  <c:v>14.020300000000001</c:v>
                </c:pt>
                <c:pt idx="3188">
                  <c:v>14.093999999999999</c:v>
                </c:pt>
                <c:pt idx="3189">
                  <c:v>14.218500000000001</c:v>
                </c:pt>
                <c:pt idx="3190">
                  <c:v>14.1379</c:v>
                </c:pt>
                <c:pt idx="3191">
                  <c:v>14.1167</c:v>
                </c:pt>
                <c:pt idx="3192">
                  <c:v>14.1167</c:v>
                </c:pt>
                <c:pt idx="3193">
                  <c:v>14.1167</c:v>
                </c:pt>
                <c:pt idx="3194">
                  <c:v>14.122199999999999</c:v>
                </c:pt>
                <c:pt idx="3195">
                  <c:v>14.169499999999999</c:v>
                </c:pt>
                <c:pt idx="3196">
                  <c:v>14.114800000000001</c:v>
                </c:pt>
                <c:pt idx="3197">
                  <c:v>14.2033</c:v>
                </c:pt>
                <c:pt idx="3198">
                  <c:v>14.119400000000001</c:v>
                </c:pt>
                <c:pt idx="3199">
                  <c:v>14.119400000000001</c:v>
                </c:pt>
                <c:pt idx="3200">
                  <c:v>14.119400000000001</c:v>
                </c:pt>
                <c:pt idx="3201">
                  <c:v>14.206099999999999</c:v>
                </c:pt>
                <c:pt idx="3202">
                  <c:v>14.236599999999999</c:v>
                </c:pt>
                <c:pt idx="3203">
                  <c:v>14.391400000000001</c:v>
                </c:pt>
                <c:pt idx="3204">
                  <c:v>14.2463</c:v>
                </c:pt>
                <c:pt idx="3205">
                  <c:v>14.495900000000001</c:v>
                </c:pt>
                <c:pt idx="3206">
                  <c:v>14.495900000000001</c:v>
                </c:pt>
                <c:pt idx="3207">
                  <c:v>14.495900000000001</c:v>
                </c:pt>
                <c:pt idx="3208">
                  <c:v>14.743600000000001</c:v>
                </c:pt>
                <c:pt idx="3209">
                  <c:v>14.6617</c:v>
                </c:pt>
                <c:pt idx="3210">
                  <c:v>14.756600000000001</c:v>
                </c:pt>
                <c:pt idx="3211">
                  <c:v>14.9777</c:v>
                </c:pt>
                <c:pt idx="3212">
                  <c:v>15.1105</c:v>
                </c:pt>
                <c:pt idx="3213">
                  <c:v>15.1105</c:v>
                </c:pt>
                <c:pt idx="3214">
                  <c:v>15.1105</c:v>
                </c:pt>
                <c:pt idx="3215">
                  <c:v>15.0189</c:v>
                </c:pt>
                <c:pt idx="3216">
                  <c:v>15.078200000000001</c:v>
                </c:pt>
                <c:pt idx="3217">
                  <c:v>15.190899999999999</c:v>
                </c:pt>
                <c:pt idx="3218">
                  <c:v>14.944000000000001</c:v>
                </c:pt>
                <c:pt idx="3219">
                  <c:v>15.0191</c:v>
                </c:pt>
                <c:pt idx="3220">
                  <c:v>15.0191</c:v>
                </c:pt>
                <c:pt idx="3221">
                  <c:v>15.0191</c:v>
                </c:pt>
                <c:pt idx="3222">
                  <c:v>15.1289</c:v>
                </c:pt>
                <c:pt idx="3223">
                  <c:v>15.1821</c:v>
                </c:pt>
                <c:pt idx="3224">
                  <c:v>15.2127</c:v>
                </c:pt>
                <c:pt idx="3225">
                  <c:v>15.1898</c:v>
                </c:pt>
                <c:pt idx="3226">
                  <c:v>15.227600000000001</c:v>
                </c:pt>
                <c:pt idx="3227">
                  <c:v>15.227600000000001</c:v>
                </c:pt>
                <c:pt idx="3228">
                  <c:v>15.227600000000001</c:v>
                </c:pt>
                <c:pt idx="3229">
                  <c:v>15.220599999999999</c:v>
                </c:pt>
                <c:pt idx="3230">
                  <c:v>15.1637</c:v>
                </c:pt>
                <c:pt idx="3231">
                  <c:v>15.245799999999999</c:v>
                </c:pt>
                <c:pt idx="3232">
                  <c:v>15.398300000000001</c:v>
                </c:pt>
                <c:pt idx="3233">
                  <c:v>15.2913</c:v>
                </c:pt>
                <c:pt idx="3234">
                  <c:v>15.2913</c:v>
                </c:pt>
                <c:pt idx="3235">
                  <c:v>15.2913</c:v>
                </c:pt>
                <c:pt idx="3236">
                  <c:v>15.0382</c:v>
                </c:pt>
                <c:pt idx="3237">
                  <c:v>15.074400000000001</c:v>
                </c:pt>
                <c:pt idx="3238">
                  <c:v>15.129899999999999</c:v>
                </c:pt>
                <c:pt idx="3239">
                  <c:v>15.245699999999999</c:v>
                </c:pt>
                <c:pt idx="3240">
                  <c:v>15.048500000000001</c:v>
                </c:pt>
                <c:pt idx="3241">
                  <c:v>15.048500000000001</c:v>
                </c:pt>
                <c:pt idx="3242">
                  <c:v>15.048500000000001</c:v>
                </c:pt>
                <c:pt idx="3243">
                  <c:v>15.1234</c:v>
                </c:pt>
                <c:pt idx="3244">
                  <c:v>15.1601</c:v>
                </c:pt>
                <c:pt idx="3245">
                  <c:v>15.0761</c:v>
                </c:pt>
                <c:pt idx="3246">
                  <c:v>15.126099999999999</c:v>
                </c:pt>
                <c:pt idx="3247">
                  <c:v>15.0609</c:v>
                </c:pt>
                <c:pt idx="3248">
                  <c:v>15.0609</c:v>
                </c:pt>
                <c:pt idx="3249">
                  <c:v>15.0609</c:v>
                </c:pt>
                <c:pt idx="3250">
                  <c:v>15.119899999999999</c:v>
                </c:pt>
                <c:pt idx="3251">
                  <c:v>15.062799999999999</c:v>
                </c:pt>
                <c:pt idx="3252">
                  <c:v>13.9786</c:v>
                </c:pt>
                <c:pt idx="3253">
                  <c:v>13.9519</c:v>
                </c:pt>
                <c:pt idx="3254">
                  <c:v>13.8714</c:v>
                </c:pt>
                <c:pt idx="3255">
                  <c:v>13.882999999999999</c:v>
                </c:pt>
                <c:pt idx="3256">
                  <c:v>13.882300000000001</c:v>
                </c:pt>
                <c:pt idx="3257">
                  <c:v>14.020099999999999</c:v>
                </c:pt>
                <c:pt idx="3258">
                  <c:v>14.049200000000001</c:v>
                </c:pt>
                <c:pt idx="3259">
                  <c:v>14.166600000000001</c:v>
                </c:pt>
                <c:pt idx="3260">
                  <c:v>14.1944</c:v>
                </c:pt>
                <c:pt idx="3261">
                  <c:v>14.2675</c:v>
                </c:pt>
                <c:pt idx="3262">
                  <c:v>14.2675</c:v>
                </c:pt>
                <c:pt idx="3263">
                  <c:v>14.267300000000001</c:v>
                </c:pt>
                <c:pt idx="3264">
                  <c:v>14.373900000000001</c:v>
                </c:pt>
                <c:pt idx="3265">
                  <c:v>14.2181</c:v>
                </c:pt>
                <c:pt idx="3266">
                  <c:v>14.174899999999999</c:v>
                </c:pt>
                <c:pt idx="3267">
                  <c:v>14.3462</c:v>
                </c:pt>
                <c:pt idx="3268">
                  <c:v>14.1433</c:v>
                </c:pt>
                <c:pt idx="3269">
                  <c:v>14.1433</c:v>
                </c:pt>
                <c:pt idx="3270">
                  <c:v>14.1433</c:v>
                </c:pt>
                <c:pt idx="3271">
                  <c:v>13.9594</c:v>
                </c:pt>
                <c:pt idx="3272">
                  <c:v>13.962899999999999</c:v>
                </c:pt>
                <c:pt idx="3273">
                  <c:v>13.6183</c:v>
                </c:pt>
                <c:pt idx="3274">
                  <c:v>13.7508</c:v>
                </c:pt>
                <c:pt idx="3275">
                  <c:v>13.7545</c:v>
                </c:pt>
                <c:pt idx="3276">
                  <c:v>13.7545</c:v>
                </c:pt>
                <c:pt idx="3277">
                  <c:v>13.7545</c:v>
                </c:pt>
                <c:pt idx="3278">
                  <c:v>13.849600000000001</c:v>
                </c:pt>
                <c:pt idx="3279">
                  <c:v>13.9635</c:v>
                </c:pt>
                <c:pt idx="3280">
                  <c:v>14.0731</c:v>
                </c:pt>
                <c:pt idx="3281">
                  <c:v>14.1805</c:v>
                </c:pt>
                <c:pt idx="3282">
                  <c:v>13.902200000000001</c:v>
                </c:pt>
                <c:pt idx="3283">
                  <c:v>13.902200000000001</c:v>
                </c:pt>
                <c:pt idx="3284">
                  <c:v>13.902200000000001</c:v>
                </c:pt>
                <c:pt idx="3285">
                  <c:v>13.993600000000001</c:v>
                </c:pt>
                <c:pt idx="3286">
                  <c:v>14.0951</c:v>
                </c:pt>
                <c:pt idx="3287">
                  <c:v>14.220700000000001</c:v>
                </c:pt>
                <c:pt idx="3288">
                  <c:v>14.3889</c:v>
                </c:pt>
                <c:pt idx="3289">
                  <c:v>14.444599999999999</c:v>
                </c:pt>
                <c:pt idx="3290">
                  <c:v>14.444599999999999</c:v>
                </c:pt>
                <c:pt idx="3291">
                  <c:v>14.444699999999999</c:v>
                </c:pt>
                <c:pt idx="3292">
                  <c:v>14.529400000000001</c:v>
                </c:pt>
                <c:pt idx="3293">
                  <c:v>14.610900000000001</c:v>
                </c:pt>
                <c:pt idx="3294">
                  <c:v>14.505599999999999</c:v>
                </c:pt>
                <c:pt idx="3295">
                  <c:v>14.473599999999999</c:v>
                </c:pt>
                <c:pt idx="3296">
                  <c:v>14.478999999999999</c:v>
                </c:pt>
                <c:pt idx="3297">
                  <c:v>14.478999999999999</c:v>
                </c:pt>
                <c:pt idx="3298">
                  <c:v>14.478999999999999</c:v>
                </c:pt>
                <c:pt idx="3299">
                  <c:v>14.366899999999999</c:v>
                </c:pt>
                <c:pt idx="3300">
                  <c:v>14.5375</c:v>
                </c:pt>
                <c:pt idx="3301">
                  <c:v>14.648</c:v>
                </c:pt>
                <c:pt idx="3302">
                  <c:v>14.7768</c:v>
                </c:pt>
                <c:pt idx="3303">
                  <c:v>14.783300000000001</c:v>
                </c:pt>
                <c:pt idx="3304">
                  <c:v>14.783300000000001</c:v>
                </c:pt>
                <c:pt idx="3305">
                  <c:v>14.783300000000001</c:v>
                </c:pt>
                <c:pt idx="3306">
                  <c:v>14.6944</c:v>
                </c:pt>
                <c:pt idx="3307">
                  <c:v>14.811199999999999</c:v>
                </c:pt>
                <c:pt idx="3308">
                  <c:v>14.76</c:v>
                </c:pt>
                <c:pt idx="3309">
                  <c:v>14.7982</c:v>
                </c:pt>
                <c:pt idx="3310">
                  <c:v>14.7872</c:v>
                </c:pt>
                <c:pt idx="3311">
                  <c:v>14.7872</c:v>
                </c:pt>
                <c:pt idx="3312">
                  <c:v>14.786899999999999</c:v>
                </c:pt>
                <c:pt idx="3313">
                  <c:v>14.8324</c:v>
                </c:pt>
                <c:pt idx="3314">
                  <c:v>14.7545</c:v>
                </c:pt>
                <c:pt idx="3315">
                  <c:v>14.710900000000001</c:v>
                </c:pt>
                <c:pt idx="3316">
                  <c:v>14.6966</c:v>
                </c:pt>
                <c:pt idx="3317">
                  <c:v>14.7689</c:v>
                </c:pt>
                <c:pt idx="3318">
                  <c:v>14.769</c:v>
                </c:pt>
                <c:pt idx="3319">
                  <c:v>14.769</c:v>
                </c:pt>
                <c:pt idx="3320">
                  <c:v>14.737</c:v>
                </c:pt>
                <c:pt idx="3321">
                  <c:v>14.585100000000001</c:v>
                </c:pt>
                <c:pt idx="3322">
                  <c:v>14.7418</c:v>
                </c:pt>
                <c:pt idx="3323">
                  <c:v>14.679399999999999</c:v>
                </c:pt>
                <c:pt idx="3324">
                  <c:v>14.7766</c:v>
                </c:pt>
                <c:pt idx="3325">
                  <c:v>14.7766</c:v>
                </c:pt>
                <c:pt idx="3326">
                  <c:v>14.7766</c:v>
                </c:pt>
                <c:pt idx="3327">
                  <c:v>14.8271</c:v>
                </c:pt>
                <c:pt idx="3328">
                  <c:v>14.7669</c:v>
                </c:pt>
                <c:pt idx="3329">
                  <c:v>14.7392</c:v>
                </c:pt>
                <c:pt idx="3330">
                  <c:v>14.673999999999999</c:v>
                </c:pt>
                <c:pt idx="3331">
                  <c:v>14.196</c:v>
                </c:pt>
                <c:pt idx="3332">
                  <c:v>14.195499999999999</c:v>
                </c:pt>
                <c:pt idx="3333">
                  <c:v>14.195499999999999</c:v>
                </c:pt>
                <c:pt idx="3334">
                  <c:v>14.262700000000001</c:v>
                </c:pt>
                <c:pt idx="3335">
                  <c:v>14.205299999999999</c:v>
                </c:pt>
                <c:pt idx="3336">
                  <c:v>14.123100000000001</c:v>
                </c:pt>
                <c:pt idx="3337">
                  <c:v>14.1265</c:v>
                </c:pt>
                <c:pt idx="3338">
                  <c:v>14.231299999999999</c:v>
                </c:pt>
                <c:pt idx="3339">
                  <c:v>14.231199999999999</c:v>
                </c:pt>
                <c:pt idx="3340">
                  <c:v>14.2311</c:v>
                </c:pt>
                <c:pt idx="3341">
                  <c:v>14.2575</c:v>
                </c:pt>
                <c:pt idx="3342">
                  <c:v>14.153</c:v>
                </c:pt>
                <c:pt idx="3343">
                  <c:v>13.954499999999999</c:v>
                </c:pt>
                <c:pt idx="3344">
                  <c:v>13.8514</c:v>
                </c:pt>
                <c:pt idx="3345">
                  <c:v>13.942399999999999</c:v>
                </c:pt>
                <c:pt idx="3346">
                  <c:v>13.942399999999999</c:v>
                </c:pt>
                <c:pt idx="3347">
                  <c:v>13.9428</c:v>
                </c:pt>
                <c:pt idx="3348">
                  <c:v>13.977</c:v>
                </c:pt>
                <c:pt idx="3349">
                  <c:v>13.895899999999999</c:v>
                </c:pt>
                <c:pt idx="3350">
                  <c:v>13.667299999999999</c:v>
                </c:pt>
                <c:pt idx="3351">
                  <c:v>13.8565</c:v>
                </c:pt>
                <c:pt idx="3352">
                  <c:v>14.0426</c:v>
                </c:pt>
                <c:pt idx="3353">
                  <c:v>14.0426</c:v>
                </c:pt>
                <c:pt idx="3354">
                  <c:v>14.0426</c:v>
                </c:pt>
                <c:pt idx="3355">
                  <c:v>14.0617</c:v>
                </c:pt>
                <c:pt idx="3356">
                  <c:v>14.097799999999999</c:v>
                </c:pt>
                <c:pt idx="3357">
                  <c:v>14.0479</c:v>
                </c:pt>
                <c:pt idx="3358">
                  <c:v>14.108000000000001</c:v>
                </c:pt>
                <c:pt idx="3359">
                  <c:v>14.1297</c:v>
                </c:pt>
                <c:pt idx="3360">
                  <c:v>14.1297</c:v>
                </c:pt>
                <c:pt idx="3361">
                  <c:v>14.1297</c:v>
                </c:pt>
                <c:pt idx="3362">
                  <c:v>14.1532</c:v>
                </c:pt>
                <c:pt idx="3363">
                  <c:v>14.3063</c:v>
                </c:pt>
                <c:pt idx="3364">
                  <c:v>14.4481</c:v>
                </c:pt>
                <c:pt idx="3365">
                  <c:v>14.4758</c:v>
                </c:pt>
                <c:pt idx="3366">
                  <c:v>14.569800000000001</c:v>
                </c:pt>
                <c:pt idx="3367">
                  <c:v>14.569800000000001</c:v>
                </c:pt>
                <c:pt idx="3368">
                  <c:v>14.569800000000001</c:v>
                </c:pt>
                <c:pt idx="3369">
                  <c:v>14.4482</c:v>
                </c:pt>
                <c:pt idx="3370">
                  <c:v>14.3675</c:v>
                </c:pt>
                <c:pt idx="3371">
                  <c:v>14.350199999999999</c:v>
                </c:pt>
                <c:pt idx="3372">
                  <c:v>14.2729</c:v>
                </c:pt>
                <c:pt idx="3373">
                  <c:v>14.065</c:v>
                </c:pt>
                <c:pt idx="3374">
                  <c:v>14.065</c:v>
                </c:pt>
                <c:pt idx="3375">
                  <c:v>14.065</c:v>
                </c:pt>
                <c:pt idx="3376">
                  <c:v>14.070499999999999</c:v>
                </c:pt>
                <c:pt idx="3377">
                  <c:v>14.1004</c:v>
                </c:pt>
                <c:pt idx="3378">
                  <c:v>14.162000000000001</c:v>
                </c:pt>
                <c:pt idx="3379">
                  <c:v>14.157500000000001</c:v>
                </c:pt>
                <c:pt idx="3380">
                  <c:v>14.2796</c:v>
                </c:pt>
                <c:pt idx="3381">
                  <c:v>14.2796</c:v>
                </c:pt>
                <c:pt idx="3382">
                  <c:v>14.2796</c:v>
                </c:pt>
                <c:pt idx="3383">
                  <c:v>14.321999999999999</c:v>
                </c:pt>
                <c:pt idx="3384">
                  <c:v>14.309799999999999</c:v>
                </c:pt>
                <c:pt idx="3385">
                  <c:v>14.2072</c:v>
                </c:pt>
                <c:pt idx="3386">
                  <c:v>13.9123</c:v>
                </c:pt>
                <c:pt idx="3387">
                  <c:v>13.984999999999999</c:v>
                </c:pt>
                <c:pt idx="3388">
                  <c:v>13.984999999999999</c:v>
                </c:pt>
                <c:pt idx="3389">
                  <c:v>13.984999999999999</c:v>
                </c:pt>
                <c:pt idx="3390">
                  <c:v>14.0045</c:v>
                </c:pt>
                <c:pt idx="3391">
                  <c:v>14.1181</c:v>
                </c:pt>
                <c:pt idx="3392">
                  <c:v>14.425800000000001</c:v>
                </c:pt>
                <c:pt idx="3393">
                  <c:v>14.6388</c:v>
                </c:pt>
                <c:pt idx="3394">
                  <c:v>14.6633</c:v>
                </c:pt>
                <c:pt idx="3395">
                  <c:v>14.6633</c:v>
                </c:pt>
                <c:pt idx="3396">
                  <c:v>14.6633</c:v>
                </c:pt>
                <c:pt idx="3397">
                  <c:v>14.5716</c:v>
                </c:pt>
                <c:pt idx="3398">
                  <c:v>14.659599999999999</c:v>
                </c:pt>
                <c:pt idx="3399">
                  <c:v>14.6523</c:v>
                </c:pt>
                <c:pt idx="3400">
                  <c:v>14.616</c:v>
                </c:pt>
                <c:pt idx="3401">
                  <c:v>14.5802</c:v>
                </c:pt>
                <c:pt idx="3402">
                  <c:v>14.5802</c:v>
                </c:pt>
                <c:pt idx="3403">
                  <c:v>14.5802</c:v>
                </c:pt>
                <c:pt idx="3404">
                  <c:v>14.5884</c:v>
                </c:pt>
                <c:pt idx="3405">
                  <c:v>14.6252</c:v>
                </c:pt>
                <c:pt idx="3406">
                  <c:v>14.614000000000001</c:v>
                </c:pt>
                <c:pt idx="3407">
                  <c:v>14.686999999999999</c:v>
                </c:pt>
                <c:pt idx="3408">
                  <c:v>14.7104</c:v>
                </c:pt>
                <c:pt idx="3409">
                  <c:v>14.7104</c:v>
                </c:pt>
                <c:pt idx="3410">
                  <c:v>14.7104</c:v>
                </c:pt>
                <c:pt idx="3411">
                  <c:v>14.7309</c:v>
                </c:pt>
                <c:pt idx="3412">
                  <c:v>14.5832</c:v>
                </c:pt>
                <c:pt idx="3413">
                  <c:v>14.315099999999999</c:v>
                </c:pt>
                <c:pt idx="3414">
                  <c:v>14.2278</c:v>
                </c:pt>
                <c:pt idx="3415">
                  <c:v>14.353899999999999</c:v>
                </c:pt>
                <c:pt idx="3416">
                  <c:v>14.353899999999999</c:v>
                </c:pt>
                <c:pt idx="3417">
                  <c:v>14.353899999999999</c:v>
                </c:pt>
                <c:pt idx="3418">
                  <c:v>14.341100000000001</c:v>
                </c:pt>
                <c:pt idx="3419">
                  <c:v>14.250999999999999</c:v>
                </c:pt>
                <c:pt idx="3420">
                  <c:v>14.0052</c:v>
                </c:pt>
                <c:pt idx="3421">
                  <c:v>14.142200000000001</c:v>
                </c:pt>
                <c:pt idx="3422">
                  <c:v>13.9817</c:v>
                </c:pt>
                <c:pt idx="3423">
                  <c:v>13.9817</c:v>
                </c:pt>
                <c:pt idx="3424">
                  <c:v>13.982699999999999</c:v>
                </c:pt>
                <c:pt idx="3425">
                  <c:v>13.8752</c:v>
                </c:pt>
                <c:pt idx="3426">
                  <c:v>13.839700000000001</c:v>
                </c:pt>
                <c:pt idx="3427">
                  <c:v>13.7433</c:v>
                </c:pt>
                <c:pt idx="3428">
                  <c:v>13.631500000000001</c:v>
                </c:pt>
                <c:pt idx="3429">
                  <c:v>13.556699999999999</c:v>
                </c:pt>
                <c:pt idx="3430">
                  <c:v>13.556699999999999</c:v>
                </c:pt>
                <c:pt idx="3431">
                  <c:v>13.5564</c:v>
                </c:pt>
                <c:pt idx="3432">
                  <c:v>13.5383</c:v>
                </c:pt>
                <c:pt idx="3433">
                  <c:v>13.6347</c:v>
                </c:pt>
                <c:pt idx="3434">
                  <c:v>13.7265</c:v>
                </c:pt>
                <c:pt idx="3435">
                  <c:v>13.6685</c:v>
                </c:pt>
                <c:pt idx="3436">
                  <c:v>13.5345</c:v>
                </c:pt>
                <c:pt idx="3437">
                  <c:v>13.5345</c:v>
                </c:pt>
                <c:pt idx="3438">
                  <c:v>13.5345</c:v>
                </c:pt>
                <c:pt idx="3439">
                  <c:v>13.7081</c:v>
                </c:pt>
                <c:pt idx="3440">
                  <c:v>13.8483</c:v>
                </c:pt>
                <c:pt idx="3441">
                  <c:v>13.982799999999999</c:v>
                </c:pt>
                <c:pt idx="3442">
                  <c:v>13.896100000000001</c:v>
                </c:pt>
                <c:pt idx="3443">
                  <c:v>13.8628</c:v>
                </c:pt>
                <c:pt idx="3444">
                  <c:v>13.8628</c:v>
                </c:pt>
                <c:pt idx="3445">
                  <c:v>13.8628</c:v>
                </c:pt>
                <c:pt idx="3446">
                  <c:v>13.8764</c:v>
                </c:pt>
                <c:pt idx="3447">
                  <c:v>13.755599999999999</c:v>
                </c:pt>
                <c:pt idx="3448">
                  <c:v>13.7216</c:v>
                </c:pt>
                <c:pt idx="3449">
                  <c:v>13.694900000000001</c:v>
                </c:pt>
                <c:pt idx="3450">
                  <c:v>13.674300000000001</c:v>
                </c:pt>
                <c:pt idx="3451">
                  <c:v>13.674300000000001</c:v>
                </c:pt>
                <c:pt idx="3452">
                  <c:v>13.674300000000001</c:v>
                </c:pt>
                <c:pt idx="3453">
                  <c:v>13.7677</c:v>
                </c:pt>
                <c:pt idx="3454">
                  <c:v>13.7346</c:v>
                </c:pt>
                <c:pt idx="3455">
                  <c:v>13.7072</c:v>
                </c:pt>
                <c:pt idx="3456">
                  <c:v>13.8414</c:v>
                </c:pt>
                <c:pt idx="3457">
                  <c:v>13.8994</c:v>
                </c:pt>
                <c:pt idx="3458">
                  <c:v>13.8994</c:v>
                </c:pt>
                <c:pt idx="3459">
                  <c:v>13.8994</c:v>
                </c:pt>
                <c:pt idx="3460">
                  <c:v>13.8035</c:v>
                </c:pt>
                <c:pt idx="3461">
                  <c:v>13.808999999999999</c:v>
                </c:pt>
                <c:pt idx="3462">
                  <c:v>13.8847</c:v>
                </c:pt>
                <c:pt idx="3463">
                  <c:v>13.654199999999999</c:v>
                </c:pt>
                <c:pt idx="3464">
                  <c:v>13.6136</c:v>
                </c:pt>
                <c:pt idx="3465">
                  <c:v>13.6136</c:v>
                </c:pt>
                <c:pt idx="3466">
                  <c:v>13.6136</c:v>
                </c:pt>
                <c:pt idx="3467">
                  <c:v>13.472300000000001</c:v>
                </c:pt>
                <c:pt idx="3468">
                  <c:v>13.396100000000001</c:v>
                </c:pt>
                <c:pt idx="3469">
                  <c:v>13.312099999999999</c:v>
                </c:pt>
                <c:pt idx="3470">
                  <c:v>13.349600000000001</c:v>
                </c:pt>
                <c:pt idx="3471">
                  <c:v>13.3956</c:v>
                </c:pt>
                <c:pt idx="3472">
                  <c:v>13.3956</c:v>
                </c:pt>
                <c:pt idx="3473">
                  <c:v>13.3956</c:v>
                </c:pt>
                <c:pt idx="3474">
                  <c:v>13.196</c:v>
                </c:pt>
                <c:pt idx="3475">
                  <c:v>13.0252</c:v>
                </c:pt>
                <c:pt idx="3476">
                  <c:v>12.943300000000001</c:v>
                </c:pt>
                <c:pt idx="3477">
                  <c:v>13.077299999999999</c:v>
                </c:pt>
                <c:pt idx="3478">
                  <c:v>13.146100000000001</c:v>
                </c:pt>
                <c:pt idx="3479">
                  <c:v>13.146100000000001</c:v>
                </c:pt>
                <c:pt idx="3480">
                  <c:v>13.1462</c:v>
                </c:pt>
                <c:pt idx="3481">
                  <c:v>13.146699999999999</c:v>
                </c:pt>
                <c:pt idx="3482">
                  <c:v>13.4381</c:v>
                </c:pt>
                <c:pt idx="3483">
                  <c:v>13.475</c:v>
                </c:pt>
                <c:pt idx="3484">
                  <c:v>13.46</c:v>
                </c:pt>
                <c:pt idx="3485">
                  <c:v>13.273199999999999</c:v>
                </c:pt>
                <c:pt idx="3486">
                  <c:v>13.273199999999999</c:v>
                </c:pt>
                <c:pt idx="3487">
                  <c:v>13.2729</c:v>
                </c:pt>
                <c:pt idx="3488">
                  <c:v>13.2803</c:v>
                </c:pt>
                <c:pt idx="3489">
                  <c:v>13.331799999999999</c:v>
                </c:pt>
                <c:pt idx="3490">
                  <c:v>13.2065</c:v>
                </c:pt>
                <c:pt idx="3491">
                  <c:v>13.078900000000001</c:v>
                </c:pt>
                <c:pt idx="3492">
                  <c:v>12.958399999999999</c:v>
                </c:pt>
                <c:pt idx="3493">
                  <c:v>12.958399999999999</c:v>
                </c:pt>
                <c:pt idx="3494">
                  <c:v>12.958399999999999</c:v>
                </c:pt>
                <c:pt idx="3495">
                  <c:v>12.9489</c:v>
                </c:pt>
                <c:pt idx="3496">
                  <c:v>12.9719</c:v>
                </c:pt>
                <c:pt idx="3497">
                  <c:v>12.982900000000001</c:v>
                </c:pt>
                <c:pt idx="3498">
                  <c:v>12.844799999999999</c:v>
                </c:pt>
                <c:pt idx="3499">
                  <c:v>12.860799999999999</c:v>
                </c:pt>
                <c:pt idx="3500">
                  <c:v>12.8607</c:v>
                </c:pt>
                <c:pt idx="3501">
                  <c:v>12.8607</c:v>
                </c:pt>
                <c:pt idx="3502">
                  <c:v>12.904400000000001</c:v>
                </c:pt>
                <c:pt idx="3503">
                  <c:v>12.878299999999999</c:v>
                </c:pt>
                <c:pt idx="3504">
                  <c:v>13.014799999999999</c:v>
                </c:pt>
                <c:pt idx="3505">
                  <c:v>13.262499999999999</c:v>
                </c:pt>
                <c:pt idx="3506">
                  <c:v>13.4293</c:v>
                </c:pt>
                <c:pt idx="3507">
                  <c:v>13.4293</c:v>
                </c:pt>
                <c:pt idx="3508">
                  <c:v>13.4293</c:v>
                </c:pt>
                <c:pt idx="3509">
                  <c:v>13.483700000000001</c:v>
                </c:pt>
                <c:pt idx="3510">
                  <c:v>13.3452</c:v>
                </c:pt>
                <c:pt idx="3511">
                  <c:v>13.3424</c:v>
                </c:pt>
                <c:pt idx="3512">
                  <c:v>13.460699999999999</c:v>
                </c:pt>
                <c:pt idx="3513">
                  <c:v>13.397</c:v>
                </c:pt>
                <c:pt idx="3514">
                  <c:v>13.397</c:v>
                </c:pt>
                <c:pt idx="3515">
                  <c:v>13.4008</c:v>
                </c:pt>
                <c:pt idx="3516">
                  <c:v>13.4801</c:v>
                </c:pt>
                <c:pt idx="3517">
                  <c:v>13.765700000000001</c:v>
                </c:pt>
                <c:pt idx="3518">
                  <c:v>13.9069</c:v>
                </c:pt>
                <c:pt idx="3519">
                  <c:v>13.846399999999999</c:v>
                </c:pt>
                <c:pt idx="3520">
                  <c:v>13.9931</c:v>
                </c:pt>
                <c:pt idx="3521">
                  <c:v>13.9931</c:v>
                </c:pt>
                <c:pt idx="3522">
                  <c:v>13.9931</c:v>
                </c:pt>
                <c:pt idx="3523">
                  <c:v>14.059900000000001</c:v>
                </c:pt>
                <c:pt idx="3524">
                  <c:v>14.057600000000001</c:v>
                </c:pt>
                <c:pt idx="3525">
                  <c:v>14.0001</c:v>
                </c:pt>
                <c:pt idx="3526">
                  <c:v>14.0634</c:v>
                </c:pt>
                <c:pt idx="3527">
                  <c:v>14.136799999999999</c:v>
                </c:pt>
                <c:pt idx="3528">
                  <c:v>14.136799999999999</c:v>
                </c:pt>
                <c:pt idx="3529">
                  <c:v>14.136799999999999</c:v>
                </c:pt>
                <c:pt idx="3530">
                  <c:v>14.0885</c:v>
                </c:pt>
                <c:pt idx="3531">
                  <c:v>14.1206</c:v>
                </c:pt>
                <c:pt idx="3532">
                  <c:v>14.141999999999999</c:v>
                </c:pt>
                <c:pt idx="3533">
                  <c:v>14.153600000000001</c:v>
                </c:pt>
                <c:pt idx="3534">
                  <c:v>14.190799999999999</c:v>
                </c:pt>
                <c:pt idx="3535">
                  <c:v>14.190799999999999</c:v>
                </c:pt>
                <c:pt idx="3536">
                  <c:v>14.190799999999999</c:v>
                </c:pt>
                <c:pt idx="3537">
                  <c:v>14.1698</c:v>
                </c:pt>
                <c:pt idx="3538">
                  <c:v>14.1447</c:v>
                </c:pt>
                <c:pt idx="3539">
                  <c:v>14.2616</c:v>
                </c:pt>
                <c:pt idx="3540">
                  <c:v>14.261799999999999</c:v>
                </c:pt>
                <c:pt idx="3541">
                  <c:v>14.2624</c:v>
                </c:pt>
                <c:pt idx="3542">
                  <c:v>14.2624</c:v>
                </c:pt>
                <c:pt idx="3543">
                  <c:v>14.2624</c:v>
                </c:pt>
                <c:pt idx="3544">
                  <c:v>14.267799999999999</c:v>
                </c:pt>
                <c:pt idx="3545">
                  <c:v>14.299799999999999</c:v>
                </c:pt>
                <c:pt idx="3546">
                  <c:v>14.3306</c:v>
                </c:pt>
                <c:pt idx="3547">
                  <c:v>14.654999999999999</c:v>
                </c:pt>
                <c:pt idx="3548">
                  <c:v>14.625999999999999</c:v>
                </c:pt>
                <c:pt idx="3549">
                  <c:v>14.625999999999999</c:v>
                </c:pt>
                <c:pt idx="3550">
                  <c:v>14.625999999999999</c:v>
                </c:pt>
                <c:pt idx="3551">
                  <c:v>14.539099999999999</c:v>
                </c:pt>
                <c:pt idx="3552">
                  <c:v>14.6656</c:v>
                </c:pt>
                <c:pt idx="3553">
                  <c:v>14.708</c:v>
                </c:pt>
                <c:pt idx="3554">
                  <c:v>14.7006</c:v>
                </c:pt>
                <c:pt idx="3555">
                  <c:v>14.747400000000001</c:v>
                </c:pt>
                <c:pt idx="3556">
                  <c:v>14.747400000000001</c:v>
                </c:pt>
                <c:pt idx="3557">
                  <c:v>14.747400000000001</c:v>
                </c:pt>
                <c:pt idx="3558">
                  <c:v>14.7516</c:v>
                </c:pt>
                <c:pt idx="3559">
                  <c:v>14.7524</c:v>
                </c:pt>
                <c:pt idx="3560">
                  <c:v>14.913600000000001</c:v>
                </c:pt>
                <c:pt idx="3561">
                  <c:v>14.947699999999999</c:v>
                </c:pt>
                <c:pt idx="3562">
                  <c:v>14.914</c:v>
                </c:pt>
                <c:pt idx="3563">
                  <c:v>14.914</c:v>
                </c:pt>
                <c:pt idx="3564">
                  <c:v>14.914</c:v>
                </c:pt>
                <c:pt idx="3565">
                  <c:v>14.9153</c:v>
                </c:pt>
                <c:pt idx="3566">
                  <c:v>14.779199999999999</c:v>
                </c:pt>
                <c:pt idx="3567">
                  <c:v>14.5967</c:v>
                </c:pt>
                <c:pt idx="3568">
                  <c:v>14.6898</c:v>
                </c:pt>
                <c:pt idx="3569">
                  <c:v>14.724399999999999</c:v>
                </c:pt>
                <c:pt idx="3570">
                  <c:v>14.724399999999999</c:v>
                </c:pt>
                <c:pt idx="3571">
                  <c:v>14.724399999999999</c:v>
                </c:pt>
                <c:pt idx="3572">
                  <c:v>14.742699999999999</c:v>
                </c:pt>
                <c:pt idx="3573">
                  <c:v>14.6975</c:v>
                </c:pt>
                <c:pt idx="3574">
                  <c:v>14.733700000000001</c:v>
                </c:pt>
                <c:pt idx="3575">
                  <c:v>14.6988</c:v>
                </c:pt>
                <c:pt idx="3576">
                  <c:v>14.8521</c:v>
                </c:pt>
                <c:pt idx="3577">
                  <c:v>14.8521</c:v>
                </c:pt>
                <c:pt idx="3578">
                  <c:v>14.8521</c:v>
                </c:pt>
                <c:pt idx="3579">
                  <c:v>14.797700000000001</c:v>
                </c:pt>
                <c:pt idx="3580">
                  <c:v>14.6273</c:v>
                </c:pt>
                <c:pt idx="3581">
                  <c:v>14.4255</c:v>
                </c:pt>
                <c:pt idx="3582">
                  <c:v>14.480399999999999</c:v>
                </c:pt>
                <c:pt idx="3583">
                  <c:v>14.5345</c:v>
                </c:pt>
                <c:pt idx="3584">
                  <c:v>14.5345</c:v>
                </c:pt>
                <c:pt idx="3585">
                  <c:v>14.5345</c:v>
                </c:pt>
                <c:pt idx="3586">
                  <c:v>14.664400000000001</c:v>
                </c:pt>
                <c:pt idx="3587">
                  <c:v>14.584099999999999</c:v>
                </c:pt>
                <c:pt idx="3588">
                  <c:v>14.788500000000001</c:v>
                </c:pt>
                <c:pt idx="3589">
                  <c:v>14.7453</c:v>
                </c:pt>
                <c:pt idx="3590">
                  <c:v>14.8245</c:v>
                </c:pt>
                <c:pt idx="3591">
                  <c:v>14.8245</c:v>
                </c:pt>
                <c:pt idx="3592">
                  <c:v>14.8245</c:v>
                </c:pt>
                <c:pt idx="3593">
                  <c:v>14.849600000000001</c:v>
                </c:pt>
                <c:pt idx="3594">
                  <c:v>14.8855</c:v>
                </c:pt>
                <c:pt idx="3595">
                  <c:v>14.994300000000001</c:v>
                </c:pt>
                <c:pt idx="3596">
                  <c:v>14.878</c:v>
                </c:pt>
                <c:pt idx="3597">
                  <c:v>14.827400000000001</c:v>
                </c:pt>
                <c:pt idx="3598">
                  <c:v>14.827400000000001</c:v>
                </c:pt>
                <c:pt idx="3599">
                  <c:v>14.827400000000001</c:v>
                </c:pt>
                <c:pt idx="3600">
                  <c:v>14.7468</c:v>
                </c:pt>
                <c:pt idx="3601">
                  <c:v>14.8263</c:v>
                </c:pt>
                <c:pt idx="3602">
                  <c:v>14.8443</c:v>
                </c:pt>
                <c:pt idx="3603">
                  <c:v>14.823399999999999</c:v>
                </c:pt>
                <c:pt idx="3604">
                  <c:v>14.8409</c:v>
                </c:pt>
                <c:pt idx="3605">
                  <c:v>14.8409</c:v>
                </c:pt>
                <c:pt idx="3606">
                  <c:v>14.8409</c:v>
                </c:pt>
                <c:pt idx="3607">
                  <c:v>14.865500000000001</c:v>
                </c:pt>
                <c:pt idx="3608">
                  <c:v>14.771000000000001</c:v>
                </c:pt>
                <c:pt idx="3609">
                  <c:v>14.7805</c:v>
                </c:pt>
                <c:pt idx="3610">
                  <c:v>14.9283</c:v>
                </c:pt>
                <c:pt idx="3611">
                  <c:v>15.054399999999999</c:v>
                </c:pt>
                <c:pt idx="3612">
                  <c:v>15.054399999999999</c:v>
                </c:pt>
                <c:pt idx="3613">
                  <c:v>15.054399999999999</c:v>
                </c:pt>
                <c:pt idx="3614">
                  <c:v>15.0863</c:v>
                </c:pt>
                <c:pt idx="3615">
                  <c:v>15.133900000000001</c:v>
                </c:pt>
                <c:pt idx="3616">
                  <c:v>15.0726</c:v>
                </c:pt>
                <c:pt idx="3617">
                  <c:v>14.502599999999999</c:v>
                </c:pt>
                <c:pt idx="3618">
                  <c:v>14.6557</c:v>
                </c:pt>
                <c:pt idx="3619">
                  <c:v>14.6557</c:v>
                </c:pt>
                <c:pt idx="3620">
                  <c:v>14.654999999999999</c:v>
                </c:pt>
                <c:pt idx="3621">
                  <c:v>14.670999999999999</c:v>
                </c:pt>
                <c:pt idx="3622">
                  <c:v>14.7059</c:v>
                </c:pt>
                <c:pt idx="3623">
                  <c:v>14.6442</c:v>
                </c:pt>
                <c:pt idx="3624">
                  <c:v>14.7081</c:v>
                </c:pt>
                <c:pt idx="3625">
                  <c:v>14.8314</c:v>
                </c:pt>
                <c:pt idx="3626">
                  <c:v>14.8314</c:v>
                </c:pt>
                <c:pt idx="3627">
                  <c:v>14.8314</c:v>
                </c:pt>
                <c:pt idx="3628">
                  <c:v>14.8476</c:v>
                </c:pt>
                <c:pt idx="3629">
                  <c:v>14.904</c:v>
                </c:pt>
                <c:pt idx="3630">
                  <c:v>14.9947</c:v>
                </c:pt>
                <c:pt idx="3631">
                  <c:v>15.170199999999999</c:v>
                </c:pt>
                <c:pt idx="3632">
                  <c:v>15.2559</c:v>
                </c:pt>
                <c:pt idx="3633">
                  <c:v>15.2559</c:v>
                </c:pt>
                <c:pt idx="3634">
                  <c:v>15.2559</c:v>
                </c:pt>
                <c:pt idx="3635">
                  <c:v>15.0901</c:v>
                </c:pt>
                <c:pt idx="3636">
                  <c:v>15.1442</c:v>
                </c:pt>
                <c:pt idx="3637">
                  <c:v>15.1624</c:v>
                </c:pt>
                <c:pt idx="3638">
                  <c:v>15.0806</c:v>
                </c:pt>
                <c:pt idx="3639">
                  <c:v>15.023</c:v>
                </c:pt>
                <c:pt idx="3640">
                  <c:v>15.0228</c:v>
                </c:pt>
                <c:pt idx="3641">
                  <c:v>15.0228</c:v>
                </c:pt>
                <c:pt idx="3642">
                  <c:v>15.0726</c:v>
                </c:pt>
                <c:pt idx="3643">
                  <c:v>15.065799999999999</c:v>
                </c:pt>
                <c:pt idx="3644">
                  <c:v>15.0587</c:v>
                </c:pt>
                <c:pt idx="3645">
                  <c:v>15.250500000000001</c:v>
                </c:pt>
                <c:pt idx="3646">
                  <c:v>15.1921</c:v>
                </c:pt>
                <c:pt idx="3647">
                  <c:v>15.1922</c:v>
                </c:pt>
                <c:pt idx="3648">
                  <c:v>15.191599999999999</c:v>
                </c:pt>
                <c:pt idx="3649">
                  <c:v>15.1747</c:v>
                </c:pt>
                <c:pt idx="3650">
                  <c:v>15.208500000000001</c:v>
                </c:pt>
                <c:pt idx="3651">
                  <c:v>15.2476</c:v>
                </c:pt>
                <c:pt idx="3652">
                  <c:v>15.1853</c:v>
                </c:pt>
              </c:numCache>
            </c:numRef>
          </c:val>
          <c:smooth val="0"/>
          <c:extLst>
            <c:ext xmlns:c15="http://schemas.microsoft.com/office/drawing/2012/chart" uri="{02D57815-91ED-43cb-92C2-25804820EDAC}">
              <c15:datalabelsRange>
                <c15:f>'Equity market PEs'!$AB$9:$AB$3661</c15:f>
                <c15:dlblRangeCache>
                  <c:ptCount val="3653"/>
                </c15:dlblRangeCache>
              </c15:datalabelsRange>
            </c:ext>
            <c:ext xmlns:c16="http://schemas.microsoft.com/office/drawing/2014/chart" uri="{C3380CC4-5D6E-409C-BE32-E72D297353CC}">
              <c16:uniqueId val="{00001C8B-B17B-4DFD-B39D-4E979940D241}"/>
            </c:ext>
          </c:extLst>
        </c:ser>
        <c:ser>
          <c:idx val="2"/>
          <c:order val="2"/>
          <c:tx>
            <c:strRef>
              <c:f>'Equity market PEs'!$Y$8</c:f>
              <c:strCache>
                <c:ptCount val="1"/>
                <c:pt idx="0">
                  <c:v>10 Year Avg</c:v>
                </c:pt>
              </c:strCache>
            </c:strRef>
          </c:tx>
          <c:spPr>
            <a:ln w="12700" cap="rnd">
              <a:solidFill>
                <a:schemeClr val="tx2"/>
              </a:solidFill>
              <a:prstDash val="sysDash"/>
              <a:round/>
            </a:ln>
            <a:effectLst/>
          </c:spPr>
          <c:marker>
            <c:symbol val="none"/>
          </c:marker>
          <c:cat>
            <c:numRef>
              <c:f>'Equity market PEs'!$V$9:$V$3661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PEs'!$Y$9:$Y$3661</c:f>
              <c:numCache>
                <c:formatCode>0.0</c:formatCode>
                <c:ptCount val="3653"/>
                <c:pt idx="0">
                  <c:v>14.549576628352495</c:v>
                </c:pt>
                <c:pt idx="1">
                  <c:v>14.549576628352495</c:v>
                </c:pt>
                <c:pt idx="2">
                  <c:v>14.549576628352495</c:v>
                </c:pt>
                <c:pt idx="3">
                  <c:v>14.549576628352495</c:v>
                </c:pt>
                <c:pt idx="4">
                  <c:v>14.549576628352495</c:v>
                </c:pt>
                <c:pt idx="5">
                  <c:v>14.549576628352495</c:v>
                </c:pt>
                <c:pt idx="6">
                  <c:v>14.549576628352495</c:v>
                </c:pt>
                <c:pt idx="7">
                  <c:v>14.549576628352495</c:v>
                </c:pt>
                <c:pt idx="8">
                  <c:v>14.549576628352495</c:v>
                </c:pt>
                <c:pt idx="9">
                  <c:v>14.549576628352495</c:v>
                </c:pt>
                <c:pt idx="10">
                  <c:v>14.549576628352495</c:v>
                </c:pt>
                <c:pt idx="11">
                  <c:v>14.549576628352495</c:v>
                </c:pt>
                <c:pt idx="12">
                  <c:v>14.549576628352495</c:v>
                </c:pt>
                <c:pt idx="13">
                  <c:v>14.549576628352495</c:v>
                </c:pt>
                <c:pt idx="14">
                  <c:v>14.549576628352495</c:v>
                </c:pt>
                <c:pt idx="15">
                  <c:v>14.549576628352495</c:v>
                </c:pt>
                <c:pt idx="16">
                  <c:v>14.549576628352495</c:v>
                </c:pt>
                <c:pt idx="17">
                  <c:v>14.549576628352495</c:v>
                </c:pt>
                <c:pt idx="18">
                  <c:v>14.549576628352495</c:v>
                </c:pt>
                <c:pt idx="19">
                  <c:v>14.549576628352495</c:v>
                </c:pt>
                <c:pt idx="20">
                  <c:v>14.549576628352495</c:v>
                </c:pt>
                <c:pt idx="21">
                  <c:v>14.549576628352495</c:v>
                </c:pt>
                <c:pt idx="22">
                  <c:v>14.549576628352495</c:v>
                </c:pt>
                <c:pt idx="23">
                  <c:v>14.549576628352495</c:v>
                </c:pt>
                <c:pt idx="24">
                  <c:v>14.549576628352495</c:v>
                </c:pt>
                <c:pt idx="25">
                  <c:v>14.549576628352495</c:v>
                </c:pt>
                <c:pt idx="26">
                  <c:v>14.549576628352495</c:v>
                </c:pt>
                <c:pt idx="27">
                  <c:v>14.549576628352495</c:v>
                </c:pt>
                <c:pt idx="28">
                  <c:v>14.549576628352495</c:v>
                </c:pt>
                <c:pt idx="29">
                  <c:v>14.549576628352495</c:v>
                </c:pt>
                <c:pt idx="30">
                  <c:v>14.549576628352495</c:v>
                </c:pt>
                <c:pt idx="31">
                  <c:v>14.549576628352495</c:v>
                </c:pt>
                <c:pt idx="32">
                  <c:v>14.549576628352495</c:v>
                </c:pt>
                <c:pt idx="33">
                  <c:v>14.549576628352495</c:v>
                </c:pt>
                <c:pt idx="34">
                  <c:v>14.549576628352495</c:v>
                </c:pt>
                <c:pt idx="35">
                  <c:v>14.549576628352495</c:v>
                </c:pt>
                <c:pt idx="36">
                  <c:v>14.549576628352495</c:v>
                </c:pt>
                <c:pt idx="37">
                  <c:v>14.549576628352495</c:v>
                </c:pt>
                <c:pt idx="38">
                  <c:v>14.549576628352495</c:v>
                </c:pt>
                <c:pt idx="39">
                  <c:v>14.549576628352495</c:v>
                </c:pt>
                <c:pt idx="40">
                  <c:v>14.549576628352495</c:v>
                </c:pt>
                <c:pt idx="41">
                  <c:v>14.549576628352495</c:v>
                </c:pt>
                <c:pt idx="42">
                  <c:v>14.549576628352495</c:v>
                </c:pt>
                <c:pt idx="43">
                  <c:v>14.549576628352495</c:v>
                </c:pt>
                <c:pt idx="44">
                  <c:v>14.549576628352495</c:v>
                </c:pt>
                <c:pt idx="45">
                  <c:v>14.549576628352495</c:v>
                </c:pt>
                <c:pt idx="46">
                  <c:v>14.549576628352495</c:v>
                </c:pt>
                <c:pt idx="47">
                  <c:v>14.549576628352495</c:v>
                </c:pt>
                <c:pt idx="48">
                  <c:v>14.549576628352495</c:v>
                </c:pt>
                <c:pt idx="49">
                  <c:v>14.549576628352495</c:v>
                </c:pt>
                <c:pt idx="50">
                  <c:v>14.549576628352495</c:v>
                </c:pt>
                <c:pt idx="51">
                  <c:v>14.549576628352495</c:v>
                </c:pt>
                <c:pt idx="52">
                  <c:v>14.549576628352495</c:v>
                </c:pt>
                <c:pt idx="53">
                  <c:v>14.549576628352495</c:v>
                </c:pt>
                <c:pt idx="54">
                  <c:v>14.549576628352495</c:v>
                </c:pt>
                <c:pt idx="55">
                  <c:v>14.549576628352495</c:v>
                </c:pt>
                <c:pt idx="56">
                  <c:v>14.549576628352495</c:v>
                </c:pt>
                <c:pt idx="57">
                  <c:v>14.549576628352495</c:v>
                </c:pt>
                <c:pt idx="58">
                  <c:v>14.549576628352495</c:v>
                </c:pt>
                <c:pt idx="59">
                  <c:v>14.549576628352495</c:v>
                </c:pt>
                <c:pt idx="60">
                  <c:v>14.549576628352495</c:v>
                </c:pt>
                <c:pt idx="61">
                  <c:v>14.549576628352495</c:v>
                </c:pt>
                <c:pt idx="62">
                  <c:v>14.549576628352495</c:v>
                </c:pt>
                <c:pt idx="63">
                  <c:v>14.549576628352495</c:v>
                </c:pt>
                <c:pt idx="64">
                  <c:v>14.549576628352495</c:v>
                </c:pt>
                <c:pt idx="65">
                  <c:v>14.549576628352495</c:v>
                </c:pt>
                <c:pt idx="66">
                  <c:v>14.549576628352495</c:v>
                </c:pt>
                <c:pt idx="67">
                  <c:v>14.549576628352495</c:v>
                </c:pt>
                <c:pt idx="68">
                  <c:v>14.549576628352495</c:v>
                </c:pt>
                <c:pt idx="69">
                  <c:v>14.549576628352495</c:v>
                </c:pt>
                <c:pt idx="70">
                  <c:v>14.549576628352495</c:v>
                </c:pt>
                <c:pt idx="71">
                  <c:v>14.549576628352495</c:v>
                </c:pt>
                <c:pt idx="72">
                  <c:v>14.549576628352495</c:v>
                </c:pt>
                <c:pt idx="73">
                  <c:v>14.549576628352495</c:v>
                </c:pt>
                <c:pt idx="74">
                  <c:v>14.549576628352495</c:v>
                </c:pt>
                <c:pt idx="75">
                  <c:v>14.549576628352495</c:v>
                </c:pt>
                <c:pt idx="76">
                  <c:v>14.549576628352495</c:v>
                </c:pt>
                <c:pt idx="77">
                  <c:v>14.549576628352495</c:v>
                </c:pt>
                <c:pt idx="78">
                  <c:v>14.549576628352495</c:v>
                </c:pt>
                <c:pt idx="79">
                  <c:v>14.549576628352495</c:v>
                </c:pt>
                <c:pt idx="80">
                  <c:v>14.549576628352495</c:v>
                </c:pt>
                <c:pt idx="81">
                  <c:v>14.549576628352495</c:v>
                </c:pt>
                <c:pt idx="82">
                  <c:v>14.549576628352495</c:v>
                </c:pt>
                <c:pt idx="83">
                  <c:v>14.549576628352495</c:v>
                </c:pt>
                <c:pt idx="84">
                  <c:v>14.549576628352495</c:v>
                </c:pt>
                <c:pt idx="85">
                  <c:v>14.549576628352495</c:v>
                </c:pt>
                <c:pt idx="86">
                  <c:v>14.549576628352495</c:v>
                </c:pt>
                <c:pt idx="87">
                  <c:v>14.549576628352495</c:v>
                </c:pt>
                <c:pt idx="88">
                  <c:v>14.549576628352495</c:v>
                </c:pt>
                <c:pt idx="89">
                  <c:v>14.549576628352495</c:v>
                </c:pt>
                <c:pt idx="90">
                  <c:v>14.549576628352495</c:v>
                </c:pt>
                <c:pt idx="91">
                  <c:v>14.549576628352495</c:v>
                </c:pt>
                <c:pt idx="92">
                  <c:v>14.549576628352495</c:v>
                </c:pt>
                <c:pt idx="93">
                  <c:v>14.549576628352495</c:v>
                </c:pt>
                <c:pt idx="94">
                  <c:v>14.549576628352495</c:v>
                </c:pt>
                <c:pt idx="95">
                  <c:v>14.549576628352495</c:v>
                </c:pt>
                <c:pt idx="96">
                  <c:v>14.549576628352495</c:v>
                </c:pt>
                <c:pt idx="97">
                  <c:v>14.549576628352495</c:v>
                </c:pt>
                <c:pt idx="98">
                  <c:v>14.549576628352495</c:v>
                </c:pt>
                <c:pt idx="99">
                  <c:v>14.549576628352495</c:v>
                </c:pt>
                <c:pt idx="100">
                  <c:v>14.549576628352495</c:v>
                </c:pt>
                <c:pt idx="101">
                  <c:v>14.549576628352495</c:v>
                </c:pt>
                <c:pt idx="102">
                  <c:v>14.549576628352495</c:v>
                </c:pt>
                <c:pt idx="103">
                  <c:v>14.549576628352495</c:v>
                </c:pt>
                <c:pt idx="104">
                  <c:v>14.549576628352495</c:v>
                </c:pt>
                <c:pt idx="105">
                  <c:v>14.549576628352495</c:v>
                </c:pt>
                <c:pt idx="106">
                  <c:v>14.549576628352495</c:v>
                </c:pt>
                <c:pt idx="107">
                  <c:v>14.549576628352495</c:v>
                </c:pt>
                <c:pt idx="108">
                  <c:v>14.549576628352495</c:v>
                </c:pt>
                <c:pt idx="109">
                  <c:v>14.549576628352495</c:v>
                </c:pt>
                <c:pt idx="110">
                  <c:v>14.549576628352495</c:v>
                </c:pt>
                <c:pt idx="111">
                  <c:v>14.549576628352495</c:v>
                </c:pt>
                <c:pt idx="112">
                  <c:v>14.549576628352495</c:v>
                </c:pt>
                <c:pt idx="113">
                  <c:v>14.549576628352495</c:v>
                </c:pt>
                <c:pt idx="114">
                  <c:v>14.549576628352495</c:v>
                </c:pt>
                <c:pt idx="115">
                  <c:v>14.549576628352495</c:v>
                </c:pt>
                <c:pt idx="116">
                  <c:v>14.549576628352495</c:v>
                </c:pt>
                <c:pt idx="117">
                  <c:v>14.549576628352495</c:v>
                </c:pt>
                <c:pt idx="118">
                  <c:v>14.549576628352495</c:v>
                </c:pt>
                <c:pt idx="119">
                  <c:v>14.549576628352495</c:v>
                </c:pt>
                <c:pt idx="120">
                  <c:v>14.549576628352495</c:v>
                </c:pt>
                <c:pt idx="121">
                  <c:v>14.549576628352495</c:v>
                </c:pt>
                <c:pt idx="122">
                  <c:v>14.549576628352495</c:v>
                </c:pt>
                <c:pt idx="123">
                  <c:v>14.549576628352495</c:v>
                </c:pt>
                <c:pt idx="124">
                  <c:v>14.549576628352495</c:v>
                </c:pt>
                <c:pt idx="125">
                  <c:v>14.549576628352495</c:v>
                </c:pt>
                <c:pt idx="126">
                  <c:v>14.549576628352495</c:v>
                </c:pt>
                <c:pt idx="127">
                  <c:v>14.549576628352495</c:v>
                </c:pt>
                <c:pt idx="128">
                  <c:v>14.549576628352495</c:v>
                </c:pt>
                <c:pt idx="129">
                  <c:v>14.549576628352495</c:v>
                </c:pt>
                <c:pt idx="130">
                  <c:v>14.549576628352495</c:v>
                </c:pt>
                <c:pt idx="131">
                  <c:v>14.549576628352495</c:v>
                </c:pt>
                <c:pt idx="132">
                  <c:v>14.549576628352495</c:v>
                </c:pt>
                <c:pt idx="133">
                  <c:v>14.549576628352495</c:v>
                </c:pt>
                <c:pt idx="134">
                  <c:v>14.549576628352495</c:v>
                </c:pt>
                <c:pt idx="135">
                  <c:v>14.549576628352495</c:v>
                </c:pt>
                <c:pt idx="136">
                  <c:v>14.549576628352495</c:v>
                </c:pt>
                <c:pt idx="137">
                  <c:v>14.549576628352495</c:v>
                </c:pt>
                <c:pt idx="138">
                  <c:v>14.549576628352495</c:v>
                </c:pt>
                <c:pt idx="139">
                  <c:v>14.549576628352495</c:v>
                </c:pt>
                <c:pt idx="140">
                  <c:v>14.549576628352495</c:v>
                </c:pt>
                <c:pt idx="141">
                  <c:v>14.549576628352495</c:v>
                </c:pt>
                <c:pt idx="142">
                  <c:v>14.549576628352495</c:v>
                </c:pt>
                <c:pt idx="143">
                  <c:v>14.549576628352495</c:v>
                </c:pt>
                <c:pt idx="144">
                  <c:v>14.549576628352495</c:v>
                </c:pt>
                <c:pt idx="145">
                  <c:v>14.549576628352495</c:v>
                </c:pt>
                <c:pt idx="146">
                  <c:v>14.549576628352495</c:v>
                </c:pt>
                <c:pt idx="147">
                  <c:v>14.549576628352495</c:v>
                </c:pt>
                <c:pt idx="148">
                  <c:v>14.549576628352495</c:v>
                </c:pt>
                <c:pt idx="149">
                  <c:v>14.549576628352495</c:v>
                </c:pt>
                <c:pt idx="150">
                  <c:v>14.549576628352495</c:v>
                </c:pt>
                <c:pt idx="151">
                  <c:v>14.549576628352495</c:v>
                </c:pt>
                <c:pt idx="152">
                  <c:v>14.549576628352495</c:v>
                </c:pt>
                <c:pt idx="153">
                  <c:v>14.549576628352495</c:v>
                </c:pt>
                <c:pt idx="154">
                  <c:v>14.549576628352495</c:v>
                </c:pt>
                <c:pt idx="155">
                  <c:v>14.549576628352495</c:v>
                </c:pt>
                <c:pt idx="156">
                  <c:v>14.549576628352495</c:v>
                </c:pt>
                <c:pt idx="157">
                  <c:v>14.549576628352495</c:v>
                </c:pt>
                <c:pt idx="158">
                  <c:v>14.549576628352495</c:v>
                </c:pt>
                <c:pt idx="159">
                  <c:v>14.549576628352495</c:v>
                </c:pt>
                <c:pt idx="160">
                  <c:v>14.549576628352495</c:v>
                </c:pt>
                <c:pt idx="161">
                  <c:v>14.549576628352495</c:v>
                </c:pt>
                <c:pt idx="162">
                  <c:v>14.549576628352495</c:v>
                </c:pt>
                <c:pt idx="163">
                  <c:v>14.549576628352495</c:v>
                </c:pt>
                <c:pt idx="164">
                  <c:v>14.549576628352495</c:v>
                </c:pt>
                <c:pt idx="165">
                  <c:v>14.549576628352495</c:v>
                </c:pt>
                <c:pt idx="166">
                  <c:v>14.549576628352495</c:v>
                </c:pt>
                <c:pt idx="167">
                  <c:v>14.549576628352495</c:v>
                </c:pt>
                <c:pt idx="168">
                  <c:v>14.549576628352495</c:v>
                </c:pt>
                <c:pt idx="169">
                  <c:v>14.549576628352495</c:v>
                </c:pt>
                <c:pt idx="170">
                  <c:v>14.549576628352495</c:v>
                </c:pt>
                <c:pt idx="171">
                  <c:v>14.549576628352495</c:v>
                </c:pt>
                <c:pt idx="172">
                  <c:v>14.549576628352495</c:v>
                </c:pt>
                <c:pt idx="173">
                  <c:v>14.549576628352495</c:v>
                </c:pt>
                <c:pt idx="174">
                  <c:v>14.549576628352495</c:v>
                </c:pt>
                <c:pt idx="175">
                  <c:v>14.549576628352495</c:v>
                </c:pt>
                <c:pt idx="176">
                  <c:v>14.549576628352495</c:v>
                </c:pt>
                <c:pt idx="177">
                  <c:v>14.549576628352495</c:v>
                </c:pt>
                <c:pt idx="178">
                  <c:v>14.549576628352495</c:v>
                </c:pt>
                <c:pt idx="179">
                  <c:v>14.549576628352495</c:v>
                </c:pt>
                <c:pt idx="180">
                  <c:v>14.549576628352495</c:v>
                </c:pt>
                <c:pt idx="181">
                  <c:v>14.549576628352495</c:v>
                </c:pt>
                <c:pt idx="182">
                  <c:v>14.549576628352495</c:v>
                </c:pt>
                <c:pt idx="183">
                  <c:v>14.549576628352495</c:v>
                </c:pt>
                <c:pt idx="184">
                  <c:v>14.549576628352495</c:v>
                </c:pt>
                <c:pt idx="185">
                  <c:v>14.549576628352495</c:v>
                </c:pt>
                <c:pt idx="186">
                  <c:v>14.549576628352495</c:v>
                </c:pt>
                <c:pt idx="187">
                  <c:v>14.549576628352495</c:v>
                </c:pt>
                <c:pt idx="188">
                  <c:v>14.549576628352495</c:v>
                </c:pt>
                <c:pt idx="189">
                  <c:v>14.549576628352495</c:v>
                </c:pt>
                <c:pt idx="190">
                  <c:v>14.549576628352495</c:v>
                </c:pt>
                <c:pt idx="191">
                  <c:v>14.549576628352495</c:v>
                </c:pt>
                <c:pt idx="192">
                  <c:v>14.549576628352495</c:v>
                </c:pt>
                <c:pt idx="193">
                  <c:v>14.549576628352495</c:v>
                </c:pt>
                <c:pt idx="194">
                  <c:v>14.549576628352495</c:v>
                </c:pt>
                <c:pt idx="195">
                  <c:v>14.549576628352495</c:v>
                </c:pt>
                <c:pt idx="196">
                  <c:v>14.549576628352495</c:v>
                </c:pt>
                <c:pt idx="197">
                  <c:v>14.549576628352495</c:v>
                </c:pt>
                <c:pt idx="198">
                  <c:v>14.549576628352495</c:v>
                </c:pt>
                <c:pt idx="199">
                  <c:v>14.549576628352495</c:v>
                </c:pt>
                <c:pt idx="200">
                  <c:v>14.549576628352495</c:v>
                </c:pt>
                <c:pt idx="201">
                  <c:v>14.549576628352495</c:v>
                </c:pt>
                <c:pt idx="202">
                  <c:v>14.549576628352495</c:v>
                </c:pt>
                <c:pt idx="203">
                  <c:v>14.549576628352495</c:v>
                </c:pt>
                <c:pt idx="204">
                  <c:v>14.549576628352495</c:v>
                </c:pt>
                <c:pt idx="205">
                  <c:v>14.549576628352495</c:v>
                </c:pt>
                <c:pt idx="206">
                  <c:v>14.549576628352495</c:v>
                </c:pt>
                <c:pt idx="207">
                  <c:v>14.549576628352495</c:v>
                </c:pt>
                <c:pt idx="208">
                  <c:v>14.549576628352495</c:v>
                </c:pt>
                <c:pt idx="209">
                  <c:v>14.549576628352495</c:v>
                </c:pt>
                <c:pt idx="210">
                  <c:v>14.549576628352495</c:v>
                </c:pt>
                <c:pt idx="211">
                  <c:v>14.549576628352495</c:v>
                </c:pt>
                <c:pt idx="212">
                  <c:v>14.549576628352495</c:v>
                </c:pt>
                <c:pt idx="213">
                  <c:v>14.549576628352495</c:v>
                </c:pt>
                <c:pt idx="214">
                  <c:v>14.549576628352495</c:v>
                </c:pt>
                <c:pt idx="215">
                  <c:v>14.549576628352495</c:v>
                </c:pt>
                <c:pt idx="216">
                  <c:v>14.549576628352495</c:v>
                </c:pt>
                <c:pt idx="217">
                  <c:v>14.549576628352495</c:v>
                </c:pt>
                <c:pt idx="218">
                  <c:v>14.549576628352495</c:v>
                </c:pt>
                <c:pt idx="219">
                  <c:v>14.549576628352495</c:v>
                </c:pt>
                <c:pt idx="220">
                  <c:v>14.549576628352495</c:v>
                </c:pt>
                <c:pt idx="221">
                  <c:v>14.549576628352495</c:v>
                </c:pt>
                <c:pt idx="222">
                  <c:v>14.549576628352495</c:v>
                </c:pt>
                <c:pt idx="223">
                  <c:v>14.549576628352495</c:v>
                </c:pt>
                <c:pt idx="224">
                  <c:v>14.549576628352495</c:v>
                </c:pt>
                <c:pt idx="225">
                  <c:v>14.549576628352495</c:v>
                </c:pt>
                <c:pt idx="226">
                  <c:v>14.549576628352495</c:v>
                </c:pt>
                <c:pt idx="227">
                  <c:v>14.549576628352495</c:v>
                </c:pt>
                <c:pt idx="228">
                  <c:v>14.549576628352495</c:v>
                </c:pt>
                <c:pt idx="229">
                  <c:v>14.549576628352495</c:v>
                </c:pt>
                <c:pt idx="230">
                  <c:v>14.549576628352495</c:v>
                </c:pt>
                <c:pt idx="231">
                  <c:v>14.549576628352495</c:v>
                </c:pt>
                <c:pt idx="232">
                  <c:v>14.549576628352495</c:v>
                </c:pt>
                <c:pt idx="233">
                  <c:v>14.549576628352495</c:v>
                </c:pt>
                <c:pt idx="234">
                  <c:v>14.549576628352495</c:v>
                </c:pt>
                <c:pt idx="235">
                  <c:v>14.549576628352495</c:v>
                </c:pt>
                <c:pt idx="236">
                  <c:v>14.549576628352495</c:v>
                </c:pt>
                <c:pt idx="237">
                  <c:v>14.549576628352495</c:v>
                </c:pt>
                <c:pt idx="238">
                  <c:v>14.549576628352495</c:v>
                </c:pt>
                <c:pt idx="239">
                  <c:v>14.549576628352495</c:v>
                </c:pt>
                <c:pt idx="240">
                  <c:v>14.549576628352495</c:v>
                </c:pt>
                <c:pt idx="241">
                  <c:v>14.549576628352495</c:v>
                </c:pt>
                <c:pt idx="242">
                  <c:v>14.549576628352495</c:v>
                </c:pt>
                <c:pt idx="243">
                  <c:v>14.549576628352495</c:v>
                </c:pt>
                <c:pt idx="244">
                  <c:v>14.549576628352495</c:v>
                </c:pt>
                <c:pt idx="245">
                  <c:v>14.549576628352495</c:v>
                </c:pt>
                <c:pt idx="246">
                  <c:v>14.549576628352495</c:v>
                </c:pt>
                <c:pt idx="247">
                  <c:v>14.549576628352495</c:v>
                </c:pt>
                <c:pt idx="248">
                  <c:v>14.549576628352495</c:v>
                </c:pt>
                <c:pt idx="249">
                  <c:v>14.549576628352495</c:v>
                </c:pt>
                <c:pt idx="250">
                  <c:v>14.549576628352495</c:v>
                </c:pt>
                <c:pt idx="251">
                  <c:v>14.549576628352495</c:v>
                </c:pt>
                <c:pt idx="252">
                  <c:v>14.549576628352495</c:v>
                </c:pt>
                <c:pt idx="253">
                  <c:v>14.549576628352495</c:v>
                </c:pt>
                <c:pt idx="254">
                  <c:v>14.549576628352495</c:v>
                </c:pt>
                <c:pt idx="255">
                  <c:v>14.549576628352495</c:v>
                </c:pt>
                <c:pt idx="256">
                  <c:v>14.549576628352495</c:v>
                </c:pt>
                <c:pt idx="257">
                  <c:v>14.549576628352495</c:v>
                </c:pt>
                <c:pt idx="258">
                  <c:v>14.549576628352495</c:v>
                </c:pt>
                <c:pt idx="259">
                  <c:v>14.549576628352495</c:v>
                </c:pt>
                <c:pt idx="260">
                  <c:v>14.549576628352495</c:v>
                </c:pt>
                <c:pt idx="261">
                  <c:v>14.549576628352495</c:v>
                </c:pt>
                <c:pt idx="262">
                  <c:v>14.549576628352495</c:v>
                </c:pt>
                <c:pt idx="263">
                  <c:v>14.549576628352495</c:v>
                </c:pt>
                <c:pt idx="264">
                  <c:v>14.549576628352495</c:v>
                </c:pt>
                <c:pt idx="265">
                  <c:v>14.549576628352495</c:v>
                </c:pt>
                <c:pt idx="266">
                  <c:v>14.549576628352495</c:v>
                </c:pt>
                <c:pt idx="267">
                  <c:v>14.549576628352495</c:v>
                </c:pt>
                <c:pt idx="268">
                  <c:v>14.549576628352495</c:v>
                </c:pt>
                <c:pt idx="269">
                  <c:v>14.549576628352495</c:v>
                </c:pt>
                <c:pt idx="270">
                  <c:v>14.549576628352495</c:v>
                </c:pt>
                <c:pt idx="271">
                  <c:v>14.549576628352495</c:v>
                </c:pt>
                <c:pt idx="272">
                  <c:v>14.549576628352495</c:v>
                </c:pt>
                <c:pt idx="273">
                  <c:v>14.549576628352495</c:v>
                </c:pt>
                <c:pt idx="274">
                  <c:v>14.549576628352495</c:v>
                </c:pt>
                <c:pt idx="275">
                  <c:v>14.549576628352495</c:v>
                </c:pt>
                <c:pt idx="276">
                  <c:v>14.549576628352495</c:v>
                </c:pt>
                <c:pt idx="277">
                  <c:v>14.549576628352495</c:v>
                </c:pt>
                <c:pt idx="278">
                  <c:v>14.549576628352495</c:v>
                </c:pt>
                <c:pt idx="279">
                  <c:v>14.549576628352495</c:v>
                </c:pt>
                <c:pt idx="280">
                  <c:v>14.549576628352495</c:v>
                </c:pt>
                <c:pt idx="281">
                  <c:v>14.549576628352495</c:v>
                </c:pt>
                <c:pt idx="282">
                  <c:v>14.549576628352495</c:v>
                </c:pt>
                <c:pt idx="283">
                  <c:v>14.549576628352495</c:v>
                </c:pt>
                <c:pt idx="284">
                  <c:v>14.549576628352495</c:v>
                </c:pt>
                <c:pt idx="285">
                  <c:v>14.549576628352495</c:v>
                </c:pt>
                <c:pt idx="286">
                  <c:v>14.549576628352495</c:v>
                </c:pt>
                <c:pt idx="287">
                  <c:v>14.549576628352495</c:v>
                </c:pt>
                <c:pt idx="288">
                  <c:v>14.549576628352495</c:v>
                </c:pt>
                <c:pt idx="289">
                  <c:v>14.549576628352495</c:v>
                </c:pt>
                <c:pt idx="290">
                  <c:v>14.549576628352495</c:v>
                </c:pt>
                <c:pt idx="291">
                  <c:v>14.549576628352495</c:v>
                </c:pt>
                <c:pt idx="292">
                  <c:v>14.549576628352495</c:v>
                </c:pt>
                <c:pt idx="293">
                  <c:v>14.549576628352495</c:v>
                </c:pt>
                <c:pt idx="294">
                  <c:v>14.549576628352495</c:v>
                </c:pt>
                <c:pt idx="295">
                  <c:v>14.549576628352495</c:v>
                </c:pt>
                <c:pt idx="296">
                  <c:v>14.549576628352495</c:v>
                </c:pt>
                <c:pt idx="297">
                  <c:v>14.549576628352495</c:v>
                </c:pt>
                <c:pt idx="298">
                  <c:v>14.549576628352495</c:v>
                </c:pt>
                <c:pt idx="299">
                  <c:v>14.549576628352495</c:v>
                </c:pt>
                <c:pt idx="300">
                  <c:v>14.549576628352495</c:v>
                </c:pt>
                <c:pt idx="301">
                  <c:v>14.549576628352495</c:v>
                </c:pt>
                <c:pt idx="302">
                  <c:v>14.549576628352495</c:v>
                </c:pt>
                <c:pt idx="303">
                  <c:v>14.549576628352495</c:v>
                </c:pt>
                <c:pt idx="304">
                  <c:v>14.549576628352495</c:v>
                </c:pt>
                <c:pt idx="305">
                  <c:v>14.549576628352495</c:v>
                </c:pt>
                <c:pt idx="306">
                  <c:v>14.549576628352495</c:v>
                </c:pt>
                <c:pt idx="307">
                  <c:v>14.549576628352495</c:v>
                </c:pt>
                <c:pt idx="308">
                  <c:v>14.549576628352495</c:v>
                </c:pt>
                <c:pt idx="309">
                  <c:v>14.549576628352495</c:v>
                </c:pt>
                <c:pt idx="310">
                  <c:v>14.549576628352495</c:v>
                </c:pt>
                <c:pt idx="311">
                  <c:v>14.549576628352495</c:v>
                </c:pt>
                <c:pt idx="312">
                  <c:v>14.549576628352495</c:v>
                </c:pt>
                <c:pt idx="313">
                  <c:v>14.549576628352495</c:v>
                </c:pt>
                <c:pt idx="314">
                  <c:v>14.549576628352495</c:v>
                </c:pt>
                <c:pt idx="315">
                  <c:v>14.549576628352495</c:v>
                </c:pt>
                <c:pt idx="316">
                  <c:v>14.549576628352495</c:v>
                </c:pt>
                <c:pt idx="317">
                  <c:v>14.549576628352495</c:v>
                </c:pt>
                <c:pt idx="318">
                  <c:v>14.549576628352495</c:v>
                </c:pt>
                <c:pt idx="319">
                  <c:v>14.549576628352495</c:v>
                </c:pt>
                <c:pt idx="320">
                  <c:v>14.549576628352495</c:v>
                </c:pt>
                <c:pt idx="321">
                  <c:v>14.549576628352495</c:v>
                </c:pt>
                <c:pt idx="322">
                  <c:v>14.549576628352495</c:v>
                </c:pt>
                <c:pt idx="323">
                  <c:v>14.549576628352495</c:v>
                </c:pt>
                <c:pt idx="324">
                  <c:v>14.549576628352495</c:v>
                </c:pt>
                <c:pt idx="325">
                  <c:v>14.549576628352495</c:v>
                </c:pt>
                <c:pt idx="326">
                  <c:v>14.549576628352495</c:v>
                </c:pt>
                <c:pt idx="327">
                  <c:v>14.549576628352495</c:v>
                </c:pt>
                <c:pt idx="328">
                  <c:v>14.549576628352495</c:v>
                </c:pt>
                <c:pt idx="329">
                  <c:v>14.549576628352495</c:v>
                </c:pt>
                <c:pt idx="330">
                  <c:v>14.549576628352495</c:v>
                </c:pt>
                <c:pt idx="331">
                  <c:v>14.549576628352495</c:v>
                </c:pt>
                <c:pt idx="332">
                  <c:v>14.549576628352495</c:v>
                </c:pt>
                <c:pt idx="333">
                  <c:v>14.549576628352495</c:v>
                </c:pt>
                <c:pt idx="334">
                  <c:v>14.549576628352495</c:v>
                </c:pt>
                <c:pt idx="335">
                  <c:v>14.549576628352495</c:v>
                </c:pt>
                <c:pt idx="336">
                  <c:v>14.549576628352495</c:v>
                </c:pt>
                <c:pt idx="337">
                  <c:v>14.549576628352495</c:v>
                </c:pt>
                <c:pt idx="338">
                  <c:v>14.549576628352495</c:v>
                </c:pt>
                <c:pt idx="339">
                  <c:v>14.549576628352495</c:v>
                </c:pt>
                <c:pt idx="340">
                  <c:v>14.549576628352495</c:v>
                </c:pt>
                <c:pt idx="341">
                  <c:v>14.549576628352495</c:v>
                </c:pt>
                <c:pt idx="342">
                  <c:v>14.549576628352495</c:v>
                </c:pt>
                <c:pt idx="343">
                  <c:v>14.549576628352495</c:v>
                </c:pt>
                <c:pt idx="344">
                  <c:v>14.549576628352495</c:v>
                </c:pt>
                <c:pt idx="345">
                  <c:v>14.549576628352495</c:v>
                </c:pt>
                <c:pt idx="346">
                  <c:v>14.549576628352495</c:v>
                </c:pt>
                <c:pt idx="347">
                  <c:v>14.549576628352495</c:v>
                </c:pt>
                <c:pt idx="348">
                  <c:v>14.549576628352495</c:v>
                </c:pt>
                <c:pt idx="349">
                  <c:v>14.549576628352495</c:v>
                </c:pt>
                <c:pt idx="350">
                  <c:v>14.549576628352495</c:v>
                </c:pt>
                <c:pt idx="351">
                  <c:v>14.549576628352495</c:v>
                </c:pt>
                <c:pt idx="352">
                  <c:v>14.549576628352495</c:v>
                </c:pt>
                <c:pt idx="353">
                  <c:v>14.549576628352495</c:v>
                </c:pt>
                <c:pt idx="354">
                  <c:v>14.549576628352495</c:v>
                </c:pt>
                <c:pt idx="355">
                  <c:v>14.549576628352495</c:v>
                </c:pt>
                <c:pt idx="356">
                  <c:v>14.549576628352495</c:v>
                </c:pt>
                <c:pt idx="357">
                  <c:v>14.549576628352495</c:v>
                </c:pt>
                <c:pt idx="358">
                  <c:v>14.549576628352495</c:v>
                </c:pt>
                <c:pt idx="359">
                  <c:v>14.549576628352495</c:v>
                </c:pt>
                <c:pt idx="360">
                  <c:v>14.549576628352495</c:v>
                </c:pt>
                <c:pt idx="361">
                  <c:v>14.549576628352495</c:v>
                </c:pt>
                <c:pt idx="362">
                  <c:v>14.549576628352495</c:v>
                </c:pt>
                <c:pt idx="363">
                  <c:v>14.549576628352495</c:v>
                </c:pt>
                <c:pt idx="364">
                  <c:v>14.549576628352495</c:v>
                </c:pt>
                <c:pt idx="365">
                  <c:v>14.549576628352495</c:v>
                </c:pt>
                <c:pt idx="366">
                  <c:v>14.549576628352495</c:v>
                </c:pt>
                <c:pt idx="367">
                  <c:v>14.549576628352495</c:v>
                </c:pt>
                <c:pt idx="368">
                  <c:v>14.549576628352495</c:v>
                </c:pt>
                <c:pt idx="369">
                  <c:v>14.549576628352495</c:v>
                </c:pt>
                <c:pt idx="370">
                  <c:v>14.549576628352495</c:v>
                </c:pt>
                <c:pt idx="371">
                  <c:v>14.549576628352495</c:v>
                </c:pt>
                <c:pt idx="372">
                  <c:v>14.549576628352495</c:v>
                </c:pt>
                <c:pt idx="373">
                  <c:v>14.549576628352495</c:v>
                </c:pt>
                <c:pt idx="374">
                  <c:v>14.549576628352495</c:v>
                </c:pt>
                <c:pt idx="375">
                  <c:v>14.549576628352495</c:v>
                </c:pt>
                <c:pt idx="376">
                  <c:v>14.549576628352495</c:v>
                </c:pt>
                <c:pt idx="377">
                  <c:v>14.549576628352495</c:v>
                </c:pt>
                <c:pt idx="378">
                  <c:v>14.549576628352495</c:v>
                </c:pt>
                <c:pt idx="379">
                  <c:v>14.549576628352495</c:v>
                </c:pt>
                <c:pt idx="380">
                  <c:v>14.549576628352495</c:v>
                </c:pt>
                <c:pt idx="381">
                  <c:v>14.549576628352495</c:v>
                </c:pt>
                <c:pt idx="382">
                  <c:v>14.549576628352495</c:v>
                </c:pt>
                <c:pt idx="383">
                  <c:v>14.549576628352495</c:v>
                </c:pt>
                <c:pt idx="384">
                  <c:v>14.549576628352495</c:v>
                </c:pt>
                <c:pt idx="385">
                  <c:v>14.549576628352495</c:v>
                </c:pt>
                <c:pt idx="386">
                  <c:v>14.549576628352495</c:v>
                </c:pt>
                <c:pt idx="387">
                  <c:v>14.549576628352495</c:v>
                </c:pt>
                <c:pt idx="388">
                  <c:v>14.549576628352495</c:v>
                </c:pt>
                <c:pt idx="389">
                  <c:v>14.549576628352495</c:v>
                </c:pt>
                <c:pt idx="390">
                  <c:v>14.549576628352495</c:v>
                </c:pt>
                <c:pt idx="391">
                  <c:v>14.549576628352495</c:v>
                </c:pt>
                <c:pt idx="392">
                  <c:v>14.549576628352495</c:v>
                </c:pt>
                <c:pt idx="393">
                  <c:v>14.549576628352495</c:v>
                </c:pt>
                <c:pt idx="394">
                  <c:v>14.549576628352495</c:v>
                </c:pt>
                <c:pt idx="395">
                  <c:v>14.549576628352495</c:v>
                </c:pt>
                <c:pt idx="396">
                  <c:v>14.549576628352495</c:v>
                </c:pt>
                <c:pt idx="397">
                  <c:v>14.549576628352495</c:v>
                </c:pt>
                <c:pt idx="398">
                  <c:v>14.549576628352495</c:v>
                </c:pt>
                <c:pt idx="399">
                  <c:v>14.549576628352495</c:v>
                </c:pt>
                <c:pt idx="400">
                  <c:v>14.549576628352495</c:v>
                </c:pt>
                <c:pt idx="401">
                  <c:v>14.549576628352495</c:v>
                </c:pt>
                <c:pt idx="402">
                  <c:v>14.549576628352495</c:v>
                </c:pt>
                <c:pt idx="403">
                  <c:v>14.549576628352495</c:v>
                </c:pt>
                <c:pt idx="404">
                  <c:v>14.549576628352495</c:v>
                </c:pt>
                <c:pt idx="405">
                  <c:v>14.549576628352495</c:v>
                </c:pt>
                <c:pt idx="406">
                  <c:v>14.549576628352495</c:v>
                </c:pt>
                <c:pt idx="407">
                  <c:v>14.549576628352495</c:v>
                </c:pt>
                <c:pt idx="408">
                  <c:v>14.549576628352495</c:v>
                </c:pt>
                <c:pt idx="409">
                  <c:v>14.549576628352495</c:v>
                </c:pt>
                <c:pt idx="410">
                  <c:v>14.549576628352495</c:v>
                </c:pt>
                <c:pt idx="411">
                  <c:v>14.549576628352495</c:v>
                </c:pt>
                <c:pt idx="412">
                  <c:v>14.549576628352495</c:v>
                </c:pt>
                <c:pt idx="413">
                  <c:v>14.549576628352495</c:v>
                </c:pt>
                <c:pt idx="414">
                  <c:v>14.549576628352495</c:v>
                </c:pt>
                <c:pt idx="415">
                  <c:v>14.549576628352495</c:v>
                </c:pt>
                <c:pt idx="416">
                  <c:v>14.549576628352495</c:v>
                </c:pt>
                <c:pt idx="417">
                  <c:v>14.549576628352495</c:v>
                </c:pt>
                <c:pt idx="418">
                  <c:v>14.549576628352495</c:v>
                </c:pt>
                <c:pt idx="419">
                  <c:v>14.549576628352495</c:v>
                </c:pt>
                <c:pt idx="420">
                  <c:v>14.549576628352495</c:v>
                </c:pt>
                <c:pt idx="421">
                  <c:v>14.549576628352495</c:v>
                </c:pt>
                <c:pt idx="422">
                  <c:v>14.549576628352495</c:v>
                </c:pt>
                <c:pt idx="423">
                  <c:v>14.549576628352495</c:v>
                </c:pt>
                <c:pt idx="424">
                  <c:v>14.549576628352495</c:v>
                </c:pt>
                <c:pt idx="425">
                  <c:v>14.549576628352495</c:v>
                </c:pt>
                <c:pt idx="426">
                  <c:v>14.549576628352495</c:v>
                </c:pt>
                <c:pt idx="427">
                  <c:v>14.549576628352495</c:v>
                </c:pt>
                <c:pt idx="428">
                  <c:v>14.549576628352495</c:v>
                </c:pt>
                <c:pt idx="429">
                  <c:v>14.549576628352495</c:v>
                </c:pt>
                <c:pt idx="430">
                  <c:v>14.549576628352495</c:v>
                </c:pt>
                <c:pt idx="431">
                  <c:v>14.549576628352495</c:v>
                </c:pt>
                <c:pt idx="432">
                  <c:v>14.549576628352495</c:v>
                </c:pt>
                <c:pt idx="433">
                  <c:v>14.549576628352495</c:v>
                </c:pt>
                <c:pt idx="434">
                  <c:v>14.549576628352495</c:v>
                </c:pt>
                <c:pt idx="435">
                  <c:v>14.549576628352495</c:v>
                </c:pt>
                <c:pt idx="436">
                  <c:v>14.549576628352495</c:v>
                </c:pt>
                <c:pt idx="437">
                  <c:v>14.549576628352495</c:v>
                </c:pt>
                <c:pt idx="438">
                  <c:v>14.549576628352495</c:v>
                </c:pt>
                <c:pt idx="439">
                  <c:v>14.549576628352495</c:v>
                </c:pt>
                <c:pt idx="440">
                  <c:v>14.549576628352495</c:v>
                </c:pt>
                <c:pt idx="441">
                  <c:v>14.549576628352495</c:v>
                </c:pt>
                <c:pt idx="442">
                  <c:v>14.549576628352495</c:v>
                </c:pt>
                <c:pt idx="443">
                  <c:v>14.549576628352495</c:v>
                </c:pt>
                <c:pt idx="444">
                  <c:v>14.549576628352495</c:v>
                </c:pt>
                <c:pt idx="445">
                  <c:v>14.549576628352495</c:v>
                </c:pt>
                <c:pt idx="446">
                  <c:v>14.549576628352495</c:v>
                </c:pt>
                <c:pt idx="447">
                  <c:v>14.549576628352495</c:v>
                </c:pt>
                <c:pt idx="448">
                  <c:v>14.549576628352495</c:v>
                </c:pt>
                <c:pt idx="449">
                  <c:v>14.549576628352495</c:v>
                </c:pt>
                <c:pt idx="450">
                  <c:v>14.549576628352495</c:v>
                </c:pt>
                <c:pt idx="451">
                  <c:v>14.549576628352495</c:v>
                </c:pt>
                <c:pt idx="452">
                  <c:v>14.549576628352495</c:v>
                </c:pt>
                <c:pt idx="453">
                  <c:v>14.549576628352495</c:v>
                </c:pt>
                <c:pt idx="454">
                  <c:v>14.549576628352495</c:v>
                </c:pt>
                <c:pt idx="455">
                  <c:v>14.549576628352495</c:v>
                </c:pt>
                <c:pt idx="456">
                  <c:v>14.549576628352495</c:v>
                </c:pt>
                <c:pt idx="457">
                  <c:v>14.549576628352495</c:v>
                </c:pt>
                <c:pt idx="458">
                  <c:v>14.549576628352495</c:v>
                </c:pt>
                <c:pt idx="459">
                  <c:v>14.549576628352495</c:v>
                </c:pt>
                <c:pt idx="460">
                  <c:v>14.549576628352495</c:v>
                </c:pt>
                <c:pt idx="461">
                  <c:v>14.549576628352495</c:v>
                </c:pt>
                <c:pt idx="462">
                  <c:v>14.549576628352495</c:v>
                </c:pt>
                <c:pt idx="463">
                  <c:v>14.549576628352495</c:v>
                </c:pt>
                <c:pt idx="464">
                  <c:v>14.549576628352495</c:v>
                </c:pt>
                <c:pt idx="465">
                  <c:v>14.549576628352495</c:v>
                </c:pt>
                <c:pt idx="466">
                  <c:v>14.549576628352495</c:v>
                </c:pt>
                <c:pt idx="467">
                  <c:v>14.549576628352495</c:v>
                </c:pt>
                <c:pt idx="468">
                  <c:v>14.549576628352495</c:v>
                </c:pt>
                <c:pt idx="469">
                  <c:v>14.549576628352495</c:v>
                </c:pt>
                <c:pt idx="470">
                  <c:v>14.549576628352495</c:v>
                </c:pt>
                <c:pt idx="471">
                  <c:v>14.549576628352495</c:v>
                </c:pt>
                <c:pt idx="472">
                  <c:v>14.549576628352495</c:v>
                </c:pt>
                <c:pt idx="473">
                  <c:v>14.549576628352495</c:v>
                </c:pt>
                <c:pt idx="474">
                  <c:v>14.549576628352495</c:v>
                </c:pt>
                <c:pt idx="475">
                  <c:v>14.549576628352495</c:v>
                </c:pt>
                <c:pt idx="476">
                  <c:v>14.549576628352495</c:v>
                </c:pt>
                <c:pt idx="477">
                  <c:v>14.549576628352495</c:v>
                </c:pt>
                <c:pt idx="478">
                  <c:v>14.549576628352495</c:v>
                </c:pt>
                <c:pt idx="479">
                  <c:v>14.549576628352495</c:v>
                </c:pt>
                <c:pt idx="480">
                  <c:v>14.549576628352495</c:v>
                </c:pt>
                <c:pt idx="481">
                  <c:v>14.549576628352495</c:v>
                </c:pt>
                <c:pt idx="482">
                  <c:v>14.549576628352495</c:v>
                </c:pt>
                <c:pt idx="483">
                  <c:v>14.549576628352495</c:v>
                </c:pt>
                <c:pt idx="484">
                  <c:v>14.549576628352495</c:v>
                </c:pt>
                <c:pt idx="485">
                  <c:v>14.549576628352495</c:v>
                </c:pt>
                <c:pt idx="486">
                  <c:v>14.549576628352495</c:v>
                </c:pt>
                <c:pt idx="487">
                  <c:v>14.549576628352495</c:v>
                </c:pt>
                <c:pt idx="488">
                  <c:v>14.549576628352495</c:v>
                </c:pt>
                <c:pt idx="489">
                  <c:v>14.549576628352495</c:v>
                </c:pt>
                <c:pt idx="490">
                  <c:v>14.549576628352495</c:v>
                </c:pt>
                <c:pt idx="491">
                  <c:v>14.549576628352495</c:v>
                </c:pt>
                <c:pt idx="492">
                  <c:v>14.549576628352495</c:v>
                </c:pt>
                <c:pt idx="493">
                  <c:v>14.549576628352495</c:v>
                </c:pt>
                <c:pt idx="494">
                  <c:v>14.549576628352495</c:v>
                </c:pt>
                <c:pt idx="495">
                  <c:v>14.549576628352495</c:v>
                </c:pt>
                <c:pt idx="496">
                  <c:v>14.549576628352495</c:v>
                </c:pt>
                <c:pt idx="497">
                  <c:v>14.549576628352495</c:v>
                </c:pt>
                <c:pt idx="498">
                  <c:v>14.549576628352495</c:v>
                </c:pt>
                <c:pt idx="499">
                  <c:v>14.549576628352495</c:v>
                </c:pt>
                <c:pt idx="500">
                  <c:v>14.549576628352495</c:v>
                </c:pt>
                <c:pt idx="501">
                  <c:v>14.549576628352495</c:v>
                </c:pt>
                <c:pt idx="502">
                  <c:v>14.549576628352495</c:v>
                </c:pt>
                <c:pt idx="503">
                  <c:v>14.549576628352495</c:v>
                </c:pt>
                <c:pt idx="504">
                  <c:v>14.549576628352495</c:v>
                </c:pt>
                <c:pt idx="505">
                  <c:v>14.549576628352495</c:v>
                </c:pt>
                <c:pt idx="506">
                  <c:v>14.549576628352495</c:v>
                </c:pt>
                <c:pt idx="507">
                  <c:v>14.549576628352495</c:v>
                </c:pt>
                <c:pt idx="508">
                  <c:v>14.549576628352495</c:v>
                </c:pt>
                <c:pt idx="509">
                  <c:v>14.549576628352495</c:v>
                </c:pt>
                <c:pt idx="510">
                  <c:v>14.549576628352495</c:v>
                </c:pt>
                <c:pt idx="511">
                  <c:v>14.549576628352495</c:v>
                </c:pt>
                <c:pt idx="512">
                  <c:v>14.549576628352495</c:v>
                </c:pt>
                <c:pt idx="513">
                  <c:v>14.549576628352495</c:v>
                </c:pt>
                <c:pt idx="514">
                  <c:v>14.549576628352495</c:v>
                </c:pt>
                <c:pt idx="515">
                  <c:v>14.549576628352495</c:v>
                </c:pt>
                <c:pt idx="516">
                  <c:v>14.549576628352495</c:v>
                </c:pt>
                <c:pt idx="517">
                  <c:v>14.549576628352495</c:v>
                </c:pt>
                <c:pt idx="518">
                  <c:v>14.549576628352495</c:v>
                </c:pt>
                <c:pt idx="519">
                  <c:v>14.549576628352495</c:v>
                </c:pt>
                <c:pt idx="520">
                  <c:v>14.549576628352495</c:v>
                </c:pt>
                <c:pt idx="521">
                  <c:v>14.549576628352495</c:v>
                </c:pt>
                <c:pt idx="522">
                  <c:v>14.549576628352495</c:v>
                </c:pt>
                <c:pt idx="523">
                  <c:v>14.549576628352495</c:v>
                </c:pt>
                <c:pt idx="524">
                  <c:v>14.549576628352495</c:v>
                </c:pt>
                <c:pt idx="525">
                  <c:v>14.549576628352495</c:v>
                </c:pt>
                <c:pt idx="526">
                  <c:v>14.549576628352495</c:v>
                </c:pt>
                <c:pt idx="527">
                  <c:v>14.549576628352495</c:v>
                </c:pt>
                <c:pt idx="528">
                  <c:v>14.549576628352495</c:v>
                </c:pt>
                <c:pt idx="529">
                  <c:v>14.549576628352495</c:v>
                </c:pt>
                <c:pt idx="530">
                  <c:v>14.549576628352495</c:v>
                </c:pt>
                <c:pt idx="531">
                  <c:v>14.549576628352495</c:v>
                </c:pt>
                <c:pt idx="532">
                  <c:v>14.549576628352495</c:v>
                </c:pt>
                <c:pt idx="533">
                  <c:v>14.549576628352495</c:v>
                </c:pt>
                <c:pt idx="534">
                  <c:v>14.549576628352495</c:v>
                </c:pt>
                <c:pt idx="535">
                  <c:v>14.549576628352495</c:v>
                </c:pt>
                <c:pt idx="536">
                  <c:v>14.549576628352495</c:v>
                </c:pt>
                <c:pt idx="537">
                  <c:v>14.549576628352495</c:v>
                </c:pt>
                <c:pt idx="538">
                  <c:v>14.549576628352495</c:v>
                </c:pt>
                <c:pt idx="539">
                  <c:v>14.549576628352495</c:v>
                </c:pt>
                <c:pt idx="540">
                  <c:v>14.549576628352495</c:v>
                </c:pt>
                <c:pt idx="541">
                  <c:v>14.549576628352495</c:v>
                </c:pt>
                <c:pt idx="542">
                  <c:v>14.549576628352495</c:v>
                </c:pt>
                <c:pt idx="543">
                  <c:v>14.549576628352495</c:v>
                </c:pt>
                <c:pt idx="544">
                  <c:v>14.549576628352495</c:v>
                </c:pt>
                <c:pt idx="545">
                  <c:v>14.549576628352495</c:v>
                </c:pt>
                <c:pt idx="546">
                  <c:v>14.549576628352495</c:v>
                </c:pt>
                <c:pt idx="547">
                  <c:v>14.549576628352495</c:v>
                </c:pt>
                <c:pt idx="548">
                  <c:v>14.549576628352495</c:v>
                </c:pt>
                <c:pt idx="549">
                  <c:v>14.549576628352495</c:v>
                </c:pt>
                <c:pt idx="550">
                  <c:v>14.549576628352495</c:v>
                </c:pt>
                <c:pt idx="551">
                  <c:v>14.549576628352495</c:v>
                </c:pt>
                <c:pt idx="552">
                  <c:v>14.549576628352495</c:v>
                </c:pt>
                <c:pt idx="553">
                  <c:v>14.549576628352495</c:v>
                </c:pt>
                <c:pt idx="554">
                  <c:v>14.549576628352495</c:v>
                </c:pt>
                <c:pt idx="555">
                  <c:v>14.549576628352495</c:v>
                </c:pt>
                <c:pt idx="556">
                  <c:v>14.549576628352495</c:v>
                </c:pt>
                <c:pt idx="557">
                  <c:v>14.549576628352495</c:v>
                </c:pt>
                <c:pt idx="558">
                  <c:v>14.549576628352495</c:v>
                </c:pt>
                <c:pt idx="559">
                  <c:v>14.549576628352495</c:v>
                </c:pt>
                <c:pt idx="560">
                  <c:v>14.549576628352495</c:v>
                </c:pt>
                <c:pt idx="561">
                  <c:v>14.549576628352495</c:v>
                </c:pt>
                <c:pt idx="562">
                  <c:v>14.549576628352495</c:v>
                </c:pt>
                <c:pt idx="563">
                  <c:v>14.549576628352495</c:v>
                </c:pt>
                <c:pt idx="564">
                  <c:v>14.549576628352495</c:v>
                </c:pt>
                <c:pt idx="565">
                  <c:v>14.549576628352495</c:v>
                </c:pt>
                <c:pt idx="566">
                  <c:v>14.549576628352495</c:v>
                </c:pt>
                <c:pt idx="567">
                  <c:v>14.549576628352495</c:v>
                </c:pt>
                <c:pt idx="568">
                  <c:v>14.549576628352495</c:v>
                </c:pt>
                <c:pt idx="569">
                  <c:v>14.549576628352495</c:v>
                </c:pt>
                <c:pt idx="570">
                  <c:v>14.549576628352495</c:v>
                </c:pt>
                <c:pt idx="571">
                  <c:v>14.549576628352495</c:v>
                </c:pt>
                <c:pt idx="572">
                  <c:v>14.549576628352495</c:v>
                </c:pt>
                <c:pt idx="573">
                  <c:v>14.549576628352495</c:v>
                </c:pt>
                <c:pt idx="574">
                  <c:v>14.549576628352495</c:v>
                </c:pt>
                <c:pt idx="575">
                  <c:v>14.549576628352495</c:v>
                </c:pt>
                <c:pt idx="576">
                  <c:v>14.549576628352495</c:v>
                </c:pt>
                <c:pt idx="577">
                  <c:v>14.549576628352495</c:v>
                </c:pt>
                <c:pt idx="578">
                  <c:v>14.549576628352495</c:v>
                </c:pt>
                <c:pt idx="579">
                  <c:v>14.549576628352495</c:v>
                </c:pt>
                <c:pt idx="580">
                  <c:v>14.549576628352495</c:v>
                </c:pt>
                <c:pt idx="581">
                  <c:v>14.549576628352495</c:v>
                </c:pt>
                <c:pt idx="582">
                  <c:v>14.549576628352495</c:v>
                </c:pt>
                <c:pt idx="583">
                  <c:v>14.549576628352495</c:v>
                </c:pt>
                <c:pt idx="584">
                  <c:v>14.549576628352495</c:v>
                </c:pt>
                <c:pt idx="585">
                  <c:v>14.549576628352495</c:v>
                </c:pt>
                <c:pt idx="586">
                  <c:v>14.549576628352495</c:v>
                </c:pt>
                <c:pt idx="587">
                  <c:v>14.549576628352495</c:v>
                </c:pt>
                <c:pt idx="588">
                  <c:v>14.549576628352495</c:v>
                </c:pt>
                <c:pt idx="589">
                  <c:v>14.549576628352495</c:v>
                </c:pt>
                <c:pt idx="590">
                  <c:v>14.549576628352495</c:v>
                </c:pt>
                <c:pt idx="591">
                  <c:v>14.549576628352495</c:v>
                </c:pt>
                <c:pt idx="592">
                  <c:v>14.549576628352495</c:v>
                </c:pt>
                <c:pt idx="593">
                  <c:v>14.549576628352495</c:v>
                </c:pt>
                <c:pt idx="594">
                  <c:v>14.549576628352495</c:v>
                </c:pt>
                <c:pt idx="595">
                  <c:v>14.549576628352495</c:v>
                </c:pt>
                <c:pt idx="596">
                  <c:v>14.549576628352495</c:v>
                </c:pt>
                <c:pt idx="597">
                  <c:v>14.549576628352495</c:v>
                </c:pt>
                <c:pt idx="598">
                  <c:v>14.549576628352495</c:v>
                </c:pt>
                <c:pt idx="599">
                  <c:v>14.549576628352495</c:v>
                </c:pt>
                <c:pt idx="600">
                  <c:v>14.549576628352495</c:v>
                </c:pt>
                <c:pt idx="601">
                  <c:v>14.549576628352495</c:v>
                </c:pt>
                <c:pt idx="602">
                  <c:v>14.549576628352495</c:v>
                </c:pt>
                <c:pt idx="603">
                  <c:v>14.549576628352495</c:v>
                </c:pt>
                <c:pt idx="604">
                  <c:v>14.549576628352495</c:v>
                </c:pt>
                <c:pt idx="605">
                  <c:v>14.549576628352495</c:v>
                </c:pt>
                <c:pt idx="606">
                  <c:v>14.549576628352495</c:v>
                </c:pt>
                <c:pt idx="607">
                  <c:v>14.549576628352495</c:v>
                </c:pt>
                <c:pt idx="608">
                  <c:v>14.549576628352495</c:v>
                </c:pt>
                <c:pt idx="609">
                  <c:v>14.549576628352495</c:v>
                </c:pt>
                <c:pt idx="610">
                  <c:v>14.549576628352495</c:v>
                </c:pt>
                <c:pt idx="611">
                  <c:v>14.549576628352495</c:v>
                </c:pt>
                <c:pt idx="612">
                  <c:v>14.549576628352495</c:v>
                </c:pt>
                <c:pt idx="613">
                  <c:v>14.549576628352495</c:v>
                </c:pt>
                <c:pt idx="614">
                  <c:v>14.549576628352495</c:v>
                </c:pt>
                <c:pt idx="615">
                  <c:v>14.549576628352495</c:v>
                </c:pt>
                <c:pt idx="616">
                  <c:v>14.549576628352495</c:v>
                </c:pt>
                <c:pt idx="617">
                  <c:v>14.549576628352495</c:v>
                </c:pt>
                <c:pt idx="618">
                  <c:v>14.549576628352495</c:v>
                </c:pt>
                <c:pt idx="619">
                  <c:v>14.549576628352495</c:v>
                </c:pt>
                <c:pt idx="620">
                  <c:v>14.549576628352495</c:v>
                </c:pt>
                <c:pt idx="621">
                  <c:v>14.549576628352495</c:v>
                </c:pt>
                <c:pt idx="622">
                  <c:v>14.549576628352495</c:v>
                </c:pt>
                <c:pt idx="623">
                  <c:v>14.549576628352495</c:v>
                </c:pt>
                <c:pt idx="624">
                  <c:v>14.549576628352495</c:v>
                </c:pt>
                <c:pt idx="625">
                  <c:v>14.549576628352495</c:v>
                </c:pt>
                <c:pt idx="626">
                  <c:v>14.549576628352495</c:v>
                </c:pt>
                <c:pt idx="627">
                  <c:v>14.549576628352495</c:v>
                </c:pt>
                <c:pt idx="628">
                  <c:v>14.549576628352495</c:v>
                </c:pt>
                <c:pt idx="629">
                  <c:v>14.549576628352495</c:v>
                </c:pt>
                <c:pt idx="630">
                  <c:v>14.549576628352495</c:v>
                </c:pt>
                <c:pt idx="631">
                  <c:v>14.549576628352495</c:v>
                </c:pt>
                <c:pt idx="632">
                  <c:v>14.549576628352495</c:v>
                </c:pt>
                <c:pt idx="633">
                  <c:v>14.549576628352495</c:v>
                </c:pt>
                <c:pt idx="634">
                  <c:v>14.549576628352495</c:v>
                </c:pt>
                <c:pt idx="635">
                  <c:v>14.549576628352495</c:v>
                </c:pt>
                <c:pt idx="636">
                  <c:v>14.549576628352495</c:v>
                </c:pt>
                <c:pt idx="637">
                  <c:v>14.549576628352495</c:v>
                </c:pt>
                <c:pt idx="638">
                  <c:v>14.549576628352495</c:v>
                </c:pt>
                <c:pt idx="639">
                  <c:v>14.549576628352495</c:v>
                </c:pt>
                <c:pt idx="640">
                  <c:v>14.549576628352495</c:v>
                </c:pt>
                <c:pt idx="641">
                  <c:v>14.549576628352495</c:v>
                </c:pt>
                <c:pt idx="642">
                  <c:v>14.549576628352495</c:v>
                </c:pt>
                <c:pt idx="643">
                  <c:v>14.549576628352495</c:v>
                </c:pt>
                <c:pt idx="644">
                  <c:v>14.549576628352495</c:v>
                </c:pt>
                <c:pt idx="645">
                  <c:v>14.549576628352495</c:v>
                </c:pt>
                <c:pt idx="646">
                  <c:v>14.549576628352495</c:v>
                </c:pt>
                <c:pt idx="647">
                  <c:v>14.549576628352495</c:v>
                </c:pt>
                <c:pt idx="648">
                  <c:v>14.549576628352495</c:v>
                </c:pt>
                <c:pt idx="649">
                  <c:v>14.549576628352495</c:v>
                </c:pt>
                <c:pt idx="650">
                  <c:v>14.549576628352495</c:v>
                </c:pt>
                <c:pt idx="651">
                  <c:v>14.549576628352495</c:v>
                </c:pt>
                <c:pt idx="652">
                  <c:v>14.549576628352495</c:v>
                </c:pt>
                <c:pt idx="653">
                  <c:v>14.549576628352495</c:v>
                </c:pt>
                <c:pt idx="654">
                  <c:v>14.549576628352495</c:v>
                </c:pt>
                <c:pt idx="655">
                  <c:v>14.549576628352495</c:v>
                </c:pt>
                <c:pt idx="656">
                  <c:v>14.549576628352495</c:v>
                </c:pt>
                <c:pt idx="657">
                  <c:v>14.549576628352495</c:v>
                </c:pt>
                <c:pt idx="658">
                  <c:v>14.549576628352495</c:v>
                </c:pt>
                <c:pt idx="659">
                  <c:v>14.549576628352495</c:v>
                </c:pt>
                <c:pt idx="660">
                  <c:v>14.549576628352495</c:v>
                </c:pt>
                <c:pt idx="661">
                  <c:v>14.549576628352495</c:v>
                </c:pt>
                <c:pt idx="662">
                  <c:v>14.549576628352495</c:v>
                </c:pt>
                <c:pt idx="663">
                  <c:v>14.549576628352495</c:v>
                </c:pt>
                <c:pt idx="664">
                  <c:v>14.549576628352495</c:v>
                </c:pt>
                <c:pt idx="665">
                  <c:v>14.549576628352495</c:v>
                </c:pt>
                <c:pt idx="666">
                  <c:v>14.549576628352495</c:v>
                </c:pt>
                <c:pt idx="667">
                  <c:v>14.549576628352495</c:v>
                </c:pt>
                <c:pt idx="668">
                  <c:v>14.549576628352495</c:v>
                </c:pt>
                <c:pt idx="669">
                  <c:v>14.549576628352495</c:v>
                </c:pt>
                <c:pt idx="670">
                  <c:v>14.549576628352495</c:v>
                </c:pt>
                <c:pt idx="671">
                  <c:v>14.549576628352495</c:v>
                </c:pt>
                <c:pt idx="672">
                  <c:v>14.549576628352495</c:v>
                </c:pt>
                <c:pt idx="673">
                  <c:v>14.549576628352495</c:v>
                </c:pt>
                <c:pt idx="674">
                  <c:v>14.549576628352495</c:v>
                </c:pt>
                <c:pt idx="675">
                  <c:v>14.549576628352495</c:v>
                </c:pt>
                <c:pt idx="676">
                  <c:v>14.549576628352495</c:v>
                </c:pt>
                <c:pt idx="677">
                  <c:v>14.549576628352495</c:v>
                </c:pt>
                <c:pt idx="678">
                  <c:v>14.549576628352495</c:v>
                </c:pt>
                <c:pt idx="679">
                  <c:v>14.549576628352495</c:v>
                </c:pt>
                <c:pt idx="680">
                  <c:v>14.549576628352495</c:v>
                </c:pt>
                <c:pt idx="681">
                  <c:v>14.549576628352495</c:v>
                </c:pt>
                <c:pt idx="682">
                  <c:v>14.549576628352495</c:v>
                </c:pt>
                <c:pt idx="683">
                  <c:v>14.549576628352495</c:v>
                </c:pt>
                <c:pt idx="684">
                  <c:v>14.549576628352495</c:v>
                </c:pt>
                <c:pt idx="685">
                  <c:v>14.549576628352495</c:v>
                </c:pt>
                <c:pt idx="686">
                  <c:v>14.549576628352495</c:v>
                </c:pt>
                <c:pt idx="687">
                  <c:v>14.549576628352495</c:v>
                </c:pt>
                <c:pt idx="688">
                  <c:v>14.549576628352495</c:v>
                </c:pt>
                <c:pt idx="689">
                  <c:v>14.549576628352495</c:v>
                </c:pt>
                <c:pt idx="690">
                  <c:v>14.549576628352495</c:v>
                </c:pt>
                <c:pt idx="691">
                  <c:v>14.549576628352495</c:v>
                </c:pt>
                <c:pt idx="692">
                  <c:v>14.549576628352495</c:v>
                </c:pt>
                <c:pt idx="693">
                  <c:v>14.549576628352495</c:v>
                </c:pt>
                <c:pt idx="694">
                  <c:v>14.549576628352495</c:v>
                </c:pt>
                <c:pt idx="695">
                  <c:v>14.549576628352495</c:v>
                </c:pt>
                <c:pt idx="696">
                  <c:v>14.549576628352495</c:v>
                </c:pt>
                <c:pt idx="697">
                  <c:v>14.549576628352495</c:v>
                </c:pt>
                <c:pt idx="698">
                  <c:v>14.549576628352495</c:v>
                </c:pt>
                <c:pt idx="699">
                  <c:v>14.549576628352495</c:v>
                </c:pt>
                <c:pt idx="700">
                  <c:v>14.549576628352495</c:v>
                </c:pt>
                <c:pt idx="701">
                  <c:v>14.549576628352495</c:v>
                </c:pt>
                <c:pt idx="702">
                  <c:v>14.549576628352495</c:v>
                </c:pt>
                <c:pt idx="703">
                  <c:v>14.549576628352495</c:v>
                </c:pt>
                <c:pt idx="704">
                  <c:v>14.549576628352495</c:v>
                </c:pt>
                <c:pt idx="705">
                  <c:v>14.549576628352495</c:v>
                </c:pt>
                <c:pt idx="706">
                  <c:v>14.549576628352495</c:v>
                </c:pt>
                <c:pt idx="707">
                  <c:v>14.549576628352495</c:v>
                </c:pt>
                <c:pt idx="708">
                  <c:v>14.549576628352495</c:v>
                </c:pt>
                <c:pt idx="709">
                  <c:v>14.549576628352495</c:v>
                </c:pt>
                <c:pt idx="710">
                  <c:v>14.549576628352495</c:v>
                </c:pt>
                <c:pt idx="711">
                  <c:v>14.549576628352495</c:v>
                </c:pt>
                <c:pt idx="712">
                  <c:v>14.549576628352495</c:v>
                </c:pt>
                <c:pt idx="713">
                  <c:v>14.549576628352495</c:v>
                </c:pt>
                <c:pt idx="714">
                  <c:v>14.549576628352495</c:v>
                </c:pt>
                <c:pt idx="715">
                  <c:v>14.549576628352495</c:v>
                </c:pt>
                <c:pt idx="716">
                  <c:v>14.549576628352495</c:v>
                </c:pt>
                <c:pt idx="717">
                  <c:v>14.549576628352495</c:v>
                </c:pt>
                <c:pt idx="718">
                  <c:v>14.549576628352495</c:v>
                </c:pt>
                <c:pt idx="719">
                  <c:v>14.549576628352495</c:v>
                </c:pt>
                <c:pt idx="720">
                  <c:v>14.549576628352495</c:v>
                </c:pt>
                <c:pt idx="721">
                  <c:v>14.549576628352495</c:v>
                </c:pt>
                <c:pt idx="722">
                  <c:v>14.549576628352495</c:v>
                </c:pt>
                <c:pt idx="723">
                  <c:v>14.549576628352495</c:v>
                </c:pt>
                <c:pt idx="724">
                  <c:v>14.549576628352495</c:v>
                </c:pt>
                <c:pt idx="725">
                  <c:v>14.549576628352495</c:v>
                </c:pt>
                <c:pt idx="726">
                  <c:v>14.549576628352495</c:v>
                </c:pt>
                <c:pt idx="727">
                  <c:v>14.549576628352495</c:v>
                </c:pt>
                <c:pt idx="728">
                  <c:v>14.549576628352495</c:v>
                </c:pt>
                <c:pt idx="729">
                  <c:v>14.549576628352495</c:v>
                </c:pt>
                <c:pt idx="730">
                  <c:v>14.549576628352495</c:v>
                </c:pt>
                <c:pt idx="731">
                  <c:v>14.549576628352495</c:v>
                </c:pt>
                <c:pt idx="732">
                  <c:v>14.549576628352495</c:v>
                </c:pt>
                <c:pt idx="733">
                  <c:v>14.549576628352495</c:v>
                </c:pt>
                <c:pt idx="734">
                  <c:v>14.549576628352495</c:v>
                </c:pt>
                <c:pt idx="735">
                  <c:v>14.549576628352495</c:v>
                </c:pt>
                <c:pt idx="736">
                  <c:v>14.549576628352495</c:v>
                </c:pt>
                <c:pt idx="737">
                  <c:v>14.549576628352495</c:v>
                </c:pt>
                <c:pt idx="738">
                  <c:v>14.549576628352495</c:v>
                </c:pt>
                <c:pt idx="739">
                  <c:v>14.549576628352495</c:v>
                </c:pt>
                <c:pt idx="740">
                  <c:v>14.549576628352495</c:v>
                </c:pt>
                <c:pt idx="741">
                  <c:v>14.549576628352495</c:v>
                </c:pt>
                <c:pt idx="742">
                  <c:v>14.549576628352495</c:v>
                </c:pt>
                <c:pt idx="743">
                  <c:v>14.549576628352495</c:v>
                </c:pt>
                <c:pt idx="744">
                  <c:v>14.549576628352495</c:v>
                </c:pt>
                <c:pt idx="745">
                  <c:v>14.549576628352495</c:v>
                </c:pt>
                <c:pt idx="746">
                  <c:v>14.549576628352495</c:v>
                </c:pt>
                <c:pt idx="747">
                  <c:v>14.549576628352495</c:v>
                </c:pt>
                <c:pt idx="748">
                  <c:v>14.549576628352495</c:v>
                </c:pt>
                <c:pt idx="749">
                  <c:v>14.549576628352495</c:v>
                </c:pt>
                <c:pt idx="750">
                  <c:v>14.549576628352495</c:v>
                </c:pt>
                <c:pt idx="751">
                  <c:v>14.549576628352495</c:v>
                </c:pt>
                <c:pt idx="752">
                  <c:v>14.549576628352495</c:v>
                </c:pt>
                <c:pt idx="753">
                  <c:v>14.549576628352495</c:v>
                </c:pt>
                <c:pt idx="754">
                  <c:v>14.549576628352495</c:v>
                </c:pt>
                <c:pt idx="755">
                  <c:v>14.549576628352495</c:v>
                </c:pt>
                <c:pt idx="756">
                  <c:v>14.549576628352495</c:v>
                </c:pt>
                <c:pt idx="757">
                  <c:v>14.549576628352495</c:v>
                </c:pt>
                <c:pt idx="758">
                  <c:v>14.549576628352495</c:v>
                </c:pt>
                <c:pt idx="759">
                  <c:v>14.549576628352495</c:v>
                </c:pt>
                <c:pt idx="760">
                  <c:v>14.549576628352495</c:v>
                </c:pt>
                <c:pt idx="761">
                  <c:v>14.549576628352495</c:v>
                </c:pt>
                <c:pt idx="762">
                  <c:v>14.549576628352495</c:v>
                </c:pt>
                <c:pt idx="763">
                  <c:v>14.549576628352495</c:v>
                </c:pt>
                <c:pt idx="764">
                  <c:v>14.549576628352495</c:v>
                </c:pt>
                <c:pt idx="765">
                  <c:v>14.549576628352495</c:v>
                </c:pt>
                <c:pt idx="766">
                  <c:v>14.549576628352495</c:v>
                </c:pt>
                <c:pt idx="767">
                  <c:v>14.549576628352495</c:v>
                </c:pt>
                <c:pt idx="768">
                  <c:v>14.549576628352495</c:v>
                </c:pt>
                <c:pt idx="769">
                  <c:v>14.549576628352495</c:v>
                </c:pt>
                <c:pt idx="770">
                  <c:v>14.549576628352495</c:v>
                </c:pt>
                <c:pt idx="771">
                  <c:v>14.549576628352495</c:v>
                </c:pt>
                <c:pt idx="772">
                  <c:v>14.549576628352495</c:v>
                </c:pt>
                <c:pt idx="773">
                  <c:v>14.549576628352495</c:v>
                </c:pt>
                <c:pt idx="774">
                  <c:v>14.549576628352495</c:v>
                </c:pt>
                <c:pt idx="775">
                  <c:v>14.549576628352495</c:v>
                </c:pt>
                <c:pt idx="776">
                  <c:v>14.549576628352495</c:v>
                </c:pt>
                <c:pt idx="777">
                  <c:v>14.549576628352495</c:v>
                </c:pt>
                <c:pt idx="778">
                  <c:v>14.549576628352495</c:v>
                </c:pt>
                <c:pt idx="779">
                  <c:v>14.549576628352495</c:v>
                </c:pt>
                <c:pt idx="780">
                  <c:v>14.549576628352495</c:v>
                </c:pt>
                <c:pt idx="781">
                  <c:v>14.549576628352495</c:v>
                </c:pt>
                <c:pt idx="782">
                  <c:v>14.549576628352495</c:v>
                </c:pt>
                <c:pt idx="783">
                  <c:v>14.549576628352495</c:v>
                </c:pt>
                <c:pt idx="784">
                  <c:v>14.549576628352495</c:v>
                </c:pt>
                <c:pt idx="785">
                  <c:v>14.549576628352495</c:v>
                </c:pt>
                <c:pt idx="786">
                  <c:v>14.549576628352495</c:v>
                </c:pt>
                <c:pt idx="787">
                  <c:v>14.549576628352495</c:v>
                </c:pt>
                <c:pt idx="788">
                  <c:v>14.549576628352495</c:v>
                </c:pt>
                <c:pt idx="789">
                  <c:v>14.549576628352495</c:v>
                </c:pt>
                <c:pt idx="790">
                  <c:v>14.549576628352495</c:v>
                </c:pt>
                <c:pt idx="791">
                  <c:v>14.549576628352495</c:v>
                </c:pt>
                <c:pt idx="792">
                  <c:v>14.549576628352495</c:v>
                </c:pt>
                <c:pt idx="793">
                  <c:v>14.549576628352495</c:v>
                </c:pt>
                <c:pt idx="794">
                  <c:v>14.549576628352495</c:v>
                </c:pt>
                <c:pt idx="795">
                  <c:v>14.549576628352495</c:v>
                </c:pt>
                <c:pt idx="796">
                  <c:v>14.549576628352495</c:v>
                </c:pt>
                <c:pt idx="797">
                  <c:v>14.549576628352495</c:v>
                </c:pt>
                <c:pt idx="798">
                  <c:v>14.549576628352495</c:v>
                </c:pt>
                <c:pt idx="799">
                  <c:v>14.549576628352495</c:v>
                </c:pt>
                <c:pt idx="800">
                  <c:v>14.549576628352495</c:v>
                </c:pt>
                <c:pt idx="801">
                  <c:v>14.549576628352495</c:v>
                </c:pt>
                <c:pt idx="802">
                  <c:v>14.549576628352495</c:v>
                </c:pt>
                <c:pt idx="803">
                  <c:v>14.549576628352495</c:v>
                </c:pt>
                <c:pt idx="804">
                  <c:v>14.549576628352495</c:v>
                </c:pt>
                <c:pt idx="805">
                  <c:v>14.549576628352495</c:v>
                </c:pt>
                <c:pt idx="806">
                  <c:v>14.549576628352495</c:v>
                </c:pt>
                <c:pt idx="807">
                  <c:v>14.549576628352495</c:v>
                </c:pt>
                <c:pt idx="808">
                  <c:v>14.549576628352495</c:v>
                </c:pt>
                <c:pt idx="809">
                  <c:v>14.549576628352495</c:v>
                </c:pt>
                <c:pt idx="810">
                  <c:v>14.549576628352495</c:v>
                </c:pt>
                <c:pt idx="811">
                  <c:v>14.549576628352495</c:v>
                </c:pt>
                <c:pt idx="812">
                  <c:v>14.549576628352495</c:v>
                </c:pt>
                <c:pt idx="813">
                  <c:v>14.549576628352495</c:v>
                </c:pt>
                <c:pt idx="814">
                  <c:v>14.549576628352495</c:v>
                </c:pt>
                <c:pt idx="815">
                  <c:v>14.549576628352495</c:v>
                </c:pt>
                <c:pt idx="816">
                  <c:v>14.549576628352495</c:v>
                </c:pt>
                <c:pt idx="817">
                  <c:v>14.549576628352495</c:v>
                </c:pt>
                <c:pt idx="818">
                  <c:v>14.549576628352495</c:v>
                </c:pt>
                <c:pt idx="819">
                  <c:v>14.549576628352495</c:v>
                </c:pt>
                <c:pt idx="820">
                  <c:v>14.549576628352495</c:v>
                </c:pt>
                <c:pt idx="821">
                  <c:v>14.549576628352495</c:v>
                </c:pt>
                <c:pt idx="822">
                  <c:v>14.549576628352495</c:v>
                </c:pt>
                <c:pt idx="823">
                  <c:v>14.549576628352495</c:v>
                </c:pt>
                <c:pt idx="824">
                  <c:v>14.549576628352495</c:v>
                </c:pt>
                <c:pt idx="825">
                  <c:v>14.549576628352495</c:v>
                </c:pt>
                <c:pt idx="826">
                  <c:v>14.549576628352495</c:v>
                </c:pt>
                <c:pt idx="827">
                  <c:v>14.549576628352495</c:v>
                </c:pt>
                <c:pt idx="828">
                  <c:v>14.549576628352495</c:v>
                </c:pt>
                <c:pt idx="829">
                  <c:v>14.549576628352495</c:v>
                </c:pt>
                <c:pt idx="830">
                  <c:v>14.549576628352495</c:v>
                </c:pt>
                <c:pt idx="831">
                  <c:v>14.549576628352495</c:v>
                </c:pt>
                <c:pt idx="832">
                  <c:v>14.549576628352495</c:v>
                </c:pt>
                <c:pt idx="833">
                  <c:v>14.549576628352495</c:v>
                </c:pt>
                <c:pt idx="834">
                  <c:v>14.549576628352495</c:v>
                </c:pt>
                <c:pt idx="835">
                  <c:v>14.549576628352495</c:v>
                </c:pt>
                <c:pt idx="836">
                  <c:v>14.549576628352495</c:v>
                </c:pt>
                <c:pt idx="837">
                  <c:v>14.549576628352495</c:v>
                </c:pt>
                <c:pt idx="838">
                  <c:v>14.549576628352495</c:v>
                </c:pt>
                <c:pt idx="839">
                  <c:v>14.549576628352495</c:v>
                </c:pt>
                <c:pt idx="840">
                  <c:v>14.549576628352495</c:v>
                </c:pt>
                <c:pt idx="841">
                  <c:v>14.549576628352495</c:v>
                </c:pt>
                <c:pt idx="842">
                  <c:v>14.549576628352495</c:v>
                </c:pt>
                <c:pt idx="843">
                  <c:v>14.549576628352495</c:v>
                </c:pt>
                <c:pt idx="844">
                  <c:v>14.549576628352495</c:v>
                </c:pt>
                <c:pt idx="845">
                  <c:v>14.549576628352495</c:v>
                </c:pt>
                <c:pt idx="846">
                  <c:v>14.549576628352495</c:v>
                </c:pt>
                <c:pt idx="847">
                  <c:v>14.549576628352495</c:v>
                </c:pt>
                <c:pt idx="848">
                  <c:v>14.549576628352495</c:v>
                </c:pt>
                <c:pt idx="849">
                  <c:v>14.549576628352495</c:v>
                </c:pt>
                <c:pt idx="850">
                  <c:v>14.549576628352495</c:v>
                </c:pt>
                <c:pt idx="851">
                  <c:v>14.549576628352495</c:v>
                </c:pt>
                <c:pt idx="852">
                  <c:v>14.549576628352495</c:v>
                </c:pt>
                <c:pt idx="853">
                  <c:v>14.549576628352495</c:v>
                </c:pt>
                <c:pt idx="854">
                  <c:v>14.549576628352495</c:v>
                </c:pt>
                <c:pt idx="855">
                  <c:v>14.549576628352495</c:v>
                </c:pt>
                <c:pt idx="856">
                  <c:v>14.549576628352495</c:v>
                </c:pt>
                <c:pt idx="857">
                  <c:v>14.549576628352495</c:v>
                </c:pt>
                <c:pt idx="858">
                  <c:v>14.549576628352495</c:v>
                </c:pt>
                <c:pt idx="859">
                  <c:v>14.549576628352495</c:v>
                </c:pt>
                <c:pt idx="860">
                  <c:v>14.549576628352495</c:v>
                </c:pt>
                <c:pt idx="861">
                  <c:v>14.549576628352495</c:v>
                </c:pt>
                <c:pt idx="862">
                  <c:v>14.549576628352495</c:v>
                </c:pt>
                <c:pt idx="863">
                  <c:v>14.549576628352495</c:v>
                </c:pt>
                <c:pt idx="864">
                  <c:v>14.549576628352495</c:v>
                </c:pt>
                <c:pt idx="865">
                  <c:v>14.549576628352495</c:v>
                </c:pt>
                <c:pt idx="866">
                  <c:v>14.549576628352495</c:v>
                </c:pt>
                <c:pt idx="867">
                  <c:v>14.549576628352495</c:v>
                </c:pt>
                <c:pt idx="868">
                  <c:v>14.549576628352495</c:v>
                </c:pt>
                <c:pt idx="869">
                  <c:v>14.549576628352495</c:v>
                </c:pt>
                <c:pt idx="870">
                  <c:v>14.549576628352495</c:v>
                </c:pt>
                <c:pt idx="871">
                  <c:v>14.549576628352495</c:v>
                </c:pt>
                <c:pt idx="872">
                  <c:v>14.549576628352495</c:v>
                </c:pt>
                <c:pt idx="873">
                  <c:v>14.549576628352495</c:v>
                </c:pt>
                <c:pt idx="874">
                  <c:v>14.549576628352495</c:v>
                </c:pt>
                <c:pt idx="875">
                  <c:v>14.549576628352495</c:v>
                </c:pt>
                <c:pt idx="876">
                  <c:v>14.549576628352495</c:v>
                </c:pt>
                <c:pt idx="877">
                  <c:v>14.549576628352495</c:v>
                </c:pt>
                <c:pt idx="878">
                  <c:v>14.549576628352495</c:v>
                </c:pt>
                <c:pt idx="879">
                  <c:v>14.549576628352495</c:v>
                </c:pt>
                <c:pt idx="880">
                  <c:v>14.549576628352495</c:v>
                </c:pt>
                <c:pt idx="881">
                  <c:v>14.549576628352495</c:v>
                </c:pt>
                <c:pt idx="882">
                  <c:v>14.549576628352495</c:v>
                </c:pt>
                <c:pt idx="883">
                  <c:v>14.549576628352495</c:v>
                </c:pt>
                <c:pt idx="884">
                  <c:v>14.549576628352495</c:v>
                </c:pt>
                <c:pt idx="885">
                  <c:v>14.549576628352495</c:v>
                </c:pt>
                <c:pt idx="886">
                  <c:v>14.549576628352495</c:v>
                </c:pt>
                <c:pt idx="887">
                  <c:v>14.549576628352495</c:v>
                </c:pt>
                <c:pt idx="888">
                  <c:v>14.549576628352495</c:v>
                </c:pt>
                <c:pt idx="889">
                  <c:v>14.549576628352495</c:v>
                </c:pt>
                <c:pt idx="890">
                  <c:v>14.549576628352495</c:v>
                </c:pt>
                <c:pt idx="891">
                  <c:v>14.549576628352495</c:v>
                </c:pt>
                <c:pt idx="892">
                  <c:v>14.549576628352495</c:v>
                </c:pt>
                <c:pt idx="893">
                  <c:v>14.549576628352495</c:v>
                </c:pt>
                <c:pt idx="894">
                  <c:v>14.549576628352495</c:v>
                </c:pt>
                <c:pt idx="895">
                  <c:v>14.549576628352495</c:v>
                </c:pt>
                <c:pt idx="896">
                  <c:v>14.549576628352495</c:v>
                </c:pt>
                <c:pt idx="897">
                  <c:v>14.549576628352495</c:v>
                </c:pt>
                <c:pt idx="898">
                  <c:v>14.549576628352495</c:v>
                </c:pt>
                <c:pt idx="899">
                  <c:v>14.549576628352495</c:v>
                </c:pt>
                <c:pt idx="900">
                  <c:v>14.549576628352495</c:v>
                </c:pt>
                <c:pt idx="901">
                  <c:v>14.549576628352495</c:v>
                </c:pt>
                <c:pt idx="902">
                  <c:v>14.549576628352495</c:v>
                </c:pt>
                <c:pt idx="903">
                  <c:v>14.549576628352495</c:v>
                </c:pt>
                <c:pt idx="904">
                  <c:v>14.549576628352495</c:v>
                </c:pt>
                <c:pt idx="905">
                  <c:v>14.549576628352495</c:v>
                </c:pt>
                <c:pt idx="906">
                  <c:v>14.549576628352495</c:v>
                </c:pt>
                <c:pt idx="907">
                  <c:v>14.549576628352495</c:v>
                </c:pt>
                <c:pt idx="908">
                  <c:v>14.549576628352495</c:v>
                </c:pt>
                <c:pt idx="909">
                  <c:v>14.549576628352495</c:v>
                </c:pt>
                <c:pt idx="910">
                  <c:v>14.549576628352495</c:v>
                </c:pt>
                <c:pt idx="911">
                  <c:v>14.549576628352495</c:v>
                </c:pt>
                <c:pt idx="912">
                  <c:v>14.549576628352495</c:v>
                </c:pt>
                <c:pt idx="913">
                  <c:v>14.549576628352495</c:v>
                </c:pt>
                <c:pt idx="914">
                  <c:v>14.549576628352495</c:v>
                </c:pt>
                <c:pt idx="915">
                  <c:v>14.549576628352495</c:v>
                </c:pt>
                <c:pt idx="916">
                  <c:v>14.549576628352495</c:v>
                </c:pt>
                <c:pt idx="917">
                  <c:v>14.549576628352495</c:v>
                </c:pt>
                <c:pt idx="918">
                  <c:v>14.549576628352495</c:v>
                </c:pt>
                <c:pt idx="919">
                  <c:v>14.549576628352495</c:v>
                </c:pt>
                <c:pt idx="920">
                  <c:v>14.549576628352495</c:v>
                </c:pt>
                <c:pt idx="921">
                  <c:v>14.549576628352495</c:v>
                </c:pt>
                <c:pt idx="922">
                  <c:v>14.549576628352495</c:v>
                </c:pt>
                <c:pt idx="923">
                  <c:v>14.549576628352495</c:v>
                </c:pt>
                <c:pt idx="924">
                  <c:v>14.549576628352495</c:v>
                </c:pt>
                <c:pt idx="925">
                  <c:v>14.549576628352495</c:v>
                </c:pt>
                <c:pt idx="926">
                  <c:v>14.549576628352495</c:v>
                </c:pt>
                <c:pt idx="927">
                  <c:v>14.549576628352495</c:v>
                </c:pt>
                <c:pt idx="928">
                  <c:v>14.549576628352495</c:v>
                </c:pt>
                <c:pt idx="929">
                  <c:v>14.549576628352495</c:v>
                </c:pt>
                <c:pt idx="930">
                  <c:v>14.549576628352495</c:v>
                </c:pt>
                <c:pt idx="931">
                  <c:v>14.549576628352495</c:v>
                </c:pt>
                <c:pt idx="932">
                  <c:v>14.549576628352495</c:v>
                </c:pt>
                <c:pt idx="933">
                  <c:v>14.549576628352495</c:v>
                </c:pt>
                <c:pt idx="934">
                  <c:v>14.549576628352495</c:v>
                </c:pt>
                <c:pt idx="935">
                  <c:v>14.549576628352495</c:v>
                </c:pt>
                <c:pt idx="936">
                  <c:v>14.549576628352495</c:v>
                </c:pt>
                <c:pt idx="937">
                  <c:v>14.549576628352495</c:v>
                </c:pt>
                <c:pt idx="938">
                  <c:v>14.549576628352495</c:v>
                </c:pt>
                <c:pt idx="939">
                  <c:v>14.549576628352495</c:v>
                </c:pt>
                <c:pt idx="940">
                  <c:v>14.549576628352495</c:v>
                </c:pt>
                <c:pt idx="941">
                  <c:v>14.549576628352495</c:v>
                </c:pt>
                <c:pt idx="942">
                  <c:v>14.549576628352495</c:v>
                </c:pt>
                <c:pt idx="943">
                  <c:v>14.549576628352495</c:v>
                </c:pt>
                <c:pt idx="944">
                  <c:v>14.549576628352495</c:v>
                </c:pt>
                <c:pt idx="945">
                  <c:v>14.549576628352495</c:v>
                </c:pt>
                <c:pt idx="946">
                  <c:v>14.549576628352495</c:v>
                </c:pt>
                <c:pt idx="947">
                  <c:v>14.549576628352495</c:v>
                </c:pt>
                <c:pt idx="948">
                  <c:v>14.549576628352495</c:v>
                </c:pt>
                <c:pt idx="949">
                  <c:v>14.549576628352495</c:v>
                </c:pt>
                <c:pt idx="950">
                  <c:v>14.549576628352495</c:v>
                </c:pt>
                <c:pt idx="951">
                  <c:v>14.549576628352495</c:v>
                </c:pt>
                <c:pt idx="952">
                  <c:v>14.549576628352495</c:v>
                </c:pt>
                <c:pt idx="953">
                  <c:v>14.549576628352495</c:v>
                </c:pt>
                <c:pt idx="954">
                  <c:v>14.549576628352495</c:v>
                </c:pt>
                <c:pt idx="955">
                  <c:v>14.549576628352495</c:v>
                </c:pt>
                <c:pt idx="956">
                  <c:v>14.549576628352495</c:v>
                </c:pt>
                <c:pt idx="957">
                  <c:v>14.549576628352495</c:v>
                </c:pt>
                <c:pt idx="958">
                  <c:v>14.549576628352495</c:v>
                </c:pt>
                <c:pt idx="959">
                  <c:v>14.549576628352495</c:v>
                </c:pt>
                <c:pt idx="960">
                  <c:v>14.549576628352495</c:v>
                </c:pt>
                <c:pt idx="961">
                  <c:v>14.549576628352495</c:v>
                </c:pt>
                <c:pt idx="962">
                  <c:v>14.549576628352495</c:v>
                </c:pt>
                <c:pt idx="963">
                  <c:v>14.549576628352495</c:v>
                </c:pt>
                <c:pt idx="964">
                  <c:v>14.549576628352495</c:v>
                </c:pt>
                <c:pt idx="965">
                  <c:v>14.549576628352495</c:v>
                </c:pt>
                <c:pt idx="966">
                  <c:v>14.549576628352495</c:v>
                </c:pt>
                <c:pt idx="967">
                  <c:v>14.549576628352495</c:v>
                </c:pt>
                <c:pt idx="968">
                  <c:v>14.549576628352495</c:v>
                </c:pt>
                <c:pt idx="969">
                  <c:v>14.549576628352495</c:v>
                </c:pt>
                <c:pt idx="970">
                  <c:v>14.549576628352495</c:v>
                </c:pt>
                <c:pt idx="971">
                  <c:v>14.549576628352495</c:v>
                </c:pt>
                <c:pt idx="972">
                  <c:v>14.549576628352495</c:v>
                </c:pt>
                <c:pt idx="973">
                  <c:v>14.549576628352495</c:v>
                </c:pt>
                <c:pt idx="974">
                  <c:v>14.549576628352495</c:v>
                </c:pt>
                <c:pt idx="975">
                  <c:v>14.549576628352495</c:v>
                </c:pt>
                <c:pt idx="976">
                  <c:v>14.549576628352495</c:v>
                </c:pt>
                <c:pt idx="977">
                  <c:v>14.549576628352495</c:v>
                </c:pt>
                <c:pt idx="978">
                  <c:v>14.549576628352495</c:v>
                </c:pt>
                <c:pt idx="979">
                  <c:v>14.549576628352495</c:v>
                </c:pt>
                <c:pt idx="980">
                  <c:v>14.549576628352495</c:v>
                </c:pt>
                <c:pt idx="981">
                  <c:v>14.549576628352495</c:v>
                </c:pt>
                <c:pt idx="982">
                  <c:v>14.549576628352495</c:v>
                </c:pt>
                <c:pt idx="983">
                  <c:v>14.549576628352495</c:v>
                </c:pt>
                <c:pt idx="984">
                  <c:v>14.549576628352495</c:v>
                </c:pt>
                <c:pt idx="985">
                  <c:v>14.549576628352495</c:v>
                </c:pt>
                <c:pt idx="986">
                  <c:v>14.549576628352495</c:v>
                </c:pt>
                <c:pt idx="987">
                  <c:v>14.549576628352495</c:v>
                </c:pt>
                <c:pt idx="988">
                  <c:v>14.549576628352495</c:v>
                </c:pt>
                <c:pt idx="989">
                  <c:v>14.549576628352495</c:v>
                </c:pt>
                <c:pt idx="990">
                  <c:v>14.549576628352495</c:v>
                </c:pt>
                <c:pt idx="991">
                  <c:v>14.549576628352495</c:v>
                </c:pt>
                <c:pt idx="992">
                  <c:v>14.549576628352495</c:v>
                </c:pt>
                <c:pt idx="993">
                  <c:v>14.549576628352495</c:v>
                </c:pt>
                <c:pt idx="994">
                  <c:v>14.549576628352495</c:v>
                </c:pt>
                <c:pt idx="995">
                  <c:v>14.549576628352495</c:v>
                </c:pt>
                <c:pt idx="996">
                  <c:v>14.549576628352495</c:v>
                </c:pt>
                <c:pt idx="997">
                  <c:v>14.549576628352495</c:v>
                </c:pt>
                <c:pt idx="998">
                  <c:v>14.549576628352495</c:v>
                </c:pt>
                <c:pt idx="999">
                  <c:v>14.549576628352495</c:v>
                </c:pt>
                <c:pt idx="1000">
                  <c:v>14.549576628352495</c:v>
                </c:pt>
                <c:pt idx="1001">
                  <c:v>14.549576628352495</c:v>
                </c:pt>
                <c:pt idx="1002">
                  <c:v>14.549576628352495</c:v>
                </c:pt>
                <c:pt idx="1003">
                  <c:v>14.549576628352495</c:v>
                </c:pt>
                <c:pt idx="1004">
                  <c:v>14.549576628352495</c:v>
                </c:pt>
                <c:pt idx="1005">
                  <c:v>14.549576628352495</c:v>
                </c:pt>
                <c:pt idx="1006">
                  <c:v>14.549576628352495</c:v>
                </c:pt>
                <c:pt idx="1007">
                  <c:v>14.549576628352495</c:v>
                </c:pt>
                <c:pt idx="1008">
                  <c:v>14.549576628352495</c:v>
                </c:pt>
                <c:pt idx="1009">
                  <c:v>14.549576628352495</c:v>
                </c:pt>
                <c:pt idx="1010">
                  <c:v>14.549576628352495</c:v>
                </c:pt>
                <c:pt idx="1011">
                  <c:v>14.549576628352495</c:v>
                </c:pt>
                <c:pt idx="1012">
                  <c:v>14.549576628352495</c:v>
                </c:pt>
                <c:pt idx="1013">
                  <c:v>14.549576628352495</c:v>
                </c:pt>
                <c:pt idx="1014">
                  <c:v>14.549576628352495</c:v>
                </c:pt>
                <c:pt idx="1015">
                  <c:v>14.549576628352495</c:v>
                </c:pt>
                <c:pt idx="1016">
                  <c:v>14.549576628352495</c:v>
                </c:pt>
                <c:pt idx="1017">
                  <c:v>14.549576628352495</c:v>
                </c:pt>
                <c:pt idx="1018">
                  <c:v>14.549576628352495</c:v>
                </c:pt>
                <c:pt idx="1019">
                  <c:v>14.549576628352495</c:v>
                </c:pt>
                <c:pt idx="1020">
                  <c:v>14.549576628352495</c:v>
                </c:pt>
                <c:pt idx="1021">
                  <c:v>14.549576628352495</c:v>
                </c:pt>
                <c:pt idx="1022">
                  <c:v>14.549576628352495</c:v>
                </c:pt>
                <c:pt idx="1023">
                  <c:v>14.549576628352495</c:v>
                </c:pt>
                <c:pt idx="1024">
                  <c:v>14.549576628352495</c:v>
                </c:pt>
                <c:pt idx="1025">
                  <c:v>14.549576628352495</c:v>
                </c:pt>
                <c:pt idx="1026">
                  <c:v>14.549576628352495</c:v>
                </c:pt>
                <c:pt idx="1027">
                  <c:v>14.549576628352495</c:v>
                </c:pt>
                <c:pt idx="1028">
                  <c:v>14.549576628352495</c:v>
                </c:pt>
                <c:pt idx="1029">
                  <c:v>14.549576628352495</c:v>
                </c:pt>
                <c:pt idx="1030">
                  <c:v>14.549576628352495</c:v>
                </c:pt>
                <c:pt idx="1031">
                  <c:v>14.549576628352495</c:v>
                </c:pt>
                <c:pt idx="1032">
                  <c:v>14.549576628352495</c:v>
                </c:pt>
                <c:pt idx="1033">
                  <c:v>14.549576628352495</c:v>
                </c:pt>
                <c:pt idx="1034">
                  <c:v>14.549576628352495</c:v>
                </c:pt>
                <c:pt idx="1035">
                  <c:v>14.549576628352495</c:v>
                </c:pt>
                <c:pt idx="1036">
                  <c:v>14.549576628352495</c:v>
                </c:pt>
                <c:pt idx="1037">
                  <c:v>14.549576628352495</c:v>
                </c:pt>
                <c:pt idx="1038">
                  <c:v>14.549576628352495</c:v>
                </c:pt>
                <c:pt idx="1039">
                  <c:v>14.549576628352495</c:v>
                </c:pt>
                <c:pt idx="1040">
                  <c:v>14.549576628352495</c:v>
                </c:pt>
                <c:pt idx="1041">
                  <c:v>14.549576628352495</c:v>
                </c:pt>
                <c:pt idx="1042">
                  <c:v>14.549576628352495</c:v>
                </c:pt>
                <c:pt idx="1043">
                  <c:v>14.549576628352495</c:v>
                </c:pt>
                <c:pt idx="1044">
                  <c:v>14.549576628352495</c:v>
                </c:pt>
                <c:pt idx="1045">
                  <c:v>14.549576628352495</c:v>
                </c:pt>
                <c:pt idx="1046">
                  <c:v>14.549576628352495</c:v>
                </c:pt>
                <c:pt idx="1047">
                  <c:v>14.549576628352495</c:v>
                </c:pt>
                <c:pt idx="1048">
                  <c:v>14.549576628352495</c:v>
                </c:pt>
                <c:pt idx="1049">
                  <c:v>14.549576628352495</c:v>
                </c:pt>
                <c:pt idx="1050">
                  <c:v>14.549576628352495</c:v>
                </c:pt>
                <c:pt idx="1051">
                  <c:v>14.549576628352495</c:v>
                </c:pt>
                <c:pt idx="1052">
                  <c:v>14.549576628352495</c:v>
                </c:pt>
                <c:pt idx="1053">
                  <c:v>14.549576628352495</c:v>
                </c:pt>
                <c:pt idx="1054">
                  <c:v>14.549576628352495</c:v>
                </c:pt>
                <c:pt idx="1055">
                  <c:v>14.549576628352495</c:v>
                </c:pt>
                <c:pt idx="1056">
                  <c:v>14.549576628352495</c:v>
                </c:pt>
                <c:pt idx="1057">
                  <c:v>14.549576628352495</c:v>
                </c:pt>
                <c:pt idx="1058">
                  <c:v>14.549576628352495</c:v>
                </c:pt>
                <c:pt idx="1059">
                  <c:v>14.549576628352495</c:v>
                </c:pt>
                <c:pt idx="1060">
                  <c:v>14.549576628352495</c:v>
                </c:pt>
                <c:pt idx="1061">
                  <c:v>14.549576628352495</c:v>
                </c:pt>
                <c:pt idx="1062">
                  <c:v>14.549576628352495</c:v>
                </c:pt>
                <c:pt idx="1063">
                  <c:v>14.549576628352495</c:v>
                </c:pt>
                <c:pt idx="1064">
                  <c:v>14.549576628352495</c:v>
                </c:pt>
                <c:pt idx="1065">
                  <c:v>14.549576628352495</c:v>
                </c:pt>
                <c:pt idx="1066">
                  <c:v>14.549576628352495</c:v>
                </c:pt>
                <c:pt idx="1067">
                  <c:v>14.549576628352495</c:v>
                </c:pt>
                <c:pt idx="1068">
                  <c:v>14.549576628352495</c:v>
                </c:pt>
                <c:pt idx="1069">
                  <c:v>14.549576628352495</c:v>
                </c:pt>
                <c:pt idx="1070">
                  <c:v>14.549576628352495</c:v>
                </c:pt>
                <c:pt idx="1071">
                  <c:v>14.549576628352495</c:v>
                </c:pt>
                <c:pt idx="1072">
                  <c:v>14.549576628352495</c:v>
                </c:pt>
                <c:pt idx="1073">
                  <c:v>14.549576628352495</c:v>
                </c:pt>
                <c:pt idx="1074">
                  <c:v>14.549576628352495</c:v>
                </c:pt>
                <c:pt idx="1075">
                  <c:v>14.549576628352495</c:v>
                </c:pt>
                <c:pt idx="1076">
                  <c:v>14.549576628352495</c:v>
                </c:pt>
                <c:pt idx="1077">
                  <c:v>14.549576628352495</c:v>
                </c:pt>
                <c:pt idx="1078">
                  <c:v>14.549576628352495</c:v>
                </c:pt>
                <c:pt idx="1079">
                  <c:v>14.549576628352495</c:v>
                </c:pt>
                <c:pt idx="1080">
                  <c:v>14.549576628352495</c:v>
                </c:pt>
                <c:pt idx="1081">
                  <c:v>14.549576628352495</c:v>
                </c:pt>
                <c:pt idx="1082">
                  <c:v>14.549576628352495</c:v>
                </c:pt>
                <c:pt idx="1083">
                  <c:v>14.549576628352495</c:v>
                </c:pt>
                <c:pt idx="1084">
                  <c:v>14.549576628352495</c:v>
                </c:pt>
                <c:pt idx="1085">
                  <c:v>14.549576628352495</c:v>
                </c:pt>
                <c:pt idx="1086">
                  <c:v>14.549576628352495</c:v>
                </c:pt>
                <c:pt idx="1087">
                  <c:v>14.549576628352495</c:v>
                </c:pt>
                <c:pt idx="1088">
                  <c:v>14.549576628352495</c:v>
                </c:pt>
                <c:pt idx="1089">
                  <c:v>14.549576628352495</c:v>
                </c:pt>
                <c:pt idx="1090">
                  <c:v>14.549576628352495</c:v>
                </c:pt>
                <c:pt idx="1091">
                  <c:v>14.549576628352495</c:v>
                </c:pt>
                <c:pt idx="1092">
                  <c:v>14.549576628352495</c:v>
                </c:pt>
                <c:pt idx="1093">
                  <c:v>14.549576628352495</c:v>
                </c:pt>
                <c:pt idx="1094">
                  <c:v>14.549576628352495</c:v>
                </c:pt>
                <c:pt idx="1095">
                  <c:v>14.549576628352495</c:v>
                </c:pt>
                <c:pt idx="1096">
                  <c:v>14.549576628352495</c:v>
                </c:pt>
                <c:pt idx="1097">
                  <c:v>14.549576628352495</c:v>
                </c:pt>
                <c:pt idx="1098">
                  <c:v>14.549576628352495</c:v>
                </c:pt>
                <c:pt idx="1099">
                  <c:v>14.549576628352495</c:v>
                </c:pt>
                <c:pt idx="1100">
                  <c:v>14.549576628352495</c:v>
                </c:pt>
                <c:pt idx="1101">
                  <c:v>14.549576628352495</c:v>
                </c:pt>
                <c:pt idx="1102">
                  <c:v>14.549576628352495</c:v>
                </c:pt>
                <c:pt idx="1103">
                  <c:v>14.549576628352495</c:v>
                </c:pt>
                <c:pt idx="1104">
                  <c:v>14.549576628352495</c:v>
                </c:pt>
                <c:pt idx="1105">
                  <c:v>14.549576628352495</c:v>
                </c:pt>
                <c:pt idx="1106">
                  <c:v>14.549576628352495</c:v>
                </c:pt>
                <c:pt idx="1107">
                  <c:v>14.549576628352495</c:v>
                </c:pt>
                <c:pt idx="1108">
                  <c:v>14.549576628352495</c:v>
                </c:pt>
                <c:pt idx="1109">
                  <c:v>14.549576628352495</c:v>
                </c:pt>
                <c:pt idx="1110">
                  <c:v>14.549576628352495</c:v>
                </c:pt>
                <c:pt idx="1111">
                  <c:v>14.549576628352495</c:v>
                </c:pt>
                <c:pt idx="1112">
                  <c:v>14.549576628352495</c:v>
                </c:pt>
                <c:pt idx="1113">
                  <c:v>14.549576628352495</c:v>
                </c:pt>
                <c:pt idx="1114">
                  <c:v>14.549576628352495</c:v>
                </c:pt>
                <c:pt idx="1115">
                  <c:v>14.549576628352495</c:v>
                </c:pt>
                <c:pt idx="1116">
                  <c:v>14.549576628352495</c:v>
                </c:pt>
                <c:pt idx="1117">
                  <c:v>14.549576628352495</c:v>
                </c:pt>
                <c:pt idx="1118">
                  <c:v>14.549576628352495</c:v>
                </c:pt>
                <c:pt idx="1119">
                  <c:v>14.549576628352495</c:v>
                </c:pt>
                <c:pt idx="1120">
                  <c:v>14.549576628352495</c:v>
                </c:pt>
                <c:pt idx="1121">
                  <c:v>14.549576628352495</c:v>
                </c:pt>
                <c:pt idx="1122">
                  <c:v>14.549576628352495</c:v>
                </c:pt>
                <c:pt idx="1123">
                  <c:v>14.549576628352495</c:v>
                </c:pt>
                <c:pt idx="1124">
                  <c:v>14.549576628352495</c:v>
                </c:pt>
                <c:pt idx="1125">
                  <c:v>14.549576628352495</c:v>
                </c:pt>
                <c:pt idx="1126">
                  <c:v>14.549576628352495</c:v>
                </c:pt>
                <c:pt idx="1127">
                  <c:v>14.549576628352495</c:v>
                </c:pt>
                <c:pt idx="1128">
                  <c:v>14.549576628352495</c:v>
                </c:pt>
                <c:pt idx="1129">
                  <c:v>14.549576628352495</c:v>
                </c:pt>
                <c:pt idx="1130">
                  <c:v>14.549576628352495</c:v>
                </c:pt>
                <c:pt idx="1131">
                  <c:v>14.549576628352495</c:v>
                </c:pt>
                <c:pt idx="1132">
                  <c:v>14.549576628352495</c:v>
                </c:pt>
                <c:pt idx="1133">
                  <c:v>14.549576628352495</c:v>
                </c:pt>
                <c:pt idx="1134">
                  <c:v>14.549576628352495</c:v>
                </c:pt>
                <c:pt idx="1135">
                  <c:v>14.549576628352495</c:v>
                </c:pt>
                <c:pt idx="1136">
                  <c:v>14.549576628352495</c:v>
                </c:pt>
                <c:pt idx="1137">
                  <c:v>14.549576628352495</c:v>
                </c:pt>
                <c:pt idx="1138">
                  <c:v>14.549576628352495</c:v>
                </c:pt>
                <c:pt idx="1139">
                  <c:v>14.549576628352495</c:v>
                </c:pt>
                <c:pt idx="1140">
                  <c:v>14.549576628352495</c:v>
                </c:pt>
                <c:pt idx="1141">
                  <c:v>14.549576628352495</c:v>
                </c:pt>
                <c:pt idx="1142">
                  <c:v>14.549576628352495</c:v>
                </c:pt>
                <c:pt idx="1143">
                  <c:v>14.549576628352495</c:v>
                </c:pt>
                <c:pt idx="1144">
                  <c:v>14.549576628352495</c:v>
                </c:pt>
                <c:pt idx="1145">
                  <c:v>14.549576628352495</c:v>
                </c:pt>
                <c:pt idx="1146">
                  <c:v>14.549576628352495</c:v>
                </c:pt>
                <c:pt idx="1147">
                  <c:v>14.549576628352495</c:v>
                </c:pt>
                <c:pt idx="1148">
                  <c:v>14.549576628352495</c:v>
                </c:pt>
                <c:pt idx="1149">
                  <c:v>14.549576628352495</c:v>
                </c:pt>
                <c:pt idx="1150">
                  <c:v>14.549576628352495</c:v>
                </c:pt>
                <c:pt idx="1151">
                  <c:v>14.549576628352495</c:v>
                </c:pt>
                <c:pt idx="1152">
                  <c:v>14.549576628352495</c:v>
                </c:pt>
                <c:pt idx="1153">
                  <c:v>14.549576628352495</c:v>
                </c:pt>
                <c:pt idx="1154">
                  <c:v>14.549576628352495</c:v>
                </c:pt>
                <c:pt idx="1155">
                  <c:v>14.549576628352495</c:v>
                </c:pt>
                <c:pt idx="1156">
                  <c:v>14.549576628352495</c:v>
                </c:pt>
                <c:pt idx="1157">
                  <c:v>14.549576628352495</c:v>
                </c:pt>
                <c:pt idx="1158">
                  <c:v>14.549576628352495</c:v>
                </c:pt>
                <c:pt idx="1159">
                  <c:v>14.549576628352495</c:v>
                </c:pt>
                <c:pt idx="1160">
                  <c:v>14.549576628352495</c:v>
                </c:pt>
                <c:pt idx="1161">
                  <c:v>14.549576628352495</c:v>
                </c:pt>
                <c:pt idx="1162">
                  <c:v>14.549576628352495</c:v>
                </c:pt>
                <c:pt idx="1163">
                  <c:v>14.549576628352495</c:v>
                </c:pt>
                <c:pt idx="1164">
                  <c:v>14.549576628352495</c:v>
                </c:pt>
                <c:pt idx="1165">
                  <c:v>14.549576628352495</c:v>
                </c:pt>
                <c:pt idx="1166">
                  <c:v>14.549576628352495</c:v>
                </c:pt>
                <c:pt idx="1167">
                  <c:v>14.549576628352495</c:v>
                </c:pt>
                <c:pt idx="1168">
                  <c:v>14.549576628352495</c:v>
                </c:pt>
                <c:pt idx="1169">
                  <c:v>14.549576628352495</c:v>
                </c:pt>
                <c:pt idx="1170">
                  <c:v>14.549576628352495</c:v>
                </c:pt>
                <c:pt idx="1171">
                  <c:v>14.549576628352495</c:v>
                </c:pt>
                <c:pt idx="1172">
                  <c:v>14.549576628352495</c:v>
                </c:pt>
                <c:pt idx="1173">
                  <c:v>14.549576628352495</c:v>
                </c:pt>
                <c:pt idx="1174">
                  <c:v>14.549576628352495</c:v>
                </c:pt>
                <c:pt idx="1175">
                  <c:v>14.549576628352495</c:v>
                </c:pt>
                <c:pt idx="1176">
                  <c:v>14.549576628352495</c:v>
                </c:pt>
                <c:pt idx="1177">
                  <c:v>14.549576628352495</c:v>
                </c:pt>
                <c:pt idx="1178">
                  <c:v>14.549576628352495</c:v>
                </c:pt>
                <c:pt idx="1179">
                  <c:v>14.549576628352495</c:v>
                </c:pt>
                <c:pt idx="1180">
                  <c:v>14.549576628352495</c:v>
                </c:pt>
                <c:pt idx="1181">
                  <c:v>14.549576628352495</c:v>
                </c:pt>
                <c:pt idx="1182">
                  <c:v>14.549576628352495</c:v>
                </c:pt>
                <c:pt idx="1183">
                  <c:v>14.549576628352495</c:v>
                </c:pt>
                <c:pt idx="1184">
                  <c:v>14.549576628352495</c:v>
                </c:pt>
                <c:pt idx="1185">
                  <c:v>14.549576628352495</c:v>
                </c:pt>
                <c:pt idx="1186">
                  <c:v>14.549576628352495</c:v>
                </c:pt>
                <c:pt idx="1187">
                  <c:v>14.549576628352495</c:v>
                </c:pt>
                <c:pt idx="1188">
                  <c:v>14.549576628352495</c:v>
                </c:pt>
                <c:pt idx="1189">
                  <c:v>14.549576628352495</c:v>
                </c:pt>
                <c:pt idx="1190">
                  <c:v>14.549576628352495</c:v>
                </c:pt>
                <c:pt idx="1191">
                  <c:v>14.549576628352495</c:v>
                </c:pt>
                <c:pt idx="1192">
                  <c:v>14.549576628352495</c:v>
                </c:pt>
                <c:pt idx="1193">
                  <c:v>14.549576628352495</c:v>
                </c:pt>
                <c:pt idx="1194">
                  <c:v>14.549576628352495</c:v>
                </c:pt>
                <c:pt idx="1195">
                  <c:v>14.549576628352495</c:v>
                </c:pt>
                <c:pt idx="1196">
                  <c:v>14.549576628352495</c:v>
                </c:pt>
                <c:pt idx="1197">
                  <c:v>14.549576628352495</c:v>
                </c:pt>
                <c:pt idx="1198">
                  <c:v>14.549576628352495</c:v>
                </c:pt>
                <c:pt idx="1199">
                  <c:v>14.549576628352495</c:v>
                </c:pt>
                <c:pt idx="1200">
                  <c:v>14.549576628352495</c:v>
                </c:pt>
                <c:pt idx="1201">
                  <c:v>14.549576628352495</c:v>
                </c:pt>
                <c:pt idx="1202">
                  <c:v>14.549576628352495</c:v>
                </c:pt>
                <c:pt idx="1203">
                  <c:v>14.549576628352495</c:v>
                </c:pt>
                <c:pt idx="1204">
                  <c:v>14.549576628352495</c:v>
                </c:pt>
                <c:pt idx="1205">
                  <c:v>14.549576628352495</c:v>
                </c:pt>
                <c:pt idx="1206">
                  <c:v>14.549576628352495</c:v>
                </c:pt>
                <c:pt idx="1207">
                  <c:v>14.549576628352495</c:v>
                </c:pt>
                <c:pt idx="1208">
                  <c:v>14.549576628352495</c:v>
                </c:pt>
                <c:pt idx="1209">
                  <c:v>14.549576628352495</c:v>
                </c:pt>
                <c:pt idx="1210">
                  <c:v>14.549576628352495</c:v>
                </c:pt>
                <c:pt idx="1211">
                  <c:v>14.549576628352495</c:v>
                </c:pt>
                <c:pt idx="1212">
                  <c:v>14.549576628352495</c:v>
                </c:pt>
                <c:pt idx="1213">
                  <c:v>14.549576628352495</c:v>
                </c:pt>
                <c:pt idx="1214">
                  <c:v>14.549576628352495</c:v>
                </c:pt>
                <c:pt idx="1215">
                  <c:v>14.549576628352495</c:v>
                </c:pt>
                <c:pt idx="1216">
                  <c:v>14.549576628352495</c:v>
                </c:pt>
                <c:pt idx="1217">
                  <c:v>14.549576628352495</c:v>
                </c:pt>
                <c:pt idx="1218">
                  <c:v>14.549576628352495</c:v>
                </c:pt>
                <c:pt idx="1219">
                  <c:v>14.549576628352495</c:v>
                </c:pt>
                <c:pt idx="1220">
                  <c:v>14.549576628352495</c:v>
                </c:pt>
                <c:pt idx="1221">
                  <c:v>14.549576628352495</c:v>
                </c:pt>
                <c:pt idx="1222">
                  <c:v>14.549576628352495</c:v>
                </c:pt>
                <c:pt idx="1223">
                  <c:v>14.549576628352495</c:v>
                </c:pt>
                <c:pt idx="1224">
                  <c:v>14.549576628352495</c:v>
                </c:pt>
                <c:pt idx="1225">
                  <c:v>14.549576628352495</c:v>
                </c:pt>
                <c:pt idx="1226">
                  <c:v>14.549576628352495</c:v>
                </c:pt>
                <c:pt idx="1227">
                  <c:v>14.549576628352495</c:v>
                </c:pt>
                <c:pt idx="1228">
                  <c:v>14.549576628352495</c:v>
                </c:pt>
                <c:pt idx="1229">
                  <c:v>14.549576628352495</c:v>
                </c:pt>
                <c:pt idx="1230">
                  <c:v>14.549576628352495</c:v>
                </c:pt>
                <c:pt idx="1231">
                  <c:v>14.549576628352495</c:v>
                </c:pt>
                <c:pt idx="1232">
                  <c:v>14.549576628352495</c:v>
                </c:pt>
                <c:pt idx="1233">
                  <c:v>14.549576628352495</c:v>
                </c:pt>
                <c:pt idx="1234">
                  <c:v>14.549576628352495</c:v>
                </c:pt>
                <c:pt idx="1235">
                  <c:v>14.549576628352495</c:v>
                </c:pt>
                <c:pt idx="1236">
                  <c:v>14.549576628352495</c:v>
                </c:pt>
                <c:pt idx="1237">
                  <c:v>14.549576628352495</c:v>
                </c:pt>
                <c:pt idx="1238">
                  <c:v>14.549576628352495</c:v>
                </c:pt>
                <c:pt idx="1239">
                  <c:v>14.549576628352495</c:v>
                </c:pt>
                <c:pt idx="1240">
                  <c:v>14.549576628352495</c:v>
                </c:pt>
                <c:pt idx="1241">
                  <c:v>14.549576628352495</c:v>
                </c:pt>
                <c:pt idx="1242">
                  <c:v>14.549576628352495</c:v>
                </c:pt>
                <c:pt idx="1243">
                  <c:v>14.549576628352495</c:v>
                </c:pt>
                <c:pt idx="1244">
                  <c:v>14.549576628352495</c:v>
                </c:pt>
                <c:pt idx="1245">
                  <c:v>14.549576628352495</c:v>
                </c:pt>
                <c:pt idx="1246">
                  <c:v>14.549576628352495</c:v>
                </c:pt>
                <c:pt idx="1247">
                  <c:v>14.549576628352495</c:v>
                </c:pt>
                <c:pt idx="1248">
                  <c:v>14.549576628352495</c:v>
                </c:pt>
                <c:pt idx="1249">
                  <c:v>14.549576628352495</c:v>
                </c:pt>
                <c:pt idx="1250">
                  <c:v>14.549576628352495</c:v>
                </c:pt>
                <c:pt idx="1251">
                  <c:v>14.549576628352495</c:v>
                </c:pt>
                <c:pt idx="1252">
                  <c:v>14.549576628352495</c:v>
                </c:pt>
                <c:pt idx="1253">
                  <c:v>14.549576628352495</c:v>
                </c:pt>
                <c:pt idx="1254">
                  <c:v>14.549576628352495</c:v>
                </c:pt>
                <c:pt idx="1255">
                  <c:v>14.549576628352495</c:v>
                </c:pt>
                <c:pt idx="1256">
                  <c:v>14.549576628352495</c:v>
                </c:pt>
                <c:pt idx="1257">
                  <c:v>14.549576628352495</c:v>
                </c:pt>
                <c:pt idx="1258">
                  <c:v>14.549576628352495</c:v>
                </c:pt>
                <c:pt idx="1259">
                  <c:v>14.549576628352495</c:v>
                </c:pt>
                <c:pt idx="1260">
                  <c:v>14.549576628352495</c:v>
                </c:pt>
                <c:pt idx="1261">
                  <c:v>14.549576628352495</c:v>
                </c:pt>
                <c:pt idx="1262">
                  <c:v>14.549576628352495</c:v>
                </c:pt>
                <c:pt idx="1263">
                  <c:v>14.549576628352495</c:v>
                </c:pt>
                <c:pt idx="1264">
                  <c:v>14.549576628352495</c:v>
                </c:pt>
                <c:pt idx="1265">
                  <c:v>14.549576628352495</c:v>
                </c:pt>
                <c:pt idx="1266">
                  <c:v>14.549576628352495</c:v>
                </c:pt>
                <c:pt idx="1267">
                  <c:v>14.549576628352495</c:v>
                </c:pt>
                <c:pt idx="1268">
                  <c:v>14.549576628352495</c:v>
                </c:pt>
                <c:pt idx="1269">
                  <c:v>14.549576628352495</c:v>
                </c:pt>
                <c:pt idx="1270">
                  <c:v>14.549576628352495</c:v>
                </c:pt>
                <c:pt idx="1271">
                  <c:v>14.549576628352495</c:v>
                </c:pt>
                <c:pt idx="1272">
                  <c:v>14.549576628352495</c:v>
                </c:pt>
                <c:pt idx="1273">
                  <c:v>14.549576628352495</c:v>
                </c:pt>
                <c:pt idx="1274">
                  <c:v>14.549576628352495</c:v>
                </c:pt>
                <c:pt idx="1275">
                  <c:v>14.549576628352495</c:v>
                </c:pt>
                <c:pt idx="1276">
                  <c:v>14.549576628352495</c:v>
                </c:pt>
                <c:pt idx="1277">
                  <c:v>14.549576628352495</c:v>
                </c:pt>
                <c:pt idx="1278">
                  <c:v>14.549576628352495</c:v>
                </c:pt>
                <c:pt idx="1279">
                  <c:v>14.549576628352495</c:v>
                </c:pt>
                <c:pt idx="1280">
                  <c:v>14.549576628352495</c:v>
                </c:pt>
                <c:pt idx="1281">
                  <c:v>14.549576628352495</c:v>
                </c:pt>
                <c:pt idx="1282">
                  <c:v>14.549576628352495</c:v>
                </c:pt>
                <c:pt idx="1283">
                  <c:v>14.549576628352495</c:v>
                </c:pt>
                <c:pt idx="1284">
                  <c:v>14.549576628352495</c:v>
                </c:pt>
                <c:pt idx="1285">
                  <c:v>14.549576628352495</c:v>
                </c:pt>
                <c:pt idx="1286">
                  <c:v>14.549576628352495</c:v>
                </c:pt>
                <c:pt idx="1287">
                  <c:v>14.549576628352495</c:v>
                </c:pt>
                <c:pt idx="1288">
                  <c:v>14.549576628352495</c:v>
                </c:pt>
                <c:pt idx="1289">
                  <c:v>14.549576628352495</c:v>
                </c:pt>
                <c:pt idx="1290">
                  <c:v>14.549576628352495</c:v>
                </c:pt>
                <c:pt idx="1291">
                  <c:v>14.549576628352495</c:v>
                </c:pt>
                <c:pt idx="1292">
                  <c:v>14.549576628352495</c:v>
                </c:pt>
                <c:pt idx="1293">
                  <c:v>14.549576628352495</c:v>
                </c:pt>
                <c:pt idx="1294">
                  <c:v>14.549576628352495</c:v>
                </c:pt>
                <c:pt idx="1295">
                  <c:v>14.549576628352495</c:v>
                </c:pt>
                <c:pt idx="1296">
                  <c:v>14.549576628352495</c:v>
                </c:pt>
                <c:pt idx="1297">
                  <c:v>14.549576628352495</c:v>
                </c:pt>
                <c:pt idx="1298">
                  <c:v>14.549576628352495</c:v>
                </c:pt>
                <c:pt idx="1299">
                  <c:v>14.549576628352495</c:v>
                </c:pt>
                <c:pt idx="1300">
                  <c:v>14.549576628352495</c:v>
                </c:pt>
                <c:pt idx="1301">
                  <c:v>14.549576628352495</c:v>
                </c:pt>
                <c:pt idx="1302">
                  <c:v>14.549576628352495</c:v>
                </c:pt>
                <c:pt idx="1303">
                  <c:v>14.549576628352495</c:v>
                </c:pt>
                <c:pt idx="1304">
                  <c:v>14.549576628352495</c:v>
                </c:pt>
                <c:pt idx="1305">
                  <c:v>14.549576628352495</c:v>
                </c:pt>
                <c:pt idx="1306">
                  <c:v>14.549576628352495</c:v>
                </c:pt>
                <c:pt idx="1307">
                  <c:v>14.549576628352495</c:v>
                </c:pt>
                <c:pt idx="1308">
                  <c:v>14.549576628352495</c:v>
                </c:pt>
                <c:pt idx="1309">
                  <c:v>14.549576628352495</c:v>
                </c:pt>
                <c:pt idx="1310">
                  <c:v>14.549576628352495</c:v>
                </c:pt>
                <c:pt idx="1311">
                  <c:v>14.549576628352495</c:v>
                </c:pt>
                <c:pt idx="1312">
                  <c:v>14.549576628352495</c:v>
                </c:pt>
                <c:pt idx="1313">
                  <c:v>14.549576628352495</c:v>
                </c:pt>
                <c:pt idx="1314">
                  <c:v>14.549576628352495</c:v>
                </c:pt>
                <c:pt idx="1315">
                  <c:v>14.549576628352495</c:v>
                </c:pt>
                <c:pt idx="1316">
                  <c:v>14.549576628352495</c:v>
                </c:pt>
                <c:pt idx="1317">
                  <c:v>14.549576628352495</c:v>
                </c:pt>
                <c:pt idx="1318">
                  <c:v>14.549576628352495</c:v>
                </c:pt>
                <c:pt idx="1319">
                  <c:v>14.549576628352495</c:v>
                </c:pt>
                <c:pt idx="1320">
                  <c:v>14.549576628352495</c:v>
                </c:pt>
                <c:pt idx="1321">
                  <c:v>14.549576628352495</c:v>
                </c:pt>
                <c:pt idx="1322">
                  <c:v>14.549576628352495</c:v>
                </c:pt>
                <c:pt idx="1323">
                  <c:v>14.549576628352495</c:v>
                </c:pt>
                <c:pt idx="1324">
                  <c:v>14.549576628352495</c:v>
                </c:pt>
                <c:pt idx="1325">
                  <c:v>14.549576628352495</c:v>
                </c:pt>
                <c:pt idx="1326">
                  <c:v>14.549576628352495</c:v>
                </c:pt>
                <c:pt idx="1327">
                  <c:v>14.549576628352495</c:v>
                </c:pt>
                <c:pt idx="1328">
                  <c:v>14.549576628352495</c:v>
                </c:pt>
                <c:pt idx="1329">
                  <c:v>14.549576628352495</c:v>
                </c:pt>
                <c:pt idx="1330">
                  <c:v>14.549576628352495</c:v>
                </c:pt>
                <c:pt idx="1331">
                  <c:v>14.549576628352495</c:v>
                </c:pt>
                <c:pt idx="1332">
                  <c:v>14.549576628352495</c:v>
                </c:pt>
                <c:pt idx="1333">
                  <c:v>14.549576628352495</c:v>
                </c:pt>
                <c:pt idx="1334">
                  <c:v>14.549576628352495</c:v>
                </c:pt>
                <c:pt idx="1335">
                  <c:v>14.549576628352495</c:v>
                </c:pt>
                <c:pt idx="1336">
                  <c:v>14.549576628352495</c:v>
                </c:pt>
                <c:pt idx="1337">
                  <c:v>14.549576628352495</c:v>
                </c:pt>
                <c:pt idx="1338">
                  <c:v>14.549576628352495</c:v>
                </c:pt>
                <c:pt idx="1339">
                  <c:v>14.549576628352495</c:v>
                </c:pt>
                <c:pt idx="1340">
                  <c:v>14.549576628352495</c:v>
                </c:pt>
                <c:pt idx="1341">
                  <c:v>14.549576628352495</c:v>
                </c:pt>
                <c:pt idx="1342">
                  <c:v>14.549576628352495</c:v>
                </c:pt>
                <c:pt idx="1343">
                  <c:v>14.549576628352495</c:v>
                </c:pt>
                <c:pt idx="1344">
                  <c:v>14.549576628352495</c:v>
                </c:pt>
                <c:pt idx="1345">
                  <c:v>14.549576628352495</c:v>
                </c:pt>
                <c:pt idx="1346">
                  <c:v>14.549576628352495</c:v>
                </c:pt>
                <c:pt idx="1347">
                  <c:v>14.549576628352495</c:v>
                </c:pt>
                <c:pt idx="1348">
                  <c:v>14.549576628352495</c:v>
                </c:pt>
                <c:pt idx="1349">
                  <c:v>14.549576628352495</c:v>
                </c:pt>
                <c:pt idx="1350">
                  <c:v>14.549576628352495</c:v>
                </c:pt>
                <c:pt idx="1351">
                  <c:v>14.549576628352495</c:v>
                </c:pt>
                <c:pt idx="1352">
                  <c:v>14.549576628352495</c:v>
                </c:pt>
                <c:pt idx="1353">
                  <c:v>14.549576628352495</c:v>
                </c:pt>
                <c:pt idx="1354">
                  <c:v>14.549576628352495</c:v>
                </c:pt>
                <c:pt idx="1355">
                  <c:v>14.549576628352495</c:v>
                </c:pt>
                <c:pt idx="1356">
                  <c:v>14.549576628352495</c:v>
                </c:pt>
                <c:pt idx="1357">
                  <c:v>14.549576628352495</c:v>
                </c:pt>
                <c:pt idx="1358">
                  <c:v>14.549576628352495</c:v>
                </c:pt>
                <c:pt idx="1359">
                  <c:v>14.549576628352495</c:v>
                </c:pt>
                <c:pt idx="1360">
                  <c:v>14.549576628352495</c:v>
                </c:pt>
                <c:pt idx="1361">
                  <c:v>14.549576628352495</c:v>
                </c:pt>
                <c:pt idx="1362">
                  <c:v>14.549576628352495</c:v>
                </c:pt>
                <c:pt idx="1363">
                  <c:v>14.549576628352495</c:v>
                </c:pt>
                <c:pt idx="1364">
                  <c:v>14.549576628352495</c:v>
                </c:pt>
                <c:pt idx="1365">
                  <c:v>14.549576628352495</c:v>
                </c:pt>
                <c:pt idx="1366">
                  <c:v>14.549576628352495</c:v>
                </c:pt>
                <c:pt idx="1367">
                  <c:v>14.549576628352495</c:v>
                </c:pt>
                <c:pt idx="1368">
                  <c:v>14.549576628352495</c:v>
                </c:pt>
                <c:pt idx="1369">
                  <c:v>14.549576628352495</c:v>
                </c:pt>
                <c:pt idx="1370">
                  <c:v>14.549576628352495</c:v>
                </c:pt>
                <c:pt idx="1371">
                  <c:v>14.549576628352495</c:v>
                </c:pt>
                <c:pt idx="1372">
                  <c:v>14.549576628352495</c:v>
                </c:pt>
                <c:pt idx="1373">
                  <c:v>14.549576628352495</c:v>
                </c:pt>
                <c:pt idx="1374">
                  <c:v>14.549576628352495</c:v>
                </c:pt>
                <c:pt idx="1375">
                  <c:v>14.549576628352495</c:v>
                </c:pt>
                <c:pt idx="1376">
                  <c:v>14.549576628352495</c:v>
                </c:pt>
                <c:pt idx="1377">
                  <c:v>14.549576628352495</c:v>
                </c:pt>
                <c:pt idx="1378">
                  <c:v>14.549576628352495</c:v>
                </c:pt>
                <c:pt idx="1379">
                  <c:v>14.549576628352495</c:v>
                </c:pt>
                <c:pt idx="1380">
                  <c:v>14.549576628352495</c:v>
                </c:pt>
                <c:pt idx="1381">
                  <c:v>14.549576628352495</c:v>
                </c:pt>
                <c:pt idx="1382">
                  <c:v>14.549576628352495</c:v>
                </c:pt>
                <c:pt idx="1383">
                  <c:v>14.549576628352495</c:v>
                </c:pt>
                <c:pt idx="1384">
                  <c:v>14.549576628352495</c:v>
                </c:pt>
                <c:pt idx="1385">
                  <c:v>14.549576628352495</c:v>
                </c:pt>
                <c:pt idx="1386">
                  <c:v>14.549576628352495</c:v>
                </c:pt>
                <c:pt idx="1387">
                  <c:v>14.549576628352495</c:v>
                </c:pt>
                <c:pt idx="1388">
                  <c:v>14.549576628352495</c:v>
                </c:pt>
                <c:pt idx="1389">
                  <c:v>14.549576628352495</c:v>
                </c:pt>
                <c:pt idx="1390">
                  <c:v>14.549576628352495</c:v>
                </c:pt>
                <c:pt idx="1391">
                  <c:v>14.549576628352495</c:v>
                </c:pt>
                <c:pt idx="1392">
                  <c:v>14.549576628352495</c:v>
                </c:pt>
                <c:pt idx="1393">
                  <c:v>14.549576628352495</c:v>
                </c:pt>
                <c:pt idx="1394">
                  <c:v>14.549576628352495</c:v>
                </c:pt>
                <c:pt idx="1395">
                  <c:v>14.549576628352495</c:v>
                </c:pt>
                <c:pt idx="1396">
                  <c:v>14.549576628352495</c:v>
                </c:pt>
                <c:pt idx="1397">
                  <c:v>14.549576628352495</c:v>
                </c:pt>
                <c:pt idx="1398">
                  <c:v>14.549576628352495</c:v>
                </c:pt>
                <c:pt idx="1399">
                  <c:v>14.549576628352495</c:v>
                </c:pt>
                <c:pt idx="1400">
                  <c:v>14.549576628352495</c:v>
                </c:pt>
                <c:pt idx="1401">
                  <c:v>14.549576628352495</c:v>
                </c:pt>
                <c:pt idx="1402">
                  <c:v>14.549576628352495</c:v>
                </c:pt>
                <c:pt idx="1403">
                  <c:v>14.549576628352495</c:v>
                </c:pt>
                <c:pt idx="1404">
                  <c:v>14.549576628352495</c:v>
                </c:pt>
                <c:pt idx="1405">
                  <c:v>14.549576628352495</c:v>
                </c:pt>
                <c:pt idx="1406">
                  <c:v>14.549576628352495</c:v>
                </c:pt>
                <c:pt idx="1407">
                  <c:v>14.549576628352495</c:v>
                </c:pt>
                <c:pt idx="1408">
                  <c:v>14.549576628352495</c:v>
                </c:pt>
                <c:pt idx="1409">
                  <c:v>14.549576628352495</c:v>
                </c:pt>
                <c:pt idx="1410">
                  <c:v>14.549576628352495</c:v>
                </c:pt>
                <c:pt idx="1411">
                  <c:v>14.549576628352495</c:v>
                </c:pt>
                <c:pt idx="1412">
                  <c:v>14.549576628352495</c:v>
                </c:pt>
                <c:pt idx="1413">
                  <c:v>14.549576628352495</c:v>
                </c:pt>
                <c:pt idx="1414">
                  <c:v>14.549576628352495</c:v>
                </c:pt>
                <c:pt idx="1415">
                  <c:v>14.549576628352495</c:v>
                </c:pt>
                <c:pt idx="1416">
                  <c:v>14.549576628352495</c:v>
                </c:pt>
                <c:pt idx="1417">
                  <c:v>14.549576628352495</c:v>
                </c:pt>
                <c:pt idx="1418">
                  <c:v>14.549576628352495</c:v>
                </c:pt>
                <c:pt idx="1419">
                  <c:v>14.549576628352495</c:v>
                </c:pt>
                <c:pt idx="1420">
                  <c:v>14.549576628352495</c:v>
                </c:pt>
                <c:pt idx="1421">
                  <c:v>14.549576628352495</c:v>
                </c:pt>
                <c:pt idx="1422">
                  <c:v>14.549576628352495</c:v>
                </c:pt>
                <c:pt idx="1423">
                  <c:v>14.549576628352495</c:v>
                </c:pt>
                <c:pt idx="1424">
                  <c:v>14.549576628352495</c:v>
                </c:pt>
                <c:pt idx="1425">
                  <c:v>14.549576628352495</c:v>
                </c:pt>
                <c:pt idx="1426">
                  <c:v>14.549576628352495</c:v>
                </c:pt>
                <c:pt idx="1427">
                  <c:v>14.549576628352495</c:v>
                </c:pt>
                <c:pt idx="1428">
                  <c:v>14.549576628352495</c:v>
                </c:pt>
                <c:pt idx="1429">
                  <c:v>14.549576628352495</c:v>
                </c:pt>
                <c:pt idx="1430">
                  <c:v>14.549576628352495</c:v>
                </c:pt>
                <c:pt idx="1431">
                  <c:v>14.549576628352495</c:v>
                </c:pt>
                <c:pt idx="1432">
                  <c:v>14.549576628352495</c:v>
                </c:pt>
                <c:pt idx="1433">
                  <c:v>14.549576628352495</c:v>
                </c:pt>
                <c:pt idx="1434">
                  <c:v>14.549576628352495</c:v>
                </c:pt>
                <c:pt idx="1435">
                  <c:v>14.549576628352495</c:v>
                </c:pt>
                <c:pt idx="1436">
                  <c:v>14.549576628352495</c:v>
                </c:pt>
                <c:pt idx="1437">
                  <c:v>14.549576628352495</c:v>
                </c:pt>
                <c:pt idx="1438">
                  <c:v>14.549576628352495</c:v>
                </c:pt>
                <c:pt idx="1439">
                  <c:v>14.549576628352495</c:v>
                </c:pt>
                <c:pt idx="1440">
                  <c:v>14.549576628352495</c:v>
                </c:pt>
                <c:pt idx="1441">
                  <c:v>14.549576628352495</c:v>
                </c:pt>
                <c:pt idx="1442">
                  <c:v>14.549576628352495</c:v>
                </c:pt>
                <c:pt idx="1443">
                  <c:v>14.549576628352495</c:v>
                </c:pt>
                <c:pt idx="1444">
                  <c:v>14.549576628352495</c:v>
                </c:pt>
                <c:pt idx="1445">
                  <c:v>14.549576628352495</c:v>
                </c:pt>
                <c:pt idx="1446">
                  <c:v>14.549576628352495</c:v>
                </c:pt>
                <c:pt idx="1447">
                  <c:v>14.549576628352495</c:v>
                </c:pt>
                <c:pt idx="1448">
                  <c:v>14.549576628352495</c:v>
                </c:pt>
                <c:pt idx="1449">
                  <c:v>14.549576628352495</c:v>
                </c:pt>
                <c:pt idx="1450">
                  <c:v>14.549576628352495</c:v>
                </c:pt>
                <c:pt idx="1451">
                  <c:v>14.549576628352495</c:v>
                </c:pt>
                <c:pt idx="1452">
                  <c:v>14.549576628352495</c:v>
                </c:pt>
                <c:pt idx="1453">
                  <c:v>14.549576628352495</c:v>
                </c:pt>
                <c:pt idx="1454">
                  <c:v>14.549576628352495</c:v>
                </c:pt>
                <c:pt idx="1455">
                  <c:v>14.549576628352495</c:v>
                </c:pt>
                <c:pt idx="1456">
                  <c:v>14.549576628352495</c:v>
                </c:pt>
                <c:pt idx="1457">
                  <c:v>14.549576628352495</c:v>
                </c:pt>
                <c:pt idx="1458">
                  <c:v>14.549576628352495</c:v>
                </c:pt>
                <c:pt idx="1459">
                  <c:v>14.549576628352495</c:v>
                </c:pt>
                <c:pt idx="1460">
                  <c:v>14.549576628352495</c:v>
                </c:pt>
                <c:pt idx="1461">
                  <c:v>14.549576628352495</c:v>
                </c:pt>
                <c:pt idx="1462">
                  <c:v>14.549576628352495</c:v>
                </c:pt>
                <c:pt idx="1463">
                  <c:v>14.549576628352495</c:v>
                </c:pt>
                <c:pt idx="1464">
                  <c:v>14.549576628352495</c:v>
                </c:pt>
                <c:pt idx="1465">
                  <c:v>14.549576628352495</c:v>
                </c:pt>
                <c:pt idx="1466">
                  <c:v>14.549576628352495</c:v>
                </c:pt>
                <c:pt idx="1467">
                  <c:v>14.549576628352495</c:v>
                </c:pt>
                <c:pt idx="1468">
                  <c:v>14.549576628352495</c:v>
                </c:pt>
                <c:pt idx="1469">
                  <c:v>14.549576628352495</c:v>
                </c:pt>
                <c:pt idx="1470">
                  <c:v>14.549576628352495</c:v>
                </c:pt>
                <c:pt idx="1471">
                  <c:v>14.549576628352495</c:v>
                </c:pt>
                <c:pt idx="1472">
                  <c:v>14.549576628352495</c:v>
                </c:pt>
                <c:pt idx="1473">
                  <c:v>14.549576628352495</c:v>
                </c:pt>
                <c:pt idx="1474">
                  <c:v>14.549576628352495</c:v>
                </c:pt>
                <c:pt idx="1475">
                  <c:v>14.549576628352495</c:v>
                </c:pt>
                <c:pt idx="1476">
                  <c:v>14.549576628352495</c:v>
                </c:pt>
                <c:pt idx="1477">
                  <c:v>14.549576628352495</c:v>
                </c:pt>
                <c:pt idx="1478">
                  <c:v>14.549576628352495</c:v>
                </c:pt>
                <c:pt idx="1479">
                  <c:v>14.549576628352495</c:v>
                </c:pt>
                <c:pt idx="1480">
                  <c:v>14.549576628352495</c:v>
                </c:pt>
                <c:pt idx="1481">
                  <c:v>14.549576628352495</c:v>
                </c:pt>
                <c:pt idx="1482">
                  <c:v>14.549576628352495</c:v>
                </c:pt>
                <c:pt idx="1483">
                  <c:v>14.549576628352495</c:v>
                </c:pt>
                <c:pt idx="1484">
                  <c:v>14.549576628352495</c:v>
                </c:pt>
                <c:pt idx="1485">
                  <c:v>14.549576628352495</c:v>
                </c:pt>
                <c:pt idx="1486">
                  <c:v>14.549576628352495</c:v>
                </c:pt>
                <c:pt idx="1487">
                  <c:v>14.549576628352495</c:v>
                </c:pt>
                <c:pt idx="1488">
                  <c:v>14.549576628352495</c:v>
                </c:pt>
                <c:pt idx="1489">
                  <c:v>14.549576628352495</c:v>
                </c:pt>
                <c:pt idx="1490">
                  <c:v>14.549576628352495</c:v>
                </c:pt>
                <c:pt idx="1491">
                  <c:v>14.549576628352495</c:v>
                </c:pt>
                <c:pt idx="1492">
                  <c:v>14.549576628352495</c:v>
                </c:pt>
                <c:pt idx="1493">
                  <c:v>14.549576628352495</c:v>
                </c:pt>
                <c:pt idx="1494">
                  <c:v>14.549576628352495</c:v>
                </c:pt>
                <c:pt idx="1495">
                  <c:v>14.549576628352495</c:v>
                </c:pt>
                <c:pt idx="1496">
                  <c:v>14.549576628352495</c:v>
                </c:pt>
                <c:pt idx="1497">
                  <c:v>14.549576628352495</c:v>
                </c:pt>
                <c:pt idx="1498">
                  <c:v>14.549576628352495</c:v>
                </c:pt>
                <c:pt idx="1499">
                  <c:v>14.549576628352495</c:v>
                </c:pt>
                <c:pt idx="1500">
                  <c:v>14.549576628352495</c:v>
                </c:pt>
                <c:pt idx="1501">
                  <c:v>14.549576628352495</c:v>
                </c:pt>
                <c:pt idx="1502">
                  <c:v>14.549576628352495</c:v>
                </c:pt>
                <c:pt idx="1503">
                  <c:v>14.549576628352495</c:v>
                </c:pt>
                <c:pt idx="1504">
                  <c:v>14.549576628352495</c:v>
                </c:pt>
                <c:pt idx="1505">
                  <c:v>14.549576628352495</c:v>
                </c:pt>
                <c:pt idx="1506">
                  <c:v>14.549576628352495</c:v>
                </c:pt>
                <c:pt idx="1507">
                  <c:v>14.549576628352495</c:v>
                </c:pt>
                <c:pt idx="1508">
                  <c:v>14.549576628352495</c:v>
                </c:pt>
                <c:pt idx="1509">
                  <c:v>14.549576628352495</c:v>
                </c:pt>
                <c:pt idx="1510">
                  <c:v>14.549576628352495</c:v>
                </c:pt>
                <c:pt idx="1511">
                  <c:v>14.549576628352495</c:v>
                </c:pt>
                <c:pt idx="1512">
                  <c:v>14.549576628352495</c:v>
                </c:pt>
                <c:pt idx="1513">
                  <c:v>14.549576628352495</c:v>
                </c:pt>
                <c:pt idx="1514">
                  <c:v>14.549576628352495</c:v>
                </c:pt>
                <c:pt idx="1515">
                  <c:v>14.549576628352495</c:v>
                </c:pt>
                <c:pt idx="1516">
                  <c:v>14.549576628352495</c:v>
                </c:pt>
                <c:pt idx="1517">
                  <c:v>14.549576628352495</c:v>
                </c:pt>
                <c:pt idx="1518">
                  <c:v>14.549576628352495</c:v>
                </c:pt>
                <c:pt idx="1519">
                  <c:v>14.549576628352495</c:v>
                </c:pt>
                <c:pt idx="1520">
                  <c:v>14.549576628352495</c:v>
                </c:pt>
                <c:pt idx="1521">
                  <c:v>14.549576628352495</c:v>
                </c:pt>
                <c:pt idx="1522">
                  <c:v>14.549576628352495</c:v>
                </c:pt>
                <c:pt idx="1523">
                  <c:v>14.549576628352495</c:v>
                </c:pt>
                <c:pt idx="1524">
                  <c:v>14.549576628352495</c:v>
                </c:pt>
                <c:pt idx="1525">
                  <c:v>14.549576628352495</c:v>
                </c:pt>
                <c:pt idx="1526">
                  <c:v>14.549576628352495</c:v>
                </c:pt>
                <c:pt idx="1527">
                  <c:v>14.549576628352495</c:v>
                </c:pt>
                <c:pt idx="1528">
                  <c:v>14.549576628352495</c:v>
                </c:pt>
                <c:pt idx="1529">
                  <c:v>14.549576628352495</c:v>
                </c:pt>
                <c:pt idx="1530">
                  <c:v>14.549576628352495</c:v>
                </c:pt>
                <c:pt idx="1531">
                  <c:v>14.549576628352495</c:v>
                </c:pt>
                <c:pt idx="1532">
                  <c:v>14.549576628352495</c:v>
                </c:pt>
                <c:pt idx="1533">
                  <c:v>14.549576628352495</c:v>
                </c:pt>
                <c:pt idx="1534">
                  <c:v>14.549576628352495</c:v>
                </c:pt>
                <c:pt idx="1535">
                  <c:v>14.549576628352495</c:v>
                </c:pt>
                <c:pt idx="1536">
                  <c:v>14.549576628352495</c:v>
                </c:pt>
                <c:pt idx="1537">
                  <c:v>14.549576628352495</c:v>
                </c:pt>
                <c:pt idx="1538">
                  <c:v>14.549576628352495</c:v>
                </c:pt>
                <c:pt idx="1539">
                  <c:v>14.549576628352495</c:v>
                </c:pt>
                <c:pt idx="1540">
                  <c:v>14.549576628352495</c:v>
                </c:pt>
                <c:pt idx="1541">
                  <c:v>14.549576628352495</c:v>
                </c:pt>
                <c:pt idx="1542">
                  <c:v>14.549576628352495</c:v>
                </c:pt>
                <c:pt idx="1543">
                  <c:v>14.549576628352495</c:v>
                </c:pt>
                <c:pt idx="1544">
                  <c:v>14.549576628352495</c:v>
                </c:pt>
                <c:pt idx="1545">
                  <c:v>14.549576628352495</c:v>
                </c:pt>
                <c:pt idx="1546">
                  <c:v>14.549576628352495</c:v>
                </c:pt>
                <c:pt idx="1547">
                  <c:v>14.549576628352495</c:v>
                </c:pt>
                <c:pt idx="1548">
                  <c:v>14.549576628352495</c:v>
                </c:pt>
                <c:pt idx="1549">
                  <c:v>14.549576628352495</c:v>
                </c:pt>
                <c:pt idx="1550">
                  <c:v>14.549576628352495</c:v>
                </c:pt>
                <c:pt idx="1551">
                  <c:v>14.549576628352495</c:v>
                </c:pt>
                <c:pt idx="1552">
                  <c:v>14.549576628352495</c:v>
                </c:pt>
                <c:pt idx="1553">
                  <c:v>14.549576628352495</c:v>
                </c:pt>
                <c:pt idx="1554">
                  <c:v>14.549576628352495</c:v>
                </c:pt>
                <c:pt idx="1555">
                  <c:v>14.549576628352495</c:v>
                </c:pt>
                <c:pt idx="1556">
                  <c:v>14.549576628352495</c:v>
                </c:pt>
                <c:pt idx="1557">
                  <c:v>14.549576628352495</c:v>
                </c:pt>
                <c:pt idx="1558">
                  <c:v>14.549576628352495</c:v>
                </c:pt>
                <c:pt idx="1559">
                  <c:v>14.549576628352495</c:v>
                </c:pt>
                <c:pt idx="1560">
                  <c:v>14.549576628352495</c:v>
                </c:pt>
                <c:pt idx="1561">
                  <c:v>14.549576628352495</c:v>
                </c:pt>
                <c:pt idx="1562">
                  <c:v>14.549576628352495</c:v>
                </c:pt>
                <c:pt idx="1563">
                  <c:v>14.549576628352495</c:v>
                </c:pt>
                <c:pt idx="1564">
                  <c:v>14.549576628352495</c:v>
                </c:pt>
                <c:pt idx="1565">
                  <c:v>14.549576628352495</c:v>
                </c:pt>
                <c:pt idx="1566">
                  <c:v>14.549576628352495</c:v>
                </c:pt>
                <c:pt idx="1567">
                  <c:v>14.549576628352495</c:v>
                </c:pt>
                <c:pt idx="1568">
                  <c:v>14.549576628352495</c:v>
                </c:pt>
                <c:pt idx="1569">
                  <c:v>14.549576628352495</c:v>
                </c:pt>
                <c:pt idx="1570">
                  <c:v>14.549576628352495</c:v>
                </c:pt>
                <c:pt idx="1571">
                  <c:v>14.549576628352495</c:v>
                </c:pt>
                <c:pt idx="1572">
                  <c:v>14.549576628352495</c:v>
                </c:pt>
                <c:pt idx="1573">
                  <c:v>14.549576628352495</c:v>
                </c:pt>
                <c:pt idx="1574">
                  <c:v>14.549576628352495</c:v>
                </c:pt>
                <c:pt idx="1575">
                  <c:v>14.549576628352495</c:v>
                </c:pt>
                <c:pt idx="1576">
                  <c:v>14.549576628352495</c:v>
                </c:pt>
                <c:pt idx="1577">
                  <c:v>14.549576628352495</c:v>
                </c:pt>
                <c:pt idx="1578">
                  <c:v>14.549576628352495</c:v>
                </c:pt>
                <c:pt idx="1579">
                  <c:v>14.549576628352495</c:v>
                </c:pt>
                <c:pt idx="1580">
                  <c:v>14.549576628352495</c:v>
                </c:pt>
                <c:pt idx="1581">
                  <c:v>14.549576628352495</c:v>
                </c:pt>
                <c:pt idx="1582">
                  <c:v>14.549576628352495</c:v>
                </c:pt>
                <c:pt idx="1583">
                  <c:v>14.549576628352495</c:v>
                </c:pt>
                <c:pt idx="1584">
                  <c:v>14.549576628352495</c:v>
                </c:pt>
                <c:pt idx="1585">
                  <c:v>14.549576628352495</c:v>
                </c:pt>
                <c:pt idx="1586">
                  <c:v>14.549576628352495</c:v>
                </c:pt>
                <c:pt idx="1587">
                  <c:v>14.549576628352495</c:v>
                </c:pt>
                <c:pt idx="1588">
                  <c:v>14.549576628352495</c:v>
                </c:pt>
                <c:pt idx="1589">
                  <c:v>14.549576628352495</c:v>
                </c:pt>
                <c:pt idx="1590">
                  <c:v>14.549576628352495</c:v>
                </c:pt>
                <c:pt idx="1591">
                  <c:v>14.549576628352495</c:v>
                </c:pt>
                <c:pt idx="1592">
                  <c:v>14.549576628352495</c:v>
                </c:pt>
                <c:pt idx="1593">
                  <c:v>14.549576628352495</c:v>
                </c:pt>
                <c:pt idx="1594">
                  <c:v>14.549576628352495</c:v>
                </c:pt>
                <c:pt idx="1595">
                  <c:v>14.549576628352495</c:v>
                </c:pt>
                <c:pt idx="1596">
                  <c:v>14.549576628352495</c:v>
                </c:pt>
                <c:pt idx="1597">
                  <c:v>14.549576628352495</c:v>
                </c:pt>
                <c:pt idx="1598">
                  <c:v>14.549576628352495</c:v>
                </c:pt>
                <c:pt idx="1599">
                  <c:v>14.549576628352495</c:v>
                </c:pt>
                <c:pt idx="1600">
                  <c:v>14.549576628352495</c:v>
                </c:pt>
                <c:pt idx="1601">
                  <c:v>14.549576628352495</c:v>
                </c:pt>
                <c:pt idx="1602">
                  <c:v>14.549576628352495</c:v>
                </c:pt>
                <c:pt idx="1603">
                  <c:v>14.549576628352495</c:v>
                </c:pt>
                <c:pt idx="1604">
                  <c:v>14.549576628352495</c:v>
                </c:pt>
                <c:pt idx="1605">
                  <c:v>14.549576628352495</c:v>
                </c:pt>
                <c:pt idx="1606">
                  <c:v>14.549576628352495</c:v>
                </c:pt>
                <c:pt idx="1607">
                  <c:v>14.549576628352495</c:v>
                </c:pt>
                <c:pt idx="1608">
                  <c:v>14.549576628352495</c:v>
                </c:pt>
                <c:pt idx="1609">
                  <c:v>14.549576628352495</c:v>
                </c:pt>
                <c:pt idx="1610">
                  <c:v>14.549576628352495</c:v>
                </c:pt>
                <c:pt idx="1611">
                  <c:v>14.549576628352495</c:v>
                </c:pt>
                <c:pt idx="1612">
                  <c:v>14.549576628352495</c:v>
                </c:pt>
                <c:pt idx="1613">
                  <c:v>14.549576628352495</c:v>
                </c:pt>
                <c:pt idx="1614">
                  <c:v>14.549576628352495</c:v>
                </c:pt>
                <c:pt idx="1615">
                  <c:v>14.549576628352495</c:v>
                </c:pt>
                <c:pt idx="1616">
                  <c:v>14.549576628352495</c:v>
                </c:pt>
                <c:pt idx="1617">
                  <c:v>14.549576628352495</c:v>
                </c:pt>
                <c:pt idx="1618">
                  <c:v>14.549576628352495</c:v>
                </c:pt>
                <c:pt idx="1619">
                  <c:v>14.549576628352495</c:v>
                </c:pt>
                <c:pt idx="1620">
                  <c:v>14.549576628352495</c:v>
                </c:pt>
                <c:pt idx="1621">
                  <c:v>14.549576628352495</c:v>
                </c:pt>
                <c:pt idx="1622">
                  <c:v>14.549576628352495</c:v>
                </c:pt>
                <c:pt idx="1623">
                  <c:v>14.549576628352495</c:v>
                </c:pt>
                <c:pt idx="1624">
                  <c:v>14.549576628352495</c:v>
                </c:pt>
                <c:pt idx="1625">
                  <c:v>14.549576628352495</c:v>
                </c:pt>
                <c:pt idx="1626">
                  <c:v>14.549576628352495</c:v>
                </c:pt>
                <c:pt idx="1627">
                  <c:v>14.549576628352495</c:v>
                </c:pt>
                <c:pt idx="1628">
                  <c:v>14.549576628352495</c:v>
                </c:pt>
                <c:pt idx="1629">
                  <c:v>14.549576628352495</c:v>
                </c:pt>
                <c:pt idx="1630">
                  <c:v>14.549576628352495</c:v>
                </c:pt>
                <c:pt idx="1631">
                  <c:v>14.549576628352495</c:v>
                </c:pt>
                <c:pt idx="1632">
                  <c:v>14.549576628352495</c:v>
                </c:pt>
                <c:pt idx="1633">
                  <c:v>14.549576628352495</c:v>
                </c:pt>
                <c:pt idx="1634">
                  <c:v>14.549576628352495</c:v>
                </c:pt>
                <c:pt idx="1635">
                  <c:v>14.549576628352495</c:v>
                </c:pt>
                <c:pt idx="1636">
                  <c:v>14.549576628352495</c:v>
                </c:pt>
                <c:pt idx="1637">
                  <c:v>14.549576628352495</c:v>
                </c:pt>
                <c:pt idx="1638">
                  <c:v>14.549576628352495</c:v>
                </c:pt>
                <c:pt idx="1639">
                  <c:v>14.549576628352495</c:v>
                </c:pt>
                <c:pt idx="1640">
                  <c:v>14.549576628352495</c:v>
                </c:pt>
                <c:pt idx="1641">
                  <c:v>14.549576628352495</c:v>
                </c:pt>
                <c:pt idx="1642">
                  <c:v>14.549576628352495</c:v>
                </c:pt>
                <c:pt idx="1643">
                  <c:v>14.549576628352495</c:v>
                </c:pt>
                <c:pt idx="1644">
                  <c:v>14.549576628352495</c:v>
                </c:pt>
                <c:pt idx="1645">
                  <c:v>14.549576628352495</c:v>
                </c:pt>
                <c:pt idx="1646">
                  <c:v>14.549576628352495</c:v>
                </c:pt>
                <c:pt idx="1647">
                  <c:v>14.549576628352495</c:v>
                </c:pt>
                <c:pt idx="1648">
                  <c:v>14.549576628352495</c:v>
                </c:pt>
                <c:pt idx="1649">
                  <c:v>14.549576628352495</c:v>
                </c:pt>
                <c:pt idx="1650">
                  <c:v>14.549576628352495</c:v>
                </c:pt>
                <c:pt idx="1651">
                  <c:v>14.549576628352495</c:v>
                </c:pt>
                <c:pt idx="1652">
                  <c:v>14.549576628352495</c:v>
                </c:pt>
                <c:pt idx="1653">
                  <c:v>14.549576628352495</c:v>
                </c:pt>
                <c:pt idx="1654">
                  <c:v>14.549576628352495</c:v>
                </c:pt>
                <c:pt idx="1655">
                  <c:v>14.549576628352495</c:v>
                </c:pt>
                <c:pt idx="1656">
                  <c:v>14.549576628352495</c:v>
                </c:pt>
                <c:pt idx="1657">
                  <c:v>14.549576628352495</c:v>
                </c:pt>
                <c:pt idx="1658">
                  <c:v>14.549576628352495</c:v>
                </c:pt>
                <c:pt idx="1659">
                  <c:v>14.549576628352495</c:v>
                </c:pt>
                <c:pt idx="1660">
                  <c:v>14.549576628352495</c:v>
                </c:pt>
                <c:pt idx="1661">
                  <c:v>14.549576628352495</c:v>
                </c:pt>
                <c:pt idx="1662">
                  <c:v>14.549576628352495</c:v>
                </c:pt>
                <c:pt idx="1663">
                  <c:v>14.549576628352495</c:v>
                </c:pt>
                <c:pt idx="1664">
                  <c:v>14.549576628352495</c:v>
                </c:pt>
                <c:pt idx="1665">
                  <c:v>14.549576628352495</c:v>
                </c:pt>
                <c:pt idx="1666">
                  <c:v>14.549576628352495</c:v>
                </c:pt>
                <c:pt idx="1667">
                  <c:v>14.549576628352495</c:v>
                </c:pt>
                <c:pt idx="1668">
                  <c:v>14.549576628352495</c:v>
                </c:pt>
                <c:pt idx="1669">
                  <c:v>14.549576628352495</c:v>
                </c:pt>
                <c:pt idx="1670">
                  <c:v>14.549576628352495</c:v>
                </c:pt>
                <c:pt idx="1671">
                  <c:v>14.549576628352495</c:v>
                </c:pt>
                <c:pt idx="1672">
                  <c:v>14.549576628352495</c:v>
                </c:pt>
                <c:pt idx="1673">
                  <c:v>14.549576628352495</c:v>
                </c:pt>
                <c:pt idx="1674">
                  <c:v>14.549576628352495</c:v>
                </c:pt>
                <c:pt idx="1675">
                  <c:v>14.549576628352495</c:v>
                </c:pt>
                <c:pt idx="1676">
                  <c:v>14.549576628352495</c:v>
                </c:pt>
                <c:pt idx="1677">
                  <c:v>14.549576628352495</c:v>
                </c:pt>
                <c:pt idx="1678">
                  <c:v>14.549576628352495</c:v>
                </c:pt>
                <c:pt idx="1679">
                  <c:v>14.549576628352495</c:v>
                </c:pt>
                <c:pt idx="1680">
                  <c:v>14.549576628352495</c:v>
                </c:pt>
                <c:pt idx="1681">
                  <c:v>14.549576628352495</c:v>
                </c:pt>
                <c:pt idx="1682">
                  <c:v>14.549576628352495</c:v>
                </c:pt>
                <c:pt idx="1683">
                  <c:v>14.549576628352495</c:v>
                </c:pt>
                <c:pt idx="1684">
                  <c:v>14.549576628352495</c:v>
                </c:pt>
                <c:pt idx="1685">
                  <c:v>14.549576628352495</c:v>
                </c:pt>
                <c:pt idx="1686">
                  <c:v>14.549576628352495</c:v>
                </c:pt>
                <c:pt idx="1687">
                  <c:v>14.549576628352495</c:v>
                </c:pt>
                <c:pt idx="1688">
                  <c:v>14.549576628352495</c:v>
                </c:pt>
                <c:pt idx="1689">
                  <c:v>14.549576628352495</c:v>
                </c:pt>
                <c:pt idx="1690">
                  <c:v>14.549576628352495</c:v>
                </c:pt>
                <c:pt idx="1691">
                  <c:v>14.549576628352495</c:v>
                </c:pt>
                <c:pt idx="1692">
                  <c:v>14.549576628352495</c:v>
                </c:pt>
                <c:pt idx="1693">
                  <c:v>14.549576628352495</c:v>
                </c:pt>
                <c:pt idx="1694">
                  <c:v>14.549576628352495</c:v>
                </c:pt>
                <c:pt idx="1695">
                  <c:v>14.549576628352495</c:v>
                </c:pt>
                <c:pt idx="1696">
                  <c:v>14.549576628352495</c:v>
                </c:pt>
                <c:pt idx="1697">
                  <c:v>14.549576628352495</c:v>
                </c:pt>
                <c:pt idx="1698">
                  <c:v>14.549576628352495</c:v>
                </c:pt>
                <c:pt idx="1699">
                  <c:v>14.549576628352495</c:v>
                </c:pt>
                <c:pt idx="1700">
                  <c:v>14.549576628352495</c:v>
                </c:pt>
                <c:pt idx="1701">
                  <c:v>14.549576628352495</c:v>
                </c:pt>
                <c:pt idx="1702">
                  <c:v>14.549576628352495</c:v>
                </c:pt>
                <c:pt idx="1703">
                  <c:v>14.549576628352495</c:v>
                </c:pt>
                <c:pt idx="1704">
                  <c:v>14.549576628352495</c:v>
                </c:pt>
                <c:pt idx="1705">
                  <c:v>14.549576628352495</c:v>
                </c:pt>
                <c:pt idx="1706">
                  <c:v>14.549576628352495</c:v>
                </c:pt>
                <c:pt idx="1707">
                  <c:v>14.549576628352495</c:v>
                </c:pt>
                <c:pt idx="1708">
                  <c:v>14.549576628352495</c:v>
                </c:pt>
                <c:pt idx="1709">
                  <c:v>14.549576628352495</c:v>
                </c:pt>
                <c:pt idx="1710">
                  <c:v>14.549576628352495</c:v>
                </c:pt>
                <c:pt idx="1711">
                  <c:v>14.549576628352495</c:v>
                </c:pt>
                <c:pt idx="1712">
                  <c:v>14.549576628352495</c:v>
                </c:pt>
                <c:pt idx="1713">
                  <c:v>14.549576628352495</c:v>
                </c:pt>
                <c:pt idx="1714">
                  <c:v>14.549576628352495</c:v>
                </c:pt>
                <c:pt idx="1715">
                  <c:v>14.549576628352495</c:v>
                </c:pt>
                <c:pt idx="1716">
                  <c:v>14.549576628352495</c:v>
                </c:pt>
                <c:pt idx="1717">
                  <c:v>14.549576628352495</c:v>
                </c:pt>
                <c:pt idx="1718">
                  <c:v>14.549576628352495</c:v>
                </c:pt>
                <c:pt idx="1719">
                  <c:v>14.549576628352495</c:v>
                </c:pt>
                <c:pt idx="1720">
                  <c:v>14.549576628352495</c:v>
                </c:pt>
                <c:pt idx="1721">
                  <c:v>14.549576628352495</c:v>
                </c:pt>
                <c:pt idx="1722">
                  <c:v>14.549576628352495</c:v>
                </c:pt>
                <c:pt idx="1723">
                  <c:v>14.549576628352495</c:v>
                </c:pt>
                <c:pt idx="1724">
                  <c:v>14.549576628352495</c:v>
                </c:pt>
                <c:pt idx="1725">
                  <c:v>14.549576628352495</c:v>
                </c:pt>
                <c:pt idx="1726">
                  <c:v>14.549576628352495</c:v>
                </c:pt>
                <c:pt idx="1727">
                  <c:v>14.549576628352495</c:v>
                </c:pt>
                <c:pt idx="1728">
                  <c:v>14.549576628352495</c:v>
                </c:pt>
                <c:pt idx="1729">
                  <c:v>14.549576628352495</c:v>
                </c:pt>
                <c:pt idx="1730">
                  <c:v>14.549576628352495</c:v>
                </c:pt>
                <c:pt idx="1731">
                  <c:v>14.549576628352495</c:v>
                </c:pt>
                <c:pt idx="1732">
                  <c:v>14.549576628352495</c:v>
                </c:pt>
                <c:pt idx="1733">
                  <c:v>14.549576628352495</c:v>
                </c:pt>
                <c:pt idx="1734">
                  <c:v>14.549576628352495</c:v>
                </c:pt>
                <c:pt idx="1735">
                  <c:v>14.549576628352495</c:v>
                </c:pt>
                <c:pt idx="1736">
                  <c:v>14.549576628352495</c:v>
                </c:pt>
                <c:pt idx="1737">
                  <c:v>14.549576628352495</c:v>
                </c:pt>
                <c:pt idx="1738">
                  <c:v>14.549576628352495</c:v>
                </c:pt>
                <c:pt idx="1739">
                  <c:v>14.549576628352495</c:v>
                </c:pt>
                <c:pt idx="1740">
                  <c:v>14.549576628352495</c:v>
                </c:pt>
                <c:pt idx="1741">
                  <c:v>14.549576628352495</c:v>
                </c:pt>
                <c:pt idx="1742">
                  <c:v>14.549576628352495</c:v>
                </c:pt>
                <c:pt idx="1743">
                  <c:v>14.549576628352495</c:v>
                </c:pt>
                <c:pt idx="1744">
                  <c:v>14.549576628352495</c:v>
                </c:pt>
                <c:pt idx="1745">
                  <c:v>14.549576628352495</c:v>
                </c:pt>
                <c:pt idx="1746">
                  <c:v>14.549576628352495</c:v>
                </c:pt>
                <c:pt idx="1747">
                  <c:v>14.549576628352495</c:v>
                </c:pt>
                <c:pt idx="1748">
                  <c:v>14.549576628352495</c:v>
                </c:pt>
                <c:pt idx="1749">
                  <c:v>14.549576628352495</c:v>
                </c:pt>
                <c:pt idx="1750">
                  <c:v>14.549576628352495</c:v>
                </c:pt>
                <c:pt idx="1751">
                  <c:v>14.549576628352495</c:v>
                </c:pt>
                <c:pt idx="1752">
                  <c:v>14.549576628352495</c:v>
                </c:pt>
                <c:pt idx="1753">
                  <c:v>14.549576628352495</c:v>
                </c:pt>
                <c:pt idx="1754">
                  <c:v>14.549576628352495</c:v>
                </c:pt>
                <c:pt idx="1755">
                  <c:v>14.549576628352495</c:v>
                </c:pt>
                <c:pt idx="1756">
                  <c:v>14.549576628352495</c:v>
                </c:pt>
                <c:pt idx="1757">
                  <c:v>14.549576628352495</c:v>
                </c:pt>
                <c:pt idx="1758">
                  <c:v>14.549576628352495</c:v>
                </c:pt>
                <c:pt idx="1759">
                  <c:v>14.549576628352495</c:v>
                </c:pt>
                <c:pt idx="1760">
                  <c:v>14.549576628352495</c:v>
                </c:pt>
                <c:pt idx="1761">
                  <c:v>14.549576628352495</c:v>
                </c:pt>
                <c:pt idx="1762">
                  <c:v>14.549576628352495</c:v>
                </c:pt>
                <c:pt idx="1763">
                  <c:v>14.549576628352495</c:v>
                </c:pt>
                <c:pt idx="1764">
                  <c:v>14.549576628352495</c:v>
                </c:pt>
                <c:pt idx="1765">
                  <c:v>14.549576628352495</c:v>
                </c:pt>
                <c:pt idx="1766">
                  <c:v>14.549576628352495</c:v>
                </c:pt>
                <c:pt idx="1767">
                  <c:v>14.549576628352495</c:v>
                </c:pt>
                <c:pt idx="1768">
                  <c:v>14.549576628352495</c:v>
                </c:pt>
                <c:pt idx="1769">
                  <c:v>14.549576628352495</c:v>
                </c:pt>
                <c:pt idx="1770">
                  <c:v>14.549576628352495</c:v>
                </c:pt>
                <c:pt idx="1771">
                  <c:v>14.549576628352495</c:v>
                </c:pt>
                <c:pt idx="1772">
                  <c:v>14.549576628352495</c:v>
                </c:pt>
                <c:pt idx="1773">
                  <c:v>14.549576628352495</c:v>
                </c:pt>
                <c:pt idx="1774">
                  <c:v>14.549576628352495</c:v>
                </c:pt>
                <c:pt idx="1775">
                  <c:v>14.549576628352495</c:v>
                </c:pt>
                <c:pt idx="1776">
                  <c:v>14.549576628352495</c:v>
                </c:pt>
                <c:pt idx="1777">
                  <c:v>14.549576628352495</c:v>
                </c:pt>
                <c:pt idx="1778">
                  <c:v>14.549576628352495</c:v>
                </c:pt>
                <c:pt idx="1779">
                  <c:v>14.549576628352495</c:v>
                </c:pt>
                <c:pt idx="1780">
                  <c:v>14.549576628352495</c:v>
                </c:pt>
                <c:pt idx="1781">
                  <c:v>14.549576628352495</c:v>
                </c:pt>
                <c:pt idx="1782">
                  <c:v>14.549576628352495</c:v>
                </c:pt>
                <c:pt idx="1783">
                  <c:v>14.549576628352495</c:v>
                </c:pt>
                <c:pt idx="1784">
                  <c:v>14.549576628352495</c:v>
                </c:pt>
                <c:pt idx="1785">
                  <c:v>14.549576628352495</c:v>
                </c:pt>
                <c:pt idx="1786">
                  <c:v>14.549576628352495</c:v>
                </c:pt>
                <c:pt idx="1787">
                  <c:v>14.549576628352495</c:v>
                </c:pt>
                <c:pt idx="1788">
                  <c:v>14.549576628352495</c:v>
                </c:pt>
                <c:pt idx="1789">
                  <c:v>14.549576628352495</c:v>
                </c:pt>
                <c:pt idx="1790">
                  <c:v>14.549576628352495</c:v>
                </c:pt>
                <c:pt idx="1791">
                  <c:v>14.549576628352495</c:v>
                </c:pt>
                <c:pt idx="1792">
                  <c:v>14.549576628352495</c:v>
                </c:pt>
                <c:pt idx="1793">
                  <c:v>14.549576628352495</c:v>
                </c:pt>
                <c:pt idx="1794">
                  <c:v>14.549576628352495</c:v>
                </c:pt>
                <c:pt idx="1795">
                  <c:v>14.549576628352495</c:v>
                </c:pt>
                <c:pt idx="1796">
                  <c:v>14.549576628352495</c:v>
                </c:pt>
                <c:pt idx="1797">
                  <c:v>14.549576628352495</c:v>
                </c:pt>
                <c:pt idx="1798">
                  <c:v>14.549576628352495</c:v>
                </c:pt>
                <c:pt idx="1799">
                  <c:v>14.549576628352495</c:v>
                </c:pt>
                <c:pt idx="1800">
                  <c:v>14.549576628352495</c:v>
                </c:pt>
                <c:pt idx="1801">
                  <c:v>14.549576628352495</c:v>
                </c:pt>
                <c:pt idx="1802">
                  <c:v>14.549576628352495</c:v>
                </c:pt>
                <c:pt idx="1803">
                  <c:v>14.549576628352495</c:v>
                </c:pt>
                <c:pt idx="1804">
                  <c:v>14.549576628352495</c:v>
                </c:pt>
                <c:pt idx="1805">
                  <c:v>14.549576628352495</c:v>
                </c:pt>
                <c:pt idx="1806">
                  <c:v>14.549576628352495</c:v>
                </c:pt>
                <c:pt idx="1807">
                  <c:v>14.549576628352495</c:v>
                </c:pt>
                <c:pt idx="1808">
                  <c:v>14.549576628352495</c:v>
                </c:pt>
                <c:pt idx="1809">
                  <c:v>14.549576628352495</c:v>
                </c:pt>
                <c:pt idx="1810">
                  <c:v>14.549576628352495</c:v>
                </c:pt>
                <c:pt idx="1811">
                  <c:v>14.549576628352495</c:v>
                </c:pt>
                <c:pt idx="1812">
                  <c:v>14.549576628352495</c:v>
                </c:pt>
                <c:pt idx="1813">
                  <c:v>14.549576628352495</c:v>
                </c:pt>
                <c:pt idx="1814">
                  <c:v>14.549576628352495</c:v>
                </c:pt>
                <c:pt idx="1815">
                  <c:v>14.549576628352495</c:v>
                </c:pt>
                <c:pt idx="1816">
                  <c:v>14.549576628352495</c:v>
                </c:pt>
                <c:pt idx="1817">
                  <c:v>14.549576628352495</c:v>
                </c:pt>
                <c:pt idx="1818">
                  <c:v>14.549576628352495</c:v>
                </c:pt>
                <c:pt idx="1819">
                  <c:v>14.549576628352495</c:v>
                </c:pt>
                <c:pt idx="1820">
                  <c:v>14.549576628352495</c:v>
                </c:pt>
                <c:pt idx="1821">
                  <c:v>14.549576628352495</c:v>
                </c:pt>
                <c:pt idx="1822">
                  <c:v>14.549576628352495</c:v>
                </c:pt>
                <c:pt idx="1823">
                  <c:v>14.549576628352495</c:v>
                </c:pt>
                <c:pt idx="1824">
                  <c:v>14.549576628352495</c:v>
                </c:pt>
                <c:pt idx="1825">
                  <c:v>14.549576628352495</c:v>
                </c:pt>
                <c:pt idx="1826">
                  <c:v>14.549576628352495</c:v>
                </c:pt>
                <c:pt idx="1827">
                  <c:v>14.549576628352495</c:v>
                </c:pt>
                <c:pt idx="1828">
                  <c:v>14.549576628352495</c:v>
                </c:pt>
                <c:pt idx="1829">
                  <c:v>14.549576628352495</c:v>
                </c:pt>
                <c:pt idx="1830">
                  <c:v>14.549576628352495</c:v>
                </c:pt>
                <c:pt idx="1831">
                  <c:v>14.549576628352495</c:v>
                </c:pt>
                <c:pt idx="1832">
                  <c:v>14.549576628352495</c:v>
                </c:pt>
                <c:pt idx="1833">
                  <c:v>14.549576628352495</c:v>
                </c:pt>
                <c:pt idx="1834">
                  <c:v>14.549576628352495</c:v>
                </c:pt>
                <c:pt idx="1835">
                  <c:v>14.549576628352495</c:v>
                </c:pt>
                <c:pt idx="1836">
                  <c:v>14.549576628352495</c:v>
                </c:pt>
                <c:pt idx="1837">
                  <c:v>14.549576628352495</c:v>
                </c:pt>
                <c:pt idx="1838">
                  <c:v>14.549576628352495</c:v>
                </c:pt>
                <c:pt idx="1839">
                  <c:v>14.549576628352495</c:v>
                </c:pt>
                <c:pt idx="1840">
                  <c:v>14.549576628352495</c:v>
                </c:pt>
                <c:pt idx="1841">
                  <c:v>14.549576628352495</c:v>
                </c:pt>
                <c:pt idx="1842">
                  <c:v>14.549576628352495</c:v>
                </c:pt>
                <c:pt idx="1843">
                  <c:v>14.549576628352495</c:v>
                </c:pt>
                <c:pt idx="1844">
                  <c:v>14.549576628352495</c:v>
                </c:pt>
                <c:pt idx="1845">
                  <c:v>14.549576628352495</c:v>
                </c:pt>
                <c:pt idx="1846">
                  <c:v>14.549576628352495</c:v>
                </c:pt>
                <c:pt idx="1847">
                  <c:v>14.549576628352495</c:v>
                </c:pt>
                <c:pt idx="1848">
                  <c:v>14.549576628352495</c:v>
                </c:pt>
                <c:pt idx="1849">
                  <c:v>14.549576628352495</c:v>
                </c:pt>
                <c:pt idx="1850">
                  <c:v>14.549576628352495</c:v>
                </c:pt>
                <c:pt idx="1851">
                  <c:v>14.549576628352495</c:v>
                </c:pt>
                <c:pt idx="1852">
                  <c:v>14.549576628352495</c:v>
                </c:pt>
                <c:pt idx="1853">
                  <c:v>14.549576628352495</c:v>
                </c:pt>
                <c:pt idx="1854">
                  <c:v>14.549576628352495</c:v>
                </c:pt>
                <c:pt idx="1855">
                  <c:v>14.549576628352495</c:v>
                </c:pt>
                <c:pt idx="1856">
                  <c:v>14.549576628352495</c:v>
                </c:pt>
                <c:pt idx="1857">
                  <c:v>14.549576628352495</c:v>
                </c:pt>
                <c:pt idx="1858">
                  <c:v>14.549576628352495</c:v>
                </c:pt>
                <c:pt idx="1859">
                  <c:v>14.549576628352495</c:v>
                </c:pt>
                <c:pt idx="1860">
                  <c:v>14.549576628352495</c:v>
                </c:pt>
                <c:pt idx="1861">
                  <c:v>14.549576628352495</c:v>
                </c:pt>
                <c:pt idx="1862">
                  <c:v>14.549576628352495</c:v>
                </c:pt>
                <c:pt idx="1863">
                  <c:v>14.549576628352495</c:v>
                </c:pt>
                <c:pt idx="1864">
                  <c:v>14.549576628352495</c:v>
                </c:pt>
                <c:pt idx="1865">
                  <c:v>14.549576628352495</c:v>
                </c:pt>
                <c:pt idx="1866">
                  <c:v>14.549576628352495</c:v>
                </c:pt>
                <c:pt idx="1867">
                  <c:v>14.549576628352495</c:v>
                </c:pt>
                <c:pt idx="1868">
                  <c:v>14.549576628352495</c:v>
                </c:pt>
                <c:pt idx="1869">
                  <c:v>14.549576628352495</c:v>
                </c:pt>
                <c:pt idx="1870">
                  <c:v>14.549576628352495</c:v>
                </c:pt>
                <c:pt idx="1871">
                  <c:v>14.549576628352495</c:v>
                </c:pt>
                <c:pt idx="1872">
                  <c:v>14.549576628352495</c:v>
                </c:pt>
                <c:pt idx="1873">
                  <c:v>14.549576628352495</c:v>
                </c:pt>
                <c:pt idx="1874">
                  <c:v>14.549576628352495</c:v>
                </c:pt>
                <c:pt idx="1875">
                  <c:v>14.549576628352495</c:v>
                </c:pt>
                <c:pt idx="1876">
                  <c:v>14.549576628352495</c:v>
                </c:pt>
                <c:pt idx="1877">
                  <c:v>14.549576628352495</c:v>
                </c:pt>
                <c:pt idx="1878">
                  <c:v>14.549576628352495</c:v>
                </c:pt>
                <c:pt idx="1879">
                  <c:v>14.549576628352495</c:v>
                </c:pt>
                <c:pt idx="1880">
                  <c:v>14.549576628352495</c:v>
                </c:pt>
                <c:pt idx="1881">
                  <c:v>14.549576628352495</c:v>
                </c:pt>
                <c:pt idx="1882">
                  <c:v>14.549576628352495</c:v>
                </c:pt>
                <c:pt idx="1883">
                  <c:v>14.549576628352495</c:v>
                </c:pt>
                <c:pt idx="1884">
                  <c:v>14.549576628352495</c:v>
                </c:pt>
                <c:pt idx="1885">
                  <c:v>14.549576628352495</c:v>
                </c:pt>
                <c:pt idx="1886">
                  <c:v>14.549576628352495</c:v>
                </c:pt>
                <c:pt idx="1887">
                  <c:v>14.549576628352495</c:v>
                </c:pt>
                <c:pt idx="1888">
                  <c:v>14.549576628352495</c:v>
                </c:pt>
                <c:pt idx="1889">
                  <c:v>14.549576628352495</c:v>
                </c:pt>
                <c:pt idx="1890">
                  <c:v>14.549576628352495</c:v>
                </c:pt>
                <c:pt idx="1891">
                  <c:v>14.549576628352495</c:v>
                </c:pt>
                <c:pt idx="1892">
                  <c:v>14.549576628352495</c:v>
                </c:pt>
                <c:pt idx="1893">
                  <c:v>14.549576628352495</c:v>
                </c:pt>
                <c:pt idx="1894">
                  <c:v>14.549576628352495</c:v>
                </c:pt>
                <c:pt idx="1895">
                  <c:v>14.549576628352495</c:v>
                </c:pt>
                <c:pt idx="1896">
                  <c:v>14.549576628352495</c:v>
                </c:pt>
                <c:pt idx="1897">
                  <c:v>14.549576628352495</c:v>
                </c:pt>
                <c:pt idx="1898">
                  <c:v>14.549576628352495</c:v>
                </c:pt>
                <c:pt idx="1899">
                  <c:v>14.549576628352495</c:v>
                </c:pt>
                <c:pt idx="1900">
                  <c:v>14.549576628352495</c:v>
                </c:pt>
                <c:pt idx="1901">
                  <c:v>14.549576628352495</c:v>
                </c:pt>
                <c:pt idx="1902">
                  <c:v>14.549576628352495</c:v>
                </c:pt>
                <c:pt idx="1903">
                  <c:v>14.549576628352495</c:v>
                </c:pt>
                <c:pt idx="1904">
                  <c:v>14.549576628352495</c:v>
                </c:pt>
                <c:pt idx="1905">
                  <c:v>14.549576628352495</c:v>
                </c:pt>
                <c:pt idx="1906">
                  <c:v>14.549576628352495</c:v>
                </c:pt>
                <c:pt idx="1907">
                  <c:v>14.549576628352495</c:v>
                </c:pt>
                <c:pt idx="1908">
                  <c:v>14.549576628352495</c:v>
                </c:pt>
                <c:pt idx="1909">
                  <c:v>14.549576628352495</c:v>
                </c:pt>
                <c:pt idx="1910">
                  <c:v>14.549576628352495</c:v>
                </c:pt>
                <c:pt idx="1911">
                  <c:v>14.549576628352495</c:v>
                </c:pt>
                <c:pt idx="1912">
                  <c:v>14.549576628352495</c:v>
                </c:pt>
                <c:pt idx="1913">
                  <c:v>14.549576628352495</c:v>
                </c:pt>
                <c:pt idx="1914">
                  <c:v>14.549576628352495</c:v>
                </c:pt>
                <c:pt idx="1915">
                  <c:v>14.549576628352495</c:v>
                </c:pt>
                <c:pt idx="1916">
                  <c:v>14.549576628352495</c:v>
                </c:pt>
                <c:pt idx="1917">
                  <c:v>14.549576628352495</c:v>
                </c:pt>
                <c:pt idx="1918">
                  <c:v>14.549576628352495</c:v>
                </c:pt>
                <c:pt idx="1919">
                  <c:v>14.549576628352495</c:v>
                </c:pt>
                <c:pt idx="1920">
                  <c:v>14.549576628352495</c:v>
                </c:pt>
                <c:pt idx="1921">
                  <c:v>14.549576628352495</c:v>
                </c:pt>
                <c:pt idx="1922">
                  <c:v>14.549576628352495</c:v>
                </c:pt>
                <c:pt idx="1923">
                  <c:v>14.549576628352495</c:v>
                </c:pt>
                <c:pt idx="1924">
                  <c:v>14.549576628352495</c:v>
                </c:pt>
                <c:pt idx="1925">
                  <c:v>14.549576628352495</c:v>
                </c:pt>
                <c:pt idx="1926">
                  <c:v>14.549576628352495</c:v>
                </c:pt>
                <c:pt idx="1927">
                  <c:v>14.549576628352495</c:v>
                </c:pt>
                <c:pt idx="1928">
                  <c:v>14.549576628352495</c:v>
                </c:pt>
                <c:pt idx="1929">
                  <c:v>14.549576628352495</c:v>
                </c:pt>
                <c:pt idx="1930">
                  <c:v>14.549576628352495</c:v>
                </c:pt>
                <c:pt idx="1931">
                  <c:v>14.549576628352495</c:v>
                </c:pt>
                <c:pt idx="1932">
                  <c:v>14.549576628352495</c:v>
                </c:pt>
                <c:pt idx="1933">
                  <c:v>14.549576628352495</c:v>
                </c:pt>
                <c:pt idx="1934">
                  <c:v>14.549576628352495</c:v>
                </c:pt>
                <c:pt idx="1935">
                  <c:v>14.549576628352495</c:v>
                </c:pt>
                <c:pt idx="1936">
                  <c:v>14.549576628352495</c:v>
                </c:pt>
                <c:pt idx="1937">
                  <c:v>14.549576628352495</c:v>
                </c:pt>
                <c:pt idx="1938">
                  <c:v>14.549576628352495</c:v>
                </c:pt>
                <c:pt idx="1939">
                  <c:v>14.549576628352495</c:v>
                </c:pt>
                <c:pt idx="1940">
                  <c:v>14.549576628352495</c:v>
                </c:pt>
                <c:pt idx="1941">
                  <c:v>14.549576628352495</c:v>
                </c:pt>
                <c:pt idx="1942">
                  <c:v>14.549576628352495</c:v>
                </c:pt>
                <c:pt idx="1943">
                  <c:v>14.549576628352495</c:v>
                </c:pt>
                <c:pt idx="1944">
                  <c:v>14.549576628352495</c:v>
                </c:pt>
                <c:pt idx="1945">
                  <c:v>14.549576628352495</c:v>
                </c:pt>
                <c:pt idx="1946">
                  <c:v>14.549576628352495</c:v>
                </c:pt>
                <c:pt idx="1947">
                  <c:v>14.549576628352495</c:v>
                </c:pt>
                <c:pt idx="1948">
                  <c:v>14.549576628352495</c:v>
                </c:pt>
                <c:pt idx="1949">
                  <c:v>14.549576628352495</c:v>
                </c:pt>
                <c:pt idx="1950">
                  <c:v>14.549576628352495</c:v>
                </c:pt>
                <c:pt idx="1951">
                  <c:v>14.549576628352495</c:v>
                </c:pt>
                <c:pt idx="1952">
                  <c:v>14.549576628352495</c:v>
                </c:pt>
                <c:pt idx="1953">
                  <c:v>14.549576628352495</c:v>
                </c:pt>
                <c:pt idx="1954">
                  <c:v>14.549576628352495</c:v>
                </c:pt>
                <c:pt idx="1955">
                  <c:v>14.549576628352495</c:v>
                </c:pt>
                <c:pt idx="1956">
                  <c:v>14.549576628352495</c:v>
                </c:pt>
                <c:pt idx="1957">
                  <c:v>14.549576628352495</c:v>
                </c:pt>
                <c:pt idx="1958">
                  <c:v>14.549576628352495</c:v>
                </c:pt>
                <c:pt idx="1959">
                  <c:v>14.549576628352495</c:v>
                </c:pt>
                <c:pt idx="1960">
                  <c:v>14.549576628352495</c:v>
                </c:pt>
                <c:pt idx="1961">
                  <c:v>14.549576628352495</c:v>
                </c:pt>
                <c:pt idx="1962">
                  <c:v>14.549576628352495</c:v>
                </c:pt>
                <c:pt idx="1963">
                  <c:v>14.549576628352495</c:v>
                </c:pt>
                <c:pt idx="1964">
                  <c:v>14.549576628352495</c:v>
                </c:pt>
                <c:pt idx="1965">
                  <c:v>14.549576628352495</c:v>
                </c:pt>
                <c:pt idx="1966">
                  <c:v>14.549576628352495</c:v>
                </c:pt>
                <c:pt idx="1967">
                  <c:v>14.549576628352495</c:v>
                </c:pt>
                <c:pt idx="1968">
                  <c:v>14.549576628352495</c:v>
                </c:pt>
                <c:pt idx="1969">
                  <c:v>14.549576628352495</c:v>
                </c:pt>
                <c:pt idx="1970">
                  <c:v>14.549576628352495</c:v>
                </c:pt>
                <c:pt idx="1971">
                  <c:v>14.549576628352495</c:v>
                </c:pt>
                <c:pt idx="1972">
                  <c:v>14.549576628352495</c:v>
                </c:pt>
                <c:pt idx="1973">
                  <c:v>14.549576628352495</c:v>
                </c:pt>
                <c:pt idx="1974">
                  <c:v>14.549576628352495</c:v>
                </c:pt>
                <c:pt idx="1975">
                  <c:v>14.549576628352495</c:v>
                </c:pt>
                <c:pt idx="1976">
                  <c:v>14.549576628352495</c:v>
                </c:pt>
                <c:pt idx="1977">
                  <c:v>14.549576628352495</c:v>
                </c:pt>
                <c:pt idx="1978">
                  <c:v>14.549576628352495</c:v>
                </c:pt>
                <c:pt idx="1979">
                  <c:v>14.549576628352495</c:v>
                </c:pt>
                <c:pt idx="1980">
                  <c:v>14.549576628352495</c:v>
                </c:pt>
                <c:pt idx="1981">
                  <c:v>14.549576628352495</c:v>
                </c:pt>
                <c:pt idx="1982">
                  <c:v>14.549576628352495</c:v>
                </c:pt>
                <c:pt idx="1983">
                  <c:v>14.549576628352495</c:v>
                </c:pt>
                <c:pt idx="1984">
                  <c:v>14.549576628352495</c:v>
                </c:pt>
                <c:pt idx="1985">
                  <c:v>14.549576628352495</c:v>
                </c:pt>
                <c:pt idx="1986">
                  <c:v>14.549576628352495</c:v>
                </c:pt>
                <c:pt idx="1987">
                  <c:v>14.549576628352495</c:v>
                </c:pt>
                <c:pt idx="1988">
                  <c:v>14.549576628352495</c:v>
                </c:pt>
                <c:pt idx="1989">
                  <c:v>14.549576628352495</c:v>
                </c:pt>
                <c:pt idx="1990">
                  <c:v>14.549576628352495</c:v>
                </c:pt>
                <c:pt idx="1991">
                  <c:v>14.549576628352495</c:v>
                </c:pt>
                <c:pt idx="1992">
                  <c:v>14.549576628352495</c:v>
                </c:pt>
                <c:pt idx="1993">
                  <c:v>14.549576628352495</c:v>
                </c:pt>
                <c:pt idx="1994">
                  <c:v>14.549576628352495</c:v>
                </c:pt>
                <c:pt idx="1995">
                  <c:v>14.549576628352495</c:v>
                </c:pt>
                <c:pt idx="1996">
                  <c:v>14.549576628352495</c:v>
                </c:pt>
                <c:pt idx="1997">
                  <c:v>14.549576628352495</c:v>
                </c:pt>
                <c:pt idx="1998">
                  <c:v>14.549576628352495</c:v>
                </c:pt>
                <c:pt idx="1999">
                  <c:v>14.549576628352495</c:v>
                </c:pt>
                <c:pt idx="2000">
                  <c:v>14.549576628352495</c:v>
                </c:pt>
                <c:pt idx="2001">
                  <c:v>14.549576628352495</c:v>
                </c:pt>
                <c:pt idx="2002">
                  <c:v>14.549576628352495</c:v>
                </c:pt>
                <c:pt idx="2003">
                  <c:v>14.549576628352495</c:v>
                </c:pt>
                <c:pt idx="2004">
                  <c:v>14.549576628352495</c:v>
                </c:pt>
                <c:pt idx="2005">
                  <c:v>14.549576628352495</c:v>
                </c:pt>
                <c:pt idx="2006">
                  <c:v>14.549576628352495</c:v>
                </c:pt>
                <c:pt idx="2007">
                  <c:v>14.549576628352495</c:v>
                </c:pt>
                <c:pt idx="2008">
                  <c:v>14.549576628352495</c:v>
                </c:pt>
                <c:pt idx="2009">
                  <c:v>14.549576628352495</c:v>
                </c:pt>
                <c:pt idx="2010">
                  <c:v>14.549576628352495</c:v>
                </c:pt>
                <c:pt idx="2011">
                  <c:v>14.549576628352495</c:v>
                </c:pt>
                <c:pt idx="2012">
                  <c:v>14.549576628352495</c:v>
                </c:pt>
                <c:pt idx="2013">
                  <c:v>14.549576628352495</c:v>
                </c:pt>
                <c:pt idx="2014">
                  <c:v>14.549576628352495</c:v>
                </c:pt>
                <c:pt idx="2015">
                  <c:v>14.549576628352495</c:v>
                </c:pt>
                <c:pt idx="2016">
                  <c:v>14.549576628352495</c:v>
                </c:pt>
                <c:pt idx="2017">
                  <c:v>14.549576628352495</c:v>
                </c:pt>
                <c:pt idx="2018">
                  <c:v>14.549576628352495</c:v>
                </c:pt>
                <c:pt idx="2019">
                  <c:v>14.549576628352495</c:v>
                </c:pt>
                <c:pt idx="2020">
                  <c:v>14.549576628352495</c:v>
                </c:pt>
                <c:pt idx="2021">
                  <c:v>14.549576628352495</c:v>
                </c:pt>
                <c:pt idx="2022">
                  <c:v>14.549576628352495</c:v>
                </c:pt>
                <c:pt idx="2023">
                  <c:v>14.549576628352495</c:v>
                </c:pt>
                <c:pt idx="2024">
                  <c:v>14.549576628352495</c:v>
                </c:pt>
                <c:pt idx="2025">
                  <c:v>14.549576628352495</c:v>
                </c:pt>
                <c:pt idx="2026">
                  <c:v>14.549576628352495</c:v>
                </c:pt>
                <c:pt idx="2027">
                  <c:v>14.549576628352495</c:v>
                </c:pt>
                <c:pt idx="2028">
                  <c:v>14.549576628352495</c:v>
                </c:pt>
                <c:pt idx="2029">
                  <c:v>14.549576628352495</c:v>
                </c:pt>
                <c:pt idx="2030">
                  <c:v>14.549576628352495</c:v>
                </c:pt>
                <c:pt idx="2031">
                  <c:v>14.549576628352495</c:v>
                </c:pt>
                <c:pt idx="2032">
                  <c:v>14.549576628352495</c:v>
                </c:pt>
                <c:pt idx="2033">
                  <c:v>14.549576628352495</c:v>
                </c:pt>
                <c:pt idx="2034">
                  <c:v>14.549576628352495</c:v>
                </c:pt>
                <c:pt idx="2035">
                  <c:v>14.549576628352495</c:v>
                </c:pt>
                <c:pt idx="2036">
                  <c:v>14.549576628352495</c:v>
                </c:pt>
                <c:pt idx="2037">
                  <c:v>14.549576628352495</c:v>
                </c:pt>
                <c:pt idx="2038">
                  <c:v>14.549576628352495</c:v>
                </c:pt>
                <c:pt idx="2039">
                  <c:v>14.549576628352495</c:v>
                </c:pt>
                <c:pt idx="2040">
                  <c:v>14.549576628352495</c:v>
                </c:pt>
                <c:pt idx="2041">
                  <c:v>14.549576628352495</c:v>
                </c:pt>
                <c:pt idx="2042">
                  <c:v>14.549576628352495</c:v>
                </c:pt>
                <c:pt idx="2043">
                  <c:v>14.549576628352495</c:v>
                </c:pt>
                <c:pt idx="2044">
                  <c:v>14.549576628352495</c:v>
                </c:pt>
                <c:pt idx="2045">
                  <c:v>14.549576628352495</c:v>
                </c:pt>
                <c:pt idx="2046">
                  <c:v>14.549576628352495</c:v>
                </c:pt>
                <c:pt idx="2047">
                  <c:v>14.549576628352495</c:v>
                </c:pt>
                <c:pt idx="2048">
                  <c:v>14.549576628352495</c:v>
                </c:pt>
                <c:pt idx="2049">
                  <c:v>14.549576628352495</c:v>
                </c:pt>
                <c:pt idx="2050">
                  <c:v>14.549576628352495</c:v>
                </c:pt>
                <c:pt idx="2051">
                  <c:v>14.549576628352495</c:v>
                </c:pt>
                <c:pt idx="2052">
                  <c:v>14.549576628352495</c:v>
                </c:pt>
                <c:pt idx="2053">
                  <c:v>14.549576628352495</c:v>
                </c:pt>
                <c:pt idx="2054">
                  <c:v>14.549576628352495</c:v>
                </c:pt>
                <c:pt idx="2055">
                  <c:v>14.549576628352495</c:v>
                </c:pt>
                <c:pt idx="2056">
                  <c:v>14.549576628352495</c:v>
                </c:pt>
                <c:pt idx="2057">
                  <c:v>14.549576628352495</c:v>
                </c:pt>
                <c:pt idx="2058">
                  <c:v>14.549576628352495</c:v>
                </c:pt>
                <c:pt idx="2059">
                  <c:v>14.549576628352495</c:v>
                </c:pt>
                <c:pt idx="2060">
                  <c:v>14.549576628352495</c:v>
                </c:pt>
                <c:pt idx="2061">
                  <c:v>14.549576628352495</c:v>
                </c:pt>
                <c:pt idx="2062">
                  <c:v>14.549576628352495</c:v>
                </c:pt>
                <c:pt idx="2063">
                  <c:v>14.549576628352495</c:v>
                </c:pt>
                <c:pt idx="2064">
                  <c:v>14.549576628352495</c:v>
                </c:pt>
                <c:pt idx="2065">
                  <c:v>14.549576628352495</c:v>
                </c:pt>
                <c:pt idx="2066">
                  <c:v>14.549576628352495</c:v>
                </c:pt>
                <c:pt idx="2067">
                  <c:v>14.549576628352495</c:v>
                </c:pt>
                <c:pt idx="2068">
                  <c:v>14.549576628352495</c:v>
                </c:pt>
                <c:pt idx="2069">
                  <c:v>14.549576628352495</c:v>
                </c:pt>
                <c:pt idx="2070">
                  <c:v>14.549576628352495</c:v>
                </c:pt>
                <c:pt idx="2071">
                  <c:v>14.549576628352495</c:v>
                </c:pt>
                <c:pt idx="2072">
                  <c:v>14.549576628352495</c:v>
                </c:pt>
                <c:pt idx="2073">
                  <c:v>14.549576628352495</c:v>
                </c:pt>
                <c:pt idx="2074">
                  <c:v>14.549576628352495</c:v>
                </c:pt>
                <c:pt idx="2075">
                  <c:v>14.549576628352495</c:v>
                </c:pt>
                <c:pt idx="2076">
                  <c:v>14.549576628352495</c:v>
                </c:pt>
                <c:pt idx="2077">
                  <c:v>14.549576628352495</c:v>
                </c:pt>
                <c:pt idx="2078">
                  <c:v>14.549576628352495</c:v>
                </c:pt>
                <c:pt idx="2079">
                  <c:v>14.549576628352495</c:v>
                </c:pt>
                <c:pt idx="2080">
                  <c:v>14.549576628352495</c:v>
                </c:pt>
                <c:pt idx="2081">
                  <c:v>14.549576628352495</c:v>
                </c:pt>
                <c:pt idx="2082">
                  <c:v>14.549576628352495</c:v>
                </c:pt>
                <c:pt idx="2083">
                  <c:v>14.549576628352495</c:v>
                </c:pt>
                <c:pt idx="2084">
                  <c:v>14.549576628352495</c:v>
                </c:pt>
                <c:pt idx="2085">
                  <c:v>14.549576628352495</c:v>
                </c:pt>
                <c:pt idx="2086">
                  <c:v>14.549576628352495</c:v>
                </c:pt>
                <c:pt idx="2087">
                  <c:v>14.549576628352495</c:v>
                </c:pt>
                <c:pt idx="2088">
                  <c:v>14.549576628352495</c:v>
                </c:pt>
                <c:pt idx="2089">
                  <c:v>14.549576628352495</c:v>
                </c:pt>
                <c:pt idx="2090">
                  <c:v>14.549576628352495</c:v>
                </c:pt>
                <c:pt idx="2091">
                  <c:v>14.549576628352495</c:v>
                </c:pt>
                <c:pt idx="2092">
                  <c:v>14.549576628352495</c:v>
                </c:pt>
                <c:pt idx="2093">
                  <c:v>14.549576628352495</c:v>
                </c:pt>
                <c:pt idx="2094">
                  <c:v>14.549576628352495</c:v>
                </c:pt>
                <c:pt idx="2095">
                  <c:v>14.549576628352495</c:v>
                </c:pt>
                <c:pt idx="2096">
                  <c:v>14.549576628352495</c:v>
                </c:pt>
                <c:pt idx="2097">
                  <c:v>14.549576628352495</c:v>
                </c:pt>
                <c:pt idx="2098">
                  <c:v>14.549576628352495</c:v>
                </c:pt>
                <c:pt idx="2099">
                  <c:v>14.549576628352495</c:v>
                </c:pt>
                <c:pt idx="2100">
                  <c:v>14.549576628352495</c:v>
                </c:pt>
                <c:pt idx="2101">
                  <c:v>14.549576628352495</c:v>
                </c:pt>
                <c:pt idx="2102">
                  <c:v>14.549576628352495</c:v>
                </c:pt>
                <c:pt idx="2103">
                  <c:v>14.549576628352495</c:v>
                </c:pt>
                <c:pt idx="2104">
                  <c:v>14.549576628352495</c:v>
                </c:pt>
                <c:pt idx="2105">
                  <c:v>14.549576628352495</c:v>
                </c:pt>
                <c:pt idx="2106">
                  <c:v>14.549576628352495</c:v>
                </c:pt>
                <c:pt idx="2107">
                  <c:v>14.549576628352495</c:v>
                </c:pt>
                <c:pt idx="2108">
                  <c:v>14.549576628352495</c:v>
                </c:pt>
                <c:pt idx="2109">
                  <c:v>14.549576628352495</c:v>
                </c:pt>
                <c:pt idx="2110">
                  <c:v>14.549576628352495</c:v>
                </c:pt>
                <c:pt idx="2111">
                  <c:v>14.549576628352495</c:v>
                </c:pt>
                <c:pt idx="2112">
                  <c:v>14.549576628352495</c:v>
                </c:pt>
                <c:pt idx="2113">
                  <c:v>14.549576628352495</c:v>
                </c:pt>
                <c:pt idx="2114">
                  <c:v>14.549576628352495</c:v>
                </c:pt>
                <c:pt idx="2115">
                  <c:v>14.549576628352495</c:v>
                </c:pt>
                <c:pt idx="2116">
                  <c:v>14.549576628352495</c:v>
                </c:pt>
                <c:pt idx="2117">
                  <c:v>14.549576628352495</c:v>
                </c:pt>
                <c:pt idx="2118">
                  <c:v>14.549576628352495</c:v>
                </c:pt>
                <c:pt idx="2119">
                  <c:v>14.549576628352495</c:v>
                </c:pt>
                <c:pt idx="2120">
                  <c:v>14.549576628352495</c:v>
                </c:pt>
                <c:pt idx="2121">
                  <c:v>14.549576628352495</c:v>
                </c:pt>
                <c:pt idx="2122">
                  <c:v>14.549576628352495</c:v>
                </c:pt>
                <c:pt idx="2123">
                  <c:v>14.549576628352495</c:v>
                </c:pt>
                <c:pt idx="2124">
                  <c:v>14.549576628352495</c:v>
                </c:pt>
                <c:pt idx="2125">
                  <c:v>14.549576628352495</c:v>
                </c:pt>
                <c:pt idx="2126">
                  <c:v>14.549576628352495</c:v>
                </c:pt>
                <c:pt idx="2127">
                  <c:v>14.549576628352495</c:v>
                </c:pt>
                <c:pt idx="2128">
                  <c:v>14.549576628352495</c:v>
                </c:pt>
                <c:pt idx="2129">
                  <c:v>14.549576628352495</c:v>
                </c:pt>
                <c:pt idx="2130">
                  <c:v>14.549576628352495</c:v>
                </c:pt>
                <c:pt idx="2131">
                  <c:v>14.549576628352495</c:v>
                </c:pt>
                <c:pt idx="2132">
                  <c:v>14.549576628352495</c:v>
                </c:pt>
                <c:pt idx="2133">
                  <c:v>14.549576628352495</c:v>
                </c:pt>
                <c:pt idx="2134">
                  <c:v>14.549576628352495</c:v>
                </c:pt>
                <c:pt idx="2135">
                  <c:v>14.549576628352495</c:v>
                </c:pt>
                <c:pt idx="2136">
                  <c:v>14.549576628352495</c:v>
                </c:pt>
                <c:pt idx="2137">
                  <c:v>14.549576628352495</c:v>
                </c:pt>
                <c:pt idx="2138">
                  <c:v>14.549576628352495</c:v>
                </c:pt>
                <c:pt idx="2139">
                  <c:v>14.549576628352495</c:v>
                </c:pt>
                <c:pt idx="2140">
                  <c:v>14.549576628352495</c:v>
                </c:pt>
                <c:pt idx="2141">
                  <c:v>14.549576628352495</c:v>
                </c:pt>
                <c:pt idx="2142">
                  <c:v>14.549576628352495</c:v>
                </c:pt>
                <c:pt idx="2143">
                  <c:v>14.549576628352495</c:v>
                </c:pt>
                <c:pt idx="2144">
                  <c:v>14.549576628352495</c:v>
                </c:pt>
                <c:pt idx="2145">
                  <c:v>14.549576628352495</c:v>
                </c:pt>
                <c:pt idx="2146">
                  <c:v>14.549576628352495</c:v>
                </c:pt>
                <c:pt idx="2147">
                  <c:v>14.549576628352495</c:v>
                </c:pt>
                <c:pt idx="2148">
                  <c:v>14.549576628352495</c:v>
                </c:pt>
                <c:pt idx="2149">
                  <c:v>14.549576628352495</c:v>
                </c:pt>
                <c:pt idx="2150">
                  <c:v>14.549576628352495</c:v>
                </c:pt>
                <c:pt idx="2151">
                  <c:v>14.549576628352495</c:v>
                </c:pt>
                <c:pt idx="2152">
                  <c:v>14.549576628352495</c:v>
                </c:pt>
                <c:pt idx="2153">
                  <c:v>14.549576628352495</c:v>
                </c:pt>
                <c:pt idx="2154">
                  <c:v>14.549576628352495</c:v>
                </c:pt>
                <c:pt idx="2155">
                  <c:v>14.549576628352495</c:v>
                </c:pt>
                <c:pt idx="2156">
                  <c:v>14.549576628352495</c:v>
                </c:pt>
                <c:pt idx="2157">
                  <c:v>14.549576628352495</c:v>
                </c:pt>
                <c:pt idx="2158">
                  <c:v>14.549576628352495</c:v>
                </c:pt>
                <c:pt idx="2159">
                  <c:v>14.549576628352495</c:v>
                </c:pt>
                <c:pt idx="2160">
                  <c:v>14.549576628352495</c:v>
                </c:pt>
                <c:pt idx="2161">
                  <c:v>14.549576628352495</c:v>
                </c:pt>
                <c:pt idx="2162">
                  <c:v>14.549576628352495</c:v>
                </c:pt>
                <c:pt idx="2163">
                  <c:v>14.549576628352495</c:v>
                </c:pt>
                <c:pt idx="2164">
                  <c:v>14.549576628352495</c:v>
                </c:pt>
                <c:pt idx="2165">
                  <c:v>14.549576628352495</c:v>
                </c:pt>
                <c:pt idx="2166">
                  <c:v>14.549576628352495</c:v>
                </c:pt>
                <c:pt idx="2167">
                  <c:v>14.549576628352495</c:v>
                </c:pt>
                <c:pt idx="2168">
                  <c:v>14.549576628352495</c:v>
                </c:pt>
                <c:pt idx="2169">
                  <c:v>14.549576628352495</c:v>
                </c:pt>
                <c:pt idx="2170">
                  <c:v>14.549576628352495</c:v>
                </c:pt>
                <c:pt idx="2171">
                  <c:v>14.549576628352495</c:v>
                </c:pt>
                <c:pt idx="2172">
                  <c:v>14.549576628352495</c:v>
                </c:pt>
                <c:pt idx="2173">
                  <c:v>14.549576628352495</c:v>
                </c:pt>
                <c:pt idx="2174">
                  <c:v>14.549576628352495</c:v>
                </c:pt>
                <c:pt idx="2175">
                  <c:v>14.549576628352495</c:v>
                </c:pt>
                <c:pt idx="2176">
                  <c:v>14.549576628352495</c:v>
                </c:pt>
                <c:pt idx="2177">
                  <c:v>14.549576628352495</c:v>
                </c:pt>
                <c:pt idx="2178">
                  <c:v>14.549576628352495</c:v>
                </c:pt>
                <c:pt idx="2179">
                  <c:v>14.549576628352495</c:v>
                </c:pt>
                <c:pt idx="2180">
                  <c:v>14.549576628352495</c:v>
                </c:pt>
                <c:pt idx="2181">
                  <c:v>14.549576628352495</c:v>
                </c:pt>
                <c:pt idx="2182">
                  <c:v>14.549576628352495</c:v>
                </c:pt>
                <c:pt idx="2183">
                  <c:v>14.549576628352495</c:v>
                </c:pt>
                <c:pt idx="2184">
                  <c:v>14.549576628352495</c:v>
                </c:pt>
                <c:pt idx="2185">
                  <c:v>14.549576628352495</c:v>
                </c:pt>
                <c:pt idx="2186">
                  <c:v>14.549576628352495</c:v>
                </c:pt>
                <c:pt idx="2187">
                  <c:v>14.549576628352495</c:v>
                </c:pt>
                <c:pt idx="2188">
                  <c:v>14.549576628352495</c:v>
                </c:pt>
                <c:pt idx="2189">
                  <c:v>14.549576628352495</c:v>
                </c:pt>
                <c:pt idx="2190">
                  <c:v>14.549576628352495</c:v>
                </c:pt>
                <c:pt idx="2191">
                  <c:v>14.549576628352495</c:v>
                </c:pt>
                <c:pt idx="2192">
                  <c:v>14.549576628352495</c:v>
                </c:pt>
                <c:pt idx="2193">
                  <c:v>14.549576628352495</c:v>
                </c:pt>
                <c:pt idx="2194">
                  <c:v>14.549576628352495</c:v>
                </c:pt>
                <c:pt idx="2195">
                  <c:v>14.549576628352495</c:v>
                </c:pt>
                <c:pt idx="2196">
                  <c:v>14.549576628352495</c:v>
                </c:pt>
                <c:pt idx="2197">
                  <c:v>14.549576628352495</c:v>
                </c:pt>
                <c:pt idx="2198">
                  <c:v>14.549576628352495</c:v>
                </c:pt>
                <c:pt idx="2199">
                  <c:v>14.549576628352495</c:v>
                </c:pt>
                <c:pt idx="2200">
                  <c:v>14.549576628352495</c:v>
                </c:pt>
                <c:pt idx="2201">
                  <c:v>14.549576628352495</c:v>
                </c:pt>
                <c:pt idx="2202">
                  <c:v>14.549576628352495</c:v>
                </c:pt>
                <c:pt idx="2203">
                  <c:v>14.549576628352495</c:v>
                </c:pt>
                <c:pt idx="2204">
                  <c:v>14.549576628352495</c:v>
                </c:pt>
                <c:pt idx="2205">
                  <c:v>14.549576628352495</c:v>
                </c:pt>
                <c:pt idx="2206">
                  <c:v>14.549576628352495</c:v>
                </c:pt>
                <c:pt idx="2207">
                  <c:v>14.549576628352495</c:v>
                </c:pt>
                <c:pt idx="2208">
                  <c:v>14.549576628352495</c:v>
                </c:pt>
                <c:pt idx="2209">
                  <c:v>14.549576628352495</c:v>
                </c:pt>
                <c:pt idx="2210">
                  <c:v>14.549576628352495</c:v>
                </c:pt>
                <c:pt idx="2211">
                  <c:v>14.549576628352495</c:v>
                </c:pt>
                <c:pt idx="2212">
                  <c:v>14.549576628352495</c:v>
                </c:pt>
                <c:pt idx="2213">
                  <c:v>14.549576628352495</c:v>
                </c:pt>
                <c:pt idx="2214">
                  <c:v>14.549576628352495</c:v>
                </c:pt>
                <c:pt idx="2215">
                  <c:v>14.549576628352495</c:v>
                </c:pt>
                <c:pt idx="2216">
                  <c:v>14.549576628352495</c:v>
                </c:pt>
                <c:pt idx="2217">
                  <c:v>14.549576628352495</c:v>
                </c:pt>
                <c:pt idx="2218">
                  <c:v>14.549576628352495</c:v>
                </c:pt>
                <c:pt idx="2219">
                  <c:v>14.549576628352495</c:v>
                </c:pt>
                <c:pt idx="2220">
                  <c:v>14.549576628352495</c:v>
                </c:pt>
                <c:pt idx="2221">
                  <c:v>14.549576628352495</c:v>
                </c:pt>
                <c:pt idx="2222">
                  <c:v>14.549576628352495</c:v>
                </c:pt>
                <c:pt idx="2223">
                  <c:v>14.549576628352495</c:v>
                </c:pt>
                <c:pt idx="2224">
                  <c:v>14.549576628352495</c:v>
                </c:pt>
                <c:pt idx="2225">
                  <c:v>14.549576628352495</c:v>
                </c:pt>
                <c:pt idx="2226">
                  <c:v>14.549576628352495</c:v>
                </c:pt>
                <c:pt idx="2227">
                  <c:v>14.549576628352495</c:v>
                </c:pt>
                <c:pt idx="2228">
                  <c:v>14.549576628352495</c:v>
                </c:pt>
                <c:pt idx="2229">
                  <c:v>14.549576628352495</c:v>
                </c:pt>
                <c:pt idx="2230">
                  <c:v>14.549576628352495</c:v>
                </c:pt>
                <c:pt idx="2231">
                  <c:v>14.549576628352495</c:v>
                </c:pt>
                <c:pt idx="2232">
                  <c:v>14.549576628352495</c:v>
                </c:pt>
                <c:pt idx="2233">
                  <c:v>14.549576628352495</c:v>
                </c:pt>
                <c:pt idx="2234">
                  <c:v>14.549576628352495</c:v>
                </c:pt>
                <c:pt idx="2235">
                  <c:v>14.549576628352495</c:v>
                </c:pt>
                <c:pt idx="2236">
                  <c:v>14.549576628352495</c:v>
                </c:pt>
                <c:pt idx="2237">
                  <c:v>14.549576628352495</c:v>
                </c:pt>
                <c:pt idx="2238">
                  <c:v>14.549576628352495</c:v>
                </c:pt>
                <c:pt idx="2239">
                  <c:v>14.549576628352495</c:v>
                </c:pt>
                <c:pt idx="2240">
                  <c:v>14.549576628352495</c:v>
                </c:pt>
                <c:pt idx="2241">
                  <c:v>14.549576628352495</c:v>
                </c:pt>
                <c:pt idx="2242">
                  <c:v>14.549576628352495</c:v>
                </c:pt>
                <c:pt idx="2243">
                  <c:v>14.549576628352495</c:v>
                </c:pt>
                <c:pt idx="2244">
                  <c:v>14.549576628352495</c:v>
                </c:pt>
                <c:pt idx="2245">
                  <c:v>14.549576628352495</c:v>
                </c:pt>
                <c:pt idx="2246">
                  <c:v>14.549576628352495</c:v>
                </c:pt>
                <c:pt idx="2247">
                  <c:v>14.549576628352495</c:v>
                </c:pt>
                <c:pt idx="2248">
                  <c:v>14.549576628352495</c:v>
                </c:pt>
                <c:pt idx="2249">
                  <c:v>14.549576628352495</c:v>
                </c:pt>
                <c:pt idx="2250">
                  <c:v>14.549576628352495</c:v>
                </c:pt>
                <c:pt idx="2251">
                  <c:v>14.549576628352495</c:v>
                </c:pt>
                <c:pt idx="2252">
                  <c:v>14.549576628352495</c:v>
                </c:pt>
                <c:pt idx="2253">
                  <c:v>14.549576628352495</c:v>
                </c:pt>
                <c:pt idx="2254">
                  <c:v>14.549576628352495</c:v>
                </c:pt>
                <c:pt idx="2255">
                  <c:v>14.549576628352495</c:v>
                </c:pt>
                <c:pt idx="2256">
                  <c:v>14.549576628352495</c:v>
                </c:pt>
                <c:pt idx="2257">
                  <c:v>14.549576628352495</c:v>
                </c:pt>
                <c:pt idx="2258">
                  <c:v>14.549576628352495</c:v>
                </c:pt>
                <c:pt idx="2259">
                  <c:v>14.549576628352495</c:v>
                </c:pt>
                <c:pt idx="2260">
                  <c:v>14.549576628352495</c:v>
                </c:pt>
                <c:pt idx="2261">
                  <c:v>14.549576628352495</c:v>
                </c:pt>
                <c:pt idx="2262">
                  <c:v>14.549576628352495</c:v>
                </c:pt>
                <c:pt idx="2263">
                  <c:v>14.549576628352495</c:v>
                </c:pt>
                <c:pt idx="2264">
                  <c:v>14.549576628352495</c:v>
                </c:pt>
                <c:pt idx="2265">
                  <c:v>14.549576628352495</c:v>
                </c:pt>
                <c:pt idx="2266">
                  <c:v>14.549576628352495</c:v>
                </c:pt>
                <c:pt idx="2267">
                  <c:v>14.549576628352495</c:v>
                </c:pt>
                <c:pt idx="2268">
                  <c:v>14.549576628352495</c:v>
                </c:pt>
                <c:pt idx="2269">
                  <c:v>14.549576628352495</c:v>
                </c:pt>
                <c:pt idx="2270">
                  <c:v>14.549576628352495</c:v>
                </c:pt>
                <c:pt idx="2271">
                  <c:v>14.549576628352495</c:v>
                </c:pt>
                <c:pt idx="2272">
                  <c:v>14.549576628352495</c:v>
                </c:pt>
                <c:pt idx="2273">
                  <c:v>14.549576628352495</c:v>
                </c:pt>
                <c:pt idx="2274">
                  <c:v>14.549576628352495</c:v>
                </c:pt>
                <c:pt idx="2275">
                  <c:v>14.549576628352495</c:v>
                </c:pt>
                <c:pt idx="2276">
                  <c:v>14.549576628352495</c:v>
                </c:pt>
                <c:pt idx="2277">
                  <c:v>14.549576628352495</c:v>
                </c:pt>
                <c:pt idx="2278">
                  <c:v>14.549576628352495</c:v>
                </c:pt>
                <c:pt idx="2279">
                  <c:v>14.549576628352495</c:v>
                </c:pt>
                <c:pt idx="2280">
                  <c:v>14.549576628352495</c:v>
                </c:pt>
                <c:pt idx="2281">
                  <c:v>14.549576628352495</c:v>
                </c:pt>
                <c:pt idx="2282">
                  <c:v>14.549576628352495</c:v>
                </c:pt>
                <c:pt idx="2283">
                  <c:v>14.549576628352495</c:v>
                </c:pt>
                <c:pt idx="2284">
                  <c:v>14.549576628352495</c:v>
                </c:pt>
                <c:pt idx="2285">
                  <c:v>14.549576628352495</c:v>
                </c:pt>
                <c:pt idx="2286">
                  <c:v>14.549576628352495</c:v>
                </c:pt>
                <c:pt idx="2287">
                  <c:v>14.549576628352495</c:v>
                </c:pt>
                <c:pt idx="2288">
                  <c:v>14.549576628352495</c:v>
                </c:pt>
                <c:pt idx="2289">
                  <c:v>14.549576628352495</c:v>
                </c:pt>
                <c:pt idx="2290">
                  <c:v>14.549576628352495</c:v>
                </c:pt>
                <c:pt idx="2291">
                  <c:v>14.549576628352495</c:v>
                </c:pt>
                <c:pt idx="2292">
                  <c:v>14.549576628352495</c:v>
                </c:pt>
                <c:pt idx="2293">
                  <c:v>14.549576628352495</c:v>
                </c:pt>
                <c:pt idx="2294">
                  <c:v>14.549576628352495</c:v>
                </c:pt>
                <c:pt idx="2295">
                  <c:v>14.549576628352495</c:v>
                </c:pt>
                <c:pt idx="2296">
                  <c:v>14.549576628352495</c:v>
                </c:pt>
                <c:pt idx="2297">
                  <c:v>14.549576628352495</c:v>
                </c:pt>
                <c:pt idx="2298">
                  <c:v>14.549576628352495</c:v>
                </c:pt>
                <c:pt idx="2299">
                  <c:v>14.549576628352495</c:v>
                </c:pt>
                <c:pt idx="2300">
                  <c:v>14.549576628352495</c:v>
                </c:pt>
                <c:pt idx="2301">
                  <c:v>14.549576628352495</c:v>
                </c:pt>
                <c:pt idx="2302">
                  <c:v>14.549576628352495</c:v>
                </c:pt>
                <c:pt idx="2303">
                  <c:v>14.549576628352495</c:v>
                </c:pt>
                <c:pt idx="2304">
                  <c:v>14.549576628352495</c:v>
                </c:pt>
                <c:pt idx="2305">
                  <c:v>14.549576628352495</c:v>
                </c:pt>
                <c:pt idx="2306">
                  <c:v>14.549576628352495</c:v>
                </c:pt>
                <c:pt idx="2307">
                  <c:v>14.549576628352495</c:v>
                </c:pt>
                <c:pt idx="2308">
                  <c:v>14.549576628352495</c:v>
                </c:pt>
                <c:pt idx="2309">
                  <c:v>14.549576628352495</c:v>
                </c:pt>
                <c:pt idx="2310">
                  <c:v>14.549576628352495</c:v>
                </c:pt>
                <c:pt idx="2311">
                  <c:v>14.549576628352495</c:v>
                </c:pt>
                <c:pt idx="2312">
                  <c:v>14.549576628352495</c:v>
                </c:pt>
                <c:pt idx="2313">
                  <c:v>14.549576628352495</c:v>
                </c:pt>
                <c:pt idx="2314">
                  <c:v>14.549576628352495</c:v>
                </c:pt>
                <c:pt idx="2315">
                  <c:v>14.549576628352495</c:v>
                </c:pt>
                <c:pt idx="2316">
                  <c:v>14.549576628352495</c:v>
                </c:pt>
                <c:pt idx="2317">
                  <c:v>14.549576628352495</c:v>
                </c:pt>
                <c:pt idx="2318">
                  <c:v>14.549576628352495</c:v>
                </c:pt>
                <c:pt idx="2319">
                  <c:v>14.549576628352495</c:v>
                </c:pt>
                <c:pt idx="2320">
                  <c:v>14.549576628352495</c:v>
                </c:pt>
                <c:pt idx="2321">
                  <c:v>14.549576628352495</c:v>
                </c:pt>
                <c:pt idx="2322">
                  <c:v>14.549576628352495</c:v>
                </c:pt>
                <c:pt idx="2323">
                  <c:v>14.549576628352495</c:v>
                </c:pt>
                <c:pt idx="2324">
                  <c:v>14.549576628352495</c:v>
                </c:pt>
                <c:pt idx="2325">
                  <c:v>14.549576628352495</c:v>
                </c:pt>
                <c:pt idx="2326">
                  <c:v>14.549576628352495</c:v>
                </c:pt>
                <c:pt idx="2327">
                  <c:v>14.549576628352495</c:v>
                </c:pt>
                <c:pt idx="2328">
                  <c:v>14.549576628352495</c:v>
                </c:pt>
                <c:pt idx="2329">
                  <c:v>14.549576628352495</c:v>
                </c:pt>
                <c:pt idx="2330">
                  <c:v>14.549576628352495</c:v>
                </c:pt>
                <c:pt idx="2331">
                  <c:v>14.549576628352495</c:v>
                </c:pt>
                <c:pt idx="2332">
                  <c:v>14.549576628352495</c:v>
                </c:pt>
                <c:pt idx="2333">
                  <c:v>14.549576628352495</c:v>
                </c:pt>
                <c:pt idx="2334">
                  <c:v>14.549576628352495</c:v>
                </c:pt>
                <c:pt idx="2335">
                  <c:v>14.549576628352495</c:v>
                </c:pt>
                <c:pt idx="2336">
                  <c:v>14.549576628352495</c:v>
                </c:pt>
                <c:pt idx="2337">
                  <c:v>14.549576628352495</c:v>
                </c:pt>
                <c:pt idx="2338">
                  <c:v>14.549576628352495</c:v>
                </c:pt>
                <c:pt idx="2339">
                  <c:v>14.549576628352495</c:v>
                </c:pt>
                <c:pt idx="2340">
                  <c:v>14.549576628352495</c:v>
                </c:pt>
                <c:pt idx="2341">
                  <c:v>14.549576628352495</c:v>
                </c:pt>
                <c:pt idx="2342">
                  <c:v>14.549576628352495</c:v>
                </c:pt>
                <c:pt idx="2343">
                  <c:v>14.549576628352495</c:v>
                </c:pt>
                <c:pt idx="2344">
                  <c:v>14.549576628352495</c:v>
                </c:pt>
                <c:pt idx="2345">
                  <c:v>14.549576628352495</c:v>
                </c:pt>
                <c:pt idx="2346">
                  <c:v>14.549576628352495</c:v>
                </c:pt>
                <c:pt idx="2347">
                  <c:v>14.549576628352495</c:v>
                </c:pt>
                <c:pt idx="2348">
                  <c:v>14.549576628352495</c:v>
                </c:pt>
                <c:pt idx="2349">
                  <c:v>14.549576628352495</c:v>
                </c:pt>
                <c:pt idx="2350">
                  <c:v>14.549576628352495</c:v>
                </c:pt>
                <c:pt idx="2351">
                  <c:v>14.549576628352495</c:v>
                </c:pt>
                <c:pt idx="2352">
                  <c:v>14.549576628352495</c:v>
                </c:pt>
                <c:pt idx="2353">
                  <c:v>14.549576628352495</c:v>
                </c:pt>
                <c:pt idx="2354">
                  <c:v>14.549576628352495</c:v>
                </c:pt>
                <c:pt idx="2355">
                  <c:v>14.549576628352495</c:v>
                </c:pt>
                <c:pt idx="2356">
                  <c:v>14.549576628352495</c:v>
                </c:pt>
                <c:pt idx="2357">
                  <c:v>14.549576628352495</c:v>
                </c:pt>
                <c:pt idx="2358">
                  <c:v>14.549576628352495</c:v>
                </c:pt>
                <c:pt idx="2359">
                  <c:v>14.549576628352495</c:v>
                </c:pt>
                <c:pt idx="2360">
                  <c:v>14.549576628352495</c:v>
                </c:pt>
                <c:pt idx="2361">
                  <c:v>14.549576628352495</c:v>
                </c:pt>
                <c:pt idx="2362">
                  <c:v>14.549576628352495</c:v>
                </c:pt>
                <c:pt idx="2363">
                  <c:v>14.549576628352495</c:v>
                </c:pt>
                <c:pt idx="2364">
                  <c:v>14.549576628352495</c:v>
                </c:pt>
                <c:pt idx="2365">
                  <c:v>14.549576628352495</c:v>
                </c:pt>
                <c:pt idx="2366">
                  <c:v>14.549576628352495</c:v>
                </c:pt>
                <c:pt idx="2367">
                  <c:v>14.549576628352495</c:v>
                </c:pt>
                <c:pt idx="2368">
                  <c:v>14.549576628352495</c:v>
                </c:pt>
                <c:pt idx="2369">
                  <c:v>14.549576628352495</c:v>
                </c:pt>
                <c:pt idx="2370">
                  <c:v>14.549576628352495</c:v>
                </c:pt>
                <c:pt idx="2371">
                  <c:v>14.549576628352495</c:v>
                </c:pt>
                <c:pt idx="2372">
                  <c:v>14.549576628352495</c:v>
                </c:pt>
                <c:pt idx="2373">
                  <c:v>14.549576628352495</c:v>
                </c:pt>
                <c:pt idx="2374">
                  <c:v>14.549576628352495</c:v>
                </c:pt>
                <c:pt idx="2375">
                  <c:v>14.549576628352495</c:v>
                </c:pt>
                <c:pt idx="2376">
                  <c:v>14.549576628352495</c:v>
                </c:pt>
                <c:pt idx="2377">
                  <c:v>14.549576628352495</c:v>
                </c:pt>
                <c:pt idx="2378">
                  <c:v>14.549576628352495</c:v>
                </c:pt>
                <c:pt idx="2379">
                  <c:v>14.549576628352495</c:v>
                </c:pt>
                <c:pt idx="2380">
                  <c:v>14.549576628352495</c:v>
                </c:pt>
                <c:pt idx="2381">
                  <c:v>14.549576628352495</c:v>
                </c:pt>
                <c:pt idx="2382">
                  <c:v>14.549576628352495</c:v>
                </c:pt>
                <c:pt idx="2383">
                  <c:v>14.549576628352495</c:v>
                </c:pt>
                <c:pt idx="2384">
                  <c:v>14.549576628352495</c:v>
                </c:pt>
                <c:pt idx="2385">
                  <c:v>14.549576628352495</c:v>
                </c:pt>
                <c:pt idx="2386">
                  <c:v>14.549576628352495</c:v>
                </c:pt>
                <c:pt idx="2387">
                  <c:v>14.549576628352495</c:v>
                </c:pt>
                <c:pt idx="2388">
                  <c:v>14.549576628352495</c:v>
                </c:pt>
                <c:pt idx="2389">
                  <c:v>14.549576628352495</c:v>
                </c:pt>
                <c:pt idx="2390">
                  <c:v>14.549576628352495</c:v>
                </c:pt>
                <c:pt idx="2391">
                  <c:v>14.549576628352495</c:v>
                </c:pt>
                <c:pt idx="2392">
                  <c:v>14.549576628352495</c:v>
                </c:pt>
                <c:pt idx="2393">
                  <c:v>14.549576628352495</c:v>
                </c:pt>
                <c:pt idx="2394">
                  <c:v>14.549576628352495</c:v>
                </c:pt>
                <c:pt idx="2395">
                  <c:v>14.549576628352495</c:v>
                </c:pt>
                <c:pt idx="2396">
                  <c:v>14.549576628352495</c:v>
                </c:pt>
                <c:pt idx="2397">
                  <c:v>14.549576628352495</c:v>
                </c:pt>
                <c:pt idx="2398">
                  <c:v>14.549576628352495</c:v>
                </c:pt>
                <c:pt idx="2399">
                  <c:v>14.549576628352495</c:v>
                </c:pt>
                <c:pt idx="2400">
                  <c:v>14.549576628352495</c:v>
                </c:pt>
                <c:pt idx="2401">
                  <c:v>14.549576628352495</c:v>
                </c:pt>
                <c:pt idx="2402">
                  <c:v>14.549576628352495</c:v>
                </c:pt>
                <c:pt idx="2403">
                  <c:v>14.549576628352495</c:v>
                </c:pt>
                <c:pt idx="2404">
                  <c:v>14.549576628352495</c:v>
                </c:pt>
                <c:pt idx="2405">
                  <c:v>14.549576628352495</c:v>
                </c:pt>
                <c:pt idx="2406">
                  <c:v>14.549576628352495</c:v>
                </c:pt>
                <c:pt idx="2407">
                  <c:v>14.549576628352495</c:v>
                </c:pt>
                <c:pt idx="2408">
                  <c:v>14.549576628352495</c:v>
                </c:pt>
                <c:pt idx="2409">
                  <c:v>14.549576628352495</c:v>
                </c:pt>
                <c:pt idx="2410">
                  <c:v>14.549576628352495</c:v>
                </c:pt>
                <c:pt idx="2411">
                  <c:v>14.549576628352495</c:v>
                </c:pt>
                <c:pt idx="2412">
                  <c:v>14.549576628352495</c:v>
                </c:pt>
                <c:pt idx="2413">
                  <c:v>14.549576628352495</c:v>
                </c:pt>
                <c:pt idx="2414">
                  <c:v>14.549576628352495</c:v>
                </c:pt>
                <c:pt idx="2415">
                  <c:v>14.549576628352495</c:v>
                </c:pt>
                <c:pt idx="2416">
                  <c:v>14.549576628352495</c:v>
                </c:pt>
                <c:pt idx="2417">
                  <c:v>14.549576628352495</c:v>
                </c:pt>
                <c:pt idx="2418">
                  <c:v>14.549576628352495</c:v>
                </c:pt>
                <c:pt idx="2419">
                  <c:v>14.549576628352495</c:v>
                </c:pt>
                <c:pt idx="2420">
                  <c:v>14.549576628352495</c:v>
                </c:pt>
                <c:pt idx="2421">
                  <c:v>14.549576628352495</c:v>
                </c:pt>
                <c:pt idx="2422">
                  <c:v>14.549576628352495</c:v>
                </c:pt>
                <c:pt idx="2423">
                  <c:v>14.549576628352495</c:v>
                </c:pt>
                <c:pt idx="2424">
                  <c:v>14.549576628352495</c:v>
                </c:pt>
                <c:pt idx="2425">
                  <c:v>14.549576628352495</c:v>
                </c:pt>
                <c:pt idx="2426">
                  <c:v>14.549576628352495</c:v>
                </c:pt>
                <c:pt idx="2427">
                  <c:v>14.549576628352495</c:v>
                </c:pt>
                <c:pt idx="2428">
                  <c:v>14.549576628352495</c:v>
                </c:pt>
                <c:pt idx="2429">
                  <c:v>14.549576628352495</c:v>
                </c:pt>
                <c:pt idx="2430">
                  <c:v>14.549576628352495</c:v>
                </c:pt>
                <c:pt idx="2431">
                  <c:v>14.549576628352495</c:v>
                </c:pt>
                <c:pt idx="2432">
                  <c:v>14.549576628352495</c:v>
                </c:pt>
                <c:pt idx="2433">
                  <c:v>14.549576628352495</c:v>
                </c:pt>
                <c:pt idx="2434">
                  <c:v>14.549576628352495</c:v>
                </c:pt>
                <c:pt idx="2435">
                  <c:v>14.549576628352495</c:v>
                </c:pt>
                <c:pt idx="2436">
                  <c:v>14.549576628352495</c:v>
                </c:pt>
                <c:pt idx="2437">
                  <c:v>14.549576628352495</c:v>
                </c:pt>
                <c:pt idx="2438">
                  <c:v>14.549576628352495</c:v>
                </c:pt>
                <c:pt idx="2439">
                  <c:v>14.549576628352495</c:v>
                </c:pt>
                <c:pt idx="2440">
                  <c:v>14.549576628352495</c:v>
                </c:pt>
                <c:pt idx="2441">
                  <c:v>14.549576628352495</c:v>
                </c:pt>
                <c:pt idx="2442">
                  <c:v>14.549576628352495</c:v>
                </c:pt>
                <c:pt idx="2443">
                  <c:v>14.549576628352495</c:v>
                </c:pt>
                <c:pt idx="2444">
                  <c:v>14.549576628352495</c:v>
                </c:pt>
                <c:pt idx="2445">
                  <c:v>14.549576628352495</c:v>
                </c:pt>
                <c:pt idx="2446">
                  <c:v>14.549576628352495</c:v>
                </c:pt>
                <c:pt idx="2447">
                  <c:v>14.549576628352495</c:v>
                </c:pt>
                <c:pt idx="2448">
                  <c:v>14.549576628352495</c:v>
                </c:pt>
                <c:pt idx="2449">
                  <c:v>14.549576628352495</c:v>
                </c:pt>
                <c:pt idx="2450">
                  <c:v>14.549576628352495</c:v>
                </c:pt>
                <c:pt idx="2451">
                  <c:v>14.549576628352495</c:v>
                </c:pt>
                <c:pt idx="2452">
                  <c:v>14.549576628352495</c:v>
                </c:pt>
                <c:pt idx="2453">
                  <c:v>14.549576628352495</c:v>
                </c:pt>
                <c:pt idx="2454">
                  <c:v>14.549576628352495</c:v>
                </c:pt>
                <c:pt idx="2455">
                  <c:v>14.549576628352495</c:v>
                </c:pt>
                <c:pt idx="2456">
                  <c:v>14.549576628352495</c:v>
                </c:pt>
                <c:pt idx="2457">
                  <c:v>14.549576628352495</c:v>
                </c:pt>
                <c:pt idx="2458">
                  <c:v>14.549576628352495</c:v>
                </c:pt>
                <c:pt idx="2459">
                  <c:v>14.549576628352495</c:v>
                </c:pt>
                <c:pt idx="2460">
                  <c:v>14.549576628352495</c:v>
                </c:pt>
                <c:pt idx="2461">
                  <c:v>14.549576628352495</c:v>
                </c:pt>
                <c:pt idx="2462">
                  <c:v>14.549576628352495</c:v>
                </c:pt>
                <c:pt idx="2463">
                  <c:v>14.549576628352495</c:v>
                </c:pt>
                <c:pt idx="2464">
                  <c:v>14.549576628352495</c:v>
                </c:pt>
                <c:pt idx="2465">
                  <c:v>14.549576628352495</c:v>
                </c:pt>
                <c:pt idx="2466">
                  <c:v>14.549576628352495</c:v>
                </c:pt>
                <c:pt idx="2467">
                  <c:v>14.549576628352495</c:v>
                </c:pt>
                <c:pt idx="2468">
                  <c:v>14.549576628352495</c:v>
                </c:pt>
                <c:pt idx="2469">
                  <c:v>14.549576628352495</c:v>
                </c:pt>
                <c:pt idx="2470">
                  <c:v>14.549576628352495</c:v>
                </c:pt>
                <c:pt idx="2471">
                  <c:v>14.549576628352495</c:v>
                </c:pt>
                <c:pt idx="2472">
                  <c:v>14.549576628352495</c:v>
                </c:pt>
                <c:pt idx="2473">
                  <c:v>14.549576628352495</c:v>
                </c:pt>
                <c:pt idx="2474">
                  <c:v>14.549576628352495</c:v>
                </c:pt>
                <c:pt idx="2475">
                  <c:v>14.549576628352495</c:v>
                </c:pt>
                <c:pt idx="2476">
                  <c:v>14.549576628352495</c:v>
                </c:pt>
                <c:pt idx="2477">
                  <c:v>14.549576628352495</c:v>
                </c:pt>
                <c:pt idx="2478">
                  <c:v>14.549576628352495</c:v>
                </c:pt>
                <c:pt idx="2479">
                  <c:v>14.549576628352495</c:v>
                </c:pt>
                <c:pt idx="2480">
                  <c:v>14.549576628352495</c:v>
                </c:pt>
                <c:pt idx="2481">
                  <c:v>14.549576628352495</c:v>
                </c:pt>
                <c:pt idx="2482">
                  <c:v>14.549576628352495</c:v>
                </c:pt>
                <c:pt idx="2483">
                  <c:v>14.549576628352495</c:v>
                </c:pt>
                <c:pt idx="2484">
                  <c:v>14.549576628352495</c:v>
                </c:pt>
                <c:pt idx="2485">
                  <c:v>14.549576628352495</c:v>
                </c:pt>
                <c:pt idx="2486">
                  <c:v>14.549576628352495</c:v>
                </c:pt>
                <c:pt idx="2487">
                  <c:v>14.549576628352495</c:v>
                </c:pt>
                <c:pt idx="2488">
                  <c:v>14.549576628352495</c:v>
                </c:pt>
                <c:pt idx="2489">
                  <c:v>14.549576628352495</c:v>
                </c:pt>
                <c:pt idx="2490">
                  <c:v>14.549576628352495</c:v>
                </c:pt>
                <c:pt idx="2491">
                  <c:v>14.549576628352495</c:v>
                </c:pt>
                <c:pt idx="2492">
                  <c:v>14.549576628352495</c:v>
                </c:pt>
                <c:pt idx="2493">
                  <c:v>14.549576628352495</c:v>
                </c:pt>
                <c:pt idx="2494">
                  <c:v>14.549576628352495</c:v>
                </c:pt>
                <c:pt idx="2495">
                  <c:v>14.549576628352495</c:v>
                </c:pt>
                <c:pt idx="2496">
                  <c:v>14.549576628352495</c:v>
                </c:pt>
                <c:pt idx="2497">
                  <c:v>14.549576628352495</c:v>
                </c:pt>
                <c:pt idx="2498">
                  <c:v>14.549576628352495</c:v>
                </c:pt>
                <c:pt idx="2499">
                  <c:v>14.549576628352495</c:v>
                </c:pt>
                <c:pt idx="2500">
                  <c:v>14.549576628352495</c:v>
                </c:pt>
                <c:pt idx="2501">
                  <c:v>14.549576628352495</c:v>
                </c:pt>
                <c:pt idx="2502">
                  <c:v>14.549576628352495</c:v>
                </c:pt>
                <c:pt idx="2503">
                  <c:v>14.549576628352495</c:v>
                </c:pt>
                <c:pt idx="2504">
                  <c:v>14.549576628352495</c:v>
                </c:pt>
                <c:pt idx="2505">
                  <c:v>14.549576628352495</c:v>
                </c:pt>
                <c:pt idx="2506">
                  <c:v>14.549576628352495</c:v>
                </c:pt>
                <c:pt idx="2507">
                  <c:v>14.549576628352495</c:v>
                </c:pt>
                <c:pt idx="2508">
                  <c:v>14.549576628352495</c:v>
                </c:pt>
                <c:pt idx="2509">
                  <c:v>14.549576628352495</c:v>
                </c:pt>
                <c:pt idx="2510">
                  <c:v>14.549576628352495</c:v>
                </c:pt>
                <c:pt idx="2511">
                  <c:v>14.549576628352495</c:v>
                </c:pt>
                <c:pt idx="2512">
                  <c:v>14.549576628352495</c:v>
                </c:pt>
                <c:pt idx="2513">
                  <c:v>14.549576628352495</c:v>
                </c:pt>
                <c:pt idx="2514">
                  <c:v>14.549576628352495</c:v>
                </c:pt>
                <c:pt idx="2515">
                  <c:v>14.549576628352495</c:v>
                </c:pt>
                <c:pt idx="2516">
                  <c:v>14.549576628352495</c:v>
                </c:pt>
                <c:pt idx="2517">
                  <c:v>14.549576628352495</c:v>
                </c:pt>
                <c:pt idx="2518">
                  <c:v>14.549576628352495</c:v>
                </c:pt>
                <c:pt idx="2519">
                  <c:v>14.549576628352495</c:v>
                </c:pt>
                <c:pt idx="2520">
                  <c:v>14.549576628352495</c:v>
                </c:pt>
                <c:pt idx="2521">
                  <c:v>14.549576628352495</c:v>
                </c:pt>
                <c:pt idx="2522">
                  <c:v>14.549576628352495</c:v>
                </c:pt>
                <c:pt idx="2523">
                  <c:v>14.549576628352495</c:v>
                </c:pt>
                <c:pt idx="2524">
                  <c:v>14.549576628352495</c:v>
                </c:pt>
                <c:pt idx="2525">
                  <c:v>14.549576628352495</c:v>
                </c:pt>
                <c:pt idx="2526">
                  <c:v>14.549576628352495</c:v>
                </c:pt>
                <c:pt idx="2527">
                  <c:v>14.549576628352495</c:v>
                </c:pt>
                <c:pt idx="2528">
                  <c:v>14.549576628352495</c:v>
                </c:pt>
                <c:pt idx="2529">
                  <c:v>14.549576628352495</c:v>
                </c:pt>
                <c:pt idx="2530">
                  <c:v>14.549576628352495</c:v>
                </c:pt>
                <c:pt idx="2531">
                  <c:v>14.549576628352495</c:v>
                </c:pt>
                <c:pt idx="2532">
                  <c:v>14.549576628352495</c:v>
                </c:pt>
                <c:pt idx="2533">
                  <c:v>14.549576628352495</c:v>
                </c:pt>
                <c:pt idx="2534">
                  <c:v>14.549576628352495</c:v>
                </c:pt>
                <c:pt idx="2535">
                  <c:v>14.549576628352495</c:v>
                </c:pt>
                <c:pt idx="2536">
                  <c:v>14.549576628352495</c:v>
                </c:pt>
                <c:pt idx="2537">
                  <c:v>14.549576628352495</c:v>
                </c:pt>
                <c:pt idx="2538">
                  <c:v>14.549576628352495</c:v>
                </c:pt>
                <c:pt idx="2539">
                  <c:v>14.549576628352495</c:v>
                </c:pt>
                <c:pt idx="2540">
                  <c:v>14.549576628352495</c:v>
                </c:pt>
                <c:pt idx="2541">
                  <c:v>14.549576628352495</c:v>
                </c:pt>
                <c:pt idx="2542">
                  <c:v>14.549576628352495</c:v>
                </c:pt>
                <c:pt idx="2543">
                  <c:v>14.549576628352495</c:v>
                </c:pt>
                <c:pt idx="2544">
                  <c:v>14.549576628352495</c:v>
                </c:pt>
                <c:pt idx="2545">
                  <c:v>14.549576628352495</c:v>
                </c:pt>
                <c:pt idx="2546">
                  <c:v>14.549576628352495</c:v>
                </c:pt>
                <c:pt idx="2547">
                  <c:v>14.549576628352495</c:v>
                </c:pt>
                <c:pt idx="2548">
                  <c:v>14.549576628352495</c:v>
                </c:pt>
                <c:pt idx="2549">
                  <c:v>14.549576628352495</c:v>
                </c:pt>
                <c:pt idx="2550">
                  <c:v>14.549576628352495</c:v>
                </c:pt>
                <c:pt idx="2551">
                  <c:v>14.549576628352495</c:v>
                </c:pt>
                <c:pt idx="2552">
                  <c:v>14.549576628352495</c:v>
                </c:pt>
                <c:pt idx="2553">
                  <c:v>14.549576628352495</c:v>
                </c:pt>
                <c:pt idx="2554">
                  <c:v>14.549576628352495</c:v>
                </c:pt>
                <c:pt idx="2555">
                  <c:v>14.549576628352495</c:v>
                </c:pt>
                <c:pt idx="2556">
                  <c:v>14.549576628352495</c:v>
                </c:pt>
                <c:pt idx="2557">
                  <c:v>14.549576628352495</c:v>
                </c:pt>
                <c:pt idx="2558">
                  <c:v>14.549576628352495</c:v>
                </c:pt>
                <c:pt idx="2559">
                  <c:v>14.549576628352495</c:v>
                </c:pt>
                <c:pt idx="2560">
                  <c:v>14.549576628352495</c:v>
                </c:pt>
                <c:pt idx="2561">
                  <c:v>14.549576628352495</c:v>
                </c:pt>
                <c:pt idx="2562">
                  <c:v>14.549576628352495</c:v>
                </c:pt>
                <c:pt idx="2563">
                  <c:v>14.549576628352495</c:v>
                </c:pt>
                <c:pt idx="2564">
                  <c:v>14.549576628352495</c:v>
                </c:pt>
                <c:pt idx="2565">
                  <c:v>14.549576628352495</c:v>
                </c:pt>
                <c:pt idx="2566">
                  <c:v>14.549576628352495</c:v>
                </c:pt>
                <c:pt idx="2567">
                  <c:v>14.549576628352495</c:v>
                </c:pt>
                <c:pt idx="2568">
                  <c:v>14.549576628352495</c:v>
                </c:pt>
                <c:pt idx="2569">
                  <c:v>14.549576628352495</c:v>
                </c:pt>
                <c:pt idx="2570">
                  <c:v>14.549576628352495</c:v>
                </c:pt>
                <c:pt idx="2571">
                  <c:v>14.549576628352495</c:v>
                </c:pt>
                <c:pt idx="2572">
                  <c:v>14.549576628352495</c:v>
                </c:pt>
                <c:pt idx="2573">
                  <c:v>14.549576628352495</c:v>
                </c:pt>
                <c:pt idx="2574">
                  <c:v>14.549576628352495</c:v>
                </c:pt>
                <c:pt idx="2575">
                  <c:v>14.549576628352495</c:v>
                </c:pt>
                <c:pt idx="2576">
                  <c:v>14.549576628352495</c:v>
                </c:pt>
                <c:pt idx="2577">
                  <c:v>14.549576628352495</c:v>
                </c:pt>
                <c:pt idx="2578">
                  <c:v>14.549576628352495</c:v>
                </c:pt>
                <c:pt idx="2579">
                  <c:v>14.549576628352495</c:v>
                </c:pt>
                <c:pt idx="2580">
                  <c:v>14.549576628352495</c:v>
                </c:pt>
                <c:pt idx="2581">
                  <c:v>14.549576628352495</c:v>
                </c:pt>
                <c:pt idx="2582">
                  <c:v>14.549576628352495</c:v>
                </c:pt>
                <c:pt idx="2583">
                  <c:v>14.549576628352495</c:v>
                </c:pt>
                <c:pt idx="2584">
                  <c:v>14.549576628352495</c:v>
                </c:pt>
                <c:pt idx="2585">
                  <c:v>14.549576628352495</c:v>
                </c:pt>
                <c:pt idx="2586">
                  <c:v>14.549576628352495</c:v>
                </c:pt>
                <c:pt idx="2587">
                  <c:v>14.549576628352495</c:v>
                </c:pt>
                <c:pt idx="2588">
                  <c:v>14.549576628352495</c:v>
                </c:pt>
                <c:pt idx="2589">
                  <c:v>14.549576628352495</c:v>
                </c:pt>
                <c:pt idx="2590">
                  <c:v>14.549576628352495</c:v>
                </c:pt>
                <c:pt idx="2591">
                  <c:v>14.549576628352495</c:v>
                </c:pt>
                <c:pt idx="2592">
                  <c:v>14.549576628352495</c:v>
                </c:pt>
                <c:pt idx="2593">
                  <c:v>14.549576628352495</c:v>
                </c:pt>
                <c:pt idx="2594">
                  <c:v>14.549576628352495</c:v>
                </c:pt>
                <c:pt idx="2595">
                  <c:v>14.549576628352495</c:v>
                </c:pt>
                <c:pt idx="2596">
                  <c:v>14.549576628352495</c:v>
                </c:pt>
                <c:pt idx="2597">
                  <c:v>14.549576628352495</c:v>
                </c:pt>
                <c:pt idx="2598">
                  <c:v>14.549576628352495</c:v>
                </c:pt>
                <c:pt idx="2599">
                  <c:v>14.549576628352495</c:v>
                </c:pt>
                <c:pt idx="2600">
                  <c:v>14.549576628352495</c:v>
                </c:pt>
                <c:pt idx="2601">
                  <c:v>14.549576628352495</c:v>
                </c:pt>
                <c:pt idx="2602">
                  <c:v>14.549576628352495</c:v>
                </c:pt>
                <c:pt idx="2603">
                  <c:v>14.549576628352495</c:v>
                </c:pt>
                <c:pt idx="2604">
                  <c:v>14.549576628352495</c:v>
                </c:pt>
                <c:pt idx="2605">
                  <c:v>14.549576628352495</c:v>
                </c:pt>
                <c:pt idx="2606">
                  <c:v>14.549576628352495</c:v>
                </c:pt>
                <c:pt idx="2607">
                  <c:v>14.549576628352495</c:v>
                </c:pt>
                <c:pt idx="2608">
                  <c:v>14.549576628352495</c:v>
                </c:pt>
                <c:pt idx="2609">
                  <c:v>14.549576628352495</c:v>
                </c:pt>
                <c:pt idx="2610">
                  <c:v>14.549576628352495</c:v>
                </c:pt>
                <c:pt idx="2611">
                  <c:v>14.549576628352495</c:v>
                </c:pt>
                <c:pt idx="2612">
                  <c:v>14.549576628352495</c:v>
                </c:pt>
                <c:pt idx="2613">
                  <c:v>14.549576628352495</c:v>
                </c:pt>
                <c:pt idx="2614">
                  <c:v>14.549576628352495</c:v>
                </c:pt>
                <c:pt idx="2615">
                  <c:v>14.549576628352495</c:v>
                </c:pt>
                <c:pt idx="2616">
                  <c:v>14.549576628352495</c:v>
                </c:pt>
                <c:pt idx="2617">
                  <c:v>14.549576628352495</c:v>
                </c:pt>
                <c:pt idx="2618">
                  <c:v>14.549576628352495</c:v>
                </c:pt>
                <c:pt idx="2619">
                  <c:v>14.549576628352495</c:v>
                </c:pt>
                <c:pt idx="2620">
                  <c:v>14.549576628352495</c:v>
                </c:pt>
                <c:pt idx="2621">
                  <c:v>14.549576628352495</c:v>
                </c:pt>
                <c:pt idx="2622">
                  <c:v>14.549576628352495</c:v>
                </c:pt>
                <c:pt idx="2623">
                  <c:v>14.549576628352495</c:v>
                </c:pt>
                <c:pt idx="2624">
                  <c:v>14.549576628352495</c:v>
                </c:pt>
                <c:pt idx="2625">
                  <c:v>14.549576628352495</c:v>
                </c:pt>
                <c:pt idx="2626">
                  <c:v>14.549576628352495</c:v>
                </c:pt>
                <c:pt idx="2627">
                  <c:v>14.549576628352495</c:v>
                </c:pt>
                <c:pt idx="2628">
                  <c:v>14.549576628352495</c:v>
                </c:pt>
                <c:pt idx="2629">
                  <c:v>14.549576628352495</c:v>
                </c:pt>
                <c:pt idx="2630">
                  <c:v>14.549576628352495</c:v>
                </c:pt>
                <c:pt idx="2631">
                  <c:v>14.549576628352495</c:v>
                </c:pt>
                <c:pt idx="2632">
                  <c:v>14.549576628352495</c:v>
                </c:pt>
                <c:pt idx="2633">
                  <c:v>14.549576628352495</c:v>
                </c:pt>
                <c:pt idx="2634">
                  <c:v>14.549576628352495</c:v>
                </c:pt>
                <c:pt idx="2635">
                  <c:v>14.549576628352495</c:v>
                </c:pt>
                <c:pt idx="2636">
                  <c:v>14.549576628352495</c:v>
                </c:pt>
                <c:pt idx="2637">
                  <c:v>14.549576628352495</c:v>
                </c:pt>
                <c:pt idx="2638">
                  <c:v>14.549576628352495</c:v>
                </c:pt>
                <c:pt idx="2639">
                  <c:v>14.549576628352495</c:v>
                </c:pt>
                <c:pt idx="2640">
                  <c:v>14.549576628352495</c:v>
                </c:pt>
                <c:pt idx="2641">
                  <c:v>14.549576628352495</c:v>
                </c:pt>
                <c:pt idx="2642">
                  <c:v>14.549576628352495</c:v>
                </c:pt>
                <c:pt idx="2643">
                  <c:v>14.549576628352495</c:v>
                </c:pt>
                <c:pt idx="2644">
                  <c:v>14.549576628352495</c:v>
                </c:pt>
                <c:pt idx="2645">
                  <c:v>14.549576628352495</c:v>
                </c:pt>
                <c:pt idx="2646">
                  <c:v>14.549576628352495</c:v>
                </c:pt>
                <c:pt idx="2647">
                  <c:v>14.549576628352495</c:v>
                </c:pt>
                <c:pt idx="2648">
                  <c:v>14.549576628352495</c:v>
                </c:pt>
                <c:pt idx="2649">
                  <c:v>14.549576628352495</c:v>
                </c:pt>
                <c:pt idx="2650">
                  <c:v>14.549576628352495</c:v>
                </c:pt>
                <c:pt idx="2651">
                  <c:v>14.549576628352495</c:v>
                </c:pt>
                <c:pt idx="2652">
                  <c:v>14.549576628352495</c:v>
                </c:pt>
                <c:pt idx="2653">
                  <c:v>14.549576628352495</c:v>
                </c:pt>
                <c:pt idx="2654">
                  <c:v>14.549576628352495</c:v>
                </c:pt>
                <c:pt idx="2655">
                  <c:v>14.549576628352495</c:v>
                </c:pt>
                <c:pt idx="2656">
                  <c:v>14.549576628352495</c:v>
                </c:pt>
                <c:pt idx="2657">
                  <c:v>14.549576628352495</c:v>
                </c:pt>
                <c:pt idx="2658">
                  <c:v>14.549576628352495</c:v>
                </c:pt>
                <c:pt idx="2659">
                  <c:v>14.549576628352495</c:v>
                </c:pt>
                <c:pt idx="2660">
                  <c:v>14.549576628352495</c:v>
                </c:pt>
                <c:pt idx="2661">
                  <c:v>14.549576628352495</c:v>
                </c:pt>
                <c:pt idx="2662">
                  <c:v>14.549576628352495</c:v>
                </c:pt>
                <c:pt idx="2663">
                  <c:v>14.549576628352495</c:v>
                </c:pt>
                <c:pt idx="2664">
                  <c:v>14.549576628352495</c:v>
                </c:pt>
                <c:pt idx="2665">
                  <c:v>14.549576628352495</c:v>
                </c:pt>
                <c:pt idx="2666">
                  <c:v>14.549576628352495</c:v>
                </c:pt>
                <c:pt idx="2667">
                  <c:v>14.549576628352495</c:v>
                </c:pt>
                <c:pt idx="2668">
                  <c:v>14.549576628352495</c:v>
                </c:pt>
                <c:pt idx="2669">
                  <c:v>14.549576628352495</c:v>
                </c:pt>
                <c:pt idx="2670">
                  <c:v>14.549576628352495</c:v>
                </c:pt>
                <c:pt idx="2671">
                  <c:v>14.549576628352495</c:v>
                </c:pt>
                <c:pt idx="2672">
                  <c:v>14.549576628352495</c:v>
                </c:pt>
                <c:pt idx="2673">
                  <c:v>14.549576628352495</c:v>
                </c:pt>
                <c:pt idx="2674">
                  <c:v>14.549576628352495</c:v>
                </c:pt>
                <c:pt idx="2675">
                  <c:v>14.549576628352495</c:v>
                </c:pt>
                <c:pt idx="2676">
                  <c:v>14.549576628352495</c:v>
                </c:pt>
                <c:pt idx="2677">
                  <c:v>14.549576628352495</c:v>
                </c:pt>
                <c:pt idx="2678">
                  <c:v>14.549576628352495</c:v>
                </c:pt>
                <c:pt idx="2679">
                  <c:v>14.549576628352495</c:v>
                </c:pt>
                <c:pt idx="2680">
                  <c:v>14.549576628352495</c:v>
                </c:pt>
                <c:pt idx="2681">
                  <c:v>14.549576628352495</c:v>
                </c:pt>
                <c:pt idx="2682">
                  <c:v>14.549576628352495</c:v>
                </c:pt>
                <c:pt idx="2683">
                  <c:v>14.549576628352495</c:v>
                </c:pt>
                <c:pt idx="2684">
                  <c:v>14.549576628352495</c:v>
                </c:pt>
                <c:pt idx="2685">
                  <c:v>14.549576628352495</c:v>
                </c:pt>
                <c:pt idx="2686">
                  <c:v>14.549576628352495</c:v>
                </c:pt>
                <c:pt idx="2687">
                  <c:v>14.549576628352495</c:v>
                </c:pt>
                <c:pt idx="2688">
                  <c:v>14.549576628352495</c:v>
                </c:pt>
                <c:pt idx="2689">
                  <c:v>14.549576628352495</c:v>
                </c:pt>
                <c:pt idx="2690">
                  <c:v>14.549576628352495</c:v>
                </c:pt>
                <c:pt idx="2691">
                  <c:v>14.549576628352495</c:v>
                </c:pt>
                <c:pt idx="2692">
                  <c:v>14.549576628352495</c:v>
                </c:pt>
                <c:pt idx="2693">
                  <c:v>14.549576628352495</c:v>
                </c:pt>
                <c:pt idx="2694">
                  <c:v>14.549576628352495</c:v>
                </c:pt>
                <c:pt idx="2695">
                  <c:v>14.549576628352495</c:v>
                </c:pt>
                <c:pt idx="2696">
                  <c:v>14.549576628352495</c:v>
                </c:pt>
                <c:pt idx="2697">
                  <c:v>14.549576628352495</c:v>
                </c:pt>
                <c:pt idx="2698">
                  <c:v>14.549576628352495</c:v>
                </c:pt>
                <c:pt idx="2699">
                  <c:v>14.549576628352495</c:v>
                </c:pt>
                <c:pt idx="2700">
                  <c:v>14.549576628352495</c:v>
                </c:pt>
                <c:pt idx="2701">
                  <c:v>14.549576628352495</c:v>
                </c:pt>
                <c:pt idx="2702">
                  <c:v>14.549576628352495</c:v>
                </c:pt>
                <c:pt idx="2703">
                  <c:v>14.549576628352495</c:v>
                </c:pt>
                <c:pt idx="2704">
                  <c:v>14.549576628352495</c:v>
                </c:pt>
                <c:pt idx="2705">
                  <c:v>14.549576628352495</c:v>
                </c:pt>
                <c:pt idx="2706">
                  <c:v>14.549576628352495</c:v>
                </c:pt>
                <c:pt idx="2707">
                  <c:v>14.549576628352495</c:v>
                </c:pt>
                <c:pt idx="2708">
                  <c:v>14.549576628352495</c:v>
                </c:pt>
                <c:pt idx="2709">
                  <c:v>14.549576628352495</c:v>
                </c:pt>
                <c:pt idx="2710">
                  <c:v>14.549576628352495</c:v>
                </c:pt>
                <c:pt idx="2711">
                  <c:v>14.549576628352495</c:v>
                </c:pt>
                <c:pt idx="2712">
                  <c:v>14.549576628352495</c:v>
                </c:pt>
                <c:pt idx="2713">
                  <c:v>14.549576628352495</c:v>
                </c:pt>
                <c:pt idx="2714">
                  <c:v>14.549576628352495</c:v>
                </c:pt>
                <c:pt idx="2715">
                  <c:v>14.549576628352495</c:v>
                </c:pt>
                <c:pt idx="2716">
                  <c:v>14.549576628352495</c:v>
                </c:pt>
                <c:pt idx="2717">
                  <c:v>14.549576628352495</c:v>
                </c:pt>
                <c:pt idx="2718">
                  <c:v>14.549576628352495</c:v>
                </c:pt>
                <c:pt idx="2719">
                  <c:v>14.549576628352495</c:v>
                </c:pt>
                <c:pt idx="2720">
                  <c:v>14.549576628352495</c:v>
                </c:pt>
                <c:pt idx="2721">
                  <c:v>14.549576628352495</c:v>
                </c:pt>
                <c:pt idx="2722">
                  <c:v>14.549576628352495</c:v>
                </c:pt>
                <c:pt idx="2723">
                  <c:v>14.549576628352495</c:v>
                </c:pt>
                <c:pt idx="2724">
                  <c:v>14.549576628352495</c:v>
                </c:pt>
                <c:pt idx="2725">
                  <c:v>14.549576628352495</c:v>
                </c:pt>
                <c:pt idx="2726">
                  <c:v>14.549576628352495</c:v>
                </c:pt>
                <c:pt idx="2727">
                  <c:v>14.549576628352495</c:v>
                </c:pt>
                <c:pt idx="2728">
                  <c:v>14.549576628352495</c:v>
                </c:pt>
                <c:pt idx="2729">
                  <c:v>14.549576628352495</c:v>
                </c:pt>
                <c:pt idx="2730">
                  <c:v>14.549576628352495</c:v>
                </c:pt>
                <c:pt idx="2731">
                  <c:v>14.549576628352495</c:v>
                </c:pt>
                <c:pt idx="2732">
                  <c:v>14.549576628352495</c:v>
                </c:pt>
                <c:pt idx="2733">
                  <c:v>14.549576628352495</c:v>
                </c:pt>
                <c:pt idx="2734">
                  <c:v>14.549576628352495</c:v>
                </c:pt>
                <c:pt idx="2735">
                  <c:v>14.549576628352495</c:v>
                </c:pt>
                <c:pt idx="2736">
                  <c:v>14.549576628352495</c:v>
                </c:pt>
                <c:pt idx="2737">
                  <c:v>14.549576628352495</c:v>
                </c:pt>
                <c:pt idx="2738">
                  <c:v>14.549576628352495</c:v>
                </c:pt>
                <c:pt idx="2739">
                  <c:v>14.549576628352495</c:v>
                </c:pt>
                <c:pt idx="2740">
                  <c:v>14.549576628352495</c:v>
                </c:pt>
                <c:pt idx="2741">
                  <c:v>14.549576628352495</c:v>
                </c:pt>
                <c:pt idx="2742">
                  <c:v>14.549576628352495</c:v>
                </c:pt>
                <c:pt idx="2743">
                  <c:v>14.549576628352495</c:v>
                </c:pt>
                <c:pt idx="2744">
                  <c:v>14.549576628352495</c:v>
                </c:pt>
                <c:pt idx="2745">
                  <c:v>14.549576628352495</c:v>
                </c:pt>
                <c:pt idx="2746">
                  <c:v>14.549576628352495</c:v>
                </c:pt>
                <c:pt idx="2747">
                  <c:v>14.549576628352495</c:v>
                </c:pt>
                <c:pt idx="2748">
                  <c:v>14.549576628352495</c:v>
                </c:pt>
                <c:pt idx="2749">
                  <c:v>14.549576628352495</c:v>
                </c:pt>
                <c:pt idx="2750">
                  <c:v>14.549576628352495</c:v>
                </c:pt>
                <c:pt idx="2751">
                  <c:v>14.549576628352495</c:v>
                </c:pt>
                <c:pt idx="2752">
                  <c:v>14.549576628352495</c:v>
                </c:pt>
                <c:pt idx="2753">
                  <c:v>14.549576628352495</c:v>
                </c:pt>
                <c:pt idx="2754">
                  <c:v>14.549576628352495</c:v>
                </c:pt>
                <c:pt idx="2755">
                  <c:v>14.549576628352495</c:v>
                </c:pt>
                <c:pt idx="2756">
                  <c:v>14.549576628352495</c:v>
                </c:pt>
                <c:pt idx="2757">
                  <c:v>14.549576628352495</c:v>
                </c:pt>
                <c:pt idx="2758">
                  <c:v>14.549576628352495</c:v>
                </c:pt>
                <c:pt idx="2759">
                  <c:v>14.549576628352495</c:v>
                </c:pt>
                <c:pt idx="2760">
                  <c:v>14.549576628352495</c:v>
                </c:pt>
                <c:pt idx="2761">
                  <c:v>14.549576628352495</c:v>
                </c:pt>
                <c:pt idx="2762">
                  <c:v>14.549576628352495</c:v>
                </c:pt>
                <c:pt idx="2763">
                  <c:v>14.549576628352495</c:v>
                </c:pt>
                <c:pt idx="2764">
                  <c:v>14.549576628352495</c:v>
                </c:pt>
                <c:pt idx="2765">
                  <c:v>14.549576628352495</c:v>
                </c:pt>
                <c:pt idx="2766">
                  <c:v>14.549576628352495</c:v>
                </c:pt>
                <c:pt idx="2767">
                  <c:v>14.549576628352495</c:v>
                </c:pt>
                <c:pt idx="2768">
                  <c:v>14.549576628352495</c:v>
                </c:pt>
                <c:pt idx="2769">
                  <c:v>14.549576628352495</c:v>
                </c:pt>
                <c:pt idx="2770">
                  <c:v>14.549576628352495</c:v>
                </c:pt>
                <c:pt idx="2771">
                  <c:v>14.549576628352495</c:v>
                </c:pt>
                <c:pt idx="2772">
                  <c:v>14.549576628352495</c:v>
                </c:pt>
                <c:pt idx="2773">
                  <c:v>14.549576628352495</c:v>
                </c:pt>
                <c:pt idx="2774">
                  <c:v>14.549576628352495</c:v>
                </c:pt>
                <c:pt idx="2775">
                  <c:v>14.549576628352495</c:v>
                </c:pt>
                <c:pt idx="2776">
                  <c:v>14.549576628352495</c:v>
                </c:pt>
                <c:pt idx="2777">
                  <c:v>14.549576628352495</c:v>
                </c:pt>
                <c:pt idx="2778">
                  <c:v>14.549576628352495</c:v>
                </c:pt>
                <c:pt idx="2779">
                  <c:v>14.549576628352495</c:v>
                </c:pt>
                <c:pt idx="2780">
                  <c:v>14.549576628352495</c:v>
                </c:pt>
                <c:pt idx="2781">
                  <c:v>14.549576628352495</c:v>
                </c:pt>
                <c:pt idx="2782">
                  <c:v>14.549576628352495</c:v>
                </c:pt>
                <c:pt idx="2783">
                  <c:v>14.549576628352495</c:v>
                </c:pt>
                <c:pt idx="2784">
                  <c:v>14.549576628352495</c:v>
                </c:pt>
                <c:pt idx="2785">
                  <c:v>14.549576628352495</c:v>
                </c:pt>
                <c:pt idx="2786">
                  <c:v>14.549576628352495</c:v>
                </c:pt>
                <c:pt idx="2787">
                  <c:v>14.549576628352495</c:v>
                </c:pt>
                <c:pt idx="2788">
                  <c:v>14.549576628352495</c:v>
                </c:pt>
                <c:pt idx="2789">
                  <c:v>14.549576628352495</c:v>
                </c:pt>
                <c:pt idx="2790">
                  <c:v>14.549576628352495</c:v>
                </c:pt>
                <c:pt idx="2791">
                  <c:v>14.549576628352495</c:v>
                </c:pt>
                <c:pt idx="2792">
                  <c:v>14.549576628352495</c:v>
                </c:pt>
                <c:pt idx="2793">
                  <c:v>14.549576628352495</c:v>
                </c:pt>
                <c:pt idx="2794">
                  <c:v>14.549576628352495</c:v>
                </c:pt>
                <c:pt idx="2795">
                  <c:v>14.549576628352495</c:v>
                </c:pt>
                <c:pt idx="2796">
                  <c:v>14.549576628352495</c:v>
                </c:pt>
                <c:pt idx="2797">
                  <c:v>14.549576628352495</c:v>
                </c:pt>
                <c:pt idx="2798">
                  <c:v>14.549576628352495</c:v>
                </c:pt>
                <c:pt idx="2799">
                  <c:v>14.549576628352495</c:v>
                </c:pt>
                <c:pt idx="2800">
                  <c:v>14.549576628352495</c:v>
                </c:pt>
                <c:pt idx="2801">
                  <c:v>14.549576628352495</c:v>
                </c:pt>
                <c:pt idx="2802">
                  <c:v>14.549576628352495</c:v>
                </c:pt>
                <c:pt idx="2803">
                  <c:v>14.549576628352495</c:v>
                </c:pt>
                <c:pt idx="2804">
                  <c:v>14.549576628352495</c:v>
                </c:pt>
                <c:pt idx="2805">
                  <c:v>14.549576628352495</c:v>
                </c:pt>
                <c:pt idx="2806">
                  <c:v>14.549576628352495</c:v>
                </c:pt>
                <c:pt idx="2807">
                  <c:v>14.549576628352495</c:v>
                </c:pt>
                <c:pt idx="2808">
                  <c:v>14.549576628352495</c:v>
                </c:pt>
                <c:pt idx="2809">
                  <c:v>14.549576628352495</c:v>
                </c:pt>
                <c:pt idx="2810">
                  <c:v>14.549576628352495</c:v>
                </c:pt>
                <c:pt idx="2811">
                  <c:v>14.549576628352495</c:v>
                </c:pt>
                <c:pt idx="2812">
                  <c:v>14.549576628352495</c:v>
                </c:pt>
                <c:pt idx="2813">
                  <c:v>14.549576628352495</c:v>
                </c:pt>
                <c:pt idx="2814">
                  <c:v>14.549576628352495</c:v>
                </c:pt>
                <c:pt idx="2815">
                  <c:v>14.549576628352495</c:v>
                </c:pt>
                <c:pt idx="2816">
                  <c:v>14.549576628352495</c:v>
                </c:pt>
                <c:pt idx="2817">
                  <c:v>14.549576628352495</c:v>
                </c:pt>
                <c:pt idx="2818">
                  <c:v>14.549576628352495</c:v>
                </c:pt>
                <c:pt idx="2819">
                  <c:v>14.549576628352495</c:v>
                </c:pt>
                <c:pt idx="2820">
                  <c:v>14.549576628352495</c:v>
                </c:pt>
                <c:pt idx="2821">
                  <c:v>14.549576628352495</c:v>
                </c:pt>
                <c:pt idx="2822">
                  <c:v>14.549576628352495</c:v>
                </c:pt>
                <c:pt idx="2823">
                  <c:v>14.549576628352495</c:v>
                </c:pt>
                <c:pt idx="2824">
                  <c:v>14.549576628352495</c:v>
                </c:pt>
                <c:pt idx="2825">
                  <c:v>14.549576628352495</c:v>
                </c:pt>
                <c:pt idx="2826">
                  <c:v>14.549576628352495</c:v>
                </c:pt>
                <c:pt idx="2827">
                  <c:v>14.549576628352495</c:v>
                </c:pt>
                <c:pt idx="2828">
                  <c:v>14.549576628352495</c:v>
                </c:pt>
                <c:pt idx="2829">
                  <c:v>14.549576628352495</c:v>
                </c:pt>
                <c:pt idx="2830">
                  <c:v>14.549576628352495</c:v>
                </c:pt>
                <c:pt idx="2831">
                  <c:v>14.549576628352495</c:v>
                </c:pt>
                <c:pt idx="2832">
                  <c:v>14.549576628352495</c:v>
                </c:pt>
                <c:pt idx="2833">
                  <c:v>14.549576628352495</c:v>
                </c:pt>
                <c:pt idx="2834">
                  <c:v>14.549576628352495</c:v>
                </c:pt>
                <c:pt idx="2835">
                  <c:v>14.549576628352495</c:v>
                </c:pt>
                <c:pt idx="2836">
                  <c:v>14.549576628352495</c:v>
                </c:pt>
                <c:pt idx="2837">
                  <c:v>14.549576628352495</c:v>
                </c:pt>
                <c:pt idx="2838">
                  <c:v>14.549576628352495</c:v>
                </c:pt>
                <c:pt idx="2839">
                  <c:v>14.549576628352495</c:v>
                </c:pt>
                <c:pt idx="2840">
                  <c:v>14.549576628352495</c:v>
                </c:pt>
                <c:pt idx="2841">
                  <c:v>14.549576628352495</c:v>
                </c:pt>
                <c:pt idx="2842">
                  <c:v>14.549576628352495</c:v>
                </c:pt>
                <c:pt idx="2843">
                  <c:v>14.549576628352495</c:v>
                </c:pt>
                <c:pt idx="2844">
                  <c:v>14.549576628352495</c:v>
                </c:pt>
                <c:pt idx="2845">
                  <c:v>14.549576628352495</c:v>
                </c:pt>
                <c:pt idx="2846">
                  <c:v>14.549576628352495</c:v>
                </c:pt>
                <c:pt idx="2847">
                  <c:v>14.549576628352495</c:v>
                </c:pt>
                <c:pt idx="2848">
                  <c:v>14.549576628352495</c:v>
                </c:pt>
                <c:pt idx="2849">
                  <c:v>14.549576628352495</c:v>
                </c:pt>
                <c:pt idx="2850">
                  <c:v>14.549576628352495</c:v>
                </c:pt>
                <c:pt idx="2851">
                  <c:v>14.549576628352495</c:v>
                </c:pt>
                <c:pt idx="2852">
                  <c:v>14.549576628352495</c:v>
                </c:pt>
                <c:pt idx="2853">
                  <c:v>14.549576628352495</c:v>
                </c:pt>
                <c:pt idx="2854">
                  <c:v>14.549576628352495</c:v>
                </c:pt>
                <c:pt idx="2855">
                  <c:v>14.549576628352495</c:v>
                </c:pt>
                <c:pt idx="2856">
                  <c:v>14.549576628352495</c:v>
                </c:pt>
                <c:pt idx="2857">
                  <c:v>14.549576628352495</c:v>
                </c:pt>
                <c:pt idx="2858">
                  <c:v>14.549576628352495</c:v>
                </c:pt>
                <c:pt idx="2859">
                  <c:v>14.549576628352495</c:v>
                </c:pt>
                <c:pt idx="2860">
                  <c:v>14.549576628352495</c:v>
                </c:pt>
                <c:pt idx="2861">
                  <c:v>14.549576628352495</c:v>
                </c:pt>
                <c:pt idx="2862">
                  <c:v>14.549576628352495</c:v>
                </c:pt>
                <c:pt idx="2863">
                  <c:v>14.549576628352495</c:v>
                </c:pt>
                <c:pt idx="2864">
                  <c:v>14.549576628352495</c:v>
                </c:pt>
                <c:pt idx="2865">
                  <c:v>14.549576628352495</c:v>
                </c:pt>
                <c:pt idx="2866">
                  <c:v>14.549576628352495</c:v>
                </c:pt>
                <c:pt idx="2867">
                  <c:v>14.549576628352495</c:v>
                </c:pt>
                <c:pt idx="2868">
                  <c:v>14.549576628352495</c:v>
                </c:pt>
                <c:pt idx="2869">
                  <c:v>14.549576628352495</c:v>
                </c:pt>
                <c:pt idx="2870">
                  <c:v>14.549576628352495</c:v>
                </c:pt>
                <c:pt idx="2871">
                  <c:v>14.549576628352495</c:v>
                </c:pt>
                <c:pt idx="2872">
                  <c:v>14.549576628352495</c:v>
                </c:pt>
                <c:pt idx="2873">
                  <c:v>14.549576628352495</c:v>
                </c:pt>
                <c:pt idx="2874">
                  <c:v>14.549576628352495</c:v>
                </c:pt>
                <c:pt idx="2875">
                  <c:v>14.549576628352495</c:v>
                </c:pt>
                <c:pt idx="2876">
                  <c:v>14.549576628352495</c:v>
                </c:pt>
                <c:pt idx="2877">
                  <c:v>14.549576628352495</c:v>
                </c:pt>
                <c:pt idx="2878">
                  <c:v>14.549576628352495</c:v>
                </c:pt>
                <c:pt idx="2879">
                  <c:v>14.549576628352495</c:v>
                </c:pt>
                <c:pt idx="2880">
                  <c:v>14.549576628352495</c:v>
                </c:pt>
                <c:pt idx="2881">
                  <c:v>14.549576628352495</c:v>
                </c:pt>
                <c:pt idx="2882">
                  <c:v>14.549576628352495</c:v>
                </c:pt>
                <c:pt idx="2883">
                  <c:v>14.549576628352495</c:v>
                </c:pt>
                <c:pt idx="2884">
                  <c:v>14.549576628352495</c:v>
                </c:pt>
                <c:pt idx="2885">
                  <c:v>14.549576628352495</c:v>
                </c:pt>
                <c:pt idx="2886">
                  <c:v>14.549576628352495</c:v>
                </c:pt>
                <c:pt idx="2887">
                  <c:v>14.549576628352495</c:v>
                </c:pt>
                <c:pt idx="2888">
                  <c:v>14.549576628352495</c:v>
                </c:pt>
                <c:pt idx="2889">
                  <c:v>14.549576628352495</c:v>
                </c:pt>
                <c:pt idx="2890">
                  <c:v>14.549576628352495</c:v>
                </c:pt>
                <c:pt idx="2891">
                  <c:v>14.549576628352495</c:v>
                </c:pt>
                <c:pt idx="2892">
                  <c:v>14.549576628352495</c:v>
                </c:pt>
                <c:pt idx="2893">
                  <c:v>14.549576628352495</c:v>
                </c:pt>
                <c:pt idx="2894">
                  <c:v>14.549576628352495</c:v>
                </c:pt>
                <c:pt idx="2895">
                  <c:v>14.549576628352495</c:v>
                </c:pt>
                <c:pt idx="2896">
                  <c:v>14.549576628352495</c:v>
                </c:pt>
                <c:pt idx="2897">
                  <c:v>14.549576628352495</c:v>
                </c:pt>
                <c:pt idx="2898">
                  <c:v>14.549576628352495</c:v>
                </c:pt>
                <c:pt idx="2899">
                  <c:v>14.549576628352495</c:v>
                </c:pt>
                <c:pt idx="2900">
                  <c:v>14.549576628352495</c:v>
                </c:pt>
                <c:pt idx="2901">
                  <c:v>14.549576628352495</c:v>
                </c:pt>
                <c:pt idx="2902">
                  <c:v>14.549576628352495</c:v>
                </c:pt>
                <c:pt idx="2903">
                  <c:v>14.549576628352495</c:v>
                </c:pt>
                <c:pt idx="2904">
                  <c:v>14.549576628352495</c:v>
                </c:pt>
                <c:pt idx="2905">
                  <c:v>14.549576628352495</c:v>
                </c:pt>
                <c:pt idx="2906">
                  <c:v>14.549576628352495</c:v>
                </c:pt>
                <c:pt idx="2907">
                  <c:v>14.549576628352495</c:v>
                </c:pt>
                <c:pt idx="2908">
                  <c:v>14.549576628352495</c:v>
                </c:pt>
                <c:pt idx="2909">
                  <c:v>14.549576628352495</c:v>
                </c:pt>
                <c:pt idx="2910">
                  <c:v>14.549576628352495</c:v>
                </c:pt>
                <c:pt idx="2911">
                  <c:v>14.549576628352495</c:v>
                </c:pt>
                <c:pt idx="2912">
                  <c:v>14.549576628352495</c:v>
                </c:pt>
                <c:pt idx="2913">
                  <c:v>14.549576628352495</c:v>
                </c:pt>
                <c:pt idx="2914">
                  <c:v>14.549576628352495</c:v>
                </c:pt>
                <c:pt idx="2915">
                  <c:v>14.549576628352495</c:v>
                </c:pt>
                <c:pt idx="2916">
                  <c:v>14.549576628352495</c:v>
                </c:pt>
                <c:pt idx="2917">
                  <c:v>14.549576628352495</c:v>
                </c:pt>
                <c:pt idx="2918">
                  <c:v>14.549576628352495</c:v>
                </c:pt>
                <c:pt idx="2919">
                  <c:v>14.549576628352495</c:v>
                </c:pt>
                <c:pt idx="2920">
                  <c:v>14.549576628352495</c:v>
                </c:pt>
                <c:pt idx="2921">
                  <c:v>14.549576628352495</c:v>
                </c:pt>
                <c:pt idx="2922">
                  <c:v>14.549576628352495</c:v>
                </c:pt>
                <c:pt idx="2923">
                  <c:v>14.549576628352495</c:v>
                </c:pt>
                <c:pt idx="2924">
                  <c:v>14.549576628352495</c:v>
                </c:pt>
                <c:pt idx="2925">
                  <c:v>14.549576628352495</c:v>
                </c:pt>
                <c:pt idx="2926">
                  <c:v>14.549576628352495</c:v>
                </c:pt>
                <c:pt idx="2927">
                  <c:v>14.549576628352495</c:v>
                </c:pt>
                <c:pt idx="2928">
                  <c:v>14.549576628352495</c:v>
                </c:pt>
                <c:pt idx="2929">
                  <c:v>14.549576628352495</c:v>
                </c:pt>
                <c:pt idx="2930">
                  <c:v>14.549576628352495</c:v>
                </c:pt>
                <c:pt idx="2931">
                  <c:v>14.549576628352495</c:v>
                </c:pt>
                <c:pt idx="2932">
                  <c:v>14.549576628352495</c:v>
                </c:pt>
                <c:pt idx="2933">
                  <c:v>14.549576628352495</c:v>
                </c:pt>
                <c:pt idx="2934">
                  <c:v>14.549576628352495</c:v>
                </c:pt>
                <c:pt idx="2935">
                  <c:v>14.549576628352495</c:v>
                </c:pt>
                <c:pt idx="2936">
                  <c:v>14.549576628352495</c:v>
                </c:pt>
                <c:pt idx="2937">
                  <c:v>14.549576628352495</c:v>
                </c:pt>
                <c:pt idx="2938">
                  <c:v>14.549576628352495</c:v>
                </c:pt>
                <c:pt idx="2939">
                  <c:v>14.549576628352495</c:v>
                </c:pt>
                <c:pt idx="2940">
                  <c:v>14.549576628352495</c:v>
                </c:pt>
                <c:pt idx="2941">
                  <c:v>14.549576628352495</c:v>
                </c:pt>
                <c:pt idx="2942">
                  <c:v>14.549576628352495</c:v>
                </c:pt>
                <c:pt idx="2943">
                  <c:v>14.549576628352495</c:v>
                </c:pt>
                <c:pt idx="2944">
                  <c:v>14.549576628352495</c:v>
                </c:pt>
                <c:pt idx="2945">
                  <c:v>14.549576628352495</c:v>
                </c:pt>
                <c:pt idx="2946">
                  <c:v>14.549576628352495</c:v>
                </c:pt>
                <c:pt idx="2947">
                  <c:v>14.549576628352495</c:v>
                </c:pt>
                <c:pt idx="2948">
                  <c:v>14.549576628352495</c:v>
                </c:pt>
                <c:pt idx="2949">
                  <c:v>14.549576628352495</c:v>
                </c:pt>
                <c:pt idx="2950">
                  <c:v>14.549576628352495</c:v>
                </c:pt>
                <c:pt idx="2951">
                  <c:v>14.549576628352495</c:v>
                </c:pt>
                <c:pt idx="2952">
                  <c:v>14.549576628352495</c:v>
                </c:pt>
                <c:pt idx="2953">
                  <c:v>14.549576628352495</c:v>
                </c:pt>
                <c:pt idx="2954">
                  <c:v>14.549576628352495</c:v>
                </c:pt>
                <c:pt idx="2955">
                  <c:v>14.549576628352495</c:v>
                </c:pt>
                <c:pt idx="2956">
                  <c:v>14.549576628352495</c:v>
                </c:pt>
                <c:pt idx="2957">
                  <c:v>14.549576628352495</c:v>
                </c:pt>
                <c:pt idx="2958">
                  <c:v>14.549576628352495</c:v>
                </c:pt>
                <c:pt idx="2959">
                  <c:v>14.549576628352495</c:v>
                </c:pt>
                <c:pt idx="2960">
                  <c:v>14.549576628352495</c:v>
                </c:pt>
                <c:pt idx="2961">
                  <c:v>14.549576628352495</c:v>
                </c:pt>
                <c:pt idx="2962">
                  <c:v>14.549576628352495</c:v>
                </c:pt>
                <c:pt idx="2963">
                  <c:v>14.549576628352495</c:v>
                </c:pt>
                <c:pt idx="2964">
                  <c:v>14.549576628352495</c:v>
                </c:pt>
                <c:pt idx="2965">
                  <c:v>14.549576628352495</c:v>
                </c:pt>
                <c:pt idx="2966">
                  <c:v>14.549576628352495</c:v>
                </c:pt>
                <c:pt idx="2967">
                  <c:v>14.549576628352495</c:v>
                </c:pt>
                <c:pt idx="2968">
                  <c:v>14.549576628352495</c:v>
                </c:pt>
                <c:pt idx="2969">
                  <c:v>14.549576628352495</c:v>
                </c:pt>
                <c:pt idx="2970">
                  <c:v>14.549576628352495</c:v>
                </c:pt>
                <c:pt idx="2971">
                  <c:v>14.549576628352495</c:v>
                </c:pt>
                <c:pt idx="2972">
                  <c:v>14.549576628352495</c:v>
                </c:pt>
                <c:pt idx="2973">
                  <c:v>14.549576628352495</c:v>
                </c:pt>
                <c:pt idx="2974">
                  <c:v>14.549576628352495</c:v>
                </c:pt>
                <c:pt idx="2975">
                  <c:v>14.549576628352495</c:v>
                </c:pt>
                <c:pt idx="2976">
                  <c:v>14.549576628352495</c:v>
                </c:pt>
                <c:pt idx="2977">
                  <c:v>14.549576628352495</c:v>
                </c:pt>
                <c:pt idx="2978">
                  <c:v>14.549576628352495</c:v>
                </c:pt>
                <c:pt idx="2979">
                  <c:v>14.549576628352495</c:v>
                </c:pt>
                <c:pt idx="2980">
                  <c:v>14.549576628352495</c:v>
                </c:pt>
                <c:pt idx="2981">
                  <c:v>14.549576628352495</c:v>
                </c:pt>
                <c:pt idx="2982">
                  <c:v>14.549576628352495</c:v>
                </c:pt>
                <c:pt idx="2983">
                  <c:v>14.549576628352495</c:v>
                </c:pt>
                <c:pt idx="2984">
                  <c:v>14.549576628352495</c:v>
                </c:pt>
                <c:pt idx="2985">
                  <c:v>14.549576628352495</c:v>
                </c:pt>
                <c:pt idx="2986">
                  <c:v>14.549576628352495</c:v>
                </c:pt>
                <c:pt idx="2987">
                  <c:v>14.549576628352495</c:v>
                </c:pt>
                <c:pt idx="2988">
                  <c:v>14.549576628352495</c:v>
                </c:pt>
                <c:pt idx="2989">
                  <c:v>14.549576628352495</c:v>
                </c:pt>
                <c:pt idx="2990">
                  <c:v>14.549576628352495</c:v>
                </c:pt>
                <c:pt idx="2991">
                  <c:v>14.549576628352495</c:v>
                </c:pt>
                <c:pt idx="2992">
                  <c:v>14.549576628352495</c:v>
                </c:pt>
                <c:pt idx="2993">
                  <c:v>14.549576628352495</c:v>
                </c:pt>
                <c:pt idx="2994">
                  <c:v>14.549576628352495</c:v>
                </c:pt>
                <c:pt idx="2995">
                  <c:v>14.549576628352495</c:v>
                </c:pt>
                <c:pt idx="2996">
                  <c:v>14.549576628352495</c:v>
                </c:pt>
                <c:pt idx="2997">
                  <c:v>14.549576628352495</c:v>
                </c:pt>
                <c:pt idx="2998">
                  <c:v>14.549576628352495</c:v>
                </c:pt>
                <c:pt idx="2999">
                  <c:v>14.549576628352495</c:v>
                </c:pt>
                <c:pt idx="3000">
                  <c:v>14.549576628352495</c:v>
                </c:pt>
                <c:pt idx="3001">
                  <c:v>14.549576628352495</c:v>
                </c:pt>
                <c:pt idx="3002">
                  <c:v>14.549576628352495</c:v>
                </c:pt>
                <c:pt idx="3003">
                  <c:v>14.549576628352495</c:v>
                </c:pt>
                <c:pt idx="3004">
                  <c:v>14.549576628352495</c:v>
                </c:pt>
                <c:pt idx="3005">
                  <c:v>14.549576628352495</c:v>
                </c:pt>
                <c:pt idx="3006">
                  <c:v>14.549576628352495</c:v>
                </c:pt>
                <c:pt idx="3007">
                  <c:v>14.549576628352495</c:v>
                </c:pt>
                <c:pt idx="3008">
                  <c:v>14.549576628352495</c:v>
                </c:pt>
                <c:pt idx="3009">
                  <c:v>14.549576628352495</c:v>
                </c:pt>
                <c:pt idx="3010">
                  <c:v>14.549576628352495</c:v>
                </c:pt>
                <c:pt idx="3011">
                  <c:v>14.549576628352495</c:v>
                </c:pt>
                <c:pt idx="3012">
                  <c:v>14.549576628352495</c:v>
                </c:pt>
                <c:pt idx="3013">
                  <c:v>14.549576628352495</c:v>
                </c:pt>
                <c:pt idx="3014">
                  <c:v>14.549576628352495</c:v>
                </c:pt>
                <c:pt idx="3015">
                  <c:v>14.549576628352495</c:v>
                </c:pt>
                <c:pt idx="3016">
                  <c:v>14.549576628352495</c:v>
                </c:pt>
                <c:pt idx="3017">
                  <c:v>14.549576628352495</c:v>
                </c:pt>
                <c:pt idx="3018">
                  <c:v>14.549576628352495</c:v>
                </c:pt>
                <c:pt idx="3019">
                  <c:v>14.549576628352495</c:v>
                </c:pt>
                <c:pt idx="3020">
                  <c:v>14.549576628352495</c:v>
                </c:pt>
                <c:pt idx="3021">
                  <c:v>14.549576628352495</c:v>
                </c:pt>
                <c:pt idx="3022">
                  <c:v>14.549576628352495</c:v>
                </c:pt>
                <c:pt idx="3023">
                  <c:v>14.549576628352495</c:v>
                </c:pt>
                <c:pt idx="3024">
                  <c:v>14.549576628352495</c:v>
                </c:pt>
                <c:pt idx="3025">
                  <c:v>14.549576628352495</c:v>
                </c:pt>
                <c:pt idx="3026">
                  <c:v>14.549576628352495</c:v>
                </c:pt>
                <c:pt idx="3027">
                  <c:v>14.549576628352495</c:v>
                </c:pt>
                <c:pt idx="3028">
                  <c:v>14.549576628352495</c:v>
                </c:pt>
                <c:pt idx="3029">
                  <c:v>14.549576628352495</c:v>
                </c:pt>
                <c:pt idx="3030">
                  <c:v>14.549576628352495</c:v>
                </c:pt>
                <c:pt idx="3031">
                  <c:v>14.549576628352495</c:v>
                </c:pt>
                <c:pt idx="3032">
                  <c:v>14.549576628352495</c:v>
                </c:pt>
                <c:pt idx="3033">
                  <c:v>14.549576628352495</c:v>
                </c:pt>
                <c:pt idx="3034">
                  <c:v>14.549576628352495</c:v>
                </c:pt>
                <c:pt idx="3035">
                  <c:v>14.549576628352495</c:v>
                </c:pt>
                <c:pt idx="3036">
                  <c:v>14.549576628352495</c:v>
                </c:pt>
                <c:pt idx="3037">
                  <c:v>14.549576628352495</c:v>
                </c:pt>
                <c:pt idx="3038">
                  <c:v>14.549576628352495</c:v>
                </c:pt>
                <c:pt idx="3039">
                  <c:v>14.549576628352495</c:v>
                </c:pt>
                <c:pt idx="3040">
                  <c:v>14.549576628352495</c:v>
                </c:pt>
                <c:pt idx="3041">
                  <c:v>14.549576628352495</c:v>
                </c:pt>
                <c:pt idx="3042">
                  <c:v>14.549576628352495</c:v>
                </c:pt>
                <c:pt idx="3043">
                  <c:v>14.549576628352495</c:v>
                </c:pt>
                <c:pt idx="3044">
                  <c:v>14.549576628352495</c:v>
                </c:pt>
                <c:pt idx="3045">
                  <c:v>14.549576628352495</c:v>
                </c:pt>
                <c:pt idx="3046">
                  <c:v>14.549576628352495</c:v>
                </c:pt>
                <c:pt idx="3047">
                  <c:v>14.549576628352495</c:v>
                </c:pt>
                <c:pt idx="3048">
                  <c:v>14.549576628352495</c:v>
                </c:pt>
                <c:pt idx="3049">
                  <c:v>14.549576628352495</c:v>
                </c:pt>
                <c:pt idx="3050">
                  <c:v>14.549576628352495</c:v>
                </c:pt>
                <c:pt idx="3051">
                  <c:v>14.549576628352495</c:v>
                </c:pt>
                <c:pt idx="3052">
                  <c:v>14.549576628352495</c:v>
                </c:pt>
                <c:pt idx="3053">
                  <c:v>14.549576628352495</c:v>
                </c:pt>
                <c:pt idx="3054">
                  <c:v>14.549576628352495</c:v>
                </c:pt>
                <c:pt idx="3055">
                  <c:v>14.549576628352495</c:v>
                </c:pt>
                <c:pt idx="3056">
                  <c:v>14.549576628352495</c:v>
                </c:pt>
                <c:pt idx="3057">
                  <c:v>14.549576628352495</c:v>
                </c:pt>
                <c:pt idx="3058">
                  <c:v>14.549576628352495</c:v>
                </c:pt>
                <c:pt idx="3059">
                  <c:v>14.549576628352495</c:v>
                </c:pt>
                <c:pt idx="3060">
                  <c:v>14.549576628352495</c:v>
                </c:pt>
                <c:pt idx="3061">
                  <c:v>14.549576628352495</c:v>
                </c:pt>
                <c:pt idx="3062">
                  <c:v>14.549576628352495</c:v>
                </c:pt>
                <c:pt idx="3063">
                  <c:v>14.549576628352495</c:v>
                </c:pt>
                <c:pt idx="3064">
                  <c:v>14.549576628352495</c:v>
                </c:pt>
                <c:pt idx="3065">
                  <c:v>14.549576628352495</c:v>
                </c:pt>
                <c:pt idx="3066">
                  <c:v>14.549576628352495</c:v>
                </c:pt>
                <c:pt idx="3067">
                  <c:v>14.549576628352495</c:v>
                </c:pt>
                <c:pt idx="3068">
                  <c:v>14.549576628352495</c:v>
                </c:pt>
                <c:pt idx="3069">
                  <c:v>14.549576628352495</c:v>
                </c:pt>
                <c:pt idx="3070">
                  <c:v>14.549576628352495</c:v>
                </c:pt>
                <c:pt idx="3071">
                  <c:v>14.549576628352495</c:v>
                </c:pt>
                <c:pt idx="3072">
                  <c:v>14.549576628352495</c:v>
                </c:pt>
                <c:pt idx="3073">
                  <c:v>14.549576628352495</c:v>
                </c:pt>
                <c:pt idx="3074">
                  <c:v>14.549576628352495</c:v>
                </c:pt>
                <c:pt idx="3075">
                  <c:v>14.549576628352495</c:v>
                </c:pt>
                <c:pt idx="3076">
                  <c:v>14.549576628352495</c:v>
                </c:pt>
                <c:pt idx="3077">
                  <c:v>14.549576628352495</c:v>
                </c:pt>
                <c:pt idx="3078">
                  <c:v>14.549576628352495</c:v>
                </c:pt>
                <c:pt idx="3079">
                  <c:v>14.549576628352495</c:v>
                </c:pt>
                <c:pt idx="3080">
                  <c:v>14.549576628352495</c:v>
                </c:pt>
                <c:pt idx="3081">
                  <c:v>14.549576628352495</c:v>
                </c:pt>
                <c:pt idx="3082">
                  <c:v>14.549576628352495</c:v>
                </c:pt>
                <c:pt idx="3083">
                  <c:v>14.549576628352495</c:v>
                </c:pt>
                <c:pt idx="3084">
                  <c:v>14.549576628352495</c:v>
                </c:pt>
                <c:pt idx="3085">
                  <c:v>14.549576628352495</c:v>
                </c:pt>
                <c:pt idx="3086">
                  <c:v>14.549576628352495</c:v>
                </c:pt>
                <c:pt idx="3087">
                  <c:v>14.549576628352495</c:v>
                </c:pt>
                <c:pt idx="3088">
                  <c:v>14.549576628352495</c:v>
                </c:pt>
                <c:pt idx="3089">
                  <c:v>14.549576628352495</c:v>
                </c:pt>
                <c:pt idx="3090">
                  <c:v>14.549576628352495</c:v>
                </c:pt>
                <c:pt idx="3091">
                  <c:v>14.549576628352495</c:v>
                </c:pt>
                <c:pt idx="3092">
                  <c:v>14.549576628352495</c:v>
                </c:pt>
                <c:pt idx="3093">
                  <c:v>14.549576628352495</c:v>
                </c:pt>
                <c:pt idx="3094">
                  <c:v>14.549576628352495</c:v>
                </c:pt>
                <c:pt idx="3095">
                  <c:v>14.549576628352495</c:v>
                </c:pt>
                <c:pt idx="3096">
                  <c:v>14.549576628352495</c:v>
                </c:pt>
                <c:pt idx="3097">
                  <c:v>14.549576628352495</c:v>
                </c:pt>
                <c:pt idx="3098">
                  <c:v>14.549576628352495</c:v>
                </c:pt>
                <c:pt idx="3099">
                  <c:v>14.549576628352495</c:v>
                </c:pt>
                <c:pt idx="3100">
                  <c:v>14.549576628352495</c:v>
                </c:pt>
                <c:pt idx="3101">
                  <c:v>14.549576628352495</c:v>
                </c:pt>
                <c:pt idx="3102">
                  <c:v>14.549576628352495</c:v>
                </c:pt>
                <c:pt idx="3103">
                  <c:v>14.549576628352495</c:v>
                </c:pt>
                <c:pt idx="3104">
                  <c:v>14.549576628352495</c:v>
                </c:pt>
                <c:pt idx="3105">
                  <c:v>14.549576628352495</c:v>
                </c:pt>
                <c:pt idx="3106">
                  <c:v>14.549576628352495</c:v>
                </c:pt>
                <c:pt idx="3107">
                  <c:v>14.549576628352495</c:v>
                </c:pt>
                <c:pt idx="3108">
                  <c:v>14.549576628352495</c:v>
                </c:pt>
                <c:pt idx="3109">
                  <c:v>14.549576628352495</c:v>
                </c:pt>
                <c:pt idx="3110">
                  <c:v>14.549576628352495</c:v>
                </c:pt>
                <c:pt idx="3111">
                  <c:v>14.549576628352495</c:v>
                </c:pt>
                <c:pt idx="3112">
                  <c:v>14.549576628352495</c:v>
                </c:pt>
                <c:pt idx="3113">
                  <c:v>14.549576628352495</c:v>
                </c:pt>
                <c:pt idx="3114">
                  <c:v>14.549576628352495</c:v>
                </c:pt>
                <c:pt idx="3115">
                  <c:v>14.549576628352495</c:v>
                </c:pt>
                <c:pt idx="3116">
                  <c:v>14.549576628352495</c:v>
                </c:pt>
                <c:pt idx="3117">
                  <c:v>14.549576628352495</c:v>
                </c:pt>
                <c:pt idx="3118">
                  <c:v>14.549576628352495</c:v>
                </c:pt>
                <c:pt idx="3119">
                  <c:v>14.549576628352495</c:v>
                </c:pt>
                <c:pt idx="3120">
                  <c:v>14.549576628352495</c:v>
                </c:pt>
                <c:pt idx="3121">
                  <c:v>14.549576628352495</c:v>
                </c:pt>
                <c:pt idx="3122">
                  <c:v>14.549576628352495</c:v>
                </c:pt>
                <c:pt idx="3123">
                  <c:v>14.549576628352495</c:v>
                </c:pt>
                <c:pt idx="3124">
                  <c:v>14.549576628352495</c:v>
                </c:pt>
                <c:pt idx="3125">
                  <c:v>14.549576628352495</c:v>
                </c:pt>
                <c:pt idx="3126">
                  <c:v>14.549576628352495</c:v>
                </c:pt>
                <c:pt idx="3127">
                  <c:v>14.549576628352495</c:v>
                </c:pt>
                <c:pt idx="3128">
                  <c:v>14.549576628352495</c:v>
                </c:pt>
                <c:pt idx="3129">
                  <c:v>14.549576628352495</c:v>
                </c:pt>
                <c:pt idx="3130">
                  <c:v>14.549576628352495</c:v>
                </c:pt>
                <c:pt idx="3131">
                  <c:v>14.549576628352495</c:v>
                </c:pt>
                <c:pt idx="3132">
                  <c:v>14.549576628352495</c:v>
                </c:pt>
                <c:pt idx="3133">
                  <c:v>14.549576628352495</c:v>
                </c:pt>
                <c:pt idx="3134">
                  <c:v>14.549576628352495</c:v>
                </c:pt>
                <c:pt idx="3135">
                  <c:v>14.549576628352495</c:v>
                </c:pt>
                <c:pt idx="3136">
                  <c:v>14.549576628352495</c:v>
                </c:pt>
                <c:pt idx="3137">
                  <c:v>14.549576628352495</c:v>
                </c:pt>
                <c:pt idx="3138">
                  <c:v>14.549576628352495</c:v>
                </c:pt>
                <c:pt idx="3139">
                  <c:v>14.549576628352495</c:v>
                </c:pt>
                <c:pt idx="3140">
                  <c:v>14.549576628352495</c:v>
                </c:pt>
                <c:pt idx="3141">
                  <c:v>14.549576628352495</c:v>
                </c:pt>
                <c:pt idx="3142">
                  <c:v>14.549576628352495</c:v>
                </c:pt>
                <c:pt idx="3143">
                  <c:v>14.549576628352495</c:v>
                </c:pt>
                <c:pt idx="3144">
                  <c:v>14.549576628352495</c:v>
                </c:pt>
                <c:pt idx="3145">
                  <c:v>14.549576628352495</c:v>
                </c:pt>
                <c:pt idx="3146">
                  <c:v>14.549576628352495</c:v>
                </c:pt>
                <c:pt idx="3147">
                  <c:v>14.549576628352495</c:v>
                </c:pt>
                <c:pt idx="3148">
                  <c:v>14.549576628352495</c:v>
                </c:pt>
                <c:pt idx="3149">
                  <c:v>14.549576628352495</c:v>
                </c:pt>
                <c:pt idx="3150">
                  <c:v>14.549576628352495</c:v>
                </c:pt>
                <c:pt idx="3151">
                  <c:v>14.549576628352495</c:v>
                </c:pt>
                <c:pt idx="3152">
                  <c:v>14.549576628352495</c:v>
                </c:pt>
                <c:pt idx="3153">
                  <c:v>14.549576628352495</c:v>
                </c:pt>
                <c:pt idx="3154">
                  <c:v>14.549576628352495</c:v>
                </c:pt>
                <c:pt idx="3155">
                  <c:v>14.549576628352495</c:v>
                </c:pt>
                <c:pt idx="3156">
                  <c:v>14.549576628352495</c:v>
                </c:pt>
                <c:pt idx="3157">
                  <c:v>14.549576628352495</c:v>
                </c:pt>
                <c:pt idx="3158">
                  <c:v>14.549576628352495</c:v>
                </c:pt>
                <c:pt idx="3159">
                  <c:v>14.549576628352495</c:v>
                </c:pt>
                <c:pt idx="3160">
                  <c:v>14.549576628352495</c:v>
                </c:pt>
                <c:pt idx="3161">
                  <c:v>14.549576628352495</c:v>
                </c:pt>
                <c:pt idx="3162">
                  <c:v>14.549576628352495</c:v>
                </c:pt>
                <c:pt idx="3163">
                  <c:v>14.549576628352495</c:v>
                </c:pt>
                <c:pt idx="3164">
                  <c:v>14.549576628352495</c:v>
                </c:pt>
                <c:pt idx="3165">
                  <c:v>14.549576628352495</c:v>
                </c:pt>
                <c:pt idx="3166">
                  <c:v>14.549576628352495</c:v>
                </c:pt>
                <c:pt idx="3167">
                  <c:v>14.549576628352495</c:v>
                </c:pt>
                <c:pt idx="3168">
                  <c:v>14.549576628352495</c:v>
                </c:pt>
                <c:pt idx="3169">
                  <c:v>14.549576628352495</c:v>
                </c:pt>
                <c:pt idx="3170">
                  <c:v>14.549576628352495</c:v>
                </c:pt>
                <c:pt idx="3171">
                  <c:v>14.549576628352495</c:v>
                </c:pt>
                <c:pt idx="3172">
                  <c:v>14.549576628352495</c:v>
                </c:pt>
                <c:pt idx="3173">
                  <c:v>14.549576628352495</c:v>
                </c:pt>
                <c:pt idx="3174">
                  <c:v>14.549576628352495</c:v>
                </c:pt>
                <c:pt idx="3175">
                  <c:v>14.549576628352495</c:v>
                </c:pt>
                <c:pt idx="3176">
                  <c:v>14.549576628352495</c:v>
                </c:pt>
                <c:pt idx="3177">
                  <c:v>14.549576628352495</c:v>
                </c:pt>
                <c:pt idx="3178">
                  <c:v>14.549576628352495</c:v>
                </c:pt>
                <c:pt idx="3179">
                  <c:v>14.549576628352495</c:v>
                </c:pt>
                <c:pt idx="3180">
                  <c:v>14.549576628352495</c:v>
                </c:pt>
                <c:pt idx="3181">
                  <c:v>14.549576628352495</c:v>
                </c:pt>
                <c:pt idx="3182">
                  <c:v>14.549576628352495</c:v>
                </c:pt>
                <c:pt idx="3183">
                  <c:v>14.549576628352495</c:v>
                </c:pt>
                <c:pt idx="3184">
                  <c:v>14.549576628352495</c:v>
                </c:pt>
                <c:pt idx="3185">
                  <c:v>14.549576628352495</c:v>
                </c:pt>
                <c:pt idx="3186">
                  <c:v>14.549576628352495</c:v>
                </c:pt>
                <c:pt idx="3187">
                  <c:v>14.549576628352495</c:v>
                </c:pt>
                <c:pt idx="3188">
                  <c:v>14.549576628352495</c:v>
                </c:pt>
                <c:pt idx="3189">
                  <c:v>14.549576628352495</c:v>
                </c:pt>
                <c:pt idx="3190">
                  <c:v>14.549576628352495</c:v>
                </c:pt>
                <c:pt idx="3191">
                  <c:v>14.549576628352495</c:v>
                </c:pt>
                <c:pt idx="3192">
                  <c:v>14.549576628352495</c:v>
                </c:pt>
                <c:pt idx="3193">
                  <c:v>14.549576628352495</c:v>
                </c:pt>
                <c:pt idx="3194">
                  <c:v>14.549576628352495</c:v>
                </c:pt>
                <c:pt idx="3195">
                  <c:v>14.549576628352495</c:v>
                </c:pt>
                <c:pt idx="3196">
                  <c:v>14.549576628352495</c:v>
                </c:pt>
                <c:pt idx="3197">
                  <c:v>14.549576628352495</c:v>
                </c:pt>
                <c:pt idx="3198">
                  <c:v>14.549576628352495</c:v>
                </c:pt>
                <c:pt idx="3199">
                  <c:v>14.549576628352495</c:v>
                </c:pt>
                <c:pt idx="3200">
                  <c:v>14.549576628352495</c:v>
                </c:pt>
                <c:pt idx="3201">
                  <c:v>14.549576628352495</c:v>
                </c:pt>
                <c:pt idx="3202">
                  <c:v>14.549576628352495</c:v>
                </c:pt>
                <c:pt idx="3203">
                  <c:v>14.549576628352495</c:v>
                </c:pt>
                <c:pt idx="3204">
                  <c:v>14.549576628352495</c:v>
                </c:pt>
                <c:pt idx="3205">
                  <c:v>14.549576628352495</c:v>
                </c:pt>
                <c:pt idx="3206">
                  <c:v>14.549576628352495</c:v>
                </c:pt>
                <c:pt idx="3207">
                  <c:v>14.549576628352495</c:v>
                </c:pt>
                <c:pt idx="3208">
                  <c:v>14.549576628352495</c:v>
                </c:pt>
                <c:pt idx="3209">
                  <c:v>14.549576628352495</c:v>
                </c:pt>
                <c:pt idx="3210">
                  <c:v>14.549576628352495</c:v>
                </c:pt>
                <c:pt idx="3211">
                  <c:v>14.549576628352495</c:v>
                </c:pt>
                <c:pt idx="3212">
                  <c:v>14.549576628352495</c:v>
                </c:pt>
                <c:pt idx="3213">
                  <c:v>14.549576628352495</c:v>
                </c:pt>
                <c:pt idx="3214">
                  <c:v>14.549576628352495</c:v>
                </c:pt>
                <c:pt idx="3215">
                  <c:v>14.549576628352495</c:v>
                </c:pt>
                <c:pt idx="3216">
                  <c:v>14.549576628352495</c:v>
                </c:pt>
                <c:pt idx="3217">
                  <c:v>14.549576628352495</c:v>
                </c:pt>
                <c:pt idx="3218">
                  <c:v>14.549576628352495</c:v>
                </c:pt>
                <c:pt idx="3219">
                  <c:v>14.549576628352495</c:v>
                </c:pt>
                <c:pt idx="3220">
                  <c:v>14.549576628352495</c:v>
                </c:pt>
                <c:pt idx="3221">
                  <c:v>14.549576628352495</c:v>
                </c:pt>
                <c:pt idx="3222">
                  <c:v>14.549576628352495</c:v>
                </c:pt>
                <c:pt idx="3223">
                  <c:v>14.549576628352495</c:v>
                </c:pt>
                <c:pt idx="3224">
                  <c:v>14.549576628352495</c:v>
                </c:pt>
                <c:pt idx="3225">
                  <c:v>14.549576628352495</c:v>
                </c:pt>
                <c:pt idx="3226">
                  <c:v>14.549576628352495</c:v>
                </c:pt>
                <c:pt idx="3227">
                  <c:v>14.549576628352495</c:v>
                </c:pt>
                <c:pt idx="3228">
                  <c:v>14.549576628352495</c:v>
                </c:pt>
                <c:pt idx="3229">
                  <c:v>14.549576628352495</c:v>
                </c:pt>
                <c:pt idx="3230">
                  <c:v>14.549576628352495</c:v>
                </c:pt>
                <c:pt idx="3231">
                  <c:v>14.549576628352495</c:v>
                </c:pt>
                <c:pt idx="3232">
                  <c:v>14.549576628352495</c:v>
                </c:pt>
                <c:pt idx="3233">
                  <c:v>14.549576628352495</c:v>
                </c:pt>
                <c:pt idx="3234">
                  <c:v>14.549576628352495</c:v>
                </c:pt>
                <c:pt idx="3235">
                  <c:v>14.549576628352495</c:v>
                </c:pt>
                <c:pt idx="3236">
                  <c:v>14.549576628352495</c:v>
                </c:pt>
                <c:pt idx="3237">
                  <c:v>14.549576628352495</c:v>
                </c:pt>
                <c:pt idx="3238">
                  <c:v>14.549576628352495</c:v>
                </c:pt>
                <c:pt idx="3239">
                  <c:v>14.549576628352495</c:v>
                </c:pt>
                <c:pt idx="3240">
                  <c:v>14.549576628352495</c:v>
                </c:pt>
                <c:pt idx="3241">
                  <c:v>14.549576628352495</c:v>
                </c:pt>
                <c:pt idx="3242">
                  <c:v>14.549576628352495</c:v>
                </c:pt>
                <c:pt idx="3243">
                  <c:v>14.549576628352495</c:v>
                </c:pt>
                <c:pt idx="3244">
                  <c:v>14.549576628352495</c:v>
                </c:pt>
                <c:pt idx="3245">
                  <c:v>14.549576628352495</c:v>
                </c:pt>
                <c:pt idx="3246">
                  <c:v>14.549576628352495</c:v>
                </c:pt>
                <c:pt idx="3247">
                  <c:v>14.549576628352495</c:v>
                </c:pt>
                <c:pt idx="3248">
                  <c:v>14.549576628352495</c:v>
                </c:pt>
                <c:pt idx="3249">
                  <c:v>14.549576628352495</c:v>
                </c:pt>
                <c:pt idx="3250">
                  <c:v>14.549576628352495</c:v>
                </c:pt>
                <c:pt idx="3251">
                  <c:v>14.549576628352495</c:v>
                </c:pt>
                <c:pt idx="3252">
                  <c:v>14.549576628352495</c:v>
                </c:pt>
                <c:pt idx="3253">
                  <c:v>14.549576628352495</c:v>
                </c:pt>
                <c:pt idx="3254">
                  <c:v>14.549576628352495</c:v>
                </c:pt>
                <c:pt idx="3255">
                  <c:v>14.549576628352495</c:v>
                </c:pt>
                <c:pt idx="3256">
                  <c:v>14.549576628352495</c:v>
                </c:pt>
                <c:pt idx="3257">
                  <c:v>14.549576628352495</c:v>
                </c:pt>
                <c:pt idx="3258">
                  <c:v>14.549576628352495</c:v>
                </c:pt>
                <c:pt idx="3259">
                  <c:v>14.549576628352495</c:v>
                </c:pt>
                <c:pt idx="3260">
                  <c:v>14.549576628352495</c:v>
                </c:pt>
                <c:pt idx="3261">
                  <c:v>14.549576628352495</c:v>
                </c:pt>
                <c:pt idx="3262">
                  <c:v>14.549576628352495</c:v>
                </c:pt>
                <c:pt idx="3263">
                  <c:v>14.549576628352495</c:v>
                </c:pt>
                <c:pt idx="3264">
                  <c:v>14.549576628352495</c:v>
                </c:pt>
                <c:pt idx="3265">
                  <c:v>14.549576628352495</c:v>
                </c:pt>
                <c:pt idx="3266">
                  <c:v>14.549576628352495</c:v>
                </c:pt>
                <c:pt idx="3267">
                  <c:v>14.549576628352495</c:v>
                </c:pt>
                <c:pt idx="3268">
                  <c:v>14.549576628352495</c:v>
                </c:pt>
                <c:pt idx="3269">
                  <c:v>14.549576628352495</c:v>
                </c:pt>
                <c:pt idx="3270">
                  <c:v>14.549576628352495</c:v>
                </c:pt>
                <c:pt idx="3271">
                  <c:v>14.549576628352495</c:v>
                </c:pt>
                <c:pt idx="3272">
                  <c:v>14.549576628352495</c:v>
                </c:pt>
                <c:pt idx="3273">
                  <c:v>14.549576628352495</c:v>
                </c:pt>
                <c:pt idx="3274">
                  <c:v>14.549576628352495</c:v>
                </c:pt>
                <c:pt idx="3275">
                  <c:v>14.549576628352495</c:v>
                </c:pt>
                <c:pt idx="3276">
                  <c:v>14.549576628352495</c:v>
                </c:pt>
                <c:pt idx="3277">
                  <c:v>14.549576628352495</c:v>
                </c:pt>
                <c:pt idx="3278">
                  <c:v>14.549576628352495</c:v>
                </c:pt>
                <c:pt idx="3279">
                  <c:v>14.549576628352495</c:v>
                </c:pt>
                <c:pt idx="3280">
                  <c:v>14.549576628352495</c:v>
                </c:pt>
                <c:pt idx="3281">
                  <c:v>14.549576628352495</c:v>
                </c:pt>
                <c:pt idx="3282">
                  <c:v>14.549576628352495</c:v>
                </c:pt>
                <c:pt idx="3283">
                  <c:v>14.549576628352495</c:v>
                </c:pt>
                <c:pt idx="3284">
                  <c:v>14.549576628352495</c:v>
                </c:pt>
                <c:pt idx="3285">
                  <c:v>14.549576628352495</c:v>
                </c:pt>
                <c:pt idx="3286">
                  <c:v>14.549576628352495</c:v>
                </c:pt>
                <c:pt idx="3287">
                  <c:v>14.549576628352495</c:v>
                </c:pt>
                <c:pt idx="3288">
                  <c:v>14.549576628352495</c:v>
                </c:pt>
                <c:pt idx="3289">
                  <c:v>14.549576628352495</c:v>
                </c:pt>
                <c:pt idx="3290">
                  <c:v>14.549576628352495</c:v>
                </c:pt>
                <c:pt idx="3291">
                  <c:v>14.549576628352495</c:v>
                </c:pt>
                <c:pt idx="3292">
                  <c:v>14.549576628352495</c:v>
                </c:pt>
                <c:pt idx="3293">
                  <c:v>14.549576628352495</c:v>
                </c:pt>
                <c:pt idx="3294">
                  <c:v>14.549576628352495</c:v>
                </c:pt>
                <c:pt idx="3295">
                  <c:v>14.549576628352495</c:v>
                </c:pt>
                <c:pt idx="3296">
                  <c:v>14.549576628352495</c:v>
                </c:pt>
                <c:pt idx="3297">
                  <c:v>14.549576628352495</c:v>
                </c:pt>
                <c:pt idx="3298">
                  <c:v>14.549576628352495</c:v>
                </c:pt>
                <c:pt idx="3299">
                  <c:v>14.549576628352495</c:v>
                </c:pt>
                <c:pt idx="3300">
                  <c:v>14.549576628352495</c:v>
                </c:pt>
                <c:pt idx="3301">
                  <c:v>14.549576628352495</c:v>
                </c:pt>
                <c:pt idx="3302">
                  <c:v>14.549576628352495</c:v>
                </c:pt>
                <c:pt idx="3303">
                  <c:v>14.549576628352495</c:v>
                </c:pt>
                <c:pt idx="3304">
                  <c:v>14.549576628352495</c:v>
                </c:pt>
                <c:pt idx="3305">
                  <c:v>14.549576628352495</c:v>
                </c:pt>
                <c:pt idx="3306">
                  <c:v>14.549576628352495</c:v>
                </c:pt>
                <c:pt idx="3307">
                  <c:v>14.549576628352495</c:v>
                </c:pt>
                <c:pt idx="3308">
                  <c:v>14.549576628352495</c:v>
                </c:pt>
                <c:pt idx="3309">
                  <c:v>14.549576628352495</c:v>
                </c:pt>
                <c:pt idx="3310">
                  <c:v>14.549576628352495</c:v>
                </c:pt>
                <c:pt idx="3311">
                  <c:v>14.549576628352495</c:v>
                </c:pt>
                <c:pt idx="3312">
                  <c:v>14.549576628352495</c:v>
                </c:pt>
                <c:pt idx="3313">
                  <c:v>14.549576628352495</c:v>
                </c:pt>
                <c:pt idx="3314">
                  <c:v>14.549576628352495</c:v>
                </c:pt>
                <c:pt idx="3315">
                  <c:v>14.549576628352495</c:v>
                </c:pt>
                <c:pt idx="3316">
                  <c:v>14.549576628352495</c:v>
                </c:pt>
                <c:pt idx="3317">
                  <c:v>14.549576628352495</c:v>
                </c:pt>
                <c:pt idx="3318">
                  <c:v>14.549576628352495</c:v>
                </c:pt>
                <c:pt idx="3319">
                  <c:v>14.549576628352495</c:v>
                </c:pt>
                <c:pt idx="3320">
                  <c:v>14.549576628352495</c:v>
                </c:pt>
                <c:pt idx="3321">
                  <c:v>14.549576628352495</c:v>
                </c:pt>
                <c:pt idx="3322">
                  <c:v>14.549576628352495</c:v>
                </c:pt>
                <c:pt idx="3323">
                  <c:v>14.549576628352495</c:v>
                </c:pt>
                <c:pt idx="3324">
                  <c:v>14.549576628352495</c:v>
                </c:pt>
                <c:pt idx="3325">
                  <c:v>14.549576628352495</c:v>
                </c:pt>
                <c:pt idx="3326">
                  <c:v>14.549576628352495</c:v>
                </c:pt>
                <c:pt idx="3327">
                  <c:v>14.549576628352495</c:v>
                </c:pt>
                <c:pt idx="3328">
                  <c:v>14.549576628352495</c:v>
                </c:pt>
                <c:pt idx="3329">
                  <c:v>14.549576628352495</c:v>
                </c:pt>
                <c:pt idx="3330">
                  <c:v>14.549576628352495</c:v>
                </c:pt>
                <c:pt idx="3331">
                  <c:v>14.549576628352495</c:v>
                </c:pt>
                <c:pt idx="3332">
                  <c:v>14.549576628352495</c:v>
                </c:pt>
                <c:pt idx="3333">
                  <c:v>14.549576628352495</c:v>
                </c:pt>
                <c:pt idx="3334">
                  <c:v>14.549576628352495</c:v>
                </c:pt>
                <c:pt idx="3335">
                  <c:v>14.549576628352495</c:v>
                </c:pt>
                <c:pt idx="3336">
                  <c:v>14.549576628352495</c:v>
                </c:pt>
                <c:pt idx="3337">
                  <c:v>14.549576628352495</c:v>
                </c:pt>
                <c:pt idx="3338">
                  <c:v>14.549576628352495</c:v>
                </c:pt>
                <c:pt idx="3339">
                  <c:v>14.549576628352495</c:v>
                </c:pt>
                <c:pt idx="3340">
                  <c:v>14.549576628352495</c:v>
                </c:pt>
                <c:pt idx="3341">
                  <c:v>14.549576628352495</c:v>
                </c:pt>
                <c:pt idx="3342">
                  <c:v>14.549576628352495</c:v>
                </c:pt>
                <c:pt idx="3343">
                  <c:v>14.549576628352495</c:v>
                </c:pt>
                <c:pt idx="3344">
                  <c:v>14.549576628352495</c:v>
                </c:pt>
                <c:pt idx="3345">
                  <c:v>14.549576628352495</c:v>
                </c:pt>
                <c:pt idx="3346">
                  <c:v>14.549576628352495</c:v>
                </c:pt>
                <c:pt idx="3347">
                  <c:v>14.549576628352495</c:v>
                </c:pt>
                <c:pt idx="3348">
                  <c:v>14.549576628352495</c:v>
                </c:pt>
                <c:pt idx="3349">
                  <c:v>14.549576628352495</c:v>
                </c:pt>
                <c:pt idx="3350">
                  <c:v>14.549576628352495</c:v>
                </c:pt>
                <c:pt idx="3351">
                  <c:v>14.549576628352495</c:v>
                </c:pt>
                <c:pt idx="3352">
                  <c:v>14.549576628352495</c:v>
                </c:pt>
                <c:pt idx="3353">
                  <c:v>14.549576628352495</c:v>
                </c:pt>
                <c:pt idx="3354">
                  <c:v>14.549576628352495</c:v>
                </c:pt>
                <c:pt idx="3355">
                  <c:v>14.549576628352495</c:v>
                </c:pt>
                <c:pt idx="3356">
                  <c:v>14.549576628352495</c:v>
                </c:pt>
                <c:pt idx="3357">
                  <c:v>14.549576628352495</c:v>
                </c:pt>
                <c:pt idx="3358">
                  <c:v>14.549576628352495</c:v>
                </c:pt>
                <c:pt idx="3359">
                  <c:v>14.549576628352495</c:v>
                </c:pt>
                <c:pt idx="3360">
                  <c:v>14.549576628352495</c:v>
                </c:pt>
                <c:pt idx="3361">
                  <c:v>14.549576628352495</c:v>
                </c:pt>
                <c:pt idx="3362">
                  <c:v>14.549576628352495</c:v>
                </c:pt>
                <c:pt idx="3363">
                  <c:v>14.549576628352495</c:v>
                </c:pt>
                <c:pt idx="3364">
                  <c:v>14.549576628352495</c:v>
                </c:pt>
                <c:pt idx="3365">
                  <c:v>14.549576628352495</c:v>
                </c:pt>
                <c:pt idx="3366">
                  <c:v>14.549576628352495</c:v>
                </c:pt>
                <c:pt idx="3367">
                  <c:v>14.549576628352495</c:v>
                </c:pt>
                <c:pt idx="3368">
                  <c:v>14.549576628352495</c:v>
                </c:pt>
                <c:pt idx="3369">
                  <c:v>14.549576628352495</c:v>
                </c:pt>
                <c:pt idx="3370">
                  <c:v>14.549576628352495</c:v>
                </c:pt>
                <c:pt idx="3371">
                  <c:v>14.549576628352495</c:v>
                </c:pt>
                <c:pt idx="3372">
                  <c:v>14.549576628352495</c:v>
                </c:pt>
                <c:pt idx="3373">
                  <c:v>14.549576628352495</c:v>
                </c:pt>
                <c:pt idx="3374">
                  <c:v>14.549576628352495</c:v>
                </c:pt>
                <c:pt idx="3375">
                  <c:v>14.549576628352495</c:v>
                </c:pt>
                <c:pt idx="3376">
                  <c:v>14.549576628352495</c:v>
                </c:pt>
                <c:pt idx="3377">
                  <c:v>14.549576628352495</c:v>
                </c:pt>
                <c:pt idx="3378">
                  <c:v>14.549576628352495</c:v>
                </c:pt>
                <c:pt idx="3379">
                  <c:v>14.549576628352495</c:v>
                </c:pt>
                <c:pt idx="3380">
                  <c:v>14.549576628352495</c:v>
                </c:pt>
                <c:pt idx="3381">
                  <c:v>14.549576628352495</c:v>
                </c:pt>
                <c:pt idx="3382">
                  <c:v>14.549576628352495</c:v>
                </c:pt>
                <c:pt idx="3383">
                  <c:v>14.549576628352495</c:v>
                </c:pt>
                <c:pt idx="3384">
                  <c:v>14.549576628352495</c:v>
                </c:pt>
                <c:pt idx="3385">
                  <c:v>14.549576628352495</c:v>
                </c:pt>
                <c:pt idx="3386">
                  <c:v>14.549576628352495</c:v>
                </c:pt>
                <c:pt idx="3387">
                  <c:v>14.549576628352495</c:v>
                </c:pt>
                <c:pt idx="3388">
                  <c:v>14.549576628352495</c:v>
                </c:pt>
                <c:pt idx="3389">
                  <c:v>14.549576628352495</c:v>
                </c:pt>
                <c:pt idx="3390">
                  <c:v>14.549576628352495</c:v>
                </c:pt>
                <c:pt idx="3391">
                  <c:v>14.549576628352495</c:v>
                </c:pt>
                <c:pt idx="3392">
                  <c:v>14.549576628352495</c:v>
                </c:pt>
                <c:pt idx="3393">
                  <c:v>14.549576628352495</c:v>
                </c:pt>
                <c:pt idx="3394">
                  <c:v>14.549576628352495</c:v>
                </c:pt>
                <c:pt idx="3395">
                  <c:v>14.549576628352495</c:v>
                </c:pt>
                <c:pt idx="3396">
                  <c:v>14.549576628352495</c:v>
                </c:pt>
                <c:pt idx="3397">
                  <c:v>14.549576628352495</c:v>
                </c:pt>
                <c:pt idx="3398">
                  <c:v>14.549576628352495</c:v>
                </c:pt>
                <c:pt idx="3399">
                  <c:v>14.549576628352495</c:v>
                </c:pt>
                <c:pt idx="3400">
                  <c:v>14.549576628352495</c:v>
                </c:pt>
                <c:pt idx="3401">
                  <c:v>14.549576628352495</c:v>
                </c:pt>
                <c:pt idx="3402">
                  <c:v>14.549576628352495</c:v>
                </c:pt>
                <c:pt idx="3403">
                  <c:v>14.549576628352495</c:v>
                </c:pt>
                <c:pt idx="3404">
                  <c:v>14.549576628352495</c:v>
                </c:pt>
                <c:pt idx="3405">
                  <c:v>14.549576628352495</c:v>
                </c:pt>
                <c:pt idx="3406">
                  <c:v>14.549576628352495</c:v>
                </c:pt>
                <c:pt idx="3407">
                  <c:v>14.549576628352495</c:v>
                </c:pt>
                <c:pt idx="3408">
                  <c:v>14.549576628352495</c:v>
                </c:pt>
                <c:pt idx="3409">
                  <c:v>14.549576628352495</c:v>
                </c:pt>
                <c:pt idx="3410">
                  <c:v>14.549576628352495</c:v>
                </c:pt>
                <c:pt idx="3411">
                  <c:v>14.549576628352495</c:v>
                </c:pt>
                <c:pt idx="3412">
                  <c:v>14.549576628352495</c:v>
                </c:pt>
                <c:pt idx="3413">
                  <c:v>14.549576628352495</c:v>
                </c:pt>
                <c:pt idx="3414">
                  <c:v>14.549576628352495</c:v>
                </c:pt>
                <c:pt idx="3415">
                  <c:v>14.549576628352495</c:v>
                </c:pt>
                <c:pt idx="3416">
                  <c:v>14.549576628352495</c:v>
                </c:pt>
                <c:pt idx="3417">
                  <c:v>14.549576628352495</c:v>
                </c:pt>
                <c:pt idx="3418">
                  <c:v>14.549576628352495</c:v>
                </c:pt>
                <c:pt idx="3419">
                  <c:v>14.549576628352495</c:v>
                </c:pt>
                <c:pt idx="3420">
                  <c:v>14.549576628352495</c:v>
                </c:pt>
                <c:pt idx="3421">
                  <c:v>14.549576628352495</c:v>
                </c:pt>
                <c:pt idx="3422">
                  <c:v>14.549576628352495</c:v>
                </c:pt>
                <c:pt idx="3423">
                  <c:v>14.549576628352495</c:v>
                </c:pt>
                <c:pt idx="3424">
                  <c:v>14.549576628352495</c:v>
                </c:pt>
                <c:pt idx="3425">
                  <c:v>14.549576628352495</c:v>
                </c:pt>
                <c:pt idx="3426">
                  <c:v>14.549576628352495</c:v>
                </c:pt>
                <c:pt idx="3427">
                  <c:v>14.549576628352495</c:v>
                </c:pt>
                <c:pt idx="3428">
                  <c:v>14.549576628352495</c:v>
                </c:pt>
                <c:pt idx="3429">
                  <c:v>14.549576628352495</c:v>
                </c:pt>
                <c:pt idx="3430">
                  <c:v>14.549576628352495</c:v>
                </c:pt>
                <c:pt idx="3431">
                  <c:v>14.549576628352495</c:v>
                </c:pt>
                <c:pt idx="3432">
                  <c:v>14.549576628352495</c:v>
                </c:pt>
                <c:pt idx="3433">
                  <c:v>14.549576628352495</c:v>
                </c:pt>
                <c:pt idx="3434">
                  <c:v>14.549576628352495</c:v>
                </c:pt>
                <c:pt idx="3435">
                  <c:v>14.549576628352495</c:v>
                </c:pt>
                <c:pt idx="3436">
                  <c:v>14.549576628352495</c:v>
                </c:pt>
                <c:pt idx="3437">
                  <c:v>14.549576628352495</c:v>
                </c:pt>
                <c:pt idx="3438">
                  <c:v>14.549576628352495</c:v>
                </c:pt>
                <c:pt idx="3439">
                  <c:v>14.549576628352495</c:v>
                </c:pt>
                <c:pt idx="3440">
                  <c:v>14.549576628352495</c:v>
                </c:pt>
                <c:pt idx="3441">
                  <c:v>14.549576628352495</c:v>
                </c:pt>
                <c:pt idx="3442">
                  <c:v>14.549576628352495</c:v>
                </c:pt>
                <c:pt idx="3443">
                  <c:v>14.549576628352495</c:v>
                </c:pt>
                <c:pt idx="3444">
                  <c:v>14.549576628352495</c:v>
                </c:pt>
                <c:pt idx="3445">
                  <c:v>14.549576628352495</c:v>
                </c:pt>
                <c:pt idx="3446">
                  <c:v>14.549576628352495</c:v>
                </c:pt>
                <c:pt idx="3447">
                  <c:v>14.549576628352495</c:v>
                </c:pt>
                <c:pt idx="3448">
                  <c:v>14.549576628352495</c:v>
                </c:pt>
                <c:pt idx="3449">
                  <c:v>14.549576628352495</c:v>
                </c:pt>
                <c:pt idx="3450">
                  <c:v>14.549576628352495</c:v>
                </c:pt>
                <c:pt idx="3451">
                  <c:v>14.549576628352495</c:v>
                </c:pt>
                <c:pt idx="3452">
                  <c:v>14.549576628352495</c:v>
                </c:pt>
                <c:pt idx="3453">
                  <c:v>14.549576628352495</c:v>
                </c:pt>
                <c:pt idx="3454">
                  <c:v>14.549576628352495</c:v>
                </c:pt>
                <c:pt idx="3455">
                  <c:v>14.549576628352495</c:v>
                </c:pt>
                <c:pt idx="3456">
                  <c:v>14.549576628352495</c:v>
                </c:pt>
                <c:pt idx="3457">
                  <c:v>14.549576628352495</c:v>
                </c:pt>
                <c:pt idx="3458">
                  <c:v>14.549576628352495</c:v>
                </c:pt>
                <c:pt idx="3459">
                  <c:v>14.549576628352495</c:v>
                </c:pt>
                <c:pt idx="3460">
                  <c:v>14.549576628352495</c:v>
                </c:pt>
                <c:pt idx="3461">
                  <c:v>14.549576628352495</c:v>
                </c:pt>
                <c:pt idx="3462">
                  <c:v>14.549576628352495</c:v>
                </c:pt>
                <c:pt idx="3463">
                  <c:v>14.549576628352495</c:v>
                </c:pt>
                <c:pt idx="3464">
                  <c:v>14.549576628352495</c:v>
                </c:pt>
                <c:pt idx="3465">
                  <c:v>14.549576628352495</c:v>
                </c:pt>
                <c:pt idx="3466">
                  <c:v>14.549576628352495</c:v>
                </c:pt>
                <c:pt idx="3467">
                  <c:v>14.549576628352495</c:v>
                </c:pt>
                <c:pt idx="3468">
                  <c:v>14.549576628352495</c:v>
                </c:pt>
                <c:pt idx="3469">
                  <c:v>14.549576628352495</c:v>
                </c:pt>
                <c:pt idx="3470">
                  <c:v>14.549576628352495</c:v>
                </c:pt>
                <c:pt idx="3471">
                  <c:v>14.549576628352495</c:v>
                </c:pt>
                <c:pt idx="3472">
                  <c:v>14.549576628352495</c:v>
                </c:pt>
                <c:pt idx="3473">
                  <c:v>14.549576628352495</c:v>
                </c:pt>
                <c:pt idx="3474">
                  <c:v>14.549576628352495</c:v>
                </c:pt>
                <c:pt idx="3475">
                  <c:v>14.549576628352495</c:v>
                </c:pt>
                <c:pt idx="3476">
                  <c:v>14.549576628352495</c:v>
                </c:pt>
                <c:pt idx="3477">
                  <c:v>14.549576628352495</c:v>
                </c:pt>
                <c:pt idx="3478">
                  <c:v>14.549576628352495</c:v>
                </c:pt>
                <c:pt idx="3479">
                  <c:v>14.549576628352495</c:v>
                </c:pt>
                <c:pt idx="3480">
                  <c:v>14.549576628352495</c:v>
                </c:pt>
                <c:pt idx="3481">
                  <c:v>14.549576628352495</c:v>
                </c:pt>
                <c:pt idx="3482">
                  <c:v>14.549576628352495</c:v>
                </c:pt>
                <c:pt idx="3483">
                  <c:v>14.549576628352495</c:v>
                </c:pt>
                <c:pt idx="3484">
                  <c:v>14.549576628352495</c:v>
                </c:pt>
                <c:pt idx="3485">
                  <c:v>14.549576628352495</c:v>
                </c:pt>
                <c:pt idx="3486">
                  <c:v>14.549576628352495</c:v>
                </c:pt>
                <c:pt idx="3487">
                  <c:v>14.549576628352495</c:v>
                </c:pt>
                <c:pt idx="3488">
                  <c:v>14.549576628352495</c:v>
                </c:pt>
                <c:pt idx="3489">
                  <c:v>14.549576628352495</c:v>
                </c:pt>
                <c:pt idx="3490">
                  <c:v>14.549576628352495</c:v>
                </c:pt>
                <c:pt idx="3491">
                  <c:v>14.549576628352495</c:v>
                </c:pt>
                <c:pt idx="3492">
                  <c:v>14.549576628352495</c:v>
                </c:pt>
                <c:pt idx="3493">
                  <c:v>14.549576628352495</c:v>
                </c:pt>
                <c:pt idx="3494">
                  <c:v>14.549576628352495</c:v>
                </c:pt>
                <c:pt idx="3495">
                  <c:v>14.549576628352495</c:v>
                </c:pt>
                <c:pt idx="3496">
                  <c:v>14.549576628352495</c:v>
                </c:pt>
                <c:pt idx="3497">
                  <c:v>14.549576628352495</c:v>
                </c:pt>
                <c:pt idx="3498">
                  <c:v>14.549576628352495</c:v>
                </c:pt>
                <c:pt idx="3499">
                  <c:v>14.549576628352495</c:v>
                </c:pt>
                <c:pt idx="3500">
                  <c:v>14.549576628352495</c:v>
                </c:pt>
                <c:pt idx="3501">
                  <c:v>14.549576628352495</c:v>
                </c:pt>
                <c:pt idx="3502">
                  <c:v>14.549576628352495</c:v>
                </c:pt>
                <c:pt idx="3503">
                  <c:v>14.549576628352495</c:v>
                </c:pt>
                <c:pt idx="3504">
                  <c:v>14.549576628352495</c:v>
                </c:pt>
                <c:pt idx="3505">
                  <c:v>14.549576628352495</c:v>
                </c:pt>
                <c:pt idx="3506">
                  <c:v>14.549576628352495</c:v>
                </c:pt>
                <c:pt idx="3507">
                  <c:v>14.549576628352495</c:v>
                </c:pt>
                <c:pt idx="3508">
                  <c:v>14.549576628352495</c:v>
                </c:pt>
                <c:pt idx="3509">
                  <c:v>14.549576628352495</c:v>
                </c:pt>
                <c:pt idx="3510">
                  <c:v>14.549576628352495</c:v>
                </c:pt>
                <c:pt idx="3511">
                  <c:v>14.549576628352495</c:v>
                </c:pt>
                <c:pt idx="3512">
                  <c:v>14.549576628352495</c:v>
                </c:pt>
                <c:pt idx="3513">
                  <c:v>14.549576628352495</c:v>
                </c:pt>
                <c:pt idx="3514">
                  <c:v>14.549576628352495</c:v>
                </c:pt>
                <c:pt idx="3515">
                  <c:v>14.549576628352495</c:v>
                </c:pt>
                <c:pt idx="3516">
                  <c:v>14.549576628352495</c:v>
                </c:pt>
                <c:pt idx="3517">
                  <c:v>14.549576628352495</c:v>
                </c:pt>
                <c:pt idx="3518">
                  <c:v>14.549576628352495</c:v>
                </c:pt>
                <c:pt idx="3519">
                  <c:v>14.549576628352495</c:v>
                </c:pt>
                <c:pt idx="3520">
                  <c:v>14.549576628352495</c:v>
                </c:pt>
                <c:pt idx="3521">
                  <c:v>14.549576628352495</c:v>
                </c:pt>
                <c:pt idx="3522">
                  <c:v>14.549576628352495</c:v>
                </c:pt>
                <c:pt idx="3523">
                  <c:v>14.549576628352495</c:v>
                </c:pt>
                <c:pt idx="3524">
                  <c:v>14.549576628352495</c:v>
                </c:pt>
                <c:pt idx="3525">
                  <c:v>14.549576628352495</c:v>
                </c:pt>
                <c:pt idx="3526">
                  <c:v>14.549576628352495</c:v>
                </c:pt>
                <c:pt idx="3527">
                  <c:v>14.549576628352495</c:v>
                </c:pt>
                <c:pt idx="3528">
                  <c:v>14.549576628352495</c:v>
                </c:pt>
                <c:pt idx="3529">
                  <c:v>14.549576628352495</c:v>
                </c:pt>
                <c:pt idx="3530">
                  <c:v>14.549576628352495</c:v>
                </c:pt>
                <c:pt idx="3531">
                  <c:v>14.549576628352495</c:v>
                </c:pt>
                <c:pt idx="3532">
                  <c:v>14.549576628352495</c:v>
                </c:pt>
                <c:pt idx="3533">
                  <c:v>14.549576628352495</c:v>
                </c:pt>
                <c:pt idx="3534">
                  <c:v>14.549576628352495</c:v>
                </c:pt>
                <c:pt idx="3535">
                  <c:v>14.549576628352495</c:v>
                </c:pt>
                <c:pt idx="3536">
                  <c:v>14.549576628352495</c:v>
                </c:pt>
                <c:pt idx="3537">
                  <c:v>14.549576628352495</c:v>
                </c:pt>
                <c:pt idx="3538">
                  <c:v>14.549576628352495</c:v>
                </c:pt>
                <c:pt idx="3539">
                  <c:v>14.549576628352495</c:v>
                </c:pt>
                <c:pt idx="3540">
                  <c:v>14.549576628352495</c:v>
                </c:pt>
                <c:pt idx="3541">
                  <c:v>14.549576628352495</c:v>
                </c:pt>
                <c:pt idx="3542">
                  <c:v>14.549576628352495</c:v>
                </c:pt>
                <c:pt idx="3543">
                  <c:v>14.549576628352495</c:v>
                </c:pt>
                <c:pt idx="3544">
                  <c:v>14.549576628352495</c:v>
                </c:pt>
                <c:pt idx="3545">
                  <c:v>14.549576628352495</c:v>
                </c:pt>
                <c:pt idx="3546">
                  <c:v>14.549576628352495</c:v>
                </c:pt>
                <c:pt idx="3547">
                  <c:v>14.549576628352495</c:v>
                </c:pt>
                <c:pt idx="3548">
                  <c:v>14.549576628352495</c:v>
                </c:pt>
                <c:pt idx="3549">
                  <c:v>14.549576628352495</c:v>
                </c:pt>
                <c:pt idx="3550">
                  <c:v>14.549576628352495</c:v>
                </c:pt>
                <c:pt idx="3551">
                  <c:v>14.549576628352495</c:v>
                </c:pt>
                <c:pt idx="3552">
                  <c:v>14.549576628352495</c:v>
                </c:pt>
                <c:pt idx="3553">
                  <c:v>14.549576628352495</c:v>
                </c:pt>
                <c:pt idx="3554">
                  <c:v>14.549576628352495</c:v>
                </c:pt>
                <c:pt idx="3555">
                  <c:v>14.549576628352495</c:v>
                </c:pt>
                <c:pt idx="3556">
                  <c:v>14.549576628352495</c:v>
                </c:pt>
                <c:pt idx="3557">
                  <c:v>14.549576628352495</c:v>
                </c:pt>
                <c:pt idx="3558">
                  <c:v>14.549576628352495</c:v>
                </c:pt>
                <c:pt idx="3559">
                  <c:v>14.549576628352495</c:v>
                </c:pt>
                <c:pt idx="3560">
                  <c:v>14.549576628352495</c:v>
                </c:pt>
                <c:pt idx="3561">
                  <c:v>14.549576628352495</c:v>
                </c:pt>
                <c:pt idx="3562">
                  <c:v>14.549576628352495</c:v>
                </c:pt>
                <c:pt idx="3563">
                  <c:v>14.549576628352495</c:v>
                </c:pt>
                <c:pt idx="3564">
                  <c:v>14.549576628352495</c:v>
                </c:pt>
                <c:pt idx="3565">
                  <c:v>14.549576628352495</c:v>
                </c:pt>
                <c:pt idx="3566">
                  <c:v>14.549576628352495</c:v>
                </c:pt>
                <c:pt idx="3567">
                  <c:v>14.549576628352495</c:v>
                </c:pt>
                <c:pt idx="3568">
                  <c:v>14.549576628352495</c:v>
                </c:pt>
                <c:pt idx="3569">
                  <c:v>14.549576628352495</c:v>
                </c:pt>
                <c:pt idx="3570">
                  <c:v>14.549576628352495</c:v>
                </c:pt>
                <c:pt idx="3571">
                  <c:v>14.549576628352495</c:v>
                </c:pt>
                <c:pt idx="3572">
                  <c:v>14.549576628352495</c:v>
                </c:pt>
                <c:pt idx="3573">
                  <c:v>14.549576628352495</c:v>
                </c:pt>
                <c:pt idx="3574">
                  <c:v>14.549576628352495</c:v>
                </c:pt>
                <c:pt idx="3575">
                  <c:v>14.549576628352495</c:v>
                </c:pt>
                <c:pt idx="3576">
                  <c:v>14.549576628352495</c:v>
                </c:pt>
                <c:pt idx="3577">
                  <c:v>14.549576628352495</c:v>
                </c:pt>
                <c:pt idx="3578">
                  <c:v>14.549576628352495</c:v>
                </c:pt>
                <c:pt idx="3579">
                  <c:v>14.549576628352495</c:v>
                </c:pt>
                <c:pt idx="3580">
                  <c:v>14.549576628352495</c:v>
                </c:pt>
                <c:pt idx="3581">
                  <c:v>14.549576628352495</c:v>
                </c:pt>
                <c:pt idx="3582">
                  <c:v>14.549576628352495</c:v>
                </c:pt>
                <c:pt idx="3583">
                  <c:v>14.549576628352495</c:v>
                </c:pt>
                <c:pt idx="3584">
                  <c:v>14.549576628352495</c:v>
                </c:pt>
                <c:pt idx="3585">
                  <c:v>14.549576628352495</c:v>
                </c:pt>
                <c:pt idx="3586">
                  <c:v>14.549576628352495</c:v>
                </c:pt>
                <c:pt idx="3587">
                  <c:v>14.549576628352495</c:v>
                </c:pt>
                <c:pt idx="3588">
                  <c:v>14.549576628352495</c:v>
                </c:pt>
                <c:pt idx="3589">
                  <c:v>14.549576628352495</c:v>
                </c:pt>
                <c:pt idx="3590">
                  <c:v>14.549576628352495</c:v>
                </c:pt>
                <c:pt idx="3591">
                  <c:v>14.549576628352495</c:v>
                </c:pt>
                <c:pt idx="3592">
                  <c:v>14.549576628352495</c:v>
                </c:pt>
                <c:pt idx="3593">
                  <c:v>14.549576628352495</c:v>
                </c:pt>
                <c:pt idx="3594">
                  <c:v>14.549576628352495</c:v>
                </c:pt>
                <c:pt idx="3595">
                  <c:v>14.549576628352495</c:v>
                </c:pt>
                <c:pt idx="3596">
                  <c:v>14.549576628352495</c:v>
                </c:pt>
                <c:pt idx="3597">
                  <c:v>14.549576628352495</c:v>
                </c:pt>
                <c:pt idx="3598">
                  <c:v>14.549576628352495</c:v>
                </c:pt>
                <c:pt idx="3599">
                  <c:v>14.549576628352495</c:v>
                </c:pt>
                <c:pt idx="3600">
                  <c:v>14.549576628352495</c:v>
                </c:pt>
                <c:pt idx="3601">
                  <c:v>14.549576628352495</c:v>
                </c:pt>
                <c:pt idx="3602">
                  <c:v>14.549576628352495</c:v>
                </c:pt>
                <c:pt idx="3603">
                  <c:v>14.549576628352495</c:v>
                </c:pt>
                <c:pt idx="3604">
                  <c:v>14.549576628352495</c:v>
                </c:pt>
                <c:pt idx="3605">
                  <c:v>14.549576628352495</c:v>
                </c:pt>
                <c:pt idx="3606">
                  <c:v>14.549576628352495</c:v>
                </c:pt>
                <c:pt idx="3607">
                  <c:v>14.549576628352495</c:v>
                </c:pt>
                <c:pt idx="3608">
                  <c:v>14.549576628352495</c:v>
                </c:pt>
                <c:pt idx="3609">
                  <c:v>14.549576628352495</c:v>
                </c:pt>
                <c:pt idx="3610">
                  <c:v>14.549576628352495</c:v>
                </c:pt>
                <c:pt idx="3611">
                  <c:v>14.549576628352495</c:v>
                </c:pt>
                <c:pt idx="3612">
                  <c:v>14.549576628352495</c:v>
                </c:pt>
                <c:pt idx="3613">
                  <c:v>14.549576628352495</c:v>
                </c:pt>
                <c:pt idx="3614">
                  <c:v>14.549576628352495</c:v>
                </c:pt>
                <c:pt idx="3615">
                  <c:v>14.549576628352495</c:v>
                </c:pt>
                <c:pt idx="3616">
                  <c:v>14.549576628352495</c:v>
                </c:pt>
                <c:pt idx="3617">
                  <c:v>14.549576628352495</c:v>
                </c:pt>
                <c:pt idx="3618">
                  <c:v>14.549576628352495</c:v>
                </c:pt>
                <c:pt idx="3619">
                  <c:v>14.549576628352495</c:v>
                </c:pt>
                <c:pt idx="3620">
                  <c:v>14.549576628352495</c:v>
                </c:pt>
                <c:pt idx="3621">
                  <c:v>14.549576628352495</c:v>
                </c:pt>
                <c:pt idx="3622">
                  <c:v>14.549576628352495</c:v>
                </c:pt>
                <c:pt idx="3623">
                  <c:v>14.549576628352495</c:v>
                </c:pt>
                <c:pt idx="3624">
                  <c:v>14.549576628352495</c:v>
                </c:pt>
                <c:pt idx="3625">
                  <c:v>14.549576628352495</c:v>
                </c:pt>
                <c:pt idx="3626">
                  <c:v>14.549576628352495</c:v>
                </c:pt>
                <c:pt idx="3627">
                  <c:v>14.549576628352495</c:v>
                </c:pt>
                <c:pt idx="3628">
                  <c:v>14.549576628352495</c:v>
                </c:pt>
                <c:pt idx="3629">
                  <c:v>14.549576628352495</c:v>
                </c:pt>
                <c:pt idx="3630">
                  <c:v>14.549576628352495</c:v>
                </c:pt>
                <c:pt idx="3631">
                  <c:v>14.549576628352495</c:v>
                </c:pt>
                <c:pt idx="3632">
                  <c:v>14.549576628352495</c:v>
                </c:pt>
                <c:pt idx="3633">
                  <c:v>14.549576628352495</c:v>
                </c:pt>
                <c:pt idx="3634">
                  <c:v>14.549576628352495</c:v>
                </c:pt>
                <c:pt idx="3635">
                  <c:v>14.549576628352495</c:v>
                </c:pt>
                <c:pt idx="3636">
                  <c:v>14.549576628352495</c:v>
                </c:pt>
                <c:pt idx="3637">
                  <c:v>14.549576628352495</c:v>
                </c:pt>
                <c:pt idx="3638">
                  <c:v>14.549576628352495</c:v>
                </c:pt>
                <c:pt idx="3639">
                  <c:v>14.549576628352495</c:v>
                </c:pt>
                <c:pt idx="3640">
                  <c:v>14.549576628352495</c:v>
                </c:pt>
                <c:pt idx="3641">
                  <c:v>14.549576628352495</c:v>
                </c:pt>
                <c:pt idx="3642">
                  <c:v>14.549576628352495</c:v>
                </c:pt>
                <c:pt idx="3643">
                  <c:v>14.549576628352495</c:v>
                </c:pt>
                <c:pt idx="3644">
                  <c:v>14.549576628352495</c:v>
                </c:pt>
                <c:pt idx="3645">
                  <c:v>14.549576628352495</c:v>
                </c:pt>
                <c:pt idx="3646">
                  <c:v>14.549576628352495</c:v>
                </c:pt>
                <c:pt idx="3647">
                  <c:v>14.549576628352495</c:v>
                </c:pt>
                <c:pt idx="3648">
                  <c:v>14.549576628352495</c:v>
                </c:pt>
                <c:pt idx="3649">
                  <c:v>14.549576628352495</c:v>
                </c:pt>
                <c:pt idx="3650">
                  <c:v>14.549576628352495</c:v>
                </c:pt>
                <c:pt idx="3651">
                  <c:v>14.549576628352495</c:v>
                </c:pt>
                <c:pt idx="3652">
                  <c:v>14.549576628352495</c:v>
                </c:pt>
              </c:numCache>
            </c:numRef>
          </c:val>
          <c:smooth val="0"/>
          <c:extLst>
            <c:ext xmlns:c16="http://schemas.microsoft.com/office/drawing/2014/chart" uri="{C3380CC4-5D6E-409C-BE32-E72D297353CC}">
              <c16:uniqueId val="{00001C8C-B17B-4DFD-B39D-4E979940D241}"/>
            </c:ext>
          </c:extLst>
        </c:ser>
        <c:ser>
          <c:idx val="3"/>
          <c:order val="3"/>
          <c:tx>
            <c:strRef>
              <c:f>'Equity market PEs'!$Z$8</c:f>
              <c:strCache>
                <c:ptCount val="1"/>
                <c:pt idx="0">
                  <c:v>10 Year Avg</c:v>
                </c:pt>
              </c:strCache>
            </c:strRef>
          </c:tx>
          <c:spPr>
            <a:ln w="12700" cap="rnd">
              <a:solidFill>
                <a:schemeClr val="accent2"/>
              </a:solidFill>
              <a:prstDash val="sysDash"/>
              <a:round/>
            </a:ln>
            <a:effectLst/>
          </c:spPr>
          <c:marker>
            <c:symbol val="none"/>
          </c:marker>
          <c:cat>
            <c:numRef>
              <c:f>'Equity market PEs'!$V$9:$V$3661</c:f>
              <c:numCache>
                <c:formatCode>m/d/yyyy</c:formatCode>
                <c:ptCount val="3653"/>
                <c:pt idx="0">
                  <c:v>41727</c:v>
                </c:pt>
                <c:pt idx="1">
                  <c:v>41728</c:v>
                </c:pt>
                <c:pt idx="2">
                  <c:v>41729</c:v>
                </c:pt>
                <c:pt idx="3">
                  <c:v>41730</c:v>
                </c:pt>
                <c:pt idx="4">
                  <c:v>41731</c:v>
                </c:pt>
                <c:pt idx="5">
                  <c:v>41732</c:v>
                </c:pt>
                <c:pt idx="6">
                  <c:v>41733</c:v>
                </c:pt>
                <c:pt idx="7">
                  <c:v>41734</c:v>
                </c:pt>
                <c:pt idx="8">
                  <c:v>41735</c:v>
                </c:pt>
                <c:pt idx="9">
                  <c:v>41736</c:v>
                </c:pt>
                <c:pt idx="10">
                  <c:v>41737</c:v>
                </c:pt>
                <c:pt idx="11">
                  <c:v>41738</c:v>
                </c:pt>
                <c:pt idx="12">
                  <c:v>41739</c:v>
                </c:pt>
                <c:pt idx="13">
                  <c:v>41740</c:v>
                </c:pt>
                <c:pt idx="14">
                  <c:v>41741</c:v>
                </c:pt>
                <c:pt idx="15">
                  <c:v>41742</c:v>
                </c:pt>
                <c:pt idx="16">
                  <c:v>41743</c:v>
                </c:pt>
                <c:pt idx="17">
                  <c:v>41744</c:v>
                </c:pt>
                <c:pt idx="18">
                  <c:v>41745</c:v>
                </c:pt>
                <c:pt idx="19">
                  <c:v>41746</c:v>
                </c:pt>
                <c:pt idx="20">
                  <c:v>41747</c:v>
                </c:pt>
                <c:pt idx="21">
                  <c:v>41748</c:v>
                </c:pt>
                <c:pt idx="22">
                  <c:v>41749</c:v>
                </c:pt>
                <c:pt idx="23">
                  <c:v>41750</c:v>
                </c:pt>
                <c:pt idx="24">
                  <c:v>41751</c:v>
                </c:pt>
                <c:pt idx="25">
                  <c:v>41752</c:v>
                </c:pt>
                <c:pt idx="26">
                  <c:v>41753</c:v>
                </c:pt>
                <c:pt idx="27">
                  <c:v>41754</c:v>
                </c:pt>
                <c:pt idx="28">
                  <c:v>41755</c:v>
                </c:pt>
                <c:pt idx="29">
                  <c:v>41756</c:v>
                </c:pt>
                <c:pt idx="30">
                  <c:v>41757</c:v>
                </c:pt>
                <c:pt idx="31">
                  <c:v>41758</c:v>
                </c:pt>
                <c:pt idx="32">
                  <c:v>41759</c:v>
                </c:pt>
                <c:pt idx="33">
                  <c:v>41760</c:v>
                </c:pt>
                <c:pt idx="34">
                  <c:v>41761</c:v>
                </c:pt>
                <c:pt idx="35">
                  <c:v>41762</c:v>
                </c:pt>
                <c:pt idx="36">
                  <c:v>41763</c:v>
                </c:pt>
                <c:pt idx="37">
                  <c:v>41764</c:v>
                </c:pt>
                <c:pt idx="38">
                  <c:v>41765</c:v>
                </c:pt>
                <c:pt idx="39">
                  <c:v>41766</c:v>
                </c:pt>
                <c:pt idx="40">
                  <c:v>41767</c:v>
                </c:pt>
                <c:pt idx="41">
                  <c:v>41768</c:v>
                </c:pt>
                <c:pt idx="42">
                  <c:v>41769</c:v>
                </c:pt>
                <c:pt idx="43">
                  <c:v>41770</c:v>
                </c:pt>
                <c:pt idx="44">
                  <c:v>41771</c:v>
                </c:pt>
                <c:pt idx="45">
                  <c:v>41772</c:v>
                </c:pt>
                <c:pt idx="46">
                  <c:v>41773</c:v>
                </c:pt>
                <c:pt idx="47">
                  <c:v>41774</c:v>
                </c:pt>
                <c:pt idx="48">
                  <c:v>41775</c:v>
                </c:pt>
                <c:pt idx="49">
                  <c:v>41776</c:v>
                </c:pt>
                <c:pt idx="50">
                  <c:v>41777</c:v>
                </c:pt>
                <c:pt idx="51">
                  <c:v>41778</c:v>
                </c:pt>
                <c:pt idx="52">
                  <c:v>41779</c:v>
                </c:pt>
                <c:pt idx="53">
                  <c:v>41780</c:v>
                </c:pt>
                <c:pt idx="54">
                  <c:v>41781</c:v>
                </c:pt>
                <c:pt idx="55">
                  <c:v>41782</c:v>
                </c:pt>
                <c:pt idx="56">
                  <c:v>41783</c:v>
                </c:pt>
                <c:pt idx="57">
                  <c:v>41784</c:v>
                </c:pt>
                <c:pt idx="58">
                  <c:v>41785</c:v>
                </c:pt>
                <c:pt idx="59">
                  <c:v>41786</c:v>
                </c:pt>
                <c:pt idx="60">
                  <c:v>41787</c:v>
                </c:pt>
                <c:pt idx="61">
                  <c:v>41788</c:v>
                </c:pt>
                <c:pt idx="62">
                  <c:v>41789</c:v>
                </c:pt>
                <c:pt idx="63">
                  <c:v>41790</c:v>
                </c:pt>
                <c:pt idx="64">
                  <c:v>41791</c:v>
                </c:pt>
                <c:pt idx="65">
                  <c:v>41792</c:v>
                </c:pt>
                <c:pt idx="66">
                  <c:v>41793</c:v>
                </c:pt>
                <c:pt idx="67">
                  <c:v>41794</c:v>
                </c:pt>
                <c:pt idx="68">
                  <c:v>41795</c:v>
                </c:pt>
                <c:pt idx="69">
                  <c:v>41796</c:v>
                </c:pt>
                <c:pt idx="70">
                  <c:v>41797</c:v>
                </c:pt>
                <c:pt idx="71">
                  <c:v>41798</c:v>
                </c:pt>
                <c:pt idx="72">
                  <c:v>41799</c:v>
                </c:pt>
                <c:pt idx="73">
                  <c:v>41800</c:v>
                </c:pt>
                <c:pt idx="74">
                  <c:v>41801</c:v>
                </c:pt>
                <c:pt idx="75">
                  <c:v>41802</c:v>
                </c:pt>
                <c:pt idx="76">
                  <c:v>41803</c:v>
                </c:pt>
                <c:pt idx="77">
                  <c:v>41804</c:v>
                </c:pt>
                <c:pt idx="78">
                  <c:v>41805</c:v>
                </c:pt>
                <c:pt idx="79">
                  <c:v>41806</c:v>
                </c:pt>
                <c:pt idx="80">
                  <c:v>41807</c:v>
                </c:pt>
                <c:pt idx="81">
                  <c:v>41808</c:v>
                </c:pt>
                <c:pt idx="82">
                  <c:v>41809</c:v>
                </c:pt>
                <c:pt idx="83">
                  <c:v>41810</c:v>
                </c:pt>
                <c:pt idx="84">
                  <c:v>41811</c:v>
                </c:pt>
                <c:pt idx="85">
                  <c:v>41812</c:v>
                </c:pt>
                <c:pt idx="86">
                  <c:v>41813</c:v>
                </c:pt>
                <c:pt idx="87">
                  <c:v>41814</c:v>
                </c:pt>
                <c:pt idx="88">
                  <c:v>41815</c:v>
                </c:pt>
                <c:pt idx="89">
                  <c:v>41816</c:v>
                </c:pt>
                <c:pt idx="90">
                  <c:v>41817</c:v>
                </c:pt>
                <c:pt idx="91">
                  <c:v>41818</c:v>
                </c:pt>
                <c:pt idx="92">
                  <c:v>41819</c:v>
                </c:pt>
                <c:pt idx="93">
                  <c:v>41820</c:v>
                </c:pt>
                <c:pt idx="94">
                  <c:v>41821</c:v>
                </c:pt>
                <c:pt idx="95">
                  <c:v>41822</c:v>
                </c:pt>
                <c:pt idx="96">
                  <c:v>41823</c:v>
                </c:pt>
                <c:pt idx="97">
                  <c:v>41824</c:v>
                </c:pt>
                <c:pt idx="98">
                  <c:v>41825</c:v>
                </c:pt>
                <c:pt idx="99">
                  <c:v>41826</c:v>
                </c:pt>
                <c:pt idx="100">
                  <c:v>41827</c:v>
                </c:pt>
                <c:pt idx="101">
                  <c:v>41828</c:v>
                </c:pt>
                <c:pt idx="102">
                  <c:v>41829</c:v>
                </c:pt>
                <c:pt idx="103">
                  <c:v>41830</c:v>
                </c:pt>
                <c:pt idx="104">
                  <c:v>41831</c:v>
                </c:pt>
                <c:pt idx="105">
                  <c:v>41832</c:v>
                </c:pt>
                <c:pt idx="106">
                  <c:v>41833</c:v>
                </c:pt>
                <c:pt idx="107">
                  <c:v>41834</c:v>
                </c:pt>
                <c:pt idx="108">
                  <c:v>41835</c:v>
                </c:pt>
                <c:pt idx="109">
                  <c:v>41836</c:v>
                </c:pt>
                <c:pt idx="110">
                  <c:v>41837</c:v>
                </c:pt>
                <c:pt idx="111">
                  <c:v>41838</c:v>
                </c:pt>
                <c:pt idx="112">
                  <c:v>41839</c:v>
                </c:pt>
                <c:pt idx="113">
                  <c:v>41840</c:v>
                </c:pt>
                <c:pt idx="114">
                  <c:v>41841</c:v>
                </c:pt>
                <c:pt idx="115">
                  <c:v>41842</c:v>
                </c:pt>
                <c:pt idx="116">
                  <c:v>41843</c:v>
                </c:pt>
                <c:pt idx="117">
                  <c:v>41844</c:v>
                </c:pt>
                <c:pt idx="118">
                  <c:v>41845</c:v>
                </c:pt>
                <c:pt idx="119">
                  <c:v>41846</c:v>
                </c:pt>
                <c:pt idx="120">
                  <c:v>41847</c:v>
                </c:pt>
                <c:pt idx="121">
                  <c:v>41848</c:v>
                </c:pt>
                <c:pt idx="122">
                  <c:v>41849</c:v>
                </c:pt>
                <c:pt idx="123">
                  <c:v>41850</c:v>
                </c:pt>
                <c:pt idx="124">
                  <c:v>41851</c:v>
                </c:pt>
                <c:pt idx="125">
                  <c:v>41852</c:v>
                </c:pt>
                <c:pt idx="126">
                  <c:v>41853</c:v>
                </c:pt>
                <c:pt idx="127">
                  <c:v>41854</c:v>
                </c:pt>
                <c:pt idx="128">
                  <c:v>41855</c:v>
                </c:pt>
                <c:pt idx="129">
                  <c:v>41856</c:v>
                </c:pt>
                <c:pt idx="130">
                  <c:v>41857</c:v>
                </c:pt>
                <c:pt idx="131">
                  <c:v>41858</c:v>
                </c:pt>
                <c:pt idx="132">
                  <c:v>41859</c:v>
                </c:pt>
                <c:pt idx="133">
                  <c:v>41860</c:v>
                </c:pt>
                <c:pt idx="134">
                  <c:v>41861</c:v>
                </c:pt>
                <c:pt idx="135">
                  <c:v>41862</c:v>
                </c:pt>
                <c:pt idx="136">
                  <c:v>41863</c:v>
                </c:pt>
                <c:pt idx="137">
                  <c:v>41864</c:v>
                </c:pt>
                <c:pt idx="138">
                  <c:v>41865</c:v>
                </c:pt>
                <c:pt idx="139">
                  <c:v>41866</c:v>
                </c:pt>
                <c:pt idx="140">
                  <c:v>41867</c:v>
                </c:pt>
                <c:pt idx="141">
                  <c:v>41868</c:v>
                </c:pt>
                <c:pt idx="142">
                  <c:v>41869</c:v>
                </c:pt>
                <c:pt idx="143">
                  <c:v>41870</c:v>
                </c:pt>
                <c:pt idx="144">
                  <c:v>41871</c:v>
                </c:pt>
                <c:pt idx="145">
                  <c:v>41872</c:v>
                </c:pt>
                <c:pt idx="146">
                  <c:v>41873</c:v>
                </c:pt>
                <c:pt idx="147">
                  <c:v>41874</c:v>
                </c:pt>
                <c:pt idx="148">
                  <c:v>41875</c:v>
                </c:pt>
                <c:pt idx="149">
                  <c:v>41876</c:v>
                </c:pt>
                <c:pt idx="150">
                  <c:v>41877</c:v>
                </c:pt>
                <c:pt idx="151">
                  <c:v>41878</c:v>
                </c:pt>
                <c:pt idx="152">
                  <c:v>41879</c:v>
                </c:pt>
                <c:pt idx="153">
                  <c:v>41880</c:v>
                </c:pt>
                <c:pt idx="154">
                  <c:v>41881</c:v>
                </c:pt>
                <c:pt idx="155">
                  <c:v>41882</c:v>
                </c:pt>
                <c:pt idx="156">
                  <c:v>41883</c:v>
                </c:pt>
                <c:pt idx="157">
                  <c:v>41884</c:v>
                </c:pt>
                <c:pt idx="158">
                  <c:v>41885</c:v>
                </c:pt>
                <c:pt idx="159">
                  <c:v>41886</c:v>
                </c:pt>
                <c:pt idx="160">
                  <c:v>41887</c:v>
                </c:pt>
                <c:pt idx="161">
                  <c:v>41888</c:v>
                </c:pt>
                <c:pt idx="162">
                  <c:v>41889</c:v>
                </c:pt>
                <c:pt idx="163">
                  <c:v>41890</c:v>
                </c:pt>
                <c:pt idx="164">
                  <c:v>41891</c:v>
                </c:pt>
                <c:pt idx="165">
                  <c:v>41892</c:v>
                </c:pt>
                <c:pt idx="166">
                  <c:v>41893</c:v>
                </c:pt>
                <c:pt idx="167">
                  <c:v>41894</c:v>
                </c:pt>
                <c:pt idx="168">
                  <c:v>41895</c:v>
                </c:pt>
                <c:pt idx="169">
                  <c:v>41896</c:v>
                </c:pt>
                <c:pt idx="170">
                  <c:v>41897</c:v>
                </c:pt>
                <c:pt idx="171">
                  <c:v>41898</c:v>
                </c:pt>
                <c:pt idx="172">
                  <c:v>41899</c:v>
                </c:pt>
                <c:pt idx="173">
                  <c:v>41900</c:v>
                </c:pt>
                <c:pt idx="174">
                  <c:v>41901</c:v>
                </c:pt>
                <c:pt idx="175">
                  <c:v>41902</c:v>
                </c:pt>
                <c:pt idx="176">
                  <c:v>41903</c:v>
                </c:pt>
                <c:pt idx="177">
                  <c:v>41904</c:v>
                </c:pt>
                <c:pt idx="178">
                  <c:v>41905</c:v>
                </c:pt>
                <c:pt idx="179">
                  <c:v>41906</c:v>
                </c:pt>
                <c:pt idx="180">
                  <c:v>41907</c:v>
                </c:pt>
                <c:pt idx="181">
                  <c:v>41908</c:v>
                </c:pt>
                <c:pt idx="182">
                  <c:v>41909</c:v>
                </c:pt>
                <c:pt idx="183">
                  <c:v>41910</c:v>
                </c:pt>
                <c:pt idx="184">
                  <c:v>41911</c:v>
                </c:pt>
                <c:pt idx="185">
                  <c:v>41912</c:v>
                </c:pt>
                <c:pt idx="186">
                  <c:v>41913</c:v>
                </c:pt>
                <c:pt idx="187">
                  <c:v>41914</c:v>
                </c:pt>
                <c:pt idx="188">
                  <c:v>41915</c:v>
                </c:pt>
                <c:pt idx="189">
                  <c:v>41916</c:v>
                </c:pt>
                <c:pt idx="190">
                  <c:v>41917</c:v>
                </c:pt>
                <c:pt idx="191">
                  <c:v>41918</c:v>
                </c:pt>
                <c:pt idx="192">
                  <c:v>41919</c:v>
                </c:pt>
                <c:pt idx="193">
                  <c:v>41920</c:v>
                </c:pt>
                <c:pt idx="194">
                  <c:v>41921</c:v>
                </c:pt>
                <c:pt idx="195">
                  <c:v>41922</c:v>
                </c:pt>
                <c:pt idx="196">
                  <c:v>41923</c:v>
                </c:pt>
                <c:pt idx="197">
                  <c:v>41924</c:v>
                </c:pt>
                <c:pt idx="198">
                  <c:v>41925</c:v>
                </c:pt>
                <c:pt idx="199">
                  <c:v>41926</c:v>
                </c:pt>
                <c:pt idx="200">
                  <c:v>41927</c:v>
                </c:pt>
                <c:pt idx="201">
                  <c:v>41928</c:v>
                </c:pt>
                <c:pt idx="202">
                  <c:v>41929</c:v>
                </c:pt>
                <c:pt idx="203">
                  <c:v>41930</c:v>
                </c:pt>
                <c:pt idx="204">
                  <c:v>41931</c:v>
                </c:pt>
                <c:pt idx="205">
                  <c:v>41932</c:v>
                </c:pt>
                <c:pt idx="206">
                  <c:v>41933</c:v>
                </c:pt>
                <c:pt idx="207">
                  <c:v>41934</c:v>
                </c:pt>
                <c:pt idx="208">
                  <c:v>41935</c:v>
                </c:pt>
                <c:pt idx="209">
                  <c:v>41936</c:v>
                </c:pt>
                <c:pt idx="210">
                  <c:v>41937</c:v>
                </c:pt>
                <c:pt idx="211">
                  <c:v>41938</c:v>
                </c:pt>
                <c:pt idx="212">
                  <c:v>41939</c:v>
                </c:pt>
                <c:pt idx="213">
                  <c:v>41940</c:v>
                </c:pt>
                <c:pt idx="214">
                  <c:v>41941</c:v>
                </c:pt>
                <c:pt idx="215">
                  <c:v>41942</c:v>
                </c:pt>
                <c:pt idx="216">
                  <c:v>41943</c:v>
                </c:pt>
                <c:pt idx="217">
                  <c:v>41944</c:v>
                </c:pt>
                <c:pt idx="218">
                  <c:v>41945</c:v>
                </c:pt>
                <c:pt idx="219">
                  <c:v>41946</c:v>
                </c:pt>
                <c:pt idx="220">
                  <c:v>41947</c:v>
                </c:pt>
                <c:pt idx="221">
                  <c:v>41948</c:v>
                </c:pt>
                <c:pt idx="222">
                  <c:v>41949</c:v>
                </c:pt>
                <c:pt idx="223">
                  <c:v>41950</c:v>
                </c:pt>
                <c:pt idx="224">
                  <c:v>41951</c:v>
                </c:pt>
                <c:pt idx="225">
                  <c:v>41952</c:v>
                </c:pt>
                <c:pt idx="226">
                  <c:v>41953</c:v>
                </c:pt>
                <c:pt idx="227">
                  <c:v>41954</c:v>
                </c:pt>
                <c:pt idx="228">
                  <c:v>41955</c:v>
                </c:pt>
                <c:pt idx="229">
                  <c:v>41956</c:v>
                </c:pt>
                <c:pt idx="230">
                  <c:v>41957</c:v>
                </c:pt>
                <c:pt idx="231">
                  <c:v>41958</c:v>
                </c:pt>
                <c:pt idx="232">
                  <c:v>41959</c:v>
                </c:pt>
                <c:pt idx="233">
                  <c:v>41960</c:v>
                </c:pt>
                <c:pt idx="234">
                  <c:v>41961</c:v>
                </c:pt>
                <c:pt idx="235">
                  <c:v>41962</c:v>
                </c:pt>
                <c:pt idx="236">
                  <c:v>41963</c:v>
                </c:pt>
                <c:pt idx="237">
                  <c:v>41964</c:v>
                </c:pt>
                <c:pt idx="238">
                  <c:v>41965</c:v>
                </c:pt>
                <c:pt idx="239">
                  <c:v>41966</c:v>
                </c:pt>
                <c:pt idx="240">
                  <c:v>41967</c:v>
                </c:pt>
                <c:pt idx="241">
                  <c:v>41968</c:v>
                </c:pt>
                <c:pt idx="242">
                  <c:v>41969</c:v>
                </c:pt>
                <c:pt idx="243">
                  <c:v>41970</c:v>
                </c:pt>
                <c:pt idx="244">
                  <c:v>41971</c:v>
                </c:pt>
                <c:pt idx="245">
                  <c:v>41972</c:v>
                </c:pt>
                <c:pt idx="246">
                  <c:v>41973</c:v>
                </c:pt>
                <c:pt idx="247">
                  <c:v>41974</c:v>
                </c:pt>
                <c:pt idx="248">
                  <c:v>41975</c:v>
                </c:pt>
                <c:pt idx="249">
                  <c:v>41976</c:v>
                </c:pt>
                <c:pt idx="250">
                  <c:v>41977</c:v>
                </c:pt>
                <c:pt idx="251">
                  <c:v>41978</c:v>
                </c:pt>
                <c:pt idx="252">
                  <c:v>41979</c:v>
                </c:pt>
                <c:pt idx="253">
                  <c:v>41980</c:v>
                </c:pt>
                <c:pt idx="254">
                  <c:v>41981</c:v>
                </c:pt>
                <c:pt idx="255">
                  <c:v>41982</c:v>
                </c:pt>
                <c:pt idx="256">
                  <c:v>41983</c:v>
                </c:pt>
                <c:pt idx="257">
                  <c:v>41984</c:v>
                </c:pt>
                <c:pt idx="258">
                  <c:v>41985</c:v>
                </c:pt>
                <c:pt idx="259">
                  <c:v>41986</c:v>
                </c:pt>
                <c:pt idx="260">
                  <c:v>41987</c:v>
                </c:pt>
                <c:pt idx="261">
                  <c:v>41988</c:v>
                </c:pt>
                <c:pt idx="262">
                  <c:v>41989</c:v>
                </c:pt>
                <c:pt idx="263">
                  <c:v>41990</c:v>
                </c:pt>
                <c:pt idx="264">
                  <c:v>41991</c:v>
                </c:pt>
                <c:pt idx="265">
                  <c:v>41992</c:v>
                </c:pt>
                <c:pt idx="266">
                  <c:v>41993</c:v>
                </c:pt>
                <c:pt idx="267">
                  <c:v>41994</c:v>
                </c:pt>
                <c:pt idx="268">
                  <c:v>41995</c:v>
                </c:pt>
                <c:pt idx="269">
                  <c:v>41996</c:v>
                </c:pt>
                <c:pt idx="270">
                  <c:v>41997</c:v>
                </c:pt>
                <c:pt idx="271">
                  <c:v>41998</c:v>
                </c:pt>
                <c:pt idx="272">
                  <c:v>41999</c:v>
                </c:pt>
                <c:pt idx="273">
                  <c:v>42000</c:v>
                </c:pt>
                <c:pt idx="274">
                  <c:v>42001</c:v>
                </c:pt>
                <c:pt idx="275">
                  <c:v>42002</c:v>
                </c:pt>
                <c:pt idx="276">
                  <c:v>42003</c:v>
                </c:pt>
                <c:pt idx="277">
                  <c:v>42004</c:v>
                </c:pt>
                <c:pt idx="278">
                  <c:v>42005</c:v>
                </c:pt>
                <c:pt idx="279">
                  <c:v>42006</c:v>
                </c:pt>
                <c:pt idx="280">
                  <c:v>42007</c:v>
                </c:pt>
                <c:pt idx="281">
                  <c:v>42008</c:v>
                </c:pt>
                <c:pt idx="282">
                  <c:v>42009</c:v>
                </c:pt>
                <c:pt idx="283">
                  <c:v>42010</c:v>
                </c:pt>
                <c:pt idx="284">
                  <c:v>42011</c:v>
                </c:pt>
                <c:pt idx="285">
                  <c:v>42012</c:v>
                </c:pt>
                <c:pt idx="286">
                  <c:v>42013</c:v>
                </c:pt>
                <c:pt idx="287">
                  <c:v>42014</c:v>
                </c:pt>
                <c:pt idx="288">
                  <c:v>42015</c:v>
                </c:pt>
                <c:pt idx="289">
                  <c:v>42016</c:v>
                </c:pt>
                <c:pt idx="290">
                  <c:v>42017</c:v>
                </c:pt>
                <c:pt idx="291">
                  <c:v>42018</c:v>
                </c:pt>
                <c:pt idx="292">
                  <c:v>42019</c:v>
                </c:pt>
                <c:pt idx="293">
                  <c:v>42020</c:v>
                </c:pt>
                <c:pt idx="294">
                  <c:v>42021</c:v>
                </c:pt>
                <c:pt idx="295">
                  <c:v>42022</c:v>
                </c:pt>
                <c:pt idx="296">
                  <c:v>42023</c:v>
                </c:pt>
                <c:pt idx="297">
                  <c:v>42024</c:v>
                </c:pt>
                <c:pt idx="298">
                  <c:v>42025</c:v>
                </c:pt>
                <c:pt idx="299">
                  <c:v>42026</c:v>
                </c:pt>
                <c:pt idx="300">
                  <c:v>42027</c:v>
                </c:pt>
                <c:pt idx="301">
                  <c:v>42028</c:v>
                </c:pt>
                <c:pt idx="302">
                  <c:v>42029</c:v>
                </c:pt>
                <c:pt idx="303">
                  <c:v>42030</c:v>
                </c:pt>
                <c:pt idx="304">
                  <c:v>42031</c:v>
                </c:pt>
                <c:pt idx="305">
                  <c:v>42032</c:v>
                </c:pt>
                <c:pt idx="306">
                  <c:v>42033</c:v>
                </c:pt>
                <c:pt idx="307">
                  <c:v>42034</c:v>
                </c:pt>
                <c:pt idx="308">
                  <c:v>42035</c:v>
                </c:pt>
                <c:pt idx="309">
                  <c:v>42036</c:v>
                </c:pt>
                <c:pt idx="310">
                  <c:v>42037</c:v>
                </c:pt>
                <c:pt idx="311">
                  <c:v>42038</c:v>
                </c:pt>
                <c:pt idx="312">
                  <c:v>42039</c:v>
                </c:pt>
                <c:pt idx="313">
                  <c:v>42040</c:v>
                </c:pt>
                <c:pt idx="314">
                  <c:v>42041</c:v>
                </c:pt>
                <c:pt idx="315">
                  <c:v>42042</c:v>
                </c:pt>
                <c:pt idx="316">
                  <c:v>42043</c:v>
                </c:pt>
                <c:pt idx="317">
                  <c:v>42044</c:v>
                </c:pt>
                <c:pt idx="318">
                  <c:v>42045</c:v>
                </c:pt>
                <c:pt idx="319">
                  <c:v>42046</c:v>
                </c:pt>
                <c:pt idx="320">
                  <c:v>42047</c:v>
                </c:pt>
                <c:pt idx="321">
                  <c:v>42048</c:v>
                </c:pt>
                <c:pt idx="322">
                  <c:v>42049</c:v>
                </c:pt>
                <c:pt idx="323">
                  <c:v>42050</c:v>
                </c:pt>
                <c:pt idx="324">
                  <c:v>42051</c:v>
                </c:pt>
                <c:pt idx="325">
                  <c:v>42052</c:v>
                </c:pt>
                <c:pt idx="326">
                  <c:v>42053</c:v>
                </c:pt>
                <c:pt idx="327">
                  <c:v>42054</c:v>
                </c:pt>
                <c:pt idx="328">
                  <c:v>42055</c:v>
                </c:pt>
                <c:pt idx="329">
                  <c:v>42056</c:v>
                </c:pt>
                <c:pt idx="330">
                  <c:v>42057</c:v>
                </c:pt>
                <c:pt idx="331">
                  <c:v>42058</c:v>
                </c:pt>
                <c:pt idx="332">
                  <c:v>42059</c:v>
                </c:pt>
                <c:pt idx="333">
                  <c:v>42060</c:v>
                </c:pt>
                <c:pt idx="334">
                  <c:v>42061</c:v>
                </c:pt>
                <c:pt idx="335">
                  <c:v>42062</c:v>
                </c:pt>
                <c:pt idx="336">
                  <c:v>42063</c:v>
                </c:pt>
                <c:pt idx="337">
                  <c:v>42064</c:v>
                </c:pt>
                <c:pt idx="338">
                  <c:v>42065</c:v>
                </c:pt>
                <c:pt idx="339">
                  <c:v>42066</c:v>
                </c:pt>
                <c:pt idx="340">
                  <c:v>42067</c:v>
                </c:pt>
                <c:pt idx="341">
                  <c:v>42068</c:v>
                </c:pt>
                <c:pt idx="342">
                  <c:v>42069</c:v>
                </c:pt>
                <c:pt idx="343">
                  <c:v>42070</c:v>
                </c:pt>
                <c:pt idx="344">
                  <c:v>42071</c:v>
                </c:pt>
                <c:pt idx="345">
                  <c:v>42072</c:v>
                </c:pt>
                <c:pt idx="346">
                  <c:v>42073</c:v>
                </c:pt>
                <c:pt idx="347">
                  <c:v>42074</c:v>
                </c:pt>
                <c:pt idx="348">
                  <c:v>42075</c:v>
                </c:pt>
                <c:pt idx="349">
                  <c:v>42076</c:v>
                </c:pt>
                <c:pt idx="350">
                  <c:v>42077</c:v>
                </c:pt>
                <c:pt idx="351">
                  <c:v>42078</c:v>
                </c:pt>
                <c:pt idx="352">
                  <c:v>42079</c:v>
                </c:pt>
                <c:pt idx="353">
                  <c:v>42080</c:v>
                </c:pt>
                <c:pt idx="354">
                  <c:v>42081</c:v>
                </c:pt>
                <c:pt idx="355">
                  <c:v>42082</c:v>
                </c:pt>
                <c:pt idx="356">
                  <c:v>42083</c:v>
                </c:pt>
                <c:pt idx="357">
                  <c:v>42084</c:v>
                </c:pt>
                <c:pt idx="358">
                  <c:v>42085</c:v>
                </c:pt>
                <c:pt idx="359">
                  <c:v>42086</c:v>
                </c:pt>
                <c:pt idx="360">
                  <c:v>42087</c:v>
                </c:pt>
                <c:pt idx="361">
                  <c:v>42088</c:v>
                </c:pt>
                <c:pt idx="362">
                  <c:v>42089</c:v>
                </c:pt>
                <c:pt idx="363">
                  <c:v>42090</c:v>
                </c:pt>
                <c:pt idx="364">
                  <c:v>42091</c:v>
                </c:pt>
                <c:pt idx="365">
                  <c:v>42092</c:v>
                </c:pt>
                <c:pt idx="366">
                  <c:v>42093</c:v>
                </c:pt>
                <c:pt idx="367">
                  <c:v>42094</c:v>
                </c:pt>
                <c:pt idx="368">
                  <c:v>42095</c:v>
                </c:pt>
                <c:pt idx="369">
                  <c:v>42096</c:v>
                </c:pt>
                <c:pt idx="370">
                  <c:v>42097</c:v>
                </c:pt>
                <c:pt idx="371">
                  <c:v>42098</c:v>
                </c:pt>
                <c:pt idx="372">
                  <c:v>42099</c:v>
                </c:pt>
                <c:pt idx="373">
                  <c:v>42100</c:v>
                </c:pt>
                <c:pt idx="374">
                  <c:v>42101</c:v>
                </c:pt>
                <c:pt idx="375">
                  <c:v>42102</c:v>
                </c:pt>
                <c:pt idx="376">
                  <c:v>42103</c:v>
                </c:pt>
                <c:pt idx="377">
                  <c:v>42104</c:v>
                </c:pt>
                <c:pt idx="378">
                  <c:v>42105</c:v>
                </c:pt>
                <c:pt idx="379">
                  <c:v>42106</c:v>
                </c:pt>
                <c:pt idx="380">
                  <c:v>42107</c:v>
                </c:pt>
                <c:pt idx="381">
                  <c:v>42108</c:v>
                </c:pt>
                <c:pt idx="382">
                  <c:v>42109</c:v>
                </c:pt>
                <c:pt idx="383">
                  <c:v>42110</c:v>
                </c:pt>
                <c:pt idx="384">
                  <c:v>42111</c:v>
                </c:pt>
                <c:pt idx="385">
                  <c:v>42112</c:v>
                </c:pt>
                <c:pt idx="386">
                  <c:v>42113</c:v>
                </c:pt>
                <c:pt idx="387">
                  <c:v>42114</c:v>
                </c:pt>
                <c:pt idx="388">
                  <c:v>42115</c:v>
                </c:pt>
                <c:pt idx="389">
                  <c:v>42116</c:v>
                </c:pt>
                <c:pt idx="390">
                  <c:v>42117</c:v>
                </c:pt>
                <c:pt idx="391">
                  <c:v>42118</c:v>
                </c:pt>
                <c:pt idx="392">
                  <c:v>42119</c:v>
                </c:pt>
                <c:pt idx="393">
                  <c:v>42120</c:v>
                </c:pt>
                <c:pt idx="394">
                  <c:v>42121</c:v>
                </c:pt>
                <c:pt idx="395">
                  <c:v>42122</c:v>
                </c:pt>
                <c:pt idx="396">
                  <c:v>42123</c:v>
                </c:pt>
                <c:pt idx="397">
                  <c:v>42124</c:v>
                </c:pt>
                <c:pt idx="398">
                  <c:v>42125</c:v>
                </c:pt>
                <c:pt idx="399">
                  <c:v>42126</c:v>
                </c:pt>
                <c:pt idx="400">
                  <c:v>42127</c:v>
                </c:pt>
                <c:pt idx="401">
                  <c:v>42128</c:v>
                </c:pt>
                <c:pt idx="402">
                  <c:v>42129</c:v>
                </c:pt>
                <c:pt idx="403">
                  <c:v>42130</c:v>
                </c:pt>
                <c:pt idx="404">
                  <c:v>42131</c:v>
                </c:pt>
                <c:pt idx="405">
                  <c:v>42132</c:v>
                </c:pt>
                <c:pt idx="406">
                  <c:v>42133</c:v>
                </c:pt>
                <c:pt idx="407">
                  <c:v>42134</c:v>
                </c:pt>
                <c:pt idx="408">
                  <c:v>42135</c:v>
                </c:pt>
                <c:pt idx="409">
                  <c:v>42136</c:v>
                </c:pt>
                <c:pt idx="410">
                  <c:v>42137</c:v>
                </c:pt>
                <c:pt idx="411">
                  <c:v>42138</c:v>
                </c:pt>
                <c:pt idx="412">
                  <c:v>42139</c:v>
                </c:pt>
                <c:pt idx="413">
                  <c:v>42140</c:v>
                </c:pt>
                <c:pt idx="414">
                  <c:v>42141</c:v>
                </c:pt>
                <c:pt idx="415">
                  <c:v>42142</c:v>
                </c:pt>
                <c:pt idx="416">
                  <c:v>42143</c:v>
                </c:pt>
                <c:pt idx="417">
                  <c:v>42144</c:v>
                </c:pt>
                <c:pt idx="418">
                  <c:v>42145</c:v>
                </c:pt>
                <c:pt idx="419">
                  <c:v>42146</c:v>
                </c:pt>
                <c:pt idx="420">
                  <c:v>42147</c:v>
                </c:pt>
                <c:pt idx="421">
                  <c:v>42148</c:v>
                </c:pt>
                <c:pt idx="422">
                  <c:v>42149</c:v>
                </c:pt>
                <c:pt idx="423">
                  <c:v>42150</c:v>
                </c:pt>
                <c:pt idx="424">
                  <c:v>42151</c:v>
                </c:pt>
                <c:pt idx="425">
                  <c:v>42152</c:v>
                </c:pt>
                <c:pt idx="426">
                  <c:v>42153</c:v>
                </c:pt>
                <c:pt idx="427">
                  <c:v>42154</c:v>
                </c:pt>
                <c:pt idx="428">
                  <c:v>42155</c:v>
                </c:pt>
                <c:pt idx="429">
                  <c:v>42156</c:v>
                </c:pt>
                <c:pt idx="430">
                  <c:v>42157</c:v>
                </c:pt>
                <c:pt idx="431">
                  <c:v>42158</c:v>
                </c:pt>
                <c:pt idx="432">
                  <c:v>42159</c:v>
                </c:pt>
                <c:pt idx="433">
                  <c:v>42160</c:v>
                </c:pt>
                <c:pt idx="434">
                  <c:v>42161</c:v>
                </c:pt>
                <c:pt idx="435">
                  <c:v>42162</c:v>
                </c:pt>
                <c:pt idx="436">
                  <c:v>42163</c:v>
                </c:pt>
                <c:pt idx="437">
                  <c:v>42164</c:v>
                </c:pt>
                <c:pt idx="438">
                  <c:v>42165</c:v>
                </c:pt>
                <c:pt idx="439">
                  <c:v>42166</c:v>
                </c:pt>
                <c:pt idx="440">
                  <c:v>42167</c:v>
                </c:pt>
                <c:pt idx="441">
                  <c:v>42168</c:v>
                </c:pt>
                <c:pt idx="442">
                  <c:v>42169</c:v>
                </c:pt>
                <c:pt idx="443">
                  <c:v>42170</c:v>
                </c:pt>
                <c:pt idx="444">
                  <c:v>42171</c:v>
                </c:pt>
                <c:pt idx="445">
                  <c:v>42172</c:v>
                </c:pt>
                <c:pt idx="446">
                  <c:v>42173</c:v>
                </c:pt>
                <c:pt idx="447">
                  <c:v>42174</c:v>
                </c:pt>
                <c:pt idx="448">
                  <c:v>42175</c:v>
                </c:pt>
                <c:pt idx="449">
                  <c:v>42176</c:v>
                </c:pt>
                <c:pt idx="450">
                  <c:v>42177</c:v>
                </c:pt>
                <c:pt idx="451">
                  <c:v>42178</c:v>
                </c:pt>
                <c:pt idx="452">
                  <c:v>42179</c:v>
                </c:pt>
                <c:pt idx="453">
                  <c:v>42180</c:v>
                </c:pt>
                <c:pt idx="454">
                  <c:v>42181</c:v>
                </c:pt>
                <c:pt idx="455">
                  <c:v>42182</c:v>
                </c:pt>
                <c:pt idx="456">
                  <c:v>42183</c:v>
                </c:pt>
                <c:pt idx="457">
                  <c:v>42184</c:v>
                </c:pt>
                <c:pt idx="458">
                  <c:v>42185</c:v>
                </c:pt>
                <c:pt idx="459">
                  <c:v>42186</c:v>
                </c:pt>
                <c:pt idx="460">
                  <c:v>42187</c:v>
                </c:pt>
                <c:pt idx="461">
                  <c:v>42188</c:v>
                </c:pt>
                <c:pt idx="462">
                  <c:v>42189</c:v>
                </c:pt>
                <c:pt idx="463">
                  <c:v>42190</c:v>
                </c:pt>
                <c:pt idx="464">
                  <c:v>42191</c:v>
                </c:pt>
                <c:pt idx="465">
                  <c:v>42192</c:v>
                </c:pt>
                <c:pt idx="466">
                  <c:v>42193</c:v>
                </c:pt>
                <c:pt idx="467">
                  <c:v>42194</c:v>
                </c:pt>
                <c:pt idx="468">
                  <c:v>42195</c:v>
                </c:pt>
                <c:pt idx="469">
                  <c:v>42196</c:v>
                </c:pt>
                <c:pt idx="470">
                  <c:v>42197</c:v>
                </c:pt>
                <c:pt idx="471">
                  <c:v>42198</c:v>
                </c:pt>
                <c:pt idx="472">
                  <c:v>42199</c:v>
                </c:pt>
                <c:pt idx="473">
                  <c:v>42200</c:v>
                </c:pt>
                <c:pt idx="474">
                  <c:v>42201</c:v>
                </c:pt>
                <c:pt idx="475">
                  <c:v>42202</c:v>
                </c:pt>
                <c:pt idx="476">
                  <c:v>42203</c:v>
                </c:pt>
                <c:pt idx="477">
                  <c:v>42204</c:v>
                </c:pt>
                <c:pt idx="478">
                  <c:v>42205</c:v>
                </c:pt>
                <c:pt idx="479">
                  <c:v>42206</c:v>
                </c:pt>
                <c:pt idx="480">
                  <c:v>42207</c:v>
                </c:pt>
                <c:pt idx="481">
                  <c:v>42208</c:v>
                </c:pt>
                <c:pt idx="482">
                  <c:v>42209</c:v>
                </c:pt>
                <c:pt idx="483">
                  <c:v>42210</c:v>
                </c:pt>
                <c:pt idx="484">
                  <c:v>42211</c:v>
                </c:pt>
                <c:pt idx="485">
                  <c:v>42212</c:v>
                </c:pt>
                <c:pt idx="486">
                  <c:v>42213</c:v>
                </c:pt>
                <c:pt idx="487">
                  <c:v>42214</c:v>
                </c:pt>
                <c:pt idx="488">
                  <c:v>42215</c:v>
                </c:pt>
                <c:pt idx="489">
                  <c:v>42216</c:v>
                </c:pt>
                <c:pt idx="490">
                  <c:v>42217</c:v>
                </c:pt>
                <c:pt idx="491">
                  <c:v>42218</c:v>
                </c:pt>
                <c:pt idx="492">
                  <c:v>42219</c:v>
                </c:pt>
                <c:pt idx="493">
                  <c:v>42220</c:v>
                </c:pt>
                <c:pt idx="494">
                  <c:v>42221</c:v>
                </c:pt>
                <c:pt idx="495">
                  <c:v>42222</c:v>
                </c:pt>
                <c:pt idx="496">
                  <c:v>42223</c:v>
                </c:pt>
                <c:pt idx="497">
                  <c:v>42224</c:v>
                </c:pt>
                <c:pt idx="498">
                  <c:v>42225</c:v>
                </c:pt>
                <c:pt idx="499">
                  <c:v>42226</c:v>
                </c:pt>
                <c:pt idx="500">
                  <c:v>42227</c:v>
                </c:pt>
                <c:pt idx="501">
                  <c:v>42228</c:v>
                </c:pt>
                <c:pt idx="502">
                  <c:v>42229</c:v>
                </c:pt>
                <c:pt idx="503">
                  <c:v>42230</c:v>
                </c:pt>
                <c:pt idx="504">
                  <c:v>42231</c:v>
                </c:pt>
                <c:pt idx="505">
                  <c:v>42232</c:v>
                </c:pt>
                <c:pt idx="506">
                  <c:v>42233</c:v>
                </c:pt>
                <c:pt idx="507">
                  <c:v>42234</c:v>
                </c:pt>
                <c:pt idx="508">
                  <c:v>42235</c:v>
                </c:pt>
                <c:pt idx="509">
                  <c:v>42236</c:v>
                </c:pt>
                <c:pt idx="510">
                  <c:v>42237</c:v>
                </c:pt>
                <c:pt idx="511">
                  <c:v>42238</c:v>
                </c:pt>
                <c:pt idx="512">
                  <c:v>42239</c:v>
                </c:pt>
                <c:pt idx="513">
                  <c:v>42240</c:v>
                </c:pt>
                <c:pt idx="514">
                  <c:v>42241</c:v>
                </c:pt>
                <c:pt idx="515">
                  <c:v>42242</c:v>
                </c:pt>
                <c:pt idx="516">
                  <c:v>42243</c:v>
                </c:pt>
                <c:pt idx="517">
                  <c:v>42244</c:v>
                </c:pt>
                <c:pt idx="518">
                  <c:v>42245</c:v>
                </c:pt>
                <c:pt idx="519">
                  <c:v>42246</c:v>
                </c:pt>
                <c:pt idx="520">
                  <c:v>42247</c:v>
                </c:pt>
                <c:pt idx="521">
                  <c:v>42248</c:v>
                </c:pt>
                <c:pt idx="522">
                  <c:v>42249</c:v>
                </c:pt>
                <c:pt idx="523">
                  <c:v>42250</c:v>
                </c:pt>
                <c:pt idx="524">
                  <c:v>42251</c:v>
                </c:pt>
                <c:pt idx="525">
                  <c:v>42252</c:v>
                </c:pt>
                <c:pt idx="526">
                  <c:v>42253</c:v>
                </c:pt>
                <c:pt idx="527">
                  <c:v>42254</c:v>
                </c:pt>
                <c:pt idx="528">
                  <c:v>42255</c:v>
                </c:pt>
                <c:pt idx="529">
                  <c:v>42256</c:v>
                </c:pt>
                <c:pt idx="530">
                  <c:v>42257</c:v>
                </c:pt>
                <c:pt idx="531">
                  <c:v>42258</c:v>
                </c:pt>
                <c:pt idx="532">
                  <c:v>42259</c:v>
                </c:pt>
                <c:pt idx="533">
                  <c:v>42260</c:v>
                </c:pt>
                <c:pt idx="534">
                  <c:v>42261</c:v>
                </c:pt>
                <c:pt idx="535">
                  <c:v>42262</c:v>
                </c:pt>
                <c:pt idx="536">
                  <c:v>42263</c:v>
                </c:pt>
                <c:pt idx="537">
                  <c:v>42264</c:v>
                </c:pt>
                <c:pt idx="538">
                  <c:v>42265</c:v>
                </c:pt>
                <c:pt idx="539">
                  <c:v>42266</c:v>
                </c:pt>
                <c:pt idx="540">
                  <c:v>42267</c:v>
                </c:pt>
                <c:pt idx="541">
                  <c:v>42268</c:v>
                </c:pt>
                <c:pt idx="542">
                  <c:v>42269</c:v>
                </c:pt>
                <c:pt idx="543">
                  <c:v>42270</c:v>
                </c:pt>
                <c:pt idx="544">
                  <c:v>42271</c:v>
                </c:pt>
                <c:pt idx="545">
                  <c:v>42272</c:v>
                </c:pt>
                <c:pt idx="546">
                  <c:v>42273</c:v>
                </c:pt>
                <c:pt idx="547">
                  <c:v>42274</c:v>
                </c:pt>
                <c:pt idx="548">
                  <c:v>42275</c:v>
                </c:pt>
                <c:pt idx="549">
                  <c:v>42276</c:v>
                </c:pt>
                <c:pt idx="550">
                  <c:v>42277</c:v>
                </c:pt>
                <c:pt idx="551">
                  <c:v>42278</c:v>
                </c:pt>
                <c:pt idx="552">
                  <c:v>42279</c:v>
                </c:pt>
                <c:pt idx="553">
                  <c:v>42280</c:v>
                </c:pt>
                <c:pt idx="554">
                  <c:v>42281</c:v>
                </c:pt>
                <c:pt idx="555">
                  <c:v>42282</c:v>
                </c:pt>
                <c:pt idx="556">
                  <c:v>42283</c:v>
                </c:pt>
                <c:pt idx="557">
                  <c:v>42284</c:v>
                </c:pt>
                <c:pt idx="558">
                  <c:v>42285</c:v>
                </c:pt>
                <c:pt idx="559">
                  <c:v>42286</c:v>
                </c:pt>
                <c:pt idx="560">
                  <c:v>42287</c:v>
                </c:pt>
                <c:pt idx="561">
                  <c:v>42288</c:v>
                </c:pt>
                <c:pt idx="562">
                  <c:v>42289</c:v>
                </c:pt>
                <c:pt idx="563">
                  <c:v>42290</c:v>
                </c:pt>
                <c:pt idx="564">
                  <c:v>42291</c:v>
                </c:pt>
                <c:pt idx="565">
                  <c:v>42292</c:v>
                </c:pt>
                <c:pt idx="566">
                  <c:v>42293</c:v>
                </c:pt>
                <c:pt idx="567">
                  <c:v>42294</c:v>
                </c:pt>
                <c:pt idx="568">
                  <c:v>42295</c:v>
                </c:pt>
                <c:pt idx="569">
                  <c:v>42296</c:v>
                </c:pt>
                <c:pt idx="570">
                  <c:v>42297</c:v>
                </c:pt>
                <c:pt idx="571">
                  <c:v>42298</c:v>
                </c:pt>
                <c:pt idx="572">
                  <c:v>42299</c:v>
                </c:pt>
                <c:pt idx="573">
                  <c:v>42300</c:v>
                </c:pt>
                <c:pt idx="574">
                  <c:v>42301</c:v>
                </c:pt>
                <c:pt idx="575">
                  <c:v>42302</c:v>
                </c:pt>
                <c:pt idx="576">
                  <c:v>42303</c:v>
                </c:pt>
                <c:pt idx="577">
                  <c:v>42304</c:v>
                </c:pt>
                <c:pt idx="578">
                  <c:v>42305</c:v>
                </c:pt>
                <c:pt idx="579">
                  <c:v>42306</c:v>
                </c:pt>
                <c:pt idx="580">
                  <c:v>42307</c:v>
                </c:pt>
                <c:pt idx="581">
                  <c:v>42308</c:v>
                </c:pt>
                <c:pt idx="582">
                  <c:v>42309</c:v>
                </c:pt>
                <c:pt idx="583">
                  <c:v>42310</c:v>
                </c:pt>
                <c:pt idx="584">
                  <c:v>42311</c:v>
                </c:pt>
                <c:pt idx="585">
                  <c:v>42312</c:v>
                </c:pt>
                <c:pt idx="586">
                  <c:v>42313</c:v>
                </c:pt>
                <c:pt idx="587">
                  <c:v>42314</c:v>
                </c:pt>
                <c:pt idx="588">
                  <c:v>42315</c:v>
                </c:pt>
                <c:pt idx="589">
                  <c:v>42316</c:v>
                </c:pt>
                <c:pt idx="590">
                  <c:v>42317</c:v>
                </c:pt>
                <c:pt idx="591">
                  <c:v>42318</c:v>
                </c:pt>
                <c:pt idx="592">
                  <c:v>42319</c:v>
                </c:pt>
                <c:pt idx="593">
                  <c:v>42320</c:v>
                </c:pt>
                <c:pt idx="594">
                  <c:v>42321</c:v>
                </c:pt>
                <c:pt idx="595">
                  <c:v>42322</c:v>
                </c:pt>
                <c:pt idx="596">
                  <c:v>42323</c:v>
                </c:pt>
                <c:pt idx="597">
                  <c:v>42324</c:v>
                </c:pt>
                <c:pt idx="598">
                  <c:v>42325</c:v>
                </c:pt>
                <c:pt idx="599">
                  <c:v>42326</c:v>
                </c:pt>
                <c:pt idx="600">
                  <c:v>42327</c:v>
                </c:pt>
                <c:pt idx="601">
                  <c:v>42328</c:v>
                </c:pt>
                <c:pt idx="602">
                  <c:v>42329</c:v>
                </c:pt>
                <c:pt idx="603">
                  <c:v>42330</c:v>
                </c:pt>
                <c:pt idx="604">
                  <c:v>42331</c:v>
                </c:pt>
                <c:pt idx="605">
                  <c:v>42332</c:v>
                </c:pt>
                <c:pt idx="606">
                  <c:v>42333</c:v>
                </c:pt>
                <c:pt idx="607">
                  <c:v>42334</c:v>
                </c:pt>
                <c:pt idx="608">
                  <c:v>42335</c:v>
                </c:pt>
                <c:pt idx="609">
                  <c:v>42336</c:v>
                </c:pt>
                <c:pt idx="610">
                  <c:v>42337</c:v>
                </c:pt>
                <c:pt idx="611">
                  <c:v>42338</c:v>
                </c:pt>
                <c:pt idx="612">
                  <c:v>42339</c:v>
                </c:pt>
                <c:pt idx="613">
                  <c:v>42340</c:v>
                </c:pt>
                <c:pt idx="614">
                  <c:v>42341</c:v>
                </c:pt>
                <c:pt idx="615">
                  <c:v>42342</c:v>
                </c:pt>
                <c:pt idx="616">
                  <c:v>42343</c:v>
                </c:pt>
                <c:pt idx="617">
                  <c:v>42344</c:v>
                </c:pt>
                <c:pt idx="618">
                  <c:v>42345</c:v>
                </c:pt>
                <c:pt idx="619">
                  <c:v>42346</c:v>
                </c:pt>
                <c:pt idx="620">
                  <c:v>42347</c:v>
                </c:pt>
                <c:pt idx="621">
                  <c:v>42348</c:v>
                </c:pt>
                <c:pt idx="622">
                  <c:v>42349</c:v>
                </c:pt>
                <c:pt idx="623">
                  <c:v>42350</c:v>
                </c:pt>
                <c:pt idx="624">
                  <c:v>42351</c:v>
                </c:pt>
                <c:pt idx="625">
                  <c:v>42352</c:v>
                </c:pt>
                <c:pt idx="626">
                  <c:v>42353</c:v>
                </c:pt>
                <c:pt idx="627">
                  <c:v>42354</c:v>
                </c:pt>
                <c:pt idx="628">
                  <c:v>42355</c:v>
                </c:pt>
                <c:pt idx="629">
                  <c:v>42356</c:v>
                </c:pt>
                <c:pt idx="630">
                  <c:v>42357</c:v>
                </c:pt>
                <c:pt idx="631">
                  <c:v>42358</c:v>
                </c:pt>
                <c:pt idx="632">
                  <c:v>42359</c:v>
                </c:pt>
                <c:pt idx="633">
                  <c:v>42360</c:v>
                </c:pt>
                <c:pt idx="634">
                  <c:v>42361</c:v>
                </c:pt>
                <c:pt idx="635">
                  <c:v>42362</c:v>
                </c:pt>
                <c:pt idx="636">
                  <c:v>42363</c:v>
                </c:pt>
                <c:pt idx="637">
                  <c:v>42364</c:v>
                </c:pt>
                <c:pt idx="638">
                  <c:v>42365</c:v>
                </c:pt>
                <c:pt idx="639">
                  <c:v>42366</c:v>
                </c:pt>
                <c:pt idx="640">
                  <c:v>42367</c:v>
                </c:pt>
                <c:pt idx="641">
                  <c:v>42368</c:v>
                </c:pt>
                <c:pt idx="642">
                  <c:v>42369</c:v>
                </c:pt>
                <c:pt idx="643">
                  <c:v>42370</c:v>
                </c:pt>
                <c:pt idx="644">
                  <c:v>42371</c:v>
                </c:pt>
                <c:pt idx="645">
                  <c:v>42372</c:v>
                </c:pt>
                <c:pt idx="646">
                  <c:v>42373</c:v>
                </c:pt>
                <c:pt idx="647">
                  <c:v>42374</c:v>
                </c:pt>
                <c:pt idx="648">
                  <c:v>42375</c:v>
                </c:pt>
                <c:pt idx="649">
                  <c:v>42376</c:v>
                </c:pt>
                <c:pt idx="650">
                  <c:v>42377</c:v>
                </c:pt>
                <c:pt idx="651">
                  <c:v>42378</c:v>
                </c:pt>
                <c:pt idx="652">
                  <c:v>42379</c:v>
                </c:pt>
                <c:pt idx="653">
                  <c:v>42380</c:v>
                </c:pt>
                <c:pt idx="654">
                  <c:v>42381</c:v>
                </c:pt>
                <c:pt idx="655">
                  <c:v>42382</c:v>
                </c:pt>
                <c:pt idx="656">
                  <c:v>42383</c:v>
                </c:pt>
                <c:pt idx="657">
                  <c:v>42384</c:v>
                </c:pt>
                <c:pt idx="658">
                  <c:v>42385</c:v>
                </c:pt>
                <c:pt idx="659">
                  <c:v>42386</c:v>
                </c:pt>
                <c:pt idx="660">
                  <c:v>42387</c:v>
                </c:pt>
                <c:pt idx="661">
                  <c:v>42388</c:v>
                </c:pt>
                <c:pt idx="662">
                  <c:v>42389</c:v>
                </c:pt>
                <c:pt idx="663">
                  <c:v>42390</c:v>
                </c:pt>
                <c:pt idx="664">
                  <c:v>42391</c:v>
                </c:pt>
                <c:pt idx="665">
                  <c:v>42392</c:v>
                </c:pt>
                <c:pt idx="666">
                  <c:v>42393</c:v>
                </c:pt>
                <c:pt idx="667">
                  <c:v>42394</c:v>
                </c:pt>
                <c:pt idx="668">
                  <c:v>42395</c:v>
                </c:pt>
                <c:pt idx="669">
                  <c:v>42396</c:v>
                </c:pt>
                <c:pt idx="670">
                  <c:v>42397</c:v>
                </c:pt>
                <c:pt idx="671">
                  <c:v>42398</c:v>
                </c:pt>
                <c:pt idx="672">
                  <c:v>42399</c:v>
                </c:pt>
                <c:pt idx="673">
                  <c:v>42400</c:v>
                </c:pt>
                <c:pt idx="674">
                  <c:v>42401</c:v>
                </c:pt>
                <c:pt idx="675">
                  <c:v>42402</c:v>
                </c:pt>
                <c:pt idx="676">
                  <c:v>42403</c:v>
                </c:pt>
                <c:pt idx="677">
                  <c:v>42404</c:v>
                </c:pt>
                <c:pt idx="678">
                  <c:v>42405</c:v>
                </c:pt>
                <c:pt idx="679">
                  <c:v>42406</c:v>
                </c:pt>
                <c:pt idx="680">
                  <c:v>42407</c:v>
                </c:pt>
                <c:pt idx="681">
                  <c:v>42408</c:v>
                </c:pt>
                <c:pt idx="682">
                  <c:v>42409</c:v>
                </c:pt>
                <c:pt idx="683">
                  <c:v>42410</c:v>
                </c:pt>
                <c:pt idx="684">
                  <c:v>42411</c:v>
                </c:pt>
                <c:pt idx="685">
                  <c:v>42412</c:v>
                </c:pt>
                <c:pt idx="686">
                  <c:v>42413</c:v>
                </c:pt>
                <c:pt idx="687">
                  <c:v>42414</c:v>
                </c:pt>
                <c:pt idx="688">
                  <c:v>42415</c:v>
                </c:pt>
                <c:pt idx="689">
                  <c:v>42416</c:v>
                </c:pt>
                <c:pt idx="690">
                  <c:v>42417</c:v>
                </c:pt>
                <c:pt idx="691">
                  <c:v>42418</c:v>
                </c:pt>
                <c:pt idx="692">
                  <c:v>42419</c:v>
                </c:pt>
                <c:pt idx="693">
                  <c:v>42420</c:v>
                </c:pt>
                <c:pt idx="694">
                  <c:v>42421</c:v>
                </c:pt>
                <c:pt idx="695">
                  <c:v>42422</c:v>
                </c:pt>
                <c:pt idx="696">
                  <c:v>42423</c:v>
                </c:pt>
                <c:pt idx="697">
                  <c:v>42424</c:v>
                </c:pt>
                <c:pt idx="698">
                  <c:v>42425</c:v>
                </c:pt>
                <c:pt idx="699">
                  <c:v>42426</c:v>
                </c:pt>
                <c:pt idx="700">
                  <c:v>42427</c:v>
                </c:pt>
                <c:pt idx="701">
                  <c:v>42428</c:v>
                </c:pt>
                <c:pt idx="702">
                  <c:v>42429</c:v>
                </c:pt>
                <c:pt idx="703">
                  <c:v>42430</c:v>
                </c:pt>
                <c:pt idx="704">
                  <c:v>42431</c:v>
                </c:pt>
                <c:pt idx="705">
                  <c:v>42432</c:v>
                </c:pt>
                <c:pt idx="706">
                  <c:v>42433</c:v>
                </c:pt>
                <c:pt idx="707">
                  <c:v>42434</c:v>
                </c:pt>
                <c:pt idx="708">
                  <c:v>42435</c:v>
                </c:pt>
                <c:pt idx="709">
                  <c:v>42436</c:v>
                </c:pt>
                <c:pt idx="710">
                  <c:v>42437</c:v>
                </c:pt>
                <c:pt idx="711">
                  <c:v>42438</c:v>
                </c:pt>
                <c:pt idx="712">
                  <c:v>42439</c:v>
                </c:pt>
                <c:pt idx="713">
                  <c:v>42440</c:v>
                </c:pt>
                <c:pt idx="714">
                  <c:v>42441</c:v>
                </c:pt>
                <c:pt idx="715">
                  <c:v>42442</c:v>
                </c:pt>
                <c:pt idx="716">
                  <c:v>42443</c:v>
                </c:pt>
                <c:pt idx="717">
                  <c:v>42444</c:v>
                </c:pt>
                <c:pt idx="718">
                  <c:v>42445</c:v>
                </c:pt>
                <c:pt idx="719">
                  <c:v>42446</c:v>
                </c:pt>
                <c:pt idx="720">
                  <c:v>42447</c:v>
                </c:pt>
                <c:pt idx="721">
                  <c:v>42448</c:v>
                </c:pt>
                <c:pt idx="722">
                  <c:v>42449</c:v>
                </c:pt>
                <c:pt idx="723">
                  <c:v>42450</c:v>
                </c:pt>
                <c:pt idx="724">
                  <c:v>42451</c:v>
                </c:pt>
                <c:pt idx="725">
                  <c:v>42452</c:v>
                </c:pt>
                <c:pt idx="726">
                  <c:v>42453</c:v>
                </c:pt>
                <c:pt idx="727">
                  <c:v>42454</c:v>
                </c:pt>
                <c:pt idx="728">
                  <c:v>42455</c:v>
                </c:pt>
                <c:pt idx="729">
                  <c:v>42456</c:v>
                </c:pt>
                <c:pt idx="730">
                  <c:v>42457</c:v>
                </c:pt>
                <c:pt idx="731">
                  <c:v>42458</c:v>
                </c:pt>
                <c:pt idx="732">
                  <c:v>42459</c:v>
                </c:pt>
                <c:pt idx="733">
                  <c:v>42460</c:v>
                </c:pt>
                <c:pt idx="734">
                  <c:v>42461</c:v>
                </c:pt>
                <c:pt idx="735">
                  <c:v>42462</c:v>
                </c:pt>
                <c:pt idx="736">
                  <c:v>42463</c:v>
                </c:pt>
                <c:pt idx="737">
                  <c:v>42464</c:v>
                </c:pt>
                <c:pt idx="738">
                  <c:v>42465</c:v>
                </c:pt>
                <c:pt idx="739">
                  <c:v>42466</c:v>
                </c:pt>
                <c:pt idx="740">
                  <c:v>42467</c:v>
                </c:pt>
                <c:pt idx="741">
                  <c:v>42468</c:v>
                </c:pt>
                <c:pt idx="742">
                  <c:v>42469</c:v>
                </c:pt>
                <c:pt idx="743">
                  <c:v>42470</c:v>
                </c:pt>
                <c:pt idx="744">
                  <c:v>42471</c:v>
                </c:pt>
                <c:pt idx="745">
                  <c:v>42472</c:v>
                </c:pt>
                <c:pt idx="746">
                  <c:v>42473</c:v>
                </c:pt>
                <c:pt idx="747">
                  <c:v>42474</c:v>
                </c:pt>
                <c:pt idx="748">
                  <c:v>42475</c:v>
                </c:pt>
                <c:pt idx="749">
                  <c:v>42476</c:v>
                </c:pt>
                <c:pt idx="750">
                  <c:v>42477</c:v>
                </c:pt>
                <c:pt idx="751">
                  <c:v>42478</c:v>
                </c:pt>
                <c:pt idx="752">
                  <c:v>42479</c:v>
                </c:pt>
                <c:pt idx="753">
                  <c:v>42480</c:v>
                </c:pt>
                <c:pt idx="754">
                  <c:v>42481</c:v>
                </c:pt>
                <c:pt idx="755">
                  <c:v>42482</c:v>
                </c:pt>
                <c:pt idx="756">
                  <c:v>42483</c:v>
                </c:pt>
                <c:pt idx="757">
                  <c:v>42484</c:v>
                </c:pt>
                <c:pt idx="758">
                  <c:v>42485</c:v>
                </c:pt>
                <c:pt idx="759">
                  <c:v>42486</c:v>
                </c:pt>
                <c:pt idx="760">
                  <c:v>42487</c:v>
                </c:pt>
                <c:pt idx="761">
                  <c:v>42488</c:v>
                </c:pt>
                <c:pt idx="762">
                  <c:v>42489</c:v>
                </c:pt>
                <c:pt idx="763">
                  <c:v>42490</c:v>
                </c:pt>
                <c:pt idx="764">
                  <c:v>42491</c:v>
                </c:pt>
                <c:pt idx="765">
                  <c:v>42492</c:v>
                </c:pt>
                <c:pt idx="766">
                  <c:v>42493</c:v>
                </c:pt>
                <c:pt idx="767">
                  <c:v>42494</c:v>
                </c:pt>
                <c:pt idx="768">
                  <c:v>42495</c:v>
                </c:pt>
                <c:pt idx="769">
                  <c:v>42496</c:v>
                </c:pt>
                <c:pt idx="770">
                  <c:v>42497</c:v>
                </c:pt>
                <c:pt idx="771">
                  <c:v>42498</c:v>
                </c:pt>
                <c:pt idx="772">
                  <c:v>42499</c:v>
                </c:pt>
                <c:pt idx="773">
                  <c:v>42500</c:v>
                </c:pt>
                <c:pt idx="774">
                  <c:v>42501</c:v>
                </c:pt>
                <c:pt idx="775">
                  <c:v>42502</c:v>
                </c:pt>
                <c:pt idx="776">
                  <c:v>42503</c:v>
                </c:pt>
                <c:pt idx="777">
                  <c:v>42504</c:v>
                </c:pt>
                <c:pt idx="778">
                  <c:v>42505</c:v>
                </c:pt>
                <c:pt idx="779">
                  <c:v>42506</c:v>
                </c:pt>
                <c:pt idx="780">
                  <c:v>42507</c:v>
                </c:pt>
                <c:pt idx="781">
                  <c:v>42508</c:v>
                </c:pt>
                <c:pt idx="782">
                  <c:v>42509</c:v>
                </c:pt>
                <c:pt idx="783">
                  <c:v>42510</c:v>
                </c:pt>
                <c:pt idx="784">
                  <c:v>42511</c:v>
                </c:pt>
                <c:pt idx="785">
                  <c:v>42512</c:v>
                </c:pt>
                <c:pt idx="786">
                  <c:v>42513</c:v>
                </c:pt>
                <c:pt idx="787">
                  <c:v>42514</c:v>
                </c:pt>
                <c:pt idx="788">
                  <c:v>42515</c:v>
                </c:pt>
                <c:pt idx="789">
                  <c:v>42516</c:v>
                </c:pt>
                <c:pt idx="790">
                  <c:v>42517</c:v>
                </c:pt>
                <c:pt idx="791">
                  <c:v>42518</c:v>
                </c:pt>
                <c:pt idx="792">
                  <c:v>42519</c:v>
                </c:pt>
                <c:pt idx="793">
                  <c:v>42520</c:v>
                </c:pt>
                <c:pt idx="794">
                  <c:v>42521</c:v>
                </c:pt>
                <c:pt idx="795">
                  <c:v>42522</c:v>
                </c:pt>
                <c:pt idx="796">
                  <c:v>42523</c:v>
                </c:pt>
                <c:pt idx="797">
                  <c:v>42524</c:v>
                </c:pt>
                <c:pt idx="798">
                  <c:v>42525</c:v>
                </c:pt>
                <c:pt idx="799">
                  <c:v>42526</c:v>
                </c:pt>
                <c:pt idx="800">
                  <c:v>42527</c:v>
                </c:pt>
                <c:pt idx="801">
                  <c:v>42528</c:v>
                </c:pt>
                <c:pt idx="802">
                  <c:v>42529</c:v>
                </c:pt>
                <c:pt idx="803">
                  <c:v>42530</c:v>
                </c:pt>
                <c:pt idx="804">
                  <c:v>42531</c:v>
                </c:pt>
                <c:pt idx="805">
                  <c:v>42532</c:v>
                </c:pt>
                <c:pt idx="806">
                  <c:v>42533</c:v>
                </c:pt>
                <c:pt idx="807">
                  <c:v>42534</c:v>
                </c:pt>
                <c:pt idx="808">
                  <c:v>42535</c:v>
                </c:pt>
                <c:pt idx="809">
                  <c:v>42536</c:v>
                </c:pt>
                <c:pt idx="810">
                  <c:v>42537</c:v>
                </c:pt>
                <c:pt idx="811">
                  <c:v>42538</c:v>
                </c:pt>
                <c:pt idx="812">
                  <c:v>42539</c:v>
                </c:pt>
                <c:pt idx="813">
                  <c:v>42540</c:v>
                </c:pt>
                <c:pt idx="814">
                  <c:v>42541</c:v>
                </c:pt>
                <c:pt idx="815">
                  <c:v>42542</c:v>
                </c:pt>
                <c:pt idx="816">
                  <c:v>42543</c:v>
                </c:pt>
                <c:pt idx="817">
                  <c:v>42544</c:v>
                </c:pt>
                <c:pt idx="818">
                  <c:v>42545</c:v>
                </c:pt>
                <c:pt idx="819">
                  <c:v>42546</c:v>
                </c:pt>
                <c:pt idx="820">
                  <c:v>42547</c:v>
                </c:pt>
                <c:pt idx="821">
                  <c:v>42548</c:v>
                </c:pt>
                <c:pt idx="822">
                  <c:v>42549</c:v>
                </c:pt>
                <c:pt idx="823">
                  <c:v>42550</c:v>
                </c:pt>
                <c:pt idx="824">
                  <c:v>42551</c:v>
                </c:pt>
                <c:pt idx="825">
                  <c:v>42552</c:v>
                </c:pt>
                <c:pt idx="826">
                  <c:v>42553</c:v>
                </c:pt>
                <c:pt idx="827">
                  <c:v>42554</c:v>
                </c:pt>
                <c:pt idx="828">
                  <c:v>42555</c:v>
                </c:pt>
                <c:pt idx="829">
                  <c:v>42556</c:v>
                </c:pt>
                <c:pt idx="830">
                  <c:v>42557</c:v>
                </c:pt>
                <c:pt idx="831">
                  <c:v>42558</c:v>
                </c:pt>
                <c:pt idx="832">
                  <c:v>42559</c:v>
                </c:pt>
                <c:pt idx="833">
                  <c:v>42560</c:v>
                </c:pt>
                <c:pt idx="834">
                  <c:v>42561</c:v>
                </c:pt>
                <c:pt idx="835">
                  <c:v>42562</c:v>
                </c:pt>
                <c:pt idx="836">
                  <c:v>42563</c:v>
                </c:pt>
                <c:pt idx="837">
                  <c:v>42564</c:v>
                </c:pt>
                <c:pt idx="838">
                  <c:v>42565</c:v>
                </c:pt>
                <c:pt idx="839">
                  <c:v>42566</c:v>
                </c:pt>
                <c:pt idx="840">
                  <c:v>42567</c:v>
                </c:pt>
                <c:pt idx="841">
                  <c:v>42568</c:v>
                </c:pt>
                <c:pt idx="842">
                  <c:v>42569</c:v>
                </c:pt>
                <c:pt idx="843">
                  <c:v>42570</c:v>
                </c:pt>
                <c:pt idx="844">
                  <c:v>42571</c:v>
                </c:pt>
                <c:pt idx="845">
                  <c:v>42572</c:v>
                </c:pt>
                <c:pt idx="846">
                  <c:v>42573</c:v>
                </c:pt>
                <c:pt idx="847">
                  <c:v>42574</c:v>
                </c:pt>
                <c:pt idx="848">
                  <c:v>42575</c:v>
                </c:pt>
                <c:pt idx="849">
                  <c:v>42576</c:v>
                </c:pt>
                <c:pt idx="850">
                  <c:v>42577</c:v>
                </c:pt>
                <c:pt idx="851">
                  <c:v>42578</c:v>
                </c:pt>
                <c:pt idx="852">
                  <c:v>42579</c:v>
                </c:pt>
                <c:pt idx="853">
                  <c:v>42580</c:v>
                </c:pt>
                <c:pt idx="854">
                  <c:v>42581</c:v>
                </c:pt>
                <c:pt idx="855">
                  <c:v>42582</c:v>
                </c:pt>
                <c:pt idx="856">
                  <c:v>42583</c:v>
                </c:pt>
                <c:pt idx="857">
                  <c:v>42584</c:v>
                </c:pt>
                <c:pt idx="858">
                  <c:v>42585</c:v>
                </c:pt>
                <c:pt idx="859">
                  <c:v>42586</c:v>
                </c:pt>
                <c:pt idx="860">
                  <c:v>42587</c:v>
                </c:pt>
                <c:pt idx="861">
                  <c:v>42588</c:v>
                </c:pt>
                <c:pt idx="862">
                  <c:v>42589</c:v>
                </c:pt>
                <c:pt idx="863">
                  <c:v>42590</c:v>
                </c:pt>
                <c:pt idx="864">
                  <c:v>42591</c:v>
                </c:pt>
                <c:pt idx="865">
                  <c:v>42592</c:v>
                </c:pt>
                <c:pt idx="866">
                  <c:v>42593</c:v>
                </c:pt>
                <c:pt idx="867">
                  <c:v>42594</c:v>
                </c:pt>
                <c:pt idx="868">
                  <c:v>42595</c:v>
                </c:pt>
                <c:pt idx="869">
                  <c:v>42596</c:v>
                </c:pt>
                <c:pt idx="870">
                  <c:v>42597</c:v>
                </c:pt>
                <c:pt idx="871">
                  <c:v>42598</c:v>
                </c:pt>
                <c:pt idx="872">
                  <c:v>42599</c:v>
                </c:pt>
                <c:pt idx="873">
                  <c:v>42600</c:v>
                </c:pt>
                <c:pt idx="874">
                  <c:v>42601</c:v>
                </c:pt>
                <c:pt idx="875">
                  <c:v>42602</c:v>
                </c:pt>
                <c:pt idx="876">
                  <c:v>42603</c:v>
                </c:pt>
                <c:pt idx="877">
                  <c:v>42604</c:v>
                </c:pt>
                <c:pt idx="878">
                  <c:v>42605</c:v>
                </c:pt>
                <c:pt idx="879">
                  <c:v>42606</c:v>
                </c:pt>
                <c:pt idx="880">
                  <c:v>42607</c:v>
                </c:pt>
                <c:pt idx="881">
                  <c:v>42608</c:v>
                </c:pt>
                <c:pt idx="882">
                  <c:v>42609</c:v>
                </c:pt>
                <c:pt idx="883">
                  <c:v>42610</c:v>
                </c:pt>
                <c:pt idx="884">
                  <c:v>42611</c:v>
                </c:pt>
                <c:pt idx="885">
                  <c:v>42612</c:v>
                </c:pt>
                <c:pt idx="886">
                  <c:v>42613</c:v>
                </c:pt>
                <c:pt idx="887">
                  <c:v>42614</c:v>
                </c:pt>
                <c:pt idx="888">
                  <c:v>42615</c:v>
                </c:pt>
                <c:pt idx="889">
                  <c:v>42616</c:v>
                </c:pt>
                <c:pt idx="890">
                  <c:v>42617</c:v>
                </c:pt>
                <c:pt idx="891">
                  <c:v>42618</c:v>
                </c:pt>
                <c:pt idx="892">
                  <c:v>42619</c:v>
                </c:pt>
                <c:pt idx="893">
                  <c:v>42620</c:v>
                </c:pt>
                <c:pt idx="894">
                  <c:v>42621</c:v>
                </c:pt>
                <c:pt idx="895">
                  <c:v>42622</c:v>
                </c:pt>
                <c:pt idx="896">
                  <c:v>42623</c:v>
                </c:pt>
                <c:pt idx="897">
                  <c:v>42624</c:v>
                </c:pt>
                <c:pt idx="898">
                  <c:v>42625</c:v>
                </c:pt>
                <c:pt idx="899">
                  <c:v>42626</c:v>
                </c:pt>
                <c:pt idx="900">
                  <c:v>42627</c:v>
                </c:pt>
                <c:pt idx="901">
                  <c:v>42628</c:v>
                </c:pt>
                <c:pt idx="902">
                  <c:v>42629</c:v>
                </c:pt>
                <c:pt idx="903">
                  <c:v>42630</c:v>
                </c:pt>
                <c:pt idx="904">
                  <c:v>42631</c:v>
                </c:pt>
                <c:pt idx="905">
                  <c:v>42632</c:v>
                </c:pt>
                <c:pt idx="906">
                  <c:v>42633</c:v>
                </c:pt>
                <c:pt idx="907">
                  <c:v>42634</c:v>
                </c:pt>
                <c:pt idx="908">
                  <c:v>42635</c:v>
                </c:pt>
                <c:pt idx="909">
                  <c:v>42636</c:v>
                </c:pt>
                <c:pt idx="910">
                  <c:v>42637</c:v>
                </c:pt>
                <c:pt idx="911">
                  <c:v>42638</c:v>
                </c:pt>
                <c:pt idx="912">
                  <c:v>42639</c:v>
                </c:pt>
                <c:pt idx="913">
                  <c:v>42640</c:v>
                </c:pt>
                <c:pt idx="914">
                  <c:v>42641</c:v>
                </c:pt>
                <c:pt idx="915">
                  <c:v>42642</c:v>
                </c:pt>
                <c:pt idx="916">
                  <c:v>42643</c:v>
                </c:pt>
                <c:pt idx="917">
                  <c:v>42644</c:v>
                </c:pt>
                <c:pt idx="918">
                  <c:v>42645</c:v>
                </c:pt>
                <c:pt idx="919">
                  <c:v>42646</c:v>
                </c:pt>
                <c:pt idx="920">
                  <c:v>42647</c:v>
                </c:pt>
                <c:pt idx="921">
                  <c:v>42648</c:v>
                </c:pt>
                <c:pt idx="922">
                  <c:v>42649</c:v>
                </c:pt>
                <c:pt idx="923">
                  <c:v>42650</c:v>
                </c:pt>
                <c:pt idx="924">
                  <c:v>42651</c:v>
                </c:pt>
                <c:pt idx="925">
                  <c:v>42652</c:v>
                </c:pt>
                <c:pt idx="926">
                  <c:v>42653</c:v>
                </c:pt>
                <c:pt idx="927">
                  <c:v>42654</c:v>
                </c:pt>
                <c:pt idx="928">
                  <c:v>42655</c:v>
                </c:pt>
                <c:pt idx="929">
                  <c:v>42656</c:v>
                </c:pt>
                <c:pt idx="930">
                  <c:v>42657</c:v>
                </c:pt>
                <c:pt idx="931">
                  <c:v>42658</c:v>
                </c:pt>
                <c:pt idx="932">
                  <c:v>42659</c:v>
                </c:pt>
                <c:pt idx="933">
                  <c:v>42660</c:v>
                </c:pt>
                <c:pt idx="934">
                  <c:v>42661</c:v>
                </c:pt>
                <c:pt idx="935">
                  <c:v>42662</c:v>
                </c:pt>
                <c:pt idx="936">
                  <c:v>42663</c:v>
                </c:pt>
                <c:pt idx="937">
                  <c:v>42664</c:v>
                </c:pt>
                <c:pt idx="938">
                  <c:v>42665</c:v>
                </c:pt>
                <c:pt idx="939">
                  <c:v>42666</c:v>
                </c:pt>
                <c:pt idx="940">
                  <c:v>42667</c:v>
                </c:pt>
                <c:pt idx="941">
                  <c:v>42668</c:v>
                </c:pt>
                <c:pt idx="942">
                  <c:v>42669</c:v>
                </c:pt>
                <c:pt idx="943">
                  <c:v>42670</c:v>
                </c:pt>
                <c:pt idx="944">
                  <c:v>42671</c:v>
                </c:pt>
                <c:pt idx="945">
                  <c:v>42672</c:v>
                </c:pt>
                <c:pt idx="946">
                  <c:v>42673</c:v>
                </c:pt>
                <c:pt idx="947">
                  <c:v>42674</c:v>
                </c:pt>
                <c:pt idx="948">
                  <c:v>42675</c:v>
                </c:pt>
                <c:pt idx="949">
                  <c:v>42676</c:v>
                </c:pt>
                <c:pt idx="950">
                  <c:v>42677</c:v>
                </c:pt>
                <c:pt idx="951">
                  <c:v>42678</c:v>
                </c:pt>
                <c:pt idx="952">
                  <c:v>42679</c:v>
                </c:pt>
                <c:pt idx="953">
                  <c:v>42680</c:v>
                </c:pt>
                <c:pt idx="954">
                  <c:v>42681</c:v>
                </c:pt>
                <c:pt idx="955">
                  <c:v>42682</c:v>
                </c:pt>
                <c:pt idx="956">
                  <c:v>42683</c:v>
                </c:pt>
                <c:pt idx="957">
                  <c:v>42684</c:v>
                </c:pt>
                <c:pt idx="958">
                  <c:v>42685</c:v>
                </c:pt>
                <c:pt idx="959">
                  <c:v>42686</c:v>
                </c:pt>
                <c:pt idx="960">
                  <c:v>42687</c:v>
                </c:pt>
                <c:pt idx="961">
                  <c:v>42688</c:v>
                </c:pt>
                <c:pt idx="962">
                  <c:v>42689</c:v>
                </c:pt>
                <c:pt idx="963">
                  <c:v>42690</c:v>
                </c:pt>
                <c:pt idx="964">
                  <c:v>42691</c:v>
                </c:pt>
                <c:pt idx="965">
                  <c:v>42692</c:v>
                </c:pt>
                <c:pt idx="966">
                  <c:v>42693</c:v>
                </c:pt>
                <c:pt idx="967">
                  <c:v>42694</c:v>
                </c:pt>
                <c:pt idx="968">
                  <c:v>42695</c:v>
                </c:pt>
                <c:pt idx="969">
                  <c:v>42696</c:v>
                </c:pt>
                <c:pt idx="970">
                  <c:v>42697</c:v>
                </c:pt>
                <c:pt idx="971">
                  <c:v>42698</c:v>
                </c:pt>
                <c:pt idx="972">
                  <c:v>42699</c:v>
                </c:pt>
                <c:pt idx="973">
                  <c:v>42700</c:v>
                </c:pt>
                <c:pt idx="974">
                  <c:v>42701</c:v>
                </c:pt>
                <c:pt idx="975">
                  <c:v>42702</c:v>
                </c:pt>
                <c:pt idx="976">
                  <c:v>42703</c:v>
                </c:pt>
                <c:pt idx="977">
                  <c:v>42704</c:v>
                </c:pt>
                <c:pt idx="978">
                  <c:v>42705</c:v>
                </c:pt>
                <c:pt idx="979">
                  <c:v>42706</c:v>
                </c:pt>
                <c:pt idx="980">
                  <c:v>42707</c:v>
                </c:pt>
                <c:pt idx="981">
                  <c:v>42708</c:v>
                </c:pt>
                <c:pt idx="982">
                  <c:v>42709</c:v>
                </c:pt>
                <c:pt idx="983">
                  <c:v>42710</c:v>
                </c:pt>
                <c:pt idx="984">
                  <c:v>42711</c:v>
                </c:pt>
                <c:pt idx="985">
                  <c:v>42712</c:v>
                </c:pt>
                <c:pt idx="986">
                  <c:v>42713</c:v>
                </c:pt>
                <c:pt idx="987">
                  <c:v>42714</c:v>
                </c:pt>
                <c:pt idx="988">
                  <c:v>42715</c:v>
                </c:pt>
                <c:pt idx="989">
                  <c:v>42716</c:v>
                </c:pt>
                <c:pt idx="990">
                  <c:v>42717</c:v>
                </c:pt>
                <c:pt idx="991">
                  <c:v>42718</c:v>
                </c:pt>
                <c:pt idx="992">
                  <c:v>42719</c:v>
                </c:pt>
                <c:pt idx="993">
                  <c:v>42720</c:v>
                </c:pt>
                <c:pt idx="994">
                  <c:v>42721</c:v>
                </c:pt>
                <c:pt idx="995">
                  <c:v>42722</c:v>
                </c:pt>
                <c:pt idx="996">
                  <c:v>42723</c:v>
                </c:pt>
                <c:pt idx="997">
                  <c:v>42724</c:v>
                </c:pt>
                <c:pt idx="998">
                  <c:v>42725</c:v>
                </c:pt>
                <c:pt idx="999">
                  <c:v>42726</c:v>
                </c:pt>
                <c:pt idx="1000">
                  <c:v>42727</c:v>
                </c:pt>
                <c:pt idx="1001">
                  <c:v>42728</c:v>
                </c:pt>
                <c:pt idx="1002">
                  <c:v>42729</c:v>
                </c:pt>
                <c:pt idx="1003">
                  <c:v>42730</c:v>
                </c:pt>
                <c:pt idx="1004">
                  <c:v>42731</c:v>
                </c:pt>
                <c:pt idx="1005">
                  <c:v>42732</c:v>
                </c:pt>
                <c:pt idx="1006">
                  <c:v>42733</c:v>
                </c:pt>
                <c:pt idx="1007">
                  <c:v>42734</c:v>
                </c:pt>
                <c:pt idx="1008">
                  <c:v>42735</c:v>
                </c:pt>
                <c:pt idx="1009">
                  <c:v>42736</c:v>
                </c:pt>
                <c:pt idx="1010">
                  <c:v>42737</c:v>
                </c:pt>
                <c:pt idx="1011">
                  <c:v>42738</c:v>
                </c:pt>
                <c:pt idx="1012">
                  <c:v>42739</c:v>
                </c:pt>
                <c:pt idx="1013">
                  <c:v>42740</c:v>
                </c:pt>
                <c:pt idx="1014">
                  <c:v>42741</c:v>
                </c:pt>
                <c:pt idx="1015">
                  <c:v>42742</c:v>
                </c:pt>
                <c:pt idx="1016">
                  <c:v>42743</c:v>
                </c:pt>
                <c:pt idx="1017">
                  <c:v>42744</c:v>
                </c:pt>
                <c:pt idx="1018">
                  <c:v>42745</c:v>
                </c:pt>
                <c:pt idx="1019">
                  <c:v>42746</c:v>
                </c:pt>
                <c:pt idx="1020">
                  <c:v>42747</c:v>
                </c:pt>
                <c:pt idx="1021">
                  <c:v>42748</c:v>
                </c:pt>
                <c:pt idx="1022">
                  <c:v>42749</c:v>
                </c:pt>
                <c:pt idx="1023">
                  <c:v>42750</c:v>
                </c:pt>
                <c:pt idx="1024">
                  <c:v>42751</c:v>
                </c:pt>
                <c:pt idx="1025">
                  <c:v>42752</c:v>
                </c:pt>
                <c:pt idx="1026">
                  <c:v>42753</c:v>
                </c:pt>
                <c:pt idx="1027">
                  <c:v>42754</c:v>
                </c:pt>
                <c:pt idx="1028">
                  <c:v>42755</c:v>
                </c:pt>
                <c:pt idx="1029">
                  <c:v>42756</c:v>
                </c:pt>
                <c:pt idx="1030">
                  <c:v>42757</c:v>
                </c:pt>
                <c:pt idx="1031">
                  <c:v>42758</c:v>
                </c:pt>
                <c:pt idx="1032">
                  <c:v>42759</c:v>
                </c:pt>
                <c:pt idx="1033">
                  <c:v>42760</c:v>
                </c:pt>
                <c:pt idx="1034">
                  <c:v>42761</c:v>
                </c:pt>
                <c:pt idx="1035">
                  <c:v>42762</c:v>
                </c:pt>
                <c:pt idx="1036">
                  <c:v>42763</c:v>
                </c:pt>
                <c:pt idx="1037">
                  <c:v>42764</c:v>
                </c:pt>
                <c:pt idx="1038">
                  <c:v>42765</c:v>
                </c:pt>
                <c:pt idx="1039">
                  <c:v>42766</c:v>
                </c:pt>
                <c:pt idx="1040">
                  <c:v>42767</c:v>
                </c:pt>
                <c:pt idx="1041">
                  <c:v>42768</c:v>
                </c:pt>
                <c:pt idx="1042">
                  <c:v>42769</c:v>
                </c:pt>
                <c:pt idx="1043">
                  <c:v>42770</c:v>
                </c:pt>
                <c:pt idx="1044">
                  <c:v>42771</c:v>
                </c:pt>
                <c:pt idx="1045">
                  <c:v>42772</c:v>
                </c:pt>
                <c:pt idx="1046">
                  <c:v>42773</c:v>
                </c:pt>
                <c:pt idx="1047">
                  <c:v>42774</c:v>
                </c:pt>
                <c:pt idx="1048">
                  <c:v>42775</c:v>
                </c:pt>
                <c:pt idx="1049">
                  <c:v>42776</c:v>
                </c:pt>
                <c:pt idx="1050">
                  <c:v>42777</c:v>
                </c:pt>
                <c:pt idx="1051">
                  <c:v>42778</c:v>
                </c:pt>
                <c:pt idx="1052">
                  <c:v>42779</c:v>
                </c:pt>
                <c:pt idx="1053">
                  <c:v>42780</c:v>
                </c:pt>
                <c:pt idx="1054">
                  <c:v>42781</c:v>
                </c:pt>
                <c:pt idx="1055">
                  <c:v>42782</c:v>
                </c:pt>
                <c:pt idx="1056">
                  <c:v>42783</c:v>
                </c:pt>
                <c:pt idx="1057">
                  <c:v>42784</c:v>
                </c:pt>
                <c:pt idx="1058">
                  <c:v>42785</c:v>
                </c:pt>
                <c:pt idx="1059">
                  <c:v>42786</c:v>
                </c:pt>
                <c:pt idx="1060">
                  <c:v>42787</c:v>
                </c:pt>
                <c:pt idx="1061">
                  <c:v>42788</c:v>
                </c:pt>
                <c:pt idx="1062">
                  <c:v>42789</c:v>
                </c:pt>
                <c:pt idx="1063">
                  <c:v>42790</c:v>
                </c:pt>
                <c:pt idx="1064">
                  <c:v>42791</c:v>
                </c:pt>
                <c:pt idx="1065">
                  <c:v>42792</c:v>
                </c:pt>
                <c:pt idx="1066">
                  <c:v>42793</c:v>
                </c:pt>
                <c:pt idx="1067">
                  <c:v>42794</c:v>
                </c:pt>
                <c:pt idx="1068">
                  <c:v>42795</c:v>
                </c:pt>
                <c:pt idx="1069">
                  <c:v>42796</c:v>
                </c:pt>
                <c:pt idx="1070">
                  <c:v>42797</c:v>
                </c:pt>
                <c:pt idx="1071">
                  <c:v>42798</c:v>
                </c:pt>
                <c:pt idx="1072">
                  <c:v>42799</c:v>
                </c:pt>
                <c:pt idx="1073">
                  <c:v>42800</c:v>
                </c:pt>
                <c:pt idx="1074">
                  <c:v>42801</c:v>
                </c:pt>
                <c:pt idx="1075">
                  <c:v>42802</c:v>
                </c:pt>
                <c:pt idx="1076">
                  <c:v>42803</c:v>
                </c:pt>
                <c:pt idx="1077">
                  <c:v>42804</c:v>
                </c:pt>
                <c:pt idx="1078">
                  <c:v>42805</c:v>
                </c:pt>
                <c:pt idx="1079">
                  <c:v>42806</c:v>
                </c:pt>
                <c:pt idx="1080">
                  <c:v>42807</c:v>
                </c:pt>
                <c:pt idx="1081">
                  <c:v>42808</c:v>
                </c:pt>
                <c:pt idx="1082">
                  <c:v>42809</c:v>
                </c:pt>
                <c:pt idx="1083">
                  <c:v>42810</c:v>
                </c:pt>
                <c:pt idx="1084">
                  <c:v>42811</c:v>
                </c:pt>
                <c:pt idx="1085">
                  <c:v>42812</c:v>
                </c:pt>
                <c:pt idx="1086">
                  <c:v>42813</c:v>
                </c:pt>
                <c:pt idx="1087">
                  <c:v>42814</c:v>
                </c:pt>
                <c:pt idx="1088">
                  <c:v>42815</c:v>
                </c:pt>
                <c:pt idx="1089">
                  <c:v>42816</c:v>
                </c:pt>
                <c:pt idx="1090">
                  <c:v>42817</c:v>
                </c:pt>
                <c:pt idx="1091">
                  <c:v>42818</c:v>
                </c:pt>
                <c:pt idx="1092">
                  <c:v>42819</c:v>
                </c:pt>
                <c:pt idx="1093">
                  <c:v>42820</c:v>
                </c:pt>
                <c:pt idx="1094">
                  <c:v>42821</c:v>
                </c:pt>
                <c:pt idx="1095">
                  <c:v>42822</c:v>
                </c:pt>
                <c:pt idx="1096">
                  <c:v>42823</c:v>
                </c:pt>
                <c:pt idx="1097">
                  <c:v>42824</c:v>
                </c:pt>
                <c:pt idx="1098">
                  <c:v>42825</c:v>
                </c:pt>
                <c:pt idx="1099">
                  <c:v>42826</c:v>
                </c:pt>
                <c:pt idx="1100">
                  <c:v>42827</c:v>
                </c:pt>
                <c:pt idx="1101">
                  <c:v>42828</c:v>
                </c:pt>
                <c:pt idx="1102">
                  <c:v>42829</c:v>
                </c:pt>
                <c:pt idx="1103">
                  <c:v>42830</c:v>
                </c:pt>
                <c:pt idx="1104">
                  <c:v>42831</c:v>
                </c:pt>
                <c:pt idx="1105">
                  <c:v>42832</c:v>
                </c:pt>
                <c:pt idx="1106">
                  <c:v>42833</c:v>
                </c:pt>
                <c:pt idx="1107">
                  <c:v>42834</c:v>
                </c:pt>
                <c:pt idx="1108">
                  <c:v>42835</c:v>
                </c:pt>
                <c:pt idx="1109">
                  <c:v>42836</c:v>
                </c:pt>
                <c:pt idx="1110">
                  <c:v>42837</c:v>
                </c:pt>
                <c:pt idx="1111">
                  <c:v>42838</c:v>
                </c:pt>
                <c:pt idx="1112">
                  <c:v>42839</c:v>
                </c:pt>
                <c:pt idx="1113">
                  <c:v>42840</c:v>
                </c:pt>
                <c:pt idx="1114">
                  <c:v>42841</c:v>
                </c:pt>
                <c:pt idx="1115">
                  <c:v>42842</c:v>
                </c:pt>
                <c:pt idx="1116">
                  <c:v>42843</c:v>
                </c:pt>
                <c:pt idx="1117">
                  <c:v>42844</c:v>
                </c:pt>
                <c:pt idx="1118">
                  <c:v>42845</c:v>
                </c:pt>
                <c:pt idx="1119">
                  <c:v>42846</c:v>
                </c:pt>
                <c:pt idx="1120">
                  <c:v>42847</c:v>
                </c:pt>
                <c:pt idx="1121">
                  <c:v>42848</c:v>
                </c:pt>
                <c:pt idx="1122">
                  <c:v>42849</c:v>
                </c:pt>
                <c:pt idx="1123">
                  <c:v>42850</c:v>
                </c:pt>
                <c:pt idx="1124">
                  <c:v>42851</c:v>
                </c:pt>
                <c:pt idx="1125">
                  <c:v>42852</c:v>
                </c:pt>
                <c:pt idx="1126">
                  <c:v>42853</c:v>
                </c:pt>
                <c:pt idx="1127">
                  <c:v>42854</c:v>
                </c:pt>
                <c:pt idx="1128">
                  <c:v>42855</c:v>
                </c:pt>
                <c:pt idx="1129">
                  <c:v>42856</c:v>
                </c:pt>
                <c:pt idx="1130">
                  <c:v>42857</c:v>
                </c:pt>
                <c:pt idx="1131">
                  <c:v>42858</c:v>
                </c:pt>
                <c:pt idx="1132">
                  <c:v>42859</c:v>
                </c:pt>
                <c:pt idx="1133">
                  <c:v>42860</c:v>
                </c:pt>
                <c:pt idx="1134">
                  <c:v>42861</c:v>
                </c:pt>
                <c:pt idx="1135">
                  <c:v>42862</c:v>
                </c:pt>
                <c:pt idx="1136">
                  <c:v>42863</c:v>
                </c:pt>
                <c:pt idx="1137">
                  <c:v>42864</c:v>
                </c:pt>
                <c:pt idx="1138">
                  <c:v>42865</c:v>
                </c:pt>
                <c:pt idx="1139">
                  <c:v>42866</c:v>
                </c:pt>
                <c:pt idx="1140">
                  <c:v>42867</c:v>
                </c:pt>
                <c:pt idx="1141">
                  <c:v>42868</c:v>
                </c:pt>
                <c:pt idx="1142">
                  <c:v>42869</c:v>
                </c:pt>
                <c:pt idx="1143">
                  <c:v>42870</c:v>
                </c:pt>
                <c:pt idx="1144">
                  <c:v>42871</c:v>
                </c:pt>
                <c:pt idx="1145">
                  <c:v>42872</c:v>
                </c:pt>
                <c:pt idx="1146">
                  <c:v>42873</c:v>
                </c:pt>
                <c:pt idx="1147">
                  <c:v>42874</c:v>
                </c:pt>
                <c:pt idx="1148">
                  <c:v>42875</c:v>
                </c:pt>
                <c:pt idx="1149">
                  <c:v>42876</c:v>
                </c:pt>
                <c:pt idx="1150">
                  <c:v>42877</c:v>
                </c:pt>
                <c:pt idx="1151">
                  <c:v>42878</c:v>
                </c:pt>
                <c:pt idx="1152">
                  <c:v>42879</c:v>
                </c:pt>
                <c:pt idx="1153">
                  <c:v>42880</c:v>
                </c:pt>
                <c:pt idx="1154">
                  <c:v>42881</c:v>
                </c:pt>
                <c:pt idx="1155">
                  <c:v>42882</c:v>
                </c:pt>
                <c:pt idx="1156">
                  <c:v>42883</c:v>
                </c:pt>
                <c:pt idx="1157">
                  <c:v>42884</c:v>
                </c:pt>
                <c:pt idx="1158">
                  <c:v>42885</c:v>
                </c:pt>
                <c:pt idx="1159">
                  <c:v>42886</c:v>
                </c:pt>
                <c:pt idx="1160">
                  <c:v>42887</c:v>
                </c:pt>
                <c:pt idx="1161">
                  <c:v>42888</c:v>
                </c:pt>
                <c:pt idx="1162">
                  <c:v>42889</c:v>
                </c:pt>
                <c:pt idx="1163">
                  <c:v>42890</c:v>
                </c:pt>
                <c:pt idx="1164">
                  <c:v>42891</c:v>
                </c:pt>
                <c:pt idx="1165">
                  <c:v>42892</c:v>
                </c:pt>
                <c:pt idx="1166">
                  <c:v>42893</c:v>
                </c:pt>
                <c:pt idx="1167">
                  <c:v>42894</c:v>
                </c:pt>
                <c:pt idx="1168">
                  <c:v>42895</c:v>
                </c:pt>
                <c:pt idx="1169">
                  <c:v>42896</c:v>
                </c:pt>
                <c:pt idx="1170">
                  <c:v>42897</c:v>
                </c:pt>
                <c:pt idx="1171">
                  <c:v>42898</c:v>
                </c:pt>
                <c:pt idx="1172">
                  <c:v>42899</c:v>
                </c:pt>
                <c:pt idx="1173">
                  <c:v>42900</c:v>
                </c:pt>
                <c:pt idx="1174">
                  <c:v>42901</c:v>
                </c:pt>
                <c:pt idx="1175">
                  <c:v>42902</c:v>
                </c:pt>
                <c:pt idx="1176">
                  <c:v>42903</c:v>
                </c:pt>
                <c:pt idx="1177">
                  <c:v>42904</c:v>
                </c:pt>
                <c:pt idx="1178">
                  <c:v>42905</c:v>
                </c:pt>
                <c:pt idx="1179">
                  <c:v>42906</c:v>
                </c:pt>
                <c:pt idx="1180">
                  <c:v>42907</c:v>
                </c:pt>
                <c:pt idx="1181">
                  <c:v>42908</c:v>
                </c:pt>
                <c:pt idx="1182">
                  <c:v>42909</c:v>
                </c:pt>
                <c:pt idx="1183">
                  <c:v>42910</c:v>
                </c:pt>
                <c:pt idx="1184">
                  <c:v>42911</c:v>
                </c:pt>
                <c:pt idx="1185">
                  <c:v>42912</c:v>
                </c:pt>
                <c:pt idx="1186">
                  <c:v>42913</c:v>
                </c:pt>
                <c:pt idx="1187">
                  <c:v>42914</c:v>
                </c:pt>
                <c:pt idx="1188">
                  <c:v>42915</c:v>
                </c:pt>
                <c:pt idx="1189">
                  <c:v>42916</c:v>
                </c:pt>
                <c:pt idx="1190">
                  <c:v>42917</c:v>
                </c:pt>
                <c:pt idx="1191">
                  <c:v>42918</c:v>
                </c:pt>
                <c:pt idx="1192">
                  <c:v>42919</c:v>
                </c:pt>
                <c:pt idx="1193">
                  <c:v>42920</c:v>
                </c:pt>
                <c:pt idx="1194">
                  <c:v>42921</c:v>
                </c:pt>
                <c:pt idx="1195">
                  <c:v>42922</c:v>
                </c:pt>
                <c:pt idx="1196">
                  <c:v>42923</c:v>
                </c:pt>
                <c:pt idx="1197">
                  <c:v>42924</c:v>
                </c:pt>
                <c:pt idx="1198">
                  <c:v>42925</c:v>
                </c:pt>
                <c:pt idx="1199">
                  <c:v>42926</c:v>
                </c:pt>
                <c:pt idx="1200">
                  <c:v>42927</c:v>
                </c:pt>
                <c:pt idx="1201">
                  <c:v>42928</c:v>
                </c:pt>
                <c:pt idx="1202">
                  <c:v>42929</c:v>
                </c:pt>
                <c:pt idx="1203">
                  <c:v>42930</c:v>
                </c:pt>
                <c:pt idx="1204">
                  <c:v>42931</c:v>
                </c:pt>
                <c:pt idx="1205">
                  <c:v>42932</c:v>
                </c:pt>
                <c:pt idx="1206">
                  <c:v>42933</c:v>
                </c:pt>
                <c:pt idx="1207">
                  <c:v>42934</c:v>
                </c:pt>
                <c:pt idx="1208">
                  <c:v>42935</c:v>
                </c:pt>
                <c:pt idx="1209">
                  <c:v>42936</c:v>
                </c:pt>
                <c:pt idx="1210">
                  <c:v>42937</c:v>
                </c:pt>
                <c:pt idx="1211">
                  <c:v>42938</c:v>
                </c:pt>
                <c:pt idx="1212">
                  <c:v>42939</c:v>
                </c:pt>
                <c:pt idx="1213">
                  <c:v>42940</c:v>
                </c:pt>
                <c:pt idx="1214">
                  <c:v>42941</c:v>
                </c:pt>
                <c:pt idx="1215">
                  <c:v>42942</c:v>
                </c:pt>
                <c:pt idx="1216">
                  <c:v>42943</c:v>
                </c:pt>
                <c:pt idx="1217">
                  <c:v>42944</c:v>
                </c:pt>
                <c:pt idx="1218">
                  <c:v>42945</c:v>
                </c:pt>
                <c:pt idx="1219">
                  <c:v>42946</c:v>
                </c:pt>
                <c:pt idx="1220">
                  <c:v>42947</c:v>
                </c:pt>
                <c:pt idx="1221">
                  <c:v>42948</c:v>
                </c:pt>
                <c:pt idx="1222">
                  <c:v>42949</c:v>
                </c:pt>
                <c:pt idx="1223">
                  <c:v>42950</c:v>
                </c:pt>
                <c:pt idx="1224">
                  <c:v>42951</c:v>
                </c:pt>
                <c:pt idx="1225">
                  <c:v>42952</c:v>
                </c:pt>
                <c:pt idx="1226">
                  <c:v>42953</c:v>
                </c:pt>
                <c:pt idx="1227">
                  <c:v>42954</c:v>
                </c:pt>
                <c:pt idx="1228">
                  <c:v>42955</c:v>
                </c:pt>
                <c:pt idx="1229">
                  <c:v>42956</c:v>
                </c:pt>
                <c:pt idx="1230">
                  <c:v>42957</c:v>
                </c:pt>
                <c:pt idx="1231">
                  <c:v>42958</c:v>
                </c:pt>
                <c:pt idx="1232">
                  <c:v>42959</c:v>
                </c:pt>
                <c:pt idx="1233">
                  <c:v>42960</c:v>
                </c:pt>
                <c:pt idx="1234">
                  <c:v>42961</c:v>
                </c:pt>
                <c:pt idx="1235">
                  <c:v>42962</c:v>
                </c:pt>
                <c:pt idx="1236">
                  <c:v>42963</c:v>
                </c:pt>
                <c:pt idx="1237">
                  <c:v>42964</c:v>
                </c:pt>
                <c:pt idx="1238">
                  <c:v>42965</c:v>
                </c:pt>
                <c:pt idx="1239">
                  <c:v>42966</c:v>
                </c:pt>
                <c:pt idx="1240">
                  <c:v>42967</c:v>
                </c:pt>
                <c:pt idx="1241">
                  <c:v>42968</c:v>
                </c:pt>
                <c:pt idx="1242">
                  <c:v>42969</c:v>
                </c:pt>
                <c:pt idx="1243">
                  <c:v>42970</c:v>
                </c:pt>
                <c:pt idx="1244">
                  <c:v>42971</c:v>
                </c:pt>
                <c:pt idx="1245">
                  <c:v>42972</c:v>
                </c:pt>
                <c:pt idx="1246">
                  <c:v>42973</c:v>
                </c:pt>
                <c:pt idx="1247">
                  <c:v>42974</c:v>
                </c:pt>
                <c:pt idx="1248">
                  <c:v>42975</c:v>
                </c:pt>
                <c:pt idx="1249">
                  <c:v>42976</c:v>
                </c:pt>
                <c:pt idx="1250">
                  <c:v>42977</c:v>
                </c:pt>
                <c:pt idx="1251">
                  <c:v>42978</c:v>
                </c:pt>
                <c:pt idx="1252">
                  <c:v>42979</c:v>
                </c:pt>
                <c:pt idx="1253">
                  <c:v>42980</c:v>
                </c:pt>
                <c:pt idx="1254">
                  <c:v>42981</c:v>
                </c:pt>
                <c:pt idx="1255">
                  <c:v>42982</c:v>
                </c:pt>
                <c:pt idx="1256">
                  <c:v>42983</c:v>
                </c:pt>
                <c:pt idx="1257">
                  <c:v>42984</c:v>
                </c:pt>
                <c:pt idx="1258">
                  <c:v>42985</c:v>
                </c:pt>
                <c:pt idx="1259">
                  <c:v>42986</c:v>
                </c:pt>
                <c:pt idx="1260">
                  <c:v>42987</c:v>
                </c:pt>
                <c:pt idx="1261">
                  <c:v>42988</c:v>
                </c:pt>
                <c:pt idx="1262">
                  <c:v>42989</c:v>
                </c:pt>
                <c:pt idx="1263">
                  <c:v>42990</c:v>
                </c:pt>
                <c:pt idx="1264">
                  <c:v>42991</c:v>
                </c:pt>
                <c:pt idx="1265">
                  <c:v>42992</c:v>
                </c:pt>
                <c:pt idx="1266">
                  <c:v>42993</c:v>
                </c:pt>
                <c:pt idx="1267">
                  <c:v>42994</c:v>
                </c:pt>
                <c:pt idx="1268">
                  <c:v>42995</c:v>
                </c:pt>
                <c:pt idx="1269">
                  <c:v>42996</c:v>
                </c:pt>
                <c:pt idx="1270">
                  <c:v>42997</c:v>
                </c:pt>
                <c:pt idx="1271">
                  <c:v>42998</c:v>
                </c:pt>
                <c:pt idx="1272">
                  <c:v>42999</c:v>
                </c:pt>
                <c:pt idx="1273">
                  <c:v>43000</c:v>
                </c:pt>
                <c:pt idx="1274">
                  <c:v>43001</c:v>
                </c:pt>
                <c:pt idx="1275">
                  <c:v>43002</c:v>
                </c:pt>
                <c:pt idx="1276">
                  <c:v>43003</c:v>
                </c:pt>
                <c:pt idx="1277">
                  <c:v>43004</c:v>
                </c:pt>
                <c:pt idx="1278">
                  <c:v>43005</c:v>
                </c:pt>
                <c:pt idx="1279">
                  <c:v>43006</c:v>
                </c:pt>
                <c:pt idx="1280">
                  <c:v>43007</c:v>
                </c:pt>
                <c:pt idx="1281">
                  <c:v>43008</c:v>
                </c:pt>
                <c:pt idx="1282">
                  <c:v>43009</c:v>
                </c:pt>
                <c:pt idx="1283">
                  <c:v>43010</c:v>
                </c:pt>
                <c:pt idx="1284">
                  <c:v>43011</c:v>
                </c:pt>
                <c:pt idx="1285">
                  <c:v>43012</c:v>
                </c:pt>
                <c:pt idx="1286">
                  <c:v>43013</c:v>
                </c:pt>
                <c:pt idx="1287">
                  <c:v>43014</c:v>
                </c:pt>
                <c:pt idx="1288">
                  <c:v>43015</c:v>
                </c:pt>
                <c:pt idx="1289">
                  <c:v>43016</c:v>
                </c:pt>
                <c:pt idx="1290">
                  <c:v>43017</c:v>
                </c:pt>
                <c:pt idx="1291">
                  <c:v>43018</c:v>
                </c:pt>
                <c:pt idx="1292">
                  <c:v>43019</c:v>
                </c:pt>
                <c:pt idx="1293">
                  <c:v>43020</c:v>
                </c:pt>
                <c:pt idx="1294">
                  <c:v>43021</c:v>
                </c:pt>
                <c:pt idx="1295">
                  <c:v>43022</c:v>
                </c:pt>
                <c:pt idx="1296">
                  <c:v>43023</c:v>
                </c:pt>
                <c:pt idx="1297">
                  <c:v>43024</c:v>
                </c:pt>
                <c:pt idx="1298">
                  <c:v>43025</c:v>
                </c:pt>
                <c:pt idx="1299">
                  <c:v>43026</c:v>
                </c:pt>
                <c:pt idx="1300">
                  <c:v>43027</c:v>
                </c:pt>
                <c:pt idx="1301">
                  <c:v>43028</c:v>
                </c:pt>
                <c:pt idx="1302">
                  <c:v>43029</c:v>
                </c:pt>
                <c:pt idx="1303">
                  <c:v>43030</c:v>
                </c:pt>
                <c:pt idx="1304">
                  <c:v>43031</c:v>
                </c:pt>
                <c:pt idx="1305">
                  <c:v>43032</c:v>
                </c:pt>
                <c:pt idx="1306">
                  <c:v>43033</c:v>
                </c:pt>
                <c:pt idx="1307">
                  <c:v>43034</c:v>
                </c:pt>
                <c:pt idx="1308">
                  <c:v>43035</c:v>
                </c:pt>
                <c:pt idx="1309">
                  <c:v>43036</c:v>
                </c:pt>
                <c:pt idx="1310">
                  <c:v>43037</c:v>
                </c:pt>
                <c:pt idx="1311">
                  <c:v>43038</c:v>
                </c:pt>
                <c:pt idx="1312">
                  <c:v>43039</c:v>
                </c:pt>
                <c:pt idx="1313">
                  <c:v>43040</c:v>
                </c:pt>
                <c:pt idx="1314">
                  <c:v>43041</c:v>
                </c:pt>
                <c:pt idx="1315">
                  <c:v>43042</c:v>
                </c:pt>
                <c:pt idx="1316">
                  <c:v>43043</c:v>
                </c:pt>
                <c:pt idx="1317">
                  <c:v>43044</c:v>
                </c:pt>
                <c:pt idx="1318">
                  <c:v>43045</c:v>
                </c:pt>
                <c:pt idx="1319">
                  <c:v>43046</c:v>
                </c:pt>
                <c:pt idx="1320">
                  <c:v>43047</c:v>
                </c:pt>
                <c:pt idx="1321">
                  <c:v>43048</c:v>
                </c:pt>
                <c:pt idx="1322">
                  <c:v>43049</c:v>
                </c:pt>
                <c:pt idx="1323">
                  <c:v>43050</c:v>
                </c:pt>
                <c:pt idx="1324">
                  <c:v>43051</c:v>
                </c:pt>
                <c:pt idx="1325">
                  <c:v>43052</c:v>
                </c:pt>
                <c:pt idx="1326">
                  <c:v>43053</c:v>
                </c:pt>
                <c:pt idx="1327">
                  <c:v>43054</c:v>
                </c:pt>
                <c:pt idx="1328">
                  <c:v>43055</c:v>
                </c:pt>
                <c:pt idx="1329">
                  <c:v>43056</c:v>
                </c:pt>
                <c:pt idx="1330">
                  <c:v>43057</c:v>
                </c:pt>
                <c:pt idx="1331">
                  <c:v>43058</c:v>
                </c:pt>
                <c:pt idx="1332">
                  <c:v>43059</c:v>
                </c:pt>
                <c:pt idx="1333">
                  <c:v>43060</c:v>
                </c:pt>
                <c:pt idx="1334">
                  <c:v>43061</c:v>
                </c:pt>
                <c:pt idx="1335">
                  <c:v>43062</c:v>
                </c:pt>
                <c:pt idx="1336">
                  <c:v>43063</c:v>
                </c:pt>
                <c:pt idx="1337">
                  <c:v>43064</c:v>
                </c:pt>
                <c:pt idx="1338">
                  <c:v>43065</c:v>
                </c:pt>
                <c:pt idx="1339">
                  <c:v>43066</c:v>
                </c:pt>
                <c:pt idx="1340">
                  <c:v>43067</c:v>
                </c:pt>
                <c:pt idx="1341">
                  <c:v>43068</c:v>
                </c:pt>
                <c:pt idx="1342">
                  <c:v>43069</c:v>
                </c:pt>
                <c:pt idx="1343">
                  <c:v>43070</c:v>
                </c:pt>
                <c:pt idx="1344">
                  <c:v>43071</c:v>
                </c:pt>
                <c:pt idx="1345">
                  <c:v>43072</c:v>
                </c:pt>
                <c:pt idx="1346">
                  <c:v>43073</c:v>
                </c:pt>
                <c:pt idx="1347">
                  <c:v>43074</c:v>
                </c:pt>
                <c:pt idx="1348">
                  <c:v>43075</c:v>
                </c:pt>
                <c:pt idx="1349">
                  <c:v>43076</c:v>
                </c:pt>
                <c:pt idx="1350">
                  <c:v>43077</c:v>
                </c:pt>
                <c:pt idx="1351">
                  <c:v>43078</c:v>
                </c:pt>
                <c:pt idx="1352">
                  <c:v>43079</c:v>
                </c:pt>
                <c:pt idx="1353">
                  <c:v>43080</c:v>
                </c:pt>
                <c:pt idx="1354">
                  <c:v>43081</c:v>
                </c:pt>
                <c:pt idx="1355">
                  <c:v>43082</c:v>
                </c:pt>
                <c:pt idx="1356">
                  <c:v>43083</c:v>
                </c:pt>
                <c:pt idx="1357">
                  <c:v>43084</c:v>
                </c:pt>
                <c:pt idx="1358">
                  <c:v>43085</c:v>
                </c:pt>
                <c:pt idx="1359">
                  <c:v>43086</c:v>
                </c:pt>
                <c:pt idx="1360">
                  <c:v>43087</c:v>
                </c:pt>
                <c:pt idx="1361">
                  <c:v>43088</c:v>
                </c:pt>
                <c:pt idx="1362">
                  <c:v>43089</c:v>
                </c:pt>
                <c:pt idx="1363">
                  <c:v>43090</c:v>
                </c:pt>
                <c:pt idx="1364">
                  <c:v>43091</c:v>
                </c:pt>
                <c:pt idx="1365">
                  <c:v>43092</c:v>
                </c:pt>
                <c:pt idx="1366">
                  <c:v>43093</c:v>
                </c:pt>
                <c:pt idx="1367">
                  <c:v>43094</c:v>
                </c:pt>
                <c:pt idx="1368">
                  <c:v>43095</c:v>
                </c:pt>
                <c:pt idx="1369">
                  <c:v>43096</c:v>
                </c:pt>
                <c:pt idx="1370">
                  <c:v>43097</c:v>
                </c:pt>
                <c:pt idx="1371">
                  <c:v>43098</c:v>
                </c:pt>
                <c:pt idx="1372">
                  <c:v>43099</c:v>
                </c:pt>
                <c:pt idx="1373">
                  <c:v>43100</c:v>
                </c:pt>
                <c:pt idx="1374">
                  <c:v>43101</c:v>
                </c:pt>
                <c:pt idx="1375">
                  <c:v>43102</c:v>
                </c:pt>
                <c:pt idx="1376">
                  <c:v>43103</c:v>
                </c:pt>
                <c:pt idx="1377">
                  <c:v>43104</c:v>
                </c:pt>
                <c:pt idx="1378">
                  <c:v>43105</c:v>
                </c:pt>
                <c:pt idx="1379">
                  <c:v>43106</c:v>
                </c:pt>
                <c:pt idx="1380">
                  <c:v>43107</c:v>
                </c:pt>
                <c:pt idx="1381">
                  <c:v>43108</c:v>
                </c:pt>
                <c:pt idx="1382">
                  <c:v>43109</c:v>
                </c:pt>
                <c:pt idx="1383">
                  <c:v>43110</c:v>
                </c:pt>
                <c:pt idx="1384">
                  <c:v>43111</c:v>
                </c:pt>
                <c:pt idx="1385">
                  <c:v>43112</c:v>
                </c:pt>
                <c:pt idx="1386">
                  <c:v>43113</c:v>
                </c:pt>
                <c:pt idx="1387">
                  <c:v>43114</c:v>
                </c:pt>
                <c:pt idx="1388">
                  <c:v>43115</c:v>
                </c:pt>
                <c:pt idx="1389">
                  <c:v>43116</c:v>
                </c:pt>
                <c:pt idx="1390">
                  <c:v>43117</c:v>
                </c:pt>
                <c:pt idx="1391">
                  <c:v>43118</c:v>
                </c:pt>
                <c:pt idx="1392">
                  <c:v>43119</c:v>
                </c:pt>
                <c:pt idx="1393">
                  <c:v>43120</c:v>
                </c:pt>
                <c:pt idx="1394">
                  <c:v>43121</c:v>
                </c:pt>
                <c:pt idx="1395">
                  <c:v>43122</c:v>
                </c:pt>
                <c:pt idx="1396">
                  <c:v>43123</c:v>
                </c:pt>
                <c:pt idx="1397">
                  <c:v>43124</c:v>
                </c:pt>
                <c:pt idx="1398">
                  <c:v>43125</c:v>
                </c:pt>
                <c:pt idx="1399">
                  <c:v>43126</c:v>
                </c:pt>
                <c:pt idx="1400">
                  <c:v>43127</c:v>
                </c:pt>
                <c:pt idx="1401">
                  <c:v>43128</c:v>
                </c:pt>
                <c:pt idx="1402">
                  <c:v>43129</c:v>
                </c:pt>
                <c:pt idx="1403">
                  <c:v>43130</c:v>
                </c:pt>
                <c:pt idx="1404">
                  <c:v>43131</c:v>
                </c:pt>
                <c:pt idx="1405">
                  <c:v>43132</c:v>
                </c:pt>
                <c:pt idx="1406">
                  <c:v>43133</c:v>
                </c:pt>
                <c:pt idx="1407">
                  <c:v>43134</c:v>
                </c:pt>
                <c:pt idx="1408">
                  <c:v>43135</c:v>
                </c:pt>
                <c:pt idx="1409">
                  <c:v>43136</c:v>
                </c:pt>
                <c:pt idx="1410">
                  <c:v>43137</c:v>
                </c:pt>
                <c:pt idx="1411">
                  <c:v>43138</c:v>
                </c:pt>
                <c:pt idx="1412">
                  <c:v>43139</c:v>
                </c:pt>
                <c:pt idx="1413">
                  <c:v>43140</c:v>
                </c:pt>
                <c:pt idx="1414">
                  <c:v>43141</c:v>
                </c:pt>
                <c:pt idx="1415">
                  <c:v>43142</c:v>
                </c:pt>
                <c:pt idx="1416">
                  <c:v>43143</c:v>
                </c:pt>
                <c:pt idx="1417">
                  <c:v>43144</c:v>
                </c:pt>
                <c:pt idx="1418">
                  <c:v>43145</c:v>
                </c:pt>
                <c:pt idx="1419">
                  <c:v>43146</c:v>
                </c:pt>
                <c:pt idx="1420">
                  <c:v>43147</c:v>
                </c:pt>
                <c:pt idx="1421">
                  <c:v>43148</c:v>
                </c:pt>
                <c:pt idx="1422">
                  <c:v>43149</c:v>
                </c:pt>
                <c:pt idx="1423">
                  <c:v>43150</c:v>
                </c:pt>
                <c:pt idx="1424">
                  <c:v>43151</c:v>
                </c:pt>
                <c:pt idx="1425">
                  <c:v>43152</c:v>
                </c:pt>
                <c:pt idx="1426">
                  <c:v>43153</c:v>
                </c:pt>
                <c:pt idx="1427">
                  <c:v>43154</c:v>
                </c:pt>
                <c:pt idx="1428">
                  <c:v>43155</c:v>
                </c:pt>
                <c:pt idx="1429">
                  <c:v>43156</c:v>
                </c:pt>
                <c:pt idx="1430">
                  <c:v>43157</c:v>
                </c:pt>
                <c:pt idx="1431">
                  <c:v>43158</c:v>
                </c:pt>
                <c:pt idx="1432">
                  <c:v>43159</c:v>
                </c:pt>
                <c:pt idx="1433">
                  <c:v>43160</c:v>
                </c:pt>
                <c:pt idx="1434">
                  <c:v>43161</c:v>
                </c:pt>
                <c:pt idx="1435">
                  <c:v>43162</c:v>
                </c:pt>
                <c:pt idx="1436">
                  <c:v>43163</c:v>
                </c:pt>
                <c:pt idx="1437">
                  <c:v>43164</c:v>
                </c:pt>
                <c:pt idx="1438">
                  <c:v>43165</c:v>
                </c:pt>
                <c:pt idx="1439">
                  <c:v>43166</c:v>
                </c:pt>
                <c:pt idx="1440">
                  <c:v>43167</c:v>
                </c:pt>
                <c:pt idx="1441">
                  <c:v>43168</c:v>
                </c:pt>
                <c:pt idx="1442">
                  <c:v>43169</c:v>
                </c:pt>
                <c:pt idx="1443">
                  <c:v>43170</c:v>
                </c:pt>
                <c:pt idx="1444">
                  <c:v>43171</c:v>
                </c:pt>
                <c:pt idx="1445">
                  <c:v>43172</c:v>
                </c:pt>
                <c:pt idx="1446">
                  <c:v>43173</c:v>
                </c:pt>
                <c:pt idx="1447">
                  <c:v>43174</c:v>
                </c:pt>
                <c:pt idx="1448">
                  <c:v>43175</c:v>
                </c:pt>
                <c:pt idx="1449">
                  <c:v>43176</c:v>
                </c:pt>
                <c:pt idx="1450">
                  <c:v>43177</c:v>
                </c:pt>
                <c:pt idx="1451">
                  <c:v>43178</c:v>
                </c:pt>
                <c:pt idx="1452">
                  <c:v>43179</c:v>
                </c:pt>
                <c:pt idx="1453">
                  <c:v>43180</c:v>
                </c:pt>
                <c:pt idx="1454">
                  <c:v>43181</c:v>
                </c:pt>
                <c:pt idx="1455">
                  <c:v>43182</c:v>
                </c:pt>
                <c:pt idx="1456">
                  <c:v>43183</c:v>
                </c:pt>
                <c:pt idx="1457">
                  <c:v>43184</c:v>
                </c:pt>
                <c:pt idx="1458">
                  <c:v>43185</c:v>
                </c:pt>
                <c:pt idx="1459">
                  <c:v>43186</c:v>
                </c:pt>
                <c:pt idx="1460">
                  <c:v>43187</c:v>
                </c:pt>
                <c:pt idx="1461">
                  <c:v>43188</c:v>
                </c:pt>
                <c:pt idx="1462">
                  <c:v>43189</c:v>
                </c:pt>
                <c:pt idx="1463">
                  <c:v>43190</c:v>
                </c:pt>
                <c:pt idx="1464">
                  <c:v>43191</c:v>
                </c:pt>
                <c:pt idx="1465">
                  <c:v>43192</c:v>
                </c:pt>
                <c:pt idx="1466">
                  <c:v>43193</c:v>
                </c:pt>
                <c:pt idx="1467">
                  <c:v>43194</c:v>
                </c:pt>
                <c:pt idx="1468">
                  <c:v>43195</c:v>
                </c:pt>
                <c:pt idx="1469">
                  <c:v>43196</c:v>
                </c:pt>
                <c:pt idx="1470">
                  <c:v>43197</c:v>
                </c:pt>
                <c:pt idx="1471">
                  <c:v>43198</c:v>
                </c:pt>
                <c:pt idx="1472">
                  <c:v>43199</c:v>
                </c:pt>
                <c:pt idx="1473">
                  <c:v>43200</c:v>
                </c:pt>
                <c:pt idx="1474">
                  <c:v>43201</c:v>
                </c:pt>
                <c:pt idx="1475">
                  <c:v>43202</c:v>
                </c:pt>
                <c:pt idx="1476">
                  <c:v>43203</c:v>
                </c:pt>
                <c:pt idx="1477">
                  <c:v>43204</c:v>
                </c:pt>
                <c:pt idx="1478">
                  <c:v>43205</c:v>
                </c:pt>
                <c:pt idx="1479">
                  <c:v>43206</c:v>
                </c:pt>
                <c:pt idx="1480">
                  <c:v>43207</c:v>
                </c:pt>
                <c:pt idx="1481">
                  <c:v>43208</c:v>
                </c:pt>
                <c:pt idx="1482">
                  <c:v>43209</c:v>
                </c:pt>
                <c:pt idx="1483">
                  <c:v>43210</c:v>
                </c:pt>
                <c:pt idx="1484">
                  <c:v>43211</c:v>
                </c:pt>
                <c:pt idx="1485">
                  <c:v>43212</c:v>
                </c:pt>
                <c:pt idx="1486">
                  <c:v>43213</c:v>
                </c:pt>
                <c:pt idx="1487">
                  <c:v>43214</c:v>
                </c:pt>
                <c:pt idx="1488">
                  <c:v>43215</c:v>
                </c:pt>
                <c:pt idx="1489">
                  <c:v>43216</c:v>
                </c:pt>
                <c:pt idx="1490">
                  <c:v>43217</c:v>
                </c:pt>
                <c:pt idx="1491">
                  <c:v>43218</c:v>
                </c:pt>
                <c:pt idx="1492">
                  <c:v>43219</c:v>
                </c:pt>
                <c:pt idx="1493">
                  <c:v>43220</c:v>
                </c:pt>
                <c:pt idx="1494">
                  <c:v>43221</c:v>
                </c:pt>
                <c:pt idx="1495">
                  <c:v>43222</c:v>
                </c:pt>
                <c:pt idx="1496">
                  <c:v>43223</c:v>
                </c:pt>
                <c:pt idx="1497">
                  <c:v>43224</c:v>
                </c:pt>
                <c:pt idx="1498">
                  <c:v>43225</c:v>
                </c:pt>
                <c:pt idx="1499">
                  <c:v>43226</c:v>
                </c:pt>
                <c:pt idx="1500">
                  <c:v>43227</c:v>
                </c:pt>
                <c:pt idx="1501">
                  <c:v>43228</c:v>
                </c:pt>
                <c:pt idx="1502">
                  <c:v>43229</c:v>
                </c:pt>
                <c:pt idx="1503">
                  <c:v>43230</c:v>
                </c:pt>
                <c:pt idx="1504">
                  <c:v>43231</c:v>
                </c:pt>
                <c:pt idx="1505">
                  <c:v>43232</c:v>
                </c:pt>
                <c:pt idx="1506">
                  <c:v>43233</c:v>
                </c:pt>
                <c:pt idx="1507">
                  <c:v>43234</c:v>
                </c:pt>
                <c:pt idx="1508">
                  <c:v>43235</c:v>
                </c:pt>
                <c:pt idx="1509">
                  <c:v>43236</c:v>
                </c:pt>
                <c:pt idx="1510">
                  <c:v>43237</c:v>
                </c:pt>
                <c:pt idx="1511">
                  <c:v>43238</c:v>
                </c:pt>
                <c:pt idx="1512">
                  <c:v>43239</c:v>
                </c:pt>
                <c:pt idx="1513">
                  <c:v>43240</c:v>
                </c:pt>
                <c:pt idx="1514">
                  <c:v>43241</c:v>
                </c:pt>
                <c:pt idx="1515">
                  <c:v>43242</c:v>
                </c:pt>
                <c:pt idx="1516">
                  <c:v>43243</c:v>
                </c:pt>
                <c:pt idx="1517">
                  <c:v>43244</c:v>
                </c:pt>
                <c:pt idx="1518">
                  <c:v>43245</c:v>
                </c:pt>
                <c:pt idx="1519">
                  <c:v>43246</c:v>
                </c:pt>
                <c:pt idx="1520">
                  <c:v>43247</c:v>
                </c:pt>
                <c:pt idx="1521">
                  <c:v>43248</c:v>
                </c:pt>
                <c:pt idx="1522">
                  <c:v>43249</c:v>
                </c:pt>
                <c:pt idx="1523">
                  <c:v>43250</c:v>
                </c:pt>
                <c:pt idx="1524">
                  <c:v>43251</c:v>
                </c:pt>
                <c:pt idx="1525">
                  <c:v>43252</c:v>
                </c:pt>
                <c:pt idx="1526">
                  <c:v>43253</c:v>
                </c:pt>
                <c:pt idx="1527">
                  <c:v>43254</c:v>
                </c:pt>
                <c:pt idx="1528">
                  <c:v>43255</c:v>
                </c:pt>
                <c:pt idx="1529">
                  <c:v>43256</c:v>
                </c:pt>
                <c:pt idx="1530">
                  <c:v>43257</c:v>
                </c:pt>
                <c:pt idx="1531">
                  <c:v>43258</c:v>
                </c:pt>
                <c:pt idx="1532">
                  <c:v>43259</c:v>
                </c:pt>
                <c:pt idx="1533">
                  <c:v>43260</c:v>
                </c:pt>
                <c:pt idx="1534">
                  <c:v>43261</c:v>
                </c:pt>
                <c:pt idx="1535">
                  <c:v>43262</c:v>
                </c:pt>
                <c:pt idx="1536">
                  <c:v>43263</c:v>
                </c:pt>
                <c:pt idx="1537">
                  <c:v>43264</c:v>
                </c:pt>
                <c:pt idx="1538">
                  <c:v>43265</c:v>
                </c:pt>
                <c:pt idx="1539">
                  <c:v>43266</c:v>
                </c:pt>
                <c:pt idx="1540">
                  <c:v>43267</c:v>
                </c:pt>
                <c:pt idx="1541">
                  <c:v>43268</c:v>
                </c:pt>
                <c:pt idx="1542">
                  <c:v>43269</c:v>
                </c:pt>
                <c:pt idx="1543">
                  <c:v>43270</c:v>
                </c:pt>
                <c:pt idx="1544">
                  <c:v>43271</c:v>
                </c:pt>
                <c:pt idx="1545">
                  <c:v>43272</c:v>
                </c:pt>
                <c:pt idx="1546">
                  <c:v>43273</c:v>
                </c:pt>
                <c:pt idx="1547">
                  <c:v>43274</c:v>
                </c:pt>
                <c:pt idx="1548">
                  <c:v>43275</c:v>
                </c:pt>
                <c:pt idx="1549">
                  <c:v>43276</c:v>
                </c:pt>
                <c:pt idx="1550">
                  <c:v>43277</c:v>
                </c:pt>
                <c:pt idx="1551">
                  <c:v>43278</c:v>
                </c:pt>
                <c:pt idx="1552">
                  <c:v>43279</c:v>
                </c:pt>
                <c:pt idx="1553">
                  <c:v>43280</c:v>
                </c:pt>
                <c:pt idx="1554">
                  <c:v>43281</c:v>
                </c:pt>
                <c:pt idx="1555">
                  <c:v>43282</c:v>
                </c:pt>
                <c:pt idx="1556">
                  <c:v>43283</c:v>
                </c:pt>
                <c:pt idx="1557">
                  <c:v>43284</c:v>
                </c:pt>
                <c:pt idx="1558">
                  <c:v>43285</c:v>
                </c:pt>
                <c:pt idx="1559">
                  <c:v>43286</c:v>
                </c:pt>
                <c:pt idx="1560">
                  <c:v>43287</c:v>
                </c:pt>
                <c:pt idx="1561">
                  <c:v>43288</c:v>
                </c:pt>
                <c:pt idx="1562">
                  <c:v>43289</c:v>
                </c:pt>
                <c:pt idx="1563">
                  <c:v>43290</c:v>
                </c:pt>
                <c:pt idx="1564">
                  <c:v>43291</c:v>
                </c:pt>
                <c:pt idx="1565">
                  <c:v>43292</c:v>
                </c:pt>
                <c:pt idx="1566">
                  <c:v>43293</c:v>
                </c:pt>
                <c:pt idx="1567">
                  <c:v>43294</c:v>
                </c:pt>
                <c:pt idx="1568">
                  <c:v>43295</c:v>
                </c:pt>
                <c:pt idx="1569">
                  <c:v>43296</c:v>
                </c:pt>
                <c:pt idx="1570">
                  <c:v>43297</c:v>
                </c:pt>
                <c:pt idx="1571">
                  <c:v>43298</c:v>
                </c:pt>
                <c:pt idx="1572">
                  <c:v>43299</c:v>
                </c:pt>
                <c:pt idx="1573">
                  <c:v>43300</c:v>
                </c:pt>
                <c:pt idx="1574">
                  <c:v>43301</c:v>
                </c:pt>
                <c:pt idx="1575">
                  <c:v>43302</c:v>
                </c:pt>
                <c:pt idx="1576">
                  <c:v>43303</c:v>
                </c:pt>
                <c:pt idx="1577">
                  <c:v>43304</c:v>
                </c:pt>
                <c:pt idx="1578">
                  <c:v>43305</c:v>
                </c:pt>
                <c:pt idx="1579">
                  <c:v>43306</c:v>
                </c:pt>
                <c:pt idx="1580">
                  <c:v>43307</c:v>
                </c:pt>
                <c:pt idx="1581">
                  <c:v>43308</c:v>
                </c:pt>
                <c:pt idx="1582">
                  <c:v>43309</c:v>
                </c:pt>
                <c:pt idx="1583">
                  <c:v>43310</c:v>
                </c:pt>
                <c:pt idx="1584">
                  <c:v>43311</c:v>
                </c:pt>
                <c:pt idx="1585">
                  <c:v>43312</c:v>
                </c:pt>
                <c:pt idx="1586">
                  <c:v>43313</c:v>
                </c:pt>
                <c:pt idx="1587">
                  <c:v>43314</c:v>
                </c:pt>
                <c:pt idx="1588">
                  <c:v>43315</c:v>
                </c:pt>
                <c:pt idx="1589">
                  <c:v>43316</c:v>
                </c:pt>
                <c:pt idx="1590">
                  <c:v>43317</c:v>
                </c:pt>
                <c:pt idx="1591">
                  <c:v>43318</c:v>
                </c:pt>
                <c:pt idx="1592">
                  <c:v>43319</c:v>
                </c:pt>
                <c:pt idx="1593">
                  <c:v>43320</c:v>
                </c:pt>
                <c:pt idx="1594">
                  <c:v>43321</c:v>
                </c:pt>
                <c:pt idx="1595">
                  <c:v>43322</c:v>
                </c:pt>
                <c:pt idx="1596">
                  <c:v>43323</c:v>
                </c:pt>
                <c:pt idx="1597">
                  <c:v>43324</c:v>
                </c:pt>
                <c:pt idx="1598">
                  <c:v>43325</c:v>
                </c:pt>
                <c:pt idx="1599">
                  <c:v>43326</c:v>
                </c:pt>
                <c:pt idx="1600">
                  <c:v>43327</c:v>
                </c:pt>
                <c:pt idx="1601">
                  <c:v>43328</c:v>
                </c:pt>
                <c:pt idx="1602">
                  <c:v>43329</c:v>
                </c:pt>
                <c:pt idx="1603">
                  <c:v>43330</c:v>
                </c:pt>
                <c:pt idx="1604">
                  <c:v>43331</c:v>
                </c:pt>
                <c:pt idx="1605">
                  <c:v>43332</c:v>
                </c:pt>
                <c:pt idx="1606">
                  <c:v>43333</c:v>
                </c:pt>
                <c:pt idx="1607">
                  <c:v>43334</c:v>
                </c:pt>
                <c:pt idx="1608">
                  <c:v>43335</c:v>
                </c:pt>
                <c:pt idx="1609">
                  <c:v>43336</c:v>
                </c:pt>
                <c:pt idx="1610">
                  <c:v>43337</c:v>
                </c:pt>
                <c:pt idx="1611">
                  <c:v>43338</c:v>
                </c:pt>
                <c:pt idx="1612">
                  <c:v>43339</c:v>
                </c:pt>
                <c:pt idx="1613">
                  <c:v>43340</c:v>
                </c:pt>
                <c:pt idx="1614">
                  <c:v>43341</c:v>
                </c:pt>
                <c:pt idx="1615">
                  <c:v>43342</c:v>
                </c:pt>
                <c:pt idx="1616">
                  <c:v>43343</c:v>
                </c:pt>
                <c:pt idx="1617">
                  <c:v>43344</c:v>
                </c:pt>
                <c:pt idx="1618">
                  <c:v>43345</c:v>
                </c:pt>
                <c:pt idx="1619">
                  <c:v>43346</c:v>
                </c:pt>
                <c:pt idx="1620">
                  <c:v>43347</c:v>
                </c:pt>
                <c:pt idx="1621">
                  <c:v>43348</c:v>
                </c:pt>
                <c:pt idx="1622">
                  <c:v>43349</c:v>
                </c:pt>
                <c:pt idx="1623">
                  <c:v>43350</c:v>
                </c:pt>
                <c:pt idx="1624">
                  <c:v>43351</c:v>
                </c:pt>
                <c:pt idx="1625">
                  <c:v>43352</c:v>
                </c:pt>
                <c:pt idx="1626">
                  <c:v>43353</c:v>
                </c:pt>
                <c:pt idx="1627">
                  <c:v>43354</c:v>
                </c:pt>
                <c:pt idx="1628">
                  <c:v>43355</c:v>
                </c:pt>
                <c:pt idx="1629">
                  <c:v>43356</c:v>
                </c:pt>
                <c:pt idx="1630">
                  <c:v>43357</c:v>
                </c:pt>
                <c:pt idx="1631">
                  <c:v>43358</c:v>
                </c:pt>
                <c:pt idx="1632">
                  <c:v>43359</c:v>
                </c:pt>
                <c:pt idx="1633">
                  <c:v>43360</c:v>
                </c:pt>
                <c:pt idx="1634">
                  <c:v>43361</c:v>
                </c:pt>
                <c:pt idx="1635">
                  <c:v>43362</c:v>
                </c:pt>
                <c:pt idx="1636">
                  <c:v>43363</c:v>
                </c:pt>
                <c:pt idx="1637">
                  <c:v>43364</c:v>
                </c:pt>
                <c:pt idx="1638">
                  <c:v>43365</c:v>
                </c:pt>
                <c:pt idx="1639">
                  <c:v>43366</c:v>
                </c:pt>
                <c:pt idx="1640">
                  <c:v>43367</c:v>
                </c:pt>
                <c:pt idx="1641">
                  <c:v>43368</c:v>
                </c:pt>
                <c:pt idx="1642">
                  <c:v>43369</c:v>
                </c:pt>
                <c:pt idx="1643">
                  <c:v>43370</c:v>
                </c:pt>
                <c:pt idx="1644">
                  <c:v>43371</c:v>
                </c:pt>
                <c:pt idx="1645">
                  <c:v>43372</c:v>
                </c:pt>
                <c:pt idx="1646">
                  <c:v>43373</c:v>
                </c:pt>
                <c:pt idx="1647">
                  <c:v>43374</c:v>
                </c:pt>
                <c:pt idx="1648">
                  <c:v>43375</c:v>
                </c:pt>
                <c:pt idx="1649">
                  <c:v>43376</c:v>
                </c:pt>
                <c:pt idx="1650">
                  <c:v>43377</c:v>
                </c:pt>
                <c:pt idx="1651">
                  <c:v>43378</c:v>
                </c:pt>
                <c:pt idx="1652">
                  <c:v>43379</c:v>
                </c:pt>
                <c:pt idx="1653">
                  <c:v>43380</c:v>
                </c:pt>
                <c:pt idx="1654">
                  <c:v>43381</c:v>
                </c:pt>
                <c:pt idx="1655">
                  <c:v>43382</c:v>
                </c:pt>
                <c:pt idx="1656">
                  <c:v>43383</c:v>
                </c:pt>
                <c:pt idx="1657">
                  <c:v>43384</c:v>
                </c:pt>
                <c:pt idx="1658">
                  <c:v>43385</c:v>
                </c:pt>
                <c:pt idx="1659">
                  <c:v>43386</c:v>
                </c:pt>
                <c:pt idx="1660">
                  <c:v>43387</c:v>
                </c:pt>
                <c:pt idx="1661">
                  <c:v>43388</c:v>
                </c:pt>
                <c:pt idx="1662">
                  <c:v>43389</c:v>
                </c:pt>
                <c:pt idx="1663">
                  <c:v>43390</c:v>
                </c:pt>
                <c:pt idx="1664">
                  <c:v>43391</c:v>
                </c:pt>
                <c:pt idx="1665">
                  <c:v>43392</c:v>
                </c:pt>
                <c:pt idx="1666">
                  <c:v>43393</c:v>
                </c:pt>
                <c:pt idx="1667">
                  <c:v>43394</c:v>
                </c:pt>
                <c:pt idx="1668">
                  <c:v>43395</c:v>
                </c:pt>
                <c:pt idx="1669">
                  <c:v>43396</c:v>
                </c:pt>
                <c:pt idx="1670">
                  <c:v>43397</c:v>
                </c:pt>
                <c:pt idx="1671">
                  <c:v>43398</c:v>
                </c:pt>
                <c:pt idx="1672">
                  <c:v>43399</c:v>
                </c:pt>
                <c:pt idx="1673">
                  <c:v>43400</c:v>
                </c:pt>
                <c:pt idx="1674">
                  <c:v>43401</c:v>
                </c:pt>
                <c:pt idx="1675">
                  <c:v>43402</c:v>
                </c:pt>
                <c:pt idx="1676">
                  <c:v>43403</c:v>
                </c:pt>
                <c:pt idx="1677">
                  <c:v>43404</c:v>
                </c:pt>
                <c:pt idx="1678">
                  <c:v>43405</c:v>
                </c:pt>
                <c:pt idx="1679">
                  <c:v>43406</c:v>
                </c:pt>
                <c:pt idx="1680">
                  <c:v>43407</c:v>
                </c:pt>
                <c:pt idx="1681">
                  <c:v>43408</c:v>
                </c:pt>
                <c:pt idx="1682">
                  <c:v>43409</c:v>
                </c:pt>
                <c:pt idx="1683">
                  <c:v>43410</c:v>
                </c:pt>
                <c:pt idx="1684">
                  <c:v>43411</c:v>
                </c:pt>
                <c:pt idx="1685">
                  <c:v>43412</c:v>
                </c:pt>
                <c:pt idx="1686">
                  <c:v>43413</c:v>
                </c:pt>
                <c:pt idx="1687">
                  <c:v>43414</c:v>
                </c:pt>
                <c:pt idx="1688">
                  <c:v>43415</c:v>
                </c:pt>
                <c:pt idx="1689">
                  <c:v>43416</c:v>
                </c:pt>
                <c:pt idx="1690">
                  <c:v>43417</c:v>
                </c:pt>
                <c:pt idx="1691">
                  <c:v>43418</c:v>
                </c:pt>
                <c:pt idx="1692">
                  <c:v>43419</c:v>
                </c:pt>
                <c:pt idx="1693">
                  <c:v>43420</c:v>
                </c:pt>
                <c:pt idx="1694">
                  <c:v>43421</c:v>
                </c:pt>
                <c:pt idx="1695">
                  <c:v>43422</c:v>
                </c:pt>
                <c:pt idx="1696">
                  <c:v>43423</c:v>
                </c:pt>
                <c:pt idx="1697">
                  <c:v>43424</c:v>
                </c:pt>
                <c:pt idx="1698">
                  <c:v>43425</c:v>
                </c:pt>
                <c:pt idx="1699">
                  <c:v>43426</c:v>
                </c:pt>
                <c:pt idx="1700">
                  <c:v>43427</c:v>
                </c:pt>
                <c:pt idx="1701">
                  <c:v>43428</c:v>
                </c:pt>
                <c:pt idx="1702">
                  <c:v>43429</c:v>
                </c:pt>
                <c:pt idx="1703">
                  <c:v>43430</c:v>
                </c:pt>
                <c:pt idx="1704">
                  <c:v>43431</c:v>
                </c:pt>
                <c:pt idx="1705">
                  <c:v>43432</c:v>
                </c:pt>
                <c:pt idx="1706">
                  <c:v>43433</c:v>
                </c:pt>
                <c:pt idx="1707">
                  <c:v>43434</c:v>
                </c:pt>
                <c:pt idx="1708">
                  <c:v>43435</c:v>
                </c:pt>
                <c:pt idx="1709">
                  <c:v>43436</c:v>
                </c:pt>
                <c:pt idx="1710">
                  <c:v>43437</c:v>
                </c:pt>
                <c:pt idx="1711">
                  <c:v>43438</c:v>
                </c:pt>
                <c:pt idx="1712">
                  <c:v>43439</c:v>
                </c:pt>
                <c:pt idx="1713">
                  <c:v>43440</c:v>
                </c:pt>
                <c:pt idx="1714">
                  <c:v>43441</c:v>
                </c:pt>
                <c:pt idx="1715">
                  <c:v>43442</c:v>
                </c:pt>
                <c:pt idx="1716">
                  <c:v>43443</c:v>
                </c:pt>
                <c:pt idx="1717">
                  <c:v>43444</c:v>
                </c:pt>
                <c:pt idx="1718">
                  <c:v>43445</c:v>
                </c:pt>
                <c:pt idx="1719">
                  <c:v>43446</c:v>
                </c:pt>
                <c:pt idx="1720">
                  <c:v>43447</c:v>
                </c:pt>
                <c:pt idx="1721">
                  <c:v>43448</c:v>
                </c:pt>
                <c:pt idx="1722">
                  <c:v>43449</c:v>
                </c:pt>
                <c:pt idx="1723">
                  <c:v>43450</c:v>
                </c:pt>
                <c:pt idx="1724">
                  <c:v>43451</c:v>
                </c:pt>
                <c:pt idx="1725">
                  <c:v>43452</c:v>
                </c:pt>
                <c:pt idx="1726">
                  <c:v>43453</c:v>
                </c:pt>
                <c:pt idx="1727">
                  <c:v>43454</c:v>
                </c:pt>
                <c:pt idx="1728">
                  <c:v>43455</c:v>
                </c:pt>
                <c:pt idx="1729">
                  <c:v>43456</c:v>
                </c:pt>
                <c:pt idx="1730">
                  <c:v>43457</c:v>
                </c:pt>
                <c:pt idx="1731">
                  <c:v>43458</c:v>
                </c:pt>
                <c:pt idx="1732">
                  <c:v>43459</c:v>
                </c:pt>
                <c:pt idx="1733">
                  <c:v>43460</c:v>
                </c:pt>
                <c:pt idx="1734">
                  <c:v>43461</c:v>
                </c:pt>
                <c:pt idx="1735">
                  <c:v>43462</c:v>
                </c:pt>
                <c:pt idx="1736">
                  <c:v>43463</c:v>
                </c:pt>
                <c:pt idx="1737">
                  <c:v>43464</c:v>
                </c:pt>
                <c:pt idx="1738">
                  <c:v>43465</c:v>
                </c:pt>
                <c:pt idx="1739">
                  <c:v>43466</c:v>
                </c:pt>
                <c:pt idx="1740">
                  <c:v>43467</c:v>
                </c:pt>
                <c:pt idx="1741">
                  <c:v>43468</c:v>
                </c:pt>
                <c:pt idx="1742">
                  <c:v>43469</c:v>
                </c:pt>
                <c:pt idx="1743">
                  <c:v>43470</c:v>
                </c:pt>
                <c:pt idx="1744">
                  <c:v>43471</c:v>
                </c:pt>
                <c:pt idx="1745">
                  <c:v>43472</c:v>
                </c:pt>
                <c:pt idx="1746">
                  <c:v>43473</c:v>
                </c:pt>
                <c:pt idx="1747">
                  <c:v>43474</c:v>
                </c:pt>
                <c:pt idx="1748">
                  <c:v>43475</c:v>
                </c:pt>
                <c:pt idx="1749">
                  <c:v>43476</c:v>
                </c:pt>
                <c:pt idx="1750">
                  <c:v>43477</c:v>
                </c:pt>
                <c:pt idx="1751">
                  <c:v>43478</c:v>
                </c:pt>
                <c:pt idx="1752">
                  <c:v>43479</c:v>
                </c:pt>
                <c:pt idx="1753">
                  <c:v>43480</c:v>
                </c:pt>
                <c:pt idx="1754">
                  <c:v>43481</c:v>
                </c:pt>
                <c:pt idx="1755">
                  <c:v>43482</c:v>
                </c:pt>
                <c:pt idx="1756">
                  <c:v>43483</c:v>
                </c:pt>
                <c:pt idx="1757">
                  <c:v>43484</c:v>
                </c:pt>
                <c:pt idx="1758">
                  <c:v>43485</c:v>
                </c:pt>
                <c:pt idx="1759">
                  <c:v>43486</c:v>
                </c:pt>
                <c:pt idx="1760">
                  <c:v>43487</c:v>
                </c:pt>
                <c:pt idx="1761">
                  <c:v>43488</c:v>
                </c:pt>
                <c:pt idx="1762">
                  <c:v>43489</c:v>
                </c:pt>
                <c:pt idx="1763">
                  <c:v>43490</c:v>
                </c:pt>
                <c:pt idx="1764">
                  <c:v>43491</c:v>
                </c:pt>
                <c:pt idx="1765">
                  <c:v>43492</c:v>
                </c:pt>
                <c:pt idx="1766">
                  <c:v>43493</c:v>
                </c:pt>
                <c:pt idx="1767">
                  <c:v>43494</c:v>
                </c:pt>
                <c:pt idx="1768">
                  <c:v>43495</c:v>
                </c:pt>
                <c:pt idx="1769">
                  <c:v>43496</c:v>
                </c:pt>
                <c:pt idx="1770">
                  <c:v>43497</c:v>
                </c:pt>
                <c:pt idx="1771">
                  <c:v>43498</c:v>
                </c:pt>
                <c:pt idx="1772">
                  <c:v>43499</c:v>
                </c:pt>
                <c:pt idx="1773">
                  <c:v>43500</c:v>
                </c:pt>
                <c:pt idx="1774">
                  <c:v>43501</c:v>
                </c:pt>
                <c:pt idx="1775">
                  <c:v>43502</c:v>
                </c:pt>
                <c:pt idx="1776">
                  <c:v>43503</c:v>
                </c:pt>
                <c:pt idx="1777">
                  <c:v>43504</c:v>
                </c:pt>
                <c:pt idx="1778">
                  <c:v>43505</c:v>
                </c:pt>
                <c:pt idx="1779">
                  <c:v>43506</c:v>
                </c:pt>
                <c:pt idx="1780">
                  <c:v>43507</c:v>
                </c:pt>
                <c:pt idx="1781">
                  <c:v>43508</c:v>
                </c:pt>
                <c:pt idx="1782">
                  <c:v>43509</c:v>
                </c:pt>
                <c:pt idx="1783">
                  <c:v>43510</c:v>
                </c:pt>
                <c:pt idx="1784">
                  <c:v>43511</c:v>
                </c:pt>
                <c:pt idx="1785">
                  <c:v>43512</c:v>
                </c:pt>
                <c:pt idx="1786">
                  <c:v>43513</c:v>
                </c:pt>
                <c:pt idx="1787">
                  <c:v>43514</c:v>
                </c:pt>
                <c:pt idx="1788">
                  <c:v>43515</c:v>
                </c:pt>
                <c:pt idx="1789">
                  <c:v>43516</c:v>
                </c:pt>
                <c:pt idx="1790">
                  <c:v>43517</c:v>
                </c:pt>
                <c:pt idx="1791">
                  <c:v>43518</c:v>
                </c:pt>
                <c:pt idx="1792">
                  <c:v>43519</c:v>
                </c:pt>
                <c:pt idx="1793">
                  <c:v>43520</c:v>
                </c:pt>
                <c:pt idx="1794">
                  <c:v>43521</c:v>
                </c:pt>
                <c:pt idx="1795">
                  <c:v>43522</c:v>
                </c:pt>
                <c:pt idx="1796">
                  <c:v>43523</c:v>
                </c:pt>
                <c:pt idx="1797">
                  <c:v>43524</c:v>
                </c:pt>
                <c:pt idx="1798">
                  <c:v>43525</c:v>
                </c:pt>
                <c:pt idx="1799">
                  <c:v>43526</c:v>
                </c:pt>
                <c:pt idx="1800">
                  <c:v>43527</c:v>
                </c:pt>
                <c:pt idx="1801">
                  <c:v>43528</c:v>
                </c:pt>
                <c:pt idx="1802">
                  <c:v>43529</c:v>
                </c:pt>
                <c:pt idx="1803">
                  <c:v>43530</c:v>
                </c:pt>
                <c:pt idx="1804">
                  <c:v>43531</c:v>
                </c:pt>
                <c:pt idx="1805">
                  <c:v>43532</c:v>
                </c:pt>
                <c:pt idx="1806">
                  <c:v>43533</c:v>
                </c:pt>
                <c:pt idx="1807">
                  <c:v>43534</c:v>
                </c:pt>
                <c:pt idx="1808">
                  <c:v>43535</c:v>
                </c:pt>
                <c:pt idx="1809">
                  <c:v>43536</c:v>
                </c:pt>
                <c:pt idx="1810">
                  <c:v>43537</c:v>
                </c:pt>
                <c:pt idx="1811">
                  <c:v>43538</c:v>
                </c:pt>
                <c:pt idx="1812">
                  <c:v>43539</c:v>
                </c:pt>
                <c:pt idx="1813">
                  <c:v>43540</c:v>
                </c:pt>
                <c:pt idx="1814">
                  <c:v>43541</c:v>
                </c:pt>
                <c:pt idx="1815">
                  <c:v>43542</c:v>
                </c:pt>
                <c:pt idx="1816">
                  <c:v>43543</c:v>
                </c:pt>
                <c:pt idx="1817">
                  <c:v>43544</c:v>
                </c:pt>
                <c:pt idx="1818">
                  <c:v>43545</c:v>
                </c:pt>
                <c:pt idx="1819">
                  <c:v>43546</c:v>
                </c:pt>
                <c:pt idx="1820">
                  <c:v>43547</c:v>
                </c:pt>
                <c:pt idx="1821">
                  <c:v>43548</c:v>
                </c:pt>
                <c:pt idx="1822">
                  <c:v>43549</c:v>
                </c:pt>
                <c:pt idx="1823">
                  <c:v>43550</c:v>
                </c:pt>
                <c:pt idx="1824">
                  <c:v>43551</c:v>
                </c:pt>
                <c:pt idx="1825">
                  <c:v>43552</c:v>
                </c:pt>
                <c:pt idx="1826">
                  <c:v>43553</c:v>
                </c:pt>
                <c:pt idx="1827">
                  <c:v>43554</c:v>
                </c:pt>
                <c:pt idx="1828">
                  <c:v>43555</c:v>
                </c:pt>
                <c:pt idx="1829">
                  <c:v>43556</c:v>
                </c:pt>
                <c:pt idx="1830">
                  <c:v>43557</c:v>
                </c:pt>
                <c:pt idx="1831">
                  <c:v>43558</c:v>
                </c:pt>
                <c:pt idx="1832">
                  <c:v>43559</c:v>
                </c:pt>
                <c:pt idx="1833">
                  <c:v>43560</c:v>
                </c:pt>
                <c:pt idx="1834">
                  <c:v>43561</c:v>
                </c:pt>
                <c:pt idx="1835">
                  <c:v>43562</c:v>
                </c:pt>
                <c:pt idx="1836">
                  <c:v>43563</c:v>
                </c:pt>
                <c:pt idx="1837">
                  <c:v>43564</c:v>
                </c:pt>
                <c:pt idx="1838">
                  <c:v>43565</c:v>
                </c:pt>
                <c:pt idx="1839">
                  <c:v>43566</c:v>
                </c:pt>
                <c:pt idx="1840">
                  <c:v>43567</c:v>
                </c:pt>
                <c:pt idx="1841">
                  <c:v>43568</c:v>
                </c:pt>
                <c:pt idx="1842">
                  <c:v>43569</c:v>
                </c:pt>
                <c:pt idx="1843">
                  <c:v>43570</c:v>
                </c:pt>
                <c:pt idx="1844">
                  <c:v>43571</c:v>
                </c:pt>
                <c:pt idx="1845">
                  <c:v>43572</c:v>
                </c:pt>
                <c:pt idx="1846">
                  <c:v>43573</c:v>
                </c:pt>
                <c:pt idx="1847">
                  <c:v>43574</c:v>
                </c:pt>
                <c:pt idx="1848">
                  <c:v>43575</c:v>
                </c:pt>
                <c:pt idx="1849">
                  <c:v>43576</c:v>
                </c:pt>
                <c:pt idx="1850">
                  <c:v>43577</c:v>
                </c:pt>
                <c:pt idx="1851">
                  <c:v>43578</c:v>
                </c:pt>
                <c:pt idx="1852">
                  <c:v>43579</c:v>
                </c:pt>
                <c:pt idx="1853">
                  <c:v>43580</c:v>
                </c:pt>
                <c:pt idx="1854">
                  <c:v>43581</c:v>
                </c:pt>
                <c:pt idx="1855">
                  <c:v>43582</c:v>
                </c:pt>
                <c:pt idx="1856">
                  <c:v>43583</c:v>
                </c:pt>
                <c:pt idx="1857">
                  <c:v>43584</c:v>
                </c:pt>
                <c:pt idx="1858">
                  <c:v>43585</c:v>
                </c:pt>
                <c:pt idx="1859">
                  <c:v>43586</c:v>
                </c:pt>
                <c:pt idx="1860">
                  <c:v>43587</c:v>
                </c:pt>
                <c:pt idx="1861">
                  <c:v>43588</c:v>
                </c:pt>
                <c:pt idx="1862">
                  <c:v>43589</c:v>
                </c:pt>
                <c:pt idx="1863">
                  <c:v>43590</c:v>
                </c:pt>
                <c:pt idx="1864">
                  <c:v>43591</c:v>
                </c:pt>
                <c:pt idx="1865">
                  <c:v>43592</c:v>
                </c:pt>
                <c:pt idx="1866">
                  <c:v>43593</c:v>
                </c:pt>
                <c:pt idx="1867">
                  <c:v>43594</c:v>
                </c:pt>
                <c:pt idx="1868">
                  <c:v>43595</c:v>
                </c:pt>
                <c:pt idx="1869">
                  <c:v>43596</c:v>
                </c:pt>
                <c:pt idx="1870">
                  <c:v>43597</c:v>
                </c:pt>
                <c:pt idx="1871">
                  <c:v>43598</c:v>
                </c:pt>
                <c:pt idx="1872">
                  <c:v>43599</c:v>
                </c:pt>
                <c:pt idx="1873">
                  <c:v>43600</c:v>
                </c:pt>
                <c:pt idx="1874">
                  <c:v>43601</c:v>
                </c:pt>
                <c:pt idx="1875">
                  <c:v>43602</c:v>
                </c:pt>
                <c:pt idx="1876">
                  <c:v>43603</c:v>
                </c:pt>
                <c:pt idx="1877">
                  <c:v>43604</c:v>
                </c:pt>
                <c:pt idx="1878">
                  <c:v>43605</c:v>
                </c:pt>
                <c:pt idx="1879">
                  <c:v>43606</c:v>
                </c:pt>
                <c:pt idx="1880">
                  <c:v>43607</c:v>
                </c:pt>
                <c:pt idx="1881">
                  <c:v>43608</c:v>
                </c:pt>
                <c:pt idx="1882">
                  <c:v>43609</c:v>
                </c:pt>
                <c:pt idx="1883">
                  <c:v>43610</c:v>
                </c:pt>
                <c:pt idx="1884">
                  <c:v>43611</c:v>
                </c:pt>
                <c:pt idx="1885">
                  <c:v>43612</c:v>
                </c:pt>
                <c:pt idx="1886">
                  <c:v>43613</c:v>
                </c:pt>
                <c:pt idx="1887">
                  <c:v>43614</c:v>
                </c:pt>
                <c:pt idx="1888">
                  <c:v>43615</c:v>
                </c:pt>
                <c:pt idx="1889">
                  <c:v>43616</c:v>
                </c:pt>
                <c:pt idx="1890">
                  <c:v>43617</c:v>
                </c:pt>
                <c:pt idx="1891">
                  <c:v>43618</c:v>
                </c:pt>
                <c:pt idx="1892">
                  <c:v>43619</c:v>
                </c:pt>
                <c:pt idx="1893">
                  <c:v>43620</c:v>
                </c:pt>
                <c:pt idx="1894">
                  <c:v>43621</c:v>
                </c:pt>
                <c:pt idx="1895">
                  <c:v>43622</c:v>
                </c:pt>
                <c:pt idx="1896">
                  <c:v>43623</c:v>
                </c:pt>
                <c:pt idx="1897">
                  <c:v>43624</c:v>
                </c:pt>
                <c:pt idx="1898">
                  <c:v>43625</c:v>
                </c:pt>
                <c:pt idx="1899">
                  <c:v>43626</c:v>
                </c:pt>
                <c:pt idx="1900">
                  <c:v>43627</c:v>
                </c:pt>
                <c:pt idx="1901">
                  <c:v>43628</c:v>
                </c:pt>
                <c:pt idx="1902">
                  <c:v>43629</c:v>
                </c:pt>
                <c:pt idx="1903">
                  <c:v>43630</c:v>
                </c:pt>
                <c:pt idx="1904">
                  <c:v>43631</c:v>
                </c:pt>
                <c:pt idx="1905">
                  <c:v>43632</c:v>
                </c:pt>
                <c:pt idx="1906">
                  <c:v>43633</c:v>
                </c:pt>
                <c:pt idx="1907">
                  <c:v>43634</c:v>
                </c:pt>
                <c:pt idx="1908">
                  <c:v>43635</c:v>
                </c:pt>
                <c:pt idx="1909">
                  <c:v>43636</c:v>
                </c:pt>
                <c:pt idx="1910">
                  <c:v>43637</c:v>
                </c:pt>
                <c:pt idx="1911">
                  <c:v>43638</c:v>
                </c:pt>
                <c:pt idx="1912">
                  <c:v>43639</c:v>
                </c:pt>
                <c:pt idx="1913">
                  <c:v>43640</c:v>
                </c:pt>
                <c:pt idx="1914">
                  <c:v>43641</c:v>
                </c:pt>
                <c:pt idx="1915">
                  <c:v>43642</c:v>
                </c:pt>
                <c:pt idx="1916">
                  <c:v>43643</c:v>
                </c:pt>
                <c:pt idx="1917">
                  <c:v>43644</c:v>
                </c:pt>
                <c:pt idx="1918">
                  <c:v>43645</c:v>
                </c:pt>
                <c:pt idx="1919">
                  <c:v>43646</c:v>
                </c:pt>
                <c:pt idx="1920">
                  <c:v>43647</c:v>
                </c:pt>
                <c:pt idx="1921">
                  <c:v>43648</c:v>
                </c:pt>
                <c:pt idx="1922">
                  <c:v>43649</c:v>
                </c:pt>
                <c:pt idx="1923">
                  <c:v>43650</c:v>
                </c:pt>
                <c:pt idx="1924">
                  <c:v>43651</c:v>
                </c:pt>
                <c:pt idx="1925">
                  <c:v>43652</c:v>
                </c:pt>
                <c:pt idx="1926">
                  <c:v>43653</c:v>
                </c:pt>
                <c:pt idx="1927">
                  <c:v>43654</c:v>
                </c:pt>
                <c:pt idx="1928">
                  <c:v>43655</c:v>
                </c:pt>
                <c:pt idx="1929">
                  <c:v>43656</c:v>
                </c:pt>
                <c:pt idx="1930">
                  <c:v>43657</c:v>
                </c:pt>
                <c:pt idx="1931">
                  <c:v>43658</c:v>
                </c:pt>
                <c:pt idx="1932">
                  <c:v>43659</c:v>
                </c:pt>
                <c:pt idx="1933">
                  <c:v>43660</c:v>
                </c:pt>
                <c:pt idx="1934">
                  <c:v>43661</c:v>
                </c:pt>
                <c:pt idx="1935">
                  <c:v>43662</c:v>
                </c:pt>
                <c:pt idx="1936">
                  <c:v>43663</c:v>
                </c:pt>
                <c:pt idx="1937">
                  <c:v>43664</c:v>
                </c:pt>
                <c:pt idx="1938">
                  <c:v>43665</c:v>
                </c:pt>
                <c:pt idx="1939">
                  <c:v>43666</c:v>
                </c:pt>
                <c:pt idx="1940">
                  <c:v>43667</c:v>
                </c:pt>
                <c:pt idx="1941">
                  <c:v>43668</c:v>
                </c:pt>
                <c:pt idx="1942">
                  <c:v>43669</c:v>
                </c:pt>
                <c:pt idx="1943">
                  <c:v>43670</c:v>
                </c:pt>
                <c:pt idx="1944">
                  <c:v>43671</c:v>
                </c:pt>
                <c:pt idx="1945">
                  <c:v>43672</c:v>
                </c:pt>
                <c:pt idx="1946">
                  <c:v>43673</c:v>
                </c:pt>
                <c:pt idx="1947">
                  <c:v>43674</c:v>
                </c:pt>
                <c:pt idx="1948">
                  <c:v>43675</c:v>
                </c:pt>
                <c:pt idx="1949">
                  <c:v>43676</c:v>
                </c:pt>
                <c:pt idx="1950">
                  <c:v>43677</c:v>
                </c:pt>
                <c:pt idx="1951">
                  <c:v>43678</c:v>
                </c:pt>
                <c:pt idx="1952">
                  <c:v>43679</c:v>
                </c:pt>
                <c:pt idx="1953">
                  <c:v>43680</c:v>
                </c:pt>
                <c:pt idx="1954">
                  <c:v>43681</c:v>
                </c:pt>
                <c:pt idx="1955">
                  <c:v>43682</c:v>
                </c:pt>
                <c:pt idx="1956">
                  <c:v>43683</c:v>
                </c:pt>
                <c:pt idx="1957">
                  <c:v>43684</c:v>
                </c:pt>
                <c:pt idx="1958">
                  <c:v>43685</c:v>
                </c:pt>
                <c:pt idx="1959">
                  <c:v>43686</c:v>
                </c:pt>
                <c:pt idx="1960">
                  <c:v>43687</c:v>
                </c:pt>
                <c:pt idx="1961">
                  <c:v>43688</c:v>
                </c:pt>
                <c:pt idx="1962">
                  <c:v>43689</c:v>
                </c:pt>
                <c:pt idx="1963">
                  <c:v>43690</c:v>
                </c:pt>
                <c:pt idx="1964">
                  <c:v>43691</c:v>
                </c:pt>
                <c:pt idx="1965">
                  <c:v>43692</c:v>
                </c:pt>
                <c:pt idx="1966">
                  <c:v>43693</c:v>
                </c:pt>
                <c:pt idx="1967">
                  <c:v>43694</c:v>
                </c:pt>
                <c:pt idx="1968">
                  <c:v>43695</c:v>
                </c:pt>
                <c:pt idx="1969">
                  <c:v>43696</c:v>
                </c:pt>
                <c:pt idx="1970">
                  <c:v>43697</c:v>
                </c:pt>
                <c:pt idx="1971">
                  <c:v>43698</c:v>
                </c:pt>
                <c:pt idx="1972">
                  <c:v>43699</c:v>
                </c:pt>
                <c:pt idx="1973">
                  <c:v>43700</c:v>
                </c:pt>
                <c:pt idx="1974">
                  <c:v>43701</c:v>
                </c:pt>
                <c:pt idx="1975">
                  <c:v>43702</c:v>
                </c:pt>
                <c:pt idx="1976">
                  <c:v>43703</c:v>
                </c:pt>
                <c:pt idx="1977">
                  <c:v>43704</c:v>
                </c:pt>
                <c:pt idx="1978">
                  <c:v>43705</c:v>
                </c:pt>
                <c:pt idx="1979">
                  <c:v>43706</c:v>
                </c:pt>
                <c:pt idx="1980">
                  <c:v>43707</c:v>
                </c:pt>
                <c:pt idx="1981">
                  <c:v>43708</c:v>
                </c:pt>
                <c:pt idx="1982">
                  <c:v>43709</c:v>
                </c:pt>
                <c:pt idx="1983">
                  <c:v>43710</c:v>
                </c:pt>
                <c:pt idx="1984">
                  <c:v>43711</c:v>
                </c:pt>
                <c:pt idx="1985">
                  <c:v>43712</c:v>
                </c:pt>
                <c:pt idx="1986">
                  <c:v>43713</c:v>
                </c:pt>
                <c:pt idx="1987">
                  <c:v>43714</c:v>
                </c:pt>
                <c:pt idx="1988">
                  <c:v>43715</c:v>
                </c:pt>
                <c:pt idx="1989">
                  <c:v>43716</c:v>
                </c:pt>
                <c:pt idx="1990">
                  <c:v>43717</c:v>
                </c:pt>
                <c:pt idx="1991">
                  <c:v>43718</c:v>
                </c:pt>
                <c:pt idx="1992">
                  <c:v>43719</c:v>
                </c:pt>
                <c:pt idx="1993">
                  <c:v>43720</c:v>
                </c:pt>
                <c:pt idx="1994">
                  <c:v>43721</c:v>
                </c:pt>
                <c:pt idx="1995">
                  <c:v>43722</c:v>
                </c:pt>
                <c:pt idx="1996">
                  <c:v>43723</c:v>
                </c:pt>
                <c:pt idx="1997">
                  <c:v>43724</c:v>
                </c:pt>
                <c:pt idx="1998">
                  <c:v>43725</c:v>
                </c:pt>
                <c:pt idx="1999">
                  <c:v>43726</c:v>
                </c:pt>
                <c:pt idx="2000">
                  <c:v>43727</c:v>
                </c:pt>
                <c:pt idx="2001">
                  <c:v>43728</c:v>
                </c:pt>
                <c:pt idx="2002">
                  <c:v>43729</c:v>
                </c:pt>
                <c:pt idx="2003">
                  <c:v>43730</c:v>
                </c:pt>
                <c:pt idx="2004">
                  <c:v>43731</c:v>
                </c:pt>
                <c:pt idx="2005">
                  <c:v>43732</c:v>
                </c:pt>
                <c:pt idx="2006">
                  <c:v>43733</c:v>
                </c:pt>
                <c:pt idx="2007">
                  <c:v>43734</c:v>
                </c:pt>
                <c:pt idx="2008">
                  <c:v>43735</c:v>
                </c:pt>
                <c:pt idx="2009">
                  <c:v>43736</c:v>
                </c:pt>
                <c:pt idx="2010">
                  <c:v>43737</c:v>
                </c:pt>
                <c:pt idx="2011">
                  <c:v>43738</c:v>
                </c:pt>
                <c:pt idx="2012">
                  <c:v>43739</c:v>
                </c:pt>
                <c:pt idx="2013">
                  <c:v>43740</c:v>
                </c:pt>
                <c:pt idx="2014">
                  <c:v>43741</c:v>
                </c:pt>
                <c:pt idx="2015">
                  <c:v>43742</c:v>
                </c:pt>
                <c:pt idx="2016">
                  <c:v>43743</c:v>
                </c:pt>
                <c:pt idx="2017">
                  <c:v>43744</c:v>
                </c:pt>
                <c:pt idx="2018">
                  <c:v>43745</c:v>
                </c:pt>
                <c:pt idx="2019">
                  <c:v>43746</c:v>
                </c:pt>
                <c:pt idx="2020">
                  <c:v>43747</c:v>
                </c:pt>
                <c:pt idx="2021">
                  <c:v>43748</c:v>
                </c:pt>
                <c:pt idx="2022">
                  <c:v>43749</c:v>
                </c:pt>
                <c:pt idx="2023">
                  <c:v>43750</c:v>
                </c:pt>
                <c:pt idx="2024">
                  <c:v>43751</c:v>
                </c:pt>
                <c:pt idx="2025">
                  <c:v>43752</c:v>
                </c:pt>
                <c:pt idx="2026">
                  <c:v>43753</c:v>
                </c:pt>
                <c:pt idx="2027">
                  <c:v>43754</c:v>
                </c:pt>
                <c:pt idx="2028">
                  <c:v>43755</c:v>
                </c:pt>
                <c:pt idx="2029">
                  <c:v>43756</c:v>
                </c:pt>
                <c:pt idx="2030">
                  <c:v>43757</c:v>
                </c:pt>
                <c:pt idx="2031">
                  <c:v>43758</c:v>
                </c:pt>
                <c:pt idx="2032">
                  <c:v>43759</c:v>
                </c:pt>
                <c:pt idx="2033">
                  <c:v>43760</c:v>
                </c:pt>
                <c:pt idx="2034">
                  <c:v>43761</c:v>
                </c:pt>
                <c:pt idx="2035">
                  <c:v>43762</c:v>
                </c:pt>
                <c:pt idx="2036">
                  <c:v>43763</c:v>
                </c:pt>
                <c:pt idx="2037">
                  <c:v>43764</c:v>
                </c:pt>
                <c:pt idx="2038">
                  <c:v>43765</c:v>
                </c:pt>
                <c:pt idx="2039">
                  <c:v>43766</c:v>
                </c:pt>
                <c:pt idx="2040">
                  <c:v>43767</c:v>
                </c:pt>
                <c:pt idx="2041">
                  <c:v>43768</c:v>
                </c:pt>
                <c:pt idx="2042">
                  <c:v>43769</c:v>
                </c:pt>
                <c:pt idx="2043">
                  <c:v>43770</c:v>
                </c:pt>
                <c:pt idx="2044">
                  <c:v>43771</c:v>
                </c:pt>
                <c:pt idx="2045">
                  <c:v>43772</c:v>
                </c:pt>
                <c:pt idx="2046">
                  <c:v>43773</c:v>
                </c:pt>
                <c:pt idx="2047">
                  <c:v>43774</c:v>
                </c:pt>
                <c:pt idx="2048">
                  <c:v>43775</c:v>
                </c:pt>
                <c:pt idx="2049">
                  <c:v>43776</c:v>
                </c:pt>
                <c:pt idx="2050">
                  <c:v>43777</c:v>
                </c:pt>
                <c:pt idx="2051">
                  <c:v>43778</c:v>
                </c:pt>
                <c:pt idx="2052">
                  <c:v>43779</c:v>
                </c:pt>
                <c:pt idx="2053">
                  <c:v>43780</c:v>
                </c:pt>
                <c:pt idx="2054">
                  <c:v>43781</c:v>
                </c:pt>
                <c:pt idx="2055">
                  <c:v>43782</c:v>
                </c:pt>
                <c:pt idx="2056">
                  <c:v>43783</c:v>
                </c:pt>
                <c:pt idx="2057">
                  <c:v>43784</c:v>
                </c:pt>
                <c:pt idx="2058">
                  <c:v>43785</c:v>
                </c:pt>
                <c:pt idx="2059">
                  <c:v>43786</c:v>
                </c:pt>
                <c:pt idx="2060">
                  <c:v>43787</c:v>
                </c:pt>
                <c:pt idx="2061">
                  <c:v>43788</c:v>
                </c:pt>
                <c:pt idx="2062">
                  <c:v>43789</c:v>
                </c:pt>
                <c:pt idx="2063">
                  <c:v>43790</c:v>
                </c:pt>
                <c:pt idx="2064">
                  <c:v>43791</c:v>
                </c:pt>
                <c:pt idx="2065">
                  <c:v>43792</c:v>
                </c:pt>
                <c:pt idx="2066">
                  <c:v>43793</c:v>
                </c:pt>
                <c:pt idx="2067">
                  <c:v>43794</c:v>
                </c:pt>
                <c:pt idx="2068">
                  <c:v>43795</c:v>
                </c:pt>
                <c:pt idx="2069">
                  <c:v>43796</c:v>
                </c:pt>
                <c:pt idx="2070">
                  <c:v>43797</c:v>
                </c:pt>
                <c:pt idx="2071">
                  <c:v>43798</c:v>
                </c:pt>
                <c:pt idx="2072">
                  <c:v>43799</c:v>
                </c:pt>
                <c:pt idx="2073">
                  <c:v>43800</c:v>
                </c:pt>
                <c:pt idx="2074">
                  <c:v>43801</c:v>
                </c:pt>
                <c:pt idx="2075">
                  <c:v>43802</c:v>
                </c:pt>
                <c:pt idx="2076">
                  <c:v>43803</c:v>
                </c:pt>
                <c:pt idx="2077">
                  <c:v>43804</c:v>
                </c:pt>
                <c:pt idx="2078">
                  <c:v>43805</c:v>
                </c:pt>
                <c:pt idx="2079">
                  <c:v>43806</c:v>
                </c:pt>
                <c:pt idx="2080">
                  <c:v>43807</c:v>
                </c:pt>
                <c:pt idx="2081">
                  <c:v>43808</c:v>
                </c:pt>
                <c:pt idx="2082">
                  <c:v>43809</c:v>
                </c:pt>
                <c:pt idx="2083">
                  <c:v>43810</c:v>
                </c:pt>
                <c:pt idx="2084">
                  <c:v>43811</c:v>
                </c:pt>
                <c:pt idx="2085">
                  <c:v>43812</c:v>
                </c:pt>
                <c:pt idx="2086">
                  <c:v>43813</c:v>
                </c:pt>
                <c:pt idx="2087">
                  <c:v>43814</c:v>
                </c:pt>
                <c:pt idx="2088">
                  <c:v>43815</c:v>
                </c:pt>
                <c:pt idx="2089">
                  <c:v>43816</c:v>
                </c:pt>
                <c:pt idx="2090">
                  <c:v>43817</c:v>
                </c:pt>
                <c:pt idx="2091">
                  <c:v>43818</c:v>
                </c:pt>
                <c:pt idx="2092">
                  <c:v>43819</c:v>
                </c:pt>
                <c:pt idx="2093">
                  <c:v>43820</c:v>
                </c:pt>
                <c:pt idx="2094">
                  <c:v>43821</c:v>
                </c:pt>
                <c:pt idx="2095">
                  <c:v>43822</c:v>
                </c:pt>
                <c:pt idx="2096">
                  <c:v>43823</c:v>
                </c:pt>
                <c:pt idx="2097">
                  <c:v>43824</c:v>
                </c:pt>
                <c:pt idx="2098">
                  <c:v>43825</c:v>
                </c:pt>
                <c:pt idx="2099">
                  <c:v>43826</c:v>
                </c:pt>
                <c:pt idx="2100">
                  <c:v>43827</c:v>
                </c:pt>
                <c:pt idx="2101">
                  <c:v>43828</c:v>
                </c:pt>
                <c:pt idx="2102">
                  <c:v>43829</c:v>
                </c:pt>
                <c:pt idx="2103">
                  <c:v>43830</c:v>
                </c:pt>
                <c:pt idx="2104">
                  <c:v>43831</c:v>
                </c:pt>
                <c:pt idx="2105">
                  <c:v>43832</c:v>
                </c:pt>
                <c:pt idx="2106">
                  <c:v>43833</c:v>
                </c:pt>
                <c:pt idx="2107">
                  <c:v>43834</c:v>
                </c:pt>
                <c:pt idx="2108">
                  <c:v>43835</c:v>
                </c:pt>
                <c:pt idx="2109">
                  <c:v>43836</c:v>
                </c:pt>
                <c:pt idx="2110">
                  <c:v>43837</c:v>
                </c:pt>
                <c:pt idx="2111">
                  <c:v>43838</c:v>
                </c:pt>
                <c:pt idx="2112">
                  <c:v>43839</c:v>
                </c:pt>
                <c:pt idx="2113">
                  <c:v>43840</c:v>
                </c:pt>
                <c:pt idx="2114">
                  <c:v>43841</c:v>
                </c:pt>
                <c:pt idx="2115">
                  <c:v>43842</c:v>
                </c:pt>
                <c:pt idx="2116">
                  <c:v>43843</c:v>
                </c:pt>
                <c:pt idx="2117">
                  <c:v>43844</c:v>
                </c:pt>
                <c:pt idx="2118">
                  <c:v>43845</c:v>
                </c:pt>
                <c:pt idx="2119">
                  <c:v>43846</c:v>
                </c:pt>
                <c:pt idx="2120">
                  <c:v>43847</c:v>
                </c:pt>
                <c:pt idx="2121">
                  <c:v>43848</c:v>
                </c:pt>
                <c:pt idx="2122">
                  <c:v>43849</c:v>
                </c:pt>
                <c:pt idx="2123">
                  <c:v>43850</c:v>
                </c:pt>
                <c:pt idx="2124">
                  <c:v>43851</c:v>
                </c:pt>
                <c:pt idx="2125">
                  <c:v>43852</c:v>
                </c:pt>
                <c:pt idx="2126">
                  <c:v>43853</c:v>
                </c:pt>
                <c:pt idx="2127">
                  <c:v>43854</c:v>
                </c:pt>
                <c:pt idx="2128">
                  <c:v>43855</c:v>
                </c:pt>
                <c:pt idx="2129">
                  <c:v>43856</c:v>
                </c:pt>
                <c:pt idx="2130">
                  <c:v>43857</c:v>
                </c:pt>
                <c:pt idx="2131">
                  <c:v>43858</c:v>
                </c:pt>
                <c:pt idx="2132">
                  <c:v>43859</c:v>
                </c:pt>
                <c:pt idx="2133">
                  <c:v>43860</c:v>
                </c:pt>
                <c:pt idx="2134">
                  <c:v>43861</c:v>
                </c:pt>
                <c:pt idx="2135">
                  <c:v>43862</c:v>
                </c:pt>
                <c:pt idx="2136">
                  <c:v>43863</c:v>
                </c:pt>
                <c:pt idx="2137">
                  <c:v>43864</c:v>
                </c:pt>
                <c:pt idx="2138">
                  <c:v>43865</c:v>
                </c:pt>
                <c:pt idx="2139">
                  <c:v>43866</c:v>
                </c:pt>
                <c:pt idx="2140">
                  <c:v>43867</c:v>
                </c:pt>
                <c:pt idx="2141">
                  <c:v>43868</c:v>
                </c:pt>
                <c:pt idx="2142">
                  <c:v>43869</c:v>
                </c:pt>
                <c:pt idx="2143">
                  <c:v>43870</c:v>
                </c:pt>
                <c:pt idx="2144">
                  <c:v>43871</c:v>
                </c:pt>
                <c:pt idx="2145">
                  <c:v>43872</c:v>
                </c:pt>
                <c:pt idx="2146">
                  <c:v>43873</c:v>
                </c:pt>
                <c:pt idx="2147">
                  <c:v>43874</c:v>
                </c:pt>
                <c:pt idx="2148">
                  <c:v>43875</c:v>
                </c:pt>
                <c:pt idx="2149">
                  <c:v>43876</c:v>
                </c:pt>
                <c:pt idx="2150">
                  <c:v>43877</c:v>
                </c:pt>
                <c:pt idx="2151">
                  <c:v>43878</c:v>
                </c:pt>
                <c:pt idx="2152">
                  <c:v>43879</c:v>
                </c:pt>
                <c:pt idx="2153">
                  <c:v>43880</c:v>
                </c:pt>
                <c:pt idx="2154">
                  <c:v>43881</c:v>
                </c:pt>
                <c:pt idx="2155">
                  <c:v>43882</c:v>
                </c:pt>
                <c:pt idx="2156">
                  <c:v>43883</c:v>
                </c:pt>
                <c:pt idx="2157">
                  <c:v>43884</c:v>
                </c:pt>
                <c:pt idx="2158">
                  <c:v>43885</c:v>
                </c:pt>
                <c:pt idx="2159">
                  <c:v>43886</c:v>
                </c:pt>
                <c:pt idx="2160">
                  <c:v>43887</c:v>
                </c:pt>
                <c:pt idx="2161">
                  <c:v>43888</c:v>
                </c:pt>
                <c:pt idx="2162">
                  <c:v>43889</c:v>
                </c:pt>
                <c:pt idx="2163">
                  <c:v>43890</c:v>
                </c:pt>
                <c:pt idx="2164">
                  <c:v>43891</c:v>
                </c:pt>
                <c:pt idx="2165">
                  <c:v>43892</c:v>
                </c:pt>
                <c:pt idx="2166">
                  <c:v>43893</c:v>
                </c:pt>
                <c:pt idx="2167">
                  <c:v>43894</c:v>
                </c:pt>
                <c:pt idx="2168">
                  <c:v>43895</c:v>
                </c:pt>
                <c:pt idx="2169">
                  <c:v>43896</c:v>
                </c:pt>
                <c:pt idx="2170">
                  <c:v>43897</c:v>
                </c:pt>
                <c:pt idx="2171">
                  <c:v>43898</c:v>
                </c:pt>
                <c:pt idx="2172">
                  <c:v>43899</c:v>
                </c:pt>
                <c:pt idx="2173">
                  <c:v>43900</c:v>
                </c:pt>
                <c:pt idx="2174">
                  <c:v>43901</c:v>
                </c:pt>
                <c:pt idx="2175">
                  <c:v>43902</c:v>
                </c:pt>
                <c:pt idx="2176">
                  <c:v>43903</c:v>
                </c:pt>
                <c:pt idx="2177">
                  <c:v>43904</c:v>
                </c:pt>
                <c:pt idx="2178">
                  <c:v>43905</c:v>
                </c:pt>
                <c:pt idx="2179">
                  <c:v>43906</c:v>
                </c:pt>
                <c:pt idx="2180">
                  <c:v>43907</c:v>
                </c:pt>
                <c:pt idx="2181">
                  <c:v>43908</c:v>
                </c:pt>
                <c:pt idx="2182">
                  <c:v>43909</c:v>
                </c:pt>
                <c:pt idx="2183">
                  <c:v>43910</c:v>
                </c:pt>
                <c:pt idx="2184">
                  <c:v>43911</c:v>
                </c:pt>
                <c:pt idx="2185">
                  <c:v>43912</c:v>
                </c:pt>
                <c:pt idx="2186">
                  <c:v>43913</c:v>
                </c:pt>
                <c:pt idx="2187">
                  <c:v>43914</c:v>
                </c:pt>
                <c:pt idx="2188">
                  <c:v>43915</c:v>
                </c:pt>
                <c:pt idx="2189">
                  <c:v>43916</c:v>
                </c:pt>
                <c:pt idx="2190">
                  <c:v>43917</c:v>
                </c:pt>
                <c:pt idx="2191">
                  <c:v>43918</c:v>
                </c:pt>
                <c:pt idx="2192">
                  <c:v>43919</c:v>
                </c:pt>
                <c:pt idx="2193">
                  <c:v>43920</c:v>
                </c:pt>
                <c:pt idx="2194">
                  <c:v>43921</c:v>
                </c:pt>
                <c:pt idx="2195">
                  <c:v>43922</c:v>
                </c:pt>
                <c:pt idx="2196">
                  <c:v>43923</c:v>
                </c:pt>
                <c:pt idx="2197">
                  <c:v>43924</c:v>
                </c:pt>
                <c:pt idx="2198">
                  <c:v>43925</c:v>
                </c:pt>
                <c:pt idx="2199">
                  <c:v>43926</c:v>
                </c:pt>
                <c:pt idx="2200">
                  <c:v>43927</c:v>
                </c:pt>
                <c:pt idx="2201">
                  <c:v>43928</c:v>
                </c:pt>
                <c:pt idx="2202">
                  <c:v>43929</c:v>
                </c:pt>
                <c:pt idx="2203">
                  <c:v>43930</c:v>
                </c:pt>
                <c:pt idx="2204">
                  <c:v>43931</c:v>
                </c:pt>
                <c:pt idx="2205">
                  <c:v>43932</c:v>
                </c:pt>
                <c:pt idx="2206">
                  <c:v>43933</c:v>
                </c:pt>
                <c:pt idx="2207">
                  <c:v>43934</c:v>
                </c:pt>
                <c:pt idx="2208">
                  <c:v>43935</c:v>
                </c:pt>
                <c:pt idx="2209">
                  <c:v>43936</c:v>
                </c:pt>
                <c:pt idx="2210">
                  <c:v>43937</c:v>
                </c:pt>
                <c:pt idx="2211">
                  <c:v>43938</c:v>
                </c:pt>
                <c:pt idx="2212">
                  <c:v>43939</c:v>
                </c:pt>
                <c:pt idx="2213">
                  <c:v>43940</c:v>
                </c:pt>
                <c:pt idx="2214">
                  <c:v>43941</c:v>
                </c:pt>
                <c:pt idx="2215">
                  <c:v>43942</c:v>
                </c:pt>
                <c:pt idx="2216">
                  <c:v>43943</c:v>
                </c:pt>
                <c:pt idx="2217">
                  <c:v>43944</c:v>
                </c:pt>
                <c:pt idx="2218">
                  <c:v>43945</c:v>
                </c:pt>
                <c:pt idx="2219">
                  <c:v>43946</c:v>
                </c:pt>
                <c:pt idx="2220">
                  <c:v>43947</c:v>
                </c:pt>
                <c:pt idx="2221">
                  <c:v>43948</c:v>
                </c:pt>
                <c:pt idx="2222">
                  <c:v>43949</c:v>
                </c:pt>
                <c:pt idx="2223">
                  <c:v>43950</c:v>
                </c:pt>
                <c:pt idx="2224">
                  <c:v>43951</c:v>
                </c:pt>
                <c:pt idx="2225">
                  <c:v>43952</c:v>
                </c:pt>
                <c:pt idx="2226">
                  <c:v>43953</c:v>
                </c:pt>
                <c:pt idx="2227">
                  <c:v>43954</c:v>
                </c:pt>
                <c:pt idx="2228">
                  <c:v>43955</c:v>
                </c:pt>
                <c:pt idx="2229">
                  <c:v>43956</c:v>
                </c:pt>
                <c:pt idx="2230">
                  <c:v>43957</c:v>
                </c:pt>
                <c:pt idx="2231">
                  <c:v>43958</c:v>
                </c:pt>
                <c:pt idx="2232">
                  <c:v>43959</c:v>
                </c:pt>
                <c:pt idx="2233">
                  <c:v>43960</c:v>
                </c:pt>
                <c:pt idx="2234">
                  <c:v>43961</c:v>
                </c:pt>
                <c:pt idx="2235">
                  <c:v>43962</c:v>
                </c:pt>
                <c:pt idx="2236">
                  <c:v>43963</c:v>
                </c:pt>
                <c:pt idx="2237">
                  <c:v>43964</c:v>
                </c:pt>
                <c:pt idx="2238">
                  <c:v>43965</c:v>
                </c:pt>
                <c:pt idx="2239">
                  <c:v>43966</c:v>
                </c:pt>
                <c:pt idx="2240">
                  <c:v>43967</c:v>
                </c:pt>
                <c:pt idx="2241">
                  <c:v>43968</c:v>
                </c:pt>
                <c:pt idx="2242">
                  <c:v>43969</c:v>
                </c:pt>
                <c:pt idx="2243">
                  <c:v>43970</c:v>
                </c:pt>
                <c:pt idx="2244">
                  <c:v>43971</c:v>
                </c:pt>
                <c:pt idx="2245">
                  <c:v>43972</c:v>
                </c:pt>
                <c:pt idx="2246">
                  <c:v>43973</c:v>
                </c:pt>
                <c:pt idx="2247">
                  <c:v>43974</c:v>
                </c:pt>
                <c:pt idx="2248">
                  <c:v>43975</c:v>
                </c:pt>
                <c:pt idx="2249">
                  <c:v>43976</c:v>
                </c:pt>
                <c:pt idx="2250">
                  <c:v>43977</c:v>
                </c:pt>
                <c:pt idx="2251">
                  <c:v>43978</c:v>
                </c:pt>
                <c:pt idx="2252">
                  <c:v>43979</c:v>
                </c:pt>
                <c:pt idx="2253">
                  <c:v>43980</c:v>
                </c:pt>
                <c:pt idx="2254">
                  <c:v>43981</c:v>
                </c:pt>
                <c:pt idx="2255">
                  <c:v>43982</c:v>
                </c:pt>
                <c:pt idx="2256">
                  <c:v>43983</c:v>
                </c:pt>
                <c:pt idx="2257">
                  <c:v>43984</c:v>
                </c:pt>
                <c:pt idx="2258">
                  <c:v>43985</c:v>
                </c:pt>
                <c:pt idx="2259">
                  <c:v>43986</c:v>
                </c:pt>
                <c:pt idx="2260">
                  <c:v>43987</c:v>
                </c:pt>
                <c:pt idx="2261">
                  <c:v>43988</c:v>
                </c:pt>
                <c:pt idx="2262">
                  <c:v>43989</c:v>
                </c:pt>
                <c:pt idx="2263">
                  <c:v>43990</c:v>
                </c:pt>
                <c:pt idx="2264">
                  <c:v>43991</c:v>
                </c:pt>
                <c:pt idx="2265">
                  <c:v>43992</c:v>
                </c:pt>
                <c:pt idx="2266">
                  <c:v>43993</c:v>
                </c:pt>
                <c:pt idx="2267">
                  <c:v>43994</c:v>
                </c:pt>
                <c:pt idx="2268">
                  <c:v>43995</c:v>
                </c:pt>
                <c:pt idx="2269">
                  <c:v>43996</c:v>
                </c:pt>
                <c:pt idx="2270">
                  <c:v>43997</c:v>
                </c:pt>
                <c:pt idx="2271">
                  <c:v>43998</c:v>
                </c:pt>
                <c:pt idx="2272">
                  <c:v>43999</c:v>
                </c:pt>
                <c:pt idx="2273">
                  <c:v>44000</c:v>
                </c:pt>
                <c:pt idx="2274">
                  <c:v>44001</c:v>
                </c:pt>
                <c:pt idx="2275">
                  <c:v>44002</c:v>
                </c:pt>
                <c:pt idx="2276">
                  <c:v>44003</c:v>
                </c:pt>
                <c:pt idx="2277">
                  <c:v>44004</c:v>
                </c:pt>
                <c:pt idx="2278">
                  <c:v>44005</c:v>
                </c:pt>
                <c:pt idx="2279">
                  <c:v>44006</c:v>
                </c:pt>
                <c:pt idx="2280">
                  <c:v>44007</c:v>
                </c:pt>
                <c:pt idx="2281">
                  <c:v>44008</c:v>
                </c:pt>
                <c:pt idx="2282">
                  <c:v>44009</c:v>
                </c:pt>
                <c:pt idx="2283">
                  <c:v>44010</c:v>
                </c:pt>
                <c:pt idx="2284">
                  <c:v>44011</c:v>
                </c:pt>
                <c:pt idx="2285">
                  <c:v>44012</c:v>
                </c:pt>
                <c:pt idx="2286">
                  <c:v>44013</c:v>
                </c:pt>
                <c:pt idx="2287">
                  <c:v>44014</c:v>
                </c:pt>
                <c:pt idx="2288">
                  <c:v>44015</c:v>
                </c:pt>
                <c:pt idx="2289">
                  <c:v>44016</c:v>
                </c:pt>
                <c:pt idx="2290">
                  <c:v>44017</c:v>
                </c:pt>
                <c:pt idx="2291">
                  <c:v>44018</c:v>
                </c:pt>
                <c:pt idx="2292">
                  <c:v>44019</c:v>
                </c:pt>
                <c:pt idx="2293">
                  <c:v>44020</c:v>
                </c:pt>
                <c:pt idx="2294">
                  <c:v>44021</c:v>
                </c:pt>
                <c:pt idx="2295">
                  <c:v>44022</c:v>
                </c:pt>
                <c:pt idx="2296">
                  <c:v>44023</c:v>
                </c:pt>
                <c:pt idx="2297">
                  <c:v>44024</c:v>
                </c:pt>
                <c:pt idx="2298">
                  <c:v>44025</c:v>
                </c:pt>
                <c:pt idx="2299">
                  <c:v>44026</c:v>
                </c:pt>
                <c:pt idx="2300">
                  <c:v>44027</c:v>
                </c:pt>
                <c:pt idx="2301">
                  <c:v>44028</c:v>
                </c:pt>
                <c:pt idx="2302">
                  <c:v>44029</c:v>
                </c:pt>
                <c:pt idx="2303">
                  <c:v>44030</c:v>
                </c:pt>
                <c:pt idx="2304">
                  <c:v>44031</c:v>
                </c:pt>
                <c:pt idx="2305">
                  <c:v>44032</c:v>
                </c:pt>
                <c:pt idx="2306">
                  <c:v>44033</c:v>
                </c:pt>
                <c:pt idx="2307">
                  <c:v>44034</c:v>
                </c:pt>
                <c:pt idx="2308">
                  <c:v>44035</c:v>
                </c:pt>
                <c:pt idx="2309">
                  <c:v>44036</c:v>
                </c:pt>
                <c:pt idx="2310">
                  <c:v>44037</c:v>
                </c:pt>
                <c:pt idx="2311">
                  <c:v>44038</c:v>
                </c:pt>
                <c:pt idx="2312">
                  <c:v>44039</c:v>
                </c:pt>
                <c:pt idx="2313">
                  <c:v>44040</c:v>
                </c:pt>
                <c:pt idx="2314">
                  <c:v>44041</c:v>
                </c:pt>
                <c:pt idx="2315">
                  <c:v>44042</c:v>
                </c:pt>
                <c:pt idx="2316">
                  <c:v>44043</c:v>
                </c:pt>
                <c:pt idx="2317">
                  <c:v>44044</c:v>
                </c:pt>
                <c:pt idx="2318">
                  <c:v>44045</c:v>
                </c:pt>
                <c:pt idx="2319">
                  <c:v>44046</c:v>
                </c:pt>
                <c:pt idx="2320">
                  <c:v>44047</c:v>
                </c:pt>
                <c:pt idx="2321">
                  <c:v>44048</c:v>
                </c:pt>
                <c:pt idx="2322">
                  <c:v>44049</c:v>
                </c:pt>
                <c:pt idx="2323">
                  <c:v>44050</c:v>
                </c:pt>
                <c:pt idx="2324">
                  <c:v>44051</c:v>
                </c:pt>
                <c:pt idx="2325">
                  <c:v>44052</c:v>
                </c:pt>
                <c:pt idx="2326">
                  <c:v>44053</c:v>
                </c:pt>
                <c:pt idx="2327">
                  <c:v>44054</c:v>
                </c:pt>
                <c:pt idx="2328">
                  <c:v>44055</c:v>
                </c:pt>
                <c:pt idx="2329">
                  <c:v>44056</c:v>
                </c:pt>
                <c:pt idx="2330">
                  <c:v>44057</c:v>
                </c:pt>
                <c:pt idx="2331">
                  <c:v>44058</c:v>
                </c:pt>
                <c:pt idx="2332">
                  <c:v>44059</c:v>
                </c:pt>
                <c:pt idx="2333">
                  <c:v>44060</c:v>
                </c:pt>
                <c:pt idx="2334">
                  <c:v>44061</c:v>
                </c:pt>
                <c:pt idx="2335">
                  <c:v>44062</c:v>
                </c:pt>
                <c:pt idx="2336">
                  <c:v>44063</c:v>
                </c:pt>
                <c:pt idx="2337">
                  <c:v>44064</c:v>
                </c:pt>
                <c:pt idx="2338">
                  <c:v>44065</c:v>
                </c:pt>
                <c:pt idx="2339">
                  <c:v>44066</c:v>
                </c:pt>
                <c:pt idx="2340">
                  <c:v>44067</c:v>
                </c:pt>
                <c:pt idx="2341">
                  <c:v>44068</c:v>
                </c:pt>
                <c:pt idx="2342">
                  <c:v>44069</c:v>
                </c:pt>
                <c:pt idx="2343">
                  <c:v>44070</c:v>
                </c:pt>
                <c:pt idx="2344">
                  <c:v>44071</c:v>
                </c:pt>
                <c:pt idx="2345">
                  <c:v>44072</c:v>
                </c:pt>
                <c:pt idx="2346">
                  <c:v>44073</c:v>
                </c:pt>
                <c:pt idx="2347">
                  <c:v>44074</c:v>
                </c:pt>
                <c:pt idx="2348">
                  <c:v>44075</c:v>
                </c:pt>
                <c:pt idx="2349">
                  <c:v>44076</c:v>
                </c:pt>
                <c:pt idx="2350">
                  <c:v>44077</c:v>
                </c:pt>
                <c:pt idx="2351">
                  <c:v>44078</c:v>
                </c:pt>
                <c:pt idx="2352">
                  <c:v>44079</c:v>
                </c:pt>
                <c:pt idx="2353">
                  <c:v>44080</c:v>
                </c:pt>
                <c:pt idx="2354">
                  <c:v>44081</c:v>
                </c:pt>
                <c:pt idx="2355">
                  <c:v>44082</c:v>
                </c:pt>
                <c:pt idx="2356">
                  <c:v>44083</c:v>
                </c:pt>
                <c:pt idx="2357">
                  <c:v>44084</c:v>
                </c:pt>
                <c:pt idx="2358">
                  <c:v>44085</c:v>
                </c:pt>
                <c:pt idx="2359">
                  <c:v>44086</c:v>
                </c:pt>
                <c:pt idx="2360">
                  <c:v>44087</c:v>
                </c:pt>
                <c:pt idx="2361">
                  <c:v>44088</c:v>
                </c:pt>
                <c:pt idx="2362">
                  <c:v>44089</c:v>
                </c:pt>
                <c:pt idx="2363">
                  <c:v>44090</c:v>
                </c:pt>
                <c:pt idx="2364">
                  <c:v>44091</c:v>
                </c:pt>
                <c:pt idx="2365">
                  <c:v>44092</c:v>
                </c:pt>
                <c:pt idx="2366">
                  <c:v>44093</c:v>
                </c:pt>
                <c:pt idx="2367">
                  <c:v>44094</c:v>
                </c:pt>
                <c:pt idx="2368">
                  <c:v>44095</c:v>
                </c:pt>
                <c:pt idx="2369">
                  <c:v>44096</c:v>
                </c:pt>
                <c:pt idx="2370">
                  <c:v>44097</c:v>
                </c:pt>
                <c:pt idx="2371">
                  <c:v>44098</c:v>
                </c:pt>
                <c:pt idx="2372">
                  <c:v>44099</c:v>
                </c:pt>
                <c:pt idx="2373">
                  <c:v>44100</c:v>
                </c:pt>
                <c:pt idx="2374">
                  <c:v>44101</c:v>
                </c:pt>
                <c:pt idx="2375">
                  <c:v>44102</c:v>
                </c:pt>
                <c:pt idx="2376">
                  <c:v>44103</c:v>
                </c:pt>
                <c:pt idx="2377">
                  <c:v>44104</c:v>
                </c:pt>
                <c:pt idx="2378">
                  <c:v>44105</c:v>
                </c:pt>
                <c:pt idx="2379">
                  <c:v>44106</c:v>
                </c:pt>
                <c:pt idx="2380">
                  <c:v>44107</c:v>
                </c:pt>
                <c:pt idx="2381">
                  <c:v>44108</c:v>
                </c:pt>
                <c:pt idx="2382">
                  <c:v>44109</c:v>
                </c:pt>
                <c:pt idx="2383">
                  <c:v>44110</c:v>
                </c:pt>
                <c:pt idx="2384">
                  <c:v>44111</c:v>
                </c:pt>
                <c:pt idx="2385">
                  <c:v>44112</c:v>
                </c:pt>
                <c:pt idx="2386">
                  <c:v>44113</c:v>
                </c:pt>
                <c:pt idx="2387">
                  <c:v>44114</c:v>
                </c:pt>
                <c:pt idx="2388">
                  <c:v>44115</c:v>
                </c:pt>
                <c:pt idx="2389">
                  <c:v>44116</c:v>
                </c:pt>
                <c:pt idx="2390">
                  <c:v>44117</c:v>
                </c:pt>
                <c:pt idx="2391">
                  <c:v>44118</c:v>
                </c:pt>
                <c:pt idx="2392">
                  <c:v>44119</c:v>
                </c:pt>
                <c:pt idx="2393">
                  <c:v>44120</c:v>
                </c:pt>
                <c:pt idx="2394">
                  <c:v>44121</c:v>
                </c:pt>
                <c:pt idx="2395">
                  <c:v>44122</c:v>
                </c:pt>
                <c:pt idx="2396">
                  <c:v>44123</c:v>
                </c:pt>
                <c:pt idx="2397">
                  <c:v>44124</c:v>
                </c:pt>
                <c:pt idx="2398">
                  <c:v>44125</c:v>
                </c:pt>
                <c:pt idx="2399">
                  <c:v>44126</c:v>
                </c:pt>
                <c:pt idx="2400">
                  <c:v>44127</c:v>
                </c:pt>
                <c:pt idx="2401">
                  <c:v>44128</c:v>
                </c:pt>
                <c:pt idx="2402">
                  <c:v>44129</c:v>
                </c:pt>
                <c:pt idx="2403">
                  <c:v>44130</c:v>
                </c:pt>
                <c:pt idx="2404">
                  <c:v>44131</c:v>
                </c:pt>
                <c:pt idx="2405">
                  <c:v>44132</c:v>
                </c:pt>
                <c:pt idx="2406">
                  <c:v>44133</c:v>
                </c:pt>
                <c:pt idx="2407">
                  <c:v>44134</c:v>
                </c:pt>
                <c:pt idx="2408">
                  <c:v>44135</c:v>
                </c:pt>
                <c:pt idx="2409">
                  <c:v>44136</c:v>
                </c:pt>
                <c:pt idx="2410">
                  <c:v>44137</c:v>
                </c:pt>
                <c:pt idx="2411">
                  <c:v>44138</c:v>
                </c:pt>
                <c:pt idx="2412">
                  <c:v>44139</c:v>
                </c:pt>
                <c:pt idx="2413">
                  <c:v>44140</c:v>
                </c:pt>
                <c:pt idx="2414">
                  <c:v>44141</c:v>
                </c:pt>
                <c:pt idx="2415">
                  <c:v>44142</c:v>
                </c:pt>
                <c:pt idx="2416">
                  <c:v>44143</c:v>
                </c:pt>
                <c:pt idx="2417">
                  <c:v>44144</c:v>
                </c:pt>
                <c:pt idx="2418">
                  <c:v>44145</c:v>
                </c:pt>
                <c:pt idx="2419">
                  <c:v>44146</c:v>
                </c:pt>
                <c:pt idx="2420">
                  <c:v>44147</c:v>
                </c:pt>
                <c:pt idx="2421">
                  <c:v>44148</c:v>
                </c:pt>
                <c:pt idx="2422">
                  <c:v>44149</c:v>
                </c:pt>
                <c:pt idx="2423">
                  <c:v>44150</c:v>
                </c:pt>
                <c:pt idx="2424">
                  <c:v>44151</c:v>
                </c:pt>
                <c:pt idx="2425">
                  <c:v>44152</c:v>
                </c:pt>
                <c:pt idx="2426">
                  <c:v>44153</c:v>
                </c:pt>
                <c:pt idx="2427">
                  <c:v>44154</c:v>
                </c:pt>
                <c:pt idx="2428">
                  <c:v>44155</c:v>
                </c:pt>
                <c:pt idx="2429">
                  <c:v>44156</c:v>
                </c:pt>
                <c:pt idx="2430">
                  <c:v>44157</c:v>
                </c:pt>
                <c:pt idx="2431">
                  <c:v>44158</c:v>
                </c:pt>
                <c:pt idx="2432">
                  <c:v>44159</c:v>
                </c:pt>
                <c:pt idx="2433">
                  <c:v>44160</c:v>
                </c:pt>
                <c:pt idx="2434">
                  <c:v>44161</c:v>
                </c:pt>
                <c:pt idx="2435">
                  <c:v>44162</c:v>
                </c:pt>
                <c:pt idx="2436">
                  <c:v>44163</c:v>
                </c:pt>
                <c:pt idx="2437">
                  <c:v>44164</c:v>
                </c:pt>
                <c:pt idx="2438">
                  <c:v>44165</c:v>
                </c:pt>
                <c:pt idx="2439">
                  <c:v>44166</c:v>
                </c:pt>
                <c:pt idx="2440">
                  <c:v>44167</c:v>
                </c:pt>
                <c:pt idx="2441">
                  <c:v>44168</c:v>
                </c:pt>
                <c:pt idx="2442">
                  <c:v>44169</c:v>
                </c:pt>
                <c:pt idx="2443">
                  <c:v>44170</c:v>
                </c:pt>
                <c:pt idx="2444">
                  <c:v>44171</c:v>
                </c:pt>
                <c:pt idx="2445">
                  <c:v>44172</c:v>
                </c:pt>
                <c:pt idx="2446">
                  <c:v>44173</c:v>
                </c:pt>
                <c:pt idx="2447">
                  <c:v>44174</c:v>
                </c:pt>
                <c:pt idx="2448">
                  <c:v>44175</c:v>
                </c:pt>
                <c:pt idx="2449">
                  <c:v>44176</c:v>
                </c:pt>
                <c:pt idx="2450">
                  <c:v>44177</c:v>
                </c:pt>
                <c:pt idx="2451">
                  <c:v>44178</c:v>
                </c:pt>
                <c:pt idx="2452">
                  <c:v>44179</c:v>
                </c:pt>
                <c:pt idx="2453">
                  <c:v>44180</c:v>
                </c:pt>
                <c:pt idx="2454">
                  <c:v>44181</c:v>
                </c:pt>
                <c:pt idx="2455">
                  <c:v>44182</c:v>
                </c:pt>
                <c:pt idx="2456">
                  <c:v>44183</c:v>
                </c:pt>
                <c:pt idx="2457">
                  <c:v>44184</c:v>
                </c:pt>
                <c:pt idx="2458">
                  <c:v>44185</c:v>
                </c:pt>
                <c:pt idx="2459">
                  <c:v>44186</c:v>
                </c:pt>
                <c:pt idx="2460">
                  <c:v>44187</c:v>
                </c:pt>
                <c:pt idx="2461">
                  <c:v>44188</c:v>
                </c:pt>
                <c:pt idx="2462">
                  <c:v>44189</c:v>
                </c:pt>
                <c:pt idx="2463">
                  <c:v>44190</c:v>
                </c:pt>
                <c:pt idx="2464">
                  <c:v>44191</c:v>
                </c:pt>
                <c:pt idx="2465">
                  <c:v>44192</c:v>
                </c:pt>
                <c:pt idx="2466">
                  <c:v>44193</c:v>
                </c:pt>
                <c:pt idx="2467">
                  <c:v>44194</c:v>
                </c:pt>
                <c:pt idx="2468">
                  <c:v>44195</c:v>
                </c:pt>
                <c:pt idx="2469">
                  <c:v>44196</c:v>
                </c:pt>
                <c:pt idx="2470">
                  <c:v>44197</c:v>
                </c:pt>
                <c:pt idx="2471">
                  <c:v>44198</c:v>
                </c:pt>
                <c:pt idx="2472">
                  <c:v>44199</c:v>
                </c:pt>
                <c:pt idx="2473">
                  <c:v>44200</c:v>
                </c:pt>
                <c:pt idx="2474">
                  <c:v>44201</c:v>
                </c:pt>
                <c:pt idx="2475">
                  <c:v>44202</c:v>
                </c:pt>
                <c:pt idx="2476">
                  <c:v>44203</c:v>
                </c:pt>
                <c:pt idx="2477">
                  <c:v>44204</c:v>
                </c:pt>
                <c:pt idx="2478">
                  <c:v>44205</c:v>
                </c:pt>
                <c:pt idx="2479">
                  <c:v>44206</c:v>
                </c:pt>
                <c:pt idx="2480">
                  <c:v>44207</c:v>
                </c:pt>
                <c:pt idx="2481">
                  <c:v>44208</c:v>
                </c:pt>
                <c:pt idx="2482">
                  <c:v>44209</c:v>
                </c:pt>
                <c:pt idx="2483">
                  <c:v>44210</c:v>
                </c:pt>
                <c:pt idx="2484">
                  <c:v>44211</c:v>
                </c:pt>
                <c:pt idx="2485">
                  <c:v>44212</c:v>
                </c:pt>
                <c:pt idx="2486">
                  <c:v>44213</c:v>
                </c:pt>
                <c:pt idx="2487">
                  <c:v>44214</c:v>
                </c:pt>
                <c:pt idx="2488">
                  <c:v>44215</c:v>
                </c:pt>
                <c:pt idx="2489">
                  <c:v>44216</c:v>
                </c:pt>
                <c:pt idx="2490">
                  <c:v>44217</c:v>
                </c:pt>
                <c:pt idx="2491">
                  <c:v>44218</c:v>
                </c:pt>
                <c:pt idx="2492">
                  <c:v>44219</c:v>
                </c:pt>
                <c:pt idx="2493">
                  <c:v>44220</c:v>
                </c:pt>
                <c:pt idx="2494">
                  <c:v>44221</c:v>
                </c:pt>
                <c:pt idx="2495">
                  <c:v>44222</c:v>
                </c:pt>
                <c:pt idx="2496">
                  <c:v>44223</c:v>
                </c:pt>
                <c:pt idx="2497">
                  <c:v>44224</c:v>
                </c:pt>
                <c:pt idx="2498">
                  <c:v>44225</c:v>
                </c:pt>
                <c:pt idx="2499">
                  <c:v>44226</c:v>
                </c:pt>
                <c:pt idx="2500">
                  <c:v>44227</c:v>
                </c:pt>
                <c:pt idx="2501">
                  <c:v>44228</c:v>
                </c:pt>
                <c:pt idx="2502">
                  <c:v>44229</c:v>
                </c:pt>
                <c:pt idx="2503">
                  <c:v>44230</c:v>
                </c:pt>
                <c:pt idx="2504">
                  <c:v>44231</c:v>
                </c:pt>
                <c:pt idx="2505">
                  <c:v>44232</c:v>
                </c:pt>
                <c:pt idx="2506">
                  <c:v>44233</c:v>
                </c:pt>
                <c:pt idx="2507">
                  <c:v>44234</c:v>
                </c:pt>
                <c:pt idx="2508">
                  <c:v>44235</c:v>
                </c:pt>
                <c:pt idx="2509">
                  <c:v>44236</c:v>
                </c:pt>
                <c:pt idx="2510">
                  <c:v>44237</c:v>
                </c:pt>
                <c:pt idx="2511">
                  <c:v>44238</c:v>
                </c:pt>
                <c:pt idx="2512">
                  <c:v>44239</c:v>
                </c:pt>
                <c:pt idx="2513">
                  <c:v>44240</c:v>
                </c:pt>
                <c:pt idx="2514">
                  <c:v>44241</c:v>
                </c:pt>
                <c:pt idx="2515">
                  <c:v>44242</c:v>
                </c:pt>
                <c:pt idx="2516">
                  <c:v>44243</c:v>
                </c:pt>
                <c:pt idx="2517">
                  <c:v>44244</c:v>
                </c:pt>
                <c:pt idx="2518">
                  <c:v>44245</c:v>
                </c:pt>
                <c:pt idx="2519">
                  <c:v>44246</c:v>
                </c:pt>
                <c:pt idx="2520">
                  <c:v>44247</c:v>
                </c:pt>
                <c:pt idx="2521">
                  <c:v>44248</c:v>
                </c:pt>
                <c:pt idx="2522">
                  <c:v>44249</c:v>
                </c:pt>
                <c:pt idx="2523">
                  <c:v>44250</c:v>
                </c:pt>
                <c:pt idx="2524">
                  <c:v>44251</c:v>
                </c:pt>
                <c:pt idx="2525">
                  <c:v>44252</c:v>
                </c:pt>
                <c:pt idx="2526">
                  <c:v>44253</c:v>
                </c:pt>
                <c:pt idx="2527">
                  <c:v>44254</c:v>
                </c:pt>
                <c:pt idx="2528">
                  <c:v>44255</c:v>
                </c:pt>
                <c:pt idx="2529">
                  <c:v>44256</c:v>
                </c:pt>
                <c:pt idx="2530">
                  <c:v>44257</c:v>
                </c:pt>
                <c:pt idx="2531">
                  <c:v>44258</c:v>
                </c:pt>
                <c:pt idx="2532">
                  <c:v>44259</c:v>
                </c:pt>
                <c:pt idx="2533">
                  <c:v>44260</c:v>
                </c:pt>
                <c:pt idx="2534">
                  <c:v>44261</c:v>
                </c:pt>
                <c:pt idx="2535">
                  <c:v>44262</c:v>
                </c:pt>
                <c:pt idx="2536">
                  <c:v>44263</c:v>
                </c:pt>
                <c:pt idx="2537">
                  <c:v>44264</c:v>
                </c:pt>
                <c:pt idx="2538">
                  <c:v>44265</c:v>
                </c:pt>
                <c:pt idx="2539">
                  <c:v>44266</c:v>
                </c:pt>
                <c:pt idx="2540">
                  <c:v>44267</c:v>
                </c:pt>
                <c:pt idx="2541">
                  <c:v>44268</c:v>
                </c:pt>
                <c:pt idx="2542">
                  <c:v>44269</c:v>
                </c:pt>
                <c:pt idx="2543">
                  <c:v>44270</c:v>
                </c:pt>
                <c:pt idx="2544">
                  <c:v>44271</c:v>
                </c:pt>
                <c:pt idx="2545">
                  <c:v>44272</c:v>
                </c:pt>
                <c:pt idx="2546">
                  <c:v>44273</c:v>
                </c:pt>
                <c:pt idx="2547">
                  <c:v>44274</c:v>
                </c:pt>
                <c:pt idx="2548">
                  <c:v>44275</c:v>
                </c:pt>
                <c:pt idx="2549">
                  <c:v>44276</c:v>
                </c:pt>
                <c:pt idx="2550">
                  <c:v>44277</c:v>
                </c:pt>
                <c:pt idx="2551">
                  <c:v>44278</c:v>
                </c:pt>
                <c:pt idx="2552">
                  <c:v>44279</c:v>
                </c:pt>
                <c:pt idx="2553">
                  <c:v>44280</c:v>
                </c:pt>
                <c:pt idx="2554">
                  <c:v>44281</c:v>
                </c:pt>
                <c:pt idx="2555">
                  <c:v>44282</c:v>
                </c:pt>
                <c:pt idx="2556">
                  <c:v>44283</c:v>
                </c:pt>
                <c:pt idx="2557">
                  <c:v>44284</c:v>
                </c:pt>
                <c:pt idx="2558">
                  <c:v>44285</c:v>
                </c:pt>
                <c:pt idx="2559">
                  <c:v>44286</c:v>
                </c:pt>
                <c:pt idx="2560">
                  <c:v>44287</c:v>
                </c:pt>
                <c:pt idx="2561">
                  <c:v>44288</c:v>
                </c:pt>
                <c:pt idx="2562">
                  <c:v>44289</c:v>
                </c:pt>
                <c:pt idx="2563">
                  <c:v>44290</c:v>
                </c:pt>
                <c:pt idx="2564">
                  <c:v>44291</c:v>
                </c:pt>
                <c:pt idx="2565">
                  <c:v>44292</c:v>
                </c:pt>
                <c:pt idx="2566">
                  <c:v>44293</c:v>
                </c:pt>
                <c:pt idx="2567">
                  <c:v>44294</c:v>
                </c:pt>
                <c:pt idx="2568">
                  <c:v>44295</c:v>
                </c:pt>
                <c:pt idx="2569">
                  <c:v>44296</c:v>
                </c:pt>
                <c:pt idx="2570">
                  <c:v>44297</c:v>
                </c:pt>
                <c:pt idx="2571">
                  <c:v>44298</c:v>
                </c:pt>
                <c:pt idx="2572">
                  <c:v>44299</c:v>
                </c:pt>
                <c:pt idx="2573">
                  <c:v>44300</c:v>
                </c:pt>
                <c:pt idx="2574">
                  <c:v>44301</c:v>
                </c:pt>
                <c:pt idx="2575">
                  <c:v>44302</c:v>
                </c:pt>
                <c:pt idx="2576">
                  <c:v>44303</c:v>
                </c:pt>
                <c:pt idx="2577">
                  <c:v>44304</c:v>
                </c:pt>
                <c:pt idx="2578">
                  <c:v>44305</c:v>
                </c:pt>
                <c:pt idx="2579">
                  <c:v>44306</c:v>
                </c:pt>
                <c:pt idx="2580">
                  <c:v>44307</c:v>
                </c:pt>
                <c:pt idx="2581">
                  <c:v>44308</c:v>
                </c:pt>
                <c:pt idx="2582">
                  <c:v>44309</c:v>
                </c:pt>
                <c:pt idx="2583">
                  <c:v>44310</c:v>
                </c:pt>
                <c:pt idx="2584">
                  <c:v>44311</c:v>
                </c:pt>
                <c:pt idx="2585">
                  <c:v>44312</c:v>
                </c:pt>
                <c:pt idx="2586">
                  <c:v>44313</c:v>
                </c:pt>
                <c:pt idx="2587">
                  <c:v>44314</c:v>
                </c:pt>
                <c:pt idx="2588">
                  <c:v>44315</c:v>
                </c:pt>
                <c:pt idx="2589">
                  <c:v>44316</c:v>
                </c:pt>
                <c:pt idx="2590">
                  <c:v>44317</c:v>
                </c:pt>
                <c:pt idx="2591">
                  <c:v>44318</c:v>
                </c:pt>
                <c:pt idx="2592">
                  <c:v>44319</c:v>
                </c:pt>
                <c:pt idx="2593">
                  <c:v>44320</c:v>
                </c:pt>
                <c:pt idx="2594">
                  <c:v>44321</c:v>
                </c:pt>
                <c:pt idx="2595">
                  <c:v>44322</c:v>
                </c:pt>
                <c:pt idx="2596">
                  <c:v>44323</c:v>
                </c:pt>
                <c:pt idx="2597">
                  <c:v>44324</c:v>
                </c:pt>
                <c:pt idx="2598">
                  <c:v>44325</c:v>
                </c:pt>
                <c:pt idx="2599">
                  <c:v>44326</c:v>
                </c:pt>
                <c:pt idx="2600">
                  <c:v>44327</c:v>
                </c:pt>
                <c:pt idx="2601">
                  <c:v>44328</c:v>
                </c:pt>
                <c:pt idx="2602">
                  <c:v>44329</c:v>
                </c:pt>
                <c:pt idx="2603">
                  <c:v>44330</c:v>
                </c:pt>
                <c:pt idx="2604">
                  <c:v>44331</c:v>
                </c:pt>
                <c:pt idx="2605">
                  <c:v>44332</c:v>
                </c:pt>
                <c:pt idx="2606">
                  <c:v>44333</c:v>
                </c:pt>
                <c:pt idx="2607">
                  <c:v>44334</c:v>
                </c:pt>
                <c:pt idx="2608">
                  <c:v>44335</c:v>
                </c:pt>
                <c:pt idx="2609">
                  <c:v>44336</c:v>
                </c:pt>
                <c:pt idx="2610">
                  <c:v>44337</c:v>
                </c:pt>
                <c:pt idx="2611">
                  <c:v>44338</c:v>
                </c:pt>
                <c:pt idx="2612">
                  <c:v>44339</c:v>
                </c:pt>
                <c:pt idx="2613">
                  <c:v>44340</c:v>
                </c:pt>
                <c:pt idx="2614">
                  <c:v>44341</c:v>
                </c:pt>
                <c:pt idx="2615">
                  <c:v>44342</c:v>
                </c:pt>
                <c:pt idx="2616">
                  <c:v>44343</c:v>
                </c:pt>
                <c:pt idx="2617">
                  <c:v>44344</c:v>
                </c:pt>
                <c:pt idx="2618">
                  <c:v>44345</c:v>
                </c:pt>
                <c:pt idx="2619">
                  <c:v>44346</c:v>
                </c:pt>
                <c:pt idx="2620">
                  <c:v>44347</c:v>
                </c:pt>
                <c:pt idx="2621">
                  <c:v>44348</c:v>
                </c:pt>
                <c:pt idx="2622">
                  <c:v>44349</c:v>
                </c:pt>
                <c:pt idx="2623">
                  <c:v>44350</c:v>
                </c:pt>
                <c:pt idx="2624">
                  <c:v>44351</c:v>
                </c:pt>
                <c:pt idx="2625">
                  <c:v>44352</c:v>
                </c:pt>
                <c:pt idx="2626">
                  <c:v>44353</c:v>
                </c:pt>
                <c:pt idx="2627">
                  <c:v>44354</c:v>
                </c:pt>
                <c:pt idx="2628">
                  <c:v>44355</c:v>
                </c:pt>
                <c:pt idx="2629">
                  <c:v>44356</c:v>
                </c:pt>
                <c:pt idx="2630">
                  <c:v>44357</c:v>
                </c:pt>
                <c:pt idx="2631">
                  <c:v>44358</c:v>
                </c:pt>
                <c:pt idx="2632">
                  <c:v>44359</c:v>
                </c:pt>
                <c:pt idx="2633">
                  <c:v>44360</c:v>
                </c:pt>
                <c:pt idx="2634">
                  <c:v>44361</c:v>
                </c:pt>
                <c:pt idx="2635">
                  <c:v>44362</c:v>
                </c:pt>
                <c:pt idx="2636">
                  <c:v>44363</c:v>
                </c:pt>
                <c:pt idx="2637">
                  <c:v>44364</c:v>
                </c:pt>
                <c:pt idx="2638">
                  <c:v>44365</c:v>
                </c:pt>
                <c:pt idx="2639">
                  <c:v>44366</c:v>
                </c:pt>
                <c:pt idx="2640">
                  <c:v>44367</c:v>
                </c:pt>
                <c:pt idx="2641">
                  <c:v>44368</c:v>
                </c:pt>
                <c:pt idx="2642">
                  <c:v>44369</c:v>
                </c:pt>
                <c:pt idx="2643">
                  <c:v>44370</c:v>
                </c:pt>
                <c:pt idx="2644">
                  <c:v>44371</c:v>
                </c:pt>
                <c:pt idx="2645">
                  <c:v>44372</c:v>
                </c:pt>
                <c:pt idx="2646">
                  <c:v>44373</c:v>
                </c:pt>
                <c:pt idx="2647">
                  <c:v>44374</c:v>
                </c:pt>
                <c:pt idx="2648">
                  <c:v>44375</c:v>
                </c:pt>
                <c:pt idx="2649">
                  <c:v>44376</c:v>
                </c:pt>
                <c:pt idx="2650">
                  <c:v>44377</c:v>
                </c:pt>
                <c:pt idx="2651">
                  <c:v>44378</c:v>
                </c:pt>
                <c:pt idx="2652">
                  <c:v>44379</c:v>
                </c:pt>
                <c:pt idx="2653">
                  <c:v>44380</c:v>
                </c:pt>
                <c:pt idx="2654">
                  <c:v>44381</c:v>
                </c:pt>
                <c:pt idx="2655">
                  <c:v>44382</c:v>
                </c:pt>
                <c:pt idx="2656">
                  <c:v>44383</c:v>
                </c:pt>
                <c:pt idx="2657">
                  <c:v>44384</c:v>
                </c:pt>
                <c:pt idx="2658">
                  <c:v>44385</c:v>
                </c:pt>
                <c:pt idx="2659">
                  <c:v>44386</c:v>
                </c:pt>
                <c:pt idx="2660">
                  <c:v>44387</c:v>
                </c:pt>
                <c:pt idx="2661">
                  <c:v>44388</c:v>
                </c:pt>
                <c:pt idx="2662">
                  <c:v>44389</c:v>
                </c:pt>
                <c:pt idx="2663">
                  <c:v>44390</c:v>
                </c:pt>
                <c:pt idx="2664">
                  <c:v>44391</c:v>
                </c:pt>
                <c:pt idx="2665">
                  <c:v>44392</c:v>
                </c:pt>
                <c:pt idx="2666">
                  <c:v>44393</c:v>
                </c:pt>
                <c:pt idx="2667">
                  <c:v>44394</c:v>
                </c:pt>
                <c:pt idx="2668">
                  <c:v>44395</c:v>
                </c:pt>
                <c:pt idx="2669">
                  <c:v>44396</c:v>
                </c:pt>
                <c:pt idx="2670">
                  <c:v>44397</c:v>
                </c:pt>
                <c:pt idx="2671">
                  <c:v>44398</c:v>
                </c:pt>
                <c:pt idx="2672">
                  <c:v>44399</c:v>
                </c:pt>
                <c:pt idx="2673">
                  <c:v>44400</c:v>
                </c:pt>
                <c:pt idx="2674">
                  <c:v>44401</c:v>
                </c:pt>
                <c:pt idx="2675">
                  <c:v>44402</c:v>
                </c:pt>
                <c:pt idx="2676">
                  <c:v>44403</c:v>
                </c:pt>
                <c:pt idx="2677">
                  <c:v>44404</c:v>
                </c:pt>
                <c:pt idx="2678">
                  <c:v>44405</c:v>
                </c:pt>
                <c:pt idx="2679">
                  <c:v>44406</c:v>
                </c:pt>
                <c:pt idx="2680">
                  <c:v>44407</c:v>
                </c:pt>
                <c:pt idx="2681">
                  <c:v>44408</c:v>
                </c:pt>
                <c:pt idx="2682">
                  <c:v>44409</c:v>
                </c:pt>
                <c:pt idx="2683">
                  <c:v>44410</c:v>
                </c:pt>
                <c:pt idx="2684">
                  <c:v>44411</c:v>
                </c:pt>
                <c:pt idx="2685">
                  <c:v>44412</c:v>
                </c:pt>
                <c:pt idx="2686">
                  <c:v>44413</c:v>
                </c:pt>
                <c:pt idx="2687">
                  <c:v>44414</c:v>
                </c:pt>
                <c:pt idx="2688">
                  <c:v>44415</c:v>
                </c:pt>
                <c:pt idx="2689">
                  <c:v>44416</c:v>
                </c:pt>
                <c:pt idx="2690">
                  <c:v>44417</c:v>
                </c:pt>
                <c:pt idx="2691">
                  <c:v>44418</c:v>
                </c:pt>
                <c:pt idx="2692">
                  <c:v>44419</c:v>
                </c:pt>
                <c:pt idx="2693">
                  <c:v>44420</c:v>
                </c:pt>
                <c:pt idx="2694">
                  <c:v>44421</c:v>
                </c:pt>
                <c:pt idx="2695">
                  <c:v>44422</c:v>
                </c:pt>
                <c:pt idx="2696">
                  <c:v>44423</c:v>
                </c:pt>
                <c:pt idx="2697">
                  <c:v>44424</c:v>
                </c:pt>
                <c:pt idx="2698">
                  <c:v>44425</c:v>
                </c:pt>
                <c:pt idx="2699">
                  <c:v>44426</c:v>
                </c:pt>
                <c:pt idx="2700">
                  <c:v>44427</c:v>
                </c:pt>
                <c:pt idx="2701">
                  <c:v>44428</c:v>
                </c:pt>
                <c:pt idx="2702">
                  <c:v>44429</c:v>
                </c:pt>
                <c:pt idx="2703">
                  <c:v>44430</c:v>
                </c:pt>
                <c:pt idx="2704">
                  <c:v>44431</c:v>
                </c:pt>
                <c:pt idx="2705">
                  <c:v>44432</c:v>
                </c:pt>
                <c:pt idx="2706">
                  <c:v>44433</c:v>
                </c:pt>
                <c:pt idx="2707">
                  <c:v>44434</c:v>
                </c:pt>
                <c:pt idx="2708">
                  <c:v>44435</c:v>
                </c:pt>
                <c:pt idx="2709">
                  <c:v>44436</c:v>
                </c:pt>
                <c:pt idx="2710">
                  <c:v>44437</c:v>
                </c:pt>
                <c:pt idx="2711">
                  <c:v>44438</c:v>
                </c:pt>
                <c:pt idx="2712">
                  <c:v>44439</c:v>
                </c:pt>
                <c:pt idx="2713">
                  <c:v>44440</c:v>
                </c:pt>
                <c:pt idx="2714">
                  <c:v>44441</c:v>
                </c:pt>
                <c:pt idx="2715">
                  <c:v>44442</c:v>
                </c:pt>
                <c:pt idx="2716">
                  <c:v>44443</c:v>
                </c:pt>
                <c:pt idx="2717">
                  <c:v>44444</c:v>
                </c:pt>
                <c:pt idx="2718">
                  <c:v>44445</c:v>
                </c:pt>
                <c:pt idx="2719">
                  <c:v>44446</c:v>
                </c:pt>
                <c:pt idx="2720">
                  <c:v>44447</c:v>
                </c:pt>
                <c:pt idx="2721">
                  <c:v>44448</c:v>
                </c:pt>
                <c:pt idx="2722">
                  <c:v>44449</c:v>
                </c:pt>
                <c:pt idx="2723">
                  <c:v>44450</c:v>
                </c:pt>
                <c:pt idx="2724">
                  <c:v>44451</c:v>
                </c:pt>
                <c:pt idx="2725">
                  <c:v>44452</c:v>
                </c:pt>
                <c:pt idx="2726">
                  <c:v>44453</c:v>
                </c:pt>
                <c:pt idx="2727">
                  <c:v>44454</c:v>
                </c:pt>
                <c:pt idx="2728">
                  <c:v>44455</c:v>
                </c:pt>
                <c:pt idx="2729">
                  <c:v>44456</c:v>
                </c:pt>
                <c:pt idx="2730">
                  <c:v>44457</c:v>
                </c:pt>
                <c:pt idx="2731">
                  <c:v>44458</c:v>
                </c:pt>
                <c:pt idx="2732">
                  <c:v>44459</c:v>
                </c:pt>
                <c:pt idx="2733">
                  <c:v>44460</c:v>
                </c:pt>
                <c:pt idx="2734">
                  <c:v>44461</c:v>
                </c:pt>
                <c:pt idx="2735">
                  <c:v>44462</c:v>
                </c:pt>
                <c:pt idx="2736">
                  <c:v>44463</c:v>
                </c:pt>
                <c:pt idx="2737">
                  <c:v>44464</c:v>
                </c:pt>
                <c:pt idx="2738">
                  <c:v>44465</c:v>
                </c:pt>
                <c:pt idx="2739">
                  <c:v>44466</c:v>
                </c:pt>
                <c:pt idx="2740">
                  <c:v>44467</c:v>
                </c:pt>
                <c:pt idx="2741">
                  <c:v>44468</c:v>
                </c:pt>
                <c:pt idx="2742">
                  <c:v>44469</c:v>
                </c:pt>
                <c:pt idx="2743">
                  <c:v>44470</c:v>
                </c:pt>
                <c:pt idx="2744">
                  <c:v>44471</c:v>
                </c:pt>
                <c:pt idx="2745">
                  <c:v>44472</c:v>
                </c:pt>
                <c:pt idx="2746">
                  <c:v>44473</c:v>
                </c:pt>
                <c:pt idx="2747">
                  <c:v>44474</c:v>
                </c:pt>
                <c:pt idx="2748">
                  <c:v>44475</c:v>
                </c:pt>
                <c:pt idx="2749">
                  <c:v>44476</c:v>
                </c:pt>
                <c:pt idx="2750">
                  <c:v>44477</c:v>
                </c:pt>
                <c:pt idx="2751">
                  <c:v>44478</c:v>
                </c:pt>
                <c:pt idx="2752">
                  <c:v>44479</c:v>
                </c:pt>
                <c:pt idx="2753">
                  <c:v>44480</c:v>
                </c:pt>
                <c:pt idx="2754">
                  <c:v>44481</c:v>
                </c:pt>
                <c:pt idx="2755">
                  <c:v>44482</c:v>
                </c:pt>
                <c:pt idx="2756">
                  <c:v>44483</c:v>
                </c:pt>
                <c:pt idx="2757">
                  <c:v>44484</c:v>
                </c:pt>
                <c:pt idx="2758">
                  <c:v>44485</c:v>
                </c:pt>
                <c:pt idx="2759">
                  <c:v>44486</c:v>
                </c:pt>
                <c:pt idx="2760">
                  <c:v>44487</c:v>
                </c:pt>
                <c:pt idx="2761">
                  <c:v>44488</c:v>
                </c:pt>
                <c:pt idx="2762">
                  <c:v>44489</c:v>
                </c:pt>
                <c:pt idx="2763">
                  <c:v>44490</c:v>
                </c:pt>
                <c:pt idx="2764">
                  <c:v>44491</c:v>
                </c:pt>
                <c:pt idx="2765">
                  <c:v>44492</c:v>
                </c:pt>
                <c:pt idx="2766">
                  <c:v>44493</c:v>
                </c:pt>
                <c:pt idx="2767">
                  <c:v>44494</c:v>
                </c:pt>
                <c:pt idx="2768">
                  <c:v>44495</c:v>
                </c:pt>
                <c:pt idx="2769">
                  <c:v>44496</c:v>
                </c:pt>
                <c:pt idx="2770">
                  <c:v>44497</c:v>
                </c:pt>
                <c:pt idx="2771">
                  <c:v>44498</c:v>
                </c:pt>
                <c:pt idx="2772">
                  <c:v>44499</c:v>
                </c:pt>
                <c:pt idx="2773">
                  <c:v>44500</c:v>
                </c:pt>
                <c:pt idx="2774">
                  <c:v>44501</c:v>
                </c:pt>
                <c:pt idx="2775">
                  <c:v>44502</c:v>
                </c:pt>
                <c:pt idx="2776">
                  <c:v>44503</c:v>
                </c:pt>
                <c:pt idx="2777">
                  <c:v>44504</c:v>
                </c:pt>
                <c:pt idx="2778">
                  <c:v>44505</c:v>
                </c:pt>
                <c:pt idx="2779">
                  <c:v>44506</c:v>
                </c:pt>
                <c:pt idx="2780">
                  <c:v>44507</c:v>
                </c:pt>
                <c:pt idx="2781">
                  <c:v>44508</c:v>
                </c:pt>
                <c:pt idx="2782">
                  <c:v>44509</c:v>
                </c:pt>
                <c:pt idx="2783">
                  <c:v>44510</c:v>
                </c:pt>
                <c:pt idx="2784">
                  <c:v>44511</c:v>
                </c:pt>
                <c:pt idx="2785">
                  <c:v>44512</c:v>
                </c:pt>
                <c:pt idx="2786">
                  <c:v>44513</c:v>
                </c:pt>
                <c:pt idx="2787">
                  <c:v>44514</c:v>
                </c:pt>
                <c:pt idx="2788">
                  <c:v>44515</c:v>
                </c:pt>
                <c:pt idx="2789">
                  <c:v>44516</c:v>
                </c:pt>
                <c:pt idx="2790">
                  <c:v>44517</c:v>
                </c:pt>
                <c:pt idx="2791">
                  <c:v>44518</c:v>
                </c:pt>
                <c:pt idx="2792">
                  <c:v>44519</c:v>
                </c:pt>
                <c:pt idx="2793">
                  <c:v>44520</c:v>
                </c:pt>
                <c:pt idx="2794">
                  <c:v>44521</c:v>
                </c:pt>
                <c:pt idx="2795">
                  <c:v>44522</c:v>
                </c:pt>
                <c:pt idx="2796">
                  <c:v>44523</c:v>
                </c:pt>
                <c:pt idx="2797">
                  <c:v>44524</c:v>
                </c:pt>
                <c:pt idx="2798">
                  <c:v>44525</c:v>
                </c:pt>
                <c:pt idx="2799">
                  <c:v>44526</c:v>
                </c:pt>
                <c:pt idx="2800">
                  <c:v>44527</c:v>
                </c:pt>
                <c:pt idx="2801">
                  <c:v>44528</c:v>
                </c:pt>
                <c:pt idx="2802">
                  <c:v>44529</c:v>
                </c:pt>
                <c:pt idx="2803">
                  <c:v>44530</c:v>
                </c:pt>
                <c:pt idx="2804">
                  <c:v>44531</c:v>
                </c:pt>
                <c:pt idx="2805">
                  <c:v>44532</c:v>
                </c:pt>
                <c:pt idx="2806">
                  <c:v>44533</c:v>
                </c:pt>
                <c:pt idx="2807">
                  <c:v>44534</c:v>
                </c:pt>
                <c:pt idx="2808">
                  <c:v>44535</c:v>
                </c:pt>
                <c:pt idx="2809">
                  <c:v>44536</c:v>
                </c:pt>
                <c:pt idx="2810">
                  <c:v>44537</c:v>
                </c:pt>
                <c:pt idx="2811">
                  <c:v>44538</c:v>
                </c:pt>
                <c:pt idx="2812">
                  <c:v>44539</c:v>
                </c:pt>
                <c:pt idx="2813">
                  <c:v>44540</c:v>
                </c:pt>
                <c:pt idx="2814">
                  <c:v>44541</c:v>
                </c:pt>
                <c:pt idx="2815">
                  <c:v>44542</c:v>
                </c:pt>
                <c:pt idx="2816">
                  <c:v>44543</c:v>
                </c:pt>
                <c:pt idx="2817">
                  <c:v>44544</c:v>
                </c:pt>
                <c:pt idx="2818">
                  <c:v>44545</c:v>
                </c:pt>
                <c:pt idx="2819">
                  <c:v>44546</c:v>
                </c:pt>
                <c:pt idx="2820">
                  <c:v>44547</c:v>
                </c:pt>
                <c:pt idx="2821">
                  <c:v>44548</c:v>
                </c:pt>
                <c:pt idx="2822">
                  <c:v>44549</c:v>
                </c:pt>
                <c:pt idx="2823">
                  <c:v>44550</c:v>
                </c:pt>
                <c:pt idx="2824">
                  <c:v>44551</c:v>
                </c:pt>
                <c:pt idx="2825">
                  <c:v>44552</c:v>
                </c:pt>
                <c:pt idx="2826">
                  <c:v>44553</c:v>
                </c:pt>
                <c:pt idx="2827">
                  <c:v>44554</c:v>
                </c:pt>
                <c:pt idx="2828">
                  <c:v>44555</c:v>
                </c:pt>
                <c:pt idx="2829">
                  <c:v>44556</c:v>
                </c:pt>
                <c:pt idx="2830">
                  <c:v>44557</c:v>
                </c:pt>
                <c:pt idx="2831">
                  <c:v>44558</c:v>
                </c:pt>
                <c:pt idx="2832">
                  <c:v>44559</c:v>
                </c:pt>
                <c:pt idx="2833">
                  <c:v>44560</c:v>
                </c:pt>
                <c:pt idx="2834">
                  <c:v>44561</c:v>
                </c:pt>
                <c:pt idx="2835">
                  <c:v>44562</c:v>
                </c:pt>
                <c:pt idx="2836">
                  <c:v>44563</c:v>
                </c:pt>
                <c:pt idx="2837">
                  <c:v>44564</c:v>
                </c:pt>
                <c:pt idx="2838">
                  <c:v>44565</c:v>
                </c:pt>
                <c:pt idx="2839">
                  <c:v>44566</c:v>
                </c:pt>
                <c:pt idx="2840">
                  <c:v>44567</c:v>
                </c:pt>
                <c:pt idx="2841">
                  <c:v>44568</c:v>
                </c:pt>
                <c:pt idx="2842">
                  <c:v>44569</c:v>
                </c:pt>
                <c:pt idx="2843">
                  <c:v>44570</c:v>
                </c:pt>
                <c:pt idx="2844">
                  <c:v>44571</c:v>
                </c:pt>
                <c:pt idx="2845">
                  <c:v>44572</c:v>
                </c:pt>
                <c:pt idx="2846">
                  <c:v>44573</c:v>
                </c:pt>
                <c:pt idx="2847">
                  <c:v>44574</c:v>
                </c:pt>
                <c:pt idx="2848">
                  <c:v>44575</c:v>
                </c:pt>
                <c:pt idx="2849">
                  <c:v>44576</c:v>
                </c:pt>
                <c:pt idx="2850">
                  <c:v>44577</c:v>
                </c:pt>
                <c:pt idx="2851">
                  <c:v>44578</c:v>
                </c:pt>
                <c:pt idx="2852">
                  <c:v>44579</c:v>
                </c:pt>
                <c:pt idx="2853">
                  <c:v>44580</c:v>
                </c:pt>
                <c:pt idx="2854">
                  <c:v>44581</c:v>
                </c:pt>
                <c:pt idx="2855">
                  <c:v>44582</c:v>
                </c:pt>
                <c:pt idx="2856">
                  <c:v>44583</c:v>
                </c:pt>
                <c:pt idx="2857">
                  <c:v>44584</c:v>
                </c:pt>
                <c:pt idx="2858">
                  <c:v>44585</c:v>
                </c:pt>
                <c:pt idx="2859">
                  <c:v>44586</c:v>
                </c:pt>
                <c:pt idx="2860">
                  <c:v>44587</c:v>
                </c:pt>
                <c:pt idx="2861">
                  <c:v>44588</c:v>
                </c:pt>
                <c:pt idx="2862">
                  <c:v>44589</c:v>
                </c:pt>
                <c:pt idx="2863">
                  <c:v>44590</c:v>
                </c:pt>
                <c:pt idx="2864">
                  <c:v>44591</c:v>
                </c:pt>
                <c:pt idx="2865">
                  <c:v>44592</c:v>
                </c:pt>
                <c:pt idx="2866">
                  <c:v>44593</c:v>
                </c:pt>
                <c:pt idx="2867">
                  <c:v>44594</c:v>
                </c:pt>
                <c:pt idx="2868">
                  <c:v>44595</c:v>
                </c:pt>
                <c:pt idx="2869">
                  <c:v>44596</c:v>
                </c:pt>
                <c:pt idx="2870">
                  <c:v>44597</c:v>
                </c:pt>
                <c:pt idx="2871">
                  <c:v>44598</c:v>
                </c:pt>
                <c:pt idx="2872">
                  <c:v>44599</c:v>
                </c:pt>
                <c:pt idx="2873">
                  <c:v>44600</c:v>
                </c:pt>
                <c:pt idx="2874">
                  <c:v>44601</c:v>
                </c:pt>
                <c:pt idx="2875">
                  <c:v>44602</c:v>
                </c:pt>
                <c:pt idx="2876">
                  <c:v>44603</c:v>
                </c:pt>
                <c:pt idx="2877">
                  <c:v>44604</c:v>
                </c:pt>
                <c:pt idx="2878">
                  <c:v>44605</c:v>
                </c:pt>
                <c:pt idx="2879">
                  <c:v>44606</c:v>
                </c:pt>
                <c:pt idx="2880">
                  <c:v>44607</c:v>
                </c:pt>
                <c:pt idx="2881">
                  <c:v>44608</c:v>
                </c:pt>
                <c:pt idx="2882">
                  <c:v>44609</c:v>
                </c:pt>
                <c:pt idx="2883">
                  <c:v>44610</c:v>
                </c:pt>
                <c:pt idx="2884">
                  <c:v>44611</c:v>
                </c:pt>
                <c:pt idx="2885">
                  <c:v>44612</c:v>
                </c:pt>
                <c:pt idx="2886">
                  <c:v>44613</c:v>
                </c:pt>
                <c:pt idx="2887">
                  <c:v>44614</c:v>
                </c:pt>
                <c:pt idx="2888">
                  <c:v>44615</c:v>
                </c:pt>
                <c:pt idx="2889">
                  <c:v>44616</c:v>
                </c:pt>
                <c:pt idx="2890">
                  <c:v>44617</c:v>
                </c:pt>
                <c:pt idx="2891">
                  <c:v>44618</c:v>
                </c:pt>
                <c:pt idx="2892">
                  <c:v>44619</c:v>
                </c:pt>
                <c:pt idx="2893">
                  <c:v>44620</c:v>
                </c:pt>
                <c:pt idx="2894">
                  <c:v>44621</c:v>
                </c:pt>
                <c:pt idx="2895">
                  <c:v>44622</c:v>
                </c:pt>
                <c:pt idx="2896">
                  <c:v>44623</c:v>
                </c:pt>
                <c:pt idx="2897">
                  <c:v>44624</c:v>
                </c:pt>
                <c:pt idx="2898">
                  <c:v>44625</c:v>
                </c:pt>
                <c:pt idx="2899">
                  <c:v>44626</c:v>
                </c:pt>
                <c:pt idx="2900">
                  <c:v>44627</c:v>
                </c:pt>
                <c:pt idx="2901">
                  <c:v>44628</c:v>
                </c:pt>
                <c:pt idx="2902">
                  <c:v>44629</c:v>
                </c:pt>
                <c:pt idx="2903">
                  <c:v>44630</c:v>
                </c:pt>
                <c:pt idx="2904">
                  <c:v>44631</c:v>
                </c:pt>
                <c:pt idx="2905">
                  <c:v>44632</c:v>
                </c:pt>
                <c:pt idx="2906">
                  <c:v>44633</c:v>
                </c:pt>
                <c:pt idx="2907">
                  <c:v>44634</c:v>
                </c:pt>
                <c:pt idx="2908">
                  <c:v>44635</c:v>
                </c:pt>
                <c:pt idx="2909">
                  <c:v>44636</c:v>
                </c:pt>
                <c:pt idx="2910">
                  <c:v>44637</c:v>
                </c:pt>
                <c:pt idx="2911">
                  <c:v>44638</c:v>
                </c:pt>
                <c:pt idx="2912">
                  <c:v>44639</c:v>
                </c:pt>
                <c:pt idx="2913">
                  <c:v>44640</c:v>
                </c:pt>
                <c:pt idx="2914">
                  <c:v>44641</c:v>
                </c:pt>
                <c:pt idx="2915">
                  <c:v>44642</c:v>
                </c:pt>
                <c:pt idx="2916">
                  <c:v>44643</c:v>
                </c:pt>
                <c:pt idx="2917">
                  <c:v>44644</c:v>
                </c:pt>
                <c:pt idx="2918">
                  <c:v>44645</c:v>
                </c:pt>
                <c:pt idx="2919">
                  <c:v>44646</c:v>
                </c:pt>
                <c:pt idx="2920">
                  <c:v>44647</c:v>
                </c:pt>
                <c:pt idx="2921">
                  <c:v>44648</c:v>
                </c:pt>
                <c:pt idx="2922">
                  <c:v>44649</c:v>
                </c:pt>
                <c:pt idx="2923">
                  <c:v>44650</c:v>
                </c:pt>
                <c:pt idx="2924">
                  <c:v>44651</c:v>
                </c:pt>
                <c:pt idx="2925">
                  <c:v>44652</c:v>
                </c:pt>
                <c:pt idx="2926">
                  <c:v>44653</c:v>
                </c:pt>
                <c:pt idx="2927">
                  <c:v>44654</c:v>
                </c:pt>
                <c:pt idx="2928">
                  <c:v>44655</c:v>
                </c:pt>
                <c:pt idx="2929">
                  <c:v>44656</c:v>
                </c:pt>
                <c:pt idx="2930">
                  <c:v>44657</c:v>
                </c:pt>
                <c:pt idx="2931">
                  <c:v>44658</c:v>
                </c:pt>
                <c:pt idx="2932">
                  <c:v>44659</c:v>
                </c:pt>
                <c:pt idx="2933">
                  <c:v>44660</c:v>
                </c:pt>
                <c:pt idx="2934">
                  <c:v>44661</c:v>
                </c:pt>
                <c:pt idx="2935">
                  <c:v>44662</c:v>
                </c:pt>
                <c:pt idx="2936">
                  <c:v>44663</c:v>
                </c:pt>
                <c:pt idx="2937">
                  <c:v>44664</c:v>
                </c:pt>
                <c:pt idx="2938">
                  <c:v>44665</c:v>
                </c:pt>
                <c:pt idx="2939">
                  <c:v>44666</c:v>
                </c:pt>
                <c:pt idx="2940">
                  <c:v>44667</c:v>
                </c:pt>
                <c:pt idx="2941">
                  <c:v>44668</c:v>
                </c:pt>
                <c:pt idx="2942">
                  <c:v>44669</c:v>
                </c:pt>
                <c:pt idx="2943">
                  <c:v>44670</c:v>
                </c:pt>
                <c:pt idx="2944">
                  <c:v>44671</c:v>
                </c:pt>
                <c:pt idx="2945">
                  <c:v>44672</c:v>
                </c:pt>
                <c:pt idx="2946">
                  <c:v>44673</c:v>
                </c:pt>
                <c:pt idx="2947">
                  <c:v>44674</c:v>
                </c:pt>
                <c:pt idx="2948">
                  <c:v>44675</c:v>
                </c:pt>
                <c:pt idx="2949">
                  <c:v>44676</c:v>
                </c:pt>
                <c:pt idx="2950">
                  <c:v>44677</c:v>
                </c:pt>
                <c:pt idx="2951">
                  <c:v>44678</c:v>
                </c:pt>
                <c:pt idx="2952">
                  <c:v>44679</c:v>
                </c:pt>
                <c:pt idx="2953">
                  <c:v>44680</c:v>
                </c:pt>
                <c:pt idx="2954">
                  <c:v>44681</c:v>
                </c:pt>
                <c:pt idx="2955">
                  <c:v>44682</c:v>
                </c:pt>
                <c:pt idx="2956">
                  <c:v>44683</c:v>
                </c:pt>
                <c:pt idx="2957">
                  <c:v>44684</c:v>
                </c:pt>
                <c:pt idx="2958">
                  <c:v>44685</c:v>
                </c:pt>
                <c:pt idx="2959">
                  <c:v>44686</c:v>
                </c:pt>
                <c:pt idx="2960">
                  <c:v>44687</c:v>
                </c:pt>
                <c:pt idx="2961">
                  <c:v>44688</c:v>
                </c:pt>
                <c:pt idx="2962">
                  <c:v>44689</c:v>
                </c:pt>
                <c:pt idx="2963">
                  <c:v>44690</c:v>
                </c:pt>
                <c:pt idx="2964">
                  <c:v>44691</c:v>
                </c:pt>
                <c:pt idx="2965">
                  <c:v>44692</c:v>
                </c:pt>
                <c:pt idx="2966">
                  <c:v>44693</c:v>
                </c:pt>
                <c:pt idx="2967">
                  <c:v>44694</c:v>
                </c:pt>
                <c:pt idx="2968">
                  <c:v>44695</c:v>
                </c:pt>
                <c:pt idx="2969">
                  <c:v>44696</c:v>
                </c:pt>
                <c:pt idx="2970">
                  <c:v>44697</c:v>
                </c:pt>
                <c:pt idx="2971">
                  <c:v>44698</c:v>
                </c:pt>
                <c:pt idx="2972">
                  <c:v>44699</c:v>
                </c:pt>
                <c:pt idx="2973">
                  <c:v>44700</c:v>
                </c:pt>
                <c:pt idx="2974">
                  <c:v>44701</c:v>
                </c:pt>
                <c:pt idx="2975">
                  <c:v>44702</c:v>
                </c:pt>
                <c:pt idx="2976">
                  <c:v>44703</c:v>
                </c:pt>
                <c:pt idx="2977">
                  <c:v>44704</c:v>
                </c:pt>
                <c:pt idx="2978">
                  <c:v>44705</c:v>
                </c:pt>
                <c:pt idx="2979">
                  <c:v>44706</c:v>
                </c:pt>
                <c:pt idx="2980">
                  <c:v>44707</c:v>
                </c:pt>
                <c:pt idx="2981">
                  <c:v>44708</c:v>
                </c:pt>
                <c:pt idx="2982">
                  <c:v>44709</c:v>
                </c:pt>
                <c:pt idx="2983">
                  <c:v>44710</c:v>
                </c:pt>
                <c:pt idx="2984">
                  <c:v>44711</c:v>
                </c:pt>
                <c:pt idx="2985">
                  <c:v>44712</c:v>
                </c:pt>
                <c:pt idx="2986">
                  <c:v>44713</c:v>
                </c:pt>
                <c:pt idx="2987">
                  <c:v>44714</c:v>
                </c:pt>
                <c:pt idx="2988">
                  <c:v>44715</c:v>
                </c:pt>
                <c:pt idx="2989">
                  <c:v>44716</c:v>
                </c:pt>
                <c:pt idx="2990">
                  <c:v>44717</c:v>
                </c:pt>
                <c:pt idx="2991">
                  <c:v>44718</c:v>
                </c:pt>
                <c:pt idx="2992">
                  <c:v>44719</c:v>
                </c:pt>
                <c:pt idx="2993">
                  <c:v>44720</c:v>
                </c:pt>
                <c:pt idx="2994">
                  <c:v>44721</c:v>
                </c:pt>
                <c:pt idx="2995">
                  <c:v>44722</c:v>
                </c:pt>
                <c:pt idx="2996">
                  <c:v>44723</c:v>
                </c:pt>
                <c:pt idx="2997">
                  <c:v>44724</c:v>
                </c:pt>
                <c:pt idx="2998">
                  <c:v>44725</c:v>
                </c:pt>
                <c:pt idx="2999">
                  <c:v>44726</c:v>
                </c:pt>
                <c:pt idx="3000">
                  <c:v>44727</c:v>
                </c:pt>
                <c:pt idx="3001">
                  <c:v>44728</c:v>
                </c:pt>
                <c:pt idx="3002">
                  <c:v>44729</c:v>
                </c:pt>
                <c:pt idx="3003">
                  <c:v>44730</c:v>
                </c:pt>
                <c:pt idx="3004">
                  <c:v>44731</c:v>
                </c:pt>
                <c:pt idx="3005">
                  <c:v>44732</c:v>
                </c:pt>
                <c:pt idx="3006">
                  <c:v>44733</c:v>
                </c:pt>
                <c:pt idx="3007">
                  <c:v>44734</c:v>
                </c:pt>
                <c:pt idx="3008">
                  <c:v>44735</c:v>
                </c:pt>
                <c:pt idx="3009">
                  <c:v>44736</c:v>
                </c:pt>
                <c:pt idx="3010">
                  <c:v>44737</c:v>
                </c:pt>
                <c:pt idx="3011">
                  <c:v>44738</c:v>
                </c:pt>
                <c:pt idx="3012">
                  <c:v>44739</c:v>
                </c:pt>
                <c:pt idx="3013">
                  <c:v>44740</c:v>
                </c:pt>
                <c:pt idx="3014">
                  <c:v>44741</c:v>
                </c:pt>
                <c:pt idx="3015">
                  <c:v>44742</c:v>
                </c:pt>
                <c:pt idx="3016">
                  <c:v>44743</c:v>
                </c:pt>
                <c:pt idx="3017">
                  <c:v>44744</c:v>
                </c:pt>
                <c:pt idx="3018">
                  <c:v>44745</c:v>
                </c:pt>
                <c:pt idx="3019">
                  <c:v>44746</c:v>
                </c:pt>
                <c:pt idx="3020">
                  <c:v>44747</c:v>
                </c:pt>
                <c:pt idx="3021">
                  <c:v>44748</c:v>
                </c:pt>
                <c:pt idx="3022">
                  <c:v>44749</c:v>
                </c:pt>
                <c:pt idx="3023">
                  <c:v>44750</c:v>
                </c:pt>
                <c:pt idx="3024">
                  <c:v>44751</c:v>
                </c:pt>
                <c:pt idx="3025">
                  <c:v>44752</c:v>
                </c:pt>
                <c:pt idx="3026">
                  <c:v>44753</c:v>
                </c:pt>
                <c:pt idx="3027">
                  <c:v>44754</c:v>
                </c:pt>
                <c:pt idx="3028">
                  <c:v>44755</c:v>
                </c:pt>
                <c:pt idx="3029">
                  <c:v>44756</c:v>
                </c:pt>
                <c:pt idx="3030">
                  <c:v>44757</c:v>
                </c:pt>
                <c:pt idx="3031">
                  <c:v>44758</c:v>
                </c:pt>
                <c:pt idx="3032">
                  <c:v>44759</c:v>
                </c:pt>
                <c:pt idx="3033">
                  <c:v>44760</c:v>
                </c:pt>
                <c:pt idx="3034">
                  <c:v>44761</c:v>
                </c:pt>
                <c:pt idx="3035">
                  <c:v>44762</c:v>
                </c:pt>
                <c:pt idx="3036">
                  <c:v>44763</c:v>
                </c:pt>
                <c:pt idx="3037">
                  <c:v>44764</c:v>
                </c:pt>
                <c:pt idx="3038">
                  <c:v>44765</c:v>
                </c:pt>
                <c:pt idx="3039">
                  <c:v>44766</c:v>
                </c:pt>
                <c:pt idx="3040">
                  <c:v>44767</c:v>
                </c:pt>
                <c:pt idx="3041">
                  <c:v>44768</c:v>
                </c:pt>
                <c:pt idx="3042">
                  <c:v>44769</c:v>
                </c:pt>
                <c:pt idx="3043">
                  <c:v>44770</c:v>
                </c:pt>
                <c:pt idx="3044">
                  <c:v>44771</c:v>
                </c:pt>
                <c:pt idx="3045">
                  <c:v>44772</c:v>
                </c:pt>
                <c:pt idx="3046">
                  <c:v>44773</c:v>
                </c:pt>
                <c:pt idx="3047">
                  <c:v>44774</c:v>
                </c:pt>
                <c:pt idx="3048">
                  <c:v>44775</c:v>
                </c:pt>
                <c:pt idx="3049">
                  <c:v>44776</c:v>
                </c:pt>
                <c:pt idx="3050">
                  <c:v>44777</c:v>
                </c:pt>
                <c:pt idx="3051">
                  <c:v>44778</c:v>
                </c:pt>
                <c:pt idx="3052">
                  <c:v>44779</c:v>
                </c:pt>
                <c:pt idx="3053">
                  <c:v>44780</c:v>
                </c:pt>
                <c:pt idx="3054">
                  <c:v>44781</c:v>
                </c:pt>
                <c:pt idx="3055">
                  <c:v>44782</c:v>
                </c:pt>
                <c:pt idx="3056">
                  <c:v>44783</c:v>
                </c:pt>
                <c:pt idx="3057">
                  <c:v>44784</c:v>
                </c:pt>
                <c:pt idx="3058">
                  <c:v>44785</c:v>
                </c:pt>
                <c:pt idx="3059">
                  <c:v>44786</c:v>
                </c:pt>
                <c:pt idx="3060">
                  <c:v>44787</c:v>
                </c:pt>
                <c:pt idx="3061">
                  <c:v>44788</c:v>
                </c:pt>
                <c:pt idx="3062">
                  <c:v>44789</c:v>
                </c:pt>
                <c:pt idx="3063">
                  <c:v>44790</c:v>
                </c:pt>
                <c:pt idx="3064">
                  <c:v>44791</c:v>
                </c:pt>
                <c:pt idx="3065">
                  <c:v>44792</c:v>
                </c:pt>
                <c:pt idx="3066">
                  <c:v>44793</c:v>
                </c:pt>
                <c:pt idx="3067">
                  <c:v>44794</c:v>
                </c:pt>
                <c:pt idx="3068">
                  <c:v>44795</c:v>
                </c:pt>
                <c:pt idx="3069">
                  <c:v>44796</c:v>
                </c:pt>
                <c:pt idx="3070">
                  <c:v>44797</c:v>
                </c:pt>
                <c:pt idx="3071">
                  <c:v>44798</c:v>
                </c:pt>
                <c:pt idx="3072">
                  <c:v>44799</c:v>
                </c:pt>
                <c:pt idx="3073">
                  <c:v>44800</c:v>
                </c:pt>
                <c:pt idx="3074">
                  <c:v>44801</c:v>
                </c:pt>
                <c:pt idx="3075">
                  <c:v>44802</c:v>
                </c:pt>
                <c:pt idx="3076">
                  <c:v>44803</c:v>
                </c:pt>
                <c:pt idx="3077">
                  <c:v>44804</c:v>
                </c:pt>
                <c:pt idx="3078">
                  <c:v>44805</c:v>
                </c:pt>
                <c:pt idx="3079">
                  <c:v>44806</c:v>
                </c:pt>
                <c:pt idx="3080">
                  <c:v>44807</c:v>
                </c:pt>
                <c:pt idx="3081">
                  <c:v>44808</c:v>
                </c:pt>
                <c:pt idx="3082">
                  <c:v>44809</c:v>
                </c:pt>
                <c:pt idx="3083">
                  <c:v>44810</c:v>
                </c:pt>
                <c:pt idx="3084">
                  <c:v>44811</c:v>
                </c:pt>
                <c:pt idx="3085">
                  <c:v>44812</c:v>
                </c:pt>
                <c:pt idx="3086">
                  <c:v>44813</c:v>
                </c:pt>
                <c:pt idx="3087">
                  <c:v>44814</c:v>
                </c:pt>
                <c:pt idx="3088">
                  <c:v>44815</c:v>
                </c:pt>
                <c:pt idx="3089">
                  <c:v>44816</c:v>
                </c:pt>
                <c:pt idx="3090">
                  <c:v>44817</c:v>
                </c:pt>
                <c:pt idx="3091">
                  <c:v>44818</c:v>
                </c:pt>
                <c:pt idx="3092">
                  <c:v>44819</c:v>
                </c:pt>
                <c:pt idx="3093">
                  <c:v>44820</c:v>
                </c:pt>
                <c:pt idx="3094">
                  <c:v>44821</c:v>
                </c:pt>
                <c:pt idx="3095">
                  <c:v>44822</c:v>
                </c:pt>
                <c:pt idx="3096">
                  <c:v>44823</c:v>
                </c:pt>
                <c:pt idx="3097">
                  <c:v>44824</c:v>
                </c:pt>
                <c:pt idx="3098">
                  <c:v>44825</c:v>
                </c:pt>
                <c:pt idx="3099">
                  <c:v>44826</c:v>
                </c:pt>
                <c:pt idx="3100">
                  <c:v>44827</c:v>
                </c:pt>
                <c:pt idx="3101">
                  <c:v>44828</c:v>
                </c:pt>
                <c:pt idx="3102">
                  <c:v>44829</c:v>
                </c:pt>
                <c:pt idx="3103">
                  <c:v>44830</c:v>
                </c:pt>
                <c:pt idx="3104">
                  <c:v>44831</c:v>
                </c:pt>
                <c:pt idx="3105">
                  <c:v>44832</c:v>
                </c:pt>
                <c:pt idx="3106">
                  <c:v>44833</c:v>
                </c:pt>
                <c:pt idx="3107">
                  <c:v>44834</c:v>
                </c:pt>
                <c:pt idx="3108">
                  <c:v>44835</c:v>
                </c:pt>
                <c:pt idx="3109">
                  <c:v>44836</c:v>
                </c:pt>
                <c:pt idx="3110">
                  <c:v>44837</c:v>
                </c:pt>
                <c:pt idx="3111">
                  <c:v>44838</c:v>
                </c:pt>
                <c:pt idx="3112">
                  <c:v>44839</c:v>
                </c:pt>
                <c:pt idx="3113">
                  <c:v>44840</c:v>
                </c:pt>
                <c:pt idx="3114">
                  <c:v>44841</c:v>
                </c:pt>
                <c:pt idx="3115">
                  <c:v>44842</c:v>
                </c:pt>
                <c:pt idx="3116">
                  <c:v>44843</c:v>
                </c:pt>
                <c:pt idx="3117">
                  <c:v>44844</c:v>
                </c:pt>
                <c:pt idx="3118">
                  <c:v>44845</c:v>
                </c:pt>
                <c:pt idx="3119">
                  <c:v>44846</c:v>
                </c:pt>
                <c:pt idx="3120">
                  <c:v>44847</c:v>
                </c:pt>
                <c:pt idx="3121">
                  <c:v>44848</c:v>
                </c:pt>
                <c:pt idx="3122">
                  <c:v>44849</c:v>
                </c:pt>
                <c:pt idx="3123">
                  <c:v>44850</c:v>
                </c:pt>
                <c:pt idx="3124">
                  <c:v>44851</c:v>
                </c:pt>
                <c:pt idx="3125">
                  <c:v>44852</c:v>
                </c:pt>
                <c:pt idx="3126">
                  <c:v>44853</c:v>
                </c:pt>
                <c:pt idx="3127">
                  <c:v>44854</c:v>
                </c:pt>
                <c:pt idx="3128">
                  <c:v>44855</c:v>
                </c:pt>
                <c:pt idx="3129">
                  <c:v>44856</c:v>
                </c:pt>
                <c:pt idx="3130">
                  <c:v>44857</c:v>
                </c:pt>
                <c:pt idx="3131">
                  <c:v>44858</c:v>
                </c:pt>
                <c:pt idx="3132">
                  <c:v>44859</c:v>
                </c:pt>
                <c:pt idx="3133">
                  <c:v>44860</c:v>
                </c:pt>
                <c:pt idx="3134">
                  <c:v>44861</c:v>
                </c:pt>
                <c:pt idx="3135">
                  <c:v>44862</c:v>
                </c:pt>
                <c:pt idx="3136">
                  <c:v>44863</c:v>
                </c:pt>
                <c:pt idx="3137">
                  <c:v>44864</c:v>
                </c:pt>
                <c:pt idx="3138">
                  <c:v>44865</c:v>
                </c:pt>
                <c:pt idx="3139">
                  <c:v>44866</c:v>
                </c:pt>
                <c:pt idx="3140">
                  <c:v>44867</c:v>
                </c:pt>
                <c:pt idx="3141">
                  <c:v>44868</c:v>
                </c:pt>
                <c:pt idx="3142">
                  <c:v>44869</c:v>
                </c:pt>
                <c:pt idx="3143">
                  <c:v>44870</c:v>
                </c:pt>
                <c:pt idx="3144">
                  <c:v>44871</c:v>
                </c:pt>
                <c:pt idx="3145">
                  <c:v>44872</c:v>
                </c:pt>
                <c:pt idx="3146">
                  <c:v>44873</c:v>
                </c:pt>
                <c:pt idx="3147">
                  <c:v>44874</c:v>
                </c:pt>
                <c:pt idx="3148">
                  <c:v>44875</c:v>
                </c:pt>
                <c:pt idx="3149">
                  <c:v>44876</c:v>
                </c:pt>
                <c:pt idx="3150">
                  <c:v>44877</c:v>
                </c:pt>
                <c:pt idx="3151">
                  <c:v>44878</c:v>
                </c:pt>
                <c:pt idx="3152">
                  <c:v>44879</c:v>
                </c:pt>
                <c:pt idx="3153">
                  <c:v>44880</c:v>
                </c:pt>
                <c:pt idx="3154">
                  <c:v>44881</c:v>
                </c:pt>
                <c:pt idx="3155">
                  <c:v>44882</c:v>
                </c:pt>
                <c:pt idx="3156">
                  <c:v>44883</c:v>
                </c:pt>
                <c:pt idx="3157">
                  <c:v>44884</c:v>
                </c:pt>
                <c:pt idx="3158">
                  <c:v>44885</c:v>
                </c:pt>
                <c:pt idx="3159">
                  <c:v>44886</c:v>
                </c:pt>
                <c:pt idx="3160">
                  <c:v>44887</c:v>
                </c:pt>
                <c:pt idx="3161">
                  <c:v>44888</c:v>
                </c:pt>
                <c:pt idx="3162">
                  <c:v>44889</c:v>
                </c:pt>
                <c:pt idx="3163">
                  <c:v>44890</c:v>
                </c:pt>
                <c:pt idx="3164">
                  <c:v>44891</c:v>
                </c:pt>
                <c:pt idx="3165">
                  <c:v>44892</c:v>
                </c:pt>
                <c:pt idx="3166">
                  <c:v>44893</c:v>
                </c:pt>
                <c:pt idx="3167">
                  <c:v>44894</c:v>
                </c:pt>
                <c:pt idx="3168">
                  <c:v>44895</c:v>
                </c:pt>
                <c:pt idx="3169">
                  <c:v>44896</c:v>
                </c:pt>
                <c:pt idx="3170">
                  <c:v>44897</c:v>
                </c:pt>
                <c:pt idx="3171">
                  <c:v>44898</c:v>
                </c:pt>
                <c:pt idx="3172">
                  <c:v>44899</c:v>
                </c:pt>
                <c:pt idx="3173">
                  <c:v>44900</c:v>
                </c:pt>
                <c:pt idx="3174">
                  <c:v>44901</c:v>
                </c:pt>
                <c:pt idx="3175">
                  <c:v>44902</c:v>
                </c:pt>
                <c:pt idx="3176">
                  <c:v>44903</c:v>
                </c:pt>
                <c:pt idx="3177">
                  <c:v>44904</c:v>
                </c:pt>
                <c:pt idx="3178">
                  <c:v>44905</c:v>
                </c:pt>
                <c:pt idx="3179">
                  <c:v>44906</c:v>
                </c:pt>
                <c:pt idx="3180">
                  <c:v>44907</c:v>
                </c:pt>
                <c:pt idx="3181">
                  <c:v>44908</c:v>
                </c:pt>
                <c:pt idx="3182">
                  <c:v>44909</c:v>
                </c:pt>
                <c:pt idx="3183">
                  <c:v>44910</c:v>
                </c:pt>
                <c:pt idx="3184">
                  <c:v>44911</c:v>
                </c:pt>
                <c:pt idx="3185">
                  <c:v>44912</c:v>
                </c:pt>
                <c:pt idx="3186">
                  <c:v>44913</c:v>
                </c:pt>
                <c:pt idx="3187">
                  <c:v>44914</c:v>
                </c:pt>
                <c:pt idx="3188">
                  <c:v>44915</c:v>
                </c:pt>
                <c:pt idx="3189">
                  <c:v>44916</c:v>
                </c:pt>
                <c:pt idx="3190">
                  <c:v>44917</c:v>
                </c:pt>
                <c:pt idx="3191">
                  <c:v>44918</c:v>
                </c:pt>
                <c:pt idx="3192">
                  <c:v>44919</c:v>
                </c:pt>
                <c:pt idx="3193">
                  <c:v>44920</c:v>
                </c:pt>
                <c:pt idx="3194">
                  <c:v>44921</c:v>
                </c:pt>
                <c:pt idx="3195">
                  <c:v>44922</c:v>
                </c:pt>
                <c:pt idx="3196">
                  <c:v>44923</c:v>
                </c:pt>
                <c:pt idx="3197">
                  <c:v>44924</c:v>
                </c:pt>
                <c:pt idx="3198">
                  <c:v>44925</c:v>
                </c:pt>
                <c:pt idx="3199">
                  <c:v>44926</c:v>
                </c:pt>
                <c:pt idx="3200">
                  <c:v>44927</c:v>
                </c:pt>
                <c:pt idx="3201">
                  <c:v>44928</c:v>
                </c:pt>
                <c:pt idx="3202">
                  <c:v>44929</c:v>
                </c:pt>
                <c:pt idx="3203">
                  <c:v>44930</c:v>
                </c:pt>
                <c:pt idx="3204">
                  <c:v>44931</c:v>
                </c:pt>
                <c:pt idx="3205">
                  <c:v>44932</c:v>
                </c:pt>
                <c:pt idx="3206">
                  <c:v>44933</c:v>
                </c:pt>
                <c:pt idx="3207">
                  <c:v>44934</c:v>
                </c:pt>
                <c:pt idx="3208">
                  <c:v>44935</c:v>
                </c:pt>
                <c:pt idx="3209">
                  <c:v>44936</c:v>
                </c:pt>
                <c:pt idx="3210">
                  <c:v>44937</c:v>
                </c:pt>
                <c:pt idx="3211">
                  <c:v>44938</c:v>
                </c:pt>
                <c:pt idx="3212">
                  <c:v>44939</c:v>
                </c:pt>
                <c:pt idx="3213">
                  <c:v>44940</c:v>
                </c:pt>
                <c:pt idx="3214">
                  <c:v>44941</c:v>
                </c:pt>
                <c:pt idx="3215">
                  <c:v>44942</c:v>
                </c:pt>
                <c:pt idx="3216">
                  <c:v>44943</c:v>
                </c:pt>
                <c:pt idx="3217">
                  <c:v>44944</c:v>
                </c:pt>
                <c:pt idx="3218">
                  <c:v>44945</c:v>
                </c:pt>
                <c:pt idx="3219">
                  <c:v>44946</c:v>
                </c:pt>
                <c:pt idx="3220">
                  <c:v>44947</c:v>
                </c:pt>
                <c:pt idx="3221">
                  <c:v>44948</c:v>
                </c:pt>
                <c:pt idx="3222">
                  <c:v>44949</c:v>
                </c:pt>
                <c:pt idx="3223">
                  <c:v>44950</c:v>
                </c:pt>
                <c:pt idx="3224">
                  <c:v>44951</c:v>
                </c:pt>
                <c:pt idx="3225">
                  <c:v>44952</c:v>
                </c:pt>
                <c:pt idx="3226">
                  <c:v>44953</c:v>
                </c:pt>
                <c:pt idx="3227">
                  <c:v>44954</c:v>
                </c:pt>
                <c:pt idx="3228">
                  <c:v>44955</c:v>
                </c:pt>
                <c:pt idx="3229">
                  <c:v>44956</c:v>
                </c:pt>
                <c:pt idx="3230">
                  <c:v>44957</c:v>
                </c:pt>
                <c:pt idx="3231">
                  <c:v>44958</c:v>
                </c:pt>
                <c:pt idx="3232">
                  <c:v>44959</c:v>
                </c:pt>
                <c:pt idx="3233">
                  <c:v>44960</c:v>
                </c:pt>
                <c:pt idx="3234">
                  <c:v>44961</c:v>
                </c:pt>
                <c:pt idx="3235">
                  <c:v>44962</c:v>
                </c:pt>
                <c:pt idx="3236">
                  <c:v>44963</c:v>
                </c:pt>
                <c:pt idx="3237">
                  <c:v>44964</c:v>
                </c:pt>
                <c:pt idx="3238">
                  <c:v>44965</c:v>
                </c:pt>
                <c:pt idx="3239">
                  <c:v>44966</c:v>
                </c:pt>
                <c:pt idx="3240">
                  <c:v>44967</c:v>
                </c:pt>
                <c:pt idx="3241">
                  <c:v>44968</c:v>
                </c:pt>
                <c:pt idx="3242">
                  <c:v>44969</c:v>
                </c:pt>
                <c:pt idx="3243">
                  <c:v>44970</c:v>
                </c:pt>
                <c:pt idx="3244">
                  <c:v>44971</c:v>
                </c:pt>
                <c:pt idx="3245">
                  <c:v>44972</c:v>
                </c:pt>
                <c:pt idx="3246">
                  <c:v>44973</c:v>
                </c:pt>
                <c:pt idx="3247">
                  <c:v>44974</c:v>
                </c:pt>
                <c:pt idx="3248">
                  <c:v>44975</c:v>
                </c:pt>
                <c:pt idx="3249">
                  <c:v>44976</c:v>
                </c:pt>
                <c:pt idx="3250">
                  <c:v>44977</c:v>
                </c:pt>
                <c:pt idx="3251">
                  <c:v>44978</c:v>
                </c:pt>
                <c:pt idx="3252">
                  <c:v>44979</c:v>
                </c:pt>
                <c:pt idx="3253">
                  <c:v>44980</c:v>
                </c:pt>
                <c:pt idx="3254">
                  <c:v>44981</c:v>
                </c:pt>
                <c:pt idx="3255">
                  <c:v>44982</c:v>
                </c:pt>
                <c:pt idx="3256">
                  <c:v>44983</c:v>
                </c:pt>
                <c:pt idx="3257">
                  <c:v>44984</c:v>
                </c:pt>
                <c:pt idx="3258">
                  <c:v>44985</c:v>
                </c:pt>
                <c:pt idx="3259">
                  <c:v>44986</c:v>
                </c:pt>
                <c:pt idx="3260">
                  <c:v>44987</c:v>
                </c:pt>
                <c:pt idx="3261">
                  <c:v>44988</c:v>
                </c:pt>
                <c:pt idx="3262">
                  <c:v>44989</c:v>
                </c:pt>
                <c:pt idx="3263">
                  <c:v>44990</c:v>
                </c:pt>
                <c:pt idx="3264">
                  <c:v>44991</c:v>
                </c:pt>
                <c:pt idx="3265">
                  <c:v>44992</c:v>
                </c:pt>
                <c:pt idx="3266">
                  <c:v>44993</c:v>
                </c:pt>
                <c:pt idx="3267">
                  <c:v>44994</c:v>
                </c:pt>
                <c:pt idx="3268">
                  <c:v>44995</c:v>
                </c:pt>
                <c:pt idx="3269">
                  <c:v>44996</c:v>
                </c:pt>
                <c:pt idx="3270">
                  <c:v>44997</c:v>
                </c:pt>
                <c:pt idx="3271">
                  <c:v>44998</c:v>
                </c:pt>
                <c:pt idx="3272">
                  <c:v>44999</c:v>
                </c:pt>
                <c:pt idx="3273">
                  <c:v>45000</c:v>
                </c:pt>
                <c:pt idx="3274">
                  <c:v>45001</c:v>
                </c:pt>
                <c:pt idx="3275">
                  <c:v>45002</c:v>
                </c:pt>
                <c:pt idx="3276">
                  <c:v>45003</c:v>
                </c:pt>
                <c:pt idx="3277">
                  <c:v>45004</c:v>
                </c:pt>
                <c:pt idx="3278">
                  <c:v>45005</c:v>
                </c:pt>
                <c:pt idx="3279">
                  <c:v>45006</c:v>
                </c:pt>
                <c:pt idx="3280">
                  <c:v>45007</c:v>
                </c:pt>
                <c:pt idx="3281">
                  <c:v>45008</c:v>
                </c:pt>
                <c:pt idx="3282">
                  <c:v>45009</c:v>
                </c:pt>
                <c:pt idx="3283">
                  <c:v>45010</c:v>
                </c:pt>
                <c:pt idx="3284">
                  <c:v>45011</c:v>
                </c:pt>
                <c:pt idx="3285">
                  <c:v>45012</c:v>
                </c:pt>
                <c:pt idx="3286">
                  <c:v>45013</c:v>
                </c:pt>
                <c:pt idx="3287">
                  <c:v>45014</c:v>
                </c:pt>
                <c:pt idx="3288">
                  <c:v>45015</c:v>
                </c:pt>
                <c:pt idx="3289">
                  <c:v>45016</c:v>
                </c:pt>
                <c:pt idx="3290">
                  <c:v>45017</c:v>
                </c:pt>
                <c:pt idx="3291">
                  <c:v>45018</c:v>
                </c:pt>
                <c:pt idx="3292">
                  <c:v>45019</c:v>
                </c:pt>
                <c:pt idx="3293">
                  <c:v>45020</c:v>
                </c:pt>
                <c:pt idx="3294">
                  <c:v>45021</c:v>
                </c:pt>
                <c:pt idx="3295">
                  <c:v>45022</c:v>
                </c:pt>
                <c:pt idx="3296">
                  <c:v>45023</c:v>
                </c:pt>
                <c:pt idx="3297">
                  <c:v>45024</c:v>
                </c:pt>
                <c:pt idx="3298">
                  <c:v>45025</c:v>
                </c:pt>
                <c:pt idx="3299">
                  <c:v>45026</c:v>
                </c:pt>
                <c:pt idx="3300">
                  <c:v>45027</c:v>
                </c:pt>
                <c:pt idx="3301">
                  <c:v>45028</c:v>
                </c:pt>
                <c:pt idx="3302">
                  <c:v>45029</c:v>
                </c:pt>
                <c:pt idx="3303">
                  <c:v>45030</c:v>
                </c:pt>
                <c:pt idx="3304">
                  <c:v>45031</c:v>
                </c:pt>
                <c:pt idx="3305">
                  <c:v>45032</c:v>
                </c:pt>
                <c:pt idx="3306">
                  <c:v>45033</c:v>
                </c:pt>
                <c:pt idx="3307">
                  <c:v>45034</c:v>
                </c:pt>
                <c:pt idx="3308">
                  <c:v>45035</c:v>
                </c:pt>
                <c:pt idx="3309">
                  <c:v>45036</c:v>
                </c:pt>
                <c:pt idx="3310">
                  <c:v>45037</c:v>
                </c:pt>
                <c:pt idx="3311">
                  <c:v>45038</c:v>
                </c:pt>
                <c:pt idx="3312">
                  <c:v>45039</c:v>
                </c:pt>
                <c:pt idx="3313">
                  <c:v>45040</c:v>
                </c:pt>
                <c:pt idx="3314">
                  <c:v>45041</c:v>
                </c:pt>
                <c:pt idx="3315">
                  <c:v>45042</c:v>
                </c:pt>
                <c:pt idx="3316">
                  <c:v>45043</c:v>
                </c:pt>
                <c:pt idx="3317">
                  <c:v>45044</c:v>
                </c:pt>
                <c:pt idx="3318">
                  <c:v>45045</c:v>
                </c:pt>
                <c:pt idx="3319">
                  <c:v>45046</c:v>
                </c:pt>
                <c:pt idx="3320">
                  <c:v>45047</c:v>
                </c:pt>
                <c:pt idx="3321">
                  <c:v>45048</c:v>
                </c:pt>
                <c:pt idx="3322">
                  <c:v>45049</c:v>
                </c:pt>
                <c:pt idx="3323">
                  <c:v>45050</c:v>
                </c:pt>
                <c:pt idx="3324">
                  <c:v>45051</c:v>
                </c:pt>
                <c:pt idx="3325">
                  <c:v>45052</c:v>
                </c:pt>
                <c:pt idx="3326">
                  <c:v>45053</c:v>
                </c:pt>
                <c:pt idx="3327">
                  <c:v>45054</c:v>
                </c:pt>
                <c:pt idx="3328">
                  <c:v>45055</c:v>
                </c:pt>
                <c:pt idx="3329">
                  <c:v>45056</c:v>
                </c:pt>
                <c:pt idx="3330">
                  <c:v>45057</c:v>
                </c:pt>
                <c:pt idx="3331">
                  <c:v>45058</c:v>
                </c:pt>
                <c:pt idx="3332">
                  <c:v>45059</c:v>
                </c:pt>
                <c:pt idx="3333">
                  <c:v>45060</c:v>
                </c:pt>
                <c:pt idx="3334">
                  <c:v>45061</c:v>
                </c:pt>
                <c:pt idx="3335">
                  <c:v>45062</c:v>
                </c:pt>
                <c:pt idx="3336">
                  <c:v>45063</c:v>
                </c:pt>
                <c:pt idx="3337">
                  <c:v>45064</c:v>
                </c:pt>
                <c:pt idx="3338">
                  <c:v>45065</c:v>
                </c:pt>
                <c:pt idx="3339">
                  <c:v>45066</c:v>
                </c:pt>
                <c:pt idx="3340">
                  <c:v>45067</c:v>
                </c:pt>
                <c:pt idx="3341">
                  <c:v>45068</c:v>
                </c:pt>
                <c:pt idx="3342">
                  <c:v>45069</c:v>
                </c:pt>
                <c:pt idx="3343">
                  <c:v>45070</c:v>
                </c:pt>
                <c:pt idx="3344">
                  <c:v>45071</c:v>
                </c:pt>
                <c:pt idx="3345">
                  <c:v>45072</c:v>
                </c:pt>
                <c:pt idx="3346">
                  <c:v>45073</c:v>
                </c:pt>
                <c:pt idx="3347">
                  <c:v>45074</c:v>
                </c:pt>
                <c:pt idx="3348">
                  <c:v>45075</c:v>
                </c:pt>
                <c:pt idx="3349">
                  <c:v>45076</c:v>
                </c:pt>
                <c:pt idx="3350">
                  <c:v>45077</c:v>
                </c:pt>
                <c:pt idx="3351">
                  <c:v>45078</c:v>
                </c:pt>
                <c:pt idx="3352">
                  <c:v>45079</c:v>
                </c:pt>
                <c:pt idx="3353">
                  <c:v>45080</c:v>
                </c:pt>
                <c:pt idx="3354">
                  <c:v>45081</c:v>
                </c:pt>
                <c:pt idx="3355">
                  <c:v>45082</c:v>
                </c:pt>
                <c:pt idx="3356">
                  <c:v>45083</c:v>
                </c:pt>
                <c:pt idx="3357">
                  <c:v>45084</c:v>
                </c:pt>
                <c:pt idx="3358">
                  <c:v>45085</c:v>
                </c:pt>
                <c:pt idx="3359">
                  <c:v>45086</c:v>
                </c:pt>
                <c:pt idx="3360">
                  <c:v>45087</c:v>
                </c:pt>
                <c:pt idx="3361">
                  <c:v>45088</c:v>
                </c:pt>
                <c:pt idx="3362">
                  <c:v>45089</c:v>
                </c:pt>
                <c:pt idx="3363">
                  <c:v>45090</c:v>
                </c:pt>
                <c:pt idx="3364">
                  <c:v>45091</c:v>
                </c:pt>
                <c:pt idx="3365">
                  <c:v>45092</c:v>
                </c:pt>
                <c:pt idx="3366">
                  <c:v>45093</c:v>
                </c:pt>
                <c:pt idx="3367">
                  <c:v>45094</c:v>
                </c:pt>
                <c:pt idx="3368">
                  <c:v>45095</c:v>
                </c:pt>
                <c:pt idx="3369">
                  <c:v>45096</c:v>
                </c:pt>
                <c:pt idx="3370">
                  <c:v>45097</c:v>
                </c:pt>
                <c:pt idx="3371">
                  <c:v>45098</c:v>
                </c:pt>
                <c:pt idx="3372">
                  <c:v>45099</c:v>
                </c:pt>
                <c:pt idx="3373">
                  <c:v>45100</c:v>
                </c:pt>
                <c:pt idx="3374">
                  <c:v>45101</c:v>
                </c:pt>
                <c:pt idx="3375">
                  <c:v>45102</c:v>
                </c:pt>
                <c:pt idx="3376">
                  <c:v>45103</c:v>
                </c:pt>
                <c:pt idx="3377">
                  <c:v>45104</c:v>
                </c:pt>
                <c:pt idx="3378">
                  <c:v>45105</c:v>
                </c:pt>
                <c:pt idx="3379">
                  <c:v>45106</c:v>
                </c:pt>
                <c:pt idx="3380">
                  <c:v>45107</c:v>
                </c:pt>
                <c:pt idx="3381">
                  <c:v>45108</c:v>
                </c:pt>
                <c:pt idx="3382">
                  <c:v>45109</c:v>
                </c:pt>
                <c:pt idx="3383">
                  <c:v>45110</c:v>
                </c:pt>
                <c:pt idx="3384">
                  <c:v>45111</c:v>
                </c:pt>
                <c:pt idx="3385">
                  <c:v>45112</c:v>
                </c:pt>
                <c:pt idx="3386">
                  <c:v>45113</c:v>
                </c:pt>
                <c:pt idx="3387">
                  <c:v>45114</c:v>
                </c:pt>
                <c:pt idx="3388">
                  <c:v>45115</c:v>
                </c:pt>
                <c:pt idx="3389">
                  <c:v>45116</c:v>
                </c:pt>
                <c:pt idx="3390">
                  <c:v>45117</c:v>
                </c:pt>
                <c:pt idx="3391">
                  <c:v>45118</c:v>
                </c:pt>
                <c:pt idx="3392">
                  <c:v>45119</c:v>
                </c:pt>
                <c:pt idx="3393">
                  <c:v>45120</c:v>
                </c:pt>
                <c:pt idx="3394">
                  <c:v>45121</c:v>
                </c:pt>
                <c:pt idx="3395">
                  <c:v>45122</c:v>
                </c:pt>
                <c:pt idx="3396">
                  <c:v>45123</c:v>
                </c:pt>
                <c:pt idx="3397">
                  <c:v>45124</c:v>
                </c:pt>
                <c:pt idx="3398">
                  <c:v>45125</c:v>
                </c:pt>
                <c:pt idx="3399">
                  <c:v>45126</c:v>
                </c:pt>
                <c:pt idx="3400">
                  <c:v>45127</c:v>
                </c:pt>
                <c:pt idx="3401">
                  <c:v>45128</c:v>
                </c:pt>
                <c:pt idx="3402">
                  <c:v>45129</c:v>
                </c:pt>
                <c:pt idx="3403">
                  <c:v>45130</c:v>
                </c:pt>
                <c:pt idx="3404">
                  <c:v>45131</c:v>
                </c:pt>
                <c:pt idx="3405">
                  <c:v>45132</c:v>
                </c:pt>
                <c:pt idx="3406">
                  <c:v>45133</c:v>
                </c:pt>
                <c:pt idx="3407">
                  <c:v>45134</c:v>
                </c:pt>
                <c:pt idx="3408">
                  <c:v>45135</c:v>
                </c:pt>
                <c:pt idx="3409">
                  <c:v>45136</c:v>
                </c:pt>
                <c:pt idx="3410">
                  <c:v>45137</c:v>
                </c:pt>
                <c:pt idx="3411">
                  <c:v>45138</c:v>
                </c:pt>
                <c:pt idx="3412">
                  <c:v>45139</c:v>
                </c:pt>
                <c:pt idx="3413">
                  <c:v>45140</c:v>
                </c:pt>
                <c:pt idx="3414">
                  <c:v>45141</c:v>
                </c:pt>
                <c:pt idx="3415">
                  <c:v>45142</c:v>
                </c:pt>
                <c:pt idx="3416">
                  <c:v>45143</c:v>
                </c:pt>
                <c:pt idx="3417">
                  <c:v>45144</c:v>
                </c:pt>
                <c:pt idx="3418">
                  <c:v>45145</c:v>
                </c:pt>
                <c:pt idx="3419">
                  <c:v>45146</c:v>
                </c:pt>
                <c:pt idx="3420">
                  <c:v>45147</c:v>
                </c:pt>
                <c:pt idx="3421">
                  <c:v>45148</c:v>
                </c:pt>
                <c:pt idx="3422">
                  <c:v>45149</c:v>
                </c:pt>
                <c:pt idx="3423">
                  <c:v>45150</c:v>
                </c:pt>
                <c:pt idx="3424">
                  <c:v>45151</c:v>
                </c:pt>
                <c:pt idx="3425">
                  <c:v>45152</c:v>
                </c:pt>
                <c:pt idx="3426">
                  <c:v>45153</c:v>
                </c:pt>
                <c:pt idx="3427">
                  <c:v>45154</c:v>
                </c:pt>
                <c:pt idx="3428">
                  <c:v>45155</c:v>
                </c:pt>
                <c:pt idx="3429">
                  <c:v>45156</c:v>
                </c:pt>
                <c:pt idx="3430">
                  <c:v>45157</c:v>
                </c:pt>
                <c:pt idx="3431">
                  <c:v>45158</c:v>
                </c:pt>
                <c:pt idx="3432">
                  <c:v>45159</c:v>
                </c:pt>
                <c:pt idx="3433">
                  <c:v>45160</c:v>
                </c:pt>
                <c:pt idx="3434">
                  <c:v>45161</c:v>
                </c:pt>
                <c:pt idx="3435">
                  <c:v>45162</c:v>
                </c:pt>
                <c:pt idx="3436">
                  <c:v>45163</c:v>
                </c:pt>
                <c:pt idx="3437">
                  <c:v>45164</c:v>
                </c:pt>
                <c:pt idx="3438">
                  <c:v>45165</c:v>
                </c:pt>
                <c:pt idx="3439">
                  <c:v>45166</c:v>
                </c:pt>
                <c:pt idx="3440">
                  <c:v>45167</c:v>
                </c:pt>
                <c:pt idx="3441">
                  <c:v>45168</c:v>
                </c:pt>
                <c:pt idx="3442">
                  <c:v>45169</c:v>
                </c:pt>
                <c:pt idx="3443">
                  <c:v>45170</c:v>
                </c:pt>
                <c:pt idx="3444">
                  <c:v>45171</c:v>
                </c:pt>
                <c:pt idx="3445">
                  <c:v>45172</c:v>
                </c:pt>
                <c:pt idx="3446">
                  <c:v>45173</c:v>
                </c:pt>
                <c:pt idx="3447">
                  <c:v>45174</c:v>
                </c:pt>
                <c:pt idx="3448">
                  <c:v>45175</c:v>
                </c:pt>
                <c:pt idx="3449">
                  <c:v>45176</c:v>
                </c:pt>
                <c:pt idx="3450">
                  <c:v>45177</c:v>
                </c:pt>
                <c:pt idx="3451">
                  <c:v>45178</c:v>
                </c:pt>
                <c:pt idx="3452">
                  <c:v>45179</c:v>
                </c:pt>
                <c:pt idx="3453">
                  <c:v>45180</c:v>
                </c:pt>
                <c:pt idx="3454">
                  <c:v>45181</c:v>
                </c:pt>
                <c:pt idx="3455">
                  <c:v>45182</c:v>
                </c:pt>
                <c:pt idx="3456">
                  <c:v>45183</c:v>
                </c:pt>
                <c:pt idx="3457">
                  <c:v>45184</c:v>
                </c:pt>
                <c:pt idx="3458">
                  <c:v>45185</c:v>
                </c:pt>
                <c:pt idx="3459">
                  <c:v>45186</c:v>
                </c:pt>
                <c:pt idx="3460">
                  <c:v>45187</c:v>
                </c:pt>
                <c:pt idx="3461">
                  <c:v>45188</c:v>
                </c:pt>
                <c:pt idx="3462">
                  <c:v>45189</c:v>
                </c:pt>
                <c:pt idx="3463">
                  <c:v>45190</c:v>
                </c:pt>
                <c:pt idx="3464">
                  <c:v>45191</c:v>
                </c:pt>
                <c:pt idx="3465">
                  <c:v>45192</c:v>
                </c:pt>
                <c:pt idx="3466">
                  <c:v>45193</c:v>
                </c:pt>
                <c:pt idx="3467">
                  <c:v>45194</c:v>
                </c:pt>
                <c:pt idx="3468">
                  <c:v>45195</c:v>
                </c:pt>
                <c:pt idx="3469">
                  <c:v>45196</c:v>
                </c:pt>
                <c:pt idx="3470">
                  <c:v>45197</c:v>
                </c:pt>
                <c:pt idx="3471">
                  <c:v>45198</c:v>
                </c:pt>
                <c:pt idx="3472">
                  <c:v>45199</c:v>
                </c:pt>
                <c:pt idx="3473">
                  <c:v>45200</c:v>
                </c:pt>
                <c:pt idx="3474">
                  <c:v>45201</c:v>
                </c:pt>
                <c:pt idx="3475">
                  <c:v>45202</c:v>
                </c:pt>
                <c:pt idx="3476">
                  <c:v>45203</c:v>
                </c:pt>
                <c:pt idx="3477">
                  <c:v>45204</c:v>
                </c:pt>
                <c:pt idx="3478">
                  <c:v>45205</c:v>
                </c:pt>
                <c:pt idx="3479">
                  <c:v>45206</c:v>
                </c:pt>
                <c:pt idx="3480">
                  <c:v>45207</c:v>
                </c:pt>
                <c:pt idx="3481">
                  <c:v>45208</c:v>
                </c:pt>
                <c:pt idx="3482">
                  <c:v>45209</c:v>
                </c:pt>
                <c:pt idx="3483">
                  <c:v>45210</c:v>
                </c:pt>
                <c:pt idx="3484">
                  <c:v>45211</c:v>
                </c:pt>
                <c:pt idx="3485">
                  <c:v>45212</c:v>
                </c:pt>
                <c:pt idx="3486">
                  <c:v>45213</c:v>
                </c:pt>
                <c:pt idx="3487">
                  <c:v>45214</c:v>
                </c:pt>
                <c:pt idx="3488">
                  <c:v>45215</c:v>
                </c:pt>
                <c:pt idx="3489">
                  <c:v>45216</c:v>
                </c:pt>
                <c:pt idx="3490">
                  <c:v>45217</c:v>
                </c:pt>
                <c:pt idx="3491">
                  <c:v>45218</c:v>
                </c:pt>
                <c:pt idx="3492">
                  <c:v>45219</c:v>
                </c:pt>
                <c:pt idx="3493">
                  <c:v>45220</c:v>
                </c:pt>
                <c:pt idx="3494">
                  <c:v>45221</c:v>
                </c:pt>
                <c:pt idx="3495">
                  <c:v>45222</c:v>
                </c:pt>
                <c:pt idx="3496">
                  <c:v>45223</c:v>
                </c:pt>
                <c:pt idx="3497">
                  <c:v>45224</c:v>
                </c:pt>
                <c:pt idx="3498">
                  <c:v>45225</c:v>
                </c:pt>
                <c:pt idx="3499">
                  <c:v>45226</c:v>
                </c:pt>
                <c:pt idx="3500">
                  <c:v>45227</c:v>
                </c:pt>
                <c:pt idx="3501">
                  <c:v>45228</c:v>
                </c:pt>
                <c:pt idx="3502">
                  <c:v>45229</c:v>
                </c:pt>
                <c:pt idx="3503">
                  <c:v>45230</c:v>
                </c:pt>
                <c:pt idx="3504">
                  <c:v>45231</c:v>
                </c:pt>
                <c:pt idx="3505">
                  <c:v>45232</c:v>
                </c:pt>
                <c:pt idx="3506">
                  <c:v>45233</c:v>
                </c:pt>
                <c:pt idx="3507">
                  <c:v>45234</c:v>
                </c:pt>
                <c:pt idx="3508">
                  <c:v>45235</c:v>
                </c:pt>
                <c:pt idx="3509">
                  <c:v>45236</c:v>
                </c:pt>
                <c:pt idx="3510">
                  <c:v>45237</c:v>
                </c:pt>
                <c:pt idx="3511">
                  <c:v>45238</c:v>
                </c:pt>
                <c:pt idx="3512">
                  <c:v>45239</c:v>
                </c:pt>
                <c:pt idx="3513">
                  <c:v>45240</c:v>
                </c:pt>
                <c:pt idx="3514">
                  <c:v>45241</c:v>
                </c:pt>
                <c:pt idx="3515">
                  <c:v>45242</c:v>
                </c:pt>
                <c:pt idx="3516">
                  <c:v>45243</c:v>
                </c:pt>
                <c:pt idx="3517">
                  <c:v>45244</c:v>
                </c:pt>
                <c:pt idx="3518">
                  <c:v>45245</c:v>
                </c:pt>
                <c:pt idx="3519">
                  <c:v>45246</c:v>
                </c:pt>
                <c:pt idx="3520">
                  <c:v>45247</c:v>
                </c:pt>
                <c:pt idx="3521">
                  <c:v>45248</c:v>
                </c:pt>
                <c:pt idx="3522">
                  <c:v>45249</c:v>
                </c:pt>
                <c:pt idx="3523">
                  <c:v>45250</c:v>
                </c:pt>
                <c:pt idx="3524">
                  <c:v>45251</c:v>
                </c:pt>
                <c:pt idx="3525">
                  <c:v>45252</c:v>
                </c:pt>
                <c:pt idx="3526">
                  <c:v>45253</c:v>
                </c:pt>
                <c:pt idx="3527">
                  <c:v>45254</c:v>
                </c:pt>
                <c:pt idx="3528">
                  <c:v>45255</c:v>
                </c:pt>
                <c:pt idx="3529">
                  <c:v>45256</c:v>
                </c:pt>
                <c:pt idx="3530">
                  <c:v>45257</c:v>
                </c:pt>
                <c:pt idx="3531">
                  <c:v>45258</c:v>
                </c:pt>
                <c:pt idx="3532">
                  <c:v>45259</c:v>
                </c:pt>
                <c:pt idx="3533">
                  <c:v>45260</c:v>
                </c:pt>
                <c:pt idx="3534">
                  <c:v>45261</c:v>
                </c:pt>
                <c:pt idx="3535">
                  <c:v>45262</c:v>
                </c:pt>
                <c:pt idx="3536">
                  <c:v>45263</c:v>
                </c:pt>
                <c:pt idx="3537">
                  <c:v>45264</c:v>
                </c:pt>
                <c:pt idx="3538">
                  <c:v>45265</c:v>
                </c:pt>
                <c:pt idx="3539">
                  <c:v>45266</c:v>
                </c:pt>
                <c:pt idx="3540">
                  <c:v>45267</c:v>
                </c:pt>
                <c:pt idx="3541">
                  <c:v>45268</c:v>
                </c:pt>
                <c:pt idx="3542">
                  <c:v>45269</c:v>
                </c:pt>
                <c:pt idx="3543">
                  <c:v>45270</c:v>
                </c:pt>
                <c:pt idx="3544">
                  <c:v>45271</c:v>
                </c:pt>
                <c:pt idx="3545">
                  <c:v>45272</c:v>
                </c:pt>
                <c:pt idx="3546">
                  <c:v>45273</c:v>
                </c:pt>
                <c:pt idx="3547">
                  <c:v>45274</c:v>
                </c:pt>
                <c:pt idx="3548">
                  <c:v>45275</c:v>
                </c:pt>
                <c:pt idx="3549">
                  <c:v>45276</c:v>
                </c:pt>
                <c:pt idx="3550">
                  <c:v>45277</c:v>
                </c:pt>
                <c:pt idx="3551">
                  <c:v>45278</c:v>
                </c:pt>
                <c:pt idx="3552">
                  <c:v>45279</c:v>
                </c:pt>
                <c:pt idx="3553">
                  <c:v>45280</c:v>
                </c:pt>
                <c:pt idx="3554">
                  <c:v>45281</c:v>
                </c:pt>
                <c:pt idx="3555">
                  <c:v>45282</c:v>
                </c:pt>
                <c:pt idx="3556">
                  <c:v>45283</c:v>
                </c:pt>
                <c:pt idx="3557">
                  <c:v>45284</c:v>
                </c:pt>
                <c:pt idx="3558">
                  <c:v>45285</c:v>
                </c:pt>
                <c:pt idx="3559">
                  <c:v>45286</c:v>
                </c:pt>
                <c:pt idx="3560">
                  <c:v>45287</c:v>
                </c:pt>
                <c:pt idx="3561">
                  <c:v>45288</c:v>
                </c:pt>
                <c:pt idx="3562">
                  <c:v>45289</c:v>
                </c:pt>
                <c:pt idx="3563">
                  <c:v>45290</c:v>
                </c:pt>
                <c:pt idx="3564">
                  <c:v>45291</c:v>
                </c:pt>
                <c:pt idx="3565">
                  <c:v>45292</c:v>
                </c:pt>
                <c:pt idx="3566">
                  <c:v>45293</c:v>
                </c:pt>
                <c:pt idx="3567">
                  <c:v>45294</c:v>
                </c:pt>
                <c:pt idx="3568">
                  <c:v>45295</c:v>
                </c:pt>
                <c:pt idx="3569">
                  <c:v>45296</c:v>
                </c:pt>
                <c:pt idx="3570">
                  <c:v>45297</c:v>
                </c:pt>
                <c:pt idx="3571">
                  <c:v>45298</c:v>
                </c:pt>
                <c:pt idx="3572">
                  <c:v>45299</c:v>
                </c:pt>
                <c:pt idx="3573">
                  <c:v>45300</c:v>
                </c:pt>
                <c:pt idx="3574">
                  <c:v>45301</c:v>
                </c:pt>
                <c:pt idx="3575">
                  <c:v>45302</c:v>
                </c:pt>
                <c:pt idx="3576">
                  <c:v>45303</c:v>
                </c:pt>
                <c:pt idx="3577">
                  <c:v>45304</c:v>
                </c:pt>
                <c:pt idx="3578">
                  <c:v>45305</c:v>
                </c:pt>
                <c:pt idx="3579">
                  <c:v>45306</c:v>
                </c:pt>
                <c:pt idx="3580">
                  <c:v>45307</c:v>
                </c:pt>
                <c:pt idx="3581">
                  <c:v>45308</c:v>
                </c:pt>
                <c:pt idx="3582">
                  <c:v>45309</c:v>
                </c:pt>
                <c:pt idx="3583">
                  <c:v>45310</c:v>
                </c:pt>
                <c:pt idx="3584">
                  <c:v>45311</c:v>
                </c:pt>
                <c:pt idx="3585">
                  <c:v>45312</c:v>
                </c:pt>
                <c:pt idx="3586">
                  <c:v>45313</c:v>
                </c:pt>
                <c:pt idx="3587">
                  <c:v>45314</c:v>
                </c:pt>
                <c:pt idx="3588">
                  <c:v>45315</c:v>
                </c:pt>
                <c:pt idx="3589">
                  <c:v>45316</c:v>
                </c:pt>
                <c:pt idx="3590">
                  <c:v>45317</c:v>
                </c:pt>
                <c:pt idx="3591">
                  <c:v>45318</c:v>
                </c:pt>
                <c:pt idx="3592">
                  <c:v>45319</c:v>
                </c:pt>
                <c:pt idx="3593">
                  <c:v>45320</c:v>
                </c:pt>
                <c:pt idx="3594">
                  <c:v>45321</c:v>
                </c:pt>
                <c:pt idx="3595">
                  <c:v>45322</c:v>
                </c:pt>
                <c:pt idx="3596">
                  <c:v>45323</c:v>
                </c:pt>
                <c:pt idx="3597">
                  <c:v>45324</c:v>
                </c:pt>
                <c:pt idx="3598">
                  <c:v>45325</c:v>
                </c:pt>
                <c:pt idx="3599">
                  <c:v>45326</c:v>
                </c:pt>
                <c:pt idx="3600">
                  <c:v>45327</c:v>
                </c:pt>
                <c:pt idx="3601">
                  <c:v>45328</c:v>
                </c:pt>
                <c:pt idx="3602">
                  <c:v>45329</c:v>
                </c:pt>
                <c:pt idx="3603">
                  <c:v>45330</c:v>
                </c:pt>
                <c:pt idx="3604">
                  <c:v>45331</c:v>
                </c:pt>
                <c:pt idx="3605">
                  <c:v>45332</c:v>
                </c:pt>
                <c:pt idx="3606">
                  <c:v>45333</c:v>
                </c:pt>
                <c:pt idx="3607">
                  <c:v>45334</c:v>
                </c:pt>
                <c:pt idx="3608">
                  <c:v>45335</c:v>
                </c:pt>
                <c:pt idx="3609">
                  <c:v>45336</c:v>
                </c:pt>
                <c:pt idx="3610">
                  <c:v>45337</c:v>
                </c:pt>
                <c:pt idx="3611">
                  <c:v>45338</c:v>
                </c:pt>
                <c:pt idx="3612">
                  <c:v>45339</c:v>
                </c:pt>
                <c:pt idx="3613">
                  <c:v>45340</c:v>
                </c:pt>
                <c:pt idx="3614">
                  <c:v>45341</c:v>
                </c:pt>
                <c:pt idx="3615">
                  <c:v>45342</c:v>
                </c:pt>
                <c:pt idx="3616">
                  <c:v>45343</c:v>
                </c:pt>
                <c:pt idx="3617">
                  <c:v>45344</c:v>
                </c:pt>
                <c:pt idx="3618">
                  <c:v>45345</c:v>
                </c:pt>
                <c:pt idx="3619">
                  <c:v>45346</c:v>
                </c:pt>
                <c:pt idx="3620">
                  <c:v>45347</c:v>
                </c:pt>
                <c:pt idx="3621">
                  <c:v>45348</c:v>
                </c:pt>
                <c:pt idx="3622">
                  <c:v>45349</c:v>
                </c:pt>
                <c:pt idx="3623">
                  <c:v>45350</c:v>
                </c:pt>
                <c:pt idx="3624">
                  <c:v>45351</c:v>
                </c:pt>
                <c:pt idx="3625">
                  <c:v>45352</c:v>
                </c:pt>
                <c:pt idx="3626">
                  <c:v>45353</c:v>
                </c:pt>
                <c:pt idx="3627">
                  <c:v>45354</c:v>
                </c:pt>
                <c:pt idx="3628">
                  <c:v>45355</c:v>
                </c:pt>
                <c:pt idx="3629">
                  <c:v>45356</c:v>
                </c:pt>
                <c:pt idx="3630">
                  <c:v>45357</c:v>
                </c:pt>
                <c:pt idx="3631">
                  <c:v>45358</c:v>
                </c:pt>
                <c:pt idx="3632">
                  <c:v>45359</c:v>
                </c:pt>
                <c:pt idx="3633">
                  <c:v>45360</c:v>
                </c:pt>
                <c:pt idx="3634">
                  <c:v>45361</c:v>
                </c:pt>
                <c:pt idx="3635">
                  <c:v>45362</c:v>
                </c:pt>
                <c:pt idx="3636">
                  <c:v>45363</c:v>
                </c:pt>
                <c:pt idx="3637">
                  <c:v>45364</c:v>
                </c:pt>
                <c:pt idx="3638">
                  <c:v>45365</c:v>
                </c:pt>
                <c:pt idx="3639">
                  <c:v>45366</c:v>
                </c:pt>
                <c:pt idx="3640">
                  <c:v>45367</c:v>
                </c:pt>
                <c:pt idx="3641">
                  <c:v>45368</c:v>
                </c:pt>
                <c:pt idx="3642">
                  <c:v>45369</c:v>
                </c:pt>
                <c:pt idx="3643">
                  <c:v>45370</c:v>
                </c:pt>
                <c:pt idx="3644">
                  <c:v>45371</c:v>
                </c:pt>
                <c:pt idx="3645">
                  <c:v>45372</c:v>
                </c:pt>
                <c:pt idx="3646">
                  <c:v>45373</c:v>
                </c:pt>
                <c:pt idx="3647">
                  <c:v>45374</c:v>
                </c:pt>
                <c:pt idx="3648">
                  <c:v>45375</c:v>
                </c:pt>
                <c:pt idx="3649">
                  <c:v>45376</c:v>
                </c:pt>
                <c:pt idx="3650">
                  <c:v>45377</c:v>
                </c:pt>
                <c:pt idx="3651">
                  <c:v>45378</c:v>
                </c:pt>
                <c:pt idx="3652">
                  <c:v>45379</c:v>
                </c:pt>
              </c:numCache>
            </c:numRef>
          </c:cat>
          <c:val>
            <c:numRef>
              <c:f>'Equity market PEs'!$Z$9:$Z$3661</c:f>
              <c:numCache>
                <c:formatCode>0.0</c:formatCode>
                <c:ptCount val="3653"/>
                <c:pt idx="0">
                  <c:v>16.570774220032867</c:v>
                </c:pt>
                <c:pt idx="1">
                  <c:v>16.570774220032867</c:v>
                </c:pt>
                <c:pt idx="2">
                  <c:v>16.570774220032867</c:v>
                </c:pt>
                <c:pt idx="3">
                  <c:v>16.570774220032867</c:v>
                </c:pt>
                <c:pt idx="4">
                  <c:v>16.570774220032867</c:v>
                </c:pt>
                <c:pt idx="5">
                  <c:v>16.570774220032867</c:v>
                </c:pt>
                <c:pt idx="6">
                  <c:v>16.570774220032867</c:v>
                </c:pt>
                <c:pt idx="7">
                  <c:v>16.570774220032867</c:v>
                </c:pt>
                <c:pt idx="8">
                  <c:v>16.570774220032867</c:v>
                </c:pt>
                <c:pt idx="9">
                  <c:v>16.570774220032867</c:v>
                </c:pt>
                <c:pt idx="10">
                  <c:v>16.570774220032867</c:v>
                </c:pt>
                <c:pt idx="11">
                  <c:v>16.570774220032867</c:v>
                </c:pt>
                <c:pt idx="12">
                  <c:v>16.570774220032867</c:v>
                </c:pt>
                <c:pt idx="13">
                  <c:v>16.570774220032867</c:v>
                </c:pt>
                <c:pt idx="14">
                  <c:v>16.570774220032867</c:v>
                </c:pt>
                <c:pt idx="15">
                  <c:v>16.570774220032867</c:v>
                </c:pt>
                <c:pt idx="16">
                  <c:v>16.570774220032867</c:v>
                </c:pt>
                <c:pt idx="17">
                  <c:v>16.570774220032867</c:v>
                </c:pt>
                <c:pt idx="18">
                  <c:v>16.570774220032867</c:v>
                </c:pt>
                <c:pt idx="19">
                  <c:v>16.570774220032867</c:v>
                </c:pt>
                <c:pt idx="20">
                  <c:v>16.570774220032867</c:v>
                </c:pt>
                <c:pt idx="21">
                  <c:v>16.570774220032867</c:v>
                </c:pt>
                <c:pt idx="22">
                  <c:v>16.570774220032867</c:v>
                </c:pt>
                <c:pt idx="23">
                  <c:v>16.570774220032867</c:v>
                </c:pt>
                <c:pt idx="24">
                  <c:v>16.570774220032867</c:v>
                </c:pt>
                <c:pt idx="25">
                  <c:v>16.570774220032867</c:v>
                </c:pt>
                <c:pt idx="26">
                  <c:v>16.570774220032867</c:v>
                </c:pt>
                <c:pt idx="27">
                  <c:v>16.570774220032867</c:v>
                </c:pt>
                <c:pt idx="28">
                  <c:v>16.570774220032867</c:v>
                </c:pt>
                <c:pt idx="29">
                  <c:v>16.570774220032867</c:v>
                </c:pt>
                <c:pt idx="30">
                  <c:v>16.570774220032867</c:v>
                </c:pt>
                <c:pt idx="31">
                  <c:v>16.570774220032867</c:v>
                </c:pt>
                <c:pt idx="32">
                  <c:v>16.570774220032867</c:v>
                </c:pt>
                <c:pt idx="33">
                  <c:v>16.570774220032867</c:v>
                </c:pt>
                <c:pt idx="34">
                  <c:v>16.570774220032867</c:v>
                </c:pt>
                <c:pt idx="35">
                  <c:v>16.570774220032867</c:v>
                </c:pt>
                <c:pt idx="36">
                  <c:v>16.570774220032867</c:v>
                </c:pt>
                <c:pt idx="37">
                  <c:v>16.570774220032867</c:v>
                </c:pt>
                <c:pt idx="38">
                  <c:v>16.570774220032867</c:v>
                </c:pt>
                <c:pt idx="39">
                  <c:v>16.570774220032867</c:v>
                </c:pt>
                <c:pt idx="40">
                  <c:v>16.570774220032867</c:v>
                </c:pt>
                <c:pt idx="41">
                  <c:v>16.570774220032867</c:v>
                </c:pt>
                <c:pt idx="42">
                  <c:v>16.570774220032867</c:v>
                </c:pt>
                <c:pt idx="43">
                  <c:v>16.570774220032867</c:v>
                </c:pt>
                <c:pt idx="44">
                  <c:v>16.570774220032867</c:v>
                </c:pt>
                <c:pt idx="45">
                  <c:v>16.570774220032867</c:v>
                </c:pt>
                <c:pt idx="46">
                  <c:v>16.570774220032867</c:v>
                </c:pt>
                <c:pt idx="47">
                  <c:v>16.570774220032867</c:v>
                </c:pt>
                <c:pt idx="48">
                  <c:v>16.570774220032867</c:v>
                </c:pt>
                <c:pt idx="49">
                  <c:v>16.570774220032867</c:v>
                </c:pt>
                <c:pt idx="50">
                  <c:v>16.570774220032867</c:v>
                </c:pt>
                <c:pt idx="51">
                  <c:v>16.570774220032867</c:v>
                </c:pt>
                <c:pt idx="52">
                  <c:v>16.570774220032867</c:v>
                </c:pt>
                <c:pt idx="53">
                  <c:v>16.570774220032867</c:v>
                </c:pt>
                <c:pt idx="54">
                  <c:v>16.570774220032867</c:v>
                </c:pt>
                <c:pt idx="55">
                  <c:v>16.570774220032867</c:v>
                </c:pt>
                <c:pt idx="56">
                  <c:v>16.570774220032867</c:v>
                </c:pt>
                <c:pt idx="57">
                  <c:v>16.570774220032867</c:v>
                </c:pt>
                <c:pt idx="58">
                  <c:v>16.570774220032867</c:v>
                </c:pt>
                <c:pt idx="59">
                  <c:v>16.570774220032867</c:v>
                </c:pt>
                <c:pt idx="60">
                  <c:v>16.570774220032867</c:v>
                </c:pt>
                <c:pt idx="61">
                  <c:v>16.570774220032867</c:v>
                </c:pt>
                <c:pt idx="62">
                  <c:v>16.570774220032867</c:v>
                </c:pt>
                <c:pt idx="63">
                  <c:v>16.570774220032867</c:v>
                </c:pt>
                <c:pt idx="64">
                  <c:v>16.570774220032867</c:v>
                </c:pt>
                <c:pt idx="65">
                  <c:v>16.570774220032867</c:v>
                </c:pt>
                <c:pt idx="66">
                  <c:v>16.570774220032867</c:v>
                </c:pt>
                <c:pt idx="67">
                  <c:v>16.570774220032867</c:v>
                </c:pt>
                <c:pt idx="68">
                  <c:v>16.570774220032867</c:v>
                </c:pt>
                <c:pt idx="69">
                  <c:v>16.570774220032867</c:v>
                </c:pt>
                <c:pt idx="70">
                  <c:v>16.570774220032867</c:v>
                </c:pt>
                <c:pt idx="71">
                  <c:v>16.570774220032867</c:v>
                </c:pt>
                <c:pt idx="72">
                  <c:v>16.570774220032867</c:v>
                </c:pt>
                <c:pt idx="73">
                  <c:v>16.570774220032867</c:v>
                </c:pt>
                <c:pt idx="74">
                  <c:v>16.570774220032867</c:v>
                </c:pt>
                <c:pt idx="75">
                  <c:v>16.570774220032867</c:v>
                </c:pt>
                <c:pt idx="76">
                  <c:v>16.570774220032867</c:v>
                </c:pt>
                <c:pt idx="77">
                  <c:v>16.570774220032867</c:v>
                </c:pt>
                <c:pt idx="78">
                  <c:v>16.570774220032867</c:v>
                </c:pt>
                <c:pt idx="79">
                  <c:v>16.570774220032867</c:v>
                </c:pt>
                <c:pt idx="80">
                  <c:v>16.570774220032867</c:v>
                </c:pt>
                <c:pt idx="81">
                  <c:v>16.570774220032867</c:v>
                </c:pt>
                <c:pt idx="82">
                  <c:v>16.570774220032867</c:v>
                </c:pt>
                <c:pt idx="83">
                  <c:v>16.570774220032867</c:v>
                </c:pt>
                <c:pt idx="84">
                  <c:v>16.570774220032867</c:v>
                </c:pt>
                <c:pt idx="85">
                  <c:v>16.570774220032867</c:v>
                </c:pt>
                <c:pt idx="86">
                  <c:v>16.570774220032867</c:v>
                </c:pt>
                <c:pt idx="87">
                  <c:v>16.570774220032867</c:v>
                </c:pt>
                <c:pt idx="88">
                  <c:v>16.570774220032867</c:v>
                </c:pt>
                <c:pt idx="89">
                  <c:v>16.570774220032867</c:v>
                </c:pt>
                <c:pt idx="90">
                  <c:v>16.570774220032867</c:v>
                </c:pt>
                <c:pt idx="91">
                  <c:v>16.570774220032867</c:v>
                </c:pt>
                <c:pt idx="92">
                  <c:v>16.570774220032867</c:v>
                </c:pt>
                <c:pt idx="93">
                  <c:v>16.570774220032867</c:v>
                </c:pt>
                <c:pt idx="94">
                  <c:v>16.570774220032867</c:v>
                </c:pt>
                <c:pt idx="95">
                  <c:v>16.570774220032867</c:v>
                </c:pt>
                <c:pt idx="96">
                  <c:v>16.570774220032867</c:v>
                </c:pt>
                <c:pt idx="97">
                  <c:v>16.570774220032867</c:v>
                </c:pt>
                <c:pt idx="98">
                  <c:v>16.570774220032867</c:v>
                </c:pt>
                <c:pt idx="99">
                  <c:v>16.570774220032867</c:v>
                </c:pt>
                <c:pt idx="100">
                  <c:v>16.570774220032867</c:v>
                </c:pt>
                <c:pt idx="101">
                  <c:v>16.570774220032867</c:v>
                </c:pt>
                <c:pt idx="102">
                  <c:v>16.570774220032867</c:v>
                </c:pt>
                <c:pt idx="103">
                  <c:v>16.570774220032867</c:v>
                </c:pt>
                <c:pt idx="104">
                  <c:v>16.570774220032867</c:v>
                </c:pt>
                <c:pt idx="105">
                  <c:v>16.570774220032867</c:v>
                </c:pt>
                <c:pt idx="106">
                  <c:v>16.570774220032867</c:v>
                </c:pt>
                <c:pt idx="107">
                  <c:v>16.570774220032867</c:v>
                </c:pt>
                <c:pt idx="108">
                  <c:v>16.570774220032867</c:v>
                </c:pt>
                <c:pt idx="109">
                  <c:v>16.570774220032867</c:v>
                </c:pt>
                <c:pt idx="110">
                  <c:v>16.570774220032867</c:v>
                </c:pt>
                <c:pt idx="111">
                  <c:v>16.570774220032867</c:v>
                </c:pt>
                <c:pt idx="112">
                  <c:v>16.570774220032867</c:v>
                </c:pt>
                <c:pt idx="113">
                  <c:v>16.570774220032867</c:v>
                </c:pt>
                <c:pt idx="114">
                  <c:v>16.570774220032867</c:v>
                </c:pt>
                <c:pt idx="115">
                  <c:v>16.570774220032867</c:v>
                </c:pt>
                <c:pt idx="116">
                  <c:v>16.570774220032867</c:v>
                </c:pt>
                <c:pt idx="117">
                  <c:v>16.570774220032867</c:v>
                </c:pt>
                <c:pt idx="118">
                  <c:v>16.570774220032867</c:v>
                </c:pt>
                <c:pt idx="119">
                  <c:v>16.570774220032867</c:v>
                </c:pt>
                <c:pt idx="120">
                  <c:v>16.570774220032867</c:v>
                </c:pt>
                <c:pt idx="121">
                  <c:v>16.570774220032867</c:v>
                </c:pt>
                <c:pt idx="122">
                  <c:v>16.570774220032867</c:v>
                </c:pt>
                <c:pt idx="123">
                  <c:v>16.570774220032867</c:v>
                </c:pt>
                <c:pt idx="124">
                  <c:v>16.570774220032867</c:v>
                </c:pt>
                <c:pt idx="125">
                  <c:v>16.570774220032867</c:v>
                </c:pt>
                <c:pt idx="126">
                  <c:v>16.570774220032867</c:v>
                </c:pt>
                <c:pt idx="127">
                  <c:v>16.570774220032867</c:v>
                </c:pt>
                <c:pt idx="128">
                  <c:v>16.570774220032867</c:v>
                </c:pt>
                <c:pt idx="129">
                  <c:v>16.570774220032867</c:v>
                </c:pt>
                <c:pt idx="130">
                  <c:v>16.570774220032867</c:v>
                </c:pt>
                <c:pt idx="131">
                  <c:v>16.570774220032867</c:v>
                </c:pt>
                <c:pt idx="132">
                  <c:v>16.570774220032867</c:v>
                </c:pt>
                <c:pt idx="133">
                  <c:v>16.570774220032867</c:v>
                </c:pt>
                <c:pt idx="134">
                  <c:v>16.570774220032867</c:v>
                </c:pt>
                <c:pt idx="135">
                  <c:v>16.570774220032867</c:v>
                </c:pt>
                <c:pt idx="136">
                  <c:v>16.570774220032867</c:v>
                </c:pt>
                <c:pt idx="137">
                  <c:v>16.570774220032867</c:v>
                </c:pt>
                <c:pt idx="138">
                  <c:v>16.570774220032867</c:v>
                </c:pt>
                <c:pt idx="139">
                  <c:v>16.570774220032867</c:v>
                </c:pt>
                <c:pt idx="140">
                  <c:v>16.570774220032867</c:v>
                </c:pt>
                <c:pt idx="141">
                  <c:v>16.570774220032867</c:v>
                </c:pt>
                <c:pt idx="142">
                  <c:v>16.570774220032867</c:v>
                </c:pt>
                <c:pt idx="143">
                  <c:v>16.570774220032867</c:v>
                </c:pt>
                <c:pt idx="144">
                  <c:v>16.570774220032867</c:v>
                </c:pt>
                <c:pt idx="145">
                  <c:v>16.570774220032867</c:v>
                </c:pt>
                <c:pt idx="146">
                  <c:v>16.570774220032867</c:v>
                </c:pt>
                <c:pt idx="147">
                  <c:v>16.570774220032867</c:v>
                </c:pt>
                <c:pt idx="148">
                  <c:v>16.570774220032867</c:v>
                </c:pt>
                <c:pt idx="149">
                  <c:v>16.570774220032867</c:v>
                </c:pt>
                <c:pt idx="150">
                  <c:v>16.570774220032867</c:v>
                </c:pt>
                <c:pt idx="151">
                  <c:v>16.570774220032867</c:v>
                </c:pt>
                <c:pt idx="152">
                  <c:v>16.570774220032867</c:v>
                </c:pt>
                <c:pt idx="153">
                  <c:v>16.570774220032867</c:v>
                </c:pt>
                <c:pt idx="154">
                  <c:v>16.570774220032867</c:v>
                </c:pt>
                <c:pt idx="155">
                  <c:v>16.570774220032867</c:v>
                </c:pt>
                <c:pt idx="156">
                  <c:v>16.570774220032867</c:v>
                </c:pt>
                <c:pt idx="157">
                  <c:v>16.570774220032867</c:v>
                </c:pt>
                <c:pt idx="158">
                  <c:v>16.570774220032867</c:v>
                </c:pt>
                <c:pt idx="159">
                  <c:v>16.570774220032867</c:v>
                </c:pt>
                <c:pt idx="160">
                  <c:v>16.570774220032867</c:v>
                </c:pt>
                <c:pt idx="161">
                  <c:v>16.570774220032867</c:v>
                </c:pt>
                <c:pt idx="162">
                  <c:v>16.570774220032867</c:v>
                </c:pt>
                <c:pt idx="163">
                  <c:v>16.570774220032867</c:v>
                </c:pt>
                <c:pt idx="164">
                  <c:v>16.570774220032867</c:v>
                </c:pt>
                <c:pt idx="165">
                  <c:v>16.570774220032867</c:v>
                </c:pt>
                <c:pt idx="166">
                  <c:v>16.570774220032867</c:v>
                </c:pt>
                <c:pt idx="167">
                  <c:v>16.570774220032867</c:v>
                </c:pt>
                <c:pt idx="168">
                  <c:v>16.570774220032867</c:v>
                </c:pt>
                <c:pt idx="169">
                  <c:v>16.570774220032867</c:v>
                </c:pt>
                <c:pt idx="170">
                  <c:v>16.570774220032867</c:v>
                </c:pt>
                <c:pt idx="171">
                  <c:v>16.570774220032867</c:v>
                </c:pt>
                <c:pt idx="172">
                  <c:v>16.570774220032867</c:v>
                </c:pt>
                <c:pt idx="173">
                  <c:v>16.570774220032867</c:v>
                </c:pt>
                <c:pt idx="174">
                  <c:v>16.570774220032867</c:v>
                </c:pt>
                <c:pt idx="175">
                  <c:v>16.570774220032867</c:v>
                </c:pt>
                <c:pt idx="176">
                  <c:v>16.570774220032867</c:v>
                </c:pt>
                <c:pt idx="177">
                  <c:v>16.570774220032867</c:v>
                </c:pt>
                <c:pt idx="178">
                  <c:v>16.570774220032867</c:v>
                </c:pt>
                <c:pt idx="179">
                  <c:v>16.570774220032867</c:v>
                </c:pt>
                <c:pt idx="180">
                  <c:v>16.570774220032867</c:v>
                </c:pt>
                <c:pt idx="181">
                  <c:v>16.570774220032867</c:v>
                </c:pt>
                <c:pt idx="182">
                  <c:v>16.570774220032867</c:v>
                </c:pt>
                <c:pt idx="183">
                  <c:v>16.570774220032867</c:v>
                </c:pt>
                <c:pt idx="184">
                  <c:v>16.570774220032867</c:v>
                </c:pt>
                <c:pt idx="185">
                  <c:v>16.570774220032867</c:v>
                </c:pt>
                <c:pt idx="186">
                  <c:v>16.570774220032867</c:v>
                </c:pt>
                <c:pt idx="187">
                  <c:v>16.570774220032867</c:v>
                </c:pt>
                <c:pt idx="188">
                  <c:v>16.570774220032867</c:v>
                </c:pt>
                <c:pt idx="189">
                  <c:v>16.570774220032867</c:v>
                </c:pt>
                <c:pt idx="190">
                  <c:v>16.570774220032867</c:v>
                </c:pt>
                <c:pt idx="191">
                  <c:v>16.570774220032867</c:v>
                </c:pt>
                <c:pt idx="192">
                  <c:v>16.570774220032867</c:v>
                </c:pt>
                <c:pt idx="193">
                  <c:v>16.570774220032867</c:v>
                </c:pt>
                <c:pt idx="194">
                  <c:v>16.570774220032867</c:v>
                </c:pt>
                <c:pt idx="195">
                  <c:v>16.570774220032867</c:v>
                </c:pt>
                <c:pt idx="196">
                  <c:v>16.570774220032867</c:v>
                </c:pt>
                <c:pt idx="197">
                  <c:v>16.570774220032867</c:v>
                </c:pt>
                <c:pt idx="198">
                  <c:v>16.570774220032867</c:v>
                </c:pt>
                <c:pt idx="199">
                  <c:v>16.570774220032867</c:v>
                </c:pt>
                <c:pt idx="200">
                  <c:v>16.570774220032867</c:v>
                </c:pt>
                <c:pt idx="201">
                  <c:v>16.570774220032867</c:v>
                </c:pt>
                <c:pt idx="202">
                  <c:v>16.570774220032867</c:v>
                </c:pt>
                <c:pt idx="203">
                  <c:v>16.570774220032867</c:v>
                </c:pt>
                <c:pt idx="204">
                  <c:v>16.570774220032867</c:v>
                </c:pt>
                <c:pt idx="205">
                  <c:v>16.570774220032867</c:v>
                </c:pt>
                <c:pt idx="206">
                  <c:v>16.570774220032867</c:v>
                </c:pt>
                <c:pt idx="207">
                  <c:v>16.570774220032867</c:v>
                </c:pt>
                <c:pt idx="208">
                  <c:v>16.570774220032867</c:v>
                </c:pt>
                <c:pt idx="209">
                  <c:v>16.570774220032867</c:v>
                </c:pt>
                <c:pt idx="210">
                  <c:v>16.570774220032867</c:v>
                </c:pt>
                <c:pt idx="211">
                  <c:v>16.570774220032867</c:v>
                </c:pt>
                <c:pt idx="212">
                  <c:v>16.570774220032867</c:v>
                </c:pt>
                <c:pt idx="213">
                  <c:v>16.570774220032867</c:v>
                </c:pt>
                <c:pt idx="214">
                  <c:v>16.570774220032867</c:v>
                </c:pt>
                <c:pt idx="215">
                  <c:v>16.570774220032867</c:v>
                </c:pt>
                <c:pt idx="216">
                  <c:v>16.570774220032867</c:v>
                </c:pt>
                <c:pt idx="217">
                  <c:v>16.570774220032867</c:v>
                </c:pt>
                <c:pt idx="218">
                  <c:v>16.570774220032867</c:v>
                </c:pt>
                <c:pt idx="219">
                  <c:v>16.570774220032867</c:v>
                </c:pt>
                <c:pt idx="220">
                  <c:v>16.570774220032867</c:v>
                </c:pt>
                <c:pt idx="221">
                  <c:v>16.570774220032867</c:v>
                </c:pt>
                <c:pt idx="222">
                  <c:v>16.570774220032867</c:v>
                </c:pt>
                <c:pt idx="223">
                  <c:v>16.570774220032867</c:v>
                </c:pt>
                <c:pt idx="224">
                  <c:v>16.570774220032867</c:v>
                </c:pt>
                <c:pt idx="225">
                  <c:v>16.570774220032867</c:v>
                </c:pt>
                <c:pt idx="226">
                  <c:v>16.570774220032867</c:v>
                </c:pt>
                <c:pt idx="227">
                  <c:v>16.570774220032867</c:v>
                </c:pt>
                <c:pt idx="228">
                  <c:v>16.570774220032867</c:v>
                </c:pt>
                <c:pt idx="229">
                  <c:v>16.570774220032867</c:v>
                </c:pt>
                <c:pt idx="230">
                  <c:v>16.570774220032867</c:v>
                </c:pt>
                <c:pt idx="231">
                  <c:v>16.570774220032867</c:v>
                </c:pt>
                <c:pt idx="232">
                  <c:v>16.570774220032867</c:v>
                </c:pt>
                <c:pt idx="233">
                  <c:v>16.570774220032867</c:v>
                </c:pt>
                <c:pt idx="234">
                  <c:v>16.570774220032867</c:v>
                </c:pt>
                <c:pt idx="235">
                  <c:v>16.570774220032867</c:v>
                </c:pt>
                <c:pt idx="236">
                  <c:v>16.570774220032867</c:v>
                </c:pt>
                <c:pt idx="237">
                  <c:v>16.570774220032867</c:v>
                </c:pt>
                <c:pt idx="238">
                  <c:v>16.570774220032867</c:v>
                </c:pt>
                <c:pt idx="239">
                  <c:v>16.570774220032867</c:v>
                </c:pt>
                <c:pt idx="240">
                  <c:v>16.570774220032867</c:v>
                </c:pt>
                <c:pt idx="241">
                  <c:v>16.570774220032867</c:v>
                </c:pt>
                <c:pt idx="242">
                  <c:v>16.570774220032867</c:v>
                </c:pt>
                <c:pt idx="243">
                  <c:v>16.570774220032867</c:v>
                </c:pt>
                <c:pt idx="244">
                  <c:v>16.570774220032867</c:v>
                </c:pt>
                <c:pt idx="245">
                  <c:v>16.570774220032867</c:v>
                </c:pt>
                <c:pt idx="246">
                  <c:v>16.570774220032867</c:v>
                </c:pt>
                <c:pt idx="247">
                  <c:v>16.570774220032867</c:v>
                </c:pt>
                <c:pt idx="248">
                  <c:v>16.570774220032867</c:v>
                </c:pt>
                <c:pt idx="249">
                  <c:v>16.570774220032867</c:v>
                </c:pt>
                <c:pt idx="250">
                  <c:v>16.570774220032867</c:v>
                </c:pt>
                <c:pt idx="251">
                  <c:v>16.570774220032867</c:v>
                </c:pt>
                <c:pt idx="252">
                  <c:v>16.570774220032867</c:v>
                </c:pt>
                <c:pt idx="253">
                  <c:v>16.570774220032867</c:v>
                </c:pt>
                <c:pt idx="254">
                  <c:v>16.570774220032867</c:v>
                </c:pt>
                <c:pt idx="255">
                  <c:v>16.570774220032867</c:v>
                </c:pt>
                <c:pt idx="256">
                  <c:v>16.570774220032867</c:v>
                </c:pt>
                <c:pt idx="257">
                  <c:v>16.570774220032867</c:v>
                </c:pt>
                <c:pt idx="258">
                  <c:v>16.570774220032867</c:v>
                </c:pt>
                <c:pt idx="259">
                  <c:v>16.570774220032867</c:v>
                </c:pt>
                <c:pt idx="260">
                  <c:v>16.570774220032867</c:v>
                </c:pt>
                <c:pt idx="261">
                  <c:v>16.570774220032867</c:v>
                </c:pt>
                <c:pt idx="262">
                  <c:v>16.570774220032867</c:v>
                </c:pt>
                <c:pt idx="263">
                  <c:v>16.570774220032867</c:v>
                </c:pt>
                <c:pt idx="264">
                  <c:v>16.570774220032867</c:v>
                </c:pt>
                <c:pt idx="265">
                  <c:v>16.570774220032867</c:v>
                </c:pt>
                <c:pt idx="266">
                  <c:v>16.570774220032867</c:v>
                </c:pt>
                <c:pt idx="267">
                  <c:v>16.570774220032867</c:v>
                </c:pt>
                <c:pt idx="268">
                  <c:v>16.570774220032867</c:v>
                </c:pt>
                <c:pt idx="269">
                  <c:v>16.570774220032867</c:v>
                </c:pt>
                <c:pt idx="270">
                  <c:v>16.570774220032867</c:v>
                </c:pt>
                <c:pt idx="271">
                  <c:v>16.570774220032867</c:v>
                </c:pt>
                <c:pt idx="272">
                  <c:v>16.570774220032867</c:v>
                </c:pt>
                <c:pt idx="273">
                  <c:v>16.570774220032867</c:v>
                </c:pt>
                <c:pt idx="274">
                  <c:v>16.570774220032867</c:v>
                </c:pt>
                <c:pt idx="275">
                  <c:v>16.570774220032867</c:v>
                </c:pt>
                <c:pt idx="276">
                  <c:v>16.570774220032867</c:v>
                </c:pt>
                <c:pt idx="277">
                  <c:v>16.570774220032867</c:v>
                </c:pt>
                <c:pt idx="278">
                  <c:v>16.570774220032867</c:v>
                </c:pt>
                <c:pt idx="279">
                  <c:v>16.570774220032867</c:v>
                </c:pt>
                <c:pt idx="280">
                  <c:v>16.570774220032867</c:v>
                </c:pt>
                <c:pt idx="281">
                  <c:v>16.570774220032867</c:v>
                </c:pt>
                <c:pt idx="282">
                  <c:v>16.570774220032867</c:v>
                </c:pt>
                <c:pt idx="283">
                  <c:v>16.570774220032867</c:v>
                </c:pt>
                <c:pt idx="284">
                  <c:v>16.570774220032867</c:v>
                </c:pt>
                <c:pt idx="285">
                  <c:v>16.570774220032867</c:v>
                </c:pt>
                <c:pt idx="286">
                  <c:v>16.570774220032867</c:v>
                </c:pt>
                <c:pt idx="287">
                  <c:v>16.570774220032867</c:v>
                </c:pt>
                <c:pt idx="288">
                  <c:v>16.570774220032867</c:v>
                </c:pt>
                <c:pt idx="289">
                  <c:v>16.570774220032867</c:v>
                </c:pt>
                <c:pt idx="290">
                  <c:v>16.570774220032867</c:v>
                </c:pt>
                <c:pt idx="291">
                  <c:v>16.570774220032867</c:v>
                </c:pt>
                <c:pt idx="292">
                  <c:v>16.570774220032867</c:v>
                </c:pt>
                <c:pt idx="293">
                  <c:v>16.570774220032867</c:v>
                </c:pt>
                <c:pt idx="294">
                  <c:v>16.570774220032867</c:v>
                </c:pt>
                <c:pt idx="295">
                  <c:v>16.570774220032867</c:v>
                </c:pt>
                <c:pt idx="296">
                  <c:v>16.570774220032867</c:v>
                </c:pt>
                <c:pt idx="297">
                  <c:v>16.570774220032867</c:v>
                </c:pt>
                <c:pt idx="298">
                  <c:v>16.570774220032867</c:v>
                </c:pt>
                <c:pt idx="299">
                  <c:v>16.570774220032867</c:v>
                </c:pt>
                <c:pt idx="300">
                  <c:v>16.570774220032867</c:v>
                </c:pt>
                <c:pt idx="301">
                  <c:v>16.570774220032867</c:v>
                </c:pt>
                <c:pt idx="302">
                  <c:v>16.570774220032867</c:v>
                </c:pt>
                <c:pt idx="303">
                  <c:v>16.570774220032867</c:v>
                </c:pt>
                <c:pt idx="304">
                  <c:v>16.570774220032867</c:v>
                </c:pt>
                <c:pt idx="305">
                  <c:v>16.570774220032867</c:v>
                </c:pt>
                <c:pt idx="306">
                  <c:v>16.570774220032867</c:v>
                </c:pt>
                <c:pt idx="307">
                  <c:v>16.570774220032867</c:v>
                </c:pt>
                <c:pt idx="308">
                  <c:v>16.570774220032867</c:v>
                </c:pt>
                <c:pt idx="309">
                  <c:v>16.570774220032867</c:v>
                </c:pt>
                <c:pt idx="310">
                  <c:v>16.570774220032867</c:v>
                </c:pt>
                <c:pt idx="311">
                  <c:v>16.570774220032867</c:v>
                </c:pt>
                <c:pt idx="312">
                  <c:v>16.570774220032867</c:v>
                </c:pt>
                <c:pt idx="313">
                  <c:v>16.570774220032867</c:v>
                </c:pt>
                <c:pt idx="314">
                  <c:v>16.570774220032867</c:v>
                </c:pt>
                <c:pt idx="315">
                  <c:v>16.570774220032867</c:v>
                </c:pt>
                <c:pt idx="316">
                  <c:v>16.570774220032867</c:v>
                </c:pt>
                <c:pt idx="317">
                  <c:v>16.570774220032867</c:v>
                </c:pt>
                <c:pt idx="318">
                  <c:v>16.570774220032867</c:v>
                </c:pt>
                <c:pt idx="319">
                  <c:v>16.570774220032867</c:v>
                </c:pt>
                <c:pt idx="320">
                  <c:v>16.570774220032867</c:v>
                </c:pt>
                <c:pt idx="321">
                  <c:v>16.570774220032867</c:v>
                </c:pt>
                <c:pt idx="322">
                  <c:v>16.570774220032867</c:v>
                </c:pt>
                <c:pt idx="323">
                  <c:v>16.570774220032867</c:v>
                </c:pt>
                <c:pt idx="324">
                  <c:v>16.570774220032867</c:v>
                </c:pt>
                <c:pt idx="325">
                  <c:v>16.570774220032867</c:v>
                </c:pt>
                <c:pt idx="326">
                  <c:v>16.570774220032867</c:v>
                </c:pt>
                <c:pt idx="327">
                  <c:v>16.570774220032867</c:v>
                </c:pt>
                <c:pt idx="328">
                  <c:v>16.570774220032867</c:v>
                </c:pt>
                <c:pt idx="329">
                  <c:v>16.570774220032867</c:v>
                </c:pt>
                <c:pt idx="330">
                  <c:v>16.570774220032867</c:v>
                </c:pt>
                <c:pt idx="331">
                  <c:v>16.570774220032867</c:v>
                </c:pt>
                <c:pt idx="332">
                  <c:v>16.570774220032867</c:v>
                </c:pt>
                <c:pt idx="333">
                  <c:v>16.570774220032867</c:v>
                </c:pt>
                <c:pt idx="334">
                  <c:v>16.570774220032867</c:v>
                </c:pt>
                <c:pt idx="335">
                  <c:v>16.570774220032867</c:v>
                </c:pt>
                <c:pt idx="336">
                  <c:v>16.570774220032867</c:v>
                </c:pt>
                <c:pt idx="337">
                  <c:v>16.570774220032867</c:v>
                </c:pt>
                <c:pt idx="338">
                  <c:v>16.570774220032867</c:v>
                </c:pt>
                <c:pt idx="339">
                  <c:v>16.570774220032867</c:v>
                </c:pt>
                <c:pt idx="340">
                  <c:v>16.570774220032867</c:v>
                </c:pt>
                <c:pt idx="341">
                  <c:v>16.570774220032867</c:v>
                </c:pt>
                <c:pt idx="342">
                  <c:v>16.570774220032867</c:v>
                </c:pt>
                <c:pt idx="343">
                  <c:v>16.570774220032867</c:v>
                </c:pt>
                <c:pt idx="344">
                  <c:v>16.570774220032867</c:v>
                </c:pt>
                <c:pt idx="345">
                  <c:v>16.570774220032867</c:v>
                </c:pt>
                <c:pt idx="346">
                  <c:v>16.570774220032867</c:v>
                </c:pt>
                <c:pt idx="347">
                  <c:v>16.570774220032867</c:v>
                </c:pt>
                <c:pt idx="348">
                  <c:v>16.570774220032867</c:v>
                </c:pt>
                <c:pt idx="349">
                  <c:v>16.570774220032867</c:v>
                </c:pt>
                <c:pt idx="350">
                  <c:v>16.570774220032867</c:v>
                </c:pt>
                <c:pt idx="351">
                  <c:v>16.570774220032867</c:v>
                </c:pt>
                <c:pt idx="352">
                  <c:v>16.570774220032867</c:v>
                </c:pt>
                <c:pt idx="353">
                  <c:v>16.570774220032867</c:v>
                </c:pt>
                <c:pt idx="354">
                  <c:v>16.570774220032867</c:v>
                </c:pt>
                <c:pt idx="355">
                  <c:v>16.570774220032867</c:v>
                </c:pt>
                <c:pt idx="356">
                  <c:v>16.570774220032867</c:v>
                </c:pt>
                <c:pt idx="357">
                  <c:v>16.570774220032867</c:v>
                </c:pt>
                <c:pt idx="358">
                  <c:v>16.570774220032867</c:v>
                </c:pt>
                <c:pt idx="359">
                  <c:v>16.570774220032867</c:v>
                </c:pt>
                <c:pt idx="360">
                  <c:v>16.570774220032867</c:v>
                </c:pt>
                <c:pt idx="361">
                  <c:v>16.570774220032867</c:v>
                </c:pt>
                <c:pt idx="362">
                  <c:v>16.570774220032867</c:v>
                </c:pt>
                <c:pt idx="363">
                  <c:v>16.570774220032867</c:v>
                </c:pt>
                <c:pt idx="364">
                  <c:v>16.570774220032867</c:v>
                </c:pt>
                <c:pt idx="365">
                  <c:v>16.570774220032867</c:v>
                </c:pt>
                <c:pt idx="366">
                  <c:v>16.570774220032867</c:v>
                </c:pt>
                <c:pt idx="367">
                  <c:v>16.570774220032867</c:v>
                </c:pt>
                <c:pt idx="368">
                  <c:v>16.570774220032867</c:v>
                </c:pt>
                <c:pt idx="369">
                  <c:v>16.570774220032867</c:v>
                </c:pt>
                <c:pt idx="370">
                  <c:v>16.570774220032867</c:v>
                </c:pt>
                <c:pt idx="371">
                  <c:v>16.570774220032867</c:v>
                </c:pt>
                <c:pt idx="372">
                  <c:v>16.570774220032867</c:v>
                </c:pt>
                <c:pt idx="373">
                  <c:v>16.570774220032867</c:v>
                </c:pt>
                <c:pt idx="374">
                  <c:v>16.570774220032867</c:v>
                </c:pt>
                <c:pt idx="375">
                  <c:v>16.570774220032867</c:v>
                </c:pt>
                <c:pt idx="376">
                  <c:v>16.570774220032867</c:v>
                </c:pt>
                <c:pt idx="377">
                  <c:v>16.570774220032867</c:v>
                </c:pt>
                <c:pt idx="378">
                  <c:v>16.570774220032867</c:v>
                </c:pt>
                <c:pt idx="379">
                  <c:v>16.570774220032867</c:v>
                </c:pt>
                <c:pt idx="380">
                  <c:v>16.570774220032867</c:v>
                </c:pt>
                <c:pt idx="381">
                  <c:v>16.570774220032867</c:v>
                </c:pt>
                <c:pt idx="382">
                  <c:v>16.570774220032867</c:v>
                </c:pt>
                <c:pt idx="383">
                  <c:v>16.570774220032867</c:v>
                </c:pt>
                <c:pt idx="384">
                  <c:v>16.570774220032867</c:v>
                </c:pt>
                <c:pt idx="385">
                  <c:v>16.570774220032867</c:v>
                </c:pt>
                <c:pt idx="386">
                  <c:v>16.570774220032867</c:v>
                </c:pt>
                <c:pt idx="387">
                  <c:v>16.570774220032867</c:v>
                </c:pt>
                <c:pt idx="388">
                  <c:v>16.570774220032867</c:v>
                </c:pt>
                <c:pt idx="389">
                  <c:v>16.570774220032867</c:v>
                </c:pt>
                <c:pt idx="390">
                  <c:v>16.570774220032867</c:v>
                </c:pt>
                <c:pt idx="391">
                  <c:v>16.570774220032867</c:v>
                </c:pt>
                <c:pt idx="392">
                  <c:v>16.570774220032867</c:v>
                </c:pt>
                <c:pt idx="393">
                  <c:v>16.570774220032867</c:v>
                </c:pt>
                <c:pt idx="394">
                  <c:v>16.570774220032867</c:v>
                </c:pt>
                <c:pt idx="395">
                  <c:v>16.570774220032867</c:v>
                </c:pt>
                <c:pt idx="396">
                  <c:v>16.570774220032867</c:v>
                </c:pt>
                <c:pt idx="397">
                  <c:v>16.570774220032867</c:v>
                </c:pt>
                <c:pt idx="398">
                  <c:v>16.570774220032867</c:v>
                </c:pt>
                <c:pt idx="399">
                  <c:v>16.570774220032867</c:v>
                </c:pt>
                <c:pt idx="400">
                  <c:v>16.570774220032867</c:v>
                </c:pt>
                <c:pt idx="401">
                  <c:v>16.570774220032867</c:v>
                </c:pt>
                <c:pt idx="402">
                  <c:v>16.570774220032867</c:v>
                </c:pt>
                <c:pt idx="403">
                  <c:v>16.570774220032867</c:v>
                </c:pt>
                <c:pt idx="404">
                  <c:v>16.570774220032867</c:v>
                </c:pt>
                <c:pt idx="405">
                  <c:v>16.570774220032867</c:v>
                </c:pt>
                <c:pt idx="406">
                  <c:v>16.570774220032867</c:v>
                </c:pt>
                <c:pt idx="407">
                  <c:v>16.570774220032867</c:v>
                </c:pt>
                <c:pt idx="408">
                  <c:v>16.570774220032867</c:v>
                </c:pt>
                <c:pt idx="409">
                  <c:v>16.570774220032867</c:v>
                </c:pt>
                <c:pt idx="410">
                  <c:v>16.570774220032867</c:v>
                </c:pt>
                <c:pt idx="411">
                  <c:v>16.570774220032867</c:v>
                </c:pt>
                <c:pt idx="412">
                  <c:v>16.570774220032867</c:v>
                </c:pt>
                <c:pt idx="413">
                  <c:v>16.570774220032867</c:v>
                </c:pt>
                <c:pt idx="414">
                  <c:v>16.570774220032867</c:v>
                </c:pt>
                <c:pt idx="415">
                  <c:v>16.570774220032867</c:v>
                </c:pt>
                <c:pt idx="416">
                  <c:v>16.570774220032867</c:v>
                </c:pt>
                <c:pt idx="417">
                  <c:v>16.570774220032867</c:v>
                </c:pt>
                <c:pt idx="418">
                  <c:v>16.570774220032867</c:v>
                </c:pt>
                <c:pt idx="419">
                  <c:v>16.570774220032867</c:v>
                </c:pt>
                <c:pt idx="420">
                  <c:v>16.570774220032867</c:v>
                </c:pt>
                <c:pt idx="421">
                  <c:v>16.570774220032867</c:v>
                </c:pt>
                <c:pt idx="422">
                  <c:v>16.570774220032867</c:v>
                </c:pt>
                <c:pt idx="423">
                  <c:v>16.570774220032867</c:v>
                </c:pt>
                <c:pt idx="424">
                  <c:v>16.570774220032867</c:v>
                </c:pt>
                <c:pt idx="425">
                  <c:v>16.570774220032867</c:v>
                </c:pt>
                <c:pt idx="426">
                  <c:v>16.570774220032867</c:v>
                </c:pt>
                <c:pt idx="427">
                  <c:v>16.570774220032867</c:v>
                </c:pt>
                <c:pt idx="428">
                  <c:v>16.570774220032867</c:v>
                </c:pt>
                <c:pt idx="429">
                  <c:v>16.570774220032867</c:v>
                </c:pt>
                <c:pt idx="430">
                  <c:v>16.570774220032867</c:v>
                </c:pt>
                <c:pt idx="431">
                  <c:v>16.570774220032867</c:v>
                </c:pt>
                <c:pt idx="432">
                  <c:v>16.570774220032867</c:v>
                </c:pt>
                <c:pt idx="433">
                  <c:v>16.570774220032867</c:v>
                </c:pt>
                <c:pt idx="434">
                  <c:v>16.570774220032867</c:v>
                </c:pt>
                <c:pt idx="435">
                  <c:v>16.570774220032867</c:v>
                </c:pt>
                <c:pt idx="436">
                  <c:v>16.570774220032867</c:v>
                </c:pt>
                <c:pt idx="437">
                  <c:v>16.570774220032867</c:v>
                </c:pt>
                <c:pt idx="438">
                  <c:v>16.570774220032867</c:v>
                </c:pt>
                <c:pt idx="439">
                  <c:v>16.570774220032867</c:v>
                </c:pt>
                <c:pt idx="440">
                  <c:v>16.570774220032867</c:v>
                </c:pt>
                <c:pt idx="441">
                  <c:v>16.570774220032867</c:v>
                </c:pt>
                <c:pt idx="442">
                  <c:v>16.570774220032867</c:v>
                </c:pt>
                <c:pt idx="443">
                  <c:v>16.570774220032867</c:v>
                </c:pt>
                <c:pt idx="444">
                  <c:v>16.570774220032867</c:v>
                </c:pt>
                <c:pt idx="445">
                  <c:v>16.570774220032867</c:v>
                </c:pt>
                <c:pt idx="446">
                  <c:v>16.570774220032867</c:v>
                </c:pt>
                <c:pt idx="447">
                  <c:v>16.570774220032867</c:v>
                </c:pt>
                <c:pt idx="448">
                  <c:v>16.570774220032867</c:v>
                </c:pt>
                <c:pt idx="449">
                  <c:v>16.570774220032867</c:v>
                </c:pt>
                <c:pt idx="450">
                  <c:v>16.570774220032867</c:v>
                </c:pt>
                <c:pt idx="451">
                  <c:v>16.570774220032867</c:v>
                </c:pt>
                <c:pt idx="452">
                  <c:v>16.570774220032867</c:v>
                </c:pt>
                <c:pt idx="453">
                  <c:v>16.570774220032867</c:v>
                </c:pt>
                <c:pt idx="454">
                  <c:v>16.570774220032867</c:v>
                </c:pt>
                <c:pt idx="455">
                  <c:v>16.570774220032867</c:v>
                </c:pt>
                <c:pt idx="456">
                  <c:v>16.570774220032867</c:v>
                </c:pt>
                <c:pt idx="457">
                  <c:v>16.570774220032867</c:v>
                </c:pt>
                <c:pt idx="458">
                  <c:v>16.570774220032867</c:v>
                </c:pt>
                <c:pt idx="459">
                  <c:v>16.570774220032867</c:v>
                </c:pt>
                <c:pt idx="460">
                  <c:v>16.570774220032867</c:v>
                </c:pt>
                <c:pt idx="461">
                  <c:v>16.570774220032867</c:v>
                </c:pt>
                <c:pt idx="462">
                  <c:v>16.570774220032867</c:v>
                </c:pt>
                <c:pt idx="463">
                  <c:v>16.570774220032867</c:v>
                </c:pt>
                <c:pt idx="464">
                  <c:v>16.570774220032867</c:v>
                </c:pt>
                <c:pt idx="465">
                  <c:v>16.570774220032867</c:v>
                </c:pt>
                <c:pt idx="466">
                  <c:v>16.570774220032867</c:v>
                </c:pt>
                <c:pt idx="467">
                  <c:v>16.570774220032867</c:v>
                </c:pt>
                <c:pt idx="468">
                  <c:v>16.570774220032867</c:v>
                </c:pt>
                <c:pt idx="469">
                  <c:v>16.570774220032867</c:v>
                </c:pt>
                <c:pt idx="470">
                  <c:v>16.570774220032867</c:v>
                </c:pt>
                <c:pt idx="471">
                  <c:v>16.570774220032867</c:v>
                </c:pt>
                <c:pt idx="472">
                  <c:v>16.570774220032867</c:v>
                </c:pt>
                <c:pt idx="473">
                  <c:v>16.570774220032867</c:v>
                </c:pt>
                <c:pt idx="474">
                  <c:v>16.570774220032867</c:v>
                </c:pt>
                <c:pt idx="475">
                  <c:v>16.570774220032867</c:v>
                </c:pt>
                <c:pt idx="476">
                  <c:v>16.570774220032867</c:v>
                </c:pt>
                <c:pt idx="477">
                  <c:v>16.570774220032867</c:v>
                </c:pt>
                <c:pt idx="478">
                  <c:v>16.570774220032867</c:v>
                </c:pt>
                <c:pt idx="479">
                  <c:v>16.570774220032867</c:v>
                </c:pt>
                <c:pt idx="480">
                  <c:v>16.570774220032867</c:v>
                </c:pt>
                <c:pt idx="481">
                  <c:v>16.570774220032867</c:v>
                </c:pt>
                <c:pt idx="482">
                  <c:v>16.570774220032867</c:v>
                </c:pt>
                <c:pt idx="483">
                  <c:v>16.570774220032867</c:v>
                </c:pt>
                <c:pt idx="484">
                  <c:v>16.570774220032867</c:v>
                </c:pt>
                <c:pt idx="485">
                  <c:v>16.570774220032867</c:v>
                </c:pt>
                <c:pt idx="486">
                  <c:v>16.570774220032867</c:v>
                </c:pt>
                <c:pt idx="487">
                  <c:v>16.570774220032867</c:v>
                </c:pt>
                <c:pt idx="488">
                  <c:v>16.570774220032867</c:v>
                </c:pt>
                <c:pt idx="489">
                  <c:v>16.570774220032867</c:v>
                </c:pt>
                <c:pt idx="490">
                  <c:v>16.570774220032867</c:v>
                </c:pt>
                <c:pt idx="491">
                  <c:v>16.570774220032867</c:v>
                </c:pt>
                <c:pt idx="492">
                  <c:v>16.570774220032867</c:v>
                </c:pt>
                <c:pt idx="493">
                  <c:v>16.570774220032867</c:v>
                </c:pt>
                <c:pt idx="494">
                  <c:v>16.570774220032867</c:v>
                </c:pt>
                <c:pt idx="495">
                  <c:v>16.570774220032867</c:v>
                </c:pt>
                <c:pt idx="496">
                  <c:v>16.570774220032867</c:v>
                </c:pt>
                <c:pt idx="497">
                  <c:v>16.570774220032867</c:v>
                </c:pt>
                <c:pt idx="498">
                  <c:v>16.570774220032867</c:v>
                </c:pt>
                <c:pt idx="499">
                  <c:v>16.570774220032867</c:v>
                </c:pt>
                <c:pt idx="500">
                  <c:v>16.570774220032867</c:v>
                </c:pt>
                <c:pt idx="501">
                  <c:v>16.570774220032867</c:v>
                </c:pt>
                <c:pt idx="502">
                  <c:v>16.570774220032867</c:v>
                </c:pt>
                <c:pt idx="503">
                  <c:v>16.570774220032867</c:v>
                </c:pt>
                <c:pt idx="504">
                  <c:v>16.570774220032867</c:v>
                </c:pt>
                <c:pt idx="505">
                  <c:v>16.570774220032867</c:v>
                </c:pt>
                <c:pt idx="506">
                  <c:v>16.570774220032867</c:v>
                </c:pt>
                <c:pt idx="507">
                  <c:v>16.570774220032867</c:v>
                </c:pt>
                <c:pt idx="508">
                  <c:v>16.570774220032867</c:v>
                </c:pt>
                <c:pt idx="509">
                  <c:v>16.570774220032867</c:v>
                </c:pt>
                <c:pt idx="510">
                  <c:v>16.570774220032867</c:v>
                </c:pt>
                <c:pt idx="511">
                  <c:v>16.570774220032867</c:v>
                </c:pt>
                <c:pt idx="512">
                  <c:v>16.570774220032867</c:v>
                </c:pt>
                <c:pt idx="513">
                  <c:v>16.570774220032867</c:v>
                </c:pt>
                <c:pt idx="514">
                  <c:v>16.570774220032867</c:v>
                </c:pt>
                <c:pt idx="515">
                  <c:v>16.570774220032867</c:v>
                </c:pt>
                <c:pt idx="516">
                  <c:v>16.570774220032867</c:v>
                </c:pt>
                <c:pt idx="517">
                  <c:v>16.570774220032867</c:v>
                </c:pt>
                <c:pt idx="518">
                  <c:v>16.570774220032867</c:v>
                </c:pt>
                <c:pt idx="519">
                  <c:v>16.570774220032867</c:v>
                </c:pt>
                <c:pt idx="520">
                  <c:v>16.570774220032867</c:v>
                </c:pt>
                <c:pt idx="521">
                  <c:v>16.570774220032867</c:v>
                </c:pt>
                <c:pt idx="522">
                  <c:v>16.570774220032867</c:v>
                </c:pt>
                <c:pt idx="523">
                  <c:v>16.570774220032867</c:v>
                </c:pt>
                <c:pt idx="524">
                  <c:v>16.570774220032867</c:v>
                </c:pt>
                <c:pt idx="525">
                  <c:v>16.570774220032867</c:v>
                </c:pt>
                <c:pt idx="526">
                  <c:v>16.570774220032867</c:v>
                </c:pt>
                <c:pt idx="527">
                  <c:v>16.570774220032867</c:v>
                </c:pt>
                <c:pt idx="528">
                  <c:v>16.570774220032867</c:v>
                </c:pt>
                <c:pt idx="529">
                  <c:v>16.570774220032867</c:v>
                </c:pt>
                <c:pt idx="530">
                  <c:v>16.570774220032867</c:v>
                </c:pt>
                <c:pt idx="531">
                  <c:v>16.570774220032867</c:v>
                </c:pt>
                <c:pt idx="532">
                  <c:v>16.570774220032867</c:v>
                </c:pt>
                <c:pt idx="533">
                  <c:v>16.570774220032867</c:v>
                </c:pt>
                <c:pt idx="534">
                  <c:v>16.570774220032867</c:v>
                </c:pt>
                <c:pt idx="535">
                  <c:v>16.570774220032867</c:v>
                </c:pt>
                <c:pt idx="536">
                  <c:v>16.570774220032867</c:v>
                </c:pt>
                <c:pt idx="537">
                  <c:v>16.570774220032867</c:v>
                </c:pt>
                <c:pt idx="538">
                  <c:v>16.570774220032867</c:v>
                </c:pt>
                <c:pt idx="539">
                  <c:v>16.570774220032867</c:v>
                </c:pt>
                <c:pt idx="540">
                  <c:v>16.570774220032867</c:v>
                </c:pt>
                <c:pt idx="541">
                  <c:v>16.570774220032867</c:v>
                </c:pt>
                <c:pt idx="542">
                  <c:v>16.570774220032867</c:v>
                </c:pt>
                <c:pt idx="543">
                  <c:v>16.570774220032867</c:v>
                </c:pt>
                <c:pt idx="544">
                  <c:v>16.570774220032867</c:v>
                </c:pt>
                <c:pt idx="545">
                  <c:v>16.570774220032867</c:v>
                </c:pt>
                <c:pt idx="546">
                  <c:v>16.570774220032867</c:v>
                </c:pt>
                <c:pt idx="547">
                  <c:v>16.570774220032867</c:v>
                </c:pt>
                <c:pt idx="548">
                  <c:v>16.570774220032867</c:v>
                </c:pt>
                <c:pt idx="549">
                  <c:v>16.570774220032867</c:v>
                </c:pt>
                <c:pt idx="550">
                  <c:v>16.570774220032867</c:v>
                </c:pt>
                <c:pt idx="551">
                  <c:v>16.570774220032867</c:v>
                </c:pt>
                <c:pt idx="552">
                  <c:v>16.570774220032867</c:v>
                </c:pt>
                <c:pt idx="553">
                  <c:v>16.570774220032867</c:v>
                </c:pt>
                <c:pt idx="554">
                  <c:v>16.570774220032867</c:v>
                </c:pt>
                <c:pt idx="555">
                  <c:v>16.570774220032867</c:v>
                </c:pt>
                <c:pt idx="556">
                  <c:v>16.570774220032867</c:v>
                </c:pt>
                <c:pt idx="557">
                  <c:v>16.570774220032867</c:v>
                </c:pt>
                <c:pt idx="558">
                  <c:v>16.570774220032867</c:v>
                </c:pt>
                <c:pt idx="559">
                  <c:v>16.570774220032867</c:v>
                </c:pt>
                <c:pt idx="560">
                  <c:v>16.570774220032867</c:v>
                </c:pt>
                <c:pt idx="561">
                  <c:v>16.570774220032867</c:v>
                </c:pt>
                <c:pt idx="562">
                  <c:v>16.570774220032867</c:v>
                </c:pt>
                <c:pt idx="563">
                  <c:v>16.570774220032867</c:v>
                </c:pt>
                <c:pt idx="564">
                  <c:v>16.570774220032867</c:v>
                </c:pt>
                <c:pt idx="565">
                  <c:v>16.570774220032867</c:v>
                </c:pt>
                <c:pt idx="566">
                  <c:v>16.570774220032867</c:v>
                </c:pt>
                <c:pt idx="567">
                  <c:v>16.570774220032867</c:v>
                </c:pt>
                <c:pt idx="568">
                  <c:v>16.570774220032867</c:v>
                </c:pt>
                <c:pt idx="569">
                  <c:v>16.570774220032867</c:v>
                </c:pt>
                <c:pt idx="570">
                  <c:v>16.570774220032867</c:v>
                </c:pt>
                <c:pt idx="571">
                  <c:v>16.570774220032867</c:v>
                </c:pt>
                <c:pt idx="572">
                  <c:v>16.570774220032867</c:v>
                </c:pt>
                <c:pt idx="573">
                  <c:v>16.570774220032867</c:v>
                </c:pt>
                <c:pt idx="574">
                  <c:v>16.570774220032867</c:v>
                </c:pt>
                <c:pt idx="575">
                  <c:v>16.570774220032867</c:v>
                </c:pt>
                <c:pt idx="576">
                  <c:v>16.570774220032867</c:v>
                </c:pt>
                <c:pt idx="577">
                  <c:v>16.570774220032867</c:v>
                </c:pt>
                <c:pt idx="578">
                  <c:v>16.570774220032867</c:v>
                </c:pt>
                <c:pt idx="579">
                  <c:v>16.570774220032867</c:v>
                </c:pt>
                <c:pt idx="580">
                  <c:v>16.570774220032867</c:v>
                </c:pt>
                <c:pt idx="581">
                  <c:v>16.570774220032867</c:v>
                </c:pt>
                <c:pt idx="582">
                  <c:v>16.570774220032867</c:v>
                </c:pt>
                <c:pt idx="583">
                  <c:v>16.570774220032867</c:v>
                </c:pt>
                <c:pt idx="584">
                  <c:v>16.570774220032867</c:v>
                </c:pt>
                <c:pt idx="585">
                  <c:v>16.570774220032867</c:v>
                </c:pt>
                <c:pt idx="586">
                  <c:v>16.570774220032867</c:v>
                </c:pt>
                <c:pt idx="587">
                  <c:v>16.570774220032867</c:v>
                </c:pt>
                <c:pt idx="588">
                  <c:v>16.570774220032867</c:v>
                </c:pt>
                <c:pt idx="589">
                  <c:v>16.570774220032867</c:v>
                </c:pt>
                <c:pt idx="590">
                  <c:v>16.570774220032867</c:v>
                </c:pt>
                <c:pt idx="591">
                  <c:v>16.570774220032867</c:v>
                </c:pt>
                <c:pt idx="592">
                  <c:v>16.570774220032867</c:v>
                </c:pt>
                <c:pt idx="593">
                  <c:v>16.570774220032867</c:v>
                </c:pt>
                <c:pt idx="594">
                  <c:v>16.570774220032867</c:v>
                </c:pt>
                <c:pt idx="595">
                  <c:v>16.570774220032867</c:v>
                </c:pt>
                <c:pt idx="596">
                  <c:v>16.570774220032867</c:v>
                </c:pt>
                <c:pt idx="597">
                  <c:v>16.570774220032867</c:v>
                </c:pt>
                <c:pt idx="598">
                  <c:v>16.570774220032867</c:v>
                </c:pt>
                <c:pt idx="599">
                  <c:v>16.570774220032867</c:v>
                </c:pt>
                <c:pt idx="600">
                  <c:v>16.570774220032867</c:v>
                </c:pt>
                <c:pt idx="601">
                  <c:v>16.570774220032867</c:v>
                </c:pt>
                <c:pt idx="602">
                  <c:v>16.570774220032867</c:v>
                </c:pt>
                <c:pt idx="603">
                  <c:v>16.570774220032867</c:v>
                </c:pt>
                <c:pt idx="604">
                  <c:v>16.570774220032867</c:v>
                </c:pt>
                <c:pt idx="605">
                  <c:v>16.570774220032867</c:v>
                </c:pt>
                <c:pt idx="606">
                  <c:v>16.570774220032867</c:v>
                </c:pt>
                <c:pt idx="607">
                  <c:v>16.570774220032867</c:v>
                </c:pt>
                <c:pt idx="608">
                  <c:v>16.570774220032867</c:v>
                </c:pt>
                <c:pt idx="609">
                  <c:v>16.570774220032867</c:v>
                </c:pt>
                <c:pt idx="610">
                  <c:v>16.570774220032867</c:v>
                </c:pt>
                <c:pt idx="611">
                  <c:v>16.570774220032867</c:v>
                </c:pt>
                <c:pt idx="612">
                  <c:v>16.570774220032867</c:v>
                </c:pt>
                <c:pt idx="613">
                  <c:v>16.570774220032867</c:v>
                </c:pt>
                <c:pt idx="614">
                  <c:v>16.570774220032867</c:v>
                </c:pt>
                <c:pt idx="615">
                  <c:v>16.570774220032867</c:v>
                </c:pt>
                <c:pt idx="616">
                  <c:v>16.570774220032867</c:v>
                </c:pt>
                <c:pt idx="617">
                  <c:v>16.570774220032867</c:v>
                </c:pt>
                <c:pt idx="618">
                  <c:v>16.570774220032867</c:v>
                </c:pt>
                <c:pt idx="619">
                  <c:v>16.570774220032867</c:v>
                </c:pt>
                <c:pt idx="620">
                  <c:v>16.570774220032867</c:v>
                </c:pt>
                <c:pt idx="621">
                  <c:v>16.570774220032867</c:v>
                </c:pt>
                <c:pt idx="622">
                  <c:v>16.570774220032867</c:v>
                </c:pt>
                <c:pt idx="623">
                  <c:v>16.570774220032867</c:v>
                </c:pt>
                <c:pt idx="624">
                  <c:v>16.570774220032867</c:v>
                </c:pt>
                <c:pt idx="625">
                  <c:v>16.570774220032867</c:v>
                </c:pt>
                <c:pt idx="626">
                  <c:v>16.570774220032867</c:v>
                </c:pt>
                <c:pt idx="627">
                  <c:v>16.570774220032867</c:v>
                </c:pt>
                <c:pt idx="628">
                  <c:v>16.570774220032867</c:v>
                </c:pt>
                <c:pt idx="629">
                  <c:v>16.570774220032867</c:v>
                </c:pt>
                <c:pt idx="630">
                  <c:v>16.570774220032867</c:v>
                </c:pt>
                <c:pt idx="631">
                  <c:v>16.570774220032867</c:v>
                </c:pt>
                <c:pt idx="632">
                  <c:v>16.570774220032867</c:v>
                </c:pt>
                <c:pt idx="633">
                  <c:v>16.570774220032867</c:v>
                </c:pt>
                <c:pt idx="634">
                  <c:v>16.570774220032867</c:v>
                </c:pt>
                <c:pt idx="635">
                  <c:v>16.570774220032867</c:v>
                </c:pt>
                <c:pt idx="636">
                  <c:v>16.570774220032867</c:v>
                </c:pt>
                <c:pt idx="637">
                  <c:v>16.570774220032867</c:v>
                </c:pt>
                <c:pt idx="638">
                  <c:v>16.570774220032867</c:v>
                </c:pt>
                <c:pt idx="639">
                  <c:v>16.570774220032867</c:v>
                </c:pt>
                <c:pt idx="640">
                  <c:v>16.570774220032867</c:v>
                </c:pt>
                <c:pt idx="641">
                  <c:v>16.570774220032867</c:v>
                </c:pt>
                <c:pt idx="642">
                  <c:v>16.570774220032867</c:v>
                </c:pt>
                <c:pt idx="643">
                  <c:v>16.570774220032867</c:v>
                </c:pt>
                <c:pt idx="644">
                  <c:v>16.570774220032867</c:v>
                </c:pt>
                <c:pt idx="645">
                  <c:v>16.570774220032867</c:v>
                </c:pt>
                <c:pt idx="646">
                  <c:v>16.570774220032867</c:v>
                </c:pt>
                <c:pt idx="647">
                  <c:v>16.570774220032867</c:v>
                </c:pt>
                <c:pt idx="648">
                  <c:v>16.570774220032867</c:v>
                </c:pt>
                <c:pt idx="649">
                  <c:v>16.570774220032867</c:v>
                </c:pt>
                <c:pt idx="650">
                  <c:v>16.570774220032867</c:v>
                </c:pt>
                <c:pt idx="651">
                  <c:v>16.570774220032867</c:v>
                </c:pt>
                <c:pt idx="652">
                  <c:v>16.570774220032867</c:v>
                </c:pt>
                <c:pt idx="653">
                  <c:v>16.570774220032867</c:v>
                </c:pt>
                <c:pt idx="654">
                  <c:v>16.570774220032867</c:v>
                </c:pt>
                <c:pt idx="655">
                  <c:v>16.570774220032867</c:v>
                </c:pt>
                <c:pt idx="656">
                  <c:v>16.570774220032867</c:v>
                </c:pt>
                <c:pt idx="657">
                  <c:v>16.570774220032867</c:v>
                </c:pt>
                <c:pt idx="658">
                  <c:v>16.570774220032867</c:v>
                </c:pt>
                <c:pt idx="659">
                  <c:v>16.570774220032867</c:v>
                </c:pt>
                <c:pt idx="660">
                  <c:v>16.570774220032867</c:v>
                </c:pt>
                <c:pt idx="661">
                  <c:v>16.570774220032867</c:v>
                </c:pt>
                <c:pt idx="662">
                  <c:v>16.570774220032867</c:v>
                </c:pt>
                <c:pt idx="663">
                  <c:v>16.570774220032867</c:v>
                </c:pt>
                <c:pt idx="664">
                  <c:v>16.570774220032867</c:v>
                </c:pt>
                <c:pt idx="665">
                  <c:v>16.570774220032867</c:v>
                </c:pt>
                <c:pt idx="666">
                  <c:v>16.570774220032867</c:v>
                </c:pt>
                <c:pt idx="667">
                  <c:v>16.570774220032867</c:v>
                </c:pt>
                <c:pt idx="668">
                  <c:v>16.570774220032867</c:v>
                </c:pt>
                <c:pt idx="669">
                  <c:v>16.570774220032867</c:v>
                </c:pt>
                <c:pt idx="670">
                  <c:v>16.570774220032867</c:v>
                </c:pt>
                <c:pt idx="671">
                  <c:v>16.570774220032867</c:v>
                </c:pt>
                <c:pt idx="672">
                  <c:v>16.570774220032867</c:v>
                </c:pt>
                <c:pt idx="673">
                  <c:v>16.570774220032867</c:v>
                </c:pt>
                <c:pt idx="674">
                  <c:v>16.570774220032867</c:v>
                </c:pt>
                <c:pt idx="675">
                  <c:v>16.570774220032867</c:v>
                </c:pt>
                <c:pt idx="676">
                  <c:v>16.570774220032867</c:v>
                </c:pt>
                <c:pt idx="677">
                  <c:v>16.570774220032867</c:v>
                </c:pt>
                <c:pt idx="678">
                  <c:v>16.570774220032867</c:v>
                </c:pt>
                <c:pt idx="679">
                  <c:v>16.570774220032867</c:v>
                </c:pt>
                <c:pt idx="680">
                  <c:v>16.570774220032867</c:v>
                </c:pt>
                <c:pt idx="681">
                  <c:v>16.570774220032867</c:v>
                </c:pt>
                <c:pt idx="682">
                  <c:v>16.570774220032867</c:v>
                </c:pt>
                <c:pt idx="683">
                  <c:v>16.570774220032867</c:v>
                </c:pt>
                <c:pt idx="684">
                  <c:v>16.570774220032867</c:v>
                </c:pt>
                <c:pt idx="685">
                  <c:v>16.570774220032867</c:v>
                </c:pt>
                <c:pt idx="686">
                  <c:v>16.570774220032867</c:v>
                </c:pt>
                <c:pt idx="687">
                  <c:v>16.570774220032867</c:v>
                </c:pt>
                <c:pt idx="688">
                  <c:v>16.570774220032867</c:v>
                </c:pt>
                <c:pt idx="689">
                  <c:v>16.570774220032867</c:v>
                </c:pt>
                <c:pt idx="690">
                  <c:v>16.570774220032867</c:v>
                </c:pt>
                <c:pt idx="691">
                  <c:v>16.570774220032867</c:v>
                </c:pt>
                <c:pt idx="692">
                  <c:v>16.570774220032867</c:v>
                </c:pt>
                <c:pt idx="693">
                  <c:v>16.570774220032867</c:v>
                </c:pt>
                <c:pt idx="694">
                  <c:v>16.570774220032867</c:v>
                </c:pt>
                <c:pt idx="695">
                  <c:v>16.570774220032867</c:v>
                </c:pt>
                <c:pt idx="696">
                  <c:v>16.570774220032867</c:v>
                </c:pt>
                <c:pt idx="697">
                  <c:v>16.570774220032867</c:v>
                </c:pt>
                <c:pt idx="698">
                  <c:v>16.570774220032867</c:v>
                </c:pt>
                <c:pt idx="699">
                  <c:v>16.570774220032867</c:v>
                </c:pt>
                <c:pt idx="700">
                  <c:v>16.570774220032867</c:v>
                </c:pt>
                <c:pt idx="701">
                  <c:v>16.570774220032867</c:v>
                </c:pt>
                <c:pt idx="702">
                  <c:v>16.570774220032867</c:v>
                </c:pt>
                <c:pt idx="703">
                  <c:v>16.570774220032867</c:v>
                </c:pt>
                <c:pt idx="704">
                  <c:v>16.570774220032867</c:v>
                </c:pt>
                <c:pt idx="705">
                  <c:v>16.570774220032867</c:v>
                </c:pt>
                <c:pt idx="706">
                  <c:v>16.570774220032867</c:v>
                </c:pt>
                <c:pt idx="707">
                  <c:v>16.570774220032867</c:v>
                </c:pt>
                <c:pt idx="708">
                  <c:v>16.570774220032867</c:v>
                </c:pt>
                <c:pt idx="709">
                  <c:v>16.570774220032867</c:v>
                </c:pt>
                <c:pt idx="710">
                  <c:v>16.570774220032867</c:v>
                </c:pt>
                <c:pt idx="711">
                  <c:v>16.570774220032867</c:v>
                </c:pt>
                <c:pt idx="712">
                  <c:v>16.570774220032867</c:v>
                </c:pt>
                <c:pt idx="713">
                  <c:v>16.570774220032867</c:v>
                </c:pt>
                <c:pt idx="714">
                  <c:v>16.570774220032867</c:v>
                </c:pt>
                <c:pt idx="715">
                  <c:v>16.570774220032867</c:v>
                </c:pt>
                <c:pt idx="716">
                  <c:v>16.570774220032867</c:v>
                </c:pt>
                <c:pt idx="717">
                  <c:v>16.570774220032867</c:v>
                </c:pt>
                <c:pt idx="718">
                  <c:v>16.570774220032867</c:v>
                </c:pt>
                <c:pt idx="719">
                  <c:v>16.570774220032867</c:v>
                </c:pt>
                <c:pt idx="720">
                  <c:v>16.570774220032867</c:v>
                </c:pt>
                <c:pt idx="721">
                  <c:v>16.570774220032867</c:v>
                </c:pt>
                <c:pt idx="722">
                  <c:v>16.570774220032867</c:v>
                </c:pt>
                <c:pt idx="723">
                  <c:v>16.570774220032867</c:v>
                </c:pt>
                <c:pt idx="724">
                  <c:v>16.570774220032867</c:v>
                </c:pt>
                <c:pt idx="725">
                  <c:v>16.570774220032867</c:v>
                </c:pt>
                <c:pt idx="726">
                  <c:v>16.570774220032867</c:v>
                </c:pt>
                <c:pt idx="727">
                  <c:v>16.570774220032867</c:v>
                </c:pt>
                <c:pt idx="728">
                  <c:v>16.570774220032867</c:v>
                </c:pt>
                <c:pt idx="729">
                  <c:v>16.570774220032867</c:v>
                </c:pt>
                <c:pt idx="730">
                  <c:v>16.570774220032867</c:v>
                </c:pt>
                <c:pt idx="731">
                  <c:v>16.570774220032867</c:v>
                </c:pt>
                <c:pt idx="732">
                  <c:v>16.570774220032867</c:v>
                </c:pt>
                <c:pt idx="733">
                  <c:v>16.570774220032867</c:v>
                </c:pt>
                <c:pt idx="734">
                  <c:v>16.570774220032867</c:v>
                </c:pt>
                <c:pt idx="735">
                  <c:v>16.570774220032867</c:v>
                </c:pt>
                <c:pt idx="736">
                  <c:v>16.570774220032867</c:v>
                </c:pt>
                <c:pt idx="737">
                  <c:v>16.570774220032867</c:v>
                </c:pt>
                <c:pt idx="738">
                  <c:v>16.570774220032867</c:v>
                </c:pt>
                <c:pt idx="739">
                  <c:v>16.570774220032867</c:v>
                </c:pt>
                <c:pt idx="740">
                  <c:v>16.570774220032867</c:v>
                </c:pt>
                <c:pt idx="741">
                  <c:v>16.570774220032867</c:v>
                </c:pt>
                <c:pt idx="742">
                  <c:v>16.570774220032867</c:v>
                </c:pt>
                <c:pt idx="743">
                  <c:v>16.570774220032867</c:v>
                </c:pt>
                <c:pt idx="744">
                  <c:v>16.570774220032867</c:v>
                </c:pt>
                <c:pt idx="745">
                  <c:v>16.570774220032867</c:v>
                </c:pt>
                <c:pt idx="746">
                  <c:v>16.570774220032867</c:v>
                </c:pt>
                <c:pt idx="747">
                  <c:v>16.570774220032867</c:v>
                </c:pt>
                <c:pt idx="748">
                  <c:v>16.570774220032867</c:v>
                </c:pt>
                <c:pt idx="749">
                  <c:v>16.570774220032867</c:v>
                </c:pt>
                <c:pt idx="750">
                  <c:v>16.570774220032867</c:v>
                </c:pt>
                <c:pt idx="751">
                  <c:v>16.570774220032867</c:v>
                </c:pt>
                <c:pt idx="752">
                  <c:v>16.570774220032867</c:v>
                </c:pt>
                <c:pt idx="753">
                  <c:v>16.570774220032867</c:v>
                </c:pt>
                <c:pt idx="754">
                  <c:v>16.570774220032867</c:v>
                </c:pt>
                <c:pt idx="755">
                  <c:v>16.570774220032867</c:v>
                </c:pt>
                <c:pt idx="756">
                  <c:v>16.570774220032867</c:v>
                </c:pt>
                <c:pt idx="757">
                  <c:v>16.570774220032867</c:v>
                </c:pt>
                <c:pt idx="758">
                  <c:v>16.570774220032867</c:v>
                </c:pt>
                <c:pt idx="759">
                  <c:v>16.570774220032867</c:v>
                </c:pt>
                <c:pt idx="760">
                  <c:v>16.570774220032867</c:v>
                </c:pt>
                <c:pt idx="761">
                  <c:v>16.570774220032867</c:v>
                </c:pt>
                <c:pt idx="762">
                  <c:v>16.570774220032867</c:v>
                </c:pt>
                <c:pt idx="763">
                  <c:v>16.570774220032867</c:v>
                </c:pt>
                <c:pt idx="764">
                  <c:v>16.570774220032867</c:v>
                </c:pt>
                <c:pt idx="765">
                  <c:v>16.570774220032867</c:v>
                </c:pt>
                <c:pt idx="766">
                  <c:v>16.570774220032867</c:v>
                </c:pt>
                <c:pt idx="767">
                  <c:v>16.570774220032867</c:v>
                </c:pt>
                <c:pt idx="768">
                  <c:v>16.570774220032867</c:v>
                </c:pt>
                <c:pt idx="769">
                  <c:v>16.570774220032867</c:v>
                </c:pt>
                <c:pt idx="770">
                  <c:v>16.570774220032867</c:v>
                </c:pt>
                <c:pt idx="771">
                  <c:v>16.570774220032867</c:v>
                </c:pt>
                <c:pt idx="772">
                  <c:v>16.570774220032867</c:v>
                </c:pt>
                <c:pt idx="773">
                  <c:v>16.570774220032867</c:v>
                </c:pt>
                <c:pt idx="774">
                  <c:v>16.570774220032867</c:v>
                </c:pt>
                <c:pt idx="775">
                  <c:v>16.570774220032867</c:v>
                </c:pt>
                <c:pt idx="776">
                  <c:v>16.570774220032867</c:v>
                </c:pt>
                <c:pt idx="777">
                  <c:v>16.570774220032867</c:v>
                </c:pt>
                <c:pt idx="778">
                  <c:v>16.570774220032867</c:v>
                </c:pt>
                <c:pt idx="779">
                  <c:v>16.570774220032867</c:v>
                </c:pt>
                <c:pt idx="780">
                  <c:v>16.570774220032867</c:v>
                </c:pt>
                <c:pt idx="781">
                  <c:v>16.570774220032867</c:v>
                </c:pt>
                <c:pt idx="782">
                  <c:v>16.570774220032867</c:v>
                </c:pt>
                <c:pt idx="783">
                  <c:v>16.570774220032867</c:v>
                </c:pt>
                <c:pt idx="784">
                  <c:v>16.570774220032867</c:v>
                </c:pt>
                <c:pt idx="785">
                  <c:v>16.570774220032867</c:v>
                </c:pt>
                <c:pt idx="786">
                  <c:v>16.570774220032867</c:v>
                </c:pt>
                <c:pt idx="787">
                  <c:v>16.570774220032867</c:v>
                </c:pt>
                <c:pt idx="788">
                  <c:v>16.570774220032867</c:v>
                </c:pt>
                <c:pt idx="789">
                  <c:v>16.570774220032867</c:v>
                </c:pt>
                <c:pt idx="790">
                  <c:v>16.570774220032867</c:v>
                </c:pt>
                <c:pt idx="791">
                  <c:v>16.570774220032867</c:v>
                </c:pt>
                <c:pt idx="792">
                  <c:v>16.570774220032867</c:v>
                </c:pt>
                <c:pt idx="793">
                  <c:v>16.570774220032867</c:v>
                </c:pt>
                <c:pt idx="794">
                  <c:v>16.570774220032867</c:v>
                </c:pt>
                <c:pt idx="795">
                  <c:v>16.570774220032867</c:v>
                </c:pt>
                <c:pt idx="796">
                  <c:v>16.570774220032867</c:v>
                </c:pt>
                <c:pt idx="797">
                  <c:v>16.570774220032867</c:v>
                </c:pt>
                <c:pt idx="798">
                  <c:v>16.570774220032867</c:v>
                </c:pt>
                <c:pt idx="799">
                  <c:v>16.570774220032867</c:v>
                </c:pt>
                <c:pt idx="800">
                  <c:v>16.570774220032867</c:v>
                </c:pt>
                <c:pt idx="801">
                  <c:v>16.570774220032867</c:v>
                </c:pt>
                <c:pt idx="802">
                  <c:v>16.570774220032867</c:v>
                </c:pt>
                <c:pt idx="803">
                  <c:v>16.570774220032867</c:v>
                </c:pt>
                <c:pt idx="804">
                  <c:v>16.570774220032867</c:v>
                </c:pt>
                <c:pt idx="805">
                  <c:v>16.570774220032867</c:v>
                </c:pt>
                <c:pt idx="806">
                  <c:v>16.570774220032867</c:v>
                </c:pt>
                <c:pt idx="807">
                  <c:v>16.570774220032867</c:v>
                </c:pt>
                <c:pt idx="808">
                  <c:v>16.570774220032867</c:v>
                </c:pt>
                <c:pt idx="809">
                  <c:v>16.570774220032867</c:v>
                </c:pt>
                <c:pt idx="810">
                  <c:v>16.570774220032867</c:v>
                </c:pt>
                <c:pt idx="811">
                  <c:v>16.570774220032867</c:v>
                </c:pt>
                <c:pt idx="812">
                  <c:v>16.570774220032867</c:v>
                </c:pt>
                <c:pt idx="813">
                  <c:v>16.570774220032867</c:v>
                </c:pt>
                <c:pt idx="814">
                  <c:v>16.570774220032867</c:v>
                </c:pt>
                <c:pt idx="815">
                  <c:v>16.570774220032867</c:v>
                </c:pt>
                <c:pt idx="816">
                  <c:v>16.570774220032867</c:v>
                </c:pt>
                <c:pt idx="817">
                  <c:v>16.570774220032867</c:v>
                </c:pt>
                <c:pt idx="818">
                  <c:v>16.570774220032867</c:v>
                </c:pt>
                <c:pt idx="819">
                  <c:v>16.570774220032867</c:v>
                </c:pt>
                <c:pt idx="820">
                  <c:v>16.570774220032867</c:v>
                </c:pt>
                <c:pt idx="821">
                  <c:v>16.570774220032867</c:v>
                </c:pt>
                <c:pt idx="822">
                  <c:v>16.570774220032867</c:v>
                </c:pt>
                <c:pt idx="823">
                  <c:v>16.570774220032867</c:v>
                </c:pt>
                <c:pt idx="824">
                  <c:v>16.570774220032867</c:v>
                </c:pt>
                <c:pt idx="825">
                  <c:v>16.570774220032867</c:v>
                </c:pt>
                <c:pt idx="826">
                  <c:v>16.570774220032867</c:v>
                </c:pt>
                <c:pt idx="827">
                  <c:v>16.570774220032867</c:v>
                </c:pt>
                <c:pt idx="828">
                  <c:v>16.570774220032867</c:v>
                </c:pt>
                <c:pt idx="829">
                  <c:v>16.570774220032867</c:v>
                </c:pt>
                <c:pt idx="830">
                  <c:v>16.570774220032867</c:v>
                </c:pt>
                <c:pt idx="831">
                  <c:v>16.570774220032867</c:v>
                </c:pt>
                <c:pt idx="832">
                  <c:v>16.570774220032867</c:v>
                </c:pt>
                <c:pt idx="833">
                  <c:v>16.570774220032867</c:v>
                </c:pt>
                <c:pt idx="834">
                  <c:v>16.570774220032867</c:v>
                </c:pt>
                <c:pt idx="835">
                  <c:v>16.570774220032867</c:v>
                </c:pt>
                <c:pt idx="836">
                  <c:v>16.570774220032867</c:v>
                </c:pt>
                <c:pt idx="837">
                  <c:v>16.570774220032867</c:v>
                </c:pt>
                <c:pt idx="838">
                  <c:v>16.570774220032867</c:v>
                </c:pt>
                <c:pt idx="839">
                  <c:v>16.570774220032867</c:v>
                </c:pt>
                <c:pt idx="840">
                  <c:v>16.570774220032867</c:v>
                </c:pt>
                <c:pt idx="841">
                  <c:v>16.570774220032867</c:v>
                </c:pt>
                <c:pt idx="842">
                  <c:v>16.570774220032867</c:v>
                </c:pt>
                <c:pt idx="843">
                  <c:v>16.570774220032867</c:v>
                </c:pt>
                <c:pt idx="844">
                  <c:v>16.570774220032867</c:v>
                </c:pt>
                <c:pt idx="845">
                  <c:v>16.570774220032867</c:v>
                </c:pt>
                <c:pt idx="846">
                  <c:v>16.570774220032867</c:v>
                </c:pt>
                <c:pt idx="847">
                  <c:v>16.570774220032867</c:v>
                </c:pt>
                <c:pt idx="848">
                  <c:v>16.570774220032867</c:v>
                </c:pt>
                <c:pt idx="849">
                  <c:v>16.570774220032867</c:v>
                </c:pt>
                <c:pt idx="850">
                  <c:v>16.570774220032867</c:v>
                </c:pt>
                <c:pt idx="851">
                  <c:v>16.570774220032867</c:v>
                </c:pt>
                <c:pt idx="852">
                  <c:v>16.570774220032867</c:v>
                </c:pt>
                <c:pt idx="853">
                  <c:v>16.570774220032867</c:v>
                </c:pt>
                <c:pt idx="854">
                  <c:v>16.570774220032867</c:v>
                </c:pt>
                <c:pt idx="855">
                  <c:v>16.570774220032867</c:v>
                </c:pt>
                <c:pt idx="856">
                  <c:v>16.570774220032867</c:v>
                </c:pt>
                <c:pt idx="857">
                  <c:v>16.570774220032867</c:v>
                </c:pt>
                <c:pt idx="858">
                  <c:v>16.570774220032867</c:v>
                </c:pt>
                <c:pt idx="859">
                  <c:v>16.570774220032867</c:v>
                </c:pt>
                <c:pt idx="860">
                  <c:v>16.570774220032867</c:v>
                </c:pt>
                <c:pt idx="861">
                  <c:v>16.570774220032867</c:v>
                </c:pt>
                <c:pt idx="862">
                  <c:v>16.570774220032867</c:v>
                </c:pt>
                <c:pt idx="863">
                  <c:v>16.570774220032867</c:v>
                </c:pt>
                <c:pt idx="864">
                  <c:v>16.570774220032867</c:v>
                </c:pt>
                <c:pt idx="865">
                  <c:v>16.570774220032867</c:v>
                </c:pt>
                <c:pt idx="866">
                  <c:v>16.570774220032867</c:v>
                </c:pt>
                <c:pt idx="867">
                  <c:v>16.570774220032867</c:v>
                </c:pt>
                <c:pt idx="868">
                  <c:v>16.570774220032867</c:v>
                </c:pt>
                <c:pt idx="869">
                  <c:v>16.570774220032867</c:v>
                </c:pt>
                <c:pt idx="870">
                  <c:v>16.570774220032867</c:v>
                </c:pt>
                <c:pt idx="871">
                  <c:v>16.570774220032867</c:v>
                </c:pt>
                <c:pt idx="872">
                  <c:v>16.570774220032867</c:v>
                </c:pt>
                <c:pt idx="873">
                  <c:v>16.570774220032867</c:v>
                </c:pt>
                <c:pt idx="874">
                  <c:v>16.570774220032867</c:v>
                </c:pt>
                <c:pt idx="875">
                  <c:v>16.570774220032867</c:v>
                </c:pt>
                <c:pt idx="876">
                  <c:v>16.570774220032867</c:v>
                </c:pt>
                <c:pt idx="877">
                  <c:v>16.570774220032867</c:v>
                </c:pt>
                <c:pt idx="878">
                  <c:v>16.570774220032867</c:v>
                </c:pt>
                <c:pt idx="879">
                  <c:v>16.570774220032867</c:v>
                </c:pt>
                <c:pt idx="880">
                  <c:v>16.570774220032867</c:v>
                </c:pt>
                <c:pt idx="881">
                  <c:v>16.570774220032867</c:v>
                </c:pt>
                <c:pt idx="882">
                  <c:v>16.570774220032867</c:v>
                </c:pt>
                <c:pt idx="883">
                  <c:v>16.570774220032867</c:v>
                </c:pt>
                <c:pt idx="884">
                  <c:v>16.570774220032867</c:v>
                </c:pt>
                <c:pt idx="885">
                  <c:v>16.570774220032867</c:v>
                </c:pt>
                <c:pt idx="886">
                  <c:v>16.570774220032867</c:v>
                </c:pt>
                <c:pt idx="887">
                  <c:v>16.570774220032867</c:v>
                </c:pt>
                <c:pt idx="888">
                  <c:v>16.570774220032867</c:v>
                </c:pt>
                <c:pt idx="889">
                  <c:v>16.570774220032867</c:v>
                </c:pt>
                <c:pt idx="890">
                  <c:v>16.570774220032867</c:v>
                </c:pt>
                <c:pt idx="891">
                  <c:v>16.570774220032867</c:v>
                </c:pt>
                <c:pt idx="892">
                  <c:v>16.570774220032867</c:v>
                </c:pt>
                <c:pt idx="893">
                  <c:v>16.570774220032867</c:v>
                </c:pt>
                <c:pt idx="894">
                  <c:v>16.570774220032867</c:v>
                </c:pt>
                <c:pt idx="895">
                  <c:v>16.570774220032867</c:v>
                </c:pt>
                <c:pt idx="896">
                  <c:v>16.570774220032867</c:v>
                </c:pt>
                <c:pt idx="897">
                  <c:v>16.570774220032867</c:v>
                </c:pt>
                <c:pt idx="898">
                  <c:v>16.570774220032867</c:v>
                </c:pt>
                <c:pt idx="899">
                  <c:v>16.570774220032867</c:v>
                </c:pt>
                <c:pt idx="900">
                  <c:v>16.570774220032867</c:v>
                </c:pt>
                <c:pt idx="901">
                  <c:v>16.570774220032867</c:v>
                </c:pt>
                <c:pt idx="902">
                  <c:v>16.570774220032867</c:v>
                </c:pt>
                <c:pt idx="903">
                  <c:v>16.570774220032867</c:v>
                </c:pt>
                <c:pt idx="904">
                  <c:v>16.570774220032867</c:v>
                </c:pt>
                <c:pt idx="905">
                  <c:v>16.570774220032867</c:v>
                </c:pt>
                <c:pt idx="906">
                  <c:v>16.570774220032867</c:v>
                </c:pt>
                <c:pt idx="907">
                  <c:v>16.570774220032867</c:v>
                </c:pt>
                <c:pt idx="908">
                  <c:v>16.570774220032867</c:v>
                </c:pt>
                <c:pt idx="909">
                  <c:v>16.570774220032867</c:v>
                </c:pt>
                <c:pt idx="910">
                  <c:v>16.570774220032867</c:v>
                </c:pt>
                <c:pt idx="911">
                  <c:v>16.570774220032867</c:v>
                </c:pt>
                <c:pt idx="912">
                  <c:v>16.570774220032867</c:v>
                </c:pt>
                <c:pt idx="913">
                  <c:v>16.570774220032867</c:v>
                </c:pt>
                <c:pt idx="914">
                  <c:v>16.570774220032867</c:v>
                </c:pt>
                <c:pt idx="915">
                  <c:v>16.570774220032867</c:v>
                </c:pt>
                <c:pt idx="916">
                  <c:v>16.570774220032867</c:v>
                </c:pt>
                <c:pt idx="917">
                  <c:v>16.570774220032867</c:v>
                </c:pt>
                <c:pt idx="918">
                  <c:v>16.570774220032867</c:v>
                </c:pt>
                <c:pt idx="919">
                  <c:v>16.570774220032867</c:v>
                </c:pt>
                <c:pt idx="920">
                  <c:v>16.570774220032867</c:v>
                </c:pt>
                <c:pt idx="921">
                  <c:v>16.570774220032867</c:v>
                </c:pt>
                <c:pt idx="922">
                  <c:v>16.570774220032867</c:v>
                </c:pt>
                <c:pt idx="923">
                  <c:v>16.570774220032867</c:v>
                </c:pt>
                <c:pt idx="924">
                  <c:v>16.570774220032867</c:v>
                </c:pt>
                <c:pt idx="925">
                  <c:v>16.570774220032867</c:v>
                </c:pt>
                <c:pt idx="926">
                  <c:v>16.570774220032867</c:v>
                </c:pt>
                <c:pt idx="927">
                  <c:v>16.570774220032867</c:v>
                </c:pt>
                <c:pt idx="928">
                  <c:v>16.570774220032867</c:v>
                </c:pt>
                <c:pt idx="929">
                  <c:v>16.570774220032867</c:v>
                </c:pt>
                <c:pt idx="930">
                  <c:v>16.570774220032867</c:v>
                </c:pt>
                <c:pt idx="931">
                  <c:v>16.570774220032867</c:v>
                </c:pt>
                <c:pt idx="932">
                  <c:v>16.570774220032867</c:v>
                </c:pt>
                <c:pt idx="933">
                  <c:v>16.570774220032867</c:v>
                </c:pt>
                <c:pt idx="934">
                  <c:v>16.570774220032867</c:v>
                </c:pt>
                <c:pt idx="935">
                  <c:v>16.570774220032867</c:v>
                </c:pt>
                <c:pt idx="936">
                  <c:v>16.570774220032867</c:v>
                </c:pt>
                <c:pt idx="937">
                  <c:v>16.570774220032867</c:v>
                </c:pt>
                <c:pt idx="938">
                  <c:v>16.570774220032867</c:v>
                </c:pt>
                <c:pt idx="939">
                  <c:v>16.570774220032867</c:v>
                </c:pt>
                <c:pt idx="940">
                  <c:v>16.570774220032867</c:v>
                </c:pt>
                <c:pt idx="941">
                  <c:v>16.570774220032867</c:v>
                </c:pt>
                <c:pt idx="942">
                  <c:v>16.570774220032867</c:v>
                </c:pt>
                <c:pt idx="943">
                  <c:v>16.570774220032867</c:v>
                </c:pt>
                <c:pt idx="944">
                  <c:v>16.570774220032867</c:v>
                </c:pt>
                <c:pt idx="945">
                  <c:v>16.570774220032867</c:v>
                </c:pt>
                <c:pt idx="946">
                  <c:v>16.570774220032867</c:v>
                </c:pt>
                <c:pt idx="947">
                  <c:v>16.570774220032867</c:v>
                </c:pt>
                <c:pt idx="948">
                  <c:v>16.570774220032867</c:v>
                </c:pt>
                <c:pt idx="949">
                  <c:v>16.570774220032867</c:v>
                </c:pt>
                <c:pt idx="950">
                  <c:v>16.570774220032867</c:v>
                </c:pt>
                <c:pt idx="951">
                  <c:v>16.570774220032867</c:v>
                </c:pt>
                <c:pt idx="952">
                  <c:v>16.570774220032867</c:v>
                </c:pt>
                <c:pt idx="953">
                  <c:v>16.570774220032867</c:v>
                </c:pt>
                <c:pt idx="954">
                  <c:v>16.570774220032867</c:v>
                </c:pt>
                <c:pt idx="955">
                  <c:v>16.570774220032867</c:v>
                </c:pt>
                <c:pt idx="956">
                  <c:v>16.570774220032867</c:v>
                </c:pt>
                <c:pt idx="957">
                  <c:v>16.570774220032867</c:v>
                </c:pt>
                <c:pt idx="958">
                  <c:v>16.570774220032867</c:v>
                </c:pt>
                <c:pt idx="959">
                  <c:v>16.570774220032867</c:v>
                </c:pt>
                <c:pt idx="960">
                  <c:v>16.570774220032867</c:v>
                </c:pt>
                <c:pt idx="961">
                  <c:v>16.570774220032867</c:v>
                </c:pt>
                <c:pt idx="962">
                  <c:v>16.570774220032867</c:v>
                </c:pt>
                <c:pt idx="963">
                  <c:v>16.570774220032867</c:v>
                </c:pt>
                <c:pt idx="964">
                  <c:v>16.570774220032867</c:v>
                </c:pt>
                <c:pt idx="965">
                  <c:v>16.570774220032867</c:v>
                </c:pt>
                <c:pt idx="966">
                  <c:v>16.570774220032867</c:v>
                </c:pt>
                <c:pt idx="967">
                  <c:v>16.570774220032867</c:v>
                </c:pt>
                <c:pt idx="968">
                  <c:v>16.570774220032867</c:v>
                </c:pt>
                <c:pt idx="969">
                  <c:v>16.570774220032867</c:v>
                </c:pt>
                <c:pt idx="970">
                  <c:v>16.570774220032867</c:v>
                </c:pt>
                <c:pt idx="971">
                  <c:v>16.570774220032867</c:v>
                </c:pt>
                <c:pt idx="972">
                  <c:v>16.570774220032867</c:v>
                </c:pt>
                <c:pt idx="973">
                  <c:v>16.570774220032867</c:v>
                </c:pt>
                <c:pt idx="974">
                  <c:v>16.570774220032867</c:v>
                </c:pt>
                <c:pt idx="975">
                  <c:v>16.570774220032867</c:v>
                </c:pt>
                <c:pt idx="976">
                  <c:v>16.570774220032867</c:v>
                </c:pt>
                <c:pt idx="977">
                  <c:v>16.570774220032867</c:v>
                </c:pt>
                <c:pt idx="978">
                  <c:v>16.570774220032867</c:v>
                </c:pt>
                <c:pt idx="979">
                  <c:v>16.570774220032867</c:v>
                </c:pt>
                <c:pt idx="980">
                  <c:v>16.570774220032867</c:v>
                </c:pt>
                <c:pt idx="981">
                  <c:v>16.570774220032867</c:v>
                </c:pt>
                <c:pt idx="982">
                  <c:v>16.570774220032867</c:v>
                </c:pt>
                <c:pt idx="983">
                  <c:v>16.570774220032867</c:v>
                </c:pt>
                <c:pt idx="984">
                  <c:v>16.570774220032867</c:v>
                </c:pt>
                <c:pt idx="985">
                  <c:v>16.570774220032867</c:v>
                </c:pt>
                <c:pt idx="986">
                  <c:v>16.570774220032867</c:v>
                </c:pt>
                <c:pt idx="987">
                  <c:v>16.570774220032867</c:v>
                </c:pt>
                <c:pt idx="988">
                  <c:v>16.570774220032867</c:v>
                </c:pt>
                <c:pt idx="989">
                  <c:v>16.570774220032867</c:v>
                </c:pt>
                <c:pt idx="990">
                  <c:v>16.570774220032867</c:v>
                </c:pt>
                <c:pt idx="991">
                  <c:v>16.570774220032867</c:v>
                </c:pt>
                <c:pt idx="992">
                  <c:v>16.570774220032867</c:v>
                </c:pt>
                <c:pt idx="993">
                  <c:v>16.570774220032867</c:v>
                </c:pt>
                <c:pt idx="994">
                  <c:v>16.570774220032867</c:v>
                </c:pt>
                <c:pt idx="995">
                  <c:v>16.570774220032867</c:v>
                </c:pt>
                <c:pt idx="996">
                  <c:v>16.570774220032867</c:v>
                </c:pt>
                <c:pt idx="997">
                  <c:v>16.570774220032867</c:v>
                </c:pt>
                <c:pt idx="998">
                  <c:v>16.570774220032867</c:v>
                </c:pt>
                <c:pt idx="999">
                  <c:v>16.570774220032867</c:v>
                </c:pt>
                <c:pt idx="1000">
                  <c:v>16.570774220032867</c:v>
                </c:pt>
                <c:pt idx="1001">
                  <c:v>16.570774220032867</c:v>
                </c:pt>
                <c:pt idx="1002">
                  <c:v>16.570774220032867</c:v>
                </c:pt>
                <c:pt idx="1003">
                  <c:v>16.570774220032867</c:v>
                </c:pt>
                <c:pt idx="1004">
                  <c:v>16.570774220032867</c:v>
                </c:pt>
                <c:pt idx="1005">
                  <c:v>16.570774220032867</c:v>
                </c:pt>
                <c:pt idx="1006">
                  <c:v>16.570774220032867</c:v>
                </c:pt>
                <c:pt idx="1007">
                  <c:v>16.570774220032867</c:v>
                </c:pt>
                <c:pt idx="1008">
                  <c:v>16.570774220032867</c:v>
                </c:pt>
                <c:pt idx="1009">
                  <c:v>16.570774220032867</c:v>
                </c:pt>
                <c:pt idx="1010">
                  <c:v>16.570774220032867</c:v>
                </c:pt>
                <c:pt idx="1011">
                  <c:v>16.570774220032867</c:v>
                </c:pt>
                <c:pt idx="1012">
                  <c:v>16.570774220032867</c:v>
                </c:pt>
                <c:pt idx="1013">
                  <c:v>16.570774220032867</c:v>
                </c:pt>
                <c:pt idx="1014">
                  <c:v>16.570774220032867</c:v>
                </c:pt>
                <c:pt idx="1015">
                  <c:v>16.570774220032867</c:v>
                </c:pt>
                <c:pt idx="1016">
                  <c:v>16.570774220032867</c:v>
                </c:pt>
                <c:pt idx="1017">
                  <c:v>16.570774220032867</c:v>
                </c:pt>
                <c:pt idx="1018">
                  <c:v>16.570774220032867</c:v>
                </c:pt>
                <c:pt idx="1019">
                  <c:v>16.570774220032867</c:v>
                </c:pt>
                <c:pt idx="1020">
                  <c:v>16.570774220032867</c:v>
                </c:pt>
                <c:pt idx="1021">
                  <c:v>16.570774220032867</c:v>
                </c:pt>
                <c:pt idx="1022">
                  <c:v>16.570774220032867</c:v>
                </c:pt>
                <c:pt idx="1023">
                  <c:v>16.570774220032867</c:v>
                </c:pt>
                <c:pt idx="1024">
                  <c:v>16.570774220032867</c:v>
                </c:pt>
                <c:pt idx="1025">
                  <c:v>16.570774220032867</c:v>
                </c:pt>
                <c:pt idx="1026">
                  <c:v>16.570774220032867</c:v>
                </c:pt>
                <c:pt idx="1027">
                  <c:v>16.570774220032867</c:v>
                </c:pt>
                <c:pt idx="1028">
                  <c:v>16.570774220032867</c:v>
                </c:pt>
                <c:pt idx="1029">
                  <c:v>16.570774220032867</c:v>
                </c:pt>
                <c:pt idx="1030">
                  <c:v>16.570774220032867</c:v>
                </c:pt>
                <c:pt idx="1031">
                  <c:v>16.570774220032867</c:v>
                </c:pt>
                <c:pt idx="1032">
                  <c:v>16.570774220032867</c:v>
                </c:pt>
                <c:pt idx="1033">
                  <c:v>16.570774220032867</c:v>
                </c:pt>
                <c:pt idx="1034">
                  <c:v>16.570774220032867</c:v>
                </c:pt>
                <c:pt idx="1035">
                  <c:v>16.570774220032867</c:v>
                </c:pt>
                <c:pt idx="1036">
                  <c:v>16.570774220032867</c:v>
                </c:pt>
                <c:pt idx="1037">
                  <c:v>16.570774220032867</c:v>
                </c:pt>
                <c:pt idx="1038">
                  <c:v>16.570774220032867</c:v>
                </c:pt>
                <c:pt idx="1039">
                  <c:v>16.570774220032867</c:v>
                </c:pt>
                <c:pt idx="1040">
                  <c:v>16.570774220032867</c:v>
                </c:pt>
                <c:pt idx="1041">
                  <c:v>16.570774220032867</c:v>
                </c:pt>
                <c:pt idx="1042">
                  <c:v>16.570774220032867</c:v>
                </c:pt>
                <c:pt idx="1043">
                  <c:v>16.570774220032867</c:v>
                </c:pt>
                <c:pt idx="1044">
                  <c:v>16.570774220032867</c:v>
                </c:pt>
                <c:pt idx="1045">
                  <c:v>16.570774220032867</c:v>
                </c:pt>
                <c:pt idx="1046">
                  <c:v>16.570774220032867</c:v>
                </c:pt>
                <c:pt idx="1047">
                  <c:v>16.570774220032867</c:v>
                </c:pt>
                <c:pt idx="1048">
                  <c:v>16.570774220032867</c:v>
                </c:pt>
                <c:pt idx="1049">
                  <c:v>16.570774220032867</c:v>
                </c:pt>
                <c:pt idx="1050">
                  <c:v>16.570774220032867</c:v>
                </c:pt>
                <c:pt idx="1051">
                  <c:v>16.570774220032867</c:v>
                </c:pt>
                <c:pt idx="1052">
                  <c:v>16.570774220032867</c:v>
                </c:pt>
                <c:pt idx="1053">
                  <c:v>16.570774220032867</c:v>
                </c:pt>
                <c:pt idx="1054">
                  <c:v>16.570774220032867</c:v>
                </c:pt>
                <c:pt idx="1055">
                  <c:v>16.570774220032867</c:v>
                </c:pt>
                <c:pt idx="1056">
                  <c:v>16.570774220032867</c:v>
                </c:pt>
                <c:pt idx="1057">
                  <c:v>16.570774220032867</c:v>
                </c:pt>
                <c:pt idx="1058">
                  <c:v>16.570774220032867</c:v>
                </c:pt>
                <c:pt idx="1059">
                  <c:v>16.570774220032867</c:v>
                </c:pt>
                <c:pt idx="1060">
                  <c:v>16.570774220032867</c:v>
                </c:pt>
                <c:pt idx="1061">
                  <c:v>16.570774220032867</c:v>
                </c:pt>
                <c:pt idx="1062">
                  <c:v>16.570774220032867</c:v>
                </c:pt>
                <c:pt idx="1063">
                  <c:v>16.570774220032867</c:v>
                </c:pt>
                <c:pt idx="1064">
                  <c:v>16.570774220032867</c:v>
                </c:pt>
                <c:pt idx="1065">
                  <c:v>16.570774220032867</c:v>
                </c:pt>
                <c:pt idx="1066">
                  <c:v>16.570774220032867</c:v>
                </c:pt>
                <c:pt idx="1067">
                  <c:v>16.570774220032867</c:v>
                </c:pt>
                <c:pt idx="1068">
                  <c:v>16.570774220032867</c:v>
                </c:pt>
                <c:pt idx="1069">
                  <c:v>16.570774220032867</c:v>
                </c:pt>
                <c:pt idx="1070">
                  <c:v>16.570774220032867</c:v>
                </c:pt>
                <c:pt idx="1071">
                  <c:v>16.570774220032867</c:v>
                </c:pt>
                <c:pt idx="1072">
                  <c:v>16.570774220032867</c:v>
                </c:pt>
                <c:pt idx="1073">
                  <c:v>16.570774220032867</c:v>
                </c:pt>
                <c:pt idx="1074">
                  <c:v>16.570774220032867</c:v>
                </c:pt>
                <c:pt idx="1075">
                  <c:v>16.570774220032867</c:v>
                </c:pt>
                <c:pt idx="1076">
                  <c:v>16.570774220032867</c:v>
                </c:pt>
                <c:pt idx="1077">
                  <c:v>16.570774220032867</c:v>
                </c:pt>
                <c:pt idx="1078">
                  <c:v>16.570774220032867</c:v>
                </c:pt>
                <c:pt idx="1079">
                  <c:v>16.570774220032867</c:v>
                </c:pt>
                <c:pt idx="1080">
                  <c:v>16.570774220032867</c:v>
                </c:pt>
                <c:pt idx="1081">
                  <c:v>16.570774220032867</c:v>
                </c:pt>
                <c:pt idx="1082">
                  <c:v>16.570774220032867</c:v>
                </c:pt>
                <c:pt idx="1083">
                  <c:v>16.570774220032867</c:v>
                </c:pt>
                <c:pt idx="1084">
                  <c:v>16.570774220032867</c:v>
                </c:pt>
                <c:pt idx="1085">
                  <c:v>16.570774220032867</c:v>
                </c:pt>
                <c:pt idx="1086">
                  <c:v>16.570774220032867</c:v>
                </c:pt>
                <c:pt idx="1087">
                  <c:v>16.570774220032867</c:v>
                </c:pt>
                <c:pt idx="1088">
                  <c:v>16.570774220032867</c:v>
                </c:pt>
                <c:pt idx="1089">
                  <c:v>16.570774220032867</c:v>
                </c:pt>
                <c:pt idx="1090">
                  <c:v>16.570774220032867</c:v>
                </c:pt>
                <c:pt idx="1091">
                  <c:v>16.570774220032867</c:v>
                </c:pt>
                <c:pt idx="1092">
                  <c:v>16.570774220032867</c:v>
                </c:pt>
                <c:pt idx="1093">
                  <c:v>16.570774220032867</c:v>
                </c:pt>
                <c:pt idx="1094">
                  <c:v>16.570774220032867</c:v>
                </c:pt>
                <c:pt idx="1095">
                  <c:v>16.570774220032867</c:v>
                </c:pt>
                <c:pt idx="1096">
                  <c:v>16.570774220032867</c:v>
                </c:pt>
                <c:pt idx="1097">
                  <c:v>16.570774220032867</c:v>
                </c:pt>
                <c:pt idx="1098">
                  <c:v>16.570774220032867</c:v>
                </c:pt>
                <c:pt idx="1099">
                  <c:v>16.570774220032867</c:v>
                </c:pt>
                <c:pt idx="1100">
                  <c:v>16.570774220032867</c:v>
                </c:pt>
                <c:pt idx="1101">
                  <c:v>16.570774220032867</c:v>
                </c:pt>
                <c:pt idx="1102">
                  <c:v>16.570774220032867</c:v>
                </c:pt>
                <c:pt idx="1103">
                  <c:v>16.570774220032867</c:v>
                </c:pt>
                <c:pt idx="1104">
                  <c:v>16.570774220032867</c:v>
                </c:pt>
                <c:pt idx="1105">
                  <c:v>16.570774220032867</c:v>
                </c:pt>
                <c:pt idx="1106">
                  <c:v>16.570774220032867</c:v>
                </c:pt>
                <c:pt idx="1107">
                  <c:v>16.570774220032867</c:v>
                </c:pt>
                <c:pt idx="1108">
                  <c:v>16.570774220032867</c:v>
                </c:pt>
                <c:pt idx="1109">
                  <c:v>16.570774220032867</c:v>
                </c:pt>
                <c:pt idx="1110">
                  <c:v>16.570774220032867</c:v>
                </c:pt>
                <c:pt idx="1111">
                  <c:v>16.570774220032867</c:v>
                </c:pt>
                <c:pt idx="1112">
                  <c:v>16.570774220032867</c:v>
                </c:pt>
                <c:pt idx="1113">
                  <c:v>16.570774220032867</c:v>
                </c:pt>
                <c:pt idx="1114">
                  <c:v>16.570774220032867</c:v>
                </c:pt>
                <c:pt idx="1115">
                  <c:v>16.570774220032867</c:v>
                </c:pt>
                <c:pt idx="1116">
                  <c:v>16.570774220032867</c:v>
                </c:pt>
                <c:pt idx="1117">
                  <c:v>16.570774220032867</c:v>
                </c:pt>
                <c:pt idx="1118">
                  <c:v>16.570774220032867</c:v>
                </c:pt>
                <c:pt idx="1119">
                  <c:v>16.570774220032867</c:v>
                </c:pt>
                <c:pt idx="1120">
                  <c:v>16.570774220032867</c:v>
                </c:pt>
                <c:pt idx="1121">
                  <c:v>16.570774220032867</c:v>
                </c:pt>
                <c:pt idx="1122">
                  <c:v>16.570774220032867</c:v>
                </c:pt>
                <c:pt idx="1123">
                  <c:v>16.570774220032867</c:v>
                </c:pt>
                <c:pt idx="1124">
                  <c:v>16.570774220032867</c:v>
                </c:pt>
                <c:pt idx="1125">
                  <c:v>16.570774220032867</c:v>
                </c:pt>
                <c:pt idx="1126">
                  <c:v>16.570774220032867</c:v>
                </c:pt>
                <c:pt idx="1127">
                  <c:v>16.570774220032867</c:v>
                </c:pt>
                <c:pt idx="1128">
                  <c:v>16.570774220032867</c:v>
                </c:pt>
                <c:pt idx="1129">
                  <c:v>16.570774220032867</c:v>
                </c:pt>
                <c:pt idx="1130">
                  <c:v>16.570774220032867</c:v>
                </c:pt>
                <c:pt idx="1131">
                  <c:v>16.570774220032867</c:v>
                </c:pt>
                <c:pt idx="1132">
                  <c:v>16.570774220032867</c:v>
                </c:pt>
                <c:pt idx="1133">
                  <c:v>16.570774220032867</c:v>
                </c:pt>
                <c:pt idx="1134">
                  <c:v>16.570774220032867</c:v>
                </c:pt>
                <c:pt idx="1135">
                  <c:v>16.570774220032867</c:v>
                </c:pt>
                <c:pt idx="1136">
                  <c:v>16.570774220032867</c:v>
                </c:pt>
                <c:pt idx="1137">
                  <c:v>16.570774220032867</c:v>
                </c:pt>
                <c:pt idx="1138">
                  <c:v>16.570774220032867</c:v>
                </c:pt>
                <c:pt idx="1139">
                  <c:v>16.570774220032867</c:v>
                </c:pt>
                <c:pt idx="1140">
                  <c:v>16.570774220032867</c:v>
                </c:pt>
                <c:pt idx="1141">
                  <c:v>16.570774220032867</c:v>
                </c:pt>
                <c:pt idx="1142">
                  <c:v>16.570774220032867</c:v>
                </c:pt>
                <c:pt idx="1143">
                  <c:v>16.570774220032867</c:v>
                </c:pt>
                <c:pt idx="1144">
                  <c:v>16.570774220032867</c:v>
                </c:pt>
                <c:pt idx="1145">
                  <c:v>16.570774220032867</c:v>
                </c:pt>
                <c:pt idx="1146">
                  <c:v>16.570774220032867</c:v>
                </c:pt>
                <c:pt idx="1147">
                  <c:v>16.570774220032867</c:v>
                </c:pt>
                <c:pt idx="1148">
                  <c:v>16.570774220032867</c:v>
                </c:pt>
                <c:pt idx="1149">
                  <c:v>16.570774220032867</c:v>
                </c:pt>
                <c:pt idx="1150">
                  <c:v>16.570774220032867</c:v>
                </c:pt>
                <c:pt idx="1151">
                  <c:v>16.570774220032867</c:v>
                </c:pt>
                <c:pt idx="1152">
                  <c:v>16.570774220032867</c:v>
                </c:pt>
                <c:pt idx="1153">
                  <c:v>16.570774220032867</c:v>
                </c:pt>
                <c:pt idx="1154">
                  <c:v>16.570774220032867</c:v>
                </c:pt>
                <c:pt idx="1155">
                  <c:v>16.570774220032867</c:v>
                </c:pt>
                <c:pt idx="1156">
                  <c:v>16.570774220032867</c:v>
                </c:pt>
                <c:pt idx="1157">
                  <c:v>16.570774220032867</c:v>
                </c:pt>
                <c:pt idx="1158">
                  <c:v>16.570774220032867</c:v>
                </c:pt>
                <c:pt idx="1159">
                  <c:v>16.570774220032867</c:v>
                </c:pt>
                <c:pt idx="1160">
                  <c:v>16.570774220032867</c:v>
                </c:pt>
                <c:pt idx="1161">
                  <c:v>16.570774220032867</c:v>
                </c:pt>
                <c:pt idx="1162">
                  <c:v>16.570774220032867</c:v>
                </c:pt>
                <c:pt idx="1163">
                  <c:v>16.570774220032867</c:v>
                </c:pt>
                <c:pt idx="1164">
                  <c:v>16.570774220032867</c:v>
                </c:pt>
                <c:pt idx="1165">
                  <c:v>16.570774220032867</c:v>
                </c:pt>
                <c:pt idx="1166">
                  <c:v>16.570774220032867</c:v>
                </c:pt>
                <c:pt idx="1167">
                  <c:v>16.570774220032867</c:v>
                </c:pt>
                <c:pt idx="1168">
                  <c:v>16.570774220032867</c:v>
                </c:pt>
                <c:pt idx="1169">
                  <c:v>16.570774220032867</c:v>
                </c:pt>
                <c:pt idx="1170">
                  <c:v>16.570774220032867</c:v>
                </c:pt>
                <c:pt idx="1171">
                  <c:v>16.570774220032867</c:v>
                </c:pt>
                <c:pt idx="1172">
                  <c:v>16.570774220032867</c:v>
                </c:pt>
                <c:pt idx="1173">
                  <c:v>16.570774220032867</c:v>
                </c:pt>
                <c:pt idx="1174">
                  <c:v>16.570774220032867</c:v>
                </c:pt>
                <c:pt idx="1175">
                  <c:v>16.570774220032867</c:v>
                </c:pt>
                <c:pt idx="1176">
                  <c:v>16.570774220032867</c:v>
                </c:pt>
                <c:pt idx="1177">
                  <c:v>16.570774220032867</c:v>
                </c:pt>
                <c:pt idx="1178">
                  <c:v>16.570774220032867</c:v>
                </c:pt>
                <c:pt idx="1179">
                  <c:v>16.570774220032867</c:v>
                </c:pt>
                <c:pt idx="1180">
                  <c:v>16.570774220032867</c:v>
                </c:pt>
                <c:pt idx="1181">
                  <c:v>16.570774220032867</c:v>
                </c:pt>
                <c:pt idx="1182">
                  <c:v>16.570774220032867</c:v>
                </c:pt>
                <c:pt idx="1183">
                  <c:v>16.570774220032867</c:v>
                </c:pt>
                <c:pt idx="1184">
                  <c:v>16.570774220032867</c:v>
                </c:pt>
                <c:pt idx="1185">
                  <c:v>16.570774220032867</c:v>
                </c:pt>
                <c:pt idx="1186">
                  <c:v>16.570774220032867</c:v>
                </c:pt>
                <c:pt idx="1187">
                  <c:v>16.570774220032867</c:v>
                </c:pt>
                <c:pt idx="1188">
                  <c:v>16.570774220032867</c:v>
                </c:pt>
                <c:pt idx="1189">
                  <c:v>16.570774220032867</c:v>
                </c:pt>
                <c:pt idx="1190">
                  <c:v>16.570774220032867</c:v>
                </c:pt>
                <c:pt idx="1191">
                  <c:v>16.570774220032867</c:v>
                </c:pt>
                <c:pt idx="1192">
                  <c:v>16.570774220032867</c:v>
                </c:pt>
                <c:pt idx="1193">
                  <c:v>16.570774220032867</c:v>
                </c:pt>
                <c:pt idx="1194">
                  <c:v>16.570774220032867</c:v>
                </c:pt>
                <c:pt idx="1195">
                  <c:v>16.570774220032867</c:v>
                </c:pt>
                <c:pt idx="1196">
                  <c:v>16.570774220032867</c:v>
                </c:pt>
                <c:pt idx="1197">
                  <c:v>16.570774220032867</c:v>
                </c:pt>
                <c:pt idx="1198">
                  <c:v>16.570774220032867</c:v>
                </c:pt>
                <c:pt idx="1199">
                  <c:v>16.570774220032867</c:v>
                </c:pt>
                <c:pt idx="1200">
                  <c:v>16.570774220032867</c:v>
                </c:pt>
                <c:pt idx="1201">
                  <c:v>16.570774220032867</c:v>
                </c:pt>
                <c:pt idx="1202">
                  <c:v>16.570774220032867</c:v>
                </c:pt>
                <c:pt idx="1203">
                  <c:v>16.570774220032867</c:v>
                </c:pt>
                <c:pt idx="1204">
                  <c:v>16.570774220032867</c:v>
                </c:pt>
                <c:pt idx="1205">
                  <c:v>16.570774220032867</c:v>
                </c:pt>
                <c:pt idx="1206">
                  <c:v>16.570774220032867</c:v>
                </c:pt>
                <c:pt idx="1207">
                  <c:v>16.570774220032867</c:v>
                </c:pt>
                <c:pt idx="1208">
                  <c:v>16.570774220032867</c:v>
                </c:pt>
                <c:pt idx="1209">
                  <c:v>16.570774220032867</c:v>
                </c:pt>
                <c:pt idx="1210">
                  <c:v>16.570774220032867</c:v>
                </c:pt>
                <c:pt idx="1211">
                  <c:v>16.570774220032867</c:v>
                </c:pt>
                <c:pt idx="1212">
                  <c:v>16.570774220032867</c:v>
                </c:pt>
                <c:pt idx="1213">
                  <c:v>16.570774220032867</c:v>
                </c:pt>
                <c:pt idx="1214">
                  <c:v>16.570774220032867</c:v>
                </c:pt>
                <c:pt idx="1215">
                  <c:v>16.570774220032867</c:v>
                </c:pt>
                <c:pt idx="1216">
                  <c:v>16.570774220032867</c:v>
                </c:pt>
                <c:pt idx="1217">
                  <c:v>16.570774220032867</c:v>
                </c:pt>
                <c:pt idx="1218">
                  <c:v>16.570774220032867</c:v>
                </c:pt>
                <c:pt idx="1219">
                  <c:v>16.570774220032867</c:v>
                </c:pt>
                <c:pt idx="1220">
                  <c:v>16.570774220032867</c:v>
                </c:pt>
                <c:pt idx="1221">
                  <c:v>16.570774220032867</c:v>
                </c:pt>
                <c:pt idx="1222">
                  <c:v>16.570774220032867</c:v>
                </c:pt>
                <c:pt idx="1223">
                  <c:v>16.570774220032867</c:v>
                </c:pt>
                <c:pt idx="1224">
                  <c:v>16.570774220032867</c:v>
                </c:pt>
                <c:pt idx="1225">
                  <c:v>16.570774220032867</c:v>
                </c:pt>
                <c:pt idx="1226">
                  <c:v>16.570774220032867</c:v>
                </c:pt>
                <c:pt idx="1227">
                  <c:v>16.570774220032867</c:v>
                </c:pt>
                <c:pt idx="1228">
                  <c:v>16.570774220032867</c:v>
                </c:pt>
                <c:pt idx="1229">
                  <c:v>16.570774220032867</c:v>
                </c:pt>
                <c:pt idx="1230">
                  <c:v>16.570774220032867</c:v>
                </c:pt>
                <c:pt idx="1231">
                  <c:v>16.570774220032867</c:v>
                </c:pt>
                <c:pt idx="1232">
                  <c:v>16.570774220032867</c:v>
                </c:pt>
                <c:pt idx="1233">
                  <c:v>16.570774220032867</c:v>
                </c:pt>
                <c:pt idx="1234">
                  <c:v>16.570774220032867</c:v>
                </c:pt>
                <c:pt idx="1235">
                  <c:v>16.570774220032867</c:v>
                </c:pt>
                <c:pt idx="1236">
                  <c:v>16.570774220032867</c:v>
                </c:pt>
                <c:pt idx="1237">
                  <c:v>16.570774220032867</c:v>
                </c:pt>
                <c:pt idx="1238">
                  <c:v>16.570774220032867</c:v>
                </c:pt>
                <c:pt idx="1239">
                  <c:v>16.570774220032867</c:v>
                </c:pt>
                <c:pt idx="1240">
                  <c:v>16.570774220032867</c:v>
                </c:pt>
                <c:pt idx="1241">
                  <c:v>16.570774220032867</c:v>
                </c:pt>
                <c:pt idx="1242">
                  <c:v>16.570774220032867</c:v>
                </c:pt>
                <c:pt idx="1243">
                  <c:v>16.570774220032867</c:v>
                </c:pt>
                <c:pt idx="1244">
                  <c:v>16.570774220032867</c:v>
                </c:pt>
                <c:pt idx="1245">
                  <c:v>16.570774220032867</c:v>
                </c:pt>
                <c:pt idx="1246">
                  <c:v>16.570774220032867</c:v>
                </c:pt>
                <c:pt idx="1247">
                  <c:v>16.570774220032867</c:v>
                </c:pt>
                <c:pt idx="1248">
                  <c:v>16.570774220032867</c:v>
                </c:pt>
                <c:pt idx="1249">
                  <c:v>16.570774220032867</c:v>
                </c:pt>
                <c:pt idx="1250">
                  <c:v>16.570774220032867</c:v>
                </c:pt>
                <c:pt idx="1251">
                  <c:v>16.570774220032867</c:v>
                </c:pt>
                <c:pt idx="1252">
                  <c:v>16.570774220032867</c:v>
                </c:pt>
                <c:pt idx="1253">
                  <c:v>16.570774220032867</c:v>
                </c:pt>
                <c:pt idx="1254">
                  <c:v>16.570774220032867</c:v>
                </c:pt>
                <c:pt idx="1255">
                  <c:v>16.570774220032867</c:v>
                </c:pt>
                <c:pt idx="1256">
                  <c:v>16.570774220032867</c:v>
                </c:pt>
                <c:pt idx="1257">
                  <c:v>16.570774220032867</c:v>
                </c:pt>
                <c:pt idx="1258">
                  <c:v>16.570774220032867</c:v>
                </c:pt>
                <c:pt idx="1259">
                  <c:v>16.570774220032867</c:v>
                </c:pt>
                <c:pt idx="1260">
                  <c:v>16.570774220032867</c:v>
                </c:pt>
                <c:pt idx="1261">
                  <c:v>16.570774220032867</c:v>
                </c:pt>
                <c:pt idx="1262">
                  <c:v>16.570774220032867</c:v>
                </c:pt>
                <c:pt idx="1263">
                  <c:v>16.570774220032867</c:v>
                </c:pt>
                <c:pt idx="1264">
                  <c:v>16.570774220032867</c:v>
                </c:pt>
                <c:pt idx="1265">
                  <c:v>16.570774220032867</c:v>
                </c:pt>
                <c:pt idx="1266">
                  <c:v>16.570774220032867</c:v>
                </c:pt>
                <c:pt idx="1267">
                  <c:v>16.570774220032867</c:v>
                </c:pt>
                <c:pt idx="1268">
                  <c:v>16.570774220032867</c:v>
                </c:pt>
                <c:pt idx="1269">
                  <c:v>16.570774220032867</c:v>
                </c:pt>
                <c:pt idx="1270">
                  <c:v>16.570774220032867</c:v>
                </c:pt>
                <c:pt idx="1271">
                  <c:v>16.570774220032867</c:v>
                </c:pt>
                <c:pt idx="1272">
                  <c:v>16.570774220032867</c:v>
                </c:pt>
                <c:pt idx="1273">
                  <c:v>16.570774220032867</c:v>
                </c:pt>
                <c:pt idx="1274">
                  <c:v>16.570774220032867</c:v>
                </c:pt>
                <c:pt idx="1275">
                  <c:v>16.570774220032867</c:v>
                </c:pt>
                <c:pt idx="1276">
                  <c:v>16.570774220032867</c:v>
                </c:pt>
                <c:pt idx="1277">
                  <c:v>16.570774220032867</c:v>
                </c:pt>
                <c:pt idx="1278">
                  <c:v>16.570774220032867</c:v>
                </c:pt>
                <c:pt idx="1279">
                  <c:v>16.570774220032867</c:v>
                </c:pt>
                <c:pt idx="1280">
                  <c:v>16.570774220032867</c:v>
                </c:pt>
                <c:pt idx="1281">
                  <c:v>16.570774220032867</c:v>
                </c:pt>
                <c:pt idx="1282">
                  <c:v>16.570774220032867</c:v>
                </c:pt>
                <c:pt idx="1283">
                  <c:v>16.570774220032867</c:v>
                </c:pt>
                <c:pt idx="1284">
                  <c:v>16.570774220032867</c:v>
                </c:pt>
                <c:pt idx="1285">
                  <c:v>16.570774220032867</c:v>
                </c:pt>
                <c:pt idx="1286">
                  <c:v>16.570774220032867</c:v>
                </c:pt>
                <c:pt idx="1287">
                  <c:v>16.570774220032867</c:v>
                </c:pt>
                <c:pt idx="1288">
                  <c:v>16.570774220032867</c:v>
                </c:pt>
                <c:pt idx="1289">
                  <c:v>16.570774220032867</c:v>
                </c:pt>
                <c:pt idx="1290">
                  <c:v>16.570774220032867</c:v>
                </c:pt>
                <c:pt idx="1291">
                  <c:v>16.570774220032867</c:v>
                </c:pt>
                <c:pt idx="1292">
                  <c:v>16.570774220032867</c:v>
                </c:pt>
                <c:pt idx="1293">
                  <c:v>16.570774220032867</c:v>
                </c:pt>
                <c:pt idx="1294">
                  <c:v>16.570774220032867</c:v>
                </c:pt>
                <c:pt idx="1295">
                  <c:v>16.570774220032867</c:v>
                </c:pt>
                <c:pt idx="1296">
                  <c:v>16.570774220032867</c:v>
                </c:pt>
                <c:pt idx="1297">
                  <c:v>16.570774220032867</c:v>
                </c:pt>
                <c:pt idx="1298">
                  <c:v>16.570774220032867</c:v>
                </c:pt>
                <c:pt idx="1299">
                  <c:v>16.570774220032867</c:v>
                </c:pt>
                <c:pt idx="1300">
                  <c:v>16.570774220032867</c:v>
                </c:pt>
                <c:pt idx="1301">
                  <c:v>16.570774220032867</c:v>
                </c:pt>
                <c:pt idx="1302">
                  <c:v>16.570774220032867</c:v>
                </c:pt>
                <c:pt idx="1303">
                  <c:v>16.570774220032867</c:v>
                </c:pt>
                <c:pt idx="1304">
                  <c:v>16.570774220032867</c:v>
                </c:pt>
                <c:pt idx="1305">
                  <c:v>16.570774220032867</c:v>
                </c:pt>
                <c:pt idx="1306">
                  <c:v>16.570774220032867</c:v>
                </c:pt>
                <c:pt idx="1307">
                  <c:v>16.570774220032867</c:v>
                </c:pt>
                <c:pt idx="1308">
                  <c:v>16.570774220032867</c:v>
                </c:pt>
                <c:pt idx="1309">
                  <c:v>16.570774220032867</c:v>
                </c:pt>
                <c:pt idx="1310">
                  <c:v>16.570774220032867</c:v>
                </c:pt>
                <c:pt idx="1311">
                  <c:v>16.570774220032867</c:v>
                </c:pt>
                <c:pt idx="1312">
                  <c:v>16.570774220032867</c:v>
                </c:pt>
                <c:pt idx="1313">
                  <c:v>16.570774220032867</c:v>
                </c:pt>
                <c:pt idx="1314">
                  <c:v>16.570774220032867</c:v>
                </c:pt>
                <c:pt idx="1315">
                  <c:v>16.570774220032867</c:v>
                </c:pt>
                <c:pt idx="1316">
                  <c:v>16.570774220032867</c:v>
                </c:pt>
                <c:pt idx="1317">
                  <c:v>16.570774220032867</c:v>
                </c:pt>
                <c:pt idx="1318">
                  <c:v>16.570774220032867</c:v>
                </c:pt>
                <c:pt idx="1319">
                  <c:v>16.570774220032867</c:v>
                </c:pt>
                <c:pt idx="1320">
                  <c:v>16.570774220032867</c:v>
                </c:pt>
                <c:pt idx="1321">
                  <c:v>16.570774220032867</c:v>
                </c:pt>
                <c:pt idx="1322">
                  <c:v>16.570774220032867</c:v>
                </c:pt>
                <c:pt idx="1323">
                  <c:v>16.570774220032867</c:v>
                </c:pt>
                <c:pt idx="1324">
                  <c:v>16.570774220032867</c:v>
                </c:pt>
                <c:pt idx="1325">
                  <c:v>16.570774220032867</c:v>
                </c:pt>
                <c:pt idx="1326">
                  <c:v>16.570774220032867</c:v>
                </c:pt>
                <c:pt idx="1327">
                  <c:v>16.570774220032867</c:v>
                </c:pt>
                <c:pt idx="1328">
                  <c:v>16.570774220032867</c:v>
                </c:pt>
                <c:pt idx="1329">
                  <c:v>16.570774220032867</c:v>
                </c:pt>
                <c:pt idx="1330">
                  <c:v>16.570774220032867</c:v>
                </c:pt>
                <c:pt idx="1331">
                  <c:v>16.570774220032867</c:v>
                </c:pt>
                <c:pt idx="1332">
                  <c:v>16.570774220032867</c:v>
                </c:pt>
                <c:pt idx="1333">
                  <c:v>16.570774220032867</c:v>
                </c:pt>
                <c:pt idx="1334">
                  <c:v>16.570774220032867</c:v>
                </c:pt>
                <c:pt idx="1335">
                  <c:v>16.570774220032867</c:v>
                </c:pt>
                <c:pt idx="1336">
                  <c:v>16.570774220032867</c:v>
                </c:pt>
                <c:pt idx="1337">
                  <c:v>16.570774220032867</c:v>
                </c:pt>
                <c:pt idx="1338">
                  <c:v>16.570774220032867</c:v>
                </c:pt>
                <c:pt idx="1339">
                  <c:v>16.570774220032867</c:v>
                </c:pt>
                <c:pt idx="1340">
                  <c:v>16.570774220032867</c:v>
                </c:pt>
                <c:pt idx="1341">
                  <c:v>16.570774220032867</c:v>
                </c:pt>
                <c:pt idx="1342">
                  <c:v>16.570774220032867</c:v>
                </c:pt>
                <c:pt idx="1343">
                  <c:v>16.570774220032867</c:v>
                </c:pt>
                <c:pt idx="1344">
                  <c:v>16.570774220032867</c:v>
                </c:pt>
                <c:pt idx="1345">
                  <c:v>16.570774220032867</c:v>
                </c:pt>
                <c:pt idx="1346">
                  <c:v>16.570774220032867</c:v>
                </c:pt>
                <c:pt idx="1347">
                  <c:v>16.570774220032867</c:v>
                </c:pt>
                <c:pt idx="1348">
                  <c:v>16.570774220032867</c:v>
                </c:pt>
                <c:pt idx="1349">
                  <c:v>16.570774220032867</c:v>
                </c:pt>
                <c:pt idx="1350">
                  <c:v>16.570774220032867</c:v>
                </c:pt>
                <c:pt idx="1351">
                  <c:v>16.570774220032867</c:v>
                </c:pt>
                <c:pt idx="1352">
                  <c:v>16.570774220032867</c:v>
                </c:pt>
                <c:pt idx="1353">
                  <c:v>16.570774220032867</c:v>
                </c:pt>
                <c:pt idx="1354">
                  <c:v>16.570774220032867</c:v>
                </c:pt>
                <c:pt idx="1355">
                  <c:v>16.570774220032867</c:v>
                </c:pt>
                <c:pt idx="1356">
                  <c:v>16.570774220032867</c:v>
                </c:pt>
                <c:pt idx="1357">
                  <c:v>16.570774220032867</c:v>
                </c:pt>
                <c:pt idx="1358">
                  <c:v>16.570774220032867</c:v>
                </c:pt>
                <c:pt idx="1359">
                  <c:v>16.570774220032867</c:v>
                </c:pt>
                <c:pt idx="1360">
                  <c:v>16.570774220032867</c:v>
                </c:pt>
                <c:pt idx="1361">
                  <c:v>16.570774220032867</c:v>
                </c:pt>
                <c:pt idx="1362">
                  <c:v>16.570774220032867</c:v>
                </c:pt>
                <c:pt idx="1363">
                  <c:v>16.570774220032867</c:v>
                </c:pt>
                <c:pt idx="1364">
                  <c:v>16.570774220032867</c:v>
                </c:pt>
                <c:pt idx="1365">
                  <c:v>16.570774220032867</c:v>
                </c:pt>
                <c:pt idx="1366">
                  <c:v>16.570774220032867</c:v>
                </c:pt>
                <c:pt idx="1367">
                  <c:v>16.570774220032867</c:v>
                </c:pt>
                <c:pt idx="1368">
                  <c:v>16.570774220032867</c:v>
                </c:pt>
                <c:pt idx="1369">
                  <c:v>16.570774220032867</c:v>
                </c:pt>
                <c:pt idx="1370">
                  <c:v>16.570774220032867</c:v>
                </c:pt>
                <c:pt idx="1371">
                  <c:v>16.570774220032867</c:v>
                </c:pt>
                <c:pt idx="1372">
                  <c:v>16.570774220032867</c:v>
                </c:pt>
                <c:pt idx="1373">
                  <c:v>16.570774220032867</c:v>
                </c:pt>
                <c:pt idx="1374">
                  <c:v>16.570774220032867</c:v>
                </c:pt>
                <c:pt idx="1375">
                  <c:v>16.570774220032867</c:v>
                </c:pt>
                <c:pt idx="1376">
                  <c:v>16.570774220032867</c:v>
                </c:pt>
                <c:pt idx="1377">
                  <c:v>16.570774220032867</c:v>
                </c:pt>
                <c:pt idx="1378">
                  <c:v>16.570774220032867</c:v>
                </c:pt>
                <c:pt idx="1379">
                  <c:v>16.570774220032867</c:v>
                </c:pt>
                <c:pt idx="1380">
                  <c:v>16.570774220032867</c:v>
                </c:pt>
                <c:pt idx="1381">
                  <c:v>16.570774220032867</c:v>
                </c:pt>
                <c:pt idx="1382">
                  <c:v>16.570774220032867</c:v>
                </c:pt>
                <c:pt idx="1383">
                  <c:v>16.570774220032867</c:v>
                </c:pt>
                <c:pt idx="1384">
                  <c:v>16.570774220032867</c:v>
                </c:pt>
                <c:pt idx="1385">
                  <c:v>16.570774220032867</c:v>
                </c:pt>
                <c:pt idx="1386">
                  <c:v>16.570774220032867</c:v>
                </c:pt>
                <c:pt idx="1387">
                  <c:v>16.570774220032867</c:v>
                </c:pt>
                <c:pt idx="1388">
                  <c:v>16.570774220032867</c:v>
                </c:pt>
                <c:pt idx="1389">
                  <c:v>16.570774220032867</c:v>
                </c:pt>
                <c:pt idx="1390">
                  <c:v>16.570774220032867</c:v>
                </c:pt>
                <c:pt idx="1391">
                  <c:v>16.570774220032867</c:v>
                </c:pt>
                <c:pt idx="1392">
                  <c:v>16.570774220032867</c:v>
                </c:pt>
                <c:pt idx="1393">
                  <c:v>16.570774220032867</c:v>
                </c:pt>
                <c:pt idx="1394">
                  <c:v>16.570774220032867</c:v>
                </c:pt>
                <c:pt idx="1395">
                  <c:v>16.570774220032867</c:v>
                </c:pt>
                <c:pt idx="1396">
                  <c:v>16.570774220032867</c:v>
                </c:pt>
                <c:pt idx="1397">
                  <c:v>16.570774220032867</c:v>
                </c:pt>
                <c:pt idx="1398">
                  <c:v>16.570774220032867</c:v>
                </c:pt>
                <c:pt idx="1399">
                  <c:v>16.570774220032867</c:v>
                </c:pt>
                <c:pt idx="1400">
                  <c:v>16.570774220032867</c:v>
                </c:pt>
                <c:pt idx="1401">
                  <c:v>16.570774220032867</c:v>
                </c:pt>
                <c:pt idx="1402">
                  <c:v>16.570774220032867</c:v>
                </c:pt>
                <c:pt idx="1403">
                  <c:v>16.570774220032867</c:v>
                </c:pt>
                <c:pt idx="1404">
                  <c:v>16.570774220032867</c:v>
                </c:pt>
                <c:pt idx="1405">
                  <c:v>16.570774220032867</c:v>
                </c:pt>
                <c:pt idx="1406">
                  <c:v>16.570774220032867</c:v>
                </c:pt>
                <c:pt idx="1407">
                  <c:v>16.570774220032867</c:v>
                </c:pt>
                <c:pt idx="1408">
                  <c:v>16.570774220032867</c:v>
                </c:pt>
                <c:pt idx="1409">
                  <c:v>16.570774220032867</c:v>
                </c:pt>
                <c:pt idx="1410">
                  <c:v>16.570774220032867</c:v>
                </c:pt>
                <c:pt idx="1411">
                  <c:v>16.570774220032867</c:v>
                </c:pt>
                <c:pt idx="1412">
                  <c:v>16.570774220032867</c:v>
                </c:pt>
                <c:pt idx="1413">
                  <c:v>16.570774220032867</c:v>
                </c:pt>
                <c:pt idx="1414">
                  <c:v>16.570774220032867</c:v>
                </c:pt>
                <c:pt idx="1415">
                  <c:v>16.570774220032867</c:v>
                </c:pt>
                <c:pt idx="1416">
                  <c:v>16.570774220032867</c:v>
                </c:pt>
                <c:pt idx="1417">
                  <c:v>16.570774220032867</c:v>
                </c:pt>
                <c:pt idx="1418">
                  <c:v>16.570774220032867</c:v>
                </c:pt>
                <c:pt idx="1419">
                  <c:v>16.570774220032867</c:v>
                </c:pt>
                <c:pt idx="1420">
                  <c:v>16.570774220032867</c:v>
                </c:pt>
                <c:pt idx="1421">
                  <c:v>16.570774220032867</c:v>
                </c:pt>
                <c:pt idx="1422">
                  <c:v>16.570774220032867</c:v>
                </c:pt>
                <c:pt idx="1423">
                  <c:v>16.570774220032867</c:v>
                </c:pt>
                <c:pt idx="1424">
                  <c:v>16.570774220032867</c:v>
                </c:pt>
                <c:pt idx="1425">
                  <c:v>16.570774220032867</c:v>
                </c:pt>
                <c:pt idx="1426">
                  <c:v>16.570774220032867</c:v>
                </c:pt>
                <c:pt idx="1427">
                  <c:v>16.570774220032867</c:v>
                </c:pt>
                <c:pt idx="1428">
                  <c:v>16.570774220032867</c:v>
                </c:pt>
                <c:pt idx="1429">
                  <c:v>16.570774220032867</c:v>
                </c:pt>
                <c:pt idx="1430">
                  <c:v>16.570774220032867</c:v>
                </c:pt>
                <c:pt idx="1431">
                  <c:v>16.570774220032867</c:v>
                </c:pt>
                <c:pt idx="1432">
                  <c:v>16.570774220032867</c:v>
                </c:pt>
                <c:pt idx="1433">
                  <c:v>16.570774220032867</c:v>
                </c:pt>
                <c:pt idx="1434">
                  <c:v>16.570774220032867</c:v>
                </c:pt>
                <c:pt idx="1435">
                  <c:v>16.570774220032867</c:v>
                </c:pt>
                <c:pt idx="1436">
                  <c:v>16.570774220032867</c:v>
                </c:pt>
                <c:pt idx="1437">
                  <c:v>16.570774220032867</c:v>
                </c:pt>
                <c:pt idx="1438">
                  <c:v>16.570774220032867</c:v>
                </c:pt>
                <c:pt idx="1439">
                  <c:v>16.570774220032867</c:v>
                </c:pt>
                <c:pt idx="1440">
                  <c:v>16.570774220032867</c:v>
                </c:pt>
                <c:pt idx="1441">
                  <c:v>16.570774220032867</c:v>
                </c:pt>
                <c:pt idx="1442">
                  <c:v>16.570774220032867</c:v>
                </c:pt>
                <c:pt idx="1443">
                  <c:v>16.570774220032867</c:v>
                </c:pt>
                <c:pt idx="1444">
                  <c:v>16.570774220032867</c:v>
                </c:pt>
                <c:pt idx="1445">
                  <c:v>16.570774220032867</c:v>
                </c:pt>
                <c:pt idx="1446">
                  <c:v>16.570774220032867</c:v>
                </c:pt>
                <c:pt idx="1447">
                  <c:v>16.570774220032867</c:v>
                </c:pt>
                <c:pt idx="1448">
                  <c:v>16.570774220032867</c:v>
                </c:pt>
                <c:pt idx="1449">
                  <c:v>16.570774220032867</c:v>
                </c:pt>
                <c:pt idx="1450">
                  <c:v>16.570774220032867</c:v>
                </c:pt>
                <c:pt idx="1451">
                  <c:v>16.570774220032867</c:v>
                </c:pt>
                <c:pt idx="1452">
                  <c:v>16.570774220032867</c:v>
                </c:pt>
                <c:pt idx="1453">
                  <c:v>16.570774220032867</c:v>
                </c:pt>
                <c:pt idx="1454">
                  <c:v>16.570774220032867</c:v>
                </c:pt>
                <c:pt idx="1455">
                  <c:v>16.570774220032867</c:v>
                </c:pt>
                <c:pt idx="1456">
                  <c:v>16.570774220032867</c:v>
                </c:pt>
                <c:pt idx="1457">
                  <c:v>16.570774220032867</c:v>
                </c:pt>
                <c:pt idx="1458">
                  <c:v>16.570774220032867</c:v>
                </c:pt>
                <c:pt idx="1459">
                  <c:v>16.570774220032867</c:v>
                </c:pt>
                <c:pt idx="1460">
                  <c:v>16.570774220032867</c:v>
                </c:pt>
                <c:pt idx="1461">
                  <c:v>16.570774220032867</c:v>
                </c:pt>
                <c:pt idx="1462">
                  <c:v>16.570774220032867</c:v>
                </c:pt>
                <c:pt idx="1463">
                  <c:v>16.570774220032867</c:v>
                </c:pt>
                <c:pt idx="1464">
                  <c:v>16.570774220032867</c:v>
                </c:pt>
                <c:pt idx="1465">
                  <c:v>16.570774220032867</c:v>
                </c:pt>
                <c:pt idx="1466">
                  <c:v>16.570774220032867</c:v>
                </c:pt>
                <c:pt idx="1467">
                  <c:v>16.570774220032867</c:v>
                </c:pt>
                <c:pt idx="1468">
                  <c:v>16.570774220032867</c:v>
                </c:pt>
                <c:pt idx="1469">
                  <c:v>16.570774220032867</c:v>
                </c:pt>
                <c:pt idx="1470">
                  <c:v>16.570774220032867</c:v>
                </c:pt>
                <c:pt idx="1471">
                  <c:v>16.570774220032867</c:v>
                </c:pt>
                <c:pt idx="1472">
                  <c:v>16.570774220032867</c:v>
                </c:pt>
                <c:pt idx="1473">
                  <c:v>16.570774220032867</c:v>
                </c:pt>
                <c:pt idx="1474">
                  <c:v>16.570774220032867</c:v>
                </c:pt>
                <c:pt idx="1475">
                  <c:v>16.570774220032867</c:v>
                </c:pt>
                <c:pt idx="1476">
                  <c:v>16.570774220032867</c:v>
                </c:pt>
                <c:pt idx="1477">
                  <c:v>16.570774220032867</c:v>
                </c:pt>
                <c:pt idx="1478">
                  <c:v>16.570774220032867</c:v>
                </c:pt>
                <c:pt idx="1479">
                  <c:v>16.570774220032867</c:v>
                </c:pt>
                <c:pt idx="1480">
                  <c:v>16.570774220032867</c:v>
                </c:pt>
                <c:pt idx="1481">
                  <c:v>16.570774220032867</c:v>
                </c:pt>
                <c:pt idx="1482">
                  <c:v>16.570774220032867</c:v>
                </c:pt>
                <c:pt idx="1483">
                  <c:v>16.570774220032867</c:v>
                </c:pt>
                <c:pt idx="1484">
                  <c:v>16.570774220032867</c:v>
                </c:pt>
                <c:pt idx="1485">
                  <c:v>16.570774220032867</c:v>
                </c:pt>
                <c:pt idx="1486">
                  <c:v>16.570774220032867</c:v>
                </c:pt>
                <c:pt idx="1487">
                  <c:v>16.570774220032867</c:v>
                </c:pt>
                <c:pt idx="1488">
                  <c:v>16.570774220032867</c:v>
                </c:pt>
                <c:pt idx="1489">
                  <c:v>16.570774220032867</c:v>
                </c:pt>
                <c:pt idx="1490">
                  <c:v>16.570774220032867</c:v>
                </c:pt>
                <c:pt idx="1491">
                  <c:v>16.570774220032867</c:v>
                </c:pt>
                <c:pt idx="1492">
                  <c:v>16.570774220032867</c:v>
                </c:pt>
                <c:pt idx="1493">
                  <c:v>16.570774220032867</c:v>
                </c:pt>
                <c:pt idx="1494">
                  <c:v>16.570774220032867</c:v>
                </c:pt>
                <c:pt idx="1495">
                  <c:v>16.570774220032867</c:v>
                </c:pt>
                <c:pt idx="1496">
                  <c:v>16.570774220032867</c:v>
                </c:pt>
                <c:pt idx="1497">
                  <c:v>16.570774220032867</c:v>
                </c:pt>
                <c:pt idx="1498">
                  <c:v>16.570774220032867</c:v>
                </c:pt>
                <c:pt idx="1499">
                  <c:v>16.570774220032867</c:v>
                </c:pt>
                <c:pt idx="1500">
                  <c:v>16.570774220032867</c:v>
                </c:pt>
                <c:pt idx="1501">
                  <c:v>16.570774220032867</c:v>
                </c:pt>
                <c:pt idx="1502">
                  <c:v>16.570774220032867</c:v>
                </c:pt>
                <c:pt idx="1503">
                  <c:v>16.570774220032867</c:v>
                </c:pt>
                <c:pt idx="1504">
                  <c:v>16.570774220032867</c:v>
                </c:pt>
                <c:pt idx="1505">
                  <c:v>16.570774220032867</c:v>
                </c:pt>
                <c:pt idx="1506">
                  <c:v>16.570774220032867</c:v>
                </c:pt>
                <c:pt idx="1507">
                  <c:v>16.570774220032867</c:v>
                </c:pt>
                <c:pt idx="1508">
                  <c:v>16.570774220032867</c:v>
                </c:pt>
                <c:pt idx="1509">
                  <c:v>16.570774220032867</c:v>
                </c:pt>
                <c:pt idx="1510">
                  <c:v>16.570774220032867</c:v>
                </c:pt>
                <c:pt idx="1511">
                  <c:v>16.570774220032867</c:v>
                </c:pt>
                <c:pt idx="1512">
                  <c:v>16.570774220032867</c:v>
                </c:pt>
                <c:pt idx="1513">
                  <c:v>16.570774220032867</c:v>
                </c:pt>
                <c:pt idx="1514">
                  <c:v>16.570774220032867</c:v>
                </c:pt>
                <c:pt idx="1515">
                  <c:v>16.570774220032867</c:v>
                </c:pt>
                <c:pt idx="1516">
                  <c:v>16.570774220032867</c:v>
                </c:pt>
                <c:pt idx="1517">
                  <c:v>16.570774220032867</c:v>
                </c:pt>
                <c:pt idx="1518">
                  <c:v>16.570774220032867</c:v>
                </c:pt>
                <c:pt idx="1519">
                  <c:v>16.570774220032867</c:v>
                </c:pt>
                <c:pt idx="1520">
                  <c:v>16.570774220032867</c:v>
                </c:pt>
                <c:pt idx="1521">
                  <c:v>16.570774220032867</c:v>
                </c:pt>
                <c:pt idx="1522">
                  <c:v>16.570774220032867</c:v>
                </c:pt>
                <c:pt idx="1523">
                  <c:v>16.570774220032867</c:v>
                </c:pt>
                <c:pt idx="1524">
                  <c:v>16.570774220032867</c:v>
                </c:pt>
                <c:pt idx="1525">
                  <c:v>16.570774220032867</c:v>
                </c:pt>
                <c:pt idx="1526">
                  <c:v>16.570774220032867</c:v>
                </c:pt>
                <c:pt idx="1527">
                  <c:v>16.570774220032867</c:v>
                </c:pt>
                <c:pt idx="1528">
                  <c:v>16.570774220032867</c:v>
                </c:pt>
                <c:pt idx="1529">
                  <c:v>16.570774220032867</c:v>
                </c:pt>
                <c:pt idx="1530">
                  <c:v>16.570774220032867</c:v>
                </c:pt>
                <c:pt idx="1531">
                  <c:v>16.570774220032867</c:v>
                </c:pt>
                <c:pt idx="1532">
                  <c:v>16.570774220032867</c:v>
                </c:pt>
                <c:pt idx="1533">
                  <c:v>16.570774220032867</c:v>
                </c:pt>
                <c:pt idx="1534">
                  <c:v>16.570774220032867</c:v>
                </c:pt>
                <c:pt idx="1535">
                  <c:v>16.570774220032867</c:v>
                </c:pt>
                <c:pt idx="1536">
                  <c:v>16.570774220032867</c:v>
                </c:pt>
                <c:pt idx="1537">
                  <c:v>16.570774220032867</c:v>
                </c:pt>
                <c:pt idx="1538">
                  <c:v>16.570774220032867</c:v>
                </c:pt>
                <c:pt idx="1539">
                  <c:v>16.570774220032867</c:v>
                </c:pt>
                <c:pt idx="1540">
                  <c:v>16.570774220032867</c:v>
                </c:pt>
                <c:pt idx="1541">
                  <c:v>16.570774220032867</c:v>
                </c:pt>
                <c:pt idx="1542">
                  <c:v>16.570774220032867</c:v>
                </c:pt>
                <c:pt idx="1543">
                  <c:v>16.570774220032867</c:v>
                </c:pt>
                <c:pt idx="1544">
                  <c:v>16.570774220032867</c:v>
                </c:pt>
                <c:pt idx="1545">
                  <c:v>16.570774220032867</c:v>
                </c:pt>
                <c:pt idx="1546">
                  <c:v>16.570774220032867</c:v>
                </c:pt>
                <c:pt idx="1547">
                  <c:v>16.570774220032867</c:v>
                </c:pt>
                <c:pt idx="1548">
                  <c:v>16.570774220032867</c:v>
                </c:pt>
                <c:pt idx="1549">
                  <c:v>16.570774220032867</c:v>
                </c:pt>
                <c:pt idx="1550">
                  <c:v>16.570774220032867</c:v>
                </c:pt>
                <c:pt idx="1551">
                  <c:v>16.570774220032867</c:v>
                </c:pt>
                <c:pt idx="1552">
                  <c:v>16.570774220032867</c:v>
                </c:pt>
                <c:pt idx="1553">
                  <c:v>16.570774220032867</c:v>
                </c:pt>
                <c:pt idx="1554">
                  <c:v>16.570774220032867</c:v>
                </c:pt>
                <c:pt idx="1555">
                  <c:v>16.570774220032867</c:v>
                </c:pt>
                <c:pt idx="1556">
                  <c:v>16.570774220032867</c:v>
                </c:pt>
                <c:pt idx="1557">
                  <c:v>16.570774220032867</c:v>
                </c:pt>
                <c:pt idx="1558">
                  <c:v>16.570774220032867</c:v>
                </c:pt>
                <c:pt idx="1559">
                  <c:v>16.570774220032867</c:v>
                </c:pt>
                <c:pt idx="1560">
                  <c:v>16.570774220032867</c:v>
                </c:pt>
                <c:pt idx="1561">
                  <c:v>16.570774220032867</c:v>
                </c:pt>
                <c:pt idx="1562">
                  <c:v>16.570774220032867</c:v>
                </c:pt>
                <c:pt idx="1563">
                  <c:v>16.570774220032867</c:v>
                </c:pt>
                <c:pt idx="1564">
                  <c:v>16.570774220032867</c:v>
                </c:pt>
                <c:pt idx="1565">
                  <c:v>16.570774220032867</c:v>
                </c:pt>
                <c:pt idx="1566">
                  <c:v>16.570774220032867</c:v>
                </c:pt>
                <c:pt idx="1567">
                  <c:v>16.570774220032867</c:v>
                </c:pt>
                <c:pt idx="1568">
                  <c:v>16.570774220032867</c:v>
                </c:pt>
                <c:pt idx="1569">
                  <c:v>16.570774220032867</c:v>
                </c:pt>
                <c:pt idx="1570">
                  <c:v>16.570774220032867</c:v>
                </c:pt>
                <c:pt idx="1571">
                  <c:v>16.570774220032867</c:v>
                </c:pt>
                <c:pt idx="1572">
                  <c:v>16.570774220032867</c:v>
                </c:pt>
                <c:pt idx="1573">
                  <c:v>16.570774220032867</c:v>
                </c:pt>
                <c:pt idx="1574">
                  <c:v>16.570774220032867</c:v>
                </c:pt>
                <c:pt idx="1575">
                  <c:v>16.570774220032867</c:v>
                </c:pt>
                <c:pt idx="1576">
                  <c:v>16.570774220032867</c:v>
                </c:pt>
                <c:pt idx="1577">
                  <c:v>16.570774220032867</c:v>
                </c:pt>
                <c:pt idx="1578">
                  <c:v>16.570774220032867</c:v>
                </c:pt>
                <c:pt idx="1579">
                  <c:v>16.570774220032867</c:v>
                </c:pt>
                <c:pt idx="1580">
                  <c:v>16.570774220032867</c:v>
                </c:pt>
                <c:pt idx="1581">
                  <c:v>16.570774220032867</c:v>
                </c:pt>
                <c:pt idx="1582">
                  <c:v>16.570774220032867</c:v>
                </c:pt>
                <c:pt idx="1583">
                  <c:v>16.570774220032867</c:v>
                </c:pt>
                <c:pt idx="1584">
                  <c:v>16.570774220032867</c:v>
                </c:pt>
                <c:pt idx="1585">
                  <c:v>16.570774220032867</c:v>
                </c:pt>
                <c:pt idx="1586">
                  <c:v>16.570774220032867</c:v>
                </c:pt>
                <c:pt idx="1587">
                  <c:v>16.570774220032867</c:v>
                </c:pt>
                <c:pt idx="1588">
                  <c:v>16.570774220032867</c:v>
                </c:pt>
                <c:pt idx="1589">
                  <c:v>16.570774220032867</c:v>
                </c:pt>
                <c:pt idx="1590">
                  <c:v>16.570774220032867</c:v>
                </c:pt>
                <c:pt idx="1591">
                  <c:v>16.570774220032867</c:v>
                </c:pt>
                <c:pt idx="1592">
                  <c:v>16.570774220032867</c:v>
                </c:pt>
                <c:pt idx="1593">
                  <c:v>16.570774220032867</c:v>
                </c:pt>
                <c:pt idx="1594">
                  <c:v>16.570774220032867</c:v>
                </c:pt>
                <c:pt idx="1595">
                  <c:v>16.570774220032867</c:v>
                </c:pt>
                <c:pt idx="1596">
                  <c:v>16.570774220032867</c:v>
                </c:pt>
                <c:pt idx="1597">
                  <c:v>16.570774220032867</c:v>
                </c:pt>
                <c:pt idx="1598">
                  <c:v>16.570774220032867</c:v>
                </c:pt>
                <c:pt idx="1599">
                  <c:v>16.570774220032867</c:v>
                </c:pt>
                <c:pt idx="1600">
                  <c:v>16.570774220032867</c:v>
                </c:pt>
                <c:pt idx="1601">
                  <c:v>16.570774220032867</c:v>
                </c:pt>
                <c:pt idx="1602">
                  <c:v>16.570774220032867</c:v>
                </c:pt>
                <c:pt idx="1603">
                  <c:v>16.570774220032867</c:v>
                </c:pt>
                <c:pt idx="1604">
                  <c:v>16.570774220032867</c:v>
                </c:pt>
                <c:pt idx="1605">
                  <c:v>16.570774220032867</c:v>
                </c:pt>
                <c:pt idx="1606">
                  <c:v>16.570774220032867</c:v>
                </c:pt>
                <c:pt idx="1607">
                  <c:v>16.570774220032867</c:v>
                </c:pt>
                <c:pt idx="1608">
                  <c:v>16.570774220032867</c:v>
                </c:pt>
                <c:pt idx="1609">
                  <c:v>16.570774220032867</c:v>
                </c:pt>
                <c:pt idx="1610">
                  <c:v>16.570774220032867</c:v>
                </c:pt>
                <c:pt idx="1611">
                  <c:v>16.570774220032867</c:v>
                </c:pt>
                <c:pt idx="1612">
                  <c:v>16.570774220032867</c:v>
                </c:pt>
                <c:pt idx="1613">
                  <c:v>16.570774220032867</c:v>
                </c:pt>
                <c:pt idx="1614">
                  <c:v>16.570774220032867</c:v>
                </c:pt>
                <c:pt idx="1615">
                  <c:v>16.570774220032867</c:v>
                </c:pt>
                <c:pt idx="1616">
                  <c:v>16.570774220032867</c:v>
                </c:pt>
                <c:pt idx="1617">
                  <c:v>16.570774220032867</c:v>
                </c:pt>
                <c:pt idx="1618">
                  <c:v>16.570774220032867</c:v>
                </c:pt>
                <c:pt idx="1619">
                  <c:v>16.570774220032867</c:v>
                </c:pt>
                <c:pt idx="1620">
                  <c:v>16.570774220032867</c:v>
                </c:pt>
                <c:pt idx="1621">
                  <c:v>16.570774220032867</c:v>
                </c:pt>
                <c:pt idx="1622">
                  <c:v>16.570774220032867</c:v>
                </c:pt>
                <c:pt idx="1623">
                  <c:v>16.570774220032867</c:v>
                </c:pt>
                <c:pt idx="1624">
                  <c:v>16.570774220032867</c:v>
                </c:pt>
                <c:pt idx="1625">
                  <c:v>16.570774220032867</c:v>
                </c:pt>
                <c:pt idx="1626">
                  <c:v>16.570774220032867</c:v>
                </c:pt>
                <c:pt idx="1627">
                  <c:v>16.570774220032867</c:v>
                </c:pt>
                <c:pt idx="1628">
                  <c:v>16.570774220032867</c:v>
                </c:pt>
                <c:pt idx="1629">
                  <c:v>16.570774220032867</c:v>
                </c:pt>
                <c:pt idx="1630">
                  <c:v>16.570774220032867</c:v>
                </c:pt>
                <c:pt idx="1631">
                  <c:v>16.570774220032867</c:v>
                </c:pt>
                <c:pt idx="1632">
                  <c:v>16.570774220032867</c:v>
                </c:pt>
                <c:pt idx="1633">
                  <c:v>16.570774220032867</c:v>
                </c:pt>
                <c:pt idx="1634">
                  <c:v>16.570774220032867</c:v>
                </c:pt>
                <c:pt idx="1635">
                  <c:v>16.570774220032867</c:v>
                </c:pt>
                <c:pt idx="1636">
                  <c:v>16.570774220032867</c:v>
                </c:pt>
                <c:pt idx="1637">
                  <c:v>16.570774220032867</c:v>
                </c:pt>
                <c:pt idx="1638">
                  <c:v>16.570774220032867</c:v>
                </c:pt>
                <c:pt idx="1639">
                  <c:v>16.570774220032867</c:v>
                </c:pt>
                <c:pt idx="1640">
                  <c:v>16.570774220032867</c:v>
                </c:pt>
                <c:pt idx="1641">
                  <c:v>16.570774220032867</c:v>
                </c:pt>
                <c:pt idx="1642">
                  <c:v>16.570774220032867</c:v>
                </c:pt>
                <c:pt idx="1643">
                  <c:v>16.570774220032867</c:v>
                </c:pt>
                <c:pt idx="1644">
                  <c:v>16.570774220032867</c:v>
                </c:pt>
                <c:pt idx="1645">
                  <c:v>16.570774220032867</c:v>
                </c:pt>
                <c:pt idx="1646">
                  <c:v>16.570774220032867</c:v>
                </c:pt>
                <c:pt idx="1647">
                  <c:v>16.570774220032867</c:v>
                </c:pt>
                <c:pt idx="1648">
                  <c:v>16.570774220032867</c:v>
                </c:pt>
                <c:pt idx="1649">
                  <c:v>16.570774220032867</c:v>
                </c:pt>
                <c:pt idx="1650">
                  <c:v>16.570774220032867</c:v>
                </c:pt>
                <c:pt idx="1651">
                  <c:v>16.570774220032867</c:v>
                </c:pt>
                <c:pt idx="1652">
                  <c:v>16.570774220032867</c:v>
                </c:pt>
                <c:pt idx="1653">
                  <c:v>16.570774220032867</c:v>
                </c:pt>
                <c:pt idx="1654">
                  <c:v>16.570774220032867</c:v>
                </c:pt>
                <c:pt idx="1655">
                  <c:v>16.570774220032867</c:v>
                </c:pt>
                <c:pt idx="1656">
                  <c:v>16.570774220032867</c:v>
                </c:pt>
                <c:pt idx="1657">
                  <c:v>16.570774220032867</c:v>
                </c:pt>
                <c:pt idx="1658">
                  <c:v>16.570774220032867</c:v>
                </c:pt>
                <c:pt idx="1659">
                  <c:v>16.570774220032867</c:v>
                </c:pt>
                <c:pt idx="1660">
                  <c:v>16.570774220032867</c:v>
                </c:pt>
                <c:pt idx="1661">
                  <c:v>16.570774220032867</c:v>
                </c:pt>
                <c:pt idx="1662">
                  <c:v>16.570774220032867</c:v>
                </c:pt>
                <c:pt idx="1663">
                  <c:v>16.570774220032867</c:v>
                </c:pt>
                <c:pt idx="1664">
                  <c:v>16.570774220032867</c:v>
                </c:pt>
                <c:pt idx="1665">
                  <c:v>16.570774220032867</c:v>
                </c:pt>
                <c:pt idx="1666">
                  <c:v>16.570774220032867</c:v>
                </c:pt>
                <c:pt idx="1667">
                  <c:v>16.570774220032867</c:v>
                </c:pt>
                <c:pt idx="1668">
                  <c:v>16.570774220032867</c:v>
                </c:pt>
                <c:pt idx="1669">
                  <c:v>16.570774220032867</c:v>
                </c:pt>
                <c:pt idx="1670">
                  <c:v>16.570774220032867</c:v>
                </c:pt>
                <c:pt idx="1671">
                  <c:v>16.570774220032867</c:v>
                </c:pt>
                <c:pt idx="1672">
                  <c:v>16.570774220032867</c:v>
                </c:pt>
                <c:pt idx="1673">
                  <c:v>16.570774220032867</c:v>
                </c:pt>
                <c:pt idx="1674">
                  <c:v>16.570774220032867</c:v>
                </c:pt>
                <c:pt idx="1675">
                  <c:v>16.570774220032867</c:v>
                </c:pt>
                <c:pt idx="1676">
                  <c:v>16.570774220032867</c:v>
                </c:pt>
                <c:pt idx="1677">
                  <c:v>16.570774220032867</c:v>
                </c:pt>
                <c:pt idx="1678">
                  <c:v>16.570774220032867</c:v>
                </c:pt>
                <c:pt idx="1679">
                  <c:v>16.570774220032867</c:v>
                </c:pt>
                <c:pt idx="1680">
                  <c:v>16.570774220032867</c:v>
                </c:pt>
                <c:pt idx="1681">
                  <c:v>16.570774220032867</c:v>
                </c:pt>
                <c:pt idx="1682">
                  <c:v>16.570774220032867</c:v>
                </c:pt>
                <c:pt idx="1683">
                  <c:v>16.570774220032867</c:v>
                </c:pt>
                <c:pt idx="1684">
                  <c:v>16.570774220032867</c:v>
                </c:pt>
                <c:pt idx="1685">
                  <c:v>16.570774220032867</c:v>
                </c:pt>
                <c:pt idx="1686">
                  <c:v>16.570774220032867</c:v>
                </c:pt>
                <c:pt idx="1687">
                  <c:v>16.570774220032867</c:v>
                </c:pt>
                <c:pt idx="1688">
                  <c:v>16.570774220032867</c:v>
                </c:pt>
                <c:pt idx="1689">
                  <c:v>16.570774220032867</c:v>
                </c:pt>
                <c:pt idx="1690">
                  <c:v>16.570774220032867</c:v>
                </c:pt>
                <c:pt idx="1691">
                  <c:v>16.570774220032867</c:v>
                </c:pt>
                <c:pt idx="1692">
                  <c:v>16.570774220032867</c:v>
                </c:pt>
                <c:pt idx="1693">
                  <c:v>16.570774220032867</c:v>
                </c:pt>
                <c:pt idx="1694">
                  <c:v>16.570774220032867</c:v>
                </c:pt>
                <c:pt idx="1695">
                  <c:v>16.570774220032867</c:v>
                </c:pt>
                <c:pt idx="1696">
                  <c:v>16.570774220032867</c:v>
                </c:pt>
                <c:pt idx="1697">
                  <c:v>16.570774220032867</c:v>
                </c:pt>
                <c:pt idx="1698">
                  <c:v>16.570774220032867</c:v>
                </c:pt>
                <c:pt idx="1699">
                  <c:v>16.570774220032867</c:v>
                </c:pt>
                <c:pt idx="1700">
                  <c:v>16.570774220032867</c:v>
                </c:pt>
                <c:pt idx="1701">
                  <c:v>16.570774220032867</c:v>
                </c:pt>
                <c:pt idx="1702">
                  <c:v>16.570774220032867</c:v>
                </c:pt>
                <c:pt idx="1703">
                  <c:v>16.570774220032867</c:v>
                </c:pt>
                <c:pt idx="1704">
                  <c:v>16.570774220032867</c:v>
                </c:pt>
                <c:pt idx="1705">
                  <c:v>16.570774220032867</c:v>
                </c:pt>
                <c:pt idx="1706">
                  <c:v>16.570774220032867</c:v>
                </c:pt>
                <c:pt idx="1707">
                  <c:v>16.570774220032867</c:v>
                </c:pt>
                <c:pt idx="1708">
                  <c:v>16.570774220032867</c:v>
                </c:pt>
                <c:pt idx="1709">
                  <c:v>16.570774220032867</c:v>
                </c:pt>
                <c:pt idx="1710">
                  <c:v>16.570774220032867</c:v>
                </c:pt>
                <c:pt idx="1711">
                  <c:v>16.570774220032867</c:v>
                </c:pt>
                <c:pt idx="1712">
                  <c:v>16.570774220032867</c:v>
                </c:pt>
                <c:pt idx="1713">
                  <c:v>16.570774220032867</c:v>
                </c:pt>
                <c:pt idx="1714">
                  <c:v>16.570774220032867</c:v>
                </c:pt>
                <c:pt idx="1715">
                  <c:v>16.570774220032867</c:v>
                </c:pt>
                <c:pt idx="1716">
                  <c:v>16.570774220032867</c:v>
                </c:pt>
                <c:pt idx="1717">
                  <c:v>16.570774220032867</c:v>
                </c:pt>
                <c:pt idx="1718">
                  <c:v>16.570774220032867</c:v>
                </c:pt>
                <c:pt idx="1719">
                  <c:v>16.570774220032867</c:v>
                </c:pt>
                <c:pt idx="1720">
                  <c:v>16.570774220032867</c:v>
                </c:pt>
                <c:pt idx="1721">
                  <c:v>16.570774220032867</c:v>
                </c:pt>
                <c:pt idx="1722">
                  <c:v>16.570774220032867</c:v>
                </c:pt>
                <c:pt idx="1723">
                  <c:v>16.570774220032867</c:v>
                </c:pt>
                <c:pt idx="1724">
                  <c:v>16.570774220032867</c:v>
                </c:pt>
                <c:pt idx="1725">
                  <c:v>16.570774220032867</c:v>
                </c:pt>
                <c:pt idx="1726">
                  <c:v>16.570774220032867</c:v>
                </c:pt>
                <c:pt idx="1727">
                  <c:v>16.570774220032867</c:v>
                </c:pt>
                <c:pt idx="1728">
                  <c:v>16.570774220032867</c:v>
                </c:pt>
                <c:pt idx="1729">
                  <c:v>16.570774220032867</c:v>
                </c:pt>
                <c:pt idx="1730">
                  <c:v>16.570774220032867</c:v>
                </c:pt>
                <c:pt idx="1731">
                  <c:v>16.570774220032867</c:v>
                </c:pt>
                <c:pt idx="1732">
                  <c:v>16.570774220032867</c:v>
                </c:pt>
                <c:pt idx="1733">
                  <c:v>16.570774220032867</c:v>
                </c:pt>
                <c:pt idx="1734">
                  <c:v>16.570774220032867</c:v>
                </c:pt>
                <c:pt idx="1735">
                  <c:v>16.570774220032867</c:v>
                </c:pt>
                <c:pt idx="1736">
                  <c:v>16.570774220032867</c:v>
                </c:pt>
                <c:pt idx="1737">
                  <c:v>16.570774220032867</c:v>
                </c:pt>
                <c:pt idx="1738">
                  <c:v>16.570774220032867</c:v>
                </c:pt>
                <c:pt idx="1739">
                  <c:v>16.570774220032867</c:v>
                </c:pt>
                <c:pt idx="1740">
                  <c:v>16.570774220032867</c:v>
                </c:pt>
                <c:pt idx="1741">
                  <c:v>16.570774220032867</c:v>
                </c:pt>
                <c:pt idx="1742">
                  <c:v>16.570774220032867</c:v>
                </c:pt>
                <c:pt idx="1743">
                  <c:v>16.570774220032867</c:v>
                </c:pt>
                <c:pt idx="1744">
                  <c:v>16.570774220032867</c:v>
                </c:pt>
                <c:pt idx="1745">
                  <c:v>16.570774220032867</c:v>
                </c:pt>
                <c:pt idx="1746">
                  <c:v>16.570774220032867</c:v>
                </c:pt>
                <c:pt idx="1747">
                  <c:v>16.570774220032867</c:v>
                </c:pt>
                <c:pt idx="1748">
                  <c:v>16.570774220032867</c:v>
                </c:pt>
                <c:pt idx="1749">
                  <c:v>16.570774220032867</c:v>
                </c:pt>
                <c:pt idx="1750">
                  <c:v>16.570774220032867</c:v>
                </c:pt>
                <c:pt idx="1751">
                  <c:v>16.570774220032867</c:v>
                </c:pt>
                <c:pt idx="1752">
                  <c:v>16.570774220032867</c:v>
                </c:pt>
                <c:pt idx="1753">
                  <c:v>16.570774220032867</c:v>
                </c:pt>
                <c:pt idx="1754">
                  <c:v>16.570774220032867</c:v>
                </c:pt>
                <c:pt idx="1755">
                  <c:v>16.570774220032867</c:v>
                </c:pt>
                <c:pt idx="1756">
                  <c:v>16.570774220032867</c:v>
                </c:pt>
                <c:pt idx="1757">
                  <c:v>16.570774220032867</c:v>
                </c:pt>
                <c:pt idx="1758">
                  <c:v>16.570774220032867</c:v>
                </c:pt>
                <c:pt idx="1759">
                  <c:v>16.570774220032867</c:v>
                </c:pt>
                <c:pt idx="1760">
                  <c:v>16.570774220032867</c:v>
                </c:pt>
                <c:pt idx="1761">
                  <c:v>16.570774220032867</c:v>
                </c:pt>
                <c:pt idx="1762">
                  <c:v>16.570774220032867</c:v>
                </c:pt>
                <c:pt idx="1763">
                  <c:v>16.570774220032867</c:v>
                </c:pt>
                <c:pt idx="1764">
                  <c:v>16.570774220032867</c:v>
                </c:pt>
                <c:pt idx="1765">
                  <c:v>16.570774220032867</c:v>
                </c:pt>
                <c:pt idx="1766">
                  <c:v>16.570774220032867</c:v>
                </c:pt>
                <c:pt idx="1767">
                  <c:v>16.570774220032867</c:v>
                </c:pt>
                <c:pt idx="1768">
                  <c:v>16.570774220032867</c:v>
                </c:pt>
                <c:pt idx="1769">
                  <c:v>16.570774220032867</c:v>
                </c:pt>
                <c:pt idx="1770">
                  <c:v>16.570774220032867</c:v>
                </c:pt>
                <c:pt idx="1771">
                  <c:v>16.570774220032867</c:v>
                </c:pt>
                <c:pt idx="1772">
                  <c:v>16.570774220032867</c:v>
                </c:pt>
                <c:pt idx="1773">
                  <c:v>16.570774220032867</c:v>
                </c:pt>
                <c:pt idx="1774">
                  <c:v>16.570774220032867</c:v>
                </c:pt>
                <c:pt idx="1775">
                  <c:v>16.570774220032867</c:v>
                </c:pt>
                <c:pt idx="1776">
                  <c:v>16.570774220032867</c:v>
                </c:pt>
                <c:pt idx="1777">
                  <c:v>16.570774220032867</c:v>
                </c:pt>
                <c:pt idx="1778">
                  <c:v>16.570774220032867</c:v>
                </c:pt>
                <c:pt idx="1779">
                  <c:v>16.570774220032867</c:v>
                </c:pt>
                <c:pt idx="1780">
                  <c:v>16.570774220032867</c:v>
                </c:pt>
                <c:pt idx="1781">
                  <c:v>16.570774220032867</c:v>
                </c:pt>
                <c:pt idx="1782">
                  <c:v>16.570774220032867</c:v>
                </c:pt>
                <c:pt idx="1783">
                  <c:v>16.570774220032867</c:v>
                </c:pt>
                <c:pt idx="1784">
                  <c:v>16.570774220032867</c:v>
                </c:pt>
                <c:pt idx="1785">
                  <c:v>16.570774220032867</c:v>
                </c:pt>
                <c:pt idx="1786">
                  <c:v>16.570774220032867</c:v>
                </c:pt>
                <c:pt idx="1787">
                  <c:v>16.570774220032867</c:v>
                </c:pt>
                <c:pt idx="1788">
                  <c:v>16.570774220032867</c:v>
                </c:pt>
                <c:pt idx="1789">
                  <c:v>16.570774220032867</c:v>
                </c:pt>
                <c:pt idx="1790">
                  <c:v>16.570774220032867</c:v>
                </c:pt>
                <c:pt idx="1791">
                  <c:v>16.570774220032867</c:v>
                </c:pt>
                <c:pt idx="1792">
                  <c:v>16.570774220032867</c:v>
                </c:pt>
                <c:pt idx="1793">
                  <c:v>16.570774220032867</c:v>
                </c:pt>
                <c:pt idx="1794">
                  <c:v>16.570774220032867</c:v>
                </c:pt>
                <c:pt idx="1795">
                  <c:v>16.570774220032867</c:v>
                </c:pt>
                <c:pt idx="1796">
                  <c:v>16.570774220032867</c:v>
                </c:pt>
                <c:pt idx="1797">
                  <c:v>16.570774220032867</c:v>
                </c:pt>
                <c:pt idx="1798">
                  <c:v>16.570774220032867</c:v>
                </c:pt>
                <c:pt idx="1799">
                  <c:v>16.570774220032867</c:v>
                </c:pt>
                <c:pt idx="1800">
                  <c:v>16.570774220032867</c:v>
                </c:pt>
                <c:pt idx="1801">
                  <c:v>16.570774220032867</c:v>
                </c:pt>
                <c:pt idx="1802">
                  <c:v>16.570774220032867</c:v>
                </c:pt>
                <c:pt idx="1803">
                  <c:v>16.570774220032867</c:v>
                </c:pt>
                <c:pt idx="1804">
                  <c:v>16.570774220032867</c:v>
                </c:pt>
                <c:pt idx="1805">
                  <c:v>16.570774220032867</c:v>
                </c:pt>
                <c:pt idx="1806">
                  <c:v>16.570774220032867</c:v>
                </c:pt>
                <c:pt idx="1807">
                  <c:v>16.570774220032867</c:v>
                </c:pt>
                <c:pt idx="1808">
                  <c:v>16.570774220032867</c:v>
                </c:pt>
                <c:pt idx="1809">
                  <c:v>16.570774220032867</c:v>
                </c:pt>
                <c:pt idx="1810">
                  <c:v>16.570774220032867</c:v>
                </c:pt>
                <c:pt idx="1811">
                  <c:v>16.570774220032867</c:v>
                </c:pt>
                <c:pt idx="1812">
                  <c:v>16.570774220032867</c:v>
                </c:pt>
                <c:pt idx="1813">
                  <c:v>16.570774220032867</c:v>
                </c:pt>
                <c:pt idx="1814">
                  <c:v>16.570774220032867</c:v>
                </c:pt>
                <c:pt idx="1815">
                  <c:v>16.570774220032867</c:v>
                </c:pt>
                <c:pt idx="1816">
                  <c:v>16.570774220032867</c:v>
                </c:pt>
                <c:pt idx="1817">
                  <c:v>16.570774220032867</c:v>
                </c:pt>
                <c:pt idx="1818">
                  <c:v>16.570774220032867</c:v>
                </c:pt>
                <c:pt idx="1819">
                  <c:v>16.570774220032867</c:v>
                </c:pt>
                <c:pt idx="1820">
                  <c:v>16.570774220032867</c:v>
                </c:pt>
                <c:pt idx="1821">
                  <c:v>16.570774220032867</c:v>
                </c:pt>
                <c:pt idx="1822">
                  <c:v>16.570774220032867</c:v>
                </c:pt>
                <c:pt idx="1823">
                  <c:v>16.570774220032867</c:v>
                </c:pt>
                <c:pt idx="1824">
                  <c:v>16.570774220032867</c:v>
                </c:pt>
                <c:pt idx="1825">
                  <c:v>16.570774220032867</c:v>
                </c:pt>
                <c:pt idx="1826">
                  <c:v>16.570774220032867</c:v>
                </c:pt>
                <c:pt idx="1827">
                  <c:v>16.570774220032867</c:v>
                </c:pt>
                <c:pt idx="1828">
                  <c:v>16.570774220032867</c:v>
                </c:pt>
                <c:pt idx="1829">
                  <c:v>16.570774220032867</c:v>
                </c:pt>
                <c:pt idx="1830">
                  <c:v>16.570774220032867</c:v>
                </c:pt>
                <c:pt idx="1831">
                  <c:v>16.570774220032867</c:v>
                </c:pt>
                <c:pt idx="1832">
                  <c:v>16.570774220032867</c:v>
                </c:pt>
                <c:pt idx="1833">
                  <c:v>16.570774220032867</c:v>
                </c:pt>
                <c:pt idx="1834">
                  <c:v>16.570774220032867</c:v>
                </c:pt>
                <c:pt idx="1835">
                  <c:v>16.570774220032867</c:v>
                </c:pt>
                <c:pt idx="1836">
                  <c:v>16.570774220032867</c:v>
                </c:pt>
                <c:pt idx="1837">
                  <c:v>16.570774220032867</c:v>
                </c:pt>
                <c:pt idx="1838">
                  <c:v>16.570774220032867</c:v>
                </c:pt>
                <c:pt idx="1839">
                  <c:v>16.570774220032867</c:v>
                </c:pt>
                <c:pt idx="1840">
                  <c:v>16.570774220032867</c:v>
                </c:pt>
                <c:pt idx="1841">
                  <c:v>16.570774220032867</c:v>
                </c:pt>
                <c:pt idx="1842">
                  <c:v>16.570774220032867</c:v>
                </c:pt>
                <c:pt idx="1843">
                  <c:v>16.570774220032867</c:v>
                </c:pt>
                <c:pt idx="1844">
                  <c:v>16.570774220032867</c:v>
                </c:pt>
                <c:pt idx="1845">
                  <c:v>16.570774220032867</c:v>
                </c:pt>
                <c:pt idx="1846">
                  <c:v>16.570774220032867</c:v>
                </c:pt>
                <c:pt idx="1847">
                  <c:v>16.570774220032867</c:v>
                </c:pt>
                <c:pt idx="1848">
                  <c:v>16.570774220032867</c:v>
                </c:pt>
                <c:pt idx="1849">
                  <c:v>16.570774220032867</c:v>
                </c:pt>
                <c:pt idx="1850">
                  <c:v>16.570774220032867</c:v>
                </c:pt>
                <c:pt idx="1851">
                  <c:v>16.570774220032867</c:v>
                </c:pt>
                <c:pt idx="1852">
                  <c:v>16.570774220032867</c:v>
                </c:pt>
                <c:pt idx="1853">
                  <c:v>16.570774220032867</c:v>
                </c:pt>
                <c:pt idx="1854">
                  <c:v>16.570774220032867</c:v>
                </c:pt>
                <c:pt idx="1855">
                  <c:v>16.570774220032867</c:v>
                </c:pt>
                <c:pt idx="1856">
                  <c:v>16.570774220032867</c:v>
                </c:pt>
                <c:pt idx="1857">
                  <c:v>16.570774220032867</c:v>
                </c:pt>
                <c:pt idx="1858">
                  <c:v>16.570774220032867</c:v>
                </c:pt>
                <c:pt idx="1859">
                  <c:v>16.570774220032867</c:v>
                </c:pt>
                <c:pt idx="1860">
                  <c:v>16.570774220032867</c:v>
                </c:pt>
                <c:pt idx="1861">
                  <c:v>16.570774220032867</c:v>
                </c:pt>
                <c:pt idx="1862">
                  <c:v>16.570774220032867</c:v>
                </c:pt>
                <c:pt idx="1863">
                  <c:v>16.570774220032867</c:v>
                </c:pt>
                <c:pt idx="1864">
                  <c:v>16.570774220032867</c:v>
                </c:pt>
                <c:pt idx="1865">
                  <c:v>16.570774220032867</c:v>
                </c:pt>
                <c:pt idx="1866">
                  <c:v>16.570774220032867</c:v>
                </c:pt>
                <c:pt idx="1867">
                  <c:v>16.570774220032867</c:v>
                </c:pt>
                <c:pt idx="1868">
                  <c:v>16.570774220032867</c:v>
                </c:pt>
                <c:pt idx="1869">
                  <c:v>16.570774220032867</c:v>
                </c:pt>
                <c:pt idx="1870">
                  <c:v>16.570774220032867</c:v>
                </c:pt>
                <c:pt idx="1871">
                  <c:v>16.570774220032867</c:v>
                </c:pt>
                <c:pt idx="1872">
                  <c:v>16.570774220032867</c:v>
                </c:pt>
                <c:pt idx="1873">
                  <c:v>16.570774220032867</c:v>
                </c:pt>
                <c:pt idx="1874">
                  <c:v>16.570774220032867</c:v>
                </c:pt>
                <c:pt idx="1875">
                  <c:v>16.570774220032867</c:v>
                </c:pt>
                <c:pt idx="1876">
                  <c:v>16.570774220032867</c:v>
                </c:pt>
                <c:pt idx="1877">
                  <c:v>16.570774220032867</c:v>
                </c:pt>
                <c:pt idx="1878">
                  <c:v>16.570774220032867</c:v>
                </c:pt>
                <c:pt idx="1879">
                  <c:v>16.570774220032867</c:v>
                </c:pt>
                <c:pt idx="1880">
                  <c:v>16.570774220032867</c:v>
                </c:pt>
                <c:pt idx="1881">
                  <c:v>16.570774220032867</c:v>
                </c:pt>
                <c:pt idx="1882">
                  <c:v>16.570774220032867</c:v>
                </c:pt>
                <c:pt idx="1883">
                  <c:v>16.570774220032867</c:v>
                </c:pt>
                <c:pt idx="1884">
                  <c:v>16.570774220032867</c:v>
                </c:pt>
                <c:pt idx="1885">
                  <c:v>16.570774220032867</c:v>
                </c:pt>
                <c:pt idx="1886">
                  <c:v>16.570774220032867</c:v>
                </c:pt>
                <c:pt idx="1887">
                  <c:v>16.570774220032867</c:v>
                </c:pt>
                <c:pt idx="1888">
                  <c:v>16.570774220032867</c:v>
                </c:pt>
                <c:pt idx="1889">
                  <c:v>16.570774220032867</c:v>
                </c:pt>
                <c:pt idx="1890">
                  <c:v>16.570774220032867</c:v>
                </c:pt>
                <c:pt idx="1891">
                  <c:v>16.570774220032867</c:v>
                </c:pt>
                <c:pt idx="1892">
                  <c:v>16.570774220032867</c:v>
                </c:pt>
                <c:pt idx="1893">
                  <c:v>16.570774220032867</c:v>
                </c:pt>
                <c:pt idx="1894">
                  <c:v>16.570774220032867</c:v>
                </c:pt>
                <c:pt idx="1895">
                  <c:v>16.570774220032867</c:v>
                </c:pt>
                <c:pt idx="1896">
                  <c:v>16.570774220032867</c:v>
                </c:pt>
                <c:pt idx="1897">
                  <c:v>16.570774220032867</c:v>
                </c:pt>
                <c:pt idx="1898">
                  <c:v>16.570774220032867</c:v>
                </c:pt>
                <c:pt idx="1899">
                  <c:v>16.570774220032867</c:v>
                </c:pt>
                <c:pt idx="1900">
                  <c:v>16.570774220032867</c:v>
                </c:pt>
                <c:pt idx="1901">
                  <c:v>16.570774220032867</c:v>
                </c:pt>
                <c:pt idx="1902">
                  <c:v>16.570774220032867</c:v>
                </c:pt>
                <c:pt idx="1903">
                  <c:v>16.570774220032867</c:v>
                </c:pt>
                <c:pt idx="1904">
                  <c:v>16.570774220032867</c:v>
                </c:pt>
                <c:pt idx="1905">
                  <c:v>16.570774220032867</c:v>
                </c:pt>
                <c:pt idx="1906">
                  <c:v>16.570774220032867</c:v>
                </c:pt>
                <c:pt idx="1907">
                  <c:v>16.570774220032867</c:v>
                </c:pt>
                <c:pt idx="1908">
                  <c:v>16.570774220032867</c:v>
                </c:pt>
                <c:pt idx="1909">
                  <c:v>16.570774220032867</c:v>
                </c:pt>
                <c:pt idx="1910">
                  <c:v>16.570774220032867</c:v>
                </c:pt>
                <c:pt idx="1911">
                  <c:v>16.570774220032867</c:v>
                </c:pt>
                <c:pt idx="1912">
                  <c:v>16.570774220032867</c:v>
                </c:pt>
                <c:pt idx="1913">
                  <c:v>16.570774220032867</c:v>
                </c:pt>
                <c:pt idx="1914">
                  <c:v>16.570774220032867</c:v>
                </c:pt>
                <c:pt idx="1915">
                  <c:v>16.570774220032867</c:v>
                </c:pt>
                <c:pt idx="1916">
                  <c:v>16.570774220032867</c:v>
                </c:pt>
                <c:pt idx="1917">
                  <c:v>16.570774220032867</c:v>
                </c:pt>
                <c:pt idx="1918">
                  <c:v>16.570774220032867</c:v>
                </c:pt>
                <c:pt idx="1919">
                  <c:v>16.570774220032867</c:v>
                </c:pt>
                <c:pt idx="1920">
                  <c:v>16.570774220032867</c:v>
                </c:pt>
                <c:pt idx="1921">
                  <c:v>16.570774220032867</c:v>
                </c:pt>
                <c:pt idx="1922">
                  <c:v>16.570774220032867</c:v>
                </c:pt>
                <c:pt idx="1923">
                  <c:v>16.570774220032867</c:v>
                </c:pt>
                <c:pt idx="1924">
                  <c:v>16.570774220032867</c:v>
                </c:pt>
                <c:pt idx="1925">
                  <c:v>16.570774220032867</c:v>
                </c:pt>
                <c:pt idx="1926">
                  <c:v>16.570774220032867</c:v>
                </c:pt>
                <c:pt idx="1927">
                  <c:v>16.570774220032867</c:v>
                </c:pt>
                <c:pt idx="1928">
                  <c:v>16.570774220032867</c:v>
                </c:pt>
                <c:pt idx="1929">
                  <c:v>16.570774220032867</c:v>
                </c:pt>
                <c:pt idx="1930">
                  <c:v>16.570774220032867</c:v>
                </c:pt>
                <c:pt idx="1931">
                  <c:v>16.570774220032867</c:v>
                </c:pt>
                <c:pt idx="1932">
                  <c:v>16.570774220032867</c:v>
                </c:pt>
                <c:pt idx="1933">
                  <c:v>16.570774220032867</c:v>
                </c:pt>
                <c:pt idx="1934">
                  <c:v>16.570774220032867</c:v>
                </c:pt>
                <c:pt idx="1935">
                  <c:v>16.570774220032867</c:v>
                </c:pt>
                <c:pt idx="1936">
                  <c:v>16.570774220032867</c:v>
                </c:pt>
                <c:pt idx="1937">
                  <c:v>16.570774220032867</c:v>
                </c:pt>
                <c:pt idx="1938">
                  <c:v>16.570774220032867</c:v>
                </c:pt>
                <c:pt idx="1939">
                  <c:v>16.570774220032867</c:v>
                </c:pt>
                <c:pt idx="1940">
                  <c:v>16.570774220032867</c:v>
                </c:pt>
                <c:pt idx="1941">
                  <c:v>16.570774220032867</c:v>
                </c:pt>
                <c:pt idx="1942">
                  <c:v>16.570774220032867</c:v>
                </c:pt>
                <c:pt idx="1943">
                  <c:v>16.570774220032867</c:v>
                </c:pt>
                <c:pt idx="1944">
                  <c:v>16.570774220032867</c:v>
                </c:pt>
                <c:pt idx="1945">
                  <c:v>16.570774220032867</c:v>
                </c:pt>
                <c:pt idx="1946">
                  <c:v>16.570774220032867</c:v>
                </c:pt>
                <c:pt idx="1947">
                  <c:v>16.570774220032867</c:v>
                </c:pt>
                <c:pt idx="1948">
                  <c:v>16.570774220032867</c:v>
                </c:pt>
                <c:pt idx="1949">
                  <c:v>16.570774220032867</c:v>
                </c:pt>
                <c:pt idx="1950">
                  <c:v>16.570774220032867</c:v>
                </c:pt>
                <c:pt idx="1951">
                  <c:v>16.570774220032867</c:v>
                </c:pt>
                <c:pt idx="1952">
                  <c:v>16.570774220032867</c:v>
                </c:pt>
                <c:pt idx="1953">
                  <c:v>16.570774220032867</c:v>
                </c:pt>
                <c:pt idx="1954">
                  <c:v>16.570774220032867</c:v>
                </c:pt>
                <c:pt idx="1955">
                  <c:v>16.570774220032867</c:v>
                </c:pt>
                <c:pt idx="1956">
                  <c:v>16.570774220032867</c:v>
                </c:pt>
                <c:pt idx="1957">
                  <c:v>16.570774220032867</c:v>
                </c:pt>
                <c:pt idx="1958">
                  <c:v>16.570774220032867</c:v>
                </c:pt>
                <c:pt idx="1959">
                  <c:v>16.570774220032867</c:v>
                </c:pt>
                <c:pt idx="1960">
                  <c:v>16.570774220032867</c:v>
                </c:pt>
                <c:pt idx="1961">
                  <c:v>16.570774220032867</c:v>
                </c:pt>
                <c:pt idx="1962">
                  <c:v>16.570774220032867</c:v>
                </c:pt>
                <c:pt idx="1963">
                  <c:v>16.570774220032867</c:v>
                </c:pt>
                <c:pt idx="1964">
                  <c:v>16.570774220032867</c:v>
                </c:pt>
                <c:pt idx="1965">
                  <c:v>16.570774220032867</c:v>
                </c:pt>
                <c:pt idx="1966">
                  <c:v>16.570774220032867</c:v>
                </c:pt>
                <c:pt idx="1967">
                  <c:v>16.570774220032867</c:v>
                </c:pt>
                <c:pt idx="1968">
                  <c:v>16.570774220032867</c:v>
                </c:pt>
                <c:pt idx="1969">
                  <c:v>16.570774220032867</c:v>
                </c:pt>
                <c:pt idx="1970">
                  <c:v>16.570774220032867</c:v>
                </c:pt>
                <c:pt idx="1971">
                  <c:v>16.570774220032867</c:v>
                </c:pt>
                <c:pt idx="1972">
                  <c:v>16.570774220032867</c:v>
                </c:pt>
                <c:pt idx="1973">
                  <c:v>16.570774220032867</c:v>
                </c:pt>
                <c:pt idx="1974">
                  <c:v>16.570774220032867</c:v>
                </c:pt>
                <c:pt idx="1975">
                  <c:v>16.570774220032867</c:v>
                </c:pt>
                <c:pt idx="1976">
                  <c:v>16.570774220032867</c:v>
                </c:pt>
                <c:pt idx="1977">
                  <c:v>16.570774220032867</c:v>
                </c:pt>
                <c:pt idx="1978">
                  <c:v>16.570774220032867</c:v>
                </c:pt>
                <c:pt idx="1979">
                  <c:v>16.570774220032867</c:v>
                </c:pt>
                <c:pt idx="1980">
                  <c:v>16.570774220032867</c:v>
                </c:pt>
                <c:pt idx="1981">
                  <c:v>16.570774220032867</c:v>
                </c:pt>
                <c:pt idx="1982">
                  <c:v>16.570774220032867</c:v>
                </c:pt>
                <c:pt idx="1983">
                  <c:v>16.570774220032867</c:v>
                </c:pt>
                <c:pt idx="1984">
                  <c:v>16.570774220032867</c:v>
                </c:pt>
                <c:pt idx="1985">
                  <c:v>16.570774220032867</c:v>
                </c:pt>
                <c:pt idx="1986">
                  <c:v>16.570774220032867</c:v>
                </c:pt>
                <c:pt idx="1987">
                  <c:v>16.570774220032867</c:v>
                </c:pt>
                <c:pt idx="1988">
                  <c:v>16.570774220032867</c:v>
                </c:pt>
                <c:pt idx="1989">
                  <c:v>16.570774220032867</c:v>
                </c:pt>
                <c:pt idx="1990">
                  <c:v>16.570774220032867</c:v>
                </c:pt>
                <c:pt idx="1991">
                  <c:v>16.570774220032867</c:v>
                </c:pt>
                <c:pt idx="1992">
                  <c:v>16.570774220032867</c:v>
                </c:pt>
                <c:pt idx="1993">
                  <c:v>16.570774220032867</c:v>
                </c:pt>
                <c:pt idx="1994">
                  <c:v>16.570774220032867</c:v>
                </c:pt>
                <c:pt idx="1995">
                  <c:v>16.570774220032867</c:v>
                </c:pt>
                <c:pt idx="1996">
                  <c:v>16.570774220032867</c:v>
                </c:pt>
                <c:pt idx="1997">
                  <c:v>16.570774220032867</c:v>
                </c:pt>
                <c:pt idx="1998">
                  <c:v>16.570774220032867</c:v>
                </c:pt>
                <c:pt idx="1999">
                  <c:v>16.570774220032867</c:v>
                </c:pt>
                <c:pt idx="2000">
                  <c:v>16.570774220032867</c:v>
                </c:pt>
                <c:pt idx="2001">
                  <c:v>16.570774220032867</c:v>
                </c:pt>
                <c:pt idx="2002">
                  <c:v>16.570774220032867</c:v>
                </c:pt>
                <c:pt idx="2003">
                  <c:v>16.570774220032867</c:v>
                </c:pt>
                <c:pt idx="2004">
                  <c:v>16.570774220032867</c:v>
                </c:pt>
                <c:pt idx="2005">
                  <c:v>16.570774220032867</c:v>
                </c:pt>
                <c:pt idx="2006">
                  <c:v>16.570774220032867</c:v>
                </c:pt>
                <c:pt idx="2007">
                  <c:v>16.570774220032867</c:v>
                </c:pt>
                <c:pt idx="2008">
                  <c:v>16.570774220032867</c:v>
                </c:pt>
                <c:pt idx="2009">
                  <c:v>16.570774220032867</c:v>
                </c:pt>
                <c:pt idx="2010">
                  <c:v>16.570774220032867</c:v>
                </c:pt>
                <c:pt idx="2011">
                  <c:v>16.570774220032867</c:v>
                </c:pt>
                <c:pt idx="2012">
                  <c:v>16.570774220032867</c:v>
                </c:pt>
                <c:pt idx="2013">
                  <c:v>16.570774220032867</c:v>
                </c:pt>
                <c:pt idx="2014">
                  <c:v>16.570774220032867</c:v>
                </c:pt>
                <c:pt idx="2015">
                  <c:v>16.570774220032867</c:v>
                </c:pt>
                <c:pt idx="2016">
                  <c:v>16.570774220032867</c:v>
                </c:pt>
                <c:pt idx="2017">
                  <c:v>16.570774220032867</c:v>
                </c:pt>
                <c:pt idx="2018">
                  <c:v>16.570774220032867</c:v>
                </c:pt>
                <c:pt idx="2019">
                  <c:v>16.570774220032867</c:v>
                </c:pt>
                <c:pt idx="2020">
                  <c:v>16.570774220032867</c:v>
                </c:pt>
                <c:pt idx="2021">
                  <c:v>16.570774220032867</c:v>
                </c:pt>
                <c:pt idx="2022">
                  <c:v>16.570774220032867</c:v>
                </c:pt>
                <c:pt idx="2023">
                  <c:v>16.570774220032867</c:v>
                </c:pt>
                <c:pt idx="2024">
                  <c:v>16.570774220032867</c:v>
                </c:pt>
                <c:pt idx="2025">
                  <c:v>16.570774220032867</c:v>
                </c:pt>
                <c:pt idx="2026">
                  <c:v>16.570774220032867</c:v>
                </c:pt>
                <c:pt idx="2027">
                  <c:v>16.570774220032867</c:v>
                </c:pt>
                <c:pt idx="2028">
                  <c:v>16.570774220032867</c:v>
                </c:pt>
                <c:pt idx="2029">
                  <c:v>16.570774220032867</c:v>
                </c:pt>
                <c:pt idx="2030">
                  <c:v>16.570774220032867</c:v>
                </c:pt>
                <c:pt idx="2031">
                  <c:v>16.570774220032867</c:v>
                </c:pt>
                <c:pt idx="2032">
                  <c:v>16.570774220032867</c:v>
                </c:pt>
                <c:pt idx="2033">
                  <c:v>16.570774220032867</c:v>
                </c:pt>
                <c:pt idx="2034">
                  <c:v>16.570774220032867</c:v>
                </c:pt>
                <c:pt idx="2035">
                  <c:v>16.570774220032867</c:v>
                </c:pt>
                <c:pt idx="2036">
                  <c:v>16.570774220032867</c:v>
                </c:pt>
                <c:pt idx="2037">
                  <c:v>16.570774220032867</c:v>
                </c:pt>
                <c:pt idx="2038">
                  <c:v>16.570774220032867</c:v>
                </c:pt>
                <c:pt idx="2039">
                  <c:v>16.570774220032867</c:v>
                </c:pt>
                <c:pt idx="2040">
                  <c:v>16.570774220032867</c:v>
                </c:pt>
                <c:pt idx="2041">
                  <c:v>16.570774220032867</c:v>
                </c:pt>
                <c:pt idx="2042">
                  <c:v>16.570774220032867</c:v>
                </c:pt>
                <c:pt idx="2043">
                  <c:v>16.570774220032867</c:v>
                </c:pt>
                <c:pt idx="2044">
                  <c:v>16.570774220032867</c:v>
                </c:pt>
                <c:pt idx="2045">
                  <c:v>16.570774220032867</c:v>
                </c:pt>
                <c:pt idx="2046">
                  <c:v>16.570774220032867</c:v>
                </c:pt>
                <c:pt idx="2047">
                  <c:v>16.570774220032867</c:v>
                </c:pt>
                <c:pt idx="2048">
                  <c:v>16.570774220032867</c:v>
                </c:pt>
                <c:pt idx="2049">
                  <c:v>16.570774220032867</c:v>
                </c:pt>
                <c:pt idx="2050">
                  <c:v>16.570774220032867</c:v>
                </c:pt>
                <c:pt idx="2051">
                  <c:v>16.570774220032867</c:v>
                </c:pt>
                <c:pt idx="2052">
                  <c:v>16.570774220032867</c:v>
                </c:pt>
                <c:pt idx="2053">
                  <c:v>16.570774220032867</c:v>
                </c:pt>
                <c:pt idx="2054">
                  <c:v>16.570774220032867</c:v>
                </c:pt>
                <c:pt idx="2055">
                  <c:v>16.570774220032867</c:v>
                </c:pt>
                <c:pt idx="2056">
                  <c:v>16.570774220032867</c:v>
                </c:pt>
                <c:pt idx="2057">
                  <c:v>16.570774220032867</c:v>
                </c:pt>
                <c:pt idx="2058">
                  <c:v>16.570774220032867</c:v>
                </c:pt>
                <c:pt idx="2059">
                  <c:v>16.570774220032867</c:v>
                </c:pt>
                <c:pt idx="2060">
                  <c:v>16.570774220032867</c:v>
                </c:pt>
                <c:pt idx="2061">
                  <c:v>16.570774220032867</c:v>
                </c:pt>
                <c:pt idx="2062">
                  <c:v>16.570774220032867</c:v>
                </c:pt>
                <c:pt idx="2063">
                  <c:v>16.570774220032867</c:v>
                </c:pt>
                <c:pt idx="2064">
                  <c:v>16.570774220032867</c:v>
                </c:pt>
                <c:pt idx="2065">
                  <c:v>16.570774220032867</c:v>
                </c:pt>
                <c:pt idx="2066">
                  <c:v>16.570774220032867</c:v>
                </c:pt>
                <c:pt idx="2067">
                  <c:v>16.570774220032867</c:v>
                </c:pt>
                <c:pt idx="2068">
                  <c:v>16.570774220032867</c:v>
                </c:pt>
                <c:pt idx="2069">
                  <c:v>16.570774220032867</c:v>
                </c:pt>
                <c:pt idx="2070">
                  <c:v>16.570774220032867</c:v>
                </c:pt>
                <c:pt idx="2071">
                  <c:v>16.570774220032867</c:v>
                </c:pt>
                <c:pt idx="2072">
                  <c:v>16.570774220032867</c:v>
                </c:pt>
                <c:pt idx="2073">
                  <c:v>16.570774220032867</c:v>
                </c:pt>
                <c:pt idx="2074">
                  <c:v>16.570774220032867</c:v>
                </c:pt>
                <c:pt idx="2075">
                  <c:v>16.570774220032867</c:v>
                </c:pt>
                <c:pt idx="2076">
                  <c:v>16.570774220032867</c:v>
                </c:pt>
                <c:pt idx="2077">
                  <c:v>16.570774220032867</c:v>
                </c:pt>
                <c:pt idx="2078">
                  <c:v>16.570774220032867</c:v>
                </c:pt>
                <c:pt idx="2079">
                  <c:v>16.570774220032867</c:v>
                </c:pt>
                <c:pt idx="2080">
                  <c:v>16.570774220032867</c:v>
                </c:pt>
                <c:pt idx="2081">
                  <c:v>16.570774220032867</c:v>
                </c:pt>
                <c:pt idx="2082">
                  <c:v>16.570774220032867</c:v>
                </c:pt>
                <c:pt idx="2083">
                  <c:v>16.570774220032867</c:v>
                </c:pt>
                <c:pt idx="2084">
                  <c:v>16.570774220032867</c:v>
                </c:pt>
                <c:pt idx="2085">
                  <c:v>16.570774220032867</c:v>
                </c:pt>
                <c:pt idx="2086">
                  <c:v>16.570774220032867</c:v>
                </c:pt>
                <c:pt idx="2087">
                  <c:v>16.570774220032867</c:v>
                </c:pt>
                <c:pt idx="2088">
                  <c:v>16.570774220032867</c:v>
                </c:pt>
                <c:pt idx="2089">
                  <c:v>16.570774220032867</c:v>
                </c:pt>
                <c:pt idx="2090">
                  <c:v>16.570774220032867</c:v>
                </c:pt>
                <c:pt idx="2091">
                  <c:v>16.570774220032867</c:v>
                </c:pt>
                <c:pt idx="2092">
                  <c:v>16.570774220032867</c:v>
                </c:pt>
                <c:pt idx="2093">
                  <c:v>16.570774220032867</c:v>
                </c:pt>
                <c:pt idx="2094">
                  <c:v>16.570774220032867</c:v>
                </c:pt>
                <c:pt idx="2095">
                  <c:v>16.570774220032867</c:v>
                </c:pt>
                <c:pt idx="2096">
                  <c:v>16.570774220032867</c:v>
                </c:pt>
                <c:pt idx="2097">
                  <c:v>16.570774220032867</c:v>
                </c:pt>
                <c:pt idx="2098">
                  <c:v>16.570774220032867</c:v>
                </c:pt>
                <c:pt idx="2099">
                  <c:v>16.570774220032867</c:v>
                </c:pt>
                <c:pt idx="2100">
                  <c:v>16.570774220032867</c:v>
                </c:pt>
                <c:pt idx="2101">
                  <c:v>16.570774220032867</c:v>
                </c:pt>
                <c:pt idx="2102">
                  <c:v>16.570774220032867</c:v>
                </c:pt>
                <c:pt idx="2103">
                  <c:v>16.570774220032867</c:v>
                </c:pt>
                <c:pt idx="2104">
                  <c:v>16.570774220032867</c:v>
                </c:pt>
                <c:pt idx="2105">
                  <c:v>16.570774220032867</c:v>
                </c:pt>
                <c:pt idx="2106">
                  <c:v>16.570774220032867</c:v>
                </c:pt>
                <c:pt idx="2107">
                  <c:v>16.570774220032867</c:v>
                </c:pt>
                <c:pt idx="2108">
                  <c:v>16.570774220032867</c:v>
                </c:pt>
                <c:pt idx="2109">
                  <c:v>16.570774220032867</c:v>
                </c:pt>
                <c:pt idx="2110">
                  <c:v>16.570774220032867</c:v>
                </c:pt>
                <c:pt idx="2111">
                  <c:v>16.570774220032867</c:v>
                </c:pt>
                <c:pt idx="2112">
                  <c:v>16.570774220032867</c:v>
                </c:pt>
                <c:pt idx="2113">
                  <c:v>16.570774220032867</c:v>
                </c:pt>
                <c:pt idx="2114">
                  <c:v>16.570774220032867</c:v>
                </c:pt>
                <c:pt idx="2115">
                  <c:v>16.570774220032867</c:v>
                </c:pt>
                <c:pt idx="2116">
                  <c:v>16.570774220032867</c:v>
                </c:pt>
                <c:pt idx="2117">
                  <c:v>16.570774220032867</c:v>
                </c:pt>
                <c:pt idx="2118">
                  <c:v>16.570774220032867</c:v>
                </c:pt>
                <c:pt idx="2119">
                  <c:v>16.570774220032867</c:v>
                </c:pt>
                <c:pt idx="2120">
                  <c:v>16.570774220032867</c:v>
                </c:pt>
                <c:pt idx="2121">
                  <c:v>16.570774220032867</c:v>
                </c:pt>
                <c:pt idx="2122">
                  <c:v>16.570774220032867</c:v>
                </c:pt>
                <c:pt idx="2123">
                  <c:v>16.570774220032867</c:v>
                </c:pt>
                <c:pt idx="2124">
                  <c:v>16.570774220032867</c:v>
                </c:pt>
                <c:pt idx="2125">
                  <c:v>16.570774220032867</c:v>
                </c:pt>
                <c:pt idx="2126">
                  <c:v>16.570774220032867</c:v>
                </c:pt>
                <c:pt idx="2127">
                  <c:v>16.570774220032867</c:v>
                </c:pt>
                <c:pt idx="2128">
                  <c:v>16.570774220032867</c:v>
                </c:pt>
                <c:pt idx="2129">
                  <c:v>16.570774220032867</c:v>
                </c:pt>
                <c:pt idx="2130">
                  <c:v>16.570774220032867</c:v>
                </c:pt>
                <c:pt idx="2131">
                  <c:v>16.570774220032867</c:v>
                </c:pt>
                <c:pt idx="2132">
                  <c:v>16.570774220032867</c:v>
                </c:pt>
                <c:pt idx="2133">
                  <c:v>16.570774220032867</c:v>
                </c:pt>
                <c:pt idx="2134">
                  <c:v>16.570774220032867</c:v>
                </c:pt>
                <c:pt idx="2135">
                  <c:v>16.570774220032867</c:v>
                </c:pt>
                <c:pt idx="2136">
                  <c:v>16.570774220032867</c:v>
                </c:pt>
                <c:pt idx="2137">
                  <c:v>16.570774220032867</c:v>
                </c:pt>
                <c:pt idx="2138">
                  <c:v>16.570774220032867</c:v>
                </c:pt>
                <c:pt idx="2139">
                  <c:v>16.570774220032867</c:v>
                </c:pt>
                <c:pt idx="2140">
                  <c:v>16.570774220032867</c:v>
                </c:pt>
                <c:pt idx="2141">
                  <c:v>16.570774220032867</c:v>
                </c:pt>
                <c:pt idx="2142">
                  <c:v>16.570774220032867</c:v>
                </c:pt>
                <c:pt idx="2143">
                  <c:v>16.570774220032867</c:v>
                </c:pt>
                <c:pt idx="2144">
                  <c:v>16.570774220032867</c:v>
                </c:pt>
                <c:pt idx="2145">
                  <c:v>16.570774220032867</c:v>
                </c:pt>
                <c:pt idx="2146">
                  <c:v>16.570774220032867</c:v>
                </c:pt>
                <c:pt idx="2147">
                  <c:v>16.570774220032867</c:v>
                </c:pt>
                <c:pt idx="2148">
                  <c:v>16.570774220032867</c:v>
                </c:pt>
                <c:pt idx="2149">
                  <c:v>16.570774220032867</c:v>
                </c:pt>
                <c:pt idx="2150">
                  <c:v>16.570774220032867</c:v>
                </c:pt>
                <c:pt idx="2151">
                  <c:v>16.570774220032867</c:v>
                </c:pt>
                <c:pt idx="2152">
                  <c:v>16.570774220032867</c:v>
                </c:pt>
                <c:pt idx="2153">
                  <c:v>16.570774220032867</c:v>
                </c:pt>
                <c:pt idx="2154">
                  <c:v>16.570774220032867</c:v>
                </c:pt>
                <c:pt idx="2155">
                  <c:v>16.570774220032867</c:v>
                </c:pt>
                <c:pt idx="2156">
                  <c:v>16.570774220032867</c:v>
                </c:pt>
                <c:pt idx="2157">
                  <c:v>16.570774220032867</c:v>
                </c:pt>
                <c:pt idx="2158">
                  <c:v>16.570774220032867</c:v>
                </c:pt>
                <c:pt idx="2159">
                  <c:v>16.570774220032867</c:v>
                </c:pt>
                <c:pt idx="2160">
                  <c:v>16.570774220032867</c:v>
                </c:pt>
                <c:pt idx="2161">
                  <c:v>16.570774220032867</c:v>
                </c:pt>
                <c:pt idx="2162">
                  <c:v>16.570774220032867</c:v>
                </c:pt>
                <c:pt idx="2163">
                  <c:v>16.570774220032867</c:v>
                </c:pt>
                <c:pt idx="2164">
                  <c:v>16.570774220032867</c:v>
                </c:pt>
                <c:pt idx="2165">
                  <c:v>16.570774220032867</c:v>
                </c:pt>
                <c:pt idx="2166">
                  <c:v>16.570774220032867</c:v>
                </c:pt>
                <c:pt idx="2167">
                  <c:v>16.570774220032867</c:v>
                </c:pt>
                <c:pt idx="2168">
                  <c:v>16.570774220032867</c:v>
                </c:pt>
                <c:pt idx="2169">
                  <c:v>16.570774220032867</c:v>
                </c:pt>
                <c:pt idx="2170">
                  <c:v>16.570774220032867</c:v>
                </c:pt>
                <c:pt idx="2171">
                  <c:v>16.570774220032867</c:v>
                </c:pt>
                <c:pt idx="2172">
                  <c:v>16.570774220032867</c:v>
                </c:pt>
                <c:pt idx="2173">
                  <c:v>16.570774220032867</c:v>
                </c:pt>
                <c:pt idx="2174">
                  <c:v>16.570774220032867</c:v>
                </c:pt>
                <c:pt idx="2175">
                  <c:v>16.570774220032867</c:v>
                </c:pt>
                <c:pt idx="2176">
                  <c:v>16.570774220032867</c:v>
                </c:pt>
                <c:pt idx="2177">
                  <c:v>16.570774220032867</c:v>
                </c:pt>
                <c:pt idx="2178">
                  <c:v>16.570774220032867</c:v>
                </c:pt>
                <c:pt idx="2179">
                  <c:v>16.570774220032867</c:v>
                </c:pt>
                <c:pt idx="2180">
                  <c:v>16.570774220032867</c:v>
                </c:pt>
                <c:pt idx="2181">
                  <c:v>16.570774220032867</c:v>
                </c:pt>
                <c:pt idx="2182">
                  <c:v>16.570774220032867</c:v>
                </c:pt>
                <c:pt idx="2183">
                  <c:v>16.570774220032867</c:v>
                </c:pt>
                <c:pt idx="2184">
                  <c:v>16.570774220032867</c:v>
                </c:pt>
                <c:pt idx="2185">
                  <c:v>16.570774220032867</c:v>
                </c:pt>
                <c:pt idx="2186">
                  <c:v>16.570774220032867</c:v>
                </c:pt>
                <c:pt idx="2187">
                  <c:v>16.570774220032867</c:v>
                </c:pt>
                <c:pt idx="2188">
                  <c:v>16.570774220032867</c:v>
                </c:pt>
                <c:pt idx="2189">
                  <c:v>16.570774220032867</c:v>
                </c:pt>
                <c:pt idx="2190">
                  <c:v>16.570774220032867</c:v>
                </c:pt>
                <c:pt idx="2191">
                  <c:v>16.570774220032867</c:v>
                </c:pt>
                <c:pt idx="2192">
                  <c:v>16.570774220032867</c:v>
                </c:pt>
                <c:pt idx="2193">
                  <c:v>16.570774220032867</c:v>
                </c:pt>
                <c:pt idx="2194">
                  <c:v>16.570774220032867</c:v>
                </c:pt>
                <c:pt idx="2195">
                  <c:v>16.570774220032867</c:v>
                </c:pt>
                <c:pt idx="2196">
                  <c:v>16.570774220032867</c:v>
                </c:pt>
                <c:pt idx="2197">
                  <c:v>16.570774220032867</c:v>
                </c:pt>
                <c:pt idx="2198">
                  <c:v>16.570774220032867</c:v>
                </c:pt>
                <c:pt idx="2199">
                  <c:v>16.570774220032867</c:v>
                </c:pt>
                <c:pt idx="2200">
                  <c:v>16.570774220032867</c:v>
                </c:pt>
                <c:pt idx="2201">
                  <c:v>16.570774220032867</c:v>
                </c:pt>
                <c:pt idx="2202">
                  <c:v>16.570774220032867</c:v>
                </c:pt>
                <c:pt idx="2203">
                  <c:v>16.570774220032867</c:v>
                </c:pt>
                <c:pt idx="2204">
                  <c:v>16.570774220032867</c:v>
                </c:pt>
                <c:pt idx="2205">
                  <c:v>16.570774220032867</c:v>
                </c:pt>
                <c:pt idx="2206">
                  <c:v>16.570774220032867</c:v>
                </c:pt>
                <c:pt idx="2207">
                  <c:v>16.570774220032867</c:v>
                </c:pt>
                <c:pt idx="2208">
                  <c:v>16.570774220032867</c:v>
                </c:pt>
                <c:pt idx="2209">
                  <c:v>16.570774220032867</c:v>
                </c:pt>
                <c:pt idx="2210">
                  <c:v>16.570774220032867</c:v>
                </c:pt>
                <c:pt idx="2211">
                  <c:v>16.570774220032867</c:v>
                </c:pt>
                <c:pt idx="2212">
                  <c:v>16.570774220032867</c:v>
                </c:pt>
                <c:pt idx="2213">
                  <c:v>16.570774220032867</c:v>
                </c:pt>
                <c:pt idx="2214">
                  <c:v>16.570774220032867</c:v>
                </c:pt>
                <c:pt idx="2215">
                  <c:v>16.570774220032867</c:v>
                </c:pt>
                <c:pt idx="2216">
                  <c:v>16.570774220032867</c:v>
                </c:pt>
                <c:pt idx="2217">
                  <c:v>16.570774220032867</c:v>
                </c:pt>
                <c:pt idx="2218">
                  <c:v>16.570774220032867</c:v>
                </c:pt>
                <c:pt idx="2219">
                  <c:v>16.570774220032867</c:v>
                </c:pt>
                <c:pt idx="2220">
                  <c:v>16.570774220032867</c:v>
                </c:pt>
                <c:pt idx="2221">
                  <c:v>16.570774220032867</c:v>
                </c:pt>
                <c:pt idx="2222">
                  <c:v>16.570774220032867</c:v>
                </c:pt>
                <c:pt idx="2223">
                  <c:v>16.570774220032867</c:v>
                </c:pt>
                <c:pt idx="2224">
                  <c:v>16.570774220032867</c:v>
                </c:pt>
                <c:pt idx="2225">
                  <c:v>16.570774220032867</c:v>
                </c:pt>
                <c:pt idx="2226">
                  <c:v>16.570774220032867</c:v>
                </c:pt>
                <c:pt idx="2227">
                  <c:v>16.570774220032867</c:v>
                </c:pt>
                <c:pt idx="2228">
                  <c:v>16.570774220032867</c:v>
                </c:pt>
                <c:pt idx="2229">
                  <c:v>16.570774220032867</c:v>
                </c:pt>
                <c:pt idx="2230">
                  <c:v>16.570774220032867</c:v>
                </c:pt>
                <c:pt idx="2231">
                  <c:v>16.570774220032867</c:v>
                </c:pt>
                <c:pt idx="2232">
                  <c:v>16.570774220032867</c:v>
                </c:pt>
                <c:pt idx="2233">
                  <c:v>16.570774220032867</c:v>
                </c:pt>
                <c:pt idx="2234">
                  <c:v>16.570774220032867</c:v>
                </c:pt>
                <c:pt idx="2235">
                  <c:v>16.570774220032867</c:v>
                </c:pt>
                <c:pt idx="2236">
                  <c:v>16.570774220032867</c:v>
                </c:pt>
                <c:pt idx="2237">
                  <c:v>16.570774220032867</c:v>
                </c:pt>
                <c:pt idx="2238">
                  <c:v>16.570774220032867</c:v>
                </c:pt>
                <c:pt idx="2239">
                  <c:v>16.570774220032867</c:v>
                </c:pt>
                <c:pt idx="2240">
                  <c:v>16.570774220032867</c:v>
                </c:pt>
                <c:pt idx="2241">
                  <c:v>16.570774220032867</c:v>
                </c:pt>
                <c:pt idx="2242">
                  <c:v>16.570774220032867</c:v>
                </c:pt>
                <c:pt idx="2243">
                  <c:v>16.570774220032867</c:v>
                </c:pt>
                <c:pt idx="2244">
                  <c:v>16.570774220032867</c:v>
                </c:pt>
                <c:pt idx="2245">
                  <c:v>16.570774220032867</c:v>
                </c:pt>
                <c:pt idx="2246">
                  <c:v>16.570774220032867</c:v>
                </c:pt>
                <c:pt idx="2247">
                  <c:v>16.570774220032867</c:v>
                </c:pt>
                <c:pt idx="2248">
                  <c:v>16.570774220032867</c:v>
                </c:pt>
                <c:pt idx="2249">
                  <c:v>16.570774220032867</c:v>
                </c:pt>
                <c:pt idx="2250">
                  <c:v>16.570774220032867</c:v>
                </c:pt>
                <c:pt idx="2251">
                  <c:v>16.570774220032867</c:v>
                </c:pt>
                <c:pt idx="2252">
                  <c:v>16.570774220032867</c:v>
                </c:pt>
                <c:pt idx="2253">
                  <c:v>16.570774220032867</c:v>
                </c:pt>
                <c:pt idx="2254">
                  <c:v>16.570774220032867</c:v>
                </c:pt>
                <c:pt idx="2255">
                  <c:v>16.570774220032867</c:v>
                </c:pt>
                <c:pt idx="2256">
                  <c:v>16.570774220032867</c:v>
                </c:pt>
                <c:pt idx="2257">
                  <c:v>16.570774220032867</c:v>
                </c:pt>
                <c:pt idx="2258">
                  <c:v>16.570774220032867</c:v>
                </c:pt>
                <c:pt idx="2259">
                  <c:v>16.570774220032867</c:v>
                </c:pt>
                <c:pt idx="2260">
                  <c:v>16.570774220032867</c:v>
                </c:pt>
                <c:pt idx="2261">
                  <c:v>16.570774220032867</c:v>
                </c:pt>
                <c:pt idx="2262">
                  <c:v>16.570774220032867</c:v>
                </c:pt>
                <c:pt idx="2263">
                  <c:v>16.570774220032867</c:v>
                </c:pt>
                <c:pt idx="2264">
                  <c:v>16.570774220032867</c:v>
                </c:pt>
                <c:pt idx="2265">
                  <c:v>16.570774220032867</c:v>
                </c:pt>
                <c:pt idx="2266">
                  <c:v>16.570774220032867</c:v>
                </c:pt>
                <c:pt idx="2267">
                  <c:v>16.570774220032867</c:v>
                </c:pt>
                <c:pt idx="2268">
                  <c:v>16.570774220032867</c:v>
                </c:pt>
                <c:pt idx="2269">
                  <c:v>16.570774220032867</c:v>
                </c:pt>
                <c:pt idx="2270">
                  <c:v>16.570774220032867</c:v>
                </c:pt>
                <c:pt idx="2271">
                  <c:v>16.570774220032867</c:v>
                </c:pt>
                <c:pt idx="2272">
                  <c:v>16.570774220032867</c:v>
                </c:pt>
                <c:pt idx="2273">
                  <c:v>16.570774220032867</c:v>
                </c:pt>
                <c:pt idx="2274">
                  <c:v>16.570774220032867</c:v>
                </c:pt>
                <c:pt idx="2275">
                  <c:v>16.570774220032867</c:v>
                </c:pt>
                <c:pt idx="2276">
                  <c:v>16.570774220032867</c:v>
                </c:pt>
                <c:pt idx="2277">
                  <c:v>16.570774220032867</c:v>
                </c:pt>
                <c:pt idx="2278">
                  <c:v>16.570774220032867</c:v>
                </c:pt>
                <c:pt idx="2279">
                  <c:v>16.570774220032867</c:v>
                </c:pt>
                <c:pt idx="2280">
                  <c:v>16.570774220032867</c:v>
                </c:pt>
                <c:pt idx="2281">
                  <c:v>16.570774220032867</c:v>
                </c:pt>
                <c:pt idx="2282">
                  <c:v>16.570774220032867</c:v>
                </c:pt>
                <c:pt idx="2283">
                  <c:v>16.570774220032867</c:v>
                </c:pt>
                <c:pt idx="2284">
                  <c:v>16.570774220032867</c:v>
                </c:pt>
                <c:pt idx="2285">
                  <c:v>16.570774220032867</c:v>
                </c:pt>
                <c:pt idx="2286">
                  <c:v>16.570774220032867</c:v>
                </c:pt>
                <c:pt idx="2287">
                  <c:v>16.570774220032867</c:v>
                </c:pt>
                <c:pt idx="2288">
                  <c:v>16.570774220032867</c:v>
                </c:pt>
                <c:pt idx="2289">
                  <c:v>16.570774220032867</c:v>
                </c:pt>
                <c:pt idx="2290">
                  <c:v>16.570774220032867</c:v>
                </c:pt>
                <c:pt idx="2291">
                  <c:v>16.570774220032867</c:v>
                </c:pt>
                <c:pt idx="2292">
                  <c:v>16.570774220032867</c:v>
                </c:pt>
                <c:pt idx="2293">
                  <c:v>16.570774220032867</c:v>
                </c:pt>
                <c:pt idx="2294">
                  <c:v>16.570774220032867</c:v>
                </c:pt>
                <c:pt idx="2295">
                  <c:v>16.570774220032867</c:v>
                </c:pt>
                <c:pt idx="2296">
                  <c:v>16.570774220032867</c:v>
                </c:pt>
                <c:pt idx="2297">
                  <c:v>16.570774220032867</c:v>
                </c:pt>
                <c:pt idx="2298">
                  <c:v>16.570774220032867</c:v>
                </c:pt>
                <c:pt idx="2299">
                  <c:v>16.570774220032867</c:v>
                </c:pt>
                <c:pt idx="2300">
                  <c:v>16.570774220032867</c:v>
                </c:pt>
                <c:pt idx="2301">
                  <c:v>16.570774220032867</c:v>
                </c:pt>
                <c:pt idx="2302">
                  <c:v>16.570774220032867</c:v>
                </c:pt>
                <c:pt idx="2303">
                  <c:v>16.570774220032867</c:v>
                </c:pt>
                <c:pt idx="2304">
                  <c:v>16.570774220032867</c:v>
                </c:pt>
                <c:pt idx="2305">
                  <c:v>16.570774220032867</c:v>
                </c:pt>
                <c:pt idx="2306">
                  <c:v>16.570774220032867</c:v>
                </c:pt>
                <c:pt idx="2307">
                  <c:v>16.570774220032867</c:v>
                </c:pt>
                <c:pt idx="2308">
                  <c:v>16.570774220032867</c:v>
                </c:pt>
                <c:pt idx="2309">
                  <c:v>16.570774220032867</c:v>
                </c:pt>
                <c:pt idx="2310">
                  <c:v>16.570774220032867</c:v>
                </c:pt>
                <c:pt idx="2311">
                  <c:v>16.570774220032867</c:v>
                </c:pt>
                <c:pt idx="2312">
                  <c:v>16.570774220032867</c:v>
                </c:pt>
                <c:pt idx="2313">
                  <c:v>16.570774220032867</c:v>
                </c:pt>
                <c:pt idx="2314">
                  <c:v>16.570774220032867</c:v>
                </c:pt>
                <c:pt idx="2315">
                  <c:v>16.570774220032867</c:v>
                </c:pt>
                <c:pt idx="2316">
                  <c:v>16.570774220032867</c:v>
                </c:pt>
                <c:pt idx="2317">
                  <c:v>16.570774220032867</c:v>
                </c:pt>
                <c:pt idx="2318">
                  <c:v>16.570774220032867</c:v>
                </c:pt>
                <c:pt idx="2319">
                  <c:v>16.570774220032867</c:v>
                </c:pt>
                <c:pt idx="2320">
                  <c:v>16.570774220032867</c:v>
                </c:pt>
                <c:pt idx="2321">
                  <c:v>16.570774220032867</c:v>
                </c:pt>
                <c:pt idx="2322">
                  <c:v>16.570774220032867</c:v>
                </c:pt>
                <c:pt idx="2323">
                  <c:v>16.570774220032867</c:v>
                </c:pt>
                <c:pt idx="2324">
                  <c:v>16.570774220032867</c:v>
                </c:pt>
                <c:pt idx="2325">
                  <c:v>16.570774220032867</c:v>
                </c:pt>
                <c:pt idx="2326">
                  <c:v>16.570774220032867</c:v>
                </c:pt>
                <c:pt idx="2327">
                  <c:v>16.570774220032867</c:v>
                </c:pt>
                <c:pt idx="2328">
                  <c:v>16.570774220032867</c:v>
                </c:pt>
                <c:pt idx="2329">
                  <c:v>16.570774220032867</c:v>
                </c:pt>
                <c:pt idx="2330">
                  <c:v>16.570774220032867</c:v>
                </c:pt>
                <c:pt idx="2331">
                  <c:v>16.570774220032867</c:v>
                </c:pt>
                <c:pt idx="2332">
                  <c:v>16.570774220032867</c:v>
                </c:pt>
                <c:pt idx="2333">
                  <c:v>16.570774220032867</c:v>
                </c:pt>
                <c:pt idx="2334">
                  <c:v>16.570774220032867</c:v>
                </c:pt>
                <c:pt idx="2335">
                  <c:v>16.570774220032867</c:v>
                </c:pt>
                <c:pt idx="2336">
                  <c:v>16.570774220032867</c:v>
                </c:pt>
                <c:pt idx="2337">
                  <c:v>16.570774220032867</c:v>
                </c:pt>
                <c:pt idx="2338">
                  <c:v>16.570774220032867</c:v>
                </c:pt>
                <c:pt idx="2339">
                  <c:v>16.570774220032867</c:v>
                </c:pt>
                <c:pt idx="2340">
                  <c:v>16.570774220032867</c:v>
                </c:pt>
                <c:pt idx="2341">
                  <c:v>16.570774220032867</c:v>
                </c:pt>
                <c:pt idx="2342">
                  <c:v>16.570774220032867</c:v>
                </c:pt>
                <c:pt idx="2343">
                  <c:v>16.570774220032867</c:v>
                </c:pt>
                <c:pt idx="2344">
                  <c:v>16.570774220032867</c:v>
                </c:pt>
                <c:pt idx="2345">
                  <c:v>16.570774220032867</c:v>
                </c:pt>
                <c:pt idx="2346">
                  <c:v>16.570774220032867</c:v>
                </c:pt>
                <c:pt idx="2347">
                  <c:v>16.570774220032867</c:v>
                </c:pt>
                <c:pt idx="2348">
                  <c:v>16.570774220032867</c:v>
                </c:pt>
                <c:pt idx="2349">
                  <c:v>16.570774220032867</c:v>
                </c:pt>
                <c:pt idx="2350">
                  <c:v>16.570774220032867</c:v>
                </c:pt>
                <c:pt idx="2351">
                  <c:v>16.570774220032867</c:v>
                </c:pt>
                <c:pt idx="2352">
                  <c:v>16.570774220032867</c:v>
                </c:pt>
                <c:pt idx="2353">
                  <c:v>16.570774220032867</c:v>
                </c:pt>
                <c:pt idx="2354">
                  <c:v>16.570774220032867</c:v>
                </c:pt>
                <c:pt idx="2355">
                  <c:v>16.570774220032867</c:v>
                </c:pt>
                <c:pt idx="2356">
                  <c:v>16.570774220032867</c:v>
                </c:pt>
                <c:pt idx="2357">
                  <c:v>16.570774220032867</c:v>
                </c:pt>
                <c:pt idx="2358">
                  <c:v>16.570774220032867</c:v>
                </c:pt>
                <c:pt idx="2359">
                  <c:v>16.570774220032867</c:v>
                </c:pt>
                <c:pt idx="2360">
                  <c:v>16.570774220032867</c:v>
                </c:pt>
                <c:pt idx="2361">
                  <c:v>16.570774220032867</c:v>
                </c:pt>
                <c:pt idx="2362">
                  <c:v>16.570774220032867</c:v>
                </c:pt>
                <c:pt idx="2363">
                  <c:v>16.570774220032867</c:v>
                </c:pt>
                <c:pt idx="2364">
                  <c:v>16.570774220032867</c:v>
                </c:pt>
                <c:pt idx="2365">
                  <c:v>16.570774220032867</c:v>
                </c:pt>
                <c:pt idx="2366">
                  <c:v>16.570774220032867</c:v>
                </c:pt>
                <c:pt idx="2367">
                  <c:v>16.570774220032867</c:v>
                </c:pt>
                <c:pt idx="2368">
                  <c:v>16.570774220032867</c:v>
                </c:pt>
                <c:pt idx="2369">
                  <c:v>16.570774220032867</c:v>
                </c:pt>
                <c:pt idx="2370">
                  <c:v>16.570774220032867</c:v>
                </c:pt>
                <c:pt idx="2371">
                  <c:v>16.570774220032867</c:v>
                </c:pt>
                <c:pt idx="2372">
                  <c:v>16.570774220032867</c:v>
                </c:pt>
                <c:pt idx="2373">
                  <c:v>16.570774220032867</c:v>
                </c:pt>
                <c:pt idx="2374">
                  <c:v>16.570774220032867</c:v>
                </c:pt>
                <c:pt idx="2375">
                  <c:v>16.570774220032867</c:v>
                </c:pt>
                <c:pt idx="2376">
                  <c:v>16.570774220032867</c:v>
                </c:pt>
                <c:pt idx="2377">
                  <c:v>16.570774220032867</c:v>
                </c:pt>
                <c:pt idx="2378">
                  <c:v>16.570774220032867</c:v>
                </c:pt>
                <c:pt idx="2379">
                  <c:v>16.570774220032867</c:v>
                </c:pt>
                <c:pt idx="2380">
                  <c:v>16.570774220032867</c:v>
                </c:pt>
                <c:pt idx="2381">
                  <c:v>16.570774220032867</c:v>
                </c:pt>
                <c:pt idx="2382">
                  <c:v>16.570774220032867</c:v>
                </c:pt>
                <c:pt idx="2383">
                  <c:v>16.570774220032867</c:v>
                </c:pt>
                <c:pt idx="2384">
                  <c:v>16.570774220032867</c:v>
                </c:pt>
                <c:pt idx="2385">
                  <c:v>16.570774220032867</c:v>
                </c:pt>
                <c:pt idx="2386">
                  <c:v>16.570774220032867</c:v>
                </c:pt>
                <c:pt idx="2387">
                  <c:v>16.570774220032867</c:v>
                </c:pt>
                <c:pt idx="2388">
                  <c:v>16.570774220032867</c:v>
                </c:pt>
                <c:pt idx="2389">
                  <c:v>16.570774220032867</c:v>
                </c:pt>
                <c:pt idx="2390">
                  <c:v>16.570774220032867</c:v>
                </c:pt>
                <c:pt idx="2391">
                  <c:v>16.570774220032867</c:v>
                </c:pt>
                <c:pt idx="2392">
                  <c:v>16.570774220032867</c:v>
                </c:pt>
                <c:pt idx="2393">
                  <c:v>16.570774220032867</c:v>
                </c:pt>
                <c:pt idx="2394">
                  <c:v>16.570774220032867</c:v>
                </c:pt>
                <c:pt idx="2395">
                  <c:v>16.570774220032867</c:v>
                </c:pt>
                <c:pt idx="2396">
                  <c:v>16.570774220032867</c:v>
                </c:pt>
                <c:pt idx="2397">
                  <c:v>16.570774220032867</c:v>
                </c:pt>
                <c:pt idx="2398">
                  <c:v>16.570774220032867</c:v>
                </c:pt>
                <c:pt idx="2399">
                  <c:v>16.570774220032867</c:v>
                </c:pt>
                <c:pt idx="2400">
                  <c:v>16.570774220032867</c:v>
                </c:pt>
                <c:pt idx="2401">
                  <c:v>16.570774220032867</c:v>
                </c:pt>
                <c:pt idx="2402">
                  <c:v>16.570774220032867</c:v>
                </c:pt>
                <c:pt idx="2403">
                  <c:v>16.570774220032867</c:v>
                </c:pt>
                <c:pt idx="2404">
                  <c:v>16.570774220032867</c:v>
                </c:pt>
                <c:pt idx="2405">
                  <c:v>16.570774220032867</c:v>
                </c:pt>
                <c:pt idx="2406">
                  <c:v>16.570774220032867</c:v>
                </c:pt>
                <c:pt idx="2407">
                  <c:v>16.570774220032867</c:v>
                </c:pt>
                <c:pt idx="2408">
                  <c:v>16.570774220032867</c:v>
                </c:pt>
                <c:pt idx="2409">
                  <c:v>16.570774220032867</c:v>
                </c:pt>
                <c:pt idx="2410">
                  <c:v>16.570774220032867</c:v>
                </c:pt>
                <c:pt idx="2411">
                  <c:v>16.570774220032867</c:v>
                </c:pt>
                <c:pt idx="2412">
                  <c:v>16.570774220032867</c:v>
                </c:pt>
                <c:pt idx="2413">
                  <c:v>16.570774220032867</c:v>
                </c:pt>
                <c:pt idx="2414">
                  <c:v>16.570774220032867</c:v>
                </c:pt>
                <c:pt idx="2415">
                  <c:v>16.570774220032867</c:v>
                </c:pt>
                <c:pt idx="2416">
                  <c:v>16.570774220032867</c:v>
                </c:pt>
                <c:pt idx="2417">
                  <c:v>16.570774220032867</c:v>
                </c:pt>
                <c:pt idx="2418">
                  <c:v>16.570774220032867</c:v>
                </c:pt>
                <c:pt idx="2419">
                  <c:v>16.570774220032867</c:v>
                </c:pt>
                <c:pt idx="2420">
                  <c:v>16.570774220032867</c:v>
                </c:pt>
                <c:pt idx="2421">
                  <c:v>16.570774220032867</c:v>
                </c:pt>
                <c:pt idx="2422">
                  <c:v>16.570774220032867</c:v>
                </c:pt>
                <c:pt idx="2423">
                  <c:v>16.570774220032867</c:v>
                </c:pt>
                <c:pt idx="2424">
                  <c:v>16.570774220032867</c:v>
                </c:pt>
                <c:pt idx="2425">
                  <c:v>16.570774220032867</c:v>
                </c:pt>
                <c:pt idx="2426">
                  <c:v>16.570774220032867</c:v>
                </c:pt>
                <c:pt idx="2427">
                  <c:v>16.570774220032867</c:v>
                </c:pt>
                <c:pt idx="2428">
                  <c:v>16.570774220032867</c:v>
                </c:pt>
                <c:pt idx="2429">
                  <c:v>16.570774220032867</c:v>
                </c:pt>
                <c:pt idx="2430">
                  <c:v>16.570774220032867</c:v>
                </c:pt>
                <c:pt idx="2431">
                  <c:v>16.570774220032867</c:v>
                </c:pt>
                <c:pt idx="2432">
                  <c:v>16.570774220032867</c:v>
                </c:pt>
                <c:pt idx="2433">
                  <c:v>16.570774220032867</c:v>
                </c:pt>
                <c:pt idx="2434">
                  <c:v>16.570774220032867</c:v>
                </c:pt>
                <c:pt idx="2435">
                  <c:v>16.570774220032867</c:v>
                </c:pt>
                <c:pt idx="2436">
                  <c:v>16.570774220032867</c:v>
                </c:pt>
                <c:pt idx="2437">
                  <c:v>16.570774220032867</c:v>
                </c:pt>
                <c:pt idx="2438">
                  <c:v>16.570774220032867</c:v>
                </c:pt>
                <c:pt idx="2439">
                  <c:v>16.570774220032867</c:v>
                </c:pt>
                <c:pt idx="2440">
                  <c:v>16.570774220032867</c:v>
                </c:pt>
                <c:pt idx="2441">
                  <c:v>16.570774220032867</c:v>
                </c:pt>
                <c:pt idx="2442">
                  <c:v>16.570774220032867</c:v>
                </c:pt>
                <c:pt idx="2443">
                  <c:v>16.570774220032867</c:v>
                </c:pt>
                <c:pt idx="2444">
                  <c:v>16.570774220032867</c:v>
                </c:pt>
                <c:pt idx="2445">
                  <c:v>16.570774220032867</c:v>
                </c:pt>
                <c:pt idx="2446">
                  <c:v>16.570774220032867</c:v>
                </c:pt>
                <c:pt idx="2447">
                  <c:v>16.570774220032867</c:v>
                </c:pt>
                <c:pt idx="2448">
                  <c:v>16.570774220032867</c:v>
                </c:pt>
                <c:pt idx="2449">
                  <c:v>16.570774220032867</c:v>
                </c:pt>
                <c:pt idx="2450">
                  <c:v>16.570774220032867</c:v>
                </c:pt>
                <c:pt idx="2451">
                  <c:v>16.570774220032867</c:v>
                </c:pt>
                <c:pt idx="2452">
                  <c:v>16.570774220032867</c:v>
                </c:pt>
                <c:pt idx="2453">
                  <c:v>16.570774220032867</c:v>
                </c:pt>
                <c:pt idx="2454">
                  <c:v>16.570774220032867</c:v>
                </c:pt>
                <c:pt idx="2455">
                  <c:v>16.570774220032867</c:v>
                </c:pt>
                <c:pt idx="2456">
                  <c:v>16.570774220032867</c:v>
                </c:pt>
                <c:pt idx="2457">
                  <c:v>16.570774220032867</c:v>
                </c:pt>
                <c:pt idx="2458">
                  <c:v>16.570774220032867</c:v>
                </c:pt>
                <c:pt idx="2459">
                  <c:v>16.570774220032867</c:v>
                </c:pt>
                <c:pt idx="2460">
                  <c:v>16.570774220032867</c:v>
                </c:pt>
                <c:pt idx="2461">
                  <c:v>16.570774220032867</c:v>
                </c:pt>
                <c:pt idx="2462">
                  <c:v>16.570774220032867</c:v>
                </c:pt>
                <c:pt idx="2463">
                  <c:v>16.570774220032867</c:v>
                </c:pt>
                <c:pt idx="2464">
                  <c:v>16.570774220032867</c:v>
                </c:pt>
                <c:pt idx="2465">
                  <c:v>16.570774220032867</c:v>
                </c:pt>
                <c:pt idx="2466">
                  <c:v>16.570774220032867</c:v>
                </c:pt>
                <c:pt idx="2467">
                  <c:v>16.570774220032867</c:v>
                </c:pt>
                <c:pt idx="2468">
                  <c:v>16.570774220032867</c:v>
                </c:pt>
                <c:pt idx="2469">
                  <c:v>16.570774220032867</c:v>
                </c:pt>
                <c:pt idx="2470">
                  <c:v>16.570774220032867</c:v>
                </c:pt>
                <c:pt idx="2471">
                  <c:v>16.570774220032867</c:v>
                </c:pt>
                <c:pt idx="2472">
                  <c:v>16.570774220032867</c:v>
                </c:pt>
                <c:pt idx="2473">
                  <c:v>16.570774220032867</c:v>
                </c:pt>
                <c:pt idx="2474">
                  <c:v>16.570774220032867</c:v>
                </c:pt>
                <c:pt idx="2475">
                  <c:v>16.570774220032867</c:v>
                </c:pt>
                <c:pt idx="2476">
                  <c:v>16.570774220032867</c:v>
                </c:pt>
                <c:pt idx="2477">
                  <c:v>16.570774220032867</c:v>
                </c:pt>
                <c:pt idx="2478">
                  <c:v>16.570774220032867</c:v>
                </c:pt>
                <c:pt idx="2479">
                  <c:v>16.570774220032867</c:v>
                </c:pt>
                <c:pt idx="2480">
                  <c:v>16.570774220032867</c:v>
                </c:pt>
                <c:pt idx="2481">
                  <c:v>16.570774220032867</c:v>
                </c:pt>
                <c:pt idx="2482">
                  <c:v>16.570774220032867</c:v>
                </c:pt>
                <c:pt idx="2483">
                  <c:v>16.570774220032867</c:v>
                </c:pt>
                <c:pt idx="2484">
                  <c:v>16.570774220032867</c:v>
                </c:pt>
                <c:pt idx="2485">
                  <c:v>16.570774220032867</c:v>
                </c:pt>
                <c:pt idx="2486">
                  <c:v>16.570774220032867</c:v>
                </c:pt>
                <c:pt idx="2487">
                  <c:v>16.570774220032867</c:v>
                </c:pt>
                <c:pt idx="2488">
                  <c:v>16.570774220032867</c:v>
                </c:pt>
                <c:pt idx="2489">
                  <c:v>16.570774220032867</c:v>
                </c:pt>
                <c:pt idx="2490">
                  <c:v>16.570774220032867</c:v>
                </c:pt>
                <c:pt idx="2491">
                  <c:v>16.570774220032867</c:v>
                </c:pt>
                <c:pt idx="2492">
                  <c:v>16.570774220032867</c:v>
                </c:pt>
                <c:pt idx="2493">
                  <c:v>16.570774220032867</c:v>
                </c:pt>
                <c:pt idx="2494">
                  <c:v>16.570774220032867</c:v>
                </c:pt>
                <c:pt idx="2495">
                  <c:v>16.570774220032867</c:v>
                </c:pt>
                <c:pt idx="2496">
                  <c:v>16.570774220032867</c:v>
                </c:pt>
                <c:pt idx="2497">
                  <c:v>16.570774220032867</c:v>
                </c:pt>
                <c:pt idx="2498">
                  <c:v>16.570774220032867</c:v>
                </c:pt>
                <c:pt idx="2499">
                  <c:v>16.570774220032867</c:v>
                </c:pt>
                <c:pt idx="2500">
                  <c:v>16.570774220032867</c:v>
                </c:pt>
                <c:pt idx="2501">
                  <c:v>16.570774220032867</c:v>
                </c:pt>
                <c:pt idx="2502">
                  <c:v>16.570774220032867</c:v>
                </c:pt>
                <c:pt idx="2503">
                  <c:v>16.570774220032867</c:v>
                </c:pt>
                <c:pt idx="2504">
                  <c:v>16.570774220032867</c:v>
                </c:pt>
                <c:pt idx="2505">
                  <c:v>16.570774220032867</c:v>
                </c:pt>
                <c:pt idx="2506">
                  <c:v>16.570774220032867</c:v>
                </c:pt>
                <c:pt idx="2507">
                  <c:v>16.570774220032867</c:v>
                </c:pt>
                <c:pt idx="2508">
                  <c:v>16.570774220032867</c:v>
                </c:pt>
                <c:pt idx="2509">
                  <c:v>16.570774220032867</c:v>
                </c:pt>
                <c:pt idx="2510">
                  <c:v>16.570774220032867</c:v>
                </c:pt>
                <c:pt idx="2511">
                  <c:v>16.570774220032867</c:v>
                </c:pt>
                <c:pt idx="2512">
                  <c:v>16.570774220032867</c:v>
                </c:pt>
                <c:pt idx="2513">
                  <c:v>16.570774220032867</c:v>
                </c:pt>
                <c:pt idx="2514">
                  <c:v>16.570774220032867</c:v>
                </c:pt>
                <c:pt idx="2515">
                  <c:v>16.570774220032867</c:v>
                </c:pt>
                <c:pt idx="2516">
                  <c:v>16.570774220032867</c:v>
                </c:pt>
                <c:pt idx="2517">
                  <c:v>16.570774220032867</c:v>
                </c:pt>
                <c:pt idx="2518">
                  <c:v>16.570774220032867</c:v>
                </c:pt>
                <c:pt idx="2519">
                  <c:v>16.570774220032867</c:v>
                </c:pt>
                <c:pt idx="2520">
                  <c:v>16.570774220032867</c:v>
                </c:pt>
                <c:pt idx="2521">
                  <c:v>16.570774220032867</c:v>
                </c:pt>
                <c:pt idx="2522">
                  <c:v>16.570774220032867</c:v>
                </c:pt>
                <c:pt idx="2523">
                  <c:v>16.570774220032867</c:v>
                </c:pt>
                <c:pt idx="2524">
                  <c:v>16.570774220032867</c:v>
                </c:pt>
                <c:pt idx="2525">
                  <c:v>16.570774220032867</c:v>
                </c:pt>
                <c:pt idx="2526">
                  <c:v>16.570774220032867</c:v>
                </c:pt>
                <c:pt idx="2527">
                  <c:v>16.570774220032867</c:v>
                </c:pt>
                <c:pt idx="2528">
                  <c:v>16.570774220032867</c:v>
                </c:pt>
                <c:pt idx="2529">
                  <c:v>16.570774220032867</c:v>
                </c:pt>
                <c:pt idx="2530">
                  <c:v>16.570774220032867</c:v>
                </c:pt>
                <c:pt idx="2531">
                  <c:v>16.570774220032867</c:v>
                </c:pt>
                <c:pt idx="2532">
                  <c:v>16.570774220032867</c:v>
                </c:pt>
                <c:pt idx="2533">
                  <c:v>16.570774220032867</c:v>
                </c:pt>
                <c:pt idx="2534">
                  <c:v>16.570774220032867</c:v>
                </c:pt>
                <c:pt idx="2535">
                  <c:v>16.570774220032867</c:v>
                </c:pt>
                <c:pt idx="2536">
                  <c:v>16.570774220032867</c:v>
                </c:pt>
                <c:pt idx="2537">
                  <c:v>16.570774220032867</c:v>
                </c:pt>
                <c:pt idx="2538">
                  <c:v>16.570774220032867</c:v>
                </c:pt>
                <c:pt idx="2539">
                  <c:v>16.570774220032867</c:v>
                </c:pt>
                <c:pt idx="2540">
                  <c:v>16.570774220032867</c:v>
                </c:pt>
                <c:pt idx="2541">
                  <c:v>16.570774220032867</c:v>
                </c:pt>
                <c:pt idx="2542">
                  <c:v>16.570774220032867</c:v>
                </c:pt>
                <c:pt idx="2543">
                  <c:v>16.570774220032867</c:v>
                </c:pt>
                <c:pt idx="2544">
                  <c:v>16.570774220032867</c:v>
                </c:pt>
                <c:pt idx="2545">
                  <c:v>16.570774220032867</c:v>
                </c:pt>
                <c:pt idx="2546">
                  <c:v>16.570774220032867</c:v>
                </c:pt>
                <c:pt idx="2547">
                  <c:v>16.570774220032867</c:v>
                </c:pt>
                <c:pt idx="2548">
                  <c:v>16.570774220032867</c:v>
                </c:pt>
                <c:pt idx="2549">
                  <c:v>16.570774220032867</c:v>
                </c:pt>
                <c:pt idx="2550">
                  <c:v>16.570774220032867</c:v>
                </c:pt>
                <c:pt idx="2551">
                  <c:v>16.570774220032867</c:v>
                </c:pt>
                <c:pt idx="2552">
                  <c:v>16.570774220032867</c:v>
                </c:pt>
                <c:pt idx="2553">
                  <c:v>16.570774220032867</c:v>
                </c:pt>
                <c:pt idx="2554">
                  <c:v>16.570774220032867</c:v>
                </c:pt>
                <c:pt idx="2555">
                  <c:v>16.570774220032867</c:v>
                </c:pt>
                <c:pt idx="2556">
                  <c:v>16.570774220032867</c:v>
                </c:pt>
                <c:pt idx="2557">
                  <c:v>16.570774220032867</c:v>
                </c:pt>
                <c:pt idx="2558">
                  <c:v>16.570774220032867</c:v>
                </c:pt>
                <c:pt idx="2559">
                  <c:v>16.570774220032867</c:v>
                </c:pt>
                <c:pt idx="2560">
                  <c:v>16.570774220032867</c:v>
                </c:pt>
                <c:pt idx="2561">
                  <c:v>16.570774220032867</c:v>
                </c:pt>
                <c:pt idx="2562">
                  <c:v>16.570774220032867</c:v>
                </c:pt>
                <c:pt idx="2563">
                  <c:v>16.570774220032867</c:v>
                </c:pt>
                <c:pt idx="2564">
                  <c:v>16.570774220032867</c:v>
                </c:pt>
                <c:pt idx="2565">
                  <c:v>16.570774220032867</c:v>
                </c:pt>
                <c:pt idx="2566">
                  <c:v>16.570774220032867</c:v>
                </c:pt>
                <c:pt idx="2567">
                  <c:v>16.570774220032867</c:v>
                </c:pt>
                <c:pt idx="2568">
                  <c:v>16.570774220032867</c:v>
                </c:pt>
                <c:pt idx="2569">
                  <c:v>16.570774220032867</c:v>
                </c:pt>
                <c:pt idx="2570">
                  <c:v>16.570774220032867</c:v>
                </c:pt>
                <c:pt idx="2571">
                  <c:v>16.570774220032867</c:v>
                </c:pt>
                <c:pt idx="2572">
                  <c:v>16.570774220032867</c:v>
                </c:pt>
                <c:pt idx="2573">
                  <c:v>16.570774220032867</c:v>
                </c:pt>
                <c:pt idx="2574">
                  <c:v>16.570774220032867</c:v>
                </c:pt>
                <c:pt idx="2575">
                  <c:v>16.570774220032867</c:v>
                </c:pt>
                <c:pt idx="2576">
                  <c:v>16.570774220032867</c:v>
                </c:pt>
                <c:pt idx="2577">
                  <c:v>16.570774220032867</c:v>
                </c:pt>
                <c:pt idx="2578">
                  <c:v>16.570774220032867</c:v>
                </c:pt>
                <c:pt idx="2579">
                  <c:v>16.570774220032867</c:v>
                </c:pt>
                <c:pt idx="2580">
                  <c:v>16.570774220032867</c:v>
                </c:pt>
                <c:pt idx="2581">
                  <c:v>16.570774220032867</c:v>
                </c:pt>
                <c:pt idx="2582">
                  <c:v>16.570774220032867</c:v>
                </c:pt>
                <c:pt idx="2583">
                  <c:v>16.570774220032867</c:v>
                </c:pt>
                <c:pt idx="2584">
                  <c:v>16.570774220032867</c:v>
                </c:pt>
                <c:pt idx="2585">
                  <c:v>16.570774220032867</c:v>
                </c:pt>
                <c:pt idx="2586">
                  <c:v>16.570774220032867</c:v>
                </c:pt>
                <c:pt idx="2587">
                  <c:v>16.570774220032867</c:v>
                </c:pt>
                <c:pt idx="2588">
                  <c:v>16.570774220032867</c:v>
                </c:pt>
                <c:pt idx="2589">
                  <c:v>16.570774220032867</c:v>
                </c:pt>
                <c:pt idx="2590">
                  <c:v>16.570774220032867</c:v>
                </c:pt>
                <c:pt idx="2591">
                  <c:v>16.570774220032867</c:v>
                </c:pt>
                <c:pt idx="2592">
                  <c:v>16.570774220032867</c:v>
                </c:pt>
                <c:pt idx="2593">
                  <c:v>16.570774220032867</c:v>
                </c:pt>
                <c:pt idx="2594">
                  <c:v>16.570774220032867</c:v>
                </c:pt>
                <c:pt idx="2595">
                  <c:v>16.570774220032867</c:v>
                </c:pt>
                <c:pt idx="2596">
                  <c:v>16.570774220032867</c:v>
                </c:pt>
                <c:pt idx="2597">
                  <c:v>16.570774220032867</c:v>
                </c:pt>
                <c:pt idx="2598">
                  <c:v>16.570774220032867</c:v>
                </c:pt>
                <c:pt idx="2599">
                  <c:v>16.570774220032867</c:v>
                </c:pt>
                <c:pt idx="2600">
                  <c:v>16.570774220032867</c:v>
                </c:pt>
                <c:pt idx="2601">
                  <c:v>16.570774220032867</c:v>
                </c:pt>
                <c:pt idx="2602">
                  <c:v>16.570774220032867</c:v>
                </c:pt>
                <c:pt idx="2603">
                  <c:v>16.570774220032867</c:v>
                </c:pt>
                <c:pt idx="2604">
                  <c:v>16.570774220032867</c:v>
                </c:pt>
                <c:pt idx="2605">
                  <c:v>16.570774220032867</c:v>
                </c:pt>
                <c:pt idx="2606">
                  <c:v>16.570774220032867</c:v>
                </c:pt>
                <c:pt idx="2607">
                  <c:v>16.570774220032867</c:v>
                </c:pt>
                <c:pt idx="2608">
                  <c:v>16.570774220032867</c:v>
                </c:pt>
                <c:pt idx="2609">
                  <c:v>16.570774220032867</c:v>
                </c:pt>
                <c:pt idx="2610">
                  <c:v>16.570774220032867</c:v>
                </c:pt>
                <c:pt idx="2611">
                  <c:v>16.570774220032867</c:v>
                </c:pt>
                <c:pt idx="2612">
                  <c:v>16.570774220032867</c:v>
                </c:pt>
                <c:pt idx="2613">
                  <c:v>16.570774220032867</c:v>
                </c:pt>
                <c:pt idx="2614">
                  <c:v>16.570774220032867</c:v>
                </c:pt>
                <c:pt idx="2615">
                  <c:v>16.570774220032867</c:v>
                </c:pt>
                <c:pt idx="2616">
                  <c:v>16.570774220032867</c:v>
                </c:pt>
                <c:pt idx="2617">
                  <c:v>16.570774220032867</c:v>
                </c:pt>
                <c:pt idx="2618">
                  <c:v>16.570774220032867</c:v>
                </c:pt>
                <c:pt idx="2619">
                  <c:v>16.570774220032867</c:v>
                </c:pt>
                <c:pt idx="2620">
                  <c:v>16.570774220032867</c:v>
                </c:pt>
                <c:pt idx="2621">
                  <c:v>16.570774220032867</c:v>
                </c:pt>
                <c:pt idx="2622">
                  <c:v>16.570774220032867</c:v>
                </c:pt>
                <c:pt idx="2623">
                  <c:v>16.570774220032867</c:v>
                </c:pt>
                <c:pt idx="2624">
                  <c:v>16.570774220032867</c:v>
                </c:pt>
                <c:pt idx="2625">
                  <c:v>16.570774220032867</c:v>
                </c:pt>
                <c:pt idx="2626">
                  <c:v>16.570774220032867</c:v>
                </c:pt>
                <c:pt idx="2627">
                  <c:v>16.570774220032867</c:v>
                </c:pt>
                <c:pt idx="2628">
                  <c:v>16.570774220032867</c:v>
                </c:pt>
                <c:pt idx="2629">
                  <c:v>16.570774220032867</c:v>
                </c:pt>
                <c:pt idx="2630">
                  <c:v>16.570774220032867</c:v>
                </c:pt>
                <c:pt idx="2631">
                  <c:v>16.570774220032867</c:v>
                </c:pt>
                <c:pt idx="2632">
                  <c:v>16.570774220032867</c:v>
                </c:pt>
                <c:pt idx="2633">
                  <c:v>16.570774220032867</c:v>
                </c:pt>
                <c:pt idx="2634">
                  <c:v>16.570774220032867</c:v>
                </c:pt>
                <c:pt idx="2635">
                  <c:v>16.570774220032867</c:v>
                </c:pt>
                <c:pt idx="2636">
                  <c:v>16.570774220032867</c:v>
                </c:pt>
                <c:pt idx="2637">
                  <c:v>16.570774220032867</c:v>
                </c:pt>
                <c:pt idx="2638">
                  <c:v>16.570774220032867</c:v>
                </c:pt>
                <c:pt idx="2639">
                  <c:v>16.570774220032867</c:v>
                </c:pt>
                <c:pt idx="2640">
                  <c:v>16.570774220032867</c:v>
                </c:pt>
                <c:pt idx="2641">
                  <c:v>16.570774220032867</c:v>
                </c:pt>
                <c:pt idx="2642">
                  <c:v>16.570774220032867</c:v>
                </c:pt>
                <c:pt idx="2643">
                  <c:v>16.570774220032867</c:v>
                </c:pt>
                <c:pt idx="2644">
                  <c:v>16.570774220032867</c:v>
                </c:pt>
                <c:pt idx="2645">
                  <c:v>16.570774220032867</c:v>
                </c:pt>
                <c:pt idx="2646">
                  <c:v>16.570774220032867</c:v>
                </c:pt>
                <c:pt idx="2647">
                  <c:v>16.570774220032867</c:v>
                </c:pt>
                <c:pt idx="2648">
                  <c:v>16.570774220032867</c:v>
                </c:pt>
                <c:pt idx="2649">
                  <c:v>16.570774220032867</c:v>
                </c:pt>
                <c:pt idx="2650">
                  <c:v>16.570774220032867</c:v>
                </c:pt>
                <c:pt idx="2651">
                  <c:v>16.570774220032867</c:v>
                </c:pt>
                <c:pt idx="2652">
                  <c:v>16.570774220032867</c:v>
                </c:pt>
                <c:pt idx="2653">
                  <c:v>16.570774220032867</c:v>
                </c:pt>
                <c:pt idx="2654">
                  <c:v>16.570774220032867</c:v>
                </c:pt>
                <c:pt idx="2655">
                  <c:v>16.570774220032867</c:v>
                </c:pt>
                <c:pt idx="2656">
                  <c:v>16.570774220032867</c:v>
                </c:pt>
                <c:pt idx="2657">
                  <c:v>16.570774220032867</c:v>
                </c:pt>
                <c:pt idx="2658">
                  <c:v>16.570774220032867</c:v>
                </c:pt>
                <c:pt idx="2659">
                  <c:v>16.570774220032867</c:v>
                </c:pt>
                <c:pt idx="2660">
                  <c:v>16.570774220032867</c:v>
                </c:pt>
                <c:pt idx="2661">
                  <c:v>16.570774220032867</c:v>
                </c:pt>
                <c:pt idx="2662">
                  <c:v>16.570774220032867</c:v>
                </c:pt>
                <c:pt idx="2663">
                  <c:v>16.570774220032867</c:v>
                </c:pt>
                <c:pt idx="2664">
                  <c:v>16.570774220032867</c:v>
                </c:pt>
                <c:pt idx="2665">
                  <c:v>16.570774220032867</c:v>
                </c:pt>
                <c:pt idx="2666">
                  <c:v>16.570774220032867</c:v>
                </c:pt>
                <c:pt idx="2667">
                  <c:v>16.570774220032867</c:v>
                </c:pt>
                <c:pt idx="2668">
                  <c:v>16.570774220032867</c:v>
                </c:pt>
                <c:pt idx="2669">
                  <c:v>16.570774220032867</c:v>
                </c:pt>
                <c:pt idx="2670">
                  <c:v>16.570774220032867</c:v>
                </c:pt>
                <c:pt idx="2671">
                  <c:v>16.570774220032867</c:v>
                </c:pt>
                <c:pt idx="2672">
                  <c:v>16.570774220032867</c:v>
                </c:pt>
                <c:pt idx="2673">
                  <c:v>16.570774220032867</c:v>
                </c:pt>
                <c:pt idx="2674">
                  <c:v>16.570774220032867</c:v>
                </c:pt>
                <c:pt idx="2675">
                  <c:v>16.570774220032867</c:v>
                </c:pt>
                <c:pt idx="2676">
                  <c:v>16.570774220032867</c:v>
                </c:pt>
                <c:pt idx="2677">
                  <c:v>16.570774220032867</c:v>
                </c:pt>
                <c:pt idx="2678">
                  <c:v>16.570774220032867</c:v>
                </c:pt>
                <c:pt idx="2679">
                  <c:v>16.570774220032867</c:v>
                </c:pt>
                <c:pt idx="2680">
                  <c:v>16.570774220032867</c:v>
                </c:pt>
                <c:pt idx="2681">
                  <c:v>16.570774220032867</c:v>
                </c:pt>
                <c:pt idx="2682">
                  <c:v>16.570774220032867</c:v>
                </c:pt>
                <c:pt idx="2683">
                  <c:v>16.570774220032867</c:v>
                </c:pt>
                <c:pt idx="2684">
                  <c:v>16.570774220032867</c:v>
                </c:pt>
                <c:pt idx="2685">
                  <c:v>16.570774220032867</c:v>
                </c:pt>
                <c:pt idx="2686">
                  <c:v>16.570774220032867</c:v>
                </c:pt>
                <c:pt idx="2687">
                  <c:v>16.570774220032867</c:v>
                </c:pt>
                <c:pt idx="2688">
                  <c:v>16.570774220032867</c:v>
                </c:pt>
                <c:pt idx="2689">
                  <c:v>16.570774220032867</c:v>
                </c:pt>
                <c:pt idx="2690">
                  <c:v>16.570774220032867</c:v>
                </c:pt>
                <c:pt idx="2691">
                  <c:v>16.570774220032867</c:v>
                </c:pt>
                <c:pt idx="2692">
                  <c:v>16.570774220032867</c:v>
                </c:pt>
                <c:pt idx="2693">
                  <c:v>16.570774220032867</c:v>
                </c:pt>
                <c:pt idx="2694">
                  <c:v>16.570774220032867</c:v>
                </c:pt>
                <c:pt idx="2695">
                  <c:v>16.570774220032867</c:v>
                </c:pt>
                <c:pt idx="2696">
                  <c:v>16.570774220032867</c:v>
                </c:pt>
                <c:pt idx="2697">
                  <c:v>16.570774220032867</c:v>
                </c:pt>
                <c:pt idx="2698">
                  <c:v>16.570774220032867</c:v>
                </c:pt>
                <c:pt idx="2699">
                  <c:v>16.570774220032867</c:v>
                </c:pt>
                <c:pt idx="2700">
                  <c:v>16.570774220032867</c:v>
                </c:pt>
                <c:pt idx="2701">
                  <c:v>16.570774220032867</c:v>
                </c:pt>
                <c:pt idx="2702">
                  <c:v>16.570774220032867</c:v>
                </c:pt>
                <c:pt idx="2703">
                  <c:v>16.570774220032867</c:v>
                </c:pt>
                <c:pt idx="2704">
                  <c:v>16.570774220032867</c:v>
                </c:pt>
                <c:pt idx="2705">
                  <c:v>16.570774220032867</c:v>
                </c:pt>
                <c:pt idx="2706">
                  <c:v>16.570774220032867</c:v>
                </c:pt>
                <c:pt idx="2707">
                  <c:v>16.570774220032867</c:v>
                </c:pt>
                <c:pt idx="2708">
                  <c:v>16.570774220032867</c:v>
                </c:pt>
                <c:pt idx="2709">
                  <c:v>16.570774220032867</c:v>
                </c:pt>
                <c:pt idx="2710">
                  <c:v>16.570774220032867</c:v>
                </c:pt>
                <c:pt idx="2711">
                  <c:v>16.570774220032867</c:v>
                </c:pt>
                <c:pt idx="2712">
                  <c:v>16.570774220032867</c:v>
                </c:pt>
                <c:pt idx="2713">
                  <c:v>16.570774220032867</c:v>
                </c:pt>
                <c:pt idx="2714">
                  <c:v>16.570774220032867</c:v>
                </c:pt>
                <c:pt idx="2715">
                  <c:v>16.570774220032867</c:v>
                </c:pt>
                <c:pt idx="2716">
                  <c:v>16.570774220032867</c:v>
                </c:pt>
                <c:pt idx="2717">
                  <c:v>16.570774220032867</c:v>
                </c:pt>
                <c:pt idx="2718">
                  <c:v>16.570774220032867</c:v>
                </c:pt>
                <c:pt idx="2719">
                  <c:v>16.570774220032867</c:v>
                </c:pt>
                <c:pt idx="2720">
                  <c:v>16.570774220032867</c:v>
                </c:pt>
                <c:pt idx="2721">
                  <c:v>16.570774220032867</c:v>
                </c:pt>
                <c:pt idx="2722">
                  <c:v>16.570774220032867</c:v>
                </c:pt>
                <c:pt idx="2723">
                  <c:v>16.570774220032867</c:v>
                </c:pt>
                <c:pt idx="2724">
                  <c:v>16.570774220032867</c:v>
                </c:pt>
                <c:pt idx="2725">
                  <c:v>16.570774220032867</c:v>
                </c:pt>
                <c:pt idx="2726">
                  <c:v>16.570774220032867</c:v>
                </c:pt>
                <c:pt idx="2727">
                  <c:v>16.570774220032867</c:v>
                </c:pt>
                <c:pt idx="2728">
                  <c:v>16.570774220032867</c:v>
                </c:pt>
                <c:pt idx="2729">
                  <c:v>16.570774220032867</c:v>
                </c:pt>
                <c:pt idx="2730">
                  <c:v>16.570774220032867</c:v>
                </c:pt>
                <c:pt idx="2731">
                  <c:v>16.570774220032867</c:v>
                </c:pt>
                <c:pt idx="2732">
                  <c:v>16.570774220032867</c:v>
                </c:pt>
                <c:pt idx="2733">
                  <c:v>16.570774220032867</c:v>
                </c:pt>
                <c:pt idx="2734">
                  <c:v>16.570774220032867</c:v>
                </c:pt>
                <c:pt idx="2735">
                  <c:v>16.570774220032867</c:v>
                </c:pt>
                <c:pt idx="2736">
                  <c:v>16.570774220032867</c:v>
                </c:pt>
                <c:pt idx="2737">
                  <c:v>16.570774220032867</c:v>
                </c:pt>
                <c:pt idx="2738">
                  <c:v>16.570774220032867</c:v>
                </c:pt>
                <c:pt idx="2739">
                  <c:v>16.570774220032867</c:v>
                </c:pt>
                <c:pt idx="2740">
                  <c:v>16.570774220032867</c:v>
                </c:pt>
                <c:pt idx="2741">
                  <c:v>16.570774220032867</c:v>
                </c:pt>
                <c:pt idx="2742">
                  <c:v>16.570774220032867</c:v>
                </c:pt>
                <c:pt idx="2743">
                  <c:v>16.570774220032867</c:v>
                </c:pt>
                <c:pt idx="2744">
                  <c:v>16.570774220032867</c:v>
                </c:pt>
                <c:pt idx="2745">
                  <c:v>16.570774220032867</c:v>
                </c:pt>
                <c:pt idx="2746">
                  <c:v>16.570774220032867</c:v>
                </c:pt>
                <c:pt idx="2747">
                  <c:v>16.570774220032867</c:v>
                </c:pt>
                <c:pt idx="2748">
                  <c:v>16.570774220032867</c:v>
                </c:pt>
                <c:pt idx="2749">
                  <c:v>16.570774220032867</c:v>
                </c:pt>
                <c:pt idx="2750">
                  <c:v>16.570774220032867</c:v>
                </c:pt>
                <c:pt idx="2751">
                  <c:v>16.570774220032867</c:v>
                </c:pt>
                <c:pt idx="2752">
                  <c:v>16.570774220032867</c:v>
                </c:pt>
                <c:pt idx="2753">
                  <c:v>16.570774220032867</c:v>
                </c:pt>
                <c:pt idx="2754">
                  <c:v>16.570774220032867</c:v>
                </c:pt>
                <c:pt idx="2755">
                  <c:v>16.570774220032867</c:v>
                </c:pt>
                <c:pt idx="2756">
                  <c:v>16.570774220032867</c:v>
                </c:pt>
                <c:pt idx="2757">
                  <c:v>16.570774220032867</c:v>
                </c:pt>
                <c:pt idx="2758">
                  <c:v>16.570774220032867</c:v>
                </c:pt>
                <c:pt idx="2759">
                  <c:v>16.570774220032867</c:v>
                </c:pt>
                <c:pt idx="2760">
                  <c:v>16.570774220032867</c:v>
                </c:pt>
                <c:pt idx="2761">
                  <c:v>16.570774220032867</c:v>
                </c:pt>
                <c:pt idx="2762">
                  <c:v>16.570774220032867</c:v>
                </c:pt>
                <c:pt idx="2763">
                  <c:v>16.570774220032867</c:v>
                </c:pt>
                <c:pt idx="2764">
                  <c:v>16.570774220032867</c:v>
                </c:pt>
                <c:pt idx="2765">
                  <c:v>16.570774220032867</c:v>
                </c:pt>
                <c:pt idx="2766">
                  <c:v>16.570774220032867</c:v>
                </c:pt>
                <c:pt idx="2767">
                  <c:v>16.570774220032867</c:v>
                </c:pt>
                <c:pt idx="2768">
                  <c:v>16.570774220032867</c:v>
                </c:pt>
                <c:pt idx="2769">
                  <c:v>16.570774220032867</c:v>
                </c:pt>
                <c:pt idx="2770">
                  <c:v>16.570774220032867</c:v>
                </c:pt>
                <c:pt idx="2771">
                  <c:v>16.570774220032867</c:v>
                </c:pt>
                <c:pt idx="2772">
                  <c:v>16.570774220032867</c:v>
                </c:pt>
                <c:pt idx="2773">
                  <c:v>16.570774220032867</c:v>
                </c:pt>
                <c:pt idx="2774">
                  <c:v>16.570774220032867</c:v>
                </c:pt>
                <c:pt idx="2775">
                  <c:v>16.570774220032867</c:v>
                </c:pt>
                <c:pt idx="2776">
                  <c:v>16.570774220032867</c:v>
                </c:pt>
                <c:pt idx="2777">
                  <c:v>16.570774220032867</c:v>
                </c:pt>
                <c:pt idx="2778">
                  <c:v>16.570774220032867</c:v>
                </c:pt>
                <c:pt idx="2779">
                  <c:v>16.570774220032867</c:v>
                </c:pt>
                <c:pt idx="2780">
                  <c:v>16.570774220032867</c:v>
                </c:pt>
                <c:pt idx="2781">
                  <c:v>16.570774220032867</c:v>
                </c:pt>
                <c:pt idx="2782">
                  <c:v>16.570774220032867</c:v>
                </c:pt>
                <c:pt idx="2783">
                  <c:v>16.570774220032867</c:v>
                </c:pt>
                <c:pt idx="2784">
                  <c:v>16.570774220032867</c:v>
                </c:pt>
                <c:pt idx="2785">
                  <c:v>16.570774220032867</c:v>
                </c:pt>
                <c:pt idx="2786">
                  <c:v>16.570774220032867</c:v>
                </c:pt>
                <c:pt idx="2787">
                  <c:v>16.570774220032867</c:v>
                </c:pt>
                <c:pt idx="2788">
                  <c:v>16.570774220032867</c:v>
                </c:pt>
                <c:pt idx="2789">
                  <c:v>16.570774220032867</c:v>
                </c:pt>
                <c:pt idx="2790">
                  <c:v>16.570774220032867</c:v>
                </c:pt>
                <c:pt idx="2791">
                  <c:v>16.570774220032867</c:v>
                </c:pt>
                <c:pt idx="2792">
                  <c:v>16.570774220032867</c:v>
                </c:pt>
                <c:pt idx="2793">
                  <c:v>16.570774220032867</c:v>
                </c:pt>
                <c:pt idx="2794">
                  <c:v>16.570774220032867</c:v>
                </c:pt>
                <c:pt idx="2795">
                  <c:v>16.570774220032867</c:v>
                </c:pt>
                <c:pt idx="2796">
                  <c:v>16.570774220032867</c:v>
                </c:pt>
                <c:pt idx="2797">
                  <c:v>16.570774220032867</c:v>
                </c:pt>
                <c:pt idx="2798">
                  <c:v>16.570774220032867</c:v>
                </c:pt>
                <c:pt idx="2799">
                  <c:v>16.570774220032867</c:v>
                </c:pt>
                <c:pt idx="2800">
                  <c:v>16.570774220032867</c:v>
                </c:pt>
                <c:pt idx="2801">
                  <c:v>16.570774220032867</c:v>
                </c:pt>
                <c:pt idx="2802">
                  <c:v>16.570774220032867</c:v>
                </c:pt>
                <c:pt idx="2803">
                  <c:v>16.570774220032867</c:v>
                </c:pt>
                <c:pt idx="2804">
                  <c:v>16.570774220032867</c:v>
                </c:pt>
                <c:pt idx="2805">
                  <c:v>16.570774220032867</c:v>
                </c:pt>
                <c:pt idx="2806">
                  <c:v>16.570774220032867</c:v>
                </c:pt>
                <c:pt idx="2807">
                  <c:v>16.570774220032867</c:v>
                </c:pt>
                <c:pt idx="2808">
                  <c:v>16.570774220032867</c:v>
                </c:pt>
                <c:pt idx="2809">
                  <c:v>16.570774220032867</c:v>
                </c:pt>
                <c:pt idx="2810">
                  <c:v>16.570774220032867</c:v>
                </c:pt>
                <c:pt idx="2811">
                  <c:v>16.570774220032867</c:v>
                </c:pt>
                <c:pt idx="2812">
                  <c:v>16.570774220032867</c:v>
                </c:pt>
                <c:pt idx="2813">
                  <c:v>16.570774220032867</c:v>
                </c:pt>
                <c:pt idx="2814">
                  <c:v>16.570774220032867</c:v>
                </c:pt>
                <c:pt idx="2815">
                  <c:v>16.570774220032867</c:v>
                </c:pt>
                <c:pt idx="2816">
                  <c:v>16.570774220032867</c:v>
                </c:pt>
                <c:pt idx="2817">
                  <c:v>16.570774220032867</c:v>
                </c:pt>
                <c:pt idx="2818">
                  <c:v>16.570774220032867</c:v>
                </c:pt>
                <c:pt idx="2819">
                  <c:v>16.570774220032867</c:v>
                </c:pt>
                <c:pt idx="2820">
                  <c:v>16.570774220032867</c:v>
                </c:pt>
                <c:pt idx="2821">
                  <c:v>16.570774220032867</c:v>
                </c:pt>
                <c:pt idx="2822">
                  <c:v>16.570774220032867</c:v>
                </c:pt>
                <c:pt idx="2823">
                  <c:v>16.570774220032867</c:v>
                </c:pt>
                <c:pt idx="2824">
                  <c:v>16.570774220032867</c:v>
                </c:pt>
                <c:pt idx="2825">
                  <c:v>16.570774220032867</c:v>
                </c:pt>
                <c:pt idx="2826">
                  <c:v>16.570774220032867</c:v>
                </c:pt>
                <c:pt idx="2827">
                  <c:v>16.570774220032867</c:v>
                </c:pt>
                <c:pt idx="2828">
                  <c:v>16.570774220032867</c:v>
                </c:pt>
                <c:pt idx="2829">
                  <c:v>16.570774220032867</c:v>
                </c:pt>
                <c:pt idx="2830">
                  <c:v>16.570774220032867</c:v>
                </c:pt>
                <c:pt idx="2831">
                  <c:v>16.570774220032867</c:v>
                </c:pt>
                <c:pt idx="2832">
                  <c:v>16.570774220032867</c:v>
                </c:pt>
                <c:pt idx="2833">
                  <c:v>16.570774220032867</c:v>
                </c:pt>
                <c:pt idx="2834">
                  <c:v>16.570774220032867</c:v>
                </c:pt>
                <c:pt idx="2835">
                  <c:v>16.570774220032867</c:v>
                </c:pt>
                <c:pt idx="2836">
                  <c:v>16.570774220032867</c:v>
                </c:pt>
                <c:pt idx="2837">
                  <c:v>16.570774220032867</c:v>
                </c:pt>
                <c:pt idx="2838">
                  <c:v>16.570774220032867</c:v>
                </c:pt>
                <c:pt idx="2839">
                  <c:v>16.570774220032867</c:v>
                </c:pt>
                <c:pt idx="2840">
                  <c:v>16.570774220032867</c:v>
                </c:pt>
                <c:pt idx="2841">
                  <c:v>16.570774220032867</c:v>
                </c:pt>
                <c:pt idx="2842">
                  <c:v>16.570774220032867</c:v>
                </c:pt>
                <c:pt idx="2843">
                  <c:v>16.570774220032867</c:v>
                </c:pt>
                <c:pt idx="2844">
                  <c:v>16.570774220032867</c:v>
                </c:pt>
                <c:pt idx="2845">
                  <c:v>16.570774220032867</c:v>
                </c:pt>
                <c:pt idx="2846">
                  <c:v>16.570774220032867</c:v>
                </c:pt>
                <c:pt idx="2847">
                  <c:v>16.570774220032867</c:v>
                </c:pt>
                <c:pt idx="2848">
                  <c:v>16.570774220032867</c:v>
                </c:pt>
                <c:pt idx="2849">
                  <c:v>16.570774220032867</c:v>
                </c:pt>
                <c:pt idx="2850">
                  <c:v>16.570774220032867</c:v>
                </c:pt>
                <c:pt idx="2851">
                  <c:v>16.570774220032867</c:v>
                </c:pt>
                <c:pt idx="2852">
                  <c:v>16.570774220032867</c:v>
                </c:pt>
                <c:pt idx="2853">
                  <c:v>16.570774220032867</c:v>
                </c:pt>
                <c:pt idx="2854">
                  <c:v>16.570774220032867</c:v>
                </c:pt>
                <c:pt idx="2855">
                  <c:v>16.570774220032867</c:v>
                </c:pt>
                <c:pt idx="2856">
                  <c:v>16.570774220032867</c:v>
                </c:pt>
                <c:pt idx="2857">
                  <c:v>16.570774220032867</c:v>
                </c:pt>
                <c:pt idx="2858">
                  <c:v>16.570774220032867</c:v>
                </c:pt>
                <c:pt idx="2859">
                  <c:v>16.570774220032867</c:v>
                </c:pt>
                <c:pt idx="2860">
                  <c:v>16.570774220032867</c:v>
                </c:pt>
                <c:pt idx="2861">
                  <c:v>16.570774220032867</c:v>
                </c:pt>
                <c:pt idx="2862">
                  <c:v>16.570774220032867</c:v>
                </c:pt>
                <c:pt idx="2863">
                  <c:v>16.570774220032867</c:v>
                </c:pt>
                <c:pt idx="2864">
                  <c:v>16.570774220032867</c:v>
                </c:pt>
                <c:pt idx="2865">
                  <c:v>16.570774220032867</c:v>
                </c:pt>
                <c:pt idx="2866">
                  <c:v>16.570774220032867</c:v>
                </c:pt>
                <c:pt idx="2867">
                  <c:v>16.570774220032867</c:v>
                </c:pt>
                <c:pt idx="2868">
                  <c:v>16.570774220032867</c:v>
                </c:pt>
                <c:pt idx="2869">
                  <c:v>16.570774220032867</c:v>
                </c:pt>
                <c:pt idx="2870">
                  <c:v>16.570774220032867</c:v>
                </c:pt>
                <c:pt idx="2871">
                  <c:v>16.570774220032867</c:v>
                </c:pt>
                <c:pt idx="2872">
                  <c:v>16.570774220032867</c:v>
                </c:pt>
                <c:pt idx="2873">
                  <c:v>16.570774220032867</c:v>
                </c:pt>
                <c:pt idx="2874">
                  <c:v>16.570774220032867</c:v>
                </c:pt>
                <c:pt idx="2875">
                  <c:v>16.570774220032867</c:v>
                </c:pt>
                <c:pt idx="2876">
                  <c:v>16.570774220032867</c:v>
                </c:pt>
                <c:pt idx="2877">
                  <c:v>16.570774220032867</c:v>
                </c:pt>
                <c:pt idx="2878">
                  <c:v>16.570774220032867</c:v>
                </c:pt>
                <c:pt idx="2879">
                  <c:v>16.570774220032867</c:v>
                </c:pt>
                <c:pt idx="2880">
                  <c:v>16.570774220032867</c:v>
                </c:pt>
                <c:pt idx="2881">
                  <c:v>16.570774220032867</c:v>
                </c:pt>
                <c:pt idx="2882">
                  <c:v>16.570774220032867</c:v>
                </c:pt>
                <c:pt idx="2883">
                  <c:v>16.570774220032867</c:v>
                </c:pt>
                <c:pt idx="2884">
                  <c:v>16.570774220032867</c:v>
                </c:pt>
                <c:pt idx="2885">
                  <c:v>16.570774220032867</c:v>
                </c:pt>
                <c:pt idx="2886">
                  <c:v>16.570774220032867</c:v>
                </c:pt>
                <c:pt idx="2887">
                  <c:v>16.570774220032867</c:v>
                </c:pt>
                <c:pt idx="2888">
                  <c:v>16.570774220032867</c:v>
                </c:pt>
                <c:pt idx="2889">
                  <c:v>16.570774220032867</c:v>
                </c:pt>
                <c:pt idx="2890">
                  <c:v>16.570774220032867</c:v>
                </c:pt>
                <c:pt idx="2891">
                  <c:v>16.570774220032867</c:v>
                </c:pt>
                <c:pt idx="2892">
                  <c:v>16.570774220032867</c:v>
                </c:pt>
                <c:pt idx="2893">
                  <c:v>16.570774220032867</c:v>
                </c:pt>
                <c:pt idx="2894">
                  <c:v>16.570774220032867</c:v>
                </c:pt>
                <c:pt idx="2895">
                  <c:v>16.570774220032867</c:v>
                </c:pt>
                <c:pt idx="2896">
                  <c:v>16.570774220032867</c:v>
                </c:pt>
                <c:pt idx="2897">
                  <c:v>16.570774220032867</c:v>
                </c:pt>
                <c:pt idx="2898">
                  <c:v>16.570774220032867</c:v>
                </c:pt>
                <c:pt idx="2899">
                  <c:v>16.570774220032867</c:v>
                </c:pt>
                <c:pt idx="2900">
                  <c:v>16.570774220032867</c:v>
                </c:pt>
                <c:pt idx="2901">
                  <c:v>16.570774220032867</c:v>
                </c:pt>
                <c:pt idx="2902">
                  <c:v>16.570774220032867</c:v>
                </c:pt>
                <c:pt idx="2903">
                  <c:v>16.570774220032867</c:v>
                </c:pt>
                <c:pt idx="2904">
                  <c:v>16.570774220032867</c:v>
                </c:pt>
                <c:pt idx="2905">
                  <c:v>16.570774220032867</c:v>
                </c:pt>
                <c:pt idx="2906">
                  <c:v>16.570774220032867</c:v>
                </c:pt>
                <c:pt idx="2907">
                  <c:v>16.570774220032867</c:v>
                </c:pt>
                <c:pt idx="2908">
                  <c:v>16.570774220032867</c:v>
                </c:pt>
                <c:pt idx="2909">
                  <c:v>16.570774220032867</c:v>
                </c:pt>
                <c:pt idx="2910">
                  <c:v>16.570774220032867</c:v>
                </c:pt>
                <c:pt idx="2911">
                  <c:v>16.570774220032867</c:v>
                </c:pt>
                <c:pt idx="2912">
                  <c:v>16.570774220032867</c:v>
                </c:pt>
                <c:pt idx="2913">
                  <c:v>16.570774220032867</c:v>
                </c:pt>
                <c:pt idx="2914">
                  <c:v>16.570774220032867</c:v>
                </c:pt>
                <c:pt idx="2915">
                  <c:v>16.570774220032867</c:v>
                </c:pt>
                <c:pt idx="2916">
                  <c:v>16.570774220032867</c:v>
                </c:pt>
                <c:pt idx="2917">
                  <c:v>16.570774220032867</c:v>
                </c:pt>
                <c:pt idx="2918">
                  <c:v>16.570774220032867</c:v>
                </c:pt>
                <c:pt idx="2919">
                  <c:v>16.570774220032867</c:v>
                </c:pt>
                <c:pt idx="2920">
                  <c:v>16.570774220032867</c:v>
                </c:pt>
                <c:pt idx="2921">
                  <c:v>16.570774220032867</c:v>
                </c:pt>
                <c:pt idx="2922">
                  <c:v>16.570774220032867</c:v>
                </c:pt>
                <c:pt idx="2923">
                  <c:v>16.570774220032867</c:v>
                </c:pt>
                <c:pt idx="2924">
                  <c:v>16.570774220032867</c:v>
                </c:pt>
                <c:pt idx="2925">
                  <c:v>16.570774220032867</c:v>
                </c:pt>
                <c:pt idx="2926">
                  <c:v>16.570774220032867</c:v>
                </c:pt>
                <c:pt idx="2927">
                  <c:v>16.570774220032867</c:v>
                </c:pt>
                <c:pt idx="2928">
                  <c:v>16.570774220032867</c:v>
                </c:pt>
                <c:pt idx="2929">
                  <c:v>16.570774220032867</c:v>
                </c:pt>
                <c:pt idx="2930">
                  <c:v>16.570774220032867</c:v>
                </c:pt>
                <c:pt idx="2931">
                  <c:v>16.570774220032867</c:v>
                </c:pt>
                <c:pt idx="2932">
                  <c:v>16.570774220032867</c:v>
                </c:pt>
                <c:pt idx="2933">
                  <c:v>16.570774220032867</c:v>
                </c:pt>
                <c:pt idx="2934">
                  <c:v>16.570774220032867</c:v>
                </c:pt>
                <c:pt idx="2935">
                  <c:v>16.570774220032867</c:v>
                </c:pt>
                <c:pt idx="2936">
                  <c:v>16.570774220032867</c:v>
                </c:pt>
                <c:pt idx="2937">
                  <c:v>16.570774220032867</c:v>
                </c:pt>
                <c:pt idx="2938">
                  <c:v>16.570774220032867</c:v>
                </c:pt>
                <c:pt idx="2939">
                  <c:v>16.570774220032867</c:v>
                </c:pt>
                <c:pt idx="2940">
                  <c:v>16.570774220032867</c:v>
                </c:pt>
                <c:pt idx="2941">
                  <c:v>16.570774220032867</c:v>
                </c:pt>
                <c:pt idx="2942">
                  <c:v>16.570774220032867</c:v>
                </c:pt>
                <c:pt idx="2943">
                  <c:v>16.570774220032867</c:v>
                </c:pt>
                <c:pt idx="2944">
                  <c:v>16.570774220032867</c:v>
                </c:pt>
                <c:pt idx="2945">
                  <c:v>16.570774220032867</c:v>
                </c:pt>
                <c:pt idx="2946">
                  <c:v>16.570774220032867</c:v>
                </c:pt>
                <c:pt idx="2947">
                  <c:v>16.570774220032867</c:v>
                </c:pt>
                <c:pt idx="2948">
                  <c:v>16.570774220032867</c:v>
                </c:pt>
                <c:pt idx="2949">
                  <c:v>16.570774220032867</c:v>
                </c:pt>
                <c:pt idx="2950">
                  <c:v>16.570774220032867</c:v>
                </c:pt>
                <c:pt idx="2951">
                  <c:v>16.570774220032867</c:v>
                </c:pt>
                <c:pt idx="2952">
                  <c:v>16.570774220032867</c:v>
                </c:pt>
                <c:pt idx="2953">
                  <c:v>16.570774220032867</c:v>
                </c:pt>
                <c:pt idx="2954">
                  <c:v>16.570774220032867</c:v>
                </c:pt>
                <c:pt idx="2955">
                  <c:v>16.570774220032867</c:v>
                </c:pt>
                <c:pt idx="2956">
                  <c:v>16.570774220032867</c:v>
                </c:pt>
                <c:pt idx="2957">
                  <c:v>16.570774220032867</c:v>
                </c:pt>
                <c:pt idx="2958">
                  <c:v>16.570774220032867</c:v>
                </c:pt>
                <c:pt idx="2959">
                  <c:v>16.570774220032867</c:v>
                </c:pt>
                <c:pt idx="2960">
                  <c:v>16.570774220032867</c:v>
                </c:pt>
                <c:pt idx="2961">
                  <c:v>16.570774220032867</c:v>
                </c:pt>
                <c:pt idx="2962">
                  <c:v>16.570774220032867</c:v>
                </c:pt>
                <c:pt idx="2963">
                  <c:v>16.570774220032867</c:v>
                </c:pt>
                <c:pt idx="2964">
                  <c:v>16.570774220032867</c:v>
                </c:pt>
                <c:pt idx="2965">
                  <c:v>16.570774220032867</c:v>
                </c:pt>
                <c:pt idx="2966">
                  <c:v>16.570774220032867</c:v>
                </c:pt>
                <c:pt idx="2967">
                  <c:v>16.570774220032867</c:v>
                </c:pt>
                <c:pt idx="2968">
                  <c:v>16.570774220032867</c:v>
                </c:pt>
                <c:pt idx="2969">
                  <c:v>16.570774220032867</c:v>
                </c:pt>
                <c:pt idx="2970">
                  <c:v>16.570774220032867</c:v>
                </c:pt>
                <c:pt idx="2971">
                  <c:v>16.570774220032867</c:v>
                </c:pt>
                <c:pt idx="2972">
                  <c:v>16.570774220032867</c:v>
                </c:pt>
                <c:pt idx="2973">
                  <c:v>16.570774220032867</c:v>
                </c:pt>
                <c:pt idx="2974">
                  <c:v>16.570774220032867</c:v>
                </c:pt>
                <c:pt idx="2975">
                  <c:v>16.570774220032867</c:v>
                </c:pt>
                <c:pt idx="2976">
                  <c:v>16.570774220032867</c:v>
                </c:pt>
                <c:pt idx="2977">
                  <c:v>16.570774220032867</c:v>
                </c:pt>
                <c:pt idx="2978">
                  <c:v>16.570774220032867</c:v>
                </c:pt>
                <c:pt idx="2979">
                  <c:v>16.570774220032867</c:v>
                </c:pt>
                <c:pt idx="2980">
                  <c:v>16.570774220032867</c:v>
                </c:pt>
                <c:pt idx="2981">
                  <c:v>16.570774220032867</c:v>
                </c:pt>
                <c:pt idx="2982">
                  <c:v>16.570774220032867</c:v>
                </c:pt>
                <c:pt idx="2983">
                  <c:v>16.570774220032867</c:v>
                </c:pt>
                <c:pt idx="2984">
                  <c:v>16.570774220032867</c:v>
                </c:pt>
                <c:pt idx="2985">
                  <c:v>16.570774220032867</c:v>
                </c:pt>
                <c:pt idx="2986">
                  <c:v>16.570774220032867</c:v>
                </c:pt>
                <c:pt idx="2987">
                  <c:v>16.570774220032867</c:v>
                </c:pt>
                <c:pt idx="2988">
                  <c:v>16.570774220032867</c:v>
                </c:pt>
                <c:pt idx="2989">
                  <c:v>16.570774220032867</c:v>
                </c:pt>
                <c:pt idx="2990">
                  <c:v>16.570774220032867</c:v>
                </c:pt>
                <c:pt idx="2991">
                  <c:v>16.570774220032867</c:v>
                </c:pt>
                <c:pt idx="2992">
                  <c:v>16.570774220032867</c:v>
                </c:pt>
                <c:pt idx="2993">
                  <c:v>16.570774220032867</c:v>
                </c:pt>
                <c:pt idx="2994">
                  <c:v>16.570774220032867</c:v>
                </c:pt>
                <c:pt idx="2995">
                  <c:v>16.570774220032867</c:v>
                </c:pt>
                <c:pt idx="2996">
                  <c:v>16.570774220032867</c:v>
                </c:pt>
                <c:pt idx="2997">
                  <c:v>16.570774220032867</c:v>
                </c:pt>
                <c:pt idx="2998">
                  <c:v>16.570774220032867</c:v>
                </c:pt>
                <c:pt idx="2999">
                  <c:v>16.570774220032867</c:v>
                </c:pt>
                <c:pt idx="3000">
                  <c:v>16.570774220032867</c:v>
                </c:pt>
                <c:pt idx="3001">
                  <c:v>16.570774220032867</c:v>
                </c:pt>
                <c:pt idx="3002">
                  <c:v>16.570774220032867</c:v>
                </c:pt>
                <c:pt idx="3003">
                  <c:v>16.570774220032867</c:v>
                </c:pt>
                <c:pt idx="3004">
                  <c:v>16.570774220032867</c:v>
                </c:pt>
                <c:pt idx="3005">
                  <c:v>16.570774220032867</c:v>
                </c:pt>
                <c:pt idx="3006">
                  <c:v>16.570774220032867</c:v>
                </c:pt>
                <c:pt idx="3007">
                  <c:v>16.570774220032867</c:v>
                </c:pt>
                <c:pt idx="3008">
                  <c:v>16.570774220032867</c:v>
                </c:pt>
                <c:pt idx="3009">
                  <c:v>16.570774220032867</c:v>
                </c:pt>
                <c:pt idx="3010">
                  <c:v>16.570774220032867</c:v>
                </c:pt>
                <c:pt idx="3011">
                  <c:v>16.570774220032867</c:v>
                </c:pt>
                <c:pt idx="3012">
                  <c:v>16.570774220032867</c:v>
                </c:pt>
                <c:pt idx="3013">
                  <c:v>16.570774220032867</c:v>
                </c:pt>
                <c:pt idx="3014">
                  <c:v>16.570774220032867</c:v>
                </c:pt>
                <c:pt idx="3015">
                  <c:v>16.570774220032867</c:v>
                </c:pt>
                <c:pt idx="3016">
                  <c:v>16.570774220032867</c:v>
                </c:pt>
                <c:pt idx="3017">
                  <c:v>16.570774220032867</c:v>
                </c:pt>
                <c:pt idx="3018">
                  <c:v>16.570774220032867</c:v>
                </c:pt>
                <c:pt idx="3019">
                  <c:v>16.570774220032867</c:v>
                </c:pt>
                <c:pt idx="3020">
                  <c:v>16.570774220032867</c:v>
                </c:pt>
                <c:pt idx="3021">
                  <c:v>16.570774220032867</c:v>
                </c:pt>
                <c:pt idx="3022">
                  <c:v>16.570774220032867</c:v>
                </c:pt>
                <c:pt idx="3023">
                  <c:v>16.570774220032867</c:v>
                </c:pt>
                <c:pt idx="3024">
                  <c:v>16.570774220032867</c:v>
                </c:pt>
                <c:pt idx="3025">
                  <c:v>16.570774220032867</c:v>
                </c:pt>
                <c:pt idx="3026">
                  <c:v>16.570774220032867</c:v>
                </c:pt>
                <c:pt idx="3027">
                  <c:v>16.570774220032867</c:v>
                </c:pt>
                <c:pt idx="3028">
                  <c:v>16.570774220032867</c:v>
                </c:pt>
                <c:pt idx="3029">
                  <c:v>16.570774220032867</c:v>
                </c:pt>
                <c:pt idx="3030">
                  <c:v>16.570774220032867</c:v>
                </c:pt>
                <c:pt idx="3031">
                  <c:v>16.570774220032867</c:v>
                </c:pt>
                <c:pt idx="3032">
                  <c:v>16.570774220032867</c:v>
                </c:pt>
                <c:pt idx="3033">
                  <c:v>16.570774220032867</c:v>
                </c:pt>
                <c:pt idx="3034">
                  <c:v>16.570774220032867</c:v>
                </c:pt>
                <c:pt idx="3035">
                  <c:v>16.570774220032867</c:v>
                </c:pt>
                <c:pt idx="3036">
                  <c:v>16.570774220032867</c:v>
                </c:pt>
                <c:pt idx="3037">
                  <c:v>16.570774220032867</c:v>
                </c:pt>
                <c:pt idx="3038">
                  <c:v>16.570774220032867</c:v>
                </c:pt>
                <c:pt idx="3039">
                  <c:v>16.570774220032867</c:v>
                </c:pt>
                <c:pt idx="3040">
                  <c:v>16.570774220032867</c:v>
                </c:pt>
                <c:pt idx="3041">
                  <c:v>16.570774220032867</c:v>
                </c:pt>
                <c:pt idx="3042">
                  <c:v>16.570774220032867</c:v>
                </c:pt>
                <c:pt idx="3043">
                  <c:v>16.570774220032867</c:v>
                </c:pt>
                <c:pt idx="3044">
                  <c:v>16.570774220032867</c:v>
                </c:pt>
                <c:pt idx="3045">
                  <c:v>16.570774220032867</c:v>
                </c:pt>
                <c:pt idx="3046">
                  <c:v>16.570774220032867</c:v>
                </c:pt>
                <c:pt idx="3047">
                  <c:v>16.570774220032867</c:v>
                </c:pt>
                <c:pt idx="3048">
                  <c:v>16.570774220032867</c:v>
                </c:pt>
                <c:pt idx="3049">
                  <c:v>16.570774220032867</c:v>
                </c:pt>
                <c:pt idx="3050">
                  <c:v>16.570774220032867</c:v>
                </c:pt>
                <c:pt idx="3051">
                  <c:v>16.570774220032867</c:v>
                </c:pt>
                <c:pt idx="3052">
                  <c:v>16.570774220032867</c:v>
                </c:pt>
                <c:pt idx="3053">
                  <c:v>16.570774220032867</c:v>
                </c:pt>
                <c:pt idx="3054">
                  <c:v>16.570774220032867</c:v>
                </c:pt>
                <c:pt idx="3055">
                  <c:v>16.570774220032867</c:v>
                </c:pt>
                <c:pt idx="3056">
                  <c:v>16.570774220032867</c:v>
                </c:pt>
                <c:pt idx="3057">
                  <c:v>16.570774220032867</c:v>
                </c:pt>
                <c:pt idx="3058">
                  <c:v>16.570774220032867</c:v>
                </c:pt>
                <c:pt idx="3059">
                  <c:v>16.570774220032867</c:v>
                </c:pt>
                <c:pt idx="3060">
                  <c:v>16.570774220032867</c:v>
                </c:pt>
                <c:pt idx="3061">
                  <c:v>16.570774220032867</c:v>
                </c:pt>
                <c:pt idx="3062">
                  <c:v>16.570774220032867</c:v>
                </c:pt>
                <c:pt idx="3063">
                  <c:v>16.570774220032867</c:v>
                </c:pt>
                <c:pt idx="3064">
                  <c:v>16.570774220032867</c:v>
                </c:pt>
                <c:pt idx="3065">
                  <c:v>16.570774220032867</c:v>
                </c:pt>
                <c:pt idx="3066">
                  <c:v>16.570774220032867</c:v>
                </c:pt>
                <c:pt idx="3067">
                  <c:v>16.570774220032867</c:v>
                </c:pt>
                <c:pt idx="3068">
                  <c:v>16.570774220032867</c:v>
                </c:pt>
                <c:pt idx="3069">
                  <c:v>16.570774220032867</c:v>
                </c:pt>
                <c:pt idx="3070">
                  <c:v>16.570774220032867</c:v>
                </c:pt>
                <c:pt idx="3071">
                  <c:v>16.570774220032867</c:v>
                </c:pt>
                <c:pt idx="3072">
                  <c:v>16.570774220032867</c:v>
                </c:pt>
                <c:pt idx="3073">
                  <c:v>16.570774220032867</c:v>
                </c:pt>
                <c:pt idx="3074">
                  <c:v>16.570774220032867</c:v>
                </c:pt>
                <c:pt idx="3075">
                  <c:v>16.570774220032867</c:v>
                </c:pt>
                <c:pt idx="3076">
                  <c:v>16.570774220032867</c:v>
                </c:pt>
                <c:pt idx="3077">
                  <c:v>16.570774220032867</c:v>
                </c:pt>
                <c:pt idx="3078">
                  <c:v>16.570774220032867</c:v>
                </c:pt>
                <c:pt idx="3079">
                  <c:v>16.570774220032867</c:v>
                </c:pt>
                <c:pt idx="3080">
                  <c:v>16.570774220032867</c:v>
                </c:pt>
                <c:pt idx="3081">
                  <c:v>16.570774220032867</c:v>
                </c:pt>
                <c:pt idx="3082">
                  <c:v>16.570774220032867</c:v>
                </c:pt>
                <c:pt idx="3083">
                  <c:v>16.570774220032867</c:v>
                </c:pt>
                <c:pt idx="3084">
                  <c:v>16.570774220032867</c:v>
                </c:pt>
                <c:pt idx="3085">
                  <c:v>16.570774220032867</c:v>
                </c:pt>
                <c:pt idx="3086">
                  <c:v>16.570774220032867</c:v>
                </c:pt>
                <c:pt idx="3087">
                  <c:v>16.570774220032867</c:v>
                </c:pt>
                <c:pt idx="3088">
                  <c:v>16.570774220032867</c:v>
                </c:pt>
                <c:pt idx="3089">
                  <c:v>16.570774220032867</c:v>
                </c:pt>
                <c:pt idx="3090">
                  <c:v>16.570774220032867</c:v>
                </c:pt>
                <c:pt idx="3091">
                  <c:v>16.570774220032867</c:v>
                </c:pt>
                <c:pt idx="3092">
                  <c:v>16.570774220032867</c:v>
                </c:pt>
                <c:pt idx="3093">
                  <c:v>16.570774220032867</c:v>
                </c:pt>
                <c:pt idx="3094">
                  <c:v>16.570774220032867</c:v>
                </c:pt>
                <c:pt idx="3095">
                  <c:v>16.570774220032867</c:v>
                </c:pt>
                <c:pt idx="3096">
                  <c:v>16.570774220032867</c:v>
                </c:pt>
                <c:pt idx="3097">
                  <c:v>16.570774220032867</c:v>
                </c:pt>
                <c:pt idx="3098">
                  <c:v>16.570774220032867</c:v>
                </c:pt>
                <c:pt idx="3099">
                  <c:v>16.570774220032867</c:v>
                </c:pt>
                <c:pt idx="3100">
                  <c:v>16.570774220032867</c:v>
                </c:pt>
                <c:pt idx="3101">
                  <c:v>16.570774220032867</c:v>
                </c:pt>
                <c:pt idx="3102">
                  <c:v>16.570774220032867</c:v>
                </c:pt>
                <c:pt idx="3103">
                  <c:v>16.570774220032867</c:v>
                </c:pt>
                <c:pt idx="3104">
                  <c:v>16.570774220032867</c:v>
                </c:pt>
                <c:pt idx="3105">
                  <c:v>16.570774220032867</c:v>
                </c:pt>
                <c:pt idx="3106">
                  <c:v>16.570774220032867</c:v>
                </c:pt>
                <c:pt idx="3107">
                  <c:v>16.570774220032867</c:v>
                </c:pt>
                <c:pt idx="3108">
                  <c:v>16.570774220032867</c:v>
                </c:pt>
                <c:pt idx="3109">
                  <c:v>16.570774220032867</c:v>
                </c:pt>
                <c:pt idx="3110">
                  <c:v>16.570774220032867</c:v>
                </c:pt>
                <c:pt idx="3111">
                  <c:v>16.570774220032867</c:v>
                </c:pt>
                <c:pt idx="3112">
                  <c:v>16.570774220032867</c:v>
                </c:pt>
                <c:pt idx="3113">
                  <c:v>16.570774220032867</c:v>
                </c:pt>
                <c:pt idx="3114">
                  <c:v>16.570774220032867</c:v>
                </c:pt>
                <c:pt idx="3115">
                  <c:v>16.570774220032867</c:v>
                </c:pt>
                <c:pt idx="3116">
                  <c:v>16.570774220032867</c:v>
                </c:pt>
                <c:pt idx="3117">
                  <c:v>16.570774220032867</c:v>
                </c:pt>
                <c:pt idx="3118">
                  <c:v>16.570774220032867</c:v>
                </c:pt>
                <c:pt idx="3119">
                  <c:v>16.570774220032867</c:v>
                </c:pt>
                <c:pt idx="3120">
                  <c:v>16.570774220032867</c:v>
                </c:pt>
                <c:pt idx="3121">
                  <c:v>16.570774220032867</c:v>
                </c:pt>
                <c:pt idx="3122">
                  <c:v>16.570774220032867</c:v>
                </c:pt>
                <c:pt idx="3123">
                  <c:v>16.570774220032867</c:v>
                </c:pt>
                <c:pt idx="3124">
                  <c:v>16.570774220032867</c:v>
                </c:pt>
                <c:pt idx="3125">
                  <c:v>16.570774220032867</c:v>
                </c:pt>
                <c:pt idx="3126">
                  <c:v>16.570774220032867</c:v>
                </c:pt>
                <c:pt idx="3127">
                  <c:v>16.570774220032867</c:v>
                </c:pt>
                <c:pt idx="3128">
                  <c:v>16.570774220032867</c:v>
                </c:pt>
                <c:pt idx="3129">
                  <c:v>16.570774220032867</c:v>
                </c:pt>
                <c:pt idx="3130">
                  <c:v>16.570774220032867</c:v>
                </c:pt>
                <c:pt idx="3131">
                  <c:v>16.570774220032867</c:v>
                </c:pt>
                <c:pt idx="3132">
                  <c:v>16.570774220032867</c:v>
                </c:pt>
                <c:pt idx="3133">
                  <c:v>16.570774220032867</c:v>
                </c:pt>
                <c:pt idx="3134">
                  <c:v>16.570774220032867</c:v>
                </c:pt>
                <c:pt idx="3135">
                  <c:v>16.570774220032867</c:v>
                </c:pt>
                <c:pt idx="3136">
                  <c:v>16.570774220032867</c:v>
                </c:pt>
                <c:pt idx="3137">
                  <c:v>16.570774220032867</c:v>
                </c:pt>
                <c:pt idx="3138">
                  <c:v>16.570774220032867</c:v>
                </c:pt>
                <c:pt idx="3139">
                  <c:v>16.570774220032867</c:v>
                </c:pt>
                <c:pt idx="3140">
                  <c:v>16.570774220032867</c:v>
                </c:pt>
                <c:pt idx="3141">
                  <c:v>16.570774220032867</c:v>
                </c:pt>
                <c:pt idx="3142">
                  <c:v>16.570774220032867</c:v>
                </c:pt>
                <c:pt idx="3143">
                  <c:v>16.570774220032867</c:v>
                </c:pt>
                <c:pt idx="3144">
                  <c:v>16.570774220032867</c:v>
                </c:pt>
                <c:pt idx="3145">
                  <c:v>16.570774220032867</c:v>
                </c:pt>
                <c:pt idx="3146">
                  <c:v>16.570774220032867</c:v>
                </c:pt>
                <c:pt idx="3147">
                  <c:v>16.570774220032867</c:v>
                </c:pt>
                <c:pt idx="3148">
                  <c:v>16.570774220032867</c:v>
                </c:pt>
                <c:pt idx="3149">
                  <c:v>16.570774220032867</c:v>
                </c:pt>
                <c:pt idx="3150">
                  <c:v>16.570774220032867</c:v>
                </c:pt>
                <c:pt idx="3151">
                  <c:v>16.570774220032867</c:v>
                </c:pt>
                <c:pt idx="3152">
                  <c:v>16.570774220032867</c:v>
                </c:pt>
                <c:pt idx="3153">
                  <c:v>16.570774220032867</c:v>
                </c:pt>
                <c:pt idx="3154">
                  <c:v>16.570774220032867</c:v>
                </c:pt>
                <c:pt idx="3155">
                  <c:v>16.570774220032867</c:v>
                </c:pt>
                <c:pt idx="3156">
                  <c:v>16.570774220032867</c:v>
                </c:pt>
                <c:pt idx="3157">
                  <c:v>16.570774220032867</c:v>
                </c:pt>
                <c:pt idx="3158">
                  <c:v>16.570774220032867</c:v>
                </c:pt>
                <c:pt idx="3159">
                  <c:v>16.570774220032867</c:v>
                </c:pt>
                <c:pt idx="3160">
                  <c:v>16.570774220032867</c:v>
                </c:pt>
                <c:pt idx="3161">
                  <c:v>16.570774220032867</c:v>
                </c:pt>
                <c:pt idx="3162">
                  <c:v>16.570774220032867</c:v>
                </c:pt>
                <c:pt idx="3163">
                  <c:v>16.570774220032867</c:v>
                </c:pt>
                <c:pt idx="3164">
                  <c:v>16.570774220032867</c:v>
                </c:pt>
                <c:pt idx="3165">
                  <c:v>16.570774220032867</c:v>
                </c:pt>
                <c:pt idx="3166">
                  <c:v>16.570774220032867</c:v>
                </c:pt>
                <c:pt idx="3167">
                  <c:v>16.570774220032867</c:v>
                </c:pt>
                <c:pt idx="3168">
                  <c:v>16.570774220032867</c:v>
                </c:pt>
                <c:pt idx="3169">
                  <c:v>16.570774220032867</c:v>
                </c:pt>
                <c:pt idx="3170">
                  <c:v>16.570774220032867</c:v>
                </c:pt>
                <c:pt idx="3171">
                  <c:v>16.570774220032867</c:v>
                </c:pt>
                <c:pt idx="3172">
                  <c:v>16.570774220032867</c:v>
                </c:pt>
                <c:pt idx="3173">
                  <c:v>16.570774220032867</c:v>
                </c:pt>
                <c:pt idx="3174">
                  <c:v>16.570774220032867</c:v>
                </c:pt>
                <c:pt idx="3175">
                  <c:v>16.570774220032867</c:v>
                </c:pt>
                <c:pt idx="3176">
                  <c:v>16.570774220032867</c:v>
                </c:pt>
                <c:pt idx="3177">
                  <c:v>16.570774220032867</c:v>
                </c:pt>
                <c:pt idx="3178">
                  <c:v>16.570774220032867</c:v>
                </c:pt>
                <c:pt idx="3179">
                  <c:v>16.570774220032867</c:v>
                </c:pt>
                <c:pt idx="3180">
                  <c:v>16.570774220032867</c:v>
                </c:pt>
                <c:pt idx="3181">
                  <c:v>16.570774220032867</c:v>
                </c:pt>
                <c:pt idx="3182">
                  <c:v>16.570774220032867</c:v>
                </c:pt>
                <c:pt idx="3183">
                  <c:v>16.570774220032867</c:v>
                </c:pt>
                <c:pt idx="3184">
                  <c:v>16.570774220032867</c:v>
                </c:pt>
                <c:pt idx="3185">
                  <c:v>16.570774220032867</c:v>
                </c:pt>
                <c:pt idx="3186">
                  <c:v>16.570774220032867</c:v>
                </c:pt>
                <c:pt idx="3187">
                  <c:v>16.570774220032867</c:v>
                </c:pt>
                <c:pt idx="3188">
                  <c:v>16.570774220032867</c:v>
                </c:pt>
                <c:pt idx="3189">
                  <c:v>16.570774220032867</c:v>
                </c:pt>
                <c:pt idx="3190">
                  <c:v>16.570774220032867</c:v>
                </c:pt>
                <c:pt idx="3191">
                  <c:v>16.570774220032867</c:v>
                </c:pt>
                <c:pt idx="3192">
                  <c:v>16.570774220032867</c:v>
                </c:pt>
                <c:pt idx="3193">
                  <c:v>16.570774220032867</c:v>
                </c:pt>
                <c:pt idx="3194">
                  <c:v>16.570774220032867</c:v>
                </c:pt>
                <c:pt idx="3195">
                  <c:v>16.570774220032867</c:v>
                </c:pt>
                <c:pt idx="3196">
                  <c:v>16.570774220032867</c:v>
                </c:pt>
                <c:pt idx="3197">
                  <c:v>16.570774220032867</c:v>
                </c:pt>
                <c:pt idx="3198">
                  <c:v>16.570774220032867</c:v>
                </c:pt>
                <c:pt idx="3199">
                  <c:v>16.570774220032867</c:v>
                </c:pt>
                <c:pt idx="3200">
                  <c:v>16.570774220032867</c:v>
                </c:pt>
                <c:pt idx="3201">
                  <c:v>16.570774220032867</c:v>
                </c:pt>
                <c:pt idx="3202">
                  <c:v>16.570774220032867</c:v>
                </c:pt>
                <c:pt idx="3203">
                  <c:v>16.570774220032867</c:v>
                </c:pt>
                <c:pt idx="3204">
                  <c:v>16.570774220032867</c:v>
                </c:pt>
                <c:pt idx="3205">
                  <c:v>16.570774220032867</c:v>
                </c:pt>
                <c:pt idx="3206">
                  <c:v>16.570774220032867</c:v>
                </c:pt>
                <c:pt idx="3207">
                  <c:v>16.570774220032867</c:v>
                </c:pt>
                <c:pt idx="3208">
                  <c:v>16.570774220032867</c:v>
                </c:pt>
                <c:pt idx="3209">
                  <c:v>16.570774220032867</c:v>
                </c:pt>
                <c:pt idx="3210">
                  <c:v>16.570774220032867</c:v>
                </c:pt>
                <c:pt idx="3211">
                  <c:v>16.570774220032867</c:v>
                </c:pt>
                <c:pt idx="3212">
                  <c:v>16.570774220032867</c:v>
                </c:pt>
                <c:pt idx="3213">
                  <c:v>16.570774220032867</c:v>
                </c:pt>
                <c:pt idx="3214">
                  <c:v>16.570774220032867</c:v>
                </c:pt>
                <c:pt idx="3215">
                  <c:v>16.570774220032867</c:v>
                </c:pt>
                <c:pt idx="3216">
                  <c:v>16.570774220032867</c:v>
                </c:pt>
                <c:pt idx="3217">
                  <c:v>16.570774220032867</c:v>
                </c:pt>
                <c:pt idx="3218">
                  <c:v>16.570774220032867</c:v>
                </c:pt>
                <c:pt idx="3219">
                  <c:v>16.570774220032867</c:v>
                </c:pt>
                <c:pt idx="3220">
                  <c:v>16.570774220032867</c:v>
                </c:pt>
                <c:pt idx="3221">
                  <c:v>16.570774220032867</c:v>
                </c:pt>
                <c:pt idx="3222">
                  <c:v>16.570774220032867</c:v>
                </c:pt>
                <c:pt idx="3223">
                  <c:v>16.570774220032867</c:v>
                </c:pt>
                <c:pt idx="3224">
                  <c:v>16.570774220032867</c:v>
                </c:pt>
                <c:pt idx="3225">
                  <c:v>16.570774220032867</c:v>
                </c:pt>
                <c:pt idx="3226">
                  <c:v>16.570774220032867</c:v>
                </c:pt>
                <c:pt idx="3227">
                  <c:v>16.570774220032867</c:v>
                </c:pt>
                <c:pt idx="3228">
                  <c:v>16.570774220032867</c:v>
                </c:pt>
                <c:pt idx="3229">
                  <c:v>16.570774220032867</c:v>
                </c:pt>
                <c:pt idx="3230">
                  <c:v>16.570774220032867</c:v>
                </c:pt>
                <c:pt idx="3231">
                  <c:v>16.570774220032867</c:v>
                </c:pt>
                <c:pt idx="3232">
                  <c:v>16.570774220032867</c:v>
                </c:pt>
                <c:pt idx="3233">
                  <c:v>16.570774220032867</c:v>
                </c:pt>
                <c:pt idx="3234">
                  <c:v>16.570774220032867</c:v>
                </c:pt>
                <c:pt idx="3235">
                  <c:v>16.570774220032867</c:v>
                </c:pt>
                <c:pt idx="3236">
                  <c:v>16.570774220032867</c:v>
                </c:pt>
                <c:pt idx="3237">
                  <c:v>16.570774220032867</c:v>
                </c:pt>
                <c:pt idx="3238">
                  <c:v>16.570774220032867</c:v>
                </c:pt>
                <c:pt idx="3239">
                  <c:v>16.570774220032867</c:v>
                </c:pt>
                <c:pt idx="3240">
                  <c:v>16.570774220032867</c:v>
                </c:pt>
                <c:pt idx="3241">
                  <c:v>16.570774220032867</c:v>
                </c:pt>
                <c:pt idx="3242">
                  <c:v>16.570774220032867</c:v>
                </c:pt>
                <c:pt idx="3243">
                  <c:v>16.570774220032867</c:v>
                </c:pt>
                <c:pt idx="3244">
                  <c:v>16.570774220032867</c:v>
                </c:pt>
                <c:pt idx="3245">
                  <c:v>16.570774220032867</c:v>
                </c:pt>
                <c:pt idx="3246">
                  <c:v>16.570774220032867</c:v>
                </c:pt>
                <c:pt idx="3247">
                  <c:v>16.570774220032867</c:v>
                </c:pt>
                <c:pt idx="3248">
                  <c:v>16.570774220032867</c:v>
                </c:pt>
                <c:pt idx="3249">
                  <c:v>16.570774220032867</c:v>
                </c:pt>
                <c:pt idx="3250">
                  <c:v>16.570774220032867</c:v>
                </c:pt>
                <c:pt idx="3251">
                  <c:v>16.570774220032867</c:v>
                </c:pt>
                <c:pt idx="3252">
                  <c:v>16.570774220032867</c:v>
                </c:pt>
                <c:pt idx="3253">
                  <c:v>16.570774220032867</c:v>
                </c:pt>
                <c:pt idx="3254">
                  <c:v>16.570774220032867</c:v>
                </c:pt>
                <c:pt idx="3255">
                  <c:v>16.570774220032867</c:v>
                </c:pt>
                <c:pt idx="3256">
                  <c:v>16.570774220032867</c:v>
                </c:pt>
                <c:pt idx="3257">
                  <c:v>16.570774220032867</c:v>
                </c:pt>
                <c:pt idx="3258">
                  <c:v>16.570774220032867</c:v>
                </c:pt>
                <c:pt idx="3259">
                  <c:v>16.570774220032867</c:v>
                </c:pt>
                <c:pt idx="3260">
                  <c:v>16.570774220032867</c:v>
                </c:pt>
                <c:pt idx="3261">
                  <c:v>16.570774220032867</c:v>
                </c:pt>
                <c:pt idx="3262">
                  <c:v>16.570774220032867</c:v>
                </c:pt>
                <c:pt idx="3263">
                  <c:v>16.570774220032867</c:v>
                </c:pt>
                <c:pt idx="3264">
                  <c:v>16.570774220032867</c:v>
                </c:pt>
                <c:pt idx="3265">
                  <c:v>16.570774220032867</c:v>
                </c:pt>
                <c:pt idx="3266">
                  <c:v>16.570774220032867</c:v>
                </c:pt>
                <c:pt idx="3267">
                  <c:v>16.570774220032867</c:v>
                </c:pt>
                <c:pt idx="3268">
                  <c:v>16.570774220032867</c:v>
                </c:pt>
                <c:pt idx="3269">
                  <c:v>16.570774220032867</c:v>
                </c:pt>
                <c:pt idx="3270">
                  <c:v>16.570774220032867</c:v>
                </c:pt>
                <c:pt idx="3271">
                  <c:v>16.570774220032867</c:v>
                </c:pt>
                <c:pt idx="3272">
                  <c:v>16.570774220032867</c:v>
                </c:pt>
                <c:pt idx="3273">
                  <c:v>16.570774220032867</c:v>
                </c:pt>
                <c:pt idx="3274">
                  <c:v>16.570774220032867</c:v>
                </c:pt>
                <c:pt idx="3275">
                  <c:v>16.570774220032867</c:v>
                </c:pt>
                <c:pt idx="3276">
                  <c:v>16.570774220032867</c:v>
                </c:pt>
                <c:pt idx="3277">
                  <c:v>16.570774220032867</c:v>
                </c:pt>
                <c:pt idx="3278">
                  <c:v>16.570774220032867</c:v>
                </c:pt>
                <c:pt idx="3279">
                  <c:v>16.570774220032867</c:v>
                </c:pt>
                <c:pt idx="3280">
                  <c:v>16.570774220032867</c:v>
                </c:pt>
                <c:pt idx="3281">
                  <c:v>16.570774220032867</c:v>
                </c:pt>
                <c:pt idx="3282">
                  <c:v>16.570774220032867</c:v>
                </c:pt>
                <c:pt idx="3283">
                  <c:v>16.570774220032867</c:v>
                </c:pt>
                <c:pt idx="3284">
                  <c:v>16.570774220032867</c:v>
                </c:pt>
                <c:pt idx="3285">
                  <c:v>16.570774220032867</c:v>
                </c:pt>
                <c:pt idx="3286">
                  <c:v>16.570774220032867</c:v>
                </c:pt>
                <c:pt idx="3287">
                  <c:v>16.570774220032867</c:v>
                </c:pt>
                <c:pt idx="3288">
                  <c:v>16.570774220032867</c:v>
                </c:pt>
                <c:pt idx="3289">
                  <c:v>16.570774220032867</c:v>
                </c:pt>
                <c:pt idx="3290">
                  <c:v>16.570774220032867</c:v>
                </c:pt>
                <c:pt idx="3291">
                  <c:v>16.570774220032867</c:v>
                </c:pt>
                <c:pt idx="3292">
                  <c:v>16.570774220032867</c:v>
                </c:pt>
                <c:pt idx="3293">
                  <c:v>16.570774220032867</c:v>
                </c:pt>
                <c:pt idx="3294">
                  <c:v>16.570774220032867</c:v>
                </c:pt>
                <c:pt idx="3295">
                  <c:v>16.570774220032867</c:v>
                </c:pt>
                <c:pt idx="3296">
                  <c:v>16.570774220032867</c:v>
                </c:pt>
                <c:pt idx="3297">
                  <c:v>16.570774220032867</c:v>
                </c:pt>
                <c:pt idx="3298">
                  <c:v>16.570774220032867</c:v>
                </c:pt>
                <c:pt idx="3299">
                  <c:v>16.570774220032867</c:v>
                </c:pt>
                <c:pt idx="3300">
                  <c:v>16.570774220032867</c:v>
                </c:pt>
                <c:pt idx="3301">
                  <c:v>16.570774220032867</c:v>
                </c:pt>
                <c:pt idx="3302">
                  <c:v>16.570774220032867</c:v>
                </c:pt>
                <c:pt idx="3303">
                  <c:v>16.570774220032867</c:v>
                </c:pt>
                <c:pt idx="3304">
                  <c:v>16.570774220032867</c:v>
                </c:pt>
                <c:pt idx="3305">
                  <c:v>16.570774220032867</c:v>
                </c:pt>
                <c:pt idx="3306">
                  <c:v>16.570774220032867</c:v>
                </c:pt>
                <c:pt idx="3307">
                  <c:v>16.570774220032867</c:v>
                </c:pt>
                <c:pt idx="3308">
                  <c:v>16.570774220032867</c:v>
                </c:pt>
                <c:pt idx="3309">
                  <c:v>16.570774220032867</c:v>
                </c:pt>
                <c:pt idx="3310">
                  <c:v>16.570774220032867</c:v>
                </c:pt>
                <c:pt idx="3311">
                  <c:v>16.570774220032867</c:v>
                </c:pt>
                <c:pt idx="3312">
                  <c:v>16.570774220032867</c:v>
                </c:pt>
                <c:pt idx="3313">
                  <c:v>16.570774220032867</c:v>
                </c:pt>
                <c:pt idx="3314">
                  <c:v>16.570774220032867</c:v>
                </c:pt>
                <c:pt idx="3315">
                  <c:v>16.570774220032867</c:v>
                </c:pt>
                <c:pt idx="3316">
                  <c:v>16.570774220032867</c:v>
                </c:pt>
                <c:pt idx="3317">
                  <c:v>16.570774220032867</c:v>
                </c:pt>
                <c:pt idx="3318">
                  <c:v>16.570774220032867</c:v>
                </c:pt>
                <c:pt idx="3319">
                  <c:v>16.570774220032867</c:v>
                </c:pt>
                <c:pt idx="3320">
                  <c:v>16.570774220032867</c:v>
                </c:pt>
                <c:pt idx="3321">
                  <c:v>16.570774220032867</c:v>
                </c:pt>
                <c:pt idx="3322">
                  <c:v>16.570774220032867</c:v>
                </c:pt>
                <c:pt idx="3323">
                  <c:v>16.570774220032867</c:v>
                </c:pt>
                <c:pt idx="3324">
                  <c:v>16.570774220032867</c:v>
                </c:pt>
                <c:pt idx="3325">
                  <c:v>16.570774220032867</c:v>
                </c:pt>
                <c:pt idx="3326">
                  <c:v>16.570774220032867</c:v>
                </c:pt>
                <c:pt idx="3327">
                  <c:v>16.570774220032867</c:v>
                </c:pt>
                <c:pt idx="3328">
                  <c:v>16.570774220032867</c:v>
                </c:pt>
                <c:pt idx="3329">
                  <c:v>16.570774220032867</c:v>
                </c:pt>
                <c:pt idx="3330">
                  <c:v>16.570774220032867</c:v>
                </c:pt>
                <c:pt idx="3331">
                  <c:v>16.570774220032867</c:v>
                </c:pt>
                <c:pt idx="3332">
                  <c:v>16.570774220032867</c:v>
                </c:pt>
                <c:pt idx="3333">
                  <c:v>16.570774220032867</c:v>
                </c:pt>
                <c:pt idx="3334">
                  <c:v>16.570774220032867</c:v>
                </c:pt>
                <c:pt idx="3335">
                  <c:v>16.570774220032867</c:v>
                </c:pt>
                <c:pt idx="3336">
                  <c:v>16.570774220032867</c:v>
                </c:pt>
                <c:pt idx="3337">
                  <c:v>16.570774220032867</c:v>
                </c:pt>
                <c:pt idx="3338">
                  <c:v>16.570774220032867</c:v>
                </c:pt>
                <c:pt idx="3339">
                  <c:v>16.570774220032867</c:v>
                </c:pt>
                <c:pt idx="3340">
                  <c:v>16.570774220032867</c:v>
                </c:pt>
                <c:pt idx="3341">
                  <c:v>16.570774220032867</c:v>
                </c:pt>
                <c:pt idx="3342">
                  <c:v>16.570774220032867</c:v>
                </c:pt>
                <c:pt idx="3343">
                  <c:v>16.570774220032867</c:v>
                </c:pt>
                <c:pt idx="3344">
                  <c:v>16.570774220032867</c:v>
                </c:pt>
                <c:pt idx="3345">
                  <c:v>16.570774220032867</c:v>
                </c:pt>
                <c:pt idx="3346">
                  <c:v>16.570774220032867</c:v>
                </c:pt>
                <c:pt idx="3347">
                  <c:v>16.570774220032867</c:v>
                </c:pt>
                <c:pt idx="3348">
                  <c:v>16.570774220032867</c:v>
                </c:pt>
                <c:pt idx="3349">
                  <c:v>16.570774220032867</c:v>
                </c:pt>
                <c:pt idx="3350">
                  <c:v>16.570774220032867</c:v>
                </c:pt>
                <c:pt idx="3351">
                  <c:v>16.570774220032867</c:v>
                </c:pt>
                <c:pt idx="3352">
                  <c:v>16.570774220032867</c:v>
                </c:pt>
                <c:pt idx="3353">
                  <c:v>16.570774220032867</c:v>
                </c:pt>
                <c:pt idx="3354">
                  <c:v>16.570774220032867</c:v>
                </c:pt>
                <c:pt idx="3355">
                  <c:v>16.570774220032867</c:v>
                </c:pt>
                <c:pt idx="3356">
                  <c:v>16.570774220032867</c:v>
                </c:pt>
                <c:pt idx="3357">
                  <c:v>16.570774220032867</c:v>
                </c:pt>
                <c:pt idx="3358">
                  <c:v>16.570774220032867</c:v>
                </c:pt>
                <c:pt idx="3359">
                  <c:v>16.570774220032867</c:v>
                </c:pt>
                <c:pt idx="3360">
                  <c:v>16.570774220032867</c:v>
                </c:pt>
                <c:pt idx="3361">
                  <c:v>16.570774220032867</c:v>
                </c:pt>
                <c:pt idx="3362">
                  <c:v>16.570774220032867</c:v>
                </c:pt>
                <c:pt idx="3363">
                  <c:v>16.570774220032867</c:v>
                </c:pt>
                <c:pt idx="3364">
                  <c:v>16.570774220032867</c:v>
                </c:pt>
                <c:pt idx="3365">
                  <c:v>16.570774220032867</c:v>
                </c:pt>
                <c:pt idx="3366">
                  <c:v>16.570774220032867</c:v>
                </c:pt>
                <c:pt idx="3367">
                  <c:v>16.570774220032867</c:v>
                </c:pt>
                <c:pt idx="3368">
                  <c:v>16.570774220032867</c:v>
                </c:pt>
                <c:pt idx="3369">
                  <c:v>16.570774220032867</c:v>
                </c:pt>
                <c:pt idx="3370">
                  <c:v>16.570774220032867</c:v>
                </c:pt>
                <c:pt idx="3371">
                  <c:v>16.570774220032867</c:v>
                </c:pt>
                <c:pt idx="3372">
                  <c:v>16.570774220032867</c:v>
                </c:pt>
                <c:pt idx="3373">
                  <c:v>16.570774220032867</c:v>
                </c:pt>
                <c:pt idx="3374">
                  <c:v>16.570774220032867</c:v>
                </c:pt>
                <c:pt idx="3375">
                  <c:v>16.570774220032867</c:v>
                </c:pt>
                <c:pt idx="3376">
                  <c:v>16.570774220032867</c:v>
                </c:pt>
                <c:pt idx="3377">
                  <c:v>16.570774220032867</c:v>
                </c:pt>
                <c:pt idx="3378">
                  <c:v>16.570774220032867</c:v>
                </c:pt>
                <c:pt idx="3379">
                  <c:v>16.570774220032867</c:v>
                </c:pt>
                <c:pt idx="3380">
                  <c:v>16.570774220032867</c:v>
                </c:pt>
                <c:pt idx="3381">
                  <c:v>16.570774220032867</c:v>
                </c:pt>
                <c:pt idx="3382">
                  <c:v>16.570774220032867</c:v>
                </c:pt>
                <c:pt idx="3383">
                  <c:v>16.570774220032867</c:v>
                </c:pt>
                <c:pt idx="3384">
                  <c:v>16.570774220032867</c:v>
                </c:pt>
                <c:pt idx="3385">
                  <c:v>16.570774220032867</c:v>
                </c:pt>
                <c:pt idx="3386">
                  <c:v>16.570774220032867</c:v>
                </c:pt>
                <c:pt idx="3387">
                  <c:v>16.570774220032867</c:v>
                </c:pt>
                <c:pt idx="3388">
                  <c:v>16.570774220032867</c:v>
                </c:pt>
                <c:pt idx="3389">
                  <c:v>16.570774220032867</c:v>
                </c:pt>
                <c:pt idx="3390">
                  <c:v>16.570774220032867</c:v>
                </c:pt>
                <c:pt idx="3391">
                  <c:v>16.570774220032867</c:v>
                </c:pt>
                <c:pt idx="3392">
                  <c:v>16.570774220032867</c:v>
                </c:pt>
                <c:pt idx="3393">
                  <c:v>16.570774220032867</c:v>
                </c:pt>
                <c:pt idx="3394">
                  <c:v>16.570774220032867</c:v>
                </c:pt>
                <c:pt idx="3395">
                  <c:v>16.570774220032867</c:v>
                </c:pt>
                <c:pt idx="3396">
                  <c:v>16.570774220032867</c:v>
                </c:pt>
                <c:pt idx="3397">
                  <c:v>16.570774220032867</c:v>
                </c:pt>
                <c:pt idx="3398">
                  <c:v>16.570774220032867</c:v>
                </c:pt>
                <c:pt idx="3399">
                  <c:v>16.570774220032867</c:v>
                </c:pt>
                <c:pt idx="3400">
                  <c:v>16.570774220032867</c:v>
                </c:pt>
                <c:pt idx="3401">
                  <c:v>16.570774220032867</c:v>
                </c:pt>
                <c:pt idx="3402">
                  <c:v>16.570774220032867</c:v>
                </c:pt>
                <c:pt idx="3403">
                  <c:v>16.570774220032867</c:v>
                </c:pt>
                <c:pt idx="3404">
                  <c:v>16.570774220032867</c:v>
                </c:pt>
                <c:pt idx="3405">
                  <c:v>16.570774220032867</c:v>
                </c:pt>
                <c:pt idx="3406">
                  <c:v>16.570774220032867</c:v>
                </c:pt>
                <c:pt idx="3407">
                  <c:v>16.570774220032867</c:v>
                </c:pt>
                <c:pt idx="3408">
                  <c:v>16.570774220032867</c:v>
                </c:pt>
                <c:pt idx="3409">
                  <c:v>16.570774220032867</c:v>
                </c:pt>
                <c:pt idx="3410">
                  <c:v>16.570774220032867</c:v>
                </c:pt>
                <c:pt idx="3411">
                  <c:v>16.570774220032867</c:v>
                </c:pt>
                <c:pt idx="3412">
                  <c:v>16.570774220032867</c:v>
                </c:pt>
                <c:pt idx="3413">
                  <c:v>16.570774220032867</c:v>
                </c:pt>
                <c:pt idx="3414">
                  <c:v>16.570774220032867</c:v>
                </c:pt>
                <c:pt idx="3415">
                  <c:v>16.570774220032867</c:v>
                </c:pt>
                <c:pt idx="3416">
                  <c:v>16.570774220032867</c:v>
                </c:pt>
                <c:pt idx="3417">
                  <c:v>16.570774220032867</c:v>
                </c:pt>
                <c:pt idx="3418">
                  <c:v>16.570774220032867</c:v>
                </c:pt>
                <c:pt idx="3419">
                  <c:v>16.570774220032867</c:v>
                </c:pt>
                <c:pt idx="3420">
                  <c:v>16.570774220032867</c:v>
                </c:pt>
                <c:pt idx="3421">
                  <c:v>16.570774220032867</c:v>
                </c:pt>
                <c:pt idx="3422">
                  <c:v>16.570774220032867</c:v>
                </c:pt>
                <c:pt idx="3423">
                  <c:v>16.570774220032867</c:v>
                </c:pt>
                <c:pt idx="3424">
                  <c:v>16.570774220032867</c:v>
                </c:pt>
                <c:pt idx="3425">
                  <c:v>16.570774220032867</c:v>
                </c:pt>
                <c:pt idx="3426">
                  <c:v>16.570774220032867</c:v>
                </c:pt>
                <c:pt idx="3427">
                  <c:v>16.570774220032867</c:v>
                </c:pt>
                <c:pt idx="3428">
                  <c:v>16.570774220032867</c:v>
                </c:pt>
                <c:pt idx="3429">
                  <c:v>16.570774220032867</c:v>
                </c:pt>
                <c:pt idx="3430">
                  <c:v>16.570774220032867</c:v>
                </c:pt>
                <c:pt idx="3431">
                  <c:v>16.570774220032867</c:v>
                </c:pt>
                <c:pt idx="3432">
                  <c:v>16.570774220032867</c:v>
                </c:pt>
                <c:pt idx="3433">
                  <c:v>16.570774220032867</c:v>
                </c:pt>
                <c:pt idx="3434">
                  <c:v>16.570774220032867</c:v>
                </c:pt>
                <c:pt idx="3435">
                  <c:v>16.570774220032867</c:v>
                </c:pt>
                <c:pt idx="3436">
                  <c:v>16.570774220032867</c:v>
                </c:pt>
                <c:pt idx="3437">
                  <c:v>16.570774220032867</c:v>
                </c:pt>
                <c:pt idx="3438">
                  <c:v>16.570774220032867</c:v>
                </c:pt>
                <c:pt idx="3439">
                  <c:v>16.570774220032867</c:v>
                </c:pt>
                <c:pt idx="3440">
                  <c:v>16.570774220032867</c:v>
                </c:pt>
                <c:pt idx="3441">
                  <c:v>16.570774220032867</c:v>
                </c:pt>
                <c:pt idx="3442">
                  <c:v>16.570774220032867</c:v>
                </c:pt>
                <c:pt idx="3443">
                  <c:v>16.570774220032867</c:v>
                </c:pt>
                <c:pt idx="3444">
                  <c:v>16.570774220032867</c:v>
                </c:pt>
                <c:pt idx="3445">
                  <c:v>16.570774220032867</c:v>
                </c:pt>
                <c:pt idx="3446">
                  <c:v>16.570774220032867</c:v>
                </c:pt>
                <c:pt idx="3447">
                  <c:v>16.570774220032867</c:v>
                </c:pt>
                <c:pt idx="3448">
                  <c:v>16.570774220032867</c:v>
                </c:pt>
                <c:pt idx="3449">
                  <c:v>16.570774220032867</c:v>
                </c:pt>
                <c:pt idx="3450">
                  <c:v>16.570774220032867</c:v>
                </c:pt>
                <c:pt idx="3451">
                  <c:v>16.570774220032867</c:v>
                </c:pt>
                <c:pt idx="3452">
                  <c:v>16.570774220032867</c:v>
                </c:pt>
                <c:pt idx="3453">
                  <c:v>16.570774220032867</c:v>
                </c:pt>
                <c:pt idx="3454">
                  <c:v>16.570774220032867</c:v>
                </c:pt>
                <c:pt idx="3455">
                  <c:v>16.570774220032867</c:v>
                </c:pt>
                <c:pt idx="3456">
                  <c:v>16.570774220032867</c:v>
                </c:pt>
                <c:pt idx="3457">
                  <c:v>16.570774220032867</c:v>
                </c:pt>
                <c:pt idx="3458">
                  <c:v>16.570774220032867</c:v>
                </c:pt>
                <c:pt idx="3459">
                  <c:v>16.570774220032867</c:v>
                </c:pt>
                <c:pt idx="3460">
                  <c:v>16.570774220032867</c:v>
                </c:pt>
                <c:pt idx="3461">
                  <c:v>16.570774220032867</c:v>
                </c:pt>
                <c:pt idx="3462">
                  <c:v>16.570774220032867</c:v>
                </c:pt>
                <c:pt idx="3463">
                  <c:v>16.570774220032867</c:v>
                </c:pt>
                <c:pt idx="3464">
                  <c:v>16.570774220032867</c:v>
                </c:pt>
                <c:pt idx="3465">
                  <c:v>16.570774220032867</c:v>
                </c:pt>
                <c:pt idx="3466">
                  <c:v>16.570774220032867</c:v>
                </c:pt>
                <c:pt idx="3467">
                  <c:v>16.570774220032867</c:v>
                </c:pt>
                <c:pt idx="3468">
                  <c:v>16.570774220032867</c:v>
                </c:pt>
                <c:pt idx="3469">
                  <c:v>16.570774220032867</c:v>
                </c:pt>
                <c:pt idx="3470">
                  <c:v>16.570774220032867</c:v>
                </c:pt>
                <c:pt idx="3471">
                  <c:v>16.570774220032867</c:v>
                </c:pt>
                <c:pt idx="3472">
                  <c:v>16.570774220032867</c:v>
                </c:pt>
                <c:pt idx="3473">
                  <c:v>16.570774220032867</c:v>
                </c:pt>
                <c:pt idx="3474">
                  <c:v>16.570774220032867</c:v>
                </c:pt>
                <c:pt idx="3475">
                  <c:v>16.570774220032867</c:v>
                </c:pt>
                <c:pt idx="3476">
                  <c:v>16.570774220032867</c:v>
                </c:pt>
                <c:pt idx="3477">
                  <c:v>16.570774220032867</c:v>
                </c:pt>
                <c:pt idx="3478">
                  <c:v>16.570774220032867</c:v>
                </c:pt>
                <c:pt idx="3479">
                  <c:v>16.570774220032867</c:v>
                </c:pt>
                <c:pt idx="3480">
                  <c:v>16.570774220032867</c:v>
                </c:pt>
                <c:pt idx="3481">
                  <c:v>16.570774220032867</c:v>
                </c:pt>
                <c:pt idx="3482">
                  <c:v>16.570774220032867</c:v>
                </c:pt>
                <c:pt idx="3483">
                  <c:v>16.570774220032867</c:v>
                </c:pt>
                <c:pt idx="3484">
                  <c:v>16.570774220032867</c:v>
                </c:pt>
                <c:pt idx="3485">
                  <c:v>16.570774220032867</c:v>
                </c:pt>
                <c:pt idx="3486">
                  <c:v>16.570774220032867</c:v>
                </c:pt>
                <c:pt idx="3487">
                  <c:v>16.570774220032867</c:v>
                </c:pt>
                <c:pt idx="3488">
                  <c:v>16.570774220032867</c:v>
                </c:pt>
                <c:pt idx="3489">
                  <c:v>16.570774220032867</c:v>
                </c:pt>
                <c:pt idx="3490">
                  <c:v>16.570774220032867</c:v>
                </c:pt>
                <c:pt idx="3491">
                  <c:v>16.570774220032867</c:v>
                </c:pt>
                <c:pt idx="3492">
                  <c:v>16.570774220032867</c:v>
                </c:pt>
                <c:pt idx="3493">
                  <c:v>16.570774220032867</c:v>
                </c:pt>
                <c:pt idx="3494">
                  <c:v>16.570774220032867</c:v>
                </c:pt>
                <c:pt idx="3495">
                  <c:v>16.570774220032867</c:v>
                </c:pt>
                <c:pt idx="3496">
                  <c:v>16.570774220032867</c:v>
                </c:pt>
                <c:pt idx="3497">
                  <c:v>16.570774220032867</c:v>
                </c:pt>
                <c:pt idx="3498">
                  <c:v>16.570774220032867</c:v>
                </c:pt>
                <c:pt idx="3499">
                  <c:v>16.570774220032867</c:v>
                </c:pt>
                <c:pt idx="3500">
                  <c:v>16.570774220032867</c:v>
                </c:pt>
                <c:pt idx="3501">
                  <c:v>16.570774220032867</c:v>
                </c:pt>
                <c:pt idx="3502">
                  <c:v>16.570774220032867</c:v>
                </c:pt>
                <c:pt idx="3503">
                  <c:v>16.570774220032867</c:v>
                </c:pt>
                <c:pt idx="3504">
                  <c:v>16.570774220032867</c:v>
                </c:pt>
                <c:pt idx="3505">
                  <c:v>16.570774220032867</c:v>
                </c:pt>
                <c:pt idx="3506">
                  <c:v>16.570774220032867</c:v>
                </c:pt>
                <c:pt idx="3507">
                  <c:v>16.570774220032867</c:v>
                </c:pt>
                <c:pt idx="3508">
                  <c:v>16.570774220032867</c:v>
                </c:pt>
                <c:pt idx="3509">
                  <c:v>16.570774220032867</c:v>
                </c:pt>
                <c:pt idx="3510">
                  <c:v>16.570774220032867</c:v>
                </c:pt>
                <c:pt idx="3511">
                  <c:v>16.570774220032867</c:v>
                </c:pt>
                <c:pt idx="3512">
                  <c:v>16.570774220032867</c:v>
                </c:pt>
                <c:pt idx="3513">
                  <c:v>16.570774220032867</c:v>
                </c:pt>
                <c:pt idx="3514">
                  <c:v>16.570774220032867</c:v>
                </c:pt>
                <c:pt idx="3515">
                  <c:v>16.570774220032867</c:v>
                </c:pt>
                <c:pt idx="3516">
                  <c:v>16.570774220032867</c:v>
                </c:pt>
                <c:pt idx="3517">
                  <c:v>16.570774220032867</c:v>
                </c:pt>
                <c:pt idx="3518">
                  <c:v>16.570774220032867</c:v>
                </c:pt>
                <c:pt idx="3519">
                  <c:v>16.570774220032867</c:v>
                </c:pt>
                <c:pt idx="3520">
                  <c:v>16.570774220032867</c:v>
                </c:pt>
                <c:pt idx="3521">
                  <c:v>16.570774220032867</c:v>
                </c:pt>
                <c:pt idx="3522">
                  <c:v>16.570774220032867</c:v>
                </c:pt>
                <c:pt idx="3523">
                  <c:v>16.570774220032867</c:v>
                </c:pt>
                <c:pt idx="3524">
                  <c:v>16.570774220032867</c:v>
                </c:pt>
                <c:pt idx="3525">
                  <c:v>16.570774220032867</c:v>
                </c:pt>
                <c:pt idx="3526">
                  <c:v>16.570774220032867</c:v>
                </c:pt>
                <c:pt idx="3527">
                  <c:v>16.570774220032867</c:v>
                </c:pt>
                <c:pt idx="3528">
                  <c:v>16.570774220032867</c:v>
                </c:pt>
                <c:pt idx="3529">
                  <c:v>16.570774220032867</c:v>
                </c:pt>
                <c:pt idx="3530">
                  <c:v>16.570774220032867</c:v>
                </c:pt>
                <c:pt idx="3531">
                  <c:v>16.570774220032867</c:v>
                </c:pt>
                <c:pt idx="3532">
                  <c:v>16.570774220032867</c:v>
                </c:pt>
                <c:pt idx="3533">
                  <c:v>16.570774220032867</c:v>
                </c:pt>
                <c:pt idx="3534">
                  <c:v>16.570774220032867</c:v>
                </c:pt>
                <c:pt idx="3535">
                  <c:v>16.570774220032867</c:v>
                </c:pt>
                <c:pt idx="3536">
                  <c:v>16.570774220032867</c:v>
                </c:pt>
                <c:pt idx="3537">
                  <c:v>16.570774220032867</c:v>
                </c:pt>
                <c:pt idx="3538">
                  <c:v>16.570774220032867</c:v>
                </c:pt>
                <c:pt idx="3539">
                  <c:v>16.570774220032867</c:v>
                </c:pt>
                <c:pt idx="3540">
                  <c:v>16.570774220032867</c:v>
                </c:pt>
                <c:pt idx="3541">
                  <c:v>16.570774220032867</c:v>
                </c:pt>
                <c:pt idx="3542">
                  <c:v>16.570774220032867</c:v>
                </c:pt>
                <c:pt idx="3543">
                  <c:v>16.570774220032867</c:v>
                </c:pt>
                <c:pt idx="3544">
                  <c:v>16.570774220032867</c:v>
                </c:pt>
                <c:pt idx="3545">
                  <c:v>16.570774220032867</c:v>
                </c:pt>
                <c:pt idx="3546">
                  <c:v>16.570774220032867</c:v>
                </c:pt>
                <c:pt idx="3547">
                  <c:v>16.570774220032867</c:v>
                </c:pt>
                <c:pt idx="3548">
                  <c:v>16.570774220032867</c:v>
                </c:pt>
                <c:pt idx="3549">
                  <c:v>16.570774220032867</c:v>
                </c:pt>
                <c:pt idx="3550">
                  <c:v>16.570774220032867</c:v>
                </c:pt>
                <c:pt idx="3551">
                  <c:v>16.570774220032867</c:v>
                </c:pt>
                <c:pt idx="3552">
                  <c:v>16.570774220032867</c:v>
                </c:pt>
                <c:pt idx="3553">
                  <c:v>16.570774220032867</c:v>
                </c:pt>
                <c:pt idx="3554">
                  <c:v>16.570774220032867</c:v>
                </c:pt>
                <c:pt idx="3555">
                  <c:v>16.570774220032867</c:v>
                </c:pt>
                <c:pt idx="3556">
                  <c:v>16.570774220032867</c:v>
                </c:pt>
                <c:pt idx="3557">
                  <c:v>16.570774220032867</c:v>
                </c:pt>
                <c:pt idx="3558">
                  <c:v>16.570774220032867</c:v>
                </c:pt>
                <c:pt idx="3559">
                  <c:v>16.570774220032867</c:v>
                </c:pt>
                <c:pt idx="3560">
                  <c:v>16.570774220032867</c:v>
                </c:pt>
                <c:pt idx="3561">
                  <c:v>16.570774220032867</c:v>
                </c:pt>
                <c:pt idx="3562">
                  <c:v>16.570774220032867</c:v>
                </c:pt>
                <c:pt idx="3563">
                  <c:v>16.570774220032867</c:v>
                </c:pt>
                <c:pt idx="3564">
                  <c:v>16.570774220032867</c:v>
                </c:pt>
                <c:pt idx="3565">
                  <c:v>16.570774220032867</c:v>
                </c:pt>
                <c:pt idx="3566">
                  <c:v>16.570774220032867</c:v>
                </c:pt>
                <c:pt idx="3567">
                  <c:v>16.570774220032867</c:v>
                </c:pt>
                <c:pt idx="3568">
                  <c:v>16.570774220032867</c:v>
                </c:pt>
                <c:pt idx="3569">
                  <c:v>16.570774220032867</c:v>
                </c:pt>
                <c:pt idx="3570">
                  <c:v>16.570774220032867</c:v>
                </c:pt>
                <c:pt idx="3571">
                  <c:v>16.570774220032867</c:v>
                </c:pt>
                <c:pt idx="3572">
                  <c:v>16.570774220032867</c:v>
                </c:pt>
                <c:pt idx="3573">
                  <c:v>16.570774220032867</c:v>
                </c:pt>
                <c:pt idx="3574">
                  <c:v>16.570774220032867</c:v>
                </c:pt>
                <c:pt idx="3575">
                  <c:v>16.570774220032867</c:v>
                </c:pt>
                <c:pt idx="3576">
                  <c:v>16.570774220032867</c:v>
                </c:pt>
                <c:pt idx="3577">
                  <c:v>16.570774220032867</c:v>
                </c:pt>
                <c:pt idx="3578">
                  <c:v>16.570774220032867</c:v>
                </c:pt>
                <c:pt idx="3579">
                  <c:v>16.570774220032867</c:v>
                </c:pt>
                <c:pt idx="3580">
                  <c:v>16.570774220032867</c:v>
                </c:pt>
                <c:pt idx="3581">
                  <c:v>16.570774220032867</c:v>
                </c:pt>
                <c:pt idx="3582">
                  <c:v>16.570774220032867</c:v>
                </c:pt>
                <c:pt idx="3583">
                  <c:v>16.570774220032867</c:v>
                </c:pt>
                <c:pt idx="3584">
                  <c:v>16.570774220032867</c:v>
                </c:pt>
                <c:pt idx="3585">
                  <c:v>16.570774220032867</c:v>
                </c:pt>
                <c:pt idx="3586">
                  <c:v>16.570774220032867</c:v>
                </c:pt>
                <c:pt idx="3587">
                  <c:v>16.570774220032867</c:v>
                </c:pt>
                <c:pt idx="3588">
                  <c:v>16.570774220032867</c:v>
                </c:pt>
                <c:pt idx="3589">
                  <c:v>16.570774220032867</c:v>
                </c:pt>
                <c:pt idx="3590">
                  <c:v>16.570774220032867</c:v>
                </c:pt>
                <c:pt idx="3591">
                  <c:v>16.570774220032867</c:v>
                </c:pt>
                <c:pt idx="3592">
                  <c:v>16.570774220032867</c:v>
                </c:pt>
                <c:pt idx="3593">
                  <c:v>16.570774220032867</c:v>
                </c:pt>
                <c:pt idx="3594">
                  <c:v>16.570774220032867</c:v>
                </c:pt>
                <c:pt idx="3595">
                  <c:v>16.570774220032867</c:v>
                </c:pt>
                <c:pt idx="3596">
                  <c:v>16.570774220032867</c:v>
                </c:pt>
                <c:pt idx="3597">
                  <c:v>16.570774220032867</c:v>
                </c:pt>
                <c:pt idx="3598">
                  <c:v>16.570774220032867</c:v>
                </c:pt>
                <c:pt idx="3599">
                  <c:v>16.570774220032867</c:v>
                </c:pt>
                <c:pt idx="3600">
                  <c:v>16.570774220032867</c:v>
                </c:pt>
                <c:pt idx="3601">
                  <c:v>16.570774220032867</c:v>
                </c:pt>
                <c:pt idx="3602">
                  <c:v>16.570774220032867</c:v>
                </c:pt>
                <c:pt idx="3603">
                  <c:v>16.570774220032867</c:v>
                </c:pt>
                <c:pt idx="3604">
                  <c:v>16.570774220032867</c:v>
                </c:pt>
                <c:pt idx="3605">
                  <c:v>16.570774220032867</c:v>
                </c:pt>
                <c:pt idx="3606">
                  <c:v>16.570774220032867</c:v>
                </c:pt>
                <c:pt idx="3607">
                  <c:v>16.570774220032867</c:v>
                </c:pt>
                <c:pt idx="3608">
                  <c:v>16.570774220032867</c:v>
                </c:pt>
                <c:pt idx="3609">
                  <c:v>16.570774220032867</c:v>
                </c:pt>
                <c:pt idx="3610">
                  <c:v>16.570774220032867</c:v>
                </c:pt>
                <c:pt idx="3611">
                  <c:v>16.570774220032867</c:v>
                </c:pt>
                <c:pt idx="3612">
                  <c:v>16.570774220032867</c:v>
                </c:pt>
                <c:pt idx="3613">
                  <c:v>16.570774220032867</c:v>
                </c:pt>
                <c:pt idx="3614">
                  <c:v>16.570774220032867</c:v>
                </c:pt>
                <c:pt idx="3615">
                  <c:v>16.570774220032867</c:v>
                </c:pt>
                <c:pt idx="3616">
                  <c:v>16.570774220032867</c:v>
                </c:pt>
                <c:pt idx="3617">
                  <c:v>16.570774220032867</c:v>
                </c:pt>
                <c:pt idx="3618">
                  <c:v>16.570774220032867</c:v>
                </c:pt>
                <c:pt idx="3619">
                  <c:v>16.570774220032867</c:v>
                </c:pt>
                <c:pt idx="3620">
                  <c:v>16.570774220032867</c:v>
                </c:pt>
                <c:pt idx="3621">
                  <c:v>16.570774220032867</c:v>
                </c:pt>
                <c:pt idx="3622">
                  <c:v>16.570774220032867</c:v>
                </c:pt>
                <c:pt idx="3623">
                  <c:v>16.570774220032867</c:v>
                </c:pt>
                <c:pt idx="3624">
                  <c:v>16.570774220032867</c:v>
                </c:pt>
                <c:pt idx="3625">
                  <c:v>16.570774220032867</c:v>
                </c:pt>
                <c:pt idx="3626">
                  <c:v>16.570774220032867</c:v>
                </c:pt>
                <c:pt idx="3627">
                  <c:v>16.570774220032867</c:v>
                </c:pt>
                <c:pt idx="3628">
                  <c:v>16.570774220032867</c:v>
                </c:pt>
                <c:pt idx="3629">
                  <c:v>16.570774220032867</c:v>
                </c:pt>
                <c:pt idx="3630">
                  <c:v>16.570774220032867</c:v>
                </c:pt>
                <c:pt idx="3631">
                  <c:v>16.570774220032867</c:v>
                </c:pt>
                <c:pt idx="3632">
                  <c:v>16.570774220032867</c:v>
                </c:pt>
                <c:pt idx="3633">
                  <c:v>16.570774220032867</c:v>
                </c:pt>
                <c:pt idx="3634">
                  <c:v>16.570774220032867</c:v>
                </c:pt>
                <c:pt idx="3635">
                  <c:v>16.570774220032867</c:v>
                </c:pt>
                <c:pt idx="3636">
                  <c:v>16.570774220032867</c:v>
                </c:pt>
                <c:pt idx="3637">
                  <c:v>16.570774220032867</c:v>
                </c:pt>
                <c:pt idx="3638">
                  <c:v>16.570774220032867</c:v>
                </c:pt>
                <c:pt idx="3639">
                  <c:v>16.570774220032867</c:v>
                </c:pt>
                <c:pt idx="3640">
                  <c:v>16.570774220032867</c:v>
                </c:pt>
                <c:pt idx="3641">
                  <c:v>16.570774220032867</c:v>
                </c:pt>
                <c:pt idx="3642">
                  <c:v>16.570774220032867</c:v>
                </c:pt>
                <c:pt idx="3643">
                  <c:v>16.570774220032867</c:v>
                </c:pt>
                <c:pt idx="3644">
                  <c:v>16.570774220032867</c:v>
                </c:pt>
                <c:pt idx="3645">
                  <c:v>16.570774220032867</c:v>
                </c:pt>
                <c:pt idx="3646">
                  <c:v>16.570774220032867</c:v>
                </c:pt>
                <c:pt idx="3647">
                  <c:v>16.570774220032867</c:v>
                </c:pt>
                <c:pt idx="3648">
                  <c:v>16.570774220032867</c:v>
                </c:pt>
                <c:pt idx="3649">
                  <c:v>16.570774220032867</c:v>
                </c:pt>
                <c:pt idx="3650">
                  <c:v>16.570774220032867</c:v>
                </c:pt>
                <c:pt idx="3651">
                  <c:v>16.570774220032867</c:v>
                </c:pt>
                <c:pt idx="3652">
                  <c:v>16.570774220032867</c:v>
                </c:pt>
              </c:numCache>
            </c:numRef>
          </c:val>
          <c:smooth val="0"/>
          <c:extLst>
            <c:ext xmlns:c16="http://schemas.microsoft.com/office/drawing/2014/chart" uri="{C3380CC4-5D6E-409C-BE32-E72D297353CC}">
              <c16:uniqueId val="{00001C8D-B17B-4DFD-B39D-4E979940D241}"/>
            </c:ext>
          </c:extLst>
        </c:ser>
        <c:dLbls>
          <c:showLegendKey val="0"/>
          <c:showVal val="0"/>
          <c:showCatName val="0"/>
          <c:showSerName val="0"/>
          <c:showPercent val="0"/>
          <c:showBubbleSize val="0"/>
        </c:dLbls>
        <c:smooth val="0"/>
        <c:axId val="1510935663"/>
        <c:axId val="1318126767"/>
      </c:lineChart>
      <c:dateAx>
        <c:axId val="1510935663"/>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318126767"/>
        <c:crosses val="autoZero"/>
        <c:auto val="1"/>
        <c:lblOffset val="100"/>
        <c:baseTimeUnit val="days"/>
        <c:majorUnit val="12"/>
        <c:majorTimeUnit val="months"/>
      </c:dateAx>
      <c:valAx>
        <c:axId val="1318126767"/>
        <c:scaling>
          <c:orientation val="minMax"/>
          <c:min val="5"/>
        </c:scaling>
        <c:delete val="0"/>
        <c:axPos val="l"/>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5109356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userShapes r:id="rId4"/>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b="1">
                <a:solidFill>
                  <a:schemeClr val="tx1">
                    <a:lumMod val="65000"/>
                    <a:lumOff val="35000"/>
                  </a:schemeClr>
                </a:solidFill>
              </a:rPr>
              <a:t>CAD/USD</a:t>
            </a:r>
            <a:r>
              <a:rPr lang="en-US" b="1" baseline="0">
                <a:solidFill>
                  <a:schemeClr val="tx1">
                    <a:lumMod val="65000"/>
                    <a:lumOff val="35000"/>
                  </a:schemeClr>
                </a:solidFill>
              </a:rPr>
              <a:t> exchange rate</a:t>
            </a:r>
            <a:endParaRPr lang="en-US" b="1">
              <a:solidFill>
                <a:schemeClr val="tx1">
                  <a:lumMod val="65000"/>
                  <a:lumOff val="35000"/>
                </a:schemeClr>
              </a:solidFill>
            </a:endParaRP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13522132470510151"/>
          <c:y val="7.7127659574468099E-2"/>
          <c:w val="0.83843767912631606"/>
          <c:h val="0.85027549747770903"/>
        </c:manualLayout>
      </c:layout>
      <c:areaChart>
        <c:grouping val="standard"/>
        <c:varyColors val="0"/>
        <c:ser>
          <c:idx val="0"/>
          <c:order val="1"/>
          <c:tx>
            <c:strRef>
              <c:f>Currencies!$C$2</c:f>
              <c:strCache>
                <c:ptCount val="1"/>
                <c:pt idx="0">
                  <c:v> 2024 </c:v>
                </c:pt>
              </c:strCache>
            </c:strRef>
          </c:tx>
          <c:spPr>
            <a:solidFill>
              <a:schemeClr val="accent4">
                <a:lumMod val="40000"/>
                <a:lumOff val="60000"/>
              </a:schemeClr>
            </a:solidFill>
            <a:ln>
              <a:noFill/>
            </a:ln>
            <a:effectLst/>
          </c:spPr>
          <c:cat>
            <c:numRef>
              <c:f>Currencies!$F$8:$F$1500</c:f>
              <c:numCache>
                <c:formatCode>m/d/yyyy</c:formatCode>
                <c:ptCount val="14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numCache>
              <c:extLst/>
            </c:numRef>
          </c:cat>
          <c:val>
            <c:numRef>
              <c:f>Currencies!$I$8:$I$1500</c:f>
              <c:numCache>
                <c:formatCode>_(* #,##0.00_);_(* \(#,##0.00\);_(* "-"??_);_(@_)</c:formatCode>
                <c:ptCount val="149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pt idx="1106">
                  <c:v>1</c:v>
                </c:pt>
                <c:pt idx="1107">
                  <c:v>1</c:v>
                </c:pt>
              </c:numCache>
              <c:extLst/>
            </c:numRef>
          </c:val>
          <c:extLst>
            <c:ext xmlns:c16="http://schemas.microsoft.com/office/drawing/2014/chart" uri="{C3380CC4-5D6E-409C-BE32-E72D297353CC}">
              <c16:uniqueId val="{00000000-E8EF-4BC4-8C47-B3EB5F94B286}"/>
            </c:ext>
          </c:extLst>
        </c:ser>
        <c:dLbls>
          <c:showLegendKey val="0"/>
          <c:showVal val="0"/>
          <c:showCatName val="0"/>
          <c:showSerName val="0"/>
          <c:showPercent val="0"/>
          <c:showBubbleSize val="0"/>
        </c:dLbls>
        <c:axId val="736573087"/>
        <c:axId val="734196879"/>
      </c:areaChart>
      <c:lineChart>
        <c:grouping val="standard"/>
        <c:varyColors val="0"/>
        <c:ser>
          <c:idx val="1"/>
          <c:order val="0"/>
          <c:tx>
            <c:strRef>
              <c:f>Currencies!$G$3</c:f>
              <c:strCache>
                <c:ptCount val="1"/>
                <c:pt idx="0">
                  <c:v>CAD/USD exchange rate</c:v>
                </c:pt>
              </c:strCache>
            </c:strRef>
          </c:tx>
          <c:spPr>
            <a:ln w="28575" cap="rnd">
              <a:solidFill>
                <a:schemeClr val="accent3"/>
              </a:solidFill>
              <a:round/>
            </a:ln>
            <a:effectLst/>
          </c:spPr>
          <c:marker>
            <c:symbol val="none"/>
          </c:marker>
          <c:cat>
            <c:numRef>
              <c:f>Currencies!$F$8:$F$1500</c:f>
              <c:numCache>
                <c:formatCode>m/d/yyyy</c:formatCode>
                <c:ptCount val="14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numCache>
              <c:extLst/>
            </c:numRef>
          </c:cat>
          <c:val>
            <c:numRef>
              <c:f>Currencies!$G$8:$G$1500</c:f>
              <c:numCache>
                <c:formatCode>General</c:formatCode>
                <c:ptCount val="1493"/>
                <c:pt idx="0">
                  <c:v>0.77010000000000001</c:v>
                </c:pt>
                <c:pt idx="1">
                  <c:v>0.7702</c:v>
                </c:pt>
                <c:pt idx="2">
                  <c:v>0.76919999999999999</c:v>
                </c:pt>
                <c:pt idx="3">
                  <c:v>0.77129999999999999</c:v>
                </c:pt>
                <c:pt idx="4">
                  <c:v>0.76910000000000001</c:v>
                </c:pt>
                <c:pt idx="5">
                  <c:v>0.76690000000000003</c:v>
                </c:pt>
                <c:pt idx="6">
                  <c:v>0.76600000000000001</c:v>
                </c:pt>
                <c:pt idx="7">
                  <c:v>0.76619999999999999</c:v>
                </c:pt>
                <c:pt idx="8">
                  <c:v>0.76590000000000003</c:v>
                </c:pt>
                <c:pt idx="9">
                  <c:v>0.76559999999999995</c:v>
                </c:pt>
                <c:pt idx="10">
                  <c:v>0.76680000000000004</c:v>
                </c:pt>
                <c:pt idx="11">
                  <c:v>0.76680000000000004</c:v>
                </c:pt>
                <c:pt idx="12">
                  <c:v>0.76529999999999998</c:v>
                </c:pt>
                <c:pt idx="13">
                  <c:v>0.76639999999999997</c:v>
                </c:pt>
                <c:pt idx="14">
                  <c:v>0.7651</c:v>
                </c:pt>
                <c:pt idx="15">
                  <c:v>0.76129999999999998</c:v>
                </c:pt>
                <c:pt idx="16">
                  <c:v>0.76180000000000003</c:v>
                </c:pt>
                <c:pt idx="17">
                  <c:v>0.76090000000000002</c:v>
                </c:pt>
                <c:pt idx="18">
                  <c:v>0.75790000000000002</c:v>
                </c:pt>
                <c:pt idx="19">
                  <c:v>0.7601</c:v>
                </c:pt>
                <c:pt idx="20">
                  <c:v>0.75770000000000004</c:v>
                </c:pt>
                <c:pt idx="21">
                  <c:v>0.7571</c:v>
                </c:pt>
                <c:pt idx="22">
                  <c:v>0.75539999999999996</c:v>
                </c:pt>
                <c:pt idx="23">
                  <c:v>0.75260000000000005</c:v>
                </c:pt>
                <c:pt idx="24">
                  <c:v>0.75319999999999998</c:v>
                </c:pt>
                <c:pt idx="25">
                  <c:v>0.75290000000000001</c:v>
                </c:pt>
                <c:pt idx="26">
                  <c:v>0.75280000000000002</c:v>
                </c:pt>
                <c:pt idx="27">
                  <c:v>0.75160000000000005</c:v>
                </c:pt>
                <c:pt idx="28">
                  <c:v>0.75090000000000001</c:v>
                </c:pt>
                <c:pt idx="29">
                  <c:v>0.75260000000000005</c:v>
                </c:pt>
                <c:pt idx="30">
                  <c:v>0.75470000000000004</c:v>
                </c:pt>
                <c:pt idx="31">
                  <c:v>0.75370000000000004</c:v>
                </c:pt>
                <c:pt idx="32">
                  <c:v>0.75460000000000005</c:v>
                </c:pt>
                <c:pt idx="33">
                  <c:v>0.75560000000000005</c:v>
                </c:pt>
                <c:pt idx="34">
                  <c:v>0.75419999999999998</c:v>
                </c:pt>
                <c:pt idx="35">
                  <c:v>0.75639999999999996</c:v>
                </c:pt>
                <c:pt idx="36">
                  <c:v>0.75419999999999998</c:v>
                </c:pt>
                <c:pt idx="37">
                  <c:v>0.75600000000000001</c:v>
                </c:pt>
                <c:pt idx="38">
                  <c:v>0.75219999999999998</c:v>
                </c:pt>
                <c:pt idx="39">
                  <c:v>0.753</c:v>
                </c:pt>
                <c:pt idx="40">
                  <c:v>0.75</c:v>
                </c:pt>
                <c:pt idx="41">
                  <c:v>0.74660000000000004</c:v>
                </c:pt>
                <c:pt idx="42">
                  <c:v>0.74670000000000003</c:v>
                </c:pt>
                <c:pt idx="43">
                  <c:v>0.75049999999999994</c:v>
                </c:pt>
                <c:pt idx="44">
                  <c:v>0.747</c:v>
                </c:pt>
                <c:pt idx="45">
                  <c:v>0.747</c:v>
                </c:pt>
                <c:pt idx="46">
                  <c:v>0.74570000000000003</c:v>
                </c:pt>
                <c:pt idx="47">
                  <c:v>0.74529999999999996</c:v>
                </c:pt>
                <c:pt idx="48">
                  <c:v>0.7298</c:v>
                </c:pt>
                <c:pt idx="49">
                  <c:v>0.72829999999999995</c:v>
                </c:pt>
                <c:pt idx="50">
                  <c:v>0.72570000000000001</c:v>
                </c:pt>
                <c:pt idx="51">
                  <c:v>0.71809999999999996</c:v>
                </c:pt>
                <c:pt idx="52">
                  <c:v>0.72430000000000005</c:v>
                </c:pt>
                <c:pt idx="53">
                  <c:v>0.71350000000000002</c:v>
                </c:pt>
                <c:pt idx="54">
                  <c:v>0.70409999999999995</c:v>
                </c:pt>
                <c:pt idx="55">
                  <c:v>0.68940000000000001</c:v>
                </c:pt>
                <c:pt idx="56">
                  <c:v>0.68910000000000005</c:v>
                </c:pt>
                <c:pt idx="57">
                  <c:v>0.69650000000000001</c:v>
                </c:pt>
                <c:pt idx="58">
                  <c:v>0.68920000000000003</c:v>
                </c:pt>
                <c:pt idx="59">
                  <c:v>0.69140000000000001</c:v>
                </c:pt>
                <c:pt idx="60">
                  <c:v>0.70469999999999999</c:v>
                </c:pt>
                <c:pt idx="61">
                  <c:v>0.71330000000000005</c:v>
                </c:pt>
                <c:pt idx="62">
                  <c:v>0.71519999999999995</c:v>
                </c:pt>
                <c:pt idx="63">
                  <c:v>0.70620000000000005</c:v>
                </c:pt>
                <c:pt idx="64">
                  <c:v>0.71089999999999998</c:v>
                </c:pt>
                <c:pt idx="65">
                  <c:v>0.70450000000000002</c:v>
                </c:pt>
                <c:pt idx="66">
                  <c:v>0.70730000000000004</c:v>
                </c:pt>
                <c:pt idx="67">
                  <c:v>0.70389999999999997</c:v>
                </c:pt>
                <c:pt idx="68">
                  <c:v>0.7087</c:v>
                </c:pt>
                <c:pt idx="69">
                  <c:v>0.7147</c:v>
                </c:pt>
                <c:pt idx="70">
                  <c:v>0.71379999999999999</c:v>
                </c:pt>
                <c:pt idx="71">
                  <c:v>0.71560000000000001</c:v>
                </c:pt>
                <c:pt idx="72">
                  <c:v>0.71650000000000003</c:v>
                </c:pt>
                <c:pt idx="73">
                  <c:v>0.71919999999999995</c:v>
                </c:pt>
                <c:pt idx="74">
                  <c:v>0.72040000000000004</c:v>
                </c:pt>
                <c:pt idx="75">
                  <c:v>0.70850000000000002</c:v>
                </c:pt>
                <c:pt idx="76">
                  <c:v>0.71</c:v>
                </c:pt>
                <c:pt idx="77">
                  <c:v>0.71430000000000005</c:v>
                </c:pt>
                <c:pt idx="78">
                  <c:v>0.70669999999999999</c:v>
                </c:pt>
                <c:pt idx="79">
                  <c:v>0.70369999999999999</c:v>
                </c:pt>
                <c:pt idx="80">
                  <c:v>0.70620000000000005</c:v>
                </c:pt>
                <c:pt idx="81">
                  <c:v>0.71060000000000001</c:v>
                </c:pt>
                <c:pt idx="82">
                  <c:v>0.70940000000000003</c:v>
                </c:pt>
                <c:pt idx="83">
                  <c:v>0.71250000000000002</c:v>
                </c:pt>
                <c:pt idx="84">
                  <c:v>0.71440000000000003</c:v>
                </c:pt>
                <c:pt idx="85">
                  <c:v>0.72050000000000003</c:v>
                </c:pt>
                <c:pt idx="86">
                  <c:v>0.71709999999999996</c:v>
                </c:pt>
                <c:pt idx="87">
                  <c:v>0.70979999999999999</c:v>
                </c:pt>
                <c:pt idx="88">
                  <c:v>0.70979999999999999</c:v>
                </c:pt>
                <c:pt idx="89">
                  <c:v>0.71199999999999997</c:v>
                </c:pt>
                <c:pt idx="90">
                  <c:v>0.70689999999999997</c:v>
                </c:pt>
                <c:pt idx="91">
                  <c:v>0.7157</c:v>
                </c:pt>
                <c:pt idx="92">
                  <c:v>0.71799999999999997</c:v>
                </c:pt>
                <c:pt idx="93">
                  <c:v>0.71389999999999998</c:v>
                </c:pt>
                <c:pt idx="94">
                  <c:v>0.71030000000000004</c:v>
                </c:pt>
                <c:pt idx="95">
                  <c:v>0.70909999999999995</c:v>
                </c:pt>
                <c:pt idx="96">
                  <c:v>0.7117</c:v>
                </c:pt>
                <c:pt idx="97">
                  <c:v>0.70879999999999999</c:v>
                </c:pt>
                <c:pt idx="98">
                  <c:v>0.71750000000000003</c:v>
                </c:pt>
                <c:pt idx="99">
                  <c:v>0.71719999999999995</c:v>
                </c:pt>
                <c:pt idx="100">
                  <c:v>0.71940000000000004</c:v>
                </c:pt>
                <c:pt idx="101">
                  <c:v>0.71660000000000001</c:v>
                </c:pt>
                <c:pt idx="102">
                  <c:v>0.71450000000000002</c:v>
                </c:pt>
                <c:pt idx="103">
                  <c:v>0.71499999999999997</c:v>
                </c:pt>
                <c:pt idx="104">
                  <c:v>0.72589999999999999</c:v>
                </c:pt>
                <c:pt idx="105">
                  <c:v>0.72719999999999996</c:v>
                </c:pt>
                <c:pt idx="106">
                  <c:v>0.72650000000000003</c:v>
                </c:pt>
                <c:pt idx="107">
                  <c:v>0.72589999999999999</c:v>
                </c:pt>
                <c:pt idx="108">
                  <c:v>0.73680000000000001</c:v>
                </c:pt>
                <c:pt idx="109">
                  <c:v>0.73960000000000004</c:v>
                </c:pt>
                <c:pt idx="110">
                  <c:v>0.74099999999999999</c:v>
                </c:pt>
                <c:pt idx="111">
                  <c:v>0.74070000000000003</c:v>
                </c:pt>
                <c:pt idx="112">
                  <c:v>0.74509999999999998</c:v>
                </c:pt>
                <c:pt idx="113">
                  <c:v>0.74729999999999996</c:v>
                </c:pt>
                <c:pt idx="114">
                  <c:v>0.74539999999999995</c:v>
                </c:pt>
                <c:pt idx="115">
                  <c:v>0.74560000000000004</c:v>
                </c:pt>
                <c:pt idx="116">
                  <c:v>0.73370000000000002</c:v>
                </c:pt>
                <c:pt idx="117">
                  <c:v>0.73599999999999999</c:v>
                </c:pt>
                <c:pt idx="118">
                  <c:v>0.73670000000000002</c:v>
                </c:pt>
                <c:pt idx="119">
                  <c:v>0.73850000000000005</c:v>
                </c:pt>
                <c:pt idx="120">
                  <c:v>0.73719999999999997</c:v>
                </c:pt>
                <c:pt idx="121">
                  <c:v>0.73529999999999995</c:v>
                </c:pt>
                <c:pt idx="122">
                  <c:v>0.7349</c:v>
                </c:pt>
                <c:pt idx="123">
                  <c:v>0.73950000000000005</c:v>
                </c:pt>
                <c:pt idx="124">
                  <c:v>0.73799999999999999</c:v>
                </c:pt>
                <c:pt idx="125">
                  <c:v>0.73319999999999996</c:v>
                </c:pt>
                <c:pt idx="126">
                  <c:v>0.73319999999999996</c:v>
                </c:pt>
                <c:pt idx="127">
                  <c:v>0.73050000000000004</c:v>
                </c:pt>
                <c:pt idx="128">
                  <c:v>0.73209999999999997</c:v>
                </c:pt>
                <c:pt idx="129">
                  <c:v>0.73660000000000003</c:v>
                </c:pt>
                <c:pt idx="130">
                  <c:v>0.73599999999999999</c:v>
                </c:pt>
                <c:pt idx="131">
                  <c:v>0.73719999999999997</c:v>
                </c:pt>
                <c:pt idx="132">
                  <c:v>0.73819999999999997</c:v>
                </c:pt>
                <c:pt idx="133">
                  <c:v>0.73860000000000003</c:v>
                </c:pt>
                <c:pt idx="134">
                  <c:v>0.73509999999999998</c:v>
                </c:pt>
                <c:pt idx="135">
                  <c:v>0.74009999999999998</c:v>
                </c:pt>
                <c:pt idx="136">
                  <c:v>0.73619999999999997</c:v>
                </c:pt>
                <c:pt idx="137">
                  <c:v>0.73560000000000003</c:v>
                </c:pt>
                <c:pt idx="138">
                  <c:v>0.73480000000000001</c:v>
                </c:pt>
                <c:pt idx="139">
                  <c:v>0.73440000000000005</c:v>
                </c:pt>
                <c:pt idx="140">
                  <c:v>0.74029999999999996</c:v>
                </c:pt>
                <c:pt idx="141">
                  <c:v>0.73670000000000002</c:v>
                </c:pt>
                <c:pt idx="142">
                  <c:v>0.73640000000000005</c:v>
                </c:pt>
                <c:pt idx="143">
                  <c:v>0.73880000000000001</c:v>
                </c:pt>
                <c:pt idx="144">
                  <c:v>0.74299999999999999</c:v>
                </c:pt>
                <c:pt idx="145">
                  <c:v>0.74529999999999996</c:v>
                </c:pt>
                <c:pt idx="146">
                  <c:v>0.74580000000000002</c:v>
                </c:pt>
                <c:pt idx="147">
                  <c:v>0.74550000000000005</c:v>
                </c:pt>
                <c:pt idx="148">
                  <c:v>0.74880000000000002</c:v>
                </c:pt>
                <c:pt idx="149">
                  <c:v>0.74739999999999995</c:v>
                </c:pt>
                <c:pt idx="150">
                  <c:v>0.74990000000000001</c:v>
                </c:pt>
                <c:pt idx="151">
                  <c:v>0.745</c:v>
                </c:pt>
                <c:pt idx="152">
                  <c:v>0.74560000000000004</c:v>
                </c:pt>
                <c:pt idx="153">
                  <c:v>0.74670000000000003</c:v>
                </c:pt>
                <c:pt idx="154">
                  <c:v>0.75080000000000002</c:v>
                </c:pt>
                <c:pt idx="155">
                  <c:v>0.75380000000000003</c:v>
                </c:pt>
                <c:pt idx="156">
                  <c:v>0.75149999999999995</c:v>
                </c:pt>
                <c:pt idx="157">
                  <c:v>0.74719999999999998</c:v>
                </c:pt>
                <c:pt idx="158">
                  <c:v>0.749</c:v>
                </c:pt>
                <c:pt idx="159">
                  <c:v>0.75190000000000001</c:v>
                </c:pt>
                <c:pt idx="160">
                  <c:v>0.75490000000000002</c:v>
                </c:pt>
                <c:pt idx="161">
                  <c:v>0.75619999999999998</c:v>
                </c:pt>
                <c:pt idx="162">
                  <c:v>0.75370000000000004</c:v>
                </c:pt>
                <c:pt idx="163">
                  <c:v>0.75680000000000003</c:v>
                </c:pt>
                <c:pt idx="164">
                  <c:v>0.75939999999999996</c:v>
                </c:pt>
                <c:pt idx="165">
                  <c:v>0.75649999999999995</c:v>
                </c:pt>
                <c:pt idx="166">
                  <c:v>0.75829999999999997</c:v>
                </c:pt>
                <c:pt idx="167">
                  <c:v>0.75890000000000002</c:v>
                </c:pt>
                <c:pt idx="168">
                  <c:v>0.75660000000000005</c:v>
                </c:pt>
                <c:pt idx="169">
                  <c:v>0.75919999999999999</c:v>
                </c:pt>
                <c:pt idx="170">
                  <c:v>0.76080000000000003</c:v>
                </c:pt>
                <c:pt idx="171">
                  <c:v>0.76170000000000004</c:v>
                </c:pt>
                <c:pt idx="172">
                  <c:v>0.76339999999999997</c:v>
                </c:pt>
                <c:pt idx="173">
                  <c:v>0.76639999999999997</c:v>
                </c:pt>
                <c:pt idx="174">
                  <c:v>0.76539999999999997</c:v>
                </c:pt>
                <c:pt idx="175">
                  <c:v>0.76659999999999995</c:v>
                </c:pt>
                <c:pt idx="176">
                  <c:v>0.76180000000000003</c:v>
                </c:pt>
                <c:pt idx="177">
                  <c:v>0.76559999999999995</c:v>
                </c:pt>
                <c:pt idx="178">
                  <c:v>0.76349999999999996</c:v>
                </c:pt>
                <c:pt idx="179">
                  <c:v>0.75539999999999996</c:v>
                </c:pt>
                <c:pt idx="180">
                  <c:v>0.76070000000000004</c:v>
                </c:pt>
                <c:pt idx="181">
                  <c:v>0.75800000000000001</c:v>
                </c:pt>
                <c:pt idx="182">
                  <c:v>0.75890000000000002</c:v>
                </c:pt>
                <c:pt idx="183">
                  <c:v>0.75900000000000001</c:v>
                </c:pt>
                <c:pt idx="184">
                  <c:v>0.75839999999999996</c:v>
                </c:pt>
                <c:pt idx="185">
                  <c:v>0.75890000000000002</c:v>
                </c:pt>
                <c:pt idx="186">
                  <c:v>0.75960000000000005</c:v>
                </c:pt>
                <c:pt idx="187">
                  <c:v>0.75729999999999997</c:v>
                </c:pt>
                <c:pt idx="188">
                  <c:v>0.75149999999999995</c:v>
                </c:pt>
                <c:pt idx="189">
                  <c:v>0.75160000000000005</c:v>
                </c:pt>
                <c:pt idx="190">
                  <c:v>0.74709999999999999</c:v>
                </c:pt>
                <c:pt idx="191">
                  <c:v>0.74839999999999995</c:v>
                </c:pt>
                <c:pt idx="192">
                  <c:v>0.747</c:v>
                </c:pt>
                <c:pt idx="193">
                  <c:v>0.74790000000000001</c:v>
                </c:pt>
                <c:pt idx="194">
                  <c:v>0.74680000000000002</c:v>
                </c:pt>
                <c:pt idx="195">
                  <c:v>0.75070000000000003</c:v>
                </c:pt>
                <c:pt idx="196">
                  <c:v>0.75249999999999995</c:v>
                </c:pt>
                <c:pt idx="197">
                  <c:v>0.75139999999999996</c:v>
                </c:pt>
                <c:pt idx="198">
                  <c:v>0.75439999999999996</c:v>
                </c:pt>
                <c:pt idx="199">
                  <c:v>0.75119999999999998</c:v>
                </c:pt>
                <c:pt idx="200">
                  <c:v>0.75439999999999996</c:v>
                </c:pt>
                <c:pt idx="201">
                  <c:v>0.75780000000000003</c:v>
                </c:pt>
                <c:pt idx="202">
                  <c:v>0.76249999999999996</c:v>
                </c:pt>
                <c:pt idx="203">
                  <c:v>0.76259999999999994</c:v>
                </c:pt>
                <c:pt idx="204">
                  <c:v>0.7611</c:v>
                </c:pt>
                <c:pt idx="205">
                  <c:v>0.76039999999999996</c:v>
                </c:pt>
                <c:pt idx="206">
                  <c:v>0.75609999999999999</c:v>
                </c:pt>
                <c:pt idx="207">
                  <c:v>0.7581</c:v>
                </c:pt>
                <c:pt idx="208">
                  <c:v>0.7581</c:v>
                </c:pt>
                <c:pt idx="209">
                  <c:v>0.76170000000000004</c:v>
                </c:pt>
                <c:pt idx="210">
                  <c:v>0.76070000000000004</c:v>
                </c:pt>
                <c:pt idx="211">
                  <c:v>0.76119999999999999</c:v>
                </c:pt>
                <c:pt idx="212">
                  <c:v>0.76190000000000002</c:v>
                </c:pt>
                <c:pt idx="213">
                  <c:v>0.75680000000000003</c:v>
                </c:pt>
                <c:pt idx="214">
                  <c:v>0.75839999999999996</c:v>
                </c:pt>
                <c:pt idx="215">
                  <c:v>0.75060000000000004</c:v>
                </c:pt>
                <c:pt idx="216">
                  <c:v>0.75039999999999996</c:v>
                </c:pt>
                <c:pt idx="217">
                  <c:v>0.75080000000000002</c:v>
                </c:pt>
                <c:pt idx="218">
                  <c:v>0.75660000000000005</c:v>
                </c:pt>
                <c:pt idx="219">
                  <c:v>0.76119999999999999</c:v>
                </c:pt>
                <c:pt idx="220">
                  <c:v>0.76139999999999997</c:v>
                </c:pt>
                <c:pt idx="221">
                  <c:v>0.76649999999999996</c:v>
                </c:pt>
                <c:pt idx="222">
                  <c:v>0.76619999999999999</c:v>
                </c:pt>
                <c:pt idx="223">
                  <c:v>0.76880000000000004</c:v>
                </c:pt>
                <c:pt idx="224">
                  <c:v>0.76729999999999998</c:v>
                </c:pt>
                <c:pt idx="225">
                  <c:v>0.76549999999999996</c:v>
                </c:pt>
                <c:pt idx="226">
                  <c:v>0.76090000000000002</c:v>
                </c:pt>
                <c:pt idx="227">
                  <c:v>0.76160000000000005</c:v>
                </c:pt>
                <c:pt idx="228">
                  <c:v>0.76490000000000002</c:v>
                </c:pt>
                <c:pt idx="229">
                  <c:v>0.7631</c:v>
                </c:pt>
                <c:pt idx="230">
                  <c:v>0.76419999999999999</c:v>
                </c:pt>
                <c:pt idx="231">
                  <c:v>0.76500000000000001</c:v>
                </c:pt>
                <c:pt idx="232">
                  <c:v>0.76370000000000005</c:v>
                </c:pt>
                <c:pt idx="233">
                  <c:v>0.76419999999999999</c:v>
                </c:pt>
                <c:pt idx="234">
                  <c:v>0.76939999999999997</c:v>
                </c:pt>
                <c:pt idx="235">
                  <c:v>0.76880000000000004</c:v>
                </c:pt>
                <c:pt idx="236">
                  <c:v>0.76819999999999999</c:v>
                </c:pt>
                <c:pt idx="237">
                  <c:v>0.76980000000000004</c:v>
                </c:pt>
                <c:pt idx="238">
                  <c:v>0.76870000000000005</c:v>
                </c:pt>
                <c:pt idx="239">
                  <c:v>0.77310000000000001</c:v>
                </c:pt>
                <c:pt idx="240">
                  <c:v>0.7742</c:v>
                </c:pt>
                <c:pt idx="241">
                  <c:v>0.77749999999999997</c:v>
                </c:pt>
                <c:pt idx="242">
                  <c:v>0.78220000000000001</c:v>
                </c:pt>
                <c:pt idx="243">
                  <c:v>0.78120000000000001</c:v>
                </c:pt>
                <c:pt idx="244">
                  <c:v>0.78010000000000002</c:v>
                </c:pt>
                <c:pt idx="245">
                  <c:v>0.78010000000000002</c:v>
                </c:pt>
                <c:pt idx="246">
                  <c:v>0.78500000000000003</c:v>
                </c:pt>
                <c:pt idx="247">
                  <c:v>0.78300000000000003</c:v>
                </c:pt>
                <c:pt idx="248">
                  <c:v>0.78339999999999999</c:v>
                </c:pt>
                <c:pt idx="249">
                  <c:v>0.78739999999999999</c:v>
                </c:pt>
                <c:pt idx="250">
                  <c:v>0.78500000000000003</c:v>
                </c:pt>
                <c:pt idx="251">
                  <c:v>0.78610000000000002</c:v>
                </c:pt>
                <c:pt idx="252">
                  <c:v>0.78210000000000002</c:v>
                </c:pt>
                <c:pt idx="253">
                  <c:v>0.77769999999999995</c:v>
                </c:pt>
                <c:pt idx="254">
                  <c:v>0.77470000000000006</c:v>
                </c:pt>
                <c:pt idx="255">
                  <c:v>0.77849999999999997</c:v>
                </c:pt>
                <c:pt idx="256">
                  <c:v>0.77739999999999998</c:v>
                </c:pt>
                <c:pt idx="257">
                  <c:v>0.77729999999999999</c:v>
                </c:pt>
                <c:pt idx="258">
                  <c:v>0.77839999999999998</c:v>
                </c:pt>
                <c:pt idx="259">
                  <c:v>0.78010000000000002</c:v>
                </c:pt>
                <c:pt idx="260">
                  <c:v>0.78420000000000001</c:v>
                </c:pt>
                <c:pt idx="261">
                  <c:v>0.7853</c:v>
                </c:pt>
                <c:pt idx="262">
                  <c:v>0.78569999999999995</c:v>
                </c:pt>
                <c:pt idx="263">
                  <c:v>0.78269999999999995</c:v>
                </c:pt>
                <c:pt idx="264">
                  <c:v>0.78920000000000001</c:v>
                </c:pt>
                <c:pt idx="265">
                  <c:v>0.78869999999999996</c:v>
                </c:pt>
                <c:pt idx="266">
                  <c:v>0.78810000000000002</c:v>
                </c:pt>
                <c:pt idx="267">
                  <c:v>0.78810000000000002</c:v>
                </c:pt>
                <c:pt idx="268">
                  <c:v>0.78220000000000001</c:v>
                </c:pt>
                <c:pt idx="269">
                  <c:v>0.78659999999999997</c:v>
                </c:pt>
                <c:pt idx="270">
                  <c:v>0.78749999999999998</c:v>
                </c:pt>
                <c:pt idx="271">
                  <c:v>0.79090000000000005</c:v>
                </c:pt>
                <c:pt idx="272">
                  <c:v>0.78510000000000002</c:v>
                </c:pt>
                <c:pt idx="273">
                  <c:v>0.78380000000000005</c:v>
                </c:pt>
                <c:pt idx="274">
                  <c:v>0.7853</c:v>
                </c:pt>
                <c:pt idx="275">
                  <c:v>0.79159999999999997</c:v>
                </c:pt>
                <c:pt idx="276">
                  <c:v>0.79120000000000001</c:v>
                </c:pt>
                <c:pt idx="277">
                  <c:v>0.7853</c:v>
                </c:pt>
                <c:pt idx="278">
                  <c:v>0.78469999999999995</c:v>
                </c:pt>
                <c:pt idx="279">
                  <c:v>0.78769999999999996</c:v>
                </c:pt>
                <c:pt idx="280">
                  <c:v>0.78100000000000003</c:v>
                </c:pt>
                <c:pt idx="281">
                  <c:v>0.77939999999999998</c:v>
                </c:pt>
                <c:pt idx="282">
                  <c:v>0.78269999999999995</c:v>
                </c:pt>
                <c:pt idx="283">
                  <c:v>0.77780000000000005</c:v>
                </c:pt>
                <c:pt idx="284">
                  <c:v>0.78239999999999998</c:v>
                </c:pt>
                <c:pt idx="285">
                  <c:v>0.78220000000000001</c:v>
                </c:pt>
                <c:pt idx="286">
                  <c:v>0.77969999999999995</c:v>
                </c:pt>
                <c:pt idx="287">
                  <c:v>0.78359999999999996</c:v>
                </c:pt>
                <c:pt idx="288">
                  <c:v>0.78500000000000003</c:v>
                </c:pt>
                <c:pt idx="289">
                  <c:v>0.78790000000000004</c:v>
                </c:pt>
                <c:pt idx="290">
                  <c:v>0.7873</c:v>
                </c:pt>
                <c:pt idx="291">
                  <c:v>0.78720000000000001</c:v>
                </c:pt>
                <c:pt idx="292">
                  <c:v>0.78800000000000003</c:v>
                </c:pt>
                <c:pt idx="293">
                  <c:v>0.79120000000000001</c:v>
                </c:pt>
                <c:pt idx="294">
                  <c:v>0.78790000000000004</c:v>
                </c:pt>
                <c:pt idx="295">
                  <c:v>0.78739999999999999</c:v>
                </c:pt>
                <c:pt idx="296">
                  <c:v>0.78869999999999996</c:v>
                </c:pt>
                <c:pt idx="297">
                  <c:v>0.79249999999999998</c:v>
                </c:pt>
                <c:pt idx="298">
                  <c:v>0.79249999999999998</c:v>
                </c:pt>
                <c:pt idx="299">
                  <c:v>0.7944</c:v>
                </c:pt>
                <c:pt idx="300">
                  <c:v>0.79920000000000002</c:v>
                </c:pt>
                <c:pt idx="301">
                  <c:v>0.79330000000000001</c:v>
                </c:pt>
                <c:pt idx="302">
                  <c:v>0.78500000000000003</c:v>
                </c:pt>
                <c:pt idx="303">
                  <c:v>0.79069999999999996</c:v>
                </c:pt>
                <c:pt idx="304">
                  <c:v>0.79120000000000001</c:v>
                </c:pt>
                <c:pt idx="305">
                  <c:v>0.79020000000000001</c:v>
                </c:pt>
                <c:pt idx="306">
                  <c:v>0.78939999999999999</c:v>
                </c:pt>
                <c:pt idx="307">
                  <c:v>0.79</c:v>
                </c:pt>
                <c:pt idx="308">
                  <c:v>0.78949999999999998</c:v>
                </c:pt>
                <c:pt idx="309">
                  <c:v>0.79100000000000004</c:v>
                </c:pt>
                <c:pt idx="310">
                  <c:v>0.79239999999999999</c:v>
                </c:pt>
                <c:pt idx="311">
                  <c:v>0.79779999999999995</c:v>
                </c:pt>
                <c:pt idx="312">
                  <c:v>0.80149999999999999</c:v>
                </c:pt>
                <c:pt idx="313">
                  <c:v>0.80179999999999996</c:v>
                </c:pt>
                <c:pt idx="314">
                  <c:v>0.80349999999999999</c:v>
                </c:pt>
                <c:pt idx="315">
                  <c:v>0.80620000000000003</c:v>
                </c:pt>
                <c:pt idx="316">
                  <c:v>0.80089999999999995</c:v>
                </c:pt>
                <c:pt idx="317">
                  <c:v>0.80010000000000003</c:v>
                </c:pt>
                <c:pt idx="318">
                  <c:v>0.79859999999999998</c:v>
                </c:pt>
                <c:pt idx="319">
                  <c:v>0.7944</c:v>
                </c:pt>
                <c:pt idx="320">
                  <c:v>0.79469999999999996</c:v>
                </c:pt>
                <c:pt idx="321">
                  <c:v>0.79279999999999995</c:v>
                </c:pt>
                <c:pt idx="322">
                  <c:v>0.79520000000000002</c:v>
                </c:pt>
                <c:pt idx="323">
                  <c:v>0.79430000000000001</c:v>
                </c:pt>
                <c:pt idx="324">
                  <c:v>0.79190000000000005</c:v>
                </c:pt>
                <c:pt idx="325">
                  <c:v>0.79610000000000003</c:v>
                </c:pt>
                <c:pt idx="326">
                  <c:v>0.79700000000000004</c:v>
                </c:pt>
                <c:pt idx="327">
                  <c:v>0.79520000000000002</c:v>
                </c:pt>
                <c:pt idx="328">
                  <c:v>0.79859999999999998</c:v>
                </c:pt>
                <c:pt idx="329">
                  <c:v>0.79569999999999996</c:v>
                </c:pt>
                <c:pt idx="330">
                  <c:v>0.79310000000000003</c:v>
                </c:pt>
                <c:pt idx="331">
                  <c:v>0.79610000000000003</c:v>
                </c:pt>
                <c:pt idx="332">
                  <c:v>0.79810000000000003</c:v>
                </c:pt>
                <c:pt idx="333">
                  <c:v>0.79610000000000003</c:v>
                </c:pt>
                <c:pt idx="334">
                  <c:v>0.79779999999999995</c:v>
                </c:pt>
                <c:pt idx="335">
                  <c:v>0.79869999999999997</c:v>
                </c:pt>
                <c:pt idx="336">
                  <c:v>0.79710000000000003</c:v>
                </c:pt>
                <c:pt idx="337">
                  <c:v>0.79949999999999999</c:v>
                </c:pt>
                <c:pt idx="338">
                  <c:v>0.79779999999999995</c:v>
                </c:pt>
                <c:pt idx="339">
                  <c:v>0.79300000000000004</c:v>
                </c:pt>
                <c:pt idx="340">
                  <c:v>0.80010000000000003</c:v>
                </c:pt>
                <c:pt idx="341">
                  <c:v>0.79979999999999996</c:v>
                </c:pt>
                <c:pt idx="342">
                  <c:v>0.80159999999999998</c:v>
                </c:pt>
                <c:pt idx="343">
                  <c:v>0.80679999999999996</c:v>
                </c:pt>
                <c:pt idx="344">
                  <c:v>0.80640000000000001</c:v>
                </c:pt>
                <c:pt idx="345">
                  <c:v>0.81200000000000006</c:v>
                </c:pt>
                <c:pt idx="346">
                  <c:v>0.81430000000000002</c:v>
                </c:pt>
                <c:pt idx="347">
                  <c:v>0.81369999999999998</c:v>
                </c:pt>
                <c:pt idx="348">
                  <c:v>0.8145</c:v>
                </c:pt>
                <c:pt idx="349">
                  <c:v>0.8125</c:v>
                </c:pt>
                <c:pt idx="350">
                  <c:v>0.81530000000000002</c:v>
                </c:pt>
                <c:pt idx="351">
                  <c:v>0.82310000000000005</c:v>
                </c:pt>
                <c:pt idx="352">
                  <c:v>0.82430000000000003</c:v>
                </c:pt>
                <c:pt idx="353">
                  <c:v>0.82620000000000005</c:v>
                </c:pt>
                <c:pt idx="354">
                  <c:v>0.82630000000000003</c:v>
                </c:pt>
                <c:pt idx="355">
                  <c:v>0.82410000000000005</c:v>
                </c:pt>
                <c:pt idx="356">
                  <c:v>0.82230000000000003</c:v>
                </c:pt>
                <c:pt idx="357">
                  <c:v>0.82640000000000002</c:v>
                </c:pt>
                <c:pt idx="358">
                  <c:v>0.82869999999999999</c:v>
                </c:pt>
                <c:pt idx="359">
                  <c:v>0.82909999999999995</c:v>
                </c:pt>
                <c:pt idx="360">
                  <c:v>0.82420000000000004</c:v>
                </c:pt>
                <c:pt idx="361">
                  <c:v>0.82930000000000004</c:v>
                </c:pt>
                <c:pt idx="362">
                  <c:v>0.82850000000000001</c:v>
                </c:pt>
                <c:pt idx="363">
                  <c:v>0.83030000000000004</c:v>
                </c:pt>
                <c:pt idx="364">
                  <c:v>0.82869999999999999</c:v>
                </c:pt>
                <c:pt idx="365">
                  <c:v>0.82469999999999999</c:v>
                </c:pt>
                <c:pt idx="366">
                  <c:v>0.82869999999999999</c:v>
                </c:pt>
                <c:pt idx="367">
                  <c:v>0.82799999999999996</c:v>
                </c:pt>
                <c:pt idx="368">
                  <c:v>0.82889999999999997</c:v>
                </c:pt>
                <c:pt idx="369">
                  <c:v>0.82840000000000003</c:v>
                </c:pt>
                <c:pt idx="370">
                  <c:v>0.83089999999999997</c:v>
                </c:pt>
                <c:pt idx="371">
                  <c:v>0.82579999999999998</c:v>
                </c:pt>
                <c:pt idx="372">
                  <c:v>0.82750000000000001</c:v>
                </c:pt>
                <c:pt idx="373">
                  <c:v>0.82769999999999999</c:v>
                </c:pt>
                <c:pt idx="374">
                  <c:v>0.8256</c:v>
                </c:pt>
                <c:pt idx="375">
                  <c:v>0.82579999999999998</c:v>
                </c:pt>
                <c:pt idx="376">
                  <c:v>0.82669999999999999</c:v>
                </c:pt>
                <c:pt idx="377">
                  <c:v>0.8226</c:v>
                </c:pt>
                <c:pt idx="378">
                  <c:v>0.82330000000000003</c:v>
                </c:pt>
                <c:pt idx="379">
                  <c:v>0.82050000000000001</c:v>
                </c:pt>
                <c:pt idx="380">
                  <c:v>0.8145</c:v>
                </c:pt>
                <c:pt idx="381">
                  <c:v>0.8095</c:v>
                </c:pt>
                <c:pt idx="382">
                  <c:v>0.80220000000000002</c:v>
                </c:pt>
                <c:pt idx="383">
                  <c:v>0.80910000000000004</c:v>
                </c:pt>
                <c:pt idx="384">
                  <c:v>0.81259999999999999</c:v>
                </c:pt>
                <c:pt idx="385">
                  <c:v>0.81259999999999999</c:v>
                </c:pt>
                <c:pt idx="386">
                  <c:v>0.81140000000000001</c:v>
                </c:pt>
                <c:pt idx="387">
                  <c:v>0.81340000000000001</c:v>
                </c:pt>
                <c:pt idx="388">
                  <c:v>0.8105</c:v>
                </c:pt>
                <c:pt idx="389">
                  <c:v>0.80640000000000001</c:v>
                </c:pt>
                <c:pt idx="390">
                  <c:v>0.80659999999999998</c:v>
                </c:pt>
                <c:pt idx="391">
                  <c:v>0.80410000000000004</c:v>
                </c:pt>
                <c:pt idx="392">
                  <c:v>0.8115</c:v>
                </c:pt>
                <c:pt idx="393">
                  <c:v>0.81030000000000002</c:v>
                </c:pt>
                <c:pt idx="394">
                  <c:v>0.80279999999999996</c:v>
                </c:pt>
                <c:pt idx="395">
                  <c:v>0.80110000000000003</c:v>
                </c:pt>
                <c:pt idx="396">
                  <c:v>0.79790000000000005</c:v>
                </c:pt>
                <c:pt idx="397">
                  <c:v>0.80349999999999999</c:v>
                </c:pt>
                <c:pt idx="398">
                  <c:v>0.80300000000000005</c:v>
                </c:pt>
                <c:pt idx="399">
                  <c:v>0.79900000000000004</c:v>
                </c:pt>
                <c:pt idx="400">
                  <c:v>0.7994</c:v>
                </c:pt>
                <c:pt idx="401">
                  <c:v>0.79400000000000004</c:v>
                </c:pt>
                <c:pt idx="402">
                  <c:v>0.79279999999999995</c:v>
                </c:pt>
                <c:pt idx="403">
                  <c:v>0.78459999999999996</c:v>
                </c:pt>
                <c:pt idx="404">
                  <c:v>0.78859999999999997</c:v>
                </c:pt>
                <c:pt idx="405">
                  <c:v>0.79610000000000003</c:v>
                </c:pt>
                <c:pt idx="406">
                  <c:v>0.79620000000000002</c:v>
                </c:pt>
                <c:pt idx="407">
                  <c:v>0.79590000000000005</c:v>
                </c:pt>
                <c:pt idx="408">
                  <c:v>0.79710000000000003</c:v>
                </c:pt>
                <c:pt idx="409">
                  <c:v>0.79349999999999998</c:v>
                </c:pt>
                <c:pt idx="410">
                  <c:v>0.79859999999999998</c:v>
                </c:pt>
                <c:pt idx="411">
                  <c:v>0.80349999999999999</c:v>
                </c:pt>
                <c:pt idx="412">
                  <c:v>0.80189999999999995</c:v>
                </c:pt>
                <c:pt idx="413">
                  <c:v>0.79979999999999996</c:v>
                </c:pt>
                <c:pt idx="414">
                  <c:v>0.79759999999999998</c:v>
                </c:pt>
                <c:pt idx="415">
                  <c:v>0.7974</c:v>
                </c:pt>
                <c:pt idx="416">
                  <c:v>0.79990000000000006</c:v>
                </c:pt>
                <c:pt idx="417">
                  <c:v>0.79669999999999996</c:v>
                </c:pt>
                <c:pt idx="418">
                  <c:v>0.79490000000000005</c:v>
                </c:pt>
                <c:pt idx="419">
                  <c:v>0.79869999999999997</c:v>
                </c:pt>
                <c:pt idx="420">
                  <c:v>0.79969999999999997</c:v>
                </c:pt>
                <c:pt idx="421">
                  <c:v>0.79859999999999998</c:v>
                </c:pt>
                <c:pt idx="422">
                  <c:v>0.79900000000000004</c:v>
                </c:pt>
                <c:pt idx="423">
                  <c:v>0.79530000000000001</c:v>
                </c:pt>
                <c:pt idx="424">
                  <c:v>0.79179999999999995</c:v>
                </c:pt>
                <c:pt idx="425">
                  <c:v>0.78990000000000005</c:v>
                </c:pt>
                <c:pt idx="426">
                  <c:v>0.77949999999999997</c:v>
                </c:pt>
                <c:pt idx="427">
                  <c:v>0.78</c:v>
                </c:pt>
                <c:pt idx="428">
                  <c:v>0.79069999999999996</c:v>
                </c:pt>
                <c:pt idx="429">
                  <c:v>0.79420000000000002</c:v>
                </c:pt>
                <c:pt idx="430">
                  <c:v>0.79430000000000001</c:v>
                </c:pt>
                <c:pt idx="431">
                  <c:v>0.78820000000000001</c:v>
                </c:pt>
                <c:pt idx="432">
                  <c:v>0.79249999999999998</c:v>
                </c:pt>
                <c:pt idx="433">
                  <c:v>0.79330000000000001</c:v>
                </c:pt>
                <c:pt idx="434">
                  <c:v>0.79269999999999996</c:v>
                </c:pt>
                <c:pt idx="435">
                  <c:v>0.79239999999999999</c:v>
                </c:pt>
                <c:pt idx="436">
                  <c:v>0.79659999999999997</c:v>
                </c:pt>
                <c:pt idx="437">
                  <c:v>0.7984</c:v>
                </c:pt>
                <c:pt idx="438">
                  <c:v>0.79779999999999995</c:v>
                </c:pt>
                <c:pt idx="439">
                  <c:v>0.79069999999999996</c:v>
                </c:pt>
                <c:pt idx="440">
                  <c:v>0.78790000000000004</c:v>
                </c:pt>
                <c:pt idx="441">
                  <c:v>0.78959999999999997</c:v>
                </c:pt>
                <c:pt idx="442">
                  <c:v>0.78800000000000003</c:v>
                </c:pt>
                <c:pt idx="443">
                  <c:v>0.79069999999999996</c:v>
                </c:pt>
                <c:pt idx="444">
                  <c:v>0.78779999999999994</c:v>
                </c:pt>
                <c:pt idx="445">
                  <c:v>0.79179999999999995</c:v>
                </c:pt>
                <c:pt idx="446">
                  <c:v>0.78839999999999999</c:v>
                </c:pt>
                <c:pt idx="447">
                  <c:v>0.78310000000000002</c:v>
                </c:pt>
                <c:pt idx="448">
                  <c:v>0.78</c:v>
                </c:pt>
                <c:pt idx="449">
                  <c:v>0.78029999999999999</c:v>
                </c:pt>
                <c:pt idx="450">
                  <c:v>0.78280000000000005</c:v>
                </c:pt>
                <c:pt idx="451">
                  <c:v>0.79020000000000001</c:v>
                </c:pt>
                <c:pt idx="452">
                  <c:v>0.79039999999999999</c:v>
                </c:pt>
                <c:pt idx="453">
                  <c:v>0.79190000000000005</c:v>
                </c:pt>
                <c:pt idx="454">
                  <c:v>0.78839999999999999</c:v>
                </c:pt>
                <c:pt idx="455">
                  <c:v>0.78410000000000002</c:v>
                </c:pt>
                <c:pt idx="456">
                  <c:v>0.78849999999999998</c:v>
                </c:pt>
                <c:pt idx="457">
                  <c:v>0.79069999999999996</c:v>
                </c:pt>
                <c:pt idx="458">
                  <c:v>0.7944</c:v>
                </c:pt>
                <c:pt idx="459">
                  <c:v>0.79479999999999995</c:v>
                </c:pt>
                <c:pt idx="460">
                  <c:v>0.79430000000000001</c:v>
                </c:pt>
                <c:pt idx="461">
                  <c:v>0.79669999999999996</c:v>
                </c:pt>
                <c:pt idx="462">
                  <c:v>0.80179999999999996</c:v>
                </c:pt>
                <c:pt idx="463">
                  <c:v>0.80120000000000002</c:v>
                </c:pt>
                <c:pt idx="464">
                  <c:v>0.80210000000000004</c:v>
                </c:pt>
                <c:pt idx="465">
                  <c:v>0.80369999999999997</c:v>
                </c:pt>
                <c:pt idx="466">
                  <c:v>0.80840000000000001</c:v>
                </c:pt>
                <c:pt idx="467">
                  <c:v>0.80879999999999996</c:v>
                </c:pt>
                <c:pt idx="468">
                  <c:v>0.80779999999999996</c:v>
                </c:pt>
                <c:pt idx="469">
                  <c:v>0.80869999999999997</c:v>
                </c:pt>
                <c:pt idx="470">
                  <c:v>0.81169999999999998</c:v>
                </c:pt>
                <c:pt idx="471">
                  <c:v>0.8085</c:v>
                </c:pt>
                <c:pt idx="472">
                  <c:v>0.80859999999999999</c:v>
                </c:pt>
                <c:pt idx="473">
                  <c:v>0.80740000000000001</c:v>
                </c:pt>
                <c:pt idx="474">
                  <c:v>0.80710000000000004</c:v>
                </c:pt>
                <c:pt idx="475">
                  <c:v>0.80900000000000005</c:v>
                </c:pt>
                <c:pt idx="476">
                  <c:v>0.81</c:v>
                </c:pt>
                <c:pt idx="477">
                  <c:v>0.80730000000000002</c:v>
                </c:pt>
                <c:pt idx="478">
                  <c:v>0.80840000000000001</c:v>
                </c:pt>
                <c:pt idx="479">
                  <c:v>0.80579999999999996</c:v>
                </c:pt>
                <c:pt idx="480">
                  <c:v>0.80700000000000005</c:v>
                </c:pt>
                <c:pt idx="481">
                  <c:v>0.80259999999999998</c:v>
                </c:pt>
                <c:pt idx="482">
                  <c:v>0.80289999999999995</c:v>
                </c:pt>
                <c:pt idx="483">
                  <c:v>0.80369999999999997</c:v>
                </c:pt>
                <c:pt idx="484">
                  <c:v>0.80410000000000004</c:v>
                </c:pt>
                <c:pt idx="485">
                  <c:v>0.80030000000000001</c:v>
                </c:pt>
                <c:pt idx="486">
                  <c:v>0.79500000000000004</c:v>
                </c:pt>
                <c:pt idx="487">
                  <c:v>0.79679999999999995</c:v>
                </c:pt>
                <c:pt idx="488">
                  <c:v>0.79900000000000004</c:v>
                </c:pt>
                <c:pt idx="489">
                  <c:v>0.79620000000000002</c:v>
                </c:pt>
                <c:pt idx="490">
                  <c:v>0.79300000000000004</c:v>
                </c:pt>
                <c:pt idx="491">
                  <c:v>0.79359999999999997</c:v>
                </c:pt>
                <c:pt idx="492">
                  <c:v>0.79100000000000004</c:v>
                </c:pt>
                <c:pt idx="493">
                  <c:v>0.78739999999999999</c:v>
                </c:pt>
                <c:pt idx="494">
                  <c:v>0.7893</c:v>
                </c:pt>
                <c:pt idx="495">
                  <c:v>0.78939999999999999</c:v>
                </c:pt>
                <c:pt idx="496">
                  <c:v>0.79069999999999996</c:v>
                </c:pt>
                <c:pt idx="497">
                  <c:v>0.78169999999999995</c:v>
                </c:pt>
                <c:pt idx="498">
                  <c:v>0.78510000000000002</c:v>
                </c:pt>
                <c:pt idx="499">
                  <c:v>0.78249999999999997</c:v>
                </c:pt>
                <c:pt idx="500">
                  <c:v>0.78</c:v>
                </c:pt>
                <c:pt idx="501">
                  <c:v>0.78069999999999995</c:v>
                </c:pt>
                <c:pt idx="502">
                  <c:v>0.77849999999999997</c:v>
                </c:pt>
                <c:pt idx="503">
                  <c:v>0.78390000000000004</c:v>
                </c:pt>
                <c:pt idx="504">
                  <c:v>0.79120000000000001</c:v>
                </c:pt>
                <c:pt idx="505">
                  <c:v>0.79039999999999999</c:v>
                </c:pt>
                <c:pt idx="506">
                  <c:v>0.78659999999999997</c:v>
                </c:pt>
                <c:pt idx="507">
                  <c:v>0.78580000000000005</c:v>
                </c:pt>
                <c:pt idx="508">
                  <c:v>0.78069999999999995</c:v>
                </c:pt>
                <c:pt idx="509">
                  <c:v>0.77739999999999998</c:v>
                </c:pt>
                <c:pt idx="510">
                  <c:v>0.7792</c:v>
                </c:pt>
                <c:pt idx="511">
                  <c:v>0.78269999999999995</c:v>
                </c:pt>
                <c:pt idx="512">
                  <c:v>0.77559999999999996</c:v>
                </c:pt>
                <c:pt idx="513">
                  <c:v>0.77270000000000005</c:v>
                </c:pt>
                <c:pt idx="514">
                  <c:v>0.77439999999999998</c:v>
                </c:pt>
                <c:pt idx="515">
                  <c:v>0.77900000000000003</c:v>
                </c:pt>
                <c:pt idx="516">
                  <c:v>0.78100000000000003</c:v>
                </c:pt>
                <c:pt idx="517">
                  <c:v>0.78039999999999998</c:v>
                </c:pt>
                <c:pt idx="518">
                  <c:v>0.78180000000000005</c:v>
                </c:pt>
                <c:pt idx="519">
                  <c:v>0.78</c:v>
                </c:pt>
                <c:pt idx="520">
                  <c:v>0.78190000000000004</c:v>
                </c:pt>
                <c:pt idx="521">
                  <c:v>0.78500000000000003</c:v>
                </c:pt>
                <c:pt idx="522">
                  <c:v>0.79120000000000001</c:v>
                </c:pt>
                <c:pt idx="523">
                  <c:v>0.78459999999999996</c:v>
                </c:pt>
                <c:pt idx="524">
                  <c:v>0.78700000000000003</c:v>
                </c:pt>
                <c:pt idx="525">
                  <c:v>0.78400000000000003</c:v>
                </c:pt>
                <c:pt idx="526">
                  <c:v>0.78569999999999995</c:v>
                </c:pt>
                <c:pt idx="527">
                  <c:v>0.79100000000000004</c:v>
                </c:pt>
                <c:pt idx="528">
                  <c:v>0.78890000000000005</c:v>
                </c:pt>
                <c:pt idx="529">
                  <c:v>0.79530000000000001</c:v>
                </c:pt>
                <c:pt idx="530">
                  <c:v>0.7994</c:v>
                </c:pt>
                <c:pt idx="531">
                  <c:v>0.79879999999999995</c:v>
                </c:pt>
                <c:pt idx="532">
                  <c:v>0.79679999999999995</c:v>
                </c:pt>
                <c:pt idx="533">
                  <c:v>0.79900000000000004</c:v>
                </c:pt>
                <c:pt idx="534">
                  <c:v>0.79910000000000003</c:v>
                </c:pt>
                <c:pt idx="535">
                  <c:v>0.79900000000000004</c:v>
                </c:pt>
                <c:pt idx="536">
                  <c:v>0.79959999999999998</c:v>
                </c:pt>
                <c:pt idx="537">
                  <c:v>0.79490000000000005</c:v>
                </c:pt>
                <c:pt idx="538">
                  <c:v>0.7913</c:v>
                </c:pt>
                <c:pt idx="539">
                  <c:v>0.79159999999999997</c:v>
                </c:pt>
                <c:pt idx="540">
                  <c:v>0.7893</c:v>
                </c:pt>
                <c:pt idx="541">
                  <c:v>0.78480000000000005</c:v>
                </c:pt>
                <c:pt idx="542">
                  <c:v>0.78310000000000002</c:v>
                </c:pt>
                <c:pt idx="543">
                  <c:v>0.78690000000000004</c:v>
                </c:pt>
                <c:pt idx="544">
                  <c:v>0.7883</c:v>
                </c:pt>
                <c:pt idx="545">
                  <c:v>0.78920000000000001</c:v>
                </c:pt>
                <c:pt idx="546">
                  <c:v>0.78890000000000005</c:v>
                </c:pt>
                <c:pt idx="547">
                  <c:v>0.7833</c:v>
                </c:pt>
                <c:pt idx="548">
                  <c:v>0.78949999999999998</c:v>
                </c:pt>
                <c:pt idx="549">
                  <c:v>0.78700000000000003</c:v>
                </c:pt>
                <c:pt idx="550">
                  <c:v>0.78900000000000003</c:v>
                </c:pt>
                <c:pt idx="551">
                  <c:v>0.78610000000000002</c:v>
                </c:pt>
                <c:pt idx="552">
                  <c:v>0.78510000000000002</c:v>
                </c:pt>
                <c:pt idx="553">
                  <c:v>0.78559999999999997</c:v>
                </c:pt>
                <c:pt idx="554">
                  <c:v>0.7863</c:v>
                </c:pt>
                <c:pt idx="555">
                  <c:v>0.78800000000000003</c:v>
                </c:pt>
                <c:pt idx="556">
                  <c:v>0.78690000000000004</c:v>
                </c:pt>
                <c:pt idx="557">
                  <c:v>0.78420000000000001</c:v>
                </c:pt>
                <c:pt idx="558">
                  <c:v>0.78410000000000002</c:v>
                </c:pt>
                <c:pt idx="559">
                  <c:v>0.78310000000000002</c:v>
                </c:pt>
                <c:pt idx="560">
                  <c:v>0.78510000000000002</c:v>
                </c:pt>
                <c:pt idx="561">
                  <c:v>0.78010000000000002</c:v>
                </c:pt>
                <c:pt idx="562">
                  <c:v>0.78690000000000004</c:v>
                </c:pt>
                <c:pt idx="563">
                  <c:v>0.78910000000000002</c:v>
                </c:pt>
                <c:pt idx="564">
                  <c:v>0.78480000000000005</c:v>
                </c:pt>
                <c:pt idx="565">
                  <c:v>0.79169999999999996</c:v>
                </c:pt>
                <c:pt idx="566">
                  <c:v>0.78859999999999997</c:v>
                </c:pt>
                <c:pt idx="567">
                  <c:v>0.78559999999999997</c:v>
                </c:pt>
                <c:pt idx="568">
                  <c:v>0.78</c:v>
                </c:pt>
                <c:pt idx="569">
                  <c:v>0.77580000000000005</c:v>
                </c:pt>
                <c:pt idx="570">
                  <c:v>0.78090000000000004</c:v>
                </c:pt>
                <c:pt idx="571">
                  <c:v>0.78320000000000001</c:v>
                </c:pt>
                <c:pt idx="572">
                  <c:v>0.78459999999999996</c:v>
                </c:pt>
                <c:pt idx="573">
                  <c:v>0.77980000000000005</c:v>
                </c:pt>
                <c:pt idx="574">
                  <c:v>0.78339999999999999</c:v>
                </c:pt>
                <c:pt idx="575">
                  <c:v>0.78879999999999995</c:v>
                </c:pt>
                <c:pt idx="576">
                  <c:v>0.79190000000000005</c:v>
                </c:pt>
                <c:pt idx="577">
                  <c:v>0.79339999999999999</c:v>
                </c:pt>
                <c:pt idx="578">
                  <c:v>0.79410000000000003</c:v>
                </c:pt>
                <c:pt idx="579">
                  <c:v>0.79559999999999997</c:v>
                </c:pt>
                <c:pt idx="580">
                  <c:v>0.79610000000000003</c:v>
                </c:pt>
                <c:pt idx="581">
                  <c:v>0.79830000000000001</c:v>
                </c:pt>
                <c:pt idx="582">
                  <c:v>0.80149999999999999</c:v>
                </c:pt>
                <c:pt idx="583">
                  <c:v>0.79890000000000005</c:v>
                </c:pt>
                <c:pt idx="584">
                  <c:v>0.79979999999999996</c:v>
                </c:pt>
                <c:pt idx="585">
                  <c:v>0.80120000000000002</c:v>
                </c:pt>
                <c:pt idx="586">
                  <c:v>0.79949999999999999</c:v>
                </c:pt>
                <c:pt idx="587">
                  <c:v>0.79890000000000005</c:v>
                </c:pt>
                <c:pt idx="588">
                  <c:v>0.80079999999999996</c:v>
                </c:pt>
                <c:pt idx="589">
                  <c:v>0.80089999999999995</c:v>
                </c:pt>
                <c:pt idx="590">
                  <c:v>0.79720000000000002</c:v>
                </c:pt>
                <c:pt idx="591">
                  <c:v>0.79420000000000002</c:v>
                </c:pt>
                <c:pt idx="592">
                  <c:v>0.7954</c:v>
                </c:pt>
                <c:pt idx="593">
                  <c:v>0.79159999999999997</c:v>
                </c:pt>
                <c:pt idx="594">
                  <c:v>0.79100000000000004</c:v>
                </c:pt>
                <c:pt idx="595">
                  <c:v>0.79600000000000004</c:v>
                </c:pt>
                <c:pt idx="596">
                  <c:v>0.79330000000000001</c:v>
                </c:pt>
                <c:pt idx="597">
                  <c:v>0.79290000000000005</c:v>
                </c:pt>
                <c:pt idx="598">
                  <c:v>0.79300000000000004</c:v>
                </c:pt>
                <c:pt idx="599">
                  <c:v>0.7923</c:v>
                </c:pt>
                <c:pt idx="600">
                  <c:v>0.80030000000000001</c:v>
                </c:pt>
                <c:pt idx="601">
                  <c:v>0.79469999999999996</c:v>
                </c:pt>
                <c:pt idx="602">
                  <c:v>0.78669999999999995</c:v>
                </c:pt>
                <c:pt idx="603">
                  <c:v>0.78520000000000001</c:v>
                </c:pt>
                <c:pt idx="604">
                  <c:v>0.77969999999999995</c:v>
                </c:pt>
                <c:pt idx="605">
                  <c:v>0.78010000000000002</c:v>
                </c:pt>
                <c:pt idx="606">
                  <c:v>0.78080000000000005</c:v>
                </c:pt>
                <c:pt idx="607">
                  <c:v>0.77749999999999997</c:v>
                </c:pt>
                <c:pt idx="608">
                  <c:v>0.77639999999999998</c:v>
                </c:pt>
                <c:pt idx="609">
                  <c:v>0.77880000000000005</c:v>
                </c:pt>
                <c:pt idx="610">
                  <c:v>0.78510000000000002</c:v>
                </c:pt>
                <c:pt idx="611">
                  <c:v>0.77900000000000003</c:v>
                </c:pt>
                <c:pt idx="612">
                  <c:v>0.77470000000000006</c:v>
                </c:pt>
                <c:pt idx="613">
                  <c:v>0.76839999999999997</c:v>
                </c:pt>
                <c:pt idx="614">
                  <c:v>0.76749999999999996</c:v>
                </c:pt>
                <c:pt idx="615">
                  <c:v>0.76959999999999995</c:v>
                </c:pt>
                <c:pt idx="616">
                  <c:v>0.76659999999999995</c:v>
                </c:pt>
                <c:pt idx="617">
                  <c:v>0.77449999999999997</c:v>
                </c:pt>
                <c:pt idx="618">
                  <c:v>0.77839999999999998</c:v>
                </c:pt>
                <c:pt idx="619">
                  <c:v>0.78069999999999995</c:v>
                </c:pt>
                <c:pt idx="620">
                  <c:v>0.77569999999999995</c:v>
                </c:pt>
                <c:pt idx="621">
                  <c:v>0.77980000000000005</c:v>
                </c:pt>
                <c:pt idx="622">
                  <c:v>0.77880000000000005</c:v>
                </c:pt>
                <c:pt idx="623">
                  <c:v>0.78310000000000002</c:v>
                </c:pt>
                <c:pt idx="624">
                  <c:v>0.77990000000000004</c:v>
                </c:pt>
                <c:pt idx="625">
                  <c:v>0.78010000000000002</c:v>
                </c:pt>
                <c:pt idx="626">
                  <c:v>0.78310000000000002</c:v>
                </c:pt>
                <c:pt idx="627">
                  <c:v>0.78620000000000001</c:v>
                </c:pt>
                <c:pt idx="628">
                  <c:v>0.79020000000000001</c:v>
                </c:pt>
                <c:pt idx="629">
                  <c:v>0.79059999999999997</c:v>
                </c:pt>
                <c:pt idx="630">
                  <c:v>0.79010000000000002</c:v>
                </c:pt>
                <c:pt idx="631">
                  <c:v>0.79549999999999998</c:v>
                </c:pt>
                <c:pt idx="632">
                  <c:v>0.79400000000000004</c:v>
                </c:pt>
                <c:pt idx="633">
                  <c:v>0.79490000000000005</c:v>
                </c:pt>
                <c:pt idx="634">
                  <c:v>0.79790000000000005</c:v>
                </c:pt>
                <c:pt idx="635">
                  <c:v>0.79630000000000001</c:v>
                </c:pt>
                <c:pt idx="636">
                  <c:v>0.78749999999999998</c:v>
                </c:pt>
                <c:pt idx="637">
                  <c:v>0.78220000000000001</c:v>
                </c:pt>
                <c:pt idx="638">
                  <c:v>0.77529999999999999</c:v>
                </c:pt>
                <c:pt idx="639">
                  <c:v>0.77190000000000003</c:v>
                </c:pt>
                <c:pt idx="640">
                  <c:v>0.77569999999999995</c:v>
                </c:pt>
                <c:pt idx="641">
                  <c:v>0.77239999999999998</c:v>
                </c:pt>
                <c:pt idx="642">
                  <c:v>0.76770000000000005</c:v>
                </c:pt>
                <c:pt idx="643">
                  <c:v>0.77039999999999997</c:v>
                </c:pt>
                <c:pt idx="644">
                  <c:v>0.77410000000000001</c:v>
                </c:pt>
                <c:pt idx="645">
                  <c:v>0.77239999999999998</c:v>
                </c:pt>
                <c:pt idx="646">
                  <c:v>0.76949999999999996</c:v>
                </c:pt>
                <c:pt idx="647">
                  <c:v>0.77559999999999996</c:v>
                </c:pt>
                <c:pt idx="648">
                  <c:v>0.77669999999999995</c:v>
                </c:pt>
                <c:pt idx="649">
                  <c:v>0.77659999999999996</c:v>
                </c:pt>
                <c:pt idx="650">
                  <c:v>0.77549999999999997</c:v>
                </c:pt>
                <c:pt idx="651">
                  <c:v>0.77680000000000005</c:v>
                </c:pt>
                <c:pt idx="652">
                  <c:v>0.7762</c:v>
                </c:pt>
                <c:pt idx="653">
                  <c:v>0.77759999999999996</c:v>
                </c:pt>
                <c:pt idx="654">
                  <c:v>0.76749999999999996</c:v>
                </c:pt>
                <c:pt idx="655">
                  <c:v>0.7671</c:v>
                </c:pt>
                <c:pt idx="656">
                  <c:v>0.7712</c:v>
                </c:pt>
                <c:pt idx="657">
                  <c:v>0.77290000000000003</c:v>
                </c:pt>
                <c:pt idx="658">
                  <c:v>0.76890000000000003</c:v>
                </c:pt>
                <c:pt idx="659">
                  <c:v>0.76790000000000003</c:v>
                </c:pt>
                <c:pt idx="660">
                  <c:v>0.77049999999999996</c:v>
                </c:pt>
                <c:pt idx="661">
                  <c:v>0.76239999999999997</c:v>
                </c:pt>
                <c:pt idx="662">
                  <c:v>0.76780000000000004</c:v>
                </c:pt>
                <c:pt idx="663">
                  <c:v>0.77010000000000001</c:v>
                </c:pt>
                <c:pt idx="664">
                  <c:v>0.77700000000000002</c:v>
                </c:pt>
                <c:pt idx="665">
                  <c:v>0.7762</c:v>
                </c:pt>
                <c:pt idx="666">
                  <c:v>0.77710000000000001</c:v>
                </c:pt>
                <c:pt idx="667">
                  <c:v>0.7742</c:v>
                </c:pt>
                <c:pt idx="668">
                  <c:v>0.77849999999999997</c:v>
                </c:pt>
                <c:pt idx="669">
                  <c:v>0.77600000000000002</c:v>
                </c:pt>
                <c:pt idx="670">
                  <c:v>0.77969999999999995</c:v>
                </c:pt>
                <c:pt idx="671">
                  <c:v>0.78080000000000005</c:v>
                </c:pt>
                <c:pt idx="672">
                  <c:v>0.78149999999999997</c:v>
                </c:pt>
                <c:pt idx="673">
                  <c:v>0.77859999999999996</c:v>
                </c:pt>
                <c:pt idx="674">
                  <c:v>0.77629999999999999</c:v>
                </c:pt>
                <c:pt idx="675">
                  <c:v>0.77859999999999996</c:v>
                </c:pt>
                <c:pt idx="676">
                  <c:v>0.77729999999999999</c:v>
                </c:pt>
                <c:pt idx="677">
                  <c:v>0.77329999999999999</c:v>
                </c:pt>
                <c:pt idx="678">
                  <c:v>0.77800000000000002</c:v>
                </c:pt>
                <c:pt idx="679">
                  <c:v>0.77590000000000003</c:v>
                </c:pt>
                <c:pt idx="680">
                  <c:v>0.78269999999999995</c:v>
                </c:pt>
                <c:pt idx="681">
                  <c:v>0.78349999999999997</c:v>
                </c:pt>
                <c:pt idx="682">
                  <c:v>0.7823</c:v>
                </c:pt>
                <c:pt idx="683">
                  <c:v>0.77490000000000003</c:v>
                </c:pt>
                <c:pt idx="684">
                  <c:v>0.77849999999999997</c:v>
                </c:pt>
                <c:pt idx="685">
                  <c:v>0.77439999999999998</c:v>
                </c:pt>
                <c:pt idx="686">
                  <c:v>0.77229999999999999</c:v>
                </c:pt>
                <c:pt idx="687">
                  <c:v>0.76959999999999995</c:v>
                </c:pt>
                <c:pt idx="688">
                  <c:v>0.76590000000000003</c:v>
                </c:pt>
                <c:pt idx="689">
                  <c:v>0.77190000000000003</c:v>
                </c:pt>
                <c:pt idx="690">
                  <c:v>0.7712</c:v>
                </c:pt>
                <c:pt idx="691">
                  <c:v>0.77370000000000005</c:v>
                </c:pt>
                <c:pt idx="692">
                  <c:v>0.76729999999999998</c:v>
                </c:pt>
                <c:pt idx="693">
                  <c:v>0.76859999999999995</c:v>
                </c:pt>
                <c:pt idx="694">
                  <c:v>0.76370000000000005</c:v>
                </c:pt>
                <c:pt idx="695">
                  <c:v>0.76160000000000005</c:v>
                </c:pt>
                <c:pt idx="696">
                  <c:v>0.7601</c:v>
                </c:pt>
                <c:pt idx="697">
                  <c:v>0.76139999999999997</c:v>
                </c:pt>
                <c:pt idx="698">
                  <c:v>0.76090000000000002</c:v>
                </c:pt>
                <c:pt idx="699">
                  <c:v>0.76029999999999998</c:v>
                </c:pt>
                <c:pt idx="700">
                  <c:v>0.7621</c:v>
                </c:pt>
                <c:pt idx="701">
                  <c:v>0.76380000000000003</c:v>
                </c:pt>
                <c:pt idx="702">
                  <c:v>0.76739999999999997</c:v>
                </c:pt>
                <c:pt idx="703">
                  <c:v>0.77</c:v>
                </c:pt>
                <c:pt idx="704">
                  <c:v>0.75939999999999996</c:v>
                </c:pt>
                <c:pt idx="705">
                  <c:v>0.75960000000000005</c:v>
                </c:pt>
                <c:pt idx="706">
                  <c:v>0.75600000000000001</c:v>
                </c:pt>
                <c:pt idx="707">
                  <c:v>0.75390000000000001</c:v>
                </c:pt>
                <c:pt idx="708">
                  <c:v>0.75470000000000004</c:v>
                </c:pt>
                <c:pt idx="709">
                  <c:v>0.74819999999999998</c:v>
                </c:pt>
                <c:pt idx="710">
                  <c:v>0.74280000000000002</c:v>
                </c:pt>
                <c:pt idx="711">
                  <c:v>0.74139999999999995</c:v>
                </c:pt>
                <c:pt idx="712">
                  <c:v>0.73570000000000002</c:v>
                </c:pt>
                <c:pt idx="713">
                  <c:v>0.72809999999999997</c:v>
                </c:pt>
                <c:pt idx="714">
                  <c:v>0.72870000000000001</c:v>
                </c:pt>
                <c:pt idx="715">
                  <c:v>0.73480000000000001</c:v>
                </c:pt>
                <c:pt idx="716">
                  <c:v>0.73099999999999998</c:v>
                </c:pt>
                <c:pt idx="717">
                  <c:v>0.72309999999999997</c:v>
                </c:pt>
                <c:pt idx="718">
                  <c:v>0.73399999999999999</c:v>
                </c:pt>
                <c:pt idx="719">
                  <c:v>0.74</c:v>
                </c:pt>
                <c:pt idx="720">
                  <c:v>0.73429999999999995</c:v>
                </c:pt>
                <c:pt idx="721">
                  <c:v>0.72740000000000005</c:v>
                </c:pt>
                <c:pt idx="722">
                  <c:v>0.72789999999999999</c:v>
                </c:pt>
                <c:pt idx="723">
                  <c:v>0.72570000000000001</c:v>
                </c:pt>
                <c:pt idx="724">
                  <c:v>0.7248</c:v>
                </c:pt>
                <c:pt idx="725">
                  <c:v>0.7238</c:v>
                </c:pt>
                <c:pt idx="726">
                  <c:v>0.72699999999999998</c:v>
                </c:pt>
                <c:pt idx="727">
                  <c:v>0.72019999999999995</c:v>
                </c:pt>
                <c:pt idx="728">
                  <c:v>0.72909999999999997</c:v>
                </c:pt>
                <c:pt idx="729">
                  <c:v>0.72799999999999998</c:v>
                </c:pt>
                <c:pt idx="730">
                  <c:v>0.72650000000000003</c:v>
                </c:pt>
                <c:pt idx="731">
                  <c:v>0.72650000000000003</c:v>
                </c:pt>
                <c:pt idx="732">
                  <c:v>0.73319999999999996</c:v>
                </c:pt>
                <c:pt idx="733">
                  <c:v>0.72970000000000002</c:v>
                </c:pt>
                <c:pt idx="734">
                  <c:v>0.7349</c:v>
                </c:pt>
                <c:pt idx="735">
                  <c:v>0.7379</c:v>
                </c:pt>
                <c:pt idx="736">
                  <c:v>0.73719999999999997</c:v>
                </c:pt>
                <c:pt idx="737">
                  <c:v>0.73550000000000004</c:v>
                </c:pt>
                <c:pt idx="738">
                  <c:v>0.73399999999999999</c:v>
                </c:pt>
                <c:pt idx="739">
                  <c:v>0.73370000000000002</c:v>
                </c:pt>
                <c:pt idx="740">
                  <c:v>0.72929999999999995</c:v>
                </c:pt>
                <c:pt idx="741">
                  <c:v>0.72750000000000004</c:v>
                </c:pt>
                <c:pt idx="742">
                  <c:v>0.7419</c:v>
                </c:pt>
                <c:pt idx="743">
                  <c:v>0.74109999999999998</c:v>
                </c:pt>
                <c:pt idx="744">
                  <c:v>0.74480000000000002</c:v>
                </c:pt>
                <c:pt idx="745">
                  <c:v>0.73929999999999996</c:v>
                </c:pt>
                <c:pt idx="746">
                  <c:v>0.75049999999999994</c:v>
                </c:pt>
                <c:pt idx="747">
                  <c:v>0.75329999999999997</c:v>
                </c:pt>
                <c:pt idx="748">
                  <c:v>0.75109999999999999</c:v>
                </c:pt>
                <c:pt idx="749">
                  <c:v>0.753</c:v>
                </c:pt>
                <c:pt idx="750">
                  <c:v>0.75019999999999998</c:v>
                </c:pt>
                <c:pt idx="751">
                  <c:v>0.75029999999999997</c:v>
                </c:pt>
                <c:pt idx="752">
                  <c:v>0.74770000000000003</c:v>
                </c:pt>
                <c:pt idx="753">
                  <c:v>0.74360000000000004</c:v>
                </c:pt>
                <c:pt idx="754">
                  <c:v>0.74770000000000003</c:v>
                </c:pt>
                <c:pt idx="755">
                  <c:v>0.74890000000000001</c:v>
                </c:pt>
                <c:pt idx="756">
                  <c:v>0.74980000000000002</c:v>
                </c:pt>
                <c:pt idx="757">
                  <c:v>0.74739999999999995</c:v>
                </c:pt>
                <c:pt idx="758">
                  <c:v>0.7409</c:v>
                </c:pt>
                <c:pt idx="759">
                  <c:v>0.73640000000000005</c:v>
                </c:pt>
                <c:pt idx="760">
                  <c:v>0.74560000000000004</c:v>
                </c:pt>
                <c:pt idx="761">
                  <c:v>0.74450000000000005</c:v>
                </c:pt>
                <c:pt idx="762">
                  <c:v>0.74250000000000005</c:v>
                </c:pt>
                <c:pt idx="763">
                  <c:v>0.7359</c:v>
                </c:pt>
                <c:pt idx="764">
                  <c:v>0.73240000000000005</c:v>
                </c:pt>
                <c:pt idx="765">
                  <c:v>0.73240000000000005</c:v>
                </c:pt>
                <c:pt idx="766">
                  <c:v>0.73560000000000003</c:v>
                </c:pt>
                <c:pt idx="767">
                  <c:v>0.7329</c:v>
                </c:pt>
                <c:pt idx="768">
                  <c:v>0.73340000000000005</c:v>
                </c:pt>
                <c:pt idx="769">
                  <c:v>0.73829999999999996</c:v>
                </c:pt>
                <c:pt idx="770">
                  <c:v>0.73809999999999998</c:v>
                </c:pt>
                <c:pt idx="771">
                  <c:v>0.73219999999999996</c:v>
                </c:pt>
                <c:pt idx="772">
                  <c:v>0.73</c:v>
                </c:pt>
                <c:pt idx="773">
                  <c:v>0.73270000000000002</c:v>
                </c:pt>
                <c:pt idx="774">
                  <c:v>0.73470000000000002</c:v>
                </c:pt>
                <c:pt idx="775">
                  <c:v>0.73460000000000003</c:v>
                </c:pt>
                <c:pt idx="776">
                  <c:v>0.73219999999999996</c:v>
                </c:pt>
                <c:pt idx="777">
                  <c:v>0.73540000000000005</c:v>
                </c:pt>
                <c:pt idx="778">
                  <c:v>0.73629999999999995</c:v>
                </c:pt>
                <c:pt idx="779">
                  <c:v>0.73950000000000005</c:v>
                </c:pt>
                <c:pt idx="780">
                  <c:v>0.73480000000000001</c:v>
                </c:pt>
                <c:pt idx="781">
                  <c:v>0.73809999999999998</c:v>
                </c:pt>
                <c:pt idx="782">
                  <c:v>0.73780000000000001</c:v>
                </c:pt>
                <c:pt idx="783">
                  <c:v>0.73670000000000002</c:v>
                </c:pt>
                <c:pt idx="784">
                  <c:v>0.73150000000000004</c:v>
                </c:pt>
                <c:pt idx="785">
                  <c:v>0.74199999999999999</c:v>
                </c:pt>
                <c:pt idx="786">
                  <c:v>0.7369</c:v>
                </c:pt>
                <c:pt idx="787">
                  <c:v>0.74380000000000002</c:v>
                </c:pt>
                <c:pt idx="788">
                  <c:v>0.74690000000000001</c:v>
                </c:pt>
                <c:pt idx="789">
                  <c:v>0.74480000000000002</c:v>
                </c:pt>
                <c:pt idx="790">
                  <c:v>0.74490000000000001</c:v>
                </c:pt>
                <c:pt idx="791">
                  <c:v>0.74809999999999999</c:v>
                </c:pt>
                <c:pt idx="792">
                  <c:v>0.74650000000000005</c:v>
                </c:pt>
                <c:pt idx="793">
                  <c:v>0.74580000000000002</c:v>
                </c:pt>
                <c:pt idx="794">
                  <c:v>0.74690000000000001</c:v>
                </c:pt>
                <c:pt idx="795">
                  <c:v>0.74109999999999998</c:v>
                </c:pt>
                <c:pt idx="796">
                  <c:v>0.74260000000000004</c:v>
                </c:pt>
                <c:pt idx="797">
                  <c:v>0.74739999999999995</c:v>
                </c:pt>
                <c:pt idx="798">
                  <c:v>0.74809999999999999</c:v>
                </c:pt>
                <c:pt idx="799">
                  <c:v>0.748</c:v>
                </c:pt>
                <c:pt idx="800">
                  <c:v>0.74670000000000003</c:v>
                </c:pt>
                <c:pt idx="801">
                  <c:v>0.75070000000000003</c:v>
                </c:pt>
                <c:pt idx="802">
                  <c:v>0.75129999999999997</c:v>
                </c:pt>
                <c:pt idx="803">
                  <c:v>0.747</c:v>
                </c:pt>
                <c:pt idx="804">
                  <c:v>0.75149999999999995</c:v>
                </c:pt>
                <c:pt idx="805">
                  <c:v>0.75239999999999996</c:v>
                </c:pt>
                <c:pt idx="806">
                  <c:v>0.751</c:v>
                </c:pt>
                <c:pt idx="807">
                  <c:v>0.74650000000000005</c:v>
                </c:pt>
                <c:pt idx="808">
                  <c:v>0.74370000000000003</c:v>
                </c:pt>
                <c:pt idx="809">
                  <c:v>0.74629999999999996</c:v>
                </c:pt>
                <c:pt idx="810">
                  <c:v>0.74370000000000003</c:v>
                </c:pt>
                <c:pt idx="811">
                  <c:v>0.74329999999999996</c:v>
                </c:pt>
                <c:pt idx="812">
                  <c:v>0.74939999999999996</c:v>
                </c:pt>
                <c:pt idx="813">
                  <c:v>0.75</c:v>
                </c:pt>
                <c:pt idx="814">
                  <c:v>0.74980000000000002</c:v>
                </c:pt>
                <c:pt idx="815">
                  <c:v>0.74660000000000004</c:v>
                </c:pt>
                <c:pt idx="816">
                  <c:v>0.74309999999999998</c:v>
                </c:pt>
                <c:pt idx="817">
                  <c:v>0.74219999999999997</c:v>
                </c:pt>
                <c:pt idx="818">
                  <c:v>0.74329999999999996</c:v>
                </c:pt>
                <c:pt idx="819">
                  <c:v>0.73860000000000003</c:v>
                </c:pt>
                <c:pt idx="820">
                  <c:v>0.7379</c:v>
                </c:pt>
                <c:pt idx="821">
                  <c:v>0.73809999999999998</c:v>
                </c:pt>
                <c:pt idx="822">
                  <c:v>0.73470000000000002</c:v>
                </c:pt>
                <c:pt idx="823">
                  <c:v>0.73660000000000003</c:v>
                </c:pt>
                <c:pt idx="824">
                  <c:v>0.73280000000000001</c:v>
                </c:pt>
                <c:pt idx="825">
                  <c:v>0.73560000000000003</c:v>
                </c:pt>
                <c:pt idx="826">
                  <c:v>0.73550000000000004</c:v>
                </c:pt>
                <c:pt idx="827">
                  <c:v>0.73540000000000005</c:v>
                </c:pt>
                <c:pt idx="828">
                  <c:v>0.73460000000000003</c:v>
                </c:pt>
                <c:pt idx="829">
                  <c:v>0.72709999999999997</c:v>
                </c:pt>
                <c:pt idx="830">
                  <c:v>0.72440000000000004</c:v>
                </c:pt>
                <c:pt idx="831">
                  <c:v>0.72319999999999995</c:v>
                </c:pt>
                <c:pt idx="832">
                  <c:v>0.72299999999999998</c:v>
                </c:pt>
                <c:pt idx="833">
                  <c:v>0.72829999999999995</c:v>
                </c:pt>
                <c:pt idx="834">
                  <c:v>0.73070000000000002</c:v>
                </c:pt>
                <c:pt idx="835">
                  <c:v>0.72629999999999995</c:v>
                </c:pt>
                <c:pt idx="836">
                  <c:v>0.7288</c:v>
                </c:pt>
                <c:pt idx="837">
                  <c:v>0.72829999999999995</c:v>
                </c:pt>
                <c:pt idx="838">
                  <c:v>0.73180000000000001</c:v>
                </c:pt>
                <c:pt idx="839">
                  <c:v>0.72919999999999996</c:v>
                </c:pt>
                <c:pt idx="840">
                  <c:v>0.72829999999999995</c:v>
                </c:pt>
                <c:pt idx="841">
                  <c:v>0.72909999999999997</c:v>
                </c:pt>
                <c:pt idx="842">
                  <c:v>0.72760000000000002</c:v>
                </c:pt>
                <c:pt idx="843">
                  <c:v>0.73199999999999998</c:v>
                </c:pt>
                <c:pt idx="844">
                  <c:v>0.73529999999999995</c:v>
                </c:pt>
                <c:pt idx="845">
                  <c:v>0.73750000000000004</c:v>
                </c:pt>
                <c:pt idx="846">
                  <c:v>0.73950000000000005</c:v>
                </c:pt>
                <c:pt idx="847">
                  <c:v>0.73980000000000001</c:v>
                </c:pt>
                <c:pt idx="848">
                  <c:v>0.74419999999999997</c:v>
                </c:pt>
                <c:pt idx="849">
                  <c:v>0.74380000000000002</c:v>
                </c:pt>
                <c:pt idx="850">
                  <c:v>0.74309999999999998</c:v>
                </c:pt>
                <c:pt idx="851">
                  <c:v>0.74109999999999998</c:v>
                </c:pt>
                <c:pt idx="852">
                  <c:v>0.74009999999999998</c:v>
                </c:pt>
                <c:pt idx="853">
                  <c:v>0.74019999999999997</c:v>
                </c:pt>
                <c:pt idx="854">
                  <c:v>0.74260000000000004</c:v>
                </c:pt>
                <c:pt idx="855">
                  <c:v>0.74399999999999999</c:v>
                </c:pt>
                <c:pt idx="856">
                  <c:v>0.74980000000000002</c:v>
                </c:pt>
                <c:pt idx="857">
                  <c:v>0.74770000000000003</c:v>
                </c:pt>
                <c:pt idx="858">
                  <c:v>0.74660000000000004</c:v>
                </c:pt>
                <c:pt idx="859">
                  <c:v>0.74690000000000001</c:v>
                </c:pt>
                <c:pt idx="860">
                  <c:v>0.7429</c:v>
                </c:pt>
                <c:pt idx="861">
                  <c:v>0.74199999999999999</c:v>
                </c:pt>
                <c:pt idx="862">
                  <c:v>0.73870000000000002</c:v>
                </c:pt>
                <c:pt idx="863">
                  <c:v>0.73850000000000005</c:v>
                </c:pt>
                <c:pt idx="864">
                  <c:v>0.73380000000000001</c:v>
                </c:pt>
                <c:pt idx="865">
                  <c:v>0.73329999999999995</c:v>
                </c:pt>
                <c:pt idx="866">
                  <c:v>0.73570000000000002</c:v>
                </c:pt>
                <c:pt idx="867">
                  <c:v>0.7379</c:v>
                </c:pt>
                <c:pt idx="868">
                  <c:v>0.73839999999999995</c:v>
                </c:pt>
                <c:pt idx="869">
                  <c:v>0.7339</c:v>
                </c:pt>
                <c:pt idx="870">
                  <c:v>0.73450000000000004</c:v>
                </c:pt>
                <c:pt idx="871">
                  <c:v>0.73860000000000003</c:v>
                </c:pt>
                <c:pt idx="872">
                  <c:v>0.74770000000000003</c:v>
                </c:pt>
                <c:pt idx="873">
                  <c:v>0.74770000000000003</c:v>
                </c:pt>
                <c:pt idx="874">
                  <c:v>0.74719999999999998</c:v>
                </c:pt>
                <c:pt idx="875">
                  <c:v>0.74780000000000002</c:v>
                </c:pt>
                <c:pt idx="876">
                  <c:v>0.74119999999999997</c:v>
                </c:pt>
                <c:pt idx="877">
                  <c:v>0.73799999999999999</c:v>
                </c:pt>
                <c:pt idx="878">
                  <c:v>0.74260000000000004</c:v>
                </c:pt>
                <c:pt idx="879">
                  <c:v>0.74180000000000001</c:v>
                </c:pt>
                <c:pt idx="880">
                  <c:v>0.74319999999999997</c:v>
                </c:pt>
                <c:pt idx="881">
                  <c:v>0.74060000000000004</c:v>
                </c:pt>
                <c:pt idx="882">
                  <c:v>0.74039999999999995</c:v>
                </c:pt>
                <c:pt idx="883">
                  <c:v>0.74039999999999995</c:v>
                </c:pt>
                <c:pt idx="884">
                  <c:v>0.74050000000000005</c:v>
                </c:pt>
                <c:pt idx="885">
                  <c:v>0.73560000000000003</c:v>
                </c:pt>
                <c:pt idx="886">
                  <c:v>0.73299999999999998</c:v>
                </c:pt>
                <c:pt idx="887">
                  <c:v>0.73450000000000004</c:v>
                </c:pt>
                <c:pt idx="888">
                  <c:v>0.73570000000000002</c:v>
                </c:pt>
                <c:pt idx="889">
                  <c:v>0.73519999999999996</c:v>
                </c:pt>
                <c:pt idx="890">
                  <c:v>0.73670000000000002</c:v>
                </c:pt>
                <c:pt idx="891">
                  <c:v>0.74350000000000005</c:v>
                </c:pt>
                <c:pt idx="892">
                  <c:v>0.74490000000000001</c:v>
                </c:pt>
                <c:pt idx="893">
                  <c:v>0.74380000000000002</c:v>
                </c:pt>
                <c:pt idx="894">
                  <c:v>0.74609999999999999</c:v>
                </c:pt>
                <c:pt idx="895">
                  <c:v>0.748</c:v>
                </c:pt>
                <c:pt idx="896">
                  <c:v>0.74860000000000004</c:v>
                </c:pt>
                <c:pt idx="897">
                  <c:v>0.74960000000000004</c:v>
                </c:pt>
                <c:pt idx="898">
                  <c:v>0.74809999999999999</c:v>
                </c:pt>
                <c:pt idx="899">
                  <c:v>0.75090000000000001</c:v>
                </c:pt>
                <c:pt idx="900">
                  <c:v>0.75049999999999994</c:v>
                </c:pt>
                <c:pt idx="901">
                  <c:v>0.75619999999999998</c:v>
                </c:pt>
                <c:pt idx="902">
                  <c:v>0.75760000000000005</c:v>
                </c:pt>
                <c:pt idx="903">
                  <c:v>0.75700000000000001</c:v>
                </c:pt>
                <c:pt idx="904">
                  <c:v>0.75549999999999995</c:v>
                </c:pt>
                <c:pt idx="905">
                  <c:v>0.75970000000000004</c:v>
                </c:pt>
                <c:pt idx="906">
                  <c:v>0.76039999999999996</c:v>
                </c:pt>
                <c:pt idx="907">
                  <c:v>0.75860000000000005</c:v>
                </c:pt>
                <c:pt idx="908">
                  <c:v>0.76019999999999999</c:v>
                </c:pt>
                <c:pt idx="909">
                  <c:v>0.75800000000000001</c:v>
                </c:pt>
                <c:pt idx="910">
                  <c:v>0.75429999999999997</c:v>
                </c:pt>
                <c:pt idx="911">
                  <c:v>0.75460000000000005</c:v>
                </c:pt>
                <c:pt idx="912">
                  <c:v>0.75519999999999998</c:v>
                </c:pt>
                <c:pt idx="913">
                  <c:v>0.75470000000000004</c:v>
                </c:pt>
                <c:pt idx="914">
                  <c:v>0.75619999999999998</c:v>
                </c:pt>
                <c:pt idx="915">
                  <c:v>0.75290000000000001</c:v>
                </c:pt>
                <c:pt idx="916">
                  <c:v>0.748</c:v>
                </c:pt>
                <c:pt idx="917">
                  <c:v>0.75339999999999996</c:v>
                </c:pt>
                <c:pt idx="918">
                  <c:v>0.753</c:v>
                </c:pt>
                <c:pt idx="919">
                  <c:v>0.75580000000000003</c:v>
                </c:pt>
                <c:pt idx="920">
                  <c:v>0.75829999999999997</c:v>
                </c:pt>
                <c:pt idx="921">
                  <c:v>0.76280000000000003</c:v>
                </c:pt>
                <c:pt idx="922">
                  <c:v>0.75660000000000005</c:v>
                </c:pt>
                <c:pt idx="923">
                  <c:v>0.75760000000000005</c:v>
                </c:pt>
                <c:pt idx="924">
                  <c:v>0.75939999999999996</c:v>
                </c:pt>
                <c:pt idx="925">
                  <c:v>0.75960000000000005</c:v>
                </c:pt>
                <c:pt idx="926">
                  <c:v>0.75919999999999999</c:v>
                </c:pt>
                <c:pt idx="927">
                  <c:v>0.75619999999999998</c:v>
                </c:pt>
                <c:pt idx="928">
                  <c:v>0.75939999999999996</c:v>
                </c:pt>
                <c:pt idx="929">
                  <c:v>0.75919999999999999</c:v>
                </c:pt>
                <c:pt idx="930">
                  <c:v>0.7571</c:v>
                </c:pt>
                <c:pt idx="931">
                  <c:v>0.75619999999999998</c:v>
                </c:pt>
                <c:pt idx="932">
                  <c:v>0.75549999999999995</c:v>
                </c:pt>
                <c:pt idx="933">
                  <c:v>0.7581</c:v>
                </c:pt>
                <c:pt idx="934">
                  <c:v>0.75290000000000001</c:v>
                </c:pt>
                <c:pt idx="935">
                  <c:v>0.749</c:v>
                </c:pt>
                <c:pt idx="936">
                  <c:v>0.74890000000000001</c:v>
                </c:pt>
                <c:pt idx="937">
                  <c:v>0.74750000000000005</c:v>
                </c:pt>
                <c:pt idx="938">
                  <c:v>0.74790000000000001</c:v>
                </c:pt>
                <c:pt idx="939">
                  <c:v>0.74519999999999997</c:v>
                </c:pt>
                <c:pt idx="940">
                  <c:v>0.74519999999999997</c:v>
                </c:pt>
                <c:pt idx="941">
                  <c:v>0.74360000000000004</c:v>
                </c:pt>
                <c:pt idx="942">
                  <c:v>0.74409999999999998</c:v>
                </c:pt>
                <c:pt idx="943">
                  <c:v>0.7429</c:v>
                </c:pt>
                <c:pt idx="944">
                  <c:v>0.7409</c:v>
                </c:pt>
                <c:pt idx="945">
                  <c:v>0.73899999999999999</c:v>
                </c:pt>
                <c:pt idx="946">
                  <c:v>0.73819999999999997</c:v>
                </c:pt>
                <c:pt idx="947">
                  <c:v>0.7379</c:v>
                </c:pt>
                <c:pt idx="948">
                  <c:v>0.73829999999999996</c:v>
                </c:pt>
                <c:pt idx="949">
                  <c:v>0.73799999999999999</c:v>
                </c:pt>
                <c:pt idx="950">
                  <c:v>0.73929999999999996</c:v>
                </c:pt>
                <c:pt idx="951">
                  <c:v>0.73629999999999995</c:v>
                </c:pt>
                <c:pt idx="952">
                  <c:v>0.73519999999999996</c:v>
                </c:pt>
                <c:pt idx="953">
                  <c:v>0.73529999999999995</c:v>
                </c:pt>
                <c:pt idx="954">
                  <c:v>0.7379</c:v>
                </c:pt>
                <c:pt idx="955">
                  <c:v>0.73899999999999999</c:v>
                </c:pt>
                <c:pt idx="956">
                  <c:v>0.74029999999999996</c:v>
                </c:pt>
                <c:pt idx="957">
                  <c:v>0.73570000000000002</c:v>
                </c:pt>
                <c:pt idx="958">
                  <c:v>0.73580000000000001</c:v>
                </c:pt>
                <c:pt idx="959">
                  <c:v>0.73299999999999998</c:v>
                </c:pt>
                <c:pt idx="960">
                  <c:v>0.73329999999999995</c:v>
                </c:pt>
                <c:pt idx="961">
                  <c:v>0.73070000000000002</c:v>
                </c:pt>
                <c:pt idx="962">
                  <c:v>0.73309999999999997</c:v>
                </c:pt>
                <c:pt idx="963">
                  <c:v>0.73670000000000002</c:v>
                </c:pt>
                <c:pt idx="964">
                  <c:v>0.73780000000000001</c:v>
                </c:pt>
                <c:pt idx="965">
                  <c:v>0.73809999999999998</c:v>
                </c:pt>
                <c:pt idx="966">
                  <c:v>0.74029999999999996</c:v>
                </c:pt>
                <c:pt idx="967">
                  <c:v>0.73939999999999995</c:v>
                </c:pt>
                <c:pt idx="968">
                  <c:v>0.74150000000000005</c:v>
                </c:pt>
                <c:pt idx="969">
                  <c:v>0.74360000000000004</c:v>
                </c:pt>
                <c:pt idx="970">
                  <c:v>0.74280000000000002</c:v>
                </c:pt>
                <c:pt idx="971">
                  <c:v>0.74170000000000003</c:v>
                </c:pt>
                <c:pt idx="972">
                  <c:v>0.74170000000000003</c:v>
                </c:pt>
                <c:pt idx="973">
                  <c:v>0.74329999999999996</c:v>
                </c:pt>
                <c:pt idx="974">
                  <c:v>0.73980000000000001</c:v>
                </c:pt>
                <c:pt idx="975">
                  <c:v>0.74080000000000001</c:v>
                </c:pt>
                <c:pt idx="976">
                  <c:v>0.74150000000000005</c:v>
                </c:pt>
                <c:pt idx="977">
                  <c:v>0.73650000000000004</c:v>
                </c:pt>
                <c:pt idx="978">
                  <c:v>0.73119999999999996</c:v>
                </c:pt>
                <c:pt idx="979">
                  <c:v>0.72950000000000004</c:v>
                </c:pt>
                <c:pt idx="980">
                  <c:v>0.72750000000000004</c:v>
                </c:pt>
                <c:pt idx="981">
                  <c:v>0.72970000000000002</c:v>
                </c:pt>
                <c:pt idx="982">
                  <c:v>0.73199999999999998</c:v>
                </c:pt>
                <c:pt idx="983">
                  <c:v>0.7359</c:v>
                </c:pt>
                <c:pt idx="984">
                  <c:v>0.73619999999999997</c:v>
                </c:pt>
                <c:pt idx="985">
                  <c:v>0.73570000000000002</c:v>
                </c:pt>
                <c:pt idx="986">
                  <c:v>0.73040000000000005</c:v>
                </c:pt>
                <c:pt idx="987">
                  <c:v>0.73209999999999997</c:v>
                </c:pt>
                <c:pt idx="988">
                  <c:v>0.73470000000000002</c:v>
                </c:pt>
                <c:pt idx="989">
                  <c:v>0.73270000000000002</c:v>
                </c:pt>
                <c:pt idx="990">
                  <c:v>0.72909999999999997</c:v>
                </c:pt>
                <c:pt idx="991">
                  <c:v>0.72889999999999999</c:v>
                </c:pt>
                <c:pt idx="992">
                  <c:v>0.72909999999999997</c:v>
                </c:pt>
                <c:pt idx="993">
                  <c:v>0.73040000000000005</c:v>
                </c:pt>
                <c:pt idx="994">
                  <c:v>0.7278</c:v>
                </c:pt>
                <c:pt idx="995">
                  <c:v>0.7248</c:v>
                </c:pt>
                <c:pt idx="996">
                  <c:v>0.72299999999999998</c:v>
                </c:pt>
                <c:pt idx="997">
                  <c:v>0.72099999999999997</c:v>
                </c:pt>
                <c:pt idx="998">
                  <c:v>0.72330000000000005</c:v>
                </c:pt>
                <c:pt idx="999">
                  <c:v>0.72070000000000001</c:v>
                </c:pt>
                <c:pt idx="1000">
                  <c:v>0.72170000000000001</c:v>
                </c:pt>
                <c:pt idx="1001">
                  <c:v>0.7278</c:v>
                </c:pt>
                <c:pt idx="1002">
                  <c:v>0.73219999999999996</c:v>
                </c:pt>
                <c:pt idx="1003">
                  <c:v>0.72989999999999999</c:v>
                </c:pt>
                <c:pt idx="1004">
                  <c:v>0.72640000000000005</c:v>
                </c:pt>
                <c:pt idx="1005">
                  <c:v>0.72499999999999998</c:v>
                </c:pt>
                <c:pt idx="1006">
                  <c:v>0.72419999999999995</c:v>
                </c:pt>
                <c:pt idx="1007">
                  <c:v>0.72460000000000002</c:v>
                </c:pt>
                <c:pt idx="1008">
                  <c:v>0.72440000000000004</c:v>
                </c:pt>
                <c:pt idx="1009">
                  <c:v>0.73029999999999995</c:v>
                </c:pt>
                <c:pt idx="1010">
                  <c:v>0.73089999999999999</c:v>
                </c:pt>
                <c:pt idx="1011">
                  <c:v>0.72699999999999998</c:v>
                </c:pt>
                <c:pt idx="1012">
                  <c:v>0.72870000000000001</c:v>
                </c:pt>
                <c:pt idx="1013">
                  <c:v>0.72860000000000003</c:v>
                </c:pt>
                <c:pt idx="1014">
                  <c:v>0.72989999999999999</c:v>
                </c:pt>
                <c:pt idx="1015">
                  <c:v>0.73060000000000003</c:v>
                </c:pt>
                <c:pt idx="1016">
                  <c:v>0.73009999999999997</c:v>
                </c:pt>
                <c:pt idx="1017">
                  <c:v>0.73340000000000005</c:v>
                </c:pt>
                <c:pt idx="1018">
                  <c:v>0.73440000000000005</c:v>
                </c:pt>
                <c:pt idx="1019">
                  <c:v>0.73670000000000002</c:v>
                </c:pt>
                <c:pt idx="1020">
                  <c:v>0.7359</c:v>
                </c:pt>
                <c:pt idx="1021">
                  <c:v>0.73740000000000006</c:v>
                </c:pt>
                <c:pt idx="1022">
                  <c:v>0.7409</c:v>
                </c:pt>
                <c:pt idx="1023">
                  <c:v>0.73870000000000002</c:v>
                </c:pt>
                <c:pt idx="1024">
                  <c:v>0.73570000000000002</c:v>
                </c:pt>
                <c:pt idx="1025">
                  <c:v>0.73570000000000002</c:v>
                </c:pt>
                <c:pt idx="1026">
                  <c:v>0.73529999999999995</c:v>
                </c:pt>
                <c:pt idx="1027">
                  <c:v>0.73619999999999997</c:v>
                </c:pt>
                <c:pt idx="1028">
                  <c:v>0.73670000000000002</c:v>
                </c:pt>
                <c:pt idx="1029">
                  <c:v>0.73580000000000001</c:v>
                </c:pt>
                <c:pt idx="1030">
                  <c:v>0.73970000000000002</c:v>
                </c:pt>
                <c:pt idx="1031">
                  <c:v>0.74590000000000001</c:v>
                </c:pt>
                <c:pt idx="1032">
                  <c:v>0.74739999999999995</c:v>
                </c:pt>
                <c:pt idx="1033">
                  <c:v>0.74629999999999996</c:v>
                </c:pt>
                <c:pt idx="1034">
                  <c:v>0.75</c:v>
                </c:pt>
                <c:pt idx="1035">
                  <c:v>0.748</c:v>
                </c:pt>
                <c:pt idx="1036">
                  <c:v>0.75290000000000001</c:v>
                </c:pt>
                <c:pt idx="1037">
                  <c:v>0.75360000000000005</c:v>
                </c:pt>
                <c:pt idx="1038">
                  <c:v>0.75429999999999997</c:v>
                </c:pt>
                <c:pt idx="1039">
                  <c:v>0.75790000000000002</c:v>
                </c:pt>
                <c:pt idx="1040">
                  <c:v>0.7571</c:v>
                </c:pt>
                <c:pt idx="1041">
                  <c:v>0.75590000000000002</c:v>
                </c:pt>
                <c:pt idx="1042">
                  <c:v>0.75509999999999999</c:v>
                </c:pt>
                <c:pt idx="1043">
                  <c:v>0.75539999999999996</c:v>
                </c:pt>
                <c:pt idx="1044">
                  <c:v>0.75070000000000003</c:v>
                </c:pt>
                <c:pt idx="1045">
                  <c:v>0.74890000000000001</c:v>
                </c:pt>
                <c:pt idx="1046">
                  <c:v>0.749</c:v>
                </c:pt>
                <c:pt idx="1047">
                  <c:v>0.74839999999999995</c:v>
                </c:pt>
                <c:pt idx="1048">
                  <c:v>0.74919999999999998</c:v>
                </c:pt>
                <c:pt idx="1049">
                  <c:v>0.74680000000000002</c:v>
                </c:pt>
                <c:pt idx="1050">
                  <c:v>0.74729999999999996</c:v>
                </c:pt>
                <c:pt idx="1051">
                  <c:v>0.74660000000000004</c:v>
                </c:pt>
                <c:pt idx="1052">
                  <c:v>0.74570000000000003</c:v>
                </c:pt>
                <c:pt idx="1053">
                  <c:v>0.74470000000000003</c:v>
                </c:pt>
                <c:pt idx="1054">
                  <c:v>0.74099999999999999</c:v>
                </c:pt>
                <c:pt idx="1055">
                  <c:v>0.74039999999999995</c:v>
                </c:pt>
                <c:pt idx="1056">
                  <c:v>0.74139999999999995</c:v>
                </c:pt>
                <c:pt idx="1057">
                  <c:v>0.74460000000000004</c:v>
                </c:pt>
                <c:pt idx="1058">
                  <c:v>0.7419</c:v>
                </c:pt>
                <c:pt idx="1059">
                  <c:v>0.7429</c:v>
                </c:pt>
                <c:pt idx="1060">
                  <c:v>0.73939999999999995</c:v>
                </c:pt>
                <c:pt idx="1061">
                  <c:v>0.74209999999999998</c:v>
                </c:pt>
                <c:pt idx="1062">
                  <c:v>0.74339999999999995</c:v>
                </c:pt>
                <c:pt idx="1063">
                  <c:v>0.74550000000000005</c:v>
                </c:pt>
                <c:pt idx="1064">
                  <c:v>0.74639999999999995</c:v>
                </c:pt>
                <c:pt idx="1065">
                  <c:v>0.74439999999999995</c:v>
                </c:pt>
                <c:pt idx="1066">
                  <c:v>0.747</c:v>
                </c:pt>
                <c:pt idx="1067">
                  <c:v>0.74280000000000002</c:v>
                </c:pt>
                <c:pt idx="1068">
                  <c:v>0.73850000000000005</c:v>
                </c:pt>
                <c:pt idx="1069">
                  <c:v>0.74119999999999997</c:v>
                </c:pt>
                <c:pt idx="1070">
                  <c:v>0.74280000000000002</c:v>
                </c:pt>
                <c:pt idx="1071">
                  <c:v>0.74309999999999998</c:v>
                </c:pt>
                <c:pt idx="1072">
                  <c:v>0.74299999999999999</c:v>
                </c:pt>
                <c:pt idx="1073">
                  <c:v>0.74350000000000005</c:v>
                </c:pt>
                <c:pt idx="1074">
                  <c:v>0.73719999999999997</c:v>
                </c:pt>
                <c:pt idx="1075">
                  <c:v>0.73839999999999995</c:v>
                </c:pt>
                <c:pt idx="1076">
                  <c:v>0.74270000000000003</c:v>
                </c:pt>
                <c:pt idx="1077">
                  <c:v>0.74160000000000004</c:v>
                </c:pt>
                <c:pt idx="1078">
                  <c:v>0.74129999999999996</c:v>
                </c:pt>
                <c:pt idx="1079">
                  <c:v>0.73950000000000005</c:v>
                </c:pt>
                <c:pt idx="1080">
                  <c:v>0.74039999999999995</c:v>
                </c:pt>
                <c:pt idx="1081">
                  <c:v>0.74170000000000003</c:v>
                </c:pt>
                <c:pt idx="1082">
                  <c:v>0.74050000000000005</c:v>
                </c:pt>
                <c:pt idx="1083">
                  <c:v>0.74039999999999995</c:v>
                </c:pt>
                <c:pt idx="1084">
                  <c:v>0.73919999999999997</c:v>
                </c:pt>
                <c:pt idx="1085">
                  <c:v>0.73650000000000004</c:v>
                </c:pt>
                <c:pt idx="1086">
                  <c:v>0.73650000000000004</c:v>
                </c:pt>
                <c:pt idx="1087">
                  <c:v>0.73740000000000006</c:v>
                </c:pt>
                <c:pt idx="1088">
                  <c:v>0.73670000000000002</c:v>
                </c:pt>
                <c:pt idx="1089">
                  <c:v>0.73570000000000002</c:v>
                </c:pt>
                <c:pt idx="1090">
                  <c:v>0.74</c:v>
                </c:pt>
                <c:pt idx="1091">
                  <c:v>0.74299999999999999</c:v>
                </c:pt>
                <c:pt idx="1092">
                  <c:v>0.74170000000000003</c:v>
                </c:pt>
                <c:pt idx="1093">
                  <c:v>0.74170000000000003</c:v>
                </c:pt>
                <c:pt idx="1094">
                  <c:v>0.74119999999999997</c:v>
                </c:pt>
                <c:pt idx="1095">
                  <c:v>0.74229999999999996</c:v>
                </c:pt>
                <c:pt idx="1096">
                  <c:v>0.73899999999999999</c:v>
                </c:pt>
                <c:pt idx="1097">
                  <c:v>0.73839999999999995</c:v>
                </c:pt>
                <c:pt idx="1098">
                  <c:v>0.7389</c:v>
                </c:pt>
                <c:pt idx="1099">
                  <c:v>0.73709999999999998</c:v>
                </c:pt>
                <c:pt idx="1100">
                  <c:v>0.74119999999999997</c:v>
                </c:pt>
                <c:pt idx="1101">
                  <c:v>0.73899999999999999</c:v>
                </c:pt>
                <c:pt idx="1102">
                  <c:v>0.73499999999999999</c:v>
                </c:pt>
                <c:pt idx="1103">
                  <c:v>0.73599999999999999</c:v>
                </c:pt>
                <c:pt idx="1104">
                  <c:v>0.73619999999999997</c:v>
                </c:pt>
                <c:pt idx="1105">
                  <c:v>0.73699999999999999</c:v>
                </c:pt>
                <c:pt idx="1106">
                  <c:v>0.73850000000000005</c:v>
                </c:pt>
                <c:pt idx="1107">
                  <c:v>0.73860000000000003</c:v>
                </c:pt>
              </c:numCache>
              <c:extLst/>
            </c:numRef>
          </c:val>
          <c:smooth val="0"/>
          <c:extLst>
            <c:ext xmlns:c16="http://schemas.microsoft.com/office/drawing/2014/chart" uri="{C3380CC4-5D6E-409C-BE32-E72D297353CC}">
              <c16:uniqueId val="{00000001-E8EF-4BC4-8C47-B3EB5F94B286}"/>
            </c:ext>
          </c:extLst>
        </c:ser>
        <c:dLbls>
          <c:showLegendKey val="0"/>
          <c:showVal val="0"/>
          <c:showCatName val="0"/>
          <c:showSerName val="0"/>
          <c:showPercent val="0"/>
          <c:showBubbleSize val="0"/>
        </c:dLbls>
        <c:marker val="1"/>
        <c:smooth val="0"/>
        <c:axId val="490247279"/>
        <c:axId val="734175279"/>
      </c:lineChart>
      <c:dateAx>
        <c:axId val="490247279"/>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734175279"/>
        <c:crosses val="autoZero"/>
        <c:auto val="1"/>
        <c:lblOffset val="100"/>
        <c:baseTimeUnit val="days"/>
        <c:majorUnit val="12"/>
        <c:majorTimeUnit val="months"/>
      </c:dateAx>
      <c:valAx>
        <c:axId val="734175279"/>
        <c:scaling>
          <c:orientation val="minMax"/>
          <c:min val="0.60000000000000009"/>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CAD-USD</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490247279"/>
        <c:crosses val="autoZero"/>
        <c:crossBetween val="between"/>
      </c:valAx>
      <c:valAx>
        <c:axId val="734196879"/>
        <c:scaling>
          <c:orientation val="minMax"/>
          <c:max val="1"/>
        </c:scaling>
        <c:delete val="0"/>
        <c:axPos val="r"/>
        <c:numFmt formatCode="_(* #,##0.00_);_(* \(#,##0.00\);_(* &quot;-&quot;??_);_(@_)" sourceLinked="1"/>
        <c:majorTickMark val="out"/>
        <c:minorTickMark val="none"/>
        <c:tickLblPos val="none"/>
        <c:spPr>
          <a:noFill/>
          <a:ln>
            <a:noFill/>
          </a:ln>
          <a:effectLst/>
        </c:spPr>
        <c:txPr>
          <a:bodyPr rot="-60000000" spcFirstLastPara="1" vertOverflow="ellipsis" vert="horz" wrap="square" anchor="ctr" anchorCtr="1"/>
          <a:lstStyle/>
          <a:p>
            <a:pPr>
              <a:defRPr sz="600" b="0" i="0" u="none" strike="noStrike" kern="1200" baseline="0">
                <a:solidFill>
                  <a:sysClr val="windowText" lastClr="000000"/>
                </a:solidFill>
                <a:latin typeface="+mn-lt"/>
                <a:ea typeface="+mn-ea"/>
                <a:cs typeface="+mn-cs"/>
              </a:defRPr>
            </a:pPr>
            <a:endParaRPr lang="en-US"/>
          </a:p>
        </c:txPr>
        <c:crossAx val="736573087"/>
        <c:crosses val="max"/>
        <c:crossBetween val="between"/>
      </c:valAx>
      <c:dateAx>
        <c:axId val="736573087"/>
        <c:scaling>
          <c:orientation val="minMax"/>
        </c:scaling>
        <c:delete val="1"/>
        <c:axPos val="b"/>
        <c:numFmt formatCode="m/d/yyyy" sourceLinked="1"/>
        <c:majorTickMark val="out"/>
        <c:minorTickMark val="none"/>
        <c:tickLblPos val="nextTo"/>
        <c:crossAx val="734196879"/>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b="1" dirty="0">
                <a:solidFill>
                  <a:schemeClr val="tx1">
                    <a:lumMod val="65000"/>
                    <a:lumOff val="35000"/>
                  </a:schemeClr>
                </a:solidFill>
              </a:rPr>
              <a:t>U.S.</a:t>
            </a:r>
            <a:r>
              <a:rPr lang="en-US" b="1" baseline="0" dirty="0">
                <a:solidFill>
                  <a:schemeClr val="tx1">
                    <a:lumMod val="65000"/>
                    <a:lumOff val="35000"/>
                  </a:schemeClr>
                </a:solidFill>
              </a:rPr>
              <a:t> Dollar Index (DXY) </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areaChart>
        <c:grouping val="standard"/>
        <c:varyColors val="0"/>
        <c:ser>
          <c:idx val="0"/>
          <c:order val="0"/>
          <c:tx>
            <c:strRef>
              <c:f>Currencies!$C$2</c:f>
              <c:strCache>
                <c:ptCount val="1"/>
                <c:pt idx="0">
                  <c:v> 2024 </c:v>
                </c:pt>
              </c:strCache>
            </c:strRef>
          </c:tx>
          <c:spPr>
            <a:solidFill>
              <a:schemeClr val="accent4">
                <a:lumMod val="40000"/>
                <a:lumOff val="60000"/>
              </a:schemeClr>
            </a:solidFill>
            <a:ln>
              <a:noFill/>
            </a:ln>
            <a:effectLst/>
          </c:spPr>
          <c:cat>
            <c:numRef>
              <c:f>Currencies!$A$8:$A$1344</c:f>
              <c:numCache>
                <c:formatCode>m/d/yyyy</c:formatCode>
                <c:ptCount val="1337"/>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44200</c:v>
                </c:pt>
                <c:pt idx="263">
                  <c:v>44201</c:v>
                </c:pt>
                <c:pt idx="264">
                  <c:v>44202</c:v>
                </c:pt>
                <c:pt idx="265">
                  <c:v>44203</c:v>
                </c:pt>
                <c:pt idx="266">
                  <c:v>44204</c:v>
                </c:pt>
                <c:pt idx="267">
                  <c:v>44207</c:v>
                </c:pt>
                <c:pt idx="268">
                  <c:v>44208</c:v>
                </c:pt>
                <c:pt idx="269">
                  <c:v>44209</c:v>
                </c:pt>
                <c:pt idx="270">
                  <c:v>44210</c:v>
                </c:pt>
                <c:pt idx="271">
                  <c:v>44211</c:v>
                </c:pt>
                <c:pt idx="272">
                  <c:v>44214</c:v>
                </c:pt>
                <c:pt idx="273">
                  <c:v>44215</c:v>
                </c:pt>
                <c:pt idx="274">
                  <c:v>44216</c:v>
                </c:pt>
                <c:pt idx="275">
                  <c:v>44217</c:v>
                </c:pt>
                <c:pt idx="276">
                  <c:v>44218</c:v>
                </c:pt>
                <c:pt idx="277">
                  <c:v>44221</c:v>
                </c:pt>
                <c:pt idx="278">
                  <c:v>44222</c:v>
                </c:pt>
                <c:pt idx="279">
                  <c:v>44223</c:v>
                </c:pt>
                <c:pt idx="280">
                  <c:v>44224</c:v>
                </c:pt>
                <c:pt idx="281">
                  <c:v>44225</c:v>
                </c:pt>
                <c:pt idx="282">
                  <c:v>44228</c:v>
                </c:pt>
                <c:pt idx="283">
                  <c:v>44229</c:v>
                </c:pt>
                <c:pt idx="284">
                  <c:v>44230</c:v>
                </c:pt>
                <c:pt idx="285">
                  <c:v>44231</c:v>
                </c:pt>
                <c:pt idx="286">
                  <c:v>44232</c:v>
                </c:pt>
                <c:pt idx="287">
                  <c:v>44235</c:v>
                </c:pt>
                <c:pt idx="288">
                  <c:v>44236</c:v>
                </c:pt>
                <c:pt idx="289">
                  <c:v>44237</c:v>
                </c:pt>
                <c:pt idx="290">
                  <c:v>44238</c:v>
                </c:pt>
                <c:pt idx="291">
                  <c:v>44239</c:v>
                </c:pt>
                <c:pt idx="292">
                  <c:v>44242</c:v>
                </c:pt>
                <c:pt idx="293">
                  <c:v>44243</c:v>
                </c:pt>
                <c:pt idx="294">
                  <c:v>44244</c:v>
                </c:pt>
                <c:pt idx="295">
                  <c:v>44245</c:v>
                </c:pt>
                <c:pt idx="296">
                  <c:v>44246</c:v>
                </c:pt>
                <c:pt idx="297">
                  <c:v>44249</c:v>
                </c:pt>
                <c:pt idx="298">
                  <c:v>44250</c:v>
                </c:pt>
                <c:pt idx="299">
                  <c:v>44251</c:v>
                </c:pt>
                <c:pt idx="300">
                  <c:v>44252</c:v>
                </c:pt>
                <c:pt idx="301">
                  <c:v>44253</c:v>
                </c:pt>
                <c:pt idx="302">
                  <c:v>44256</c:v>
                </c:pt>
                <c:pt idx="303">
                  <c:v>44257</c:v>
                </c:pt>
                <c:pt idx="304">
                  <c:v>44258</c:v>
                </c:pt>
                <c:pt idx="305">
                  <c:v>44259</c:v>
                </c:pt>
                <c:pt idx="306">
                  <c:v>44260</c:v>
                </c:pt>
                <c:pt idx="307">
                  <c:v>44263</c:v>
                </c:pt>
                <c:pt idx="308">
                  <c:v>44264</c:v>
                </c:pt>
                <c:pt idx="309">
                  <c:v>44265</c:v>
                </c:pt>
                <c:pt idx="310">
                  <c:v>44266</c:v>
                </c:pt>
                <c:pt idx="311">
                  <c:v>44267</c:v>
                </c:pt>
                <c:pt idx="312">
                  <c:v>44270</c:v>
                </c:pt>
                <c:pt idx="313">
                  <c:v>44271</c:v>
                </c:pt>
                <c:pt idx="314">
                  <c:v>44272</c:v>
                </c:pt>
                <c:pt idx="315">
                  <c:v>44273</c:v>
                </c:pt>
                <c:pt idx="316">
                  <c:v>44274</c:v>
                </c:pt>
                <c:pt idx="317">
                  <c:v>44277</c:v>
                </c:pt>
                <c:pt idx="318">
                  <c:v>44278</c:v>
                </c:pt>
                <c:pt idx="319">
                  <c:v>44279</c:v>
                </c:pt>
                <c:pt idx="320">
                  <c:v>44280</c:v>
                </c:pt>
                <c:pt idx="321">
                  <c:v>44281</c:v>
                </c:pt>
                <c:pt idx="322">
                  <c:v>44284</c:v>
                </c:pt>
                <c:pt idx="323">
                  <c:v>44285</c:v>
                </c:pt>
                <c:pt idx="324">
                  <c:v>44286</c:v>
                </c:pt>
                <c:pt idx="325">
                  <c:v>44287</c:v>
                </c:pt>
                <c:pt idx="326">
                  <c:v>44288</c:v>
                </c:pt>
                <c:pt idx="327">
                  <c:v>44291</c:v>
                </c:pt>
                <c:pt idx="328">
                  <c:v>44292</c:v>
                </c:pt>
                <c:pt idx="329">
                  <c:v>44293</c:v>
                </c:pt>
                <c:pt idx="330">
                  <c:v>44294</c:v>
                </c:pt>
                <c:pt idx="331">
                  <c:v>44295</c:v>
                </c:pt>
                <c:pt idx="332">
                  <c:v>44298</c:v>
                </c:pt>
                <c:pt idx="333">
                  <c:v>44299</c:v>
                </c:pt>
                <c:pt idx="334">
                  <c:v>44300</c:v>
                </c:pt>
                <c:pt idx="335">
                  <c:v>44301</c:v>
                </c:pt>
                <c:pt idx="336">
                  <c:v>44302</c:v>
                </c:pt>
                <c:pt idx="337">
                  <c:v>44305</c:v>
                </c:pt>
                <c:pt idx="338">
                  <c:v>44306</c:v>
                </c:pt>
                <c:pt idx="339">
                  <c:v>44307</c:v>
                </c:pt>
                <c:pt idx="340">
                  <c:v>44308</c:v>
                </c:pt>
                <c:pt idx="341">
                  <c:v>44309</c:v>
                </c:pt>
                <c:pt idx="342">
                  <c:v>44312</c:v>
                </c:pt>
                <c:pt idx="343">
                  <c:v>44313</c:v>
                </c:pt>
                <c:pt idx="344">
                  <c:v>44314</c:v>
                </c:pt>
                <c:pt idx="345">
                  <c:v>44315</c:v>
                </c:pt>
                <c:pt idx="346">
                  <c:v>44316</c:v>
                </c:pt>
                <c:pt idx="347">
                  <c:v>44319</c:v>
                </c:pt>
                <c:pt idx="348">
                  <c:v>44320</c:v>
                </c:pt>
                <c:pt idx="349">
                  <c:v>44321</c:v>
                </c:pt>
                <c:pt idx="350">
                  <c:v>44322</c:v>
                </c:pt>
                <c:pt idx="351">
                  <c:v>44323</c:v>
                </c:pt>
                <c:pt idx="352">
                  <c:v>44326</c:v>
                </c:pt>
                <c:pt idx="353">
                  <c:v>44327</c:v>
                </c:pt>
                <c:pt idx="354">
                  <c:v>44328</c:v>
                </c:pt>
                <c:pt idx="355">
                  <c:v>44329</c:v>
                </c:pt>
                <c:pt idx="356">
                  <c:v>44330</c:v>
                </c:pt>
                <c:pt idx="357">
                  <c:v>44333</c:v>
                </c:pt>
                <c:pt idx="358">
                  <c:v>44334</c:v>
                </c:pt>
                <c:pt idx="359">
                  <c:v>44335</c:v>
                </c:pt>
                <c:pt idx="360">
                  <c:v>44336</c:v>
                </c:pt>
                <c:pt idx="361">
                  <c:v>44337</c:v>
                </c:pt>
                <c:pt idx="362">
                  <c:v>44340</c:v>
                </c:pt>
                <c:pt idx="363">
                  <c:v>44341</c:v>
                </c:pt>
                <c:pt idx="364">
                  <c:v>44342</c:v>
                </c:pt>
                <c:pt idx="365">
                  <c:v>44343</c:v>
                </c:pt>
                <c:pt idx="366">
                  <c:v>44344</c:v>
                </c:pt>
                <c:pt idx="367">
                  <c:v>44347</c:v>
                </c:pt>
                <c:pt idx="368">
                  <c:v>44348</c:v>
                </c:pt>
                <c:pt idx="369">
                  <c:v>44349</c:v>
                </c:pt>
                <c:pt idx="370">
                  <c:v>44350</c:v>
                </c:pt>
                <c:pt idx="371">
                  <c:v>44351</c:v>
                </c:pt>
                <c:pt idx="372">
                  <c:v>44354</c:v>
                </c:pt>
                <c:pt idx="373">
                  <c:v>44355</c:v>
                </c:pt>
                <c:pt idx="374">
                  <c:v>44356</c:v>
                </c:pt>
                <c:pt idx="375">
                  <c:v>44357</c:v>
                </c:pt>
                <c:pt idx="376">
                  <c:v>44358</c:v>
                </c:pt>
                <c:pt idx="377">
                  <c:v>44361</c:v>
                </c:pt>
                <c:pt idx="378">
                  <c:v>44362</c:v>
                </c:pt>
                <c:pt idx="379">
                  <c:v>44363</c:v>
                </c:pt>
                <c:pt idx="380">
                  <c:v>44364</c:v>
                </c:pt>
                <c:pt idx="381">
                  <c:v>44365</c:v>
                </c:pt>
                <c:pt idx="382">
                  <c:v>44368</c:v>
                </c:pt>
                <c:pt idx="383">
                  <c:v>44369</c:v>
                </c:pt>
                <c:pt idx="384">
                  <c:v>44370</c:v>
                </c:pt>
                <c:pt idx="385">
                  <c:v>44371</c:v>
                </c:pt>
                <c:pt idx="386">
                  <c:v>44372</c:v>
                </c:pt>
                <c:pt idx="387">
                  <c:v>44375</c:v>
                </c:pt>
                <c:pt idx="388">
                  <c:v>44376</c:v>
                </c:pt>
                <c:pt idx="389">
                  <c:v>44377</c:v>
                </c:pt>
                <c:pt idx="390">
                  <c:v>44378</c:v>
                </c:pt>
                <c:pt idx="391">
                  <c:v>44379</c:v>
                </c:pt>
                <c:pt idx="392">
                  <c:v>44382</c:v>
                </c:pt>
                <c:pt idx="393">
                  <c:v>44383</c:v>
                </c:pt>
                <c:pt idx="394">
                  <c:v>44384</c:v>
                </c:pt>
                <c:pt idx="395">
                  <c:v>44385</c:v>
                </c:pt>
                <c:pt idx="396">
                  <c:v>44386</c:v>
                </c:pt>
                <c:pt idx="397">
                  <c:v>44389</c:v>
                </c:pt>
                <c:pt idx="398">
                  <c:v>44390</c:v>
                </c:pt>
                <c:pt idx="399">
                  <c:v>44391</c:v>
                </c:pt>
                <c:pt idx="400">
                  <c:v>44392</c:v>
                </c:pt>
                <c:pt idx="401">
                  <c:v>44393</c:v>
                </c:pt>
                <c:pt idx="402">
                  <c:v>44396</c:v>
                </c:pt>
                <c:pt idx="403">
                  <c:v>44397</c:v>
                </c:pt>
                <c:pt idx="404">
                  <c:v>44398</c:v>
                </c:pt>
                <c:pt idx="405">
                  <c:v>44399</c:v>
                </c:pt>
                <c:pt idx="406">
                  <c:v>44400</c:v>
                </c:pt>
                <c:pt idx="407">
                  <c:v>44403</c:v>
                </c:pt>
                <c:pt idx="408">
                  <c:v>44404</c:v>
                </c:pt>
                <c:pt idx="409">
                  <c:v>44405</c:v>
                </c:pt>
                <c:pt idx="410">
                  <c:v>44406</c:v>
                </c:pt>
                <c:pt idx="411">
                  <c:v>44407</c:v>
                </c:pt>
                <c:pt idx="412">
                  <c:v>44410</c:v>
                </c:pt>
                <c:pt idx="413">
                  <c:v>44411</c:v>
                </c:pt>
                <c:pt idx="414">
                  <c:v>44412</c:v>
                </c:pt>
                <c:pt idx="415">
                  <c:v>44413</c:v>
                </c:pt>
                <c:pt idx="416">
                  <c:v>44414</c:v>
                </c:pt>
                <c:pt idx="417">
                  <c:v>44417</c:v>
                </c:pt>
                <c:pt idx="418">
                  <c:v>44418</c:v>
                </c:pt>
                <c:pt idx="419">
                  <c:v>44419</c:v>
                </c:pt>
                <c:pt idx="420">
                  <c:v>44420</c:v>
                </c:pt>
                <c:pt idx="421">
                  <c:v>44421</c:v>
                </c:pt>
                <c:pt idx="422">
                  <c:v>44424</c:v>
                </c:pt>
                <c:pt idx="423">
                  <c:v>44425</c:v>
                </c:pt>
                <c:pt idx="424">
                  <c:v>44426</c:v>
                </c:pt>
                <c:pt idx="425">
                  <c:v>44427</c:v>
                </c:pt>
                <c:pt idx="426">
                  <c:v>44428</c:v>
                </c:pt>
                <c:pt idx="427">
                  <c:v>44431</c:v>
                </c:pt>
                <c:pt idx="428">
                  <c:v>44432</c:v>
                </c:pt>
                <c:pt idx="429">
                  <c:v>44433</c:v>
                </c:pt>
                <c:pt idx="430">
                  <c:v>44434</c:v>
                </c:pt>
                <c:pt idx="431">
                  <c:v>44435</c:v>
                </c:pt>
                <c:pt idx="432">
                  <c:v>44438</c:v>
                </c:pt>
                <c:pt idx="433">
                  <c:v>44439</c:v>
                </c:pt>
                <c:pt idx="434">
                  <c:v>44440</c:v>
                </c:pt>
                <c:pt idx="435">
                  <c:v>44441</c:v>
                </c:pt>
                <c:pt idx="436">
                  <c:v>44442</c:v>
                </c:pt>
                <c:pt idx="437">
                  <c:v>44445</c:v>
                </c:pt>
                <c:pt idx="438">
                  <c:v>44446</c:v>
                </c:pt>
                <c:pt idx="439">
                  <c:v>44447</c:v>
                </c:pt>
                <c:pt idx="440">
                  <c:v>44448</c:v>
                </c:pt>
                <c:pt idx="441">
                  <c:v>44449</c:v>
                </c:pt>
                <c:pt idx="442">
                  <c:v>44452</c:v>
                </c:pt>
                <c:pt idx="443">
                  <c:v>44453</c:v>
                </c:pt>
                <c:pt idx="444">
                  <c:v>44454</c:v>
                </c:pt>
                <c:pt idx="445">
                  <c:v>44455</c:v>
                </c:pt>
                <c:pt idx="446">
                  <c:v>44456</c:v>
                </c:pt>
                <c:pt idx="447">
                  <c:v>44459</c:v>
                </c:pt>
                <c:pt idx="448">
                  <c:v>44460</c:v>
                </c:pt>
                <c:pt idx="449">
                  <c:v>44461</c:v>
                </c:pt>
                <c:pt idx="450">
                  <c:v>44462</c:v>
                </c:pt>
                <c:pt idx="451">
                  <c:v>44463</c:v>
                </c:pt>
                <c:pt idx="452">
                  <c:v>44466</c:v>
                </c:pt>
                <c:pt idx="453">
                  <c:v>44467</c:v>
                </c:pt>
                <c:pt idx="454">
                  <c:v>44468</c:v>
                </c:pt>
                <c:pt idx="455">
                  <c:v>44469</c:v>
                </c:pt>
                <c:pt idx="456">
                  <c:v>44470</c:v>
                </c:pt>
                <c:pt idx="457">
                  <c:v>44473</c:v>
                </c:pt>
                <c:pt idx="458">
                  <c:v>44474</c:v>
                </c:pt>
                <c:pt idx="459">
                  <c:v>44475</c:v>
                </c:pt>
                <c:pt idx="460">
                  <c:v>44476</c:v>
                </c:pt>
                <c:pt idx="461">
                  <c:v>44477</c:v>
                </c:pt>
                <c:pt idx="462">
                  <c:v>44480</c:v>
                </c:pt>
                <c:pt idx="463">
                  <c:v>44481</c:v>
                </c:pt>
                <c:pt idx="464">
                  <c:v>44482</c:v>
                </c:pt>
                <c:pt idx="465">
                  <c:v>44483</c:v>
                </c:pt>
                <c:pt idx="466">
                  <c:v>44484</c:v>
                </c:pt>
                <c:pt idx="467">
                  <c:v>44487</c:v>
                </c:pt>
                <c:pt idx="468">
                  <c:v>44488</c:v>
                </c:pt>
                <c:pt idx="469">
                  <c:v>44489</c:v>
                </c:pt>
                <c:pt idx="470">
                  <c:v>44490</c:v>
                </c:pt>
                <c:pt idx="471">
                  <c:v>44491</c:v>
                </c:pt>
                <c:pt idx="472">
                  <c:v>44494</c:v>
                </c:pt>
                <c:pt idx="473">
                  <c:v>44495</c:v>
                </c:pt>
                <c:pt idx="474">
                  <c:v>44496</c:v>
                </c:pt>
                <c:pt idx="475">
                  <c:v>44497</c:v>
                </c:pt>
                <c:pt idx="476">
                  <c:v>44498</c:v>
                </c:pt>
                <c:pt idx="477">
                  <c:v>44501</c:v>
                </c:pt>
                <c:pt idx="478">
                  <c:v>44502</c:v>
                </c:pt>
                <c:pt idx="479">
                  <c:v>44503</c:v>
                </c:pt>
                <c:pt idx="480">
                  <c:v>44504</c:v>
                </c:pt>
                <c:pt idx="481">
                  <c:v>44505</c:v>
                </c:pt>
                <c:pt idx="482">
                  <c:v>44508</c:v>
                </c:pt>
                <c:pt idx="483">
                  <c:v>44509</c:v>
                </c:pt>
                <c:pt idx="484">
                  <c:v>44510</c:v>
                </c:pt>
                <c:pt idx="485">
                  <c:v>44511</c:v>
                </c:pt>
                <c:pt idx="486">
                  <c:v>44512</c:v>
                </c:pt>
                <c:pt idx="487">
                  <c:v>44515</c:v>
                </c:pt>
                <c:pt idx="488">
                  <c:v>44516</c:v>
                </c:pt>
                <c:pt idx="489">
                  <c:v>44517</c:v>
                </c:pt>
                <c:pt idx="490">
                  <c:v>44518</c:v>
                </c:pt>
                <c:pt idx="491">
                  <c:v>44519</c:v>
                </c:pt>
                <c:pt idx="492">
                  <c:v>44522</c:v>
                </c:pt>
                <c:pt idx="493">
                  <c:v>44523</c:v>
                </c:pt>
                <c:pt idx="494">
                  <c:v>44524</c:v>
                </c:pt>
                <c:pt idx="495">
                  <c:v>44525</c:v>
                </c:pt>
                <c:pt idx="496">
                  <c:v>44526</c:v>
                </c:pt>
                <c:pt idx="497">
                  <c:v>44529</c:v>
                </c:pt>
                <c:pt idx="498">
                  <c:v>44530</c:v>
                </c:pt>
                <c:pt idx="499">
                  <c:v>44531</c:v>
                </c:pt>
                <c:pt idx="500">
                  <c:v>44532</c:v>
                </c:pt>
                <c:pt idx="501">
                  <c:v>44533</c:v>
                </c:pt>
                <c:pt idx="502">
                  <c:v>44536</c:v>
                </c:pt>
                <c:pt idx="503">
                  <c:v>44537</c:v>
                </c:pt>
                <c:pt idx="504">
                  <c:v>44538</c:v>
                </c:pt>
                <c:pt idx="505">
                  <c:v>44539</c:v>
                </c:pt>
                <c:pt idx="506">
                  <c:v>44540</c:v>
                </c:pt>
                <c:pt idx="507">
                  <c:v>44543</c:v>
                </c:pt>
                <c:pt idx="508">
                  <c:v>44544</c:v>
                </c:pt>
                <c:pt idx="509">
                  <c:v>44545</c:v>
                </c:pt>
                <c:pt idx="510">
                  <c:v>44546</c:v>
                </c:pt>
                <c:pt idx="511">
                  <c:v>44547</c:v>
                </c:pt>
                <c:pt idx="512">
                  <c:v>44550</c:v>
                </c:pt>
                <c:pt idx="513">
                  <c:v>44551</c:v>
                </c:pt>
                <c:pt idx="514">
                  <c:v>44552</c:v>
                </c:pt>
                <c:pt idx="515">
                  <c:v>44553</c:v>
                </c:pt>
                <c:pt idx="516">
                  <c:v>44557</c:v>
                </c:pt>
                <c:pt idx="517">
                  <c:v>44558</c:v>
                </c:pt>
                <c:pt idx="518">
                  <c:v>44559</c:v>
                </c:pt>
                <c:pt idx="519">
                  <c:v>44560</c:v>
                </c:pt>
                <c:pt idx="520">
                  <c:v>44561</c:v>
                </c:pt>
                <c:pt idx="521">
                  <c:v>44564</c:v>
                </c:pt>
                <c:pt idx="522">
                  <c:v>44565</c:v>
                </c:pt>
                <c:pt idx="523">
                  <c:v>44566</c:v>
                </c:pt>
                <c:pt idx="524">
                  <c:v>44567</c:v>
                </c:pt>
                <c:pt idx="525">
                  <c:v>44568</c:v>
                </c:pt>
                <c:pt idx="526">
                  <c:v>44571</c:v>
                </c:pt>
                <c:pt idx="527">
                  <c:v>44572</c:v>
                </c:pt>
                <c:pt idx="528">
                  <c:v>44573</c:v>
                </c:pt>
                <c:pt idx="529">
                  <c:v>44574</c:v>
                </c:pt>
                <c:pt idx="530">
                  <c:v>44575</c:v>
                </c:pt>
                <c:pt idx="531">
                  <c:v>44578</c:v>
                </c:pt>
                <c:pt idx="532">
                  <c:v>44579</c:v>
                </c:pt>
                <c:pt idx="533">
                  <c:v>44580</c:v>
                </c:pt>
                <c:pt idx="534">
                  <c:v>44581</c:v>
                </c:pt>
                <c:pt idx="535">
                  <c:v>44582</c:v>
                </c:pt>
                <c:pt idx="536">
                  <c:v>44585</c:v>
                </c:pt>
                <c:pt idx="537">
                  <c:v>44586</c:v>
                </c:pt>
                <c:pt idx="538">
                  <c:v>44587</c:v>
                </c:pt>
                <c:pt idx="539">
                  <c:v>44588</c:v>
                </c:pt>
                <c:pt idx="540">
                  <c:v>44589</c:v>
                </c:pt>
                <c:pt idx="541">
                  <c:v>44592</c:v>
                </c:pt>
                <c:pt idx="542">
                  <c:v>44593</c:v>
                </c:pt>
                <c:pt idx="543">
                  <c:v>44594</c:v>
                </c:pt>
                <c:pt idx="544">
                  <c:v>44595</c:v>
                </c:pt>
                <c:pt idx="545">
                  <c:v>44596</c:v>
                </c:pt>
                <c:pt idx="546">
                  <c:v>44599</c:v>
                </c:pt>
                <c:pt idx="547">
                  <c:v>44600</c:v>
                </c:pt>
                <c:pt idx="548">
                  <c:v>44601</c:v>
                </c:pt>
                <c:pt idx="549">
                  <c:v>44602</c:v>
                </c:pt>
                <c:pt idx="550">
                  <c:v>44603</c:v>
                </c:pt>
                <c:pt idx="551">
                  <c:v>44606</c:v>
                </c:pt>
                <c:pt idx="552">
                  <c:v>44607</c:v>
                </c:pt>
                <c:pt idx="553">
                  <c:v>44608</c:v>
                </c:pt>
                <c:pt idx="554">
                  <c:v>44609</c:v>
                </c:pt>
                <c:pt idx="555">
                  <c:v>44610</c:v>
                </c:pt>
                <c:pt idx="556">
                  <c:v>44613</c:v>
                </c:pt>
                <c:pt idx="557">
                  <c:v>44614</c:v>
                </c:pt>
                <c:pt idx="558">
                  <c:v>44615</c:v>
                </c:pt>
                <c:pt idx="559">
                  <c:v>44616</c:v>
                </c:pt>
                <c:pt idx="560">
                  <c:v>44617</c:v>
                </c:pt>
                <c:pt idx="561">
                  <c:v>44620</c:v>
                </c:pt>
                <c:pt idx="562">
                  <c:v>44621</c:v>
                </c:pt>
                <c:pt idx="563">
                  <c:v>44622</c:v>
                </c:pt>
                <c:pt idx="564">
                  <c:v>44623</c:v>
                </c:pt>
                <c:pt idx="565">
                  <c:v>44624</c:v>
                </c:pt>
                <c:pt idx="566">
                  <c:v>44627</c:v>
                </c:pt>
                <c:pt idx="567">
                  <c:v>44628</c:v>
                </c:pt>
                <c:pt idx="568">
                  <c:v>44629</c:v>
                </c:pt>
                <c:pt idx="569">
                  <c:v>44630</c:v>
                </c:pt>
                <c:pt idx="570">
                  <c:v>44631</c:v>
                </c:pt>
                <c:pt idx="571">
                  <c:v>44634</c:v>
                </c:pt>
                <c:pt idx="572">
                  <c:v>44635</c:v>
                </c:pt>
                <c:pt idx="573">
                  <c:v>44636</c:v>
                </c:pt>
                <c:pt idx="574">
                  <c:v>44637</c:v>
                </c:pt>
                <c:pt idx="575">
                  <c:v>44638</c:v>
                </c:pt>
                <c:pt idx="576">
                  <c:v>44641</c:v>
                </c:pt>
                <c:pt idx="577">
                  <c:v>44642</c:v>
                </c:pt>
                <c:pt idx="578">
                  <c:v>44643</c:v>
                </c:pt>
                <c:pt idx="579">
                  <c:v>44644</c:v>
                </c:pt>
                <c:pt idx="580">
                  <c:v>44645</c:v>
                </c:pt>
                <c:pt idx="581">
                  <c:v>44648</c:v>
                </c:pt>
                <c:pt idx="582">
                  <c:v>44649</c:v>
                </c:pt>
                <c:pt idx="583">
                  <c:v>44650</c:v>
                </c:pt>
                <c:pt idx="584">
                  <c:v>44651</c:v>
                </c:pt>
                <c:pt idx="585">
                  <c:v>44652</c:v>
                </c:pt>
                <c:pt idx="586">
                  <c:v>44655</c:v>
                </c:pt>
                <c:pt idx="587">
                  <c:v>44656</c:v>
                </c:pt>
                <c:pt idx="588">
                  <c:v>44657</c:v>
                </c:pt>
                <c:pt idx="589">
                  <c:v>44658</c:v>
                </c:pt>
                <c:pt idx="590">
                  <c:v>44659</c:v>
                </c:pt>
                <c:pt idx="591">
                  <c:v>44662</c:v>
                </c:pt>
                <c:pt idx="592">
                  <c:v>44663</c:v>
                </c:pt>
                <c:pt idx="593">
                  <c:v>44664</c:v>
                </c:pt>
                <c:pt idx="594">
                  <c:v>44665</c:v>
                </c:pt>
                <c:pt idx="595">
                  <c:v>44666</c:v>
                </c:pt>
                <c:pt idx="596">
                  <c:v>44669</c:v>
                </c:pt>
                <c:pt idx="597">
                  <c:v>44670</c:v>
                </c:pt>
                <c:pt idx="598">
                  <c:v>44671</c:v>
                </c:pt>
                <c:pt idx="599">
                  <c:v>44672</c:v>
                </c:pt>
                <c:pt idx="600">
                  <c:v>44673</c:v>
                </c:pt>
                <c:pt idx="601">
                  <c:v>44676</c:v>
                </c:pt>
                <c:pt idx="602">
                  <c:v>44677</c:v>
                </c:pt>
                <c:pt idx="603">
                  <c:v>44678</c:v>
                </c:pt>
                <c:pt idx="604">
                  <c:v>44679</c:v>
                </c:pt>
                <c:pt idx="605">
                  <c:v>44680</c:v>
                </c:pt>
                <c:pt idx="606">
                  <c:v>44683</c:v>
                </c:pt>
                <c:pt idx="607">
                  <c:v>44684</c:v>
                </c:pt>
                <c:pt idx="608">
                  <c:v>44685</c:v>
                </c:pt>
                <c:pt idx="609">
                  <c:v>44686</c:v>
                </c:pt>
                <c:pt idx="610">
                  <c:v>44687</c:v>
                </c:pt>
                <c:pt idx="611">
                  <c:v>44690</c:v>
                </c:pt>
                <c:pt idx="612">
                  <c:v>44691</c:v>
                </c:pt>
                <c:pt idx="613">
                  <c:v>44692</c:v>
                </c:pt>
                <c:pt idx="614">
                  <c:v>44693</c:v>
                </c:pt>
                <c:pt idx="615">
                  <c:v>44694</c:v>
                </c:pt>
                <c:pt idx="616">
                  <c:v>44697</c:v>
                </c:pt>
                <c:pt idx="617">
                  <c:v>44698</c:v>
                </c:pt>
                <c:pt idx="618">
                  <c:v>44699</c:v>
                </c:pt>
                <c:pt idx="619">
                  <c:v>44700</c:v>
                </c:pt>
                <c:pt idx="620">
                  <c:v>44701</c:v>
                </c:pt>
                <c:pt idx="621">
                  <c:v>44704</c:v>
                </c:pt>
                <c:pt idx="622">
                  <c:v>44705</c:v>
                </c:pt>
                <c:pt idx="623">
                  <c:v>44706</c:v>
                </c:pt>
                <c:pt idx="624">
                  <c:v>44707</c:v>
                </c:pt>
                <c:pt idx="625">
                  <c:v>44708</c:v>
                </c:pt>
                <c:pt idx="626">
                  <c:v>44711</c:v>
                </c:pt>
                <c:pt idx="627">
                  <c:v>44712</c:v>
                </c:pt>
                <c:pt idx="628">
                  <c:v>44713</c:v>
                </c:pt>
                <c:pt idx="629">
                  <c:v>44714</c:v>
                </c:pt>
                <c:pt idx="630">
                  <c:v>44715</c:v>
                </c:pt>
                <c:pt idx="631">
                  <c:v>44718</c:v>
                </c:pt>
                <c:pt idx="632">
                  <c:v>44719</c:v>
                </c:pt>
                <c:pt idx="633">
                  <c:v>44720</c:v>
                </c:pt>
                <c:pt idx="634">
                  <c:v>44721</c:v>
                </c:pt>
                <c:pt idx="635">
                  <c:v>44722</c:v>
                </c:pt>
                <c:pt idx="636">
                  <c:v>44725</c:v>
                </c:pt>
                <c:pt idx="637">
                  <c:v>44726</c:v>
                </c:pt>
                <c:pt idx="638">
                  <c:v>44727</c:v>
                </c:pt>
                <c:pt idx="639">
                  <c:v>44728</c:v>
                </c:pt>
                <c:pt idx="640">
                  <c:v>44729</c:v>
                </c:pt>
                <c:pt idx="641">
                  <c:v>44732</c:v>
                </c:pt>
                <c:pt idx="642">
                  <c:v>44733</c:v>
                </c:pt>
                <c:pt idx="643">
                  <c:v>44734</c:v>
                </c:pt>
                <c:pt idx="644">
                  <c:v>44735</c:v>
                </c:pt>
                <c:pt idx="645">
                  <c:v>44736</c:v>
                </c:pt>
                <c:pt idx="646">
                  <c:v>44739</c:v>
                </c:pt>
                <c:pt idx="647">
                  <c:v>44740</c:v>
                </c:pt>
                <c:pt idx="648">
                  <c:v>44741</c:v>
                </c:pt>
                <c:pt idx="649">
                  <c:v>44742</c:v>
                </c:pt>
                <c:pt idx="650">
                  <c:v>44743</c:v>
                </c:pt>
                <c:pt idx="651">
                  <c:v>44746</c:v>
                </c:pt>
                <c:pt idx="652">
                  <c:v>44747</c:v>
                </c:pt>
                <c:pt idx="653">
                  <c:v>44748</c:v>
                </c:pt>
                <c:pt idx="654">
                  <c:v>44749</c:v>
                </c:pt>
                <c:pt idx="655">
                  <c:v>44750</c:v>
                </c:pt>
                <c:pt idx="656">
                  <c:v>44753</c:v>
                </c:pt>
                <c:pt idx="657">
                  <c:v>44754</c:v>
                </c:pt>
                <c:pt idx="658">
                  <c:v>44755</c:v>
                </c:pt>
                <c:pt idx="659">
                  <c:v>44756</c:v>
                </c:pt>
                <c:pt idx="660">
                  <c:v>44757</c:v>
                </c:pt>
                <c:pt idx="661">
                  <c:v>44760</c:v>
                </c:pt>
                <c:pt idx="662">
                  <c:v>44761</c:v>
                </c:pt>
                <c:pt idx="663">
                  <c:v>44762</c:v>
                </c:pt>
                <c:pt idx="664">
                  <c:v>44763</c:v>
                </c:pt>
                <c:pt idx="665">
                  <c:v>44764</c:v>
                </c:pt>
                <c:pt idx="666">
                  <c:v>44767</c:v>
                </c:pt>
                <c:pt idx="667">
                  <c:v>44768</c:v>
                </c:pt>
                <c:pt idx="668">
                  <c:v>44769</c:v>
                </c:pt>
                <c:pt idx="669">
                  <c:v>44770</c:v>
                </c:pt>
                <c:pt idx="670">
                  <c:v>44771</c:v>
                </c:pt>
                <c:pt idx="671">
                  <c:v>44774</c:v>
                </c:pt>
                <c:pt idx="672">
                  <c:v>44775</c:v>
                </c:pt>
                <c:pt idx="673">
                  <c:v>44776</c:v>
                </c:pt>
                <c:pt idx="674">
                  <c:v>44777</c:v>
                </c:pt>
                <c:pt idx="675">
                  <c:v>44778</c:v>
                </c:pt>
                <c:pt idx="676">
                  <c:v>44781</c:v>
                </c:pt>
                <c:pt idx="677">
                  <c:v>44782</c:v>
                </c:pt>
                <c:pt idx="678">
                  <c:v>44783</c:v>
                </c:pt>
                <c:pt idx="679">
                  <c:v>44784</c:v>
                </c:pt>
                <c:pt idx="680">
                  <c:v>44785</c:v>
                </c:pt>
                <c:pt idx="681">
                  <c:v>44788</c:v>
                </c:pt>
                <c:pt idx="682">
                  <c:v>44789</c:v>
                </c:pt>
                <c:pt idx="683">
                  <c:v>44790</c:v>
                </c:pt>
                <c:pt idx="684">
                  <c:v>44791</c:v>
                </c:pt>
                <c:pt idx="685">
                  <c:v>44792</c:v>
                </c:pt>
                <c:pt idx="686">
                  <c:v>44795</c:v>
                </c:pt>
                <c:pt idx="687">
                  <c:v>44796</c:v>
                </c:pt>
                <c:pt idx="688">
                  <c:v>44797</c:v>
                </c:pt>
                <c:pt idx="689">
                  <c:v>44798</c:v>
                </c:pt>
                <c:pt idx="690">
                  <c:v>44799</c:v>
                </c:pt>
                <c:pt idx="691">
                  <c:v>44802</c:v>
                </c:pt>
                <c:pt idx="692">
                  <c:v>44803</c:v>
                </c:pt>
                <c:pt idx="693">
                  <c:v>44804</c:v>
                </c:pt>
                <c:pt idx="694">
                  <c:v>44805</c:v>
                </c:pt>
                <c:pt idx="695">
                  <c:v>44806</c:v>
                </c:pt>
                <c:pt idx="696">
                  <c:v>44809</c:v>
                </c:pt>
                <c:pt idx="697">
                  <c:v>44810</c:v>
                </c:pt>
                <c:pt idx="698">
                  <c:v>44811</c:v>
                </c:pt>
                <c:pt idx="699">
                  <c:v>44812</c:v>
                </c:pt>
                <c:pt idx="700">
                  <c:v>44813</c:v>
                </c:pt>
                <c:pt idx="701">
                  <c:v>44816</c:v>
                </c:pt>
                <c:pt idx="702">
                  <c:v>44817</c:v>
                </c:pt>
                <c:pt idx="703">
                  <c:v>44818</c:v>
                </c:pt>
                <c:pt idx="704">
                  <c:v>44819</c:v>
                </c:pt>
                <c:pt idx="705">
                  <c:v>44820</c:v>
                </c:pt>
                <c:pt idx="706">
                  <c:v>44823</c:v>
                </c:pt>
                <c:pt idx="707">
                  <c:v>44824</c:v>
                </c:pt>
                <c:pt idx="708">
                  <c:v>44825</c:v>
                </c:pt>
                <c:pt idx="709">
                  <c:v>44826</c:v>
                </c:pt>
                <c:pt idx="710">
                  <c:v>44827</c:v>
                </c:pt>
                <c:pt idx="711">
                  <c:v>44830</c:v>
                </c:pt>
                <c:pt idx="712">
                  <c:v>44831</c:v>
                </c:pt>
                <c:pt idx="713">
                  <c:v>44832</c:v>
                </c:pt>
                <c:pt idx="714">
                  <c:v>44833</c:v>
                </c:pt>
                <c:pt idx="715">
                  <c:v>44834</c:v>
                </c:pt>
                <c:pt idx="716">
                  <c:v>44837</c:v>
                </c:pt>
                <c:pt idx="717">
                  <c:v>44838</c:v>
                </c:pt>
                <c:pt idx="718">
                  <c:v>44839</c:v>
                </c:pt>
                <c:pt idx="719">
                  <c:v>44840</c:v>
                </c:pt>
                <c:pt idx="720">
                  <c:v>44841</c:v>
                </c:pt>
                <c:pt idx="721">
                  <c:v>44844</c:v>
                </c:pt>
                <c:pt idx="722">
                  <c:v>44845</c:v>
                </c:pt>
                <c:pt idx="723">
                  <c:v>44846</c:v>
                </c:pt>
                <c:pt idx="724">
                  <c:v>44847</c:v>
                </c:pt>
                <c:pt idx="725">
                  <c:v>44848</c:v>
                </c:pt>
                <c:pt idx="726">
                  <c:v>44851</c:v>
                </c:pt>
                <c:pt idx="727">
                  <c:v>44852</c:v>
                </c:pt>
                <c:pt idx="728">
                  <c:v>44853</c:v>
                </c:pt>
                <c:pt idx="729">
                  <c:v>44854</c:v>
                </c:pt>
                <c:pt idx="730">
                  <c:v>44855</c:v>
                </c:pt>
                <c:pt idx="731">
                  <c:v>44858</c:v>
                </c:pt>
                <c:pt idx="732">
                  <c:v>44859</c:v>
                </c:pt>
                <c:pt idx="733">
                  <c:v>44860</c:v>
                </c:pt>
                <c:pt idx="734">
                  <c:v>44861</c:v>
                </c:pt>
                <c:pt idx="735">
                  <c:v>44862</c:v>
                </c:pt>
                <c:pt idx="736">
                  <c:v>44865</c:v>
                </c:pt>
                <c:pt idx="737">
                  <c:v>44866</c:v>
                </c:pt>
                <c:pt idx="738">
                  <c:v>44867</c:v>
                </c:pt>
                <c:pt idx="739">
                  <c:v>44868</c:v>
                </c:pt>
                <c:pt idx="740">
                  <c:v>44869</c:v>
                </c:pt>
                <c:pt idx="741">
                  <c:v>44872</c:v>
                </c:pt>
                <c:pt idx="742">
                  <c:v>44873</c:v>
                </c:pt>
                <c:pt idx="743">
                  <c:v>44874</c:v>
                </c:pt>
                <c:pt idx="744">
                  <c:v>44875</c:v>
                </c:pt>
                <c:pt idx="745">
                  <c:v>44876</c:v>
                </c:pt>
                <c:pt idx="746">
                  <c:v>44879</c:v>
                </c:pt>
                <c:pt idx="747">
                  <c:v>44880</c:v>
                </c:pt>
                <c:pt idx="748">
                  <c:v>44881</c:v>
                </c:pt>
                <c:pt idx="749">
                  <c:v>44882</c:v>
                </c:pt>
                <c:pt idx="750">
                  <c:v>44883</c:v>
                </c:pt>
                <c:pt idx="751">
                  <c:v>44886</c:v>
                </c:pt>
                <c:pt idx="752">
                  <c:v>44887</c:v>
                </c:pt>
                <c:pt idx="753">
                  <c:v>44888</c:v>
                </c:pt>
                <c:pt idx="754">
                  <c:v>44889</c:v>
                </c:pt>
                <c:pt idx="755">
                  <c:v>44890</c:v>
                </c:pt>
                <c:pt idx="756">
                  <c:v>44893</c:v>
                </c:pt>
                <c:pt idx="757">
                  <c:v>44894</c:v>
                </c:pt>
                <c:pt idx="758">
                  <c:v>44895</c:v>
                </c:pt>
                <c:pt idx="759">
                  <c:v>44896</c:v>
                </c:pt>
                <c:pt idx="760">
                  <c:v>44897</c:v>
                </c:pt>
                <c:pt idx="761">
                  <c:v>44900</c:v>
                </c:pt>
                <c:pt idx="762">
                  <c:v>44901</c:v>
                </c:pt>
                <c:pt idx="763">
                  <c:v>44902</c:v>
                </c:pt>
                <c:pt idx="764">
                  <c:v>44903</c:v>
                </c:pt>
                <c:pt idx="765">
                  <c:v>44904</c:v>
                </c:pt>
                <c:pt idx="766">
                  <c:v>44907</c:v>
                </c:pt>
                <c:pt idx="767">
                  <c:v>44908</c:v>
                </c:pt>
                <c:pt idx="768">
                  <c:v>44909</c:v>
                </c:pt>
                <c:pt idx="769">
                  <c:v>44910</c:v>
                </c:pt>
                <c:pt idx="770">
                  <c:v>44911</c:v>
                </c:pt>
                <c:pt idx="771">
                  <c:v>44914</c:v>
                </c:pt>
                <c:pt idx="772">
                  <c:v>44915</c:v>
                </c:pt>
                <c:pt idx="773">
                  <c:v>44916</c:v>
                </c:pt>
                <c:pt idx="774">
                  <c:v>44917</c:v>
                </c:pt>
                <c:pt idx="775">
                  <c:v>44918</c:v>
                </c:pt>
                <c:pt idx="776">
                  <c:v>44922</c:v>
                </c:pt>
                <c:pt idx="777">
                  <c:v>44923</c:v>
                </c:pt>
                <c:pt idx="778">
                  <c:v>44924</c:v>
                </c:pt>
                <c:pt idx="779">
                  <c:v>44925</c:v>
                </c:pt>
                <c:pt idx="780">
                  <c:v>44929</c:v>
                </c:pt>
                <c:pt idx="781">
                  <c:v>44930</c:v>
                </c:pt>
                <c:pt idx="782">
                  <c:v>44931</c:v>
                </c:pt>
                <c:pt idx="783">
                  <c:v>44932</c:v>
                </c:pt>
                <c:pt idx="784">
                  <c:v>44935</c:v>
                </c:pt>
                <c:pt idx="785">
                  <c:v>44936</c:v>
                </c:pt>
                <c:pt idx="786">
                  <c:v>44937</c:v>
                </c:pt>
                <c:pt idx="787">
                  <c:v>44938</c:v>
                </c:pt>
                <c:pt idx="788">
                  <c:v>44939</c:v>
                </c:pt>
                <c:pt idx="789">
                  <c:v>44942</c:v>
                </c:pt>
                <c:pt idx="790">
                  <c:v>44943</c:v>
                </c:pt>
                <c:pt idx="791">
                  <c:v>44944</c:v>
                </c:pt>
                <c:pt idx="792">
                  <c:v>44945</c:v>
                </c:pt>
                <c:pt idx="793">
                  <c:v>44946</c:v>
                </c:pt>
                <c:pt idx="794">
                  <c:v>44949</c:v>
                </c:pt>
                <c:pt idx="795">
                  <c:v>44950</c:v>
                </c:pt>
                <c:pt idx="796">
                  <c:v>44951</c:v>
                </c:pt>
                <c:pt idx="797">
                  <c:v>44952</c:v>
                </c:pt>
                <c:pt idx="798">
                  <c:v>44953</c:v>
                </c:pt>
                <c:pt idx="799">
                  <c:v>44956</c:v>
                </c:pt>
                <c:pt idx="800">
                  <c:v>44957</c:v>
                </c:pt>
                <c:pt idx="801">
                  <c:v>44958</c:v>
                </c:pt>
                <c:pt idx="802">
                  <c:v>44959</c:v>
                </c:pt>
                <c:pt idx="803">
                  <c:v>44960</c:v>
                </c:pt>
                <c:pt idx="804">
                  <c:v>44963</c:v>
                </c:pt>
                <c:pt idx="805">
                  <c:v>44964</c:v>
                </c:pt>
                <c:pt idx="806">
                  <c:v>44965</c:v>
                </c:pt>
                <c:pt idx="807">
                  <c:v>44966</c:v>
                </c:pt>
                <c:pt idx="808">
                  <c:v>44967</c:v>
                </c:pt>
                <c:pt idx="809">
                  <c:v>44970</c:v>
                </c:pt>
                <c:pt idx="810">
                  <c:v>44971</c:v>
                </c:pt>
                <c:pt idx="811">
                  <c:v>44972</c:v>
                </c:pt>
                <c:pt idx="812">
                  <c:v>44973</c:v>
                </c:pt>
                <c:pt idx="813">
                  <c:v>44974</c:v>
                </c:pt>
                <c:pt idx="814">
                  <c:v>44977</c:v>
                </c:pt>
                <c:pt idx="815">
                  <c:v>44978</c:v>
                </c:pt>
                <c:pt idx="816">
                  <c:v>44979</c:v>
                </c:pt>
                <c:pt idx="817">
                  <c:v>44980</c:v>
                </c:pt>
                <c:pt idx="818">
                  <c:v>44981</c:v>
                </c:pt>
                <c:pt idx="819">
                  <c:v>44984</c:v>
                </c:pt>
                <c:pt idx="820">
                  <c:v>44985</c:v>
                </c:pt>
                <c:pt idx="821">
                  <c:v>44986</c:v>
                </c:pt>
                <c:pt idx="822">
                  <c:v>44987</c:v>
                </c:pt>
                <c:pt idx="823">
                  <c:v>44988</c:v>
                </c:pt>
                <c:pt idx="824">
                  <c:v>44991</c:v>
                </c:pt>
                <c:pt idx="825">
                  <c:v>44992</c:v>
                </c:pt>
                <c:pt idx="826">
                  <c:v>44993</c:v>
                </c:pt>
                <c:pt idx="827">
                  <c:v>44994</c:v>
                </c:pt>
                <c:pt idx="828">
                  <c:v>44995</c:v>
                </c:pt>
                <c:pt idx="829">
                  <c:v>44998</c:v>
                </c:pt>
                <c:pt idx="830">
                  <c:v>44999</c:v>
                </c:pt>
                <c:pt idx="831">
                  <c:v>45000</c:v>
                </c:pt>
                <c:pt idx="832">
                  <c:v>45001</c:v>
                </c:pt>
                <c:pt idx="833">
                  <c:v>45002</c:v>
                </c:pt>
                <c:pt idx="834">
                  <c:v>45005</c:v>
                </c:pt>
                <c:pt idx="835">
                  <c:v>45006</c:v>
                </c:pt>
                <c:pt idx="836">
                  <c:v>45007</c:v>
                </c:pt>
                <c:pt idx="837">
                  <c:v>45008</c:v>
                </c:pt>
                <c:pt idx="838">
                  <c:v>45009</c:v>
                </c:pt>
                <c:pt idx="839">
                  <c:v>45012</c:v>
                </c:pt>
                <c:pt idx="840">
                  <c:v>45013</c:v>
                </c:pt>
                <c:pt idx="841">
                  <c:v>45014</c:v>
                </c:pt>
                <c:pt idx="842">
                  <c:v>45015</c:v>
                </c:pt>
                <c:pt idx="843">
                  <c:v>45016</c:v>
                </c:pt>
                <c:pt idx="844">
                  <c:v>45019</c:v>
                </c:pt>
                <c:pt idx="845">
                  <c:v>45020</c:v>
                </c:pt>
                <c:pt idx="846">
                  <c:v>45021</c:v>
                </c:pt>
                <c:pt idx="847">
                  <c:v>45022</c:v>
                </c:pt>
                <c:pt idx="848">
                  <c:v>45023</c:v>
                </c:pt>
                <c:pt idx="849">
                  <c:v>45026</c:v>
                </c:pt>
                <c:pt idx="850">
                  <c:v>45027</c:v>
                </c:pt>
                <c:pt idx="851">
                  <c:v>45028</c:v>
                </c:pt>
                <c:pt idx="852">
                  <c:v>45029</c:v>
                </c:pt>
                <c:pt idx="853">
                  <c:v>45030</c:v>
                </c:pt>
                <c:pt idx="854">
                  <c:v>45033</c:v>
                </c:pt>
                <c:pt idx="855">
                  <c:v>45034</c:v>
                </c:pt>
                <c:pt idx="856">
                  <c:v>45035</c:v>
                </c:pt>
                <c:pt idx="857">
                  <c:v>45036</c:v>
                </c:pt>
                <c:pt idx="858">
                  <c:v>45037</c:v>
                </c:pt>
                <c:pt idx="859">
                  <c:v>45040</c:v>
                </c:pt>
                <c:pt idx="860">
                  <c:v>45041</c:v>
                </c:pt>
                <c:pt idx="861">
                  <c:v>45042</c:v>
                </c:pt>
                <c:pt idx="862">
                  <c:v>45043</c:v>
                </c:pt>
                <c:pt idx="863">
                  <c:v>45044</c:v>
                </c:pt>
                <c:pt idx="864">
                  <c:v>45047</c:v>
                </c:pt>
                <c:pt idx="865">
                  <c:v>45048</c:v>
                </c:pt>
                <c:pt idx="866">
                  <c:v>45049</c:v>
                </c:pt>
                <c:pt idx="867">
                  <c:v>45050</c:v>
                </c:pt>
                <c:pt idx="868">
                  <c:v>45051</c:v>
                </c:pt>
                <c:pt idx="869">
                  <c:v>45054</c:v>
                </c:pt>
                <c:pt idx="870">
                  <c:v>45055</c:v>
                </c:pt>
                <c:pt idx="871">
                  <c:v>45056</c:v>
                </c:pt>
                <c:pt idx="872">
                  <c:v>45057</c:v>
                </c:pt>
                <c:pt idx="873">
                  <c:v>45058</c:v>
                </c:pt>
                <c:pt idx="874">
                  <c:v>45061</c:v>
                </c:pt>
                <c:pt idx="875">
                  <c:v>45062</c:v>
                </c:pt>
                <c:pt idx="876">
                  <c:v>45063</c:v>
                </c:pt>
                <c:pt idx="877">
                  <c:v>45064</c:v>
                </c:pt>
                <c:pt idx="878">
                  <c:v>45065</c:v>
                </c:pt>
                <c:pt idx="879">
                  <c:v>45068</c:v>
                </c:pt>
                <c:pt idx="880">
                  <c:v>45069</c:v>
                </c:pt>
                <c:pt idx="881">
                  <c:v>45070</c:v>
                </c:pt>
                <c:pt idx="882">
                  <c:v>45071</c:v>
                </c:pt>
                <c:pt idx="883">
                  <c:v>45072</c:v>
                </c:pt>
                <c:pt idx="884">
                  <c:v>45075</c:v>
                </c:pt>
                <c:pt idx="885">
                  <c:v>45076</c:v>
                </c:pt>
                <c:pt idx="886">
                  <c:v>45077</c:v>
                </c:pt>
                <c:pt idx="887">
                  <c:v>45078</c:v>
                </c:pt>
                <c:pt idx="888">
                  <c:v>45079</c:v>
                </c:pt>
                <c:pt idx="889">
                  <c:v>45082</c:v>
                </c:pt>
                <c:pt idx="890">
                  <c:v>45083</c:v>
                </c:pt>
                <c:pt idx="891">
                  <c:v>45084</c:v>
                </c:pt>
                <c:pt idx="892">
                  <c:v>45085</c:v>
                </c:pt>
                <c:pt idx="893">
                  <c:v>45086</c:v>
                </c:pt>
                <c:pt idx="894">
                  <c:v>45089</c:v>
                </c:pt>
                <c:pt idx="895">
                  <c:v>45090</c:v>
                </c:pt>
                <c:pt idx="896">
                  <c:v>45091</c:v>
                </c:pt>
                <c:pt idx="897">
                  <c:v>45092</c:v>
                </c:pt>
                <c:pt idx="898">
                  <c:v>45093</c:v>
                </c:pt>
                <c:pt idx="899">
                  <c:v>45096</c:v>
                </c:pt>
                <c:pt idx="900">
                  <c:v>45097</c:v>
                </c:pt>
                <c:pt idx="901">
                  <c:v>45098</c:v>
                </c:pt>
                <c:pt idx="902">
                  <c:v>45099</c:v>
                </c:pt>
                <c:pt idx="903">
                  <c:v>45100</c:v>
                </c:pt>
                <c:pt idx="904">
                  <c:v>45103</c:v>
                </c:pt>
                <c:pt idx="905">
                  <c:v>45104</c:v>
                </c:pt>
                <c:pt idx="906">
                  <c:v>45105</c:v>
                </c:pt>
                <c:pt idx="907">
                  <c:v>45106</c:v>
                </c:pt>
                <c:pt idx="908">
                  <c:v>45107</c:v>
                </c:pt>
                <c:pt idx="909">
                  <c:v>45110</c:v>
                </c:pt>
                <c:pt idx="910">
                  <c:v>45111</c:v>
                </c:pt>
                <c:pt idx="911">
                  <c:v>45112</c:v>
                </c:pt>
                <c:pt idx="912">
                  <c:v>45113</c:v>
                </c:pt>
                <c:pt idx="913">
                  <c:v>45114</c:v>
                </c:pt>
                <c:pt idx="914">
                  <c:v>45117</c:v>
                </c:pt>
                <c:pt idx="915">
                  <c:v>45118</c:v>
                </c:pt>
                <c:pt idx="916">
                  <c:v>45119</c:v>
                </c:pt>
                <c:pt idx="917">
                  <c:v>45120</c:v>
                </c:pt>
                <c:pt idx="918">
                  <c:v>45121</c:v>
                </c:pt>
                <c:pt idx="919">
                  <c:v>45124</c:v>
                </c:pt>
                <c:pt idx="920">
                  <c:v>45125</c:v>
                </c:pt>
                <c:pt idx="921">
                  <c:v>45126</c:v>
                </c:pt>
                <c:pt idx="922">
                  <c:v>45127</c:v>
                </c:pt>
                <c:pt idx="923">
                  <c:v>45128</c:v>
                </c:pt>
                <c:pt idx="924">
                  <c:v>45131</c:v>
                </c:pt>
                <c:pt idx="925">
                  <c:v>45132</c:v>
                </c:pt>
                <c:pt idx="926">
                  <c:v>45133</c:v>
                </c:pt>
                <c:pt idx="927">
                  <c:v>45134</c:v>
                </c:pt>
                <c:pt idx="928">
                  <c:v>45135</c:v>
                </c:pt>
                <c:pt idx="929">
                  <c:v>45138</c:v>
                </c:pt>
                <c:pt idx="930">
                  <c:v>45139</c:v>
                </c:pt>
                <c:pt idx="931">
                  <c:v>45140</c:v>
                </c:pt>
                <c:pt idx="932">
                  <c:v>45141</c:v>
                </c:pt>
                <c:pt idx="933">
                  <c:v>45142</c:v>
                </c:pt>
                <c:pt idx="934">
                  <c:v>45145</c:v>
                </c:pt>
                <c:pt idx="935">
                  <c:v>45146</c:v>
                </c:pt>
                <c:pt idx="936">
                  <c:v>45147</c:v>
                </c:pt>
                <c:pt idx="937">
                  <c:v>45148</c:v>
                </c:pt>
                <c:pt idx="938">
                  <c:v>45149</c:v>
                </c:pt>
                <c:pt idx="939">
                  <c:v>45152</c:v>
                </c:pt>
                <c:pt idx="940">
                  <c:v>45153</c:v>
                </c:pt>
                <c:pt idx="941">
                  <c:v>45154</c:v>
                </c:pt>
                <c:pt idx="942">
                  <c:v>45155</c:v>
                </c:pt>
                <c:pt idx="943">
                  <c:v>45156</c:v>
                </c:pt>
                <c:pt idx="944">
                  <c:v>45159</c:v>
                </c:pt>
                <c:pt idx="945">
                  <c:v>45160</c:v>
                </c:pt>
                <c:pt idx="946">
                  <c:v>45161</c:v>
                </c:pt>
                <c:pt idx="947">
                  <c:v>45162</c:v>
                </c:pt>
                <c:pt idx="948">
                  <c:v>45163</c:v>
                </c:pt>
                <c:pt idx="949">
                  <c:v>45166</c:v>
                </c:pt>
                <c:pt idx="950">
                  <c:v>45167</c:v>
                </c:pt>
                <c:pt idx="951">
                  <c:v>45168</c:v>
                </c:pt>
                <c:pt idx="952">
                  <c:v>45169</c:v>
                </c:pt>
                <c:pt idx="953">
                  <c:v>45170</c:v>
                </c:pt>
                <c:pt idx="954">
                  <c:v>45173</c:v>
                </c:pt>
                <c:pt idx="955">
                  <c:v>45174</c:v>
                </c:pt>
                <c:pt idx="956">
                  <c:v>45175</c:v>
                </c:pt>
                <c:pt idx="957">
                  <c:v>45176</c:v>
                </c:pt>
                <c:pt idx="958">
                  <c:v>45177</c:v>
                </c:pt>
                <c:pt idx="959">
                  <c:v>45180</c:v>
                </c:pt>
                <c:pt idx="960">
                  <c:v>45181</c:v>
                </c:pt>
                <c:pt idx="961">
                  <c:v>45182</c:v>
                </c:pt>
                <c:pt idx="962">
                  <c:v>45183</c:v>
                </c:pt>
                <c:pt idx="963">
                  <c:v>45184</c:v>
                </c:pt>
                <c:pt idx="964">
                  <c:v>45187</c:v>
                </c:pt>
                <c:pt idx="965">
                  <c:v>45188</c:v>
                </c:pt>
                <c:pt idx="966">
                  <c:v>45189</c:v>
                </c:pt>
                <c:pt idx="967">
                  <c:v>45190</c:v>
                </c:pt>
                <c:pt idx="968">
                  <c:v>45191</c:v>
                </c:pt>
                <c:pt idx="969">
                  <c:v>45194</c:v>
                </c:pt>
                <c:pt idx="970">
                  <c:v>45195</c:v>
                </c:pt>
                <c:pt idx="971">
                  <c:v>45196</c:v>
                </c:pt>
                <c:pt idx="972">
                  <c:v>45197</c:v>
                </c:pt>
                <c:pt idx="973">
                  <c:v>45198</c:v>
                </c:pt>
                <c:pt idx="974">
                  <c:v>45201</c:v>
                </c:pt>
                <c:pt idx="975">
                  <c:v>45202</c:v>
                </c:pt>
                <c:pt idx="976">
                  <c:v>45203</c:v>
                </c:pt>
                <c:pt idx="977">
                  <c:v>45204</c:v>
                </c:pt>
                <c:pt idx="978">
                  <c:v>45205</c:v>
                </c:pt>
                <c:pt idx="979">
                  <c:v>45208</c:v>
                </c:pt>
                <c:pt idx="980">
                  <c:v>45209</c:v>
                </c:pt>
                <c:pt idx="981">
                  <c:v>45210</c:v>
                </c:pt>
                <c:pt idx="982">
                  <c:v>45211</c:v>
                </c:pt>
                <c:pt idx="983">
                  <c:v>45212</c:v>
                </c:pt>
                <c:pt idx="984">
                  <c:v>45215</c:v>
                </c:pt>
                <c:pt idx="985">
                  <c:v>45216</c:v>
                </c:pt>
                <c:pt idx="986">
                  <c:v>45217</c:v>
                </c:pt>
                <c:pt idx="987">
                  <c:v>45218</c:v>
                </c:pt>
                <c:pt idx="988">
                  <c:v>45219</c:v>
                </c:pt>
                <c:pt idx="989">
                  <c:v>45222</c:v>
                </c:pt>
                <c:pt idx="990">
                  <c:v>45223</c:v>
                </c:pt>
                <c:pt idx="991">
                  <c:v>45224</c:v>
                </c:pt>
                <c:pt idx="992">
                  <c:v>45225</c:v>
                </c:pt>
                <c:pt idx="993">
                  <c:v>45226</c:v>
                </c:pt>
                <c:pt idx="994">
                  <c:v>45229</c:v>
                </c:pt>
                <c:pt idx="995">
                  <c:v>45230</c:v>
                </c:pt>
                <c:pt idx="996">
                  <c:v>45231</c:v>
                </c:pt>
                <c:pt idx="997">
                  <c:v>45232</c:v>
                </c:pt>
                <c:pt idx="998">
                  <c:v>45233</c:v>
                </c:pt>
                <c:pt idx="999">
                  <c:v>45236</c:v>
                </c:pt>
                <c:pt idx="1000">
                  <c:v>45237</c:v>
                </c:pt>
                <c:pt idx="1001">
                  <c:v>45238</c:v>
                </c:pt>
                <c:pt idx="1002">
                  <c:v>45239</c:v>
                </c:pt>
                <c:pt idx="1003">
                  <c:v>45240</c:v>
                </c:pt>
                <c:pt idx="1004">
                  <c:v>45243</c:v>
                </c:pt>
                <c:pt idx="1005">
                  <c:v>45244</c:v>
                </c:pt>
                <c:pt idx="1006">
                  <c:v>45245</c:v>
                </c:pt>
                <c:pt idx="1007">
                  <c:v>45246</c:v>
                </c:pt>
                <c:pt idx="1008">
                  <c:v>45247</c:v>
                </c:pt>
                <c:pt idx="1009">
                  <c:v>45250</c:v>
                </c:pt>
                <c:pt idx="1010">
                  <c:v>45251</c:v>
                </c:pt>
                <c:pt idx="1011">
                  <c:v>45252</c:v>
                </c:pt>
                <c:pt idx="1012">
                  <c:v>45253</c:v>
                </c:pt>
                <c:pt idx="1013">
                  <c:v>45254</c:v>
                </c:pt>
                <c:pt idx="1014">
                  <c:v>45257</c:v>
                </c:pt>
                <c:pt idx="1015">
                  <c:v>45258</c:v>
                </c:pt>
                <c:pt idx="1016">
                  <c:v>45259</c:v>
                </c:pt>
                <c:pt idx="1017">
                  <c:v>45260</c:v>
                </c:pt>
                <c:pt idx="1018">
                  <c:v>45261</c:v>
                </c:pt>
                <c:pt idx="1019">
                  <c:v>45264</c:v>
                </c:pt>
                <c:pt idx="1020">
                  <c:v>45265</c:v>
                </c:pt>
                <c:pt idx="1021">
                  <c:v>45266</c:v>
                </c:pt>
                <c:pt idx="1022">
                  <c:v>45267</c:v>
                </c:pt>
                <c:pt idx="1023">
                  <c:v>45268</c:v>
                </c:pt>
                <c:pt idx="1024">
                  <c:v>45271</c:v>
                </c:pt>
                <c:pt idx="1025">
                  <c:v>45272</c:v>
                </c:pt>
                <c:pt idx="1026">
                  <c:v>45273</c:v>
                </c:pt>
                <c:pt idx="1027">
                  <c:v>45274</c:v>
                </c:pt>
                <c:pt idx="1028">
                  <c:v>45275</c:v>
                </c:pt>
                <c:pt idx="1029">
                  <c:v>45278</c:v>
                </c:pt>
                <c:pt idx="1030">
                  <c:v>45279</c:v>
                </c:pt>
                <c:pt idx="1031">
                  <c:v>45280</c:v>
                </c:pt>
                <c:pt idx="1032">
                  <c:v>45281</c:v>
                </c:pt>
                <c:pt idx="1033">
                  <c:v>45282</c:v>
                </c:pt>
                <c:pt idx="1034">
                  <c:v>45286</c:v>
                </c:pt>
                <c:pt idx="1035">
                  <c:v>45287</c:v>
                </c:pt>
                <c:pt idx="1036">
                  <c:v>45288</c:v>
                </c:pt>
                <c:pt idx="1037">
                  <c:v>45289</c:v>
                </c:pt>
                <c:pt idx="1038">
                  <c:v>45293</c:v>
                </c:pt>
                <c:pt idx="1039">
                  <c:v>45294</c:v>
                </c:pt>
                <c:pt idx="1040">
                  <c:v>45295</c:v>
                </c:pt>
                <c:pt idx="1041">
                  <c:v>45296</c:v>
                </c:pt>
                <c:pt idx="1042">
                  <c:v>45299</c:v>
                </c:pt>
                <c:pt idx="1043">
                  <c:v>45300</c:v>
                </c:pt>
                <c:pt idx="1044">
                  <c:v>45301</c:v>
                </c:pt>
                <c:pt idx="1045">
                  <c:v>45302</c:v>
                </c:pt>
                <c:pt idx="1046">
                  <c:v>45303</c:v>
                </c:pt>
                <c:pt idx="1047">
                  <c:v>45306</c:v>
                </c:pt>
                <c:pt idx="1048">
                  <c:v>45307</c:v>
                </c:pt>
                <c:pt idx="1049">
                  <c:v>45308</c:v>
                </c:pt>
                <c:pt idx="1050">
                  <c:v>45309</c:v>
                </c:pt>
                <c:pt idx="1051">
                  <c:v>45310</c:v>
                </c:pt>
                <c:pt idx="1052">
                  <c:v>45313</c:v>
                </c:pt>
                <c:pt idx="1053">
                  <c:v>45314</c:v>
                </c:pt>
                <c:pt idx="1054">
                  <c:v>45315</c:v>
                </c:pt>
                <c:pt idx="1055">
                  <c:v>45316</c:v>
                </c:pt>
                <c:pt idx="1056">
                  <c:v>45317</c:v>
                </c:pt>
                <c:pt idx="1057">
                  <c:v>45320</c:v>
                </c:pt>
                <c:pt idx="1058">
                  <c:v>45321</c:v>
                </c:pt>
                <c:pt idx="1059">
                  <c:v>45322</c:v>
                </c:pt>
                <c:pt idx="1060">
                  <c:v>45323</c:v>
                </c:pt>
                <c:pt idx="1061">
                  <c:v>45324</c:v>
                </c:pt>
                <c:pt idx="1062">
                  <c:v>45327</c:v>
                </c:pt>
                <c:pt idx="1063">
                  <c:v>45328</c:v>
                </c:pt>
                <c:pt idx="1064">
                  <c:v>45329</c:v>
                </c:pt>
                <c:pt idx="1065">
                  <c:v>45330</c:v>
                </c:pt>
                <c:pt idx="1066">
                  <c:v>45331</c:v>
                </c:pt>
                <c:pt idx="1067">
                  <c:v>45334</c:v>
                </c:pt>
                <c:pt idx="1068">
                  <c:v>45335</c:v>
                </c:pt>
                <c:pt idx="1069">
                  <c:v>45336</c:v>
                </c:pt>
                <c:pt idx="1070">
                  <c:v>45337</c:v>
                </c:pt>
                <c:pt idx="1071">
                  <c:v>45338</c:v>
                </c:pt>
                <c:pt idx="1072">
                  <c:v>45341</c:v>
                </c:pt>
                <c:pt idx="1073">
                  <c:v>45342</c:v>
                </c:pt>
                <c:pt idx="1074">
                  <c:v>45343</c:v>
                </c:pt>
                <c:pt idx="1075">
                  <c:v>45344</c:v>
                </c:pt>
                <c:pt idx="1076">
                  <c:v>45345</c:v>
                </c:pt>
                <c:pt idx="1077">
                  <c:v>45348</c:v>
                </c:pt>
                <c:pt idx="1078">
                  <c:v>45349</c:v>
                </c:pt>
                <c:pt idx="1079">
                  <c:v>45350</c:v>
                </c:pt>
                <c:pt idx="1080">
                  <c:v>45351</c:v>
                </c:pt>
                <c:pt idx="1081">
                  <c:v>45352</c:v>
                </c:pt>
                <c:pt idx="1082">
                  <c:v>45355</c:v>
                </c:pt>
                <c:pt idx="1083">
                  <c:v>45356</c:v>
                </c:pt>
                <c:pt idx="1084">
                  <c:v>45357</c:v>
                </c:pt>
                <c:pt idx="1085">
                  <c:v>45358</c:v>
                </c:pt>
                <c:pt idx="1086">
                  <c:v>45359</c:v>
                </c:pt>
                <c:pt idx="1087">
                  <c:v>45362</c:v>
                </c:pt>
                <c:pt idx="1088">
                  <c:v>45363</c:v>
                </c:pt>
                <c:pt idx="1089">
                  <c:v>45364</c:v>
                </c:pt>
                <c:pt idx="1090">
                  <c:v>45365</c:v>
                </c:pt>
                <c:pt idx="1091">
                  <c:v>45366</c:v>
                </c:pt>
                <c:pt idx="1092">
                  <c:v>45369</c:v>
                </c:pt>
                <c:pt idx="1093">
                  <c:v>45370</c:v>
                </c:pt>
                <c:pt idx="1094">
                  <c:v>45371</c:v>
                </c:pt>
                <c:pt idx="1095">
                  <c:v>45372</c:v>
                </c:pt>
                <c:pt idx="1096">
                  <c:v>45373</c:v>
                </c:pt>
                <c:pt idx="1097">
                  <c:v>45376</c:v>
                </c:pt>
                <c:pt idx="1098">
                  <c:v>45377</c:v>
                </c:pt>
                <c:pt idx="1099">
                  <c:v>45378</c:v>
                </c:pt>
                <c:pt idx="1100">
                  <c:v>45379</c:v>
                </c:pt>
                <c:pt idx="1101">
                  <c:v>45380</c:v>
                </c:pt>
              </c:numCache>
              <c:extLst/>
            </c:numRef>
          </c:cat>
          <c:val>
            <c:numRef>
              <c:f>Currencies!$D$8:$D$1344</c:f>
              <c:numCache>
                <c:formatCode>0.00</c:formatCode>
                <c:ptCount val="1337"/>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1</c:v>
                </c:pt>
                <c:pt idx="1039">
                  <c:v>1</c:v>
                </c:pt>
                <c:pt idx="1040">
                  <c:v>1</c:v>
                </c:pt>
                <c:pt idx="1041">
                  <c:v>1</c:v>
                </c:pt>
                <c:pt idx="1042">
                  <c:v>1</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numCache>
              <c:extLst/>
            </c:numRef>
          </c:val>
          <c:extLst>
            <c:ext xmlns:c16="http://schemas.microsoft.com/office/drawing/2014/chart" uri="{C3380CC4-5D6E-409C-BE32-E72D297353CC}">
              <c16:uniqueId val="{00000000-929C-40A0-8805-5DC086BFE121}"/>
            </c:ext>
          </c:extLst>
        </c:ser>
        <c:dLbls>
          <c:showLegendKey val="0"/>
          <c:showVal val="0"/>
          <c:showCatName val="0"/>
          <c:showSerName val="0"/>
          <c:showPercent val="0"/>
          <c:showBubbleSize val="0"/>
        </c:dLbls>
        <c:axId val="1923874911"/>
        <c:axId val="734172879"/>
      </c:areaChart>
      <c:lineChart>
        <c:grouping val="standard"/>
        <c:varyColors val="0"/>
        <c:ser>
          <c:idx val="1"/>
          <c:order val="1"/>
          <c:tx>
            <c:strRef>
              <c:f>Currencies!$B$3</c:f>
              <c:strCache>
                <c:ptCount val="1"/>
                <c:pt idx="0">
                  <c:v>U.S. Dollar Index (DXY)</c:v>
                </c:pt>
              </c:strCache>
            </c:strRef>
          </c:tx>
          <c:spPr>
            <a:ln w="28575" cap="rnd">
              <a:solidFill>
                <a:schemeClr val="tx2"/>
              </a:solidFill>
              <a:round/>
            </a:ln>
            <a:effectLst/>
          </c:spPr>
          <c:marker>
            <c:symbol val="none"/>
          </c:marker>
          <c:cat>
            <c:numRef>
              <c:f>Currencies!$A$8:$A$1344</c:f>
              <c:numCache>
                <c:formatCode>m/d/yyyy</c:formatCode>
                <c:ptCount val="1337"/>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44200</c:v>
                </c:pt>
                <c:pt idx="263">
                  <c:v>44201</c:v>
                </c:pt>
                <c:pt idx="264">
                  <c:v>44202</c:v>
                </c:pt>
                <c:pt idx="265">
                  <c:v>44203</c:v>
                </c:pt>
                <c:pt idx="266">
                  <c:v>44204</c:v>
                </c:pt>
                <c:pt idx="267">
                  <c:v>44207</c:v>
                </c:pt>
                <c:pt idx="268">
                  <c:v>44208</c:v>
                </c:pt>
                <c:pt idx="269">
                  <c:v>44209</c:v>
                </c:pt>
                <c:pt idx="270">
                  <c:v>44210</c:v>
                </c:pt>
                <c:pt idx="271">
                  <c:v>44211</c:v>
                </c:pt>
                <c:pt idx="272">
                  <c:v>44214</c:v>
                </c:pt>
                <c:pt idx="273">
                  <c:v>44215</c:v>
                </c:pt>
                <c:pt idx="274">
                  <c:v>44216</c:v>
                </c:pt>
                <c:pt idx="275">
                  <c:v>44217</c:v>
                </c:pt>
                <c:pt idx="276">
                  <c:v>44218</c:v>
                </c:pt>
                <c:pt idx="277">
                  <c:v>44221</c:v>
                </c:pt>
                <c:pt idx="278">
                  <c:v>44222</c:v>
                </c:pt>
                <c:pt idx="279">
                  <c:v>44223</c:v>
                </c:pt>
                <c:pt idx="280">
                  <c:v>44224</c:v>
                </c:pt>
                <c:pt idx="281">
                  <c:v>44225</c:v>
                </c:pt>
                <c:pt idx="282">
                  <c:v>44228</c:v>
                </c:pt>
                <c:pt idx="283">
                  <c:v>44229</c:v>
                </c:pt>
                <c:pt idx="284">
                  <c:v>44230</c:v>
                </c:pt>
                <c:pt idx="285">
                  <c:v>44231</c:v>
                </c:pt>
                <c:pt idx="286">
                  <c:v>44232</c:v>
                </c:pt>
                <c:pt idx="287">
                  <c:v>44235</c:v>
                </c:pt>
                <c:pt idx="288">
                  <c:v>44236</c:v>
                </c:pt>
                <c:pt idx="289">
                  <c:v>44237</c:v>
                </c:pt>
                <c:pt idx="290">
                  <c:v>44238</c:v>
                </c:pt>
                <c:pt idx="291">
                  <c:v>44239</c:v>
                </c:pt>
                <c:pt idx="292">
                  <c:v>44242</c:v>
                </c:pt>
                <c:pt idx="293">
                  <c:v>44243</c:v>
                </c:pt>
                <c:pt idx="294">
                  <c:v>44244</c:v>
                </c:pt>
                <c:pt idx="295">
                  <c:v>44245</c:v>
                </c:pt>
                <c:pt idx="296">
                  <c:v>44246</c:v>
                </c:pt>
                <c:pt idx="297">
                  <c:v>44249</c:v>
                </c:pt>
                <c:pt idx="298">
                  <c:v>44250</c:v>
                </c:pt>
                <c:pt idx="299">
                  <c:v>44251</c:v>
                </c:pt>
                <c:pt idx="300">
                  <c:v>44252</c:v>
                </c:pt>
                <c:pt idx="301">
                  <c:v>44253</c:v>
                </c:pt>
                <c:pt idx="302">
                  <c:v>44256</c:v>
                </c:pt>
                <c:pt idx="303">
                  <c:v>44257</c:v>
                </c:pt>
                <c:pt idx="304">
                  <c:v>44258</c:v>
                </c:pt>
                <c:pt idx="305">
                  <c:v>44259</c:v>
                </c:pt>
                <c:pt idx="306">
                  <c:v>44260</c:v>
                </c:pt>
                <c:pt idx="307">
                  <c:v>44263</c:v>
                </c:pt>
                <c:pt idx="308">
                  <c:v>44264</c:v>
                </c:pt>
                <c:pt idx="309">
                  <c:v>44265</c:v>
                </c:pt>
                <c:pt idx="310">
                  <c:v>44266</c:v>
                </c:pt>
                <c:pt idx="311">
                  <c:v>44267</c:v>
                </c:pt>
                <c:pt idx="312">
                  <c:v>44270</c:v>
                </c:pt>
                <c:pt idx="313">
                  <c:v>44271</c:v>
                </c:pt>
                <c:pt idx="314">
                  <c:v>44272</c:v>
                </c:pt>
                <c:pt idx="315">
                  <c:v>44273</c:v>
                </c:pt>
                <c:pt idx="316">
                  <c:v>44274</c:v>
                </c:pt>
                <c:pt idx="317">
                  <c:v>44277</c:v>
                </c:pt>
                <c:pt idx="318">
                  <c:v>44278</c:v>
                </c:pt>
                <c:pt idx="319">
                  <c:v>44279</c:v>
                </c:pt>
                <c:pt idx="320">
                  <c:v>44280</c:v>
                </c:pt>
                <c:pt idx="321">
                  <c:v>44281</c:v>
                </c:pt>
                <c:pt idx="322">
                  <c:v>44284</c:v>
                </c:pt>
                <c:pt idx="323">
                  <c:v>44285</c:v>
                </c:pt>
                <c:pt idx="324">
                  <c:v>44286</c:v>
                </c:pt>
                <c:pt idx="325">
                  <c:v>44287</c:v>
                </c:pt>
                <c:pt idx="326">
                  <c:v>44288</c:v>
                </c:pt>
                <c:pt idx="327">
                  <c:v>44291</c:v>
                </c:pt>
                <c:pt idx="328">
                  <c:v>44292</c:v>
                </c:pt>
                <c:pt idx="329">
                  <c:v>44293</c:v>
                </c:pt>
                <c:pt idx="330">
                  <c:v>44294</c:v>
                </c:pt>
                <c:pt idx="331">
                  <c:v>44295</c:v>
                </c:pt>
                <c:pt idx="332">
                  <c:v>44298</c:v>
                </c:pt>
                <c:pt idx="333">
                  <c:v>44299</c:v>
                </c:pt>
                <c:pt idx="334">
                  <c:v>44300</c:v>
                </c:pt>
                <c:pt idx="335">
                  <c:v>44301</c:v>
                </c:pt>
                <c:pt idx="336">
                  <c:v>44302</c:v>
                </c:pt>
                <c:pt idx="337">
                  <c:v>44305</c:v>
                </c:pt>
                <c:pt idx="338">
                  <c:v>44306</c:v>
                </c:pt>
                <c:pt idx="339">
                  <c:v>44307</c:v>
                </c:pt>
                <c:pt idx="340">
                  <c:v>44308</c:v>
                </c:pt>
                <c:pt idx="341">
                  <c:v>44309</c:v>
                </c:pt>
                <c:pt idx="342">
                  <c:v>44312</c:v>
                </c:pt>
                <c:pt idx="343">
                  <c:v>44313</c:v>
                </c:pt>
                <c:pt idx="344">
                  <c:v>44314</c:v>
                </c:pt>
                <c:pt idx="345">
                  <c:v>44315</c:v>
                </c:pt>
                <c:pt idx="346">
                  <c:v>44316</c:v>
                </c:pt>
                <c:pt idx="347">
                  <c:v>44319</c:v>
                </c:pt>
                <c:pt idx="348">
                  <c:v>44320</c:v>
                </c:pt>
                <c:pt idx="349">
                  <c:v>44321</c:v>
                </c:pt>
                <c:pt idx="350">
                  <c:v>44322</c:v>
                </c:pt>
                <c:pt idx="351">
                  <c:v>44323</c:v>
                </c:pt>
                <c:pt idx="352">
                  <c:v>44326</c:v>
                </c:pt>
                <c:pt idx="353">
                  <c:v>44327</c:v>
                </c:pt>
                <c:pt idx="354">
                  <c:v>44328</c:v>
                </c:pt>
                <c:pt idx="355">
                  <c:v>44329</c:v>
                </c:pt>
                <c:pt idx="356">
                  <c:v>44330</c:v>
                </c:pt>
                <c:pt idx="357">
                  <c:v>44333</c:v>
                </c:pt>
                <c:pt idx="358">
                  <c:v>44334</c:v>
                </c:pt>
                <c:pt idx="359">
                  <c:v>44335</c:v>
                </c:pt>
                <c:pt idx="360">
                  <c:v>44336</c:v>
                </c:pt>
                <c:pt idx="361">
                  <c:v>44337</c:v>
                </c:pt>
                <c:pt idx="362">
                  <c:v>44340</c:v>
                </c:pt>
                <c:pt idx="363">
                  <c:v>44341</c:v>
                </c:pt>
                <c:pt idx="364">
                  <c:v>44342</c:v>
                </c:pt>
                <c:pt idx="365">
                  <c:v>44343</c:v>
                </c:pt>
                <c:pt idx="366">
                  <c:v>44344</c:v>
                </c:pt>
                <c:pt idx="367">
                  <c:v>44347</c:v>
                </c:pt>
                <c:pt idx="368">
                  <c:v>44348</c:v>
                </c:pt>
                <c:pt idx="369">
                  <c:v>44349</c:v>
                </c:pt>
                <c:pt idx="370">
                  <c:v>44350</c:v>
                </c:pt>
                <c:pt idx="371">
                  <c:v>44351</c:v>
                </c:pt>
                <c:pt idx="372">
                  <c:v>44354</c:v>
                </c:pt>
                <c:pt idx="373">
                  <c:v>44355</c:v>
                </c:pt>
                <c:pt idx="374">
                  <c:v>44356</c:v>
                </c:pt>
                <c:pt idx="375">
                  <c:v>44357</c:v>
                </c:pt>
                <c:pt idx="376">
                  <c:v>44358</c:v>
                </c:pt>
                <c:pt idx="377">
                  <c:v>44361</c:v>
                </c:pt>
                <c:pt idx="378">
                  <c:v>44362</c:v>
                </c:pt>
                <c:pt idx="379">
                  <c:v>44363</c:v>
                </c:pt>
                <c:pt idx="380">
                  <c:v>44364</c:v>
                </c:pt>
                <c:pt idx="381">
                  <c:v>44365</c:v>
                </c:pt>
                <c:pt idx="382">
                  <c:v>44368</c:v>
                </c:pt>
                <c:pt idx="383">
                  <c:v>44369</c:v>
                </c:pt>
                <c:pt idx="384">
                  <c:v>44370</c:v>
                </c:pt>
                <c:pt idx="385">
                  <c:v>44371</c:v>
                </c:pt>
                <c:pt idx="386">
                  <c:v>44372</c:v>
                </c:pt>
                <c:pt idx="387">
                  <c:v>44375</c:v>
                </c:pt>
                <c:pt idx="388">
                  <c:v>44376</c:v>
                </c:pt>
                <c:pt idx="389">
                  <c:v>44377</c:v>
                </c:pt>
                <c:pt idx="390">
                  <c:v>44378</c:v>
                </c:pt>
                <c:pt idx="391">
                  <c:v>44379</c:v>
                </c:pt>
                <c:pt idx="392">
                  <c:v>44382</c:v>
                </c:pt>
                <c:pt idx="393">
                  <c:v>44383</c:v>
                </c:pt>
                <c:pt idx="394">
                  <c:v>44384</c:v>
                </c:pt>
                <c:pt idx="395">
                  <c:v>44385</c:v>
                </c:pt>
                <c:pt idx="396">
                  <c:v>44386</c:v>
                </c:pt>
                <c:pt idx="397">
                  <c:v>44389</c:v>
                </c:pt>
                <c:pt idx="398">
                  <c:v>44390</c:v>
                </c:pt>
                <c:pt idx="399">
                  <c:v>44391</c:v>
                </c:pt>
                <c:pt idx="400">
                  <c:v>44392</c:v>
                </c:pt>
                <c:pt idx="401">
                  <c:v>44393</c:v>
                </c:pt>
                <c:pt idx="402">
                  <c:v>44396</c:v>
                </c:pt>
                <c:pt idx="403">
                  <c:v>44397</c:v>
                </c:pt>
                <c:pt idx="404">
                  <c:v>44398</c:v>
                </c:pt>
                <c:pt idx="405">
                  <c:v>44399</c:v>
                </c:pt>
                <c:pt idx="406">
                  <c:v>44400</c:v>
                </c:pt>
                <c:pt idx="407">
                  <c:v>44403</c:v>
                </c:pt>
                <c:pt idx="408">
                  <c:v>44404</c:v>
                </c:pt>
                <c:pt idx="409">
                  <c:v>44405</c:v>
                </c:pt>
                <c:pt idx="410">
                  <c:v>44406</c:v>
                </c:pt>
                <c:pt idx="411">
                  <c:v>44407</c:v>
                </c:pt>
                <c:pt idx="412">
                  <c:v>44410</c:v>
                </c:pt>
                <c:pt idx="413">
                  <c:v>44411</c:v>
                </c:pt>
                <c:pt idx="414">
                  <c:v>44412</c:v>
                </c:pt>
                <c:pt idx="415">
                  <c:v>44413</c:v>
                </c:pt>
                <c:pt idx="416">
                  <c:v>44414</c:v>
                </c:pt>
                <c:pt idx="417">
                  <c:v>44417</c:v>
                </c:pt>
                <c:pt idx="418">
                  <c:v>44418</c:v>
                </c:pt>
                <c:pt idx="419">
                  <c:v>44419</c:v>
                </c:pt>
                <c:pt idx="420">
                  <c:v>44420</c:v>
                </c:pt>
                <c:pt idx="421">
                  <c:v>44421</c:v>
                </c:pt>
                <c:pt idx="422">
                  <c:v>44424</c:v>
                </c:pt>
                <c:pt idx="423">
                  <c:v>44425</c:v>
                </c:pt>
                <c:pt idx="424">
                  <c:v>44426</c:v>
                </c:pt>
                <c:pt idx="425">
                  <c:v>44427</c:v>
                </c:pt>
                <c:pt idx="426">
                  <c:v>44428</c:v>
                </c:pt>
                <c:pt idx="427">
                  <c:v>44431</c:v>
                </c:pt>
                <c:pt idx="428">
                  <c:v>44432</c:v>
                </c:pt>
                <c:pt idx="429">
                  <c:v>44433</c:v>
                </c:pt>
                <c:pt idx="430">
                  <c:v>44434</c:v>
                </c:pt>
                <c:pt idx="431">
                  <c:v>44435</c:v>
                </c:pt>
                <c:pt idx="432">
                  <c:v>44438</c:v>
                </c:pt>
                <c:pt idx="433">
                  <c:v>44439</c:v>
                </c:pt>
                <c:pt idx="434">
                  <c:v>44440</c:v>
                </c:pt>
                <c:pt idx="435">
                  <c:v>44441</c:v>
                </c:pt>
                <c:pt idx="436">
                  <c:v>44442</c:v>
                </c:pt>
                <c:pt idx="437">
                  <c:v>44445</c:v>
                </c:pt>
                <c:pt idx="438">
                  <c:v>44446</c:v>
                </c:pt>
                <c:pt idx="439">
                  <c:v>44447</c:v>
                </c:pt>
                <c:pt idx="440">
                  <c:v>44448</c:v>
                </c:pt>
                <c:pt idx="441">
                  <c:v>44449</c:v>
                </c:pt>
                <c:pt idx="442">
                  <c:v>44452</c:v>
                </c:pt>
                <c:pt idx="443">
                  <c:v>44453</c:v>
                </c:pt>
                <c:pt idx="444">
                  <c:v>44454</c:v>
                </c:pt>
                <c:pt idx="445">
                  <c:v>44455</c:v>
                </c:pt>
                <c:pt idx="446">
                  <c:v>44456</c:v>
                </c:pt>
                <c:pt idx="447">
                  <c:v>44459</c:v>
                </c:pt>
                <c:pt idx="448">
                  <c:v>44460</c:v>
                </c:pt>
                <c:pt idx="449">
                  <c:v>44461</c:v>
                </c:pt>
                <c:pt idx="450">
                  <c:v>44462</c:v>
                </c:pt>
                <c:pt idx="451">
                  <c:v>44463</c:v>
                </c:pt>
                <c:pt idx="452">
                  <c:v>44466</c:v>
                </c:pt>
                <c:pt idx="453">
                  <c:v>44467</c:v>
                </c:pt>
                <c:pt idx="454">
                  <c:v>44468</c:v>
                </c:pt>
                <c:pt idx="455">
                  <c:v>44469</c:v>
                </c:pt>
                <c:pt idx="456">
                  <c:v>44470</c:v>
                </c:pt>
                <c:pt idx="457">
                  <c:v>44473</c:v>
                </c:pt>
                <c:pt idx="458">
                  <c:v>44474</c:v>
                </c:pt>
                <c:pt idx="459">
                  <c:v>44475</c:v>
                </c:pt>
                <c:pt idx="460">
                  <c:v>44476</c:v>
                </c:pt>
                <c:pt idx="461">
                  <c:v>44477</c:v>
                </c:pt>
                <c:pt idx="462">
                  <c:v>44480</c:v>
                </c:pt>
                <c:pt idx="463">
                  <c:v>44481</c:v>
                </c:pt>
                <c:pt idx="464">
                  <c:v>44482</c:v>
                </c:pt>
                <c:pt idx="465">
                  <c:v>44483</c:v>
                </c:pt>
                <c:pt idx="466">
                  <c:v>44484</c:v>
                </c:pt>
                <c:pt idx="467">
                  <c:v>44487</c:v>
                </c:pt>
                <c:pt idx="468">
                  <c:v>44488</c:v>
                </c:pt>
                <c:pt idx="469">
                  <c:v>44489</c:v>
                </c:pt>
                <c:pt idx="470">
                  <c:v>44490</c:v>
                </c:pt>
                <c:pt idx="471">
                  <c:v>44491</c:v>
                </c:pt>
                <c:pt idx="472">
                  <c:v>44494</c:v>
                </c:pt>
                <c:pt idx="473">
                  <c:v>44495</c:v>
                </c:pt>
                <c:pt idx="474">
                  <c:v>44496</c:v>
                </c:pt>
                <c:pt idx="475">
                  <c:v>44497</c:v>
                </c:pt>
                <c:pt idx="476">
                  <c:v>44498</c:v>
                </c:pt>
                <c:pt idx="477">
                  <c:v>44501</c:v>
                </c:pt>
                <c:pt idx="478">
                  <c:v>44502</c:v>
                </c:pt>
                <c:pt idx="479">
                  <c:v>44503</c:v>
                </c:pt>
                <c:pt idx="480">
                  <c:v>44504</c:v>
                </c:pt>
                <c:pt idx="481">
                  <c:v>44505</c:v>
                </c:pt>
                <c:pt idx="482">
                  <c:v>44508</c:v>
                </c:pt>
                <c:pt idx="483">
                  <c:v>44509</c:v>
                </c:pt>
                <c:pt idx="484">
                  <c:v>44510</c:v>
                </c:pt>
                <c:pt idx="485">
                  <c:v>44511</c:v>
                </c:pt>
                <c:pt idx="486">
                  <c:v>44512</c:v>
                </c:pt>
                <c:pt idx="487">
                  <c:v>44515</c:v>
                </c:pt>
                <c:pt idx="488">
                  <c:v>44516</c:v>
                </c:pt>
                <c:pt idx="489">
                  <c:v>44517</c:v>
                </c:pt>
                <c:pt idx="490">
                  <c:v>44518</c:v>
                </c:pt>
                <c:pt idx="491">
                  <c:v>44519</c:v>
                </c:pt>
                <c:pt idx="492">
                  <c:v>44522</c:v>
                </c:pt>
                <c:pt idx="493">
                  <c:v>44523</c:v>
                </c:pt>
                <c:pt idx="494">
                  <c:v>44524</c:v>
                </c:pt>
                <c:pt idx="495">
                  <c:v>44525</c:v>
                </c:pt>
                <c:pt idx="496">
                  <c:v>44526</c:v>
                </c:pt>
                <c:pt idx="497">
                  <c:v>44529</c:v>
                </c:pt>
                <c:pt idx="498">
                  <c:v>44530</c:v>
                </c:pt>
                <c:pt idx="499">
                  <c:v>44531</c:v>
                </c:pt>
                <c:pt idx="500">
                  <c:v>44532</c:v>
                </c:pt>
                <c:pt idx="501">
                  <c:v>44533</c:v>
                </c:pt>
                <c:pt idx="502">
                  <c:v>44536</c:v>
                </c:pt>
                <c:pt idx="503">
                  <c:v>44537</c:v>
                </c:pt>
                <c:pt idx="504">
                  <c:v>44538</c:v>
                </c:pt>
                <c:pt idx="505">
                  <c:v>44539</c:v>
                </c:pt>
                <c:pt idx="506">
                  <c:v>44540</c:v>
                </c:pt>
                <c:pt idx="507">
                  <c:v>44543</c:v>
                </c:pt>
                <c:pt idx="508">
                  <c:v>44544</c:v>
                </c:pt>
                <c:pt idx="509">
                  <c:v>44545</c:v>
                </c:pt>
                <c:pt idx="510">
                  <c:v>44546</c:v>
                </c:pt>
                <c:pt idx="511">
                  <c:v>44547</c:v>
                </c:pt>
                <c:pt idx="512">
                  <c:v>44550</c:v>
                </c:pt>
                <c:pt idx="513">
                  <c:v>44551</c:v>
                </c:pt>
                <c:pt idx="514">
                  <c:v>44552</c:v>
                </c:pt>
                <c:pt idx="515">
                  <c:v>44553</c:v>
                </c:pt>
                <c:pt idx="516">
                  <c:v>44557</c:v>
                </c:pt>
                <c:pt idx="517">
                  <c:v>44558</c:v>
                </c:pt>
                <c:pt idx="518">
                  <c:v>44559</c:v>
                </c:pt>
                <c:pt idx="519">
                  <c:v>44560</c:v>
                </c:pt>
                <c:pt idx="520">
                  <c:v>44561</c:v>
                </c:pt>
                <c:pt idx="521">
                  <c:v>44564</c:v>
                </c:pt>
                <c:pt idx="522">
                  <c:v>44565</c:v>
                </c:pt>
                <c:pt idx="523">
                  <c:v>44566</c:v>
                </c:pt>
                <c:pt idx="524">
                  <c:v>44567</c:v>
                </c:pt>
                <c:pt idx="525">
                  <c:v>44568</c:v>
                </c:pt>
                <c:pt idx="526">
                  <c:v>44571</c:v>
                </c:pt>
                <c:pt idx="527">
                  <c:v>44572</c:v>
                </c:pt>
                <c:pt idx="528">
                  <c:v>44573</c:v>
                </c:pt>
                <c:pt idx="529">
                  <c:v>44574</c:v>
                </c:pt>
                <c:pt idx="530">
                  <c:v>44575</c:v>
                </c:pt>
                <c:pt idx="531">
                  <c:v>44578</c:v>
                </c:pt>
                <c:pt idx="532">
                  <c:v>44579</c:v>
                </c:pt>
                <c:pt idx="533">
                  <c:v>44580</c:v>
                </c:pt>
                <c:pt idx="534">
                  <c:v>44581</c:v>
                </c:pt>
                <c:pt idx="535">
                  <c:v>44582</c:v>
                </c:pt>
                <c:pt idx="536">
                  <c:v>44585</c:v>
                </c:pt>
                <c:pt idx="537">
                  <c:v>44586</c:v>
                </c:pt>
                <c:pt idx="538">
                  <c:v>44587</c:v>
                </c:pt>
                <c:pt idx="539">
                  <c:v>44588</c:v>
                </c:pt>
                <c:pt idx="540">
                  <c:v>44589</c:v>
                </c:pt>
                <c:pt idx="541">
                  <c:v>44592</c:v>
                </c:pt>
                <c:pt idx="542">
                  <c:v>44593</c:v>
                </c:pt>
                <c:pt idx="543">
                  <c:v>44594</c:v>
                </c:pt>
                <c:pt idx="544">
                  <c:v>44595</c:v>
                </c:pt>
                <c:pt idx="545">
                  <c:v>44596</c:v>
                </c:pt>
                <c:pt idx="546">
                  <c:v>44599</c:v>
                </c:pt>
                <c:pt idx="547">
                  <c:v>44600</c:v>
                </c:pt>
                <c:pt idx="548">
                  <c:v>44601</c:v>
                </c:pt>
                <c:pt idx="549">
                  <c:v>44602</c:v>
                </c:pt>
                <c:pt idx="550">
                  <c:v>44603</c:v>
                </c:pt>
                <c:pt idx="551">
                  <c:v>44606</c:v>
                </c:pt>
                <c:pt idx="552">
                  <c:v>44607</c:v>
                </c:pt>
                <c:pt idx="553">
                  <c:v>44608</c:v>
                </c:pt>
                <c:pt idx="554">
                  <c:v>44609</c:v>
                </c:pt>
                <c:pt idx="555">
                  <c:v>44610</c:v>
                </c:pt>
                <c:pt idx="556">
                  <c:v>44613</c:v>
                </c:pt>
                <c:pt idx="557">
                  <c:v>44614</c:v>
                </c:pt>
                <c:pt idx="558">
                  <c:v>44615</c:v>
                </c:pt>
                <c:pt idx="559">
                  <c:v>44616</c:v>
                </c:pt>
                <c:pt idx="560">
                  <c:v>44617</c:v>
                </c:pt>
                <c:pt idx="561">
                  <c:v>44620</c:v>
                </c:pt>
                <c:pt idx="562">
                  <c:v>44621</c:v>
                </c:pt>
                <c:pt idx="563">
                  <c:v>44622</c:v>
                </c:pt>
                <c:pt idx="564">
                  <c:v>44623</c:v>
                </c:pt>
                <c:pt idx="565">
                  <c:v>44624</c:v>
                </c:pt>
                <c:pt idx="566">
                  <c:v>44627</c:v>
                </c:pt>
                <c:pt idx="567">
                  <c:v>44628</c:v>
                </c:pt>
                <c:pt idx="568">
                  <c:v>44629</c:v>
                </c:pt>
                <c:pt idx="569">
                  <c:v>44630</c:v>
                </c:pt>
                <c:pt idx="570">
                  <c:v>44631</c:v>
                </c:pt>
                <c:pt idx="571">
                  <c:v>44634</c:v>
                </c:pt>
                <c:pt idx="572">
                  <c:v>44635</c:v>
                </c:pt>
                <c:pt idx="573">
                  <c:v>44636</c:v>
                </c:pt>
                <c:pt idx="574">
                  <c:v>44637</c:v>
                </c:pt>
                <c:pt idx="575">
                  <c:v>44638</c:v>
                </c:pt>
                <c:pt idx="576">
                  <c:v>44641</c:v>
                </c:pt>
                <c:pt idx="577">
                  <c:v>44642</c:v>
                </c:pt>
                <c:pt idx="578">
                  <c:v>44643</c:v>
                </c:pt>
                <c:pt idx="579">
                  <c:v>44644</c:v>
                </c:pt>
                <c:pt idx="580">
                  <c:v>44645</c:v>
                </c:pt>
                <c:pt idx="581">
                  <c:v>44648</c:v>
                </c:pt>
                <c:pt idx="582">
                  <c:v>44649</c:v>
                </c:pt>
                <c:pt idx="583">
                  <c:v>44650</c:v>
                </c:pt>
                <c:pt idx="584">
                  <c:v>44651</c:v>
                </c:pt>
                <c:pt idx="585">
                  <c:v>44652</c:v>
                </c:pt>
                <c:pt idx="586">
                  <c:v>44655</c:v>
                </c:pt>
                <c:pt idx="587">
                  <c:v>44656</c:v>
                </c:pt>
                <c:pt idx="588">
                  <c:v>44657</c:v>
                </c:pt>
                <c:pt idx="589">
                  <c:v>44658</c:v>
                </c:pt>
                <c:pt idx="590">
                  <c:v>44659</c:v>
                </c:pt>
                <c:pt idx="591">
                  <c:v>44662</c:v>
                </c:pt>
                <c:pt idx="592">
                  <c:v>44663</c:v>
                </c:pt>
                <c:pt idx="593">
                  <c:v>44664</c:v>
                </c:pt>
                <c:pt idx="594">
                  <c:v>44665</c:v>
                </c:pt>
                <c:pt idx="595">
                  <c:v>44666</c:v>
                </c:pt>
                <c:pt idx="596">
                  <c:v>44669</c:v>
                </c:pt>
                <c:pt idx="597">
                  <c:v>44670</c:v>
                </c:pt>
                <c:pt idx="598">
                  <c:v>44671</c:v>
                </c:pt>
                <c:pt idx="599">
                  <c:v>44672</c:v>
                </c:pt>
                <c:pt idx="600">
                  <c:v>44673</c:v>
                </c:pt>
                <c:pt idx="601">
                  <c:v>44676</c:v>
                </c:pt>
                <c:pt idx="602">
                  <c:v>44677</c:v>
                </c:pt>
                <c:pt idx="603">
                  <c:v>44678</c:v>
                </c:pt>
                <c:pt idx="604">
                  <c:v>44679</c:v>
                </c:pt>
                <c:pt idx="605">
                  <c:v>44680</c:v>
                </c:pt>
                <c:pt idx="606">
                  <c:v>44683</c:v>
                </c:pt>
                <c:pt idx="607">
                  <c:v>44684</c:v>
                </c:pt>
                <c:pt idx="608">
                  <c:v>44685</c:v>
                </c:pt>
                <c:pt idx="609">
                  <c:v>44686</c:v>
                </c:pt>
                <c:pt idx="610">
                  <c:v>44687</c:v>
                </c:pt>
                <c:pt idx="611">
                  <c:v>44690</c:v>
                </c:pt>
                <c:pt idx="612">
                  <c:v>44691</c:v>
                </c:pt>
                <c:pt idx="613">
                  <c:v>44692</c:v>
                </c:pt>
                <c:pt idx="614">
                  <c:v>44693</c:v>
                </c:pt>
                <c:pt idx="615">
                  <c:v>44694</c:v>
                </c:pt>
                <c:pt idx="616">
                  <c:v>44697</c:v>
                </c:pt>
                <c:pt idx="617">
                  <c:v>44698</c:v>
                </c:pt>
                <c:pt idx="618">
                  <c:v>44699</c:v>
                </c:pt>
                <c:pt idx="619">
                  <c:v>44700</c:v>
                </c:pt>
                <c:pt idx="620">
                  <c:v>44701</c:v>
                </c:pt>
                <c:pt idx="621">
                  <c:v>44704</c:v>
                </c:pt>
                <c:pt idx="622">
                  <c:v>44705</c:v>
                </c:pt>
                <c:pt idx="623">
                  <c:v>44706</c:v>
                </c:pt>
                <c:pt idx="624">
                  <c:v>44707</c:v>
                </c:pt>
                <c:pt idx="625">
                  <c:v>44708</c:v>
                </c:pt>
                <c:pt idx="626">
                  <c:v>44711</c:v>
                </c:pt>
                <c:pt idx="627">
                  <c:v>44712</c:v>
                </c:pt>
                <c:pt idx="628">
                  <c:v>44713</c:v>
                </c:pt>
                <c:pt idx="629">
                  <c:v>44714</c:v>
                </c:pt>
                <c:pt idx="630">
                  <c:v>44715</c:v>
                </c:pt>
                <c:pt idx="631">
                  <c:v>44718</c:v>
                </c:pt>
                <c:pt idx="632">
                  <c:v>44719</c:v>
                </c:pt>
                <c:pt idx="633">
                  <c:v>44720</c:v>
                </c:pt>
                <c:pt idx="634">
                  <c:v>44721</c:v>
                </c:pt>
                <c:pt idx="635">
                  <c:v>44722</c:v>
                </c:pt>
                <c:pt idx="636">
                  <c:v>44725</c:v>
                </c:pt>
                <c:pt idx="637">
                  <c:v>44726</c:v>
                </c:pt>
                <c:pt idx="638">
                  <c:v>44727</c:v>
                </c:pt>
                <c:pt idx="639">
                  <c:v>44728</c:v>
                </c:pt>
                <c:pt idx="640">
                  <c:v>44729</c:v>
                </c:pt>
                <c:pt idx="641">
                  <c:v>44732</c:v>
                </c:pt>
                <c:pt idx="642">
                  <c:v>44733</c:v>
                </c:pt>
                <c:pt idx="643">
                  <c:v>44734</c:v>
                </c:pt>
                <c:pt idx="644">
                  <c:v>44735</c:v>
                </c:pt>
                <c:pt idx="645">
                  <c:v>44736</c:v>
                </c:pt>
                <c:pt idx="646">
                  <c:v>44739</c:v>
                </c:pt>
                <c:pt idx="647">
                  <c:v>44740</c:v>
                </c:pt>
                <c:pt idx="648">
                  <c:v>44741</c:v>
                </c:pt>
                <c:pt idx="649">
                  <c:v>44742</c:v>
                </c:pt>
                <c:pt idx="650">
                  <c:v>44743</c:v>
                </c:pt>
                <c:pt idx="651">
                  <c:v>44746</c:v>
                </c:pt>
                <c:pt idx="652">
                  <c:v>44747</c:v>
                </c:pt>
                <c:pt idx="653">
                  <c:v>44748</c:v>
                </c:pt>
                <c:pt idx="654">
                  <c:v>44749</c:v>
                </c:pt>
                <c:pt idx="655">
                  <c:v>44750</c:v>
                </c:pt>
                <c:pt idx="656">
                  <c:v>44753</c:v>
                </c:pt>
                <c:pt idx="657">
                  <c:v>44754</c:v>
                </c:pt>
                <c:pt idx="658">
                  <c:v>44755</c:v>
                </c:pt>
                <c:pt idx="659">
                  <c:v>44756</c:v>
                </c:pt>
                <c:pt idx="660">
                  <c:v>44757</c:v>
                </c:pt>
                <c:pt idx="661">
                  <c:v>44760</c:v>
                </c:pt>
                <c:pt idx="662">
                  <c:v>44761</c:v>
                </c:pt>
                <c:pt idx="663">
                  <c:v>44762</c:v>
                </c:pt>
                <c:pt idx="664">
                  <c:v>44763</c:v>
                </c:pt>
                <c:pt idx="665">
                  <c:v>44764</c:v>
                </c:pt>
                <c:pt idx="666">
                  <c:v>44767</c:v>
                </c:pt>
                <c:pt idx="667">
                  <c:v>44768</c:v>
                </c:pt>
                <c:pt idx="668">
                  <c:v>44769</c:v>
                </c:pt>
                <c:pt idx="669">
                  <c:v>44770</c:v>
                </c:pt>
                <c:pt idx="670">
                  <c:v>44771</c:v>
                </c:pt>
                <c:pt idx="671">
                  <c:v>44774</c:v>
                </c:pt>
                <c:pt idx="672">
                  <c:v>44775</c:v>
                </c:pt>
                <c:pt idx="673">
                  <c:v>44776</c:v>
                </c:pt>
                <c:pt idx="674">
                  <c:v>44777</c:v>
                </c:pt>
                <c:pt idx="675">
                  <c:v>44778</c:v>
                </c:pt>
                <c:pt idx="676">
                  <c:v>44781</c:v>
                </c:pt>
                <c:pt idx="677">
                  <c:v>44782</c:v>
                </c:pt>
                <c:pt idx="678">
                  <c:v>44783</c:v>
                </c:pt>
                <c:pt idx="679">
                  <c:v>44784</c:v>
                </c:pt>
                <c:pt idx="680">
                  <c:v>44785</c:v>
                </c:pt>
                <c:pt idx="681">
                  <c:v>44788</c:v>
                </c:pt>
                <c:pt idx="682">
                  <c:v>44789</c:v>
                </c:pt>
                <c:pt idx="683">
                  <c:v>44790</c:v>
                </c:pt>
                <c:pt idx="684">
                  <c:v>44791</c:v>
                </c:pt>
                <c:pt idx="685">
                  <c:v>44792</c:v>
                </c:pt>
                <c:pt idx="686">
                  <c:v>44795</c:v>
                </c:pt>
                <c:pt idx="687">
                  <c:v>44796</c:v>
                </c:pt>
                <c:pt idx="688">
                  <c:v>44797</c:v>
                </c:pt>
                <c:pt idx="689">
                  <c:v>44798</c:v>
                </c:pt>
                <c:pt idx="690">
                  <c:v>44799</c:v>
                </c:pt>
                <c:pt idx="691">
                  <c:v>44802</c:v>
                </c:pt>
                <c:pt idx="692">
                  <c:v>44803</c:v>
                </c:pt>
                <c:pt idx="693">
                  <c:v>44804</c:v>
                </c:pt>
                <c:pt idx="694">
                  <c:v>44805</c:v>
                </c:pt>
                <c:pt idx="695">
                  <c:v>44806</c:v>
                </c:pt>
                <c:pt idx="696">
                  <c:v>44809</c:v>
                </c:pt>
                <c:pt idx="697">
                  <c:v>44810</c:v>
                </c:pt>
                <c:pt idx="698">
                  <c:v>44811</c:v>
                </c:pt>
                <c:pt idx="699">
                  <c:v>44812</c:v>
                </c:pt>
                <c:pt idx="700">
                  <c:v>44813</c:v>
                </c:pt>
                <c:pt idx="701">
                  <c:v>44816</c:v>
                </c:pt>
                <c:pt idx="702">
                  <c:v>44817</c:v>
                </c:pt>
                <c:pt idx="703">
                  <c:v>44818</c:v>
                </c:pt>
                <c:pt idx="704">
                  <c:v>44819</c:v>
                </c:pt>
                <c:pt idx="705">
                  <c:v>44820</c:v>
                </c:pt>
                <c:pt idx="706">
                  <c:v>44823</c:v>
                </c:pt>
                <c:pt idx="707">
                  <c:v>44824</c:v>
                </c:pt>
                <c:pt idx="708">
                  <c:v>44825</c:v>
                </c:pt>
                <c:pt idx="709">
                  <c:v>44826</c:v>
                </c:pt>
                <c:pt idx="710">
                  <c:v>44827</c:v>
                </c:pt>
                <c:pt idx="711">
                  <c:v>44830</c:v>
                </c:pt>
                <c:pt idx="712">
                  <c:v>44831</c:v>
                </c:pt>
                <c:pt idx="713">
                  <c:v>44832</c:v>
                </c:pt>
                <c:pt idx="714">
                  <c:v>44833</c:v>
                </c:pt>
                <c:pt idx="715">
                  <c:v>44834</c:v>
                </c:pt>
                <c:pt idx="716">
                  <c:v>44837</c:v>
                </c:pt>
                <c:pt idx="717">
                  <c:v>44838</c:v>
                </c:pt>
                <c:pt idx="718">
                  <c:v>44839</c:v>
                </c:pt>
                <c:pt idx="719">
                  <c:v>44840</c:v>
                </c:pt>
                <c:pt idx="720">
                  <c:v>44841</c:v>
                </c:pt>
                <c:pt idx="721">
                  <c:v>44844</c:v>
                </c:pt>
                <c:pt idx="722">
                  <c:v>44845</c:v>
                </c:pt>
                <c:pt idx="723">
                  <c:v>44846</c:v>
                </c:pt>
                <c:pt idx="724">
                  <c:v>44847</c:v>
                </c:pt>
                <c:pt idx="725">
                  <c:v>44848</c:v>
                </c:pt>
                <c:pt idx="726">
                  <c:v>44851</c:v>
                </c:pt>
                <c:pt idx="727">
                  <c:v>44852</c:v>
                </c:pt>
                <c:pt idx="728">
                  <c:v>44853</c:v>
                </c:pt>
                <c:pt idx="729">
                  <c:v>44854</c:v>
                </c:pt>
                <c:pt idx="730">
                  <c:v>44855</c:v>
                </c:pt>
                <c:pt idx="731">
                  <c:v>44858</c:v>
                </c:pt>
                <c:pt idx="732">
                  <c:v>44859</c:v>
                </c:pt>
                <c:pt idx="733">
                  <c:v>44860</c:v>
                </c:pt>
                <c:pt idx="734">
                  <c:v>44861</c:v>
                </c:pt>
                <c:pt idx="735">
                  <c:v>44862</c:v>
                </c:pt>
                <c:pt idx="736">
                  <c:v>44865</c:v>
                </c:pt>
                <c:pt idx="737">
                  <c:v>44866</c:v>
                </c:pt>
                <c:pt idx="738">
                  <c:v>44867</c:v>
                </c:pt>
                <c:pt idx="739">
                  <c:v>44868</c:v>
                </c:pt>
                <c:pt idx="740">
                  <c:v>44869</c:v>
                </c:pt>
                <c:pt idx="741">
                  <c:v>44872</c:v>
                </c:pt>
                <c:pt idx="742">
                  <c:v>44873</c:v>
                </c:pt>
                <c:pt idx="743">
                  <c:v>44874</c:v>
                </c:pt>
                <c:pt idx="744">
                  <c:v>44875</c:v>
                </c:pt>
                <c:pt idx="745">
                  <c:v>44876</c:v>
                </c:pt>
                <c:pt idx="746">
                  <c:v>44879</c:v>
                </c:pt>
                <c:pt idx="747">
                  <c:v>44880</c:v>
                </c:pt>
                <c:pt idx="748">
                  <c:v>44881</c:v>
                </c:pt>
                <c:pt idx="749">
                  <c:v>44882</c:v>
                </c:pt>
                <c:pt idx="750">
                  <c:v>44883</c:v>
                </c:pt>
                <c:pt idx="751">
                  <c:v>44886</c:v>
                </c:pt>
                <c:pt idx="752">
                  <c:v>44887</c:v>
                </c:pt>
                <c:pt idx="753">
                  <c:v>44888</c:v>
                </c:pt>
                <c:pt idx="754">
                  <c:v>44889</c:v>
                </c:pt>
                <c:pt idx="755">
                  <c:v>44890</c:v>
                </c:pt>
                <c:pt idx="756">
                  <c:v>44893</c:v>
                </c:pt>
                <c:pt idx="757">
                  <c:v>44894</c:v>
                </c:pt>
                <c:pt idx="758">
                  <c:v>44895</c:v>
                </c:pt>
                <c:pt idx="759">
                  <c:v>44896</c:v>
                </c:pt>
                <c:pt idx="760">
                  <c:v>44897</c:v>
                </c:pt>
                <c:pt idx="761">
                  <c:v>44900</c:v>
                </c:pt>
                <c:pt idx="762">
                  <c:v>44901</c:v>
                </c:pt>
                <c:pt idx="763">
                  <c:v>44902</c:v>
                </c:pt>
                <c:pt idx="764">
                  <c:v>44903</c:v>
                </c:pt>
                <c:pt idx="765">
                  <c:v>44904</c:v>
                </c:pt>
                <c:pt idx="766">
                  <c:v>44907</c:v>
                </c:pt>
                <c:pt idx="767">
                  <c:v>44908</c:v>
                </c:pt>
                <c:pt idx="768">
                  <c:v>44909</c:v>
                </c:pt>
                <c:pt idx="769">
                  <c:v>44910</c:v>
                </c:pt>
                <c:pt idx="770">
                  <c:v>44911</c:v>
                </c:pt>
                <c:pt idx="771">
                  <c:v>44914</c:v>
                </c:pt>
                <c:pt idx="772">
                  <c:v>44915</c:v>
                </c:pt>
                <c:pt idx="773">
                  <c:v>44916</c:v>
                </c:pt>
                <c:pt idx="774">
                  <c:v>44917</c:v>
                </c:pt>
                <c:pt idx="775">
                  <c:v>44918</c:v>
                </c:pt>
                <c:pt idx="776">
                  <c:v>44922</c:v>
                </c:pt>
                <c:pt idx="777">
                  <c:v>44923</c:v>
                </c:pt>
                <c:pt idx="778">
                  <c:v>44924</c:v>
                </c:pt>
                <c:pt idx="779">
                  <c:v>44925</c:v>
                </c:pt>
                <c:pt idx="780">
                  <c:v>44929</c:v>
                </c:pt>
                <c:pt idx="781">
                  <c:v>44930</c:v>
                </c:pt>
                <c:pt idx="782">
                  <c:v>44931</c:v>
                </c:pt>
                <c:pt idx="783">
                  <c:v>44932</c:v>
                </c:pt>
                <c:pt idx="784">
                  <c:v>44935</c:v>
                </c:pt>
                <c:pt idx="785">
                  <c:v>44936</c:v>
                </c:pt>
                <c:pt idx="786">
                  <c:v>44937</c:v>
                </c:pt>
                <c:pt idx="787">
                  <c:v>44938</c:v>
                </c:pt>
                <c:pt idx="788">
                  <c:v>44939</c:v>
                </c:pt>
                <c:pt idx="789">
                  <c:v>44942</c:v>
                </c:pt>
                <c:pt idx="790">
                  <c:v>44943</c:v>
                </c:pt>
                <c:pt idx="791">
                  <c:v>44944</c:v>
                </c:pt>
                <c:pt idx="792">
                  <c:v>44945</c:v>
                </c:pt>
                <c:pt idx="793">
                  <c:v>44946</c:v>
                </c:pt>
                <c:pt idx="794">
                  <c:v>44949</c:v>
                </c:pt>
                <c:pt idx="795">
                  <c:v>44950</c:v>
                </c:pt>
                <c:pt idx="796">
                  <c:v>44951</c:v>
                </c:pt>
                <c:pt idx="797">
                  <c:v>44952</c:v>
                </c:pt>
                <c:pt idx="798">
                  <c:v>44953</c:v>
                </c:pt>
                <c:pt idx="799">
                  <c:v>44956</c:v>
                </c:pt>
                <c:pt idx="800">
                  <c:v>44957</c:v>
                </c:pt>
                <c:pt idx="801">
                  <c:v>44958</c:v>
                </c:pt>
                <c:pt idx="802">
                  <c:v>44959</c:v>
                </c:pt>
                <c:pt idx="803">
                  <c:v>44960</c:v>
                </c:pt>
                <c:pt idx="804">
                  <c:v>44963</c:v>
                </c:pt>
                <c:pt idx="805">
                  <c:v>44964</c:v>
                </c:pt>
                <c:pt idx="806">
                  <c:v>44965</c:v>
                </c:pt>
                <c:pt idx="807">
                  <c:v>44966</c:v>
                </c:pt>
                <c:pt idx="808">
                  <c:v>44967</c:v>
                </c:pt>
                <c:pt idx="809">
                  <c:v>44970</c:v>
                </c:pt>
                <c:pt idx="810">
                  <c:v>44971</c:v>
                </c:pt>
                <c:pt idx="811">
                  <c:v>44972</c:v>
                </c:pt>
                <c:pt idx="812">
                  <c:v>44973</c:v>
                </c:pt>
                <c:pt idx="813">
                  <c:v>44974</c:v>
                </c:pt>
                <c:pt idx="814">
                  <c:v>44977</c:v>
                </c:pt>
                <c:pt idx="815">
                  <c:v>44978</c:v>
                </c:pt>
                <c:pt idx="816">
                  <c:v>44979</c:v>
                </c:pt>
                <c:pt idx="817">
                  <c:v>44980</c:v>
                </c:pt>
                <c:pt idx="818">
                  <c:v>44981</c:v>
                </c:pt>
                <c:pt idx="819">
                  <c:v>44984</c:v>
                </c:pt>
                <c:pt idx="820">
                  <c:v>44985</c:v>
                </c:pt>
                <c:pt idx="821">
                  <c:v>44986</c:v>
                </c:pt>
                <c:pt idx="822">
                  <c:v>44987</c:v>
                </c:pt>
                <c:pt idx="823">
                  <c:v>44988</c:v>
                </c:pt>
                <c:pt idx="824">
                  <c:v>44991</c:v>
                </c:pt>
                <c:pt idx="825">
                  <c:v>44992</c:v>
                </c:pt>
                <c:pt idx="826">
                  <c:v>44993</c:v>
                </c:pt>
                <c:pt idx="827">
                  <c:v>44994</c:v>
                </c:pt>
                <c:pt idx="828">
                  <c:v>44995</c:v>
                </c:pt>
                <c:pt idx="829">
                  <c:v>44998</c:v>
                </c:pt>
                <c:pt idx="830">
                  <c:v>44999</c:v>
                </c:pt>
                <c:pt idx="831">
                  <c:v>45000</c:v>
                </c:pt>
                <c:pt idx="832">
                  <c:v>45001</c:v>
                </c:pt>
                <c:pt idx="833">
                  <c:v>45002</c:v>
                </c:pt>
                <c:pt idx="834">
                  <c:v>45005</c:v>
                </c:pt>
                <c:pt idx="835">
                  <c:v>45006</c:v>
                </c:pt>
                <c:pt idx="836">
                  <c:v>45007</c:v>
                </c:pt>
                <c:pt idx="837">
                  <c:v>45008</c:v>
                </c:pt>
                <c:pt idx="838">
                  <c:v>45009</c:v>
                </c:pt>
                <c:pt idx="839">
                  <c:v>45012</c:v>
                </c:pt>
                <c:pt idx="840">
                  <c:v>45013</c:v>
                </c:pt>
                <c:pt idx="841">
                  <c:v>45014</c:v>
                </c:pt>
                <c:pt idx="842">
                  <c:v>45015</c:v>
                </c:pt>
                <c:pt idx="843">
                  <c:v>45016</c:v>
                </c:pt>
                <c:pt idx="844">
                  <c:v>45019</c:v>
                </c:pt>
                <c:pt idx="845">
                  <c:v>45020</c:v>
                </c:pt>
                <c:pt idx="846">
                  <c:v>45021</c:v>
                </c:pt>
                <c:pt idx="847">
                  <c:v>45022</c:v>
                </c:pt>
                <c:pt idx="848">
                  <c:v>45023</c:v>
                </c:pt>
                <c:pt idx="849">
                  <c:v>45026</c:v>
                </c:pt>
                <c:pt idx="850">
                  <c:v>45027</c:v>
                </c:pt>
                <c:pt idx="851">
                  <c:v>45028</c:v>
                </c:pt>
                <c:pt idx="852">
                  <c:v>45029</c:v>
                </c:pt>
                <c:pt idx="853">
                  <c:v>45030</c:v>
                </c:pt>
                <c:pt idx="854">
                  <c:v>45033</c:v>
                </c:pt>
                <c:pt idx="855">
                  <c:v>45034</c:v>
                </c:pt>
                <c:pt idx="856">
                  <c:v>45035</c:v>
                </c:pt>
                <c:pt idx="857">
                  <c:v>45036</c:v>
                </c:pt>
                <c:pt idx="858">
                  <c:v>45037</c:v>
                </c:pt>
                <c:pt idx="859">
                  <c:v>45040</c:v>
                </c:pt>
                <c:pt idx="860">
                  <c:v>45041</c:v>
                </c:pt>
                <c:pt idx="861">
                  <c:v>45042</c:v>
                </c:pt>
                <c:pt idx="862">
                  <c:v>45043</c:v>
                </c:pt>
                <c:pt idx="863">
                  <c:v>45044</c:v>
                </c:pt>
                <c:pt idx="864">
                  <c:v>45047</c:v>
                </c:pt>
                <c:pt idx="865">
                  <c:v>45048</c:v>
                </c:pt>
                <c:pt idx="866">
                  <c:v>45049</c:v>
                </c:pt>
                <c:pt idx="867">
                  <c:v>45050</c:v>
                </c:pt>
                <c:pt idx="868">
                  <c:v>45051</c:v>
                </c:pt>
                <c:pt idx="869">
                  <c:v>45054</c:v>
                </c:pt>
                <c:pt idx="870">
                  <c:v>45055</c:v>
                </c:pt>
                <c:pt idx="871">
                  <c:v>45056</c:v>
                </c:pt>
                <c:pt idx="872">
                  <c:v>45057</c:v>
                </c:pt>
                <c:pt idx="873">
                  <c:v>45058</c:v>
                </c:pt>
                <c:pt idx="874">
                  <c:v>45061</c:v>
                </c:pt>
                <c:pt idx="875">
                  <c:v>45062</c:v>
                </c:pt>
                <c:pt idx="876">
                  <c:v>45063</c:v>
                </c:pt>
                <c:pt idx="877">
                  <c:v>45064</c:v>
                </c:pt>
                <c:pt idx="878">
                  <c:v>45065</c:v>
                </c:pt>
                <c:pt idx="879">
                  <c:v>45068</c:v>
                </c:pt>
                <c:pt idx="880">
                  <c:v>45069</c:v>
                </c:pt>
                <c:pt idx="881">
                  <c:v>45070</c:v>
                </c:pt>
                <c:pt idx="882">
                  <c:v>45071</c:v>
                </c:pt>
                <c:pt idx="883">
                  <c:v>45072</c:v>
                </c:pt>
                <c:pt idx="884">
                  <c:v>45075</c:v>
                </c:pt>
                <c:pt idx="885">
                  <c:v>45076</c:v>
                </c:pt>
                <c:pt idx="886">
                  <c:v>45077</c:v>
                </c:pt>
                <c:pt idx="887">
                  <c:v>45078</c:v>
                </c:pt>
                <c:pt idx="888">
                  <c:v>45079</c:v>
                </c:pt>
                <c:pt idx="889">
                  <c:v>45082</c:v>
                </c:pt>
                <c:pt idx="890">
                  <c:v>45083</c:v>
                </c:pt>
                <c:pt idx="891">
                  <c:v>45084</c:v>
                </c:pt>
                <c:pt idx="892">
                  <c:v>45085</c:v>
                </c:pt>
                <c:pt idx="893">
                  <c:v>45086</c:v>
                </c:pt>
                <c:pt idx="894">
                  <c:v>45089</c:v>
                </c:pt>
                <c:pt idx="895">
                  <c:v>45090</c:v>
                </c:pt>
                <c:pt idx="896">
                  <c:v>45091</c:v>
                </c:pt>
                <c:pt idx="897">
                  <c:v>45092</c:v>
                </c:pt>
                <c:pt idx="898">
                  <c:v>45093</c:v>
                </c:pt>
                <c:pt idx="899">
                  <c:v>45096</c:v>
                </c:pt>
                <c:pt idx="900">
                  <c:v>45097</c:v>
                </c:pt>
                <c:pt idx="901">
                  <c:v>45098</c:v>
                </c:pt>
                <c:pt idx="902">
                  <c:v>45099</c:v>
                </c:pt>
                <c:pt idx="903">
                  <c:v>45100</c:v>
                </c:pt>
                <c:pt idx="904">
                  <c:v>45103</c:v>
                </c:pt>
                <c:pt idx="905">
                  <c:v>45104</c:v>
                </c:pt>
                <c:pt idx="906">
                  <c:v>45105</c:v>
                </c:pt>
                <c:pt idx="907">
                  <c:v>45106</c:v>
                </c:pt>
                <c:pt idx="908">
                  <c:v>45107</c:v>
                </c:pt>
                <c:pt idx="909">
                  <c:v>45110</c:v>
                </c:pt>
                <c:pt idx="910">
                  <c:v>45111</c:v>
                </c:pt>
                <c:pt idx="911">
                  <c:v>45112</c:v>
                </c:pt>
                <c:pt idx="912">
                  <c:v>45113</c:v>
                </c:pt>
                <c:pt idx="913">
                  <c:v>45114</c:v>
                </c:pt>
                <c:pt idx="914">
                  <c:v>45117</c:v>
                </c:pt>
                <c:pt idx="915">
                  <c:v>45118</c:v>
                </c:pt>
                <c:pt idx="916">
                  <c:v>45119</c:v>
                </c:pt>
                <c:pt idx="917">
                  <c:v>45120</c:v>
                </c:pt>
                <c:pt idx="918">
                  <c:v>45121</c:v>
                </c:pt>
                <c:pt idx="919">
                  <c:v>45124</c:v>
                </c:pt>
                <c:pt idx="920">
                  <c:v>45125</c:v>
                </c:pt>
                <c:pt idx="921">
                  <c:v>45126</c:v>
                </c:pt>
                <c:pt idx="922">
                  <c:v>45127</c:v>
                </c:pt>
                <c:pt idx="923">
                  <c:v>45128</c:v>
                </c:pt>
                <c:pt idx="924">
                  <c:v>45131</c:v>
                </c:pt>
                <c:pt idx="925">
                  <c:v>45132</c:v>
                </c:pt>
                <c:pt idx="926">
                  <c:v>45133</c:v>
                </c:pt>
                <c:pt idx="927">
                  <c:v>45134</c:v>
                </c:pt>
                <c:pt idx="928">
                  <c:v>45135</c:v>
                </c:pt>
                <c:pt idx="929">
                  <c:v>45138</c:v>
                </c:pt>
                <c:pt idx="930">
                  <c:v>45139</c:v>
                </c:pt>
                <c:pt idx="931">
                  <c:v>45140</c:v>
                </c:pt>
                <c:pt idx="932">
                  <c:v>45141</c:v>
                </c:pt>
                <c:pt idx="933">
                  <c:v>45142</c:v>
                </c:pt>
                <c:pt idx="934">
                  <c:v>45145</c:v>
                </c:pt>
                <c:pt idx="935">
                  <c:v>45146</c:v>
                </c:pt>
                <c:pt idx="936">
                  <c:v>45147</c:v>
                </c:pt>
                <c:pt idx="937">
                  <c:v>45148</c:v>
                </c:pt>
                <c:pt idx="938">
                  <c:v>45149</c:v>
                </c:pt>
                <c:pt idx="939">
                  <c:v>45152</c:v>
                </c:pt>
                <c:pt idx="940">
                  <c:v>45153</c:v>
                </c:pt>
                <c:pt idx="941">
                  <c:v>45154</c:v>
                </c:pt>
                <c:pt idx="942">
                  <c:v>45155</c:v>
                </c:pt>
                <c:pt idx="943">
                  <c:v>45156</c:v>
                </c:pt>
                <c:pt idx="944">
                  <c:v>45159</c:v>
                </c:pt>
                <c:pt idx="945">
                  <c:v>45160</c:v>
                </c:pt>
                <c:pt idx="946">
                  <c:v>45161</c:v>
                </c:pt>
                <c:pt idx="947">
                  <c:v>45162</c:v>
                </c:pt>
                <c:pt idx="948">
                  <c:v>45163</c:v>
                </c:pt>
                <c:pt idx="949">
                  <c:v>45166</c:v>
                </c:pt>
                <c:pt idx="950">
                  <c:v>45167</c:v>
                </c:pt>
                <c:pt idx="951">
                  <c:v>45168</c:v>
                </c:pt>
                <c:pt idx="952">
                  <c:v>45169</c:v>
                </c:pt>
                <c:pt idx="953">
                  <c:v>45170</c:v>
                </c:pt>
                <c:pt idx="954">
                  <c:v>45173</c:v>
                </c:pt>
                <c:pt idx="955">
                  <c:v>45174</c:v>
                </c:pt>
                <c:pt idx="956">
                  <c:v>45175</c:v>
                </c:pt>
                <c:pt idx="957">
                  <c:v>45176</c:v>
                </c:pt>
                <c:pt idx="958">
                  <c:v>45177</c:v>
                </c:pt>
                <c:pt idx="959">
                  <c:v>45180</c:v>
                </c:pt>
                <c:pt idx="960">
                  <c:v>45181</c:v>
                </c:pt>
                <c:pt idx="961">
                  <c:v>45182</c:v>
                </c:pt>
                <c:pt idx="962">
                  <c:v>45183</c:v>
                </c:pt>
                <c:pt idx="963">
                  <c:v>45184</c:v>
                </c:pt>
                <c:pt idx="964">
                  <c:v>45187</c:v>
                </c:pt>
                <c:pt idx="965">
                  <c:v>45188</c:v>
                </c:pt>
                <c:pt idx="966">
                  <c:v>45189</c:v>
                </c:pt>
                <c:pt idx="967">
                  <c:v>45190</c:v>
                </c:pt>
                <c:pt idx="968">
                  <c:v>45191</c:v>
                </c:pt>
                <c:pt idx="969">
                  <c:v>45194</c:v>
                </c:pt>
                <c:pt idx="970">
                  <c:v>45195</c:v>
                </c:pt>
                <c:pt idx="971">
                  <c:v>45196</c:v>
                </c:pt>
                <c:pt idx="972">
                  <c:v>45197</c:v>
                </c:pt>
                <c:pt idx="973">
                  <c:v>45198</c:v>
                </c:pt>
                <c:pt idx="974">
                  <c:v>45201</c:v>
                </c:pt>
                <c:pt idx="975">
                  <c:v>45202</c:v>
                </c:pt>
                <c:pt idx="976">
                  <c:v>45203</c:v>
                </c:pt>
                <c:pt idx="977">
                  <c:v>45204</c:v>
                </c:pt>
                <c:pt idx="978">
                  <c:v>45205</c:v>
                </c:pt>
                <c:pt idx="979">
                  <c:v>45208</c:v>
                </c:pt>
                <c:pt idx="980">
                  <c:v>45209</c:v>
                </c:pt>
                <c:pt idx="981">
                  <c:v>45210</c:v>
                </c:pt>
                <c:pt idx="982">
                  <c:v>45211</c:v>
                </c:pt>
                <c:pt idx="983">
                  <c:v>45212</c:v>
                </c:pt>
                <c:pt idx="984">
                  <c:v>45215</c:v>
                </c:pt>
                <c:pt idx="985">
                  <c:v>45216</c:v>
                </c:pt>
                <c:pt idx="986">
                  <c:v>45217</c:v>
                </c:pt>
                <c:pt idx="987">
                  <c:v>45218</c:v>
                </c:pt>
                <c:pt idx="988">
                  <c:v>45219</c:v>
                </c:pt>
                <c:pt idx="989">
                  <c:v>45222</c:v>
                </c:pt>
                <c:pt idx="990">
                  <c:v>45223</c:v>
                </c:pt>
                <c:pt idx="991">
                  <c:v>45224</c:v>
                </c:pt>
                <c:pt idx="992">
                  <c:v>45225</c:v>
                </c:pt>
                <c:pt idx="993">
                  <c:v>45226</c:v>
                </c:pt>
                <c:pt idx="994">
                  <c:v>45229</c:v>
                </c:pt>
                <c:pt idx="995">
                  <c:v>45230</c:v>
                </c:pt>
                <c:pt idx="996">
                  <c:v>45231</c:v>
                </c:pt>
                <c:pt idx="997">
                  <c:v>45232</c:v>
                </c:pt>
                <c:pt idx="998">
                  <c:v>45233</c:v>
                </c:pt>
                <c:pt idx="999">
                  <c:v>45236</c:v>
                </c:pt>
                <c:pt idx="1000">
                  <c:v>45237</c:v>
                </c:pt>
                <c:pt idx="1001">
                  <c:v>45238</c:v>
                </c:pt>
                <c:pt idx="1002">
                  <c:v>45239</c:v>
                </c:pt>
                <c:pt idx="1003">
                  <c:v>45240</c:v>
                </c:pt>
                <c:pt idx="1004">
                  <c:v>45243</c:v>
                </c:pt>
                <c:pt idx="1005">
                  <c:v>45244</c:v>
                </c:pt>
                <c:pt idx="1006">
                  <c:v>45245</c:v>
                </c:pt>
                <c:pt idx="1007">
                  <c:v>45246</c:v>
                </c:pt>
                <c:pt idx="1008">
                  <c:v>45247</c:v>
                </c:pt>
                <c:pt idx="1009">
                  <c:v>45250</c:v>
                </c:pt>
                <c:pt idx="1010">
                  <c:v>45251</c:v>
                </c:pt>
                <c:pt idx="1011">
                  <c:v>45252</c:v>
                </c:pt>
                <c:pt idx="1012">
                  <c:v>45253</c:v>
                </c:pt>
                <c:pt idx="1013">
                  <c:v>45254</c:v>
                </c:pt>
                <c:pt idx="1014">
                  <c:v>45257</c:v>
                </c:pt>
                <c:pt idx="1015">
                  <c:v>45258</c:v>
                </c:pt>
                <c:pt idx="1016">
                  <c:v>45259</c:v>
                </c:pt>
                <c:pt idx="1017">
                  <c:v>45260</c:v>
                </c:pt>
                <c:pt idx="1018">
                  <c:v>45261</c:v>
                </c:pt>
                <c:pt idx="1019">
                  <c:v>45264</c:v>
                </c:pt>
                <c:pt idx="1020">
                  <c:v>45265</c:v>
                </c:pt>
                <c:pt idx="1021">
                  <c:v>45266</c:v>
                </c:pt>
                <c:pt idx="1022">
                  <c:v>45267</c:v>
                </c:pt>
                <c:pt idx="1023">
                  <c:v>45268</c:v>
                </c:pt>
                <c:pt idx="1024">
                  <c:v>45271</c:v>
                </c:pt>
                <c:pt idx="1025">
                  <c:v>45272</c:v>
                </c:pt>
                <c:pt idx="1026">
                  <c:v>45273</c:v>
                </c:pt>
                <c:pt idx="1027">
                  <c:v>45274</c:v>
                </c:pt>
                <c:pt idx="1028">
                  <c:v>45275</c:v>
                </c:pt>
                <c:pt idx="1029">
                  <c:v>45278</c:v>
                </c:pt>
                <c:pt idx="1030">
                  <c:v>45279</c:v>
                </c:pt>
                <c:pt idx="1031">
                  <c:v>45280</c:v>
                </c:pt>
                <c:pt idx="1032">
                  <c:v>45281</c:v>
                </c:pt>
                <c:pt idx="1033">
                  <c:v>45282</c:v>
                </c:pt>
                <c:pt idx="1034">
                  <c:v>45286</c:v>
                </c:pt>
                <c:pt idx="1035">
                  <c:v>45287</c:v>
                </c:pt>
                <c:pt idx="1036">
                  <c:v>45288</c:v>
                </c:pt>
                <c:pt idx="1037">
                  <c:v>45289</c:v>
                </c:pt>
                <c:pt idx="1038">
                  <c:v>45293</c:v>
                </c:pt>
                <c:pt idx="1039">
                  <c:v>45294</c:v>
                </c:pt>
                <c:pt idx="1040">
                  <c:v>45295</c:v>
                </c:pt>
                <c:pt idx="1041">
                  <c:v>45296</c:v>
                </c:pt>
                <c:pt idx="1042">
                  <c:v>45299</c:v>
                </c:pt>
                <c:pt idx="1043">
                  <c:v>45300</c:v>
                </c:pt>
                <c:pt idx="1044">
                  <c:v>45301</c:v>
                </c:pt>
                <c:pt idx="1045">
                  <c:v>45302</c:v>
                </c:pt>
                <c:pt idx="1046">
                  <c:v>45303</c:v>
                </c:pt>
                <c:pt idx="1047">
                  <c:v>45306</c:v>
                </c:pt>
                <c:pt idx="1048">
                  <c:v>45307</c:v>
                </c:pt>
                <c:pt idx="1049">
                  <c:v>45308</c:v>
                </c:pt>
                <c:pt idx="1050">
                  <c:v>45309</c:v>
                </c:pt>
                <c:pt idx="1051">
                  <c:v>45310</c:v>
                </c:pt>
                <c:pt idx="1052">
                  <c:v>45313</c:v>
                </c:pt>
                <c:pt idx="1053">
                  <c:v>45314</c:v>
                </c:pt>
                <c:pt idx="1054">
                  <c:v>45315</c:v>
                </c:pt>
                <c:pt idx="1055">
                  <c:v>45316</c:v>
                </c:pt>
                <c:pt idx="1056">
                  <c:v>45317</c:v>
                </c:pt>
                <c:pt idx="1057">
                  <c:v>45320</c:v>
                </c:pt>
                <c:pt idx="1058">
                  <c:v>45321</c:v>
                </c:pt>
                <c:pt idx="1059">
                  <c:v>45322</c:v>
                </c:pt>
                <c:pt idx="1060">
                  <c:v>45323</c:v>
                </c:pt>
                <c:pt idx="1061">
                  <c:v>45324</c:v>
                </c:pt>
                <c:pt idx="1062">
                  <c:v>45327</c:v>
                </c:pt>
                <c:pt idx="1063">
                  <c:v>45328</c:v>
                </c:pt>
                <c:pt idx="1064">
                  <c:v>45329</c:v>
                </c:pt>
                <c:pt idx="1065">
                  <c:v>45330</c:v>
                </c:pt>
                <c:pt idx="1066">
                  <c:v>45331</c:v>
                </c:pt>
                <c:pt idx="1067">
                  <c:v>45334</c:v>
                </c:pt>
                <c:pt idx="1068">
                  <c:v>45335</c:v>
                </c:pt>
                <c:pt idx="1069">
                  <c:v>45336</c:v>
                </c:pt>
                <c:pt idx="1070">
                  <c:v>45337</c:v>
                </c:pt>
                <c:pt idx="1071">
                  <c:v>45338</c:v>
                </c:pt>
                <c:pt idx="1072">
                  <c:v>45341</c:v>
                </c:pt>
                <c:pt idx="1073">
                  <c:v>45342</c:v>
                </c:pt>
                <c:pt idx="1074">
                  <c:v>45343</c:v>
                </c:pt>
                <c:pt idx="1075">
                  <c:v>45344</c:v>
                </c:pt>
                <c:pt idx="1076">
                  <c:v>45345</c:v>
                </c:pt>
                <c:pt idx="1077">
                  <c:v>45348</c:v>
                </c:pt>
                <c:pt idx="1078">
                  <c:v>45349</c:v>
                </c:pt>
                <c:pt idx="1079">
                  <c:v>45350</c:v>
                </c:pt>
                <c:pt idx="1080">
                  <c:v>45351</c:v>
                </c:pt>
                <c:pt idx="1081">
                  <c:v>45352</c:v>
                </c:pt>
                <c:pt idx="1082">
                  <c:v>45355</c:v>
                </c:pt>
                <c:pt idx="1083">
                  <c:v>45356</c:v>
                </c:pt>
                <c:pt idx="1084">
                  <c:v>45357</c:v>
                </c:pt>
                <c:pt idx="1085">
                  <c:v>45358</c:v>
                </c:pt>
                <c:pt idx="1086">
                  <c:v>45359</c:v>
                </c:pt>
                <c:pt idx="1087">
                  <c:v>45362</c:v>
                </c:pt>
                <c:pt idx="1088">
                  <c:v>45363</c:v>
                </c:pt>
                <c:pt idx="1089">
                  <c:v>45364</c:v>
                </c:pt>
                <c:pt idx="1090">
                  <c:v>45365</c:v>
                </c:pt>
                <c:pt idx="1091">
                  <c:v>45366</c:v>
                </c:pt>
                <c:pt idx="1092">
                  <c:v>45369</c:v>
                </c:pt>
                <c:pt idx="1093">
                  <c:v>45370</c:v>
                </c:pt>
                <c:pt idx="1094">
                  <c:v>45371</c:v>
                </c:pt>
                <c:pt idx="1095">
                  <c:v>45372</c:v>
                </c:pt>
                <c:pt idx="1096">
                  <c:v>45373</c:v>
                </c:pt>
                <c:pt idx="1097">
                  <c:v>45376</c:v>
                </c:pt>
                <c:pt idx="1098">
                  <c:v>45377</c:v>
                </c:pt>
                <c:pt idx="1099">
                  <c:v>45378</c:v>
                </c:pt>
                <c:pt idx="1100">
                  <c:v>45379</c:v>
                </c:pt>
                <c:pt idx="1101">
                  <c:v>45380</c:v>
                </c:pt>
              </c:numCache>
              <c:extLst/>
            </c:numRef>
          </c:cat>
          <c:val>
            <c:numRef>
              <c:f>Currencies!$B$8:$B$1344</c:f>
              <c:numCache>
                <c:formatCode>General</c:formatCode>
                <c:ptCount val="1337"/>
                <c:pt idx="0">
                  <c:v>96.444999999999993</c:v>
                </c:pt>
                <c:pt idx="1">
                  <c:v>96.846000000000004</c:v>
                </c:pt>
                <c:pt idx="2">
                  <c:v>96.837999999999994</c:v>
                </c:pt>
                <c:pt idx="3">
                  <c:v>96.671000000000006</c:v>
                </c:pt>
                <c:pt idx="4">
                  <c:v>97.004999999999995</c:v>
                </c:pt>
                <c:pt idx="5">
                  <c:v>97.299000000000007</c:v>
                </c:pt>
                <c:pt idx="6">
                  <c:v>97.45</c:v>
                </c:pt>
                <c:pt idx="7">
                  <c:v>97.355999999999995</c:v>
                </c:pt>
                <c:pt idx="8">
                  <c:v>97.344999999999999</c:v>
                </c:pt>
                <c:pt idx="9">
                  <c:v>97.372</c:v>
                </c:pt>
                <c:pt idx="10">
                  <c:v>97.228999999999999</c:v>
                </c:pt>
                <c:pt idx="11">
                  <c:v>97.32</c:v>
                </c:pt>
                <c:pt idx="12">
                  <c:v>97.605999999999995</c:v>
                </c:pt>
                <c:pt idx="13">
                  <c:v>97.605999999999995</c:v>
                </c:pt>
                <c:pt idx="14">
                  <c:v>97.531000000000006</c:v>
                </c:pt>
                <c:pt idx="15">
                  <c:v>97.527000000000001</c:v>
                </c:pt>
                <c:pt idx="16">
                  <c:v>97.692999999999998</c:v>
                </c:pt>
                <c:pt idx="17">
                  <c:v>97.852999999999994</c:v>
                </c:pt>
                <c:pt idx="18">
                  <c:v>97.956000000000003</c:v>
                </c:pt>
                <c:pt idx="19">
                  <c:v>98.018000000000001</c:v>
                </c:pt>
                <c:pt idx="20">
                  <c:v>97.991</c:v>
                </c:pt>
                <c:pt idx="21">
                  <c:v>97.867000000000004</c:v>
                </c:pt>
                <c:pt idx="22">
                  <c:v>97.39</c:v>
                </c:pt>
                <c:pt idx="23">
                  <c:v>97.8</c:v>
                </c:pt>
                <c:pt idx="24">
                  <c:v>97.960999999999999</c:v>
                </c:pt>
                <c:pt idx="25">
                  <c:v>98.301000000000002</c:v>
                </c:pt>
                <c:pt idx="26">
                  <c:v>98.495999999999995</c:v>
                </c:pt>
                <c:pt idx="27">
                  <c:v>98.683999999999997</c:v>
                </c:pt>
                <c:pt idx="28">
                  <c:v>98.831999999999994</c:v>
                </c:pt>
                <c:pt idx="29">
                  <c:v>98.721000000000004</c:v>
                </c:pt>
                <c:pt idx="30">
                  <c:v>99.049000000000007</c:v>
                </c:pt>
                <c:pt idx="31">
                  <c:v>99.066999999999993</c:v>
                </c:pt>
                <c:pt idx="32">
                  <c:v>99.123999999999995</c:v>
                </c:pt>
                <c:pt idx="33">
                  <c:v>99.003</c:v>
                </c:pt>
                <c:pt idx="34">
                  <c:v>99.44</c:v>
                </c:pt>
                <c:pt idx="35">
                  <c:v>99.704999999999998</c:v>
                </c:pt>
                <c:pt idx="36">
                  <c:v>99.864999999999995</c:v>
                </c:pt>
                <c:pt idx="37">
                  <c:v>99.262</c:v>
                </c:pt>
                <c:pt idx="38">
                  <c:v>99.358999999999995</c:v>
                </c:pt>
                <c:pt idx="39">
                  <c:v>98.968000000000004</c:v>
                </c:pt>
                <c:pt idx="40">
                  <c:v>98.995999999999995</c:v>
                </c:pt>
                <c:pt idx="41">
                  <c:v>98.507999999999996</c:v>
                </c:pt>
                <c:pt idx="42">
                  <c:v>98.132000000000005</c:v>
                </c:pt>
                <c:pt idx="43">
                  <c:v>97.36</c:v>
                </c:pt>
                <c:pt idx="44">
                  <c:v>97.153000000000006</c:v>
                </c:pt>
                <c:pt idx="45">
                  <c:v>97.335999999999999</c:v>
                </c:pt>
                <c:pt idx="46">
                  <c:v>96.82</c:v>
                </c:pt>
                <c:pt idx="47">
                  <c:v>95.950999999999993</c:v>
                </c:pt>
                <c:pt idx="48">
                  <c:v>94.894999999999996</c:v>
                </c:pt>
                <c:pt idx="49">
                  <c:v>96.414000000000001</c:v>
                </c:pt>
                <c:pt idx="50">
                  <c:v>96.507000000000005</c:v>
                </c:pt>
                <c:pt idx="51">
                  <c:v>97.468000000000004</c:v>
                </c:pt>
                <c:pt idx="52">
                  <c:v>98.748999999999995</c:v>
                </c:pt>
                <c:pt idx="53">
                  <c:v>98.069000000000003</c:v>
                </c:pt>
                <c:pt idx="54">
                  <c:v>99.575000000000003</c:v>
                </c:pt>
                <c:pt idx="55">
                  <c:v>101.16</c:v>
                </c:pt>
                <c:pt idx="56">
                  <c:v>102.755</c:v>
                </c:pt>
                <c:pt idx="57">
                  <c:v>102.81699999999999</c:v>
                </c:pt>
                <c:pt idx="58">
                  <c:v>102.48699999999999</c:v>
                </c:pt>
                <c:pt idx="59">
                  <c:v>102.039</c:v>
                </c:pt>
                <c:pt idx="60">
                  <c:v>101.05</c:v>
                </c:pt>
                <c:pt idx="61">
                  <c:v>99.352000000000004</c:v>
                </c:pt>
                <c:pt idx="62">
                  <c:v>98.364999999999995</c:v>
                </c:pt>
                <c:pt idx="63">
                  <c:v>99.180999999999997</c:v>
                </c:pt>
                <c:pt idx="64">
                  <c:v>99.048000000000002</c:v>
                </c:pt>
                <c:pt idx="65">
                  <c:v>99.673000000000002</c:v>
                </c:pt>
                <c:pt idx="66">
                  <c:v>100.18</c:v>
                </c:pt>
                <c:pt idx="67">
                  <c:v>100.57599999999999</c:v>
                </c:pt>
                <c:pt idx="68">
                  <c:v>100.685</c:v>
                </c:pt>
                <c:pt idx="69">
                  <c:v>99.9</c:v>
                </c:pt>
                <c:pt idx="70">
                  <c:v>100.119</c:v>
                </c:pt>
                <c:pt idx="71">
                  <c:v>99.516999999999996</c:v>
                </c:pt>
                <c:pt idx="72">
                  <c:v>99.481999999999999</c:v>
                </c:pt>
                <c:pt idx="73">
                  <c:v>99.347999999999999</c:v>
                </c:pt>
                <c:pt idx="74">
                  <c:v>98.887</c:v>
                </c:pt>
                <c:pt idx="75">
                  <c:v>99.460999999999999</c:v>
                </c:pt>
                <c:pt idx="76">
                  <c:v>100.02500000000001</c:v>
                </c:pt>
                <c:pt idx="77">
                  <c:v>99.781999999999996</c:v>
                </c:pt>
                <c:pt idx="78">
                  <c:v>99.954999999999998</c:v>
                </c:pt>
                <c:pt idx="79">
                  <c:v>100.258</c:v>
                </c:pt>
                <c:pt idx="80">
                  <c:v>100.38800000000001</c:v>
                </c:pt>
                <c:pt idx="81">
                  <c:v>100.43300000000001</c:v>
                </c:pt>
                <c:pt idx="82">
                  <c:v>100.38</c:v>
                </c:pt>
                <c:pt idx="83">
                  <c:v>100.041</c:v>
                </c:pt>
                <c:pt idx="84">
                  <c:v>99.864999999999995</c:v>
                </c:pt>
                <c:pt idx="85">
                  <c:v>99.564999999999998</c:v>
                </c:pt>
                <c:pt idx="86">
                  <c:v>99.016000000000005</c:v>
                </c:pt>
                <c:pt idx="87">
                  <c:v>99.078999999999994</c:v>
                </c:pt>
                <c:pt idx="88">
                  <c:v>99.483999999999995</c:v>
                </c:pt>
                <c:pt idx="89">
                  <c:v>99.709000000000003</c:v>
                </c:pt>
                <c:pt idx="90">
                  <c:v>100.09099999999999</c:v>
                </c:pt>
                <c:pt idx="91">
                  <c:v>99.888999999999996</c:v>
                </c:pt>
                <c:pt idx="92">
                  <c:v>99.733999999999995</c:v>
                </c:pt>
                <c:pt idx="93">
                  <c:v>100.236</c:v>
                </c:pt>
                <c:pt idx="94">
                  <c:v>99.933000000000007</c:v>
                </c:pt>
                <c:pt idx="95">
                  <c:v>100.242</c:v>
                </c:pt>
                <c:pt idx="96">
                  <c:v>100.46599999999999</c:v>
                </c:pt>
                <c:pt idx="97">
                  <c:v>100.402</c:v>
                </c:pt>
                <c:pt idx="98">
                  <c:v>99.665000000000006</c:v>
                </c:pt>
                <c:pt idx="99">
                  <c:v>99.370999999999995</c:v>
                </c:pt>
                <c:pt idx="100">
                  <c:v>99.123999999999995</c:v>
                </c:pt>
                <c:pt idx="101">
                  <c:v>99.37</c:v>
                </c:pt>
                <c:pt idx="102">
                  <c:v>99.863</c:v>
                </c:pt>
                <c:pt idx="103">
                  <c:v>99.863</c:v>
                </c:pt>
                <c:pt idx="104">
                  <c:v>98.908000000000001</c:v>
                </c:pt>
                <c:pt idx="105">
                  <c:v>99.061999999999998</c:v>
                </c:pt>
                <c:pt idx="106">
                  <c:v>98.382999999999996</c:v>
                </c:pt>
                <c:pt idx="107">
                  <c:v>98.343999999999994</c:v>
                </c:pt>
                <c:pt idx="108">
                  <c:v>97.83</c:v>
                </c:pt>
                <c:pt idx="109">
                  <c:v>97.673000000000002</c:v>
                </c:pt>
                <c:pt idx="110">
                  <c:v>97.275999999999996</c:v>
                </c:pt>
                <c:pt idx="111">
                  <c:v>96.677000000000007</c:v>
                </c:pt>
                <c:pt idx="112">
                  <c:v>96.936999999999998</c:v>
                </c:pt>
                <c:pt idx="113">
                  <c:v>96.617999999999995</c:v>
                </c:pt>
                <c:pt idx="114">
                  <c:v>96.323999999999998</c:v>
                </c:pt>
                <c:pt idx="115">
                  <c:v>95.959000000000003</c:v>
                </c:pt>
                <c:pt idx="116">
                  <c:v>96.733000000000004</c:v>
                </c:pt>
                <c:pt idx="117">
                  <c:v>97.319000000000003</c:v>
                </c:pt>
                <c:pt idx="118">
                  <c:v>96.706000000000003</c:v>
                </c:pt>
                <c:pt idx="119">
                  <c:v>96.957999999999998</c:v>
                </c:pt>
                <c:pt idx="120">
                  <c:v>97.158000000000001</c:v>
                </c:pt>
                <c:pt idx="121">
                  <c:v>97.421000000000006</c:v>
                </c:pt>
                <c:pt idx="122">
                  <c:v>97.623000000000005</c:v>
                </c:pt>
                <c:pt idx="123">
                  <c:v>97.039000000000001</c:v>
                </c:pt>
                <c:pt idx="124">
                  <c:v>96.646000000000001</c:v>
                </c:pt>
                <c:pt idx="125">
                  <c:v>97.147999999999996</c:v>
                </c:pt>
                <c:pt idx="126">
                  <c:v>97.429000000000002</c:v>
                </c:pt>
                <c:pt idx="127">
                  <c:v>97.433000000000007</c:v>
                </c:pt>
                <c:pt idx="128">
                  <c:v>97.536000000000001</c:v>
                </c:pt>
                <c:pt idx="129">
                  <c:v>97.391000000000005</c:v>
                </c:pt>
                <c:pt idx="130">
                  <c:v>97.195999999999998</c:v>
                </c:pt>
                <c:pt idx="131">
                  <c:v>97.316999999999993</c:v>
                </c:pt>
                <c:pt idx="132">
                  <c:v>97.171999999999997</c:v>
                </c:pt>
                <c:pt idx="133">
                  <c:v>96.724999999999994</c:v>
                </c:pt>
                <c:pt idx="134">
                  <c:v>96.881</c:v>
                </c:pt>
                <c:pt idx="135">
                  <c:v>96.427999999999997</c:v>
                </c:pt>
                <c:pt idx="136">
                  <c:v>96.7</c:v>
                </c:pt>
                <c:pt idx="137">
                  <c:v>96.652000000000001</c:v>
                </c:pt>
                <c:pt idx="138">
                  <c:v>96.463999999999999</c:v>
                </c:pt>
                <c:pt idx="139">
                  <c:v>96.259</c:v>
                </c:pt>
                <c:pt idx="140">
                  <c:v>96.081000000000003</c:v>
                </c:pt>
                <c:pt idx="141">
                  <c:v>96.346000000000004</c:v>
                </c:pt>
                <c:pt idx="142">
                  <c:v>95.941999999999993</c:v>
                </c:pt>
                <c:pt idx="143">
                  <c:v>95.831999999999994</c:v>
                </c:pt>
                <c:pt idx="144">
                  <c:v>95.117000000000004</c:v>
                </c:pt>
                <c:pt idx="145">
                  <c:v>94.988</c:v>
                </c:pt>
                <c:pt idx="146">
                  <c:v>94.691999999999993</c:v>
                </c:pt>
                <c:pt idx="147">
                  <c:v>94.435000000000002</c:v>
                </c:pt>
                <c:pt idx="148">
                  <c:v>93.668000000000006</c:v>
                </c:pt>
                <c:pt idx="149">
                  <c:v>93.695999999999998</c:v>
                </c:pt>
                <c:pt idx="150">
                  <c:v>93.453000000000003</c:v>
                </c:pt>
                <c:pt idx="151">
                  <c:v>93.021000000000001</c:v>
                </c:pt>
                <c:pt idx="152">
                  <c:v>93.349000000000004</c:v>
                </c:pt>
                <c:pt idx="153">
                  <c:v>93.542000000000002</c:v>
                </c:pt>
                <c:pt idx="154">
                  <c:v>93.382000000000005</c:v>
                </c:pt>
                <c:pt idx="155">
                  <c:v>92.867999999999995</c:v>
                </c:pt>
                <c:pt idx="156">
                  <c:v>92.787999999999997</c:v>
                </c:pt>
                <c:pt idx="157">
                  <c:v>93.435000000000002</c:v>
                </c:pt>
                <c:pt idx="158">
                  <c:v>93.581999999999994</c:v>
                </c:pt>
                <c:pt idx="159">
                  <c:v>93.628</c:v>
                </c:pt>
                <c:pt idx="160">
                  <c:v>93.442999999999998</c:v>
                </c:pt>
                <c:pt idx="161">
                  <c:v>93.334999999999994</c:v>
                </c:pt>
                <c:pt idx="162">
                  <c:v>93.096000000000004</c:v>
                </c:pt>
                <c:pt idx="163">
                  <c:v>92.850999999999999</c:v>
                </c:pt>
                <c:pt idx="164">
                  <c:v>92.271000000000001</c:v>
                </c:pt>
                <c:pt idx="165">
                  <c:v>92.887</c:v>
                </c:pt>
                <c:pt idx="166">
                  <c:v>92.793000000000006</c:v>
                </c:pt>
                <c:pt idx="167">
                  <c:v>93.247</c:v>
                </c:pt>
                <c:pt idx="168">
                  <c:v>93.298000000000002</c:v>
                </c:pt>
                <c:pt idx="169">
                  <c:v>93.019000000000005</c:v>
                </c:pt>
                <c:pt idx="170">
                  <c:v>93.006</c:v>
                </c:pt>
                <c:pt idx="171">
                  <c:v>93.001000000000005</c:v>
                </c:pt>
                <c:pt idx="172">
                  <c:v>92.370999999999995</c:v>
                </c:pt>
                <c:pt idx="173">
                  <c:v>92.144000000000005</c:v>
                </c:pt>
                <c:pt idx="174">
                  <c:v>92.337999999999994</c:v>
                </c:pt>
                <c:pt idx="175">
                  <c:v>92.846999999999994</c:v>
                </c:pt>
                <c:pt idx="176">
                  <c:v>92.739000000000004</c:v>
                </c:pt>
                <c:pt idx="177">
                  <c:v>92.718999999999994</c:v>
                </c:pt>
                <c:pt idx="178">
                  <c:v>92.718999999999994</c:v>
                </c:pt>
                <c:pt idx="179">
                  <c:v>93.444999999999993</c:v>
                </c:pt>
                <c:pt idx="180">
                  <c:v>93.254999999999995</c:v>
                </c:pt>
                <c:pt idx="181">
                  <c:v>93.335999999999999</c:v>
                </c:pt>
                <c:pt idx="182">
                  <c:v>93.332999999999998</c:v>
                </c:pt>
                <c:pt idx="183">
                  <c:v>93.052000000000007</c:v>
                </c:pt>
                <c:pt idx="184">
                  <c:v>93.05</c:v>
                </c:pt>
                <c:pt idx="185">
                  <c:v>93.213999999999999</c:v>
                </c:pt>
                <c:pt idx="186">
                  <c:v>92.97</c:v>
                </c:pt>
                <c:pt idx="187">
                  <c:v>92.926000000000002</c:v>
                </c:pt>
                <c:pt idx="188">
                  <c:v>93.656000000000006</c:v>
                </c:pt>
                <c:pt idx="189">
                  <c:v>93.988</c:v>
                </c:pt>
                <c:pt idx="190">
                  <c:v>94.388999999999996</c:v>
                </c:pt>
                <c:pt idx="191">
                  <c:v>94.353999999999999</c:v>
                </c:pt>
                <c:pt idx="192">
                  <c:v>94.641999999999996</c:v>
                </c:pt>
                <c:pt idx="193">
                  <c:v>94.278000000000006</c:v>
                </c:pt>
                <c:pt idx="194">
                  <c:v>93.891000000000005</c:v>
                </c:pt>
                <c:pt idx="195">
                  <c:v>93.885999999999996</c:v>
                </c:pt>
                <c:pt idx="196">
                  <c:v>93.710999999999999</c:v>
                </c:pt>
                <c:pt idx="197">
                  <c:v>93.843999999999994</c:v>
                </c:pt>
                <c:pt idx="198">
                  <c:v>93.513000000000005</c:v>
                </c:pt>
                <c:pt idx="199">
                  <c:v>93.686000000000007</c:v>
                </c:pt>
                <c:pt idx="200">
                  <c:v>93.63</c:v>
                </c:pt>
                <c:pt idx="201">
                  <c:v>93.605000000000004</c:v>
                </c:pt>
                <c:pt idx="202">
                  <c:v>93.057000000000002</c:v>
                </c:pt>
                <c:pt idx="203">
                  <c:v>93.064999999999998</c:v>
                </c:pt>
                <c:pt idx="204">
                  <c:v>93.531000000000006</c:v>
                </c:pt>
                <c:pt idx="205">
                  <c:v>93.382000000000005</c:v>
                </c:pt>
                <c:pt idx="206">
                  <c:v>93.855999999999995</c:v>
                </c:pt>
                <c:pt idx="207">
                  <c:v>93.682000000000002</c:v>
                </c:pt>
                <c:pt idx="208">
                  <c:v>93.427000000000007</c:v>
                </c:pt>
                <c:pt idx="209">
                  <c:v>93.066999999999993</c:v>
                </c:pt>
                <c:pt idx="210">
                  <c:v>92.611000000000004</c:v>
                </c:pt>
                <c:pt idx="211">
                  <c:v>92.950999999999993</c:v>
                </c:pt>
                <c:pt idx="212">
                  <c:v>92.768000000000001</c:v>
                </c:pt>
                <c:pt idx="213">
                  <c:v>93.045000000000002</c:v>
                </c:pt>
                <c:pt idx="214">
                  <c:v>92.94</c:v>
                </c:pt>
                <c:pt idx="215">
                  <c:v>93.405000000000001</c:v>
                </c:pt>
                <c:pt idx="216">
                  <c:v>93.954999999999998</c:v>
                </c:pt>
                <c:pt idx="217">
                  <c:v>94.037999999999997</c:v>
                </c:pt>
                <c:pt idx="218">
                  <c:v>94.129000000000005</c:v>
                </c:pt>
                <c:pt idx="219">
                  <c:v>93.552999999999997</c:v>
                </c:pt>
                <c:pt idx="220">
                  <c:v>93.406999999999996</c:v>
                </c:pt>
                <c:pt idx="221">
                  <c:v>92.525000000000006</c:v>
                </c:pt>
                <c:pt idx="222">
                  <c:v>92.228999999999999</c:v>
                </c:pt>
                <c:pt idx="223">
                  <c:v>92.724999999999994</c:v>
                </c:pt>
                <c:pt idx="224">
                  <c:v>92.748999999999995</c:v>
                </c:pt>
                <c:pt idx="225">
                  <c:v>93.043000000000006</c:v>
                </c:pt>
                <c:pt idx="226">
                  <c:v>92.962999999999994</c:v>
                </c:pt>
                <c:pt idx="227">
                  <c:v>92.754999999999995</c:v>
                </c:pt>
                <c:pt idx="228">
                  <c:v>92.641999999999996</c:v>
                </c:pt>
                <c:pt idx="229">
                  <c:v>92.415999999999997</c:v>
                </c:pt>
                <c:pt idx="230">
                  <c:v>92.316000000000003</c:v>
                </c:pt>
                <c:pt idx="231">
                  <c:v>92.293999999999997</c:v>
                </c:pt>
                <c:pt idx="232">
                  <c:v>92.391999999999996</c:v>
                </c:pt>
                <c:pt idx="233">
                  <c:v>92.504999999999995</c:v>
                </c:pt>
                <c:pt idx="234">
                  <c:v>92.225999999999999</c:v>
                </c:pt>
                <c:pt idx="235">
                  <c:v>91.994</c:v>
                </c:pt>
                <c:pt idx="236">
                  <c:v>91.994</c:v>
                </c:pt>
                <c:pt idx="237">
                  <c:v>91.79</c:v>
                </c:pt>
                <c:pt idx="238">
                  <c:v>91.869</c:v>
                </c:pt>
                <c:pt idx="239">
                  <c:v>91.313000000000002</c:v>
                </c:pt>
                <c:pt idx="240">
                  <c:v>91.117999999999995</c:v>
                </c:pt>
                <c:pt idx="241">
                  <c:v>90.713999999999999</c:v>
                </c:pt>
                <c:pt idx="242">
                  <c:v>90.700999999999993</c:v>
                </c:pt>
                <c:pt idx="243">
                  <c:v>90.792000000000002</c:v>
                </c:pt>
                <c:pt idx="244">
                  <c:v>90.965000000000003</c:v>
                </c:pt>
                <c:pt idx="245">
                  <c:v>91.087000000000003</c:v>
                </c:pt>
                <c:pt idx="246">
                  <c:v>90.823999999999998</c:v>
                </c:pt>
                <c:pt idx="247">
                  <c:v>90.975999999999999</c:v>
                </c:pt>
                <c:pt idx="248">
                  <c:v>90.710999999999999</c:v>
                </c:pt>
                <c:pt idx="249">
                  <c:v>90.472999999999999</c:v>
                </c:pt>
                <c:pt idx="250">
                  <c:v>90.45</c:v>
                </c:pt>
                <c:pt idx="251">
                  <c:v>89.822000000000003</c:v>
                </c:pt>
                <c:pt idx="252">
                  <c:v>90.016000000000005</c:v>
                </c:pt>
                <c:pt idx="253">
                  <c:v>90.043000000000006</c:v>
                </c:pt>
                <c:pt idx="254">
                  <c:v>90.653999999999996</c:v>
                </c:pt>
                <c:pt idx="255">
                  <c:v>90.412999999999997</c:v>
                </c:pt>
                <c:pt idx="256">
                  <c:v>90.322999999999993</c:v>
                </c:pt>
                <c:pt idx="257">
                  <c:v>90.222999999999999</c:v>
                </c:pt>
                <c:pt idx="258">
                  <c:v>90.337000000000003</c:v>
                </c:pt>
                <c:pt idx="259">
                  <c:v>89.994</c:v>
                </c:pt>
                <c:pt idx="260">
                  <c:v>89.68</c:v>
                </c:pt>
                <c:pt idx="261">
                  <c:v>89.936999999999998</c:v>
                </c:pt>
                <c:pt idx="262">
                  <c:v>89.869</c:v>
                </c:pt>
                <c:pt idx="263">
                  <c:v>89.436000000000007</c:v>
                </c:pt>
                <c:pt idx="264">
                  <c:v>89.53</c:v>
                </c:pt>
                <c:pt idx="265">
                  <c:v>89.825999999999993</c:v>
                </c:pt>
                <c:pt idx="266">
                  <c:v>90.097999999999999</c:v>
                </c:pt>
                <c:pt idx="267">
                  <c:v>90.465000000000003</c:v>
                </c:pt>
                <c:pt idx="268">
                  <c:v>90.093000000000004</c:v>
                </c:pt>
                <c:pt idx="269">
                  <c:v>90.355000000000004</c:v>
                </c:pt>
                <c:pt idx="270">
                  <c:v>90.239000000000004</c:v>
                </c:pt>
                <c:pt idx="271">
                  <c:v>90.772000000000006</c:v>
                </c:pt>
                <c:pt idx="272">
                  <c:v>90.765000000000001</c:v>
                </c:pt>
                <c:pt idx="273">
                  <c:v>90.498000000000005</c:v>
                </c:pt>
                <c:pt idx="274">
                  <c:v>90.474999999999994</c:v>
                </c:pt>
                <c:pt idx="275">
                  <c:v>90.131</c:v>
                </c:pt>
                <c:pt idx="276">
                  <c:v>90.238</c:v>
                </c:pt>
                <c:pt idx="277">
                  <c:v>90.391000000000005</c:v>
                </c:pt>
                <c:pt idx="278">
                  <c:v>90.17</c:v>
                </c:pt>
                <c:pt idx="279">
                  <c:v>90.647000000000006</c:v>
                </c:pt>
                <c:pt idx="280">
                  <c:v>90.454999999999998</c:v>
                </c:pt>
                <c:pt idx="281">
                  <c:v>90.584000000000003</c:v>
                </c:pt>
                <c:pt idx="282">
                  <c:v>90.98</c:v>
                </c:pt>
                <c:pt idx="283">
                  <c:v>91.197000000000003</c:v>
                </c:pt>
                <c:pt idx="284">
                  <c:v>91.171000000000006</c:v>
                </c:pt>
                <c:pt idx="285">
                  <c:v>91.528999999999996</c:v>
                </c:pt>
                <c:pt idx="286">
                  <c:v>91.042000000000002</c:v>
                </c:pt>
                <c:pt idx="287">
                  <c:v>90.933999999999997</c:v>
                </c:pt>
                <c:pt idx="288">
                  <c:v>90.438999999999993</c:v>
                </c:pt>
                <c:pt idx="289">
                  <c:v>90.370999999999995</c:v>
                </c:pt>
                <c:pt idx="290">
                  <c:v>90.417000000000002</c:v>
                </c:pt>
                <c:pt idx="291">
                  <c:v>90.48</c:v>
                </c:pt>
                <c:pt idx="292">
                  <c:v>90.48</c:v>
                </c:pt>
                <c:pt idx="293">
                  <c:v>90.509</c:v>
                </c:pt>
                <c:pt idx="294">
                  <c:v>90.950999999999993</c:v>
                </c:pt>
                <c:pt idx="295">
                  <c:v>90.591999999999999</c:v>
                </c:pt>
                <c:pt idx="296">
                  <c:v>90.364000000000004</c:v>
                </c:pt>
                <c:pt idx="297">
                  <c:v>90.01</c:v>
                </c:pt>
                <c:pt idx="298">
                  <c:v>90.168999999999997</c:v>
                </c:pt>
                <c:pt idx="299">
                  <c:v>90.176000000000002</c:v>
                </c:pt>
                <c:pt idx="300">
                  <c:v>90.134</c:v>
                </c:pt>
                <c:pt idx="301">
                  <c:v>90.879000000000005</c:v>
                </c:pt>
                <c:pt idx="302">
                  <c:v>91.039000000000001</c:v>
                </c:pt>
                <c:pt idx="303">
                  <c:v>90.784999999999997</c:v>
                </c:pt>
                <c:pt idx="304">
                  <c:v>90.947000000000003</c:v>
                </c:pt>
                <c:pt idx="305">
                  <c:v>91.631</c:v>
                </c:pt>
                <c:pt idx="306">
                  <c:v>91.977000000000004</c:v>
                </c:pt>
                <c:pt idx="307">
                  <c:v>92.313000000000002</c:v>
                </c:pt>
                <c:pt idx="308">
                  <c:v>91.957999999999998</c:v>
                </c:pt>
                <c:pt idx="309">
                  <c:v>91.822999999999993</c:v>
                </c:pt>
                <c:pt idx="310">
                  <c:v>91.42</c:v>
                </c:pt>
                <c:pt idx="311">
                  <c:v>91.679000000000002</c:v>
                </c:pt>
                <c:pt idx="312">
                  <c:v>91.832999999999998</c:v>
                </c:pt>
                <c:pt idx="313">
                  <c:v>91.864999999999995</c:v>
                </c:pt>
                <c:pt idx="314">
                  <c:v>91.441999999999993</c:v>
                </c:pt>
                <c:pt idx="315">
                  <c:v>91.861999999999995</c:v>
                </c:pt>
                <c:pt idx="316">
                  <c:v>91.918999999999997</c:v>
                </c:pt>
                <c:pt idx="317">
                  <c:v>91.742000000000004</c:v>
                </c:pt>
                <c:pt idx="318">
                  <c:v>92.335999999999999</c:v>
                </c:pt>
                <c:pt idx="319">
                  <c:v>92.528000000000006</c:v>
                </c:pt>
                <c:pt idx="320">
                  <c:v>92.847999999999999</c:v>
                </c:pt>
                <c:pt idx="321">
                  <c:v>92.766000000000005</c:v>
                </c:pt>
                <c:pt idx="322">
                  <c:v>92.944000000000003</c:v>
                </c:pt>
                <c:pt idx="323">
                  <c:v>93.296999999999997</c:v>
                </c:pt>
                <c:pt idx="324">
                  <c:v>93.231999999999999</c:v>
                </c:pt>
                <c:pt idx="325">
                  <c:v>92.929000000000002</c:v>
                </c:pt>
                <c:pt idx="326">
                  <c:v>93.022000000000006</c:v>
                </c:pt>
                <c:pt idx="327">
                  <c:v>92.594999999999999</c:v>
                </c:pt>
                <c:pt idx="328">
                  <c:v>92.334999999999994</c:v>
                </c:pt>
                <c:pt idx="329">
                  <c:v>92.454999999999998</c:v>
                </c:pt>
                <c:pt idx="330">
                  <c:v>92.058999999999997</c:v>
                </c:pt>
                <c:pt idx="331">
                  <c:v>92.162999999999997</c:v>
                </c:pt>
                <c:pt idx="332">
                  <c:v>92.138000000000005</c:v>
                </c:pt>
                <c:pt idx="333">
                  <c:v>91.852000000000004</c:v>
                </c:pt>
                <c:pt idx="334">
                  <c:v>91.69</c:v>
                </c:pt>
                <c:pt idx="335">
                  <c:v>91.671000000000006</c:v>
                </c:pt>
                <c:pt idx="336">
                  <c:v>91.555999999999997</c:v>
                </c:pt>
                <c:pt idx="337">
                  <c:v>91.069000000000003</c:v>
                </c:pt>
                <c:pt idx="338">
                  <c:v>91.241</c:v>
                </c:pt>
                <c:pt idx="339">
                  <c:v>91.155000000000001</c:v>
                </c:pt>
                <c:pt idx="340">
                  <c:v>91.332999999999998</c:v>
                </c:pt>
                <c:pt idx="341">
                  <c:v>90.858999999999995</c:v>
                </c:pt>
                <c:pt idx="342">
                  <c:v>90.807000000000002</c:v>
                </c:pt>
                <c:pt idx="343">
                  <c:v>90.909000000000006</c:v>
                </c:pt>
                <c:pt idx="344">
                  <c:v>90.608999999999995</c:v>
                </c:pt>
                <c:pt idx="345">
                  <c:v>90.614000000000004</c:v>
                </c:pt>
                <c:pt idx="346">
                  <c:v>91.28</c:v>
                </c:pt>
                <c:pt idx="347">
                  <c:v>90.944999999999993</c:v>
                </c:pt>
                <c:pt idx="348">
                  <c:v>91.287999999999997</c:v>
                </c:pt>
                <c:pt idx="349">
                  <c:v>91.308000000000007</c:v>
                </c:pt>
                <c:pt idx="350">
                  <c:v>90.950999999999993</c:v>
                </c:pt>
                <c:pt idx="351">
                  <c:v>90.233000000000004</c:v>
                </c:pt>
                <c:pt idx="352">
                  <c:v>90.212000000000003</c:v>
                </c:pt>
                <c:pt idx="353">
                  <c:v>90.141000000000005</c:v>
                </c:pt>
                <c:pt idx="354">
                  <c:v>90.712999999999994</c:v>
                </c:pt>
                <c:pt idx="355">
                  <c:v>90.751999999999995</c:v>
                </c:pt>
                <c:pt idx="356">
                  <c:v>90.320999999999998</c:v>
                </c:pt>
                <c:pt idx="357">
                  <c:v>90.164000000000001</c:v>
                </c:pt>
                <c:pt idx="358">
                  <c:v>89.75</c:v>
                </c:pt>
                <c:pt idx="359">
                  <c:v>90.191000000000003</c:v>
                </c:pt>
                <c:pt idx="360">
                  <c:v>89.808000000000007</c:v>
                </c:pt>
                <c:pt idx="361">
                  <c:v>90.016999999999996</c:v>
                </c:pt>
                <c:pt idx="362">
                  <c:v>89.843999999999994</c:v>
                </c:pt>
                <c:pt idx="363">
                  <c:v>89.638999999999996</c:v>
                </c:pt>
                <c:pt idx="364">
                  <c:v>90.042000000000002</c:v>
                </c:pt>
                <c:pt idx="365">
                  <c:v>89.971000000000004</c:v>
                </c:pt>
                <c:pt idx="366">
                  <c:v>90.031000000000006</c:v>
                </c:pt>
                <c:pt idx="367">
                  <c:v>89.828999999999994</c:v>
                </c:pt>
                <c:pt idx="368">
                  <c:v>89.831000000000003</c:v>
                </c:pt>
                <c:pt idx="369">
                  <c:v>89.909000000000006</c:v>
                </c:pt>
                <c:pt idx="370">
                  <c:v>90.512</c:v>
                </c:pt>
                <c:pt idx="371">
                  <c:v>90.135999999999996</c:v>
                </c:pt>
                <c:pt idx="372">
                  <c:v>89.95</c:v>
                </c:pt>
                <c:pt idx="373">
                  <c:v>90.075999999999993</c:v>
                </c:pt>
                <c:pt idx="374">
                  <c:v>90.12</c:v>
                </c:pt>
                <c:pt idx="375">
                  <c:v>90.075000000000003</c:v>
                </c:pt>
                <c:pt idx="376">
                  <c:v>90.555000000000007</c:v>
                </c:pt>
                <c:pt idx="377">
                  <c:v>90.522000000000006</c:v>
                </c:pt>
                <c:pt idx="378">
                  <c:v>90.536000000000001</c:v>
                </c:pt>
                <c:pt idx="379">
                  <c:v>91.129000000000005</c:v>
                </c:pt>
                <c:pt idx="380">
                  <c:v>91.888999999999996</c:v>
                </c:pt>
                <c:pt idx="381">
                  <c:v>92.224999999999994</c:v>
                </c:pt>
                <c:pt idx="382">
                  <c:v>91.899000000000001</c:v>
                </c:pt>
                <c:pt idx="383">
                  <c:v>91.756</c:v>
                </c:pt>
                <c:pt idx="384">
                  <c:v>91.802000000000007</c:v>
                </c:pt>
                <c:pt idx="385">
                  <c:v>91.813999999999993</c:v>
                </c:pt>
                <c:pt idx="386">
                  <c:v>91.850999999999999</c:v>
                </c:pt>
                <c:pt idx="387">
                  <c:v>91.887</c:v>
                </c:pt>
                <c:pt idx="388">
                  <c:v>92.049000000000007</c:v>
                </c:pt>
                <c:pt idx="389">
                  <c:v>92.436000000000007</c:v>
                </c:pt>
                <c:pt idx="390">
                  <c:v>92.596999999999994</c:v>
                </c:pt>
                <c:pt idx="391">
                  <c:v>92.225999999999999</c:v>
                </c:pt>
                <c:pt idx="392">
                  <c:v>92.212000000000003</c:v>
                </c:pt>
                <c:pt idx="393">
                  <c:v>92.546000000000006</c:v>
                </c:pt>
                <c:pt idx="394">
                  <c:v>92.644000000000005</c:v>
                </c:pt>
                <c:pt idx="395">
                  <c:v>92.417000000000002</c:v>
                </c:pt>
                <c:pt idx="396">
                  <c:v>92.13</c:v>
                </c:pt>
                <c:pt idx="397">
                  <c:v>92.260999999999996</c:v>
                </c:pt>
                <c:pt idx="398">
                  <c:v>92.751999999999995</c:v>
                </c:pt>
                <c:pt idx="399">
                  <c:v>92.41</c:v>
                </c:pt>
                <c:pt idx="400">
                  <c:v>92.623999999999995</c:v>
                </c:pt>
                <c:pt idx="401">
                  <c:v>92.686999999999998</c:v>
                </c:pt>
                <c:pt idx="402">
                  <c:v>92.891000000000005</c:v>
                </c:pt>
                <c:pt idx="403">
                  <c:v>92.972999999999999</c:v>
                </c:pt>
                <c:pt idx="404">
                  <c:v>92.754000000000005</c:v>
                </c:pt>
                <c:pt idx="405">
                  <c:v>92.822000000000003</c:v>
                </c:pt>
                <c:pt idx="406">
                  <c:v>92.912000000000006</c:v>
                </c:pt>
                <c:pt idx="407">
                  <c:v>92.649000000000001</c:v>
                </c:pt>
                <c:pt idx="408">
                  <c:v>92.432000000000002</c:v>
                </c:pt>
                <c:pt idx="409">
                  <c:v>92.322000000000003</c:v>
                </c:pt>
                <c:pt idx="410">
                  <c:v>91.864000000000004</c:v>
                </c:pt>
                <c:pt idx="411">
                  <c:v>92.174000000000007</c:v>
                </c:pt>
                <c:pt idx="412">
                  <c:v>92.048000000000002</c:v>
                </c:pt>
                <c:pt idx="413">
                  <c:v>92.081000000000003</c:v>
                </c:pt>
                <c:pt idx="414">
                  <c:v>92.27</c:v>
                </c:pt>
                <c:pt idx="415">
                  <c:v>92.244</c:v>
                </c:pt>
                <c:pt idx="416">
                  <c:v>92.8</c:v>
                </c:pt>
                <c:pt idx="417">
                  <c:v>92.944999999999993</c:v>
                </c:pt>
                <c:pt idx="418">
                  <c:v>93.055000000000007</c:v>
                </c:pt>
                <c:pt idx="419">
                  <c:v>92.921999999999997</c:v>
                </c:pt>
                <c:pt idx="420">
                  <c:v>93.034999999999997</c:v>
                </c:pt>
                <c:pt idx="421">
                  <c:v>92.518000000000001</c:v>
                </c:pt>
                <c:pt idx="422">
                  <c:v>92.628</c:v>
                </c:pt>
                <c:pt idx="423">
                  <c:v>93.13</c:v>
                </c:pt>
                <c:pt idx="424">
                  <c:v>93.135999999999996</c:v>
                </c:pt>
                <c:pt idx="425">
                  <c:v>93.567999999999998</c:v>
                </c:pt>
                <c:pt idx="426">
                  <c:v>93.495999999999995</c:v>
                </c:pt>
                <c:pt idx="427">
                  <c:v>92.957999999999998</c:v>
                </c:pt>
                <c:pt idx="428">
                  <c:v>92.893000000000001</c:v>
                </c:pt>
                <c:pt idx="429">
                  <c:v>92.825000000000003</c:v>
                </c:pt>
                <c:pt idx="430">
                  <c:v>93.061999999999998</c:v>
                </c:pt>
                <c:pt idx="431">
                  <c:v>92.686000000000007</c:v>
                </c:pt>
                <c:pt idx="432">
                  <c:v>92.653000000000006</c:v>
                </c:pt>
                <c:pt idx="433">
                  <c:v>92.626000000000005</c:v>
                </c:pt>
                <c:pt idx="434">
                  <c:v>92.448999999999998</c:v>
                </c:pt>
                <c:pt idx="435">
                  <c:v>92.224999999999994</c:v>
                </c:pt>
                <c:pt idx="436">
                  <c:v>92.034999999999997</c:v>
                </c:pt>
                <c:pt idx="437">
                  <c:v>92.034999999999997</c:v>
                </c:pt>
                <c:pt idx="438">
                  <c:v>92.512</c:v>
                </c:pt>
                <c:pt idx="439">
                  <c:v>92.653000000000006</c:v>
                </c:pt>
                <c:pt idx="440">
                  <c:v>92.478999999999999</c:v>
                </c:pt>
                <c:pt idx="441">
                  <c:v>92.581999999999994</c:v>
                </c:pt>
                <c:pt idx="442">
                  <c:v>92.674999999999997</c:v>
                </c:pt>
                <c:pt idx="443">
                  <c:v>92.623000000000005</c:v>
                </c:pt>
                <c:pt idx="444">
                  <c:v>92.548000000000002</c:v>
                </c:pt>
                <c:pt idx="445">
                  <c:v>92.932000000000002</c:v>
                </c:pt>
                <c:pt idx="446">
                  <c:v>93.194999999999993</c:v>
                </c:pt>
                <c:pt idx="447">
                  <c:v>93.275999999999996</c:v>
                </c:pt>
                <c:pt idx="448">
                  <c:v>93.203999999999994</c:v>
                </c:pt>
                <c:pt idx="449">
                  <c:v>93.462000000000003</c:v>
                </c:pt>
                <c:pt idx="450">
                  <c:v>93.084999999999994</c:v>
                </c:pt>
                <c:pt idx="451">
                  <c:v>93.326999999999998</c:v>
                </c:pt>
                <c:pt idx="452">
                  <c:v>93.382999999999996</c:v>
                </c:pt>
                <c:pt idx="453">
                  <c:v>93.766000000000005</c:v>
                </c:pt>
                <c:pt idx="454">
                  <c:v>94.337999999999994</c:v>
                </c:pt>
                <c:pt idx="455">
                  <c:v>94.23</c:v>
                </c:pt>
                <c:pt idx="456">
                  <c:v>94.034999999999997</c:v>
                </c:pt>
                <c:pt idx="457">
                  <c:v>93.775999999999996</c:v>
                </c:pt>
                <c:pt idx="458">
                  <c:v>93.974999999999994</c:v>
                </c:pt>
                <c:pt idx="459">
                  <c:v>94.266000000000005</c:v>
                </c:pt>
                <c:pt idx="460">
                  <c:v>94.216999999999999</c:v>
                </c:pt>
                <c:pt idx="461">
                  <c:v>94.066999999999993</c:v>
                </c:pt>
                <c:pt idx="462">
                  <c:v>94.316000000000003</c:v>
                </c:pt>
                <c:pt idx="463">
                  <c:v>94.516000000000005</c:v>
                </c:pt>
                <c:pt idx="464">
                  <c:v>94.08</c:v>
                </c:pt>
                <c:pt idx="465">
                  <c:v>93.956000000000003</c:v>
                </c:pt>
                <c:pt idx="466">
                  <c:v>93.936999999999998</c:v>
                </c:pt>
                <c:pt idx="467">
                  <c:v>93.953000000000003</c:v>
                </c:pt>
                <c:pt idx="468">
                  <c:v>93.733999999999995</c:v>
                </c:pt>
                <c:pt idx="469">
                  <c:v>93.558000000000007</c:v>
                </c:pt>
                <c:pt idx="470">
                  <c:v>93.77</c:v>
                </c:pt>
                <c:pt idx="471">
                  <c:v>93.641999999999996</c:v>
                </c:pt>
                <c:pt idx="472">
                  <c:v>93.813000000000002</c:v>
                </c:pt>
                <c:pt idx="473">
                  <c:v>93.948999999999998</c:v>
                </c:pt>
                <c:pt idx="474">
                  <c:v>93.802000000000007</c:v>
                </c:pt>
                <c:pt idx="475">
                  <c:v>93.344999999999999</c:v>
                </c:pt>
                <c:pt idx="476">
                  <c:v>94.123000000000005</c:v>
                </c:pt>
                <c:pt idx="477">
                  <c:v>93.879000000000005</c:v>
                </c:pt>
                <c:pt idx="478">
                  <c:v>94.09</c:v>
                </c:pt>
                <c:pt idx="479">
                  <c:v>93.864000000000004</c:v>
                </c:pt>
                <c:pt idx="480">
                  <c:v>94.346999999999994</c:v>
                </c:pt>
                <c:pt idx="481">
                  <c:v>94.32</c:v>
                </c:pt>
                <c:pt idx="482">
                  <c:v>94.049000000000007</c:v>
                </c:pt>
                <c:pt idx="483">
                  <c:v>93.954999999999998</c:v>
                </c:pt>
                <c:pt idx="484">
                  <c:v>94.85</c:v>
                </c:pt>
                <c:pt idx="485">
                  <c:v>95.177999999999997</c:v>
                </c:pt>
                <c:pt idx="486">
                  <c:v>95.128</c:v>
                </c:pt>
                <c:pt idx="487">
                  <c:v>95.406999999999996</c:v>
                </c:pt>
                <c:pt idx="488">
                  <c:v>95.915000000000006</c:v>
                </c:pt>
                <c:pt idx="489">
                  <c:v>95.828000000000003</c:v>
                </c:pt>
                <c:pt idx="490">
                  <c:v>95.543999999999997</c:v>
                </c:pt>
                <c:pt idx="491">
                  <c:v>96.031000000000006</c:v>
                </c:pt>
                <c:pt idx="492">
                  <c:v>96.548000000000002</c:v>
                </c:pt>
                <c:pt idx="493">
                  <c:v>96.491</c:v>
                </c:pt>
                <c:pt idx="494">
                  <c:v>96.875</c:v>
                </c:pt>
                <c:pt idx="495">
                  <c:v>96.774000000000001</c:v>
                </c:pt>
                <c:pt idx="496">
                  <c:v>96.088999999999999</c:v>
                </c:pt>
                <c:pt idx="497">
                  <c:v>96.340999999999994</c:v>
                </c:pt>
                <c:pt idx="498">
                  <c:v>95.994</c:v>
                </c:pt>
                <c:pt idx="499">
                  <c:v>96.028000000000006</c:v>
                </c:pt>
                <c:pt idx="500">
                  <c:v>96.156000000000006</c:v>
                </c:pt>
                <c:pt idx="501">
                  <c:v>96.117000000000004</c:v>
                </c:pt>
                <c:pt idx="502">
                  <c:v>96.328000000000003</c:v>
                </c:pt>
                <c:pt idx="503">
                  <c:v>96.369</c:v>
                </c:pt>
                <c:pt idx="504">
                  <c:v>95.894000000000005</c:v>
                </c:pt>
                <c:pt idx="505">
                  <c:v>96.271000000000001</c:v>
                </c:pt>
                <c:pt idx="506">
                  <c:v>96.096999999999994</c:v>
                </c:pt>
                <c:pt idx="507">
                  <c:v>96.316999999999993</c:v>
                </c:pt>
                <c:pt idx="508">
                  <c:v>96.570999999999998</c:v>
                </c:pt>
                <c:pt idx="509">
                  <c:v>96.510999999999996</c:v>
                </c:pt>
                <c:pt idx="510">
                  <c:v>96.042000000000002</c:v>
                </c:pt>
                <c:pt idx="511">
                  <c:v>96.564999999999998</c:v>
                </c:pt>
                <c:pt idx="512">
                  <c:v>96.551000000000002</c:v>
                </c:pt>
                <c:pt idx="513">
                  <c:v>96.491</c:v>
                </c:pt>
                <c:pt idx="514">
                  <c:v>96.075999999999993</c:v>
                </c:pt>
                <c:pt idx="515">
                  <c:v>96.019000000000005</c:v>
                </c:pt>
                <c:pt idx="516">
                  <c:v>96.093000000000004</c:v>
                </c:pt>
                <c:pt idx="517">
                  <c:v>96.201999999999998</c:v>
                </c:pt>
                <c:pt idx="518">
                  <c:v>95.929000000000002</c:v>
                </c:pt>
                <c:pt idx="519">
                  <c:v>95.968000000000004</c:v>
                </c:pt>
                <c:pt idx="520">
                  <c:v>95.67</c:v>
                </c:pt>
                <c:pt idx="521">
                  <c:v>96.212999999999994</c:v>
                </c:pt>
                <c:pt idx="522">
                  <c:v>96.262</c:v>
                </c:pt>
                <c:pt idx="523">
                  <c:v>96.171000000000006</c:v>
                </c:pt>
                <c:pt idx="524">
                  <c:v>96.32</c:v>
                </c:pt>
                <c:pt idx="525">
                  <c:v>95.718999999999994</c:v>
                </c:pt>
                <c:pt idx="526">
                  <c:v>95.991</c:v>
                </c:pt>
                <c:pt idx="527">
                  <c:v>95.623999999999995</c:v>
                </c:pt>
                <c:pt idx="528">
                  <c:v>94.915000000000006</c:v>
                </c:pt>
                <c:pt idx="529">
                  <c:v>94.79</c:v>
                </c:pt>
                <c:pt idx="530">
                  <c:v>95.165000000000006</c:v>
                </c:pt>
                <c:pt idx="531">
                  <c:v>95.257999999999996</c:v>
                </c:pt>
                <c:pt idx="532">
                  <c:v>95.731999999999999</c:v>
                </c:pt>
                <c:pt idx="533">
                  <c:v>95.51</c:v>
                </c:pt>
                <c:pt idx="534">
                  <c:v>95.734999999999999</c:v>
                </c:pt>
                <c:pt idx="535">
                  <c:v>95.641999999999996</c:v>
                </c:pt>
                <c:pt idx="536">
                  <c:v>95.918000000000006</c:v>
                </c:pt>
                <c:pt idx="537">
                  <c:v>95.947999999999993</c:v>
                </c:pt>
                <c:pt idx="538">
                  <c:v>96.477999999999994</c:v>
                </c:pt>
                <c:pt idx="539">
                  <c:v>97.254999999999995</c:v>
                </c:pt>
                <c:pt idx="540">
                  <c:v>97.27</c:v>
                </c:pt>
                <c:pt idx="541">
                  <c:v>96.54</c:v>
                </c:pt>
                <c:pt idx="542">
                  <c:v>96.385000000000005</c:v>
                </c:pt>
                <c:pt idx="543">
                  <c:v>95.936000000000007</c:v>
                </c:pt>
                <c:pt idx="544">
                  <c:v>95.379000000000005</c:v>
                </c:pt>
                <c:pt idx="545">
                  <c:v>95.484999999999999</c:v>
                </c:pt>
                <c:pt idx="546">
                  <c:v>95.399000000000001</c:v>
                </c:pt>
                <c:pt idx="547">
                  <c:v>95.643000000000001</c:v>
                </c:pt>
                <c:pt idx="548">
                  <c:v>95.494</c:v>
                </c:pt>
                <c:pt idx="549">
                  <c:v>95.552999999999997</c:v>
                </c:pt>
                <c:pt idx="550">
                  <c:v>96.081999999999994</c:v>
                </c:pt>
                <c:pt idx="551">
                  <c:v>96.373999999999995</c:v>
                </c:pt>
                <c:pt idx="552">
                  <c:v>95.989000000000004</c:v>
                </c:pt>
                <c:pt idx="553">
                  <c:v>95.700999999999993</c:v>
                </c:pt>
                <c:pt idx="554">
                  <c:v>95.8</c:v>
                </c:pt>
                <c:pt idx="555">
                  <c:v>96.043000000000006</c:v>
                </c:pt>
                <c:pt idx="556">
                  <c:v>96.078000000000003</c:v>
                </c:pt>
                <c:pt idx="557">
                  <c:v>96.025000000000006</c:v>
                </c:pt>
                <c:pt idx="558">
                  <c:v>96.19</c:v>
                </c:pt>
                <c:pt idx="559">
                  <c:v>97.137</c:v>
                </c:pt>
                <c:pt idx="560">
                  <c:v>96.614999999999995</c:v>
                </c:pt>
                <c:pt idx="561">
                  <c:v>96.706999999999994</c:v>
                </c:pt>
                <c:pt idx="562">
                  <c:v>97.409000000000006</c:v>
                </c:pt>
                <c:pt idx="563">
                  <c:v>97.385000000000005</c:v>
                </c:pt>
                <c:pt idx="564">
                  <c:v>97.784999999999997</c:v>
                </c:pt>
                <c:pt idx="565">
                  <c:v>98.647999999999996</c:v>
                </c:pt>
                <c:pt idx="566">
                  <c:v>99.293000000000006</c:v>
                </c:pt>
                <c:pt idx="567">
                  <c:v>99.061999999999998</c:v>
                </c:pt>
                <c:pt idx="568">
                  <c:v>97.968000000000004</c:v>
                </c:pt>
                <c:pt idx="569">
                  <c:v>98.507000000000005</c:v>
                </c:pt>
                <c:pt idx="570">
                  <c:v>99.123999999999995</c:v>
                </c:pt>
                <c:pt idx="571">
                  <c:v>98.998999999999995</c:v>
                </c:pt>
                <c:pt idx="572">
                  <c:v>99.096999999999994</c:v>
                </c:pt>
                <c:pt idx="573">
                  <c:v>98.617999999999995</c:v>
                </c:pt>
                <c:pt idx="574">
                  <c:v>97.974000000000004</c:v>
                </c:pt>
                <c:pt idx="575">
                  <c:v>98.233000000000004</c:v>
                </c:pt>
                <c:pt idx="576">
                  <c:v>98.498000000000005</c:v>
                </c:pt>
                <c:pt idx="577">
                  <c:v>98.492999999999995</c:v>
                </c:pt>
                <c:pt idx="578">
                  <c:v>98.622</c:v>
                </c:pt>
                <c:pt idx="579">
                  <c:v>98.789000000000001</c:v>
                </c:pt>
                <c:pt idx="580">
                  <c:v>98.789000000000001</c:v>
                </c:pt>
                <c:pt idx="581">
                  <c:v>99.090999999999994</c:v>
                </c:pt>
                <c:pt idx="582">
                  <c:v>98.403999999999996</c:v>
                </c:pt>
                <c:pt idx="583">
                  <c:v>97.792000000000002</c:v>
                </c:pt>
                <c:pt idx="584">
                  <c:v>98.311999999999998</c:v>
                </c:pt>
                <c:pt idx="585">
                  <c:v>98.632000000000005</c:v>
                </c:pt>
                <c:pt idx="586">
                  <c:v>99</c:v>
                </c:pt>
                <c:pt idx="587">
                  <c:v>99.471999999999994</c:v>
                </c:pt>
                <c:pt idx="588">
                  <c:v>99.599000000000004</c:v>
                </c:pt>
                <c:pt idx="589">
                  <c:v>99.751000000000005</c:v>
                </c:pt>
                <c:pt idx="590">
                  <c:v>99.796000000000006</c:v>
                </c:pt>
                <c:pt idx="591">
                  <c:v>99.932000000000002</c:v>
                </c:pt>
                <c:pt idx="592">
                  <c:v>100.292</c:v>
                </c:pt>
                <c:pt idx="593">
                  <c:v>99.875</c:v>
                </c:pt>
                <c:pt idx="594">
                  <c:v>100.321</c:v>
                </c:pt>
                <c:pt idx="595">
                  <c:v>100.5</c:v>
                </c:pt>
                <c:pt idx="596">
                  <c:v>100.78100000000001</c:v>
                </c:pt>
                <c:pt idx="597">
                  <c:v>100.961</c:v>
                </c:pt>
                <c:pt idx="598">
                  <c:v>100.39</c:v>
                </c:pt>
                <c:pt idx="599">
                  <c:v>100.578</c:v>
                </c:pt>
                <c:pt idx="600">
                  <c:v>101.22</c:v>
                </c:pt>
                <c:pt idx="601">
                  <c:v>101.752</c:v>
                </c:pt>
                <c:pt idx="602">
                  <c:v>102.303</c:v>
                </c:pt>
                <c:pt idx="603">
                  <c:v>102.95399999999999</c:v>
                </c:pt>
                <c:pt idx="604">
                  <c:v>103.623</c:v>
                </c:pt>
                <c:pt idx="605">
                  <c:v>102.959</c:v>
                </c:pt>
                <c:pt idx="606">
                  <c:v>103.744</c:v>
                </c:pt>
                <c:pt idx="607">
                  <c:v>103.465</c:v>
                </c:pt>
                <c:pt idx="608">
                  <c:v>102.587</c:v>
                </c:pt>
                <c:pt idx="609">
                  <c:v>103.752</c:v>
                </c:pt>
                <c:pt idx="610">
                  <c:v>103.66</c:v>
                </c:pt>
                <c:pt idx="611">
                  <c:v>103.651</c:v>
                </c:pt>
                <c:pt idx="612">
                  <c:v>103.92</c:v>
                </c:pt>
                <c:pt idx="613">
                  <c:v>103.846</c:v>
                </c:pt>
                <c:pt idx="614">
                  <c:v>104.851</c:v>
                </c:pt>
                <c:pt idx="615">
                  <c:v>104.563</c:v>
                </c:pt>
                <c:pt idx="616">
                  <c:v>104.187</c:v>
                </c:pt>
                <c:pt idx="617">
                  <c:v>103.36</c:v>
                </c:pt>
                <c:pt idx="618">
                  <c:v>103.81</c:v>
                </c:pt>
                <c:pt idx="619">
                  <c:v>102.724</c:v>
                </c:pt>
                <c:pt idx="620">
                  <c:v>103.15</c:v>
                </c:pt>
                <c:pt idx="621">
                  <c:v>102.07599999999999</c:v>
                </c:pt>
                <c:pt idx="622">
                  <c:v>101.857</c:v>
                </c:pt>
                <c:pt idx="623">
                  <c:v>102.056</c:v>
                </c:pt>
                <c:pt idx="624">
                  <c:v>101.82899999999999</c:v>
                </c:pt>
                <c:pt idx="625">
                  <c:v>101.66800000000001</c:v>
                </c:pt>
                <c:pt idx="626">
                  <c:v>101.66800000000001</c:v>
                </c:pt>
                <c:pt idx="627">
                  <c:v>101.752</c:v>
                </c:pt>
                <c:pt idx="628">
                  <c:v>102.498</c:v>
                </c:pt>
                <c:pt idx="629">
                  <c:v>101.824</c:v>
                </c:pt>
                <c:pt idx="630">
                  <c:v>102.14</c:v>
                </c:pt>
                <c:pt idx="631">
                  <c:v>102.437</c:v>
                </c:pt>
                <c:pt idx="632">
                  <c:v>102.318</c:v>
                </c:pt>
                <c:pt idx="633">
                  <c:v>102.542</c:v>
                </c:pt>
                <c:pt idx="634">
                  <c:v>103.223</c:v>
                </c:pt>
                <c:pt idx="635">
                  <c:v>104.148</c:v>
                </c:pt>
                <c:pt idx="636">
                  <c:v>105.078</c:v>
                </c:pt>
                <c:pt idx="637">
                  <c:v>105.518</c:v>
                </c:pt>
                <c:pt idx="638">
                  <c:v>105.158</c:v>
                </c:pt>
                <c:pt idx="639">
                  <c:v>103.631</c:v>
                </c:pt>
                <c:pt idx="640">
                  <c:v>104.7</c:v>
                </c:pt>
                <c:pt idx="641">
                  <c:v>104.7</c:v>
                </c:pt>
                <c:pt idx="642">
                  <c:v>104.435</c:v>
                </c:pt>
                <c:pt idx="643">
                  <c:v>104.197</c:v>
                </c:pt>
                <c:pt idx="644">
                  <c:v>104.431</c:v>
                </c:pt>
                <c:pt idx="645">
                  <c:v>104.185</c:v>
                </c:pt>
                <c:pt idx="646">
                  <c:v>103.93899999999999</c:v>
                </c:pt>
                <c:pt idx="647">
                  <c:v>104.506</c:v>
                </c:pt>
                <c:pt idx="648">
                  <c:v>105.10599999999999</c:v>
                </c:pt>
                <c:pt idx="649">
                  <c:v>104.685</c:v>
                </c:pt>
                <c:pt idx="650">
                  <c:v>105.13800000000001</c:v>
                </c:pt>
                <c:pt idx="651">
                  <c:v>105.13800000000001</c:v>
                </c:pt>
                <c:pt idx="652">
                  <c:v>106.535</c:v>
                </c:pt>
                <c:pt idx="653">
                  <c:v>107.096</c:v>
                </c:pt>
                <c:pt idx="654">
                  <c:v>107.13</c:v>
                </c:pt>
                <c:pt idx="655">
                  <c:v>107.00700000000001</c:v>
                </c:pt>
                <c:pt idx="656">
                  <c:v>108.021</c:v>
                </c:pt>
                <c:pt idx="657">
                  <c:v>108.072</c:v>
                </c:pt>
                <c:pt idx="658">
                  <c:v>107.95699999999999</c:v>
                </c:pt>
                <c:pt idx="659">
                  <c:v>108.544</c:v>
                </c:pt>
                <c:pt idx="660">
                  <c:v>108.063</c:v>
                </c:pt>
                <c:pt idx="661">
                  <c:v>107.366</c:v>
                </c:pt>
                <c:pt idx="662">
                  <c:v>106.682</c:v>
                </c:pt>
                <c:pt idx="663">
                  <c:v>107.07599999999999</c:v>
                </c:pt>
                <c:pt idx="664">
                  <c:v>106.91</c:v>
                </c:pt>
                <c:pt idx="665">
                  <c:v>106.73</c:v>
                </c:pt>
                <c:pt idx="666">
                  <c:v>106.483</c:v>
                </c:pt>
                <c:pt idx="667">
                  <c:v>107.18899999999999</c:v>
                </c:pt>
                <c:pt idx="668">
                  <c:v>106.452</c:v>
                </c:pt>
                <c:pt idx="669">
                  <c:v>106.351</c:v>
                </c:pt>
                <c:pt idx="670">
                  <c:v>105.90300000000001</c:v>
                </c:pt>
                <c:pt idx="671">
                  <c:v>105.45</c:v>
                </c:pt>
                <c:pt idx="672">
                  <c:v>106.241</c:v>
                </c:pt>
                <c:pt idx="673">
                  <c:v>106.506</c:v>
                </c:pt>
                <c:pt idx="674">
                  <c:v>105.693</c:v>
                </c:pt>
                <c:pt idx="675">
                  <c:v>106.621</c:v>
                </c:pt>
                <c:pt idx="676">
                  <c:v>106.435</c:v>
                </c:pt>
                <c:pt idx="677">
                  <c:v>106.374</c:v>
                </c:pt>
                <c:pt idx="678">
                  <c:v>105.196</c:v>
                </c:pt>
                <c:pt idx="679">
                  <c:v>105.09</c:v>
                </c:pt>
                <c:pt idx="680">
                  <c:v>105.631</c:v>
                </c:pt>
                <c:pt idx="681">
                  <c:v>106.54600000000001</c:v>
                </c:pt>
                <c:pt idx="682">
                  <c:v>106.5</c:v>
                </c:pt>
                <c:pt idx="683">
                  <c:v>106.574</c:v>
                </c:pt>
                <c:pt idx="684">
                  <c:v>107.48399999999999</c:v>
                </c:pt>
                <c:pt idx="685">
                  <c:v>108.169</c:v>
                </c:pt>
                <c:pt idx="686">
                  <c:v>109.04600000000001</c:v>
                </c:pt>
                <c:pt idx="687">
                  <c:v>108.624</c:v>
                </c:pt>
                <c:pt idx="688">
                  <c:v>108.67700000000001</c:v>
                </c:pt>
                <c:pt idx="689">
                  <c:v>108.47</c:v>
                </c:pt>
                <c:pt idx="690">
                  <c:v>108.803</c:v>
                </c:pt>
                <c:pt idx="691">
                  <c:v>108.83499999999999</c:v>
                </c:pt>
                <c:pt idx="692">
                  <c:v>108.773</c:v>
                </c:pt>
                <c:pt idx="693">
                  <c:v>108.7</c:v>
                </c:pt>
                <c:pt idx="694">
                  <c:v>109.691</c:v>
                </c:pt>
                <c:pt idx="695">
                  <c:v>109.53400000000001</c:v>
                </c:pt>
                <c:pt idx="696">
                  <c:v>109.53400000000001</c:v>
                </c:pt>
                <c:pt idx="697">
                  <c:v>110.214</c:v>
                </c:pt>
                <c:pt idx="698">
                  <c:v>109.84</c:v>
                </c:pt>
                <c:pt idx="699">
                  <c:v>109.70699999999999</c:v>
                </c:pt>
                <c:pt idx="700">
                  <c:v>109.003</c:v>
                </c:pt>
                <c:pt idx="701">
                  <c:v>108.33</c:v>
                </c:pt>
                <c:pt idx="702">
                  <c:v>109.815</c:v>
                </c:pt>
                <c:pt idx="703">
                  <c:v>109.658</c:v>
                </c:pt>
                <c:pt idx="704">
                  <c:v>109.739</c:v>
                </c:pt>
                <c:pt idx="705">
                  <c:v>109.764</c:v>
                </c:pt>
                <c:pt idx="706">
                  <c:v>109.73699999999999</c:v>
                </c:pt>
                <c:pt idx="707">
                  <c:v>110.215</c:v>
                </c:pt>
                <c:pt idx="708">
                  <c:v>110.642</c:v>
                </c:pt>
                <c:pt idx="709">
                  <c:v>111.35299999999999</c:v>
                </c:pt>
                <c:pt idx="710">
                  <c:v>113.19199999999999</c:v>
                </c:pt>
                <c:pt idx="711">
                  <c:v>114.10299999999999</c:v>
                </c:pt>
                <c:pt idx="712">
                  <c:v>114.10599999999999</c:v>
                </c:pt>
                <c:pt idx="713">
                  <c:v>112.604</c:v>
                </c:pt>
                <c:pt idx="714">
                  <c:v>112.254</c:v>
                </c:pt>
                <c:pt idx="715">
                  <c:v>112.117</c:v>
                </c:pt>
                <c:pt idx="716">
                  <c:v>111.745</c:v>
                </c:pt>
                <c:pt idx="717">
                  <c:v>110.065</c:v>
                </c:pt>
                <c:pt idx="718">
                  <c:v>111.208</c:v>
                </c:pt>
                <c:pt idx="719">
                  <c:v>112.258</c:v>
                </c:pt>
                <c:pt idx="720">
                  <c:v>112.795</c:v>
                </c:pt>
                <c:pt idx="721">
                  <c:v>113.14400000000001</c:v>
                </c:pt>
                <c:pt idx="722">
                  <c:v>113.221</c:v>
                </c:pt>
                <c:pt idx="723">
                  <c:v>113.32</c:v>
                </c:pt>
                <c:pt idx="724">
                  <c:v>112.363</c:v>
                </c:pt>
                <c:pt idx="725">
                  <c:v>113.31100000000001</c:v>
                </c:pt>
                <c:pt idx="726">
                  <c:v>112.039</c:v>
                </c:pt>
                <c:pt idx="727">
                  <c:v>112.13</c:v>
                </c:pt>
                <c:pt idx="728">
                  <c:v>112.98399999999999</c:v>
                </c:pt>
                <c:pt idx="729">
                  <c:v>112.881</c:v>
                </c:pt>
                <c:pt idx="730">
                  <c:v>112.012</c:v>
                </c:pt>
                <c:pt idx="731">
                  <c:v>111.989</c:v>
                </c:pt>
                <c:pt idx="732">
                  <c:v>110.95</c:v>
                </c:pt>
                <c:pt idx="733">
                  <c:v>109.7</c:v>
                </c:pt>
                <c:pt idx="734">
                  <c:v>110.587</c:v>
                </c:pt>
                <c:pt idx="735">
                  <c:v>110.752</c:v>
                </c:pt>
                <c:pt idx="736">
                  <c:v>111.527</c:v>
                </c:pt>
                <c:pt idx="737">
                  <c:v>111.48099999999999</c:v>
                </c:pt>
                <c:pt idx="738">
                  <c:v>111.345</c:v>
                </c:pt>
                <c:pt idx="739">
                  <c:v>112.93</c:v>
                </c:pt>
                <c:pt idx="740">
                  <c:v>110.877</c:v>
                </c:pt>
                <c:pt idx="741">
                  <c:v>110.12</c:v>
                </c:pt>
                <c:pt idx="742">
                  <c:v>109.636</c:v>
                </c:pt>
                <c:pt idx="743">
                  <c:v>110.54900000000001</c:v>
                </c:pt>
                <c:pt idx="744">
                  <c:v>108.206</c:v>
                </c:pt>
                <c:pt idx="745">
                  <c:v>106.292</c:v>
                </c:pt>
                <c:pt idx="746">
                  <c:v>106.66</c:v>
                </c:pt>
                <c:pt idx="747">
                  <c:v>106.404</c:v>
                </c:pt>
                <c:pt idx="748">
                  <c:v>106.28100000000001</c:v>
                </c:pt>
                <c:pt idx="749">
                  <c:v>106.694</c:v>
                </c:pt>
                <c:pt idx="750">
                  <c:v>106.93</c:v>
                </c:pt>
                <c:pt idx="751">
                  <c:v>107.83499999999999</c:v>
                </c:pt>
                <c:pt idx="752">
                  <c:v>107.22199999999999</c:v>
                </c:pt>
                <c:pt idx="753">
                  <c:v>106.07599999999999</c:v>
                </c:pt>
                <c:pt idx="754">
                  <c:v>106.07599999999999</c:v>
                </c:pt>
                <c:pt idx="755">
                  <c:v>105.959</c:v>
                </c:pt>
                <c:pt idx="756">
                  <c:v>106.681</c:v>
                </c:pt>
                <c:pt idx="757">
                  <c:v>106.822</c:v>
                </c:pt>
                <c:pt idx="758">
                  <c:v>105.95</c:v>
                </c:pt>
                <c:pt idx="759">
                  <c:v>104.72799999999999</c:v>
                </c:pt>
                <c:pt idx="760">
                  <c:v>104.545</c:v>
                </c:pt>
                <c:pt idx="761">
                  <c:v>105.289</c:v>
                </c:pt>
                <c:pt idx="762">
                  <c:v>105.578</c:v>
                </c:pt>
                <c:pt idx="763">
                  <c:v>105.1</c:v>
                </c:pt>
                <c:pt idx="764">
                  <c:v>104.774</c:v>
                </c:pt>
                <c:pt idx="765">
                  <c:v>104.81</c:v>
                </c:pt>
                <c:pt idx="766">
                  <c:v>105.131</c:v>
                </c:pt>
                <c:pt idx="767">
                  <c:v>103.98</c:v>
                </c:pt>
                <c:pt idx="768">
                  <c:v>103.77</c:v>
                </c:pt>
                <c:pt idx="769">
                  <c:v>104.55800000000001</c:v>
                </c:pt>
                <c:pt idx="770">
                  <c:v>104.70099999999999</c:v>
                </c:pt>
                <c:pt idx="771">
                  <c:v>104.721</c:v>
                </c:pt>
                <c:pt idx="772">
                  <c:v>103.965</c:v>
                </c:pt>
                <c:pt idx="773">
                  <c:v>104.16200000000001</c:v>
                </c:pt>
                <c:pt idx="774">
                  <c:v>104.43300000000001</c:v>
                </c:pt>
                <c:pt idx="775">
                  <c:v>104.31399999999999</c:v>
                </c:pt>
                <c:pt idx="776">
                  <c:v>104.179</c:v>
                </c:pt>
                <c:pt idx="777">
                  <c:v>104.46299999999999</c:v>
                </c:pt>
                <c:pt idx="778">
                  <c:v>103.836</c:v>
                </c:pt>
                <c:pt idx="779">
                  <c:v>103.52200000000001</c:v>
                </c:pt>
                <c:pt idx="780">
                  <c:v>104.518</c:v>
                </c:pt>
                <c:pt idx="781">
                  <c:v>104.248</c:v>
                </c:pt>
                <c:pt idx="782">
                  <c:v>105.042</c:v>
                </c:pt>
                <c:pt idx="783">
                  <c:v>103.879</c:v>
                </c:pt>
                <c:pt idx="784">
                  <c:v>103.001</c:v>
                </c:pt>
                <c:pt idx="785">
                  <c:v>103.236</c:v>
                </c:pt>
                <c:pt idx="786">
                  <c:v>103.188</c:v>
                </c:pt>
                <c:pt idx="787">
                  <c:v>102.246</c:v>
                </c:pt>
                <c:pt idx="788">
                  <c:v>102.20399999999999</c:v>
                </c:pt>
                <c:pt idx="789">
                  <c:v>102.20399999999999</c:v>
                </c:pt>
                <c:pt idx="790">
                  <c:v>102.39</c:v>
                </c:pt>
                <c:pt idx="791">
                  <c:v>102.363</c:v>
                </c:pt>
                <c:pt idx="792">
                  <c:v>102.05800000000001</c:v>
                </c:pt>
                <c:pt idx="793">
                  <c:v>102.012</c:v>
                </c:pt>
                <c:pt idx="794">
                  <c:v>102.13800000000001</c:v>
                </c:pt>
                <c:pt idx="795">
                  <c:v>101.91800000000001</c:v>
                </c:pt>
                <c:pt idx="796">
                  <c:v>101.64100000000001</c:v>
                </c:pt>
                <c:pt idx="797">
                  <c:v>101.839</c:v>
                </c:pt>
                <c:pt idx="798">
                  <c:v>101.92700000000001</c:v>
                </c:pt>
                <c:pt idx="799">
                  <c:v>102.276</c:v>
                </c:pt>
                <c:pt idx="800">
                  <c:v>102.09699999999999</c:v>
                </c:pt>
                <c:pt idx="801">
                  <c:v>101.217</c:v>
                </c:pt>
                <c:pt idx="802">
                  <c:v>101.75</c:v>
                </c:pt>
                <c:pt idx="803">
                  <c:v>102.91500000000001</c:v>
                </c:pt>
                <c:pt idx="804">
                  <c:v>103.621</c:v>
                </c:pt>
                <c:pt idx="805">
                  <c:v>103.42700000000001</c:v>
                </c:pt>
                <c:pt idx="806">
                  <c:v>103.40900000000001</c:v>
                </c:pt>
                <c:pt idx="807">
                  <c:v>103.221</c:v>
                </c:pt>
                <c:pt idx="808">
                  <c:v>103.63</c:v>
                </c:pt>
                <c:pt idx="809">
                  <c:v>103.345</c:v>
                </c:pt>
                <c:pt idx="810">
                  <c:v>103.233</c:v>
                </c:pt>
                <c:pt idx="811">
                  <c:v>103.923</c:v>
                </c:pt>
                <c:pt idx="812">
                  <c:v>103.85599999999999</c:v>
                </c:pt>
                <c:pt idx="813">
                  <c:v>103.86199999999999</c:v>
                </c:pt>
                <c:pt idx="814">
                  <c:v>103.86199999999999</c:v>
                </c:pt>
                <c:pt idx="815">
                  <c:v>104.176</c:v>
                </c:pt>
                <c:pt idx="816">
                  <c:v>104.58499999999999</c:v>
                </c:pt>
                <c:pt idx="817">
                  <c:v>104.598</c:v>
                </c:pt>
                <c:pt idx="818">
                  <c:v>105.214</c:v>
                </c:pt>
                <c:pt idx="819">
                  <c:v>104.673</c:v>
                </c:pt>
                <c:pt idx="820">
                  <c:v>104.869</c:v>
                </c:pt>
                <c:pt idx="821">
                  <c:v>104.483</c:v>
                </c:pt>
                <c:pt idx="822">
                  <c:v>105.027</c:v>
                </c:pt>
                <c:pt idx="823">
                  <c:v>104.521</c:v>
                </c:pt>
                <c:pt idx="824">
                  <c:v>104.35</c:v>
                </c:pt>
                <c:pt idx="825">
                  <c:v>105.61499999999999</c:v>
                </c:pt>
                <c:pt idx="826">
                  <c:v>105.658</c:v>
                </c:pt>
                <c:pt idx="827">
                  <c:v>105.309</c:v>
                </c:pt>
                <c:pt idx="828">
                  <c:v>104.57599999999999</c:v>
                </c:pt>
                <c:pt idx="829">
                  <c:v>103.595</c:v>
                </c:pt>
                <c:pt idx="830">
                  <c:v>103.59699999999999</c:v>
                </c:pt>
                <c:pt idx="831">
                  <c:v>104.646</c:v>
                </c:pt>
                <c:pt idx="832">
                  <c:v>104.41800000000001</c:v>
                </c:pt>
                <c:pt idx="833">
                  <c:v>103.708</c:v>
                </c:pt>
                <c:pt idx="834">
                  <c:v>103.28100000000001</c:v>
                </c:pt>
                <c:pt idx="835">
                  <c:v>103.256</c:v>
                </c:pt>
                <c:pt idx="836">
                  <c:v>102.346</c:v>
                </c:pt>
                <c:pt idx="837">
                  <c:v>102.532</c:v>
                </c:pt>
                <c:pt idx="838">
                  <c:v>103.116</c:v>
                </c:pt>
                <c:pt idx="839">
                  <c:v>102.857</c:v>
                </c:pt>
                <c:pt idx="840">
                  <c:v>102.43</c:v>
                </c:pt>
                <c:pt idx="841">
                  <c:v>102.64</c:v>
                </c:pt>
                <c:pt idx="842">
                  <c:v>102.14400000000001</c:v>
                </c:pt>
                <c:pt idx="843">
                  <c:v>102.506</c:v>
                </c:pt>
                <c:pt idx="844">
                  <c:v>102.093</c:v>
                </c:pt>
                <c:pt idx="845">
                  <c:v>101.586</c:v>
                </c:pt>
                <c:pt idx="846">
                  <c:v>101.852</c:v>
                </c:pt>
                <c:pt idx="847">
                  <c:v>101.822</c:v>
                </c:pt>
                <c:pt idx="848">
                  <c:v>102.092</c:v>
                </c:pt>
                <c:pt idx="849">
                  <c:v>102.578</c:v>
                </c:pt>
                <c:pt idx="850">
                  <c:v>102.20399999999999</c:v>
                </c:pt>
                <c:pt idx="851">
                  <c:v>101.5</c:v>
                </c:pt>
                <c:pt idx="852">
                  <c:v>101.011</c:v>
                </c:pt>
                <c:pt idx="853">
                  <c:v>101.55200000000001</c:v>
                </c:pt>
                <c:pt idx="854">
                  <c:v>102.10299999999999</c:v>
                </c:pt>
                <c:pt idx="855">
                  <c:v>101.745</c:v>
                </c:pt>
                <c:pt idx="856">
                  <c:v>101.968</c:v>
                </c:pt>
                <c:pt idx="857">
                  <c:v>101.84</c:v>
                </c:pt>
                <c:pt idx="858">
                  <c:v>101.822</c:v>
                </c:pt>
                <c:pt idx="859">
                  <c:v>101.348</c:v>
                </c:pt>
                <c:pt idx="860">
                  <c:v>101.863</c:v>
                </c:pt>
                <c:pt idx="861">
                  <c:v>101.467</c:v>
                </c:pt>
                <c:pt idx="862">
                  <c:v>101.503</c:v>
                </c:pt>
                <c:pt idx="863">
                  <c:v>101.65900000000001</c:v>
                </c:pt>
                <c:pt idx="864">
                  <c:v>102.151</c:v>
                </c:pt>
                <c:pt idx="865">
                  <c:v>101.958</c:v>
                </c:pt>
                <c:pt idx="866">
                  <c:v>101.343</c:v>
                </c:pt>
                <c:pt idx="867">
                  <c:v>101.399</c:v>
                </c:pt>
                <c:pt idx="868">
                  <c:v>101.214</c:v>
                </c:pt>
                <c:pt idx="869">
                  <c:v>101.377</c:v>
                </c:pt>
                <c:pt idx="870">
                  <c:v>101.605</c:v>
                </c:pt>
                <c:pt idx="871">
                  <c:v>101.477</c:v>
                </c:pt>
                <c:pt idx="872">
                  <c:v>102.05800000000001</c:v>
                </c:pt>
                <c:pt idx="873">
                  <c:v>102.681</c:v>
                </c:pt>
                <c:pt idx="874">
                  <c:v>102.434</c:v>
                </c:pt>
                <c:pt idx="875">
                  <c:v>102.56399999999999</c:v>
                </c:pt>
                <c:pt idx="876">
                  <c:v>102.88200000000001</c:v>
                </c:pt>
                <c:pt idx="877">
                  <c:v>103.584</c:v>
                </c:pt>
                <c:pt idx="878">
                  <c:v>103.19799999999999</c:v>
                </c:pt>
                <c:pt idx="879">
                  <c:v>103.19799999999999</c:v>
                </c:pt>
                <c:pt idx="880">
                  <c:v>103.488</c:v>
                </c:pt>
                <c:pt idx="881">
                  <c:v>103.887</c:v>
                </c:pt>
                <c:pt idx="882">
                  <c:v>104.251</c:v>
                </c:pt>
                <c:pt idx="883">
                  <c:v>104.206</c:v>
                </c:pt>
                <c:pt idx="884">
                  <c:v>104.206</c:v>
                </c:pt>
                <c:pt idx="885">
                  <c:v>104.16500000000001</c:v>
                </c:pt>
                <c:pt idx="886">
                  <c:v>104.32599999999999</c:v>
                </c:pt>
                <c:pt idx="887">
                  <c:v>103.56</c:v>
                </c:pt>
                <c:pt idx="888">
                  <c:v>104.015</c:v>
                </c:pt>
                <c:pt idx="889">
                  <c:v>104.002</c:v>
                </c:pt>
                <c:pt idx="890">
                  <c:v>104.125</c:v>
                </c:pt>
                <c:pt idx="891">
                  <c:v>104.099</c:v>
                </c:pt>
                <c:pt idx="892">
                  <c:v>103.343</c:v>
                </c:pt>
                <c:pt idx="893">
                  <c:v>103.557</c:v>
                </c:pt>
                <c:pt idx="894">
                  <c:v>103.654</c:v>
                </c:pt>
                <c:pt idx="895">
                  <c:v>103.33799999999999</c:v>
                </c:pt>
                <c:pt idx="896">
                  <c:v>102.94799999999999</c:v>
                </c:pt>
                <c:pt idx="897">
                  <c:v>102.11499999999999</c:v>
                </c:pt>
                <c:pt idx="898">
                  <c:v>102.24299999999999</c:v>
                </c:pt>
                <c:pt idx="899">
                  <c:v>102.52200000000001</c:v>
                </c:pt>
                <c:pt idx="900">
                  <c:v>102.54</c:v>
                </c:pt>
                <c:pt idx="901">
                  <c:v>102.071</c:v>
                </c:pt>
                <c:pt idx="902">
                  <c:v>102.386</c:v>
                </c:pt>
                <c:pt idx="903">
                  <c:v>102.90300000000001</c:v>
                </c:pt>
                <c:pt idx="904">
                  <c:v>102.69199999999999</c:v>
                </c:pt>
                <c:pt idx="905">
                  <c:v>102.492</c:v>
                </c:pt>
                <c:pt idx="906">
                  <c:v>102.905</c:v>
                </c:pt>
                <c:pt idx="907">
                  <c:v>103.342</c:v>
                </c:pt>
                <c:pt idx="908">
                  <c:v>102.91200000000001</c:v>
                </c:pt>
                <c:pt idx="909">
                  <c:v>102.988</c:v>
                </c:pt>
                <c:pt idx="910">
                  <c:v>103.039</c:v>
                </c:pt>
                <c:pt idx="911">
                  <c:v>103.373</c:v>
                </c:pt>
                <c:pt idx="912">
                  <c:v>103.166</c:v>
                </c:pt>
                <c:pt idx="913">
                  <c:v>102.27200000000001</c:v>
                </c:pt>
                <c:pt idx="914">
                  <c:v>101.97199999999999</c:v>
                </c:pt>
                <c:pt idx="915">
                  <c:v>101.732</c:v>
                </c:pt>
                <c:pt idx="916">
                  <c:v>100.521</c:v>
                </c:pt>
                <c:pt idx="917">
                  <c:v>99.77</c:v>
                </c:pt>
                <c:pt idx="918">
                  <c:v>99.914000000000001</c:v>
                </c:pt>
                <c:pt idx="919">
                  <c:v>99.841999999999999</c:v>
                </c:pt>
                <c:pt idx="920">
                  <c:v>99.941000000000003</c:v>
                </c:pt>
                <c:pt idx="921">
                  <c:v>100.28100000000001</c:v>
                </c:pt>
                <c:pt idx="922">
                  <c:v>100.88</c:v>
                </c:pt>
                <c:pt idx="923">
                  <c:v>101.071</c:v>
                </c:pt>
                <c:pt idx="924">
                  <c:v>101.346</c:v>
                </c:pt>
                <c:pt idx="925">
                  <c:v>101.349</c:v>
                </c:pt>
                <c:pt idx="926">
                  <c:v>100.887</c:v>
                </c:pt>
                <c:pt idx="927">
                  <c:v>101.773</c:v>
                </c:pt>
                <c:pt idx="928">
                  <c:v>101.622</c:v>
                </c:pt>
                <c:pt idx="929">
                  <c:v>101.855</c:v>
                </c:pt>
                <c:pt idx="930">
                  <c:v>102.303</c:v>
                </c:pt>
                <c:pt idx="931">
                  <c:v>102.59</c:v>
                </c:pt>
                <c:pt idx="932">
                  <c:v>102.542</c:v>
                </c:pt>
                <c:pt idx="933">
                  <c:v>102.017</c:v>
                </c:pt>
                <c:pt idx="934">
                  <c:v>102.047</c:v>
                </c:pt>
                <c:pt idx="935">
                  <c:v>102.52800000000001</c:v>
                </c:pt>
                <c:pt idx="936">
                  <c:v>102.49</c:v>
                </c:pt>
                <c:pt idx="937">
                  <c:v>102.524</c:v>
                </c:pt>
                <c:pt idx="938">
                  <c:v>102.842</c:v>
                </c:pt>
                <c:pt idx="939">
                  <c:v>103.19</c:v>
                </c:pt>
                <c:pt idx="940">
                  <c:v>103.209</c:v>
                </c:pt>
                <c:pt idx="941">
                  <c:v>103.431</c:v>
                </c:pt>
                <c:pt idx="942">
                  <c:v>103.572</c:v>
                </c:pt>
                <c:pt idx="943">
                  <c:v>103.375</c:v>
                </c:pt>
                <c:pt idx="944">
                  <c:v>103.3</c:v>
                </c:pt>
                <c:pt idx="945">
                  <c:v>103.563</c:v>
                </c:pt>
                <c:pt idx="946">
                  <c:v>103.419</c:v>
                </c:pt>
                <c:pt idx="947">
                  <c:v>103.982</c:v>
                </c:pt>
                <c:pt idx="948">
                  <c:v>104.077</c:v>
                </c:pt>
                <c:pt idx="949">
                  <c:v>104.05800000000001</c:v>
                </c:pt>
                <c:pt idx="950">
                  <c:v>103.53100000000001</c:v>
                </c:pt>
                <c:pt idx="951">
                  <c:v>103.157</c:v>
                </c:pt>
                <c:pt idx="952">
                  <c:v>103.619</c:v>
                </c:pt>
                <c:pt idx="953">
                  <c:v>104.236</c:v>
                </c:pt>
                <c:pt idx="954">
                  <c:v>104.236</c:v>
                </c:pt>
                <c:pt idx="955">
                  <c:v>104.807</c:v>
                </c:pt>
                <c:pt idx="956">
                  <c:v>104.861</c:v>
                </c:pt>
                <c:pt idx="957">
                  <c:v>105.059</c:v>
                </c:pt>
                <c:pt idx="958">
                  <c:v>105.09</c:v>
                </c:pt>
                <c:pt idx="959">
                  <c:v>104.569</c:v>
                </c:pt>
                <c:pt idx="960">
                  <c:v>104.711</c:v>
                </c:pt>
                <c:pt idx="961">
                  <c:v>104.76600000000001</c:v>
                </c:pt>
                <c:pt idx="962">
                  <c:v>105.405</c:v>
                </c:pt>
                <c:pt idx="963">
                  <c:v>105.322</c:v>
                </c:pt>
                <c:pt idx="964">
                  <c:v>105.202</c:v>
                </c:pt>
                <c:pt idx="965">
                  <c:v>105.133</c:v>
                </c:pt>
                <c:pt idx="966">
                  <c:v>105.328</c:v>
                </c:pt>
                <c:pt idx="967">
                  <c:v>105.363</c:v>
                </c:pt>
                <c:pt idx="968">
                  <c:v>105.583</c:v>
                </c:pt>
                <c:pt idx="969">
                  <c:v>105.998</c:v>
                </c:pt>
                <c:pt idx="970">
                  <c:v>106.23099999999999</c:v>
                </c:pt>
                <c:pt idx="971">
                  <c:v>106.666</c:v>
                </c:pt>
                <c:pt idx="972">
                  <c:v>106.224</c:v>
                </c:pt>
                <c:pt idx="973">
                  <c:v>106.17400000000001</c:v>
                </c:pt>
                <c:pt idx="974">
                  <c:v>106.904</c:v>
                </c:pt>
                <c:pt idx="975">
                  <c:v>107</c:v>
                </c:pt>
                <c:pt idx="976">
                  <c:v>106.79900000000001</c:v>
                </c:pt>
                <c:pt idx="977">
                  <c:v>106.33199999999999</c:v>
                </c:pt>
                <c:pt idx="978">
                  <c:v>106.044</c:v>
                </c:pt>
                <c:pt idx="979">
                  <c:v>106.083</c:v>
                </c:pt>
                <c:pt idx="980">
                  <c:v>105.825</c:v>
                </c:pt>
                <c:pt idx="981">
                  <c:v>105.82</c:v>
                </c:pt>
                <c:pt idx="982">
                  <c:v>106.599</c:v>
                </c:pt>
                <c:pt idx="983">
                  <c:v>106.648</c:v>
                </c:pt>
                <c:pt idx="984">
                  <c:v>106.24299999999999</c:v>
                </c:pt>
                <c:pt idx="985">
                  <c:v>106.25</c:v>
                </c:pt>
                <c:pt idx="986">
                  <c:v>106.565</c:v>
                </c:pt>
                <c:pt idx="987">
                  <c:v>106.253</c:v>
                </c:pt>
                <c:pt idx="988">
                  <c:v>106.163</c:v>
                </c:pt>
                <c:pt idx="989">
                  <c:v>105.536</c:v>
                </c:pt>
                <c:pt idx="990">
                  <c:v>106.27</c:v>
                </c:pt>
                <c:pt idx="991">
                  <c:v>106.52800000000001</c:v>
                </c:pt>
                <c:pt idx="992">
                  <c:v>106.602</c:v>
                </c:pt>
                <c:pt idx="993">
                  <c:v>106.559</c:v>
                </c:pt>
                <c:pt idx="994">
                  <c:v>106.12</c:v>
                </c:pt>
                <c:pt idx="995">
                  <c:v>106.663</c:v>
                </c:pt>
                <c:pt idx="996">
                  <c:v>106.884</c:v>
                </c:pt>
                <c:pt idx="997">
                  <c:v>106.124</c:v>
                </c:pt>
                <c:pt idx="998">
                  <c:v>105.021</c:v>
                </c:pt>
                <c:pt idx="999">
                  <c:v>105.215</c:v>
                </c:pt>
                <c:pt idx="1000">
                  <c:v>105.542</c:v>
                </c:pt>
                <c:pt idx="1001">
                  <c:v>105.593</c:v>
                </c:pt>
                <c:pt idx="1002">
                  <c:v>105.91</c:v>
                </c:pt>
                <c:pt idx="1003">
                  <c:v>105.861</c:v>
                </c:pt>
                <c:pt idx="1004">
                  <c:v>105.631</c:v>
                </c:pt>
                <c:pt idx="1005">
                  <c:v>104.053</c:v>
                </c:pt>
                <c:pt idx="1006">
                  <c:v>104.39400000000001</c:v>
                </c:pt>
                <c:pt idx="1007">
                  <c:v>104.349</c:v>
                </c:pt>
                <c:pt idx="1008">
                  <c:v>103.917</c:v>
                </c:pt>
                <c:pt idx="1009">
                  <c:v>103.438</c:v>
                </c:pt>
                <c:pt idx="1010">
                  <c:v>103.565</c:v>
                </c:pt>
                <c:pt idx="1011">
                  <c:v>103.92</c:v>
                </c:pt>
                <c:pt idx="1012">
                  <c:v>103.92</c:v>
                </c:pt>
                <c:pt idx="1013">
                  <c:v>103.40300000000001</c:v>
                </c:pt>
                <c:pt idx="1014">
                  <c:v>103.199</c:v>
                </c:pt>
                <c:pt idx="1015">
                  <c:v>102.746</c:v>
                </c:pt>
                <c:pt idx="1016">
                  <c:v>102.765</c:v>
                </c:pt>
                <c:pt idx="1017">
                  <c:v>103.497</c:v>
                </c:pt>
                <c:pt idx="1018">
                  <c:v>103.268</c:v>
                </c:pt>
                <c:pt idx="1019">
                  <c:v>103.712</c:v>
                </c:pt>
                <c:pt idx="1020">
                  <c:v>104.05</c:v>
                </c:pt>
                <c:pt idx="1021">
                  <c:v>104.15300000000001</c:v>
                </c:pt>
                <c:pt idx="1022">
                  <c:v>103.541</c:v>
                </c:pt>
                <c:pt idx="1023">
                  <c:v>104.01</c:v>
                </c:pt>
                <c:pt idx="1024">
                  <c:v>104.095</c:v>
                </c:pt>
                <c:pt idx="1025">
                  <c:v>103.86499999999999</c:v>
                </c:pt>
                <c:pt idx="1026">
                  <c:v>102.869</c:v>
                </c:pt>
                <c:pt idx="1027">
                  <c:v>101.956</c:v>
                </c:pt>
                <c:pt idx="1028">
                  <c:v>102.55</c:v>
                </c:pt>
                <c:pt idx="1029">
                  <c:v>102.56100000000001</c:v>
                </c:pt>
                <c:pt idx="1030">
                  <c:v>102.167</c:v>
                </c:pt>
                <c:pt idx="1031">
                  <c:v>102.408</c:v>
                </c:pt>
                <c:pt idx="1032">
                  <c:v>101.843</c:v>
                </c:pt>
                <c:pt idx="1033">
                  <c:v>101.69799999999999</c:v>
                </c:pt>
                <c:pt idx="1034">
                  <c:v>101.46599999999999</c:v>
                </c:pt>
                <c:pt idx="1035">
                  <c:v>100.986</c:v>
                </c:pt>
                <c:pt idx="1036">
                  <c:v>101.229</c:v>
                </c:pt>
                <c:pt idx="1037">
                  <c:v>101.333</c:v>
                </c:pt>
                <c:pt idx="1038">
                  <c:v>102.2</c:v>
                </c:pt>
                <c:pt idx="1039">
                  <c:v>102.494</c:v>
                </c:pt>
                <c:pt idx="1040">
                  <c:v>102.422</c:v>
                </c:pt>
                <c:pt idx="1041">
                  <c:v>102.41200000000001</c:v>
                </c:pt>
                <c:pt idx="1042">
                  <c:v>102.209</c:v>
                </c:pt>
                <c:pt idx="1043">
                  <c:v>102.57</c:v>
                </c:pt>
                <c:pt idx="1044">
                  <c:v>102.36199999999999</c:v>
                </c:pt>
                <c:pt idx="1045">
                  <c:v>102.291</c:v>
                </c:pt>
                <c:pt idx="1046">
                  <c:v>102.404</c:v>
                </c:pt>
                <c:pt idx="1047">
                  <c:v>102.404</c:v>
                </c:pt>
                <c:pt idx="1048">
                  <c:v>103.357</c:v>
                </c:pt>
                <c:pt idx="1049">
                  <c:v>103.45</c:v>
                </c:pt>
                <c:pt idx="1050">
                  <c:v>103.536</c:v>
                </c:pt>
                <c:pt idx="1051">
                  <c:v>103.288</c:v>
                </c:pt>
                <c:pt idx="1052">
                  <c:v>103.331</c:v>
                </c:pt>
                <c:pt idx="1053">
                  <c:v>103.617</c:v>
                </c:pt>
                <c:pt idx="1054">
                  <c:v>103.236</c:v>
                </c:pt>
                <c:pt idx="1055">
                  <c:v>103.574</c:v>
                </c:pt>
                <c:pt idx="1056">
                  <c:v>103.43300000000001</c:v>
                </c:pt>
                <c:pt idx="1057">
                  <c:v>103.60899999999999</c:v>
                </c:pt>
                <c:pt idx="1058">
                  <c:v>103.39700000000001</c:v>
                </c:pt>
                <c:pt idx="1059">
                  <c:v>103.274</c:v>
                </c:pt>
                <c:pt idx="1060">
                  <c:v>103.048</c:v>
                </c:pt>
                <c:pt idx="1061">
                  <c:v>103.922</c:v>
                </c:pt>
                <c:pt idx="1062">
                  <c:v>104.452</c:v>
                </c:pt>
                <c:pt idx="1063">
                  <c:v>104.21299999999999</c:v>
                </c:pt>
                <c:pt idx="1064">
                  <c:v>104.057</c:v>
                </c:pt>
                <c:pt idx="1065">
                  <c:v>104.16500000000001</c:v>
                </c:pt>
                <c:pt idx="1066">
                  <c:v>104.111</c:v>
                </c:pt>
                <c:pt idx="1067">
                  <c:v>104.17</c:v>
                </c:pt>
                <c:pt idx="1068">
                  <c:v>104.96</c:v>
                </c:pt>
                <c:pt idx="1069">
                  <c:v>104.723</c:v>
                </c:pt>
                <c:pt idx="1070">
                  <c:v>104.29600000000001</c:v>
                </c:pt>
                <c:pt idx="1071">
                  <c:v>104.27500000000001</c:v>
                </c:pt>
                <c:pt idx="1072">
                  <c:v>104.291</c:v>
                </c:pt>
                <c:pt idx="1073">
                  <c:v>104.07899999999999</c:v>
                </c:pt>
                <c:pt idx="1074">
                  <c:v>104.006</c:v>
                </c:pt>
                <c:pt idx="1075">
                  <c:v>103.95699999999999</c:v>
                </c:pt>
                <c:pt idx="1076">
                  <c:v>103.93600000000001</c:v>
                </c:pt>
                <c:pt idx="1077">
                  <c:v>103.827</c:v>
                </c:pt>
                <c:pt idx="1078">
                  <c:v>103.82899999999999</c:v>
                </c:pt>
                <c:pt idx="1079">
                  <c:v>103.97499999999999</c:v>
                </c:pt>
                <c:pt idx="1080">
                  <c:v>104.15600000000001</c:v>
                </c:pt>
                <c:pt idx="1081">
                  <c:v>103.861</c:v>
                </c:pt>
                <c:pt idx="1082">
                  <c:v>103.83199999999999</c:v>
                </c:pt>
                <c:pt idx="1083">
                  <c:v>103.798</c:v>
                </c:pt>
                <c:pt idx="1084">
                  <c:v>103.369</c:v>
                </c:pt>
                <c:pt idx="1085">
                  <c:v>102.82299999999999</c:v>
                </c:pt>
                <c:pt idx="1086">
                  <c:v>102.712</c:v>
                </c:pt>
                <c:pt idx="1087">
                  <c:v>102.869</c:v>
                </c:pt>
                <c:pt idx="1088">
                  <c:v>102.95699999999999</c:v>
                </c:pt>
                <c:pt idx="1089">
                  <c:v>102.789</c:v>
                </c:pt>
                <c:pt idx="1090">
                  <c:v>103.36</c:v>
                </c:pt>
                <c:pt idx="1091">
                  <c:v>103.432</c:v>
                </c:pt>
                <c:pt idx="1092">
                  <c:v>103.57899999999999</c:v>
                </c:pt>
                <c:pt idx="1093">
                  <c:v>103.818</c:v>
                </c:pt>
                <c:pt idx="1094">
                  <c:v>103.389</c:v>
                </c:pt>
                <c:pt idx="1095">
                  <c:v>104.00700000000001</c:v>
                </c:pt>
                <c:pt idx="1096">
                  <c:v>104.43</c:v>
                </c:pt>
                <c:pt idx="1097">
                  <c:v>104.224</c:v>
                </c:pt>
                <c:pt idx="1098">
                  <c:v>104.298</c:v>
                </c:pt>
                <c:pt idx="1099">
                  <c:v>104.348</c:v>
                </c:pt>
                <c:pt idx="1100">
                  <c:v>104.54600000000001</c:v>
                </c:pt>
                <c:pt idx="1101">
                  <c:v>104.48699999999999</c:v>
                </c:pt>
              </c:numCache>
              <c:extLst/>
            </c:numRef>
          </c:val>
          <c:smooth val="0"/>
          <c:extLst>
            <c:ext xmlns:c16="http://schemas.microsoft.com/office/drawing/2014/chart" uri="{C3380CC4-5D6E-409C-BE32-E72D297353CC}">
              <c16:uniqueId val="{00000001-929C-40A0-8805-5DC086BFE121}"/>
            </c:ext>
          </c:extLst>
        </c:ser>
        <c:dLbls>
          <c:showLegendKey val="0"/>
          <c:showVal val="0"/>
          <c:showCatName val="0"/>
          <c:showSerName val="0"/>
          <c:showPercent val="0"/>
          <c:showBubbleSize val="0"/>
        </c:dLbls>
        <c:marker val="1"/>
        <c:smooth val="0"/>
        <c:axId val="440267631"/>
        <c:axId val="734197359"/>
      </c:lineChart>
      <c:dateAx>
        <c:axId val="440267631"/>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734197359"/>
        <c:crosses val="autoZero"/>
        <c:auto val="1"/>
        <c:lblOffset val="100"/>
        <c:baseTimeUnit val="days"/>
        <c:majorUnit val="12"/>
        <c:majorTimeUnit val="months"/>
      </c:dateAx>
      <c:valAx>
        <c:axId val="734197359"/>
        <c:scaling>
          <c:orientation val="minMax"/>
          <c:min val="8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Index level</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440267631"/>
        <c:crossesAt val="43830"/>
        <c:crossBetween val="between"/>
      </c:valAx>
      <c:valAx>
        <c:axId val="734172879"/>
        <c:scaling>
          <c:orientation val="minMax"/>
          <c:max val="1"/>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1923874911"/>
        <c:crosses val="max"/>
        <c:crossBetween val="between"/>
      </c:valAx>
      <c:dateAx>
        <c:axId val="1923874911"/>
        <c:scaling>
          <c:orientation val="minMax"/>
        </c:scaling>
        <c:delete val="1"/>
        <c:axPos val="b"/>
        <c:numFmt formatCode="m/d/yyyy" sourceLinked="1"/>
        <c:majorTickMark val="out"/>
        <c:minorTickMark val="none"/>
        <c:tickLblPos val="nextTo"/>
        <c:crossAx val="734172879"/>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Crude Oil Price</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areaChart>
        <c:grouping val="standard"/>
        <c:varyColors val="0"/>
        <c:ser>
          <c:idx val="0"/>
          <c:order val="1"/>
          <c:tx>
            <c:strRef>
              <c:f>'Commodity markets'!$C$2</c:f>
              <c:strCache>
                <c:ptCount val="1"/>
                <c:pt idx="0">
                  <c:v> 2024 </c:v>
                </c:pt>
              </c:strCache>
            </c:strRef>
          </c:tx>
          <c:spPr>
            <a:solidFill>
              <a:schemeClr val="accent4">
                <a:lumMod val="40000"/>
                <a:lumOff val="60000"/>
              </a:schemeClr>
            </a:solidFill>
            <a:ln>
              <a:noFill/>
            </a:ln>
            <a:effectLst/>
          </c:spPr>
          <c:cat>
            <c:numRef>
              <c:f>'Commodity markets'!$A$8:$A$1150</c:f>
              <c:numCache>
                <c:formatCode>m/d/yyyy</c:formatCode>
                <c:ptCount val="114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numCache>
              <c:extLst/>
            </c:numRef>
          </c:cat>
          <c:val>
            <c:numRef>
              <c:f>'Commodity markets'!$D$8:$D$1150</c:f>
              <c:numCache>
                <c:formatCode>0.00</c:formatCode>
                <c:ptCount val="114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pt idx="1106">
                  <c:v>1</c:v>
                </c:pt>
                <c:pt idx="1107">
                  <c:v>1</c:v>
                </c:pt>
              </c:numCache>
              <c:extLst/>
            </c:numRef>
          </c:val>
          <c:extLst>
            <c:ext xmlns:c16="http://schemas.microsoft.com/office/drawing/2014/chart" uri="{C3380CC4-5D6E-409C-BE32-E72D297353CC}">
              <c16:uniqueId val="{00000000-9CAD-4B33-A038-F57EB8EE40B1}"/>
            </c:ext>
          </c:extLst>
        </c:ser>
        <c:dLbls>
          <c:showLegendKey val="0"/>
          <c:showVal val="0"/>
          <c:showCatName val="0"/>
          <c:showSerName val="0"/>
          <c:showPercent val="0"/>
          <c:showBubbleSize val="0"/>
        </c:dLbls>
        <c:axId val="537128575"/>
        <c:axId val="1810839055"/>
      </c:areaChart>
      <c:lineChart>
        <c:grouping val="standard"/>
        <c:varyColors val="0"/>
        <c:ser>
          <c:idx val="1"/>
          <c:order val="0"/>
          <c:tx>
            <c:strRef>
              <c:f>'Commodity markets'!$B$3</c:f>
              <c:strCache>
                <c:ptCount val="1"/>
                <c:pt idx="0">
                  <c:v>WTI Price</c:v>
                </c:pt>
              </c:strCache>
            </c:strRef>
          </c:tx>
          <c:spPr>
            <a:ln w="28575" cap="rnd">
              <a:solidFill>
                <a:schemeClr val="tx2"/>
              </a:solidFill>
              <a:round/>
            </a:ln>
            <a:effectLst/>
          </c:spPr>
          <c:marker>
            <c:symbol val="none"/>
          </c:marker>
          <c:cat>
            <c:numRef>
              <c:f>'Commodity markets'!$A$8:$A$1150</c:f>
              <c:numCache>
                <c:formatCode>m/d/yyyy</c:formatCode>
                <c:ptCount val="114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numCache>
              <c:extLst/>
            </c:numRef>
          </c:cat>
          <c:val>
            <c:numRef>
              <c:f>'Commodity markets'!$B$8:$B$1150</c:f>
              <c:numCache>
                <c:formatCode>General</c:formatCode>
                <c:ptCount val="1143"/>
                <c:pt idx="0">
                  <c:v>61.06</c:v>
                </c:pt>
                <c:pt idx="1">
                  <c:v>61.18</c:v>
                </c:pt>
                <c:pt idx="2">
                  <c:v>63.05</c:v>
                </c:pt>
                <c:pt idx="3">
                  <c:v>63.27</c:v>
                </c:pt>
                <c:pt idx="4">
                  <c:v>62.7</c:v>
                </c:pt>
                <c:pt idx="5">
                  <c:v>59.61</c:v>
                </c:pt>
                <c:pt idx="6">
                  <c:v>59.56</c:v>
                </c:pt>
                <c:pt idx="7">
                  <c:v>59.04</c:v>
                </c:pt>
                <c:pt idx="8">
                  <c:v>58.08</c:v>
                </c:pt>
                <c:pt idx="9">
                  <c:v>58.23</c:v>
                </c:pt>
                <c:pt idx="10">
                  <c:v>57.81</c:v>
                </c:pt>
                <c:pt idx="11">
                  <c:v>58.52</c:v>
                </c:pt>
                <c:pt idx="12">
                  <c:v>58.54</c:v>
                </c:pt>
                <c:pt idx="13">
                  <c:v>58.54</c:v>
                </c:pt>
                <c:pt idx="14">
                  <c:v>58.34</c:v>
                </c:pt>
                <c:pt idx="15">
                  <c:v>56.74</c:v>
                </c:pt>
                <c:pt idx="16">
                  <c:v>55.59</c:v>
                </c:pt>
                <c:pt idx="17">
                  <c:v>54.19</c:v>
                </c:pt>
                <c:pt idx="18">
                  <c:v>53.14</c:v>
                </c:pt>
                <c:pt idx="19">
                  <c:v>53.48</c:v>
                </c:pt>
                <c:pt idx="20">
                  <c:v>53.33</c:v>
                </c:pt>
                <c:pt idx="21">
                  <c:v>52.14</c:v>
                </c:pt>
                <c:pt idx="22">
                  <c:v>51.56</c:v>
                </c:pt>
                <c:pt idx="23">
                  <c:v>50.11</c:v>
                </c:pt>
                <c:pt idx="24">
                  <c:v>49.61</c:v>
                </c:pt>
                <c:pt idx="25">
                  <c:v>50.75</c:v>
                </c:pt>
                <c:pt idx="26">
                  <c:v>50.95</c:v>
                </c:pt>
                <c:pt idx="27">
                  <c:v>50.32</c:v>
                </c:pt>
                <c:pt idx="28">
                  <c:v>49.57</c:v>
                </c:pt>
                <c:pt idx="29">
                  <c:v>49.94</c:v>
                </c:pt>
                <c:pt idx="30">
                  <c:v>51.17</c:v>
                </c:pt>
                <c:pt idx="31">
                  <c:v>51.42</c:v>
                </c:pt>
                <c:pt idx="32">
                  <c:v>52.05</c:v>
                </c:pt>
                <c:pt idx="33">
                  <c:v>52.05</c:v>
                </c:pt>
                <c:pt idx="34">
                  <c:v>52.05</c:v>
                </c:pt>
                <c:pt idx="35">
                  <c:v>53.29</c:v>
                </c:pt>
                <c:pt idx="36">
                  <c:v>53.78</c:v>
                </c:pt>
                <c:pt idx="37">
                  <c:v>53.38</c:v>
                </c:pt>
                <c:pt idx="38">
                  <c:v>51.43</c:v>
                </c:pt>
                <c:pt idx="39">
                  <c:v>49.9</c:v>
                </c:pt>
                <c:pt idx="40">
                  <c:v>48.73</c:v>
                </c:pt>
                <c:pt idx="41">
                  <c:v>47.09</c:v>
                </c:pt>
                <c:pt idx="42">
                  <c:v>44.76</c:v>
                </c:pt>
                <c:pt idx="43">
                  <c:v>46.75</c:v>
                </c:pt>
                <c:pt idx="44">
                  <c:v>47.18</c:v>
                </c:pt>
                <c:pt idx="45">
                  <c:v>46.78</c:v>
                </c:pt>
                <c:pt idx="46">
                  <c:v>45.9</c:v>
                </c:pt>
                <c:pt idx="47">
                  <c:v>41.28</c:v>
                </c:pt>
                <c:pt idx="48">
                  <c:v>31.13</c:v>
                </c:pt>
                <c:pt idx="49">
                  <c:v>34.36</c:v>
                </c:pt>
                <c:pt idx="50">
                  <c:v>32.979999999999997</c:v>
                </c:pt>
                <c:pt idx="51">
                  <c:v>31.5</c:v>
                </c:pt>
                <c:pt idx="52">
                  <c:v>31.73</c:v>
                </c:pt>
                <c:pt idx="53">
                  <c:v>28.7</c:v>
                </c:pt>
                <c:pt idx="54">
                  <c:v>26.95</c:v>
                </c:pt>
                <c:pt idx="55">
                  <c:v>20.37</c:v>
                </c:pt>
                <c:pt idx="56">
                  <c:v>25.22</c:v>
                </c:pt>
                <c:pt idx="57">
                  <c:v>22.43</c:v>
                </c:pt>
                <c:pt idx="58">
                  <c:v>23.36</c:v>
                </c:pt>
                <c:pt idx="59">
                  <c:v>24.01</c:v>
                </c:pt>
                <c:pt idx="60">
                  <c:v>24.49</c:v>
                </c:pt>
                <c:pt idx="61">
                  <c:v>22.6</c:v>
                </c:pt>
                <c:pt idx="62">
                  <c:v>21.51</c:v>
                </c:pt>
                <c:pt idx="63">
                  <c:v>20.09</c:v>
                </c:pt>
                <c:pt idx="64">
                  <c:v>20.48</c:v>
                </c:pt>
                <c:pt idx="65">
                  <c:v>20.309999999999999</c:v>
                </c:pt>
                <c:pt idx="66">
                  <c:v>25.32</c:v>
                </c:pt>
                <c:pt idx="67">
                  <c:v>28.34</c:v>
                </c:pt>
                <c:pt idx="68">
                  <c:v>26.08</c:v>
                </c:pt>
                <c:pt idx="69">
                  <c:v>23.63</c:v>
                </c:pt>
                <c:pt idx="70">
                  <c:v>25.09</c:v>
                </c:pt>
                <c:pt idx="71">
                  <c:v>22.76</c:v>
                </c:pt>
                <c:pt idx="72">
                  <c:v>22.76</c:v>
                </c:pt>
                <c:pt idx="73">
                  <c:v>22.41</c:v>
                </c:pt>
                <c:pt idx="74">
                  <c:v>20.11</c:v>
                </c:pt>
                <c:pt idx="75">
                  <c:v>19.87</c:v>
                </c:pt>
                <c:pt idx="76">
                  <c:v>19.87</c:v>
                </c:pt>
                <c:pt idx="77">
                  <c:v>18.27</c:v>
                </c:pt>
                <c:pt idx="78">
                  <c:v>-37.630000000000003</c:v>
                </c:pt>
                <c:pt idx="79">
                  <c:v>10.01</c:v>
                </c:pt>
                <c:pt idx="80">
                  <c:v>13.78</c:v>
                </c:pt>
                <c:pt idx="81">
                  <c:v>16.5</c:v>
                </c:pt>
                <c:pt idx="82">
                  <c:v>16.940000000000001</c:v>
                </c:pt>
                <c:pt idx="83">
                  <c:v>12.78</c:v>
                </c:pt>
                <c:pt idx="84">
                  <c:v>12.34</c:v>
                </c:pt>
                <c:pt idx="85">
                  <c:v>15.06</c:v>
                </c:pt>
                <c:pt idx="86">
                  <c:v>18.84</c:v>
                </c:pt>
                <c:pt idx="87">
                  <c:v>19.78</c:v>
                </c:pt>
                <c:pt idx="88">
                  <c:v>20.39</c:v>
                </c:pt>
                <c:pt idx="89">
                  <c:v>24.56</c:v>
                </c:pt>
                <c:pt idx="90">
                  <c:v>23.99</c:v>
                </c:pt>
                <c:pt idx="91">
                  <c:v>23.55</c:v>
                </c:pt>
                <c:pt idx="92">
                  <c:v>24.74</c:v>
                </c:pt>
                <c:pt idx="93">
                  <c:v>24.14</c:v>
                </c:pt>
                <c:pt idx="94">
                  <c:v>25.78</c:v>
                </c:pt>
                <c:pt idx="95">
                  <c:v>25.29</c:v>
                </c:pt>
                <c:pt idx="96">
                  <c:v>27.56</c:v>
                </c:pt>
                <c:pt idx="97">
                  <c:v>29.43</c:v>
                </c:pt>
                <c:pt idx="98">
                  <c:v>31.82</c:v>
                </c:pt>
                <c:pt idx="99">
                  <c:v>32.5</c:v>
                </c:pt>
                <c:pt idx="100">
                  <c:v>33.49</c:v>
                </c:pt>
                <c:pt idx="101">
                  <c:v>33.92</c:v>
                </c:pt>
                <c:pt idx="102">
                  <c:v>33.25</c:v>
                </c:pt>
                <c:pt idx="103">
                  <c:v>33.25</c:v>
                </c:pt>
                <c:pt idx="104">
                  <c:v>34.35</c:v>
                </c:pt>
                <c:pt idx="105">
                  <c:v>32.81</c:v>
                </c:pt>
                <c:pt idx="106">
                  <c:v>33.71</c:v>
                </c:pt>
                <c:pt idx="107">
                  <c:v>35.49</c:v>
                </c:pt>
                <c:pt idx="108">
                  <c:v>35.44</c:v>
                </c:pt>
                <c:pt idx="109">
                  <c:v>36.81</c:v>
                </c:pt>
                <c:pt idx="110">
                  <c:v>37.29</c:v>
                </c:pt>
                <c:pt idx="111">
                  <c:v>37.409999999999997</c:v>
                </c:pt>
                <c:pt idx="112">
                  <c:v>39.549999999999997</c:v>
                </c:pt>
                <c:pt idx="113">
                  <c:v>38.19</c:v>
                </c:pt>
                <c:pt idx="114">
                  <c:v>38.94</c:v>
                </c:pt>
                <c:pt idx="115">
                  <c:v>39.6</c:v>
                </c:pt>
                <c:pt idx="116">
                  <c:v>36.340000000000003</c:v>
                </c:pt>
                <c:pt idx="117">
                  <c:v>36.26</c:v>
                </c:pt>
                <c:pt idx="118">
                  <c:v>37.119999999999997</c:v>
                </c:pt>
                <c:pt idx="119">
                  <c:v>38.380000000000003</c:v>
                </c:pt>
                <c:pt idx="120">
                  <c:v>37.96</c:v>
                </c:pt>
                <c:pt idx="121">
                  <c:v>38.840000000000003</c:v>
                </c:pt>
                <c:pt idx="122">
                  <c:v>39.75</c:v>
                </c:pt>
                <c:pt idx="123">
                  <c:v>40.46</c:v>
                </c:pt>
                <c:pt idx="124">
                  <c:v>40.369999999999997</c:v>
                </c:pt>
                <c:pt idx="125">
                  <c:v>38.01</c:v>
                </c:pt>
                <c:pt idx="126">
                  <c:v>38.72</c:v>
                </c:pt>
                <c:pt idx="127">
                  <c:v>38.49</c:v>
                </c:pt>
                <c:pt idx="128">
                  <c:v>39.700000000000003</c:v>
                </c:pt>
                <c:pt idx="129">
                  <c:v>39.270000000000003</c:v>
                </c:pt>
                <c:pt idx="130">
                  <c:v>39.82</c:v>
                </c:pt>
                <c:pt idx="131">
                  <c:v>40.65</c:v>
                </c:pt>
                <c:pt idx="132">
                  <c:v>40.65</c:v>
                </c:pt>
                <c:pt idx="133">
                  <c:v>40.630000000000003</c:v>
                </c:pt>
                <c:pt idx="134">
                  <c:v>40.619999999999997</c:v>
                </c:pt>
                <c:pt idx="135">
                  <c:v>40.9</c:v>
                </c:pt>
                <c:pt idx="136">
                  <c:v>39.619999999999997</c:v>
                </c:pt>
                <c:pt idx="137">
                  <c:v>40.549999999999997</c:v>
                </c:pt>
                <c:pt idx="138">
                  <c:v>40.1</c:v>
                </c:pt>
                <c:pt idx="139">
                  <c:v>40.29</c:v>
                </c:pt>
                <c:pt idx="140">
                  <c:v>41.2</c:v>
                </c:pt>
                <c:pt idx="141">
                  <c:v>40.75</c:v>
                </c:pt>
                <c:pt idx="142">
                  <c:v>40.590000000000003</c:v>
                </c:pt>
                <c:pt idx="143">
                  <c:v>40.81</c:v>
                </c:pt>
                <c:pt idx="144">
                  <c:v>41.96</c:v>
                </c:pt>
                <c:pt idx="145">
                  <c:v>41.9</c:v>
                </c:pt>
                <c:pt idx="146">
                  <c:v>41.07</c:v>
                </c:pt>
                <c:pt idx="147">
                  <c:v>41.29</c:v>
                </c:pt>
                <c:pt idx="148">
                  <c:v>41.6</c:v>
                </c:pt>
                <c:pt idx="149">
                  <c:v>41.04</c:v>
                </c:pt>
                <c:pt idx="150">
                  <c:v>41.27</c:v>
                </c:pt>
                <c:pt idx="151">
                  <c:v>39.92</c:v>
                </c:pt>
                <c:pt idx="152">
                  <c:v>40.270000000000003</c:v>
                </c:pt>
                <c:pt idx="153">
                  <c:v>41.01</c:v>
                </c:pt>
                <c:pt idx="154">
                  <c:v>41.7</c:v>
                </c:pt>
                <c:pt idx="155">
                  <c:v>42.19</c:v>
                </c:pt>
                <c:pt idx="156">
                  <c:v>41.95</c:v>
                </c:pt>
                <c:pt idx="157">
                  <c:v>41.22</c:v>
                </c:pt>
                <c:pt idx="158">
                  <c:v>41.94</c:v>
                </c:pt>
                <c:pt idx="159">
                  <c:v>41.61</c:v>
                </c:pt>
                <c:pt idx="160">
                  <c:v>42.67</c:v>
                </c:pt>
                <c:pt idx="161">
                  <c:v>42.24</c:v>
                </c:pt>
                <c:pt idx="162">
                  <c:v>42.01</c:v>
                </c:pt>
                <c:pt idx="163">
                  <c:v>42.89</c:v>
                </c:pt>
                <c:pt idx="164">
                  <c:v>42.89</c:v>
                </c:pt>
                <c:pt idx="165">
                  <c:v>42.93</c:v>
                </c:pt>
                <c:pt idx="166">
                  <c:v>42.58</c:v>
                </c:pt>
                <c:pt idx="167">
                  <c:v>42.34</c:v>
                </c:pt>
                <c:pt idx="168">
                  <c:v>42.62</c:v>
                </c:pt>
                <c:pt idx="169">
                  <c:v>43.35</c:v>
                </c:pt>
                <c:pt idx="170">
                  <c:v>43.39</c:v>
                </c:pt>
                <c:pt idx="171">
                  <c:v>43.04</c:v>
                </c:pt>
                <c:pt idx="172">
                  <c:v>42.97</c:v>
                </c:pt>
                <c:pt idx="173">
                  <c:v>42.61</c:v>
                </c:pt>
                <c:pt idx="174">
                  <c:v>42.76</c:v>
                </c:pt>
                <c:pt idx="175">
                  <c:v>41.51</c:v>
                </c:pt>
                <c:pt idx="176">
                  <c:v>41.37</c:v>
                </c:pt>
                <c:pt idx="177">
                  <c:v>39.770000000000003</c:v>
                </c:pt>
                <c:pt idx="178">
                  <c:v>39.770000000000003</c:v>
                </c:pt>
                <c:pt idx="179">
                  <c:v>36.76</c:v>
                </c:pt>
                <c:pt idx="180">
                  <c:v>38.049999999999997</c:v>
                </c:pt>
                <c:pt idx="181">
                  <c:v>37.299999999999997</c:v>
                </c:pt>
                <c:pt idx="182">
                  <c:v>37.33</c:v>
                </c:pt>
                <c:pt idx="183">
                  <c:v>37.26</c:v>
                </c:pt>
                <c:pt idx="184">
                  <c:v>38.28</c:v>
                </c:pt>
                <c:pt idx="185">
                  <c:v>40.159999999999997</c:v>
                </c:pt>
                <c:pt idx="186">
                  <c:v>40.97</c:v>
                </c:pt>
                <c:pt idx="187">
                  <c:v>41.11</c:v>
                </c:pt>
                <c:pt idx="188">
                  <c:v>39.31</c:v>
                </c:pt>
                <c:pt idx="189">
                  <c:v>39.6</c:v>
                </c:pt>
                <c:pt idx="190">
                  <c:v>39.93</c:v>
                </c:pt>
                <c:pt idx="191">
                  <c:v>40.31</c:v>
                </c:pt>
                <c:pt idx="192">
                  <c:v>40.25</c:v>
                </c:pt>
                <c:pt idx="193">
                  <c:v>40.6</c:v>
                </c:pt>
                <c:pt idx="194">
                  <c:v>39.29</c:v>
                </c:pt>
                <c:pt idx="195">
                  <c:v>40.22</c:v>
                </c:pt>
                <c:pt idx="196">
                  <c:v>38.72</c:v>
                </c:pt>
                <c:pt idx="197">
                  <c:v>37.049999999999997</c:v>
                </c:pt>
                <c:pt idx="198">
                  <c:v>39.22</c:v>
                </c:pt>
                <c:pt idx="199">
                  <c:v>40.67</c:v>
                </c:pt>
                <c:pt idx="200">
                  <c:v>39.950000000000003</c:v>
                </c:pt>
                <c:pt idx="201">
                  <c:v>41.19</c:v>
                </c:pt>
                <c:pt idx="202">
                  <c:v>40.6</c:v>
                </c:pt>
                <c:pt idx="203">
                  <c:v>39.43</c:v>
                </c:pt>
                <c:pt idx="204">
                  <c:v>40.200000000000003</c:v>
                </c:pt>
                <c:pt idx="205">
                  <c:v>41.04</c:v>
                </c:pt>
                <c:pt idx="206">
                  <c:v>40.96</c:v>
                </c:pt>
                <c:pt idx="207">
                  <c:v>40.880000000000003</c:v>
                </c:pt>
                <c:pt idx="208">
                  <c:v>40.83</c:v>
                </c:pt>
                <c:pt idx="209">
                  <c:v>41.46</c:v>
                </c:pt>
                <c:pt idx="210">
                  <c:v>40.03</c:v>
                </c:pt>
                <c:pt idx="211">
                  <c:v>40.64</c:v>
                </c:pt>
                <c:pt idx="212">
                  <c:v>39.85</c:v>
                </c:pt>
                <c:pt idx="213">
                  <c:v>38.56</c:v>
                </c:pt>
                <c:pt idx="214">
                  <c:v>39.57</c:v>
                </c:pt>
                <c:pt idx="215">
                  <c:v>37.39</c:v>
                </c:pt>
                <c:pt idx="216">
                  <c:v>36.17</c:v>
                </c:pt>
                <c:pt idx="217">
                  <c:v>35.79</c:v>
                </c:pt>
                <c:pt idx="218">
                  <c:v>36.81</c:v>
                </c:pt>
                <c:pt idx="219">
                  <c:v>37.659999999999997</c:v>
                </c:pt>
                <c:pt idx="220">
                  <c:v>39.15</c:v>
                </c:pt>
                <c:pt idx="221">
                  <c:v>38.79</c:v>
                </c:pt>
                <c:pt idx="222">
                  <c:v>37.14</c:v>
                </c:pt>
                <c:pt idx="223">
                  <c:v>40.29</c:v>
                </c:pt>
                <c:pt idx="224">
                  <c:v>41.36</c:v>
                </c:pt>
                <c:pt idx="225">
                  <c:v>41.45</c:v>
                </c:pt>
                <c:pt idx="226">
                  <c:v>41.12</c:v>
                </c:pt>
                <c:pt idx="227">
                  <c:v>40.130000000000003</c:v>
                </c:pt>
                <c:pt idx="228">
                  <c:v>41.34</c:v>
                </c:pt>
                <c:pt idx="229">
                  <c:v>41.43</c:v>
                </c:pt>
                <c:pt idx="230">
                  <c:v>41.82</c:v>
                </c:pt>
                <c:pt idx="231">
                  <c:v>41.74</c:v>
                </c:pt>
                <c:pt idx="232">
                  <c:v>42.15</c:v>
                </c:pt>
                <c:pt idx="233">
                  <c:v>43.06</c:v>
                </c:pt>
                <c:pt idx="234">
                  <c:v>44.91</c:v>
                </c:pt>
                <c:pt idx="235">
                  <c:v>45.71</c:v>
                </c:pt>
                <c:pt idx="236">
                  <c:v>45.71</c:v>
                </c:pt>
                <c:pt idx="237">
                  <c:v>45.53</c:v>
                </c:pt>
                <c:pt idx="238">
                  <c:v>45.34</c:v>
                </c:pt>
                <c:pt idx="239">
                  <c:v>44.55</c:v>
                </c:pt>
                <c:pt idx="240">
                  <c:v>45.28</c:v>
                </c:pt>
                <c:pt idx="241">
                  <c:v>45.64</c:v>
                </c:pt>
                <c:pt idx="242">
                  <c:v>46.26</c:v>
                </c:pt>
                <c:pt idx="243">
                  <c:v>45.76</c:v>
                </c:pt>
                <c:pt idx="244">
                  <c:v>45.6</c:v>
                </c:pt>
                <c:pt idx="245">
                  <c:v>45.52</c:v>
                </c:pt>
                <c:pt idx="246">
                  <c:v>46.78</c:v>
                </c:pt>
                <c:pt idx="247">
                  <c:v>46.57</c:v>
                </c:pt>
                <c:pt idx="248">
                  <c:v>46.99</c:v>
                </c:pt>
                <c:pt idx="249">
                  <c:v>47.62</c:v>
                </c:pt>
                <c:pt idx="250">
                  <c:v>47.82</c:v>
                </c:pt>
                <c:pt idx="251">
                  <c:v>48.36</c:v>
                </c:pt>
                <c:pt idx="252">
                  <c:v>49.1</c:v>
                </c:pt>
                <c:pt idx="253">
                  <c:v>47.74</c:v>
                </c:pt>
                <c:pt idx="254">
                  <c:v>47.02</c:v>
                </c:pt>
                <c:pt idx="255">
                  <c:v>48.12</c:v>
                </c:pt>
                <c:pt idx="256">
                  <c:v>48.23</c:v>
                </c:pt>
                <c:pt idx="257">
                  <c:v>48.23</c:v>
                </c:pt>
                <c:pt idx="258">
                  <c:v>47.62</c:v>
                </c:pt>
                <c:pt idx="259">
                  <c:v>48</c:v>
                </c:pt>
                <c:pt idx="260">
                  <c:v>48.4</c:v>
                </c:pt>
                <c:pt idx="261">
                  <c:v>48.52</c:v>
                </c:pt>
                <c:pt idx="262">
                  <c:v>48.52</c:v>
                </c:pt>
                <c:pt idx="263">
                  <c:v>47.62</c:v>
                </c:pt>
                <c:pt idx="264">
                  <c:v>49.93</c:v>
                </c:pt>
                <c:pt idx="265">
                  <c:v>50.63</c:v>
                </c:pt>
                <c:pt idx="266">
                  <c:v>50.83</c:v>
                </c:pt>
                <c:pt idx="267">
                  <c:v>52.24</c:v>
                </c:pt>
                <c:pt idx="268">
                  <c:v>52.25</c:v>
                </c:pt>
                <c:pt idx="269">
                  <c:v>53.21</c:v>
                </c:pt>
                <c:pt idx="270">
                  <c:v>52.91</c:v>
                </c:pt>
                <c:pt idx="271">
                  <c:v>53.57</c:v>
                </c:pt>
                <c:pt idx="272">
                  <c:v>52.36</c:v>
                </c:pt>
                <c:pt idx="273">
                  <c:v>52.36</c:v>
                </c:pt>
                <c:pt idx="274">
                  <c:v>52.98</c:v>
                </c:pt>
                <c:pt idx="275">
                  <c:v>53.24</c:v>
                </c:pt>
                <c:pt idx="276">
                  <c:v>53.13</c:v>
                </c:pt>
                <c:pt idx="277">
                  <c:v>52.27</c:v>
                </c:pt>
                <c:pt idx="278">
                  <c:v>52.77</c:v>
                </c:pt>
                <c:pt idx="279">
                  <c:v>52.61</c:v>
                </c:pt>
                <c:pt idx="280">
                  <c:v>52.85</c:v>
                </c:pt>
                <c:pt idx="281">
                  <c:v>52.34</c:v>
                </c:pt>
                <c:pt idx="282">
                  <c:v>52.2</c:v>
                </c:pt>
                <c:pt idx="283">
                  <c:v>53.55</c:v>
                </c:pt>
                <c:pt idx="284">
                  <c:v>54.76</c:v>
                </c:pt>
                <c:pt idx="285">
                  <c:v>55.69</c:v>
                </c:pt>
                <c:pt idx="286">
                  <c:v>56.23</c:v>
                </c:pt>
                <c:pt idx="287">
                  <c:v>56.85</c:v>
                </c:pt>
                <c:pt idx="288">
                  <c:v>57.97</c:v>
                </c:pt>
                <c:pt idx="289">
                  <c:v>58.36</c:v>
                </c:pt>
                <c:pt idx="290">
                  <c:v>58.68</c:v>
                </c:pt>
                <c:pt idx="291">
                  <c:v>58.24</c:v>
                </c:pt>
                <c:pt idx="292">
                  <c:v>59.47</c:v>
                </c:pt>
                <c:pt idx="293">
                  <c:v>59.47</c:v>
                </c:pt>
                <c:pt idx="294">
                  <c:v>60.05</c:v>
                </c:pt>
                <c:pt idx="295">
                  <c:v>61.14</c:v>
                </c:pt>
                <c:pt idx="296">
                  <c:v>60.52</c:v>
                </c:pt>
                <c:pt idx="297">
                  <c:v>59.24</c:v>
                </c:pt>
                <c:pt idx="298">
                  <c:v>61.49</c:v>
                </c:pt>
                <c:pt idx="299">
                  <c:v>61.67</c:v>
                </c:pt>
                <c:pt idx="300">
                  <c:v>63.22</c:v>
                </c:pt>
                <c:pt idx="301">
                  <c:v>63.53</c:v>
                </c:pt>
                <c:pt idx="302">
                  <c:v>61.5</c:v>
                </c:pt>
                <c:pt idx="303">
                  <c:v>60.64</c:v>
                </c:pt>
                <c:pt idx="304">
                  <c:v>59.75</c:v>
                </c:pt>
                <c:pt idx="305">
                  <c:v>61.28</c:v>
                </c:pt>
                <c:pt idx="306">
                  <c:v>63.83</c:v>
                </c:pt>
                <c:pt idx="307">
                  <c:v>66.09</c:v>
                </c:pt>
                <c:pt idx="308">
                  <c:v>65.05</c:v>
                </c:pt>
                <c:pt idx="309">
                  <c:v>64.010000000000005</c:v>
                </c:pt>
                <c:pt idx="310">
                  <c:v>64.44</c:v>
                </c:pt>
                <c:pt idx="311">
                  <c:v>66.02</c:v>
                </c:pt>
                <c:pt idx="312">
                  <c:v>65.61</c:v>
                </c:pt>
                <c:pt idx="313">
                  <c:v>65.39</c:v>
                </c:pt>
                <c:pt idx="314">
                  <c:v>64.8</c:v>
                </c:pt>
                <c:pt idx="315">
                  <c:v>64.599999999999994</c:v>
                </c:pt>
                <c:pt idx="316">
                  <c:v>60</c:v>
                </c:pt>
                <c:pt idx="317">
                  <c:v>61.42</c:v>
                </c:pt>
                <c:pt idx="318">
                  <c:v>61.55</c:v>
                </c:pt>
                <c:pt idx="319">
                  <c:v>57.76</c:v>
                </c:pt>
                <c:pt idx="320">
                  <c:v>61.18</c:v>
                </c:pt>
                <c:pt idx="321">
                  <c:v>58.56</c:v>
                </c:pt>
                <c:pt idx="322">
                  <c:v>60.97</c:v>
                </c:pt>
                <c:pt idx="323">
                  <c:v>61.56</c:v>
                </c:pt>
                <c:pt idx="324">
                  <c:v>60.55</c:v>
                </c:pt>
                <c:pt idx="325">
                  <c:v>59.16</c:v>
                </c:pt>
                <c:pt idx="326">
                  <c:v>61.45</c:v>
                </c:pt>
                <c:pt idx="327">
                  <c:v>61.45</c:v>
                </c:pt>
                <c:pt idx="328">
                  <c:v>58.65</c:v>
                </c:pt>
                <c:pt idx="329">
                  <c:v>59.33</c:v>
                </c:pt>
                <c:pt idx="330">
                  <c:v>59.77</c:v>
                </c:pt>
                <c:pt idx="331">
                  <c:v>59.6</c:v>
                </c:pt>
                <c:pt idx="332">
                  <c:v>59.32</c:v>
                </c:pt>
                <c:pt idx="333">
                  <c:v>59.7</c:v>
                </c:pt>
                <c:pt idx="334">
                  <c:v>60.18</c:v>
                </c:pt>
                <c:pt idx="335">
                  <c:v>63.15</c:v>
                </c:pt>
                <c:pt idx="336">
                  <c:v>63.46</c:v>
                </c:pt>
                <c:pt idx="337">
                  <c:v>63.13</c:v>
                </c:pt>
                <c:pt idx="338">
                  <c:v>63.38</c:v>
                </c:pt>
                <c:pt idx="339">
                  <c:v>62.44</c:v>
                </c:pt>
                <c:pt idx="340">
                  <c:v>61.35</c:v>
                </c:pt>
                <c:pt idx="341">
                  <c:v>61.43</c:v>
                </c:pt>
                <c:pt idx="342">
                  <c:v>62.14</c:v>
                </c:pt>
                <c:pt idx="343">
                  <c:v>61.91</c:v>
                </c:pt>
                <c:pt idx="344">
                  <c:v>62.94</c:v>
                </c:pt>
                <c:pt idx="345">
                  <c:v>63.86</c:v>
                </c:pt>
                <c:pt idx="346">
                  <c:v>65.010000000000005</c:v>
                </c:pt>
                <c:pt idx="347">
                  <c:v>63.58</c:v>
                </c:pt>
                <c:pt idx="348">
                  <c:v>64.489999999999995</c:v>
                </c:pt>
                <c:pt idx="349">
                  <c:v>65.69</c:v>
                </c:pt>
                <c:pt idx="350">
                  <c:v>65.63</c:v>
                </c:pt>
                <c:pt idx="351">
                  <c:v>64.709999999999994</c:v>
                </c:pt>
                <c:pt idx="352">
                  <c:v>64.900000000000006</c:v>
                </c:pt>
                <c:pt idx="353">
                  <c:v>64.92</c:v>
                </c:pt>
                <c:pt idx="354">
                  <c:v>65.28</c:v>
                </c:pt>
                <c:pt idx="355">
                  <c:v>66.08</c:v>
                </c:pt>
                <c:pt idx="356">
                  <c:v>63.82</c:v>
                </c:pt>
                <c:pt idx="357">
                  <c:v>65.37</c:v>
                </c:pt>
                <c:pt idx="358">
                  <c:v>66.27</c:v>
                </c:pt>
                <c:pt idx="359">
                  <c:v>65.489999999999995</c:v>
                </c:pt>
                <c:pt idx="360">
                  <c:v>63.36</c:v>
                </c:pt>
                <c:pt idx="361">
                  <c:v>62.05</c:v>
                </c:pt>
                <c:pt idx="362">
                  <c:v>63.58</c:v>
                </c:pt>
                <c:pt idx="363">
                  <c:v>66.05</c:v>
                </c:pt>
                <c:pt idx="364">
                  <c:v>66.069999999999993</c:v>
                </c:pt>
                <c:pt idx="365">
                  <c:v>66.209999999999994</c:v>
                </c:pt>
                <c:pt idx="366">
                  <c:v>66.849999999999994</c:v>
                </c:pt>
                <c:pt idx="367">
                  <c:v>66.319999999999993</c:v>
                </c:pt>
                <c:pt idx="368">
                  <c:v>66.319999999999993</c:v>
                </c:pt>
                <c:pt idx="369">
                  <c:v>67.72</c:v>
                </c:pt>
                <c:pt idx="370">
                  <c:v>68.83</c:v>
                </c:pt>
                <c:pt idx="371">
                  <c:v>68.81</c:v>
                </c:pt>
                <c:pt idx="372">
                  <c:v>69.62</c:v>
                </c:pt>
                <c:pt idx="373">
                  <c:v>69.23</c:v>
                </c:pt>
                <c:pt idx="374">
                  <c:v>70.05</c:v>
                </c:pt>
                <c:pt idx="375">
                  <c:v>69.959999999999994</c:v>
                </c:pt>
                <c:pt idx="376">
                  <c:v>70.290000000000006</c:v>
                </c:pt>
                <c:pt idx="377">
                  <c:v>70.91</c:v>
                </c:pt>
                <c:pt idx="378">
                  <c:v>70.88</c:v>
                </c:pt>
                <c:pt idx="379">
                  <c:v>72.12</c:v>
                </c:pt>
                <c:pt idx="380">
                  <c:v>72.150000000000006</c:v>
                </c:pt>
                <c:pt idx="381">
                  <c:v>71.040000000000006</c:v>
                </c:pt>
                <c:pt idx="382">
                  <c:v>71.64</c:v>
                </c:pt>
                <c:pt idx="383">
                  <c:v>73.66</c:v>
                </c:pt>
                <c:pt idx="384">
                  <c:v>73.06</c:v>
                </c:pt>
                <c:pt idx="385">
                  <c:v>73.08</c:v>
                </c:pt>
                <c:pt idx="386">
                  <c:v>73.3</c:v>
                </c:pt>
                <c:pt idx="387">
                  <c:v>74.05</c:v>
                </c:pt>
                <c:pt idx="388">
                  <c:v>72.91</c:v>
                </c:pt>
                <c:pt idx="389">
                  <c:v>72.98</c:v>
                </c:pt>
                <c:pt idx="390">
                  <c:v>73.47</c:v>
                </c:pt>
                <c:pt idx="391">
                  <c:v>75.23</c:v>
                </c:pt>
                <c:pt idx="392">
                  <c:v>75.16</c:v>
                </c:pt>
                <c:pt idx="393">
                  <c:v>75.16</c:v>
                </c:pt>
                <c:pt idx="394">
                  <c:v>73.37</c:v>
                </c:pt>
                <c:pt idx="395">
                  <c:v>72.2</c:v>
                </c:pt>
                <c:pt idx="396">
                  <c:v>72.94</c:v>
                </c:pt>
                <c:pt idx="397">
                  <c:v>74.56</c:v>
                </c:pt>
                <c:pt idx="398">
                  <c:v>74.099999999999994</c:v>
                </c:pt>
                <c:pt idx="399">
                  <c:v>75.25</c:v>
                </c:pt>
                <c:pt idx="400">
                  <c:v>73.13</c:v>
                </c:pt>
                <c:pt idx="401">
                  <c:v>71.650000000000006</c:v>
                </c:pt>
                <c:pt idx="402">
                  <c:v>71.81</c:v>
                </c:pt>
                <c:pt idx="403">
                  <c:v>66.42</c:v>
                </c:pt>
                <c:pt idx="404">
                  <c:v>67.42</c:v>
                </c:pt>
                <c:pt idx="405">
                  <c:v>70.3</c:v>
                </c:pt>
                <c:pt idx="406">
                  <c:v>71.91</c:v>
                </c:pt>
                <c:pt idx="407">
                  <c:v>72.069999999999993</c:v>
                </c:pt>
                <c:pt idx="408">
                  <c:v>71.91</c:v>
                </c:pt>
                <c:pt idx="409">
                  <c:v>71.650000000000006</c:v>
                </c:pt>
                <c:pt idx="410">
                  <c:v>72.39</c:v>
                </c:pt>
                <c:pt idx="411">
                  <c:v>73.62</c:v>
                </c:pt>
                <c:pt idx="412">
                  <c:v>73.95</c:v>
                </c:pt>
                <c:pt idx="413">
                  <c:v>71.260000000000005</c:v>
                </c:pt>
                <c:pt idx="414">
                  <c:v>70.56</c:v>
                </c:pt>
                <c:pt idx="415">
                  <c:v>68.150000000000006</c:v>
                </c:pt>
                <c:pt idx="416">
                  <c:v>69.09</c:v>
                </c:pt>
                <c:pt idx="417">
                  <c:v>68.28</c:v>
                </c:pt>
                <c:pt idx="418">
                  <c:v>66.48</c:v>
                </c:pt>
                <c:pt idx="419">
                  <c:v>68.290000000000006</c:v>
                </c:pt>
                <c:pt idx="420">
                  <c:v>69.25</c:v>
                </c:pt>
                <c:pt idx="421">
                  <c:v>69.09</c:v>
                </c:pt>
                <c:pt idx="422">
                  <c:v>68.44</c:v>
                </c:pt>
                <c:pt idx="423">
                  <c:v>67.290000000000006</c:v>
                </c:pt>
                <c:pt idx="424">
                  <c:v>66.59</c:v>
                </c:pt>
                <c:pt idx="425">
                  <c:v>65.459999999999994</c:v>
                </c:pt>
                <c:pt idx="426">
                  <c:v>63.69</c:v>
                </c:pt>
                <c:pt idx="427">
                  <c:v>62.32</c:v>
                </c:pt>
                <c:pt idx="428">
                  <c:v>65.64</c:v>
                </c:pt>
                <c:pt idx="429">
                  <c:v>67.540000000000006</c:v>
                </c:pt>
                <c:pt idx="430">
                  <c:v>68.36</c:v>
                </c:pt>
                <c:pt idx="431">
                  <c:v>67.42</c:v>
                </c:pt>
                <c:pt idx="432">
                  <c:v>68.739999999999995</c:v>
                </c:pt>
                <c:pt idx="433">
                  <c:v>69.209999999999994</c:v>
                </c:pt>
                <c:pt idx="434">
                  <c:v>68.5</c:v>
                </c:pt>
                <c:pt idx="435">
                  <c:v>68.59</c:v>
                </c:pt>
                <c:pt idx="436">
                  <c:v>69.989999999999995</c:v>
                </c:pt>
                <c:pt idx="437">
                  <c:v>69.290000000000006</c:v>
                </c:pt>
                <c:pt idx="438">
                  <c:v>69.290000000000006</c:v>
                </c:pt>
                <c:pt idx="439">
                  <c:v>68.349999999999994</c:v>
                </c:pt>
                <c:pt idx="440">
                  <c:v>69.3</c:v>
                </c:pt>
                <c:pt idx="441">
                  <c:v>68.14</c:v>
                </c:pt>
                <c:pt idx="442">
                  <c:v>69.72</c:v>
                </c:pt>
                <c:pt idx="443">
                  <c:v>70.45</c:v>
                </c:pt>
                <c:pt idx="444">
                  <c:v>70.459999999999994</c:v>
                </c:pt>
                <c:pt idx="445">
                  <c:v>72.61</c:v>
                </c:pt>
                <c:pt idx="446">
                  <c:v>72.61</c:v>
                </c:pt>
                <c:pt idx="447">
                  <c:v>71.97</c:v>
                </c:pt>
                <c:pt idx="448">
                  <c:v>70.290000000000006</c:v>
                </c:pt>
                <c:pt idx="449">
                  <c:v>70.56</c:v>
                </c:pt>
                <c:pt idx="450">
                  <c:v>72.23</c:v>
                </c:pt>
                <c:pt idx="451">
                  <c:v>73.3</c:v>
                </c:pt>
                <c:pt idx="452">
                  <c:v>73.98</c:v>
                </c:pt>
                <c:pt idx="453">
                  <c:v>75.45</c:v>
                </c:pt>
                <c:pt idx="454">
                  <c:v>75.290000000000006</c:v>
                </c:pt>
                <c:pt idx="455">
                  <c:v>74.83</c:v>
                </c:pt>
                <c:pt idx="456">
                  <c:v>75.03</c:v>
                </c:pt>
                <c:pt idx="457">
                  <c:v>75.88</c:v>
                </c:pt>
                <c:pt idx="458">
                  <c:v>77.62</c:v>
                </c:pt>
                <c:pt idx="459">
                  <c:v>78.930000000000007</c:v>
                </c:pt>
                <c:pt idx="460">
                  <c:v>77.430000000000007</c:v>
                </c:pt>
                <c:pt idx="461">
                  <c:v>78.3</c:v>
                </c:pt>
                <c:pt idx="462">
                  <c:v>79.349999999999994</c:v>
                </c:pt>
                <c:pt idx="463">
                  <c:v>80.52</c:v>
                </c:pt>
                <c:pt idx="464">
                  <c:v>80.64</c:v>
                </c:pt>
                <c:pt idx="465">
                  <c:v>80.44</c:v>
                </c:pt>
                <c:pt idx="466">
                  <c:v>81.31</c:v>
                </c:pt>
                <c:pt idx="467">
                  <c:v>82.28</c:v>
                </c:pt>
                <c:pt idx="468">
                  <c:v>82.44</c:v>
                </c:pt>
                <c:pt idx="469">
                  <c:v>82.96</c:v>
                </c:pt>
                <c:pt idx="470">
                  <c:v>83.87</c:v>
                </c:pt>
                <c:pt idx="471">
                  <c:v>82.5</c:v>
                </c:pt>
                <c:pt idx="472">
                  <c:v>83.76</c:v>
                </c:pt>
                <c:pt idx="473">
                  <c:v>83.76</c:v>
                </c:pt>
                <c:pt idx="474">
                  <c:v>84.65</c:v>
                </c:pt>
                <c:pt idx="475">
                  <c:v>82.66</c:v>
                </c:pt>
                <c:pt idx="476">
                  <c:v>82.81</c:v>
                </c:pt>
                <c:pt idx="477">
                  <c:v>83.57</c:v>
                </c:pt>
                <c:pt idx="478">
                  <c:v>84.05</c:v>
                </c:pt>
                <c:pt idx="479">
                  <c:v>83.91</c:v>
                </c:pt>
                <c:pt idx="480">
                  <c:v>80.86</c:v>
                </c:pt>
                <c:pt idx="481">
                  <c:v>78.81</c:v>
                </c:pt>
                <c:pt idx="482">
                  <c:v>81.27</c:v>
                </c:pt>
                <c:pt idx="483">
                  <c:v>81.93</c:v>
                </c:pt>
                <c:pt idx="484">
                  <c:v>84.15</c:v>
                </c:pt>
                <c:pt idx="485">
                  <c:v>81.34</c:v>
                </c:pt>
                <c:pt idx="486">
                  <c:v>81.59</c:v>
                </c:pt>
                <c:pt idx="487">
                  <c:v>80.790000000000006</c:v>
                </c:pt>
                <c:pt idx="488">
                  <c:v>80.88</c:v>
                </c:pt>
                <c:pt idx="489">
                  <c:v>80.760000000000005</c:v>
                </c:pt>
                <c:pt idx="490">
                  <c:v>78.36</c:v>
                </c:pt>
                <c:pt idx="491">
                  <c:v>79.010000000000005</c:v>
                </c:pt>
                <c:pt idx="492">
                  <c:v>76.099999999999994</c:v>
                </c:pt>
                <c:pt idx="493">
                  <c:v>76.75</c:v>
                </c:pt>
                <c:pt idx="494">
                  <c:v>78.5</c:v>
                </c:pt>
                <c:pt idx="495">
                  <c:v>78.39</c:v>
                </c:pt>
                <c:pt idx="496">
                  <c:v>78.39</c:v>
                </c:pt>
                <c:pt idx="497">
                  <c:v>68.150000000000006</c:v>
                </c:pt>
                <c:pt idx="498">
                  <c:v>69.95</c:v>
                </c:pt>
                <c:pt idx="499">
                  <c:v>66.180000000000007</c:v>
                </c:pt>
                <c:pt idx="500">
                  <c:v>65.569999999999993</c:v>
                </c:pt>
                <c:pt idx="501">
                  <c:v>66.5</c:v>
                </c:pt>
                <c:pt idx="502">
                  <c:v>66.260000000000005</c:v>
                </c:pt>
                <c:pt idx="503">
                  <c:v>69.489999999999995</c:v>
                </c:pt>
                <c:pt idx="504">
                  <c:v>72.05</c:v>
                </c:pt>
                <c:pt idx="505">
                  <c:v>72.36</c:v>
                </c:pt>
                <c:pt idx="506">
                  <c:v>70.94</c:v>
                </c:pt>
                <c:pt idx="507">
                  <c:v>71.67</c:v>
                </c:pt>
                <c:pt idx="508">
                  <c:v>71.290000000000006</c:v>
                </c:pt>
                <c:pt idx="509">
                  <c:v>70.73</c:v>
                </c:pt>
                <c:pt idx="510">
                  <c:v>70.87</c:v>
                </c:pt>
                <c:pt idx="511">
                  <c:v>72.38</c:v>
                </c:pt>
                <c:pt idx="512">
                  <c:v>70.86</c:v>
                </c:pt>
                <c:pt idx="513">
                  <c:v>68.23</c:v>
                </c:pt>
                <c:pt idx="514">
                  <c:v>71.12</c:v>
                </c:pt>
                <c:pt idx="515">
                  <c:v>72.760000000000005</c:v>
                </c:pt>
                <c:pt idx="516">
                  <c:v>73.790000000000006</c:v>
                </c:pt>
                <c:pt idx="517">
                  <c:v>73.790000000000006</c:v>
                </c:pt>
                <c:pt idx="518">
                  <c:v>75.569999999999993</c:v>
                </c:pt>
                <c:pt idx="519">
                  <c:v>75.98</c:v>
                </c:pt>
                <c:pt idx="520">
                  <c:v>76.56</c:v>
                </c:pt>
                <c:pt idx="521">
                  <c:v>76.989999999999995</c:v>
                </c:pt>
                <c:pt idx="522">
                  <c:v>75.209999999999994</c:v>
                </c:pt>
                <c:pt idx="523">
                  <c:v>76.08</c:v>
                </c:pt>
                <c:pt idx="524">
                  <c:v>76.989999999999995</c:v>
                </c:pt>
                <c:pt idx="525">
                  <c:v>77.849999999999994</c:v>
                </c:pt>
                <c:pt idx="526">
                  <c:v>79.459999999999994</c:v>
                </c:pt>
                <c:pt idx="527">
                  <c:v>78.900000000000006</c:v>
                </c:pt>
                <c:pt idx="528">
                  <c:v>78.23</c:v>
                </c:pt>
                <c:pt idx="529">
                  <c:v>81.22</c:v>
                </c:pt>
                <c:pt idx="530">
                  <c:v>82.64</c:v>
                </c:pt>
                <c:pt idx="531">
                  <c:v>82.12</c:v>
                </c:pt>
                <c:pt idx="532">
                  <c:v>83.82</c:v>
                </c:pt>
                <c:pt idx="533">
                  <c:v>83.82</c:v>
                </c:pt>
                <c:pt idx="534">
                  <c:v>85.43</c:v>
                </c:pt>
                <c:pt idx="535">
                  <c:v>86.96</c:v>
                </c:pt>
                <c:pt idx="536">
                  <c:v>86.9</c:v>
                </c:pt>
                <c:pt idx="537">
                  <c:v>85.14</c:v>
                </c:pt>
                <c:pt idx="538">
                  <c:v>83.31</c:v>
                </c:pt>
                <c:pt idx="539">
                  <c:v>85.6</c:v>
                </c:pt>
                <c:pt idx="540">
                  <c:v>87.35</c:v>
                </c:pt>
                <c:pt idx="541">
                  <c:v>86.61</c:v>
                </c:pt>
                <c:pt idx="542">
                  <c:v>86.82</c:v>
                </c:pt>
                <c:pt idx="543">
                  <c:v>88.15</c:v>
                </c:pt>
                <c:pt idx="544">
                  <c:v>88.2</c:v>
                </c:pt>
                <c:pt idx="545">
                  <c:v>88.26</c:v>
                </c:pt>
                <c:pt idx="546">
                  <c:v>90.27</c:v>
                </c:pt>
                <c:pt idx="547">
                  <c:v>92.31</c:v>
                </c:pt>
                <c:pt idx="548">
                  <c:v>91.32</c:v>
                </c:pt>
                <c:pt idx="549">
                  <c:v>89.36</c:v>
                </c:pt>
                <c:pt idx="550">
                  <c:v>89.66</c:v>
                </c:pt>
                <c:pt idx="551">
                  <c:v>89.88</c:v>
                </c:pt>
                <c:pt idx="552">
                  <c:v>93.1</c:v>
                </c:pt>
                <c:pt idx="553">
                  <c:v>95.46</c:v>
                </c:pt>
                <c:pt idx="554">
                  <c:v>92.07</c:v>
                </c:pt>
                <c:pt idx="555">
                  <c:v>93.66</c:v>
                </c:pt>
                <c:pt idx="556">
                  <c:v>91.76</c:v>
                </c:pt>
                <c:pt idx="557">
                  <c:v>91.07</c:v>
                </c:pt>
                <c:pt idx="558">
                  <c:v>91.07</c:v>
                </c:pt>
                <c:pt idx="559">
                  <c:v>92.35</c:v>
                </c:pt>
                <c:pt idx="560">
                  <c:v>92.1</c:v>
                </c:pt>
                <c:pt idx="561">
                  <c:v>92.81</c:v>
                </c:pt>
                <c:pt idx="562">
                  <c:v>91.59</c:v>
                </c:pt>
                <c:pt idx="563">
                  <c:v>95.72</c:v>
                </c:pt>
                <c:pt idx="564">
                  <c:v>103.41</c:v>
                </c:pt>
                <c:pt idx="565">
                  <c:v>110.6</c:v>
                </c:pt>
                <c:pt idx="566">
                  <c:v>107.67</c:v>
                </c:pt>
                <c:pt idx="567">
                  <c:v>115.68</c:v>
                </c:pt>
                <c:pt idx="568">
                  <c:v>119.4</c:v>
                </c:pt>
                <c:pt idx="569">
                  <c:v>123.7</c:v>
                </c:pt>
                <c:pt idx="570">
                  <c:v>108.7</c:v>
                </c:pt>
                <c:pt idx="571">
                  <c:v>106.02</c:v>
                </c:pt>
                <c:pt idx="572">
                  <c:v>109.33</c:v>
                </c:pt>
                <c:pt idx="573">
                  <c:v>103.01</c:v>
                </c:pt>
                <c:pt idx="574">
                  <c:v>96.44</c:v>
                </c:pt>
                <c:pt idx="575">
                  <c:v>95.04</c:v>
                </c:pt>
                <c:pt idx="576">
                  <c:v>102.98</c:v>
                </c:pt>
                <c:pt idx="577">
                  <c:v>104.7</c:v>
                </c:pt>
                <c:pt idx="578">
                  <c:v>112.12</c:v>
                </c:pt>
                <c:pt idx="579">
                  <c:v>111.76</c:v>
                </c:pt>
                <c:pt idx="580">
                  <c:v>114.93</c:v>
                </c:pt>
                <c:pt idx="581">
                  <c:v>112.34</c:v>
                </c:pt>
                <c:pt idx="582">
                  <c:v>113.9</c:v>
                </c:pt>
                <c:pt idx="583">
                  <c:v>105.96</c:v>
                </c:pt>
                <c:pt idx="584">
                  <c:v>104.24</c:v>
                </c:pt>
                <c:pt idx="585">
                  <c:v>107.82</c:v>
                </c:pt>
                <c:pt idx="586">
                  <c:v>100.28</c:v>
                </c:pt>
                <c:pt idx="587">
                  <c:v>99.27</c:v>
                </c:pt>
                <c:pt idx="588">
                  <c:v>103.28</c:v>
                </c:pt>
                <c:pt idx="589">
                  <c:v>101.96</c:v>
                </c:pt>
                <c:pt idx="590">
                  <c:v>96.23</c:v>
                </c:pt>
                <c:pt idx="591">
                  <c:v>96.03</c:v>
                </c:pt>
                <c:pt idx="592">
                  <c:v>98.26</c:v>
                </c:pt>
                <c:pt idx="593">
                  <c:v>94.29</c:v>
                </c:pt>
                <c:pt idx="594">
                  <c:v>100.6</c:v>
                </c:pt>
                <c:pt idx="595">
                  <c:v>104.25</c:v>
                </c:pt>
                <c:pt idx="596">
                  <c:v>106.95</c:v>
                </c:pt>
                <c:pt idx="597">
                  <c:v>106.95</c:v>
                </c:pt>
                <c:pt idx="598">
                  <c:v>108.21</c:v>
                </c:pt>
                <c:pt idx="599">
                  <c:v>102.56</c:v>
                </c:pt>
                <c:pt idx="600">
                  <c:v>102.75</c:v>
                </c:pt>
                <c:pt idx="601">
                  <c:v>103.79</c:v>
                </c:pt>
                <c:pt idx="602">
                  <c:v>102.07</c:v>
                </c:pt>
                <c:pt idx="603">
                  <c:v>98.54</c:v>
                </c:pt>
                <c:pt idx="604">
                  <c:v>101.7</c:v>
                </c:pt>
                <c:pt idx="605">
                  <c:v>102.02</c:v>
                </c:pt>
                <c:pt idx="606">
                  <c:v>105.36</c:v>
                </c:pt>
                <c:pt idx="607">
                  <c:v>104.69</c:v>
                </c:pt>
                <c:pt idx="608">
                  <c:v>105.17</c:v>
                </c:pt>
                <c:pt idx="609">
                  <c:v>102.41</c:v>
                </c:pt>
                <c:pt idx="610">
                  <c:v>107.81</c:v>
                </c:pt>
                <c:pt idx="611">
                  <c:v>108.26</c:v>
                </c:pt>
                <c:pt idx="612">
                  <c:v>109.77</c:v>
                </c:pt>
                <c:pt idx="613">
                  <c:v>103.09</c:v>
                </c:pt>
                <c:pt idx="614">
                  <c:v>99.76</c:v>
                </c:pt>
                <c:pt idx="615">
                  <c:v>105.71</c:v>
                </c:pt>
                <c:pt idx="616">
                  <c:v>106.13</c:v>
                </c:pt>
                <c:pt idx="617">
                  <c:v>110.49</c:v>
                </c:pt>
                <c:pt idx="618">
                  <c:v>114.2</c:v>
                </c:pt>
                <c:pt idx="619">
                  <c:v>112.4</c:v>
                </c:pt>
                <c:pt idx="620">
                  <c:v>109.59</c:v>
                </c:pt>
                <c:pt idx="621">
                  <c:v>112.21</c:v>
                </c:pt>
                <c:pt idx="622">
                  <c:v>113.23</c:v>
                </c:pt>
                <c:pt idx="623">
                  <c:v>110.29</c:v>
                </c:pt>
                <c:pt idx="624">
                  <c:v>109.77</c:v>
                </c:pt>
                <c:pt idx="625">
                  <c:v>110.33</c:v>
                </c:pt>
                <c:pt idx="626">
                  <c:v>114.09</c:v>
                </c:pt>
                <c:pt idx="627">
                  <c:v>115.07</c:v>
                </c:pt>
                <c:pt idx="628">
                  <c:v>115.07</c:v>
                </c:pt>
                <c:pt idx="629">
                  <c:v>114.67</c:v>
                </c:pt>
                <c:pt idx="630">
                  <c:v>115.26</c:v>
                </c:pt>
                <c:pt idx="631">
                  <c:v>116.87</c:v>
                </c:pt>
                <c:pt idx="632">
                  <c:v>118.87</c:v>
                </c:pt>
                <c:pt idx="633">
                  <c:v>118.5</c:v>
                </c:pt>
                <c:pt idx="634">
                  <c:v>119.41</c:v>
                </c:pt>
                <c:pt idx="635">
                  <c:v>122.11</c:v>
                </c:pt>
                <c:pt idx="636">
                  <c:v>121.51</c:v>
                </c:pt>
                <c:pt idx="637">
                  <c:v>120.67</c:v>
                </c:pt>
                <c:pt idx="638">
                  <c:v>120.93</c:v>
                </c:pt>
                <c:pt idx="639">
                  <c:v>118.93</c:v>
                </c:pt>
                <c:pt idx="640">
                  <c:v>115.31</c:v>
                </c:pt>
                <c:pt idx="641">
                  <c:v>117.59</c:v>
                </c:pt>
                <c:pt idx="642">
                  <c:v>109.56</c:v>
                </c:pt>
                <c:pt idx="643">
                  <c:v>109.56</c:v>
                </c:pt>
                <c:pt idx="644">
                  <c:v>110.65</c:v>
                </c:pt>
                <c:pt idx="645">
                  <c:v>106.19</c:v>
                </c:pt>
                <c:pt idx="646">
                  <c:v>104.27</c:v>
                </c:pt>
                <c:pt idx="647">
                  <c:v>107.62</c:v>
                </c:pt>
                <c:pt idx="648">
                  <c:v>109.57</c:v>
                </c:pt>
                <c:pt idx="649">
                  <c:v>111.76</c:v>
                </c:pt>
                <c:pt idx="650">
                  <c:v>109.78</c:v>
                </c:pt>
                <c:pt idx="651">
                  <c:v>105.76</c:v>
                </c:pt>
                <c:pt idx="652">
                  <c:v>108.43</c:v>
                </c:pt>
                <c:pt idx="653">
                  <c:v>108.43</c:v>
                </c:pt>
                <c:pt idx="654">
                  <c:v>99.5</c:v>
                </c:pt>
                <c:pt idx="655">
                  <c:v>98.53</c:v>
                </c:pt>
                <c:pt idx="656">
                  <c:v>102.73</c:v>
                </c:pt>
                <c:pt idx="657">
                  <c:v>104.79</c:v>
                </c:pt>
                <c:pt idx="658">
                  <c:v>104.09</c:v>
                </c:pt>
                <c:pt idx="659">
                  <c:v>95.84</c:v>
                </c:pt>
                <c:pt idx="660">
                  <c:v>96.3</c:v>
                </c:pt>
                <c:pt idx="661">
                  <c:v>95.78</c:v>
                </c:pt>
                <c:pt idx="662">
                  <c:v>97.59</c:v>
                </c:pt>
                <c:pt idx="663">
                  <c:v>102.6</c:v>
                </c:pt>
                <c:pt idx="664">
                  <c:v>104.22</c:v>
                </c:pt>
                <c:pt idx="665">
                  <c:v>102.26</c:v>
                </c:pt>
                <c:pt idx="666">
                  <c:v>96.35</c:v>
                </c:pt>
                <c:pt idx="667">
                  <c:v>94.7</c:v>
                </c:pt>
                <c:pt idx="668">
                  <c:v>96.7</c:v>
                </c:pt>
                <c:pt idx="669">
                  <c:v>94.98</c:v>
                </c:pt>
                <c:pt idx="670">
                  <c:v>97.26</c:v>
                </c:pt>
                <c:pt idx="671">
                  <c:v>96.42</c:v>
                </c:pt>
                <c:pt idx="672">
                  <c:v>98.62</c:v>
                </c:pt>
                <c:pt idx="673">
                  <c:v>93.89</c:v>
                </c:pt>
                <c:pt idx="674">
                  <c:v>94.42</c:v>
                </c:pt>
                <c:pt idx="675">
                  <c:v>90.66</c:v>
                </c:pt>
                <c:pt idx="676">
                  <c:v>88.54</c:v>
                </c:pt>
                <c:pt idx="677">
                  <c:v>89.01</c:v>
                </c:pt>
                <c:pt idx="678">
                  <c:v>90.76</c:v>
                </c:pt>
                <c:pt idx="679">
                  <c:v>90.5</c:v>
                </c:pt>
                <c:pt idx="680">
                  <c:v>91.93</c:v>
                </c:pt>
                <c:pt idx="681">
                  <c:v>94.34</c:v>
                </c:pt>
                <c:pt idx="682">
                  <c:v>92.09</c:v>
                </c:pt>
                <c:pt idx="683">
                  <c:v>89.41</c:v>
                </c:pt>
                <c:pt idx="684">
                  <c:v>86.53</c:v>
                </c:pt>
                <c:pt idx="685">
                  <c:v>88.11</c:v>
                </c:pt>
                <c:pt idx="686">
                  <c:v>90.5</c:v>
                </c:pt>
                <c:pt idx="687">
                  <c:v>90.77</c:v>
                </c:pt>
                <c:pt idx="688">
                  <c:v>90.23</c:v>
                </c:pt>
                <c:pt idx="689">
                  <c:v>93.74</c:v>
                </c:pt>
                <c:pt idx="690">
                  <c:v>94.89</c:v>
                </c:pt>
                <c:pt idx="691">
                  <c:v>92.52</c:v>
                </c:pt>
                <c:pt idx="692">
                  <c:v>93.06</c:v>
                </c:pt>
                <c:pt idx="693">
                  <c:v>97.01</c:v>
                </c:pt>
                <c:pt idx="694">
                  <c:v>91.64</c:v>
                </c:pt>
                <c:pt idx="695">
                  <c:v>89.55</c:v>
                </c:pt>
                <c:pt idx="696">
                  <c:v>86.61</c:v>
                </c:pt>
                <c:pt idx="697">
                  <c:v>86.87</c:v>
                </c:pt>
                <c:pt idx="698">
                  <c:v>86.87</c:v>
                </c:pt>
                <c:pt idx="699">
                  <c:v>86.88</c:v>
                </c:pt>
                <c:pt idx="700">
                  <c:v>81.94</c:v>
                </c:pt>
                <c:pt idx="701">
                  <c:v>83.54</c:v>
                </c:pt>
                <c:pt idx="702">
                  <c:v>86.79</c:v>
                </c:pt>
                <c:pt idx="703">
                  <c:v>87.78</c:v>
                </c:pt>
                <c:pt idx="704">
                  <c:v>87.31</c:v>
                </c:pt>
                <c:pt idx="705">
                  <c:v>88.48</c:v>
                </c:pt>
                <c:pt idx="706">
                  <c:v>85.1</c:v>
                </c:pt>
                <c:pt idx="707">
                  <c:v>85.11</c:v>
                </c:pt>
                <c:pt idx="708">
                  <c:v>85.73</c:v>
                </c:pt>
                <c:pt idx="709">
                  <c:v>84.45</c:v>
                </c:pt>
                <c:pt idx="710">
                  <c:v>82.94</c:v>
                </c:pt>
                <c:pt idx="711">
                  <c:v>83.49</c:v>
                </c:pt>
                <c:pt idx="712">
                  <c:v>78.739999999999995</c:v>
                </c:pt>
                <c:pt idx="713">
                  <c:v>76.709999999999994</c:v>
                </c:pt>
                <c:pt idx="714">
                  <c:v>78.5</c:v>
                </c:pt>
                <c:pt idx="715">
                  <c:v>82.15</c:v>
                </c:pt>
                <c:pt idx="716">
                  <c:v>81.23</c:v>
                </c:pt>
                <c:pt idx="717">
                  <c:v>79.489999999999995</c:v>
                </c:pt>
                <c:pt idx="718">
                  <c:v>83.63</c:v>
                </c:pt>
                <c:pt idx="719">
                  <c:v>86.52</c:v>
                </c:pt>
                <c:pt idx="720">
                  <c:v>87.76</c:v>
                </c:pt>
                <c:pt idx="721">
                  <c:v>88.45</c:v>
                </c:pt>
                <c:pt idx="722">
                  <c:v>92.64</c:v>
                </c:pt>
                <c:pt idx="723">
                  <c:v>91.13</c:v>
                </c:pt>
                <c:pt idx="724">
                  <c:v>89.35</c:v>
                </c:pt>
                <c:pt idx="725">
                  <c:v>87.27</c:v>
                </c:pt>
                <c:pt idx="726">
                  <c:v>89.11</c:v>
                </c:pt>
                <c:pt idx="727">
                  <c:v>85.61</c:v>
                </c:pt>
                <c:pt idx="728">
                  <c:v>85.46</c:v>
                </c:pt>
                <c:pt idx="729">
                  <c:v>82.82</c:v>
                </c:pt>
                <c:pt idx="730">
                  <c:v>85.55</c:v>
                </c:pt>
                <c:pt idx="731">
                  <c:v>85.98</c:v>
                </c:pt>
                <c:pt idx="732">
                  <c:v>85.05</c:v>
                </c:pt>
                <c:pt idx="733">
                  <c:v>84.58</c:v>
                </c:pt>
                <c:pt idx="734">
                  <c:v>85.32</c:v>
                </c:pt>
                <c:pt idx="735">
                  <c:v>87.91</c:v>
                </c:pt>
                <c:pt idx="736">
                  <c:v>89.08</c:v>
                </c:pt>
                <c:pt idx="737">
                  <c:v>87.9</c:v>
                </c:pt>
                <c:pt idx="738">
                  <c:v>86.53</c:v>
                </c:pt>
                <c:pt idx="739">
                  <c:v>88.37</c:v>
                </c:pt>
                <c:pt idx="740">
                  <c:v>90</c:v>
                </c:pt>
                <c:pt idx="741">
                  <c:v>88.17</c:v>
                </c:pt>
                <c:pt idx="742">
                  <c:v>92.61</c:v>
                </c:pt>
                <c:pt idx="743">
                  <c:v>91.79</c:v>
                </c:pt>
                <c:pt idx="744">
                  <c:v>88.91</c:v>
                </c:pt>
                <c:pt idx="745">
                  <c:v>85.83</c:v>
                </c:pt>
                <c:pt idx="746">
                  <c:v>86.47</c:v>
                </c:pt>
                <c:pt idx="747">
                  <c:v>88.96</c:v>
                </c:pt>
                <c:pt idx="748">
                  <c:v>85.87</c:v>
                </c:pt>
                <c:pt idx="749">
                  <c:v>86.92</c:v>
                </c:pt>
                <c:pt idx="750">
                  <c:v>85.59</c:v>
                </c:pt>
                <c:pt idx="751">
                  <c:v>81.64</c:v>
                </c:pt>
                <c:pt idx="752">
                  <c:v>80.08</c:v>
                </c:pt>
                <c:pt idx="753">
                  <c:v>79.73</c:v>
                </c:pt>
                <c:pt idx="754">
                  <c:v>80.95</c:v>
                </c:pt>
                <c:pt idx="755">
                  <c:v>77.94</c:v>
                </c:pt>
                <c:pt idx="756">
                  <c:v>77.94</c:v>
                </c:pt>
                <c:pt idx="757">
                  <c:v>76.28</c:v>
                </c:pt>
                <c:pt idx="758">
                  <c:v>77.239999999999995</c:v>
                </c:pt>
                <c:pt idx="759">
                  <c:v>78.2</c:v>
                </c:pt>
                <c:pt idx="760">
                  <c:v>80.55</c:v>
                </c:pt>
                <c:pt idx="761">
                  <c:v>81.22</c:v>
                </c:pt>
                <c:pt idx="762">
                  <c:v>79.98</c:v>
                </c:pt>
                <c:pt idx="763">
                  <c:v>76.930000000000007</c:v>
                </c:pt>
                <c:pt idx="764">
                  <c:v>74.25</c:v>
                </c:pt>
                <c:pt idx="765">
                  <c:v>72.010000000000005</c:v>
                </c:pt>
                <c:pt idx="766">
                  <c:v>71.459999999999994</c:v>
                </c:pt>
                <c:pt idx="767">
                  <c:v>71.02</c:v>
                </c:pt>
                <c:pt idx="768">
                  <c:v>73.17</c:v>
                </c:pt>
                <c:pt idx="769">
                  <c:v>75.39</c:v>
                </c:pt>
                <c:pt idx="770">
                  <c:v>77.28</c:v>
                </c:pt>
                <c:pt idx="771">
                  <c:v>76.11</c:v>
                </c:pt>
                <c:pt idx="772">
                  <c:v>74.290000000000006</c:v>
                </c:pt>
                <c:pt idx="773">
                  <c:v>75.19</c:v>
                </c:pt>
                <c:pt idx="774">
                  <c:v>76.09</c:v>
                </c:pt>
                <c:pt idx="775">
                  <c:v>78.290000000000006</c:v>
                </c:pt>
                <c:pt idx="776">
                  <c:v>77.489999999999995</c:v>
                </c:pt>
                <c:pt idx="777">
                  <c:v>79.56</c:v>
                </c:pt>
                <c:pt idx="778">
                  <c:v>79.56</c:v>
                </c:pt>
                <c:pt idx="779">
                  <c:v>79.53</c:v>
                </c:pt>
                <c:pt idx="780">
                  <c:v>78.959999999999994</c:v>
                </c:pt>
                <c:pt idx="781">
                  <c:v>78.400000000000006</c:v>
                </c:pt>
                <c:pt idx="782">
                  <c:v>80.260000000000005</c:v>
                </c:pt>
                <c:pt idx="783">
                  <c:v>80.260000000000005</c:v>
                </c:pt>
                <c:pt idx="784">
                  <c:v>76.930000000000007</c:v>
                </c:pt>
                <c:pt idx="785">
                  <c:v>72.84</c:v>
                </c:pt>
                <c:pt idx="786">
                  <c:v>73.67</c:v>
                </c:pt>
                <c:pt idx="787">
                  <c:v>73.77</c:v>
                </c:pt>
                <c:pt idx="788">
                  <c:v>74.63</c:v>
                </c:pt>
                <c:pt idx="789">
                  <c:v>75.12</c:v>
                </c:pt>
                <c:pt idx="790">
                  <c:v>77.41</c:v>
                </c:pt>
                <c:pt idx="791">
                  <c:v>78.39</c:v>
                </c:pt>
                <c:pt idx="792">
                  <c:v>79.86</c:v>
                </c:pt>
                <c:pt idx="793">
                  <c:v>79.86</c:v>
                </c:pt>
                <c:pt idx="794">
                  <c:v>80.180000000000007</c:v>
                </c:pt>
                <c:pt idx="795">
                  <c:v>79.48</c:v>
                </c:pt>
                <c:pt idx="796">
                  <c:v>80.33</c:v>
                </c:pt>
                <c:pt idx="797">
                  <c:v>81.31</c:v>
                </c:pt>
                <c:pt idx="798">
                  <c:v>81.62</c:v>
                </c:pt>
                <c:pt idx="799">
                  <c:v>80.13</c:v>
                </c:pt>
                <c:pt idx="800">
                  <c:v>80.150000000000006</c:v>
                </c:pt>
                <c:pt idx="801">
                  <c:v>81.010000000000005</c:v>
                </c:pt>
                <c:pt idx="802">
                  <c:v>79.680000000000007</c:v>
                </c:pt>
                <c:pt idx="803">
                  <c:v>77.900000000000006</c:v>
                </c:pt>
                <c:pt idx="804">
                  <c:v>78.87</c:v>
                </c:pt>
                <c:pt idx="805">
                  <c:v>76.41</c:v>
                </c:pt>
                <c:pt idx="806">
                  <c:v>75.88</c:v>
                </c:pt>
                <c:pt idx="807">
                  <c:v>73.39</c:v>
                </c:pt>
                <c:pt idx="808">
                  <c:v>74.11</c:v>
                </c:pt>
                <c:pt idx="809">
                  <c:v>77.14</c:v>
                </c:pt>
                <c:pt idx="810">
                  <c:v>78.47</c:v>
                </c:pt>
                <c:pt idx="811">
                  <c:v>78.06</c:v>
                </c:pt>
                <c:pt idx="812">
                  <c:v>79.72</c:v>
                </c:pt>
                <c:pt idx="813">
                  <c:v>80.14</c:v>
                </c:pt>
                <c:pt idx="814">
                  <c:v>79.06</c:v>
                </c:pt>
                <c:pt idx="815">
                  <c:v>78.59</c:v>
                </c:pt>
                <c:pt idx="816">
                  <c:v>78.489999999999995</c:v>
                </c:pt>
                <c:pt idx="817">
                  <c:v>76.34</c:v>
                </c:pt>
                <c:pt idx="818">
                  <c:v>76.34</c:v>
                </c:pt>
                <c:pt idx="819">
                  <c:v>76.16</c:v>
                </c:pt>
                <c:pt idx="820">
                  <c:v>73.95</c:v>
                </c:pt>
                <c:pt idx="821">
                  <c:v>75.39</c:v>
                </c:pt>
                <c:pt idx="822">
                  <c:v>76.319999999999993</c:v>
                </c:pt>
                <c:pt idx="823">
                  <c:v>75.680000000000007</c:v>
                </c:pt>
                <c:pt idx="824">
                  <c:v>77.05</c:v>
                </c:pt>
                <c:pt idx="825">
                  <c:v>77.69</c:v>
                </c:pt>
                <c:pt idx="826">
                  <c:v>78.16</c:v>
                </c:pt>
                <c:pt idx="827">
                  <c:v>79.680000000000007</c:v>
                </c:pt>
                <c:pt idx="828">
                  <c:v>80.459999999999994</c:v>
                </c:pt>
                <c:pt idx="829">
                  <c:v>77.58</c:v>
                </c:pt>
                <c:pt idx="830">
                  <c:v>76.66</c:v>
                </c:pt>
                <c:pt idx="831">
                  <c:v>75.72</c:v>
                </c:pt>
                <c:pt idx="832">
                  <c:v>76.680000000000007</c:v>
                </c:pt>
                <c:pt idx="833">
                  <c:v>74.8</c:v>
                </c:pt>
                <c:pt idx="834">
                  <c:v>71.33</c:v>
                </c:pt>
                <c:pt idx="835">
                  <c:v>67.61</c:v>
                </c:pt>
                <c:pt idx="836">
                  <c:v>68.349999999999994</c:v>
                </c:pt>
                <c:pt idx="837">
                  <c:v>66.739999999999995</c:v>
                </c:pt>
                <c:pt idx="838">
                  <c:v>67.64</c:v>
                </c:pt>
                <c:pt idx="839">
                  <c:v>69.33</c:v>
                </c:pt>
                <c:pt idx="840">
                  <c:v>70.900000000000006</c:v>
                </c:pt>
                <c:pt idx="841">
                  <c:v>69.959999999999994</c:v>
                </c:pt>
                <c:pt idx="842">
                  <c:v>69.260000000000005</c:v>
                </c:pt>
                <c:pt idx="843">
                  <c:v>72.81</c:v>
                </c:pt>
                <c:pt idx="844">
                  <c:v>73.2</c:v>
                </c:pt>
                <c:pt idx="845">
                  <c:v>72.97</c:v>
                </c:pt>
                <c:pt idx="846">
                  <c:v>74.37</c:v>
                </c:pt>
                <c:pt idx="847">
                  <c:v>75.67</c:v>
                </c:pt>
                <c:pt idx="848">
                  <c:v>80.42</c:v>
                </c:pt>
                <c:pt idx="849">
                  <c:v>80.709999999999994</c:v>
                </c:pt>
                <c:pt idx="850">
                  <c:v>80.61</c:v>
                </c:pt>
                <c:pt idx="851">
                  <c:v>80.7</c:v>
                </c:pt>
                <c:pt idx="852">
                  <c:v>80.7</c:v>
                </c:pt>
                <c:pt idx="853">
                  <c:v>79.739999999999995</c:v>
                </c:pt>
                <c:pt idx="854">
                  <c:v>81.53</c:v>
                </c:pt>
                <c:pt idx="855">
                  <c:v>83.26</c:v>
                </c:pt>
                <c:pt idx="856">
                  <c:v>82.16</c:v>
                </c:pt>
                <c:pt idx="857">
                  <c:v>82.52</c:v>
                </c:pt>
                <c:pt idx="858">
                  <c:v>80.83</c:v>
                </c:pt>
                <c:pt idx="859">
                  <c:v>80.86</c:v>
                </c:pt>
                <c:pt idx="860">
                  <c:v>79.16</c:v>
                </c:pt>
                <c:pt idx="861">
                  <c:v>77.290000000000006</c:v>
                </c:pt>
                <c:pt idx="862">
                  <c:v>77.87</c:v>
                </c:pt>
                <c:pt idx="863">
                  <c:v>78.760000000000005</c:v>
                </c:pt>
                <c:pt idx="864">
                  <c:v>77.069999999999993</c:v>
                </c:pt>
                <c:pt idx="865">
                  <c:v>74.3</c:v>
                </c:pt>
                <c:pt idx="866">
                  <c:v>74.760000000000005</c:v>
                </c:pt>
                <c:pt idx="867">
                  <c:v>76.78</c:v>
                </c:pt>
                <c:pt idx="868">
                  <c:v>75.66</c:v>
                </c:pt>
                <c:pt idx="869">
                  <c:v>71.66</c:v>
                </c:pt>
                <c:pt idx="870">
                  <c:v>68.599999999999994</c:v>
                </c:pt>
                <c:pt idx="871">
                  <c:v>68.56</c:v>
                </c:pt>
                <c:pt idx="872">
                  <c:v>71.34</c:v>
                </c:pt>
                <c:pt idx="873">
                  <c:v>73.16</c:v>
                </c:pt>
                <c:pt idx="874">
                  <c:v>73.709999999999994</c:v>
                </c:pt>
                <c:pt idx="875">
                  <c:v>72.56</c:v>
                </c:pt>
                <c:pt idx="876">
                  <c:v>70.87</c:v>
                </c:pt>
                <c:pt idx="877">
                  <c:v>70.040000000000006</c:v>
                </c:pt>
                <c:pt idx="878">
                  <c:v>71.11</c:v>
                </c:pt>
                <c:pt idx="879">
                  <c:v>70.86</c:v>
                </c:pt>
                <c:pt idx="880">
                  <c:v>72.83</c:v>
                </c:pt>
                <c:pt idx="881">
                  <c:v>71.86</c:v>
                </c:pt>
                <c:pt idx="882">
                  <c:v>71.55</c:v>
                </c:pt>
                <c:pt idx="883">
                  <c:v>71.989999999999995</c:v>
                </c:pt>
                <c:pt idx="884">
                  <c:v>72.91</c:v>
                </c:pt>
                <c:pt idx="885">
                  <c:v>74.34</c:v>
                </c:pt>
                <c:pt idx="886">
                  <c:v>71.83</c:v>
                </c:pt>
                <c:pt idx="887">
                  <c:v>72.67</c:v>
                </c:pt>
                <c:pt idx="888">
                  <c:v>72.67</c:v>
                </c:pt>
                <c:pt idx="889">
                  <c:v>69.459999999999994</c:v>
                </c:pt>
                <c:pt idx="890">
                  <c:v>68.09</c:v>
                </c:pt>
                <c:pt idx="891">
                  <c:v>70.099999999999994</c:v>
                </c:pt>
                <c:pt idx="892">
                  <c:v>71.739999999999995</c:v>
                </c:pt>
                <c:pt idx="893">
                  <c:v>72.150000000000006</c:v>
                </c:pt>
                <c:pt idx="894">
                  <c:v>71.739999999999995</c:v>
                </c:pt>
                <c:pt idx="895">
                  <c:v>72.53</c:v>
                </c:pt>
                <c:pt idx="896">
                  <c:v>71.290000000000006</c:v>
                </c:pt>
                <c:pt idx="897">
                  <c:v>70.17</c:v>
                </c:pt>
                <c:pt idx="898">
                  <c:v>67.12</c:v>
                </c:pt>
                <c:pt idx="899">
                  <c:v>69.42</c:v>
                </c:pt>
                <c:pt idx="900">
                  <c:v>68.27</c:v>
                </c:pt>
                <c:pt idx="901">
                  <c:v>70.62</c:v>
                </c:pt>
                <c:pt idx="902">
                  <c:v>71.78</c:v>
                </c:pt>
                <c:pt idx="903">
                  <c:v>71.78</c:v>
                </c:pt>
                <c:pt idx="904">
                  <c:v>70.5</c:v>
                </c:pt>
                <c:pt idx="905">
                  <c:v>72.53</c:v>
                </c:pt>
                <c:pt idx="906">
                  <c:v>69.510000000000005</c:v>
                </c:pt>
                <c:pt idx="907">
                  <c:v>69.16</c:v>
                </c:pt>
                <c:pt idx="908">
                  <c:v>69.37</c:v>
                </c:pt>
                <c:pt idx="909">
                  <c:v>67.7</c:v>
                </c:pt>
                <c:pt idx="910">
                  <c:v>69.56</c:v>
                </c:pt>
                <c:pt idx="911">
                  <c:v>69.86</c:v>
                </c:pt>
                <c:pt idx="912">
                  <c:v>70.64</c:v>
                </c:pt>
                <c:pt idx="913">
                  <c:v>69.790000000000006</c:v>
                </c:pt>
                <c:pt idx="914">
                  <c:v>69.790000000000006</c:v>
                </c:pt>
                <c:pt idx="915">
                  <c:v>71.790000000000006</c:v>
                </c:pt>
                <c:pt idx="916">
                  <c:v>71.8</c:v>
                </c:pt>
                <c:pt idx="917">
                  <c:v>73.86</c:v>
                </c:pt>
                <c:pt idx="918">
                  <c:v>72.989999999999995</c:v>
                </c:pt>
                <c:pt idx="919">
                  <c:v>74.83</c:v>
                </c:pt>
                <c:pt idx="920">
                  <c:v>75.75</c:v>
                </c:pt>
                <c:pt idx="921">
                  <c:v>76.89</c:v>
                </c:pt>
                <c:pt idx="922">
                  <c:v>75.42</c:v>
                </c:pt>
                <c:pt idx="923">
                  <c:v>74.150000000000006</c:v>
                </c:pt>
                <c:pt idx="924">
                  <c:v>75.75</c:v>
                </c:pt>
                <c:pt idx="925">
                  <c:v>75.349999999999994</c:v>
                </c:pt>
                <c:pt idx="926">
                  <c:v>75.63</c:v>
                </c:pt>
                <c:pt idx="927">
                  <c:v>77.069999999999993</c:v>
                </c:pt>
                <c:pt idx="928">
                  <c:v>78.739999999999995</c:v>
                </c:pt>
                <c:pt idx="929">
                  <c:v>79.63</c:v>
                </c:pt>
                <c:pt idx="930">
                  <c:v>78.78</c:v>
                </c:pt>
                <c:pt idx="931">
                  <c:v>80.09</c:v>
                </c:pt>
                <c:pt idx="932">
                  <c:v>80.58</c:v>
                </c:pt>
                <c:pt idx="933">
                  <c:v>81.8</c:v>
                </c:pt>
                <c:pt idx="934">
                  <c:v>81.37</c:v>
                </c:pt>
                <c:pt idx="935">
                  <c:v>79.489999999999995</c:v>
                </c:pt>
                <c:pt idx="936">
                  <c:v>81.55</c:v>
                </c:pt>
                <c:pt idx="937">
                  <c:v>82.82</c:v>
                </c:pt>
                <c:pt idx="938">
                  <c:v>81.94</c:v>
                </c:pt>
                <c:pt idx="939">
                  <c:v>82.92</c:v>
                </c:pt>
                <c:pt idx="940">
                  <c:v>84.4</c:v>
                </c:pt>
                <c:pt idx="941">
                  <c:v>82.82</c:v>
                </c:pt>
                <c:pt idx="942">
                  <c:v>83.19</c:v>
                </c:pt>
                <c:pt idx="943">
                  <c:v>82.51</c:v>
                </c:pt>
                <c:pt idx="944">
                  <c:v>80.989999999999995</c:v>
                </c:pt>
                <c:pt idx="945">
                  <c:v>79.38</c:v>
                </c:pt>
                <c:pt idx="946">
                  <c:v>80.39</c:v>
                </c:pt>
                <c:pt idx="947">
                  <c:v>81.25</c:v>
                </c:pt>
                <c:pt idx="948">
                  <c:v>80.72</c:v>
                </c:pt>
                <c:pt idx="949">
                  <c:v>80.349999999999994</c:v>
                </c:pt>
                <c:pt idx="950">
                  <c:v>78.89</c:v>
                </c:pt>
                <c:pt idx="951">
                  <c:v>79.05</c:v>
                </c:pt>
                <c:pt idx="952">
                  <c:v>79.83</c:v>
                </c:pt>
                <c:pt idx="953">
                  <c:v>80.099999999999994</c:v>
                </c:pt>
                <c:pt idx="954">
                  <c:v>81.16</c:v>
                </c:pt>
                <c:pt idx="955">
                  <c:v>81.63</c:v>
                </c:pt>
                <c:pt idx="956">
                  <c:v>83.63</c:v>
                </c:pt>
                <c:pt idx="957">
                  <c:v>85.55</c:v>
                </c:pt>
                <c:pt idx="958">
                  <c:v>85.55</c:v>
                </c:pt>
                <c:pt idx="959">
                  <c:v>86.69</c:v>
                </c:pt>
                <c:pt idx="960">
                  <c:v>87.54</c:v>
                </c:pt>
                <c:pt idx="961">
                  <c:v>86.87</c:v>
                </c:pt>
                <c:pt idx="962">
                  <c:v>87.51</c:v>
                </c:pt>
                <c:pt idx="963">
                  <c:v>87.29</c:v>
                </c:pt>
                <c:pt idx="964">
                  <c:v>88.84</c:v>
                </c:pt>
                <c:pt idx="965">
                  <c:v>88.52</c:v>
                </c:pt>
                <c:pt idx="966">
                  <c:v>90.16</c:v>
                </c:pt>
                <c:pt idx="967">
                  <c:v>90.77</c:v>
                </c:pt>
                <c:pt idx="968">
                  <c:v>91.48</c:v>
                </c:pt>
                <c:pt idx="969">
                  <c:v>91.2</c:v>
                </c:pt>
                <c:pt idx="970">
                  <c:v>90.28</c:v>
                </c:pt>
                <c:pt idx="971">
                  <c:v>89.63</c:v>
                </c:pt>
                <c:pt idx="972">
                  <c:v>90.03</c:v>
                </c:pt>
                <c:pt idx="973">
                  <c:v>89.68</c:v>
                </c:pt>
                <c:pt idx="974">
                  <c:v>90.39</c:v>
                </c:pt>
                <c:pt idx="975">
                  <c:v>93.68</c:v>
                </c:pt>
                <c:pt idx="976">
                  <c:v>91.71</c:v>
                </c:pt>
                <c:pt idx="977">
                  <c:v>90.79</c:v>
                </c:pt>
                <c:pt idx="978">
                  <c:v>88.82</c:v>
                </c:pt>
                <c:pt idx="979">
                  <c:v>89.23</c:v>
                </c:pt>
                <c:pt idx="980">
                  <c:v>84.22</c:v>
                </c:pt>
                <c:pt idx="981">
                  <c:v>82.31</c:v>
                </c:pt>
                <c:pt idx="982">
                  <c:v>82.79</c:v>
                </c:pt>
                <c:pt idx="983">
                  <c:v>86.38</c:v>
                </c:pt>
                <c:pt idx="984">
                  <c:v>85.97</c:v>
                </c:pt>
                <c:pt idx="985">
                  <c:v>83.49</c:v>
                </c:pt>
                <c:pt idx="986">
                  <c:v>82.91</c:v>
                </c:pt>
                <c:pt idx="987">
                  <c:v>87.69</c:v>
                </c:pt>
                <c:pt idx="988">
                  <c:v>86.66</c:v>
                </c:pt>
                <c:pt idx="989">
                  <c:v>86.66</c:v>
                </c:pt>
                <c:pt idx="990">
                  <c:v>88.32</c:v>
                </c:pt>
                <c:pt idx="991">
                  <c:v>89.37</c:v>
                </c:pt>
                <c:pt idx="992">
                  <c:v>88.75</c:v>
                </c:pt>
                <c:pt idx="993">
                  <c:v>85.49</c:v>
                </c:pt>
                <c:pt idx="994">
                  <c:v>83.74</c:v>
                </c:pt>
                <c:pt idx="995">
                  <c:v>85.39</c:v>
                </c:pt>
                <c:pt idx="996">
                  <c:v>83.21</c:v>
                </c:pt>
                <c:pt idx="997">
                  <c:v>85.54</c:v>
                </c:pt>
                <c:pt idx="998">
                  <c:v>82.31</c:v>
                </c:pt>
                <c:pt idx="999">
                  <c:v>81.02</c:v>
                </c:pt>
                <c:pt idx="1000">
                  <c:v>80.44</c:v>
                </c:pt>
                <c:pt idx="1001">
                  <c:v>82.46</c:v>
                </c:pt>
                <c:pt idx="1002">
                  <c:v>80.510000000000005</c:v>
                </c:pt>
                <c:pt idx="1003">
                  <c:v>80.819999999999993</c:v>
                </c:pt>
                <c:pt idx="1004">
                  <c:v>77.37</c:v>
                </c:pt>
                <c:pt idx="1005">
                  <c:v>75.33</c:v>
                </c:pt>
                <c:pt idx="1006">
                  <c:v>75.739999999999995</c:v>
                </c:pt>
                <c:pt idx="1007">
                  <c:v>77.17</c:v>
                </c:pt>
                <c:pt idx="1008">
                  <c:v>78.260000000000005</c:v>
                </c:pt>
                <c:pt idx="1009">
                  <c:v>78.260000000000005</c:v>
                </c:pt>
                <c:pt idx="1010">
                  <c:v>76.66</c:v>
                </c:pt>
                <c:pt idx="1011">
                  <c:v>72.900000000000006</c:v>
                </c:pt>
                <c:pt idx="1012">
                  <c:v>75.89</c:v>
                </c:pt>
                <c:pt idx="1013">
                  <c:v>77.599999999999994</c:v>
                </c:pt>
                <c:pt idx="1014">
                  <c:v>77.77</c:v>
                </c:pt>
                <c:pt idx="1015">
                  <c:v>77.099999999999994</c:v>
                </c:pt>
                <c:pt idx="1016">
                  <c:v>77.099999999999994</c:v>
                </c:pt>
                <c:pt idx="1017">
                  <c:v>75.540000000000006</c:v>
                </c:pt>
                <c:pt idx="1018">
                  <c:v>74.86</c:v>
                </c:pt>
                <c:pt idx="1019">
                  <c:v>76.41</c:v>
                </c:pt>
                <c:pt idx="1020">
                  <c:v>77.86</c:v>
                </c:pt>
                <c:pt idx="1021">
                  <c:v>75.959999999999994</c:v>
                </c:pt>
                <c:pt idx="1022">
                  <c:v>74.069999999999993</c:v>
                </c:pt>
                <c:pt idx="1023">
                  <c:v>73.040000000000006</c:v>
                </c:pt>
                <c:pt idx="1024">
                  <c:v>72.319999999999993</c:v>
                </c:pt>
                <c:pt idx="1025">
                  <c:v>69.38</c:v>
                </c:pt>
                <c:pt idx="1026">
                  <c:v>69.34</c:v>
                </c:pt>
                <c:pt idx="1027">
                  <c:v>71.23</c:v>
                </c:pt>
                <c:pt idx="1028">
                  <c:v>71.319999999999993</c:v>
                </c:pt>
                <c:pt idx="1029">
                  <c:v>68.61</c:v>
                </c:pt>
                <c:pt idx="1030">
                  <c:v>69.47</c:v>
                </c:pt>
                <c:pt idx="1031">
                  <c:v>71.58</c:v>
                </c:pt>
                <c:pt idx="1032">
                  <c:v>71.430000000000007</c:v>
                </c:pt>
                <c:pt idx="1033">
                  <c:v>72.47</c:v>
                </c:pt>
                <c:pt idx="1034">
                  <c:v>73.44</c:v>
                </c:pt>
                <c:pt idx="1035">
                  <c:v>74.22</c:v>
                </c:pt>
                <c:pt idx="1036">
                  <c:v>73.89</c:v>
                </c:pt>
                <c:pt idx="1037">
                  <c:v>73.56</c:v>
                </c:pt>
                <c:pt idx="1038">
                  <c:v>73.56</c:v>
                </c:pt>
                <c:pt idx="1039">
                  <c:v>75.569999999999993</c:v>
                </c:pt>
                <c:pt idx="1040">
                  <c:v>74.11</c:v>
                </c:pt>
                <c:pt idx="1041">
                  <c:v>71.77</c:v>
                </c:pt>
                <c:pt idx="1042">
                  <c:v>71.650000000000006</c:v>
                </c:pt>
                <c:pt idx="1043">
                  <c:v>71.650000000000006</c:v>
                </c:pt>
                <c:pt idx="1044">
                  <c:v>70.38</c:v>
                </c:pt>
                <c:pt idx="1045">
                  <c:v>72.7</c:v>
                </c:pt>
                <c:pt idx="1046">
                  <c:v>72.19</c:v>
                </c:pt>
                <c:pt idx="1047">
                  <c:v>73.81</c:v>
                </c:pt>
                <c:pt idx="1048">
                  <c:v>70.77</c:v>
                </c:pt>
                <c:pt idx="1049">
                  <c:v>72.239999999999995</c:v>
                </c:pt>
                <c:pt idx="1050">
                  <c:v>71.37</c:v>
                </c:pt>
                <c:pt idx="1051">
                  <c:v>72.02</c:v>
                </c:pt>
                <c:pt idx="1052">
                  <c:v>72.680000000000007</c:v>
                </c:pt>
                <c:pt idx="1053">
                  <c:v>72.680000000000007</c:v>
                </c:pt>
                <c:pt idx="1054">
                  <c:v>72.400000000000006</c:v>
                </c:pt>
                <c:pt idx="1055">
                  <c:v>72.56</c:v>
                </c:pt>
                <c:pt idx="1056">
                  <c:v>74.08</c:v>
                </c:pt>
                <c:pt idx="1057">
                  <c:v>73.41</c:v>
                </c:pt>
                <c:pt idx="1058">
                  <c:v>75.19</c:v>
                </c:pt>
                <c:pt idx="1059">
                  <c:v>74.37</c:v>
                </c:pt>
                <c:pt idx="1060">
                  <c:v>75.09</c:v>
                </c:pt>
                <c:pt idx="1061">
                  <c:v>77.36</c:v>
                </c:pt>
                <c:pt idx="1062">
                  <c:v>78.010000000000005</c:v>
                </c:pt>
                <c:pt idx="1063">
                  <c:v>76.78</c:v>
                </c:pt>
                <c:pt idx="1064">
                  <c:v>77.819999999999993</c:v>
                </c:pt>
                <c:pt idx="1065">
                  <c:v>75.849999999999994</c:v>
                </c:pt>
                <c:pt idx="1066">
                  <c:v>73.819999999999993</c:v>
                </c:pt>
                <c:pt idx="1067">
                  <c:v>72.28</c:v>
                </c:pt>
                <c:pt idx="1068">
                  <c:v>72.78</c:v>
                </c:pt>
                <c:pt idx="1069">
                  <c:v>73.31</c:v>
                </c:pt>
                <c:pt idx="1070">
                  <c:v>73.86</c:v>
                </c:pt>
                <c:pt idx="1071">
                  <c:v>76.22</c:v>
                </c:pt>
                <c:pt idx="1072">
                  <c:v>76.84</c:v>
                </c:pt>
                <c:pt idx="1073">
                  <c:v>76.92</c:v>
                </c:pt>
                <c:pt idx="1074">
                  <c:v>77.87</c:v>
                </c:pt>
                <c:pt idx="1075">
                  <c:v>76.64</c:v>
                </c:pt>
                <c:pt idx="1076">
                  <c:v>78.03</c:v>
                </c:pt>
                <c:pt idx="1077">
                  <c:v>79.19</c:v>
                </c:pt>
                <c:pt idx="1078">
                  <c:v>79.19</c:v>
                </c:pt>
                <c:pt idx="1079">
                  <c:v>78.180000000000007</c:v>
                </c:pt>
                <c:pt idx="1080">
                  <c:v>77.91</c:v>
                </c:pt>
                <c:pt idx="1081">
                  <c:v>78.61</c:v>
                </c:pt>
                <c:pt idx="1082">
                  <c:v>76.489999999999995</c:v>
                </c:pt>
                <c:pt idx="1083">
                  <c:v>77.58</c:v>
                </c:pt>
                <c:pt idx="1084">
                  <c:v>78.87</c:v>
                </c:pt>
                <c:pt idx="1085">
                  <c:v>78.540000000000006</c:v>
                </c:pt>
                <c:pt idx="1086">
                  <c:v>78.260000000000005</c:v>
                </c:pt>
                <c:pt idx="1087">
                  <c:v>79.97</c:v>
                </c:pt>
                <c:pt idx="1088">
                  <c:v>78.739999999999995</c:v>
                </c:pt>
                <c:pt idx="1089">
                  <c:v>78.150000000000006</c:v>
                </c:pt>
                <c:pt idx="1090">
                  <c:v>79.13</c:v>
                </c:pt>
                <c:pt idx="1091">
                  <c:v>78.930000000000007</c:v>
                </c:pt>
                <c:pt idx="1092">
                  <c:v>78.010000000000005</c:v>
                </c:pt>
                <c:pt idx="1093">
                  <c:v>77.930000000000007</c:v>
                </c:pt>
                <c:pt idx="1094">
                  <c:v>77.56</c:v>
                </c:pt>
                <c:pt idx="1095">
                  <c:v>79.72</c:v>
                </c:pt>
                <c:pt idx="1096">
                  <c:v>81.260000000000005</c:v>
                </c:pt>
                <c:pt idx="1097">
                  <c:v>81.040000000000006</c:v>
                </c:pt>
                <c:pt idx="1098">
                  <c:v>82.72</c:v>
                </c:pt>
                <c:pt idx="1099">
                  <c:v>83.47</c:v>
                </c:pt>
                <c:pt idx="1100">
                  <c:v>81.680000000000007</c:v>
                </c:pt>
                <c:pt idx="1101">
                  <c:v>81.069999999999993</c:v>
                </c:pt>
                <c:pt idx="1102">
                  <c:v>80.63</c:v>
                </c:pt>
                <c:pt idx="1103">
                  <c:v>81.95</c:v>
                </c:pt>
                <c:pt idx="1104">
                  <c:v>81.62</c:v>
                </c:pt>
                <c:pt idx="1105">
                  <c:v>81.349999999999994</c:v>
                </c:pt>
                <c:pt idx="1106">
                  <c:v>83.17</c:v>
                </c:pt>
                <c:pt idx="1107">
                  <c:v>83.17</c:v>
                </c:pt>
              </c:numCache>
              <c:extLst/>
            </c:numRef>
          </c:val>
          <c:smooth val="0"/>
          <c:extLst>
            <c:ext xmlns:c16="http://schemas.microsoft.com/office/drawing/2014/chart" uri="{C3380CC4-5D6E-409C-BE32-E72D297353CC}">
              <c16:uniqueId val="{00000001-9CAD-4B33-A038-F57EB8EE40B1}"/>
            </c:ext>
          </c:extLst>
        </c:ser>
        <c:dLbls>
          <c:showLegendKey val="0"/>
          <c:showVal val="0"/>
          <c:showCatName val="0"/>
          <c:showSerName val="0"/>
          <c:showPercent val="0"/>
          <c:showBubbleSize val="0"/>
        </c:dLbls>
        <c:marker val="1"/>
        <c:smooth val="0"/>
        <c:axId val="1511769695"/>
        <c:axId val="734184879"/>
      </c:lineChart>
      <c:dateAx>
        <c:axId val="1511769695"/>
        <c:scaling>
          <c:orientation val="minMax"/>
        </c:scaling>
        <c:delete val="0"/>
        <c:axPos val="b"/>
        <c:numFmt formatCode="yyyy" sourceLinked="0"/>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734184879"/>
        <c:crosses val="autoZero"/>
        <c:auto val="1"/>
        <c:lblOffset val="100"/>
        <c:baseTimeUnit val="days"/>
        <c:majorUnit val="12"/>
        <c:majorTimeUnit val="months"/>
      </c:dateAx>
      <c:valAx>
        <c:axId val="734184879"/>
        <c:scaling>
          <c:orientation val="minMax"/>
        </c:scaling>
        <c:delete val="0"/>
        <c:axPos val="l"/>
        <c:title>
          <c:tx>
            <c:rich>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en-US" sz="1050"/>
                  <a:t>WTI per barrel </a:t>
                </a:r>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title>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511769695"/>
        <c:crosses val="autoZero"/>
        <c:crossBetween val="between"/>
      </c:valAx>
      <c:valAx>
        <c:axId val="1810839055"/>
        <c:scaling>
          <c:orientation val="minMax"/>
          <c:max val="1"/>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537128575"/>
        <c:crosses val="max"/>
        <c:crossBetween val="between"/>
      </c:valAx>
      <c:dateAx>
        <c:axId val="537128575"/>
        <c:scaling>
          <c:orientation val="minMax"/>
        </c:scaling>
        <c:delete val="1"/>
        <c:axPos val="b"/>
        <c:numFmt formatCode="m/d/yyyy" sourceLinked="1"/>
        <c:majorTickMark val="out"/>
        <c:minorTickMark val="none"/>
        <c:tickLblPos val="nextTo"/>
        <c:crossAx val="1810839055"/>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Gold Price</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areaChart>
        <c:grouping val="standard"/>
        <c:varyColors val="0"/>
        <c:ser>
          <c:idx val="0"/>
          <c:order val="1"/>
          <c:tx>
            <c:strRef>
              <c:f>'Commodity markets'!$C$2</c:f>
              <c:strCache>
                <c:ptCount val="1"/>
                <c:pt idx="0">
                  <c:v> 2024 </c:v>
                </c:pt>
              </c:strCache>
            </c:strRef>
          </c:tx>
          <c:spPr>
            <a:solidFill>
              <a:schemeClr val="accent4">
                <a:lumMod val="40000"/>
                <a:lumOff val="60000"/>
              </a:schemeClr>
            </a:solidFill>
            <a:ln>
              <a:noFill/>
            </a:ln>
            <a:effectLst/>
          </c:spPr>
          <c:cat>
            <c:numRef>
              <c:f>'Commodity markets'!$E$8:$E$1500</c:f>
              <c:numCache>
                <c:formatCode>m/d/yyyy</c:formatCode>
                <c:ptCount val="14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numCache>
              <c:extLst/>
            </c:numRef>
          </c:cat>
          <c:val>
            <c:numRef>
              <c:f>'Commodity markets'!$H$8:$H$1500</c:f>
              <c:numCache>
                <c:formatCode>0.00</c:formatCode>
                <c:ptCount val="149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pt idx="1106">
                  <c:v>1</c:v>
                </c:pt>
                <c:pt idx="1107">
                  <c:v>1</c:v>
                </c:pt>
              </c:numCache>
              <c:extLst/>
            </c:numRef>
          </c:val>
          <c:extLst>
            <c:ext xmlns:c16="http://schemas.microsoft.com/office/drawing/2014/chart" uri="{C3380CC4-5D6E-409C-BE32-E72D297353CC}">
              <c16:uniqueId val="{00000000-6E6B-4809-B6DB-CFFFD6860344}"/>
            </c:ext>
          </c:extLst>
        </c:ser>
        <c:dLbls>
          <c:showLegendKey val="0"/>
          <c:showVal val="0"/>
          <c:showCatName val="0"/>
          <c:showSerName val="0"/>
          <c:showPercent val="0"/>
          <c:showBubbleSize val="0"/>
        </c:dLbls>
        <c:axId val="2045751167"/>
        <c:axId val="734193999"/>
      </c:areaChart>
      <c:lineChart>
        <c:grouping val="standard"/>
        <c:varyColors val="0"/>
        <c:ser>
          <c:idx val="1"/>
          <c:order val="0"/>
          <c:tx>
            <c:strRef>
              <c:f>'Commodity markets'!$F$3</c:f>
              <c:strCache>
                <c:ptCount val="1"/>
                <c:pt idx="0">
                  <c:v>Gold Price</c:v>
                </c:pt>
              </c:strCache>
            </c:strRef>
          </c:tx>
          <c:spPr>
            <a:ln w="28575" cap="rnd">
              <a:solidFill>
                <a:schemeClr val="accent2"/>
              </a:solidFill>
              <a:round/>
            </a:ln>
            <a:effectLst/>
          </c:spPr>
          <c:marker>
            <c:symbol val="none"/>
          </c:marker>
          <c:cat>
            <c:numRef>
              <c:f>'Commodity markets'!$E$8:$E$1500</c:f>
              <c:numCache>
                <c:formatCode>m/d/yyyy</c:formatCode>
                <c:ptCount val="14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numCache>
              <c:extLst/>
            </c:numRef>
          </c:cat>
          <c:val>
            <c:numRef>
              <c:f>'Commodity markets'!$F$8:$F$1500</c:f>
              <c:numCache>
                <c:formatCode>General</c:formatCode>
                <c:ptCount val="1493"/>
                <c:pt idx="0">
                  <c:v>1517.29</c:v>
                </c:pt>
                <c:pt idx="1">
                  <c:v>1529.13</c:v>
                </c:pt>
                <c:pt idx="2">
                  <c:v>1552.2</c:v>
                </c:pt>
                <c:pt idx="3">
                  <c:v>1565.74</c:v>
                </c:pt>
                <c:pt idx="4">
                  <c:v>1574.37</c:v>
                </c:pt>
                <c:pt idx="5">
                  <c:v>1556.42</c:v>
                </c:pt>
                <c:pt idx="6">
                  <c:v>1552.32</c:v>
                </c:pt>
                <c:pt idx="7">
                  <c:v>1562.34</c:v>
                </c:pt>
                <c:pt idx="8">
                  <c:v>1547.88</c:v>
                </c:pt>
                <c:pt idx="9">
                  <c:v>1546.39</c:v>
                </c:pt>
                <c:pt idx="10">
                  <c:v>1556.25</c:v>
                </c:pt>
                <c:pt idx="11">
                  <c:v>1552.51</c:v>
                </c:pt>
                <c:pt idx="12">
                  <c:v>1557.24</c:v>
                </c:pt>
                <c:pt idx="13">
                  <c:v>1560.77</c:v>
                </c:pt>
                <c:pt idx="14">
                  <c:v>1558.17</c:v>
                </c:pt>
                <c:pt idx="15">
                  <c:v>1558.78</c:v>
                </c:pt>
                <c:pt idx="16">
                  <c:v>1562.94</c:v>
                </c:pt>
                <c:pt idx="17">
                  <c:v>1571.53</c:v>
                </c:pt>
                <c:pt idx="18">
                  <c:v>1582.06</c:v>
                </c:pt>
                <c:pt idx="19">
                  <c:v>1567.17</c:v>
                </c:pt>
                <c:pt idx="20">
                  <c:v>1576.83</c:v>
                </c:pt>
                <c:pt idx="21">
                  <c:v>1574.28</c:v>
                </c:pt>
                <c:pt idx="22">
                  <c:v>1589.16</c:v>
                </c:pt>
                <c:pt idx="23">
                  <c:v>1576.73</c:v>
                </c:pt>
                <c:pt idx="24">
                  <c:v>1552.92</c:v>
                </c:pt>
                <c:pt idx="25">
                  <c:v>1556.02</c:v>
                </c:pt>
                <c:pt idx="26">
                  <c:v>1566.66</c:v>
                </c:pt>
                <c:pt idx="27">
                  <c:v>1570.44</c:v>
                </c:pt>
                <c:pt idx="28">
                  <c:v>1572.15</c:v>
                </c:pt>
                <c:pt idx="29">
                  <c:v>1567.89</c:v>
                </c:pt>
                <c:pt idx="30">
                  <c:v>1566.06</c:v>
                </c:pt>
                <c:pt idx="31">
                  <c:v>1576</c:v>
                </c:pt>
                <c:pt idx="32">
                  <c:v>1584.06</c:v>
                </c:pt>
                <c:pt idx="33">
                  <c:v>1581.13</c:v>
                </c:pt>
                <c:pt idx="34">
                  <c:v>1601.61</c:v>
                </c:pt>
                <c:pt idx="35">
                  <c:v>1611.7</c:v>
                </c:pt>
                <c:pt idx="36">
                  <c:v>1619.56</c:v>
                </c:pt>
                <c:pt idx="37">
                  <c:v>1643.41</c:v>
                </c:pt>
                <c:pt idx="38">
                  <c:v>1659.38</c:v>
                </c:pt>
                <c:pt idx="39">
                  <c:v>1635.14</c:v>
                </c:pt>
                <c:pt idx="40">
                  <c:v>1640.96</c:v>
                </c:pt>
                <c:pt idx="41">
                  <c:v>1645.01</c:v>
                </c:pt>
                <c:pt idx="42">
                  <c:v>1585.69</c:v>
                </c:pt>
                <c:pt idx="43">
                  <c:v>1589.44</c:v>
                </c:pt>
                <c:pt idx="44">
                  <c:v>1640.9</c:v>
                </c:pt>
                <c:pt idx="45">
                  <c:v>1636.93</c:v>
                </c:pt>
                <c:pt idx="46">
                  <c:v>1672.23</c:v>
                </c:pt>
                <c:pt idx="47">
                  <c:v>1673.83</c:v>
                </c:pt>
                <c:pt idx="48">
                  <c:v>1680.47</c:v>
                </c:pt>
                <c:pt idx="49">
                  <c:v>1649.4</c:v>
                </c:pt>
                <c:pt idx="50">
                  <c:v>1635.04</c:v>
                </c:pt>
                <c:pt idx="51">
                  <c:v>1576.15</c:v>
                </c:pt>
                <c:pt idx="52">
                  <c:v>1529.83</c:v>
                </c:pt>
                <c:pt idx="53">
                  <c:v>1514.1</c:v>
                </c:pt>
                <c:pt idx="54">
                  <c:v>1528.3</c:v>
                </c:pt>
                <c:pt idx="55">
                  <c:v>1486.05</c:v>
                </c:pt>
                <c:pt idx="56">
                  <c:v>1471.24</c:v>
                </c:pt>
                <c:pt idx="57">
                  <c:v>1498.65</c:v>
                </c:pt>
                <c:pt idx="58">
                  <c:v>1553.23</c:v>
                </c:pt>
                <c:pt idx="59">
                  <c:v>1632.32</c:v>
                </c:pt>
                <c:pt idx="60">
                  <c:v>1616.9</c:v>
                </c:pt>
                <c:pt idx="61">
                  <c:v>1631.34</c:v>
                </c:pt>
                <c:pt idx="62">
                  <c:v>1628.16</c:v>
                </c:pt>
                <c:pt idx="63">
                  <c:v>1622.51</c:v>
                </c:pt>
                <c:pt idx="64">
                  <c:v>1577.18</c:v>
                </c:pt>
                <c:pt idx="65">
                  <c:v>1591.51</c:v>
                </c:pt>
                <c:pt idx="66">
                  <c:v>1613.99</c:v>
                </c:pt>
                <c:pt idx="67">
                  <c:v>1620.81</c:v>
                </c:pt>
                <c:pt idx="68">
                  <c:v>1660.97</c:v>
                </c:pt>
                <c:pt idx="69">
                  <c:v>1647.72</c:v>
                </c:pt>
                <c:pt idx="70">
                  <c:v>1646.14</c:v>
                </c:pt>
                <c:pt idx="71">
                  <c:v>1683.73</c:v>
                </c:pt>
                <c:pt idx="72">
                  <c:v>1696.65</c:v>
                </c:pt>
                <c:pt idx="73">
                  <c:v>1715.34</c:v>
                </c:pt>
                <c:pt idx="74">
                  <c:v>1726.97</c:v>
                </c:pt>
                <c:pt idx="75">
                  <c:v>1717.03</c:v>
                </c:pt>
                <c:pt idx="76">
                  <c:v>1717.7</c:v>
                </c:pt>
                <c:pt idx="77">
                  <c:v>1682.82</c:v>
                </c:pt>
                <c:pt idx="78">
                  <c:v>1695.65</c:v>
                </c:pt>
                <c:pt idx="79">
                  <c:v>1686.2</c:v>
                </c:pt>
                <c:pt idx="80">
                  <c:v>1714.08</c:v>
                </c:pt>
                <c:pt idx="81">
                  <c:v>1730.51</c:v>
                </c:pt>
                <c:pt idx="82">
                  <c:v>1729.6</c:v>
                </c:pt>
                <c:pt idx="83">
                  <c:v>1713.99</c:v>
                </c:pt>
                <c:pt idx="84">
                  <c:v>1707.79</c:v>
                </c:pt>
                <c:pt idx="85">
                  <c:v>1713.41</c:v>
                </c:pt>
                <c:pt idx="86">
                  <c:v>1686.5</c:v>
                </c:pt>
                <c:pt idx="87">
                  <c:v>1700.42</c:v>
                </c:pt>
                <c:pt idx="88">
                  <c:v>1702.07</c:v>
                </c:pt>
                <c:pt idx="89">
                  <c:v>1705.92</c:v>
                </c:pt>
                <c:pt idx="90">
                  <c:v>1685.71</c:v>
                </c:pt>
                <c:pt idx="91">
                  <c:v>1716.06</c:v>
                </c:pt>
                <c:pt idx="92">
                  <c:v>1702.7</c:v>
                </c:pt>
                <c:pt idx="93">
                  <c:v>1697.93</c:v>
                </c:pt>
                <c:pt idx="94">
                  <c:v>1702.7</c:v>
                </c:pt>
                <c:pt idx="95">
                  <c:v>1716.28</c:v>
                </c:pt>
                <c:pt idx="96">
                  <c:v>1730.3</c:v>
                </c:pt>
                <c:pt idx="97">
                  <c:v>1743.67</c:v>
                </c:pt>
                <c:pt idx="98">
                  <c:v>1732.55</c:v>
                </c:pt>
                <c:pt idx="99">
                  <c:v>1745.05</c:v>
                </c:pt>
                <c:pt idx="100">
                  <c:v>1748.18</c:v>
                </c:pt>
                <c:pt idx="101">
                  <c:v>1727</c:v>
                </c:pt>
                <c:pt idx="102">
                  <c:v>1734.68</c:v>
                </c:pt>
                <c:pt idx="103">
                  <c:v>1731.95</c:v>
                </c:pt>
                <c:pt idx="104">
                  <c:v>1710.58</c:v>
                </c:pt>
                <c:pt idx="105">
                  <c:v>1709.47</c:v>
                </c:pt>
                <c:pt idx="106">
                  <c:v>1718.33</c:v>
                </c:pt>
                <c:pt idx="107">
                  <c:v>1730.27</c:v>
                </c:pt>
                <c:pt idx="108">
                  <c:v>1739.55</c:v>
                </c:pt>
                <c:pt idx="109">
                  <c:v>1727.7</c:v>
                </c:pt>
                <c:pt idx="110">
                  <c:v>1699.67</c:v>
                </c:pt>
                <c:pt idx="111">
                  <c:v>1714.01</c:v>
                </c:pt>
                <c:pt idx="112">
                  <c:v>1685.06</c:v>
                </c:pt>
                <c:pt idx="113">
                  <c:v>1698.53</c:v>
                </c:pt>
                <c:pt idx="114">
                  <c:v>1715.33</c:v>
                </c:pt>
                <c:pt idx="115">
                  <c:v>1738.7</c:v>
                </c:pt>
                <c:pt idx="116">
                  <c:v>1727.7</c:v>
                </c:pt>
                <c:pt idx="117">
                  <c:v>1730.75</c:v>
                </c:pt>
                <c:pt idx="118">
                  <c:v>1725.16</c:v>
                </c:pt>
                <c:pt idx="119">
                  <c:v>1726.53</c:v>
                </c:pt>
                <c:pt idx="120">
                  <c:v>1726.95</c:v>
                </c:pt>
                <c:pt idx="121">
                  <c:v>1722.93</c:v>
                </c:pt>
                <c:pt idx="122">
                  <c:v>1743.87</c:v>
                </c:pt>
                <c:pt idx="123">
                  <c:v>1754.43</c:v>
                </c:pt>
                <c:pt idx="124">
                  <c:v>1768.41</c:v>
                </c:pt>
                <c:pt idx="125">
                  <c:v>1761.17</c:v>
                </c:pt>
                <c:pt idx="126">
                  <c:v>1763.79</c:v>
                </c:pt>
                <c:pt idx="127">
                  <c:v>1771.29</c:v>
                </c:pt>
                <c:pt idx="128">
                  <c:v>1772.82</c:v>
                </c:pt>
                <c:pt idx="129">
                  <c:v>1780.96</c:v>
                </c:pt>
                <c:pt idx="130">
                  <c:v>1770.09</c:v>
                </c:pt>
                <c:pt idx="131">
                  <c:v>1775.38</c:v>
                </c:pt>
                <c:pt idx="132">
                  <c:v>1775.95</c:v>
                </c:pt>
                <c:pt idx="133">
                  <c:v>1784.68</c:v>
                </c:pt>
                <c:pt idx="134">
                  <c:v>1794.86</c:v>
                </c:pt>
                <c:pt idx="135">
                  <c:v>1808.89</c:v>
                </c:pt>
                <c:pt idx="136">
                  <c:v>1803.55</c:v>
                </c:pt>
                <c:pt idx="137">
                  <c:v>1798.7</c:v>
                </c:pt>
                <c:pt idx="138">
                  <c:v>1802.76</c:v>
                </c:pt>
                <c:pt idx="139">
                  <c:v>1809.36</c:v>
                </c:pt>
                <c:pt idx="140">
                  <c:v>1810.29</c:v>
                </c:pt>
                <c:pt idx="141">
                  <c:v>1797.16</c:v>
                </c:pt>
                <c:pt idx="142">
                  <c:v>1810.42</c:v>
                </c:pt>
                <c:pt idx="143">
                  <c:v>1817.77</c:v>
                </c:pt>
                <c:pt idx="144">
                  <c:v>1841.91</c:v>
                </c:pt>
                <c:pt idx="145">
                  <c:v>1871.41</c:v>
                </c:pt>
                <c:pt idx="146">
                  <c:v>1887.44</c:v>
                </c:pt>
                <c:pt idx="147">
                  <c:v>1902.02</c:v>
                </c:pt>
                <c:pt idx="148">
                  <c:v>1942.24</c:v>
                </c:pt>
                <c:pt idx="149">
                  <c:v>1958.43</c:v>
                </c:pt>
                <c:pt idx="150">
                  <c:v>1970.79</c:v>
                </c:pt>
                <c:pt idx="151">
                  <c:v>1956.64</c:v>
                </c:pt>
                <c:pt idx="152">
                  <c:v>1975.86</c:v>
                </c:pt>
                <c:pt idx="153">
                  <c:v>1976.98</c:v>
                </c:pt>
                <c:pt idx="154">
                  <c:v>2019.21</c:v>
                </c:pt>
                <c:pt idx="155">
                  <c:v>2038.12</c:v>
                </c:pt>
                <c:pt idx="156">
                  <c:v>2063.54</c:v>
                </c:pt>
                <c:pt idx="157">
                  <c:v>2035.55</c:v>
                </c:pt>
                <c:pt idx="158">
                  <c:v>2027.34</c:v>
                </c:pt>
                <c:pt idx="159">
                  <c:v>1911.89</c:v>
                </c:pt>
                <c:pt idx="160">
                  <c:v>1915.83</c:v>
                </c:pt>
                <c:pt idx="161">
                  <c:v>1953.71</c:v>
                </c:pt>
                <c:pt idx="162">
                  <c:v>1945.12</c:v>
                </c:pt>
                <c:pt idx="163">
                  <c:v>1985.3</c:v>
                </c:pt>
                <c:pt idx="164">
                  <c:v>2002.44</c:v>
                </c:pt>
                <c:pt idx="165">
                  <c:v>1928.98</c:v>
                </c:pt>
                <c:pt idx="166">
                  <c:v>1947.26</c:v>
                </c:pt>
                <c:pt idx="167">
                  <c:v>1940.48</c:v>
                </c:pt>
                <c:pt idx="168">
                  <c:v>1928.88</c:v>
                </c:pt>
                <c:pt idx="169">
                  <c:v>1928.18</c:v>
                </c:pt>
                <c:pt idx="170">
                  <c:v>1954.46</c:v>
                </c:pt>
                <c:pt idx="171">
                  <c:v>1929.54</c:v>
                </c:pt>
                <c:pt idx="172">
                  <c:v>1964.83</c:v>
                </c:pt>
                <c:pt idx="173">
                  <c:v>1967.8</c:v>
                </c:pt>
                <c:pt idx="174">
                  <c:v>1970.18</c:v>
                </c:pt>
                <c:pt idx="175">
                  <c:v>1942.92</c:v>
                </c:pt>
                <c:pt idx="176">
                  <c:v>1930.91</c:v>
                </c:pt>
                <c:pt idx="177">
                  <c:v>1933.94</c:v>
                </c:pt>
                <c:pt idx="178">
                  <c:v>1933.64</c:v>
                </c:pt>
                <c:pt idx="179">
                  <c:v>1932.03</c:v>
                </c:pt>
                <c:pt idx="180">
                  <c:v>1946.84</c:v>
                </c:pt>
                <c:pt idx="181">
                  <c:v>1946.09</c:v>
                </c:pt>
                <c:pt idx="182">
                  <c:v>1940.55</c:v>
                </c:pt>
                <c:pt idx="183">
                  <c:v>1956.86</c:v>
                </c:pt>
                <c:pt idx="184">
                  <c:v>1954.15</c:v>
                </c:pt>
                <c:pt idx="185">
                  <c:v>1959.26</c:v>
                </c:pt>
                <c:pt idx="186">
                  <c:v>1944.44</c:v>
                </c:pt>
                <c:pt idx="187">
                  <c:v>1950.86</c:v>
                </c:pt>
                <c:pt idx="188">
                  <c:v>1912.51</c:v>
                </c:pt>
                <c:pt idx="189">
                  <c:v>1900.21</c:v>
                </c:pt>
                <c:pt idx="190">
                  <c:v>1863.34</c:v>
                </c:pt>
                <c:pt idx="191">
                  <c:v>1868.07</c:v>
                </c:pt>
                <c:pt idx="192">
                  <c:v>1861.58</c:v>
                </c:pt>
                <c:pt idx="193">
                  <c:v>1881.48</c:v>
                </c:pt>
                <c:pt idx="194">
                  <c:v>1898.07</c:v>
                </c:pt>
                <c:pt idx="195">
                  <c:v>1885.82</c:v>
                </c:pt>
                <c:pt idx="196">
                  <c:v>1906.01</c:v>
                </c:pt>
                <c:pt idx="197">
                  <c:v>1899.84</c:v>
                </c:pt>
                <c:pt idx="198">
                  <c:v>1913.53</c:v>
                </c:pt>
                <c:pt idx="199">
                  <c:v>1878.18</c:v>
                </c:pt>
                <c:pt idx="200">
                  <c:v>1887.42</c:v>
                </c:pt>
                <c:pt idx="201">
                  <c:v>1893.82</c:v>
                </c:pt>
                <c:pt idx="202">
                  <c:v>1930.4</c:v>
                </c:pt>
                <c:pt idx="203">
                  <c:v>1922.77</c:v>
                </c:pt>
                <c:pt idx="204">
                  <c:v>1891.36</c:v>
                </c:pt>
                <c:pt idx="205">
                  <c:v>1901.52</c:v>
                </c:pt>
                <c:pt idx="206">
                  <c:v>1908.71</c:v>
                </c:pt>
                <c:pt idx="207">
                  <c:v>1899.29</c:v>
                </c:pt>
                <c:pt idx="208">
                  <c:v>1904.08</c:v>
                </c:pt>
                <c:pt idx="209">
                  <c:v>1906.95</c:v>
                </c:pt>
                <c:pt idx="210">
                  <c:v>1924.33</c:v>
                </c:pt>
                <c:pt idx="211">
                  <c:v>1904.11</c:v>
                </c:pt>
                <c:pt idx="212">
                  <c:v>1902.05</c:v>
                </c:pt>
                <c:pt idx="213">
                  <c:v>1902.08</c:v>
                </c:pt>
                <c:pt idx="214">
                  <c:v>1907.99</c:v>
                </c:pt>
                <c:pt idx="215">
                  <c:v>1877.19</c:v>
                </c:pt>
                <c:pt idx="216">
                  <c:v>1867.59</c:v>
                </c:pt>
                <c:pt idx="217">
                  <c:v>1878.81</c:v>
                </c:pt>
                <c:pt idx="218">
                  <c:v>1895.48</c:v>
                </c:pt>
                <c:pt idx="219">
                  <c:v>1909.17</c:v>
                </c:pt>
                <c:pt idx="220">
                  <c:v>1902.92</c:v>
                </c:pt>
                <c:pt idx="221">
                  <c:v>1949.66</c:v>
                </c:pt>
                <c:pt idx="222">
                  <c:v>1951.35</c:v>
                </c:pt>
                <c:pt idx="223">
                  <c:v>1863.04</c:v>
                </c:pt>
                <c:pt idx="224">
                  <c:v>1877.32</c:v>
                </c:pt>
                <c:pt idx="225">
                  <c:v>1865.73</c:v>
                </c:pt>
                <c:pt idx="226">
                  <c:v>1876.83</c:v>
                </c:pt>
                <c:pt idx="227">
                  <c:v>1889.2</c:v>
                </c:pt>
                <c:pt idx="228">
                  <c:v>1888.95</c:v>
                </c:pt>
                <c:pt idx="229">
                  <c:v>1880.38</c:v>
                </c:pt>
                <c:pt idx="230">
                  <c:v>1872.24</c:v>
                </c:pt>
                <c:pt idx="231">
                  <c:v>1866.54</c:v>
                </c:pt>
                <c:pt idx="232">
                  <c:v>1870.99</c:v>
                </c:pt>
                <c:pt idx="233">
                  <c:v>1837.86</c:v>
                </c:pt>
                <c:pt idx="234">
                  <c:v>1807.59</c:v>
                </c:pt>
                <c:pt idx="235">
                  <c:v>1807.56</c:v>
                </c:pt>
                <c:pt idx="236">
                  <c:v>1815.8</c:v>
                </c:pt>
                <c:pt idx="237">
                  <c:v>1787.79</c:v>
                </c:pt>
                <c:pt idx="238">
                  <c:v>1776.95</c:v>
                </c:pt>
                <c:pt idx="239">
                  <c:v>1815.24</c:v>
                </c:pt>
                <c:pt idx="240">
                  <c:v>1831.28</c:v>
                </c:pt>
                <c:pt idx="241">
                  <c:v>1841.08</c:v>
                </c:pt>
                <c:pt idx="242">
                  <c:v>1838.86</c:v>
                </c:pt>
                <c:pt idx="243">
                  <c:v>1862.73</c:v>
                </c:pt>
                <c:pt idx="244">
                  <c:v>1870.56</c:v>
                </c:pt>
                <c:pt idx="245">
                  <c:v>1839.55</c:v>
                </c:pt>
                <c:pt idx="246">
                  <c:v>1836.57</c:v>
                </c:pt>
                <c:pt idx="247">
                  <c:v>1839.85</c:v>
                </c:pt>
                <c:pt idx="248">
                  <c:v>1827.35</c:v>
                </c:pt>
                <c:pt idx="249">
                  <c:v>1853.64</c:v>
                </c:pt>
                <c:pt idx="250">
                  <c:v>1864.8</c:v>
                </c:pt>
                <c:pt idx="251">
                  <c:v>1885.42</c:v>
                </c:pt>
                <c:pt idx="252">
                  <c:v>1881.35</c:v>
                </c:pt>
                <c:pt idx="253">
                  <c:v>1876.89</c:v>
                </c:pt>
                <c:pt idx="254">
                  <c:v>1860.84</c:v>
                </c:pt>
                <c:pt idx="255">
                  <c:v>1872.89</c:v>
                </c:pt>
                <c:pt idx="256">
                  <c:v>1883.46</c:v>
                </c:pt>
                <c:pt idx="257">
                  <c:v>1883.46</c:v>
                </c:pt>
                <c:pt idx="258">
                  <c:v>1873.69</c:v>
                </c:pt>
                <c:pt idx="259">
                  <c:v>1878.18</c:v>
                </c:pt>
                <c:pt idx="260">
                  <c:v>1894.39</c:v>
                </c:pt>
                <c:pt idx="261">
                  <c:v>1898.36</c:v>
                </c:pt>
                <c:pt idx="262">
                  <c:v>1898.67</c:v>
                </c:pt>
                <c:pt idx="263">
                  <c:v>1942.9</c:v>
                </c:pt>
                <c:pt idx="264">
                  <c:v>1950.01</c:v>
                </c:pt>
                <c:pt idx="265">
                  <c:v>1918.61</c:v>
                </c:pt>
                <c:pt idx="266">
                  <c:v>1913.95</c:v>
                </c:pt>
                <c:pt idx="267">
                  <c:v>1849.01</c:v>
                </c:pt>
                <c:pt idx="268">
                  <c:v>1843.89</c:v>
                </c:pt>
                <c:pt idx="269">
                  <c:v>1854.77</c:v>
                </c:pt>
                <c:pt idx="270">
                  <c:v>1845.51</c:v>
                </c:pt>
                <c:pt idx="271">
                  <c:v>1846.53</c:v>
                </c:pt>
                <c:pt idx="272">
                  <c:v>1828.45</c:v>
                </c:pt>
                <c:pt idx="273">
                  <c:v>1841.26</c:v>
                </c:pt>
                <c:pt idx="274">
                  <c:v>1840.28</c:v>
                </c:pt>
                <c:pt idx="275">
                  <c:v>1871.84</c:v>
                </c:pt>
                <c:pt idx="276">
                  <c:v>1870.02</c:v>
                </c:pt>
                <c:pt idx="277">
                  <c:v>1855.61</c:v>
                </c:pt>
                <c:pt idx="278">
                  <c:v>1855.93</c:v>
                </c:pt>
                <c:pt idx="279">
                  <c:v>1850.92</c:v>
                </c:pt>
                <c:pt idx="280">
                  <c:v>1843.98</c:v>
                </c:pt>
                <c:pt idx="281">
                  <c:v>1843.17</c:v>
                </c:pt>
                <c:pt idx="282">
                  <c:v>1847.65</c:v>
                </c:pt>
                <c:pt idx="283">
                  <c:v>1860.78</c:v>
                </c:pt>
                <c:pt idx="284">
                  <c:v>1838.03</c:v>
                </c:pt>
                <c:pt idx="285">
                  <c:v>1834.04</c:v>
                </c:pt>
                <c:pt idx="286">
                  <c:v>1794.03</c:v>
                </c:pt>
                <c:pt idx="287">
                  <c:v>1814.11</c:v>
                </c:pt>
                <c:pt idx="288">
                  <c:v>1830.81</c:v>
                </c:pt>
                <c:pt idx="289">
                  <c:v>1838.32</c:v>
                </c:pt>
                <c:pt idx="290">
                  <c:v>1842.89</c:v>
                </c:pt>
                <c:pt idx="291">
                  <c:v>1825.51</c:v>
                </c:pt>
                <c:pt idx="292">
                  <c:v>1824.23</c:v>
                </c:pt>
                <c:pt idx="293">
                  <c:v>1818.86</c:v>
                </c:pt>
                <c:pt idx="294">
                  <c:v>1794.47</c:v>
                </c:pt>
                <c:pt idx="295">
                  <c:v>1776.13</c:v>
                </c:pt>
                <c:pt idx="296">
                  <c:v>1775.67</c:v>
                </c:pt>
                <c:pt idx="297">
                  <c:v>1784.25</c:v>
                </c:pt>
                <c:pt idx="298">
                  <c:v>1809.67</c:v>
                </c:pt>
                <c:pt idx="299">
                  <c:v>1805.73</c:v>
                </c:pt>
                <c:pt idx="300">
                  <c:v>1805.06</c:v>
                </c:pt>
                <c:pt idx="301">
                  <c:v>1770.56</c:v>
                </c:pt>
                <c:pt idx="302">
                  <c:v>1734.04</c:v>
                </c:pt>
                <c:pt idx="303">
                  <c:v>1725.04</c:v>
                </c:pt>
                <c:pt idx="304">
                  <c:v>1738.36</c:v>
                </c:pt>
                <c:pt idx="305">
                  <c:v>1711.23</c:v>
                </c:pt>
                <c:pt idx="306">
                  <c:v>1697.52</c:v>
                </c:pt>
                <c:pt idx="307">
                  <c:v>1700.64</c:v>
                </c:pt>
                <c:pt idx="308">
                  <c:v>1683.54</c:v>
                </c:pt>
                <c:pt idx="309">
                  <c:v>1716.1</c:v>
                </c:pt>
                <c:pt idx="310">
                  <c:v>1726.71</c:v>
                </c:pt>
                <c:pt idx="311">
                  <c:v>1722.6</c:v>
                </c:pt>
                <c:pt idx="312">
                  <c:v>1727.11</c:v>
                </c:pt>
                <c:pt idx="313">
                  <c:v>1731.67</c:v>
                </c:pt>
                <c:pt idx="314">
                  <c:v>1731.4</c:v>
                </c:pt>
                <c:pt idx="315">
                  <c:v>1745.33</c:v>
                </c:pt>
                <c:pt idx="316">
                  <c:v>1736.42</c:v>
                </c:pt>
                <c:pt idx="317">
                  <c:v>1745.23</c:v>
                </c:pt>
                <c:pt idx="318">
                  <c:v>1739.03</c:v>
                </c:pt>
                <c:pt idx="319">
                  <c:v>1727.07</c:v>
                </c:pt>
                <c:pt idx="320">
                  <c:v>1734.69</c:v>
                </c:pt>
                <c:pt idx="321">
                  <c:v>1726.93</c:v>
                </c:pt>
                <c:pt idx="322">
                  <c:v>1732.52</c:v>
                </c:pt>
                <c:pt idx="323">
                  <c:v>1712.2</c:v>
                </c:pt>
                <c:pt idx="324">
                  <c:v>1685.2</c:v>
                </c:pt>
                <c:pt idx="325">
                  <c:v>1707.71</c:v>
                </c:pt>
                <c:pt idx="326">
                  <c:v>1729.31</c:v>
                </c:pt>
                <c:pt idx="327">
                  <c:v>1728.87</c:v>
                </c:pt>
                <c:pt idx="328">
                  <c:v>1728.27</c:v>
                </c:pt>
                <c:pt idx="329">
                  <c:v>1743.27</c:v>
                </c:pt>
                <c:pt idx="330">
                  <c:v>1737.72</c:v>
                </c:pt>
                <c:pt idx="331">
                  <c:v>1755.84</c:v>
                </c:pt>
                <c:pt idx="332">
                  <c:v>1743.88</c:v>
                </c:pt>
                <c:pt idx="333">
                  <c:v>1732.76</c:v>
                </c:pt>
                <c:pt idx="334">
                  <c:v>1745.51</c:v>
                </c:pt>
                <c:pt idx="335">
                  <c:v>1736.43</c:v>
                </c:pt>
                <c:pt idx="336">
                  <c:v>1763.95</c:v>
                </c:pt>
                <c:pt idx="337">
                  <c:v>1776.51</c:v>
                </c:pt>
                <c:pt idx="338">
                  <c:v>1771.43</c:v>
                </c:pt>
                <c:pt idx="339">
                  <c:v>1778.75</c:v>
                </c:pt>
                <c:pt idx="340">
                  <c:v>1793.79</c:v>
                </c:pt>
                <c:pt idx="341">
                  <c:v>1783.94</c:v>
                </c:pt>
                <c:pt idx="342">
                  <c:v>1777.2</c:v>
                </c:pt>
                <c:pt idx="343">
                  <c:v>1781.38</c:v>
                </c:pt>
                <c:pt idx="344">
                  <c:v>1776.6</c:v>
                </c:pt>
                <c:pt idx="345">
                  <c:v>1781.68</c:v>
                </c:pt>
                <c:pt idx="346">
                  <c:v>1772.18</c:v>
                </c:pt>
                <c:pt idx="347">
                  <c:v>1769.13</c:v>
                </c:pt>
                <c:pt idx="348">
                  <c:v>1792.88</c:v>
                </c:pt>
                <c:pt idx="349">
                  <c:v>1779.06</c:v>
                </c:pt>
                <c:pt idx="350">
                  <c:v>1786.87</c:v>
                </c:pt>
                <c:pt idx="351">
                  <c:v>1815.22</c:v>
                </c:pt>
                <c:pt idx="352">
                  <c:v>1831.24</c:v>
                </c:pt>
                <c:pt idx="353">
                  <c:v>1836.07</c:v>
                </c:pt>
                <c:pt idx="354">
                  <c:v>1837.47</c:v>
                </c:pt>
                <c:pt idx="355">
                  <c:v>1815.69</c:v>
                </c:pt>
                <c:pt idx="356">
                  <c:v>1826.72</c:v>
                </c:pt>
                <c:pt idx="357">
                  <c:v>1843.43</c:v>
                </c:pt>
                <c:pt idx="358">
                  <c:v>1866.9</c:v>
                </c:pt>
                <c:pt idx="359">
                  <c:v>1869.44</c:v>
                </c:pt>
                <c:pt idx="360">
                  <c:v>1869.62</c:v>
                </c:pt>
                <c:pt idx="361">
                  <c:v>1877.21</c:v>
                </c:pt>
                <c:pt idx="362">
                  <c:v>1881.25</c:v>
                </c:pt>
                <c:pt idx="363">
                  <c:v>1881.02</c:v>
                </c:pt>
                <c:pt idx="364">
                  <c:v>1899.25</c:v>
                </c:pt>
                <c:pt idx="365">
                  <c:v>1896.67</c:v>
                </c:pt>
                <c:pt idx="366">
                  <c:v>1896.54</c:v>
                </c:pt>
                <c:pt idx="367">
                  <c:v>1903.77</c:v>
                </c:pt>
                <c:pt idx="368">
                  <c:v>1906.87</c:v>
                </c:pt>
                <c:pt idx="369">
                  <c:v>1900.44</c:v>
                </c:pt>
                <c:pt idx="370">
                  <c:v>1908.38</c:v>
                </c:pt>
                <c:pt idx="371">
                  <c:v>1870.76</c:v>
                </c:pt>
                <c:pt idx="372">
                  <c:v>1891.59</c:v>
                </c:pt>
                <c:pt idx="373">
                  <c:v>1899.21</c:v>
                </c:pt>
                <c:pt idx="374">
                  <c:v>1892.89</c:v>
                </c:pt>
                <c:pt idx="375">
                  <c:v>1888.57</c:v>
                </c:pt>
                <c:pt idx="376">
                  <c:v>1898.51</c:v>
                </c:pt>
                <c:pt idx="377">
                  <c:v>1877.53</c:v>
                </c:pt>
                <c:pt idx="378">
                  <c:v>1866.18</c:v>
                </c:pt>
                <c:pt idx="379">
                  <c:v>1859.02</c:v>
                </c:pt>
                <c:pt idx="380">
                  <c:v>1811.47</c:v>
                </c:pt>
                <c:pt idx="381">
                  <c:v>1773.5</c:v>
                </c:pt>
                <c:pt idx="382">
                  <c:v>1764.16</c:v>
                </c:pt>
                <c:pt idx="383">
                  <c:v>1783.27</c:v>
                </c:pt>
                <c:pt idx="384">
                  <c:v>1778.74</c:v>
                </c:pt>
                <c:pt idx="385">
                  <c:v>1778.68</c:v>
                </c:pt>
                <c:pt idx="386">
                  <c:v>1775.17</c:v>
                </c:pt>
                <c:pt idx="387">
                  <c:v>1781.44</c:v>
                </c:pt>
                <c:pt idx="388">
                  <c:v>1778.48</c:v>
                </c:pt>
                <c:pt idx="389">
                  <c:v>1761.24</c:v>
                </c:pt>
                <c:pt idx="390">
                  <c:v>1770.11</c:v>
                </c:pt>
                <c:pt idx="391">
                  <c:v>1776.84</c:v>
                </c:pt>
                <c:pt idx="392">
                  <c:v>1787.3</c:v>
                </c:pt>
                <c:pt idx="393">
                  <c:v>1791.77</c:v>
                </c:pt>
                <c:pt idx="394">
                  <c:v>1797.08</c:v>
                </c:pt>
                <c:pt idx="395">
                  <c:v>1803.63</c:v>
                </c:pt>
                <c:pt idx="396">
                  <c:v>1802.83</c:v>
                </c:pt>
                <c:pt idx="397">
                  <c:v>1808.32</c:v>
                </c:pt>
                <c:pt idx="398">
                  <c:v>1806.28</c:v>
                </c:pt>
                <c:pt idx="399">
                  <c:v>1807.76</c:v>
                </c:pt>
                <c:pt idx="400">
                  <c:v>1827.53</c:v>
                </c:pt>
                <c:pt idx="401">
                  <c:v>1829.47</c:v>
                </c:pt>
                <c:pt idx="402">
                  <c:v>1812.05</c:v>
                </c:pt>
                <c:pt idx="403">
                  <c:v>1812.64</c:v>
                </c:pt>
                <c:pt idx="404">
                  <c:v>1810.36</c:v>
                </c:pt>
                <c:pt idx="405">
                  <c:v>1803.66</c:v>
                </c:pt>
                <c:pt idx="406">
                  <c:v>1806.92</c:v>
                </c:pt>
                <c:pt idx="407">
                  <c:v>1802.15</c:v>
                </c:pt>
                <c:pt idx="408">
                  <c:v>1797.63</c:v>
                </c:pt>
                <c:pt idx="409">
                  <c:v>1799.09</c:v>
                </c:pt>
                <c:pt idx="410">
                  <c:v>1807.11</c:v>
                </c:pt>
                <c:pt idx="411">
                  <c:v>1828.17</c:v>
                </c:pt>
                <c:pt idx="412">
                  <c:v>1814.19</c:v>
                </c:pt>
                <c:pt idx="413">
                  <c:v>1813.47</c:v>
                </c:pt>
                <c:pt idx="414">
                  <c:v>1810.44</c:v>
                </c:pt>
                <c:pt idx="415">
                  <c:v>1811.74</c:v>
                </c:pt>
                <c:pt idx="416">
                  <c:v>1804.41</c:v>
                </c:pt>
                <c:pt idx="417">
                  <c:v>1763.03</c:v>
                </c:pt>
                <c:pt idx="418">
                  <c:v>1729.94</c:v>
                </c:pt>
                <c:pt idx="419">
                  <c:v>1728.93</c:v>
                </c:pt>
                <c:pt idx="420">
                  <c:v>1751.7</c:v>
                </c:pt>
                <c:pt idx="421">
                  <c:v>1752.9</c:v>
                </c:pt>
                <c:pt idx="422">
                  <c:v>1779.74</c:v>
                </c:pt>
                <c:pt idx="423">
                  <c:v>1787.45</c:v>
                </c:pt>
                <c:pt idx="424">
                  <c:v>1786.19</c:v>
                </c:pt>
                <c:pt idx="425">
                  <c:v>1787.82</c:v>
                </c:pt>
                <c:pt idx="426">
                  <c:v>1780.38</c:v>
                </c:pt>
                <c:pt idx="427">
                  <c:v>1781.11</c:v>
                </c:pt>
                <c:pt idx="428">
                  <c:v>1805.43</c:v>
                </c:pt>
                <c:pt idx="429">
                  <c:v>1802.9</c:v>
                </c:pt>
                <c:pt idx="430">
                  <c:v>1791</c:v>
                </c:pt>
                <c:pt idx="431">
                  <c:v>1792.43</c:v>
                </c:pt>
                <c:pt idx="432">
                  <c:v>1817.57</c:v>
                </c:pt>
                <c:pt idx="433">
                  <c:v>1810.34</c:v>
                </c:pt>
                <c:pt idx="434">
                  <c:v>1813.62</c:v>
                </c:pt>
                <c:pt idx="435">
                  <c:v>1813.9</c:v>
                </c:pt>
                <c:pt idx="436">
                  <c:v>1809.66</c:v>
                </c:pt>
                <c:pt idx="437">
                  <c:v>1827.73</c:v>
                </c:pt>
                <c:pt idx="438">
                  <c:v>1823.29</c:v>
                </c:pt>
                <c:pt idx="439">
                  <c:v>1794.36</c:v>
                </c:pt>
                <c:pt idx="440">
                  <c:v>1789.26</c:v>
                </c:pt>
                <c:pt idx="441">
                  <c:v>1794.58</c:v>
                </c:pt>
                <c:pt idx="442">
                  <c:v>1787.58</c:v>
                </c:pt>
                <c:pt idx="443">
                  <c:v>1793.75</c:v>
                </c:pt>
                <c:pt idx="444">
                  <c:v>1804.51</c:v>
                </c:pt>
                <c:pt idx="445">
                  <c:v>1794.06</c:v>
                </c:pt>
                <c:pt idx="446">
                  <c:v>1753.77</c:v>
                </c:pt>
                <c:pt idx="447">
                  <c:v>1754.34</c:v>
                </c:pt>
                <c:pt idx="448">
                  <c:v>1764.16</c:v>
                </c:pt>
                <c:pt idx="449">
                  <c:v>1774.51</c:v>
                </c:pt>
                <c:pt idx="450">
                  <c:v>1768.16</c:v>
                </c:pt>
                <c:pt idx="451">
                  <c:v>1742.76</c:v>
                </c:pt>
                <c:pt idx="452">
                  <c:v>1750.42</c:v>
                </c:pt>
                <c:pt idx="453">
                  <c:v>1750.16</c:v>
                </c:pt>
                <c:pt idx="454">
                  <c:v>1734.01</c:v>
                </c:pt>
                <c:pt idx="455">
                  <c:v>1726.37</c:v>
                </c:pt>
                <c:pt idx="456">
                  <c:v>1756.95</c:v>
                </c:pt>
                <c:pt idx="457">
                  <c:v>1760.98</c:v>
                </c:pt>
                <c:pt idx="458">
                  <c:v>1769.57</c:v>
                </c:pt>
                <c:pt idx="459">
                  <c:v>1760.18</c:v>
                </c:pt>
                <c:pt idx="460">
                  <c:v>1762.74</c:v>
                </c:pt>
                <c:pt idx="461">
                  <c:v>1755.78</c:v>
                </c:pt>
                <c:pt idx="462">
                  <c:v>1757.13</c:v>
                </c:pt>
                <c:pt idx="463">
                  <c:v>1754.15</c:v>
                </c:pt>
                <c:pt idx="464">
                  <c:v>1760.18</c:v>
                </c:pt>
                <c:pt idx="465">
                  <c:v>1792.97</c:v>
                </c:pt>
                <c:pt idx="466">
                  <c:v>1795.87</c:v>
                </c:pt>
                <c:pt idx="467">
                  <c:v>1767.62</c:v>
                </c:pt>
                <c:pt idx="468">
                  <c:v>1764.86</c:v>
                </c:pt>
                <c:pt idx="469">
                  <c:v>1769.29</c:v>
                </c:pt>
                <c:pt idx="470">
                  <c:v>1782.08</c:v>
                </c:pt>
                <c:pt idx="471">
                  <c:v>1782.9</c:v>
                </c:pt>
                <c:pt idx="472">
                  <c:v>1792.65</c:v>
                </c:pt>
                <c:pt idx="473">
                  <c:v>1807.73</c:v>
                </c:pt>
                <c:pt idx="474">
                  <c:v>1792.91</c:v>
                </c:pt>
                <c:pt idx="475">
                  <c:v>1796.81</c:v>
                </c:pt>
                <c:pt idx="476">
                  <c:v>1798.91</c:v>
                </c:pt>
                <c:pt idx="477">
                  <c:v>1783.38</c:v>
                </c:pt>
                <c:pt idx="478">
                  <c:v>1793.28</c:v>
                </c:pt>
                <c:pt idx="479">
                  <c:v>1787.76</c:v>
                </c:pt>
                <c:pt idx="480">
                  <c:v>1769.84</c:v>
                </c:pt>
                <c:pt idx="481">
                  <c:v>1792.04</c:v>
                </c:pt>
                <c:pt idx="482">
                  <c:v>1818.36</c:v>
                </c:pt>
                <c:pt idx="483">
                  <c:v>1824.18</c:v>
                </c:pt>
                <c:pt idx="484">
                  <c:v>1831.92</c:v>
                </c:pt>
                <c:pt idx="485">
                  <c:v>1849.6</c:v>
                </c:pt>
                <c:pt idx="486">
                  <c:v>1862.11</c:v>
                </c:pt>
                <c:pt idx="487">
                  <c:v>1864.9</c:v>
                </c:pt>
                <c:pt idx="488">
                  <c:v>1862.84</c:v>
                </c:pt>
                <c:pt idx="489">
                  <c:v>1850.63</c:v>
                </c:pt>
                <c:pt idx="490">
                  <c:v>1867.48</c:v>
                </c:pt>
                <c:pt idx="491">
                  <c:v>1858.94</c:v>
                </c:pt>
                <c:pt idx="492">
                  <c:v>1845.73</c:v>
                </c:pt>
                <c:pt idx="493">
                  <c:v>1804.65</c:v>
                </c:pt>
                <c:pt idx="494">
                  <c:v>1789.16</c:v>
                </c:pt>
                <c:pt idx="495">
                  <c:v>1788.61</c:v>
                </c:pt>
                <c:pt idx="496">
                  <c:v>1788.85</c:v>
                </c:pt>
                <c:pt idx="497">
                  <c:v>1802.59</c:v>
                </c:pt>
                <c:pt idx="498">
                  <c:v>1784.6</c:v>
                </c:pt>
                <c:pt idx="499">
                  <c:v>1774.52</c:v>
                </c:pt>
                <c:pt idx="500">
                  <c:v>1781.73</c:v>
                </c:pt>
                <c:pt idx="501">
                  <c:v>1768.74</c:v>
                </c:pt>
                <c:pt idx="502">
                  <c:v>1783.29</c:v>
                </c:pt>
                <c:pt idx="503">
                  <c:v>1778.67</c:v>
                </c:pt>
                <c:pt idx="504">
                  <c:v>1784.13</c:v>
                </c:pt>
                <c:pt idx="505">
                  <c:v>1782.99</c:v>
                </c:pt>
                <c:pt idx="506">
                  <c:v>1775.33</c:v>
                </c:pt>
                <c:pt idx="507">
                  <c:v>1782.84</c:v>
                </c:pt>
                <c:pt idx="508">
                  <c:v>1786.67</c:v>
                </c:pt>
                <c:pt idx="509">
                  <c:v>1770.85</c:v>
                </c:pt>
                <c:pt idx="510">
                  <c:v>1776.92</c:v>
                </c:pt>
                <c:pt idx="511">
                  <c:v>1799.35</c:v>
                </c:pt>
                <c:pt idx="512">
                  <c:v>1798.11</c:v>
                </c:pt>
                <c:pt idx="513">
                  <c:v>1790.93</c:v>
                </c:pt>
                <c:pt idx="514">
                  <c:v>1789.27</c:v>
                </c:pt>
                <c:pt idx="515">
                  <c:v>1803.67</c:v>
                </c:pt>
                <c:pt idx="516">
                  <c:v>1808.81</c:v>
                </c:pt>
                <c:pt idx="517">
                  <c:v>1810.26</c:v>
                </c:pt>
                <c:pt idx="518">
                  <c:v>1812.13</c:v>
                </c:pt>
                <c:pt idx="519">
                  <c:v>1806.18</c:v>
                </c:pt>
                <c:pt idx="520">
                  <c:v>1804.71</c:v>
                </c:pt>
                <c:pt idx="521">
                  <c:v>1814.67</c:v>
                </c:pt>
                <c:pt idx="522">
                  <c:v>1829.2</c:v>
                </c:pt>
                <c:pt idx="523">
                  <c:v>1801.45</c:v>
                </c:pt>
                <c:pt idx="524">
                  <c:v>1814.6</c:v>
                </c:pt>
                <c:pt idx="525">
                  <c:v>1810.44</c:v>
                </c:pt>
                <c:pt idx="526">
                  <c:v>1791.16</c:v>
                </c:pt>
                <c:pt idx="527">
                  <c:v>1796.55</c:v>
                </c:pt>
                <c:pt idx="528">
                  <c:v>1801.68</c:v>
                </c:pt>
                <c:pt idx="529">
                  <c:v>1821.6</c:v>
                </c:pt>
                <c:pt idx="530">
                  <c:v>1826.15</c:v>
                </c:pt>
                <c:pt idx="531">
                  <c:v>1822.54</c:v>
                </c:pt>
                <c:pt idx="532">
                  <c:v>1817.94</c:v>
                </c:pt>
                <c:pt idx="533">
                  <c:v>1819.23</c:v>
                </c:pt>
                <c:pt idx="534">
                  <c:v>1813.74</c:v>
                </c:pt>
                <c:pt idx="535">
                  <c:v>1840.54</c:v>
                </c:pt>
                <c:pt idx="536">
                  <c:v>1839.29</c:v>
                </c:pt>
                <c:pt idx="537">
                  <c:v>1835.38</c:v>
                </c:pt>
                <c:pt idx="538">
                  <c:v>1843.06</c:v>
                </c:pt>
                <c:pt idx="539">
                  <c:v>1848.02</c:v>
                </c:pt>
                <c:pt idx="540">
                  <c:v>1819.59</c:v>
                </c:pt>
                <c:pt idx="541">
                  <c:v>1797.43</c:v>
                </c:pt>
                <c:pt idx="542">
                  <c:v>1791.53</c:v>
                </c:pt>
                <c:pt idx="543">
                  <c:v>1797.17</c:v>
                </c:pt>
                <c:pt idx="544">
                  <c:v>1801.19</c:v>
                </c:pt>
                <c:pt idx="545">
                  <c:v>1806.8</c:v>
                </c:pt>
                <c:pt idx="546">
                  <c:v>1804.85</c:v>
                </c:pt>
                <c:pt idx="547">
                  <c:v>1808.28</c:v>
                </c:pt>
                <c:pt idx="548">
                  <c:v>1820.47</c:v>
                </c:pt>
                <c:pt idx="549">
                  <c:v>1825.92</c:v>
                </c:pt>
                <c:pt idx="550">
                  <c:v>1833.36</c:v>
                </c:pt>
                <c:pt idx="551">
                  <c:v>1826.85</c:v>
                </c:pt>
                <c:pt idx="552">
                  <c:v>1858.76</c:v>
                </c:pt>
                <c:pt idx="553">
                  <c:v>1871.18</c:v>
                </c:pt>
                <c:pt idx="554">
                  <c:v>1853.61</c:v>
                </c:pt>
                <c:pt idx="555">
                  <c:v>1869.8</c:v>
                </c:pt>
                <c:pt idx="556">
                  <c:v>1898.43</c:v>
                </c:pt>
                <c:pt idx="557">
                  <c:v>1898.43</c:v>
                </c:pt>
                <c:pt idx="558">
                  <c:v>1906.29</c:v>
                </c:pt>
                <c:pt idx="559">
                  <c:v>1898.64</c:v>
                </c:pt>
                <c:pt idx="560">
                  <c:v>1909.01</c:v>
                </c:pt>
                <c:pt idx="561">
                  <c:v>1903.89</c:v>
                </c:pt>
                <c:pt idx="562">
                  <c:v>1889.34</c:v>
                </c:pt>
                <c:pt idx="563">
                  <c:v>1908.99</c:v>
                </c:pt>
                <c:pt idx="564">
                  <c:v>1945.28</c:v>
                </c:pt>
                <c:pt idx="565">
                  <c:v>1928.72</c:v>
                </c:pt>
                <c:pt idx="566">
                  <c:v>1935.95</c:v>
                </c:pt>
                <c:pt idx="567">
                  <c:v>1970.7</c:v>
                </c:pt>
                <c:pt idx="568">
                  <c:v>1998.11</c:v>
                </c:pt>
                <c:pt idx="569">
                  <c:v>2050.7600000000002</c:v>
                </c:pt>
                <c:pt idx="570">
                  <c:v>1991.83</c:v>
                </c:pt>
                <c:pt idx="571">
                  <c:v>1996.98</c:v>
                </c:pt>
                <c:pt idx="572">
                  <c:v>1988.46</c:v>
                </c:pt>
                <c:pt idx="573">
                  <c:v>1950.88</c:v>
                </c:pt>
                <c:pt idx="574">
                  <c:v>1917.94</c:v>
                </c:pt>
                <c:pt idx="575">
                  <c:v>1927.29</c:v>
                </c:pt>
                <c:pt idx="576">
                  <c:v>1942.89</c:v>
                </c:pt>
                <c:pt idx="577">
                  <c:v>1921.62</c:v>
                </c:pt>
                <c:pt idx="578">
                  <c:v>1935.91</c:v>
                </c:pt>
                <c:pt idx="579">
                  <c:v>1921.69</c:v>
                </c:pt>
                <c:pt idx="580">
                  <c:v>1943.86</c:v>
                </c:pt>
                <c:pt idx="581">
                  <c:v>1957.69</c:v>
                </c:pt>
                <c:pt idx="582">
                  <c:v>1958.29</c:v>
                </c:pt>
                <c:pt idx="583">
                  <c:v>1922.8</c:v>
                </c:pt>
                <c:pt idx="584">
                  <c:v>1919.43</c:v>
                </c:pt>
                <c:pt idx="585">
                  <c:v>1932.87</c:v>
                </c:pt>
                <c:pt idx="586">
                  <c:v>1937.44</c:v>
                </c:pt>
                <c:pt idx="587">
                  <c:v>1925.68</c:v>
                </c:pt>
                <c:pt idx="588">
                  <c:v>1932.73</c:v>
                </c:pt>
                <c:pt idx="589">
                  <c:v>1923.6</c:v>
                </c:pt>
                <c:pt idx="590">
                  <c:v>1925.35</c:v>
                </c:pt>
                <c:pt idx="591">
                  <c:v>1931.86</c:v>
                </c:pt>
                <c:pt idx="592">
                  <c:v>1947.54</c:v>
                </c:pt>
                <c:pt idx="593">
                  <c:v>1953.52</c:v>
                </c:pt>
                <c:pt idx="594">
                  <c:v>1966.76</c:v>
                </c:pt>
                <c:pt idx="595">
                  <c:v>1977.8</c:v>
                </c:pt>
                <c:pt idx="596">
                  <c:v>1973.71</c:v>
                </c:pt>
                <c:pt idx="597">
                  <c:v>1978.24</c:v>
                </c:pt>
                <c:pt idx="598">
                  <c:v>1978.91</c:v>
                </c:pt>
                <c:pt idx="599">
                  <c:v>1950.09</c:v>
                </c:pt>
                <c:pt idx="600">
                  <c:v>1957.77</c:v>
                </c:pt>
                <c:pt idx="601">
                  <c:v>1951.62</c:v>
                </c:pt>
                <c:pt idx="602">
                  <c:v>1931.6</c:v>
                </c:pt>
                <c:pt idx="603">
                  <c:v>1897.83</c:v>
                </c:pt>
                <c:pt idx="604">
                  <c:v>1905.51</c:v>
                </c:pt>
                <c:pt idx="605">
                  <c:v>1886.1</c:v>
                </c:pt>
                <c:pt idx="606">
                  <c:v>1894.45</c:v>
                </c:pt>
                <c:pt idx="607">
                  <c:v>1896.93</c:v>
                </c:pt>
                <c:pt idx="608">
                  <c:v>1863.02</c:v>
                </c:pt>
                <c:pt idx="609">
                  <c:v>1868.12</c:v>
                </c:pt>
                <c:pt idx="610">
                  <c:v>1881.22</c:v>
                </c:pt>
                <c:pt idx="611">
                  <c:v>1877.18</c:v>
                </c:pt>
                <c:pt idx="612">
                  <c:v>1883.81</c:v>
                </c:pt>
                <c:pt idx="613">
                  <c:v>1854.17</c:v>
                </c:pt>
                <c:pt idx="614">
                  <c:v>1838.27</c:v>
                </c:pt>
                <c:pt idx="615">
                  <c:v>1852.4</c:v>
                </c:pt>
                <c:pt idx="616">
                  <c:v>1821.82</c:v>
                </c:pt>
                <c:pt idx="617">
                  <c:v>1811.79</c:v>
                </c:pt>
                <c:pt idx="618">
                  <c:v>1824.14</c:v>
                </c:pt>
                <c:pt idx="619">
                  <c:v>1815.16</c:v>
                </c:pt>
                <c:pt idx="620">
                  <c:v>1816.6</c:v>
                </c:pt>
                <c:pt idx="621">
                  <c:v>1841.85</c:v>
                </c:pt>
                <c:pt idx="622">
                  <c:v>1846.5</c:v>
                </c:pt>
                <c:pt idx="623">
                  <c:v>1853.59</c:v>
                </c:pt>
                <c:pt idx="624">
                  <c:v>1866.45</c:v>
                </c:pt>
                <c:pt idx="625">
                  <c:v>1853.46</c:v>
                </c:pt>
                <c:pt idx="626">
                  <c:v>1850.63</c:v>
                </c:pt>
                <c:pt idx="627">
                  <c:v>1853.72</c:v>
                </c:pt>
                <c:pt idx="628">
                  <c:v>1855.23</c:v>
                </c:pt>
                <c:pt idx="629">
                  <c:v>1837.35</c:v>
                </c:pt>
                <c:pt idx="630">
                  <c:v>1846.6</c:v>
                </c:pt>
                <c:pt idx="631">
                  <c:v>1868.58</c:v>
                </c:pt>
                <c:pt idx="632">
                  <c:v>1851.19</c:v>
                </c:pt>
                <c:pt idx="633">
                  <c:v>1841.43</c:v>
                </c:pt>
                <c:pt idx="634">
                  <c:v>1852.37</c:v>
                </c:pt>
                <c:pt idx="635">
                  <c:v>1853.36</c:v>
                </c:pt>
                <c:pt idx="636">
                  <c:v>1847.95</c:v>
                </c:pt>
                <c:pt idx="637">
                  <c:v>1871.6</c:v>
                </c:pt>
                <c:pt idx="638">
                  <c:v>1819.26</c:v>
                </c:pt>
                <c:pt idx="639">
                  <c:v>1808.49</c:v>
                </c:pt>
                <c:pt idx="640">
                  <c:v>1833.82</c:v>
                </c:pt>
                <c:pt idx="641">
                  <c:v>1857.33</c:v>
                </c:pt>
                <c:pt idx="642">
                  <c:v>1839.39</c:v>
                </c:pt>
                <c:pt idx="643">
                  <c:v>1838.74</c:v>
                </c:pt>
                <c:pt idx="644">
                  <c:v>1832.98</c:v>
                </c:pt>
                <c:pt idx="645">
                  <c:v>1837.72</c:v>
                </c:pt>
                <c:pt idx="646">
                  <c:v>1822.77</c:v>
                </c:pt>
                <c:pt idx="647">
                  <c:v>1826.88</c:v>
                </c:pt>
                <c:pt idx="648">
                  <c:v>1822.85</c:v>
                </c:pt>
                <c:pt idx="649">
                  <c:v>1820.01</c:v>
                </c:pt>
                <c:pt idx="650">
                  <c:v>1817.73</c:v>
                </c:pt>
                <c:pt idx="651">
                  <c:v>1807.27</c:v>
                </c:pt>
                <c:pt idx="652">
                  <c:v>1811.43</c:v>
                </c:pt>
                <c:pt idx="653">
                  <c:v>1808.15</c:v>
                </c:pt>
                <c:pt idx="654">
                  <c:v>1764.76</c:v>
                </c:pt>
                <c:pt idx="655">
                  <c:v>1738.86</c:v>
                </c:pt>
                <c:pt idx="656">
                  <c:v>1740.16</c:v>
                </c:pt>
                <c:pt idx="657">
                  <c:v>1742.48</c:v>
                </c:pt>
                <c:pt idx="658">
                  <c:v>1733.96</c:v>
                </c:pt>
                <c:pt idx="659">
                  <c:v>1726</c:v>
                </c:pt>
                <c:pt idx="660">
                  <c:v>1735.51</c:v>
                </c:pt>
                <c:pt idx="661">
                  <c:v>1709.94</c:v>
                </c:pt>
                <c:pt idx="662">
                  <c:v>1708.17</c:v>
                </c:pt>
                <c:pt idx="663">
                  <c:v>1709.22</c:v>
                </c:pt>
                <c:pt idx="664">
                  <c:v>1711.67</c:v>
                </c:pt>
                <c:pt idx="665">
                  <c:v>1696.58</c:v>
                </c:pt>
                <c:pt idx="666">
                  <c:v>1718.81</c:v>
                </c:pt>
                <c:pt idx="667">
                  <c:v>1727.64</c:v>
                </c:pt>
                <c:pt idx="668">
                  <c:v>1719.78</c:v>
                </c:pt>
                <c:pt idx="669">
                  <c:v>1717.32</c:v>
                </c:pt>
                <c:pt idx="670">
                  <c:v>1734.19</c:v>
                </c:pt>
                <c:pt idx="671">
                  <c:v>1755.84</c:v>
                </c:pt>
                <c:pt idx="672">
                  <c:v>1765.94</c:v>
                </c:pt>
                <c:pt idx="673">
                  <c:v>1772.17</c:v>
                </c:pt>
                <c:pt idx="674">
                  <c:v>1760.39</c:v>
                </c:pt>
                <c:pt idx="675">
                  <c:v>1765.29</c:v>
                </c:pt>
                <c:pt idx="676">
                  <c:v>1791.28</c:v>
                </c:pt>
                <c:pt idx="677">
                  <c:v>1775.5</c:v>
                </c:pt>
                <c:pt idx="678">
                  <c:v>1788.96</c:v>
                </c:pt>
                <c:pt idx="679">
                  <c:v>1794.29</c:v>
                </c:pt>
                <c:pt idx="680">
                  <c:v>1792.38</c:v>
                </c:pt>
                <c:pt idx="681">
                  <c:v>1789.72</c:v>
                </c:pt>
                <c:pt idx="682">
                  <c:v>1802.4</c:v>
                </c:pt>
                <c:pt idx="683">
                  <c:v>1779.71</c:v>
                </c:pt>
                <c:pt idx="684">
                  <c:v>1775.69</c:v>
                </c:pt>
                <c:pt idx="685">
                  <c:v>1761.77</c:v>
                </c:pt>
                <c:pt idx="686">
                  <c:v>1758.61</c:v>
                </c:pt>
                <c:pt idx="687">
                  <c:v>1747.06</c:v>
                </c:pt>
                <c:pt idx="688">
                  <c:v>1736.3</c:v>
                </c:pt>
                <c:pt idx="689">
                  <c:v>1748.15</c:v>
                </c:pt>
                <c:pt idx="690">
                  <c:v>1751.19</c:v>
                </c:pt>
                <c:pt idx="691">
                  <c:v>1758.71</c:v>
                </c:pt>
                <c:pt idx="692">
                  <c:v>1738.14</c:v>
                </c:pt>
                <c:pt idx="693">
                  <c:v>1737.09</c:v>
                </c:pt>
                <c:pt idx="694">
                  <c:v>1724.02</c:v>
                </c:pt>
                <c:pt idx="695">
                  <c:v>1711.04</c:v>
                </c:pt>
                <c:pt idx="696">
                  <c:v>1697.52</c:v>
                </c:pt>
                <c:pt idx="697">
                  <c:v>1712.19</c:v>
                </c:pt>
                <c:pt idx="698">
                  <c:v>1710.4</c:v>
                </c:pt>
                <c:pt idx="699">
                  <c:v>1702.14</c:v>
                </c:pt>
                <c:pt idx="700">
                  <c:v>1718.37</c:v>
                </c:pt>
                <c:pt idx="701">
                  <c:v>1708.46</c:v>
                </c:pt>
                <c:pt idx="702">
                  <c:v>1716.83</c:v>
                </c:pt>
                <c:pt idx="703">
                  <c:v>1724.54</c:v>
                </c:pt>
                <c:pt idx="704">
                  <c:v>1702.17</c:v>
                </c:pt>
                <c:pt idx="705">
                  <c:v>1697.32</c:v>
                </c:pt>
                <c:pt idx="706">
                  <c:v>1665.11</c:v>
                </c:pt>
                <c:pt idx="707">
                  <c:v>1675.06</c:v>
                </c:pt>
                <c:pt idx="708">
                  <c:v>1675.84</c:v>
                </c:pt>
                <c:pt idx="709">
                  <c:v>1664.89</c:v>
                </c:pt>
                <c:pt idx="710">
                  <c:v>1673.89</c:v>
                </c:pt>
                <c:pt idx="711">
                  <c:v>1671.22</c:v>
                </c:pt>
                <c:pt idx="712">
                  <c:v>1643.94</c:v>
                </c:pt>
                <c:pt idx="713">
                  <c:v>1622.36</c:v>
                </c:pt>
                <c:pt idx="714">
                  <c:v>1628.9</c:v>
                </c:pt>
                <c:pt idx="715">
                  <c:v>1659.97</c:v>
                </c:pt>
                <c:pt idx="716">
                  <c:v>1660.54</c:v>
                </c:pt>
                <c:pt idx="717">
                  <c:v>1660.61</c:v>
                </c:pt>
                <c:pt idx="718">
                  <c:v>1699.89</c:v>
                </c:pt>
                <c:pt idx="719">
                  <c:v>1726.13</c:v>
                </c:pt>
                <c:pt idx="720">
                  <c:v>1716.26</c:v>
                </c:pt>
                <c:pt idx="721">
                  <c:v>1712.53</c:v>
                </c:pt>
                <c:pt idx="722">
                  <c:v>1694.82</c:v>
                </c:pt>
                <c:pt idx="723">
                  <c:v>1668.61</c:v>
                </c:pt>
                <c:pt idx="724">
                  <c:v>1666.34</c:v>
                </c:pt>
                <c:pt idx="725">
                  <c:v>1673.19</c:v>
                </c:pt>
                <c:pt idx="726">
                  <c:v>1666.37</c:v>
                </c:pt>
                <c:pt idx="727">
                  <c:v>1644.47</c:v>
                </c:pt>
                <c:pt idx="728">
                  <c:v>1650.09</c:v>
                </c:pt>
                <c:pt idx="729">
                  <c:v>1652.22</c:v>
                </c:pt>
                <c:pt idx="730">
                  <c:v>1629.44</c:v>
                </c:pt>
                <c:pt idx="731">
                  <c:v>1628.02</c:v>
                </c:pt>
                <c:pt idx="732">
                  <c:v>1657.69</c:v>
                </c:pt>
                <c:pt idx="733">
                  <c:v>1649.78</c:v>
                </c:pt>
                <c:pt idx="734">
                  <c:v>1653.17</c:v>
                </c:pt>
                <c:pt idx="735">
                  <c:v>1664.57</c:v>
                </c:pt>
                <c:pt idx="736">
                  <c:v>1663.31</c:v>
                </c:pt>
                <c:pt idx="737">
                  <c:v>1644.86</c:v>
                </c:pt>
                <c:pt idx="738">
                  <c:v>1633.56</c:v>
                </c:pt>
                <c:pt idx="739">
                  <c:v>1647.98</c:v>
                </c:pt>
                <c:pt idx="740">
                  <c:v>1635.24</c:v>
                </c:pt>
                <c:pt idx="741">
                  <c:v>1629.49</c:v>
                </c:pt>
                <c:pt idx="742">
                  <c:v>1681.87</c:v>
                </c:pt>
                <c:pt idx="743">
                  <c:v>1675.63</c:v>
                </c:pt>
                <c:pt idx="744">
                  <c:v>1712.42</c:v>
                </c:pt>
                <c:pt idx="745">
                  <c:v>1706.74</c:v>
                </c:pt>
                <c:pt idx="746">
                  <c:v>1755.45</c:v>
                </c:pt>
                <c:pt idx="747">
                  <c:v>1771.24</c:v>
                </c:pt>
                <c:pt idx="748">
                  <c:v>1771.4</c:v>
                </c:pt>
                <c:pt idx="749">
                  <c:v>1778.94</c:v>
                </c:pt>
                <c:pt idx="750">
                  <c:v>1773.87</c:v>
                </c:pt>
                <c:pt idx="751">
                  <c:v>1760.44</c:v>
                </c:pt>
                <c:pt idx="752">
                  <c:v>1750.68</c:v>
                </c:pt>
                <c:pt idx="753">
                  <c:v>1738.05</c:v>
                </c:pt>
                <c:pt idx="754">
                  <c:v>1740.25</c:v>
                </c:pt>
                <c:pt idx="755">
                  <c:v>1749.68</c:v>
                </c:pt>
                <c:pt idx="756">
                  <c:v>1755.24</c:v>
                </c:pt>
                <c:pt idx="757">
                  <c:v>1754.93</c:v>
                </c:pt>
                <c:pt idx="758">
                  <c:v>1741.36</c:v>
                </c:pt>
                <c:pt idx="759">
                  <c:v>1749.85</c:v>
                </c:pt>
                <c:pt idx="760">
                  <c:v>1768.52</c:v>
                </c:pt>
                <c:pt idx="761">
                  <c:v>1803.1</c:v>
                </c:pt>
                <c:pt idx="762">
                  <c:v>1797.63</c:v>
                </c:pt>
                <c:pt idx="763">
                  <c:v>1768.68</c:v>
                </c:pt>
                <c:pt idx="764">
                  <c:v>1771.04</c:v>
                </c:pt>
                <c:pt idx="765">
                  <c:v>1786.27</c:v>
                </c:pt>
                <c:pt idx="766">
                  <c:v>1789.14</c:v>
                </c:pt>
                <c:pt idx="767">
                  <c:v>1797.32</c:v>
                </c:pt>
                <c:pt idx="768">
                  <c:v>1781.44</c:v>
                </c:pt>
                <c:pt idx="769">
                  <c:v>1810.8</c:v>
                </c:pt>
                <c:pt idx="770">
                  <c:v>1807.32</c:v>
                </c:pt>
                <c:pt idx="771">
                  <c:v>1776.85</c:v>
                </c:pt>
                <c:pt idx="772">
                  <c:v>1793.08</c:v>
                </c:pt>
                <c:pt idx="773">
                  <c:v>1787.62</c:v>
                </c:pt>
                <c:pt idx="774">
                  <c:v>1817.94</c:v>
                </c:pt>
                <c:pt idx="775">
                  <c:v>1814.39</c:v>
                </c:pt>
                <c:pt idx="776">
                  <c:v>1792.52</c:v>
                </c:pt>
                <c:pt idx="777">
                  <c:v>1798.2</c:v>
                </c:pt>
                <c:pt idx="778">
                  <c:v>1798.2</c:v>
                </c:pt>
                <c:pt idx="779">
                  <c:v>1813.69</c:v>
                </c:pt>
                <c:pt idx="780">
                  <c:v>1804.35</c:v>
                </c:pt>
                <c:pt idx="781">
                  <c:v>1814.91</c:v>
                </c:pt>
                <c:pt idx="782">
                  <c:v>1824.02</c:v>
                </c:pt>
                <c:pt idx="783">
                  <c:v>1824.02</c:v>
                </c:pt>
                <c:pt idx="784">
                  <c:v>1839.48</c:v>
                </c:pt>
                <c:pt idx="785">
                  <c:v>1854.56</c:v>
                </c:pt>
                <c:pt idx="786">
                  <c:v>1832.89</c:v>
                </c:pt>
                <c:pt idx="787">
                  <c:v>1865.69</c:v>
                </c:pt>
                <c:pt idx="788">
                  <c:v>1871.81</c:v>
                </c:pt>
                <c:pt idx="789">
                  <c:v>1877.03</c:v>
                </c:pt>
                <c:pt idx="790">
                  <c:v>1875.69</c:v>
                </c:pt>
                <c:pt idx="791">
                  <c:v>1897.09</c:v>
                </c:pt>
                <c:pt idx="792">
                  <c:v>1920.23</c:v>
                </c:pt>
                <c:pt idx="793">
                  <c:v>1916.02</c:v>
                </c:pt>
                <c:pt idx="794">
                  <c:v>1908.69</c:v>
                </c:pt>
                <c:pt idx="795">
                  <c:v>1904.11</c:v>
                </c:pt>
                <c:pt idx="796">
                  <c:v>1932.24</c:v>
                </c:pt>
                <c:pt idx="797">
                  <c:v>1926.08</c:v>
                </c:pt>
                <c:pt idx="798">
                  <c:v>1931.04</c:v>
                </c:pt>
                <c:pt idx="799">
                  <c:v>1937.36</c:v>
                </c:pt>
                <c:pt idx="800">
                  <c:v>1946.11</c:v>
                </c:pt>
                <c:pt idx="801">
                  <c:v>1929.21</c:v>
                </c:pt>
                <c:pt idx="802">
                  <c:v>1928.04</c:v>
                </c:pt>
                <c:pt idx="803">
                  <c:v>1923.17</c:v>
                </c:pt>
                <c:pt idx="804">
                  <c:v>1928.36</c:v>
                </c:pt>
                <c:pt idx="805">
                  <c:v>1950.52</c:v>
                </c:pt>
                <c:pt idx="806">
                  <c:v>1912.72</c:v>
                </c:pt>
                <c:pt idx="807">
                  <c:v>1864.97</c:v>
                </c:pt>
                <c:pt idx="808">
                  <c:v>1867.48</c:v>
                </c:pt>
                <c:pt idx="809">
                  <c:v>1873.1</c:v>
                </c:pt>
                <c:pt idx="810">
                  <c:v>1875.49</c:v>
                </c:pt>
                <c:pt idx="811">
                  <c:v>1861.78</c:v>
                </c:pt>
                <c:pt idx="812">
                  <c:v>1865.57</c:v>
                </c:pt>
                <c:pt idx="813">
                  <c:v>1853.49</c:v>
                </c:pt>
                <c:pt idx="814">
                  <c:v>1854.31</c:v>
                </c:pt>
                <c:pt idx="815">
                  <c:v>1836.01</c:v>
                </c:pt>
                <c:pt idx="816">
                  <c:v>1836.36</c:v>
                </c:pt>
                <c:pt idx="817">
                  <c:v>1842.36</c:v>
                </c:pt>
                <c:pt idx="818">
                  <c:v>1841.38</c:v>
                </c:pt>
                <c:pt idx="819">
                  <c:v>1835.09</c:v>
                </c:pt>
                <c:pt idx="820">
                  <c:v>1825.39</c:v>
                </c:pt>
                <c:pt idx="821">
                  <c:v>1822.28</c:v>
                </c:pt>
                <c:pt idx="822">
                  <c:v>1811.04</c:v>
                </c:pt>
                <c:pt idx="823">
                  <c:v>1817.14</c:v>
                </c:pt>
                <c:pt idx="824">
                  <c:v>1826.92</c:v>
                </c:pt>
                <c:pt idx="825">
                  <c:v>1836.72</c:v>
                </c:pt>
                <c:pt idx="826">
                  <c:v>1835.87</c:v>
                </c:pt>
                <c:pt idx="827">
                  <c:v>1856.48</c:v>
                </c:pt>
                <c:pt idx="828">
                  <c:v>1846.86</c:v>
                </c:pt>
                <c:pt idx="829">
                  <c:v>1813.45</c:v>
                </c:pt>
                <c:pt idx="830">
                  <c:v>1813.8</c:v>
                </c:pt>
                <c:pt idx="831">
                  <c:v>1831.03</c:v>
                </c:pt>
                <c:pt idx="832">
                  <c:v>1868.26</c:v>
                </c:pt>
                <c:pt idx="833">
                  <c:v>1913.7</c:v>
                </c:pt>
                <c:pt idx="834">
                  <c:v>1904.01</c:v>
                </c:pt>
                <c:pt idx="835">
                  <c:v>1918.58</c:v>
                </c:pt>
                <c:pt idx="836">
                  <c:v>1919.52</c:v>
                </c:pt>
                <c:pt idx="837">
                  <c:v>1989.25</c:v>
                </c:pt>
                <c:pt idx="838">
                  <c:v>1978.84</c:v>
                </c:pt>
                <c:pt idx="839">
                  <c:v>1940.07</c:v>
                </c:pt>
                <c:pt idx="840">
                  <c:v>1970.11</c:v>
                </c:pt>
                <c:pt idx="841">
                  <c:v>1993.4</c:v>
                </c:pt>
                <c:pt idx="842">
                  <c:v>1978.21</c:v>
                </c:pt>
                <c:pt idx="843">
                  <c:v>1956.67</c:v>
                </c:pt>
                <c:pt idx="844">
                  <c:v>1973.54</c:v>
                </c:pt>
                <c:pt idx="845">
                  <c:v>1964.7</c:v>
                </c:pt>
                <c:pt idx="846">
                  <c:v>1980.37</c:v>
                </c:pt>
                <c:pt idx="847">
                  <c:v>1969.28</c:v>
                </c:pt>
                <c:pt idx="848">
                  <c:v>1984.65</c:v>
                </c:pt>
                <c:pt idx="849">
                  <c:v>2020.42</c:v>
                </c:pt>
                <c:pt idx="850">
                  <c:v>2020.73</c:v>
                </c:pt>
                <c:pt idx="851">
                  <c:v>2007.91</c:v>
                </c:pt>
                <c:pt idx="852">
                  <c:v>2007.91</c:v>
                </c:pt>
                <c:pt idx="853">
                  <c:v>1991.48</c:v>
                </c:pt>
                <c:pt idx="854">
                  <c:v>2003.62</c:v>
                </c:pt>
                <c:pt idx="855">
                  <c:v>2014.93</c:v>
                </c:pt>
                <c:pt idx="856">
                  <c:v>2040.22</c:v>
                </c:pt>
                <c:pt idx="857">
                  <c:v>2004.17</c:v>
                </c:pt>
                <c:pt idx="858">
                  <c:v>1995.19</c:v>
                </c:pt>
                <c:pt idx="859">
                  <c:v>2005.45</c:v>
                </c:pt>
                <c:pt idx="860">
                  <c:v>1994.93</c:v>
                </c:pt>
                <c:pt idx="861">
                  <c:v>2004.8</c:v>
                </c:pt>
                <c:pt idx="862">
                  <c:v>1983.06</c:v>
                </c:pt>
                <c:pt idx="863">
                  <c:v>1989.14</c:v>
                </c:pt>
                <c:pt idx="864">
                  <c:v>1997.39</c:v>
                </c:pt>
                <c:pt idx="865">
                  <c:v>1989.04</c:v>
                </c:pt>
                <c:pt idx="866">
                  <c:v>1987.78</c:v>
                </c:pt>
                <c:pt idx="867">
                  <c:v>1990</c:v>
                </c:pt>
                <c:pt idx="868">
                  <c:v>1982.56</c:v>
                </c:pt>
                <c:pt idx="869">
                  <c:v>2016.68</c:v>
                </c:pt>
                <c:pt idx="870">
                  <c:v>2038.97</c:v>
                </c:pt>
                <c:pt idx="871">
                  <c:v>2050.2800000000002</c:v>
                </c:pt>
                <c:pt idx="872">
                  <c:v>2016.79</c:v>
                </c:pt>
                <c:pt idx="873">
                  <c:v>2021.16</c:v>
                </c:pt>
                <c:pt idx="874">
                  <c:v>2034.56</c:v>
                </c:pt>
                <c:pt idx="875">
                  <c:v>2030.09</c:v>
                </c:pt>
                <c:pt idx="876">
                  <c:v>2015.05</c:v>
                </c:pt>
                <c:pt idx="877">
                  <c:v>2010.77</c:v>
                </c:pt>
                <c:pt idx="878">
                  <c:v>2016.49</c:v>
                </c:pt>
                <c:pt idx="879">
                  <c:v>1989.17</c:v>
                </c:pt>
                <c:pt idx="880">
                  <c:v>1981.84</c:v>
                </c:pt>
                <c:pt idx="881">
                  <c:v>1957.55</c:v>
                </c:pt>
                <c:pt idx="882">
                  <c:v>1977.81</c:v>
                </c:pt>
                <c:pt idx="883">
                  <c:v>1971.86</c:v>
                </c:pt>
                <c:pt idx="884">
                  <c:v>1975.23</c:v>
                </c:pt>
                <c:pt idx="885">
                  <c:v>1957.16</c:v>
                </c:pt>
                <c:pt idx="886">
                  <c:v>1941.41</c:v>
                </c:pt>
                <c:pt idx="887">
                  <c:v>1946.46</c:v>
                </c:pt>
                <c:pt idx="888">
                  <c:v>1943.19</c:v>
                </c:pt>
                <c:pt idx="889">
                  <c:v>1959.33</c:v>
                </c:pt>
                <c:pt idx="890">
                  <c:v>1962.73</c:v>
                </c:pt>
                <c:pt idx="891">
                  <c:v>1977.61</c:v>
                </c:pt>
                <c:pt idx="892">
                  <c:v>1947.97</c:v>
                </c:pt>
                <c:pt idx="893">
                  <c:v>1961.86</c:v>
                </c:pt>
                <c:pt idx="894">
                  <c:v>1963.52</c:v>
                </c:pt>
                <c:pt idx="895">
                  <c:v>1940.02</c:v>
                </c:pt>
                <c:pt idx="896">
                  <c:v>1965.46</c:v>
                </c:pt>
                <c:pt idx="897">
                  <c:v>1961.19</c:v>
                </c:pt>
                <c:pt idx="898">
                  <c:v>1957.84</c:v>
                </c:pt>
                <c:pt idx="899">
                  <c:v>1943.74</c:v>
                </c:pt>
                <c:pt idx="900">
                  <c:v>1942.52</c:v>
                </c:pt>
                <c:pt idx="901">
                  <c:v>1958.01</c:v>
                </c:pt>
                <c:pt idx="902">
                  <c:v>1957.98</c:v>
                </c:pt>
                <c:pt idx="903">
                  <c:v>1950.48</c:v>
                </c:pt>
                <c:pt idx="904">
                  <c:v>1936.42</c:v>
                </c:pt>
                <c:pt idx="905">
                  <c:v>1932.55</c:v>
                </c:pt>
                <c:pt idx="906">
                  <c:v>1914.01</c:v>
                </c:pt>
                <c:pt idx="907">
                  <c:v>1921.2</c:v>
                </c:pt>
                <c:pt idx="908">
                  <c:v>1923.26</c:v>
                </c:pt>
                <c:pt idx="909">
                  <c:v>1913.69</c:v>
                </c:pt>
                <c:pt idx="910">
                  <c:v>1907.32</c:v>
                </c:pt>
                <c:pt idx="911">
                  <c:v>1908.2</c:v>
                </c:pt>
                <c:pt idx="912">
                  <c:v>1919.35</c:v>
                </c:pt>
                <c:pt idx="913">
                  <c:v>1921.64</c:v>
                </c:pt>
                <c:pt idx="914">
                  <c:v>1925.48</c:v>
                </c:pt>
                <c:pt idx="915">
                  <c:v>1915.3</c:v>
                </c:pt>
                <c:pt idx="916">
                  <c:v>1910.9</c:v>
                </c:pt>
                <c:pt idx="917">
                  <c:v>1925.05</c:v>
                </c:pt>
                <c:pt idx="918">
                  <c:v>1925.35</c:v>
                </c:pt>
                <c:pt idx="919">
                  <c:v>1932.23</c:v>
                </c:pt>
                <c:pt idx="920">
                  <c:v>1957.35</c:v>
                </c:pt>
                <c:pt idx="921">
                  <c:v>1960.51</c:v>
                </c:pt>
                <c:pt idx="922">
                  <c:v>1955.21</c:v>
                </c:pt>
                <c:pt idx="923">
                  <c:v>1955.04</c:v>
                </c:pt>
                <c:pt idx="924">
                  <c:v>1978.72</c:v>
                </c:pt>
                <c:pt idx="925">
                  <c:v>1976.64</c:v>
                </c:pt>
                <c:pt idx="926">
                  <c:v>1969.53</c:v>
                </c:pt>
                <c:pt idx="927">
                  <c:v>1961.94</c:v>
                </c:pt>
                <c:pt idx="928">
                  <c:v>1954.73</c:v>
                </c:pt>
                <c:pt idx="929">
                  <c:v>1964.96</c:v>
                </c:pt>
                <c:pt idx="930">
                  <c:v>1972.07</c:v>
                </c:pt>
                <c:pt idx="931">
                  <c:v>1946</c:v>
                </c:pt>
                <c:pt idx="932">
                  <c:v>1959.49</c:v>
                </c:pt>
                <c:pt idx="933">
                  <c:v>1965.09</c:v>
                </c:pt>
                <c:pt idx="934">
                  <c:v>1944.29</c:v>
                </c:pt>
                <c:pt idx="935">
                  <c:v>1934.45</c:v>
                </c:pt>
                <c:pt idx="936">
                  <c:v>1934.06</c:v>
                </c:pt>
                <c:pt idx="937">
                  <c:v>1942.91</c:v>
                </c:pt>
                <c:pt idx="938">
                  <c:v>1936.56</c:v>
                </c:pt>
                <c:pt idx="939">
                  <c:v>1925.24</c:v>
                </c:pt>
                <c:pt idx="940">
                  <c:v>1914.46</c:v>
                </c:pt>
                <c:pt idx="941">
                  <c:v>1912.48</c:v>
                </c:pt>
                <c:pt idx="942">
                  <c:v>1913.76</c:v>
                </c:pt>
                <c:pt idx="943">
                  <c:v>1907.1</c:v>
                </c:pt>
                <c:pt idx="944">
                  <c:v>1902</c:v>
                </c:pt>
                <c:pt idx="945">
                  <c:v>1891.81</c:v>
                </c:pt>
                <c:pt idx="946">
                  <c:v>1889.43</c:v>
                </c:pt>
                <c:pt idx="947">
                  <c:v>1889.31</c:v>
                </c:pt>
                <c:pt idx="948">
                  <c:v>1894.93</c:v>
                </c:pt>
                <c:pt idx="949">
                  <c:v>1897.48</c:v>
                </c:pt>
                <c:pt idx="950">
                  <c:v>1915.48</c:v>
                </c:pt>
                <c:pt idx="951">
                  <c:v>1916.91</c:v>
                </c:pt>
                <c:pt idx="952">
                  <c:v>1914.96</c:v>
                </c:pt>
                <c:pt idx="953">
                  <c:v>1920.17</c:v>
                </c:pt>
                <c:pt idx="954">
                  <c:v>1937.54</c:v>
                </c:pt>
                <c:pt idx="955">
                  <c:v>1942.32</c:v>
                </c:pt>
                <c:pt idx="956">
                  <c:v>1940.19</c:v>
                </c:pt>
                <c:pt idx="957">
                  <c:v>1940.06</c:v>
                </c:pt>
                <c:pt idx="958">
                  <c:v>1942.69</c:v>
                </c:pt>
                <c:pt idx="959">
                  <c:v>1926.12</c:v>
                </c:pt>
                <c:pt idx="960">
                  <c:v>1916.56</c:v>
                </c:pt>
                <c:pt idx="961">
                  <c:v>1919.68</c:v>
                </c:pt>
                <c:pt idx="962">
                  <c:v>1919.08</c:v>
                </c:pt>
                <c:pt idx="963">
                  <c:v>1922.3</c:v>
                </c:pt>
                <c:pt idx="964">
                  <c:v>1913.67</c:v>
                </c:pt>
                <c:pt idx="965">
                  <c:v>1908.12</c:v>
                </c:pt>
                <c:pt idx="966">
                  <c:v>1910.79</c:v>
                </c:pt>
                <c:pt idx="967">
                  <c:v>1923.91</c:v>
                </c:pt>
                <c:pt idx="968">
                  <c:v>1933.84</c:v>
                </c:pt>
                <c:pt idx="969">
                  <c:v>1931.36</c:v>
                </c:pt>
                <c:pt idx="970">
                  <c:v>1930.3</c:v>
                </c:pt>
                <c:pt idx="971">
                  <c:v>1920.02</c:v>
                </c:pt>
                <c:pt idx="972">
                  <c:v>1925.23</c:v>
                </c:pt>
                <c:pt idx="973">
                  <c:v>1915.92</c:v>
                </c:pt>
                <c:pt idx="974">
                  <c:v>1900.65</c:v>
                </c:pt>
                <c:pt idx="975">
                  <c:v>1875.12</c:v>
                </c:pt>
                <c:pt idx="976">
                  <c:v>1864.87</c:v>
                </c:pt>
                <c:pt idx="977">
                  <c:v>1848.63</c:v>
                </c:pt>
                <c:pt idx="978">
                  <c:v>1828.03</c:v>
                </c:pt>
                <c:pt idx="979">
                  <c:v>1823.02</c:v>
                </c:pt>
                <c:pt idx="980">
                  <c:v>1821.36</c:v>
                </c:pt>
                <c:pt idx="981">
                  <c:v>1820.3</c:v>
                </c:pt>
                <c:pt idx="982">
                  <c:v>1833.01</c:v>
                </c:pt>
                <c:pt idx="983">
                  <c:v>1861.41</c:v>
                </c:pt>
                <c:pt idx="984">
                  <c:v>1860.4</c:v>
                </c:pt>
                <c:pt idx="985">
                  <c:v>1874.36</c:v>
                </c:pt>
                <c:pt idx="986">
                  <c:v>1868.9</c:v>
                </c:pt>
                <c:pt idx="987">
                  <c:v>1932.82</c:v>
                </c:pt>
                <c:pt idx="988">
                  <c:v>1920.2</c:v>
                </c:pt>
                <c:pt idx="989">
                  <c:v>1923.18</c:v>
                </c:pt>
                <c:pt idx="990">
                  <c:v>1947.55</c:v>
                </c:pt>
                <c:pt idx="991">
                  <c:v>1974.46</c:v>
                </c:pt>
                <c:pt idx="992">
                  <c:v>1981.4</c:v>
                </c:pt>
                <c:pt idx="993">
                  <c:v>1972.85</c:v>
                </c:pt>
                <c:pt idx="994">
                  <c:v>1970.97</c:v>
                </c:pt>
                <c:pt idx="995">
                  <c:v>1979.72</c:v>
                </c:pt>
                <c:pt idx="996">
                  <c:v>1984.71</c:v>
                </c:pt>
                <c:pt idx="997">
                  <c:v>2006.37</c:v>
                </c:pt>
                <c:pt idx="998">
                  <c:v>1996.1</c:v>
                </c:pt>
                <c:pt idx="999">
                  <c:v>1983.88</c:v>
                </c:pt>
                <c:pt idx="1000">
                  <c:v>1982.53</c:v>
                </c:pt>
                <c:pt idx="1001">
                  <c:v>1985.78</c:v>
                </c:pt>
                <c:pt idx="1002">
                  <c:v>1992.65</c:v>
                </c:pt>
                <c:pt idx="1003">
                  <c:v>1978.14</c:v>
                </c:pt>
                <c:pt idx="1004">
                  <c:v>1969.45</c:v>
                </c:pt>
                <c:pt idx="1005">
                  <c:v>1950.2</c:v>
                </c:pt>
                <c:pt idx="1006">
                  <c:v>1958.55</c:v>
                </c:pt>
                <c:pt idx="1007">
                  <c:v>1940.2</c:v>
                </c:pt>
                <c:pt idx="1008">
                  <c:v>1946.92</c:v>
                </c:pt>
                <c:pt idx="1009">
                  <c:v>1964.29</c:v>
                </c:pt>
                <c:pt idx="1010">
                  <c:v>1959.85</c:v>
                </c:pt>
                <c:pt idx="1011">
                  <c:v>1980.9</c:v>
                </c:pt>
                <c:pt idx="1012">
                  <c:v>1980.82</c:v>
                </c:pt>
                <c:pt idx="1013">
                  <c:v>1978.07</c:v>
                </c:pt>
                <c:pt idx="1014">
                  <c:v>1998.29</c:v>
                </c:pt>
                <c:pt idx="1015">
                  <c:v>1990.17</c:v>
                </c:pt>
                <c:pt idx="1016">
                  <c:v>1992.25</c:v>
                </c:pt>
                <c:pt idx="1017">
                  <c:v>2000.82</c:v>
                </c:pt>
                <c:pt idx="1018">
                  <c:v>2014.13</c:v>
                </c:pt>
                <c:pt idx="1019">
                  <c:v>2040.97</c:v>
                </c:pt>
                <c:pt idx="1020">
                  <c:v>2044.24</c:v>
                </c:pt>
                <c:pt idx="1021">
                  <c:v>2036.41</c:v>
                </c:pt>
                <c:pt idx="1022">
                  <c:v>2072.2199999999998</c:v>
                </c:pt>
                <c:pt idx="1023">
                  <c:v>2029.42</c:v>
                </c:pt>
                <c:pt idx="1024">
                  <c:v>2019.36</c:v>
                </c:pt>
                <c:pt idx="1025">
                  <c:v>2025.55</c:v>
                </c:pt>
                <c:pt idx="1026">
                  <c:v>2028.47</c:v>
                </c:pt>
                <c:pt idx="1027">
                  <c:v>2004.67</c:v>
                </c:pt>
                <c:pt idx="1028">
                  <c:v>1981.95</c:v>
                </c:pt>
                <c:pt idx="1029">
                  <c:v>1979.54</c:v>
                </c:pt>
                <c:pt idx="1030">
                  <c:v>2027.74</c:v>
                </c:pt>
                <c:pt idx="1031">
                  <c:v>2036.36</c:v>
                </c:pt>
                <c:pt idx="1032">
                  <c:v>2019.62</c:v>
                </c:pt>
                <c:pt idx="1033">
                  <c:v>2027.19</c:v>
                </c:pt>
                <c:pt idx="1034">
                  <c:v>2040.35</c:v>
                </c:pt>
                <c:pt idx="1035">
                  <c:v>2031.39</c:v>
                </c:pt>
                <c:pt idx="1036">
                  <c:v>2045.95</c:v>
                </c:pt>
                <c:pt idx="1037">
                  <c:v>2053.08</c:v>
                </c:pt>
                <c:pt idx="1038">
                  <c:v>2053.08</c:v>
                </c:pt>
                <c:pt idx="1039">
                  <c:v>2067.81</c:v>
                </c:pt>
                <c:pt idx="1040">
                  <c:v>2077.4899999999998</c:v>
                </c:pt>
                <c:pt idx="1041">
                  <c:v>2065.61</c:v>
                </c:pt>
                <c:pt idx="1042">
                  <c:v>2062.98</c:v>
                </c:pt>
                <c:pt idx="1043">
                  <c:v>2062.98</c:v>
                </c:pt>
                <c:pt idx="1044">
                  <c:v>2058.96</c:v>
                </c:pt>
                <c:pt idx="1045">
                  <c:v>2041.49</c:v>
                </c:pt>
                <c:pt idx="1046">
                  <c:v>2043.65</c:v>
                </c:pt>
                <c:pt idx="1047">
                  <c:v>2045.45</c:v>
                </c:pt>
                <c:pt idx="1048">
                  <c:v>2028.07</c:v>
                </c:pt>
                <c:pt idx="1049">
                  <c:v>2030.2</c:v>
                </c:pt>
                <c:pt idx="1050">
                  <c:v>2024.41</c:v>
                </c:pt>
                <c:pt idx="1051">
                  <c:v>2028.91</c:v>
                </c:pt>
                <c:pt idx="1052">
                  <c:v>2049.06</c:v>
                </c:pt>
                <c:pt idx="1053">
                  <c:v>2056.5500000000002</c:v>
                </c:pt>
                <c:pt idx="1054">
                  <c:v>2028.44</c:v>
                </c:pt>
                <c:pt idx="1055">
                  <c:v>2006.25</c:v>
                </c:pt>
                <c:pt idx="1056">
                  <c:v>2023.34</c:v>
                </c:pt>
                <c:pt idx="1057">
                  <c:v>2029.49</c:v>
                </c:pt>
                <c:pt idx="1058">
                  <c:v>2021.7</c:v>
                </c:pt>
                <c:pt idx="1059">
                  <c:v>2029.28</c:v>
                </c:pt>
                <c:pt idx="1060">
                  <c:v>2013.89</c:v>
                </c:pt>
                <c:pt idx="1061">
                  <c:v>2020.84</c:v>
                </c:pt>
                <c:pt idx="1062">
                  <c:v>2018.52</c:v>
                </c:pt>
                <c:pt idx="1063">
                  <c:v>2033.23</c:v>
                </c:pt>
                <c:pt idx="1064">
                  <c:v>2037.01</c:v>
                </c:pt>
                <c:pt idx="1065">
                  <c:v>2039.52</c:v>
                </c:pt>
                <c:pt idx="1066">
                  <c:v>2054.9899999999998</c:v>
                </c:pt>
                <c:pt idx="1067">
                  <c:v>2039.76</c:v>
                </c:pt>
                <c:pt idx="1068">
                  <c:v>2025.11</c:v>
                </c:pt>
                <c:pt idx="1069">
                  <c:v>2036.14</c:v>
                </c:pt>
                <c:pt idx="1070">
                  <c:v>2035.36</c:v>
                </c:pt>
                <c:pt idx="1071">
                  <c:v>2034.52</c:v>
                </c:pt>
                <c:pt idx="1072">
                  <c:v>2024.26</c:v>
                </c:pt>
                <c:pt idx="1073">
                  <c:v>2020.05</c:v>
                </c:pt>
                <c:pt idx="1074">
                  <c:v>1993.15</c:v>
                </c:pt>
                <c:pt idx="1075">
                  <c:v>1992.33</c:v>
                </c:pt>
                <c:pt idx="1076">
                  <c:v>2004.4</c:v>
                </c:pt>
                <c:pt idx="1077">
                  <c:v>2013.59</c:v>
                </c:pt>
                <c:pt idx="1078">
                  <c:v>2017.21</c:v>
                </c:pt>
                <c:pt idx="1079">
                  <c:v>2024.41</c:v>
                </c:pt>
                <c:pt idx="1080">
                  <c:v>2025.99</c:v>
                </c:pt>
                <c:pt idx="1081">
                  <c:v>2024.39</c:v>
                </c:pt>
                <c:pt idx="1082">
                  <c:v>2035.4</c:v>
                </c:pt>
                <c:pt idx="1083">
                  <c:v>2031.24</c:v>
                </c:pt>
                <c:pt idx="1084">
                  <c:v>2030.48</c:v>
                </c:pt>
                <c:pt idx="1085">
                  <c:v>2034.55</c:v>
                </c:pt>
                <c:pt idx="1086">
                  <c:v>2044.3</c:v>
                </c:pt>
                <c:pt idx="1087">
                  <c:v>2082.92</c:v>
                </c:pt>
                <c:pt idx="1088">
                  <c:v>2114.48</c:v>
                </c:pt>
                <c:pt idx="1089">
                  <c:v>2128.04</c:v>
                </c:pt>
                <c:pt idx="1090">
                  <c:v>2148.1799999999998</c:v>
                </c:pt>
                <c:pt idx="1091">
                  <c:v>2159.98</c:v>
                </c:pt>
                <c:pt idx="1092">
                  <c:v>2178.9499999999998</c:v>
                </c:pt>
                <c:pt idx="1093">
                  <c:v>2182.75</c:v>
                </c:pt>
                <c:pt idx="1094">
                  <c:v>2158.34</c:v>
                </c:pt>
                <c:pt idx="1095">
                  <c:v>2174.41</c:v>
                </c:pt>
                <c:pt idx="1096">
                  <c:v>2162.19</c:v>
                </c:pt>
                <c:pt idx="1097">
                  <c:v>2155.9</c:v>
                </c:pt>
                <c:pt idx="1098">
                  <c:v>2160.36</c:v>
                </c:pt>
                <c:pt idx="1099">
                  <c:v>2157.59</c:v>
                </c:pt>
                <c:pt idx="1100">
                  <c:v>2186.39</c:v>
                </c:pt>
                <c:pt idx="1101">
                  <c:v>2181.33</c:v>
                </c:pt>
                <c:pt idx="1102">
                  <c:v>2165.44</c:v>
                </c:pt>
                <c:pt idx="1103">
                  <c:v>2171.83</c:v>
                </c:pt>
                <c:pt idx="1104">
                  <c:v>2178.8000000000002</c:v>
                </c:pt>
                <c:pt idx="1105">
                  <c:v>2194.79</c:v>
                </c:pt>
                <c:pt idx="1106">
                  <c:v>2229.87</c:v>
                </c:pt>
                <c:pt idx="1107">
                  <c:v>2229.87</c:v>
                </c:pt>
              </c:numCache>
              <c:extLst/>
            </c:numRef>
          </c:val>
          <c:smooth val="0"/>
          <c:extLst>
            <c:ext xmlns:c16="http://schemas.microsoft.com/office/drawing/2014/chart" uri="{C3380CC4-5D6E-409C-BE32-E72D297353CC}">
              <c16:uniqueId val="{00000001-6E6B-4809-B6DB-CFFFD6860344}"/>
            </c:ext>
          </c:extLst>
        </c:ser>
        <c:dLbls>
          <c:showLegendKey val="0"/>
          <c:showVal val="0"/>
          <c:showCatName val="0"/>
          <c:showSerName val="0"/>
          <c:showPercent val="0"/>
          <c:showBubbleSize val="0"/>
        </c:dLbls>
        <c:marker val="1"/>
        <c:smooth val="0"/>
        <c:axId val="1511763199"/>
        <c:axId val="734174319"/>
      </c:lineChart>
      <c:dateAx>
        <c:axId val="1511763199"/>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734174319"/>
        <c:crosses val="autoZero"/>
        <c:auto val="1"/>
        <c:lblOffset val="100"/>
        <c:baseTimeUnit val="days"/>
        <c:majorUnit val="12"/>
        <c:majorTimeUnit val="months"/>
      </c:dateAx>
      <c:valAx>
        <c:axId val="734174319"/>
        <c:scaling>
          <c:orientation val="minMax"/>
          <c:max val="2500"/>
          <c:min val="1000"/>
        </c:scaling>
        <c:delete val="0"/>
        <c:axPos val="l"/>
        <c:title>
          <c:tx>
            <c:rich>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en-US" sz="1050"/>
                  <a:t>Gold</a:t>
                </a:r>
                <a:r>
                  <a:rPr lang="en-US" sz="1050" baseline="0"/>
                  <a:t> per ounce</a:t>
                </a:r>
                <a:endParaRPr lang="en-US" sz="1050"/>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title>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511763199"/>
        <c:crosses val="autoZero"/>
        <c:crossBetween val="between"/>
        <c:majorUnit val="250"/>
      </c:valAx>
      <c:valAx>
        <c:axId val="734193999"/>
        <c:scaling>
          <c:orientation val="minMax"/>
          <c:max val="1"/>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2045751167"/>
        <c:crosses val="max"/>
        <c:crossBetween val="between"/>
      </c:valAx>
      <c:dateAx>
        <c:axId val="2045751167"/>
        <c:scaling>
          <c:orientation val="minMax"/>
        </c:scaling>
        <c:delete val="1"/>
        <c:axPos val="b"/>
        <c:numFmt formatCode="m/d/yyyy" sourceLinked="1"/>
        <c:majorTickMark val="out"/>
        <c:minorTickMark val="none"/>
        <c:tickLblPos val="nextTo"/>
        <c:crossAx val="734193999"/>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60" b="0" i="0" u="none" strike="noStrike" kern="1200" spc="0" baseline="0">
                <a:solidFill>
                  <a:schemeClr val="tx1">
                    <a:lumMod val="65000"/>
                    <a:lumOff val="35000"/>
                  </a:schemeClr>
                </a:solidFill>
                <a:latin typeface="+mn-lt"/>
                <a:ea typeface="+mn-ea"/>
                <a:cs typeface="+mn-cs"/>
              </a:defRPr>
            </a:pPr>
            <a:r>
              <a:rPr lang="en-US"/>
              <a:t>Industrial Metals Prices</a:t>
            </a:r>
          </a:p>
        </c:rich>
      </c:tx>
      <c:overlay val="0"/>
      <c:spPr>
        <a:noFill/>
        <a:ln>
          <a:noFill/>
        </a:ln>
        <a:effectLst/>
      </c:spPr>
      <c:txPr>
        <a:bodyPr rot="0" spcFirstLastPara="1" vertOverflow="ellipsis" vert="horz" wrap="square" anchor="ctr" anchorCtr="1"/>
        <a:lstStyle/>
        <a:p>
          <a:pPr>
            <a:defRPr sz="126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areaChart>
        <c:grouping val="standard"/>
        <c:varyColors val="0"/>
        <c:ser>
          <c:idx val="0"/>
          <c:order val="1"/>
          <c:tx>
            <c:strRef>
              <c:f>'Commodity markets'!$C$2</c:f>
              <c:strCache>
                <c:ptCount val="1"/>
                <c:pt idx="0">
                  <c:v> 2024 </c:v>
                </c:pt>
              </c:strCache>
            </c:strRef>
          </c:tx>
          <c:spPr>
            <a:solidFill>
              <a:schemeClr val="accent4">
                <a:lumMod val="40000"/>
                <a:lumOff val="60000"/>
              </a:schemeClr>
            </a:solidFill>
            <a:ln>
              <a:noFill/>
            </a:ln>
            <a:effectLst/>
          </c:spPr>
          <c:cat>
            <c:numRef>
              <c:f>'Commodity markets'!$I$8:$I$1500</c:f>
              <c:numCache>
                <c:formatCode>m/d/yyyy</c:formatCode>
                <c:ptCount val="14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numCache>
              <c:extLst/>
            </c:numRef>
          </c:cat>
          <c:val>
            <c:numRef>
              <c:f>'Commodity markets'!$L$8:$L$1500</c:f>
              <c:numCache>
                <c:formatCode>0.00</c:formatCode>
                <c:ptCount val="149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pt idx="1106">
                  <c:v>1</c:v>
                </c:pt>
                <c:pt idx="1107">
                  <c:v>1</c:v>
                </c:pt>
              </c:numCache>
              <c:extLst/>
            </c:numRef>
          </c:val>
          <c:extLst>
            <c:ext xmlns:c16="http://schemas.microsoft.com/office/drawing/2014/chart" uri="{C3380CC4-5D6E-409C-BE32-E72D297353CC}">
              <c16:uniqueId val="{00000000-708C-40D7-B090-D96EE21ED9D7}"/>
            </c:ext>
          </c:extLst>
        </c:ser>
        <c:dLbls>
          <c:showLegendKey val="0"/>
          <c:showVal val="0"/>
          <c:showCatName val="0"/>
          <c:showSerName val="0"/>
          <c:showPercent val="0"/>
          <c:showBubbleSize val="0"/>
        </c:dLbls>
        <c:axId val="1981090191"/>
        <c:axId val="734187759"/>
      </c:areaChart>
      <c:lineChart>
        <c:grouping val="standard"/>
        <c:varyColors val="0"/>
        <c:ser>
          <c:idx val="1"/>
          <c:order val="0"/>
          <c:tx>
            <c:strRef>
              <c:f>'Commodity markets'!$J$3</c:f>
              <c:strCache>
                <c:ptCount val="1"/>
                <c:pt idx="0">
                  <c:v>Industrial metals</c:v>
                </c:pt>
              </c:strCache>
            </c:strRef>
          </c:tx>
          <c:spPr>
            <a:ln w="28575" cap="rnd">
              <a:solidFill>
                <a:schemeClr val="accent3"/>
              </a:solidFill>
              <a:round/>
            </a:ln>
            <a:effectLst/>
          </c:spPr>
          <c:marker>
            <c:symbol val="none"/>
          </c:marker>
          <c:cat>
            <c:numRef>
              <c:f>'Commodity markets'!$I$8:$I$1500</c:f>
              <c:numCache>
                <c:formatCode>m/d/yyyy</c:formatCode>
                <c:ptCount val="14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numCache>
              <c:extLst/>
            </c:numRef>
          </c:cat>
          <c:val>
            <c:numRef>
              <c:f>'Commodity markets'!$J$8:$J$1500</c:f>
              <c:numCache>
                <c:formatCode>General</c:formatCode>
                <c:ptCount val="1493"/>
                <c:pt idx="0">
                  <c:v>193.6054</c:v>
                </c:pt>
                <c:pt idx="1">
                  <c:v>195.40430000000001</c:v>
                </c:pt>
                <c:pt idx="2">
                  <c:v>193.37039999999999</c:v>
                </c:pt>
                <c:pt idx="3">
                  <c:v>194.04810000000001</c:v>
                </c:pt>
                <c:pt idx="4">
                  <c:v>194.33260000000001</c:v>
                </c:pt>
                <c:pt idx="5">
                  <c:v>195.5324</c:v>
                </c:pt>
                <c:pt idx="6">
                  <c:v>195.00970000000001</c:v>
                </c:pt>
                <c:pt idx="7">
                  <c:v>195.6601</c:v>
                </c:pt>
                <c:pt idx="8">
                  <c:v>196.51</c:v>
                </c:pt>
                <c:pt idx="9">
                  <c:v>196.5395</c:v>
                </c:pt>
                <c:pt idx="10">
                  <c:v>197.3032</c:v>
                </c:pt>
                <c:pt idx="11">
                  <c:v>196.5624</c:v>
                </c:pt>
                <c:pt idx="12">
                  <c:v>196.75139999999999</c:v>
                </c:pt>
                <c:pt idx="13">
                  <c:v>196.75139999999999</c:v>
                </c:pt>
                <c:pt idx="14">
                  <c:v>195.73699999999999</c:v>
                </c:pt>
                <c:pt idx="15">
                  <c:v>193.45849999999999</c:v>
                </c:pt>
                <c:pt idx="16">
                  <c:v>190.4847</c:v>
                </c:pt>
                <c:pt idx="17">
                  <c:v>187.99680000000001</c:v>
                </c:pt>
                <c:pt idx="18">
                  <c:v>182.74529999999999</c:v>
                </c:pt>
                <c:pt idx="19">
                  <c:v>181.61760000000001</c:v>
                </c:pt>
                <c:pt idx="20">
                  <c:v>180.2184</c:v>
                </c:pt>
                <c:pt idx="21">
                  <c:v>178.98990000000001</c:v>
                </c:pt>
                <c:pt idx="22">
                  <c:v>179.16329999999999</c:v>
                </c:pt>
                <c:pt idx="23">
                  <c:v>176.70439999999999</c:v>
                </c:pt>
                <c:pt idx="24">
                  <c:v>178.20410000000001</c:v>
                </c:pt>
                <c:pt idx="25">
                  <c:v>181.45320000000001</c:v>
                </c:pt>
                <c:pt idx="26">
                  <c:v>182.17189999999999</c:v>
                </c:pt>
                <c:pt idx="27">
                  <c:v>179.00720000000001</c:v>
                </c:pt>
                <c:pt idx="28">
                  <c:v>178.46799999999999</c:v>
                </c:pt>
                <c:pt idx="29">
                  <c:v>181.1354</c:v>
                </c:pt>
                <c:pt idx="30">
                  <c:v>181.79429999999999</c:v>
                </c:pt>
                <c:pt idx="31">
                  <c:v>183.399</c:v>
                </c:pt>
                <c:pt idx="32">
                  <c:v>181.4967</c:v>
                </c:pt>
                <c:pt idx="33">
                  <c:v>181.4967</c:v>
                </c:pt>
                <c:pt idx="34">
                  <c:v>181.05760000000001</c:v>
                </c:pt>
                <c:pt idx="35">
                  <c:v>180.8614</c:v>
                </c:pt>
                <c:pt idx="36">
                  <c:v>179.53229999999999</c:v>
                </c:pt>
                <c:pt idx="37">
                  <c:v>179.9178</c:v>
                </c:pt>
                <c:pt idx="38">
                  <c:v>177.23079999999999</c:v>
                </c:pt>
                <c:pt idx="39">
                  <c:v>177.07</c:v>
                </c:pt>
                <c:pt idx="40">
                  <c:v>177.149</c:v>
                </c:pt>
                <c:pt idx="41">
                  <c:v>175.99039999999999</c:v>
                </c:pt>
                <c:pt idx="42">
                  <c:v>175.13679999999999</c:v>
                </c:pt>
                <c:pt idx="43">
                  <c:v>178.2193</c:v>
                </c:pt>
                <c:pt idx="44">
                  <c:v>176.58080000000001</c:v>
                </c:pt>
                <c:pt idx="45">
                  <c:v>177.40819999999999</c:v>
                </c:pt>
                <c:pt idx="46">
                  <c:v>177.8143</c:v>
                </c:pt>
                <c:pt idx="47">
                  <c:v>175.99780000000001</c:v>
                </c:pt>
                <c:pt idx="48">
                  <c:v>174.14500000000001</c:v>
                </c:pt>
                <c:pt idx="49">
                  <c:v>174.74770000000001</c:v>
                </c:pt>
                <c:pt idx="50">
                  <c:v>173.25120000000001</c:v>
                </c:pt>
                <c:pt idx="51">
                  <c:v>169.80199999999999</c:v>
                </c:pt>
                <c:pt idx="52">
                  <c:v>172.05350000000001</c:v>
                </c:pt>
                <c:pt idx="53">
                  <c:v>168.4024</c:v>
                </c:pt>
                <c:pt idx="54">
                  <c:v>164.03489999999999</c:v>
                </c:pt>
                <c:pt idx="55">
                  <c:v>158.24600000000001</c:v>
                </c:pt>
                <c:pt idx="56">
                  <c:v>158.40559999999999</c:v>
                </c:pt>
                <c:pt idx="57">
                  <c:v>156.74619999999999</c:v>
                </c:pt>
                <c:pt idx="58">
                  <c:v>152.78200000000001</c:v>
                </c:pt>
                <c:pt idx="59">
                  <c:v>155.4194</c:v>
                </c:pt>
                <c:pt idx="60">
                  <c:v>156.26249999999999</c:v>
                </c:pt>
                <c:pt idx="61">
                  <c:v>155.70920000000001</c:v>
                </c:pt>
                <c:pt idx="62">
                  <c:v>156.40469999999999</c:v>
                </c:pt>
                <c:pt idx="63">
                  <c:v>155.29519999999999</c:v>
                </c:pt>
                <c:pt idx="64">
                  <c:v>158.0549</c:v>
                </c:pt>
                <c:pt idx="65">
                  <c:v>154.75739999999999</c:v>
                </c:pt>
                <c:pt idx="66">
                  <c:v>156.10839999999999</c:v>
                </c:pt>
                <c:pt idx="67">
                  <c:v>154.8767</c:v>
                </c:pt>
                <c:pt idx="68">
                  <c:v>155.73990000000001</c:v>
                </c:pt>
                <c:pt idx="69">
                  <c:v>158.04910000000001</c:v>
                </c:pt>
                <c:pt idx="70">
                  <c:v>157.5248</c:v>
                </c:pt>
                <c:pt idx="71">
                  <c:v>158.16</c:v>
                </c:pt>
                <c:pt idx="72">
                  <c:v>158.16</c:v>
                </c:pt>
                <c:pt idx="73">
                  <c:v>159.63579999999999</c:v>
                </c:pt>
                <c:pt idx="74">
                  <c:v>161.83070000000001</c:v>
                </c:pt>
                <c:pt idx="75">
                  <c:v>161.26169999999999</c:v>
                </c:pt>
                <c:pt idx="76">
                  <c:v>161.4076</c:v>
                </c:pt>
                <c:pt idx="77">
                  <c:v>163.61580000000001</c:v>
                </c:pt>
                <c:pt idx="78">
                  <c:v>163.79050000000001</c:v>
                </c:pt>
                <c:pt idx="79">
                  <c:v>160.15219999999999</c:v>
                </c:pt>
                <c:pt idx="80">
                  <c:v>161.37520000000001</c:v>
                </c:pt>
                <c:pt idx="81">
                  <c:v>161.4556</c:v>
                </c:pt>
                <c:pt idx="82">
                  <c:v>162.41210000000001</c:v>
                </c:pt>
                <c:pt idx="83">
                  <c:v>162.76660000000001</c:v>
                </c:pt>
                <c:pt idx="84">
                  <c:v>163.2139</c:v>
                </c:pt>
                <c:pt idx="85">
                  <c:v>164.22120000000001</c:v>
                </c:pt>
                <c:pt idx="86">
                  <c:v>162.7834</c:v>
                </c:pt>
                <c:pt idx="87">
                  <c:v>160.71969999999999</c:v>
                </c:pt>
                <c:pt idx="88">
                  <c:v>160.024</c:v>
                </c:pt>
                <c:pt idx="89">
                  <c:v>161.29179999999999</c:v>
                </c:pt>
                <c:pt idx="90">
                  <c:v>163.15700000000001</c:v>
                </c:pt>
                <c:pt idx="91">
                  <c:v>164.74350000000001</c:v>
                </c:pt>
                <c:pt idx="92">
                  <c:v>165.45050000000001</c:v>
                </c:pt>
                <c:pt idx="93">
                  <c:v>165.4923</c:v>
                </c:pt>
                <c:pt idx="94">
                  <c:v>163.90880000000001</c:v>
                </c:pt>
                <c:pt idx="95">
                  <c:v>162.9487</c:v>
                </c:pt>
                <c:pt idx="96">
                  <c:v>162.1063</c:v>
                </c:pt>
                <c:pt idx="97">
                  <c:v>160.94130000000001</c:v>
                </c:pt>
                <c:pt idx="98">
                  <c:v>165.77850000000001</c:v>
                </c:pt>
                <c:pt idx="99">
                  <c:v>166.65940000000001</c:v>
                </c:pt>
                <c:pt idx="100">
                  <c:v>168.95089999999999</c:v>
                </c:pt>
                <c:pt idx="101">
                  <c:v>167.74700000000001</c:v>
                </c:pt>
                <c:pt idx="102">
                  <c:v>164.94990000000001</c:v>
                </c:pt>
                <c:pt idx="103">
                  <c:v>164.94990000000001</c:v>
                </c:pt>
                <c:pt idx="104">
                  <c:v>166.27529999999999</c:v>
                </c:pt>
                <c:pt idx="105">
                  <c:v>163.88570000000001</c:v>
                </c:pt>
                <c:pt idx="106">
                  <c:v>165.60239999999999</c:v>
                </c:pt>
                <c:pt idx="107">
                  <c:v>167.2664</c:v>
                </c:pt>
                <c:pt idx="108">
                  <c:v>169.32849999999999</c:v>
                </c:pt>
                <c:pt idx="109">
                  <c:v>170.63399999999999</c:v>
                </c:pt>
                <c:pt idx="110">
                  <c:v>171.14840000000001</c:v>
                </c:pt>
                <c:pt idx="111">
                  <c:v>171.22470000000001</c:v>
                </c:pt>
                <c:pt idx="112">
                  <c:v>174.3449</c:v>
                </c:pt>
                <c:pt idx="113">
                  <c:v>175.11840000000001</c:v>
                </c:pt>
                <c:pt idx="114">
                  <c:v>175.5566</c:v>
                </c:pt>
                <c:pt idx="115">
                  <c:v>178.24010000000001</c:v>
                </c:pt>
                <c:pt idx="116">
                  <c:v>174.83349999999999</c:v>
                </c:pt>
                <c:pt idx="117">
                  <c:v>174.62190000000001</c:v>
                </c:pt>
                <c:pt idx="118">
                  <c:v>173.78389999999999</c:v>
                </c:pt>
                <c:pt idx="119">
                  <c:v>175.1842</c:v>
                </c:pt>
                <c:pt idx="120">
                  <c:v>176.11109999999999</c:v>
                </c:pt>
                <c:pt idx="121">
                  <c:v>176.70249999999999</c:v>
                </c:pt>
                <c:pt idx="122">
                  <c:v>177.0146</c:v>
                </c:pt>
                <c:pt idx="123">
                  <c:v>178.0248</c:v>
                </c:pt>
                <c:pt idx="124">
                  <c:v>177.34450000000001</c:v>
                </c:pt>
                <c:pt idx="125">
                  <c:v>176.0719</c:v>
                </c:pt>
                <c:pt idx="126">
                  <c:v>176.4589</c:v>
                </c:pt>
                <c:pt idx="127">
                  <c:v>177.6746</c:v>
                </c:pt>
                <c:pt idx="128">
                  <c:v>178.85499999999999</c:v>
                </c:pt>
                <c:pt idx="129">
                  <c:v>179.8999</c:v>
                </c:pt>
                <c:pt idx="130">
                  <c:v>180.0744</c:v>
                </c:pt>
                <c:pt idx="131">
                  <c:v>180.73310000000001</c:v>
                </c:pt>
                <c:pt idx="132">
                  <c:v>180.73310000000001</c:v>
                </c:pt>
                <c:pt idx="133">
                  <c:v>182.89279999999999</c:v>
                </c:pt>
                <c:pt idx="134">
                  <c:v>183.8871</c:v>
                </c:pt>
                <c:pt idx="135">
                  <c:v>186.4854</c:v>
                </c:pt>
                <c:pt idx="136">
                  <c:v>186.71889999999999</c:v>
                </c:pt>
                <c:pt idx="137">
                  <c:v>190.15860000000001</c:v>
                </c:pt>
                <c:pt idx="138">
                  <c:v>193.3108</c:v>
                </c:pt>
                <c:pt idx="139">
                  <c:v>191.2774</c:v>
                </c:pt>
                <c:pt idx="140">
                  <c:v>189.80250000000001</c:v>
                </c:pt>
                <c:pt idx="141">
                  <c:v>190.13499999999999</c:v>
                </c:pt>
                <c:pt idx="142">
                  <c:v>188.74520000000001</c:v>
                </c:pt>
                <c:pt idx="143">
                  <c:v>189.4385</c:v>
                </c:pt>
                <c:pt idx="144">
                  <c:v>192.71969999999999</c:v>
                </c:pt>
                <c:pt idx="145">
                  <c:v>190.46639999999999</c:v>
                </c:pt>
                <c:pt idx="146">
                  <c:v>192.72720000000001</c:v>
                </c:pt>
                <c:pt idx="147">
                  <c:v>190.97049999999999</c:v>
                </c:pt>
                <c:pt idx="148">
                  <c:v>191.68790000000001</c:v>
                </c:pt>
                <c:pt idx="149">
                  <c:v>192.68709999999999</c:v>
                </c:pt>
                <c:pt idx="150">
                  <c:v>194.03749999999999</c:v>
                </c:pt>
                <c:pt idx="151">
                  <c:v>193.2509</c:v>
                </c:pt>
                <c:pt idx="152">
                  <c:v>192.39099999999999</c:v>
                </c:pt>
                <c:pt idx="153">
                  <c:v>195.04740000000001</c:v>
                </c:pt>
                <c:pt idx="154">
                  <c:v>195.68020000000001</c:v>
                </c:pt>
                <c:pt idx="155">
                  <c:v>198.0351</c:v>
                </c:pt>
                <c:pt idx="156">
                  <c:v>198.27459999999999</c:v>
                </c:pt>
                <c:pt idx="157">
                  <c:v>194.4528</c:v>
                </c:pt>
                <c:pt idx="158">
                  <c:v>196.67359999999999</c:v>
                </c:pt>
                <c:pt idx="159">
                  <c:v>197.65549999999999</c:v>
                </c:pt>
                <c:pt idx="160">
                  <c:v>198.01179999999999</c:v>
                </c:pt>
                <c:pt idx="161">
                  <c:v>194.62860000000001</c:v>
                </c:pt>
                <c:pt idx="162">
                  <c:v>196.32490000000001</c:v>
                </c:pt>
                <c:pt idx="163">
                  <c:v>199.376</c:v>
                </c:pt>
                <c:pt idx="164">
                  <c:v>202.1848</c:v>
                </c:pt>
                <c:pt idx="165">
                  <c:v>204.9212</c:v>
                </c:pt>
                <c:pt idx="166">
                  <c:v>203.06360000000001</c:v>
                </c:pt>
                <c:pt idx="167">
                  <c:v>200.3569</c:v>
                </c:pt>
                <c:pt idx="168">
                  <c:v>201.12309999999999</c:v>
                </c:pt>
                <c:pt idx="169">
                  <c:v>202.15960000000001</c:v>
                </c:pt>
                <c:pt idx="170">
                  <c:v>203.18530000000001</c:v>
                </c:pt>
                <c:pt idx="171">
                  <c:v>203.83770000000001</c:v>
                </c:pt>
                <c:pt idx="172">
                  <c:v>206.02979999999999</c:v>
                </c:pt>
                <c:pt idx="173">
                  <c:v>207.1943</c:v>
                </c:pt>
                <c:pt idx="174">
                  <c:v>207.65379999999999</c:v>
                </c:pt>
                <c:pt idx="175">
                  <c:v>206.6311</c:v>
                </c:pt>
                <c:pt idx="176">
                  <c:v>203.53</c:v>
                </c:pt>
                <c:pt idx="177">
                  <c:v>206.03100000000001</c:v>
                </c:pt>
                <c:pt idx="178">
                  <c:v>206.03100000000001</c:v>
                </c:pt>
                <c:pt idx="179">
                  <c:v>203.10650000000001</c:v>
                </c:pt>
                <c:pt idx="180">
                  <c:v>203.76859999999999</c:v>
                </c:pt>
                <c:pt idx="181">
                  <c:v>202.13390000000001</c:v>
                </c:pt>
                <c:pt idx="182">
                  <c:v>204.33619999999999</c:v>
                </c:pt>
                <c:pt idx="183">
                  <c:v>206.29740000000001</c:v>
                </c:pt>
                <c:pt idx="184">
                  <c:v>205.94640000000001</c:v>
                </c:pt>
                <c:pt idx="185">
                  <c:v>206.60890000000001</c:v>
                </c:pt>
                <c:pt idx="186">
                  <c:v>205.9633</c:v>
                </c:pt>
                <c:pt idx="187">
                  <c:v>207.5179</c:v>
                </c:pt>
                <c:pt idx="188">
                  <c:v>202.70840000000001</c:v>
                </c:pt>
                <c:pt idx="189">
                  <c:v>203.66069999999999</c:v>
                </c:pt>
                <c:pt idx="190">
                  <c:v>199.80709999999999</c:v>
                </c:pt>
                <c:pt idx="191">
                  <c:v>197.83690000000001</c:v>
                </c:pt>
                <c:pt idx="192">
                  <c:v>198.19409999999999</c:v>
                </c:pt>
                <c:pt idx="193">
                  <c:v>200.99299999999999</c:v>
                </c:pt>
                <c:pt idx="194">
                  <c:v>200.91120000000001</c:v>
                </c:pt>
                <c:pt idx="195">
                  <c:v>201.37780000000001</c:v>
                </c:pt>
                <c:pt idx="196">
                  <c:v>194.36150000000001</c:v>
                </c:pt>
                <c:pt idx="197">
                  <c:v>198.38579999999999</c:v>
                </c:pt>
                <c:pt idx="198">
                  <c:v>198.7363</c:v>
                </c:pt>
                <c:pt idx="199">
                  <c:v>198.84800000000001</c:v>
                </c:pt>
                <c:pt idx="200">
                  <c:v>201.38839999999999</c:v>
                </c:pt>
                <c:pt idx="201">
                  <c:v>202.58670000000001</c:v>
                </c:pt>
                <c:pt idx="202">
                  <c:v>207.16149999999999</c:v>
                </c:pt>
                <c:pt idx="203">
                  <c:v>207.0438</c:v>
                </c:pt>
                <c:pt idx="204">
                  <c:v>205.9796</c:v>
                </c:pt>
                <c:pt idx="205">
                  <c:v>206.73079999999999</c:v>
                </c:pt>
                <c:pt idx="206">
                  <c:v>208.01400000000001</c:v>
                </c:pt>
                <c:pt idx="207">
                  <c:v>208.70140000000001</c:v>
                </c:pt>
                <c:pt idx="208">
                  <c:v>209.68459999999999</c:v>
                </c:pt>
                <c:pt idx="209">
                  <c:v>212.25899999999999</c:v>
                </c:pt>
                <c:pt idx="210">
                  <c:v>214.26159999999999</c:v>
                </c:pt>
                <c:pt idx="211">
                  <c:v>213.11330000000001</c:v>
                </c:pt>
                <c:pt idx="212">
                  <c:v>211.78559999999999</c:v>
                </c:pt>
                <c:pt idx="213">
                  <c:v>209.80840000000001</c:v>
                </c:pt>
                <c:pt idx="214">
                  <c:v>210.4126</c:v>
                </c:pt>
                <c:pt idx="215">
                  <c:v>208.6361</c:v>
                </c:pt>
                <c:pt idx="216">
                  <c:v>207.87010000000001</c:v>
                </c:pt>
                <c:pt idx="217">
                  <c:v>207.90369999999999</c:v>
                </c:pt>
                <c:pt idx="218">
                  <c:v>209.4385</c:v>
                </c:pt>
                <c:pt idx="219">
                  <c:v>211.78290000000001</c:v>
                </c:pt>
                <c:pt idx="220">
                  <c:v>212.61529999999999</c:v>
                </c:pt>
                <c:pt idx="221">
                  <c:v>213.18680000000001</c:v>
                </c:pt>
                <c:pt idx="222">
                  <c:v>214.35749999999999</c:v>
                </c:pt>
                <c:pt idx="223">
                  <c:v>215.15950000000001</c:v>
                </c:pt>
                <c:pt idx="224">
                  <c:v>215.94309999999999</c:v>
                </c:pt>
                <c:pt idx="225">
                  <c:v>215.4675</c:v>
                </c:pt>
                <c:pt idx="226">
                  <c:v>216.07050000000001</c:v>
                </c:pt>
                <c:pt idx="227">
                  <c:v>217.04560000000001</c:v>
                </c:pt>
                <c:pt idx="228">
                  <c:v>219.58170000000001</c:v>
                </c:pt>
                <c:pt idx="229">
                  <c:v>219.97380000000001</c:v>
                </c:pt>
                <c:pt idx="230">
                  <c:v>221.34350000000001</c:v>
                </c:pt>
                <c:pt idx="231">
                  <c:v>221.66229999999999</c:v>
                </c:pt>
                <c:pt idx="232">
                  <c:v>225.42019999999999</c:v>
                </c:pt>
                <c:pt idx="233">
                  <c:v>222.4111</c:v>
                </c:pt>
                <c:pt idx="234">
                  <c:v>225.03890000000001</c:v>
                </c:pt>
                <c:pt idx="235">
                  <c:v>224.40129999999999</c:v>
                </c:pt>
                <c:pt idx="236">
                  <c:v>224.40129999999999</c:v>
                </c:pt>
                <c:pt idx="237">
                  <c:v>229.14510000000001</c:v>
                </c:pt>
                <c:pt idx="238">
                  <c:v>229.9718</c:v>
                </c:pt>
                <c:pt idx="239">
                  <c:v>231.94550000000001</c:v>
                </c:pt>
                <c:pt idx="240">
                  <c:v>230.7895</c:v>
                </c:pt>
                <c:pt idx="241">
                  <c:v>230.14320000000001</c:v>
                </c:pt>
                <c:pt idx="242">
                  <c:v>232.4383</c:v>
                </c:pt>
                <c:pt idx="243">
                  <c:v>231.76859999999999</c:v>
                </c:pt>
                <c:pt idx="244">
                  <c:v>230.96180000000001</c:v>
                </c:pt>
                <c:pt idx="245">
                  <c:v>234.26949999999999</c:v>
                </c:pt>
                <c:pt idx="246">
                  <c:v>238.52170000000001</c:v>
                </c:pt>
                <c:pt idx="247">
                  <c:v>234.79259999999999</c:v>
                </c:pt>
                <c:pt idx="248">
                  <c:v>236.81219999999999</c:v>
                </c:pt>
                <c:pt idx="249">
                  <c:v>236.4717</c:v>
                </c:pt>
                <c:pt idx="250">
                  <c:v>236.94229999999999</c:v>
                </c:pt>
                <c:pt idx="251">
                  <c:v>239.21639999999999</c:v>
                </c:pt>
                <c:pt idx="252">
                  <c:v>240.393</c:v>
                </c:pt>
                <c:pt idx="253">
                  <c:v>236.78710000000001</c:v>
                </c:pt>
                <c:pt idx="254">
                  <c:v>232.0986</c:v>
                </c:pt>
                <c:pt idx="255">
                  <c:v>234.67099999999999</c:v>
                </c:pt>
                <c:pt idx="256">
                  <c:v>236.12899999999999</c:v>
                </c:pt>
                <c:pt idx="257">
                  <c:v>236.12899999999999</c:v>
                </c:pt>
                <c:pt idx="258">
                  <c:v>236.3646</c:v>
                </c:pt>
                <c:pt idx="259">
                  <c:v>233.4025</c:v>
                </c:pt>
                <c:pt idx="260">
                  <c:v>233.47909999999999</c:v>
                </c:pt>
                <c:pt idx="261">
                  <c:v>231.1953</c:v>
                </c:pt>
                <c:pt idx="262">
                  <c:v>231.1953</c:v>
                </c:pt>
                <c:pt idx="263">
                  <c:v>235.92060000000001</c:v>
                </c:pt>
                <c:pt idx="264">
                  <c:v>239.47730000000001</c:v>
                </c:pt>
                <c:pt idx="265">
                  <c:v>240.67590000000001</c:v>
                </c:pt>
                <c:pt idx="266">
                  <c:v>243.04669999999999</c:v>
                </c:pt>
                <c:pt idx="267">
                  <c:v>239.8449</c:v>
                </c:pt>
                <c:pt idx="268">
                  <c:v>234.4812</c:v>
                </c:pt>
                <c:pt idx="269">
                  <c:v>237.36590000000001</c:v>
                </c:pt>
                <c:pt idx="270">
                  <c:v>237.41300000000001</c:v>
                </c:pt>
                <c:pt idx="271">
                  <c:v>239.4051</c:v>
                </c:pt>
                <c:pt idx="272">
                  <c:v>235.7885</c:v>
                </c:pt>
                <c:pt idx="273">
                  <c:v>235.7885</c:v>
                </c:pt>
                <c:pt idx="274">
                  <c:v>235.8066</c:v>
                </c:pt>
                <c:pt idx="275">
                  <c:v>237.2578</c:v>
                </c:pt>
                <c:pt idx="276">
                  <c:v>238.03049999999999</c:v>
                </c:pt>
                <c:pt idx="277">
                  <c:v>237.29830000000001</c:v>
                </c:pt>
                <c:pt idx="278">
                  <c:v>237.71010000000001</c:v>
                </c:pt>
                <c:pt idx="279">
                  <c:v>236.3973</c:v>
                </c:pt>
                <c:pt idx="280">
                  <c:v>232.37739999999999</c:v>
                </c:pt>
                <c:pt idx="281">
                  <c:v>232.4701</c:v>
                </c:pt>
                <c:pt idx="282">
                  <c:v>231.22579999999999</c:v>
                </c:pt>
                <c:pt idx="283">
                  <c:v>230.92570000000001</c:v>
                </c:pt>
                <c:pt idx="284">
                  <c:v>230.11179999999999</c:v>
                </c:pt>
                <c:pt idx="285">
                  <c:v>231.76509999999999</c:v>
                </c:pt>
                <c:pt idx="286">
                  <c:v>232.3665</c:v>
                </c:pt>
                <c:pt idx="287">
                  <c:v>236.32910000000001</c:v>
                </c:pt>
                <c:pt idx="288">
                  <c:v>237.84389999999999</c:v>
                </c:pt>
                <c:pt idx="289">
                  <c:v>241.2629</c:v>
                </c:pt>
                <c:pt idx="290">
                  <c:v>244.6371</c:v>
                </c:pt>
                <c:pt idx="291">
                  <c:v>245.80340000000001</c:v>
                </c:pt>
                <c:pt idx="292">
                  <c:v>247.24709999999999</c:v>
                </c:pt>
                <c:pt idx="293">
                  <c:v>247.24709999999999</c:v>
                </c:pt>
                <c:pt idx="294">
                  <c:v>248.6189</c:v>
                </c:pt>
                <c:pt idx="295">
                  <c:v>249.0027</c:v>
                </c:pt>
                <c:pt idx="296">
                  <c:v>253.16399999999999</c:v>
                </c:pt>
                <c:pt idx="297">
                  <c:v>258.351</c:v>
                </c:pt>
                <c:pt idx="298">
                  <c:v>261.2269</c:v>
                </c:pt>
                <c:pt idx="299">
                  <c:v>260.29939999999999</c:v>
                </c:pt>
                <c:pt idx="300">
                  <c:v>264.87990000000002</c:v>
                </c:pt>
                <c:pt idx="301">
                  <c:v>265.161</c:v>
                </c:pt>
                <c:pt idx="302">
                  <c:v>255.40530000000001</c:v>
                </c:pt>
                <c:pt idx="303">
                  <c:v>255.6514</c:v>
                </c:pt>
                <c:pt idx="304">
                  <c:v>261.42360000000002</c:v>
                </c:pt>
                <c:pt idx="305">
                  <c:v>255.10149999999999</c:v>
                </c:pt>
                <c:pt idx="306">
                  <c:v>246.16560000000001</c:v>
                </c:pt>
                <c:pt idx="307">
                  <c:v>250.2226</c:v>
                </c:pt>
                <c:pt idx="308">
                  <c:v>250.37309999999999</c:v>
                </c:pt>
                <c:pt idx="309">
                  <c:v>247.66499999999999</c:v>
                </c:pt>
                <c:pt idx="310">
                  <c:v>247.85759999999999</c:v>
                </c:pt>
                <c:pt idx="311">
                  <c:v>252.0668</c:v>
                </c:pt>
                <c:pt idx="312">
                  <c:v>251.01179999999999</c:v>
                </c:pt>
                <c:pt idx="313">
                  <c:v>253.95930000000001</c:v>
                </c:pt>
                <c:pt idx="314">
                  <c:v>250.89930000000001</c:v>
                </c:pt>
                <c:pt idx="315">
                  <c:v>252.9282</c:v>
                </c:pt>
                <c:pt idx="316">
                  <c:v>251.55369999999999</c:v>
                </c:pt>
                <c:pt idx="317">
                  <c:v>254.71129999999999</c:v>
                </c:pt>
                <c:pt idx="318">
                  <c:v>256.40730000000002</c:v>
                </c:pt>
                <c:pt idx="319">
                  <c:v>252.06110000000001</c:v>
                </c:pt>
                <c:pt idx="320">
                  <c:v>252.40960000000001</c:v>
                </c:pt>
                <c:pt idx="321">
                  <c:v>249.4221</c:v>
                </c:pt>
                <c:pt idx="322">
                  <c:v>254.76900000000001</c:v>
                </c:pt>
                <c:pt idx="323">
                  <c:v>252.47739999999999</c:v>
                </c:pt>
                <c:pt idx="324">
                  <c:v>249.05260000000001</c:v>
                </c:pt>
                <c:pt idx="325">
                  <c:v>249.2028</c:v>
                </c:pt>
                <c:pt idx="326">
                  <c:v>249.0932</c:v>
                </c:pt>
                <c:pt idx="327">
                  <c:v>249.0932</c:v>
                </c:pt>
                <c:pt idx="328">
                  <c:v>252.4434</c:v>
                </c:pt>
                <c:pt idx="329">
                  <c:v>255.3896</c:v>
                </c:pt>
                <c:pt idx="330">
                  <c:v>253.631</c:v>
                </c:pt>
                <c:pt idx="331">
                  <c:v>256.06709999999998</c:v>
                </c:pt>
                <c:pt idx="332">
                  <c:v>253.4624</c:v>
                </c:pt>
                <c:pt idx="333">
                  <c:v>250.6463</c:v>
                </c:pt>
                <c:pt idx="334">
                  <c:v>252.69280000000001</c:v>
                </c:pt>
                <c:pt idx="335">
                  <c:v>257.18939999999998</c:v>
                </c:pt>
                <c:pt idx="336">
                  <c:v>260.61369999999999</c:v>
                </c:pt>
                <c:pt idx="337">
                  <c:v>258.49040000000002</c:v>
                </c:pt>
                <c:pt idx="338">
                  <c:v>259.86489999999998</c:v>
                </c:pt>
                <c:pt idx="339">
                  <c:v>257.88909999999998</c:v>
                </c:pt>
                <c:pt idx="340">
                  <c:v>261.5729</c:v>
                </c:pt>
                <c:pt idx="341">
                  <c:v>261.1986</c:v>
                </c:pt>
                <c:pt idx="342">
                  <c:v>263.964</c:v>
                </c:pt>
                <c:pt idx="343">
                  <c:v>269.32440000000003</c:v>
                </c:pt>
                <c:pt idx="344">
                  <c:v>270.8759</c:v>
                </c:pt>
                <c:pt idx="345">
                  <c:v>272.2312</c:v>
                </c:pt>
                <c:pt idx="346">
                  <c:v>272.11989999999997</c:v>
                </c:pt>
                <c:pt idx="347">
                  <c:v>272.142</c:v>
                </c:pt>
                <c:pt idx="348">
                  <c:v>273.52080000000001</c:v>
                </c:pt>
                <c:pt idx="349">
                  <c:v>275.02690000000001</c:v>
                </c:pt>
                <c:pt idx="350">
                  <c:v>275.49540000000002</c:v>
                </c:pt>
                <c:pt idx="351">
                  <c:v>278.96859999999998</c:v>
                </c:pt>
                <c:pt idx="352">
                  <c:v>285.55360000000002</c:v>
                </c:pt>
                <c:pt idx="353">
                  <c:v>283.3186</c:v>
                </c:pt>
                <c:pt idx="354">
                  <c:v>284.70999999999998</c:v>
                </c:pt>
                <c:pt idx="355">
                  <c:v>281.74509999999998</c:v>
                </c:pt>
                <c:pt idx="356">
                  <c:v>277.76060000000001</c:v>
                </c:pt>
                <c:pt idx="357">
                  <c:v>278.12040000000002</c:v>
                </c:pt>
                <c:pt idx="358">
                  <c:v>282.76069999999999</c:v>
                </c:pt>
                <c:pt idx="359">
                  <c:v>283.28199999999998</c:v>
                </c:pt>
                <c:pt idx="360">
                  <c:v>274.26839999999999</c:v>
                </c:pt>
                <c:pt idx="361">
                  <c:v>273.38780000000003</c:v>
                </c:pt>
                <c:pt idx="362">
                  <c:v>269.93650000000002</c:v>
                </c:pt>
                <c:pt idx="363">
                  <c:v>271.79399999999998</c:v>
                </c:pt>
                <c:pt idx="364">
                  <c:v>271.27010000000001</c:v>
                </c:pt>
                <c:pt idx="365">
                  <c:v>273.05489999999998</c:v>
                </c:pt>
                <c:pt idx="366">
                  <c:v>281.72059999999999</c:v>
                </c:pt>
                <c:pt idx="367">
                  <c:v>282.59899999999999</c:v>
                </c:pt>
                <c:pt idx="368">
                  <c:v>282.59899999999999</c:v>
                </c:pt>
                <c:pt idx="369">
                  <c:v>281.65960000000001</c:v>
                </c:pt>
                <c:pt idx="370">
                  <c:v>279.98860000000002</c:v>
                </c:pt>
                <c:pt idx="371">
                  <c:v>273.22800000000001</c:v>
                </c:pt>
                <c:pt idx="372">
                  <c:v>277.13200000000001</c:v>
                </c:pt>
                <c:pt idx="373">
                  <c:v>275.57459999999998</c:v>
                </c:pt>
                <c:pt idx="374">
                  <c:v>277.77260000000001</c:v>
                </c:pt>
                <c:pt idx="375">
                  <c:v>278.0308</c:v>
                </c:pt>
                <c:pt idx="376">
                  <c:v>277.59280000000001</c:v>
                </c:pt>
                <c:pt idx="377">
                  <c:v>279.30410000000001</c:v>
                </c:pt>
                <c:pt idx="378">
                  <c:v>280.73570000000001</c:v>
                </c:pt>
                <c:pt idx="379">
                  <c:v>273.47399999999999</c:v>
                </c:pt>
                <c:pt idx="380">
                  <c:v>274.42809999999997</c:v>
                </c:pt>
                <c:pt idx="381">
                  <c:v>264.37619999999998</c:v>
                </c:pt>
                <c:pt idx="382">
                  <c:v>261.77030000000002</c:v>
                </c:pt>
                <c:pt idx="383">
                  <c:v>263.7724</c:v>
                </c:pt>
                <c:pt idx="384">
                  <c:v>266.36750000000001</c:v>
                </c:pt>
                <c:pt idx="385">
                  <c:v>270.52569999999997</c:v>
                </c:pt>
                <c:pt idx="386">
                  <c:v>271.3449</c:v>
                </c:pt>
                <c:pt idx="387">
                  <c:v>272.60390000000001</c:v>
                </c:pt>
                <c:pt idx="388">
                  <c:v>271.90350000000001</c:v>
                </c:pt>
                <c:pt idx="389">
                  <c:v>274.59750000000003</c:v>
                </c:pt>
                <c:pt idx="390">
                  <c:v>274.346</c:v>
                </c:pt>
                <c:pt idx="391">
                  <c:v>271.7328</c:v>
                </c:pt>
                <c:pt idx="392">
                  <c:v>274.7946</c:v>
                </c:pt>
                <c:pt idx="393">
                  <c:v>274.7946</c:v>
                </c:pt>
                <c:pt idx="394">
                  <c:v>272.30770000000001</c:v>
                </c:pt>
                <c:pt idx="395">
                  <c:v>274.06400000000002</c:v>
                </c:pt>
                <c:pt idx="396">
                  <c:v>270.4769</c:v>
                </c:pt>
                <c:pt idx="397">
                  <c:v>275.99369999999999</c:v>
                </c:pt>
                <c:pt idx="398">
                  <c:v>274.33670000000001</c:v>
                </c:pt>
                <c:pt idx="399">
                  <c:v>275.6447</c:v>
                </c:pt>
                <c:pt idx="400">
                  <c:v>273.74560000000002</c:v>
                </c:pt>
                <c:pt idx="401">
                  <c:v>275.9726</c:v>
                </c:pt>
                <c:pt idx="402">
                  <c:v>276.33350000000002</c:v>
                </c:pt>
                <c:pt idx="403">
                  <c:v>269.58920000000001</c:v>
                </c:pt>
                <c:pt idx="404">
                  <c:v>272.57990000000001</c:v>
                </c:pt>
                <c:pt idx="405">
                  <c:v>271.58269999999999</c:v>
                </c:pt>
                <c:pt idx="406">
                  <c:v>275.01139999999998</c:v>
                </c:pt>
                <c:pt idx="407">
                  <c:v>278.58620000000002</c:v>
                </c:pt>
                <c:pt idx="408">
                  <c:v>284.93799999999999</c:v>
                </c:pt>
                <c:pt idx="409">
                  <c:v>281.86759999999998</c:v>
                </c:pt>
                <c:pt idx="410">
                  <c:v>282.42570000000001</c:v>
                </c:pt>
                <c:pt idx="411">
                  <c:v>286.4375</c:v>
                </c:pt>
                <c:pt idx="412">
                  <c:v>285.18560000000002</c:v>
                </c:pt>
                <c:pt idx="413">
                  <c:v>284.92680000000001</c:v>
                </c:pt>
                <c:pt idx="414">
                  <c:v>281.13049999999998</c:v>
                </c:pt>
                <c:pt idx="415">
                  <c:v>278.99619999999999</c:v>
                </c:pt>
                <c:pt idx="416">
                  <c:v>281.51740000000001</c:v>
                </c:pt>
                <c:pt idx="417">
                  <c:v>279.71019999999999</c:v>
                </c:pt>
                <c:pt idx="418">
                  <c:v>275.43529999999998</c:v>
                </c:pt>
                <c:pt idx="419">
                  <c:v>279.33350000000002</c:v>
                </c:pt>
                <c:pt idx="420">
                  <c:v>281.7647</c:v>
                </c:pt>
                <c:pt idx="421">
                  <c:v>281.29489999999998</c:v>
                </c:pt>
                <c:pt idx="422">
                  <c:v>283.23349999999999</c:v>
                </c:pt>
                <c:pt idx="423">
                  <c:v>281.55720000000002</c:v>
                </c:pt>
                <c:pt idx="424">
                  <c:v>277.80540000000002</c:v>
                </c:pt>
                <c:pt idx="425">
                  <c:v>273.24270000000001</c:v>
                </c:pt>
                <c:pt idx="426">
                  <c:v>269.45179999999999</c:v>
                </c:pt>
                <c:pt idx="427">
                  <c:v>271.06110000000001</c:v>
                </c:pt>
                <c:pt idx="428">
                  <c:v>276.09780000000001</c:v>
                </c:pt>
                <c:pt idx="429">
                  <c:v>279.34879999999998</c:v>
                </c:pt>
                <c:pt idx="430">
                  <c:v>280.15269999999998</c:v>
                </c:pt>
                <c:pt idx="431">
                  <c:v>278.44740000000002</c:v>
                </c:pt>
                <c:pt idx="432">
                  <c:v>281.62959999999998</c:v>
                </c:pt>
                <c:pt idx="433">
                  <c:v>282.62099999999998</c:v>
                </c:pt>
                <c:pt idx="434">
                  <c:v>286.18720000000002</c:v>
                </c:pt>
                <c:pt idx="435">
                  <c:v>282.14150000000001</c:v>
                </c:pt>
                <c:pt idx="436">
                  <c:v>283.10559999999998</c:v>
                </c:pt>
                <c:pt idx="437">
                  <c:v>285.89019999999999</c:v>
                </c:pt>
                <c:pt idx="438">
                  <c:v>285.89019999999999</c:v>
                </c:pt>
                <c:pt idx="439">
                  <c:v>285.83819999999997</c:v>
                </c:pt>
                <c:pt idx="440">
                  <c:v>286.70609999999999</c:v>
                </c:pt>
                <c:pt idx="441">
                  <c:v>290.74619999999999</c:v>
                </c:pt>
                <c:pt idx="442">
                  <c:v>298.56200000000001</c:v>
                </c:pt>
                <c:pt idx="443">
                  <c:v>293.5213</c:v>
                </c:pt>
                <c:pt idx="444">
                  <c:v>289.51670000000001</c:v>
                </c:pt>
                <c:pt idx="445">
                  <c:v>294.86509999999998</c:v>
                </c:pt>
                <c:pt idx="446">
                  <c:v>290.30630000000002</c:v>
                </c:pt>
                <c:pt idx="447">
                  <c:v>289.85390000000001</c:v>
                </c:pt>
                <c:pt idx="448">
                  <c:v>283.98219999999998</c:v>
                </c:pt>
                <c:pt idx="449">
                  <c:v>282.41300000000001</c:v>
                </c:pt>
                <c:pt idx="450">
                  <c:v>290.0496</c:v>
                </c:pt>
                <c:pt idx="451">
                  <c:v>291.51650000000001</c:v>
                </c:pt>
                <c:pt idx="452">
                  <c:v>292.3707</c:v>
                </c:pt>
                <c:pt idx="453">
                  <c:v>289.19940000000003</c:v>
                </c:pt>
                <c:pt idx="454">
                  <c:v>289.48919999999998</c:v>
                </c:pt>
                <c:pt idx="455">
                  <c:v>286.37650000000002</c:v>
                </c:pt>
                <c:pt idx="456">
                  <c:v>280.02010000000001</c:v>
                </c:pt>
                <c:pt idx="457">
                  <c:v>282.15660000000003</c:v>
                </c:pt>
                <c:pt idx="458">
                  <c:v>285.73239999999998</c:v>
                </c:pt>
                <c:pt idx="459">
                  <c:v>285.916</c:v>
                </c:pt>
                <c:pt idx="460">
                  <c:v>283.49740000000003</c:v>
                </c:pt>
                <c:pt idx="461">
                  <c:v>288.20510000000002</c:v>
                </c:pt>
                <c:pt idx="462">
                  <c:v>293.63189999999997</c:v>
                </c:pt>
                <c:pt idx="463">
                  <c:v>300.08839999999998</c:v>
                </c:pt>
                <c:pt idx="464">
                  <c:v>299.52339999999998</c:v>
                </c:pt>
                <c:pt idx="465">
                  <c:v>306.11619999999999</c:v>
                </c:pt>
                <c:pt idx="466">
                  <c:v>313.36840000000001</c:v>
                </c:pt>
                <c:pt idx="467">
                  <c:v>323.76819999999998</c:v>
                </c:pt>
                <c:pt idx="468">
                  <c:v>321.82940000000002</c:v>
                </c:pt>
                <c:pt idx="469">
                  <c:v>316.40780000000001</c:v>
                </c:pt>
                <c:pt idx="470">
                  <c:v>319.0095</c:v>
                </c:pt>
                <c:pt idx="471">
                  <c:v>305.08190000000002</c:v>
                </c:pt>
                <c:pt idx="472">
                  <c:v>302.21140000000003</c:v>
                </c:pt>
                <c:pt idx="473">
                  <c:v>304.73680000000002</c:v>
                </c:pt>
                <c:pt idx="474">
                  <c:v>301.09300000000002</c:v>
                </c:pt>
                <c:pt idx="475">
                  <c:v>291.10329999999999</c:v>
                </c:pt>
                <c:pt idx="476">
                  <c:v>295.23469999999998</c:v>
                </c:pt>
                <c:pt idx="477">
                  <c:v>292.49869999999999</c:v>
                </c:pt>
                <c:pt idx="478">
                  <c:v>293.37920000000003</c:v>
                </c:pt>
                <c:pt idx="479">
                  <c:v>291.3383</c:v>
                </c:pt>
                <c:pt idx="480">
                  <c:v>287.50130000000001</c:v>
                </c:pt>
                <c:pt idx="481">
                  <c:v>282.90839999999997</c:v>
                </c:pt>
                <c:pt idx="482">
                  <c:v>283.91539999999998</c:v>
                </c:pt>
                <c:pt idx="483">
                  <c:v>287.94740000000002</c:v>
                </c:pt>
                <c:pt idx="484">
                  <c:v>285.38740000000001</c:v>
                </c:pt>
                <c:pt idx="485">
                  <c:v>286.04259999999999</c:v>
                </c:pt>
                <c:pt idx="486">
                  <c:v>290.20319999999998</c:v>
                </c:pt>
                <c:pt idx="487">
                  <c:v>292.97219999999999</c:v>
                </c:pt>
                <c:pt idx="488">
                  <c:v>288.89049999999997</c:v>
                </c:pt>
                <c:pt idx="489">
                  <c:v>284.8295</c:v>
                </c:pt>
                <c:pt idx="490">
                  <c:v>283.6952</c:v>
                </c:pt>
                <c:pt idx="491">
                  <c:v>284.64409999999998</c:v>
                </c:pt>
                <c:pt idx="492">
                  <c:v>291.12369999999999</c:v>
                </c:pt>
                <c:pt idx="493">
                  <c:v>294.11020000000002</c:v>
                </c:pt>
                <c:pt idx="494">
                  <c:v>293.1139</c:v>
                </c:pt>
                <c:pt idx="495">
                  <c:v>296.86169999999998</c:v>
                </c:pt>
                <c:pt idx="496">
                  <c:v>296.86169999999998</c:v>
                </c:pt>
                <c:pt idx="497">
                  <c:v>285.50170000000003</c:v>
                </c:pt>
                <c:pt idx="498">
                  <c:v>287.75389999999999</c:v>
                </c:pt>
                <c:pt idx="499">
                  <c:v>285.44209999999998</c:v>
                </c:pt>
                <c:pt idx="500">
                  <c:v>286.14240000000001</c:v>
                </c:pt>
                <c:pt idx="501">
                  <c:v>284.2491</c:v>
                </c:pt>
                <c:pt idx="502">
                  <c:v>284.73099999999999</c:v>
                </c:pt>
                <c:pt idx="503">
                  <c:v>284.79079999999999</c:v>
                </c:pt>
                <c:pt idx="504">
                  <c:v>288.0206</c:v>
                </c:pt>
                <c:pt idx="505">
                  <c:v>290.79399999999998</c:v>
                </c:pt>
                <c:pt idx="506">
                  <c:v>288.45760000000001</c:v>
                </c:pt>
                <c:pt idx="507">
                  <c:v>286.7593</c:v>
                </c:pt>
                <c:pt idx="508">
                  <c:v>288.04629999999997</c:v>
                </c:pt>
                <c:pt idx="509">
                  <c:v>285.70100000000002</c:v>
                </c:pt>
                <c:pt idx="510">
                  <c:v>281.52019999999999</c:v>
                </c:pt>
                <c:pt idx="511">
                  <c:v>290.43049999999999</c:v>
                </c:pt>
                <c:pt idx="512">
                  <c:v>291.65019999999998</c:v>
                </c:pt>
                <c:pt idx="513">
                  <c:v>288.54129999999998</c:v>
                </c:pt>
                <c:pt idx="514">
                  <c:v>294.44409999999999</c:v>
                </c:pt>
                <c:pt idx="515">
                  <c:v>300.4674</c:v>
                </c:pt>
                <c:pt idx="516">
                  <c:v>301.34089999999998</c:v>
                </c:pt>
                <c:pt idx="517">
                  <c:v>301.34089999999998</c:v>
                </c:pt>
                <c:pt idx="518">
                  <c:v>303.15280000000001</c:v>
                </c:pt>
                <c:pt idx="519">
                  <c:v>302.26389999999998</c:v>
                </c:pt>
                <c:pt idx="520">
                  <c:v>301.2747</c:v>
                </c:pt>
                <c:pt idx="521">
                  <c:v>301.86500000000001</c:v>
                </c:pt>
                <c:pt idx="522">
                  <c:v>303.56610000000001</c:v>
                </c:pt>
                <c:pt idx="523">
                  <c:v>302.60879999999997</c:v>
                </c:pt>
                <c:pt idx="524">
                  <c:v>307.01350000000002</c:v>
                </c:pt>
                <c:pt idx="525">
                  <c:v>306.76659999999998</c:v>
                </c:pt>
                <c:pt idx="526">
                  <c:v>304.11380000000003</c:v>
                </c:pt>
                <c:pt idx="527">
                  <c:v>305.72359999999998</c:v>
                </c:pt>
                <c:pt idx="528">
                  <c:v>304.09370000000001</c:v>
                </c:pt>
                <c:pt idx="529">
                  <c:v>310.90890000000002</c:v>
                </c:pt>
                <c:pt idx="530">
                  <c:v>315.4599</c:v>
                </c:pt>
                <c:pt idx="531">
                  <c:v>314.45589999999999</c:v>
                </c:pt>
                <c:pt idx="532">
                  <c:v>311.70460000000003</c:v>
                </c:pt>
                <c:pt idx="533">
                  <c:v>311.70460000000003</c:v>
                </c:pt>
                <c:pt idx="534">
                  <c:v>312.64499999999998</c:v>
                </c:pt>
                <c:pt idx="535">
                  <c:v>318.63619999999997</c:v>
                </c:pt>
                <c:pt idx="536">
                  <c:v>326.09190000000001</c:v>
                </c:pt>
                <c:pt idx="537">
                  <c:v>323.1112</c:v>
                </c:pt>
                <c:pt idx="538">
                  <c:v>315.19929999999999</c:v>
                </c:pt>
                <c:pt idx="539">
                  <c:v>317.34460000000001</c:v>
                </c:pt>
                <c:pt idx="540">
                  <c:v>320.666</c:v>
                </c:pt>
                <c:pt idx="541">
                  <c:v>318.2362</c:v>
                </c:pt>
                <c:pt idx="542">
                  <c:v>314.51639999999998</c:v>
                </c:pt>
                <c:pt idx="543">
                  <c:v>312.88929999999999</c:v>
                </c:pt>
                <c:pt idx="544">
                  <c:v>317.33510000000001</c:v>
                </c:pt>
                <c:pt idx="545">
                  <c:v>317.6472</c:v>
                </c:pt>
                <c:pt idx="546">
                  <c:v>318.44959999999998</c:v>
                </c:pt>
                <c:pt idx="547">
                  <c:v>320.22430000000003</c:v>
                </c:pt>
                <c:pt idx="548">
                  <c:v>322.65800000000002</c:v>
                </c:pt>
                <c:pt idx="549">
                  <c:v>321.32670000000002</c:v>
                </c:pt>
                <c:pt idx="550">
                  <c:v>329.00810000000001</c:v>
                </c:pt>
                <c:pt idx="551">
                  <c:v>331.56319999999999</c:v>
                </c:pt>
                <c:pt idx="552">
                  <c:v>321.99470000000002</c:v>
                </c:pt>
                <c:pt idx="553">
                  <c:v>323.48169999999999</c:v>
                </c:pt>
                <c:pt idx="554">
                  <c:v>324.48410000000001</c:v>
                </c:pt>
                <c:pt idx="555">
                  <c:v>326.31490000000002</c:v>
                </c:pt>
                <c:pt idx="556">
                  <c:v>328.00420000000003</c:v>
                </c:pt>
                <c:pt idx="557">
                  <c:v>327.99590000000001</c:v>
                </c:pt>
                <c:pt idx="558">
                  <c:v>327.99590000000001</c:v>
                </c:pt>
                <c:pt idx="559">
                  <c:v>330.84750000000003</c:v>
                </c:pt>
                <c:pt idx="560">
                  <c:v>328.8143</c:v>
                </c:pt>
                <c:pt idx="561">
                  <c:v>333.27850000000001</c:v>
                </c:pt>
                <c:pt idx="562">
                  <c:v>331.48020000000002</c:v>
                </c:pt>
                <c:pt idx="563">
                  <c:v>331.57569999999998</c:v>
                </c:pt>
                <c:pt idx="564">
                  <c:v>341.86059999999998</c:v>
                </c:pt>
                <c:pt idx="565">
                  <c:v>350.28089999999997</c:v>
                </c:pt>
                <c:pt idx="566">
                  <c:v>361.14710000000002</c:v>
                </c:pt>
                <c:pt idx="567">
                  <c:v>376.34359999999998</c:v>
                </c:pt>
                <c:pt idx="568">
                  <c:v>418.78129999999999</c:v>
                </c:pt>
                <c:pt idx="569">
                  <c:v>411.49400000000003</c:v>
                </c:pt>
                <c:pt idx="570">
                  <c:v>400.27120000000002</c:v>
                </c:pt>
                <c:pt idx="571">
                  <c:v>403.39949999999999</c:v>
                </c:pt>
                <c:pt idx="572">
                  <c:v>403.48349999999999</c:v>
                </c:pt>
                <c:pt idx="573">
                  <c:v>395.96570000000003</c:v>
                </c:pt>
                <c:pt idx="574">
                  <c:v>394.40769999999998</c:v>
                </c:pt>
                <c:pt idx="575">
                  <c:v>390.0292</c:v>
                </c:pt>
                <c:pt idx="576">
                  <c:v>387.0505</c:v>
                </c:pt>
                <c:pt idx="577">
                  <c:v>374.72680000000003</c:v>
                </c:pt>
                <c:pt idx="578">
                  <c:v>365.59089999999998</c:v>
                </c:pt>
                <c:pt idx="579">
                  <c:v>355.1995</c:v>
                </c:pt>
                <c:pt idx="580">
                  <c:v>376.4264</c:v>
                </c:pt>
                <c:pt idx="581">
                  <c:v>385.97460000000001</c:v>
                </c:pt>
                <c:pt idx="582">
                  <c:v>380.36399999999998</c:v>
                </c:pt>
                <c:pt idx="583">
                  <c:v>374.1404</c:v>
                </c:pt>
                <c:pt idx="584">
                  <c:v>365.71350000000001</c:v>
                </c:pt>
                <c:pt idx="585">
                  <c:v>374.62119999999999</c:v>
                </c:pt>
                <c:pt idx="586">
                  <c:v>371.44319999999999</c:v>
                </c:pt>
                <c:pt idx="587">
                  <c:v>374.61660000000001</c:v>
                </c:pt>
                <c:pt idx="588">
                  <c:v>377.24110000000002</c:v>
                </c:pt>
                <c:pt idx="589">
                  <c:v>376.80810000000002</c:v>
                </c:pt>
                <c:pt idx="590">
                  <c:v>374.59539999999998</c:v>
                </c:pt>
                <c:pt idx="591">
                  <c:v>370.96069999999997</c:v>
                </c:pt>
                <c:pt idx="592">
                  <c:v>373.16759999999999</c:v>
                </c:pt>
                <c:pt idx="593">
                  <c:v>364.31459999999998</c:v>
                </c:pt>
                <c:pt idx="594">
                  <c:v>368.28829999999999</c:v>
                </c:pt>
                <c:pt idx="595">
                  <c:v>370.39569999999998</c:v>
                </c:pt>
                <c:pt idx="596">
                  <c:v>371.85129999999998</c:v>
                </c:pt>
                <c:pt idx="597">
                  <c:v>371.85129999999998</c:v>
                </c:pt>
                <c:pt idx="598">
                  <c:v>373.81229999999999</c:v>
                </c:pt>
                <c:pt idx="599">
                  <c:v>374.14389999999997</c:v>
                </c:pt>
                <c:pt idx="600">
                  <c:v>370.76549999999997</c:v>
                </c:pt>
                <c:pt idx="601">
                  <c:v>374.45440000000002</c:v>
                </c:pt>
                <c:pt idx="602">
                  <c:v>367.70299999999997</c:v>
                </c:pt>
                <c:pt idx="603">
                  <c:v>354.22620000000001</c:v>
                </c:pt>
                <c:pt idx="604">
                  <c:v>354.70740000000001</c:v>
                </c:pt>
                <c:pt idx="605">
                  <c:v>357.05040000000002</c:v>
                </c:pt>
                <c:pt idx="606">
                  <c:v>351.90249999999997</c:v>
                </c:pt>
                <c:pt idx="607">
                  <c:v>348.22340000000003</c:v>
                </c:pt>
                <c:pt idx="608">
                  <c:v>344.80079999999998</c:v>
                </c:pt>
                <c:pt idx="609">
                  <c:v>336.38900000000001</c:v>
                </c:pt>
                <c:pt idx="610">
                  <c:v>338.0874</c:v>
                </c:pt>
                <c:pt idx="611">
                  <c:v>333.51319999999998</c:v>
                </c:pt>
                <c:pt idx="612">
                  <c:v>328.41300000000001</c:v>
                </c:pt>
                <c:pt idx="613">
                  <c:v>316.4366</c:v>
                </c:pt>
                <c:pt idx="614">
                  <c:v>315.74400000000003</c:v>
                </c:pt>
                <c:pt idx="615">
                  <c:v>317.42020000000002</c:v>
                </c:pt>
                <c:pt idx="616">
                  <c:v>311.35489999999999</c:v>
                </c:pt>
                <c:pt idx="617">
                  <c:v>312.34530000000001</c:v>
                </c:pt>
                <c:pt idx="618">
                  <c:v>313.41320000000002</c:v>
                </c:pt>
                <c:pt idx="619">
                  <c:v>317.6336</c:v>
                </c:pt>
                <c:pt idx="620">
                  <c:v>313.96339999999998</c:v>
                </c:pt>
                <c:pt idx="621">
                  <c:v>325.13369999999998</c:v>
                </c:pt>
                <c:pt idx="622">
                  <c:v>325.19540000000001</c:v>
                </c:pt>
                <c:pt idx="623">
                  <c:v>327.7516</c:v>
                </c:pt>
                <c:pt idx="624">
                  <c:v>322.13839999999999</c:v>
                </c:pt>
                <c:pt idx="625">
                  <c:v>320.041</c:v>
                </c:pt>
                <c:pt idx="626">
                  <c:v>320.67869999999999</c:v>
                </c:pt>
                <c:pt idx="627">
                  <c:v>326.76659999999998</c:v>
                </c:pt>
                <c:pt idx="628">
                  <c:v>326.76659999999998</c:v>
                </c:pt>
                <c:pt idx="629">
                  <c:v>325.47449999999998</c:v>
                </c:pt>
                <c:pt idx="630">
                  <c:v>322.8836</c:v>
                </c:pt>
                <c:pt idx="631">
                  <c:v>328.34039999999999</c:v>
                </c:pt>
                <c:pt idx="632">
                  <c:v>326.3793</c:v>
                </c:pt>
                <c:pt idx="633">
                  <c:v>331.21769999999998</c:v>
                </c:pt>
                <c:pt idx="634">
                  <c:v>329.19869999999997</c:v>
                </c:pt>
                <c:pt idx="635">
                  <c:v>329.77589999999998</c:v>
                </c:pt>
                <c:pt idx="636">
                  <c:v>323.31099999999998</c:v>
                </c:pt>
                <c:pt idx="637">
                  <c:v>315.971</c:v>
                </c:pt>
                <c:pt idx="638">
                  <c:v>307.73270000000002</c:v>
                </c:pt>
                <c:pt idx="639">
                  <c:v>302.92430000000002</c:v>
                </c:pt>
                <c:pt idx="640">
                  <c:v>306.06740000000002</c:v>
                </c:pt>
                <c:pt idx="641">
                  <c:v>299.51249999999999</c:v>
                </c:pt>
                <c:pt idx="642">
                  <c:v>297.077</c:v>
                </c:pt>
                <c:pt idx="643">
                  <c:v>297.077</c:v>
                </c:pt>
                <c:pt idx="644">
                  <c:v>300.54309999999998</c:v>
                </c:pt>
                <c:pt idx="645">
                  <c:v>291.82499999999999</c:v>
                </c:pt>
                <c:pt idx="646">
                  <c:v>285.01089999999999</c:v>
                </c:pt>
                <c:pt idx="647">
                  <c:v>277.57130000000001</c:v>
                </c:pt>
                <c:pt idx="648">
                  <c:v>279.8768</c:v>
                </c:pt>
                <c:pt idx="649">
                  <c:v>281.11950000000002</c:v>
                </c:pt>
                <c:pt idx="650">
                  <c:v>282.65879999999999</c:v>
                </c:pt>
                <c:pt idx="651">
                  <c:v>273.87459999999999</c:v>
                </c:pt>
                <c:pt idx="652">
                  <c:v>266.81560000000002</c:v>
                </c:pt>
                <c:pt idx="653">
                  <c:v>266.81560000000002</c:v>
                </c:pt>
                <c:pt idx="654">
                  <c:v>262.23770000000002</c:v>
                </c:pt>
                <c:pt idx="655">
                  <c:v>260.52620000000002</c:v>
                </c:pt>
                <c:pt idx="656">
                  <c:v>266.58620000000002</c:v>
                </c:pt>
                <c:pt idx="657">
                  <c:v>265.15179999999998</c:v>
                </c:pt>
                <c:pt idx="658">
                  <c:v>261.14440000000002</c:v>
                </c:pt>
                <c:pt idx="659">
                  <c:v>255.47460000000001</c:v>
                </c:pt>
                <c:pt idx="660">
                  <c:v>254.57169999999999</c:v>
                </c:pt>
                <c:pt idx="661">
                  <c:v>245.43260000000001</c:v>
                </c:pt>
                <c:pt idx="662">
                  <c:v>246.73490000000001</c:v>
                </c:pt>
                <c:pt idx="663">
                  <c:v>256.68779999999998</c:v>
                </c:pt>
                <c:pt idx="664">
                  <c:v>253.2296</c:v>
                </c:pt>
                <c:pt idx="665">
                  <c:v>258.07900000000001</c:v>
                </c:pt>
                <c:pt idx="666">
                  <c:v>256.6814</c:v>
                </c:pt>
                <c:pt idx="667">
                  <c:v>262.2921</c:v>
                </c:pt>
                <c:pt idx="668">
                  <c:v>260.62520000000001</c:v>
                </c:pt>
                <c:pt idx="669">
                  <c:v>261.01560000000001</c:v>
                </c:pt>
                <c:pt idx="670">
                  <c:v>262.98410000000001</c:v>
                </c:pt>
                <c:pt idx="671">
                  <c:v>267.346</c:v>
                </c:pt>
                <c:pt idx="672">
                  <c:v>277.85890000000001</c:v>
                </c:pt>
                <c:pt idx="673">
                  <c:v>275.68880000000001</c:v>
                </c:pt>
                <c:pt idx="674">
                  <c:v>271.35629999999998</c:v>
                </c:pt>
                <c:pt idx="675">
                  <c:v>268.14049999999997</c:v>
                </c:pt>
                <c:pt idx="676">
                  <c:v>272.06299999999999</c:v>
                </c:pt>
                <c:pt idx="677">
                  <c:v>274.88490000000002</c:v>
                </c:pt>
                <c:pt idx="678">
                  <c:v>274.24110000000002</c:v>
                </c:pt>
                <c:pt idx="679">
                  <c:v>276.70740000000001</c:v>
                </c:pt>
                <c:pt idx="680">
                  <c:v>281.49889999999999</c:v>
                </c:pt>
                <c:pt idx="681">
                  <c:v>287.9169</c:v>
                </c:pt>
                <c:pt idx="682">
                  <c:v>281.01319999999998</c:v>
                </c:pt>
                <c:pt idx="683">
                  <c:v>275.37459999999999</c:v>
                </c:pt>
                <c:pt idx="684">
                  <c:v>277.9975</c:v>
                </c:pt>
                <c:pt idx="685">
                  <c:v>273.96609999999998</c:v>
                </c:pt>
                <c:pt idx="686">
                  <c:v>273.92759999999998</c:v>
                </c:pt>
                <c:pt idx="687">
                  <c:v>275.8254</c:v>
                </c:pt>
                <c:pt idx="688">
                  <c:v>275.95330000000001</c:v>
                </c:pt>
                <c:pt idx="689">
                  <c:v>276.08890000000002</c:v>
                </c:pt>
                <c:pt idx="690">
                  <c:v>274.6943</c:v>
                </c:pt>
                <c:pt idx="691">
                  <c:v>277.45839999999998</c:v>
                </c:pt>
                <c:pt idx="692">
                  <c:v>279.32830000000001</c:v>
                </c:pt>
                <c:pt idx="693">
                  <c:v>277.22120000000001</c:v>
                </c:pt>
                <c:pt idx="694">
                  <c:v>270.69389999999999</c:v>
                </c:pt>
                <c:pt idx="695">
                  <c:v>268.733</c:v>
                </c:pt>
                <c:pt idx="696">
                  <c:v>257.8227</c:v>
                </c:pt>
                <c:pt idx="697">
                  <c:v>256.37959999999998</c:v>
                </c:pt>
                <c:pt idx="698">
                  <c:v>256.37959999999998</c:v>
                </c:pt>
                <c:pt idx="699">
                  <c:v>259.84309999999999</c:v>
                </c:pt>
                <c:pt idx="700">
                  <c:v>257.56709999999998</c:v>
                </c:pt>
                <c:pt idx="701">
                  <c:v>261.34449999999998</c:v>
                </c:pt>
                <c:pt idx="702">
                  <c:v>266.84989999999999</c:v>
                </c:pt>
                <c:pt idx="703">
                  <c:v>272.34089999999998</c:v>
                </c:pt>
                <c:pt idx="704">
                  <c:v>271.69540000000001</c:v>
                </c:pt>
                <c:pt idx="705">
                  <c:v>269.4461</c:v>
                </c:pt>
                <c:pt idx="706">
                  <c:v>266.22809999999998</c:v>
                </c:pt>
                <c:pt idx="707">
                  <c:v>268.40559999999999</c:v>
                </c:pt>
                <c:pt idx="708">
                  <c:v>268.14060000000001</c:v>
                </c:pt>
                <c:pt idx="709">
                  <c:v>268.43990000000002</c:v>
                </c:pt>
                <c:pt idx="710">
                  <c:v>265.74560000000002</c:v>
                </c:pt>
                <c:pt idx="711">
                  <c:v>265.79090000000002</c:v>
                </c:pt>
                <c:pt idx="712">
                  <c:v>256.0147</c:v>
                </c:pt>
                <c:pt idx="713">
                  <c:v>249.41069999999999</c:v>
                </c:pt>
                <c:pt idx="714">
                  <c:v>246.47020000000001</c:v>
                </c:pt>
                <c:pt idx="715">
                  <c:v>248.3074</c:v>
                </c:pt>
                <c:pt idx="716">
                  <c:v>254.7278</c:v>
                </c:pt>
                <c:pt idx="717">
                  <c:v>251.24160000000001</c:v>
                </c:pt>
                <c:pt idx="718">
                  <c:v>252.93690000000001</c:v>
                </c:pt>
                <c:pt idx="719">
                  <c:v>262.1121</c:v>
                </c:pt>
                <c:pt idx="720">
                  <c:v>263.93819999999999</c:v>
                </c:pt>
                <c:pt idx="721">
                  <c:v>264.10039999999998</c:v>
                </c:pt>
                <c:pt idx="722">
                  <c:v>258.17250000000001</c:v>
                </c:pt>
                <c:pt idx="723">
                  <c:v>257.44150000000002</c:v>
                </c:pt>
                <c:pt idx="724">
                  <c:v>256.08699999999999</c:v>
                </c:pt>
                <c:pt idx="725">
                  <c:v>257.49029999999999</c:v>
                </c:pt>
                <c:pt idx="726">
                  <c:v>259.68790000000001</c:v>
                </c:pt>
                <c:pt idx="727">
                  <c:v>256.69049999999999</c:v>
                </c:pt>
                <c:pt idx="728">
                  <c:v>252.40119999999999</c:v>
                </c:pt>
                <c:pt idx="729">
                  <c:v>250.92449999999999</c:v>
                </c:pt>
                <c:pt idx="730">
                  <c:v>250.06950000000001</c:v>
                </c:pt>
                <c:pt idx="731">
                  <c:v>255.22749999999999</c:v>
                </c:pt>
                <c:pt idx="732">
                  <c:v>255.47720000000001</c:v>
                </c:pt>
                <c:pt idx="733">
                  <c:v>254.80260000000001</c:v>
                </c:pt>
                <c:pt idx="734">
                  <c:v>254.39680000000001</c:v>
                </c:pt>
                <c:pt idx="735">
                  <c:v>263.13220000000001</c:v>
                </c:pt>
                <c:pt idx="736">
                  <c:v>260.26780000000002</c:v>
                </c:pt>
                <c:pt idx="737">
                  <c:v>253.09880000000001</c:v>
                </c:pt>
                <c:pt idx="738">
                  <c:v>249.09739999999999</c:v>
                </c:pt>
                <c:pt idx="739">
                  <c:v>257.57080000000002</c:v>
                </c:pt>
                <c:pt idx="740">
                  <c:v>259.18560000000002</c:v>
                </c:pt>
                <c:pt idx="741">
                  <c:v>254.47659999999999</c:v>
                </c:pt>
                <c:pt idx="742">
                  <c:v>268.72230000000002</c:v>
                </c:pt>
                <c:pt idx="743">
                  <c:v>265.27940000000001</c:v>
                </c:pt>
                <c:pt idx="744">
                  <c:v>270.56959999999998</c:v>
                </c:pt>
                <c:pt idx="745">
                  <c:v>269.83260000000001</c:v>
                </c:pt>
                <c:pt idx="746">
                  <c:v>275.21319999999997</c:v>
                </c:pt>
                <c:pt idx="747">
                  <c:v>287.76069999999999</c:v>
                </c:pt>
                <c:pt idx="748">
                  <c:v>292.38830000000002</c:v>
                </c:pt>
                <c:pt idx="749">
                  <c:v>295.00240000000002</c:v>
                </c:pt>
                <c:pt idx="750">
                  <c:v>285.09699999999998</c:v>
                </c:pt>
                <c:pt idx="751">
                  <c:v>274.83780000000002</c:v>
                </c:pt>
                <c:pt idx="752">
                  <c:v>276.25209999999998</c:v>
                </c:pt>
                <c:pt idx="753">
                  <c:v>269.82870000000003</c:v>
                </c:pt>
                <c:pt idx="754">
                  <c:v>275.09769999999997</c:v>
                </c:pt>
                <c:pt idx="755">
                  <c:v>274.76409999999998</c:v>
                </c:pt>
                <c:pt idx="756">
                  <c:v>274.76409999999998</c:v>
                </c:pt>
                <c:pt idx="757">
                  <c:v>272.05470000000003</c:v>
                </c:pt>
                <c:pt idx="758">
                  <c:v>272.46319999999997</c:v>
                </c:pt>
                <c:pt idx="759">
                  <c:v>276.77140000000003</c:v>
                </c:pt>
                <c:pt idx="760">
                  <c:v>284.11369999999999</c:v>
                </c:pt>
                <c:pt idx="761">
                  <c:v>288.61880000000002</c:v>
                </c:pt>
                <c:pt idx="762">
                  <c:v>294.38799999999998</c:v>
                </c:pt>
                <c:pt idx="763">
                  <c:v>292.63720000000001</c:v>
                </c:pt>
                <c:pt idx="764">
                  <c:v>294.89980000000003</c:v>
                </c:pt>
                <c:pt idx="765">
                  <c:v>301.31689999999998</c:v>
                </c:pt>
                <c:pt idx="766">
                  <c:v>298.93060000000003</c:v>
                </c:pt>
                <c:pt idx="767">
                  <c:v>297.58600000000001</c:v>
                </c:pt>
                <c:pt idx="768">
                  <c:v>294.52679999999998</c:v>
                </c:pt>
                <c:pt idx="769">
                  <c:v>294.63619999999997</c:v>
                </c:pt>
                <c:pt idx="770">
                  <c:v>294.06229999999999</c:v>
                </c:pt>
                <c:pt idx="771">
                  <c:v>288.05360000000002</c:v>
                </c:pt>
                <c:pt idx="772">
                  <c:v>285.2319</c:v>
                </c:pt>
                <c:pt idx="773">
                  <c:v>282.47539999999998</c:v>
                </c:pt>
                <c:pt idx="774">
                  <c:v>287.32310000000001</c:v>
                </c:pt>
                <c:pt idx="775">
                  <c:v>290.1198</c:v>
                </c:pt>
                <c:pt idx="776">
                  <c:v>287.28829999999999</c:v>
                </c:pt>
                <c:pt idx="777">
                  <c:v>289.14249999999998</c:v>
                </c:pt>
                <c:pt idx="778">
                  <c:v>289.14249999999998</c:v>
                </c:pt>
                <c:pt idx="779">
                  <c:v>289.90980000000002</c:v>
                </c:pt>
                <c:pt idx="780">
                  <c:v>292.63830000000002</c:v>
                </c:pt>
                <c:pt idx="781">
                  <c:v>292.09910000000002</c:v>
                </c:pt>
                <c:pt idx="782">
                  <c:v>290.2389</c:v>
                </c:pt>
                <c:pt idx="783">
                  <c:v>290.2389</c:v>
                </c:pt>
                <c:pt idx="784">
                  <c:v>290.4556</c:v>
                </c:pt>
                <c:pt idx="785">
                  <c:v>284.89179999999999</c:v>
                </c:pt>
                <c:pt idx="786">
                  <c:v>281.46589999999998</c:v>
                </c:pt>
                <c:pt idx="787">
                  <c:v>285.95179999999999</c:v>
                </c:pt>
                <c:pt idx="788">
                  <c:v>294.20330000000001</c:v>
                </c:pt>
                <c:pt idx="789">
                  <c:v>295.61840000000001</c:v>
                </c:pt>
                <c:pt idx="790">
                  <c:v>299.20119999999997</c:v>
                </c:pt>
                <c:pt idx="791">
                  <c:v>301.92619999999999</c:v>
                </c:pt>
                <c:pt idx="792">
                  <c:v>305.59550000000002</c:v>
                </c:pt>
                <c:pt idx="793">
                  <c:v>305.59550000000002</c:v>
                </c:pt>
                <c:pt idx="794">
                  <c:v>306.08089999999999</c:v>
                </c:pt>
                <c:pt idx="795">
                  <c:v>310.5872</c:v>
                </c:pt>
                <c:pt idx="796">
                  <c:v>312.11619999999999</c:v>
                </c:pt>
                <c:pt idx="797">
                  <c:v>311.24540000000002</c:v>
                </c:pt>
                <c:pt idx="798">
                  <c:v>310.69380000000001</c:v>
                </c:pt>
                <c:pt idx="799">
                  <c:v>312.83359999999999</c:v>
                </c:pt>
                <c:pt idx="800">
                  <c:v>314.26150000000001</c:v>
                </c:pt>
                <c:pt idx="801">
                  <c:v>315.52620000000002</c:v>
                </c:pt>
                <c:pt idx="802">
                  <c:v>311.64449999999999</c:v>
                </c:pt>
                <c:pt idx="803">
                  <c:v>310.92099999999999</c:v>
                </c:pt>
                <c:pt idx="804">
                  <c:v>314.15690000000001</c:v>
                </c:pt>
                <c:pt idx="805">
                  <c:v>308.26909999999998</c:v>
                </c:pt>
                <c:pt idx="806">
                  <c:v>308.76440000000002</c:v>
                </c:pt>
                <c:pt idx="807">
                  <c:v>301.56529999999998</c:v>
                </c:pt>
                <c:pt idx="808">
                  <c:v>295.4984</c:v>
                </c:pt>
                <c:pt idx="809">
                  <c:v>296.29199999999997</c:v>
                </c:pt>
                <c:pt idx="810">
                  <c:v>294.4572</c:v>
                </c:pt>
                <c:pt idx="811">
                  <c:v>299.73860000000002</c:v>
                </c:pt>
                <c:pt idx="812">
                  <c:v>292.04289999999997</c:v>
                </c:pt>
                <c:pt idx="813">
                  <c:v>291.41969999999998</c:v>
                </c:pt>
                <c:pt idx="814">
                  <c:v>291.3673</c:v>
                </c:pt>
                <c:pt idx="815">
                  <c:v>286.95100000000002</c:v>
                </c:pt>
                <c:pt idx="816">
                  <c:v>289.83819999999997</c:v>
                </c:pt>
                <c:pt idx="817">
                  <c:v>289.22919999999999</c:v>
                </c:pt>
                <c:pt idx="818">
                  <c:v>289.22919999999999</c:v>
                </c:pt>
                <c:pt idx="819">
                  <c:v>298.60079999999999</c:v>
                </c:pt>
                <c:pt idx="820">
                  <c:v>293.52539999999999</c:v>
                </c:pt>
                <c:pt idx="821">
                  <c:v>287.06689999999998</c:v>
                </c:pt>
                <c:pt idx="822">
                  <c:v>280.07040000000001</c:v>
                </c:pt>
                <c:pt idx="823">
                  <c:v>284.74090000000001</c:v>
                </c:pt>
                <c:pt idx="824">
                  <c:v>285.7414</c:v>
                </c:pt>
                <c:pt idx="825">
                  <c:v>291.71080000000001</c:v>
                </c:pt>
                <c:pt idx="826">
                  <c:v>286.48059999999998</c:v>
                </c:pt>
                <c:pt idx="827">
                  <c:v>287.21870000000001</c:v>
                </c:pt>
                <c:pt idx="828">
                  <c:v>285.86829999999998</c:v>
                </c:pt>
                <c:pt idx="829">
                  <c:v>279.95370000000003</c:v>
                </c:pt>
                <c:pt idx="830">
                  <c:v>281.42430000000002</c:v>
                </c:pt>
                <c:pt idx="831">
                  <c:v>279.52910000000003</c:v>
                </c:pt>
                <c:pt idx="832">
                  <c:v>277.07740000000001</c:v>
                </c:pt>
                <c:pt idx="833">
                  <c:v>279.20929999999998</c:v>
                </c:pt>
                <c:pt idx="834">
                  <c:v>277.85939999999999</c:v>
                </c:pt>
                <c:pt idx="835">
                  <c:v>270.60270000000003</c:v>
                </c:pt>
                <c:pt idx="836">
                  <c:v>271.06659999999999</c:v>
                </c:pt>
                <c:pt idx="837">
                  <c:v>273.06259999999997</c:v>
                </c:pt>
                <c:pt idx="838">
                  <c:v>273.42090000000002</c:v>
                </c:pt>
                <c:pt idx="839">
                  <c:v>273.12799999999999</c:v>
                </c:pt>
                <c:pt idx="840">
                  <c:v>275.12169999999998</c:v>
                </c:pt>
                <c:pt idx="841">
                  <c:v>279.16180000000003</c:v>
                </c:pt>
                <c:pt idx="842">
                  <c:v>279.81400000000002</c:v>
                </c:pt>
                <c:pt idx="843">
                  <c:v>281.78109999999998</c:v>
                </c:pt>
                <c:pt idx="844">
                  <c:v>283.62360000000001</c:v>
                </c:pt>
                <c:pt idx="845">
                  <c:v>283.35590000000002</c:v>
                </c:pt>
                <c:pt idx="846">
                  <c:v>281.97230000000002</c:v>
                </c:pt>
                <c:pt idx="847">
                  <c:v>283.6429</c:v>
                </c:pt>
                <c:pt idx="848">
                  <c:v>280.6422</c:v>
                </c:pt>
                <c:pt idx="849">
                  <c:v>276.30880000000002</c:v>
                </c:pt>
                <c:pt idx="850">
                  <c:v>273.98259999999999</c:v>
                </c:pt>
                <c:pt idx="851">
                  <c:v>274.56950000000001</c:v>
                </c:pt>
                <c:pt idx="852">
                  <c:v>274.56950000000001</c:v>
                </c:pt>
                <c:pt idx="853">
                  <c:v>273.63389999999998</c:v>
                </c:pt>
                <c:pt idx="854">
                  <c:v>274.30579999999998</c:v>
                </c:pt>
                <c:pt idx="855">
                  <c:v>278.01159999999999</c:v>
                </c:pt>
                <c:pt idx="856">
                  <c:v>281.75459999999998</c:v>
                </c:pt>
                <c:pt idx="857">
                  <c:v>283.41129999999998</c:v>
                </c:pt>
                <c:pt idx="858">
                  <c:v>282.60199999999998</c:v>
                </c:pt>
                <c:pt idx="859">
                  <c:v>287.68329999999997</c:v>
                </c:pt>
                <c:pt idx="860">
                  <c:v>286.14589999999998</c:v>
                </c:pt>
                <c:pt idx="861">
                  <c:v>283.06229999999999</c:v>
                </c:pt>
                <c:pt idx="862">
                  <c:v>279.31400000000002</c:v>
                </c:pt>
                <c:pt idx="863">
                  <c:v>277.40030000000002</c:v>
                </c:pt>
                <c:pt idx="864">
                  <c:v>269.85719999999998</c:v>
                </c:pt>
                <c:pt idx="865">
                  <c:v>270.79070000000002</c:v>
                </c:pt>
                <c:pt idx="866">
                  <c:v>271.38569999999999</c:v>
                </c:pt>
                <c:pt idx="867">
                  <c:v>273.82650000000001</c:v>
                </c:pt>
                <c:pt idx="868">
                  <c:v>274.87009999999998</c:v>
                </c:pt>
                <c:pt idx="869">
                  <c:v>274.28960000000001</c:v>
                </c:pt>
                <c:pt idx="870">
                  <c:v>271.9676</c:v>
                </c:pt>
                <c:pt idx="871">
                  <c:v>269.58870000000002</c:v>
                </c:pt>
                <c:pt idx="872">
                  <c:v>273.22109999999998</c:v>
                </c:pt>
                <c:pt idx="873">
                  <c:v>274.33659999999998</c:v>
                </c:pt>
                <c:pt idx="874">
                  <c:v>271.80369999999999</c:v>
                </c:pt>
                <c:pt idx="875">
                  <c:v>265.99009999999998</c:v>
                </c:pt>
                <c:pt idx="876">
                  <c:v>258.11689999999999</c:v>
                </c:pt>
                <c:pt idx="877">
                  <c:v>259.79910000000001</c:v>
                </c:pt>
                <c:pt idx="878">
                  <c:v>259.85700000000003</c:v>
                </c:pt>
                <c:pt idx="879">
                  <c:v>256.06259999999997</c:v>
                </c:pt>
                <c:pt idx="880">
                  <c:v>260.44349999999997</c:v>
                </c:pt>
                <c:pt idx="881">
                  <c:v>256.6651</c:v>
                </c:pt>
                <c:pt idx="882">
                  <c:v>258.99290000000002</c:v>
                </c:pt>
                <c:pt idx="883">
                  <c:v>256.44600000000003</c:v>
                </c:pt>
                <c:pt idx="884">
                  <c:v>252.6019</c:v>
                </c:pt>
                <c:pt idx="885">
                  <c:v>247.99680000000001</c:v>
                </c:pt>
                <c:pt idx="886">
                  <c:v>249.9452</c:v>
                </c:pt>
                <c:pt idx="887">
                  <c:v>253.50409999999999</c:v>
                </c:pt>
                <c:pt idx="888">
                  <c:v>253.50409999999999</c:v>
                </c:pt>
                <c:pt idx="889">
                  <c:v>251.5932</c:v>
                </c:pt>
                <c:pt idx="890">
                  <c:v>249.72620000000001</c:v>
                </c:pt>
                <c:pt idx="891">
                  <c:v>254.17500000000001</c:v>
                </c:pt>
                <c:pt idx="892">
                  <c:v>254.3229</c:v>
                </c:pt>
                <c:pt idx="893">
                  <c:v>253.44720000000001</c:v>
                </c:pt>
                <c:pt idx="894">
                  <c:v>253.06800000000001</c:v>
                </c:pt>
                <c:pt idx="895">
                  <c:v>255.38419999999999</c:v>
                </c:pt>
                <c:pt idx="896">
                  <c:v>257.24279999999999</c:v>
                </c:pt>
                <c:pt idx="897">
                  <c:v>257.935</c:v>
                </c:pt>
                <c:pt idx="898">
                  <c:v>254.36600000000001</c:v>
                </c:pt>
                <c:pt idx="899">
                  <c:v>259.35899999999998</c:v>
                </c:pt>
                <c:pt idx="900">
                  <c:v>264.56650000000002</c:v>
                </c:pt>
                <c:pt idx="901">
                  <c:v>265.59859999999998</c:v>
                </c:pt>
                <c:pt idx="902">
                  <c:v>266.30220000000003</c:v>
                </c:pt>
                <c:pt idx="903">
                  <c:v>266.30220000000003</c:v>
                </c:pt>
                <c:pt idx="904">
                  <c:v>261.01350000000002</c:v>
                </c:pt>
                <c:pt idx="905">
                  <c:v>261.0163</c:v>
                </c:pt>
                <c:pt idx="906">
                  <c:v>260.62459999999999</c:v>
                </c:pt>
                <c:pt idx="907">
                  <c:v>256.06810000000002</c:v>
                </c:pt>
                <c:pt idx="908">
                  <c:v>252.06710000000001</c:v>
                </c:pt>
                <c:pt idx="909">
                  <c:v>255.26070000000001</c:v>
                </c:pt>
                <c:pt idx="910">
                  <c:v>251.27099999999999</c:v>
                </c:pt>
                <c:pt idx="911">
                  <c:v>250.49440000000001</c:v>
                </c:pt>
                <c:pt idx="912">
                  <c:v>252.62559999999999</c:v>
                </c:pt>
                <c:pt idx="913">
                  <c:v>253.19380000000001</c:v>
                </c:pt>
                <c:pt idx="914">
                  <c:v>253.19380000000001</c:v>
                </c:pt>
                <c:pt idx="915">
                  <c:v>252.8887</c:v>
                </c:pt>
                <c:pt idx="916">
                  <c:v>251.5693</c:v>
                </c:pt>
                <c:pt idx="917">
                  <c:v>252.45849999999999</c:v>
                </c:pt>
                <c:pt idx="918">
                  <c:v>252.68260000000001</c:v>
                </c:pt>
                <c:pt idx="919">
                  <c:v>252.3845</c:v>
                </c:pt>
                <c:pt idx="920">
                  <c:v>259.87630000000001</c:v>
                </c:pt>
                <c:pt idx="921">
                  <c:v>263.79320000000001</c:v>
                </c:pt>
                <c:pt idx="922">
                  <c:v>263.4171</c:v>
                </c:pt>
                <c:pt idx="923">
                  <c:v>258.86189999999999</c:v>
                </c:pt>
                <c:pt idx="924">
                  <c:v>256.62610000000001</c:v>
                </c:pt>
                <c:pt idx="925">
                  <c:v>254.85079999999999</c:v>
                </c:pt>
                <c:pt idx="926">
                  <c:v>256.9554</c:v>
                </c:pt>
                <c:pt idx="927">
                  <c:v>255.86709999999999</c:v>
                </c:pt>
                <c:pt idx="928">
                  <c:v>259.04050000000001</c:v>
                </c:pt>
                <c:pt idx="929">
                  <c:v>264.50569999999999</c:v>
                </c:pt>
                <c:pt idx="930">
                  <c:v>261.25569999999999</c:v>
                </c:pt>
                <c:pt idx="931">
                  <c:v>260.23320000000001</c:v>
                </c:pt>
                <c:pt idx="932">
                  <c:v>263.95569999999998</c:v>
                </c:pt>
                <c:pt idx="933">
                  <c:v>268.89069999999998</c:v>
                </c:pt>
                <c:pt idx="934">
                  <c:v>265.65350000000001</c:v>
                </c:pt>
                <c:pt idx="935">
                  <c:v>259.58760000000001</c:v>
                </c:pt>
                <c:pt idx="936">
                  <c:v>261.75209999999998</c:v>
                </c:pt>
                <c:pt idx="937">
                  <c:v>260.6687</c:v>
                </c:pt>
                <c:pt idx="938">
                  <c:v>259.1857</c:v>
                </c:pt>
                <c:pt idx="939">
                  <c:v>255.71299999999999</c:v>
                </c:pt>
                <c:pt idx="940">
                  <c:v>256.18549999999999</c:v>
                </c:pt>
                <c:pt idx="941">
                  <c:v>255.91130000000001</c:v>
                </c:pt>
                <c:pt idx="942">
                  <c:v>252.8159</c:v>
                </c:pt>
                <c:pt idx="943">
                  <c:v>251.0521</c:v>
                </c:pt>
                <c:pt idx="944">
                  <c:v>248.73140000000001</c:v>
                </c:pt>
                <c:pt idx="945">
                  <c:v>248.02279999999999</c:v>
                </c:pt>
                <c:pt idx="946">
                  <c:v>250.17230000000001</c:v>
                </c:pt>
                <c:pt idx="947">
                  <c:v>249.98949999999999</c:v>
                </c:pt>
                <c:pt idx="948">
                  <c:v>250.8544</c:v>
                </c:pt>
                <c:pt idx="949">
                  <c:v>253.5856</c:v>
                </c:pt>
                <c:pt idx="950">
                  <c:v>256.5378</c:v>
                </c:pt>
                <c:pt idx="951">
                  <c:v>254.9563</c:v>
                </c:pt>
                <c:pt idx="952">
                  <c:v>254.10249999999999</c:v>
                </c:pt>
                <c:pt idx="953">
                  <c:v>254.2944</c:v>
                </c:pt>
                <c:pt idx="954">
                  <c:v>256.8938</c:v>
                </c:pt>
                <c:pt idx="955">
                  <c:v>257.81990000000002</c:v>
                </c:pt>
                <c:pt idx="956">
                  <c:v>257.08499999999998</c:v>
                </c:pt>
                <c:pt idx="957">
                  <c:v>261.30520000000001</c:v>
                </c:pt>
                <c:pt idx="958">
                  <c:v>261.30520000000001</c:v>
                </c:pt>
                <c:pt idx="959">
                  <c:v>259.28269999999998</c:v>
                </c:pt>
                <c:pt idx="960">
                  <c:v>256.76679999999999</c:v>
                </c:pt>
                <c:pt idx="961">
                  <c:v>256.37279999999998</c:v>
                </c:pt>
                <c:pt idx="962">
                  <c:v>253.4667</c:v>
                </c:pt>
                <c:pt idx="963">
                  <c:v>258.32619999999997</c:v>
                </c:pt>
                <c:pt idx="964">
                  <c:v>255.84309999999999</c:v>
                </c:pt>
                <c:pt idx="965">
                  <c:v>257.59350000000001</c:v>
                </c:pt>
                <c:pt idx="966">
                  <c:v>259.91719999999998</c:v>
                </c:pt>
                <c:pt idx="967">
                  <c:v>256.78390000000002</c:v>
                </c:pt>
                <c:pt idx="968">
                  <c:v>257.3623</c:v>
                </c:pt>
                <c:pt idx="969">
                  <c:v>255.56190000000001</c:v>
                </c:pt>
                <c:pt idx="970">
                  <c:v>257.86</c:v>
                </c:pt>
                <c:pt idx="971">
                  <c:v>252.81710000000001</c:v>
                </c:pt>
                <c:pt idx="972">
                  <c:v>255.38730000000001</c:v>
                </c:pt>
                <c:pt idx="973">
                  <c:v>253.1044</c:v>
                </c:pt>
                <c:pt idx="974">
                  <c:v>252.21350000000001</c:v>
                </c:pt>
                <c:pt idx="975">
                  <c:v>251.10589999999999</c:v>
                </c:pt>
                <c:pt idx="976">
                  <c:v>256.82249999999999</c:v>
                </c:pt>
                <c:pt idx="977">
                  <c:v>260.02019999999999</c:v>
                </c:pt>
                <c:pt idx="978">
                  <c:v>255.49809999999999</c:v>
                </c:pt>
                <c:pt idx="979">
                  <c:v>251.84229999999999</c:v>
                </c:pt>
                <c:pt idx="980">
                  <c:v>249.4102</c:v>
                </c:pt>
                <c:pt idx="981">
                  <c:v>247.4469</c:v>
                </c:pt>
                <c:pt idx="982">
                  <c:v>250.2465</c:v>
                </c:pt>
                <c:pt idx="983">
                  <c:v>251.5915</c:v>
                </c:pt>
                <c:pt idx="984">
                  <c:v>249.16929999999999</c:v>
                </c:pt>
                <c:pt idx="985">
                  <c:v>248.3801</c:v>
                </c:pt>
                <c:pt idx="986">
                  <c:v>247.52359999999999</c:v>
                </c:pt>
                <c:pt idx="987">
                  <c:v>246.77019999999999</c:v>
                </c:pt>
                <c:pt idx="988">
                  <c:v>246.76750000000001</c:v>
                </c:pt>
                <c:pt idx="989">
                  <c:v>246.18090000000001</c:v>
                </c:pt>
                <c:pt idx="990">
                  <c:v>247.1695</c:v>
                </c:pt>
                <c:pt idx="991">
                  <c:v>246.9383</c:v>
                </c:pt>
                <c:pt idx="992">
                  <c:v>246.47280000000001</c:v>
                </c:pt>
                <c:pt idx="993">
                  <c:v>245.76169999999999</c:v>
                </c:pt>
                <c:pt idx="994">
                  <c:v>247.7593</c:v>
                </c:pt>
                <c:pt idx="995">
                  <c:v>248.40880000000001</c:v>
                </c:pt>
                <c:pt idx="996">
                  <c:v>246.38570000000001</c:v>
                </c:pt>
                <c:pt idx="997">
                  <c:v>249.95750000000001</c:v>
                </c:pt>
                <c:pt idx="998">
                  <c:v>251.77590000000001</c:v>
                </c:pt>
                <c:pt idx="999">
                  <c:v>249.5189</c:v>
                </c:pt>
                <c:pt idx="1000">
                  <c:v>250.13630000000001</c:v>
                </c:pt>
                <c:pt idx="1001">
                  <c:v>250.01730000000001</c:v>
                </c:pt>
                <c:pt idx="1002">
                  <c:v>252.64420000000001</c:v>
                </c:pt>
                <c:pt idx="1003">
                  <c:v>255.84020000000001</c:v>
                </c:pt>
                <c:pt idx="1004">
                  <c:v>253.1918</c:v>
                </c:pt>
                <c:pt idx="1005">
                  <c:v>253.4256</c:v>
                </c:pt>
                <c:pt idx="1006">
                  <c:v>252.39439999999999</c:v>
                </c:pt>
                <c:pt idx="1007">
                  <c:v>248.64529999999999</c:v>
                </c:pt>
                <c:pt idx="1008">
                  <c:v>250.83580000000001</c:v>
                </c:pt>
                <c:pt idx="1009">
                  <c:v>252.96879999999999</c:v>
                </c:pt>
                <c:pt idx="1010">
                  <c:v>254.99610000000001</c:v>
                </c:pt>
                <c:pt idx="1011">
                  <c:v>252.14599999999999</c:v>
                </c:pt>
                <c:pt idx="1012">
                  <c:v>252.1756</c:v>
                </c:pt>
                <c:pt idx="1013">
                  <c:v>255.15219999999999</c:v>
                </c:pt>
                <c:pt idx="1014">
                  <c:v>255.55549999999999</c:v>
                </c:pt>
                <c:pt idx="1015">
                  <c:v>251.00360000000001</c:v>
                </c:pt>
                <c:pt idx="1016">
                  <c:v>251.00360000000001</c:v>
                </c:pt>
                <c:pt idx="1017">
                  <c:v>251.75749999999999</c:v>
                </c:pt>
                <c:pt idx="1018">
                  <c:v>249.96379999999999</c:v>
                </c:pt>
                <c:pt idx="1019">
                  <c:v>252.2475</c:v>
                </c:pt>
                <c:pt idx="1020">
                  <c:v>251.69649999999999</c:v>
                </c:pt>
                <c:pt idx="1021">
                  <c:v>250.2527</c:v>
                </c:pt>
                <c:pt idx="1022">
                  <c:v>254.05930000000001</c:v>
                </c:pt>
                <c:pt idx="1023">
                  <c:v>248.9308</c:v>
                </c:pt>
                <c:pt idx="1024">
                  <c:v>245.17529999999999</c:v>
                </c:pt>
                <c:pt idx="1025">
                  <c:v>243.58840000000001</c:v>
                </c:pt>
                <c:pt idx="1026">
                  <c:v>244.5309</c:v>
                </c:pt>
                <c:pt idx="1027">
                  <c:v>246.0147</c:v>
                </c:pt>
                <c:pt idx="1028">
                  <c:v>244.44839999999999</c:v>
                </c:pt>
                <c:pt idx="1029">
                  <c:v>245.1431</c:v>
                </c:pt>
                <c:pt idx="1030">
                  <c:v>245.8416</c:v>
                </c:pt>
                <c:pt idx="1031">
                  <c:v>253.24780000000001</c:v>
                </c:pt>
                <c:pt idx="1032">
                  <c:v>255.3623</c:v>
                </c:pt>
                <c:pt idx="1033">
                  <c:v>254.30019999999999</c:v>
                </c:pt>
                <c:pt idx="1034">
                  <c:v>255.93809999999999</c:v>
                </c:pt>
                <c:pt idx="1035">
                  <c:v>255.6465</c:v>
                </c:pt>
                <c:pt idx="1036">
                  <c:v>255.6026</c:v>
                </c:pt>
                <c:pt idx="1037">
                  <c:v>258.1943</c:v>
                </c:pt>
                <c:pt idx="1038">
                  <c:v>258.1943</c:v>
                </c:pt>
                <c:pt idx="1039">
                  <c:v>258.12240000000003</c:v>
                </c:pt>
                <c:pt idx="1040">
                  <c:v>263.00479999999999</c:v>
                </c:pt>
                <c:pt idx="1041">
                  <c:v>261.47930000000002</c:v>
                </c:pt>
                <c:pt idx="1042">
                  <c:v>260.77890000000002</c:v>
                </c:pt>
                <c:pt idx="1043">
                  <c:v>260.77890000000002</c:v>
                </c:pt>
                <c:pt idx="1044">
                  <c:v>258.072</c:v>
                </c:pt>
                <c:pt idx="1045">
                  <c:v>255.8073</c:v>
                </c:pt>
                <c:pt idx="1046">
                  <c:v>252.88300000000001</c:v>
                </c:pt>
                <c:pt idx="1047">
                  <c:v>252.94720000000001</c:v>
                </c:pt>
                <c:pt idx="1048">
                  <c:v>250.55170000000001</c:v>
                </c:pt>
                <c:pt idx="1049">
                  <c:v>249.523</c:v>
                </c:pt>
                <c:pt idx="1050">
                  <c:v>249.91200000000001</c:v>
                </c:pt>
                <c:pt idx="1051">
                  <c:v>250.0874</c:v>
                </c:pt>
                <c:pt idx="1052">
                  <c:v>248.75129999999999</c:v>
                </c:pt>
                <c:pt idx="1053">
                  <c:v>248.75129999999999</c:v>
                </c:pt>
                <c:pt idx="1054">
                  <c:v>249.22739999999999</c:v>
                </c:pt>
                <c:pt idx="1055">
                  <c:v>245.6703</c:v>
                </c:pt>
                <c:pt idx="1056">
                  <c:v>245.82820000000001</c:v>
                </c:pt>
                <c:pt idx="1057">
                  <c:v>246.79589999999999</c:v>
                </c:pt>
                <c:pt idx="1058">
                  <c:v>245.96709999999999</c:v>
                </c:pt>
                <c:pt idx="1059">
                  <c:v>250.94929999999999</c:v>
                </c:pt>
                <c:pt idx="1060">
                  <c:v>255.06700000000001</c:v>
                </c:pt>
                <c:pt idx="1061">
                  <c:v>254.85980000000001</c:v>
                </c:pt>
                <c:pt idx="1062">
                  <c:v>255.78899999999999</c:v>
                </c:pt>
                <c:pt idx="1063">
                  <c:v>254.73220000000001</c:v>
                </c:pt>
                <c:pt idx="1064">
                  <c:v>256.14190000000002</c:v>
                </c:pt>
                <c:pt idx="1065">
                  <c:v>254.7705</c:v>
                </c:pt>
                <c:pt idx="1066">
                  <c:v>251.54750000000001</c:v>
                </c:pt>
                <c:pt idx="1067">
                  <c:v>249.9151</c:v>
                </c:pt>
                <c:pt idx="1068">
                  <c:v>246.59880000000001</c:v>
                </c:pt>
                <c:pt idx="1069">
                  <c:v>247.2704</c:v>
                </c:pt>
                <c:pt idx="1070">
                  <c:v>245.65180000000001</c:v>
                </c:pt>
                <c:pt idx="1071">
                  <c:v>243.61279999999999</c:v>
                </c:pt>
                <c:pt idx="1072">
                  <c:v>242.54329999999999</c:v>
                </c:pt>
                <c:pt idx="1073">
                  <c:v>244.62950000000001</c:v>
                </c:pt>
                <c:pt idx="1074">
                  <c:v>244.88659999999999</c:v>
                </c:pt>
                <c:pt idx="1075">
                  <c:v>245.5686</c:v>
                </c:pt>
                <c:pt idx="1076">
                  <c:v>247.12389999999999</c:v>
                </c:pt>
                <c:pt idx="1077">
                  <c:v>249.6636</c:v>
                </c:pt>
                <c:pt idx="1078">
                  <c:v>249.6636</c:v>
                </c:pt>
                <c:pt idx="1079">
                  <c:v>249.13329999999999</c:v>
                </c:pt>
                <c:pt idx="1080">
                  <c:v>252.16470000000001</c:v>
                </c:pt>
                <c:pt idx="1081">
                  <c:v>253.26769999999999</c:v>
                </c:pt>
                <c:pt idx="1082">
                  <c:v>253.00819999999999</c:v>
                </c:pt>
                <c:pt idx="1083">
                  <c:v>250.80940000000001</c:v>
                </c:pt>
                <c:pt idx="1084">
                  <c:v>252.1627</c:v>
                </c:pt>
                <c:pt idx="1085">
                  <c:v>252.0958</c:v>
                </c:pt>
                <c:pt idx="1086">
                  <c:v>254.1292</c:v>
                </c:pt>
                <c:pt idx="1087">
                  <c:v>254.0241</c:v>
                </c:pt>
                <c:pt idx="1088">
                  <c:v>254.8603</c:v>
                </c:pt>
                <c:pt idx="1089">
                  <c:v>254.00630000000001</c:v>
                </c:pt>
                <c:pt idx="1090">
                  <c:v>255.4812</c:v>
                </c:pt>
                <c:pt idx="1091">
                  <c:v>258.81450000000001</c:v>
                </c:pt>
                <c:pt idx="1092">
                  <c:v>257.54480000000001</c:v>
                </c:pt>
                <c:pt idx="1093">
                  <c:v>260.58620000000002</c:v>
                </c:pt>
                <c:pt idx="1094">
                  <c:v>261.27359999999999</c:v>
                </c:pt>
                <c:pt idx="1095">
                  <c:v>264.01830000000001</c:v>
                </c:pt>
                <c:pt idx="1096">
                  <c:v>262.04169999999999</c:v>
                </c:pt>
                <c:pt idx="1097">
                  <c:v>264.48140000000001</c:v>
                </c:pt>
                <c:pt idx="1098">
                  <c:v>263.3442</c:v>
                </c:pt>
                <c:pt idx="1099">
                  <c:v>260.1447</c:v>
                </c:pt>
                <c:pt idx="1100">
                  <c:v>259.8614</c:v>
                </c:pt>
                <c:pt idx="1101">
                  <c:v>261.15719999999999</c:v>
                </c:pt>
                <c:pt idx="1102">
                  <c:v>258.73090000000002</c:v>
                </c:pt>
                <c:pt idx="1103">
                  <c:v>258.62779999999998</c:v>
                </c:pt>
                <c:pt idx="1104">
                  <c:v>255.93809999999999</c:v>
                </c:pt>
                <c:pt idx="1105">
                  <c:v>255.33609999999999</c:v>
                </c:pt>
                <c:pt idx="1106">
                  <c:v>257.52409999999998</c:v>
                </c:pt>
                <c:pt idx="1107">
                  <c:v>257.52409999999998</c:v>
                </c:pt>
              </c:numCache>
              <c:extLst/>
            </c:numRef>
          </c:val>
          <c:smooth val="0"/>
          <c:extLst>
            <c:ext xmlns:c16="http://schemas.microsoft.com/office/drawing/2014/chart" uri="{C3380CC4-5D6E-409C-BE32-E72D297353CC}">
              <c16:uniqueId val="{00000001-708C-40D7-B090-D96EE21ED9D7}"/>
            </c:ext>
          </c:extLst>
        </c:ser>
        <c:dLbls>
          <c:showLegendKey val="0"/>
          <c:showVal val="0"/>
          <c:showCatName val="0"/>
          <c:showSerName val="0"/>
          <c:showPercent val="0"/>
          <c:showBubbleSize val="0"/>
        </c:dLbls>
        <c:marker val="1"/>
        <c:smooth val="0"/>
        <c:axId val="537117439"/>
        <c:axId val="1810837615"/>
      </c:lineChart>
      <c:dateAx>
        <c:axId val="537117439"/>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810837615"/>
        <c:crosses val="autoZero"/>
        <c:auto val="1"/>
        <c:lblOffset val="100"/>
        <c:baseTimeUnit val="days"/>
        <c:majorUnit val="12"/>
        <c:majorTimeUnit val="months"/>
      </c:dateAx>
      <c:valAx>
        <c:axId val="1810837615"/>
        <c:scaling>
          <c:orientation val="minMax"/>
          <c:min val="100"/>
        </c:scaling>
        <c:delete val="0"/>
        <c:axPos val="l"/>
        <c:title>
          <c:tx>
            <c:rich>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en-US" dirty="0"/>
                  <a:t>Index level</a:t>
                </a:r>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title>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537117439"/>
        <c:crosses val="autoZero"/>
        <c:crossBetween val="between"/>
      </c:valAx>
      <c:valAx>
        <c:axId val="734187759"/>
        <c:scaling>
          <c:orientation val="minMax"/>
          <c:max val="1"/>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1981090191"/>
        <c:crosses val="max"/>
        <c:crossBetween val="between"/>
      </c:valAx>
      <c:dateAx>
        <c:axId val="1981090191"/>
        <c:scaling>
          <c:orientation val="minMax"/>
        </c:scaling>
        <c:delete val="1"/>
        <c:axPos val="b"/>
        <c:numFmt formatCode="m/d/yyyy" sourceLinked="1"/>
        <c:majorTickMark val="out"/>
        <c:minorTickMark val="none"/>
        <c:tickLblPos val="nextTo"/>
        <c:crossAx val="734187759"/>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sz="1400" b="1"/>
              <a:t>1-year return</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'Equity and bond market perf'!$E$2</c:f>
              <c:strCache>
                <c:ptCount val="1"/>
                <c:pt idx="0">
                  <c:v>1-year</c:v>
                </c:pt>
              </c:strCache>
            </c:strRef>
          </c:tx>
          <c:spPr>
            <a:solidFill>
              <a:srgbClr val="87AFBF"/>
            </a:solidFill>
            <a:ln>
              <a:no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'Equity and bond market perf'!$B$3:$B$6</c:f>
              <c:strCache>
                <c:ptCount val="4"/>
                <c:pt idx="0">
                  <c:v>Canadian short-term bonds</c:v>
                </c:pt>
                <c:pt idx="1">
                  <c:v>Canadian universe bonds</c:v>
                </c:pt>
                <c:pt idx="2">
                  <c:v>U.S. high yield bonds</c:v>
                </c:pt>
                <c:pt idx="3">
                  <c:v>EM bonds</c:v>
                </c:pt>
              </c:strCache>
            </c:strRef>
          </c:cat>
          <c:val>
            <c:numRef>
              <c:f>'Equity and bond market perf'!$E$3:$E$6</c:f>
              <c:numCache>
                <c:formatCode>0.0%</c:formatCode>
                <c:ptCount val="4"/>
                <c:pt idx="0">
                  <c:v>3.4811720392762924E-2</c:v>
                </c:pt>
                <c:pt idx="1">
                  <c:v>2.098449394937929E-2</c:v>
                </c:pt>
                <c:pt idx="2">
                  <c:v>9.170620919735907E-2</c:v>
                </c:pt>
                <c:pt idx="3">
                  <c:v>0.1021489871119028</c:v>
                </c:pt>
              </c:numCache>
            </c:numRef>
          </c:val>
          <c:extLst>
            <c:ext xmlns:c16="http://schemas.microsoft.com/office/drawing/2014/chart" uri="{C3380CC4-5D6E-409C-BE32-E72D297353CC}">
              <c16:uniqueId val="{00000000-9328-4628-AA48-8D76BFF8A0C4}"/>
            </c:ext>
          </c:extLst>
        </c:ser>
        <c:dLbls>
          <c:dLblPos val="outEnd"/>
          <c:showLegendKey val="0"/>
          <c:showVal val="1"/>
          <c:showCatName val="0"/>
          <c:showSerName val="0"/>
          <c:showPercent val="0"/>
          <c:showBubbleSize val="0"/>
        </c:dLbls>
        <c:gapWidth val="100"/>
        <c:overlap val="-27"/>
        <c:axId val="984336527"/>
        <c:axId val="1178778255"/>
      </c:barChart>
      <c:catAx>
        <c:axId val="9843365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78778255"/>
        <c:crosses val="autoZero"/>
        <c:auto val="1"/>
        <c:lblAlgn val="ctr"/>
        <c:lblOffset val="100"/>
        <c:noMultiLvlLbl val="0"/>
      </c:catAx>
      <c:valAx>
        <c:axId val="1178778255"/>
        <c:scaling>
          <c:orientation val="minMax"/>
        </c:scaling>
        <c:delete val="1"/>
        <c:axPos val="l"/>
        <c:numFmt formatCode="0.0%" sourceLinked="1"/>
        <c:majorTickMark val="none"/>
        <c:minorTickMark val="none"/>
        <c:tickLblPos val="nextTo"/>
        <c:crossAx val="984336527"/>
        <c:crosses val="autoZero"/>
        <c:crossBetween val="between"/>
      </c:valAx>
      <c:spPr>
        <a:noFill/>
        <a:ln>
          <a:noFill/>
        </a:ln>
        <a:effectLst/>
      </c:spPr>
    </c:plotArea>
    <c:plotVisOnly val="1"/>
    <c:dispBlanksAs val="gap"/>
    <c:showDLblsOverMax val="0"/>
    <c:extLst/>
  </c:chart>
  <c:spPr>
    <a:noFill/>
    <a:ln>
      <a:noFill/>
    </a:ln>
    <a:effectLst/>
  </c:spPr>
  <c:txPr>
    <a:bodyPr/>
    <a:lstStyle/>
    <a:p>
      <a:pPr>
        <a:defRPr sz="1050"/>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sz="1400" b="1"/>
              <a:t>1-month return</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'Equity and bond market perf'!$C$9</c:f>
              <c:strCache>
                <c:ptCount val="1"/>
                <c:pt idx="0">
                  <c:v>1-Month</c:v>
                </c:pt>
              </c:strCache>
            </c:strRef>
          </c:tx>
          <c:spPr>
            <a:solidFill>
              <a:schemeClr val="tx2"/>
            </a:solidFill>
            <a:ln>
              <a:no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'Equity and bond market perf'!$B$10:$B$13</c:f>
              <c:strCache>
                <c:ptCount val="4"/>
                <c:pt idx="0">
                  <c:v>Canadian equities</c:v>
                </c:pt>
                <c:pt idx="1">
                  <c:v>U.S. equities</c:v>
                </c:pt>
                <c:pt idx="2">
                  <c:v>International equities</c:v>
                </c:pt>
                <c:pt idx="3">
                  <c:v>EM equities</c:v>
                </c:pt>
              </c:strCache>
            </c:strRef>
          </c:cat>
          <c:val>
            <c:numRef>
              <c:f>'Equity and bond market perf'!$C$10:$C$13</c:f>
              <c:numCache>
                <c:formatCode>0.0%</c:formatCode>
                <c:ptCount val="4"/>
                <c:pt idx="0">
                  <c:v>4.1413303386619998E-2</c:v>
                </c:pt>
                <c:pt idx="1">
                  <c:v>2.9664793227259997E-2</c:v>
                </c:pt>
                <c:pt idx="2">
                  <c:v>3.052891206434E-2</c:v>
                </c:pt>
                <c:pt idx="3">
                  <c:v>2.243744521201E-2</c:v>
                </c:pt>
              </c:numCache>
            </c:numRef>
          </c:val>
          <c:extLst>
            <c:ext xmlns:c16="http://schemas.microsoft.com/office/drawing/2014/chart" uri="{C3380CC4-5D6E-409C-BE32-E72D297353CC}">
              <c16:uniqueId val="{00000000-E7DD-417F-BDA2-BA26F204C6CF}"/>
            </c:ext>
          </c:extLst>
        </c:ser>
        <c:dLbls>
          <c:dLblPos val="outEnd"/>
          <c:showLegendKey val="0"/>
          <c:showVal val="1"/>
          <c:showCatName val="0"/>
          <c:showSerName val="0"/>
          <c:showPercent val="0"/>
          <c:showBubbleSize val="0"/>
        </c:dLbls>
        <c:gapWidth val="100"/>
        <c:overlap val="-27"/>
        <c:axId val="984336527"/>
        <c:axId val="1178778255"/>
      </c:barChart>
      <c:catAx>
        <c:axId val="984336527"/>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78778255"/>
        <c:crosses val="autoZero"/>
        <c:auto val="1"/>
        <c:lblAlgn val="ctr"/>
        <c:lblOffset val="100"/>
        <c:noMultiLvlLbl val="0"/>
      </c:catAx>
      <c:valAx>
        <c:axId val="1178778255"/>
        <c:scaling>
          <c:orientation val="minMax"/>
        </c:scaling>
        <c:delete val="1"/>
        <c:axPos val="l"/>
        <c:numFmt formatCode="0.0%" sourceLinked="1"/>
        <c:majorTickMark val="none"/>
        <c:minorTickMark val="none"/>
        <c:tickLblPos val="nextTo"/>
        <c:crossAx val="98433652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sz="1400" b="1"/>
              <a:t>1-year return</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strRef>
              <c:f>'Equity and bond market perf'!$E$9</c:f>
              <c:strCache>
                <c:ptCount val="1"/>
                <c:pt idx="0">
                  <c:v>1-year</c:v>
                </c:pt>
              </c:strCache>
            </c:strRef>
          </c:tx>
          <c:spPr>
            <a:solidFill>
              <a:srgbClr val="87AFBF"/>
            </a:solidFill>
            <a:ln>
              <a:no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'Equity and bond market perf'!$B$10:$B$13</c:f>
              <c:strCache>
                <c:ptCount val="4"/>
                <c:pt idx="0">
                  <c:v>Canadian equities</c:v>
                </c:pt>
                <c:pt idx="1">
                  <c:v>U.S. equities</c:v>
                </c:pt>
                <c:pt idx="2">
                  <c:v>International equities</c:v>
                </c:pt>
                <c:pt idx="3">
                  <c:v>EM equities</c:v>
                </c:pt>
              </c:strCache>
            </c:strRef>
          </c:cat>
          <c:val>
            <c:numRef>
              <c:f>'Equity and bond market perf'!$E$10:$E$13</c:f>
              <c:numCache>
                <c:formatCode>0.0%</c:formatCode>
                <c:ptCount val="4"/>
                <c:pt idx="0">
                  <c:v>0.13962346806200299</c:v>
                </c:pt>
                <c:pt idx="1">
                  <c:v>0.30106983960101852</c:v>
                </c:pt>
                <c:pt idx="2">
                  <c:v>0.1530754475117091</c:v>
                </c:pt>
                <c:pt idx="3">
                  <c:v>8.1428609630583626E-2</c:v>
                </c:pt>
              </c:numCache>
            </c:numRef>
          </c:val>
          <c:extLst>
            <c:ext xmlns:c16="http://schemas.microsoft.com/office/drawing/2014/chart" uri="{C3380CC4-5D6E-409C-BE32-E72D297353CC}">
              <c16:uniqueId val="{00000000-8B89-49D0-B75E-C309D52A2A7A}"/>
            </c:ext>
          </c:extLst>
        </c:ser>
        <c:dLbls>
          <c:dLblPos val="outEnd"/>
          <c:showLegendKey val="0"/>
          <c:showVal val="1"/>
          <c:showCatName val="0"/>
          <c:showSerName val="0"/>
          <c:showPercent val="0"/>
          <c:showBubbleSize val="0"/>
        </c:dLbls>
        <c:gapWidth val="100"/>
        <c:overlap val="-27"/>
        <c:axId val="984336527"/>
        <c:axId val="1178778255"/>
      </c:barChart>
      <c:catAx>
        <c:axId val="984336527"/>
        <c:scaling>
          <c:orientation val="minMax"/>
        </c:scaling>
        <c:delete val="0"/>
        <c:axPos val="b"/>
        <c:numFmt formatCode="General" sourceLinked="1"/>
        <c:majorTickMark val="none"/>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178778255"/>
        <c:crosses val="autoZero"/>
        <c:auto val="1"/>
        <c:lblAlgn val="ctr"/>
        <c:lblOffset val="100"/>
        <c:noMultiLvlLbl val="0"/>
      </c:catAx>
      <c:valAx>
        <c:axId val="1178778255"/>
        <c:scaling>
          <c:orientation val="minMax"/>
        </c:scaling>
        <c:delete val="1"/>
        <c:axPos val="l"/>
        <c:numFmt formatCode="0.0%" sourceLinked="1"/>
        <c:majorTickMark val="none"/>
        <c:minorTickMark val="none"/>
        <c:tickLblPos val="nextTo"/>
        <c:crossAx val="984336527"/>
        <c:crosses val="autoZero"/>
        <c:crossBetween val="between"/>
      </c:valAx>
      <c:spPr>
        <a:noFill/>
        <a:ln>
          <a:noFill/>
        </a:ln>
        <a:effectLst/>
      </c:spPr>
    </c:plotArea>
    <c:plotVisOnly val="1"/>
    <c:dispBlanksAs val="gap"/>
    <c:showDLblsOverMax val="0"/>
    <c:extLst/>
  </c:chart>
  <c:spPr>
    <a:noFill/>
    <a:ln>
      <a:noFill/>
    </a:ln>
    <a:effectLst/>
  </c:spPr>
  <c:txPr>
    <a:bodyPr/>
    <a:lstStyle/>
    <a:p>
      <a:pPr>
        <a:defRPr sz="1050"/>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b="1" dirty="0">
                <a:solidFill>
                  <a:schemeClr val="tx1">
                    <a:lumMod val="65000"/>
                    <a:lumOff val="35000"/>
                  </a:schemeClr>
                </a:solidFill>
              </a:rPr>
              <a:t>Equity Market Volatility </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5811574199776748E-2"/>
          <c:y val="9.2198581560283682E-2"/>
          <c:w val="0.8880692445771865"/>
          <c:h val="0.79654534539565536"/>
        </c:manualLayout>
      </c:layout>
      <c:areaChart>
        <c:grouping val="standard"/>
        <c:varyColors val="0"/>
        <c:ser>
          <c:idx val="1"/>
          <c:order val="1"/>
          <c:tx>
            <c:strRef>
              <c:f>'VIX MOVE'!$C$3</c:f>
              <c:strCache>
                <c:ptCount val="1"/>
                <c:pt idx="0">
                  <c:v> 2024 </c:v>
                </c:pt>
              </c:strCache>
            </c:strRef>
          </c:tx>
          <c:spPr>
            <a:solidFill>
              <a:schemeClr val="accent4">
                <a:lumMod val="40000"/>
                <a:lumOff val="60000"/>
              </a:schemeClr>
            </a:solidFill>
            <a:ln>
              <a:noFill/>
            </a:ln>
            <a:effectLst/>
          </c:spPr>
          <c:cat>
            <c:numRef>
              <c:f>'VIX MOVE'!$A$8:$A$10000</c:f>
              <c:numCache>
                <c:formatCode>m/d/yyyy</c:formatCode>
                <c:ptCount val="9993"/>
                <c:pt idx="0">
                  <c:v>39449</c:v>
                </c:pt>
                <c:pt idx="1">
                  <c:v>39450</c:v>
                </c:pt>
                <c:pt idx="2">
                  <c:v>39451</c:v>
                </c:pt>
                <c:pt idx="3">
                  <c:v>39454</c:v>
                </c:pt>
                <c:pt idx="4">
                  <c:v>39455</c:v>
                </c:pt>
                <c:pt idx="5">
                  <c:v>39456</c:v>
                </c:pt>
                <c:pt idx="6">
                  <c:v>39457</c:v>
                </c:pt>
                <c:pt idx="7">
                  <c:v>39458</c:v>
                </c:pt>
                <c:pt idx="8">
                  <c:v>39461</c:v>
                </c:pt>
                <c:pt idx="9">
                  <c:v>39462</c:v>
                </c:pt>
                <c:pt idx="10">
                  <c:v>39463</c:v>
                </c:pt>
                <c:pt idx="11">
                  <c:v>39464</c:v>
                </c:pt>
                <c:pt idx="12">
                  <c:v>39465</c:v>
                </c:pt>
                <c:pt idx="13">
                  <c:v>39469</c:v>
                </c:pt>
                <c:pt idx="14">
                  <c:v>39470</c:v>
                </c:pt>
                <c:pt idx="15">
                  <c:v>39471</c:v>
                </c:pt>
                <c:pt idx="16">
                  <c:v>39472</c:v>
                </c:pt>
                <c:pt idx="17">
                  <c:v>39475</c:v>
                </c:pt>
                <c:pt idx="18">
                  <c:v>39476</c:v>
                </c:pt>
                <c:pt idx="19">
                  <c:v>39477</c:v>
                </c:pt>
                <c:pt idx="20">
                  <c:v>39478</c:v>
                </c:pt>
                <c:pt idx="21">
                  <c:v>39479</c:v>
                </c:pt>
                <c:pt idx="22">
                  <c:v>39482</c:v>
                </c:pt>
                <c:pt idx="23">
                  <c:v>39483</c:v>
                </c:pt>
                <c:pt idx="24">
                  <c:v>39484</c:v>
                </c:pt>
                <c:pt idx="25">
                  <c:v>39485</c:v>
                </c:pt>
                <c:pt idx="26">
                  <c:v>39486</c:v>
                </c:pt>
                <c:pt idx="27">
                  <c:v>39489</c:v>
                </c:pt>
                <c:pt idx="28">
                  <c:v>39490</c:v>
                </c:pt>
                <c:pt idx="29">
                  <c:v>39491</c:v>
                </c:pt>
                <c:pt idx="30">
                  <c:v>39492</c:v>
                </c:pt>
                <c:pt idx="31">
                  <c:v>39493</c:v>
                </c:pt>
                <c:pt idx="32">
                  <c:v>39497</c:v>
                </c:pt>
                <c:pt idx="33">
                  <c:v>39498</c:v>
                </c:pt>
                <c:pt idx="34">
                  <c:v>39499</c:v>
                </c:pt>
                <c:pt idx="35">
                  <c:v>39500</c:v>
                </c:pt>
                <c:pt idx="36">
                  <c:v>39503</c:v>
                </c:pt>
                <c:pt idx="37">
                  <c:v>39504</c:v>
                </c:pt>
                <c:pt idx="38">
                  <c:v>39505</c:v>
                </c:pt>
                <c:pt idx="39">
                  <c:v>39506</c:v>
                </c:pt>
                <c:pt idx="40">
                  <c:v>39507</c:v>
                </c:pt>
                <c:pt idx="41">
                  <c:v>39510</c:v>
                </c:pt>
                <c:pt idx="42">
                  <c:v>39511</c:v>
                </c:pt>
                <c:pt idx="43">
                  <c:v>39512</c:v>
                </c:pt>
                <c:pt idx="44">
                  <c:v>39513</c:v>
                </c:pt>
                <c:pt idx="45">
                  <c:v>39514</c:v>
                </c:pt>
                <c:pt idx="46">
                  <c:v>39517</c:v>
                </c:pt>
                <c:pt idx="47">
                  <c:v>39518</c:v>
                </c:pt>
                <c:pt idx="48">
                  <c:v>39519</c:v>
                </c:pt>
                <c:pt idx="49">
                  <c:v>39520</c:v>
                </c:pt>
                <c:pt idx="50">
                  <c:v>39521</c:v>
                </c:pt>
                <c:pt idx="51">
                  <c:v>39524</c:v>
                </c:pt>
                <c:pt idx="52">
                  <c:v>39525</c:v>
                </c:pt>
                <c:pt idx="53">
                  <c:v>39526</c:v>
                </c:pt>
                <c:pt idx="54">
                  <c:v>39527</c:v>
                </c:pt>
                <c:pt idx="55">
                  <c:v>39531</c:v>
                </c:pt>
                <c:pt idx="56">
                  <c:v>39532</c:v>
                </c:pt>
                <c:pt idx="57">
                  <c:v>39533</c:v>
                </c:pt>
                <c:pt idx="58">
                  <c:v>39534</c:v>
                </c:pt>
                <c:pt idx="59">
                  <c:v>39535</c:v>
                </c:pt>
                <c:pt idx="60">
                  <c:v>39538</c:v>
                </c:pt>
                <c:pt idx="61">
                  <c:v>39539</c:v>
                </c:pt>
                <c:pt idx="62">
                  <c:v>39540</c:v>
                </c:pt>
                <c:pt idx="63">
                  <c:v>39541</c:v>
                </c:pt>
                <c:pt idx="64">
                  <c:v>39542</c:v>
                </c:pt>
                <c:pt idx="65">
                  <c:v>39545</c:v>
                </c:pt>
                <c:pt idx="66">
                  <c:v>39546</c:v>
                </c:pt>
                <c:pt idx="67">
                  <c:v>39547</c:v>
                </c:pt>
                <c:pt idx="68">
                  <c:v>39548</c:v>
                </c:pt>
                <c:pt idx="69">
                  <c:v>39549</c:v>
                </c:pt>
                <c:pt idx="70">
                  <c:v>39552</c:v>
                </c:pt>
                <c:pt idx="71">
                  <c:v>39553</c:v>
                </c:pt>
                <c:pt idx="72">
                  <c:v>39554</c:v>
                </c:pt>
                <c:pt idx="73">
                  <c:v>39555</c:v>
                </c:pt>
                <c:pt idx="74">
                  <c:v>39556</c:v>
                </c:pt>
                <c:pt idx="75">
                  <c:v>39559</c:v>
                </c:pt>
                <c:pt idx="76">
                  <c:v>39560</c:v>
                </c:pt>
                <c:pt idx="77">
                  <c:v>39561</c:v>
                </c:pt>
                <c:pt idx="78">
                  <c:v>39562</c:v>
                </c:pt>
                <c:pt idx="79">
                  <c:v>39563</c:v>
                </c:pt>
                <c:pt idx="80">
                  <c:v>39566</c:v>
                </c:pt>
                <c:pt idx="81">
                  <c:v>39567</c:v>
                </c:pt>
                <c:pt idx="82">
                  <c:v>39568</c:v>
                </c:pt>
                <c:pt idx="83">
                  <c:v>39569</c:v>
                </c:pt>
                <c:pt idx="84">
                  <c:v>39570</c:v>
                </c:pt>
                <c:pt idx="85">
                  <c:v>39573</c:v>
                </c:pt>
                <c:pt idx="86">
                  <c:v>39574</c:v>
                </c:pt>
                <c:pt idx="87">
                  <c:v>39575</c:v>
                </c:pt>
                <c:pt idx="88">
                  <c:v>39576</c:v>
                </c:pt>
                <c:pt idx="89">
                  <c:v>39577</c:v>
                </c:pt>
                <c:pt idx="90">
                  <c:v>39580</c:v>
                </c:pt>
                <c:pt idx="91">
                  <c:v>39581</c:v>
                </c:pt>
                <c:pt idx="92">
                  <c:v>39582</c:v>
                </c:pt>
                <c:pt idx="93">
                  <c:v>39583</c:v>
                </c:pt>
                <c:pt idx="94">
                  <c:v>39584</c:v>
                </c:pt>
                <c:pt idx="95">
                  <c:v>39587</c:v>
                </c:pt>
                <c:pt idx="96">
                  <c:v>39588</c:v>
                </c:pt>
                <c:pt idx="97">
                  <c:v>39589</c:v>
                </c:pt>
                <c:pt idx="98">
                  <c:v>39590</c:v>
                </c:pt>
                <c:pt idx="99">
                  <c:v>39591</c:v>
                </c:pt>
                <c:pt idx="100">
                  <c:v>39595</c:v>
                </c:pt>
                <c:pt idx="101">
                  <c:v>39596</c:v>
                </c:pt>
                <c:pt idx="102">
                  <c:v>39597</c:v>
                </c:pt>
                <c:pt idx="103">
                  <c:v>39598</c:v>
                </c:pt>
                <c:pt idx="104">
                  <c:v>39601</c:v>
                </c:pt>
                <c:pt idx="105">
                  <c:v>39602</c:v>
                </c:pt>
                <c:pt idx="106">
                  <c:v>39603</c:v>
                </c:pt>
                <c:pt idx="107">
                  <c:v>39604</c:v>
                </c:pt>
                <c:pt idx="108">
                  <c:v>39605</c:v>
                </c:pt>
                <c:pt idx="109">
                  <c:v>39608</c:v>
                </c:pt>
                <c:pt idx="110">
                  <c:v>39609</c:v>
                </c:pt>
                <c:pt idx="111">
                  <c:v>39610</c:v>
                </c:pt>
                <c:pt idx="112">
                  <c:v>39611</c:v>
                </c:pt>
                <c:pt idx="113">
                  <c:v>39612</c:v>
                </c:pt>
                <c:pt idx="114">
                  <c:v>39615</c:v>
                </c:pt>
                <c:pt idx="115">
                  <c:v>39616</c:v>
                </c:pt>
                <c:pt idx="116">
                  <c:v>39617</c:v>
                </c:pt>
                <c:pt idx="117">
                  <c:v>39618</c:v>
                </c:pt>
                <c:pt idx="118">
                  <c:v>39619</c:v>
                </c:pt>
                <c:pt idx="119">
                  <c:v>39622</c:v>
                </c:pt>
                <c:pt idx="120">
                  <c:v>39623</c:v>
                </c:pt>
                <c:pt idx="121">
                  <c:v>39624</c:v>
                </c:pt>
                <c:pt idx="122">
                  <c:v>39625</c:v>
                </c:pt>
                <c:pt idx="123">
                  <c:v>39626</c:v>
                </c:pt>
                <c:pt idx="124">
                  <c:v>39629</c:v>
                </c:pt>
                <c:pt idx="125">
                  <c:v>39630</c:v>
                </c:pt>
                <c:pt idx="126">
                  <c:v>39631</c:v>
                </c:pt>
                <c:pt idx="127">
                  <c:v>39632</c:v>
                </c:pt>
                <c:pt idx="128">
                  <c:v>39636</c:v>
                </c:pt>
                <c:pt idx="129">
                  <c:v>39637</c:v>
                </c:pt>
                <c:pt idx="130">
                  <c:v>39638</c:v>
                </c:pt>
                <c:pt idx="131">
                  <c:v>39639</c:v>
                </c:pt>
                <c:pt idx="132">
                  <c:v>39640</c:v>
                </c:pt>
                <c:pt idx="133">
                  <c:v>39643</c:v>
                </c:pt>
                <c:pt idx="134">
                  <c:v>39644</c:v>
                </c:pt>
                <c:pt idx="135">
                  <c:v>39645</c:v>
                </c:pt>
                <c:pt idx="136">
                  <c:v>39646</c:v>
                </c:pt>
                <c:pt idx="137">
                  <c:v>39647</c:v>
                </c:pt>
                <c:pt idx="138">
                  <c:v>39650</c:v>
                </c:pt>
                <c:pt idx="139">
                  <c:v>39651</c:v>
                </c:pt>
                <c:pt idx="140">
                  <c:v>39652</c:v>
                </c:pt>
                <c:pt idx="141">
                  <c:v>39653</c:v>
                </c:pt>
                <c:pt idx="142">
                  <c:v>39654</c:v>
                </c:pt>
                <c:pt idx="143">
                  <c:v>39657</c:v>
                </c:pt>
                <c:pt idx="144">
                  <c:v>39658</c:v>
                </c:pt>
                <c:pt idx="145">
                  <c:v>39659</c:v>
                </c:pt>
                <c:pt idx="146">
                  <c:v>39660</c:v>
                </c:pt>
                <c:pt idx="147">
                  <c:v>39661</c:v>
                </c:pt>
                <c:pt idx="148">
                  <c:v>39664</c:v>
                </c:pt>
                <c:pt idx="149">
                  <c:v>39665</c:v>
                </c:pt>
                <c:pt idx="150">
                  <c:v>39666</c:v>
                </c:pt>
                <c:pt idx="151">
                  <c:v>39667</c:v>
                </c:pt>
                <c:pt idx="152">
                  <c:v>39668</c:v>
                </c:pt>
                <c:pt idx="153">
                  <c:v>39671</c:v>
                </c:pt>
                <c:pt idx="154">
                  <c:v>39672</c:v>
                </c:pt>
                <c:pt idx="155">
                  <c:v>39673</c:v>
                </c:pt>
                <c:pt idx="156">
                  <c:v>39674</c:v>
                </c:pt>
                <c:pt idx="157">
                  <c:v>39675</c:v>
                </c:pt>
                <c:pt idx="158">
                  <c:v>39678</c:v>
                </c:pt>
                <c:pt idx="159">
                  <c:v>39679</c:v>
                </c:pt>
                <c:pt idx="160">
                  <c:v>39680</c:v>
                </c:pt>
                <c:pt idx="161">
                  <c:v>39681</c:v>
                </c:pt>
                <c:pt idx="162">
                  <c:v>39682</c:v>
                </c:pt>
                <c:pt idx="163">
                  <c:v>39685</c:v>
                </c:pt>
                <c:pt idx="164">
                  <c:v>39686</c:v>
                </c:pt>
                <c:pt idx="165">
                  <c:v>39687</c:v>
                </c:pt>
                <c:pt idx="166">
                  <c:v>39688</c:v>
                </c:pt>
                <c:pt idx="167">
                  <c:v>39689</c:v>
                </c:pt>
                <c:pt idx="168">
                  <c:v>39693</c:v>
                </c:pt>
                <c:pt idx="169">
                  <c:v>39694</c:v>
                </c:pt>
                <c:pt idx="170">
                  <c:v>39695</c:v>
                </c:pt>
                <c:pt idx="171">
                  <c:v>39696</c:v>
                </c:pt>
                <c:pt idx="172">
                  <c:v>39699</c:v>
                </c:pt>
                <c:pt idx="173">
                  <c:v>39700</c:v>
                </c:pt>
                <c:pt idx="174">
                  <c:v>39701</c:v>
                </c:pt>
                <c:pt idx="175">
                  <c:v>39702</c:v>
                </c:pt>
                <c:pt idx="176">
                  <c:v>39703</c:v>
                </c:pt>
                <c:pt idx="177">
                  <c:v>39706</c:v>
                </c:pt>
                <c:pt idx="178">
                  <c:v>39707</c:v>
                </c:pt>
                <c:pt idx="179">
                  <c:v>39708</c:v>
                </c:pt>
                <c:pt idx="180">
                  <c:v>39709</c:v>
                </c:pt>
                <c:pt idx="181">
                  <c:v>39710</c:v>
                </c:pt>
                <c:pt idx="182">
                  <c:v>39713</c:v>
                </c:pt>
                <c:pt idx="183">
                  <c:v>39714</c:v>
                </c:pt>
                <c:pt idx="184">
                  <c:v>39715</c:v>
                </c:pt>
                <c:pt idx="185">
                  <c:v>39716</c:v>
                </c:pt>
                <c:pt idx="186">
                  <c:v>39717</c:v>
                </c:pt>
                <c:pt idx="187">
                  <c:v>39720</c:v>
                </c:pt>
                <c:pt idx="188">
                  <c:v>39721</c:v>
                </c:pt>
                <c:pt idx="189">
                  <c:v>39722</c:v>
                </c:pt>
                <c:pt idx="190">
                  <c:v>39723</c:v>
                </c:pt>
                <c:pt idx="191">
                  <c:v>39724</c:v>
                </c:pt>
                <c:pt idx="192">
                  <c:v>39727</c:v>
                </c:pt>
                <c:pt idx="193">
                  <c:v>39728</c:v>
                </c:pt>
                <c:pt idx="194">
                  <c:v>39729</c:v>
                </c:pt>
                <c:pt idx="195">
                  <c:v>39730</c:v>
                </c:pt>
                <c:pt idx="196">
                  <c:v>39731</c:v>
                </c:pt>
                <c:pt idx="197">
                  <c:v>39734</c:v>
                </c:pt>
                <c:pt idx="198">
                  <c:v>39735</c:v>
                </c:pt>
                <c:pt idx="199">
                  <c:v>39736</c:v>
                </c:pt>
                <c:pt idx="200">
                  <c:v>39737</c:v>
                </c:pt>
                <c:pt idx="201">
                  <c:v>39738</c:v>
                </c:pt>
                <c:pt idx="202">
                  <c:v>39741</c:v>
                </c:pt>
                <c:pt idx="203">
                  <c:v>39742</c:v>
                </c:pt>
                <c:pt idx="204">
                  <c:v>39743</c:v>
                </c:pt>
                <c:pt idx="205">
                  <c:v>39744</c:v>
                </c:pt>
                <c:pt idx="206">
                  <c:v>39745</c:v>
                </c:pt>
                <c:pt idx="207">
                  <c:v>39748</c:v>
                </c:pt>
                <c:pt idx="208">
                  <c:v>39749</c:v>
                </c:pt>
                <c:pt idx="209">
                  <c:v>39750</c:v>
                </c:pt>
                <c:pt idx="210">
                  <c:v>39751</c:v>
                </c:pt>
                <c:pt idx="211">
                  <c:v>39752</c:v>
                </c:pt>
                <c:pt idx="212">
                  <c:v>39755</c:v>
                </c:pt>
                <c:pt idx="213">
                  <c:v>39756</c:v>
                </c:pt>
                <c:pt idx="214">
                  <c:v>39757</c:v>
                </c:pt>
                <c:pt idx="215">
                  <c:v>39758</c:v>
                </c:pt>
                <c:pt idx="216">
                  <c:v>39759</c:v>
                </c:pt>
                <c:pt idx="217">
                  <c:v>39762</c:v>
                </c:pt>
                <c:pt idx="218">
                  <c:v>39763</c:v>
                </c:pt>
                <c:pt idx="219">
                  <c:v>39764</c:v>
                </c:pt>
                <c:pt idx="220">
                  <c:v>39765</c:v>
                </c:pt>
                <c:pt idx="221">
                  <c:v>39766</c:v>
                </c:pt>
                <c:pt idx="222">
                  <c:v>39769</c:v>
                </c:pt>
                <c:pt idx="223">
                  <c:v>39770</c:v>
                </c:pt>
                <c:pt idx="224">
                  <c:v>39771</c:v>
                </c:pt>
                <c:pt idx="225">
                  <c:v>39772</c:v>
                </c:pt>
                <c:pt idx="226">
                  <c:v>39773</c:v>
                </c:pt>
                <c:pt idx="227">
                  <c:v>39776</c:v>
                </c:pt>
                <c:pt idx="228">
                  <c:v>39777</c:v>
                </c:pt>
                <c:pt idx="229">
                  <c:v>39778</c:v>
                </c:pt>
                <c:pt idx="230">
                  <c:v>39780</c:v>
                </c:pt>
                <c:pt idx="231">
                  <c:v>39783</c:v>
                </c:pt>
                <c:pt idx="232">
                  <c:v>39784</c:v>
                </c:pt>
                <c:pt idx="233">
                  <c:v>39785</c:v>
                </c:pt>
                <c:pt idx="234">
                  <c:v>39786</c:v>
                </c:pt>
                <c:pt idx="235">
                  <c:v>39787</c:v>
                </c:pt>
                <c:pt idx="236">
                  <c:v>39790</c:v>
                </c:pt>
                <c:pt idx="237">
                  <c:v>39791</c:v>
                </c:pt>
                <c:pt idx="238">
                  <c:v>39792</c:v>
                </c:pt>
                <c:pt idx="239">
                  <c:v>39793</c:v>
                </c:pt>
                <c:pt idx="240">
                  <c:v>39794</c:v>
                </c:pt>
                <c:pt idx="241">
                  <c:v>39797</c:v>
                </c:pt>
                <c:pt idx="242">
                  <c:v>39798</c:v>
                </c:pt>
                <c:pt idx="243">
                  <c:v>39799</c:v>
                </c:pt>
                <c:pt idx="244">
                  <c:v>39800</c:v>
                </c:pt>
                <c:pt idx="245">
                  <c:v>39801</c:v>
                </c:pt>
                <c:pt idx="246">
                  <c:v>39804</c:v>
                </c:pt>
                <c:pt idx="247">
                  <c:v>39805</c:v>
                </c:pt>
                <c:pt idx="248">
                  <c:v>39806</c:v>
                </c:pt>
                <c:pt idx="249">
                  <c:v>39808</c:v>
                </c:pt>
                <c:pt idx="250">
                  <c:v>39811</c:v>
                </c:pt>
                <c:pt idx="251">
                  <c:v>39812</c:v>
                </c:pt>
                <c:pt idx="252">
                  <c:v>39813</c:v>
                </c:pt>
                <c:pt idx="253">
                  <c:v>39815</c:v>
                </c:pt>
                <c:pt idx="254">
                  <c:v>39818</c:v>
                </c:pt>
                <c:pt idx="255">
                  <c:v>39819</c:v>
                </c:pt>
                <c:pt idx="256">
                  <c:v>39820</c:v>
                </c:pt>
                <c:pt idx="257">
                  <c:v>39821</c:v>
                </c:pt>
                <c:pt idx="258">
                  <c:v>39822</c:v>
                </c:pt>
                <c:pt idx="259">
                  <c:v>39825</c:v>
                </c:pt>
                <c:pt idx="260">
                  <c:v>39826</c:v>
                </c:pt>
                <c:pt idx="261">
                  <c:v>39827</c:v>
                </c:pt>
                <c:pt idx="262">
                  <c:v>39828</c:v>
                </c:pt>
                <c:pt idx="263">
                  <c:v>39829</c:v>
                </c:pt>
                <c:pt idx="264">
                  <c:v>39833</c:v>
                </c:pt>
                <c:pt idx="265">
                  <c:v>39834</c:v>
                </c:pt>
                <c:pt idx="266">
                  <c:v>39835</c:v>
                </c:pt>
                <c:pt idx="267">
                  <c:v>39836</c:v>
                </c:pt>
                <c:pt idx="268">
                  <c:v>39839</c:v>
                </c:pt>
                <c:pt idx="269">
                  <c:v>39840</c:v>
                </c:pt>
                <c:pt idx="270">
                  <c:v>39841</c:v>
                </c:pt>
                <c:pt idx="271">
                  <c:v>39842</c:v>
                </c:pt>
                <c:pt idx="272">
                  <c:v>39843</c:v>
                </c:pt>
                <c:pt idx="273">
                  <c:v>39846</c:v>
                </c:pt>
                <c:pt idx="274">
                  <c:v>39847</c:v>
                </c:pt>
                <c:pt idx="275">
                  <c:v>39848</c:v>
                </c:pt>
                <c:pt idx="276">
                  <c:v>39849</c:v>
                </c:pt>
                <c:pt idx="277">
                  <c:v>39850</c:v>
                </c:pt>
                <c:pt idx="278">
                  <c:v>39853</c:v>
                </c:pt>
                <c:pt idx="279">
                  <c:v>39854</c:v>
                </c:pt>
                <c:pt idx="280">
                  <c:v>39855</c:v>
                </c:pt>
                <c:pt idx="281">
                  <c:v>39856</c:v>
                </c:pt>
                <c:pt idx="282">
                  <c:v>39857</c:v>
                </c:pt>
                <c:pt idx="283">
                  <c:v>39861</c:v>
                </c:pt>
                <c:pt idx="284">
                  <c:v>39862</c:v>
                </c:pt>
                <c:pt idx="285">
                  <c:v>39863</c:v>
                </c:pt>
                <c:pt idx="286">
                  <c:v>39864</c:v>
                </c:pt>
                <c:pt idx="287">
                  <c:v>39867</c:v>
                </c:pt>
                <c:pt idx="288">
                  <c:v>39868</c:v>
                </c:pt>
                <c:pt idx="289">
                  <c:v>39869</c:v>
                </c:pt>
                <c:pt idx="290">
                  <c:v>39870</c:v>
                </c:pt>
                <c:pt idx="291">
                  <c:v>39871</c:v>
                </c:pt>
                <c:pt idx="292">
                  <c:v>39874</c:v>
                </c:pt>
                <c:pt idx="293">
                  <c:v>39875</c:v>
                </c:pt>
                <c:pt idx="294">
                  <c:v>39876</c:v>
                </c:pt>
                <c:pt idx="295">
                  <c:v>39877</c:v>
                </c:pt>
                <c:pt idx="296">
                  <c:v>39878</c:v>
                </c:pt>
                <c:pt idx="297">
                  <c:v>39881</c:v>
                </c:pt>
                <c:pt idx="298">
                  <c:v>39882</c:v>
                </c:pt>
                <c:pt idx="299">
                  <c:v>39883</c:v>
                </c:pt>
                <c:pt idx="300">
                  <c:v>39884</c:v>
                </c:pt>
                <c:pt idx="301">
                  <c:v>39885</c:v>
                </c:pt>
                <c:pt idx="302">
                  <c:v>39888</c:v>
                </c:pt>
                <c:pt idx="303">
                  <c:v>39889</c:v>
                </c:pt>
                <c:pt idx="304">
                  <c:v>39890</c:v>
                </c:pt>
                <c:pt idx="305">
                  <c:v>39891</c:v>
                </c:pt>
                <c:pt idx="306">
                  <c:v>39892</c:v>
                </c:pt>
                <c:pt idx="307">
                  <c:v>39895</c:v>
                </c:pt>
                <c:pt idx="308">
                  <c:v>39896</c:v>
                </c:pt>
                <c:pt idx="309">
                  <c:v>39897</c:v>
                </c:pt>
                <c:pt idx="310">
                  <c:v>39898</c:v>
                </c:pt>
                <c:pt idx="311">
                  <c:v>39899</c:v>
                </c:pt>
                <c:pt idx="312">
                  <c:v>39902</c:v>
                </c:pt>
                <c:pt idx="313">
                  <c:v>39903</c:v>
                </c:pt>
                <c:pt idx="314">
                  <c:v>39904</c:v>
                </c:pt>
                <c:pt idx="315">
                  <c:v>39905</c:v>
                </c:pt>
                <c:pt idx="316">
                  <c:v>39906</c:v>
                </c:pt>
                <c:pt idx="317">
                  <c:v>39909</c:v>
                </c:pt>
                <c:pt idx="318">
                  <c:v>39910</c:v>
                </c:pt>
                <c:pt idx="319">
                  <c:v>39911</c:v>
                </c:pt>
                <c:pt idx="320">
                  <c:v>39912</c:v>
                </c:pt>
                <c:pt idx="321">
                  <c:v>39916</c:v>
                </c:pt>
                <c:pt idx="322">
                  <c:v>39917</c:v>
                </c:pt>
                <c:pt idx="323">
                  <c:v>39918</c:v>
                </c:pt>
                <c:pt idx="324">
                  <c:v>39919</c:v>
                </c:pt>
                <c:pt idx="325">
                  <c:v>39920</c:v>
                </c:pt>
                <c:pt idx="326">
                  <c:v>39923</c:v>
                </c:pt>
                <c:pt idx="327">
                  <c:v>39924</c:v>
                </c:pt>
                <c:pt idx="328">
                  <c:v>39925</c:v>
                </c:pt>
                <c:pt idx="329">
                  <c:v>39926</c:v>
                </c:pt>
                <c:pt idx="330">
                  <c:v>39927</c:v>
                </c:pt>
                <c:pt idx="331">
                  <c:v>39930</c:v>
                </c:pt>
                <c:pt idx="332">
                  <c:v>39931</c:v>
                </c:pt>
                <c:pt idx="333">
                  <c:v>39932</c:v>
                </c:pt>
                <c:pt idx="334">
                  <c:v>39933</c:v>
                </c:pt>
                <c:pt idx="335">
                  <c:v>39934</c:v>
                </c:pt>
                <c:pt idx="336">
                  <c:v>39937</c:v>
                </c:pt>
                <c:pt idx="337">
                  <c:v>39938</c:v>
                </c:pt>
                <c:pt idx="338">
                  <c:v>39939</c:v>
                </c:pt>
                <c:pt idx="339">
                  <c:v>39940</c:v>
                </c:pt>
                <c:pt idx="340">
                  <c:v>39941</c:v>
                </c:pt>
                <c:pt idx="341">
                  <c:v>39944</c:v>
                </c:pt>
                <c:pt idx="342">
                  <c:v>39945</c:v>
                </c:pt>
                <c:pt idx="343">
                  <c:v>39946</c:v>
                </c:pt>
                <c:pt idx="344">
                  <c:v>39947</c:v>
                </c:pt>
                <c:pt idx="345">
                  <c:v>39948</c:v>
                </c:pt>
                <c:pt idx="346">
                  <c:v>39951</c:v>
                </c:pt>
                <c:pt idx="347">
                  <c:v>39952</c:v>
                </c:pt>
                <c:pt idx="348">
                  <c:v>39953</c:v>
                </c:pt>
                <c:pt idx="349">
                  <c:v>39954</c:v>
                </c:pt>
                <c:pt idx="350">
                  <c:v>39955</c:v>
                </c:pt>
                <c:pt idx="351">
                  <c:v>39959</c:v>
                </c:pt>
                <c:pt idx="352">
                  <c:v>39960</c:v>
                </c:pt>
                <c:pt idx="353">
                  <c:v>39961</c:v>
                </c:pt>
                <c:pt idx="354">
                  <c:v>39962</c:v>
                </c:pt>
                <c:pt idx="355">
                  <c:v>39965</c:v>
                </c:pt>
                <c:pt idx="356">
                  <c:v>39966</c:v>
                </c:pt>
                <c:pt idx="357">
                  <c:v>39967</c:v>
                </c:pt>
                <c:pt idx="358">
                  <c:v>39968</c:v>
                </c:pt>
                <c:pt idx="359">
                  <c:v>39969</c:v>
                </c:pt>
                <c:pt idx="360">
                  <c:v>39972</c:v>
                </c:pt>
                <c:pt idx="361">
                  <c:v>39973</c:v>
                </c:pt>
                <c:pt idx="362">
                  <c:v>39974</c:v>
                </c:pt>
                <c:pt idx="363">
                  <c:v>39975</c:v>
                </c:pt>
                <c:pt idx="364">
                  <c:v>39976</c:v>
                </c:pt>
                <c:pt idx="365">
                  <c:v>39979</c:v>
                </c:pt>
                <c:pt idx="366">
                  <c:v>39980</c:v>
                </c:pt>
                <c:pt idx="367">
                  <c:v>39981</c:v>
                </c:pt>
                <c:pt idx="368">
                  <c:v>39982</c:v>
                </c:pt>
                <c:pt idx="369">
                  <c:v>39983</c:v>
                </c:pt>
                <c:pt idx="370">
                  <c:v>39986</c:v>
                </c:pt>
                <c:pt idx="371">
                  <c:v>39987</c:v>
                </c:pt>
                <c:pt idx="372">
                  <c:v>39988</c:v>
                </c:pt>
                <c:pt idx="373">
                  <c:v>39989</c:v>
                </c:pt>
                <c:pt idx="374">
                  <c:v>39990</c:v>
                </c:pt>
                <c:pt idx="375">
                  <c:v>39993</c:v>
                </c:pt>
                <c:pt idx="376">
                  <c:v>39994</c:v>
                </c:pt>
                <c:pt idx="377">
                  <c:v>39995</c:v>
                </c:pt>
                <c:pt idx="378">
                  <c:v>39996</c:v>
                </c:pt>
                <c:pt idx="379">
                  <c:v>40000</c:v>
                </c:pt>
                <c:pt idx="380">
                  <c:v>40001</c:v>
                </c:pt>
                <c:pt idx="381">
                  <c:v>40002</c:v>
                </c:pt>
                <c:pt idx="382">
                  <c:v>40003</c:v>
                </c:pt>
                <c:pt idx="383">
                  <c:v>40004</c:v>
                </c:pt>
                <c:pt idx="384">
                  <c:v>40007</c:v>
                </c:pt>
                <c:pt idx="385">
                  <c:v>40008</c:v>
                </c:pt>
                <c:pt idx="386">
                  <c:v>40009</c:v>
                </c:pt>
                <c:pt idx="387">
                  <c:v>40010</c:v>
                </c:pt>
                <c:pt idx="388">
                  <c:v>40011</c:v>
                </c:pt>
                <c:pt idx="389">
                  <c:v>40014</c:v>
                </c:pt>
                <c:pt idx="390">
                  <c:v>40015</c:v>
                </c:pt>
                <c:pt idx="391">
                  <c:v>40016</c:v>
                </c:pt>
                <c:pt idx="392">
                  <c:v>40017</c:v>
                </c:pt>
                <c:pt idx="393">
                  <c:v>40018</c:v>
                </c:pt>
                <c:pt idx="394">
                  <c:v>40021</c:v>
                </c:pt>
                <c:pt idx="395">
                  <c:v>40022</c:v>
                </c:pt>
                <c:pt idx="396">
                  <c:v>40023</c:v>
                </c:pt>
                <c:pt idx="397">
                  <c:v>40024</c:v>
                </c:pt>
                <c:pt idx="398">
                  <c:v>40025</c:v>
                </c:pt>
                <c:pt idx="399">
                  <c:v>40028</c:v>
                </c:pt>
                <c:pt idx="400">
                  <c:v>40029</c:v>
                </c:pt>
                <c:pt idx="401">
                  <c:v>40030</c:v>
                </c:pt>
                <c:pt idx="402">
                  <c:v>40031</c:v>
                </c:pt>
                <c:pt idx="403">
                  <c:v>40032</c:v>
                </c:pt>
                <c:pt idx="404">
                  <c:v>40035</c:v>
                </c:pt>
                <c:pt idx="405">
                  <c:v>40036</c:v>
                </c:pt>
                <c:pt idx="406">
                  <c:v>40037</c:v>
                </c:pt>
                <c:pt idx="407">
                  <c:v>40038</c:v>
                </c:pt>
                <c:pt idx="408">
                  <c:v>40039</c:v>
                </c:pt>
                <c:pt idx="409">
                  <c:v>40042</c:v>
                </c:pt>
                <c:pt idx="410">
                  <c:v>40043</c:v>
                </c:pt>
                <c:pt idx="411">
                  <c:v>40044</c:v>
                </c:pt>
                <c:pt idx="412">
                  <c:v>40045</c:v>
                </c:pt>
                <c:pt idx="413">
                  <c:v>40046</c:v>
                </c:pt>
                <c:pt idx="414">
                  <c:v>40049</c:v>
                </c:pt>
                <c:pt idx="415">
                  <c:v>40050</c:v>
                </c:pt>
                <c:pt idx="416">
                  <c:v>40051</c:v>
                </c:pt>
                <c:pt idx="417">
                  <c:v>40052</c:v>
                </c:pt>
                <c:pt idx="418">
                  <c:v>40053</c:v>
                </c:pt>
                <c:pt idx="419">
                  <c:v>40056</c:v>
                </c:pt>
                <c:pt idx="420">
                  <c:v>40057</c:v>
                </c:pt>
                <c:pt idx="421">
                  <c:v>40058</c:v>
                </c:pt>
                <c:pt idx="422">
                  <c:v>40059</c:v>
                </c:pt>
                <c:pt idx="423">
                  <c:v>40060</c:v>
                </c:pt>
                <c:pt idx="424">
                  <c:v>40064</c:v>
                </c:pt>
                <c:pt idx="425">
                  <c:v>40065</c:v>
                </c:pt>
                <c:pt idx="426">
                  <c:v>40066</c:v>
                </c:pt>
                <c:pt idx="427">
                  <c:v>40067</c:v>
                </c:pt>
                <c:pt idx="428">
                  <c:v>40070</c:v>
                </c:pt>
                <c:pt idx="429">
                  <c:v>40071</c:v>
                </c:pt>
                <c:pt idx="430">
                  <c:v>40072</c:v>
                </c:pt>
                <c:pt idx="431">
                  <c:v>40073</c:v>
                </c:pt>
                <c:pt idx="432">
                  <c:v>40074</c:v>
                </c:pt>
                <c:pt idx="433">
                  <c:v>40077</c:v>
                </c:pt>
                <c:pt idx="434">
                  <c:v>40078</c:v>
                </c:pt>
                <c:pt idx="435">
                  <c:v>40079</c:v>
                </c:pt>
                <c:pt idx="436">
                  <c:v>40080</c:v>
                </c:pt>
                <c:pt idx="437">
                  <c:v>40081</c:v>
                </c:pt>
                <c:pt idx="438">
                  <c:v>40084</c:v>
                </c:pt>
                <c:pt idx="439">
                  <c:v>40085</c:v>
                </c:pt>
                <c:pt idx="440">
                  <c:v>40086</c:v>
                </c:pt>
                <c:pt idx="441">
                  <c:v>40087</c:v>
                </c:pt>
                <c:pt idx="442">
                  <c:v>40088</c:v>
                </c:pt>
                <c:pt idx="443">
                  <c:v>40091</c:v>
                </c:pt>
                <c:pt idx="444">
                  <c:v>40092</c:v>
                </c:pt>
                <c:pt idx="445">
                  <c:v>40093</c:v>
                </c:pt>
                <c:pt idx="446">
                  <c:v>40094</c:v>
                </c:pt>
                <c:pt idx="447">
                  <c:v>40095</c:v>
                </c:pt>
                <c:pt idx="448">
                  <c:v>40098</c:v>
                </c:pt>
                <c:pt idx="449">
                  <c:v>40099</c:v>
                </c:pt>
                <c:pt idx="450">
                  <c:v>40100</c:v>
                </c:pt>
                <c:pt idx="451">
                  <c:v>40101</c:v>
                </c:pt>
                <c:pt idx="452">
                  <c:v>40102</c:v>
                </c:pt>
                <c:pt idx="453">
                  <c:v>40105</c:v>
                </c:pt>
                <c:pt idx="454">
                  <c:v>40106</c:v>
                </c:pt>
                <c:pt idx="455">
                  <c:v>40107</c:v>
                </c:pt>
                <c:pt idx="456">
                  <c:v>40108</c:v>
                </c:pt>
                <c:pt idx="457">
                  <c:v>40109</c:v>
                </c:pt>
                <c:pt idx="458">
                  <c:v>40112</c:v>
                </c:pt>
                <c:pt idx="459">
                  <c:v>40113</c:v>
                </c:pt>
                <c:pt idx="460">
                  <c:v>40114</c:v>
                </c:pt>
                <c:pt idx="461">
                  <c:v>40115</c:v>
                </c:pt>
                <c:pt idx="462">
                  <c:v>40116</c:v>
                </c:pt>
                <c:pt idx="463">
                  <c:v>40119</c:v>
                </c:pt>
                <c:pt idx="464">
                  <c:v>40120</c:v>
                </c:pt>
                <c:pt idx="465">
                  <c:v>40121</c:v>
                </c:pt>
                <c:pt idx="466">
                  <c:v>40122</c:v>
                </c:pt>
                <c:pt idx="467">
                  <c:v>40123</c:v>
                </c:pt>
                <c:pt idx="468">
                  <c:v>40126</c:v>
                </c:pt>
                <c:pt idx="469">
                  <c:v>40127</c:v>
                </c:pt>
                <c:pt idx="470">
                  <c:v>40128</c:v>
                </c:pt>
                <c:pt idx="471">
                  <c:v>40129</c:v>
                </c:pt>
                <c:pt idx="472">
                  <c:v>40130</c:v>
                </c:pt>
                <c:pt idx="473">
                  <c:v>40133</c:v>
                </c:pt>
                <c:pt idx="474">
                  <c:v>40134</c:v>
                </c:pt>
                <c:pt idx="475">
                  <c:v>40135</c:v>
                </c:pt>
                <c:pt idx="476">
                  <c:v>40136</c:v>
                </c:pt>
                <c:pt idx="477">
                  <c:v>40137</c:v>
                </c:pt>
                <c:pt idx="478">
                  <c:v>40140</c:v>
                </c:pt>
                <c:pt idx="479">
                  <c:v>40141</c:v>
                </c:pt>
                <c:pt idx="480">
                  <c:v>40142</c:v>
                </c:pt>
                <c:pt idx="481">
                  <c:v>40144</c:v>
                </c:pt>
                <c:pt idx="482">
                  <c:v>40147</c:v>
                </c:pt>
                <c:pt idx="483">
                  <c:v>40148</c:v>
                </c:pt>
                <c:pt idx="484">
                  <c:v>40149</c:v>
                </c:pt>
                <c:pt idx="485">
                  <c:v>40150</c:v>
                </c:pt>
                <c:pt idx="486">
                  <c:v>40151</c:v>
                </c:pt>
                <c:pt idx="487">
                  <c:v>40154</c:v>
                </c:pt>
                <c:pt idx="488">
                  <c:v>40155</c:v>
                </c:pt>
                <c:pt idx="489">
                  <c:v>40156</c:v>
                </c:pt>
                <c:pt idx="490">
                  <c:v>40157</c:v>
                </c:pt>
                <c:pt idx="491">
                  <c:v>40158</c:v>
                </c:pt>
                <c:pt idx="492">
                  <c:v>40161</c:v>
                </c:pt>
                <c:pt idx="493">
                  <c:v>40162</c:v>
                </c:pt>
                <c:pt idx="494">
                  <c:v>40163</c:v>
                </c:pt>
                <c:pt idx="495">
                  <c:v>40164</c:v>
                </c:pt>
                <c:pt idx="496">
                  <c:v>40165</c:v>
                </c:pt>
                <c:pt idx="497">
                  <c:v>40168</c:v>
                </c:pt>
                <c:pt idx="498">
                  <c:v>40169</c:v>
                </c:pt>
                <c:pt idx="499">
                  <c:v>40170</c:v>
                </c:pt>
                <c:pt idx="500">
                  <c:v>40171</c:v>
                </c:pt>
                <c:pt idx="501">
                  <c:v>40175</c:v>
                </c:pt>
                <c:pt idx="502">
                  <c:v>40176</c:v>
                </c:pt>
                <c:pt idx="503">
                  <c:v>40177</c:v>
                </c:pt>
                <c:pt idx="504">
                  <c:v>40178</c:v>
                </c:pt>
                <c:pt idx="505">
                  <c:v>40182</c:v>
                </c:pt>
                <c:pt idx="506">
                  <c:v>40183</c:v>
                </c:pt>
                <c:pt idx="507">
                  <c:v>40184</c:v>
                </c:pt>
                <c:pt idx="508">
                  <c:v>40185</c:v>
                </c:pt>
                <c:pt idx="509">
                  <c:v>40186</c:v>
                </c:pt>
                <c:pt idx="510">
                  <c:v>40189</c:v>
                </c:pt>
                <c:pt idx="511">
                  <c:v>40190</c:v>
                </c:pt>
                <c:pt idx="512">
                  <c:v>40191</c:v>
                </c:pt>
                <c:pt idx="513">
                  <c:v>40192</c:v>
                </c:pt>
                <c:pt idx="514">
                  <c:v>40193</c:v>
                </c:pt>
                <c:pt idx="515">
                  <c:v>40197</c:v>
                </c:pt>
                <c:pt idx="516">
                  <c:v>40198</c:v>
                </c:pt>
                <c:pt idx="517">
                  <c:v>40199</c:v>
                </c:pt>
                <c:pt idx="518">
                  <c:v>40200</c:v>
                </c:pt>
                <c:pt idx="519">
                  <c:v>40203</c:v>
                </c:pt>
                <c:pt idx="520">
                  <c:v>40204</c:v>
                </c:pt>
                <c:pt idx="521">
                  <c:v>40205</c:v>
                </c:pt>
                <c:pt idx="522">
                  <c:v>40206</c:v>
                </c:pt>
                <c:pt idx="523">
                  <c:v>40207</c:v>
                </c:pt>
                <c:pt idx="524">
                  <c:v>40210</c:v>
                </c:pt>
                <c:pt idx="525">
                  <c:v>40211</c:v>
                </c:pt>
                <c:pt idx="526">
                  <c:v>40212</c:v>
                </c:pt>
                <c:pt idx="527">
                  <c:v>40213</c:v>
                </c:pt>
                <c:pt idx="528">
                  <c:v>40214</c:v>
                </c:pt>
                <c:pt idx="529">
                  <c:v>40217</c:v>
                </c:pt>
                <c:pt idx="530">
                  <c:v>40218</c:v>
                </c:pt>
                <c:pt idx="531">
                  <c:v>40219</c:v>
                </c:pt>
                <c:pt idx="532">
                  <c:v>40220</c:v>
                </c:pt>
                <c:pt idx="533">
                  <c:v>40221</c:v>
                </c:pt>
                <c:pt idx="534">
                  <c:v>40225</c:v>
                </c:pt>
                <c:pt idx="535">
                  <c:v>40226</c:v>
                </c:pt>
                <c:pt idx="536">
                  <c:v>40227</c:v>
                </c:pt>
                <c:pt idx="537">
                  <c:v>40228</c:v>
                </c:pt>
                <c:pt idx="538">
                  <c:v>40231</c:v>
                </c:pt>
                <c:pt idx="539">
                  <c:v>40232</c:v>
                </c:pt>
                <c:pt idx="540">
                  <c:v>40233</c:v>
                </c:pt>
                <c:pt idx="541">
                  <c:v>40234</c:v>
                </c:pt>
                <c:pt idx="542">
                  <c:v>40235</c:v>
                </c:pt>
                <c:pt idx="543">
                  <c:v>40238</c:v>
                </c:pt>
                <c:pt idx="544">
                  <c:v>40239</c:v>
                </c:pt>
                <c:pt idx="545">
                  <c:v>40240</c:v>
                </c:pt>
                <c:pt idx="546">
                  <c:v>40241</c:v>
                </c:pt>
                <c:pt idx="547">
                  <c:v>40242</c:v>
                </c:pt>
                <c:pt idx="548">
                  <c:v>40245</c:v>
                </c:pt>
                <c:pt idx="549">
                  <c:v>40246</c:v>
                </c:pt>
                <c:pt idx="550">
                  <c:v>40247</c:v>
                </c:pt>
                <c:pt idx="551">
                  <c:v>40248</c:v>
                </c:pt>
                <c:pt idx="552">
                  <c:v>40249</c:v>
                </c:pt>
                <c:pt idx="553">
                  <c:v>40252</c:v>
                </c:pt>
                <c:pt idx="554">
                  <c:v>40253</c:v>
                </c:pt>
                <c:pt idx="555">
                  <c:v>40254</c:v>
                </c:pt>
                <c:pt idx="556">
                  <c:v>40255</c:v>
                </c:pt>
                <c:pt idx="557">
                  <c:v>40256</c:v>
                </c:pt>
                <c:pt idx="558">
                  <c:v>40259</c:v>
                </c:pt>
                <c:pt idx="559">
                  <c:v>40260</c:v>
                </c:pt>
                <c:pt idx="560">
                  <c:v>40261</c:v>
                </c:pt>
                <c:pt idx="561">
                  <c:v>40262</c:v>
                </c:pt>
                <c:pt idx="562">
                  <c:v>40263</c:v>
                </c:pt>
                <c:pt idx="563">
                  <c:v>40266</c:v>
                </c:pt>
                <c:pt idx="564">
                  <c:v>40267</c:v>
                </c:pt>
                <c:pt idx="565">
                  <c:v>40268</c:v>
                </c:pt>
                <c:pt idx="566">
                  <c:v>40269</c:v>
                </c:pt>
                <c:pt idx="567">
                  <c:v>40273</c:v>
                </c:pt>
                <c:pt idx="568">
                  <c:v>40274</c:v>
                </c:pt>
                <c:pt idx="569">
                  <c:v>40275</c:v>
                </c:pt>
                <c:pt idx="570">
                  <c:v>40276</c:v>
                </c:pt>
                <c:pt idx="571">
                  <c:v>40277</c:v>
                </c:pt>
                <c:pt idx="572">
                  <c:v>40280</c:v>
                </c:pt>
                <c:pt idx="573">
                  <c:v>40281</c:v>
                </c:pt>
                <c:pt idx="574">
                  <c:v>40282</c:v>
                </c:pt>
                <c:pt idx="575">
                  <c:v>40283</c:v>
                </c:pt>
                <c:pt idx="576">
                  <c:v>40284</c:v>
                </c:pt>
                <c:pt idx="577">
                  <c:v>40287</c:v>
                </c:pt>
                <c:pt idx="578">
                  <c:v>40288</c:v>
                </c:pt>
                <c:pt idx="579">
                  <c:v>40289</c:v>
                </c:pt>
                <c:pt idx="580">
                  <c:v>40290</c:v>
                </c:pt>
                <c:pt idx="581">
                  <c:v>40291</c:v>
                </c:pt>
                <c:pt idx="582">
                  <c:v>40294</c:v>
                </c:pt>
                <c:pt idx="583">
                  <c:v>40295</c:v>
                </c:pt>
                <c:pt idx="584">
                  <c:v>40296</c:v>
                </c:pt>
                <c:pt idx="585">
                  <c:v>40297</c:v>
                </c:pt>
                <c:pt idx="586">
                  <c:v>40298</c:v>
                </c:pt>
                <c:pt idx="587">
                  <c:v>40301</c:v>
                </c:pt>
                <c:pt idx="588">
                  <c:v>40302</c:v>
                </c:pt>
                <c:pt idx="589">
                  <c:v>40303</c:v>
                </c:pt>
                <c:pt idx="590">
                  <c:v>40304</c:v>
                </c:pt>
                <c:pt idx="591">
                  <c:v>40305</c:v>
                </c:pt>
                <c:pt idx="592">
                  <c:v>40308</c:v>
                </c:pt>
                <c:pt idx="593">
                  <c:v>40309</c:v>
                </c:pt>
                <c:pt idx="594">
                  <c:v>40310</c:v>
                </c:pt>
                <c:pt idx="595">
                  <c:v>40311</c:v>
                </c:pt>
                <c:pt idx="596">
                  <c:v>40312</c:v>
                </c:pt>
                <c:pt idx="597">
                  <c:v>40315</c:v>
                </c:pt>
                <c:pt idx="598">
                  <c:v>40316</c:v>
                </c:pt>
                <c:pt idx="599">
                  <c:v>40317</c:v>
                </c:pt>
                <c:pt idx="600">
                  <c:v>40318</c:v>
                </c:pt>
                <c:pt idx="601">
                  <c:v>40319</c:v>
                </c:pt>
                <c:pt idx="602">
                  <c:v>40322</c:v>
                </c:pt>
                <c:pt idx="603">
                  <c:v>40323</c:v>
                </c:pt>
                <c:pt idx="604">
                  <c:v>40324</c:v>
                </c:pt>
                <c:pt idx="605">
                  <c:v>40325</c:v>
                </c:pt>
                <c:pt idx="606">
                  <c:v>40326</c:v>
                </c:pt>
                <c:pt idx="607">
                  <c:v>40330</c:v>
                </c:pt>
                <c:pt idx="608">
                  <c:v>40331</c:v>
                </c:pt>
                <c:pt idx="609">
                  <c:v>40332</c:v>
                </c:pt>
                <c:pt idx="610">
                  <c:v>40333</c:v>
                </c:pt>
                <c:pt idx="611">
                  <c:v>40336</c:v>
                </c:pt>
                <c:pt idx="612">
                  <c:v>40337</c:v>
                </c:pt>
                <c:pt idx="613">
                  <c:v>40338</c:v>
                </c:pt>
                <c:pt idx="614">
                  <c:v>40339</c:v>
                </c:pt>
                <c:pt idx="615">
                  <c:v>40340</c:v>
                </c:pt>
                <c:pt idx="616">
                  <c:v>40343</c:v>
                </c:pt>
                <c:pt idx="617">
                  <c:v>40344</c:v>
                </c:pt>
                <c:pt idx="618">
                  <c:v>40345</c:v>
                </c:pt>
                <c:pt idx="619">
                  <c:v>40346</c:v>
                </c:pt>
                <c:pt idx="620">
                  <c:v>40347</c:v>
                </c:pt>
                <c:pt idx="621">
                  <c:v>40350</c:v>
                </c:pt>
                <c:pt idx="622">
                  <c:v>40351</c:v>
                </c:pt>
                <c:pt idx="623">
                  <c:v>40352</c:v>
                </c:pt>
                <c:pt idx="624">
                  <c:v>40353</c:v>
                </c:pt>
                <c:pt idx="625">
                  <c:v>40354</c:v>
                </c:pt>
                <c:pt idx="626">
                  <c:v>40357</c:v>
                </c:pt>
                <c:pt idx="627">
                  <c:v>40358</c:v>
                </c:pt>
                <c:pt idx="628">
                  <c:v>40359</c:v>
                </c:pt>
                <c:pt idx="629">
                  <c:v>40360</c:v>
                </c:pt>
                <c:pt idx="630">
                  <c:v>40361</c:v>
                </c:pt>
                <c:pt idx="631">
                  <c:v>40365</c:v>
                </c:pt>
                <c:pt idx="632">
                  <c:v>40366</c:v>
                </c:pt>
                <c:pt idx="633">
                  <c:v>40367</c:v>
                </c:pt>
                <c:pt idx="634">
                  <c:v>40368</c:v>
                </c:pt>
                <c:pt idx="635">
                  <c:v>40371</c:v>
                </c:pt>
                <c:pt idx="636">
                  <c:v>40372</c:v>
                </c:pt>
                <c:pt idx="637">
                  <c:v>40373</c:v>
                </c:pt>
                <c:pt idx="638">
                  <c:v>40374</c:v>
                </c:pt>
                <c:pt idx="639">
                  <c:v>40375</c:v>
                </c:pt>
                <c:pt idx="640">
                  <c:v>40378</c:v>
                </c:pt>
                <c:pt idx="641">
                  <c:v>40379</c:v>
                </c:pt>
                <c:pt idx="642">
                  <c:v>40380</c:v>
                </c:pt>
                <c:pt idx="643">
                  <c:v>40381</c:v>
                </c:pt>
                <c:pt idx="644">
                  <c:v>40382</c:v>
                </c:pt>
                <c:pt idx="645">
                  <c:v>40385</c:v>
                </c:pt>
                <c:pt idx="646">
                  <c:v>40386</c:v>
                </c:pt>
                <c:pt idx="647">
                  <c:v>40387</c:v>
                </c:pt>
                <c:pt idx="648">
                  <c:v>40388</c:v>
                </c:pt>
                <c:pt idx="649">
                  <c:v>40389</c:v>
                </c:pt>
                <c:pt idx="650">
                  <c:v>40392</c:v>
                </c:pt>
                <c:pt idx="651">
                  <c:v>40393</c:v>
                </c:pt>
                <c:pt idx="652">
                  <c:v>40394</c:v>
                </c:pt>
                <c:pt idx="653">
                  <c:v>40395</c:v>
                </c:pt>
                <c:pt idx="654">
                  <c:v>40396</c:v>
                </c:pt>
                <c:pt idx="655">
                  <c:v>40399</c:v>
                </c:pt>
                <c:pt idx="656">
                  <c:v>40400</c:v>
                </c:pt>
                <c:pt idx="657">
                  <c:v>40401</c:v>
                </c:pt>
                <c:pt idx="658">
                  <c:v>40402</c:v>
                </c:pt>
                <c:pt idx="659">
                  <c:v>40403</c:v>
                </c:pt>
                <c:pt idx="660">
                  <c:v>40406</c:v>
                </c:pt>
                <c:pt idx="661">
                  <c:v>40407</c:v>
                </c:pt>
                <c:pt idx="662">
                  <c:v>40408</c:v>
                </c:pt>
                <c:pt idx="663">
                  <c:v>40409</c:v>
                </c:pt>
                <c:pt idx="664">
                  <c:v>40410</c:v>
                </c:pt>
                <c:pt idx="665">
                  <c:v>40413</c:v>
                </c:pt>
                <c:pt idx="666">
                  <c:v>40414</c:v>
                </c:pt>
                <c:pt idx="667">
                  <c:v>40415</c:v>
                </c:pt>
                <c:pt idx="668">
                  <c:v>40416</c:v>
                </c:pt>
                <c:pt idx="669">
                  <c:v>40417</c:v>
                </c:pt>
                <c:pt idx="670">
                  <c:v>40420</c:v>
                </c:pt>
                <c:pt idx="671">
                  <c:v>40421</c:v>
                </c:pt>
                <c:pt idx="672">
                  <c:v>40422</c:v>
                </c:pt>
                <c:pt idx="673">
                  <c:v>40423</c:v>
                </c:pt>
                <c:pt idx="674">
                  <c:v>40424</c:v>
                </c:pt>
                <c:pt idx="675">
                  <c:v>40428</c:v>
                </c:pt>
                <c:pt idx="676">
                  <c:v>40429</c:v>
                </c:pt>
                <c:pt idx="677">
                  <c:v>40430</c:v>
                </c:pt>
                <c:pt idx="678">
                  <c:v>40431</c:v>
                </c:pt>
                <c:pt idx="679">
                  <c:v>40434</c:v>
                </c:pt>
                <c:pt idx="680">
                  <c:v>40435</c:v>
                </c:pt>
                <c:pt idx="681">
                  <c:v>40436</c:v>
                </c:pt>
                <c:pt idx="682">
                  <c:v>40437</c:v>
                </c:pt>
                <c:pt idx="683">
                  <c:v>40438</c:v>
                </c:pt>
                <c:pt idx="684">
                  <c:v>40441</c:v>
                </c:pt>
                <c:pt idx="685">
                  <c:v>40442</c:v>
                </c:pt>
                <c:pt idx="686">
                  <c:v>40443</c:v>
                </c:pt>
                <c:pt idx="687">
                  <c:v>40444</c:v>
                </c:pt>
                <c:pt idx="688">
                  <c:v>40445</c:v>
                </c:pt>
                <c:pt idx="689">
                  <c:v>40448</c:v>
                </c:pt>
                <c:pt idx="690">
                  <c:v>40449</c:v>
                </c:pt>
                <c:pt idx="691">
                  <c:v>40450</c:v>
                </c:pt>
                <c:pt idx="692">
                  <c:v>40451</c:v>
                </c:pt>
                <c:pt idx="693">
                  <c:v>40452</c:v>
                </c:pt>
                <c:pt idx="694">
                  <c:v>40455</c:v>
                </c:pt>
                <c:pt idx="695">
                  <c:v>40456</c:v>
                </c:pt>
                <c:pt idx="696">
                  <c:v>40457</c:v>
                </c:pt>
                <c:pt idx="697">
                  <c:v>40458</c:v>
                </c:pt>
                <c:pt idx="698">
                  <c:v>40459</c:v>
                </c:pt>
                <c:pt idx="699">
                  <c:v>40462</c:v>
                </c:pt>
                <c:pt idx="700">
                  <c:v>40463</c:v>
                </c:pt>
                <c:pt idx="701">
                  <c:v>40464</c:v>
                </c:pt>
                <c:pt idx="702">
                  <c:v>40465</c:v>
                </c:pt>
                <c:pt idx="703">
                  <c:v>40466</c:v>
                </c:pt>
                <c:pt idx="704">
                  <c:v>40469</c:v>
                </c:pt>
                <c:pt idx="705">
                  <c:v>40470</c:v>
                </c:pt>
                <c:pt idx="706">
                  <c:v>40471</c:v>
                </c:pt>
                <c:pt idx="707">
                  <c:v>40472</c:v>
                </c:pt>
                <c:pt idx="708">
                  <c:v>40473</c:v>
                </c:pt>
                <c:pt idx="709">
                  <c:v>40476</c:v>
                </c:pt>
                <c:pt idx="710">
                  <c:v>40477</c:v>
                </c:pt>
                <c:pt idx="711">
                  <c:v>40478</c:v>
                </c:pt>
                <c:pt idx="712">
                  <c:v>40479</c:v>
                </c:pt>
                <c:pt idx="713">
                  <c:v>40480</c:v>
                </c:pt>
                <c:pt idx="714">
                  <c:v>40483</c:v>
                </c:pt>
                <c:pt idx="715">
                  <c:v>40484</c:v>
                </c:pt>
                <c:pt idx="716">
                  <c:v>40485</c:v>
                </c:pt>
                <c:pt idx="717">
                  <c:v>40486</c:v>
                </c:pt>
                <c:pt idx="718">
                  <c:v>40487</c:v>
                </c:pt>
                <c:pt idx="719">
                  <c:v>40490</c:v>
                </c:pt>
                <c:pt idx="720">
                  <c:v>40491</c:v>
                </c:pt>
                <c:pt idx="721">
                  <c:v>40492</c:v>
                </c:pt>
                <c:pt idx="722">
                  <c:v>40493</c:v>
                </c:pt>
                <c:pt idx="723">
                  <c:v>40494</c:v>
                </c:pt>
                <c:pt idx="724">
                  <c:v>40497</c:v>
                </c:pt>
                <c:pt idx="725">
                  <c:v>40498</c:v>
                </c:pt>
                <c:pt idx="726">
                  <c:v>40499</c:v>
                </c:pt>
                <c:pt idx="727">
                  <c:v>40500</c:v>
                </c:pt>
                <c:pt idx="728">
                  <c:v>40501</c:v>
                </c:pt>
                <c:pt idx="729">
                  <c:v>40504</c:v>
                </c:pt>
                <c:pt idx="730">
                  <c:v>40505</c:v>
                </c:pt>
                <c:pt idx="731">
                  <c:v>40506</c:v>
                </c:pt>
                <c:pt idx="732">
                  <c:v>40508</c:v>
                </c:pt>
                <c:pt idx="733">
                  <c:v>40511</c:v>
                </c:pt>
                <c:pt idx="734">
                  <c:v>40512</c:v>
                </c:pt>
                <c:pt idx="735">
                  <c:v>40513</c:v>
                </c:pt>
                <c:pt idx="736">
                  <c:v>40514</c:v>
                </c:pt>
                <c:pt idx="737">
                  <c:v>40515</c:v>
                </c:pt>
                <c:pt idx="738">
                  <c:v>40518</c:v>
                </c:pt>
                <c:pt idx="739">
                  <c:v>40519</c:v>
                </c:pt>
                <c:pt idx="740">
                  <c:v>40520</c:v>
                </c:pt>
                <c:pt idx="741">
                  <c:v>40521</c:v>
                </c:pt>
                <c:pt idx="742">
                  <c:v>40522</c:v>
                </c:pt>
                <c:pt idx="743">
                  <c:v>40525</c:v>
                </c:pt>
                <c:pt idx="744">
                  <c:v>40526</c:v>
                </c:pt>
                <c:pt idx="745">
                  <c:v>40527</c:v>
                </c:pt>
                <c:pt idx="746">
                  <c:v>40528</c:v>
                </c:pt>
                <c:pt idx="747">
                  <c:v>40529</c:v>
                </c:pt>
                <c:pt idx="748">
                  <c:v>40532</c:v>
                </c:pt>
                <c:pt idx="749">
                  <c:v>40533</c:v>
                </c:pt>
                <c:pt idx="750">
                  <c:v>40534</c:v>
                </c:pt>
                <c:pt idx="751">
                  <c:v>40535</c:v>
                </c:pt>
                <c:pt idx="752">
                  <c:v>40539</c:v>
                </c:pt>
                <c:pt idx="753">
                  <c:v>40540</c:v>
                </c:pt>
                <c:pt idx="754">
                  <c:v>40541</c:v>
                </c:pt>
                <c:pt idx="755">
                  <c:v>40542</c:v>
                </c:pt>
                <c:pt idx="756">
                  <c:v>40543</c:v>
                </c:pt>
                <c:pt idx="757">
                  <c:v>40546</c:v>
                </c:pt>
                <c:pt idx="758">
                  <c:v>40547</c:v>
                </c:pt>
                <c:pt idx="759">
                  <c:v>40548</c:v>
                </c:pt>
                <c:pt idx="760">
                  <c:v>40549</c:v>
                </c:pt>
                <c:pt idx="761">
                  <c:v>40550</c:v>
                </c:pt>
                <c:pt idx="762">
                  <c:v>40553</c:v>
                </c:pt>
                <c:pt idx="763">
                  <c:v>40554</c:v>
                </c:pt>
                <c:pt idx="764">
                  <c:v>40555</c:v>
                </c:pt>
                <c:pt idx="765">
                  <c:v>40556</c:v>
                </c:pt>
                <c:pt idx="766">
                  <c:v>40557</c:v>
                </c:pt>
                <c:pt idx="767">
                  <c:v>40561</c:v>
                </c:pt>
                <c:pt idx="768">
                  <c:v>40562</c:v>
                </c:pt>
                <c:pt idx="769">
                  <c:v>40563</c:v>
                </c:pt>
                <c:pt idx="770">
                  <c:v>40564</c:v>
                </c:pt>
                <c:pt idx="771">
                  <c:v>40567</c:v>
                </c:pt>
                <c:pt idx="772">
                  <c:v>40568</c:v>
                </c:pt>
                <c:pt idx="773">
                  <c:v>40569</c:v>
                </c:pt>
                <c:pt idx="774">
                  <c:v>40570</c:v>
                </c:pt>
                <c:pt idx="775">
                  <c:v>40571</c:v>
                </c:pt>
                <c:pt idx="776">
                  <c:v>40574</c:v>
                </c:pt>
                <c:pt idx="777">
                  <c:v>40575</c:v>
                </c:pt>
                <c:pt idx="778">
                  <c:v>40576</c:v>
                </c:pt>
                <c:pt idx="779">
                  <c:v>40577</c:v>
                </c:pt>
                <c:pt idx="780">
                  <c:v>40578</c:v>
                </c:pt>
                <c:pt idx="781">
                  <c:v>40581</c:v>
                </c:pt>
                <c:pt idx="782">
                  <c:v>40582</c:v>
                </c:pt>
                <c:pt idx="783">
                  <c:v>40583</c:v>
                </c:pt>
                <c:pt idx="784">
                  <c:v>40584</c:v>
                </c:pt>
                <c:pt idx="785">
                  <c:v>40585</c:v>
                </c:pt>
                <c:pt idx="786">
                  <c:v>40588</c:v>
                </c:pt>
                <c:pt idx="787">
                  <c:v>40589</c:v>
                </c:pt>
                <c:pt idx="788">
                  <c:v>40590</c:v>
                </c:pt>
                <c:pt idx="789">
                  <c:v>40591</c:v>
                </c:pt>
                <c:pt idx="790">
                  <c:v>40592</c:v>
                </c:pt>
                <c:pt idx="791">
                  <c:v>40596</c:v>
                </c:pt>
                <c:pt idx="792">
                  <c:v>40597</c:v>
                </c:pt>
                <c:pt idx="793">
                  <c:v>40598</c:v>
                </c:pt>
                <c:pt idx="794">
                  <c:v>40599</c:v>
                </c:pt>
                <c:pt idx="795">
                  <c:v>40602</c:v>
                </c:pt>
                <c:pt idx="796">
                  <c:v>40603</c:v>
                </c:pt>
                <c:pt idx="797">
                  <c:v>40604</c:v>
                </c:pt>
                <c:pt idx="798">
                  <c:v>40605</c:v>
                </c:pt>
                <c:pt idx="799">
                  <c:v>40606</c:v>
                </c:pt>
                <c:pt idx="800">
                  <c:v>40609</c:v>
                </c:pt>
                <c:pt idx="801">
                  <c:v>40610</c:v>
                </c:pt>
                <c:pt idx="802">
                  <c:v>40611</c:v>
                </c:pt>
                <c:pt idx="803">
                  <c:v>40612</c:v>
                </c:pt>
                <c:pt idx="804">
                  <c:v>40613</c:v>
                </c:pt>
                <c:pt idx="805">
                  <c:v>40616</c:v>
                </c:pt>
                <c:pt idx="806">
                  <c:v>40617</c:v>
                </c:pt>
                <c:pt idx="807">
                  <c:v>40618</c:v>
                </c:pt>
                <c:pt idx="808">
                  <c:v>40619</c:v>
                </c:pt>
                <c:pt idx="809">
                  <c:v>40620</c:v>
                </c:pt>
                <c:pt idx="810">
                  <c:v>40623</c:v>
                </c:pt>
                <c:pt idx="811">
                  <c:v>40624</c:v>
                </c:pt>
                <c:pt idx="812">
                  <c:v>40625</c:v>
                </c:pt>
                <c:pt idx="813">
                  <c:v>40626</c:v>
                </c:pt>
                <c:pt idx="814">
                  <c:v>40627</c:v>
                </c:pt>
                <c:pt idx="815">
                  <c:v>40630</c:v>
                </c:pt>
                <c:pt idx="816">
                  <c:v>40631</c:v>
                </c:pt>
                <c:pt idx="817">
                  <c:v>40632</c:v>
                </c:pt>
                <c:pt idx="818">
                  <c:v>40633</c:v>
                </c:pt>
                <c:pt idx="819">
                  <c:v>40634</c:v>
                </c:pt>
                <c:pt idx="820">
                  <c:v>40637</c:v>
                </c:pt>
                <c:pt idx="821">
                  <c:v>40638</c:v>
                </c:pt>
                <c:pt idx="822">
                  <c:v>40639</c:v>
                </c:pt>
                <c:pt idx="823">
                  <c:v>40640</c:v>
                </c:pt>
                <c:pt idx="824">
                  <c:v>40641</c:v>
                </c:pt>
                <c:pt idx="825">
                  <c:v>40644</c:v>
                </c:pt>
                <c:pt idx="826">
                  <c:v>40645</c:v>
                </c:pt>
                <c:pt idx="827">
                  <c:v>40646</c:v>
                </c:pt>
                <c:pt idx="828">
                  <c:v>40647</c:v>
                </c:pt>
                <c:pt idx="829">
                  <c:v>40648</c:v>
                </c:pt>
                <c:pt idx="830">
                  <c:v>40651</c:v>
                </c:pt>
                <c:pt idx="831">
                  <c:v>40652</c:v>
                </c:pt>
                <c:pt idx="832">
                  <c:v>40653</c:v>
                </c:pt>
                <c:pt idx="833">
                  <c:v>40654</c:v>
                </c:pt>
                <c:pt idx="834">
                  <c:v>40658</c:v>
                </c:pt>
                <c:pt idx="835">
                  <c:v>40659</c:v>
                </c:pt>
                <c:pt idx="836">
                  <c:v>40660</c:v>
                </c:pt>
                <c:pt idx="837">
                  <c:v>40661</c:v>
                </c:pt>
                <c:pt idx="838">
                  <c:v>40662</c:v>
                </c:pt>
                <c:pt idx="839">
                  <c:v>40665</c:v>
                </c:pt>
                <c:pt idx="840">
                  <c:v>40666</c:v>
                </c:pt>
                <c:pt idx="841">
                  <c:v>40667</c:v>
                </c:pt>
                <c:pt idx="842">
                  <c:v>40668</c:v>
                </c:pt>
                <c:pt idx="843">
                  <c:v>40669</c:v>
                </c:pt>
                <c:pt idx="844">
                  <c:v>40672</c:v>
                </c:pt>
                <c:pt idx="845">
                  <c:v>40673</c:v>
                </c:pt>
                <c:pt idx="846">
                  <c:v>40674</c:v>
                </c:pt>
                <c:pt idx="847">
                  <c:v>40675</c:v>
                </c:pt>
                <c:pt idx="848">
                  <c:v>40676</c:v>
                </c:pt>
                <c:pt idx="849">
                  <c:v>40679</c:v>
                </c:pt>
                <c:pt idx="850">
                  <c:v>40680</c:v>
                </c:pt>
                <c:pt idx="851">
                  <c:v>40681</c:v>
                </c:pt>
                <c:pt idx="852">
                  <c:v>40682</c:v>
                </c:pt>
                <c:pt idx="853">
                  <c:v>40683</c:v>
                </c:pt>
                <c:pt idx="854">
                  <c:v>40686</c:v>
                </c:pt>
                <c:pt idx="855">
                  <c:v>40687</c:v>
                </c:pt>
                <c:pt idx="856">
                  <c:v>40688</c:v>
                </c:pt>
                <c:pt idx="857">
                  <c:v>40689</c:v>
                </c:pt>
                <c:pt idx="858">
                  <c:v>40690</c:v>
                </c:pt>
                <c:pt idx="859">
                  <c:v>40694</c:v>
                </c:pt>
                <c:pt idx="860">
                  <c:v>40695</c:v>
                </c:pt>
                <c:pt idx="861">
                  <c:v>40696</c:v>
                </c:pt>
                <c:pt idx="862">
                  <c:v>40697</c:v>
                </c:pt>
                <c:pt idx="863">
                  <c:v>40700</c:v>
                </c:pt>
                <c:pt idx="864">
                  <c:v>40701</c:v>
                </c:pt>
                <c:pt idx="865">
                  <c:v>40702</c:v>
                </c:pt>
                <c:pt idx="866">
                  <c:v>40703</c:v>
                </c:pt>
                <c:pt idx="867">
                  <c:v>40704</c:v>
                </c:pt>
                <c:pt idx="868">
                  <c:v>40707</c:v>
                </c:pt>
                <c:pt idx="869">
                  <c:v>40708</c:v>
                </c:pt>
                <c:pt idx="870">
                  <c:v>40709</c:v>
                </c:pt>
                <c:pt idx="871">
                  <c:v>40710</c:v>
                </c:pt>
                <c:pt idx="872">
                  <c:v>40711</c:v>
                </c:pt>
                <c:pt idx="873">
                  <c:v>40714</c:v>
                </c:pt>
                <c:pt idx="874">
                  <c:v>40715</c:v>
                </c:pt>
                <c:pt idx="875">
                  <c:v>40716</c:v>
                </c:pt>
                <c:pt idx="876">
                  <c:v>40717</c:v>
                </c:pt>
                <c:pt idx="877">
                  <c:v>40718</c:v>
                </c:pt>
                <c:pt idx="878">
                  <c:v>40721</c:v>
                </c:pt>
                <c:pt idx="879">
                  <c:v>40722</c:v>
                </c:pt>
                <c:pt idx="880">
                  <c:v>40723</c:v>
                </c:pt>
                <c:pt idx="881">
                  <c:v>40724</c:v>
                </c:pt>
                <c:pt idx="882">
                  <c:v>40725</c:v>
                </c:pt>
                <c:pt idx="883">
                  <c:v>40729</c:v>
                </c:pt>
                <c:pt idx="884">
                  <c:v>40730</c:v>
                </c:pt>
                <c:pt idx="885">
                  <c:v>40731</c:v>
                </c:pt>
                <c:pt idx="886">
                  <c:v>40732</c:v>
                </c:pt>
                <c:pt idx="887">
                  <c:v>40735</c:v>
                </c:pt>
                <c:pt idx="888">
                  <c:v>40736</c:v>
                </c:pt>
                <c:pt idx="889">
                  <c:v>40737</c:v>
                </c:pt>
                <c:pt idx="890">
                  <c:v>40738</c:v>
                </c:pt>
                <c:pt idx="891">
                  <c:v>40739</c:v>
                </c:pt>
                <c:pt idx="892">
                  <c:v>40742</c:v>
                </c:pt>
                <c:pt idx="893">
                  <c:v>40743</c:v>
                </c:pt>
                <c:pt idx="894">
                  <c:v>40744</c:v>
                </c:pt>
                <c:pt idx="895">
                  <c:v>40745</c:v>
                </c:pt>
                <c:pt idx="896">
                  <c:v>40746</c:v>
                </c:pt>
                <c:pt idx="897">
                  <c:v>40749</c:v>
                </c:pt>
                <c:pt idx="898">
                  <c:v>40750</c:v>
                </c:pt>
                <c:pt idx="899">
                  <c:v>40751</c:v>
                </c:pt>
                <c:pt idx="900">
                  <c:v>40752</c:v>
                </c:pt>
                <c:pt idx="901">
                  <c:v>40753</c:v>
                </c:pt>
                <c:pt idx="902">
                  <c:v>40756</c:v>
                </c:pt>
                <c:pt idx="903">
                  <c:v>40757</c:v>
                </c:pt>
                <c:pt idx="904">
                  <c:v>40758</c:v>
                </c:pt>
                <c:pt idx="905">
                  <c:v>40759</c:v>
                </c:pt>
                <c:pt idx="906">
                  <c:v>40760</c:v>
                </c:pt>
                <c:pt idx="907">
                  <c:v>40763</c:v>
                </c:pt>
                <c:pt idx="908">
                  <c:v>40764</c:v>
                </c:pt>
                <c:pt idx="909">
                  <c:v>40765</c:v>
                </c:pt>
                <c:pt idx="910">
                  <c:v>40766</c:v>
                </c:pt>
                <c:pt idx="911">
                  <c:v>40767</c:v>
                </c:pt>
                <c:pt idx="912">
                  <c:v>40770</c:v>
                </c:pt>
                <c:pt idx="913">
                  <c:v>40771</c:v>
                </c:pt>
                <c:pt idx="914">
                  <c:v>40772</c:v>
                </c:pt>
                <c:pt idx="915">
                  <c:v>40773</c:v>
                </c:pt>
                <c:pt idx="916">
                  <c:v>40774</c:v>
                </c:pt>
                <c:pt idx="917">
                  <c:v>40777</c:v>
                </c:pt>
                <c:pt idx="918">
                  <c:v>40778</c:v>
                </c:pt>
                <c:pt idx="919">
                  <c:v>40779</c:v>
                </c:pt>
                <c:pt idx="920">
                  <c:v>40780</c:v>
                </c:pt>
                <c:pt idx="921">
                  <c:v>40781</c:v>
                </c:pt>
                <c:pt idx="922">
                  <c:v>40784</c:v>
                </c:pt>
                <c:pt idx="923">
                  <c:v>40785</c:v>
                </c:pt>
                <c:pt idx="924">
                  <c:v>40786</c:v>
                </c:pt>
                <c:pt idx="925">
                  <c:v>40787</c:v>
                </c:pt>
                <c:pt idx="926">
                  <c:v>40788</c:v>
                </c:pt>
                <c:pt idx="927">
                  <c:v>40792</c:v>
                </c:pt>
                <c:pt idx="928">
                  <c:v>40793</c:v>
                </c:pt>
                <c:pt idx="929">
                  <c:v>40794</c:v>
                </c:pt>
                <c:pt idx="930">
                  <c:v>40795</c:v>
                </c:pt>
                <c:pt idx="931">
                  <c:v>40798</c:v>
                </c:pt>
                <c:pt idx="932">
                  <c:v>40799</c:v>
                </c:pt>
                <c:pt idx="933">
                  <c:v>40800</c:v>
                </c:pt>
                <c:pt idx="934">
                  <c:v>40801</c:v>
                </c:pt>
                <c:pt idx="935">
                  <c:v>40802</c:v>
                </c:pt>
                <c:pt idx="936">
                  <c:v>40805</c:v>
                </c:pt>
                <c:pt idx="937">
                  <c:v>40806</c:v>
                </c:pt>
                <c:pt idx="938">
                  <c:v>40807</c:v>
                </c:pt>
                <c:pt idx="939">
                  <c:v>40808</c:v>
                </c:pt>
                <c:pt idx="940">
                  <c:v>40809</c:v>
                </c:pt>
                <c:pt idx="941">
                  <c:v>40812</c:v>
                </c:pt>
                <c:pt idx="942">
                  <c:v>40813</c:v>
                </c:pt>
                <c:pt idx="943">
                  <c:v>40814</c:v>
                </c:pt>
                <c:pt idx="944">
                  <c:v>40815</c:v>
                </c:pt>
                <c:pt idx="945">
                  <c:v>40816</c:v>
                </c:pt>
                <c:pt idx="946">
                  <c:v>40819</c:v>
                </c:pt>
                <c:pt idx="947">
                  <c:v>40820</c:v>
                </c:pt>
                <c:pt idx="948">
                  <c:v>40821</c:v>
                </c:pt>
                <c:pt idx="949">
                  <c:v>40822</c:v>
                </c:pt>
                <c:pt idx="950">
                  <c:v>40823</c:v>
                </c:pt>
                <c:pt idx="951">
                  <c:v>40826</c:v>
                </c:pt>
                <c:pt idx="952">
                  <c:v>40827</c:v>
                </c:pt>
                <c:pt idx="953">
                  <c:v>40828</c:v>
                </c:pt>
                <c:pt idx="954">
                  <c:v>40829</c:v>
                </c:pt>
                <c:pt idx="955">
                  <c:v>40830</c:v>
                </c:pt>
                <c:pt idx="956">
                  <c:v>40833</c:v>
                </c:pt>
                <c:pt idx="957">
                  <c:v>40834</c:v>
                </c:pt>
                <c:pt idx="958">
                  <c:v>40835</c:v>
                </c:pt>
                <c:pt idx="959">
                  <c:v>40836</c:v>
                </c:pt>
                <c:pt idx="960">
                  <c:v>40837</c:v>
                </c:pt>
                <c:pt idx="961">
                  <c:v>40840</c:v>
                </c:pt>
                <c:pt idx="962">
                  <c:v>40841</c:v>
                </c:pt>
                <c:pt idx="963">
                  <c:v>40842</c:v>
                </c:pt>
                <c:pt idx="964">
                  <c:v>40843</c:v>
                </c:pt>
                <c:pt idx="965">
                  <c:v>40844</c:v>
                </c:pt>
                <c:pt idx="966">
                  <c:v>40847</c:v>
                </c:pt>
                <c:pt idx="967">
                  <c:v>40848</c:v>
                </c:pt>
                <c:pt idx="968">
                  <c:v>40849</c:v>
                </c:pt>
                <c:pt idx="969">
                  <c:v>40850</c:v>
                </c:pt>
                <c:pt idx="970">
                  <c:v>40851</c:v>
                </c:pt>
                <c:pt idx="971">
                  <c:v>40854</c:v>
                </c:pt>
                <c:pt idx="972">
                  <c:v>40855</c:v>
                </c:pt>
                <c:pt idx="973">
                  <c:v>40856</c:v>
                </c:pt>
                <c:pt idx="974">
                  <c:v>40857</c:v>
                </c:pt>
                <c:pt idx="975">
                  <c:v>40858</c:v>
                </c:pt>
                <c:pt idx="976">
                  <c:v>40861</c:v>
                </c:pt>
                <c:pt idx="977">
                  <c:v>40862</c:v>
                </c:pt>
                <c:pt idx="978">
                  <c:v>40863</c:v>
                </c:pt>
                <c:pt idx="979">
                  <c:v>40864</c:v>
                </c:pt>
                <c:pt idx="980">
                  <c:v>40865</c:v>
                </c:pt>
                <c:pt idx="981">
                  <c:v>40868</c:v>
                </c:pt>
                <c:pt idx="982">
                  <c:v>40869</c:v>
                </c:pt>
                <c:pt idx="983">
                  <c:v>40870</c:v>
                </c:pt>
                <c:pt idx="984">
                  <c:v>40872</c:v>
                </c:pt>
                <c:pt idx="985">
                  <c:v>40875</c:v>
                </c:pt>
                <c:pt idx="986">
                  <c:v>40876</c:v>
                </c:pt>
                <c:pt idx="987">
                  <c:v>40877</c:v>
                </c:pt>
                <c:pt idx="988">
                  <c:v>40878</c:v>
                </c:pt>
                <c:pt idx="989">
                  <c:v>40879</c:v>
                </c:pt>
                <c:pt idx="990">
                  <c:v>40882</c:v>
                </c:pt>
                <c:pt idx="991">
                  <c:v>40883</c:v>
                </c:pt>
                <c:pt idx="992">
                  <c:v>40884</c:v>
                </c:pt>
                <c:pt idx="993">
                  <c:v>40885</c:v>
                </c:pt>
                <c:pt idx="994">
                  <c:v>40886</c:v>
                </c:pt>
                <c:pt idx="995">
                  <c:v>40889</c:v>
                </c:pt>
                <c:pt idx="996">
                  <c:v>40890</c:v>
                </c:pt>
                <c:pt idx="997">
                  <c:v>40891</c:v>
                </c:pt>
                <c:pt idx="998">
                  <c:v>40892</c:v>
                </c:pt>
                <c:pt idx="999">
                  <c:v>40893</c:v>
                </c:pt>
                <c:pt idx="1000">
                  <c:v>40896</c:v>
                </c:pt>
                <c:pt idx="1001">
                  <c:v>40897</c:v>
                </c:pt>
                <c:pt idx="1002">
                  <c:v>40898</c:v>
                </c:pt>
                <c:pt idx="1003">
                  <c:v>40899</c:v>
                </c:pt>
                <c:pt idx="1004">
                  <c:v>40900</c:v>
                </c:pt>
                <c:pt idx="1005">
                  <c:v>40904</c:v>
                </c:pt>
                <c:pt idx="1006">
                  <c:v>40905</c:v>
                </c:pt>
                <c:pt idx="1007">
                  <c:v>40906</c:v>
                </c:pt>
                <c:pt idx="1008">
                  <c:v>40907</c:v>
                </c:pt>
                <c:pt idx="1009">
                  <c:v>40911</c:v>
                </c:pt>
                <c:pt idx="1010">
                  <c:v>40912</c:v>
                </c:pt>
                <c:pt idx="1011">
                  <c:v>40913</c:v>
                </c:pt>
                <c:pt idx="1012">
                  <c:v>40914</c:v>
                </c:pt>
                <c:pt idx="1013">
                  <c:v>40917</c:v>
                </c:pt>
                <c:pt idx="1014">
                  <c:v>40918</c:v>
                </c:pt>
                <c:pt idx="1015">
                  <c:v>40919</c:v>
                </c:pt>
                <c:pt idx="1016">
                  <c:v>40920</c:v>
                </c:pt>
                <c:pt idx="1017">
                  <c:v>40921</c:v>
                </c:pt>
                <c:pt idx="1018">
                  <c:v>40925</c:v>
                </c:pt>
                <c:pt idx="1019">
                  <c:v>40926</c:v>
                </c:pt>
                <c:pt idx="1020">
                  <c:v>40927</c:v>
                </c:pt>
                <c:pt idx="1021">
                  <c:v>40928</c:v>
                </c:pt>
                <c:pt idx="1022">
                  <c:v>40931</c:v>
                </c:pt>
                <c:pt idx="1023">
                  <c:v>40932</c:v>
                </c:pt>
                <c:pt idx="1024">
                  <c:v>40933</c:v>
                </c:pt>
                <c:pt idx="1025">
                  <c:v>40934</c:v>
                </c:pt>
                <c:pt idx="1026">
                  <c:v>40935</c:v>
                </c:pt>
                <c:pt idx="1027">
                  <c:v>40938</c:v>
                </c:pt>
                <c:pt idx="1028">
                  <c:v>40939</c:v>
                </c:pt>
                <c:pt idx="1029">
                  <c:v>40940</c:v>
                </c:pt>
                <c:pt idx="1030">
                  <c:v>40941</c:v>
                </c:pt>
                <c:pt idx="1031">
                  <c:v>40942</c:v>
                </c:pt>
                <c:pt idx="1032">
                  <c:v>40945</c:v>
                </c:pt>
                <c:pt idx="1033">
                  <c:v>40946</c:v>
                </c:pt>
                <c:pt idx="1034">
                  <c:v>40947</c:v>
                </c:pt>
                <c:pt idx="1035">
                  <c:v>40948</c:v>
                </c:pt>
                <c:pt idx="1036">
                  <c:v>40949</c:v>
                </c:pt>
                <c:pt idx="1037">
                  <c:v>40952</c:v>
                </c:pt>
                <c:pt idx="1038">
                  <c:v>40953</c:v>
                </c:pt>
                <c:pt idx="1039">
                  <c:v>40954</c:v>
                </c:pt>
                <c:pt idx="1040">
                  <c:v>40955</c:v>
                </c:pt>
                <c:pt idx="1041">
                  <c:v>40956</c:v>
                </c:pt>
                <c:pt idx="1042">
                  <c:v>40960</c:v>
                </c:pt>
                <c:pt idx="1043">
                  <c:v>40961</c:v>
                </c:pt>
                <c:pt idx="1044">
                  <c:v>40962</c:v>
                </c:pt>
                <c:pt idx="1045">
                  <c:v>40963</c:v>
                </c:pt>
                <c:pt idx="1046">
                  <c:v>40966</c:v>
                </c:pt>
                <c:pt idx="1047">
                  <c:v>40967</c:v>
                </c:pt>
                <c:pt idx="1048">
                  <c:v>40968</c:v>
                </c:pt>
                <c:pt idx="1049">
                  <c:v>40969</c:v>
                </c:pt>
                <c:pt idx="1050">
                  <c:v>40970</c:v>
                </c:pt>
                <c:pt idx="1051">
                  <c:v>40973</c:v>
                </c:pt>
                <c:pt idx="1052">
                  <c:v>40974</c:v>
                </c:pt>
                <c:pt idx="1053">
                  <c:v>40975</c:v>
                </c:pt>
                <c:pt idx="1054">
                  <c:v>40976</c:v>
                </c:pt>
                <c:pt idx="1055">
                  <c:v>40977</c:v>
                </c:pt>
                <c:pt idx="1056">
                  <c:v>40980</c:v>
                </c:pt>
                <c:pt idx="1057">
                  <c:v>40981</c:v>
                </c:pt>
                <c:pt idx="1058">
                  <c:v>40982</c:v>
                </c:pt>
                <c:pt idx="1059">
                  <c:v>40983</c:v>
                </c:pt>
                <c:pt idx="1060">
                  <c:v>40984</c:v>
                </c:pt>
                <c:pt idx="1061">
                  <c:v>40987</c:v>
                </c:pt>
                <c:pt idx="1062">
                  <c:v>40988</c:v>
                </c:pt>
                <c:pt idx="1063">
                  <c:v>40989</c:v>
                </c:pt>
                <c:pt idx="1064">
                  <c:v>40990</c:v>
                </c:pt>
                <c:pt idx="1065">
                  <c:v>40991</c:v>
                </c:pt>
                <c:pt idx="1066">
                  <c:v>40994</c:v>
                </c:pt>
                <c:pt idx="1067">
                  <c:v>40995</c:v>
                </c:pt>
                <c:pt idx="1068">
                  <c:v>40996</c:v>
                </c:pt>
                <c:pt idx="1069">
                  <c:v>40997</c:v>
                </c:pt>
                <c:pt idx="1070">
                  <c:v>40998</c:v>
                </c:pt>
                <c:pt idx="1071">
                  <c:v>41001</c:v>
                </c:pt>
                <c:pt idx="1072">
                  <c:v>41002</c:v>
                </c:pt>
                <c:pt idx="1073">
                  <c:v>41003</c:v>
                </c:pt>
                <c:pt idx="1074">
                  <c:v>41004</c:v>
                </c:pt>
                <c:pt idx="1075">
                  <c:v>41008</c:v>
                </c:pt>
                <c:pt idx="1076">
                  <c:v>41009</c:v>
                </c:pt>
                <c:pt idx="1077">
                  <c:v>41010</c:v>
                </c:pt>
                <c:pt idx="1078">
                  <c:v>41011</c:v>
                </c:pt>
                <c:pt idx="1079">
                  <c:v>41012</c:v>
                </c:pt>
                <c:pt idx="1080">
                  <c:v>41015</c:v>
                </c:pt>
                <c:pt idx="1081">
                  <c:v>41016</c:v>
                </c:pt>
                <c:pt idx="1082">
                  <c:v>41017</c:v>
                </c:pt>
                <c:pt idx="1083">
                  <c:v>41018</c:v>
                </c:pt>
                <c:pt idx="1084">
                  <c:v>41019</c:v>
                </c:pt>
                <c:pt idx="1085">
                  <c:v>41022</c:v>
                </c:pt>
                <c:pt idx="1086">
                  <c:v>41023</c:v>
                </c:pt>
                <c:pt idx="1087">
                  <c:v>41024</c:v>
                </c:pt>
                <c:pt idx="1088">
                  <c:v>41025</c:v>
                </c:pt>
                <c:pt idx="1089">
                  <c:v>41026</c:v>
                </c:pt>
                <c:pt idx="1090">
                  <c:v>41029</c:v>
                </c:pt>
                <c:pt idx="1091">
                  <c:v>41030</c:v>
                </c:pt>
                <c:pt idx="1092">
                  <c:v>41031</c:v>
                </c:pt>
                <c:pt idx="1093">
                  <c:v>41032</c:v>
                </c:pt>
                <c:pt idx="1094">
                  <c:v>41033</c:v>
                </c:pt>
                <c:pt idx="1095">
                  <c:v>41036</c:v>
                </c:pt>
                <c:pt idx="1096">
                  <c:v>41037</c:v>
                </c:pt>
                <c:pt idx="1097">
                  <c:v>41038</c:v>
                </c:pt>
                <c:pt idx="1098">
                  <c:v>41039</c:v>
                </c:pt>
                <c:pt idx="1099">
                  <c:v>41040</c:v>
                </c:pt>
                <c:pt idx="1100">
                  <c:v>41043</c:v>
                </c:pt>
                <c:pt idx="1101">
                  <c:v>41044</c:v>
                </c:pt>
                <c:pt idx="1102">
                  <c:v>41045</c:v>
                </c:pt>
                <c:pt idx="1103">
                  <c:v>41046</c:v>
                </c:pt>
                <c:pt idx="1104">
                  <c:v>41047</c:v>
                </c:pt>
                <c:pt idx="1105">
                  <c:v>41050</c:v>
                </c:pt>
                <c:pt idx="1106">
                  <c:v>41051</c:v>
                </c:pt>
                <c:pt idx="1107">
                  <c:v>41052</c:v>
                </c:pt>
                <c:pt idx="1108">
                  <c:v>41053</c:v>
                </c:pt>
                <c:pt idx="1109">
                  <c:v>41054</c:v>
                </c:pt>
                <c:pt idx="1110">
                  <c:v>41058</c:v>
                </c:pt>
                <c:pt idx="1111">
                  <c:v>41059</c:v>
                </c:pt>
                <c:pt idx="1112">
                  <c:v>41060</c:v>
                </c:pt>
                <c:pt idx="1113">
                  <c:v>41061</c:v>
                </c:pt>
                <c:pt idx="1114">
                  <c:v>41064</c:v>
                </c:pt>
                <c:pt idx="1115">
                  <c:v>41065</c:v>
                </c:pt>
                <c:pt idx="1116">
                  <c:v>41066</c:v>
                </c:pt>
                <c:pt idx="1117">
                  <c:v>41067</c:v>
                </c:pt>
                <c:pt idx="1118">
                  <c:v>41068</c:v>
                </c:pt>
                <c:pt idx="1119">
                  <c:v>41071</c:v>
                </c:pt>
                <c:pt idx="1120">
                  <c:v>41072</c:v>
                </c:pt>
                <c:pt idx="1121">
                  <c:v>41073</c:v>
                </c:pt>
                <c:pt idx="1122">
                  <c:v>41074</c:v>
                </c:pt>
                <c:pt idx="1123">
                  <c:v>41075</c:v>
                </c:pt>
                <c:pt idx="1124">
                  <c:v>41078</c:v>
                </c:pt>
                <c:pt idx="1125">
                  <c:v>41079</c:v>
                </c:pt>
                <c:pt idx="1126">
                  <c:v>41080</c:v>
                </c:pt>
                <c:pt idx="1127">
                  <c:v>41081</c:v>
                </c:pt>
                <c:pt idx="1128">
                  <c:v>41082</c:v>
                </c:pt>
                <c:pt idx="1129">
                  <c:v>41085</c:v>
                </c:pt>
                <c:pt idx="1130">
                  <c:v>41086</c:v>
                </c:pt>
                <c:pt idx="1131">
                  <c:v>41087</c:v>
                </c:pt>
                <c:pt idx="1132">
                  <c:v>41088</c:v>
                </c:pt>
                <c:pt idx="1133">
                  <c:v>41089</c:v>
                </c:pt>
                <c:pt idx="1134">
                  <c:v>41092</c:v>
                </c:pt>
                <c:pt idx="1135">
                  <c:v>41093</c:v>
                </c:pt>
                <c:pt idx="1136">
                  <c:v>41095</c:v>
                </c:pt>
                <c:pt idx="1137">
                  <c:v>41096</c:v>
                </c:pt>
                <c:pt idx="1138">
                  <c:v>41099</c:v>
                </c:pt>
                <c:pt idx="1139">
                  <c:v>41100</c:v>
                </c:pt>
                <c:pt idx="1140">
                  <c:v>41101</c:v>
                </c:pt>
                <c:pt idx="1141">
                  <c:v>41102</c:v>
                </c:pt>
                <c:pt idx="1142">
                  <c:v>41103</c:v>
                </c:pt>
                <c:pt idx="1143">
                  <c:v>41106</c:v>
                </c:pt>
                <c:pt idx="1144">
                  <c:v>41107</c:v>
                </c:pt>
                <c:pt idx="1145">
                  <c:v>41108</c:v>
                </c:pt>
                <c:pt idx="1146">
                  <c:v>41109</c:v>
                </c:pt>
                <c:pt idx="1147">
                  <c:v>41110</c:v>
                </c:pt>
                <c:pt idx="1148">
                  <c:v>41113</c:v>
                </c:pt>
                <c:pt idx="1149">
                  <c:v>41114</c:v>
                </c:pt>
                <c:pt idx="1150">
                  <c:v>41115</c:v>
                </c:pt>
                <c:pt idx="1151">
                  <c:v>41116</c:v>
                </c:pt>
                <c:pt idx="1152">
                  <c:v>41117</c:v>
                </c:pt>
                <c:pt idx="1153">
                  <c:v>41120</c:v>
                </c:pt>
                <c:pt idx="1154">
                  <c:v>41121</c:v>
                </c:pt>
                <c:pt idx="1155">
                  <c:v>41122</c:v>
                </c:pt>
                <c:pt idx="1156">
                  <c:v>41123</c:v>
                </c:pt>
                <c:pt idx="1157">
                  <c:v>41124</c:v>
                </c:pt>
                <c:pt idx="1158">
                  <c:v>41127</c:v>
                </c:pt>
                <c:pt idx="1159">
                  <c:v>41128</c:v>
                </c:pt>
                <c:pt idx="1160">
                  <c:v>41129</c:v>
                </c:pt>
                <c:pt idx="1161">
                  <c:v>41130</c:v>
                </c:pt>
                <c:pt idx="1162">
                  <c:v>41131</c:v>
                </c:pt>
                <c:pt idx="1163">
                  <c:v>41134</c:v>
                </c:pt>
                <c:pt idx="1164">
                  <c:v>41135</c:v>
                </c:pt>
                <c:pt idx="1165">
                  <c:v>41136</c:v>
                </c:pt>
                <c:pt idx="1166">
                  <c:v>41137</c:v>
                </c:pt>
                <c:pt idx="1167">
                  <c:v>41138</c:v>
                </c:pt>
                <c:pt idx="1168">
                  <c:v>41141</c:v>
                </c:pt>
                <c:pt idx="1169">
                  <c:v>41142</c:v>
                </c:pt>
                <c:pt idx="1170">
                  <c:v>41143</c:v>
                </c:pt>
                <c:pt idx="1171">
                  <c:v>41144</c:v>
                </c:pt>
                <c:pt idx="1172">
                  <c:v>41145</c:v>
                </c:pt>
                <c:pt idx="1173">
                  <c:v>41148</c:v>
                </c:pt>
                <c:pt idx="1174">
                  <c:v>41149</c:v>
                </c:pt>
                <c:pt idx="1175">
                  <c:v>41150</c:v>
                </c:pt>
                <c:pt idx="1176">
                  <c:v>41151</c:v>
                </c:pt>
                <c:pt idx="1177">
                  <c:v>41152</c:v>
                </c:pt>
                <c:pt idx="1178">
                  <c:v>41156</c:v>
                </c:pt>
                <c:pt idx="1179">
                  <c:v>41157</c:v>
                </c:pt>
                <c:pt idx="1180">
                  <c:v>41158</c:v>
                </c:pt>
                <c:pt idx="1181">
                  <c:v>41159</c:v>
                </c:pt>
                <c:pt idx="1182">
                  <c:v>41162</c:v>
                </c:pt>
                <c:pt idx="1183">
                  <c:v>41163</c:v>
                </c:pt>
                <c:pt idx="1184">
                  <c:v>41164</c:v>
                </c:pt>
                <c:pt idx="1185">
                  <c:v>41165</c:v>
                </c:pt>
                <c:pt idx="1186">
                  <c:v>41166</c:v>
                </c:pt>
                <c:pt idx="1187">
                  <c:v>41169</c:v>
                </c:pt>
                <c:pt idx="1188">
                  <c:v>41170</c:v>
                </c:pt>
                <c:pt idx="1189">
                  <c:v>41171</c:v>
                </c:pt>
                <c:pt idx="1190">
                  <c:v>41172</c:v>
                </c:pt>
                <c:pt idx="1191">
                  <c:v>41173</c:v>
                </c:pt>
                <c:pt idx="1192">
                  <c:v>41176</c:v>
                </c:pt>
                <c:pt idx="1193">
                  <c:v>41177</c:v>
                </c:pt>
                <c:pt idx="1194">
                  <c:v>41178</c:v>
                </c:pt>
                <c:pt idx="1195">
                  <c:v>41179</c:v>
                </c:pt>
                <c:pt idx="1196">
                  <c:v>41180</c:v>
                </c:pt>
                <c:pt idx="1197">
                  <c:v>41183</c:v>
                </c:pt>
                <c:pt idx="1198">
                  <c:v>41184</c:v>
                </c:pt>
                <c:pt idx="1199">
                  <c:v>41185</c:v>
                </c:pt>
                <c:pt idx="1200">
                  <c:v>41186</c:v>
                </c:pt>
                <c:pt idx="1201">
                  <c:v>41187</c:v>
                </c:pt>
                <c:pt idx="1202">
                  <c:v>41190</c:v>
                </c:pt>
                <c:pt idx="1203">
                  <c:v>41191</c:v>
                </c:pt>
                <c:pt idx="1204">
                  <c:v>41192</c:v>
                </c:pt>
                <c:pt idx="1205">
                  <c:v>41193</c:v>
                </c:pt>
                <c:pt idx="1206">
                  <c:v>41194</c:v>
                </c:pt>
                <c:pt idx="1207">
                  <c:v>41197</c:v>
                </c:pt>
                <c:pt idx="1208">
                  <c:v>41198</c:v>
                </c:pt>
                <c:pt idx="1209">
                  <c:v>41199</c:v>
                </c:pt>
                <c:pt idx="1210">
                  <c:v>41200</c:v>
                </c:pt>
                <c:pt idx="1211">
                  <c:v>41201</c:v>
                </c:pt>
                <c:pt idx="1212">
                  <c:v>41204</c:v>
                </c:pt>
                <c:pt idx="1213">
                  <c:v>41205</c:v>
                </c:pt>
                <c:pt idx="1214">
                  <c:v>41206</c:v>
                </c:pt>
                <c:pt idx="1215">
                  <c:v>41207</c:v>
                </c:pt>
                <c:pt idx="1216">
                  <c:v>41208</c:v>
                </c:pt>
                <c:pt idx="1217">
                  <c:v>41213</c:v>
                </c:pt>
                <c:pt idx="1218">
                  <c:v>41214</c:v>
                </c:pt>
                <c:pt idx="1219">
                  <c:v>41215</c:v>
                </c:pt>
                <c:pt idx="1220">
                  <c:v>41218</c:v>
                </c:pt>
                <c:pt idx="1221">
                  <c:v>41219</c:v>
                </c:pt>
                <c:pt idx="1222">
                  <c:v>41220</c:v>
                </c:pt>
                <c:pt idx="1223">
                  <c:v>41221</c:v>
                </c:pt>
                <c:pt idx="1224">
                  <c:v>41222</c:v>
                </c:pt>
                <c:pt idx="1225">
                  <c:v>41225</c:v>
                </c:pt>
                <c:pt idx="1226">
                  <c:v>41226</c:v>
                </c:pt>
                <c:pt idx="1227">
                  <c:v>41227</c:v>
                </c:pt>
                <c:pt idx="1228">
                  <c:v>41228</c:v>
                </c:pt>
                <c:pt idx="1229">
                  <c:v>41229</c:v>
                </c:pt>
                <c:pt idx="1230">
                  <c:v>41232</c:v>
                </c:pt>
                <c:pt idx="1231">
                  <c:v>41233</c:v>
                </c:pt>
                <c:pt idx="1232">
                  <c:v>41234</c:v>
                </c:pt>
                <c:pt idx="1233">
                  <c:v>41236</c:v>
                </c:pt>
                <c:pt idx="1234">
                  <c:v>41239</c:v>
                </c:pt>
                <c:pt idx="1235">
                  <c:v>41240</c:v>
                </c:pt>
                <c:pt idx="1236">
                  <c:v>41241</c:v>
                </c:pt>
                <c:pt idx="1237">
                  <c:v>41242</c:v>
                </c:pt>
                <c:pt idx="1238">
                  <c:v>41243</c:v>
                </c:pt>
                <c:pt idx="1239">
                  <c:v>41246</c:v>
                </c:pt>
                <c:pt idx="1240">
                  <c:v>41247</c:v>
                </c:pt>
                <c:pt idx="1241">
                  <c:v>41248</c:v>
                </c:pt>
                <c:pt idx="1242">
                  <c:v>41249</c:v>
                </c:pt>
                <c:pt idx="1243">
                  <c:v>41250</c:v>
                </c:pt>
                <c:pt idx="1244">
                  <c:v>41253</c:v>
                </c:pt>
                <c:pt idx="1245">
                  <c:v>41254</c:v>
                </c:pt>
                <c:pt idx="1246">
                  <c:v>41255</c:v>
                </c:pt>
                <c:pt idx="1247">
                  <c:v>41256</c:v>
                </c:pt>
                <c:pt idx="1248">
                  <c:v>41257</c:v>
                </c:pt>
                <c:pt idx="1249">
                  <c:v>41260</c:v>
                </c:pt>
                <c:pt idx="1250">
                  <c:v>41261</c:v>
                </c:pt>
                <c:pt idx="1251">
                  <c:v>41262</c:v>
                </c:pt>
                <c:pt idx="1252">
                  <c:v>41263</c:v>
                </c:pt>
                <c:pt idx="1253">
                  <c:v>41264</c:v>
                </c:pt>
                <c:pt idx="1254">
                  <c:v>41267</c:v>
                </c:pt>
                <c:pt idx="1255">
                  <c:v>41269</c:v>
                </c:pt>
                <c:pt idx="1256">
                  <c:v>41270</c:v>
                </c:pt>
                <c:pt idx="1257">
                  <c:v>41271</c:v>
                </c:pt>
                <c:pt idx="1258">
                  <c:v>41274</c:v>
                </c:pt>
                <c:pt idx="1259">
                  <c:v>41276</c:v>
                </c:pt>
                <c:pt idx="1260">
                  <c:v>41277</c:v>
                </c:pt>
                <c:pt idx="1261">
                  <c:v>41278</c:v>
                </c:pt>
                <c:pt idx="1262">
                  <c:v>41281</c:v>
                </c:pt>
                <c:pt idx="1263">
                  <c:v>41282</c:v>
                </c:pt>
                <c:pt idx="1264">
                  <c:v>41283</c:v>
                </c:pt>
                <c:pt idx="1265">
                  <c:v>41284</c:v>
                </c:pt>
                <c:pt idx="1266">
                  <c:v>41285</c:v>
                </c:pt>
                <c:pt idx="1267">
                  <c:v>41288</c:v>
                </c:pt>
                <c:pt idx="1268">
                  <c:v>41289</c:v>
                </c:pt>
                <c:pt idx="1269">
                  <c:v>41290</c:v>
                </c:pt>
                <c:pt idx="1270">
                  <c:v>41291</c:v>
                </c:pt>
                <c:pt idx="1271">
                  <c:v>41292</c:v>
                </c:pt>
                <c:pt idx="1272">
                  <c:v>41296</c:v>
                </c:pt>
                <c:pt idx="1273">
                  <c:v>41297</c:v>
                </c:pt>
                <c:pt idx="1274">
                  <c:v>41298</c:v>
                </c:pt>
                <c:pt idx="1275">
                  <c:v>41299</c:v>
                </c:pt>
                <c:pt idx="1276">
                  <c:v>41302</c:v>
                </c:pt>
                <c:pt idx="1277">
                  <c:v>41303</c:v>
                </c:pt>
                <c:pt idx="1278">
                  <c:v>41304</c:v>
                </c:pt>
                <c:pt idx="1279">
                  <c:v>41305</c:v>
                </c:pt>
                <c:pt idx="1280">
                  <c:v>41306</c:v>
                </c:pt>
                <c:pt idx="1281">
                  <c:v>41309</c:v>
                </c:pt>
                <c:pt idx="1282">
                  <c:v>41310</c:v>
                </c:pt>
                <c:pt idx="1283">
                  <c:v>41311</c:v>
                </c:pt>
                <c:pt idx="1284">
                  <c:v>41312</c:v>
                </c:pt>
                <c:pt idx="1285">
                  <c:v>41313</c:v>
                </c:pt>
                <c:pt idx="1286">
                  <c:v>41316</c:v>
                </c:pt>
                <c:pt idx="1287">
                  <c:v>41317</c:v>
                </c:pt>
                <c:pt idx="1288">
                  <c:v>41318</c:v>
                </c:pt>
                <c:pt idx="1289">
                  <c:v>41319</c:v>
                </c:pt>
                <c:pt idx="1290">
                  <c:v>41320</c:v>
                </c:pt>
                <c:pt idx="1291">
                  <c:v>41324</c:v>
                </c:pt>
                <c:pt idx="1292">
                  <c:v>41325</c:v>
                </c:pt>
                <c:pt idx="1293">
                  <c:v>41326</c:v>
                </c:pt>
                <c:pt idx="1294">
                  <c:v>41327</c:v>
                </c:pt>
                <c:pt idx="1295">
                  <c:v>41330</c:v>
                </c:pt>
                <c:pt idx="1296">
                  <c:v>41331</c:v>
                </c:pt>
                <c:pt idx="1297">
                  <c:v>41332</c:v>
                </c:pt>
                <c:pt idx="1298">
                  <c:v>41333</c:v>
                </c:pt>
                <c:pt idx="1299">
                  <c:v>41334</c:v>
                </c:pt>
                <c:pt idx="1300">
                  <c:v>41337</c:v>
                </c:pt>
                <c:pt idx="1301">
                  <c:v>41338</c:v>
                </c:pt>
                <c:pt idx="1302">
                  <c:v>41339</c:v>
                </c:pt>
                <c:pt idx="1303">
                  <c:v>41340</c:v>
                </c:pt>
                <c:pt idx="1304">
                  <c:v>41341</c:v>
                </c:pt>
                <c:pt idx="1305">
                  <c:v>41344</c:v>
                </c:pt>
                <c:pt idx="1306">
                  <c:v>41345</c:v>
                </c:pt>
                <c:pt idx="1307">
                  <c:v>41346</c:v>
                </c:pt>
                <c:pt idx="1308">
                  <c:v>41347</c:v>
                </c:pt>
                <c:pt idx="1309">
                  <c:v>41348</c:v>
                </c:pt>
                <c:pt idx="1310">
                  <c:v>41351</c:v>
                </c:pt>
                <c:pt idx="1311">
                  <c:v>41352</c:v>
                </c:pt>
                <c:pt idx="1312">
                  <c:v>41353</c:v>
                </c:pt>
                <c:pt idx="1313">
                  <c:v>41354</c:v>
                </c:pt>
                <c:pt idx="1314">
                  <c:v>41355</c:v>
                </c:pt>
                <c:pt idx="1315">
                  <c:v>41358</c:v>
                </c:pt>
                <c:pt idx="1316">
                  <c:v>41359</c:v>
                </c:pt>
                <c:pt idx="1317">
                  <c:v>41360</c:v>
                </c:pt>
                <c:pt idx="1318">
                  <c:v>41361</c:v>
                </c:pt>
                <c:pt idx="1319">
                  <c:v>41365</c:v>
                </c:pt>
                <c:pt idx="1320">
                  <c:v>41366</c:v>
                </c:pt>
                <c:pt idx="1321">
                  <c:v>41367</c:v>
                </c:pt>
                <c:pt idx="1322">
                  <c:v>41368</c:v>
                </c:pt>
                <c:pt idx="1323">
                  <c:v>41369</c:v>
                </c:pt>
                <c:pt idx="1324">
                  <c:v>41372</c:v>
                </c:pt>
                <c:pt idx="1325">
                  <c:v>41373</c:v>
                </c:pt>
                <c:pt idx="1326">
                  <c:v>41374</c:v>
                </c:pt>
                <c:pt idx="1327">
                  <c:v>41375</c:v>
                </c:pt>
                <c:pt idx="1328">
                  <c:v>41376</c:v>
                </c:pt>
                <c:pt idx="1329">
                  <c:v>41379</c:v>
                </c:pt>
                <c:pt idx="1330">
                  <c:v>41380</c:v>
                </c:pt>
                <c:pt idx="1331">
                  <c:v>41381</c:v>
                </c:pt>
                <c:pt idx="1332">
                  <c:v>41382</c:v>
                </c:pt>
                <c:pt idx="1333">
                  <c:v>41383</c:v>
                </c:pt>
                <c:pt idx="1334">
                  <c:v>41386</c:v>
                </c:pt>
                <c:pt idx="1335">
                  <c:v>41387</c:v>
                </c:pt>
                <c:pt idx="1336">
                  <c:v>41388</c:v>
                </c:pt>
                <c:pt idx="1337">
                  <c:v>41389</c:v>
                </c:pt>
                <c:pt idx="1338">
                  <c:v>41390</c:v>
                </c:pt>
                <c:pt idx="1339">
                  <c:v>41393</c:v>
                </c:pt>
                <c:pt idx="1340">
                  <c:v>41394</c:v>
                </c:pt>
                <c:pt idx="1341">
                  <c:v>41395</c:v>
                </c:pt>
                <c:pt idx="1342">
                  <c:v>41396</c:v>
                </c:pt>
                <c:pt idx="1343">
                  <c:v>41397</c:v>
                </c:pt>
                <c:pt idx="1344">
                  <c:v>41400</c:v>
                </c:pt>
                <c:pt idx="1345">
                  <c:v>41401</c:v>
                </c:pt>
                <c:pt idx="1346">
                  <c:v>41402</c:v>
                </c:pt>
                <c:pt idx="1347">
                  <c:v>41403</c:v>
                </c:pt>
                <c:pt idx="1348">
                  <c:v>41404</c:v>
                </c:pt>
                <c:pt idx="1349">
                  <c:v>41407</c:v>
                </c:pt>
                <c:pt idx="1350">
                  <c:v>41408</c:v>
                </c:pt>
                <c:pt idx="1351">
                  <c:v>41409</c:v>
                </c:pt>
                <c:pt idx="1352">
                  <c:v>41410</c:v>
                </c:pt>
                <c:pt idx="1353">
                  <c:v>41411</c:v>
                </c:pt>
                <c:pt idx="1354">
                  <c:v>41414</c:v>
                </c:pt>
                <c:pt idx="1355">
                  <c:v>41415</c:v>
                </c:pt>
                <c:pt idx="1356">
                  <c:v>41416</c:v>
                </c:pt>
                <c:pt idx="1357">
                  <c:v>41417</c:v>
                </c:pt>
                <c:pt idx="1358">
                  <c:v>41418</c:v>
                </c:pt>
                <c:pt idx="1359">
                  <c:v>41422</c:v>
                </c:pt>
                <c:pt idx="1360">
                  <c:v>41423</c:v>
                </c:pt>
                <c:pt idx="1361">
                  <c:v>41424</c:v>
                </c:pt>
                <c:pt idx="1362">
                  <c:v>41425</c:v>
                </c:pt>
                <c:pt idx="1363">
                  <c:v>41428</c:v>
                </c:pt>
                <c:pt idx="1364">
                  <c:v>41429</c:v>
                </c:pt>
                <c:pt idx="1365">
                  <c:v>41430</c:v>
                </c:pt>
                <c:pt idx="1366">
                  <c:v>41431</c:v>
                </c:pt>
                <c:pt idx="1367">
                  <c:v>41432</c:v>
                </c:pt>
                <c:pt idx="1368">
                  <c:v>41435</c:v>
                </c:pt>
                <c:pt idx="1369">
                  <c:v>41436</c:v>
                </c:pt>
                <c:pt idx="1370">
                  <c:v>41437</c:v>
                </c:pt>
                <c:pt idx="1371">
                  <c:v>41438</c:v>
                </c:pt>
                <c:pt idx="1372">
                  <c:v>41439</c:v>
                </c:pt>
                <c:pt idx="1373">
                  <c:v>41442</c:v>
                </c:pt>
                <c:pt idx="1374">
                  <c:v>41443</c:v>
                </c:pt>
                <c:pt idx="1375">
                  <c:v>41444</c:v>
                </c:pt>
                <c:pt idx="1376">
                  <c:v>41445</c:v>
                </c:pt>
                <c:pt idx="1377">
                  <c:v>41446</c:v>
                </c:pt>
                <c:pt idx="1378">
                  <c:v>41449</c:v>
                </c:pt>
                <c:pt idx="1379">
                  <c:v>41450</c:v>
                </c:pt>
                <c:pt idx="1380">
                  <c:v>41451</c:v>
                </c:pt>
                <c:pt idx="1381">
                  <c:v>41452</c:v>
                </c:pt>
                <c:pt idx="1382">
                  <c:v>41453</c:v>
                </c:pt>
                <c:pt idx="1383">
                  <c:v>41456</c:v>
                </c:pt>
                <c:pt idx="1384">
                  <c:v>41457</c:v>
                </c:pt>
                <c:pt idx="1385">
                  <c:v>41458</c:v>
                </c:pt>
                <c:pt idx="1386">
                  <c:v>41460</c:v>
                </c:pt>
                <c:pt idx="1387">
                  <c:v>41463</c:v>
                </c:pt>
                <c:pt idx="1388">
                  <c:v>41464</c:v>
                </c:pt>
                <c:pt idx="1389">
                  <c:v>41465</c:v>
                </c:pt>
                <c:pt idx="1390">
                  <c:v>41466</c:v>
                </c:pt>
                <c:pt idx="1391">
                  <c:v>41467</c:v>
                </c:pt>
                <c:pt idx="1392">
                  <c:v>41470</c:v>
                </c:pt>
                <c:pt idx="1393">
                  <c:v>41471</c:v>
                </c:pt>
                <c:pt idx="1394">
                  <c:v>41472</c:v>
                </c:pt>
                <c:pt idx="1395">
                  <c:v>41473</c:v>
                </c:pt>
                <c:pt idx="1396">
                  <c:v>41474</c:v>
                </c:pt>
                <c:pt idx="1397">
                  <c:v>41477</c:v>
                </c:pt>
                <c:pt idx="1398">
                  <c:v>41478</c:v>
                </c:pt>
                <c:pt idx="1399">
                  <c:v>41479</c:v>
                </c:pt>
                <c:pt idx="1400">
                  <c:v>41480</c:v>
                </c:pt>
                <c:pt idx="1401">
                  <c:v>41481</c:v>
                </c:pt>
                <c:pt idx="1402">
                  <c:v>41484</c:v>
                </c:pt>
                <c:pt idx="1403">
                  <c:v>41485</c:v>
                </c:pt>
                <c:pt idx="1404">
                  <c:v>41486</c:v>
                </c:pt>
                <c:pt idx="1405">
                  <c:v>41487</c:v>
                </c:pt>
                <c:pt idx="1406">
                  <c:v>41488</c:v>
                </c:pt>
                <c:pt idx="1407">
                  <c:v>41491</c:v>
                </c:pt>
                <c:pt idx="1408">
                  <c:v>41492</c:v>
                </c:pt>
                <c:pt idx="1409">
                  <c:v>41493</c:v>
                </c:pt>
                <c:pt idx="1410">
                  <c:v>41494</c:v>
                </c:pt>
                <c:pt idx="1411">
                  <c:v>41495</c:v>
                </c:pt>
                <c:pt idx="1412">
                  <c:v>41498</c:v>
                </c:pt>
                <c:pt idx="1413">
                  <c:v>41499</c:v>
                </c:pt>
                <c:pt idx="1414">
                  <c:v>41500</c:v>
                </c:pt>
                <c:pt idx="1415">
                  <c:v>41501</c:v>
                </c:pt>
                <c:pt idx="1416">
                  <c:v>41502</c:v>
                </c:pt>
                <c:pt idx="1417">
                  <c:v>41505</c:v>
                </c:pt>
                <c:pt idx="1418">
                  <c:v>41506</c:v>
                </c:pt>
                <c:pt idx="1419">
                  <c:v>41507</c:v>
                </c:pt>
                <c:pt idx="1420">
                  <c:v>41508</c:v>
                </c:pt>
                <c:pt idx="1421">
                  <c:v>41509</c:v>
                </c:pt>
                <c:pt idx="1422">
                  <c:v>41512</c:v>
                </c:pt>
                <c:pt idx="1423">
                  <c:v>41513</c:v>
                </c:pt>
                <c:pt idx="1424">
                  <c:v>41514</c:v>
                </c:pt>
                <c:pt idx="1425">
                  <c:v>41515</c:v>
                </c:pt>
                <c:pt idx="1426">
                  <c:v>41516</c:v>
                </c:pt>
                <c:pt idx="1427">
                  <c:v>41520</c:v>
                </c:pt>
                <c:pt idx="1428">
                  <c:v>41521</c:v>
                </c:pt>
                <c:pt idx="1429">
                  <c:v>41522</c:v>
                </c:pt>
                <c:pt idx="1430">
                  <c:v>41523</c:v>
                </c:pt>
                <c:pt idx="1431">
                  <c:v>41526</c:v>
                </c:pt>
                <c:pt idx="1432">
                  <c:v>41527</c:v>
                </c:pt>
                <c:pt idx="1433">
                  <c:v>41528</c:v>
                </c:pt>
                <c:pt idx="1434">
                  <c:v>41529</c:v>
                </c:pt>
                <c:pt idx="1435">
                  <c:v>41530</c:v>
                </c:pt>
                <c:pt idx="1436">
                  <c:v>41533</c:v>
                </c:pt>
                <c:pt idx="1437">
                  <c:v>41534</c:v>
                </c:pt>
                <c:pt idx="1438">
                  <c:v>41535</c:v>
                </c:pt>
                <c:pt idx="1439">
                  <c:v>41536</c:v>
                </c:pt>
                <c:pt idx="1440">
                  <c:v>41537</c:v>
                </c:pt>
                <c:pt idx="1441">
                  <c:v>41540</c:v>
                </c:pt>
                <c:pt idx="1442">
                  <c:v>41541</c:v>
                </c:pt>
                <c:pt idx="1443">
                  <c:v>41542</c:v>
                </c:pt>
                <c:pt idx="1444">
                  <c:v>41543</c:v>
                </c:pt>
                <c:pt idx="1445">
                  <c:v>41544</c:v>
                </c:pt>
                <c:pt idx="1446">
                  <c:v>41547</c:v>
                </c:pt>
                <c:pt idx="1447">
                  <c:v>41548</c:v>
                </c:pt>
                <c:pt idx="1448">
                  <c:v>41549</c:v>
                </c:pt>
                <c:pt idx="1449">
                  <c:v>41550</c:v>
                </c:pt>
                <c:pt idx="1450">
                  <c:v>41551</c:v>
                </c:pt>
                <c:pt idx="1451">
                  <c:v>41554</c:v>
                </c:pt>
                <c:pt idx="1452">
                  <c:v>41555</c:v>
                </c:pt>
                <c:pt idx="1453">
                  <c:v>41556</c:v>
                </c:pt>
                <c:pt idx="1454">
                  <c:v>41557</c:v>
                </c:pt>
                <c:pt idx="1455">
                  <c:v>41558</c:v>
                </c:pt>
                <c:pt idx="1456">
                  <c:v>41561</c:v>
                </c:pt>
                <c:pt idx="1457">
                  <c:v>41562</c:v>
                </c:pt>
                <c:pt idx="1458">
                  <c:v>41563</c:v>
                </c:pt>
                <c:pt idx="1459">
                  <c:v>41564</c:v>
                </c:pt>
                <c:pt idx="1460">
                  <c:v>41565</c:v>
                </c:pt>
                <c:pt idx="1461">
                  <c:v>41568</c:v>
                </c:pt>
                <c:pt idx="1462">
                  <c:v>41569</c:v>
                </c:pt>
                <c:pt idx="1463">
                  <c:v>41570</c:v>
                </c:pt>
                <c:pt idx="1464">
                  <c:v>41571</c:v>
                </c:pt>
                <c:pt idx="1465">
                  <c:v>41572</c:v>
                </c:pt>
                <c:pt idx="1466">
                  <c:v>41575</c:v>
                </c:pt>
                <c:pt idx="1467">
                  <c:v>41576</c:v>
                </c:pt>
                <c:pt idx="1468">
                  <c:v>41577</c:v>
                </c:pt>
                <c:pt idx="1469">
                  <c:v>41578</c:v>
                </c:pt>
                <c:pt idx="1470">
                  <c:v>41579</c:v>
                </c:pt>
                <c:pt idx="1471">
                  <c:v>41582</c:v>
                </c:pt>
                <c:pt idx="1472">
                  <c:v>41583</c:v>
                </c:pt>
                <c:pt idx="1473">
                  <c:v>41584</c:v>
                </c:pt>
                <c:pt idx="1474">
                  <c:v>41585</c:v>
                </c:pt>
                <c:pt idx="1475">
                  <c:v>41586</c:v>
                </c:pt>
                <c:pt idx="1476">
                  <c:v>41589</c:v>
                </c:pt>
                <c:pt idx="1477">
                  <c:v>41590</c:v>
                </c:pt>
                <c:pt idx="1478">
                  <c:v>41591</c:v>
                </c:pt>
                <c:pt idx="1479">
                  <c:v>41592</c:v>
                </c:pt>
                <c:pt idx="1480">
                  <c:v>41593</c:v>
                </c:pt>
                <c:pt idx="1481">
                  <c:v>41596</c:v>
                </c:pt>
                <c:pt idx="1482">
                  <c:v>41597</c:v>
                </c:pt>
                <c:pt idx="1483">
                  <c:v>41598</c:v>
                </c:pt>
                <c:pt idx="1484">
                  <c:v>41599</c:v>
                </c:pt>
                <c:pt idx="1485">
                  <c:v>41600</c:v>
                </c:pt>
                <c:pt idx="1486">
                  <c:v>41603</c:v>
                </c:pt>
                <c:pt idx="1487">
                  <c:v>41604</c:v>
                </c:pt>
                <c:pt idx="1488">
                  <c:v>41605</c:v>
                </c:pt>
                <c:pt idx="1489">
                  <c:v>41607</c:v>
                </c:pt>
                <c:pt idx="1490">
                  <c:v>41610</c:v>
                </c:pt>
                <c:pt idx="1491">
                  <c:v>41611</c:v>
                </c:pt>
                <c:pt idx="1492">
                  <c:v>41612</c:v>
                </c:pt>
                <c:pt idx="1493">
                  <c:v>41613</c:v>
                </c:pt>
                <c:pt idx="1494">
                  <c:v>41614</c:v>
                </c:pt>
                <c:pt idx="1495">
                  <c:v>41617</c:v>
                </c:pt>
                <c:pt idx="1496">
                  <c:v>41618</c:v>
                </c:pt>
                <c:pt idx="1497">
                  <c:v>41619</c:v>
                </c:pt>
                <c:pt idx="1498">
                  <c:v>41620</c:v>
                </c:pt>
                <c:pt idx="1499">
                  <c:v>41621</c:v>
                </c:pt>
                <c:pt idx="1500">
                  <c:v>41624</c:v>
                </c:pt>
                <c:pt idx="1501">
                  <c:v>41625</c:v>
                </c:pt>
                <c:pt idx="1502">
                  <c:v>41626</c:v>
                </c:pt>
                <c:pt idx="1503">
                  <c:v>41627</c:v>
                </c:pt>
                <c:pt idx="1504">
                  <c:v>41628</c:v>
                </c:pt>
                <c:pt idx="1505">
                  <c:v>41631</c:v>
                </c:pt>
                <c:pt idx="1506">
                  <c:v>41632</c:v>
                </c:pt>
                <c:pt idx="1507">
                  <c:v>41634</c:v>
                </c:pt>
                <c:pt idx="1508">
                  <c:v>41635</c:v>
                </c:pt>
                <c:pt idx="1509">
                  <c:v>41638</c:v>
                </c:pt>
                <c:pt idx="1510">
                  <c:v>41639</c:v>
                </c:pt>
                <c:pt idx="1511">
                  <c:v>41641</c:v>
                </c:pt>
                <c:pt idx="1512">
                  <c:v>41642</c:v>
                </c:pt>
                <c:pt idx="1513">
                  <c:v>41645</c:v>
                </c:pt>
                <c:pt idx="1514">
                  <c:v>41646</c:v>
                </c:pt>
                <c:pt idx="1515">
                  <c:v>41647</c:v>
                </c:pt>
                <c:pt idx="1516">
                  <c:v>41648</c:v>
                </c:pt>
                <c:pt idx="1517">
                  <c:v>41649</c:v>
                </c:pt>
                <c:pt idx="1518">
                  <c:v>41652</c:v>
                </c:pt>
                <c:pt idx="1519">
                  <c:v>41653</c:v>
                </c:pt>
                <c:pt idx="1520">
                  <c:v>41654</c:v>
                </c:pt>
                <c:pt idx="1521">
                  <c:v>41655</c:v>
                </c:pt>
                <c:pt idx="1522">
                  <c:v>41656</c:v>
                </c:pt>
                <c:pt idx="1523">
                  <c:v>41660</c:v>
                </c:pt>
                <c:pt idx="1524">
                  <c:v>41661</c:v>
                </c:pt>
                <c:pt idx="1525">
                  <c:v>41662</c:v>
                </c:pt>
                <c:pt idx="1526">
                  <c:v>41663</c:v>
                </c:pt>
                <c:pt idx="1527">
                  <c:v>41666</c:v>
                </c:pt>
                <c:pt idx="1528">
                  <c:v>41667</c:v>
                </c:pt>
                <c:pt idx="1529">
                  <c:v>41668</c:v>
                </c:pt>
                <c:pt idx="1530">
                  <c:v>41669</c:v>
                </c:pt>
                <c:pt idx="1531">
                  <c:v>41670</c:v>
                </c:pt>
                <c:pt idx="1532">
                  <c:v>41673</c:v>
                </c:pt>
                <c:pt idx="1533">
                  <c:v>41674</c:v>
                </c:pt>
                <c:pt idx="1534">
                  <c:v>41675</c:v>
                </c:pt>
                <c:pt idx="1535">
                  <c:v>41676</c:v>
                </c:pt>
                <c:pt idx="1536">
                  <c:v>41677</c:v>
                </c:pt>
                <c:pt idx="1537">
                  <c:v>41680</c:v>
                </c:pt>
                <c:pt idx="1538">
                  <c:v>41681</c:v>
                </c:pt>
                <c:pt idx="1539">
                  <c:v>41682</c:v>
                </c:pt>
                <c:pt idx="1540">
                  <c:v>41683</c:v>
                </c:pt>
                <c:pt idx="1541">
                  <c:v>41684</c:v>
                </c:pt>
                <c:pt idx="1542">
                  <c:v>41688</c:v>
                </c:pt>
                <c:pt idx="1543">
                  <c:v>41689</c:v>
                </c:pt>
                <c:pt idx="1544">
                  <c:v>41690</c:v>
                </c:pt>
                <c:pt idx="1545">
                  <c:v>41691</c:v>
                </c:pt>
                <c:pt idx="1546">
                  <c:v>41694</c:v>
                </c:pt>
                <c:pt idx="1547">
                  <c:v>41695</c:v>
                </c:pt>
                <c:pt idx="1548">
                  <c:v>41696</c:v>
                </c:pt>
                <c:pt idx="1549">
                  <c:v>41697</c:v>
                </c:pt>
                <c:pt idx="1550">
                  <c:v>41698</c:v>
                </c:pt>
                <c:pt idx="1551">
                  <c:v>41701</c:v>
                </c:pt>
                <c:pt idx="1552">
                  <c:v>41702</c:v>
                </c:pt>
                <c:pt idx="1553">
                  <c:v>41703</c:v>
                </c:pt>
                <c:pt idx="1554">
                  <c:v>41704</c:v>
                </c:pt>
                <c:pt idx="1555">
                  <c:v>41705</c:v>
                </c:pt>
                <c:pt idx="1556">
                  <c:v>41708</c:v>
                </c:pt>
                <c:pt idx="1557">
                  <c:v>41709</c:v>
                </c:pt>
                <c:pt idx="1558">
                  <c:v>41710</c:v>
                </c:pt>
                <c:pt idx="1559">
                  <c:v>41711</c:v>
                </c:pt>
                <c:pt idx="1560">
                  <c:v>41712</c:v>
                </c:pt>
                <c:pt idx="1561">
                  <c:v>41715</c:v>
                </c:pt>
                <c:pt idx="1562">
                  <c:v>41716</c:v>
                </c:pt>
                <c:pt idx="1563">
                  <c:v>41717</c:v>
                </c:pt>
                <c:pt idx="1564">
                  <c:v>41718</c:v>
                </c:pt>
                <c:pt idx="1565">
                  <c:v>41719</c:v>
                </c:pt>
                <c:pt idx="1566">
                  <c:v>41722</c:v>
                </c:pt>
                <c:pt idx="1567">
                  <c:v>41723</c:v>
                </c:pt>
                <c:pt idx="1568">
                  <c:v>41724</c:v>
                </c:pt>
                <c:pt idx="1569">
                  <c:v>41725</c:v>
                </c:pt>
                <c:pt idx="1570">
                  <c:v>41726</c:v>
                </c:pt>
                <c:pt idx="1571">
                  <c:v>41729</c:v>
                </c:pt>
                <c:pt idx="1572">
                  <c:v>41730</c:v>
                </c:pt>
                <c:pt idx="1573">
                  <c:v>41731</c:v>
                </c:pt>
                <c:pt idx="1574">
                  <c:v>41732</c:v>
                </c:pt>
                <c:pt idx="1575">
                  <c:v>41733</c:v>
                </c:pt>
                <c:pt idx="1576">
                  <c:v>41736</c:v>
                </c:pt>
                <c:pt idx="1577">
                  <c:v>41737</c:v>
                </c:pt>
                <c:pt idx="1578">
                  <c:v>41738</c:v>
                </c:pt>
                <c:pt idx="1579">
                  <c:v>41739</c:v>
                </c:pt>
                <c:pt idx="1580">
                  <c:v>41740</c:v>
                </c:pt>
                <c:pt idx="1581">
                  <c:v>41743</c:v>
                </c:pt>
                <c:pt idx="1582">
                  <c:v>41744</c:v>
                </c:pt>
                <c:pt idx="1583">
                  <c:v>41745</c:v>
                </c:pt>
                <c:pt idx="1584">
                  <c:v>41746</c:v>
                </c:pt>
                <c:pt idx="1585">
                  <c:v>41750</c:v>
                </c:pt>
                <c:pt idx="1586">
                  <c:v>41751</c:v>
                </c:pt>
                <c:pt idx="1587">
                  <c:v>41752</c:v>
                </c:pt>
                <c:pt idx="1588">
                  <c:v>41753</c:v>
                </c:pt>
                <c:pt idx="1589">
                  <c:v>41754</c:v>
                </c:pt>
                <c:pt idx="1590">
                  <c:v>41757</c:v>
                </c:pt>
                <c:pt idx="1591">
                  <c:v>41758</c:v>
                </c:pt>
                <c:pt idx="1592">
                  <c:v>41759</c:v>
                </c:pt>
                <c:pt idx="1593">
                  <c:v>41760</c:v>
                </c:pt>
                <c:pt idx="1594">
                  <c:v>41761</c:v>
                </c:pt>
                <c:pt idx="1595">
                  <c:v>41764</c:v>
                </c:pt>
                <c:pt idx="1596">
                  <c:v>41765</c:v>
                </c:pt>
                <c:pt idx="1597">
                  <c:v>41766</c:v>
                </c:pt>
                <c:pt idx="1598">
                  <c:v>41767</c:v>
                </c:pt>
                <c:pt idx="1599">
                  <c:v>41768</c:v>
                </c:pt>
                <c:pt idx="1600">
                  <c:v>41771</c:v>
                </c:pt>
                <c:pt idx="1601">
                  <c:v>41772</c:v>
                </c:pt>
                <c:pt idx="1602">
                  <c:v>41773</c:v>
                </c:pt>
                <c:pt idx="1603">
                  <c:v>41774</c:v>
                </c:pt>
                <c:pt idx="1604">
                  <c:v>41775</c:v>
                </c:pt>
                <c:pt idx="1605">
                  <c:v>41778</c:v>
                </c:pt>
                <c:pt idx="1606">
                  <c:v>41779</c:v>
                </c:pt>
                <c:pt idx="1607">
                  <c:v>41780</c:v>
                </c:pt>
                <c:pt idx="1608">
                  <c:v>41781</c:v>
                </c:pt>
                <c:pt idx="1609">
                  <c:v>41782</c:v>
                </c:pt>
                <c:pt idx="1610">
                  <c:v>41786</c:v>
                </c:pt>
                <c:pt idx="1611">
                  <c:v>41787</c:v>
                </c:pt>
                <c:pt idx="1612">
                  <c:v>41788</c:v>
                </c:pt>
                <c:pt idx="1613">
                  <c:v>41789</c:v>
                </c:pt>
                <c:pt idx="1614">
                  <c:v>41792</c:v>
                </c:pt>
                <c:pt idx="1615">
                  <c:v>41793</c:v>
                </c:pt>
                <c:pt idx="1616">
                  <c:v>41794</c:v>
                </c:pt>
                <c:pt idx="1617">
                  <c:v>41795</c:v>
                </c:pt>
                <c:pt idx="1618">
                  <c:v>41796</c:v>
                </c:pt>
                <c:pt idx="1619">
                  <c:v>41799</c:v>
                </c:pt>
                <c:pt idx="1620">
                  <c:v>41800</c:v>
                </c:pt>
                <c:pt idx="1621">
                  <c:v>41801</c:v>
                </c:pt>
                <c:pt idx="1622">
                  <c:v>41802</c:v>
                </c:pt>
                <c:pt idx="1623">
                  <c:v>41803</c:v>
                </c:pt>
                <c:pt idx="1624">
                  <c:v>41806</c:v>
                </c:pt>
                <c:pt idx="1625">
                  <c:v>41807</c:v>
                </c:pt>
                <c:pt idx="1626">
                  <c:v>41808</c:v>
                </c:pt>
                <c:pt idx="1627">
                  <c:v>41809</c:v>
                </c:pt>
                <c:pt idx="1628">
                  <c:v>41810</c:v>
                </c:pt>
                <c:pt idx="1629">
                  <c:v>41813</c:v>
                </c:pt>
                <c:pt idx="1630">
                  <c:v>41814</c:v>
                </c:pt>
                <c:pt idx="1631">
                  <c:v>41815</c:v>
                </c:pt>
                <c:pt idx="1632">
                  <c:v>41816</c:v>
                </c:pt>
                <c:pt idx="1633">
                  <c:v>41817</c:v>
                </c:pt>
                <c:pt idx="1634">
                  <c:v>41820</c:v>
                </c:pt>
                <c:pt idx="1635">
                  <c:v>41821</c:v>
                </c:pt>
                <c:pt idx="1636">
                  <c:v>41822</c:v>
                </c:pt>
                <c:pt idx="1637">
                  <c:v>41823</c:v>
                </c:pt>
                <c:pt idx="1638">
                  <c:v>41827</c:v>
                </c:pt>
                <c:pt idx="1639">
                  <c:v>41828</c:v>
                </c:pt>
                <c:pt idx="1640">
                  <c:v>41829</c:v>
                </c:pt>
                <c:pt idx="1641">
                  <c:v>41830</c:v>
                </c:pt>
                <c:pt idx="1642">
                  <c:v>41831</c:v>
                </c:pt>
                <c:pt idx="1643">
                  <c:v>41834</c:v>
                </c:pt>
                <c:pt idx="1644">
                  <c:v>41835</c:v>
                </c:pt>
                <c:pt idx="1645">
                  <c:v>41836</c:v>
                </c:pt>
                <c:pt idx="1646">
                  <c:v>41837</c:v>
                </c:pt>
                <c:pt idx="1647">
                  <c:v>41838</c:v>
                </c:pt>
                <c:pt idx="1648">
                  <c:v>41841</c:v>
                </c:pt>
                <c:pt idx="1649">
                  <c:v>41842</c:v>
                </c:pt>
                <c:pt idx="1650">
                  <c:v>41843</c:v>
                </c:pt>
                <c:pt idx="1651">
                  <c:v>41844</c:v>
                </c:pt>
                <c:pt idx="1652">
                  <c:v>41845</c:v>
                </c:pt>
                <c:pt idx="1653">
                  <c:v>41848</c:v>
                </c:pt>
                <c:pt idx="1654">
                  <c:v>41849</c:v>
                </c:pt>
                <c:pt idx="1655">
                  <c:v>41850</c:v>
                </c:pt>
                <c:pt idx="1656">
                  <c:v>41851</c:v>
                </c:pt>
                <c:pt idx="1657">
                  <c:v>41852</c:v>
                </c:pt>
                <c:pt idx="1658">
                  <c:v>41855</c:v>
                </c:pt>
                <c:pt idx="1659">
                  <c:v>41856</c:v>
                </c:pt>
                <c:pt idx="1660">
                  <c:v>41857</c:v>
                </c:pt>
                <c:pt idx="1661">
                  <c:v>41858</c:v>
                </c:pt>
                <c:pt idx="1662">
                  <c:v>41859</c:v>
                </c:pt>
                <c:pt idx="1663">
                  <c:v>41862</c:v>
                </c:pt>
                <c:pt idx="1664">
                  <c:v>41863</c:v>
                </c:pt>
                <c:pt idx="1665">
                  <c:v>41864</c:v>
                </c:pt>
                <c:pt idx="1666">
                  <c:v>41865</c:v>
                </c:pt>
                <c:pt idx="1667">
                  <c:v>41866</c:v>
                </c:pt>
                <c:pt idx="1668">
                  <c:v>41869</c:v>
                </c:pt>
                <c:pt idx="1669">
                  <c:v>41870</c:v>
                </c:pt>
                <c:pt idx="1670">
                  <c:v>41871</c:v>
                </c:pt>
                <c:pt idx="1671">
                  <c:v>41872</c:v>
                </c:pt>
                <c:pt idx="1672">
                  <c:v>41873</c:v>
                </c:pt>
                <c:pt idx="1673">
                  <c:v>41876</c:v>
                </c:pt>
                <c:pt idx="1674">
                  <c:v>41877</c:v>
                </c:pt>
                <c:pt idx="1675">
                  <c:v>41878</c:v>
                </c:pt>
                <c:pt idx="1676">
                  <c:v>41879</c:v>
                </c:pt>
                <c:pt idx="1677">
                  <c:v>41880</c:v>
                </c:pt>
                <c:pt idx="1678">
                  <c:v>41884</c:v>
                </c:pt>
                <c:pt idx="1679">
                  <c:v>41885</c:v>
                </c:pt>
                <c:pt idx="1680">
                  <c:v>41886</c:v>
                </c:pt>
                <c:pt idx="1681">
                  <c:v>41887</c:v>
                </c:pt>
                <c:pt idx="1682">
                  <c:v>41890</c:v>
                </c:pt>
                <c:pt idx="1683">
                  <c:v>41891</c:v>
                </c:pt>
                <c:pt idx="1684">
                  <c:v>41892</c:v>
                </c:pt>
                <c:pt idx="1685">
                  <c:v>41893</c:v>
                </c:pt>
                <c:pt idx="1686">
                  <c:v>41894</c:v>
                </c:pt>
                <c:pt idx="1687">
                  <c:v>41897</c:v>
                </c:pt>
                <c:pt idx="1688">
                  <c:v>41898</c:v>
                </c:pt>
                <c:pt idx="1689">
                  <c:v>41899</c:v>
                </c:pt>
                <c:pt idx="1690">
                  <c:v>41900</c:v>
                </c:pt>
                <c:pt idx="1691">
                  <c:v>41901</c:v>
                </c:pt>
                <c:pt idx="1692">
                  <c:v>41904</c:v>
                </c:pt>
                <c:pt idx="1693">
                  <c:v>41905</c:v>
                </c:pt>
                <c:pt idx="1694">
                  <c:v>41906</c:v>
                </c:pt>
                <c:pt idx="1695">
                  <c:v>41907</c:v>
                </c:pt>
                <c:pt idx="1696">
                  <c:v>41908</c:v>
                </c:pt>
                <c:pt idx="1697">
                  <c:v>41911</c:v>
                </c:pt>
                <c:pt idx="1698">
                  <c:v>41912</c:v>
                </c:pt>
                <c:pt idx="1699">
                  <c:v>41913</c:v>
                </c:pt>
                <c:pt idx="1700">
                  <c:v>41914</c:v>
                </c:pt>
                <c:pt idx="1701">
                  <c:v>41915</c:v>
                </c:pt>
                <c:pt idx="1702">
                  <c:v>41918</c:v>
                </c:pt>
                <c:pt idx="1703">
                  <c:v>41919</c:v>
                </c:pt>
                <c:pt idx="1704">
                  <c:v>41920</c:v>
                </c:pt>
                <c:pt idx="1705">
                  <c:v>41921</c:v>
                </c:pt>
                <c:pt idx="1706">
                  <c:v>41922</c:v>
                </c:pt>
                <c:pt idx="1707">
                  <c:v>41925</c:v>
                </c:pt>
                <c:pt idx="1708">
                  <c:v>41926</c:v>
                </c:pt>
                <c:pt idx="1709">
                  <c:v>41927</c:v>
                </c:pt>
                <c:pt idx="1710">
                  <c:v>41928</c:v>
                </c:pt>
                <c:pt idx="1711">
                  <c:v>41929</c:v>
                </c:pt>
                <c:pt idx="1712">
                  <c:v>41932</c:v>
                </c:pt>
                <c:pt idx="1713">
                  <c:v>41933</c:v>
                </c:pt>
                <c:pt idx="1714">
                  <c:v>41934</c:v>
                </c:pt>
                <c:pt idx="1715">
                  <c:v>41935</c:v>
                </c:pt>
                <c:pt idx="1716">
                  <c:v>41936</c:v>
                </c:pt>
                <c:pt idx="1717">
                  <c:v>41939</c:v>
                </c:pt>
                <c:pt idx="1718">
                  <c:v>41940</c:v>
                </c:pt>
                <c:pt idx="1719">
                  <c:v>41941</c:v>
                </c:pt>
                <c:pt idx="1720">
                  <c:v>41942</c:v>
                </c:pt>
                <c:pt idx="1721">
                  <c:v>41943</c:v>
                </c:pt>
                <c:pt idx="1722">
                  <c:v>41946</c:v>
                </c:pt>
                <c:pt idx="1723">
                  <c:v>41947</c:v>
                </c:pt>
                <c:pt idx="1724">
                  <c:v>41948</c:v>
                </c:pt>
                <c:pt idx="1725">
                  <c:v>41949</c:v>
                </c:pt>
                <c:pt idx="1726">
                  <c:v>41950</c:v>
                </c:pt>
                <c:pt idx="1727">
                  <c:v>41953</c:v>
                </c:pt>
                <c:pt idx="1728">
                  <c:v>41954</c:v>
                </c:pt>
                <c:pt idx="1729">
                  <c:v>41955</c:v>
                </c:pt>
                <c:pt idx="1730">
                  <c:v>41956</c:v>
                </c:pt>
                <c:pt idx="1731">
                  <c:v>41957</c:v>
                </c:pt>
                <c:pt idx="1732">
                  <c:v>41960</c:v>
                </c:pt>
                <c:pt idx="1733">
                  <c:v>41961</c:v>
                </c:pt>
                <c:pt idx="1734">
                  <c:v>41962</c:v>
                </c:pt>
                <c:pt idx="1735">
                  <c:v>41963</c:v>
                </c:pt>
                <c:pt idx="1736">
                  <c:v>41964</c:v>
                </c:pt>
                <c:pt idx="1737">
                  <c:v>41967</c:v>
                </c:pt>
                <c:pt idx="1738">
                  <c:v>41968</c:v>
                </c:pt>
                <c:pt idx="1739">
                  <c:v>41969</c:v>
                </c:pt>
                <c:pt idx="1740">
                  <c:v>41971</c:v>
                </c:pt>
                <c:pt idx="1741">
                  <c:v>41974</c:v>
                </c:pt>
                <c:pt idx="1742">
                  <c:v>41975</c:v>
                </c:pt>
                <c:pt idx="1743">
                  <c:v>41976</c:v>
                </c:pt>
                <c:pt idx="1744">
                  <c:v>41977</c:v>
                </c:pt>
                <c:pt idx="1745">
                  <c:v>41978</c:v>
                </c:pt>
                <c:pt idx="1746">
                  <c:v>41981</c:v>
                </c:pt>
                <c:pt idx="1747">
                  <c:v>41982</c:v>
                </c:pt>
                <c:pt idx="1748">
                  <c:v>41983</c:v>
                </c:pt>
                <c:pt idx="1749">
                  <c:v>41984</c:v>
                </c:pt>
                <c:pt idx="1750">
                  <c:v>41985</c:v>
                </c:pt>
                <c:pt idx="1751">
                  <c:v>41988</c:v>
                </c:pt>
                <c:pt idx="1752">
                  <c:v>41989</c:v>
                </c:pt>
                <c:pt idx="1753">
                  <c:v>41990</c:v>
                </c:pt>
                <c:pt idx="1754">
                  <c:v>41991</c:v>
                </c:pt>
                <c:pt idx="1755">
                  <c:v>41992</c:v>
                </c:pt>
                <c:pt idx="1756">
                  <c:v>41995</c:v>
                </c:pt>
                <c:pt idx="1757">
                  <c:v>41996</c:v>
                </c:pt>
                <c:pt idx="1758">
                  <c:v>41997</c:v>
                </c:pt>
                <c:pt idx="1759">
                  <c:v>41999</c:v>
                </c:pt>
                <c:pt idx="1760">
                  <c:v>42002</c:v>
                </c:pt>
                <c:pt idx="1761">
                  <c:v>42003</c:v>
                </c:pt>
                <c:pt idx="1762">
                  <c:v>42004</c:v>
                </c:pt>
                <c:pt idx="1763">
                  <c:v>42006</c:v>
                </c:pt>
                <c:pt idx="1764">
                  <c:v>42009</c:v>
                </c:pt>
                <c:pt idx="1765">
                  <c:v>42010</c:v>
                </c:pt>
                <c:pt idx="1766">
                  <c:v>42011</c:v>
                </c:pt>
                <c:pt idx="1767">
                  <c:v>42012</c:v>
                </c:pt>
                <c:pt idx="1768">
                  <c:v>42013</c:v>
                </c:pt>
                <c:pt idx="1769">
                  <c:v>42016</c:v>
                </c:pt>
                <c:pt idx="1770">
                  <c:v>42017</c:v>
                </c:pt>
                <c:pt idx="1771">
                  <c:v>42018</c:v>
                </c:pt>
                <c:pt idx="1772">
                  <c:v>42019</c:v>
                </c:pt>
                <c:pt idx="1773">
                  <c:v>42020</c:v>
                </c:pt>
                <c:pt idx="1774">
                  <c:v>42024</c:v>
                </c:pt>
                <c:pt idx="1775">
                  <c:v>42025</c:v>
                </c:pt>
                <c:pt idx="1776">
                  <c:v>42026</c:v>
                </c:pt>
                <c:pt idx="1777">
                  <c:v>42027</c:v>
                </c:pt>
                <c:pt idx="1778">
                  <c:v>42030</c:v>
                </c:pt>
                <c:pt idx="1779">
                  <c:v>42031</c:v>
                </c:pt>
                <c:pt idx="1780">
                  <c:v>42032</c:v>
                </c:pt>
                <c:pt idx="1781">
                  <c:v>42033</c:v>
                </c:pt>
                <c:pt idx="1782">
                  <c:v>42034</c:v>
                </c:pt>
                <c:pt idx="1783">
                  <c:v>42037</c:v>
                </c:pt>
                <c:pt idx="1784">
                  <c:v>42038</c:v>
                </c:pt>
                <c:pt idx="1785">
                  <c:v>42039</c:v>
                </c:pt>
                <c:pt idx="1786">
                  <c:v>42040</c:v>
                </c:pt>
                <c:pt idx="1787">
                  <c:v>42041</c:v>
                </c:pt>
                <c:pt idx="1788">
                  <c:v>42044</c:v>
                </c:pt>
                <c:pt idx="1789">
                  <c:v>42045</c:v>
                </c:pt>
                <c:pt idx="1790">
                  <c:v>42046</c:v>
                </c:pt>
                <c:pt idx="1791">
                  <c:v>42047</c:v>
                </c:pt>
                <c:pt idx="1792">
                  <c:v>42048</c:v>
                </c:pt>
                <c:pt idx="1793">
                  <c:v>42052</c:v>
                </c:pt>
                <c:pt idx="1794">
                  <c:v>42053</c:v>
                </c:pt>
                <c:pt idx="1795">
                  <c:v>42054</c:v>
                </c:pt>
                <c:pt idx="1796">
                  <c:v>42055</c:v>
                </c:pt>
                <c:pt idx="1797">
                  <c:v>42058</c:v>
                </c:pt>
                <c:pt idx="1798">
                  <c:v>42059</c:v>
                </c:pt>
                <c:pt idx="1799">
                  <c:v>42060</c:v>
                </c:pt>
                <c:pt idx="1800">
                  <c:v>42061</c:v>
                </c:pt>
                <c:pt idx="1801">
                  <c:v>42062</c:v>
                </c:pt>
                <c:pt idx="1802">
                  <c:v>42065</c:v>
                </c:pt>
                <c:pt idx="1803">
                  <c:v>42066</c:v>
                </c:pt>
                <c:pt idx="1804">
                  <c:v>42067</c:v>
                </c:pt>
                <c:pt idx="1805">
                  <c:v>42068</c:v>
                </c:pt>
                <c:pt idx="1806">
                  <c:v>42069</c:v>
                </c:pt>
                <c:pt idx="1807">
                  <c:v>42072</c:v>
                </c:pt>
                <c:pt idx="1808">
                  <c:v>42073</c:v>
                </c:pt>
                <c:pt idx="1809">
                  <c:v>42074</c:v>
                </c:pt>
                <c:pt idx="1810">
                  <c:v>42075</c:v>
                </c:pt>
                <c:pt idx="1811">
                  <c:v>42076</c:v>
                </c:pt>
                <c:pt idx="1812">
                  <c:v>42079</c:v>
                </c:pt>
                <c:pt idx="1813">
                  <c:v>42080</c:v>
                </c:pt>
                <c:pt idx="1814">
                  <c:v>42081</c:v>
                </c:pt>
                <c:pt idx="1815">
                  <c:v>42082</c:v>
                </c:pt>
                <c:pt idx="1816">
                  <c:v>42083</c:v>
                </c:pt>
                <c:pt idx="1817">
                  <c:v>42086</c:v>
                </c:pt>
                <c:pt idx="1818">
                  <c:v>42087</c:v>
                </c:pt>
                <c:pt idx="1819">
                  <c:v>42088</c:v>
                </c:pt>
                <c:pt idx="1820">
                  <c:v>42089</c:v>
                </c:pt>
                <c:pt idx="1821">
                  <c:v>42090</c:v>
                </c:pt>
                <c:pt idx="1822">
                  <c:v>42093</c:v>
                </c:pt>
                <c:pt idx="1823">
                  <c:v>42094</c:v>
                </c:pt>
                <c:pt idx="1824">
                  <c:v>42095</c:v>
                </c:pt>
                <c:pt idx="1825">
                  <c:v>42096</c:v>
                </c:pt>
                <c:pt idx="1826">
                  <c:v>42100</c:v>
                </c:pt>
                <c:pt idx="1827">
                  <c:v>42101</c:v>
                </c:pt>
                <c:pt idx="1828">
                  <c:v>42102</c:v>
                </c:pt>
                <c:pt idx="1829">
                  <c:v>42103</c:v>
                </c:pt>
                <c:pt idx="1830">
                  <c:v>42104</c:v>
                </c:pt>
                <c:pt idx="1831">
                  <c:v>42107</c:v>
                </c:pt>
                <c:pt idx="1832">
                  <c:v>42108</c:v>
                </c:pt>
                <c:pt idx="1833">
                  <c:v>42109</c:v>
                </c:pt>
                <c:pt idx="1834">
                  <c:v>42110</c:v>
                </c:pt>
                <c:pt idx="1835">
                  <c:v>42111</c:v>
                </c:pt>
                <c:pt idx="1836">
                  <c:v>42114</c:v>
                </c:pt>
                <c:pt idx="1837">
                  <c:v>42115</c:v>
                </c:pt>
                <c:pt idx="1838">
                  <c:v>42116</c:v>
                </c:pt>
                <c:pt idx="1839">
                  <c:v>42117</c:v>
                </c:pt>
                <c:pt idx="1840">
                  <c:v>42118</c:v>
                </c:pt>
                <c:pt idx="1841">
                  <c:v>42121</c:v>
                </c:pt>
                <c:pt idx="1842">
                  <c:v>42122</c:v>
                </c:pt>
                <c:pt idx="1843">
                  <c:v>42123</c:v>
                </c:pt>
                <c:pt idx="1844">
                  <c:v>42124</c:v>
                </c:pt>
                <c:pt idx="1845">
                  <c:v>42125</c:v>
                </c:pt>
                <c:pt idx="1846">
                  <c:v>42128</c:v>
                </c:pt>
                <c:pt idx="1847">
                  <c:v>42129</c:v>
                </c:pt>
                <c:pt idx="1848">
                  <c:v>42130</c:v>
                </c:pt>
                <c:pt idx="1849">
                  <c:v>42131</c:v>
                </c:pt>
                <c:pt idx="1850">
                  <c:v>42132</c:v>
                </c:pt>
                <c:pt idx="1851">
                  <c:v>42135</c:v>
                </c:pt>
                <c:pt idx="1852">
                  <c:v>42136</c:v>
                </c:pt>
                <c:pt idx="1853">
                  <c:v>42137</c:v>
                </c:pt>
                <c:pt idx="1854">
                  <c:v>42138</c:v>
                </c:pt>
                <c:pt idx="1855">
                  <c:v>42139</c:v>
                </c:pt>
                <c:pt idx="1856">
                  <c:v>42142</c:v>
                </c:pt>
                <c:pt idx="1857">
                  <c:v>42143</c:v>
                </c:pt>
                <c:pt idx="1858">
                  <c:v>42144</c:v>
                </c:pt>
                <c:pt idx="1859">
                  <c:v>42145</c:v>
                </c:pt>
                <c:pt idx="1860">
                  <c:v>42146</c:v>
                </c:pt>
                <c:pt idx="1861">
                  <c:v>42150</c:v>
                </c:pt>
                <c:pt idx="1862">
                  <c:v>42151</c:v>
                </c:pt>
                <c:pt idx="1863">
                  <c:v>42152</c:v>
                </c:pt>
                <c:pt idx="1864">
                  <c:v>42153</c:v>
                </c:pt>
                <c:pt idx="1865">
                  <c:v>42156</c:v>
                </c:pt>
                <c:pt idx="1866">
                  <c:v>42157</c:v>
                </c:pt>
                <c:pt idx="1867">
                  <c:v>42158</c:v>
                </c:pt>
                <c:pt idx="1868">
                  <c:v>42159</c:v>
                </c:pt>
                <c:pt idx="1869">
                  <c:v>42160</c:v>
                </c:pt>
                <c:pt idx="1870">
                  <c:v>42163</c:v>
                </c:pt>
                <c:pt idx="1871">
                  <c:v>42164</c:v>
                </c:pt>
                <c:pt idx="1872">
                  <c:v>42165</c:v>
                </c:pt>
                <c:pt idx="1873">
                  <c:v>42166</c:v>
                </c:pt>
                <c:pt idx="1874">
                  <c:v>42167</c:v>
                </c:pt>
                <c:pt idx="1875">
                  <c:v>42170</c:v>
                </c:pt>
                <c:pt idx="1876">
                  <c:v>42171</c:v>
                </c:pt>
                <c:pt idx="1877">
                  <c:v>42172</c:v>
                </c:pt>
                <c:pt idx="1878">
                  <c:v>42173</c:v>
                </c:pt>
                <c:pt idx="1879">
                  <c:v>42174</c:v>
                </c:pt>
                <c:pt idx="1880">
                  <c:v>42177</c:v>
                </c:pt>
                <c:pt idx="1881">
                  <c:v>42178</c:v>
                </c:pt>
                <c:pt idx="1882">
                  <c:v>42179</c:v>
                </c:pt>
                <c:pt idx="1883">
                  <c:v>42180</c:v>
                </c:pt>
                <c:pt idx="1884">
                  <c:v>42181</c:v>
                </c:pt>
                <c:pt idx="1885">
                  <c:v>42184</c:v>
                </c:pt>
                <c:pt idx="1886">
                  <c:v>42185</c:v>
                </c:pt>
                <c:pt idx="1887">
                  <c:v>42186</c:v>
                </c:pt>
                <c:pt idx="1888">
                  <c:v>42187</c:v>
                </c:pt>
                <c:pt idx="1889">
                  <c:v>42191</c:v>
                </c:pt>
                <c:pt idx="1890">
                  <c:v>42192</c:v>
                </c:pt>
                <c:pt idx="1891">
                  <c:v>42193</c:v>
                </c:pt>
                <c:pt idx="1892">
                  <c:v>42194</c:v>
                </c:pt>
                <c:pt idx="1893">
                  <c:v>42195</c:v>
                </c:pt>
                <c:pt idx="1894">
                  <c:v>42198</c:v>
                </c:pt>
                <c:pt idx="1895">
                  <c:v>42199</c:v>
                </c:pt>
                <c:pt idx="1896">
                  <c:v>42200</c:v>
                </c:pt>
                <c:pt idx="1897">
                  <c:v>42201</c:v>
                </c:pt>
                <c:pt idx="1898">
                  <c:v>42202</c:v>
                </c:pt>
                <c:pt idx="1899">
                  <c:v>42205</c:v>
                </c:pt>
                <c:pt idx="1900">
                  <c:v>42206</c:v>
                </c:pt>
                <c:pt idx="1901">
                  <c:v>42207</c:v>
                </c:pt>
                <c:pt idx="1902">
                  <c:v>42208</c:v>
                </c:pt>
                <c:pt idx="1903">
                  <c:v>42209</c:v>
                </c:pt>
                <c:pt idx="1904">
                  <c:v>42212</c:v>
                </c:pt>
                <c:pt idx="1905">
                  <c:v>42213</c:v>
                </c:pt>
                <c:pt idx="1906">
                  <c:v>42214</c:v>
                </c:pt>
                <c:pt idx="1907">
                  <c:v>42215</c:v>
                </c:pt>
                <c:pt idx="1908">
                  <c:v>42216</c:v>
                </c:pt>
                <c:pt idx="1909">
                  <c:v>42219</c:v>
                </c:pt>
                <c:pt idx="1910">
                  <c:v>42220</c:v>
                </c:pt>
                <c:pt idx="1911">
                  <c:v>42221</c:v>
                </c:pt>
                <c:pt idx="1912">
                  <c:v>42222</c:v>
                </c:pt>
                <c:pt idx="1913">
                  <c:v>42223</c:v>
                </c:pt>
                <c:pt idx="1914">
                  <c:v>42226</c:v>
                </c:pt>
                <c:pt idx="1915">
                  <c:v>42227</c:v>
                </c:pt>
                <c:pt idx="1916">
                  <c:v>42228</c:v>
                </c:pt>
                <c:pt idx="1917">
                  <c:v>42229</c:v>
                </c:pt>
                <c:pt idx="1918">
                  <c:v>42230</c:v>
                </c:pt>
                <c:pt idx="1919">
                  <c:v>42233</c:v>
                </c:pt>
                <c:pt idx="1920">
                  <c:v>42234</c:v>
                </c:pt>
                <c:pt idx="1921">
                  <c:v>42235</c:v>
                </c:pt>
                <c:pt idx="1922">
                  <c:v>42236</c:v>
                </c:pt>
                <c:pt idx="1923">
                  <c:v>42237</c:v>
                </c:pt>
                <c:pt idx="1924">
                  <c:v>42240</c:v>
                </c:pt>
                <c:pt idx="1925">
                  <c:v>42241</c:v>
                </c:pt>
                <c:pt idx="1926">
                  <c:v>42242</c:v>
                </c:pt>
                <c:pt idx="1927">
                  <c:v>42243</c:v>
                </c:pt>
                <c:pt idx="1928">
                  <c:v>42244</c:v>
                </c:pt>
                <c:pt idx="1929">
                  <c:v>42247</c:v>
                </c:pt>
                <c:pt idx="1930">
                  <c:v>42248</c:v>
                </c:pt>
                <c:pt idx="1931">
                  <c:v>42249</c:v>
                </c:pt>
                <c:pt idx="1932">
                  <c:v>42250</c:v>
                </c:pt>
                <c:pt idx="1933">
                  <c:v>42251</c:v>
                </c:pt>
                <c:pt idx="1934">
                  <c:v>42255</c:v>
                </c:pt>
                <c:pt idx="1935">
                  <c:v>42256</c:v>
                </c:pt>
                <c:pt idx="1936">
                  <c:v>42257</c:v>
                </c:pt>
                <c:pt idx="1937">
                  <c:v>42258</c:v>
                </c:pt>
                <c:pt idx="1938">
                  <c:v>42261</c:v>
                </c:pt>
                <c:pt idx="1939">
                  <c:v>42262</c:v>
                </c:pt>
                <c:pt idx="1940">
                  <c:v>42263</c:v>
                </c:pt>
                <c:pt idx="1941">
                  <c:v>42264</c:v>
                </c:pt>
                <c:pt idx="1942">
                  <c:v>42265</c:v>
                </c:pt>
                <c:pt idx="1943">
                  <c:v>42268</c:v>
                </c:pt>
                <c:pt idx="1944">
                  <c:v>42269</c:v>
                </c:pt>
                <c:pt idx="1945">
                  <c:v>42270</c:v>
                </c:pt>
                <c:pt idx="1946">
                  <c:v>42271</c:v>
                </c:pt>
                <c:pt idx="1947">
                  <c:v>42272</c:v>
                </c:pt>
                <c:pt idx="1948">
                  <c:v>42275</c:v>
                </c:pt>
                <c:pt idx="1949">
                  <c:v>42276</c:v>
                </c:pt>
                <c:pt idx="1950">
                  <c:v>42277</c:v>
                </c:pt>
                <c:pt idx="1951">
                  <c:v>42278</c:v>
                </c:pt>
                <c:pt idx="1952">
                  <c:v>42279</c:v>
                </c:pt>
                <c:pt idx="1953">
                  <c:v>42282</c:v>
                </c:pt>
                <c:pt idx="1954">
                  <c:v>42283</c:v>
                </c:pt>
                <c:pt idx="1955">
                  <c:v>42284</c:v>
                </c:pt>
                <c:pt idx="1956">
                  <c:v>42285</c:v>
                </c:pt>
                <c:pt idx="1957">
                  <c:v>42286</c:v>
                </c:pt>
                <c:pt idx="1958">
                  <c:v>42289</c:v>
                </c:pt>
                <c:pt idx="1959">
                  <c:v>42290</c:v>
                </c:pt>
                <c:pt idx="1960">
                  <c:v>42291</c:v>
                </c:pt>
                <c:pt idx="1961">
                  <c:v>42292</c:v>
                </c:pt>
                <c:pt idx="1962">
                  <c:v>42293</c:v>
                </c:pt>
                <c:pt idx="1963">
                  <c:v>42296</c:v>
                </c:pt>
                <c:pt idx="1964">
                  <c:v>42297</c:v>
                </c:pt>
                <c:pt idx="1965">
                  <c:v>42298</c:v>
                </c:pt>
                <c:pt idx="1966">
                  <c:v>42299</c:v>
                </c:pt>
                <c:pt idx="1967">
                  <c:v>42300</c:v>
                </c:pt>
                <c:pt idx="1968">
                  <c:v>42303</c:v>
                </c:pt>
                <c:pt idx="1969">
                  <c:v>42304</c:v>
                </c:pt>
                <c:pt idx="1970">
                  <c:v>42305</c:v>
                </c:pt>
                <c:pt idx="1971">
                  <c:v>42306</c:v>
                </c:pt>
                <c:pt idx="1972">
                  <c:v>42307</c:v>
                </c:pt>
                <c:pt idx="1973">
                  <c:v>42310</c:v>
                </c:pt>
                <c:pt idx="1974">
                  <c:v>42311</c:v>
                </c:pt>
                <c:pt idx="1975">
                  <c:v>42312</c:v>
                </c:pt>
                <c:pt idx="1976">
                  <c:v>42313</c:v>
                </c:pt>
                <c:pt idx="1977">
                  <c:v>42314</c:v>
                </c:pt>
                <c:pt idx="1978">
                  <c:v>42317</c:v>
                </c:pt>
                <c:pt idx="1979">
                  <c:v>42318</c:v>
                </c:pt>
                <c:pt idx="1980">
                  <c:v>42319</c:v>
                </c:pt>
                <c:pt idx="1981">
                  <c:v>42320</c:v>
                </c:pt>
                <c:pt idx="1982">
                  <c:v>42321</c:v>
                </c:pt>
                <c:pt idx="1983">
                  <c:v>42324</c:v>
                </c:pt>
                <c:pt idx="1984">
                  <c:v>42325</c:v>
                </c:pt>
                <c:pt idx="1985">
                  <c:v>42326</c:v>
                </c:pt>
                <c:pt idx="1986">
                  <c:v>42327</c:v>
                </c:pt>
                <c:pt idx="1987">
                  <c:v>42328</c:v>
                </c:pt>
                <c:pt idx="1988">
                  <c:v>42331</c:v>
                </c:pt>
                <c:pt idx="1989">
                  <c:v>42332</c:v>
                </c:pt>
                <c:pt idx="1990">
                  <c:v>42333</c:v>
                </c:pt>
                <c:pt idx="1991">
                  <c:v>42335</c:v>
                </c:pt>
                <c:pt idx="1992">
                  <c:v>42338</c:v>
                </c:pt>
                <c:pt idx="1993">
                  <c:v>42339</c:v>
                </c:pt>
                <c:pt idx="1994">
                  <c:v>42340</c:v>
                </c:pt>
                <c:pt idx="1995">
                  <c:v>42341</c:v>
                </c:pt>
                <c:pt idx="1996">
                  <c:v>42342</c:v>
                </c:pt>
                <c:pt idx="1997">
                  <c:v>42345</c:v>
                </c:pt>
                <c:pt idx="1998">
                  <c:v>42346</c:v>
                </c:pt>
                <c:pt idx="1999">
                  <c:v>42347</c:v>
                </c:pt>
                <c:pt idx="2000">
                  <c:v>42348</c:v>
                </c:pt>
                <c:pt idx="2001">
                  <c:v>42349</c:v>
                </c:pt>
                <c:pt idx="2002">
                  <c:v>42352</c:v>
                </c:pt>
                <c:pt idx="2003">
                  <c:v>42353</c:v>
                </c:pt>
                <c:pt idx="2004">
                  <c:v>42354</c:v>
                </c:pt>
                <c:pt idx="2005">
                  <c:v>42355</c:v>
                </c:pt>
                <c:pt idx="2006">
                  <c:v>42356</c:v>
                </c:pt>
                <c:pt idx="2007">
                  <c:v>42359</c:v>
                </c:pt>
                <c:pt idx="2008">
                  <c:v>42360</c:v>
                </c:pt>
                <c:pt idx="2009">
                  <c:v>42361</c:v>
                </c:pt>
                <c:pt idx="2010">
                  <c:v>42362</c:v>
                </c:pt>
                <c:pt idx="2011">
                  <c:v>42366</c:v>
                </c:pt>
                <c:pt idx="2012">
                  <c:v>42367</c:v>
                </c:pt>
                <c:pt idx="2013">
                  <c:v>42368</c:v>
                </c:pt>
                <c:pt idx="2014">
                  <c:v>42369</c:v>
                </c:pt>
                <c:pt idx="2015">
                  <c:v>42373</c:v>
                </c:pt>
                <c:pt idx="2016">
                  <c:v>42374</c:v>
                </c:pt>
                <c:pt idx="2017">
                  <c:v>42375</c:v>
                </c:pt>
                <c:pt idx="2018">
                  <c:v>42376</c:v>
                </c:pt>
                <c:pt idx="2019">
                  <c:v>42377</c:v>
                </c:pt>
                <c:pt idx="2020">
                  <c:v>42380</c:v>
                </c:pt>
                <c:pt idx="2021">
                  <c:v>42381</c:v>
                </c:pt>
                <c:pt idx="2022">
                  <c:v>42382</c:v>
                </c:pt>
                <c:pt idx="2023">
                  <c:v>42383</c:v>
                </c:pt>
                <c:pt idx="2024">
                  <c:v>42384</c:v>
                </c:pt>
                <c:pt idx="2025">
                  <c:v>42388</c:v>
                </c:pt>
                <c:pt idx="2026">
                  <c:v>42389</c:v>
                </c:pt>
                <c:pt idx="2027">
                  <c:v>42390</c:v>
                </c:pt>
                <c:pt idx="2028">
                  <c:v>42391</c:v>
                </c:pt>
                <c:pt idx="2029">
                  <c:v>42394</c:v>
                </c:pt>
                <c:pt idx="2030">
                  <c:v>42395</c:v>
                </c:pt>
                <c:pt idx="2031">
                  <c:v>42396</c:v>
                </c:pt>
                <c:pt idx="2032">
                  <c:v>42397</c:v>
                </c:pt>
                <c:pt idx="2033">
                  <c:v>42398</c:v>
                </c:pt>
                <c:pt idx="2034">
                  <c:v>42401</c:v>
                </c:pt>
                <c:pt idx="2035">
                  <c:v>42402</c:v>
                </c:pt>
                <c:pt idx="2036">
                  <c:v>42403</c:v>
                </c:pt>
                <c:pt idx="2037">
                  <c:v>42404</c:v>
                </c:pt>
                <c:pt idx="2038">
                  <c:v>42405</c:v>
                </c:pt>
                <c:pt idx="2039">
                  <c:v>42408</c:v>
                </c:pt>
                <c:pt idx="2040">
                  <c:v>42409</c:v>
                </c:pt>
                <c:pt idx="2041">
                  <c:v>42410</c:v>
                </c:pt>
                <c:pt idx="2042">
                  <c:v>42411</c:v>
                </c:pt>
                <c:pt idx="2043">
                  <c:v>42412</c:v>
                </c:pt>
                <c:pt idx="2044">
                  <c:v>42416</c:v>
                </c:pt>
                <c:pt idx="2045">
                  <c:v>42417</c:v>
                </c:pt>
                <c:pt idx="2046">
                  <c:v>42418</c:v>
                </c:pt>
                <c:pt idx="2047">
                  <c:v>42419</c:v>
                </c:pt>
                <c:pt idx="2048">
                  <c:v>42422</c:v>
                </c:pt>
                <c:pt idx="2049">
                  <c:v>42423</c:v>
                </c:pt>
                <c:pt idx="2050">
                  <c:v>42424</c:v>
                </c:pt>
                <c:pt idx="2051">
                  <c:v>42425</c:v>
                </c:pt>
                <c:pt idx="2052">
                  <c:v>42426</c:v>
                </c:pt>
                <c:pt idx="2053">
                  <c:v>42429</c:v>
                </c:pt>
                <c:pt idx="2054">
                  <c:v>42430</c:v>
                </c:pt>
                <c:pt idx="2055">
                  <c:v>42431</c:v>
                </c:pt>
                <c:pt idx="2056">
                  <c:v>42432</c:v>
                </c:pt>
                <c:pt idx="2057">
                  <c:v>42433</c:v>
                </c:pt>
                <c:pt idx="2058">
                  <c:v>42436</c:v>
                </c:pt>
                <c:pt idx="2059">
                  <c:v>42437</c:v>
                </c:pt>
                <c:pt idx="2060">
                  <c:v>42438</c:v>
                </c:pt>
                <c:pt idx="2061">
                  <c:v>42439</c:v>
                </c:pt>
                <c:pt idx="2062">
                  <c:v>42440</c:v>
                </c:pt>
                <c:pt idx="2063">
                  <c:v>42443</c:v>
                </c:pt>
                <c:pt idx="2064">
                  <c:v>42444</c:v>
                </c:pt>
                <c:pt idx="2065">
                  <c:v>42445</c:v>
                </c:pt>
                <c:pt idx="2066">
                  <c:v>42446</c:v>
                </c:pt>
                <c:pt idx="2067">
                  <c:v>42447</c:v>
                </c:pt>
                <c:pt idx="2068">
                  <c:v>42450</c:v>
                </c:pt>
                <c:pt idx="2069">
                  <c:v>42451</c:v>
                </c:pt>
                <c:pt idx="2070">
                  <c:v>42452</c:v>
                </c:pt>
                <c:pt idx="2071">
                  <c:v>42453</c:v>
                </c:pt>
                <c:pt idx="2072">
                  <c:v>42457</c:v>
                </c:pt>
                <c:pt idx="2073">
                  <c:v>42458</c:v>
                </c:pt>
                <c:pt idx="2074">
                  <c:v>42459</c:v>
                </c:pt>
                <c:pt idx="2075">
                  <c:v>42460</c:v>
                </c:pt>
                <c:pt idx="2076">
                  <c:v>42461</c:v>
                </c:pt>
                <c:pt idx="2077">
                  <c:v>42464</c:v>
                </c:pt>
                <c:pt idx="2078">
                  <c:v>42465</c:v>
                </c:pt>
                <c:pt idx="2079">
                  <c:v>42466</c:v>
                </c:pt>
                <c:pt idx="2080">
                  <c:v>42467</c:v>
                </c:pt>
                <c:pt idx="2081">
                  <c:v>42468</c:v>
                </c:pt>
                <c:pt idx="2082">
                  <c:v>42471</c:v>
                </c:pt>
                <c:pt idx="2083">
                  <c:v>42472</c:v>
                </c:pt>
                <c:pt idx="2084">
                  <c:v>42473</c:v>
                </c:pt>
                <c:pt idx="2085">
                  <c:v>42474</c:v>
                </c:pt>
                <c:pt idx="2086">
                  <c:v>42475</c:v>
                </c:pt>
                <c:pt idx="2087">
                  <c:v>42478</c:v>
                </c:pt>
                <c:pt idx="2088">
                  <c:v>42479</c:v>
                </c:pt>
                <c:pt idx="2089">
                  <c:v>42480</c:v>
                </c:pt>
                <c:pt idx="2090">
                  <c:v>42481</c:v>
                </c:pt>
                <c:pt idx="2091">
                  <c:v>42482</c:v>
                </c:pt>
                <c:pt idx="2092">
                  <c:v>42485</c:v>
                </c:pt>
                <c:pt idx="2093">
                  <c:v>42486</c:v>
                </c:pt>
                <c:pt idx="2094">
                  <c:v>42487</c:v>
                </c:pt>
                <c:pt idx="2095">
                  <c:v>42488</c:v>
                </c:pt>
                <c:pt idx="2096">
                  <c:v>42489</c:v>
                </c:pt>
                <c:pt idx="2097">
                  <c:v>42492</c:v>
                </c:pt>
                <c:pt idx="2098">
                  <c:v>42493</c:v>
                </c:pt>
                <c:pt idx="2099">
                  <c:v>42494</c:v>
                </c:pt>
                <c:pt idx="2100">
                  <c:v>42495</c:v>
                </c:pt>
                <c:pt idx="2101">
                  <c:v>42496</c:v>
                </c:pt>
                <c:pt idx="2102">
                  <c:v>42499</c:v>
                </c:pt>
                <c:pt idx="2103">
                  <c:v>42500</c:v>
                </c:pt>
                <c:pt idx="2104">
                  <c:v>42501</c:v>
                </c:pt>
                <c:pt idx="2105">
                  <c:v>42502</c:v>
                </c:pt>
                <c:pt idx="2106">
                  <c:v>42503</c:v>
                </c:pt>
                <c:pt idx="2107">
                  <c:v>42506</c:v>
                </c:pt>
                <c:pt idx="2108">
                  <c:v>42507</c:v>
                </c:pt>
                <c:pt idx="2109">
                  <c:v>42508</c:v>
                </c:pt>
                <c:pt idx="2110">
                  <c:v>42509</c:v>
                </c:pt>
                <c:pt idx="2111">
                  <c:v>42510</c:v>
                </c:pt>
                <c:pt idx="2112">
                  <c:v>42513</c:v>
                </c:pt>
                <c:pt idx="2113">
                  <c:v>42514</c:v>
                </c:pt>
                <c:pt idx="2114">
                  <c:v>42515</c:v>
                </c:pt>
                <c:pt idx="2115">
                  <c:v>42516</c:v>
                </c:pt>
                <c:pt idx="2116">
                  <c:v>42517</c:v>
                </c:pt>
                <c:pt idx="2117">
                  <c:v>42521</c:v>
                </c:pt>
                <c:pt idx="2118">
                  <c:v>42522</c:v>
                </c:pt>
                <c:pt idx="2119">
                  <c:v>42523</c:v>
                </c:pt>
                <c:pt idx="2120">
                  <c:v>42524</c:v>
                </c:pt>
                <c:pt idx="2121">
                  <c:v>42527</c:v>
                </c:pt>
                <c:pt idx="2122">
                  <c:v>42528</c:v>
                </c:pt>
                <c:pt idx="2123">
                  <c:v>42529</c:v>
                </c:pt>
                <c:pt idx="2124">
                  <c:v>42530</c:v>
                </c:pt>
                <c:pt idx="2125">
                  <c:v>42531</c:v>
                </c:pt>
                <c:pt idx="2126">
                  <c:v>42534</c:v>
                </c:pt>
                <c:pt idx="2127">
                  <c:v>42535</c:v>
                </c:pt>
                <c:pt idx="2128">
                  <c:v>42536</c:v>
                </c:pt>
                <c:pt idx="2129">
                  <c:v>42537</c:v>
                </c:pt>
                <c:pt idx="2130">
                  <c:v>42538</c:v>
                </c:pt>
                <c:pt idx="2131">
                  <c:v>42541</c:v>
                </c:pt>
                <c:pt idx="2132">
                  <c:v>42542</c:v>
                </c:pt>
                <c:pt idx="2133">
                  <c:v>42543</c:v>
                </c:pt>
                <c:pt idx="2134">
                  <c:v>42544</c:v>
                </c:pt>
                <c:pt idx="2135">
                  <c:v>42545</c:v>
                </c:pt>
                <c:pt idx="2136">
                  <c:v>42548</c:v>
                </c:pt>
                <c:pt idx="2137">
                  <c:v>42549</c:v>
                </c:pt>
                <c:pt idx="2138">
                  <c:v>42550</c:v>
                </c:pt>
                <c:pt idx="2139">
                  <c:v>42551</c:v>
                </c:pt>
                <c:pt idx="2140">
                  <c:v>42552</c:v>
                </c:pt>
                <c:pt idx="2141">
                  <c:v>42556</c:v>
                </c:pt>
                <c:pt idx="2142">
                  <c:v>42557</c:v>
                </c:pt>
                <c:pt idx="2143">
                  <c:v>42558</c:v>
                </c:pt>
                <c:pt idx="2144">
                  <c:v>42559</c:v>
                </c:pt>
                <c:pt idx="2145">
                  <c:v>42562</c:v>
                </c:pt>
                <c:pt idx="2146">
                  <c:v>42563</c:v>
                </c:pt>
                <c:pt idx="2147">
                  <c:v>42564</c:v>
                </c:pt>
                <c:pt idx="2148">
                  <c:v>42565</c:v>
                </c:pt>
                <c:pt idx="2149">
                  <c:v>42566</c:v>
                </c:pt>
                <c:pt idx="2150">
                  <c:v>42569</c:v>
                </c:pt>
                <c:pt idx="2151">
                  <c:v>42570</c:v>
                </c:pt>
                <c:pt idx="2152">
                  <c:v>42571</c:v>
                </c:pt>
                <c:pt idx="2153">
                  <c:v>42572</c:v>
                </c:pt>
                <c:pt idx="2154">
                  <c:v>42573</c:v>
                </c:pt>
                <c:pt idx="2155">
                  <c:v>42576</c:v>
                </c:pt>
                <c:pt idx="2156">
                  <c:v>42577</c:v>
                </c:pt>
                <c:pt idx="2157">
                  <c:v>42578</c:v>
                </c:pt>
                <c:pt idx="2158">
                  <c:v>42579</c:v>
                </c:pt>
                <c:pt idx="2159">
                  <c:v>42580</c:v>
                </c:pt>
                <c:pt idx="2160">
                  <c:v>42583</c:v>
                </c:pt>
                <c:pt idx="2161">
                  <c:v>42584</c:v>
                </c:pt>
                <c:pt idx="2162">
                  <c:v>42585</c:v>
                </c:pt>
                <c:pt idx="2163">
                  <c:v>42586</c:v>
                </c:pt>
                <c:pt idx="2164">
                  <c:v>42587</c:v>
                </c:pt>
                <c:pt idx="2165">
                  <c:v>42590</c:v>
                </c:pt>
                <c:pt idx="2166">
                  <c:v>42591</c:v>
                </c:pt>
                <c:pt idx="2167">
                  <c:v>42592</c:v>
                </c:pt>
                <c:pt idx="2168">
                  <c:v>42593</c:v>
                </c:pt>
                <c:pt idx="2169">
                  <c:v>42594</c:v>
                </c:pt>
                <c:pt idx="2170">
                  <c:v>42597</c:v>
                </c:pt>
                <c:pt idx="2171">
                  <c:v>42598</c:v>
                </c:pt>
                <c:pt idx="2172">
                  <c:v>42599</c:v>
                </c:pt>
                <c:pt idx="2173">
                  <c:v>42600</c:v>
                </c:pt>
                <c:pt idx="2174">
                  <c:v>42601</c:v>
                </c:pt>
                <c:pt idx="2175">
                  <c:v>42604</c:v>
                </c:pt>
                <c:pt idx="2176">
                  <c:v>42605</c:v>
                </c:pt>
                <c:pt idx="2177">
                  <c:v>42606</c:v>
                </c:pt>
                <c:pt idx="2178">
                  <c:v>42607</c:v>
                </c:pt>
                <c:pt idx="2179">
                  <c:v>42608</c:v>
                </c:pt>
                <c:pt idx="2180">
                  <c:v>42611</c:v>
                </c:pt>
                <c:pt idx="2181">
                  <c:v>42612</c:v>
                </c:pt>
                <c:pt idx="2182">
                  <c:v>42613</c:v>
                </c:pt>
                <c:pt idx="2183">
                  <c:v>42614</c:v>
                </c:pt>
                <c:pt idx="2184">
                  <c:v>42615</c:v>
                </c:pt>
                <c:pt idx="2185">
                  <c:v>42619</c:v>
                </c:pt>
                <c:pt idx="2186">
                  <c:v>42620</c:v>
                </c:pt>
                <c:pt idx="2187">
                  <c:v>42621</c:v>
                </c:pt>
                <c:pt idx="2188">
                  <c:v>42622</c:v>
                </c:pt>
                <c:pt idx="2189">
                  <c:v>42625</c:v>
                </c:pt>
                <c:pt idx="2190">
                  <c:v>42626</c:v>
                </c:pt>
                <c:pt idx="2191">
                  <c:v>42627</c:v>
                </c:pt>
                <c:pt idx="2192">
                  <c:v>42628</c:v>
                </c:pt>
                <c:pt idx="2193">
                  <c:v>42629</c:v>
                </c:pt>
                <c:pt idx="2194">
                  <c:v>42632</c:v>
                </c:pt>
                <c:pt idx="2195">
                  <c:v>42633</c:v>
                </c:pt>
                <c:pt idx="2196">
                  <c:v>42634</c:v>
                </c:pt>
                <c:pt idx="2197">
                  <c:v>42635</c:v>
                </c:pt>
                <c:pt idx="2198">
                  <c:v>42636</c:v>
                </c:pt>
                <c:pt idx="2199">
                  <c:v>42639</c:v>
                </c:pt>
                <c:pt idx="2200">
                  <c:v>42640</c:v>
                </c:pt>
                <c:pt idx="2201">
                  <c:v>42641</c:v>
                </c:pt>
                <c:pt idx="2202">
                  <c:v>42642</c:v>
                </c:pt>
                <c:pt idx="2203">
                  <c:v>42643</c:v>
                </c:pt>
                <c:pt idx="2204">
                  <c:v>42646</c:v>
                </c:pt>
                <c:pt idx="2205">
                  <c:v>42647</c:v>
                </c:pt>
                <c:pt idx="2206">
                  <c:v>42648</c:v>
                </c:pt>
                <c:pt idx="2207">
                  <c:v>42649</c:v>
                </c:pt>
                <c:pt idx="2208">
                  <c:v>42650</c:v>
                </c:pt>
                <c:pt idx="2209">
                  <c:v>42653</c:v>
                </c:pt>
                <c:pt idx="2210">
                  <c:v>42654</c:v>
                </c:pt>
                <c:pt idx="2211">
                  <c:v>42655</c:v>
                </c:pt>
                <c:pt idx="2212">
                  <c:v>42656</c:v>
                </c:pt>
                <c:pt idx="2213">
                  <c:v>42657</c:v>
                </c:pt>
                <c:pt idx="2214">
                  <c:v>42660</c:v>
                </c:pt>
                <c:pt idx="2215">
                  <c:v>42661</c:v>
                </c:pt>
                <c:pt idx="2216">
                  <c:v>42662</c:v>
                </c:pt>
                <c:pt idx="2217">
                  <c:v>42663</c:v>
                </c:pt>
                <c:pt idx="2218">
                  <c:v>42664</c:v>
                </c:pt>
                <c:pt idx="2219">
                  <c:v>42667</c:v>
                </c:pt>
                <c:pt idx="2220">
                  <c:v>42668</c:v>
                </c:pt>
                <c:pt idx="2221">
                  <c:v>42669</c:v>
                </c:pt>
                <c:pt idx="2222">
                  <c:v>42670</c:v>
                </c:pt>
                <c:pt idx="2223">
                  <c:v>42671</c:v>
                </c:pt>
                <c:pt idx="2224">
                  <c:v>42674</c:v>
                </c:pt>
                <c:pt idx="2225">
                  <c:v>42675</c:v>
                </c:pt>
                <c:pt idx="2226">
                  <c:v>42676</c:v>
                </c:pt>
                <c:pt idx="2227">
                  <c:v>42677</c:v>
                </c:pt>
                <c:pt idx="2228">
                  <c:v>42678</c:v>
                </c:pt>
                <c:pt idx="2229">
                  <c:v>42681</c:v>
                </c:pt>
                <c:pt idx="2230">
                  <c:v>42682</c:v>
                </c:pt>
                <c:pt idx="2231">
                  <c:v>42683</c:v>
                </c:pt>
                <c:pt idx="2232">
                  <c:v>42684</c:v>
                </c:pt>
                <c:pt idx="2233">
                  <c:v>42685</c:v>
                </c:pt>
                <c:pt idx="2234">
                  <c:v>42688</c:v>
                </c:pt>
                <c:pt idx="2235">
                  <c:v>42689</c:v>
                </c:pt>
                <c:pt idx="2236">
                  <c:v>42690</c:v>
                </c:pt>
                <c:pt idx="2237">
                  <c:v>42691</c:v>
                </c:pt>
                <c:pt idx="2238">
                  <c:v>42692</c:v>
                </c:pt>
                <c:pt idx="2239">
                  <c:v>42695</c:v>
                </c:pt>
                <c:pt idx="2240">
                  <c:v>42696</c:v>
                </c:pt>
                <c:pt idx="2241">
                  <c:v>42697</c:v>
                </c:pt>
                <c:pt idx="2242">
                  <c:v>42699</c:v>
                </c:pt>
                <c:pt idx="2243">
                  <c:v>42702</c:v>
                </c:pt>
                <c:pt idx="2244">
                  <c:v>42703</c:v>
                </c:pt>
                <c:pt idx="2245">
                  <c:v>42704</c:v>
                </c:pt>
                <c:pt idx="2246">
                  <c:v>42705</c:v>
                </c:pt>
                <c:pt idx="2247">
                  <c:v>42706</c:v>
                </c:pt>
                <c:pt idx="2248">
                  <c:v>42709</c:v>
                </c:pt>
                <c:pt idx="2249">
                  <c:v>42710</c:v>
                </c:pt>
                <c:pt idx="2250">
                  <c:v>42711</c:v>
                </c:pt>
                <c:pt idx="2251">
                  <c:v>42712</c:v>
                </c:pt>
                <c:pt idx="2252">
                  <c:v>42713</c:v>
                </c:pt>
                <c:pt idx="2253">
                  <c:v>42716</c:v>
                </c:pt>
                <c:pt idx="2254">
                  <c:v>42717</c:v>
                </c:pt>
                <c:pt idx="2255">
                  <c:v>42718</c:v>
                </c:pt>
                <c:pt idx="2256">
                  <c:v>42719</c:v>
                </c:pt>
                <c:pt idx="2257">
                  <c:v>42720</c:v>
                </c:pt>
                <c:pt idx="2258">
                  <c:v>42723</c:v>
                </c:pt>
                <c:pt idx="2259">
                  <c:v>42724</c:v>
                </c:pt>
                <c:pt idx="2260">
                  <c:v>42725</c:v>
                </c:pt>
                <c:pt idx="2261">
                  <c:v>42726</c:v>
                </c:pt>
                <c:pt idx="2262">
                  <c:v>42727</c:v>
                </c:pt>
                <c:pt idx="2263">
                  <c:v>42731</c:v>
                </c:pt>
                <c:pt idx="2264">
                  <c:v>42732</c:v>
                </c:pt>
                <c:pt idx="2265">
                  <c:v>42733</c:v>
                </c:pt>
                <c:pt idx="2266">
                  <c:v>42734</c:v>
                </c:pt>
                <c:pt idx="2267">
                  <c:v>42738</c:v>
                </c:pt>
                <c:pt idx="2268">
                  <c:v>42739</c:v>
                </c:pt>
                <c:pt idx="2269">
                  <c:v>42740</c:v>
                </c:pt>
                <c:pt idx="2270">
                  <c:v>42741</c:v>
                </c:pt>
                <c:pt idx="2271">
                  <c:v>42744</c:v>
                </c:pt>
                <c:pt idx="2272">
                  <c:v>42745</c:v>
                </c:pt>
                <c:pt idx="2273">
                  <c:v>42746</c:v>
                </c:pt>
                <c:pt idx="2274">
                  <c:v>42747</c:v>
                </c:pt>
                <c:pt idx="2275">
                  <c:v>42748</c:v>
                </c:pt>
                <c:pt idx="2276">
                  <c:v>42752</c:v>
                </c:pt>
                <c:pt idx="2277">
                  <c:v>42753</c:v>
                </c:pt>
                <c:pt idx="2278">
                  <c:v>42754</c:v>
                </c:pt>
                <c:pt idx="2279">
                  <c:v>42755</c:v>
                </c:pt>
                <c:pt idx="2280">
                  <c:v>42758</c:v>
                </c:pt>
                <c:pt idx="2281">
                  <c:v>42759</c:v>
                </c:pt>
                <c:pt idx="2282">
                  <c:v>42760</c:v>
                </c:pt>
                <c:pt idx="2283">
                  <c:v>42761</c:v>
                </c:pt>
                <c:pt idx="2284">
                  <c:v>42762</c:v>
                </c:pt>
                <c:pt idx="2285">
                  <c:v>42765</c:v>
                </c:pt>
                <c:pt idx="2286">
                  <c:v>42766</c:v>
                </c:pt>
                <c:pt idx="2287">
                  <c:v>42767</c:v>
                </c:pt>
                <c:pt idx="2288">
                  <c:v>42768</c:v>
                </c:pt>
                <c:pt idx="2289">
                  <c:v>42769</c:v>
                </c:pt>
                <c:pt idx="2290">
                  <c:v>42772</c:v>
                </c:pt>
                <c:pt idx="2291">
                  <c:v>42773</c:v>
                </c:pt>
                <c:pt idx="2292">
                  <c:v>42774</c:v>
                </c:pt>
                <c:pt idx="2293">
                  <c:v>42775</c:v>
                </c:pt>
                <c:pt idx="2294">
                  <c:v>42776</c:v>
                </c:pt>
                <c:pt idx="2295">
                  <c:v>42779</c:v>
                </c:pt>
                <c:pt idx="2296">
                  <c:v>42780</c:v>
                </c:pt>
                <c:pt idx="2297">
                  <c:v>42781</c:v>
                </c:pt>
                <c:pt idx="2298">
                  <c:v>42782</c:v>
                </c:pt>
                <c:pt idx="2299">
                  <c:v>42783</c:v>
                </c:pt>
                <c:pt idx="2300">
                  <c:v>42787</c:v>
                </c:pt>
                <c:pt idx="2301">
                  <c:v>42788</c:v>
                </c:pt>
                <c:pt idx="2302">
                  <c:v>42789</c:v>
                </c:pt>
                <c:pt idx="2303">
                  <c:v>42790</c:v>
                </c:pt>
                <c:pt idx="2304">
                  <c:v>42793</c:v>
                </c:pt>
                <c:pt idx="2305">
                  <c:v>42794</c:v>
                </c:pt>
                <c:pt idx="2306">
                  <c:v>42795</c:v>
                </c:pt>
                <c:pt idx="2307">
                  <c:v>42796</c:v>
                </c:pt>
                <c:pt idx="2308">
                  <c:v>42797</c:v>
                </c:pt>
                <c:pt idx="2309">
                  <c:v>42800</c:v>
                </c:pt>
                <c:pt idx="2310">
                  <c:v>42801</c:v>
                </c:pt>
                <c:pt idx="2311">
                  <c:v>42802</c:v>
                </c:pt>
                <c:pt idx="2312">
                  <c:v>42803</c:v>
                </c:pt>
                <c:pt idx="2313">
                  <c:v>42804</c:v>
                </c:pt>
                <c:pt idx="2314">
                  <c:v>42807</c:v>
                </c:pt>
                <c:pt idx="2315">
                  <c:v>42808</c:v>
                </c:pt>
                <c:pt idx="2316">
                  <c:v>42809</c:v>
                </c:pt>
                <c:pt idx="2317">
                  <c:v>42810</c:v>
                </c:pt>
                <c:pt idx="2318">
                  <c:v>42811</c:v>
                </c:pt>
                <c:pt idx="2319">
                  <c:v>42814</c:v>
                </c:pt>
                <c:pt idx="2320">
                  <c:v>42815</c:v>
                </c:pt>
                <c:pt idx="2321">
                  <c:v>42816</c:v>
                </c:pt>
                <c:pt idx="2322">
                  <c:v>42817</c:v>
                </c:pt>
                <c:pt idx="2323">
                  <c:v>42818</c:v>
                </c:pt>
                <c:pt idx="2324">
                  <c:v>42821</c:v>
                </c:pt>
                <c:pt idx="2325">
                  <c:v>42822</c:v>
                </c:pt>
                <c:pt idx="2326">
                  <c:v>42823</c:v>
                </c:pt>
                <c:pt idx="2327">
                  <c:v>42824</c:v>
                </c:pt>
                <c:pt idx="2328">
                  <c:v>42825</c:v>
                </c:pt>
                <c:pt idx="2329">
                  <c:v>42828</c:v>
                </c:pt>
                <c:pt idx="2330">
                  <c:v>42829</c:v>
                </c:pt>
                <c:pt idx="2331">
                  <c:v>42830</c:v>
                </c:pt>
                <c:pt idx="2332">
                  <c:v>42831</c:v>
                </c:pt>
                <c:pt idx="2333">
                  <c:v>42832</c:v>
                </c:pt>
                <c:pt idx="2334">
                  <c:v>42835</c:v>
                </c:pt>
                <c:pt idx="2335">
                  <c:v>42836</c:v>
                </c:pt>
                <c:pt idx="2336">
                  <c:v>42837</c:v>
                </c:pt>
                <c:pt idx="2337">
                  <c:v>42838</c:v>
                </c:pt>
                <c:pt idx="2338">
                  <c:v>42842</c:v>
                </c:pt>
                <c:pt idx="2339">
                  <c:v>42843</c:v>
                </c:pt>
                <c:pt idx="2340">
                  <c:v>42844</c:v>
                </c:pt>
                <c:pt idx="2341">
                  <c:v>42845</c:v>
                </c:pt>
                <c:pt idx="2342">
                  <c:v>42846</c:v>
                </c:pt>
                <c:pt idx="2343">
                  <c:v>42849</c:v>
                </c:pt>
                <c:pt idx="2344">
                  <c:v>42850</c:v>
                </c:pt>
                <c:pt idx="2345">
                  <c:v>42851</c:v>
                </c:pt>
                <c:pt idx="2346">
                  <c:v>42852</c:v>
                </c:pt>
                <c:pt idx="2347">
                  <c:v>42853</c:v>
                </c:pt>
                <c:pt idx="2348">
                  <c:v>42856</c:v>
                </c:pt>
                <c:pt idx="2349">
                  <c:v>42857</c:v>
                </c:pt>
                <c:pt idx="2350">
                  <c:v>42858</c:v>
                </c:pt>
                <c:pt idx="2351">
                  <c:v>42859</c:v>
                </c:pt>
                <c:pt idx="2352">
                  <c:v>42860</c:v>
                </c:pt>
                <c:pt idx="2353">
                  <c:v>42863</c:v>
                </c:pt>
                <c:pt idx="2354">
                  <c:v>42864</c:v>
                </c:pt>
                <c:pt idx="2355">
                  <c:v>42865</c:v>
                </c:pt>
                <c:pt idx="2356">
                  <c:v>42866</c:v>
                </c:pt>
                <c:pt idx="2357">
                  <c:v>42867</c:v>
                </c:pt>
                <c:pt idx="2358">
                  <c:v>42870</c:v>
                </c:pt>
                <c:pt idx="2359">
                  <c:v>42871</c:v>
                </c:pt>
                <c:pt idx="2360">
                  <c:v>42872</c:v>
                </c:pt>
                <c:pt idx="2361">
                  <c:v>42873</c:v>
                </c:pt>
                <c:pt idx="2362">
                  <c:v>42874</c:v>
                </c:pt>
                <c:pt idx="2363">
                  <c:v>42877</c:v>
                </c:pt>
                <c:pt idx="2364">
                  <c:v>42878</c:v>
                </c:pt>
                <c:pt idx="2365">
                  <c:v>42879</c:v>
                </c:pt>
                <c:pt idx="2366">
                  <c:v>42880</c:v>
                </c:pt>
                <c:pt idx="2367">
                  <c:v>42881</c:v>
                </c:pt>
                <c:pt idx="2368">
                  <c:v>42885</c:v>
                </c:pt>
                <c:pt idx="2369">
                  <c:v>42886</c:v>
                </c:pt>
                <c:pt idx="2370">
                  <c:v>42887</c:v>
                </c:pt>
                <c:pt idx="2371">
                  <c:v>42888</c:v>
                </c:pt>
                <c:pt idx="2372">
                  <c:v>42891</c:v>
                </c:pt>
                <c:pt idx="2373">
                  <c:v>42892</c:v>
                </c:pt>
                <c:pt idx="2374">
                  <c:v>42893</c:v>
                </c:pt>
                <c:pt idx="2375">
                  <c:v>42894</c:v>
                </c:pt>
                <c:pt idx="2376">
                  <c:v>42895</c:v>
                </c:pt>
                <c:pt idx="2377">
                  <c:v>42898</c:v>
                </c:pt>
                <c:pt idx="2378">
                  <c:v>42899</c:v>
                </c:pt>
                <c:pt idx="2379">
                  <c:v>42900</c:v>
                </c:pt>
                <c:pt idx="2380">
                  <c:v>42901</c:v>
                </c:pt>
                <c:pt idx="2381">
                  <c:v>42902</c:v>
                </c:pt>
                <c:pt idx="2382">
                  <c:v>42905</c:v>
                </c:pt>
                <c:pt idx="2383">
                  <c:v>42906</c:v>
                </c:pt>
                <c:pt idx="2384">
                  <c:v>42907</c:v>
                </c:pt>
                <c:pt idx="2385">
                  <c:v>42908</c:v>
                </c:pt>
                <c:pt idx="2386">
                  <c:v>42909</c:v>
                </c:pt>
                <c:pt idx="2387">
                  <c:v>42912</c:v>
                </c:pt>
                <c:pt idx="2388">
                  <c:v>42913</c:v>
                </c:pt>
                <c:pt idx="2389">
                  <c:v>42914</c:v>
                </c:pt>
                <c:pt idx="2390">
                  <c:v>42915</c:v>
                </c:pt>
                <c:pt idx="2391">
                  <c:v>42916</c:v>
                </c:pt>
                <c:pt idx="2392">
                  <c:v>42919</c:v>
                </c:pt>
                <c:pt idx="2393">
                  <c:v>42921</c:v>
                </c:pt>
                <c:pt idx="2394">
                  <c:v>42922</c:v>
                </c:pt>
                <c:pt idx="2395">
                  <c:v>42923</c:v>
                </c:pt>
                <c:pt idx="2396">
                  <c:v>42926</c:v>
                </c:pt>
                <c:pt idx="2397">
                  <c:v>42927</c:v>
                </c:pt>
                <c:pt idx="2398">
                  <c:v>42928</c:v>
                </c:pt>
                <c:pt idx="2399">
                  <c:v>42929</c:v>
                </c:pt>
                <c:pt idx="2400">
                  <c:v>42930</c:v>
                </c:pt>
                <c:pt idx="2401">
                  <c:v>42933</c:v>
                </c:pt>
                <c:pt idx="2402">
                  <c:v>42934</c:v>
                </c:pt>
                <c:pt idx="2403">
                  <c:v>42935</c:v>
                </c:pt>
                <c:pt idx="2404">
                  <c:v>42936</c:v>
                </c:pt>
                <c:pt idx="2405">
                  <c:v>42937</c:v>
                </c:pt>
                <c:pt idx="2406">
                  <c:v>42940</c:v>
                </c:pt>
                <c:pt idx="2407">
                  <c:v>42941</c:v>
                </c:pt>
                <c:pt idx="2408">
                  <c:v>42942</c:v>
                </c:pt>
                <c:pt idx="2409">
                  <c:v>42943</c:v>
                </c:pt>
                <c:pt idx="2410">
                  <c:v>42944</c:v>
                </c:pt>
                <c:pt idx="2411">
                  <c:v>42947</c:v>
                </c:pt>
                <c:pt idx="2412">
                  <c:v>42948</c:v>
                </c:pt>
                <c:pt idx="2413">
                  <c:v>42949</c:v>
                </c:pt>
                <c:pt idx="2414">
                  <c:v>42950</c:v>
                </c:pt>
                <c:pt idx="2415">
                  <c:v>42951</c:v>
                </c:pt>
                <c:pt idx="2416">
                  <c:v>42954</c:v>
                </c:pt>
                <c:pt idx="2417">
                  <c:v>42955</c:v>
                </c:pt>
                <c:pt idx="2418">
                  <c:v>42956</c:v>
                </c:pt>
                <c:pt idx="2419">
                  <c:v>42957</c:v>
                </c:pt>
                <c:pt idx="2420">
                  <c:v>42958</c:v>
                </c:pt>
                <c:pt idx="2421">
                  <c:v>42961</c:v>
                </c:pt>
                <c:pt idx="2422">
                  <c:v>42962</c:v>
                </c:pt>
                <c:pt idx="2423">
                  <c:v>42963</c:v>
                </c:pt>
                <c:pt idx="2424">
                  <c:v>42964</c:v>
                </c:pt>
                <c:pt idx="2425">
                  <c:v>42965</c:v>
                </c:pt>
                <c:pt idx="2426">
                  <c:v>42968</c:v>
                </c:pt>
                <c:pt idx="2427">
                  <c:v>42969</c:v>
                </c:pt>
                <c:pt idx="2428">
                  <c:v>42970</c:v>
                </c:pt>
                <c:pt idx="2429">
                  <c:v>42971</c:v>
                </c:pt>
                <c:pt idx="2430">
                  <c:v>42972</c:v>
                </c:pt>
                <c:pt idx="2431">
                  <c:v>42975</c:v>
                </c:pt>
                <c:pt idx="2432">
                  <c:v>42976</c:v>
                </c:pt>
                <c:pt idx="2433">
                  <c:v>42977</c:v>
                </c:pt>
                <c:pt idx="2434">
                  <c:v>42978</c:v>
                </c:pt>
                <c:pt idx="2435">
                  <c:v>42979</c:v>
                </c:pt>
                <c:pt idx="2436">
                  <c:v>42983</c:v>
                </c:pt>
                <c:pt idx="2437">
                  <c:v>42984</c:v>
                </c:pt>
                <c:pt idx="2438">
                  <c:v>42985</c:v>
                </c:pt>
                <c:pt idx="2439">
                  <c:v>42986</c:v>
                </c:pt>
                <c:pt idx="2440">
                  <c:v>42989</c:v>
                </c:pt>
                <c:pt idx="2441">
                  <c:v>42990</c:v>
                </c:pt>
                <c:pt idx="2442">
                  <c:v>42991</c:v>
                </c:pt>
                <c:pt idx="2443">
                  <c:v>42992</c:v>
                </c:pt>
                <c:pt idx="2444">
                  <c:v>42993</c:v>
                </c:pt>
                <c:pt idx="2445">
                  <c:v>42996</c:v>
                </c:pt>
                <c:pt idx="2446">
                  <c:v>42997</c:v>
                </c:pt>
                <c:pt idx="2447">
                  <c:v>42998</c:v>
                </c:pt>
                <c:pt idx="2448">
                  <c:v>42999</c:v>
                </c:pt>
                <c:pt idx="2449">
                  <c:v>43000</c:v>
                </c:pt>
                <c:pt idx="2450">
                  <c:v>43003</c:v>
                </c:pt>
                <c:pt idx="2451">
                  <c:v>43004</c:v>
                </c:pt>
                <c:pt idx="2452">
                  <c:v>43005</c:v>
                </c:pt>
                <c:pt idx="2453">
                  <c:v>43006</c:v>
                </c:pt>
                <c:pt idx="2454">
                  <c:v>43007</c:v>
                </c:pt>
                <c:pt idx="2455">
                  <c:v>43010</c:v>
                </c:pt>
                <c:pt idx="2456">
                  <c:v>43011</c:v>
                </c:pt>
                <c:pt idx="2457">
                  <c:v>43012</c:v>
                </c:pt>
                <c:pt idx="2458">
                  <c:v>43013</c:v>
                </c:pt>
                <c:pt idx="2459">
                  <c:v>43014</c:v>
                </c:pt>
                <c:pt idx="2460">
                  <c:v>43017</c:v>
                </c:pt>
                <c:pt idx="2461">
                  <c:v>43018</c:v>
                </c:pt>
                <c:pt idx="2462">
                  <c:v>43019</c:v>
                </c:pt>
                <c:pt idx="2463">
                  <c:v>43020</c:v>
                </c:pt>
                <c:pt idx="2464">
                  <c:v>43021</c:v>
                </c:pt>
                <c:pt idx="2465">
                  <c:v>43024</c:v>
                </c:pt>
                <c:pt idx="2466">
                  <c:v>43025</c:v>
                </c:pt>
                <c:pt idx="2467">
                  <c:v>43026</c:v>
                </c:pt>
                <c:pt idx="2468">
                  <c:v>43027</c:v>
                </c:pt>
                <c:pt idx="2469">
                  <c:v>43028</c:v>
                </c:pt>
                <c:pt idx="2470">
                  <c:v>43031</c:v>
                </c:pt>
                <c:pt idx="2471">
                  <c:v>43032</c:v>
                </c:pt>
                <c:pt idx="2472">
                  <c:v>43033</c:v>
                </c:pt>
                <c:pt idx="2473">
                  <c:v>43034</c:v>
                </c:pt>
                <c:pt idx="2474">
                  <c:v>43035</c:v>
                </c:pt>
                <c:pt idx="2475">
                  <c:v>43038</c:v>
                </c:pt>
                <c:pt idx="2476">
                  <c:v>43039</c:v>
                </c:pt>
                <c:pt idx="2477">
                  <c:v>43040</c:v>
                </c:pt>
                <c:pt idx="2478">
                  <c:v>43041</c:v>
                </c:pt>
                <c:pt idx="2479">
                  <c:v>43042</c:v>
                </c:pt>
                <c:pt idx="2480">
                  <c:v>43045</c:v>
                </c:pt>
                <c:pt idx="2481">
                  <c:v>43046</c:v>
                </c:pt>
                <c:pt idx="2482">
                  <c:v>43047</c:v>
                </c:pt>
                <c:pt idx="2483">
                  <c:v>43048</c:v>
                </c:pt>
                <c:pt idx="2484">
                  <c:v>43049</c:v>
                </c:pt>
                <c:pt idx="2485">
                  <c:v>43052</c:v>
                </c:pt>
                <c:pt idx="2486">
                  <c:v>43053</c:v>
                </c:pt>
                <c:pt idx="2487">
                  <c:v>43054</c:v>
                </c:pt>
                <c:pt idx="2488">
                  <c:v>43055</c:v>
                </c:pt>
                <c:pt idx="2489">
                  <c:v>43056</c:v>
                </c:pt>
                <c:pt idx="2490">
                  <c:v>43059</c:v>
                </c:pt>
                <c:pt idx="2491">
                  <c:v>43060</c:v>
                </c:pt>
                <c:pt idx="2492">
                  <c:v>43061</c:v>
                </c:pt>
                <c:pt idx="2493">
                  <c:v>43063</c:v>
                </c:pt>
                <c:pt idx="2494">
                  <c:v>43066</c:v>
                </c:pt>
                <c:pt idx="2495">
                  <c:v>43067</c:v>
                </c:pt>
                <c:pt idx="2496">
                  <c:v>43068</c:v>
                </c:pt>
                <c:pt idx="2497">
                  <c:v>43069</c:v>
                </c:pt>
                <c:pt idx="2498">
                  <c:v>43070</c:v>
                </c:pt>
                <c:pt idx="2499">
                  <c:v>43073</c:v>
                </c:pt>
                <c:pt idx="2500">
                  <c:v>43074</c:v>
                </c:pt>
                <c:pt idx="2501">
                  <c:v>43075</c:v>
                </c:pt>
                <c:pt idx="2502">
                  <c:v>43076</c:v>
                </c:pt>
                <c:pt idx="2503">
                  <c:v>43077</c:v>
                </c:pt>
                <c:pt idx="2504">
                  <c:v>43080</c:v>
                </c:pt>
                <c:pt idx="2505">
                  <c:v>43081</c:v>
                </c:pt>
                <c:pt idx="2506">
                  <c:v>43082</c:v>
                </c:pt>
                <c:pt idx="2507">
                  <c:v>43083</c:v>
                </c:pt>
                <c:pt idx="2508">
                  <c:v>43084</c:v>
                </c:pt>
                <c:pt idx="2509">
                  <c:v>43087</c:v>
                </c:pt>
                <c:pt idx="2510">
                  <c:v>43088</c:v>
                </c:pt>
                <c:pt idx="2511">
                  <c:v>43089</c:v>
                </c:pt>
                <c:pt idx="2512">
                  <c:v>43090</c:v>
                </c:pt>
                <c:pt idx="2513">
                  <c:v>43091</c:v>
                </c:pt>
                <c:pt idx="2514">
                  <c:v>43095</c:v>
                </c:pt>
                <c:pt idx="2515">
                  <c:v>43096</c:v>
                </c:pt>
                <c:pt idx="2516">
                  <c:v>43097</c:v>
                </c:pt>
                <c:pt idx="2517">
                  <c:v>43098</c:v>
                </c:pt>
                <c:pt idx="2518">
                  <c:v>43102</c:v>
                </c:pt>
                <c:pt idx="2519">
                  <c:v>43103</c:v>
                </c:pt>
                <c:pt idx="2520">
                  <c:v>43104</c:v>
                </c:pt>
                <c:pt idx="2521">
                  <c:v>43105</c:v>
                </c:pt>
                <c:pt idx="2522">
                  <c:v>43108</c:v>
                </c:pt>
                <c:pt idx="2523">
                  <c:v>43109</c:v>
                </c:pt>
                <c:pt idx="2524">
                  <c:v>43110</c:v>
                </c:pt>
                <c:pt idx="2525">
                  <c:v>43111</c:v>
                </c:pt>
                <c:pt idx="2526">
                  <c:v>43112</c:v>
                </c:pt>
                <c:pt idx="2527">
                  <c:v>43116</c:v>
                </c:pt>
                <c:pt idx="2528">
                  <c:v>43117</c:v>
                </c:pt>
                <c:pt idx="2529">
                  <c:v>43118</c:v>
                </c:pt>
                <c:pt idx="2530">
                  <c:v>43119</c:v>
                </c:pt>
                <c:pt idx="2531">
                  <c:v>43122</c:v>
                </c:pt>
                <c:pt idx="2532">
                  <c:v>43123</c:v>
                </c:pt>
                <c:pt idx="2533">
                  <c:v>43124</c:v>
                </c:pt>
                <c:pt idx="2534">
                  <c:v>43125</c:v>
                </c:pt>
                <c:pt idx="2535">
                  <c:v>43126</c:v>
                </c:pt>
                <c:pt idx="2536">
                  <c:v>43129</c:v>
                </c:pt>
                <c:pt idx="2537">
                  <c:v>43130</c:v>
                </c:pt>
                <c:pt idx="2538">
                  <c:v>43131</c:v>
                </c:pt>
                <c:pt idx="2539">
                  <c:v>43132</c:v>
                </c:pt>
                <c:pt idx="2540">
                  <c:v>43133</c:v>
                </c:pt>
                <c:pt idx="2541">
                  <c:v>43136</c:v>
                </c:pt>
                <c:pt idx="2542">
                  <c:v>43137</c:v>
                </c:pt>
                <c:pt idx="2543">
                  <c:v>43138</c:v>
                </c:pt>
                <c:pt idx="2544">
                  <c:v>43139</c:v>
                </c:pt>
                <c:pt idx="2545">
                  <c:v>43140</c:v>
                </c:pt>
                <c:pt idx="2546">
                  <c:v>43143</c:v>
                </c:pt>
                <c:pt idx="2547">
                  <c:v>43144</c:v>
                </c:pt>
                <c:pt idx="2548">
                  <c:v>43145</c:v>
                </c:pt>
                <c:pt idx="2549">
                  <c:v>43146</c:v>
                </c:pt>
                <c:pt idx="2550">
                  <c:v>43147</c:v>
                </c:pt>
                <c:pt idx="2551">
                  <c:v>43151</c:v>
                </c:pt>
                <c:pt idx="2552">
                  <c:v>43152</c:v>
                </c:pt>
                <c:pt idx="2553">
                  <c:v>43153</c:v>
                </c:pt>
                <c:pt idx="2554">
                  <c:v>43154</c:v>
                </c:pt>
                <c:pt idx="2555">
                  <c:v>43157</c:v>
                </c:pt>
                <c:pt idx="2556">
                  <c:v>43158</c:v>
                </c:pt>
                <c:pt idx="2557">
                  <c:v>43159</c:v>
                </c:pt>
                <c:pt idx="2558">
                  <c:v>43160</c:v>
                </c:pt>
                <c:pt idx="2559">
                  <c:v>43161</c:v>
                </c:pt>
                <c:pt idx="2560">
                  <c:v>43164</c:v>
                </c:pt>
                <c:pt idx="2561">
                  <c:v>43165</c:v>
                </c:pt>
                <c:pt idx="2562">
                  <c:v>43166</c:v>
                </c:pt>
                <c:pt idx="2563">
                  <c:v>43167</c:v>
                </c:pt>
                <c:pt idx="2564">
                  <c:v>43168</c:v>
                </c:pt>
                <c:pt idx="2565">
                  <c:v>43171</c:v>
                </c:pt>
                <c:pt idx="2566">
                  <c:v>43172</c:v>
                </c:pt>
                <c:pt idx="2567">
                  <c:v>43173</c:v>
                </c:pt>
                <c:pt idx="2568">
                  <c:v>43174</c:v>
                </c:pt>
                <c:pt idx="2569">
                  <c:v>43175</c:v>
                </c:pt>
                <c:pt idx="2570">
                  <c:v>43178</c:v>
                </c:pt>
                <c:pt idx="2571">
                  <c:v>43179</c:v>
                </c:pt>
                <c:pt idx="2572">
                  <c:v>43180</c:v>
                </c:pt>
                <c:pt idx="2573">
                  <c:v>43181</c:v>
                </c:pt>
                <c:pt idx="2574">
                  <c:v>43182</c:v>
                </c:pt>
                <c:pt idx="2575">
                  <c:v>43185</c:v>
                </c:pt>
                <c:pt idx="2576">
                  <c:v>43186</c:v>
                </c:pt>
                <c:pt idx="2577">
                  <c:v>43187</c:v>
                </c:pt>
                <c:pt idx="2578">
                  <c:v>43188</c:v>
                </c:pt>
                <c:pt idx="2579">
                  <c:v>43192</c:v>
                </c:pt>
                <c:pt idx="2580">
                  <c:v>43193</c:v>
                </c:pt>
                <c:pt idx="2581">
                  <c:v>43194</c:v>
                </c:pt>
                <c:pt idx="2582">
                  <c:v>43195</c:v>
                </c:pt>
                <c:pt idx="2583">
                  <c:v>43196</c:v>
                </c:pt>
                <c:pt idx="2584">
                  <c:v>43199</c:v>
                </c:pt>
                <c:pt idx="2585">
                  <c:v>43200</c:v>
                </c:pt>
                <c:pt idx="2586">
                  <c:v>43201</c:v>
                </c:pt>
                <c:pt idx="2587">
                  <c:v>43202</c:v>
                </c:pt>
                <c:pt idx="2588">
                  <c:v>43203</c:v>
                </c:pt>
                <c:pt idx="2589">
                  <c:v>43206</c:v>
                </c:pt>
                <c:pt idx="2590">
                  <c:v>43207</c:v>
                </c:pt>
                <c:pt idx="2591">
                  <c:v>43208</c:v>
                </c:pt>
                <c:pt idx="2592">
                  <c:v>43209</c:v>
                </c:pt>
                <c:pt idx="2593">
                  <c:v>43210</c:v>
                </c:pt>
                <c:pt idx="2594">
                  <c:v>43213</c:v>
                </c:pt>
                <c:pt idx="2595">
                  <c:v>43214</c:v>
                </c:pt>
                <c:pt idx="2596">
                  <c:v>43215</c:v>
                </c:pt>
                <c:pt idx="2597">
                  <c:v>43216</c:v>
                </c:pt>
                <c:pt idx="2598">
                  <c:v>43217</c:v>
                </c:pt>
                <c:pt idx="2599">
                  <c:v>43220</c:v>
                </c:pt>
                <c:pt idx="2600">
                  <c:v>43221</c:v>
                </c:pt>
                <c:pt idx="2601">
                  <c:v>43222</c:v>
                </c:pt>
                <c:pt idx="2602">
                  <c:v>43223</c:v>
                </c:pt>
                <c:pt idx="2603">
                  <c:v>43224</c:v>
                </c:pt>
                <c:pt idx="2604">
                  <c:v>43227</c:v>
                </c:pt>
                <c:pt idx="2605">
                  <c:v>43228</c:v>
                </c:pt>
                <c:pt idx="2606">
                  <c:v>43229</c:v>
                </c:pt>
                <c:pt idx="2607">
                  <c:v>43230</c:v>
                </c:pt>
                <c:pt idx="2608">
                  <c:v>43231</c:v>
                </c:pt>
                <c:pt idx="2609">
                  <c:v>43234</c:v>
                </c:pt>
                <c:pt idx="2610">
                  <c:v>43235</c:v>
                </c:pt>
                <c:pt idx="2611">
                  <c:v>43236</c:v>
                </c:pt>
                <c:pt idx="2612">
                  <c:v>43237</c:v>
                </c:pt>
                <c:pt idx="2613">
                  <c:v>43238</c:v>
                </c:pt>
                <c:pt idx="2614">
                  <c:v>43241</c:v>
                </c:pt>
                <c:pt idx="2615">
                  <c:v>43242</c:v>
                </c:pt>
                <c:pt idx="2616">
                  <c:v>43243</c:v>
                </c:pt>
                <c:pt idx="2617">
                  <c:v>43244</c:v>
                </c:pt>
                <c:pt idx="2618">
                  <c:v>43245</c:v>
                </c:pt>
                <c:pt idx="2619">
                  <c:v>43249</c:v>
                </c:pt>
                <c:pt idx="2620">
                  <c:v>43250</c:v>
                </c:pt>
                <c:pt idx="2621">
                  <c:v>43251</c:v>
                </c:pt>
                <c:pt idx="2622">
                  <c:v>43252</c:v>
                </c:pt>
                <c:pt idx="2623">
                  <c:v>43255</c:v>
                </c:pt>
                <c:pt idx="2624">
                  <c:v>43256</c:v>
                </c:pt>
                <c:pt idx="2625">
                  <c:v>43257</c:v>
                </c:pt>
                <c:pt idx="2626">
                  <c:v>43258</c:v>
                </c:pt>
                <c:pt idx="2627">
                  <c:v>43259</c:v>
                </c:pt>
                <c:pt idx="2628">
                  <c:v>43262</c:v>
                </c:pt>
                <c:pt idx="2629">
                  <c:v>43263</c:v>
                </c:pt>
                <c:pt idx="2630">
                  <c:v>43264</c:v>
                </c:pt>
                <c:pt idx="2631">
                  <c:v>43265</c:v>
                </c:pt>
                <c:pt idx="2632">
                  <c:v>43266</c:v>
                </c:pt>
                <c:pt idx="2633">
                  <c:v>43269</c:v>
                </c:pt>
                <c:pt idx="2634">
                  <c:v>43270</c:v>
                </c:pt>
                <c:pt idx="2635">
                  <c:v>43271</c:v>
                </c:pt>
                <c:pt idx="2636">
                  <c:v>43272</c:v>
                </c:pt>
                <c:pt idx="2637">
                  <c:v>43273</c:v>
                </c:pt>
                <c:pt idx="2638">
                  <c:v>43276</c:v>
                </c:pt>
                <c:pt idx="2639">
                  <c:v>43277</c:v>
                </c:pt>
                <c:pt idx="2640">
                  <c:v>43278</c:v>
                </c:pt>
                <c:pt idx="2641">
                  <c:v>43279</c:v>
                </c:pt>
                <c:pt idx="2642">
                  <c:v>43280</c:v>
                </c:pt>
                <c:pt idx="2643">
                  <c:v>43283</c:v>
                </c:pt>
                <c:pt idx="2644">
                  <c:v>43284</c:v>
                </c:pt>
                <c:pt idx="2645">
                  <c:v>43286</c:v>
                </c:pt>
                <c:pt idx="2646">
                  <c:v>43287</c:v>
                </c:pt>
                <c:pt idx="2647">
                  <c:v>43290</c:v>
                </c:pt>
                <c:pt idx="2648">
                  <c:v>43291</c:v>
                </c:pt>
                <c:pt idx="2649">
                  <c:v>43292</c:v>
                </c:pt>
                <c:pt idx="2650">
                  <c:v>43293</c:v>
                </c:pt>
                <c:pt idx="2651">
                  <c:v>43294</c:v>
                </c:pt>
                <c:pt idx="2652">
                  <c:v>43297</c:v>
                </c:pt>
                <c:pt idx="2653">
                  <c:v>43298</c:v>
                </c:pt>
                <c:pt idx="2654">
                  <c:v>43299</c:v>
                </c:pt>
                <c:pt idx="2655">
                  <c:v>43300</c:v>
                </c:pt>
                <c:pt idx="2656">
                  <c:v>43301</c:v>
                </c:pt>
                <c:pt idx="2657">
                  <c:v>43304</c:v>
                </c:pt>
                <c:pt idx="2658">
                  <c:v>43305</c:v>
                </c:pt>
                <c:pt idx="2659">
                  <c:v>43306</c:v>
                </c:pt>
                <c:pt idx="2660">
                  <c:v>43307</c:v>
                </c:pt>
                <c:pt idx="2661">
                  <c:v>43308</c:v>
                </c:pt>
                <c:pt idx="2662">
                  <c:v>43311</c:v>
                </c:pt>
                <c:pt idx="2663">
                  <c:v>43312</c:v>
                </c:pt>
                <c:pt idx="2664">
                  <c:v>43313</c:v>
                </c:pt>
                <c:pt idx="2665">
                  <c:v>43314</c:v>
                </c:pt>
                <c:pt idx="2666">
                  <c:v>43315</c:v>
                </c:pt>
                <c:pt idx="2667">
                  <c:v>43318</c:v>
                </c:pt>
                <c:pt idx="2668">
                  <c:v>43319</c:v>
                </c:pt>
                <c:pt idx="2669">
                  <c:v>43320</c:v>
                </c:pt>
                <c:pt idx="2670">
                  <c:v>43321</c:v>
                </c:pt>
                <c:pt idx="2671">
                  <c:v>43322</c:v>
                </c:pt>
                <c:pt idx="2672">
                  <c:v>43325</c:v>
                </c:pt>
                <c:pt idx="2673">
                  <c:v>43326</c:v>
                </c:pt>
                <c:pt idx="2674">
                  <c:v>43327</c:v>
                </c:pt>
                <c:pt idx="2675">
                  <c:v>43328</c:v>
                </c:pt>
                <c:pt idx="2676">
                  <c:v>43329</c:v>
                </c:pt>
                <c:pt idx="2677">
                  <c:v>43332</c:v>
                </c:pt>
                <c:pt idx="2678">
                  <c:v>43333</c:v>
                </c:pt>
                <c:pt idx="2679">
                  <c:v>43334</c:v>
                </c:pt>
                <c:pt idx="2680">
                  <c:v>43335</c:v>
                </c:pt>
                <c:pt idx="2681">
                  <c:v>43336</c:v>
                </c:pt>
                <c:pt idx="2682">
                  <c:v>43339</c:v>
                </c:pt>
                <c:pt idx="2683">
                  <c:v>43340</c:v>
                </c:pt>
                <c:pt idx="2684">
                  <c:v>43341</c:v>
                </c:pt>
                <c:pt idx="2685">
                  <c:v>43342</c:v>
                </c:pt>
                <c:pt idx="2686">
                  <c:v>43343</c:v>
                </c:pt>
                <c:pt idx="2687">
                  <c:v>43347</c:v>
                </c:pt>
                <c:pt idx="2688">
                  <c:v>43348</c:v>
                </c:pt>
                <c:pt idx="2689">
                  <c:v>43349</c:v>
                </c:pt>
                <c:pt idx="2690">
                  <c:v>43350</c:v>
                </c:pt>
                <c:pt idx="2691">
                  <c:v>43353</c:v>
                </c:pt>
                <c:pt idx="2692">
                  <c:v>43354</c:v>
                </c:pt>
                <c:pt idx="2693">
                  <c:v>43355</c:v>
                </c:pt>
                <c:pt idx="2694">
                  <c:v>43356</c:v>
                </c:pt>
                <c:pt idx="2695">
                  <c:v>43357</c:v>
                </c:pt>
                <c:pt idx="2696">
                  <c:v>43360</c:v>
                </c:pt>
                <c:pt idx="2697">
                  <c:v>43361</c:v>
                </c:pt>
                <c:pt idx="2698">
                  <c:v>43362</c:v>
                </c:pt>
                <c:pt idx="2699">
                  <c:v>43363</c:v>
                </c:pt>
                <c:pt idx="2700">
                  <c:v>43364</c:v>
                </c:pt>
                <c:pt idx="2701">
                  <c:v>43367</c:v>
                </c:pt>
                <c:pt idx="2702">
                  <c:v>43368</c:v>
                </c:pt>
                <c:pt idx="2703">
                  <c:v>43369</c:v>
                </c:pt>
                <c:pt idx="2704">
                  <c:v>43370</c:v>
                </c:pt>
                <c:pt idx="2705">
                  <c:v>43371</c:v>
                </c:pt>
                <c:pt idx="2706">
                  <c:v>43374</c:v>
                </c:pt>
                <c:pt idx="2707">
                  <c:v>43375</c:v>
                </c:pt>
                <c:pt idx="2708">
                  <c:v>43376</c:v>
                </c:pt>
                <c:pt idx="2709">
                  <c:v>43377</c:v>
                </c:pt>
                <c:pt idx="2710">
                  <c:v>43378</c:v>
                </c:pt>
                <c:pt idx="2711">
                  <c:v>43381</c:v>
                </c:pt>
                <c:pt idx="2712">
                  <c:v>43382</c:v>
                </c:pt>
                <c:pt idx="2713">
                  <c:v>43383</c:v>
                </c:pt>
                <c:pt idx="2714">
                  <c:v>43384</c:v>
                </c:pt>
                <c:pt idx="2715">
                  <c:v>43385</c:v>
                </c:pt>
                <c:pt idx="2716">
                  <c:v>43388</c:v>
                </c:pt>
                <c:pt idx="2717">
                  <c:v>43389</c:v>
                </c:pt>
                <c:pt idx="2718">
                  <c:v>43390</c:v>
                </c:pt>
                <c:pt idx="2719">
                  <c:v>43391</c:v>
                </c:pt>
                <c:pt idx="2720">
                  <c:v>43392</c:v>
                </c:pt>
                <c:pt idx="2721">
                  <c:v>43395</c:v>
                </c:pt>
                <c:pt idx="2722">
                  <c:v>43396</c:v>
                </c:pt>
                <c:pt idx="2723">
                  <c:v>43397</c:v>
                </c:pt>
                <c:pt idx="2724">
                  <c:v>43398</c:v>
                </c:pt>
                <c:pt idx="2725">
                  <c:v>43399</c:v>
                </c:pt>
                <c:pt idx="2726">
                  <c:v>43402</c:v>
                </c:pt>
                <c:pt idx="2727">
                  <c:v>43403</c:v>
                </c:pt>
                <c:pt idx="2728">
                  <c:v>43404</c:v>
                </c:pt>
                <c:pt idx="2729">
                  <c:v>43405</c:v>
                </c:pt>
                <c:pt idx="2730">
                  <c:v>43406</c:v>
                </c:pt>
                <c:pt idx="2731">
                  <c:v>43409</c:v>
                </c:pt>
                <c:pt idx="2732">
                  <c:v>43410</c:v>
                </c:pt>
                <c:pt idx="2733">
                  <c:v>43411</c:v>
                </c:pt>
                <c:pt idx="2734">
                  <c:v>43412</c:v>
                </c:pt>
                <c:pt idx="2735">
                  <c:v>43413</c:v>
                </c:pt>
                <c:pt idx="2736">
                  <c:v>43416</c:v>
                </c:pt>
                <c:pt idx="2737">
                  <c:v>43417</c:v>
                </c:pt>
                <c:pt idx="2738">
                  <c:v>43418</c:v>
                </c:pt>
                <c:pt idx="2739">
                  <c:v>43419</c:v>
                </c:pt>
                <c:pt idx="2740">
                  <c:v>43420</c:v>
                </c:pt>
                <c:pt idx="2741">
                  <c:v>43423</c:v>
                </c:pt>
                <c:pt idx="2742">
                  <c:v>43424</c:v>
                </c:pt>
                <c:pt idx="2743">
                  <c:v>43425</c:v>
                </c:pt>
                <c:pt idx="2744">
                  <c:v>43427</c:v>
                </c:pt>
                <c:pt idx="2745">
                  <c:v>43430</c:v>
                </c:pt>
                <c:pt idx="2746">
                  <c:v>43431</c:v>
                </c:pt>
                <c:pt idx="2747">
                  <c:v>43432</c:v>
                </c:pt>
                <c:pt idx="2748">
                  <c:v>43433</c:v>
                </c:pt>
                <c:pt idx="2749">
                  <c:v>43434</c:v>
                </c:pt>
                <c:pt idx="2750">
                  <c:v>43437</c:v>
                </c:pt>
                <c:pt idx="2751">
                  <c:v>43438</c:v>
                </c:pt>
                <c:pt idx="2752">
                  <c:v>43440</c:v>
                </c:pt>
                <c:pt idx="2753">
                  <c:v>43441</c:v>
                </c:pt>
                <c:pt idx="2754">
                  <c:v>43444</c:v>
                </c:pt>
                <c:pt idx="2755">
                  <c:v>43445</c:v>
                </c:pt>
                <c:pt idx="2756">
                  <c:v>43446</c:v>
                </c:pt>
                <c:pt idx="2757">
                  <c:v>43447</c:v>
                </c:pt>
                <c:pt idx="2758">
                  <c:v>43448</c:v>
                </c:pt>
                <c:pt idx="2759">
                  <c:v>43451</c:v>
                </c:pt>
                <c:pt idx="2760">
                  <c:v>43452</c:v>
                </c:pt>
                <c:pt idx="2761">
                  <c:v>43453</c:v>
                </c:pt>
                <c:pt idx="2762">
                  <c:v>43454</c:v>
                </c:pt>
                <c:pt idx="2763">
                  <c:v>43455</c:v>
                </c:pt>
                <c:pt idx="2764">
                  <c:v>43458</c:v>
                </c:pt>
                <c:pt idx="2765">
                  <c:v>43460</c:v>
                </c:pt>
                <c:pt idx="2766">
                  <c:v>43461</c:v>
                </c:pt>
                <c:pt idx="2767">
                  <c:v>43462</c:v>
                </c:pt>
                <c:pt idx="2768">
                  <c:v>43465</c:v>
                </c:pt>
                <c:pt idx="2769">
                  <c:v>43467</c:v>
                </c:pt>
                <c:pt idx="2770">
                  <c:v>43468</c:v>
                </c:pt>
                <c:pt idx="2771">
                  <c:v>43469</c:v>
                </c:pt>
                <c:pt idx="2772">
                  <c:v>43472</c:v>
                </c:pt>
                <c:pt idx="2773">
                  <c:v>43473</c:v>
                </c:pt>
                <c:pt idx="2774">
                  <c:v>43474</c:v>
                </c:pt>
                <c:pt idx="2775">
                  <c:v>43475</c:v>
                </c:pt>
                <c:pt idx="2776">
                  <c:v>43476</c:v>
                </c:pt>
                <c:pt idx="2777">
                  <c:v>43479</c:v>
                </c:pt>
                <c:pt idx="2778">
                  <c:v>43480</c:v>
                </c:pt>
                <c:pt idx="2779">
                  <c:v>43481</c:v>
                </c:pt>
                <c:pt idx="2780">
                  <c:v>43482</c:v>
                </c:pt>
                <c:pt idx="2781">
                  <c:v>43483</c:v>
                </c:pt>
                <c:pt idx="2782">
                  <c:v>43487</c:v>
                </c:pt>
                <c:pt idx="2783">
                  <c:v>43488</c:v>
                </c:pt>
                <c:pt idx="2784">
                  <c:v>43489</c:v>
                </c:pt>
                <c:pt idx="2785">
                  <c:v>43490</c:v>
                </c:pt>
                <c:pt idx="2786">
                  <c:v>43493</c:v>
                </c:pt>
                <c:pt idx="2787">
                  <c:v>43494</c:v>
                </c:pt>
                <c:pt idx="2788">
                  <c:v>43495</c:v>
                </c:pt>
                <c:pt idx="2789">
                  <c:v>43496</c:v>
                </c:pt>
                <c:pt idx="2790">
                  <c:v>43497</c:v>
                </c:pt>
                <c:pt idx="2791">
                  <c:v>43500</c:v>
                </c:pt>
                <c:pt idx="2792">
                  <c:v>43501</c:v>
                </c:pt>
                <c:pt idx="2793">
                  <c:v>43502</c:v>
                </c:pt>
                <c:pt idx="2794">
                  <c:v>43503</c:v>
                </c:pt>
                <c:pt idx="2795">
                  <c:v>43504</c:v>
                </c:pt>
                <c:pt idx="2796">
                  <c:v>43507</c:v>
                </c:pt>
                <c:pt idx="2797">
                  <c:v>43508</c:v>
                </c:pt>
                <c:pt idx="2798">
                  <c:v>43509</c:v>
                </c:pt>
                <c:pt idx="2799">
                  <c:v>43510</c:v>
                </c:pt>
                <c:pt idx="2800">
                  <c:v>43511</c:v>
                </c:pt>
                <c:pt idx="2801">
                  <c:v>43515</c:v>
                </c:pt>
                <c:pt idx="2802">
                  <c:v>43516</c:v>
                </c:pt>
                <c:pt idx="2803">
                  <c:v>43517</c:v>
                </c:pt>
                <c:pt idx="2804">
                  <c:v>43518</c:v>
                </c:pt>
                <c:pt idx="2805">
                  <c:v>43521</c:v>
                </c:pt>
                <c:pt idx="2806">
                  <c:v>43522</c:v>
                </c:pt>
                <c:pt idx="2807">
                  <c:v>43523</c:v>
                </c:pt>
                <c:pt idx="2808">
                  <c:v>43524</c:v>
                </c:pt>
                <c:pt idx="2809">
                  <c:v>43525</c:v>
                </c:pt>
                <c:pt idx="2810">
                  <c:v>43528</c:v>
                </c:pt>
                <c:pt idx="2811">
                  <c:v>43529</c:v>
                </c:pt>
                <c:pt idx="2812">
                  <c:v>43530</c:v>
                </c:pt>
                <c:pt idx="2813">
                  <c:v>43531</c:v>
                </c:pt>
                <c:pt idx="2814">
                  <c:v>43532</c:v>
                </c:pt>
                <c:pt idx="2815">
                  <c:v>43535</c:v>
                </c:pt>
                <c:pt idx="2816">
                  <c:v>43536</c:v>
                </c:pt>
                <c:pt idx="2817">
                  <c:v>43537</c:v>
                </c:pt>
                <c:pt idx="2818">
                  <c:v>43538</c:v>
                </c:pt>
                <c:pt idx="2819">
                  <c:v>43539</c:v>
                </c:pt>
                <c:pt idx="2820">
                  <c:v>43542</c:v>
                </c:pt>
                <c:pt idx="2821">
                  <c:v>43543</c:v>
                </c:pt>
                <c:pt idx="2822">
                  <c:v>43544</c:v>
                </c:pt>
                <c:pt idx="2823">
                  <c:v>43545</c:v>
                </c:pt>
                <c:pt idx="2824">
                  <c:v>43546</c:v>
                </c:pt>
                <c:pt idx="2825">
                  <c:v>43549</c:v>
                </c:pt>
                <c:pt idx="2826">
                  <c:v>43550</c:v>
                </c:pt>
                <c:pt idx="2827">
                  <c:v>43551</c:v>
                </c:pt>
                <c:pt idx="2828">
                  <c:v>43552</c:v>
                </c:pt>
                <c:pt idx="2829">
                  <c:v>43553</c:v>
                </c:pt>
                <c:pt idx="2830">
                  <c:v>43556</c:v>
                </c:pt>
                <c:pt idx="2831">
                  <c:v>43557</c:v>
                </c:pt>
                <c:pt idx="2832">
                  <c:v>43558</c:v>
                </c:pt>
                <c:pt idx="2833">
                  <c:v>43559</c:v>
                </c:pt>
                <c:pt idx="2834">
                  <c:v>43560</c:v>
                </c:pt>
                <c:pt idx="2835">
                  <c:v>43563</c:v>
                </c:pt>
                <c:pt idx="2836">
                  <c:v>43564</c:v>
                </c:pt>
                <c:pt idx="2837">
                  <c:v>43565</c:v>
                </c:pt>
                <c:pt idx="2838">
                  <c:v>43566</c:v>
                </c:pt>
                <c:pt idx="2839">
                  <c:v>43567</c:v>
                </c:pt>
                <c:pt idx="2840">
                  <c:v>43570</c:v>
                </c:pt>
                <c:pt idx="2841">
                  <c:v>43571</c:v>
                </c:pt>
                <c:pt idx="2842">
                  <c:v>43572</c:v>
                </c:pt>
                <c:pt idx="2843">
                  <c:v>43573</c:v>
                </c:pt>
                <c:pt idx="2844">
                  <c:v>43577</c:v>
                </c:pt>
                <c:pt idx="2845">
                  <c:v>43578</c:v>
                </c:pt>
                <c:pt idx="2846">
                  <c:v>43579</c:v>
                </c:pt>
                <c:pt idx="2847">
                  <c:v>43580</c:v>
                </c:pt>
                <c:pt idx="2848">
                  <c:v>43581</c:v>
                </c:pt>
                <c:pt idx="2849">
                  <c:v>43584</c:v>
                </c:pt>
                <c:pt idx="2850">
                  <c:v>43585</c:v>
                </c:pt>
                <c:pt idx="2851">
                  <c:v>43586</c:v>
                </c:pt>
                <c:pt idx="2852">
                  <c:v>43587</c:v>
                </c:pt>
                <c:pt idx="2853">
                  <c:v>43588</c:v>
                </c:pt>
                <c:pt idx="2854">
                  <c:v>43591</c:v>
                </c:pt>
                <c:pt idx="2855">
                  <c:v>43592</c:v>
                </c:pt>
                <c:pt idx="2856">
                  <c:v>43593</c:v>
                </c:pt>
                <c:pt idx="2857">
                  <c:v>43594</c:v>
                </c:pt>
                <c:pt idx="2858">
                  <c:v>43595</c:v>
                </c:pt>
                <c:pt idx="2859">
                  <c:v>43598</c:v>
                </c:pt>
                <c:pt idx="2860">
                  <c:v>43599</c:v>
                </c:pt>
                <c:pt idx="2861">
                  <c:v>43600</c:v>
                </c:pt>
                <c:pt idx="2862">
                  <c:v>43601</c:v>
                </c:pt>
                <c:pt idx="2863">
                  <c:v>43602</c:v>
                </c:pt>
                <c:pt idx="2864">
                  <c:v>43605</c:v>
                </c:pt>
                <c:pt idx="2865">
                  <c:v>43606</c:v>
                </c:pt>
                <c:pt idx="2866">
                  <c:v>43607</c:v>
                </c:pt>
                <c:pt idx="2867">
                  <c:v>43608</c:v>
                </c:pt>
                <c:pt idx="2868">
                  <c:v>43609</c:v>
                </c:pt>
                <c:pt idx="2869">
                  <c:v>43613</c:v>
                </c:pt>
                <c:pt idx="2870">
                  <c:v>43614</c:v>
                </c:pt>
                <c:pt idx="2871">
                  <c:v>43615</c:v>
                </c:pt>
                <c:pt idx="2872">
                  <c:v>43616</c:v>
                </c:pt>
                <c:pt idx="2873">
                  <c:v>43619</c:v>
                </c:pt>
                <c:pt idx="2874">
                  <c:v>43620</c:v>
                </c:pt>
                <c:pt idx="2875">
                  <c:v>43621</c:v>
                </c:pt>
                <c:pt idx="2876">
                  <c:v>43622</c:v>
                </c:pt>
                <c:pt idx="2877">
                  <c:v>43623</c:v>
                </c:pt>
                <c:pt idx="2878">
                  <c:v>43626</c:v>
                </c:pt>
                <c:pt idx="2879">
                  <c:v>43627</c:v>
                </c:pt>
                <c:pt idx="2880">
                  <c:v>43628</c:v>
                </c:pt>
                <c:pt idx="2881">
                  <c:v>43629</c:v>
                </c:pt>
                <c:pt idx="2882">
                  <c:v>43630</c:v>
                </c:pt>
                <c:pt idx="2883">
                  <c:v>43633</c:v>
                </c:pt>
                <c:pt idx="2884">
                  <c:v>43634</c:v>
                </c:pt>
                <c:pt idx="2885">
                  <c:v>43635</c:v>
                </c:pt>
                <c:pt idx="2886">
                  <c:v>43636</c:v>
                </c:pt>
                <c:pt idx="2887">
                  <c:v>43637</c:v>
                </c:pt>
                <c:pt idx="2888">
                  <c:v>43640</c:v>
                </c:pt>
                <c:pt idx="2889">
                  <c:v>43641</c:v>
                </c:pt>
                <c:pt idx="2890">
                  <c:v>43642</c:v>
                </c:pt>
                <c:pt idx="2891">
                  <c:v>43643</c:v>
                </c:pt>
                <c:pt idx="2892">
                  <c:v>43644</c:v>
                </c:pt>
                <c:pt idx="2893">
                  <c:v>43647</c:v>
                </c:pt>
                <c:pt idx="2894">
                  <c:v>43648</c:v>
                </c:pt>
                <c:pt idx="2895">
                  <c:v>43649</c:v>
                </c:pt>
                <c:pt idx="2896">
                  <c:v>43651</c:v>
                </c:pt>
                <c:pt idx="2897">
                  <c:v>43654</c:v>
                </c:pt>
                <c:pt idx="2898">
                  <c:v>43655</c:v>
                </c:pt>
                <c:pt idx="2899">
                  <c:v>43656</c:v>
                </c:pt>
                <c:pt idx="2900">
                  <c:v>43657</c:v>
                </c:pt>
                <c:pt idx="2901">
                  <c:v>43658</c:v>
                </c:pt>
                <c:pt idx="2902">
                  <c:v>43661</c:v>
                </c:pt>
                <c:pt idx="2903">
                  <c:v>43662</c:v>
                </c:pt>
                <c:pt idx="2904">
                  <c:v>43663</c:v>
                </c:pt>
                <c:pt idx="2905">
                  <c:v>43664</c:v>
                </c:pt>
                <c:pt idx="2906">
                  <c:v>43665</c:v>
                </c:pt>
                <c:pt idx="2907">
                  <c:v>43668</c:v>
                </c:pt>
                <c:pt idx="2908">
                  <c:v>43669</c:v>
                </c:pt>
                <c:pt idx="2909">
                  <c:v>43670</c:v>
                </c:pt>
                <c:pt idx="2910">
                  <c:v>43671</c:v>
                </c:pt>
                <c:pt idx="2911">
                  <c:v>43672</c:v>
                </c:pt>
                <c:pt idx="2912">
                  <c:v>43675</c:v>
                </c:pt>
                <c:pt idx="2913">
                  <c:v>43676</c:v>
                </c:pt>
                <c:pt idx="2914">
                  <c:v>43677</c:v>
                </c:pt>
                <c:pt idx="2915">
                  <c:v>43678</c:v>
                </c:pt>
                <c:pt idx="2916">
                  <c:v>43679</c:v>
                </c:pt>
                <c:pt idx="2917">
                  <c:v>43682</c:v>
                </c:pt>
                <c:pt idx="2918">
                  <c:v>43683</c:v>
                </c:pt>
                <c:pt idx="2919">
                  <c:v>43684</c:v>
                </c:pt>
                <c:pt idx="2920">
                  <c:v>43685</c:v>
                </c:pt>
                <c:pt idx="2921">
                  <c:v>43686</c:v>
                </c:pt>
                <c:pt idx="2922">
                  <c:v>43689</c:v>
                </c:pt>
                <c:pt idx="2923">
                  <c:v>43690</c:v>
                </c:pt>
                <c:pt idx="2924">
                  <c:v>43691</c:v>
                </c:pt>
                <c:pt idx="2925">
                  <c:v>43692</c:v>
                </c:pt>
                <c:pt idx="2926">
                  <c:v>43693</c:v>
                </c:pt>
                <c:pt idx="2927">
                  <c:v>43696</c:v>
                </c:pt>
                <c:pt idx="2928">
                  <c:v>43697</c:v>
                </c:pt>
                <c:pt idx="2929">
                  <c:v>43698</c:v>
                </c:pt>
                <c:pt idx="2930">
                  <c:v>43699</c:v>
                </c:pt>
                <c:pt idx="2931">
                  <c:v>43700</c:v>
                </c:pt>
                <c:pt idx="2932">
                  <c:v>43703</c:v>
                </c:pt>
                <c:pt idx="2933">
                  <c:v>43704</c:v>
                </c:pt>
                <c:pt idx="2934">
                  <c:v>43705</c:v>
                </c:pt>
                <c:pt idx="2935">
                  <c:v>43706</c:v>
                </c:pt>
                <c:pt idx="2936">
                  <c:v>43707</c:v>
                </c:pt>
                <c:pt idx="2937">
                  <c:v>43711</c:v>
                </c:pt>
                <c:pt idx="2938">
                  <c:v>43712</c:v>
                </c:pt>
                <c:pt idx="2939">
                  <c:v>43713</c:v>
                </c:pt>
                <c:pt idx="2940">
                  <c:v>43714</c:v>
                </c:pt>
                <c:pt idx="2941">
                  <c:v>43717</c:v>
                </c:pt>
                <c:pt idx="2942">
                  <c:v>43718</c:v>
                </c:pt>
                <c:pt idx="2943">
                  <c:v>43719</c:v>
                </c:pt>
                <c:pt idx="2944">
                  <c:v>43720</c:v>
                </c:pt>
                <c:pt idx="2945">
                  <c:v>43721</c:v>
                </c:pt>
                <c:pt idx="2946">
                  <c:v>43724</c:v>
                </c:pt>
                <c:pt idx="2947">
                  <c:v>43725</c:v>
                </c:pt>
                <c:pt idx="2948">
                  <c:v>43726</c:v>
                </c:pt>
                <c:pt idx="2949">
                  <c:v>43727</c:v>
                </c:pt>
                <c:pt idx="2950">
                  <c:v>43728</c:v>
                </c:pt>
                <c:pt idx="2951">
                  <c:v>43731</c:v>
                </c:pt>
                <c:pt idx="2952">
                  <c:v>43732</c:v>
                </c:pt>
                <c:pt idx="2953">
                  <c:v>43733</c:v>
                </c:pt>
                <c:pt idx="2954">
                  <c:v>43734</c:v>
                </c:pt>
                <c:pt idx="2955">
                  <c:v>43735</c:v>
                </c:pt>
                <c:pt idx="2956">
                  <c:v>43738</c:v>
                </c:pt>
                <c:pt idx="2957">
                  <c:v>43739</c:v>
                </c:pt>
                <c:pt idx="2958">
                  <c:v>43740</c:v>
                </c:pt>
                <c:pt idx="2959">
                  <c:v>43741</c:v>
                </c:pt>
                <c:pt idx="2960">
                  <c:v>43742</c:v>
                </c:pt>
                <c:pt idx="2961">
                  <c:v>43745</c:v>
                </c:pt>
                <c:pt idx="2962">
                  <c:v>43746</c:v>
                </c:pt>
                <c:pt idx="2963">
                  <c:v>43747</c:v>
                </c:pt>
                <c:pt idx="2964">
                  <c:v>43748</c:v>
                </c:pt>
                <c:pt idx="2965">
                  <c:v>43749</c:v>
                </c:pt>
                <c:pt idx="2966">
                  <c:v>43752</c:v>
                </c:pt>
                <c:pt idx="2967">
                  <c:v>43753</c:v>
                </c:pt>
                <c:pt idx="2968">
                  <c:v>43754</c:v>
                </c:pt>
                <c:pt idx="2969">
                  <c:v>43755</c:v>
                </c:pt>
                <c:pt idx="2970">
                  <c:v>43756</c:v>
                </c:pt>
                <c:pt idx="2971">
                  <c:v>43759</c:v>
                </c:pt>
                <c:pt idx="2972">
                  <c:v>43760</c:v>
                </c:pt>
                <c:pt idx="2973">
                  <c:v>43761</c:v>
                </c:pt>
                <c:pt idx="2974">
                  <c:v>43762</c:v>
                </c:pt>
                <c:pt idx="2975">
                  <c:v>43763</c:v>
                </c:pt>
                <c:pt idx="2976">
                  <c:v>43766</c:v>
                </c:pt>
                <c:pt idx="2977">
                  <c:v>43767</c:v>
                </c:pt>
                <c:pt idx="2978">
                  <c:v>43768</c:v>
                </c:pt>
                <c:pt idx="2979">
                  <c:v>43769</c:v>
                </c:pt>
                <c:pt idx="2980">
                  <c:v>43770</c:v>
                </c:pt>
                <c:pt idx="2981">
                  <c:v>43773</c:v>
                </c:pt>
                <c:pt idx="2982">
                  <c:v>43774</c:v>
                </c:pt>
                <c:pt idx="2983">
                  <c:v>43775</c:v>
                </c:pt>
                <c:pt idx="2984">
                  <c:v>43776</c:v>
                </c:pt>
                <c:pt idx="2985">
                  <c:v>43777</c:v>
                </c:pt>
                <c:pt idx="2986">
                  <c:v>43780</c:v>
                </c:pt>
                <c:pt idx="2987">
                  <c:v>43781</c:v>
                </c:pt>
                <c:pt idx="2988">
                  <c:v>43782</c:v>
                </c:pt>
                <c:pt idx="2989">
                  <c:v>43783</c:v>
                </c:pt>
                <c:pt idx="2990">
                  <c:v>43784</c:v>
                </c:pt>
                <c:pt idx="2991">
                  <c:v>43787</c:v>
                </c:pt>
                <c:pt idx="2992">
                  <c:v>43788</c:v>
                </c:pt>
                <c:pt idx="2993">
                  <c:v>43789</c:v>
                </c:pt>
                <c:pt idx="2994">
                  <c:v>43790</c:v>
                </c:pt>
                <c:pt idx="2995">
                  <c:v>43791</c:v>
                </c:pt>
                <c:pt idx="2996">
                  <c:v>43794</c:v>
                </c:pt>
                <c:pt idx="2997">
                  <c:v>43795</c:v>
                </c:pt>
                <c:pt idx="2998">
                  <c:v>43796</c:v>
                </c:pt>
                <c:pt idx="2999">
                  <c:v>43798</c:v>
                </c:pt>
                <c:pt idx="3000">
                  <c:v>43801</c:v>
                </c:pt>
                <c:pt idx="3001">
                  <c:v>43802</c:v>
                </c:pt>
                <c:pt idx="3002">
                  <c:v>43803</c:v>
                </c:pt>
                <c:pt idx="3003">
                  <c:v>43804</c:v>
                </c:pt>
                <c:pt idx="3004">
                  <c:v>43805</c:v>
                </c:pt>
                <c:pt idx="3005">
                  <c:v>43808</c:v>
                </c:pt>
                <c:pt idx="3006">
                  <c:v>43809</c:v>
                </c:pt>
                <c:pt idx="3007">
                  <c:v>43810</c:v>
                </c:pt>
                <c:pt idx="3008">
                  <c:v>43811</c:v>
                </c:pt>
                <c:pt idx="3009">
                  <c:v>43812</c:v>
                </c:pt>
                <c:pt idx="3010">
                  <c:v>43815</c:v>
                </c:pt>
                <c:pt idx="3011">
                  <c:v>43816</c:v>
                </c:pt>
                <c:pt idx="3012">
                  <c:v>43817</c:v>
                </c:pt>
                <c:pt idx="3013">
                  <c:v>43818</c:v>
                </c:pt>
                <c:pt idx="3014">
                  <c:v>43819</c:v>
                </c:pt>
                <c:pt idx="3015">
                  <c:v>43822</c:v>
                </c:pt>
                <c:pt idx="3016">
                  <c:v>43823</c:v>
                </c:pt>
                <c:pt idx="3017">
                  <c:v>43825</c:v>
                </c:pt>
                <c:pt idx="3018">
                  <c:v>43826</c:v>
                </c:pt>
                <c:pt idx="3019">
                  <c:v>43829</c:v>
                </c:pt>
                <c:pt idx="3020">
                  <c:v>43830</c:v>
                </c:pt>
                <c:pt idx="3021">
                  <c:v>43832</c:v>
                </c:pt>
                <c:pt idx="3022">
                  <c:v>43833</c:v>
                </c:pt>
                <c:pt idx="3023">
                  <c:v>43836</c:v>
                </c:pt>
                <c:pt idx="3024">
                  <c:v>43837</c:v>
                </c:pt>
                <c:pt idx="3025">
                  <c:v>43838</c:v>
                </c:pt>
                <c:pt idx="3026">
                  <c:v>43839</c:v>
                </c:pt>
                <c:pt idx="3027">
                  <c:v>43840</c:v>
                </c:pt>
                <c:pt idx="3028">
                  <c:v>43843</c:v>
                </c:pt>
                <c:pt idx="3029">
                  <c:v>43844</c:v>
                </c:pt>
                <c:pt idx="3030">
                  <c:v>43845</c:v>
                </c:pt>
                <c:pt idx="3031">
                  <c:v>43846</c:v>
                </c:pt>
                <c:pt idx="3032">
                  <c:v>43847</c:v>
                </c:pt>
                <c:pt idx="3033">
                  <c:v>43851</c:v>
                </c:pt>
                <c:pt idx="3034">
                  <c:v>43852</c:v>
                </c:pt>
                <c:pt idx="3035">
                  <c:v>43853</c:v>
                </c:pt>
                <c:pt idx="3036">
                  <c:v>43854</c:v>
                </c:pt>
                <c:pt idx="3037">
                  <c:v>43857</c:v>
                </c:pt>
                <c:pt idx="3038">
                  <c:v>43858</c:v>
                </c:pt>
                <c:pt idx="3039">
                  <c:v>43859</c:v>
                </c:pt>
                <c:pt idx="3040">
                  <c:v>43860</c:v>
                </c:pt>
                <c:pt idx="3041">
                  <c:v>43861</c:v>
                </c:pt>
                <c:pt idx="3042">
                  <c:v>43864</c:v>
                </c:pt>
                <c:pt idx="3043">
                  <c:v>43865</c:v>
                </c:pt>
                <c:pt idx="3044">
                  <c:v>43866</c:v>
                </c:pt>
                <c:pt idx="3045">
                  <c:v>43867</c:v>
                </c:pt>
                <c:pt idx="3046">
                  <c:v>43868</c:v>
                </c:pt>
                <c:pt idx="3047">
                  <c:v>43871</c:v>
                </c:pt>
                <c:pt idx="3048">
                  <c:v>43872</c:v>
                </c:pt>
                <c:pt idx="3049">
                  <c:v>43873</c:v>
                </c:pt>
                <c:pt idx="3050">
                  <c:v>43874</c:v>
                </c:pt>
                <c:pt idx="3051">
                  <c:v>43875</c:v>
                </c:pt>
                <c:pt idx="3052">
                  <c:v>43879</c:v>
                </c:pt>
                <c:pt idx="3053">
                  <c:v>43880</c:v>
                </c:pt>
                <c:pt idx="3054">
                  <c:v>43881</c:v>
                </c:pt>
                <c:pt idx="3055">
                  <c:v>43882</c:v>
                </c:pt>
                <c:pt idx="3056">
                  <c:v>43885</c:v>
                </c:pt>
                <c:pt idx="3057">
                  <c:v>43886</c:v>
                </c:pt>
                <c:pt idx="3058">
                  <c:v>43887</c:v>
                </c:pt>
                <c:pt idx="3059">
                  <c:v>43888</c:v>
                </c:pt>
                <c:pt idx="3060">
                  <c:v>43889</c:v>
                </c:pt>
                <c:pt idx="3061">
                  <c:v>43892</c:v>
                </c:pt>
                <c:pt idx="3062">
                  <c:v>43893</c:v>
                </c:pt>
                <c:pt idx="3063">
                  <c:v>43894</c:v>
                </c:pt>
                <c:pt idx="3064">
                  <c:v>43895</c:v>
                </c:pt>
                <c:pt idx="3065">
                  <c:v>43896</c:v>
                </c:pt>
                <c:pt idx="3066">
                  <c:v>43899</c:v>
                </c:pt>
                <c:pt idx="3067">
                  <c:v>43900</c:v>
                </c:pt>
                <c:pt idx="3068">
                  <c:v>43901</c:v>
                </c:pt>
                <c:pt idx="3069">
                  <c:v>43902</c:v>
                </c:pt>
                <c:pt idx="3070">
                  <c:v>43903</c:v>
                </c:pt>
                <c:pt idx="3071">
                  <c:v>43906</c:v>
                </c:pt>
                <c:pt idx="3072">
                  <c:v>43907</c:v>
                </c:pt>
                <c:pt idx="3073">
                  <c:v>43908</c:v>
                </c:pt>
                <c:pt idx="3074">
                  <c:v>43909</c:v>
                </c:pt>
                <c:pt idx="3075">
                  <c:v>43910</c:v>
                </c:pt>
                <c:pt idx="3076">
                  <c:v>43913</c:v>
                </c:pt>
                <c:pt idx="3077">
                  <c:v>43914</c:v>
                </c:pt>
                <c:pt idx="3078">
                  <c:v>43915</c:v>
                </c:pt>
                <c:pt idx="3079">
                  <c:v>43916</c:v>
                </c:pt>
                <c:pt idx="3080">
                  <c:v>43917</c:v>
                </c:pt>
                <c:pt idx="3081">
                  <c:v>43920</c:v>
                </c:pt>
                <c:pt idx="3082">
                  <c:v>43921</c:v>
                </c:pt>
                <c:pt idx="3083">
                  <c:v>43922</c:v>
                </c:pt>
                <c:pt idx="3084">
                  <c:v>43923</c:v>
                </c:pt>
                <c:pt idx="3085">
                  <c:v>43924</c:v>
                </c:pt>
                <c:pt idx="3086">
                  <c:v>43927</c:v>
                </c:pt>
                <c:pt idx="3087">
                  <c:v>43928</c:v>
                </c:pt>
                <c:pt idx="3088">
                  <c:v>43929</c:v>
                </c:pt>
                <c:pt idx="3089">
                  <c:v>43930</c:v>
                </c:pt>
                <c:pt idx="3090">
                  <c:v>43934</c:v>
                </c:pt>
                <c:pt idx="3091">
                  <c:v>43935</c:v>
                </c:pt>
                <c:pt idx="3092">
                  <c:v>43936</c:v>
                </c:pt>
                <c:pt idx="3093">
                  <c:v>43937</c:v>
                </c:pt>
                <c:pt idx="3094">
                  <c:v>43938</c:v>
                </c:pt>
                <c:pt idx="3095">
                  <c:v>43941</c:v>
                </c:pt>
                <c:pt idx="3096">
                  <c:v>43942</c:v>
                </c:pt>
                <c:pt idx="3097">
                  <c:v>43943</c:v>
                </c:pt>
                <c:pt idx="3098">
                  <c:v>43944</c:v>
                </c:pt>
                <c:pt idx="3099">
                  <c:v>43945</c:v>
                </c:pt>
                <c:pt idx="3100">
                  <c:v>43948</c:v>
                </c:pt>
                <c:pt idx="3101">
                  <c:v>43949</c:v>
                </c:pt>
                <c:pt idx="3102">
                  <c:v>43950</c:v>
                </c:pt>
                <c:pt idx="3103">
                  <c:v>43951</c:v>
                </c:pt>
                <c:pt idx="3104">
                  <c:v>43952</c:v>
                </c:pt>
                <c:pt idx="3105">
                  <c:v>43955</c:v>
                </c:pt>
                <c:pt idx="3106">
                  <c:v>43956</c:v>
                </c:pt>
                <c:pt idx="3107">
                  <c:v>43957</c:v>
                </c:pt>
                <c:pt idx="3108">
                  <c:v>43958</c:v>
                </c:pt>
                <c:pt idx="3109">
                  <c:v>43959</c:v>
                </c:pt>
                <c:pt idx="3110">
                  <c:v>43962</c:v>
                </c:pt>
                <c:pt idx="3111">
                  <c:v>43963</c:v>
                </c:pt>
                <c:pt idx="3112">
                  <c:v>43964</c:v>
                </c:pt>
                <c:pt idx="3113">
                  <c:v>43965</c:v>
                </c:pt>
                <c:pt idx="3114">
                  <c:v>43966</c:v>
                </c:pt>
                <c:pt idx="3115">
                  <c:v>43969</c:v>
                </c:pt>
                <c:pt idx="3116">
                  <c:v>43970</c:v>
                </c:pt>
                <c:pt idx="3117">
                  <c:v>43971</c:v>
                </c:pt>
                <c:pt idx="3118">
                  <c:v>43972</c:v>
                </c:pt>
                <c:pt idx="3119">
                  <c:v>43973</c:v>
                </c:pt>
                <c:pt idx="3120">
                  <c:v>43977</c:v>
                </c:pt>
                <c:pt idx="3121">
                  <c:v>43978</c:v>
                </c:pt>
                <c:pt idx="3122">
                  <c:v>43979</c:v>
                </c:pt>
                <c:pt idx="3123">
                  <c:v>43980</c:v>
                </c:pt>
                <c:pt idx="3124">
                  <c:v>43983</c:v>
                </c:pt>
                <c:pt idx="3125">
                  <c:v>43984</c:v>
                </c:pt>
                <c:pt idx="3126">
                  <c:v>43985</c:v>
                </c:pt>
                <c:pt idx="3127">
                  <c:v>43986</c:v>
                </c:pt>
                <c:pt idx="3128">
                  <c:v>43987</c:v>
                </c:pt>
                <c:pt idx="3129">
                  <c:v>43990</c:v>
                </c:pt>
                <c:pt idx="3130">
                  <c:v>43991</c:v>
                </c:pt>
                <c:pt idx="3131">
                  <c:v>43992</c:v>
                </c:pt>
                <c:pt idx="3132">
                  <c:v>43993</c:v>
                </c:pt>
                <c:pt idx="3133">
                  <c:v>43994</c:v>
                </c:pt>
                <c:pt idx="3134">
                  <c:v>43997</c:v>
                </c:pt>
                <c:pt idx="3135">
                  <c:v>43998</c:v>
                </c:pt>
                <c:pt idx="3136">
                  <c:v>43999</c:v>
                </c:pt>
                <c:pt idx="3137">
                  <c:v>44000</c:v>
                </c:pt>
                <c:pt idx="3138">
                  <c:v>44001</c:v>
                </c:pt>
                <c:pt idx="3139">
                  <c:v>44004</c:v>
                </c:pt>
                <c:pt idx="3140">
                  <c:v>44005</c:v>
                </c:pt>
                <c:pt idx="3141">
                  <c:v>44006</c:v>
                </c:pt>
                <c:pt idx="3142">
                  <c:v>44007</c:v>
                </c:pt>
                <c:pt idx="3143">
                  <c:v>44008</c:v>
                </c:pt>
                <c:pt idx="3144">
                  <c:v>44011</c:v>
                </c:pt>
                <c:pt idx="3145">
                  <c:v>44012</c:v>
                </c:pt>
                <c:pt idx="3146">
                  <c:v>44013</c:v>
                </c:pt>
                <c:pt idx="3147">
                  <c:v>44014</c:v>
                </c:pt>
                <c:pt idx="3148">
                  <c:v>44018</c:v>
                </c:pt>
                <c:pt idx="3149">
                  <c:v>44019</c:v>
                </c:pt>
                <c:pt idx="3150">
                  <c:v>44020</c:v>
                </c:pt>
                <c:pt idx="3151">
                  <c:v>44021</c:v>
                </c:pt>
                <c:pt idx="3152">
                  <c:v>44022</c:v>
                </c:pt>
                <c:pt idx="3153">
                  <c:v>44025</c:v>
                </c:pt>
                <c:pt idx="3154">
                  <c:v>44026</c:v>
                </c:pt>
                <c:pt idx="3155">
                  <c:v>44027</c:v>
                </c:pt>
                <c:pt idx="3156">
                  <c:v>44028</c:v>
                </c:pt>
                <c:pt idx="3157">
                  <c:v>44029</c:v>
                </c:pt>
                <c:pt idx="3158">
                  <c:v>44032</c:v>
                </c:pt>
                <c:pt idx="3159">
                  <c:v>44033</c:v>
                </c:pt>
                <c:pt idx="3160">
                  <c:v>44034</c:v>
                </c:pt>
                <c:pt idx="3161">
                  <c:v>44035</c:v>
                </c:pt>
                <c:pt idx="3162">
                  <c:v>44036</c:v>
                </c:pt>
                <c:pt idx="3163">
                  <c:v>44039</c:v>
                </c:pt>
                <c:pt idx="3164">
                  <c:v>44040</c:v>
                </c:pt>
                <c:pt idx="3165">
                  <c:v>44041</c:v>
                </c:pt>
                <c:pt idx="3166">
                  <c:v>44042</c:v>
                </c:pt>
                <c:pt idx="3167">
                  <c:v>44043</c:v>
                </c:pt>
                <c:pt idx="3168">
                  <c:v>44046</c:v>
                </c:pt>
                <c:pt idx="3169">
                  <c:v>44047</c:v>
                </c:pt>
                <c:pt idx="3170">
                  <c:v>44048</c:v>
                </c:pt>
                <c:pt idx="3171">
                  <c:v>44049</c:v>
                </c:pt>
                <c:pt idx="3172">
                  <c:v>44050</c:v>
                </c:pt>
                <c:pt idx="3173">
                  <c:v>44053</c:v>
                </c:pt>
                <c:pt idx="3174">
                  <c:v>44054</c:v>
                </c:pt>
                <c:pt idx="3175">
                  <c:v>44055</c:v>
                </c:pt>
                <c:pt idx="3176">
                  <c:v>44056</c:v>
                </c:pt>
                <c:pt idx="3177">
                  <c:v>44057</c:v>
                </c:pt>
                <c:pt idx="3178">
                  <c:v>44060</c:v>
                </c:pt>
                <c:pt idx="3179">
                  <c:v>44061</c:v>
                </c:pt>
                <c:pt idx="3180">
                  <c:v>44062</c:v>
                </c:pt>
                <c:pt idx="3181">
                  <c:v>44063</c:v>
                </c:pt>
                <c:pt idx="3182">
                  <c:v>44064</c:v>
                </c:pt>
                <c:pt idx="3183">
                  <c:v>44067</c:v>
                </c:pt>
                <c:pt idx="3184">
                  <c:v>44068</c:v>
                </c:pt>
                <c:pt idx="3185">
                  <c:v>44069</c:v>
                </c:pt>
                <c:pt idx="3186">
                  <c:v>44070</c:v>
                </c:pt>
                <c:pt idx="3187">
                  <c:v>44071</c:v>
                </c:pt>
                <c:pt idx="3188">
                  <c:v>44074</c:v>
                </c:pt>
                <c:pt idx="3189">
                  <c:v>44075</c:v>
                </c:pt>
                <c:pt idx="3190">
                  <c:v>44076</c:v>
                </c:pt>
                <c:pt idx="3191">
                  <c:v>44077</c:v>
                </c:pt>
                <c:pt idx="3192">
                  <c:v>44078</c:v>
                </c:pt>
                <c:pt idx="3193">
                  <c:v>44082</c:v>
                </c:pt>
                <c:pt idx="3194">
                  <c:v>44083</c:v>
                </c:pt>
                <c:pt idx="3195">
                  <c:v>44084</c:v>
                </c:pt>
                <c:pt idx="3196">
                  <c:v>44085</c:v>
                </c:pt>
                <c:pt idx="3197">
                  <c:v>44088</c:v>
                </c:pt>
                <c:pt idx="3198">
                  <c:v>44089</c:v>
                </c:pt>
                <c:pt idx="3199">
                  <c:v>44090</c:v>
                </c:pt>
                <c:pt idx="3200">
                  <c:v>44091</c:v>
                </c:pt>
                <c:pt idx="3201">
                  <c:v>44092</c:v>
                </c:pt>
                <c:pt idx="3202">
                  <c:v>44095</c:v>
                </c:pt>
                <c:pt idx="3203">
                  <c:v>44096</c:v>
                </c:pt>
                <c:pt idx="3204">
                  <c:v>44097</c:v>
                </c:pt>
                <c:pt idx="3205">
                  <c:v>44098</c:v>
                </c:pt>
                <c:pt idx="3206">
                  <c:v>44099</c:v>
                </c:pt>
                <c:pt idx="3207">
                  <c:v>44102</c:v>
                </c:pt>
                <c:pt idx="3208">
                  <c:v>44103</c:v>
                </c:pt>
                <c:pt idx="3209">
                  <c:v>44104</c:v>
                </c:pt>
                <c:pt idx="3210">
                  <c:v>44105</c:v>
                </c:pt>
                <c:pt idx="3211">
                  <c:v>44106</c:v>
                </c:pt>
                <c:pt idx="3212">
                  <c:v>44109</c:v>
                </c:pt>
                <c:pt idx="3213">
                  <c:v>44110</c:v>
                </c:pt>
                <c:pt idx="3214">
                  <c:v>44111</c:v>
                </c:pt>
                <c:pt idx="3215">
                  <c:v>44112</c:v>
                </c:pt>
                <c:pt idx="3216">
                  <c:v>44113</c:v>
                </c:pt>
                <c:pt idx="3217">
                  <c:v>44116</c:v>
                </c:pt>
                <c:pt idx="3218">
                  <c:v>44117</c:v>
                </c:pt>
                <c:pt idx="3219">
                  <c:v>44118</c:v>
                </c:pt>
                <c:pt idx="3220">
                  <c:v>44119</c:v>
                </c:pt>
                <c:pt idx="3221">
                  <c:v>44120</c:v>
                </c:pt>
                <c:pt idx="3222">
                  <c:v>44123</c:v>
                </c:pt>
                <c:pt idx="3223">
                  <c:v>44124</c:v>
                </c:pt>
                <c:pt idx="3224">
                  <c:v>44125</c:v>
                </c:pt>
                <c:pt idx="3225">
                  <c:v>44126</c:v>
                </c:pt>
                <c:pt idx="3226">
                  <c:v>44127</c:v>
                </c:pt>
                <c:pt idx="3227">
                  <c:v>44130</c:v>
                </c:pt>
                <c:pt idx="3228">
                  <c:v>44131</c:v>
                </c:pt>
                <c:pt idx="3229">
                  <c:v>44132</c:v>
                </c:pt>
                <c:pt idx="3230">
                  <c:v>44133</c:v>
                </c:pt>
                <c:pt idx="3231">
                  <c:v>44134</c:v>
                </c:pt>
                <c:pt idx="3232">
                  <c:v>44137</c:v>
                </c:pt>
                <c:pt idx="3233">
                  <c:v>44138</c:v>
                </c:pt>
                <c:pt idx="3234">
                  <c:v>44139</c:v>
                </c:pt>
                <c:pt idx="3235">
                  <c:v>44140</c:v>
                </c:pt>
                <c:pt idx="3236">
                  <c:v>44141</c:v>
                </c:pt>
                <c:pt idx="3237">
                  <c:v>44144</c:v>
                </c:pt>
                <c:pt idx="3238">
                  <c:v>44145</c:v>
                </c:pt>
                <c:pt idx="3239">
                  <c:v>44146</c:v>
                </c:pt>
                <c:pt idx="3240">
                  <c:v>44147</c:v>
                </c:pt>
                <c:pt idx="3241">
                  <c:v>44148</c:v>
                </c:pt>
                <c:pt idx="3242">
                  <c:v>44151</c:v>
                </c:pt>
                <c:pt idx="3243">
                  <c:v>44152</c:v>
                </c:pt>
                <c:pt idx="3244">
                  <c:v>44153</c:v>
                </c:pt>
                <c:pt idx="3245">
                  <c:v>44154</c:v>
                </c:pt>
                <c:pt idx="3246">
                  <c:v>44155</c:v>
                </c:pt>
                <c:pt idx="3247">
                  <c:v>44158</c:v>
                </c:pt>
                <c:pt idx="3248">
                  <c:v>44159</c:v>
                </c:pt>
                <c:pt idx="3249">
                  <c:v>44160</c:v>
                </c:pt>
                <c:pt idx="3250">
                  <c:v>44162</c:v>
                </c:pt>
                <c:pt idx="3251">
                  <c:v>44165</c:v>
                </c:pt>
                <c:pt idx="3252">
                  <c:v>44166</c:v>
                </c:pt>
                <c:pt idx="3253">
                  <c:v>44167</c:v>
                </c:pt>
                <c:pt idx="3254">
                  <c:v>44168</c:v>
                </c:pt>
                <c:pt idx="3255">
                  <c:v>44169</c:v>
                </c:pt>
                <c:pt idx="3256">
                  <c:v>44172</c:v>
                </c:pt>
                <c:pt idx="3257">
                  <c:v>44173</c:v>
                </c:pt>
                <c:pt idx="3258">
                  <c:v>44174</c:v>
                </c:pt>
                <c:pt idx="3259">
                  <c:v>44175</c:v>
                </c:pt>
                <c:pt idx="3260">
                  <c:v>44176</c:v>
                </c:pt>
                <c:pt idx="3261">
                  <c:v>44179</c:v>
                </c:pt>
                <c:pt idx="3262">
                  <c:v>44180</c:v>
                </c:pt>
                <c:pt idx="3263">
                  <c:v>44181</c:v>
                </c:pt>
                <c:pt idx="3264">
                  <c:v>44182</c:v>
                </c:pt>
                <c:pt idx="3265">
                  <c:v>44183</c:v>
                </c:pt>
                <c:pt idx="3266">
                  <c:v>44186</c:v>
                </c:pt>
                <c:pt idx="3267">
                  <c:v>44187</c:v>
                </c:pt>
                <c:pt idx="3268">
                  <c:v>44188</c:v>
                </c:pt>
                <c:pt idx="3269">
                  <c:v>44189</c:v>
                </c:pt>
                <c:pt idx="3270">
                  <c:v>44193</c:v>
                </c:pt>
                <c:pt idx="3271">
                  <c:v>44194</c:v>
                </c:pt>
                <c:pt idx="3272">
                  <c:v>44195</c:v>
                </c:pt>
                <c:pt idx="3273">
                  <c:v>44196</c:v>
                </c:pt>
                <c:pt idx="3274">
                  <c:v>44200</c:v>
                </c:pt>
                <c:pt idx="3275">
                  <c:v>44201</c:v>
                </c:pt>
                <c:pt idx="3276">
                  <c:v>44202</c:v>
                </c:pt>
                <c:pt idx="3277">
                  <c:v>44203</c:v>
                </c:pt>
                <c:pt idx="3278">
                  <c:v>44204</c:v>
                </c:pt>
                <c:pt idx="3279">
                  <c:v>44207</c:v>
                </c:pt>
                <c:pt idx="3280">
                  <c:v>44208</c:v>
                </c:pt>
                <c:pt idx="3281">
                  <c:v>44209</c:v>
                </c:pt>
                <c:pt idx="3282">
                  <c:v>44210</c:v>
                </c:pt>
                <c:pt idx="3283">
                  <c:v>44211</c:v>
                </c:pt>
                <c:pt idx="3284">
                  <c:v>44215</c:v>
                </c:pt>
                <c:pt idx="3285">
                  <c:v>44216</c:v>
                </c:pt>
                <c:pt idx="3286">
                  <c:v>44217</c:v>
                </c:pt>
                <c:pt idx="3287">
                  <c:v>44218</c:v>
                </c:pt>
                <c:pt idx="3288">
                  <c:v>44221</c:v>
                </c:pt>
                <c:pt idx="3289">
                  <c:v>44222</c:v>
                </c:pt>
                <c:pt idx="3290">
                  <c:v>44223</c:v>
                </c:pt>
                <c:pt idx="3291">
                  <c:v>44224</c:v>
                </c:pt>
                <c:pt idx="3292">
                  <c:v>44225</c:v>
                </c:pt>
                <c:pt idx="3293">
                  <c:v>44228</c:v>
                </c:pt>
                <c:pt idx="3294">
                  <c:v>44229</c:v>
                </c:pt>
                <c:pt idx="3295">
                  <c:v>44230</c:v>
                </c:pt>
                <c:pt idx="3296">
                  <c:v>44231</c:v>
                </c:pt>
                <c:pt idx="3297">
                  <c:v>44232</c:v>
                </c:pt>
                <c:pt idx="3298">
                  <c:v>44235</c:v>
                </c:pt>
                <c:pt idx="3299">
                  <c:v>44236</c:v>
                </c:pt>
                <c:pt idx="3300">
                  <c:v>44237</c:v>
                </c:pt>
                <c:pt idx="3301">
                  <c:v>44238</c:v>
                </c:pt>
                <c:pt idx="3302">
                  <c:v>44239</c:v>
                </c:pt>
                <c:pt idx="3303">
                  <c:v>44243</c:v>
                </c:pt>
                <c:pt idx="3304">
                  <c:v>44244</c:v>
                </c:pt>
                <c:pt idx="3305">
                  <c:v>44245</c:v>
                </c:pt>
                <c:pt idx="3306">
                  <c:v>44246</c:v>
                </c:pt>
                <c:pt idx="3307">
                  <c:v>44249</c:v>
                </c:pt>
                <c:pt idx="3308">
                  <c:v>44250</c:v>
                </c:pt>
                <c:pt idx="3309">
                  <c:v>44251</c:v>
                </c:pt>
                <c:pt idx="3310">
                  <c:v>44252</c:v>
                </c:pt>
                <c:pt idx="3311">
                  <c:v>44253</c:v>
                </c:pt>
                <c:pt idx="3312">
                  <c:v>44256</c:v>
                </c:pt>
                <c:pt idx="3313">
                  <c:v>44257</c:v>
                </c:pt>
                <c:pt idx="3314">
                  <c:v>44258</c:v>
                </c:pt>
                <c:pt idx="3315">
                  <c:v>44259</c:v>
                </c:pt>
                <c:pt idx="3316">
                  <c:v>44260</c:v>
                </c:pt>
                <c:pt idx="3317">
                  <c:v>44263</c:v>
                </c:pt>
                <c:pt idx="3318">
                  <c:v>44264</c:v>
                </c:pt>
                <c:pt idx="3319">
                  <c:v>44265</c:v>
                </c:pt>
                <c:pt idx="3320">
                  <c:v>44266</c:v>
                </c:pt>
                <c:pt idx="3321">
                  <c:v>44267</c:v>
                </c:pt>
                <c:pt idx="3322">
                  <c:v>44270</c:v>
                </c:pt>
                <c:pt idx="3323">
                  <c:v>44271</c:v>
                </c:pt>
                <c:pt idx="3324">
                  <c:v>44272</c:v>
                </c:pt>
                <c:pt idx="3325">
                  <c:v>44273</c:v>
                </c:pt>
                <c:pt idx="3326">
                  <c:v>44274</c:v>
                </c:pt>
                <c:pt idx="3327">
                  <c:v>44277</c:v>
                </c:pt>
                <c:pt idx="3328">
                  <c:v>44278</c:v>
                </c:pt>
                <c:pt idx="3329">
                  <c:v>44279</c:v>
                </c:pt>
                <c:pt idx="3330">
                  <c:v>44280</c:v>
                </c:pt>
                <c:pt idx="3331">
                  <c:v>44281</c:v>
                </c:pt>
                <c:pt idx="3332">
                  <c:v>44284</c:v>
                </c:pt>
                <c:pt idx="3333">
                  <c:v>44285</c:v>
                </c:pt>
                <c:pt idx="3334">
                  <c:v>44286</c:v>
                </c:pt>
                <c:pt idx="3335">
                  <c:v>44287</c:v>
                </c:pt>
                <c:pt idx="3336">
                  <c:v>44291</c:v>
                </c:pt>
                <c:pt idx="3337">
                  <c:v>44292</c:v>
                </c:pt>
                <c:pt idx="3338">
                  <c:v>44293</c:v>
                </c:pt>
                <c:pt idx="3339">
                  <c:v>44294</c:v>
                </c:pt>
                <c:pt idx="3340">
                  <c:v>44295</c:v>
                </c:pt>
                <c:pt idx="3341">
                  <c:v>44298</c:v>
                </c:pt>
                <c:pt idx="3342">
                  <c:v>44299</c:v>
                </c:pt>
                <c:pt idx="3343">
                  <c:v>44300</c:v>
                </c:pt>
                <c:pt idx="3344">
                  <c:v>44301</c:v>
                </c:pt>
                <c:pt idx="3345">
                  <c:v>44302</c:v>
                </c:pt>
                <c:pt idx="3346">
                  <c:v>44305</c:v>
                </c:pt>
                <c:pt idx="3347">
                  <c:v>44306</c:v>
                </c:pt>
                <c:pt idx="3348">
                  <c:v>44307</c:v>
                </c:pt>
                <c:pt idx="3349">
                  <c:v>44308</c:v>
                </c:pt>
                <c:pt idx="3350">
                  <c:v>44309</c:v>
                </c:pt>
                <c:pt idx="3351">
                  <c:v>44312</c:v>
                </c:pt>
                <c:pt idx="3352">
                  <c:v>44313</c:v>
                </c:pt>
                <c:pt idx="3353">
                  <c:v>44314</c:v>
                </c:pt>
                <c:pt idx="3354">
                  <c:v>44315</c:v>
                </c:pt>
                <c:pt idx="3355">
                  <c:v>44316</c:v>
                </c:pt>
                <c:pt idx="3356">
                  <c:v>44319</c:v>
                </c:pt>
                <c:pt idx="3357">
                  <c:v>44320</c:v>
                </c:pt>
                <c:pt idx="3358">
                  <c:v>44321</c:v>
                </c:pt>
                <c:pt idx="3359">
                  <c:v>44322</c:v>
                </c:pt>
                <c:pt idx="3360">
                  <c:v>44323</c:v>
                </c:pt>
                <c:pt idx="3361">
                  <c:v>44326</c:v>
                </c:pt>
                <c:pt idx="3362">
                  <c:v>44327</c:v>
                </c:pt>
                <c:pt idx="3363">
                  <c:v>44328</c:v>
                </c:pt>
                <c:pt idx="3364">
                  <c:v>44329</c:v>
                </c:pt>
                <c:pt idx="3365">
                  <c:v>44330</c:v>
                </c:pt>
                <c:pt idx="3366">
                  <c:v>44333</c:v>
                </c:pt>
                <c:pt idx="3367">
                  <c:v>44334</c:v>
                </c:pt>
                <c:pt idx="3368">
                  <c:v>44335</c:v>
                </c:pt>
                <c:pt idx="3369">
                  <c:v>44336</c:v>
                </c:pt>
                <c:pt idx="3370">
                  <c:v>44337</c:v>
                </c:pt>
                <c:pt idx="3371">
                  <c:v>44340</c:v>
                </c:pt>
                <c:pt idx="3372">
                  <c:v>44341</c:v>
                </c:pt>
                <c:pt idx="3373">
                  <c:v>44342</c:v>
                </c:pt>
                <c:pt idx="3374">
                  <c:v>44343</c:v>
                </c:pt>
                <c:pt idx="3375">
                  <c:v>44344</c:v>
                </c:pt>
                <c:pt idx="3376">
                  <c:v>44348</c:v>
                </c:pt>
                <c:pt idx="3377">
                  <c:v>44349</c:v>
                </c:pt>
                <c:pt idx="3378">
                  <c:v>44350</c:v>
                </c:pt>
                <c:pt idx="3379">
                  <c:v>44351</c:v>
                </c:pt>
                <c:pt idx="3380">
                  <c:v>44354</c:v>
                </c:pt>
                <c:pt idx="3381">
                  <c:v>44355</c:v>
                </c:pt>
                <c:pt idx="3382">
                  <c:v>44356</c:v>
                </c:pt>
                <c:pt idx="3383">
                  <c:v>44357</c:v>
                </c:pt>
                <c:pt idx="3384">
                  <c:v>44358</c:v>
                </c:pt>
                <c:pt idx="3385">
                  <c:v>44361</c:v>
                </c:pt>
                <c:pt idx="3386">
                  <c:v>44362</c:v>
                </c:pt>
                <c:pt idx="3387">
                  <c:v>44363</c:v>
                </c:pt>
                <c:pt idx="3388">
                  <c:v>44364</c:v>
                </c:pt>
                <c:pt idx="3389">
                  <c:v>44365</c:v>
                </c:pt>
                <c:pt idx="3390">
                  <c:v>44368</c:v>
                </c:pt>
                <c:pt idx="3391">
                  <c:v>44369</c:v>
                </c:pt>
                <c:pt idx="3392">
                  <c:v>44370</c:v>
                </c:pt>
                <c:pt idx="3393">
                  <c:v>44371</c:v>
                </c:pt>
                <c:pt idx="3394">
                  <c:v>44372</c:v>
                </c:pt>
                <c:pt idx="3395">
                  <c:v>44375</c:v>
                </c:pt>
                <c:pt idx="3396">
                  <c:v>44376</c:v>
                </c:pt>
                <c:pt idx="3397">
                  <c:v>44377</c:v>
                </c:pt>
                <c:pt idx="3398">
                  <c:v>44378</c:v>
                </c:pt>
                <c:pt idx="3399">
                  <c:v>44379</c:v>
                </c:pt>
                <c:pt idx="3400">
                  <c:v>44383</c:v>
                </c:pt>
                <c:pt idx="3401">
                  <c:v>44384</c:v>
                </c:pt>
                <c:pt idx="3402">
                  <c:v>44385</c:v>
                </c:pt>
                <c:pt idx="3403">
                  <c:v>44386</c:v>
                </c:pt>
                <c:pt idx="3404">
                  <c:v>44389</c:v>
                </c:pt>
                <c:pt idx="3405">
                  <c:v>44390</c:v>
                </c:pt>
                <c:pt idx="3406">
                  <c:v>44391</c:v>
                </c:pt>
                <c:pt idx="3407">
                  <c:v>44392</c:v>
                </c:pt>
                <c:pt idx="3408">
                  <c:v>44393</c:v>
                </c:pt>
                <c:pt idx="3409">
                  <c:v>44396</c:v>
                </c:pt>
                <c:pt idx="3410">
                  <c:v>44397</c:v>
                </c:pt>
                <c:pt idx="3411">
                  <c:v>44398</c:v>
                </c:pt>
                <c:pt idx="3412">
                  <c:v>44399</c:v>
                </c:pt>
                <c:pt idx="3413">
                  <c:v>44400</c:v>
                </c:pt>
                <c:pt idx="3414">
                  <c:v>44403</c:v>
                </c:pt>
                <c:pt idx="3415">
                  <c:v>44404</c:v>
                </c:pt>
                <c:pt idx="3416">
                  <c:v>44405</c:v>
                </c:pt>
                <c:pt idx="3417">
                  <c:v>44406</c:v>
                </c:pt>
                <c:pt idx="3418">
                  <c:v>44407</c:v>
                </c:pt>
                <c:pt idx="3419">
                  <c:v>44410</c:v>
                </c:pt>
                <c:pt idx="3420">
                  <c:v>44411</c:v>
                </c:pt>
                <c:pt idx="3421">
                  <c:v>44412</c:v>
                </c:pt>
                <c:pt idx="3422">
                  <c:v>44413</c:v>
                </c:pt>
                <c:pt idx="3423">
                  <c:v>44414</c:v>
                </c:pt>
                <c:pt idx="3424">
                  <c:v>44417</c:v>
                </c:pt>
                <c:pt idx="3425">
                  <c:v>44418</c:v>
                </c:pt>
                <c:pt idx="3426">
                  <c:v>44419</c:v>
                </c:pt>
                <c:pt idx="3427">
                  <c:v>44420</c:v>
                </c:pt>
                <c:pt idx="3428">
                  <c:v>44421</c:v>
                </c:pt>
                <c:pt idx="3429">
                  <c:v>44424</c:v>
                </c:pt>
                <c:pt idx="3430">
                  <c:v>44425</c:v>
                </c:pt>
                <c:pt idx="3431">
                  <c:v>44426</c:v>
                </c:pt>
                <c:pt idx="3432">
                  <c:v>44427</c:v>
                </c:pt>
                <c:pt idx="3433">
                  <c:v>44428</c:v>
                </c:pt>
                <c:pt idx="3434">
                  <c:v>44431</c:v>
                </c:pt>
                <c:pt idx="3435">
                  <c:v>44432</c:v>
                </c:pt>
                <c:pt idx="3436">
                  <c:v>44433</c:v>
                </c:pt>
                <c:pt idx="3437">
                  <c:v>44434</c:v>
                </c:pt>
                <c:pt idx="3438">
                  <c:v>44435</c:v>
                </c:pt>
                <c:pt idx="3439">
                  <c:v>44438</c:v>
                </c:pt>
                <c:pt idx="3440">
                  <c:v>44439</c:v>
                </c:pt>
                <c:pt idx="3441">
                  <c:v>44440</c:v>
                </c:pt>
                <c:pt idx="3442">
                  <c:v>44441</c:v>
                </c:pt>
                <c:pt idx="3443">
                  <c:v>44442</c:v>
                </c:pt>
                <c:pt idx="3444">
                  <c:v>44446</c:v>
                </c:pt>
                <c:pt idx="3445">
                  <c:v>44447</c:v>
                </c:pt>
                <c:pt idx="3446">
                  <c:v>44448</c:v>
                </c:pt>
                <c:pt idx="3447">
                  <c:v>44449</c:v>
                </c:pt>
                <c:pt idx="3448">
                  <c:v>44452</c:v>
                </c:pt>
                <c:pt idx="3449">
                  <c:v>44453</c:v>
                </c:pt>
                <c:pt idx="3450">
                  <c:v>44454</c:v>
                </c:pt>
                <c:pt idx="3451">
                  <c:v>44455</c:v>
                </c:pt>
                <c:pt idx="3452">
                  <c:v>44456</c:v>
                </c:pt>
                <c:pt idx="3453">
                  <c:v>44459</c:v>
                </c:pt>
                <c:pt idx="3454">
                  <c:v>44460</c:v>
                </c:pt>
                <c:pt idx="3455">
                  <c:v>44461</c:v>
                </c:pt>
                <c:pt idx="3456">
                  <c:v>44462</c:v>
                </c:pt>
                <c:pt idx="3457">
                  <c:v>44463</c:v>
                </c:pt>
                <c:pt idx="3458">
                  <c:v>44466</c:v>
                </c:pt>
                <c:pt idx="3459">
                  <c:v>44467</c:v>
                </c:pt>
                <c:pt idx="3460">
                  <c:v>44468</c:v>
                </c:pt>
                <c:pt idx="3461">
                  <c:v>44469</c:v>
                </c:pt>
                <c:pt idx="3462">
                  <c:v>44470</c:v>
                </c:pt>
                <c:pt idx="3463">
                  <c:v>44473</c:v>
                </c:pt>
                <c:pt idx="3464">
                  <c:v>44474</c:v>
                </c:pt>
                <c:pt idx="3465">
                  <c:v>44475</c:v>
                </c:pt>
                <c:pt idx="3466">
                  <c:v>44476</c:v>
                </c:pt>
                <c:pt idx="3467">
                  <c:v>44477</c:v>
                </c:pt>
                <c:pt idx="3468">
                  <c:v>44480</c:v>
                </c:pt>
                <c:pt idx="3469">
                  <c:v>44481</c:v>
                </c:pt>
                <c:pt idx="3470">
                  <c:v>44482</c:v>
                </c:pt>
                <c:pt idx="3471">
                  <c:v>44483</c:v>
                </c:pt>
                <c:pt idx="3472">
                  <c:v>44484</c:v>
                </c:pt>
                <c:pt idx="3473">
                  <c:v>44487</c:v>
                </c:pt>
                <c:pt idx="3474">
                  <c:v>44488</c:v>
                </c:pt>
                <c:pt idx="3475">
                  <c:v>44489</c:v>
                </c:pt>
                <c:pt idx="3476">
                  <c:v>44490</c:v>
                </c:pt>
                <c:pt idx="3477">
                  <c:v>44491</c:v>
                </c:pt>
                <c:pt idx="3478">
                  <c:v>44494</c:v>
                </c:pt>
                <c:pt idx="3479">
                  <c:v>44495</c:v>
                </c:pt>
                <c:pt idx="3480">
                  <c:v>44496</c:v>
                </c:pt>
                <c:pt idx="3481">
                  <c:v>44497</c:v>
                </c:pt>
                <c:pt idx="3482">
                  <c:v>44498</c:v>
                </c:pt>
                <c:pt idx="3483">
                  <c:v>44501</c:v>
                </c:pt>
                <c:pt idx="3484">
                  <c:v>44502</c:v>
                </c:pt>
                <c:pt idx="3485">
                  <c:v>44503</c:v>
                </c:pt>
                <c:pt idx="3486">
                  <c:v>44504</c:v>
                </c:pt>
                <c:pt idx="3487">
                  <c:v>44505</c:v>
                </c:pt>
                <c:pt idx="3488">
                  <c:v>44508</c:v>
                </c:pt>
                <c:pt idx="3489">
                  <c:v>44509</c:v>
                </c:pt>
                <c:pt idx="3490">
                  <c:v>44510</c:v>
                </c:pt>
                <c:pt idx="3491">
                  <c:v>44511</c:v>
                </c:pt>
                <c:pt idx="3492">
                  <c:v>44512</c:v>
                </c:pt>
                <c:pt idx="3493">
                  <c:v>44515</c:v>
                </c:pt>
                <c:pt idx="3494">
                  <c:v>44516</c:v>
                </c:pt>
                <c:pt idx="3495">
                  <c:v>44517</c:v>
                </c:pt>
                <c:pt idx="3496">
                  <c:v>44518</c:v>
                </c:pt>
                <c:pt idx="3497">
                  <c:v>44519</c:v>
                </c:pt>
                <c:pt idx="3498">
                  <c:v>44522</c:v>
                </c:pt>
                <c:pt idx="3499">
                  <c:v>44523</c:v>
                </c:pt>
                <c:pt idx="3500">
                  <c:v>44524</c:v>
                </c:pt>
                <c:pt idx="3501">
                  <c:v>44526</c:v>
                </c:pt>
                <c:pt idx="3502">
                  <c:v>44529</c:v>
                </c:pt>
                <c:pt idx="3503">
                  <c:v>44530</c:v>
                </c:pt>
                <c:pt idx="3504">
                  <c:v>44531</c:v>
                </c:pt>
                <c:pt idx="3505">
                  <c:v>44532</c:v>
                </c:pt>
                <c:pt idx="3506">
                  <c:v>44533</c:v>
                </c:pt>
                <c:pt idx="3507">
                  <c:v>44536</c:v>
                </c:pt>
                <c:pt idx="3508">
                  <c:v>44537</c:v>
                </c:pt>
                <c:pt idx="3509">
                  <c:v>44538</c:v>
                </c:pt>
                <c:pt idx="3510">
                  <c:v>44539</c:v>
                </c:pt>
                <c:pt idx="3511">
                  <c:v>44540</c:v>
                </c:pt>
                <c:pt idx="3512">
                  <c:v>44543</c:v>
                </c:pt>
                <c:pt idx="3513">
                  <c:v>44544</c:v>
                </c:pt>
                <c:pt idx="3514">
                  <c:v>44545</c:v>
                </c:pt>
                <c:pt idx="3515">
                  <c:v>44546</c:v>
                </c:pt>
                <c:pt idx="3516">
                  <c:v>44547</c:v>
                </c:pt>
                <c:pt idx="3517">
                  <c:v>44550</c:v>
                </c:pt>
                <c:pt idx="3518">
                  <c:v>44551</c:v>
                </c:pt>
                <c:pt idx="3519">
                  <c:v>44552</c:v>
                </c:pt>
                <c:pt idx="3520">
                  <c:v>44553</c:v>
                </c:pt>
                <c:pt idx="3521">
                  <c:v>44557</c:v>
                </c:pt>
                <c:pt idx="3522">
                  <c:v>44558</c:v>
                </c:pt>
                <c:pt idx="3523">
                  <c:v>44559</c:v>
                </c:pt>
                <c:pt idx="3524">
                  <c:v>44560</c:v>
                </c:pt>
                <c:pt idx="3525">
                  <c:v>44561</c:v>
                </c:pt>
                <c:pt idx="3526">
                  <c:v>44564</c:v>
                </c:pt>
                <c:pt idx="3527">
                  <c:v>44565</c:v>
                </c:pt>
                <c:pt idx="3528">
                  <c:v>44566</c:v>
                </c:pt>
                <c:pt idx="3529">
                  <c:v>44567</c:v>
                </c:pt>
                <c:pt idx="3530">
                  <c:v>44568</c:v>
                </c:pt>
                <c:pt idx="3531">
                  <c:v>44571</c:v>
                </c:pt>
                <c:pt idx="3532">
                  <c:v>44572</c:v>
                </c:pt>
                <c:pt idx="3533">
                  <c:v>44573</c:v>
                </c:pt>
                <c:pt idx="3534">
                  <c:v>44574</c:v>
                </c:pt>
                <c:pt idx="3535">
                  <c:v>44575</c:v>
                </c:pt>
                <c:pt idx="3536">
                  <c:v>44579</c:v>
                </c:pt>
                <c:pt idx="3537">
                  <c:v>44580</c:v>
                </c:pt>
                <c:pt idx="3538">
                  <c:v>44581</c:v>
                </c:pt>
                <c:pt idx="3539">
                  <c:v>44582</c:v>
                </c:pt>
                <c:pt idx="3540">
                  <c:v>44585</c:v>
                </c:pt>
                <c:pt idx="3541">
                  <c:v>44586</c:v>
                </c:pt>
                <c:pt idx="3542">
                  <c:v>44587</c:v>
                </c:pt>
                <c:pt idx="3543">
                  <c:v>44588</c:v>
                </c:pt>
                <c:pt idx="3544">
                  <c:v>44589</c:v>
                </c:pt>
                <c:pt idx="3545">
                  <c:v>44592</c:v>
                </c:pt>
                <c:pt idx="3546">
                  <c:v>44593</c:v>
                </c:pt>
                <c:pt idx="3547">
                  <c:v>44594</c:v>
                </c:pt>
                <c:pt idx="3548">
                  <c:v>44595</c:v>
                </c:pt>
                <c:pt idx="3549">
                  <c:v>44596</c:v>
                </c:pt>
                <c:pt idx="3550">
                  <c:v>44599</c:v>
                </c:pt>
                <c:pt idx="3551">
                  <c:v>44600</c:v>
                </c:pt>
                <c:pt idx="3552">
                  <c:v>44601</c:v>
                </c:pt>
                <c:pt idx="3553">
                  <c:v>44602</c:v>
                </c:pt>
                <c:pt idx="3554">
                  <c:v>44603</c:v>
                </c:pt>
                <c:pt idx="3555">
                  <c:v>44606</c:v>
                </c:pt>
                <c:pt idx="3556">
                  <c:v>44607</c:v>
                </c:pt>
                <c:pt idx="3557">
                  <c:v>44608</c:v>
                </c:pt>
                <c:pt idx="3558">
                  <c:v>44609</c:v>
                </c:pt>
                <c:pt idx="3559">
                  <c:v>44610</c:v>
                </c:pt>
                <c:pt idx="3560">
                  <c:v>44614</c:v>
                </c:pt>
                <c:pt idx="3561">
                  <c:v>44615</c:v>
                </c:pt>
                <c:pt idx="3562">
                  <c:v>44616</c:v>
                </c:pt>
                <c:pt idx="3563">
                  <c:v>44617</c:v>
                </c:pt>
                <c:pt idx="3564">
                  <c:v>44620</c:v>
                </c:pt>
                <c:pt idx="3565">
                  <c:v>44621</c:v>
                </c:pt>
                <c:pt idx="3566">
                  <c:v>44622</c:v>
                </c:pt>
                <c:pt idx="3567">
                  <c:v>44623</c:v>
                </c:pt>
                <c:pt idx="3568">
                  <c:v>44624</c:v>
                </c:pt>
                <c:pt idx="3569">
                  <c:v>44627</c:v>
                </c:pt>
                <c:pt idx="3570">
                  <c:v>44628</c:v>
                </c:pt>
                <c:pt idx="3571">
                  <c:v>44629</c:v>
                </c:pt>
                <c:pt idx="3572">
                  <c:v>44630</c:v>
                </c:pt>
                <c:pt idx="3573">
                  <c:v>44631</c:v>
                </c:pt>
                <c:pt idx="3574">
                  <c:v>44634</c:v>
                </c:pt>
                <c:pt idx="3575">
                  <c:v>44635</c:v>
                </c:pt>
                <c:pt idx="3576">
                  <c:v>44636</c:v>
                </c:pt>
                <c:pt idx="3577">
                  <c:v>44637</c:v>
                </c:pt>
                <c:pt idx="3578">
                  <c:v>44638</c:v>
                </c:pt>
                <c:pt idx="3579">
                  <c:v>44641</c:v>
                </c:pt>
                <c:pt idx="3580">
                  <c:v>44642</c:v>
                </c:pt>
                <c:pt idx="3581">
                  <c:v>44643</c:v>
                </c:pt>
                <c:pt idx="3582">
                  <c:v>44644</c:v>
                </c:pt>
                <c:pt idx="3583">
                  <c:v>44645</c:v>
                </c:pt>
                <c:pt idx="3584">
                  <c:v>44648</c:v>
                </c:pt>
                <c:pt idx="3585">
                  <c:v>44649</c:v>
                </c:pt>
                <c:pt idx="3586">
                  <c:v>44650</c:v>
                </c:pt>
                <c:pt idx="3587">
                  <c:v>44651</c:v>
                </c:pt>
                <c:pt idx="3588">
                  <c:v>44652</c:v>
                </c:pt>
                <c:pt idx="3589">
                  <c:v>44655</c:v>
                </c:pt>
                <c:pt idx="3590">
                  <c:v>44656</c:v>
                </c:pt>
                <c:pt idx="3591">
                  <c:v>44657</c:v>
                </c:pt>
                <c:pt idx="3592">
                  <c:v>44658</c:v>
                </c:pt>
                <c:pt idx="3593">
                  <c:v>44659</c:v>
                </c:pt>
                <c:pt idx="3594">
                  <c:v>44662</c:v>
                </c:pt>
                <c:pt idx="3595">
                  <c:v>44663</c:v>
                </c:pt>
                <c:pt idx="3596">
                  <c:v>44664</c:v>
                </c:pt>
                <c:pt idx="3597">
                  <c:v>44665</c:v>
                </c:pt>
                <c:pt idx="3598">
                  <c:v>44669</c:v>
                </c:pt>
                <c:pt idx="3599">
                  <c:v>44670</c:v>
                </c:pt>
                <c:pt idx="3600">
                  <c:v>44671</c:v>
                </c:pt>
                <c:pt idx="3601">
                  <c:v>44672</c:v>
                </c:pt>
                <c:pt idx="3602">
                  <c:v>44673</c:v>
                </c:pt>
                <c:pt idx="3603">
                  <c:v>44676</c:v>
                </c:pt>
                <c:pt idx="3604">
                  <c:v>44677</c:v>
                </c:pt>
                <c:pt idx="3605">
                  <c:v>44678</c:v>
                </c:pt>
                <c:pt idx="3606">
                  <c:v>44679</c:v>
                </c:pt>
                <c:pt idx="3607">
                  <c:v>44680</c:v>
                </c:pt>
                <c:pt idx="3608">
                  <c:v>44683</c:v>
                </c:pt>
                <c:pt idx="3609">
                  <c:v>44684</c:v>
                </c:pt>
                <c:pt idx="3610">
                  <c:v>44685</c:v>
                </c:pt>
                <c:pt idx="3611">
                  <c:v>44686</c:v>
                </c:pt>
                <c:pt idx="3612">
                  <c:v>44687</c:v>
                </c:pt>
                <c:pt idx="3613">
                  <c:v>44690</c:v>
                </c:pt>
                <c:pt idx="3614">
                  <c:v>44691</c:v>
                </c:pt>
                <c:pt idx="3615">
                  <c:v>44692</c:v>
                </c:pt>
                <c:pt idx="3616">
                  <c:v>44693</c:v>
                </c:pt>
                <c:pt idx="3617">
                  <c:v>44694</c:v>
                </c:pt>
                <c:pt idx="3618">
                  <c:v>44697</c:v>
                </c:pt>
                <c:pt idx="3619">
                  <c:v>44698</c:v>
                </c:pt>
                <c:pt idx="3620">
                  <c:v>44699</c:v>
                </c:pt>
                <c:pt idx="3621">
                  <c:v>44700</c:v>
                </c:pt>
                <c:pt idx="3622">
                  <c:v>44701</c:v>
                </c:pt>
                <c:pt idx="3623">
                  <c:v>44704</c:v>
                </c:pt>
                <c:pt idx="3624">
                  <c:v>44705</c:v>
                </c:pt>
                <c:pt idx="3625">
                  <c:v>44706</c:v>
                </c:pt>
                <c:pt idx="3626">
                  <c:v>44707</c:v>
                </c:pt>
                <c:pt idx="3627">
                  <c:v>44708</c:v>
                </c:pt>
                <c:pt idx="3628">
                  <c:v>44711</c:v>
                </c:pt>
                <c:pt idx="3629">
                  <c:v>44712</c:v>
                </c:pt>
                <c:pt idx="3630">
                  <c:v>44713</c:v>
                </c:pt>
                <c:pt idx="3631">
                  <c:v>44714</c:v>
                </c:pt>
                <c:pt idx="3632">
                  <c:v>44715</c:v>
                </c:pt>
                <c:pt idx="3633">
                  <c:v>44718</c:v>
                </c:pt>
                <c:pt idx="3634">
                  <c:v>44719</c:v>
                </c:pt>
                <c:pt idx="3635">
                  <c:v>44720</c:v>
                </c:pt>
                <c:pt idx="3636">
                  <c:v>44721</c:v>
                </c:pt>
                <c:pt idx="3637">
                  <c:v>44722</c:v>
                </c:pt>
                <c:pt idx="3638">
                  <c:v>44725</c:v>
                </c:pt>
                <c:pt idx="3639">
                  <c:v>44726</c:v>
                </c:pt>
                <c:pt idx="3640">
                  <c:v>44727</c:v>
                </c:pt>
                <c:pt idx="3641">
                  <c:v>44728</c:v>
                </c:pt>
                <c:pt idx="3642">
                  <c:v>44729</c:v>
                </c:pt>
                <c:pt idx="3643">
                  <c:v>44732</c:v>
                </c:pt>
                <c:pt idx="3644">
                  <c:v>44733</c:v>
                </c:pt>
                <c:pt idx="3645">
                  <c:v>44734</c:v>
                </c:pt>
                <c:pt idx="3646">
                  <c:v>44735</c:v>
                </c:pt>
                <c:pt idx="3647">
                  <c:v>44736</c:v>
                </c:pt>
                <c:pt idx="3648">
                  <c:v>44739</c:v>
                </c:pt>
                <c:pt idx="3649">
                  <c:v>44740</c:v>
                </c:pt>
                <c:pt idx="3650">
                  <c:v>44741</c:v>
                </c:pt>
                <c:pt idx="3651">
                  <c:v>44742</c:v>
                </c:pt>
                <c:pt idx="3652">
                  <c:v>44743</c:v>
                </c:pt>
                <c:pt idx="3653">
                  <c:v>44746</c:v>
                </c:pt>
                <c:pt idx="3654">
                  <c:v>44747</c:v>
                </c:pt>
                <c:pt idx="3655">
                  <c:v>44748</c:v>
                </c:pt>
                <c:pt idx="3656">
                  <c:v>44749</c:v>
                </c:pt>
                <c:pt idx="3657">
                  <c:v>44750</c:v>
                </c:pt>
                <c:pt idx="3658">
                  <c:v>44753</c:v>
                </c:pt>
                <c:pt idx="3659">
                  <c:v>44754</c:v>
                </c:pt>
                <c:pt idx="3660">
                  <c:v>44755</c:v>
                </c:pt>
                <c:pt idx="3661">
                  <c:v>44756</c:v>
                </c:pt>
                <c:pt idx="3662">
                  <c:v>44757</c:v>
                </c:pt>
                <c:pt idx="3663">
                  <c:v>44760</c:v>
                </c:pt>
                <c:pt idx="3664">
                  <c:v>44761</c:v>
                </c:pt>
                <c:pt idx="3665">
                  <c:v>44762</c:v>
                </c:pt>
                <c:pt idx="3666">
                  <c:v>44763</c:v>
                </c:pt>
                <c:pt idx="3667">
                  <c:v>44764</c:v>
                </c:pt>
                <c:pt idx="3668">
                  <c:v>44767</c:v>
                </c:pt>
                <c:pt idx="3669">
                  <c:v>44768</c:v>
                </c:pt>
                <c:pt idx="3670">
                  <c:v>44769</c:v>
                </c:pt>
                <c:pt idx="3671">
                  <c:v>44770</c:v>
                </c:pt>
                <c:pt idx="3672">
                  <c:v>44771</c:v>
                </c:pt>
                <c:pt idx="3673">
                  <c:v>44774</c:v>
                </c:pt>
                <c:pt idx="3674">
                  <c:v>44775</c:v>
                </c:pt>
                <c:pt idx="3675">
                  <c:v>44776</c:v>
                </c:pt>
                <c:pt idx="3676">
                  <c:v>44777</c:v>
                </c:pt>
                <c:pt idx="3677">
                  <c:v>44778</c:v>
                </c:pt>
                <c:pt idx="3678">
                  <c:v>44781</c:v>
                </c:pt>
                <c:pt idx="3679">
                  <c:v>44782</c:v>
                </c:pt>
                <c:pt idx="3680">
                  <c:v>44783</c:v>
                </c:pt>
                <c:pt idx="3681">
                  <c:v>44784</c:v>
                </c:pt>
                <c:pt idx="3682">
                  <c:v>44785</c:v>
                </c:pt>
                <c:pt idx="3683">
                  <c:v>44788</c:v>
                </c:pt>
                <c:pt idx="3684">
                  <c:v>44789</c:v>
                </c:pt>
                <c:pt idx="3685">
                  <c:v>44790</c:v>
                </c:pt>
                <c:pt idx="3686">
                  <c:v>44791</c:v>
                </c:pt>
                <c:pt idx="3687">
                  <c:v>44792</c:v>
                </c:pt>
                <c:pt idx="3688">
                  <c:v>44795</c:v>
                </c:pt>
                <c:pt idx="3689">
                  <c:v>44796</c:v>
                </c:pt>
                <c:pt idx="3690">
                  <c:v>44797</c:v>
                </c:pt>
                <c:pt idx="3691">
                  <c:v>44798</c:v>
                </c:pt>
                <c:pt idx="3692">
                  <c:v>44799</c:v>
                </c:pt>
                <c:pt idx="3693">
                  <c:v>44802</c:v>
                </c:pt>
                <c:pt idx="3694">
                  <c:v>44803</c:v>
                </c:pt>
                <c:pt idx="3695">
                  <c:v>44804</c:v>
                </c:pt>
                <c:pt idx="3696">
                  <c:v>44805</c:v>
                </c:pt>
                <c:pt idx="3697">
                  <c:v>44806</c:v>
                </c:pt>
                <c:pt idx="3698">
                  <c:v>44809</c:v>
                </c:pt>
                <c:pt idx="3699">
                  <c:v>44810</c:v>
                </c:pt>
                <c:pt idx="3700">
                  <c:v>44811</c:v>
                </c:pt>
                <c:pt idx="3701">
                  <c:v>44812</c:v>
                </c:pt>
                <c:pt idx="3702">
                  <c:v>44813</c:v>
                </c:pt>
                <c:pt idx="3703">
                  <c:v>44816</c:v>
                </c:pt>
                <c:pt idx="3704">
                  <c:v>44817</c:v>
                </c:pt>
                <c:pt idx="3705">
                  <c:v>44818</c:v>
                </c:pt>
                <c:pt idx="3706">
                  <c:v>44819</c:v>
                </c:pt>
                <c:pt idx="3707">
                  <c:v>44820</c:v>
                </c:pt>
                <c:pt idx="3708">
                  <c:v>44823</c:v>
                </c:pt>
                <c:pt idx="3709">
                  <c:v>44824</c:v>
                </c:pt>
                <c:pt idx="3710">
                  <c:v>44825</c:v>
                </c:pt>
                <c:pt idx="3711">
                  <c:v>44826</c:v>
                </c:pt>
                <c:pt idx="3712">
                  <c:v>44827</c:v>
                </c:pt>
                <c:pt idx="3713">
                  <c:v>44830</c:v>
                </c:pt>
                <c:pt idx="3714">
                  <c:v>44831</c:v>
                </c:pt>
                <c:pt idx="3715">
                  <c:v>44832</c:v>
                </c:pt>
                <c:pt idx="3716">
                  <c:v>44833</c:v>
                </c:pt>
                <c:pt idx="3717">
                  <c:v>44834</c:v>
                </c:pt>
                <c:pt idx="3718">
                  <c:v>44837</c:v>
                </c:pt>
                <c:pt idx="3719">
                  <c:v>44838</c:v>
                </c:pt>
                <c:pt idx="3720">
                  <c:v>44839</c:v>
                </c:pt>
                <c:pt idx="3721">
                  <c:v>44840</c:v>
                </c:pt>
                <c:pt idx="3722">
                  <c:v>44841</c:v>
                </c:pt>
                <c:pt idx="3723">
                  <c:v>44844</c:v>
                </c:pt>
                <c:pt idx="3724">
                  <c:v>44845</c:v>
                </c:pt>
                <c:pt idx="3725">
                  <c:v>44846</c:v>
                </c:pt>
                <c:pt idx="3726">
                  <c:v>44847</c:v>
                </c:pt>
                <c:pt idx="3727">
                  <c:v>44848</c:v>
                </c:pt>
                <c:pt idx="3728">
                  <c:v>44851</c:v>
                </c:pt>
                <c:pt idx="3729">
                  <c:v>44852</c:v>
                </c:pt>
                <c:pt idx="3730">
                  <c:v>44853</c:v>
                </c:pt>
                <c:pt idx="3731">
                  <c:v>44854</c:v>
                </c:pt>
                <c:pt idx="3732">
                  <c:v>44855</c:v>
                </c:pt>
                <c:pt idx="3733">
                  <c:v>44858</c:v>
                </c:pt>
                <c:pt idx="3734">
                  <c:v>44859</c:v>
                </c:pt>
                <c:pt idx="3735">
                  <c:v>44860</c:v>
                </c:pt>
                <c:pt idx="3736">
                  <c:v>44861</c:v>
                </c:pt>
                <c:pt idx="3737">
                  <c:v>44862</c:v>
                </c:pt>
                <c:pt idx="3738">
                  <c:v>44865</c:v>
                </c:pt>
                <c:pt idx="3739">
                  <c:v>44866</c:v>
                </c:pt>
                <c:pt idx="3740">
                  <c:v>44867</c:v>
                </c:pt>
                <c:pt idx="3741">
                  <c:v>44868</c:v>
                </c:pt>
                <c:pt idx="3742">
                  <c:v>44869</c:v>
                </c:pt>
                <c:pt idx="3743">
                  <c:v>44872</c:v>
                </c:pt>
                <c:pt idx="3744">
                  <c:v>44873</c:v>
                </c:pt>
                <c:pt idx="3745">
                  <c:v>44874</c:v>
                </c:pt>
                <c:pt idx="3746">
                  <c:v>44875</c:v>
                </c:pt>
                <c:pt idx="3747">
                  <c:v>44876</c:v>
                </c:pt>
                <c:pt idx="3748">
                  <c:v>44879</c:v>
                </c:pt>
                <c:pt idx="3749">
                  <c:v>44880</c:v>
                </c:pt>
                <c:pt idx="3750">
                  <c:v>44881</c:v>
                </c:pt>
                <c:pt idx="3751">
                  <c:v>44882</c:v>
                </c:pt>
                <c:pt idx="3752">
                  <c:v>44883</c:v>
                </c:pt>
                <c:pt idx="3753">
                  <c:v>44886</c:v>
                </c:pt>
                <c:pt idx="3754">
                  <c:v>44887</c:v>
                </c:pt>
                <c:pt idx="3755">
                  <c:v>44888</c:v>
                </c:pt>
                <c:pt idx="3756">
                  <c:v>44889</c:v>
                </c:pt>
                <c:pt idx="3757">
                  <c:v>44890</c:v>
                </c:pt>
                <c:pt idx="3758">
                  <c:v>44893</c:v>
                </c:pt>
                <c:pt idx="3759">
                  <c:v>44894</c:v>
                </c:pt>
                <c:pt idx="3760">
                  <c:v>44895</c:v>
                </c:pt>
                <c:pt idx="3761">
                  <c:v>44896</c:v>
                </c:pt>
                <c:pt idx="3762">
                  <c:v>44897</c:v>
                </c:pt>
                <c:pt idx="3763">
                  <c:v>44900</c:v>
                </c:pt>
                <c:pt idx="3764">
                  <c:v>44901</c:v>
                </c:pt>
                <c:pt idx="3765">
                  <c:v>44902</c:v>
                </c:pt>
                <c:pt idx="3766">
                  <c:v>44903</c:v>
                </c:pt>
                <c:pt idx="3767">
                  <c:v>44904</c:v>
                </c:pt>
                <c:pt idx="3768">
                  <c:v>44907</c:v>
                </c:pt>
                <c:pt idx="3769">
                  <c:v>44908</c:v>
                </c:pt>
                <c:pt idx="3770">
                  <c:v>44909</c:v>
                </c:pt>
                <c:pt idx="3771">
                  <c:v>44910</c:v>
                </c:pt>
                <c:pt idx="3772">
                  <c:v>44911</c:v>
                </c:pt>
                <c:pt idx="3773">
                  <c:v>44914</c:v>
                </c:pt>
                <c:pt idx="3774">
                  <c:v>44915</c:v>
                </c:pt>
                <c:pt idx="3775">
                  <c:v>44916</c:v>
                </c:pt>
                <c:pt idx="3776">
                  <c:v>44917</c:v>
                </c:pt>
                <c:pt idx="3777">
                  <c:v>44918</c:v>
                </c:pt>
                <c:pt idx="3778">
                  <c:v>44922</c:v>
                </c:pt>
                <c:pt idx="3779">
                  <c:v>44923</c:v>
                </c:pt>
                <c:pt idx="3780">
                  <c:v>44924</c:v>
                </c:pt>
                <c:pt idx="3781">
                  <c:v>44925</c:v>
                </c:pt>
                <c:pt idx="3782">
                  <c:v>44929</c:v>
                </c:pt>
                <c:pt idx="3783">
                  <c:v>44930</c:v>
                </c:pt>
                <c:pt idx="3784">
                  <c:v>44931</c:v>
                </c:pt>
                <c:pt idx="3785">
                  <c:v>44932</c:v>
                </c:pt>
                <c:pt idx="3786">
                  <c:v>44935</c:v>
                </c:pt>
                <c:pt idx="3787">
                  <c:v>44936</c:v>
                </c:pt>
                <c:pt idx="3788">
                  <c:v>44937</c:v>
                </c:pt>
                <c:pt idx="3789">
                  <c:v>44938</c:v>
                </c:pt>
                <c:pt idx="3790">
                  <c:v>44939</c:v>
                </c:pt>
                <c:pt idx="3791">
                  <c:v>44942</c:v>
                </c:pt>
                <c:pt idx="3792">
                  <c:v>44943</c:v>
                </c:pt>
                <c:pt idx="3793">
                  <c:v>44944</c:v>
                </c:pt>
                <c:pt idx="3794">
                  <c:v>44945</c:v>
                </c:pt>
                <c:pt idx="3795">
                  <c:v>44946</c:v>
                </c:pt>
                <c:pt idx="3796">
                  <c:v>44949</c:v>
                </c:pt>
                <c:pt idx="3797">
                  <c:v>44950</c:v>
                </c:pt>
                <c:pt idx="3798">
                  <c:v>44951</c:v>
                </c:pt>
                <c:pt idx="3799">
                  <c:v>44952</c:v>
                </c:pt>
                <c:pt idx="3800">
                  <c:v>44953</c:v>
                </c:pt>
                <c:pt idx="3801">
                  <c:v>44956</c:v>
                </c:pt>
                <c:pt idx="3802">
                  <c:v>44957</c:v>
                </c:pt>
                <c:pt idx="3803">
                  <c:v>44958</c:v>
                </c:pt>
                <c:pt idx="3804">
                  <c:v>44959</c:v>
                </c:pt>
                <c:pt idx="3805">
                  <c:v>44960</c:v>
                </c:pt>
                <c:pt idx="3806">
                  <c:v>44963</c:v>
                </c:pt>
                <c:pt idx="3807">
                  <c:v>44964</c:v>
                </c:pt>
                <c:pt idx="3808">
                  <c:v>44965</c:v>
                </c:pt>
                <c:pt idx="3809">
                  <c:v>44966</c:v>
                </c:pt>
                <c:pt idx="3810">
                  <c:v>44967</c:v>
                </c:pt>
                <c:pt idx="3811">
                  <c:v>44970</c:v>
                </c:pt>
                <c:pt idx="3812">
                  <c:v>44971</c:v>
                </c:pt>
                <c:pt idx="3813">
                  <c:v>44972</c:v>
                </c:pt>
                <c:pt idx="3814">
                  <c:v>44973</c:v>
                </c:pt>
                <c:pt idx="3815">
                  <c:v>44974</c:v>
                </c:pt>
                <c:pt idx="3816">
                  <c:v>44977</c:v>
                </c:pt>
                <c:pt idx="3817">
                  <c:v>44978</c:v>
                </c:pt>
                <c:pt idx="3818">
                  <c:v>44979</c:v>
                </c:pt>
                <c:pt idx="3819">
                  <c:v>44980</c:v>
                </c:pt>
                <c:pt idx="3820">
                  <c:v>44981</c:v>
                </c:pt>
                <c:pt idx="3821">
                  <c:v>44984</c:v>
                </c:pt>
                <c:pt idx="3822">
                  <c:v>44985</c:v>
                </c:pt>
                <c:pt idx="3823">
                  <c:v>44986</c:v>
                </c:pt>
                <c:pt idx="3824">
                  <c:v>44987</c:v>
                </c:pt>
                <c:pt idx="3825">
                  <c:v>44988</c:v>
                </c:pt>
                <c:pt idx="3826">
                  <c:v>44991</c:v>
                </c:pt>
                <c:pt idx="3827">
                  <c:v>44992</c:v>
                </c:pt>
                <c:pt idx="3828">
                  <c:v>44993</c:v>
                </c:pt>
                <c:pt idx="3829">
                  <c:v>44994</c:v>
                </c:pt>
                <c:pt idx="3830">
                  <c:v>44995</c:v>
                </c:pt>
                <c:pt idx="3831">
                  <c:v>44998</c:v>
                </c:pt>
                <c:pt idx="3832">
                  <c:v>44999</c:v>
                </c:pt>
                <c:pt idx="3833">
                  <c:v>45000</c:v>
                </c:pt>
                <c:pt idx="3834">
                  <c:v>45001</c:v>
                </c:pt>
                <c:pt idx="3835">
                  <c:v>45002</c:v>
                </c:pt>
                <c:pt idx="3836">
                  <c:v>45005</c:v>
                </c:pt>
                <c:pt idx="3837">
                  <c:v>45006</c:v>
                </c:pt>
                <c:pt idx="3838">
                  <c:v>45007</c:v>
                </c:pt>
                <c:pt idx="3839">
                  <c:v>45008</c:v>
                </c:pt>
                <c:pt idx="3840">
                  <c:v>45009</c:v>
                </c:pt>
                <c:pt idx="3841">
                  <c:v>45012</c:v>
                </c:pt>
                <c:pt idx="3842">
                  <c:v>45013</c:v>
                </c:pt>
                <c:pt idx="3843">
                  <c:v>45014</c:v>
                </c:pt>
                <c:pt idx="3844">
                  <c:v>45015</c:v>
                </c:pt>
                <c:pt idx="3845">
                  <c:v>45016</c:v>
                </c:pt>
                <c:pt idx="3846">
                  <c:v>45019</c:v>
                </c:pt>
                <c:pt idx="3847">
                  <c:v>45020</c:v>
                </c:pt>
                <c:pt idx="3848">
                  <c:v>45021</c:v>
                </c:pt>
                <c:pt idx="3849">
                  <c:v>45022</c:v>
                </c:pt>
                <c:pt idx="3850">
                  <c:v>45026</c:v>
                </c:pt>
                <c:pt idx="3851">
                  <c:v>45027</c:v>
                </c:pt>
                <c:pt idx="3852">
                  <c:v>45028</c:v>
                </c:pt>
                <c:pt idx="3853">
                  <c:v>45029</c:v>
                </c:pt>
                <c:pt idx="3854">
                  <c:v>45030</c:v>
                </c:pt>
                <c:pt idx="3855">
                  <c:v>45033</c:v>
                </c:pt>
                <c:pt idx="3856">
                  <c:v>45034</c:v>
                </c:pt>
                <c:pt idx="3857">
                  <c:v>45035</c:v>
                </c:pt>
                <c:pt idx="3858">
                  <c:v>45036</c:v>
                </c:pt>
                <c:pt idx="3859">
                  <c:v>45037</c:v>
                </c:pt>
                <c:pt idx="3860">
                  <c:v>45040</c:v>
                </c:pt>
                <c:pt idx="3861">
                  <c:v>45041</c:v>
                </c:pt>
                <c:pt idx="3862">
                  <c:v>45042</c:v>
                </c:pt>
                <c:pt idx="3863">
                  <c:v>45043</c:v>
                </c:pt>
                <c:pt idx="3864">
                  <c:v>45044</c:v>
                </c:pt>
                <c:pt idx="3865">
                  <c:v>45047</c:v>
                </c:pt>
                <c:pt idx="3866">
                  <c:v>45048</c:v>
                </c:pt>
                <c:pt idx="3867">
                  <c:v>45049</c:v>
                </c:pt>
                <c:pt idx="3868">
                  <c:v>45050</c:v>
                </c:pt>
                <c:pt idx="3869">
                  <c:v>45051</c:v>
                </c:pt>
                <c:pt idx="3870">
                  <c:v>45054</c:v>
                </c:pt>
                <c:pt idx="3871">
                  <c:v>45055</c:v>
                </c:pt>
                <c:pt idx="3872">
                  <c:v>45056</c:v>
                </c:pt>
                <c:pt idx="3873">
                  <c:v>45057</c:v>
                </c:pt>
                <c:pt idx="3874">
                  <c:v>45058</c:v>
                </c:pt>
                <c:pt idx="3875">
                  <c:v>45061</c:v>
                </c:pt>
                <c:pt idx="3876">
                  <c:v>45062</c:v>
                </c:pt>
                <c:pt idx="3877">
                  <c:v>45063</c:v>
                </c:pt>
                <c:pt idx="3878">
                  <c:v>45064</c:v>
                </c:pt>
                <c:pt idx="3879">
                  <c:v>45065</c:v>
                </c:pt>
                <c:pt idx="3880">
                  <c:v>45068</c:v>
                </c:pt>
                <c:pt idx="3881">
                  <c:v>45069</c:v>
                </c:pt>
                <c:pt idx="3882">
                  <c:v>45070</c:v>
                </c:pt>
                <c:pt idx="3883">
                  <c:v>45071</c:v>
                </c:pt>
                <c:pt idx="3884">
                  <c:v>45072</c:v>
                </c:pt>
                <c:pt idx="3885">
                  <c:v>45075</c:v>
                </c:pt>
                <c:pt idx="3886">
                  <c:v>45076</c:v>
                </c:pt>
                <c:pt idx="3887">
                  <c:v>45077</c:v>
                </c:pt>
                <c:pt idx="3888">
                  <c:v>45078</c:v>
                </c:pt>
                <c:pt idx="3889">
                  <c:v>45079</c:v>
                </c:pt>
                <c:pt idx="3890">
                  <c:v>45082</c:v>
                </c:pt>
                <c:pt idx="3891">
                  <c:v>45083</c:v>
                </c:pt>
                <c:pt idx="3892">
                  <c:v>45084</c:v>
                </c:pt>
                <c:pt idx="3893">
                  <c:v>45085</c:v>
                </c:pt>
                <c:pt idx="3894">
                  <c:v>45086</c:v>
                </c:pt>
                <c:pt idx="3895">
                  <c:v>45089</c:v>
                </c:pt>
                <c:pt idx="3896">
                  <c:v>45090</c:v>
                </c:pt>
                <c:pt idx="3897">
                  <c:v>45091</c:v>
                </c:pt>
                <c:pt idx="3898">
                  <c:v>45092</c:v>
                </c:pt>
                <c:pt idx="3899">
                  <c:v>45093</c:v>
                </c:pt>
                <c:pt idx="3900">
                  <c:v>45096</c:v>
                </c:pt>
                <c:pt idx="3901">
                  <c:v>45097</c:v>
                </c:pt>
                <c:pt idx="3902">
                  <c:v>45098</c:v>
                </c:pt>
                <c:pt idx="3903">
                  <c:v>45099</c:v>
                </c:pt>
                <c:pt idx="3904">
                  <c:v>45100</c:v>
                </c:pt>
                <c:pt idx="3905">
                  <c:v>45103</c:v>
                </c:pt>
                <c:pt idx="3906">
                  <c:v>45104</c:v>
                </c:pt>
                <c:pt idx="3907">
                  <c:v>45105</c:v>
                </c:pt>
                <c:pt idx="3908">
                  <c:v>45106</c:v>
                </c:pt>
                <c:pt idx="3909">
                  <c:v>45107</c:v>
                </c:pt>
                <c:pt idx="3910">
                  <c:v>45110</c:v>
                </c:pt>
                <c:pt idx="3911">
                  <c:v>45111</c:v>
                </c:pt>
                <c:pt idx="3912">
                  <c:v>45112</c:v>
                </c:pt>
                <c:pt idx="3913">
                  <c:v>45113</c:v>
                </c:pt>
                <c:pt idx="3914">
                  <c:v>45114</c:v>
                </c:pt>
                <c:pt idx="3915">
                  <c:v>45117</c:v>
                </c:pt>
                <c:pt idx="3916">
                  <c:v>45118</c:v>
                </c:pt>
                <c:pt idx="3917">
                  <c:v>45119</c:v>
                </c:pt>
                <c:pt idx="3918">
                  <c:v>45120</c:v>
                </c:pt>
                <c:pt idx="3919">
                  <c:v>45121</c:v>
                </c:pt>
                <c:pt idx="3920">
                  <c:v>45124</c:v>
                </c:pt>
                <c:pt idx="3921">
                  <c:v>45125</c:v>
                </c:pt>
                <c:pt idx="3922">
                  <c:v>45126</c:v>
                </c:pt>
                <c:pt idx="3923">
                  <c:v>45127</c:v>
                </c:pt>
                <c:pt idx="3924">
                  <c:v>45128</c:v>
                </c:pt>
                <c:pt idx="3925">
                  <c:v>45131</c:v>
                </c:pt>
                <c:pt idx="3926">
                  <c:v>45132</c:v>
                </c:pt>
                <c:pt idx="3927">
                  <c:v>45133</c:v>
                </c:pt>
                <c:pt idx="3928">
                  <c:v>45134</c:v>
                </c:pt>
                <c:pt idx="3929">
                  <c:v>45135</c:v>
                </c:pt>
                <c:pt idx="3930">
                  <c:v>45138</c:v>
                </c:pt>
                <c:pt idx="3931">
                  <c:v>45139</c:v>
                </c:pt>
                <c:pt idx="3932">
                  <c:v>45140</c:v>
                </c:pt>
                <c:pt idx="3933">
                  <c:v>45141</c:v>
                </c:pt>
                <c:pt idx="3934">
                  <c:v>45142</c:v>
                </c:pt>
                <c:pt idx="3935">
                  <c:v>45145</c:v>
                </c:pt>
                <c:pt idx="3936">
                  <c:v>45146</c:v>
                </c:pt>
                <c:pt idx="3937">
                  <c:v>45147</c:v>
                </c:pt>
                <c:pt idx="3938">
                  <c:v>45148</c:v>
                </c:pt>
                <c:pt idx="3939">
                  <c:v>45149</c:v>
                </c:pt>
                <c:pt idx="3940">
                  <c:v>45152</c:v>
                </c:pt>
                <c:pt idx="3941">
                  <c:v>45153</c:v>
                </c:pt>
                <c:pt idx="3942">
                  <c:v>45154</c:v>
                </c:pt>
                <c:pt idx="3943">
                  <c:v>45155</c:v>
                </c:pt>
                <c:pt idx="3944">
                  <c:v>45156</c:v>
                </c:pt>
                <c:pt idx="3945">
                  <c:v>45159</c:v>
                </c:pt>
                <c:pt idx="3946">
                  <c:v>45160</c:v>
                </c:pt>
                <c:pt idx="3947">
                  <c:v>45161</c:v>
                </c:pt>
                <c:pt idx="3948">
                  <c:v>45162</c:v>
                </c:pt>
                <c:pt idx="3949">
                  <c:v>45163</c:v>
                </c:pt>
                <c:pt idx="3950">
                  <c:v>45166</c:v>
                </c:pt>
                <c:pt idx="3951">
                  <c:v>45167</c:v>
                </c:pt>
                <c:pt idx="3952">
                  <c:v>45168</c:v>
                </c:pt>
                <c:pt idx="3953">
                  <c:v>45169</c:v>
                </c:pt>
                <c:pt idx="3954">
                  <c:v>45170</c:v>
                </c:pt>
                <c:pt idx="3955">
                  <c:v>45173</c:v>
                </c:pt>
                <c:pt idx="3956">
                  <c:v>45174</c:v>
                </c:pt>
                <c:pt idx="3957">
                  <c:v>45175</c:v>
                </c:pt>
                <c:pt idx="3958">
                  <c:v>45176</c:v>
                </c:pt>
                <c:pt idx="3959">
                  <c:v>45177</c:v>
                </c:pt>
                <c:pt idx="3960">
                  <c:v>45180</c:v>
                </c:pt>
                <c:pt idx="3961">
                  <c:v>45181</c:v>
                </c:pt>
                <c:pt idx="3962">
                  <c:v>45182</c:v>
                </c:pt>
                <c:pt idx="3963">
                  <c:v>45183</c:v>
                </c:pt>
                <c:pt idx="3964">
                  <c:v>45184</c:v>
                </c:pt>
                <c:pt idx="3965">
                  <c:v>45187</c:v>
                </c:pt>
                <c:pt idx="3966">
                  <c:v>45188</c:v>
                </c:pt>
                <c:pt idx="3967">
                  <c:v>45189</c:v>
                </c:pt>
                <c:pt idx="3968">
                  <c:v>45190</c:v>
                </c:pt>
                <c:pt idx="3969">
                  <c:v>45191</c:v>
                </c:pt>
                <c:pt idx="3970">
                  <c:v>45194</c:v>
                </c:pt>
                <c:pt idx="3971">
                  <c:v>45195</c:v>
                </c:pt>
                <c:pt idx="3972">
                  <c:v>45196</c:v>
                </c:pt>
                <c:pt idx="3973">
                  <c:v>45197</c:v>
                </c:pt>
                <c:pt idx="3974">
                  <c:v>45198</c:v>
                </c:pt>
                <c:pt idx="3975">
                  <c:v>45201</c:v>
                </c:pt>
                <c:pt idx="3976">
                  <c:v>45202</c:v>
                </c:pt>
                <c:pt idx="3977">
                  <c:v>45203</c:v>
                </c:pt>
                <c:pt idx="3978">
                  <c:v>45204</c:v>
                </c:pt>
                <c:pt idx="3979">
                  <c:v>45205</c:v>
                </c:pt>
                <c:pt idx="3980">
                  <c:v>45208</c:v>
                </c:pt>
                <c:pt idx="3981">
                  <c:v>45209</c:v>
                </c:pt>
                <c:pt idx="3982">
                  <c:v>45210</c:v>
                </c:pt>
                <c:pt idx="3983">
                  <c:v>45211</c:v>
                </c:pt>
                <c:pt idx="3984">
                  <c:v>45212</c:v>
                </c:pt>
                <c:pt idx="3985">
                  <c:v>45215</c:v>
                </c:pt>
                <c:pt idx="3986">
                  <c:v>45216</c:v>
                </c:pt>
                <c:pt idx="3987">
                  <c:v>45217</c:v>
                </c:pt>
                <c:pt idx="3988">
                  <c:v>45218</c:v>
                </c:pt>
                <c:pt idx="3989">
                  <c:v>45219</c:v>
                </c:pt>
                <c:pt idx="3990">
                  <c:v>45222</c:v>
                </c:pt>
                <c:pt idx="3991">
                  <c:v>45223</c:v>
                </c:pt>
                <c:pt idx="3992">
                  <c:v>45224</c:v>
                </c:pt>
                <c:pt idx="3993">
                  <c:v>45225</c:v>
                </c:pt>
                <c:pt idx="3994">
                  <c:v>45226</c:v>
                </c:pt>
                <c:pt idx="3995">
                  <c:v>45229</c:v>
                </c:pt>
                <c:pt idx="3996">
                  <c:v>45230</c:v>
                </c:pt>
                <c:pt idx="3997">
                  <c:v>45231</c:v>
                </c:pt>
                <c:pt idx="3998">
                  <c:v>45232</c:v>
                </c:pt>
                <c:pt idx="3999">
                  <c:v>45233</c:v>
                </c:pt>
                <c:pt idx="4000">
                  <c:v>45236</c:v>
                </c:pt>
                <c:pt idx="4001">
                  <c:v>45237</c:v>
                </c:pt>
                <c:pt idx="4002">
                  <c:v>45238</c:v>
                </c:pt>
                <c:pt idx="4003">
                  <c:v>45239</c:v>
                </c:pt>
                <c:pt idx="4004">
                  <c:v>45240</c:v>
                </c:pt>
                <c:pt idx="4005">
                  <c:v>45243</c:v>
                </c:pt>
                <c:pt idx="4006">
                  <c:v>45244</c:v>
                </c:pt>
                <c:pt idx="4007">
                  <c:v>45245</c:v>
                </c:pt>
                <c:pt idx="4008">
                  <c:v>45246</c:v>
                </c:pt>
                <c:pt idx="4009">
                  <c:v>45247</c:v>
                </c:pt>
                <c:pt idx="4010">
                  <c:v>45250</c:v>
                </c:pt>
                <c:pt idx="4011">
                  <c:v>45251</c:v>
                </c:pt>
                <c:pt idx="4012">
                  <c:v>45252</c:v>
                </c:pt>
                <c:pt idx="4013">
                  <c:v>45253</c:v>
                </c:pt>
                <c:pt idx="4014">
                  <c:v>45254</c:v>
                </c:pt>
                <c:pt idx="4015">
                  <c:v>45257</c:v>
                </c:pt>
                <c:pt idx="4016">
                  <c:v>45258</c:v>
                </c:pt>
                <c:pt idx="4017">
                  <c:v>45259</c:v>
                </c:pt>
                <c:pt idx="4018">
                  <c:v>45260</c:v>
                </c:pt>
                <c:pt idx="4019">
                  <c:v>45261</c:v>
                </c:pt>
                <c:pt idx="4020">
                  <c:v>45264</c:v>
                </c:pt>
                <c:pt idx="4021">
                  <c:v>45265</c:v>
                </c:pt>
                <c:pt idx="4022">
                  <c:v>45266</c:v>
                </c:pt>
                <c:pt idx="4023">
                  <c:v>45267</c:v>
                </c:pt>
                <c:pt idx="4024">
                  <c:v>45268</c:v>
                </c:pt>
                <c:pt idx="4025">
                  <c:v>45271</c:v>
                </c:pt>
                <c:pt idx="4026">
                  <c:v>45272</c:v>
                </c:pt>
                <c:pt idx="4027">
                  <c:v>45273</c:v>
                </c:pt>
                <c:pt idx="4028">
                  <c:v>45274</c:v>
                </c:pt>
                <c:pt idx="4029">
                  <c:v>45275</c:v>
                </c:pt>
                <c:pt idx="4030">
                  <c:v>45278</c:v>
                </c:pt>
                <c:pt idx="4031">
                  <c:v>45279</c:v>
                </c:pt>
                <c:pt idx="4032">
                  <c:v>45280</c:v>
                </c:pt>
                <c:pt idx="4033">
                  <c:v>45281</c:v>
                </c:pt>
                <c:pt idx="4034">
                  <c:v>45282</c:v>
                </c:pt>
                <c:pt idx="4035">
                  <c:v>45286</c:v>
                </c:pt>
                <c:pt idx="4036">
                  <c:v>45287</c:v>
                </c:pt>
                <c:pt idx="4037">
                  <c:v>45288</c:v>
                </c:pt>
                <c:pt idx="4038">
                  <c:v>45289</c:v>
                </c:pt>
                <c:pt idx="4039">
                  <c:v>45293</c:v>
                </c:pt>
                <c:pt idx="4040">
                  <c:v>45294</c:v>
                </c:pt>
                <c:pt idx="4041">
                  <c:v>45295</c:v>
                </c:pt>
                <c:pt idx="4042">
                  <c:v>45296</c:v>
                </c:pt>
                <c:pt idx="4043">
                  <c:v>45299</c:v>
                </c:pt>
                <c:pt idx="4044">
                  <c:v>45300</c:v>
                </c:pt>
                <c:pt idx="4045">
                  <c:v>45301</c:v>
                </c:pt>
                <c:pt idx="4046">
                  <c:v>45302</c:v>
                </c:pt>
                <c:pt idx="4047">
                  <c:v>45303</c:v>
                </c:pt>
                <c:pt idx="4048">
                  <c:v>45306</c:v>
                </c:pt>
                <c:pt idx="4049">
                  <c:v>45307</c:v>
                </c:pt>
                <c:pt idx="4050">
                  <c:v>45308</c:v>
                </c:pt>
                <c:pt idx="4051">
                  <c:v>45309</c:v>
                </c:pt>
                <c:pt idx="4052">
                  <c:v>45310</c:v>
                </c:pt>
                <c:pt idx="4053">
                  <c:v>45313</c:v>
                </c:pt>
                <c:pt idx="4054">
                  <c:v>45314</c:v>
                </c:pt>
                <c:pt idx="4055">
                  <c:v>45315</c:v>
                </c:pt>
                <c:pt idx="4056">
                  <c:v>45316</c:v>
                </c:pt>
                <c:pt idx="4057">
                  <c:v>45317</c:v>
                </c:pt>
                <c:pt idx="4058">
                  <c:v>45320</c:v>
                </c:pt>
                <c:pt idx="4059">
                  <c:v>45321</c:v>
                </c:pt>
                <c:pt idx="4060">
                  <c:v>45322</c:v>
                </c:pt>
                <c:pt idx="4061">
                  <c:v>45323</c:v>
                </c:pt>
                <c:pt idx="4062">
                  <c:v>45324</c:v>
                </c:pt>
                <c:pt idx="4063">
                  <c:v>45327</c:v>
                </c:pt>
                <c:pt idx="4064">
                  <c:v>45328</c:v>
                </c:pt>
                <c:pt idx="4065">
                  <c:v>45329</c:v>
                </c:pt>
                <c:pt idx="4066">
                  <c:v>45330</c:v>
                </c:pt>
                <c:pt idx="4067">
                  <c:v>45331</c:v>
                </c:pt>
                <c:pt idx="4068">
                  <c:v>45334</c:v>
                </c:pt>
                <c:pt idx="4069">
                  <c:v>45335</c:v>
                </c:pt>
                <c:pt idx="4070">
                  <c:v>45336</c:v>
                </c:pt>
                <c:pt idx="4071">
                  <c:v>45337</c:v>
                </c:pt>
                <c:pt idx="4072">
                  <c:v>45338</c:v>
                </c:pt>
                <c:pt idx="4073">
                  <c:v>45341</c:v>
                </c:pt>
                <c:pt idx="4074">
                  <c:v>45342</c:v>
                </c:pt>
                <c:pt idx="4075">
                  <c:v>45343</c:v>
                </c:pt>
                <c:pt idx="4076">
                  <c:v>45344</c:v>
                </c:pt>
                <c:pt idx="4077">
                  <c:v>45345</c:v>
                </c:pt>
                <c:pt idx="4078">
                  <c:v>45348</c:v>
                </c:pt>
                <c:pt idx="4079">
                  <c:v>45349</c:v>
                </c:pt>
                <c:pt idx="4080">
                  <c:v>45350</c:v>
                </c:pt>
                <c:pt idx="4081">
                  <c:v>45351</c:v>
                </c:pt>
                <c:pt idx="4082">
                  <c:v>45352</c:v>
                </c:pt>
                <c:pt idx="4083">
                  <c:v>45355</c:v>
                </c:pt>
                <c:pt idx="4084">
                  <c:v>45356</c:v>
                </c:pt>
                <c:pt idx="4085">
                  <c:v>45357</c:v>
                </c:pt>
                <c:pt idx="4086">
                  <c:v>45358</c:v>
                </c:pt>
                <c:pt idx="4087">
                  <c:v>45359</c:v>
                </c:pt>
                <c:pt idx="4088">
                  <c:v>45362</c:v>
                </c:pt>
                <c:pt idx="4089">
                  <c:v>45363</c:v>
                </c:pt>
                <c:pt idx="4090">
                  <c:v>45364</c:v>
                </c:pt>
                <c:pt idx="4091">
                  <c:v>45365</c:v>
                </c:pt>
                <c:pt idx="4092">
                  <c:v>45366</c:v>
                </c:pt>
                <c:pt idx="4093">
                  <c:v>45369</c:v>
                </c:pt>
                <c:pt idx="4094">
                  <c:v>45370</c:v>
                </c:pt>
                <c:pt idx="4095">
                  <c:v>45371</c:v>
                </c:pt>
                <c:pt idx="4096">
                  <c:v>45372</c:v>
                </c:pt>
                <c:pt idx="4097">
                  <c:v>45373</c:v>
                </c:pt>
                <c:pt idx="4098">
                  <c:v>45376</c:v>
                </c:pt>
                <c:pt idx="4099">
                  <c:v>45377</c:v>
                </c:pt>
                <c:pt idx="4100">
                  <c:v>45378</c:v>
                </c:pt>
                <c:pt idx="4101">
                  <c:v>45379</c:v>
                </c:pt>
              </c:numCache>
            </c:numRef>
          </c:cat>
          <c:val>
            <c:numRef>
              <c:f>'VIX MOVE'!$D$8:$D$10000</c:f>
              <c:numCache>
                <c:formatCode>0.00</c:formatCode>
                <c:ptCount val="999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1</c:v>
                </c:pt>
                <c:pt idx="4040">
                  <c:v>1</c:v>
                </c:pt>
                <c:pt idx="4041">
                  <c:v>1</c:v>
                </c:pt>
                <c:pt idx="4042">
                  <c:v>1</c:v>
                </c:pt>
                <c:pt idx="4043">
                  <c:v>1</c:v>
                </c:pt>
                <c:pt idx="4044">
                  <c:v>1</c:v>
                </c:pt>
                <c:pt idx="4045">
                  <c:v>1</c:v>
                </c:pt>
                <c:pt idx="4046">
                  <c:v>1</c:v>
                </c:pt>
                <c:pt idx="4047">
                  <c:v>1</c:v>
                </c:pt>
                <c:pt idx="4048">
                  <c:v>1</c:v>
                </c:pt>
                <c:pt idx="4049">
                  <c:v>1</c:v>
                </c:pt>
                <c:pt idx="4050">
                  <c:v>1</c:v>
                </c:pt>
                <c:pt idx="4051">
                  <c:v>1</c:v>
                </c:pt>
                <c:pt idx="4052">
                  <c:v>1</c:v>
                </c:pt>
                <c:pt idx="4053">
                  <c:v>1</c:v>
                </c:pt>
                <c:pt idx="4054">
                  <c:v>1</c:v>
                </c:pt>
                <c:pt idx="4055">
                  <c:v>1</c:v>
                </c:pt>
                <c:pt idx="4056">
                  <c:v>1</c:v>
                </c:pt>
                <c:pt idx="4057">
                  <c:v>1</c:v>
                </c:pt>
                <c:pt idx="4058">
                  <c:v>1</c:v>
                </c:pt>
                <c:pt idx="4059">
                  <c:v>1</c:v>
                </c:pt>
                <c:pt idx="4060">
                  <c:v>1</c:v>
                </c:pt>
                <c:pt idx="4061">
                  <c:v>1</c:v>
                </c:pt>
                <c:pt idx="4062">
                  <c:v>1</c:v>
                </c:pt>
                <c:pt idx="4063">
                  <c:v>1</c:v>
                </c:pt>
                <c:pt idx="4064">
                  <c:v>1</c:v>
                </c:pt>
                <c:pt idx="4065">
                  <c:v>1</c:v>
                </c:pt>
                <c:pt idx="4066">
                  <c:v>1</c:v>
                </c:pt>
                <c:pt idx="4067">
                  <c:v>1</c:v>
                </c:pt>
                <c:pt idx="4068">
                  <c:v>1</c:v>
                </c:pt>
                <c:pt idx="4069">
                  <c:v>1</c:v>
                </c:pt>
                <c:pt idx="4070">
                  <c:v>1</c:v>
                </c:pt>
                <c:pt idx="4071">
                  <c:v>1</c:v>
                </c:pt>
                <c:pt idx="4072">
                  <c:v>1</c:v>
                </c:pt>
                <c:pt idx="4073">
                  <c:v>1</c:v>
                </c:pt>
                <c:pt idx="4074">
                  <c:v>1</c:v>
                </c:pt>
                <c:pt idx="4075">
                  <c:v>1</c:v>
                </c:pt>
                <c:pt idx="4076">
                  <c:v>1</c:v>
                </c:pt>
                <c:pt idx="4077">
                  <c:v>1</c:v>
                </c:pt>
                <c:pt idx="4078">
                  <c:v>1</c:v>
                </c:pt>
                <c:pt idx="4079">
                  <c:v>1</c:v>
                </c:pt>
                <c:pt idx="4080">
                  <c:v>1</c:v>
                </c:pt>
                <c:pt idx="4081">
                  <c:v>1</c:v>
                </c:pt>
                <c:pt idx="4082">
                  <c:v>1</c:v>
                </c:pt>
                <c:pt idx="4083">
                  <c:v>1</c:v>
                </c:pt>
                <c:pt idx="4084">
                  <c:v>1</c:v>
                </c:pt>
                <c:pt idx="4085">
                  <c:v>1</c:v>
                </c:pt>
                <c:pt idx="4086">
                  <c:v>1</c:v>
                </c:pt>
                <c:pt idx="4087">
                  <c:v>1</c:v>
                </c:pt>
                <c:pt idx="4088">
                  <c:v>1</c:v>
                </c:pt>
                <c:pt idx="4089">
                  <c:v>1</c:v>
                </c:pt>
                <c:pt idx="4090">
                  <c:v>1</c:v>
                </c:pt>
                <c:pt idx="4091">
                  <c:v>1</c:v>
                </c:pt>
                <c:pt idx="4092">
                  <c:v>1</c:v>
                </c:pt>
                <c:pt idx="4093">
                  <c:v>1</c:v>
                </c:pt>
                <c:pt idx="4094">
                  <c:v>1</c:v>
                </c:pt>
                <c:pt idx="4095">
                  <c:v>1</c:v>
                </c:pt>
                <c:pt idx="4096">
                  <c:v>1</c:v>
                </c:pt>
                <c:pt idx="4097">
                  <c:v>1</c:v>
                </c:pt>
                <c:pt idx="4098">
                  <c:v>1</c:v>
                </c:pt>
                <c:pt idx="4099">
                  <c:v>1</c:v>
                </c:pt>
                <c:pt idx="4100">
                  <c:v>1</c:v>
                </c:pt>
                <c:pt idx="4101">
                  <c:v>1</c:v>
                </c:pt>
              </c:numCache>
            </c:numRef>
          </c:val>
          <c:extLst>
            <c:ext xmlns:c16="http://schemas.microsoft.com/office/drawing/2014/chart" uri="{C3380CC4-5D6E-409C-BE32-E72D297353CC}">
              <c16:uniqueId val="{00000000-6DA6-4A77-971F-3DBBBF7AF9B0}"/>
            </c:ext>
          </c:extLst>
        </c:ser>
        <c:dLbls>
          <c:showLegendKey val="0"/>
          <c:showVal val="0"/>
          <c:showCatName val="0"/>
          <c:showSerName val="0"/>
          <c:showPercent val="0"/>
          <c:showBubbleSize val="0"/>
        </c:dLbls>
        <c:axId val="927761311"/>
        <c:axId val="1024025455"/>
      </c:areaChart>
      <c:lineChart>
        <c:grouping val="standard"/>
        <c:varyColors val="0"/>
        <c:ser>
          <c:idx val="0"/>
          <c:order val="0"/>
          <c:tx>
            <c:strRef>
              <c:f>'VIX MOVE'!$B$6</c:f>
              <c:strCache>
                <c:ptCount val="1"/>
              </c:strCache>
            </c:strRef>
          </c:tx>
          <c:spPr>
            <a:ln w="28575" cap="rnd">
              <a:solidFill>
                <a:schemeClr val="accent1"/>
              </a:solidFill>
              <a:round/>
            </a:ln>
            <a:effectLst/>
          </c:spPr>
          <c:marker>
            <c:symbol val="none"/>
          </c:marker>
          <c:cat>
            <c:numRef>
              <c:f>'VIX MOVE'!$A$8:$A$10000</c:f>
              <c:numCache>
                <c:formatCode>m/d/yyyy</c:formatCode>
                <c:ptCount val="9993"/>
                <c:pt idx="0">
                  <c:v>39449</c:v>
                </c:pt>
                <c:pt idx="1">
                  <c:v>39450</c:v>
                </c:pt>
                <c:pt idx="2">
                  <c:v>39451</c:v>
                </c:pt>
                <c:pt idx="3">
                  <c:v>39454</c:v>
                </c:pt>
                <c:pt idx="4">
                  <c:v>39455</c:v>
                </c:pt>
                <c:pt idx="5">
                  <c:v>39456</c:v>
                </c:pt>
                <c:pt idx="6">
                  <c:v>39457</c:v>
                </c:pt>
                <c:pt idx="7">
                  <c:v>39458</c:v>
                </c:pt>
                <c:pt idx="8">
                  <c:v>39461</c:v>
                </c:pt>
                <c:pt idx="9">
                  <c:v>39462</c:v>
                </c:pt>
                <c:pt idx="10">
                  <c:v>39463</c:v>
                </c:pt>
                <c:pt idx="11">
                  <c:v>39464</c:v>
                </c:pt>
                <c:pt idx="12">
                  <c:v>39465</c:v>
                </c:pt>
                <c:pt idx="13">
                  <c:v>39469</c:v>
                </c:pt>
                <c:pt idx="14">
                  <c:v>39470</c:v>
                </c:pt>
                <c:pt idx="15">
                  <c:v>39471</c:v>
                </c:pt>
                <c:pt idx="16">
                  <c:v>39472</c:v>
                </c:pt>
                <c:pt idx="17">
                  <c:v>39475</c:v>
                </c:pt>
                <c:pt idx="18">
                  <c:v>39476</c:v>
                </c:pt>
                <c:pt idx="19">
                  <c:v>39477</c:v>
                </c:pt>
                <c:pt idx="20">
                  <c:v>39478</c:v>
                </c:pt>
                <c:pt idx="21">
                  <c:v>39479</c:v>
                </c:pt>
                <c:pt idx="22">
                  <c:v>39482</c:v>
                </c:pt>
                <c:pt idx="23">
                  <c:v>39483</c:v>
                </c:pt>
                <c:pt idx="24">
                  <c:v>39484</c:v>
                </c:pt>
                <c:pt idx="25">
                  <c:v>39485</c:v>
                </c:pt>
                <c:pt idx="26">
                  <c:v>39486</c:v>
                </c:pt>
                <c:pt idx="27">
                  <c:v>39489</c:v>
                </c:pt>
                <c:pt idx="28">
                  <c:v>39490</c:v>
                </c:pt>
                <c:pt idx="29">
                  <c:v>39491</c:v>
                </c:pt>
                <c:pt idx="30">
                  <c:v>39492</c:v>
                </c:pt>
                <c:pt idx="31">
                  <c:v>39493</c:v>
                </c:pt>
                <c:pt idx="32">
                  <c:v>39497</c:v>
                </c:pt>
                <c:pt idx="33">
                  <c:v>39498</c:v>
                </c:pt>
                <c:pt idx="34">
                  <c:v>39499</c:v>
                </c:pt>
                <c:pt idx="35">
                  <c:v>39500</c:v>
                </c:pt>
                <c:pt idx="36">
                  <c:v>39503</c:v>
                </c:pt>
                <c:pt idx="37">
                  <c:v>39504</c:v>
                </c:pt>
                <c:pt idx="38">
                  <c:v>39505</c:v>
                </c:pt>
                <c:pt idx="39">
                  <c:v>39506</c:v>
                </c:pt>
                <c:pt idx="40">
                  <c:v>39507</c:v>
                </c:pt>
                <c:pt idx="41">
                  <c:v>39510</c:v>
                </c:pt>
                <c:pt idx="42">
                  <c:v>39511</c:v>
                </c:pt>
                <c:pt idx="43">
                  <c:v>39512</c:v>
                </c:pt>
                <c:pt idx="44">
                  <c:v>39513</c:v>
                </c:pt>
                <c:pt idx="45">
                  <c:v>39514</c:v>
                </c:pt>
                <c:pt idx="46">
                  <c:v>39517</c:v>
                </c:pt>
                <c:pt idx="47">
                  <c:v>39518</c:v>
                </c:pt>
                <c:pt idx="48">
                  <c:v>39519</c:v>
                </c:pt>
                <c:pt idx="49">
                  <c:v>39520</c:v>
                </c:pt>
                <c:pt idx="50">
                  <c:v>39521</c:v>
                </c:pt>
                <c:pt idx="51">
                  <c:v>39524</c:v>
                </c:pt>
                <c:pt idx="52">
                  <c:v>39525</c:v>
                </c:pt>
                <c:pt idx="53">
                  <c:v>39526</c:v>
                </c:pt>
                <c:pt idx="54">
                  <c:v>39527</c:v>
                </c:pt>
                <c:pt idx="55">
                  <c:v>39531</c:v>
                </c:pt>
                <c:pt idx="56">
                  <c:v>39532</c:v>
                </c:pt>
                <c:pt idx="57">
                  <c:v>39533</c:v>
                </c:pt>
                <c:pt idx="58">
                  <c:v>39534</c:v>
                </c:pt>
                <c:pt idx="59">
                  <c:v>39535</c:v>
                </c:pt>
                <c:pt idx="60">
                  <c:v>39538</c:v>
                </c:pt>
                <c:pt idx="61">
                  <c:v>39539</c:v>
                </c:pt>
                <c:pt idx="62">
                  <c:v>39540</c:v>
                </c:pt>
                <c:pt idx="63">
                  <c:v>39541</c:v>
                </c:pt>
                <c:pt idx="64">
                  <c:v>39542</c:v>
                </c:pt>
                <c:pt idx="65">
                  <c:v>39545</c:v>
                </c:pt>
                <c:pt idx="66">
                  <c:v>39546</c:v>
                </c:pt>
                <c:pt idx="67">
                  <c:v>39547</c:v>
                </c:pt>
                <c:pt idx="68">
                  <c:v>39548</c:v>
                </c:pt>
                <c:pt idx="69">
                  <c:v>39549</c:v>
                </c:pt>
                <c:pt idx="70">
                  <c:v>39552</c:v>
                </c:pt>
                <c:pt idx="71">
                  <c:v>39553</c:v>
                </c:pt>
                <c:pt idx="72">
                  <c:v>39554</c:v>
                </c:pt>
                <c:pt idx="73">
                  <c:v>39555</c:v>
                </c:pt>
                <c:pt idx="74">
                  <c:v>39556</c:v>
                </c:pt>
                <c:pt idx="75">
                  <c:v>39559</c:v>
                </c:pt>
                <c:pt idx="76">
                  <c:v>39560</c:v>
                </c:pt>
                <c:pt idx="77">
                  <c:v>39561</c:v>
                </c:pt>
                <c:pt idx="78">
                  <c:v>39562</c:v>
                </c:pt>
                <c:pt idx="79">
                  <c:v>39563</c:v>
                </c:pt>
                <c:pt idx="80">
                  <c:v>39566</c:v>
                </c:pt>
                <c:pt idx="81">
                  <c:v>39567</c:v>
                </c:pt>
                <c:pt idx="82">
                  <c:v>39568</c:v>
                </c:pt>
                <c:pt idx="83">
                  <c:v>39569</c:v>
                </c:pt>
                <c:pt idx="84">
                  <c:v>39570</c:v>
                </c:pt>
                <c:pt idx="85">
                  <c:v>39573</c:v>
                </c:pt>
                <c:pt idx="86">
                  <c:v>39574</c:v>
                </c:pt>
                <c:pt idx="87">
                  <c:v>39575</c:v>
                </c:pt>
                <c:pt idx="88">
                  <c:v>39576</c:v>
                </c:pt>
                <c:pt idx="89">
                  <c:v>39577</c:v>
                </c:pt>
                <c:pt idx="90">
                  <c:v>39580</c:v>
                </c:pt>
                <c:pt idx="91">
                  <c:v>39581</c:v>
                </c:pt>
                <c:pt idx="92">
                  <c:v>39582</c:v>
                </c:pt>
                <c:pt idx="93">
                  <c:v>39583</c:v>
                </c:pt>
                <c:pt idx="94">
                  <c:v>39584</c:v>
                </c:pt>
                <c:pt idx="95">
                  <c:v>39587</c:v>
                </c:pt>
                <c:pt idx="96">
                  <c:v>39588</c:v>
                </c:pt>
                <c:pt idx="97">
                  <c:v>39589</c:v>
                </c:pt>
                <c:pt idx="98">
                  <c:v>39590</c:v>
                </c:pt>
                <c:pt idx="99">
                  <c:v>39591</c:v>
                </c:pt>
                <c:pt idx="100">
                  <c:v>39595</c:v>
                </c:pt>
                <c:pt idx="101">
                  <c:v>39596</c:v>
                </c:pt>
                <c:pt idx="102">
                  <c:v>39597</c:v>
                </c:pt>
                <c:pt idx="103">
                  <c:v>39598</c:v>
                </c:pt>
                <c:pt idx="104">
                  <c:v>39601</c:v>
                </c:pt>
                <c:pt idx="105">
                  <c:v>39602</c:v>
                </c:pt>
                <c:pt idx="106">
                  <c:v>39603</c:v>
                </c:pt>
                <c:pt idx="107">
                  <c:v>39604</c:v>
                </c:pt>
                <c:pt idx="108">
                  <c:v>39605</c:v>
                </c:pt>
                <c:pt idx="109">
                  <c:v>39608</c:v>
                </c:pt>
                <c:pt idx="110">
                  <c:v>39609</c:v>
                </c:pt>
                <c:pt idx="111">
                  <c:v>39610</c:v>
                </c:pt>
                <c:pt idx="112">
                  <c:v>39611</c:v>
                </c:pt>
                <c:pt idx="113">
                  <c:v>39612</c:v>
                </c:pt>
                <c:pt idx="114">
                  <c:v>39615</c:v>
                </c:pt>
                <c:pt idx="115">
                  <c:v>39616</c:v>
                </c:pt>
                <c:pt idx="116">
                  <c:v>39617</c:v>
                </c:pt>
                <c:pt idx="117">
                  <c:v>39618</c:v>
                </c:pt>
                <c:pt idx="118">
                  <c:v>39619</c:v>
                </c:pt>
                <c:pt idx="119">
                  <c:v>39622</c:v>
                </c:pt>
                <c:pt idx="120">
                  <c:v>39623</c:v>
                </c:pt>
                <c:pt idx="121">
                  <c:v>39624</c:v>
                </c:pt>
                <c:pt idx="122">
                  <c:v>39625</c:v>
                </c:pt>
                <c:pt idx="123">
                  <c:v>39626</c:v>
                </c:pt>
                <c:pt idx="124">
                  <c:v>39629</c:v>
                </c:pt>
                <c:pt idx="125">
                  <c:v>39630</c:v>
                </c:pt>
                <c:pt idx="126">
                  <c:v>39631</c:v>
                </c:pt>
                <c:pt idx="127">
                  <c:v>39632</c:v>
                </c:pt>
                <c:pt idx="128">
                  <c:v>39636</c:v>
                </c:pt>
                <c:pt idx="129">
                  <c:v>39637</c:v>
                </c:pt>
                <c:pt idx="130">
                  <c:v>39638</c:v>
                </c:pt>
                <c:pt idx="131">
                  <c:v>39639</c:v>
                </c:pt>
                <c:pt idx="132">
                  <c:v>39640</c:v>
                </c:pt>
                <c:pt idx="133">
                  <c:v>39643</c:v>
                </c:pt>
                <c:pt idx="134">
                  <c:v>39644</c:v>
                </c:pt>
                <c:pt idx="135">
                  <c:v>39645</c:v>
                </c:pt>
                <c:pt idx="136">
                  <c:v>39646</c:v>
                </c:pt>
                <c:pt idx="137">
                  <c:v>39647</c:v>
                </c:pt>
                <c:pt idx="138">
                  <c:v>39650</c:v>
                </c:pt>
                <c:pt idx="139">
                  <c:v>39651</c:v>
                </c:pt>
                <c:pt idx="140">
                  <c:v>39652</c:v>
                </c:pt>
                <c:pt idx="141">
                  <c:v>39653</c:v>
                </c:pt>
                <c:pt idx="142">
                  <c:v>39654</c:v>
                </c:pt>
                <c:pt idx="143">
                  <c:v>39657</c:v>
                </c:pt>
                <c:pt idx="144">
                  <c:v>39658</c:v>
                </c:pt>
                <c:pt idx="145">
                  <c:v>39659</c:v>
                </c:pt>
                <c:pt idx="146">
                  <c:v>39660</c:v>
                </c:pt>
                <c:pt idx="147">
                  <c:v>39661</c:v>
                </c:pt>
                <c:pt idx="148">
                  <c:v>39664</c:v>
                </c:pt>
                <c:pt idx="149">
                  <c:v>39665</c:v>
                </c:pt>
                <c:pt idx="150">
                  <c:v>39666</c:v>
                </c:pt>
                <c:pt idx="151">
                  <c:v>39667</c:v>
                </c:pt>
                <c:pt idx="152">
                  <c:v>39668</c:v>
                </c:pt>
                <c:pt idx="153">
                  <c:v>39671</c:v>
                </c:pt>
                <c:pt idx="154">
                  <c:v>39672</c:v>
                </c:pt>
                <c:pt idx="155">
                  <c:v>39673</c:v>
                </c:pt>
                <c:pt idx="156">
                  <c:v>39674</c:v>
                </c:pt>
                <c:pt idx="157">
                  <c:v>39675</c:v>
                </c:pt>
                <c:pt idx="158">
                  <c:v>39678</c:v>
                </c:pt>
                <c:pt idx="159">
                  <c:v>39679</c:v>
                </c:pt>
                <c:pt idx="160">
                  <c:v>39680</c:v>
                </c:pt>
                <c:pt idx="161">
                  <c:v>39681</c:v>
                </c:pt>
                <c:pt idx="162">
                  <c:v>39682</c:v>
                </c:pt>
                <c:pt idx="163">
                  <c:v>39685</c:v>
                </c:pt>
                <c:pt idx="164">
                  <c:v>39686</c:v>
                </c:pt>
                <c:pt idx="165">
                  <c:v>39687</c:v>
                </c:pt>
                <c:pt idx="166">
                  <c:v>39688</c:v>
                </c:pt>
                <c:pt idx="167">
                  <c:v>39689</c:v>
                </c:pt>
                <c:pt idx="168">
                  <c:v>39693</c:v>
                </c:pt>
                <c:pt idx="169">
                  <c:v>39694</c:v>
                </c:pt>
                <c:pt idx="170">
                  <c:v>39695</c:v>
                </c:pt>
                <c:pt idx="171">
                  <c:v>39696</c:v>
                </c:pt>
                <c:pt idx="172">
                  <c:v>39699</c:v>
                </c:pt>
                <c:pt idx="173">
                  <c:v>39700</c:v>
                </c:pt>
                <c:pt idx="174">
                  <c:v>39701</c:v>
                </c:pt>
                <c:pt idx="175">
                  <c:v>39702</c:v>
                </c:pt>
                <c:pt idx="176">
                  <c:v>39703</c:v>
                </c:pt>
                <c:pt idx="177">
                  <c:v>39706</c:v>
                </c:pt>
                <c:pt idx="178">
                  <c:v>39707</c:v>
                </c:pt>
                <c:pt idx="179">
                  <c:v>39708</c:v>
                </c:pt>
                <c:pt idx="180">
                  <c:v>39709</c:v>
                </c:pt>
                <c:pt idx="181">
                  <c:v>39710</c:v>
                </c:pt>
                <c:pt idx="182">
                  <c:v>39713</c:v>
                </c:pt>
                <c:pt idx="183">
                  <c:v>39714</c:v>
                </c:pt>
                <c:pt idx="184">
                  <c:v>39715</c:v>
                </c:pt>
                <c:pt idx="185">
                  <c:v>39716</c:v>
                </c:pt>
                <c:pt idx="186">
                  <c:v>39717</c:v>
                </c:pt>
                <c:pt idx="187">
                  <c:v>39720</c:v>
                </c:pt>
                <c:pt idx="188">
                  <c:v>39721</c:v>
                </c:pt>
                <c:pt idx="189">
                  <c:v>39722</c:v>
                </c:pt>
                <c:pt idx="190">
                  <c:v>39723</c:v>
                </c:pt>
                <c:pt idx="191">
                  <c:v>39724</c:v>
                </c:pt>
                <c:pt idx="192">
                  <c:v>39727</c:v>
                </c:pt>
                <c:pt idx="193">
                  <c:v>39728</c:v>
                </c:pt>
                <c:pt idx="194">
                  <c:v>39729</c:v>
                </c:pt>
                <c:pt idx="195">
                  <c:v>39730</c:v>
                </c:pt>
                <c:pt idx="196">
                  <c:v>39731</c:v>
                </c:pt>
                <c:pt idx="197">
                  <c:v>39734</c:v>
                </c:pt>
                <c:pt idx="198">
                  <c:v>39735</c:v>
                </c:pt>
                <c:pt idx="199">
                  <c:v>39736</c:v>
                </c:pt>
                <c:pt idx="200">
                  <c:v>39737</c:v>
                </c:pt>
                <c:pt idx="201">
                  <c:v>39738</c:v>
                </c:pt>
                <c:pt idx="202">
                  <c:v>39741</c:v>
                </c:pt>
                <c:pt idx="203">
                  <c:v>39742</c:v>
                </c:pt>
                <c:pt idx="204">
                  <c:v>39743</c:v>
                </c:pt>
                <c:pt idx="205">
                  <c:v>39744</c:v>
                </c:pt>
                <c:pt idx="206">
                  <c:v>39745</c:v>
                </c:pt>
                <c:pt idx="207">
                  <c:v>39748</c:v>
                </c:pt>
                <c:pt idx="208">
                  <c:v>39749</c:v>
                </c:pt>
                <c:pt idx="209">
                  <c:v>39750</c:v>
                </c:pt>
                <c:pt idx="210">
                  <c:v>39751</c:v>
                </c:pt>
                <c:pt idx="211">
                  <c:v>39752</c:v>
                </c:pt>
                <c:pt idx="212">
                  <c:v>39755</c:v>
                </c:pt>
                <c:pt idx="213">
                  <c:v>39756</c:v>
                </c:pt>
                <c:pt idx="214">
                  <c:v>39757</c:v>
                </c:pt>
                <c:pt idx="215">
                  <c:v>39758</c:v>
                </c:pt>
                <c:pt idx="216">
                  <c:v>39759</c:v>
                </c:pt>
                <c:pt idx="217">
                  <c:v>39762</c:v>
                </c:pt>
                <c:pt idx="218">
                  <c:v>39763</c:v>
                </c:pt>
                <c:pt idx="219">
                  <c:v>39764</c:v>
                </c:pt>
                <c:pt idx="220">
                  <c:v>39765</c:v>
                </c:pt>
                <c:pt idx="221">
                  <c:v>39766</c:v>
                </c:pt>
                <c:pt idx="222">
                  <c:v>39769</c:v>
                </c:pt>
                <c:pt idx="223">
                  <c:v>39770</c:v>
                </c:pt>
                <c:pt idx="224">
                  <c:v>39771</c:v>
                </c:pt>
                <c:pt idx="225">
                  <c:v>39772</c:v>
                </c:pt>
                <c:pt idx="226">
                  <c:v>39773</c:v>
                </c:pt>
                <c:pt idx="227">
                  <c:v>39776</c:v>
                </c:pt>
                <c:pt idx="228">
                  <c:v>39777</c:v>
                </c:pt>
                <c:pt idx="229">
                  <c:v>39778</c:v>
                </c:pt>
                <c:pt idx="230">
                  <c:v>39780</c:v>
                </c:pt>
                <c:pt idx="231">
                  <c:v>39783</c:v>
                </c:pt>
                <c:pt idx="232">
                  <c:v>39784</c:v>
                </c:pt>
                <c:pt idx="233">
                  <c:v>39785</c:v>
                </c:pt>
                <c:pt idx="234">
                  <c:v>39786</c:v>
                </c:pt>
                <c:pt idx="235">
                  <c:v>39787</c:v>
                </c:pt>
                <c:pt idx="236">
                  <c:v>39790</c:v>
                </c:pt>
                <c:pt idx="237">
                  <c:v>39791</c:v>
                </c:pt>
                <c:pt idx="238">
                  <c:v>39792</c:v>
                </c:pt>
                <c:pt idx="239">
                  <c:v>39793</c:v>
                </c:pt>
                <c:pt idx="240">
                  <c:v>39794</c:v>
                </c:pt>
                <c:pt idx="241">
                  <c:v>39797</c:v>
                </c:pt>
                <c:pt idx="242">
                  <c:v>39798</c:v>
                </c:pt>
                <c:pt idx="243">
                  <c:v>39799</c:v>
                </c:pt>
                <c:pt idx="244">
                  <c:v>39800</c:v>
                </c:pt>
                <c:pt idx="245">
                  <c:v>39801</c:v>
                </c:pt>
                <c:pt idx="246">
                  <c:v>39804</c:v>
                </c:pt>
                <c:pt idx="247">
                  <c:v>39805</c:v>
                </c:pt>
                <c:pt idx="248">
                  <c:v>39806</c:v>
                </c:pt>
                <c:pt idx="249">
                  <c:v>39808</c:v>
                </c:pt>
                <c:pt idx="250">
                  <c:v>39811</c:v>
                </c:pt>
                <c:pt idx="251">
                  <c:v>39812</c:v>
                </c:pt>
                <c:pt idx="252">
                  <c:v>39813</c:v>
                </c:pt>
                <c:pt idx="253">
                  <c:v>39815</c:v>
                </c:pt>
                <c:pt idx="254">
                  <c:v>39818</c:v>
                </c:pt>
                <c:pt idx="255">
                  <c:v>39819</c:v>
                </c:pt>
                <c:pt idx="256">
                  <c:v>39820</c:v>
                </c:pt>
                <c:pt idx="257">
                  <c:v>39821</c:v>
                </c:pt>
                <c:pt idx="258">
                  <c:v>39822</c:v>
                </c:pt>
                <c:pt idx="259">
                  <c:v>39825</c:v>
                </c:pt>
                <c:pt idx="260">
                  <c:v>39826</c:v>
                </c:pt>
                <c:pt idx="261">
                  <c:v>39827</c:v>
                </c:pt>
                <c:pt idx="262">
                  <c:v>39828</c:v>
                </c:pt>
                <c:pt idx="263">
                  <c:v>39829</c:v>
                </c:pt>
                <c:pt idx="264">
                  <c:v>39833</c:v>
                </c:pt>
                <c:pt idx="265">
                  <c:v>39834</c:v>
                </c:pt>
                <c:pt idx="266">
                  <c:v>39835</c:v>
                </c:pt>
                <c:pt idx="267">
                  <c:v>39836</c:v>
                </c:pt>
                <c:pt idx="268">
                  <c:v>39839</c:v>
                </c:pt>
                <c:pt idx="269">
                  <c:v>39840</c:v>
                </c:pt>
                <c:pt idx="270">
                  <c:v>39841</c:v>
                </c:pt>
                <c:pt idx="271">
                  <c:v>39842</c:v>
                </c:pt>
                <c:pt idx="272">
                  <c:v>39843</c:v>
                </c:pt>
                <c:pt idx="273">
                  <c:v>39846</c:v>
                </c:pt>
                <c:pt idx="274">
                  <c:v>39847</c:v>
                </c:pt>
                <c:pt idx="275">
                  <c:v>39848</c:v>
                </c:pt>
                <c:pt idx="276">
                  <c:v>39849</c:v>
                </c:pt>
                <c:pt idx="277">
                  <c:v>39850</c:v>
                </c:pt>
                <c:pt idx="278">
                  <c:v>39853</c:v>
                </c:pt>
                <c:pt idx="279">
                  <c:v>39854</c:v>
                </c:pt>
                <c:pt idx="280">
                  <c:v>39855</c:v>
                </c:pt>
                <c:pt idx="281">
                  <c:v>39856</c:v>
                </c:pt>
                <c:pt idx="282">
                  <c:v>39857</c:v>
                </c:pt>
                <c:pt idx="283">
                  <c:v>39861</c:v>
                </c:pt>
                <c:pt idx="284">
                  <c:v>39862</c:v>
                </c:pt>
                <c:pt idx="285">
                  <c:v>39863</c:v>
                </c:pt>
                <c:pt idx="286">
                  <c:v>39864</c:v>
                </c:pt>
                <c:pt idx="287">
                  <c:v>39867</c:v>
                </c:pt>
                <c:pt idx="288">
                  <c:v>39868</c:v>
                </c:pt>
                <c:pt idx="289">
                  <c:v>39869</c:v>
                </c:pt>
                <c:pt idx="290">
                  <c:v>39870</c:v>
                </c:pt>
                <c:pt idx="291">
                  <c:v>39871</c:v>
                </c:pt>
                <c:pt idx="292">
                  <c:v>39874</c:v>
                </c:pt>
                <c:pt idx="293">
                  <c:v>39875</c:v>
                </c:pt>
                <c:pt idx="294">
                  <c:v>39876</c:v>
                </c:pt>
                <c:pt idx="295">
                  <c:v>39877</c:v>
                </c:pt>
                <c:pt idx="296">
                  <c:v>39878</c:v>
                </c:pt>
                <c:pt idx="297">
                  <c:v>39881</c:v>
                </c:pt>
                <c:pt idx="298">
                  <c:v>39882</c:v>
                </c:pt>
                <c:pt idx="299">
                  <c:v>39883</c:v>
                </c:pt>
                <c:pt idx="300">
                  <c:v>39884</c:v>
                </c:pt>
                <c:pt idx="301">
                  <c:v>39885</c:v>
                </c:pt>
                <c:pt idx="302">
                  <c:v>39888</c:v>
                </c:pt>
                <c:pt idx="303">
                  <c:v>39889</c:v>
                </c:pt>
                <c:pt idx="304">
                  <c:v>39890</c:v>
                </c:pt>
                <c:pt idx="305">
                  <c:v>39891</c:v>
                </c:pt>
                <c:pt idx="306">
                  <c:v>39892</c:v>
                </c:pt>
                <c:pt idx="307">
                  <c:v>39895</c:v>
                </c:pt>
                <c:pt idx="308">
                  <c:v>39896</c:v>
                </c:pt>
                <c:pt idx="309">
                  <c:v>39897</c:v>
                </c:pt>
                <c:pt idx="310">
                  <c:v>39898</c:v>
                </c:pt>
                <c:pt idx="311">
                  <c:v>39899</c:v>
                </c:pt>
                <c:pt idx="312">
                  <c:v>39902</c:v>
                </c:pt>
                <c:pt idx="313">
                  <c:v>39903</c:v>
                </c:pt>
                <c:pt idx="314">
                  <c:v>39904</c:v>
                </c:pt>
                <c:pt idx="315">
                  <c:v>39905</c:v>
                </c:pt>
                <c:pt idx="316">
                  <c:v>39906</c:v>
                </c:pt>
                <c:pt idx="317">
                  <c:v>39909</c:v>
                </c:pt>
                <c:pt idx="318">
                  <c:v>39910</c:v>
                </c:pt>
                <c:pt idx="319">
                  <c:v>39911</c:v>
                </c:pt>
                <c:pt idx="320">
                  <c:v>39912</c:v>
                </c:pt>
                <c:pt idx="321">
                  <c:v>39916</c:v>
                </c:pt>
                <c:pt idx="322">
                  <c:v>39917</c:v>
                </c:pt>
                <c:pt idx="323">
                  <c:v>39918</c:v>
                </c:pt>
                <c:pt idx="324">
                  <c:v>39919</c:v>
                </c:pt>
                <c:pt idx="325">
                  <c:v>39920</c:v>
                </c:pt>
                <c:pt idx="326">
                  <c:v>39923</c:v>
                </c:pt>
                <c:pt idx="327">
                  <c:v>39924</c:v>
                </c:pt>
                <c:pt idx="328">
                  <c:v>39925</c:v>
                </c:pt>
                <c:pt idx="329">
                  <c:v>39926</c:v>
                </c:pt>
                <c:pt idx="330">
                  <c:v>39927</c:v>
                </c:pt>
                <c:pt idx="331">
                  <c:v>39930</c:v>
                </c:pt>
                <c:pt idx="332">
                  <c:v>39931</c:v>
                </c:pt>
                <c:pt idx="333">
                  <c:v>39932</c:v>
                </c:pt>
                <c:pt idx="334">
                  <c:v>39933</c:v>
                </c:pt>
                <c:pt idx="335">
                  <c:v>39934</c:v>
                </c:pt>
                <c:pt idx="336">
                  <c:v>39937</c:v>
                </c:pt>
                <c:pt idx="337">
                  <c:v>39938</c:v>
                </c:pt>
                <c:pt idx="338">
                  <c:v>39939</c:v>
                </c:pt>
                <c:pt idx="339">
                  <c:v>39940</c:v>
                </c:pt>
                <c:pt idx="340">
                  <c:v>39941</c:v>
                </c:pt>
                <c:pt idx="341">
                  <c:v>39944</c:v>
                </c:pt>
                <c:pt idx="342">
                  <c:v>39945</c:v>
                </c:pt>
                <c:pt idx="343">
                  <c:v>39946</c:v>
                </c:pt>
                <c:pt idx="344">
                  <c:v>39947</c:v>
                </c:pt>
                <c:pt idx="345">
                  <c:v>39948</c:v>
                </c:pt>
                <c:pt idx="346">
                  <c:v>39951</c:v>
                </c:pt>
                <c:pt idx="347">
                  <c:v>39952</c:v>
                </c:pt>
                <c:pt idx="348">
                  <c:v>39953</c:v>
                </c:pt>
                <c:pt idx="349">
                  <c:v>39954</c:v>
                </c:pt>
                <c:pt idx="350">
                  <c:v>39955</c:v>
                </c:pt>
                <c:pt idx="351">
                  <c:v>39959</c:v>
                </c:pt>
                <c:pt idx="352">
                  <c:v>39960</c:v>
                </c:pt>
                <c:pt idx="353">
                  <c:v>39961</c:v>
                </c:pt>
                <c:pt idx="354">
                  <c:v>39962</c:v>
                </c:pt>
                <c:pt idx="355">
                  <c:v>39965</c:v>
                </c:pt>
                <c:pt idx="356">
                  <c:v>39966</c:v>
                </c:pt>
                <c:pt idx="357">
                  <c:v>39967</c:v>
                </c:pt>
                <c:pt idx="358">
                  <c:v>39968</c:v>
                </c:pt>
                <c:pt idx="359">
                  <c:v>39969</c:v>
                </c:pt>
                <c:pt idx="360">
                  <c:v>39972</c:v>
                </c:pt>
                <c:pt idx="361">
                  <c:v>39973</c:v>
                </c:pt>
                <c:pt idx="362">
                  <c:v>39974</c:v>
                </c:pt>
                <c:pt idx="363">
                  <c:v>39975</c:v>
                </c:pt>
                <c:pt idx="364">
                  <c:v>39976</c:v>
                </c:pt>
                <c:pt idx="365">
                  <c:v>39979</c:v>
                </c:pt>
                <c:pt idx="366">
                  <c:v>39980</c:v>
                </c:pt>
                <c:pt idx="367">
                  <c:v>39981</c:v>
                </c:pt>
                <c:pt idx="368">
                  <c:v>39982</c:v>
                </c:pt>
                <c:pt idx="369">
                  <c:v>39983</c:v>
                </c:pt>
                <c:pt idx="370">
                  <c:v>39986</c:v>
                </c:pt>
                <c:pt idx="371">
                  <c:v>39987</c:v>
                </c:pt>
                <c:pt idx="372">
                  <c:v>39988</c:v>
                </c:pt>
                <c:pt idx="373">
                  <c:v>39989</c:v>
                </c:pt>
                <c:pt idx="374">
                  <c:v>39990</c:v>
                </c:pt>
                <c:pt idx="375">
                  <c:v>39993</c:v>
                </c:pt>
                <c:pt idx="376">
                  <c:v>39994</c:v>
                </c:pt>
                <c:pt idx="377">
                  <c:v>39995</c:v>
                </c:pt>
                <c:pt idx="378">
                  <c:v>39996</c:v>
                </c:pt>
                <c:pt idx="379">
                  <c:v>40000</c:v>
                </c:pt>
                <c:pt idx="380">
                  <c:v>40001</c:v>
                </c:pt>
                <c:pt idx="381">
                  <c:v>40002</c:v>
                </c:pt>
                <c:pt idx="382">
                  <c:v>40003</c:v>
                </c:pt>
                <c:pt idx="383">
                  <c:v>40004</c:v>
                </c:pt>
                <c:pt idx="384">
                  <c:v>40007</c:v>
                </c:pt>
                <c:pt idx="385">
                  <c:v>40008</c:v>
                </c:pt>
                <c:pt idx="386">
                  <c:v>40009</c:v>
                </c:pt>
                <c:pt idx="387">
                  <c:v>40010</c:v>
                </c:pt>
                <c:pt idx="388">
                  <c:v>40011</c:v>
                </c:pt>
                <c:pt idx="389">
                  <c:v>40014</c:v>
                </c:pt>
                <c:pt idx="390">
                  <c:v>40015</c:v>
                </c:pt>
                <c:pt idx="391">
                  <c:v>40016</c:v>
                </c:pt>
                <c:pt idx="392">
                  <c:v>40017</c:v>
                </c:pt>
                <c:pt idx="393">
                  <c:v>40018</c:v>
                </c:pt>
                <c:pt idx="394">
                  <c:v>40021</c:v>
                </c:pt>
                <c:pt idx="395">
                  <c:v>40022</c:v>
                </c:pt>
                <c:pt idx="396">
                  <c:v>40023</c:v>
                </c:pt>
                <c:pt idx="397">
                  <c:v>40024</c:v>
                </c:pt>
                <c:pt idx="398">
                  <c:v>40025</c:v>
                </c:pt>
                <c:pt idx="399">
                  <c:v>40028</c:v>
                </c:pt>
                <c:pt idx="400">
                  <c:v>40029</c:v>
                </c:pt>
                <c:pt idx="401">
                  <c:v>40030</c:v>
                </c:pt>
                <c:pt idx="402">
                  <c:v>40031</c:v>
                </c:pt>
                <c:pt idx="403">
                  <c:v>40032</c:v>
                </c:pt>
                <c:pt idx="404">
                  <c:v>40035</c:v>
                </c:pt>
                <c:pt idx="405">
                  <c:v>40036</c:v>
                </c:pt>
                <c:pt idx="406">
                  <c:v>40037</c:v>
                </c:pt>
                <c:pt idx="407">
                  <c:v>40038</c:v>
                </c:pt>
                <c:pt idx="408">
                  <c:v>40039</c:v>
                </c:pt>
                <c:pt idx="409">
                  <c:v>40042</c:v>
                </c:pt>
                <c:pt idx="410">
                  <c:v>40043</c:v>
                </c:pt>
                <c:pt idx="411">
                  <c:v>40044</c:v>
                </c:pt>
                <c:pt idx="412">
                  <c:v>40045</c:v>
                </c:pt>
                <c:pt idx="413">
                  <c:v>40046</c:v>
                </c:pt>
                <c:pt idx="414">
                  <c:v>40049</c:v>
                </c:pt>
                <c:pt idx="415">
                  <c:v>40050</c:v>
                </c:pt>
                <c:pt idx="416">
                  <c:v>40051</c:v>
                </c:pt>
                <c:pt idx="417">
                  <c:v>40052</c:v>
                </c:pt>
                <c:pt idx="418">
                  <c:v>40053</c:v>
                </c:pt>
                <c:pt idx="419">
                  <c:v>40056</c:v>
                </c:pt>
                <c:pt idx="420">
                  <c:v>40057</c:v>
                </c:pt>
                <c:pt idx="421">
                  <c:v>40058</c:v>
                </c:pt>
                <c:pt idx="422">
                  <c:v>40059</c:v>
                </c:pt>
                <c:pt idx="423">
                  <c:v>40060</c:v>
                </c:pt>
                <c:pt idx="424">
                  <c:v>40064</c:v>
                </c:pt>
                <c:pt idx="425">
                  <c:v>40065</c:v>
                </c:pt>
                <c:pt idx="426">
                  <c:v>40066</c:v>
                </c:pt>
                <c:pt idx="427">
                  <c:v>40067</c:v>
                </c:pt>
                <c:pt idx="428">
                  <c:v>40070</c:v>
                </c:pt>
                <c:pt idx="429">
                  <c:v>40071</c:v>
                </c:pt>
                <c:pt idx="430">
                  <c:v>40072</c:v>
                </c:pt>
                <c:pt idx="431">
                  <c:v>40073</c:v>
                </c:pt>
                <c:pt idx="432">
                  <c:v>40074</c:v>
                </c:pt>
                <c:pt idx="433">
                  <c:v>40077</c:v>
                </c:pt>
                <c:pt idx="434">
                  <c:v>40078</c:v>
                </c:pt>
                <c:pt idx="435">
                  <c:v>40079</c:v>
                </c:pt>
                <c:pt idx="436">
                  <c:v>40080</c:v>
                </c:pt>
                <c:pt idx="437">
                  <c:v>40081</c:v>
                </c:pt>
                <c:pt idx="438">
                  <c:v>40084</c:v>
                </c:pt>
                <c:pt idx="439">
                  <c:v>40085</c:v>
                </c:pt>
                <c:pt idx="440">
                  <c:v>40086</c:v>
                </c:pt>
                <c:pt idx="441">
                  <c:v>40087</c:v>
                </c:pt>
                <c:pt idx="442">
                  <c:v>40088</c:v>
                </c:pt>
                <c:pt idx="443">
                  <c:v>40091</c:v>
                </c:pt>
                <c:pt idx="444">
                  <c:v>40092</c:v>
                </c:pt>
                <c:pt idx="445">
                  <c:v>40093</c:v>
                </c:pt>
                <c:pt idx="446">
                  <c:v>40094</c:v>
                </c:pt>
                <c:pt idx="447">
                  <c:v>40095</c:v>
                </c:pt>
                <c:pt idx="448">
                  <c:v>40098</c:v>
                </c:pt>
                <c:pt idx="449">
                  <c:v>40099</c:v>
                </c:pt>
                <c:pt idx="450">
                  <c:v>40100</c:v>
                </c:pt>
                <c:pt idx="451">
                  <c:v>40101</c:v>
                </c:pt>
                <c:pt idx="452">
                  <c:v>40102</c:v>
                </c:pt>
                <c:pt idx="453">
                  <c:v>40105</c:v>
                </c:pt>
                <c:pt idx="454">
                  <c:v>40106</c:v>
                </c:pt>
                <c:pt idx="455">
                  <c:v>40107</c:v>
                </c:pt>
                <c:pt idx="456">
                  <c:v>40108</c:v>
                </c:pt>
                <c:pt idx="457">
                  <c:v>40109</c:v>
                </c:pt>
                <c:pt idx="458">
                  <c:v>40112</c:v>
                </c:pt>
                <c:pt idx="459">
                  <c:v>40113</c:v>
                </c:pt>
                <c:pt idx="460">
                  <c:v>40114</c:v>
                </c:pt>
                <c:pt idx="461">
                  <c:v>40115</c:v>
                </c:pt>
                <c:pt idx="462">
                  <c:v>40116</c:v>
                </c:pt>
                <c:pt idx="463">
                  <c:v>40119</c:v>
                </c:pt>
                <c:pt idx="464">
                  <c:v>40120</c:v>
                </c:pt>
                <c:pt idx="465">
                  <c:v>40121</c:v>
                </c:pt>
                <c:pt idx="466">
                  <c:v>40122</c:v>
                </c:pt>
                <c:pt idx="467">
                  <c:v>40123</c:v>
                </c:pt>
                <c:pt idx="468">
                  <c:v>40126</c:v>
                </c:pt>
                <c:pt idx="469">
                  <c:v>40127</c:v>
                </c:pt>
                <c:pt idx="470">
                  <c:v>40128</c:v>
                </c:pt>
                <c:pt idx="471">
                  <c:v>40129</c:v>
                </c:pt>
                <c:pt idx="472">
                  <c:v>40130</c:v>
                </c:pt>
                <c:pt idx="473">
                  <c:v>40133</c:v>
                </c:pt>
                <c:pt idx="474">
                  <c:v>40134</c:v>
                </c:pt>
                <c:pt idx="475">
                  <c:v>40135</c:v>
                </c:pt>
                <c:pt idx="476">
                  <c:v>40136</c:v>
                </c:pt>
                <c:pt idx="477">
                  <c:v>40137</c:v>
                </c:pt>
                <c:pt idx="478">
                  <c:v>40140</c:v>
                </c:pt>
                <c:pt idx="479">
                  <c:v>40141</c:v>
                </c:pt>
                <c:pt idx="480">
                  <c:v>40142</c:v>
                </c:pt>
                <c:pt idx="481">
                  <c:v>40144</c:v>
                </c:pt>
                <c:pt idx="482">
                  <c:v>40147</c:v>
                </c:pt>
                <c:pt idx="483">
                  <c:v>40148</c:v>
                </c:pt>
                <c:pt idx="484">
                  <c:v>40149</c:v>
                </c:pt>
                <c:pt idx="485">
                  <c:v>40150</c:v>
                </c:pt>
                <c:pt idx="486">
                  <c:v>40151</c:v>
                </c:pt>
                <c:pt idx="487">
                  <c:v>40154</c:v>
                </c:pt>
                <c:pt idx="488">
                  <c:v>40155</c:v>
                </c:pt>
                <c:pt idx="489">
                  <c:v>40156</c:v>
                </c:pt>
                <c:pt idx="490">
                  <c:v>40157</c:v>
                </c:pt>
                <c:pt idx="491">
                  <c:v>40158</c:v>
                </c:pt>
                <c:pt idx="492">
                  <c:v>40161</c:v>
                </c:pt>
                <c:pt idx="493">
                  <c:v>40162</c:v>
                </c:pt>
                <c:pt idx="494">
                  <c:v>40163</c:v>
                </c:pt>
                <c:pt idx="495">
                  <c:v>40164</c:v>
                </c:pt>
                <c:pt idx="496">
                  <c:v>40165</c:v>
                </c:pt>
                <c:pt idx="497">
                  <c:v>40168</c:v>
                </c:pt>
                <c:pt idx="498">
                  <c:v>40169</c:v>
                </c:pt>
                <c:pt idx="499">
                  <c:v>40170</c:v>
                </c:pt>
                <c:pt idx="500">
                  <c:v>40171</c:v>
                </c:pt>
                <c:pt idx="501">
                  <c:v>40175</c:v>
                </c:pt>
                <c:pt idx="502">
                  <c:v>40176</c:v>
                </c:pt>
                <c:pt idx="503">
                  <c:v>40177</c:v>
                </c:pt>
                <c:pt idx="504">
                  <c:v>40178</c:v>
                </c:pt>
                <c:pt idx="505">
                  <c:v>40182</c:v>
                </c:pt>
                <c:pt idx="506">
                  <c:v>40183</c:v>
                </c:pt>
                <c:pt idx="507">
                  <c:v>40184</c:v>
                </c:pt>
                <c:pt idx="508">
                  <c:v>40185</c:v>
                </c:pt>
                <c:pt idx="509">
                  <c:v>40186</c:v>
                </c:pt>
                <c:pt idx="510">
                  <c:v>40189</c:v>
                </c:pt>
                <c:pt idx="511">
                  <c:v>40190</c:v>
                </c:pt>
                <c:pt idx="512">
                  <c:v>40191</c:v>
                </c:pt>
                <c:pt idx="513">
                  <c:v>40192</c:v>
                </c:pt>
                <c:pt idx="514">
                  <c:v>40193</c:v>
                </c:pt>
                <c:pt idx="515">
                  <c:v>40197</c:v>
                </c:pt>
                <c:pt idx="516">
                  <c:v>40198</c:v>
                </c:pt>
                <c:pt idx="517">
                  <c:v>40199</c:v>
                </c:pt>
                <c:pt idx="518">
                  <c:v>40200</c:v>
                </c:pt>
                <c:pt idx="519">
                  <c:v>40203</c:v>
                </c:pt>
                <c:pt idx="520">
                  <c:v>40204</c:v>
                </c:pt>
                <c:pt idx="521">
                  <c:v>40205</c:v>
                </c:pt>
                <c:pt idx="522">
                  <c:v>40206</c:v>
                </c:pt>
                <c:pt idx="523">
                  <c:v>40207</c:v>
                </c:pt>
                <c:pt idx="524">
                  <c:v>40210</c:v>
                </c:pt>
                <c:pt idx="525">
                  <c:v>40211</c:v>
                </c:pt>
                <c:pt idx="526">
                  <c:v>40212</c:v>
                </c:pt>
                <c:pt idx="527">
                  <c:v>40213</c:v>
                </c:pt>
                <c:pt idx="528">
                  <c:v>40214</c:v>
                </c:pt>
                <c:pt idx="529">
                  <c:v>40217</c:v>
                </c:pt>
                <c:pt idx="530">
                  <c:v>40218</c:v>
                </c:pt>
                <c:pt idx="531">
                  <c:v>40219</c:v>
                </c:pt>
                <c:pt idx="532">
                  <c:v>40220</c:v>
                </c:pt>
                <c:pt idx="533">
                  <c:v>40221</c:v>
                </c:pt>
                <c:pt idx="534">
                  <c:v>40225</c:v>
                </c:pt>
                <c:pt idx="535">
                  <c:v>40226</c:v>
                </c:pt>
                <c:pt idx="536">
                  <c:v>40227</c:v>
                </c:pt>
                <c:pt idx="537">
                  <c:v>40228</c:v>
                </c:pt>
                <c:pt idx="538">
                  <c:v>40231</c:v>
                </c:pt>
                <c:pt idx="539">
                  <c:v>40232</c:v>
                </c:pt>
                <c:pt idx="540">
                  <c:v>40233</c:v>
                </c:pt>
                <c:pt idx="541">
                  <c:v>40234</c:v>
                </c:pt>
                <c:pt idx="542">
                  <c:v>40235</c:v>
                </c:pt>
                <c:pt idx="543">
                  <c:v>40238</c:v>
                </c:pt>
                <c:pt idx="544">
                  <c:v>40239</c:v>
                </c:pt>
                <c:pt idx="545">
                  <c:v>40240</c:v>
                </c:pt>
                <c:pt idx="546">
                  <c:v>40241</c:v>
                </c:pt>
                <c:pt idx="547">
                  <c:v>40242</c:v>
                </c:pt>
                <c:pt idx="548">
                  <c:v>40245</c:v>
                </c:pt>
                <c:pt idx="549">
                  <c:v>40246</c:v>
                </c:pt>
                <c:pt idx="550">
                  <c:v>40247</c:v>
                </c:pt>
                <c:pt idx="551">
                  <c:v>40248</c:v>
                </c:pt>
                <c:pt idx="552">
                  <c:v>40249</c:v>
                </c:pt>
                <c:pt idx="553">
                  <c:v>40252</c:v>
                </c:pt>
                <c:pt idx="554">
                  <c:v>40253</c:v>
                </c:pt>
                <c:pt idx="555">
                  <c:v>40254</c:v>
                </c:pt>
                <c:pt idx="556">
                  <c:v>40255</c:v>
                </c:pt>
                <c:pt idx="557">
                  <c:v>40256</c:v>
                </c:pt>
                <c:pt idx="558">
                  <c:v>40259</c:v>
                </c:pt>
                <c:pt idx="559">
                  <c:v>40260</c:v>
                </c:pt>
                <c:pt idx="560">
                  <c:v>40261</c:v>
                </c:pt>
                <c:pt idx="561">
                  <c:v>40262</c:v>
                </c:pt>
                <c:pt idx="562">
                  <c:v>40263</c:v>
                </c:pt>
                <c:pt idx="563">
                  <c:v>40266</c:v>
                </c:pt>
                <c:pt idx="564">
                  <c:v>40267</c:v>
                </c:pt>
                <c:pt idx="565">
                  <c:v>40268</c:v>
                </c:pt>
                <c:pt idx="566">
                  <c:v>40269</c:v>
                </c:pt>
                <c:pt idx="567">
                  <c:v>40273</c:v>
                </c:pt>
                <c:pt idx="568">
                  <c:v>40274</c:v>
                </c:pt>
                <c:pt idx="569">
                  <c:v>40275</c:v>
                </c:pt>
                <c:pt idx="570">
                  <c:v>40276</c:v>
                </c:pt>
                <c:pt idx="571">
                  <c:v>40277</c:v>
                </c:pt>
                <c:pt idx="572">
                  <c:v>40280</c:v>
                </c:pt>
                <c:pt idx="573">
                  <c:v>40281</c:v>
                </c:pt>
                <c:pt idx="574">
                  <c:v>40282</c:v>
                </c:pt>
                <c:pt idx="575">
                  <c:v>40283</c:v>
                </c:pt>
                <c:pt idx="576">
                  <c:v>40284</c:v>
                </c:pt>
                <c:pt idx="577">
                  <c:v>40287</c:v>
                </c:pt>
                <c:pt idx="578">
                  <c:v>40288</c:v>
                </c:pt>
                <c:pt idx="579">
                  <c:v>40289</c:v>
                </c:pt>
                <c:pt idx="580">
                  <c:v>40290</c:v>
                </c:pt>
                <c:pt idx="581">
                  <c:v>40291</c:v>
                </c:pt>
                <c:pt idx="582">
                  <c:v>40294</c:v>
                </c:pt>
                <c:pt idx="583">
                  <c:v>40295</c:v>
                </c:pt>
                <c:pt idx="584">
                  <c:v>40296</c:v>
                </c:pt>
                <c:pt idx="585">
                  <c:v>40297</c:v>
                </c:pt>
                <c:pt idx="586">
                  <c:v>40298</c:v>
                </c:pt>
                <c:pt idx="587">
                  <c:v>40301</c:v>
                </c:pt>
                <c:pt idx="588">
                  <c:v>40302</c:v>
                </c:pt>
                <c:pt idx="589">
                  <c:v>40303</c:v>
                </c:pt>
                <c:pt idx="590">
                  <c:v>40304</c:v>
                </c:pt>
                <c:pt idx="591">
                  <c:v>40305</c:v>
                </c:pt>
                <c:pt idx="592">
                  <c:v>40308</c:v>
                </c:pt>
                <c:pt idx="593">
                  <c:v>40309</c:v>
                </c:pt>
                <c:pt idx="594">
                  <c:v>40310</c:v>
                </c:pt>
                <c:pt idx="595">
                  <c:v>40311</c:v>
                </c:pt>
                <c:pt idx="596">
                  <c:v>40312</c:v>
                </c:pt>
                <c:pt idx="597">
                  <c:v>40315</c:v>
                </c:pt>
                <c:pt idx="598">
                  <c:v>40316</c:v>
                </c:pt>
                <c:pt idx="599">
                  <c:v>40317</c:v>
                </c:pt>
                <c:pt idx="600">
                  <c:v>40318</c:v>
                </c:pt>
                <c:pt idx="601">
                  <c:v>40319</c:v>
                </c:pt>
                <c:pt idx="602">
                  <c:v>40322</c:v>
                </c:pt>
                <c:pt idx="603">
                  <c:v>40323</c:v>
                </c:pt>
                <c:pt idx="604">
                  <c:v>40324</c:v>
                </c:pt>
                <c:pt idx="605">
                  <c:v>40325</c:v>
                </c:pt>
                <c:pt idx="606">
                  <c:v>40326</c:v>
                </c:pt>
                <c:pt idx="607">
                  <c:v>40330</c:v>
                </c:pt>
                <c:pt idx="608">
                  <c:v>40331</c:v>
                </c:pt>
                <c:pt idx="609">
                  <c:v>40332</c:v>
                </c:pt>
                <c:pt idx="610">
                  <c:v>40333</c:v>
                </c:pt>
                <c:pt idx="611">
                  <c:v>40336</c:v>
                </c:pt>
                <c:pt idx="612">
                  <c:v>40337</c:v>
                </c:pt>
                <c:pt idx="613">
                  <c:v>40338</c:v>
                </c:pt>
                <c:pt idx="614">
                  <c:v>40339</c:v>
                </c:pt>
                <c:pt idx="615">
                  <c:v>40340</c:v>
                </c:pt>
                <c:pt idx="616">
                  <c:v>40343</c:v>
                </c:pt>
                <c:pt idx="617">
                  <c:v>40344</c:v>
                </c:pt>
                <c:pt idx="618">
                  <c:v>40345</c:v>
                </c:pt>
                <c:pt idx="619">
                  <c:v>40346</c:v>
                </c:pt>
                <c:pt idx="620">
                  <c:v>40347</c:v>
                </c:pt>
                <c:pt idx="621">
                  <c:v>40350</c:v>
                </c:pt>
                <c:pt idx="622">
                  <c:v>40351</c:v>
                </c:pt>
                <c:pt idx="623">
                  <c:v>40352</c:v>
                </c:pt>
                <c:pt idx="624">
                  <c:v>40353</c:v>
                </c:pt>
                <c:pt idx="625">
                  <c:v>40354</c:v>
                </c:pt>
                <c:pt idx="626">
                  <c:v>40357</c:v>
                </c:pt>
                <c:pt idx="627">
                  <c:v>40358</c:v>
                </c:pt>
                <c:pt idx="628">
                  <c:v>40359</c:v>
                </c:pt>
                <c:pt idx="629">
                  <c:v>40360</c:v>
                </c:pt>
                <c:pt idx="630">
                  <c:v>40361</c:v>
                </c:pt>
                <c:pt idx="631">
                  <c:v>40365</c:v>
                </c:pt>
                <c:pt idx="632">
                  <c:v>40366</c:v>
                </c:pt>
                <c:pt idx="633">
                  <c:v>40367</c:v>
                </c:pt>
                <c:pt idx="634">
                  <c:v>40368</c:v>
                </c:pt>
                <c:pt idx="635">
                  <c:v>40371</c:v>
                </c:pt>
                <c:pt idx="636">
                  <c:v>40372</c:v>
                </c:pt>
                <c:pt idx="637">
                  <c:v>40373</c:v>
                </c:pt>
                <c:pt idx="638">
                  <c:v>40374</c:v>
                </c:pt>
                <c:pt idx="639">
                  <c:v>40375</c:v>
                </c:pt>
                <c:pt idx="640">
                  <c:v>40378</c:v>
                </c:pt>
                <c:pt idx="641">
                  <c:v>40379</c:v>
                </c:pt>
                <c:pt idx="642">
                  <c:v>40380</c:v>
                </c:pt>
                <c:pt idx="643">
                  <c:v>40381</c:v>
                </c:pt>
                <c:pt idx="644">
                  <c:v>40382</c:v>
                </c:pt>
                <c:pt idx="645">
                  <c:v>40385</c:v>
                </c:pt>
                <c:pt idx="646">
                  <c:v>40386</c:v>
                </c:pt>
                <c:pt idx="647">
                  <c:v>40387</c:v>
                </c:pt>
                <c:pt idx="648">
                  <c:v>40388</c:v>
                </c:pt>
                <c:pt idx="649">
                  <c:v>40389</c:v>
                </c:pt>
                <c:pt idx="650">
                  <c:v>40392</c:v>
                </c:pt>
                <c:pt idx="651">
                  <c:v>40393</c:v>
                </c:pt>
                <c:pt idx="652">
                  <c:v>40394</c:v>
                </c:pt>
                <c:pt idx="653">
                  <c:v>40395</c:v>
                </c:pt>
                <c:pt idx="654">
                  <c:v>40396</c:v>
                </c:pt>
                <c:pt idx="655">
                  <c:v>40399</c:v>
                </c:pt>
                <c:pt idx="656">
                  <c:v>40400</c:v>
                </c:pt>
                <c:pt idx="657">
                  <c:v>40401</c:v>
                </c:pt>
                <c:pt idx="658">
                  <c:v>40402</c:v>
                </c:pt>
                <c:pt idx="659">
                  <c:v>40403</c:v>
                </c:pt>
                <c:pt idx="660">
                  <c:v>40406</c:v>
                </c:pt>
                <c:pt idx="661">
                  <c:v>40407</c:v>
                </c:pt>
                <c:pt idx="662">
                  <c:v>40408</c:v>
                </c:pt>
                <c:pt idx="663">
                  <c:v>40409</c:v>
                </c:pt>
                <c:pt idx="664">
                  <c:v>40410</c:v>
                </c:pt>
                <c:pt idx="665">
                  <c:v>40413</c:v>
                </c:pt>
                <c:pt idx="666">
                  <c:v>40414</c:v>
                </c:pt>
                <c:pt idx="667">
                  <c:v>40415</c:v>
                </c:pt>
                <c:pt idx="668">
                  <c:v>40416</c:v>
                </c:pt>
                <c:pt idx="669">
                  <c:v>40417</c:v>
                </c:pt>
                <c:pt idx="670">
                  <c:v>40420</c:v>
                </c:pt>
                <c:pt idx="671">
                  <c:v>40421</c:v>
                </c:pt>
                <c:pt idx="672">
                  <c:v>40422</c:v>
                </c:pt>
                <c:pt idx="673">
                  <c:v>40423</c:v>
                </c:pt>
                <c:pt idx="674">
                  <c:v>40424</c:v>
                </c:pt>
                <c:pt idx="675">
                  <c:v>40428</c:v>
                </c:pt>
                <c:pt idx="676">
                  <c:v>40429</c:v>
                </c:pt>
                <c:pt idx="677">
                  <c:v>40430</c:v>
                </c:pt>
                <c:pt idx="678">
                  <c:v>40431</c:v>
                </c:pt>
                <c:pt idx="679">
                  <c:v>40434</c:v>
                </c:pt>
                <c:pt idx="680">
                  <c:v>40435</c:v>
                </c:pt>
                <c:pt idx="681">
                  <c:v>40436</c:v>
                </c:pt>
                <c:pt idx="682">
                  <c:v>40437</c:v>
                </c:pt>
                <c:pt idx="683">
                  <c:v>40438</c:v>
                </c:pt>
                <c:pt idx="684">
                  <c:v>40441</c:v>
                </c:pt>
                <c:pt idx="685">
                  <c:v>40442</c:v>
                </c:pt>
                <c:pt idx="686">
                  <c:v>40443</c:v>
                </c:pt>
                <c:pt idx="687">
                  <c:v>40444</c:v>
                </c:pt>
                <c:pt idx="688">
                  <c:v>40445</c:v>
                </c:pt>
                <c:pt idx="689">
                  <c:v>40448</c:v>
                </c:pt>
                <c:pt idx="690">
                  <c:v>40449</c:v>
                </c:pt>
                <c:pt idx="691">
                  <c:v>40450</c:v>
                </c:pt>
                <c:pt idx="692">
                  <c:v>40451</c:v>
                </c:pt>
                <c:pt idx="693">
                  <c:v>40452</c:v>
                </c:pt>
                <c:pt idx="694">
                  <c:v>40455</c:v>
                </c:pt>
                <c:pt idx="695">
                  <c:v>40456</c:v>
                </c:pt>
                <c:pt idx="696">
                  <c:v>40457</c:v>
                </c:pt>
                <c:pt idx="697">
                  <c:v>40458</c:v>
                </c:pt>
                <c:pt idx="698">
                  <c:v>40459</c:v>
                </c:pt>
                <c:pt idx="699">
                  <c:v>40462</c:v>
                </c:pt>
                <c:pt idx="700">
                  <c:v>40463</c:v>
                </c:pt>
                <c:pt idx="701">
                  <c:v>40464</c:v>
                </c:pt>
                <c:pt idx="702">
                  <c:v>40465</c:v>
                </c:pt>
                <c:pt idx="703">
                  <c:v>40466</c:v>
                </c:pt>
                <c:pt idx="704">
                  <c:v>40469</c:v>
                </c:pt>
                <c:pt idx="705">
                  <c:v>40470</c:v>
                </c:pt>
                <c:pt idx="706">
                  <c:v>40471</c:v>
                </c:pt>
                <c:pt idx="707">
                  <c:v>40472</c:v>
                </c:pt>
                <c:pt idx="708">
                  <c:v>40473</c:v>
                </c:pt>
                <c:pt idx="709">
                  <c:v>40476</c:v>
                </c:pt>
                <c:pt idx="710">
                  <c:v>40477</c:v>
                </c:pt>
                <c:pt idx="711">
                  <c:v>40478</c:v>
                </c:pt>
                <c:pt idx="712">
                  <c:v>40479</c:v>
                </c:pt>
                <c:pt idx="713">
                  <c:v>40480</c:v>
                </c:pt>
                <c:pt idx="714">
                  <c:v>40483</c:v>
                </c:pt>
                <c:pt idx="715">
                  <c:v>40484</c:v>
                </c:pt>
                <c:pt idx="716">
                  <c:v>40485</c:v>
                </c:pt>
                <c:pt idx="717">
                  <c:v>40486</c:v>
                </c:pt>
                <c:pt idx="718">
                  <c:v>40487</c:v>
                </c:pt>
                <c:pt idx="719">
                  <c:v>40490</c:v>
                </c:pt>
                <c:pt idx="720">
                  <c:v>40491</c:v>
                </c:pt>
                <c:pt idx="721">
                  <c:v>40492</c:v>
                </c:pt>
                <c:pt idx="722">
                  <c:v>40493</c:v>
                </c:pt>
                <c:pt idx="723">
                  <c:v>40494</c:v>
                </c:pt>
                <c:pt idx="724">
                  <c:v>40497</c:v>
                </c:pt>
                <c:pt idx="725">
                  <c:v>40498</c:v>
                </c:pt>
                <c:pt idx="726">
                  <c:v>40499</c:v>
                </c:pt>
                <c:pt idx="727">
                  <c:v>40500</c:v>
                </c:pt>
                <c:pt idx="728">
                  <c:v>40501</c:v>
                </c:pt>
                <c:pt idx="729">
                  <c:v>40504</c:v>
                </c:pt>
                <c:pt idx="730">
                  <c:v>40505</c:v>
                </c:pt>
                <c:pt idx="731">
                  <c:v>40506</c:v>
                </c:pt>
                <c:pt idx="732">
                  <c:v>40508</c:v>
                </c:pt>
                <c:pt idx="733">
                  <c:v>40511</c:v>
                </c:pt>
                <c:pt idx="734">
                  <c:v>40512</c:v>
                </c:pt>
                <c:pt idx="735">
                  <c:v>40513</c:v>
                </c:pt>
                <c:pt idx="736">
                  <c:v>40514</c:v>
                </c:pt>
                <c:pt idx="737">
                  <c:v>40515</c:v>
                </c:pt>
                <c:pt idx="738">
                  <c:v>40518</c:v>
                </c:pt>
                <c:pt idx="739">
                  <c:v>40519</c:v>
                </c:pt>
                <c:pt idx="740">
                  <c:v>40520</c:v>
                </c:pt>
                <c:pt idx="741">
                  <c:v>40521</c:v>
                </c:pt>
                <c:pt idx="742">
                  <c:v>40522</c:v>
                </c:pt>
                <c:pt idx="743">
                  <c:v>40525</c:v>
                </c:pt>
                <c:pt idx="744">
                  <c:v>40526</c:v>
                </c:pt>
                <c:pt idx="745">
                  <c:v>40527</c:v>
                </c:pt>
                <c:pt idx="746">
                  <c:v>40528</c:v>
                </c:pt>
                <c:pt idx="747">
                  <c:v>40529</c:v>
                </c:pt>
                <c:pt idx="748">
                  <c:v>40532</c:v>
                </c:pt>
                <c:pt idx="749">
                  <c:v>40533</c:v>
                </c:pt>
                <c:pt idx="750">
                  <c:v>40534</c:v>
                </c:pt>
                <c:pt idx="751">
                  <c:v>40535</c:v>
                </c:pt>
                <c:pt idx="752">
                  <c:v>40539</c:v>
                </c:pt>
                <c:pt idx="753">
                  <c:v>40540</c:v>
                </c:pt>
                <c:pt idx="754">
                  <c:v>40541</c:v>
                </c:pt>
                <c:pt idx="755">
                  <c:v>40542</c:v>
                </c:pt>
                <c:pt idx="756">
                  <c:v>40543</c:v>
                </c:pt>
                <c:pt idx="757">
                  <c:v>40546</c:v>
                </c:pt>
                <c:pt idx="758">
                  <c:v>40547</c:v>
                </c:pt>
                <c:pt idx="759">
                  <c:v>40548</c:v>
                </c:pt>
                <c:pt idx="760">
                  <c:v>40549</c:v>
                </c:pt>
                <c:pt idx="761">
                  <c:v>40550</c:v>
                </c:pt>
                <c:pt idx="762">
                  <c:v>40553</c:v>
                </c:pt>
                <c:pt idx="763">
                  <c:v>40554</c:v>
                </c:pt>
                <c:pt idx="764">
                  <c:v>40555</c:v>
                </c:pt>
                <c:pt idx="765">
                  <c:v>40556</c:v>
                </c:pt>
                <c:pt idx="766">
                  <c:v>40557</c:v>
                </c:pt>
                <c:pt idx="767">
                  <c:v>40561</c:v>
                </c:pt>
                <c:pt idx="768">
                  <c:v>40562</c:v>
                </c:pt>
                <c:pt idx="769">
                  <c:v>40563</c:v>
                </c:pt>
                <c:pt idx="770">
                  <c:v>40564</c:v>
                </c:pt>
                <c:pt idx="771">
                  <c:v>40567</c:v>
                </c:pt>
                <c:pt idx="772">
                  <c:v>40568</c:v>
                </c:pt>
                <c:pt idx="773">
                  <c:v>40569</c:v>
                </c:pt>
                <c:pt idx="774">
                  <c:v>40570</c:v>
                </c:pt>
                <c:pt idx="775">
                  <c:v>40571</c:v>
                </c:pt>
                <c:pt idx="776">
                  <c:v>40574</c:v>
                </c:pt>
                <c:pt idx="777">
                  <c:v>40575</c:v>
                </c:pt>
                <c:pt idx="778">
                  <c:v>40576</c:v>
                </c:pt>
                <c:pt idx="779">
                  <c:v>40577</c:v>
                </c:pt>
                <c:pt idx="780">
                  <c:v>40578</c:v>
                </c:pt>
                <c:pt idx="781">
                  <c:v>40581</c:v>
                </c:pt>
                <c:pt idx="782">
                  <c:v>40582</c:v>
                </c:pt>
                <c:pt idx="783">
                  <c:v>40583</c:v>
                </c:pt>
                <c:pt idx="784">
                  <c:v>40584</c:v>
                </c:pt>
                <c:pt idx="785">
                  <c:v>40585</c:v>
                </c:pt>
                <c:pt idx="786">
                  <c:v>40588</c:v>
                </c:pt>
                <c:pt idx="787">
                  <c:v>40589</c:v>
                </c:pt>
                <c:pt idx="788">
                  <c:v>40590</c:v>
                </c:pt>
                <c:pt idx="789">
                  <c:v>40591</c:v>
                </c:pt>
                <c:pt idx="790">
                  <c:v>40592</c:v>
                </c:pt>
                <c:pt idx="791">
                  <c:v>40596</c:v>
                </c:pt>
                <c:pt idx="792">
                  <c:v>40597</c:v>
                </c:pt>
                <c:pt idx="793">
                  <c:v>40598</c:v>
                </c:pt>
                <c:pt idx="794">
                  <c:v>40599</c:v>
                </c:pt>
                <c:pt idx="795">
                  <c:v>40602</c:v>
                </c:pt>
                <c:pt idx="796">
                  <c:v>40603</c:v>
                </c:pt>
                <c:pt idx="797">
                  <c:v>40604</c:v>
                </c:pt>
                <c:pt idx="798">
                  <c:v>40605</c:v>
                </c:pt>
                <c:pt idx="799">
                  <c:v>40606</c:v>
                </c:pt>
                <c:pt idx="800">
                  <c:v>40609</c:v>
                </c:pt>
                <c:pt idx="801">
                  <c:v>40610</c:v>
                </c:pt>
                <c:pt idx="802">
                  <c:v>40611</c:v>
                </c:pt>
                <c:pt idx="803">
                  <c:v>40612</c:v>
                </c:pt>
                <c:pt idx="804">
                  <c:v>40613</c:v>
                </c:pt>
                <c:pt idx="805">
                  <c:v>40616</c:v>
                </c:pt>
                <c:pt idx="806">
                  <c:v>40617</c:v>
                </c:pt>
                <c:pt idx="807">
                  <c:v>40618</c:v>
                </c:pt>
                <c:pt idx="808">
                  <c:v>40619</c:v>
                </c:pt>
                <c:pt idx="809">
                  <c:v>40620</c:v>
                </c:pt>
                <c:pt idx="810">
                  <c:v>40623</c:v>
                </c:pt>
                <c:pt idx="811">
                  <c:v>40624</c:v>
                </c:pt>
                <c:pt idx="812">
                  <c:v>40625</c:v>
                </c:pt>
                <c:pt idx="813">
                  <c:v>40626</c:v>
                </c:pt>
                <c:pt idx="814">
                  <c:v>40627</c:v>
                </c:pt>
                <c:pt idx="815">
                  <c:v>40630</c:v>
                </c:pt>
                <c:pt idx="816">
                  <c:v>40631</c:v>
                </c:pt>
                <c:pt idx="817">
                  <c:v>40632</c:v>
                </c:pt>
                <c:pt idx="818">
                  <c:v>40633</c:v>
                </c:pt>
                <c:pt idx="819">
                  <c:v>40634</c:v>
                </c:pt>
                <c:pt idx="820">
                  <c:v>40637</c:v>
                </c:pt>
                <c:pt idx="821">
                  <c:v>40638</c:v>
                </c:pt>
                <c:pt idx="822">
                  <c:v>40639</c:v>
                </c:pt>
                <c:pt idx="823">
                  <c:v>40640</c:v>
                </c:pt>
                <c:pt idx="824">
                  <c:v>40641</c:v>
                </c:pt>
                <c:pt idx="825">
                  <c:v>40644</c:v>
                </c:pt>
                <c:pt idx="826">
                  <c:v>40645</c:v>
                </c:pt>
                <c:pt idx="827">
                  <c:v>40646</c:v>
                </c:pt>
                <c:pt idx="828">
                  <c:v>40647</c:v>
                </c:pt>
                <c:pt idx="829">
                  <c:v>40648</c:v>
                </c:pt>
                <c:pt idx="830">
                  <c:v>40651</c:v>
                </c:pt>
                <c:pt idx="831">
                  <c:v>40652</c:v>
                </c:pt>
                <c:pt idx="832">
                  <c:v>40653</c:v>
                </c:pt>
                <c:pt idx="833">
                  <c:v>40654</c:v>
                </c:pt>
                <c:pt idx="834">
                  <c:v>40658</c:v>
                </c:pt>
                <c:pt idx="835">
                  <c:v>40659</c:v>
                </c:pt>
                <c:pt idx="836">
                  <c:v>40660</c:v>
                </c:pt>
                <c:pt idx="837">
                  <c:v>40661</c:v>
                </c:pt>
                <c:pt idx="838">
                  <c:v>40662</c:v>
                </c:pt>
                <c:pt idx="839">
                  <c:v>40665</c:v>
                </c:pt>
                <c:pt idx="840">
                  <c:v>40666</c:v>
                </c:pt>
                <c:pt idx="841">
                  <c:v>40667</c:v>
                </c:pt>
                <c:pt idx="842">
                  <c:v>40668</c:v>
                </c:pt>
                <c:pt idx="843">
                  <c:v>40669</c:v>
                </c:pt>
                <c:pt idx="844">
                  <c:v>40672</c:v>
                </c:pt>
                <c:pt idx="845">
                  <c:v>40673</c:v>
                </c:pt>
                <c:pt idx="846">
                  <c:v>40674</c:v>
                </c:pt>
                <c:pt idx="847">
                  <c:v>40675</c:v>
                </c:pt>
                <c:pt idx="848">
                  <c:v>40676</c:v>
                </c:pt>
                <c:pt idx="849">
                  <c:v>40679</c:v>
                </c:pt>
                <c:pt idx="850">
                  <c:v>40680</c:v>
                </c:pt>
                <c:pt idx="851">
                  <c:v>40681</c:v>
                </c:pt>
                <c:pt idx="852">
                  <c:v>40682</c:v>
                </c:pt>
                <c:pt idx="853">
                  <c:v>40683</c:v>
                </c:pt>
                <c:pt idx="854">
                  <c:v>40686</c:v>
                </c:pt>
                <c:pt idx="855">
                  <c:v>40687</c:v>
                </c:pt>
                <c:pt idx="856">
                  <c:v>40688</c:v>
                </c:pt>
                <c:pt idx="857">
                  <c:v>40689</c:v>
                </c:pt>
                <c:pt idx="858">
                  <c:v>40690</c:v>
                </c:pt>
                <c:pt idx="859">
                  <c:v>40694</c:v>
                </c:pt>
                <c:pt idx="860">
                  <c:v>40695</c:v>
                </c:pt>
                <c:pt idx="861">
                  <c:v>40696</c:v>
                </c:pt>
                <c:pt idx="862">
                  <c:v>40697</c:v>
                </c:pt>
                <c:pt idx="863">
                  <c:v>40700</c:v>
                </c:pt>
                <c:pt idx="864">
                  <c:v>40701</c:v>
                </c:pt>
                <c:pt idx="865">
                  <c:v>40702</c:v>
                </c:pt>
                <c:pt idx="866">
                  <c:v>40703</c:v>
                </c:pt>
                <c:pt idx="867">
                  <c:v>40704</c:v>
                </c:pt>
                <c:pt idx="868">
                  <c:v>40707</c:v>
                </c:pt>
                <c:pt idx="869">
                  <c:v>40708</c:v>
                </c:pt>
                <c:pt idx="870">
                  <c:v>40709</c:v>
                </c:pt>
                <c:pt idx="871">
                  <c:v>40710</c:v>
                </c:pt>
                <c:pt idx="872">
                  <c:v>40711</c:v>
                </c:pt>
                <c:pt idx="873">
                  <c:v>40714</c:v>
                </c:pt>
                <c:pt idx="874">
                  <c:v>40715</c:v>
                </c:pt>
                <c:pt idx="875">
                  <c:v>40716</c:v>
                </c:pt>
                <c:pt idx="876">
                  <c:v>40717</c:v>
                </c:pt>
                <c:pt idx="877">
                  <c:v>40718</c:v>
                </c:pt>
                <c:pt idx="878">
                  <c:v>40721</c:v>
                </c:pt>
                <c:pt idx="879">
                  <c:v>40722</c:v>
                </c:pt>
                <c:pt idx="880">
                  <c:v>40723</c:v>
                </c:pt>
                <c:pt idx="881">
                  <c:v>40724</c:v>
                </c:pt>
                <c:pt idx="882">
                  <c:v>40725</c:v>
                </c:pt>
                <c:pt idx="883">
                  <c:v>40729</c:v>
                </c:pt>
                <c:pt idx="884">
                  <c:v>40730</c:v>
                </c:pt>
                <c:pt idx="885">
                  <c:v>40731</c:v>
                </c:pt>
                <c:pt idx="886">
                  <c:v>40732</c:v>
                </c:pt>
                <c:pt idx="887">
                  <c:v>40735</c:v>
                </c:pt>
                <c:pt idx="888">
                  <c:v>40736</c:v>
                </c:pt>
                <c:pt idx="889">
                  <c:v>40737</c:v>
                </c:pt>
                <c:pt idx="890">
                  <c:v>40738</c:v>
                </c:pt>
                <c:pt idx="891">
                  <c:v>40739</c:v>
                </c:pt>
                <c:pt idx="892">
                  <c:v>40742</c:v>
                </c:pt>
                <c:pt idx="893">
                  <c:v>40743</c:v>
                </c:pt>
                <c:pt idx="894">
                  <c:v>40744</c:v>
                </c:pt>
                <c:pt idx="895">
                  <c:v>40745</c:v>
                </c:pt>
                <c:pt idx="896">
                  <c:v>40746</c:v>
                </c:pt>
                <c:pt idx="897">
                  <c:v>40749</c:v>
                </c:pt>
                <c:pt idx="898">
                  <c:v>40750</c:v>
                </c:pt>
                <c:pt idx="899">
                  <c:v>40751</c:v>
                </c:pt>
                <c:pt idx="900">
                  <c:v>40752</c:v>
                </c:pt>
                <c:pt idx="901">
                  <c:v>40753</c:v>
                </c:pt>
                <c:pt idx="902">
                  <c:v>40756</c:v>
                </c:pt>
                <c:pt idx="903">
                  <c:v>40757</c:v>
                </c:pt>
                <c:pt idx="904">
                  <c:v>40758</c:v>
                </c:pt>
                <c:pt idx="905">
                  <c:v>40759</c:v>
                </c:pt>
                <c:pt idx="906">
                  <c:v>40760</c:v>
                </c:pt>
                <c:pt idx="907">
                  <c:v>40763</c:v>
                </c:pt>
                <c:pt idx="908">
                  <c:v>40764</c:v>
                </c:pt>
                <c:pt idx="909">
                  <c:v>40765</c:v>
                </c:pt>
                <c:pt idx="910">
                  <c:v>40766</c:v>
                </c:pt>
                <c:pt idx="911">
                  <c:v>40767</c:v>
                </c:pt>
                <c:pt idx="912">
                  <c:v>40770</c:v>
                </c:pt>
                <c:pt idx="913">
                  <c:v>40771</c:v>
                </c:pt>
                <c:pt idx="914">
                  <c:v>40772</c:v>
                </c:pt>
                <c:pt idx="915">
                  <c:v>40773</c:v>
                </c:pt>
                <c:pt idx="916">
                  <c:v>40774</c:v>
                </c:pt>
                <c:pt idx="917">
                  <c:v>40777</c:v>
                </c:pt>
                <c:pt idx="918">
                  <c:v>40778</c:v>
                </c:pt>
                <c:pt idx="919">
                  <c:v>40779</c:v>
                </c:pt>
                <c:pt idx="920">
                  <c:v>40780</c:v>
                </c:pt>
                <c:pt idx="921">
                  <c:v>40781</c:v>
                </c:pt>
                <c:pt idx="922">
                  <c:v>40784</c:v>
                </c:pt>
                <c:pt idx="923">
                  <c:v>40785</c:v>
                </c:pt>
                <c:pt idx="924">
                  <c:v>40786</c:v>
                </c:pt>
                <c:pt idx="925">
                  <c:v>40787</c:v>
                </c:pt>
                <c:pt idx="926">
                  <c:v>40788</c:v>
                </c:pt>
                <c:pt idx="927">
                  <c:v>40792</c:v>
                </c:pt>
                <c:pt idx="928">
                  <c:v>40793</c:v>
                </c:pt>
                <c:pt idx="929">
                  <c:v>40794</c:v>
                </c:pt>
                <c:pt idx="930">
                  <c:v>40795</c:v>
                </c:pt>
                <c:pt idx="931">
                  <c:v>40798</c:v>
                </c:pt>
                <c:pt idx="932">
                  <c:v>40799</c:v>
                </c:pt>
                <c:pt idx="933">
                  <c:v>40800</c:v>
                </c:pt>
                <c:pt idx="934">
                  <c:v>40801</c:v>
                </c:pt>
                <c:pt idx="935">
                  <c:v>40802</c:v>
                </c:pt>
                <c:pt idx="936">
                  <c:v>40805</c:v>
                </c:pt>
                <c:pt idx="937">
                  <c:v>40806</c:v>
                </c:pt>
                <c:pt idx="938">
                  <c:v>40807</c:v>
                </c:pt>
                <c:pt idx="939">
                  <c:v>40808</c:v>
                </c:pt>
                <c:pt idx="940">
                  <c:v>40809</c:v>
                </c:pt>
                <c:pt idx="941">
                  <c:v>40812</c:v>
                </c:pt>
                <c:pt idx="942">
                  <c:v>40813</c:v>
                </c:pt>
                <c:pt idx="943">
                  <c:v>40814</c:v>
                </c:pt>
                <c:pt idx="944">
                  <c:v>40815</c:v>
                </c:pt>
                <c:pt idx="945">
                  <c:v>40816</c:v>
                </c:pt>
                <c:pt idx="946">
                  <c:v>40819</c:v>
                </c:pt>
                <c:pt idx="947">
                  <c:v>40820</c:v>
                </c:pt>
                <c:pt idx="948">
                  <c:v>40821</c:v>
                </c:pt>
                <c:pt idx="949">
                  <c:v>40822</c:v>
                </c:pt>
                <c:pt idx="950">
                  <c:v>40823</c:v>
                </c:pt>
                <c:pt idx="951">
                  <c:v>40826</c:v>
                </c:pt>
                <c:pt idx="952">
                  <c:v>40827</c:v>
                </c:pt>
                <c:pt idx="953">
                  <c:v>40828</c:v>
                </c:pt>
                <c:pt idx="954">
                  <c:v>40829</c:v>
                </c:pt>
                <c:pt idx="955">
                  <c:v>40830</c:v>
                </c:pt>
                <c:pt idx="956">
                  <c:v>40833</c:v>
                </c:pt>
                <c:pt idx="957">
                  <c:v>40834</c:v>
                </c:pt>
                <c:pt idx="958">
                  <c:v>40835</c:v>
                </c:pt>
                <c:pt idx="959">
                  <c:v>40836</c:v>
                </c:pt>
                <c:pt idx="960">
                  <c:v>40837</c:v>
                </c:pt>
                <c:pt idx="961">
                  <c:v>40840</c:v>
                </c:pt>
                <c:pt idx="962">
                  <c:v>40841</c:v>
                </c:pt>
                <c:pt idx="963">
                  <c:v>40842</c:v>
                </c:pt>
                <c:pt idx="964">
                  <c:v>40843</c:v>
                </c:pt>
                <c:pt idx="965">
                  <c:v>40844</c:v>
                </c:pt>
                <c:pt idx="966">
                  <c:v>40847</c:v>
                </c:pt>
                <c:pt idx="967">
                  <c:v>40848</c:v>
                </c:pt>
                <c:pt idx="968">
                  <c:v>40849</c:v>
                </c:pt>
                <c:pt idx="969">
                  <c:v>40850</c:v>
                </c:pt>
                <c:pt idx="970">
                  <c:v>40851</c:v>
                </c:pt>
                <c:pt idx="971">
                  <c:v>40854</c:v>
                </c:pt>
                <c:pt idx="972">
                  <c:v>40855</c:v>
                </c:pt>
                <c:pt idx="973">
                  <c:v>40856</c:v>
                </c:pt>
                <c:pt idx="974">
                  <c:v>40857</c:v>
                </c:pt>
                <c:pt idx="975">
                  <c:v>40858</c:v>
                </c:pt>
                <c:pt idx="976">
                  <c:v>40861</c:v>
                </c:pt>
                <c:pt idx="977">
                  <c:v>40862</c:v>
                </c:pt>
                <c:pt idx="978">
                  <c:v>40863</c:v>
                </c:pt>
                <c:pt idx="979">
                  <c:v>40864</c:v>
                </c:pt>
                <c:pt idx="980">
                  <c:v>40865</c:v>
                </c:pt>
                <c:pt idx="981">
                  <c:v>40868</c:v>
                </c:pt>
                <c:pt idx="982">
                  <c:v>40869</c:v>
                </c:pt>
                <c:pt idx="983">
                  <c:v>40870</c:v>
                </c:pt>
                <c:pt idx="984">
                  <c:v>40872</c:v>
                </c:pt>
                <c:pt idx="985">
                  <c:v>40875</c:v>
                </c:pt>
                <c:pt idx="986">
                  <c:v>40876</c:v>
                </c:pt>
                <c:pt idx="987">
                  <c:v>40877</c:v>
                </c:pt>
                <c:pt idx="988">
                  <c:v>40878</c:v>
                </c:pt>
                <c:pt idx="989">
                  <c:v>40879</c:v>
                </c:pt>
                <c:pt idx="990">
                  <c:v>40882</c:v>
                </c:pt>
                <c:pt idx="991">
                  <c:v>40883</c:v>
                </c:pt>
                <c:pt idx="992">
                  <c:v>40884</c:v>
                </c:pt>
                <c:pt idx="993">
                  <c:v>40885</c:v>
                </c:pt>
                <c:pt idx="994">
                  <c:v>40886</c:v>
                </c:pt>
                <c:pt idx="995">
                  <c:v>40889</c:v>
                </c:pt>
                <c:pt idx="996">
                  <c:v>40890</c:v>
                </c:pt>
                <c:pt idx="997">
                  <c:v>40891</c:v>
                </c:pt>
                <c:pt idx="998">
                  <c:v>40892</c:v>
                </c:pt>
                <c:pt idx="999">
                  <c:v>40893</c:v>
                </c:pt>
                <c:pt idx="1000">
                  <c:v>40896</c:v>
                </c:pt>
                <c:pt idx="1001">
                  <c:v>40897</c:v>
                </c:pt>
                <c:pt idx="1002">
                  <c:v>40898</c:v>
                </c:pt>
                <c:pt idx="1003">
                  <c:v>40899</c:v>
                </c:pt>
                <c:pt idx="1004">
                  <c:v>40900</c:v>
                </c:pt>
                <c:pt idx="1005">
                  <c:v>40904</c:v>
                </c:pt>
                <c:pt idx="1006">
                  <c:v>40905</c:v>
                </c:pt>
                <c:pt idx="1007">
                  <c:v>40906</c:v>
                </c:pt>
                <c:pt idx="1008">
                  <c:v>40907</c:v>
                </c:pt>
                <c:pt idx="1009">
                  <c:v>40911</c:v>
                </c:pt>
                <c:pt idx="1010">
                  <c:v>40912</c:v>
                </c:pt>
                <c:pt idx="1011">
                  <c:v>40913</c:v>
                </c:pt>
                <c:pt idx="1012">
                  <c:v>40914</c:v>
                </c:pt>
                <c:pt idx="1013">
                  <c:v>40917</c:v>
                </c:pt>
                <c:pt idx="1014">
                  <c:v>40918</c:v>
                </c:pt>
                <c:pt idx="1015">
                  <c:v>40919</c:v>
                </c:pt>
                <c:pt idx="1016">
                  <c:v>40920</c:v>
                </c:pt>
                <c:pt idx="1017">
                  <c:v>40921</c:v>
                </c:pt>
                <c:pt idx="1018">
                  <c:v>40925</c:v>
                </c:pt>
                <c:pt idx="1019">
                  <c:v>40926</c:v>
                </c:pt>
                <c:pt idx="1020">
                  <c:v>40927</c:v>
                </c:pt>
                <c:pt idx="1021">
                  <c:v>40928</c:v>
                </c:pt>
                <c:pt idx="1022">
                  <c:v>40931</c:v>
                </c:pt>
                <c:pt idx="1023">
                  <c:v>40932</c:v>
                </c:pt>
                <c:pt idx="1024">
                  <c:v>40933</c:v>
                </c:pt>
                <c:pt idx="1025">
                  <c:v>40934</c:v>
                </c:pt>
                <c:pt idx="1026">
                  <c:v>40935</c:v>
                </c:pt>
                <c:pt idx="1027">
                  <c:v>40938</c:v>
                </c:pt>
                <c:pt idx="1028">
                  <c:v>40939</c:v>
                </c:pt>
                <c:pt idx="1029">
                  <c:v>40940</c:v>
                </c:pt>
                <c:pt idx="1030">
                  <c:v>40941</c:v>
                </c:pt>
                <c:pt idx="1031">
                  <c:v>40942</c:v>
                </c:pt>
                <c:pt idx="1032">
                  <c:v>40945</c:v>
                </c:pt>
                <c:pt idx="1033">
                  <c:v>40946</c:v>
                </c:pt>
                <c:pt idx="1034">
                  <c:v>40947</c:v>
                </c:pt>
                <c:pt idx="1035">
                  <c:v>40948</c:v>
                </c:pt>
                <c:pt idx="1036">
                  <c:v>40949</c:v>
                </c:pt>
                <c:pt idx="1037">
                  <c:v>40952</c:v>
                </c:pt>
                <c:pt idx="1038">
                  <c:v>40953</c:v>
                </c:pt>
                <c:pt idx="1039">
                  <c:v>40954</c:v>
                </c:pt>
                <c:pt idx="1040">
                  <c:v>40955</c:v>
                </c:pt>
                <c:pt idx="1041">
                  <c:v>40956</c:v>
                </c:pt>
                <c:pt idx="1042">
                  <c:v>40960</c:v>
                </c:pt>
                <c:pt idx="1043">
                  <c:v>40961</c:v>
                </c:pt>
                <c:pt idx="1044">
                  <c:v>40962</c:v>
                </c:pt>
                <c:pt idx="1045">
                  <c:v>40963</c:v>
                </c:pt>
                <c:pt idx="1046">
                  <c:v>40966</c:v>
                </c:pt>
                <c:pt idx="1047">
                  <c:v>40967</c:v>
                </c:pt>
                <c:pt idx="1048">
                  <c:v>40968</c:v>
                </c:pt>
                <c:pt idx="1049">
                  <c:v>40969</c:v>
                </c:pt>
                <c:pt idx="1050">
                  <c:v>40970</c:v>
                </c:pt>
                <c:pt idx="1051">
                  <c:v>40973</c:v>
                </c:pt>
                <c:pt idx="1052">
                  <c:v>40974</c:v>
                </c:pt>
                <c:pt idx="1053">
                  <c:v>40975</c:v>
                </c:pt>
                <c:pt idx="1054">
                  <c:v>40976</c:v>
                </c:pt>
                <c:pt idx="1055">
                  <c:v>40977</c:v>
                </c:pt>
                <c:pt idx="1056">
                  <c:v>40980</c:v>
                </c:pt>
                <c:pt idx="1057">
                  <c:v>40981</c:v>
                </c:pt>
                <c:pt idx="1058">
                  <c:v>40982</c:v>
                </c:pt>
                <c:pt idx="1059">
                  <c:v>40983</c:v>
                </c:pt>
                <c:pt idx="1060">
                  <c:v>40984</c:v>
                </c:pt>
                <c:pt idx="1061">
                  <c:v>40987</c:v>
                </c:pt>
                <c:pt idx="1062">
                  <c:v>40988</c:v>
                </c:pt>
                <c:pt idx="1063">
                  <c:v>40989</c:v>
                </c:pt>
                <c:pt idx="1064">
                  <c:v>40990</c:v>
                </c:pt>
                <c:pt idx="1065">
                  <c:v>40991</c:v>
                </c:pt>
                <c:pt idx="1066">
                  <c:v>40994</c:v>
                </c:pt>
                <c:pt idx="1067">
                  <c:v>40995</c:v>
                </c:pt>
                <c:pt idx="1068">
                  <c:v>40996</c:v>
                </c:pt>
                <c:pt idx="1069">
                  <c:v>40997</c:v>
                </c:pt>
                <c:pt idx="1070">
                  <c:v>40998</c:v>
                </c:pt>
                <c:pt idx="1071">
                  <c:v>41001</c:v>
                </c:pt>
                <c:pt idx="1072">
                  <c:v>41002</c:v>
                </c:pt>
                <c:pt idx="1073">
                  <c:v>41003</c:v>
                </c:pt>
                <c:pt idx="1074">
                  <c:v>41004</c:v>
                </c:pt>
                <c:pt idx="1075">
                  <c:v>41008</c:v>
                </c:pt>
                <c:pt idx="1076">
                  <c:v>41009</c:v>
                </c:pt>
                <c:pt idx="1077">
                  <c:v>41010</c:v>
                </c:pt>
                <c:pt idx="1078">
                  <c:v>41011</c:v>
                </c:pt>
                <c:pt idx="1079">
                  <c:v>41012</c:v>
                </c:pt>
                <c:pt idx="1080">
                  <c:v>41015</c:v>
                </c:pt>
                <c:pt idx="1081">
                  <c:v>41016</c:v>
                </c:pt>
                <c:pt idx="1082">
                  <c:v>41017</c:v>
                </c:pt>
                <c:pt idx="1083">
                  <c:v>41018</c:v>
                </c:pt>
                <c:pt idx="1084">
                  <c:v>41019</c:v>
                </c:pt>
                <c:pt idx="1085">
                  <c:v>41022</c:v>
                </c:pt>
                <c:pt idx="1086">
                  <c:v>41023</c:v>
                </c:pt>
                <c:pt idx="1087">
                  <c:v>41024</c:v>
                </c:pt>
                <c:pt idx="1088">
                  <c:v>41025</c:v>
                </c:pt>
                <c:pt idx="1089">
                  <c:v>41026</c:v>
                </c:pt>
                <c:pt idx="1090">
                  <c:v>41029</c:v>
                </c:pt>
                <c:pt idx="1091">
                  <c:v>41030</c:v>
                </c:pt>
                <c:pt idx="1092">
                  <c:v>41031</c:v>
                </c:pt>
                <c:pt idx="1093">
                  <c:v>41032</c:v>
                </c:pt>
                <c:pt idx="1094">
                  <c:v>41033</c:v>
                </c:pt>
                <c:pt idx="1095">
                  <c:v>41036</c:v>
                </c:pt>
                <c:pt idx="1096">
                  <c:v>41037</c:v>
                </c:pt>
                <c:pt idx="1097">
                  <c:v>41038</c:v>
                </c:pt>
                <c:pt idx="1098">
                  <c:v>41039</c:v>
                </c:pt>
                <c:pt idx="1099">
                  <c:v>41040</c:v>
                </c:pt>
                <c:pt idx="1100">
                  <c:v>41043</c:v>
                </c:pt>
                <c:pt idx="1101">
                  <c:v>41044</c:v>
                </c:pt>
                <c:pt idx="1102">
                  <c:v>41045</c:v>
                </c:pt>
                <c:pt idx="1103">
                  <c:v>41046</c:v>
                </c:pt>
                <c:pt idx="1104">
                  <c:v>41047</c:v>
                </c:pt>
                <c:pt idx="1105">
                  <c:v>41050</c:v>
                </c:pt>
                <c:pt idx="1106">
                  <c:v>41051</c:v>
                </c:pt>
                <c:pt idx="1107">
                  <c:v>41052</c:v>
                </c:pt>
                <c:pt idx="1108">
                  <c:v>41053</c:v>
                </c:pt>
                <c:pt idx="1109">
                  <c:v>41054</c:v>
                </c:pt>
                <c:pt idx="1110">
                  <c:v>41058</c:v>
                </c:pt>
                <c:pt idx="1111">
                  <c:v>41059</c:v>
                </c:pt>
                <c:pt idx="1112">
                  <c:v>41060</c:v>
                </c:pt>
                <c:pt idx="1113">
                  <c:v>41061</c:v>
                </c:pt>
                <c:pt idx="1114">
                  <c:v>41064</c:v>
                </c:pt>
                <c:pt idx="1115">
                  <c:v>41065</c:v>
                </c:pt>
                <c:pt idx="1116">
                  <c:v>41066</c:v>
                </c:pt>
                <c:pt idx="1117">
                  <c:v>41067</c:v>
                </c:pt>
                <c:pt idx="1118">
                  <c:v>41068</c:v>
                </c:pt>
                <c:pt idx="1119">
                  <c:v>41071</c:v>
                </c:pt>
                <c:pt idx="1120">
                  <c:v>41072</c:v>
                </c:pt>
                <c:pt idx="1121">
                  <c:v>41073</c:v>
                </c:pt>
                <c:pt idx="1122">
                  <c:v>41074</c:v>
                </c:pt>
                <c:pt idx="1123">
                  <c:v>41075</c:v>
                </c:pt>
                <c:pt idx="1124">
                  <c:v>41078</c:v>
                </c:pt>
                <c:pt idx="1125">
                  <c:v>41079</c:v>
                </c:pt>
                <c:pt idx="1126">
                  <c:v>41080</c:v>
                </c:pt>
                <c:pt idx="1127">
                  <c:v>41081</c:v>
                </c:pt>
                <c:pt idx="1128">
                  <c:v>41082</c:v>
                </c:pt>
                <c:pt idx="1129">
                  <c:v>41085</c:v>
                </c:pt>
                <c:pt idx="1130">
                  <c:v>41086</c:v>
                </c:pt>
                <c:pt idx="1131">
                  <c:v>41087</c:v>
                </c:pt>
                <c:pt idx="1132">
                  <c:v>41088</c:v>
                </c:pt>
                <c:pt idx="1133">
                  <c:v>41089</c:v>
                </c:pt>
                <c:pt idx="1134">
                  <c:v>41092</c:v>
                </c:pt>
                <c:pt idx="1135">
                  <c:v>41093</c:v>
                </c:pt>
                <c:pt idx="1136">
                  <c:v>41095</c:v>
                </c:pt>
                <c:pt idx="1137">
                  <c:v>41096</c:v>
                </c:pt>
                <c:pt idx="1138">
                  <c:v>41099</c:v>
                </c:pt>
                <c:pt idx="1139">
                  <c:v>41100</c:v>
                </c:pt>
                <c:pt idx="1140">
                  <c:v>41101</c:v>
                </c:pt>
                <c:pt idx="1141">
                  <c:v>41102</c:v>
                </c:pt>
                <c:pt idx="1142">
                  <c:v>41103</c:v>
                </c:pt>
                <c:pt idx="1143">
                  <c:v>41106</c:v>
                </c:pt>
                <c:pt idx="1144">
                  <c:v>41107</c:v>
                </c:pt>
                <c:pt idx="1145">
                  <c:v>41108</c:v>
                </c:pt>
                <c:pt idx="1146">
                  <c:v>41109</c:v>
                </c:pt>
                <c:pt idx="1147">
                  <c:v>41110</c:v>
                </c:pt>
                <c:pt idx="1148">
                  <c:v>41113</c:v>
                </c:pt>
                <c:pt idx="1149">
                  <c:v>41114</c:v>
                </c:pt>
                <c:pt idx="1150">
                  <c:v>41115</c:v>
                </c:pt>
                <c:pt idx="1151">
                  <c:v>41116</c:v>
                </c:pt>
                <c:pt idx="1152">
                  <c:v>41117</c:v>
                </c:pt>
                <c:pt idx="1153">
                  <c:v>41120</c:v>
                </c:pt>
                <c:pt idx="1154">
                  <c:v>41121</c:v>
                </c:pt>
                <c:pt idx="1155">
                  <c:v>41122</c:v>
                </c:pt>
                <c:pt idx="1156">
                  <c:v>41123</c:v>
                </c:pt>
                <c:pt idx="1157">
                  <c:v>41124</c:v>
                </c:pt>
                <c:pt idx="1158">
                  <c:v>41127</c:v>
                </c:pt>
                <c:pt idx="1159">
                  <c:v>41128</c:v>
                </c:pt>
                <c:pt idx="1160">
                  <c:v>41129</c:v>
                </c:pt>
                <c:pt idx="1161">
                  <c:v>41130</c:v>
                </c:pt>
                <c:pt idx="1162">
                  <c:v>41131</c:v>
                </c:pt>
                <c:pt idx="1163">
                  <c:v>41134</c:v>
                </c:pt>
                <c:pt idx="1164">
                  <c:v>41135</c:v>
                </c:pt>
                <c:pt idx="1165">
                  <c:v>41136</c:v>
                </c:pt>
                <c:pt idx="1166">
                  <c:v>41137</c:v>
                </c:pt>
                <c:pt idx="1167">
                  <c:v>41138</c:v>
                </c:pt>
                <c:pt idx="1168">
                  <c:v>41141</c:v>
                </c:pt>
                <c:pt idx="1169">
                  <c:v>41142</c:v>
                </c:pt>
                <c:pt idx="1170">
                  <c:v>41143</c:v>
                </c:pt>
                <c:pt idx="1171">
                  <c:v>41144</c:v>
                </c:pt>
                <c:pt idx="1172">
                  <c:v>41145</c:v>
                </c:pt>
                <c:pt idx="1173">
                  <c:v>41148</c:v>
                </c:pt>
                <c:pt idx="1174">
                  <c:v>41149</c:v>
                </c:pt>
                <c:pt idx="1175">
                  <c:v>41150</c:v>
                </c:pt>
                <c:pt idx="1176">
                  <c:v>41151</c:v>
                </c:pt>
                <c:pt idx="1177">
                  <c:v>41152</c:v>
                </c:pt>
                <c:pt idx="1178">
                  <c:v>41156</c:v>
                </c:pt>
                <c:pt idx="1179">
                  <c:v>41157</c:v>
                </c:pt>
                <c:pt idx="1180">
                  <c:v>41158</c:v>
                </c:pt>
                <c:pt idx="1181">
                  <c:v>41159</c:v>
                </c:pt>
                <c:pt idx="1182">
                  <c:v>41162</c:v>
                </c:pt>
                <c:pt idx="1183">
                  <c:v>41163</c:v>
                </c:pt>
                <c:pt idx="1184">
                  <c:v>41164</c:v>
                </c:pt>
                <c:pt idx="1185">
                  <c:v>41165</c:v>
                </c:pt>
                <c:pt idx="1186">
                  <c:v>41166</c:v>
                </c:pt>
                <c:pt idx="1187">
                  <c:v>41169</c:v>
                </c:pt>
                <c:pt idx="1188">
                  <c:v>41170</c:v>
                </c:pt>
                <c:pt idx="1189">
                  <c:v>41171</c:v>
                </c:pt>
                <c:pt idx="1190">
                  <c:v>41172</c:v>
                </c:pt>
                <c:pt idx="1191">
                  <c:v>41173</c:v>
                </c:pt>
                <c:pt idx="1192">
                  <c:v>41176</c:v>
                </c:pt>
                <c:pt idx="1193">
                  <c:v>41177</c:v>
                </c:pt>
                <c:pt idx="1194">
                  <c:v>41178</c:v>
                </c:pt>
                <c:pt idx="1195">
                  <c:v>41179</c:v>
                </c:pt>
                <c:pt idx="1196">
                  <c:v>41180</c:v>
                </c:pt>
                <c:pt idx="1197">
                  <c:v>41183</c:v>
                </c:pt>
                <c:pt idx="1198">
                  <c:v>41184</c:v>
                </c:pt>
                <c:pt idx="1199">
                  <c:v>41185</c:v>
                </c:pt>
                <c:pt idx="1200">
                  <c:v>41186</c:v>
                </c:pt>
                <c:pt idx="1201">
                  <c:v>41187</c:v>
                </c:pt>
                <c:pt idx="1202">
                  <c:v>41190</c:v>
                </c:pt>
                <c:pt idx="1203">
                  <c:v>41191</c:v>
                </c:pt>
                <c:pt idx="1204">
                  <c:v>41192</c:v>
                </c:pt>
                <c:pt idx="1205">
                  <c:v>41193</c:v>
                </c:pt>
                <c:pt idx="1206">
                  <c:v>41194</c:v>
                </c:pt>
                <c:pt idx="1207">
                  <c:v>41197</c:v>
                </c:pt>
                <c:pt idx="1208">
                  <c:v>41198</c:v>
                </c:pt>
                <c:pt idx="1209">
                  <c:v>41199</c:v>
                </c:pt>
                <c:pt idx="1210">
                  <c:v>41200</c:v>
                </c:pt>
                <c:pt idx="1211">
                  <c:v>41201</c:v>
                </c:pt>
                <c:pt idx="1212">
                  <c:v>41204</c:v>
                </c:pt>
                <c:pt idx="1213">
                  <c:v>41205</c:v>
                </c:pt>
                <c:pt idx="1214">
                  <c:v>41206</c:v>
                </c:pt>
                <c:pt idx="1215">
                  <c:v>41207</c:v>
                </c:pt>
                <c:pt idx="1216">
                  <c:v>41208</c:v>
                </c:pt>
                <c:pt idx="1217">
                  <c:v>41213</c:v>
                </c:pt>
                <c:pt idx="1218">
                  <c:v>41214</c:v>
                </c:pt>
                <c:pt idx="1219">
                  <c:v>41215</c:v>
                </c:pt>
                <c:pt idx="1220">
                  <c:v>41218</c:v>
                </c:pt>
                <c:pt idx="1221">
                  <c:v>41219</c:v>
                </c:pt>
                <c:pt idx="1222">
                  <c:v>41220</c:v>
                </c:pt>
                <c:pt idx="1223">
                  <c:v>41221</c:v>
                </c:pt>
                <c:pt idx="1224">
                  <c:v>41222</c:v>
                </c:pt>
                <c:pt idx="1225">
                  <c:v>41225</c:v>
                </c:pt>
                <c:pt idx="1226">
                  <c:v>41226</c:v>
                </c:pt>
                <c:pt idx="1227">
                  <c:v>41227</c:v>
                </c:pt>
                <c:pt idx="1228">
                  <c:v>41228</c:v>
                </c:pt>
                <c:pt idx="1229">
                  <c:v>41229</c:v>
                </c:pt>
                <c:pt idx="1230">
                  <c:v>41232</c:v>
                </c:pt>
                <c:pt idx="1231">
                  <c:v>41233</c:v>
                </c:pt>
                <c:pt idx="1232">
                  <c:v>41234</c:v>
                </c:pt>
                <c:pt idx="1233">
                  <c:v>41236</c:v>
                </c:pt>
                <c:pt idx="1234">
                  <c:v>41239</c:v>
                </c:pt>
                <c:pt idx="1235">
                  <c:v>41240</c:v>
                </c:pt>
                <c:pt idx="1236">
                  <c:v>41241</c:v>
                </c:pt>
                <c:pt idx="1237">
                  <c:v>41242</c:v>
                </c:pt>
                <c:pt idx="1238">
                  <c:v>41243</c:v>
                </c:pt>
                <c:pt idx="1239">
                  <c:v>41246</c:v>
                </c:pt>
                <c:pt idx="1240">
                  <c:v>41247</c:v>
                </c:pt>
                <c:pt idx="1241">
                  <c:v>41248</c:v>
                </c:pt>
                <c:pt idx="1242">
                  <c:v>41249</c:v>
                </c:pt>
                <c:pt idx="1243">
                  <c:v>41250</c:v>
                </c:pt>
                <c:pt idx="1244">
                  <c:v>41253</c:v>
                </c:pt>
                <c:pt idx="1245">
                  <c:v>41254</c:v>
                </c:pt>
                <c:pt idx="1246">
                  <c:v>41255</c:v>
                </c:pt>
                <c:pt idx="1247">
                  <c:v>41256</c:v>
                </c:pt>
                <c:pt idx="1248">
                  <c:v>41257</c:v>
                </c:pt>
                <c:pt idx="1249">
                  <c:v>41260</c:v>
                </c:pt>
                <c:pt idx="1250">
                  <c:v>41261</c:v>
                </c:pt>
                <c:pt idx="1251">
                  <c:v>41262</c:v>
                </c:pt>
                <c:pt idx="1252">
                  <c:v>41263</c:v>
                </c:pt>
                <c:pt idx="1253">
                  <c:v>41264</c:v>
                </c:pt>
                <c:pt idx="1254">
                  <c:v>41267</c:v>
                </c:pt>
                <c:pt idx="1255">
                  <c:v>41269</c:v>
                </c:pt>
                <c:pt idx="1256">
                  <c:v>41270</c:v>
                </c:pt>
                <c:pt idx="1257">
                  <c:v>41271</c:v>
                </c:pt>
                <c:pt idx="1258">
                  <c:v>41274</c:v>
                </c:pt>
                <c:pt idx="1259">
                  <c:v>41276</c:v>
                </c:pt>
                <c:pt idx="1260">
                  <c:v>41277</c:v>
                </c:pt>
                <c:pt idx="1261">
                  <c:v>41278</c:v>
                </c:pt>
                <c:pt idx="1262">
                  <c:v>41281</c:v>
                </c:pt>
                <c:pt idx="1263">
                  <c:v>41282</c:v>
                </c:pt>
                <c:pt idx="1264">
                  <c:v>41283</c:v>
                </c:pt>
                <c:pt idx="1265">
                  <c:v>41284</c:v>
                </c:pt>
                <c:pt idx="1266">
                  <c:v>41285</c:v>
                </c:pt>
                <c:pt idx="1267">
                  <c:v>41288</c:v>
                </c:pt>
                <c:pt idx="1268">
                  <c:v>41289</c:v>
                </c:pt>
                <c:pt idx="1269">
                  <c:v>41290</c:v>
                </c:pt>
                <c:pt idx="1270">
                  <c:v>41291</c:v>
                </c:pt>
                <c:pt idx="1271">
                  <c:v>41292</c:v>
                </c:pt>
                <c:pt idx="1272">
                  <c:v>41296</c:v>
                </c:pt>
                <c:pt idx="1273">
                  <c:v>41297</c:v>
                </c:pt>
                <c:pt idx="1274">
                  <c:v>41298</c:v>
                </c:pt>
                <c:pt idx="1275">
                  <c:v>41299</c:v>
                </c:pt>
                <c:pt idx="1276">
                  <c:v>41302</c:v>
                </c:pt>
                <c:pt idx="1277">
                  <c:v>41303</c:v>
                </c:pt>
                <c:pt idx="1278">
                  <c:v>41304</c:v>
                </c:pt>
                <c:pt idx="1279">
                  <c:v>41305</c:v>
                </c:pt>
                <c:pt idx="1280">
                  <c:v>41306</c:v>
                </c:pt>
                <c:pt idx="1281">
                  <c:v>41309</c:v>
                </c:pt>
                <c:pt idx="1282">
                  <c:v>41310</c:v>
                </c:pt>
                <c:pt idx="1283">
                  <c:v>41311</c:v>
                </c:pt>
                <c:pt idx="1284">
                  <c:v>41312</c:v>
                </c:pt>
                <c:pt idx="1285">
                  <c:v>41313</c:v>
                </c:pt>
                <c:pt idx="1286">
                  <c:v>41316</c:v>
                </c:pt>
                <c:pt idx="1287">
                  <c:v>41317</c:v>
                </c:pt>
                <c:pt idx="1288">
                  <c:v>41318</c:v>
                </c:pt>
                <c:pt idx="1289">
                  <c:v>41319</c:v>
                </c:pt>
                <c:pt idx="1290">
                  <c:v>41320</c:v>
                </c:pt>
                <c:pt idx="1291">
                  <c:v>41324</c:v>
                </c:pt>
                <c:pt idx="1292">
                  <c:v>41325</c:v>
                </c:pt>
                <c:pt idx="1293">
                  <c:v>41326</c:v>
                </c:pt>
                <c:pt idx="1294">
                  <c:v>41327</c:v>
                </c:pt>
                <c:pt idx="1295">
                  <c:v>41330</c:v>
                </c:pt>
                <c:pt idx="1296">
                  <c:v>41331</c:v>
                </c:pt>
                <c:pt idx="1297">
                  <c:v>41332</c:v>
                </c:pt>
                <c:pt idx="1298">
                  <c:v>41333</c:v>
                </c:pt>
                <c:pt idx="1299">
                  <c:v>41334</c:v>
                </c:pt>
                <c:pt idx="1300">
                  <c:v>41337</c:v>
                </c:pt>
                <c:pt idx="1301">
                  <c:v>41338</c:v>
                </c:pt>
                <c:pt idx="1302">
                  <c:v>41339</c:v>
                </c:pt>
                <c:pt idx="1303">
                  <c:v>41340</c:v>
                </c:pt>
                <c:pt idx="1304">
                  <c:v>41341</c:v>
                </c:pt>
                <c:pt idx="1305">
                  <c:v>41344</c:v>
                </c:pt>
                <c:pt idx="1306">
                  <c:v>41345</c:v>
                </c:pt>
                <c:pt idx="1307">
                  <c:v>41346</c:v>
                </c:pt>
                <c:pt idx="1308">
                  <c:v>41347</c:v>
                </c:pt>
                <c:pt idx="1309">
                  <c:v>41348</c:v>
                </c:pt>
                <c:pt idx="1310">
                  <c:v>41351</c:v>
                </c:pt>
                <c:pt idx="1311">
                  <c:v>41352</c:v>
                </c:pt>
                <c:pt idx="1312">
                  <c:v>41353</c:v>
                </c:pt>
                <c:pt idx="1313">
                  <c:v>41354</c:v>
                </c:pt>
                <c:pt idx="1314">
                  <c:v>41355</c:v>
                </c:pt>
                <c:pt idx="1315">
                  <c:v>41358</c:v>
                </c:pt>
                <c:pt idx="1316">
                  <c:v>41359</c:v>
                </c:pt>
                <c:pt idx="1317">
                  <c:v>41360</c:v>
                </c:pt>
                <c:pt idx="1318">
                  <c:v>41361</c:v>
                </c:pt>
                <c:pt idx="1319">
                  <c:v>41365</c:v>
                </c:pt>
                <c:pt idx="1320">
                  <c:v>41366</c:v>
                </c:pt>
                <c:pt idx="1321">
                  <c:v>41367</c:v>
                </c:pt>
                <c:pt idx="1322">
                  <c:v>41368</c:v>
                </c:pt>
                <c:pt idx="1323">
                  <c:v>41369</c:v>
                </c:pt>
                <c:pt idx="1324">
                  <c:v>41372</c:v>
                </c:pt>
                <c:pt idx="1325">
                  <c:v>41373</c:v>
                </c:pt>
                <c:pt idx="1326">
                  <c:v>41374</c:v>
                </c:pt>
                <c:pt idx="1327">
                  <c:v>41375</c:v>
                </c:pt>
                <c:pt idx="1328">
                  <c:v>41376</c:v>
                </c:pt>
                <c:pt idx="1329">
                  <c:v>41379</c:v>
                </c:pt>
                <c:pt idx="1330">
                  <c:v>41380</c:v>
                </c:pt>
                <c:pt idx="1331">
                  <c:v>41381</c:v>
                </c:pt>
                <c:pt idx="1332">
                  <c:v>41382</c:v>
                </c:pt>
                <c:pt idx="1333">
                  <c:v>41383</c:v>
                </c:pt>
                <c:pt idx="1334">
                  <c:v>41386</c:v>
                </c:pt>
                <c:pt idx="1335">
                  <c:v>41387</c:v>
                </c:pt>
                <c:pt idx="1336">
                  <c:v>41388</c:v>
                </c:pt>
                <c:pt idx="1337">
                  <c:v>41389</c:v>
                </c:pt>
                <c:pt idx="1338">
                  <c:v>41390</c:v>
                </c:pt>
                <c:pt idx="1339">
                  <c:v>41393</c:v>
                </c:pt>
                <c:pt idx="1340">
                  <c:v>41394</c:v>
                </c:pt>
                <c:pt idx="1341">
                  <c:v>41395</c:v>
                </c:pt>
                <c:pt idx="1342">
                  <c:v>41396</c:v>
                </c:pt>
                <c:pt idx="1343">
                  <c:v>41397</c:v>
                </c:pt>
                <c:pt idx="1344">
                  <c:v>41400</c:v>
                </c:pt>
                <c:pt idx="1345">
                  <c:v>41401</c:v>
                </c:pt>
                <c:pt idx="1346">
                  <c:v>41402</c:v>
                </c:pt>
                <c:pt idx="1347">
                  <c:v>41403</c:v>
                </c:pt>
                <c:pt idx="1348">
                  <c:v>41404</c:v>
                </c:pt>
                <c:pt idx="1349">
                  <c:v>41407</c:v>
                </c:pt>
                <c:pt idx="1350">
                  <c:v>41408</c:v>
                </c:pt>
                <c:pt idx="1351">
                  <c:v>41409</c:v>
                </c:pt>
                <c:pt idx="1352">
                  <c:v>41410</c:v>
                </c:pt>
                <c:pt idx="1353">
                  <c:v>41411</c:v>
                </c:pt>
                <c:pt idx="1354">
                  <c:v>41414</c:v>
                </c:pt>
                <c:pt idx="1355">
                  <c:v>41415</c:v>
                </c:pt>
                <c:pt idx="1356">
                  <c:v>41416</c:v>
                </c:pt>
                <c:pt idx="1357">
                  <c:v>41417</c:v>
                </c:pt>
                <c:pt idx="1358">
                  <c:v>41418</c:v>
                </c:pt>
                <c:pt idx="1359">
                  <c:v>41422</c:v>
                </c:pt>
                <c:pt idx="1360">
                  <c:v>41423</c:v>
                </c:pt>
                <c:pt idx="1361">
                  <c:v>41424</c:v>
                </c:pt>
                <c:pt idx="1362">
                  <c:v>41425</c:v>
                </c:pt>
                <c:pt idx="1363">
                  <c:v>41428</c:v>
                </c:pt>
                <c:pt idx="1364">
                  <c:v>41429</c:v>
                </c:pt>
                <c:pt idx="1365">
                  <c:v>41430</c:v>
                </c:pt>
                <c:pt idx="1366">
                  <c:v>41431</c:v>
                </c:pt>
                <c:pt idx="1367">
                  <c:v>41432</c:v>
                </c:pt>
                <c:pt idx="1368">
                  <c:v>41435</c:v>
                </c:pt>
                <c:pt idx="1369">
                  <c:v>41436</c:v>
                </c:pt>
                <c:pt idx="1370">
                  <c:v>41437</c:v>
                </c:pt>
                <c:pt idx="1371">
                  <c:v>41438</c:v>
                </c:pt>
                <c:pt idx="1372">
                  <c:v>41439</c:v>
                </c:pt>
                <c:pt idx="1373">
                  <c:v>41442</c:v>
                </c:pt>
                <c:pt idx="1374">
                  <c:v>41443</c:v>
                </c:pt>
                <c:pt idx="1375">
                  <c:v>41444</c:v>
                </c:pt>
                <c:pt idx="1376">
                  <c:v>41445</c:v>
                </c:pt>
                <c:pt idx="1377">
                  <c:v>41446</c:v>
                </c:pt>
                <c:pt idx="1378">
                  <c:v>41449</c:v>
                </c:pt>
                <c:pt idx="1379">
                  <c:v>41450</c:v>
                </c:pt>
                <c:pt idx="1380">
                  <c:v>41451</c:v>
                </c:pt>
                <c:pt idx="1381">
                  <c:v>41452</c:v>
                </c:pt>
                <c:pt idx="1382">
                  <c:v>41453</c:v>
                </c:pt>
                <c:pt idx="1383">
                  <c:v>41456</c:v>
                </c:pt>
                <c:pt idx="1384">
                  <c:v>41457</c:v>
                </c:pt>
                <c:pt idx="1385">
                  <c:v>41458</c:v>
                </c:pt>
                <c:pt idx="1386">
                  <c:v>41460</c:v>
                </c:pt>
                <c:pt idx="1387">
                  <c:v>41463</c:v>
                </c:pt>
                <c:pt idx="1388">
                  <c:v>41464</c:v>
                </c:pt>
                <c:pt idx="1389">
                  <c:v>41465</c:v>
                </c:pt>
                <c:pt idx="1390">
                  <c:v>41466</c:v>
                </c:pt>
                <c:pt idx="1391">
                  <c:v>41467</c:v>
                </c:pt>
                <c:pt idx="1392">
                  <c:v>41470</c:v>
                </c:pt>
                <c:pt idx="1393">
                  <c:v>41471</c:v>
                </c:pt>
                <c:pt idx="1394">
                  <c:v>41472</c:v>
                </c:pt>
                <c:pt idx="1395">
                  <c:v>41473</c:v>
                </c:pt>
                <c:pt idx="1396">
                  <c:v>41474</c:v>
                </c:pt>
                <c:pt idx="1397">
                  <c:v>41477</c:v>
                </c:pt>
                <c:pt idx="1398">
                  <c:v>41478</c:v>
                </c:pt>
                <c:pt idx="1399">
                  <c:v>41479</c:v>
                </c:pt>
                <c:pt idx="1400">
                  <c:v>41480</c:v>
                </c:pt>
                <c:pt idx="1401">
                  <c:v>41481</c:v>
                </c:pt>
                <c:pt idx="1402">
                  <c:v>41484</c:v>
                </c:pt>
                <c:pt idx="1403">
                  <c:v>41485</c:v>
                </c:pt>
                <c:pt idx="1404">
                  <c:v>41486</c:v>
                </c:pt>
                <c:pt idx="1405">
                  <c:v>41487</c:v>
                </c:pt>
                <c:pt idx="1406">
                  <c:v>41488</c:v>
                </c:pt>
                <c:pt idx="1407">
                  <c:v>41491</c:v>
                </c:pt>
                <c:pt idx="1408">
                  <c:v>41492</c:v>
                </c:pt>
                <c:pt idx="1409">
                  <c:v>41493</c:v>
                </c:pt>
                <c:pt idx="1410">
                  <c:v>41494</c:v>
                </c:pt>
                <c:pt idx="1411">
                  <c:v>41495</c:v>
                </c:pt>
                <c:pt idx="1412">
                  <c:v>41498</c:v>
                </c:pt>
                <c:pt idx="1413">
                  <c:v>41499</c:v>
                </c:pt>
                <c:pt idx="1414">
                  <c:v>41500</c:v>
                </c:pt>
                <c:pt idx="1415">
                  <c:v>41501</c:v>
                </c:pt>
                <c:pt idx="1416">
                  <c:v>41502</c:v>
                </c:pt>
                <c:pt idx="1417">
                  <c:v>41505</c:v>
                </c:pt>
                <c:pt idx="1418">
                  <c:v>41506</c:v>
                </c:pt>
                <c:pt idx="1419">
                  <c:v>41507</c:v>
                </c:pt>
                <c:pt idx="1420">
                  <c:v>41508</c:v>
                </c:pt>
                <c:pt idx="1421">
                  <c:v>41509</c:v>
                </c:pt>
                <c:pt idx="1422">
                  <c:v>41512</c:v>
                </c:pt>
                <c:pt idx="1423">
                  <c:v>41513</c:v>
                </c:pt>
                <c:pt idx="1424">
                  <c:v>41514</c:v>
                </c:pt>
                <c:pt idx="1425">
                  <c:v>41515</c:v>
                </c:pt>
                <c:pt idx="1426">
                  <c:v>41516</c:v>
                </c:pt>
                <c:pt idx="1427">
                  <c:v>41520</c:v>
                </c:pt>
                <c:pt idx="1428">
                  <c:v>41521</c:v>
                </c:pt>
                <c:pt idx="1429">
                  <c:v>41522</c:v>
                </c:pt>
                <c:pt idx="1430">
                  <c:v>41523</c:v>
                </c:pt>
                <c:pt idx="1431">
                  <c:v>41526</c:v>
                </c:pt>
                <c:pt idx="1432">
                  <c:v>41527</c:v>
                </c:pt>
                <c:pt idx="1433">
                  <c:v>41528</c:v>
                </c:pt>
                <c:pt idx="1434">
                  <c:v>41529</c:v>
                </c:pt>
                <c:pt idx="1435">
                  <c:v>41530</c:v>
                </c:pt>
                <c:pt idx="1436">
                  <c:v>41533</c:v>
                </c:pt>
                <c:pt idx="1437">
                  <c:v>41534</c:v>
                </c:pt>
                <c:pt idx="1438">
                  <c:v>41535</c:v>
                </c:pt>
                <c:pt idx="1439">
                  <c:v>41536</c:v>
                </c:pt>
                <c:pt idx="1440">
                  <c:v>41537</c:v>
                </c:pt>
                <c:pt idx="1441">
                  <c:v>41540</c:v>
                </c:pt>
                <c:pt idx="1442">
                  <c:v>41541</c:v>
                </c:pt>
                <c:pt idx="1443">
                  <c:v>41542</c:v>
                </c:pt>
                <c:pt idx="1444">
                  <c:v>41543</c:v>
                </c:pt>
                <c:pt idx="1445">
                  <c:v>41544</c:v>
                </c:pt>
                <c:pt idx="1446">
                  <c:v>41547</c:v>
                </c:pt>
                <c:pt idx="1447">
                  <c:v>41548</c:v>
                </c:pt>
                <c:pt idx="1448">
                  <c:v>41549</c:v>
                </c:pt>
                <c:pt idx="1449">
                  <c:v>41550</c:v>
                </c:pt>
                <c:pt idx="1450">
                  <c:v>41551</c:v>
                </c:pt>
                <c:pt idx="1451">
                  <c:v>41554</c:v>
                </c:pt>
                <c:pt idx="1452">
                  <c:v>41555</c:v>
                </c:pt>
                <c:pt idx="1453">
                  <c:v>41556</c:v>
                </c:pt>
                <c:pt idx="1454">
                  <c:v>41557</c:v>
                </c:pt>
                <c:pt idx="1455">
                  <c:v>41558</c:v>
                </c:pt>
                <c:pt idx="1456">
                  <c:v>41561</c:v>
                </c:pt>
                <c:pt idx="1457">
                  <c:v>41562</c:v>
                </c:pt>
                <c:pt idx="1458">
                  <c:v>41563</c:v>
                </c:pt>
                <c:pt idx="1459">
                  <c:v>41564</c:v>
                </c:pt>
                <c:pt idx="1460">
                  <c:v>41565</c:v>
                </c:pt>
                <c:pt idx="1461">
                  <c:v>41568</c:v>
                </c:pt>
                <c:pt idx="1462">
                  <c:v>41569</c:v>
                </c:pt>
                <c:pt idx="1463">
                  <c:v>41570</c:v>
                </c:pt>
                <c:pt idx="1464">
                  <c:v>41571</c:v>
                </c:pt>
                <c:pt idx="1465">
                  <c:v>41572</c:v>
                </c:pt>
                <c:pt idx="1466">
                  <c:v>41575</c:v>
                </c:pt>
                <c:pt idx="1467">
                  <c:v>41576</c:v>
                </c:pt>
                <c:pt idx="1468">
                  <c:v>41577</c:v>
                </c:pt>
                <c:pt idx="1469">
                  <c:v>41578</c:v>
                </c:pt>
                <c:pt idx="1470">
                  <c:v>41579</c:v>
                </c:pt>
                <c:pt idx="1471">
                  <c:v>41582</c:v>
                </c:pt>
                <c:pt idx="1472">
                  <c:v>41583</c:v>
                </c:pt>
                <c:pt idx="1473">
                  <c:v>41584</c:v>
                </c:pt>
                <c:pt idx="1474">
                  <c:v>41585</c:v>
                </c:pt>
                <c:pt idx="1475">
                  <c:v>41586</c:v>
                </c:pt>
                <c:pt idx="1476">
                  <c:v>41589</c:v>
                </c:pt>
                <c:pt idx="1477">
                  <c:v>41590</c:v>
                </c:pt>
                <c:pt idx="1478">
                  <c:v>41591</c:v>
                </c:pt>
                <c:pt idx="1479">
                  <c:v>41592</c:v>
                </c:pt>
                <c:pt idx="1480">
                  <c:v>41593</c:v>
                </c:pt>
                <c:pt idx="1481">
                  <c:v>41596</c:v>
                </c:pt>
                <c:pt idx="1482">
                  <c:v>41597</c:v>
                </c:pt>
                <c:pt idx="1483">
                  <c:v>41598</c:v>
                </c:pt>
                <c:pt idx="1484">
                  <c:v>41599</c:v>
                </c:pt>
                <c:pt idx="1485">
                  <c:v>41600</c:v>
                </c:pt>
                <c:pt idx="1486">
                  <c:v>41603</c:v>
                </c:pt>
                <c:pt idx="1487">
                  <c:v>41604</c:v>
                </c:pt>
                <c:pt idx="1488">
                  <c:v>41605</c:v>
                </c:pt>
                <c:pt idx="1489">
                  <c:v>41607</c:v>
                </c:pt>
                <c:pt idx="1490">
                  <c:v>41610</c:v>
                </c:pt>
                <c:pt idx="1491">
                  <c:v>41611</c:v>
                </c:pt>
                <c:pt idx="1492">
                  <c:v>41612</c:v>
                </c:pt>
                <c:pt idx="1493">
                  <c:v>41613</c:v>
                </c:pt>
                <c:pt idx="1494">
                  <c:v>41614</c:v>
                </c:pt>
                <c:pt idx="1495">
                  <c:v>41617</c:v>
                </c:pt>
                <c:pt idx="1496">
                  <c:v>41618</c:v>
                </c:pt>
                <c:pt idx="1497">
                  <c:v>41619</c:v>
                </c:pt>
                <c:pt idx="1498">
                  <c:v>41620</c:v>
                </c:pt>
                <c:pt idx="1499">
                  <c:v>41621</c:v>
                </c:pt>
                <c:pt idx="1500">
                  <c:v>41624</c:v>
                </c:pt>
                <c:pt idx="1501">
                  <c:v>41625</c:v>
                </c:pt>
                <c:pt idx="1502">
                  <c:v>41626</c:v>
                </c:pt>
                <c:pt idx="1503">
                  <c:v>41627</c:v>
                </c:pt>
                <c:pt idx="1504">
                  <c:v>41628</c:v>
                </c:pt>
                <c:pt idx="1505">
                  <c:v>41631</c:v>
                </c:pt>
                <c:pt idx="1506">
                  <c:v>41632</c:v>
                </c:pt>
                <c:pt idx="1507">
                  <c:v>41634</c:v>
                </c:pt>
                <c:pt idx="1508">
                  <c:v>41635</c:v>
                </c:pt>
                <c:pt idx="1509">
                  <c:v>41638</c:v>
                </c:pt>
                <c:pt idx="1510">
                  <c:v>41639</c:v>
                </c:pt>
                <c:pt idx="1511">
                  <c:v>41641</c:v>
                </c:pt>
                <c:pt idx="1512">
                  <c:v>41642</c:v>
                </c:pt>
                <c:pt idx="1513">
                  <c:v>41645</c:v>
                </c:pt>
                <c:pt idx="1514">
                  <c:v>41646</c:v>
                </c:pt>
                <c:pt idx="1515">
                  <c:v>41647</c:v>
                </c:pt>
                <c:pt idx="1516">
                  <c:v>41648</c:v>
                </c:pt>
                <c:pt idx="1517">
                  <c:v>41649</c:v>
                </c:pt>
                <c:pt idx="1518">
                  <c:v>41652</c:v>
                </c:pt>
                <c:pt idx="1519">
                  <c:v>41653</c:v>
                </c:pt>
                <c:pt idx="1520">
                  <c:v>41654</c:v>
                </c:pt>
                <c:pt idx="1521">
                  <c:v>41655</c:v>
                </c:pt>
                <c:pt idx="1522">
                  <c:v>41656</c:v>
                </c:pt>
                <c:pt idx="1523">
                  <c:v>41660</c:v>
                </c:pt>
                <c:pt idx="1524">
                  <c:v>41661</c:v>
                </c:pt>
                <c:pt idx="1525">
                  <c:v>41662</c:v>
                </c:pt>
                <c:pt idx="1526">
                  <c:v>41663</c:v>
                </c:pt>
                <c:pt idx="1527">
                  <c:v>41666</c:v>
                </c:pt>
                <c:pt idx="1528">
                  <c:v>41667</c:v>
                </c:pt>
                <c:pt idx="1529">
                  <c:v>41668</c:v>
                </c:pt>
                <c:pt idx="1530">
                  <c:v>41669</c:v>
                </c:pt>
                <c:pt idx="1531">
                  <c:v>41670</c:v>
                </c:pt>
                <c:pt idx="1532">
                  <c:v>41673</c:v>
                </c:pt>
                <c:pt idx="1533">
                  <c:v>41674</c:v>
                </c:pt>
                <c:pt idx="1534">
                  <c:v>41675</c:v>
                </c:pt>
                <c:pt idx="1535">
                  <c:v>41676</c:v>
                </c:pt>
                <c:pt idx="1536">
                  <c:v>41677</c:v>
                </c:pt>
                <c:pt idx="1537">
                  <c:v>41680</c:v>
                </c:pt>
                <c:pt idx="1538">
                  <c:v>41681</c:v>
                </c:pt>
                <c:pt idx="1539">
                  <c:v>41682</c:v>
                </c:pt>
                <c:pt idx="1540">
                  <c:v>41683</c:v>
                </c:pt>
                <c:pt idx="1541">
                  <c:v>41684</c:v>
                </c:pt>
                <c:pt idx="1542">
                  <c:v>41688</c:v>
                </c:pt>
                <c:pt idx="1543">
                  <c:v>41689</c:v>
                </c:pt>
                <c:pt idx="1544">
                  <c:v>41690</c:v>
                </c:pt>
                <c:pt idx="1545">
                  <c:v>41691</c:v>
                </c:pt>
                <c:pt idx="1546">
                  <c:v>41694</c:v>
                </c:pt>
                <c:pt idx="1547">
                  <c:v>41695</c:v>
                </c:pt>
                <c:pt idx="1548">
                  <c:v>41696</c:v>
                </c:pt>
                <c:pt idx="1549">
                  <c:v>41697</c:v>
                </c:pt>
                <c:pt idx="1550">
                  <c:v>41698</c:v>
                </c:pt>
                <c:pt idx="1551">
                  <c:v>41701</c:v>
                </c:pt>
                <c:pt idx="1552">
                  <c:v>41702</c:v>
                </c:pt>
                <c:pt idx="1553">
                  <c:v>41703</c:v>
                </c:pt>
                <c:pt idx="1554">
                  <c:v>41704</c:v>
                </c:pt>
                <c:pt idx="1555">
                  <c:v>41705</c:v>
                </c:pt>
                <c:pt idx="1556">
                  <c:v>41708</c:v>
                </c:pt>
                <c:pt idx="1557">
                  <c:v>41709</c:v>
                </c:pt>
                <c:pt idx="1558">
                  <c:v>41710</c:v>
                </c:pt>
                <c:pt idx="1559">
                  <c:v>41711</c:v>
                </c:pt>
                <c:pt idx="1560">
                  <c:v>41712</c:v>
                </c:pt>
                <c:pt idx="1561">
                  <c:v>41715</c:v>
                </c:pt>
                <c:pt idx="1562">
                  <c:v>41716</c:v>
                </c:pt>
                <c:pt idx="1563">
                  <c:v>41717</c:v>
                </c:pt>
                <c:pt idx="1564">
                  <c:v>41718</c:v>
                </c:pt>
                <c:pt idx="1565">
                  <c:v>41719</c:v>
                </c:pt>
                <c:pt idx="1566">
                  <c:v>41722</c:v>
                </c:pt>
                <c:pt idx="1567">
                  <c:v>41723</c:v>
                </c:pt>
                <c:pt idx="1568">
                  <c:v>41724</c:v>
                </c:pt>
                <c:pt idx="1569">
                  <c:v>41725</c:v>
                </c:pt>
                <c:pt idx="1570">
                  <c:v>41726</c:v>
                </c:pt>
                <c:pt idx="1571">
                  <c:v>41729</c:v>
                </c:pt>
                <c:pt idx="1572">
                  <c:v>41730</c:v>
                </c:pt>
                <c:pt idx="1573">
                  <c:v>41731</c:v>
                </c:pt>
                <c:pt idx="1574">
                  <c:v>41732</c:v>
                </c:pt>
                <c:pt idx="1575">
                  <c:v>41733</c:v>
                </c:pt>
                <c:pt idx="1576">
                  <c:v>41736</c:v>
                </c:pt>
                <c:pt idx="1577">
                  <c:v>41737</c:v>
                </c:pt>
                <c:pt idx="1578">
                  <c:v>41738</c:v>
                </c:pt>
                <c:pt idx="1579">
                  <c:v>41739</c:v>
                </c:pt>
                <c:pt idx="1580">
                  <c:v>41740</c:v>
                </c:pt>
                <c:pt idx="1581">
                  <c:v>41743</c:v>
                </c:pt>
                <c:pt idx="1582">
                  <c:v>41744</c:v>
                </c:pt>
                <c:pt idx="1583">
                  <c:v>41745</c:v>
                </c:pt>
                <c:pt idx="1584">
                  <c:v>41746</c:v>
                </c:pt>
                <c:pt idx="1585">
                  <c:v>41750</c:v>
                </c:pt>
                <c:pt idx="1586">
                  <c:v>41751</c:v>
                </c:pt>
                <c:pt idx="1587">
                  <c:v>41752</c:v>
                </c:pt>
                <c:pt idx="1588">
                  <c:v>41753</c:v>
                </c:pt>
                <c:pt idx="1589">
                  <c:v>41754</c:v>
                </c:pt>
                <c:pt idx="1590">
                  <c:v>41757</c:v>
                </c:pt>
                <c:pt idx="1591">
                  <c:v>41758</c:v>
                </c:pt>
                <c:pt idx="1592">
                  <c:v>41759</c:v>
                </c:pt>
                <c:pt idx="1593">
                  <c:v>41760</c:v>
                </c:pt>
                <c:pt idx="1594">
                  <c:v>41761</c:v>
                </c:pt>
                <c:pt idx="1595">
                  <c:v>41764</c:v>
                </c:pt>
                <c:pt idx="1596">
                  <c:v>41765</c:v>
                </c:pt>
                <c:pt idx="1597">
                  <c:v>41766</c:v>
                </c:pt>
                <c:pt idx="1598">
                  <c:v>41767</c:v>
                </c:pt>
                <c:pt idx="1599">
                  <c:v>41768</c:v>
                </c:pt>
                <c:pt idx="1600">
                  <c:v>41771</c:v>
                </c:pt>
                <c:pt idx="1601">
                  <c:v>41772</c:v>
                </c:pt>
                <c:pt idx="1602">
                  <c:v>41773</c:v>
                </c:pt>
                <c:pt idx="1603">
                  <c:v>41774</c:v>
                </c:pt>
                <c:pt idx="1604">
                  <c:v>41775</c:v>
                </c:pt>
                <c:pt idx="1605">
                  <c:v>41778</c:v>
                </c:pt>
                <c:pt idx="1606">
                  <c:v>41779</c:v>
                </c:pt>
                <c:pt idx="1607">
                  <c:v>41780</c:v>
                </c:pt>
                <c:pt idx="1608">
                  <c:v>41781</c:v>
                </c:pt>
                <c:pt idx="1609">
                  <c:v>41782</c:v>
                </c:pt>
                <c:pt idx="1610">
                  <c:v>41786</c:v>
                </c:pt>
                <c:pt idx="1611">
                  <c:v>41787</c:v>
                </c:pt>
                <c:pt idx="1612">
                  <c:v>41788</c:v>
                </c:pt>
                <c:pt idx="1613">
                  <c:v>41789</c:v>
                </c:pt>
                <c:pt idx="1614">
                  <c:v>41792</c:v>
                </c:pt>
                <c:pt idx="1615">
                  <c:v>41793</c:v>
                </c:pt>
                <c:pt idx="1616">
                  <c:v>41794</c:v>
                </c:pt>
                <c:pt idx="1617">
                  <c:v>41795</c:v>
                </c:pt>
                <c:pt idx="1618">
                  <c:v>41796</c:v>
                </c:pt>
                <c:pt idx="1619">
                  <c:v>41799</c:v>
                </c:pt>
                <c:pt idx="1620">
                  <c:v>41800</c:v>
                </c:pt>
                <c:pt idx="1621">
                  <c:v>41801</c:v>
                </c:pt>
                <c:pt idx="1622">
                  <c:v>41802</c:v>
                </c:pt>
                <c:pt idx="1623">
                  <c:v>41803</c:v>
                </c:pt>
                <c:pt idx="1624">
                  <c:v>41806</c:v>
                </c:pt>
                <c:pt idx="1625">
                  <c:v>41807</c:v>
                </c:pt>
                <c:pt idx="1626">
                  <c:v>41808</c:v>
                </c:pt>
                <c:pt idx="1627">
                  <c:v>41809</c:v>
                </c:pt>
                <c:pt idx="1628">
                  <c:v>41810</c:v>
                </c:pt>
                <c:pt idx="1629">
                  <c:v>41813</c:v>
                </c:pt>
                <c:pt idx="1630">
                  <c:v>41814</c:v>
                </c:pt>
                <c:pt idx="1631">
                  <c:v>41815</c:v>
                </c:pt>
                <c:pt idx="1632">
                  <c:v>41816</c:v>
                </c:pt>
                <c:pt idx="1633">
                  <c:v>41817</c:v>
                </c:pt>
                <c:pt idx="1634">
                  <c:v>41820</c:v>
                </c:pt>
                <c:pt idx="1635">
                  <c:v>41821</c:v>
                </c:pt>
                <c:pt idx="1636">
                  <c:v>41822</c:v>
                </c:pt>
                <c:pt idx="1637">
                  <c:v>41823</c:v>
                </c:pt>
                <c:pt idx="1638">
                  <c:v>41827</c:v>
                </c:pt>
                <c:pt idx="1639">
                  <c:v>41828</c:v>
                </c:pt>
                <c:pt idx="1640">
                  <c:v>41829</c:v>
                </c:pt>
                <c:pt idx="1641">
                  <c:v>41830</c:v>
                </c:pt>
                <c:pt idx="1642">
                  <c:v>41831</c:v>
                </c:pt>
                <c:pt idx="1643">
                  <c:v>41834</c:v>
                </c:pt>
                <c:pt idx="1644">
                  <c:v>41835</c:v>
                </c:pt>
                <c:pt idx="1645">
                  <c:v>41836</c:v>
                </c:pt>
                <c:pt idx="1646">
                  <c:v>41837</c:v>
                </c:pt>
                <c:pt idx="1647">
                  <c:v>41838</c:v>
                </c:pt>
                <c:pt idx="1648">
                  <c:v>41841</c:v>
                </c:pt>
                <c:pt idx="1649">
                  <c:v>41842</c:v>
                </c:pt>
                <c:pt idx="1650">
                  <c:v>41843</c:v>
                </c:pt>
                <c:pt idx="1651">
                  <c:v>41844</c:v>
                </c:pt>
                <c:pt idx="1652">
                  <c:v>41845</c:v>
                </c:pt>
                <c:pt idx="1653">
                  <c:v>41848</c:v>
                </c:pt>
                <c:pt idx="1654">
                  <c:v>41849</c:v>
                </c:pt>
                <c:pt idx="1655">
                  <c:v>41850</c:v>
                </c:pt>
                <c:pt idx="1656">
                  <c:v>41851</c:v>
                </c:pt>
                <c:pt idx="1657">
                  <c:v>41852</c:v>
                </c:pt>
                <c:pt idx="1658">
                  <c:v>41855</c:v>
                </c:pt>
                <c:pt idx="1659">
                  <c:v>41856</c:v>
                </c:pt>
                <c:pt idx="1660">
                  <c:v>41857</c:v>
                </c:pt>
                <c:pt idx="1661">
                  <c:v>41858</c:v>
                </c:pt>
                <c:pt idx="1662">
                  <c:v>41859</c:v>
                </c:pt>
                <c:pt idx="1663">
                  <c:v>41862</c:v>
                </c:pt>
                <c:pt idx="1664">
                  <c:v>41863</c:v>
                </c:pt>
                <c:pt idx="1665">
                  <c:v>41864</c:v>
                </c:pt>
                <c:pt idx="1666">
                  <c:v>41865</c:v>
                </c:pt>
                <c:pt idx="1667">
                  <c:v>41866</c:v>
                </c:pt>
                <c:pt idx="1668">
                  <c:v>41869</c:v>
                </c:pt>
                <c:pt idx="1669">
                  <c:v>41870</c:v>
                </c:pt>
                <c:pt idx="1670">
                  <c:v>41871</c:v>
                </c:pt>
                <c:pt idx="1671">
                  <c:v>41872</c:v>
                </c:pt>
                <c:pt idx="1672">
                  <c:v>41873</c:v>
                </c:pt>
                <c:pt idx="1673">
                  <c:v>41876</c:v>
                </c:pt>
                <c:pt idx="1674">
                  <c:v>41877</c:v>
                </c:pt>
                <c:pt idx="1675">
                  <c:v>41878</c:v>
                </c:pt>
                <c:pt idx="1676">
                  <c:v>41879</c:v>
                </c:pt>
                <c:pt idx="1677">
                  <c:v>41880</c:v>
                </c:pt>
                <c:pt idx="1678">
                  <c:v>41884</c:v>
                </c:pt>
                <c:pt idx="1679">
                  <c:v>41885</c:v>
                </c:pt>
                <c:pt idx="1680">
                  <c:v>41886</c:v>
                </c:pt>
                <c:pt idx="1681">
                  <c:v>41887</c:v>
                </c:pt>
                <c:pt idx="1682">
                  <c:v>41890</c:v>
                </c:pt>
                <c:pt idx="1683">
                  <c:v>41891</c:v>
                </c:pt>
                <c:pt idx="1684">
                  <c:v>41892</c:v>
                </c:pt>
                <c:pt idx="1685">
                  <c:v>41893</c:v>
                </c:pt>
                <c:pt idx="1686">
                  <c:v>41894</c:v>
                </c:pt>
                <c:pt idx="1687">
                  <c:v>41897</c:v>
                </c:pt>
                <c:pt idx="1688">
                  <c:v>41898</c:v>
                </c:pt>
                <c:pt idx="1689">
                  <c:v>41899</c:v>
                </c:pt>
                <c:pt idx="1690">
                  <c:v>41900</c:v>
                </c:pt>
                <c:pt idx="1691">
                  <c:v>41901</c:v>
                </c:pt>
                <c:pt idx="1692">
                  <c:v>41904</c:v>
                </c:pt>
                <c:pt idx="1693">
                  <c:v>41905</c:v>
                </c:pt>
                <c:pt idx="1694">
                  <c:v>41906</c:v>
                </c:pt>
                <c:pt idx="1695">
                  <c:v>41907</c:v>
                </c:pt>
                <c:pt idx="1696">
                  <c:v>41908</c:v>
                </c:pt>
                <c:pt idx="1697">
                  <c:v>41911</c:v>
                </c:pt>
                <c:pt idx="1698">
                  <c:v>41912</c:v>
                </c:pt>
                <c:pt idx="1699">
                  <c:v>41913</c:v>
                </c:pt>
                <c:pt idx="1700">
                  <c:v>41914</c:v>
                </c:pt>
                <c:pt idx="1701">
                  <c:v>41915</c:v>
                </c:pt>
                <c:pt idx="1702">
                  <c:v>41918</c:v>
                </c:pt>
                <c:pt idx="1703">
                  <c:v>41919</c:v>
                </c:pt>
                <c:pt idx="1704">
                  <c:v>41920</c:v>
                </c:pt>
                <c:pt idx="1705">
                  <c:v>41921</c:v>
                </c:pt>
                <c:pt idx="1706">
                  <c:v>41922</c:v>
                </c:pt>
                <c:pt idx="1707">
                  <c:v>41925</c:v>
                </c:pt>
                <c:pt idx="1708">
                  <c:v>41926</c:v>
                </c:pt>
                <c:pt idx="1709">
                  <c:v>41927</c:v>
                </c:pt>
                <c:pt idx="1710">
                  <c:v>41928</c:v>
                </c:pt>
                <c:pt idx="1711">
                  <c:v>41929</c:v>
                </c:pt>
                <c:pt idx="1712">
                  <c:v>41932</c:v>
                </c:pt>
                <c:pt idx="1713">
                  <c:v>41933</c:v>
                </c:pt>
                <c:pt idx="1714">
                  <c:v>41934</c:v>
                </c:pt>
                <c:pt idx="1715">
                  <c:v>41935</c:v>
                </c:pt>
                <c:pt idx="1716">
                  <c:v>41936</c:v>
                </c:pt>
                <c:pt idx="1717">
                  <c:v>41939</c:v>
                </c:pt>
                <c:pt idx="1718">
                  <c:v>41940</c:v>
                </c:pt>
                <c:pt idx="1719">
                  <c:v>41941</c:v>
                </c:pt>
                <c:pt idx="1720">
                  <c:v>41942</c:v>
                </c:pt>
                <c:pt idx="1721">
                  <c:v>41943</c:v>
                </c:pt>
                <c:pt idx="1722">
                  <c:v>41946</c:v>
                </c:pt>
                <c:pt idx="1723">
                  <c:v>41947</c:v>
                </c:pt>
                <c:pt idx="1724">
                  <c:v>41948</c:v>
                </c:pt>
                <c:pt idx="1725">
                  <c:v>41949</c:v>
                </c:pt>
                <c:pt idx="1726">
                  <c:v>41950</c:v>
                </c:pt>
                <c:pt idx="1727">
                  <c:v>41953</c:v>
                </c:pt>
                <c:pt idx="1728">
                  <c:v>41954</c:v>
                </c:pt>
                <c:pt idx="1729">
                  <c:v>41955</c:v>
                </c:pt>
                <c:pt idx="1730">
                  <c:v>41956</c:v>
                </c:pt>
                <c:pt idx="1731">
                  <c:v>41957</c:v>
                </c:pt>
                <c:pt idx="1732">
                  <c:v>41960</c:v>
                </c:pt>
                <c:pt idx="1733">
                  <c:v>41961</c:v>
                </c:pt>
                <c:pt idx="1734">
                  <c:v>41962</c:v>
                </c:pt>
                <c:pt idx="1735">
                  <c:v>41963</c:v>
                </c:pt>
                <c:pt idx="1736">
                  <c:v>41964</c:v>
                </c:pt>
                <c:pt idx="1737">
                  <c:v>41967</c:v>
                </c:pt>
                <c:pt idx="1738">
                  <c:v>41968</c:v>
                </c:pt>
                <c:pt idx="1739">
                  <c:v>41969</c:v>
                </c:pt>
                <c:pt idx="1740">
                  <c:v>41971</c:v>
                </c:pt>
                <c:pt idx="1741">
                  <c:v>41974</c:v>
                </c:pt>
                <c:pt idx="1742">
                  <c:v>41975</c:v>
                </c:pt>
                <c:pt idx="1743">
                  <c:v>41976</c:v>
                </c:pt>
                <c:pt idx="1744">
                  <c:v>41977</c:v>
                </c:pt>
                <c:pt idx="1745">
                  <c:v>41978</c:v>
                </c:pt>
                <c:pt idx="1746">
                  <c:v>41981</c:v>
                </c:pt>
                <c:pt idx="1747">
                  <c:v>41982</c:v>
                </c:pt>
                <c:pt idx="1748">
                  <c:v>41983</c:v>
                </c:pt>
                <c:pt idx="1749">
                  <c:v>41984</c:v>
                </c:pt>
                <c:pt idx="1750">
                  <c:v>41985</c:v>
                </c:pt>
                <c:pt idx="1751">
                  <c:v>41988</c:v>
                </c:pt>
                <c:pt idx="1752">
                  <c:v>41989</c:v>
                </c:pt>
                <c:pt idx="1753">
                  <c:v>41990</c:v>
                </c:pt>
                <c:pt idx="1754">
                  <c:v>41991</c:v>
                </c:pt>
                <c:pt idx="1755">
                  <c:v>41992</c:v>
                </c:pt>
                <c:pt idx="1756">
                  <c:v>41995</c:v>
                </c:pt>
                <c:pt idx="1757">
                  <c:v>41996</c:v>
                </c:pt>
                <c:pt idx="1758">
                  <c:v>41997</c:v>
                </c:pt>
                <c:pt idx="1759">
                  <c:v>41999</c:v>
                </c:pt>
                <c:pt idx="1760">
                  <c:v>42002</c:v>
                </c:pt>
                <c:pt idx="1761">
                  <c:v>42003</c:v>
                </c:pt>
                <c:pt idx="1762">
                  <c:v>42004</c:v>
                </c:pt>
                <c:pt idx="1763">
                  <c:v>42006</c:v>
                </c:pt>
                <c:pt idx="1764">
                  <c:v>42009</c:v>
                </c:pt>
                <c:pt idx="1765">
                  <c:v>42010</c:v>
                </c:pt>
                <c:pt idx="1766">
                  <c:v>42011</c:v>
                </c:pt>
                <c:pt idx="1767">
                  <c:v>42012</c:v>
                </c:pt>
                <c:pt idx="1768">
                  <c:v>42013</c:v>
                </c:pt>
                <c:pt idx="1769">
                  <c:v>42016</c:v>
                </c:pt>
                <c:pt idx="1770">
                  <c:v>42017</c:v>
                </c:pt>
                <c:pt idx="1771">
                  <c:v>42018</c:v>
                </c:pt>
                <c:pt idx="1772">
                  <c:v>42019</c:v>
                </c:pt>
                <c:pt idx="1773">
                  <c:v>42020</c:v>
                </c:pt>
                <c:pt idx="1774">
                  <c:v>42024</c:v>
                </c:pt>
                <c:pt idx="1775">
                  <c:v>42025</c:v>
                </c:pt>
                <c:pt idx="1776">
                  <c:v>42026</c:v>
                </c:pt>
                <c:pt idx="1777">
                  <c:v>42027</c:v>
                </c:pt>
                <c:pt idx="1778">
                  <c:v>42030</c:v>
                </c:pt>
                <c:pt idx="1779">
                  <c:v>42031</c:v>
                </c:pt>
                <c:pt idx="1780">
                  <c:v>42032</c:v>
                </c:pt>
                <c:pt idx="1781">
                  <c:v>42033</c:v>
                </c:pt>
                <c:pt idx="1782">
                  <c:v>42034</c:v>
                </c:pt>
                <c:pt idx="1783">
                  <c:v>42037</c:v>
                </c:pt>
                <c:pt idx="1784">
                  <c:v>42038</c:v>
                </c:pt>
                <c:pt idx="1785">
                  <c:v>42039</c:v>
                </c:pt>
                <c:pt idx="1786">
                  <c:v>42040</c:v>
                </c:pt>
                <c:pt idx="1787">
                  <c:v>42041</c:v>
                </c:pt>
                <c:pt idx="1788">
                  <c:v>42044</c:v>
                </c:pt>
                <c:pt idx="1789">
                  <c:v>42045</c:v>
                </c:pt>
                <c:pt idx="1790">
                  <c:v>42046</c:v>
                </c:pt>
                <c:pt idx="1791">
                  <c:v>42047</c:v>
                </c:pt>
                <c:pt idx="1792">
                  <c:v>42048</c:v>
                </c:pt>
                <c:pt idx="1793">
                  <c:v>42052</c:v>
                </c:pt>
                <c:pt idx="1794">
                  <c:v>42053</c:v>
                </c:pt>
                <c:pt idx="1795">
                  <c:v>42054</c:v>
                </c:pt>
                <c:pt idx="1796">
                  <c:v>42055</c:v>
                </c:pt>
                <c:pt idx="1797">
                  <c:v>42058</c:v>
                </c:pt>
                <c:pt idx="1798">
                  <c:v>42059</c:v>
                </c:pt>
                <c:pt idx="1799">
                  <c:v>42060</c:v>
                </c:pt>
                <c:pt idx="1800">
                  <c:v>42061</c:v>
                </c:pt>
                <c:pt idx="1801">
                  <c:v>42062</c:v>
                </c:pt>
                <c:pt idx="1802">
                  <c:v>42065</c:v>
                </c:pt>
                <c:pt idx="1803">
                  <c:v>42066</c:v>
                </c:pt>
                <c:pt idx="1804">
                  <c:v>42067</c:v>
                </c:pt>
                <c:pt idx="1805">
                  <c:v>42068</c:v>
                </c:pt>
                <c:pt idx="1806">
                  <c:v>42069</c:v>
                </c:pt>
                <c:pt idx="1807">
                  <c:v>42072</c:v>
                </c:pt>
                <c:pt idx="1808">
                  <c:v>42073</c:v>
                </c:pt>
                <c:pt idx="1809">
                  <c:v>42074</c:v>
                </c:pt>
                <c:pt idx="1810">
                  <c:v>42075</c:v>
                </c:pt>
                <c:pt idx="1811">
                  <c:v>42076</c:v>
                </c:pt>
                <c:pt idx="1812">
                  <c:v>42079</c:v>
                </c:pt>
                <c:pt idx="1813">
                  <c:v>42080</c:v>
                </c:pt>
                <c:pt idx="1814">
                  <c:v>42081</c:v>
                </c:pt>
                <c:pt idx="1815">
                  <c:v>42082</c:v>
                </c:pt>
                <c:pt idx="1816">
                  <c:v>42083</c:v>
                </c:pt>
                <c:pt idx="1817">
                  <c:v>42086</c:v>
                </c:pt>
                <c:pt idx="1818">
                  <c:v>42087</c:v>
                </c:pt>
                <c:pt idx="1819">
                  <c:v>42088</c:v>
                </c:pt>
                <c:pt idx="1820">
                  <c:v>42089</c:v>
                </c:pt>
                <c:pt idx="1821">
                  <c:v>42090</c:v>
                </c:pt>
                <c:pt idx="1822">
                  <c:v>42093</c:v>
                </c:pt>
                <c:pt idx="1823">
                  <c:v>42094</c:v>
                </c:pt>
                <c:pt idx="1824">
                  <c:v>42095</c:v>
                </c:pt>
                <c:pt idx="1825">
                  <c:v>42096</c:v>
                </c:pt>
                <c:pt idx="1826">
                  <c:v>42100</c:v>
                </c:pt>
                <c:pt idx="1827">
                  <c:v>42101</c:v>
                </c:pt>
                <c:pt idx="1828">
                  <c:v>42102</c:v>
                </c:pt>
                <c:pt idx="1829">
                  <c:v>42103</c:v>
                </c:pt>
                <c:pt idx="1830">
                  <c:v>42104</c:v>
                </c:pt>
                <c:pt idx="1831">
                  <c:v>42107</c:v>
                </c:pt>
                <c:pt idx="1832">
                  <c:v>42108</c:v>
                </c:pt>
                <c:pt idx="1833">
                  <c:v>42109</c:v>
                </c:pt>
                <c:pt idx="1834">
                  <c:v>42110</c:v>
                </c:pt>
                <c:pt idx="1835">
                  <c:v>42111</c:v>
                </c:pt>
                <c:pt idx="1836">
                  <c:v>42114</c:v>
                </c:pt>
                <c:pt idx="1837">
                  <c:v>42115</c:v>
                </c:pt>
                <c:pt idx="1838">
                  <c:v>42116</c:v>
                </c:pt>
                <c:pt idx="1839">
                  <c:v>42117</c:v>
                </c:pt>
                <c:pt idx="1840">
                  <c:v>42118</c:v>
                </c:pt>
                <c:pt idx="1841">
                  <c:v>42121</c:v>
                </c:pt>
                <c:pt idx="1842">
                  <c:v>42122</c:v>
                </c:pt>
                <c:pt idx="1843">
                  <c:v>42123</c:v>
                </c:pt>
                <c:pt idx="1844">
                  <c:v>42124</c:v>
                </c:pt>
                <c:pt idx="1845">
                  <c:v>42125</c:v>
                </c:pt>
                <c:pt idx="1846">
                  <c:v>42128</c:v>
                </c:pt>
                <c:pt idx="1847">
                  <c:v>42129</c:v>
                </c:pt>
                <c:pt idx="1848">
                  <c:v>42130</c:v>
                </c:pt>
                <c:pt idx="1849">
                  <c:v>42131</c:v>
                </c:pt>
                <c:pt idx="1850">
                  <c:v>42132</c:v>
                </c:pt>
                <c:pt idx="1851">
                  <c:v>42135</c:v>
                </c:pt>
                <c:pt idx="1852">
                  <c:v>42136</c:v>
                </c:pt>
                <c:pt idx="1853">
                  <c:v>42137</c:v>
                </c:pt>
                <c:pt idx="1854">
                  <c:v>42138</c:v>
                </c:pt>
                <c:pt idx="1855">
                  <c:v>42139</c:v>
                </c:pt>
                <c:pt idx="1856">
                  <c:v>42142</c:v>
                </c:pt>
                <c:pt idx="1857">
                  <c:v>42143</c:v>
                </c:pt>
                <c:pt idx="1858">
                  <c:v>42144</c:v>
                </c:pt>
                <c:pt idx="1859">
                  <c:v>42145</c:v>
                </c:pt>
                <c:pt idx="1860">
                  <c:v>42146</c:v>
                </c:pt>
                <c:pt idx="1861">
                  <c:v>42150</c:v>
                </c:pt>
                <c:pt idx="1862">
                  <c:v>42151</c:v>
                </c:pt>
                <c:pt idx="1863">
                  <c:v>42152</c:v>
                </c:pt>
                <c:pt idx="1864">
                  <c:v>42153</c:v>
                </c:pt>
                <c:pt idx="1865">
                  <c:v>42156</c:v>
                </c:pt>
                <c:pt idx="1866">
                  <c:v>42157</c:v>
                </c:pt>
                <c:pt idx="1867">
                  <c:v>42158</c:v>
                </c:pt>
                <c:pt idx="1868">
                  <c:v>42159</c:v>
                </c:pt>
                <c:pt idx="1869">
                  <c:v>42160</c:v>
                </c:pt>
                <c:pt idx="1870">
                  <c:v>42163</c:v>
                </c:pt>
                <c:pt idx="1871">
                  <c:v>42164</c:v>
                </c:pt>
                <c:pt idx="1872">
                  <c:v>42165</c:v>
                </c:pt>
                <c:pt idx="1873">
                  <c:v>42166</c:v>
                </c:pt>
                <c:pt idx="1874">
                  <c:v>42167</c:v>
                </c:pt>
                <c:pt idx="1875">
                  <c:v>42170</c:v>
                </c:pt>
                <c:pt idx="1876">
                  <c:v>42171</c:v>
                </c:pt>
                <c:pt idx="1877">
                  <c:v>42172</c:v>
                </c:pt>
                <c:pt idx="1878">
                  <c:v>42173</c:v>
                </c:pt>
                <c:pt idx="1879">
                  <c:v>42174</c:v>
                </c:pt>
                <c:pt idx="1880">
                  <c:v>42177</c:v>
                </c:pt>
                <c:pt idx="1881">
                  <c:v>42178</c:v>
                </c:pt>
                <c:pt idx="1882">
                  <c:v>42179</c:v>
                </c:pt>
                <c:pt idx="1883">
                  <c:v>42180</c:v>
                </c:pt>
                <c:pt idx="1884">
                  <c:v>42181</c:v>
                </c:pt>
                <c:pt idx="1885">
                  <c:v>42184</c:v>
                </c:pt>
                <c:pt idx="1886">
                  <c:v>42185</c:v>
                </c:pt>
                <c:pt idx="1887">
                  <c:v>42186</c:v>
                </c:pt>
                <c:pt idx="1888">
                  <c:v>42187</c:v>
                </c:pt>
                <c:pt idx="1889">
                  <c:v>42191</c:v>
                </c:pt>
                <c:pt idx="1890">
                  <c:v>42192</c:v>
                </c:pt>
                <c:pt idx="1891">
                  <c:v>42193</c:v>
                </c:pt>
                <c:pt idx="1892">
                  <c:v>42194</c:v>
                </c:pt>
                <c:pt idx="1893">
                  <c:v>42195</c:v>
                </c:pt>
                <c:pt idx="1894">
                  <c:v>42198</c:v>
                </c:pt>
                <c:pt idx="1895">
                  <c:v>42199</c:v>
                </c:pt>
                <c:pt idx="1896">
                  <c:v>42200</c:v>
                </c:pt>
                <c:pt idx="1897">
                  <c:v>42201</c:v>
                </c:pt>
                <c:pt idx="1898">
                  <c:v>42202</c:v>
                </c:pt>
                <c:pt idx="1899">
                  <c:v>42205</c:v>
                </c:pt>
                <c:pt idx="1900">
                  <c:v>42206</c:v>
                </c:pt>
                <c:pt idx="1901">
                  <c:v>42207</c:v>
                </c:pt>
                <c:pt idx="1902">
                  <c:v>42208</c:v>
                </c:pt>
                <c:pt idx="1903">
                  <c:v>42209</c:v>
                </c:pt>
                <c:pt idx="1904">
                  <c:v>42212</c:v>
                </c:pt>
                <c:pt idx="1905">
                  <c:v>42213</c:v>
                </c:pt>
                <c:pt idx="1906">
                  <c:v>42214</c:v>
                </c:pt>
                <c:pt idx="1907">
                  <c:v>42215</c:v>
                </c:pt>
                <c:pt idx="1908">
                  <c:v>42216</c:v>
                </c:pt>
                <c:pt idx="1909">
                  <c:v>42219</c:v>
                </c:pt>
                <c:pt idx="1910">
                  <c:v>42220</c:v>
                </c:pt>
                <c:pt idx="1911">
                  <c:v>42221</c:v>
                </c:pt>
                <c:pt idx="1912">
                  <c:v>42222</c:v>
                </c:pt>
                <c:pt idx="1913">
                  <c:v>42223</c:v>
                </c:pt>
                <c:pt idx="1914">
                  <c:v>42226</c:v>
                </c:pt>
                <c:pt idx="1915">
                  <c:v>42227</c:v>
                </c:pt>
                <c:pt idx="1916">
                  <c:v>42228</c:v>
                </c:pt>
                <c:pt idx="1917">
                  <c:v>42229</c:v>
                </c:pt>
                <c:pt idx="1918">
                  <c:v>42230</c:v>
                </c:pt>
                <c:pt idx="1919">
                  <c:v>42233</c:v>
                </c:pt>
                <c:pt idx="1920">
                  <c:v>42234</c:v>
                </c:pt>
                <c:pt idx="1921">
                  <c:v>42235</c:v>
                </c:pt>
                <c:pt idx="1922">
                  <c:v>42236</c:v>
                </c:pt>
                <c:pt idx="1923">
                  <c:v>42237</c:v>
                </c:pt>
                <c:pt idx="1924">
                  <c:v>42240</c:v>
                </c:pt>
                <c:pt idx="1925">
                  <c:v>42241</c:v>
                </c:pt>
                <c:pt idx="1926">
                  <c:v>42242</c:v>
                </c:pt>
                <c:pt idx="1927">
                  <c:v>42243</c:v>
                </c:pt>
                <c:pt idx="1928">
                  <c:v>42244</c:v>
                </c:pt>
                <c:pt idx="1929">
                  <c:v>42247</c:v>
                </c:pt>
                <c:pt idx="1930">
                  <c:v>42248</c:v>
                </c:pt>
                <c:pt idx="1931">
                  <c:v>42249</c:v>
                </c:pt>
                <c:pt idx="1932">
                  <c:v>42250</c:v>
                </c:pt>
                <c:pt idx="1933">
                  <c:v>42251</c:v>
                </c:pt>
                <c:pt idx="1934">
                  <c:v>42255</c:v>
                </c:pt>
                <c:pt idx="1935">
                  <c:v>42256</c:v>
                </c:pt>
                <c:pt idx="1936">
                  <c:v>42257</c:v>
                </c:pt>
                <c:pt idx="1937">
                  <c:v>42258</c:v>
                </c:pt>
                <c:pt idx="1938">
                  <c:v>42261</c:v>
                </c:pt>
                <c:pt idx="1939">
                  <c:v>42262</c:v>
                </c:pt>
                <c:pt idx="1940">
                  <c:v>42263</c:v>
                </c:pt>
                <c:pt idx="1941">
                  <c:v>42264</c:v>
                </c:pt>
                <c:pt idx="1942">
                  <c:v>42265</c:v>
                </c:pt>
                <c:pt idx="1943">
                  <c:v>42268</c:v>
                </c:pt>
                <c:pt idx="1944">
                  <c:v>42269</c:v>
                </c:pt>
                <c:pt idx="1945">
                  <c:v>42270</c:v>
                </c:pt>
                <c:pt idx="1946">
                  <c:v>42271</c:v>
                </c:pt>
                <c:pt idx="1947">
                  <c:v>42272</c:v>
                </c:pt>
                <c:pt idx="1948">
                  <c:v>42275</c:v>
                </c:pt>
                <c:pt idx="1949">
                  <c:v>42276</c:v>
                </c:pt>
                <c:pt idx="1950">
                  <c:v>42277</c:v>
                </c:pt>
                <c:pt idx="1951">
                  <c:v>42278</c:v>
                </c:pt>
                <c:pt idx="1952">
                  <c:v>42279</c:v>
                </c:pt>
                <c:pt idx="1953">
                  <c:v>42282</c:v>
                </c:pt>
                <c:pt idx="1954">
                  <c:v>42283</c:v>
                </c:pt>
                <c:pt idx="1955">
                  <c:v>42284</c:v>
                </c:pt>
                <c:pt idx="1956">
                  <c:v>42285</c:v>
                </c:pt>
                <c:pt idx="1957">
                  <c:v>42286</c:v>
                </c:pt>
                <c:pt idx="1958">
                  <c:v>42289</c:v>
                </c:pt>
                <c:pt idx="1959">
                  <c:v>42290</c:v>
                </c:pt>
                <c:pt idx="1960">
                  <c:v>42291</c:v>
                </c:pt>
                <c:pt idx="1961">
                  <c:v>42292</c:v>
                </c:pt>
                <c:pt idx="1962">
                  <c:v>42293</c:v>
                </c:pt>
                <c:pt idx="1963">
                  <c:v>42296</c:v>
                </c:pt>
                <c:pt idx="1964">
                  <c:v>42297</c:v>
                </c:pt>
                <c:pt idx="1965">
                  <c:v>42298</c:v>
                </c:pt>
                <c:pt idx="1966">
                  <c:v>42299</c:v>
                </c:pt>
                <c:pt idx="1967">
                  <c:v>42300</c:v>
                </c:pt>
                <c:pt idx="1968">
                  <c:v>42303</c:v>
                </c:pt>
                <c:pt idx="1969">
                  <c:v>42304</c:v>
                </c:pt>
                <c:pt idx="1970">
                  <c:v>42305</c:v>
                </c:pt>
                <c:pt idx="1971">
                  <c:v>42306</c:v>
                </c:pt>
                <c:pt idx="1972">
                  <c:v>42307</c:v>
                </c:pt>
                <c:pt idx="1973">
                  <c:v>42310</c:v>
                </c:pt>
                <c:pt idx="1974">
                  <c:v>42311</c:v>
                </c:pt>
                <c:pt idx="1975">
                  <c:v>42312</c:v>
                </c:pt>
                <c:pt idx="1976">
                  <c:v>42313</c:v>
                </c:pt>
                <c:pt idx="1977">
                  <c:v>42314</c:v>
                </c:pt>
                <c:pt idx="1978">
                  <c:v>42317</c:v>
                </c:pt>
                <c:pt idx="1979">
                  <c:v>42318</c:v>
                </c:pt>
                <c:pt idx="1980">
                  <c:v>42319</c:v>
                </c:pt>
                <c:pt idx="1981">
                  <c:v>42320</c:v>
                </c:pt>
                <c:pt idx="1982">
                  <c:v>42321</c:v>
                </c:pt>
                <c:pt idx="1983">
                  <c:v>42324</c:v>
                </c:pt>
                <c:pt idx="1984">
                  <c:v>42325</c:v>
                </c:pt>
                <c:pt idx="1985">
                  <c:v>42326</c:v>
                </c:pt>
                <c:pt idx="1986">
                  <c:v>42327</c:v>
                </c:pt>
                <c:pt idx="1987">
                  <c:v>42328</c:v>
                </c:pt>
                <c:pt idx="1988">
                  <c:v>42331</c:v>
                </c:pt>
                <c:pt idx="1989">
                  <c:v>42332</c:v>
                </c:pt>
                <c:pt idx="1990">
                  <c:v>42333</c:v>
                </c:pt>
                <c:pt idx="1991">
                  <c:v>42335</c:v>
                </c:pt>
                <c:pt idx="1992">
                  <c:v>42338</c:v>
                </c:pt>
                <c:pt idx="1993">
                  <c:v>42339</c:v>
                </c:pt>
                <c:pt idx="1994">
                  <c:v>42340</c:v>
                </c:pt>
                <c:pt idx="1995">
                  <c:v>42341</c:v>
                </c:pt>
                <c:pt idx="1996">
                  <c:v>42342</c:v>
                </c:pt>
                <c:pt idx="1997">
                  <c:v>42345</c:v>
                </c:pt>
                <c:pt idx="1998">
                  <c:v>42346</c:v>
                </c:pt>
                <c:pt idx="1999">
                  <c:v>42347</c:v>
                </c:pt>
                <c:pt idx="2000">
                  <c:v>42348</c:v>
                </c:pt>
                <c:pt idx="2001">
                  <c:v>42349</c:v>
                </c:pt>
                <c:pt idx="2002">
                  <c:v>42352</c:v>
                </c:pt>
                <c:pt idx="2003">
                  <c:v>42353</c:v>
                </c:pt>
                <c:pt idx="2004">
                  <c:v>42354</c:v>
                </c:pt>
                <c:pt idx="2005">
                  <c:v>42355</c:v>
                </c:pt>
                <c:pt idx="2006">
                  <c:v>42356</c:v>
                </c:pt>
                <c:pt idx="2007">
                  <c:v>42359</c:v>
                </c:pt>
                <c:pt idx="2008">
                  <c:v>42360</c:v>
                </c:pt>
                <c:pt idx="2009">
                  <c:v>42361</c:v>
                </c:pt>
                <c:pt idx="2010">
                  <c:v>42362</c:v>
                </c:pt>
                <c:pt idx="2011">
                  <c:v>42366</c:v>
                </c:pt>
                <c:pt idx="2012">
                  <c:v>42367</c:v>
                </c:pt>
                <c:pt idx="2013">
                  <c:v>42368</c:v>
                </c:pt>
                <c:pt idx="2014">
                  <c:v>42369</c:v>
                </c:pt>
                <c:pt idx="2015">
                  <c:v>42373</c:v>
                </c:pt>
                <c:pt idx="2016">
                  <c:v>42374</c:v>
                </c:pt>
                <c:pt idx="2017">
                  <c:v>42375</c:v>
                </c:pt>
                <c:pt idx="2018">
                  <c:v>42376</c:v>
                </c:pt>
                <c:pt idx="2019">
                  <c:v>42377</c:v>
                </c:pt>
                <c:pt idx="2020">
                  <c:v>42380</c:v>
                </c:pt>
                <c:pt idx="2021">
                  <c:v>42381</c:v>
                </c:pt>
                <c:pt idx="2022">
                  <c:v>42382</c:v>
                </c:pt>
                <c:pt idx="2023">
                  <c:v>42383</c:v>
                </c:pt>
                <c:pt idx="2024">
                  <c:v>42384</c:v>
                </c:pt>
                <c:pt idx="2025">
                  <c:v>42388</c:v>
                </c:pt>
                <c:pt idx="2026">
                  <c:v>42389</c:v>
                </c:pt>
                <c:pt idx="2027">
                  <c:v>42390</c:v>
                </c:pt>
                <c:pt idx="2028">
                  <c:v>42391</c:v>
                </c:pt>
                <c:pt idx="2029">
                  <c:v>42394</c:v>
                </c:pt>
                <c:pt idx="2030">
                  <c:v>42395</c:v>
                </c:pt>
                <c:pt idx="2031">
                  <c:v>42396</c:v>
                </c:pt>
                <c:pt idx="2032">
                  <c:v>42397</c:v>
                </c:pt>
                <c:pt idx="2033">
                  <c:v>42398</c:v>
                </c:pt>
                <c:pt idx="2034">
                  <c:v>42401</c:v>
                </c:pt>
                <c:pt idx="2035">
                  <c:v>42402</c:v>
                </c:pt>
                <c:pt idx="2036">
                  <c:v>42403</c:v>
                </c:pt>
                <c:pt idx="2037">
                  <c:v>42404</c:v>
                </c:pt>
                <c:pt idx="2038">
                  <c:v>42405</c:v>
                </c:pt>
                <c:pt idx="2039">
                  <c:v>42408</c:v>
                </c:pt>
                <c:pt idx="2040">
                  <c:v>42409</c:v>
                </c:pt>
                <c:pt idx="2041">
                  <c:v>42410</c:v>
                </c:pt>
                <c:pt idx="2042">
                  <c:v>42411</c:v>
                </c:pt>
                <c:pt idx="2043">
                  <c:v>42412</c:v>
                </c:pt>
                <c:pt idx="2044">
                  <c:v>42416</c:v>
                </c:pt>
                <c:pt idx="2045">
                  <c:v>42417</c:v>
                </c:pt>
                <c:pt idx="2046">
                  <c:v>42418</c:v>
                </c:pt>
                <c:pt idx="2047">
                  <c:v>42419</c:v>
                </c:pt>
                <c:pt idx="2048">
                  <c:v>42422</c:v>
                </c:pt>
                <c:pt idx="2049">
                  <c:v>42423</c:v>
                </c:pt>
                <c:pt idx="2050">
                  <c:v>42424</c:v>
                </c:pt>
                <c:pt idx="2051">
                  <c:v>42425</c:v>
                </c:pt>
                <c:pt idx="2052">
                  <c:v>42426</c:v>
                </c:pt>
                <c:pt idx="2053">
                  <c:v>42429</c:v>
                </c:pt>
                <c:pt idx="2054">
                  <c:v>42430</c:v>
                </c:pt>
                <c:pt idx="2055">
                  <c:v>42431</c:v>
                </c:pt>
                <c:pt idx="2056">
                  <c:v>42432</c:v>
                </c:pt>
                <c:pt idx="2057">
                  <c:v>42433</c:v>
                </c:pt>
                <c:pt idx="2058">
                  <c:v>42436</c:v>
                </c:pt>
                <c:pt idx="2059">
                  <c:v>42437</c:v>
                </c:pt>
                <c:pt idx="2060">
                  <c:v>42438</c:v>
                </c:pt>
                <c:pt idx="2061">
                  <c:v>42439</c:v>
                </c:pt>
                <c:pt idx="2062">
                  <c:v>42440</c:v>
                </c:pt>
                <c:pt idx="2063">
                  <c:v>42443</c:v>
                </c:pt>
                <c:pt idx="2064">
                  <c:v>42444</c:v>
                </c:pt>
                <c:pt idx="2065">
                  <c:v>42445</c:v>
                </c:pt>
                <c:pt idx="2066">
                  <c:v>42446</c:v>
                </c:pt>
                <c:pt idx="2067">
                  <c:v>42447</c:v>
                </c:pt>
                <c:pt idx="2068">
                  <c:v>42450</c:v>
                </c:pt>
                <c:pt idx="2069">
                  <c:v>42451</c:v>
                </c:pt>
                <c:pt idx="2070">
                  <c:v>42452</c:v>
                </c:pt>
                <c:pt idx="2071">
                  <c:v>42453</c:v>
                </c:pt>
                <c:pt idx="2072">
                  <c:v>42457</c:v>
                </c:pt>
                <c:pt idx="2073">
                  <c:v>42458</c:v>
                </c:pt>
                <c:pt idx="2074">
                  <c:v>42459</c:v>
                </c:pt>
                <c:pt idx="2075">
                  <c:v>42460</c:v>
                </c:pt>
                <c:pt idx="2076">
                  <c:v>42461</c:v>
                </c:pt>
                <c:pt idx="2077">
                  <c:v>42464</c:v>
                </c:pt>
                <c:pt idx="2078">
                  <c:v>42465</c:v>
                </c:pt>
                <c:pt idx="2079">
                  <c:v>42466</c:v>
                </c:pt>
                <c:pt idx="2080">
                  <c:v>42467</c:v>
                </c:pt>
                <c:pt idx="2081">
                  <c:v>42468</c:v>
                </c:pt>
                <c:pt idx="2082">
                  <c:v>42471</c:v>
                </c:pt>
                <c:pt idx="2083">
                  <c:v>42472</c:v>
                </c:pt>
                <c:pt idx="2084">
                  <c:v>42473</c:v>
                </c:pt>
                <c:pt idx="2085">
                  <c:v>42474</c:v>
                </c:pt>
                <c:pt idx="2086">
                  <c:v>42475</c:v>
                </c:pt>
                <c:pt idx="2087">
                  <c:v>42478</c:v>
                </c:pt>
                <c:pt idx="2088">
                  <c:v>42479</c:v>
                </c:pt>
                <c:pt idx="2089">
                  <c:v>42480</c:v>
                </c:pt>
                <c:pt idx="2090">
                  <c:v>42481</c:v>
                </c:pt>
                <c:pt idx="2091">
                  <c:v>42482</c:v>
                </c:pt>
                <c:pt idx="2092">
                  <c:v>42485</c:v>
                </c:pt>
                <c:pt idx="2093">
                  <c:v>42486</c:v>
                </c:pt>
                <c:pt idx="2094">
                  <c:v>42487</c:v>
                </c:pt>
                <c:pt idx="2095">
                  <c:v>42488</c:v>
                </c:pt>
                <c:pt idx="2096">
                  <c:v>42489</c:v>
                </c:pt>
                <c:pt idx="2097">
                  <c:v>42492</c:v>
                </c:pt>
                <c:pt idx="2098">
                  <c:v>42493</c:v>
                </c:pt>
                <c:pt idx="2099">
                  <c:v>42494</c:v>
                </c:pt>
                <c:pt idx="2100">
                  <c:v>42495</c:v>
                </c:pt>
                <c:pt idx="2101">
                  <c:v>42496</c:v>
                </c:pt>
                <c:pt idx="2102">
                  <c:v>42499</c:v>
                </c:pt>
                <c:pt idx="2103">
                  <c:v>42500</c:v>
                </c:pt>
                <c:pt idx="2104">
                  <c:v>42501</c:v>
                </c:pt>
                <c:pt idx="2105">
                  <c:v>42502</c:v>
                </c:pt>
                <c:pt idx="2106">
                  <c:v>42503</c:v>
                </c:pt>
                <c:pt idx="2107">
                  <c:v>42506</c:v>
                </c:pt>
                <c:pt idx="2108">
                  <c:v>42507</c:v>
                </c:pt>
                <c:pt idx="2109">
                  <c:v>42508</c:v>
                </c:pt>
                <c:pt idx="2110">
                  <c:v>42509</c:v>
                </c:pt>
                <c:pt idx="2111">
                  <c:v>42510</c:v>
                </c:pt>
                <c:pt idx="2112">
                  <c:v>42513</c:v>
                </c:pt>
                <c:pt idx="2113">
                  <c:v>42514</c:v>
                </c:pt>
                <c:pt idx="2114">
                  <c:v>42515</c:v>
                </c:pt>
                <c:pt idx="2115">
                  <c:v>42516</c:v>
                </c:pt>
                <c:pt idx="2116">
                  <c:v>42517</c:v>
                </c:pt>
                <c:pt idx="2117">
                  <c:v>42521</c:v>
                </c:pt>
                <c:pt idx="2118">
                  <c:v>42522</c:v>
                </c:pt>
                <c:pt idx="2119">
                  <c:v>42523</c:v>
                </c:pt>
                <c:pt idx="2120">
                  <c:v>42524</c:v>
                </c:pt>
                <c:pt idx="2121">
                  <c:v>42527</c:v>
                </c:pt>
                <c:pt idx="2122">
                  <c:v>42528</c:v>
                </c:pt>
                <c:pt idx="2123">
                  <c:v>42529</c:v>
                </c:pt>
                <c:pt idx="2124">
                  <c:v>42530</c:v>
                </c:pt>
                <c:pt idx="2125">
                  <c:v>42531</c:v>
                </c:pt>
                <c:pt idx="2126">
                  <c:v>42534</c:v>
                </c:pt>
                <c:pt idx="2127">
                  <c:v>42535</c:v>
                </c:pt>
                <c:pt idx="2128">
                  <c:v>42536</c:v>
                </c:pt>
                <c:pt idx="2129">
                  <c:v>42537</c:v>
                </c:pt>
                <c:pt idx="2130">
                  <c:v>42538</c:v>
                </c:pt>
                <c:pt idx="2131">
                  <c:v>42541</c:v>
                </c:pt>
                <c:pt idx="2132">
                  <c:v>42542</c:v>
                </c:pt>
                <c:pt idx="2133">
                  <c:v>42543</c:v>
                </c:pt>
                <c:pt idx="2134">
                  <c:v>42544</c:v>
                </c:pt>
                <c:pt idx="2135">
                  <c:v>42545</c:v>
                </c:pt>
                <c:pt idx="2136">
                  <c:v>42548</c:v>
                </c:pt>
                <c:pt idx="2137">
                  <c:v>42549</c:v>
                </c:pt>
                <c:pt idx="2138">
                  <c:v>42550</c:v>
                </c:pt>
                <c:pt idx="2139">
                  <c:v>42551</c:v>
                </c:pt>
                <c:pt idx="2140">
                  <c:v>42552</c:v>
                </c:pt>
                <c:pt idx="2141">
                  <c:v>42556</c:v>
                </c:pt>
                <c:pt idx="2142">
                  <c:v>42557</c:v>
                </c:pt>
                <c:pt idx="2143">
                  <c:v>42558</c:v>
                </c:pt>
                <c:pt idx="2144">
                  <c:v>42559</c:v>
                </c:pt>
                <c:pt idx="2145">
                  <c:v>42562</c:v>
                </c:pt>
                <c:pt idx="2146">
                  <c:v>42563</c:v>
                </c:pt>
                <c:pt idx="2147">
                  <c:v>42564</c:v>
                </c:pt>
                <c:pt idx="2148">
                  <c:v>42565</c:v>
                </c:pt>
                <c:pt idx="2149">
                  <c:v>42566</c:v>
                </c:pt>
                <c:pt idx="2150">
                  <c:v>42569</c:v>
                </c:pt>
                <c:pt idx="2151">
                  <c:v>42570</c:v>
                </c:pt>
                <c:pt idx="2152">
                  <c:v>42571</c:v>
                </c:pt>
                <c:pt idx="2153">
                  <c:v>42572</c:v>
                </c:pt>
                <c:pt idx="2154">
                  <c:v>42573</c:v>
                </c:pt>
                <c:pt idx="2155">
                  <c:v>42576</c:v>
                </c:pt>
                <c:pt idx="2156">
                  <c:v>42577</c:v>
                </c:pt>
                <c:pt idx="2157">
                  <c:v>42578</c:v>
                </c:pt>
                <c:pt idx="2158">
                  <c:v>42579</c:v>
                </c:pt>
                <c:pt idx="2159">
                  <c:v>42580</c:v>
                </c:pt>
                <c:pt idx="2160">
                  <c:v>42583</c:v>
                </c:pt>
                <c:pt idx="2161">
                  <c:v>42584</c:v>
                </c:pt>
                <c:pt idx="2162">
                  <c:v>42585</c:v>
                </c:pt>
                <c:pt idx="2163">
                  <c:v>42586</c:v>
                </c:pt>
                <c:pt idx="2164">
                  <c:v>42587</c:v>
                </c:pt>
                <c:pt idx="2165">
                  <c:v>42590</c:v>
                </c:pt>
                <c:pt idx="2166">
                  <c:v>42591</c:v>
                </c:pt>
                <c:pt idx="2167">
                  <c:v>42592</c:v>
                </c:pt>
                <c:pt idx="2168">
                  <c:v>42593</c:v>
                </c:pt>
                <c:pt idx="2169">
                  <c:v>42594</c:v>
                </c:pt>
                <c:pt idx="2170">
                  <c:v>42597</c:v>
                </c:pt>
                <c:pt idx="2171">
                  <c:v>42598</c:v>
                </c:pt>
                <c:pt idx="2172">
                  <c:v>42599</c:v>
                </c:pt>
                <c:pt idx="2173">
                  <c:v>42600</c:v>
                </c:pt>
                <c:pt idx="2174">
                  <c:v>42601</c:v>
                </c:pt>
                <c:pt idx="2175">
                  <c:v>42604</c:v>
                </c:pt>
                <c:pt idx="2176">
                  <c:v>42605</c:v>
                </c:pt>
                <c:pt idx="2177">
                  <c:v>42606</c:v>
                </c:pt>
                <c:pt idx="2178">
                  <c:v>42607</c:v>
                </c:pt>
                <c:pt idx="2179">
                  <c:v>42608</c:v>
                </c:pt>
                <c:pt idx="2180">
                  <c:v>42611</c:v>
                </c:pt>
                <c:pt idx="2181">
                  <c:v>42612</c:v>
                </c:pt>
                <c:pt idx="2182">
                  <c:v>42613</c:v>
                </c:pt>
                <c:pt idx="2183">
                  <c:v>42614</c:v>
                </c:pt>
                <c:pt idx="2184">
                  <c:v>42615</c:v>
                </c:pt>
                <c:pt idx="2185">
                  <c:v>42619</c:v>
                </c:pt>
                <c:pt idx="2186">
                  <c:v>42620</c:v>
                </c:pt>
                <c:pt idx="2187">
                  <c:v>42621</c:v>
                </c:pt>
                <c:pt idx="2188">
                  <c:v>42622</c:v>
                </c:pt>
                <c:pt idx="2189">
                  <c:v>42625</c:v>
                </c:pt>
                <c:pt idx="2190">
                  <c:v>42626</c:v>
                </c:pt>
                <c:pt idx="2191">
                  <c:v>42627</c:v>
                </c:pt>
                <c:pt idx="2192">
                  <c:v>42628</c:v>
                </c:pt>
                <c:pt idx="2193">
                  <c:v>42629</c:v>
                </c:pt>
                <c:pt idx="2194">
                  <c:v>42632</c:v>
                </c:pt>
                <c:pt idx="2195">
                  <c:v>42633</c:v>
                </c:pt>
                <c:pt idx="2196">
                  <c:v>42634</c:v>
                </c:pt>
                <c:pt idx="2197">
                  <c:v>42635</c:v>
                </c:pt>
                <c:pt idx="2198">
                  <c:v>42636</c:v>
                </c:pt>
                <c:pt idx="2199">
                  <c:v>42639</c:v>
                </c:pt>
                <c:pt idx="2200">
                  <c:v>42640</c:v>
                </c:pt>
                <c:pt idx="2201">
                  <c:v>42641</c:v>
                </c:pt>
                <c:pt idx="2202">
                  <c:v>42642</c:v>
                </c:pt>
                <c:pt idx="2203">
                  <c:v>42643</c:v>
                </c:pt>
                <c:pt idx="2204">
                  <c:v>42646</c:v>
                </c:pt>
                <c:pt idx="2205">
                  <c:v>42647</c:v>
                </c:pt>
                <c:pt idx="2206">
                  <c:v>42648</c:v>
                </c:pt>
                <c:pt idx="2207">
                  <c:v>42649</c:v>
                </c:pt>
                <c:pt idx="2208">
                  <c:v>42650</c:v>
                </c:pt>
                <c:pt idx="2209">
                  <c:v>42653</c:v>
                </c:pt>
                <c:pt idx="2210">
                  <c:v>42654</c:v>
                </c:pt>
                <c:pt idx="2211">
                  <c:v>42655</c:v>
                </c:pt>
                <c:pt idx="2212">
                  <c:v>42656</c:v>
                </c:pt>
                <c:pt idx="2213">
                  <c:v>42657</c:v>
                </c:pt>
                <c:pt idx="2214">
                  <c:v>42660</c:v>
                </c:pt>
                <c:pt idx="2215">
                  <c:v>42661</c:v>
                </c:pt>
                <c:pt idx="2216">
                  <c:v>42662</c:v>
                </c:pt>
                <c:pt idx="2217">
                  <c:v>42663</c:v>
                </c:pt>
                <c:pt idx="2218">
                  <c:v>42664</c:v>
                </c:pt>
                <c:pt idx="2219">
                  <c:v>42667</c:v>
                </c:pt>
                <c:pt idx="2220">
                  <c:v>42668</c:v>
                </c:pt>
                <c:pt idx="2221">
                  <c:v>42669</c:v>
                </c:pt>
                <c:pt idx="2222">
                  <c:v>42670</c:v>
                </c:pt>
                <c:pt idx="2223">
                  <c:v>42671</c:v>
                </c:pt>
                <c:pt idx="2224">
                  <c:v>42674</c:v>
                </c:pt>
                <c:pt idx="2225">
                  <c:v>42675</c:v>
                </c:pt>
                <c:pt idx="2226">
                  <c:v>42676</c:v>
                </c:pt>
                <c:pt idx="2227">
                  <c:v>42677</c:v>
                </c:pt>
                <c:pt idx="2228">
                  <c:v>42678</c:v>
                </c:pt>
                <c:pt idx="2229">
                  <c:v>42681</c:v>
                </c:pt>
                <c:pt idx="2230">
                  <c:v>42682</c:v>
                </c:pt>
                <c:pt idx="2231">
                  <c:v>42683</c:v>
                </c:pt>
                <c:pt idx="2232">
                  <c:v>42684</c:v>
                </c:pt>
                <c:pt idx="2233">
                  <c:v>42685</c:v>
                </c:pt>
                <c:pt idx="2234">
                  <c:v>42688</c:v>
                </c:pt>
                <c:pt idx="2235">
                  <c:v>42689</c:v>
                </c:pt>
                <c:pt idx="2236">
                  <c:v>42690</c:v>
                </c:pt>
                <c:pt idx="2237">
                  <c:v>42691</c:v>
                </c:pt>
                <c:pt idx="2238">
                  <c:v>42692</c:v>
                </c:pt>
                <c:pt idx="2239">
                  <c:v>42695</c:v>
                </c:pt>
                <c:pt idx="2240">
                  <c:v>42696</c:v>
                </c:pt>
                <c:pt idx="2241">
                  <c:v>42697</c:v>
                </c:pt>
                <c:pt idx="2242">
                  <c:v>42699</c:v>
                </c:pt>
                <c:pt idx="2243">
                  <c:v>42702</c:v>
                </c:pt>
                <c:pt idx="2244">
                  <c:v>42703</c:v>
                </c:pt>
                <c:pt idx="2245">
                  <c:v>42704</c:v>
                </c:pt>
                <c:pt idx="2246">
                  <c:v>42705</c:v>
                </c:pt>
                <c:pt idx="2247">
                  <c:v>42706</c:v>
                </c:pt>
                <c:pt idx="2248">
                  <c:v>42709</c:v>
                </c:pt>
                <c:pt idx="2249">
                  <c:v>42710</c:v>
                </c:pt>
                <c:pt idx="2250">
                  <c:v>42711</c:v>
                </c:pt>
                <c:pt idx="2251">
                  <c:v>42712</c:v>
                </c:pt>
                <c:pt idx="2252">
                  <c:v>42713</c:v>
                </c:pt>
                <c:pt idx="2253">
                  <c:v>42716</c:v>
                </c:pt>
                <c:pt idx="2254">
                  <c:v>42717</c:v>
                </c:pt>
                <c:pt idx="2255">
                  <c:v>42718</c:v>
                </c:pt>
                <c:pt idx="2256">
                  <c:v>42719</c:v>
                </c:pt>
                <c:pt idx="2257">
                  <c:v>42720</c:v>
                </c:pt>
                <c:pt idx="2258">
                  <c:v>42723</c:v>
                </c:pt>
                <c:pt idx="2259">
                  <c:v>42724</c:v>
                </c:pt>
                <c:pt idx="2260">
                  <c:v>42725</c:v>
                </c:pt>
                <c:pt idx="2261">
                  <c:v>42726</c:v>
                </c:pt>
                <c:pt idx="2262">
                  <c:v>42727</c:v>
                </c:pt>
                <c:pt idx="2263">
                  <c:v>42731</c:v>
                </c:pt>
                <c:pt idx="2264">
                  <c:v>42732</c:v>
                </c:pt>
                <c:pt idx="2265">
                  <c:v>42733</c:v>
                </c:pt>
                <c:pt idx="2266">
                  <c:v>42734</c:v>
                </c:pt>
                <c:pt idx="2267">
                  <c:v>42738</c:v>
                </c:pt>
                <c:pt idx="2268">
                  <c:v>42739</c:v>
                </c:pt>
                <c:pt idx="2269">
                  <c:v>42740</c:v>
                </c:pt>
                <c:pt idx="2270">
                  <c:v>42741</c:v>
                </c:pt>
                <c:pt idx="2271">
                  <c:v>42744</c:v>
                </c:pt>
                <c:pt idx="2272">
                  <c:v>42745</c:v>
                </c:pt>
                <c:pt idx="2273">
                  <c:v>42746</c:v>
                </c:pt>
                <c:pt idx="2274">
                  <c:v>42747</c:v>
                </c:pt>
                <c:pt idx="2275">
                  <c:v>42748</c:v>
                </c:pt>
                <c:pt idx="2276">
                  <c:v>42752</c:v>
                </c:pt>
                <c:pt idx="2277">
                  <c:v>42753</c:v>
                </c:pt>
                <c:pt idx="2278">
                  <c:v>42754</c:v>
                </c:pt>
                <c:pt idx="2279">
                  <c:v>42755</c:v>
                </c:pt>
                <c:pt idx="2280">
                  <c:v>42758</c:v>
                </c:pt>
                <c:pt idx="2281">
                  <c:v>42759</c:v>
                </c:pt>
                <c:pt idx="2282">
                  <c:v>42760</c:v>
                </c:pt>
                <c:pt idx="2283">
                  <c:v>42761</c:v>
                </c:pt>
                <c:pt idx="2284">
                  <c:v>42762</c:v>
                </c:pt>
                <c:pt idx="2285">
                  <c:v>42765</c:v>
                </c:pt>
                <c:pt idx="2286">
                  <c:v>42766</c:v>
                </c:pt>
                <c:pt idx="2287">
                  <c:v>42767</c:v>
                </c:pt>
                <c:pt idx="2288">
                  <c:v>42768</c:v>
                </c:pt>
                <c:pt idx="2289">
                  <c:v>42769</c:v>
                </c:pt>
                <c:pt idx="2290">
                  <c:v>42772</c:v>
                </c:pt>
                <c:pt idx="2291">
                  <c:v>42773</c:v>
                </c:pt>
                <c:pt idx="2292">
                  <c:v>42774</c:v>
                </c:pt>
                <c:pt idx="2293">
                  <c:v>42775</c:v>
                </c:pt>
                <c:pt idx="2294">
                  <c:v>42776</c:v>
                </c:pt>
                <c:pt idx="2295">
                  <c:v>42779</c:v>
                </c:pt>
                <c:pt idx="2296">
                  <c:v>42780</c:v>
                </c:pt>
                <c:pt idx="2297">
                  <c:v>42781</c:v>
                </c:pt>
                <c:pt idx="2298">
                  <c:v>42782</c:v>
                </c:pt>
                <c:pt idx="2299">
                  <c:v>42783</c:v>
                </c:pt>
                <c:pt idx="2300">
                  <c:v>42787</c:v>
                </c:pt>
                <c:pt idx="2301">
                  <c:v>42788</c:v>
                </c:pt>
                <c:pt idx="2302">
                  <c:v>42789</c:v>
                </c:pt>
                <c:pt idx="2303">
                  <c:v>42790</c:v>
                </c:pt>
                <c:pt idx="2304">
                  <c:v>42793</c:v>
                </c:pt>
                <c:pt idx="2305">
                  <c:v>42794</c:v>
                </c:pt>
                <c:pt idx="2306">
                  <c:v>42795</c:v>
                </c:pt>
                <c:pt idx="2307">
                  <c:v>42796</c:v>
                </c:pt>
                <c:pt idx="2308">
                  <c:v>42797</c:v>
                </c:pt>
                <c:pt idx="2309">
                  <c:v>42800</c:v>
                </c:pt>
                <c:pt idx="2310">
                  <c:v>42801</c:v>
                </c:pt>
                <c:pt idx="2311">
                  <c:v>42802</c:v>
                </c:pt>
                <c:pt idx="2312">
                  <c:v>42803</c:v>
                </c:pt>
                <c:pt idx="2313">
                  <c:v>42804</c:v>
                </c:pt>
                <c:pt idx="2314">
                  <c:v>42807</c:v>
                </c:pt>
                <c:pt idx="2315">
                  <c:v>42808</c:v>
                </c:pt>
                <c:pt idx="2316">
                  <c:v>42809</c:v>
                </c:pt>
                <c:pt idx="2317">
                  <c:v>42810</c:v>
                </c:pt>
                <c:pt idx="2318">
                  <c:v>42811</c:v>
                </c:pt>
                <c:pt idx="2319">
                  <c:v>42814</c:v>
                </c:pt>
                <c:pt idx="2320">
                  <c:v>42815</c:v>
                </c:pt>
                <c:pt idx="2321">
                  <c:v>42816</c:v>
                </c:pt>
                <c:pt idx="2322">
                  <c:v>42817</c:v>
                </c:pt>
                <c:pt idx="2323">
                  <c:v>42818</c:v>
                </c:pt>
                <c:pt idx="2324">
                  <c:v>42821</c:v>
                </c:pt>
                <c:pt idx="2325">
                  <c:v>42822</c:v>
                </c:pt>
                <c:pt idx="2326">
                  <c:v>42823</c:v>
                </c:pt>
                <c:pt idx="2327">
                  <c:v>42824</c:v>
                </c:pt>
                <c:pt idx="2328">
                  <c:v>42825</c:v>
                </c:pt>
                <c:pt idx="2329">
                  <c:v>42828</c:v>
                </c:pt>
                <c:pt idx="2330">
                  <c:v>42829</c:v>
                </c:pt>
                <c:pt idx="2331">
                  <c:v>42830</c:v>
                </c:pt>
                <c:pt idx="2332">
                  <c:v>42831</c:v>
                </c:pt>
                <c:pt idx="2333">
                  <c:v>42832</c:v>
                </c:pt>
                <c:pt idx="2334">
                  <c:v>42835</c:v>
                </c:pt>
                <c:pt idx="2335">
                  <c:v>42836</c:v>
                </c:pt>
                <c:pt idx="2336">
                  <c:v>42837</c:v>
                </c:pt>
                <c:pt idx="2337">
                  <c:v>42838</c:v>
                </c:pt>
                <c:pt idx="2338">
                  <c:v>42842</c:v>
                </c:pt>
                <c:pt idx="2339">
                  <c:v>42843</c:v>
                </c:pt>
                <c:pt idx="2340">
                  <c:v>42844</c:v>
                </c:pt>
                <c:pt idx="2341">
                  <c:v>42845</c:v>
                </c:pt>
                <c:pt idx="2342">
                  <c:v>42846</c:v>
                </c:pt>
                <c:pt idx="2343">
                  <c:v>42849</c:v>
                </c:pt>
                <c:pt idx="2344">
                  <c:v>42850</c:v>
                </c:pt>
                <c:pt idx="2345">
                  <c:v>42851</c:v>
                </c:pt>
                <c:pt idx="2346">
                  <c:v>42852</c:v>
                </c:pt>
                <c:pt idx="2347">
                  <c:v>42853</c:v>
                </c:pt>
                <c:pt idx="2348">
                  <c:v>42856</c:v>
                </c:pt>
                <c:pt idx="2349">
                  <c:v>42857</c:v>
                </c:pt>
                <c:pt idx="2350">
                  <c:v>42858</c:v>
                </c:pt>
                <c:pt idx="2351">
                  <c:v>42859</c:v>
                </c:pt>
                <c:pt idx="2352">
                  <c:v>42860</c:v>
                </c:pt>
                <c:pt idx="2353">
                  <c:v>42863</c:v>
                </c:pt>
                <c:pt idx="2354">
                  <c:v>42864</c:v>
                </c:pt>
                <c:pt idx="2355">
                  <c:v>42865</c:v>
                </c:pt>
                <c:pt idx="2356">
                  <c:v>42866</c:v>
                </c:pt>
                <c:pt idx="2357">
                  <c:v>42867</c:v>
                </c:pt>
                <c:pt idx="2358">
                  <c:v>42870</c:v>
                </c:pt>
                <c:pt idx="2359">
                  <c:v>42871</c:v>
                </c:pt>
                <c:pt idx="2360">
                  <c:v>42872</c:v>
                </c:pt>
                <c:pt idx="2361">
                  <c:v>42873</c:v>
                </c:pt>
                <c:pt idx="2362">
                  <c:v>42874</c:v>
                </c:pt>
                <c:pt idx="2363">
                  <c:v>42877</c:v>
                </c:pt>
                <c:pt idx="2364">
                  <c:v>42878</c:v>
                </c:pt>
                <c:pt idx="2365">
                  <c:v>42879</c:v>
                </c:pt>
                <c:pt idx="2366">
                  <c:v>42880</c:v>
                </c:pt>
                <c:pt idx="2367">
                  <c:v>42881</c:v>
                </c:pt>
                <c:pt idx="2368">
                  <c:v>42885</c:v>
                </c:pt>
                <c:pt idx="2369">
                  <c:v>42886</c:v>
                </c:pt>
                <c:pt idx="2370">
                  <c:v>42887</c:v>
                </c:pt>
                <c:pt idx="2371">
                  <c:v>42888</c:v>
                </c:pt>
                <c:pt idx="2372">
                  <c:v>42891</c:v>
                </c:pt>
                <c:pt idx="2373">
                  <c:v>42892</c:v>
                </c:pt>
                <c:pt idx="2374">
                  <c:v>42893</c:v>
                </c:pt>
                <c:pt idx="2375">
                  <c:v>42894</c:v>
                </c:pt>
                <c:pt idx="2376">
                  <c:v>42895</c:v>
                </c:pt>
                <c:pt idx="2377">
                  <c:v>42898</c:v>
                </c:pt>
                <c:pt idx="2378">
                  <c:v>42899</c:v>
                </c:pt>
                <c:pt idx="2379">
                  <c:v>42900</c:v>
                </c:pt>
                <c:pt idx="2380">
                  <c:v>42901</c:v>
                </c:pt>
                <c:pt idx="2381">
                  <c:v>42902</c:v>
                </c:pt>
                <c:pt idx="2382">
                  <c:v>42905</c:v>
                </c:pt>
                <c:pt idx="2383">
                  <c:v>42906</c:v>
                </c:pt>
                <c:pt idx="2384">
                  <c:v>42907</c:v>
                </c:pt>
                <c:pt idx="2385">
                  <c:v>42908</c:v>
                </c:pt>
                <c:pt idx="2386">
                  <c:v>42909</c:v>
                </c:pt>
                <c:pt idx="2387">
                  <c:v>42912</c:v>
                </c:pt>
                <c:pt idx="2388">
                  <c:v>42913</c:v>
                </c:pt>
                <c:pt idx="2389">
                  <c:v>42914</c:v>
                </c:pt>
                <c:pt idx="2390">
                  <c:v>42915</c:v>
                </c:pt>
                <c:pt idx="2391">
                  <c:v>42916</c:v>
                </c:pt>
                <c:pt idx="2392">
                  <c:v>42919</c:v>
                </c:pt>
                <c:pt idx="2393">
                  <c:v>42921</c:v>
                </c:pt>
                <c:pt idx="2394">
                  <c:v>42922</c:v>
                </c:pt>
                <c:pt idx="2395">
                  <c:v>42923</c:v>
                </c:pt>
                <c:pt idx="2396">
                  <c:v>42926</c:v>
                </c:pt>
                <c:pt idx="2397">
                  <c:v>42927</c:v>
                </c:pt>
                <c:pt idx="2398">
                  <c:v>42928</c:v>
                </c:pt>
                <c:pt idx="2399">
                  <c:v>42929</c:v>
                </c:pt>
                <c:pt idx="2400">
                  <c:v>42930</c:v>
                </c:pt>
                <c:pt idx="2401">
                  <c:v>42933</c:v>
                </c:pt>
                <c:pt idx="2402">
                  <c:v>42934</c:v>
                </c:pt>
                <c:pt idx="2403">
                  <c:v>42935</c:v>
                </c:pt>
                <c:pt idx="2404">
                  <c:v>42936</c:v>
                </c:pt>
                <c:pt idx="2405">
                  <c:v>42937</c:v>
                </c:pt>
                <c:pt idx="2406">
                  <c:v>42940</c:v>
                </c:pt>
                <c:pt idx="2407">
                  <c:v>42941</c:v>
                </c:pt>
                <c:pt idx="2408">
                  <c:v>42942</c:v>
                </c:pt>
                <c:pt idx="2409">
                  <c:v>42943</c:v>
                </c:pt>
                <c:pt idx="2410">
                  <c:v>42944</c:v>
                </c:pt>
                <c:pt idx="2411">
                  <c:v>42947</c:v>
                </c:pt>
                <c:pt idx="2412">
                  <c:v>42948</c:v>
                </c:pt>
                <c:pt idx="2413">
                  <c:v>42949</c:v>
                </c:pt>
                <c:pt idx="2414">
                  <c:v>42950</c:v>
                </c:pt>
                <c:pt idx="2415">
                  <c:v>42951</c:v>
                </c:pt>
                <c:pt idx="2416">
                  <c:v>42954</c:v>
                </c:pt>
                <c:pt idx="2417">
                  <c:v>42955</c:v>
                </c:pt>
                <c:pt idx="2418">
                  <c:v>42956</c:v>
                </c:pt>
                <c:pt idx="2419">
                  <c:v>42957</c:v>
                </c:pt>
                <c:pt idx="2420">
                  <c:v>42958</c:v>
                </c:pt>
                <c:pt idx="2421">
                  <c:v>42961</c:v>
                </c:pt>
                <c:pt idx="2422">
                  <c:v>42962</c:v>
                </c:pt>
                <c:pt idx="2423">
                  <c:v>42963</c:v>
                </c:pt>
                <c:pt idx="2424">
                  <c:v>42964</c:v>
                </c:pt>
                <c:pt idx="2425">
                  <c:v>42965</c:v>
                </c:pt>
                <c:pt idx="2426">
                  <c:v>42968</c:v>
                </c:pt>
                <c:pt idx="2427">
                  <c:v>42969</c:v>
                </c:pt>
                <c:pt idx="2428">
                  <c:v>42970</c:v>
                </c:pt>
                <c:pt idx="2429">
                  <c:v>42971</c:v>
                </c:pt>
                <c:pt idx="2430">
                  <c:v>42972</c:v>
                </c:pt>
                <c:pt idx="2431">
                  <c:v>42975</c:v>
                </c:pt>
                <c:pt idx="2432">
                  <c:v>42976</c:v>
                </c:pt>
                <c:pt idx="2433">
                  <c:v>42977</c:v>
                </c:pt>
                <c:pt idx="2434">
                  <c:v>42978</c:v>
                </c:pt>
                <c:pt idx="2435">
                  <c:v>42979</c:v>
                </c:pt>
                <c:pt idx="2436">
                  <c:v>42983</c:v>
                </c:pt>
                <c:pt idx="2437">
                  <c:v>42984</c:v>
                </c:pt>
                <c:pt idx="2438">
                  <c:v>42985</c:v>
                </c:pt>
                <c:pt idx="2439">
                  <c:v>42986</c:v>
                </c:pt>
                <c:pt idx="2440">
                  <c:v>42989</c:v>
                </c:pt>
                <c:pt idx="2441">
                  <c:v>42990</c:v>
                </c:pt>
                <c:pt idx="2442">
                  <c:v>42991</c:v>
                </c:pt>
                <c:pt idx="2443">
                  <c:v>42992</c:v>
                </c:pt>
                <c:pt idx="2444">
                  <c:v>42993</c:v>
                </c:pt>
                <c:pt idx="2445">
                  <c:v>42996</c:v>
                </c:pt>
                <c:pt idx="2446">
                  <c:v>42997</c:v>
                </c:pt>
                <c:pt idx="2447">
                  <c:v>42998</c:v>
                </c:pt>
                <c:pt idx="2448">
                  <c:v>42999</c:v>
                </c:pt>
                <c:pt idx="2449">
                  <c:v>43000</c:v>
                </c:pt>
                <c:pt idx="2450">
                  <c:v>43003</c:v>
                </c:pt>
                <c:pt idx="2451">
                  <c:v>43004</c:v>
                </c:pt>
                <c:pt idx="2452">
                  <c:v>43005</c:v>
                </c:pt>
                <c:pt idx="2453">
                  <c:v>43006</c:v>
                </c:pt>
                <c:pt idx="2454">
                  <c:v>43007</c:v>
                </c:pt>
                <c:pt idx="2455">
                  <c:v>43010</c:v>
                </c:pt>
                <c:pt idx="2456">
                  <c:v>43011</c:v>
                </c:pt>
                <c:pt idx="2457">
                  <c:v>43012</c:v>
                </c:pt>
                <c:pt idx="2458">
                  <c:v>43013</c:v>
                </c:pt>
                <c:pt idx="2459">
                  <c:v>43014</c:v>
                </c:pt>
                <c:pt idx="2460">
                  <c:v>43017</c:v>
                </c:pt>
                <c:pt idx="2461">
                  <c:v>43018</c:v>
                </c:pt>
                <c:pt idx="2462">
                  <c:v>43019</c:v>
                </c:pt>
                <c:pt idx="2463">
                  <c:v>43020</c:v>
                </c:pt>
                <c:pt idx="2464">
                  <c:v>43021</c:v>
                </c:pt>
                <c:pt idx="2465">
                  <c:v>43024</c:v>
                </c:pt>
                <c:pt idx="2466">
                  <c:v>43025</c:v>
                </c:pt>
                <c:pt idx="2467">
                  <c:v>43026</c:v>
                </c:pt>
                <c:pt idx="2468">
                  <c:v>43027</c:v>
                </c:pt>
                <c:pt idx="2469">
                  <c:v>43028</c:v>
                </c:pt>
                <c:pt idx="2470">
                  <c:v>43031</c:v>
                </c:pt>
                <c:pt idx="2471">
                  <c:v>43032</c:v>
                </c:pt>
                <c:pt idx="2472">
                  <c:v>43033</c:v>
                </c:pt>
                <c:pt idx="2473">
                  <c:v>43034</c:v>
                </c:pt>
                <c:pt idx="2474">
                  <c:v>43035</c:v>
                </c:pt>
                <c:pt idx="2475">
                  <c:v>43038</c:v>
                </c:pt>
                <c:pt idx="2476">
                  <c:v>43039</c:v>
                </c:pt>
                <c:pt idx="2477">
                  <c:v>43040</c:v>
                </c:pt>
                <c:pt idx="2478">
                  <c:v>43041</c:v>
                </c:pt>
                <c:pt idx="2479">
                  <c:v>43042</c:v>
                </c:pt>
                <c:pt idx="2480">
                  <c:v>43045</c:v>
                </c:pt>
                <c:pt idx="2481">
                  <c:v>43046</c:v>
                </c:pt>
                <c:pt idx="2482">
                  <c:v>43047</c:v>
                </c:pt>
                <c:pt idx="2483">
                  <c:v>43048</c:v>
                </c:pt>
                <c:pt idx="2484">
                  <c:v>43049</c:v>
                </c:pt>
                <c:pt idx="2485">
                  <c:v>43052</c:v>
                </c:pt>
                <c:pt idx="2486">
                  <c:v>43053</c:v>
                </c:pt>
                <c:pt idx="2487">
                  <c:v>43054</c:v>
                </c:pt>
                <c:pt idx="2488">
                  <c:v>43055</c:v>
                </c:pt>
                <c:pt idx="2489">
                  <c:v>43056</c:v>
                </c:pt>
                <c:pt idx="2490">
                  <c:v>43059</c:v>
                </c:pt>
                <c:pt idx="2491">
                  <c:v>43060</c:v>
                </c:pt>
                <c:pt idx="2492">
                  <c:v>43061</c:v>
                </c:pt>
                <c:pt idx="2493">
                  <c:v>43063</c:v>
                </c:pt>
                <c:pt idx="2494">
                  <c:v>43066</c:v>
                </c:pt>
                <c:pt idx="2495">
                  <c:v>43067</c:v>
                </c:pt>
                <c:pt idx="2496">
                  <c:v>43068</c:v>
                </c:pt>
                <c:pt idx="2497">
                  <c:v>43069</c:v>
                </c:pt>
                <c:pt idx="2498">
                  <c:v>43070</c:v>
                </c:pt>
                <c:pt idx="2499">
                  <c:v>43073</c:v>
                </c:pt>
                <c:pt idx="2500">
                  <c:v>43074</c:v>
                </c:pt>
                <c:pt idx="2501">
                  <c:v>43075</c:v>
                </c:pt>
                <c:pt idx="2502">
                  <c:v>43076</c:v>
                </c:pt>
                <c:pt idx="2503">
                  <c:v>43077</c:v>
                </c:pt>
                <c:pt idx="2504">
                  <c:v>43080</c:v>
                </c:pt>
                <c:pt idx="2505">
                  <c:v>43081</c:v>
                </c:pt>
                <c:pt idx="2506">
                  <c:v>43082</c:v>
                </c:pt>
                <c:pt idx="2507">
                  <c:v>43083</c:v>
                </c:pt>
                <c:pt idx="2508">
                  <c:v>43084</c:v>
                </c:pt>
                <c:pt idx="2509">
                  <c:v>43087</c:v>
                </c:pt>
                <c:pt idx="2510">
                  <c:v>43088</c:v>
                </c:pt>
                <c:pt idx="2511">
                  <c:v>43089</c:v>
                </c:pt>
                <c:pt idx="2512">
                  <c:v>43090</c:v>
                </c:pt>
                <c:pt idx="2513">
                  <c:v>43091</c:v>
                </c:pt>
                <c:pt idx="2514">
                  <c:v>43095</c:v>
                </c:pt>
                <c:pt idx="2515">
                  <c:v>43096</c:v>
                </c:pt>
                <c:pt idx="2516">
                  <c:v>43097</c:v>
                </c:pt>
                <c:pt idx="2517">
                  <c:v>43098</c:v>
                </c:pt>
                <c:pt idx="2518">
                  <c:v>43102</c:v>
                </c:pt>
                <c:pt idx="2519">
                  <c:v>43103</c:v>
                </c:pt>
                <c:pt idx="2520">
                  <c:v>43104</c:v>
                </c:pt>
                <c:pt idx="2521">
                  <c:v>43105</c:v>
                </c:pt>
                <c:pt idx="2522">
                  <c:v>43108</c:v>
                </c:pt>
                <c:pt idx="2523">
                  <c:v>43109</c:v>
                </c:pt>
                <c:pt idx="2524">
                  <c:v>43110</c:v>
                </c:pt>
                <c:pt idx="2525">
                  <c:v>43111</c:v>
                </c:pt>
                <c:pt idx="2526">
                  <c:v>43112</c:v>
                </c:pt>
                <c:pt idx="2527">
                  <c:v>43116</c:v>
                </c:pt>
                <c:pt idx="2528">
                  <c:v>43117</c:v>
                </c:pt>
                <c:pt idx="2529">
                  <c:v>43118</c:v>
                </c:pt>
                <c:pt idx="2530">
                  <c:v>43119</c:v>
                </c:pt>
                <c:pt idx="2531">
                  <c:v>43122</c:v>
                </c:pt>
                <c:pt idx="2532">
                  <c:v>43123</c:v>
                </c:pt>
                <c:pt idx="2533">
                  <c:v>43124</c:v>
                </c:pt>
                <c:pt idx="2534">
                  <c:v>43125</c:v>
                </c:pt>
                <c:pt idx="2535">
                  <c:v>43126</c:v>
                </c:pt>
                <c:pt idx="2536">
                  <c:v>43129</c:v>
                </c:pt>
                <c:pt idx="2537">
                  <c:v>43130</c:v>
                </c:pt>
                <c:pt idx="2538">
                  <c:v>43131</c:v>
                </c:pt>
                <c:pt idx="2539">
                  <c:v>43132</c:v>
                </c:pt>
                <c:pt idx="2540">
                  <c:v>43133</c:v>
                </c:pt>
                <c:pt idx="2541">
                  <c:v>43136</c:v>
                </c:pt>
                <c:pt idx="2542">
                  <c:v>43137</c:v>
                </c:pt>
                <c:pt idx="2543">
                  <c:v>43138</c:v>
                </c:pt>
                <c:pt idx="2544">
                  <c:v>43139</c:v>
                </c:pt>
                <c:pt idx="2545">
                  <c:v>43140</c:v>
                </c:pt>
                <c:pt idx="2546">
                  <c:v>43143</c:v>
                </c:pt>
                <c:pt idx="2547">
                  <c:v>43144</c:v>
                </c:pt>
                <c:pt idx="2548">
                  <c:v>43145</c:v>
                </c:pt>
                <c:pt idx="2549">
                  <c:v>43146</c:v>
                </c:pt>
                <c:pt idx="2550">
                  <c:v>43147</c:v>
                </c:pt>
                <c:pt idx="2551">
                  <c:v>43151</c:v>
                </c:pt>
                <c:pt idx="2552">
                  <c:v>43152</c:v>
                </c:pt>
                <c:pt idx="2553">
                  <c:v>43153</c:v>
                </c:pt>
                <c:pt idx="2554">
                  <c:v>43154</c:v>
                </c:pt>
                <c:pt idx="2555">
                  <c:v>43157</c:v>
                </c:pt>
                <c:pt idx="2556">
                  <c:v>43158</c:v>
                </c:pt>
                <c:pt idx="2557">
                  <c:v>43159</c:v>
                </c:pt>
                <c:pt idx="2558">
                  <c:v>43160</c:v>
                </c:pt>
                <c:pt idx="2559">
                  <c:v>43161</c:v>
                </c:pt>
                <c:pt idx="2560">
                  <c:v>43164</c:v>
                </c:pt>
                <c:pt idx="2561">
                  <c:v>43165</c:v>
                </c:pt>
                <c:pt idx="2562">
                  <c:v>43166</c:v>
                </c:pt>
                <c:pt idx="2563">
                  <c:v>43167</c:v>
                </c:pt>
                <c:pt idx="2564">
                  <c:v>43168</c:v>
                </c:pt>
                <c:pt idx="2565">
                  <c:v>43171</c:v>
                </c:pt>
                <c:pt idx="2566">
                  <c:v>43172</c:v>
                </c:pt>
                <c:pt idx="2567">
                  <c:v>43173</c:v>
                </c:pt>
                <c:pt idx="2568">
                  <c:v>43174</c:v>
                </c:pt>
                <c:pt idx="2569">
                  <c:v>43175</c:v>
                </c:pt>
                <c:pt idx="2570">
                  <c:v>43178</c:v>
                </c:pt>
                <c:pt idx="2571">
                  <c:v>43179</c:v>
                </c:pt>
                <c:pt idx="2572">
                  <c:v>43180</c:v>
                </c:pt>
                <c:pt idx="2573">
                  <c:v>43181</c:v>
                </c:pt>
                <c:pt idx="2574">
                  <c:v>43182</c:v>
                </c:pt>
                <c:pt idx="2575">
                  <c:v>43185</c:v>
                </c:pt>
                <c:pt idx="2576">
                  <c:v>43186</c:v>
                </c:pt>
                <c:pt idx="2577">
                  <c:v>43187</c:v>
                </c:pt>
                <c:pt idx="2578">
                  <c:v>43188</c:v>
                </c:pt>
                <c:pt idx="2579">
                  <c:v>43192</c:v>
                </c:pt>
                <c:pt idx="2580">
                  <c:v>43193</c:v>
                </c:pt>
                <c:pt idx="2581">
                  <c:v>43194</c:v>
                </c:pt>
                <c:pt idx="2582">
                  <c:v>43195</c:v>
                </c:pt>
                <c:pt idx="2583">
                  <c:v>43196</c:v>
                </c:pt>
                <c:pt idx="2584">
                  <c:v>43199</c:v>
                </c:pt>
                <c:pt idx="2585">
                  <c:v>43200</c:v>
                </c:pt>
                <c:pt idx="2586">
                  <c:v>43201</c:v>
                </c:pt>
                <c:pt idx="2587">
                  <c:v>43202</c:v>
                </c:pt>
                <c:pt idx="2588">
                  <c:v>43203</c:v>
                </c:pt>
                <c:pt idx="2589">
                  <c:v>43206</c:v>
                </c:pt>
                <c:pt idx="2590">
                  <c:v>43207</c:v>
                </c:pt>
                <c:pt idx="2591">
                  <c:v>43208</c:v>
                </c:pt>
                <c:pt idx="2592">
                  <c:v>43209</c:v>
                </c:pt>
                <c:pt idx="2593">
                  <c:v>43210</c:v>
                </c:pt>
                <c:pt idx="2594">
                  <c:v>43213</c:v>
                </c:pt>
                <c:pt idx="2595">
                  <c:v>43214</c:v>
                </c:pt>
                <c:pt idx="2596">
                  <c:v>43215</c:v>
                </c:pt>
                <c:pt idx="2597">
                  <c:v>43216</c:v>
                </c:pt>
                <c:pt idx="2598">
                  <c:v>43217</c:v>
                </c:pt>
                <c:pt idx="2599">
                  <c:v>43220</c:v>
                </c:pt>
                <c:pt idx="2600">
                  <c:v>43221</c:v>
                </c:pt>
                <c:pt idx="2601">
                  <c:v>43222</c:v>
                </c:pt>
                <c:pt idx="2602">
                  <c:v>43223</c:v>
                </c:pt>
                <c:pt idx="2603">
                  <c:v>43224</c:v>
                </c:pt>
                <c:pt idx="2604">
                  <c:v>43227</c:v>
                </c:pt>
                <c:pt idx="2605">
                  <c:v>43228</c:v>
                </c:pt>
                <c:pt idx="2606">
                  <c:v>43229</c:v>
                </c:pt>
                <c:pt idx="2607">
                  <c:v>43230</c:v>
                </c:pt>
                <c:pt idx="2608">
                  <c:v>43231</c:v>
                </c:pt>
                <c:pt idx="2609">
                  <c:v>43234</c:v>
                </c:pt>
                <c:pt idx="2610">
                  <c:v>43235</c:v>
                </c:pt>
                <c:pt idx="2611">
                  <c:v>43236</c:v>
                </c:pt>
                <c:pt idx="2612">
                  <c:v>43237</c:v>
                </c:pt>
                <c:pt idx="2613">
                  <c:v>43238</c:v>
                </c:pt>
                <c:pt idx="2614">
                  <c:v>43241</c:v>
                </c:pt>
                <c:pt idx="2615">
                  <c:v>43242</c:v>
                </c:pt>
                <c:pt idx="2616">
                  <c:v>43243</c:v>
                </c:pt>
                <c:pt idx="2617">
                  <c:v>43244</c:v>
                </c:pt>
                <c:pt idx="2618">
                  <c:v>43245</c:v>
                </c:pt>
                <c:pt idx="2619">
                  <c:v>43249</c:v>
                </c:pt>
                <c:pt idx="2620">
                  <c:v>43250</c:v>
                </c:pt>
                <c:pt idx="2621">
                  <c:v>43251</c:v>
                </c:pt>
                <c:pt idx="2622">
                  <c:v>43252</c:v>
                </c:pt>
                <c:pt idx="2623">
                  <c:v>43255</c:v>
                </c:pt>
                <c:pt idx="2624">
                  <c:v>43256</c:v>
                </c:pt>
                <c:pt idx="2625">
                  <c:v>43257</c:v>
                </c:pt>
                <c:pt idx="2626">
                  <c:v>43258</c:v>
                </c:pt>
                <c:pt idx="2627">
                  <c:v>43259</c:v>
                </c:pt>
                <c:pt idx="2628">
                  <c:v>43262</c:v>
                </c:pt>
                <c:pt idx="2629">
                  <c:v>43263</c:v>
                </c:pt>
                <c:pt idx="2630">
                  <c:v>43264</c:v>
                </c:pt>
                <c:pt idx="2631">
                  <c:v>43265</c:v>
                </c:pt>
                <c:pt idx="2632">
                  <c:v>43266</c:v>
                </c:pt>
                <c:pt idx="2633">
                  <c:v>43269</c:v>
                </c:pt>
                <c:pt idx="2634">
                  <c:v>43270</c:v>
                </c:pt>
                <c:pt idx="2635">
                  <c:v>43271</c:v>
                </c:pt>
                <c:pt idx="2636">
                  <c:v>43272</c:v>
                </c:pt>
                <c:pt idx="2637">
                  <c:v>43273</c:v>
                </c:pt>
                <c:pt idx="2638">
                  <c:v>43276</c:v>
                </c:pt>
                <c:pt idx="2639">
                  <c:v>43277</c:v>
                </c:pt>
                <c:pt idx="2640">
                  <c:v>43278</c:v>
                </c:pt>
                <c:pt idx="2641">
                  <c:v>43279</c:v>
                </c:pt>
                <c:pt idx="2642">
                  <c:v>43280</c:v>
                </c:pt>
                <c:pt idx="2643">
                  <c:v>43283</c:v>
                </c:pt>
                <c:pt idx="2644">
                  <c:v>43284</c:v>
                </c:pt>
                <c:pt idx="2645">
                  <c:v>43286</c:v>
                </c:pt>
                <c:pt idx="2646">
                  <c:v>43287</c:v>
                </c:pt>
                <c:pt idx="2647">
                  <c:v>43290</c:v>
                </c:pt>
                <c:pt idx="2648">
                  <c:v>43291</c:v>
                </c:pt>
                <c:pt idx="2649">
                  <c:v>43292</c:v>
                </c:pt>
                <c:pt idx="2650">
                  <c:v>43293</c:v>
                </c:pt>
                <c:pt idx="2651">
                  <c:v>43294</c:v>
                </c:pt>
                <c:pt idx="2652">
                  <c:v>43297</c:v>
                </c:pt>
                <c:pt idx="2653">
                  <c:v>43298</c:v>
                </c:pt>
                <c:pt idx="2654">
                  <c:v>43299</c:v>
                </c:pt>
                <c:pt idx="2655">
                  <c:v>43300</c:v>
                </c:pt>
                <c:pt idx="2656">
                  <c:v>43301</c:v>
                </c:pt>
                <c:pt idx="2657">
                  <c:v>43304</c:v>
                </c:pt>
                <c:pt idx="2658">
                  <c:v>43305</c:v>
                </c:pt>
                <c:pt idx="2659">
                  <c:v>43306</c:v>
                </c:pt>
                <c:pt idx="2660">
                  <c:v>43307</c:v>
                </c:pt>
                <c:pt idx="2661">
                  <c:v>43308</c:v>
                </c:pt>
                <c:pt idx="2662">
                  <c:v>43311</c:v>
                </c:pt>
                <c:pt idx="2663">
                  <c:v>43312</c:v>
                </c:pt>
                <c:pt idx="2664">
                  <c:v>43313</c:v>
                </c:pt>
                <c:pt idx="2665">
                  <c:v>43314</c:v>
                </c:pt>
                <c:pt idx="2666">
                  <c:v>43315</c:v>
                </c:pt>
                <c:pt idx="2667">
                  <c:v>43318</c:v>
                </c:pt>
                <c:pt idx="2668">
                  <c:v>43319</c:v>
                </c:pt>
                <c:pt idx="2669">
                  <c:v>43320</c:v>
                </c:pt>
                <c:pt idx="2670">
                  <c:v>43321</c:v>
                </c:pt>
                <c:pt idx="2671">
                  <c:v>43322</c:v>
                </c:pt>
                <c:pt idx="2672">
                  <c:v>43325</c:v>
                </c:pt>
                <c:pt idx="2673">
                  <c:v>43326</c:v>
                </c:pt>
                <c:pt idx="2674">
                  <c:v>43327</c:v>
                </c:pt>
                <c:pt idx="2675">
                  <c:v>43328</c:v>
                </c:pt>
                <c:pt idx="2676">
                  <c:v>43329</c:v>
                </c:pt>
                <c:pt idx="2677">
                  <c:v>43332</c:v>
                </c:pt>
                <c:pt idx="2678">
                  <c:v>43333</c:v>
                </c:pt>
                <c:pt idx="2679">
                  <c:v>43334</c:v>
                </c:pt>
                <c:pt idx="2680">
                  <c:v>43335</c:v>
                </c:pt>
                <c:pt idx="2681">
                  <c:v>43336</c:v>
                </c:pt>
                <c:pt idx="2682">
                  <c:v>43339</c:v>
                </c:pt>
                <c:pt idx="2683">
                  <c:v>43340</c:v>
                </c:pt>
                <c:pt idx="2684">
                  <c:v>43341</c:v>
                </c:pt>
                <c:pt idx="2685">
                  <c:v>43342</c:v>
                </c:pt>
                <c:pt idx="2686">
                  <c:v>43343</c:v>
                </c:pt>
                <c:pt idx="2687">
                  <c:v>43347</c:v>
                </c:pt>
                <c:pt idx="2688">
                  <c:v>43348</c:v>
                </c:pt>
                <c:pt idx="2689">
                  <c:v>43349</c:v>
                </c:pt>
                <c:pt idx="2690">
                  <c:v>43350</c:v>
                </c:pt>
                <c:pt idx="2691">
                  <c:v>43353</c:v>
                </c:pt>
                <c:pt idx="2692">
                  <c:v>43354</c:v>
                </c:pt>
                <c:pt idx="2693">
                  <c:v>43355</c:v>
                </c:pt>
                <c:pt idx="2694">
                  <c:v>43356</c:v>
                </c:pt>
                <c:pt idx="2695">
                  <c:v>43357</c:v>
                </c:pt>
                <c:pt idx="2696">
                  <c:v>43360</c:v>
                </c:pt>
                <c:pt idx="2697">
                  <c:v>43361</c:v>
                </c:pt>
                <c:pt idx="2698">
                  <c:v>43362</c:v>
                </c:pt>
                <c:pt idx="2699">
                  <c:v>43363</c:v>
                </c:pt>
                <c:pt idx="2700">
                  <c:v>43364</c:v>
                </c:pt>
                <c:pt idx="2701">
                  <c:v>43367</c:v>
                </c:pt>
                <c:pt idx="2702">
                  <c:v>43368</c:v>
                </c:pt>
                <c:pt idx="2703">
                  <c:v>43369</c:v>
                </c:pt>
                <c:pt idx="2704">
                  <c:v>43370</c:v>
                </c:pt>
                <c:pt idx="2705">
                  <c:v>43371</c:v>
                </c:pt>
                <c:pt idx="2706">
                  <c:v>43374</c:v>
                </c:pt>
                <c:pt idx="2707">
                  <c:v>43375</c:v>
                </c:pt>
                <c:pt idx="2708">
                  <c:v>43376</c:v>
                </c:pt>
                <c:pt idx="2709">
                  <c:v>43377</c:v>
                </c:pt>
                <c:pt idx="2710">
                  <c:v>43378</c:v>
                </c:pt>
                <c:pt idx="2711">
                  <c:v>43381</c:v>
                </c:pt>
                <c:pt idx="2712">
                  <c:v>43382</c:v>
                </c:pt>
                <c:pt idx="2713">
                  <c:v>43383</c:v>
                </c:pt>
                <c:pt idx="2714">
                  <c:v>43384</c:v>
                </c:pt>
                <c:pt idx="2715">
                  <c:v>43385</c:v>
                </c:pt>
                <c:pt idx="2716">
                  <c:v>43388</c:v>
                </c:pt>
                <c:pt idx="2717">
                  <c:v>43389</c:v>
                </c:pt>
                <c:pt idx="2718">
                  <c:v>43390</c:v>
                </c:pt>
                <c:pt idx="2719">
                  <c:v>43391</c:v>
                </c:pt>
                <c:pt idx="2720">
                  <c:v>43392</c:v>
                </c:pt>
                <c:pt idx="2721">
                  <c:v>43395</c:v>
                </c:pt>
                <c:pt idx="2722">
                  <c:v>43396</c:v>
                </c:pt>
                <c:pt idx="2723">
                  <c:v>43397</c:v>
                </c:pt>
                <c:pt idx="2724">
                  <c:v>43398</c:v>
                </c:pt>
                <c:pt idx="2725">
                  <c:v>43399</c:v>
                </c:pt>
                <c:pt idx="2726">
                  <c:v>43402</c:v>
                </c:pt>
                <c:pt idx="2727">
                  <c:v>43403</c:v>
                </c:pt>
                <c:pt idx="2728">
                  <c:v>43404</c:v>
                </c:pt>
                <c:pt idx="2729">
                  <c:v>43405</c:v>
                </c:pt>
                <c:pt idx="2730">
                  <c:v>43406</c:v>
                </c:pt>
                <c:pt idx="2731">
                  <c:v>43409</c:v>
                </c:pt>
                <c:pt idx="2732">
                  <c:v>43410</c:v>
                </c:pt>
                <c:pt idx="2733">
                  <c:v>43411</c:v>
                </c:pt>
                <c:pt idx="2734">
                  <c:v>43412</c:v>
                </c:pt>
                <c:pt idx="2735">
                  <c:v>43413</c:v>
                </c:pt>
                <c:pt idx="2736">
                  <c:v>43416</c:v>
                </c:pt>
                <c:pt idx="2737">
                  <c:v>43417</c:v>
                </c:pt>
                <c:pt idx="2738">
                  <c:v>43418</c:v>
                </c:pt>
                <c:pt idx="2739">
                  <c:v>43419</c:v>
                </c:pt>
                <c:pt idx="2740">
                  <c:v>43420</c:v>
                </c:pt>
                <c:pt idx="2741">
                  <c:v>43423</c:v>
                </c:pt>
                <c:pt idx="2742">
                  <c:v>43424</c:v>
                </c:pt>
                <c:pt idx="2743">
                  <c:v>43425</c:v>
                </c:pt>
                <c:pt idx="2744">
                  <c:v>43427</c:v>
                </c:pt>
                <c:pt idx="2745">
                  <c:v>43430</c:v>
                </c:pt>
                <c:pt idx="2746">
                  <c:v>43431</c:v>
                </c:pt>
                <c:pt idx="2747">
                  <c:v>43432</c:v>
                </c:pt>
                <c:pt idx="2748">
                  <c:v>43433</c:v>
                </c:pt>
                <c:pt idx="2749">
                  <c:v>43434</c:v>
                </c:pt>
                <c:pt idx="2750">
                  <c:v>43437</c:v>
                </c:pt>
                <c:pt idx="2751">
                  <c:v>43438</c:v>
                </c:pt>
                <c:pt idx="2752">
                  <c:v>43440</c:v>
                </c:pt>
                <c:pt idx="2753">
                  <c:v>43441</c:v>
                </c:pt>
                <c:pt idx="2754">
                  <c:v>43444</c:v>
                </c:pt>
                <c:pt idx="2755">
                  <c:v>43445</c:v>
                </c:pt>
                <c:pt idx="2756">
                  <c:v>43446</c:v>
                </c:pt>
                <c:pt idx="2757">
                  <c:v>43447</c:v>
                </c:pt>
                <c:pt idx="2758">
                  <c:v>43448</c:v>
                </c:pt>
                <c:pt idx="2759">
                  <c:v>43451</c:v>
                </c:pt>
                <c:pt idx="2760">
                  <c:v>43452</c:v>
                </c:pt>
                <c:pt idx="2761">
                  <c:v>43453</c:v>
                </c:pt>
                <c:pt idx="2762">
                  <c:v>43454</c:v>
                </c:pt>
                <c:pt idx="2763">
                  <c:v>43455</c:v>
                </c:pt>
                <c:pt idx="2764">
                  <c:v>43458</c:v>
                </c:pt>
                <c:pt idx="2765">
                  <c:v>43460</c:v>
                </c:pt>
                <c:pt idx="2766">
                  <c:v>43461</c:v>
                </c:pt>
                <c:pt idx="2767">
                  <c:v>43462</c:v>
                </c:pt>
                <c:pt idx="2768">
                  <c:v>43465</c:v>
                </c:pt>
                <c:pt idx="2769">
                  <c:v>43467</c:v>
                </c:pt>
                <c:pt idx="2770">
                  <c:v>43468</c:v>
                </c:pt>
                <c:pt idx="2771">
                  <c:v>43469</c:v>
                </c:pt>
                <c:pt idx="2772">
                  <c:v>43472</c:v>
                </c:pt>
                <c:pt idx="2773">
                  <c:v>43473</c:v>
                </c:pt>
                <c:pt idx="2774">
                  <c:v>43474</c:v>
                </c:pt>
                <c:pt idx="2775">
                  <c:v>43475</c:v>
                </c:pt>
                <c:pt idx="2776">
                  <c:v>43476</c:v>
                </c:pt>
                <c:pt idx="2777">
                  <c:v>43479</c:v>
                </c:pt>
                <c:pt idx="2778">
                  <c:v>43480</c:v>
                </c:pt>
                <c:pt idx="2779">
                  <c:v>43481</c:v>
                </c:pt>
                <c:pt idx="2780">
                  <c:v>43482</c:v>
                </c:pt>
                <c:pt idx="2781">
                  <c:v>43483</c:v>
                </c:pt>
                <c:pt idx="2782">
                  <c:v>43487</c:v>
                </c:pt>
                <c:pt idx="2783">
                  <c:v>43488</c:v>
                </c:pt>
                <c:pt idx="2784">
                  <c:v>43489</c:v>
                </c:pt>
                <c:pt idx="2785">
                  <c:v>43490</c:v>
                </c:pt>
                <c:pt idx="2786">
                  <c:v>43493</c:v>
                </c:pt>
                <c:pt idx="2787">
                  <c:v>43494</c:v>
                </c:pt>
                <c:pt idx="2788">
                  <c:v>43495</c:v>
                </c:pt>
                <c:pt idx="2789">
                  <c:v>43496</c:v>
                </c:pt>
                <c:pt idx="2790">
                  <c:v>43497</c:v>
                </c:pt>
                <c:pt idx="2791">
                  <c:v>43500</c:v>
                </c:pt>
                <c:pt idx="2792">
                  <c:v>43501</c:v>
                </c:pt>
                <c:pt idx="2793">
                  <c:v>43502</c:v>
                </c:pt>
                <c:pt idx="2794">
                  <c:v>43503</c:v>
                </c:pt>
                <c:pt idx="2795">
                  <c:v>43504</c:v>
                </c:pt>
                <c:pt idx="2796">
                  <c:v>43507</c:v>
                </c:pt>
                <c:pt idx="2797">
                  <c:v>43508</c:v>
                </c:pt>
                <c:pt idx="2798">
                  <c:v>43509</c:v>
                </c:pt>
                <c:pt idx="2799">
                  <c:v>43510</c:v>
                </c:pt>
                <c:pt idx="2800">
                  <c:v>43511</c:v>
                </c:pt>
                <c:pt idx="2801">
                  <c:v>43515</c:v>
                </c:pt>
                <c:pt idx="2802">
                  <c:v>43516</c:v>
                </c:pt>
                <c:pt idx="2803">
                  <c:v>43517</c:v>
                </c:pt>
                <c:pt idx="2804">
                  <c:v>43518</c:v>
                </c:pt>
                <c:pt idx="2805">
                  <c:v>43521</c:v>
                </c:pt>
                <c:pt idx="2806">
                  <c:v>43522</c:v>
                </c:pt>
                <c:pt idx="2807">
                  <c:v>43523</c:v>
                </c:pt>
                <c:pt idx="2808">
                  <c:v>43524</c:v>
                </c:pt>
                <c:pt idx="2809">
                  <c:v>43525</c:v>
                </c:pt>
                <c:pt idx="2810">
                  <c:v>43528</c:v>
                </c:pt>
                <c:pt idx="2811">
                  <c:v>43529</c:v>
                </c:pt>
                <c:pt idx="2812">
                  <c:v>43530</c:v>
                </c:pt>
                <c:pt idx="2813">
                  <c:v>43531</c:v>
                </c:pt>
                <c:pt idx="2814">
                  <c:v>43532</c:v>
                </c:pt>
                <c:pt idx="2815">
                  <c:v>43535</c:v>
                </c:pt>
                <c:pt idx="2816">
                  <c:v>43536</c:v>
                </c:pt>
                <c:pt idx="2817">
                  <c:v>43537</c:v>
                </c:pt>
                <c:pt idx="2818">
                  <c:v>43538</c:v>
                </c:pt>
                <c:pt idx="2819">
                  <c:v>43539</c:v>
                </c:pt>
                <c:pt idx="2820">
                  <c:v>43542</c:v>
                </c:pt>
                <c:pt idx="2821">
                  <c:v>43543</c:v>
                </c:pt>
                <c:pt idx="2822">
                  <c:v>43544</c:v>
                </c:pt>
                <c:pt idx="2823">
                  <c:v>43545</c:v>
                </c:pt>
                <c:pt idx="2824">
                  <c:v>43546</c:v>
                </c:pt>
                <c:pt idx="2825">
                  <c:v>43549</c:v>
                </c:pt>
                <c:pt idx="2826">
                  <c:v>43550</c:v>
                </c:pt>
                <c:pt idx="2827">
                  <c:v>43551</c:v>
                </c:pt>
                <c:pt idx="2828">
                  <c:v>43552</c:v>
                </c:pt>
                <c:pt idx="2829">
                  <c:v>43553</c:v>
                </c:pt>
                <c:pt idx="2830">
                  <c:v>43556</c:v>
                </c:pt>
                <c:pt idx="2831">
                  <c:v>43557</c:v>
                </c:pt>
                <c:pt idx="2832">
                  <c:v>43558</c:v>
                </c:pt>
                <c:pt idx="2833">
                  <c:v>43559</c:v>
                </c:pt>
                <c:pt idx="2834">
                  <c:v>43560</c:v>
                </c:pt>
                <c:pt idx="2835">
                  <c:v>43563</c:v>
                </c:pt>
                <c:pt idx="2836">
                  <c:v>43564</c:v>
                </c:pt>
                <c:pt idx="2837">
                  <c:v>43565</c:v>
                </c:pt>
                <c:pt idx="2838">
                  <c:v>43566</c:v>
                </c:pt>
                <c:pt idx="2839">
                  <c:v>43567</c:v>
                </c:pt>
                <c:pt idx="2840">
                  <c:v>43570</c:v>
                </c:pt>
                <c:pt idx="2841">
                  <c:v>43571</c:v>
                </c:pt>
                <c:pt idx="2842">
                  <c:v>43572</c:v>
                </c:pt>
                <c:pt idx="2843">
                  <c:v>43573</c:v>
                </c:pt>
                <c:pt idx="2844">
                  <c:v>43577</c:v>
                </c:pt>
                <c:pt idx="2845">
                  <c:v>43578</c:v>
                </c:pt>
                <c:pt idx="2846">
                  <c:v>43579</c:v>
                </c:pt>
                <c:pt idx="2847">
                  <c:v>43580</c:v>
                </c:pt>
                <c:pt idx="2848">
                  <c:v>43581</c:v>
                </c:pt>
                <c:pt idx="2849">
                  <c:v>43584</c:v>
                </c:pt>
                <c:pt idx="2850">
                  <c:v>43585</c:v>
                </c:pt>
                <c:pt idx="2851">
                  <c:v>43586</c:v>
                </c:pt>
                <c:pt idx="2852">
                  <c:v>43587</c:v>
                </c:pt>
                <c:pt idx="2853">
                  <c:v>43588</c:v>
                </c:pt>
                <c:pt idx="2854">
                  <c:v>43591</c:v>
                </c:pt>
                <c:pt idx="2855">
                  <c:v>43592</c:v>
                </c:pt>
                <c:pt idx="2856">
                  <c:v>43593</c:v>
                </c:pt>
                <c:pt idx="2857">
                  <c:v>43594</c:v>
                </c:pt>
                <c:pt idx="2858">
                  <c:v>43595</c:v>
                </c:pt>
                <c:pt idx="2859">
                  <c:v>43598</c:v>
                </c:pt>
                <c:pt idx="2860">
                  <c:v>43599</c:v>
                </c:pt>
                <c:pt idx="2861">
                  <c:v>43600</c:v>
                </c:pt>
                <c:pt idx="2862">
                  <c:v>43601</c:v>
                </c:pt>
                <c:pt idx="2863">
                  <c:v>43602</c:v>
                </c:pt>
                <c:pt idx="2864">
                  <c:v>43605</c:v>
                </c:pt>
                <c:pt idx="2865">
                  <c:v>43606</c:v>
                </c:pt>
                <c:pt idx="2866">
                  <c:v>43607</c:v>
                </c:pt>
                <c:pt idx="2867">
                  <c:v>43608</c:v>
                </c:pt>
                <c:pt idx="2868">
                  <c:v>43609</c:v>
                </c:pt>
                <c:pt idx="2869">
                  <c:v>43613</c:v>
                </c:pt>
                <c:pt idx="2870">
                  <c:v>43614</c:v>
                </c:pt>
                <c:pt idx="2871">
                  <c:v>43615</c:v>
                </c:pt>
                <c:pt idx="2872">
                  <c:v>43616</c:v>
                </c:pt>
                <c:pt idx="2873">
                  <c:v>43619</c:v>
                </c:pt>
                <c:pt idx="2874">
                  <c:v>43620</c:v>
                </c:pt>
                <c:pt idx="2875">
                  <c:v>43621</c:v>
                </c:pt>
                <c:pt idx="2876">
                  <c:v>43622</c:v>
                </c:pt>
                <c:pt idx="2877">
                  <c:v>43623</c:v>
                </c:pt>
                <c:pt idx="2878">
                  <c:v>43626</c:v>
                </c:pt>
                <c:pt idx="2879">
                  <c:v>43627</c:v>
                </c:pt>
                <c:pt idx="2880">
                  <c:v>43628</c:v>
                </c:pt>
                <c:pt idx="2881">
                  <c:v>43629</c:v>
                </c:pt>
                <c:pt idx="2882">
                  <c:v>43630</c:v>
                </c:pt>
                <c:pt idx="2883">
                  <c:v>43633</c:v>
                </c:pt>
                <c:pt idx="2884">
                  <c:v>43634</c:v>
                </c:pt>
                <c:pt idx="2885">
                  <c:v>43635</c:v>
                </c:pt>
                <c:pt idx="2886">
                  <c:v>43636</c:v>
                </c:pt>
                <c:pt idx="2887">
                  <c:v>43637</c:v>
                </c:pt>
                <c:pt idx="2888">
                  <c:v>43640</c:v>
                </c:pt>
                <c:pt idx="2889">
                  <c:v>43641</c:v>
                </c:pt>
                <c:pt idx="2890">
                  <c:v>43642</c:v>
                </c:pt>
                <c:pt idx="2891">
                  <c:v>43643</c:v>
                </c:pt>
                <c:pt idx="2892">
                  <c:v>43644</c:v>
                </c:pt>
                <c:pt idx="2893">
                  <c:v>43647</c:v>
                </c:pt>
                <c:pt idx="2894">
                  <c:v>43648</c:v>
                </c:pt>
                <c:pt idx="2895">
                  <c:v>43649</c:v>
                </c:pt>
                <c:pt idx="2896">
                  <c:v>43651</c:v>
                </c:pt>
                <c:pt idx="2897">
                  <c:v>43654</c:v>
                </c:pt>
                <c:pt idx="2898">
                  <c:v>43655</c:v>
                </c:pt>
                <c:pt idx="2899">
                  <c:v>43656</c:v>
                </c:pt>
                <c:pt idx="2900">
                  <c:v>43657</c:v>
                </c:pt>
                <c:pt idx="2901">
                  <c:v>43658</c:v>
                </c:pt>
                <c:pt idx="2902">
                  <c:v>43661</c:v>
                </c:pt>
                <c:pt idx="2903">
                  <c:v>43662</c:v>
                </c:pt>
                <c:pt idx="2904">
                  <c:v>43663</c:v>
                </c:pt>
                <c:pt idx="2905">
                  <c:v>43664</c:v>
                </c:pt>
                <c:pt idx="2906">
                  <c:v>43665</c:v>
                </c:pt>
                <c:pt idx="2907">
                  <c:v>43668</c:v>
                </c:pt>
                <c:pt idx="2908">
                  <c:v>43669</c:v>
                </c:pt>
                <c:pt idx="2909">
                  <c:v>43670</c:v>
                </c:pt>
                <c:pt idx="2910">
                  <c:v>43671</c:v>
                </c:pt>
                <c:pt idx="2911">
                  <c:v>43672</c:v>
                </c:pt>
                <c:pt idx="2912">
                  <c:v>43675</c:v>
                </c:pt>
                <c:pt idx="2913">
                  <c:v>43676</c:v>
                </c:pt>
                <c:pt idx="2914">
                  <c:v>43677</c:v>
                </c:pt>
                <c:pt idx="2915">
                  <c:v>43678</c:v>
                </c:pt>
                <c:pt idx="2916">
                  <c:v>43679</c:v>
                </c:pt>
                <c:pt idx="2917">
                  <c:v>43682</c:v>
                </c:pt>
                <c:pt idx="2918">
                  <c:v>43683</c:v>
                </c:pt>
                <c:pt idx="2919">
                  <c:v>43684</c:v>
                </c:pt>
                <c:pt idx="2920">
                  <c:v>43685</c:v>
                </c:pt>
                <c:pt idx="2921">
                  <c:v>43686</c:v>
                </c:pt>
                <c:pt idx="2922">
                  <c:v>43689</c:v>
                </c:pt>
                <c:pt idx="2923">
                  <c:v>43690</c:v>
                </c:pt>
                <c:pt idx="2924">
                  <c:v>43691</c:v>
                </c:pt>
                <c:pt idx="2925">
                  <c:v>43692</c:v>
                </c:pt>
                <c:pt idx="2926">
                  <c:v>43693</c:v>
                </c:pt>
                <c:pt idx="2927">
                  <c:v>43696</c:v>
                </c:pt>
                <c:pt idx="2928">
                  <c:v>43697</c:v>
                </c:pt>
                <c:pt idx="2929">
                  <c:v>43698</c:v>
                </c:pt>
                <c:pt idx="2930">
                  <c:v>43699</c:v>
                </c:pt>
                <c:pt idx="2931">
                  <c:v>43700</c:v>
                </c:pt>
                <c:pt idx="2932">
                  <c:v>43703</c:v>
                </c:pt>
                <c:pt idx="2933">
                  <c:v>43704</c:v>
                </c:pt>
                <c:pt idx="2934">
                  <c:v>43705</c:v>
                </c:pt>
                <c:pt idx="2935">
                  <c:v>43706</c:v>
                </c:pt>
                <c:pt idx="2936">
                  <c:v>43707</c:v>
                </c:pt>
                <c:pt idx="2937">
                  <c:v>43711</c:v>
                </c:pt>
                <c:pt idx="2938">
                  <c:v>43712</c:v>
                </c:pt>
                <c:pt idx="2939">
                  <c:v>43713</c:v>
                </c:pt>
                <c:pt idx="2940">
                  <c:v>43714</c:v>
                </c:pt>
                <c:pt idx="2941">
                  <c:v>43717</c:v>
                </c:pt>
                <c:pt idx="2942">
                  <c:v>43718</c:v>
                </c:pt>
                <c:pt idx="2943">
                  <c:v>43719</c:v>
                </c:pt>
                <c:pt idx="2944">
                  <c:v>43720</c:v>
                </c:pt>
                <c:pt idx="2945">
                  <c:v>43721</c:v>
                </c:pt>
                <c:pt idx="2946">
                  <c:v>43724</c:v>
                </c:pt>
                <c:pt idx="2947">
                  <c:v>43725</c:v>
                </c:pt>
                <c:pt idx="2948">
                  <c:v>43726</c:v>
                </c:pt>
                <c:pt idx="2949">
                  <c:v>43727</c:v>
                </c:pt>
                <c:pt idx="2950">
                  <c:v>43728</c:v>
                </c:pt>
                <c:pt idx="2951">
                  <c:v>43731</c:v>
                </c:pt>
                <c:pt idx="2952">
                  <c:v>43732</c:v>
                </c:pt>
                <c:pt idx="2953">
                  <c:v>43733</c:v>
                </c:pt>
                <c:pt idx="2954">
                  <c:v>43734</c:v>
                </c:pt>
                <c:pt idx="2955">
                  <c:v>43735</c:v>
                </c:pt>
                <c:pt idx="2956">
                  <c:v>43738</c:v>
                </c:pt>
                <c:pt idx="2957">
                  <c:v>43739</c:v>
                </c:pt>
                <c:pt idx="2958">
                  <c:v>43740</c:v>
                </c:pt>
                <c:pt idx="2959">
                  <c:v>43741</c:v>
                </c:pt>
                <c:pt idx="2960">
                  <c:v>43742</c:v>
                </c:pt>
                <c:pt idx="2961">
                  <c:v>43745</c:v>
                </c:pt>
                <c:pt idx="2962">
                  <c:v>43746</c:v>
                </c:pt>
                <c:pt idx="2963">
                  <c:v>43747</c:v>
                </c:pt>
                <c:pt idx="2964">
                  <c:v>43748</c:v>
                </c:pt>
                <c:pt idx="2965">
                  <c:v>43749</c:v>
                </c:pt>
                <c:pt idx="2966">
                  <c:v>43752</c:v>
                </c:pt>
                <c:pt idx="2967">
                  <c:v>43753</c:v>
                </c:pt>
                <c:pt idx="2968">
                  <c:v>43754</c:v>
                </c:pt>
                <c:pt idx="2969">
                  <c:v>43755</c:v>
                </c:pt>
                <c:pt idx="2970">
                  <c:v>43756</c:v>
                </c:pt>
                <c:pt idx="2971">
                  <c:v>43759</c:v>
                </c:pt>
                <c:pt idx="2972">
                  <c:v>43760</c:v>
                </c:pt>
                <c:pt idx="2973">
                  <c:v>43761</c:v>
                </c:pt>
                <c:pt idx="2974">
                  <c:v>43762</c:v>
                </c:pt>
                <c:pt idx="2975">
                  <c:v>43763</c:v>
                </c:pt>
                <c:pt idx="2976">
                  <c:v>43766</c:v>
                </c:pt>
                <c:pt idx="2977">
                  <c:v>43767</c:v>
                </c:pt>
                <c:pt idx="2978">
                  <c:v>43768</c:v>
                </c:pt>
                <c:pt idx="2979">
                  <c:v>43769</c:v>
                </c:pt>
                <c:pt idx="2980">
                  <c:v>43770</c:v>
                </c:pt>
                <c:pt idx="2981">
                  <c:v>43773</c:v>
                </c:pt>
                <c:pt idx="2982">
                  <c:v>43774</c:v>
                </c:pt>
                <c:pt idx="2983">
                  <c:v>43775</c:v>
                </c:pt>
                <c:pt idx="2984">
                  <c:v>43776</c:v>
                </c:pt>
                <c:pt idx="2985">
                  <c:v>43777</c:v>
                </c:pt>
                <c:pt idx="2986">
                  <c:v>43780</c:v>
                </c:pt>
                <c:pt idx="2987">
                  <c:v>43781</c:v>
                </c:pt>
                <c:pt idx="2988">
                  <c:v>43782</c:v>
                </c:pt>
                <c:pt idx="2989">
                  <c:v>43783</c:v>
                </c:pt>
                <c:pt idx="2990">
                  <c:v>43784</c:v>
                </c:pt>
                <c:pt idx="2991">
                  <c:v>43787</c:v>
                </c:pt>
                <c:pt idx="2992">
                  <c:v>43788</c:v>
                </c:pt>
                <c:pt idx="2993">
                  <c:v>43789</c:v>
                </c:pt>
                <c:pt idx="2994">
                  <c:v>43790</c:v>
                </c:pt>
                <c:pt idx="2995">
                  <c:v>43791</c:v>
                </c:pt>
                <c:pt idx="2996">
                  <c:v>43794</c:v>
                </c:pt>
                <c:pt idx="2997">
                  <c:v>43795</c:v>
                </c:pt>
                <c:pt idx="2998">
                  <c:v>43796</c:v>
                </c:pt>
                <c:pt idx="2999">
                  <c:v>43798</c:v>
                </c:pt>
                <c:pt idx="3000">
                  <c:v>43801</c:v>
                </c:pt>
                <c:pt idx="3001">
                  <c:v>43802</c:v>
                </c:pt>
                <c:pt idx="3002">
                  <c:v>43803</c:v>
                </c:pt>
                <c:pt idx="3003">
                  <c:v>43804</c:v>
                </c:pt>
                <c:pt idx="3004">
                  <c:v>43805</c:v>
                </c:pt>
                <c:pt idx="3005">
                  <c:v>43808</c:v>
                </c:pt>
                <c:pt idx="3006">
                  <c:v>43809</c:v>
                </c:pt>
                <c:pt idx="3007">
                  <c:v>43810</c:v>
                </c:pt>
                <c:pt idx="3008">
                  <c:v>43811</c:v>
                </c:pt>
                <c:pt idx="3009">
                  <c:v>43812</c:v>
                </c:pt>
                <c:pt idx="3010">
                  <c:v>43815</c:v>
                </c:pt>
                <c:pt idx="3011">
                  <c:v>43816</c:v>
                </c:pt>
                <c:pt idx="3012">
                  <c:v>43817</c:v>
                </c:pt>
                <c:pt idx="3013">
                  <c:v>43818</c:v>
                </c:pt>
                <c:pt idx="3014">
                  <c:v>43819</c:v>
                </c:pt>
                <c:pt idx="3015">
                  <c:v>43822</c:v>
                </c:pt>
                <c:pt idx="3016">
                  <c:v>43823</c:v>
                </c:pt>
                <c:pt idx="3017">
                  <c:v>43825</c:v>
                </c:pt>
                <c:pt idx="3018">
                  <c:v>43826</c:v>
                </c:pt>
                <c:pt idx="3019">
                  <c:v>43829</c:v>
                </c:pt>
                <c:pt idx="3020">
                  <c:v>43830</c:v>
                </c:pt>
                <c:pt idx="3021">
                  <c:v>43832</c:v>
                </c:pt>
                <c:pt idx="3022">
                  <c:v>43833</c:v>
                </c:pt>
                <c:pt idx="3023">
                  <c:v>43836</c:v>
                </c:pt>
                <c:pt idx="3024">
                  <c:v>43837</c:v>
                </c:pt>
                <c:pt idx="3025">
                  <c:v>43838</c:v>
                </c:pt>
                <c:pt idx="3026">
                  <c:v>43839</c:v>
                </c:pt>
                <c:pt idx="3027">
                  <c:v>43840</c:v>
                </c:pt>
                <c:pt idx="3028">
                  <c:v>43843</c:v>
                </c:pt>
                <c:pt idx="3029">
                  <c:v>43844</c:v>
                </c:pt>
                <c:pt idx="3030">
                  <c:v>43845</c:v>
                </c:pt>
                <c:pt idx="3031">
                  <c:v>43846</c:v>
                </c:pt>
                <c:pt idx="3032">
                  <c:v>43847</c:v>
                </c:pt>
                <c:pt idx="3033">
                  <c:v>43851</c:v>
                </c:pt>
                <c:pt idx="3034">
                  <c:v>43852</c:v>
                </c:pt>
                <c:pt idx="3035">
                  <c:v>43853</c:v>
                </c:pt>
                <c:pt idx="3036">
                  <c:v>43854</c:v>
                </c:pt>
                <c:pt idx="3037">
                  <c:v>43857</c:v>
                </c:pt>
                <c:pt idx="3038">
                  <c:v>43858</c:v>
                </c:pt>
                <c:pt idx="3039">
                  <c:v>43859</c:v>
                </c:pt>
                <c:pt idx="3040">
                  <c:v>43860</c:v>
                </c:pt>
                <c:pt idx="3041">
                  <c:v>43861</c:v>
                </c:pt>
                <c:pt idx="3042">
                  <c:v>43864</c:v>
                </c:pt>
                <c:pt idx="3043">
                  <c:v>43865</c:v>
                </c:pt>
                <c:pt idx="3044">
                  <c:v>43866</c:v>
                </c:pt>
                <c:pt idx="3045">
                  <c:v>43867</c:v>
                </c:pt>
                <c:pt idx="3046">
                  <c:v>43868</c:v>
                </c:pt>
                <c:pt idx="3047">
                  <c:v>43871</c:v>
                </c:pt>
                <c:pt idx="3048">
                  <c:v>43872</c:v>
                </c:pt>
                <c:pt idx="3049">
                  <c:v>43873</c:v>
                </c:pt>
                <c:pt idx="3050">
                  <c:v>43874</c:v>
                </c:pt>
                <c:pt idx="3051">
                  <c:v>43875</c:v>
                </c:pt>
                <c:pt idx="3052">
                  <c:v>43879</c:v>
                </c:pt>
                <c:pt idx="3053">
                  <c:v>43880</c:v>
                </c:pt>
                <c:pt idx="3054">
                  <c:v>43881</c:v>
                </c:pt>
                <c:pt idx="3055">
                  <c:v>43882</c:v>
                </c:pt>
                <c:pt idx="3056">
                  <c:v>43885</c:v>
                </c:pt>
                <c:pt idx="3057">
                  <c:v>43886</c:v>
                </c:pt>
                <c:pt idx="3058">
                  <c:v>43887</c:v>
                </c:pt>
                <c:pt idx="3059">
                  <c:v>43888</c:v>
                </c:pt>
                <c:pt idx="3060">
                  <c:v>43889</c:v>
                </c:pt>
                <c:pt idx="3061">
                  <c:v>43892</c:v>
                </c:pt>
                <c:pt idx="3062">
                  <c:v>43893</c:v>
                </c:pt>
                <c:pt idx="3063">
                  <c:v>43894</c:v>
                </c:pt>
                <c:pt idx="3064">
                  <c:v>43895</c:v>
                </c:pt>
                <c:pt idx="3065">
                  <c:v>43896</c:v>
                </c:pt>
                <c:pt idx="3066">
                  <c:v>43899</c:v>
                </c:pt>
                <c:pt idx="3067">
                  <c:v>43900</c:v>
                </c:pt>
                <c:pt idx="3068">
                  <c:v>43901</c:v>
                </c:pt>
                <c:pt idx="3069">
                  <c:v>43902</c:v>
                </c:pt>
                <c:pt idx="3070">
                  <c:v>43903</c:v>
                </c:pt>
                <c:pt idx="3071">
                  <c:v>43906</c:v>
                </c:pt>
                <c:pt idx="3072">
                  <c:v>43907</c:v>
                </c:pt>
                <c:pt idx="3073">
                  <c:v>43908</c:v>
                </c:pt>
                <c:pt idx="3074">
                  <c:v>43909</c:v>
                </c:pt>
                <c:pt idx="3075">
                  <c:v>43910</c:v>
                </c:pt>
                <c:pt idx="3076">
                  <c:v>43913</c:v>
                </c:pt>
                <c:pt idx="3077">
                  <c:v>43914</c:v>
                </c:pt>
                <c:pt idx="3078">
                  <c:v>43915</c:v>
                </c:pt>
                <c:pt idx="3079">
                  <c:v>43916</c:v>
                </c:pt>
                <c:pt idx="3080">
                  <c:v>43917</c:v>
                </c:pt>
                <c:pt idx="3081">
                  <c:v>43920</c:v>
                </c:pt>
                <c:pt idx="3082">
                  <c:v>43921</c:v>
                </c:pt>
                <c:pt idx="3083">
                  <c:v>43922</c:v>
                </c:pt>
                <c:pt idx="3084">
                  <c:v>43923</c:v>
                </c:pt>
                <c:pt idx="3085">
                  <c:v>43924</c:v>
                </c:pt>
                <c:pt idx="3086">
                  <c:v>43927</c:v>
                </c:pt>
                <c:pt idx="3087">
                  <c:v>43928</c:v>
                </c:pt>
                <c:pt idx="3088">
                  <c:v>43929</c:v>
                </c:pt>
                <c:pt idx="3089">
                  <c:v>43930</c:v>
                </c:pt>
                <c:pt idx="3090">
                  <c:v>43934</c:v>
                </c:pt>
                <c:pt idx="3091">
                  <c:v>43935</c:v>
                </c:pt>
                <c:pt idx="3092">
                  <c:v>43936</c:v>
                </c:pt>
                <c:pt idx="3093">
                  <c:v>43937</c:v>
                </c:pt>
                <c:pt idx="3094">
                  <c:v>43938</c:v>
                </c:pt>
                <c:pt idx="3095">
                  <c:v>43941</c:v>
                </c:pt>
                <c:pt idx="3096">
                  <c:v>43942</c:v>
                </c:pt>
                <c:pt idx="3097">
                  <c:v>43943</c:v>
                </c:pt>
                <c:pt idx="3098">
                  <c:v>43944</c:v>
                </c:pt>
                <c:pt idx="3099">
                  <c:v>43945</c:v>
                </c:pt>
                <c:pt idx="3100">
                  <c:v>43948</c:v>
                </c:pt>
                <c:pt idx="3101">
                  <c:v>43949</c:v>
                </c:pt>
                <c:pt idx="3102">
                  <c:v>43950</c:v>
                </c:pt>
                <c:pt idx="3103">
                  <c:v>43951</c:v>
                </c:pt>
                <c:pt idx="3104">
                  <c:v>43952</c:v>
                </c:pt>
                <c:pt idx="3105">
                  <c:v>43955</c:v>
                </c:pt>
                <c:pt idx="3106">
                  <c:v>43956</c:v>
                </c:pt>
                <c:pt idx="3107">
                  <c:v>43957</c:v>
                </c:pt>
                <c:pt idx="3108">
                  <c:v>43958</c:v>
                </c:pt>
                <c:pt idx="3109">
                  <c:v>43959</c:v>
                </c:pt>
                <c:pt idx="3110">
                  <c:v>43962</c:v>
                </c:pt>
                <c:pt idx="3111">
                  <c:v>43963</c:v>
                </c:pt>
                <c:pt idx="3112">
                  <c:v>43964</c:v>
                </c:pt>
                <c:pt idx="3113">
                  <c:v>43965</c:v>
                </c:pt>
                <c:pt idx="3114">
                  <c:v>43966</c:v>
                </c:pt>
                <c:pt idx="3115">
                  <c:v>43969</c:v>
                </c:pt>
                <c:pt idx="3116">
                  <c:v>43970</c:v>
                </c:pt>
                <c:pt idx="3117">
                  <c:v>43971</c:v>
                </c:pt>
                <c:pt idx="3118">
                  <c:v>43972</c:v>
                </c:pt>
                <c:pt idx="3119">
                  <c:v>43973</c:v>
                </c:pt>
                <c:pt idx="3120">
                  <c:v>43977</c:v>
                </c:pt>
                <c:pt idx="3121">
                  <c:v>43978</c:v>
                </c:pt>
                <c:pt idx="3122">
                  <c:v>43979</c:v>
                </c:pt>
                <c:pt idx="3123">
                  <c:v>43980</c:v>
                </c:pt>
                <c:pt idx="3124">
                  <c:v>43983</c:v>
                </c:pt>
                <c:pt idx="3125">
                  <c:v>43984</c:v>
                </c:pt>
                <c:pt idx="3126">
                  <c:v>43985</c:v>
                </c:pt>
                <c:pt idx="3127">
                  <c:v>43986</c:v>
                </c:pt>
                <c:pt idx="3128">
                  <c:v>43987</c:v>
                </c:pt>
                <c:pt idx="3129">
                  <c:v>43990</c:v>
                </c:pt>
                <c:pt idx="3130">
                  <c:v>43991</c:v>
                </c:pt>
                <c:pt idx="3131">
                  <c:v>43992</c:v>
                </c:pt>
                <c:pt idx="3132">
                  <c:v>43993</c:v>
                </c:pt>
                <c:pt idx="3133">
                  <c:v>43994</c:v>
                </c:pt>
                <c:pt idx="3134">
                  <c:v>43997</c:v>
                </c:pt>
                <c:pt idx="3135">
                  <c:v>43998</c:v>
                </c:pt>
                <c:pt idx="3136">
                  <c:v>43999</c:v>
                </c:pt>
                <c:pt idx="3137">
                  <c:v>44000</c:v>
                </c:pt>
                <c:pt idx="3138">
                  <c:v>44001</c:v>
                </c:pt>
                <c:pt idx="3139">
                  <c:v>44004</c:v>
                </c:pt>
                <c:pt idx="3140">
                  <c:v>44005</c:v>
                </c:pt>
                <c:pt idx="3141">
                  <c:v>44006</c:v>
                </c:pt>
                <c:pt idx="3142">
                  <c:v>44007</c:v>
                </c:pt>
                <c:pt idx="3143">
                  <c:v>44008</c:v>
                </c:pt>
                <c:pt idx="3144">
                  <c:v>44011</c:v>
                </c:pt>
                <c:pt idx="3145">
                  <c:v>44012</c:v>
                </c:pt>
                <c:pt idx="3146">
                  <c:v>44013</c:v>
                </c:pt>
                <c:pt idx="3147">
                  <c:v>44014</c:v>
                </c:pt>
                <c:pt idx="3148">
                  <c:v>44018</c:v>
                </c:pt>
                <c:pt idx="3149">
                  <c:v>44019</c:v>
                </c:pt>
                <c:pt idx="3150">
                  <c:v>44020</c:v>
                </c:pt>
                <c:pt idx="3151">
                  <c:v>44021</c:v>
                </c:pt>
                <c:pt idx="3152">
                  <c:v>44022</c:v>
                </c:pt>
                <c:pt idx="3153">
                  <c:v>44025</c:v>
                </c:pt>
                <c:pt idx="3154">
                  <c:v>44026</c:v>
                </c:pt>
                <c:pt idx="3155">
                  <c:v>44027</c:v>
                </c:pt>
                <c:pt idx="3156">
                  <c:v>44028</c:v>
                </c:pt>
                <c:pt idx="3157">
                  <c:v>44029</c:v>
                </c:pt>
                <c:pt idx="3158">
                  <c:v>44032</c:v>
                </c:pt>
                <c:pt idx="3159">
                  <c:v>44033</c:v>
                </c:pt>
                <c:pt idx="3160">
                  <c:v>44034</c:v>
                </c:pt>
                <c:pt idx="3161">
                  <c:v>44035</c:v>
                </c:pt>
                <c:pt idx="3162">
                  <c:v>44036</c:v>
                </c:pt>
                <c:pt idx="3163">
                  <c:v>44039</c:v>
                </c:pt>
                <c:pt idx="3164">
                  <c:v>44040</c:v>
                </c:pt>
                <c:pt idx="3165">
                  <c:v>44041</c:v>
                </c:pt>
                <c:pt idx="3166">
                  <c:v>44042</c:v>
                </c:pt>
                <c:pt idx="3167">
                  <c:v>44043</c:v>
                </c:pt>
                <c:pt idx="3168">
                  <c:v>44046</c:v>
                </c:pt>
                <c:pt idx="3169">
                  <c:v>44047</c:v>
                </c:pt>
                <c:pt idx="3170">
                  <c:v>44048</c:v>
                </c:pt>
                <c:pt idx="3171">
                  <c:v>44049</c:v>
                </c:pt>
                <c:pt idx="3172">
                  <c:v>44050</c:v>
                </c:pt>
                <c:pt idx="3173">
                  <c:v>44053</c:v>
                </c:pt>
                <c:pt idx="3174">
                  <c:v>44054</c:v>
                </c:pt>
                <c:pt idx="3175">
                  <c:v>44055</c:v>
                </c:pt>
                <c:pt idx="3176">
                  <c:v>44056</c:v>
                </c:pt>
                <c:pt idx="3177">
                  <c:v>44057</c:v>
                </c:pt>
                <c:pt idx="3178">
                  <c:v>44060</c:v>
                </c:pt>
                <c:pt idx="3179">
                  <c:v>44061</c:v>
                </c:pt>
                <c:pt idx="3180">
                  <c:v>44062</c:v>
                </c:pt>
                <c:pt idx="3181">
                  <c:v>44063</c:v>
                </c:pt>
                <c:pt idx="3182">
                  <c:v>44064</c:v>
                </c:pt>
                <c:pt idx="3183">
                  <c:v>44067</c:v>
                </c:pt>
                <c:pt idx="3184">
                  <c:v>44068</c:v>
                </c:pt>
                <c:pt idx="3185">
                  <c:v>44069</c:v>
                </c:pt>
                <c:pt idx="3186">
                  <c:v>44070</c:v>
                </c:pt>
                <c:pt idx="3187">
                  <c:v>44071</c:v>
                </c:pt>
                <c:pt idx="3188">
                  <c:v>44074</c:v>
                </c:pt>
                <c:pt idx="3189">
                  <c:v>44075</c:v>
                </c:pt>
                <c:pt idx="3190">
                  <c:v>44076</c:v>
                </c:pt>
                <c:pt idx="3191">
                  <c:v>44077</c:v>
                </c:pt>
                <c:pt idx="3192">
                  <c:v>44078</c:v>
                </c:pt>
                <c:pt idx="3193">
                  <c:v>44082</c:v>
                </c:pt>
                <c:pt idx="3194">
                  <c:v>44083</c:v>
                </c:pt>
                <c:pt idx="3195">
                  <c:v>44084</c:v>
                </c:pt>
                <c:pt idx="3196">
                  <c:v>44085</c:v>
                </c:pt>
                <c:pt idx="3197">
                  <c:v>44088</c:v>
                </c:pt>
                <c:pt idx="3198">
                  <c:v>44089</c:v>
                </c:pt>
                <c:pt idx="3199">
                  <c:v>44090</c:v>
                </c:pt>
                <c:pt idx="3200">
                  <c:v>44091</c:v>
                </c:pt>
                <c:pt idx="3201">
                  <c:v>44092</c:v>
                </c:pt>
                <c:pt idx="3202">
                  <c:v>44095</c:v>
                </c:pt>
                <c:pt idx="3203">
                  <c:v>44096</c:v>
                </c:pt>
                <c:pt idx="3204">
                  <c:v>44097</c:v>
                </c:pt>
                <c:pt idx="3205">
                  <c:v>44098</c:v>
                </c:pt>
                <c:pt idx="3206">
                  <c:v>44099</c:v>
                </c:pt>
                <c:pt idx="3207">
                  <c:v>44102</c:v>
                </c:pt>
                <c:pt idx="3208">
                  <c:v>44103</c:v>
                </c:pt>
                <c:pt idx="3209">
                  <c:v>44104</c:v>
                </c:pt>
                <c:pt idx="3210">
                  <c:v>44105</c:v>
                </c:pt>
                <c:pt idx="3211">
                  <c:v>44106</c:v>
                </c:pt>
                <c:pt idx="3212">
                  <c:v>44109</c:v>
                </c:pt>
                <c:pt idx="3213">
                  <c:v>44110</c:v>
                </c:pt>
                <c:pt idx="3214">
                  <c:v>44111</c:v>
                </c:pt>
                <c:pt idx="3215">
                  <c:v>44112</c:v>
                </c:pt>
                <c:pt idx="3216">
                  <c:v>44113</c:v>
                </c:pt>
                <c:pt idx="3217">
                  <c:v>44116</c:v>
                </c:pt>
                <c:pt idx="3218">
                  <c:v>44117</c:v>
                </c:pt>
                <c:pt idx="3219">
                  <c:v>44118</c:v>
                </c:pt>
                <c:pt idx="3220">
                  <c:v>44119</c:v>
                </c:pt>
                <c:pt idx="3221">
                  <c:v>44120</c:v>
                </c:pt>
                <c:pt idx="3222">
                  <c:v>44123</c:v>
                </c:pt>
                <c:pt idx="3223">
                  <c:v>44124</c:v>
                </c:pt>
                <c:pt idx="3224">
                  <c:v>44125</c:v>
                </c:pt>
                <c:pt idx="3225">
                  <c:v>44126</c:v>
                </c:pt>
                <c:pt idx="3226">
                  <c:v>44127</c:v>
                </c:pt>
                <c:pt idx="3227">
                  <c:v>44130</c:v>
                </c:pt>
                <c:pt idx="3228">
                  <c:v>44131</c:v>
                </c:pt>
                <c:pt idx="3229">
                  <c:v>44132</c:v>
                </c:pt>
                <c:pt idx="3230">
                  <c:v>44133</c:v>
                </c:pt>
                <c:pt idx="3231">
                  <c:v>44134</c:v>
                </c:pt>
                <c:pt idx="3232">
                  <c:v>44137</c:v>
                </c:pt>
                <c:pt idx="3233">
                  <c:v>44138</c:v>
                </c:pt>
                <c:pt idx="3234">
                  <c:v>44139</c:v>
                </c:pt>
                <c:pt idx="3235">
                  <c:v>44140</c:v>
                </c:pt>
                <c:pt idx="3236">
                  <c:v>44141</c:v>
                </c:pt>
                <c:pt idx="3237">
                  <c:v>44144</c:v>
                </c:pt>
                <c:pt idx="3238">
                  <c:v>44145</c:v>
                </c:pt>
                <c:pt idx="3239">
                  <c:v>44146</c:v>
                </c:pt>
                <c:pt idx="3240">
                  <c:v>44147</c:v>
                </c:pt>
                <c:pt idx="3241">
                  <c:v>44148</c:v>
                </c:pt>
                <c:pt idx="3242">
                  <c:v>44151</c:v>
                </c:pt>
                <c:pt idx="3243">
                  <c:v>44152</c:v>
                </c:pt>
                <c:pt idx="3244">
                  <c:v>44153</c:v>
                </c:pt>
                <c:pt idx="3245">
                  <c:v>44154</c:v>
                </c:pt>
                <c:pt idx="3246">
                  <c:v>44155</c:v>
                </c:pt>
                <c:pt idx="3247">
                  <c:v>44158</c:v>
                </c:pt>
                <c:pt idx="3248">
                  <c:v>44159</c:v>
                </c:pt>
                <c:pt idx="3249">
                  <c:v>44160</c:v>
                </c:pt>
                <c:pt idx="3250">
                  <c:v>44162</c:v>
                </c:pt>
                <c:pt idx="3251">
                  <c:v>44165</c:v>
                </c:pt>
                <c:pt idx="3252">
                  <c:v>44166</c:v>
                </c:pt>
                <c:pt idx="3253">
                  <c:v>44167</c:v>
                </c:pt>
                <c:pt idx="3254">
                  <c:v>44168</c:v>
                </c:pt>
                <c:pt idx="3255">
                  <c:v>44169</c:v>
                </c:pt>
                <c:pt idx="3256">
                  <c:v>44172</c:v>
                </c:pt>
                <c:pt idx="3257">
                  <c:v>44173</c:v>
                </c:pt>
                <c:pt idx="3258">
                  <c:v>44174</c:v>
                </c:pt>
                <c:pt idx="3259">
                  <c:v>44175</c:v>
                </c:pt>
                <c:pt idx="3260">
                  <c:v>44176</c:v>
                </c:pt>
                <c:pt idx="3261">
                  <c:v>44179</c:v>
                </c:pt>
                <c:pt idx="3262">
                  <c:v>44180</c:v>
                </c:pt>
                <c:pt idx="3263">
                  <c:v>44181</c:v>
                </c:pt>
                <c:pt idx="3264">
                  <c:v>44182</c:v>
                </c:pt>
                <c:pt idx="3265">
                  <c:v>44183</c:v>
                </c:pt>
                <c:pt idx="3266">
                  <c:v>44186</c:v>
                </c:pt>
                <c:pt idx="3267">
                  <c:v>44187</c:v>
                </c:pt>
                <c:pt idx="3268">
                  <c:v>44188</c:v>
                </c:pt>
                <c:pt idx="3269">
                  <c:v>44189</c:v>
                </c:pt>
                <c:pt idx="3270">
                  <c:v>44193</c:v>
                </c:pt>
                <c:pt idx="3271">
                  <c:v>44194</c:v>
                </c:pt>
                <c:pt idx="3272">
                  <c:v>44195</c:v>
                </c:pt>
                <c:pt idx="3273">
                  <c:v>44196</c:v>
                </c:pt>
                <c:pt idx="3274">
                  <c:v>44200</c:v>
                </c:pt>
                <c:pt idx="3275">
                  <c:v>44201</c:v>
                </c:pt>
                <c:pt idx="3276">
                  <c:v>44202</c:v>
                </c:pt>
                <c:pt idx="3277">
                  <c:v>44203</c:v>
                </c:pt>
                <c:pt idx="3278">
                  <c:v>44204</c:v>
                </c:pt>
                <c:pt idx="3279">
                  <c:v>44207</c:v>
                </c:pt>
                <c:pt idx="3280">
                  <c:v>44208</c:v>
                </c:pt>
                <c:pt idx="3281">
                  <c:v>44209</c:v>
                </c:pt>
                <c:pt idx="3282">
                  <c:v>44210</c:v>
                </c:pt>
                <c:pt idx="3283">
                  <c:v>44211</c:v>
                </c:pt>
                <c:pt idx="3284">
                  <c:v>44215</c:v>
                </c:pt>
                <c:pt idx="3285">
                  <c:v>44216</c:v>
                </c:pt>
                <c:pt idx="3286">
                  <c:v>44217</c:v>
                </c:pt>
                <c:pt idx="3287">
                  <c:v>44218</c:v>
                </c:pt>
                <c:pt idx="3288">
                  <c:v>44221</c:v>
                </c:pt>
                <c:pt idx="3289">
                  <c:v>44222</c:v>
                </c:pt>
                <c:pt idx="3290">
                  <c:v>44223</c:v>
                </c:pt>
                <c:pt idx="3291">
                  <c:v>44224</c:v>
                </c:pt>
                <c:pt idx="3292">
                  <c:v>44225</c:v>
                </c:pt>
                <c:pt idx="3293">
                  <c:v>44228</c:v>
                </c:pt>
                <c:pt idx="3294">
                  <c:v>44229</c:v>
                </c:pt>
                <c:pt idx="3295">
                  <c:v>44230</c:v>
                </c:pt>
                <c:pt idx="3296">
                  <c:v>44231</c:v>
                </c:pt>
                <c:pt idx="3297">
                  <c:v>44232</c:v>
                </c:pt>
                <c:pt idx="3298">
                  <c:v>44235</c:v>
                </c:pt>
                <c:pt idx="3299">
                  <c:v>44236</c:v>
                </c:pt>
                <c:pt idx="3300">
                  <c:v>44237</c:v>
                </c:pt>
                <c:pt idx="3301">
                  <c:v>44238</c:v>
                </c:pt>
                <c:pt idx="3302">
                  <c:v>44239</c:v>
                </c:pt>
                <c:pt idx="3303">
                  <c:v>44243</c:v>
                </c:pt>
                <c:pt idx="3304">
                  <c:v>44244</c:v>
                </c:pt>
                <c:pt idx="3305">
                  <c:v>44245</c:v>
                </c:pt>
                <c:pt idx="3306">
                  <c:v>44246</c:v>
                </c:pt>
                <c:pt idx="3307">
                  <c:v>44249</c:v>
                </c:pt>
                <c:pt idx="3308">
                  <c:v>44250</c:v>
                </c:pt>
                <c:pt idx="3309">
                  <c:v>44251</c:v>
                </c:pt>
                <c:pt idx="3310">
                  <c:v>44252</c:v>
                </c:pt>
                <c:pt idx="3311">
                  <c:v>44253</c:v>
                </c:pt>
                <c:pt idx="3312">
                  <c:v>44256</c:v>
                </c:pt>
                <c:pt idx="3313">
                  <c:v>44257</c:v>
                </c:pt>
                <c:pt idx="3314">
                  <c:v>44258</c:v>
                </c:pt>
                <c:pt idx="3315">
                  <c:v>44259</c:v>
                </c:pt>
                <c:pt idx="3316">
                  <c:v>44260</c:v>
                </c:pt>
                <c:pt idx="3317">
                  <c:v>44263</c:v>
                </c:pt>
                <c:pt idx="3318">
                  <c:v>44264</c:v>
                </c:pt>
                <c:pt idx="3319">
                  <c:v>44265</c:v>
                </c:pt>
                <c:pt idx="3320">
                  <c:v>44266</c:v>
                </c:pt>
                <c:pt idx="3321">
                  <c:v>44267</c:v>
                </c:pt>
                <c:pt idx="3322">
                  <c:v>44270</c:v>
                </c:pt>
                <c:pt idx="3323">
                  <c:v>44271</c:v>
                </c:pt>
                <c:pt idx="3324">
                  <c:v>44272</c:v>
                </c:pt>
                <c:pt idx="3325">
                  <c:v>44273</c:v>
                </c:pt>
                <c:pt idx="3326">
                  <c:v>44274</c:v>
                </c:pt>
                <c:pt idx="3327">
                  <c:v>44277</c:v>
                </c:pt>
                <c:pt idx="3328">
                  <c:v>44278</c:v>
                </c:pt>
                <c:pt idx="3329">
                  <c:v>44279</c:v>
                </c:pt>
                <c:pt idx="3330">
                  <c:v>44280</c:v>
                </c:pt>
                <c:pt idx="3331">
                  <c:v>44281</c:v>
                </c:pt>
                <c:pt idx="3332">
                  <c:v>44284</c:v>
                </c:pt>
                <c:pt idx="3333">
                  <c:v>44285</c:v>
                </c:pt>
                <c:pt idx="3334">
                  <c:v>44286</c:v>
                </c:pt>
                <c:pt idx="3335">
                  <c:v>44287</c:v>
                </c:pt>
                <c:pt idx="3336">
                  <c:v>44291</c:v>
                </c:pt>
                <c:pt idx="3337">
                  <c:v>44292</c:v>
                </c:pt>
                <c:pt idx="3338">
                  <c:v>44293</c:v>
                </c:pt>
                <c:pt idx="3339">
                  <c:v>44294</c:v>
                </c:pt>
                <c:pt idx="3340">
                  <c:v>44295</c:v>
                </c:pt>
                <c:pt idx="3341">
                  <c:v>44298</c:v>
                </c:pt>
                <c:pt idx="3342">
                  <c:v>44299</c:v>
                </c:pt>
                <c:pt idx="3343">
                  <c:v>44300</c:v>
                </c:pt>
                <c:pt idx="3344">
                  <c:v>44301</c:v>
                </c:pt>
                <c:pt idx="3345">
                  <c:v>44302</c:v>
                </c:pt>
                <c:pt idx="3346">
                  <c:v>44305</c:v>
                </c:pt>
                <c:pt idx="3347">
                  <c:v>44306</c:v>
                </c:pt>
                <c:pt idx="3348">
                  <c:v>44307</c:v>
                </c:pt>
                <c:pt idx="3349">
                  <c:v>44308</c:v>
                </c:pt>
                <c:pt idx="3350">
                  <c:v>44309</c:v>
                </c:pt>
                <c:pt idx="3351">
                  <c:v>44312</c:v>
                </c:pt>
                <c:pt idx="3352">
                  <c:v>44313</c:v>
                </c:pt>
                <c:pt idx="3353">
                  <c:v>44314</c:v>
                </c:pt>
                <c:pt idx="3354">
                  <c:v>44315</c:v>
                </c:pt>
                <c:pt idx="3355">
                  <c:v>44316</c:v>
                </c:pt>
                <c:pt idx="3356">
                  <c:v>44319</c:v>
                </c:pt>
                <c:pt idx="3357">
                  <c:v>44320</c:v>
                </c:pt>
                <c:pt idx="3358">
                  <c:v>44321</c:v>
                </c:pt>
                <c:pt idx="3359">
                  <c:v>44322</c:v>
                </c:pt>
                <c:pt idx="3360">
                  <c:v>44323</c:v>
                </c:pt>
                <c:pt idx="3361">
                  <c:v>44326</c:v>
                </c:pt>
                <c:pt idx="3362">
                  <c:v>44327</c:v>
                </c:pt>
                <c:pt idx="3363">
                  <c:v>44328</c:v>
                </c:pt>
                <c:pt idx="3364">
                  <c:v>44329</c:v>
                </c:pt>
                <c:pt idx="3365">
                  <c:v>44330</c:v>
                </c:pt>
                <c:pt idx="3366">
                  <c:v>44333</c:v>
                </c:pt>
                <c:pt idx="3367">
                  <c:v>44334</c:v>
                </c:pt>
                <c:pt idx="3368">
                  <c:v>44335</c:v>
                </c:pt>
                <c:pt idx="3369">
                  <c:v>44336</c:v>
                </c:pt>
                <c:pt idx="3370">
                  <c:v>44337</c:v>
                </c:pt>
                <c:pt idx="3371">
                  <c:v>44340</c:v>
                </c:pt>
                <c:pt idx="3372">
                  <c:v>44341</c:v>
                </c:pt>
                <c:pt idx="3373">
                  <c:v>44342</c:v>
                </c:pt>
                <c:pt idx="3374">
                  <c:v>44343</c:v>
                </c:pt>
                <c:pt idx="3375">
                  <c:v>44344</c:v>
                </c:pt>
                <c:pt idx="3376">
                  <c:v>44348</c:v>
                </c:pt>
                <c:pt idx="3377">
                  <c:v>44349</c:v>
                </c:pt>
                <c:pt idx="3378">
                  <c:v>44350</c:v>
                </c:pt>
                <c:pt idx="3379">
                  <c:v>44351</c:v>
                </c:pt>
                <c:pt idx="3380">
                  <c:v>44354</c:v>
                </c:pt>
                <c:pt idx="3381">
                  <c:v>44355</c:v>
                </c:pt>
                <c:pt idx="3382">
                  <c:v>44356</c:v>
                </c:pt>
                <c:pt idx="3383">
                  <c:v>44357</c:v>
                </c:pt>
                <c:pt idx="3384">
                  <c:v>44358</c:v>
                </c:pt>
                <c:pt idx="3385">
                  <c:v>44361</c:v>
                </c:pt>
                <c:pt idx="3386">
                  <c:v>44362</c:v>
                </c:pt>
                <c:pt idx="3387">
                  <c:v>44363</c:v>
                </c:pt>
                <c:pt idx="3388">
                  <c:v>44364</c:v>
                </c:pt>
                <c:pt idx="3389">
                  <c:v>44365</c:v>
                </c:pt>
                <c:pt idx="3390">
                  <c:v>44368</c:v>
                </c:pt>
                <c:pt idx="3391">
                  <c:v>44369</c:v>
                </c:pt>
                <c:pt idx="3392">
                  <c:v>44370</c:v>
                </c:pt>
                <c:pt idx="3393">
                  <c:v>44371</c:v>
                </c:pt>
                <c:pt idx="3394">
                  <c:v>44372</c:v>
                </c:pt>
                <c:pt idx="3395">
                  <c:v>44375</c:v>
                </c:pt>
                <c:pt idx="3396">
                  <c:v>44376</c:v>
                </c:pt>
                <c:pt idx="3397">
                  <c:v>44377</c:v>
                </c:pt>
                <c:pt idx="3398">
                  <c:v>44378</c:v>
                </c:pt>
                <c:pt idx="3399">
                  <c:v>44379</c:v>
                </c:pt>
                <c:pt idx="3400">
                  <c:v>44383</c:v>
                </c:pt>
                <c:pt idx="3401">
                  <c:v>44384</c:v>
                </c:pt>
                <c:pt idx="3402">
                  <c:v>44385</c:v>
                </c:pt>
                <c:pt idx="3403">
                  <c:v>44386</c:v>
                </c:pt>
                <c:pt idx="3404">
                  <c:v>44389</c:v>
                </c:pt>
                <c:pt idx="3405">
                  <c:v>44390</c:v>
                </c:pt>
                <c:pt idx="3406">
                  <c:v>44391</c:v>
                </c:pt>
                <c:pt idx="3407">
                  <c:v>44392</c:v>
                </c:pt>
                <c:pt idx="3408">
                  <c:v>44393</c:v>
                </c:pt>
                <c:pt idx="3409">
                  <c:v>44396</c:v>
                </c:pt>
                <c:pt idx="3410">
                  <c:v>44397</c:v>
                </c:pt>
                <c:pt idx="3411">
                  <c:v>44398</c:v>
                </c:pt>
                <c:pt idx="3412">
                  <c:v>44399</c:v>
                </c:pt>
                <c:pt idx="3413">
                  <c:v>44400</c:v>
                </c:pt>
                <c:pt idx="3414">
                  <c:v>44403</c:v>
                </c:pt>
                <c:pt idx="3415">
                  <c:v>44404</c:v>
                </c:pt>
                <c:pt idx="3416">
                  <c:v>44405</c:v>
                </c:pt>
                <c:pt idx="3417">
                  <c:v>44406</c:v>
                </c:pt>
                <c:pt idx="3418">
                  <c:v>44407</c:v>
                </c:pt>
                <c:pt idx="3419">
                  <c:v>44410</c:v>
                </c:pt>
                <c:pt idx="3420">
                  <c:v>44411</c:v>
                </c:pt>
                <c:pt idx="3421">
                  <c:v>44412</c:v>
                </c:pt>
                <c:pt idx="3422">
                  <c:v>44413</c:v>
                </c:pt>
                <c:pt idx="3423">
                  <c:v>44414</c:v>
                </c:pt>
                <c:pt idx="3424">
                  <c:v>44417</c:v>
                </c:pt>
                <c:pt idx="3425">
                  <c:v>44418</c:v>
                </c:pt>
                <c:pt idx="3426">
                  <c:v>44419</c:v>
                </c:pt>
                <c:pt idx="3427">
                  <c:v>44420</c:v>
                </c:pt>
                <c:pt idx="3428">
                  <c:v>44421</c:v>
                </c:pt>
                <c:pt idx="3429">
                  <c:v>44424</c:v>
                </c:pt>
                <c:pt idx="3430">
                  <c:v>44425</c:v>
                </c:pt>
                <c:pt idx="3431">
                  <c:v>44426</c:v>
                </c:pt>
                <c:pt idx="3432">
                  <c:v>44427</c:v>
                </c:pt>
                <c:pt idx="3433">
                  <c:v>44428</c:v>
                </c:pt>
                <c:pt idx="3434">
                  <c:v>44431</c:v>
                </c:pt>
                <c:pt idx="3435">
                  <c:v>44432</c:v>
                </c:pt>
                <c:pt idx="3436">
                  <c:v>44433</c:v>
                </c:pt>
                <c:pt idx="3437">
                  <c:v>44434</c:v>
                </c:pt>
                <c:pt idx="3438">
                  <c:v>44435</c:v>
                </c:pt>
                <c:pt idx="3439">
                  <c:v>44438</c:v>
                </c:pt>
                <c:pt idx="3440">
                  <c:v>44439</c:v>
                </c:pt>
                <c:pt idx="3441">
                  <c:v>44440</c:v>
                </c:pt>
                <c:pt idx="3442">
                  <c:v>44441</c:v>
                </c:pt>
                <c:pt idx="3443">
                  <c:v>44442</c:v>
                </c:pt>
                <c:pt idx="3444">
                  <c:v>44446</c:v>
                </c:pt>
                <c:pt idx="3445">
                  <c:v>44447</c:v>
                </c:pt>
                <c:pt idx="3446">
                  <c:v>44448</c:v>
                </c:pt>
                <c:pt idx="3447">
                  <c:v>44449</c:v>
                </c:pt>
                <c:pt idx="3448">
                  <c:v>44452</c:v>
                </c:pt>
                <c:pt idx="3449">
                  <c:v>44453</c:v>
                </c:pt>
                <c:pt idx="3450">
                  <c:v>44454</c:v>
                </c:pt>
                <c:pt idx="3451">
                  <c:v>44455</c:v>
                </c:pt>
                <c:pt idx="3452">
                  <c:v>44456</c:v>
                </c:pt>
                <c:pt idx="3453">
                  <c:v>44459</c:v>
                </c:pt>
                <c:pt idx="3454">
                  <c:v>44460</c:v>
                </c:pt>
                <c:pt idx="3455">
                  <c:v>44461</c:v>
                </c:pt>
                <c:pt idx="3456">
                  <c:v>44462</c:v>
                </c:pt>
                <c:pt idx="3457">
                  <c:v>44463</c:v>
                </c:pt>
                <c:pt idx="3458">
                  <c:v>44466</c:v>
                </c:pt>
                <c:pt idx="3459">
                  <c:v>44467</c:v>
                </c:pt>
                <c:pt idx="3460">
                  <c:v>44468</c:v>
                </c:pt>
                <c:pt idx="3461">
                  <c:v>44469</c:v>
                </c:pt>
                <c:pt idx="3462">
                  <c:v>44470</c:v>
                </c:pt>
                <c:pt idx="3463">
                  <c:v>44473</c:v>
                </c:pt>
                <c:pt idx="3464">
                  <c:v>44474</c:v>
                </c:pt>
                <c:pt idx="3465">
                  <c:v>44475</c:v>
                </c:pt>
                <c:pt idx="3466">
                  <c:v>44476</c:v>
                </c:pt>
                <c:pt idx="3467">
                  <c:v>44477</c:v>
                </c:pt>
                <c:pt idx="3468">
                  <c:v>44480</c:v>
                </c:pt>
                <c:pt idx="3469">
                  <c:v>44481</c:v>
                </c:pt>
                <c:pt idx="3470">
                  <c:v>44482</c:v>
                </c:pt>
                <c:pt idx="3471">
                  <c:v>44483</c:v>
                </c:pt>
                <c:pt idx="3472">
                  <c:v>44484</c:v>
                </c:pt>
                <c:pt idx="3473">
                  <c:v>44487</c:v>
                </c:pt>
                <c:pt idx="3474">
                  <c:v>44488</c:v>
                </c:pt>
                <c:pt idx="3475">
                  <c:v>44489</c:v>
                </c:pt>
                <c:pt idx="3476">
                  <c:v>44490</c:v>
                </c:pt>
                <c:pt idx="3477">
                  <c:v>44491</c:v>
                </c:pt>
                <c:pt idx="3478">
                  <c:v>44494</c:v>
                </c:pt>
                <c:pt idx="3479">
                  <c:v>44495</c:v>
                </c:pt>
                <c:pt idx="3480">
                  <c:v>44496</c:v>
                </c:pt>
                <c:pt idx="3481">
                  <c:v>44497</c:v>
                </c:pt>
                <c:pt idx="3482">
                  <c:v>44498</c:v>
                </c:pt>
                <c:pt idx="3483">
                  <c:v>44501</c:v>
                </c:pt>
                <c:pt idx="3484">
                  <c:v>44502</c:v>
                </c:pt>
                <c:pt idx="3485">
                  <c:v>44503</c:v>
                </c:pt>
                <c:pt idx="3486">
                  <c:v>44504</c:v>
                </c:pt>
                <c:pt idx="3487">
                  <c:v>44505</c:v>
                </c:pt>
                <c:pt idx="3488">
                  <c:v>44508</c:v>
                </c:pt>
                <c:pt idx="3489">
                  <c:v>44509</c:v>
                </c:pt>
                <c:pt idx="3490">
                  <c:v>44510</c:v>
                </c:pt>
                <c:pt idx="3491">
                  <c:v>44511</c:v>
                </c:pt>
                <c:pt idx="3492">
                  <c:v>44512</c:v>
                </c:pt>
                <c:pt idx="3493">
                  <c:v>44515</c:v>
                </c:pt>
                <c:pt idx="3494">
                  <c:v>44516</c:v>
                </c:pt>
                <c:pt idx="3495">
                  <c:v>44517</c:v>
                </c:pt>
                <c:pt idx="3496">
                  <c:v>44518</c:v>
                </c:pt>
                <c:pt idx="3497">
                  <c:v>44519</c:v>
                </c:pt>
                <c:pt idx="3498">
                  <c:v>44522</c:v>
                </c:pt>
                <c:pt idx="3499">
                  <c:v>44523</c:v>
                </c:pt>
                <c:pt idx="3500">
                  <c:v>44524</c:v>
                </c:pt>
                <c:pt idx="3501">
                  <c:v>44526</c:v>
                </c:pt>
                <c:pt idx="3502">
                  <c:v>44529</c:v>
                </c:pt>
                <c:pt idx="3503">
                  <c:v>44530</c:v>
                </c:pt>
                <c:pt idx="3504">
                  <c:v>44531</c:v>
                </c:pt>
                <c:pt idx="3505">
                  <c:v>44532</c:v>
                </c:pt>
                <c:pt idx="3506">
                  <c:v>44533</c:v>
                </c:pt>
                <c:pt idx="3507">
                  <c:v>44536</c:v>
                </c:pt>
                <c:pt idx="3508">
                  <c:v>44537</c:v>
                </c:pt>
                <c:pt idx="3509">
                  <c:v>44538</c:v>
                </c:pt>
                <c:pt idx="3510">
                  <c:v>44539</c:v>
                </c:pt>
                <c:pt idx="3511">
                  <c:v>44540</c:v>
                </c:pt>
                <c:pt idx="3512">
                  <c:v>44543</c:v>
                </c:pt>
                <c:pt idx="3513">
                  <c:v>44544</c:v>
                </c:pt>
                <c:pt idx="3514">
                  <c:v>44545</c:v>
                </c:pt>
                <c:pt idx="3515">
                  <c:v>44546</c:v>
                </c:pt>
                <c:pt idx="3516">
                  <c:v>44547</c:v>
                </c:pt>
                <c:pt idx="3517">
                  <c:v>44550</c:v>
                </c:pt>
                <c:pt idx="3518">
                  <c:v>44551</c:v>
                </c:pt>
                <c:pt idx="3519">
                  <c:v>44552</c:v>
                </c:pt>
                <c:pt idx="3520">
                  <c:v>44553</c:v>
                </c:pt>
                <c:pt idx="3521">
                  <c:v>44557</c:v>
                </c:pt>
                <c:pt idx="3522">
                  <c:v>44558</c:v>
                </c:pt>
                <c:pt idx="3523">
                  <c:v>44559</c:v>
                </c:pt>
                <c:pt idx="3524">
                  <c:v>44560</c:v>
                </c:pt>
                <c:pt idx="3525">
                  <c:v>44561</c:v>
                </c:pt>
                <c:pt idx="3526">
                  <c:v>44564</c:v>
                </c:pt>
                <c:pt idx="3527">
                  <c:v>44565</c:v>
                </c:pt>
                <c:pt idx="3528">
                  <c:v>44566</c:v>
                </c:pt>
                <c:pt idx="3529">
                  <c:v>44567</c:v>
                </c:pt>
                <c:pt idx="3530">
                  <c:v>44568</c:v>
                </c:pt>
                <c:pt idx="3531">
                  <c:v>44571</c:v>
                </c:pt>
                <c:pt idx="3532">
                  <c:v>44572</c:v>
                </c:pt>
                <c:pt idx="3533">
                  <c:v>44573</c:v>
                </c:pt>
                <c:pt idx="3534">
                  <c:v>44574</c:v>
                </c:pt>
                <c:pt idx="3535">
                  <c:v>44575</c:v>
                </c:pt>
                <c:pt idx="3536">
                  <c:v>44579</c:v>
                </c:pt>
                <c:pt idx="3537">
                  <c:v>44580</c:v>
                </c:pt>
                <c:pt idx="3538">
                  <c:v>44581</c:v>
                </c:pt>
                <c:pt idx="3539">
                  <c:v>44582</c:v>
                </c:pt>
                <c:pt idx="3540">
                  <c:v>44585</c:v>
                </c:pt>
                <c:pt idx="3541">
                  <c:v>44586</c:v>
                </c:pt>
                <c:pt idx="3542">
                  <c:v>44587</c:v>
                </c:pt>
                <c:pt idx="3543">
                  <c:v>44588</c:v>
                </c:pt>
                <c:pt idx="3544">
                  <c:v>44589</c:v>
                </c:pt>
                <c:pt idx="3545">
                  <c:v>44592</c:v>
                </c:pt>
                <c:pt idx="3546">
                  <c:v>44593</c:v>
                </c:pt>
                <c:pt idx="3547">
                  <c:v>44594</c:v>
                </c:pt>
                <c:pt idx="3548">
                  <c:v>44595</c:v>
                </c:pt>
                <c:pt idx="3549">
                  <c:v>44596</c:v>
                </c:pt>
                <c:pt idx="3550">
                  <c:v>44599</c:v>
                </c:pt>
                <c:pt idx="3551">
                  <c:v>44600</c:v>
                </c:pt>
                <c:pt idx="3552">
                  <c:v>44601</c:v>
                </c:pt>
                <c:pt idx="3553">
                  <c:v>44602</c:v>
                </c:pt>
                <c:pt idx="3554">
                  <c:v>44603</c:v>
                </c:pt>
                <c:pt idx="3555">
                  <c:v>44606</c:v>
                </c:pt>
                <c:pt idx="3556">
                  <c:v>44607</c:v>
                </c:pt>
                <c:pt idx="3557">
                  <c:v>44608</c:v>
                </c:pt>
                <c:pt idx="3558">
                  <c:v>44609</c:v>
                </c:pt>
                <c:pt idx="3559">
                  <c:v>44610</c:v>
                </c:pt>
                <c:pt idx="3560">
                  <c:v>44614</c:v>
                </c:pt>
                <c:pt idx="3561">
                  <c:v>44615</c:v>
                </c:pt>
                <c:pt idx="3562">
                  <c:v>44616</c:v>
                </c:pt>
                <c:pt idx="3563">
                  <c:v>44617</c:v>
                </c:pt>
                <c:pt idx="3564">
                  <c:v>44620</c:v>
                </c:pt>
                <c:pt idx="3565">
                  <c:v>44621</c:v>
                </c:pt>
                <c:pt idx="3566">
                  <c:v>44622</c:v>
                </c:pt>
                <c:pt idx="3567">
                  <c:v>44623</c:v>
                </c:pt>
                <c:pt idx="3568">
                  <c:v>44624</c:v>
                </c:pt>
                <c:pt idx="3569">
                  <c:v>44627</c:v>
                </c:pt>
                <c:pt idx="3570">
                  <c:v>44628</c:v>
                </c:pt>
                <c:pt idx="3571">
                  <c:v>44629</c:v>
                </c:pt>
                <c:pt idx="3572">
                  <c:v>44630</c:v>
                </c:pt>
                <c:pt idx="3573">
                  <c:v>44631</c:v>
                </c:pt>
                <c:pt idx="3574">
                  <c:v>44634</c:v>
                </c:pt>
                <c:pt idx="3575">
                  <c:v>44635</c:v>
                </c:pt>
                <c:pt idx="3576">
                  <c:v>44636</c:v>
                </c:pt>
                <c:pt idx="3577">
                  <c:v>44637</c:v>
                </c:pt>
                <c:pt idx="3578">
                  <c:v>44638</c:v>
                </c:pt>
                <c:pt idx="3579">
                  <c:v>44641</c:v>
                </c:pt>
                <c:pt idx="3580">
                  <c:v>44642</c:v>
                </c:pt>
                <c:pt idx="3581">
                  <c:v>44643</c:v>
                </c:pt>
                <c:pt idx="3582">
                  <c:v>44644</c:v>
                </c:pt>
                <c:pt idx="3583">
                  <c:v>44645</c:v>
                </c:pt>
                <c:pt idx="3584">
                  <c:v>44648</c:v>
                </c:pt>
                <c:pt idx="3585">
                  <c:v>44649</c:v>
                </c:pt>
                <c:pt idx="3586">
                  <c:v>44650</c:v>
                </c:pt>
                <c:pt idx="3587">
                  <c:v>44651</c:v>
                </c:pt>
                <c:pt idx="3588">
                  <c:v>44652</c:v>
                </c:pt>
                <c:pt idx="3589">
                  <c:v>44655</c:v>
                </c:pt>
                <c:pt idx="3590">
                  <c:v>44656</c:v>
                </c:pt>
                <c:pt idx="3591">
                  <c:v>44657</c:v>
                </c:pt>
                <c:pt idx="3592">
                  <c:v>44658</c:v>
                </c:pt>
                <c:pt idx="3593">
                  <c:v>44659</c:v>
                </c:pt>
                <c:pt idx="3594">
                  <c:v>44662</c:v>
                </c:pt>
                <c:pt idx="3595">
                  <c:v>44663</c:v>
                </c:pt>
                <c:pt idx="3596">
                  <c:v>44664</c:v>
                </c:pt>
                <c:pt idx="3597">
                  <c:v>44665</c:v>
                </c:pt>
                <c:pt idx="3598">
                  <c:v>44669</c:v>
                </c:pt>
                <c:pt idx="3599">
                  <c:v>44670</c:v>
                </c:pt>
                <c:pt idx="3600">
                  <c:v>44671</c:v>
                </c:pt>
                <c:pt idx="3601">
                  <c:v>44672</c:v>
                </c:pt>
                <c:pt idx="3602">
                  <c:v>44673</c:v>
                </c:pt>
                <c:pt idx="3603">
                  <c:v>44676</c:v>
                </c:pt>
                <c:pt idx="3604">
                  <c:v>44677</c:v>
                </c:pt>
                <c:pt idx="3605">
                  <c:v>44678</c:v>
                </c:pt>
                <c:pt idx="3606">
                  <c:v>44679</c:v>
                </c:pt>
                <c:pt idx="3607">
                  <c:v>44680</c:v>
                </c:pt>
                <c:pt idx="3608">
                  <c:v>44683</c:v>
                </c:pt>
                <c:pt idx="3609">
                  <c:v>44684</c:v>
                </c:pt>
                <c:pt idx="3610">
                  <c:v>44685</c:v>
                </c:pt>
                <c:pt idx="3611">
                  <c:v>44686</c:v>
                </c:pt>
                <c:pt idx="3612">
                  <c:v>44687</c:v>
                </c:pt>
                <c:pt idx="3613">
                  <c:v>44690</c:v>
                </c:pt>
                <c:pt idx="3614">
                  <c:v>44691</c:v>
                </c:pt>
                <c:pt idx="3615">
                  <c:v>44692</c:v>
                </c:pt>
                <c:pt idx="3616">
                  <c:v>44693</c:v>
                </c:pt>
                <c:pt idx="3617">
                  <c:v>44694</c:v>
                </c:pt>
                <c:pt idx="3618">
                  <c:v>44697</c:v>
                </c:pt>
                <c:pt idx="3619">
                  <c:v>44698</c:v>
                </c:pt>
                <c:pt idx="3620">
                  <c:v>44699</c:v>
                </c:pt>
                <c:pt idx="3621">
                  <c:v>44700</c:v>
                </c:pt>
                <c:pt idx="3622">
                  <c:v>44701</c:v>
                </c:pt>
                <c:pt idx="3623">
                  <c:v>44704</c:v>
                </c:pt>
                <c:pt idx="3624">
                  <c:v>44705</c:v>
                </c:pt>
                <c:pt idx="3625">
                  <c:v>44706</c:v>
                </c:pt>
                <c:pt idx="3626">
                  <c:v>44707</c:v>
                </c:pt>
                <c:pt idx="3627">
                  <c:v>44708</c:v>
                </c:pt>
                <c:pt idx="3628">
                  <c:v>44711</c:v>
                </c:pt>
                <c:pt idx="3629">
                  <c:v>44712</c:v>
                </c:pt>
                <c:pt idx="3630">
                  <c:v>44713</c:v>
                </c:pt>
                <c:pt idx="3631">
                  <c:v>44714</c:v>
                </c:pt>
                <c:pt idx="3632">
                  <c:v>44715</c:v>
                </c:pt>
                <c:pt idx="3633">
                  <c:v>44718</c:v>
                </c:pt>
                <c:pt idx="3634">
                  <c:v>44719</c:v>
                </c:pt>
                <c:pt idx="3635">
                  <c:v>44720</c:v>
                </c:pt>
                <c:pt idx="3636">
                  <c:v>44721</c:v>
                </c:pt>
                <c:pt idx="3637">
                  <c:v>44722</c:v>
                </c:pt>
                <c:pt idx="3638">
                  <c:v>44725</c:v>
                </c:pt>
                <c:pt idx="3639">
                  <c:v>44726</c:v>
                </c:pt>
                <c:pt idx="3640">
                  <c:v>44727</c:v>
                </c:pt>
                <c:pt idx="3641">
                  <c:v>44728</c:v>
                </c:pt>
                <c:pt idx="3642">
                  <c:v>44729</c:v>
                </c:pt>
                <c:pt idx="3643">
                  <c:v>44732</c:v>
                </c:pt>
                <c:pt idx="3644">
                  <c:v>44733</c:v>
                </c:pt>
                <c:pt idx="3645">
                  <c:v>44734</c:v>
                </c:pt>
                <c:pt idx="3646">
                  <c:v>44735</c:v>
                </c:pt>
                <c:pt idx="3647">
                  <c:v>44736</c:v>
                </c:pt>
                <c:pt idx="3648">
                  <c:v>44739</c:v>
                </c:pt>
                <c:pt idx="3649">
                  <c:v>44740</c:v>
                </c:pt>
                <c:pt idx="3650">
                  <c:v>44741</c:v>
                </c:pt>
                <c:pt idx="3651">
                  <c:v>44742</c:v>
                </c:pt>
                <c:pt idx="3652">
                  <c:v>44743</c:v>
                </c:pt>
                <c:pt idx="3653">
                  <c:v>44746</c:v>
                </c:pt>
                <c:pt idx="3654">
                  <c:v>44747</c:v>
                </c:pt>
                <c:pt idx="3655">
                  <c:v>44748</c:v>
                </c:pt>
                <c:pt idx="3656">
                  <c:v>44749</c:v>
                </c:pt>
                <c:pt idx="3657">
                  <c:v>44750</c:v>
                </c:pt>
                <c:pt idx="3658">
                  <c:v>44753</c:v>
                </c:pt>
                <c:pt idx="3659">
                  <c:v>44754</c:v>
                </c:pt>
                <c:pt idx="3660">
                  <c:v>44755</c:v>
                </c:pt>
                <c:pt idx="3661">
                  <c:v>44756</c:v>
                </c:pt>
                <c:pt idx="3662">
                  <c:v>44757</c:v>
                </c:pt>
                <c:pt idx="3663">
                  <c:v>44760</c:v>
                </c:pt>
                <c:pt idx="3664">
                  <c:v>44761</c:v>
                </c:pt>
                <c:pt idx="3665">
                  <c:v>44762</c:v>
                </c:pt>
                <c:pt idx="3666">
                  <c:v>44763</c:v>
                </c:pt>
                <c:pt idx="3667">
                  <c:v>44764</c:v>
                </c:pt>
                <c:pt idx="3668">
                  <c:v>44767</c:v>
                </c:pt>
                <c:pt idx="3669">
                  <c:v>44768</c:v>
                </c:pt>
                <c:pt idx="3670">
                  <c:v>44769</c:v>
                </c:pt>
                <c:pt idx="3671">
                  <c:v>44770</c:v>
                </c:pt>
                <c:pt idx="3672">
                  <c:v>44771</c:v>
                </c:pt>
                <c:pt idx="3673">
                  <c:v>44774</c:v>
                </c:pt>
                <c:pt idx="3674">
                  <c:v>44775</c:v>
                </c:pt>
                <c:pt idx="3675">
                  <c:v>44776</c:v>
                </c:pt>
                <c:pt idx="3676">
                  <c:v>44777</c:v>
                </c:pt>
                <c:pt idx="3677">
                  <c:v>44778</c:v>
                </c:pt>
                <c:pt idx="3678">
                  <c:v>44781</c:v>
                </c:pt>
                <c:pt idx="3679">
                  <c:v>44782</c:v>
                </c:pt>
                <c:pt idx="3680">
                  <c:v>44783</c:v>
                </c:pt>
                <c:pt idx="3681">
                  <c:v>44784</c:v>
                </c:pt>
                <c:pt idx="3682">
                  <c:v>44785</c:v>
                </c:pt>
                <c:pt idx="3683">
                  <c:v>44788</c:v>
                </c:pt>
                <c:pt idx="3684">
                  <c:v>44789</c:v>
                </c:pt>
                <c:pt idx="3685">
                  <c:v>44790</c:v>
                </c:pt>
                <c:pt idx="3686">
                  <c:v>44791</c:v>
                </c:pt>
                <c:pt idx="3687">
                  <c:v>44792</c:v>
                </c:pt>
                <c:pt idx="3688">
                  <c:v>44795</c:v>
                </c:pt>
                <c:pt idx="3689">
                  <c:v>44796</c:v>
                </c:pt>
                <c:pt idx="3690">
                  <c:v>44797</c:v>
                </c:pt>
                <c:pt idx="3691">
                  <c:v>44798</c:v>
                </c:pt>
                <c:pt idx="3692">
                  <c:v>44799</c:v>
                </c:pt>
                <c:pt idx="3693">
                  <c:v>44802</c:v>
                </c:pt>
                <c:pt idx="3694">
                  <c:v>44803</c:v>
                </c:pt>
                <c:pt idx="3695">
                  <c:v>44804</c:v>
                </c:pt>
                <c:pt idx="3696">
                  <c:v>44805</c:v>
                </c:pt>
                <c:pt idx="3697">
                  <c:v>44806</c:v>
                </c:pt>
                <c:pt idx="3698">
                  <c:v>44809</c:v>
                </c:pt>
                <c:pt idx="3699">
                  <c:v>44810</c:v>
                </c:pt>
                <c:pt idx="3700">
                  <c:v>44811</c:v>
                </c:pt>
                <c:pt idx="3701">
                  <c:v>44812</c:v>
                </c:pt>
                <c:pt idx="3702">
                  <c:v>44813</c:v>
                </c:pt>
                <c:pt idx="3703">
                  <c:v>44816</c:v>
                </c:pt>
                <c:pt idx="3704">
                  <c:v>44817</c:v>
                </c:pt>
                <c:pt idx="3705">
                  <c:v>44818</c:v>
                </c:pt>
                <c:pt idx="3706">
                  <c:v>44819</c:v>
                </c:pt>
                <c:pt idx="3707">
                  <c:v>44820</c:v>
                </c:pt>
                <c:pt idx="3708">
                  <c:v>44823</c:v>
                </c:pt>
                <c:pt idx="3709">
                  <c:v>44824</c:v>
                </c:pt>
                <c:pt idx="3710">
                  <c:v>44825</c:v>
                </c:pt>
                <c:pt idx="3711">
                  <c:v>44826</c:v>
                </c:pt>
                <c:pt idx="3712">
                  <c:v>44827</c:v>
                </c:pt>
                <c:pt idx="3713">
                  <c:v>44830</c:v>
                </c:pt>
                <c:pt idx="3714">
                  <c:v>44831</c:v>
                </c:pt>
                <c:pt idx="3715">
                  <c:v>44832</c:v>
                </c:pt>
                <c:pt idx="3716">
                  <c:v>44833</c:v>
                </c:pt>
                <c:pt idx="3717">
                  <c:v>44834</c:v>
                </c:pt>
                <c:pt idx="3718">
                  <c:v>44837</c:v>
                </c:pt>
                <c:pt idx="3719">
                  <c:v>44838</c:v>
                </c:pt>
                <c:pt idx="3720">
                  <c:v>44839</c:v>
                </c:pt>
                <c:pt idx="3721">
                  <c:v>44840</c:v>
                </c:pt>
                <c:pt idx="3722">
                  <c:v>44841</c:v>
                </c:pt>
                <c:pt idx="3723">
                  <c:v>44844</c:v>
                </c:pt>
                <c:pt idx="3724">
                  <c:v>44845</c:v>
                </c:pt>
                <c:pt idx="3725">
                  <c:v>44846</c:v>
                </c:pt>
                <c:pt idx="3726">
                  <c:v>44847</c:v>
                </c:pt>
                <c:pt idx="3727">
                  <c:v>44848</c:v>
                </c:pt>
                <c:pt idx="3728">
                  <c:v>44851</c:v>
                </c:pt>
                <c:pt idx="3729">
                  <c:v>44852</c:v>
                </c:pt>
                <c:pt idx="3730">
                  <c:v>44853</c:v>
                </c:pt>
                <c:pt idx="3731">
                  <c:v>44854</c:v>
                </c:pt>
                <c:pt idx="3732">
                  <c:v>44855</c:v>
                </c:pt>
                <c:pt idx="3733">
                  <c:v>44858</c:v>
                </c:pt>
                <c:pt idx="3734">
                  <c:v>44859</c:v>
                </c:pt>
                <c:pt idx="3735">
                  <c:v>44860</c:v>
                </c:pt>
                <c:pt idx="3736">
                  <c:v>44861</c:v>
                </c:pt>
                <c:pt idx="3737">
                  <c:v>44862</c:v>
                </c:pt>
                <c:pt idx="3738">
                  <c:v>44865</c:v>
                </c:pt>
                <c:pt idx="3739">
                  <c:v>44866</c:v>
                </c:pt>
                <c:pt idx="3740">
                  <c:v>44867</c:v>
                </c:pt>
                <c:pt idx="3741">
                  <c:v>44868</c:v>
                </c:pt>
                <c:pt idx="3742">
                  <c:v>44869</c:v>
                </c:pt>
                <c:pt idx="3743">
                  <c:v>44872</c:v>
                </c:pt>
                <c:pt idx="3744">
                  <c:v>44873</c:v>
                </c:pt>
                <c:pt idx="3745">
                  <c:v>44874</c:v>
                </c:pt>
                <c:pt idx="3746">
                  <c:v>44875</c:v>
                </c:pt>
                <c:pt idx="3747">
                  <c:v>44876</c:v>
                </c:pt>
                <c:pt idx="3748">
                  <c:v>44879</c:v>
                </c:pt>
                <c:pt idx="3749">
                  <c:v>44880</c:v>
                </c:pt>
                <c:pt idx="3750">
                  <c:v>44881</c:v>
                </c:pt>
                <c:pt idx="3751">
                  <c:v>44882</c:v>
                </c:pt>
                <c:pt idx="3752">
                  <c:v>44883</c:v>
                </c:pt>
                <c:pt idx="3753">
                  <c:v>44886</c:v>
                </c:pt>
                <c:pt idx="3754">
                  <c:v>44887</c:v>
                </c:pt>
                <c:pt idx="3755">
                  <c:v>44888</c:v>
                </c:pt>
                <c:pt idx="3756">
                  <c:v>44889</c:v>
                </c:pt>
                <c:pt idx="3757">
                  <c:v>44890</c:v>
                </c:pt>
                <c:pt idx="3758">
                  <c:v>44893</c:v>
                </c:pt>
                <c:pt idx="3759">
                  <c:v>44894</c:v>
                </c:pt>
                <c:pt idx="3760">
                  <c:v>44895</c:v>
                </c:pt>
                <c:pt idx="3761">
                  <c:v>44896</c:v>
                </c:pt>
                <c:pt idx="3762">
                  <c:v>44897</c:v>
                </c:pt>
                <c:pt idx="3763">
                  <c:v>44900</c:v>
                </c:pt>
                <c:pt idx="3764">
                  <c:v>44901</c:v>
                </c:pt>
                <c:pt idx="3765">
                  <c:v>44902</c:v>
                </c:pt>
                <c:pt idx="3766">
                  <c:v>44903</c:v>
                </c:pt>
                <c:pt idx="3767">
                  <c:v>44904</c:v>
                </c:pt>
                <c:pt idx="3768">
                  <c:v>44907</c:v>
                </c:pt>
                <c:pt idx="3769">
                  <c:v>44908</c:v>
                </c:pt>
                <c:pt idx="3770">
                  <c:v>44909</c:v>
                </c:pt>
                <c:pt idx="3771">
                  <c:v>44910</c:v>
                </c:pt>
                <c:pt idx="3772">
                  <c:v>44911</c:v>
                </c:pt>
                <c:pt idx="3773">
                  <c:v>44914</c:v>
                </c:pt>
                <c:pt idx="3774">
                  <c:v>44915</c:v>
                </c:pt>
                <c:pt idx="3775">
                  <c:v>44916</c:v>
                </c:pt>
                <c:pt idx="3776">
                  <c:v>44917</c:v>
                </c:pt>
                <c:pt idx="3777">
                  <c:v>44918</c:v>
                </c:pt>
                <c:pt idx="3778">
                  <c:v>44922</c:v>
                </c:pt>
                <c:pt idx="3779">
                  <c:v>44923</c:v>
                </c:pt>
                <c:pt idx="3780">
                  <c:v>44924</c:v>
                </c:pt>
                <c:pt idx="3781">
                  <c:v>44925</c:v>
                </c:pt>
                <c:pt idx="3782">
                  <c:v>44929</c:v>
                </c:pt>
                <c:pt idx="3783">
                  <c:v>44930</c:v>
                </c:pt>
                <c:pt idx="3784">
                  <c:v>44931</c:v>
                </c:pt>
                <c:pt idx="3785">
                  <c:v>44932</c:v>
                </c:pt>
                <c:pt idx="3786">
                  <c:v>44935</c:v>
                </c:pt>
                <c:pt idx="3787">
                  <c:v>44936</c:v>
                </c:pt>
                <c:pt idx="3788">
                  <c:v>44937</c:v>
                </c:pt>
                <c:pt idx="3789">
                  <c:v>44938</c:v>
                </c:pt>
                <c:pt idx="3790">
                  <c:v>44939</c:v>
                </c:pt>
                <c:pt idx="3791">
                  <c:v>44942</c:v>
                </c:pt>
                <c:pt idx="3792">
                  <c:v>44943</c:v>
                </c:pt>
                <c:pt idx="3793">
                  <c:v>44944</c:v>
                </c:pt>
                <c:pt idx="3794">
                  <c:v>44945</c:v>
                </c:pt>
                <c:pt idx="3795">
                  <c:v>44946</c:v>
                </c:pt>
                <c:pt idx="3796">
                  <c:v>44949</c:v>
                </c:pt>
                <c:pt idx="3797">
                  <c:v>44950</c:v>
                </c:pt>
                <c:pt idx="3798">
                  <c:v>44951</c:v>
                </c:pt>
                <c:pt idx="3799">
                  <c:v>44952</c:v>
                </c:pt>
                <c:pt idx="3800">
                  <c:v>44953</c:v>
                </c:pt>
                <c:pt idx="3801">
                  <c:v>44956</c:v>
                </c:pt>
                <c:pt idx="3802">
                  <c:v>44957</c:v>
                </c:pt>
                <c:pt idx="3803">
                  <c:v>44958</c:v>
                </c:pt>
                <c:pt idx="3804">
                  <c:v>44959</c:v>
                </c:pt>
                <c:pt idx="3805">
                  <c:v>44960</c:v>
                </c:pt>
                <c:pt idx="3806">
                  <c:v>44963</c:v>
                </c:pt>
                <c:pt idx="3807">
                  <c:v>44964</c:v>
                </c:pt>
                <c:pt idx="3808">
                  <c:v>44965</c:v>
                </c:pt>
                <c:pt idx="3809">
                  <c:v>44966</c:v>
                </c:pt>
                <c:pt idx="3810">
                  <c:v>44967</c:v>
                </c:pt>
                <c:pt idx="3811">
                  <c:v>44970</c:v>
                </c:pt>
                <c:pt idx="3812">
                  <c:v>44971</c:v>
                </c:pt>
                <c:pt idx="3813">
                  <c:v>44972</c:v>
                </c:pt>
                <c:pt idx="3814">
                  <c:v>44973</c:v>
                </c:pt>
                <c:pt idx="3815">
                  <c:v>44974</c:v>
                </c:pt>
                <c:pt idx="3816">
                  <c:v>44977</c:v>
                </c:pt>
                <c:pt idx="3817">
                  <c:v>44978</c:v>
                </c:pt>
                <c:pt idx="3818">
                  <c:v>44979</c:v>
                </c:pt>
                <c:pt idx="3819">
                  <c:v>44980</c:v>
                </c:pt>
                <c:pt idx="3820">
                  <c:v>44981</c:v>
                </c:pt>
                <c:pt idx="3821">
                  <c:v>44984</c:v>
                </c:pt>
                <c:pt idx="3822">
                  <c:v>44985</c:v>
                </c:pt>
                <c:pt idx="3823">
                  <c:v>44986</c:v>
                </c:pt>
                <c:pt idx="3824">
                  <c:v>44987</c:v>
                </c:pt>
                <c:pt idx="3825">
                  <c:v>44988</c:v>
                </c:pt>
                <c:pt idx="3826">
                  <c:v>44991</c:v>
                </c:pt>
                <c:pt idx="3827">
                  <c:v>44992</c:v>
                </c:pt>
                <c:pt idx="3828">
                  <c:v>44993</c:v>
                </c:pt>
                <c:pt idx="3829">
                  <c:v>44994</c:v>
                </c:pt>
                <c:pt idx="3830">
                  <c:v>44995</c:v>
                </c:pt>
                <c:pt idx="3831">
                  <c:v>44998</c:v>
                </c:pt>
                <c:pt idx="3832">
                  <c:v>44999</c:v>
                </c:pt>
                <c:pt idx="3833">
                  <c:v>45000</c:v>
                </c:pt>
                <c:pt idx="3834">
                  <c:v>45001</c:v>
                </c:pt>
                <c:pt idx="3835">
                  <c:v>45002</c:v>
                </c:pt>
                <c:pt idx="3836">
                  <c:v>45005</c:v>
                </c:pt>
                <c:pt idx="3837">
                  <c:v>45006</c:v>
                </c:pt>
                <c:pt idx="3838">
                  <c:v>45007</c:v>
                </c:pt>
                <c:pt idx="3839">
                  <c:v>45008</c:v>
                </c:pt>
                <c:pt idx="3840">
                  <c:v>45009</c:v>
                </c:pt>
                <c:pt idx="3841">
                  <c:v>45012</c:v>
                </c:pt>
                <c:pt idx="3842">
                  <c:v>45013</c:v>
                </c:pt>
                <c:pt idx="3843">
                  <c:v>45014</c:v>
                </c:pt>
                <c:pt idx="3844">
                  <c:v>45015</c:v>
                </c:pt>
                <c:pt idx="3845">
                  <c:v>45016</c:v>
                </c:pt>
                <c:pt idx="3846">
                  <c:v>45019</c:v>
                </c:pt>
                <c:pt idx="3847">
                  <c:v>45020</c:v>
                </c:pt>
                <c:pt idx="3848">
                  <c:v>45021</c:v>
                </c:pt>
                <c:pt idx="3849">
                  <c:v>45022</c:v>
                </c:pt>
                <c:pt idx="3850">
                  <c:v>45026</c:v>
                </c:pt>
                <c:pt idx="3851">
                  <c:v>45027</c:v>
                </c:pt>
                <c:pt idx="3852">
                  <c:v>45028</c:v>
                </c:pt>
                <c:pt idx="3853">
                  <c:v>45029</c:v>
                </c:pt>
                <c:pt idx="3854">
                  <c:v>45030</c:v>
                </c:pt>
                <c:pt idx="3855">
                  <c:v>45033</c:v>
                </c:pt>
                <c:pt idx="3856">
                  <c:v>45034</c:v>
                </c:pt>
                <c:pt idx="3857">
                  <c:v>45035</c:v>
                </c:pt>
                <c:pt idx="3858">
                  <c:v>45036</c:v>
                </c:pt>
                <c:pt idx="3859">
                  <c:v>45037</c:v>
                </c:pt>
                <c:pt idx="3860">
                  <c:v>45040</c:v>
                </c:pt>
                <c:pt idx="3861">
                  <c:v>45041</c:v>
                </c:pt>
                <c:pt idx="3862">
                  <c:v>45042</c:v>
                </c:pt>
                <c:pt idx="3863">
                  <c:v>45043</c:v>
                </c:pt>
                <c:pt idx="3864">
                  <c:v>45044</c:v>
                </c:pt>
                <c:pt idx="3865">
                  <c:v>45047</c:v>
                </c:pt>
                <c:pt idx="3866">
                  <c:v>45048</c:v>
                </c:pt>
                <c:pt idx="3867">
                  <c:v>45049</c:v>
                </c:pt>
                <c:pt idx="3868">
                  <c:v>45050</c:v>
                </c:pt>
                <c:pt idx="3869">
                  <c:v>45051</c:v>
                </c:pt>
                <c:pt idx="3870">
                  <c:v>45054</c:v>
                </c:pt>
                <c:pt idx="3871">
                  <c:v>45055</c:v>
                </c:pt>
                <c:pt idx="3872">
                  <c:v>45056</c:v>
                </c:pt>
                <c:pt idx="3873">
                  <c:v>45057</c:v>
                </c:pt>
                <c:pt idx="3874">
                  <c:v>45058</c:v>
                </c:pt>
                <c:pt idx="3875">
                  <c:v>45061</c:v>
                </c:pt>
                <c:pt idx="3876">
                  <c:v>45062</c:v>
                </c:pt>
                <c:pt idx="3877">
                  <c:v>45063</c:v>
                </c:pt>
                <c:pt idx="3878">
                  <c:v>45064</c:v>
                </c:pt>
                <c:pt idx="3879">
                  <c:v>45065</c:v>
                </c:pt>
                <c:pt idx="3880">
                  <c:v>45068</c:v>
                </c:pt>
                <c:pt idx="3881">
                  <c:v>45069</c:v>
                </c:pt>
                <c:pt idx="3882">
                  <c:v>45070</c:v>
                </c:pt>
                <c:pt idx="3883">
                  <c:v>45071</c:v>
                </c:pt>
                <c:pt idx="3884">
                  <c:v>45072</c:v>
                </c:pt>
                <c:pt idx="3885">
                  <c:v>45075</c:v>
                </c:pt>
                <c:pt idx="3886">
                  <c:v>45076</c:v>
                </c:pt>
                <c:pt idx="3887">
                  <c:v>45077</c:v>
                </c:pt>
                <c:pt idx="3888">
                  <c:v>45078</c:v>
                </c:pt>
                <c:pt idx="3889">
                  <c:v>45079</c:v>
                </c:pt>
                <c:pt idx="3890">
                  <c:v>45082</c:v>
                </c:pt>
                <c:pt idx="3891">
                  <c:v>45083</c:v>
                </c:pt>
                <c:pt idx="3892">
                  <c:v>45084</c:v>
                </c:pt>
                <c:pt idx="3893">
                  <c:v>45085</c:v>
                </c:pt>
                <c:pt idx="3894">
                  <c:v>45086</c:v>
                </c:pt>
                <c:pt idx="3895">
                  <c:v>45089</c:v>
                </c:pt>
                <c:pt idx="3896">
                  <c:v>45090</c:v>
                </c:pt>
                <c:pt idx="3897">
                  <c:v>45091</c:v>
                </c:pt>
                <c:pt idx="3898">
                  <c:v>45092</c:v>
                </c:pt>
                <c:pt idx="3899">
                  <c:v>45093</c:v>
                </c:pt>
                <c:pt idx="3900">
                  <c:v>45096</c:v>
                </c:pt>
                <c:pt idx="3901">
                  <c:v>45097</c:v>
                </c:pt>
                <c:pt idx="3902">
                  <c:v>45098</c:v>
                </c:pt>
                <c:pt idx="3903">
                  <c:v>45099</c:v>
                </c:pt>
                <c:pt idx="3904">
                  <c:v>45100</c:v>
                </c:pt>
                <c:pt idx="3905">
                  <c:v>45103</c:v>
                </c:pt>
                <c:pt idx="3906">
                  <c:v>45104</c:v>
                </c:pt>
                <c:pt idx="3907">
                  <c:v>45105</c:v>
                </c:pt>
                <c:pt idx="3908">
                  <c:v>45106</c:v>
                </c:pt>
                <c:pt idx="3909">
                  <c:v>45107</c:v>
                </c:pt>
                <c:pt idx="3910">
                  <c:v>45110</c:v>
                </c:pt>
                <c:pt idx="3911">
                  <c:v>45111</c:v>
                </c:pt>
                <c:pt idx="3912">
                  <c:v>45112</c:v>
                </c:pt>
                <c:pt idx="3913">
                  <c:v>45113</c:v>
                </c:pt>
                <c:pt idx="3914">
                  <c:v>45114</c:v>
                </c:pt>
                <c:pt idx="3915">
                  <c:v>45117</c:v>
                </c:pt>
                <c:pt idx="3916">
                  <c:v>45118</c:v>
                </c:pt>
                <c:pt idx="3917">
                  <c:v>45119</c:v>
                </c:pt>
                <c:pt idx="3918">
                  <c:v>45120</c:v>
                </c:pt>
                <c:pt idx="3919">
                  <c:v>45121</c:v>
                </c:pt>
                <c:pt idx="3920">
                  <c:v>45124</c:v>
                </c:pt>
                <c:pt idx="3921">
                  <c:v>45125</c:v>
                </c:pt>
                <c:pt idx="3922">
                  <c:v>45126</c:v>
                </c:pt>
                <c:pt idx="3923">
                  <c:v>45127</c:v>
                </c:pt>
                <c:pt idx="3924">
                  <c:v>45128</c:v>
                </c:pt>
                <c:pt idx="3925">
                  <c:v>45131</c:v>
                </c:pt>
                <c:pt idx="3926">
                  <c:v>45132</c:v>
                </c:pt>
                <c:pt idx="3927">
                  <c:v>45133</c:v>
                </c:pt>
                <c:pt idx="3928">
                  <c:v>45134</c:v>
                </c:pt>
                <c:pt idx="3929">
                  <c:v>45135</c:v>
                </c:pt>
                <c:pt idx="3930">
                  <c:v>45138</c:v>
                </c:pt>
                <c:pt idx="3931">
                  <c:v>45139</c:v>
                </c:pt>
                <c:pt idx="3932">
                  <c:v>45140</c:v>
                </c:pt>
                <c:pt idx="3933">
                  <c:v>45141</c:v>
                </c:pt>
                <c:pt idx="3934">
                  <c:v>45142</c:v>
                </c:pt>
                <c:pt idx="3935">
                  <c:v>45145</c:v>
                </c:pt>
                <c:pt idx="3936">
                  <c:v>45146</c:v>
                </c:pt>
                <c:pt idx="3937">
                  <c:v>45147</c:v>
                </c:pt>
                <c:pt idx="3938">
                  <c:v>45148</c:v>
                </c:pt>
                <c:pt idx="3939">
                  <c:v>45149</c:v>
                </c:pt>
                <c:pt idx="3940">
                  <c:v>45152</c:v>
                </c:pt>
                <c:pt idx="3941">
                  <c:v>45153</c:v>
                </c:pt>
                <c:pt idx="3942">
                  <c:v>45154</c:v>
                </c:pt>
                <c:pt idx="3943">
                  <c:v>45155</c:v>
                </c:pt>
                <c:pt idx="3944">
                  <c:v>45156</c:v>
                </c:pt>
                <c:pt idx="3945">
                  <c:v>45159</c:v>
                </c:pt>
                <c:pt idx="3946">
                  <c:v>45160</c:v>
                </c:pt>
                <c:pt idx="3947">
                  <c:v>45161</c:v>
                </c:pt>
                <c:pt idx="3948">
                  <c:v>45162</c:v>
                </c:pt>
                <c:pt idx="3949">
                  <c:v>45163</c:v>
                </c:pt>
                <c:pt idx="3950">
                  <c:v>45166</c:v>
                </c:pt>
                <c:pt idx="3951">
                  <c:v>45167</c:v>
                </c:pt>
                <c:pt idx="3952">
                  <c:v>45168</c:v>
                </c:pt>
                <c:pt idx="3953">
                  <c:v>45169</c:v>
                </c:pt>
                <c:pt idx="3954">
                  <c:v>45170</c:v>
                </c:pt>
                <c:pt idx="3955">
                  <c:v>45173</c:v>
                </c:pt>
                <c:pt idx="3956">
                  <c:v>45174</c:v>
                </c:pt>
                <c:pt idx="3957">
                  <c:v>45175</c:v>
                </c:pt>
                <c:pt idx="3958">
                  <c:v>45176</c:v>
                </c:pt>
                <c:pt idx="3959">
                  <c:v>45177</c:v>
                </c:pt>
                <c:pt idx="3960">
                  <c:v>45180</c:v>
                </c:pt>
                <c:pt idx="3961">
                  <c:v>45181</c:v>
                </c:pt>
                <c:pt idx="3962">
                  <c:v>45182</c:v>
                </c:pt>
                <c:pt idx="3963">
                  <c:v>45183</c:v>
                </c:pt>
                <c:pt idx="3964">
                  <c:v>45184</c:v>
                </c:pt>
                <c:pt idx="3965">
                  <c:v>45187</c:v>
                </c:pt>
                <c:pt idx="3966">
                  <c:v>45188</c:v>
                </c:pt>
                <c:pt idx="3967">
                  <c:v>45189</c:v>
                </c:pt>
                <c:pt idx="3968">
                  <c:v>45190</c:v>
                </c:pt>
                <c:pt idx="3969">
                  <c:v>45191</c:v>
                </c:pt>
                <c:pt idx="3970">
                  <c:v>45194</c:v>
                </c:pt>
                <c:pt idx="3971">
                  <c:v>45195</c:v>
                </c:pt>
                <c:pt idx="3972">
                  <c:v>45196</c:v>
                </c:pt>
                <c:pt idx="3973">
                  <c:v>45197</c:v>
                </c:pt>
                <c:pt idx="3974">
                  <c:v>45198</c:v>
                </c:pt>
                <c:pt idx="3975">
                  <c:v>45201</c:v>
                </c:pt>
                <c:pt idx="3976">
                  <c:v>45202</c:v>
                </c:pt>
                <c:pt idx="3977">
                  <c:v>45203</c:v>
                </c:pt>
                <c:pt idx="3978">
                  <c:v>45204</c:v>
                </c:pt>
                <c:pt idx="3979">
                  <c:v>45205</c:v>
                </c:pt>
                <c:pt idx="3980">
                  <c:v>45208</c:v>
                </c:pt>
                <c:pt idx="3981">
                  <c:v>45209</c:v>
                </c:pt>
                <c:pt idx="3982">
                  <c:v>45210</c:v>
                </c:pt>
                <c:pt idx="3983">
                  <c:v>45211</c:v>
                </c:pt>
                <c:pt idx="3984">
                  <c:v>45212</c:v>
                </c:pt>
                <c:pt idx="3985">
                  <c:v>45215</c:v>
                </c:pt>
                <c:pt idx="3986">
                  <c:v>45216</c:v>
                </c:pt>
                <c:pt idx="3987">
                  <c:v>45217</c:v>
                </c:pt>
                <c:pt idx="3988">
                  <c:v>45218</c:v>
                </c:pt>
                <c:pt idx="3989">
                  <c:v>45219</c:v>
                </c:pt>
                <c:pt idx="3990">
                  <c:v>45222</c:v>
                </c:pt>
                <c:pt idx="3991">
                  <c:v>45223</c:v>
                </c:pt>
                <c:pt idx="3992">
                  <c:v>45224</c:v>
                </c:pt>
                <c:pt idx="3993">
                  <c:v>45225</c:v>
                </c:pt>
                <c:pt idx="3994">
                  <c:v>45226</c:v>
                </c:pt>
                <c:pt idx="3995">
                  <c:v>45229</c:v>
                </c:pt>
                <c:pt idx="3996">
                  <c:v>45230</c:v>
                </c:pt>
                <c:pt idx="3997">
                  <c:v>45231</c:v>
                </c:pt>
                <c:pt idx="3998">
                  <c:v>45232</c:v>
                </c:pt>
                <c:pt idx="3999">
                  <c:v>45233</c:v>
                </c:pt>
                <c:pt idx="4000">
                  <c:v>45236</c:v>
                </c:pt>
                <c:pt idx="4001">
                  <c:v>45237</c:v>
                </c:pt>
                <c:pt idx="4002">
                  <c:v>45238</c:v>
                </c:pt>
                <c:pt idx="4003">
                  <c:v>45239</c:v>
                </c:pt>
                <c:pt idx="4004">
                  <c:v>45240</c:v>
                </c:pt>
                <c:pt idx="4005">
                  <c:v>45243</c:v>
                </c:pt>
                <c:pt idx="4006">
                  <c:v>45244</c:v>
                </c:pt>
                <c:pt idx="4007">
                  <c:v>45245</c:v>
                </c:pt>
                <c:pt idx="4008">
                  <c:v>45246</c:v>
                </c:pt>
                <c:pt idx="4009">
                  <c:v>45247</c:v>
                </c:pt>
                <c:pt idx="4010">
                  <c:v>45250</c:v>
                </c:pt>
                <c:pt idx="4011">
                  <c:v>45251</c:v>
                </c:pt>
                <c:pt idx="4012">
                  <c:v>45252</c:v>
                </c:pt>
                <c:pt idx="4013">
                  <c:v>45253</c:v>
                </c:pt>
                <c:pt idx="4014">
                  <c:v>45254</c:v>
                </c:pt>
                <c:pt idx="4015">
                  <c:v>45257</c:v>
                </c:pt>
                <c:pt idx="4016">
                  <c:v>45258</c:v>
                </c:pt>
                <c:pt idx="4017">
                  <c:v>45259</c:v>
                </c:pt>
                <c:pt idx="4018">
                  <c:v>45260</c:v>
                </c:pt>
                <c:pt idx="4019">
                  <c:v>45261</c:v>
                </c:pt>
                <c:pt idx="4020">
                  <c:v>45264</c:v>
                </c:pt>
                <c:pt idx="4021">
                  <c:v>45265</c:v>
                </c:pt>
                <c:pt idx="4022">
                  <c:v>45266</c:v>
                </c:pt>
                <c:pt idx="4023">
                  <c:v>45267</c:v>
                </c:pt>
                <c:pt idx="4024">
                  <c:v>45268</c:v>
                </c:pt>
                <c:pt idx="4025">
                  <c:v>45271</c:v>
                </c:pt>
                <c:pt idx="4026">
                  <c:v>45272</c:v>
                </c:pt>
                <c:pt idx="4027">
                  <c:v>45273</c:v>
                </c:pt>
                <c:pt idx="4028">
                  <c:v>45274</c:v>
                </c:pt>
                <c:pt idx="4029">
                  <c:v>45275</c:v>
                </c:pt>
                <c:pt idx="4030">
                  <c:v>45278</c:v>
                </c:pt>
                <c:pt idx="4031">
                  <c:v>45279</c:v>
                </c:pt>
                <c:pt idx="4032">
                  <c:v>45280</c:v>
                </c:pt>
                <c:pt idx="4033">
                  <c:v>45281</c:v>
                </c:pt>
                <c:pt idx="4034">
                  <c:v>45282</c:v>
                </c:pt>
                <c:pt idx="4035">
                  <c:v>45286</c:v>
                </c:pt>
                <c:pt idx="4036">
                  <c:v>45287</c:v>
                </c:pt>
                <c:pt idx="4037">
                  <c:v>45288</c:v>
                </c:pt>
                <c:pt idx="4038">
                  <c:v>45289</c:v>
                </c:pt>
                <c:pt idx="4039">
                  <c:v>45293</c:v>
                </c:pt>
                <c:pt idx="4040">
                  <c:v>45294</c:v>
                </c:pt>
                <c:pt idx="4041">
                  <c:v>45295</c:v>
                </c:pt>
                <c:pt idx="4042">
                  <c:v>45296</c:v>
                </c:pt>
                <c:pt idx="4043">
                  <c:v>45299</c:v>
                </c:pt>
                <c:pt idx="4044">
                  <c:v>45300</c:v>
                </c:pt>
                <c:pt idx="4045">
                  <c:v>45301</c:v>
                </c:pt>
                <c:pt idx="4046">
                  <c:v>45302</c:v>
                </c:pt>
                <c:pt idx="4047">
                  <c:v>45303</c:v>
                </c:pt>
                <c:pt idx="4048">
                  <c:v>45306</c:v>
                </c:pt>
                <c:pt idx="4049">
                  <c:v>45307</c:v>
                </c:pt>
                <c:pt idx="4050">
                  <c:v>45308</c:v>
                </c:pt>
                <c:pt idx="4051">
                  <c:v>45309</c:v>
                </c:pt>
                <c:pt idx="4052">
                  <c:v>45310</c:v>
                </c:pt>
                <c:pt idx="4053">
                  <c:v>45313</c:v>
                </c:pt>
                <c:pt idx="4054">
                  <c:v>45314</c:v>
                </c:pt>
                <c:pt idx="4055">
                  <c:v>45315</c:v>
                </c:pt>
                <c:pt idx="4056">
                  <c:v>45316</c:v>
                </c:pt>
                <c:pt idx="4057">
                  <c:v>45317</c:v>
                </c:pt>
                <c:pt idx="4058">
                  <c:v>45320</c:v>
                </c:pt>
                <c:pt idx="4059">
                  <c:v>45321</c:v>
                </c:pt>
                <c:pt idx="4060">
                  <c:v>45322</c:v>
                </c:pt>
                <c:pt idx="4061">
                  <c:v>45323</c:v>
                </c:pt>
                <c:pt idx="4062">
                  <c:v>45324</c:v>
                </c:pt>
                <c:pt idx="4063">
                  <c:v>45327</c:v>
                </c:pt>
                <c:pt idx="4064">
                  <c:v>45328</c:v>
                </c:pt>
                <c:pt idx="4065">
                  <c:v>45329</c:v>
                </c:pt>
                <c:pt idx="4066">
                  <c:v>45330</c:v>
                </c:pt>
                <c:pt idx="4067">
                  <c:v>45331</c:v>
                </c:pt>
                <c:pt idx="4068">
                  <c:v>45334</c:v>
                </c:pt>
                <c:pt idx="4069">
                  <c:v>45335</c:v>
                </c:pt>
                <c:pt idx="4070">
                  <c:v>45336</c:v>
                </c:pt>
                <c:pt idx="4071">
                  <c:v>45337</c:v>
                </c:pt>
                <c:pt idx="4072">
                  <c:v>45338</c:v>
                </c:pt>
                <c:pt idx="4073">
                  <c:v>45341</c:v>
                </c:pt>
                <c:pt idx="4074">
                  <c:v>45342</c:v>
                </c:pt>
                <c:pt idx="4075">
                  <c:v>45343</c:v>
                </c:pt>
                <c:pt idx="4076">
                  <c:v>45344</c:v>
                </c:pt>
                <c:pt idx="4077">
                  <c:v>45345</c:v>
                </c:pt>
                <c:pt idx="4078">
                  <c:v>45348</c:v>
                </c:pt>
                <c:pt idx="4079">
                  <c:v>45349</c:v>
                </c:pt>
                <c:pt idx="4080">
                  <c:v>45350</c:v>
                </c:pt>
                <c:pt idx="4081">
                  <c:v>45351</c:v>
                </c:pt>
                <c:pt idx="4082">
                  <c:v>45352</c:v>
                </c:pt>
                <c:pt idx="4083">
                  <c:v>45355</c:v>
                </c:pt>
                <c:pt idx="4084">
                  <c:v>45356</c:v>
                </c:pt>
                <c:pt idx="4085">
                  <c:v>45357</c:v>
                </c:pt>
                <c:pt idx="4086">
                  <c:v>45358</c:v>
                </c:pt>
                <c:pt idx="4087">
                  <c:v>45359</c:v>
                </c:pt>
                <c:pt idx="4088">
                  <c:v>45362</c:v>
                </c:pt>
                <c:pt idx="4089">
                  <c:v>45363</c:v>
                </c:pt>
                <c:pt idx="4090">
                  <c:v>45364</c:v>
                </c:pt>
                <c:pt idx="4091">
                  <c:v>45365</c:v>
                </c:pt>
                <c:pt idx="4092">
                  <c:v>45366</c:v>
                </c:pt>
                <c:pt idx="4093">
                  <c:v>45369</c:v>
                </c:pt>
                <c:pt idx="4094">
                  <c:v>45370</c:v>
                </c:pt>
                <c:pt idx="4095">
                  <c:v>45371</c:v>
                </c:pt>
                <c:pt idx="4096">
                  <c:v>45372</c:v>
                </c:pt>
                <c:pt idx="4097">
                  <c:v>45373</c:v>
                </c:pt>
                <c:pt idx="4098">
                  <c:v>45376</c:v>
                </c:pt>
                <c:pt idx="4099">
                  <c:v>45377</c:v>
                </c:pt>
                <c:pt idx="4100">
                  <c:v>45378</c:v>
                </c:pt>
                <c:pt idx="4101">
                  <c:v>45379</c:v>
                </c:pt>
              </c:numCache>
            </c:numRef>
          </c:cat>
          <c:val>
            <c:numRef>
              <c:f>'VIX MOVE'!$B$8:$B$10000</c:f>
              <c:numCache>
                <c:formatCode>General</c:formatCode>
                <c:ptCount val="9993"/>
                <c:pt idx="0">
                  <c:v>23.17</c:v>
                </c:pt>
                <c:pt idx="1">
                  <c:v>22.49</c:v>
                </c:pt>
                <c:pt idx="2">
                  <c:v>23.94</c:v>
                </c:pt>
                <c:pt idx="3">
                  <c:v>23.79</c:v>
                </c:pt>
                <c:pt idx="4">
                  <c:v>25.43</c:v>
                </c:pt>
                <c:pt idx="5">
                  <c:v>24.12</c:v>
                </c:pt>
                <c:pt idx="6">
                  <c:v>23.45</c:v>
                </c:pt>
                <c:pt idx="7">
                  <c:v>23.68</c:v>
                </c:pt>
                <c:pt idx="8">
                  <c:v>22.9</c:v>
                </c:pt>
                <c:pt idx="9">
                  <c:v>23.34</c:v>
                </c:pt>
                <c:pt idx="10">
                  <c:v>24.38</c:v>
                </c:pt>
                <c:pt idx="11">
                  <c:v>28.46</c:v>
                </c:pt>
                <c:pt idx="12">
                  <c:v>27.18</c:v>
                </c:pt>
                <c:pt idx="13">
                  <c:v>31.01</c:v>
                </c:pt>
                <c:pt idx="14">
                  <c:v>29.02</c:v>
                </c:pt>
                <c:pt idx="15">
                  <c:v>27.78</c:v>
                </c:pt>
                <c:pt idx="16">
                  <c:v>29.08</c:v>
                </c:pt>
                <c:pt idx="17">
                  <c:v>27.78</c:v>
                </c:pt>
                <c:pt idx="18">
                  <c:v>27.32</c:v>
                </c:pt>
                <c:pt idx="19">
                  <c:v>27.62</c:v>
                </c:pt>
                <c:pt idx="20">
                  <c:v>26.2</c:v>
                </c:pt>
                <c:pt idx="21">
                  <c:v>24.02</c:v>
                </c:pt>
                <c:pt idx="22">
                  <c:v>25.99</c:v>
                </c:pt>
                <c:pt idx="23">
                  <c:v>28.24</c:v>
                </c:pt>
                <c:pt idx="24">
                  <c:v>28.97</c:v>
                </c:pt>
                <c:pt idx="25">
                  <c:v>27.66</c:v>
                </c:pt>
                <c:pt idx="26">
                  <c:v>28.01</c:v>
                </c:pt>
                <c:pt idx="27">
                  <c:v>27.6</c:v>
                </c:pt>
                <c:pt idx="28">
                  <c:v>26.33</c:v>
                </c:pt>
                <c:pt idx="29">
                  <c:v>24.88</c:v>
                </c:pt>
                <c:pt idx="30">
                  <c:v>25.54</c:v>
                </c:pt>
                <c:pt idx="31">
                  <c:v>25.02</c:v>
                </c:pt>
                <c:pt idx="32">
                  <c:v>25.59</c:v>
                </c:pt>
                <c:pt idx="33">
                  <c:v>24.4</c:v>
                </c:pt>
                <c:pt idx="34">
                  <c:v>25.12</c:v>
                </c:pt>
                <c:pt idx="35">
                  <c:v>24.06</c:v>
                </c:pt>
                <c:pt idx="36">
                  <c:v>23.03</c:v>
                </c:pt>
                <c:pt idx="37">
                  <c:v>21.9</c:v>
                </c:pt>
                <c:pt idx="38">
                  <c:v>22.69</c:v>
                </c:pt>
                <c:pt idx="39">
                  <c:v>23.53</c:v>
                </c:pt>
                <c:pt idx="40">
                  <c:v>26.54</c:v>
                </c:pt>
                <c:pt idx="41">
                  <c:v>26.28</c:v>
                </c:pt>
                <c:pt idx="42">
                  <c:v>25.52</c:v>
                </c:pt>
                <c:pt idx="43">
                  <c:v>24.6</c:v>
                </c:pt>
                <c:pt idx="44">
                  <c:v>27.55</c:v>
                </c:pt>
                <c:pt idx="45">
                  <c:v>27.49</c:v>
                </c:pt>
                <c:pt idx="46">
                  <c:v>29.38</c:v>
                </c:pt>
                <c:pt idx="47">
                  <c:v>26.36</c:v>
                </c:pt>
                <c:pt idx="48">
                  <c:v>27.22</c:v>
                </c:pt>
                <c:pt idx="49">
                  <c:v>27.29</c:v>
                </c:pt>
                <c:pt idx="50">
                  <c:v>31.16</c:v>
                </c:pt>
                <c:pt idx="51">
                  <c:v>32.24</c:v>
                </c:pt>
                <c:pt idx="52">
                  <c:v>25.79</c:v>
                </c:pt>
                <c:pt idx="53">
                  <c:v>29.84</c:v>
                </c:pt>
                <c:pt idx="54">
                  <c:v>26.62</c:v>
                </c:pt>
                <c:pt idx="55">
                  <c:v>25.73</c:v>
                </c:pt>
                <c:pt idx="56">
                  <c:v>25.72</c:v>
                </c:pt>
                <c:pt idx="57">
                  <c:v>26.08</c:v>
                </c:pt>
                <c:pt idx="58">
                  <c:v>25.88</c:v>
                </c:pt>
                <c:pt idx="59">
                  <c:v>25.71</c:v>
                </c:pt>
                <c:pt idx="60">
                  <c:v>25.61</c:v>
                </c:pt>
                <c:pt idx="61">
                  <c:v>22.68</c:v>
                </c:pt>
                <c:pt idx="62">
                  <c:v>23.43</c:v>
                </c:pt>
                <c:pt idx="63">
                  <c:v>23.21</c:v>
                </c:pt>
                <c:pt idx="64">
                  <c:v>22.45</c:v>
                </c:pt>
                <c:pt idx="65">
                  <c:v>22.42</c:v>
                </c:pt>
                <c:pt idx="66">
                  <c:v>22.36</c:v>
                </c:pt>
                <c:pt idx="67">
                  <c:v>22.81</c:v>
                </c:pt>
                <c:pt idx="68">
                  <c:v>21.98</c:v>
                </c:pt>
                <c:pt idx="69">
                  <c:v>23.46</c:v>
                </c:pt>
                <c:pt idx="70">
                  <c:v>23.82</c:v>
                </c:pt>
                <c:pt idx="71">
                  <c:v>22.78</c:v>
                </c:pt>
                <c:pt idx="72">
                  <c:v>20.53</c:v>
                </c:pt>
                <c:pt idx="73">
                  <c:v>20.37</c:v>
                </c:pt>
                <c:pt idx="74">
                  <c:v>20.13</c:v>
                </c:pt>
                <c:pt idx="75">
                  <c:v>20.5</c:v>
                </c:pt>
                <c:pt idx="76">
                  <c:v>20.87</c:v>
                </c:pt>
                <c:pt idx="77">
                  <c:v>20.260000000000002</c:v>
                </c:pt>
                <c:pt idx="78">
                  <c:v>20.059999999999999</c:v>
                </c:pt>
                <c:pt idx="79">
                  <c:v>19.59</c:v>
                </c:pt>
                <c:pt idx="80">
                  <c:v>19.64</c:v>
                </c:pt>
                <c:pt idx="81">
                  <c:v>20.239999999999998</c:v>
                </c:pt>
                <c:pt idx="82">
                  <c:v>20.79</c:v>
                </c:pt>
                <c:pt idx="83">
                  <c:v>18.88</c:v>
                </c:pt>
                <c:pt idx="84">
                  <c:v>18.18</c:v>
                </c:pt>
                <c:pt idx="85">
                  <c:v>18.899999999999999</c:v>
                </c:pt>
                <c:pt idx="86">
                  <c:v>18.21</c:v>
                </c:pt>
                <c:pt idx="87">
                  <c:v>19.73</c:v>
                </c:pt>
                <c:pt idx="88">
                  <c:v>19.399999999999999</c:v>
                </c:pt>
                <c:pt idx="89">
                  <c:v>19.41</c:v>
                </c:pt>
                <c:pt idx="90">
                  <c:v>17.79</c:v>
                </c:pt>
                <c:pt idx="91">
                  <c:v>17.98</c:v>
                </c:pt>
                <c:pt idx="92">
                  <c:v>17.66</c:v>
                </c:pt>
                <c:pt idx="93">
                  <c:v>16.3</c:v>
                </c:pt>
                <c:pt idx="94">
                  <c:v>16.47</c:v>
                </c:pt>
                <c:pt idx="95">
                  <c:v>17.010000000000002</c:v>
                </c:pt>
                <c:pt idx="96">
                  <c:v>17.579999999999998</c:v>
                </c:pt>
                <c:pt idx="97">
                  <c:v>18.59</c:v>
                </c:pt>
                <c:pt idx="98">
                  <c:v>18.05</c:v>
                </c:pt>
                <c:pt idx="99">
                  <c:v>19.55</c:v>
                </c:pt>
                <c:pt idx="100">
                  <c:v>19.64</c:v>
                </c:pt>
                <c:pt idx="101">
                  <c:v>19.07</c:v>
                </c:pt>
                <c:pt idx="102">
                  <c:v>18.14</c:v>
                </c:pt>
                <c:pt idx="103">
                  <c:v>17.829999999999998</c:v>
                </c:pt>
                <c:pt idx="104">
                  <c:v>19.829999999999998</c:v>
                </c:pt>
                <c:pt idx="105">
                  <c:v>20.239999999999998</c:v>
                </c:pt>
                <c:pt idx="106">
                  <c:v>20.8</c:v>
                </c:pt>
                <c:pt idx="107">
                  <c:v>18.63</c:v>
                </c:pt>
                <c:pt idx="108">
                  <c:v>23.56</c:v>
                </c:pt>
                <c:pt idx="109">
                  <c:v>23.12</c:v>
                </c:pt>
                <c:pt idx="110">
                  <c:v>23.18</c:v>
                </c:pt>
                <c:pt idx="111">
                  <c:v>24.12</c:v>
                </c:pt>
                <c:pt idx="112">
                  <c:v>23.33</c:v>
                </c:pt>
                <c:pt idx="113">
                  <c:v>21.22</c:v>
                </c:pt>
                <c:pt idx="114">
                  <c:v>20.95</c:v>
                </c:pt>
                <c:pt idx="115">
                  <c:v>21.13</c:v>
                </c:pt>
                <c:pt idx="116">
                  <c:v>22.24</c:v>
                </c:pt>
                <c:pt idx="117">
                  <c:v>21.58</c:v>
                </c:pt>
                <c:pt idx="118">
                  <c:v>22.87</c:v>
                </c:pt>
                <c:pt idx="119">
                  <c:v>22.64</c:v>
                </c:pt>
                <c:pt idx="120">
                  <c:v>22.42</c:v>
                </c:pt>
                <c:pt idx="121">
                  <c:v>21.14</c:v>
                </c:pt>
                <c:pt idx="122">
                  <c:v>23.93</c:v>
                </c:pt>
                <c:pt idx="123">
                  <c:v>23.44</c:v>
                </c:pt>
                <c:pt idx="124">
                  <c:v>23.95</c:v>
                </c:pt>
                <c:pt idx="125">
                  <c:v>23.65</c:v>
                </c:pt>
                <c:pt idx="126">
                  <c:v>25.92</c:v>
                </c:pt>
                <c:pt idx="127">
                  <c:v>24.78</c:v>
                </c:pt>
                <c:pt idx="128">
                  <c:v>25.78</c:v>
                </c:pt>
                <c:pt idx="129">
                  <c:v>23.15</c:v>
                </c:pt>
                <c:pt idx="130">
                  <c:v>25.23</c:v>
                </c:pt>
                <c:pt idx="131">
                  <c:v>25.59</c:v>
                </c:pt>
                <c:pt idx="132">
                  <c:v>27.49</c:v>
                </c:pt>
                <c:pt idx="133">
                  <c:v>28.48</c:v>
                </c:pt>
                <c:pt idx="134">
                  <c:v>28.54</c:v>
                </c:pt>
                <c:pt idx="135">
                  <c:v>25.1</c:v>
                </c:pt>
                <c:pt idx="136">
                  <c:v>25.01</c:v>
                </c:pt>
                <c:pt idx="137">
                  <c:v>24.05</c:v>
                </c:pt>
                <c:pt idx="138">
                  <c:v>23.05</c:v>
                </c:pt>
                <c:pt idx="139">
                  <c:v>21.18</c:v>
                </c:pt>
                <c:pt idx="140">
                  <c:v>21.31</c:v>
                </c:pt>
                <c:pt idx="141">
                  <c:v>23.44</c:v>
                </c:pt>
                <c:pt idx="142">
                  <c:v>22.91</c:v>
                </c:pt>
                <c:pt idx="143">
                  <c:v>24.23</c:v>
                </c:pt>
                <c:pt idx="144">
                  <c:v>22.03</c:v>
                </c:pt>
                <c:pt idx="145">
                  <c:v>21.21</c:v>
                </c:pt>
                <c:pt idx="146">
                  <c:v>22.94</c:v>
                </c:pt>
                <c:pt idx="147">
                  <c:v>22.57</c:v>
                </c:pt>
                <c:pt idx="148">
                  <c:v>23.49</c:v>
                </c:pt>
                <c:pt idx="149">
                  <c:v>21.14</c:v>
                </c:pt>
                <c:pt idx="150">
                  <c:v>20.23</c:v>
                </c:pt>
                <c:pt idx="151">
                  <c:v>21.15</c:v>
                </c:pt>
                <c:pt idx="152">
                  <c:v>20.66</c:v>
                </c:pt>
                <c:pt idx="153">
                  <c:v>20.12</c:v>
                </c:pt>
                <c:pt idx="154">
                  <c:v>21.17</c:v>
                </c:pt>
                <c:pt idx="155">
                  <c:v>21.55</c:v>
                </c:pt>
                <c:pt idx="156">
                  <c:v>20.34</c:v>
                </c:pt>
                <c:pt idx="157">
                  <c:v>19.579999999999998</c:v>
                </c:pt>
                <c:pt idx="158">
                  <c:v>20.98</c:v>
                </c:pt>
                <c:pt idx="159">
                  <c:v>21.28</c:v>
                </c:pt>
                <c:pt idx="160">
                  <c:v>20.420000000000002</c:v>
                </c:pt>
                <c:pt idx="161">
                  <c:v>19.82</c:v>
                </c:pt>
                <c:pt idx="162">
                  <c:v>18.809999999999999</c:v>
                </c:pt>
                <c:pt idx="163">
                  <c:v>20.97</c:v>
                </c:pt>
                <c:pt idx="164">
                  <c:v>20.49</c:v>
                </c:pt>
                <c:pt idx="165">
                  <c:v>19.760000000000002</c:v>
                </c:pt>
                <c:pt idx="166">
                  <c:v>19.43</c:v>
                </c:pt>
                <c:pt idx="167">
                  <c:v>20.65</c:v>
                </c:pt>
                <c:pt idx="168">
                  <c:v>21.99</c:v>
                </c:pt>
                <c:pt idx="169">
                  <c:v>21.43</c:v>
                </c:pt>
                <c:pt idx="170">
                  <c:v>24.03</c:v>
                </c:pt>
                <c:pt idx="171">
                  <c:v>23.06</c:v>
                </c:pt>
                <c:pt idx="172">
                  <c:v>22.64</c:v>
                </c:pt>
                <c:pt idx="173">
                  <c:v>25.47</c:v>
                </c:pt>
                <c:pt idx="174">
                  <c:v>24.52</c:v>
                </c:pt>
                <c:pt idx="175">
                  <c:v>24.39</c:v>
                </c:pt>
                <c:pt idx="176">
                  <c:v>25.66</c:v>
                </c:pt>
                <c:pt idx="177">
                  <c:v>31.7</c:v>
                </c:pt>
                <c:pt idx="178">
                  <c:v>30.3</c:v>
                </c:pt>
                <c:pt idx="179">
                  <c:v>36.22</c:v>
                </c:pt>
                <c:pt idx="180">
                  <c:v>33.1</c:v>
                </c:pt>
                <c:pt idx="181">
                  <c:v>32.07</c:v>
                </c:pt>
                <c:pt idx="182">
                  <c:v>33.85</c:v>
                </c:pt>
                <c:pt idx="183">
                  <c:v>35.72</c:v>
                </c:pt>
                <c:pt idx="184">
                  <c:v>35.19</c:v>
                </c:pt>
                <c:pt idx="185">
                  <c:v>32.82</c:v>
                </c:pt>
                <c:pt idx="186">
                  <c:v>34.74</c:v>
                </c:pt>
                <c:pt idx="187">
                  <c:v>46.72</c:v>
                </c:pt>
                <c:pt idx="188">
                  <c:v>39.39</c:v>
                </c:pt>
                <c:pt idx="189">
                  <c:v>39.81</c:v>
                </c:pt>
                <c:pt idx="190">
                  <c:v>45.26</c:v>
                </c:pt>
                <c:pt idx="191">
                  <c:v>45.14</c:v>
                </c:pt>
                <c:pt idx="192">
                  <c:v>52.05</c:v>
                </c:pt>
                <c:pt idx="193">
                  <c:v>53.68</c:v>
                </c:pt>
                <c:pt idx="194">
                  <c:v>57.53</c:v>
                </c:pt>
                <c:pt idx="195">
                  <c:v>63.92</c:v>
                </c:pt>
                <c:pt idx="196">
                  <c:v>69.95</c:v>
                </c:pt>
                <c:pt idx="197">
                  <c:v>54.99</c:v>
                </c:pt>
                <c:pt idx="198">
                  <c:v>55.13</c:v>
                </c:pt>
                <c:pt idx="199">
                  <c:v>69.25</c:v>
                </c:pt>
                <c:pt idx="200">
                  <c:v>67.61</c:v>
                </c:pt>
                <c:pt idx="201">
                  <c:v>70.33</c:v>
                </c:pt>
                <c:pt idx="202">
                  <c:v>52.97</c:v>
                </c:pt>
                <c:pt idx="203">
                  <c:v>53.11</c:v>
                </c:pt>
                <c:pt idx="204">
                  <c:v>69.650000000000006</c:v>
                </c:pt>
                <c:pt idx="205">
                  <c:v>67.8</c:v>
                </c:pt>
                <c:pt idx="206">
                  <c:v>79.13</c:v>
                </c:pt>
                <c:pt idx="207">
                  <c:v>80.06</c:v>
                </c:pt>
                <c:pt idx="208">
                  <c:v>66.959999999999994</c:v>
                </c:pt>
                <c:pt idx="209">
                  <c:v>69.959999999999994</c:v>
                </c:pt>
                <c:pt idx="210">
                  <c:v>62.9</c:v>
                </c:pt>
                <c:pt idx="211">
                  <c:v>59.89</c:v>
                </c:pt>
                <c:pt idx="212">
                  <c:v>53.68</c:v>
                </c:pt>
                <c:pt idx="213">
                  <c:v>47.73</c:v>
                </c:pt>
                <c:pt idx="214">
                  <c:v>54.56</c:v>
                </c:pt>
                <c:pt idx="215">
                  <c:v>63.68</c:v>
                </c:pt>
                <c:pt idx="216">
                  <c:v>56.1</c:v>
                </c:pt>
                <c:pt idx="217">
                  <c:v>59.98</c:v>
                </c:pt>
                <c:pt idx="218">
                  <c:v>61.44</c:v>
                </c:pt>
                <c:pt idx="219">
                  <c:v>66.459999999999994</c:v>
                </c:pt>
                <c:pt idx="220">
                  <c:v>59.83</c:v>
                </c:pt>
                <c:pt idx="221">
                  <c:v>66.31</c:v>
                </c:pt>
                <c:pt idx="222">
                  <c:v>69.150000000000006</c:v>
                </c:pt>
                <c:pt idx="223">
                  <c:v>67.64</c:v>
                </c:pt>
                <c:pt idx="224">
                  <c:v>74.260000000000005</c:v>
                </c:pt>
                <c:pt idx="225">
                  <c:v>80.86</c:v>
                </c:pt>
                <c:pt idx="226">
                  <c:v>72.67</c:v>
                </c:pt>
                <c:pt idx="227">
                  <c:v>64.7</c:v>
                </c:pt>
                <c:pt idx="228">
                  <c:v>60.9</c:v>
                </c:pt>
                <c:pt idx="229">
                  <c:v>54.92</c:v>
                </c:pt>
                <c:pt idx="230">
                  <c:v>55.84</c:v>
                </c:pt>
                <c:pt idx="231">
                  <c:v>68.510000000000005</c:v>
                </c:pt>
                <c:pt idx="232">
                  <c:v>62.98</c:v>
                </c:pt>
                <c:pt idx="233">
                  <c:v>60.72</c:v>
                </c:pt>
                <c:pt idx="234">
                  <c:v>63.64</c:v>
                </c:pt>
                <c:pt idx="235">
                  <c:v>59.93</c:v>
                </c:pt>
                <c:pt idx="236">
                  <c:v>58.49</c:v>
                </c:pt>
                <c:pt idx="237">
                  <c:v>58.91</c:v>
                </c:pt>
                <c:pt idx="238">
                  <c:v>55.73</c:v>
                </c:pt>
                <c:pt idx="239">
                  <c:v>55.78</c:v>
                </c:pt>
                <c:pt idx="240">
                  <c:v>54.28</c:v>
                </c:pt>
                <c:pt idx="241">
                  <c:v>56.76</c:v>
                </c:pt>
                <c:pt idx="242">
                  <c:v>52.37</c:v>
                </c:pt>
                <c:pt idx="243">
                  <c:v>49.84</c:v>
                </c:pt>
                <c:pt idx="244">
                  <c:v>47.34</c:v>
                </c:pt>
                <c:pt idx="245">
                  <c:v>44.93</c:v>
                </c:pt>
                <c:pt idx="246">
                  <c:v>44.56</c:v>
                </c:pt>
                <c:pt idx="247">
                  <c:v>45.02</c:v>
                </c:pt>
                <c:pt idx="248">
                  <c:v>44.21</c:v>
                </c:pt>
                <c:pt idx="249">
                  <c:v>43.38</c:v>
                </c:pt>
                <c:pt idx="250">
                  <c:v>43.9</c:v>
                </c:pt>
                <c:pt idx="251">
                  <c:v>41.63</c:v>
                </c:pt>
                <c:pt idx="252">
                  <c:v>40</c:v>
                </c:pt>
                <c:pt idx="253">
                  <c:v>39.19</c:v>
                </c:pt>
                <c:pt idx="254">
                  <c:v>39.08</c:v>
                </c:pt>
                <c:pt idx="255">
                  <c:v>38.56</c:v>
                </c:pt>
                <c:pt idx="256">
                  <c:v>43.39</c:v>
                </c:pt>
                <c:pt idx="257">
                  <c:v>42.56</c:v>
                </c:pt>
                <c:pt idx="258">
                  <c:v>42.82</c:v>
                </c:pt>
                <c:pt idx="259">
                  <c:v>45.84</c:v>
                </c:pt>
                <c:pt idx="260">
                  <c:v>43.27</c:v>
                </c:pt>
                <c:pt idx="261">
                  <c:v>49.14</c:v>
                </c:pt>
                <c:pt idx="262">
                  <c:v>51</c:v>
                </c:pt>
                <c:pt idx="263">
                  <c:v>46.11</c:v>
                </c:pt>
                <c:pt idx="264">
                  <c:v>56.65</c:v>
                </c:pt>
                <c:pt idx="265">
                  <c:v>46.42</c:v>
                </c:pt>
                <c:pt idx="266">
                  <c:v>47.29</c:v>
                </c:pt>
                <c:pt idx="267">
                  <c:v>47.27</c:v>
                </c:pt>
                <c:pt idx="268">
                  <c:v>45.69</c:v>
                </c:pt>
                <c:pt idx="269">
                  <c:v>42.25</c:v>
                </c:pt>
                <c:pt idx="270">
                  <c:v>39.659999999999997</c:v>
                </c:pt>
                <c:pt idx="271">
                  <c:v>42.63</c:v>
                </c:pt>
                <c:pt idx="272">
                  <c:v>44.84</c:v>
                </c:pt>
                <c:pt idx="273">
                  <c:v>45.52</c:v>
                </c:pt>
                <c:pt idx="274">
                  <c:v>43.06</c:v>
                </c:pt>
                <c:pt idx="275">
                  <c:v>43.85</c:v>
                </c:pt>
                <c:pt idx="276">
                  <c:v>43.73</c:v>
                </c:pt>
                <c:pt idx="277">
                  <c:v>43.37</c:v>
                </c:pt>
                <c:pt idx="278">
                  <c:v>43.64</c:v>
                </c:pt>
                <c:pt idx="279">
                  <c:v>46.67</c:v>
                </c:pt>
                <c:pt idx="280">
                  <c:v>44.53</c:v>
                </c:pt>
                <c:pt idx="281">
                  <c:v>41.25</c:v>
                </c:pt>
                <c:pt idx="282">
                  <c:v>42.93</c:v>
                </c:pt>
                <c:pt idx="283">
                  <c:v>48.66</c:v>
                </c:pt>
                <c:pt idx="284">
                  <c:v>48.46</c:v>
                </c:pt>
                <c:pt idx="285">
                  <c:v>47.08</c:v>
                </c:pt>
                <c:pt idx="286">
                  <c:v>49.3</c:v>
                </c:pt>
                <c:pt idx="287">
                  <c:v>52.62</c:v>
                </c:pt>
                <c:pt idx="288">
                  <c:v>45.49</c:v>
                </c:pt>
                <c:pt idx="289">
                  <c:v>44.67</c:v>
                </c:pt>
                <c:pt idx="290">
                  <c:v>44.66</c:v>
                </c:pt>
                <c:pt idx="291">
                  <c:v>46.35</c:v>
                </c:pt>
                <c:pt idx="292">
                  <c:v>52.65</c:v>
                </c:pt>
                <c:pt idx="293">
                  <c:v>50.93</c:v>
                </c:pt>
                <c:pt idx="294">
                  <c:v>47.56</c:v>
                </c:pt>
                <c:pt idx="295">
                  <c:v>50.17</c:v>
                </c:pt>
                <c:pt idx="296">
                  <c:v>49.33</c:v>
                </c:pt>
                <c:pt idx="297">
                  <c:v>49.68</c:v>
                </c:pt>
                <c:pt idx="298">
                  <c:v>44.37</c:v>
                </c:pt>
                <c:pt idx="299">
                  <c:v>43.61</c:v>
                </c:pt>
                <c:pt idx="300">
                  <c:v>41.18</c:v>
                </c:pt>
                <c:pt idx="301">
                  <c:v>42.36</c:v>
                </c:pt>
                <c:pt idx="302">
                  <c:v>43.74</c:v>
                </c:pt>
                <c:pt idx="303">
                  <c:v>40.799999999999997</c:v>
                </c:pt>
                <c:pt idx="304">
                  <c:v>40.06</c:v>
                </c:pt>
                <c:pt idx="305">
                  <c:v>43.68</c:v>
                </c:pt>
                <c:pt idx="306">
                  <c:v>45.89</c:v>
                </c:pt>
                <c:pt idx="307">
                  <c:v>43.23</c:v>
                </c:pt>
                <c:pt idx="308">
                  <c:v>42.93</c:v>
                </c:pt>
                <c:pt idx="309">
                  <c:v>42.25</c:v>
                </c:pt>
                <c:pt idx="310">
                  <c:v>40.36</c:v>
                </c:pt>
                <c:pt idx="311">
                  <c:v>41.04</c:v>
                </c:pt>
                <c:pt idx="312">
                  <c:v>45.54</c:v>
                </c:pt>
                <c:pt idx="313">
                  <c:v>44.14</c:v>
                </c:pt>
                <c:pt idx="314">
                  <c:v>42.28</c:v>
                </c:pt>
                <c:pt idx="315">
                  <c:v>42.04</c:v>
                </c:pt>
                <c:pt idx="316">
                  <c:v>39.700000000000003</c:v>
                </c:pt>
                <c:pt idx="317">
                  <c:v>40.93</c:v>
                </c:pt>
                <c:pt idx="318">
                  <c:v>40.39</c:v>
                </c:pt>
                <c:pt idx="319">
                  <c:v>38.85</c:v>
                </c:pt>
                <c:pt idx="320">
                  <c:v>36.53</c:v>
                </c:pt>
                <c:pt idx="321">
                  <c:v>37.81</c:v>
                </c:pt>
                <c:pt idx="322">
                  <c:v>37.67</c:v>
                </c:pt>
                <c:pt idx="323">
                  <c:v>36.17</c:v>
                </c:pt>
                <c:pt idx="324">
                  <c:v>35.79</c:v>
                </c:pt>
                <c:pt idx="325">
                  <c:v>33.94</c:v>
                </c:pt>
                <c:pt idx="326">
                  <c:v>39.18</c:v>
                </c:pt>
                <c:pt idx="327">
                  <c:v>37.14</c:v>
                </c:pt>
                <c:pt idx="328">
                  <c:v>38.1</c:v>
                </c:pt>
                <c:pt idx="329">
                  <c:v>37.15</c:v>
                </c:pt>
                <c:pt idx="330">
                  <c:v>36.82</c:v>
                </c:pt>
                <c:pt idx="331">
                  <c:v>38.32</c:v>
                </c:pt>
                <c:pt idx="332">
                  <c:v>37.950000000000003</c:v>
                </c:pt>
                <c:pt idx="333">
                  <c:v>36.08</c:v>
                </c:pt>
                <c:pt idx="334">
                  <c:v>36.5</c:v>
                </c:pt>
                <c:pt idx="335">
                  <c:v>35.299999999999997</c:v>
                </c:pt>
                <c:pt idx="336">
                  <c:v>34.53</c:v>
                </c:pt>
                <c:pt idx="337">
                  <c:v>33.36</c:v>
                </c:pt>
                <c:pt idx="338">
                  <c:v>32.450000000000003</c:v>
                </c:pt>
                <c:pt idx="339">
                  <c:v>33.44</c:v>
                </c:pt>
                <c:pt idx="340">
                  <c:v>32.049999999999997</c:v>
                </c:pt>
                <c:pt idx="341">
                  <c:v>32.869999999999997</c:v>
                </c:pt>
                <c:pt idx="342">
                  <c:v>31.8</c:v>
                </c:pt>
                <c:pt idx="343">
                  <c:v>33.65</c:v>
                </c:pt>
                <c:pt idx="344">
                  <c:v>31.37</c:v>
                </c:pt>
                <c:pt idx="345">
                  <c:v>33.119999999999997</c:v>
                </c:pt>
                <c:pt idx="346">
                  <c:v>30.24</c:v>
                </c:pt>
                <c:pt idx="347">
                  <c:v>28.8</c:v>
                </c:pt>
                <c:pt idx="348">
                  <c:v>29.03</c:v>
                </c:pt>
                <c:pt idx="349">
                  <c:v>31.35</c:v>
                </c:pt>
                <c:pt idx="350">
                  <c:v>32.630000000000003</c:v>
                </c:pt>
                <c:pt idx="351">
                  <c:v>30.62</c:v>
                </c:pt>
                <c:pt idx="352">
                  <c:v>32.36</c:v>
                </c:pt>
                <c:pt idx="353">
                  <c:v>31.67</c:v>
                </c:pt>
                <c:pt idx="354">
                  <c:v>28.92</c:v>
                </c:pt>
                <c:pt idx="355">
                  <c:v>30.04</c:v>
                </c:pt>
                <c:pt idx="356">
                  <c:v>29.63</c:v>
                </c:pt>
                <c:pt idx="357">
                  <c:v>31.02</c:v>
                </c:pt>
                <c:pt idx="358">
                  <c:v>30.18</c:v>
                </c:pt>
                <c:pt idx="359">
                  <c:v>29.62</c:v>
                </c:pt>
                <c:pt idx="360">
                  <c:v>29.77</c:v>
                </c:pt>
                <c:pt idx="361">
                  <c:v>28.27</c:v>
                </c:pt>
                <c:pt idx="362">
                  <c:v>28.46</c:v>
                </c:pt>
                <c:pt idx="363">
                  <c:v>28.11</c:v>
                </c:pt>
                <c:pt idx="364">
                  <c:v>28.15</c:v>
                </c:pt>
                <c:pt idx="365">
                  <c:v>30.81</c:v>
                </c:pt>
                <c:pt idx="366">
                  <c:v>32.68</c:v>
                </c:pt>
                <c:pt idx="367">
                  <c:v>31.54</c:v>
                </c:pt>
                <c:pt idx="368">
                  <c:v>30.03</c:v>
                </c:pt>
                <c:pt idx="369">
                  <c:v>27.99</c:v>
                </c:pt>
                <c:pt idx="370">
                  <c:v>31.17</c:v>
                </c:pt>
                <c:pt idx="371">
                  <c:v>30.58</c:v>
                </c:pt>
                <c:pt idx="372">
                  <c:v>29.05</c:v>
                </c:pt>
                <c:pt idx="373">
                  <c:v>26.36</c:v>
                </c:pt>
                <c:pt idx="374">
                  <c:v>25.93</c:v>
                </c:pt>
                <c:pt idx="375">
                  <c:v>25.35</c:v>
                </c:pt>
                <c:pt idx="376">
                  <c:v>26.35</c:v>
                </c:pt>
                <c:pt idx="377">
                  <c:v>26.22</c:v>
                </c:pt>
                <c:pt idx="378">
                  <c:v>27.95</c:v>
                </c:pt>
                <c:pt idx="379">
                  <c:v>29</c:v>
                </c:pt>
                <c:pt idx="380">
                  <c:v>30.85</c:v>
                </c:pt>
                <c:pt idx="381">
                  <c:v>31.3</c:v>
                </c:pt>
                <c:pt idx="382">
                  <c:v>29.78</c:v>
                </c:pt>
                <c:pt idx="383">
                  <c:v>29.02</c:v>
                </c:pt>
                <c:pt idx="384">
                  <c:v>26.31</c:v>
                </c:pt>
                <c:pt idx="385">
                  <c:v>25.02</c:v>
                </c:pt>
                <c:pt idx="386">
                  <c:v>25.89</c:v>
                </c:pt>
                <c:pt idx="387">
                  <c:v>25.42</c:v>
                </c:pt>
                <c:pt idx="388">
                  <c:v>24.34</c:v>
                </c:pt>
                <c:pt idx="389">
                  <c:v>24.4</c:v>
                </c:pt>
                <c:pt idx="390">
                  <c:v>23.87</c:v>
                </c:pt>
                <c:pt idx="391">
                  <c:v>23.47</c:v>
                </c:pt>
                <c:pt idx="392">
                  <c:v>23.43</c:v>
                </c:pt>
                <c:pt idx="393">
                  <c:v>23.09</c:v>
                </c:pt>
                <c:pt idx="394">
                  <c:v>24.28</c:v>
                </c:pt>
                <c:pt idx="395">
                  <c:v>25.01</c:v>
                </c:pt>
                <c:pt idx="396">
                  <c:v>25.61</c:v>
                </c:pt>
                <c:pt idx="397">
                  <c:v>25.4</c:v>
                </c:pt>
                <c:pt idx="398">
                  <c:v>25.92</c:v>
                </c:pt>
                <c:pt idx="399">
                  <c:v>25.56</c:v>
                </c:pt>
                <c:pt idx="400">
                  <c:v>24.89</c:v>
                </c:pt>
                <c:pt idx="401">
                  <c:v>24.9</c:v>
                </c:pt>
                <c:pt idx="402">
                  <c:v>25.67</c:v>
                </c:pt>
                <c:pt idx="403">
                  <c:v>24.76</c:v>
                </c:pt>
                <c:pt idx="404">
                  <c:v>24.99</c:v>
                </c:pt>
                <c:pt idx="405">
                  <c:v>25.99</c:v>
                </c:pt>
                <c:pt idx="406">
                  <c:v>25.45</c:v>
                </c:pt>
                <c:pt idx="407">
                  <c:v>24.71</c:v>
                </c:pt>
                <c:pt idx="408">
                  <c:v>24.27</c:v>
                </c:pt>
                <c:pt idx="409">
                  <c:v>27.89</c:v>
                </c:pt>
                <c:pt idx="410">
                  <c:v>26.18</c:v>
                </c:pt>
                <c:pt idx="411">
                  <c:v>26.26</c:v>
                </c:pt>
                <c:pt idx="412">
                  <c:v>25.09</c:v>
                </c:pt>
                <c:pt idx="413">
                  <c:v>25.01</c:v>
                </c:pt>
                <c:pt idx="414">
                  <c:v>25.14</c:v>
                </c:pt>
                <c:pt idx="415">
                  <c:v>24.92</c:v>
                </c:pt>
                <c:pt idx="416">
                  <c:v>24.95</c:v>
                </c:pt>
                <c:pt idx="417">
                  <c:v>24.68</c:v>
                </c:pt>
                <c:pt idx="418">
                  <c:v>24.76</c:v>
                </c:pt>
                <c:pt idx="419">
                  <c:v>26.01</c:v>
                </c:pt>
                <c:pt idx="420">
                  <c:v>29.15</c:v>
                </c:pt>
                <c:pt idx="421">
                  <c:v>28.9</c:v>
                </c:pt>
                <c:pt idx="422">
                  <c:v>27.1</c:v>
                </c:pt>
                <c:pt idx="423">
                  <c:v>25.26</c:v>
                </c:pt>
                <c:pt idx="424">
                  <c:v>25.62</c:v>
                </c:pt>
                <c:pt idx="425">
                  <c:v>24.32</c:v>
                </c:pt>
                <c:pt idx="426">
                  <c:v>23.55</c:v>
                </c:pt>
                <c:pt idx="427">
                  <c:v>24.15</c:v>
                </c:pt>
                <c:pt idx="428">
                  <c:v>23.86</c:v>
                </c:pt>
                <c:pt idx="429">
                  <c:v>23.42</c:v>
                </c:pt>
                <c:pt idx="430">
                  <c:v>23.69</c:v>
                </c:pt>
                <c:pt idx="431">
                  <c:v>23.65</c:v>
                </c:pt>
                <c:pt idx="432">
                  <c:v>23.92</c:v>
                </c:pt>
                <c:pt idx="433">
                  <c:v>24.06</c:v>
                </c:pt>
                <c:pt idx="434">
                  <c:v>23.08</c:v>
                </c:pt>
                <c:pt idx="435">
                  <c:v>23.49</c:v>
                </c:pt>
                <c:pt idx="436">
                  <c:v>24.95</c:v>
                </c:pt>
                <c:pt idx="437">
                  <c:v>25.61</c:v>
                </c:pt>
                <c:pt idx="438">
                  <c:v>24.88</c:v>
                </c:pt>
                <c:pt idx="439">
                  <c:v>25.19</c:v>
                </c:pt>
                <c:pt idx="440">
                  <c:v>25.61</c:v>
                </c:pt>
                <c:pt idx="441">
                  <c:v>28.27</c:v>
                </c:pt>
                <c:pt idx="442">
                  <c:v>28.68</c:v>
                </c:pt>
                <c:pt idx="443">
                  <c:v>26.84</c:v>
                </c:pt>
                <c:pt idx="444">
                  <c:v>25.7</c:v>
                </c:pt>
                <c:pt idx="445">
                  <c:v>24.68</c:v>
                </c:pt>
                <c:pt idx="446">
                  <c:v>24.18</c:v>
                </c:pt>
                <c:pt idx="447">
                  <c:v>23.12</c:v>
                </c:pt>
                <c:pt idx="448">
                  <c:v>23.01</c:v>
                </c:pt>
                <c:pt idx="449">
                  <c:v>22.99</c:v>
                </c:pt>
                <c:pt idx="450">
                  <c:v>22.86</c:v>
                </c:pt>
                <c:pt idx="451">
                  <c:v>21.72</c:v>
                </c:pt>
                <c:pt idx="452">
                  <c:v>21.43</c:v>
                </c:pt>
                <c:pt idx="453">
                  <c:v>21.49</c:v>
                </c:pt>
                <c:pt idx="454">
                  <c:v>20.9</c:v>
                </c:pt>
                <c:pt idx="455">
                  <c:v>22.22</c:v>
                </c:pt>
                <c:pt idx="456">
                  <c:v>20.69</c:v>
                </c:pt>
                <c:pt idx="457">
                  <c:v>22.27</c:v>
                </c:pt>
                <c:pt idx="458">
                  <c:v>24.31</c:v>
                </c:pt>
                <c:pt idx="459">
                  <c:v>24.83</c:v>
                </c:pt>
                <c:pt idx="460">
                  <c:v>27.91</c:v>
                </c:pt>
                <c:pt idx="461">
                  <c:v>24.76</c:v>
                </c:pt>
                <c:pt idx="462">
                  <c:v>30.69</c:v>
                </c:pt>
                <c:pt idx="463">
                  <c:v>29.78</c:v>
                </c:pt>
                <c:pt idx="464">
                  <c:v>28.81</c:v>
                </c:pt>
                <c:pt idx="465">
                  <c:v>27.72</c:v>
                </c:pt>
                <c:pt idx="466">
                  <c:v>25.43</c:v>
                </c:pt>
                <c:pt idx="467">
                  <c:v>24.19</c:v>
                </c:pt>
                <c:pt idx="468">
                  <c:v>23.15</c:v>
                </c:pt>
                <c:pt idx="469">
                  <c:v>22.84</c:v>
                </c:pt>
                <c:pt idx="470">
                  <c:v>23.04</c:v>
                </c:pt>
                <c:pt idx="471">
                  <c:v>24.24</c:v>
                </c:pt>
                <c:pt idx="472">
                  <c:v>23.36</c:v>
                </c:pt>
                <c:pt idx="473">
                  <c:v>22.89</c:v>
                </c:pt>
                <c:pt idx="474">
                  <c:v>22.41</c:v>
                </c:pt>
                <c:pt idx="475">
                  <c:v>21.63</c:v>
                </c:pt>
                <c:pt idx="476">
                  <c:v>22.63</c:v>
                </c:pt>
                <c:pt idx="477">
                  <c:v>22.19</c:v>
                </c:pt>
                <c:pt idx="478">
                  <c:v>21.16</c:v>
                </c:pt>
                <c:pt idx="479">
                  <c:v>20.47</c:v>
                </c:pt>
                <c:pt idx="480">
                  <c:v>20.48</c:v>
                </c:pt>
                <c:pt idx="481">
                  <c:v>24.85</c:v>
                </c:pt>
                <c:pt idx="482">
                  <c:v>24.51</c:v>
                </c:pt>
                <c:pt idx="483">
                  <c:v>21.92</c:v>
                </c:pt>
                <c:pt idx="484">
                  <c:v>21.12</c:v>
                </c:pt>
                <c:pt idx="485">
                  <c:v>22.46</c:v>
                </c:pt>
                <c:pt idx="486">
                  <c:v>21.25</c:v>
                </c:pt>
                <c:pt idx="487">
                  <c:v>22.1</c:v>
                </c:pt>
                <c:pt idx="488">
                  <c:v>23.69</c:v>
                </c:pt>
                <c:pt idx="489">
                  <c:v>22.66</c:v>
                </c:pt>
                <c:pt idx="490">
                  <c:v>22.32</c:v>
                </c:pt>
                <c:pt idx="491">
                  <c:v>21.59</c:v>
                </c:pt>
                <c:pt idx="492">
                  <c:v>21.15</c:v>
                </c:pt>
                <c:pt idx="493">
                  <c:v>21.49</c:v>
                </c:pt>
                <c:pt idx="494">
                  <c:v>20.54</c:v>
                </c:pt>
                <c:pt idx="495">
                  <c:v>22.51</c:v>
                </c:pt>
                <c:pt idx="496">
                  <c:v>21.68</c:v>
                </c:pt>
                <c:pt idx="497">
                  <c:v>20.49</c:v>
                </c:pt>
                <c:pt idx="498">
                  <c:v>19.54</c:v>
                </c:pt>
                <c:pt idx="499">
                  <c:v>19.71</c:v>
                </c:pt>
                <c:pt idx="500">
                  <c:v>19.47</c:v>
                </c:pt>
                <c:pt idx="501">
                  <c:v>19.93</c:v>
                </c:pt>
                <c:pt idx="502">
                  <c:v>20.010000000000002</c:v>
                </c:pt>
                <c:pt idx="503">
                  <c:v>19.96</c:v>
                </c:pt>
                <c:pt idx="504">
                  <c:v>21.68</c:v>
                </c:pt>
                <c:pt idx="505">
                  <c:v>20.04</c:v>
                </c:pt>
                <c:pt idx="506">
                  <c:v>19.350000000000001</c:v>
                </c:pt>
                <c:pt idx="507">
                  <c:v>19.16</c:v>
                </c:pt>
                <c:pt idx="508">
                  <c:v>19.059999999999999</c:v>
                </c:pt>
                <c:pt idx="509">
                  <c:v>18.13</c:v>
                </c:pt>
                <c:pt idx="510">
                  <c:v>17.55</c:v>
                </c:pt>
                <c:pt idx="511">
                  <c:v>18.25</c:v>
                </c:pt>
                <c:pt idx="512">
                  <c:v>17.850000000000001</c:v>
                </c:pt>
                <c:pt idx="513">
                  <c:v>17.63</c:v>
                </c:pt>
                <c:pt idx="514">
                  <c:v>17.91</c:v>
                </c:pt>
                <c:pt idx="515">
                  <c:v>17.579999999999998</c:v>
                </c:pt>
                <c:pt idx="516">
                  <c:v>18.68</c:v>
                </c:pt>
                <c:pt idx="517">
                  <c:v>22.27</c:v>
                </c:pt>
                <c:pt idx="518">
                  <c:v>27.31</c:v>
                </c:pt>
                <c:pt idx="519">
                  <c:v>25.41</c:v>
                </c:pt>
                <c:pt idx="520">
                  <c:v>24.55</c:v>
                </c:pt>
                <c:pt idx="521">
                  <c:v>23.14</c:v>
                </c:pt>
                <c:pt idx="522">
                  <c:v>23.73</c:v>
                </c:pt>
                <c:pt idx="523">
                  <c:v>24.62</c:v>
                </c:pt>
                <c:pt idx="524">
                  <c:v>22.59</c:v>
                </c:pt>
                <c:pt idx="525">
                  <c:v>21.48</c:v>
                </c:pt>
                <c:pt idx="526">
                  <c:v>21.6</c:v>
                </c:pt>
                <c:pt idx="527">
                  <c:v>26.08</c:v>
                </c:pt>
                <c:pt idx="528">
                  <c:v>26.11</c:v>
                </c:pt>
                <c:pt idx="529">
                  <c:v>26.51</c:v>
                </c:pt>
                <c:pt idx="530">
                  <c:v>26</c:v>
                </c:pt>
                <c:pt idx="531">
                  <c:v>25.4</c:v>
                </c:pt>
                <c:pt idx="532">
                  <c:v>23.96</c:v>
                </c:pt>
                <c:pt idx="533">
                  <c:v>22.73</c:v>
                </c:pt>
                <c:pt idx="534">
                  <c:v>22.25</c:v>
                </c:pt>
                <c:pt idx="535">
                  <c:v>21.72</c:v>
                </c:pt>
                <c:pt idx="536">
                  <c:v>20.63</c:v>
                </c:pt>
                <c:pt idx="537">
                  <c:v>20.02</c:v>
                </c:pt>
                <c:pt idx="538">
                  <c:v>19.940000000000001</c:v>
                </c:pt>
                <c:pt idx="539">
                  <c:v>21.37</c:v>
                </c:pt>
                <c:pt idx="540">
                  <c:v>20.27</c:v>
                </c:pt>
                <c:pt idx="541">
                  <c:v>20.100000000000001</c:v>
                </c:pt>
                <c:pt idx="542">
                  <c:v>19.5</c:v>
                </c:pt>
                <c:pt idx="543">
                  <c:v>19.260000000000002</c:v>
                </c:pt>
                <c:pt idx="544">
                  <c:v>19.059999999999999</c:v>
                </c:pt>
                <c:pt idx="545">
                  <c:v>18.829999999999998</c:v>
                </c:pt>
                <c:pt idx="546">
                  <c:v>18.72</c:v>
                </c:pt>
                <c:pt idx="547">
                  <c:v>17.420000000000002</c:v>
                </c:pt>
                <c:pt idx="548">
                  <c:v>17.79</c:v>
                </c:pt>
                <c:pt idx="549">
                  <c:v>17.920000000000002</c:v>
                </c:pt>
                <c:pt idx="550">
                  <c:v>18.57</c:v>
                </c:pt>
                <c:pt idx="551">
                  <c:v>18.059999999999999</c:v>
                </c:pt>
                <c:pt idx="552">
                  <c:v>17.579999999999998</c:v>
                </c:pt>
                <c:pt idx="553">
                  <c:v>18</c:v>
                </c:pt>
                <c:pt idx="554">
                  <c:v>17.690000000000001</c:v>
                </c:pt>
                <c:pt idx="555">
                  <c:v>16.91</c:v>
                </c:pt>
                <c:pt idx="556">
                  <c:v>16.62</c:v>
                </c:pt>
                <c:pt idx="557">
                  <c:v>16.97</c:v>
                </c:pt>
                <c:pt idx="558">
                  <c:v>16.87</c:v>
                </c:pt>
                <c:pt idx="559">
                  <c:v>16.350000000000001</c:v>
                </c:pt>
                <c:pt idx="560">
                  <c:v>17.55</c:v>
                </c:pt>
                <c:pt idx="561">
                  <c:v>18.399999999999999</c:v>
                </c:pt>
                <c:pt idx="562">
                  <c:v>17.77</c:v>
                </c:pt>
                <c:pt idx="563">
                  <c:v>17.59</c:v>
                </c:pt>
                <c:pt idx="564">
                  <c:v>17.13</c:v>
                </c:pt>
                <c:pt idx="565">
                  <c:v>17.59</c:v>
                </c:pt>
                <c:pt idx="566">
                  <c:v>17.47</c:v>
                </c:pt>
                <c:pt idx="567">
                  <c:v>17.02</c:v>
                </c:pt>
                <c:pt idx="568">
                  <c:v>16.23</c:v>
                </c:pt>
                <c:pt idx="569">
                  <c:v>16.62</c:v>
                </c:pt>
                <c:pt idx="570">
                  <c:v>16.48</c:v>
                </c:pt>
                <c:pt idx="571">
                  <c:v>16.14</c:v>
                </c:pt>
                <c:pt idx="572">
                  <c:v>15.58</c:v>
                </c:pt>
                <c:pt idx="573">
                  <c:v>16.2</c:v>
                </c:pt>
                <c:pt idx="574">
                  <c:v>15.59</c:v>
                </c:pt>
                <c:pt idx="575">
                  <c:v>15.89</c:v>
                </c:pt>
                <c:pt idx="576">
                  <c:v>18.36</c:v>
                </c:pt>
                <c:pt idx="577">
                  <c:v>17.34</c:v>
                </c:pt>
                <c:pt idx="578">
                  <c:v>15.73</c:v>
                </c:pt>
                <c:pt idx="579">
                  <c:v>16.32</c:v>
                </c:pt>
                <c:pt idx="580">
                  <c:v>16.47</c:v>
                </c:pt>
                <c:pt idx="581">
                  <c:v>16.62</c:v>
                </c:pt>
                <c:pt idx="582">
                  <c:v>17.47</c:v>
                </c:pt>
                <c:pt idx="583">
                  <c:v>22.81</c:v>
                </c:pt>
                <c:pt idx="584">
                  <c:v>21.08</c:v>
                </c:pt>
                <c:pt idx="585">
                  <c:v>18.440000000000001</c:v>
                </c:pt>
                <c:pt idx="586">
                  <c:v>22.05</c:v>
                </c:pt>
                <c:pt idx="587">
                  <c:v>20.190000000000001</c:v>
                </c:pt>
                <c:pt idx="588">
                  <c:v>23.84</c:v>
                </c:pt>
                <c:pt idx="589">
                  <c:v>24.91</c:v>
                </c:pt>
                <c:pt idx="590">
                  <c:v>32.799999999999997</c:v>
                </c:pt>
                <c:pt idx="591">
                  <c:v>40.950000000000003</c:v>
                </c:pt>
                <c:pt idx="592">
                  <c:v>28.84</c:v>
                </c:pt>
                <c:pt idx="593">
                  <c:v>28.32</c:v>
                </c:pt>
                <c:pt idx="594">
                  <c:v>25.52</c:v>
                </c:pt>
                <c:pt idx="595">
                  <c:v>26.68</c:v>
                </c:pt>
                <c:pt idx="596">
                  <c:v>31.24</c:v>
                </c:pt>
                <c:pt idx="597">
                  <c:v>30.84</c:v>
                </c:pt>
                <c:pt idx="598">
                  <c:v>33.549999999999997</c:v>
                </c:pt>
                <c:pt idx="599">
                  <c:v>35.32</c:v>
                </c:pt>
                <c:pt idx="600">
                  <c:v>45.79</c:v>
                </c:pt>
                <c:pt idx="601">
                  <c:v>40.1</c:v>
                </c:pt>
                <c:pt idx="602">
                  <c:v>38.32</c:v>
                </c:pt>
                <c:pt idx="603">
                  <c:v>34.61</c:v>
                </c:pt>
                <c:pt idx="604">
                  <c:v>35.020000000000003</c:v>
                </c:pt>
                <c:pt idx="605">
                  <c:v>29.68</c:v>
                </c:pt>
                <c:pt idx="606">
                  <c:v>32.07</c:v>
                </c:pt>
                <c:pt idx="607">
                  <c:v>35.54</c:v>
                </c:pt>
                <c:pt idx="608">
                  <c:v>30.17</c:v>
                </c:pt>
                <c:pt idx="609">
                  <c:v>29.46</c:v>
                </c:pt>
                <c:pt idx="610">
                  <c:v>35.479999999999997</c:v>
                </c:pt>
                <c:pt idx="611">
                  <c:v>36.57</c:v>
                </c:pt>
                <c:pt idx="612">
                  <c:v>33.700000000000003</c:v>
                </c:pt>
                <c:pt idx="613">
                  <c:v>33.729999999999997</c:v>
                </c:pt>
                <c:pt idx="614">
                  <c:v>30.57</c:v>
                </c:pt>
                <c:pt idx="615">
                  <c:v>28.79</c:v>
                </c:pt>
                <c:pt idx="616">
                  <c:v>28.58</c:v>
                </c:pt>
                <c:pt idx="617">
                  <c:v>25.87</c:v>
                </c:pt>
                <c:pt idx="618">
                  <c:v>25.92</c:v>
                </c:pt>
                <c:pt idx="619">
                  <c:v>25.05</c:v>
                </c:pt>
                <c:pt idx="620">
                  <c:v>23.95</c:v>
                </c:pt>
                <c:pt idx="621">
                  <c:v>24.88</c:v>
                </c:pt>
                <c:pt idx="622">
                  <c:v>27.05</c:v>
                </c:pt>
                <c:pt idx="623">
                  <c:v>26.91</c:v>
                </c:pt>
                <c:pt idx="624">
                  <c:v>29.74</c:v>
                </c:pt>
                <c:pt idx="625">
                  <c:v>28.53</c:v>
                </c:pt>
                <c:pt idx="626">
                  <c:v>29</c:v>
                </c:pt>
                <c:pt idx="627">
                  <c:v>34.130000000000003</c:v>
                </c:pt>
                <c:pt idx="628">
                  <c:v>34.54</c:v>
                </c:pt>
                <c:pt idx="629">
                  <c:v>32.86</c:v>
                </c:pt>
                <c:pt idx="630">
                  <c:v>30.12</c:v>
                </c:pt>
                <c:pt idx="631">
                  <c:v>29.65</c:v>
                </c:pt>
                <c:pt idx="632">
                  <c:v>26.84</c:v>
                </c:pt>
                <c:pt idx="633">
                  <c:v>25.71</c:v>
                </c:pt>
                <c:pt idx="634">
                  <c:v>24.98</c:v>
                </c:pt>
                <c:pt idx="635">
                  <c:v>24.43</c:v>
                </c:pt>
                <c:pt idx="636">
                  <c:v>24.56</c:v>
                </c:pt>
                <c:pt idx="637">
                  <c:v>24.89</c:v>
                </c:pt>
                <c:pt idx="638">
                  <c:v>25.14</c:v>
                </c:pt>
                <c:pt idx="639">
                  <c:v>26.25</c:v>
                </c:pt>
                <c:pt idx="640">
                  <c:v>25.97</c:v>
                </c:pt>
                <c:pt idx="641">
                  <c:v>23.93</c:v>
                </c:pt>
                <c:pt idx="642">
                  <c:v>25.64</c:v>
                </c:pt>
                <c:pt idx="643">
                  <c:v>24.63</c:v>
                </c:pt>
                <c:pt idx="644">
                  <c:v>23.47</c:v>
                </c:pt>
                <c:pt idx="645">
                  <c:v>22.73</c:v>
                </c:pt>
                <c:pt idx="646">
                  <c:v>23.19</c:v>
                </c:pt>
                <c:pt idx="647">
                  <c:v>24.25</c:v>
                </c:pt>
                <c:pt idx="648">
                  <c:v>24.13</c:v>
                </c:pt>
                <c:pt idx="649">
                  <c:v>23.5</c:v>
                </c:pt>
                <c:pt idx="650">
                  <c:v>22.01</c:v>
                </c:pt>
                <c:pt idx="651">
                  <c:v>22.63</c:v>
                </c:pt>
                <c:pt idx="652">
                  <c:v>22.21</c:v>
                </c:pt>
                <c:pt idx="653">
                  <c:v>22.1</c:v>
                </c:pt>
                <c:pt idx="654">
                  <c:v>21.74</c:v>
                </c:pt>
                <c:pt idx="655">
                  <c:v>22.14</c:v>
                </c:pt>
                <c:pt idx="656">
                  <c:v>22.37</c:v>
                </c:pt>
                <c:pt idx="657">
                  <c:v>25.39</c:v>
                </c:pt>
                <c:pt idx="658">
                  <c:v>25.73</c:v>
                </c:pt>
                <c:pt idx="659">
                  <c:v>26.24</c:v>
                </c:pt>
                <c:pt idx="660">
                  <c:v>26.1</c:v>
                </c:pt>
                <c:pt idx="661">
                  <c:v>24.33</c:v>
                </c:pt>
                <c:pt idx="662">
                  <c:v>24.59</c:v>
                </c:pt>
                <c:pt idx="663">
                  <c:v>26.44</c:v>
                </c:pt>
                <c:pt idx="664">
                  <c:v>25.49</c:v>
                </c:pt>
                <c:pt idx="665">
                  <c:v>25.66</c:v>
                </c:pt>
                <c:pt idx="666">
                  <c:v>27.46</c:v>
                </c:pt>
                <c:pt idx="667">
                  <c:v>26.7</c:v>
                </c:pt>
                <c:pt idx="668">
                  <c:v>27.37</c:v>
                </c:pt>
                <c:pt idx="669">
                  <c:v>24.45</c:v>
                </c:pt>
                <c:pt idx="670">
                  <c:v>27.21</c:v>
                </c:pt>
                <c:pt idx="671">
                  <c:v>26.05</c:v>
                </c:pt>
                <c:pt idx="672">
                  <c:v>23.89</c:v>
                </c:pt>
                <c:pt idx="673">
                  <c:v>23.19</c:v>
                </c:pt>
                <c:pt idx="674">
                  <c:v>21.31</c:v>
                </c:pt>
                <c:pt idx="675">
                  <c:v>23.8</c:v>
                </c:pt>
                <c:pt idx="676">
                  <c:v>23.25</c:v>
                </c:pt>
                <c:pt idx="677">
                  <c:v>22.81</c:v>
                </c:pt>
                <c:pt idx="678">
                  <c:v>21.99</c:v>
                </c:pt>
                <c:pt idx="679">
                  <c:v>21.21</c:v>
                </c:pt>
                <c:pt idx="680">
                  <c:v>21.56</c:v>
                </c:pt>
                <c:pt idx="681">
                  <c:v>22.1</c:v>
                </c:pt>
                <c:pt idx="682">
                  <c:v>21.72</c:v>
                </c:pt>
                <c:pt idx="683">
                  <c:v>22.01</c:v>
                </c:pt>
                <c:pt idx="684">
                  <c:v>21.5</c:v>
                </c:pt>
                <c:pt idx="685">
                  <c:v>22.35</c:v>
                </c:pt>
                <c:pt idx="686">
                  <c:v>22.51</c:v>
                </c:pt>
                <c:pt idx="687">
                  <c:v>23.87</c:v>
                </c:pt>
                <c:pt idx="688">
                  <c:v>21.71</c:v>
                </c:pt>
                <c:pt idx="689">
                  <c:v>22.54</c:v>
                </c:pt>
                <c:pt idx="690">
                  <c:v>22.6</c:v>
                </c:pt>
                <c:pt idx="691">
                  <c:v>23.25</c:v>
                </c:pt>
                <c:pt idx="692">
                  <c:v>23.7</c:v>
                </c:pt>
                <c:pt idx="693">
                  <c:v>22.5</c:v>
                </c:pt>
                <c:pt idx="694">
                  <c:v>23.53</c:v>
                </c:pt>
                <c:pt idx="695">
                  <c:v>21.76</c:v>
                </c:pt>
                <c:pt idx="696">
                  <c:v>21.49</c:v>
                </c:pt>
                <c:pt idx="697">
                  <c:v>21.56</c:v>
                </c:pt>
                <c:pt idx="698">
                  <c:v>20.71</c:v>
                </c:pt>
                <c:pt idx="699">
                  <c:v>18.96</c:v>
                </c:pt>
                <c:pt idx="700">
                  <c:v>18.93</c:v>
                </c:pt>
                <c:pt idx="701">
                  <c:v>19.07</c:v>
                </c:pt>
                <c:pt idx="702">
                  <c:v>19.88</c:v>
                </c:pt>
                <c:pt idx="703">
                  <c:v>19.03</c:v>
                </c:pt>
                <c:pt idx="704">
                  <c:v>19.09</c:v>
                </c:pt>
                <c:pt idx="705">
                  <c:v>20.63</c:v>
                </c:pt>
                <c:pt idx="706">
                  <c:v>19.79</c:v>
                </c:pt>
                <c:pt idx="707">
                  <c:v>19.27</c:v>
                </c:pt>
                <c:pt idx="708">
                  <c:v>18.78</c:v>
                </c:pt>
                <c:pt idx="709">
                  <c:v>19.850000000000001</c:v>
                </c:pt>
                <c:pt idx="710">
                  <c:v>20.22</c:v>
                </c:pt>
                <c:pt idx="711">
                  <c:v>20.71</c:v>
                </c:pt>
                <c:pt idx="712">
                  <c:v>20.88</c:v>
                </c:pt>
                <c:pt idx="713">
                  <c:v>21.2</c:v>
                </c:pt>
                <c:pt idx="714">
                  <c:v>21.83</c:v>
                </c:pt>
                <c:pt idx="715">
                  <c:v>21.57</c:v>
                </c:pt>
                <c:pt idx="716">
                  <c:v>19.559999999999999</c:v>
                </c:pt>
                <c:pt idx="717">
                  <c:v>18.52</c:v>
                </c:pt>
                <c:pt idx="718">
                  <c:v>18.260000000000002</c:v>
                </c:pt>
                <c:pt idx="719">
                  <c:v>18.29</c:v>
                </c:pt>
                <c:pt idx="720">
                  <c:v>19.079999999999998</c:v>
                </c:pt>
                <c:pt idx="721">
                  <c:v>18.47</c:v>
                </c:pt>
                <c:pt idx="722">
                  <c:v>18.64</c:v>
                </c:pt>
                <c:pt idx="723">
                  <c:v>20.61</c:v>
                </c:pt>
                <c:pt idx="724">
                  <c:v>20.2</c:v>
                </c:pt>
                <c:pt idx="725">
                  <c:v>22.58</c:v>
                </c:pt>
                <c:pt idx="726">
                  <c:v>21.76</c:v>
                </c:pt>
                <c:pt idx="727">
                  <c:v>18.75</c:v>
                </c:pt>
                <c:pt idx="728">
                  <c:v>18.04</c:v>
                </c:pt>
                <c:pt idx="729">
                  <c:v>18.37</c:v>
                </c:pt>
                <c:pt idx="730">
                  <c:v>20.63</c:v>
                </c:pt>
                <c:pt idx="731">
                  <c:v>19.559999999999999</c:v>
                </c:pt>
                <c:pt idx="732">
                  <c:v>22.22</c:v>
                </c:pt>
                <c:pt idx="733">
                  <c:v>21.53</c:v>
                </c:pt>
                <c:pt idx="734">
                  <c:v>23.54</c:v>
                </c:pt>
                <c:pt idx="735">
                  <c:v>21.36</c:v>
                </c:pt>
                <c:pt idx="736">
                  <c:v>19.39</c:v>
                </c:pt>
                <c:pt idx="737">
                  <c:v>18.010000000000002</c:v>
                </c:pt>
                <c:pt idx="738">
                  <c:v>18.02</c:v>
                </c:pt>
                <c:pt idx="739">
                  <c:v>17.989999999999998</c:v>
                </c:pt>
                <c:pt idx="740">
                  <c:v>17.739999999999998</c:v>
                </c:pt>
                <c:pt idx="741">
                  <c:v>17.25</c:v>
                </c:pt>
                <c:pt idx="742">
                  <c:v>17.61</c:v>
                </c:pt>
                <c:pt idx="743">
                  <c:v>17.55</c:v>
                </c:pt>
                <c:pt idx="744">
                  <c:v>17.61</c:v>
                </c:pt>
                <c:pt idx="745">
                  <c:v>17.940000000000001</c:v>
                </c:pt>
                <c:pt idx="746">
                  <c:v>17.39</c:v>
                </c:pt>
                <c:pt idx="747">
                  <c:v>16.11</c:v>
                </c:pt>
                <c:pt idx="748">
                  <c:v>16.41</c:v>
                </c:pt>
                <c:pt idx="749">
                  <c:v>16.489999999999998</c:v>
                </c:pt>
                <c:pt idx="750">
                  <c:v>15.45</c:v>
                </c:pt>
                <c:pt idx="751">
                  <c:v>16.47</c:v>
                </c:pt>
                <c:pt idx="752">
                  <c:v>17.670000000000002</c:v>
                </c:pt>
                <c:pt idx="753">
                  <c:v>17.52</c:v>
                </c:pt>
                <c:pt idx="754">
                  <c:v>17.28</c:v>
                </c:pt>
                <c:pt idx="755">
                  <c:v>17.52</c:v>
                </c:pt>
                <c:pt idx="756">
                  <c:v>17.75</c:v>
                </c:pt>
                <c:pt idx="757">
                  <c:v>17.61</c:v>
                </c:pt>
                <c:pt idx="758">
                  <c:v>17.38</c:v>
                </c:pt>
                <c:pt idx="759">
                  <c:v>17.02</c:v>
                </c:pt>
                <c:pt idx="760">
                  <c:v>17.399999999999999</c:v>
                </c:pt>
                <c:pt idx="761">
                  <c:v>17.14</c:v>
                </c:pt>
                <c:pt idx="762">
                  <c:v>17.54</c:v>
                </c:pt>
                <c:pt idx="763">
                  <c:v>16.89</c:v>
                </c:pt>
                <c:pt idx="764">
                  <c:v>16.239999999999998</c:v>
                </c:pt>
                <c:pt idx="765">
                  <c:v>16.39</c:v>
                </c:pt>
                <c:pt idx="766">
                  <c:v>15.46</c:v>
                </c:pt>
                <c:pt idx="767">
                  <c:v>15.87</c:v>
                </c:pt>
                <c:pt idx="768">
                  <c:v>17.309999999999999</c:v>
                </c:pt>
                <c:pt idx="769">
                  <c:v>17.989999999999998</c:v>
                </c:pt>
                <c:pt idx="770">
                  <c:v>18.47</c:v>
                </c:pt>
                <c:pt idx="771">
                  <c:v>17.649999999999999</c:v>
                </c:pt>
                <c:pt idx="772">
                  <c:v>17.59</c:v>
                </c:pt>
                <c:pt idx="773">
                  <c:v>16.64</c:v>
                </c:pt>
                <c:pt idx="774">
                  <c:v>16.149999999999999</c:v>
                </c:pt>
                <c:pt idx="775">
                  <c:v>20.04</c:v>
                </c:pt>
                <c:pt idx="776">
                  <c:v>19.53</c:v>
                </c:pt>
                <c:pt idx="777">
                  <c:v>17.63</c:v>
                </c:pt>
                <c:pt idx="778">
                  <c:v>17.3</c:v>
                </c:pt>
                <c:pt idx="779">
                  <c:v>16.690000000000001</c:v>
                </c:pt>
                <c:pt idx="780">
                  <c:v>15.93</c:v>
                </c:pt>
                <c:pt idx="781">
                  <c:v>16.28</c:v>
                </c:pt>
                <c:pt idx="782">
                  <c:v>15.81</c:v>
                </c:pt>
                <c:pt idx="783">
                  <c:v>15.87</c:v>
                </c:pt>
                <c:pt idx="784">
                  <c:v>16.09</c:v>
                </c:pt>
                <c:pt idx="785">
                  <c:v>15.69</c:v>
                </c:pt>
                <c:pt idx="786">
                  <c:v>15.95</c:v>
                </c:pt>
                <c:pt idx="787">
                  <c:v>16.37</c:v>
                </c:pt>
                <c:pt idx="788">
                  <c:v>16.72</c:v>
                </c:pt>
                <c:pt idx="789">
                  <c:v>16.59</c:v>
                </c:pt>
                <c:pt idx="790">
                  <c:v>16.43</c:v>
                </c:pt>
                <c:pt idx="791">
                  <c:v>20.8</c:v>
                </c:pt>
                <c:pt idx="792">
                  <c:v>22.13</c:v>
                </c:pt>
                <c:pt idx="793">
                  <c:v>21.32</c:v>
                </c:pt>
                <c:pt idx="794">
                  <c:v>19.22</c:v>
                </c:pt>
                <c:pt idx="795">
                  <c:v>18.350000000000001</c:v>
                </c:pt>
                <c:pt idx="796">
                  <c:v>21.01</c:v>
                </c:pt>
                <c:pt idx="797">
                  <c:v>20.7</c:v>
                </c:pt>
                <c:pt idx="798">
                  <c:v>18.600000000000001</c:v>
                </c:pt>
                <c:pt idx="799">
                  <c:v>19.059999999999999</c:v>
                </c:pt>
                <c:pt idx="800">
                  <c:v>20.66</c:v>
                </c:pt>
                <c:pt idx="801">
                  <c:v>19.82</c:v>
                </c:pt>
                <c:pt idx="802">
                  <c:v>20.22</c:v>
                </c:pt>
                <c:pt idx="803">
                  <c:v>21.88</c:v>
                </c:pt>
                <c:pt idx="804">
                  <c:v>20.079999999999998</c:v>
                </c:pt>
                <c:pt idx="805">
                  <c:v>21.13</c:v>
                </c:pt>
                <c:pt idx="806">
                  <c:v>24.32</c:v>
                </c:pt>
                <c:pt idx="807">
                  <c:v>29.4</c:v>
                </c:pt>
                <c:pt idx="808">
                  <c:v>26.37</c:v>
                </c:pt>
                <c:pt idx="809">
                  <c:v>24.44</c:v>
                </c:pt>
                <c:pt idx="810">
                  <c:v>20.61</c:v>
                </c:pt>
                <c:pt idx="811">
                  <c:v>20.21</c:v>
                </c:pt>
                <c:pt idx="812">
                  <c:v>19.170000000000002</c:v>
                </c:pt>
                <c:pt idx="813">
                  <c:v>18</c:v>
                </c:pt>
                <c:pt idx="814">
                  <c:v>17.91</c:v>
                </c:pt>
                <c:pt idx="815">
                  <c:v>19.440000000000001</c:v>
                </c:pt>
                <c:pt idx="816">
                  <c:v>18.16</c:v>
                </c:pt>
                <c:pt idx="817">
                  <c:v>17.71</c:v>
                </c:pt>
                <c:pt idx="818">
                  <c:v>17.739999999999998</c:v>
                </c:pt>
                <c:pt idx="819">
                  <c:v>17.399999999999999</c:v>
                </c:pt>
                <c:pt idx="820">
                  <c:v>17.5</c:v>
                </c:pt>
                <c:pt idx="821">
                  <c:v>17.25</c:v>
                </c:pt>
                <c:pt idx="822">
                  <c:v>16.899999999999999</c:v>
                </c:pt>
                <c:pt idx="823">
                  <c:v>17.11</c:v>
                </c:pt>
                <c:pt idx="824">
                  <c:v>17.87</c:v>
                </c:pt>
                <c:pt idx="825">
                  <c:v>16.59</c:v>
                </c:pt>
                <c:pt idx="826">
                  <c:v>17.09</c:v>
                </c:pt>
                <c:pt idx="827">
                  <c:v>16.920000000000002</c:v>
                </c:pt>
                <c:pt idx="828">
                  <c:v>16.27</c:v>
                </c:pt>
                <c:pt idx="829">
                  <c:v>15.32</c:v>
                </c:pt>
                <c:pt idx="830">
                  <c:v>16.96</c:v>
                </c:pt>
                <c:pt idx="831">
                  <c:v>15.83</c:v>
                </c:pt>
                <c:pt idx="832">
                  <c:v>15.07</c:v>
                </c:pt>
                <c:pt idx="833">
                  <c:v>14.69</c:v>
                </c:pt>
                <c:pt idx="834">
                  <c:v>15.77</c:v>
                </c:pt>
                <c:pt idx="835">
                  <c:v>15.62</c:v>
                </c:pt>
                <c:pt idx="836">
                  <c:v>15.35</c:v>
                </c:pt>
                <c:pt idx="837">
                  <c:v>14.62</c:v>
                </c:pt>
                <c:pt idx="838">
                  <c:v>14.75</c:v>
                </c:pt>
                <c:pt idx="839">
                  <c:v>15.99</c:v>
                </c:pt>
                <c:pt idx="840">
                  <c:v>16.7</c:v>
                </c:pt>
                <c:pt idx="841">
                  <c:v>17.079999999999998</c:v>
                </c:pt>
                <c:pt idx="842">
                  <c:v>18.2</c:v>
                </c:pt>
                <c:pt idx="843">
                  <c:v>18.399999999999999</c:v>
                </c:pt>
                <c:pt idx="844">
                  <c:v>17.16</c:v>
                </c:pt>
                <c:pt idx="845">
                  <c:v>15.91</c:v>
                </c:pt>
                <c:pt idx="846">
                  <c:v>16.95</c:v>
                </c:pt>
                <c:pt idx="847">
                  <c:v>16.03</c:v>
                </c:pt>
                <c:pt idx="848">
                  <c:v>17.07</c:v>
                </c:pt>
                <c:pt idx="849">
                  <c:v>18.239999999999998</c:v>
                </c:pt>
                <c:pt idx="850">
                  <c:v>17.55</c:v>
                </c:pt>
                <c:pt idx="851">
                  <c:v>16.23</c:v>
                </c:pt>
                <c:pt idx="852">
                  <c:v>15.52</c:v>
                </c:pt>
                <c:pt idx="853">
                  <c:v>17.43</c:v>
                </c:pt>
                <c:pt idx="854">
                  <c:v>18.27</c:v>
                </c:pt>
                <c:pt idx="855">
                  <c:v>17.82</c:v>
                </c:pt>
                <c:pt idx="856">
                  <c:v>17.07</c:v>
                </c:pt>
                <c:pt idx="857">
                  <c:v>16.09</c:v>
                </c:pt>
                <c:pt idx="858">
                  <c:v>15.98</c:v>
                </c:pt>
                <c:pt idx="859">
                  <c:v>15.45</c:v>
                </c:pt>
                <c:pt idx="860">
                  <c:v>18.3</c:v>
                </c:pt>
                <c:pt idx="861">
                  <c:v>18.09</c:v>
                </c:pt>
                <c:pt idx="862">
                  <c:v>17.95</c:v>
                </c:pt>
                <c:pt idx="863">
                  <c:v>18.489999999999998</c:v>
                </c:pt>
                <c:pt idx="864">
                  <c:v>18.07</c:v>
                </c:pt>
                <c:pt idx="865">
                  <c:v>18.79</c:v>
                </c:pt>
                <c:pt idx="866">
                  <c:v>17.77</c:v>
                </c:pt>
                <c:pt idx="867">
                  <c:v>18.86</c:v>
                </c:pt>
                <c:pt idx="868">
                  <c:v>19.61</c:v>
                </c:pt>
                <c:pt idx="869">
                  <c:v>18.260000000000002</c:v>
                </c:pt>
                <c:pt idx="870">
                  <c:v>21.32</c:v>
                </c:pt>
                <c:pt idx="871">
                  <c:v>22.73</c:v>
                </c:pt>
                <c:pt idx="872">
                  <c:v>21.85</c:v>
                </c:pt>
                <c:pt idx="873">
                  <c:v>19.989999999999998</c:v>
                </c:pt>
                <c:pt idx="874">
                  <c:v>18.86</c:v>
                </c:pt>
                <c:pt idx="875">
                  <c:v>18.52</c:v>
                </c:pt>
                <c:pt idx="876">
                  <c:v>19.29</c:v>
                </c:pt>
                <c:pt idx="877">
                  <c:v>21.1</c:v>
                </c:pt>
                <c:pt idx="878">
                  <c:v>20.56</c:v>
                </c:pt>
                <c:pt idx="879">
                  <c:v>19.170000000000002</c:v>
                </c:pt>
                <c:pt idx="880">
                  <c:v>17.27</c:v>
                </c:pt>
                <c:pt idx="881">
                  <c:v>16.52</c:v>
                </c:pt>
                <c:pt idx="882">
                  <c:v>15.87</c:v>
                </c:pt>
                <c:pt idx="883">
                  <c:v>16.059999999999999</c:v>
                </c:pt>
                <c:pt idx="884">
                  <c:v>16.34</c:v>
                </c:pt>
                <c:pt idx="885">
                  <c:v>15.95</c:v>
                </c:pt>
                <c:pt idx="886">
                  <c:v>15.95</c:v>
                </c:pt>
                <c:pt idx="887">
                  <c:v>18.39</c:v>
                </c:pt>
                <c:pt idx="888">
                  <c:v>19.87</c:v>
                </c:pt>
                <c:pt idx="889">
                  <c:v>19.91</c:v>
                </c:pt>
                <c:pt idx="890">
                  <c:v>20.8</c:v>
                </c:pt>
                <c:pt idx="891">
                  <c:v>19.53</c:v>
                </c:pt>
                <c:pt idx="892">
                  <c:v>20.95</c:v>
                </c:pt>
                <c:pt idx="893">
                  <c:v>19.21</c:v>
                </c:pt>
                <c:pt idx="894">
                  <c:v>19.09</c:v>
                </c:pt>
                <c:pt idx="895">
                  <c:v>17.559999999999999</c:v>
                </c:pt>
                <c:pt idx="896">
                  <c:v>17.52</c:v>
                </c:pt>
                <c:pt idx="897">
                  <c:v>19.350000000000001</c:v>
                </c:pt>
                <c:pt idx="898">
                  <c:v>20.23</c:v>
                </c:pt>
                <c:pt idx="899">
                  <c:v>22.98</c:v>
                </c:pt>
                <c:pt idx="900">
                  <c:v>23.74</c:v>
                </c:pt>
                <c:pt idx="901">
                  <c:v>25.25</c:v>
                </c:pt>
                <c:pt idx="902">
                  <c:v>23.66</c:v>
                </c:pt>
                <c:pt idx="903">
                  <c:v>24.79</c:v>
                </c:pt>
                <c:pt idx="904">
                  <c:v>23.38</c:v>
                </c:pt>
                <c:pt idx="905">
                  <c:v>31.66</c:v>
                </c:pt>
                <c:pt idx="906">
                  <c:v>32</c:v>
                </c:pt>
                <c:pt idx="907">
                  <c:v>48</c:v>
                </c:pt>
                <c:pt idx="908">
                  <c:v>35.06</c:v>
                </c:pt>
                <c:pt idx="909">
                  <c:v>42.99</c:v>
                </c:pt>
                <c:pt idx="910">
                  <c:v>39</c:v>
                </c:pt>
                <c:pt idx="911">
                  <c:v>36.36</c:v>
                </c:pt>
                <c:pt idx="912">
                  <c:v>31.87</c:v>
                </c:pt>
                <c:pt idx="913">
                  <c:v>32.85</c:v>
                </c:pt>
                <c:pt idx="914">
                  <c:v>31.58</c:v>
                </c:pt>
                <c:pt idx="915">
                  <c:v>42.67</c:v>
                </c:pt>
                <c:pt idx="916">
                  <c:v>43.05</c:v>
                </c:pt>
                <c:pt idx="917">
                  <c:v>42.44</c:v>
                </c:pt>
                <c:pt idx="918">
                  <c:v>36.270000000000003</c:v>
                </c:pt>
                <c:pt idx="919">
                  <c:v>35.9</c:v>
                </c:pt>
                <c:pt idx="920">
                  <c:v>39.76</c:v>
                </c:pt>
                <c:pt idx="921">
                  <c:v>35.590000000000003</c:v>
                </c:pt>
                <c:pt idx="922">
                  <c:v>32.28</c:v>
                </c:pt>
                <c:pt idx="923">
                  <c:v>32.89</c:v>
                </c:pt>
                <c:pt idx="924">
                  <c:v>31.62</c:v>
                </c:pt>
                <c:pt idx="925">
                  <c:v>31.82</c:v>
                </c:pt>
                <c:pt idx="926">
                  <c:v>33.92</c:v>
                </c:pt>
                <c:pt idx="927">
                  <c:v>37</c:v>
                </c:pt>
                <c:pt idx="928">
                  <c:v>33.380000000000003</c:v>
                </c:pt>
                <c:pt idx="929">
                  <c:v>34.32</c:v>
                </c:pt>
                <c:pt idx="930">
                  <c:v>38.520000000000003</c:v>
                </c:pt>
                <c:pt idx="931">
                  <c:v>38.590000000000003</c:v>
                </c:pt>
                <c:pt idx="932">
                  <c:v>36.909999999999997</c:v>
                </c:pt>
                <c:pt idx="933">
                  <c:v>34.6</c:v>
                </c:pt>
                <c:pt idx="934">
                  <c:v>31.97</c:v>
                </c:pt>
                <c:pt idx="935">
                  <c:v>30.98</c:v>
                </c:pt>
                <c:pt idx="936">
                  <c:v>32.729999999999997</c:v>
                </c:pt>
                <c:pt idx="937">
                  <c:v>32.86</c:v>
                </c:pt>
                <c:pt idx="938">
                  <c:v>37.32</c:v>
                </c:pt>
                <c:pt idx="939">
                  <c:v>41.35</c:v>
                </c:pt>
                <c:pt idx="940">
                  <c:v>41.25</c:v>
                </c:pt>
                <c:pt idx="941">
                  <c:v>39.020000000000003</c:v>
                </c:pt>
                <c:pt idx="942">
                  <c:v>37.71</c:v>
                </c:pt>
                <c:pt idx="943">
                  <c:v>41.08</c:v>
                </c:pt>
                <c:pt idx="944">
                  <c:v>38.840000000000003</c:v>
                </c:pt>
                <c:pt idx="945">
                  <c:v>42.96</c:v>
                </c:pt>
                <c:pt idx="946">
                  <c:v>45.45</c:v>
                </c:pt>
                <c:pt idx="947">
                  <c:v>40.82</c:v>
                </c:pt>
                <c:pt idx="948">
                  <c:v>37.81</c:v>
                </c:pt>
                <c:pt idx="949">
                  <c:v>36.270000000000003</c:v>
                </c:pt>
                <c:pt idx="950">
                  <c:v>36.200000000000003</c:v>
                </c:pt>
                <c:pt idx="951">
                  <c:v>33.020000000000003</c:v>
                </c:pt>
                <c:pt idx="952">
                  <c:v>32.86</c:v>
                </c:pt>
                <c:pt idx="953">
                  <c:v>31.26</c:v>
                </c:pt>
                <c:pt idx="954">
                  <c:v>30.7</c:v>
                </c:pt>
                <c:pt idx="955">
                  <c:v>28.24</c:v>
                </c:pt>
                <c:pt idx="956">
                  <c:v>33.39</c:v>
                </c:pt>
                <c:pt idx="957">
                  <c:v>31.56</c:v>
                </c:pt>
                <c:pt idx="958">
                  <c:v>34.44</c:v>
                </c:pt>
                <c:pt idx="959">
                  <c:v>34.78</c:v>
                </c:pt>
                <c:pt idx="960">
                  <c:v>31.32</c:v>
                </c:pt>
                <c:pt idx="961">
                  <c:v>29.26</c:v>
                </c:pt>
                <c:pt idx="962">
                  <c:v>32.22</c:v>
                </c:pt>
                <c:pt idx="963">
                  <c:v>29.86</c:v>
                </c:pt>
                <c:pt idx="964">
                  <c:v>25.46</c:v>
                </c:pt>
                <c:pt idx="965">
                  <c:v>24.53</c:v>
                </c:pt>
                <c:pt idx="966">
                  <c:v>29.96</c:v>
                </c:pt>
                <c:pt idx="967">
                  <c:v>34.770000000000003</c:v>
                </c:pt>
                <c:pt idx="968">
                  <c:v>32.74</c:v>
                </c:pt>
                <c:pt idx="969">
                  <c:v>30.5</c:v>
                </c:pt>
                <c:pt idx="970">
                  <c:v>30.16</c:v>
                </c:pt>
                <c:pt idx="971">
                  <c:v>29.85</c:v>
                </c:pt>
                <c:pt idx="972">
                  <c:v>27.48</c:v>
                </c:pt>
                <c:pt idx="973">
                  <c:v>36.159999999999997</c:v>
                </c:pt>
                <c:pt idx="974">
                  <c:v>32.81</c:v>
                </c:pt>
                <c:pt idx="975">
                  <c:v>30.04</c:v>
                </c:pt>
                <c:pt idx="976">
                  <c:v>31.13</c:v>
                </c:pt>
                <c:pt idx="977">
                  <c:v>31.22</c:v>
                </c:pt>
                <c:pt idx="978">
                  <c:v>33.51</c:v>
                </c:pt>
                <c:pt idx="979">
                  <c:v>34.51</c:v>
                </c:pt>
                <c:pt idx="980">
                  <c:v>32</c:v>
                </c:pt>
                <c:pt idx="981">
                  <c:v>32.909999999999997</c:v>
                </c:pt>
                <c:pt idx="982">
                  <c:v>31.97</c:v>
                </c:pt>
                <c:pt idx="983">
                  <c:v>33.979999999999997</c:v>
                </c:pt>
                <c:pt idx="984">
                  <c:v>34.47</c:v>
                </c:pt>
                <c:pt idx="985">
                  <c:v>32.130000000000003</c:v>
                </c:pt>
                <c:pt idx="986">
                  <c:v>30.64</c:v>
                </c:pt>
                <c:pt idx="987">
                  <c:v>27.8</c:v>
                </c:pt>
                <c:pt idx="988">
                  <c:v>27.41</c:v>
                </c:pt>
                <c:pt idx="989">
                  <c:v>27.52</c:v>
                </c:pt>
                <c:pt idx="990">
                  <c:v>27.84</c:v>
                </c:pt>
                <c:pt idx="991">
                  <c:v>28.13</c:v>
                </c:pt>
                <c:pt idx="992">
                  <c:v>28.67</c:v>
                </c:pt>
                <c:pt idx="993">
                  <c:v>30.59</c:v>
                </c:pt>
                <c:pt idx="994">
                  <c:v>26.38</c:v>
                </c:pt>
                <c:pt idx="995">
                  <c:v>25.67</c:v>
                </c:pt>
                <c:pt idx="996">
                  <c:v>25.41</c:v>
                </c:pt>
                <c:pt idx="997">
                  <c:v>26.04</c:v>
                </c:pt>
                <c:pt idx="998">
                  <c:v>25.11</c:v>
                </c:pt>
                <c:pt idx="999">
                  <c:v>24.29</c:v>
                </c:pt>
                <c:pt idx="1000">
                  <c:v>24.92</c:v>
                </c:pt>
                <c:pt idx="1001">
                  <c:v>23.22</c:v>
                </c:pt>
                <c:pt idx="1002">
                  <c:v>21.43</c:v>
                </c:pt>
                <c:pt idx="1003">
                  <c:v>21.16</c:v>
                </c:pt>
                <c:pt idx="1004">
                  <c:v>20.73</c:v>
                </c:pt>
                <c:pt idx="1005">
                  <c:v>21.91</c:v>
                </c:pt>
                <c:pt idx="1006">
                  <c:v>23.52</c:v>
                </c:pt>
                <c:pt idx="1007">
                  <c:v>22.65</c:v>
                </c:pt>
                <c:pt idx="1008">
                  <c:v>23.4</c:v>
                </c:pt>
                <c:pt idx="1009">
                  <c:v>22.97</c:v>
                </c:pt>
                <c:pt idx="1010">
                  <c:v>22.22</c:v>
                </c:pt>
                <c:pt idx="1011">
                  <c:v>21.48</c:v>
                </c:pt>
                <c:pt idx="1012">
                  <c:v>20.63</c:v>
                </c:pt>
                <c:pt idx="1013">
                  <c:v>21.07</c:v>
                </c:pt>
                <c:pt idx="1014">
                  <c:v>20.69</c:v>
                </c:pt>
                <c:pt idx="1015">
                  <c:v>21.05</c:v>
                </c:pt>
                <c:pt idx="1016">
                  <c:v>20.47</c:v>
                </c:pt>
                <c:pt idx="1017">
                  <c:v>20.91</c:v>
                </c:pt>
                <c:pt idx="1018">
                  <c:v>22.2</c:v>
                </c:pt>
                <c:pt idx="1019">
                  <c:v>20.89</c:v>
                </c:pt>
                <c:pt idx="1020">
                  <c:v>19.87</c:v>
                </c:pt>
                <c:pt idx="1021">
                  <c:v>18.28</c:v>
                </c:pt>
                <c:pt idx="1022">
                  <c:v>18.670000000000002</c:v>
                </c:pt>
                <c:pt idx="1023">
                  <c:v>18.91</c:v>
                </c:pt>
                <c:pt idx="1024">
                  <c:v>18.309999999999999</c:v>
                </c:pt>
                <c:pt idx="1025">
                  <c:v>18.57</c:v>
                </c:pt>
                <c:pt idx="1026">
                  <c:v>18.53</c:v>
                </c:pt>
                <c:pt idx="1027">
                  <c:v>19.399999999999999</c:v>
                </c:pt>
                <c:pt idx="1028">
                  <c:v>19.440000000000001</c:v>
                </c:pt>
                <c:pt idx="1029">
                  <c:v>18.55</c:v>
                </c:pt>
                <c:pt idx="1030">
                  <c:v>17.98</c:v>
                </c:pt>
                <c:pt idx="1031">
                  <c:v>17.100000000000001</c:v>
                </c:pt>
                <c:pt idx="1032">
                  <c:v>17.760000000000002</c:v>
                </c:pt>
                <c:pt idx="1033">
                  <c:v>17.649999999999999</c:v>
                </c:pt>
                <c:pt idx="1034">
                  <c:v>18.16</c:v>
                </c:pt>
                <c:pt idx="1035">
                  <c:v>18.63</c:v>
                </c:pt>
                <c:pt idx="1036">
                  <c:v>20.79</c:v>
                </c:pt>
                <c:pt idx="1037">
                  <c:v>19.04</c:v>
                </c:pt>
                <c:pt idx="1038">
                  <c:v>19.54</c:v>
                </c:pt>
                <c:pt idx="1039">
                  <c:v>21.14</c:v>
                </c:pt>
                <c:pt idx="1040">
                  <c:v>19.22</c:v>
                </c:pt>
                <c:pt idx="1041">
                  <c:v>17.78</c:v>
                </c:pt>
                <c:pt idx="1042">
                  <c:v>18.190000000000001</c:v>
                </c:pt>
                <c:pt idx="1043">
                  <c:v>18.190000000000001</c:v>
                </c:pt>
                <c:pt idx="1044">
                  <c:v>16.8</c:v>
                </c:pt>
                <c:pt idx="1045">
                  <c:v>17.309999999999999</c:v>
                </c:pt>
                <c:pt idx="1046">
                  <c:v>18.190000000000001</c:v>
                </c:pt>
                <c:pt idx="1047">
                  <c:v>17.96</c:v>
                </c:pt>
                <c:pt idx="1048">
                  <c:v>18.43</c:v>
                </c:pt>
                <c:pt idx="1049">
                  <c:v>17.260000000000002</c:v>
                </c:pt>
                <c:pt idx="1050">
                  <c:v>17.29</c:v>
                </c:pt>
                <c:pt idx="1051">
                  <c:v>18.05</c:v>
                </c:pt>
                <c:pt idx="1052">
                  <c:v>20.87</c:v>
                </c:pt>
                <c:pt idx="1053">
                  <c:v>19.07</c:v>
                </c:pt>
                <c:pt idx="1054">
                  <c:v>17.95</c:v>
                </c:pt>
                <c:pt idx="1055">
                  <c:v>17.11</c:v>
                </c:pt>
                <c:pt idx="1056">
                  <c:v>15.64</c:v>
                </c:pt>
                <c:pt idx="1057">
                  <c:v>14.8</c:v>
                </c:pt>
                <c:pt idx="1058">
                  <c:v>15.31</c:v>
                </c:pt>
                <c:pt idx="1059">
                  <c:v>15.42</c:v>
                </c:pt>
                <c:pt idx="1060">
                  <c:v>14.47</c:v>
                </c:pt>
                <c:pt idx="1061">
                  <c:v>15.04</c:v>
                </c:pt>
                <c:pt idx="1062">
                  <c:v>15.58</c:v>
                </c:pt>
                <c:pt idx="1063">
                  <c:v>15.13</c:v>
                </c:pt>
                <c:pt idx="1064">
                  <c:v>15.57</c:v>
                </c:pt>
                <c:pt idx="1065">
                  <c:v>14.82</c:v>
                </c:pt>
                <c:pt idx="1066">
                  <c:v>14.26</c:v>
                </c:pt>
                <c:pt idx="1067">
                  <c:v>15.59</c:v>
                </c:pt>
                <c:pt idx="1068">
                  <c:v>15.47</c:v>
                </c:pt>
                <c:pt idx="1069">
                  <c:v>15.48</c:v>
                </c:pt>
                <c:pt idx="1070">
                  <c:v>15.5</c:v>
                </c:pt>
                <c:pt idx="1071">
                  <c:v>15.64</c:v>
                </c:pt>
                <c:pt idx="1072">
                  <c:v>15.66</c:v>
                </c:pt>
                <c:pt idx="1073">
                  <c:v>16.440000000000001</c:v>
                </c:pt>
                <c:pt idx="1074">
                  <c:v>16.7</c:v>
                </c:pt>
                <c:pt idx="1075">
                  <c:v>18.809999999999999</c:v>
                </c:pt>
                <c:pt idx="1076">
                  <c:v>20.39</c:v>
                </c:pt>
                <c:pt idx="1077">
                  <c:v>20.02</c:v>
                </c:pt>
                <c:pt idx="1078">
                  <c:v>17.2</c:v>
                </c:pt>
                <c:pt idx="1079">
                  <c:v>19.55</c:v>
                </c:pt>
                <c:pt idx="1080">
                  <c:v>19.55</c:v>
                </c:pt>
                <c:pt idx="1081">
                  <c:v>18.46</c:v>
                </c:pt>
                <c:pt idx="1082">
                  <c:v>18.64</c:v>
                </c:pt>
                <c:pt idx="1083">
                  <c:v>18.36</c:v>
                </c:pt>
                <c:pt idx="1084">
                  <c:v>17.440000000000001</c:v>
                </c:pt>
                <c:pt idx="1085">
                  <c:v>18.97</c:v>
                </c:pt>
                <c:pt idx="1086">
                  <c:v>18.100000000000001</c:v>
                </c:pt>
                <c:pt idx="1087">
                  <c:v>16.82</c:v>
                </c:pt>
                <c:pt idx="1088">
                  <c:v>16.239999999999998</c:v>
                </c:pt>
                <c:pt idx="1089">
                  <c:v>16.32</c:v>
                </c:pt>
                <c:pt idx="1090">
                  <c:v>17.149999999999999</c:v>
                </c:pt>
                <c:pt idx="1091">
                  <c:v>16.600000000000001</c:v>
                </c:pt>
                <c:pt idx="1092">
                  <c:v>16.88</c:v>
                </c:pt>
                <c:pt idx="1093">
                  <c:v>17.559999999999999</c:v>
                </c:pt>
                <c:pt idx="1094">
                  <c:v>19.16</c:v>
                </c:pt>
                <c:pt idx="1095">
                  <c:v>18.940000000000001</c:v>
                </c:pt>
                <c:pt idx="1096">
                  <c:v>19.05</c:v>
                </c:pt>
                <c:pt idx="1097">
                  <c:v>20.079999999999998</c:v>
                </c:pt>
                <c:pt idx="1098">
                  <c:v>18.829999999999998</c:v>
                </c:pt>
                <c:pt idx="1099">
                  <c:v>19.89</c:v>
                </c:pt>
                <c:pt idx="1100">
                  <c:v>21.87</c:v>
                </c:pt>
                <c:pt idx="1101">
                  <c:v>21.97</c:v>
                </c:pt>
                <c:pt idx="1102">
                  <c:v>22.27</c:v>
                </c:pt>
                <c:pt idx="1103">
                  <c:v>24.49</c:v>
                </c:pt>
                <c:pt idx="1104">
                  <c:v>25.1</c:v>
                </c:pt>
                <c:pt idx="1105">
                  <c:v>22.01</c:v>
                </c:pt>
                <c:pt idx="1106">
                  <c:v>22.48</c:v>
                </c:pt>
                <c:pt idx="1107">
                  <c:v>22.33</c:v>
                </c:pt>
                <c:pt idx="1108">
                  <c:v>21.54</c:v>
                </c:pt>
                <c:pt idx="1109">
                  <c:v>21.76</c:v>
                </c:pt>
                <c:pt idx="1110">
                  <c:v>21.03</c:v>
                </c:pt>
                <c:pt idx="1111">
                  <c:v>24.14</c:v>
                </c:pt>
                <c:pt idx="1112">
                  <c:v>24.06</c:v>
                </c:pt>
                <c:pt idx="1113">
                  <c:v>26.66</c:v>
                </c:pt>
                <c:pt idx="1114">
                  <c:v>26.12</c:v>
                </c:pt>
                <c:pt idx="1115">
                  <c:v>24.68</c:v>
                </c:pt>
                <c:pt idx="1116">
                  <c:v>22.16</c:v>
                </c:pt>
                <c:pt idx="1117">
                  <c:v>21.72</c:v>
                </c:pt>
                <c:pt idx="1118">
                  <c:v>21.23</c:v>
                </c:pt>
                <c:pt idx="1119">
                  <c:v>23.56</c:v>
                </c:pt>
                <c:pt idx="1120">
                  <c:v>22.09</c:v>
                </c:pt>
                <c:pt idx="1121">
                  <c:v>24.27</c:v>
                </c:pt>
                <c:pt idx="1122">
                  <c:v>21.68</c:v>
                </c:pt>
                <c:pt idx="1123">
                  <c:v>21.11</c:v>
                </c:pt>
                <c:pt idx="1124">
                  <c:v>18.32</c:v>
                </c:pt>
                <c:pt idx="1125">
                  <c:v>18.38</c:v>
                </c:pt>
                <c:pt idx="1126">
                  <c:v>17.239999999999998</c:v>
                </c:pt>
                <c:pt idx="1127">
                  <c:v>20.079999999999998</c:v>
                </c:pt>
                <c:pt idx="1128">
                  <c:v>18.11</c:v>
                </c:pt>
                <c:pt idx="1129">
                  <c:v>20.38</c:v>
                </c:pt>
                <c:pt idx="1130">
                  <c:v>19.72</c:v>
                </c:pt>
                <c:pt idx="1131">
                  <c:v>19.45</c:v>
                </c:pt>
                <c:pt idx="1132">
                  <c:v>19.71</c:v>
                </c:pt>
                <c:pt idx="1133">
                  <c:v>17.079999999999998</c:v>
                </c:pt>
                <c:pt idx="1134">
                  <c:v>16.8</c:v>
                </c:pt>
                <c:pt idx="1135">
                  <c:v>16.66</c:v>
                </c:pt>
                <c:pt idx="1136">
                  <c:v>17.5</c:v>
                </c:pt>
                <c:pt idx="1137">
                  <c:v>17.100000000000001</c:v>
                </c:pt>
                <c:pt idx="1138">
                  <c:v>17.98</c:v>
                </c:pt>
                <c:pt idx="1139">
                  <c:v>18.72</c:v>
                </c:pt>
                <c:pt idx="1140">
                  <c:v>17.95</c:v>
                </c:pt>
                <c:pt idx="1141">
                  <c:v>18.329999999999998</c:v>
                </c:pt>
                <c:pt idx="1142">
                  <c:v>16.739999999999998</c:v>
                </c:pt>
                <c:pt idx="1143">
                  <c:v>17.11</c:v>
                </c:pt>
                <c:pt idx="1144">
                  <c:v>16.48</c:v>
                </c:pt>
                <c:pt idx="1145">
                  <c:v>16.16</c:v>
                </c:pt>
                <c:pt idx="1146">
                  <c:v>15.45</c:v>
                </c:pt>
                <c:pt idx="1147">
                  <c:v>16.27</c:v>
                </c:pt>
                <c:pt idx="1148">
                  <c:v>18.62</c:v>
                </c:pt>
                <c:pt idx="1149">
                  <c:v>20.47</c:v>
                </c:pt>
                <c:pt idx="1150">
                  <c:v>19.34</c:v>
                </c:pt>
                <c:pt idx="1151">
                  <c:v>17.53</c:v>
                </c:pt>
                <c:pt idx="1152">
                  <c:v>16.7</c:v>
                </c:pt>
                <c:pt idx="1153">
                  <c:v>18.03</c:v>
                </c:pt>
                <c:pt idx="1154">
                  <c:v>18.93</c:v>
                </c:pt>
                <c:pt idx="1155">
                  <c:v>18.96</c:v>
                </c:pt>
                <c:pt idx="1156">
                  <c:v>17.57</c:v>
                </c:pt>
                <c:pt idx="1157">
                  <c:v>15.64</c:v>
                </c:pt>
                <c:pt idx="1158">
                  <c:v>15.95</c:v>
                </c:pt>
                <c:pt idx="1159">
                  <c:v>15.99</c:v>
                </c:pt>
                <c:pt idx="1160">
                  <c:v>15.32</c:v>
                </c:pt>
                <c:pt idx="1161">
                  <c:v>15.28</c:v>
                </c:pt>
                <c:pt idx="1162">
                  <c:v>14.74</c:v>
                </c:pt>
                <c:pt idx="1163">
                  <c:v>13.7</c:v>
                </c:pt>
                <c:pt idx="1164">
                  <c:v>14.85</c:v>
                </c:pt>
                <c:pt idx="1165">
                  <c:v>14.63</c:v>
                </c:pt>
                <c:pt idx="1166">
                  <c:v>14.29</c:v>
                </c:pt>
                <c:pt idx="1167">
                  <c:v>13.45</c:v>
                </c:pt>
                <c:pt idx="1168">
                  <c:v>14.02</c:v>
                </c:pt>
                <c:pt idx="1169">
                  <c:v>15.02</c:v>
                </c:pt>
                <c:pt idx="1170">
                  <c:v>15.11</c:v>
                </c:pt>
                <c:pt idx="1171">
                  <c:v>15.96</c:v>
                </c:pt>
                <c:pt idx="1172">
                  <c:v>15.18</c:v>
                </c:pt>
                <c:pt idx="1173">
                  <c:v>16.350000000000001</c:v>
                </c:pt>
                <c:pt idx="1174">
                  <c:v>16.489999999999998</c:v>
                </c:pt>
                <c:pt idx="1175">
                  <c:v>17.059999999999999</c:v>
                </c:pt>
                <c:pt idx="1176">
                  <c:v>17.829999999999998</c:v>
                </c:pt>
                <c:pt idx="1177">
                  <c:v>17.47</c:v>
                </c:pt>
                <c:pt idx="1178">
                  <c:v>17.98</c:v>
                </c:pt>
                <c:pt idx="1179">
                  <c:v>17.739999999999998</c:v>
                </c:pt>
                <c:pt idx="1180">
                  <c:v>15.6</c:v>
                </c:pt>
                <c:pt idx="1181">
                  <c:v>14.38</c:v>
                </c:pt>
                <c:pt idx="1182">
                  <c:v>16.28</c:v>
                </c:pt>
                <c:pt idx="1183">
                  <c:v>16.41</c:v>
                </c:pt>
                <c:pt idx="1184">
                  <c:v>15.8</c:v>
                </c:pt>
                <c:pt idx="1185">
                  <c:v>14.05</c:v>
                </c:pt>
                <c:pt idx="1186">
                  <c:v>14.51</c:v>
                </c:pt>
                <c:pt idx="1187">
                  <c:v>14.59</c:v>
                </c:pt>
                <c:pt idx="1188">
                  <c:v>14.18</c:v>
                </c:pt>
                <c:pt idx="1189">
                  <c:v>13.88</c:v>
                </c:pt>
                <c:pt idx="1190">
                  <c:v>14.07</c:v>
                </c:pt>
                <c:pt idx="1191">
                  <c:v>13.98</c:v>
                </c:pt>
                <c:pt idx="1192">
                  <c:v>14.15</c:v>
                </c:pt>
                <c:pt idx="1193">
                  <c:v>15.43</c:v>
                </c:pt>
                <c:pt idx="1194">
                  <c:v>16.809999999999999</c:v>
                </c:pt>
                <c:pt idx="1195">
                  <c:v>14.84</c:v>
                </c:pt>
                <c:pt idx="1196">
                  <c:v>15.73</c:v>
                </c:pt>
                <c:pt idx="1197">
                  <c:v>16.32</c:v>
                </c:pt>
                <c:pt idx="1198">
                  <c:v>15.71</c:v>
                </c:pt>
                <c:pt idx="1199">
                  <c:v>15.43</c:v>
                </c:pt>
                <c:pt idx="1200">
                  <c:v>14.55</c:v>
                </c:pt>
                <c:pt idx="1201">
                  <c:v>14.33</c:v>
                </c:pt>
                <c:pt idx="1202">
                  <c:v>15.11</c:v>
                </c:pt>
                <c:pt idx="1203">
                  <c:v>16.37</c:v>
                </c:pt>
                <c:pt idx="1204">
                  <c:v>16.29</c:v>
                </c:pt>
                <c:pt idx="1205">
                  <c:v>15.59</c:v>
                </c:pt>
                <c:pt idx="1206">
                  <c:v>16.14</c:v>
                </c:pt>
                <c:pt idx="1207">
                  <c:v>15.27</c:v>
                </c:pt>
                <c:pt idx="1208">
                  <c:v>15.22</c:v>
                </c:pt>
                <c:pt idx="1209">
                  <c:v>15.07</c:v>
                </c:pt>
                <c:pt idx="1210">
                  <c:v>15.03</c:v>
                </c:pt>
                <c:pt idx="1211">
                  <c:v>17.059999999999999</c:v>
                </c:pt>
                <c:pt idx="1212">
                  <c:v>16.62</c:v>
                </c:pt>
                <c:pt idx="1213">
                  <c:v>18.829999999999998</c:v>
                </c:pt>
                <c:pt idx="1214">
                  <c:v>18.329999999999998</c:v>
                </c:pt>
                <c:pt idx="1215">
                  <c:v>18.12</c:v>
                </c:pt>
                <c:pt idx="1216">
                  <c:v>17.809999999999999</c:v>
                </c:pt>
                <c:pt idx="1217">
                  <c:v>18.600000000000001</c:v>
                </c:pt>
                <c:pt idx="1218">
                  <c:v>16.690000000000001</c:v>
                </c:pt>
                <c:pt idx="1219">
                  <c:v>17.59</c:v>
                </c:pt>
                <c:pt idx="1220">
                  <c:v>18.420000000000002</c:v>
                </c:pt>
                <c:pt idx="1221">
                  <c:v>17.579999999999998</c:v>
                </c:pt>
                <c:pt idx="1222">
                  <c:v>19.079999999999998</c:v>
                </c:pt>
                <c:pt idx="1223">
                  <c:v>18.489999999999998</c:v>
                </c:pt>
                <c:pt idx="1224">
                  <c:v>18.61</c:v>
                </c:pt>
                <c:pt idx="1225">
                  <c:v>16.68</c:v>
                </c:pt>
                <c:pt idx="1226">
                  <c:v>16.649999999999999</c:v>
                </c:pt>
                <c:pt idx="1227">
                  <c:v>17.920000000000002</c:v>
                </c:pt>
                <c:pt idx="1228">
                  <c:v>17.989999999999998</c:v>
                </c:pt>
                <c:pt idx="1229">
                  <c:v>16.41</c:v>
                </c:pt>
                <c:pt idx="1230">
                  <c:v>15.24</c:v>
                </c:pt>
                <c:pt idx="1231">
                  <c:v>15.08</c:v>
                </c:pt>
                <c:pt idx="1232">
                  <c:v>15.31</c:v>
                </c:pt>
                <c:pt idx="1233">
                  <c:v>15.14</c:v>
                </c:pt>
                <c:pt idx="1234">
                  <c:v>15.5</c:v>
                </c:pt>
                <c:pt idx="1235">
                  <c:v>15.92</c:v>
                </c:pt>
                <c:pt idx="1236">
                  <c:v>15.51</c:v>
                </c:pt>
                <c:pt idx="1237">
                  <c:v>15.06</c:v>
                </c:pt>
                <c:pt idx="1238">
                  <c:v>15.87</c:v>
                </c:pt>
                <c:pt idx="1239">
                  <c:v>16.64</c:v>
                </c:pt>
                <c:pt idx="1240">
                  <c:v>17.12</c:v>
                </c:pt>
                <c:pt idx="1241">
                  <c:v>16.46</c:v>
                </c:pt>
                <c:pt idx="1242">
                  <c:v>16.579999999999998</c:v>
                </c:pt>
                <c:pt idx="1243">
                  <c:v>15.9</c:v>
                </c:pt>
                <c:pt idx="1244">
                  <c:v>16.05</c:v>
                </c:pt>
                <c:pt idx="1245">
                  <c:v>15.57</c:v>
                </c:pt>
                <c:pt idx="1246">
                  <c:v>15.95</c:v>
                </c:pt>
                <c:pt idx="1247">
                  <c:v>16.559999999999999</c:v>
                </c:pt>
                <c:pt idx="1248">
                  <c:v>17</c:v>
                </c:pt>
                <c:pt idx="1249">
                  <c:v>16.34</c:v>
                </c:pt>
                <c:pt idx="1250">
                  <c:v>15.57</c:v>
                </c:pt>
                <c:pt idx="1251">
                  <c:v>17.36</c:v>
                </c:pt>
                <c:pt idx="1252">
                  <c:v>17.670000000000002</c:v>
                </c:pt>
                <c:pt idx="1253">
                  <c:v>17.84</c:v>
                </c:pt>
                <c:pt idx="1254">
                  <c:v>17.84</c:v>
                </c:pt>
                <c:pt idx="1255">
                  <c:v>19.48</c:v>
                </c:pt>
                <c:pt idx="1256">
                  <c:v>19.47</c:v>
                </c:pt>
                <c:pt idx="1257">
                  <c:v>22.72</c:v>
                </c:pt>
                <c:pt idx="1258">
                  <c:v>18.02</c:v>
                </c:pt>
                <c:pt idx="1259">
                  <c:v>14.68</c:v>
                </c:pt>
                <c:pt idx="1260">
                  <c:v>14.56</c:v>
                </c:pt>
                <c:pt idx="1261">
                  <c:v>13.83</c:v>
                </c:pt>
                <c:pt idx="1262">
                  <c:v>13.79</c:v>
                </c:pt>
                <c:pt idx="1263">
                  <c:v>13.62</c:v>
                </c:pt>
                <c:pt idx="1264">
                  <c:v>13.81</c:v>
                </c:pt>
                <c:pt idx="1265">
                  <c:v>13.49</c:v>
                </c:pt>
                <c:pt idx="1266">
                  <c:v>13.36</c:v>
                </c:pt>
                <c:pt idx="1267">
                  <c:v>13.52</c:v>
                </c:pt>
                <c:pt idx="1268">
                  <c:v>13.55</c:v>
                </c:pt>
                <c:pt idx="1269">
                  <c:v>13.42</c:v>
                </c:pt>
                <c:pt idx="1270">
                  <c:v>13.57</c:v>
                </c:pt>
                <c:pt idx="1271">
                  <c:v>12.46</c:v>
                </c:pt>
                <c:pt idx="1272">
                  <c:v>12.43</c:v>
                </c:pt>
                <c:pt idx="1273">
                  <c:v>12.46</c:v>
                </c:pt>
                <c:pt idx="1274">
                  <c:v>12.69</c:v>
                </c:pt>
                <c:pt idx="1275">
                  <c:v>12.89</c:v>
                </c:pt>
                <c:pt idx="1276">
                  <c:v>13.57</c:v>
                </c:pt>
                <c:pt idx="1277">
                  <c:v>13.31</c:v>
                </c:pt>
                <c:pt idx="1278">
                  <c:v>14.32</c:v>
                </c:pt>
                <c:pt idx="1279">
                  <c:v>14.28</c:v>
                </c:pt>
                <c:pt idx="1280">
                  <c:v>12.9</c:v>
                </c:pt>
                <c:pt idx="1281">
                  <c:v>14.67</c:v>
                </c:pt>
                <c:pt idx="1282">
                  <c:v>13.72</c:v>
                </c:pt>
                <c:pt idx="1283">
                  <c:v>13.41</c:v>
                </c:pt>
                <c:pt idx="1284">
                  <c:v>13.5</c:v>
                </c:pt>
                <c:pt idx="1285">
                  <c:v>13.02</c:v>
                </c:pt>
                <c:pt idx="1286">
                  <c:v>12.94</c:v>
                </c:pt>
                <c:pt idx="1287">
                  <c:v>12.64</c:v>
                </c:pt>
                <c:pt idx="1288">
                  <c:v>12.98</c:v>
                </c:pt>
                <c:pt idx="1289">
                  <c:v>12.66</c:v>
                </c:pt>
                <c:pt idx="1290">
                  <c:v>12.46</c:v>
                </c:pt>
                <c:pt idx="1291">
                  <c:v>12.31</c:v>
                </c:pt>
                <c:pt idx="1292">
                  <c:v>14.68</c:v>
                </c:pt>
                <c:pt idx="1293">
                  <c:v>15.22</c:v>
                </c:pt>
                <c:pt idx="1294">
                  <c:v>14.17</c:v>
                </c:pt>
                <c:pt idx="1295">
                  <c:v>18.989999999999998</c:v>
                </c:pt>
                <c:pt idx="1296">
                  <c:v>16.87</c:v>
                </c:pt>
                <c:pt idx="1297">
                  <c:v>14.73</c:v>
                </c:pt>
                <c:pt idx="1298">
                  <c:v>15.51</c:v>
                </c:pt>
                <c:pt idx="1299">
                  <c:v>15.36</c:v>
                </c:pt>
                <c:pt idx="1300">
                  <c:v>14.01</c:v>
                </c:pt>
                <c:pt idx="1301">
                  <c:v>13.48</c:v>
                </c:pt>
                <c:pt idx="1302">
                  <c:v>13.53</c:v>
                </c:pt>
                <c:pt idx="1303">
                  <c:v>13.06</c:v>
                </c:pt>
                <c:pt idx="1304">
                  <c:v>12.59</c:v>
                </c:pt>
                <c:pt idx="1305">
                  <c:v>11.56</c:v>
                </c:pt>
                <c:pt idx="1306">
                  <c:v>12.27</c:v>
                </c:pt>
                <c:pt idx="1307">
                  <c:v>11.83</c:v>
                </c:pt>
                <c:pt idx="1308">
                  <c:v>11.3</c:v>
                </c:pt>
                <c:pt idx="1309">
                  <c:v>11.3</c:v>
                </c:pt>
                <c:pt idx="1310">
                  <c:v>13.36</c:v>
                </c:pt>
                <c:pt idx="1311">
                  <c:v>14.39</c:v>
                </c:pt>
                <c:pt idx="1312">
                  <c:v>12.67</c:v>
                </c:pt>
                <c:pt idx="1313">
                  <c:v>13.99</c:v>
                </c:pt>
                <c:pt idx="1314">
                  <c:v>13.57</c:v>
                </c:pt>
                <c:pt idx="1315">
                  <c:v>13.74</c:v>
                </c:pt>
                <c:pt idx="1316">
                  <c:v>12.77</c:v>
                </c:pt>
                <c:pt idx="1317">
                  <c:v>13.15</c:v>
                </c:pt>
                <c:pt idx="1318">
                  <c:v>12.7</c:v>
                </c:pt>
                <c:pt idx="1319">
                  <c:v>13.58</c:v>
                </c:pt>
                <c:pt idx="1320">
                  <c:v>12.78</c:v>
                </c:pt>
                <c:pt idx="1321">
                  <c:v>14.21</c:v>
                </c:pt>
                <c:pt idx="1322">
                  <c:v>13.89</c:v>
                </c:pt>
                <c:pt idx="1323">
                  <c:v>13.92</c:v>
                </c:pt>
                <c:pt idx="1324">
                  <c:v>13.19</c:v>
                </c:pt>
                <c:pt idx="1325">
                  <c:v>12.84</c:v>
                </c:pt>
                <c:pt idx="1326">
                  <c:v>12.36</c:v>
                </c:pt>
                <c:pt idx="1327">
                  <c:v>12.24</c:v>
                </c:pt>
                <c:pt idx="1328">
                  <c:v>12.06</c:v>
                </c:pt>
                <c:pt idx="1329">
                  <c:v>17.27</c:v>
                </c:pt>
                <c:pt idx="1330">
                  <c:v>13.96</c:v>
                </c:pt>
                <c:pt idx="1331">
                  <c:v>16.510000000000002</c:v>
                </c:pt>
                <c:pt idx="1332">
                  <c:v>17.559999999999999</c:v>
                </c:pt>
                <c:pt idx="1333">
                  <c:v>14.97</c:v>
                </c:pt>
                <c:pt idx="1334">
                  <c:v>14.39</c:v>
                </c:pt>
                <c:pt idx="1335">
                  <c:v>13.48</c:v>
                </c:pt>
                <c:pt idx="1336">
                  <c:v>13.61</c:v>
                </c:pt>
                <c:pt idx="1337">
                  <c:v>13.62</c:v>
                </c:pt>
                <c:pt idx="1338">
                  <c:v>13.61</c:v>
                </c:pt>
                <c:pt idx="1339">
                  <c:v>13.71</c:v>
                </c:pt>
                <c:pt idx="1340">
                  <c:v>13.52</c:v>
                </c:pt>
                <c:pt idx="1341">
                  <c:v>14.49</c:v>
                </c:pt>
                <c:pt idx="1342">
                  <c:v>13.59</c:v>
                </c:pt>
                <c:pt idx="1343">
                  <c:v>12.85</c:v>
                </c:pt>
                <c:pt idx="1344">
                  <c:v>12.66</c:v>
                </c:pt>
                <c:pt idx="1345">
                  <c:v>12.83</c:v>
                </c:pt>
                <c:pt idx="1346">
                  <c:v>12.66</c:v>
                </c:pt>
                <c:pt idx="1347">
                  <c:v>13.13</c:v>
                </c:pt>
                <c:pt idx="1348">
                  <c:v>12.59</c:v>
                </c:pt>
                <c:pt idx="1349">
                  <c:v>12.55</c:v>
                </c:pt>
                <c:pt idx="1350">
                  <c:v>12.77</c:v>
                </c:pt>
                <c:pt idx="1351">
                  <c:v>12.81</c:v>
                </c:pt>
                <c:pt idx="1352">
                  <c:v>13.07</c:v>
                </c:pt>
                <c:pt idx="1353">
                  <c:v>12.45</c:v>
                </c:pt>
                <c:pt idx="1354">
                  <c:v>13.02</c:v>
                </c:pt>
                <c:pt idx="1355">
                  <c:v>13.37</c:v>
                </c:pt>
                <c:pt idx="1356">
                  <c:v>13.82</c:v>
                </c:pt>
                <c:pt idx="1357">
                  <c:v>14.07</c:v>
                </c:pt>
                <c:pt idx="1358">
                  <c:v>13.99</c:v>
                </c:pt>
                <c:pt idx="1359">
                  <c:v>14.48</c:v>
                </c:pt>
                <c:pt idx="1360">
                  <c:v>14.83</c:v>
                </c:pt>
                <c:pt idx="1361">
                  <c:v>14.53</c:v>
                </c:pt>
                <c:pt idx="1362">
                  <c:v>16.3</c:v>
                </c:pt>
                <c:pt idx="1363">
                  <c:v>16.28</c:v>
                </c:pt>
                <c:pt idx="1364">
                  <c:v>16.27</c:v>
                </c:pt>
                <c:pt idx="1365">
                  <c:v>17.5</c:v>
                </c:pt>
                <c:pt idx="1366">
                  <c:v>16.63</c:v>
                </c:pt>
                <c:pt idx="1367">
                  <c:v>15.14</c:v>
                </c:pt>
                <c:pt idx="1368">
                  <c:v>15.44</c:v>
                </c:pt>
                <c:pt idx="1369">
                  <c:v>17.07</c:v>
                </c:pt>
                <c:pt idx="1370">
                  <c:v>18.59</c:v>
                </c:pt>
                <c:pt idx="1371">
                  <c:v>16.41</c:v>
                </c:pt>
                <c:pt idx="1372">
                  <c:v>17.149999999999999</c:v>
                </c:pt>
                <c:pt idx="1373">
                  <c:v>16.8</c:v>
                </c:pt>
                <c:pt idx="1374">
                  <c:v>16.61</c:v>
                </c:pt>
                <c:pt idx="1375">
                  <c:v>16.64</c:v>
                </c:pt>
                <c:pt idx="1376">
                  <c:v>20.49</c:v>
                </c:pt>
                <c:pt idx="1377">
                  <c:v>18.899999999999999</c:v>
                </c:pt>
                <c:pt idx="1378">
                  <c:v>20.11</c:v>
                </c:pt>
                <c:pt idx="1379">
                  <c:v>18.47</c:v>
                </c:pt>
                <c:pt idx="1380">
                  <c:v>17.21</c:v>
                </c:pt>
                <c:pt idx="1381">
                  <c:v>16.86</c:v>
                </c:pt>
                <c:pt idx="1382">
                  <c:v>16.86</c:v>
                </c:pt>
                <c:pt idx="1383">
                  <c:v>16.37</c:v>
                </c:pt>
                <c:pt idx="1384">
                  <c:v>16.440000000000001</c:v>
                </c:pt>
                <c:pt idx="1385">
                  <c:v>16.2</c:v>
                </c:pt>
                <c:pt idx="1386">
                  <c:v>14.89</c:v>
                </c:pt>
                <c:pt idx="1387">
                  <c:v>14.78</c:v>
                </c:pt>
                <c:pt idx="1388">
                  <c:v>14.35</c:v>
                </c:pt>
                <c:pt idx="1389">
                  <c:v>14.21</c:v>
                </c:pt>
                <c:pt idx="1390">
                  <c:v>14.01</c:v>
                </c:pt>
                <c:pt idx="1391">
                  <c:v>13.84</c:v>
                </c:pt>
                <c:pt idx="1392">
                  <c:v>13.79</c:v>
                </c:pt>
                <c:pt idx="1393">
                  <c:v>14.42</c:v>
                </c:pt>
                <c:pt idx="1394">
                  <c:v>13.78</c:v>
                </c:pt>
                <c:pt idx="1395">
                  <c:v>13.77</c:v>
                </c:pt>
                <c:pt idx="1396">
                  <c:v>12.54</c:v>
                </c:pt>
                <c:pt idx="1397">
                  <c:v>12.29</c:v>
                </c:pt>
                <c:pt idx="1398">
                  <c:v>12.66</c:v>
                </c:pt>
                <c:pt idx="1399">
                  <c:v>13.18</c:v>
                </c:pt>
                <c:pt idx="1400">
                  <c:v>12.97</c:v>
                </c:pt>
                <c:pt idx="1401">
                  <c:v>12.72</c:v>
                </c:pt>
                <c:pt idx="1402">
                  <c:v>13.39</c:v>
                </c:pt>
                <c:pt idx="1403">
                  <c:v>13.39</c:v>
                </c:pt>
                <c:pt idx="1404">
                  <c:v>13.45</c:v>
                </c:pt>
                <c:pt idx="1405">
                  <c:v>12.94</c:v>
                </c:pt>
                <c:pt idx="1406">
                  <c:v>11.98</c:v>
                </c:pt>
                <c:pt idx="1407">
                  <c:v>11.84</c:v>
                </c:pt>
                <c:pt idx="1408">
                  <c:v>12.72</c:v>
                </c:pt>
                <c:pt idx="1409">
                  <c:v>12.98</c:v>
                </c:pt>
                <c:pt idx="1410">
                  <c:v>12.73</c:v>
                </c:pt>
                <c:pt idx="1411">
                  <c:v>13.41</c:v>
                </c:pt>
                <c:pt idx="1412">
                  <c:v>12.81</c:v>
                </c:pt>
                <c:pt idx="1413">
                  <c:v>12.31</c:v>
                </c:pt>
                <c:pt idx="1414">
                  <c:v>13.04</c:v>
                </c:pt>
                <c:pt idx="1415">
                  <c:v>14.73</c:v>
                </c:pt>
                <c:pt idx="1416">
                  <c:v>14.37</c:v>
                </c:pt>
                <c:pt idx="1417">
                  <c:v>15.1</c:v>
                </c:pt>
                <c:pt idx="1418">
                  <c:v>14.91</c:v>
                </c:pt>
                <c:pt idx="1419">
                  <c:v>15.94</c:v>
                </c:pt>
                <c:pt idx="1420">
                  <c:v>14.76</c:v>
                </c:pt>
                <c:pt idx="1421">
                  <c:v>13.98</c:v>
                </c:pt>
                <c:pt idx="1422">
                  <c:v>14.99</c:v>
                </c:pt>
                <c:pt idx="1423">
                  <c:v>16.77</c:v>
                </c:pt>
                <c:pt idx="1424">
                  <c:v>16.489999999999998</c:v>
                </c:pt>
                <c:pt idx="1425">
                  <c:v>16.809999999999999</c:v>
                </c:pt>
                <c:pt idx="1426">
                  <c:v>17.010000000000002</c:v>
                </c:pt>
                <c:pt idx="1427">
                  <c:v>16.61</c:v>
                </c:pt>
                <c:pt idx="1428">
                  <c:v>15.88</c:v>
                </c:pt>
                <c:pt idx="1429">
                  <c:v>15.77</c:v>
                </c:pt>
                <c:pt idx="1430">
                  <c:v>15.85</c:v>
                </c:pt>
                <c:pt idx="1431">
                  <c:v>15.63</c:v>
                </c:pt>
                <c:pt idx="1432">
                  <c:v>14.53</c:v>
                </c:pt>
                <c:pt idx="1433">
                  <c:v>13.82</c:v>
                </c:pt>
                <c:pt idx="1434">
                  <c:v>14.29</c:v>
                </c:pt>
                <c:pt idx="1435">
                  <c:v>14.16</c:v>
                </c:pt>
                <c:pt idx="1436">
                  <c:v>14.38</c:v>
                </c:pt>
                <c:pt idx="1437">
                  <c:v>14.53</c:v>
                </c:pt>
                <c:pt idx="1438">
                  <c:v>13.59</c:v>
                </c:pt>
                <c:pt idx="1439">
                  <c:v>13.16</c:v>
                </c:pt>
                <c:pt idx="1440">
                  <c:v>13.12</c:v>
                </c:pt>
                <c:pt idx="1441">
                  <c:v>14.31</c:v>
                </c:pt>
                <c:pt idx="1442">
                  <c:v>14.08</c:v>
                </c:pt>
                <c:pt idx="1443">
                  <c:v>14.01</c:v>
                </c:pt>
                <c:pt idx="1444">
                  <c:v>14.06</c:v>
                </c:pt>
                <c:pt idx="1445">
                  <c:v>15.46</c:v>
                </c:pt>
                <c:pt idx="1446">
                  <c:v>16.600000000000001</c:v>
                </c:pt>
                <c:pt idx="1447">
                  <c:v>15.54</c:v>
                </c:pt>
                <c:pt idx="1448">
                  <c:v>16.600000000000001</c:v>
                </c:pt>
                <c:pt idx="1449">
                  <c:v>17.670000000000002</c:v>
                </c:pt>
                <c:pt idx="1450">
                  <c:v>16.739999999999998</c:v>
                </c:pt>
                <c:pt idx="1451">
                  <c:v>19.41</c:v>
                </c:pt>
                <c:pt idx="1452">
                  <c:v>20.34</c:v>
                </c:pt>
                <c:pt idx="1453">
                  <c:v>19.600000000000001</c:v>
                </c:pt>
                <c:pt idx="1454">
                  <c:v>16.48</c:v>
                </c:pt>
                <c:pt idx="1455">
                  <c:v>15.72</c:v>
                </c:pt>
                <c:pt idx="1456">
                  <c:v>16.07</c:v>
                </c:pt>
                <c:pt idx="1457">
                  <c:v>18.66</c:v>
                </c:pt>
                <c:pt idx="1458">
                  <c:v>14.71</c:v>
                </c:pt>
                <c:pt idx="1459">
                  <c:v>13.48</c:v>
                </c:pt>
                <c:pt idx="1460">
                  <c:v>13.04</c:v>
                </c:pt>
                <c:pt idx="1461">
                  <c:v>13.16</c:v>
                </c:pt>
                <c:pt idx="1462">
                  <c:v>13.33</c:v>
                </c:pt>
                <c:pt idx="1463">
                  <c:v>13.42</c:v>
                </c:pt>
                <c:pt idx="1464">
                  <c:v>13.2</c:v>
                </c:pt>
                <c:pt idx="1465">
                  <c:v>13.09</c:v>
                </c:pt>
                <c:pt idx="1466">
                  <c:v>13.31</c:v>
                </c:pt>
                <c:pt idx="1467">
                  <c:v>13.41</c:v>
                </c:pt>
                <c:pt idx="1468">
                  <c:v>13.65</c:v>
                </c:pt>
                <c:pt idx="1469">
                  <c:v>13.75</c:v>
                </c:pt>
                <c:pt idx="1470">
                  <c:v>13.28</c:v>
                </c:pt>
                <c:pt idx="1471">
                  <c:v>12.93</c:v>
                </c:pt>
                <c:pt idx="1472">
                  <c:v>13.27</c:v>
                </c:pt>
                <c:pt idx="1473">
                  <c:v>12.67</c:v>
                </c:pt>
                <c:pt idx="1474">
                  <c:v>13.91</c:v>
                </c:pt>
                <c:pt idx="1475">
                  <c:v>12.9</c:v>
                </c:pt>
                <c:pt idx="1476">
                  <c:v>12.53</c:v>
                </c:pt>
                <c:pt idx="1477">
                  <c:v>12.82</c:v>
                </c:pt>
                <c:pt idx="1478">
                  <c:v>12.52</c:v>
                </c:pt>
                <c:pt idx="1479">
                  <c:v>12.37</c:v>
                </c:pt>
                <c:pt idx="1480">
                  <c:v>12.19</c:v>
                </c:pt>
                <c:pt idx="1481">
                  <c:v>13.1</c:v>
                </c:pt>
                <c:pt idx="1482">
                  <c:v>13.39</c:v>
                </c:pt>
                <c:pt idx="1483">
                  <c:v>13.4</c:v>
                </c:pt>
                <c:pt idx="1484">
                  <c:v>12.66</c:v>
                </c:pt>
                <c:pt idx="1485">
                  <c:v>12.26</c:v>
                </c:pt>
                <c:pt idx="1486">
                  <c:v>12.79</c:v>
                </c:pt>
                <c:pt idx="1487">
                  <c:v>12.81</c:v>
                </c:pt>
                <c:pt idx="1488">
                  <c:v>12.98</c:v>
                </c:pt>
                <c:pt idx="1489">
                  <c:v>13.7</c:v>
                </c:pt>
                <c:pt idx="1490">
                  <c:v>14.23</c:v>
                </c:pt>
                <c:pt idx="1491">
                  <c:v>14.55</c:v>
                </c:pt>
                <c:pt idx="1492">
                  <c:v>14.7</c:v>
                </c:pt>
                <c:pt idx="1493">
                  <c:v>15.08</c:v>
                </c:pt>
                <c:pt idx="1494">
                  <c:v>13.79</c:v>
                </c:pt>
                <c:pt idx="1495">
                  <c:v>13.49</c:v>
                </c:pt>
                <c:pt idx="1496">
                  <c:v>13.91</c:v>
                </c:pt>
                <c:pt idx="1497">
                  <c:v>15.42</c:v>
                </c:pt>
                <c:pt idx="1498">
                  <c:v>15.54</c:v>
                </c:pt>
                <c:pt idx="1499">
                  <c:v>15.76</c:v>
                </c:pt>
                <c:pt idx="1500">
                  <c:v>16.03</c:v>
                </c:pt>
                <c:pt idx="1501">
                  <c:v>16.21</c:v>
                </c:pt>
                <c:pt idx="1502">
                  <c:v>13.8</c:v>
                </c:pt>
                <c:pt idx="1503">
                  <c:v>14.15</c:v>
                </c:pt>
                <c:pt idx="1504">
                  <c:v>13.79</c:v>
                </c:pt>
                <c:pt idx="1505">
                  <c:v>13.04</c:v>
                </c:pt>
                <c:pt idx="1506">
                  <c:v>12.48</c:v>
                </c:pt>
                <c:pt idx="1507">
                  <c:v>12.33</c:v>
                </c:pt>
                <c:pt idx="1508">
                  <c:v>12.46</c:v>
                </c:pt>
                <c:pt idx="1509">
                  <c:v>13.56</c:v>
                </c:pt>
                <c:pt idx="1510">
                  <c:v>13.72</c:v>
                </c:pt>
                <c:pt idx="1511">
                  <c:v>14.23</c:v>
                </c:pt>
                <c:pt idx="1512">
                  <c:v>13.76</c:v>
                </c:pt>
                <c:pt idx="1513">
                  <c:v>13.55</c:v>
                </c:pt>
                <c:pt idx="1514">
                  <c:v>12.92</c:v>
                </c:pt>
                <c:pt idx="1515">
                  <c:v>12.87</c:v>
                </c:pt>
                <c:pt idx="1516">
                  <c:v>12.89</c:v>
                </c:pt>
                <c:pt idx="1517">
                  <c:v>12.14</c:v>
                </c:pt>
                <c:pt idx="1518">
                  <c:v>13.28</c:v>
                </c:pt>
                <c:pt idx="1519">
                  <c:v>12.28</c:v>
                </c:pt>
                <c:pt idx="1520">
                  <c:v>12.28</c:v>
                </c:pt>
                <c:pt idx="1521">
                  <c:v>12.53</c:v>
                </c:pt>
                <c:pt idx="1522">
                  <c:v>12.44</c:v>
                </c:pt>
                <c:pt idx="1523">
                  <c:v>12.87</c:v>
                </c:pt>
                <c:pt idx="1524">
                  <c:v>12.84</c:v>
                </c:pt>
                <c:pt idx="1525">
                  <c:v>13.77</c:v>
                </c:pt>
                <c:pt idx="1526">
                  <c:v>18.14</c:v>
                </c:pt>
                <c:pt idx="1527">
                  <c:v>17.420000000000002</c:v>
                </c:pt>
                <c:pt idx="1528">
                  <c:v>15.8</c:v>
                </c:pt>
                <c:pt idx="1529">
                  <c:v>17.350000000000001</c:v>
                </c:pt>
                <c:pt idx="1530">
                  <c:v>17.29</c:v>
                </c:pt>
                <c:pt idx="1531">
                  <c:v>18.41</c:v>
                </c:pt>
                <c:pt idx="1532">
                  <c:v>21.44</c:v>
                </c:pt>
                <c:pt idx="1533">
                  <c:v>19.11</c:v>
                </c:pt>
                <c:pt idx="1534">
                  <c:v>19.95</c:v>
                </c:pt>
                <c:pt idx="1535">
                  <c:v>17.23</c:v>
                </c:pt>
                <c:pt idx="1536">
                  <c:v>15.29</c:v>
                </c:pt>
                <c:pt idx="1537">
                  <c:v>15.26</c:v>
                </c:pt>
                <c:pt idx="1538">
                  <c:v>14.51</c:v>
                </c:pt>
                <c:pt idx="1539">
                  <c:v>14.3</c:v>
                </c:pt>
                <c:pt idx="1540">
                  <c:v>14.14</c:v>
                </c:pt>
                <c:pt idx="1541">
                  <c:v>13.57</c:v>
                </c:pt>
                <c:pt idx="1542">
                  <c:v>13.87</c:v>
                </c:pt>
                <c:pt idx="1543">
                  <c:v>15.5</c:v>
                </c:pt>
                <c:pt idx="1544">
                  <c:v>14.79</c:v>
                </c:pt>
                <c:pt idx="1545">
                  <c:v>14.68</c:v>
                </c:pt>
                <c:pt idx="1546">
                  <c:v>14.23</c:v>
                </c:pt>
                <c:pt idx="1547">
                  <c:v>13.67</c:v>
                </c:pt>
                <c:pt idx="1548">
                  <c:v>14.35</c:v>
                </c:pt>
                <c:pt idx="1549">
                  <c:v>14.04</c:v>
                </c:pt>
                <c:pt idx="1550">
                  <c:v>14</c:v>
                </c:pt>
                <c:pt idx="1551">
                  <c:v>16</c:v>
                </c:pt>
                <c:pt idx="1552">
                  <c:v>14.1</c:v>
                </c:pt>
                <c:pt idx="1553">
                  <c:v>13.89</c:v>
                </c:pt>
                <c:pt idx="1554">
                  <c:v>14.21</c:v>
                </c:pt>
                <c:pt idx="1555">
                  <c:v>14.11</c:v>
                </c:pt>
                <c:pt idx="1556">
                  <c:v>14.2</c:v>
                </c:pt>
                <c:pt idx="1557">
                  <c:v>14.8</c:v>
                </c:pt>
                <c:pt idx="1558">
                  <c:v>14.47</c:v>
                </c:pt>
                <c:pt idx="1559">
                  <c:v>16.22</c:v>
                </c:pt>
                <c:pt idx="1560">
                  <c:v>17.82</c:v>
                </c:pt>
                <c:pt idx="1561">
                  <c:v>15.64</c:v>
                </c:pt>
                <c:pt idx="1562">
                  <c:v>14.52</c:v>
                </c:pt>
                <c:pt idx="1563">
                  <c:v>15.12</c:v>
                </c:pt>
                <c:pt idx="1564">
                  <c:v>14.52</c:v>
                </c:pt>
                <c:pt idx="1565">
                  <c:v>15</c:v>
                </c:pt>
                <c:pt idx="1566">
                  <c:v>15.09</c:v>
                </c:pt>
                <c:pt idx="1567">
                  <c:v>14.02</c:v>
                </c:pt>
                <c:pt idx="1568">
                  <c:v>14.93</c:v>
                </c:pt>
                <c:pt idx="1569">
                  <c:v>14.62</c:v>
                </c:pt>
                <c:pt idx="1570">
                  <c:v>14.41</c:v>
                </c:pt>
                <c:pt idx="1571">
                  <c:v>13.88</c:v>
                </c:pt>
                <c:pt idx="1572">
                  <c:v>13.1</c:v>
                </c:pt>
                <c:pt idx="1573">
                  <c:v>13.09</c:v>
                </c:pt>
                <c:pt idx="1574">
                  <c:v>13.37</c:v>
                </c:pt>
                <c:pt idx="1575">
                  <c:v>13.96</c:v>
                </c:pt>
                <c:pt idx="1576">
                  <c:v>15.57</c:v>
                </c:pt>
                <c:pt idx="1577">
                  <c:v>14.89</c:v>
                </c:pt>
                <c:pt idx="1578">
                  <c:v>13.82</c:v>
                </c:pt>
                <c:pt idx="1579">
                  <c:v>15.89</c:v>
                </c:pt>
                <c:pt idx="1580">
                  <c:v>17.03</c:v>
                </c:pt>
                <c:pt idx="1581">
                  <c:v>16.11</c:v>
                </c:pt>
                <c:pt idx="1582">
                  <c:v>15.61</c:v>
                </c:pt>
                <c:pt idx="1583">
                  <c:v>14.18</c:v>
                </c:pt>
                <c:pt idx="1584">
                  <c:v>13.36</c:v>
                </c:pt>
                <c:pt idx="1585">
                  <c:v>13.25</c:v>
                </c:pt>
                <c:pt idx="1586">
                  <c:v>13.19</c:v>
                </c:pt>
                <c:pt idx="1587">
                  <c:v>13.27</c:v>
                </c:pt>
                <c:pt idx="1588">
                  <c:v>13.32</c:v>
                </c:pt>
                <c:pt idx="1589">
                  <c:v>14.06</c:v>
                </c:pt>
                <c:pt idx="1590">
                  <c:v>13.97</c:v>
                </c:pt>
                <c:pt idx="1591">
                  <c:v>13.71</c:v>
                </c:pt>
                <c:pt idx="1592">
                  <c:v>13.41</c:v>
                </c:pt>
                <c:pt idx="1593">
                  <c:v>13.25</c:v>
                </c:pt>
                <c:pt idx="1594">
                  <c:v>12.91</c:v>
                </c:pt>
                <c:pt idx="1595">
                  <c:v>13.29</c:v>
                </c:pt>
                <c:pt idx="1596">
                  <c:v>13.8</c:v>
                </c:pt>
                <c:pt idx="1597">
                  <c:v>13.4</c:v>
                </c:pt>
                <c:pt idx="1598">
                  <c:v>13.43</c:v>
                </c:pt>
                <c:pt idx="1599">
                  <c:v>12.92</c:v>
                </c:pt>
                <c:pt idx="1600">
                  <c:v>12.23</c:v>
                </c:pt>
                <c:pt idx="1601">
                  <c:v>12.13</c:v>
                </c:pt>
                <c:pt idx="1602">
                  <c:v>12.17</c:v>
                </c:pt>
                <c:pt idx="1603">
                  <c:v>13.17</c:v>
                </c:pt>
                <c:pt idx="1604">
                  <c:v>12.44</c:v>
                </c:pt>
                <c:pt idx="1605">
                  <c:v>12.42</c:v>
                </c:pt>
                <c:pt idx="1606">
                  <c:v>12.96</c:v>
                </c:pt>
                <c:pt idx="1607">
                  <c:v>11.91</c:v>
                </c:pt>
                <c:pt idx="1608">
                  <c:v>12.03</c:v>
                </c:pt>
                <c:pt idx="1609">
                  <c:v>11.36</c:v>
                </c:pt>
                <c:pt idx="1610">
                  <c:v>11.51</c:v>
                </c:pt>
                <c:pt idx="1611">
                  <c:v>11.68</c:v>
                </c:pt>
                <c:pt idx="1612">
                  <c:v>11.57</c:v>
                </c:pt>
                <c:pt idx="1613">
                  <c:v>11.4</c:v>
                </c:pt>
                <c:pt idx="1614">
                  <c:v>11.58</c:v>
                </c:pt>
                <c:pt idx="1615">
                  <c:v>11.87</c:v>
                </c:pt>
                <c:pt idx="1616">
                  <c:v>12.08</c:v>
                </c:pt>
                <c:pt idx="1617">
                  <c:v>11.68</c:v>
                </c:pt>
                <c:pt idx="1618">
                  <c:v>10.73</c:v>
                </c:pt>
                <c:pt idx="1619">
                  <c:v>11.15</c:v>
                </c:pt>
                <c:pt idx="1620">
                  <c:v>10.99</c:v>
                </c:pt>
                <c:pt idx="1621">
                  <c:v>11.6</c:v>
                </c:pt>
                <c:pt idx="1622">
                  <c:v>12.56</c:v>
                </c:pt>
                <c:pt idx="1623">
                  <c:v>12.18</c:v>
                </c:pt>
                <c:pt idx="1624">
                  <c:v>12.65</c:v>
                </c:pt>
                <c:pt idx="1625">
                  <c:v>12.06</c:v>
                </c:pt>
                <c:pt idx="1626">
                  <c:v>10.61</c:v>
                </c:pt>
                <c:pt idx="1627">
                  <c:v>10.62</c:v>
                </c:pt>
                <c:pt idx="1628">
                  <c:v>10.85</c:v>
                </c:pt>
                <c:pt idx="1629">
                  <c:v>10.98</c:v>
                </c:pt>
                <c:pt idx="1630">
                  <c:v>12.13</c:v>
                </c:pt>
                <c:pt idx="1631">
                  <c:v>11.59</c:v>
                </c:pt>
                <c:pt idx="1632">
                  <c:v>11.63</c:v>
                </c:pt>
                <c:pt idx="1633">
                  <c:v>11.26</c:v>
                </c:pt>
                <c:pt idx="1634">
                  <c:v>11.57</c:v>
                </c:pt>
                <c:pt idx="1635">
                  <c:v>11.15</c:v>
                </c:pt>
                <c:pt idx="1636">
                  <c:v>10.82</c:v>
                </c:pt>
                <c:pt idx="1637">
                  <c:v>10.32</c:v>
                </c:pt>
                <c:pt idx="1638">
                  <c:v>11.33</c:v>
                </c:pt>
                <c:pt idx="1639">
                  <c:v>11.98</c:v>
                </c:pt>
                <c:pt idx="1640">
                  <c:v>11.65</c:v>
                </c:pt>
                <c:pt idx="1641">
                  <c:v>12.59</c:v>
                </c:pt>
                <c:pt idx="1642">
                  <c:v>12.08</c:v>
                </c:pt>
                <c:pt idx="1643">
                  <c:v>11.82</c:v>
                </c:pt>
                <c:pt idx="1644">
                  <c:v>11.96</c:v>
                </c:pt>
                <c:pt idx="1645">
                  <c:v>11</c:v>
                </c:pt>
                <c:pt idx="1646">
                  <c:v>14.54</c:v>
                </c:pt>
                <c:pt idx="1647">
                  <c:v>12.06</c:v>
                </c:pt>
                <c:pt idx="1648">
                  <c:v>12.81</c:v>
                </c:pt>
                <c:pt idx="1649">
                  <c:v>12.24</c:v>
                </c:pt>
                <c:pt idx="1650">
                  <c:v>11.52</c:v>
                </c:pt>
                <c:pt idx="1651">
                  <c:v>11.84</c:v>
                </c:pt>
                <c:pt idx="1652">
                  <c:v>12.69</c:v>
                </c:pt>
                <c:pt idx="1653">
                  <c:v>12.56</c:v>
                </c:pt>
                <c:pt idx="1654">
                  <c:v>13.28</c:v>
                </c:pt>
                <c:pt idx="1655">
                  <c:v>13.33</c:v>
                </c:pt>
                <c:pt idx="1656">
                  <c:v>16.95</c:v>
                </c:pt>
                <c:pt idx="1657">
                  <c:v>17.03</c:v>
                </c:pt>
                <c:pt idx="1658">
                  <c:v>15.12</c:v>
                </c:pt>
                <c:pt idx="1659">
                  <c:v>16.87</c:v>
                </c:pt>
                <c:pt idx="1660">
                  <c:v>16.37</c:v>
                </c:pt>
                <c:pt idx="1661">
                  <c:v>16.66</c:v>
                </c:pt>
                <c:pt idx="1662">
                  <c:v>15.77</c:v>
                </c:pt>
                <c:pt idx="1663">
                  <c:v>14.23</c:v>
                </c:pt>
                <c:pt idx="1664">
                  <c:v>14.13</c:v>
                </c:pt>
                <c:pt idx="1665">
                  <c:v>12.9</c:v>
                </c:pt>
                <c:pt idx="1666">
                  <c:v>12.42</c:v>
                </c:pt>
                <c:pt idx="1667">
                  <c:v>13.15</c:v>
                </c:pt>
                <c:pt idx="1668">
                  <c:v>12.32</c:v>
                </c:pt>
                <c:pt idx="1669">
                  <c:v>12.21</c:v>
                </c:pt>
                <c:pt idx="1670">
                  <c:v>11.78</c:v>
                </c:pt>
                <c:pt idx="1671">
                  <c:v>11.76</c:v>
                </c:pt>
                <c:pt idx="1672">
                  <c:v>11.47</c:v>
                </c:pt>
                <c:pt idx="1673">
                  <c:v>11.7</c:v>
                </c:pt>
                <c:pt idx="1674">
                  <c:v>11.63</c:v>
                </c:pt>
                <c:pt idx="1675">
                  <c:v>11.78</c:v>
                </c:pt>
                <c:pt idx="1676">
                  <c:v>12.05</c:v>
                </c:pt>
                <c:pt idx="1677">
                  <c:v>11.98</c:v>
                </c:pt>
                <c:pt idx="1678">
                  <c:v>12.25</c:v>
                </c:pt>
                <c:pt idx="1679">
                  <c:v>12.36</c:v>
                </c:pt>
                <c:pt idx="1680">
                  <c:v>12.64</c:v>
                </c:pt>
                <c:pt idx="1681">
                  <c:v>12.09</c:v>
                </c:pt>
                <c:pt idx="1682">
                  <c:v>12.66</c:v>
                </c:pt>
                <c:pt idx="1683">
                  <c:v>13.5</c:v>
                </c:pt>
                <c:pt idx="1684">
                  <c:v>12.88</c:v>
                </c:pt>
                <c:pt idx="1685">
                  <c:v>12.8</c:v>
                </c:pt>
                <c:pt idx="1686">
                  <c:v>13.31</c:v>
                </c:pt>
                <c:pt idx="1687">
                  <c:v>14.12</c:v>
                </c:pt>
                <c:pt idx="1688">
                  <c:v>12.73</c:v>
                </c:pt>
                <c:pt idx="1689">
                  <c:v>12.65</c:v>
                </c:pt>
                <c:pt idx="1690">
                  <c:v>12.03</c:v>
                </c:pt>
                <c:pt idx="1691">
                  <c:v>12.11</c:v>
                </c:pt>
                <c:pt idx="1692">
                  <c:v>13.69</c:v>
                </c:pt>
                <c:pt idx="1693">
                  <c:v>14.93</c:v>
                </c:pt>
                <c:pt idx="1694">
                  <c:v>13.27</c:v>
                </c:pt>
                <c:pt idx="1695">
                  <c:v>15.64</c:v>
                </c:pt>
                <c:pt idx="1696">
                  <c:v>14.85</c:v>
                </c:pt>
                <c:pt idx="1697">
                  <c:v>15.98</c:v>
                </c:pt>
                <c:pt idx="1698">
                  <c:v>16.309999999999999</c:v>
                </c:pt>
                <c:pt idx="1699">
                  <c:v>16.71</c:v>
                </c:pt>
                <c:pt idx="1700">
                  <c:v>16.16</c:v>
                </c:pt>
                <c:pt idx="1701">
                  <c:v>14.55</c:v>
                </c:pt>
                <c:pt idx="1702">
                  <c:v>15.46</c:v>
                </c:pt>
                <c:pt idx="1703">
                  <c:v>17.2</c:v>
                </c:pt>
                <c:pt idx="1704">
                  <c:v>15.11</c:v>
                </c:pt>
                <c:pt idx="1705">
                  <c:v>18.760000000000002</c:v>
                </c:pt>
                <c:pt idx="1706">
                  <c:v>21.24</c:v>
                </c:pt>
                <c:pt idx="1707">
                  <c:v>24.64</c:v>
                </c:pt>
                <c:pt idx="1708">
                  <c:v>22.79</c:v>
                </c:pt>
                <c:pt idx="1709">
                  <c:v>26.25</c:v>
                </c:pt>
                <c:pt idx="1710">
                  <c:v>25.2</c:v>
                </c:pt>
                <c:pt idx="1711">
                  <c:v>21.99</c:v>
                </c:pt>
                <c:pt idx="1712">
                  <c:v>18.57</c:v>
                </c:pt>
                <c:pt idx="1713">
                  <c:v>16.079999999999998</c:v>
                </c:pt>
                <c:pt idx="1714">
                  <c:v>17.87</c:v>
                </c:pt>
                <c:pt idx="1715">
                  <c:v>16.53</c:v>
                </c:pt>
                <c:pt idx="1716">
                  <c:v>16.11</c:v>
                </c:pt>
                <c:pt idx="1717">
                  <c:v>16.04</c:v>
                </c:pt>
                <c:pt idx="1718">
                  <c:v>14.39</c:v>
                </c:pt>
                <c:pt idx="1719">
                  <c:v>15.15</c:v>
                </c:pt>
                <c:pt idx="1720">
                  <c:v>14.52</c:v>
                </c:pt>
                <c:pt idx="1721">
                  <c:v>14.03</c:v>
                </c:pt>
                <c:pt idx="1722">
                  <c:v>14.73</c:v>
                </c:pt>
                <c:pt idx="1723">
                  <c:v>14.89</c:v>
                </c:pt>
                <c:pt idx="1724">
                  <c:v>14.17</c:v>
                </c:pt>
                <c:pt idx="1725">
                  <c:v>13.67</c:v>
                </c:pt>
                <c:pt idx="1726">
                  <c:v>13.12</c:v>
                </c:pt>
                <c:pt idx="1727">
                  <c:v>12.67</c:v>
                </c:pt>
                <c:pt idx="1728">
                  <c:v>12.92</c:v>
                </c:pt>
                <c:pt idx="1729">
                  <c:v>13.02</c:v>
                </c:pt>
                <c:pt idx="1730">
                  <c:v>13.79</c:v>
                </c:pt>
                <c:pt idx="1731">
                  <c:v>13.31</c:v>
                </c:pt>
                <c:pt idx="1732">
                  <c:v>13.99</c:v>
                </c:pt>
                <c:pt idx="1733">
                  <c:v>13.86</c:v>
                </c:pt>
                <c:pt idx="1734">
                  <c:v>13.96</c:v>
                </c:pt>
                <c:pt idx="1735">
                  <c:v>13.58</c:v>
                </c:pt>
                <c:pt idx="1736">
                  <c:v>12.9</c:v>
                </c:pt>
                <c:pt idx="1737">
                  <c:v>12.62</c:v>
                </c:pt>
                <c:pt idx="1738">
                  <c:v>12.25</c:v>
                </c:pt>
                <c:pt idx="1739">
                  <c:v>12.07</c:v>
                </c:pt>
                <c:pt idx="1740">
                  <c:v>13.33</c:v>
                </c:pt>
                <c:pt idx="1741">
                  <c:v>14.29</c:v>
                </c:pt>
                <c:pt idx="1742">
                  <c:v>12.85</c:v>
                </c:pt>
                <c:pt idx="1743">
                  <c:v>12.47</c:v>
                </c:pt>
                <c:pt idx="1744">
                  <c:v>12.38</c:v>
                </c:pt>
                <c:pt idx="1745">
                  <c:v>11.82</c:v>
                </c:pt>
                <c:pt idx="1746">
                  <c:v>14.21</c:v>
                </c:pt>
                <c:pt idx="1747">
                  <c:v>14.89</c:v>
                </c:pt>
                <c:pt idx="1748">
                  <c:v>18.53</c:v>
                </c:pt>
                <c:pt idx="1749">
                  <c:v>20.079999999999998</c:v>
                </c:pt>
                <c:pt idx="1750">
                  <c:v>21.08</c:v>
                </c:pt>
                <c:pt idx="1751">
                  <c:v>20.420000000000002</c:v>
                </c:pt>
                <c:pt idx="1752">
                  <c:v>23.57</c:v>
                </c:pt>
                <c:pt idx="1753">
                  <c:v>19.440000000000001</c:v>
                </c:pt>
                <c:pt idx="1754">
                  <c:v>16.809999999999999</c:v>
                </c:pt>
                <c:pt idx="1755">
                  <c:v>16.489999999999998</c:v>
                </c:pt>
                <c:pt idx="1756">
                  <c:v>15.25</c:v>
                </c:pt>
                <c:pt idx="1757">
                  <c:v>14.8</c:v>
                </c:pt>
                <c:pt idx="1758">
                  <c:v>14.37</c:v>
                </c:pt>
                <c:pt idx="1759">
                  <c:v>14.5</c:v>
                </c:pt>
                <c:pt idx="1760">
                  <c:v>15.06</c:v>
                </c:pt>
                <c:pt idx="1761">
                  <c:v>15.92</c:v>
                </c:pt>
                <c:pt idx="1762">
                  <c:v>19.2</c:v>
                </c:pt>
                <c:pt idx="1763">
                  <c:v>17.79</c:v>
                </c:pt>
                <c:pt idx="1764">
                  <c:v>19.920000000000002</c:v>
                </c:pt>
                <c:pt idx="1765">
                  <c:v>21.12</c:v>
                </c:pt>
                <c:pt idx="1766">
                  <c:v>19.309999999999999</c:v>
                </c:pt>
                <c:pt idx="1767">
                  <c:v>17.010000000000002</c:v>
                </c:pt>
                <c:pt idx="1768">
                  <c:v>17.55</c:v>
                </c:pt>
                <c:pt idx="1769">
                  <c:v>19.600000000000001</c:v>
                </c:pt>
                <c:pt idx="1770">
                  <c:v>20.56</c:v>
                </c:pt>
                <c:pt idx="1771">
                  <c:v>21.48</c:v>
                </c:pt>
                <c:pt idx="1772">
                  <c:v>22.39</c:v>
                </c:pt>
                <c:pt idx="1773">
                  <c:v>20.95</c:v>
                </c:pt>
                <c:pt idx="1774">
                  <c:v>19.89</c:v>
                </c:pt>
                <c:pt idx="1775">
                  <c:v>18.850000000000001</c:v>
                </c:pt>
                <c:pt idx="1776">
                  <c:v>16.399999999999999</c:v>
                </c:pt>
                <c:pt idx="1777">
                  <c:v>16.66</c:v>
                </c:pt>
                <c:pt idx="1778">
                  <c:v>15.52</c:v>
                </c:pt>
                <c:pt idx="1779">
                  <c:v>17.22</c:v>
                </c:pt>
                <c:pt idx="1780">
                  <c:v>20.440000000000001</c:v>
                </c:pt>
                <c:pt idx="1781">
                  <c:v>18.760000000000002</c:v>
                </c:pt>
                <c:pt idx="1782">
                  <c:v>20.97</c:v>
                </c:pt>
                <c:pt idx="1783">
                  <c:v>19.43</c:v>
                </c:pt>
                <c:pt idx="1784">
                  <c:v>17.329999999999998</c:v>
                </c:pt>
                <c:pt idx="1785">
                  <c:v>18.329999999999998</c:v>
                </c:pt>
                <c:pt idx="1786">
                  <c:v>16.850000000000001</c:v>
                </c:pt>
                <c:pt idx="1787">
                  <c:v>17.29</c:v>
                </c:pt>
                <c:pt idx="1788">
                  <c:v>18.55</c:v>
                </c:pt>
                <c:pt idx="1789">
                  <c:v>17.23</c:v>
                </c:pt>
                <c:pt idx="1790">
                  <c:v>16.96</c:v>
                </c:pt>
                <c:pt idx="1791">
                  <c:v>15.34</c:v>
                </c:pt>
                <c:pt idx="1792">
                  <c:v>14.69</c:v>
                </c:pt>
                <c:pt idx="1793">
                  <c:v>15.8</c:v>
                </c:pt>
                <c:pt idx="1794">
                  <c:v>15.45</c:v>
                </c:pt>
                <c:pt idx="1795">
                  <c:v>15.29</c:v>
                </c:pt>
                <c:pt idx="1796">
                  <c:v>14.3</c:v>
                </c:pt>
                <c:pt idx="1797">
                  <c:v>14.56</c:v>
                </c:pt>
                <c:pt idx="1798">
                  <c:v>13.69</c:v>
                </c:pt>
                <c:pt idx="1799">
                  <c:v>13.84</c:v>
                </c:pt>
                <c:pt idx="1800">
                  <c:v>13.91</c:v>
                </c:pt>
                <c:pt idx="1801">
                  <c:v>13.34</c:v>
                </c:pt>
                <c:pt idx="1802">
                  <c:v>13.04</c:v>
                </c:pt>
                <c:pt idx="1803">
                  <c:v>13.86</c:v>
                </c:pt>
                <c:pt idx="1804">
                  <c:v>14.23</c:v>
                </c:pt>
                <c:pt idx="1805">
                  <c:v>14.04</c:v>
                </c:pt>
                <c:pt idx="1806">
                  <c:v>15.2</c:v>
                </c:pt>
                <c:pt idx="1807">
                  <c:v>15.06</c:v>
                </c:pt>
                <c:pt idx="1808">
                  <c:v>16.690000000000001</c:v>
                </c:pt>
                <c:pt idx="1809">
                  <c:v>16.87</c:v>
                </c:pt>
                <c:pt idx="1810">
                  <c:v>15.42</c:v>
                </c:pt>
                <c:pt idx="1811">
                  <c:v>16</c:v>
                </c:pt>
                <c:pt idx="1812">
                  <c:v>15.61</c:v>
                </c:pt>
                <c:pt idx="1813">
                  <c:v>15.66</c:v>
                </c:pt>
                <c:pt idx="1814">
                  <c:v>13.97</c:v>
                </c:pt>
                <c:pt idx="1815">
                  <c:v>14.07</c:v>
                </c:pt>
                <c:pt idx="1816">
                  <c:v>13.02</c:v>
                </c:pt>
                <c:pt idx="1817">
                  <c:v>13.41</c:v>
                </c:pt>
                <c:pt idx="1818">
                  <c:v>13.62</c:v>
                </c:pt>
                <c:pt idx="1819">
                  <c:v>15.44</c:v>
                </c:pt>
                <c:pt idx="1820">
                  <c:v>15.8</c:v>
                </c:pt>
                <c:pt idx="1821">
                  <c:v>15.07</c:v>
                </c:pt>
                <c:pt idx="1822">
                  <c:v>14.51</c:v>
                </c:pt>
                <c:pt idx="1823">
                  <c:v>15.29</c:v>
                </c:pt>
                <c:pt idx="1824">
                  <c:v>15.11</c:v>
                </c:pt>
                <c:pt idx="1825">
                  <c:v>14.67</c:v>
                </c:pt>
                <c:pt idx="1826">
                  <c:v>14.74</c:v>
                </c:pt>
                <c:pt idx="1827">
                  <c:v>14.78</c:v>
                </c:pt>
                <c:pt idx="1828">
                  <c:v>13.98</c:v>
                </c:pt>
                <c:pt idx="1829">
                  <c:v>13.09</c:v>
                </c:pt>
                <c:pt idx="1830">
                  <c:v>12.58</c:v>
                </c:pt>
                <c:pt idx="1831">
                  <c:v>13.94</c:v>
                </c:pt>
                <c:pt idx="1832">
                  <c:v>13.67</c:v>
                </c:pt>
                <c:pt idx="1833">
                  <c:v>12.84</c:v>
                </c:pt>
                <c:pt idx="1834">
                  <c:v>12.6</c:v>
                </c:pt>
                <c:pt idx="1835">
                  <c:v>13.89</c:v>
                </c:pt>
                <c:pt idx="1836">
                  <c:v>13.3</c:v>
                </c:pt>
                <c:pt idx="1837">
                  <c:v>13.25</c:v>
                </c:pt>
                <c:pt idx="1838">
                  <c:v>12.71</c:v>
                </c:pt>
                <c:pt idx="1839">
                  <c:v>12.48</c:v>
                </c:pt>
                <c:pt idx="1840">
                  <c:v>12.29</c:v>
                </c:pt>
                <c:pt idx="1841">
                  <c:v>13.12</c:v>
                </c:pt>
                <c:pt idx="1842">
                  <c:v>12.41</c:v>
                </c:pt>
                <c:pt idx="1843">
                  <c:v>13.39</c:v>
                </c:pt>
                <c:pt idx="1844">
                  <c:v>14.55</c:v>
                </c:pt>
                <c:pt idx="1845">
                  <c:v>12.7</c:v>
                </c:pt>
                <c:pt idx="1846">
                  <c:v>12.85</c:v>
                </c:pt>
                <c:pt idx="1847">
                  <c:v>14.31</c:v>
                </c:pt>
                <c:pt idx="1848">
                  <c:v>15.15</c:v>
                </c:pt>
                <c:pt idx="1849">
                  <c:v>15.13</c:v>
                </c:pt>
                <c:pt idx="1850">
                  <c:v>12.86</c:v>
                </c:pt>
                <c:pt idx="1851">
                  <c:v>13.85</c:v>
                </c:pt>
                <c:pt idx="1852">
                  <c:v>13.86</c:v>
                </c:pt>
                <c:pt idx="1853">
                  <c:v>13.76</c:v>
                </c:pt>
                <c:pt idx="1854">
                  <c:v>12.74</c:v>
                </c:pt>
                <c:pt idx="1855">
                  <c:v>12.38</c:v>
                </c:pt>
                <c:pt idx="1856">
                  <c:v>12.73</c:v>
                </c:pt>
                <c:pt idx="1857">
                  <c:v>12.85</c:v>
                </c:pt>
                <c:pt idx="1858">
                  <c:v>12.88</c:v>
                </c:pt>
                <c:pt idx="1859">
                  <c:v>12.11</c:v>
                </c:pt>
                <c:pt idx="1860">
                  <c:v>12.13</c:v>
                </c:pt>
                <c:pt idx="1861">
                  <c:v>14.06</c:v>
                </c:pt>
                <c:pt idx="1862">
                  <c:v>13.27</c:v>
                </c:pt>
                <c:pt idx="1863">
                  <c:v>13.31</c:v>
                </c:pt>
                <c:pt idx="1864">
                  <c:v>13.84</c:v>
                </c:pt>
                <c:pt idx="1865">
                  <c:v>13.97</c:v>
                </c:pt>
                <c:pt idx="1866">
                  <c:v>14.24</c:v>
                </c:pt>
                <c:pt idx="1867">
                  <c:v>13.66</c:v>
                </c:pt>
                <c:pt idx="1868">
                  <c:v>14.71</c:v>
                </c:pt>
                <c:pt idx="1869">
                  <c:v>14.21</c:v>
                </c:pt>
                <c:pt idx="1870">
                  <c:v>15.29</c:v>
                </c:pt>
                <c:pt idx="1871">
                  <c:v>14.47</c:v>
                </c:pt>
                <c:pt idx="1872">
                  <c:v>13.22</c:v>
                </c:pt>
                <c:pt idx="1873">
                  <c:v>12.85</c:v>
                </c:pt>
                <c:pt idx="1874">
                  <c:v>13.78</c:v>
                </c:pt>
                <c:pt idx="1875">
                  <c:v>15.39</c:v>
                </c:pt>
                <c:pt idx="1876">
                  <c:v>14.81</c:v>
                </c:pt>
                <c:pt idx="1877">
                  <c:v>14.5</c:v>
                </c:pt>
                <c:pt idx="1878">
                  <c:v>13.19</c:v>
                </c:pt>
                <c:pt idx="1879">
                  <c:v>13.96</c:v>
                </c:pt>
                <c:pt idx="1880">
                  <c:v>12.74</c:v>
                </c:pt>
                <c:pt idx="1881">
                  <c:v>12.11</c:v>
                </c:pt>
                <c:pt idx="1882">
                  <c:v>13.26</c:v>
                </c:pt>
                <c:pt idx="1883">
                  <c:v>14.01</c:v>
                </c:pt>
                <c:pt idx="1884">
                  <c:v>14.02</c:v>
                </c:pt>
                <c:pt idx="1885">
                  <c:v>18.850000000000001</c:v>
                </c:pt>
                <c:pt idx="1886">
                  <c:v>18.23</c:v>
                </c:pt>
                <c:pt idx="1887">
                  <c:v>16.09</c:v>
                </c:pt>
                <c:pt idx="1888">
                  <c:v>16.79</c:v>
                </c:pt>
                <c:pt idx="1889">
                  <c:v>17.010000000000002</c:v>
                </c:pt>
                <c:pt idx="1890">
                  <c:v>16.09</c:v>
                </c:pt>
                <c:pt idx="1891">
                  <c:v>19.66</c:v>
                </c:pt>
                <c:pt idx="1892">
                  <c:v>19.97</c:v>
                </c:pt>
                <c:pt idx="1893">
                  <c:v>16.829999999999998</c:v>
                </c:pt>
                <c:pt idx="1894">
                  <c:v>13.9</c:v>
                </c:pt>
                <c:pt idx="1895">
                  <c:v>13.37</c:v>
                </c:pt>
                <c:pt idx="1896">
                  <c:v>13.23</c:v>
                </c:pt>
                <c:pt idx="1897">
                  <c:v>12.11</c:v>
                </c:pt>
                <c:pt idx="1898">
                  <c:v>11.95</c:v>
                </c:pt>
                <c:pt idx="1899">
                  <c:v>12.25</c:v>
                </c:pt>
                <c:pt idx="1900">
                  <c:v>12.22</c:v>
                </c:pt>
                <c:pt idx="1901">
                  <c:v>12.12</c:v>
                </c:pt>
                <c:pt idx="1902">
                  <c:v>12.64</c:v>
                </c:pt>
                <c:pt idx="1903">
                  <c:v>13.74</c:v>
                </c:pt>
                <c:pt idx="1904">
                  <c:v>15.6</c:v>
                </c:pt>
                <c:pt idx="1905">
                  <c:v>13.44</c:v>
                </c:pt>
                <c:pt idx="1906">
                  <c:v>12.5</c:v>
                </c:pt>
                <c:pt idx="1907">
                  <c:v>12.13</c:v>
                </c:pt>
                <c:pt idx="1908">
                  <c:v>12.12</c:v>
                </c:pt>
                <c:pt idx="1909">
                  <c:v>12.56</c:v>
                </c:pt>
                <c:pt idx="1910">
                  <c:v>13</c:v>
                </c:pt>
                <c:pt idx="1911">
                  <c:v>12.51</c:v>
                </c:pt>
                <c:pt idx="1912">
                  <c:v>13.77</c:v>
                </c:pt>
                <c:pt idx="1913">
                  <c:v>13.39</c:v>
                </c:pt>
                <c:pt idx="1914">
                  <c:v>12.23</c:v>
                </c:pt>
                <c:pt idx="1915">
                  <c:v>13.71</c:v>
                </c:pt>
                <c:pt idx="1916">
                  <c:v>13.61</c:v>
                </c:pt>
                <c:pt idx="1917">
                  <c:v>13.49</c:v>
                </c:pt>
                <c:pt idx="1918">
                  <c:v>12.83</c:v>
                </c:pt>
                <c:pt idx="1919">
                  <c:v>13.02</c:v>
                </c:pt>
                <c:pt idx="1920">
                  <c:v>13.79</c:v>
                </c:pt>
                <c:pt idx="1921">
                  <c:v>15.25</c:v>
                </c:pt>
                <c:pt idx="1922">
                  <c:v>19.14</c:v>
                </c:pt>
                <c:pt idx="1923">
                  <c:v>28.03</c:v>
                </c:pt>
                <c:pt idx="1924">
                  <c:v>40.74</c:v>
                </c:pt>
                <c:pt idx="1925">
                  <c:v>36.020000000000003</c:v>
                </c:pt>
                <c:pt idx="1926">
                  <c:v>30.32</c:v>
                </c:pt>
                <c:pt idx="1927">
                  <c:v>26.1</c:v>
                </c:pt>
                <c:pt idx="1928">
                  <c:v>26.05</c:v>
                </c:pt>
                <c:pt idx="1929">
                  <c:v>28.43</c:v>
                </c:pt>
                <c:pt idx="1930">
                  <c:v>31.4</c:v>
                </c:pt>
                <c:pt idx="1931">
                  <c:v>26.09</c:v>
                </c:pt>
                <c:pt idx="1932">
                  <c:v>25.61</c:v>
                </c:pt>
                <c:pt idx="1933">
                  <c:v>27.8</c:v>
                </c:pt>
                <c:pt idx="1934">
                  <c:v>24.9</c:v>
                </c:pt>
                <c:pt idx="1935">
                  <c:v>26.23</c:v>
                </c:pt>
                <c:pt idx="1936">
                  <c:v>24.37</c:v>
                </c:pt>
                <c:pt idx="1937">
                  <c:v>23.2</c:v>
                </c:pt>
                <c:pt idx="1938">
                  <c:v>24.25</c:v>
                </c:pt>
                <c:pt idx="1939">
                  <c:v>22.54</c:v>
                </c:pt>
                <c:pt idx="1940">
                  <c:v>21.35</c:v>
                </c:pt>
                <c:pt idx="1941">
                  <c:v>21.14</c:v>
                </c:pt>
                <c:pt idx="1942">
                  <c:v>22.28</c:v>
                </c:pt>
                <c:pt idx="1943">
                  <c:v>20.14</c:v>
                </c:pt>
                <c:pt idx="1944">
                  <c:v>22.44</c:v>
                </c:pt>
                <c:pt idx="1945">
                  <c:v>22.13</c:v>
                </c:pt>
                <c:pt idx="1946">
                  <c:v>23.47</c:v>
                </c:pt>
                <c:pt idx="1947">
                  <c:v>23.62</c:v>
                </c:pt>
                <c:pt idx="1948">
                  <c:v>27.63</c:v>
                </c:pt>
                <c:pt idx="1949">
                  <c:v>26.83</c:v>
                </c:pt>
                <c:pt idx="1950">
                  <c:v>24.5</c:v>
                </c:pt>
                <c:pt idx="1951">
                  <c:v>22.55</c:v>
                </c:pt>
                <c:pt idx="1952">
                  <c:v>20.94</c:v>
                </c:pt>
                <c:pt idx="1953">
                  <c:v>19.54</c:v>
                </c:pt>
                <c:pt idx="1954">
                  <c:v>19.399999999999999</c:v>
                </c:pt>
                <c:pt idx="1955">
                  <c:v>18.399999999999999</c:v>
                </c:pt>
                <c:pt idx="1956">
                  <c:v>17.420000000000002</c:v>
                </c:pt>
                <c:pt idx="1957">
                  <c:v>17.079999999999998</c:v>
                </c:pt>
                <c:pt idx="1958">
                  <c:v>16.170000000000002</c:v>
                </c:pt>
                <c:pt idx="1959">
                  <c:v>17.670000000000002</c:v>
                </c:pt>
                <c:pt idx="1960">
                  <c:v>18.03</c:v>
                </c:pt>
                <c:pt idx="1961">
                  <c:v>16.05</c:v>
                </c:pt>
                <c:pt idx="1962">
                  <c:v>15.05</c:v>
                </c:pt>
                <c:pt idx="1963">
                  <c:v>14.98</c:v>
                </c:pt>
                <c:pt idx="1964">
                  <c:v>15.75</c:v>
                </c:pt>
                <c:pt idx="1965">
                  <c:v>16.7</c:v>
                </c:pt>
                <c:pt idx="1966">
                  <c:v>14.45</c:v>
                </c:pt>
                <c:pt idx="1967">
                  <c:v>14.46</c:v>
                </c:pt>
                <c:pt idx="1968">
                  <c:v>15.29</c:v>
                </c:pt>
                <c:pt idx="1969">
                  <c:v>15.43</c:v>
                </c:pt>
                <c:pt idx="1970">
                  <c:v>14.33</c:v>
                </c:pt>
                <c:pt idx="1971">
                  <c:v>14.61</c:v>
                </c:pt>
                <c:pt idx="1972">
                  <c:v>15.07</c:v>
                </c:pt>
                <c:pt idx="1973">
                  <c:v>14.15</c:v>
                </c:pt>
                <c:pt idx="1974">
                  <c:v>14.54</c:v>
                </c:pt>
                <c:pt idx="1975">
                  <c:v>15.51</c:v>
                </c:pt>
                <c:pt idx="1976">
                  <c:v>15.05</c:v>
                </c:pt>
                <c:pt idx="1977">
                  <c:v>14.33</c:v>
                </c:pt>
                <c:pt idx="1978">
                  <c:v>16.52</c:v>
                </c:pt>
                <c:pt idx="1979">
                  <c:v>15.29</c:v>
                </c:pt>
                <c:pt idx="1980">
                  <c:v>16.059999999999999</c:v>
                </c:pt>
                <c:pt idx="1981">
                  <c:v>18.37</c:v>
                </c:pt>
                <c:pt idx="1982">
                  <c:v>20.079999999999998</c:v>
                </c:pt>
                <c:pt idx="1983">
                  <c:v>18.16</c:v>
                </c:pt>
                <c:pt idx="1984">
                  <c:v>18.84</c:v>
                </c:pt>
                <c:pt idx="1985">
                  <c:v>16.850000000000001</c:v>
                </c:pt>
                <c:pt idx="1986">
                  <c:v>16.989999999999998</c:v>
                </c:pt>
                <c:pt idx="1987">
                  <c:v>15.47</c:v>
                </c:pt>
                <c:pt idx="1988">
                  <c:v>15.62</c:v>
                </c:pt>
                <c:pt idx="1989">
                  <c:v>15.93</c:v>
                </c:pt>
                <c:pt idx="1990">
                  <c:v>15.19</c:v>
                </c:pt>
                <c:pt idx="1991">
                  <c:v>15.12</c:v>
                </c:pt>
                <c:pt idx="1992">
                  <c:v>16.13</c:v>
                </c:pt>
                <c:pt idx="1993">
                  <c:v>14.67</c:v>
                </c:pt>
                <c:pt idx="1994">
                  <c:v>15.91</c:v>
                </c:pt>
                <c:pt idx="1995">
                  <c:v>18.11</c:v>
                </c:pt>
                <c:pt idx="1996">
                  <c:v>14.81</c:v>
                </c:pt>
                <c:pt idx="1997">
                  <c:v>15.84</c:v>
                </c:pt>
                <c:pt idx="1998">
                  <c:v>17.600000000000001</c:v>
                </c:pt>
                <c:pt idx="1999">
                  <c:v>19.61</c:v>
                </c:pt>
                <c:pt idx="2000">
                  <c:v>19.34</c:v>
                </c:pt>
                <c:pt idx="2001">
                  <c:v>24.39</c:v>
                </c:pt>
                <c:pt idx="2002">
                  <c:v>22.73</c:v>
                </c:pt>
                <c:pt idx="2003">
                  <c:v>20.95</c:v>
                </c:pt>
                <c:pt idx="2004">
                  <c:v>17.86</c:v>
                </c:pt>
                <c:pt idx="2005">
                  <c:v>18.940000000000001</c:v>
                </c:pt>
                <c:pt idx="2006">
                  <c:v>20.7</c:v>
                </c:pt>
                <c:pt idx="2007">
                  <c:v>18.7</c:v>
                </c:pt>
                <c:pt idx="2008">
                  <c:v>16.600000000000001</c:v>
                </c:pt>
                <c:pt idx="2009">
                  <c:v>15.57</c:v>
                </c:pt>
                <c:pt idx="2010">
                  <c:v>15.74</c:v>
                </c:pt>
                <c:pt idx="2011">
                  <c:v>16.91</c:v>
                </c:pt>
                <c:pt idx="2012">
                  <c:v>16.079999999999998</c:v>
                </c:pt>
                <c:pt idx="2013">
                  <c:v>17.29</c:v>
                </c:pt>
                <c:pt idx="2014">
                  <c:v>18.21</c:v>
                </c:pt>
                <c:pt idx="2015">
                  <c:v>20.7</c:v>
                </c:pt>
                <c:pt idx="2016">
                  <c:v>19.34</c:v>
                </c:pt>
                <c:pt idx="2017">
                  <c:v>20.59</c:v>
                </c:pt>
                <c:pt idx="2018">
                  <c:v>24.99</c:v>
                </c:pt>
                <c:pt idx="2019">
                  <c:v>27.01</c:v>
                </c:pt>
                <c:pt idx="2020">
                  <c:v>24.3</c:v>
                </c:pt>
                <c:pt idx="2021">
                  <c:v>22.47</c:v>
                </c:pt>
                <c:pt idx="2022">
                  <c:v>25.22</c:v>
                </c:pt>
                <c:pt idx="2023">
                  <c:v>23.95</c:v>
                </c:pt>
                <c:pt idx="2024">
                  <c:v>27.02</c:v>
                </c:pt>
                <c:pt idx="2025">
                  <c:v>26.05</c:v>
                </c:pt>
                <c:pt idx="2026">
                  <c:v>27.59</c:v>
                </c:pt>
                <c:pt idx="2027">
                  <c:v>26.69</c:v>
                </c:pt>
                <c:pt idx="2028">
                  <c:v>22.34</c:v>
                </c:pt>
                <c:pt idx="2029">
                  <c:v>24.15</c:v>
                </c:pt>
                <c:pt idx="2030">
                  <c:v>22.5</c:v>
                </c:pt>
                <c:pt idx="2031">
                  <c:v>23.11</c:v>
                </c:pt>
                <c:pt idx="2032">
                  <c:v>22.42</c:v>
                </c:pt>
                <c:pt idx="2033">
                  <c:v>20.2</c:v>
                </c:pt>
                <c:pt idx="2034">
                  <c:v>19.98</c:v>
                </c:pt>
                <c:pt idx="2035">
                  <c:v>21.98</c:v>
                </c:pt>
                <c:pt idx="2036">
                  <c:v>21.65</c:v>
                </c:pt>
                <c:pt idx="2037">
                  <c:v>21.84</c:v>
                </c:pt>
                <c:pt idx="2038">
                  <c:v>23.38</c:v>
                </c:pt>
                <c:pt idx="2039">
                  <c:v>26</c:v>
                </c:pt>
                <c:pt idx="2040">
                  <c:v>26.54</c:v>
                </c:pt>
                <c:pt idx="2041">
                  <c:v>26.29</c:v>
                </c:pt>
                <c:pt idx="2042">
                  <c:v>28.14</c:v>
                </c:pt>
                <c:pt idx="2043">
                  <c:v>25.4</c:v>
                </c:pt>
                <c:pt idx="2044">
                  <c:v>24.11</c:v>
                </c:pt>
                <c:pt idx="2045">
                  <c:v>22.31</c:v>
                </c:pt>
                <c:pt idx="2046">
                  <c:v>21.64</c:v>
                </c:pt>
                <c:pt idx="2047">
                  <c:v>20.53</c:v>
                </c:pt>
                <c:pt idx="2048">
                  <c:v>19.38</c:v>
                </c:pt>
                <c:pt idx="2049">
                  <c:v>20.98</c:v>
                </c:pt>
                <c:pt idx="2050">
                  <c:v>20.72</c:v>
                </c:pt>
                <c:pt idx="2051">
                  <c:v>19.11</c:v>
                </c:pt>
                <c:pt idx="2052">
                  <c:v>19.809999999999999</c:v>
                </c:pt>
                <c:pt idx="2053">
                  <c:v>20.55</c:v>
                </c:pt>
                <c:pt idx="2054">
                  <c:v>17.7</c:v>
                </c:pt>
                <c:pt idx="2055">
                  <c:v>17.09</c:v>
                </c:pt>
                <c:pt idx="2056">
                  <c:v>16.7</c:v>
                </c:pt>
                <c:pt idx="2057">
                  <c:v>16.86</c:v>
                </c:pt>
                <c:pt idx="2058">
                  <c:v>17.350000000000001</c:v>
                </c:pt>
                <c:pt idx="2059">
                  <c:v>18.670000000000002</c:v>
                </c:pt>
                <c:pt idx="2060">
                  <c:v>18.34</c:v>
                </c:pt>
                <c:pt idx="2061">
                  <c:v>18.05</c:v>
                </c:pt>
                <c:pt idx="2062">
                  <c:v>16.5</c:v>
                </c:pt>
                <c:pt idx="2063">
                  <c:v>16.920000000000002</c:v>
                </c:pt>
                <c:pt idx="2064">
                  <c:v>16.84</c:v>
                </c:pt>
                <c:pt idx="2065">
                  <c:v>14.99</c:v>
                </c:pt>
                <c:pt idx="2066">
                  <c:v>14.44</c:v>
                </c:pt>
                <c:pt idx="2067">
                  <c:v>14.02</c:v>
                </c:pt>
                <c:pt idx="2068">
                  <c:v>13.79</c:v>
                </c:pt>
                <c:pt idx="2069">
                  <c:v>14.17</c:v>
                </c:pt>
                <c:pt idx="2070">
                  <c:v>14.94</c:v>
                </c:pt>
                <c:pt idx="2071">
                  <c:v>14.74</c:v>
                </c:pt>
                <c:pt idx="2072">
                  <c:v>15.24</c:v>
                </c:pt>
                <c:pt idx="2073">
                  <c:v>13.82</c:v>
                </c:pt>
                <c:pt idx="2074">
                  <c:v>13.56</c:v>
                </c:pt>
                <c:pt idx="2075">
                  <c:v>13.95</c:v>
                </c:pt>
                <c:pt idx="2076">
                  <c:v>13.1</c:v>
                </c:pt>
                <c:pt idx="2077">
                  <c:v>14.12</c:v>
                </c:pt>
                <c:pt idx="2078">
                  <c:v>15.42</c:v>
                </c:pt>
                <c:pt idx="2079">
                  <c:v>14.09</c:v>
                </c:pt>
                <c:pt idx="2080">
                  <c:v>16.16</c:v>
                </c:pt>
                <c:pt idx="2081">
                  <c:v>15.36</c:v>
                </c:pt>
                <c:pt idx="2082">
                  <c:v>16.260000000000002</c:v>
                </c:pt>
                <c:pt idx="2083">
                  <c:v>14.85</c:v>
                </c:pt>
                <c:pt idx="2084">
                  <c:v>13.84</c:v>
                </c:pt>
                <c:pt idx="2085">
                  <c:v>13.72</c:v>
                </c:pt>
                <c:pt idx="2086">
                  <c:v>13.62</c:v>
                </c:pt>
                <c:pt idx="2087">
                  <c:v>13.35</c:v>
                </c:pt>
                <c:pt idx="2088">
                  <c:v>13.24</c:v>
                </c:pt>
                <c:pt idx="2089">
                  <c:v>13.28</c:v>
                </c:pt>
                <c:pt idx="2090">
                  <c:v>13.95</c:v>
                </c:pt>
                <c:pt idx="2091">
                  <c:v>13.22</c:v>
                </c:pt>
                <c:pt idx="2092">
                  <c:v>14.08</c:v>
                </c:pt>
                <c:pt idx="2093">
                  <c:v>13.96</c:v>
                </c:pt>
                <c:pt idx="2094">
                  <c:v>13.77</c:v>
                </c:pt>
                <c:pt idx="2095">
                  <c:v>15.22</c:v>
                </c:pt>
                <c:pt idx="2096">
                  <c:v>15.7</c:v>
                </c:pt>
                <c:pt idx="2097">
                  <c:v>14.68</c:v>
                </c:pt>
                <c:pt idx="2098">
                  <c:v>15.6</c:v>
                </c:pt>
                <c:pt idx="2099">
                  <c:v>16.05</c:v>
                </c:pt>
                <c:pt idx="2100">
                  <c:v>15.91</c:v>
                </c:pt>
                <c:pt idx="2101">
                  <c:v>14.72</c:v>
                </c:pt>
                <c:pt idx="2102">
                  <c:v>14.57</c:v>
                </c:pt>
                <c:pt idx="2103">
                  <c:v>13.63</c:v>
                </c:pt>
                <c:pt idx="2104">
                  <c:v>14.69</c:v>
                </c:pt>
                <c:pt idx="2105">
                  <c:v>14.41</c:v>
                </c:pt>
                <c:pt idx="2106">
                  <c:v>15.04</c:v>
                </c:pt>
                <c:pt idx="2107">
                  <c:v>14.68</c:v>
                </c:pt>
                <c:pt idx="2108">
                  <c:v>15.57</c:v>
                </c:pt>
                <c:pt idx="2109">
                  <c:v>15.95</c:v>
                </c:pt>
                <c:pt idx="2110">
                  <c:v>16.329999999999998</c:v>
                </c:pt>
                <c:pt idx="2111">
                  <c:v>15.2</c:v>
                </c:pt>
                <c:pt idx="2112">
                  <c:v>15.82</c:v>
                </c:pt>
                <c:pt idx="2113">
                  <c:v>14.42</c:v>
                </c:pt>
                <c:pt idx="2114">
                  <c:v>13.9</c:v>
                </c:pt>
                <c:pt idx="2115">
                  <c:v>13.43</c:v>
                </c:pt>
                <c:pt idx="2116">
                  <c:v>13.12</c:v>
                </c:pt>
                <c:pt idx="2117">
                  <c:v>14.19</c:v>
                </c:pt>
                <c:pt idx="2118">
                  <c:v>14.2</c:v>
                </c:pt>
                <c:pt idx="2119">
                  <c:v>13.63</c:v>
                </c:pt>
                <c:pt idx="2120">
                  <c:v>13.47</c:v>
                </c:pt>
                <c:pt idx="2121">
                  <c:v>13.65</c:v>
                </c:pt>
                <c:pt idx="2122">
                  <c:v>14.05</c:v>
                </c:pt>
                <c:pt idx="2123">
                  <c:v>14.08</c:v>
                </c:pt>
                <c:pt idx="2124">
                  <c:v>14.64</c:v>
                </c:pt>
                <c:pt idx="2125">
                  <c:v>17.03</c:v>
                </c:pt>
                <c:pt idx="2126">
                  <c:v>20.97</c:v>
                </c:pt>
                <c:pt idx="2127">
                  <c:v>20.5</c:v>
                </c:pt>
                <c:pt idx="2128">
                  <c:v>20.14</c:v>
                </c:pt>
                <c:pt idx="2129">
                  <c:v>19.37</c:v>
                </c:pt>
                <c:pt idx="2130">
                  <c:v>19.41</c:v>
                </c:pt>
                <c:pt idx="2131">
                  <c:v>18.37</c:v>
                </c:pt>
                <c:pt idx="2132">
                  <c:v>18.48</c:v>
                </c:pt>
                <c:pt idx="2133">
                  <c:v>21.17</c:v>
                </c:pt>
                <c:pt idx="2134">
                  <c:v>17.25</c:v>
                </c:pt>
                <c:pt idx="2135">
                  <c:v>25.76</c:v>
                </c:pt>
                <c:pt idx="2136">
                  <c:v>23.85</c:v>
                </c:pt>
                <c:pt idx="2137">
                  <c:v>18.75</c:v>
                </c:pt>
                <c:pt idx="2138">
                  <c:v>16.64</c:v>
                </c:pt>
                <c:pt idx="2139">
                  <c:v>15.63</c:v>
                </c:pt>
                <c:pt idx="2140">
                  <c:v>14.77</c:v>
                </c:pt>
                <c:pt idx="2141">
                  <c:v>15.58</c:v>
                </c:pt>
                <c:pt idx="2142">
                  <c:v>14.96</c:v>
                </c:pt>
                <c:pt idx="2143">
                  <c:v>14.76</c:v>
                </c:pt>
                <c:pt idx="2144">
                  <c:v>13.2</c:v>
                </c:pt>
                <c:pt idx="2145">
                  <c:v>13.54</c:v>
                </c:pt>
                <c:pt idx="2146">
                  <c:v>13.55</c:v>
                </c:pt>
                <c:pt idx="2147">
                  <c:v>13.04</c:v>
                </c:pt>
                <c:pt idx="2148">
                  <c:v>12.82</c:v>
                </c:pt>
                <c:pt idx="2149">
                  <c:v>12.67</c:v>
                </c:pt>
                <c:pt idx="2150">
                  <c:v>12.44</c:v>
                </c:pt>
                <c:pt idx="2151">
                  <c:v>11.97</c:v>
                </c:pt>
                <c:pt idx="2152">
                  <c:v>11.77</c:v>
                </c:pt>
                <c:pt idx="2153">
                  <c:v>12.74</c:v>
                </c:pt>
                <c:pt idx="2154">
                  <c:v>12.02</c:v>
                </c:pt>
                <c:pt idx="2155">
                  <c:v>12.87</c:v>
                </c:pt>
                <c:pt idx="2156">
                  <c:v>13.05</c:v>
                </c:pt>
                <c:pt idx="2157">
                  <c:v>12.83</c:v>
                </c:pt>
                <c:pt idx="2158">
                  <c:v>12.72</c:v>
                </c:pt>
                <c:pt idx="2159">
                  <c:v>11.87</c:v>
                </c:pt>
                <c:pt idx="2160">
                  <c:v>12.44</c:v>
                </c:pt>
                <c:pt idx="2161">
                  <c:v>13.37</c:v>
                </c:pt>
                <c:pt idx="2162">
                  <c:v>12.86</c:v>
                </c:pt>
                <c:pt idx="2163">
                  <c:v>12.42</c:v>
                </c:pt>
                <c:pt idx="2164">
                  <c:v>11.39</c:v>
                </c:pt>
                <c:pt idx="2165">
                  <c:v>11.5</c:v>
                </c:pt>
                <c:pt idx="2166">
                  <c:v>11.66</c:v>
                </c:pt>
                <c:pt idx="2167">
                  <c:v>12.05</c:v>
                </c:pt>
                <c:pt idx="2168">
                  <c:v>11.68</c:v>
                </c:pt>
                <c:pt idx="2169">
                  <c:v>11.55</c:v>
                </c:pt>
                <c:pt idx="2170">
                  <c:v>11.81</c:v>
                </c:pt>
                <c:pt idx="2171">
                  <c:v>12.64</c:v>
                </c:pt>
                <c:pt idx="2172">
                  <c:v>12.19</c:v>
                </c:pt>
                <c:pt idx="2173">
                  <c:v>11.43</c:v>
                </c:pt>
                <c:pt idx="2174">
                  <c:v>11.34</c:v>
                </c:pt>
                <c:pt idx="2175">
                  <c:v>12.27</c:v>
                </c:pt>
                <c:pt idx="2176">
                  <c:v>12.38</c:v>
                </c:pt>
                <c:pt idx="2177">
                  <c:v>13.45</c:v>
                </c:pt>
                <c:pt idx="2178">
                  <c:v>13.63</c:v>
                </c:pt>
                <c:pt idx="2179">
                  <c:v>13.65</c:v>
                </c:pt>
                <c:pt idx="2180">
                  <c:v>12.94</c:v>
                </c:pt>
                <c:pt idx="2181">
                  <c:v>13.12</c:v>
                </c:pt>
                <c:pt idx="2182">
                  <c:v>13.42</c:v>
                </c:pt>
                <c:pt idx="2183">
                  <c:v>13.48</c:v>
                </c:pt>
                <c:pt idx="2184">
                  <c:v>11.98</c:v>
                </c:pt>
                <c:pt idx="2185">
                  <c:v>12.02</c:v>
                </c:pt>
                <c:pt idx="2186">
                  <c:v>11.94</c:v>
                </c:pt>
                <c:pt idx="2187">
                  <c:v>12.51</c:v>
                </c:pt>
                <c:pt idx="2188">
                  <c:v>17.5</c:v>
                </c:pt>
                <c:pt idx="2189">
                  <c:v>15.16</c:v>
                </c:pt>
                <c:pt idx="2190">
                  <c:v>17.850000000000001</c:v>
                </c:pt>
                <c:pt idx="2191">
                  <c:v>18.14</c:v>
                </c:pt>
                <c:pt idx="2192">
                  <c:v>16.3</c:v>
                </c:pt>
                <c:pt idx="2193">
                  <c:v>15.37</c:v>
                </c:pt>
                <c:pt idx="2194">
                  <c:v>15.53</c:v>
                </c:pt>
                <c:pt idx="2195">
                  <c:v>15.92</c:v>
                </c:pt>
                <c:pt idx="2196">
                  <c:v>13.3</c:v>
                </c:pt>
                <c:pt idx="2197">
                  <c:v>12.02</c:v>
                </c:pt>
                <c:pt idx="2198">
                  <c:v>12.29</c:v>
                </c:pt>
                <c:pt idx="2199">
                  <c:v>14.5</c:v>
                </c:pt>
                <c:pt idx="2200">
                  <c:v>13.1</c:v>
                </c:pt>
                <c:pt idx="2201">
                  <c:v>12.39</c:v>
                </c:pt>
                <c:pt idx="2202">
                  <c:v>14.02</c:v>
                </c:pt>
                <c:pt idx="2203">
                  <c:v>13.29</c:v>
                </c:pt>
                <c:pt idx="2204">
                  <c:v>13.57</c:v>
                </c:pt>
                <c:pt idx="2205">
                  <c:v>13.63</c:v>
                </c:pt>
                <c:pt idx="2206">
                  <c:v>12.99</c:v>
                </c:pt>
                <c:pt idx="2207">
                  <c:v>12.84</c:v>
                </c:pt>
                <c:pt idx="2208">
                  <c:v>13.48</c:v>
                </c:pt>
                <c:pt idx="2209">
                  <c:v>13.38</c:v>
                </c:pt>
                <c:pt idx="2210">
                  <c:v>15.36</c:v>
                </c:pt>
                <c:pt idx="2211">
                  <c:v>15.91</c:v>
                </c:pt>
                <c:pt idx="2212">
                  <c:v>16.690000000000001</c:v>
                </c:pt>
                <c:pt idx="2213">
                  <c:v>16.12</c:v>
                </c:pt>
                <c:pt idx="2214">
                  <c:v>16.21</c:v>
                </c:pt>
                <c:pt idx="2215">
                  <c:v>15.28</c:v>
                </c:pt>
                <c:pt idx="2216">
                  <c:v>14.41</c:v>
                </c:pt>
                <c:pt idx="2217">
                  <c:v>13.75</c:v>
                </c:pt>
                <c:pt idx="2218">
                  <c:v>13.34</c:v>
                </c:pt>
                <c:pt idx="2219">
                  <c:v>13.02</c:v>
                </c:pt>
                <c:pt idx="2220">
                  <c:v>13.46</c:v>
                </c:pt>
                <c:pt idx="2221">
                  <c:v>14.24</c:v>
                </c:pt>
                <c:pt idx="2222">
                  <c:v>15.36</c:v>
                </c:pt>
                <c:pt idx="2223">
                  <c:v>16.190000000000001</c:v>
                </c:pt>
                <c:pt idx="2224">
                  <c:v>17.059999999999999</c:v>
                </c:pt>
                <c:pt idx="2225">
                  <c:v>18.559999999999999</c:v>
                </c:pt>
                <c:pt idx="2226">
                  <c:v>19.32</c:v>
                </c:pt>
                <c:pt idx="2227">
                  <c:v>22.08</c:v>
                </c:pt>
                <c:pt idx="2228">
                  <c:v>22.51</c:v>
                </c:pt>
                <c:pt idx="2229">
                  <c:v>18.71</c:v>
                </c:pt>
                <c:pt idx="2230">
                  <c:v>18.739999999999998</c:v>
                </c:pt>
                <c:pt idx="2231">
                  <c:v>14.38</c:v>
                </c:pt>
                <c:pt idx="2232">
                  <c:v>14.74</c:v>
                </c:pt>
                <c:pt idx="2233">
                  <c:v>14.17</c:v>
                </c:pt>
                <c:pt idx="2234">
                  <c:v>14.48</c:v>
                </c:pt>
                <c:pt idx="2235">
                  <c:v>13.37</c:v>
                </c:pt>
                <c:pt idx="2236">
                  <c:v>13.72</c:v>
                </c:pt>
                <c:pt idx="2237">
                  <c:v>13.35</c:v>
                </c:pt>
                <c:pt idx="2238">
                  <c:v>12.85</c:v>
                </c:pt>
                <c:pt idx="2239">
                  <c:v>12.42</c:v>
                </c:pt>
                <c:pt idx="2240">
                  <c:v>12.41</c:v>
                </c:pt>
                <c:pt idx="2241">
                  <c:v>12.43</c:v>
                </c:pt>
                <c:pt idx="2242">
                  <c:v>12.34</c:v>
                </c:pt>
                <c:pt idx="2243">
                  <c:v>13.15</c:v>
                </c:pt>
                <c:pt idx="2244">
                  <c:v>12.9</c:v>
                </c:pt>
                <c:pt idx="2245">
                  <c:v>13.33</c:v>
                </c:pt>
                <c:pt idx="2246">
                  <c:v>14.07</c:v>
                </c:pt>
                <c:pt idx="2247">
                  <c:v>14.12</c:v>
                </c:pt>
                <c:pt idx="2248">
                  <c:v>12.14</c:v>
                </c:pt>
                <c:pt idx="2249">
                  <c:v>11.79</c:v>
                </c:pt>
                <c:pt idx="2250">
                  <c:v>12.22</c:v>
                </c:pt>
                <c:pt idx="2251">
                  <c:v>12.64</c:v>
                </c:pt>
                <c:pt idx="2252">
                  <c:v>11.75</c:v>
                </c:pt>
                <c:pt idx="2253">
                  <c:v>12.64</c:v>
                </c:pt>
                <c:pt idx="2254">
                  <c:v>12.72</c:v>
                </c:pt>
                <c:pt idx="2255">
                  <c:v>13.19</c:v>
                </c:pt>
                <c:pt idx="2256">
                  <c:v>12.79</c:v>
                </c:pt>
                <c:pt idx="2257">
                  <c:v>12.2</c:v>
                </c:pt>
                <c:pt idx="2258">
                  <c:v>11.71</c:v>
                </c:pt>
                <c:pt idx="2259">
                  <c:v>11.45</c:v>
                </c:pt>
                <c:pt idx="2260">
                  <c:v>11.27</c:v>
                </c:pt>
                <c:pt idx="2261">
                  <c:v>11.43</c:v>
                </c:pt>
                <c:pt idx="2262">
                  <c:v>11.44</c:v>
                </c:pt>
                <c:pt idx="2263">
                  <c:v>11.99</c:v>
                </c:pt>
                <c:pt idx="2264">
                  <c:v>12.95</c:v>
                </c:pt>
                <c:pt idx="2265">
                  <c:v>13.37</c:v>
                </c:pt>
                <c:pt idx="2266">
                  <c:v>14.04</c:v>
                </c:pt>
                <c:pt idx="2267">
                  <c:v>12.85</c:v>
                </c:pt>
                <c:pt idx="2268">
                  <c:v>11.85</c:v>
                </c:pt>
                <c:pt idx="2269">
                  <c:v>11.67</c:v>
                </c:pt>
                <c:pt idx="2270">
                  <c:v>11.32</c:v>
                </c:pt>
                <c:pt idx="2271">
                  <c:v>11.56</c:v>
                </c:pt>
                <c:pt idx="2272">
                  <c:v>11.49</c:v>
                </c:pt>
                <c:pt idx="2273">
                  <c:v>11.26</c:v>
                </c:pt>
                <c:pt idx="2274">
                  <c:v>11.54</c:v>
                </c:pt>
                <c:pt idx="2275">
                  <c:v>11.23</c:v>
                </c:pt>
                <c:pt idx="2276">
                  <c:v>11.87</c:v>
                </c:pt>
                <c:pt idx="2277">
                  <c:v>12.48</c:v>
                </c:pt>
                <c:pt idx="2278">
                  <c:v>12.78</c:v>
                </c:pt>
                <c:pt idx="2279">
                  <c:v>11.54</c:v>
                </c:pt>
                <c:pt idx="2280">
                  <c:v>11.77</c:v>
                </c:pt>
                <c:pt idx="2281">
                  <c:v>11.07</c:v>
                </c:pt>
                <c:pt idx="2282">
                  <c:v>10.81</c:v>
                </c:pt>
                <c:pt idx="2283">
                  <c:v>10.63</c:v>
                </c:pt>
                <c:pt idx="2284">
                  <c:v>10.58</c:v>
                </c:pt>
                <c:pt idx="2285">
                  <c:v>11.88</c:v>
                </c:pt>
                <c:pt idx="2286">
                  <c:v>11.99</c:v>
                </c:pt>
                <c:pt idx="2287">
                  <c:v>11.81</c:v>
                </c:pt>
                <c:pt idx="2288">
                  <c:v>11.93</c:v>
                </c:pt>
                <c:pt idx="2289">
                  <c:v>10.97</c:v>
                </c:pt>
                <c:pt idx="2290">
                  <c:v>11.37</c:v>
                </c:pt>
                <c:pt idx="2291">
                  <c:v>11.29</c:v>
                </c:pt>
                <c:pt idx="2292">
                  <c:v>11.45</c:v>
                </c:pt>
                <c:pt idx="2293">
                  <c:v>10.88</c:v>
                </c:pt>
                <c:pt idx="2294">
                  <c:v>10.85</c:v>
                </c:pt>
                <c:pt idx="2295">
                  <c:v>11.07</c:v>
                </c:pt>
                <c:pt idx="2296">
                  <c:v>10.74</c:v>
                </c:pt>
                <c:pt idx="2297">
                  <c:v>11.97</c:v>
                </c:pt>
                <c:pt idx="2298">
                  <c:v>11.76</c:v>
                </c:pt>
                <c:pt idx="2299">
                  <c:v>11.49</c:v>
                </c:pt>
                <c:pt idx="2300">
                  <c:v>11.57</c:v>
                </c:pt>
                <c:pt idx="2301">
                  <c:v>11.74</c:v>
                </c:pt>
                <c:pt idx="2302">
                  <c:v>11.71</c:v>
                </c:pt>
                <c:pt idx="2303">
                  <c:v>11.47</c:v>
                </c:pt>
                <c:pt idx="2304">
                  <c:v>12.09</c:v>
                </c:pt>
                <c:pt idx="2305">
                  <c:v>12.92</c:v>
                </c:pt>
                <c:pt idx="2306">
                  <c:v>12.54</c:v>
                </c:pt>
                <c:pt idx="2307">
                  <c:v>11.81</c:v>
                </c:pt>
                <c:pt idx="2308">
                  <c:v>10.96</c:v>
                </c:pt>
                <c:pt idx="2309">
                  <c:v>11.24</c:v>
                </c:pt>
                <c:pt idx="2310">
                  <c:v>11.45</c:v>
                </c:pt>
                <c:pt idx="2311">
                  <c:v>11.86</c:v>
                </c:pt>
                <c:pt idx="2312">
                  <c:v>12.3</c:v>
                </c:pt>
                <c:pt idx="2313">
                  <c:v>11.66</c:v>
                </c:pt>
                <c:pt idx="2314">
                  <c:v>11.35</c:v>
                </c:pt>
                <c:pt idx="2315">
                  <c:v>12.3</c:v>
                </c:pt>
                <c:pt idx="2316">
                  <c:v>11.63</c:v>
                </c:pt>
                <c:pt idx="2317">
                  <c:v>11.21</c:v>
                </c:pt>
                <c:pt idx="2318">
                  <c:v>11.28</c:v>
                </c:pt>
                <c:pt idx="2319">
                  <c:v>11.34</c:v>
                </c:pt>
                <c:pt idx="2320">
                  <c:v>12.47</c:v>
                </c:pt>
                <c:pt idx="2321">
                  <c:v>12.81</c:v>
                </c:pt>
                <c:pt idx="2322">
                  <c:v>13.12</c:v>
                </c:pt>
                <c:pt idx="2323">
                  <c:v>12.96</c:v>
                </c:pt>
                <c:pt idx="2324">
                  <c:v>12.5</c:v>
                </c:pt>
                <c:pt idx="2325">
                  <c:v>11.53</c:v>
                </c:pt>
                <c:pt idx="2326">
                  <c:v>11.42</c:v>
                </c:pt>
                <c:pt idx="2327">
                  <c:v>11.54</c:v>
                </c:pt>
                <c:pt idx="2328">
                  <c:v>12.37</c:v>
                </c:pt>
                <c:pt idx="2329">
                  <c:v>12.38</c:v>
                </c:pt>
                <c:pt idx="2330">
                  <c:v>11.79</c:v>
                </c:pt>
                <c:pt idx="2331">
                  <c:v>12.89</c:v>
                </c:pt>
                <c:pt idx="2332">
                  <c:v>12.39</c:v>
                </c:pt>
                <c:pt idx="2333">
                  <c:v>12.87</c:v>
                </c:pt>
                <c:pt idx="2334">
                  <c:v>14.05</c:v>
                </c:pt>
                <c:pt idx="2335">
                  <c:v>15.07</c:v>
                </c:pt>
                <c:pt idx="2336">
                  <c:v>15.77</c:v>
                </c:pt>
                <c:pt idx="2337">
                  <c:v>15.96</c:v>
                </c:pt>
                <c:pt idx="2338">
                  <c:v>14.66</c:v>
                </c:pt>
                <c:pt idx="2339">
                  <c:v>14.42</c:v>
                </c:pt>
                <c:pt idx="2340">
                  <c:v>14.93</c:v>
                </c:pt>
                <c:pt idx="2341">
                  <c:v>14.15</c:v>
                </c:pt>
                <c:pt idx="2342">
                  <c:v>14.63</c:v>
                </c:pt>
                <c:pt idx="2343">
                  <c:v>10.84</c:v>
                </c:pt>
                <c:pt idx="2344">
                  <c:v>10.76</c:v>
                </c:pt>
                <c:pt idx="2345">
                  <c:v>10.85</c:v>
                </c:pt>
                <c:pt idx="2346">
                  <c:v>10.36</c:v>
                </c:pt>
                <c:pt idx="2347">
                  <c:v>10.82</c:v>
                </c:pt>
                <c:pt idx="2348">
                  <c:v>10.11</c:v>
                </c:pt>
                <c:pt idx="2349">
                  <c:v>10.59</c:v>
                </c:pt>
                <c:pt idx="2350">
                  <c:v>10.68</c:v>
                </c:pt>
                <c:pt idx="2351">
                  <c:v>10.46</c:v>
                </c:pt>
                <c:pt idx="2352">
                  <c:v>10.57</c:v>
                </c:pt>
                <c:pt idx="2353">
                  <c:v>9.77</c:v>
                </c:pt>
                <c:pt idx="2354">
                  <c:v>9.9600000000000009</c:v>
                </c:pt>
                <c:pt idx="2355">
                  <c:v>10.210000000000001</c:v>
                </c:pt>
                <c:pt idx="2356">
                  <c:v>10.6</c:v>
                </c:pt>
                <c:pt idx="2357">
                  <c:v>10.4</c:v>
                </c:pt>
                <c:pt idx="2358">
                  <c:v>10.42</c:v>
                </c:pt>
                <c:pt idx="2359">
                  <c:v>10.65</c:v>
                </c:pt>
                <c:pt idx="2360">
                  <c:v>15.59</c:v>
                </c:pt>
                <c:pt idx="2361">
                  <c:v>14.66</c:v>
                </c:pt>
                <c:pt idx="2362">
                  <c:v>12.04</c:v>
                </c:pt>
                <c:pt idx="2363">
                  <c:v>10.93</c:v>
                </c:pt>
                <c:pt idx="2364">
                  <c:v>10.72</c:v>
                </c:pt>
                <c:pt idx="2365">
                  <c:v>10.02</c:v>
                </c:pt>
                <c:pt idx="2366">
                  <c:v>9.99</c:v>
                </c:pt>
                <c:pt idx="2367">
                  <c:v>9.81</c:v>
                </c:pt>
                <c:pt idx="2368">
                  <c:v>10.38</c:v>
                </c:pt>
                <c:pt idx="2369">
                  <c:v>10.41</c:v>
                </c:pt>
                <c:pt idx="2370">
                  <c:v>9.89</c:v>
                </c:pt>
                <c:pt idx="2371">
                  <c:v>9.75</c:v>
                </c:pt>
                <c:pt idx="2372">
                  <c:v>10.07</c:v>
                </c:pt>
                <c:pt idx="2373">
                  <c:v>10.45</c:v>
                </c:pt>
                <c:pt idx="2374">
                  <c:v>10.39</c:v>
                </c:pt>
                <c:pt idx="2375">
                  <c:v>10.16</c:v>
                </c:pt>
                <c:pt idx="2376">
                  <c:v>10.7</c:v>
                </c:pt>
                <c:pt idx="2377">
                  <c:v>11.46</c:v>
                </c:pt>
                <c:pt idx="2378">
                  <c:v>10.42</c:v>
                </c:pt>
                <c:pt idx="2379">
                  <c:v>10.64</c:v>
                </c:pt>
                <c:pt idx="2380">
                  <c:v>10.9</c:v>
                </c:pt>
                <c:pt idx="2381">
                  <c:v>10.38</c:v>
                </c:pt>
                <c:pt idx="2382">
                  <c:v>10.37</c:v>
                </c:pt>
                <c:pt idx="2383">
                  <c:v>10.86</c:v>
                </c:pt>
                <c:pt idx="2384">
                  <c:v>10.75</c:v>
                </c:pt>
                <c:pt idx="2385">
                  <c:v>10.48</c:v>
                </c:pt>
                <c:pt idx="2386">
                  <c:v>10.02</c:v>
                </c:pt>
                <c:pt idx="2387">
                  <c:v>9.9</c:v>
                </c:pt>
                <c:pt idx="2388">
                  <c:v>11.06</c:v>
                </c:pt>
                <c:pt idx="2389">
                  <c:v>10.029999999999999</c:v>
                </c:pt>
                <c:pt idx="2390">
                  <c:v>11.44</c:v>
                </c:pt>
                <c:pt idx="2391">
                  <c:v>11.18</c:v>
                </c:pt>
                <c:pt idx="2392">
                  <c:v>11.22</c:v>
                </c:pt>
                <c:pt idx="2393">
                  <c:v>11.07</c:v>
                </c:pt>
                <c:pt idx="2394">
                  <c:v>12.54</c:v>
                </c:pt>
                <c:pt idx="2395">
                  <c:v>11.19</c:v>
                </c:pt>
                <c:pt idx="2396">
                  <c:v>11.11</c:v>
                </c:pt>
                <c:pt idx="2397">
                  <c:v>10.89</c:v>
                </c:pt>
                <c:pt idx="2398">
                  <c:v>10.3</c:v>
                </c:pt>
                <c:pt idx="2399">
                  <c:v>9.9</c:v>
                </c:pt>
                <c:pt idx="2400">
                  <c:v>9.51</c:v>
                </c:pt>
                <c:pt idx="2401">
                  <c:v>9.82</c:v>
                </c:pt>
                <c:pt idx="2402">
                  <c:v>9.89</c:v>
                </c:pt>
                <c:pt idx="2403">
                  <c:v>9.7899999999999991</c:v>
                </c:pt>
                <c:pt idx="2404">
                  <c:v>9.58</c:v>
                </c:pt>
                <c:pt idx="2405">
                  <c:v>9.36</c:v>
                </c:pt>
                <c:pt idx="2406">
                  <c:v>9.43</c:v>
                </c:pt>
                <c:pt idx="2407">
                  <c:v>9.43</c:v>
                </c:pt>
                <c:pt idx="2408">
                  <c:v>9.6</c:v>
                </c:pt>
                <c:pt idx="2409">
                  <c:v>10.11</c:v>
                </c:pt>
                <c:pt idx="2410">
                  <c:v>10.29</c:v>
                </c:pt>
                <c:pt idx="2411">
                  <c:v>10.26</c:v>
                </c:pt>
                <c:pt idx="2412">
                  <c:v>10.09</c:v>
                </c:pt>
                <c:pt idx="2413">
                  <c:v>10.28</c:v>
                </c:pt>
                <c:pt idx="2414">
                  <c:v>10.44</c:v>
                </c:pt>
                <c:pt idx="2415">
                  <c:v>10.029999999999999</c:v>
                </c:pt>
                <c:pt idx="2416">
                  <c:v>9.93</c:v>
                </c:pt>
                <c:pt idx="2417">
                  <c:v>10.96</c:v>
                </c:pt>
                <c:pt idx="2418">
                  <c:v>11.11</c:v>
                </c:pt>
                <c:pt idx="2419">
                  <c:v>16.04</c:v>
                </c:pt>
                <c:pt idx="2420">
                  <c:v>15.51</c:v>
                </c:pt>
                <c:pt idx="2421">
                  <c:v>12.33</c:v>
                </c:pt>
                <c:pt idx="2422">
                  <c:v>12.04</c:v>
                </c:pt>
                <c:pt idx="2423">
                  <c:v>11.74</c:v>
                </c:pt>
                <c:pt idx="2424">
                  <c:v>15.55</c:v>
                </c:pt>
                <c:pt idx="2425">
                  <c:v>14.26</c:v>
                </c:pt>
                <c:pt idx="2426">
                  <c:v>13.19</c:v>
                </c:pt>
                <c:pt idx="2427">
                  <c:v>11.35</c:v>
                </c:pt>
                <c:pt idx="2428">
                  <c:v>12.25</c:v>
                </c:pt>
                <c:pt idx="2429">
                  <c:v>12.23</c:v>
                </c:pt>
                <c:pt idx="2430">
                  <c:v>11.28</c:v>
                </c:pt>
                <c:pt idx="2431">
                  <c:v>11.32</c:v>
                </c:pt>
                <c:pt idx="2432">
                  <c:v>11.7</c:v>
                </c:pt>
                <c:pt idx="2433">
                  <c:v>11.22</c:v>
                </c:pt>
                <c:pt idx="2434">
                  <c:v>10.59</c:v>
                </c:pt>
                <c:pt idx="2435">
                  <c:v>10.130000000000001</c:v>
                </c:pt>
                <c:pt idx="2436">
                  <c:v>12.23</c:v>
                </c:pt>
                <c:pt idx="2437">
                  <c:v>11.63</c:v>
                </c:pt>
                <c:pt idx="2438">
                  <c:v>11.55</c:v>
                </c:pt>
                <c:pt idx="2439">
                  <c:v>12.12</c:v>
                </c:pt>
                <c:pt idx="2440">
                  <c:v>10.73</c:v>
                </c:pt>
                <c:pt idx="2441">
                  <c:v>10.58</c:v>
                </c:pt>
                <c:pt idx="2442">
                  <c:v>10.5</c:v>
                </c:pt>
                <c:pt idx="2443">
                  <c:v>10.44</c:v>
                </c:pt>
                <c:pt idx="2444">
                  <c:v>10.17</c:v>
                </c:pt>
                <c:pt idx="2445">
                  <c:v>10.15</c:v>
                </c:pt>
                <c:pt idx="2446">
                  <c:v>10.18</c:v>
                </c:pt>
                <c:pt idx="2447">
                  <c:v>9.7799999999999994</c:v>
                </c:pt>
                <c:pt idx="2448">
                  <c:v>9.67</c:v>
                </c:pt>
                <c:pt idx="2449">
                  <c:v>9.59</c:v>
                </c:pt>
                <c:pt idx="2450">
                  <c:v>10.210000000000001</c:v>
                </c:pt>
                <c:pt idx="2451">
                  <c:v>10.17</c:v>
                </c:pt>
                <c:pt idx="2452">
                  <c:v>9.8699999999999992</c:v>
                </c:pt>
                <c:pt idx="2453">
                  <c:v>9.5500000000000007</c:v>
                </c:pt>
                <c:pt idx="2454">
                  <c:v>9.51</c:v>
                </c:pt>
                <c:pt idx="2455">
                  <c:v>9.4499999999999993</c:v>
                </c:pt>
                <c:pt idx="2456">
                  <c:v>9.51</c:v>
                </c:pt>
                <c:pt idx="2457">
                  <c:v>9.6300000000000008</c:v>
                </c:pt>
                <c:pt idx="2458">
                  <c:v>9.19</c:v>
                </c:pt>
                <c:pt idx="2459">
                  <c:v>9.65</c:v>
                </c:pt>
                <c:pt idx="2460">
                  <c:v>10.33</c:v>
                </c:pt>
                <c:pt idx="2461">
                  <c:v>10.08</c:v>
                </c:pt>
                <c:pt idx="2462">
                  <c:v>9.85</c:v>
                </c:pt>
                <c:pt idx="2463">
                  <c:v>9.91</c:v>
                </c:pt>
                <c:pt idx="2464">
                  <c:v>9.61</c:v>
                </c:pt>
                <c:pt idx="2465">
                  <c:v>9.91</c:v>
                </c:pt>
                <c:pt idx="2466">
                  <c:v>10.31</c:v>
                </c:pt>
                <c:pt idx="2467">
                  <c:v>10.07</c:v>
                </c:pt>
                <c:pt idx="2468">
                  <c:v>10.050000000000001</c:v>
                </c:pt>
                <c:pt idx="2469">
                  <c:v>9.9700000000000006</c:v>
                </c:pt>
                <c:pt idx="2470">
                  <c:v>11.07</c:v>
                </c:pt>
                <c:pt idx="2471">
                  <c:v>11.16</c:v>
                </c:pt>
                <c:pt idx="2472">
                  <c:v>11.23</c:v>
                </c:pt>
                <c:pt idx="2473">
                  <c:v>11.3</c:v>
                </c:pt>
                <c:pt idx="2474">
                  <c:v>9.8000000000000007</c:v>
                </c:pt>
                <c:pt idx="2475">
                  <c:v>10.5</c:v>
                </c:pt>
                <c:pt idx="2476">
                  <c:v>10.18</c:v>
                </c:pt>
                <c:pt idx="2477">
                  <c:v>10.199999999999999</c:v>
                </c:pt>
                <c:pt idx="2478">
                  <c:v>9.93</c:v>
                </c:pt>
                <c:pt idx="2479">
                  <c:v>9.14</c:v>
                </c:pt>
                <c:pt idx="2480">
                  <c:v>9.4</c:v>
                </c:pt>
                <c:pt idx="2481">
                  <c:v>9.89</c:v>
                </c:pt>
                <c:pt idx="2482">
                  <c:v>9.7799999999999994</c:v>
                </c:pt>
                <c:pt idx="2483">
                  <c:v>10.5</c:v>
                </c:pt>
                <c:pt idx="2484">
                  <c:v>11.29</c:v>
                </c:pt>
                <c:pt idx="2485">
                  <c:v>11.5</c:v>
                </c:pt>
                <c:pt idx="2486">
                  <c:v>11.59</c:v>
                </c:pt>
                <c:pt idx="2487">
                  <c:v>13.13</c:v>
                </c:pt>
                <c:pt idx="2488">
                  <c:v>11.76</c:v>
                </c:pt>
                <c:pt idx="2489">
                  <c:v>11.43</c:v>
                </c:pt>
                <c:pt idx="2490">
                  <c:v>10.65</c:v>
                </c:pt>
                <c:pt idx="2491">
                  <c:v>9.73</c:v>
                </c:pt>
                <c:pt idx="2492">
                  <c:v>9.8800000000000008</c:v>
                </c:pt>
                <c:pt idx="2493">
                  <c:v>9.67</c:v>
                </c:pt>
                <c:pt idx="2494">
                  <c:v>9.8699999999999992</c:v>
                </c:pt>
                <c:pt idx="2495">
                  <c:v>10.029999999999999</c:v>
                </c:pt>
                <c:pt idx="2496">
                  <c:v>10.7</c:v>
                </c:pt>
                <c:pt idx="2497">
                  <c:v>11.28</c:v>
                </c:pt>
                <c:pt idx="2498">
                  <c:v>11.43</c:v>
                </c:pt>
                <c:pt idx="2499">
                  <c:v>11.68</c:v>
                </c:pt>
                <c:pt idx="2500">
                  <c:v>11.33</c:v>
                </c:pt>
                <c:pt idx="2501">
                  <c:v>11.02</c:v>
                </c:pt>
                <c:pt idx="2502">
                  <c:v>10.16</c:v>
                </c:pt>
                <c:pt idx="2503">
                  <c:v>9.58</c:v>
                </c:pt>
                <c:pt idx="2504">
                  <c:v>9.34</c:v>
                </c:pt>
                <c:pt idx="2505">
                  <c:v>9.92</c:v>
                </c:pt>
                <c:pt idx="2506">
                  <c:v>10.18</c:v>
                </c:pt>
                <c:pt idx="2507">
                  <c:v>10.49</c:v>
                </c:pt>
                <c:pt idx="2508">
                  <c:v>9.42</c:v>
                </c:pt>
                <c:pt idx="2509">
                  <c:v>9.5299999999999994</c:v>
                </c:pt>
                <c:pt idx="2510">
                  <c:v>10.029999999999999</c:v>
                </c:pt>
                <c:pt idx="2511">
                  <c:v>9.7200000000000006</c:v>
                </c:pt>
                <c:pt idx="2512">
                  <c:v>9.6199999999999992</c:v>
                </c:pt>
                <c:pt idx="2513">
                  <c:v>9.9</c:v>
                </c:pt>
                <c:pt idx="2514">
                  <c:v>10.25</c:v>
                </c:pt>
                <c:pt idx="2515">
                  <c:v>10.47</c:v>
                </c:pt>
                <c:pt idx="2516">
                  <c:v>10.18</c:v>
                </c:pt>
                <c:pt idx="2517">
                  <c:v>11.04</c:v>
                </c:pt>
                <c:pt idx="2518">
                  <c:v>9.77</c:v>
                </c:pt>
                <c:pt idx="2519">
                  <c:v>9.15</c:v>
                </c:pt>
                <c:pt idx="2520">
                  <c:v>9.2200000000000006</c:v>
                </c:pt>
                <c:pt idx="2521">
                  <c:v>9.2200000000000006</c:v>
                </c:pt>
                <c:pt idx="2522">
                  <c:v>9.52</c:v>
                </c:pt>
                <c:pt idx="2523">
                  <c:v>10.08</c:v>
                </c:pt>
                <c:pt idx="2524">
                  <c:v>9.82</c:v>
                </c:pt>
                <c:pt idx="2525">
                  <c:v>9.8800000000000008</c:v>
                </c:pt>
                <c:pt idx="2526">
                  <c:v>10.16</c:v>
                </c:pt>
                <c:pt idx="2527">
                  <c:v>11.66</c:v>
                </c:pt>
                <c:pt idx="2528">
                  <c:v>11.91</c:v>
                </c:pt>
                <c:pt idx="2529">
                  <c:v>12.22</c:v>
                </c:pt>
                <c:pt idx="2530">
                  <c:v>11.27</c:v>
                </c:pt>
                <c:pt idx="2531">
                  <c:v>11.03</c:v>
                </c:pt>
                <c:pt idx="2532">
                  <c:v>11.1</c:v>
                </c:pt>
                <c:pt idx="2533">
                  <c:v>11.47</c:v>
                </c:pt>
                <c:pt idx="2534">
                  <c:v>11.58</c:v>
                </c:pt>
                <c:pt idx="2535">
                  <c:v>11.08</c:v>
                </c:pt>
                <c:pt idx="2536">
                  <c:v>13.84</c:v>
                </c:pt>
                <c:pt idx="2537">
                  <c:v>14.79</c:v>
                </c:pt>
                <c:pt idx="2538">
                  <c:v>13.54</c:v>
                </c:pt>
                <c:pt idx="2539">
                  <c:v>13.47</c:v>
                </c:pt>
                <c:pt idx="2540">
                  <c:v>17.309999999999999</c:v>
                </c:pt>
                <c:pt idx="2541">
                  <c:v>37.32</c:v>
                </c:pt>
                <c:pt idx="2542">
                  <c:v>29.98</c:v>
                </c:pt>
                <c:pt idx="2543">
                  <c:v>27.73</c:v>
                </c:pt>
                <c:pt idx="2544">
                  <c:v>33.46</c:v>
                </c:pt>
                <c:pt idx="2545">
                  <c:v>29.06</c:v>
                </c:pt>
                <c:pt idx="2546">
                  <c:v>25.61</c:v>
                </c:pt>
                <c:pt idx="2547">
                  <c:v>24.97</c:v>
                </c:pt>
                <c:pt idx="2548">
                  <c:v>19.260000000000002</c:v>
                </c:pt>
                <c:pt idx="2549">
                  <c:v>19.13</c:v>
                </c:pt>
                <c:pt idx="2550">
                  <c:v>19.46</c:v>
                </c:pt>
                <c:pt idx="2551">
                  <c:v>20.6</c:v>
                </c:pt>
                <c:pt idx="2552">
                  <c:v>20.02</c:v>
                </c:pt>
                <c:pt idx="2553">
                  <c:v>18.72</c:v>
                </c:pt>
                <c:pt idx="2554">
                  <c:v>16.489999999999998</c:v>
                </c:pt>
                <c:pt idx="2555">
                  <c:v>15.8</c:v>
                </c:pt>
                <c:pt idx="2556">
                  <c:v>18.59</c:v>
                </c:pt>
                <c:pt idx="2557">
                  <c:v>19.850000000000001</c:v>
                </c:pt>
                <c:pt idx="2558">
                  <c:v>22.47</c:v>
                </c:pt>
                <c:pt idx="2559">
                  <c:v>19.59</c:v>
                </c:pt>
                <c:pt idx="2560">
                  <c:v>18.73</c:v>
                </c:pt>
                <c:pt idx="2561">
                  <c:v>18.36</c:v>
                </c:pt>
                <c:pt idx="2562">
                  <c:v>17.760000000000002</c:v>
                </c:pt>
                <c:pt idx="2563">
                  <c:v>16.54</c:v>
                </c:pt>
                <c:pt idx="2564">
                  <c:v>14.64</c:v>
                </c:pt>
                <c:pt idx="2565">
                  <c:v>15.78</c:v>
                </c:pt>
                <c:pt idx="2566">
                  <c:v>16.350000000000001</c:v>
                </c:pt>
                <c:pt idx="2567">
                  <c:v>17.23</c:v>
                </c:pt>
                <c:pt idx="2568">
                  <c:v>16.59</c:v>
                </c:pt>
                <c:pt idx="2569">
                  <c:v>15.8</c:v>
                </c:pt>
                <c:pt idx="2570">
                  <c:v>19.02</c:v>
                </c:pt>
                <c:pt idx="2571">
                  <c:v>18.2</c:v>
                </c:pt>
                <c:pt idx="2572">
                  <c:v>17.86</c:v>
                </c:pt>
                <c:pt idx="2573">
                  <c:v>23.34</c:v>
                </c:pt>
                <c:pt idx="2574">
                  <c:v>24.87</c:v>
                </c:pt>
                <c:pt idx="2575">
                  <c:v>21.03</c:v>
                </c:pt>
                <c:pt idx="2576">
                  <c:v>22.5</c:v>
                </c:pt>
                <c:pt idx="2577">
                  <c:v>22.87</c:v>
                </c:pt>
                <c:pt idx="2578">
                  <c:v>19.97</c:v>
                </c:pt>
                <c:pt idx="2579">
                  <c:v>23.62</c:v>
                </c:pt>
                <c:pt idx="2580">
                  <c:v>21.1</c:v>
                </c:pt>
                <c:pt idx="2581">
                  <c:v>20.059999999999999</c:v>
                </c:pt>
                <c:pt idx="2582">
                  <c:v>18.940000000000001</c:v>
                </c:pt>
                <c:pt idx="2583">
                  <c:v>21.49</c:v>
                </c:pt>
                <c:pt idx="2584">
                  <c:v>21.77</c:v>
                </c:pt>
                <c:pt idx="2585">
                  <c:v>20.47</c:v>
                </c:pt>
                <c:pt idx="2586">
                  <c:v>20.239999999999998</c:v>
                </c:pt>
                <c:pt idx="2587">
                  <c:v>18.489999999999998</c:v>
                </c:pt>
                <c:pt idx="2588">
                  <c:v>17.41</c:v>
                </c:pt>
                <c:pt idx="2589">
                  <c:v>16.559999999999999</c:v>
                </c:pt>
                <c:pt idx="2590">
                  <c:v>15.25</c:v>
                </c:pt>
                <c:pt idx="2591">
                  <c:v>15.6</c:v>
                </c:pt>
                <c:pt idx="2592">
                  <c:v>15.96</c:v>
                </c:pt>
                <c:pt idx="2593">
                  <c:v>16.88</c:v>
                </c:pt>
                <c:pt idx="2594">
                  <c:v>16.34</c:v>
                </c:pt>
                <c:pt idx="2595">
                  <c:v>18.02</c:v>
                </c:pt>
                <c:pt idx="2596">
                  <c:v>17.84</c:v>
                </c:pt>
                <c:pt idx="2597">
                  <c:v>16.239999999999998</c:v>
                </c:pt>
                <c:pt idx="2598">
                  <c:v>15.41</c:v>
                </c:pt>
                <c:pt idx="2599">
                  <c:v>15.93</c:v>
                </c:pt>
                <c:pt idx="2600">
                  <c:v>15.49</c:v>
                </c:pt>
                <c:pt idx="2601">
                  <c:v>15.97</c:v>
                </c:pt>
                <c:pt idx="2602">
                  <c:v>15.9</c:v>
                </c:pt>
                <c:pt idx="2603">
                  <c:v>14.77</c:v>
                </c:pt>
                <c:pt idx="2604">
                  <c:v>14.75</c:v>
                </c:pt>
                <c:pt idx="2605">
                  <c:v>14.71</c:v>
                </c:pt>
                <c:pt idx="2606">
                  <c:v>13.42</c:v>
                </c:pt>
                <c:pt idx="2607">
                  <c:v>13.23</c:v>
                </c:pt>
                <c:pt idx="2608">
                  <c:v>12.65</c:v>
                </c:pt>
                <c:pt idx="2609">
                  <c:v>12.93</c:v>
                </c:pt>
                <c:pt idx="2610">
                  <c:v>14.63</c:v>
                </c:pt>
                <c:pt idx="2611">
                  <c:v>13.42</c:v>
                </c:pt>
                <c:pt idx="2612">
                  <c:v>13.43</c:v>
                </c:pt>
                <c:pt idx="2613">
                  <c:v>13.42</c:v>
                </c:pt>
                <c:pt idx="2614">
                  <c:v>13.08</c:v>
                </c:pt>
                <c:pt idx="2615">
                  <c:v>13.22</c:v>
                </c:pt>
                <c:pt idx="2616">
                  <c:v>12.58</c:v>
                </c:pt>
                <c:pt idx="2617">
                  <c:v>12.53</c:v>
                </c:pt>
                <c:pt idx="2618">
                  <c:v>13.22</c:v>
                </c:pt>
                <c:pt idx="2619">
                  <c:v>17.02</c:v>
                </c:pt>
                <c:pt idx="2620">
                  <c:v>14.94</c:v>
                </c:pt>
                <c:pt idx="2621">
                  <c:v>15.43</c:v>
                </c:pt>
                <c:pt idx="2622">
                  <c:v>13.46</c:v>
                </c:pt>
                <c:pt idx="2623">
                  <c:v>12.74</c:v>
                </c:pt>
                <c:pt idx="2624">
                  <c:v>12.4</c:v>
                </c:pt>
                <c:pt idx="2625">
                  <c:v>11.64</c:v>
                </c:pt>
                <c:pt idx="2626">
                  <c:v>12.13</c:v>
                </c:pt>
                <c:pt idx="2627">
                  <c:v>12.18</c:v>
                </c:pt>
                <c:pt idx="2628">
                  <c:v>12.35</c:v>
                </c:pt>
                <c:pt idx="2629">
                  <c:v>12.34</c:v>
                </c:pt>
                <c:pt idx="2630">
                  <c:v>12.94</c:v>
                </c:pt>
                <c:pt idx="2631">
                  <c:v>12.12</c:v>
                </c:pt>
                <c:pt idx="2632">
                  <c:v>11.98</c:v>
                </c:pt>
                <c:pt idx="2633">
                  <c:v>12.31</c:v>
                </c:pt>
                <c:pt idx="2634">
                  <c:v>13.35</c:v>
                </c:pt>
                <c:pt idx="2635">
                  <c:v>12.79</c:v>
                </c:pt>
                <c:pt idx="2636">
                  <c:v>14.64</c:v>
                </c:pt>
                <c:pt idx="2637">
                  <c:v>13.77</c:v>
                </c:pt>
                <c:pt idx="2638">
                  <c:v>17.329999999999998</c:v>
                </c:pt>
                <c:pt idx="2639">
                  <c:v>15.92</c:v>
                </c:pt>
                <c:pt idx="2640">
                  <c:v>17.91</c:v>
                </c:pt>
                <c:pt idx="2641">
                  <c:v>16.850000000000001</c:v>
                </c:pt>
                <c:pt idx="2642">
                  <c:v>16.09</c:v>
                </c:pt>
                <c:pt idx="2643">
                  <c:v>15.6</c:v>
                </c:pt>
                <c:pt idx="2644">
                  <c:v>16.14</c:v>
                </c:pt>
                <c:pt idx="2645">
                  <c:v>14.97</c:v>
                </c:pt>
                <c:pt idx="2646">
                  <c:v>13.37</c:v>
                </c:pt>
                <c:pt idx="2647">
                  <c:v>12.69</c:v>
                </c:pt>
                <c:pt idx="2648">
                  <c:v>12.64</c:v>
                </c:pt>
                <c:pt idx="2649">
                  <c:v>13.63</c:v>
                </c:pt>
                <c:pt idx="2650">
                  <c:v>12.58</c:v>
                </c:pt>
                <c:pt idx="2651">
                  <c:v>12.18</c:v>
                </c:pt>
                <c:pt idx="2652">
                  <c:v>12.83</c:v>
                </c:pt>
                <c:pt idx="2653">
                  <c:v>12.06</c:v>
                </c:pt>
                <c:pt idx="2654">
                  <c:v>12.1</c:v>
                </c:pt>
                <c:pt idx="2655">
                  <c:v>12.87</c:v>
                </c:pt>
                <c:pt idx="2656">
                  <c:v>12.86</c:v>
                </c:pt>
                <c:pt idx="2657">
                  <c:v>12.62</c:v>
                </c:pt>
                <c:pt idx="2658">
                  <c:v>12.41</c:v>
                </c:pt>
                <c:pt idx="2659">
                  <c:v>12.29</c:v>
                </c:pt>
                <c:pt idx="2660">
                  <c:v>12.14</c:v>
                </c:pt>
                <c:pt idx="2661">
                  <c:v>13.03</c:v>
                </c:pt>
                <c:pt idx="2662">
                  <c:v>14.26</c:v>
                </c:pt>
                <c:pt idx="2663">
                  <c:v>12.83</c:v>
                </c:pt>
                <c:pt idx="2664">
                  <c:v>13.15</c:v>
                </c:pt>
                <c:pt idx="2665">
                  <c:v>12.19</c:v>
                </c:pt>
                <c:pt idx="2666">
                  <c:v>11.64</c:v>
                </c:pt>
                <c:pt idx="2667">
                  <c:v>11.27</c:v>
                </c:pt>
                <c:pt idx="2668">
                  <c:v>10.93</c:v>
                </c:pt>
                <c:pt idx="2669">
                  <c:v>10.85</c:v>
                </c:pt>
                <c:pt idx="2670">
                  <c:v>11.27</c:v>
                </c:pt>
                <c:pt idx="2671">
                  <c:v>13.16</c:v>
                </c:pt>
                <c:pt idx="2672">
                  <c:v>14.78</c:v>
                </c:pt>
                <c:pt idx="2673">
                  <c:v>13.31</c:v>
                </c:pt>
                <c:pt idx="2674">
                  <c:v>14.64</c:v>
                </c:pt>
                <c:pt idx="2675">
                  <c:v>13.45</c:v>
                </c:pt>
                <c:pt idx="2676">
                  <c:v>12.64</c:v>
                </c:pt>
                <c:pt idx="2677">
                  <c:v>12.49</c:v>
                </c:pt>
                <c:pt idx="2678">
                  <c:v>12.86</c:v>
                </c:pt>
                <c:pt idx="2679">
                  <c:v>12.25</c:v>
                </c:pt>
                <c:pt idx="2680">
                  <c:v>12.41</c:v>
                </c:pt>
                <c:pt idx="2681">
                  <c:v>11.99</c:v>
                </c:pt>
                <c:pt idx="2682">
                  <c:v>12.16</c:v>
                </c:pt>
                <c:pt idx="2683">
                  <c:v>12.5</c:v>
                </c:pt>
                <c:pt idx="2684">
                  <c:v>12.25</c:v>
                </c:pt>
                <c:pt idx="2685">
                  <c:v>13.53</c:v>
                </c:pt>
                <c:pt idx="2686">
                  <c:v>12.86</c:v>
                </c:pt>
                <c:pt idx="2687">
                  <c:v>13.16</c:v>
                </c:pt>
                <c:pt idx="2688">
                  <c:v>13.91</c:v>
                </c:pt>
                <c:pt idx="2689">
                  <c:v>14.65</c:v>
                </c:pt>
                <c:pt idx="2690">
                  <c:v>14.88</c:v>
                </c:pt>
                <c:pt idx="2691">
                  <c:v>14.16</c:v>
                </c:pt>
                <c:pt idx="2692">
                  <c:v>13.22</c:v>
                </c:pt>
                <c:pt idx="2693">
                  <c:v>13.14</c:v>
                </c:pt>
                <c:pt idx="2694">
                  <c:v>12.37</c:v>
                </c:pt>
                <c:pt idx="2695">
                  <c:v>12.07</c:v>
                </c:pt>
                <c:pt idx="2696">
                  <c:v>13.68</c:v>
                </c:pt>
                <c:pt idx="2697">
                  <c:v>12.79</c:v>
                </c:pt>
                <c:pt idx="2698">
                  <c:v>11.75</c:v>
                </c:pt>
                <c:pt idx="2699">
                  <c:v>11.8</c:v>
                </c:pt>
                <c:pt idx="2700">
                  <c:v>11.68</c:v>
                </c:pt>
                <c:pt idx="2701">
                  <c:v>12.2</c:v>
                </c:pt>
                <c:pt idx="2702">
                  <c:v>12.42</c:v>
                </c:pt>
                <c:pt idx="2703">
                  <c:v>12.89</c:v>
                </c:pt>
                <c:pt idx="2704">
                  <c:v>12.41</c:v>
                </c:pt>
                <c:pt idx="2705">
                  <c:v>12.12</c:v>
                </c:pt>
                <c:pt idx="2706">
                  <c:v>12</c:v>
                </c:pt>
                <c:pt idx="2707">
                  <c:v>12.05</c:v>
                </c:pt>
                <c:pt idx="2708">
                  <c:v>11.61</c:v>
                </c:pt>
                <c:pt idx="2709">
                  <c:v>14.22</c:v>
                </c:pt>
                <c:pt idx="2710">
                  <c:v>14.82</c:v>
                </c:pt>
                <c:pt idx="2711">
                  <c:v>15.69</c:v>
                </c:pt>
                <c:pt idx="2712">
                  <c:v>15.95</c:v>
                </c:pt>
                <c:pt idx="2713">
                  <c:v>22.96</c:v>
                </c:pt>
                <c:pt idx="2714">
                  <c:v>24.98</c:v>
                </c:pt>
                <c:pt idx="2715">
                  <c:v>21.31</c:v>
                </c:pt>
                <c:pt idx="2716">
                  <c:v>21.3</c:v>
                </c:pt>
                <c:pt idx="2717">
                  <c:v>17.62</c:v>
                </c:pt>
                <c:pt idx="2718">
                  <c:v>17.399999999999999</c:v>
                </c:pt>
                <c:pt idx="2719">
                  <c:v>20.059999999999999</c:v>
                </c:pt>
                <c:pt idx="2720">
                  <c:v>19.89</c:v>
                </c:pt>
                <c:pt idx="2721">
                  <c:v>19.64</c:v>
                </c:pt>
                <c:pt idx="2722">
                  <c:v>20.71</c:v>
                </c:pt>
                <c:pt idx="2723">
                  <c:v>25.23</c:v>
                </c:pt>
                <c:pt idx="2724">
                  <c:v>24.22</c:v>
                </c:pt>
                <c:pt idx="2725">
                  <c:v>24.16</c:v>
                </c:pt>
                <c:pt idx="2726">
                  <c:v>24.7</c:v>
                </c:pt>
                <c:pt idx="2727">
                  <c:v>23.35</c:v>
                </c:pt>
                <c:pt idx="2728">
                  <c:v>21.23</c:v>
                </c:pt>
                <c:pt idx="2729">
                  <c:v>19.34</c:v>
                </c:pt>
                <c:pt idx="2730">
                  <c:v>19.510000000000002</c:v>
                </c:pt>
                <c:pt idx="2731">
                  <c:v>19.96</c:v>
                </c:pt>
                <c:pt idx="2732">
                  <c:v>19.91</c:v>
                </c:pt>
                <c:pt idx="2733">
                  <c:v>16.36</c:v>
                </c:pt>
                <c:pt idx="2734">
                  <c:v>16.72</c:v>
                </c:pt>
                <c:pt idx="2735">
                  <c:v>17.36</c:v>
                </c:pt>
                <c:pt idx="2736">
                  <c:v>20.45</c:v>
                </c:pt>
                <c:pt idx="2737">
                  <c:v>20.02</c:v>
                </c:pt>
                <c:pt idx="2738">
                  <c:v>21.25</c:v>
                </c:pt>
                <c:pt idx="2739">
                  <c:v>19.98</c:v>
                </c:pt>
                <c:pt idx="2740">
                  <c:v>18.14</c:v>
                </c:pt>
                <c:pt idx="2741">
                  <c:v>20.100000000000001</c:v>
                </c:pt>
                <c:pt idx="2742">
                  <c:v>22.48</c:v>
                </c:pt>
                <c:pt idx="2743">
                  <c:v>20.8</c:v>
                </c:pt>
                <c:pt idx="2744">
                  <c:v>21.52</c:v>
                </c:pt>
                <c:pt idx="2745">
                  <c:v>18.899999999999999</c:v>
                </c:pt>
                <c:pt idx="2746">
                  <c:v>19.02</c:v>
                </c:pt>
                <c:pt idx="2747">
                  <c:v>18.489999999999998</c:v>
                </c:pt>
                <c:pt idx="2748">
                  <c:v>18.79</c:v>
                </c:pt>
                <c:pt idx="2749">
                  <c:v>18.07</c:v>
                </c:pt>
                <c:pt idx="2750">
                  <c:v>16.440000000000001</c:v>
                </c:pt>
                <c:pt idx="2751">
                  <c:v>20.74</c:v>
                </c:pt>
                <c:pt idx="2752">
                  <c:v>21.19</c:v>
                </c:pt>
                <c:pt idx="2753">
                  <c:v>23.23</c:v>
                </c:pt>
                <c:pt idx="2754">
                  <c:v>22.64</c:v>
                </c:pt>
                <c:pt idx="2755">
                  <c:v>21.76</c:v>
                </c:pt>
                <c:pt idx="2756">
                  <c:v>21.46</c:v>
                </c:pt>
                <c:pt idx="2757">
                  <c:v>20.65</c:v>
                </c:pt>
                <c:pt idx="2758">
                  <c:v>21.63</c:v>
                </c:pt>
                <c:pt idx="2759">
                  <c:v>24.52</c:v>
                </c:pt>
                <c:pt idx="2760">
                  <c:v>25.58</c:v>
                </c:pt>
                <c:pt idx="2761">
                  <c:v>25.58</c:v>
                </c:pt>
                <c:pt idx="2762">
                  <c:v>28.38</c:v>
                </c:pt>
                <c:pt idx="2763">
                  <c:v>30.11</c:v>
                </c:pt>
                <c:pt idx="2764">
                  <c:v>36.07</c:v>
                </c:pt>
                <c:pt idx="2765">
                  <c:v>30.41</c:v>
                </c:pt>
                <c:pt idx="2766">
                  <c:v>29.96</c:v>
                </c:pt>
                <c:pt idx="2767">
                  <c:v>28.34</c:v>
                </c:pt>
                <c:pt idx="2768">
                  <c:v>25.42</c:v>
                </c:pt>
                <c:pt idx="2769">
                  <c:v>23.22</c:v>
                </c:pt>
                <c:pt idx="2770">
                  <c:v>25.45</c:v>
                </c:pt>
                <c:pt idx="2771">
                  <c:v>21.38</c:v>
                </c:pt>
                <c:pt idx="2772">
                  <c:v>21.4</c:v>
                </c:pt>
                <c:pt idx="2773">
                  <c:v>20.47</c:v>
                </c:pt>
                <c:pt idx="2774">
                  <c:v>19.98</c:v>
                </c:pt>
                <c:pt idx="2775">
                  <c:v>19.5</c:v>
                </c:pt>
                <c:pt idx="2776">
                  <c:v>18.190000000000001</c:v>
                </c:pt>
                <c:pt idx="2777">
                  <c:v>19.07</c:v>
                </c:pt>
                <c:pt idx="2778">
                  <c:v>18.600000000000001</c:v>
                </c:pt>
                <c:pt idx="2779">
                  <c:v>19.04</c:v>
                </c:pt>
                <c:pt idx="2780">
                  <c:v>18.059999999999999</c:v>
                </c:pt>
                <c:pt idx="2781">
                  <c:v>17.8</c:v>
                </c:pt>
                <c:pt idx="2782">
                  <c:v>20.8</c:v>
                </c:pt>
                <c:pt idx="2783">
                  <c:v>19.52</c:v>
                </c:pt>
                <c:pt idx="2784">
                  <c:v>18.89</c:v>
                </c:pt>
                <c:pt idx="2785">
                  <c:v>17.420000000000002</c:v>
                </c:pt>
                <c:pt idx="2786">
                  <c:v>18.87</c:v>
                </c:pt>
                <c:pt idx="2787">
                  <c:v>19.13</c:v>
                </c:pt>
                <c:pt idx="2788">
                  <c:v>17.66</c:v>
                </c:pt>
                <c:pt idx="2789">
                  <c:v>16.57</c:v>
                </c:pt>
                <c:pt idx="2790">
                  <c:v>16.14</c:v>
                </c:pt>
                <c:pt idx="2791">
                  <c:v>15.73</c:v>
                </c:pt>
                <c:pt idx="2792">
                  <c:v>15.57</c:v>
                </c:pt>
                <c:pt idx="2793">
                  <c:v>15.38</c:v>
                </c:pt>
                <c:pt idx="2794">
                  <c:v>16.37</c:v>
                </c:pt>
                <c:pt idx="2795">
                  <c:v>15.72</c:v>
                </c:pt>
                <c:pt idx="2796">
                  <c:v>15.97</c:v>
                </c:pt>
                <c:pt idx="2797">
                  <c:v>15.43</c:v>
                </c:pt>
                <c:pt idx="2798">
                  <c:v>15.65</c:v>
                </c:pt>
                <c:pt idx="2799">
                  <c:v>16.22</c:v>
                </c:pt>
                <c:pt idx="2800">
                  <c:v>14.91</c:v>
                </c:pt>
                <c:pt idx="2801">
                  <c:v>14.88</c:v>
                </c:pt>
                <c:pt idx="2802">
                  <c:v>14.02</c:v>
                </c:pt>
                <c:pt idx="2803">
                  <c:v>14.46</c:v>
                </c:pt>
                <c:pt idx="2804">
                  <c:v>13.51</c:v>
                </c:pt>
                <c:pt idx="2805">
                  <c:v>14.85</c:v>
                </c:pt>
                <c:pt idx="2806">
                  <c:v>15.17</c:v>
                </c:pt>
                <c:pt idx="2807">
                  <c:v>14.7</c:v>
                </c:pt>
                <c:pt idx="2808">
                  <c:v>14.78</c:v>
                </c:pt>
                <c:pt idx="2809">
                  <c:v>13.57</c:v>
                </c:pt>
                <c:pt idx="2810">
                  <c:v>14.63</c:v>
                </c:pt>
                <c:pt idx="2811">
                  <c:v>14.74</c:v>
                </c:pt>
                <c:pt idx="2812">
                  <c:v>15.74</c:v>
                </c:pt>
                <c:pt idx="2813">
                  <c:v>16.59</c:v>
                </c:pt>
                <c:pt idx="2814">
                  <c:v>16.05</c:v>
                </c:pt>
                <c:pt idx="2815">
                  <c:v>14.33</c:v>
                </c:pt>
                <c:pt idx="2816">
                  <c:v>13.77</c:v>
                </c:pt>
                <c:pt idx="2817">
                  <c:v>13.41</c:v>
                </c:pt>
                <c:pt idx="2818">
                  <c:v>13.5</c:v>
                </c:pt>
                <c:pt idx="2819">
                  <c:v>12.88</c:v>
                </c:pt>
                <c:pt idx="2820">
                  <c:v>13.1</c:v>
                </c:pt>
                <c:pt idx="2821">
                  <c:v>13.56</c:v>
                </c:pt>
                <c:pt idx="2822">
                  <c:v>13.91</c:v>
                </c:pt>
                <c:pt idx="2823">
                  <c:v>13.63</c:v>
                </c:pt>
                <c:pt idx="2824">
                  <c:v>16.48</c:v>
                </c:pt>
                <c:pt idx="2825">
                  <c:v>16.329999999999998</c:v>
                </c:pt>
                <c:pt idx="2826">
                  <c:v>14.68</c:v>
                </c:pt>
                <c:pt idx="2827">
                  <c:v>15.15</c:v>
                </c:pt>
                <c:pt idx="2828">
                  <c:v>14.43</c:v>
                </c:pt>
                <c:pt idx="2829">
                  <c:v>13.71</c:v>
                </c:pt>
                <c:pt idx="2830">
                  <c:v>13.4</c:v>
                </c:pt>
                <c:pt idx="2831">
                  <c:v>13.36</c:v>
                </c:pt>
                <c:pt idx="2832">
                  <c:v>13.74</c:v>
                </c:pt>
                <c:pt idx="2833">
                  <c:v>13.58</c:v>
                </c:pt>
                <c:pt idx="2834">
                  <c:v>12.82</c:v>
                </c:pt>
                <c:pt idx="2835">
                  <c:v>13.18</c:v>
                </c:pt>
                <c:pt idx="2836">
                  <c:v>14.28</c:v>
                </c:pt>
                <c:pt idx="2837">
                  <c:v>13.3</c:v>
                </c:pt>
                <c:pt idx="2838">
                  <c:v>13.02</c:v>
                </c:pt>
                <c:pt idx="2839">
                  <c:v>12.01</c:v>
                </c:pt>
                <c:pt idx="2840">
                  <c:v>12.32</c:v>
                </c:pt>
                <c:pt idx="2841">
                  <c:v>12.18</c:v>
                </c:pt>
                <c:pt idx="2842">
                  <c:v>12.6</c:v>
                </c:pt>
                <c:pt idx="2843">
                  <c:v>12.09</c:v>
                </c:pt>
                <c:pt idx="2844">
                  <c:v>12.42</c:v>
                </c:pt>
                <c:pt idx="2845">
                  <c:v>12.28</c:v>
                </c:pt>
                <c:pt idx="2846">
                  <c:v>13.14</c:v>
                </c:pt>
                <c:pt idx="2847">
                  <c:v>13.25</c:v>
                </c:pt>
                <c:pt idx="2848">
                  <c:v>12.73</c:v>
                </c:pt>
                <c:pt idx="2849">
                  <c:v>13.11</c:v>
                </c:pt>
                <c:pt idx="2850">
                  <c:v>13.12</c:v>
                </c:pt>
                <c:pt idx="2851">
                  <c:v>14.8</c:v>
                </c:pt>
                <c:pt idx="2852">
                  <c:v>14.42</c:v>
                </c:pt>
                <c:pt idx="2853">
                  <c:v>12.87</c:v>
                </c:pt>
                <c:pt idx="2854">
                  <c:v>15.44</c:v>
                </c:pt>
                <c:pt idx="2855">
                  <c:v>19.32</c:v>
                </c:pt>
                <c:pt idx="2856">
                  <c:v>19.399999999999999</c:v>
                </c:pt>
                <c:pt idx="2857">
                  <c:v>19.100000000000001</c:v>
                </c:pt>
                <c:pt idx="2858">
                  <c:v>16.04</c:v>
                </c:pt>
                <c:pt idx="2859">
                  <c:v>20.55</c:v>
                </c:pt>
                <c:pt idx="2860">
                  <c:v>18.059999999999999</c:v>
                </c:pt>
                <c:pt idx="2861">
                  <c:v>16.440000000000001</c:v>
                </c:pt>
                <c:pt idx="2862">
                  <c:v>15.29</c:v>
                </c:pt>
                <c:pt idx="2863">
                  <c:v>15.96</c:v>
                </c:pt>
                <c:pt idx="2864">
                  <c:v>16.309999999999999</c:v>
                </c:pt>
                <c:pt idx="2865">
                  <c:v>14.95</c:v>
                </c:pt>
                <c:pt idx="2866">
                  <c:v>14.75</c:v>
                </c:pt>
                <c:pt idx="2867">
                  <c:v>16.920000000000002</c:v>
                </c:pt>
                <c:pt idx="2868">
                  <c:v>15.85</c:v>
                </c:pt>
                <c:pt idx="2869">
                  <c:v>17.5</c:v>
                </c:pt>
                <c:pt idx="2870">
                  <c:v>17.899999999999999</c:v>
                </c:pt>
                <c:pt idx="2871">
                  <c:v>17.3</c:v>
                </c:pt>
                <c:pt idx="2872">
                  <c:v>18.71</c:v>
                </c:pt>
                <c:pt idx="2873">
                  <c:v>18.86</c:v>
                </c:pt>
                <c:pt idx="2874">
                  <c:v>16.97</c:v>
                </c:pt>
                <c:pt idx="2875">
                  <c:v>16.09</c:v>
                </c:pt>
                <c:pt idx="2876">
                  <c:v>15.93</c:v>
                </c:pt>
                <c:pt idx="2877">
                  <c:v>16.3</c:v>
                </c:pt>
                <c:pt idx="2878">
                  <c:v>15.94</c:v>
                </c:pt>
                <c:pt idx="2879">
                  <c:v>15.99</c:v>
                </c:pt>
                <c:pt idx="2880">
                  <c:v>15.91</c:v>
                </c:pt>
                <c:pt idx="2881">
                  <c:v>15.82</c:v>
                </c:pt>
                <c:pt idx="2882">
                  <c:v>15.28</c:v>
                </c:pt>
                <c:pt idx="2883">
                  <c:v>15.35</c:v>
                </c:pt>
                <c:pt idx="2884">
                  <c:v>15.15</c:v>
                </c:pt>
                <c:pt idx="2885">
                  <c:v>14.33</c:v>
                </c:pt>
                <c:pt idx="2886">
                  <c:v>14.75</c:v>
                </c:pt>
                <c:pt idx="2887">
                  <c:v>15.4</c:v>
                </c:pt>
                <c:pt idx="2888">
                  <c:v>15.26</c:v>
                </c:pt>
                <c:pt idx="2889">
                  <c:v>16.28</c:v>
                </c:pt>
                <c:pt idx="2890">
                  <c:v>16.21</c:v>
                </c:pt>
                <c:pt idx="2891">
                  <c:v>15.82</c:v>
                </c:pt>
                <c:pt idx="2892">
                  <c:v>15.08</c:v>
                </c:pt>
                <c:pt idx="2893">
                  <c:v>14.06</c:v>
                </c:pt>
                <c:pt idx="2894">
                  <c:v>12.93</c:v>
                </c:pt>
                <c:pt idx="2895">
                  <c:v>12.57</c:v>
                </c:pt>
                <c:pt idx="2896">
                  <c:v>13.28</c:v>
                </c:pt>
                <c:pt idx="2897">
                  <c:v>13.96</c:v>
                </c:pt>
                <c:pt idx="2898">
                  <c:v>14.09</c:v>
                </c:pt>
                <c:pt idx="2899">
                  <c:v>13.03</c:v>
                </c:pt>
                <c:pt idx="2900">
                  <c:v>12.93</c:v>
                </c:pt>
                <c:pt idx="2901">
                  <c:v>12.39</c:v>
                </c:pt>
                <c:pt idx="2902">
                  <c:v>12.68</c:v>
                </c:pt>
                <c:pt idx="2903">
                  <c:v>12.86</c:v>
                </c:pt>
                <c:pt idx="2904">
                  <c:v>13.97</c:v>
                </c:pt>
                <c:pt idx="2905">
                  <c:v>13.53</c:v>
                </c:pt>
                <c:pt idx="2906">
                  <c:v>14.45</c:v>
                </c:pt>
                <c:pt idx="2907">
                  <c:v>13.53</c:v>
                </c:pt>
                <c:pt idx="2908">
                  <c:v>12.61</c:v>
                </c:pt>
                <c:pt idx="2909">
                  <c:v>12.07</c:v>
                </c:pt>
                <c:pt idx="2910">
                  <c:v>12.74</c:v>
                </c:pt>
                <c:pt idx="2911">
                  <c:v>12.16</c:v>
                </c:pt>
                <c:pt idx="2912">
                  <c:v>12.83</c:v>
                </c:pt>
                <c:pt idx="2913">
                  <c:v>13.94</c:v>
                </c:pt>
                <c:pt idx="2914">
                  <c:v>16.12</c:v>
                </c:pt>
                <c:pt idx="2915">
                  <c:v>17.87</c:v>
                </c:pt>
                <c:pt idx="2916">
                  <c:v>17.61</c:v>
                </c:pt>
                <c:pt idx="2917">
                  <c:v>24.59</c:v>
                </c:pt>
                <c:pt idx="2918">
                  <c:v>20.170000000000002</c:v>
                </c:pt>
                <c:pt idx="2919">
                  <c:v>19.489999999999998</c:v>
                </c:pt>
                <c:pt idx="2920">
                  <c:v>16.91</c:v>
                </c:pt>
                <c:pt idx="2921">
                  <c:v>17.97</c:v>
                </c:pt>
                <c:pt idx="2922">
                  <c:v>21.09</c:v>
                </c:pt>
                <c:pt idx="2923">
                  <c:v>17.52</c:v>
                </c:pt>
                <c:pt idx="2924">
                  <c:v>22.1</c:v>
                </c:pt>
                <c:pt idx="2925">
                  <c:v>21.18</c:v>
                </c:pt>
                <c:pt idx="2926">
                  <c:v>18.47</c:v>
                </c:pt>
                <c:pt idx="2927">
                  <c:v>16.88</c:v>
                </c:pt>
                <c:pt idx="2928">
                  <c:v>17.5</c:v>
                </c:pt>
                <c:pt idx="2929">
                  <c:v>15.8</c:v>
                </c:pt>
                <c:pt idx="2930">
                  <c:v>16.68</c:v>
                </c:pt>
                <c:pt idx="2931">
                  <c:v>19.87</c:v>
                </c:pt>
                <c:pt idx="2932">
                  <c:v>19.32</c:v>
                </c:pt>
                <c:pt idx="2933">
                  <c:v>20.309999999999999</c:v>
                </c:pt>
                <c:pt idx="2934">
                  <c:v>19.350000000000001</c:v>
                </c:pt>
                <c:pt idx="2935">
                  <c:v>17.88</c:v>
                </c:pt>
                <c:pt idx="2936">
                  <c:v>18.98</c:v>
                </c:pt>
                <c:pt idx="2937">
                  <c:v>19.66</c:v>
                </c:pt>
                <c:pt idx="2938">
                  <c:v>17.329999999999998</c:v>
                </c:pt>
                <c:pt idx="2939">
                  <c:v>16.27</c:v>
                </c:pt>
                <c:pt idx="2940">
                  <c:v>15</c:v>
                </c:pt>
                <c:pt idx="2941">
                  <c:v>15.27</c:v>
                </c:pt>
                <c:pt idx="2942">
                  <c:v>15.2</c:v>
                </c:pt>
                <c:pt idx="2943">
                  <c:v>14.61</c:v>
                </c:pt>
                <c:pt idx="2944">
                  <c:v>14.22</c:v>
                </c:pt>
                <c:pt idx="2945">
                  <c:v>13.74</c:v>
                </c:pt>
                <c:pt idx="2946">
                  <c:v>14.67</c:v>
                </c:pt>
                <c:pt idx="2947">
                  <c:v>14.44</c:v>
                </c:pt>
                <c:pt idx="2948">
                  <c:v>13.95</c:v>
                </c:pt>
                <c:pt idx="2949">
                  <c:v>14.05</c:v>
                </c:pt>
                <c:pt idx="2950">
                  <c:v>15.32</c:v>
                </c:pt>
                <c:pt idx="2951">
                  <c:v>14.91</c:v>
                </c:pt>
                <c:pt idx="2952">
                  <c:v>17.05</c:v>
                </c:pt>
                <c:pt idx="2953">
                  <c:v>15.96</c:v>
                </c:pt>
                <c:pt idx="2954">
                  <c:v>16.07</c:v>
                </c:pt>
                <c:pt idx="2955">
                  <c:v>17.22</c:v>
                </c:pt>
                <c:pt idx="2956">
                  <c:v>16.239999999999998</c:v>
                </c:pt>
                <c:pt idx="2957">
                  <c:v>18.559999999999999</c:v>
                </c:pt>
                <c:pt idx="2958">
                  <c:v>20.56</c:v>
                </c:pt>
                <c:pt idx="2959">
                  <c:v>19.12</c:v>
                </c:pt>
                <c:pt idx="2960">
                  <c:v>17.04</c:v>
                </c:pt>
                <c:pt idx="2961">
                  <c:v>17.86</c:v>
                </c:pt>
                <c:pt idx="2962">
                  <c:v>20.28</c:v>
                </c:pt>
                <c:pt idx="2963">
                  <c:v>18.64</c:v>
                </c:pt>
                <c:pt idx="2964">
                  <c:v>17.57</c:v>
                </c:pt>
                <c:pt idx="2965">
                  <c:v>15.58</c:v>
                </c:pt>
                <c:pt idx="2966">
                  <c:v>14.57</c:v>
                </c:pt>
                <c:pt idx="2967">
                  <c:v>13.54</c:v>
                </c:pt>
                <c:pt idx="2968">
                  <c:v>13.68</c:v>
                </c:pt>
                <c:pt idx="2969">
                  <c:v>13.79</c:v>
                </c:pt>
                <c:pt idx="2970">
                  <c:v>14.25</c:v>
                </c:pt>
                <c:pt idx="2971">
                  <c:v>14</c:v>
                </c:pt>
                <c:pt idx="2972">
                  <c:v>14.46</c:v>
                </c:pt>
                <c:pt idx="2973">
                  <c:v>14.01</c:v>
                </c:pt>
                <c:pt idx="2974">
                  <c:v>13.71</c:v>
                </c:pt>
                <c:pt idx="2975">
                  <c:v>12.65</c:v>
                </c:pt>
                <c:pt idx="2976">
                  <c:v>13.11</c:v>
                </c:pt>
                <c:pt idx="2977">
                  <c:v>13.2</c:v>
                </c:pt>
                <c:pt idx="2978">
                  <c:v>12.33</c:v>
                </c:pt>
                <c:pt idx="2979">
                  <c:v>13.22</c:v>
                </c:pt>
                <c:pt idx="2980">
                  <c:v>12.3</c:v>
                </c:pt>
                <c:pt idx="2981">
                  <c:v>12.83</c:v>
                </c:pt>
                <c:pt idx="2982">
                  <c:v>13.1</c:v>
                </c:pt>
                <c:pt idx="2983">
                  <c:v>12.62</c:v>
                </c:pt>
                <c:pt idx="2984">
                  <c:v>12.73</c:v>
                </c:pt>
                <c:pt idx="2985">
                  <c:v>12.07</c:v>
                </c:pt>
                <c:pt idx="2986">
                  <c:v>12.69</c:v>
                </c:pt>
                <c:pt idx="2987">
                  <c:v>12.68</c:v>
                </c:pt>
                <c:pt idx="2988">
                  <c:v>13</c:v>
                </c:pt>
                <c:pt idx="2989">
                  <c:v>13.05</c:v>
                </c:pt>
                <c:pt idx="2990">
                  <c:v>12.05</c:v>
                </c:pt>
                <c:pt idx="2991">
                  <c:v>12.46</c:v>
                </c:pt>
                <c:pt idx="2992">
                  <c:v>12.86</c:v>
                </c:pt>
                <c:pt idx="2993">
                  <c:v>12.78</c:v>
                </c:pt>
                <c:pt idx="2994">
                  <c:v>13.13</c:v>
                </c:pt>
                <c:pt idx="2995">
                  <c:v>12.34</c:v>
                </c:pt>
                <c:pt idx="2996">
                  <c:v>11.87</c:v>
                </c:pt>
                <c:pt idx="2997">
                  <c:v>11.54</c:v>
                </c:pt>
                <c:pt idx="2998">
                  <c:v>11.75</c:v>
                </c:pt>
                <c:pt idx="2999">
                  <c:v>12.62</c:v>
                </c:pt>
                <c:pt idx="3000">
                  <c:v>14.91</c:v>
                </c:pt>
                <c:pt idx="3001">
                  <c:v>15.96</c:v>
                </c:pt>
                <c:pt idx="3002">
                  <c:v>14.8</c:v>
                </c:pt>
                <c:pt idx="3003">
                  <c:v>14.52</c:v>
                </c:pt>
                <c:pt idx="3004">
                  <c:v>13.62</c:v>
                </c:pt>
                <c:pt idx="3005">
                  <c:v>15.86</c:v>
                </c:pt>
                <c:pt idx="3006">
                  <c:v>15.68</c:v>
                </c:pt>
                <c:pt idx="3007">
                  <c:v>14.99</c:v>
                </c:pt>
                <c:pt idx="3008">
                  <c:v>13.94</c:v>
                </c:pt>
                <c:pt idx="3009">
                  <c:v>12.63</c:v>
                </c:pt>
                <c:pt idx="3010">
                  <c:v>12.14</c:v>
                </c:pt>
                <c:pt idx="3011">
                  <c:v>12.29</c:v>
                </c:pt>
                <c:pt idx="3012">
                  <c:v>12.58</c:v>
                </c:pt>
                <c:pt idx="3013">
                  <c:v>12.5</c:v>
                </c:pt>
                <c:pt idx="3014">
                  <c:v>12.51</c:v>
                </c:pt>
                <c:pt idx="3015">
                  <c:v>12.61</c:v>
                </c:pt>
                <c:pt idx="3016">
                  <c:v>12.67</c:v>
                </c:pt>
                <c:pt idx="3017">
                  <c:v>12.65</c:v>
                </c:pt>
                <c:pt idx="3018">
                  <c:v>13.43</c:v>
                </c:pt>
                <c:pt idx="3019">
                  <c:v>14.82</c:v>
                </c:pt>
                <c:pt idx="3020">
                  <c:v>13.78</c:v>
                </c:pt>
                <c:pt idx="3021">
                  <c:v>12.47</c:v>
                </c:pt>
                <c:pt idx="3022">
                  <c:v>14.02</c:v>
                </c:pt>
                <c:pt idx="3023">
                  <c:v>13.85</c:v>
                </c:pt>
                <c:pt idx="3024">
                  <c:v>13.79</c:v>
                </c:pt>
                <c:pt idx="3025">
                  <c:v>13.45</c:v>
                </c:pt>
                <c:pt idx="3026">
                  <c:v>12.54</c:v>
                </c:pt>
                <c:pt idx="3027">
                  <c:v>12.56</c:v>
                </c:pt>
                <c:pt idx="3028">
                  <c:v>12.32</c:v>
                </c:pt>
                <c:pt idx="3029">
                  <c:v>12.39</c:v>
                </c:pt>
                <c:pt idx="3030">
                  <c:v>12.42</c:v>
                </c:pt>
                <c:pt idx="3031">
                  <c:v>12.32</c:v>
                </c:pt>
                <c:pt idx="3032">
                  <c:v>12.1</c:v>
                </c:pt>
                <c:pt idx="3033">
                  <c:v>12.85</c:v>
                </c:pt>
                <c:pt idx="3034">
                  <c:v>12.91</c:v>
                </c:pt>
                <c:pt idx="3035">
                  <c:v>12.98</c:v>
                </c:pt>
                <c:pt idx="3036">
                  <c:v>14.56</c:v>
                </c:pt>
                <c:pt idx="3037">
                  <c:v>18.23</c:v>
                </c:pt>
                <c:pt idx="3038">
                  <c:v>16.28</c:v>
                </c:pt>
                <c:pt idx="3039">
                  <c:v>16.39</c:v>
                </c:pt>
                <c:pt idx="3040">
                  <c:v>15.49</c:v>
                </c:pt>
                <c:pt idx="3041">
                  <c:v>18.84</c:v>
                </c:pt>
                <c:pt idx="3042">
                  <c:v>17.97</c:v>
                </c:pt>
                <c:pt idx="3043">
                  <c:v>16.05</c:v>
                </c:pt>
                <c:pt idx="3044">
                  <c:v>15.15</c:v>
                </c:pt>
                <c:pt idx="3045">
                  <c:v>14.96</c:v>
                </c:pt>
                <c:pt idx="3046">
                  <c:v>15.47</c:v>
                </c:pt>
                <c:pt idx="3047">
                  <c:v>15.04</c:v>
                </c:pt>
                <c:pt idx="3048">
                  <c:v>15.18</c:v>
                </c:pt>
                <c:pt idx="3049">
                  <c:v>13.74</c:v>
                </c:pt>
                <c:pt idx="3050">
                  <c:v>14.15</c:v>
                </c:pt>
                <c:pt idx="3051">
                  <c:v>13.68</c:v>
                </c:pt>
                <c:pt idx="3052">
                  <c:v>14.83</c:v>
                </c:pt>
                <c:pt idx="3053">
                  <c:v>14.38</c:v>
                </c:pt>
                <c:pt idx="3054">
                  <c:v>15.56</c:v>
                </c:pt>
                <c:pt idx="3055">
                  <c:v>17.079999999999998</c:v>
                </c:pt>
                <c:pt idx="3056">
                  <c:v>25.03</c:v>
                </c:pt>
                <c:pt idx="3057">
                  <c:v>27.85</c:v>
                </c:pt>
                <c:pt idx="3058">
                  <c:v>27.56</c:v>
                </c:pt>
                <c:pt idx="3059">
                  <c:v>39.159999999999997</c:v>
                </c:pt>
                <c:pt idx="3060">
                  <c:v>40.11</c:v>
                </c:pt>
                <c:pt idx="3061">
                  <c:v>33.42</c:v>
                </c:pt>
                <c:pt idx="3062">
                  <c:v>36.82</c:v>
                </c:pt>
                <c:pt idx="3063">
                  <c:v>31.99</c:v>
                </c:pt>
                <c:pt idx="3064">
                  <c:v>39.619999999999997</c:v>
                </c:pt>
                <c:pt idx="3065">
                  <c:v>41.94</c:v>
                </c:pt>
                <c:pt idx="3066">
                  <c:v>54.46</c:v>
                </c:pt>
                <c:pt idx="3067">
                  <c:v>47.3</c:v>
                </c:pt>
                <c:pt idx="3068">
                  <c:v>53.9</c:v>
                </c:pt>
                <c:pt idx="3069">
                  <c:v>75.47</c:v>
                </c:pt>
                <c:pt idx="3070">
                  <c:v>57.83</c:v>
                </c:pt>
                <c:pt idx="3071">
                  <c:v>82.69</c:v>
                </c:pt>
                <c:pt idx="3072">
                  <c:v>75.91</c:v>
                </c:pt>
                <c:pt idx="3073">
                  <c:v>76.45</c:v>
                </c:pt>
                <c:pt idx="3074">
                  <c:v>72</c:v>
                </c:pt>
                <c:pt idx="3075">
                  <c:v>66.040000000000006</c:v>
                </c:pt>
                <c:pt idx="3076">
                  <c:v>61.59</c:v>
                </c:pt>
                <c:pt idx="3077">
                  <c:v>61.67</c:v>
                </c:pt>
                <c:pt idx="3078">
                  <c:v>63.95</c:v>
                </c:pt>
                <c:pt idx="3079">
                  <c:v>61</c:v>
                </c:pt>
                <c:pt idx="3080">
                  <c:v>65.540000000000006</c:v>
                </c:pt>
                <c:pt idx="3081">
                  <c:v>57.08</c:v>
                </c:pt>
                <c:pt idx="3082">
                  <c:v>53.54</c:v>
                </c:pt>
                <c:pt idx="3083">
                  <c:v>57.06</c:v>
                </c:pt>
                <c:pt idx="3084">
                  <c:v>50.91</c:v>
                </c:pt>
                <c:pt idx="3085">
                  <c:v>46.8</c:v>
                </c:pt>
                <c:pt idx="3086">
                  <c:v>45.24</c:v>
                </c:pt>
                <c:pt idx="3087">
                  <c:v>46.7</c:v>
                </c:pt>
                <c:pt idx="3088">
                  <c:v>43.35</c:v>
                </c:pt>
                <c:pt idx="3089">
                  <c:v>41.67</c:v>
                </c:pt>
                <c:pt idx="3090">
                  <c:v>41.17</c:v>
                </c:pt>
                <c:pt idx="3091">
                  <c:v>37.76</c:v>
                </c:pt>
                <c:pt idx="3092">
                  <c:v>40.840000000000003</c:v>
                </c:pt>
                <c:pt idx="3093">
                  <c:v>40.11</c:v>
                </c:pt>
                <c:pt idx="3094">
                  <c:v>38.15</c:v>
                </c:pt>
                <c:pt idx="3095">
                  <c:v>43.83</c:v>
                </c:pt>
                <c:pt idx="3096">
                  <c:v>45.41</c:v>
                </c:pt>
                <c:pt idx="3097">
                  <c:v>41.98</c:v>
                </c:pt>
                <c:pt idx="3098">
                  <c:v>41.38</c:v>
                </c:pt>
                <c:pt idx="3099">
                  <c:v>35.93</c:v>
                </c:pt>
                <c:pt idx="3100">
                  <c:v>33.29</c:v>
                </c:pt>
                <c:pt idx="3101">
                  <c:v>33.57</c:v>
                </c:pt>
                <c:pt idx="3102">
                  <c:v>31.23</c:v>
                </c:pt>
                <c:pt idx="3103">
                  <c:v>34.15</c:v>
                </c:pt>
                <c:pt idx="3104">
                  <c:v>37.19</c:v>
                </c:pt>
                <c:pt idx="3105">
                  <c:v>35.97</c:v>
                </c:pt>
                <c:pt idx="3106">
                  <c:v>33.61</c:v>
                </c:pt>
                <c:pt idx="3107">
                  <c:v>34.119999999999997</c:v>
                </c:pt>
                <c:pt idx="3108">
                  <c:v>31.44</c:v>
                </c:pt>
                <c:pt idx="3109">
                  <c:v>27.98</c:v>
                </c:pt>
                <c:pt idx="3110">
                  <c:v>27.57</c:v>
                </c:pt>
                <c:pt idx="3111">
                  <c:v>33.04</c:v>
                </c:pt>
                <c:pt idx="3112">
                  <c:v>35.28</c:v>
                </c:pt>
                <c:pt idx="3113">
                  <c:v>32.61</c:v>
                </c:pt>
                <c:pt idx="3114">
                  <c:v>31.89</c:v>
                </c:pt>
                <c:pt idx="3115">
                  <c:v>29.3</c:v>
                </c:pt>
                <c:pt idx="3116">
                  <c:v>30.53</c:v>
                </c:pt>
                <c:pt idx="3117">
                  <c:v>27.99</c:v>
                </c:pt>
                <c:pt idx="3118">
                  <c:v>29.53</c:v>
                </c:pt>
                <c:pt idx="3119">
                  <c:v>28.16</c:v>
                </c:pt>
                <c:pt idx="3120">
                  <c:v>28.01</c:v>
                </c:pt>
                <c:pt idx="3121">
                  <c:v>27.62</c:v>
                </c:pt>
                <c:pt idx="3122">
                  <c:v>28.59</c:v>
                </c:pt>
                <c:pt idx="3123">
                  <c:v>27.51</c:v>
                </c:pt>
                <c:pt idx="3124">
                  <c:v>28.23</c:v>
                </c:pt>
                <c:pt idx="3125">
                  <c:v>26.84</c:v>
                </c:pt>
                <c:pt idx="3126">
                  <c:v>25.66</c:v>
                </c:pt>
                <c:pt idx="3127">
                  <c:v>25.81</c:v>
                </c:pt>
                <c:pt idx="3128">
                  <c:v>24.52</c:v>
                </c:pt>
                <c:pt idx="3129">
                  <c:v>25.81</c:v>
                </c:pt>
                <c:pt idx="3130">
                  <c:v>27.57</c:v>
                </c:pt>
                <c:pt idx="3131">
                  <c:v>27.57</c:v>
                </c:pt>
                <c:pt idx="3132">
                  <c:v>40.79</c:v>
                </c:pt>
                <c:pt idx="3133">
                  <c:v>36.090000000000003</c:v>
                </c:pt>
                <c:pt idx="3134">
                  <c:v>34.4</c:v>
                </c:pt>
                <c:pt idx="3135">
                  <c:v>33.67</c:v>
                </c:pt>
                <c:pt idx="3136">
                  <c:v>33.47</c:v>
                </c:pt>
                <c:pt idx="3137">
                  <c:v>32.94</c:v>
                </c:pt>
                <c:pt idx="3138">
                  <c:v>35.119999999999997</c:v>
                </c:pt>
                <c:pt idx="3139">
                  <c:v>31.77</c:v>
                </c:pt>
                <c:pt idx="3140">
                  <c:v>31.37</c:v>
                </c:pt>
                <c:pt idx="3141">
                  <c:v>33.840000000000003</c:v>
                </c:pt>
                <c:pt idx="3142">
                  <c:v>32.22</c:v>
                </c:pt>
                <c:pt idx="3143">
                  <c:v>34.729999999999997</c:v>
                </c:pt>
                <c:pt idx="3144">
                  <c:v>31.78</c:v>
                </c:pt>
                <c:pt idx="3145">
                  <c:v>30.43</c:v>
                </c:pt>
                <c:pt idx="3146">
                  <c:v>28.62</c:v>
                </c:pt>
                <c:pt idx="3147">
                  <c:v>27.68</c:v>
                </c:pt>
                <c:pt idx="3148">
                  <c:v>27.94</c:v>
                </c:pt>
                <c:pt idx="3149">
                  <c:v>29.43</c:v>
                </c:pt>
                <c:pt idx="3150">
                  <c:v>28.08</c:v>
                </c:pt>
                <c:pt idx="3151">
                  <c:v>29.26</c:v>
                </c:pt>
                <c:pt idx="3152">
                  <c:v>27.29</c:v>
                </c:pt>
                <c:pt idx="3153">
                  <c:v>32.19</c:v>
                </c:pt>
                <c:pt idx="3154">
                  <c:v>29.52</c:v>
                </c:pt>
                <c:pt idx="3155">
                  <c:v>27.76</c:v>
                </c:pt>
                <c:pt idx="3156">
                  <c:v>28</c:v>
                </c:pt>
                <c:pt idx="3157">
                  <c:v>25.68</c:v>
                </c:pt>
                <c:pt idx="3158">
                  <c:v>24.46</c:v>
                </c:pt>
                <c:pt idx="3159">
                  <c:v>24.84</c:v>
                </c:pt>
                <c:pt idx="3160">
                  <c:v>24.32</c:v>
                </c:pt>
                <c:pt idx="3161">
                  <c:v>26.08</c:v>
                </c:pt>
                <c:pt idx="3162">
                  <c:v>25.84</c:v>
                </c:pt>
                <c:pt idx="3163">
                  <c:v>24.74</c:v>
                </c:pt>
                <c:pt idx="3164">
                  <c:v>25.44</c:v>
                </c:pt>
                <c:pt idx="3165">
                  <c:v>24.1</c:v>
                </c:pt>
                <c:pt idx="3166">
                  <c:v>24.76</c:v>
                </c:pt>
                <c:pt idx="3167">
                  <c:v>24.46</c:v>
                </c:pt>
                <c:pt idx="3168">
                  <c:v>24.28</c:v>
                </c:pt>
                <c:pt idx="3169">
                  <c:v>23.76</c:v>
                </c:pt>
                <c:pt idx="3170">
                  <c:v>22.99</c:v>
                </c:pt>
                <c:pt idx="3171">
                  <c:v>22.65</c:v>
                </c:pt>
                <c:pt idx="3172">
                  <c:v>22.21</c:v>
                </c:pt>
                <c:pt idx="3173">
                  <c:v>22.13</c:v>
                </c:pt>
                <c:pt idx="3174">
                  <c:v>24.03</c:v>
                </c:pt>
                <c:pt idx="3175">
                  <c:v>22.28</c:v>
                </c:pt>
                <c:pt idx="3176">
                  <c:v>22.13</c:v>
                </c:pt>
                <c:pt idx="3177">
                  <c:v>22.05</c:v>
                </c:pt>
                <c:pt idx="3178">
                  <c:v>21.35</c:v>
                </c:pt>
                <c:pt idx="3179">
                  <c:v>21.51</c:v>
                </c:pt>
                <c:pt idx="3180">
                  <c:v>22.54</c:v>
                </c:pt>
                <c:pt idx="3181">
                  <c:v>22.72</c:v>
                </c:pt>
                <c:pt idx="3182">
                  <c:v>22.54</c:v>
                </c:pt>
                <c:pt idx="3183">
                  <c:v>22.37</c:v>
                </c:pt>
                <c:pt idx="3184">
                  <c:v>22.03</c:v>
                </c:pt>
                <c:pt idx="3185">
                  <c:v>23.27</c:v>
                </c:pt>
                <c:pt idx="3186">
                  <c:v>24.47</c:v>
                </c:pt>
                <c:pt idx="3187">
                  <c:v>22.96</c:v>
                </c:pt>
                <c:pt idx="3188">
                  <c:v>26.41</c:v>
                </c:pt>
                <c:pt idx="3189">
                  <c:v>26.12</c:v>
                </c:pt>
                <c:pt idx="3190">
                  <c:v>26.57</c:v>
                </c:pt>
                <c:pt idx="3191">
                  <c:v>33.6</c:v>
                </c:pt>
                <c:pt idx="3192">
                  <c:v>30.75</c:v>
                </c:pt>
                <c:pt idx="3193">
                  <c:v>31.46</c:v>
                </c:pt>
                <c:pt idx="3194">
                  <c:v>28.81</c:v>
                </c:pt>
                <c:pt idx="3195">
                  <c:v>29.71</c:v>
                </c:pt>
                <c:pt idx="3196">
                  <c:v>26.87</c:v>
                </c:pt>
                <c:pt idx="3197">
                  <c:v>25.85</c:v>
                </c:pt>
                <c:pt idx="3198">
                  <c:v>25.59</c:v>
                </c:pt>
                <c:pt idx="3199">
                  <c:v>26.04</c:v>
                </c:pt>
                <c:pt idx="3200">
                  <c:v>26.46</c:v>
                </c:pt>
                <c:pt idx="3201">
                  <c:v>25.83</c:v>
                </c:pt>
                <c:pt idx="3202">
                  <c:v>27.78</c:v>
                </c:pt>
                <c:pt idx="3203">
                  <c:v>26.86</c:v>
                </c:pt>
                <c:pt idx="3204">
                  <c:v>28.58</c:v>
                </c:pt>
                <c:pt idx="3205">
                  <c:v>28.51</c:v>
                </c:pt>
                <c:pt idx="3206">
                  <c:v>26.38</c:v>
                </c:pt>
                <c:pt idx="3207">
                  <c:v>26.19</c:v>
                </c:pt>
                <c:pt idx="3208">
                  <c:v>26.27</c:v>
                </c:pt>
                <c:pt idx="3209">
                  <c:v>26.37</c:v>
                </c:pt>
                <c:pt idx="3210">
                  <c:v>26.7</c:v>
                </c:pt>
                <c:pt idx="3211">
                  <c:v>27.63</c:v>
                </c:pt>
                <c:pt idx="3212">
                  <c:v>27.96</c:v>
                </c:pt>
                <c:pt idx="3213">
                  <c:v>29.48</c:v>
                </c:pt>
                <c:pt idx="3214">
                  <c:v>28.06</c:v>
                </c:pt>
                <c:pt idx="3215">
                  <c:v>26.36</c:v>
                </c:pt>
                <c:pt idx="3216">
                  <c:v>25</c:v>
                </c:pt>
                <c:pt idx="3217">
                  <c:v>25.07</c:v>
                </c:pt>
                <c:pt idx="3218">
                  <c:v>26.07</c:v>
                </c:pt>
                <c:pt idx="3219">
                  <c:v>26.4</c:v>
                </c:pt>
                <c:pt idx="3220">
                  <c:v>26.97</c:v>
                </c:pt>
                <c:pt idx="3221">
                  <c:v>27.41</c:v>
                </c:pt>
                <c:pt idx="3222">
                  <c:v>29.18</c:v>
                </c:pt>
                <c:pt idx="3223">
                  <c:v>29.35</c:v>
                </c:pt>
                <c:pt idx="3224">
                  <c:v>28.65</c:v>
                </c:pt>
                <c:pt idx="3225">
                  <c:v>28.11</c:v>
                </c:pt>
                <c:pt idx="3226">
                  <c:v>27.55</c:v>
                </c:pt>
                <c:pt idx="3227">
                  <c:v>32.46</c:v>
                </c:pt>
                <c:pt idx="3228">
                  <c:v>33.35</c:v>
                </c:pt>
                <c:pt idx="3229">
                  <c:v>40.28</c:v>
                </c:pt>
                <c:pt idx="3230">
                  <c:v>37.590000000000003</c:v>
                </c:pt>
                <c:pt idx="3231">
                  <c:v>38.020000000000003</c:v>
                </c:pt>
                <c:pt idx="3232">
                  <c:v>37.130000000000003</c:v>
                </c:pt>
                <c:pt idx="3233">
                  <c:v>35.549999999999997</c:v>
                </c:pt>
                <c:pt idx="3234">
                  <c:v>29.57</c:v>
                </c:pt>
                <c:pt idx="3235">
                  <c:v>27.58</c:v>
                </c:pt>
                <c:pt idx="3236">
                  <c:v>24.86</c:v>
                </c:pt>
                <c:pt idx="3237">
                  <c:v>25.75</c:v>
                </c:pt>
                <c:pt idx="3238">
                  <c:v>24.8</c:v>
                </c:pt>
                <c:pt idx="3239">
                  <c:v>23.45</c:v>
                </c:pt>
                <c:pt idx="3240">
                  <c:v>25.35</c:v>
                </c:pt>
                <c:pt idx="3241">
                  <c:v>23.1</c:v>
                </c:pt>
                <c:pt idx="3242">
                  <c:v>22.45</c:v>
                </c:pt>
                <c:pt idx="3243">
                  <c:v>22.71</c:v>
                </c:pt>
                <c:pt idx="3244">
                  <c:v>23.84</c:v>
                </c:pt>
                <c:pt idx="3245">
                  <c:v>23.11</c:v>
                </c:pt>
                <c:pt idx="3246">
                  <c:v>23.7</c:v>
                </c:pt>
                <c:pt idx="3247">
                  <c:v>22.66</c:v>
                </c:pt>
                <c:pt idx="3248">
                  <c:v>21.64</c:v>
                </c:pt>
                <c:pt idx="3249">
                  <c:v>21.25</c:v>
                </c:pt>
                <c:pt idx="3250">
                  <c:v>20.84</c:v>
                </c:pt>
                <c:pt idx="3251">
                  <c:v>20.57</c:v>
                </c:pt>
                <c:pt idx="3252">
                  <c:v>20.77</c:v>
                </c:pt>
                <c:pt idx="3253">
                  <c:v>21.17</c:v>
                </c:pt>
                <c:pt idx="3254">
                  <c:v>21.28</c:v>
                </c:pt>
                <c:pt idx="3255">
                  <c:v>20.79</c:v>
                </c:pt>
                <c:pt idx="3256">
                  <c:v>21.3</c:v>
                </c:pt>
                <c:pt idx="3257">
                  <c:v>20.68</c:v>
                </c:pt>
                <c:pt idx="3258">
                  <c:v>22.27</c:v>
                </c:pt>
                <c:pt idx="3259">
                  <c:v>22.52</c:v>
                </c:pt>
                <c:pt idx="3260">
                  <c:v>23.31</c:v>
                </c:pt>
                <c:pt idx="3261">
                  <c:v>24.72</c:v>
                </c:pt>
                <c:pt idx="3262">
                  <c:v>22.89</c:v>
                </c:pt>
                <c:pt idx="3263">
                  <c:v>22.5</c:v>
                </c:pt>
                <c:pt idx="3264">
                  <c:v>21.93</c:v>
                </c:pt>
                <c:pt idx="3265">
                  <c:v>21.57</c:v>
                </c:pt>
                <c:pt idx="3266">
                  <c:v>25.16</c:v>
                </c:pt>
                <c:pt idx="3267">
                  <c:v>24.23</c:v>
                </c:pt>
                <c:pt idx="3268">
                  <c:v>23.31</c:v>
                </c:pt>
                <c:pt idx="3269">
                  <c:v>21.53</c:v>
                </c:pt>
                <c:pt idx="3270">
                  <c:v>21.7</c:v>
                </c:pt>
                <c:pt idx="3271">
                  <c:v>23.08</c:v>
                </c:pt>
                <c:pt idx="3272">
                  <c:v>22.77</c:v>
                </c:pt>
                <c:pt idx="3273">
                  <c:v>22.75</c:v>
                </c:pt>
                <c:pt idx="3274">
                  <c:v>26.97</c:v>
                </c:pt>
                <c:pt idx="3275">
                  <c:v>25.34</c:v>
                </c:pt>
                <c:pt idx="3276">
                  <c:v>25.07</c:v>
                </c:pt>
                <c:pt idx="3277">
                  <c:v>22.37</c:v>
                </c:pt>
                <c:pt idx="3278">
                  <c:v>21.56</c:v>
                </c:pt>
                <c:pt idx="3279">
                  <c:v>24.08</c:v>
                </c:pt>
                <c:pt idx="3280">
                  <c:v>23.33</c:v>
                </c:pt>
                <c:pt idx="3281">
                  <c:v>22.21</c:v>
                </c:pt>
                <c:pt idx="3282">
                  <c:v>23.25</c:v>
                </c:pt>
                <c:pt idx="3283">
                  <c:v>24.34</c:v>
                </c:pt>
                <c:pt idx="3284">
                  <c:v>23.24</c:v>
                </c:pt>
                <c:pt idx="3285">
                  <c:v>21.58</c:v>
                </c:pt>
                <c:pt idx="3286">
                  <c:v>21.32</c:v>
                </c:pt>
                <c:pt idx="3287">
                  <c:v>21.91</c:v>
                </c:pt>
                <c:pt idx="3288">
                  <c:v>23.19</c:v>
                </c:pt>
                <c:pt idx="3289">
                  <c:v>23.02</c:v>
                </c:pt>
                <c:pt idx="3290">
                  <c:v>37.21</c:v>
                </c:pt>
                <c:pt idx="3291">
                  <c:v>30.21</c:v>
                </c:pt>
                <c:pt idx="3292">
                  <c:v>33.090000000000003</c:v>
                </c:pt>
                <c:pt idx="3293">
                  <c:v>30.24</c:v>
                </c:pt>
                <c:pt idx="3294">
                  <c:v>25.56</c:v>
                </c:pt>
                <c:pt idx="3295">
                  <c:v>22.91</c:v>
                </c:pt>
                <c:pt idx="3296">
                  <c:v>21.77</c:v>
                </c:pt>
                <c:pt idx="3297">
                  <c:v>20.87</c:v>
                </c:pt>
                <c:pt idx="3298">
                  <c:v>21.24</c:v>
                </c:pt>
                <c:pt idx="3299">
                  <c:v>21.63</c:v>
                </c:pt>
                <c:pt idx="3300">
                  <c:v>21.99</c:v>
                </c:pt>
                <c:pt idx="3301">
                  <c:v>21.25</c:v>
                </c:pt>
                <c:pt idx="3302">
                  <c:v>19.97</c:v>
                </c:pt>
                <c:pt idx="3303">
                  <c:v>21.46</c:v>
                </c:pt>
                <c:pt idx="3304">
                  <c:v>21.5</c:v>
                </c:pt>
                <c:pt idx="3305">
                  <c:v>22.49</c:v>
                </c:pt>
                <c:pt idx="3306">
                  <c:v>22.05</c:v>
                </c:pt>
                <c:pt idx="3307">
                  <c:v>23.45</c:v>
                </c:pt>
                <c:pt idx="3308">
                  <c:v>23.11</c:v>
                </c:pt>
                <c:pt idx="3309">
                  <c:v>21.34</c:v>
                </c:pt>
                <c:pt idx="3310">
                  <c:v>28.89</c:v>
                </c:pt>
                <c:pt idx="3311">
                  <c:v>27.95</c:v>
                </c:pt>
                <c:pt idx="3312">
                  <c:v>23.35</c:v>
                </c:pt>
                <c:pt idx="3313">
                  <c:v>24.1</c:v>
                </c:pt>
                <c:pt idx="3314">
                  <c:v>26.67</c:v>
                </c:pt>
                <c:pt idx="3315">
                  <c:v>28.57</c:v>
                </c:pt>
                <c:pt idx="3316">
                  <c:v>24.66</c:v>
                </c:pt>
                <c:pt idx="3317">
                  <c:v>25.47</c:v>
                </c:pt>
                <c:pt idx="3318">
                  <c:v>24.03</c:v>
                </c:pt>
                <c:pt idx="3319">
                  <c:v>22.56</c:v>
                </c:pt>
                <c:pt idx="3320">
                  <c:v>21.91</c:v>
                </c:pt>
                <c:pt idx="3321">
                  <c:v>20.69</c:v>
                </c:pt>
                <c:pt idx="3322">
                  <c:v>20.03</c:v>
                </c:pt>
                <c:pt idx="3323">
                  <c:v>19.79</c:v>
                </c:pt>
                <c:pt idx="3324">
                  <c:v>19.23</c:v>
                </c:pt>
                <c:pt idx="3325">
                  <c:v>21.58</c:v>
                </c:pt>
                <c:pt idx="3326">
                  <c:v>20.95</c:v>
                </c:pt>
                <c:pt idx="3327">
                  <c:v>18.88</c:v>
                </c:pt>
                <c:pt idx="3328">
                  <c:v>20.3</c:v>
                </c:pt>
                <c:pt idx="3329">
                  <c:v>21.2</c:v>
                </c:pt>
                <c:pt idx="3330">
                  <c:v>19.809999999999999</c:v>
                </c:pt>
                <c:pt idx="3331">
                  <c:v>18.86</c:v>
                </c:pt>
                <c:pt idx="3332">
                  <c:v>20.74</c:v>
                </c:pt>
                <c:pt idx="3333">
                  <c:v>19.61</c:v>
                </c:pt>
                <c:pt idx="3334">
                  <c:v>19.399999999999999</c:v>
                </c:pt>
                <c:pt idx="3335">
                  <c:v>17.329999999999998</c:v>
                </c:pt>
                <c:pt idx="3336">
                  <c:v>17.91</c:v>
                </c:pt>
                <c:pt idx="3337">
                  <c:v>18.12</c:v>
                </c:pt>
                <c:pt idx="3338">
                  <c:v>17.16</c:v>
                </c:pt>
                <c:pt idx="3339">
                  <c:v>16.95</c:v>
                </c:pt>
                <c:pt idx="3340">
                  <c:v>16.690000000000001</c:v>
                </c:pt>
                <c:pt idx="3341">
                  <c:v>16.91</c:v>
                </c:pt>
                <c:pt idx="3342">
                  <c:v>16.649999999999999</c:v>
                </c:pt>
                <c:pt idx="3343">
                  <c:v>16.989999999999998</c:v>
                </c:pt>
                <c:pt idx="3344">
                  <c:v>16.57</c:v>
                </c:pt>
                <c:pt idx="3345">
                  <c:v>16.25</c:v>
                </c:pt>
                <c:pt idx="3346">
                  <c:v>17.29</c:v>
                </c:pt>
                <c:pt idx="3347">
                  <c:v>18.68</c:v>
                </c:pt>
                <c:pt idx="3348">
                  <c:v>17.5</c:v>
                </c:pt>
                <c:pt idx="3349">
                  <c:v>18.71</c:v>
                </c:pt>
                <c:pt idx="3350">
                  <c:v>17.329999999999998</c:v>
                </c:pt>
                <c:pt idx="3351">
                  <c:v>17.64</c:v>
                </c:pt>
                <c:pt idx="3352">
                  <c:v>17.559999999999999</c:v>
                </c:pt>
                <c:pt idx="3353">
                  <c:v>17.28</c:v>
                </c:pt>
                <c:pt idx="3354">
                  <c:v>17.61</c:v>
                </c:pt>
                <c:pt idx="3355">
                  <c:v>18.61</c:v>
                </c:pt>
                <c:pt idx="3356">
                  <c:v>18.309999999999999</c:v>
                </c:pt>
                <c:pt idx="3357">
                  <c:v>19.48</c:v>
                </c:pt>
                <c:pt idx="3358">
                  <c:v>19.149999999999999</c:v>
                </c:pt>
                <c:pt idx="3359">
                  <c:v>18.39</c:v>
                </c:pt>
                <c:pt idx="3360">
                  <c:v>16.690000000000001</c:v>
                </c:pt>
                <c:pt idx="3361">
                  <c:v>19.66</c:v>
                </c:pt>
                <c:pt idx="3362">
                  <c:v>21.84</c:v>
                </c:pt>
                <c:pt idx="3363">
                  <c:v>27.59</c:v>
                </c:pt>
                <c:pt idx="3364">
                  <c:v>23.13</c:v>
                </c:pt>
                <c:pt idx="3365">
                  <c:v>18.809999999999999</c:v>
                </c:pt>
                <c:pt idx="3366">
                  <c:v>19.72</c:v>
                </c:pt>
                <c:pt idx="3367">
                  <c:v>21.34</c:v>
                </c:pt>
                <c:pt idx="3368">
                  <c:v>22.18</c:v>
                </c:pt>
                <c:pt idx="3369">
                  <c:v>20.67</c:v>
                </c:pt>
                <c:pt idx="3370">
                  <c:v>20.149999999999999</c:v>
                </c:pt>
                <c:pt idx="3371">
                  <c:v>18.399999999999999</c:v>
                </c:pt>
                <c:pt idx="3372">
                  <c:v>18.84</c:v>
                </c:pt>
                <c:pt idx="3373">
                  <c:v>17.36</c:v>
                </c:pt>
                <c:pt idx="3374">
                  <c:v>16.739999999999998</c:v>
                </c:pt>
                <c:pt idx="3375">
                  <c:v>16.760000000000002</c:v>
                </c:pt>
                <c:pt idx="3376">
                  <c:v>17.899999999999999</c:v>
                </c:pt>
                <c:pt idx="3377">
                  <c:v>17.48</c:v>
                </c:pt>
                <c:pt idx="3378">
                  <c:v>18.04</c:v>
                </c:pt>
                <c:pt idx="3379">
                  <c:v>16.420000000000002</c:v>
                </c:pt>
                <c:pt idx="3380">
                  <c:v>16.420000000000002</c:v>
                </c:pt>
                <c:pt idx="3381">
                  <c:v>17.07</c:v>
                </c:pt>
                <c:pt idx="3382">
                  <c:v>17.89</c:v>
                </c:pt>
                <c:pt idx="3383">
                  <c:v>16.100000000000001</c:v>
                </c:pt>
                <c:pt idx="3384">
                  <c:v>15.65</c:v>
                </c:pt>
                <c:pt idx="3385">
                  <c:v>16.39</c:v>
                </c:pt>
                <c:pt idx="3386">
                  <c:v>17.02</c:v>
                </c:pt>
                <c:pt idx="3387">
                  <c:v>18.149999999999999</c:v>
                </c:pt>
                <c:pt idx="3388">
                  <c:v>17.75</c:v>
                </c:pt>
                <c:pt idx="3389">
                  <c:v>20.7</c:v>
                </c:pt>
                <c:pt idx="3390">
                  <c:v>17.89</c:v>
                </c:pt>
                <c:pt idx="3391">
                  <c:v>16.66</c:v>
                </c:pt>
                <c:pt idx="3392">
                  <c:v>16.32</c:v>
                </c:pt>
                <c:pt idx="3393">
                  <c:v>15.97</c:v>
                </c:pt>
                <c:pt idx="3394">
                  <c:v>15.62</c:v>
                </c:pt>
                <c:pt idx="3395">
                  <c:v>15.76</c:v>
                </c:pt>
                <c:pt idx="3396">
                  <c:v>16.02</c:v>
                </c:pt>
                <c:pt idx="3397">
                  <c:v>15.83</c:v>
                </c:pt>
                <c:pt idx="3398">
                  <c:v>15.48</c:v>
                </c:pt>
                <c:pt idx="3399">
                  <c:v>15.07</c:v>
                </c:pt>
                <c:pt idx="3400">
                  <c:v>16.440000000000001</c:v>
                </c:pt>
                <c:pt idx="3401">
                  <c:v>16.2</c:v>
                </c:pt>
                <c:pt idx="3402">
                  <c:v>19</c:v>
                </c:pt>
                <c:pt idx="3403">
                  <c:v>16.18</c:v>
                </c:pt>
                <c:pt idx="3404">
                  <c:v>16.170000000000002</c:v>
                </c:pt>
                <c:pt idx="3405">
                  <c:v>17.12</c:v>
                </c:pt>
                <c:pt idx="3406">
                  <c:v>16.329999999999998</c:v>
                </c:pt>
                <c:pt idx="3407">
                  <c:v>17.010000000000002</c:v>
                </c:pt>
                <c:pt idx="3408">
                  <c:v>18.45</c:v>
                </c:pt>
                <c:pt idx="3409">
                  <c:v>22.5</c:v>
                </c:pt>
                <c:pt idx="3410">
                  <c:v>19.73</c:v>
                </c:pt>
                <c:pt idx="3411">
                  <c:v>17.91</c:v>
                </c:pt>
                <c:pt idx="3412">
                  <c:v>17.690000000000001</c:v>
                </c:pt>
                <c:pt idx="3413">
                  <c:v>17.2</c:v>
                </c:pt>
                <c:pt idx="3414">
                  <c:v>17.579999999999998</c:v>
                </c:pt>
                <c:pt idx="3415">
                  <c:v>19.36</c:v>
                </c:pt>
                <c:pt idx="3416">
                  <c:v>18.309999999999999</c:v>
                </c:pt>
                <c:pt idx="3417">
                  <c:v>17.7</c:v>
                </c:pt>
                <c:pt idx="3418">
                  <c:v>18.239999999999998</c:v>
                </c:pt>
                <c:pt idx="3419">
                  <c:v>19.46</c:v>
                </c:pt>
                <c:pt idx="3420">
                  <c:v>18.04</c:v>
                </c:pt>
                <c:pt idx="3421">
                  <c:v>17.97</c:v>
                </c:pt>
                <c:pt idx="3422">
                  <c:v>17.28</c:v>
                </c:pt>
                <c:pt idx="3423">
                  <c:v>16.149999999999999</c:v>
                </c:pt>
                <c:pt idx="3424">
                  <c:v>16.72</c:v>
                </c:pt>
                <c:pt idx="3425">
                  <c:v>16.79</c:v>
                </c:pt>
                <c:pt idx="3426">
                  <c:v>16.059999999999999</c:v>
                </c:pt>
                <c:pt idx="3427">
                  <c:v>15.59</c:v>
                </c:pt>
                <c:pt idx="3428">
                  <c:v>15.45</c:v>
                </c:pt>
                <c:pt idx="3429">
                  <c:v>16.12</c:v>
                </c:pt>
                <c:pt idx="3430">
                  <c:v>17.91</c:v>
                </c:pt>
                <c:pt idx="3431">
                  <c:v>21.57</c:v>
                </c:pt>
                <c:pt idx="3432">
                  <c:v>21.67</c:v>
                </c:pt>
                <c:pt idx="3433">
                  <c:v>18.559999999999999</c:v>
                </c:pt>
                <c:pt idx="3434">
                  <c:v>17.149999999999999</c:v>
                </c:pt>
                <c:pt idx="3435">
                  <c:v>17.22</c:v>
                </c:pt>
                <c:pt idx="3436">
                  <c:v>16.79</c:v>
                </c:pt>
                <c:pt idx="3437">
                  <c:v>18.84</c:v>
                </c:pt>
                <c:pt idx="3438">
                  <c:v>16.39</c:v>
                </c:pt>
                <c:pt idx="3439">
                  <c:v>16.190000000000001</c:v>
                </c:pt>
                <c:pt idx="3440">
                  <c:v>16.48</c:v>
                </c:pt>
                <c:pt idx="3441">
                  <c:v>16.11</c:v>
                </c:pt>
                <c:pt idx="3442">
                  <c:v>16.41</c:v>
                </c:pt>
                <c:pt idx="3443">
                  <c:v>16.41</c:v>
                </c:pt>
                <c:pt idx="3444">
                  <c:v>18.14</c:v>
                </c:pt>
                <c:pt idx="3445">
                  <c:v>17.96</c:v>
                </c:pt>
                <c:pt idx="3446">
                  <c:v>18.8</c:v>
                </c:pt>
                <c:pt idx="3447">
                  <c:v>20.95</c:v>
                </c:pt>
                <c:pt idx="3448">
                  <c:v>19.37</c:v>
                </c:pt>
                <c:pt idx="3449">
                  <c:v>19.46</c:v>
                </c:pt>
                <c:pt idx="3450">
                  <c:v>18.18</c:v>
                </c:pt>
                <c:pt idx="3451">
                  <c:v>18.690000000000001</c:v>
                </c:pt>
                <c:pt idx="3452">
                  <c:v>20.81</c:v>
                </c:pt>
                <c:pt idx="3453">
                  <c:v>25.71</c:v>
                </c:pt>
                <c:pt idx="3454">
                  <c:v>24.36</c:v>
                </c:pt>
                <c:pt idx="3455">
                  <c:v>20.87</c:v>
                </c:pt>
                <c:pt idx="3456">
                  <c:v>18.63</c:v>
                </c:pt>
                <c:pt idx="3457">
                  <c:v>17.75</c:v>
                </c:pt>
                <c:pt idx="3458">
                  <c:v>18.760000000000002</c:v>
                </c:pt>
                <c:pt idx="3459">
                  <c:v>23.25</c:v>
                </c:pt>
                <c:pt idx="3460">
                  <c:v>22.56</c:v>
                </c:pt>
                <c:pt idx="3461">
                  <c:v>23.14</c:v>
                </c:pt>
                <c:pt idx="3462">
                  <c:v>21.15</c:v>
                </c:pt>
                <c:pt idx="3463">
                  <c:v>22.96</c:v>
                </c:pt>
                <c:pt idx="3464">
                  <c:v>21.3</c:v>
                </c:pt>
                <c:pt idx="3465">
                  <c:v>21</c:v>
                </c:pt>
                <c:pt idx="3466">
                  <c:v>19.54</c:v>
                </c:pt>
                <c:pt idx="3467">
                  <c:v>18.77</c:v>
                </c:pt>
                <c:pt idx="3468">
                  <c:v>20</c:v>
                </c:pt>
                <c:pt idx="3469">
                  <c:v>19.850000000000001</c:v>
                </c:pt>
                <c:pt idx="3470">
                  <c:v>18.64</c:v>
                </c:pt>
                <c:pt idx="3471">
                  <c:v>16.86</c:v>
                </c:pt>
                <c:pt idx="3472">
                  <c:v>16.3</c:v>
                </c:pt>
                <c:pt idx="3473">
                  <c:v>16.309999999999999</c:v>
                </c:pt>
                <c:pt idx="3474">
                  <c:v>15.7</c:v>
                </c:pt>
                <c:pt idx="3475">
                  <c:v>15.49</c:v>
                </c:pt>
                <c:pt idx="3476">
                  <c:v>15.01</c:v>
                </c:pt>
                <c:pt idx="3477">
                  <c:v>15.43</c:v>
                </c:pt>
                <c:pt idx="3478">
                  <c:v>15.24</c:v>
                </c:pt>
                <c:pt idx="3479">
                  <c:v>15.98</c:v>
                </c:pt>
                <c:pt idx="3480">
                  <c:v>16.98</c:v>
                </c:pt>
                <c:pt idx="3481">
                  <c:v>16.53</c:v>
                </c:pt>
                <c:pt idx="3482">
                  <c:v>16.260000000000002</c:v>
                </c:pt>
                <c:pt idx="3483">
                  <c:v>16.41</c:v>
                </c:pt>
                <c:pt idx="3484">
                  <c:v>16.03</c:v>
                </c:pt>
                <c:pt idx="3485">
                  <c:v>15.1</c:v>
                </c:pt>
                <c:pt idx="3486">
                  <c:v>15.44</c:v>
                </c:pt>
                <c:pt idx="3487">
                  <c:v>16.48</c:v>
                </c:pt>
                <c:pt idx="3488">
                  <c:v>17.22</c:v>
                </c:pt>
                <c:pt idx="3489">
                  <c:v>17.78</c:v>
                </c:pt>
                <c:pt idx="3490">
                  <c:v>18.73</c:v>
                </c:pt>
                <c:pt idx="3491">
                  <c:v>17.66</c:v>
                </c:pt>
                <c:pt idx="3492">
                  <c:v>16.29</c:v>
                </c:pt>
                <c:pt idx="3493">
                  <c:v>16.489999999999998</c:v>
                </c:pt>
                <c:pt idx="3494">
                  <c:v>16.37</c:v>
                </c:pt>
                <c:pt idx="3495">
                  <c:v>17.11</c:v>
                </c:pt>
                <c:pt idx="3496">
                  <c:v>17.59</c:v>
                </c:pt>
                <c:pt idx="3497">
                  <c:v>17.91</c:v>
                </c:pt>
                <c:pt idx="3498">
                  <c:v>19.170000000000002</c:v>
                </c:pt>
                <c:pt idx="3499">
                  <c:v>19.38</c:v>
                </c:pt>
                <c:pt idx="3500">
                  <c:v>18.579999999999998</c:v>
                </c:pt>
                <c:pt idx="3501">
                  <c:v>28.62</c:v>
                </c:pt>
                <c:pt idx="3502">
                  <c:v>22.96</c:v>
                </c:pt>
                <c:pt idx="3503">
                  <c:v>27.19</c:v>
                </c:pt>
                <c:pt idx="3504">
                  <c:v>31.12</c:v>
                </c:pt>
                <c:pt idx="3505">
                  <c:v>27.95</c:v>
                </c:pt>
                <c:pt idx="3506">
                  <c:v>30.67</c:v>
                </c:pt>
                <c:pt idx="3507">
                  <c:v>27.18</c:v>
                </c:pt>
                <c:pt idx="3508">
                  <c:v>21.89</c:v>
                </c:pt>
                <c:pt idx="3509">
                  <c:v>19.899999999999999</c:v>
                </c:pt>
                <c:pt idx="3510">
                  <c:v>21.58</c:v>
                </c:pt>
                <c:pt idx="3511">
                  <c:v>18.690000000000001</c:v>
                </c:pt>
                <c:pt idx="3512">
                  <c:v>20.309999999999999</c:v>
                </c:pt>
                <c:pt idx="3513">
                  <c:v>21.89</c:v>
                </c:pt>
                <c:pt idx="3514">
                  <c:v>19.29</c:v>
                </c:pt>
                <c:pt idx="3515">
                  <c:v>20.57</c:v>
                </c:pt>
                <c:pt idx="3516">
                  <c:v>21.57</c:v>
                </c:pt>
                <c:pt idx="3517">
                  <c:v>22.87</c:v>
                </c:pt>
                <c:pt idx="3518">
                  <c:v>21.01</c:v>
                </c:pt>
                <c:pt idx="3519">
                  <c:v>18.63</c:v>
                </c:pt>
                <c:pt idx="3520">
                  <c:v>17.96</c:v>
                </c:pt>
                <c:pt idx="3521">
                  <c:v>17.68</c:v>
                </c:pt>
                <c:pt idx="3522">
                  <c:v>17.54</c:v>
                </c:pt>
                <c:pt idx="3523">
                  <c:v>16.95</c:v>
                </c:pt>
                <c:pt idx="3524">
                  <c:v>17.329999999999998</c:v>
                </c:pt>
                <c:pt idx="3525">
                  <c:v>17.22</c:v>
                </c:pt>
                <c:pt idx="3526">
                  <c:v>16.600000000000001</c:v>
                </c:pt>
                <c:pt idx="3527">
                  <c:v>16.91</c:v>
                </c:pt>
                <c:pt idx="3528">
                  <c:v>19.73</c:v>
                </c:pt>
                <c:pt idx="3529">
                  <c:v>19.61</c:v>
                </c:pt>
                <c:pt idx="3530">
                  <c:v>18.760000000000002</c:v>
                </c:pt>
                <c:pt idx="3531">
                  <c:v>19.399999999999999</c:v>
                </c:pt>
                <c:pt idx="3532">
                  <c:v>18.41</c:v>
                </c:pt>
                <c:pt idx="3533">
                  <c:v>17.62</c:v>
                </c:pt>
                <c:pt idx="3534">
                  <c:v>20.309999999999999</c:v>
                </c:pt>
                <c:pt idx="3535">
                  <c:v>19.190000000000001</c:v>
                </c:pt>
                <c:pt idx="3536">
                  <c:v>22.79</c:v>
                </c:pt>
                <c:pt idx="3537">
                  <c:v>23.85</c:v>
                </c:pt>
                <c:pt idx="3538">
                  <c:v>25.59</c:v>
                </c:pt>
                <c:pt idx="3539">
                  <c:v>28.85</c:v>
                </c:pt>
                <c:pt idx="3540">
                  <c:v>29.9</c:v>
                </c:pt>
                <c:pt idx="3541">
                  <c:v>31.16</c:v>
                </c:pt>
                <c:pt idx="3542">
                  <c:v>31.96</c:v>
                </c:pt>
                <c:pt idx="3543">
                  <c:v>30.49</c:v>
                </c:pt>
                <c:pt idx="3544">
                  <c:v>27.66</c:v>
                </c:pt>
                <c:pt idx="3545">
                  <c:v>24.83</c:v>
                </c:pt>
                <c:pt idx="3546">
                  <c:v>21.96</c:v>
                </c:pt>
                <c:pt idx="3547">
                  <c:v>22.09</c:v>
                </c:pt>
                <c:pt idx="3548">
                  <c:v>24.35</c:v>
                </c:pt>
                <c:pt idx="3549">
                  <c:v>23.22</c:v>
                </c:pt>
                <c:pt idx="3550">
                  <c:v>22.86</c:v>
                </c:pt>
                <c:pt idx="3551">
                  <c:v>21.44</c:v>
                </c:pt>
                <c:pt idx="3552">
                  <c:v>19.96</c:v>
                </c:pt>
                <c:pt idx="3553">
                  <c:v>23.91</c:v>
                </c:pt>
                <c:pt idx="3554">
                  <c:v>27.36</c:v>
                </c:pt>
                <c:pt idx="3555">
                  <c:v>28.33</c:v>
                </c:pt>
                <c:pt idx="3556">
                  <c:v>25.7</c:v>
                </c:pt>
                <c:pt idx="3557">
                  <c:v>24.29</c:v>
                </c:pt>
                <c:pt idx="3558">
                  <c:v>28.11</c:v>
                </c:pt>
                <c:pt idx="3559">
                  <c:v>27.75</c:v>
                </c:pt>
                <c:pt idx="3560">
                  <c:v>28.81</c:v>
                </c:pt>
                <c:pt idx="3561">
                  <c:v>31.02</c:v>
                </c:pt>
                <c:pt idx="3562">
                  <c:v>30.32</c:v>
                </c:pt>
                <c:pt idx="3563">
                  <c:v>27.59</c:v>
                </c:pt>
                <c:pt idx="3564">
                  <c:v>30.15</c:v>
                </c:pt>
                <c:pt idx="3565">
                  <c:v>33.32</c:v>
                </c:pt>
                <c:pt idx="3566">
                  <c:v>30.74</c:v>
                </c:pt>
                <c:pt idx="3567">
                  <c:v>30.48</c:v>
                </c:pt>
                <c:pt idx="3568">
                  <c:v>31.98</c:v>
                </c:pt>
                <c:pt idx="3569">
                  <c:v>36.450000000000003</c:v>
                </c:pt>
                <c:pt idx="3570">
                  <c:v>35.130000000000003</c:v>
                </c:pt>
                <c:pt idx="3571">
                  <c:v>32.450000000000003</c:v>
                </c:pt>
                <c:pt idx="3572">
                  <c:v>30.23</c:v>
                </c:pt>
                <c:pt idx="3573">
                  <c:v>30.75</c:v>
                </c:pt>
                <c:pt idx="3574">
                  <c:v>31.77</c:v>
                </c:pt>
                <c:pt idx="3575">
                  <c:v>29.83</c:v>
                </c:pt>
                <c:pt idx="3576">
                  <c:v>26.67</c:v>
                </c:pt>
                <c:pt idx="3577">
                  <c:v>25.67</c:v>
                </c:pt>
                <c:pt idx="3578">
                  <c:v>23.87</c:v>
                </c:pt>
                <c:pt idx="3579">
                  <c:v>23.53</c:v>
                </c:pt>
                <c:pt idx="3580">
                  <c:v>22.94</c:v>
                </c:pt>
                <c:pt idx="3581">
                  <c:v>23.57</c:v>
                </c:pt>
                <c:pt idx="3582">
                  <c:v>21.67</c:v>
                </c:pt>
                <c:pt idx="3583">
                  <c:v>20.81</c:v>
                </c:pt>
                <c:pt idx="3584">
                  <c:v>19.63</c:v>
                </c:pt>
                <c:pt idx="3585">
                  <c:v>18.899999999999999</c:v>
                </c:pt>
                <c:pt idx="3586">
                  <c:v>19.329999999999998</c:v>
                </c:pt>
                <c:pt idx="3587">
                  <c:v>20.56</c:v>
                </c:pt>
                <c:pt idx="3588">
                  <c:v>19.63</c:v>
                </c:pt>
                <c:pt idx="3589">
                  <c:v>18.57</c:v>
                </c:pt>
                <c:pt idx="3590">
                  <c:v>21.03</c:v>
                </c:pt>
                <c:pt idx="3591">
                  <c:v>22.1</c:v>
                </c:pt>
                <c:pt idx="3592">
                  <c:v>21.55</c:v>
                </c:pt>
                <c:pt idx="3593">
                  <c:v>21.16</c:v>
                </c:pt>
                <c:pt idx="3594">
                  <c:v>24.37</c:v>
                </c:pt>
                <c:pt idx="3595">
                  <c:v>24.26</c:v>
                </c:pt>
                <c:pt idx="3596">
                  <c:v>21.82</c:v>
                </c:pt>
                <c:pt idx="3597">
                  <c:v>22.7</c:v>
                </c:pt>
                <c:pt idx="3598">
                  <c:v>22.17</c:v>
                </c:pt>
                <c:pt idx="3599">
                  <c:v>21.37</c:v>
                </c:pt>
                <c:pt idx="3600">
                  <c:v>20.32</c:v>
                </c:pt>
                <c:pt idx="3601">
                  <c:v>22.68</c:v>
                </c:pt>
                <c:pt idx="3602">
                  <c:v>28.21</c:v>
                </c:pt>
                <c:pt idx="3603">
                  <c:v>27.02</c:v>
                </c:pt>
                <c:pt idx="3604">
                  <c:v>33.520000000000003</c:v>
                </c:pt>
                <c:pt idx="3605">
                  <c:v>31.6</c:v>
                </c:pt>
                <c:pt idx="3606">
                  <c:v>29.99</c:v>
                </c:pt>
                <c:pt idx="3607">
                  <c:v>33.4</c:v>
                </c:pt>
                <c:pt idx="3608">
                  <c:v>32.340000000000003</c:v>
                </c:pt>
                <c:pt idx="3609">
                  <c:v>29.25</c:v>
                </c:pt>
                <c:pt idx="3610">
                  <c:v>25.42</c:v>
                </c:pt>
                <c:pt idx="3611">
                  <c:v>31.2</c:v>
                </c:pt>
                <c:pt idx="3612">
                  <c:v>30.19</c:v>
                </c:pt>
                <c:pt idx="3613">
                  <c:v>34.75</c:v>
                </c:pt>
                <c:pt idx="3614">
                  <c:v>32.99</c:v>
                </c:pt>
                <c:pt idx="3615">
                  <c:v>32.56</c:v>
                </c:pt>
                <c:pt idx="3616">
                  <c:v>31.77</c:v>
                </c:pt>
                <c:pt idx="3617">
                  <c:v>28.87</c:v>
                </c:pt>
                <c:pt idx="3618">
                  <c:v>27.47</c:v>
                </c:pt>
                <c:pt idx="3619">
                  <c:v>26.1</c:v>
                </c:pt>
                <c:pt idx="3620">
                  <c:v>30.96</c:v>
                </c:pt>
                <c:pt idx="3621">
                  <c:v>29.35</c:v>
                </c:pt>
                <c:pt idx="3622">
                  <c:v>29.43</c:v>
                </c:pt>
                <c:pt idx="3623">
                  <c:v>28.48</c:v>
                </c:pt>
                <c:pt idx="3624">
                  <c:v>29.45</c:v>
                </c:pt>
                <c:pt idx="3625">
                  <c:v>28.37</c:v>
                </c:pt>
                <c:pt idx="3626">
                  <c:v>27.5</c:v>
                </c:pt>
                <c:pt idx="3627">
                  <c:v>25.72</c:v>
                </c:pt>
                <c:pt idx="3628">
                  <c:v>26.54</c:v>
                </c:pt>
                <c:pt idx="3629">
                  <c:v>26.19</c:v>
                </c:pt>
                <c:pt idx="3630">
                  <c:v>25.69</c:v>
                </c:pt>
                <c:pt idx="3631">
                  <c:v>24.72</c:v>
                </c:pt>
                <c:pt idx="3632">
                  <c:v>24.79</c:v>
                </c:pt>
                <c:pt idx="3633">
                  <c:v>25.07</c:v>
                </c:pt>
                <c:pt idx="3634">
                  <c:v>24.02</c:v>
                </c:pt>
                <c:pt idx="3635">
                  <c:v>23.96</c:v>
                </c:pt>
                <c:pt idx="3636">
                  <c:v>26.09</c:v>
                </c:pt>
                <c:pt idx="3637">
                  <c:v>27.75</c:v>
                </c:pt>
                <c:pt idx="3638">
                  <c:v>34.020000000000003</c:v>
                </c:pt>
                <c:pt idx="3639">
                  <c:v>32.69</c:v>
                </c:pt>
                <c:pt idx="3640">
                  <c:v>29.62</c:v>
                </c:pt>
                <c:pt idx="3641">
                  <c:v>32.950000000000003</c:v>
                </c:pt>
                <c:pt idx="3642">
                  <c:v>31.13</c:v>
                </c:pt>
                <c:pt idx="3643">
                  <c:v>31.03</c:v>
                </c:pt>
                <c:pt idx="3644">
                  <c:v>30.19</c:v>
                </c:pt>
                <c:pt idx="3645">
                  <c:v>28.95</c:v>
                </c:pt>
                <c:pt idx="3646">
                  <c:v>29.05</c:v>
                </c:pt>
                <c:pt idx="3647">
                  <c:v>27.23</c:v>
                </c:pt>
                <c:pt idx="3648">
                  <c:v>26.95</c:v>
                </c:pt>
                <c:pt idx="3649">
                  <c:v>28.36</c:v>
                </c:pt>
                <c:pt idx="3650">
                  <c:v>28.16</c:v>
                </c:pt>
                <c:pt idx="3651">
                  <c:v>28.71</c:v>
                </c:pt>
                <c:pt idx="3652">
                  <c:v>26.7</c:v>
                </c:pt>
                <c:pt idx="3653">
                  <c:v>27.53</c:v>
                </c:pt>
                <c:pt idx="3654">
                  <c:v>27.54</c:v>
                </c:pt>
                <c:pt idx="3655">
                  <c:v>26.73</c:v>
                </c:pt>
                <c:pt idx="3656">
                  <c:v>26.08</c:v>
                </c:pt>
                <c:pt idx="3657">
                  <c:v>24.64</c:v>
                </c:pt>
                <c:pt idx="3658">
                  <c:v>26.17</c:v>
                </c:pt>
                <c:pt idx="3659">
                  <c:v>27.29</c:v>
                </c:pt>
                <c:pt idx="3660">
                  <c:v>26.82</c:v>
                </c:pt>
                <c:pt idx="3661">
                  <c:v>26.4</c:v>
                </c:pt>
                <c:pt idx="3662">
                  <c:v>24.23</c:v>
                </c:pt>
                <c:pt idx="3663">
                  <c:v>25.3</c:v>
                </c:pt>
                <c:pt idx="3664">
                  <c:v>24.5</c:v>
                </c:pt>
                <c:pt idx="3665">
                  <c:v>23.88</c:v>
                </c:pt>
                <c:pt idx="3666">
                  <c:v>23.11</c:v>
                </c:pt>
                <c:pt idx="3667">
                  <c:v>23.03</c:v>
                </c:pt>
                <c:pt idx="3668">
                  <c:v>23.36</c:v>
                </c:pt>
                <c:pt idx="3669">
                  <c:v>24.69</c:v>
                </c:pt>
                <c:pt idx="3670">
                  <c:v>23.24</c:v>
                </c:pt>
                <c:pt idx="3671">
                  <c:v>22.33</c:v>
                </c:pt>
                <c:pt idx="3672">
                  <c:v>21.33</c:v>
                </c:pt>
                <c:pt idx="3673">
                  <c:v>22.84</c:v>
                </c:pt>
                <c:pt idx="3674">
                  <c:v>23.93</c:v>
                </c:pt>
                <c:pt idx="3675">
                  <c:v>21.95</c:v>
                </c:pt>
                <c:pt idx="3676">
                  <c:v>21.44</c:v>
                </c:pt>
                <c:pt idx="3677">
                  <c:v>21.15</c:v>
                </c:pt>
                <c:pt idx="3678">
                  <c:v>21.29</c:v>
                </c:pt>
                <c:pt idx="3679">
                  <c:v>21.77</c:v>
                </c:pt>
                <c:pt idx="3680">
                  <c:v>19.739999999999998</c:v>
                </c:pt>
                <c:pt idx="3681">
                  <c:v>20.2</c:v>
                </c:pt>
                <c:pt idx="3682">
                  <c:v>19.53</c:v>
                </c:pt>
                <c:pt idx="3683">
                  <c:v>19.95</c:v>
                </c:pt>
                <c:pt idx="3684">
                  <c:v>19.690000000000001</c:v>
                </c:pt>
                <c:pt idx="3685">
                  <c:v>19.899999999999999</c:v>
                </c:pt>
                <c:pt idx="3686">
                  <c:v>19.559999999999999</c:v>
                </c:pt>
                <c:pt idx="3687">
                  <c:v>20.6</c:v>
                </c:pt>
                <c:pt idx="3688">
                  <c:v>23.8</c:v>
                </c:pt>
                <c:pt idx="3689">
                  <c:v>24.11</c:v>
                </c:pt>
                <c:pt idx="3690">
                  <c:v>22.82</c:v>
                </c:pt>
                <c:pt idx="3691">
                  <c:v>21.78</c:v>
                </c:pt>
                <c:pt idx="3692">
                  <c:v>25.56</c:v>
                </c:pt>
                <c:pt idx="3693">
                  <c:v>26.21</c:v>
                </c:pt>
                <c:pt idx="3694">
                  <c:v>26.21</c:v>
                </c:pt>
                <c:pt idx="3695">
                  <c:v>25.87</c:v>
                </c:pt>
                <c:pt idx="3696">
                  <c:v>25.56</c:v>
                </c:pt>
                <c:pt idx="3697">
                  <c:v>25.47</c:v>
                </c:pt>
                <c:pt idx="3698">
                  <c:v>25.99</c:v>
                </c:pt>
                <c:pt idx="3699">
                  <c:v>26.91</c:v>
                </c:pt>
                <c:pt idx="3700">
                  <c:v>24.64</c:v>
                </c:pt>
                <c:pt idx="3701">
                  <c:v>23.61</c:v>
                </c:pt>
                <c:pt idx="3702">
                  <c:v>22.79</c:v>
                </c:pt>
                <c:pt idx="3703">
                  <c:v>23.87</c:v>
                </c:pt>
                <c:pt idx="3704">
                  <c:v>27.27</c:v>
                </c:pt>
                <c:pt idx="3705">
                  <c:v>26.16</c:v>
                </c:pt>
                <c:pt idx="3706">
                  <c:v>26.27</c:v>
                </c:pt>
                <c:pt idx="3707">
                  <c:v>26.3</c:v>
                </c:pt>
                <c:pt idx="3708">
                  <c:v>25.76</c:v>
                </c:pt>
                <c:pt idx="3709">
                  <c:v>27.16</c:v>
                </c:pt>
                <c:pt idx="3710">
                  <c:v>27.99</c:v>
                </c:pt>
                <c:pt idx="3711">
                  <c:v>27.35</c:v>
                </c:pt>
                <c:pt idx="3712">
                  <c:v>29.92</c:v>
                </c:pt>
                <c:pt idx="3713">
                  <c:v>32.26</c:v>
                </c:pt>
                <c:pt idx="3714">
                  <c:v>32.6</c:v>
                </c:pt>
                <c:pt idx="3715">
                  <c:v>30.18</c:v>
                </c:pt>
                <c:pt idx="3716">
                  <c:v>31.84</c:v>
                </c:pt>
                <c:pt idx="3717">
                  <c:v>31.62</c:v>
                </c:pt>
                <c:pt idx="3718">
                  <c:v>30.1</c:v>
                </c:pt>
                <c:pt idx="3719">
                  <c:v>29.07</c:v>
                </c:pt>
                <c:pt idx="3720">
                  <c:v>28.55</c:v>
                </c:pt>
                <c:pt idx="3721">
                  <c:v>30.52</c:v>
                </c:pt>
                <c:pt idx="3722">
                  <c:v>31.36</c:v>
                </c:pt>
                <c:pt idx="3723">
                  <c:v>32.450000000000003</c:v>
                </c:pt>
                <c:pt idx="3724">
                  <c:v>33.630000000000003</c:v>
                </c:pt>
                <c:pt idx="3725">
                  <c:v>33.57</c:v>
                </c:pt>
                <c:pt idx="3726">
                  <c:v>31.94</c:v>
                </c:pt>
                <c:pt idx="3727">
                  <c:v>32.020000000000003</c:v>
                </c:pt>
                <c:pt idx="3728">
                  <c:v>31.37</c:v>
                </c:pt>
                <c:pt idx="3729">
                  <c:v>30.5</c:v>
                </c:pt>
                <c:pt idx="3730">
                  <c:v>30.76</c:v>
                </c:pt>
                <c:pt idx="3731">
                  <c:v>29.98</c:v>
                </c:pt>
                <c:pt idx="3732">
                  <c:v>29.69</c:v>
                </c:pt>
                <c:pt idx="3733">
                  <c:v>29.85</c:v>
                </c:pt>
                <c:pt idx="3734">
                  <c:v>28.46</c:v>
                </c:pt>
                <c:pt idx="3735">
                  <c:v>27.28</c:v>
                </c:pt>
                <c:pt idx="3736">
                  <c:v>27.39</c:v>
                </c:pt>
                <c:pt idx="3737">
                  <c:v>25.75</c:v>
                </c:pt>
                <c:pt idx="3738">
                  <c:v>25.88</c:v>
                </c:pt>
                <c:pt idx="3739">
                  <c:v>25.81</c:v>
                </c:pt>
                <c:pt idx="3740">
                  <c:v>25.86</c:v>
                </c:pt>
                <c:pt idx="3741">
                  <c:v>25.3</c:v>
                </c:pt>
                <c:pt idx="3742">
                  <c:v>24.55</c:v>
                </c:pt>
                <c:pt idx="3743">
                  <c:v>24.35</c:v>
                </c:pt>
                <c:pt idx="3744">
                  <c:v>25.54</c:v>
                </c:pt>
                <c:pt idx="3745">
                  <c:v>26.09</c:v>
                </c:pt>
                <c:pt idx="3746">
                  <c:v>23.53</c:v>
                </c:pt>
                <c:pt idx="3747">
                  <c:v>22.52</c:v>
                </c:pt>
                <c:pt idx="3748">
                  <c:v>23.73</c:v>
                </c:pt>
                <c:pt idx="3749">
                  <c:v>24.54</c:v>
                </c:pt>
                <c:pt idx="3750">
                  <c:v>24.11</c:v>
                </c:pt>
                <c:pt idx="3751">
                  <c:v>23.93</c:v>
                </c:pt>
                <c:pt idx="3752">
                  <c:v>23.12</c:v>
                </c:pt>
                <c:pt idx="3753">
                  <c:v>22.36</c:v>
                </c:pt>
                <c:pt idx="3754">
                  <c:v>21.29</c:v>
                </c:pt>
                <c:pt idx="3755">
                  <c:v>20.350000000000001</c:v>
                </c:pt>
                <c:pt idx="3756">
                  <c:v>20.420000000000002</c:v>
                </c:pt>
                <c:pt idx="3757">
                  <c:v>20.5</c:v>
                </c:pt>
                <c:pt idx="3758">
                  <c:v>22.21</c:v>
                </c:pt>
                <c:pt idx="3759">
                  <c:v>21.89</c:v>
                </c:pt>
                <c:pt idx="3760">
                  <c:v>20.58</c:v>
                </c:pt>
                <c:pt idx="3761">
                  <c:v>19.84</c:v>
                </c:pt>
                <c:pt idx="3762">
                  <c:v>19.059999999999999</c:v>
                </c:pt>
                <c:pt idx="3763">
                  <c:v>20.75</c:v>
                </c:pt>
                <c:pt idx="3764">
                  <c:v>22.17</c:v>
                </c:pt>
                <c:pt idx="3765">
                  <c:v>22.68</c:v>
                </c:pt>
                <c:pt idx="3766">
                  <c:v>22.29</c:v>
                </c:pt>
                <c:pt idx="3767">
                  <c:v>22.83</c:v>
                </c:pt>
                <c:pt idx="3768">
                  <c:v>25</c:v>
                </c:pt>
                <c:pt idx="3769">
                  <c:v>22.55</c:v>
                </c:pt>
                <c:pt idx="3770">
                  <c:v>21.14</c:v>
                </c:pt>
                <c:pt idx="3771">
                  <c:v>22.83</c:v>
                </c:pt>
                <c:pt idx="3772">
                  <c:v>22.62</c:v>
                </c:pt>
                <c:pt idx="3773">
                  <c:v>22.42</c:v>
                </c:pt>
                <c:pt idx="3774">
                  <c:v>21.48</c:v>
                </c:pt>
                <c:pt idx="3775">
                  <c:v>20.07</c:v>
                </c:pt>
                <c:pt idx="3776">
                  <c:v>21.97</c:v>
                </c:pt>
                <c:pt idx="3777">
                  <c:v>20.87</c:v>
                </c:pt>
                <c:pt idx="3778">
                  <c:v>21.65</c:v>
                </c:pt>
                <c:pt idx="3779">
                  <c:v>22.14</c:v>
                </c:pt>
                <c:pt idx="3780">
                  <c:v>21.44</c:v>
                </c:pt>
                <c:pt idx="3781">
                  <c:v>21.67</c:v>
                </c:pt>
                <c:pt idx="3782">
                  <c:v>22.9</c:v>
                </c:pt>
                <c:pt idx="3783">
                  <c:v>22.01</c:v>
                </c:pt>
                <c:pt idx="3784">
                  <c:v>22.46</c:v>
                </c:pt>
                <c:pt idx="3785">
                  <c:v>21.13</c:v>
                </c:pt>
                <c:pt idx="3786">
                  <c:v>21.97</c:v>
                </c:pt>
                <c:pt idx="3787">
                  <c:v>20.58</c:v>
                </c:pt>
                <c:pt idx="3788">
                  <c:v>21.09</c:v>
                </c:pt>
                <c:pt idx="3789">
                  <c:v>18.829999999999998</c:v>
                </c:pt>
                <c:pt idx="3790">
                  <c:v>18.350000000000001</c:v>
                </c:pt>
                <c:pt idx="3791">
                  <c:v>19.489999999999998</c:v>
                </c:pt>
                <c:pt idx="3792">
                  <c:v>19.36</c:v>
                </c:pt>
                <c:pt idx="3793">
                  <c:v>20.34</c:v>
                </c:pt>
                <c:pt idx="3794">
                  <c:v>20.52</c:v>
                </c:pt>
                <c:pt idx="3795">
                  <c:v>19.850000000000001</c:v>
                </c:pt>
                <c:pt idx="3796">
                  <c:v>19.809999999999999</c:v>
                </c:pt>
                <c:pt idx="3797">
                  <c:v>19.2</c:v>
                </c:pt>
                <c:pt idx="3798">
                  <c:v>19.079999999999998</c:v>
                </c:pt>
                <c:pt idx="3799">
                  <c:v>18.73</c:v>
                </c:pt>
                <c:pt idx="3800">
                  <c:v>18.510000000000002</c:v>
                </c:pt>
                <c:pt idx="3801">
                  <c:v>19.940000000000001</c:v>
                </c:pt>
                <c:pt idx="3802">
                  <c:v>19.399999999999999</c:v>
                </c:pt>
                <c:pt idx="3803">
                  <c:v>17.87</c:v>
                </c:pt>
                <c:pt idx="3804">
                  <c:v>18.73</c:v>
                </c:pt>
                <c:pt idx="3805">
                  <c:v>18.329999999999998</c:v>
                </c:pt>
                <c:pt idx="3806">
                  <c:v>19.43</c:v>
                </c:pt>
                <c:pt idx="3807">
                  <c:v>18.66</c:v>
                </c:pt>
                <c:pt idx="3808">
                  <c:v>19.63</c:v>
                </c:pt>
                <c:pt idx="3809">
                  <c:v>20.71</c:v>
                </c:pt>
                <c:pt idx="3810">
                  <c:v>20.53</c:v>
                </c:pt>
                <c:pt idx="3811">
                  <c:v>20.34</c:v>
                </c:pt>
                <c:pt idx="3812">
                  <c:v>18.91</c:v>
                </c:pt>
                <c:pt idx="3813">
                  <c:v>18.23</c:v>
                </c:pt>
                <c:pt idx="3814">
                  <c:v>20.170000000000002</c:v>
                </c:pt>
                <c:pt idx="3815">
                  <c:v>20.02</c:v>
                </c:pt>
                <c:pt idx="3816">
                  <c:v>21.23</c:v>
                </c:pt>
                <c:pt idx="3817">
                  <c:v>22.87</c:v>
                </c:pt>
                <c:pt idx="3818">
                  <c:v>22.29</c:v>
                </c:pt>
                <c:pt idx="3819">
                  <c:v>21.14</c:v>
                </c:pt>
                <c:pt idx="3820">
                  <c:v>21.67</c:v>
                </c:pt>
                <c:pt idx="3821">
                  <c:v>20.95</c:v>
                </c:pt>
                <c:pt idx="3822">
                  <c:v>20.7</c:v>
                </c:pt>
                <c:pt idx="3823">
                  <c:v>20.58</c:v>
                </c:pt>
                <c:pt idx="3824">
                  <c:v>19.59</c:v>
                </c:pt>
                <c:pt idx="3825">
                  <c:v>18.489999999999998</c:v>
                </c:pt>
                <c:pt idx="3826">
                  <c:v>18.61</c:v>
                </c:pt>
                <c:pt idx="3827">
                  <c:v>19.59</c:v>
                </c:pt>
                <c:pt idx="3828">
                  <c:v>19.11</c:v>
                </c:pt>
                <c:pt idx="3829">
                  <c:v>22.61</c:v>
                </c:pt>
                <c:pt idx="3830">
                  <c:v>24.8</c:v>
                </c:pt>
                <c:pt idx="3831">
                  <c:v>26.52</c:v>
                </c:pt>
                <c:pt idx="3832">
                  <c:v>23.73</c:v>
                </c:pt>
                <c:pt idx="3833">
                  <c:v>26.14</c:v>
                </c:pt>
                <c:pt idx="3834">
                  <c:v>22.99</c:v>
                </c:pt>
                <c:pt idx="3835">
                  <c:v>25.51</c:v>
                </c:pt>
                <c:pt idx="3836">
                  <c:v>24.15</c:v>
                </c:pt>
                <c:pt idx="3837">
                  <c:v>21.38</c:v>
                </c:pt>
                <c:pt idx="3838">
                  <c:v>22.26</c:v>
                </c:pt>
                <c:pt idx="3839">
                  <c:v>22.61</c:v>
                </c:pt>
                <c:pt idx="3840">
                  <c:v>21.74</c:v>
                </c:pt>
                <c:pt idx="3841">
                  <c:v>20.6</c:v>
                </c:pt>
                <c:pt idx="3842">
                  <c:v>19.97</c:v>
                </c:pt>
                <c:pt idx="3843">
                  <c:v>19.12</c:v>
                </c:pt>
                <c:pt idx="3844">
                  <c:v>19.02</c:v>
                </c:pt>
                <c:pt idx="3845">
                  <c:v>18.7</c:v>
                </c:pt>
                <c:pt idx="3846">
                  <c:v>18.55</c:v>
                </c:pt>
                <c:pt idx="3847">
                  <c:v>19</c:v>
                </c:pt>
                <c:pt idx="3848">
                  <c:v>19.079999999999998</c:v>
                </c:pt>
                <c:pt idx="3849">
                  <c:v>18.399999999999999</c:v>
                </c:pt>
                <c:pt idx="3850">
                  <c:v>18.97</c:v>
                </c:pt>
                <c:pt idx="3851">
                  <c:v>19.100000000000001</c:v>
                </c:pt>
                <c:pt idx="3852">
                  <c:v>19.09</c:v>
                </c:pt>
                <c:pt idx="3853">
                  <c:v>17.8</c:v>
                </c:pt>
                <c:pt idx="3854">
                  <c:v>17.07</c:v>
                </c:pt>
                <c:pt idx="3855">
                  <c:v>16.95</c:v>
                </c:pt>
                <c:pt idx="3856">
                  <c:v>16.829999999999998</c:v>
                </c:pt>
                <c:pt idx="3857">
                  <c:v>16.46</c:v>
                </c:pt>
                <c:pt idx="3858">
                  <c:v>17.170000000000002</c:v>
                </c:pt>
                <c:pt idx="3859">
                  <c:v>16.77</c:v>
                </c:pt>
                <c:pt idx="3860">
                  <c:v>16.89</c:v>
                </c:pt>
                <c:pt idx="3861">
                  <c:v>18.760000000000002</c:v>
                </c:pt>
                <c:pt idx="3862">
                  <c:v>18.84</c:v>
                </c:pt>
                <c:pt idx="3863">
                  <c:v>17.03</c:v>
                </c:pt>
                <c:pt idx="3864">
                  <c:v>15.78</c:v>
                </c:pt>
                <c:pt idx="3865">
                  <c:v>16.079999999999998</c:v>
                </c:pt>
                <c:pt idx="3866">
                  <c:v>17.78</c:v>
                </c:pt>
                <c:pt idx="3867">
                  <c:v>18.34</c:v>
                </c:pt>
                <c:pt idx="3868">
                  <c:v>20.09</c:v>
                </c:pt>
                <c:pt idx="3869">
                  <c:v>17.190000000000001</c:v>
                </c:pt>
                <c:pt idx="3870">
                  <c:v>16.98</c:v>
                </c:pt>
                <c:pt idx="3871">
                  <c:v>17.71</c:v>
                </c:pt>
                <c:pt idx="3872">
                  <c:v>16.940000000000001</c:v>
                </c:pt>
                <c:pt idx="3873">
                  <c:v>16.93</c:v>
                </c:pt>
                <c:pt idx="3874">
                  <c:v>17.03</c:v>
                </c:pt>
                <c:pt idx="3875">
                  <c:v>17.12</c:v>
                </c:pt>
                <c:pt idx="3876">
                  <c:v>17.989999999999998</c:v>
                </c:pt>
                <c:pt idx="3877">
                  <c:v>16.87</c:v>
                </c:pt>
                <c:pt idx="3878">
                  <c:v>16.05</c:v>
                </c:pt>
                <c:pt idx="3879">
                  <c:v>16.809999999999999</c:v>
                </c:pt>
                <c:pt idx="3880">
                  <c:v>17.21</c:v>
                </c:pt>
                <c:pt idx="3881">
                  <c:v>18.53</c:v>
                </c:pt>
                <c:pt idx="3882">
                  <c:v>20.03</c:v>
                </c:pt>
                <c:pt idx="3883">
                  <c:v>19.14</c:v>
                </c:pt>
                <c:pt idx="3884">
                  <c:v>17.95</c:v>
                </c:pt>
                <c:pt idx="3885">
                  <c:v>17.46</c:v>
                </c:pt>
                <c:pt idx="3886">
                  <c:v>17.46</c:v>
                </c:pt>
                <c:pt idx="3887">
                  <c:v>17.940000000000001</c:v>
                </c:pt>
                <c:pt idx="3888">
                  <c:v>15.65</c:v>
                </c:pt>
                <c:pt idx="3889">
                  <c:v>14.6</c:v>
                </c:pt>
                <c:pt idx="3890">
                  <c:v>14.73</c:v>
                </c:pt>
                <c:pt idx="3891">
                  <c:v>13.96</c:v>
                </c:pt>
                <c:pt idx="3892">
                  <c:v>13.94</c:v>
                </c:pt>
                <c:pt idx="3893">
                  <c:v>13.65</c:v>
                </c:pt>
                <c:pt idx="3894">
                  <c:v>13.83</c:v>
                </c:pt>
                <c:pt idx="3895">
                  <c:v>15.01</c:v>
                </c:pt>
                <c:pt idx="3896">
                  <c:v>14.61</c:v>
                </c:pt>
                <c:pt idx="3897">
                  <c:v>13.88</c:v>
                </c:pt>
                <c:pt idx="3898">
                  <c:v>14.5</c:v>
                </c:pt>
                <c:pt idx="3899">
                  <c:v>13.54</c:v>
                </c:pt>
                <c:pt idx="3900">
                  <c:v>14.19</c:v>
                </c:pt>
                <c:pt idx="3901">
                  <c:v>13.88</c:v>
                </c:pt>
                <c:pt idx="3902">
                  <c:v>13.2</c:v>
                </c:pt>
                <c:pt idx="3903">
                  <c:v>12.91</c:v>
                </c:pt>
                <c:pt idx="3904">
                  <c:v>13.44</c:v>
                </c:pt>
                <c:pt idx="3905">
                  <c:v>14.25</c:v>
                </c:pt>
                <c:pt idx="3906">
                  <c:v>13.74</c:v>
                </c:pt>
                <c:pt idx="3907">
                  <c:v>13.43</c:v>
                </c:pt>
                <c:pt idx="3908">
                  <c:v>13.54</c:v>
                </c:pt>
                <c:pt idx="3909">
                  <c:v>13.59</c:v>
                </c:pt>
                <c:pt idx="3910">
                  <c:v>13.57</c:v>
                </c:pt>
                <c:pt idx="3911">
                  <c:v>13.7</c:v>
                </c:pt>
                <c:pt idx="3912">
                  <c:v>14.18</c:v>
                </c:pt>
                <c:pt idx="3913">
                  <c:v>15.44</c:v>
                </c:pt>
                <c:pt idx="3914">
                  <c:v>14.83</c:v>
                </c:pt>
                <c:pt idx="3915">
                  <c:v>15.07</c:v>
                </c:pt>
                <c:pt idx="3916">
                  <c:v>14.84</c:v>
                </c:pt>
                <c:pt idx="3917">
                  <c:v>13.54</c:v>
                </c:pt>
                <c:pt idx="3918">
                  <c:v>13.61</c:v>
                </c:pt>
                <c:pt idx="3919">
                  <c:v>13.34</c:v>
                </c:pt>
                <c:pt idx="3920">
                  <c:v>13.48</c:v>
                </c:pt>
                <c:pt idx="3921">
                  <c:v>13.3</c:v>
                </c:pt>
                <c:pt idx="3922">
                  <c:v>13.76</c:v>
                </c:pt>
                <c:pt idx="3923">
                  <c:v>13.99</c:v>
                </c:pt>
                <c:pt idx="3924">
                  <c:v>13.6</c:v>
                </c:pt>
                <c:pt idx="3925">
                  <c:v>13.91</c:v>
                </c:pt>
                <c:pt idx="3926">
                  <c:v>13.86</c:v>
                </c:pt>
                <c:pt idx="3927">
                  <c:v>13.19</c:v>
                </c:pt>
                <c:pt idx="3928">
                  <c:v>14.41</c:v>
                </c:pt>
                <c:pt idx="3929">
                  <c:v>13.33</c:v>
                </c:pt>
                <c:pt idx="3930">
                  <c:v>13.63</c:v>
                </c:pt>
                <c:pt idx="3931">
                  <c:v>13.93</c:v>
                </c:pt>
                <c:pt idx="3932">
                  <c:v>16.09</c:v>
                </c:pt>
                <c:pt idx="3933">
                  <c:v>15.92</c:v>
                </c:pt>
                <c:pt idx="3934">
                  <c:v>17.100000000000001</c:v>
                </c:pt>
                <c:pt idx="3935">
                  <c:v>15.77</c:v>
                </c:pt>
                <c:pt idx="3936">
                  <c:v>15.99</c:v>
                </c:pt>
                <c:pt idx="3937">
                  <c:v>15.96</c:v>
                </c:pt>
                <c:pt idx="3938">
                  <c:v>15.85</c:v>
                </c:pt>
                <c:pt idx="3939">
                  <c:v>14.84</c:v>
                </c:pt>
                <c:pt idx="3940">
                  <c:v>14.82</c:v>
                </c:pt>
                <c:pt idx="3941">
                  <c:v>16.46</c:v>
                </c:pt>
                <c:pt idx="3942">
                  <c:v>16.78</c:v>
                </c:pt>
                <c:pt idx="3943">
                  <c:v>17.89</c:v>
                </c:pt>
                <c:pt idx="3944">
                  <c:v>17.3</c:v>
                </c:pt>
                <c:pt idx="3945">
                  <c:v>17.13</c:v>
                </c:pt>
                <c:pt idx="3946">
                  <c:v>16.97</c:v>
                </c:pt>
                <c:pt idx="3947">
                  <c:v>15.98</c:v>
                </c:pt>
                <c:pt idx="3948">
                  <c:v>17.2</c:v>
                </c:pt>
                <c:pt idx="3949">
                  <c:v>15.68</c:v>
                </c:pt>
                <c:pt idx="3950">
                  <c:v>15.08</c:v>
                </c:pt>
                <c:pt idx="3951">
                  <c:v>14.45</c:v>
                </c:pt>
                <c:pt idx="3952">
                  <c:v>13.88</c:v>
                </c:pt>
                <c:pt idx="3953">
                  <c:v>13.57</c:v>
                </c:pt>
                <c:pt idx="3954">
                  <c:v>13.09</c:v>
                </c:pt>
                <c:pt idx="3955">
                  <c:v>13.82</c:v>
                </c:pt>
                <c:pt idx="3956">
                  <c:v>14.01</c:v>
                </c:pt>
                <c:pt idx="3957">
                  <c:v>14.45</c:v>
                </c:pt>
                <c:pt idx="3958">
                  <c:v>14.4</c:v>
                </c:pt>
                <c:pt idx="3959">
                  <c:v>13.84</c:v>
                </c:pt>
                <c:pt idx="3960">
                  <c:v>13.8</c:v>
                </c:pt>
                <c:pt idx="3961">
                  <c:v>14.23</c:v>
                </c:pt>
                <c:pt idx="3962">
                  <c:v>13.48</c:v>
                </c:pt>
                <c:pt idx="3963">
                  <c:v>12.82</c:v>
                </c:pt>
                <c:pt idx="3964">
                  <c:v>13.79</c:v>
                </c:pt>
                <c:pt idx="3965">
                  <c:v>14</c:v>
                </c:pt>
                <c:pt idx="3966">
                  <c:v>14.11</c:v>
                </c:pt>
                <c:pt idx="3967">
                  <c:v>15.14</c:v>
                </c:pt>
                <c:pt idx="3968">
                  <c:v>17.54</c:v>
                </c:pt>
                <c:pt idx="3969">
                  <c:v>17.2</c:v>
                </c:pt>
                <c:pt idx="3970">
                  <c:v>16.899999999999999</c:v>
                </c:pt>
                <c:pt idx="3971">
                  <c:v>18.940000000000001</c:v>
                </c:pt>
                <c:pt idx="3972">
                  <c:v>18.22</c:v>
                </c:pt>
                <c:pt idx="3973">
                  <c:v>17.34</c:v>
                </c:pt>
                <c:pt idx="3974">
                  <c:v>17.52</c:v>
                </c:pt>
                <c:pt idx="3975">
                  <c:v>17.61</c:v>
                </c:pt>
                <c:pt idx="3976">
                  <c:v>19.78</c:v>
                </c:pt>
                <c:pt idx="3977">
                  <c:v>18.579999999999998</c:v>
                </c:pt>
                <c:pt idx="3978">
                  <c:v>18.489999999999998</c:v>
                </c:pt>
                <c:pt idx="3979">
                  <c:v>17.45</c:v>
                </c:pt>
                <c:pt idx="3980">
                  <c:v>17.7</c:v>
                </c:pt>
                <c:pt idx="3981">
                  <c:v>17.03</c:v>
                </c:pt>
                <c:pt idx="3982">
                  <c:v>16.09</c:v>
                </c:pt>
                <c:pt idx="3983">
                  <c:v>16.690000000000001</c:v>
                </c:pt>
                <c:pt idx="3984">
                  <c:v>19.32</c:v>
                </c:pt>
                <c:pt idx="3985">
                  <c:v>17.21</c:v>
                </c:pt>
                <c:pt idx="3986">
                  <c:v>17.88</c:v>
                </c:pt>
                <c:pt idx="3987">
                  <c:v>19.22</c:v>
                </c:pt>
                <c:pt idx="3988">
                  <c:v>21.4</c:v>
                </c:pt>
                <c:pt idx="3989">
                  <c:v>21.71</c:v>
                </c:pt>
                <c:pt idx="3990">
                  <c:v>20.37</c:v>
                </c:pt>
                <c:pt idx="3991">
                  <c:v>18.97</c:v>
                </c:pt>
                <c:pt idx="3992">
                  <c:v>20.190000000000001</c:v>
                </c:pt>
                <c:pt idx="3993">
                  <c:v>20.68</c:v>
                </c:pt>
                <c:pt idx="3994">
                  <c:v>21.27</c:v>
                </c:pt>
                <c:pt idx="3995">
                  <c:v>19.75</c:v>
                </c:pt>
                <c:pt idx="3996">
                  <c:v>18.14</c:v>
                </c:pt>
                <c:pt idx="3997">
                  <c:v>16.87</c:v>
                </c:pt>
                <c:pt idx="3998">
                  <c:v>15.66</c:v>
                </c:pt>
                <c:pt idx="3999">
                  <c:v>14.91</c:v>
                </c:pt>
                <c:pt idx="4000">
                  <c:v>14.89</c:v>
                </c:pt>
                <c:pt idx="4001">
                  <c:v>14.81</c:v>
                </c:pt>
                <c:pt idx="4002">
                  <c:v>14.45</c:v>
                </c:pt>
                <c:pt idx="4003">
                  <c:v>15.29</c:v>
                </c:pt>
                <c:pt idx="4004">
                  <c:v>14.17</c:v>
                </c:pt>
                <c:pt idx="4005">
                  <c:v>14.76</c:v>
                </c:pt>
                <c:pt idx="4006">
                  <c:v>14.16</c:v>
                </c:pt>
                <c:pt idx="4007">
                  <c:v>14.18</c:v>
                </c:pt>
                <c:pt idx="4008">
                  <c:v>14.32</c:v>
                </c:pt>
                <c:pt idx="4009">
                  <c:v>13.8</c:v>
                </c:pt>
                <c:pt idx="4010">
                  <c:v>13.41</c:v>
                </c:pt>
                <c:pt idx="4011">
                  <c:v>13.35</c:v>
                </c:pt>
                <c:pt idx="4012">
                  <c:v>12.85</c:v>
                </c:pt>
                <c:pt idx="4013">
                  <c:v>12.8</c:v>
                </c:pt>
                <c:pt idx="4014">
                  <c:v>12.46</c:v>
                </c:pt>
                <c:pt idx="4015">
                  <c:v>12.69</c:v>
                </c:pt>
                <c:pt idx="4016">
                  <c:v>12.69</c:v>
                </c:pt>
                <c:pt idx="4017">
                  <c:v>12.98</c:v>
                </c:pt>
                <c:pt idx="4018">
                  <c:v>12.92</c:v>
                </c:pt>
                <c:pt idx="4019">
                  <c:v>12.63</c:v>
                </c:pt>
                <c:pt idx="4020">
                  <c:v>13.08</c:v>
                </c:pt>
                <c:pt idx="4021">
                  <c:v>12.85</c:v>
                </c:pt>
                <c:pt idx="4022">
                  <c:v>12.97</c:v>
                </c:pt>
                <c:pt idx="4023">
                  <c:v>13.06</c:v>
                </c:pt>
                <c:pt idx="4024">
                  <c:v>12.35</c:v>
                </c:pt>
                <c:pt idx="4025">
                  <c:v>12.63</c:v>
                </c:pt>
                <c:pt idx="4026">
                  <c:v>12.07</c:v>
                </c:pt>
                <c:pt idx="4027">
                  <c:v>12.19</c:v>
                </c:pt>
                <c:pt idx="4028">
                  <c:v>12.48</c:v>
                </c:pt>
                <c:pt idx="4029">
                  <c:v>12.28</c:v>
                </c:pt>
                <c:pt idx="4030">
                  <c:v>12.56</c:v>
                </c:pt>
                <c:pt idx="4031">
                  <c:v>12.53</c:v>
                </c:pt>
                <c:pt idx="4032">
                  <c:v>13.67</c:v>
                </c:pt>
                <c:pt idx="4033">
                  <c:v>13.65</c:v>
                </c:pt>
                <c:pt idx="4034">
                  <c:v>13.03</c:v>
                </c:pt>
                <c:pt idx="4035">
                  <c:v>12.99</c:v>
                </c:pt>
                <c:pt idx="4036">
                  <c:v>12.43</c:v>
                </c:pt>
                <c:pt idx="4037">
                  <c:v>12.47</c:v>
                </c:pt>
                <c:pt idx="4038">
                  <c:v>12.45</c:v>
                </c:pt>
                <c:pt idx="4039">
                  <c:v>13.2</c:v>
                </c:pt>
                <c:pt idx="4040">
                  <c:v>14.04</c:v>
                </c:pt>
                <c:pt idx="4041">
                  <c:v>14.13</c:v>
                </c:pt>
                <c:pt idx="4042">
                  <c:v>13.35</c:v>
                </c:pt>
                <c:pt idx="4043">
                  <c:v>13.08</c:v>
                </c:pt>
                <c:pt idx="4044">
                  <c:v>12.76</c:v>
                </c:pt>
                <c:pt idx="4045">
                  <c:v>12.69</c:v>
                </c:pt>
                <c:pt idx="4046">
                  <c:v>12.44</c:v>
                </c:pt>
                <c:pt idx="4047">
                  <c:v>12.7</c:v>
                </c:pt>
                <c:pt idx="4048">
                  <c:v>13.25</c:v>
                </c:pt>
                <c:pt idx="4049">
                  <c:v>13.84</c:v>
                </c:pt>
                <c:pt idx="4050">
                  <c:v>14.79</c:v>
                </c:pt>
                <c:pt idx="4051">
                  <c:v>14.13</c:v>
                </c:pt>
                <c:pt idx="4052">
                  <c:v>13.3</c:v>
                </c:pt>
                <c:pt idx="4053">
                  <c:v>13.19</c:v>
                </c:pt>
                <c:pt idx="4054">
                  <c:v>12.55</c:v>
                </c:pt>
                <c:pt idx="4055">
                  <c:v>13.14</c:v>
                </c:pt>
                <c:pt idx="4056">
                  <c:v>13.45</c:v>
                </c:pt>
                <c:pt idx="4057">
                  <c:v>13.26</c:v>
                </c:pt>
                <c:pt idx="4058">
                  <c:v>13.6</c:v>
                </c:pt>
                <c:pt idx="4059">
                  <c:v>13.31</c:v>
                </c:pt>
                <c:pt idx="4060">
                  <c:v>14.35</c:v>
                </c:pt>
                <c:pt idx="4061">
                  <c:v>13.88</c:v>
                </c:pt>
                <c:pt idx="4062">
                  <c:v>13.85</c:v>
                </c:pt>
                <c:pt idx="4063">
                  <c:v>13.67</c:v>
                </c:pt>
                <c:pt idx="4064">
                  <c:v>13.06</c:v>
                </c:pt>
                <c:pt idx="4065">
                  <c:v>12.83</c:v>
                </c:pt>
                <c:pt idx="4066">
                  <c:v>12.79</c:v>
                </c:pt>
                <c:pt idx="4067">
                  <c:v>12.93</c:v>
                </c:pt>
                <c:pt idx="4068">
                  <c:v>13.93</c:v>
                </c:pt>
                <c:pt idx="4069">
                  <c:v>15.85</c:v>
                </c:pt>
                <c:pt idx="4070">
                  <c:v>14.38</c:v>
                </c:pt>
                <c:pt idx="4071">
                  <c:v>14.01</c:v>
                </c:pt>
                <c:pt idx="4072">
                  <c:v>14.24</c:v>
                </c:pt>
                <c:pt idx="4073">
                  <c:v>14.71</c:v>
                </c:pt>
                <c:pt idx="4074">
                  <c:v>15.42</c:v>
                </c:pt>
                <c:pt idx="4075">
                  <c:v>15.34</c:v>
                </c:pt>
                <c:pt idx="4076">
                  <c:v>14.54</c:v>
                </c:pt>
                <c:pt idx="4077">
                  <c:v>13.75</c:v>
                </c:pt>
                <c:pt idx="4078">
                  <c:v>13.74</c:v>
                </c:pt>
                <c:pt idx="4079">
                  <c:v>13.43</c:v>
                </c:pt>
                <c:pt idx="4080">
                  <c:v>13.84</c:v>
                </c:pt>
                <c:pt idx="4081" formatCode="0.00">
                  <c:v>13.4</c:v>
                </c:pt>
                <c:pt idx="4082">
                  <c:v>13.11</c:v>
                </c:pt>
                <c:pt idx="4083">
                  <c:v>13.49</c:v>
                </c:pt>
                <c:pt idx="4084">
                  <c:v>14.46</c:v>
                </c:pt>
                <c:pt idx="4085">
                  <c:v>14.5</c:v>
                </c:pt>
                <c:pt idx="4086">
                  <c:v>14.44</c:v>
                </c:pt>
                <c:pt idx="4087">
                  <c:v>14.74</c:v>
                </c:pt>
                <c:pt idx="4088">
                  <c:v>15.22</c:v>
                </c:pt>
                <c:pt idx="4089">
                  <c:v>13.84</c:v>
                </c:pt>
                <c:pt idx="4090">
                  <c:v>13.75</c:v>
                </c:pt>
                <c:pt idx="4091">
                  <c:v>14.4</c:v>
                </c:pt>
                <c:pt idx="4092">
                  <c:v>14.41</c:v>
                </c:pt>
                <c:pt idx="4093">
                  <c:v>14.33</c:v>
                </c:pt>
                <c:pt idx="4094">
                  <c:v>13.82</c:v>
                </c:pt>
                <c:pt idx="4095">
                  <c:v>13.04</c:v>
                </c:pt>
                <c:pt idx="4096">
                  <c:v>12.92</c:v>
                </c:pt>
                <c:pt idx="4097">
                  <c:v>13.06</c:v>
                </c:pt>
                <c:pt idx="4098">
                  <c:v>13.19</c:v>
                </c:pt>
                <c:pt idx="4099">
                  <c:v>13.24</c:v>
                </c:pt>
                <c:pt idx="4100">
                  <c:v>12.78</c:v>
                </c:pt>
                <c:pt idx="4101">
                  <c:v>13.01</c:v>
                </c:pt>
              </c:numCache>
            </c:numRef>
          </c:val>
          <c:smooth val="0"/>
          <c:extLst>
            <c:ext xmlns:c16="http://schemas.microsoft.com/office/drawing/2014/chart" uri="{C3380CC4-5D6E-409C-BE32-E72D297353CC}">
              <c16:uniqueId val="{00000001-6DA6-4A77-971F-3DBBBF7AF9B0}"/>
            </c:ext>
          </c:extLst>
        </c:ser>
        <c:dLbls>
          <c:showLegendKey val="0"/>
          <c:showVal val="0"/>
          <c:showCatName val="0"/>
          <c:showSerName val="0"/>
          <c:showPercent val="0"/>
          <c:showBubbleSize val="0"/>
        </c:dLbls>
        <c:marker val="1"/>
        <c:smooth val="0"/>
        <c:axId val="512628080"/>
        <c:axId val="512627296"/>
      </c:lineChart>
      <c:dateAx>
        <c:axId val="512628080"/>
        <c:scaling>
          <c:orientation val="minMax"/>
        </c:scaling>
        <c:delete val="0"/>
        <c:axPos val="b"/>
        <c:numFmt formatCode="[$-409]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512627296"/>
        <c:crosses val="autoZero"/>
        <c:auto val="1"/>
        <c:lblOffset val="100"/>
        <c:baseTimeUnit val="days"/>
        <c:majorUnit val="2"/>
        <c:majorTimeUnit val="years"/>
      </c:dateAx>
      <c:valAx>
        <c:axId val="512627296"/>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512628080"/>
        <c:crosses val="autoZero"/>
        <c:crossBetween val="between"/>
      </c:valAx>
      <c:valAx>
        <c:axId val="1024025455"/>
        <c:scaling>
          <c:orientation val="minMax"/>
          <c:max val="1"/>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927761311"/>
        <c:crosses val="max"/>
        <c:crossBetween val="between"/>
      </c:valAx>
      <c:dateAx>
        <c:axId val="927761311"/>
        <c:scaling>
          <c:orientation val="minMax"/>
        </c:scaling>
        <c:delete val="1"/>
        <c:axPos val="b"/>
        <c:numFmt formatCode="m/d/yyyy" sourceLinked="1"/>
        <c:majorTickMark val="out"/>
        <c:minorTickMark val="none"/>
        <c:tickLblPos val="nextTo"/>
        <c:crossAx val="1024025455"/>
        <c:crosses val="autoZero"/>
        <c:auto val="1"/>
        <c:lblOffset val="100"/>
        <c:baseTimeUnit val="days"/>
      </c:date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400" b="1" i="0" baseline="0" dirty="0">
                <a:effectLst/>
              </a:rPr>
              <a:t>Bond Market Volatility</a:t>
            </a:r>
            <a:endParaRPr lang="en-US" sz="1400" dirty="0">
              <a:effectLst/>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915082812924247E-2"/>
          <c:y val="8.9243498817966921E-2"/>
          <c:w val="0.87472999064772072"/>
          <c:h val="0.79950042813797206"/>
        </c:manualLayout>
      </c:layout>
      <c:areaChart>
        <c:grouping val="standard"/>
        <c:varyColors val="0"/>
        <c:ser>
          <c:idx val="0"/>
          <c:order val="1"/>
          <c:tx>
            <c:strRef>
              <c:f>'VIX MOVE'!$C$3</c:f>
              <c:strCache>
                <c:ptCount val="1"/>
                <c:pt idx="0">
                  <c:v> 2024 </c:v>
                </c:pt>
              </c:strCache>
            </c:strRef>
          </c:tx>
          <c:spPr>
            <a:solidFill>
              <a:schemeClr val="accent4">
                <a:lumMod val="40000"/>
                <a:lumOff val="60000"/>
              </a:schemeClr>
            </a:solidFill>
            <a:ln>
              <a:noFill/>
            </a:ln>
            <a:effectLst/>
          </c:spPr>
          <c:cat>
            <c:numRef>
              <c:f>'VIX MOVE'!$F$8:$F$5250</c:f>
              <c:numCache>
                <c:formatCode>m/d/yyyy</c:formatCode>
                <c:ptCount val="5243"/>
                <c:pt idx="0">
                  <c:v>39449</c:v>
                </c:pt>
                <c:pt idx="1">
                  <c:v>39450</c:v>
                </c:pt>
                <c:pt idx="2">
                  <c:v>39451</c:v>
                </c:pt>
                <c:pt idx="3">
                  <c:v>39454</c:v>
                </c:pt>
                <c:pt idx="4">
                  <c:v>39455</c:v>
                </c:pt>
                <c:pt idx="5">
                  <c:v>39456</c:v>
                </c:pt>
                <c:pt idx="6">
                  <c:v>39457</c:v>
                </c:pt>
                <c:pt idx="7">
                  <c:v>39458</c:v>
                </c:pt>
                <c:pt idx="8">
                  <c:v>39461</c:v>
                </c:pt>
                <c:pt idx="9">
                  <c:v>39462</c:v>
                </c:pt>
                <c:pt idx="10">
                  <c:v>39463</c:v>
                </c:pt>
                <c:pt idx="11">
                  <c:v>39464</c:v>
                </c:pt>
                <c:pt idx="12">
                  <c:v>39465</c:v>
                </c:pt>
                <c:pt idx="13">
                  <c:v>39468</c:v>
                </c:pt>
                <c:pt idx="14">
                  <c:v>39469</c:v>
                </c:pt>
                <c:pt idx="15">
                  <c:v>39470</c:v>
                </c:pt>
                <c:pt idx="16">
                  <c:v>39471</c:v>
                </c:pt>
                <c:pt idx="17">
                  <c:v>39472</c:v>
                </c:pt>
                <c:pt idx="18">
                  <c:v>39475</c:v>
                </c:pt>
                <c:pt idx="19">
                  <c:v>39476</c:v>
                </c:pt>
                <c:pt idx="20">
                  <c:v>39477</c:v>
                </c:pt>
                <c:pt idx="21">
                  <c:v>39478</c:v>
                </c:pt>
                <c:pt idx="22">
                  <c:v>39479</c:v>
                </c:pt>
                <c:pt idx="23">
                  <c:v>39482</c:v>
                </c:pt>
                <c:pt idx="24">
                  <c:v>39483</c:v>
                </c:pt>
                <c:pt idx="25">
                  <c:v>39484</c:v>
                </c:pt>
                <c:pt idx="26">
                  <c:v>39485</c:v>
                </c:pt>
                <c:pt idx="27">
                  <c:v>39486</c:v>
                </c:pt>
                <c:pt idx="28">
                  <c:v>39489</c:v>
                </c:pt>
                <c:pt idx="29">
                  <c:v>39490</c:v>
                </c:pt>
                <c:pt idx="30">
                  <c:v>39491</c:v>
                </c:pt>
                <c:pt idx="31">
                  <c:v>39492</c:v>
                </c:pt>
                <c:pt idx="32">
                  <c:v>39493</c:v>
                </c:pt>
                <c:pt idx="33">
                  <c:v>39496</c:v>
                </c:pt>
                <c:pt idx="34">
                  <c:v>39497</c:v>
                </c:pt>
                <c:pt idx="35">
                  <c:v>39498</c:v>
                </c:pt>
                <c:pt idx="36">
                  <c:v>39499</c:v>
                </c:pt>
                <c:pt idx="37">
                  <c:v>39500</c:v>
                </c:pt>
                <c:pt idx="38">
                  <c:v>39503</c:v>
                </c:pt>
                <c:pt idx="39">
                  <c:v>39504</c:v>
                </c:pt>
                <c:pt idx="40">
                  <c:v>39505</c:v>
                </c:pt>
                <c:pt idx="41">
                  <c:v>39506</c:v>
                </c:pt>
                <c:pt idx="42">
                  <c:v>39507</c:v>
                </c:pt>
                <c:pt idx="43">
                  <c:v>39510</c:v>
                </c:pt>
                <c:pt idx="44">
                  <c:v>39511</c:v>
                </c:pt>
                <c:pt idx="45">
                  <c:v>39512</c:v>
                </c:pt>
                <c:pt idx="46">
                  <c:v>39513</c:v>
                </c:pt>
                <c:pt idx="47">
                  <c:v>39514</c:v>
                </c:pt>
                <c:pt idx="48">
                  <c:v>39517</c:v>
                </c:pt>
                <c:pt idx="49">
                  <c:v>39518</c:v>
                </c:pt>
                <c:pt idx="50">
                  <c:v>39519</c:v>
                </c:pt>
                <c:pt idx="51">
                  <c:v>39520</c:v>
                </c:pt>
                <c:pt idx="52">
                  <c:v>39521</c:v>
                </c:pt>
                <c:pt idx="53">
                  <c:v>39524</c:v>
                </c:pt>
                <c:pt idx="54">
                  <c:v>39525</c:v>
                </c:pt>
                <c:pt idx="55">
                  <c:v>39526</c:v>
                </c:pt>
                <c:pt idx="56">
                  <c:v>39527</c:v>
                </c:pt>
                <c:pt idx="57">
                  <c:v>39528</c:v>
                </c:pt>
                <c:pt idx="58">
                  <c:v>39531</c:v>
                </c:pt>
                <c:pt idx="59">
                  <c:v>39532</c:v>
                </c:pt>
                <c:pt idx="60">
                  <c:v>39533</c:v>
                </c:pt>
                <c:pt idx="61">
                  <c:v>39534</c:v>
                </c:pt>
                <c:pt idx="62">
                  <c:v>39535</c:v>
                </c:pt>
                <c:pt idx="63">
                  <c:v>39538</c:v>
                </c:pt>
                <c:pt idx="64">
                  <c:v>39539</c:v>
                </c:pt>
                <c:pt idx="65">
                  <c:v>39540</c:v>
                </c:pt>
                <c:pt idx="66">
                  <c:v>39541</c:v>
                </c:pt>
                <c:pt idx="67">
                  <c:v>39542</c:v>
                </c:pt>
                <c:pt idx="68">
                  <c:v>39545</c:v>
                </c:pt>
                <c:pt idx="69">
                  <c:v>39546</c:v>
                </c:pt>
                <c:pt idx="70">
                  <c:v>39547</c:v>
                </c:pt>
                <c:pt idx="71">
                  <c:v>39548</c:v>
                </c:pt>
                <c:pt idx="72">
                  <c:v>39549</c:v>
                </c:pt>
                <c:pt idx="73">
                  <c:v>39552</c:v>
                </c:pt>
                <c:pt idx="74">
                  <c:v>39553</c:v>
                </c:pt>
                <c:pt idx="75">
                  <c:v>39554</c:v>
                </c:pt>
                <c:pt idx="76">
                  <c:v>39555</c:v>
                </c:pt>
                <c:pt idx="77">
                  <c:v>39556</c:v>
                </c:pt>
                <c:pt idx="78">
                  <c:v>39559</c:v>
                </c:pt>
                <c:pt idx="79">
                  <c:v>39560</c:v>
                </c:pt>
                <c:pt idx="80">
                  <c:v>39561</c:v>
                </c:pt>
                <c:pt idx="81">
                  <c:v>39562</c:v>
                </c:pt>
                <c:pt idx="82">
                  <c:v>39563</c:v>
                </c:pt>
                <c:pt idx="83">
                  <c:v>39566</c:v>
                </c:pt>
                <c:pt idx="84">
                  <c:v>39567</c:v>
                </c:pt>
                <c:pt idx="85">
                  <c:v>39568</c:v>
                </c:pt>
                <c:pt idx="86">
                  <c:v>39569</c:v>
                </c:pt>
                <c:pt idx="87">
                  <c:v>39570</c:v>
                </c:pt>
                <c:pt idx="88">
                  <c:v>39573</c:v>
                </c:pt>
                <c:pt idx="89">
                  <c:v>39574</c:v>
                </c:pt>
                <c:pt idx="90">
                  <c:v>39575</c:v>
                </c:pt>
                <c:pt idx="91">
                  <c:v>39576</c:v>
                </c:pt>
                <c:pt idx="92">
                  <c:v>39577</c:v>
                </c:pt>
                <c:pt idx="93">
                  <c:v>39580</c:v>
                </c:pt>
                <c:pt idx="94">
                  <c:v>39581</c:v>
                </c:pt>
                <c:pt idx="95">
                  <c:v>39582</c:v>
                </c:pt>
                <c:pt idx="96">
                  <c:v>39583</c:v>
                </c:pt>
                <c:pt idx="97">
                  <c:v>39584</c:v>
                </c:pt>
                <c:pt idx="98">
                  <c:v>39587</c:v>
                </c:pt>
                <c:pt idx="99">
                  <c:v>39588</c:v>
                </c:pt>
                <c:pt idx="100">
                  <c:v>39589</c:v>
                </c:pt>
                <c:pt idx="101">
                  <c:v>39590</c:v>
                </c:pt>
                <c:pt idx="102">
                  <c:v>39591</c:v>
                </c:pt>
                <c:pt idx="103">
                  <c:v>39594</c:v>
                </c:pt>
                <c:pt idx="104">
                  <c:v>39595</c:v>
                </c:pt>
                <c:pt idx="105">
                  <c:v>39596</c:v>
                </c:pt>
                <c:pt idx="106">
                  <c:v>39597</c:v>
                </c:pt>
                <c:pt idx="107">
                  <c:v>39598</c:v>
                </c:pt>
                <c:pt idx="108">
                  <c:v>39601</c:v>
                </c:pt>
                <c:pt idx="109">
                  <c:v>39602</c:v>
                </c:pt>
                <c:pt idx="110">
                  <c:v>39603</c:v>
                </c:pt>
                <c:pt idx="111">
                  <c:v>39604</c:v>
                </c:pt>
                <c:pt idx="112">
                  <c:v>39605</c:v>
                </c:pt>
                <c:pt idx="113">
                  <c:v>39608</c:v>
                </c:pt>
                <c:pt idx="114">
                  <c:v>39609</c:v>
                </c:pt>
                <c:pt idx="115">
                  <c:v>39610</c:v>
                </c:pt>
                <c:pt idx="116">
                  <c:v>39611</c:v>
                </c:pt>
                <c:pt idx="117">
                  <c:v>39612</c:v>
                </c:pt>
                <c:pt idx="118">
                  <c:v>39615</c:v>
                </c:pt>
                <c:pt idx="119">
                  <c:v>39616</c:v>
                </c:pt>
                <c:pt idx="120">
                  <c:v>39617</c:v>
                </c:pt>
                <c:pt idx="121">
                  <c:v>39618</c:v>
                </c:pt>
                <c:pt idx="122">
                  <c:v>39619</c:v>
                </c:pt>
                <c:pt idx="123">
                  <c:v>39622</c:v>
                </c:pt>
                <c:pt idx="124">
                  <c:v>39623</c:v>
                </c:pt>
                <c:pt idx="125">
                  <c:v>39624</c:v>
                </c:pt>
                <c:pt idx="126">
                  <c:v>39625</c:v>
                </c:pt>
                <c:pt idx="127">
                  <c:v>39626</c:v>
                </c:pt>
                <c:pt idx="128">
                  <c:v>39629</c:v>
                </c:pt>
                <c:pt idx="129">
                  <c:v>39630</c:v>
                </c:pt>
                <c:pt idx="130">
                  <c:v>39631</c:v>
                </c:pt>
                <c:pt idx="131">
                  <c:v>39632</c:v>
                </c:pt>
                <c:pt idx="132">
                  <c:v>39633</c:v>
                </c:pt>
                <c:pt idx="133">
                  <c:v>39636</c:v>
                </c:pt>
                <c:pt idx="134">
                  <c:v>39637</c:v>
                </c:pt>
                <c:pt idx="135">
                  <c:v>39638</c:v>
                </c:pt>
                <c:pt idx="136">
                  <c:v>39639</c:v>
                </c:pt>
                <c:pt idx="137">
                  <c:v>39640</c:v>
                </c:pt>
                <c:pt idx="138">
                  <c:v>39643</c:v>
                </c:pt>
                <c:pt idx="139">
                  <c:v>39644</c:v>
                </c:pt>
                <c:pt idx="140">
                  <c:v>39645</c:v>
                </c:pt>
                <c:pt idx="141">
                  <c:v>39646</c:v>
                </c:pt>
                <c:pt idx="142">
                  <c:v>39647</c:v>
                </c:pt>
                <c:pt idx="143">
                  <c:v>39650</c:v>
                </c:pt>
                <c:pt idx="144">
                  <c:v>39651</c:v>
                </c:pt>
                <c:pt idx="145">
                  <c:v>39652</c:v>
                </c:pt>
                <c:pt idx="146">
                  <c:v>39653</c:v>
                </c:pt>
                <c:pt idx="147">
                  <c:v>39654</c:v>
                </c:pt>
                <c:pt idx="148">
                  <c:v>39657</c:v>
                </c:pt>
                <c:pt idx="149">
                  <c:v>39658</c:v>
                </c:pt>
                <c:pt idx="150">
                  <c:v>39659</c:v>
                </c:pt>
                <c:pt idx="151">
                  <c:v>39660</c:v>
                </c:pt>
                <c:pt idx="152">
                  <c:v>39661</c:v>
                </c:pt>
                <c:pt idx="153">
                  <c:v>39664</c:v>
                </c:pt>
                <c:pt idx="154">
                  <c:v>39665</c:v>
                </c:pt>
                <c:pt idx="155">
                  <c:v>39666</c:v>
                </c:pt>
                <c:pt idx="156">
                  <c:v>39667</c:v>
                </c:pt>
                <c:pt idx="157">
                  <c:v>39668</c:v>
                </c:pt>
                <c:pt idx="158">
                  <c:v>39671</c:v>
                </c:pt>
                <c:pt idx="159">
                  <c:v>39672</c:v>
                </c:pt>
                <c:pt idx="160">
                  <c:v>39673</c:v>
                </c:pt>
                <c:pt idx="161">
                  <c:v>39674</c:v>
                </c:pt>
                <c:pt idx="162">
                  <c:v>39675</c:v>
                </c:pt>
                <c:pt idx="163">
                  <c:v>39678</c:v>
                </c:pt>
                <c:pt idx="164">
                  <c:v>39679</c:v>
                </c:pt>
                <c:pt idx="165">
                  <c:v>39680</c:v>
                </c:pt>
                <c:pt idx="166">
                  <c:v>39681</c:v>
                </c:pt>
                <c:pt idx="167">
                  <c:v>39682</c:v>
                </c:pt>
                <c:pt idx="168">
                  <c:v>39685</c:v>
                </c:pt>
                <c:pt idx="169">
                  <c:v>39686</c:v>
                </c:pt>
                <c:pt idx="170">
                  <c:v>39687</c:v>
                </c:pt>
                <c:pt idx="171">
                  <c:v>39688</c:v>
                </c:pt>
                <c:pt idx="172">
                  <c:v>39689</c:v>
                </c:pt>
                <c:pt idx="173">
                  <c:v>39692</c:v>
                </c:pt>
                <c:pt idx="174">
                  <c:v>39693</c:v>
                </c:pt>
                <c:pt idx="175">
                  <c:v>39694</c:v>
                </c:pt>
                <c:pt idx="176">
                  <c:v>39695</c:v>
                </c:pt>
                <c:pt idx="177">
                  <c:v>39696</c:v>
                </c:pt>
                <c:pt idx="178">
                  <c:v>39699</c:v>
                </c:pt>
                <c:pt idx="179">
                  <c:v>39700</c:v>
                </c:pt>
                <c:pt idx="180">
                  <c:v>39701</c:v>
                </c:pt>
                <c:pt idx="181">
                  <c:v>39702</c:v>
                </c:pt>
                <c:pt idx="182">
                  <c:v>39703</c:v>
                </c:pt>
                <c:pt idx="183">
                  <c:v>39706</c:v>
                </c:pt>
                <c:pt idx="184">
                  <c:v>39707</c:v>
                </c:pt>
                <c:pt idx="185">
                  <c:v>39708</c:v>
                </c:pt>
                <c:pt idx="186">
                  <c:v>39709</c:v>
                </c:pt>
                <c:pt idx="187">
                  <c:v>39710</c:v>
                </c:pt>
                <c:pt idx="188">
                  <c:v>39713</c:v>
                </c:pt>
                <c:pt idx="189">
                  <c:v>39714</c:v>
                </c:pt>
                <c:pt idx="190">
                  <c:v>39715</c:v>
                </c:pt>
                <c:pt idx="191">
                  <c:v>39716</c:v>
                </c:pt>
                <c:pt idx="192">
                  <c:v>39717</c:v>
                </c:pt>
                <c:pt idx="193">
                  <c:v>39720</c:v>
                </c:pt>
                <c:pt idx="194">
                  <c:v>39721</c:v>
                </c:pt>
                <c:pt idx="195">
                  <c:v>39722</c:v>
                </c:pt>
                <c:pt idx="196">
                  <c:v>39723</c:v>
                </c:pt>
                <c:pt idx="197">
                  <c:v>39724</c:v>
                </c:pt>
                <c:pt idx="198">
                  <c:v>39727</c:v>
                </c:pt>
                <c:pt idx="199">
                  <c:v>39728</c:v>
                </c:pt>
                <c:pt idx="200">
                  <c:v>39729</c:v>
                </c:pt>
                <c:pt idx="201">
                  <c:v>39730</c:v>
                </c:pt>
                <c:pt idx="202">
                  <c:v>39731</c:v>
                </c:pt>
                <c:pt idx="203">
                  <c:v>39734</c:v>
                </c:pt>
                <c:pt idx="204">
                  <c:v>39735</c:v>
                </c:pt>
                <c:pt idx="205">
                  <c:v>39736</c:v>
                </c:pt>
                <c:pt idx="206">
                  <c:v>39737</c:v>
                </c:pt>
                <c:pt idx="207">
                  <c:v>39738</c:v>
                </c:pt>
                <c:pt idx="208">
                  <c:v>39741</c:v>
                </c:pt>
                <c:pt idx="209">
                  <c:v>39742</c:v>
                </c:pt>
                <c:pt idx="210">
                  <c:v>39743</c:v>
                </c:pt>
                <c:pt idx="211">
                  <c:v>39744</c:v>
                </c:pt>
                <c:pt idx="212">
                  <c:v>39745</c:v>
                </c:pt>
                <c:pt idx="213">
                  <c:v>39748</c:v>
                </c:pt>
                <c:pt idx="214">
                  <c:v>39749</c:v>
                </c:pt>
                <c:pt idx="215">
                  <c:v>39750</c:v>
                </c:pt>
                <c:pt idx="216">
                  <c:v>39751</c:v>
                </c:pt>
                <c:pt idx="217">
                  <c:v>39752</c:v>
                </c:pt>
                <c:pt idx="218">
                  <c:v>39755</c:v>
                </c:pt>
                <c:pt idx="219">
                  <c:v>39756</c:v>
                </c:pt>
                <c:pt idx="220">
                  <c:v>39757</c:v>
                </c:pt>
                <c:pt idx="221">
                  <c:v>39758</c:v>
                </c:pt>
                <c:pt idx="222">
                  <c:v>39759</c:v>
                </c:pt>
                <c:pt idx="223">
                  <c:v>39762</c:v>
                </c:pt>
                <c:pt idx="224">
                  <c:v>39763</c:v>
                </c:pt>
                <c:pt idx="225">
                  <c:v>39764</c:v>
                </c:pt>
                <c:pt idx="226">
                  <c:v>39765</c:v>
                </c:pt>
                <c:pt idx="227">
                  <c:v>39766</c:v>
                </c:pt>
                <c:pt idx="228">
                  <c:v>39769</c:v>
                </c:pt>
                <c:pt idx="229">
                  <c:v>39770</c:v>
                </c:pt>
                <c:pt idx="230">
                  <c:v>39771</c:v>
                </c:pt>
                <c:pt idx="231">
                  <c:v>39772</c:v>
                </c:pt>
                <c:pt idx="232">
                  <c:v>39773</c:v>
                </c:pt>
                <c:pt idx="233">
                  <c:v>39776</c:v>
                </c:pt>
                <c:pt idx="234">
                  <c:v>39777</c:v>
                </c:pt>
                <c:pt idx="235">
                  <c:v>39778</c:v>
                </c:pt>
                <c:pt idx="236">
                  <c:v>39779</c:v>
                </c:pt>
                <c:pt idx="237">
                  <c:v>39780</c:v>
                </c:pt>
                <c:pt idx="238">
                  <c:v>39783</c:v>
                </c:pt>
                <c:pt idx="239">
                  <c:v>39784</c:v>
                </c:pt>
                <c:pt idx="240">
                  <c:v>39785</c:v>
                </c:pt>
                <c:pt idx="241">
                  <c:v>39786</c:v>
                </c:pt>
                <c:pt idx="242">
                  <c:v>39787</c:v>
                </c:pt>
                <c:pt idx="243">
                  <c:v>39790</c:v>
                </c:pt>
                <c:pt idx="244">
                  <c:v>39791</c:v>
                </c:pt>
                <c:pt idx="245">
                  <c:v>39792</c:v>
                </c:pt>
                <c:pt idx="246">
                  <c:v>39793</c:v>
                </c:pt>
                <c:pt idx="247">
                  <c:v>39794</c:v>
                </c:pt>
                <c:pt idx="248">
                  <c:v>39797</c:v>
                </c:pt>
                <c:pt idx="249">
                  <c:v>39798</c:v>
                </c:pt>
                <c:pt idx="250">
                  <c:v>39799</c:v>
                </c:pt>
                <c:pt idx="251">
                  <c:v>39800</c:v>
                </c:pt>
                <c:pt idx="252">
                  <c:v>39801</c:v>
                </c:pt>
                <c:pt idx="253">
                  <c:v>39804</c:v>
                </c:pt>
                <c:pt idx="254">
                  <c:v>39805</c:v>
                </c:pt>
                <c:pt idx="255">
                  <c:v>39806</c:v>
                </c:pt>
                <c:pt idx="256">
                  <c:v>39807</c:v>
                </c:pt>
                <c:pt idx="257">
                  <c:v>39808</c:v>
                </c:pt>
                <c:pt idx="258">
                  <c:v>39811</c:v>
                </c:pt>
                <c:pt idx="259">
                  <c:v>39812</c:v>
                </c:pt>
                <c:pt idx="260">
                  <c:v>39813</c:v>
                </c:pt>
                <c:pt idx="261">
                  <c:v>39814</c:v>
                </c:pt>
                <c:pt idx="262">
                  <c:v>39815</c:v>
                </c:pt>
                <c:pt idx="263">
                  <c:v>39818</c:v>
                </c:pt>
                <c:pt idx="264">
                  <c:v>39819</c:v>
                </c:pt>
                <c:pt idx="265">
                  <c:v>39820</c:v>
                </c:pt>
                <c:pt idx="266">
                  <c:v>39821</c:v>
                </c:pt>
                <c:pt idx="267">
                  <c:v>39822</c:v>
                </c:pt>
                <c:pt idx="268">
                  <c:v>39825</c:v>
                </c:pt>
                <c:pt idx="269">
                  <c:v>39826</c:v>
                </c:pt>
                <c:pt idx="270">
                  <c:v>39827</c:v>
                </c:pt>
                <c:pt idx="271">
                  <c:v>39828</c:v>
                </c:pt>
                <c:pt idx="272">
                  <c:v>39829</c:v>
                </c:pt>
                <c:pt idx="273">
                  <c:v>39832</c:v>
                </c:pt>
                <c:pt idx="274">
                  <c:v>39833</c:v>
                </c:pt>
                <c:pt idx="275">
                  <c:v>39834</c:v>
                </c:pt>
                <c:pt idx="276">
                  <c:v>39835</c:v>
                </c:pt>
                <c:pt idx="277">
                  <c:v>39836</c:v>
                </c:pt>
                <c:pt idx="278">
                  <c:v>39839</c:v>
                </c:pt>
                <c:pt idx="279">
                  <c:v>39840</c:v>
                </c:pt>
                <c:pt idx="280">
                  <c:v>39841</c:v>
                </c:pt>
                <c:pt idx="281">
                  <c:v>39842</c:v>
                </c:pt>
                <c:pt idx="282">
                  <c:v>39843</c:v>
                </c:pt>
                <c:pt idx="283">
                  <c:v>39846</c:v>
                </c:pt>
                <c:pt idx="284">
                  <c:v>39847</c:v>
                </c:pt>
                <c:pt idx="285">
                  <c:v>39848</c:v>
                </c:pt>
                <c:pt idx="286">
                  <c:v>39849</c:v>
                </c:pt>
                <c:pt idx="287">
                  <c:v>39850</c:v>
                </c:pt>
                <c:pt idx="288">
                  <c:v>39853</c:v>
                </c:pt>
                <c:pt idx="289">
                  <c:v>39854</c:v>
                </c:pt>
                <c:pt idx="290">
                  <c:v>39855</c:v>
                </c:pt>
                <c:pt idx="291">
                  <c:v>39856</c:v>
                </c:pt>
                <c:pt idx="292">
                  <c:v>39857</c:v>
                </c:pt>
                <c:pt idx="293">
                  <c:v>39860</c:v>
                </c:pt>
                <c:pt idx="294">
                  <c:v>39861</c:v>
                </c:pt>
                <c:pt idx="295">
                  <c:v>39862</c:v>
                </c:pt>
                <c:pt idx="296">
                  <c:v>39863</c:v>
                </c:pt>
                <c:pt idx="297">
                  <c:v>39864</c:v>
                </c:pt>
                <c:pt idx="298">
                  <c:v>39867</c:v>
                </c:pt>
                <c:pt idx="299">
                  <c:v>39868</c:v>
                </c:pt>
                <c:pt idx="300">
                  <c:v>39869</c:v>
                </c:pt>
                <c:pt idx="301">
                  <c:v>39870</c:v>
                </c:pt>
                <c:pt idx="302">
                  <c:v>39871</c:v>
                </c:pt>
                <c:pt idx="303">
                  <c:v>39874</c:v>
                </c:pt>
                <c:pt idx="304">
                  <c:v>39875</c:v>
                </c:pt>
                <c:pt idx="305">
                  <c:v>39876</c:v>
                </c:pt>
                <c:pt idx="306">
                  <c:v>39877</c:v>
                </c:pt>
                <c:pt idx="307">
                  <c:v>39878</c:v>
                </c:pt>
                <c:pt idx="308">
                  <c:v>39881</c:v>
                </c:pt>
                <c:pt idx="309">
                  <c:v>39882</c:v>
                </c:pt>
                <c:pt idx="310">
                  <c:v>39883</c:v>
                </c:pt>
                <c:pt idx="311">
                  <c:v>39884</c:v>
                </c:pt>
                <c:pt idx="312">
                  <c:v>39885</c:v>
                </c:pt>
                <c:pt idx="313">
                  <c:v>39888</c:v>
                </c:pt>
                <c:pt idx="314">
                  <c:v>39889</c:v>
                </c:pt>
                <c:pt idx="315">
                  <c:v>39890</c:v>
                </c:pt>
                <c:pt idx="316">
                  <c:v>39891</c:v>
                </c:pt>
                <c:pt idx="317">
                  <c:v>39892</c:v>
                </c:pt>
                <c:pt idx="318">
                  <c:v>39895</c:v>
                </c:pt>
                <c:pt idx="319">
                  <c:v>39896</c:v>
                </c:pt>
                <c:pt idx="320">
                  <c:v>39897</c:v>
                </c:pt>
                <c:pt idx="321">
                  <c:v>39898</c:v>
                </c:pt>
                <c:pt idx="322">
                  <c:v>39899</c:v>
                </c:pt>
                <c:pt idx="323">
                  <c:v>39902</c:v>
                </c:pt>
                <c:pt idx="324">
                  <c:v>39903</c:v>
                </c:pt>
                <c:pt idx="325">
                  <c:v>39904</c:v>
                </c:pt>
                <c:pt idx="326">
                  <c:v>39905</c:v>
                </c:pt>
                <c:pt idx="327">
                  <c:v>39906</c:v>
                </c:pt>
                <c:pt idx="328">
                  <c:v>39909</c:v>
                </c:pt>
                <c:pt idx="329">
                  <c:v>39910</c:v>
                </c:pt>
                <c:pt idx="330">
                  <c:v>39911</c:v>
                </c:pt>
                <c:pt idx="331">
                  <c:v>39912</c:v>
                </c:pt>
                <c:pt idx="332">
                  <c:v>39913</c:v>
                </c:pt>
                <c:pt idx="333">
                  <c:v>39916</c:v>
                </c:pt>
                <c:pt idx="334">
                  <c:v>39917</c:v>
                </c:pt>
                <c:pt idx="335">
                  <c:v>39918</c:v>
                </c:pt>
                <c:pt idx="336">
                  <c:v>39919</c:v>
                </c:pt>
                <c:pt idx="337">
                  <c:v>39920</c:v>
                </c:pt>
                <c:pt idx="338">
                  <c:v>39923</c:v>
                </c:pt>
                <c:pt idx="339">
                  <c:v>39924</c:v>
                </c:pt>
                <c:pt idx="340">
                  <c:v>39925</c:v>
                </c:pt>
                <c:pt idx="341">
                  <c:v>39926</c:v>
                </c:pt>
                <c:pt idx="342">
                  <c:v>39927</c:v>
                </c:pt>
                <c:pt idx="343">
                  <c:v>39930</c:v>
                </c:pt>
                <c:pt idx="344">
                  <c:v>39931</c:v>
                </c:pt>
                <c:pt idx="345">
                  <c:v>39932</c:v>
                </c:pt>
                <c:pt idx="346">
                  <c:v>39933</c:v>
                </c:pt>
                <c:pt idx="347">
                  <c:v>39934</c:v>
                </c:pt>
                <c:pt idx="348">
                  <c:v>39937</c:v>
                </c:pt>
                <c:pt idx="349">
                  <c:v>39938</c:v>
                </c:pt>
                <c:pt idx="350">
                  <c:v>39939</c:v>
                </c:pt>
                <c:pt idx="351">
                  <c:v>39940</c:v>
                </c:pt>
                <c:pt idx="352">
                  <c:v>39941</c:v>
                </c:pt>
                <c:pt idx="353">
                  <c:v>39944</c:v>
                </c:pt>
                <c:pt idx="354">
                  <c:v>39945</c:v>
                </c:pt>
                <c:pt idx="355">
                  <c:v>39946</c:v>
                </c:pt>
                <c:pt idx="356">
                  <c:v>39947</c:v>
                </c:pt>
                <c:pt idx="357">
                  <c:v>39948</c:v>
                </c:pt>
                <c:pt idx="358">
                  <c:v>39951</c:v>
                </c:pt>
                <c:pt idx="359">
                  <c:v>39952</c:v>
                </c:pt>
                <c:pt idx="360">
                  <c:v>39953</c:v>
                </c:pt>
                <c:pt idx="361">
                  <c:v>39954</c:v>
                </c:pt>
                <c:pt idx="362">
                  <c:v>39955</c:v>
                </c:pt>
                <c:pt idx="363">
                  <c:v>39958</c:v>
                </c:pt>
                <c:pt idx="364">
                  <c:v>39959</c:v>
                </c:pt>
                <c:pt idx="365">
                  <c:v>39960</c:v>
                </c:pt>
                <c:pt idx="366">
                  <c:v>39961</c:v>
                </c:pt>
                <c:pt idx="367">
                  <c:v>39962</c:v>
                </c:pt>
                <c:pt idx="368">
                  <c:v>39965</c:v>
                </c:pt>
                <c:pt idx="369">
                  <c:v>39966</c:v>
                </c:pt>
                <c:pt idx="370">
                  <c:v>39967</c:v>
                </c:pt>
                <c:pt idx="371">
                  <c:v>39968</c:v>
                </c:pt>
                <c:pt idx="372">
                  <c:v>39969</c:v>
                </c:pt>
                <c:pt idx="373">
                  <c:v>39972</c:v>
                </c:pt>
                <c:pt idx="374">
                  <c:v>39973</c:v>
                </c:pt>
                <c:pt idx="375">
                  <c:v>39974</c:v>
                </c:pt>
                <c:pt idx="376">
                  <c:v>39975</c:v>
                </c:pt>
                <c:pt idx="377">
                  <c:v>39976</c:v>
                </c:pt>
                <c:pt idx="378">
                  <c:v>39979</c:v>
                </c:pt>
                <c:pt idx="379">
                  <c:v>39980</c:v>
                </c:pt>
                <c:pt idx="380">
                  <c:v>39981</c:v>
                </c:pt>
                <c:pt idx="381">
                  <c:v>39982</c:v>
                </c:pt>
                <c:pt idx="382">
                  <c:v>39983</c:v>
                </c:pt>
                <c:pt idx="383">
                  <c:v>39986</c:v>
                </c:pt>
                <c:pt idx="384">
                  <c:v>39987</c:v>
                </c:pt>
                <c:pt idx="385">
                  <c:v>39988</c:v>
                </c:pt>
                <c:pt idx="386">
                  <c:v>39989</c:v>
                </c:pt>
                <c:pt idx="387">
                  <c:v>39990</c:v>
                </c:pt>
                <c:pt idx="388">
                  <c:v>39993</c:v>
                </c:pt>
                <c:pt idx="389">
                  <c:v>39994</c:v>
                </c:pt>
                <c:pt idx="390">
                  <c:v>39995</c:v>
                </c:pt>
                <c:pt idx="391">
                  <c:v>39996</c:v>
                </c:pt>
                <c:pt idx="392">
                  <c:v>39997</c:v>
                </c:pt>
                <c:pt idx="393">
                  <c:v>40000</c:v>
                </c:pt>
                <c:pt idx="394">
                  <c:v>40001</c:v>
                </c:pt>
                <c:pt idx="395">
                  <c:v>40002</c:v>
                </c:pt>
                <c:pt idx="396">
                  <c:v>40003</c:v>
                </c:pt>
                <c:pt idx="397">
                  <c:v>40004</c:v>
                </c:pt>
                <c:pt idx="398">
                  <c:v>40007</c:v>
                </c:pt>
                <c:pt idx="399">
                  <c:v>40008</c:v>
                </c:pt>
                <c:pt idx="400">
                  <c:v>40009</c:v>
                </c:pt>
                <c:pt idx="401">
                  <c:v>40010</c:v>
                </c:pt>
                <c:pt idx="402">
                  <c:v>40011</c:v>
                </c:pt>
                <c:pt idx="403">
                  <c:v>40014</c:v>
                </c:pt>
                <c:pt idx="404">
                  <c:v>40015</c:v>
                </c:pt>
                <c:pt idx="405">
                  <c:v>40016</c:v>
                </c:pt>
                <c:pt idx="406">
                  <c:v>40017</c:v>
                </c:pt>
                <c:pt idx="407">
                  <c:v>40018</c:v>
                </c:pt>
                <c:pt idx="408">
                  <c:v>40021</c:v>
                </c:pt>
                <c:pt idx="409">
                  <c:v>40022</c:v>
                </c:pt>
                <c:pt idx="410">
                  <c:v>40023</c:v>
                </c:pt>
                <c:pt idx="411">
                  <c:v>40024</c:v>
                </c:pt>
                <c:pt idx="412">
                  <c:v>40025</c:v>
                </c:pt>
                <c:pt idx="413">
                  <c:v>40028</c:v>
                </c:pt>
                <c:pt idx="414">
                  <c:v>40029</c:v>
                </c:pt>
                <c:pt idx="415">
                  <c:v>40030</c:v>
                </c:pt>
                <c:pt idx="416">
                  <c:v>40031</c:v>
                </c:pt>
                <c:pt idx="417">
                  <c:v>40032</c:v>
                </c:pt>
                <c:pt idx="418">
                  <c:v>40035</c:v>
                </c:pt>
                <c:pt idx="419">
                  <c:v>40036</c:v>
                </c:pt>
                <c:pt idx="420">
                  <c:v>40037</c:v>
                </c:pt>
                <c:pt idx="421">
                  <c:v>40038</c:v>
                </c:pt>
                <c:pt idx="422">
                  <c:v>40039</c:v>
                </c:pt>
                <c:pt idx="423">
                  <c:v>40042</c:v>
                </c:pt>
                <c:pt idx="424">
                  <c:v>40043</c:v>
                </c:pt>
                <c:pt idx="425">
                  <c:v>40044</c:v>
                </c:pt>
                <c:pt idx="426">
                  <c:v>40045</c:v>
                </c:pt>
                <c:pt idx="427">
                  <c:v>40046</c:v>
                </c:pt>
                <c:pt idx="428">
                  <c:v>40049</c:v>
                </c:pt>
                <c:pt idx="429">
                  <c:v>40050</c:v>
                </c:pt>
                <c:pt idx="430">
                  <c:v>40051</c:v>
                </c:pt>
                <c:pt idx="431">
                  <c:v>40052</c:v>
                </c:pt>
                <c:pt idx="432">
                  <c:v>40053</c:v>
                </c:pt>
                <c:pt idx="433">
                  <c:v>40056</c:v>
                </c:pt>
                <c:pt idx="434">
                  <c:v>40057</c:v>
                </c:pt>
                <c:pt idx="435">
                  <c:v>40058</c:v>
                </c:pt>
                <c:pt idx="436">
                  <c:v>40059</c:v>
                </c:pt>
                <c:pt idx="437">
                  <c:v>40060</c:v>
                </c:pt>
                <c:pt idx="438">
                  <c:v>40063</c:v>
                </c:pt>
                <c:pt idx="439">
                  <c:v>40064</c:v>
                </c:pt>
                <c:pt idx="440">
                  <c:v>40065</c:v>
                </c:pt>
                <c:pt idx="441">
                  <c:v>40066</c:v>
                </c:pt>
                <c:pt idx="442">
                  <c:v>40067</c:v>
                </c:pt>
                <c:pt idx="443">
                  <c:v>40070</c:v>
                </c:pt>
                <c:pt idx="444">
                  <c:v>40071</c:v>
                </c:pt>
                <c:pt idx="445">
                  <c:v>40072</c:v>
                </c:pt>
                <c:pt idx="446">
                  <c:v>40073</c:v>
                </c:pt>
                <c:pt idx="447">
                  <c:v>40074</c:v>
                </c:pt>
                <c:pt idx="448">
                  <c:v>40077</c:v>
                </c:pt>
                <c:pt idx="449">
                  <c:v>40078</c:v>
                </c:pt>
                <c:pt idx="450">
                  <c:v>40079</c:v>
                </c:pt>
                <c:pt idx="451">
                  <c:v>40080</c:v>
                </c:pt>
                <c:pt idx="452">
                  <c:v>40081</c:v>
                </c:pt>
                <c:pt idx="453">
                  <c:v>40084</c:v>
                </c:pt>
                <c:pt idx="454">
                  <c:v>40085</c:v>
                </c:pt>
                <c:pt idx="455">
                  <c:v>40086</c:v>
                </c:pt>
                <c:pt idx="456">
                  <c:v>40087</c:v>
                </c:pt>
                <c:pt idx="457">
                  <c:v>40088</c:v>
                </c:pt>
                <c:pt idx="458">
                  <c:v>40091</c:v>
                </c:pt>
                <c:pt idx="459">
                  <c:v>40092</c:v>
                </c:pt>
                <c:pt idx="460">
                  <c:v>40093</c:v>
                </c:pt>
                <c:pt idx="461">
                  <c:v>40094</c:v>
                </c:pt>
                <c:pt idx="462">
                  <c:v>40095</c:v>
                </c:pt>
                <c:pt idx="463">
                  <c:v>40098</c:v>
                </c:pt>
                <c:pt idx="464">
                  <c:v>40099</c:v>
                </c:pt>
                <c:pt idx="465">
                  <c:v>40100</c:v>
                </c:pt>
                <c:pt idx="466">
                  <c:v>40101</c:v>
                </c:pt>
                <c:pt idx="467">
                  <c:v>40102</c:v>
                </c:pt>
                <c:pt idx="468">
                  <c:v>40105</c:v>
                </c:pt>
                <c:pt idx="469">
                  <c:v>40106</c:v>
                </c:pt>
                <c:pt idx="470">
                  <c:v>40107</c:v>
                </c:pt>
                <c:pt idx="471">
                  <c:v>40108</c:v>
                </c:pt>
                <c:pt idx="472">
                  <c:v>40109</c:v>
                </c:pt>
                <c:pt idx="473">
                  <c:v>40112</c:v>
                </c:pt>
                <c:pt idx="474">
                  <c:v>40113</c:v>
                </c:pt>
                <c:pt idx="475">
                  <c:v>40114</c:v>
                </c:pt>
                <c:pt idx="476">
                  <c:v>40115</c:v>
                </c:pt>
                <c:pt idx="477">
                  <c:v>40116</c:v>
                </c:pt>
                <c:pt idx="478">
                  <c:v>40119</c:v>
                </c:pt>
                <c:pt idx="479">
                  <c:v>40120</c:v>
                </c:pt>
                <c:pt idx="480">
                  <c:v>40121</c:v>
                </c:pt>
                <c:pt idx="481">
                  <c:v>40122</c:v>
                </c:pt>
                <c:pt idx="482">
                  <c:v>40123</c:v>
                </c:pt>
                <c:pt idx="483">
                  <c:v>40126</c:v>
                </c:pt>
                <c:pt idx="484">
                  <c:v>40127</c:v>
                </c:pt>
                <c:pt idx="485">
                  <c:v>40128</c:v>
                </c:pt>
                <c:pt idx="486">
                  <c:v>40129</c:v>
                </c:pt>
                <c:pt idx="487">
                  <c:v>40130</c:v>
                </c:pt>
                <c:pt idx="488">
                  <c:v>40133</c:v>
                </c:pt>
                <c:pt idx="489">
                  <c:v>40134</c:v>
                </c:pt>
                <c:pt idx="490">
                  <c:v>40135</c:v>
                </c:pt>
                <c:pt idx="491">
                  <c:v>40136</c:v>
                </c:pt>
                <c:pt idx="492">
                  <c:v>40137</c:v>
                </c:pt>
                <c:pt idx="493">
                  <c:v>40140</c:v>
                </c:pt>
                <c:pt idx="494">
                  <c:v>40141</c:v>
                </c:pt>
                <c:pt idx="495">
                  <c:v>40142</c:v>
                </c:pt>
                <c:pt idx="496">
                  <c:v>40143</c:v>
                </c:pt>
                <c:pt idx="497">
                  <c:v>40144</c:v>
                </c:pt>
                <c:pt idx="498">
                  <c:v>40147</c:v>
                </c:pt>
                <c:pt idx="499">
                  <c:v>40148</c:v>
                </c:pt>
                <c:pt idx="500">
                  <c:v>40149</c:v>
                </c:pt>
                <c:pt idx="501">
                  <c:v>40150</c:v>
                </c:pt>
                <c:pt idx="502">
                  <c:v>40151</c:v>
                </c:pt>
                <c:pt idx="503">
                  <c:v>40154</c:v>
                </c:pt>
                <c:pt idx="504">
                  <c:v>40155</c:v>
                </c:pt>
                <c:pt idx="505">
                  <c:v>40156</c:v>
                </c:pt>
                <c:pt idx="506">
                  <c:v>40157</c:v>
                </c:pt>
                <c:pt idx="507">
                  <c:v>40158</c:v>
                </c:pt>
                <c:pt idx="508">
                  <c:v>40161</c:v>
                </c:pt>
                <c:pt idx="509">
                  <c:v>40162</c:v>
                </c:pt>
                <c:pt idx="510">
                  <c:v>40163</c:v>
                </c:pt>
                <c:pt idx="511">
                  <c:v>40164</c:v>
                </c:pt>
                <c:pt idx="512">
                  <c:v>40165</c:v>
                </c:pt>
                <c:pt idx="513">
                  <c:v>40168</c:v>
                </c:pt>
                <c:pt idx="514">
                  <c:v>40169</c:v>
                </c:pt>
                <c:pt idx="515">
                  <c:v>40170</c:v>
                </c:pt>
                <c:pt idx="516">
                  <c:v>40171</c:v>
                </c:pt>
                <c:pt idx="517">
                  <c:v>40172</c:v>
                </c:pt>
                <c:pt idx="518">
                  <c:v>40175</c:v>
                </c:pt>
                <c:pt idx="519">
                  <c:v>40176</c:v>
                </c:pt>
                <c:pt idx="520">
                  <c:v>40177</c:v>
                </c:pt>
                <c:pt idx="521">
                  <c:v>40178</c:v>
                </c:pt>
                <c:pt idx="522">
                  <c:v>40179</c:v>
                </c:pt>
                <c:pt idx="523">
                  <c:v>40182</c:v>
                </c:pt>
                <c:pt idx="524">
                  <c:v>40183</c:v>
                </c:pt>
                <c:pt idx="525">
                  <c:v>40184</c:v>
                </c:pt>
                <c:pt idx="526">
                  <c:v>40185</c:v>
                </c:pt>
                <c:pt idx="527">
                  <c:v>40186</c:v>
                </c:pt>
                <c:pt idx="528">
                  <c:v>40189</c:v>
                </c:pt>
                <c:pt idx="529">
                  <c:v>40190</c:v>
                </c:pt>
                <c:pt idx="530">
                  <c:v>40191</c:v>
                </c:pt>
                <c:pt idx="531">
                  <c:v>40192</c:v>
                </c:pt>
                <c:pt idx="532">
                  <c:v>40193</c:v>
                </c:pt>
                <c:pt idx="533">
                  <c:v>40196</c:v>
                </c:pt>
                <c:pt idx="534">
                  <c:v>40197</c:v>
                </c:pt>
                <c:pt idx="535">
                  <c:v>40198</c:v>
                </c:pt>
                <c:pt idx="536">
                  <c:v>40199</c:v>
                </c:pt>
                <c:pt idx="537">
                  <c:v>40200</c:v>
                </c:pt>
                <c:pt idx="538">
                  <c:v>40203</c:v>
                </c:pt>
                <c:pt idx="539">
                  <c:v>40204</c:v>
                </c:pt>
                <c:pt idx="540">
                  <c:v>40205</c:v>
                </c:pt>
                <c:pt idx="541">
                  <c:v>40206</c:v>
                </c:pt>
                <c:pt idx="542">
                  <c:v>40207</c:v>
                </c:pt>
                <c:pt idx="543">
                  <c:v>40210</c:v>
                </c:pt>
                <c:pt idx="544">
                  <c:v>40211</c:v>
                </c:pt>
                <c:pt idx="545">
                  <c:v>40212</c:v>
                </c:pt>
                <c:pt idx="546">
                  <c:v>40213</c:v>
                </c:pt>
                <c:pt idx="547">
                  <c:v>40214</c:v>
                </c:pt>
                <c:pt idx="548">
                  <c:v>40217</c:v>
                </c:pt>
                <c:pt idx="549">
                  <c:v>40218</c:v>
                </c:pt>
                <c:pt idx="550">
                  <c:v>40219</c:v>
                </c:pt>
                <c:pt idx="551">
                  <c:v>40220</c:v>
                </c:pt>
                <c:pt idx="552">
                  <c:v>40221</c:v>
                </c:pt>
                <c:pt idx="553">
                  <c:v>40224</c:v>
                </c:pt>
                <c:pt idx="554">
                  <c:v>40225</c:v>
                </c:pt>
                <c:pt idx="555">
                  <c:v>40226</c:v>
                </c:pt>
                <c:pt idx="556">
                  <c:v>40227</c:v>
                </c:pt>
                <c:pt idx="557">
                  <c:v>40228</c:v>
                </c:pt>
                <c:pt idx="558">
                  <c:v>40231</c:v>
                </c:pt>
                <c:pt idx="559">
                  <c:v>40232</c:v>
                </c:pt>
                <c:pt idx="560">
                  <c:v>40233</c:v>
                </c:pt>
                <c:pt idx="561">
                  <c:v>40234</c:v>
                </c:pt>
                <c:pt idx="562">
                  <c:v>40235</c:v>
                </c:pt>
                <c:pt idx="563">
                  <c:v>40238</c:v>
                </c:pt>
                <c:pt idx="564">
                  <c:v>40239</c:v>
                </c:pt>
                <c:pt idx="565">
                  <c:v>40240</c:v>
                </c:pt>
                <c:pt idx="566">
                  <c:v>40241</c:v>
                </c:pt>
                <c:pt idx="567">
                  <c:v>40242</c:v>
                </c:pt>
                <c:pt idx="568">
                  <c:v>40245</c:v>
                </c:pt>
                <c:pt idx="569">
                  <c:v>40246</c:v>
                </c:pt>
                <c:pt idx="570">
                  <c:v>40247</c:v>
                </c:pt>
                <c:pt idx="571">
                  <c:v>40248</c:v>
                </c:pt>
                <c:pt idx="572">
                  <c:v>40249</c:v>
                </c:pt>
                <c:pt idx="573">
                  <c:v>40252</c:v>
                </c:pt>
                <c:pt idx="574">
                  <c:v>40253</c:v>
                </c:pt>
                <c:pt idx="575">
                  <c:v>40254</c:v>
                </c:pt>
                <c:pt idx="576">
                  <c:v>40255</c:v>
                </c:pt>
                <c:pt idx="577">
                  <c:v>40256</c:v>
                </c:pt>
                <c:pt idx="578">
                  <c:v>40259</c:v>
                </c:pt>
                <c:pt idx="579">
                  <c:v>40260</c:v>
                </c:pt>
                <c:pt idx="580">
                  <c:v>40261</c:v>
                </c:pt>
                <c:pt idx="581">
                  <c:v>40262</c:v>
                </c:pt>
                <c:pt idx="582">
                  <c:v>40263</c:v>
                </c:pt>
                <c:pt idx="583">
                  <c:v>40266</c:v>
                </c:pt>
                <c:pt idx="584">
                  <c:v>40267</c:v>
                </c:pt>
                <c:pt idx="585">
                  <c:v>40268</c:v>
                </c:pt>
                <c:pt idx="586">
                  <c:v>40269</c:v>
                </c:pt>
                <c:pt idx="587">
                  <c:v>40270</c:v>
                </c:pt>
                <c:pt idx="588">
                  <c:v>40273</c:v>
                </c:pt>
                <c:pt idx="589">
                  <c:v>40274</c:v>
                </c:pt>
                <c:pt idx="590">
                  <c:v>40275</c:v>
                </c:pt>
                <c:pt idx="591">
                  <c:v>40276</c:v>
                </c:pt>
                <c:pt idx="592">
                  <c:v>40277</c:v>
                </c:pt>
                <c:pt idx="593">
                  <c:v>40280</c:v>
                </c:pt>
                <c:pt idx="594">
                  <c:v>40281</c:v>
                </c:pt>
                <c:pt idx="595">
                  <c:v>40282</c:v>
                </c:pt>
                <c:pt idx="596">
                  <c:v>40283</c:v>
                </c:pt>
                <c:pt idx="597">
                  <c:v>40284</c:v>
                </c:pt>
                <c:pt idx="598">
                  <c:v>40287</c:v>
                </c:pt>
                <c:pt idx="599">
                  <c:v>40288</c:v>
                </c:pt>
                <c:pt idx="600">
                  <c:v>40289</c:v>
                </c:pt>
                <c:pt idx="601">
                  <c:v>40290</c:v>
                </c:pt>
                <c:pt idx="602">
                  <c:v>40291</c:v>
                </c:pt>
                <c:pt idx="603">
                  <c:v>40294</c:v>
                </c:pt>
                <c:pt idx="604">
                  <c:v>40295</c:v>
                </c:pt>
                <c:pt idx="605">
                  <c:v>40296</c:v>
                </c:pt>
                <c:pt idx="606">
                  <c:v>40297</c:v>
                </c:pt>
                <c:pt idx="607">
                  <c:v>40298</c:v>
                </c:pt>
                <c:pt idx="608">
                  <c:v>40301</c:v>
                </c:pt>
                <c:pt idx="609">
                  <c:v>40302</c:v>
                </c:pt>
                <c:pt idx="610">
                  <c:v>40303</c:v>
                </c:pt>
                <c:pt idx="611">
                  <c:v>40304</c:v>
                </c:pt>
                <c:pt idx="612">
                  <c:v>40305</c:v>
                </c:pt>
                <c:pt idx="613">
                  <c:v>40308</c:v>
                </c:pt>
                <c:pt idx="614">
                  <c:v>40309</c:v>
                </c:pt>
                <c:pt idx="615">
                  <c:v>40310</c:v>
                </c:pt>
                <c:pt idx="616">
                  <c:v>40311</c:v>
                </c:pt>
                <c:pt idx="617">
                  <c:v>40312</c:v>
                </c:pt>
                <c:pt idx="618">
                  <c:v>40315</c:v>
                </c:pt>
                <c:pt idx="619">
                  <c:v>40316</c:v>
                </c:pt>
                <c:pt idx="620">
                  <c:v>40317</c:v>
                </c:pt>
                <c:pt idx="621">
                  <c:v>40318</c:v>
                </c:pt>
                <c:pt idx="622">
                  <c:v>40319</c:v>
                </c:pt>
                <c:pt idx="623">
                  <c:v>40322</c:v>
                </c:pt>
                <c:pt idx="624">
                  <c:v>40323</c:v>
                </c:pt>
                <c:pt idx="625">
                  <c:v>40324</c:v>
                </c:pt>
                <c:pt idx="626">
                  <c:v>40325</c:v>
                </c:pt>
                <c:pt idx="627">
                  <c:v>40326</c:v>
                </c:pt>
                <c:pt idx="628">
                  <c:v>40329</c:v>
                </c:pt>
                <c:pt idx="629">
                  <c:v>40330</c:v>
                </c:pt>
                <c:pt idx="630">
                  <c:v>40331</c:v>
                </c:pt>
                <c:pt idx="631">
                  <c:v>40332</c:v>
                </c:pt>
                <c:pt idx="632">
                  <c:v>40333</c:v>
                </c:pt>
                <c:pt idx="633">
                  <c:v>40336</c:v>
                </c:pt>
                <c:pt idx="634">
                  <c:v>40337</c:v>
                </c:pt>
                <c:pt idx="635">
                  <c:v>40338</c:v>
                </c:pt>
                <c:pt idx="636">
                  <c:v>40339</c:v>
                </c:pt>
                <c:pt idx="637">
                  <c:v>40340</c:v>
                </c:pt>
                <c:pt idx="638">
                  <c:v>40343</c:v>
                </c:pt>
                <c:pt idx="639">
                  <c:v>40344</c:v>
                </c:pt>
                <c:pt idx="640">
                  <c:v>40345</c:v>
                </c:pt>
                <c:pt idx="641">
                  <c:v>40346</c:v>
                </c:pt>
                <c:pt idx="642">
                  <c:v>40347</c:v>
                </c:pt>
                <c:pt idx="643">
                  <c:v>40350</c:v>
                </c:pt>
                <c:pt idx="644">
                  <c:v>40351</c:v>
                </c:pt>
                <c:pt idx="645">
                  <c:v>40352</c:v>
                </c:pt>
                <c:pt idx="646">
                  <c:v>40353</c:v>
                </c:pt>
                <c:pt idx="647">
                  <c:v>40354</c:v>
                </c:pt>
                <c:pt idx="648">
                  <c:v>40357</c:v>
                </c:pt>
                <c:pt idx="649">
                  <c:v>40358</c:v>
                </c:pt>
                <c:pt idx="650">
                  <c:v>40359</c:v>
                </c:pt>
                <c:pt idx="651">
                  <c:v>40360</c:v>
                </c:pt>
                <c:pt idx="652">
                  <c:v>40361</c:v>
                </c:pt>
                <c:pt idx="653">
                  <c:v>40364</c:v>
                </c:pt>
                <c:pt idx="654">
                  <c:v>40365</c:v>
                </c:pt>
                <c:pt idx="655">
                  <c:v>40366</c:v>
                </c:pt>
                <c:pt idx="656">
                  <c:v>40367</c:v>
                </c:pt>
                <c:pt idx="657">
                  <c:v>40368</c:v>
                </c:pt>
                <c:pt idx="658">
                  <c:v>40371</c:v>
                </c:pt>
                <c:pt idx="659">
                  <c:v>40372</c:v>
                </c:pt>
                <c:pt idx="660">
                  <c:v>40373</c:v>
                </c:pt>
                <c:pt idx="661">
                  <c:v>40374</c:v>
                </c:pt>
                <c:pt idx="662">
                  <c:v>40375</c:v>
                </c:pt>
                <c:pt idx="663">
                  <c:v>40378</c:v>
                </c:pt>
                <c:pt idx="664">
                  <c:v>40379</c:v>
                </c:pt>
                <c:pt idx="665">
                  <c:v>40380</c:v>
                </c:pt>
                <c:pt idx="666">
                  <c:v>40381</c:v>
                </c:pt>
                <c:pt idx="667">
                  <c:v>40382</c:v>
                </c:pt>
                <c:pt idx="668">
                  <c:v>40385</c:v>
                </c:pt>
                <c:pt idx="669">
                  <c:v>40386</c:v>
                </c:pt>
                <c:pt idx="670">
                  <c:v>40387</c:v>
                </c:pt>
                <c:pt idx="671">
                  <c:v>40388</c:v>
                </c:pt>
                <c:pt idx="672">
                  <c:v>40389</c:v>
                </c:pt>
                <c:pt idx="673">
                  <c:v>40392</c:v>
                </c:pt>
                <c:pt idx="674">
                  <c:v>40393</c:v>
                </c:pt>
                <c:pt idx="675">
                  <c:v>40394</c:v>
                </c:pt>
                <c:pt idx="676">
                  <c:v>40395</c:v>
                </c:pt>
                <c:pt idx="677">
                  <c:v>40396</c:v>
                </c:pt>
                <c:pt idx="678">
                  <c:v>40399</c:v>
                </c:pt>
                <c:pt idx="679">
                  <c:v>40400</c:v>
                </c:pt>
                <c:pt idx="680">
                  <c:v>40401</c:v>
                </c:pt>
                <c:pt idx="681">
                  <c:v>40402</c:v>
                </c:pt>
                <c:pt idx="682">
                  <c:v>40403</c:v>
                </c:pt>
                <c:pt idx="683">
                  <c:v>40406</c:v>
                </c:pt>
                <c:pt idx="684">
                  <c:v>40407</c:v>
                </c:pt>
                <c:pt idx="685">
                  <c:v>40408</c:v>
                </c:pt>
                <c:pt idx="686">
                  <c:v>40409</c:v>
                </c:pt>
                <c:pt idx="687">
                  <c:v>40410</c:v>
                </c:pt>
                <c:pt idx="688">
                  <c:v>40413</c:v>
                </c:pt>
                <c:pt idx="689">
                  <c:v>40414</c:v>
                </c:pt>
                <c:pt idx="690">
                  <c:v>40415</c:v>
                </c:pt>
                <c:pt idx="691">
                  <c:v>40416</c:v>
                </c:pt>
                <c:pt idx="692">
                  <c:v>40417</c:v>
                </c:pt>
                <c:pt idx="693">
                  <c:v>40420</c:v>
                </c:pt>
                <c:pt idx="694">
                  <c:v>40421</c:v>
                </c:pt>
                <c:pt idx="695">
                  <c:v>40422</c:v>
                </c:pt>
                <c:pt idx="696">
                  <c:v>40423</c:v>
                </c:pt>
                <c:pt idx="697">
                  <c:v>40424</c:v>
                </c:pt>
                <c:pt idx="698">
                  <c:v>40427</c:v>
                </c:pt>
                <c:pt idx="699">
                  <c:v>40428</c:v>
                </c:pt>
                <c:pt idx="700">
                  <c:v>40429</c:v>
                </c:pt>
                <c:pt idx="701">
                  <c:v>40430</c:v>
                </c:pt>
                <c:pt idx="702">
                  <c:v>40431</c:v>
                </c:pt>
                <c:pt idx="703">
                  <c:v>40434</c:v>
                </c:pt>
                <c:pt idx="704">
                  <c:v>40435</c:v>
                </c:pt>
                <c:pt idx="705">
                  <c:v>40436</c:v>
                </c:pt>
                <c:pt idx="706">
                  <c:v>40437</c:v>
                </c:pt>
                <c:pt idx="707">
                  <c:v>40438</c:v>
                </c:pt>
                <c:pt idx="708">
                  <c:v>40441</c:v>
                </c:pt>
                <c:pt idx="709">
                  <c:v>40442</c:v>
                </c:pt>
                <c:pt idx="710">
                  <c:v>40443</c:v>
                </c:pt>
                <c:pt idx="711">
                  <c:v>40444</c:v>
                </c:pt>
                <c:pt idx="712">
                  <c:v>40445</c:v>
                </c:pt>
                <c:pt idx="713">
                  <c:v>40448</c:v>
                </c:pt>
                <c:pt idx="714">
                  <c:v>40449</c:v>
                </c:pt>
                <c:pt idx="715">
                  <c:v>40450</c:v>
                </c:pt>
                <c:pt idx="716">
                  <c:v>40451</c:v>
                </c:pt>
                <c:pt idx="717">
                  <c:v>40452</c:v>
                </c:pt>
                <c:pt idx="718">
                  <c:v>40455</c:v>
                </c:pt>
                <c:pt idx="719">
                  <c:v>40456</c:v>
                </c:pt>
                <c:pt idx="720">
                  <c:v>40457</c:v>
                </c:pt>
                <c:pt idx="721">
                  <c:v>40458</c:v>
                </c:pt>
                <c:pt idx="722">
                  <c:v>40459</c:v>
                </c:pt>
                <c:pt idx="723">
                  <c:v>40462</c:v>
                </c:pt>
                <c:pt idx="724">
                  <c:v>40463</c:v>
                </c:pt>
                <c:pt idx="725">
                  <c:v>40464</c:v>
                </c:pt>
                <c:pt idx="726">
                  <c:v>40465</c:v>
                </c:pt>
                <c:pt idx="727">
                  <c:v>40466</c:v>
                </c:pt>
                <c:pt idx="728">
                  <c:v>40469</c:v>
                </c:pt>
                <c:pt idx="729">
                  <c:v>40470</c:v>
                </c:pt>
                <c:pt idx="730">
                  <c:v>40471</c:v>
                </c:pt>
                <c:pt idx="731">
                  <c:v>40472</c:v>
                </c:pt>
                <c:pt idx="732">
                  <c:v>40473</c:v>
                </c:pt>
                <c:pt idx="733">
                  <c:v>40476</c:v>
                </c:pt>
                <c:pt idx="734">
                  <c:v>40477</c:v>
                </c:pt>
                <c:pt idx="735">
                  <c:v>40478</c:v>
                </c:pt>
                <c:pt idx="736">
                  <c:v>40479</c:v>
                </c:pt>
                <c:pt idx="737">
                  <c:v>40480</c:v>
                </c:pt>
                <c:pt idx="738">
                  <c:v>40483</c:v>
                </c:pt>
                <c:pt idx="739">
                  <c:v>40484</c:v>
                </c:pt>
                <c:pt idx="740">
                  <c:v>40485</c:v>
                </c:pt>
                <c:pt idx="741">
                  <c:v>40486</c:v>
                </c:pt>
                <c:pt idx="742">
                  <c:v>40487</c:v>
                </c:pt>
                <c:pt idx="743">
                  <c:v>40490</c:v>
                </c:pt>
                <c:pt idx="744">
                  <c:v>40491</c:v>
                </c:pt>
                <c:pt idx="745">
                  <c:v>40492</c:v>
                </c:pt>
                <c:pt idx="746">
                  <c:v>40493</c:v>
                </c:pt>
                <c:pt idx="747">
                  <c:v>40494</c:v>
                </c:pt>
                <c:pt idx="748">
                  <c:v>40497</c:v>
                </c:pt>
                <c:pt idx="749">
                  <c:v>40498</c:v>
                </c:pt>
                <c:pt idx="750">
                  <c:v>40499</c:v>
                </c:pt>
                <c:pt idx="751">
                  <c:v>40500</c:v>
                </c:pt>
                <c:pt idx="752">
                  <c:v>40501</c:v>
                </c:pt>
                <c:pt idx="753">
                  <c:v>40504</c:v>
                </c:pt>
                <c:pt idx="754">
                  <c:v>40505</c:v>
                </c:pt>
                <c:pt idx="755">
                  <c:v>40506</c:v>
                </c:pt>
                <c:pt idx="756">
                  <c:v>40507</c:v>
                </c:pt>
                <c:pt idx="757">
                  <c:v>40508</c:v>
                </c:pt>
                <c:pt idx="758">
                  <c:v>40511</c:v>
                </c:pt>
                <c:pt idx="759">
                  <c:v>40512</c:v>
                </c:pt>
                <c:pt idx="760">
                  <c:v>40513</c:v>
                </c:pt>
                <c:pt idx="761">
                  <c:v>40514</c:v>
                </c:pt>
                <c:pt idx="762">
                  <c:v>40515</c:v>
                </c:pt>
                <c:pt idx="763">
                  <c:v>40518</c:v>
                </c:pt>
                <c:pt idx="764">
                  <c:v>40519</c:v>
                </c:pt>
                <c:pt idx="765">
                  <c:v>40520</c:v>
                </c:pt>
                <c:pt idx="766">
                  <c:v>40521</c:v>
                </c:pt>
                <c:pt idx="767">
                  <c:v>40522</c:v>
                </c:pt>
                <c:pt idx="768">
                  <c:v>40525</c:v>
                </c:pt>
                <c:pt idx="769">
                  <c:v>40526</c:v>
                </c:pt>
                <c:pt idx="770">
                  <c:v>40527</c:v>
                </c:pt>
                <c:pt idx="771">
                  <c:v>40528</c:v>
                </c:pt>
                <c:pt idx="772">
                  <c:v>40529</c:v>
                </c:pt>
                <c:pt idx="773">
                  <c:v>40532</c:v>
                </c:pt>
                <c:pt idx="774">
                  <c:v>40533</c:v>
                </c:pt>
                <c:pt idx="775">
                  <c:v>40534</c:v>
                </c:pt>
                <c:pt idx="776">
                  <c:v>40535</c:v>
                </c:pt>
                <c:pt idx="777">
                  <c:v>40536</c:v>
                </c:pt>
                <c:pt idx="778">
                  <c:v>40539</c:v>
                </c:pt>
                <c:pt idx="779">
                  <c:v>40540</c:v>
                </c:pt>
                <c:pt idx="780">
                  <c:v>40541</c:v>
                </c:pt>
                <c:pt idx="781">
                  <c:v>40542</c:v>
                </c:pt>
                <c:pt idx="782">
                  <c:v>40543</c:v>
                </c:pt>
                <c:pt idx="783">
                  <c:v>40546</c:v>
                </c:pt>
                <c:pt idx="784">
                  <c:v>40547</c:v>
                </c:pt>
                <c:pt idx="785">
                  <c:v>40548</c:v>
                </c:pt>
                <c:pt idx="786">
                  <c:v>40549</c:v>
                </c:pt>
                <c:pt idx="787">
                  <c:v>40550</c:v>
                </c:pt>
                <c:pt idx="788">
                  <c:v>40553</c:v>
                </c:pt>
                <c:pt idx="789">
                  <c:v>40554</c:v>
                </c:pt>
                <c:pt idx="790">
                  <c:v>40555</c:v>
                </c:pt>
                <c:pt idx="791">
                  <c:v>40556</c:v>
                </c:pt>
                <c:pt idx="792">
                  <c:v>40557</c:v>
                </c:pt>
                <c:pt idx="793">
                  <c:v>40560</c:v>
                </c:pt>
                <c:pt idx="794">
                  <c:v>40561</c:v>
                </c:pt>
                <c:pt idx="795">
                  <c:v>40562</c:v>
                </c:pt>
                <c:pt idx="796">
                  <c:v>40563</c:v>
                </c:pt>
                <c:pt idx="797">
                  <c:v>40564</c:v>
                </c:pt>
                <c:pt idx="798">
                  <c:v>40567</c:v>
                </c:pt>
                <c:pt idx="799">
                  <c:v>40568</c:v>
                </c:pt>
                <c:pt idx="800">
                  <c:v>40569</c:v>
                </c:pt>
                <c:pt idx="801">
                  <c:v>40570</c:v>
                </c:pt>
                <c:pt idx="802">
                  <c:v>40571</c:v>
                </c:pt>
                <c:pt idx="803">
                  <c:v>40574</c:v>
                </c:pt>
                <c:pt idx="804">
                  <c:v>40575</c:v>
                </c:pt>
                <c:pt idx="805">
                  <c:v>40576</c:v>
                </c:pt>
                <c:pt idx="806">
                  <c:v>40577</c:v>
                </c:pt>
                <c:pt idx="807">
                  <c:v>40578</c:v>
                </c:pt>
                <c:pt idx="808">
                  <c:v>40581</c:v>
                </c:pt>
                <c:pt idx="809">
                  <c:v>40582</c:v>
                </c:pt>
                <c:pt idx="810">
                  <c:v>40583</c:v>
                </c:pt>
                <c:pt idx="811">
                  <c:v>40584</c:v>
                </c:pt>
                <c:pt idx="812">
                  <c:v>40585</c:v>
                </c:pt>
                <c:pt idx="813">
                  <c:v>40588</c:v>
                </c:pt>
                <c:pt idx="814">
                  <c:v>40589</c:v>
                </c:pt>
                <c:pt idx="815">
                  <c:v>40590</c:v>
                </c:pt>
                <c:pt idx="816">
                  <c:v>40591</c:v>
                </c:pt>
                <c:pt idx="817">
                  <c:v>40592</c:v>
                </c:pt>
                <c:pt idx="818">
                  <c:v>40595</c:v>
                </c:pt>
                <c:pt idx="819">
                  <c:v>40596</c:v>
                </c:pt>
                <c:pt idx="820">
                  <c:v>40597</c:v>
                </c:pt>
                <c:pt idx="821">
                  <c:v>40598</c:v>
                </c:pt>
                <c:pt idx="822">
                  <c:v>40599</c:v>
                </c:pt>
                <c:pt idx="823">
                  <c:v>40602</c:v>
                </c:pt>
                <c:pt idx="824">
                  <c:v>40603</c:v>
                </c:pt>
                <c:pt idx="825">
                  <c:v>40604</c:v>
                </c:pt>
                <c:pt idx="826">
                  <c:v>40605</c:v>
                </c:pt>
                <c:pt idx="827">
                  <c:v>40606</c:v>
                </c:pt>
                <c:pt idx="828">
                  <c:v>40609</c:v>
                </c:pt>
                <c:pt idx="829">
                  <c:v>40610</c:v>
                </c:pt>
                <c:pt idx="830">
                  <c:v>40611</c:v>
                </c:pt>
                <c:pt idx="831">
                  <c:v>40612</c:v>
                </c:pt>
                <c:pt idx="832">
                  <c:v>40613</c:v>
                </c:pt>
                <c:pt idx="833">
                  <c:v>40616</c:v>
                </c:pt>
                <c:pt idx="834">
                  <c:v>40617</c:v>
                </c:pt>
                <c:pt idx="835">
                  <c:v>40618</c:v>
                </c:pt>
                <c:pt idx="836">
                  <c:v>40619</c:v>
                </c:pt>
                <c:pt idx="837">
                  <c:v>40620</c:v>
                </c:pt>
                <c:pt idx="838">
                  <c:v>40623</c:v>
                </c:pt>
                <c:pt idx="839">
                  <c:v>40624</c:v>
                </c:pt>
                <c:pt idx="840">
                  <c:v>40625</c:v>
                </c:pt>
                <c:pt idx="841">
                  <c:v>40626</c:v>
                </c:pt>
                <c:pt idx="842">
                  <c:v>40627</c:v>
                </c:pt>
                <c:pt idx="843">
                  <c:v>40630</c:v>
                </c:pt>
                <c:pt idx="844">
                  <c:v>40631</c:v>
                </c:pt>
                <c:pt idx="845">
                  <c:v>40632</c:v>
                </c:pt>
                <c:pt idx="846">
                  <c:v>40633</c:v>
                </c:pt>
                <c:pt idx="847">
                  <c:v>40634</c:v>
                </c:pt>
                <c:pt idx="848">
                  <c:v>40637</c:v>
                </c:pt>
                <c:pt idx="849">
                  <c:v>40638</c:v>
                </c:pt>
                <c:pt idx="850">
                  <c:v>40639</c:v>
                </c:pt>
                <c:pt idx="851">
                  <c:v>40640</c:v>
                </c:pt>
                <c:pt idx="852">
                  <c:v>40641</c:v>
                </c:pt>
                <c:pt idx="853">
                  <c:v>40644</c:v>
                </c:pt>
                <c:pt idx="854">
                  <c:v>40645</c:v>
                </c:pt>
                <c:pt idx="855">
                  <c:v>40646</c:v>
                </c:pt>
                <c:pt idx="856">
                  <c:v>40647</c:v>
                </c:pt>
                <c:pt idx="857">
                  <c:v>40648</c:v>
                </c:pt>
                <c:pt idx="858">
                  <c:v>40651</c:v>
                </c:pt>
                <c:pt idx="859">
                  <c:v>40652</c:v>
                </c:pt>
                <c:pt idx="860">
                  <c:v>40653</c:v>
                </c:pt>
                <c:pt idx="861">
                  <c:v>40654</c:v>
                </c:pt>
                <c:pt idx="862">
                  <c:v>40655</c:v>
                </c:pt>
                <c:pt idx="863">
                  <c:v>40658</c:v>
                </c:pt>
                <c:pt idx="864">
                  <c:v>40659</c:v>
                </c:pt>
                <c:pt idx="865">
                  <c:v>40660</c:v>
                </c:pt>
                <c:pt idx="866">
                  <c:v>40661</c:v>
                </c:pt>
                <c:pt idx="867">
                  <c:v>40662</c:v>
                </c:pt>
                <c:pt idx="868">
                  <c:v>40665</c:v>
                </c:pt>
                <c:pt idx="869">
                  <c:v>40666</c:v>
                </c:pt>
                <c:pt idx="870">
                  <c:v>40667</c:v>
                </c:pt>
                <c:pt idx="871">
                  <c:v>40668</c:v>
                </c:pt>
                <c:pt idx="872">
                  <c:v>40669</c:v>
                </c:pt>
                <c:pt idx="873">
                  <c:v>40672</c:v>
                </c:pt>
                <c:pt idx="874">
                  <c:v>40673</c:v>
                </c:pt>
                <c:pt idx="875">
                  <c:v>40674</c:v>
                </c:pt>
                <c:pt idx="876">
                  <c:v>40675</c:v>
                </c:pt>
                <c:pt idx="877">
                  <c:v>40676</c:v>
                </c:pt>
                <c:pt idx="878">
                  <c:v>40679</c:v>
                </c:pt>
                <c:pt idx="879">
                  <c:v>40680</c:v>
                </c:pt>
                <c:pt idx="880">
                  <c:v>40681</c:v>
                </c:pt>
                <c:pt idx="881">
                  <c:v>40682</c:v>
                </c:pt>
                <c:pt idx="882">
                  <c:v>40683</c:v>
                </c:pt>
                <c:pt idx="883">
                  <c:v>40686</c:v>
                </c:pt>
                <c:pt idx="884">
                  <c:v>40687</c:v>
                </c:pt>
                <c:pt idx="885">
                  <c:v>40688</c:v>
                </c:pt>
                <c:pt idx="886">
                  <c:v>40689</c:v>
                </c:pt>
                <c:pt idx="887">
                  <c:v>40690</c:v>
                </c:pt>
                <c:pt idx="888">
                  <c:v>40693</c:v>
                </c:pt>
                <c:pt idx="889">
                  <c:v>40694</c:v>
                </c:pt>
                <c:pt idx="890">
                  <c:v>40695</c:v>
                </c:pt>
                <c:pt idx="891">
                  <c:v>40696</c:v>
                </c:pt>
                <c:pt idx="892">
                  <c:v>40697</c:v>
                </c:pt>
                <c:pt idx="893">
                  <c:v>40700</c:v>
                </c:pt>
                <c:pt idx="894">
                  <c:v>40701</c:v>
                </c:pt>
                <c:pt idx="895">
                  <c:v>40702</c:v>
                </c:pt>
                <c:pt idx="896">
                  <c:v>40703</c:v>
                </c:pt>
                <c:pt idx="897">
                  <c:v>40704</c:v>
                </c:pt>
                <c:pt idx="898">
                  <c:v>40707</c:v>
                </c:pt>
                <c:pt idx="899">
                  <c:v>40708</c:v>
                </c:pt>
                <c:pt idx="900">
                  <c:v>40709</c:v>
                </c:pt>
                <c:pt idx="901">
                  <c:v>40710</c:v>
                </c:pt>
                <c:pt idx="902">
                  <c:v>40711</c:v>
                </c:pt>
                <c:pt idx="903">
                  <c:v>40714</c:v>
                </c:pt>
                <c:pt idx="904">
                  <c:v>40715</c:v>
                </c:pt>
                <c:pt idx="905">
                  <c:v>40716</c:v>
                </c:pt>
                <c:pt idx="906">
                  <c:v>40717</c:v>
                </c:pt>
                <c:pt idx="907">
                  <c:v>40718</c:v>
                </c:pt>
                <c:pt idx="908">
                  <c:v>40721</c:v>
                </c:pt>
                <c:pt idx="909">
                  <c:v>40722</c:v>
                </c:pt>
                <c:pt idx="910">
                  <c:v>40723</c:v>
                </c:pt>
                <c:pt idx="911">
                  <c:v>40724</c:v>
                </c:pt>
                <c:pt idx="912">
                  <c:v>40725</c:v>
                </c:pt>
                <c:pt idx="913">
                  <c:v>40728</c:v>
                </c:pt>
                <c:pt idx="914">
                  <c:v>40729</c:v>
                </c:pt>
                <c:pt idx="915">
                  <c:v>40730</c:v>
                </c:pt>
                <c:pt idx="916">
                  <c:v>40731</c:v>
                </c:pt>
                <c:pt idx="917">
                  <c:v>40732</c:v>
                </c:pt>
                <c:pt idx="918">
                  <c:v>40735</c:v>
                </c:pt>
                <c:pt idx="919">
                  <c:v>40736</c:v>
                </c:pt>
                <c:pt idx="920">
                  <c:v>40737</c:v>
                </c:pt>
                <c:pt idx="921">
                  <c:v>40738</c:v>
                </c:pt>
                <c:pt idx="922">
                  <c:v>40739</c:v>
                </c:pt>
                <c:pt idx="923">
                  <c:v>40742</c:v>
                </c:pt>
                <c:pt idx="924">
                  <c:v>40743</c:v>
                </c:pt>
                <c:pt idx="925">
                  <c:v>40744</c:v>
                </c:pt>
                <c:pt idx="926">
                  <c:v>40745</c:v>
                </c:pt>
                <c:pt idx="927">
                  <c:v>40746</c:v>
                </c:pt>
                <c:pt idx="928">
                  <c:v>40749</c:v>
                </c:pt>
                <c:pt idx="929">
                  <c:v>40750</c:v>
                </c:pt>
                <c:pt idx="930">
                  <c:v>40751</c:v>
                </c:pt>
                <c:pt idx="931">
                  <c:v>40752</c:v>
                </c:pt>
                <c:pt idx="932">
                  <c:v>40753</c:v>
                </c:pt>
                <c:pt idx="933">
                  <c:v>40756</c:v>
                </c:pt>
                <c:pt idx="934">
                  <c:v>40757</c:v>
                </c:pt>
                <c:pt idx="935">
                  <c:v>40758</c:v>
                </c:pt>
                <c:pt idx="936">
                  <c:v>40759</c:v>
                </c:pt>
                <c:pt idx="937">
                  <c:v>40760</c:v>
                </c:pt>
                <c:pt idx="938">
                  <c:v>40763</c:v>
                </c:pt>
                <c:pt idx="939">
                  <c:v>40764</c:v>
                </c:pt>
                <c:pt idx="940">
                  <c:v>40765</c:v>
                </c:pt>
                <c:pt idx="941">
                  <c:v>40766</c:v>
                </c:pt>
                <c:pt idx="942">
                  <c:v>40767</c:v>
                </c:pt>
                <c:pt idx="943">
                  <c:v>40770</c:v>
                </c:pt>
                <c:pt idx="944">
                  <c:v>40771</c:v>
                </c:pt>
                <c:pt idx="945">
                  <c:v>40772</c:v>
                </c:pt>
                <c:pt idx="946">
                  <c:v>40773</c:v>
                </c:pt>
                <c:pt idx="947">
                  <c:v>40774</c:v>
                </c:pt>
                <c:pt idx="948">
                  <c:v>40777</c:v>
                </c:pt>
                <c:pt idx="949">
                  <c:v>40778</c:v>
                </c:pt>
                <c:pt idx="950">
                  <c:v>40779</c:v>
                </c:pt>
                <c:pt idx="951">
                  <c:v>40780</c:v>
                </c:pt>
                <c:pt idx="952">
                  <c:v>40781</c:v>
                </c:pt>
                <c:pt idx="953">
                  <c:v>40784</c:v>
                </c:pt>
                <c:pt idx="954">
                  <c:v>40785</c:v>
                </c:pt>
                <c:pt idx="955">
                  <c:v>40786</c:v>
                </c:pt>
                <c:pt idx="956">
                  <c:v>40787</c:v>
                </c:pt>
                <c:pt idx="957">
                  <c:v>40788</c:v>
                </c:pt>
                <c:pt idx="958">
                  <c:v>40791</c:v>
                </c:pt>
                <c:pt idx="959">
                  <c:v>40792</c:v>
                </c:pt>
                <c:pt idx="960">
                  <c:v>40793</c:v>
                </c:pt>
                <c:pt idx="961">
                  <c:v>40794</c:v>
                </c:pt>
                <c:pt idx="962">
                  <c:v>40795</c:v>
                </c:pt>
                <c:pt idx="963">
                  <c:v>40798</c:v>
                </c:pt>
                <c:pt idx="964">
                  <c:v>40799</c:v>
                </c:pt>
                <c:pt idx="965">
                  <c:v>40800</c:v>
                </c:pt>
                <c:pt idx="966">
                  <c:v>40801</c:v>
                </c:pt>
                <c:pt idx="967">
                  <c:v>40802</c:v>
                </c:pt>
                <c:pt idx="968">
                  <c:v>40805</c:v>
                </c:pt>
                <c:pt idx="969">
                  <c:v>40806</c:v>
                </c:pt>
                <c:pt idx="970">
                  <c:v>40807</c:v>
                </c:pt>
                <c:pt idx="971">
                  <c:v>40808</c:v>
                </c:pt>
                <c:pt idx="972">
                  <c:v>40809</c:v>
                </c:pt>
                <c:pt idx="973">
                  <c:v>40812</c:v>
                </c:pt>
                <c:pt idx="974">
                  <c:v>40813</c:v>
                </c:pt>
                <c:pt idx="975">
                  <c:v>40814</c:v>
                </c:pt>
                <c:pt idx="976">
                  <c:v>40815</c:v>
                </c:pt>
                <c:pt idx="977">
                  <c:v>40816</c:v>
                </c:pt>
                <c:pt idx="978">
                  <c:v>40819</c:v>
                </c:pt>
                <c:pt idx="979">
                  <c:v>40820</c:v>
                </c:pt>
                <c:pt idx="980">
                  <c:v>40821</c:v>
                </c:pt>
                <c:pt idx="981">
                  <c:v>40822</c:v>
                </c:pt>
                <c:pt idx="982">
                  <c:v>40823</c:v>
                </c:pt>
                <c:pt idx="983">
                  <c:v>40826</c:v>
                </c:pt>
                <c:pt idx="984">
                  <c:v>40827</c:v>
                </c:pt>
                <c:pt idx="985">
                  <c:v>40828</c:v>
                </c:pt>
                <c:pt idx="986">
                  <c:v>40829</c:v>
                </c:pt>
                <c:pt idx="987">
                  <c:v>40830</c:v>
                </c:pt>
                <c:pt idx="988">
                  <c:v>40833</c:v>
                </c:pt>
                <c:pt idx="989">
                  <c:v>40834</c:v>
                </c:pt>
                <c:pt idx="990">
                  <c:v>40835</c:v>
                </c:pt>
                <c:pt idx="991">
                  <c:v>40836</c:v>
                </c:pt>
                <c:pt idx="992">
                  <c:v>40837</c:v>
                </c:pt>
                <c:pt idx="993">
                  <c:v>40840</c:v>
                </c:pt>
                <c:pt idx="994">
                  <c:v>40841</c:v>
                </c:pt>
                <c:pt idx="995">
                  <c:v>40842</c:v>
                </c:pt>
                <c:pt idx="996">
                  <c:v>40843</c:v>
                </c:pt>
                <c:pt idx="997">
                  <c:v>40844</c:v>
                </c:pt>
                <c:pt idx="998">
                  <c:v>40847</c:v>
                </c:pt>
                <c:pt idx="999">
                  <c:v>40848</c:v>
                </c:pt>
                <c:pt idx="1000">
                  <c:v>40849</c:v>
                </c:pt>
                <c:pt idx="1001">
                  <c:v>40850</c:v>
                </c:pt>
                <c:pt idx="1002">
                  <c:v>40851</c:v>
                </c:pt>
                <c:pt idx="1003">
                  <c:v>40854</c:v>
                </c:pt>
                <c:pt idx="1004">
                  <c:v>40855</c:v>
                </c:pt>
                <c:pt idx="1005">
                  <c:v>40856</c:v>
                </c:pt>
                <c:pt idx="1006">
                  <c:v>40857</c:v>
                </c:pt>
                <c:pt idx="1007">
                  <c:v>40858</c:v>
                </c:pt>
                <c:pt idx="1008">
                  <c:v>40861</c:v>
                </c:pt>
                <c:pt idx="1009">
                  <c:v>40862</c:v>
                </c:pt>
                <c:pt idx="1010">
                  <c:v>40863</c:v>
                </c:pt>
                <c:pt idx="1011">
                  <c:v>40864</c:v>
                </c:pt>
                <c:pt idx="1012">
                  <c:v>40865</c:v>
                </c:pt>
                <c:pt idx="1013">
                  <c:v>40868</c:v>
                </c:pt>
                <c:pt idx="1014">
                  <c:v>40869</c:v>
                </c:pt>
                <c:pt idx="1015">
                  <c:v>40870</c:v>
                </c:pt>
                <c:pt idx="1016">
                  <c:v>40871</c:v>
                </c:pt>
                <c:pt idx="1017">
                  <c:v>40872</c:v>
                </c:pt>
                <c:pt idx="1018">
                  <c:v>40875</c:v>
                </c:pt>
                <c:pt idx="1019">
                  <c:v>40876</c:v>
                </c:pt>
                <c:pt idx="1020">
                  <c:v>40877</c:v>
                </c:pt>
                <c:pt idx="1021">
                  <c:v>40878</c:v>
                </c:pt>
                <c:pt idx="1022">
                  <c:v>40879</c:v>
                </c:pt>
                <c:pt idx="1023">
                  <c:v>40882</c:v>
                </c:pt>
                <c:pt idx="1024">
                  <c:v>40883</c:v>
                </c:pt>
                <c:pt idx="1025">
                  <c:v>40884</c:v>
                </c:pt>
                <c:pt idx="1026">
                  <c:v>40885</c:v>
                </c:pt>
                <c:pt idx="1027">
                  <c:v>40886</c:v>
                </c:pt>
                <c:pt idx="1028">
                  <c:v>40889</c:v>
                </c:pt>
                <c:pt idx="1029">
                  <c:v>40890</c:v>
                </c:pt>
                <c:pt idx="1030">
                  <c:v>40891</c:v>
                </c:pt>
                <c:pt idx="1031">
                  <c:v>40892</c:v>
                </c:pt>
                <c:pt idx="1032">
                  <c:v>40893</c:v>
                </c:pt>
                <c:pt idx="1033">
                  <c:v>40896</c:v>
                </c:pt>
                <c:pt idx="1034">
                  <c:v>40897</c:v>
                </c:pt>
                <c:pt idx="1035">
                  <c:v>40898</c:v>
                </c:pt>
                <c:pt idx="1036">
                  <c:v>40899</c:v>
                </c:pt>
                <c:pt idx="1037">
                  <c:v>40900</c:v>
                </c:pt>
                <c:pt idx="1038">
                  <c:v>40903</c:v>
                </c:pt>
                <c:pt idx="1039">
                  <c:v>40904</c:v>
                </c:pt>
                <c:pt idx="1040">
                  <c:v>40905</c:v>
                </c:pt>
                <c:pt idx="1041">
                  <c:v>40906</c:v>
                </c:pt>
                <c:pt idx="1042">
                  <c:v>40907</c:v>
                </c:pt>
                <c:pt idx="1043">
                  <c:v>40910</c:v>
                </c:pt>
                <c:pt idx="1044">
                  <c:v>40911</c:v>
                </c:pt>
                <c:pt idx="1045">
                  <c:v>40912</c:v>
                </c:pt>
                <c:pt idx="1046">
                  <c:v>40913</c:v>
                </c:pt>
                <c:pt idx="1047">
                  <c:v>40914</c:v>
                </c:pt>
                <c:pt idx="1048">
                  <c:v>40917</c:v>
                </c:pt>
                <c:pt idx="1049">
                  <c:v>40918</c:v>
                </c:pt>
                <c:pt idx="1050">
                  <c:v>40919</c:v>
                </c:pt>
                <c:pt idx="1051">
                  <c:v>40920</c:v>
                </c:pt>
                <c:pt idx="1052">
                  <c:v>40921</c:v>
                </c:pt>
                <c:pt idx="1053">
                  <c:v>40924</c:v>
                </c:pt>
                <c:pt idx="1054">
                  <c:v>40925</c:v>
                </c:pt>
                <c:pt idx="1055">
                  <c:v>40926</c:v>
                </c:pt>
                <c:pt idx="1056">
                  <c:v>40927</c:v>
                </c:pt>
                <c:pt idx="1057">
                  <c:v>40928</c:v>
                </c:pt>
                <c:pt idx="1058">
                  <c:v>40931</c:v>
                </c:pt>
                <c:pt idx="1059">
                  <c:v>40932</c:v>
                </c:pt>
                <c:pt idx="1060">
                  <c:v>40933</c:v>
                </c:pt>
                <c:pt idx="1061">
                  <c:v>40934</c:v>
                </c:pt>
                <c:pt idx="1062">
                  <c:v>40935</c:v>
                </c:pt>
                <c:pt idx="1063">
                  <c:v>40938</c:v>
                </c:pt>
                <c:pt idx="1064">
                  <c:v>40939</c:v>
                </c:pt>
                <c:pt idx="1065">
                  <c:v>40940</c:v>
                </c:pt>
                <c:pt idx="1066">
                  <c:v>40941</c:v>
                </c:pt>
                <c:pt idx="1067">
                  <c:v>40942</c:v>
                </c:pt>
                <c:pt idx="1068">
                  <c:v>40945</c:v>
                </c:pt>
                <c:pt idx="1069">
                  <c:v>40946</c:v>
                </c:pt>
                <c:pt idx="1070">
                  <c:v>40947</c:v>
                </c:pt>
                <c:pt idx="1071">
                  <c:v>40948</c:v>
                </c:pt>
                <c:pt idx="1072">
                  <c:v>40949</c:v>
                </c:pt>
                <c:pt idx="1073">
                  <c:v>40952</c:v>
                </c:pt>
                <c:pt idx="1074">
                  <c:v>40953</c:v>
                </c:pt>
                <c:pt idx="1075">
                  <c:v>40954</c:v>
                </c:pt>
                <c:pt idx="1076">
                  <c:v>40955</c:v>
                </c:pt>
                <c:pt idx="1077">
                  <c:v>40956</c:v>
                </c:pt>
                <c:pt idx="1078">
                  <c:v>40959</c:v>
                </c:pt>
                <c:pt idx="1079">
                  <c:v>40960</c:v>
                </c:pt>
                <c:pt idx="1080">
                  <c:v>40961</c:v>
                </c:pt>
                <c:pt idx="1081">
                  <c:v>40962</c:v>
                </c:pt>
                <c:pt idx="1082">
                  <c:v>40963</c:v>
                </c:pt>
                <c:pt idx="1083">
                  <c:v>40966</c:v>
                </c:pt>
                <c:pt idx="1084">
                  <c:v>40967</c:v>
                </c:pt>
                <c:pt idx="1085">
                  <c:v>40968</c:v>
                </c:pt>
                <c:pt idx="1086">
                  <c:v>40969</c:v>
                </c:pt>
                <c:pt idx="1087">
                  <c:v>40970</c:v>
                </c:pt>
                <c:pt idx="1088">
                  <c:v>40973</c:v>
                </c:pt>
                <c:pt idx="1089">
                  <c:v>40974</c:v>
                </c:pt>
                <c:pt idx="1090">
                  <c:v>40975</c:v>
                </c:pt>
                <c:pt idx="1091">
                  <c:v>40976</c:v>
                </c:pt>
                <c:pt idx="1092">
                  <c:v>40977</c:v>
                </c:pt>
                <c:pt idx="1093">
                  <c:v>40980</c:v>
                </c:pt>
                <c:pt idx="1094">
                  <c:v>40981</c:v>
                </c:pt>
                <c:pt idx="1095">
                  <c:v>40982</c:v>
                </c:pt>
                <c:pt idx="1096">
                  <c:v>40983</c:v>
                </c:pt>
                <c:pt idx="1097">
                  <c:v>40984</c:v>
                </c:pt>
                <c:pt idx="1098">
                  <c:v>40987</c:v>
                </c:pt>
                <c:pt idx="1099">
                  <c:v>40988</c:v>
                </c:pt>
                <c:pt idx="1100">
                  <c:v>40989</c:v>
                </c:pt>
                <c:pt idx="1101">
                  <c:v>40990</c:v>
                </c:pt>
                <c:pt idx="1102">
                  <c:v>40991</c:v>
                </c:pt>
                <c:pt idx="1103">
                  <c:v>40994</c:v>
                </c:pt>
                <c:pt idx="1104">
                  <c:v>40995</c:v>
                </c:pt>
                <c:pt idx="1105">
                  <c:v>40996</c:v>
                </c:pt>
                <c:pt idx="1106">
                  <c:v>40997</c:v>
                </c:pt>
                <c:pt idx="1107">
                  <c:v>40998</c:v>
                </c:pt>
                <c:pt idx="1108">
                  <c:v>41001</c:v>
                </c:pt>
                <c:pt idx="1109">
                  <c:v>41002</c:v>
                </c:pt>
                <c:pt idx="1110">
                  <c:v>41003</c:v>
                </c:pt>
                <c:pt idx="1111">
                  <c:v>41004</c:v>
                </c:pt>
                <c:pt idx="1112">
                  <c:v>41005</c:v>
                </c:pt>
                <c:pt idx="1113">
                  <c:v>41008</c:v>
                </c:pt>
                <c:pt idx="1114">
                  <c:v>41009</c:v>
                </c:pt>
                <c:pt idx="1115">
                  <c:v>41010</c:v>
                </c:pt>
                <c:pt idx="1116">
                  <c:v>41011</c:v>
                </c:pt>
                <c:pt idx="1117">
                  <c:v>41012</c:v>
                </c:pt>
                <c:pt idx="1118">
                  <c:v>41015</c:v>
                </c:pt>
                <c:pt idx="1119">
                  <c:v>41016</c:v>
                </c:pt>
                <c:pt idx="1120">
                  <c:v>41017</c:v>
                </c:pt>
                <c:pt idx="1121">
                  <c:v>41018</c:v>
                </c:pt>
                <c:pt idx="1122">
                  <c:v>41019</c:v>
                </c:pt>
                <c:pt idx="1123">
                  <c:v>41022</c:v>
                </c:pt>
                <c:pt idx="1124">
                  <c:v>41023</c:v>
                </c:pt>
                <c:pt idx="1125">
                  <c:v>41024</c:v>
                </c:pt>
                <c:pt idx="1126">
                  <c:v>41025</c:v>
                </c:pt>
                <c:pt idx="1127">
                  <c:v>41026</c:v>
                </c:pt>
                <c:pt idx="1128">
                  <c:v>41029</c:v>
                </c:pt>
                <c:pt idx="1129">
                  <c:v>41030</c:v>
                </c:pt>
                <c:pt idx="1130">
                  <c:v>41031</c:v>
                </c:pt>
                <c:pt idx="1131">
                  <c:v>41032</c:v>
                </c:pt>
                <c:pt idx="1132">
                  <c:v>41033</c:v>
                </c:pt>
                <c:pt idx="1133">
                  <c:v>41036</c:v>
                </c:pt>
                <c:pt idx="1134">
                  <c:v>41037</c:v>
                </c:pt>
                <c:pt idx="1135">
                  <c:v>41038</c:v>
                </c:pt>
                <c:pt idx="1136">
                  <c:v>41039</c:v>
                </c:pt>
                <c:pt idx="1137">
                  <c:v>41040</c:v>
                </c:pt>
                <c:pt idx="1138">
                  <c:v>41043</c:v>
                </c:pt>
                <c:pt idx="1139">
                  <c:v>41044</c:v>
                </c:pt>
                <c:pt idx="1140">
                  <c:v>41045</c:v>
                </c:pt>
                <c:pt idx="1141">
                  <c:v>41046</c:v>
                </c:pt>
                <c:pt idx="1142">
                  <c:v>41047</c:v>
                </c:pt>
                <c:pt idx="1143">
                  <c:v>41050</c:v>
                </c:pt>
                <c:pt idx="1144">
                  <c:v>41051</c:v>
                </c:pt>
                <c:pt idx="1145">
                  <c:v>41052</c:v>
                </c:pt>
                <c:pt idx="1146">
                  <c:v>41053</c:v>
                </c:pt>
                <c:pt idx="1147">
                  <c:v>41054</c:v>
                </c:pt>
                <c:pt idx="1148">
                  <c:v>41057</c:v>
                </c:pt>
                <c:pt idx="1149">
                  <c:v>41058</c:v>
                </c:pt>
                <c:pt idx="1150">
                  <c:v>41059</c:v>
                </c:pt>
                <c:pt idx="1151">
                  <c:v>41060</c:v>
                </c:pt>
                <c:pt idx="1152">
                  <c:v>41061</c:v>
                </c:pt>
                <c:pt idx="1153">
                  <c:v>41064</c:v>
                </c:pt>
                <c:pt idx="1154">
                  <c:v>41065</c:v>
                </c:pt>
                <c:pt idx="1155">
                  <c:v>41066</c:v>
                </c:pt>
                <c:pt idx="1156">
                  <c:v>41067</c:v>
                </c:pt>
                <c:pt idx="1157">
                  <c:v>41068</c:v>
                </c:pt>
                <c:pt idx="1158">
                  <c:v>41071</c:v>
                </c:pt>
                <c:pt idx="1159">
                  <c:v>41072</c:v>
                </c:pt>
                <c:pt idx="1160">
                  <c:v>41073</c:v>
                </c:pt>
                <c:pt idx="1161">
                  <c:v>41074</c:v>
                </c:pt>
                <c:pt idx="1162">
                  <c:v>41075</c:v>
                </c:pt>
                <c:pt idx="1163">
                  <c:v>41078</c:v>
                </c:pt>
                <c:pt idx="1164">
                  <c:v>41079</c:v>
                </c:pt>
                <c:pt idx="1165">
                  <c:v>41080</c:v>
                </c:pt>
                <c:pt idx="1166">
                  <c:v>41081</c:v>
                </c:pt>
                <c:pt idx="1167">
                  <c:v>41082</c:v>
                </c:pt>
                <c:pt idx="1168">
                  <c:v>41085</c:v>
                </c:pt>
                <c:pt idx="1169">
                  <c:v>41086</c:v>
                </c:pt>
                <c:pt idx="1170">
                  <c:v>41087</c:v>
                </c:pt>
                <c:pt idx="1171">
                  <c:v>41088</c:v>
                </c:pt>
                <c:pt idx="1172">
                  <c:v>41089</c:v>
                </c:pt>
                <c:pt idx="1173">
                  <c:v>41092</c:v>
                </c:pt>
                <c:pt idx="1174">
                  <c:v>41093</c:v>
                </c:pt>
                <c:pt idx="1175">
                  <c:v>41094</c:v>
                </c:pt>
                <c:pt idx="1176">
                  <c:v>41095</c:v>
                </c:pt>
                <c:pt idx="1177">
                  <c:v>41096</c:v>
                </c:pt>
                <c:pt idx="1178">
                  <c:v>41099</c:v>
                </c:pt>
                <c:pt idx="1179">
                  <c:v>41100</c:v>
                </c:pt>
                <c:pt idx="1180">
                  <c:v>41101</c:v>
                </c:pt>
                <c:pt idx="1181">
                  <c:v>41102</c:v>
                </c:pt>
                <c:pt idx="1182">
                  <c:v>41103</c:v>
                </c:pt>
                <c:pt idx="1183">
                  <c:v>41106</c:v>
                </c:pt>
                <c:pt idx="1184">
                  <c:v>41107</c:v>
                </c:pt>
                <c:pt idx="1185">
                  <c:v>41108</c:v>
                </c:pt>
                <c:pt idx="1186">
                  <c:v>41109</c:v>
                </c:pt>
                <c:pt idx="1187">
                  <c:v>41110</c:v>
                </c:pt>
                <c:pt idx="1188">
                  <c:v>41113</c:v>
                </c:pt>
                <c:pt idx="1189">
                  <c:v>41114</c:v>
                </c:pt>
                <c:pt idx="1190">
                  <c:v>41115</c:v>
                </c:pt>
                <c:pt idx="1191">
                  <c:v>41116</c:v>
                </c:pt>
                <c:pt idx="1192">
                  <c:v>41117</c:v>
                </c:pt>
                <c:pt idx="1193">
                  <c:v>41120</c:v>
                </c:pt>
                <c:pt idx="1194">
                  <c:v>41121</c:v>
                </c:pt>
                <c:pt idx="1195">
                  <c:v>41122</c:v>
                </c:pt>
                <c:pt idx="1196">
                  <c:v>41123</c:v>
                </c:pt>
                <c:pt idx="1197">
                  <c:v>41124</c:v>
                </c:pt>
                <c:pt idx="1198">
                  <c:v>41127</c:v>
                </c:pt>
                <c:pt idx="1199">
                  <c:v>41128</c:v>
                </c:pt>
                <c:pt idx="1200">
                  <c:v>41129</c:v>
                </c:pt>
                <c:pt idx="1201">
                  <c:v>41130</c:v>
                </c:pt>
                <c:pt idx="1202">
                  <c:v>41131</c:v>
                </c:pt>
                <c:pt idx="1203">
                  <c:v>41134</c:v>
                </c:pt>
                <c:pt idx="1204">
                  <c:v>41135</c:v>
                </c:pt>
                <c:pt idx="1205">
                  <c:v>41136</c:v>
                </c:pt>
                <c:pt idx="1206">
                  <c:v>41137</c:v>
                </c:pt>
                <c:pt idx="1207">
                  <c:v>41138</c:v>
                </c:pt>
                <c:pt idx="1208">
                  <c:v>41141</c:v>
                </c:pt>
                <c:pt idx="1209">
                  <c:v>41142</c:v>
                </c:pt>
                <c:pt idx="1210">
                  <c:v>41143</c:v>
                </c:pt>
                <c:pt idx="1211">
                  <c:v>41144</c:v>
                </c:pt>
                <c:pt idx="1212">
                  <c:v>41145</c:v>
                </c:pt>
                <c:pt idx="1213">
                  <c:v>41148</c:v>
                </c:pt>
                <c:pt idx="1214">
                  <c:v>41149</c:v>
                </c:pt>
                <c:pt idx="1215">
                  <c:v>41150</c:v>
                </c:pt>
                <c:pt idx="1216">
                  <c:v>41151</c:v>
                </c:pt>
                <c:pt idx="1217">
                  <c:v>41152</c:v>
                </c:pt>
                <c:pt idx="1218">
                  <c:v>41155</c:v>
                </c:pt>
                <c:pt idx="1219">
                  <c:v>41156</c:v>
                </c:pt>
                <c:pt idx="1220">
                  <c:v>41157</c:v>
                </c:pt>
                <c:pt idx="1221">
                  <c:v>41158</c:v>
                </c:pt>
                <c:pt idx="1222">
                  <c:v>41159</c:v>
                </c:pt>
                <c:pt idx="1223">
                  <c:v>41162</c:v>
                </c:pt>
                <c:pt idx="1224">
                  <c:v>41163</c:v>
                </c:pt>
                <c:pt idx="1225">
                  <c:v>41164</c:v>
                </c:pt>
                <c:pt idx="1226">
                  <c:v>41165</c:v>
                </c:pt>
                <c:pt idx="1227">
                  <c:v>41166</c:v>
                </c:pt>
                <c:pt idx="1228">
                  <c:v>41169</c:v>
                </c:pt>
                <c:pt idx="1229">
                  <c:v>41170</c:v>
                </c:pt>
                <c:pt idx="1230">
                  <c:v>41171</c:v>
                </c:pt>
                <c:pt idx="1231">
                  <c:v>41172</c:v>
                </c:pt>
                <c:pt idx="1232">
                  <c:v>41173</c:v>
                </c:pt>
                <c:pt idx="1233">
                  <c:v>41176</c:v>
                </c:pt>
                <c:pt idx="1234">
                  <c:v>41177</c:v>
                </c:pt>
                <c:pt idx="1235">
                  <c:v>41178</c:v>
                </c:pt>
                <c:pt idx="1236">
                  <c:v>41179</c:v>
                </c:pt>
                <c:pt idx="1237">
                  <c:v>41180</c:v>
                </c:pt>
                <c:pt idx="1238">
                  <c:v>41183</c:v>
                </c:pt>
                <c:pt idx="1239">
                  <c:v>41184</c:v>
                </c:pt>
                <c:pt idx="1240">
                  <c:v>41185</c:v>
                </c:pt>
                <c:pt idx="1241">
                  <c:v>41186</c:v>
                </c:pt>
                <c:pt idx="1242">
                  <c:v>41187</c:v>
                </c:pt>
                <c:pt idx="1243">
                  <c:v>41190</c:v>
                </c:pt>
                <c:pt idx="1244">
                  <c:v>41191</c:v>
                </c:pt>
                <c:pt idx="1245">
                  <c:v>41192</c:v>
                </c:pt>
                <c:pt idx="1246">
                  <c:v>41193</c:v>
                </c:pt>
                <c:pt idx="1247">
                  <c:v>41194</c:v>
                </c:pt>
                <c:pt idx="1248">
                  <c:v>41197</c:v>
                </c:pt>
                <c:pt idx="1249">
                  <c:v>41198</c:v>
                </c:pt>
                <c:pt idx="1250">
                  <c:v>41199</c:v>
                </c:pt>
                <c:pt idx="1251">
                  <c:v>41200</c:v>
                </c:pt>
                <c:pt idx="1252">
                  <c:v>41201</c:v>
                </c:pt>
                <c:pt idx="1253">
                  <c:v>41204</c:v>
                </c:pt>
                <c:pt idx="1254">
                  <c:v>41205</c:v>
                </c:pt>
                <c:pt idx="1255">
                  <c:v>41206</c:v>
                </c:pt>
                <c:pt idx="1256">
                  <c:v>41207</c:v>
                </c:pt>
                <c:pt idx="1257">
                  <c:v>41208</c:v>
                </c:pt>
                <c:pt idx="1258">
                  <c:v>41211</c:v>
                </c:pt>
                <c:pt idx="1259">
                  <c:v>41212</c:v>
                </c:pt>
                <c:pt idx="1260">
                  <c:v>41213</c:v>
                </c:pt>
                <c:pt idx="1261">
                  <c:v>41214</c:v>
                </c:pt>
                <c:pt idx="1262">
                  <c:v>41215</c:v>
                </c:pt>
                <c:pt idx="1263">
                  <c:v>41218</c:v>
                </c:pt>
                <c:pt idx="1264">
                  <c:v>41219</c:v>
                </c:pt>
                <c:pt idx="1265">
                  <c:v>41220</c:v>
                </c:pt>
                <c:pt idx="1266">
                  <c:v>41221</c:v>
                </c:pt>
                <c:pt idx="1267">
                  <c:v>41222</c:v>
                </c:pt>
                <c:pt idx="1268">
                  <c:v>41225</c:v>
                </c:pt>
                <c:pt idx="1269">
                  <c:v>41226</c:v>
                </c:pt>
                <c:pt idx="1270">
                  <c:v>41227</c:v>
                </c:pt>
                <c:pt idx="1271">
                  <c:v>41228</c:v>
                </c:pt>
                <c:pt idx="1272">
                  <c:v>41229</c:v>
                </c:pt>
                <c:pt idx="1273">
                  <c:v>41232</c:v>
                </c:pt>
                <c:pt idx="1274">
                  <c:v>41233</c:v>
                </c:pt>
                <c:pt idx="1275">
                  <c:v>41234</c:v>
                </c:pt>
                <c:pt idx="1276">
                  <c:v>41235</c:v>
                </c:pt>
                <c:pt idx="1277">
                  <c:v>41236</c:v>
                </c:pt>
                <c:pt idx="1278">
                  <c:v>41239</c:v>
                </c:pt>
                <c:pt idx="1279">
                  <c:v>41240</c:v>
                </c:pt>
                <c:pt idx="1280">
                  <c:v>41241</c:v>
                </c:pt>
                <c:pt idx="1281">
                  <c:v>41242</c:v>
                </c:pt>
                <c:pt idx="1282">
                  <c:v>41243</c:v>
                </c:pt>
                <c:pt idx="1283">
                  <c:v>41246</c:v>
                </c:pt>
                <c:pt idx="1284">
                  <c:v>41247</c:v>
                </c:pt>
                <c:pt idx="1285">
                  <c:v>41248</c:v>
                </c:pt>
                <c:pt idx="1286">
                  <c:v>41249</c:v>
                </c:pt>
                <c:pt idx="1287">
                  <c:v>41250</c:v>
                </c:pt>
                <c:pt idx="1288">
                  <c:v>41253</c:v>
                </c:pt>
                <c:pt idx="1289">
                  <c:v>41254</c:v>
                </c:pt>
                <c:pt idx="1290">
                  <c:v>41255</c:v>
                </c:pt>
                <c:pt idx="1291">
                  <c:v>41256</c:v>
                </c:pt>
                <c:pt idx="1292">
                  <c:v>41257</c:v>
                </c:pt>
                <c:pt idx="1293">
                  <c:v>41260</c:v>
                </c:pt>
                <c:pt idx="1294">
                  <c:v>41261</c:v>
                </c:pt>
                <c:pt idx="1295">
                  <c:v>41262</c:v>
                </c:pt>
                <c:pt idx="1296">
                  <c:v>41263</c:v>
                </c:pt>
                <c:pt idx="1297">
                  <c:v>41264</c:v>
                </c:pt>
                <c:pt idx="1298">
                  <c:v>41267</c:v>
                </c:pt>
                <c:pt idx="1299">
                  <c:v>41268</c:v>
                </c:pt>
                <c:pt idx="1300">
                  <c:v>41269</c:v>
                </c:pt>
                <c:pt idx="1301">
                  <c:v>41270</c:v>
                </c:pt>
                <c:pt idx="1302">
                  <c:v>41271</c:v>
                </c:pt>
                <c:pt idx="1303">
                  <c:v>41274</c:v>
                </c:pt>
                <c:pt idx="1304">
                  <c:v>41275</c:v>
                </c:pt>
                <c:pt idx="1305">
                  <c:v>41276</c:v>
                </c:pt>
                <c:pt idx="1306">
                  <c:v>41277</c:v>
                </c:pt>
                <c:pt idx="1307">
                  <c:v>41278</c:v>
                </c:pt>
                <c:pt idx="1308">
                  <c:v>41281</c:v>
                </c:pt>
                <c:pt idx="1309">
                  <c:v>41282</c:v>
                </c:pt>
                <c:pt idx="1310">
                  <c:v>41283</c:v>
                </c:pt>
                <c:pt idx="1311">
                  <c:v>41284</c:v>
                </c:pt>
                <c:pt idx="1312">
                  <c:v>41285</c:v>
                </c:pt>
                <c:pt idx="1313">
                  <c:v>41288</c:v>
                </c:pt>
                <c:pt idx="1314">
                  <c:v>41289</c:v>
                </c:pt>
                <c:pt idx="1315">
                  <c:v>41290</c:v>
                </c:pt>
                <c:pt idx="1316">
                  <c:v>41291</c:v>
                </c:pt>
                <c:pt idx="1317">
                  <c:v>41292</c:v>
                </c:pt>
                <c:pt idx="1318">
                  <c:v>41295</c:v>
                </c:pt>
                <c:pt idx="1319">
                  <c:v>41296</c:v>
                </c:pt>
                <c:pt idx="1320">
                  <c:v>41297</c:v>
                </c:pt>
                <c:pt idx="1321">
                  <c:v>41298</c:v>
                </c:pt>
                <c:pt idx="1322">
                  <c:v>41299</c:v>
                </c:pt>
                <c:pt idx="1323">
                  <c:v>41302</c:v>
                </c:pt>
                <c:pt idx="1324">
                  <c:v>41303</c:v>
                </c:pt>
                <c:pt idx="1325">
                  <c:v>41304</c:v>
                </c:pt>
                <c:pt idx="1326">
                  <c:v>41305</c:v>
                </c:pt>
                <c:pt idx="1327">
                  <c:v>41306</c:v>
                </c:pt>
                <c:pt idx="1328">
                  <c:v>41309</c:v>
                </c:pt>
                <c:pt idx="1329">
                  <c:v>41310</c:v>
                </c:pt>
                <c:pt idx="1330">
                  <c:v>41311</c:v>
                </c:pt>
                <c:pt idx="1331">
                  <c:v>41312</c:v>
                </c:pt>
                <c:pt idx="1332">
                  <c:v>41313</c:v>
                </c:pt>
                <c:pt idx="1333">
                  <c:v>41316</c:v>
                </c:pt>
                <c:pt idx="1334">
                  <c:v>41317</c:v>
                </c:pt>
                <c:pt idx="1335">
                  <c:v>41318</c:v>
                </c:pt>
                <c:pt idx="1336">
                  <c:v>41319</c:v>
                </c:pt>
                <c:pt idx="1337">
                  <c:v>41320</c:v>
                </c:pt>
                <c:pt idx="1338">
                  <c:v>41323</c:v>
                </c:pt>
                <c:pt idx="1339">
                  <c:v>41324</c:v>
                </c:pt>
                <c:pt idx="1340">
                  <c:v>41325</c:v>
                </c:pt>
                <c:pt idx="1341">
                  <c:v>41326</c:v>
                </c:pt>
                <c:pt idx="1342">
                  <c:v>41327</c:v>
                </c:pt>
                <c:pt idx="1343">
                  <c:v>41330</c:v>
                </c:pt>
                <c:pt idx="1344">
                  <c:v>41331</c:v>
                </c:pt>
                <c:pt idx="1345">
                  <c:v>41332</c:v>
                </c:pt>
                <c:pt idx="1346">
                  <c:v>41333</c:v>
                </c:pt>
                <c:pt idx="1347">
                  <c:v>41334</c:v>
                </c:pt>
                <c:pt idx="1348">
                  <c:v>41337</c:v>
                </c:pt>
                <c:pt idx="1349">
                  <c:v>41338</c:v>
                </c:pt>
                <c:pt idx="1350">
                  <c:v>41339</c:v>
                </c:pt>
                <c:pt idx="1351">
                  <c:v>41340</c:v>
                </c:pt>
                <c:pt idx="1352">
                  <c:v>41341</c:v>
                </c:pt>
                <c:pt idx="1353">
                  <c:v>41344</c:v>
                </c:pt>
                <c:pt idx="1354">
                  <c:v>41345</c:v>
                </c:pt>
                <c:pt idx="1355">
                  <c:v>41346</c:v>
                </c:pt>
                <c:pt idx="1356">
                  <c:v>41347</c:v>
                </c:pt>
                <c:pt idx="1357">
                  <c:v>41348</c:v>
                </c:pt>
                <c:pt idx="1358">
                  <c:v>41351</c:v>
                </c:pt>
                <c:pt idx="1359">
                  <c:v>41352</c:v>
                </c:pt>
                <c:pt idx="1360">
                  <c:v>41353</c:v>
                </c:pt>
                <c:pt idx="1361">
                  <c:v>41354</c:v>
                </c:pt>
                <c:pt idx="1362">
                  <c:v>41355</c:v>
                </c:pt>
                <c:pt idx="1363">
                  <c:v>41358</c:v>
                </c:pt>
                <c:pt idx="1364">
                  <c:v>41359</c:v>
                </c:pt>
                <c:pt idx="1365">
                  <c:v>41360</c:v>
                </c:pt>
                <c:pt idx="1366">
                  <c:v>41361</c:v>
                </c:pt>
                <c:pt idx="1367">
                  <c:v>41362</c:v>
                </c:pt>
                <c:pt idx="1368">
                  <c:v>41365</c:v>
                </c:pt>
                <c:pt idx="1369">
                  <c:v>41366</c:v>
                </c:pt>
                <c:pt idx="1370">
                  <c:v>41367</c:v>
                </c:pt>
                <c:pt idx="1371">
                  <c:v>41368</c:v>
                </c:pt>
                <c:pt idx="1372">
                  <c:v>41369</c:v>
                </c:pt>
                <c:pt idx="1373">
                  <c:v>41372</c:v>
                </c:pt>
                <c:pt idx="1374">
                  <c:v>41373</c:v>
                </c:pt>
                <c:pt idx="1375">
                  <c:v>41374</c:v>
                </c:pt>
                <c:pt idx="1376">
                  <c:v>41375</c:v>
                </c:pt>
                <c:pt idx="1377">
                  <c:v>41376</c:v>
                </c:pt>
                <c:pt idx="1378">
                  <c:v>41379</c:v>
                </c:pt>
                <c:pt idx="1379">
                  <c:v>41380</c:v>
                </c:pt>
                <c:pt idx="1380">
                  <c:v>41381</c:v>
                </c:pt>
                <c:pt idx="1381">
                  <c:v>41382</c:v>
                </c:pt>
                <c:pt idx="1382">
                  <c:v>41383</c:v>
                </c:pt>
                <c:pt idx="1383">
                  <c:v>41386</c:v>
                </c:pt>
                <c:pt idx="1384">
                  <c:v>41387</c:v>
                </c:pt>
                <c:pt idx="1385">
                  <c:v>41388</c:v>
                </c:pt>
                <c:pt idx="1386">
                  <c:v>41389</c:v>
                </c:pt>
                <c:pt idx="1387">
                  <c:v>41390</c:v>
                </c:pt>
                <c:pt idx="1388">
                  <c:v>41393</c:v>
                </c:pt>
                <c:pt idx="1389">
                  <c:v>41394</c:v>
                </c:pt>
                <c:pt idx="1390">
                  <c:v>41395</c:v>
                </c:pt>
                <c:pt idx="1391">
                  <c:v>41396</c:v>
                </c:pt>
                <c:pt idx="1392">
                  <c:v>41397</c:v>
                </c:pt>
                <c:pt idx="1393">
                  <c:v>41400</c:v>
                </c:pt>
                <c:pt idx="1394">
                  <c:v>41401</c:v>
                </c:pt>
                <c:pt idx="1395">
                  <c:v>41402</c:v>
                </c:pt>
                <c:pt idx="1396">
                  <c:v>41403</c:v>
                </c:pt>
                <c:pt idx="1397">
                  <c:v>41404</c:v>
                </c:pt>
                <c:pt idx="1398">
                  <c:v>41407</c:v>
                </c:pt>
                <c:pt idx="1399">
                  <c:v>41408</c:v>
                </c:pt>
                <c:pt idx="1400">
                  <c:v>41409</c:v>
                </c:pt>
                <c:pt idx="1401">
                  <c:v>41410</c:v>
                </c:pt>
                <c:pt idx="1402">
                  <c:v>41411</c:v>
                </c:pt>
                <c:pt idx="1403">
                  <c:v>41414</c:v>
                </c:pt>
                <c:pt idx="1404">
                  <c:v>41415</c:v>
                </c:pt>
                <c:pt idx="1405">
                  <c:v>41416</c:v>
                </c:pt>
                <c:pt idx="1406">
                  <c:v>41417</c:v>
                </c:pt>
                <c:pt idx="1407">
                  <c:v>41418</c:v>
                </c:pt>
                <c:pt idx="1408">
                  <c:v>41421</c:v>
                </c:pt>
                <c:pt idx="1409">
                  <c:v>41422</c:v>
                </c:pt>
                <c:pt idx="1410">
                  <c:v>41423</c:v>
                </c:pt>
                <c:pt idx="1411">
                  <c:v>41424</c:v>
                </c:pt>
                <c:pt idx="1412">
                  <c:v>41425</c:v>
                </c:pt>
                <c:pt idx="1413">
                  <c:v>41428</c:v>
                </c:pt>
                <c:pt idx="1414">
                  <c:v>41429</c:v>
                </c:pt>
                <c:pt idx="1415">
                  <c:v>41430</c:v>
                </c:pt>
                <c:pt idx="1416">
                  <c:v>41431</c:v>
                </c:pt>
                <c:pt idx="1417">
                  <c:v>41432</c:v>
                </c:pt>
                <c:pt idx="1418">
                  <c:v>41435</c:v>
                </c:pt>
                <c:pt idx="1419">
                  <c:v>41436</c:v>
                </c:pt>
                <c:pt idx="1420">
                  <c:v>41437</c:v>
                </c:pt>
                <c:pt idx="1421">
                  <c:v>41438</c:v>
                </c:pt>
                <c:pt idx="1422">
                  <c:v>41439</c:v>
                </c:pt>
                <c:pt idx="1423">
                  <c:v>41442</c:v>
                </c:pt>
                <c:pt idx="1424">
                  <c:v>41443</c:v>
                </c:pt>
                <c:pt idx="1425">
                  <c:v>41444</c:v>
                </c:pt>
                <c:pt idx="1426">
                  <c:v>41445</c:v>
                </c:pt>
                <c:pt idx="1427">
                  <c:v>41446</c:v>
                </c:pt>
                <c:pt idx="1428">
                  <c:v>41449</c:v>
                </c:pt>
                <c:pt idx="1429">
                  <c:v>41450</c:v>
                </c:pt>
                <c:pt idx="1430">
                  <c:v>41451</c:v>
                </c:pt>
                <c:pt idx="1431">
                  <c:v>41452</c:v>
                </c:pt>
                <c:pt idx="1432">
                  <c:v>41453</c:v>
                </c:pt>
                <c:pt idx="1433">
                  <c:v>41456</c:v>
                </c:pt>
                <c:pt idx="1434">
                  <c:v>41457</c:v>
                </c:pt>
                <c:pt idx="1435">
                  <c:v>41458</c:v>
                </c:pt>
                <c:pt idx="1436">
                  <c:v>41459</c:v>
                </c:pt>
                <c:pt idx="1437">
                  <c:v>41460</c:v>
                </c:pt>
                <c:pt idx="1438">
                  <c:v>41463</c:v>
                </c:pt>
                <c:pt idx="1439">
                  <c:v>41464</c:v>
                </c:pt>
                <c:pt idx="1440">
                  <c:v>41465</c:v>
                </c:pt>
                <c:pt idx="1441">
                  <c:v>41466</c:v>
                </c:pt>
                <c:pt idx="1442">
                  <c:v>41467</c:v>
                </c:pt>
                <c:pt idx="1443">
                  <c:v>41470</c:v>
                </c:pt>
                <c:pt idx="1444">
                  <c:v>41471</c:v>
                </c:pt>
                <c:pt idx="1445">
                  <c:v>41472</c:v>
                </c:pt>
                <c:pt idx="1446">
                  <c:v>41473</c:v>
                </c:pt>
                <c:pt idx="1447">
                  <c:v>41474</c:v>
                </c:pt>
                <c:pt idx="1448">
                  <c:v>41477</c:v>
                </c:pt>
                <c:pt idx="1449">
                  <c:v>41478</c:v>
                </c:pt>
                <c:pt idx="1450">
                  <c:v>41479</c:v>
                </c:pt>
                <c:pt idx="1451">
                  <c:v>41480</c:v>
                </c:pt>
                <c:pt idx="1452">
                  <c:v>41481</c:v>
                </c:pt>
                <c:pt idx="1453">
                  <c:v>41484</c:v>
                </c:pt>
                <c:pt idx="1454">
                  <c:v>41485</c:v>
                </c:pt>
                <c:pt idx="1455">
                  <c:v>41486</c:v>
                </c:pt>
                <c:pt idx="1456">
                  <c:v>41487</c:v>
                </c:pt>
                <c:pt idx="1457">
                  <c:v>41488</c:v>
                </c:pt>
                <c:pt idx="1458">
                  <c:v>41491</c:v>
                </c:pt>
                <c:pt idx="1459">
                  <c:v>41492</c:v>
                </c:pt>
                <c:pt idx="1460">
                  <c:v>41493</c:v>
                </c:pt>
                <c:pt idx="1461">
                  <c:v>41494</c:v>
                </c:pt>
                <c:pt idx="1462">
                  <c:v>41495</c:v>
                </c:pt>
                <c:pt idx="1463">
                  <c:v>41498</c:v>
                </c:pt>
                <c:pt idx="1464">
                  <c:v>41499</c:v>
                </c:pt>
                <c:pt idx="1465">
                  <c:v>41500</c:v>
                </c:pt>
                <c:pt idx="1466">
                  <c:v>41501</c:v>
                </c:pt>
                <c:pt idx="1467">
                  <c:v>41502</c:v>
                </c:pt>
                <c:pt idx="1468">
                  <c:v>41505</c:v>
                </c:pt>
                <c:pt idx="1469">
                  <c:v>41506</c:v>
                </c:pt>
                <c:pt idx="1470">
                  <c:v>41507</c:v>
                </c:pt>
                <c:pt idx="1471">
                  <c:v>41508</c:v>
                </c:pt>
                <c:pt idx="1472">
                  <c:v>41509</c:v>
                </c:pt>
                <c:pt idx="1473">
                  <c:v>41512</c:v>
                </c:pt>
                <c:pt idx="1474">
                  <c:v>41513</c:v>
                </c:pt>
                <c:pt idx="1475">
                  <c:v>41514</c:v>
                </c:pt>
                <c:pt idx="1476">
                  <c:v>41515</c:v>
                </c:pt>
                <c:pt idx="1477">
                  <c:v>41516</c:v>
                </c:pt>
                <c:pt idx="1478">
                  <c:v>41519</c:v>
                </c:pt>
                <c:pt idx="1479">
                  <c:v>41520</c:v>
                </c:pt>
                <c:pt idx="1480">
                  <c:v>41521</c:v>
                </c:pt>
                <c:pt idx="1481">
                  <c:v>41522</c:v>
                </c:pt>
                <c:pt idx="1482">
                  <c:v>41523</c:v>
                </c:pt>
                <c:pt idx="1483">
                  <c:v>41526</c:v>
                </c:pt>
                <c:pt idx="1484">
                  <c:v>41527</c:v>
                </c:pt>
                <c:pt idx="1485">
                  <c:v>41528</c:v>
                </c:pt>
                <c:pt idx="1486">
                  <c:v>41529</c:v>
                </c:pt>
                <c:pt idx="1487">
                  <c:v>41530</c:v>
                </c:pt>
                <c:pt idx="1488">
                  <c:v>41533</c:v>
                </c:pt>
                <c:pt idx="1489">
                  <c:v>41534</c:v>
                </c:pt>
                <c:pt idx="1490">
                  <c:v>41535</c:v>
                </c:pt>
                <c:pt idx="1491">
                  <c:v>41536</c:v>
                </c:pt>
                <c:pt idx="1492">
                  <c:v>41537</c:v>
                </c:pt>
                <c:pt idx="1493">
                  <c:v>41540</c:v>
                </c:pt>
                <c:pt idx="1494">
                  <c:v>41541</c:v>
                </c:pt>
                <c:pt idx="1495">
                  <c:v>41542</c:v>
                </c:pt>
                <c:pt idx="1496">
                  <c:v>41543</c:v>
                </c:pt>
                <c:pt idx="1497">
                  <c:v>41544</c:v>
                </c:pt>
                <c:pt idx="1498">
                  <c:v>41547</c:v>
                </c:pt>
                <c:pt idx="1499">
                  <c:v>41548</c:v>
                </c:pt>
                <c:pt idx="1500">
                  <c:v>41549</c:v>
                </c:pt>
                <c:pt idx="1501">
                  <c:v>41550</c:v>
                </c:pt>
                <c:pt idx="1502">
                  <c:v>41551</c:v>
                </c:pt>
                <c:pt idx="1503">
                  <c:v>41554</c:v>
                </c:pt>
                <c:pt idx="1504">
                  <c:v>41555</c:v>
                </c:pt>
                <c:pt idx="1505">
                  <c:v>41556</c:v>
                </c:pt>
                <c:pt idx="1506">
                  <c:v>41557</c:v>
                </c:pt>
                <c:pt idx="1507">
                  <c:v>41558</c:v>
                </c:pt>
                <c:pt idx="1508">
                  <c:v>41561</c:v>
                </c:pt>
                <c:pt idx="1509">
                  <c:v>41562</c:v>
                </c:pt>
                <c:pt idx="1510">
                  <c:v>41563</c:v>
                </c:pt>
                <c:pt idx="1511">
                  <c:v>41564</c:v>
                </c:pt>
                <c:pt idx="1512">
                  <c:v>41565</c:v>
                </c:pt>
                <c:pt idx="1513">
                  <c:v>41568</c:v>
                </c:pt>
                <c:pt idx="1514">
                  <c:v>41569</c:v>
                </c:pt>
                <c:pt idx="1515">
                  <c:v>41570</c:v>
                </c:pt>
                <c:pt idx="1516">
                  <c:v>41571</c:v>
                </c:pt>
                <c:pt idx="1517">
                  <c:v>41572</c:v>
                </c:pt>
                <c:pt idx="1518">
                  <c:v>41575</c:v>
                </c:pt>
                <c:pt idx="1519">
                  <c:v>41576</c:v>
                </c:pt>
                <c:pt idx="1520">
                  <c:v>41577</c:v>
                </c:pt>
                <c:pt idx="1521">
                  <c:v>41578</c:v>
                </c:pt>
                <c:pt idx="1522">
                  <c:v>41579</c:v>
                </c:pt>
                <c:pt idx="1523">
                  <c:v>41582</c:v>
                </c:pt>
                <c:pt idx="1524">
                  <c:v>41583</c:v>
                </c:pt>
                <c:pt idx="1525">
                  <c:v>41584</c:v>
                </c:pt>
                <c:pt idx="1526">
                  <c:v>41585</c:v>
                </c:pt>
                <c:pt idx="1527">
                  <c:v>41586</c:v>
                </c:pt>
                <c:pt idx="1528">
                  <c:v>41589</c:v>
                </c:pt>
                <c:pt idx="1529">
                  <c:v>41590</c:v>
                </c:pt>
                <c:pt idx="1530">
                  <c:v>41591</c:v>
                </c:pt>
                <c:pt idx="1531">
                  <c:v>41592</c:v>
                </c:pt>
                <c:pt idx="1532">
                  <c:v>41593</c:v>
                </c:pt>
                <c:pt idx="1533">
                  <c:v>41596</c:v>
                </c:pt>
                <c:pt idx="1534">
                  <c:v>41597</c:v>
                </c:pt>
                <c:pt idx="1535">
                  <c:v>41598</c:v>
                </c:pt>
                <c:pt idx="1536">
                  <c:v>41599</c:v>
                </c:pt>
                <c:pt idx="1537">
                  <c:v>41600</c:v>
                </c:pt>
                <c:pt idx="1538">
                  <c:v>41603</c:v>
                </c:pt>
                <c:pt idx="1539">
                  <c:v>41604</c:v>
                </c:pt>
                <c:pt idx="1540">
                  <c:v>41605</c:v>
                </c:pt>
                <c:pt idx="1541">
                  <c:v>41606</c:v>
                </c:pt>
                <c:pt idx="1542">
                  <c:v>41607</c:v>
                </c:pt>
                <c:pt idx="1543">
                  <c:v>41610</c:v>
                </c:pt>
                <c:pt idx="1544">
                  <c:v>41611</c:v>
                </c:pt>
                <c:pt idx="1545">
                  <c:v>41612</c:v>
                </c:pt>
                <c:pt idx="1546">
                  <c:v>41613</c:v>
                </c:pt>
                <c:pt idx="1547">
                  <c:v>41614</c:v>
                </c:pt>
                <c:pt idx="1548">
                  <c:v>41617</c:v>
                </c:pt>
                <c:pt idx="1549">
                  <c:v>41618</c:v>
                </c:pt>
                <c:pt idx="1550">
                  <c:v>41619</c:v>
                </c:pt>
                <c:pt idx="1551">
                  <c:v>41620</c:v>
                </c:pt>
                <c:pt idx="1552">
                  <c:v>41621</c:v>
                </c:pt>
                <c:pt idx="1553">
                  <c:v>41624</c:v>
                </c:pt>
                <c:pt idx="1554">
                  <c:v>41625</c:v>
                </c:pt>
                <c:pt idx="1555">
                  <c:v>41626</c:v>
                </c:pt>
                <c:pt idx="1556">
                  <c:v>41627</c:v>
                </c:pt>
                <c:pt idx="1557">
                  <c:v>41628</c:v>
                </c:pt>
                <c:pt idx="1558">
                  <c:v>41631</c:v>
                </c:pt>
                <c:pt idx="1559">
                  <c:v>41632</c:v>
                </c:pt>
                <c:pt idx="1560">
                  <c:v>41633</c:v>
                </c:pt>
                <c:pt idx="1561">
                  <c:v>41634</c:v>
                </c:pt>
                <c:pt idx="1562">
                  <c:v>41635</c:v>
                </c:pt>
                <c:pt idx="1563">
                  <c:v>41638</c:v>
                </c:pt>
                <c:pt idx="1564">
                  <c:v>41639</c:v>
                </c:pt>
                <c:pt idx="1565">
                  <c:v>41640</c:v>
                </c:pt>
                <c:pt idx="1566">
                  <c:v>41641</c:v>
                </c:pt>
                <c:pt idx="1567">
                  <c:v>41642</c:v>
                </c:pt>
                <c:pt idx="1568">
                  <c:v>41645</c:v>
                </c:pt>
                <c:pt idx="1569">
                  <c:v>41646</c:v>
                </c:pt>
                <c:pt idx="1570">
                  <c:v>41647</c:v>
                </c:pt>
                <c:pt idx="1571">
                  <c:v>41648</c:v>
                </c:pt>
                <c:pt idx="1572">
                  <c:v>41649</c:v>
                </c:pt>
                <c:pt idx="1573">
                  <c:v>41652</c:v>
                </c:pt>
                <c:pt idx="1574">
                  <c:v>41653</c:v>
                </c:pt>
                <c:pt idx="1575">
                  <c:v>41654</c:v>
                </c:pt>
                <c:pt idx="1576">
                  <c:v>41655</c:v>
                </c:pt>
                <c:pt idx="1577">
                  <c:v>41656</c:v>
                </c:pt>
                <c:pt idx="1578">
                  <c:v>41659</c:v>
                </c:pt>
                <c:pt idx="1579">
                  <c:v>41660</c:v>
                </c:pt>
                <c:pt idx="1580">
                  <c:v>41661</c:v>
                </c:pt>
                <c:pt idx="1581">
                  <c:v>41662</c:v>
                </c:pt>
                <c:pt idx="1582">
                  <c:v>41663</c:v>
                </c:pt>
                <c:pt idx="1583">
                  <c:v>41666</c:v>
                </c:pt>
                <c:pt idx="1584">
                  <c:v>41667</c:v>
                </c:pt>
                <c:pt idx="1585">
                  <c:v>41668</c:v>
                </c:pt>
                <c:pt idx="1586">
                  <c:v>41669</c:v>
                </c:pt>
                <c:pt idx="1587">
                  <c:v>41670</c:v>
                </c:pt>
                <c:pt idx="1588">
                  <c:v>41673</c:v>
                </c:pt>
                <c:pt idx="1589">
                  <c:v>41674</c:v>
                </c:pt>
                <c:pt idx="1590">
                  <c:v>41675</c:v>
                </c:pt>
                <c:pt idx="1591">
                  <c:v>41676</c:v>
                </c:pt>
                <c:pt idx="1592">
                  <c:v>41677</c:v>
                </c:pt>
                <c:pt idx="1593">
                  <c:v>41680</c:v>
                </c:pt>
                <c:pt idx="1594">
                  <c:v>41681</c:v>
                </c:pt>
                <c:pt idx="1595">
                  <c:v>41682</c:v>
                </c:pt>
                <c:pt idx="1596">
                  <c:v>41683</c:v>
                </c:pt>
                <c:pt idx="1597">
                  <c:v>41684</c:v>
                </c:pt>
                <c:pt idx="1598">
                  <c:v>41687</c:v>
                </c:pt>
                <c:pt idx="1599">
                  <c:v>41688</c:v>
                </c:pt>
                <c:pt idx="1600">
                  <c:v>41689</c:v>
                </c:pt>
                <c:pt idx="1601">
                  <c:v>41690</c:v>
                </c:pt>
                <c:pt idx="1602">
                  <c:v>41691</c:v>
                </c:pt>
                <c:pt idx="1603">
                  <c:v>41694</c:v>
                </c:pt>
                <c:pt idx="1604">
                  <c:v>41695</c:v>
                </c:pt>
                <c:pt idx="1605">
                  <c:v>41696</c:v>
                </c:pt>
                <c:pt idx="1606">
                  <c:v>41697</c:v>
                </c:pt>
                <c:pt idx="1607">
                  <c:v>41698</c:v>
                </c:pt>
                <c:pt idx="1608">
                  <c:v>41701</c:v>
                </c:pt>
                <c:pt idx="1609">
                  <c:v>41702</c:v>
                </c:pt>
                <c:pt idx="1610">
                  <c:v>41703</c:v>
                </c:pt>
                <c:pt idx="1611">
                  <c:v>41704</c:v>
                </c:pt>
                <c:pt idx="1612">
                  <c:v>41705</c:v>
                </c:pt>
                <c:pt idx="1613">
                  <c:v>41708</c:v>
                </c:pt>
                <c:pt idx="1614">
                  <c:v>41709</c:v>
                </c:pt>
                <c:pt idx="1615">
                  <c:v>41710</c:v>
                </c:pt>
                <c:pt idx="1616">
                  <c:v>41711</c:v>
                </c:pt>
                <c:pt idx="1617">
                  <c:v>41712</c:v>
                </c:pt>
                <c:pt idx="1618">
                  <c:v>41715</c:v>
                </c:pt>
                <c:pt idx="1619">
                  <c:v>41716</c:v>
                </c:pt>
                <c:pt idx="1620">
                  <c:v>41717</c:v>
                </c:pt>
                <c:pt idx="1621">
                  <c:v>41718</c:v>
                </c:pt>
                <c:pt idx="1622">
                  <c:v>41719</c:v>
                </c:pt>
                <c:pt idx="1623">
                  <c:v>41722</c:v>
                </c:pt>
                <c:pt idx="1624">
                  <c:v>41723</c:v>
                </c:pt>
                <c:pt idx="1625">
                  <c:v>41724</c:v>
                </c:pt>
                <c:pt idx="1626">
                  <c:v>41725</c:v>
                </c:pt>
                <c:pt idx="1627">
                  <c:v>41726</c:v>
                </c:pt>
                <c:pt idx="1628">
                  <c:v>41729</c:v>
                </c:pt>
                <c:pt idx="1629">
                  <c:v>41730</c:v>
                </c:pt>
                <c:pt idx="1630">
                  <c:v>41731</c:v>
                </c:pt>
                <c:pt idx="1631">
                  <c:v>41732</c:v>
                </c:pt>
                <c:pt idx="1632">
                  <c:v>41733</c:v>
                </c:pt>
                <c:pt idx="1633">
                  <c:v>41736</c:v>
                </c:pt>
                <c:pt idx="1634">
                  <c:v>41737</c:v>
                </c:pt>
                <c:pt idx="1635">
                  <c:v>41738</c:v>
                </c:pt>
                <c:pt idx="1636">
                  <c:v>41739</c:v>
                </c:pt>
                <c:pt idx="1637">
                  <c:v>41740</c:v>
                </c:pt>
                <c:pt idx="1638">
                  <c:v>41743</c:v>
                </c:pt>
                <c:pt idx="1639">
                  <c:v>41744</c:v>
                </c:pt>
                <c:pt idx="1640">
                  <c:v>41745</c:v>
                </c:pt>
                <c:pt idx="1641">
                  <c:v>41746</c:v>
                </c:pt>
                <c:pt idx="1642">
                  <c:v>41747</c:v>
                </c:pt>
                <c:pt idx="1643">
                  <c:v>41750</c:v>
                </c:pt>
                <c:pt idx="1644">
                  <c:v>41751</c:v>
                </c:pt>
                <c:pt idx="1645">
                  <c:v>41752</c:v>
                </c:pt>
                <c:pt idx="1646">
                  <c:v>41753</c:v>
                </c:pt>
                <c:pt idx="1647">
                  <c:v>41754</c:v>
                </c:pt>
                <c:pt idx="1648">
                  <c:v>41757</c:v>
                </c:pt>
                <c:pt idx="1649">
                  <c:v>41758</c:v>
                </c:pt>
                <c:pt idx="1650">
                  <c:v>41759</c:v>
                </c:pt>
                <c:pt idx="1651">
                  <c:v>41760</c:v>
                </c:pt>
                <c:pt idx="1652">
                  <c:v>41761</c:v>
                </c:pt>
                <c:pt idx="1653">
                  <c:v>41764</c:v>
                </c:pt>
                <c:pt idx="1654">
                  <c:v>41765</c:v>
                </c:pt>
                <c:pt idx="1655">
                  <c:v>41766</c:v>
                </c:pt>
                <c:pt idx="1656">
                  <c:v>41767</c:v>
                </c:pt>
                <c:pt idx="1657">
                  <c:v>41768</c:v>
                </c:pt>
                <c:pt idx="1658">
                  <c:v>41771</c:v>
                </c:pt>
                <c:pt idx="1659">
                  <c:v>41772</c:v>
                </c:pt>
                <c:pt idx="1660">
                  <c:v>41773</c:v>
                </c:pt>
                <c:pt idx="1661">
                  <c:v>41774</c:v>
                </c:pt>
                <c:pt idx="1662">
                  <c:v>41775</c:v>
                </c:pt>
                <c:pt idx="1663">
                  <c:v>41778</c:v>
                </c:pt>
                <c:pt idx="1664">
                  <c:v>41779</c:v>
                </c:pt>
                <c:pt idx="1665">
                  <c:v>41780</c:v>
                </c:pt>
                <c:pt idx="1666">
                  <c:v>41781</c:v>
                </c:pt>
                <c:pt idx="1667">
                  <c:v>41782</c:v>
                </c:pt>
                <c:pt idx="1668">
                  <c:v>41785</c:v>
                </c:pt>
                <c:pt idx="1669">
                  <c:v>41786</c:v>
                </c:pt>
                <c:pt idx="1670">
                  <c:v>41787</c:v>
                </c:pt>
                <c:pt idx="1671">
                  <c:v>41788</c:v>
                </c:pt>
                <c:pt idx="1672">
                  <c:v>41789</c:v>
                </c:pt>
                <c:pt idx="1673">
                  <c:v>41792</c:v>
                </c:pt>
                <c:pt idx="1674">
                  <c:v>41793</c:v>
                </c:pt>
                <c:pt idx="1675">
                  <c:v>41794</c:v>
                </c:pt>
                <c:pt idx="1676">
                  <c:v>41795</c:v>
                </c:pt>
                <c:pt idx="1677">
                  <c:v>41796</c:v>
                </c:pt>
                <c:pt idx="1678">
                  <c:v>41799</c:v>
                </c:pt>
                <c:pt idx="1679">
                  <c:v>41800</c:v>
                </c:pt>
                <c:pt idx="1680">
                  <c:v>41801</c:v>
                </c:pt>
                <c:pt idx="1681">
                  <c:v>41802</c:v>
                </c:pt>
                <c:pt idx="1682">
                  <c:v>41803</c:v>
                </c:pt>
                <c:pt idx="1683">
                  <c:v>41806</c:v>
                </c:pt>
                <c:pt idx="1684">
                  <c:v>41807</c:v>
                </c:pt>
                <c:pt idx="1685">
                  <c:v>41808</c:v>
                </c:pt>
                <c:pt idx="1686">
                  <c:v>41809</c:v>
                </c:pt>
                <c:pt idx="1687">
                  <c:v>41810</c:v>
                </c:pt>
                <c:pt idx="1688">
                  <c:v>41813</c:v>
                </c:pt>
                <c:pt idx="1689">
                  <c:v>41814</c:v>
                </c:pt>
                <c:pt idx="1690">
                  <c:v>41815</c:v>
                </c:pt>
                <c:pt idx="1691">
                  <c:v>41816</c:v>
                </c:pt>
                <c:pt idx="1692">
                  <c:v>41817</c:v>
                </c:pt>
                <c:pt idx="1693">
                  <c:v>41820</c:v>
                </c:pt>
                <c:pt idx="1694">
                  <c:v>41821</c:v>
                </c:pt>
                <c:pt idx="1695">
                  <c:v>41822</c:v>
                </c:pt>
                <c:pt idx="1696">
                  <c:v>41823</c:v>
                </c:pt>
                <c:pt idx="1697">
                  <c:v>41824</c:v>
                </c:pt>
                <c:pt idx="1698">
                  <c:v>41827</c:v>
                </c:pt>
                <c:pt idx="1699">
                  <c:v>41828</c:v>
                </c:pt>
                <c:pt idx="1700">
                  <c:v>41829</c:v>
                </c:pt>
                <c:pt idx="1701">
                  <c:v>41830</c:v>
                </c:pt>
                <c:pt idx="1702">
                  <c:v>41831</c:v>
                </c:pt>
                <c:pt idx="1703">
                  <c:v>41834</c:v>
                </c:pt>
                <c:pt idx="1704">
                  <c:v>41835</c:v>
                </c:pt>
                <c:pt idx="1705">
                  <c:v>41836</c:v>
                </c:pt>
                <c:pt idx="1706">
                  <c:v>41837</c:v>
                </c:pt>
                <c:pt idx="1707">
                  <c:v>41838</c:v>
                </c:pt>
                <c:pt idx="1708">
                  <c:v>41841</c:v>
                </c:pt>
                <c:pt idx="1709">
                  <c:v>41842</c:v>
                </c:pt>
                <c:pt idx="1710">
                  <c:v>41843</c:v>
                </c:pt>
                <c:pt idx="1711">
                  <c:v>41844</c:v>
                </c:pt>
                <c:pt idx="1712">
                  <c:v>41845</c:v>
                </c:pt>
                <c:pt idx="1713">
                  <c:v>41848</c:v>
                </c:pt>
                <c:pt idx="1714">
                  <c:v>41849</c:v>
                </c:pt>
                <c:pt idx="1715">
                  <c:v>41850</c:v>
                </c:pt>
                <c:pt idx="1716">
                  <c:v>41851</c:v>
                </c:pt>
                <c:pt idx="1717">
                  <c:v>41852</c:v>
                </c:pt>
                <c:pt idx="1718">
                  <c:v>41855</c:v>
                </c:pt>
                <c:pt idx="1719">
                  <c:v>41856</c:v>
                </c:pt>
                <c:pt idx="1720">
                  <c:v>41857</c:v>
                </c:pt>
                <c:pt idx="1721">
                  <c:v>41858</c:v>
                </c:pt>
                <c:pt idx="1722">
                  <c:v>41859</c:v>
                </c:pt>
                <c:pt idx="1723">
                  <c:v>41862</c:v>
                </c:pt>
                <c:pt idx="1724">
                  <c:v>41863</c:v>
                </c:pt>
                <c:pt idx="1725">
                  <c:v>41864</c:v>
                </c:pt>
                <c:pt idx="1726">
                  <c:v>41865</c:v>
                </c:pt>
                <c:pt idx="1727">
                  <c:v>41866</c:v>
                </c:pt>
                <c:pt idx="1728">
                  <c:v>41869</c:v>
                </c:pt>
                <c:pt idx="1729">
                  <c:v>41870</c:v>
                </c:pt>
                <c:pt idx="1730">
                  <c:v>41871</c:v>
                </c:pt>
                <c:pt idx="1731">
                  <c:v>41872</c:v>
                </c:pt>
                <c:pt idx="1732">
                  <c:v>41873</c:v>
                </c:pt>
                <c:pt idx="1733">
                  <c:v>41876</c:v>
                </c:pt>
                <c:pt idx="1734">
                  <c:v>41877</c:v>
                </c:pt>
                <c:pt idx="1735">
                  <c:v>41878</c:v>
                </c:pt>
                <c:pt idx="1736">
                  <c:v>41879</c:v>
                </c:pt>
                <c:pt idx="1737">
                  <c:v>41880</c:v>
                </c:pt>
                <c:pt idx="1738">
                  <c:v>41883</c:v>
                </c:pt>
                <c:pt idx="1739">
                  <c:v>41884</c:v>
                </c:pt>
                <c:pt idx="1740">
                  <c:v>41885</c:v>
                </c:pt>
                <c:pt idx="1741">
                  <c:v>41886</c:v>
                </c:pt>
                <c:pt idx="1742">
                  <c:v>41887</c:v>
                </c:pt>
                <c:pt idx="1743">
                  <c:v>41890</c:v>
                </c:pt>
                <c:pt idx="1744">
                  <c:v>41891</c:v>
                </c:pt>
                <c:pt idx="1745">
                  <c:v>41892</c:v>
                </c:pt>
                <c:pt idx="1746">
                  <c:v>41893</c:v>
                </c:pt>
                <c:pt idx="1747">
                  <c:v>41894</c:v>
                </c:pt>
                <c:pt idx="1748">
                  <c:v>41897</c:v>
                </c:pt>
                <c:pt idx="1749">
                  <c:v>41898</c:v>
                </c:pt>
                <c:pt idx="1750">
                  <c:v>41899</c:v>
                </c:pt>
                <c:pt idx="1751">
                  <c:v>41900</c:v>
                </c:pt>
                <c:pt idx="1752">
                  <c:v>41901</c:v>
                </c:pt>
                <c:pt idx="1753">
                  <c:v>41904</c:v>
                </c:pt>
                <c:pt idx="1754">
                  <c:v>41905</c:v>
                </c:pt>
                <c:pt idx="1755">
                  <c:v>41906</c:v>
                </c:pt>
                <c:pt idx="1756">
                  <c:v>41907</c:v>
                </c:pt>
                <c:pt idx="1757">
                  <c:v>41908</c:v>
                </c:pt>
                <c:pt idx="1758">
                  <c:v>41911</c:v>
                </c:pt>
                <c:pt idx="1759">
                  <c:v>41912</c:v>
                </c:pt>
                <c:pt idx="1760">
                  <c:v>41913</c:v>
                </c:pt>
                <c:pt idx="1761">
                  <c:v>41914</c:v>
                </c:pt>
                <c:pt idx="1762">
                  <c:v>41915</c:v>
                </c:pt>
                <c:pt idx="1763">
                  <c:v>41918</c:v>
                </c:pt>
                <c:pt idx="1764">
                  <c:v>41919</c:v>
                </c:pt>
                <c:pt idx="1765">
                  <c:v>41920</c:v>
                </c:pt>
                <c:pt idx="1766">
                  <c:v>41921</c:v>
                </c:pt>
                <c:pt idx="1767">
                  <c:v>41922</c:v>
                </c:pt>
                <c:pt idx="1768">
                  <c:v>41925</c:v>
                </c:pt>
                <c:pt idx="1769">
                  <c:v>41926</c:v>
                </c:pt>
                <c:pt idx="1770">
                  <c:v>41927</c:v>
                </c:pt>
                <c:pt idx="1771">
                  <c:v>41928</c:v>
                </c:pt>
                <c:pt idx="1772">
                  <c:v>41929</c:v>
                </c:pt>
                <c:pt idx="1773">
                  <c:v>41932</c:v>
                </c:pt>
                <c:pt idx="1774">
                  <c:v>41933</c:v>
                </c:pt>
                <c:pt idx="1775">
                  <c:v>41934</c:v>
                </c:pt>
                <c:pt idx="1776">
                  <c:v>41935</c:v>
                </c:pt>
                <c:pt idx="1777">
                  <c:v>41936</c:v>
                </c:pt>
                <c:pt idx="1778">
                  <c:v>41939</c:v>
                </c:pt>
                <c:pt idx="1779">
                  <c:v>41940</c:v>
                </c:pt>
                <c:pt idx="1780">
                  <c:v>41941</c:v>
                </c:pt>
                <c:pt idx="1781">
                  <c:v>41942</c:v>
                </c:pt>
                <c:pt idx="1782">
                  <c:v>41943</c:v>
                </c:pt>
                <c:pt idx="1783">
                  <c:v>41946</c:v>
                </c:pt>
                <c:pt idx="1784">
                  <c:v>41947</c:v>
                </c:pt>
                <c:pt idx="1785">
                  <c:v>41948</c:v>
                </c:pt>
                <c:pt idx="1786">
                  <c:v>41949</c:v>
                </c:pt>
                <c:pt idx="1787">
                  <c:v>41950</c:v>
                </c:pt>
                <c:pt idx="1788">
                  <c:v>41953</c:v>
                </c:pt>
                <c:pt idx="1789">
                  <c:v>41954</c:v>
                </c:pt>
                <c:pt idx="1790">
                  <c:v>41955</c:v>
                </c:pt>
                <c:pt idx="1791">
                  <c:v>41956</c:v>
                </c:pt>
                <c:pt idx="1792">
                  <c:v>41957</c:v>
                </c:pt>
                <c:pt idx="1793">
                  <c:v>41960</c:v>
                </c:pt>
                <c:pt idx="1794">
                  <c:v>41961</c:v>
                </c:pt>
                <c:pt idx="1795">
                  <c:v>41962</c:v>
                </c:pt>
                <c:pt idx="1796">
                  <c:v>41963</c:v>
                </c:pt>
                <c:pt idx="1797">
                  <c:v>41964</c:v>
                </c:pt>
                <c:pt idx="1798">
                  <c:v>41967</c:v>
                </c:pt>
                <c:pt idx="1799">
                  <c:v>41968</c:v>
                </c:pt>
                <c:pt idx="1800">
                  <c:v>41969</c:v>
                </c:pt>
                <c:pt idx="1801">
                  <c:v>41970</c:v>
                </c:pt>
                <c:pt idx="1802">
                  <c:v>41971</c:v>
                </c:pt>
                <c:pt idx="1803">
                  <c:v>41974</c:v>
                </c:pt>
                <c:pt idx="1804">
                  <c:v>41975</c:v>
                </c:pt>
                <c:pt idx="1805">
                  <c:v>41976</c:v>
                </c:pt>
                <c:pt idx="1806">
                  <c:v>41977</c:v>
                </c:pt>
                <c:pt idx="1807">
                  <c:v>41978</c:v>
                </c:pt>
                <c:pt idx="1808">
                  <c:v>41981</c:v>
                </c:pt>
                <c:pt idx="1809">
                  <c:v>41982</c:v>
                </c:pt>
                <c:pt idx="1810">
                  <c:v>41983</c:v>
                </c:pt>
                <c:pt idx="1811">
                  <c:v>41984</c:v>
                </c:pt>
                <c:pt idx="1812">
                  <c:v>41985</c:v>
                </c:pt>
                <c:pt idx="1813">
                  <c:v>41988</c:v>
                </c:pt>
                <c:pt idx="1814">
                  <c:v>41989</c:v>
                </c:pt>
                <c:pt idx="1815">
                  <c:v>41990</c:v>
                </c:pt>
                <c:pt idx="1816">
                  <c:v>41991</c:v>
                </c:pt>
                <c:pt idx="1817">
                  <c:v>41992</c:v>
                </c:pt>
                <c:pt idx="1818">
                  <c:v>41995</c:v>
                </c:pt>
                <c:pt idx="1819">
                  <c:v>41996</c:v>
                </c:pt>
                <c:pt idx="1820">
                  <c:v>41997</c:v>
                </c:pt>
                <c:pt idx="1821">
                  <c:v>41998</c:v>
                </c:pt>
                <c:pt idx="1822">
                  <c:v>41999</c:v>
                </c:pt>
                <c:pt idx="1823">
                  <c:v>42002</c:v>
                </c:pt>
                <c:pt idx="1824">
                  <c:v>42003</c:v>
                </c:pt>
                <c:pt idx="1825">
                  <c:v>42004</c:v>
                </c:pt>
                <c:pt idx="1826">
                  <c:v>42005</c:v>
                </c:pt>
                <c:pt idx="1827">
                  <c:v>42006</c:v>
                </c:pt>
                <c:pt idx="1828">
                  <c:v>42009</c:v>
                </c:pt>
                <c:pt idx="1829">
                  <c:v>42010</c:v>
                </c:pt>
                <c:pt idx="1830">
                  <c:v>42011</c:v>
                </c:pt>
                <c:pt idx="1831">
                  <c:v>42012</c:v>
                </c:pt>
                <c:pt idx="1832">
                  <c:v>42013</c:v>
                </c:pt>
                <c:pt idx="1833">
                  <c:v>42016</c:v>
                </c:pt>
                <c:pt idx="1834">
                  <c:v>42017</c:v>
                </c:pt>
                <c:pt idx="1835">
                  <c:v>42018</c:v>
                </c:pt>
                <c:pt idx="1836">
                  <c:v>42019</c:v>
                </c:pt>
                <c:pt idx="1837">
                  <c:v>42020</c:v>
                </c:pt>
                <c:pt idx="1838">
                  <c:v>42023</c:v>
                </c:pt>
                <c:pt idx="1839">
                  <c:v>42024</c:v>
                </c:pt>
                <c:pt idx="1840">
                  <c:v>42025</c:v>
                </c:pt>
                <c:pt idx="1841">
                  <c:v>42026</c:v>
                </c:pt>
                <c:pt idx="1842">
                  <c:v>42027</c:v>
                </c:pt>
                <c:pt idx="1843">
                  <c:v>42030</c:v>
                </c:pt>
                <c:pt idx="1844">
                  <c:v>42031</c:v>
                </c:pt>
                <c:pt idx="1845">
                  <c:v>42032</c:v>
                </c:pt>
                <c:pt idx="1846">
                  <c:v>42033</c:v>
                </c:pt>
                <c:pt idx="1847">
                  <c:v>42034</c:v>
                </c:pt>
                <c:pt idx="1848">
                  <c:v>42037</c:v>
                </c:pt>
                <c:pt idx="1849">
                  <c:v>42038</c:v>
                </c:pt>
                <c:pt idx="1850">
                  <c:v>42039</c:v>
                </c:pt>
                <c:pt idx="1851">
                  <c:v>42040</c:v>
                </c:pt>
                <c:pt idx="1852">
                  <c:v>42041</c:v>
                </c:pt>
                <c:pt idx="1853">
                  <c:v>42044</c:v>
                </c:pt>
                <c:pt idx="1854">
                  <c:v>42045</c:v>
                </c:pt>
                <c:pt idx="1855">
                  <c:v>42046</c:v>
                </c:pt>
                <c:pt idx="1856">
                  <c:v>42047</c:v>
                </c:pt>
                <c:pt idx="1857">
                  <c:v>42048</c:v>
                </c:pt>
                <c:pt idx="1858">
                  <c:v>42051</c:v>
                </c:pt>
                <c:pt idx="1859">
                  <c:v>42052</c:v>
                </c:pt>
                <c:pt idx="1860">
                  <c:v>42053</c:v>
                </c:pt>
                <c:pt idx="1861">
                  <c:v>42054</c:v>
                </c:pt>
                <c:pt idx="1862">
                  <c:v>42055</c:v>
                </c:pt>
                <c:pt idx="1863">
                  <c:v>42058</c:v>
                </c:pt>
                <c:pt idx="1864">
                  <c:v>42059</c:v>
                </c:pt>
                <c:pt idx="1865">
                  <c:v>42060</c:v>
                </c:pt>
                <c:pt idx="1866">
                  <c:v>42061</c:v>
                </c:pt>
                <c:pt idx="1867">
                  <c:v>42062</c:v>
                </c:pt>
                <c:pt idx="1868">
                  <c:v>42065</c:v>
                </c:pt>
                <c:pt idx="1869">
                  <c:v>42066</c:v>
                </c:pt>
                <c:pt idx="1870">
                  <c:v>42067</c:v>
                </c:pt>
                <c:pt idx="1871">
                  <c:v>42068</c:v>
                </c:pt>
                <c:pt idx="1872">
                  <c:v>42069</c:v>
                </c:pt>
                <c:pt idx="1873">
                  <c:v>42072</c:v>
                </c:pt>
                <c:pt idx="1874">
                  <c:v>42073</c:v>
                </c:pt>
                <c:pt idx="1875">
                  <c:v>42074</c:v>
                </c:pt>
                <c:pt idx="1876">
                  <c:v>42075</c:v>
                </c:pt>
                <c:pt idx="1877">
                  <c:v>42076</c:v>
                </c:pt>
                <c:pt idx="1878">
                  <c:v>42079</c:v>
                </c:pt>
                <c:pt idx="1879">
                  <c:v>42080</c:v>
                </c:pt>
                <c:pt idx="1880">
                  <c:v>42081</c:v>
                </c:pt>
                <c:pt idx="1881">
                  <c:v>42082</c:v>
                </c:pt>
                <c:pt idx="1882">
                  <c:v>42083</c:v>
                </c:pt>
                <c:pt idx="1883">
                  <c:v>42086</c:v>
                </c:pt>
                <c:pt idx="1884">
                  <c:v>42087</c:v>
                </c:pt>
                <c:pt idx="1885">
                  <c:v>42088</c:v>
                </c:pt>
                <c:pt idx="1886">
                  <c:v>42089</c:v>
                </c:pt>
                <c:pt idx="1887">
                  <c:v>42090</c:v>
                </c:pt>
                <c:pt idx="1888">
                  <c:v>42093</c:v>
                </c:pt>
                <c:pt idx="1889">
                  <c:v>42094</c:v>
                </c:pt>
                <c:pt idx="1890">
                  <c:v>42095</c:v>
                </c:pt>
                <c:pt idx="1891">
                  <c:v>42096</c:v>
                </c:pt>
                <c:pt idx="1892">
                  <c:v>42097</c:v>
                </c:pt>
                <c:pt idx="1893">
                  <c:v>42100</c:v>
                </c:pt>
                <c:pt idx="1894">
                  <c:v>42101</c:v>
                </c:pt>
                <c:pt idx="1895">
                  <c:v>42102</c:v>
                </c:pt>
                <c:pt idx="1896">
                  <c:v>42103</c:v>
                </c:pt>
                <c:pt idx="1897">
                  <c:v>42104</c:v>
                </c:pt>
                <c:pt idx="1898">
                  <c:v>42107</c:v>
                </c:pt>
                <c:pt idx="1899">
                  <c:v>42108</c:v>
                </c:pt>
                <c:pt idx="1900">
                  <c:v>42109</c:v>
                </c:pt>
                <c:pt idx="1901">
                  <c:v>42110</c:v>
                </c:pt>
                <c:pt idx="1902">
                  <c:v>42111</c:v>
                </c:pt>
                <c:pt idx="1903">
                  <c:v>42114</c:v>
                </c:pt>
                <c:pt idx="1904">
                  <c:v>42115</c:v>
                </c:pt>
                <c:pt idx="1905">
                  <c:v>42116</c:v>
                </c:pt>
                <c:pt idx="1906">
                  <c:v>42117</c:v>
                </c:pt>
                <c:pt idx="1907">
                  <c:v>42118</c:v>
                </c:pt>
                <c:pt idx="1908">
                  <c:v>42121</c:v>
                </c:pt>
                <c:pt idx="1909">
                  <c:v>42122</c:v>
                </c:pt>
                <c:pt idx="1910">
                  <c:v>42123</c:v>
                </c:pt>
                <c:pt idx="1911">
                  <c:v>42124</c:v>
                </c:pt>
                <c:pt idx="1912">
                  <c:v>42125</c:v>
                </c:pt>
                <c:pt idx="1913">
                  <c:v>42128</c:v>
                </c:pt>
                <c:pt idx="1914">
                  <c:v>42129</c:v>
                </c:pt>
                <c:pt idx="1915">
                  <c:v>42130</c:v>
                </c:pt>
                <c:pt idx="1916">
                  <c:v>42131</c:v>
                </c:pt>
                <c:pt idx="1917">
                  <c:v>42132</c:v>
                </c:pt>
                <c:pt idx="1918">
                  <c:v>42135</c:v>
                </c:pt>
                <c:pt idx="1919">
                  <c:v>42136</c:v>
                </c:pt>
                <c:pt idx="1920">
                  <c:v>42137</c:v>
                </c:pt>
                <c:pt idx="1921">
                  <c:v>42138</c:v>
                </c:pt>
                <c:pt idx="1922">
                  <c:v>42139</c:v>
                </c:pt>
                <c:pt idx="1923">
                  <c:v>42142</c:v>
                </c:pt>
                <c:pt idx="1924">
                  <c:v>42143</c:v>
                </c:pt>
                <c:pt idx="1925">
                  <c:v>42144</c:v>
                </c:pt>
                <c:pt idx="1926">
                  <c:v>42145</c:v>
                </c:pt>
                <c:pt idx="1927">
                  <c:v>42146</c:v>
                </c:pt>
                <c:pt idx="1928">
                  <c:v>42149</c:v>
                </c:pt>
                <c:pt idx="1929">
                  <c:v>42150</c:v>
                </c:pt>
                <c:pt idx="1930">
                  <c:v>42151</c:v>
                </c:pt>
                <c:pt idx="1931">
                  <c:v>42152</c:v>
                </c:pt>
                <c:pt idx="1932">
                  <c:v>42153</c:v>
                </c:pt>
                <c:pt idx="1933">
                  <c:v>42156</c:v>
                </c:pt>
                <c:pt idx="1934">
                  <c:v>42157</c:v>
                </c:pt>
                <c:pt idx="1935">
                  <c:v>42158</c:v>
                </c:pt>
                <c:pt idx="1936">
                  <c:v>42159</c:v>
                </c:pt>
                <c:pt idx="1937">
                  <c:v>42160</c:v>
                </c:pt>
                <c:pt idx="1938">
                  <c:v>42163</c:v>
                </c:pt>
                <c:pt idx="1939">
                  <c:v>42164</c:v>
                </c:pt>
                <c:pt idx="1940">
                  <c:v>42165</c:v>
                </c:pt>
                <c:pt idx="1941">
                  <c:v>42166</c:v>
                </c:pt>
                <c:pt idx="1942">
                  <c:v>42167</c:v>
                </c:pt>
                <c:pt idx="1943">
                  <c:v>42170</c:v>
                </c:pt>
                <c:pt idx="1944">
                  <c:v>42171</c:v>
                </c:pt>
                <c:pt idx="1945">
                  <c:v>42172</c:v>
                </c:pt>
                <c:pt idx="1946">
                  <c:v>42173</c:v>
                </c:pt>
                <c:pt idx="1947">
                  <c:v>42174</c:v>
                </c:pt>
                <c:pt idx="1948">
                  <c:v>42177</c:v>
                </c:pt>
                <c:pt idx="1949">
                  <c:v>42178</c:v>
                </c:pt>
                <c:pt idx="1950">
                  <c:v>42179</c:v>
                </c:pt>
                <c:pt idx="1951">
                  <c:v>42180</c:v>
                </c:pt>
                <c:pt idx="1952">
                  <c:v>42181</c:v>
                </c:pt>
                <c:pt idx="1953">
                  <c:v>42184</c:v>
                </c:pt>
                <c:pt idx="1954">
                  <c:v>42185</c:v>
                </c:pt>
                <c:pt idx="1955">
                  <c:v>42186</c:v>
                </c:pt>
                <c:pt idx="1956">
                  <c:v>42187</c:v>
                </c:pt>
                <c:pt idx="1957">
                  <c:v>42188</c:v>
                </c:pt>
                <c:pt idx="1958">
                  <c:v>42191</c:v>
                </c:pt>
                <c:pt idx="1959">
                  <c:v>42192</c:v>
                </c:pt>
                <c:pt idx="1960">
                  <c:v>42193</c:v>
                </c:pt>
                <c:pt idx="1961">
                  <c:v>42194</c:v>
                </c:pt>
                <c:pt idx="1962">
                  <c:v>42195</c:v>
                </c:pt>
                <c:pt idx="1963">
                  <c:v>42198</c:v>
                </c:pt>
                <c:pt idx="1964">
                  <c:v>42199</c:v>
                </c:pt>
                <c:pt idx="1965">
                  <c:v>42200</c:v>
                </c:pt>
                <c:pt idx="1966">
                  <c:v>42201</c:v>
                </c:pt>
                <c:pt idx="1967">
                  <c:v>42202</c:v>
                </c:pt>
                <c:pt idx="1968">
                  <c:v>42205</c:v>
                </c:pt>
                <c:pt idx="1969">
                  <c:v>42206</c:v>
                </c:pt>
                <c:pt idx="1970">
                  <c:v>42207</c:v>
                </c:pt>
                <c:pt idx="1971">
                  <c:v>42208</c:v>
                </c:pt>
                <c:pt idx="1972">
                  <c:v>42209</c:v>
                </c:pt>
                <c:pt idx="1973">
                  <c:v>42212</c:v>
                </c:pt>
                <c:pt idx="1974">
                  <c:v>42213</c:v>
                </c:pt>
                <c:pt idx="1975">
                  <c:v>42214</c:v>
                </c:pt>
                <c:pt idx="1976">
                  <c:v>42215</c:v>
                </c:pt>
                <c:pt idx="1977">
                  <c:v>42216</c:v>
                </c:pt>
                <c:pt idx="1978">
                  <c:v>42219</c:v>
                </c:pt>
                <c:pt idx="1979">
                  <c:v>42220</c:v>
                </c:pt>
                <c:pt idx="1980">
                  <c:v>42221</c:v>
                </c:pt>
                <c:pt idx="1981">
                  <c:v>42222</c:v>
                </c:pt>
                <c:pt idx="1982">
                  <c:v>42223</c:v>
                </c:pt>
                <c:pt idx="1983">
                  <c:v>42226</c:v>
                </c:pt>
                <c:pt idx="1984">
                  <c:v>42227</c:v>
                </c:pt>
                <c:pt idx="1985">
                  <c:v>42228</c:v>
                </c:pt>
                <c:pt idx="1986">
                  <c:v>42229</c:v>
                </c:pt>
                <c:pt idx="1987">
                  <c:v>42230</c:v>
                </c:pt>
                <c:pt idx="1988">
                  <c:v>42233</c:v>
                </c:pt>
                <c:pt idx="1989">
                  <c:v>42234</c:v>
                </c:pt>
                <c:pt idx="1990">
                  <c:v>42235</c:v>
                </c:pt>
                <c:pt idx="1991">
                  <c:v>42236</c:v>
                </c:pt>
                <c:pt idx="1992">
                  <c:v>42237</c:v>
                </c:pt>
                <c:pt idx="1993">
                  <c:v>42240</c:v>
                </c:pt>
                <c:pt idx="1994">
                  <c:v>42241</c:v>
                </c:pt>
                <c:pt idx="1995">
                  <c:v>42242</c:v>
                </c:pt>
                <c:pt idx="1996">
                  <c:v>42243</c:v>
                </c:pt>
                <c:pt idx="1997">
                  <c:v>42244</c:v>
                </c:pt>
                <c:pt idx="1998">
                  <c:v>42247</c:v>
                </c:pt>
                <c:pt idx="1999">
                  <c:v>42248</c:v>
                </c:pt>
                <c:pt idx="2000">
                  <c:v>42249</c:v>
                </c:pt>
                <c:pt idx="2001">
                  <c:v>42250</c:v>
                </c:pt>
                <c:pt idx="2002">
                  <c:v>42251</c:v>
                </c:pt>
                <c:pt idx="2003">
                  <c:v>42254</c:v>
                </c:pt>
                <c:pt idx="2004">
                  <c:v>42255</c:v>
                </c:pt>
                <c:pt idx="2005">
                  <c:v>42256</c:v>
                </c:pt>
                <c:pt idx="2006">
                  <c:v>42257</c:v>
                </c:pt>
                <c:pt idx="2007">
                  <c:v>42258</c:v>
                </c:pt>
                <c:pt idx="2008">
                  <c:v>42261</c:v>
                </c:pt>
                <c:pt idx="2009">
                  <c:v>42262</c:v>
                </c:pt>
                <c:pt idx="2010">
                  <c:v>42263</c:v>
                </c:pt>
                <c:pt idx="2011">
                  <c:v>42264</c:v>
                </c:pt>
                <c:pt idx="2012">
                  <c:v>42265</c:v>
                </c:pt>
                <c:pt idx="2013">
                  <c:v>42268</c:v>
                </c:pt>
                <c:pt idx="2014">
                  <c:v>42269</c:v>
                </c:pt>
                <c:pt idx="2015">
                  <c:v>42270</c:v>
                </c:pt>
                <c:pt idx="2016">
                  <c:v>42271</c:v>
                </c:pt>
                <c:pt idx="2017">
                  <c:v>42272</c:v>
                </c:pt>
                <c:pt idx="2018">
                  <c:v>42275</c:v>
                </c:pt>
                <c:pt idx="2019">
                  <c:v>42276</c:v>
                </c:pt>
                <c:pt idx="2020">
                  <c:v>42277</c:v>
                </c:pt>
                <c:pt idx="2021">
                  <c:v>42278</c:v>
                </c:pt>
                <c:pt idx="2022">
                  <c:v>42279</c:v>
                </c:pt>
                <c:pt idx="2023">
                  <c:v>42282</c:v>
                </c:pt>
                <c:pt idx="2024">
                  <c:v>42283</c:v>
                </c:pt>
                <c:pt idx="2025">
                  <c:v>42284</c:v>
                </c:pt>
                <c:pt idx="2026">
                  <c:v>42285</c:v>
                </c:pt>
                <c:pt idx="2027">
                  <c:v>42286</c:v>
                </c:pt>
                <c:pt idx="2028">
                  <c:v>42289</c:v>
                </c:pt>
                <c:pt idx="2029">
                  <c:v>42290</c:v>
                </c:pt>
                <c:pt idx="2030">
                  <c:v>42291</c:v>
                </c:pt>
                <c:pt idx="2031">
                  <c:v>42292</c:v>
                </c:pt>
                <c:pt idx="2032">
                  <c:v>42293</c:v>
                </c:pt>
                <c:pt idx="2033">
                  <c:v>42296</c:v>
                </c:pt>
                <c:pt idx="2034">
                  <c:v>42297</c:v>
                </c:pt>
                <c:pt idx="2035">
                  <c:v>42298</c:v>
                </c:pt>
                <c:pt idx="2036">
                  <c:v>42299</c:v>
                </c:pt>
                <c:pt idx="2037">
                  <c:v>42300</c:v>
                </c:pt>
                <c:pt idx="2038">
                  <c:v>42303</c:v>
                </c:pt>
                <c:pt idx="2039">
                  <c:v>42304</c:v>
                </c:pt>
                <c:pt idx="2040">
                  <c:v>42305</c:v>
                </c:pt>
                <c:pt idx="2041">
                  <c:v>42306</c:v>
                </c:pt>
                <c:pt idx="2042">
                  <c:v>42307</c:v>
                </c:pt>
                <c:pt idx="2043">
                  <c:v>42310</c:v>
                </c:pt>
                <c:pt idx="2044">
                  <c:v>42311</c:v>
                </c:pt>
                <c:pt idx="2045">
                  <c:v>42312</c:v>
                </c:pt>
                <c:pt idx="2046">
                  <c:v>42313</c:v>
                </c:pt>
                <c:pt idx="2047">
                  <c:v>42314</c:v>
                </c:pt>
                <c:pt idx="2048">
                  <c:v>42317</c:v>
                </c:pt>
                <c:pt idx="2049">
                  <c:v>42318</c:v>
                </c:pt>
                <c:pt idx="2050">
                  <c:v>42319</c:v>
                </c:pt>
                <c:pt idx="2051">
                  <c:v>42320</c:v>
                </c:pt>
                <c:pt idx="2052">
                  <c:v>42321</c:v>
                </c:pt>
                <c:pt idx="2053">
                  <c:v>42324</c:v>
                </c:pt>
                <c:pt idx="2054">
                  <c:v>42325</c:v>
                </c:pt>
                <c:pt idx="2055">
                  <c:v>42326</c:v>
                </c:pt>
                <c:pt idx="2056">
                  <c:v>42327</c:v>
                </c:pt>
                <c:pt idx="2057">
                  <c:v>42328</c:v>
                </c:pt>
                <c:pt idx="2058">
                  <c:v>42331</c:v>
                </c:pt>
                <c:pt idx="2059">
                  <c:v>42332</c:v>
                </c:pt>
                <c:pt idx="2060">
                  <c:v>42333</c:v>
                </c:pt>
                <c:pt idx="2061">
                  <c:v>42334</c:v>
                </c:pt>
                <c:pt idx="2062">
                  <c:v>42335</c:v>
                </c:pt>
                <c:pt idx="2063">
                  <c:v>42338</c:v>
                </c:pt>
                <c:pt idx="2064">
                  <c:v>42339</c:v>
                </c:pt>
                <c:pt idx="2065">
                  <c:v>42340</c:v>
                </c:pt>
                <c:pt idx="2066">
                  <c:v>42341</c:v>
                </c:pt>
                <c:pt idx="2067">
                  <c:v>42342</c:v>
                </c:pt>
                <c:pt idx="2068">
                  <c:v>42345</c:v>
                </c:pt>
                <c:pt idx="2069">
                  <c:v>42346</c:v>
                </c:pt>
                <c:pt idx="2070">
                  <c:v>42347</c:v>
                </c:pt>
                <c:pt idx="2071">
                  <c:v>42348</c:v>
                </c:pt>
                <c:pt idx="2072">
                  <c:v>42349</c:v>
                </c:pt>
                <c:pt idx="2073">
                  <c:v>42352</c:v>
                </c:pt>
                <c:pt idx="2074">
                  <c:v>42353</c:v>
                </c:pt>
                <c:pt idx="2075">
                  <c:v>42354</c:v>
                </c:pt>
                <c:pt idx="2076">
                  <c:v>42355</c:v>
                </c:pt>
                <c:pt idx="2077">
                  <c:v>42356</c:v>
                </c:pt>
                <c:pt idx="2078">
                  <c:v>42359</c:v>
                </c:pt>
                <c:pt idx="2079">
                  <c:v>42360</c:v>
                </c:pt>
                <c:pt idx="2080">
                  <c:v>42361</c:v>
                </c:pt>
                <c:pt idx="2081">
                  <c:v>42362</c:v>
                </c:pt>
                <c:pt idx="2082">
                  <c:v>42363</c:v>
                </c:pt>
                <c:pt idx="2083">
                  <c:v>42366</c:v>
                </c:pt>
                <c:pt idx="2084">
                  <c:v>42367</c:v>
                </c:pt>
                <c:pt idx="2085">
                  <c:v>42368</c:v>
                </c:pt>
                <c:pt idx="2086">
                  <c:v>42369</c:v>
                </c:pt>
                <c:pt idx="2087">
                  <c:v>42370</c:v>
                </c:pt>
                <c:pt idx="2088">
                  <c:v>42373</c:v>
                </c:pt>
                <c:pt idx="2089">
                  <c:v>42374</c:v>
                </c:pt>
                <c:pt idx="2090">
                  <c:v>42375</c:v>
                </c:pt>
                <c:pt idx="2091">
                  <c:v>42376</c:v>
                </c:pt>
                <c:pt idx="2092">
                  <c:v>42377</c:v>
                </c:pt>
                <c:pt idx="2093">
                  <c:v>42380</c:v>
                </c:pt>
                <c:pt idx="2094">
                  <c:v>42381</c:v>
                </c:pt>
                <c:pt idx="2095">
                  <c:v>42382</c:v>
                </c:pt>
                <c:pt idx="2096">
                  <c:v>42383</c:v>
                </c:pt>
                <c:pt idx="2097">
                  <c:v>42384</c:v>
                </c:pt>
                <c:pt idx="2098">
                  <c:v>42387</c:v>
                </c:pt>
                <c:pt idx="2099">
                  <c:v>42388</c:v>
                </c:pt>
                <c:pt idx="2100">
                  <c:v>42389</c:v>
                </c:pt>
                <c:pt idx="2101">
                  <c:v>42390</c:v>
                </c:pt>
                <c:pt idx="2102">
                  <c:v>42391</c:v>
                </c:pt>
                <c:pt idx="2103">
                  <c:v>42394</c:v>
                </c:pt>
                <c:pt idx="2104">
                  <c:v>42395</c:v>
                </c:pt>
                <c:pt idx="2105">
                  <c:v>42396</c:v>
                </c:pt>
                <c:pt idx="2106">
                  <c:v>42397</c:v>
                </c:pt>
                <c:pt idx="2107">
                  <c:v>42398</c:v>
                </c:pt>
                <c:pt idx="2108">
                  <c:v>42401</c:v>
                </c:pt>
                <c:pt idx="2109">
                  <c:v>42402</c:v>
                </c:pt>
                <c:pt idx="2110">
                  <c:v>42403</c:v>
                </c:pt>
                <c:pt idx="2111">
                  <c:v>42404</c:v>
                </c:pt>
                <c:pt idx="2112">
                  <c:v>42405</c:v>
                </c:pt>
                <c:pt idx="2113">
                  <c:v>42408</c:v>
                </c:pt>
                <c:pt idx="2114">
                  <c:v>42409</c:v>
                </c:pt>
                <c:pt idx="2115">
                  <c:v>42410</c:v>
                </c:pt>
                <c:pt idx="2116">
                  <c:v>42411</c:v>
                </c:pt>
                <c:pt idx="2117">
                  <c:v>42412</c:v>
                </c:pt>
                <c:pt idx="2118">
                  <c:v>42415</c:v>
                </c:pt>
                <c:pt idx="2119">
                  <c:v>42416</c:v>
                </c:pt>
                <c:pt idx="2120">
                  <c:v>42417</c:v>
                </c:pt>
                <c:pt idx="2121">
                  <c:v>42418</c:v>
                </c:pt>
                <c:pt idx="2122">
                  <c:v>42419</c:v>
                </c:pt>
                <c:pt idx="2123">
                  <c:v>42422</c:v>
                </c:pt>
                <c:pt idx="2124">
                  <c:v>42423</c:v>
                </c:pt>
                <c:pt idx="2125">
                  <c:v>42424</c:v>
                </c:pt>
                <c:pt idx="2126">
                  <c:v>42425</c:v>
                </c:pt>
                <c:pt idx="2127">
                  <c:v>42426</c:v>
                </c:pt>
                <c:pt idx="2128">
                  <c:v>42429</c:v>
                </c:pt>
                <c:pt idx="2129">
                  <c:v>42430</c:v>
                </c:pt>
                <c:pt idx="2130">
                  <c:v>42431</c:v>
                </c:pt>
                <c:pt idx="2131">
                  <c:v>42432</c:v>
                </c:pt>
                <c:pt idx="2132">
                  <c:v>42433</c:v>
                </c:pt>
                <c:pt idx="2133">
                  <c:v>42436</c:v>
                </c:pt>
                <c:pt idx="2134">
                  <c:v>42437</c:v>
                </c:pt>
                <c:pt idx="2135">
                  <c:v>42438</c:v>
                </c:pt>
                <c:pt idx="2136">
                  <c:v>42439</c:v>
                </c:pt>
                <c:pt idx="2137">
                  <c:v>42440</c:v>
                </c:pt>
                <c:pt idx="2138">
                  <c:v>42443</c:v>
                </c:pt>
                <c:pt idx="2139">
                  <c:v>42444</c:v>
                </c:pt>
                <c:pt idx="2140">
                  <c:v>42445</c:v>
                </c:pt>
                <c:pt idx="2141">
                  <c:v>42446</c:v>
                </c:pt>
                <c:pt idx="2142">
                  <c:v>42447</c:v>
                </c:pt>
                <c:pt idx="2143">
                  <c:v>42450</c:v>
                </c:pt>
                <c:pt idx="2144">
                  <c:v>42451</c:v>
                </c:pt>
                <c:pt idx="2145">
                  <c:v>42452</c:v>
                </c:pt>
                <c:pt idx="2146">
                  <c:v>42453</c:v>
                </c:pt>
                <c:pt idx="2147">
                  <c:v>42454</c:v>
                </c:pt>
                <c:pt idx="2148">
                  <c:v>42457</c:v>
                </c:pt>
                <c:pt idx="2149">
                  <c:v>42458</c:v>
                </c:pt>
                <c:pt idx="2150">
                  <c:v>42459</c:v>
                </c:pt>
                <c:pt idx="2151">
                  <c:v>42460</c:v>
                </c:pt>
                <c:pt idx="2152">
                  <c:v>42461</c:v>
                </c:pt>
                <c:pt idx="2153">
                  <c:v>42464</c:v>
                </c:pt>
                <c:pt idx="2154">
                  <c:v>42465</c:v>
                </c:pt>
                <c:pt idx="2155">
                  <c:v>42466</c:v>
                </c:pt>
                <c:pt idx="2156">
                  <c:v>42467</c:v>
                </c:pt>
                <c:pt idx="2157">
                  <c:v>42468</c:v>
                </c:pt>
                <c:pt idx="2158">
                  <c:v>42471</c:v>
                </c:pt>
                <c:pt idx="2159">
                  <c:v>42472</c:v>
                </c:pt>
                <c:pt idx="2160">
                  <c:v>42473</c:v>
                </c:pt>
                <c:pt idx="2161">
                  <c:v>42474</c:v>
                </c:pt>
                <c:pt idx="2162">
                  <c:v>42475</c:v>
                </c:pt>
                <c:pt idx="2163">
                  <c:v>42478</c:v>
                </c:pt>
                <c:pt idx="2164">
                  <c:v>42479</c:v>
                </c:pt>
                <c:pt idx="2165">
                  <c:v>42480</c:v>
                </c:pt>
                <c:pt idx="2166">
                  <c:v>42481</c:v>
                </c:pt>
                <c:pt idx="2167">
                  <c:v>42482</c:v>
                </c:pt>
                <c:pt idx="2168">
                  <c:v>42485</c:v>
                </c:pt>
                <c:pt idx="2169">
                  <c:v>42486</c:v>
                </c:pt>
                <c:pt idx="2170">
                  <c:v>42487</c:v>
                </c:pt>
                <c:pt idx="2171">
                  <c:v>42488</c:v>
                </c:pt>
                <c:pt idx="2172">
                  <c:v>42489</c:v>
                </c:pt>
                <c:pt idx="2173">
                  <c:v>42492</c:v>
                </c:pt>
                <c:pt idx="2174">
                  <c:v>42493</c:v>
                </c:pt>
                <c:pt idx="2175">
                  <c:v>42494</c:v>
                </c:pt>
                <c:pt idx="2176">
                  <c:v>42495</c:v>
                </c:pt>
                <c:pt idx="2177">
                  <c:v>42496</c:v>
                </c:pt>
                <c:pt idx="2178">
                  <c:v>42499</c:v>
                </c:pt>
                <c:pt idx="2179">
                  <c:v>42500</c:v>
                </c:pt>
                <c:pt idx="2180">
                  <c:v>42501</c:v>
                </c:pt>
                <c:pt idx="2181">
                  <c:v>42502</c:v>
                </c:pt>
                <c:pt idx="2182">
                  <c:v>42503</c:v>
                </c:pt>
                <c:pt idx="2183">
                  <c:v>42506</c:v>
                </c:pt>
                <c:pt idx="2184">
                  <c:v>42507</c:v>
                </c:pt>
                <c:pt idx="2185">
                  <c:v>42508</c:v>
                </c:pt>
                <c:pt idx="2186">
                  <c:v>42509</c:v>
                </c:pt>
                <c:pt idx="2187">
                  <c:v>42510</c:v>
                </c:pt>
                <c:pt idx="2188">
                  <c:v>42513</c:v>
                </c:pt>
                <c:pt idx="2189">
                  <c:v>42514</c:v>
                </c:pt>
                <c:pt idx="2190">
                  <c:v>42515</c:v>
                </c:pt>
                <c:pt idx="2191">
                  <c:v>42516</c:v>
                </c:pt>
                <c:pt idx="2192">
                  <c:v>42517</c:v>
                </c:pt>
                <c:pt idx="2193">
                  <c:v>42520</c:v>
                </c:pt>
                <c:pt idx="2194">
                  <c:v>42521</c:v>
                </c:pt>
                <c:pt idx="2195">
                  <c:v>42522</c:v>
                </c:pt>
                <c:pt idx="2196">
                  <c:v>42523</c:v>
                </c:pt>
                <c:pt idx="2197">
                  <c:v>42524</c:v>
                </c:pt>
                <c:pt idx="2198">
                  <c:v>42527</c:v>
                </c:pt>
                <c:pt idx="2199">
                  <c:v>42528</c:v>
                </c:pt>
                <c:pt idx="2200">
                  <c:v>42529</c:v>
                </c:pt>
                <c:pt idx="2201">
                  <c:v>42530</c:v>
                </c:pt>
                <c:pt idx="2202">
                  <c:v>42531</c:v>
                </c:pt>
                <c:pt idx="2203">
                  <c:v>42534</c:v>
                </c:pt>
                <c:pt idx="2204">
                  <c:v>42535</c:v>
                </c:pt>
                <c:pt idx="2205">
                  <c:v>42536</c:v>
                </c:pt>
                <c:pt idx="2206">
                  <c:v>42537</c:v>
                </c:pt>
                <c:pt idx="2207">
                  <c:v>42538</c:v>
                </c:pt>
                <c:pt idx="2208">
                  <c:v>42541</c:v>
                </c:pt>
                <c:pt idx="2209">
                  <c:v>42542</c:v>
                </c:pt>
                <c:pt idx="2210">
                  <c:v>42543</c:v>
                </c:pt>
                <c:pt idx="2211">
                  <c:v>42544</c:v>
                </c:pt>
                <c:pt idx="2212">
                  <c:v>42545</c:v>
                </c:pt>
                <c:pt idx="2213">
                  <c:v>42548</c:v>
                </c:pt>
                <c:pt idx="2214">
                  <c:v>42549</c:v>
                </c:pt>
                <c:pt idx="2215">
                  <c:v>42550</c:v>
                </c:pt>
                <c:pt idx="2216">
                  <c:v>42551</c:v>
                </c:pt>
                <c:pt idx="2217">
                  <c:v>42552</c:v>
                </c:pt>
                <c:pt idx="2218">
                  <c:v>42555</c:v>
                </c:pt>
                <c:pt idx="2219">
                  <c:v>42556</c:v>
                </c:pt>
                <c:pt idx="2220">
                  <c:v>42557</c:v>
                </c:pt>
                <c:pt idx="2221">
                  <c:v>42558</c:v>
                </c:pt>
                <c:pt idx="2222">
                  <c:v>42559</c:v>
                </c:pt>
                <c:pt idx="2223">
                  <c:v>42562</c:v>
                </c:pt>
                <c:pt idx="2224">
                  <c:v>42563</c:v>
                </c:pt>
                <c:pt idx="2225">
                  <c:v>42564</c:v>
                </c:pt>
                <c:pt idx="2226">
                  <c:v>42565</c:v>
                </c:pt>
                <c:pt idx="2227">
                  <c:v>42566</c:v>
                </c:pt>
                <c:pt idx="2228">
                  <c:v>42569</c:v>
                </c:pt>
                <c:pt idx="2229">
                  <c:v>42570</c:v>
                </c:pt>
                <c:pt idx="2230">
                  <c:v>42571</c:v>
                </c:pt>
                <c:pt idx="2231">
                  <c:v>42572</c:v>
                </c:pt>
                <c:pt idx="2232">
                  <c:v>42573</c:v>
                </c:pt>
                <c:pt idx="2233">
                  <c:v>42576</c:v>
                </c:pt>
                <c:pt idx="2234">
                  <c:v>42577</c:v>
                </c:pt>
                <c:pt idx="2235">
                  <c:v>42578</c:v>
                </c:pt>
                <c:pt idx="2236">
                  <c:v>42579</c:v>
                </c:pt>
                <c:pt idx="2237">
                  <c:v>42580</c:v>
                </c:pt>
                <c:pt idx="2238">
                  <c:v>42583</c:v>
                </c:pt>
                <c:pt idx="2239">
                  <c:v>42584</c:v>
                </c:pt>
                <c:pt idx="2240">
                  <c:v>42585</c:v>
                </c:pt>
                <c:pt idx="2241">
                  <c:v>42586</c:v>
                </c:pt>
                <c:pt idx="2242">
                  <c:v>42587</c:v>
                </c:pt>
                <c:pt idx="2243">
                  <c:v>42590</c:v>
                </c:pt>
                <c:pt idx="2244">
                  <c:v>42591</c:v>
                </c:pt>
                <c:pt idx="2245">
                  <c:v>42592</c:v>
                </c:pt>
                <c:pt idx="2246">
                  <c:v>42593</c:v>
                </c:pt>
                <c:pt idx="2247">
                  <c:v>42594</c:v>
                </c:pt>
                <c:pt idx="2248">
                  <c:v>42597</c:v>
                </c:pt>
                <c:pt idx="2249">
                  <c:v>42598</c:v>
                </c:pt>
                <c:pt idx="2250">
                  <c:v>42599</c:v>
                </c:pt>
                <c:pt idx="2251">
                  <c:v>42600</c:v>
                </c:pt>
                <c:pt idx="2252">
                  <c:v>42601</c:v>
                </c:pt>
                <c:pt idx="2253">
                  <c:v>42604</c:v>
                </c:pt>
                <c:pt idx="2254">
                  <c:v>42605</c:v>
                </c:pt>
                <c:pt idx="2255">
                  <c:v>42606</c:v>
                </c:pt>
                <c:pt idx="2256">
                  <c:v>42607</c:v>
                </c:pt>
                <c:pt idx="2257">
                  <c:v>42608</c:v>
                </c:pt>
                <c:pt idx="2258">
                  <c:v>42611</c:v>
                </c:pt>
                <c:pt idx="2259">
                  <c:v>42612</c:v>
                </c:pt>
                <c:pt idx="2260">
                  <c:v>42613</c:v>
                </c:pt>
                <c:pt idx="2261">
                  <c:v>42614</c:v>
                </c:pt>
                <c:pt idx="2262">
                  <c:v>42615</c:v>
                </c:pt>
                <c:pt idx="2263">
                  <c:v>42618</c:v>
                </c:pt>
                <c:pt idx="2264">
                  <c:v>42619</c:v>
                </c:pt>
                <c:pt idx="2265">
                  <c:v>42620</c:v>
                </c:pt>
                <c:pt idx="2266">
                  <c:v>42621</c:v>
                </c:pt>
                <c:pt idx="2267">
                  <c:v>42622</c:v>
                </c:pt>
                <c:pt idx="2268">
                  <c:v>42625</c:v>
                </c:pt>
                <c:pt idx="2269">
                  <c:v>42626</c:v>
                </c:pt>
                <c:pt idx="2270">
                  <c:v>42627</c:v>
                </c:pt>
                <c:pt idx="2271">
                  <c:v>42628</c:v>
                </c:pt>
                <c:pt idx="2272">
                  <c:v>42629</c:v>
                </c:pt>
                <c:pt idx="2273">
                  <c:v>42632</c:v>
                </c:pt>
                <c:pt idx="2274">
                  <c:v>42633</c:v>
                </c:pt>
                <c:pt idx="2275">
                  <c:v>42634</c:v>
                </c:pt>
                <c:pt idx="2276">
                  <c:v>42635</c:v>
                </c:pt>
                <c:pt idx="2277">
                  <c:v>42636</c:v>
                </c:pt>
                <c:pt idx="2278">
                  <c:v>42639</c:v>
                </c:pt>
                <c:pt idx="2279">
                  <c:v>42640</c:v>
                </c:pt>
                <c:pt idx="2280">
                  <c:v>42641</c:v>
                </c:pt>
                <c:pt idx="2281">
                  <c:v>42642</c:v>
                </c:pt>
                <c:pt idx="2282">
                  <c:v>42643</c:v>
                </c:pt>
                <c:pt idx="2283">
                  <c:v>42646</c:v>
                </c:pt>
                <c:pt idx="2284">
                  <c:v>42647</c:v>
                </c:pt>
                <c:pt idx="2285">
                  <c:v>42648</c:v>
                </c:pt>
                <c:pt idx="2286">
                  <c:v>42649</c:v>
                </c:pt>
                <c:pt idx="2287">
                  <c:v>42650</c:v>
                </c:pt>
                <c:pt idx="2288">
                  <c:v>42653</c:v>
                </c:pt>
                <c:pt idx="2289">
                  <c:v>42654</c:v>
                </c:pt>
                <c:pt idx="2290">
                  <c:v>42655</c:v>
                </c:pt>
                <c:pt idx="2291">
                  <c:v>42656</c:v>
                </c:pt>
                <c:pt idx="2292">
                  <c:v>42657</c:v>
                </c:pt>
                <c:pt idx="2293">
                  <c:v>42660</c:v>
                </c:pt>
                <c:pt idx="2294">
                  <c:v>42661</c:v>
                </c:pt>
                <c:pt idx="2295">
                  <c:v>42662</c:v>
                </c:pt>
                <c:pt idx="2296">
                  <c:v>42663</c:v>
                </c:pt>
                <c:pt idx="2297">
                  <c:v>42664</c:v>
                </c:pt>
                <c:pt idx="2298">
                  <c:v>42667</c:v>
                </c:pt>
                <c:pt idx="2299">
                  <c:v>42668</c:v>
                </c:pt>
                <c:pt idx="2300">
                  <c:v>42669</c:v>
                </c:pt>
                <c:pt idx="2301">
                  <c:v>42670</c:v>
                </c:pt>
                <c:pt idx="2302">
                  <c:v>42671</c:v>
                </c:pt>
                <c:pt idx="2303">
                  <c:v>42674</c:v>
                </c:pt>
                <c:pt idx="2304">
                  <c:v>42675</c:v>
                </c:pt>
                <c:pt idx="2305">
                  <c:v>42676</c:v>
                </c:pt>
                <c:pt idx="2306">
                  <c:v>42677</c:v>
                </c:pt>
                <c:pt idx="2307">
                  <c:v>42678</c:v>
                </c:pt>
                <c:pt idx="2308">
                  <c:v>42681</c:v>
                </c:pt>
                <c:pt idx="2309">
                  <c:v>42682</c:v>
                </c:pt>
                <c:pt idx="2310">
                  <c:v>42683</c:v>
                </c:pt>
                <c:pt idx="2311">
                  <c:v>42684</c:v>
                </c:pt>
                <c:pt idx="2312">
                  <c:v>42685</c:v>
                </c:pt>
                <c:pt idx="2313">
                  <c:v>42688</c:v>
                </c:pt>
                <c:pt idx="2314">
                  <c:v>42689</c:v>
                </c:pt>
                <c:pt idx="2315">
                  <c:v>42690</c:v>
                </c:pt>
                <c:pt idx="2316">
                  <c:v>42691</c:v>
                </c:pt>
                <c:pt idx="2317">
                  <c:v>42692</c:v>
                </c:pt>
                <c:pt idx="2318">
                  <c:v>42695</c:v>
                </c:pt>
                <c:pt idx="2319">
                  <c:v>42696</c:v>
                </c:pt>
                <c:pt idx="2320">
                  <c:v>42697</c:v>
                </c:pt>
                <c:pt idx="2321">
                  <c:v>42698</c:v>
                </c:pt>
                <c:pt idx="2322">
                  <c:v>42699</c:v>
                </c:pt>
                <c:pt idx="2323">
                  <c:v>42702</c:v>
                </c:pt>
                <c:pt idx="2324">
                  <c:v>42703</c:v>
                </c:pt>
                <c:pt idx="2325">
                  <c:v>42704</c:v>
                </c:pt>
                <c:pt idx="2326">
                  <c:v>42705</c:v>
                </c:pt>
                <c:pt idx="2327">
                  <c:v>42706</c:v>
                </c:pt>
                <c:pt idx="2328">
                  <c:v>42709</c:v>
                </c:pt>
                <c:pt idx="2329">
                  <c:v>42710</c:v>
                </c:pt>
                <c:pt idx="2330">
                  <c:v>42711</c:v>
                </c:pt>
                <c:pt idx="2331">
                  <c:v>42712</c:v>
                </c:pt>
                <c:pt idx="2332">
                  <c:v>42713</c:v>
                </c:pt>
                <c:pt idx="2333">
                  <c:v>42716</c:v>
                </c:pt>
                <c:pt idx="2334">
                  <c:v>42717</c:v>
                </c:pt>
                <c:pt idx="2335">
                  <c:v>42718</c:v>
                </c:pt>
                <c:pt idx="2336">
                  <c:v>42719</c:v>
                </c:pt>
                <c:pt idx="2337">
                  <c:v>42720</c:v>
                </c:pt>
                <c:pt idx="2338">
                  <c:v>42723</c:v>
                </c:pt>
                <c:pt idx="2339">
                  <c:v>42724</c:v>
                </c:pt>
                <c:pt idx="2340">
                  <c:v>42725</c:v>
                </c:pt>
                <c:pt idx="2341">
                  <c:v>42726</c:v>
                </c:pt>
                <c:pt idx="2342">
                  <c:v>42727</c:v>
                </c:pt>
                <c:pt idx="2343">
                  <c:v>42730</c:v>
                </c:pt>
                <c:pt idx="2344">
                  <c:v>42731</c:v>
                </c:pt>
                <c:pt idx="2345">
                  <c:v>42732</c:v>
                </c:pt>
                <c:pt idx="2346">
                  <c:v>42733</c:v>
                </c:pt>
                <c:pt idx="2347">
                  <c:v>42734</c:v>
                </c:pt>
                <c:pt idx="2348">
                  <c:v>42737</c:v>
                </c:pt>
                <c:pt idx="2349">
                  <c:v>42738</c:v>
                </c:pt>
                <c:pt idx="2350">
                  <c:v>42739</c:v>
                </c:pt>
                <c:pt idx="2351">
                  <c:v>42740</c:v>
                </c:pt>
                <c:pt idx="2352">
                  <c:v>42741</c:v>
                </c:pt>
                <c:pt idx="2353">
                  <c:v>42744</c:v>
                </c:pt>
                <c:pt idx="2354">
                  <c:v>42745</c:v>
                </c:pt>
                <c:pt idx="2355">
                  <c:v>42746</c:v>
                </c:pt>
                <c:pt idx="2356">
                  <c:v>42747</c:v>
                </c:pt>
                <c:pt idx="2357">
                  <c:v>42748</c:v>
                </c:pt>
                <c:pt idx="2358">
                  <c:v>42751</c:v>
                </c:pt>
                <c:pt idx="2359">
                  <c:v>42752</c:v>
                </c:pt>
                <c:pt idx="2360">
                  <c:v>42753</c:v>
                </c:pt>
                <c:pt idx="2361">
                  <c:v>42754</c:v>
                </c:pt>
                <c:pt idx="2362">
                  <c:v>42755</c:v>
                </c:pt>
                <c:pt idx="2363">
                  <c:v>42758</c:v>
                </c:pt>
                <c:pt idx="2364">
                  <c:v>42759</c:v>
                </c:pt>
                <c:pt idx="2365">
                  <c:v>42760</c:v>
                </c:pt>
                <c:pt idx="2366">
                  <c:v>42761</c:v>
                </c:pt>
                <c:pt idx="2367">
                  <c:v>42762</c:v>
                </c:pt>
                <c:pt idx="2368">
                  <c:v>42765</c:v>
                </c:pt>
                <c:pt idx="2369">
                  <c:v>42766</c:v>
                </c:pt>
                <c:pt idx="2370">
                  <c:v>42767</c:v>
                </c:pt>
                <c:pt idx="2371">
                  <c:v>42768</c:v>
                </c:pt>
                <c:pt idx="2372">
                  <c:v>42769</c:v>
                </c:pt>
                <c:pt idx="2373">
                  <c:v>42772</c:v>
                </c:pt>
                <c:pt idx="2374">
                  <c:v>42773</c:v>
                </c:pt>
                <c:pt idx="2375">
                  <c:v>42774</c:v>
                </c:pt>
                <c:pt idx="2376">
                  <c:v>42775</c:v>
                </c:pt>
                <c:pt idx="2377">
                  <c:v>42776</c:v>
                </c:pt>
                <c:pt idx="2378">
                  <c:v>42779</c:v>
                </c:pt>
                <c:pt idx="2379">
                  <c:v>42780</c:v>
                </c:pt>
                <c:pt idx="2380">
                  <c:v>42781</c:v>
                </c:pt>
                <c:pt idx="2381">
                  <c:v>42782</c:v>
                </c:pt>
                <c:pt idx="2382">
                  <c:v>42783</c:v>
                </c:pt>
                <c:pt idx="2383">
                  <c:v>42786</c:v>
                </c:pt>
                <c:pt idx="2384">
                  <c:v>42787</c:v>
                </c:pt>
                <c:pt idx="2385">
                  <c:v>42788</c:v>
                </c:pt>
                <c:pt idx="2386">
                  <c:v>42789</c:v>
                </c:pt>
                <c:pt idx="2387">
                  <c:v>42790</c:v>
                </c:pt>
                <c:pt idx="2388">
                  <c:v>42793</c:v>
                </c:pt>
                <c:pt idx="2389">
                  <c:v>42794</c:v>
                </c:pt>
                <c:pt idx="2390">
                  <c:v>42795</c:v>
                </c:pt>
                <c:pt idx="2391">
                  <c:v>42796</c:v>
                </c:pt>
                <c:pt idx="2392">
                  <c:v>42797</c:v>
                </c:pt>
                <c:pt idx="2393">
                  <c:v>42800</c:v>
                </c:pt>
                <c:pt idx="2394">
                  <c:v>42801</c:v>
                </c:pt>
                <c:pt idx="2395">
                  <c:v>42802</c:v>
                </c:pt>
                <c:pt idx="2396">
                  <c:v>42803</c:v>
                </c:pt>
                <c:pt idx="2397">
                  <c:v>42804</c:v>
                </c:pt>
                <c:pt idx="2398">
                  <c:v>42807</c:v>
                </c:pt>
                <c:pt idx="2399">
                  <c:v>42808</c:v>
                </c:pt>
                <c:pt idx="2400">
                  <c:v>42809</c:v>
                </c:pt>
                <c:pt idx="2401">
                  <c:v>42810</c:v>
                </c:pt>
                <c:pt idx="2402">
                  <c:v>42811</c:v>
                </c:pt>
                <c:pt idx="2403">
                  <c:v>42814</c:v>
                </c:pt>
                <c:pt idx="2404">
                  <c:v>42815</c:v>
                </c:pt>
                <c:pt idx="2405">
                  <c:v>42816</c:v>
                </c:pt>
                <c:pt idx="2406">
                  <c:v>42817</c:v>
                </c:pt>
                <c:pt idx="2407">
                  <c:v>42818</c:v>
                </c:pt>
                <c:pt idx="2408">
                  <c:v>42821</c:v>
                </c:pt>
                <c:pt idx="2409">
                  <c:v>42822</c:v>
                </c:pt>
                <c:pt idx="2410">
                  <c:v>42823</c:v>
                </c:pt>
                <c:pt idx="2411">
                  <c:v>42824</c:v>
                </c:pt>
                <c:pt idx="2412">
                  <c:v>42825</c:v>
                </c:pt>
                <c:pt idx="2413">
                  <c:v>42828</c:v>
                </c:pt>
                <c:pt idx="2414">
                  <c:v>42829</c:v>
                </c:pt>
                <c:pt idx="2415">
                  <c:v>42830</c:v>
                </c:pt>
                <c:pt idx="2416">
                  <c:v>42831</c:v>
                </c:pt>
                <c:pt idx="2417">
                  <c:v>42832</c:v>
                </c:pt>
                <c:pt idx="2418">
                  <c:v>42835</c:v>
                </c:pt>
                <c:pt idx="2419">
                  <c:v>42836</c:v>
                </c:pt>
                <c:pt idx="2420">
                  <c:v>42837</c:v>
                </c:pt>
                <c:pt idx="2421">
                  <c:v>42838</c:v>
                </c:pt>
                <c:pt idx="2422">
                  <c:v>42839</c:v>
                </c:pt>
                <c:pt idx="2423">
                  <c:v>42842</c:v>
                </c:pt>
                <c:pt idx="2424">
                  <c:v>42843</c:v>
                </c:pt>
                <c:pt idx="2425">
                  <c:v>42844</c:v>
                </c:pt>
                <c:pt idx="2426">
                  <c:v>42845</c:v>
                </c:pt>
                <c:pt idx="2427">
                  <c:v>42846</c:v>
                </c:pt>
                <c:pt idx="2428">
                  <c:v>42849</c:v>
                </c:pt>
                <c:pt idx="2429">
                  <c:v>42850</c:v>
                </c:pt>
                <c:pt idx="2430">
                  <c:v>42851</c:v>
                </c:pt>
                <c:pt idx="2431">
                  <c:v>42852</c:v>
                </c:pt>
                <c:pt idx="2432">
                  <c:v>42853</c:v>
                </c:pt>
                <c:pt idx="2433">
                  <c:v>42856</c:v>
                </c:pt>
                <c:pt idx="2434">
                  <c:v>42857</c:v>
                </c:pt>
                <c:pt idx="2435">
                  <c:v>42858</c:v>
                </c:pt>
                <c:pt idx="2436">
                  <c:v>42859</c:v>
                </c:pt>
                <c:pt idx="2437">
                  <c:v>42860</c:v>
                </c:pt>
                <c:pt idx="2438">
                  <c:v>42863</c:v>
                </c:pt>
                <c:pt idx="2439">
                  <c:v>42864</c:v>
                </c:pt>
                <c:pt idx="2440">
                  <c:v>42865</c:v>
                </c:pt>
                <c:pt idx="2441">
                  <c:v>42866</c:v>
                </c:pt>
                <c:pt idx="2442">
                  <c:v>42867</c:v>
                </c:pt>
                <c:pt idx="2443">
                  <c:v>42870</c:v>
                </c:pt>
                <c:pt idx="2444">
                  <c:v>42871</c:v>
                </c:pt>
                <c:pt idx="2445">
                  <c:v>42872</c:v>
                </c:pt>
                <c:pt idx="2446">
                  <c:v>42873</c:v>
                </c:pt>
                <c:pt idx="2447">
                  <c:v>42874</c:v>
                </c:pt>
                <c:pt idx="2448">
                  <c:v>42877</c:v>
                </c:pt>
                <c:pt idx="2449">
                  <c:v>42878</c:v>
                </c:pt>
                <c:pt idx="2450">
                  <c:v>42879</c:v>
                </c:pt>
                <c:pt idx="2451">
                  <c:v>42880</c:v>
                </c:pt>
                <c:pt idx="2452">
                  <c:v>42881</c:v>
                </c:pt>
                <c:pt idx="2453">
                  <c:v>42884</c:v>
                </c:pt>
                <c:pt idx="2454">
                  <c:v>42885</c:v>
                </c:pt>
                <c:pt idx="2455">
                  <c:v>42886</c:v>
                </c:pt>
                <c:pt idx="2456">
                  <c:v>42887</c:v>
                </c:pt>
                <c:pt idx="2457">
                  <c:v>42888</c:v>
                </c:pt>
                <c:pt idx="2458">
                  <c:v>42891</c:v>
                </c:pt>
                <c:pt idx="2459">
                  <c:v>42892</c:v>
                </c:pt>
                <c:pt idx="2460">
                  <c:v>42893</c:v>
                </c:pt>
                <c:pt idx="2461">
                  <c:v>42894</c:v>
                </c:pt>
                <c:pt idx="2462">
                  <c:v>42895</c:v>
                </c:pt>
                <c:pt idx="2463">
                  <c:v>42898</c:v>
                </c:pt>
                <c:pt idx="2464">
                  <c:v>42899</c:v>
                </c:pt>
                <c:pt idx="2465">
                  <c:v>42900</c:v>
                </c:pt>
                <c:pt idx="2466">
                  <c:v>42901</c:v>
                </c:pt>
                <c:pt idx="2467">
                  <c:v>42902</c:v>
                </c:pt>
                <c:pt idx="2468">
                  <c:v>42905</c:v>
                </c:pt>
                <c:pt idx="2469">
                  <c:v>42906</c:v>
                </c:pt>
                <c:pt idx="2470">
                  <c:v>42907</c:v>
                </c:pt>
                <c:pt idx="2471">
                  <c:v>42908</c:v>
                </c:pt>
                <c:pt idx="2472">
                  <c:v>42909</c:v>
                </c:pt>
                <c:pt idx="2473">
                  <c:v>42912</c:v>
                </c:pt>
                <c:pt idx="2474">
                  <c:v>42913</c:v>
                </c:pt>
                <c:pt idx="2475">
                  <c:v>42914</c:v>
                </c:pt>
                <c:pt idx="2476">
                  <c:v>42915</c:v>
                </c:pt>
                <c:pt idx="2477">
                  <c:v>42916</c:v>
                </c:pt>
                <c:pt idx="2478">
                  <c:v>42919</c:v>
                </c:pt>
                <c:pt idx="2479">
                  <c:v>42920</c:v>
                </c:pt>
                <c:pt idx="2480">
                  <c:v>42921</c:v>
                </c:pt>
                <c:pt idx="2481">
                  <c:v>42922</c:v>
                </c:pt>
                <c:pt idx="2482">
                  <c:v>42923</c:v>
                </c:pt>
                <c:pt idx="2483">
                  <c:v>42926</c:v>
                </c:pt>
                <c:pt idx="2484">
                  <c:v>42927</c:v>
                </c:pt>
                <c:pt idx="2485">
                  <c:v>42928</c:v>
                </c:pt>
                <c:pt idx="2486">
                  <c:v>42929</c:v>
                </c:pt>
                <c:pt idx="2487">
                  <c:v>42930</c:v>
                </c:pt>
                <c:pt idx="2488">
                  <c:v>42933</c:v>
                </c:pt>
                <c:pt idx="2489">
                  <c:v>42934</c:v>
                </c:pt>
                <c:pt idx="2490">
                  <c:v>42935</c:v>
                </c:pt>
                <c:pt idx="2491">
                  <c:v>42936</c:v>
                </c:pt>
                <c:pt idx="2492">
                  <c:v>42937</c:v>
                </c:pt>
                <c:pt idx="2493">
                  <c:v>42940</c:v>
                </c:pt>
                <c:pt idx="2494">
                  <c:v>42941</c:v>
                </c:pt>
                <c:pt idx="2495">
                  <c:v>42942</c:v>
                </c:pt>
                <c:pt idx="2496">
                  <c:v>42943</c:v>
                </c:pt>
                <c:pt idx="2497">
                  <c:v>42944</c:v>
                </c:pt>
                <c:pt idx="2498">
                  <c:v>42947</c:v>
                </c:pt>
                <c:pt idx="2499">
                  <c:v>42948</c:v>
                </c:pt>
                <c:pt idx="2500">
                  <c:v>42949</c:v>
                </c:pt>
                <c:pt idx="2501">
                  <c:v>42950</c:v>
                </c:pt>
                <c:pt idx="2502">
                  <c:v>42951</c:v>
                </c:pt>
                <c:pt idx="2503">
                  <c:v>42954</c:v>
                </c:pt>
                <c:pt idx="2504">
                  <c:v>42955</c:v>
                </c:pt>
                <c:pt idx="2505">
                  <c:v>42956</c:v>
                </c:pt>
                <c:pt idx="2506">
                  <c:v>42957</c:v>
                </c:pt>
                <c:pt idx="2507">
                  <c:v>42958</c:v>
                </c:pt>
                <c:pt idx="2508">
                  <c:v>42961</c:v>
                </c:pt>
                <c:pt idx="2509">
                  <c:v>42962</c:v>
                </c:pt>
                <c:pt idx="2510">
                  <c:v>42963</c:v>
                </c:pt>
                <c:pt idx="2511">
                  <c:v>42964</c:v>
                </c:pt>
                <c:pt idx="2512">
                  <c:v>42965</c:v>
                </c:pt>
                <c:pt idx="2513">
                  <c:v>42968</c:v>
                </c:pt>
                <c:pt idx="2514">
                  <c:v>42969</c:v>
                </c:pt>
                <c:pt idx="2515">
                  <c:v>42970</c:v>
                </c:pt>
                <c:pt idx="2516">
                  <c:v>42971</c:v>
                </c:pt>
                <c:pt idx="2517">
                  <c:v>42972</c:v>
                </c:pt>
                <c:pt idx="2518">
                  <c:v>42975</c:v>
                </c:pt>
                <c:pt idx="2519">
                  <c:v>42976</c:v>
                </c:pt>
                <c:pt idx="2520">
                  <c:v>42977</c:v>
                </c:pt>
                <c:pt idx="2521">
                  <c:v>42978</c:v>
                </c:pt>
                <c:pt idx="2522">
                  <c:v>42979</c:v>
                </c:pt>
                <c:pt idx="2523">
                  <c:v>42982</c:v>
                </c:pt>
                <c:pt idx="2524">
                  <c:v>42983</c:v>
                </c:pt>
                <c:pt idx="2525">
                  <c:v>42984</c:v>
                </c:pt>
                <c:pt idx="2526">
                  <c:v>42985</c:v>
                </c:pt>
                <c:pt idx="2527">
                  <c:v>42986</c:v>
                </c:pt>
                <c:pt idx="2528">
                  <c:v>42989</c:v>
                </c:pt>
                <c:pt idx="2529">
                  <c:v>42990</c:v>
                </c:pt>
                <c:pt idx="2530">
                  <c:v>42991</c:v>
                </c:pt>
                <c:pt idx="2531">
                  <c:v>42992</c:v>
                </c:pt>
                <c:pt idx="2532">
                  <c:v>42993</c:v>
                </c:pt>
                <c:pt idx="2533">
                  <c:v>42996</c:v>
                </c:pt>
                <c:pt idx="2534">
                  <c:v>42997</c:v>
                </c:pt>
                <c:pt idx="2535">
                  <c:v>42998</c:v>
                </c:pt>
                <c:pt idx="2536">
                  <c:v>42999</c:v>
                </c:pt>
                <c:pt idx="2537">
                  <c:v>43000</c:v>
                </c:pt>
                <c:pt idx="2538">
                  <c:v>43003</c:v>
                </c:pt>
                <c:pt idx="2539">
                  <c:v>43004</c:v>
                </c:pt>
                <c:pt idx="2540">
                  <c:v>43005</c:v>
                </c:pt>
                <c:pt idx="2541">
                  <c:v>43006</c:v>
                </c:pt>
                <c:pt idx="2542">
                  <c:v>43007</c:v>
                </c:pt>
                <c:pt idx="2543">
                  <c:v>43010</c:v>
                </c:pt>
                <c:pt idx="2544">
                  <c:v>43011</c:v>
                </c:pt>
                <c:pt idx="2545">
                  <c:v>43012</c:v>
                </c:pt>
                <c:pt idx="2546">
                  <c:v>43013</c:v>
                </c:pt>
                <c:pt idx="2547">
                  <c:v>43014</c:v>
                </c:pt>
                <c:pt idx="2548">
                  <c:v>43017</c:v>
                </c:pt>
                <c:pt idx="2549">
                  <c:v>43018</c:v>
                </c:pt>
                <c:pt idx="2550">
                  <c:v>43019</c:v>
                </c:pt>
                <c:pt idx="2551">
                  <c:v>43020</c:v>
                </c:pt>
                <c:pt idx="2552">
                  <c:v>43021</c:v>
                </c:pt>
                <c:pt idx="2553">
                  <c:v>43024</c:v>
                </c:pt>
                <c:pt idx="2554">
                  <c:v>43025</c:v>
                </c:pt>
                <c:pt idx="2555">
                  <c:v>43026</c:v>
                </c:pt>
                <c:pt idx="2556">
                  <c:v>43027</c:v>
                </c:pt>
                <c:pt idx="2557">
                  <c:v>43028</c:v>
                </c:pt>
                <c:pt idx="2558">
                  <c:v>43031</c:v>
                </c:pt>
                <c:pt idx="2559">
                  <c:v>43032</c:v>
                </c:pt>
                <c:pt idx="2560">
                  <c:v>43033</c:v>
                </c:pt>
                <c:pt idx="2561">
                  <c:v>43034</c:v>
                </c:pt>
                <c:pt idx="2562">
                  <c:v>43035</c:v>
                </c:pt>
                <c:pt idx="2563">
                  <c:v>43038</c:v>
                </c:pt>
                <c:pt idx="2564">
                  <c:v>43039</c:v>
                </c:pt>
                <c:pt idx="2565">
                  <c:v>43040</c:v>
                </c:pt>
                <c:pt idx="2566">
                  <c:v>43041</c:v>
                </c:pt>
                <c:pt idx="2567">
                  <c:v>43042</c:v>
                </c:pt>
                <c:pt idx="2568">
                  <c:v>43045</c:v>
                </c:pt>
                <c:pt idx="2569">
                  <c:v>43046</c:v>
                </c:pt>
                <c:pt idx="2570">
                  <c:v>43047</c:v>
                </c:pt>
                <c:pt idx="2571">
                  <c:v>43048</c:v>
                </c:pt>
                <c:pt idx="2572">
                  <c:v>43049</c:v>
                </c:pt>
                <c:pt idx="2573">
                  <c:v>43052</c:v>
                </c:pt>
                <c:pt idx="2574">
                  <c:v>43053</c:v>
                </c:pt>
                <c:pt idx="2575">
                  <c:v>43054</c:v>
                </c:pt>
                <c:pt idx="2576">
                  <c:v>43055</c:v>
                </c:pt>
                <c:pt idx="2577">
                  <c:v>43056</c:v>
                </c:pt>
                <c:pt idx="2578">
                  <c:v>43059</c:v>
                </c:pt>
                <c:pt idx="2579">
                  <c:v>43060</c:v>
                </c:pt>
                <c:pt idx="2580">
                  <c:v>43061</c:v>
                </c:pt>
                <c:pt idx="2581">
                  <c:v>43062</c:v>
                </c:pt>
                <c:pt idx="2582">
                  <c:v>43063</c:v>
                </c:pt>
                <c:pt idx="2583">
                  <c:v>43066</c:v>
                </c:pt>
                <c:pt idx="2584">
                  <c:v>43067</c:v>
                </c:pt>
                <c:pt idx="2585">
                  <c:v>43068</c:v>
                </c:pt>
                <c:pt idx="2586">
                  <c:v>43069</c:v>
                </c:pt>
                <c:pt idx="2587">
                  <c:v>43070</c:v>
                </c:pt>
                <c:pt idx="2588">
                  <c:v>43073</c:v>
                </c:pt>
                <c:pt idx="2589">
                  <c:v>43074</c:v>
                </c:pt>
                <c:pt idx="2590">
                  <c:v>43075</c:v>
                </c:pt>
                <c:pt idx="2591">
                  <c:v>43076</c:v>
                </c:pt>
                <c:pt idx="2592">
                  <c:v>43077</c:v>
                </c:pt>
                <c:pt idx="2593">
                  <c:v>43080</c:v>
                </c:pt>
                <c:pt idx="2594">
                  <c:v>43081</c:v>
                </c:pt>
                <c:pt idx="2595">
                  <c:v>43082</c:v>
                </c:pt>
                <c:pt idx="2596">
                  <c:v>43083</c:v>
                </c:pt>
                <c:pt idx="2597">
                  <c:v>43084</c:v>
                </c:pt>
                <c:pt idx="2598">
                  <c:v>43087</c:v>
                </c:pt>
                <c:pt idx="2599">
                  <c:v>43088</c:v>
                </c:pt>
                <c:pt idx="2600">
                  <c:v>43089</c:v>
                </c:pt>
                <c:pt idx="2601">
                  <c:v>43090</c:v>
                </c:pt>
                <c:pt idx="2602">
                  <c:v>43091</c:v>
                </c:pt>
                <c:pt idx="2603">
                  <c:v>43094</c:v>
                </c:pt>
                <c:pt idx="2604">
                  <c:v>43095</c:v>
                </c:pt>
                <c:pt idx="2605">
                  <c:v>43096</c:v>
                </c:pt>
                <c:pt idx="2606">
                  <c:v>43097</c:v>
                </c:pt>
                <c:pt idx="2607">
                  <c:v>43098</c:v>
                </c:pt>
                <c:pt idx="2608">
                  <c:v>43101</c:v>
                </c:pt>
                <c:pt idx="2609">
                  <c:v>43102</c:v>
                </c:pt>
                <c:pt idx="2610">
                  <c:v>43103</c:v>
                </c:pt>
                <c:pt idx="2611">
                  <c:v>43104</c:v>
                </c:pt>
                <c:pt idx="2612">
                  <c:v>43105</c:v>
                </c:pt>
                <c:pt idx="2613">
                  <c:v>43108</c:v>
                </c:pt>
                <c:pt idx="2614">
                  <c:v>43109</c:v>
                </c:pt>
                <c:pt idx="2615">
                  <c:v>43110</c:v>
                </c:pt>
                <c:pt idx="2616">
                  <c:v>43111</c:v>
                </c:pt>
                <c:pt idx="2617">
                  <c:v>43112</c:v>
                </c:pt>
                <c:pt idx="2618">
                  <c:v>43115</c:v>
                </c:pt>
                <c:pt idx="2619">
                  <c:v>43116</c:v>
                </c:pt>
                <c:pt idx="2620">
                  <c:v>43117</c:v>
                </c:pt>
                <c:pt idx="2621">
                  <c:v>43118</c:v>
                </c:pt>
                <c:pt idx="2622">
                  <c:v>43119</c:v>
                </c:pt>
                <c:pt idx="2623">
                  <c:v>43122</c:v>
                </c:pt>
                <c:pt idx="2624">
                  <c:v>43123</c:v>
                </c:pt>
                <c:pt idx="2625">
                  <c:v>43124</c:v>
                </c:pt>
                <c:pt idx="2626">
                  <c:v>43125</c:v>
                </c:pt>
                <c:pt idx="2627">
                  <c:v>43126</c:v>
                </c:pt>
                <c:pt idx="2628">
                  <c:v>43129</c:v>
                </c:pt>
                <c:pt idx="2629">
                  <c:v>43130</c:v>
                </c:pt>
                <c:pt idx="2630">
                  <c:v>43131</c:v>
                </c:pt>
                <c:pt idx="2631">
                  <c:v>43132</c:v>
                </c:pt>
                <c:pt idx="2632">
                  <c:v>43133</c:v>
                </c:pt>
                <c:pt idx="2633">
                  <c:v>43136</c:v>
                </c:pt>
                <c:pt idx="2634">
                  <c:v>43137</c:v>
                </c:pt>
                <c:pt idx="2635">
                  <c:v>43138</c:v>
                </c:pt>
                <c:pt idx="2636">
                  <c:v>43139</c:v>
                </c:pt>
                <c:pt idx="2637">
                  <c:v>43140</c:v>
                </c:pt>
                <c:pt idx="2638">
                  <c:v>43143</c:v>
                </c:pt>
                <c:pt idx="2639">
                  <c:v>43144</c:v>
                </c:pt>
                <c:pt idx="2640">
                  <c:v>43145</c:v>
                </c:pt>
                <c:pt idx="2641">
                  <c:v>43146</c:v>
                </c:pt>
                <c:pt idx="2642">
                  <c:v>43147</c:v>
                </c:pt>
                <c:pt idx="2643">
                  <c:v>43150</c:v>
                </c:pt>
                <c:pt idx="2644">
                  <c:v>43151</c:v>
                </c:pt>
                <c:pt idx="2645">
                  <c:v>43152</c:v>
                </c:pt>
                <c:pt idx="2646">
                  <c:v>43153</c:v>
                </c:pt>
                <c:pt idx="2647">
                  <c:v>43154</c:v>
                </c:pt>
                <c:pt idx="2648">
                  <c:v>43157</c:v>
                </c:pt>
                <c:pt idx="2649">
                  <c:v>43158</c:v>
                </c:pt>
                <c:pt idx="2650">
                  <c:v>43159</c:v>
                </c:pt>
                <c:pt idx="2651">
                  <c:v>43160</c:v>
                </c:pt>
                <c:pt idx="2652">
                  <c:v>43161</c:v>
                </c:pt>
                <c:pt idx="2653">
                  <c:v>43164</c:v>
                </c:pt>
                <c:pt idx="2654">
                  <c:v>43165</c:v>
                </c:pt>
                <c:pt idx="2655">
                  <c:v>43166</c:v>
                </c:pt>
                <c:pt idx="2656">
                  <c:v>43167</c:v>
                </c:pt>
                <c:pt idx="2657">
                  <c:v>43168</c:v>
                </c:pt>
                <c:pt idx="2658">
                  <c:v>43171</c:v>
                </c:pt>
                <c:pt idx="2659">
                  <c:v>43172</c:v>
                </c:pt>
                <c:pt idx="2660">
                  <c:v>43173</c:v>
                </c:pt>
                <c:pt idx="2661">
                  <c:v>43174</c:v>
                </c:pt>
                <c:pt idx="2662">
                  <c:v>43175</c:v>
                </c:pt>
                <c:pt idx="2663">
                  <c:v>43178</c:v>
                </c:pt>
                <c:pt idx="2664">
                  <c:v>43179</c:v>
                </c:pt>
                <c:pt idx="2665">
                  <c:v>43180</c:v>
                </c:pt>
                <c:pt idx="2666">
                  <c:v>43181</c:v>
                </c:pt>
                <c:pt idx="2667">
                  <c:v>43182</c:v>
                </c:pt>
                <c:pt idx="2668">
                  <c:v>43185</c:v>
                </c:pt>
                <c:pt idx="2669">
                  <c:v>43186</c:v>
                </c:pt>
                <c:pt idx="2670">
                  <c:v>43187</c:v>
                </c:pt>
                <c:pt idx="2671">
                  <c:v>43188</c:v>
                </c:pt>
                <c:pt idx="2672">
                  <c:v>43189</c:v>
                </c:pt>
                <c:pt idx="2673">
                  <c:v>43192</c:v>
                </c:pt>
                <c:pt idx="2674">
                  <c:v>43193</c:v>
                </c:pt>
                <c:pt idx="2675">
                  <c:v>43194</c:v>
                </c:pt>
                <c:pt idx="2676">
                  <c:v>43195</c:v>
                </c:pt>
                <c:pt idx="2677">
                  <c:v>43196</c:v>
                </c:pt>
                <c:pt idx="2678">
                  <c:v>43199</c:v>
                </c:pt>
                <c:pt idx="2679">
                  <c:v>43200</c:v>
                </c:pt>
                <c:pt idx="2680">
                  <c:v>43201</c:v>
                </c:pt>
                <c:pt idx="2681">
                  <c:v>43202</c:v>
                </c:pt>
                <c:pt idx="2682">
                  <c:v>43203</c:v>
                </c:pt>
                <c:pt idx="2683">
                  <c:v>43206</c:v>
                </c:pt>
                <c:pt idx="2684">
                  <c:v>43207</c:v>
                </c:pt>
                <c:pt idx="2685">
                  <c:v>43208</c:v>
                </c:pt>
                <c:pt idx="2686">
                  <c:v>43209</c:v>
                </c:pt>
                <c:pt idx="2687">
                  <c:v>43210</c:v>
                </c:pt>
                <c:pt idx="2688">
                  <c:v>43213</c:v>
                </c:pt>
                <c:pt idx="2689">
                  <c:v>43214</c:v>
                </c:pt>
                <c:pt idx="2690">
                  <c:v>43215</c:v>
                </c:pt>
                <c:pt idx="2691">
                  <c:v>43216</c:v>
                </c:pt>
                <c:pt idx="2692">
                  <c:v>43217</c:v>
                </c:pt>
                <c:pt idx="2693">
                  <c:v>43220</c:v>
                </c:pt>
                <c:pt idx="2694">
                  <c:v>43221</c:v>
                </c:pt>
                <c:pt idx="2695">
                  <c:v>43222</c:v>
                </c:pt>
                <c:pt idx="2696">
                  <c:v>43223</c:v>
                </c:pt>
                <c:pt idx="2697">
                  <c:v>43224</c:v>
                </c:pt>
                <c:pt idx="2698">
                  <c:v>43227</c:v>
                </c:pt>
                <c:pt idx="2699">
                  <c:v>43228</c:v>
                </c:pt>
                <c:pt idx="2700">
                  <c:v>43229</c:v>
                </c:pt>
                <c:pt idx="2701">
                  <c:v>43230</c:v>
                </c:pt>
                <c:pt idx="2702">
                  <c:v>43231</c:v>
                </c:pt>
                <c:pt idx="2703">
                  <c:v>43234</c:v>
                </c:pt>
                <c:pt idx="2704">
                  <c:v>43235</c:v>
                </c:pt>
                <c:pt idx="2705">
                  <c:v>43236</c:v>
                </c:pt>
                <c:pt idx="2706">
                  <c:v>43237</c:v>
                </c:pt>
                <c:pt idx="2707">
                  <c:v>43238</c:v>
                </c:pt>
                <c:pt idx="2708">
                  <c:v>43241</c:v>
                </c:pt>
                <c:pt idx="2709">
                  <c:v>43242</c:v>
                </c:pt>
                <c:pt idx="2710">
                  <c:v>43243</c:v>
                </c:pt>
                <c:pt idx="2711">
                  <c:v>43244</c:v>
                </c:pt>
                <c:pt idx="2712">
                  <c:v>43245</c:v>
                </c:pt>
                <c:pt idx="2713">
                  <c:v>43248</c:v>
                </c:pt>
                <c:pt idx="2714">
                  <c:v>43249</c:v>
                </c:pt>
                <c:pt idx="2715">
                  <c:v>43250</c:v>
                </c:pt>
                <c:pt idx="2716">
                  <c:v>43251</c:v>
                </c:pt>
                <c:pt idx="2717">
                  <c:v>43252</c:v>
                </c:pt>
                <c:pt idx="2718">
                  <c:v>43255</c:v>
                </c:pt>
                <c:pt idx="2719">
                  <c:v>43256</c:v>
                </c:pt>
                <c:pt idx="2720">
                  <c:v>43257</c:v>
                </c:pt>
                <c:pt idx="2721">
                  <c:v>43258</c:v>
                </c:pt>
                <c:pt idx="2722">
                  <c:v>43259</c:v>
                </c:pt>
                <c:pt idx="2723">
                  <c:v>43262</c:v>
                </c:pt>
                <c:pt idx="2724">
                  <c:v>43263</c:v>
                </c:pt>
                <c:pt idx="2725">
                  <c:v>43264</c:v>
                </c:pt>
                <c:pt idx="2726">
                  <c:v>43265</c:v>
                </c:pt>
                <c:pt idx="2727">
                  <c:v>43266</c:v>
                </c:pt>
                <c:pt idx="2728">
                  <c:v>43269</c:v>
                </c:pt>
                <c:pt idx="2729">
                  <c:v>43270</c:v>
                </c:pt>
                <c:pt idx="2730">
                  <c:v>43271</c:v>
                </c:pt>
                <c:pt idx="2731">
                  <c:v>43272</c:v>
                </c:pt>
                <c:pt idx="2732">
                  <c:v>43273</c:v>
                </c:pt>
                <c:pt idx="2733">
                  <c:v>43276</c:v>
                </c:pt>
                <c:pt idx="2734">
                  <c:v>43277</c:v>
                </c:pt>
                <c:pt idx="2735">
                  <c:v>43278</c:v>
                </c:pt>
                <c:pt idx="2736">
                  <c:v>43279</c:v>
                </c:pt>
                <c:pt idx="2737">
                  <c:v>43280</c:v>
                </c:pt>
                <c:pt idx="2738">
                  <c:v>43283</c:v>
                </c:pt>
                <c:pt idx="2739">
                  <c:v>43284</c:v>
                </c:pt>
                <c:pt idx="2740">
                  <c:v>43286</c:v>
                </c:pt>
                <c:pt idx="2741">
                  <c:v>43287</c:v>
                </c:pt>
                <c:pt idx="2742">
                  <c:v>43290</c:v>
                </c:pt>
                <c:pt idx="2743">
                  <c:v>43291</c:v>
                </c:pt>
                <c:pt idx="2744">
                  <c:v>43292</c:v>
                </c:pt>
                <c:pt idx="2745">
                  <c:v>43293</c:v>
                </c:pt>
                <c:pt idx="2746">
                  <c:v>43294</c:v>
                </c:pt>
                <c:pt idx="2747">
                  <c:v>43297</c:v>
                </c:pt>
                <c:pt idx="2748">
                  <c:v>43298</c:v>
                </c:pt>
                <c:pt idx="2749">
                  <c:v>43299</c:v>
                </c:pt>
                <c:pt idx="2750">
                  <c:v>43300</c:v>
                </c:pt>
                <c:pt idx="2751">
                  <c:v>43301</c:v>
                </c:pt>
                <c:pt idx="2752">
                  <c:v>43304</c:v>
                </c:pt>
                <c:pt idx="2753">
                  <c:v>43305</c:v>
                </c:pt>
                <c:pt idx="2754">
                  <c:v>43306</c:v>
                </c:pt>
                <c:pt idx="2755">
                  <c:v>43307</c:v>
                </c:pt>
                <c:pt idx="2756">
                  <c:v>43308</c:v>
                </c:pt>
                <c:pt idx="2757">
                  <c:v>43311</c:v>
                </c:pt>
                <c:pt idx="2758">
                  <c:v>43312</c:v>
                </c:pt>
                <c:pt idx="2759">
                  <c:v>43313</c:v>
                </c:pt>
                <c:pt idx="2760">
                  <c:v>43314</c:v>
                </c:pt>
                <c:pt idx="2761">
                  <c:v>43315</c:v>
                </c:pt>
                <c:pt idx="2762">
                  <c:v>43318</c:v>
                </c:pt>
                <c:pt idx="2763">
                  <c:v>43319</c:v>
                </c:pt>
                <c:pt idx="2764">
                  <c:v>43320</c:v>
                </c:pt>
                <c:pt idx="2765">
                  <c:v>43321</c:v>
                </c:pt>
                <c:pt idx="2766">
                  <c:v>43322</c:v>
                </c:pt>
                <c:pt idx="2767">
                  <c:v>43325</c:v>
                </c:pt>
                <c:pt idx="2768">
                  <c:v>43326</c:v>
                </c:pt>
                <c:pt idx="2769">
                  <c:v>43327</c:v>
                </c:pt>
                <c:pt idx="2770">
                  <c:v>43328</c:v>
                </c:pt>
                <c:pt idx="2771">
                  <c:v>43329</c:v>
                </c:pt>
                <c:pt idx="2772">
                  <c:v>43332</c:v>
                </c:pt>
                <c:pt idx="2773">
                  <c:v>43333</c:v>
                </c:pt>
                <c:pt idx="2774">
                  <c:v>43334</c:v>
                </c:pt>
                <c:pt idx="2775">
                  <c:v>43335</c:v>
                </c:pt>
                <c:pt idx="2776">
                  <c:v>43336</c:v>
                </c:pt>
                <c:pt idx="2777">
                  <c:v>43339</c:v>
                </c:pt>
                <c:pt idx="2778">
                  <c:v>43340</c:v>
                </c:pt>
                <c:pt idx="2779">
                  <c:v>43341</c:v>
                </c:pt>
                <c:pt idx="2780">
                  <c:v>43342</c:v>
                </c:pt>
                <c:pt idx="2781">
                  <c:v>43343</c:v>
                </c:pt>
                <c:pt idx="2782">
                  <c:v>43347</c:v>
                </c:pt>
                <c:pt idx="2783">
                  <c:v>43348</c:v>
                </c:pt>
                <c:pt idx="2784">
                  <c:v>43349</c:v>
                </c:pt>
                <c:pt idx="2785">
                  <c:v>43350</c:v>
                </c:pt>
                <c:pt idx="2786">
                  <c:v>43353</c:v>
                </c:pt>
                <c:pt idx="2787">
                  <c:v>43354</c:v>
                </c:pt>
                <c:pt idx="2788">
                  <c:v>43355</c:v>
                </c:pt>
                <c:pt idx="2789">
                  <c:v>43356</c:v>
                </c:pt>
                <c:pt idx="2790">
                  <c:v>43357</c:v>
                </c:pt>
                <c:pt idx="2791">
                  <c:v>43360</c:v>
                </c:pt>
                <c:pt idx="2792">
                  <c:v>43361</c:v>
                </c:pt>
                <c:pt idx="2793">
                  <c:v>43362</c:v>
                </c:pt>
                <c:pt idx="2794">
                  <c:v>43363</c:v>
                </c:pt>
                <c:pt idx="2795">
                  <c:v>43364</c:v>
                </c:pt>
                <c:pt idx="2796">
                  <c:v>43367</c:v>
                </c:pt>
                <c:pt idx="2797">
                  <c:v>43368</c:v>
                </c:pt>
                <c:pt idx="2798">
                  <c:v>43369</c:v>
                </c:pt>
                <c:pt idx="2799">
                  <c:v>43370</c:v>
                </c:pt>
                <c:pt idx="2800">
                  <c:v>43371</c:v>
                </c:pt>
                <c:pt idx="2801">
                  <c:v>43374</c:v>
                </c:pt>
                <c:pt idx="2802">
                  <c:v>43375</c:v>
                </c:pt>
                <c:pt idx="2803">
                  <c:v>43376</c:v>
                </c:pt>
                <c:pt idx="2804">
                  <c:v>43377</c:v>
                </c:pt>
                <c:pt idx="2805">
                  <c:v>43378</c:v>
                </c:pt>
                <c:pt idx="2806">
                  <c:v>43382</c:v>
                </c:pt>
                <c:pt idx="2807">
                  <c:v>43383</c:v>
                </c:pt>
                <c:pt idx="2808">
                  <c:v>43384</c:v>
                </c:pt>
                <c:pt idx="2809">
                  <c:v>43385</c:v>
                </c:pt>
                <c:pt idx="2810">
                  <c:v>43388</c:v>
                </c:pt>
                <c:pt idx="2811">
                  <c:v>43389</c:v>
                </c:pt>
                <c:pt idx="2812">
                  <c:v>43390</c:v>
                </c:pt>
                <c:pt idx="2813">
                  <c:v>43391</c:v>
                </c:pt>
                <c:pt idx="2814">
                  <c:v>43392</c:v>
                </c:pt>
                <c:pt idx="2815">
                  <c:v>43395</c:v>
                </c:pt>
                <c:pt idx="2816">
                  <c:v>43396</c:v>
                </c:pt>
                <c:pt idx="2817">
                  <c:v>43397</c:v>
                </c:pt>
                <c:pt idx="2818">
                  <c:v>43398</c:v>
                </c:pt>
                <c:pt idx="2819">
                  <c:v>43399</c:v>
                </c:pt>
                <c:pt idx="2820">
                  <c:v>43402</c:v>
                </c:pt>
                <c:pt idx="2821">
                  <c:v>43403</c:v>
                </c:pt>
                <c:pt idx="2822">
                  <c:v>43404</c:v>
                </c:pt>
                <c:pt idx="2823">
                  <c:v>43405</c:v>
                </c:pt>
                <c:pt idx="2824">
                  <c:v>43406</c:v>
                </c:pt>
                <c:pt idx="2825">
                  <c:v>43409</c:v>
                </c:pt>
                <c:pt idx="2826">
                  <c:v>43410</c:v>
                </c:pt>
                <c:pt idx="2827">
                  <c:v>43411</c:v>
                </c:pt>
                <c:pt idx="2828">
                  <c:v>43412</c:v>
                </c:pt>
                <c:pt idx="2829">
                  <c:v>43413</c:v>
                </c:pt>
                <c:pt idx="2830">
                  <c:v>43417</c:v>
                </c:pt>
                <c:pt idx="2831">
                  <c:v>43418</c:v>
                </c:pt>
                <c:pt idx="2832">
                  <c:v>43419</c:v>
                </c:pt>
                <c:pt idx="2833">
                  <c:v>43420</c:v>
                </c:pt>
                <c:pt idx="2834">
                  <c:v>43423</c:v>
                </c:pt>
                <c:pt idx="2835">
                  <c:v>43424</c:v>
                </c:pt>
                <c:pt idx="2836">
                  <c:v>43425</c:v>
                </c:pt>
                <c:pt idx="2837">
                  <c:v>43427</c:v>
                </c:pt>
                <c:pt idx="2838">
                  <c:v>43430</c:v>
                </c:pt>
                <c:pt idx="2839">
                  <c:v>43431</c:v>
                </c:pt>
                <c:pt idx="2840">
                  <c:v>43432</c:v>
                </c:pt>
                <c:pt idx="2841">
                  <c:v>43433</c:v>
                </c:pt>
                <c:pt idx="2842">
                  <c:v>43434</c:v>
                </c:pt>
                <c:pt idx="2843">
                  <c:v>43437</c:v>
                </c:pt>
                <c:pt idx="2844">
                  <c:v>43438</c:v>
                </c:pt>
                <c:pt idx="2845">
                  <c:v>43440</c:v>
                </c:pt>
                <c:pt idx="2846">
                  <c:v>43441</c:v>
                </c:pt>
                <c:pt idx="2847">
                  <c:v>43444</c:v>
                </c:pt>
                <c:pt idx="2848">
                  <c:v>43445</c:v>
                </c:pt>
                <c:pt idx="2849">
                  <c:v>43446</c:v>
                </c:pt>
                <c:pt idx="2850">
                  <c:v>43447</c:v>
                </c:pt>
                <c:pt idx="2851">
                  <c:v>43448</c:v>
                </c:pt>
                <c:pt idx="2852">
                  <c:v>43451</c:v>
                </c:pt>
                <c:pt idx="2853">
                  <c:v>43452</c:v>
                </c:pt>
                <c:pt idx="2854">
                  <c:v>43453</c:v>
                </c:pt>
                <c:pt idx="2855">
                  <c:v>43454</c:v>
                </c:pt>
                <c:pt idx="2856">
                  <c:v>43455</c:v>
                </c:pt>
                <c:pt idx="2857">
                  <c:v>43458</c:v>
                </c:pt>
                <c:pt idx="2858">
                  <c:v>43460</c:v>
                </c:pt>
                <c:pt idx="2859">
                  <c:v>43461</c:v>
                </c:pt>
                <c:pt idx="2860">
                  <c:v>43462</c:v>
                </c:pt>
                <c:pt idx="2861">
                  <c:v>43465</c:v>
                </c:pt>
                <c:pt idx="2862">
                  <c:v>43467</c:v>
                </c:pt>
                <c:pt idx="2863">
                  <c:v>43468</c:v>
                </c:pt>
                <c:pt idx="2864">
                  <c:v>43469</c:v>
                </c:pt>
                <c:pt idx="2865">
                  <c:v>43472</c:v>
                </c:pt>
                <c:pt idx="2866">
                  <c:v>43473</c:v>
                </c:pt>
                <c:pt idx="2867">
                  <c:v>43474</c:v>
                </c:pt>
                <c:pt idx="2868">
                  <c:v>43475</c:v>
                </c:pt>
                <c:pt idx="2869">
                  <c:v>43476</c:v>
                </c:pt>
                <c:pt idx="2870">
                  <c:v>43479</c:v>
                </c:pt>
                <c:pt idx="2871">
                  <c:v>43480</c:v>
                </c:pt>
                <c:pt idx="2872">
                  <c:v>43481</c:v>
                </c:pt>
                <c:pt idx="2873">
                  <c:v>43482</c:v>
                </c:pt>
                <c:pt idx="2874">
                  <c:v>43483</c:v>
                </c:pt>
                <c:pt idx="2875">
                  <c:v>43487</c:v>
                </c:pt>
                <c:pt idx="2876">
                  <c:v>43488</c:v>
                </c:pt>
                <c:pt idx="2877">
                  <c:v>43489</c:v>
                </c:pt>
                <c:pt idx="2878">
                  <c:v>43490</c:v>
                </c:pt>
                <c:pt idx="2879">
                  <c:v>43493</c:v>
                </c:pt>
                <c:pt idx="2880">
                  <c:v>43494</c:v>
                </c:pt>
                <c:pt idx="2881">
                  <c:v>43495</c:v>
                </c:pt>
                <c:pt idx="2882">
                  <c:v>43496</c:v>
                </c:pt>
                <c:pt idx="2883">
                  <c:v>43497</c:v>
                </c:pt>
                <c:pt idx="2884">
                  <c:v>43500</c:v>
                </c:pt>
                <c:pt idx="2885">
                  <c:v>43501</c:v>
                </c:pt>
                <c:pt idx="2886">
                  <c:v>43502</c:v>
                </c:pt>
                <c:pt idx="2887">
                  <c:v>43503</c:v>
                </c:pt>
                <c:pt idx="2888">
                  <c:v>43504</c:v>
                </c:pt>
                <c:pt idx="2889">
                  <c:v>43507</c:v>
                </c:pt>
                <c:pt idx="2890">
                  <c:v>43508</c:v>
                </c:pt>
                <c:pt idx="2891">
                  <c:v>43509</c:v>
                </c:pt>
                <c:pt idx="2892">
                  <c:v>43510</c:v>
                </c:pt>
                <c:pt idx="2893">
                  <c:v>43511</c:v>
                </c:pt>
                <c:pt idx="2894">
                  <c:v>43515</c:v>
                </c:pt>
                <c:pt idx="2895">
                  <c:v>43516</c:v>
                </c:pt>
                <c:pt idx="2896">
                  <c:v>43517</c:v>
                </c:pt>
                <c:pt idx="2897">
                  <c:v>43518</c:v>
                </c:pt>
                <c:pt idx="2898">
                  <c:v>43521</c:v>
                </c:pt>
                <c:pt idx="2899">
                  <c:v>43522</c:v>
                </c:pt>
                <c:pt idx="2900">
                  <c:v>43523</c:v>
                </c:pt>
                <c:pt idx="2901">
                  <c:v>43524</c:v>
                </c:pt>
                <c:pt idx="2902">
                  <c:v>43525</c:v>
                </c:pt>
                <c:pt idx="2903">
                  <c:v>43528</c:v>
                </c:pt>
                <c:pt idx="2904">
                  <c:v>43529</c:v>
                </c:pt>
                <c:pt idx="2905">
                  <c:v>43530</c:v>
                </c:pt>
                <c:pt idx="2906">
                  <c:v>43531</c:v>
                </c:pt>
                <c:pt idx="2907">
                  <c:v>43532</c:v>
                </c:pt>
                <c:pt idx="2908">
                  <c:v>43535</c:v>
                </c:pt>
                <c:pt idx="2909">
                  <c:v>43536</c:v>
                </c:pt>
                <c:pt idx="2910">
                  <c:v>43537</c:v>
                </c:pt>
                <c:pt idx="2911">
                  <c:v>43538</c:v>
                </c:pt>
                <c:pt idx="2912">
                  <c:v>43539</c:v>
                </c:pt>
                <c:pt idx="2913">
                  <c:v>43542</c:v>
                </c:pt>
                <c:pt idx="2914">
                  <c:v>43543</c:v>
                </c:pt>
                <c:pt idx="2915">
                  <c:v>43544</c:v>
                </c:pt>
                <c:pt idx="2916">
                  <c:v>43545</c:v>
                </c:pt>
                <c:pt idx="2917">
                  <c:v>43546</c:v>
                </c:pt>
                <c:pt idx="2918">
                  <c:v>43549</c:v>
                </c:pt>
                <c:pt idx="2919">
                  <c:v>43550</c:v>
                </c:pt>
                <c:pt idx="2920">
                  <c:v>43551</c:v>
                </c:pt>
                <c:pt idx="2921">
                  <c:v>43552</c:v>
                </c:pt>
                <c:pt idx="2922">
                  <c:v>43553</c:v>
                </c:pt>
                <c:pt idx="2923">
                  <c:v>43556</c:v>
                </c:pt>
                <c:pt idx="2924">
                  <c:v>43557</c:v>
                </c:pt>
                <c:pt idx="2925">
                  <c:v>43558</c:v>
                </c:pt>
                <c:pt idx="2926">
                  <c:v>43559</c:v>
                </c:pt>
                <c:pt idx="2927">
                  <c:v>43560</c:v>
                </c:pt>
                <c:pt idx="2928">
                  <c:v>43563</c:v>
                </c:pt>
                <c:pt idx="2929">
                  <c:v>43564</c:v>
                </c:pt>
                <c:pt idx="2930">
                  <c:v>43565</c:v>
                </c:pt>
                <c:pt idx="2931">
                  <c:v>43566</c:v>
                </c:pt>
                <c:pt idx="2932">
                  <c:v>43567</c:v>
                </c:pt>
                <c:pt idx="2933">
                  <c:v>43570</c:v>
                </c:pt>
                <c:pt idx="2934">
                  <c:v>43571</c:v>
                </c:pt>
                <c:pt idx="2935">
                  <c:v>43572</c:v>
                </c:pt>
                <c:pt idx="2936">
                  <c:v>43573</c:v>
                </c:pt>
                <c:pt idx="2937">
                  <c:v>43577</c:v>
                </c:pt>
                <c:pt idx="2938">
                  <c:v>43578</c:v>
                </c:pt>
                <c:pt idx="2939">
                  <c:v>43579</c:v>
                </c:pt>
                <c:pt idx="2940">
                  <c:v>43580</c:v>
                </c:pt>
                <c:pt idx="2941">
                  <c:v>43581</c:v>
                </c:pt>
                <c:pt idx="2942">
                  <c:v>43584</c:v>
                </c:pt>
                <c:pt idx="2943">
                  <c:v>43585</c:v>
                </c:pt>
                <c:pt idx="2944">
                  <c:v>43586</c:v>
                </c:pt>
                <c:pt idx="2945">
                  <c:v>43587</c:v>
                </c:pt>
                <c:pt idx="2946">
                  <c:v>43588</c:v>
                </c:pt>
                <c:pt idx="2947">
                  <c:v>43591</c:v>
                </c:pt>
                <c:pt idx="2948">
                  <c:v>43592</c:v>
                </c:pt>
                <c:pt idx="2949">
                  <c:v>43593</c:v>
                </c:pt>
                <c:pt idx="2950">
                  <c:v>43594</c:v>
                </c:pt>
                <c:pt idx="2951">
                  <c:v>43595</c:v>
                </c:pt>
                <c:pt idx="2952">
                  <c:v>43598</c:v>
                </c:pt>
                <c:pt idx="2953">
                  <c:v>43599</c:v>
                </c:pt>
                <c:pt idx="2954">
                  <c:v>43600</c:v>
                </c:pt>
                <c:pt idx="2955">
                  <c:v>43601</c:v>
                </c:pt>
                <c:pt idx="2956">
                  <c:v>43602</c:v>
                </c:pt>
                <c:pt idx="2957">
                  <c:v>43605</c:v>
                </c:pt>
                <c:pt idx="2958">
                  <c:v>43606</c:v>
                </c:pt>
                <c:pt idx="2959">
                  <c:v>43607</c:v>
                </c:pt>
                <c:pt idx="2960">
                  <c:v>43608</c:v>
                </c:pt>
                <c:pt idx="2961">
                  <c:v>43609</c:v>
                </c:pt>
                <c:pt idx="2962">
                  <c:v>43613</c:v>
                </c:pt>
                <c:pt idx="2963">
                  <c:v>43614</c:v>
                </c:pt>
                <c:pt idx="2964">
                  <c:v>43615</c:v>
                </c:pt>
                <c:pt idx="2965">
                  <c:v>43616</c:v>
                </c:pt>
                <c:pt idx="2966">
                  <c:v>43619</c:v>
                </c:pt>
                <c:pt idx="2967">
                  <c:v>43620</c:v>
                </c:pt>
                <c:pt idx="2968">
                  <c:v>43621</c:v>
                </c:pt>
                <c:pt idx="2969">
                  <c:v>43622</c:v>
                </c:pt>
                <c:pt idx="2970">
                  <c:v>43623</c:v>
                </c:pt>
                <c:pt idx="2971">
                  <c:v>43626</c:v>
                </c:pt>
                <c:pt idx="2972">
                  <c:v>43627</c:v>
                </c:pt>
                <c:pt idx="2973">
                  <c:v>43628</c:v>
                </c:pt>
                <c:pt idx="2974">
                  <c:v>43629</c:v>
                </c:pt>
                <c:pt idx="2975">
                  <c:v>43630</c:v>
                </c:pt>
                <c:pt idx="2976">
                  <c:v>43633</c:v>
                </c:pt>
                <c:pt idx="2977">
                  <c:v>43634</c:v>
                </c:pt>
                <c:pt idx="2978">
                  <c:v>43635</c:v>
                </c:pt>
                <c:pt idx="2979">
                  <c:v>43636</c:v>
                </c:pt>
                <c:pt idx="2980">
                  <c:v>43637</c:v>
                </c:pt>
                <c:pt idx="2981">
                  <c:v>43640</c:v>
                </c:pt>
                <c:pt idx="2982">
                  <c:v>43641</c:v>
                </c:pt>
                <c:pt idx="2983">
                  <c:v>43642</c:v>
                </c:pt>
                <c:pt idx="2984">
                  <c:v>43643</c:v>
                </c:pt>
                <c:pt idx="2985">
                  <c:v>43644</c:v>
                </c:pt>
                <c:pt idx="2986">
                  <c:v>43647</c:v>
                </c:pt>
                <c:pt idx="2987">
                  <c:v>43648</c:v>
                </c:pt>
                <c:pt idx="2988">
                  <c:v>43649</c:v>
                </c:pt>
                <c:pt idx="2989">
                  <c:v>43651</c:v>
                </c:pt>
                <c:pt idx="2990">
                  <c:v>43654</c:v>
                </c:pt>
                <c:pt idx="2991">
                  <c:v>43655</c:v>
                </c:pt>
                <c:pt idx="2992">
                  <c:v>43656</c:v>
                </c:pt>
                <c:pt idx="2993">
                  <c:v>43657</c:v>
                </c:pt>
                <c:pt idx="2994">
                  <c:v>43658</c:v>
                </c:pt>
                <c:pt idx="2995">
                  <c:v>43661</c:v>
                </c:pt>
                <c:pt idx="2996">
                  <c:v>43662</c:v>
                </c:pt>
                <c:pt idx="2997">
                  <c:v>43663</c:v>
                </c:pt>
                <c:pt idx="2998">
                  <c:v>43664</c:v>
                </c:pt>
                <c:pt idx="2999">
                  <c:v>43665</c:v>
                </c:pt>
                <c:pt idx="3000">
                  <c:v>43668</c:v>
                </c:pt>
                <c:pt idx="3001">
                  <c:v>43669</c:v>
                </c:pt>
                <c:pt idx="3002">
                  <c:v>43670</c:v>
                </c:pt>
                <c:pt idx="3003">
                  <c:v>43671</c:v>
                </c:pt>
                <c:pt idx="3004">
                  <c:v>43672</c:v>
                </c:pt>
                <c:pt idx="3005">
                  <c:v>43675</c:v>
                </c:pt>
                <c:pt idx="3006">
                  <c:v>43676</c:v>
                </c:pt>
                <c:pt idx="3007">
                  <c:v>43677</c:v>
                </c:pt>
                <c:pt idx="3008">
                  <c:v>43678</c:v>
                </c:pt>
                <c:pt idx="3009">
                  <c:v>43679</c:v>
                </c:pt>
                <c:pt idx="3010">
                  <c:v>43682</c:v>
                </c:pt>
                <c:pt idx="3011">
                  <c:v>43683</c:v>
                </c:pt>
                <c:pt idx="3012">
                  <c:v>43684</c:v>
                </c:pt>
                <c:pt idx="3013">
                  <c:v>43685</c:v>
                </c:pt>
                <c:pt idx="3014">
                  <c:v>43686</c:v>
                </c:pt>
                <c:pt idx="3015">
                  <c:v>43689</c:v>
                </c:pt>
                <c:pt idx="3016">
                  <c:v>43690</c:v>
                </c:pt>
                <c:pt idx="3017">
                  <c:v>43691</c:v>
                </c:pt>
                <c:pt idx="3018">
                  <c:v>43692</c:v>
                </c:pt>
                <c:pt idx="3019">
                  <c:v>43693</c:v>
                </c:pt>
                <c:pt idx="3020">
                  <c:v>43696</c:v>
                </c:pt>
                <c:pt idx="3021">
                  <c:v>43697</c:v>
                </c:pt>
                <c:pt idx="3022">
                  <c:v>43698</c:v>
                </c:pt>
                <c:pt idx="3023">
                  <c:v>43699</c:v>
                </c:pt>
                <c:pt idx="3024">
                  <c:v>43700</c:v>
                </c:pt>
                <c:pt idx="3025">
                  <c:v>43703</c:v>
                </c:pt>
                <c:pt idx="3026">
                  <c:v>43704</c:v>
                </c:pt>
                <c:pt idx="3027">
                  <c:v>43705</c:v>
                </c:pt>
                <c:pt idx="3028">
                  <c:v>43706</c:v>
                </c:pt>
                <c:pt idx="3029">
                  <c:v>43707</c:v>
                </c:pt>
                <c:pt idx="3030">
                  <c:v>43711</c:v>
                </c:pt>
                <c:pt idx="3031">
                  <c:v>43712</c:v>
                </c:pt>
                <c:pt idx="3032">
                  <c:v>43713</c:v>
                </c:pt>
                <c:pt idx="3033">
                  <c:v>43714</c:v>
                </c:pt>
                <c:pt idx="3034">
                  <c:v>43717</c:v>
                </c:pt>
                <c:pt idx="3035">
                  <c:v>43718</c:v>
                </c:pt>
                <c:pt idx="3036">
                  <c:v>43719</c:v>
                </c:pt>
                <c:pt idx="3037">
                  <c:v>43720</c:v>
                </c:pt>
                <c:pt idx="3038">
                  <c:v>43721</c:v>
                </c:pt>
                <c:pt idx="3039">
                  <c:v>43724</c:v>
                </c:pt>
                <c:pt idx="3040">
                  <c:v>43725</c:v>
                </c:pt>
                <c:pt idx="3041">
                  <c:v>43726</c:v>
                </c:pt>
                <c:pt idx="3042">
                  <c:v>43727</c:v>
                </c:pt>
                <c:pt idx="3043">
                  <c:v>43728</c:v>
                </c:pt>
                <c:pt idx="3044">
                  <c:v>43731</c:v>
                </c:pt>
                <c:pt idx="3045">
                  <c:v>43732</c:v>
                </c:pt>
                <c:pt idx="3046">
                  <c:v>43733</c:v>
                </c:pt>
                <c:pt idx="3047">
                  <c:v>43734</c:v>
                </c:pt>
                <c:pt idx="3048">
                  <c:v>43735</c:v>
                </c:pt>
                <c:pt idx="3049">
                  <c:v>43738</c:v>
                </c:pt>
                <c:pt idx="3050">
                  <c:v>43739</c:v>
                </c:pt>
                <c:pt idx="3051">
                  <c:v>43740</c:v>
                </c:pt>
                <c:pt idx="3052">
                  <c:v>43741</c:v>
                </c:pt>
                <c:pt idx="3053">
                  <c:v>43742</c:v>
                </c:pt>
                <c:pt idx="3054">
                  <c:v>43745</c:v>
                </c:pt>
                <c:pt idx="3055">
                  <c:v>43746</c:v>
                </c:pt>
                <c:pt idx="3056">
                  <c:v>43747</c:v>
                </c:pt>
                <c:pt idx="3057">
                  <c:v>43748</c:v>
                </c:pt>
                <c:pt idx="3058">
                  <c:v>43749</c:v>
                </c:pt>
                <c:pt idx="3059">
                  <c:v>43753</c:v>
                </c:pt>
                <c:pt idx="3060">
                  <c:v>43754</c:v>
                </c:pt>
                <c:pt idx="3061">
                  <c:v>43755</c:v>
                </c:pt>
                <c:pt idx="3062">
                  <c:v>43756</c:v>
                </c:pt>
                <c:pt idx="3063">
                  <c:v>43759</c:v>
                </c:pt>
                <c:pt idx="3064">
                  <c:v>43760</c:v>
                </c:pt>
                <c:pt idx="3065">
                  <c:v>43761</c:v>
                </c:pt>
                <c:pt idx="3066">
                  <c:v>43762</c:v>
                </c:pt>
                <c:pt idx="3067">
                  <c:v>43763</c:v>
                </c:pt>
                <c:pt idx="3068">
                  <c:v>43766</c:v>
                </c:pt>
                <c:pt idx="3069">
                  <c:v>43767</c:v>
                </c:pt>
                <c:pt idx="3070">
                  <c:v>43768</c:v>
                </c:pt>
                <c:pt idx="3071">
                  <c:v>43769</c:v>
                </c:pt>
                <c:pt idx="3072">
                  <c:v>43770</c:v>
                </c:pt>
                <c:pt idx="3073">
                  <c:v>43773</c:v>
                </c:pt>
                <c:pt idx="3074">
                  <c:v>43774</c:v>
                </c:pt>
                <c:pt idx="3075">
                  <c:v>43775</c:v>
                </c:pt>
                <c:pt idx="3076">
                  <c:v>43776</c:v>
                </c:pt>
                <c:pt idx="3077">
                  <c:v>43777</c:v>
                </c:pt>
                <c:pt idx="3078">
                  <c:v>43781</c:v>
                </c:pt>
                <c:pt idx="3079">
                  <c:v>43782</c:v>
                </c:pt>
                <c:pt idx="3080">
                  <c:v>43783</c:v>
                </c:pt>
                <c:pt idx="3081">
                  <c:v>43784</c:v>
                </c:pt>
                <c:pt idx="3082">
                  <c:v>43787</c:v>
                </c:pt>
                <c:pt idx="3083">
                  <c:v>43788</c:v>
                </c:pt>
                <c:pt idx="3084">
                  <c:v>43789</c:v>
                </c:pt>
                <c:pt idx="3085">
                  <c:v>43790</c:v>
                </c:pt>
                <c:pt idx="3086">
                  <c:v>43791</c:v>
                </c:pt>
                <c:pt idx="3087">
                  <c:v>43794</c:v>
                </c:pt>
                <c:pt idx="3088">
                  <c:v>43795</c:v>
                </c:pt>
                <c:pt idx="3089">
                  <c:v>43796</c:v>
                </c:pt>
                <c:pt idx="3090">
                  <c:v>43798</c:v>
                </c:pt>
                <c:pt idx="3091">
                  <c:v>43801</c:v>
                </c:pt>
                <c:pt idx="3092">
                  <c:v>43802</c:v>
                </c:pt>
                <c:pt idx="3093">
                  <c:v>43803</c:v>
                </c:pt>
                <c:pt idx="3094">
                  <c:v>43804</c:v>
                </c:pt>
                <c:pt idx="3095">
                  <c:v>43805</c:v>
                </c:pt>
                <c:pt idx="3096">
                  <c:v>43808</c:v>
                </c:pt>
                <c:pt idx="3097">
                  <c:v>43809</c:v>
                </c:pt>
                <c:pt idx="3098">
                  <c:v>43810</c:v>
                </c:pt>
                <c:pt idx="3099">
                  <c:v>43811</c:v>
                </c:pt>
                <c:pt idx="3100">
                  <c:v>43812</c:v>
                </c:pt>
                <c:pt idx="3101">
                  <c:v>43815</c:v>
                </c:pt>
                <c:pt idx="3102">
                  <c:v>43816</c:v>
                </c:pt>
                <c:pt idx="3103">
                  <c:v>43817</c:v>
                </c:pt>
                <c:pt idx="3104">
                  <c:v>43818</c:v>
                </c:pt>
                <c:pt idx="3105">
                  <c:v>43819</c:v>
                </c:pt>
                <c:pt idx="3106">
                  <c:v>43822</c:v>
                </c:pt>
                <c:pt idx="3107">
                  <c:v>43823</c:v>
                </c:pt>
                <c:pt idx="3108">
                  <c:v>43825</c:v>
                </c:pt>
                <c:pt idx="3109">
                  <c:v>43826</c:v>
                </c:pt>
                <c:pt idx="3110">
                  <c:v>43829</c:v>
                </c:pt>
                <c:pt idx="3111">
                  <c:v>43830</c:v>
                </c:pt>
                <c:pt idx="3112">
                  <c:v>43832</c:v>
                </c:pt>
                <c:pt idx="3113">
                  <c:v>43833</c:v>
                </c:pt>
                <c:pt idx="3114">
                  <c:v>43836</c:v>
                </c:pt>
                <c:pt idx="3115">
                  <c:v>43837</c:v>
                </c:pt>
                <c:pt idx="3116">
                  <c:v>43838</c:v>
                </c:pt>
                <c:pt idx="3117">
                  <c:v>43839</c:v>
                </c:pt>
                <c:pt idx="3118">
                  <c:v>43840</c:v>
                </c:pt>
                <c:pt idx="3119">
                  <c:v>43843</c:v>
                </c:pt>
                <c:pt idx="3120">
                  <c:v>43844</c:v>
                </c:pt>
                <c:pt idx="3121">
                  <c:v>43845</c:v>
                </c:pt>
                <c:pt idx="3122">
                  <c:v>43846</c:v>
                </c:pt>
                <c:pt idx="3123">
                  <c:v>43847</c:v>
                </c:pt>
                <c:pt idx="3124">
                  <c:v>43851</c:v>
                </c:pt>
                <c:pt idx="3125">
                  <c:v>43852</c:v>
                </c:pt>
                <c:pt idx="3126">
                  <c:v>43853</c:v>
                </c:pt>
                <c:pt idx="3127">
                  <c:v>43854</c:v>
                </c:pt>
                <c:pt idx="3128">
                  <c:v>43857</c:v>
                </c:pt>
                <c:pt idx="3129">
                  <c:v>43858</c:v>
                </c:pt>
                <c:pt idx="3130">
                  <c:v>43859</c:v>
                </c:pt>
                <c:pt idx="3131">
                  <c:v>43860</c:v>
                </c:pt>
                <c:pt idx="3132">
                  <c:v>43861</c:v>
                </c:pt>
                <c:pt idx="3133">
                  <c:v>43864</c:v>
                </c:pt>
                <c:pt idx="3134">
                  <c:v>43865</c:v>
                </c:pt>
                <c:pt idx="3135">
                  <c:v>43866</c:v>
                </c:pt>
                <c:pt idx="3136">
                  <c:v>43867</c:v>
                </c:pt>
                <c:pt idx="3137">
                  <c:v>43868</c:v>
                </c:pt>
                <c:pt idx="3138">
                  <c:v>43871</c:v>
                </c:pt>
                <c:pt idx="3139">
                  <c:v>43872</c:v>
                </c:pt>
                <c:pt idx="3140">
                  <c:v>43873</c:v>
                </c:pt>
                <c:pt idx="3141">
                  <c:v>43874</c:v>
                </c:pt>
                <c:pt idx="3142">
                  <c:v>43875</c:v>
                </c:pt>
                <c:pt idx="3143">
                  <c:v>43879</c:v>
                </c:pt>
                <c:pt idx="3144">
                  <c:v>43880</c:v>
                </c:pt>
                <c:pt idx="3145">
                  <c:v>43881</c:v>
                </c:pt>
                <c:pt idx="3146">
                  <c:v>43882</c:v>
                </c:pt>
                <c:pt idx="3147">
                  <c:v>43885</c:v>
                </c:pt>
                <c:pt idx="3148">
                  <c:v>43886</c:v>
                </c:pt>
                <c:pt idx="3149">
                  <c:v>43887</c:v>
                </c:pt>
                <c:pt idx="3150">
                  <c:v>43888</c:v>
                </c:pt>
                <c:pt idx="3151">
                  <c:v>43889</c:v>
                </c:pt>
                <c:pt idx="3152">
                  <c:v>43892</c:v>
                </c:pt>
                <c:pt idx="3153">
                  <c:v>43893</c:v>
                </c:pt>
                <c:pt idx="3154">
                  <c:v>43894</c:v>
                </c:pt>
                <c:pt idx="3155">
                  <c:v>43895</c:v>
                </c:pt>
                <c:pt idx="3156">
                  <c:v>43896</c:v>
                </c:pt>
                <c:pt idx="3157">
                  <c:v>43899</c:v>
                </c:pt>
                <c:pt idx="3158">
                  <c:v>43900</c:v>
                </c:pt>
                <c:pt idx="3159">
                  <c:v>43901</c:v>
                </c:pt>
                <c:pt idx="3160">
                  <c:v>43902</c:v>
                </c:pt>
                <c:pt idx="3161">
                  <c:v>43903</c:v>
                </c:pt>
                <c:pt idx="3162">
                  <c:v>43906</c:v>
                </c:pt>
                <c:pt idx="3163">
                  <c:v>43907</c:v>
                </c:pt>
                <c:pt idx="3164">
                  <c:v>43908</c:v>
                </c:pt>
                <c:pt idx="3165">
                  <c:v>43909</c:v>
                </c:pt>
                <c:pt idx="3166">
                  <c:v>43910</c:v>
                </c:pt>
                <c:pt idx="3167">
                  <c:v>43913</c:v>
                </c:pt>
                <c:pt idx="3168">
                  <c:v>43914</c:v>
                </c:pt>
                <c:pt idx="3169">
                  <c:v>43915</c:v>
                </c:pt>
                <c:pt idx="3170">
                  <c:v>43916</c:v>
                </c:pt>
                <c:pt idx="3171">
                  <c:v>43917</c:v>
                </c:pt>
                <c:pt idx="3172">
                  <c:v>43920</c:v>
                </c:pt>
                <c:pt idx="3173">
                  <c:v>43921</c:v>
                </c:pt>
                <c:pt idx="3174">
                  <c:v>43922</c:v>
                </c:pt>
                <c:pt idx="3175">
                  <c:v>43923</c:v>
                </c:pt>
                <c:pt idx="3176">
                  <c:v>43924</c:v>
                </c:pt>
                <c:pt idx="3177">
                  <c:v>43927</c:v>
                </c:pt>
                <c:pt idx="3178">
                  <c:v>43928</c:v>
                </c:pt>
                <c:pt idx="3179">
                  <c:v>43929</c:v>
                </c:pt>
                <c:pt idx="3180">
                  <c:v>43930</c:v>
                </c:pt>
                <c:pt idx="3181">
                  <c:v>43934</c:v>
                </c:pt>
                <c:pt idx="3182">
                  <c:v>43935</c:v>
                </c:pt>
                <c:pt idx="3183">
                  <c:v>43936</c:v>
                </c:pt>
                <c:pt idx="3184">
                  <c:v>43937</c:v>
                </c:pt>
                <c:pt idx="3185">
                  <c:v>43938</c:v>
                </c:pt>
                <c:pt idx="3186">
                  <c:v>43941</c:v>
                </c:pt>
                <c:pt idx="3187">
                  <c:v>43942</c:v>
                </c:pt>
                <c:pt idx="3188">
                  <c:v>43943</c:v>
                </c:pt>
                <c:pt idx="3189">
                  <c:v>43944</c:v>
                </c:pt>
                <c:pt idx="3190">
                  <c:v>43945</c:v>
                </c:pt>
                <c:pt idx="3191">
                  <c:v>43948</c:v>
                </c:pt>
                <c:pt idx="3192">
                  <c:v>43949</c:v>
                </c:pt>
                <c:pt idx="3193">
                  <c:v>43950</c:v>
                </c:pt>
                <c:pt idx="3194">
                  <c:v>43951</c:v>
                </c:pt>
                <c:pt idx="3195">
                  <c:v>43952</c:v>
                </c:pt>
                <c:pt idx="3196">
                  <c:v>43955</c:v>
                </c:pt>
                <c:pt idx="3197">
                  <c:v>43956</c:v>
                </c:pt>
                <c:pt idx="3198">
                  <c:v>43957</c:v>
                </c:pt>
                <c:pt idx="3199">
                  <c:v>43958</c:v>
                </c:pt>
                <c:pt idx="3200">
                  <c:v>43959</c:v>
                </c:pt>
                <c:pt idx="3201">
                  <c:v>43962</c:v>
                </c:pt>
                <c:pt idx="3202">
                  <c:v>43963</c:v>
                </c:pt>
                <c:pt idx="3203">
                  <c:v>43964</c:v>
                </c:pt>
                <c:pt idx="3204">
                  <c:v>43965</c:v>
                </c:pt>
                <c:pt idx="3205">
                  <c:v>43966</c:v>
                </c:pt>
                <c:pt idx="3206">
                  <c:v>43969</c:v>
                </c:pt>
                <c:pt idx="3207">
                  <c:v>43970</c:v>
                </c:pt>
                <c:pt idx="3208">
                  <c:v>43971</c:v>
                </c:pt>
                <c:pt idx="3209">
                  <c:v>43972</c:v>
                </c:pt>
                <c:pt idx="3210">
                  <c:v>43973</c:v>
                </c:pt>
                <c:pt idx="3211">
                  <c:v>43977</c:v>
                </c:pt>
                <c:pt idx="3212">
                  <c:v>43978</c:v>
                </c:pt>
                <c:pt idx="3213">
                  <c:v>43979</c:v>
                </c:pt>
                <c:pt idx="3214">
                  <c:v>43980</c:v>
                </c:pt>
                <c:pt idx="3215">
                  <c:v>43983</c:v>
                </c:pt>
                <c:pt idx="3216">
                  <c:v>43984</c:v>
                </c:pt>
                <c:pt idx="3217">
                  <c:v>43985</c:v>
                </c:pt>
                <c:pt idx="3218">
                  <c:v>43986</c:v>
                </c:pt>
                <c:pt idx="3219">
                  <c:v>43987</c:v>
                </c:pt>
                <c:pt idx="3220">
                  <c:v>43990</c:v>
                </c:pt>
                <c:pt idx="3221">
                  <c:v>43991</c:v>
                </c:pt>
                <c:pt idx="3222">
                  <c:v>43992</c:v>
                </c:pt>
                <c:pt idx="3223">
                  <c:v>43993</c:v>
                </c:pt>
                <c:pt idx="3224">
                  <c:v>43994</c:v>
                </c:pt>
                <c:pt idx="3225">
                  <c:v>43997</c:v>
                </c:pt>
                <c:pt idx="3226">
                  <c:v>43998</c:v>
                </c:pt>
                <c:pt idx="3227">
                  <c:v>43999</c:v>
                </c:pt>
                <c:pt idx="3228">
                  <c:v>44000</c:v>
                </c:pt>
                <c:pt idx="3229">
                  <c:v>44001</c:v>
                </c:pt>
                <c:pt idx="3230">
                  <c:v>44004</c:v>
                </c:pt>
                <c:pt idx="3231">
                  <c:v>44005</c:v>
                </c:pt>
                <c:pt idx="3232">
                  <c:v>44006</c:v>
                </c:pt>
                <c:pt idx="3233">
                  <c:v>44007</c:v>
                </c:pt>
                <c:pt idx="3234">
                  <c:v>44008</c:v>
                </c:pt>
                <c:pt idx="3235">
                  <c:v>44011</c:v>
                </c:pt>
                <c:pt idx="3236">
                  <c:v>44012</c:v>
                </c:pt>
                <c:pt idx="3237">
                  <c:v>44013</c:v>
                </c:pt>
                <c:pt idx="3238">
                  <c:v>44014</c:v>
                </c:pt>
                <c:pt idx="3239">
                  <c:v>44018</c:v>
                </c:pt>
                <c:pt idx="3240">
                  <c:v>44019</c:v>
                </c:pt>
                <c:pt idx="3241">
                  <c:v>44020</c:v>
                </c:pt>
                <c:pt idx="3242">
                  <c:v>44021</c:v>
                </c:pt>
                <c:pt idx="3243">
                  <c:v>44022</c:v>
                </c:pt>
                <c:pt idx="3244">
                  <c:v>44025</c:v>
                </c:pt>
                <c:pt idx="3245">
                  <c:v>44026</c:v>
                </c:pt>
                <c:pt idx="3246">
                  <c:v>44027</c:v>
                </c:pt>
                <c:pt idx="3247">
                  <c:v>44028</c:v>
                </c:pt>
                <c:pt idx="3248">
                  <c:v>44029</c:v>
                </c:pt>
                <c:pt idx="3249">
                  <c:v>44032</c:v>
                </c:pt>
                <c:pt idx="3250">
                  <c:v>44033</c:v>
                </c:pt>
                <c:pt idx="3251">
                  <c:v>44034</c:v>
                </c:pt>
                <c:pt idx="3252">
                  <c:v>44035</c:v>
                </c:pt>
                <c:pt idx="3253">
                  <c:v>44036</c:v>
                </c:pt>
                <c:pt idx="3254">
                  <c:v>44039</c:v>
                </c:pt>
                <c:pt idx="3255">
                  <c:v>44040</c:v>
                </c:pt>
                <c:pt idx="3256">
                  <c:v>44041</c:v>
                </c:pt>
                <c:pt idx="3257">
                  <c:v>44042</c:v>
                </c:pt>
                <c:pt idx="3258">
                  <c:v>44043</c:v>
                </c:pt>
                <c:pt idx="3259">
                  <c:v>44046</c:v>
                </c:pt>
                <c:pt idx="3260">
                  <c:v>44047</c:v>
                </c:pt>
                <c:pt idx="3261">
                  <c:v>44048</c:v>
                </c:pt>
                <c:pt idx="3262">
                  <c:v>44049</c:v>
                </c:pt>
                <c:pt idx="3263">
                  <c:v>44050</c:v>
                </c:pt>
                <c:pt idx="3264">
                  <c:v>44053</c:v>
                </c:pt>
                <c:pt idx="3265">
                  <c:v>44054</c:v>
                </c:pt>
                <c:pt idx="3266">
                  <c:v>44055</c:v>
                </c:pt>
                <c:pt idx="3267">
                  <c:v>44056</c:v>
                </c:pt>
                <c:pt idx="3268">
                  <c:v>44057</c:v>
                </c:pt>
                <c:pt idx="3269">
                  <c:v>44060</c:v>
                </c:pt>
                <c:pt idx="3270">
                  <c:v>44061</c:v>
                </c:pt>
                <c:pt idx="3271">
                  <c:v>44062</c:v>
                </c:pt>
                <c:pt idx="3272">
                  <c:v>44063</c:v>
                </c:pt>
                <c:pt idx="3273">
                  <c:v>44064</c:v>
                </c:pt>
                <c:pt idx="3274">
                  <c:v>44067</c:v>
                </c:pt>
                <c:pt idx="3275">
                  <c:v>44068</c:v>
                </c:pt>
                <c:pt idx="3276">
                  <c:v>44069</c:v>
                </c:pt>
                <c:pt idx="3277">
                  <c:v>44070</c:v>
                </c:pt>
                <c:pt idx="3278">
                  <c:v>44071</c:v>
                </c:pt>
                <c:pt idx="3279">
                  <c:v>44074</c:v>
                </c:pt>
                <c:pt idx="3280">
                  <c:v>44075</c:v>
                </c:pt>
                <c:pt idx="3281">
                  <c:v>44076</c:v>
                </c:pt>
                <c:pt idx="3282">
                  <c:v>44077</c:v>
                </c:pt>
                <c:pt idx="3283">
                  <c:v>44078</c:v>
                </c:pt>
                <c:pt idx="3284">
                  <c:v>44082</c:v>
                </c:pt>
                <c:pt idx="3285">
                  <c:v>44083</c:v>
                </c:pt>
                <c:pt idx="3286">
                  <c:v>44084</c:v>
                </c:pt>
                <c:pt idx="3287">
                  <c:v>44085</c:v>
                </c:pt>
                <c:pt idx="3288">
                  <c:v>44088</c:v>
                </c:pt>
                <c:pt idx="3289">
                  <c:v>44089</c:v>
                </c:pt>
                <c:pt idx="3290">
                  <c:v>44090</c:v>
                </c:pt>
                <c:pt idx="3291">
                  <c:v>44091</c:v>
                </c:pt>
                <c:pt idx="3292">
                  <c:v>44092</c:v>
                </c:pt>
                <c:pt idx="3293">
                  <c:v>44095</c:v>
                </c:pt>
                <c:pt idx="3294">
                  <c:v>44096</c:v>
                </c:pt>
                <c:pt idx="3295">
                  <c:v>44097</c:v>
                </c:pt>
                <c:pt idx="3296">
                  <c:v>44098</c:v>
                </c:pt>
                <c:pt idx="3297">
                  <c:v>44099</c:v>
                </c:pt>
                <c:pt idx="3298">
                  <c:v>44102</c:v>
                </c:pt>
                <c:pt idx="3299">
                  <c:v>44103</c:v>
                </c:pt>
                <c:pt idx="3300">
                  <c:v>44104</c:v>
                </c:pt>
                <c:pt idx="3301">
                  <c:v>44105</c:v>
                </c:pt>
                <c:pt idx="3302">
                  <c:v>44106</c:v>
                </c:pt>
                <c:pt idx="3303">
                  <c:v>44109</c:v>
                </c:pt>
                <c:pt idx="3304">
                  <c:v>44110</c:v>
                </c:pt>
                <c:pt idx="3305">
                  <c:v>44111</c:v>
                </c:pt>
                <c:pt idx="3306">
                  <c:v>44112</c:v>
                </c:pt>
                <c:pt idx="3307">
                  <c:v>44113</c:v>
                </c:pt>
                <c:pt idx="3308">
                  <c:v>44117</c:v>
                </c:pt>
                <c:pt idx="3309">
                  <c:v>44118</c:v>
                </c:pt>
                <c:pt idx="3310">
                  <c:v>44119</c:v>
                </c:pt>
                <c:pt idx="3311">
                  <c:v>44120</c:v>
                </c:pt>
                <c:pt idx="3312">
                  <c:v>44123</c:v>
                </c:pt>
                <c:pt idx="3313">
                  <c:v>44124</c:v>
                </c:pt>
                <c:pt idx="3314">
                  <c:v>44125</c:v>
                </c:pt>
                <c:pt idx="3315">
                  <c:v>44126</c:v>
                </c:pt>
                <c:pt idx="3316">
                  <c:v>44127</c:v>
                </c:pt>
                <c:pt idx="3317">
                  <c:v>44130</c:v>
                </c:pt>
                <c:pt idx="3318">
                  <c:v>44131</c:v>
                </c:pt>
                <c:pt idx="3319">
                  <c:v>44132</c:v>
                </c:pt>
                <c:pt idx="3320">
                  <c:v>44133</c:v>
                </c:pt>
                <c:pt idx="3321">
                  <c:v>44134</c:v>
                </c:pt>
                <c:pt idx="3322">
                  <c:v>44137</c:v>
                </c:pt>
                <c:pt idx="3323">
                  <c:v>44138</c:v>
                </c:pt>
                <c:pt idx="3324">
                  <c:v>44139</c:v>
                </c:pt>
                <c:pt idx="3325">
                  <c:v>44140</c:v>
                </c:pt>
                <c:pt idx="3326">
                  <c:v>44141</c:v>
                </c:pt>
                <c:pt idx="3327">
                  <c:v>44144</c:v>
                </c:pt>
                <c:pt idx="3328">
                  <c:v>44145</c:v>
                </c:pt>
                <c:pt idx="3329">
                  <c:v>44147</c:v>
                </c:pt>
                <c:pt idx="3330">
                  <c:v>44148</c:v>
                </c:pt>
                <c:pt idx="3331">
                  <c:v>44151</c:v>
                </c:pt>
                <c:pt idx="3332">
                  <c:v>44152</c:v>
                </c:pt>
                <c:pt idx="3333">
                  <c:v>44153</c:v>
                </c:pt>
                <c:pt idx="3334">
                  <c:v>44154</c:v>
                </c:pt>
                <c:pt idx="3335">
                  <c:v>44155</c:v>
                </c:pt>
                <c:pt idx="3336">
                  <c:v>44158</c:v>
                </c:pt>
                <c:pt idx="3337">
                  <c:v>44159</c:v>
                </c:pt>
                <c:pt idx="3338">
                  <c:v>44160</c:v>
                </c:pt>
                <c:pt idx="3339">
                  <c:v>44162</c:v>
                </c:pt>
                <c:pt idx="3340">
                  <c:v>44165</c:v>
                </c:pt>
                <c:pt idx="3341">
                  <c:v>44166</c:v>
                </c:pt>
                <c:pt idx="3342">
                  <c:v>44167</c:v>
                </c:pt>
                <c:pt idx="3343">
                  <c:v>44168</c:v>
                </c:pt>
                <c:pt idx="3344">
                  <c:v>44169</c:v>
                </c:pt>
                <c:pt idx="3345">
                  <c:v>44172</c:v>
                </c:pt>
                <c:pt idx="3346">
                  <c:v>44173</c:v>
                </c:pt>
                <c:pt idx="3347">
                  <c:v>44174</c:v>
                </c:pt>
                <c:pt idx="3348">
                  <c:v>44175</c:v>
                </c:pt>
                <c:pt idx="3349">
                  <c:v>44176</c:v>
                </c:pt>
                <c:pt idx="3350">
                  <c:v>44179</c:v>
                </c:pt>
                <c:pt idx="3351">
                  <c:v>44180</c:v>
                </c:pt>
                <c:pt idx="3352">
                  <c:v>44181</c:v>
                </c:pt>
                <c:pt idx="3353">
                  <c:v>44182</c:v>
                </c:pt>
                <c:pt idx="3354">
                  <c:v>44183</c:v>
                </c:pt>
                <c:pt idx="3355">
                  <c:v>44186</c:v>
                </c:pt>
                <c:pt idx="3356">
                  <c:v>44187</c:v>
                </c:pt>
                <c:pt idx="3357">
                  <c:v>44188</c:v>
                </c:pt>
                <c:pt idx="3358">
                  <c:v>44189</c:v>
                </c:pt>
                <c:pt idx="3359">
                  <c:v>44193</c:v>
                </c:pt>
                <c:pt idx="3360">
                  <c:v>44194</c:v>
                </c:pt>
                <c:pt idx="3361">
                  <c:v>44195</c:v>
                </c:pt>
                <c:pt idx="3362">
                  <c:v>44196</c:v>
                </c:pt>
                <c:pt idx="3363">
                  <c:v>44200</c:v>
                </c:pt>
                <c:pt idx="3364">
                  <c:v>44201</c:v>
                </c:pt>
                <c:pt idx="3365">
                  <c:v>44202</c:v>
                </c:pt>
                <c:pt idx="3366">
                  <c:v>44203</c:v>
                </c:pt>
                <c:pt idx="3367">
                  <c:v>44204</c:v>
                </c:pt>
                <c:pt idx="3368">
                  <c:v>44207</c:v>
                </c:pt>
                <c:pt idx="3369">
                  <c:v>44208</c:v>
                </c:pt>
                <c:pt idx="3370">
                  <c:v>44209</c:v>
                </c:pt>
                <c:pt idx="3371">
                  <c:v>44210</c:v>
                </c:pt>
                <c:pt idx="3372">
                  <c:v>44211</c:v>
                </c:pt>
                <c:pt idx="3373">
                  <c:v>44215</c:v>
                </c:pt>
                <c:pt idx="3374">
                  <c:v>44216</c:v>
                </c:pt>
                <c:pt idx="3375">
                  <c:v>44217</c:v>
                </c:pt>
                <c:pt idx="3376">
                  <c:v>44218</c:v>
                </c:pt>
                <c:pt idx="3377">
                  <c:v>44221</c:v>
                </c:pt>
                <c:pt idx="3378">
                  <c:v>44222</c:v>
                </c:pt>
                <c:pt idx="3379">
                  <c:v>44223</c:v>
                </c:pt>
                <c:pt idx="3380">
                  <c:v>44224</c:v>
                </c:pt>
                <c:pt idx="3381">
                  <c:v>44225</c:v>
                </c:pt>
                <c:pt idx="3382">
                  <c:v>44228</c:v>
                </c:pt>
                <c:pt idx="3383">
                  <c:v>44229</c:v>
                </c:pt>
                <c:pt idx="3384">
                  <c:v>44230</c:v>
                </c:pt>
                <c:pt idx="3385">
                  <c:v>44231</c:v>
                </c:pt>
                <c:pt idx="3386">
                  <c:v>44232</c:v>
                </c:pt>
                <c:pt idx="3387">
                  <c:v>44235</c:v>
                </c:pt>
                <c:pt idx="3388">
                  <c:v>44236</c:v>
                </c:pt>
                <c:pt idx="3389">
                  <c:v>44237</c:v>
                </c:pt>
                <c:pt idx="3390">
                  <c:v>44238</c:v>
                </c:pt>
                <c:pt idx="3391">
                  <c:v>44239</c:v>
                </c:pt>
                <c:pt idx="3392">
                  <c:v>44243</c:v>
                </c:pt>
                <c:pt idx="3393">
                  <c:v>44244</c:v>
                </c:pt>
                <c:pt idx="3394">
                  <c:v>44245</c:v>
                </c:pt>
                <c:pt idx="3395">
                  <c:v>44246</c:v>
                </c:pt>
                <c:pt idx="3396">
                  <c:v>44249</c:v>
                </c:pt>
                <c:pt idx="3397">
                  <c:v>44250</c:v>
                </c:pt>
                <c:pt idx="3398">
                  <c:v>44251</c:v>
                </c:pt>
                <c:pt idx="3399">
                  <c:v>44252</c:v>
                </c:pt>
                <c:pt idx="3400">
                  <c:v>44253</c:v>
                </c:pt>
                <c:pt idx="3401">
                  <c:v>44256</c:v>
                </c:pt>
                <c:pt idx="3402">
                  <c:v>44257</c:v>
                </c:pt>
                <c:pt idx="3403">
                  <c:v>44258</c:v>
                </c:pt>
                <c:pt idx="3404">
                  <c:v>44259</c:v>
                </c:pt>
                <c:pt idx="3405">
                  <c:v>44260</c:v>
                </c:pt>
                <c:pt idx="3406">
                  <c:v>44263</c:v>
                </c:pt>
                <c:pt idx="3407">
                  <c:v>44264</c:v>
                </c:pt>
                <c:pt idx="3408">
                  <c:v>44265</c:v>
                </c:pt>
                <c:pt idx="3409">
                  <c:v>44266</c:v>
                </c:pt>
                <c:pt idx="3410">
                  <c:v>44267</c:v>
                </c:pt>
                <c:pt idx="3411">
                  <c:v>44270</c:v>
                </c:pt>
                <c:pt idx="3412">
                  <c:v>44271</c:v>
                </c:pt>
                <c:pt idx="3413">
                  <c:v>44272</c:v>
                </c:pt>
                <c:pt idx="3414">
                  <c:v>44273</c:v>
                </c:pt>
                <c:pt idx="3415">
                  <c:v>44274</c:v>
                </c:pt>
                <c:pt idx="3416">
                  <c:v>44277</c:v>
                </c:pt>
                <c:pt idx="3417">
                  <c:v>44278</c:v>
                </c:pt>
                <c:pt idx="3418">
                  <c:v>44279</c:v>
                </c:pt>
                <c:pt idx="3419">
                  <c:v>44280</c:v>
                </c:pt>
                <c:pt idx="3420">
                  <c:v>44281</c:v>
                </c:pt>
                <c:pt idx="3421">
                  <c:v>44284</c:v>
                </c:pt>
                <c:pt idx="3422">
                  <c:v>44285</c:v>
                </c:pt>
                <c:pt idx="3423">
                  <c:v>44286</c:v>
                </c:pt>
                <c:pt idx="3424">
                  <c:v>44287</c:v>
                </c:pt>
                <c:pt idx="3425">
                  <c:v>44288</c:v>
                </c:pt>
                <c:pt idx="3426">
                  <c:v>44291</c:v>
                </c:pt>
                <c:pt idx="3427">
                  <c:v>44292</c:v>
                </c:pt>
                <c:pt idx="3428">
                  <c:v>44293</c:v>
                </c:pt>
                <c:pt idx="3429">
                  <c:v>44294</c:v>
                </c:pt>
                <c:pt idx="3430">
                  <c:v>44295</c:v>
                </c:pt>
                <c:pt idx="3431">
                  <c:v>44298</c:v>
                </c:pt>
                <c:pt idx="3432">
                  <c:v>44299</c:v>
                </c:pt>
                <c:pt idx="3433">
                  <c:v>44300</c:v>
                </c:pt>
                <c:pt idx="3434">
                  <c:v>44301</c:v>
                </c:pt>
                <c:pt idx="3435">
                  <c:v>44302</c:v>
                </c:pt>
                <c:pt idx="3436">
                  <c:v>44305</c:v>
                </c:pt>
                <c:pt idx="3437">
                  <c:v>44306</c:v>
                </c:pt>
                <c:pt idx="3438">
                  <c:v>44307</c:v>
                </c:pt>
                <c:pt idx="3439">
                  <c:v>44308</c:v>
                </c:pt>
                <c:pt idx="3440">
                  <c:v>44309</c:v>
                </c:pt>
                <c:pt idx="3441">
                  <c:v>44312</c:v>
                </c:pt>
                <c:pt idx="3442">
                  <c:v>44313</c:v>
                </c:pt>
                <c:pt idx="3443">
                  <c:v>44314</c:v>
                </c:pt>
                <c:pt idx="3444">
                  <c:v>44315</c:v>
                </c:pt>
                <c:pt idx="3445">
                  <c:v>44316</c:v>
                </c:pt>
                <c:pt idx="3446">
                  <c:v>44319</c:v>
                </c:pt>
                <c:pt idx="3447">
                  <c:v>44320</c:v>
                </c:pt>
                <c:pt idx="3448">
                  <c:v>44321</c:v>
                </c:pt>
                <c:pt idx="3449">
                  <c:v>44322</c:v>
                </c:pt>
                <c:pt idx="3450">
                  <c:v>44323</c:v>
                </c:pt>
                <c:pt idx="3451">
                  <c:v>44326</c:v>
                </c:pt>
                <c:pt idx="3452">
                  <c:v>44327</c:v>
                </c:pt>
                <c:pt idx="3453">
                  <c:v>44328</c:v>
                </c:pt>
                <c:pt idx="3454">
                  <c:v>44329</c:v>
                </c:pt>
                <c:pt idx="3455">
                  <c:v>44330</c:v>
                </c:pt>
                <c:pt idx="3456">
                  <c:v>44333</c:v>
                </c:pt>
                <c:pt idx="3457">
                  <c:v>44334</c:v>
                </c:pt>
                <c:pt idx="3458">
                  <c:v>44335</c:v>
                </c:pt>
                <c:pt idx="3459">
                  <c:v>44336</c:v>
                </c:pt>
                <c:pt idx="3460">
                  <c:v>44337</c:v>
                </c:pt>
                <c:pt idx="3461">
                  <c:v>44340</c:v>
                </c:pt>
                <c:pt idx="3462">
                  <c:v>44341</c:v>
                </c:pt>
                <c:pt idx="3463">
                  <c:v>44342</c:v>
                </c:pt>
                <c:pt idx="3464">
                  <c:v>44343</c:v>
                </c:pt>
                <c:pt idx="3465">
                  <c:v>44344</c:v>
                </c:pt>
                <c:pt idx="3466">
                  <c:v>44348</c:v>
                </c:pt>
                <c:pt idx="3467">
                  <c:v>44349</c:v>
                </c:pt>
                <c:pt idx="3468">
                  <c:v>44350</c:v>
                </c:pt>
                <c:pt idx="3469">
                  <c:v>44351</c:v>
                </c:pt>
                <c:pt idx="3470">
                  <c:v>44354</c:v>
                </c:pt>
                <c:pt idx="3471">
                  <c:v>44355</c:v>
                </c:pt>
                <c:pt idx="3472">
                  <c:v>44356</c:v>
                </c:pt>
                <c:pt idx="3473">
                  <c:v>44357</c:v>
                </c:pt>
                <c:pt idx="3474">
                  <c:v>44358</c:v>
                </c:pt>
                <c:pt idx="3475">
                  <c:v>44361</c:v>
                </c:pt>
                <c:pt idx="3476">
                  <c:v>44362</c:v>
                </c:pt>
                <c:pt idx="3477">
                  <c:v>44363</c:v>
                </c:pt>
                <c:pt idx="3478">
                  <c:v>44364</c:v>
                </c:pt>
                <c:pt idx="3479">
                  <c:v>44365</c:v>
                </c:pt>
                <c:pt idx="3480">
                  <c:v>44368</c:v>
                </c:pt>
                <c:pt idx="3481">
                  <c:v>44369</c:v>
                </c:pt>
                <c:pt idx="3482">
                  <c:v>44370</c:v>
                </c:pt>
                <c:pt idx="3483">
                  <c:v>44371</c:v>
                </c:pt>
                <c:pt idx="3484">
                  <c:v>44372</c:v>
                </c:pt>
                <c:pt idx="3485">
                  <c:v>44375</c:v>
                </c:pt>
                <c:pt idx="3486">
                  <c:v>44376</c:v>
                </c:pt>
                <c:pt idx="3487">
                  <c:v>44377</c:v>
                </c:pt>
                <c:pt idx="3488">
                  <c:v>44378</c:v>
                </c:pt>
                <c:pt idx="3489">
                  <c:v>44379</c:v>
                </c:pt>
                <c:pt idx="3490">
                  <c:v>44383</c:v>
                </c:pt>
                <c:pt idx="3491">
                  <c:v>44384</c:v>
                </c:pt>
                <c:pt idx="3492">
                  <c:v>44385</c:v>
                </c:pt>
                <c:pt idx="3493">
                  <c:v>44386</c:v>
                </c:pt>
                <c:pt idx="3494">
                  <c:v>44389</c:v>
                </c:pt>
                <c:pt idx="3495">
                  <c:v>44390</c:v>
                </c:pt>
                <c:pt idx="3496">
                  <c:v>44391</c:v>
                </c:pt>
                <c:pt idx="3497">
                  <c:v>44392</c:v>
                </c:pt>
                <c:pt idx="3498">
                  <c:v>44393</c:v>
                </c:pt>
                <c:pt idx="3499">
                  <c:v>44396</c:v>
                </c:pt>
                <c:pt idx="3500">
                  <c:v>44397</c:v>
                </c:pt>
                <c:pt idx="3501">
                  <c:v>44398</c:v>
                </c:pt>
                <c:pt idx="3502">
                  <c:v>44399</c:v>
                </c:pt>
                <c:pt idx="3503">
                  <c:v>44400</c:v>
                </c:pt>
                <c:pt idx="3504">
                  <c:v>44403</c:v>
                </c:pt>
                <c:pt idx="3505">
                  <c:v>44404</c:v>
                </c:pt>
                <c:pt idx="3506">
                  <c:v>44405</c:v>
                </c:pt>
                <c:pt idx="3507">
                  <c:v>44406</c:v>
                </c:pt>
                <c:pt idx="3508">
                  <c:v>44407</c:v>
                </c:pt>
                <c:pt idx="3509">
                  <c:v>44410</c:v>
                </c:pt>
                <c:pt idx="3510">
                  <c:v>44411</c:v>
                </c:pt>
                <c:pt idx="3511">
                  <c:v>44412</c:v>
                </c:pt>
                <c:pt idx="3512">
                  <c:v>44413</c:v>
                </c:pt>
                <c:pt idx="3513">
                  <c:v>44414</c:v>
                </c:pt>
                <c:pt idx="3514">
                  <c:v>44417</c:v>
                </c:pt>
                <c:pt idx="3515">
                  <c:v>44418</c:v>
                </c:pt>
                <c:pt idx="3516">
                  <c:v>44419</c:v>
                </c:pt>
                <c:pt idx="3517">
                  <c:v>44420</c:v>
                </c:pt>
                <c:pt idx="3518">
                  <c:v>44421</c:v>
                </c:pt>
                <c:pt idx="3519">
                  <c:v>44424</c:v>
                </c:pt>
                <c:pt idx="3520">
                  <c:v>44425</c:v>
                </c:pt>
                <c:pt idx="3521">
                  <c:v>44426</c:v>
                </c:pt>
                <c:pt idx="3522">
                  <c:v>44427</c:v>
                </c:pt>
                <c:pt idx="3523">
                  <c:v>44428</c:v>
                </c:pt>
                <c:pt idx="3524">
                  <c:v>44431</c:v>
                </c:pt>
                <c:pt idx="3525">
                  <c:v>44432</c:v>
                </c:pt>
                <c:pt idx="3526">
                  <c:v>44433</c:v>
                </c:pt>
                <c:pt idx="3527">
                  <c:v>44434</c:v>
                </c:pt>
                <c:pt idx="3528">
                  <c:v>44435</c:v>
                </c:pt>
                <c:pt idx="3529">
                  <c:v>44438</c:v>
                </c:pt>
                <c:pt idx="3530">
                  <c:v>44439</c:v>
                </c:pt>
                <c:pt idx="3531">
                  <c:v>44440</c:v>
                </c:pt>
                <c:pt idx="3532">
                  <c:v>44441</c:v>
                </c:pt>
                <c:pt idx="3533">
                  <c:v>44442</c:v>
                </c:pt>
                <c:pt idx="3534">
                  <c:v>44446</c:v>
                </c:pt>
                <c:pt idx="3535">
                  <c:v>44447</c:v>
                </c:pt>
                <c:pt idx="3536">
                  <c:v>44448</c:v>
                </c:pt>
                <c:pt idx="3537">
                  <c:v>44449</c:v>
                </c:pt>
                <c:pt idx="3538">
                  <c:v>44452</c:v>
                </c:pt>
                <c:pt idx="3539">
                  <c:v>44453</c:v>
                </c:pt>
                <c:pt idx="3540">
                  <c:v>44454</c:v>
                </c:pt>
                <c:pt idx="3541">
                  <c:v>44455</c:v>
                </c:pt>
                <c:pt idx="3542">
                  <c:v>44456</c:v>
                </c:pt>
                <c:pt idx="3543">
                  <c:v>44459</c:v>
                </c:pt>
                <c:pt idx="3544">
                  <c:v>44460</c:v>
                </c:pt>
                <c:pt idx="3545">
                  <c:v>44461</c:v>
                </c:pt>
                <c:pt idx="3546">
                  <c:v>44462</c:v>
                </c:pt>
                <c:pt idx="3547">
                  <c:v>44463</c:v>
                </c:pt>
                <c:pt idx="3548">
                  <c:v>44466</c:v>
                </c:pt>
                <c:pt idx="3549">
                  <c:v>44467</c:v>
                </c:pt>
                <c:pt idx="3550">
                  <c:v>44468</c:v>
                </c:pt>
                <c:pt idx="3551">
                  <c:v>44469</c:v>
                </c:pt>
                <c:pt idx="3552">
                  <c:v>44470</c:v>
                </c:pt>
                <c:pt idx="3553">
                  <c:v>44473</c:v>
                </c:pt>
                <c:pt idx="3554">
                  <c:v>44474</c:v>
                </c:pt>
                <c:pt idx="3555">
                  <c:v>44475</c:v>
                </c:pt>
                <c:pt idx="3556">
                  <c:v>44476</c:v>
                </c:pt>
                <c:pt idx="3557">
                  <c:v>44477</c:v>
                </c:pt>
                <c:pt idx="3558">
                  <c:v>44481</c:v>
                </c:pt>
                <c:pt idx="3559">
                  <c:v>44482</c:v>
                </c:pt>
                <c:pt idx="3560">
                  <c:v>44483</c:v>
                </c:pt>
                <c:pt idx="3561">
                  <c:v>44484</c:v>
                </c:pt>
                <c:pt idx="3562">
                  <c:v>44487</c:v>
                </c:pt>
                <c:pt idx="3563">
                  <c:v>44488</c:v>
                </c:pt>
                <c:pt idx="3564">
                  <c:v>44489</c:v>
                </c:pt>
                <c:pt idx="3565">
                  <c:v>44490</c:v>
                </c:pt>
                <c:pt idx="3566">
                  <c:v>44491</c:v>
                </c:pt>
                <c:pt idx="3567">
                  <c:v>44494</c:v>
                </c:pt>
                <c:pt idx="3568">
                  <c:v>44495</c:v>
                </c:pt>
                <c:pt idx="3569">
                  <c:v>44496</c:v>
                </c:pt>
                <c:pt idx="3570">
                  <c:v>44497</c:v>
                </c:pt>
                <c:pt idx="3571">
                  <c:v>44498</c:v>
                </c:pt>
                <c:pt idx="3572">
                  <c:v>44501</c:v>
                </c:pt>
                <c:pt idx="3573">
                  <c:v>44502</c:v>
                </c:pt>
                <c:pt idx="3574">
                  <c:v>44503</c:v>
                </c:pt>
                <c:pt idx="3575">
                  <c:v>44504</c:v>
                </c:pt>
                <c:pt idx="3576">
                  <c:v>44505</c:v>
                </c:pt>
                <c:pt idx="3577">
                  <c:v>44508</c:v>
                </c:pt>
                <c:pt idx="3578">
                  <c:v>44509</c:v>
                </c:pt>
                <c:pt idx="3579">
                  <c:v>44510</c:v>
                </c:pt>
                <c:pt idx="3580">
                  <c:v>44512</c:v>
                </c:pt>
                <c:pt idx="3581">
                  <c:v>44515</c:v>
                </c:pt>
                <c:pt idx="3582">
                  <c:v>44516</c:v>
                </c:pt>
                <c:pt idx="3583">
                  <c:v>44517</c:v>
                </c:pt>
                <c:pt idx="3584">
                  <c:v>44518</c:v>
                </c:pt>
                <c:pt idx="3585">
                  <c:v>44519</c:v>
                </c:pt>
                <c:pt idx="3586">
                  <c:v>44522</c:v>
                </c:pt>
                <c:pt idx="3587">
                  <c:v>44523</c:v>
                </c:pt>
                <c:pt idx="3588">
                  <c:v>44524</c:v>
                </c:pt>
                <c:pt idx="3589">
                  <c:v>44526</c:v>
                </c:pt>
                <c:pt idx="3590">
                  <c:v>44529</c:v>
                </c:pt>
                <c:pt idx="3591">
                  <c:v>44530</c:v>
                </c:pt>
                <c:pt idx="3592">
                  <c:v>44531</c:v>
                </c:pt>
                <c:pt idx="3593">
                  <c:v>44532</c:v>
                </c:pt>
                <c:pt idx="3594">
                  <c:v>44533</c:v>
                </c:pt>
                <c:pt idx="3595">
                  <c:v>44536</c:v>
                </c:pt>
                <c:pt idx="3596">
                  <c:v>44537</c:v>
                </c:pt>
                <c:pt idx="3597">
                  <c:v>44538</c:v>
                </c:pt>
                <c:pt idx="3598">
                  <c:v>44539</c:v>
                </c:pt>
                <c:pt idx="3599">
                  <c:v>44540</c:v>
                </c:pt>
                <c:pt idx="3600">
                  <c:v>44543</c:v>
                </c:pt>
                <c:pt idx="3601">
                  <c:v>44544</c:v>
                </c:pt>
                <c:pt idx="3602">
                  <c:v>44545</c:v>
                </c:pt>
                <c:pt idx="3603">
                  <c:v>44546</c:v>
                </c:pt>
                <c:pt idx="3604">
                  <c:v>44547</c:v>
                </c:pt>
                <c:pt idx="3605">
                  <c:v>44550</c:v>
                </c:pt>
                <c:pt idx="3606">
                  <c:v>44551</c:v>
                </c:pt>
                <c:pt idx="3607">
                  <c:v>44552</c:v>
                </c:pt>
                <c:pt idx="3608">
                  <c:v>44553</c:v>
                </c:pt>
                <c:pt idx="3609">
                  <c:v>44557</c:v>
                </c:pt>
                <c:pt idx="3610">
                  <c:v>44558</c:v>
                </c:pt>
                <c:pt idx="3611">
                  <c:v>44559</c:v>
                </c:pt>
                <c:pt idx="3612">
                  <c:v>44560</c:v>
                </c:pt>
                <c:pt idx="3613">
                  <c:v>44561</c:v>
                </c:pt>
                <c:pt idx="3614">
                  <c:v>44564</c:v>
                </c:pt>
                <c:pt idx="3615">
                  <c:v>44565</c:v>
                </c:pt>
                <c:pt idx="3616">
                  <c:v>44566</c:v>
                </c:pt>
                <c:pt idx="3617">
                  <c:v>44567</c:v>
                </c:pt>
                <c:pt idx="3618">
                  <c:v>44568</c:v>
                </c:pt>
                <c:pt idx="3619">
                  <c:v>44571</c:v>
                </c:pt>
                <c:pt idx="3620">
                  <c:v>44572</c:v>
                </c:pt>
                <c:pt idx="3621">
                  <c:v>44573</c:v>
                </c:pt>
                <c:pt idx="3622">
                  <c:v>44574</c:v>
                </c:pt>
                <c:pt idx="3623">
                  <c:v>44575</c:v>
                </c:pt>
                <c:pt idx="3624">
                  <c:v>44579</c:v>
                </c:pt>
                <c:pt idx="3625">
                  <c:v>44580</c:v>
                </c:pt>
                <c:pt idx="3626">
                  <c:v>44581</c:v>
                </c:pt>
                <c:pt idx="3627">
                  <c:v>44582</c:v>
                </c:pt>
                <c:pt idx="3628">
                  <c:v>44585</c:v>
                </c:pt>
                <c:pt idx="3629">
                  <c:v>44586</c:v>
                </c:pt>
                <c:pt idx="3630">
                  <c:v>44587</c:v>
                </c:pt>
                <c:pt idx="3631">
                  <c:v>44588</c:v>
                </c:pt>
                <c:pt idx="3632">
                  <c:v>44589</c:v>
                </c:pt>
                <c:pt idx="3633">
                  <c:v>44592</c:v>
                </c:pt>
                <c:pt idx="3634">
                  <c:v>44593</c:v>
                </c:pt>
                <c:pt idx="3635">
                  <c:v>44594</c:v>
                </c:pt>
                <c:pt idx="3636">
                  <c:v>44595</c:v>
                </c:pt>
                <c:pt idx="3637">
                  <c:v>44596</c:v>
                </c:pt>
                <c:pt idx="3638">
                  <c:v>44599</c:v>
                </c:pt>
                <c:pt idx="3639">
                  <c:v>44600</c:v>
                </c:pt>
                <c:pt idx="3640">
                  <c:v>44601</c:v>
                </c:pt>
                <c:pt idx="3641">
                  <c:v>44602</c:v>
                </c:pt>
                <c:pt idx="3642">
                  <c:v>44603</c:v>
                </c:pt>
                <c:pt idx="3643">
                  <c:v>44606</c:v>
                </c:pt>
                <c:pt idx="3644">
                  <c:v>44607</c:v>
                </c:pt>
                <c:pt idx="3645">
                  <c:v>44608</c:v>
                </c:pt>
                <c:pt idx="3646">
                  <c:v>44609</c:v>
                </c:pt>
                <c:pt idx="3647">
                  <c:v>44610</c:v>
                </c:pt>
                <c:pt idx="3648">
                  <c:v>44614</c:v>
                </c:pt>
                <c:pt idx="3649">
                  <c:v>44615</c:v>
                </c:pt>
                <c:pt idx="3650">
                  <c:v>44616</c:v>
                </c:pt>
                <c:pt idx="3651">
                  <c:v>44617</c:v>
                </c:pt>
                <c:pt idx="3652">
                  <c:v>44620</c:v>
                </c:pt>
                <c:pt idx="3653">
                  <c:v>44621</c:v>
                </c:pt>
                <c:pt idx="3654">
                  <c:v>44622</c:v>
                </c:pt>
                <c:pt idx="3655">
                  <c:v>44623</c:v>
                </c:pt>
                <c:pt idx="3656">
                  <c:v>44624</c:v>
                </c:pt>
                <c:pt idx="3657">
                  <c:v>44627</c:v>
                </c:pt>
                <c:pt idx="3658">
                  <c:v>44628</c:v>
                </c:pt>
                <c:pt idx="3659">
                  <c:v>44629</c:v>
                </c:pt>
                <c:pt idx="3660">
                  <c:v>44630</c:v>
                </c:pt>
                <c:pt idx="3661">
                  <c:v>44631</c:v>
                </c:pt>
                <c:pt idx="3662">
                  <c:v>44634</c:v>
                </c:pt>
                <c:pt idx="3663">
                  <c:v>44635</c:v>
                </c:pt>
                <c:pt idx="3664">
                  <c:v>44636</c:v>
                </c:pt>
                <c:pt idx="3665">
                  <c:v>44637</c:v>
                </c:pt>
                <c:pt idx="3666">
                  <c:v>44638</c:v>
                </c:pt>
                <c:pt idx="3667">
                  <c:v>44641</c:v>
                </c:pt>
                <c:pt idx="3668">
                  <c:v>44642</c:v>
                </c:pt>
                <c:pt idx="3669">
                  <c:v>44643</c:v>
                </c:pt>
                <c:pt idx="3670">
                  <c:v>44644</c:v>
                </c:pt>
                <c:pt idx="3671">
                  <c:v>44645</c:v>
                </c:pt>
                <c:pt idx="3672">
                  <c:v>44648</c:v>
                </c:pt>
                <c:pt idx="3673">
                  <c:v>44649</c:v>
                </c:pt>
                <c:pt idx="3674">
                  <c:v>44650</c:v>
                </c:pt>
                <c:pt idx="3675">
                  <c:v>44651</c:v>
                </c:pt>
                <c:pt idx="3676">
                  <c:v>44652</c:v>
                </c:pt>
                <c:pt idx="3677">
                  <c:v>44655</c:v>
                </c:pt>
                <c:pt idx="3678">
                  <c:v>44656</c:v>
                </c:pt>
                <c:pt idx="3679">
                  <c:v>44657</c:v>
                </c:pt>
                <c:pt idx="3680">
                  <c:v>44658</c:v>
                </c:pt>
                <c:pt idx="3681">
                  <c:v>44659</c:v>
                </c:pt>
                <c:pt idx="3682">
                  <c:v>44662</c:v>
                </c:pt>
                <c:pt idx="3683">
                  <c:v>44663</c:v>
                </c:pt>
                <c:pt idx="3684">
                  <c:v>44664</c:v>
                </c:pt>
                <c:pt idx="3685">
                  <c:v>44665</c:v>
                </c:pt>
                <c:pt idx="3686">
                  <c:v>44669</c:v>
                </c:pt>
                <c:pt idx="3687">
                  <c:v>44670</c:v>
                </c:pt>
                <c:pt idx="3688">
                  <c:v>44671</c:v>
                </c:pt>
                <c:pt idx="3689">
                  <c:v>44672</c:v>
                </c:pt>
                <c:pt idx="3690">
                  <c:v>44673</c:v>
                </c:pt>
                <c:pt idx="3691">
                  <c:v>44676</c:v>
                </c:pt>
                <c:pt idx="3692">
                  <c:v>44677</c:v>
                </c:pt>
                <c:pt idx="3693">
                  <c:v>44678</c:v>
                </c:pt>
                <c:pt idx="3694">
                  <c:v>44679</c:v>
                </c:pt>
                <c:pt idx="3695">
                  <c:v>44680</c:v>
                </c:pt>
                <c:pt idx="3696">
                  <c:v>44683</c:v>
                </c:pt>
                <c:pt idx="3697">
                  <c:v>44684</c:v>
                </c:pt>
                <c:pt idx="3698">
                  <c:v>44685</c:v>
                </c:pt>
                <c:pt idx="3699">
                  <c:v>44686</c:v>
                </c:pt>
                <c:pt idx="3700">
                  <c:v>44687</c:v>
                </c:pt>
                <c:pt idx="3701">
                  <c:v>44690</c:v>
                </c:pt>
                <c:pt idx="3702">
                  <c:v>44691</c:v>
                </c:pt>
                <c:pt idx="3703">
                  <c:v>44692</c:v>
                </c:pt>
                <c:pt idx="3704">
                  <c:v>44693</c:v>
                </c:pt>
                <c:pt idx="3705">
                  <c:v>44694</c:v>
                </c:pt>
                <c:pt idx="3706">
                  <c:v>44697</c:v>
                </c:pt>
                <c:pt idx="3707">
                  <c:v>44698</c:v>
                </c:pt>
                <c:pt idx="3708">
                  <c:v>44699</c:v>
                </c:pt>
                <c:pt idx="3709">
                  <c:v>44700</c:v>
                </c:pt>
                <c:pt idx="3710">
                  <c:v>44701</c:v>
                </c:pt>
                <c:pt idx="3711">
                  <c:v>44704</c:v>
                </c:pt>
                <c:pt idx="3712">
                  <c:v>44705</c:v>
                </c:pt>
                <c:pt idx="3713">
                  <c:v>44706</c:v>
                </c:pt>
                <c:pt idx="3714">
                  <c:v>44707</c:v>
                </c:pt>
                <c:pt idx="3715">
                  <c:v>44708</c:v>
                </c:pt>
                <c:pt idx="3716">
                  <c:v>44712</c:v>
                </c:pt>
                <c:pt idx="3717">
                  <c:v>44713</c:v>
                </c:pt>
                <c:pt idx="3718">
                  <c:v>44714</c:v>
                </c:pt>
                <c:pt idx="3719">
                  <c:v>44715</c:v>
                </c:pt>
                <c:pt idx="3720">
                  <c:v>44718</c:v>
                </c:pt>
                <c:pt idx="3721">
                  <c:v>44719</c:v>
                </c:pt>
                <c:pt idx="3722">
                  <c:v>44720</c:v>
                </c:pt>
                <c:pt idx="3723">
                  <c:v>44721</c:v>
                </c:pt>
                <c:pt idx="3724">
                  <c:v>44722</c:v>
                </c:pt>
                <c:pt idx="3725">
                  <c:v>44725</c:v>
                </c:pt>
                <c:pt idx="3726">
                  <c:v>44726</c:v>
                </c:pt>
                <c:pt idx="3727">
                  <c:v>44727</c:v>
                </c:pt>
                <c:pt idx="3728">
                  <c:v>44728</c:v>
                </c:pt>
                <c:pt idx="3729">
                  <c:v>44729</c:v>
                </c:pt>
                <c:pt idx="3730">
                  <c:v>44733</c:v>
                </c:pt>
                <c:pt idx="3731">
                  <c:v>44734</c:v>
                </c:pt>
                <c:pt idx="3732">
                  <c:v>44735</c:v>
                </c:pt>
                <c:pt idx="3733">
                  <c:v>44736</c:v>
                </c:pt>
                <c:pt idx="3734">
                  <c:v>44739</c:v>
                </c:pt>
                <c:pt idx="3735">
                  <c:v>44740</c:v>
                </c:pt>
                <c:pt idx="3736">
                  <c:v>44741</c:v>
                </c:pt>
                <c:pt idx="3737">
                  <c:v>44742</c:v>
                </c:pt>
                <c:pt idx="3738">
                  <c:v>44743</c:v>
                </c:pt>
                <c:pt idx="3739">
                  <c:v>44747</c:v>
                </c:pt>
                <c:pt idx="3740">
                  <c:v>44748</c:v>
                </c:pt>
                <c:pt idx="3741">
                  <c:v>44749</c:v>
                </c:pt>
                <c:pt idx="3742">
                  <c:v>44750</c:v>
                </c:pt>
                <c:pt idx="3743">
                  <c:v>44753</c:v>
                </c:pt>
                <c:pt idx="3744">
                  <c:v>44754</c:v>
                </c:pt>
                <c:pt idx="3745">
                  <c:v>44755</c:v>
                </c:pt>
                <c:pt idx="3746">
                  <c:v>44756</c:v>
                </c:pt>
                <c:pt idx="3747">
                  <c:v>44757</c:v>
                </c:pt>
                <c:pt idx="3748">
                  <c:v>44760</c:v>
                </c:pt>
                <c:pt idx="3749">
                  <c:v>44761</c:v>
                </c:pt>
                <c:pt idx="3750">
                  <c:v>44762</c:v>
                </c:pt>
                <c:pt idx="3751">
                  <c:v>44763</c:v>
                </c:pt>
                <c:pt idx="3752">
                  <c:v>44764</c:v>
                </c:pt>
                <c:pt idx="3753">
                  <c:v>44767</c:v>
                </c:pt>
                <c:pt idx="3754">
                  <c:v>44768</c:v>
                </c:pt>
                <c:pt idx="3755">
                  <c:v>44769</c:v>
                </c:pt>
                <c:pt idx="3756">
                  <c:v>44770</c:v>
                </c:pt>
                <c:pt idx="3757">
                  <c:v>44771</c:v>
                </c:pt>
                <c:pt idx="3758">
                  <c:v>44774</c:v>
                </c:pt>
                <c:pt idx="3759">
                  <c:v>44775</c:v>
                </c:pt>
                <c:pt idx="3760">
                  <c:v>44776</c:v>
                </c:pt>
                <c:pt idx="3761">
                  <c:v>44777</c:v>
                </c:pt>
                <c:pt idx="3762">
                  <c:v>44778</c:v>
                </c:pt>
                <c:pt idx="3763">
                  <c:v>44781</c:v>
                </c:pt>
                <c:pt idx="3764">
                  <c:v>44782</c:v>
                </c:pt>
                <c:pt idx="3765">
                  <c:v>44783</c:v>
                </c:pt>
                <c:pt idx="3766">
                  <c:v>44784</c:v>
                </c:pt>
                <c:pt idx="3767">
                  <c:v>44785</c:v>
                </c:pt>
                <c:pt idx="3768">
                  <c:v>44788</c:v>
                </c:pt>
                <c:pt idx="3769">
                  <c:v>44789</c:v>
                </c:pt>
                <c:pt idx="3770">
                  <c:v>44790</c:v>
                </c:pt>
                <c:pt idx="3771">
                  <c:v>44791</c:v>
                </c:pt>
                <c:pt idx="3772">
                  <c:v>44792</c:v>
                </c:pt>
                <c:pt idx="3773">
                  <c:v>44795</c:v>
                </c:pt>
                <c:pt idx="3774">
                  <c:v>44796</c:v>
                </c:pt>
                <c:pt idx="3775">
                  <c:v>44797</c:v>
                </c:pt>
                <c:pt idx="3776">
                  <c:v>44798</c:v>
                </c:pt>
                <c:pt idx="3777">
                  <c:v>44799</c:v>
                </c:pt>
                <c:pt idx="3778">
                  <c:v>44802</c:v>
                </c:pt>
                <c:pt idx="3779">
                  <c:v>44803</c:v>
                </c:pt>
                <c:pt idx="3780">
                  <c:v>44804</c:v>
                </c:pt>
                <c:pt idx="3781">
                  <c:v>44805</c:v>
                </c:pt>
                <c:pt idx="3782">
                  <c:v>44806</c:v>
                </c:pt>
                <c:pt idx="3783">
                  <c:v>44810</c:v>
                </c:pt>
                <c:pt idx="3784">
                  <c:v>44811</c:v>
                </c:pt>
                <c:pt idx="3785">
                  <c:v>44812</c:v>
                </c:pt>
                <c:pt idx="3786">
                  <c:v>44813</c:v>
                </c:pt>
                <c:pt idx="3787">
                  <c:v>44816</c:v>
                </c:pt>
                <c:pt idx="3788">
                  <c:v>44817</c:v>
                </c:pt>
                <c:pt idx="3789">
                  <c:v>44818</c:v>
                </c:pt>
                <c:pt idx="3790">
                  <c:v>44819</c:v>
                </c:pt>
                <c:pt idx="3791">
                  <c:v>44820</c:v>
                </c:pt>
                <c:pt idx="3792">
                  <c:v>44823</c:v>
                </c:pt>
                <c:pt idx="3793">
                  <c:v>44824</c:v>
                </c:pt>
                <c:pt idx="3794">
                  <c:v>44825</c:v>
                </c:pt>
                <c:pt idx="3795">
                  <c:v>44826</c:v>
                </c:pt>
                <c:pt idx="3796">
                  <c:v>44827</c:v>
                </c:pt>
                <c:pt idx="3797">
                  <c:v>44830</c:v>
                </c:pt>
                <c:pt idx="3798">
                  <c:v>44831</c:v>
                </c:pt>
                <c:pt idx="3799">
                  <c:v>44832</c:v>
                </c:pt>
                <c:pt idx="3800">
                  <c:v>44833</c:v>
                </c:pt>
                <c:pt idx="3801">
                  <c:v>44834</c:v>
                </c:pt>
                <c:pt idx="3802">
                  <c:v>44837</c:v>
                </c:pt>
                <c:pt idx="3803">
                  <c:v>44838</c:v>
                </c:pt>
                <c:pt idx="3804">
                  <c:v>44839</c:v>
                </c:pt>
                <c:pt idx="3805">
                  <c:v>44840</c:v>
                </c:pt>
                <c:pt idx="3806">
                  <c:v>44841</c:v>
                </c:pt>
                <c:pt idx="3807">
                  <c:v>44845</c:v>
                </c:pt>
                <c:pt idx="3808">
                  <c:v>44846</c:v>
                </c:pt>
                <c:pt idx="3809">
                  <c:v>44847</c:v>
                </c:pt>
                <c:pt idx="3810">
                  <c:v>44848</c:v>
                </c:pt>
                <c:pt idx="3811">
                  <c:v>44851</c:v>
                </c:pt>
                <c:pt idx="3812">
                  <c:v>44852</c:v>
                </c:pt>
                <c:pt idx="3813">
                  <c:v>44853</c:v>
                </c:pt>
                <c:pt idx="3814">
                  <c:v>44854</c:v>
                </c:pt>
                <c:pt idx="3815">
                  <c:v>44855</c:v>
                </c:pt>
                <c:pt idx="3816">
                  <c:v>44858</c:v>
                </c:pt>
                <c:pt idx="3817">
                  <c:v>44859</c:v>
                </c:pt>
                <c:pt idx="3818">
                  <c:v>44860</c:v>
                </c:pt>
                <c:pt idx="3819">
                  <c:v>44861</c:v>
                </c:pt>
                <c:pt idx="3820">
                  <c:v>44862</c:v>
                </c:pt>
                <c:pt idx="3821">
                  <c:v>44865</c:v>
                </c:pt>
                <c:pt idx="3822">
                  <c:v>44866</c:v>
                </c:pt>
                <c:pt idx="3823">
                  <c:v>44867</c:v>
                </c:pt>
                <c:pt idx="3824">
                  <c:v>44868</c:v>
                </c:pt>
                <c:pt idx="3825">
                  <c:v>44869</c:v>
                </c:pt>
                <c:pt idx="3826">
                  <c:v>44872</c:v>
                </c:pt>
                <c:pt idx="3827">
                  <c:v>44873</c:v>
                </c:pt>
                <c:pt idx="3828">
                  <c:v>44874</c:v>
                </c:pt>
                <c:pt idx="3829">
                  <c:v>44875</c:v>
                </c:pt>
                <c:pt idx="3830">
                  <c:v>44879</c:v>
                </c:pt>
                <c:pt idx="3831">
                  <c:v>44880</c:v>
                </c:pt>
                <c:pt idx="3832">
                  <c:v>44881</c:v>
                </c:pt>
                <c:pt idx="3833">
                  <c:v>44882</c:v>
                </c:pt>
                <c:pt idx="3834">
                  <c:v>44883</c:v>
                </c:pt>
                <c:pt idx="3835">
                  <c:v>44886</c:v>
                </c:pt>
                <c:pt idx="3836">
                  <c:v>44887</c:v>
                </c:pt>
                <c:pt idx="3837">
                  <c:v>44888</c:v>
                </c:pt>
                <c:pt idx="3838">
                  <c:v>44890</c:v>
                </c:pt>
                <c:pt idx="3839">
                  <c:v>44893</c:v>
                </c:pt>
                <c:pt idx="3840">
                  <c:v>44894</c:v>
                </c:pt>
                <c:pt idx="3841">
                  <c:v>44895</c:v>
                </c:pt>
                <c:pt idx="3842">
                  <c:v>44896</c:v>
                </c:pt>
                <c:pt idx="3843">
                  <c:v>44897</c:v>
                </c:pt>
                <c:pt idx="3844">
                  <c:v>44900</c:v>
                </c:pt>
                <c:pt idx="3845">
                  <c:v>44901</c:v>
                </c:pt>
                <c:pt idx="3846">
                  <c:v>44902</c:v>
                </c:pt>
                <c:pt idx="3847">
                  <c:v>44903</c:v>
                </c:pt>
                <c:pt idx="3848">
                  <c:v>44904</c:v>
                </c:pt>
                <c:pt idx="3849">
                  <c:v>44907</c:v>
                </c:pt>
                <c:pt idx="3850">
                  <c:v>44908</c:v>
                </c:pt>
                <c:pt idx="3851">
                  <c:v>44909</c:v>
                </c:pt>
                <c:pt idx="3852">
                  <c:v>44910</c:v>
                </c:pt>
                <c:pt idx="3853">
                  <c:v>44911</c:v>
                </c:pt>
                <c:pt idx="3854">
                  <c:v>44914</c:v>
                </c:pt>
                <c:pt idx="3855">
                  <c:v>44915</c:v>
                </c:pt>
                <c:pt idx="3856">
                  <c:v>44916</c:v>
                </c:pt>
                <c:pt idx="3857">
                  <c:v>44917</c:v>
                </c:pt>
                <c:pt idx="3858">
                  <c:v>44918</c:v>
                </c:pt>
                <c:pt idx="3859">
                  <c:v>44922</c:v>
                </c:pt>
                <c:pt idx="3860">
                  <c:v>44923</c:v>
                </c:pt>
                <c:pt idx="3861">
                  <c:v>44924</c:v>
                </c:pt>
                <c:pt idx="3862">
                  <c:v>44925</c:v>
                </c:pt>
                <c:pt idx="3863">
                  <c:v>44929</c:v>
                </c:pt>
                <c:pt idx="3864">
                  <c:v>44930</c:v>
                </c:pt>
                <c:pt idx="3865">
                  <c:v>44931</c:v>
                </c:pt>
                <c:pt idx="3866">
                  <c:v>44932</c:v>
                </c:pt>
                <c:pt idx="3867">
                  <c:v>44935</c:v>
                </c:pt>
                <c:pt idx="3868">
                  <c:v>44936</c:v>
                </c:pt>
                <c:pt idx="3869">
                  <c:v>44937</c:v>
                </c:pt>
                <c:pt idx="3870">
                  <c:v>44938</c:v>
                </c:pt>
                <c:pt idx="3871">
                  <c:v>44939</c:v>
                </c:pt>
                <c:pt idx="3872">
                  <c:v>44943</c:v>
                </c:pt>
                <c:pt idx="3873">
                  <c:v>44944</c:v>
                </c:pt>
                <c:pt idx="3874">
                  <c:v>44945</c:v>
                </c:pt>
                <c:pt idx="3875">
                  <c:v>44946</c:v>
                </c:pt>
                <c:pt idx="3876">
                  <c:v>44949</c:v>
                </c:pt>
                <c:pt idx="3877">
                  <c:v>44950</c:v>
                </c:pt>
                <c:pt idx="3878">
                  <c:v>44951</c:v>
                </c:pt>
                <c:pt idx="3879">
                  <c:v>44952</c:v>
                </c:pt>
                <c:pt idx="3880">
                  <c:v>44953</c:v>
                </c:pt>
                <c:pt idx="3881">
                  <c:v>44956</c:v>
                </c:pt>
                <c:pt idx="3882">
                  <c:v>44957</c:v>
                </c:pt>
                <c:pt idx="3883">
                  <c:v>44958</c:v>
                </c:pt>
                <c:pt idx="3884">
                  <c:v>44959</c:v>
                </c:pt>
                <c:pt idx="3885">
                  <c:v>44960</c:v>
                </c:pt>
                <c:pt idx="3886">
                  <c:v>44963</c:v>
                </c:pt>
                <c:pt idx="3887">
                  <c:v>44964</c:v>
                </c:pt>
                <c:pt idx="3888">
                  <c:v>44965</c:v>
                </c:pt>
                <c:pt idx="3889">
                  <c:v>44966</c:v>
                </c:pt>
                <c:pt idx="3890">
                  <c:v>44967</c:v>
                </c:pt>
                <c:pt idx="3891">
                  <c:v>44970</c:v>
                </c:pt>
                <c:pt idx="3892">
                  <c:v>44971</c:v>
                </c:pt>
                <c:pt idx="3893">
                  <c:v>44972</c:v>
                </c:pt>
                <c:pt idx="3894">
                  <c:v>44973</c:v>
                </c:pt>
                <c:pt idx="3895">
                  <c:v>44974</c:v>
                </c:pt>
                <c:pt idx="3896">
                  <c:v>44978</c:v>
                </c:pt>
                <c:pt idx="3897">
                  <c:v>44979</c:v>
                </c:pt>
                <c:pt idx="3898">
                  <c:v>44980</c:v>
                </c:pt>
                <c:pt idx="3899">
                  <c:v>44981</c:v>
                </c:pt>
                <c:pt idx="3900">
                  <c:v>44984</c:v>
                </c:pt>
                <c:pt idx="3901">
                  <c:v>44985</c:v>
                </c:pt>
                <c:pt idx="3902">
                  <c:v>44986</c:v>
                </c:pt>
                <c:pt idx="3903">
                  <c:v>44987</c:v>
                </c:pt>
                <c:pt idx="3904">
                  <c:v>44988</c:v>
                </c:pt>
                <c:pt idx="3905">
                  <c:v>44991</c:v>
                </c:pt>
                <c:pt idx="3906">
                  <c:v>44992</c:v>
                </c:pt>
                <c:pt idx="3907">
                  <c:v>44993</c:v>
                </c:pt>
                <c:pt idx="3908">
                  <c:v>44994</c:v>
                </c:pt>
                <c:pt idx="3909">
                  <c:v>44995</c:v>
                </c:pt>
                <c:pt idx="3910">
                  <c:v>44998</c:v>
                </c:pt>
                <c:pt idx="3911">
                  <c:v>44999</c:v>
                </c:pt>
                <c:pt idx="3912">
                  <c:v>45000</c:v>
                </c:pt>
                <c:pt idx="3913">
                  <c:v>45001</c:v>
                </c:pt>
                <c:pt idx="3914">
                  <c:v>45002</c:v>
                </c:pt>
                <c:pt idx="3915">
                  <c:v>45005</c:v>
                </c:pt>
                <c:pt idx="3916">
                  <c:v>45006</c:v>
                </c:pt>
                <c:pt idx="3917">
                  <c:v>45007</c:v>
                </c:pt>
                <c:pt idx="3918">
                  <c:v>45008</c:v>
                </c:pt>
                <c:pt idx="3919">
                  <c:v>45009</c:v>
                </c:pt>
                <c:pt idx="3920">
                  <c:v>45012</c:v>
                </c:pt>
                <c:pt idx="3921">
                  <c:v>45013</c:v>
                </c:pt>
                <c:pt idx="3922">
                  <c:v>45014</c:v>
                </c:pt>
                <c:pt idx="3923">
                  <c:v>45015</c:v>
                </c:pt>
                <c:pt idx="3924">
                  <c:v>45016</c:v>
                </c:pt>
                <c:pt idx="3925">
                  <c:v>45019</c:v>
                </c:pt>
                <c:pt idx="3926">
                  <c:v>45020</c:v>
                </c:pt>
                <c:pt idx="3927">
                  <c:v>45021</c:v>
                </c:pt>
                <c:pt idx="3928">
                  <c:v>45022</c:v>
                </c:pt>
                <c:pt idx="3929">
                  <c:v>45023</c:v>
                </c:pt>
                <c:pt idx="3930">
                  <c:v>45026</c:v>
                </c:pt>
                <c:pt idx="3931">
                  <c:v>45027</c:v>
                </c:pt>
                <c:pt idx="3932">
                  <c:v>45028</c:v>
                </c:pt>
                <c:pt idx="3933">
                  <c:v>45029</c:v>
                </c:pt>
                <c:pt idx="3934">
                  <c:v>45030</c:v>
                </c:pt>
                <c:pt idx="3935">
                  <c:v>45033</c:v>
                </c:pt>
                <c:pt idx="3936">
                  <c:v>45034</c:v>
                </c:pt>
                <c:pt idx="3937">
                  <c:v>45035</c:v>
                </c:pt>
                <c:pt idx="3938">
                  <c:v>45036</c:v>
                </c:pt>
                <c:pt idx="3939">
                  <c:v>45037</c:v>
                </c:pt>
                <c:pt idx="3940">
                  <c:v>45040</c:v>
                </c:pt>
                <c:pt idx="3941">
                  <c:v>45041</c:v>
                </c:pt>
                <c:pt idx="3942">
                  <c:v>45042</c:v>
                </c:pt>
                <c:pt idx="3943">
                  <c:v>45043</c:v>
                </c:pt>
                <c:pt idx="3944">
                  <c:v>45044</c:v>
                </c:pt>
                <c:pt idx="3945">
                  <c:v>45047</c:v>
                </c:pt>
                <c:pt idx="3946">
                  <c:v>45048</c:v>
                </c:pt>
                <c:pt idx="3947">
                  <c:v>45049</c:v>
                </c:pt>
                <c:pt idx="3948">
                  <c:v>45050</c:v>
                </c:pt>
                <c:pt idx="3949">
                  <c:v>45051</c:v>
                </c:pt>
                <c:pt idx="3950">
                  <c:v>45054</c:v>
                </c:pt>
                <c:pt idx="3951">
                  <c:v>45055</c:v>
                </c:pt>
                <c:pt idx="3952">
                  <c:v>45056</c:v>
                </c:pt>
                <c:pt idx="3953">
                  <c:v>45057</c:v>
                </c:pt>
                <c:pt idx="3954">
                  <c:v>45058</c:v>
                </c:pt>
                <c:pt idx="3955">
                  <c:v>45061</c:v>
                </c:pt>
                <c:pt idx="3956">
                  <c:v>45062</c:v>
                </c:pt>
                <c:pt idx="3957">
                  <c:v>45063</c:v>
                </c:pt>
                <c:pt idx="3958">
                  <c:v>45064</c:v>
                </c:pt>
                <c:pt idx="3959">
                  <c:v>45065</c:v>
                </c:pt>
                <c:pt idx="3960">
                  <c:v>45068</c:v>
                </c:pt>
                <c:pt idx="3961">
                  <c:v>45069</c:v>
                </c:pt>
                <c:pt idx="3962">
                  <c:v>45070</c:v>
                </c:pt>
                <c:pt idx="3963">
                  <c:v>45071</c:v>
                </c:pt>
                <c:pt idx="3964">
                  <c:v>45072</c:v>
                </c:pt>
                <c:pt idx="3965">
                  <c:v>45076</c:v>
                </c:pt>
                <c:pt idx="3966">
                  <c:v>45077</c:v>
                </c:pt>
                <c:pt idx="3967">
                  <c:v>45078</c:v>
                </c:pt>
                <c:pt idx="3968">
                  <c:v>45079</c:v>
                </c:pt>
                <c:pt idx="3969">
                  <c:v>45082</c:v>
                </c:pt>
                <c:pt idx="3970">
                  <c:v>45083</c:v>
                </c:pt>
                <c:pt idx="3971">
                  <c:v>45084</c:v>
                </c:pt>
                <c:pt idx="3972">
                  <c:v>45085</c:v>
                </c:pt>
                <c:pt idx="3973">
                  <c:v>45086</c:v>
                </c:pt>
                <c:pt idx="3974">
                  <c:v>45089</c:v>
                </c:pt>
                <c:pt idx="3975">
                  <c:v>45090</c:v>
                </c:pt>
                <c:pt idx="3976">
                  <c:v>45091</c:v>
                </c:pt>
                <c:pt idx="3977">
                  <c:v>45092</c:v>
                </c:pt>
                <c:pt idx="3978">
                  <c:v>45093</c:v>
                </c:pt>
                <c:pt idx="3979">
                  <c:v>45097</c:v>
                </c:pt>
                <c:pt idx="3980">
                  <c:v>45098</c:v>
                </c:pt>
                <c:pt idx="3981">
                  <c:v>45099</c:v>
                </c:pt>
                <c:pt idx="3982">
                  <c:v>45100</c:v>
                </c:pt>
                <c:pt idx="3983">
                  <c:v>45103</c:v>
                </c:pt>
                <c:pt idx="3984">
                  <c:v>45104</c:v>
                </c:pt>
                <c:pt idx="3985">
                  <c:v>45105</c:v>
                </c:pt>
                <c:pt idx="3986">
                  <c:v>45106</c:v>
                </c:pt>
                <c:pt idx="3987">
                  <c:v>45107</c:v>
                </c:pt>
                <c:pt idx="3988">
                  <c:v>45110</c:v>
                </c:pt>
                <c:pt idx="3989">
                  <c:v>45112</c:v>
                </c:pt>
                <c:pt idx="3990">
                  <c:v>45113</c:v>
                </c:pt>
                <c:pt idx="3991">
                  <c:v>45114</c:v>
                </c:pt>
                <c:pt idx="3992">
                  <c:v>45117</c:v>
                </c:pt>
                <c:pt idx="3993">
                  <c:v>45118</c:v>
                </c:pt>
                <c:pt idx="3994">
                  <c:v>45119</c:v>
                </c:pt>
                <c:pt idx="3995">
                  <c:v>45120</c:v>
                </c:pt>
                <c:pt idx="3996">
                  <c:v>45121</c:v>
                </c:pt>
                <c:pt idx="3997">
                  <c:v>45124</c:v>
                </c:pt>
                <c:pt idx="3998">
                  <c:v>45125</c:v>
                </c:pt>
                <c:pt idx="3999">
                  <c:v>45126</c:v>
                </c:pt>
                <c:pt idx="4000">
                  <c:v>45127</c:v>
                </c:pt>
                <c:pt idx="4001">
                  <c:v>45128</c:v>
                </c:pt>
                <c:pt idx="4002">
                  <c:v>45131</c:v>
                </c:pt>
                <c:pt idx="4003">
                  <c:v>45132</c:v>
                </c:pt>
                <c:pt idx="4004">
                  <c:v>45133</c:v>
                </c:pt>
                <c:pt idx="4005">
                  <c:v>45134</c:v>
                </c:pt>
                <c:pt idx="4006">
                  <c:v>45135</c:v>
                </c:pt>
                <c:pt idx="4007">
                  <c:v>45138</c:v>
                </c:pt>
                <c:pt idx="4008">
                  <c:v>45139</c:v>
                </c:pt>
                <c:pt idx="4009">
                  <c:v>45140</c:v>
                </c:pt>
                <c:pt idx="4010">
                  <c:v>45141</c:v>
                </c:pt>
                <c:pt idx="4011">
                  <c:v>45142</c:v>
                </c:pt>
                <c:pt idx="4012">
                  <c:v>45145</c:v>
                </c:pt>
                <c:pt idx="4013">
                  <c:v>45146</c:v>
                </c:pt>
                <c:pt idx="4014">
                  <c:v>45147</c:v>
                </c:pt>
                <c:pt idx="4015">
                  <c:v>45148</c:v>
                </c:pt>
                <c:pt idx="4016">
                  <c:v>45149</c:v>
                </c:pt>
                <c:pt idx="4017">
                  <c:v>45152</c:v>
                </c:pt>
                <c:pt idx="4018">
                  <c:v>45153</c:v>
                </c:pt>
                <c:pt idx="4019">
                  <c:v>45154</c:v>
                </c:pt>
                <c:pt idx="4020">
                  <c:v>45155</c:v>
                </c:pt>
                <c:pt idx="4021">
                  <c:v>45156</c:v>
                </c:pt>
                <c:pt idx="4022">
                  <c:v>45159</c:v>
                </c:pt>
                <c:pt idx="4023">
                  <c:v>45160</c:v>
                </c:pt>
                <c:pt idx="4024">
                  <c:v>45161</c:v>
                </c:pt>
                <c:pt idx="4025">
                  <c:v>45162</c:v>
                </c:pt>
                <c:pt idx="4026">
                  <c:v>45163</c:v>
                </c:pt>
                <c:pt idx="4027">
                  <c:v>45166</c:v>
                </c:pt>
                <c:pt idx="4028">
                  <c:v>45167</c:v>
                </c:pt>
                <c:pt idx="4029">
                  <c:v>45168</c:v>
                </c:pt>
                <c:pt idx="4030">
                  <c:v>45169</c:v>
                </c:pt>
                <c:pt idx="4031">
                  <c:v>45170</c:v>
                </c:pt>
                <c:pt idx="4032">
                  <c:v>45174</c:v>
                </c:pt>
                <c:pt idx="4033">
                  <c:v>45175</c:v>
                </c:pt>
                <c:pt idx="4034">
                  <c:v>45176</c:v>
                </c:pt>
                <c:pt idx="4035">
                  <c:v>45177</c:v>
                </c:pt>
                <c:pt idx="4036">
                  <c:v>45180</c:v>
                </c:pt>
                <c:pt idx="4037">
                  <c:v>45181</c:v>
                </c:pt>
                <c:pt idx="4038">
                  <c:v>45182</c:v>
                </c:pt>
                <c:pt idx="4039">
                  <c:v>45183</c:v>
                </c:pt>
                <c:pt idx="4040">
                  <c:v>45184</c:v>
                </c:pt>
                <c:pt idx="4041">
                  <c:v>45187</c:v>
                </c:pt>
                <c:pt idx="4042">
                  <c:v>45188</c:v>
                </c:pt>
                <c:pt idx="4043">
                  <c:v>45189</c:v>
                </c:pt>
                <c:pt idx="4044">
                  <c:v>45190</c:v>
                </c:pt>
                <c:pt idx="4045">
                  <c:v>45191</c:v>
                </c:pt>
                <c:pt idx="4046">
                  <c:v>45194</c:v>
                </c:pt>
                <c:pt idx="4047">
                  <c:v>45195</c:v>
                </c:pt>
                <c:pt idx="4048">
                  <c:v>45196</c:v>
                </c:pt>
                <c:pt idx="4049">
                  <c:v>45197</c:v>
                </c:pt>
                <c:pt idx="4050">
                  <c:v>45198</c:v>
                </c:pt>
                <c:pt idx="4051">
                  <c:v>45201</c:v>
                </c:pt>
                <c:pt idx="4052">
                  <c:v>45202</c:v>
                </c:pt>
                <c:pt idx="4053">
                  <c:v>45203</c:v>
                </c:pt>
                <c:pt idx="4054">
                  <c:v>45204</c:v>
                </c:pt>
                <c:pt idx="4055">
                  <c:v>45205</c:v>
                </c:pt>
                <c:pt idx="4056">
                  <c:v>45209</c:v>
                </c:pt>
                <c:pt idx="4057">
                  <c:v>45210</c:v>
                </c:pt>
                <c:pt idx="4058">
                  <c:v>45211</c:v>
                </c:pt>
                <c:pt idx="4059">
                  <c:v>45212</c:v>
                </c:pt>
                <c:pt idx="4060">
                  <c:v>45215</c:v>
                </c:pt>
                <c:pt idx="4061">
                  <c:v>45216</c:v>
                </c:pt>
                <c:pt idx="4062">
                  <c:v>45217</c:v>
                </c:pt>
                <c:pt idx="4063">
                  <c:v>45218</c:v>
                </c:pt>
                <c:pt idx="4064">
                  <c:v>45219</c:v>
                </c:pt>
                <c:pt idx="4065">
                  <c:v>45222</c:v>
                </c:pt>
                <c:pt idx="4066">
                  <c:v>45223</c:v>
                </c:pt>
                <c:pt idx="4067">
                  <c:v>45224</c:v>
                </c:pt>
                <c:pt idx="4068">
                  <c:v>45225</c:v>
                </c:pt>
                <c:pt idx="4069">
                  <c:v>45226</c:v>
                </c:pt>
                <c:pt idx="4070">
                  <c:v>45229</c:v>
                </c:pt>
                <c:pt idx="4071">
                  <c:v>45230</c:v>
                </c:pt>
                <c:pt idx="4072">
                  <c:v>45231</c:v>
                </c:pt>
                <c:pt idx="4073">
                  <c:v>45232</c:v>
                </c:pt>
                <c:pt idx="4074">
                  <c:v>45233</c:v>
                </c:pt>
                <c:pt idx="4075">
                  <c:v>45236</c:v>
                </c:pt>
                <c:pt idx="4076">
                  <c:v>45237</c:v>
                </c:pt>
                <c:pt idx="4077">
                  <c:v>45238</c:v>
                </c:pt>
                <c:pt idx="4078">
                  <c:v>45239</c:v>
                </c:pt>
                <c:pt idx="4079">
                  <c:v>45240</c:v>
                </c:pt>
                <c:pt idx="4080">
                  <c:v>45243</c:v>
                </c:pt>
                <c:pt idx="4081">
                  <c:v>45244</c:v>
                </c:pt>
                <c:pt idx="4082">
                  <c:v>45245</c:v>
                </c:pt>
                <c:pt idx="4083">
                  <c:v>45246</c:v>
                </c:pt>
                <c:pt idx="4084">
                  <c:v>45247</c:v>
                </c:pt>
                <c:pt idx="4085">
                  <c:v>45250</c:v>
                </c:pt>
                <c:pt idx="4086">
                  <c:v>45251</c:v>
                </c:pt>
                <c:pt idx="4087">
                  <c:v>45252</c:v>
                </c:pt>
                <c:pt idx="4088">
                  <c:v>45254</c:v>
                </c:pt>
                <c:pt idx="4089">
                  <c:v>45257</c:v>
                </c:pt>
                <c:pt idx="4090">
                  <c:v>45258</c:v>
                </c:pt>
                <c:pt idx="4091">
                  <c:v>45259</c:v>
                </c:pt>
                <c:pt idx="4092">
                  <c:v>45260</c:v>
                </c:pt>
                <c:pt idx="4093">
                  <c:v>45261</c:v>
                </c:pt>
                <c:pt idx="4094">
                  <c:v>45264</c:v>
                </c:pt>
                <c:pt idx="4095">
                  <c:v>45265</c:v>
                </c:pt>
                <c:pt idx="4096">
                  <c:v>45266</c:v>
                </c:pt>
                <c:pt idx="4097">
                  <c:v>45267</c:v>
                </c:pt>
                <c:pt idx="4098">
                  <c:v>45268</c:v>
                </c:pt>
                <c:pt idx="4099">
                  <c:v>45271</c:v>
                </c:pt>
                <c:pt idx="4100">
                  <c:v>45272</c:v>
                </c:pt>
                <c:pt idx="4101">
                  <c:v>45273</c:v>
                </c:pt>
                <c:pt idx="4102">
                  <c:v>45274</c:v>
                </c:pt>
                <c:pt idx="4103">
                  <c:v>45275</c:v>
                </c:pt>
                <c:pt idx="4104">
                  <c:v>45278</c:v>
                </c:pt>
                <c:pt idx="4105">
                  <c:v>45279</c:v>
                </c:pt>
                <c:pt idx="4106">
                  <c:v>45280</c:v>
                </c:pt>
                <c:pt idx="4107">
                  <c:v>45281</c:v>
                </c:pt>
                <c:pt idx="4108">
                  <c:v>45282</c:v>
                </c:pt>
                <c:pt idx="4109">
                  <c:v>45286</c:v>
                </c:pt>
                <c:pt idx="4110">
                  <c:v>45287</c:v>
                </c:pt>
                <c:pt idx="4111">
                  <c:v>45288</c:v>
                </c:pt>
                <c:pt idx="4112">
                  <c:v>45289</c:v>
                </c:pt>
                <c:pt idx="4113">
                  <c:v>45293</c:v>
                </c:pt>
                <c:pt idx="4114">
                  <c:v>45294</c:v>
                </c:pt>
                <c:pt idx="4115">
                  <c:v>45295</c:v>
                </c:pt>
                <c:pt idx="4116">
                  <c:v>45296</c:v>
                </c:pt>
                <c:pt idx="4117">
                  <c:v>45299</c:v>
                </c:pt>
                <c:pt idx="4118">
                  <c:v>45300</c:v>
                </c:pt>
                <c:pt idx="4119">
                  <c:v>45301</c:v>
                </c:pt>
                <c:pt idx="4120">
                  <c:v>45302</c:v>
                </c:pt>
                <c:pt idx="4121">
                  <c:v>45303</c:v>
                </c:pt>
                <c:pt idx="4122">
                  <c:v>45307</c:v>
                </c:pt>
                <c:pt idx="4123">
                  <c:v>45308</c:v>
                </c:pt>
                <c:pt idx="4124">
                  <c:v>45309</c:v>
                </c:pt>
                <c:pt idx="4125">
                  <c:v>45310</c:v>
                </c:pt>
                <c:pt idx="4126">
                  <c:v>45313</c:v>
                </c:pt>
                <c:pt idx="4127">
                  <c:v>45314</c:v>
                </c:pt>
                <c:pt idx="4128">
                  <c:v>45315</c:v>
                </c:pt>
                <c:pt idx="4129">
                  <c:v>45316</c:v>
                </c:pt>
                <c:pt idx="4130">
                  <c:v>45317</c:v>
                </c:pt>
                <c:pt idx="4131">
                  <c:v>45320</c:v>
                </c:pt>
                <c:pt idx="4132">
                  <c:v>45321</c:v>
                </c:pt>
                <c:pt idx="4133">
                  <c:v>45322</c:v>
                </c:pt>
                <c:pt idx="4134">
                  <c:v>45323</c:v>
                </c:pt>
                <c:pt idx="4135">
                  <c:v>45324</c:v>
                </c:pt>
                <c:pt idx="4136">
                  <c:v>45327</c:v>
                </c:pt>
                <c:pt idx="4137">
                  <c:v>45328</c:v>
                </c:pt>
                <c:pt idx="4138">
                  <c:v>45329</c:v>
                </c:pt>
                <c:pt idx="4139">
                  <c:v>45330</c:v>
                </c:pt>
                <c:pt idx="4140">
                  <c:v>45331</c:v>
                </c:pt>
                <c:pt idx="4141">
                  <c:v>45334</c:v>
                </c:pt>
                <c:pt idx="4142">
                  <c:v>45335</c:v>
                </c:pt>
                <c:pt idx="4143">
                  <c:v>45336</c:v>
                </c:pt>
                <c:pt idx="4144">
                  <c:v>45337</c:v>
                </c:pt>
                <c:pt idx="4145">
                  <c:v>45338</c:v>
                </c:pt>
                <c:pt idx="4146">
                  <c:v>45342</c:v>
                </c:pt>
                <c:pt idx="4147">
                  <c:v>45343</c:v>
                </c:pt>
                <c:pt idx="4148">
                  <c:v>45344</c:v>
                </c:pt>
                <c:pt idx="4149">
                  <c:v>45345</c:v>
                </c:pt>
                <c:pt idx="4150">
                  <c:v>45348</c:v>
                </c:pt>
                <c:pt idx="4151">
                  <c:v>45349</c:v>
                </c:pt>
                <c:pt idx="4152">
                  <c:v>45350</c:v>
                </c:pt>
                <c:pt idx="4153">
                  <c:v>45351</c:v>
                </c:pt>
                <c:pt idx="4154">
                  <c:v>45352</c:v>
                </c:pt>
                <c:pt idx="4155">
                  <c:v>45355</c:v>
                </c:pt>
                <c:pt idx="4156">
                  <c:v>45356</c:v>
                </c:pt>
                <c:pt idx="4157">
                  <c:v>45357</c:v>
                </c:pt>
                <c:pt idx="4158">
                  <c:v>45358</c:v>
                </c:pt>
                <c:pt idx="4159">
                  <c:v>45359</c:v>
                </c:pt>
                <c:pt idx="4160">
                  <c:v>45362</c:v>
                </c:pt>
                <c:pt idx="4161">
                  <c:v>45363</c:v>
                </c:pt>
                <c:pt idx="4162">
                  <c:v>45364</c:v>
                </c:pt>
                <c:pt idx="4163">
                  <c:v>45365</c:v>
                </c:pt>
                <c:pt idx="4164">
                  <c:v>45366</c:v>
                </c:pt>
                <c:pt idx="4165">
                  <c:v>45369</c:v>
                </c:pt>
                <c:pt idx="4166">
                  <c:v>45370</c:v>
                </c:pt>
                <c:pt idx="4167">
                  <c:v>45371</c:v>
                </c:pt>
                <c:pt idx="4168">
                  <c:v>45372</c:v>
                </c:pt>
                <c:pt idx="4169">
                  <c:v>45373</c:v>
                </c:pt>
                <c:pt idx="4170">
                  <c:v>45376</c:v>
                </c:pt>
                <c:pt idx="4171">
                  <c:v>45377</c:v>
                </c:pt>
                <c:pt idx="4172">
                  <c:v>45378</c:v>
                </c:pt>
                <c:pt idx="4173">
                  <c:v>45379</c:v>
                </c:pt>
              </c:numCache>
            </c:numRef>
          </c:cat>
          <c:val>
            <c:numRef>
              <c:f>'VIX MOVE'!$I$8:$I$5250</c:f>
              <c:numCache>
                <c:formatCode>0.00</c:formatCode>
                <c:ptCount val="524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1</c:v>
                </c:pt>
                <c:pt idx="4114">
                  <c:v>1</c:v>
                </c:pt>
                <c:pt idx="4115">
                  <c:v>1</c:v>
                </c:pt>
                <c:pt idx="4116">
                  <c:v>1</c:v>
                </c:pt>
                <c:pt idx="4117">
                  <c:v>1</c:v>
                </c:pt>
                <c:pt idx="4118">
                  <c:v>1</c:v>
                </c:pt>
                <c:pt idx="4119">
                  <c:v>1</c:v>
                </c:pt>
                <c:pt idx="4120">
                  <c:v>1</c:v>
                </c:pt>
                <c:pt idx="4121">
                  <c:v>1</c:v>
                </c:pt>
                <c:pt idx="4122">
                  <c:v>1</c:v>
                </c:pt>
                <c:pt idx="4123">
                  <c:v>1</c:v>
                </c:pt>
                <c:pt idx="4124">
                  <c:v>1</c:v>
                </c:pt>
                <c:pt idx="4125">
                  <c:v>1</c:v>
                </c:pt>
                <c:pt idx="4126">
                  <c:v>1</c:v>
                </c:pt>
                <c:pt idx="4127">
                  <c:v>1</c:v>
                </c:pt>
                <c:pt idx="4128">
                  <c:v>1</c:v>
                </c:pt>
                <c:pt idx="4129">
                  <c:v>1</c:v>
                </c:pt>
                <c:pt idx="4130">
                  <c:v>1</c:v>
                </c:pt>
                <c:pt idx="4131">
                  <c:v>1</c:v>
                </c:pt>
                <c:pt idx="4132">
                  <c:v>1</c:v>
                </c:pt>
                <c:pt idx="4133">
                  <c:v>1</c:v>
                </c:pt>
                <c:pt idx="4134">
                  <c:v>1</c:v>
                </c:pt>
                <c:pt idx="4135">
                  <c:v>1</c:v>
                </c:pt>
                <c:pt idx="4136">
                  <c:v>1</c:v>
                </c:pt>
                <c:pt idx="4137">
                  <c:v>1</c:v>
                </c:pt>
                <c:pt idx="4138">
                  <c:v>1</c:v>
                </c:pt>
                <c:pt idx="4139">
                  <c:v>1</c:v>
                </c:pt>
                <c:pt idx="4140">
                  <c:v>1</c:v>
                </c:pt>
                <c:pt idx="4141">
                  <c:v>1</c:v>
                </c:pt>
                <c:pt idx="4142">
                  <c:v>1</c:v>
                </c:pt>
                <c:pt idx="4143">
                  <c:v>1</c:v>
                </c:pt>
                <c:pt idx="4144">
                  <c:v>1</c:v>
                </c:pt>
                <c:pt idx="4145">
                  <c:v>1</c:v>
                </c:pt>
                <c:pt idx="4146">
                  <c:v>1</c:v>
                </c:pt>
                <c:pt idx="4147">
                  <c:v>1</c:v>
                </c:pt>
                <c:pt idx="4148">
                  <c:v>1</c:v>
                </c:pt>
                <c:pt idx="4149">
                  <c:v>1</c:v>
                </c:pt>
                <c:pt idx="4150">
                  <c:v>1</c:v>
                </c:pt>
                <c:pt idx="4151">
                  <c:v>1</c:v>
                </c:pt>
                <c:pt idx="4152">
                  <c:v>1</c:v>
                </c:pt>
                <c:pt idx="4153">
                  <c:v>1</c:v>
                </c:pt>
                <c:pt idx="4154">
                  <c:v>1</c:v>
                </c:pt>
                <c:pt idx="4155">
                  <c:v>1</c:v>
                </c:pt>
                <c:pt idx="4156">
                  <c:v>1</c:v>
                </c:pt>
                <c:pt idx="4157">
                  <c:v>1</c:v>
                </c:pt>
                <c:pt idx="4158">
                  <c:v>1</c:v>
                </c:pt>
                <c:pt idx="4159">
                  <c:v>1</c:v>
                </c:pt>
                <c:pt idx="4160">
                  <c:v>1</c:v>
                </c:pt>
                <c:pt idx="4161">
                  <c:v>1</c:v>
                </c:pt>
                <c:pt idx="4162">
                  <c:v>1</c:v>
                </c:pt>
                <c:pt idx="4163">
                  <c:v>1</c:v>
                </c:pt>
                <c:pt idx="4164">
                  <c:v>1</c:v>
                </c:pt>
                <c:pt idx="4165">
                  <c:v>1</c:v>
                </c:pt>
                <c:pt idx="4166">
                  <c:v>1</c:v>
                </c:pt>
                <c:pt idx="4167">
                  <c:v>1</c:v>
                </c:pt>
                <c:pt idx="4168">
                  <c:v>1</c:v>
                </c:pt>
                <c:pt idx="4169">
                  <c:v>1</c:v>
                </c:pt>
                <c:pt idx="4170">
                  <c:v>1</c:v>
                </c:pt>
                <c:pt idx="4171">
                  <c:v>1</c:v>
                </c:pt>
                <c:pt idx="4172">
                  <c:v>1</c:v>
                </c:pt>
                <c:pt idx="4173">
                  <c:v>1</c:v>
                </c:pt>
              </c:numCache>
            </c:numRef>
          </c:val>
          <c:extLst>
            <c:ext xmlns:c16="http://schemas.microsoft.com/office/drawing/2014/chart" uri="{C3380CC4-5D6E-409C-BE32-E72D297353CC}">
              <c16:uniqueId val="{00000000-4690-487F-B9BA-BACBD98558CB}"/>
            </c:ext>
          </c:extLst>
        </c:ser>
        <c:dLbls>
          <c:showLegendKey val="0"/>
          <c:showVal val="0"/>
          <c:showCatName val="0"/>
          <c:showSerName val="0"/>
          <c:showPercent val="0"/>
          <c:showBubbleSize val="0"/>
        </c:dLbls>
        <c:axId val="1874713023"/>
        <c:axId val="1492164943"/>
      </c:areaChart>
      <c:lineChart>
        <c:grouping val="standard"/>
        <c:varyColors val="0"/>
        <c:ser>
          <c:idx val="1"/>
          <c:order val="0"/>
          <c:tx>
            <c:strRef>
              <c:f>'VIX MOVE'!$G$6</c:f>
              <c:strCache>
                <c:ptCount val="1"/>
              </c:strCache>
            </c:strRef>
          </c:tx>
          <c:spPr>
            <a:ln w="28575" cap="rnd">
              <a:solidFill>
                <a:schemeClr val="accent3"/>
              </a:solidFill>
              <a:round/>
            </a:ln>
            <a:effectLst/>
          </c:spPr>
          <c:marker>
            <c:symbol val="none"/>
          </c:marker>
          <c:cat>
            <c:numRef>
              <c:f>'VIX MOVE'!$F$8:$F$5250</c:f>
              <c:numCache>
                <c:formatCode>m/d/yyyy</c:formatCode>
                <c:ptCount val="5243"/>
                <c:pt idx="0">
                  <c:v>39449</c:v>
                </c:pt>
                <c:pt idx="1">
                  <c:v>39450</c:v>
                </c:pt>
                <c:pt idx="2">
                  <c:v>39451</c:v>
                </c:pt>
                <c:pt idx="3">
                  <c:v>39454</c:v>
                </c:pt>
                <c:pt idx="4">
                  <c:v>39455</c:v>
                </c:pt>
                <c:pt idx="5">
                  <c:v>39456</c:v>
                </c:pt>
                <c:pt idx="6">
                  <c:v>39457</c:v>
                </c:pt>
                <c:pt idx="7">
                  <c:v>39458</c:v>
                </c:pt>
                <c:pt idx="8">
                  <c:v>39461</c:v>
                </c:pt>
                <c:pt idx="9">
                  <c:v>39462</c:v>
                </c:pt>
                <c:pt idx="10">
                  <c:v>39463</c:v>
                </c:pt>
                <c:pt idx="11">
                  <c:v>39464</c:v>
                </c:pt>
                <c:pt idx="12">
                  <c:v>39465</c:v>
                </c:pt>
                <c:pt idx="13">
                  <c:v>39468</c:v>
                </c:pt>
                <c:pt idx="14">
                  <c:v>39469</c:v>
                </c:pt>
                <c:pt idx="15">
                  <c:v>39470</c:v>
                </c:pt>
                <c:pt idx="16">
                  <c:v>39471</c:v>
                </c:pt>
                <c:pt idx="17">
                  <c:v>39472</c:v>
                </c:pt>
                <c:pt idx="18">
                  <c:v>39475</c:v>
                </c:pt>
                <c:pt idx="19">
                  <c:v>39476</c:v>
                </c:pt>
                <c:pt idx="20">
                  <c:v>39477</c:v>
                </c:pt>
                <c:pt idx="21">
                  <c:v>39478</c:v>
                </c:pt>
                <c:pt idx="22">
                  <c:v>39479</c:v>
                </c:pt>
                <c:pt idx="23">
                  <c:v>39482</c:v>
                </c:pt>
                <c:pt idx="24">
                  <c:v>39483</c:v>
                </c:pt>
                <c:pt idx="25">
                  <c:v>39484</c:v>
                </c:pt>
                <c:pt idx="26">
                  <c:v>39485</c:v>
                </c:pt>
                <c:pt idx="27">
                  <c:v>39486</c:v>
                </c:pt>
                <c:pt idx="28">
                  <c:v>39489</c:v>
                </c:pt>
                <c:pt idx="29">
                  <c:v>39490</c:v>
                </c:pt>
                <c:pt idx="30">
                  <c:v>39491</c:v>
                </c:pt>
                <c:pt idx="31">
                  <c:v>39492</c:v>
                </c:pt>
                <c:pt idx="32">
                  <c:v>39493</c:v>
                </c:pt>
                <c:pt idx="33">
                  <c:v>39496</c:v>
                </c:pt>
                <c:pt idx="34">
                  <c:v>39497</c:v>
                </c:pt>
                <c:pt idx="35">
                  <c:v>39498</c:v>
                </c:pt>
                <c:pt idx="36">
                  <c:v>39499</c:v>
                </c:pt>
                <c:pt idx="37">
                  <c:v>39500</c:v>
                </c:pt>
                <c:pt idx="38">
                  <c:v>39503</c:v>
                </c:pt>
                <c:pt idx="39">
                  <c:v>39504</c:v>
                </c:pt>
                <c:pt idx="40">
                  <c:v>39505</c:v>
                </c:pt>
                <c:pt idx="41">
                  <c:v>39506</c:v>
                </c:pt>
                <c:pt idx="42">
                  <c:v>39507</c:v>
                </c:pt>
                <c:pt idx="43">
                  <c:v>39510</c:v>
                </c:pt>
                <c:pt idx="44">
                  <c:v>39511</c:v>
                </c:pt>
                <c:pt idx="45">
                  <c:v>39512</c:v>
                </c:pt>
                <c:pt idx="46">
                  <c:v>39513</c:v>
                </c:pt>
                <c:pt idx="47">
                  <c:v>39514</c:v>
                </c:pt>
                <c:pt idx="48">
                  <c:v>39517</c:v>
                </c:pt>
                <c:pt idx="49">
                  <c:v>39518</c:v>
                </c:pt>
                <c:pt idx="50">
                  <c:v>39519</c:v>
                </c:pt>
                <c:pt idx="51">
                  <c:v>39520</c:v>
                </c:pt>
                <c:pt idx="52">
                  <c:v>39521</c:v>
                </c:pt>
                <c:pt idx="53">
                  <c:v>39524</c:v>
                </c:pt>
                <c:pt idx="54">
                  <c:v>39525</c:v>
                </c:pt>
                <c:pt idx="55">
                  <c:v>39526</c:v>
                </c:pt>
                <c:pt idx="56">
                  <c:v>39527</c:v>
                </c:pt>
                <c:pt idx="57">
                  <c:v>39528</c:v>
                </c:pt>
                <c:pt idx="58">
                  <c:v>39531</c:v>
                </c:pt>
                <c:pt idx="59">
                  <c:v>39532</c:v>
                </c:pt>
                <c:pt idx="60">
                  <c:v>39533</c:v>
                </c:pt>
                <c:pt idx="61">
                  <c:v>39534</c:v>
                </c:pt>
                <c:pt idx="62">
                  <c:v>39535</c:v>
                </c:pt>
                <c:pt idx="63">
                  <c:v>39538</c:v>
                </c:pt>
                <c:pt idx="64">
                  <c:v>39539</c:v>
                </c:pt>
                <c:pt idx="65">
                  <c:v>39540</c:v>
                </c:pt>
                <c:pt idx="66">
                  <c:v>39541</c:v>
                </c:pt>
                <c:pt idx="67">
                  <c:v>39542</c:v>
                </c:pt>
                <c:pt idx="68">
                  <c:v>39545</c:v>
                </c:pt>
                <c:pt idx="69">
                  <c:v>39546</c:v>
                </c:pt>
                <c:pt idx="70">
                  <c:v>39547</c:v>
                </c:pt>
                <c:pt idx="71">
                  <c:v>39548</c:v>
                </c:pt>
                <c:pt idx="72">
                  <c:v>39549</c:v>
                </c:pt>
                <c:pt idx="73">
                  <c:v>39552</c:v>
                </c:pt>
                <c:pt idx="74">
                  <c:v>39553</c:v>
                </c:pt>
                <c:pt idx="75">
                  <c:v>39554</c:v>
                </c:pt>
                <c:pt idx="76">
                  <c:v>39555</c:v>
                </c:pt>
                <c:pt idx="77">
                  <c:v>39556</c:v>
                </c:pt>
                <c:pt idx="78">
                  <c:v>39559</c:v>
                </c:pt>
                <c:pt idx="79">
                  <c:v>39560</c:v>
                </c:pt>
                <c:pt idx="80">
                  <c:v>39561</c:v>
                </c:pt>
                <c:pt idx="81">
                  <c:v>39562</c:v>
                </c:pt>
                <c:pt idx="82">
                  <c:v>39563</c:v>
                </c:pt>
                <c:pt idx="83">
                  <c:v>39566</c:v>
                </c:pt>
                <c:pt idx="84">
                  <c:v>39567</c:v>
                </c:pt>
                <c:pt idx="85">
                  <c:v>39568</c:v>
                </c:pt>
                <c:pt idx="86">
                  <c:v>39569</c:v>
                </c:pt>
                <c:pt idx="87">
                  <c:v>39570</c:v>
                </c:pt>
                <c:pt idx="88">
                  <c:v>39573</c:v>
                </c:pt>
                <c:pt idx="89">
                  <c:v>39574</c:v>
                </c:pt>
                <c:pt idx="90">
                  <c:v>39575</c:v>
                </c:pt>
                <c:pt idx="91">
                  <c:v>39576</c:v>
                </c:pt>
                <c:pt idx="92">
                  <c:v>39577</c:v>
                </c:pt>
                <c:pt idx="93">
                  <c:v>39580</c:v>
                </c:pt>
                <c:pt idx="94">
                  <c:v>39581</c:v>
                </c:pt>
                <c:pt idx="95">
                  <c:v>39582</c:v>
                </c:pt>
                <c:pt idx="96">
                  <c:v>39583</c:v>
                </c:pt>
                <c:pt idx="97">
                  <c:v>39584</c:v>
                </c:pt>
                <c:pt idx="98">
                  <c:v>39587</c:v>
                </c:pt>
                <c:pt idx="99">
                  <c:v>39588</c:v>
                </c:pt>
                <c:pt idx="100">
                  <c:v>39589</c:v>
                </c:pt>
                <c:pt idx="101">
                  <c:v>39590</c:v>
                </c:pt>
                <c:pt idx="102">
                  <c:v>39591</c:v>
                </c:pt>
                <c:pt idx="103">
                  <c:v>39594</c:v>
                </c:pt>
                <c:pt idx="104">
                  <c:v>39595</c:v>
                </c:pt>
                <c:pt idx="105">
                  <c:v>39596</c:v>
                </c:pt>
                <c:pt idx="106">
                  <c:v>39597</c:v>
                </c:pt>
                <c:pt idx="107">
                  <c:v>39598</c:v>
                </c:pt>
                <c:pt idx="108">
                  <c:v>39601</c:v>
                </c:pt>
                <c:pt idx="109">
                  <c:v>39602</c:v>
                </c:pt>
                <c:pt idx="110">
                  <c:v>39603</c:v>
                </c:pt>
                <c:pt idx="111">
                  <c:v>39604</c:v>
                </c:pt>
                <c:pt idx="112">
                  <c:v>39605</c:v>
                </c:pt>
                <c:pt idx="113">
                  <c:v>39608</c:v>
                </c:pt>
                <c:pt idx="114">
                  <c:v>39609</c:v>
                </c:pt>
                <c:pt idx="115">
                  <c:v>39610</c:v>
                </c:pt>
                <c:pt idx="116">
                  <c:v>39611</c:v>
                </c:pt>
                <c:pt idx="117">
                  <c:v>39612</c:v>
                </c:pt>
                <c:pt idx="118">
                  <c:v>39615</c:v>
                </c:pt>
                <c:pt idx="119">
                  <c:v>39616</c:v>
                </c:pt>
                <c:pt idx="120">
                  <c:v>39617</c:v>
                </c:pt>
                <c:pt idx="121">
                  <c:v>39618</c:v>
                </c:pt>
                <c:pt idx="122">
                  <c:v>39619</c:v>
                </c:pt>
                <c:pt idx="123">
                  <c:v>39622</c:v>
                </c:pt>
                <c:pt idx="124">
                  <c:v>39623</c:v>
                </c:pt>
                <c:pt idx="125">
                  <c:v>39624</c:v>
                </c:pt>
                <c:pt idx="126">
                  <c:v>39625</c:v>
                </c:pt>
                <c:pt idx="127">
                  <c:v>39626</c:v>
                </c:pt>
                <c:pt idx="128">
                  <c:v>39629</c:v>
                </c:pt>
                <c:pt idx="129">
                  <c:v>39630</c:v>
                </c:pt>
                <c:pt idx="130">
                  <c:v>39631</c:v>
                </c:pt>
                <c:pt idx="131">
                  <c:v>39632</c:v>
                </c:pt>
                <c:pt idx="132">
                  <c:v>39633</c:v>
                </c:pt>
                <c:pt idx="133">
                  <c:v>39636</c:v>
                </c:pt>
                <c:pt idx="134">
                  <c:v>39637</c:v>
                </c:pt>
                <c:pt idx="135">
                  <c:v>39638</c:v>
                </c:pt>
                <c:pt idx="136">
                  <c:v>39639</c:v>
                </c:pt>
                <c:pt idx="137">
                  <c:v>39640</c:v>
                </c:pt>
                <c:pt idx="138">
                  <c:v>39643</c:v>
                </c:pt>
                <c:pt idx="139">
                  <c:v>39644</c:v>
                </c:pt>
                <c:pt idx="140">
                  <c:v>39645</c:v>
                </c:pt>
                <c:pt idx="141">
                  <c:v>39646</c:v>
                </c:pt>
                <c:pt idx="142">
                  <c:v>39647</c:v>
                </c:pt>
                <c:pt idx="143">
                  <c:v>39650</c:v>
                </c:pt>
                <c:pt idx="144">
                  <c:v>39651</c:v>
                </c:pt>
                <c:pt idx="145">
                  <c:v>39652</c:v>
                </c:pt>
                <c:pt idx="146">
                  <c:v>39653</c:v>
                </c:pt>
                <c:pt idx="147">
                  <c:v>39654</c:v>
                </c:pt>
                <c:pt idx="148">
                  <c:v>39657</c:v>
                </c:pt>
                <c:pt idx="149">
                  <c:v>39658</c:v>
                </c:pt>
                <c:pt idx="150">
                  <c:v>39659</c:v>
                </c:pt>
                <c:pt idx="151">
                  <c:v>39660</c:v>
                </c:pt>
                <c:pt idx="152">
                  <c:v>39661</c:v>
                </c:pt>
                <c:pt idx="153">
                  <c:v>39664</c:v>
                </c:pt>
                <c:pt idx="154">
                  <c:v>39665</c:v>
                </c:pt>
                <c:pt idx="155">
                  <c:v>39666</c:v>
                </c:pt>
                <c:pt idx="156">
                  <c:v>39667</c:v>
                </c:pt>
                <c:pt idx="157">
                  <c:v>39668</c:v>
                </c:pt>
                <c:pt idx="158">
                  <c:v>39671</c:v>
                </c:pt>
                <c:pt idx="159">
                  <c:v>39672</c:v>
                </c:pt>
                <c:pt idx="160">
                  <c:v>39673</c:v>
                </c:pt>
                <c:pt idx="161">
                  <c:v>39674</c:v>
                </c:pt>
                <c:pt idx="162">
                  <c:v>39675</c:v>
                </c:pt>
                <c:pt idx="163">
                  <c:v>39678</c:v>
                </c:pt>
                <c:pt idx="164">
                  <c:v>39679</c:v>
                </c:pt>
                <c:pt idx="165">
                  <c:v>39680</c:v>
                </c:pt>
                <c:pt idx="166">
                  <c:v>39681</c:v>
                </c:pt>
                <c:pt idx="167">
                  <c:v>39682</c:v>
                </c:pt>
                <c:pt idx="168">
                  <c:v>39685</c:v>
                </c:pt>
                <c:pt idx="169">
                  <c:v>39686</c:v>
                </c:pt>
                <c:pt idx="170">
                  <c:v>39687</c:v>
                </c:pt>
                <c:pt idx="171">
                  <c:v>39688</c:v>
                </c:pt>
                <c:pt idx="172">
                  <c:v>39689</c:v>
                </c:pt>
                <c:pt idx="173">
                  <c:v>39692</c:v>
                </c:pt>
                <c:pt idx="174">
                  <c:v>39693</c:v>
                </c:pt>
                <c:pt idx="175">
                  <c:v>39694</c:v>
                </c:pt>
                <c:pt idx="176">
                  <c:v>39695</c:v>
                </c:pt>
                <c:pt idx="177">
                  <c:v>39696</c:v>
                </c:pt>
                <c:pt idx="178">
                  <c:v>39699</c:v>
                </c:pt>
                <c:pt idx="179">
                  <c:v>39700</c:v>
                </c:pt>
                <c:pt idx="180">
                  <c:v>39701</c:v>
                </c:pt>
                <c:pt idx="181">
                  <c:v>39702</c:v>
                </c:pt>
                <c:pt idx="182">
                  <c:v>39703</c:v>
                </c:pt>
                <c:pt idx="183">
                  <c:v>39706</c:v>
                </c:pt>
                <c:pt idx="184">
                  <c:v>39707</c:v>
                </c:pt>
                <c:pt idx="185">
                  <c:v>39708</c:v>
                </c:pt>
                <c:pt idx="186">
                  <c:v>39709</c:v>
                </c:pt>
                <c:pt idx="187">
                  <c:v>39710</c:v>
                </c:pt>
                <c:pt idx="188">
                  <c:v>39713</c:v>
                </c:pt>
                <c:pt idx="189">
                  <c:v>39714</c:v>
                </c:pt>
                <c:pt idx="190">
                  <c:v>39715</c:v>
                </c:pt>
                <c:pt idx="191">
                  <c:v>39716</c:v>
                </c:pt>
                <c:pt idx="192">
                  <c:v>39717</c:v>
                </c:pt>
                <c:pt idx="193">
                  <c:v>39720</c:v>
                </c:pt>
                <c:pt idx="194">
                  <c:v>39721</c:v>
                </c:pt>
                <c:pt idx="195">
                  <c:v>39722</c:v>
                </c:pt>
                <c:pt idx="196">
                  <c:v>39723</c:v>
                </c:pt>
                <c:pt idx="197">
                  <c:v>39724</c:v>
                </c:pt>
                <c:pt idx="198">
                  <c:v>39727</c:v>
                </c:pt>
                <c:pt idx="199">
                  <c:v>39728</c:v>
                </c:pt>
                <c:pt idx="200">
                  <c:v>39729</c:v>
                </c:pt>
                <c:pt idx="201">
                  <c:v>39730</c:v>
                </c:pt>
                <c:pt idx="202">
                  <c:v>39731</c:v>
                </c:pt>
                <c:pt idx="203">
                  <c:v>39734</c:v>
                </c:pt>
                <c:pt idx="204">
                  <c:v>39735</c:v>
                </c:pt>
                <c:pt idx="205">
                  <c:v>39736</c:v>
                </c:pt>
                <c:pt idx="206">
                  <c:v>39737</c:v>
                </c:pt>
                <c:pt idx="207">
                  <c:v>39738</c:v>
                </c:pt>
                <c:pt idx="208">
                  <c:v>39741</c:v>
                </c:pt>
                <c:pt idx="209">
                  <c:v>39742</c:v>
                </c:pt>
                <c:pt idx="210">
                  <c:v>39743</c:v>
                </c:pt>
                <c:pt idx="211">
                  <c:v>39744</c:v>
                </c:pt>
                <c:pt idx="212">
                  <c:v>39745</c:v>
                </c:pt>
                <c:pt idx="213">
                  <c:v>39748</c:v>
                </c:pt>
                <c:pt idx="214">
                  <c:v>39749</c:v>
                </c:pt>
                <c:pt idx="215">
                  <c:v>39750</c:v>
                </c:pt>
                <c:pt idx="216">
                  <c:v>39751</c:v>
                </c:pt>
                <c:pt idx="217">
                  <c:v>39752</c:v>
                </c:pt>
                <c:pt idx="218">
                  <c:v>39755</c:v>
                </c:pt>
                <c:pt idx="219">
                  <c:v>39756</c:v>
                </c:pt>
                <c:pt idx="220">
                  <c:v>39757</c:v>
                </c:pt>
                <c:pt idx="221">
                  <c:v>39758</c:v>
                </c:pt>
                <c:pt idx="222">
                  <c:v>39759</c:v>
                </c:pt>
                <c:pt idx="223">
                  <c:v>39762</c:v>
                </c:pt>
                <c:pt idx="224">
                  <c:v>39763</c:v>
                </c:pt>
                <c:pt idx="225">
                  <c:v>39764</c:v>
                </c:pt>
                <c:pt idx="226">
                  <c:v>39765</c:v>
                </c:pt>
                <c:pt idx="227">
                  <c:v>39766</c:v>
                </c:pt>
                <c:pt idx="228">
                  <c:v>39769</c:v>
                </c:pt>
                <c:pt idx="229">
                  <c:v>39770</c:v>
                </c:pt>
                <c:pt idx="230">
                  <c:v>39771</c:v>
                </c:pt>
                <c:pt idx="231">
                  <c:v>39772</c:v>
                </c:pt>
                <c:pt idx="232">
                  <c:v>39773</c:v>
                </c:pt>
                <c:pt idx="233">
                  <c:v>39776</c:v>
                </c:pt>
                <c:pt idx="234">
                  <c:v>39777</c:v>
                </c:pt>
                <c:pt idx="235">
                  <c:v>39778</c:v>
                </c:pt>
                <c:pt idx="236">
                  <c:v>39779</c:v>
                </c:pt>
                <c:pt idx="237">
                  <c:v>39780</c:v>
                </c:pt>
                <c:pt idx="238">
                  <c:v>39783</c:v>
                </c:pt>
                <c:pt idx="239">
                  <c:v>39784</c:v>
                </c:pt>
                <c:pt idx="240">
                  <c:v>39785</c:v>
                </c:pt>
                <c:pt idx="241">
                  <c:v>39786</c:v>
                </c:pt>
                <c:pt idx="242">
                  <c:v>39787</c:v>
                </c:pt>
                <c:pt idx="243">
                  <c:v>39790</c:v>
                </c:pt>
                <c:pt idx="244">
                  <c:v>39791</c:v>
                </c:pt>
                <c:pt idx="245">
                  <c:v>39792</c:v>
                </c:pt>
                <c:pt idx="246">
                  <c:v>39793</c:v>
                </c:pt>
                <c:pt idx="247">
                  <c:v>39794</c:v>
                </c:pt>
                <c:pt idx="248">
                  <c:v>39797</c:v>
                </c:pt>
                <c:pt idx="249">
                  <c:v>39798</c:v>
                </c:pt>
                <c:pt idx="250">
                  <c:v>39799</c:v>
                </c:pt>
                <c:pt idx="251">
                  <c:v>39800</c:v>
                </c:pt>
                <c:pt idx="252">
                  <c:v>39801</c:v>
                </c:pt>
                <c:pt idx="253">
                  <c:v>39804</c:v>
                </c:pt>
                <c:pt idx="254">
                  <c:v>39805</c:v>
                </c:pt>
                <c:pt idx="255">
                  <c:v>39806</c:v>
                </c:pt>
                <c:pt idx="256">
                  <c:v>39807</c:v>
                </c:pt>
                <c:pt idx="257">
                  <c:v>39808</c:v>
                </c:pt>
                <c:pt idx="258">
                  <c:v>39811</c:v>
                </c:pt>
                <c:pt idx="259">
                  <c:v>39812</c:v>
                </c:pt>
                <c:pt idx="260">
                  <c:v>39813</c:v>
                </c:pt>
                <c:pt idx="261">
                  <c:v>39814</c:v>
                </c:pt>
                <c:pt idx="262">
                  <c:v>39815</c:v>
                </c:pt>
                <c:pt idx="263">
                  <c:v>39818</c:v>
                </c:pt>
                <c:pt idx="264">
                  <c:v>39819</c:v>
                </c:pt>
                <c:pt idx="265">
                  <c:v>39820</c:v>
                </c:pt>
                <c:pt idx="266">
                  <c:v>39821</c:v>
                </c:pt>
                <c:pt idx="267">
                  <c:v>39822</c:v>
                </c:pt>
                <c:pt idx="268">
                  <c:v>39825</c:v>
                </c:pt>
                <c:pt idx="269">
                  <c:v>39826</c:v>
                </c:pt>
                <c:pt idx="270">
                  <c:v>39827</c:v>
                </c:pt>
                <c:pt idx="271">
                  <c:v>39828</c:v>
                </c:pt>
                <c:pt idx="272">
                  <c:v>39829</c:v>
                </c:pt>
                <c:pt idx="273">
                  <c:v>39832</c:v>
                </c:pt>
                <c:pt idx="274">
                  <c:v>39833</c:v>
                </c:pt>
                <c:pt idx="275">
                  <c:v>39834</c:v>
                </c:pt>
                <c:pt idx="276">
                  <c:v>39835</c:v>
                </c:pt>
                <c:pt idx="277">
                  <c:v>39836</c:v>
                </c:pt>
                <c:pt idx="278">
                  <c:v>39839</c:v>
                </c:pt>
                <c:pt idx="279">
                  <c:v>39840</c:v>
                </c:pt>
                <c:pt idx="280">
                  <c:v>39841</c:v>
                </c:pt>
                <c:pt idx="281">
                  <c:v>39842</c:v>
                </c:pt>
                <c:pt idx="282">
                  <c:v>39843</c:v>
                </c:pt>
                <c:pt idx="283">
                  <c:v>39846</c:v>
                </c:pt>
                <c:pt idx="284">
                  <c:v>39847</c:v>
                </c:pt>
                <c:pt idx="285">
                  <c:v>39848</c:v>
                </c:pt>
                <c:pt idx="286">
                  <c:v>39849</c:v>
                </c:pt>
                <c:pt idx="287">
                  <c:v>39850</c:v>
                </c:pt>
                <c:pt idx="288">
                  <c:v>39853</c:v>
                </c:pt>
                <c:pt idx="289">
                  <c:v>39854</c:v>
                </c:pt>
                <c:pt idx="290">
                  <c:v>39855</c:v>
                </c:pt>
                <c:pt idx="291">
                  <c:v>39856</c:v>
                </c:pt>
                <c:pt idx="292">
                  <c:v>39857</c:v>
                </c:pt>
                <c:pt idx="293">
                  <c:v>39860</c:v>
                </c:pt>
                <c:pt idx="294">
                  <c:v>39861</c:v>
                </c:pt>
                <c:pt idx="295">
                  <c:v>39862</c:v>
                </c:pt>
                <c:pt idx="296">
                  <c:v>39863</c:v>
                </c:pt>
                <c:pt idx="297">
                  <c:v>39864</c:v>
                </c:pt>
                <c:pt idx="298">
                  <c:v>39867</c:v>
                </c:pt>
                <c:pt idx="299">
                  <c:v>39868</c:v>
                </c:pt>
                <c:pt idx="300">
                  <c:v>39869</c:v>
                </c:pt>
                <c:pt idx="301">
                  <c:v>39870</c:v>
                </c:pt>
                <c:pt idx="302">
                  <c:v>39871</c:v>
                </c:pt>
                <c:pt idx="303">
                  <c:v>39874</c:v>
                </c:pt>
                <c:pt idx="304">
                  <c:v>39875</c:v>
                </c:pt>
                <c:pt idx="305">
                  <c:v>39876</c:v>
                </c:pt>
                <c:pt idx="306">
                  <c:v>39877</c:v>
                </c:pt>
                <c:pt idx="307">
                  <c:v>39878</c:v>
                </c:pt>
                <c:pt idx="308">
                  <c:v>39881</c:v>
                </c:pt>
                <c:pt idx="309">
                  <c:v>39882</c:v>
                </c:pt>
                <c:pt idx="310">
                  <c:v>39883</c:v>
                </c:pt>
                <c:pt idx="311">
                  <c:v>39884</c:v>
                </c:pt>
                <c:pt idx="312">
                  <c:v>39885</c:v>
                </c:pt>
                <c:pt idx="313">
                  <c:v>39888</c:v>
                </c:pt>
                <c:pt idx="314">
                  <c:v>39889</c:v>
                </c:pt>
                <c:pt idx="315">
                  <c:v>39890</c:v>
                </c:pt>
                <c:pt idx="316">
                  <c:v>39891</c:v>
                </c:pt>
                <c:pt idx="317">
                  <c:v>39892</c:v>
                </c:pt>
                <c:pt idx="318">
                  <c:v>39895</c:v>
                </c:pt>
                <c:pt idx="319">
                  <c:v>39896</c:v>
                </c:pt>
                <c:pt idx="320">
                  <c:v>39897</c:v>
                </c:pt>
                <c:pt idx="321">
                  <c:v>39898</c:v>
                </c:pt>
                <c:pt idx="322">
                  <c:v>39899</c:v>
                </c:pt>
                <c:pt idx="323">
                  <c:v>39902</c:v>
                </c:pt>
                <c:pt idx="324">
                  <c:v>39903</c:v>
                </c:pt>
                <c:pt idx="325">
                  <c:v>39904</c:v>
                </c:pt>
                <c:pt idx="326">
                  <c:v>39905</c:v>
                </c:pt>
                <c:pt idx="327">
                  <c:v>39906</c:v>
                </c:pt>
                <c:pt idx="328">
                  <c:v>39909</c:v>
                </c:pt>
                <c:pt idx="329">
                  <c:v>39910</c:v>
                </c:pt>
                <c:pt idx="330">
                  <c:v>39911</c:v>
                </c:pt>
                <c:pt idx="331">
                  <c:v>39912</c:v>
                </c:pt>
                <c:pt idx="332">
                  <c:v>39913</c:v>
                </c:pt>
                <c:pt idx="333">
                  <c:v>39916</c:v>
                </c:pt>
                <c:pt idx="334">
                  <c:v>39917</c:v>
                </c:pt>
                <c:pt idx="335">
                  <c:v>39918</c:v>
                </c:pt>
                <c:pt idx="336">
                  <c:v>39919</c:v>
                </c:pt>
                <c:pt idx="337">
                  <c:v>39920</c:v>
                </c:pt>
                <c:pt idx="338">
                  <c:v>39923</c:v>
                </c:pt>
                <c:pt idx="339">
                  <c:v>39924</c:v>
                </c:pt>
                <c:pt idx="340">
                  <c:v>39925</c:v>
                </c:pt>
                <c:pt idx="341">
                  <c:v>39926</c:v>
                </c:pt>
                <c:pt idx="342">
                  <c:v>39927</c:v>
                </c:pt>
                <c:pt idx="343">
                  <c:v>39930</c:v>
                </c:pt>
                <c:pt idx="344">
                  <c:v>39931</c:v>
                </c:pt>
                <c:pt idx="345">
                  <c:v>39932</c:v>
                </c:pt>
                <c:pt idx="346">
                  <c:v>39933</c:v>
                </c:pt>
                <c:pt idx="347">
                  <c:v>39934</c:v>
                </c:pt>
                <c:pt idx="348">
                  <c:v>39937</c:v>
                </c:pt>
                <c:pt idx="349">
                  <c:v>39938</c:v>
                </c:pt>
                <c:pt idx="350">
                  <c:v>39939</c:v>
                </c:pt>
                <c:pt idx="351">
                  <c:v>39940</c:v>
                </c:pt>
                <c:pt idx="352">
                  <c:v>39941</c:v>
                </c:pt>
                <c:pt idx="353">
                  <c:v>39944</c:v>
                </c:pt>
                <c:pt idx="354">
                  <c:v>39945</c:v>
                </c:pt>
                <c:pt idx="355">
                  <c:v>39946</c:v>
                </c:pt>
                <c:pt idx="356">
                  <c:v>39947</c:v>
                </c:pt>
                <c:pt idx="357">
                  <c:v>39948</c:v>
                </c:pt>
                <c:pt idx="358">
                  <c:v>39951</c:v>
                </c:pt>
                <c:pt idx="359">
                  <c:v>39952</c:v>
                </c:pt>
                <c:pt idx="360">
                  <c:v>39953</c:v>
                </c:pt>
                <c:pt idx="361">
                  <c:v>39954</c:v>
                </c:pt>
                <c:pt idx="362">
                  <c:v>39955</c:v>
                </c:pt>
                <c:pt idx="363">
                  <c:v>39958</c:v>
                </c:pt>
                <c:pt idx="364">
                  <c:v>39959</c:v>
                </c:pt>
                <c:pt idx="365">
                  <c:v>39960</c:v>
                </c:pt>
                <c:pt idx="366">
                  <c:v>39961</c:v>
                </c:pt>
                <c:pt idx="367">
                  <c:v>39962</c:v>
                </c:pt>
                <c:pt idx="368">
                  <c:v>39965</c:v>
                </c:pt>
                <c:pt idx="369">
                  <c:v>39966</c:v>
                </c:pt>
                <c:pt idx="370">
                  <c:v>39967</c:v>
                </c:pt>
                <c:pt idx="371">
                  <c:v>39968</c:v>
                </c:pt>
                <c:pt idx="372">
                  <c:v>39969</c:v>
                </c:pt>
                <c:pt idx="373">
                  <c:v>39972</c:v>
                </c:pt>
                <c:pt idx="374">
                  <c:v>39973</c:v>
                </c:pt>
                <c:pt idx="375">
                  <c:v>39974</c:v>
                </c:pt>
                <c:pt idx="376">
                  <c:v>39975</c:v>
                </c:pt>
                <c:pt idx="377">
                  <c:v>39976</c:v>
                </c:pt>
                <c:pt idx="378">
                  <c:v>39979</c:v>
                </c:pt>
                <c:pt idx="379">
                  <c:v>39980</c:v>
                </c:pt>
                <c:pt idx="380">
                  <c:v>39981</c:v>
                </c:pt>
                <c:pt idx="381">
                  <c:v>39982</c:v>
                </c:pt>
                <c:pt idx="382">
                  <c:v>39983</c:v>
                </c:pt>
                <c:pt idx="383">
                  <c:v>39986</c:v>
                </c:pt>
                <c:pt idx="384">
                  <c:v>39987</c:v>
                </c:pt>
                <c:pt idx="385">
                  <c:v>39988</c:v>
                </c:pt>
                <c:pt idx="386">
                  <c:v>39989</c:v>
                </c:pt>
                <c:pt idx="387">
                  <c:v>39990</c:v>
                </c:pt>
                <c:pt idx="388">
                  <c:v>39993</c:v>
                </c:pt>
                <c:pt idx="389">
                  <c:v>39994</c:v>
                </c:pt>
                <c:pt idx="390">
                  <c:v>39995</c:v>
                </c:pt>
                <c:pt idx="391">
                  <c:v>39996</c:v>
                </c:pt>
                <c:pt idx="392">
                  <c:v>39997</c:v>
                </c:pt>
                <c:pt idx="393">
                  <c:v>40000</c:v>
                </c:pt>
                <c:pt idx="394">
                  <c:v>40001</c:v>
                </c:pt>
                <c:pt idx="395">
                  <c:v>40002</c:v>
                </c:pt>
                <c:pt idx="396">
                  <c:v>40003</c:v>
                </c:pt>
                <c:pt idx="397">
                  <c:v>40004</c:v>
                </c:pt>
                <c:pt idx="398">
                  <c:v>40007</c:v>
                </c:pt>
                <c:pt idx="399">
                  <c:v>40008</c:v>
                </c:pt>
                <c:pt idx="400">
                  <c:v>40009</c:v>
                </c:pt>
                <c:pt idx="401">
                  <c:v>40010</c:v>
                </c:pt>
                <c:pt idx="402">
                  <c:v>40011</c:v>
                </c:pt>
                <c:pt idx="403">
                  <c:v>40014</c:v>
                </c:pt>
                <c:pt idx="404">
                  <c:v>40015</c:v>
                </c:pt>
                <c:pt idx="405">
                  <c:v>40016</c:v>
                </c:pt>
                <c:pt idx="406">
                  <c:v>40017</c:v>
                </c:pt>
                <c:pt idx="407">
                  <c:v>40018</c:v>
                </c:pt>
                <c:pt idx="408">
                  <c:v>40021</c:v>
                </c:pt>
                <c:pt idx="409">
                  <c:v>40022</c:v>
                </c:pt>
                <c:pt idx="410">
                  <c:v>40023</c:v>
                </c:pt>
                <c:pt idx="411">
                  <c:v>40024</c:v>
                </c:pt>
                <c:pt idx="412">
                  <c:v>40025</c:v>
                </c:pt>
                <c:pt idx="413">
                  <c:v>40028</c:v>
                </c:pt>
                <c:pt idx="414">
                  <c:v>40029</c:v>
                </c:pt>
                <c:pt idx="415">
                  <c:v>40030</c:v>
                </c:pt>
                <c:pt idx="416">
                  <c:v>40031</c:v>
                </c:pt>
                <c:pt idx="417">
                  <c:v>40032</c:v>
                </c:pt>
                <c:pt idx="418">
                  <c:v>40035</c:v>
                </c:pt>
                <c:pt idx="419">
                  <c:v>40036</c:v>
                </c:pt>
                <c:pt idx="420">
                  <c:v>40037</c:v>
                </c:pt>
                <c:pt idx="421">
                  <c:v>40038</c:v>
                </c:pt>
                <c:pt idx="422">
                  <c:v>40039</c:v>
                </c:pt>
                <c:pt idx="423">
                  <c:v>40042</c:v>
                </c:pt>
                <c:pt idx="424">
                  <c:v>40043</c:v>
                </c:pt>
                <c:pt idx="425">
                  <c:v>40044</c:v>
                </c:pt>
                <c:pt idx="426">
                  <c:v>40045</c:v>
                </c:pt>
                <c:pt idx="427">
                  <c:v>40046</c:v>
                </c:pt>
                <c:pt idx="428">
                  <c:v>40049</c:v>
                </c:pt>
                <c:pt idx="429">
                  <c:v>40050</c:v>
                </c:pt>
                <c:pt idx="430">
                  <c:v>40051</c:v>
                </c:pt>
                <c:pt idx="431">
                  <c:v>40052</c:v>
                </c:pt>
                <c:pt idx="432">
                  <c:v>40053</c:v>
                </c:pt>
                <c:pt idx="433">
                  <c:v>40056</c:v>
                </c:pt>
                <c:pt idx="434">
                  <c:v>40057</c:v>
                </c:pt>
                <c:pt idx="435">
                  <c:v>40058</c:v>
                </c:pt>
                <c:pt idx="436">
                  <c:v>40059</c:v>
                </c:pt>
                <c:pt idx="437">
                  <c:v>40060</c:v>
                </c:pt>
                <c:pt idx="438">
                  <c:v>40063</c:v>
                </c:pt>
                <c:pt idx="439">
                  <c:v>40064</c:v>
                </c:pt>
                <c:pt idx="440">
                  <c:v>40065</c:v>
                </c:pt>
                <c:pt idx="441">
                  <c:v>40066</c:v>
                </c:pt>
                <c:pt idx="442">
                  <c:v>40067</c:v>
                </c:pt>
                <c:pt idx="443">
                  <c:v>40070</c:v>
                </c:pt>
                <c:pt idx="444">
                  <c:v>40071</c:v>
                </c:pt>
                <c:pt idx="445">
                  <c:v>40072</c:v>
                </c:pt>
                <c:pt idx="446">
                  <c:v>40073</c:v>
                </c:pt>
                <c:pt idx="447">
                  <c:v>40074</c:v>
                </c:pt>
                <c:pt idx="448">
                  <c:v>40077</c:v>
                </c:pt>
                <c:pt idx="449">
                  <c:v>40078</c:v>
                </c:pt>
                <c:pt idx="450">
                  <c:v>40079</c:v>
                </c:pt>
                <c:pt idx="451">
                  <c:v>40080</c:v>
                </c:pt>
                <c:pt idx="452">
                  <c:v>40081</c:v>
                </c:pt>
                <c:pt idx="453">
                  <c:v>40084</c:v>
                </c:pt>
                <c:pt idx="454">
                  <c:v>40085</c:v>
                </c:pt>
                <c:pt idx="455">
                  <c:v>40086</c:v>
                </c:pt>
                <c:pt idx="456">
                  <c:v>40087</c:v>
                </c:pt>
                <c:pt idx="457">
                  <c:v>40088</c:v>
                </c:pt>
                <c:pt idx="458">
                  <c:v>40091</c:v>
                </c:pt>
                <c:pt idx="459">
                  <c:v>40092</c:v>
                </c:pt>
                <c:pt idx="460">
                  <c:v>40093</c:v>
                </c:pt>
                <c:pt idx="461">
                  <c:v>40094</c:v>
                </c:pt>
                <c:pt idx="462">
                  <c:v>40095</c:v>
                </c:pt>
                <c:pt idx="463">
                  <c:v>40098</c:v>
                </c:pt>
                <c:pt idx="464">
                  <c:v>40099</c:v>
                </c:pt>
                <c:pt idx="465">
                  <c:v>40100</c:v>
                </c:pt>
                <c:pt idx="466">
                  <c:v>40101</c:v>
                </c:pt>
                <c:pt idx="467">
                  <c:v>40102</c:v>
                </c:pt>
                <c:pt idx="468">
                  <c:v>40105</c:v>
                </c:pt>
                <c:pt idx="469">
                  <c:v>40106</c:v>
                </c:pt>
                <c:pt idx="470">
                  <c:v>40107</c:v>
                </c:pt>
                <c:pt idx="471">
                  <c:v>40108</c:v>
                </c:pt>
                <c:pt idx="472">
                  <c:v>40109</c:v>
                </c:pt>
                <c:pt idx="473">
                  <c:v>40112</c:v>
                </c:pt>
                <c:pt idx="474">
                  <c:v>40113</c:v>
                </c:pt>
                <c:pt idx="475">
                  <c:v>40114</c:v>
                </c:pt>
                <c:pt idx="476">
                  <c:v>40115</c:v>
                </c:pt>
                <c:pt idx="477">
                  <c:v>40116</c:v>
                </c:pt>
                <c:pt idx="478">
                  <c:v>40119</c:v>
                </c:pt>
                <c:pt idx="479">
                  <c:v>40120</c:v>
                </c:pt>
                <c:pt idx="480">
                  <c:v>40121</c:v>
                </c:pt>
                <c:pt idx="481">
                  <c:v>40122</c:v>
                </c:pt>
                <c:pt idx="482">
                  <c:v>40123</c:v>
                </c:pt>
                <c:pt idx="483">
                  <c:v>40126</c:v>
                </c:pt>
                <c:pt idx="484">
                  <c:v>40127</c:v>
                </c:pt>
                <c:pt idx="485">
                  <c:v>40128</c:v>
                </c:pt>
                <c:pt idx="486">
                  <c:v>40129</c:v>
                </c:pt>
                <c:pt idx="487">
                  <c:v>40130</c:v>
                </c:pt>
                <c:pt idx="488">
                  <c:v>40133</c:v>
                </c:pt>
                <c:pt idx="489">
                  <c:v>40134</c:v>
                </c:pt>
                <c:pt idx="490">
                  <c:v>40135</c:v>
                </c:pt>
                <c:pt idx="491">
                  <c:v>40136</c:v>
                </c:pt>
                <c:pt idx="492">
                  <c:v>40137</c:v>
                </c:pt>
                <c:pt idx="493">
                  <c:v>40140</c:v>
                </c:pt>
                <c:pt idx="494">
                  <c:v>40141</c:v>
                </c:pt>
                <c:pt idx="495">
                  <c:v>40142</c:v>
                </c:pt>
                <c:pt idx="496">
                  <c:v>40143</c:v>
                </c:pt>
                <c:pt idx="497">
                  <c:v>40144</c:v>
                </c:pt>
                <c:pt idx="498">
                  <c:v>40147</c:v>
                </c:pt>
                <c:pt idx="499">
                  <c:v>40148</c:v>
                </c:pt>
                <c:pt idx="500">
                  <c:v>40149</c:v>
                </c:pt>
                <c:pt idx="501">
                  <c:v>40150</c:v>
                </c:pt>
                <c:pt idx="502">
                  <c:v>40151</c:v>
                </c:pt>
                <c:pt idx="503">
                  <c:v>40154</c:v>
                </c:pt>
                <c:pt idx="504">
                  <c:v>40155</c:v>
                </c:pt>
                <c:pt idx="505">
                  <c:v>40156</c:v>
                </c:pt>
                <c:pt idx="506">
                  <c:v>40157</c:v>
                </c:pt>
                <c:pt idx="507">
                  <c:v>40158</c:v>
                </c:pt>
                <c:pt idx="508">
                  <c:v>40161</c:v>
                </c:pt>
                <c:pt idx="509">
                  <c:v>40162</c:v>
                </c:pt>
                <c:pt idx="510">
                  <c:v>40163</c:v>
                </c:pt>
                <c:pt idx="511">
                  <c:v>40164</c:v>
                </c:pt>
                <c:pt idx="512">
                  <c:v>40165</c:v>
                </c:pt>
                <c:pt idx="513">
                  <c:v>40168</c:v>
                </c:pt>
                <c:pt idx="514">
                  <c:v>40169</c:v>
                </c:pt>
                <c:pt idx="515">
                  <c:v>40170</c:v>
                </c:pt>
                <c:pt idx="516">
                  <c:v>40171</c:v>
                </c:pt>
                <c:pt idx="517">
                  <c:v>40172</c:v>
                </c:pt>
                <c:pt idx="518">
                  <c:v>40175</c:v>
                </c:pt>
                <c:pt idx="519">
                  <c:v>40176</c:v>
                </c:pt>
                <c:pt idx="520">
                  <c:v>40177</c:v>
                </c:pt>
                <c:pt idx="521">
                  <c:v>40178</c:v>
                </c:pt>
                <c:pt idx="522">
                  <c:v>40179</c:v>
                </c:pt>
                <c:pt idx="523">
                  <c:v>40182</c:v>
                </c:pt>
                <c:pt idx="524">
                  <c:v>40183</c:v>
                </c:pt>
                <c:pt idx="525">
                  <c:v>40184</c:v>
                </c:pt>
                <c:pt idx="526">
                  <c:v>40185</c:v>
                </c:pt>
                <c:pt idx="527">
                  <c:v>40186</c:v>
                </c:pt>
                <c:pt idx="528">
                  <c:v>40189</c:v>
                </c:pt>
                <c:pt idx="529">
                  <c:v>40190</c:v>
                </c:pt>
                <c:pt idx="530">
                  <c:v>40191</c:v>
                </c:pt>
                <c:pt idx="531">
                  <c:v>40192</c:v>
                </c:pt>
                <c:pt idx="532">
                  <c:v>40193</c:v>
                </c:pt>
                <c:pt idx="533">
                  <c:v>40196</c:v>
                </c:pt>
                <c:pt idx="534">
                  <c:v>40197</c:v>
                </c:pt>
                <c:pt idx="535">
                  <c:v>40198</c:v>
                </c:pt>
                <c:pt idx="536">
                  <c:v>40199</c:v>
                </c:pt>
                <c:pt idx="537">
                  <c:v>40200</c:v>
                </c:pt>
                <c:pt idx="538">
                  <c:v>40203</c:v>
                </c:pt>
                <c:pt idx="539">
                  <c:v>40204</c:v>
                </c:pt>
                <c:pt idx="540">
                  <c:v>40205</c:v>
                </c:pt>
                <c:pt idx="541">
                  <c:v>40206</c:v>
                </c:pt>
                <c:pt idx="542">
                  <c:v>40207</c:v>
                </c:pt>
                <c:pt idx="543">
                  <c:v>40210</c:v>
                </c:pt>
                <c:pt idx="544">
                  <c:v>40211</c:v>
                </c:pt>
                <c:pt idx="545">
                  <c:v>40212</c:v>
                </c:pt>
                <c:pt idx="546">
                  <c:v>40213</c:v>
                </c:pt>
                <c:pt idx="547">
                  <c:v>40214</c:v>
                </c:pt>
                <c:pt idx="548">
                  <c:v>40217</c:v>
                </c:pt>
                <c:pt idx="549">
                  <c:v>40218</c:v>
                </c:pt>
                <c:pt idx="550">
                  <c:v>40219</c:v>
                </c:pt>
                <c:pt idx="551">
                  <c:v>40220</c:v>
                </c:pt>
                <c:pt idx="552">
                  <c:v>40221</c:v>
                </c:pt>
                <c:pt idx="553">
                  <c:v>40224</c:v>
                </c:pt>
                <c:pt idx="554">
                  <c:v>40225</c:v>
                </c:pt>
                <c:pt idx="555">
                  <c:v>40226</c:v>
                </c:pt>
                <c:pt idx="556">
                  <c:v>40227</c:v>
                </c:pt>
                <c:pt idx="557">
                  <c:v>40228</c:v>
                </c:pt>
                <c:pt idx="558">
                  <c:v>40231</c:v>
                </c:pt>
                <c:pt idx="559">
                  <c:v>40232</c:v>
                </c:pt>
                <c:pt idx="560">
                  <c:v>40233</c:v>
                </c:pt>
                <c:pt idx="561">
                  <c:v>40234</c:v>
                </c:pt>
                <c:pt idx="562">
                  <c:v>40235</c:v>
                </c:pt>
                <c:pt idx="563">
                  <c:v>40238</c:v>
                </c:pt>
                <c:pt idx="564">
                  <c:v>40239</c:v>
                </c:pt>
                <c:pt idx="565">
                  <c:v>40240</c:v>
                </c:pt>
                <c:pt idx="566">
                  <c:v>40241</c:v>
                </c:pt>
                <c:pt idx="567">
                  <c:v>40242</c:v>
                </c:pt>
                <c:pt idx="568">
                  <c:v>40245</c:v>
                </c:pt>
                <c:pt idx="569">
                  <c:v>40246</c:v>
                </c:pt>
                <c:pt idx="570">
                  <c:v>40247</c:v>
                </c:pt>
                <c:pt idx="571">
                  <c:v>40248</c:v>
                </c:pt>
                <c:pt idx="572">
                  <c:v>40249</c:v>
                </c:pt>
                <c:pt idx="573">
                  <c:v>40252</c:v>
                </c:pt>
                <c:pt idx="574">
                  <c:v>40253</c:v>
                </c:pt>
                <c:pt idx="575">
                  <c:v>40254</c:v>
                </c:pt>
                <c:pt idx="576">
                  <c:v>40255</c:v>
                </c:pt>
                <c:pt idx="577">
                  <c:v>40256</c:v>
                </c:pt>
                <c:pt idx="578">
                  <c:v>40259</c:v>
                </c:pt>
                <c:pt idx="579">
                  <c:v>40260</c:v>
                </c:pt>
                <c:pt idx="580">
                  <c:v>40261</c:v>
                </c:pt>
                <c:pt idx="581">
                  <c:v>40262</c:v>
                </c:pt>
                <c:pt idx="582">
                  <c:v>40263</c:v>
                </c:pt>
                <c:pt idx="583">
                  <c:v>40266</c:v>
                </c:pt>
                <c:pt idx="584">
                  <c:v>40267</c:v>
                </c:pt>
                <c:pt idx="585">
                  <c:v>40268</c:v>
                </c:pt>
                <c:pt idx="586">
                  <c:v>40269</c:v>
                </c:pt>
                <c:pt idx="587">
                  <c:v>40270</c:v>
                </c:pt>
                <c:pt idx="588">
                  <c:v>40273</c:v>
                </c:pt>
                <c:pt idx="589">
                  <c:v>40274</c:v>
                </c:pt>
                <c:pt idx="590">
                  <c:v>40275</c:v>
                </c:pt>
                <c:pt idx="591">
                  <c:v>40276</c:v>
                </c:pt>
                <c:pt idx="592">
                  <c:v>40277</c:v>
                </c:pt>
                <c:pt idx="593">
                  <c:v>40280</c:v>
                </c:pt>
                <c:pt idx="594">
                  <c:v>40281</c:v>
                </c:pt>
                <c:pt idx="595">
                  <c:v>40282</c:v>
                </c:pt>
                <c:pt idx="596">
                  <c:v>40283</c:v>
                </c:pt>
                <c:pt idx="597">
                  <c:v>40284</c:v>
                </c:pt>
                <c:pt idx="598">
                  <c:v>40287</c:v>
                </c:pt>
                <c:pt idx="599">
                  <c:v>40288</c:v>
                </c:pt>
                <c:pt idx="600">
                  <c:v>40289</c:v>
                </c:pt>
                <c:pt idx="601">
                  <c:v>40290</c:v>
                </c:pt>
                <c:pt idx="602">
                  <c:v>40291</c:v>
                </c:pt>
                <c:pt idx="603">
                  <c:v>40294</c:v>
                </c:pt>
                <c:pt idx="604">
                  <c:v>40295</c:v>
                </c:pt>
                <c:pt idx="605">
                  <c:v>40296</c:v>
                </c:pt>
                <c:pt idx="606">
                  <c:v>40297</c:v>
                </c:pt>
                <c:pt idx="607">
                  <c:v>40298</c:v>
                </c:pt>
                <c:pt idx="608">
                  <c:v>40301</c:v>
                </c:pt>
                <c:pt idx="609">
                  <c:v>40302</c:v>
                </c:pt>
                <c:pt idx="610">
                  <c:v>40303</c:v>
                </c:pt>
                <c:pt idx="611">
                  <c:v>40304</c:v>
                </c:pt>
                <c:pt idx="612">
                  <c:v>40305</c:v>
                </c:pt>
                <c:pt idx="613">
                  <c:v>40308</c:v>
                </c:pt>
                <c:pt idx="614">
                  <c:v>40309</c:v>
                </c:pt>
                <c:pt idx="615">
                  <c:v>40310</c:v>
                </c:pt>
                <c:pt idx="616">
                  <c:v>40311</c:v>
                </c:pt>
                <c:pt idx="617">
                  <c:v>40312</c:v>
                </c:pt>
                <c:pt idx="618">
                  <c:v>40315</c:v>
                </c:pt>
                <c:pt idx="619">
                  <c:v>40316</c:v>
                </c:pt>
                <c:pt idx="620">
                  <c:v>40317</c:v>
                </c:pt>
                <c:pt idx="621">
                  <c:v>40318</c:v>
                </c:pt>
                <c:pt idx="622">
                  <c:v>40319</c:v>
                </c:pt>
                <c:pt idx="623">
                  <c:v>40322</c:v>
                </c:pt>
                <c:pt idx="624">
                  <c:v>40323</c:v>
                </c:pt>
                <c:pt idx="625">
                  <c:v>40324</c:v>
                </c:pt>
                <c:pt idx="626">
                  <c:v>40325</c:v>
                </c:pt>
                <c:pt idx="627">
                  <c:v>40326</c:v>
                </c:pt>
                <c:pt idx="628">
                  <c:v>40329</c:v>
                </c:pt>
                <c:pt idx="629">
                  <c:v>40330</c:v>
                </c:pt>
                <c:pt idx="630">
                  <c:v>40331</c:v>
                </c:pt>
                <c:pt idx="631">
                  <c:v>40332</c:v>
                </c:pt>
                <c:pt idx="632">
                  <c:v>40333</c:v>
                </c:pt>
                <c:pt idx="633">
                  <c:v>40336</c:v>
                </c:pt>
                <c:pt idx="634">
                  <c:v>40337</c:v>
                </c:pt>
                <c:pt idx="635">
                  <c:v>40338</c:v>
                </c:pt>
                <c:pt idx="636">
                  <c:v>40339</c:v>
                </c:pt>
                <c:pt idx="637">
                  <c:v>40340</c:v>
                </c:pt>
                <c:pt idx="638">
                  <c:v>40343</c:v>
                </c:pt>
                <c:pt idx="639">
                  <c:v>40344</c:v>
                </c:pt>
                <c:pt idx="640">
                  <c:v>40345</c:v>
                </c:pt>
                <c:pt idx="641">
                  <c:v>40346</c:v>
                </c:pt>
                <c:pt idx="642">
                  <c:v>40347</c:v>
                </c:pt>
                <c:pt idx="643">
                  <c:v>40350</c:v>
                </c:pt>
                <c:pt idx="644">
                  <c:v>40351</c:v>
                </c:pt>
                <c:pt idx="645">
                  <c:v>40352</c:v>
                </c:pt>
                <c:pt idx="646">
                  <c:v>40353</c:v>
                </c:pt>
                <c:pt idx="647">
                  <c:v>40354</c:v>
                </c:pt>
                <c:pt idx="648">
                  <c:v>40357</c:v>
                </c:pt>
                <c:pt idx="649">
                  <c:v>40358</c:v>
                </c:pt>
                <c:pt idx="650">
                  <c:v>40359</c:v>
                </c:pt>
                <c:pt idx="651">
                  <c:v>40360</c:v>
                </c:pt>
                <c:pt idx="652">
                  <c:v>40361</c:v>
                </c:pt>
                <c:pt idx="653">
                  <c:v>40364</c:v>
                </c:pt>
                <c:pt idx="654">
                  <c:v>40365</c:v>
                </c:pt>
                <c:pt idx="655">
                  <c:v>40366</c:v>
                </c:pt>
                <c:pt idx="656">
                  <c:v>40367</c:v>
                </c:pt>
                <c:pt idx="657">
                  <c:v>40368</c:v>
                </c:pt>
                <c:pt idx="658">
                  <c:v>40371</c:v>
                </c:pt>
                <c:pt idx="659">
                  <c:v>40372</c:v>
                </c:pt>
                <c:pt idx="660">
                  <c:v>40373</c:v>
                </c:pt>
                <c:pt idx="661">
                  <c:v>40374</c:v>
                </c:pt>
                <c:pt idx="662">
                  <c:v>40375</c:v>
                </c:pt>
                <c:pt idx="663">
                  <c:v>40378</c:v>
                </c:pt>
                <c:pt idx="664">
                  <c:v>40379</c:v>
                </c:pt>
                <c:pt idx="665">
                  <c:v>40380</c:v>
                </c:pt>
                <c:pt idx="666">
                  <c:v>40381</c:v>
                </c:pt>
                <c:pt idx="667">
                  <c:v>40382</c:v>
                </c:pt>
                <c:pt idx="668">
                  <c:v>40385</c:v>
                </c:pt>
                <c:pt idx="669">
                  <c:v>40386</c:v>
                </c:pt>
                <c:pt idx="670">
                  <c:v>40387</c:v>
                </c:pt>
                <c:pt idx="671">
                  <c:v>40388</c:v>
                </c:pt>
                <c:pt idx="672">
                  <c:v>40389</c:v>
                </c:pt>
                <c:pt idx="673">
                  <c:v>40392</c:v>
                </c:pt>
                <c:pt idx="674">
                  <c:v>40393</c:v>
                </c:pt>
                <c:pt idx="675">
                  <c:v>40394</c:v>
                </c:pt>
                <c:pt idx="676">
                  <c:v>40395</c:v>
                </c:pt>
                <c:pt idx="677">
                  <c:v>40396</c:v>
                </c:pt>
                <c:pt idx="678">
                  <c:v>40399</c:v>
                </c:pt>
                <c:pt idx="679">
                  <c:v>40400</c:v>
                </c:pt>
                <c:pt idx="680">
                  <c:v>40401</c:v>
                </c:pt>
                <c:pt idx="681">
                  <c:v>40402</c:v>
                </c:pt>
                <c:pt idx="682">
                  <c:v>40403</c:v>
                </c:pt>
                <c:pt idx="683">
                  <c:v>40406</c:v>
                </c:pt>
                <c:pt idx="684">
                  <c:v>40407</c:v>
                </c:pt>
                <c:pt idx="685">
                  <c:v>40408</c:v>
                </c:pt>
                <c:pt idx="686">
                  <c:v>40409</c:v>
                </c:pt>
                <c:pt idx="687">
                  <c:v>40410</c:v>
                </c:pt>
                <c:pt idx="688">
                  <c:v>40413</c:v>
                </c:pt>
                <c:pt idx="689">
                  <c:v>40414</c:v>
                </c:pt>
                <c:pt idx="690">
                  <c:v>40415</c:v>
                </c:pt>
                <c:pt idx="691">
                  <c:v>40416</c:v>
                </c:pt>
                <c:pt idx="692">
                  <c:v>40417</c:v>
                </c:pt>
                <c:pt idx="693">
                  <c:v>40420</c:v>
                </c:pt>
                <c:pt idx="694">
                  <c:v>40421</c:v>
                </c:pt>
                <c:pt idx="695">
                  <c:v>40422</c:v>
                </c:pt>
                <c:pt idx="696">
                  <c:v>40423</c:v>
                </c:pt>
                <c:pt idx="697">
                  <c:v>40424</c:v>
                </c:pt>
                <c:pt idx="698">
                  <c:v>40427</c:v>
                </c:pt>
                <c:pt idx="699">
                  <c:v>40428</c:v>
                </c:pt>
                <c:pt idx="700">
                  <c:v>40429</c:v>
                </c:pt>
                <c:pt idx="701">
                  <c:v>40430</c:v>
                </c:pt>
                <c:pt idx="702">
                  <c:v>40431</c:v>
                </c:pt>
                <c:pt idx="703">
                  <c:v>40434</c:v>
                </c:pt>
                <c:pt idx="704">
                  <c:v>40435</c:v>
                </c:pt>
                <c:pt idx="705">
                  <c:v>40436</c:v>
                </c:pt>
                <c:pt idx="706">
                  <c:v>40437</c:v>
                </c:pt>
                <c:pt idx="707">
                  <c:v>40438</c:v>
                </c:pt>
                <c:pt idx="708">
                  <c:v>40441</c:v>
                </c:pt>
                <c:pt idx="709">
                  <c:v>40442</c:v>
                </c:pt>
                <c:pt idx="710">
                  <c:v>40443</c:v>
                </c:pt>
                <c:pt idx="711">
                  <c:v>40444</c:v>
                </c:pt>
                <c:pt idx="712">
                  <c:v>40445</c:v>
                </c:pt>
                <c:pt idx="713">
                  <c:v>40448</c:v>
                </c:pt>
                <c:pt idx="714">
                  <c:v>40449</c:v>
                </c:pt>
                <c:pt idx="715">
                  <c:v>40450</c:v>
                </c:pt>
                <c:pt idx="716">
                  <c:v>40451</c:v>
                </c:pt>
                <c:pt idx="717">
                  <c:v>40452</c:v>
                </c:pt>
                <c:pt idx="718">
                  <c:v>40455</c:v>
                </c:pt>
                <c:pt idx="719">
                  <c:v>40456</c:v>
                </c:pt>
                <c:pt idx="720">
                  <c:v>40457</c:v>
                </c:pt>
                <c:pt idx="721">
                  <c:v>40458</c:v>
                </c:pt>
                <c:pt idx="722">
                  <c:v>40459</c:v>
                </c:pt>
                <c:pt idx="723">
                  <c:v>40462</c:v>
                </c:pt>
                <c:pt idx="724">
                  <c:v>40463</c:v>
                </c:pt>
                <c:pt idx="725">
                  <c:v>40464</c:v>
                </c:pt>
                <c:pt idx="726">
                  <c:v>40465</c:v>
                </c:pt>
                <c:pt idx="727">
                  <c:v>40466</c:v>
                </c:pt>
                <c:pt idx="728">
                  <c:v>40469</c:v>
                </c:pt>
                <c:pt idx="729">
                  <c:v>40470</c:v>
                </c:pt>
                <c:pt idx="730">
                  <c:v>40471</c:v>
                </c:pt>
                <c:pt idx="731">
                  <c:v>40472</c:v>
                </c:pt>
                <c:pt idx="732">
                  <c:v>40473</c:v>
                </c:pt>
                <c:pt idx="733">
                  <c:v>40476</c:v>
                </c:pt>
                <c:pt idx="734">
                  <c:v>40477</c:v>
                </c:pt>
                <c:pt idx="735">
                  <c:v>40478</c:v>
                </c:pt>
                <c:pt idx="736">
                  <c:v>40479</c:v>
                </c:pt>
                <c:pt idx="737">
                  <c:v>40480</c:v>
                </c:pt>
                <c:pt idx="738">
                  <c:v>40483</c:v>
                </c:pt>
                <c:pt idx="739">
                  <c:v>40484</c:v>
                </c:pt>
                <c:pt idx="740">
                  <c:v>40485</c:v>
                </c:pt>
                <c:pt idx="741">
                  <c:v>40486</c:v>
                </c:pt>
                <c:pt idx="742">
                  <c:v>40487</c:v>
                </c:pt>
                <c:pt idx="743">
                  <c:v>40490</c:v>
                </c:pt>
                <c:pt idx="744">
                  <c:v>40491</c:v>
                </c:pt>
                <c:pt idx="745">
                  <c:v>40492</c:v>
                </c:pt>
                <c:pt idx="746">
                  <c:v>40493</c:v>
                </c:pt>
                <c:pt idx="747">
                  <c:v>40494</c:v>
                </c:pt>
                <c:pt idx="748">
                  <c:v>40497</c:v>
                </c:pt>
                <c:pt idx="749">
                  <c:v>40498</c:v>
                </c:pt>
                <c:pt idx="750">
                  <c:v>40499</c:v>
                </c:pt>
                <c:pt idx="751">
                  <c:v>40500</c:v>
                </c:pt>
                <c:pt idx="752">
                  <c:v>40501</c:v>
                </c:pt>
                <c:pt idx="753">
                  <c:v>40504</c:v>
                </c:pt>
                <c:pt idx="754">
                  <c:v>40505</c:v>
                </c:pt>
                <c:pt idx="755">
                  <c:v>40506</c:v>
                </c:pt>
                <c:pt idx="756">
                  <c:v>40507</c:v>
                </c:pt>
                <c:pt idx="757">
                  <c:v>40508</c:v>
                </c:pt>
                <c:pt idx="758">
                  <c:v>40511</c:v>
                </c:pt>
                <c:pt idx="759">
                  <c:v>40512</c:v>
                </c:pt>
                <c:pt idx="760">
                  <c:v>40513</c:v>
                </c:pt>
                <c:pt idx="761">
                  <c:v>40514</c:v>
                </c:pt>
                <c:pt idx="762">
                  <c:v>40515</c:v>
                </c:pt>
                <c:pt idx="763">
                  <c:v>40518</c:v>
                </c:pt>
                <c:pt idx="764">
                  <c:v>40519</c:v>
                </c:pt>
                <c:pt idx="765">
                  <c:v>40520</c:v>
                </c:pt>
                <c:pt idx="766">
                  <c:v>40521</c:v>
                </c:pt>
                <c:pt idx="767">
                  <c:v>40522</c:v>
                </c:pt>
                <c:pt idx="768">
                  <c:v>40525</c:v>
                </c:pt>
                <c:pt idx="769">
                  <c:v>40526</c:v>
                </c:pt>
                <c:pt idx="770">
                  <c:v>40527</c:v>
                </c:pt>
                <c:pt idx="771">
                  <c:v>40528</c:v>
                </c:pt>
                <c:pt idx="772">
                  <c:v>40529</c:v>
                </c:pt>
                <c:pt idx="773">
                  <c:v>40532</c:v>
                </c:pt>
                <c:pt idx="774">
                  <c:v>40533</c:v>
                </c:pt>
                <c:pt idx="775">
                  <c:v>40534</c:v>
                </c:pt>
                <c:pt idx="776">
                  <c:v>40535</c:v>
                </c:pt>
                <c:pt idx="777">
                  <c:v>40536</c:v>
                </c:pt>
                <c:pt idx="778">
                  <c:v>40539</c:v>
                </c:pt>
                <c:pt idx="779">
                  <c:v>40540</c:v>
                </c:pt>
                <c:pt idx="780">
                  <c:v>40541</c:v>
                </c:pt>
                <c:pt idx="781">
                  <c:v>40542</c:v>
                </c:pt>
                <c:pt idx="782">
                  <c:v>40543</c:v>
                </c:pt>
                <c:pt idx="783">
                  <c:v>40546</c:v>
                </c:pt>
                <c:pt idx="784">
                  <c:v>40547</c:v>
                </c:pt>
                <c:pt idx="785">
                  <c:v>40548</c:v>
                </c:pt>
                <c:pt idx="786">
                  <c:v>40549</c:v>
                </c:pt>
                <c:pt idx="787">
                  <c:v>40550</c:v>
                </c:pt>
                <c:pt idx="788">
                  <c:v>40553</c:v>
                </c:pt>
                <c:pt idx="789">
                  <c:v>40554</c:v>
                </c:pt>
                <c:pt idx="790">
                  <c:v>40555</c:v>
                </c:pt>
                <c:pt idx="791">
                  <c:v>40556</c:v>
                </c:pt>
                <c:pt idx="792">
                  <c:v>40557</c:v>
                </c:pt>
                <c:pt idx="793">
                  <c:v>40560</c:v>
                </c:pt>
                <c:pt idx="794">
                  <c:v>40561</c:v>
                </c:pt>
                <c:pt idx="795">
                  <c:v>40562</c:v>
                </c:pt>
                <c:pt idx="796">
                  <c:v>40563</c:v>
                </c:pt>
                <c:pt idx="797">
                  <c:v>40564</c:v>
                </c:pt>
                <c:pt idx="798">
                  <c:v>40567</c:v>
                </c:pt>
                <c:pt idx="799">
                  <c:v>40568</c:v>
                </c:pt>
                <c:pt idx="800">
                  <c:v>40569</c:v>
                </c:pt>
                <c:pt idx="801">
                  <c:v>40570</c:v>
                </c:pt>
                <c:pt idx="802">
                  <c:v>40571</c:v>
                </c:pt>
                <c:pt idx="803">
                  <c:v>40574</c:v>
                </c:pt>
                <c:pt idx="804">
                  <c:v>40575</c:v>
                </c:pt>
                <c:pt idx="805">
                  <c:v>40576</c:v>
                </c:pt>
                <c:pt idx="806">
                  <c:v>40577</c:v>
                </c:pt>
                <c:pt idx="807">
                  <c:v>40578</c:v>
                </c:pt>
                <c:pt idx="808">
                  <c:v>40581</c:v>
                </c:pt>
                <c:pt idx="809">
                  <c:v>40582</c:v>
                </c:pt>
                <c:pt idx="810">
                  <c:v>40583</c:v>
                </c:pt>
                <c:pt idx="811">
                  <c:v>40584</c:v>
                </c:pt>
                <c:pt idx="812">
                  <c:v>40585</c:v>
                </c:pt>
                <c:pt idx="813">
                  <c:v>40588</c:v>
                </c:pt>
                <c:pt idx="814">
                  <c:v>40589</c:v>
                </c:pt>
                <c:pt idx="815">
                  <c:v>40590</c:v>
                </c:pt>
                <c:pt idx="816">
                  <c:v>40591</c:v>
                </c:pt>
                <c:pt idx="817">
                  <c:v>40592</c:v>
                </c:pt>
                <c:pt idx="818">
                  <c:v>40595</c:v>
                </c:pt>
                <c:pt idx="819">
                  <c:v>40596</c:v>
                </c:pt>
                <c:pt idx="820">
                  <c:v>40597</c:v>
                </c:pt>
                <c:pt idx="821">
                  <c:v>40598</c:v>
                </c:pt>
                <c:pt idx="822">
                  <c:v>40599</c:v>
                </c:pt>
                <c:pt idx="823">
                  <c:v>40602</c:v>
                </c:pt>
                <c:pt idx="824">
                  <c:v>40603</c:v>
                </c:pt>
                <c:pt idx="825">
                  <c:v>40604</c:v>
                </c:pt>
                <c:pt idx="826">
                  <c:v>40605</c:v>
                </c:pt>
                <c:pt idx="827">
                  <c:v>40606</c:v>
                </c:pt>
                <c:pt idx="828">
                  <c:v>40609</c:v>
                </c:pt>
                <c:pt idx="829">
                  <c:v>40610</c:v>
                </c:pt>
                <c:pt idx="830">
                  <c:v>40611</c:v>
                </c:pt>
                <c:pt idx="831">
                  <c:v>40612</c:v>
                </c:pt>
                <c:pt idx="832">
                  <c:v>40613</c:v>
                </c:pt>
                <c:pt idx="833">
                  <c:v>40616</c:v>
                </c:pt>
                <c:pt idx="834">
                  <c:v>40617</c:v>
                </c:pt>
                <c:pt idx="835">
                  <c:v>40618</c:v>
                </c:pt>
                <c:pt idx="836">
                  <c:v>40619</c:v>
                </c:pt>
                <c:pt idx="837">
                  <c:v>40620</c:v>
                </c:pt>
                <c:pt idx="838">
                  <c:v>40623</c:v>
                </c:pt>
                <c:pt idx="839">
                  <c:v>40624</c:v>
                </c:pt>
                <c:pt idx="840">
                  <c:v>40625</c:v>
                </c:pt>
                <c:pt idx="841">
                  <c:v>40626</c:v>
                </c:pt>
                <c:pt idx="842">
                  <c:v>40627</c:v>
                </c:pt>
                <c:pt idx="843">
                  <c:v>40630</c:v>
                </c:pt>
                <c:pt idx="844">
                  <c:v>40631</c:v>
                </c:pt>
                <c:pt idx="845">
                  <c:v>40632</c:v>
                </c:pt>
                <c:pt idx="846">
                  <c:v>40633</c:v>
                </c:pt>
                <c:pt idx="847">
                  <c:v>40634</c:v>
                </c:pt>
                <c:pt idx="848">
                  <c:v>40637</c:v>
                </c:pt>
                <c:pt idx="849">
                  <c:v>40638</c:v>
                </c:pt>
                <c:pt idx="850">
                  <c:v>40639</c:v>
                </c:pt>
                <c:pt idx="851">
                  <c:v>40640</c:v>
                </c:pt>
                <c:pt idx="852">
                  <c:v>40641</c:v>
                </c:pt>
                <c:pt idx="853">
                  <c:v>40644</c:v>
                </c:pt>
                <c:pt idx="854">
                  <c:v>40645</c:v>
                </c:pt>
                <c:pt idx="855">
                  <c:v>40646</c:v>
                </c:pt>
                <c:pt idx="856">
                  <c:v>40647</c:v>
                </c:pt>
                <c:pt idx="857">
                  <c:v>40648</c:v>
                </c:pt>
                <c:pt idx="858">
                  <c:v>40651</c:v>
                </c:pt>
                <c:pt idx="859">
                  <c:v>40652</c:v>
                </c:pt>
                <c:pt idx="860">
                  <c:v>40653</c:v>
                </c:pt>
                <c:pt idx="861">
                  <c:v>40654</c:v>
                </c:pt>
                <c:pt idx="862">
                  <c:v>40655</c:v>
                </c:pt>
                <c:pt idx="863">
                  <c:v>40658</c:v>
                </c:pt>
                <c:pt idx="864">
                  <c:v>40659</c:v>
                </c:pt>
                <c:pt idx="865">
                  <c:v>40660</c:v>
                </c:pt>
                <c:pt idx="866">
                  <c:v>40661</c:v>
                </c:pt>
                <c:pt idx="867">
                  <c:v>40662</c:v>
                </c:pt>
                <c:pt idx="868">
                  <c:v>40665</c:v>
                </c:pt>
                <c:pt idx="869">
                  <c:v>40666</c:v>
                </c:pt>
                <c:pt idx="870">
                  <c:v>40667</c:v>
                </c:pt>
                <c:pt idx="871">
                  <c:v>40668</c:v>
                </c:pt>
                <c:pt idx="872">
                  <c:v>40669</c:v>
                </c:pt>
                <c:pt idx="873">
                  <c:v>40672</c:v>
                </c:pt>
                <c:pt idx="874">
                  <c:v>40673</c:v>
                </c:pt>
                <c:pt idx="875">
                  <c:v>40674</c:v>
                </c:pt>
                <c:pt idx="876">
                  <c:v>40675</c:v>
                </c:pt>
                <c:pt idx="877">
                  <c:v>40676</c:v>
                </c:pt>
                <c:pt idx="878">
                  <c:v>40679</c:v>
                </c:pt>
                <c:pt idx="879">
                  <c:v>40680</c:v>
                </c:pt>
                <c:pt idx="880">
                  <c:v>40681</c:v>
                </c:pt>
                <c:pt idx="881">
                  <c:v>40682</c:v>
                </c:pt>
                <c:pt idx="882">
                  <c:v>40683</c:v>
                </c:pt>
                <c:pt idx="883">
                  <c:v>40686</c:v>
                </c:pt>
                <c:pt idx="884">
                  <c:v>40687</c:v>
                </c:pt>
                <c:pt idx="885">
                  <c:v>40688</c:v>
                </c:pt>
                <c:pt idx="886">
                  <c:v>40689</c:v>
                </c:pt>
                <c:pt idx="887">
                  <c:v>40690</c:v>
                </c:pt>
                <c:pt idx="888">
                  <c:v>40693</c:v>
                </c:pt>
                <c:pt idx="889">
                  <c:v>40694</c:v>
                </c:pt>
                <c:pt idx="890">
                  <c:v>40695</c:v>
                </c:pt>
                <c:pt idx="891">
                  <c:v>40696</c:v>
                </c:pt>
                <c:pt idx="892">
                  <c:v>40697</c:v>
                </c:pt>
                <c:pt idx="893">
                  <c:v>40700</c:v>
                </c:pt>
                <c:pt idx="894">
                  <c:v>40701</c:v>
                </c:pt>
                <c:pt idx="895">
                  <c:v>40702</c:v>
                </c:pt>
                <c:pt idx="896">
                  <c:v>40703</c:v>
                </c:pt>
                <c:pt idx="897">
                  <c:v>40704</c:v>
                </c:pt>
                <c:pt idx="898">
                  <c:v>40707</c:v>
                </c:pt>
                <c:pt idx="899">
                  <c:v>40708</c:v>
                </c:pt>
                <c:pt idx="900">
                  <c:v>40709</c:v>
                </c:pt>
                <c:pt idx="901">
                  <c:v>40710</c:v>
                </c:pt>
                <c:pt idx="902">
                  <c:v>40711</c:v>
                </c:pt>
                <c:pt idx="903">
                  <c:v>40714</c:v>
                </c:pt>
                <c:pt idx="904">
                  <c:v>40715</c:v>
                </c:pt>
                <c:pt idx="905">
                  <c:v>40716</c:v>
                </c:pt>
                <c:pt idx="906">
                  <c:v>40717</c:v>
                </c:pt>
                <c:pt idx="907">
                  <c:v>40718</c:v>
                </c:pt>
                <c:pt idx="908">
                  <c:v>40721</c:v>
                </c:pt>
                <c:pt idx="909">
                  <c:v>40722</c:v>
                </c:pt>
                <c:pt idx="910">
                  <c:v>40723</c:v>
                </c:pt>
                <c:pt idx="911">
                  <c:v>40724</c:v>
                </c:pt>
                <c:pt idx="912">
                  <c:v>40725</c:v>
                </c:pt>
                <c:pt idx="913">
                  <c:v>40728</c:v>
                </c:pt>
                <c:pt idx="914">
                  <c:v>40729</c:v>
                </c:pt>
                <c:pt idx="915">
                  <c:v>40730</c:v>
                </c:pt>
                <c:pt idx="916">
                  <c:v>40731</c:v>
                </c:pt>
                <c:pt idx="917">
                  <c:v>40732</c:v>
                </c:pt>
                <c:pt idx="918">
                  <c:v>40735</c:v>
                </c:pt>
                <c:pt idx="919">
                  <c:v>40736</c:v>
                </c:pt>
                <c:pt idx="920">
                  <c:v>40737</c:v>
                </c:pt>
                <c:pt idx="921">
                  <c:v>40738</c:v>
                </c:pt>
                <c:pt idx="922">
                  <c:v>40739</c:v>
                </c:pt>
                <c:pt idx="923">
                  <c:v>40742</c:v>
                </c:pt>
                <c:pt idx="924">
                  <c:v>40743</c:v>
                </c:pt>
                <c:pt idx="925">
                  <c:v>40744</c:v>
                </c:pt>
                <c:pt idx="926">
                  <c:v>40745</c:v>
                </c:pt>
                <c:pt idx="927">
                  <c:v>40746</c:v>
                </c:pt>
                <c:pt idx="928">
                  <c:v>40749</c:v>
                </c:pt>
                <c:pt idx="929">
                  <c:v>40750</c:v>
                </c:pt>
                <c:pt idx="930">
                  <c:v>40751</c:v>
                </c:pt>
                <c:pt idx="931">
                  <c:v>40752</c:v>
                </c:pt>
                <c:pt idx="932">
                  <c:v>40753</c:v>
                </c:pt>
                <c:pt idx="933">
                  <c:v>40756</c:v>
                </c:pt>
                <c:pt idx="934">
                  <c:v>40757</c:v>
                </c:pt>
                <c:pt idx="935">
                  <c:v>40758</c:v>
                </c:pt>
                <c:pt idx="936">
                  <c:v>40759</c:v>
                </c:pt>
                <c:pt idx="937">
                  <c:v>40760</c:v>
                </c:pt>
                <c:pt idx="938">
                  <c:v>40763</c:v>
                </c:pt>
                <c:pt idx="939">
                  <c:v>40764</c:v>
                </c:pt>
                <c:pt idx="940">
                  <c:v>40765</c:v>
                </c:pt>
                <c:pt idx="941">
                  <c:v>40766</c:v>
                </c:pt>
                <c:pt idx="942">
                  <c:v>40767</c:v>
                </c:pt>
                <c:pt idx="943">
                  <c:v>40770</c:v>
                </c:pt>
                <c:pt idx="944">
                  <c:v>40771</c:v>
                </c:pt>
                <c:pt idx="945">
                  <c:v>40772</c:v>
                </c:pt>
                <c:pt idx="946">
                  <c:v>40773</c:v>
                </c:pt>
                <c:pt idx="947">
                  <c:v>40774</c:v>
                </c:pt>
                <c:pt idx="948">
                  <c:v>40777</c:v>
                </c:pt>
                <c:pt idx="949">
                  <c:v>40778</c:v>
                </c:pt>
                <c:pt idx="950">
                  <c:v>40779</c:v>
                </c:pt>
                <c:pt idx="951">
                  <c:v>40780</c:v>
                </c:pt>
                <c:pt idx="952">
                  <c:v>40781</c:v>
                </c:pt>
                <c:pt idx="953">
                  <c:v>40784</c:v>
                </c:pt>
                <c:pt idx="954">
                  <c:v>40785</c:v>
                </c:pt>
                <c:pt idx="955">
                  <c:v>40786</c:v>
                </c:pt>
                <c:pt idx="956">
                  <c:v>40787</c:v>
                </c:pt>
                <c:pt idx="957">
                  <c:v>40788</c:v>
                </c:pt>
                <c:pt idx="958">
                  <c:v>40791</c:v>
                </c:pt>
                <c:pt idx="959">
                  <c:v>40792</c:v>
                </c:pt>
                <c:pt idx="960">
                  <c:v>40793</c:v>
                </c:pt>
                <c:pt idx="961">
                  <c:v>40794</c:v>
                </c:pt>
                <c:pt idx="962">
                  <c:v>40795</c:v>
                </c:pt>
                <c:pt idx="963">
                  <c:v>40798</c:v>
                </c:pt>
                <c:pt idx="964">
                  <c:v>40799</c:v>
                </c:pt>
                <c:pt idx="965">
                  <c:v>40800</c:v>
                </c:pt>
                <c:pt idx="966">
                  <c:v>40801</c:v>
                </c:pt>
                <c:pt idx="967">
                  <c:v>40802</c:v>
                </c:pt>
                <c:pt idx="968">
                  <c:v>40805</c:v>
                </c:pt>
                <c:pt idx="969">
                  <c:v>40806</c:v>
                </c:pt>
                <c:pt idx="970">
                  <c:v>40807</c:v>
                </c:pt>
                <c:pt idx="971">
                  <c:v>40808</c:v>
                </c:pt>
                <c:pt idx="972">
                  <c:v>40809</c:v>
                </c:pt>
                <c:pt idx="973">
                  <c:v>40812</c:v>
                </c:pt>
                <c:pt idx="974">
                  <c:v>40813</c:v>
                </c:pt>
                <c:pt idx="975">
                  <c:v>40814</c:v>
                </c:pt>
                <c:pt idx="976">
                  <c:v>40815</c:v>
                </c:pt>
                <c:pt idx="977">
                  <c:v>40816</c:v>
                </c:pt>
                <c:pt idx="978">
                  <c:v>40819</c:v>
                </c:pt>
                <c:pt idx="979">
                  <c:v>40820</c:v>
                </c:pt>
                <c:pt idx="980">
                  <c:v>40821</c:v>
                </c:pt>
                <c:pt idx="981">
                  <c:v>40822</c:v>
                </c:pt>
                <c:pt idx="982">
                  <c:v>40823</c:v>
                </c:pt>
                <c:pt idx="983">
                  <c:v>40826</c:v>
                </c:pt>
                <c:pt idx="984">
                  <c:v>40827</c:v>
                </c:pt>
                <c:pt idx="985">
                  <c:v>40828</c:v>
                </c:pt>
                <c:pt idx="986">
                  <c:v>40829</c:v>
                </c:pt>
                <c:pt idx="987">
                  <c:v>40830</c:v>
                </c:pt>
                <c:pt idx="988">
                  <c:v>40833</c:v>
                </c:pt>
                <c:pt idx="989">
                  <c:v>40834</c:v>
                </c:pt>
                <c:pt idx="990">
                  <c:v>40835</c:v>
                </c:pt>
                <c:pt idx="991">
                  <c:v>40836</c:v>
                </c:pt>
                <c:pt idx="992">
                  <c:v>40837</c:v>
                </c:pt>
                <c:pt idx="993">
                  <c:v>40840</c:v>
                </c:pt>
                <c:pt idx="994">
                  <c:v>40841</c:v>
                </c:pt>
                <c:pt idx="995">
                  <c:v>40842</c:v>
                </c:pt>
                <c:pt idx="996">
                  <c:v>40843</c:v>
                </c:pt>
                <c:pt idx="997">
                  <c:v>40844</c:v>
                </c:pt>
                <c:pt idx="998">
                  <c:v>40847</c:v>
                </c:pt>
                <c:pt idx="999">
                  <c:v>40848</c:v>
                </c:pt>
                <c:pt idx="1000">
                  <c:v>40849</c:v>
                </c:pt>
                <c:pt idx="1001">
                  <c:v>40850</c:v>
                </c:pt>
                <c:pt idx="1002">
                  <c:v>40851</c:v>
                </c:pt>
                <c:pt idx="1003">
                  <c:v>40854</c:v>
                </c:pt>
                <c:pt idx="1004">
                  <c:v>40855</c:v>
                </c:pt>
                <c:pt idx="1005">
                  <c:v>40856</c:v>
                </c:pt>
                <c:pt idx="1006">
                  <c:v>40857</c:v>
                </c:pt>
                <c:pt idx="1007">
                  <c:v>40858</c:v>
                </c:pt>
                <c:pt idx="1008">
                  <c:v>40861</c:v>
                </c:pt>
                <c:pt idx="1009">
                  <c:v>40862</c:v>
                </c:pt>
                <c:pt idx="1010">
                  <c:v>40863</c:v>
                </c:pt>
                <c:pt idx="1011">
                  <c:v>40864</c:v>
                </c:pt>
                <c:pt idx="1012">
                  <c:v>40865</c:v>
                </c:pt>
                <c:pt idx="1013">
                  <c:v>40868</c:v>
                </c:pt>
                <c:pt idx="1014">
                  <c:v>40869</c:v>
                </c:pt>
                <c:pt idx="1015">
                  <c:v>40870</c:v>
                </c:pt>
                <c:pt idx="1016">
                  <c:v>40871</c:v>
                </c:pt>
                <c:pt idx="1017">
                  <c:v>40872</c:v>
                </c:pt>
                <c:pt idx="1018">
                  <c:v>40875</c:v>
                </c:pt>
                <c:pt idx="1019">
                  <c:v>40876</c:v>
                </c:pt>
                <c:pt idx="1020">
                  <c:v>40877</c:v>
                </c:pt>
                <c:pt idx="1021">
                  <c:v>40878</c:v>
                </c:pt>
                <c:pt idx="1022">
                  <c:v>40879</c:v>
                </c:pt>
                <c:pt idx="1023">
                  <c:v>40882</c:v>
                </c:pt>
                <c:pt idx="1024">
                  <c:v>40883</c:v>
                </c:pt>
                <c:pt idx="1025">
                  <c:v>40884</c:v>
                </c:pt>
                <c:pt idx="1026">
                  <c:v>40885</c:v>
                </c:pt>
                <c:pt idx="1027">
                  <c:v>40886</c:v>
                </c:pt>
                <c:pt idx="1028">
                  <c:v>40889</c:v>
                </c:pt>
                <c:pt idx="1029">
                  <c:v>40890</c:v>
                </c:pt>
                <c:pt idx="1030">
                  <c:v>40891</c:v>
                </c:pt>
                <c:pt idx="1031">
                  <c:v>40892</c:v>
                </c:pt>
                <c:pt idx="1032">
                  <c:v>40893</c:v>
                </c:pt>
                <c:pt idx="1033">
                  <c:v>40896</c:v>
                </c:pt>
                <c:pt idx="1034">
                  <c:v>40897</c:v>
                </c:pt>
                <c:pt idx="1035">
                  <c:v>40898</c:v>
                </c:pt>
                <c:pt idx="1036">
                  <c:v>40899</c:v>
                </c:pt>
                <c:pt idx="1037">
                  <c:v>40900</c:v>
                </c:pt>
                <c:pt idx="1038">
                  <c:v>40903</c:v>
                </c:pt>
                <c:pt idx="1039">
                  <c:v>40904</c:v>
                </c:pt>
                <c:pt idx="1040">
                  <c:v>40905</c:v>
                </c:pt>
                <c:pt idx="1041">
                  <c:v>40906</c:v>
                </c:pt>
                <c:pt idx="1042">
                  <c:v>40907</c:v>
                </c:pt>
                <c:pt idx="1043">
                  <c:v>40910</c:v>
                </c:pt>
                <c:pt idx="1044">
                  <c:v>40911</c:v>
                </c:pt>
                <c:pt idx="1045">
                  <c:v>40912</c:v>
                </c:pt>
                <c:pt idx="1046">
                  <c:v>40913</c:v>
                </c:pt>
                <c:pt idx="1047">
                  <c:v>40914</c:v>
                </c:pt>
                <c:pt idx="1048">
                  <c:v>40917</c:v>
                </c:pt>
                <c:pt idx="1049">
                  <c:v>40918</c:v>
                </c:pt>
                <c:pt idx="1050">
                  <c:v>40919</c:v>
                </c:pt>
                <c:pt idx="1051">
                  <c:v>40920</c:v>
                </c:pt>
                <c:pt idx="1052">
                  <c:v>40921</c:v>
                </c:pt>
                <c:pt idx="1053">
                  <c:v>40924</c:v>
                </c:pt>
                <c:pt idx="1054">
                  <c:v>40925</c:v>
                </c:pt>
                <c:pt idx="1055">
                  <c:v>40926</c:v>
                </c:pt>
                <c:pt idx="1056">
                  <c:v>40927</c:v>
                </c:pt>
                <c:pt idx="1057">
                  <c:v>40928</c:v>
                </c:pt>
                <c:pt idx="1058">
                  <c:v>40931</c:v>
                </c:pt>
                <c:pt idx="1059">
                  <c:v>40932</c:v>
                </c:pt>
                <c:pt idx="1060">
                  <c:v>40933</c:v>
                </c:pt>
                <c:pt idx="1061">
                  <c:v>40934</c:v>
                </c:pt>
                <c:pt idx="1062">
                  <c:v>40935</c:v>
                </c:pt>
                <c:pt idx="1063">
                  <c:v>40938</c:v>
                </c:pt>
                <c:pt idx="1064">
                  <c:v>40939</c:v>
                </c:pt>
                <c:pt idx="1065">
                  <c:v>40940</c:v>
                </c:pt>
                <c:pt idx="1066">
                  <c:v>40941</c:v>
                </c:pt>
                <c:pt idx="1067">
                  <c:v>40942</c:v>
                </c:pt>
                <c:pt idx="1068">
                  <c:v>40945</c:v>
                </c:pt>
                <c:pt idx="1069">
                  <c:v>40946</c:v>
                </c:pt>
                <c:pt idx="1070">
                  <c:v>40947</c:v>
                </c:pt>
                <c:pt idx="1071">
                  <c:v>40948</c:v>
                </c:pt>
                <c:pt idx="1072">
                  <c:v>40949</c:v>
                </c:pt>
                <c:pt idx="1073">
                  <c:v>40952</c:v>
                </c:pt>
                <c:pt idx="1074">
                  <c:v>40953</c:v>
                </c:pt>
                <c:pt idx="1075">
                  <c:v>40954</c:v>
                </c:pt>
                <c:pt idx="1076">
                  <c:v>40955</c:v>
                </c:pt>
                <c:pt idx="1077">
                  <c:v>40956</c:v>
                </c:pt>
                <c:pt idx="1078">
                  <c:v>40959</c:v>
                </c:pt>
                <c:pt idx="1079">
                  <c:v>40960</c:v>
                </c:pt>
                <c:pt idx="1080">
                  <c:v>40961</c:v>
                </c:pt>
                <c:pt idx="1081">
                  <c:v>40962</c:v>
                </c:pt>
                <c:pt idx="1082">
                  <c:v>40963</c:v>
                </c:pt>
                <c:pt idx="1083">
                  <c:v>40966</c:v>
                </c:pt>
                <c:pt idx="1084">
                  <c:v>40967</c:v>
                </c:pt>
                <c:pt idx="1085">
                  <c:v>40968</c:v>
                </c:pt>
                <c:pt idx="1086">
                  <c:v>40969</c:v>
                </c:pt>
                <c:pt idx="1087">
                  <c:v>40970</c:v>
                </c:pt>
                <c:pt idx="1088">
                  <c:v>40973</c:v>
                </c:pt>
                <c:pt idx="1089">
                  <c:v>40974</c:v>
                </c:pt>
                <c:pt idx="1090">
                  <c:v>40975</c:v>
                </c:pt>
                <c:pt idx="1091">
                  <c:v>40976</c:v>
                </c:pt>
                <c:pt idx="1092">
                  <c:v>40977</c:v>
                </c:pt>
                <c:pt idx="1093">
                  <c:v>40980</c:v>
                </c:pt>
                <c:pt idx="1094">
                  <c:v>40981</c:v>
                </c:pt>
                <c:pt idx="1095">
                  <c:v>40982</c:v>
                </c:pt>
                <c:pt idx="1096">
                  <c:v>40983</c:v>
                </c:pt>
                <c:pt idx="1097">
                  <c:v>40984</c:v>
                </c:pt>
                <c:pt idx="1098">
                  <c:v>40987</c:v>
                </c:pt>
                <c:pt idx="1099">
                  <c:v>40988</c:v>
                </c:pt>
                <c:pt idx="1100">
                  <c:v>40989</c:v>
                </c:pt>
                <c:pt idx="1101">
                  <c:v>40990</c:v>
                </c:pt>
                <c:pt idx="1102">
                  <c:v>40991</c:v>
                </c:pt>
                <c:pt idx="1103">
                  <c:v>40994</c:v>
                </c:pt>
                <c:pt idx="1104">
                  <c:v>40995</c:v>
                </c:pt>
                <c:pt idx="1105">
                  <c:v>40996</c:v>
                </c:pt>
                <c:pt idx="1106">
                  <c:v>40997</c:v>
                </c:pt>
                <c:pt idx="1107">
                  <c:v>40998</c:v>
                </c:pt>
                <c:pt idx="1108">
                  <c:v>41001</c:v>
                </c:pt>
                <c:pt idx="1109">
                  <c:v>41002</c:v>
                </c:pt>
                <c:pt idx="1110">
                  <c:v>41003</c:v>
                </c:pt>
                <c:pt idx="1111">
                  <c:v>41004</c:v>
                </c:pt>
                <c:pt idx="1112">
                  <c:v>41005</c:v>
                </c:pt>
                <c:pt idx="1113">
                  <c:v>41008</c:v>
                </c:pt>
                <c:pt idx="1114">
                  <c:v>41009</c:v>
                </c:pt>
                <c:pt idx="1115">
                  <c:v>41010</c:v>
                </c:pt>
                <c:pt idx="1116">
                  <c:v>41011</c:v>
                </c:pt>
                <c:pt idx="1117">
                  <c:v>41012</c:v>
                </c:pt>
                <c:pt idx="1118">
                  <c:v>41015</c:v>
                </c:pt>
                <c:pt idx="1119">
                  <c:v>41016</c:v>
                </c:pt>
                <c:pt idx="1120">
                  <c:v>41017</c:v>
                </c:pt>
                <c:pt idx="1121">
                  <c:v>41018</c:v>
                </c:pt>
                <c:pt idx="1122">
                  <c:v>41019</c:v>
                </c:pt>
                <c:pt idx="1123">
                  <c:v>41022</c:v>
                </c:pt>
                <c:pt idx="1124">
                  <c:v>41023</c:v>
                </c:pt>
                <c:pt idx="1125">
                  <c:v>41024</c:v>
                </c:pt>
                <c:pt idx="1126">
                  <c:v>41025</c:v>
                </c:pt>
                <c:pt idx="1127">
                  <c:v>41026</c:v>
                </c:pt>
                <c:pt idx="1128">
                  <c:v>41029</c:v>
                </c:pt>
                <c:pt idx="1129">
                  <c:v>41030</c:v>
                </c:pt>
                <c:pt idx="1130">
                  <c:v>41031</c:v>
                </c:pt>
                <c:pt idx="1131">
                  <c:v>41032</c:v>
                </c:pt>
                <c:pt idx="1132">
                  <c:v>41033</c:v>
                </c:pt>
                <c:pt idx="1133">
                  <c:v>41036</c:v>
                </c:pt>
                <c:pt idx="1134">
                  <c:v>41037</c:v>
                </c:pt>
                <c:pt idx="1135">
                  <c:v>41038</c:v>
                </c:pt>
                <c:pt idx="1136">
                  <c:v>41039</c:v>
                </c:pt>
                <c:pt idx="1137">
                  <c:v>41040</c:v>
                </c:pt>
                <c:pt idx="1138">
                  <c:v>41043</c:v>
                </c:pt>
                <c:pt idx="1139">
                  <c:v>41044</c:v>
                </c:pt>
                <c:pt idx="1140">
                  <c:v>41045</c:v>
                </c:pt>
                <c:pt idx="1141">
                  <c:v>41046</c:v>
                </c:pt>
                <c:pt idx="1142">
                  <c:v>41047</c:v>
                </c:pt>
                <c:pt idx="1143">
                  <c:v>41050</c:v>
                </c:pt>
                <c:pt idx="1144">
                  <c:v>41051</c:v>
                </c:pt>
                <c:pt idx="1145">
                  <c:v>41052</c:v>
                </c:pt>
                <c:pt idx="1146">
                  <c:v>41053</c:v>
                </c:pt>
                <c:pt idx="1147">
                  <c:v>41054</c:v>
                </c:pt>
                <c:pt idx="1148">
                  <c:v>41057</c:v>
                </c:pt>
                <c:pt idx="1149">
                  <c:v>41058</c:v>
                </c:pt>
                <c:pt idx="1150">
                  <c:v>41059</c:v>
                </c:pt>
                <c:pt idx="1151">
                  <c:v>41060</c:v>
                </c:pt>
                <c:pt idx="1152">
                  <c:v>41061</c:v>
                </c:pt>
                <c:pt idx="1153">
                  <c:v>41064</c:v>
                </c:pt>
                <c:pt idx="1154">
                  <c:v>41065</c:v>
                </c:pt>
                <c:pt idx="1155">
                  <c:v>41066</c:v>
                </c:pt>
                <c:pt idx="1156">
                  <c:v>41067</c:v>
                </c:pt>
                <c:pt idx="1157">
                  <c:v>41068</c:v>
                </c:pt>
                <c:pt idx="1158">
                  <c:v>41071</c:v>
                </c:pt>
                <c:pt idx="1159">
                  <c:v>41072</c:v>
                </c:pt>
                <c:pt idx="1160">
                  <c:v>41073</c:v>
                </c:pt>
                <c:pt idx="1161">
                  <c:v>41074</c:v>
                </c:pt>
                <c:pt idx="1162">
                  <c:v>41075</c:v>
                </c:pt>
                <c:pt idx="1163">
                  <c:v>41078</c:v>
                </c:pt>
                <c:pt idx="1164">
                  <c:v>41079</c:v>
                </c:pt>
                <c:pt idx="1165">
                  <c:v>41080</c:v>
                </c:pt>
                <c:pt idx="1166">
                  <c:v>41081</c:v>
                </c:pt>
                <c:pt idx="1167">
                  <c:v>41082</c:v>
                </c:pt>
                <c:pt idx="1168">
                  <c:v>41085</c:v>
                </c:pt>
                <c:pt idx="1169">
                  <c:v>41086</c:v>
                </c:pt>
                <c:pt idx="1170">
                  <c:v>41087</c:v>
                </c:pt>
                <c:pt idx="1171">
                  <c:v>41088</c:v>
                </c:pt>
                <c:pt idx="1172">
                  <c:v>41089</c:v>
                </c:pt>
                <c:pt idx="1173">
                  <c:v>41092</c:v>
                </c:pt>
                <c:pt idx="1174">
                  <c:v>41093</c:v>
                </c:pt>
                <c:pt idx="1175">
                  <c:v>41094</c:v>
                </c:pt>
                <c:pt idx="1176">
                  <c:v>41095</c:v>
                </c:pt>
                <c:pt idx="1177">
                  <c:v>41096</c:v>
                </c:pt>
                <c:pt idx="1178">
                  <c:v>41099</c:v>
                </c:pt>
                <c:pt idx="1179">
                  <c:v>41100</c:v>
                </c:pt>
                <c:pt idx="1180">
                  <c:v>41101</c:v>
                </c:pt>
                <c:pt idx="1181">
                  <c:v>41102</c:v>
                </c:pt>
                <c:pt idx="1182">
                  <c:v>41103</c:v>
                </c:pt>
                <c:pt idx="1183">
                  <c:v>41106</c:v>
                </c:pt>
                <c:pt idx="1184">
                  <c:v>41107</c:v>
                </c:pt>
                <c:pt idx="1185">
                  <c:v>41108</c:v>
                </c:pt>
                <c:pt idx="1186">
                  <c:v>41109</c:v>
                </c:pt>
                <c:pt idx="1187">
                  <c:v>41110</c:v>
                </c:pt>
                <c:pt idx="1188">
                  <c:v>41113</c:v>
                </c:pt>
                <c:pt idx="1189">
                  <c:v>41114</c:v>
                </c:pt>
                <c:pt idx="1190">
                  <c:v>41115</c:v>
                </c:pt>
                <c:pt idx="1191">
                  <c:v>41116</c:v>
                </c:pt>
                <c:pt idx="1192">
                  <c:v>41117</c:v>
                </c:pt>
                <c:pt idx="1193">
                  <c:v>41120</c:v>
                </c:pt>
                <c:pt idx="1194">
                  <c:v>41121</c:v>
                </c:pt>
                <c:pt idx="1195">
                  <c:v>41122</c:v>
                </c:pt>
                <c:pt idx="1196">
                  <c:v>41123</c:v>
                </c:pt>
                <c:pt idx="1197">
                  <c:v>41124</c:v>
                </c:pt>
                <c:pt idx="1198">
                  <c:v>41127</c:v>
                </c:pt>
                <c:pt idx="1199">
                  <c:v>41128</c:v>
                </c:pt>
                <c:pt idx="1200">
                  <c:v>41129</c:v>
                </c:pt>
                <c:pt idx="1201">
                  <c:v>41130</c:v>
                </c:pt>
                <c:pt idx="1202">
                  <c:v>41131</c:v>
                </c:pt>
                <c:pt idx="1203">
                  <c:v>41134</c:v>
                </c:pt>
                <c:pt idx="1204">
                  <c:v>41135</c:v>
                </c:pt>
                <c:pt idx="1205">
                  <c:v>41136</c:v>
                </c:pt>
                <c:pt idx="1206">
                  <c:v>41137</c:v>
                </c:pt>
                <c:pt idx="1207">
                  <c:v>41138</c:v>
                </c:pt>
                <c:pt idx="1208">
                  <c:v>41141</c:v>
                </c:pt>
                <c:pt idx="1209">
                  <c:v>41142</c:v>
                </c:pt>
                <c:pt idx="1210">
                  <c:v>41143</c:v>
                </c:pt>
                <c:pt idx="1211">
                  <c:v>41144</c:v>
                </c:pt>
                <c:pt idx="1212">
                  <c:v>41145</c:v>
                </c:pt>
                <c:pt idx="1213">
                  <c:v>41148</c:v>
                </c:pt>
                <c:pt idx="1214">
                  <c:v>41149</c:v>
                </c:pt>
                <c:pt idx="1215">
                  <c:v>41150</c:v>
                </c:pt>
                <c:pt idx="1216">
                  <c:v>41151</c:v>
                </c:pt>
                <c:pt idx="1217">
                  <c:v>41152</c:v>
                </c:pt>
                <c:pt idx="1218">
                  <c:v>41155</c:v>
                </c:pt>
                <c:pt idx="1219">
                  <c:v>41156</c:v>
                </c:pt>
                <c:pt idx="1220">
                  <c:v>41157</c:v>
                </c:pt>
                <c:pt idx="1221">
                  <c:v>41158</c:v>
                </c:pt>
                <c:pt idx="1222">
                  <c:v>41159</c:v>
                </c:pt>
                <c:pt idx="1223">
                  <c:v>41162</c:v>
                </c:pt>
                <c:pt idx="1224">
                  <c:v>41163</c:v>
                </c:pt>
                <c:pt idx="1225">
                  <c:v>41164</c:v>
                </c:pt>
                <c:pt idx="1226">
                  <c:v>41165</c:v>
                </c:pt>
                <c:pt idx="1227">
                  <c:v>41166</c:v>
                </c:pt>
                <c:pt idx="1228">
                  <c:v>41169</c:v>
                </c:pt>
                <c:pt idx="1229">
                  <c:v>41170</c:v>
                </c:pt>
                <c:pt idx="1230">
                  <c:v>41171</c:v>
                </c:pt>
                <c:pt idx="1231">
                  <c:v>41172</c:v>
                </c:pt>
                <c:pt idx="1232">
                  <c:v>41173</c:v>
                </c:pt>
                <c:pt idx="1233">
                  <c:v>41176</c:v>
                </c:pt>
                <c:pt idx="1234">
                  <c:v>41177</c:v>
                </c:pt>
                <c:pt idx="1235">
                  <c:v>41178</c:v>
                </c:pt>
                <c:pt idx="1236">
                  <c:v>41179</c:v>
                </c:pt>
                <c:pt idx="1237">
                  <c:v>41180</c:v>
                </c:pt>
                <c:pt idx="1238">
                  <c:v>41183</c:v>
                </c:pt>
                <c:pt idx="1239">
                  <c:v>41184</c:v>
                </c:pt>
                <c:pt idx="1240">
                  <c:v>41185</c:v>
                </c:pt>
                <c:pt idx="1241">
                  <c:v>41186</c:v>
                </c:pt>
                <c:pt idx="1242">
                  <c:v>41187</c:v>
                </c:pt>
                <c:pt idx="1243">
                  <c:v>41190</c:v>
                </c:pt>
                <c:pt idx="1244">
                  <c:v>41191</c:v>
                </c:pt>
                <c:pt idx="1245">
                  <c:v>41192</c:v>
                </c:pt>
                <c:pt idx="1246">
                  <c:v>41193</c:v>
                </c:pt>
                <c:pt idx="1247">
                  <c:v>41194</c:v>
                </c:pt>
                <c:pt idx="1248">
                  <c:v>41197</c:v>
                </c:pt>
                <c:pt idx="1249">
                  <c:v>41198</c:v>
                </c:pt>
                <c:pt idx="1250">
                  <c:v>41199</c:v>
                </c:pt>
                <c:pt idx="1251">
                  <c:v>41200</c:v>
                </c:pt>
                <c:pt idx="1252">
                  <c:v>41201</c:v>
                </c:pt>
                <c:pt idx="1253">
                  <c:v>41204</c:v>
                </c:pt>
                <c:pt idx="1254">
                  <c:v>41205</c:v>
                </c:pt>
                <c:pt idx="1255">
                  <c:v>41206</c:v>
                </c:pt>
                <c:pt idx="1256">
                  <c:v>41207</c:v>
                </c:pt>
                <c:pt idx="1257">
                  <c:v>41208</c:v>
                </c:pt>
                <c:pt idx="1258">
                  <c:v>41211</c:v>
                </c:pt>
                <c:pt idx="1259">
                  <c:v>41212</c:v>
                </c:pt>
                <c:pt idx="1260">
                  <c:v>41213</c:v>
                </c:pt>
                <c:pt idx="1261">
                  <c:v>41214</c:v>
                </c:pt>
                <c:pt idx="1262">
                  <c:v>41215</c:v>
                </c:pt>
                <c:pt idx="1263">
                  <c:v>41218</c:v>
                </c:pt>
                <c:pt idx="1264">
                  <c:v>41219</c:v>
                </c:pt>
                <c:pt idx="1265">
                  <c:v>41220</c:v>
                </c:pt>
                <c:pt idx="1266">
                  <c:v>41221</c:v>
                </c:pt>
                <c:pt idx="1267">
                  <c:v>41222</c:v>
                </c:pt>
                <c:pt idx="1268">
                  <c:v>41225</c:v>
                </c:pt>
                <c:pt idx="1269">
                  <c:v>41226</c:v>
                </c:pt>
                <c:pt idx="1270">
                  <c:v>41227</c:v>
                </c:pt>
                <c:pt idx="1271">
                  <c:v>41228</c:v>
                </c:pt>
                <c:pt idx="1272">
                  <c:v>41229</c:v>
                </c:pt>
                <c:pt idx="1273">
                  <c:v>41232</c:v>
                </c:pt>
                <c:pt idx="1274">
                  <c:v>41233</c:v>
                </c:pt>
                <c:pt idx="1275">
                  <c:v>41234</c:v>
                </c:pt>
                <c:pt idx="1276">
                  <c:v>41235</c:v>
                </c:pt>
                <c:pt idx="1277">
                  <c:v>41236</c:v>
                </c:pt>
                <c:pt idx="1278">
                  <c:v>41239</c:v>
                </c:pt>
                <c:pt idx="1279">
                  <c:v>41240</c:v>
                </c:pt>
                <c:pt idx="1280">
                  <c:v>41241</c:v>
                </c:pt>
                <c:pt idx="1281">
                  <c:v>41242</c:v>
                </c:pt>
                <c:pt idx="1282">
                  <c:v>41243</c:v>
                </c:pt>
                <c:pt idx="1283">
                  <c:v>41246</c:v>
                </c:pt>
                <c:pt idx="1284">
                  <c:v>41247</c:v>
                </c:pt>
                <c:pt idx="1285">
                  <c:v>41248</c:v>
                </c:pt>
                <c:pt idx="1286">
                  <c:v>41249</c:v>
                </c:pt>
                <c:pt idx="1287">
                  <c:v>41250</c:v>
                </c:pt>
                <c:pt idx="1288">
                  <c:v>41253</c:v>
                </c:pt>
                <c:pt idx="1289">
                  <c:v>41254</c:v>
                </c:pt>
                <c:pt idx="1290">
                  <c:v>41255</c:v>
                </c:pt>
                <c:pt idx="1291">
                  <c:v>41256</c:v>
                </c:pt>
                <c:pt idx="1292">
                  <c:v>41257</c:v>
                </c:pt>
                <c:pt idx="1293">
                  <c:v>41260</c:v>
                </c:pt>
                <c:pt idx="1294">
                  <c:v>41261</c:v>
                </c:pt>
                <c:pt idx="1295">
                  <c:v>41262</c:v>
                </c:pt>
                <c:pt idx="1296">
                  <c:v>41263</c:v>
                </c:pt>
                <c:pt idx="1297">
                  <c:v>41264</c:v>
                </c:pt>
                <c:pt idx="1298">
                  <c:v>41267</c:v>
                </c:pt>
                <c:pt idx="1299">
                  <c:v>41268</c:v>
                </c:pt>
                <c:pt idx="1300">
                  <c:v>41269</c:v>
                </c:pt>
                <c:pt idx="1301">
                  <c:v>41270</c:v>
                </c:pt>
                <c:pt idx="1302">
                  <c:v>41271</c:v>
                </c:pt>
                <c:pt idx="1303">
                  <c:v>41274</c:v>
                </c:pt>
                <c:pt idx="1304">
                  <c:v>41275</c:v>
                </c:pt>
                <c:pt idx="1305">
                  <c:v>41276</c:v>
                </c:pt>
                <c:pt idx="1306">
                  <c:v>41277</c:v>
                </c:pt>
                <c:pt idx="1307">
                  <c:v>41278</c:v>
                </c:pt>
                <c:pt idx="1308">
                  <c:v>41281</c:v>
                </c:pt>
                <c:pt idx="1309">
                  <c:v>41282</c:v>
                </c:pt>
                <c:pt idx="1310">
                  <c:v>41283</c:v>
                </c:pt>
                <c:pt idx="1311">
                  <c:v>41284</c:v>
                </c:pt>
                <c:pt idx="1312">
                  <c:v>41285</c:v>
                </c:pt>
                <c:pt idx="1313">
                  <c:v>41288</c:v>
                </c:pt>
                <c:pt idx="1314">
                  <c:v>41289</c:v>
                </c:pt>
                <c:pt idx="1315">
                  <c:v>41290</c:v>
                </c:pt>
                <c:pt idx="1316">
                  <c:v>41291</c:v>
                </c:pt>
                <c:pt idx="1317">
                  <c:v>41292</c:v>
                </c:pt>
                <c:pt idx="1318">
                  <c:v>41295</c:v>
                </c:pt>
                <c:pt idx="1319">
                  <c:v>41296</c:v>
                </c:pt>
                <c:pt idx="1320">
                  <c:v>41297</c:v>
                </c:pt>
                <c:pt idx="1321">
                  <c:v>41298</c:v>
                </c:pt>
                <c:pt idx="1322">
                  <c:v>41299</c:v>
                </c:pt>
                <c:pt idx="1323">
                  <c:v>41302</c:v>
                </c:pt>
                <c:pt idx="1324">
                  <c:v>41303</c:v>
                </c:pt>
                <c:pt idx="1325">
                  <c:v>41304</c:v>
                </c:pt>
                <c:pt idx="1326">
                  <c:v>41305</c:v>
                </c:pt>
                <c:pt idx="1327">
                  <c:v>41306</c:v>
                </c:pt>
                <c:pt idx="1328">
                  <c:v>41309</c:v>
                </c:pt>
                <c:pt idx="1329">
                  <c:v>41310</c:v>
                </c:pt>
                <c:pt idx="1330">
                  <c:v>41311</c:v>
                </c:pt>
                <c:pt idx="1331">
                  <c:v>41312</c:v>
                </c:pt>
                <c:pt idx="1332">
                  <c:v>41313</c:v>
                </c:pt>
                <c:pt idx="1333">
                  <c:v>41316</c:v>
                </c:pt>
                <c:pt idx="1334">
                  <c:v>41317</c:v>
                </c:pt>
                <c:pt idx="1335">
                  <c:v>41318</c:v>
                </c:pt>
                <c:pt idx="1336">
                  <c:v>41319</c:v>
                </c:pt>
                <c:pt idx="1337">
                  <c:v>41320</c:v>
                </c:pt>
                <c:pt idx="1338">
                  <c:v>41323</c:v>
                </c:pt>
                <c:pt idx="1339">
                  <c:v>41324</c:v>
                </c:pt>
                <c:pt idx="1340">
                  <c:v>41325</c:v>
                </c:pt>
                <c:pt idx="1341">
                  <c:v>41326</c:v>
                </c:pt>
                <c:pt idx="1342">
                  <c:v>41327</c:v>
                </c:pt>
                <c:pt idx="1343">
                  <c:v>41330</c:v>
                </c:pt>
                <c:pt idx="1344">
                  <c:v>41331</c:v>
                </c:pt>
                <c:pt idx="1345">
                  <c:v>41332</c:v>
                </c:pt>
                <c:pt idx="1346">
                  <c:v>41333</c:v>
                </c:pt>
                <c:pt idx="1347">
                  <c:v>41334</c:v>
                </c:pt>
                <c:pt idx="1348">
                  <c:v>41337</c:v>
                </c:pt>
                <c:pt idx="1349">
                  <c:v>41338</c:v>
                </c:pt>
                <c:pt idx="1350">
                  <c:v>41339</c:v>
                </c:pt>
                <c:pt idx="1351">
                  <c:v>41340</c:v>
                </c:pt>
                <c:pt idx="1352">
                  <c:v>41341</c:v>
                </c:pt>
                <c:pt idx="1353">
                  <c:v>41344</c:v>
                </c:pt>
                <c:pt idx="1354">
                  <c:v>41345</c:v>
                </c:pt>
                <c:pt idx="1355">
                  <c:v>41346</c:v>
                </c:pt>
                <c:pt idx="1356">
                  <c:v>41347</c:v>
                </c:pt>
                <c:pt idx="1357">
                  <c:v>41348</c:v>
                </c:pt>
                <c:pt idx="1358">
                  <c:v>41351</c:v>
                </c:pt>
                <c:pt idx="1359">
                  <c:v>41352</c:v>
                </c:pt>
                <c:pt idx="1360">
                  <c:v>41353</c:v>
                </c:pt>
                <c:pt idx="1361">
                  <c:v>41354</c:v>
                </c:pt>
                <c:pt idx="1362">
                  <c:v>41355</c:v>
                </c:pt>
                <c:pt idx="1363">
                  <c:v>41358</c:v>
                </c:pt>
                <c:pt idx="1364">
                  <c:v>41359</c:v>
                </c:pt>
                <c:pt idx="1365">
                  <c:v>41360</c:v>
                </c:pt>
                <c:pt idx="1366">
                  <c:v>41361</c:v>
                </c:pt>
                <c:pt idx="1367">
                  <c:v>41362</c:v>
                </c:pt>
                <c:pt idx="1368">
                  <c:v>41365</c:v>
                </c:pt>
                <c:pt idx="1369">
                  <c:v>41366</c:v>
                </c:pt>
                <c:pt idx="1370">
                  <c:v>41367</c:v>
                </c:pt>
                <c:pt idx="1371">
                  <c:v>41368</c:v>
                </c:pt>
                <c:pt idx="1372">
                  <c:v>41369</c:v>
                </c:pt>
                <c:pt idx="1373">
                  <c:v>41372</c:v>
                </c:pt>
                <c:pt idx="1374">
                  <c:v>41373</c:v>
                </c:pt>
                <c:pt idx="1375">
                  <c:v>41374</c:v>
                </c:pt>
                <c:pt idx="1376">
                  <c:v>41375</c:v>
                </c:pt>
                <c:pt idx="1377">
                  <c:v>41376</c:v>
                </c:pt>
                <c:pt idx="1378">
                  <c:v>41379</c:v>
                </c:pt>
                <c:pt idx="1379">
                  <c:v>41380</c:v>
                </c:pt>
                <c:pt idx="1380">
                  <c:v>41381</c:v>
                </c:pt>
                <c:pt idx="1381">
                  <c:v>41382</c:v>
                </c:pt>
                <c:pt idx="1382">
                  <c:v>41383</c:v>
                </c:pt>
                <c:pt idx="1383">
                  <c:v>41386</c:v>
                </c:pt>
                <c:pt idx="1384">
                  <c:v>41387</c:v>
                </c:pt>
                <c:pt idx="1385">
                  <c:v>41388</c:v>
                </c:pt>
                <c:pt idx="1386">
                  <c:v>41389</c:v>
                </c:pt>
                <c:pt idx="1387">
                  <c:v>41390</c:v>
                </c:pt>
                <c:pt idx="1388">
                  <c:v>41393</c:v>
                </c:pt>
                <c:pt idx="1389">
                  <c:v>41394</c:v>
                </c:pt>
                <c:pt idx="1390">
                  <c:v>41395</c:v>
                </c:pt>
                <c:pt idx="1391">
                  <c:v>41396</c:v>
                </c:pt>
                <c:pt idx="1392">
                  <c:v>41397</c:v>
                </c:pt>
                <c:pt idx="1393">
                  <c:v>41400</c:v>
                </c:pt>
                <c:pt idx="1394">
                  <c:v>41401</c:v>
                </c:pt>
                <c:pt idx="1395">
                  <c:v>41402</c:v>
                </c:pt>
                <c:pt idx="1396">
                  <c:v>41403</c:v>
                </c:pt>
                <c:pt idx="1397">
                  <c:v>41404</c:v>
                </c:pt>
                <c:pt idx="1398">
                  <c:v>41407</c:v>
                </c:pt>
                <c:pt idx="1399">
                  <c:v>41408</c:v>
                </c:pt>
                <c:pt idx="1400">
                  <c:v>41409</c:v>
                </c:pt>
                <c:pt idx="1401">
                  <c:v>41410</c:v>
                </c:pt>
                <c:pt idx="1402">
                  <c:v>41411</c:v>
                </c:pt>
                <c:pt idx="1403">
                  <c:v>41414</c:v>
                </c:pt>
                <c:pt idx="1404">
                  <c:v>41415</c:v>
                </c:pt>
                <c:pt idx="1405">
                  <c:v>41416</c:v>
                </c:pt>
                <c:pt idx="1406">
                  <c:v>41417</c:v>
                </c:pt>
                <c:pt idx="1407">
                  <c:v>41418</c:v>
                </c:pt>
                <c:pt idx="1408">
                  <c:v>41421</c:v>
                </c:pt>
                <c:pt idx="1409">
                  <c:v>41422</c:v>
                </c:pt>
                <c:pt idx="1410">
                  <c:v>41423</c:v>
                </c:pt>
                <c:pt idx="1411">
                  <c:v>41424</c:v>
                </c:pt>
                <c:pt idx="1412">
                  <c:v>41425</c:v>
                </c:pt>
                <c:pt idx="1413">
                  <c:v>41428</c:v>
                </c:pt>
                <c:pt idx="1414">
                  <c:v>41429</c:v>
                </c:pt>
                <c:pt idx="1415">
                  <c:v>41430</c:v>
                </c:pt>
                <c:pt idx="1416">
                  <c:v>41431</c:v>
                </c:pt>
                <c:pt idx="1417">
                  <c:v>41432</c:v>
                </c:pt>
                <c:pt idx="1418">
                  <c:v>41435</c:v>
                </c:pt>
                <c:pt idx="1419">
                  <c:v>41436</c:v>
                </c:pt>
                <c:pt idx="1420">
                  <c:v>41437</c:v>
                </c:pt>
                <c:pt idx="1421">
                  <c:v>41438</c:v>
                </c:pt>
                <c:pt idx="1422">
                  <c:v>41439</c:v>
                </c:pt>
                <c:pt idx="1423">
                  <c:v>41442</c:v>
                </c:pt>
                <c:pt idx="1424">
                  <c:v>41443</c:v>
                </c:pt>
                <c:pt idx="1425">
                  <c:v>41444</c:v>
                </c:pt>
                <c:pt idx="1426">
                  <c:v>41445</c:v>
                </c:pt>
                <c:pt idx="1427">
                  <c:v>41446</c:v>
                </c:pt>
                <c:pt idx="1428">
                  <c:v>41449</c:v>
                </c:pt>
                <c:pt idx="1429">
                  <c:v>41450</c:v>
                </c:pt>
                <c:pt idx="1430">
                  <c:v>41451</c:v>
                </c:pt>
                <c:pt idx="1431">
                  <c:v>41452</c:v>
                </c:pt>
                <c:pt idx="1432">
                  <c:v>41453</c:v>
                </c:pt>
                <c:pt idx="1433">
                  <c:v>41456</c:v>
                </c:pt>
                <c:pt idx="1434">
                  <c:v>41457</c:v>
                </c:pt>
                <c:pt idx="1435">
                  <c:v>41458</c:v>
                </c:pt>
                <c:pt idx="1436">
                  <c:v>41459</c:v>
                </c:pt>
                <c:pt idx="1437">
                  <c:v>41460</c:v>
                </c:pt>
                <c:pt idx="1438">
                  <c:v>41463</c:v>
                </c:pt>
                <c:pt idx="1439">
                  <c:v>41464</c:v>
                </c:pt>
                <c:pt idx="1440">
                  <c:v>41465</c:v>
                </c:pt>
                <c:pt idx="1441">
                  <c:v>41466</c:v>
                </c:pt>
                <c:pt idx="1442">
                  <c:v>41467</c:v>
                </c:pt>
                <c:pt idx="1443">
                  <c:v>41470</c:v>
                </c:pt>
                <c:pt idx="1444">
                  <c:v>41471</c:v>
                </c:pt>
                <c:pt idx="1445">
                  <c:v>41472</c:v>
                </c:pt>
                <c:pt idx="1446">
                  <c:v>41473</c:v>
                </c:pt>
                <c:pt idx="1447">
                  <c:v>41474</c:v>
                </c:pt>
                <c:pt idx="1448">
                  <c:v>41477</c:v>
                </c:pt>
                <c:pt idx="1449">
                  <c:v>41478</c:v>
                </c:pt>
                <c:pt idx="1450">
                  <c:v>41479</c:v>
                </c:pt>
                <c:pt idx="1451">
                  <c:v>41480</c:v>
                </c:pt>
                <c:pt idx="1452">
                  <c:v>41481</c:v>
                </c:pt>
                <c:pt idx="1453">
                  <c:v>41484</c:v>
                </c:pt>
                <c:pt idx="1454">
                  <c:v>41485</c:v>
                </c:pt>
                <c:pt idx="1455">
                  <c:v>41486</c:v>
                </c:pt>
                <c:pt idx="1456">
                  <c:v>41487</c:v>
                </c:pt>
                <c:pt idx="1457">
                  <c:v>41488</c:v>
                </c:pt>
                <c:pt idx="1458">
                  <c:v>41491</c:v>
                </c:pt>
                <c:pt idx="1459">
                  <c:v>41492</c:v>
                </c:pt>
                <c:pt idx="1460">
                  <c:v>41493</c:v>
                </c:pt>
                <c:pt idx="1461">
                  <c:v>41494</c:v>
                </c:pt>
                <c:pt idx="1462">
                  <c:v>41495</c:v>
                </c:pt>
                <c:pt idx="1463">
                  <c:v>41498</c:v>
                </c:pt>
                <c:pt idx="1464">
                  <c:v>41499</c:v>
                </c:pt>
                <c:pt idx="1465">
                  <c:v>41500</c:v>
                </c:pt>
                <c:pt idx="1466">
                  <c:v>41501</c:v>
                </c:pt>
                <c:pt idx="1467">
                  <c:v>41502</c:v>
                </c:pt>
                <c:pt idx="1468">
                  <c:v>41505</c:v>
                </c:pt>
                <c:pt idx="1469">
                  <c:v>41506</c:v>
                </c:pt>
                <c:pt idx="1470">
                  <c:v>41507</c:v>
                </c:pt>
                <c:pt idx="1471">
                  <c:v>41508</c:v>
                </c:pt>
                <c:pt idx="1472">
                  <c:v>41509</c:v>
                </c:pt>
                <c:pt idx="1473">
                  <c:v>41512</c:v>
                </c:pt>
                <c:pt idx="1474">
                  <c:v>41513</c:v>
                </c:pt>
                <c:pt idx="1475">
                  <c:v>41514</c:v>
                </c:pt>
                <c:pt idx="1476">
                  <c:v>41515</c:v>
                </c:pt>
                <c:pt idx="1477">
                  <c:v>41516</c:v>
                </c:pt>
                <c:pt idx="1478">
                  <c:v>41519</c:v>
                </c:pt>
                <c:pt idx="1479">
                  <c:v>41520</c:v>
                </c:pt>
                <c:pt idx="1480">
                  <c:v>41521</c:v>
                </c:pt>
                <c:pt idx="1481">
                  <c:v>41522</c:v>
                </c:pt>
                <c:pt idx="1482">
                  <c:v>41523</c:v>
                </c:pt>
                <c:pt idx="1483">
                  <c:v>41526</c:v>
                </c:pt>
                <c:pt idx="1484">
                  <c:v>41527</c:v>
                </c:pt>
                <c:pt idx="1485">
                  <c:v>41528</c:v>
                </c:pt>
                <c:pt idx="1486">
                  <c:v>41529</c:v>
                </c:pt>
                <c:pt idx="1487">
                  <c:v>41530</c:v>
                </c:pt>
                <c:pt idx="1488">
                  <c:v>41533</c:v>
                </c:pt>
                <c:pt idx="1489">
                  <c:v>41534</c:v>
                </c:pt>
                <c:pt idx="1490">
                  <c:v>41535</c:v>
                </c:pt>
                <c:pt idx="1491">
                  <c:v>41536</c:v>
                </c:pt>
                <c:pt idx="1492">
                  <c:v>41537</c:v>
                </c:pt>
                <c:pt idx="1493">
                  <c:v>41540</c:v>
                </c:pt>
                <c:pt idx="1494">
                  <c:v>41541</c:v>
                </c:pt>
                <c:pt idx="1495">
                  <c:v>41542</c:v>
                </c:pt>
                <c:pt idx="1496">
                  <c:v>41543</c:v>
                </c:pt>
                <c:pt idx="1497">
                  <c:v>41544</c:v>
                </c:pt>
                <c:pt idx="1498">
                  <c:v>41547</c:v>
                </c:pt>
                <c:pt idx="1499">
                  <c:v>41548</c:v>
                </c:pt>
                <c:pt idx="1500">
                  <c:v>41549</c:v>
                </c:pt>
                <c:pt idx="1501">
                  <c:v>41550</c:v>
                </c:pt>
                <c:pt idx="1502">
                  <c:v>41551</c:v>
                </c:pt>
                <c:pt idx="1503">
                  <c:v>41554</c:v>
                </c:pt>
                <c:pt idx="1504">
                  <c:v>41555</c:v>
                </c:pt>
                <c:pt idx="1505">
                  <c:v>41556</c:v>
                </c:pt>
                <c:pt idx="1506">
                  <c:v>41557</c:v>
                </c:pt>
                <c:pt idx="1507">
                  <c:v>41558</c:v>
                </c:pt>
                <c:pt idx="1508">
                  <c:v>41561</c:v>
                </c:pt>
                <c:pt idx="1509">
                  <c:v>41562</c:v>
                </c:pt>
                <c:pt idx="1510">
                  <c:v>41563</c:v>
                </c:pt>
                <c:pt idx="1511">
                  <c:v>41564</c:v>
                </c:pt>
                <c:pt idx="1512">
                  <c:v>41565</c:v>
                </c:pt>
                <c:pt idx="1513">
                  <c:v>41568</c:v>
                </c:pt>
                <c:pt idx="1514">
                  <c:v>41569</c:v>
                </c:pt>
                <c:pt idx="1515">
                  <c:v>41570</c:v>
                </c:pt>
                <c:pt idx="1516">
                  <c:v>41571</c:v>
                </c:pt>
                <c:pt idx="1517">
                  <c:v>41572</c:v>
                </c:pt>
                <c:pt idx="1518">
                  <c:v>41575</c:v>
                </c:pt>
                <c:pt idx="1519">
                  <c:v>41576</c:v>
                </c:pt>
                <c:pt idx="1520">
                  <c:v>41577</c:v>
                </c:pt>
                <c:pt idx="1521">
                  <c:v>41578</c:v>
                </c:pt>
                <c:pt idx="1522">
                  <c:v>41579</c:v>
                </c:pt>
                <c:pt idx="1523">
                  <c:v>41582</c:v>
                </c:pt>
                <c:pt idx="1524">
                  <c:v>41583</c:v>
                </c:pt>
                <c:pt idx="1525">
                  <c:v>41584</c:v>
                </c:pt>
                <c:pt idx="1526">
                  <c:v>41585</c:v>
                </c:pt>
                <c:pt idx="1527">
                  <c:v>41586</c:v>
                </c:pt>
                <c:pt idx="1528">
                  <c:v>41589</c:v>
                </c:pt>
                <c:pt idx="1529">
                  <c:v>41590</c:v>
                </c:pt>
                <c:pt idx="1530">
                  <c:v>41591</c:v>
                </c:pt>
                <c:pt idx="1531">
                  <c:v>41592</c:v>
                </c:pt>
                <c:pt idx="1532">
                  <c:v>41593</c:v>
                </c:pt>
                <c:pt idx="1533">
                  <c:v>41596</c:v>
                </c:pt>
                <c:pt idx="1534">
                  <c:v>41597</c:v>
                </c:pt>
                <c:pt idx="1535">
                  <c:v>41598</c:v>
                </c:pt>
                <c:pt idx="1536">
                  <c:v>41599</c:v>
                </c:pt>
                <c:pt idx="1537">
                  <c:v>41600</c:v>
                </c:pt>
                <c:pt idx="1538">
                  <c:v>41603</c:v>
                </c:pt>
                <c:pt idx="1539">
                  <c:v>41604</c:v>
                </c:pt>
                <c:pt idx="1540">
                  <c:v>41605</c:v>
                </c:pt>
                <c:pt idx="1541">
                  <c:v>41606</c:v>
                </c:pt>
                <c:pt idx="1542">
                  <c:v>41607</c:v>
                </c:pt>
                <c:pt idx="1543">
                  <c:v>41610</c:v>
                </c:pt>
                <c:pt idx="1544">
                  <c:v>41611</c:v>
                </c:pt>
                <c:pt idx="1545">
                  <c:v>41612</c:v>
                </c:pt>
                <c:pt idx="1546">
                  <c:v>41613</c:v>
                </c:pt>
                <c:pt idx="1547">
                  <c:v>41614</c:v>
                </c:pt>
                <c:pt idx="1548">
                  <c:v>41617</c:v>
                </c:pt>
                <c:pt idx="1549">
                  <c:v>41618</c:v>
                </c:pt>
                <c:pt idx="1550">
                  <c:v>41619</c:v>
                </c:pt>
                <c:pt idx="1551">
                  <c:v>41620</c:v>
                </c:pt>
                <c:pt idx="1552">
                  <c:v>41621</c:v>
                </c:pt>
                <c:pt idx="1553">
                  <c:v>41624</c:v>
                </c:pt>
                <c:pt idx="1554">
                  <c:v>41625</c:v>
                </c:pt>
                <c:pt idx="1555">
                  <c:v>41626</c:v>
                </c:pt>
                <c:pt idx="1556">
                  <c:v>41627</c:v>
                </c:pt>
                <c:pt idx="1557">
                  <c:v>41628</c:v>
                </c:pt>
                <c:pt idx="1558">
                  <c:v>41631</c:v>
                </c:pt>
                <c:pt idx="1559">
                  <c:v>41632</c:v>
                </c:pt>
                <c:pt idx="1560">
                  <c:v>41633</c:v>
                </c:pt>
                <c:pt idx="1561">
                  <c:v>41634</c:v>
                </c:pt>
                <c:pt idx="1562">
                  <c:v>41635</c:v>
                </c:pt>
                <c:pt idx="1563">
                  <c:v>41638</c:v>
                </c:pt>
                <c:pt idx="1564">
                  <c:v>41639</c:v>
                </c:pt>
                <c:pt idx="1565">
                  <c:v>41640</c:v>
                </c:pt>
                <c:pt idx="1566">
                  <c:v>41641</c:v>
                </c:pt>
                <c:pt idx="1567">
                  <c:v>41642</c:v>
                </c:pt>
                <c:pt idx="1568">
                  <c:v>41645</c:v>
                </c:pt>
                <c:pt idx="1569">
                  <c:v>41646</c:v>
                </c:pt>
                <c:pt idx="1570">
                  <c:v>41647</c:v>
                </c:pt>
                <c:pt idx="1571">
                  <c:v>41648</c:v>
                </c:pt>
                <c:pt idx="1572">
                  <c:v>41649</c:v>
                </c:pt>
                <c:pt idx="1573">
                  <c:v>41652</c:v>
                </c:pt>
                <c:pt idx="1574">
                  <c:v>41653</c:v>
                </c:pt>
                <c:pt idx="1575">
                  <c:v>41654</c:v>
                </c:pt>
                <c:pt idx="1576">
                  <c:v>41655</c:v>
                </c:pt>
                <c:pt idx="1577">
                  <c:v>41656</c:v>
                </c:pt>
                <c:pt idx="1578">
                  <c:v>41659</c:v>
                </c:pt>
                <c:pt idx="1579">
                  <c:v>41660</c:v>
                </c:pt>
                <c:pt idx="1580">
                  <c:v>41661</c:v>
                </c:pt>
                <c:pt idx="1581">
                  <c:v>41662</c:v>
                </c:pt>
                <c:pt idx="1582">
                  <c:v>41663</c:v>
                </c:pt>
                <c:pt idx="1583">
                  <c:v>41666</c:v>
                </c:pt>
                <c:pt idx="1584">
                  <c:v>41667</c:v>
                </c:pt>
                <c:pt idx="1585">
                  <c:v>41668</c:v>
                </c:pt>
                <c:pt idx="1586">
                  <c:v>41669</c:v>
                </c:pt>
                <c:pt idx="1587">
                  <c:v>41670</c:v>
                </c:pt>
                <c:pt idx="1588">
                  <c:v>41673</c:v>
                </c:pt>
                <c:pt idx="1589">
                  <c:v>41674</c:v>
                </c:pt>
                <c:pt idx="1590">
                  <c:v>41675</c:v>
                </c:pt>
                <c:pt idx="1591">
                  <c:v>41676</c:v>
                </c:pt>
                <c:pt idx="1592">
                  <c:v>41677</c:v>
                </c:pt>
                <c:pt idx="1593">
                  <c:v>41680</c:v>
                </c:pt>
                <c:pt idx="1594">
                  <c:v>41681</c:v>
                </c:pt>
                <c:pt idx="1595">
                  <c:v>41682</c:v>
                </c:pt>
                <c:pt idx="1596">
                  <c:v>41683</c:v>
                </c:pt>
                <c:pt idx="1597">
                  <c:v>41684</c:v>
                </c:pt>
                <c:pt idx="1598">
                  <c:v>41687</c:v>
                </c:pt>
                <c:pt idx="1599">
                  <c:v>41688</c:v>
                </c:pt>
                <c:pt idx="1600">
                  <c:v>41689</c:v>
                </c:pt>
                <c:pt idx="1601">
                  <c:v>41690</c:v>
                </c:pt>
                <c:pt idx="1602">
                  <c:v>41691</c:v>
                </c:pt>
                <c:pt idx="1603">
                  <c:v>41694</c:v>
                </c:pt>
                <c:pt idx="1604">
                  <c:v>41695</c:v>
                </c:pt>
                <c:pt idx="1605">
                  <c:v>41696</c:v>
                </c:pt>
                <c:pt idx="1606">
                  <c:v>41697</c:v>
                </c:pt>
                <c:pt idx="1607">
                  <c:v>41698</c:v>
                </c:pt>
                <c:pt idx="1608">
                  <c:v>41701</c:v>
                </c:pt>
                <c:pt idx="1609">
                  <c:v>41702</c:v>
                </c:pt>
                <c:pt idx="1610">
                  <c:v>41703</c:v>
                </c:pt>
                <c:pt idx="1611">
                  <c:v>41704</c:v>
                </c:pt>
                <c:pt idx="1612">
                  <c:v>41705</c:v>
                </c:pt>
                <c:pt idx="1613">
                  <c:v>41708</c:v>
                </c:pt>
                <c:pt idx="1614">
                  <c:v>41709</c:v>
                </c:pt>
                <c:pt idx="1615">
                  <c:v>41710</c:v>
                </c:pt>
                <c:pt idx="1616">
                  <c:v>41711</c:v>
                </c:pt>
                <c:pt idx="1617">
                  <c:v>41712</c:v>
                </c:pt>
                <c:pt idx="1618">
                  <c:v>41715</c:v>
                </c:pt>
                <c:pt idx="1619">
                  <c:v>41716</c:v>
                </c:pt>
                <c:pt idx="1620">
                  <c:v>41717</c:v>
                </c:pt>
                <c:pt idx="1621">
                  <c:v>41718</c:v>
                </c:pt>
                <c:pt idx="1622">
                  <c:v>41719</c:v>
                </c:pt>
                <c:pt idx="1623">
                  <c:v>41722</c:v>
                </c:pt>
                <c:pt idx="1624">
                  <c:v>41723</c:v>
                </c:pt>
                <c:pt idx="1625">
                  <c:v>41724</c:v>
                </c:pt>
                <c:pt idx="1626">
                  <c:v>41725</c:v>
                </c:pt>
                <c:pt idx="1627">
                  <c:v>41726</c:v>
                </c:pt>
                <c:pt idx="1628">
                  <c:v>41729</c:v>
                </c:pt>
                <c:pt idx="1629">
                  <c:v>41730</c:v>
                </c:pt>
                <c:pt idx="1630">
                  <c:v>41731</c:v>
                </c:pt>
                <c:pt idx="1631">
                  <c:v>41732</c:v>
                </c:pt>
                <c:pt idx="1632">
                  <c:v>41733</c:v>
                </c:pt>
                <c:pt idx="1633">
                  <c:v>41736</c:v>
                </c:pt>
                <c:pt idx="1634">
                  <c:v>41737</c:v>
                </c:pt>
                <c:pt idx="1635">
                  <c:v>41738</c:v>
                </c:pt>
                <c:pt idx="1636">
                  <c:v>41739</c:v>
                </c:pt>
                <c:pt idx="1637">
                  <c:v>41740</c:v>
                </c:pt>
                <c:pt idx="1638">
                  <c:v>41743</c:v>
                </c:pt>
                <c:pt idx="1639">
                  <c:v>41744</c:v>
                </c:pt>
                <c:pt idx="1640">
                  <c:v>41745</c:v>
                </c:pt>
                <c:pt idx="1641">
                  <c:v>41746</c:v>
                </c:pt>
                <c:pt idx="1642">
                  <c:v>41747</c:v>
                </c:pt>
                <c:pt idx="1643">
                  <c:v>41750</c:v>
                </c:pt>
                <c:pt idx="1644">
                  <c:v>41751</c:v>
                </c:pt>
                <c:pt idx="1645">
                  <c:v>41752</c:v>
                </c:pt>
                <c:pt idx="1646">
                  <c:v>41753</c:v>
                </c:pt>
                <c:pt idx="1647">
                  <c:v>41754</c:v>
                </c:pt>
                <c:pt idx="1648">
                  <c:v>41757</c:v>
                </c:pt>
                <c:pt idx="1649">
                  <c:v>41758</c:v>
                </c:pt>
                <c:pt idx="1650">
                  <c:v>41759</c:v>
                </c:pt>
                <c:pt idx="1651">
                  <c:v>41760</c:v>
                </c:pt>
                <c:pt idx="1652">
                  <c:v>41761</c:v>
                </c:pt>
                <c:pt idx="1653">
                  <c:v>41764</c:v>
                </c:pt>
                <c:pt idx="1654">
                  <c:v>41765</c:v>
                </c:pt>
                <c:pt idx="1655">
                  <c:v>41766</c:v>
                </c:pt>
                <c:pt idx="1656">
                  <c:v>41767</c:v>
                </c:pt>
                <c:pt idx="1657">
                  <c:v>41768</c:v>
                </c:pt>
                <c:pt idx="1658">
                  <c:v>41771</c:v>
                </c:pt>
                <c:pt idx="1659">
                  <c:v>41772</c:v>
                </c:pt>
                <c:pt idx="1660">
                  <c:v>41773</c:v>
                </c:pt>
                <c:pt idx="1661">
                  <c:v>41774</c:v>
                </c:pt>
                <c:pt idx="1662">
                  <c:v>41775</c:v>
                </c:pt>
                <c:pt idx="1663">
                  <c:v>41778</c:v>
                </c:pt>
                <c:pt idx="1664">
                  <c:v>41779</c:v>
                </c:pt>
                <c:pt idx="1665">
                  <c:v>41780</c:v>
                </c:pt>
                <c:pt idx="1666">
                  <c:v>41781</c:v>
                </c:pt>
                <c:pt idx="1667">
                  <c:v>41782</c:v>
                </c:pt>
                <c:pt idx="1668">
                  <c:v>41785</c:v>
                </c:pt>
                <c:pt idx="1669">
                  <c:v>41786</c:v>
                </c:pt>
                <c:pt idx="1670">
                  <c:v>41787</c:v>
                </c:pt>
                <c:pt idx="1671">
                  <c:v>41788</c:v>
                </c:pt>
                <c:pt idx="1672">
                  <c:v>41789</c:v>
                </c:pt>
                <c:pt idx="1673">
                  <c:v>41792</c:v>
                </c:pt>
                <c:pt idx="1674">
                  <c:v>41793</c:v>
                </c:pt>
                <c:pt idx="1675">
                  <c:v>41794</c:v>
                </c:pt>
                <c:pt idx="1676">
                  <c:v>41795</c:v>
                </c:pt>
                <c:pt idx="1677">
                  <c:v>41796</c:v>
                </c:pt>
                <c:pt idx="1678">
                  <c:v>41799</c:v>
                </c:pt>
                <c:pt idx="1679">
                  <c:v>41800</c:v>
                </c:pt>
                <c:pt idx="1680">
                  <c:v>41801</c:v>
                </c:pt>
                <c:pt idx="1681">
                  <c:v>41802</c:v>
                </c:pt>
                <c:pt idx="1682">
                  <c:v>41803</c:v>
                </c:pt>
                <c:pt idx="1683">
                  <c:v>41806</c:v>
                </c:pt>
                <c:pt idx="1684">
                  <c:v>41807</c:v>
                </c:pt>
                <c:pt idx="1685">
                  <c:v>41808</c:v>
                </c:pt>
                <c:pt idx="1686">
                  <c:v>41809</c:v>
                </c:pt>
                <c:pt idx="1687">
                  <c:v>41810</c:v>
                </c:pt>
                <c:pt idx="1688">
                  <c:v>41813</c:v>
                </c:pt>
                <c:pt idx="1689">
                  <c:v>41814</c:v>
                </c:pt>
                <c:pt idx="1690">
                  <c:v>41815</c:v>
                </c:pt>
                <c:pt idx="1691">
                  <c:v>41816</c:v>
                </c:pt>
                <c:pt idx="1692">
                  <c:v>41817</c:v>
                </c:pt>
                <c:pt idx="1693">
                  <c:v>41820</c:v>
                </c:pt>
                <c:pt idx="1694">
                  <c:v>41821</c:v>
                </c:pt>
                <c:pt idx="1695">
                  <c:v>41822</c:v>
                </c:pt>
                <c:pt idx="1696">
                  <c:v>41823</c:v>
                </c:pt>
                <c:pt idx="1697">
                  <c:v>41824</c:v>
                </c:pt>
                <c:pt idx="1698">
                  <c:v>41827</c:v>
                </c:pt>
                <c:pt idx="1699">
                  <c:v>41828</c:v>
                </c:pt>
                <c:pt idx="1700">
                  <c:v>41829</c:v>
                </c:pt>
                <c:pt idx="1701">
                  <c:v>41830</c:v>
                </c:pt>
                <c:pt idx="1702">
                  <c:v>41831</c:v>
                </c:pt>
                <c:pt idx="1703">
                  <c:v>41834</c:v>
                </c:pt>
                <c:pt idx="1704">
                  <c:v>41835</c:v>
                </c:pt>
                <c:pt idx="1705">
                  <c:v>41836</c:v>
                </c:pt>
                <c:pt idx="1706">
                  <c:v>41837</c:v>
                </c:pt>
                <c:pt idx="1707">
                  <c:v>41838</c:v>
                </c:pt>
                <c:pt idx="1708">
                  <c:v>41841</c:v>
                </c:pt>
                <c:pt idx="1709">
                  <c:v>41842</c:v>
                </c:pt>
                <c:pt idx="1710">
                  <c:v>41843</c:v>
                </c:pt>
                <c:pt idx="1711">
                  <c:v>41844</c:v>
                </c:pt>
                <c:pt idx="1712">
                  <c:v>41845</c:v>
                </c:pt>
                <c:pt idx="1713">
                  <c:v>41848</c:v>
                </c:pt>
                <c:pt idx="1714">
                  <c:v>41849</c:v>
                </c:pt>
                <c:pt idx="1715">
                  <c:v>41850</c:v>
                </c:pt>
                <c:pt idx="1716">
                  <c:v>41851</c:v>
                </c:pt>
                <c:pt idx="1717">
                  <c:v>41852</c:v>
                </c:pt>
                <c:pt idx="1718">
                  <c:v>41855</c:v>
                </c:pt>
                <c:pt idx="1719">
                  <c:v>41856</c:v>
                </c:pt>
                <c:pt idx="1720">
                  <c:v>41857</c:v>
                </c:pt>
                <c:pt idx="1721">
                  <c:v>41858</c:v>
                </c:pt>
                <c:pt idx="1722">
                  <c:v>41859</c:v>
                </c:pt>
                <c:pt idx="1723">
                  <c:v>41862</c:v>
                </c:pt>
                <c:pt idx="1724">
                  <c:v>41863</c:v>
                </c:pt>
                <c:pt idx="1725">
                  <c:v>41864</c:v>
                </c:pt>
                <c:pt idx="1726">
                  <c:v>41865</c:v>
                </c:pt>
                <c:pt idx="1727">
                  <c:v>41866</c:v>
                </c:pt>
                <c:pt idx="1728">
                  <c:v>41869</c:v>
                </c:pt>
                <c:pt idx="1729">
                  <c:v>41870</c:v>
                </c:pt>
                <c:pt idx="1730">
                  <c:v>41871</c:v>
                </c:pt>
                <c:pt idx="1731">
                  <c:v>41872</c:v>
                </c:pt>
                <c:pt idx="1732">
                  <c:v>41873</c:v>
                </c:pt>
                <c:pt idx="1733">
                  <c:v>41876</c:v>
                </c:pt>
                <c:pt idx="1734">
                  <c:v>41877</c:v>
                </c:pt>
                <c:pt idx="1735">
                  <c:v>41878</c:v>
                </c:pt>
                <c:pt idx="1736">
                  <c:v>41879</c:v>
                </c:pt>
                <c:pt idx="1737">
                  <c:v>41880</c:v>
                </c:pt>
                <c:pt idx="1738">
                  <c:v>41883</c:v>
                </c:pt>
                <c:pt idx="1739">
                  <c:v>41884</c:v>
                </c:pt>
                <c:pt idx="1740">
                  <c:v>41885</c:v>
                </c:pt>
                <c:pt idx="1741">
                  <c:v>41886</c:v>
                </c:pt>
                <c:pt idx="1742">
                  <c:v>41887</c:v>
                </c:pt>
                <c:pt idx="1743">
                  <c:v>41890</c:v>
                </c:pt>
                <c:pt idx="1744">
                  <c:v>41891</c:v>
                </c:pt>
                <c:pt idx="1745">
                  <c:v>41892</c:v>
                </c:pt>
                <c:pt idx="1746">
                  <c:v>41893</c:v>
                </c:pt>
                <c:pt idx="1747">
                  <c:v>41894</c:v>
                </c:pt>
                <c:pt idx="1748">
                  <c:v>41897</c:v>
                </c:pt>
                <c:pt idx="1749">
                  <c:v>41898</c:v>
                </c:pt>
                <c:pt idx="1750">
                  <c:v>41899</c:v>
                </c:pt>
                <c:pt idx="1751">
                  <c:v>41900</c:v>
                </c:pt>
                <c:pt idx="1752">
                  <c:v>41901</c:v>
                </c:pt>
                <c:pt idx="1753">
                  <c:v>41904</c:v>
                </c:pt>
                <c:pt idx="1754">
                  <c:v>41905</c:v>
                </c:pt>
                <c:pt idx="1755">
                  <c:v>41906</c:v>
                </c:pt>
                <c:pt idx="1756">
                  <c:v>41907</c:v>
                </c:pt>
                <c:pt idx="1757">
                  <c:v>41908</c:v>
                </c:pt>
                <c:pt idx="1758">
                  <c:v>41911</c:v>
                </c:pt>
                <c:pt idx="1759">
                  <c:v>41912</c:v>
                </c:pt>
                <c:pt idx="1760">
                  <c:v>41913</c:v>
                </c:pt>
                <c:pt idx="1761">
                  <c:v>41914</c:v>
                </c:pt>
                <c:pt idx="1762">
                  <c:v>41915</c:v>
                </c:pt>
                <c:pt idx="1763">
                  <c:v>41918</c:v>
                </c:pt>
                <c:pt idx="1764">
                  <c:v>41919</c:v>
                </c:pt>
                <c:pt idx="1765">
                  <c:v>41920</c:v>
                </c:pt>
                <c:pt idx="1766">
                  <c:v>41921</c:v>
                </c:pt>
                <c:pt idx="1767">
                  <c:v>41922</c:v>
                </c:pt>
                <c:pt idx="1768">
                  <c:v>41925</c:v>
                </c:pt>
                <c:pt idx="1769">
                  <c:v>41926</c:v>
                </c:pt>
                <c:pt idx="1770">
                  <c:v>41927</c:v>
                </c:pt>
                <c:pt idx="1771">
                  <c:v>41928</c:v>
                </c:pt>
                <c:pt idx="1772">
                  <c:v>41929</c:v>
                </c:pt>
                <c:pt idx="1773">
                  <c:v>41932</c:v>
                </c:pt>
                <c:pt idx="1774">
                  <c:v>41933</c:v>
                </c:pt>
                <c:pt idx="1775">
                  <c:v>41934</c:v>
                </c:pt>
                <c:pt idx="1776">
                  <c:v>41935</c:v>
                </c:pt>
                <c:pt idx="1777">
                  <c:v>41936</c:v>
                </c:pt>
                <c:pt idx="1778">
                  <c:v>41939</c:v>
                </c:pt>
                <c:pt idx="1779">
                  <c:v>41940</c:v>
                </c:pt>
                <c:pt idx="1780">
                  <c:v>41941</c:v>
                </c:pt>
                <c:pt idx="1781">
                  <c:v>41942</c:v>
                </c:pt>
                <c:pt idx="1782">
                  <c:v>41943</c:v>
                </c:pt>
                <c:pt idx="1783">
                  <c:v>41946</c:v>
                </c:pt>
                <c:pt idx="1784">
                  <c:v>41947</c:v>
                </c:pt>
                <c:pt idx="1785">
                  <c:v>41948</c:v>
                </c:pt>
                <c:pt idx="1786">
                  <c:v>41949</c:v>
                </c:pt>
                <c:pt idx="1787">
                  <c:v>41950</c:v>
                </c:pt>
                <c:pt idx="1788">
                  <c:v>41953</c:v>
                </c:pt>
                <c:pt idx="1789">
                  <c:v>41954</c:v>
                </c:pt>
                <c:pt idx="1790">
                  <c:v>41955</c:v>
                </c:pt>
                <c:pt idx="1791">
                  <c:v>41956</c:v>
                </c:pt>
                <c:pt idx="1792">
                  <c:v>41957</c:v>
                </c:pt>
                <c:pt idx="1793">
                  <c:v>41960</c:v>
                </c:pt>
                <c:pt idx="1794">
                  <c:v>41961</c:v>
                </c:pt>
                <c:pt idx="1795">
                  <c:v>41962</c:v>
                </c:pt>
                <c:pt idx="1796">
                  <c:v>41963</c:v>
                </c:pt>
                <c:pt idx="1797">
                  <c:v>41964</c:v>
                </c:pt>
                <c:pt idx="1798">
                  <c:v>41967</c:v>
                </c:pt>
                <c:pt idx="1799">
                  <c:v>41968</c:v>
                </c:pt>
                <c:pt idx="1800">
                  <c:v>41969</c:v>
                </c:pt>
                <c:pt idx="1801">
                  <c:v>41970</c:v>
                </c:pt>
                <c:pt idx="1802">
                  <c:v>41971</c:v>
                </c:pt>
                <c:pt idx="1803">
                  <c:v>41974</c:v>
                </c:pt>
                <c:pt idx="1804">
                  <c:v>41975</c:v>
                </c:pt>
                <c:pt idx="1805">
                  <c:v>41976</c:v>
                </c:pt>
                <c:pt idx="1806">
                  <c:v>41977</c:v>
                </c:pt>
                <c:pt idx="1807">
                  <c:v>41978</c:v>
                </c:pt>
                <c:pt idx="1808">
                  <c:v>41981</c:v>
                </c:pt>
                <c:pt idx="1809">
                  <c:v>41982</c:v>
                </c:pt>
                <c:pt idx="1810">
                  <c:v>41983</c:v>
                </c:pt>
                <c:pt idx="1811">
                  <c:v>41984</c:v>
                </c:pt>
                <c:pt idx="1812">
                  <c:v>41985</c:v>
                </c:pt>
                <c:pt idx="1813">
                  <c:v>41988</c:v>
                </c:pt>
                <c:pt idx="1814">
                  <c:v>41989</c:v>
                </c:pt>
                <c:pt idx="1815">
                  <c:v>41990</c:v>
                </c:pt>
                <c:pt idx="1816">
                  <c:v>41991</c:v>
                </c:pt>
                <c:pt idx="1817">
                  <c:v>41992</c:v>
                </c:pt>
                <c:pt idx="1818">
                  <c:v>41995</c:v>
                </c:pt>
                <c:pt idx="1819">
                  <c:v>41996</c:v>
                </c:pt>
                <c:pt idx="1820">
                  <c:v>41997</c:v>
                </c:pt>
                <c:pt idx="1821">
                  <c:v>41998</c:v>
                </c:pt>
                <c:pt idx="1822">
                  <c:v>41999</c:v>
                </c:pt>
                <c:pt idx="1823">
                  <c:v>42002</c:v>
                </c:pt>
                <c:pt idx="1824">
                  <c:v>42003</c:v>
                </c:pt>
                <c:pt idx="1825">
                  <c:v>42004</c:v>
                </c:pt>
                <c:pt idx="1826">
                  <c:v>42005</c:v>
                </c:pt>
                <c:pt idx="1827">
                  <c:v>42006</c:v>
                </c:pt>
                <c:pt idx="1828">
                  <c:v>42009</c:v>
                </c:pt>
                <c:pt idx="1829">
                  <c:v>42010</c:v>
                </c:pt>
                <c:pt idx="1830">
                  <c:v>42011</c:v>
                </c:pt>
                <c:pt idx="1831">
                  <c:v>42012</c:v>
                </c:pt>
                <c:pt idx="1832">
                  <c:v>42013</c:v>
                </c:pt>
                <c:pt idx="1833">
                  <c:v>42016</c:v>
                </c:pt>
                <c:pt idx="1834">
                  <c:v>42017</c:v>
                </c:pt>
                <c:pt idx="1835">
                  <c:v>42018</c:v>
                </c:pt>
                <c:pt idx="1836">
                  <c:v>42019</c:v>
                </c:pt>
                <c:pt idx="1837">
                  <c:v>42020</c:v>
                </c:pt>
                <c:pt idx="1838">
                  <c:v>42023</c:v>
                </c:pt>
                <c:pt idx="1839">
                  <c:v>42024</c:v>
                </c:pt>
                <c:pt idx="1840">
                  <c:v>42025</c:v>
                </c:pt>
                <c:pt idx="1841">
                  <c:v>42026</c:v>
                </c:pt>
                <c:pt idx="1842">
                  <c:v>42027</c:v>
                </c:pt>
                <c:pt idx="1843">
                  <c:v>42030</c:v>
                </c:pt>
                <c:pt idx="1844">
                  <c:v>42031</c:v>
                </c:pt>
                <c:pt idx="1845">
                  <c:v>42032</c:v>
                </c:pt>
                <c:pt idx="1846">
                  <c:v>42033</c:v>
                </c:pt>
                <c:pt idx="1847">
                  <c:v>42034</c:v>
                </c:pt>
                <c:pt idx="1848">
                  <c:v>42037</c:v>
                </c:pt>
                <c:pt idx="1849">
                  <c:v>42038</c:v>
                </c:pt>
                <c:pt idx="1850">
                  <c:v>42039</c:v>
                </c:pt>
                <c:pt idx="1851">
                  <c:v>42040</c:v>
                </c:pt>
                <c:pt idx="1852">
                  <c:v>42041</c:v>
                </c:pt>
                <c:pt idx="1853">
                  <c:v>42044</c:v>
                </c:pt>
                <c:pt idx="1854">
                  <c:v>42045</c:v>
                </c:pt>
                <c:pt idx="1855">
                  <c:v>42046</c:v>
                </c:pt>
                <c:pt idx="1856">
                  <c:v>42047</c:v>
                </c:pt>
                <c:pt idx="1857">
                  <c:v>42048</c:v>
                </c:pt>
                <c:pt idx="1858">
                  <c:v>42051</c:v>
                </c:pt>
                <c:pt idx="1859">
                  <c:v>42052</c:v>
                </c:pt>
                <c:pt idx="1860">
                  <c:v>42053</c:v>
                </c:pt>
                <c:pt idx="1861">
                  <c:v>42054</c:v>
                </c:pt>
                <c:pt idx="1862">
                  <c:v>42055</c:v>
                </c:pt>
                <c:pt idx="1863">
                  <c:v>42058</c:v>
                </c:pt>
                <c:pt idx="1864">
                  <c:v>42059</c:v>
                </c:pt>
                <c:pt idx="1865">
                  <c:v>42060</c:v>
                </c:pt>
                <c:pt idx="1866">
                  <c:v>42061</c:v>
                </c:pt>
                <c:pt idx="1867">
                  <c:v>42062</c:v>
                </c:pt>
                <c:pt idx="1868">
                  <c:v>42065</c:v>
                </c:pt>
                <c:pt idx="1869">
                  <c:v>42066</c:v>
                </c:pt>
                <c:pt idx="1870">
                  <c:v>42067</c:v>
                </c:pt>
                <c:pt idx="1871">
                  <c:v>42068</c:v>
                </c:pt>
                <c:pt idx="1872">
                  <c:v>42069</c:v>
                </c:pt>
                <c:pt idx="1873">
                  <c:v>42072</c:v>
                </c:pt>
                <c:pt idx="1874">
                  <c:v>42073</c:v>
                </c:pt>
                <c:pt idx="1875">
                  <c:v>42074</c:v>
                </c:pt>
                <c:pt idx="1876">
                  <c:v>42075</c:v>
                </c:pt>
                <c:pt idx="1877">
                  <c:v>42076</c:v>
                </c:pt>
                <c:pt idx="1878">
                  <c:v>42079</c:v>
                </c:pt>
                <c:pt idx="1879">
                  <c:v>42080</c:v>
                </c:pt>
                <c:pt idx="1880">
                  <c:v>42081</c:v>
                </c:pt>
                <c:pt idx="1881">
                  <c:v>42082</c:v>
                </c:pt>
                <c:pt idx="1882">
                  <c:v>42083</c:v>
                </c:pt>
                <c:pt idx="1883">
                  <c:v>42086</c:v>
                </c:pt>
                <c:pt idx="1884">
                  <c:v>42087</c:v>
                </c:pt>
                <c:pt idx="1885">
                  <c:v>42088</c:v>
                </c:pt>
                <c:pt idx="1886">
                  <c:v>42089</c:v>
                </c:pt>
                <c:pt idx="1887">
                  <c:v>42090</c:v>
                </c:pt>
                <c:pt idx="1888">
                  <c:v>42093</c:v>
                </c:pt>
                <c:pt idx="1889">
                  <c:v>42094</c:v>
                </c:pt>
                <c:pt idx="1890">
                  <c:v>42095</c:v>
                </c:pt>
                <c:pt idx="1891">
                  <c:v>42096</c:v>
                </c:pt>
                <c:pt idx="1892">
                  <c:v>42097</c:v>
                </c:pt>
                <c:pt idx="1893">
                  <c:v>42100</c:v>
                </c:pt>
                <c:pt idx="1894">
                  <c:v>42101</c:v>
                </c:pt>
                <c:pt idx="1895">
                  <c:v>42102</c:v>
                </c:pt>
                <c:pt idx="1896">
                  <c:v>42103</c:v>
                </c:pt>
                <c:pt idx="1897">
                  <c:v>42104</c:v>
                </c:pt>
                <c:pt idx="1898">
                  <c:v>42107</c:v>
                </c:pt>
                <c:pt idx="1899">
                  <c:v>42108</c:v>
                </c:pt>
                <c:pt idx="1900">
                  <c:v>42109</c:v>
                </c:pt>
                <c:pt idx="1901">
                  <c:v>42110</c:v>
                </c:pt>
                <c:pt idx="1902">
                  <c:v>42111</c:v>
                </c:pt>
                <c:pt idx="1903">
                  <c:v>42114</c:v>
                </c:pt>
                <c:pt idx="1904">
                  <c:v>42115</c:v>
                </c:pt>
                <c:pt idx="1905">
                  <c:v>42116</c:v>
                </c:pt>
                <c:pt idx="1906">
                  <c:v>42117</c:v>
                </c:pt>
                <c:pt idx="1907">
                  <c:v>42118</c:v>
                </c:pt>
                <c:pt idx="1908">
                  <c:v>42121</c:v>
                </c:pt>
                <c:pt idx="1909">
                  <c:v>42122</c:v>
                </c:pt>
                <c:pt idx="1910">
                  <c:v>42123</c:v>
                </c:pt>
                <c:pt idx="1911">
                  <c:v>42124</c:v>
                </c:pt>
                <c:pt idx="1912">
                  <c:v>42125</c:v>
                </c:pt>
                <c:pt idx="1913">
                  <c:v>42128</c:v>
                </c:pt>
                <c:pt idx="1914">
                  <c:v>42129</c:v>
                </c:pt>
                <c:pt idx="1915">
                  <c:v>42130</c:v>
                </c:pt>
                <c:pt idx="1916">
                  <c:v>42131</c:v>
                </c:pt>
                <c:pt idx="1917">
                  <c:v>42132</c:v>
                </c:pt>
                <c:pt idx="1918">
                  <c:v>42135</c:v>
                </c:pt>
                <c:pt idx="1919">
                  <c:v>42136</c:v>
                </c:pt>
                <c:pt idx="1920">
                  <c:v>42137</c:v>
                </c:pt>
                <c:pt idx="1921">
                  <c:v>42138</c:v>
                </c:pt>
                <c:pt idx="1922">
                  <c:v>42139</c:v>
                </c:pt>
                <c:pt idx="1923">
                  <c:v>42142</c:v>
                </c:pt>
                <c:pt idx="1924">
                  <c:v>42143</c:v>
                </c:pt>
                <c:pt idx="1925">
                  <c:v>42144</c:v>
                </c:pt>
                <c:pt idx="1926">
                  <c:v>42145</c:v>
                </c:pt>
                <c:pt idx="1927">
                  <c:v>42146</c:v>
                </c:pt>
                <c:pt idx="1928">
                  <c:v>42149</c:v>
                </c:pt>
                <c:pt idx="1929">
                  <c:v>42150</c:v>
                </c:pt>
                <c:pt idx="1930">
                  <c:v>42151</c:v>
                </c:pt>
                <c:pt idx="1931">
                  <c:v>42152</c:v>
                </c:pt>
                <c:pt idx="1932">
                  <c:v>42153</c:v>
                </c:pt>
                <c:pt idx="1933">
                  <c:v>42156</c:v>
                </c:pt>
                <c:pt idx="1934">
                  <c:v>42157</c:v>
                </c:pt>
                <c:pt idx="1935">
                  <c:v>42158</c:v>
                </c:pt>
                <c:pt idx="1936">
                  <c:v>42159</c:v>
                </c:pt>
                <c:pt idx="1937">
                  <c:v>42160</c:v>
                </c:pt>
                <c:pt idx="1938">
                  <c:v>42163</c:v>
                </c:pt>
                <c:pt idx="1939">
                  <c:v>42164</c:v>
                </c:pt>
                <c:pt idx="1940">
                  <c:v>42165</c:v>
                </c:pt>
                <c:pt idx="1941">
                  <c:v>42166</c:v>
                </c:pt>
                <c:pt idx="1942">
                  <c:v>42167</c:v>
                </c:pt>
                <c:pt idx="1943">
                  <c:v>42170</c:v>
                </c:pt>
                <c:pt idx="1944">
                  <c:v>42171</c:v>
                </c:pt>
                <c:pt idx="1945">
                  <c:v>42172</c:v>
                </c:pt>
                <c:pt idx="1946">
                  <c:v>42173</c:v>
                </c:pt>
                <c:pt idx="1947">
                  <c:v>42174</c:v>
                </c:pt>
                <c:pt idx="1948">
                  <c:v>42177</c:v>
                </c:pt>
                <c:pt idx="1949">
                  <c:v>42178</c:v>
                </c:pt>
                <c:pt idx="1950">
                  <c:v>42179</c:v>
                </c:pt>
                <c:pt idx="1951">
                  <c:v>42180</c:v>
                </c:pt>
                <c:pt idx="1952">
                  <c:v>42181</c:v>
                </c:pt>
                <c:pt idx="1953">
                  <c:v>42184</c:v>
                </c:pt>
                <c:pt idx="1954">
                  <c:v>42185</c:v>
                </c:pt>
                <c:pt idx="1955">
                  <c:v>42186</c:v>
                </c:pt>
                <c:pt idx="1956">
                  <c:v>42187</c:v>
                </c:pt>
                <c:pt idx="1957">
                  <c:v>42188</c:v>
                </c:pt>
                <c:pt idx="1958">
                  <c:v>42191</c:v>
                </c:pt>
                <c:pt idx="1959">
                  <c:v>42192</c:v>
                </c:pt>
                <c:pt idx="1960">
                  <c:v>42193</c:v>
                </c:pt>
                <c:pt idx="1961">
                  <c:v>42194</c:v>
                </c:pt>
                <c:pt idx="1962">
                  <c:v>42195</c:v>
                </c:pt>
                <c:pt idx="1963">
                  <c:v>42198</c:v>
                </c:pt>
                <c:pt idx="1964">
                  <c:v>42199</c:v>
                </c:pt>
                <c:pt idx="1965">
                  <c:v>42200</c:v>
                </c:pt>
                <c:pt idx="1966">
                  <c:v>42201</c:v>
                </c:pt>
                <c:pt idx="1967">
                  <c:v>42202</c:v>
                </c:pt>
                <c:pt idx="1968">
                  <c:v>42205</c:v>
                </c:pt>
                <c:pt idx="1969">
                  <c:v>42206</c:v>
                </c:pt>
                <c:pt idx="1970">
                  <c:v>42207</c:v>
                </c:pt>
                <c:pt idx="1971">
                  <c:v>42208</c:v>
                </c:pt>
                <c:pt idx="1972">
                  <c:v>42209</c:v>
                </c:pt>
                <c:pt idx="1973">
                  <c:v>42212</c:v>
                </c:pt>
                <c:pt idx="1974">
                  <c:v>42213</c:v>
                </c:pt>
                <c:pt idx="1975">
                  <c:v>42214</c:v>
                </c:pt>
                <c:pt idx="1976">
                  <c:v>42215</c:v>
                </c:pt>
                <c:pt idx="1977">
                  <c:v>42216</c:v>
                </c:pt>
                <c:pt idx="1978">
                  <c:v>42219</c:v>
                </c:pt>
                <c:pt idx="1979">
                  <c:v>42220</c:v>
                </c:pt>
                <c:pt idx="1980">
                  <c:v>42221</c:v>
                </c:pt>
                <c:pt idx="1981">
                  <c:v>42222</c:v>
                </c:pt>
                <c:pt idx="1982">
                  <c:v>42223</c:v>
                </c:pt>
                <c:pt idx="1983">
                  <c:v>42226</c:v>
                </c:pt>
                <c:pt idx="1984">
                  <c:v>42227</c:v>
                </c:pt>
                <c:pt idx="1985">
                  <c:v>42228</c:v>
                </c:pt>
                <c:pt idx="1986">
                  <c:v>42229</c:v>
                </c:pt>
                <c:pt idx="1987">
                  <c:v>42230</c:v>
                </c:pt>
                <c:pt idx="1988">
                  <c:v>42233</c:v>
                </c:pt>
                <c:pt idx="1989">
                  <c:v>42234</c:v>
                </c:pt>
                <c:pt idx="1990">
                  <c:v>42235</c:v>
                </c:pt>
                <c:pt idx="1991">
                  <c:v>42236</c:v>
                </c:pt>
                <c:pt idx="1992">
                  <c:v>42237</c:v>
                </c:pt>
                <c:pt idx="1993">
                  <c:v>42240</c:v>
                </c:pt>
                <c:pt idx="1994">
                  <c:v>42241</c:v>
                </c:pt>
                <c:pt idx="1995">
                  <c:v>42242</c:v>
                </c:pt>
                <c:pt idx="1996">
                  <c:v>42243</c:v>
                </c:pt>
                <c:pt idx="1997">
                  <c:v>42244</c:v>
                </c:pt>
                <c:pt idx="1998">
                  <c:v>42247</c:v>
                </c:pt>
                <c:pt idx="1999">
                  <c:v>42248</c:v>
                </c:pt>
                <c:pt idx="2000">
                  <c:v>42249</c:v>
                </c:pt>
                <c:pt idx="2001">
                  <c:v>42250</c:v>
                </c:pt>
                <c:pt idx="2002">
                  <c:v>42251</c:v>
                </c:pt>
                <c:pt idx="2003">
                  <c:v>42254</c:v>
                </c:pt>
                <c:pt idx="2004">
                  <c:v>42255</c:v>
                </c:pt>
                <c:pt idx="2005">
                  <c:v>42256</c:v>
                </c:pt>
                <c:pt idx="2006">
                  <c:v>42257</c:v>
                </c:pt>
                <c:pt idx="2007">
                  <c:v>42258</c:v>
                </c:pt>
                <c:pt idx="2008">
                  <c:v>42261</c:v>
                </c:pt>
                <c:pt idx="2009">
                  <c:v>42262</c:v>
                </c:pt>
                <c:pt idx="2010">
                  <c:v>42263</c:v>
                </c:pt>
                <c:pt idx="2011">
                  <c:v>42264</c:v>
                </c:pt>
                <c:pt idx="2012">
                  <c:v>42265</c:v>
                </c:pt>
                <c:pt idx="2013">
                  <c:v>42268</c:v>
                </c:pt>
                <c:pt idx="2014">
                  <c:v>42269</c:v>
                </c:pt>
                <c:pt idx="2015">
                  <c:v>42270</c:v>
                </c:pt>
                <c:pt idx="2016">
                  <c:v>42271</c:v>
                </c:pt>
                <c:pt idx="2017">
                  <c:v>42272</c:v>
                </c:pt>
                <c:pt idx="2018">
                  <c:v>42275</c:v>
                </c:pt>
                <c:pt idx="2019">
                  <c:v>42276</c:v>
                </c:pt>
                <c:pt idx="2020">
                  <c:v>42277</c:v>
                </c:pt>
                <c:pt idx="2021">
                  <c:v>42278</c:v>
                </c:pt>
                <c:pt idx="2022">
                  <c:v>42279</c:v>
                </c:pt>
                <c:pt idx="2023">
                  <c:v>42282</c:v>
                </c:pt>
                <c:pt idx="2024">
                  <c:v>42283</c:v>
                </c:pt>
                <c:pt idx="2025">
                  <c:v>42284</c:v>
                </c:pt>
                <c:pt idx="2026">
                  <c:v>42285</c:v>
                </c:pt>
                <c:pt idx="2027">
                  <c:v>42286</c:v>
                </c:pt>
                <c:pt idx="2028">
                  <c:v>42289</c:v>
                </c:pt>
                <c:pt idx="2029">
                  <c:v>42290</c:v>
                </c:pt>
                <c:pt idx="2030">
                  <c:v>42291</c:v>
                </c:pt>
                <c:pt idx="2031">
                  <c:v>42292</c:v>
                </c:pt>
                <c:pt idx="2032">
                  <c:v>42293</c:v>
                </c:pt>
                <c:pt idx="2033">
                  <c:v>42296</c:v>
                </c:pt>
                <c:pt idx="2034">
                  <c:v>42297</c:v>
                </c:pt>
                <c:pt idx="2035">
                  <c:v>42298</c:v>
                </c:pt>
                <c:pt idx="2036">
                  <c:v>42299</c:v>
                </c:pt>
                <c:pt idx="2037">
                  <c:v>42300</c:v>
                </c:pt>
                <c:pt idx="2038">
                  <c:v>42303</c:v>
                </c:pt>
                <c:pt idx="2039">
                  <c:v>42304</c:v>
                </c:pt>
                <c:pt idx="2040">
                  <c:v>42305</c:v>
                </c:pt>
                <c:pt idx="2041">
                  <c:v>42306</c:v>
                </c:pt>
                <c:pt idx="2042">
                  <c:v>42307</c:v>
                </c:pt>
                <c:pt idx="2043">
                  <c:v>42310</c:v>
                </c:pt>
                <c:pt idx="2044">
                  <c:v>42311</c:v>
                </c:pt>
                <c:pt idx="2045">
                  <c:v>42312</c:v>
                </c:pt>
                <c:pt idx="2046">
                  <c:v>42313</c:v>
                </c:pt>
                <c:pt idx="2047">
                  <c:v>42314</c:v>
                </c:pt>
                <c:pt idx="2048">
                  <c:v>42317</c:v>
                </c:pt>
                <c:pt idx="2049">
                  <c:v>42318</c:v>
                </c:pt>
                <c:pt idx="2050">
                  <c:v>42319</c:v>
                </c:pt>
                <c:pt idx="2051">
                  <c:v>42320</c:v>
                </c:pt>
                <c:pt idx="2052">
                  <c:v>42321</c:v>
                </c:pt>
                <c:pt idx="2053">
                  <c:v>42324</c:v>
                </c:pt>
                <c:pt idx="2054">
                  <c:v>42325</c:v>
                </c:pt>
                <c:pt idx="2055">
                  <c:v>42326</c:v>
                </c:pt>
                <c:pt idx="2056">
                  <c:v>42327</c:v>
                </c:pt>
                <c:pt idx="2057">
                  <c:v>42328</c:v>
                </c:pt>
                <c:pt idx="2058">
                  <c:v>42331</c:v>
                </c:pt>
                <c:pt idx="2059">
                  <c:v>42332</c:v>
                </c:pt>
                <c:pt idx="2060">
                  <c:v>42333</c:v>
                </c:pt>
                <c:pt idx="2061">
                  <c:v>42334</c:v>
                </c:pt>
                <c:pt idx="2062">
                  <c:v>42335</c:v>
                </c:pt>
                <c:pt idx="2063">
                  <c:v>42338</c:v>
                </c:pt>
                <c:pt idx="2064">
                  <c:v>42339</c:v>
                </c:pt>
                <c:pt idx="2065">
                  <c:v>42340</c:v>
                </c:pt>
                <c:pt idx="2066">
                  <c:v>42341</c:v>
                </c:pt>
                <c:pt idx="2067">
                  <c:v>42342</c:v>
                </c:pt>
                <c:pt idx="2068">
                  <c:v>42345</c:v>
                </c:pt>
                <c:pt idx="2069">
                  <c:v>42346</c:v>
                </c:pt>
                <c:pt idx="2070">
                  <c:v>42347</c:v>
                </c:pt>
                <c:pt idx="2071">
                  <c:v>42348</c:v>
                </c:pt>
                <c:pt idx="2072">
                  <c:v>42349</c:v>
                </c:pt>
                <c:pt idx="2073">
                  <c:v>42352</c:v>
                </c:pt>
                <c:pt idx="2074">
                  <c:v>42353</c:v>
                </c:pt>
                <c:pt idx="2075">
                  <c:v>42354</c:v>
                </c:pt>
                <c:pt idx="2076">
                  <c:v>42355</c:v>
                </c:pt>
                <c:pt idx="2077">
                  <c:v>42356</c:v>
                </c:pt>
                <c:pt idx="2078">
                  <c:v>42359</c:v>
                </c:pt>
                <c:pt idx="2079">
                  <c:v>42360</c:v>
                </c:pt>
                <c:pt idx="2080">
                  <c:v>42361</c:v>
                </c:pt>
                <c:pt idx="2081">
                  <c:v>42362</c:v>
                </c:pt>
                <c:pt idx="2082">
                  <c:v>42363</c:v>
                </c:pt>
                <c:pt idx="2083">
                  <c:v>42366</c:v>
                </c:pt>
                <c:pt idx="2084">
                  <c:v>42367</c:v>
                </c:pt>
                <c:pt idx="2085">
                  <c:v>42368</c:v>
                </c:pt>
                <c:pt idx="2086">
                  <c:v>42369</c:v>
                </c:pt>
                <c:pt idx="2087">
                  <c:v>42370</c:v>
                </c:pt>
                <c:pt idx="2088">
                  <c:v>42373</c:v>
                </c:pt>
                <c:pt idx="2089">
                  <c:v>42374</c:v>
                </c:pt>
                <c:pt idx="2090">
                  <c:v>42375</c:v>
                </c:pt>
                <c:pt idx="2091">
                  <c:v>42376</c:v>
                </c:pt>
                <c:pt idx="2092">
                  <c:v>42377</c:v>
                </c:pt>
                <c:pt idx="2093">
                  <c:v>42380</c:v>
                </c:pt>
                <c:pt idx="2094">
                  <c:v>42381</c:v>
                </c:pt>
                <c:pt idx="2095">
                  <c:v>42382</c:v>
                </c:pt>
                <c:pt idx="2096">
                  <c:v>42383</c:v>
                </c:pt>
                <c:pt idx="2097">
                  <c:v>42384</c:v>
                </c:pt>
                <c:pt idx="2098">
                  <c:v>42387</c:v>
                </c:pt>
                <c:pt idx="2099">
                  <c:v>42388</c:v>
                </c:pt>
                <c:pt idx="2100">
                  <c:v>42389</c:v>
                </c:pt>
                <c:pt idx="2101">
                  <c:v>42390</c:v>
                </c:pt>
                <c:pt idx="2102">
                  <c:v>42391</c:v>
                </c:pt>
                <c:pt idx="2103">
                  <c:v>42394</c:v>
                </c:pt>
                <c:pt idx="2104">
                  <c:v>42395</c:v>
                </c:pt>
                <c:pt idx="2105">
                  <c:v>42396</c:v>
                </c:pt>
                <c:pt idx="2106">
                  <c:v>42397</c:v>
                </c:pt>
                <c:pt idx="2107">
                  <c:v>42398</c:v>
                </c:pt>
                <c:pt idx="2108">
                  <c:v>42401</c:v>
                </c:pt>
                <c:pt idx="2109">
                  <c:v>42402</c:v>
                </c:pt>
                <c:pt idx="2110">
                  <c:v>42403</c:v>
                </c:pt>
                <c:pt idx="2111">
                  <c:v>42404</c:v>
                </c:pt>
                <c:pt idx="2112">
                  <c:v>42405</c:v>
                </c:pt>
                <c:pt idx="2113">
                  <c:v>42408</c:v>
                </c:pt>
                <c:pt idx="2114">
                  <c:v>42409</c:v>
                </c:pt>
                <c:pt idx="2115">
                  <c:v>42410</c:v>
                </c:pt>
                <c:pt idx="2116">
                  <c:v>42411</c:v>
                </c:pt>
                <c:pt idx="2117">
                  <c:v>42412</c:v>
                </c:pt>
                <c:pt idx="2118">
                  <c:v>42415</c:v>
                </c:pt>
                <c:pt idx="2119">
                  <c:v>42416</c:v>
                </c:pt>
                <c:pt idx="2120">
                  <c:v>42417</c:v>
                </c:pt>
                <c:pt idx="2121">
                  <c:v>42418</c:v>
                </c:pt>
                <c:pt idx="2122">
                  <c:v>42419</c:v>
                </c:pt>
                <c:pt idx="2123">
                  <c:v>42422</c:v>
                </c:pt>
                <c:pt idx="2124">
                  <c:v>42423</c:v>
                </c:pt>
                <c:pt idx="2125">
                  <c:v>42424</c:v>
                </c:pt>
                <c:pt idx="2126">
                  <c:v>42425</c:v>
                </c:pt>
                <c:pt idx="2127">
                  <c:v>42426</c:v>
                </c:pt>
                <c:pt idx="2128">
                  <c:v>42429</c:v>
                </c:pt>
                <c:pt idx="2129">
                  <c:v>42430</c:v>
                </c:pt>
                <c:pt idx="2130">
                  <c:v>42431</c:v>
                </c:pt>
                <c:pt idx="2131">
                  <c:v>42432</c:v>
                </c:pt>
                <c:pt idx="2132">
                  <c:v>42433</c:v>
                </c:pt>
                <c:pt idx="2133">
                  <c:v>42436</c:v>
                </c:pt>
                <c:pt idx="2134">
                  <c:v>42437</c:v>
                </c:pt>
                <c:pt idx="2135">
                  <c:v>42438</c:v>
                </c:pt>
                <c:pt idx="2136">
                  <c:v>42439</c:v>
                </c:pt>
                <c:pt idx="2137">
                  <c:v>42440</c:v>
                </c:pt>
                <c:pt idx="2138">
                  <c:v>42443</c:v>
                </c:pt>
                <c:pt idx="2139">
                  <c:v>42444</c:v>
                </c:pt>
                <c:pt idx="2140">
                  <c:v>42445</c:v>
                </c:pt>
                <c:pt idx="2141">
                  <c:v>42446</c:v>
                </c:pt>
                <c:pt idx="2142">
                  <c:v>42447</c:v>
                </c:pt>
                <c:pt idx="2143">
                  <c:v>42450</c:v>
                </c:pt>
                <c:pt idx="2144">
                  <c:v>42451</c:v>
                </c:pt>
                <c:pt idx="2145">
                  <c:v>42452</c:v>
                </c:pt>
                <c:pt idx="2146">
                  <c:v>42453</c:v>
                </c:pt>
                <c:pt idx="2147">
                  <c:v>42454</c:v>
                </c:pt>
                <c:pt idx="2148">
                  <c:v>42457</c:v>
                </c:pt>
                <c:pt idx="2149">
                  <c:v>42458</c:v>
                </c:pt>
                <c:pt idx="2150">
                  <c:v>42459</c:v>
                </c:pt>
                <c:pt idx="2151">
                  <c:v>42460</c:v>
                </c:pt>
                <c:pt idx="2152">
                  <c:v>42461</c:v>
                </c:pt>
                <c:pt idx="2153">
                  <c:v>42464</c:v>
                </c:pt>
                <c:pt idx="2154">
                  <c:v>42465</c:v>
                </c:pt>
                <c:pt idx="2155">
                  <c:v>42466</c:v>
                </c:pt>
                <c:pt idx="2156">
                  <c:v>42467</c:v>
                </c:pt>
                <c:pt idx="2157">
                  <c:v>42468</c:v>
                </c:pt>
                <c:pt idx="2158">
                  <c:v>42471</c:v>
                </c:pt>
                <c:pt idx="2159">
                  <c:v>42472</c:v>
                </c:pt>
                <c:pt idx="2160">
                  <c:v>42473</c:v>
                </c:pt>
                <c:pt idx="2161">
                  <c:v>42474</c:v>
                </c:pt>
                <c:pt idx="2162">
                  <c:v>42475</c:v>
                </c:pt>
                <c:pt idx="2163">
                  <c:v>42478</c:v>
                </c:pt>
                <c:pt idx="2164">
                  <c:v>42479</c:v>
                </c:pt>
                <c:pt idx="2165">
                  <c:v>42480</c:v>
                </c:pt>
                <c:pt idx="2166">
                  <c:v>42481</c:v>
                </c:pt>
                <c:pt idx="2167">
                  <c:v>42482</c:v>
                </c:pt>
                <c:pt idx="2168">
                  <c:v>42485</c:v>
                </c:pt>
                <c:pt idx="2169">
                  <c:v>42486</c:v>
                </c:pt>
                <c:pt idx="2170">
                  <c:v>42487</c:v>
                </c:pt>
                <c:pt idx="2171">
                  <c:v>42488</c:v>
                </c:pt>
                <c:pt idx="2172">
                  <c:v>42489</c:v>
                </c:pt>
                <c:pt idx="2173">
                  <c:v>42492</c:v>
                </c:pt>
                <c:pt idx="2174">
                  <c:v>42493</c:v>
                </c:pt>
                <c:pt idx="2175">
                  <c:v>42494</c:v>
                </c:pt>
                <c:pt idx="2176">
                  <c:v>42495</c:v>
                </c:pt>
                <c:pt idx="2177">
                  <c:v>42496</c:v>
                </c:pt>
                <c:pt idx="2178">
                  <c:v>42499</c:v>
                </c:pt>
                <c:pt idx="2179">
                  <c:v>42500</c:v>
                </c:pt>
                <c:pt idx="2180">
                  <c:v>42501</c:v>
                </c:pt>
                <c:pt idx="2181">
                  <c:v>42502</c:v>
                </c:pt>
                <c:pt idx="2182">
                  <c:v>42503</c:v>
                </c:pt>
                <c:pt idx="2183">
                  <c:v>42506</c:v>
                </c:pt>
                <c:pt idx="2184">
                  <c:v>42507</c:v>
                </c:pt>
                <c:pt idx="2185">
                  <c:v>42508</c:v>
                </c:pt>
                <c:pt idx="2186">
                  <c:v>42509</c:v>
                </c:pt>
                <c:pt idx="2187">
                  <c:v>42510</c:v>
                </c:pt>
                <c:pt idx="2188">
                  <c:v>42513</c:v>
                </c:pt>
                <c:pt idx="2189">
                  <c:v>42514</c:v>
                </c:pt>
                <c:pt idx="2190">
                  <c:v>42515</c:v>
                </c:pt>
                <c:pt idx="2191">
                  <c:v>42516</c:v>
                </c:pt>
                <c:pt idx="2192">
                  <c:v>42517</c:v>
                </c:pt>
                <c:pt idx="2193">
                  <c:v>42520</c:v>
                </c:pt>
                <c:pt idx="2194">
                  <c:v>42521</c:v>
                </c:pt>
                <c:pt idx="2195">
                  <c:v>42522</c:v>
                </c:pt>
                <c:pt idx="2196">
                  <c:v>42523</c:v>
                </c:pt>
                <c:pt idx="2197">
                  <c:v>42524</c:v>
                </c:pt>
                <c:pt idx="2198">
                  <c:v>42527</c:v>
                </c:pt>
                <c:pt idx="2199">
                  <c:v>42528</c:v>
                </c:pt>
                <c:pt idx="2200">
                  <c:v>42529</c:v>
                </c:pt>
                <c:pt idx="2201">
                  <c:v>42530</c:v>
                </c:pt>
                <c:pt idx="2202">
                  <c:v>42531</c:v>
                </c:pt>
                <c:pt idx="2203">
                  <c:v>42534</c:v>
                </c:pt>
                <c:pt idx="2204">
                  <c:v>42535</c:v>
                </c:pt>
                <c:pt idx="2205">
                  <c:v>42536</c:v>
                </c:pt>
                <c:pt idx="2206">
                  <c:v>42537</c:v>
                </c:pt>
                <c:pt idx="2207">
                  <c:v>42538</c:v>
                </c:pt>
                <c:pt idx="2208">
                  <c:v>42541</c:v>
                </c:pt>
                <c:pt idx="2209">
                  <c:v>42542</c:v>
                </c:pt>
                <c:pt idx="2210">
                  <c:v>42543</c:v>
                </c:pt>
                <c:pt idx="2211">
                  <c:v>42544</c:v>
                </c:pt>
                <c:pt idx="2212">
                  <c:v>42545</c:v>
                </c:pt>
                <c:pt idx="2213">
                  <c:v>42548</c:v>
                </c:pt>
                <c:pt idx="2214">
                  <c:v>42549</c:v>
                </c:pt>
                <c:pt idx="2215">
                  <c:v>42550</c:v>
                </c:pt>
                <c:pt idx="2216">
                  <c:v>42551</c:v>
                </c:pt>
                <c:pt idx="2217">
                  <c:v>42552</c:v>
                </c:pt>
                <c:pt idx="2218">
                  <c:v>42555</c:v>
                </c:pt>
                <c:pt idx="2219">
                  <c:v>42556</c:v>
                </c:pt>
                <c:pt idx="2220">
                  <c:v>42557</c:v>
                </c:pt>
                <c:pt idx="2221">
                  <c:v>42558</c:v>
                </c:pt>
                <c:pt idx="2222">
                  <c:v>42559</c:v>
                </c:pt>
                <c:pt idx="2223">
                  <c:v>42562</c:v>
                </c:pt>
                <c:pt idx="2224">
                  <c:v>42563</c:v>
                </c:pt>
                <c:pt idx="2225">
                  <c:v>42564</c:v>
                </c:pt>
                <c:pt idx="2226">
                  <c:v>42565</c:v>
                </c:pt>
                <c:pt idx="2227">
                  <c:v>42566</c:v>
                </c:pt>
                <c:pt idx="2228">
                  <c:v>42569</c:v>
                </c:pt>
                <c:pt idx="2229">
                  <c:v>42570</c:v>
                </c:pt>
                <c:pt idx="2230">
                  <c:v>42571</c:v>
                </c:pt>
                <c:pt idx="2231">
                  <c:v>42572</c:v>
                </c:pt>
                <c:pt idx="2232">
                  <c:v>42573</c:v>
                </c:pt>
                <c:pt idx="2233">
                  <c:v>42576</c:v>
                </c:pt>
                <c:pt idx="2234">
                  <c:v>42577</c:v>
                </c:pt>
                <c:pt idx="2235">
                  <c:v>42578</c:v>
                </c:pt>
                <c:pt idx="2236">
                  <c:v>42579</c:v>
                </c:pt>
                <c:pt idx="2237">
                  <c:v>42580</c:v>
                </c:pt>
                <c:pt idx="2238">
                  <c:v>42583</c:v>
                </c:pt>
                <c:pt idx="2239">
                  <c:v>42584</c:v>
                </c:pt>
                <c:pt idx="2240">
                  <c:v>42585</c:v>
                </c:pt>
                <c:pt idx="2241">
                  <c:v>42586</c:v>
                </c:pt>
                <c:pt idx="2242">
                  <c:v>42587</c:v>
                </c:pt>
                <c:pt idx="2243">
                  <c:v>42590</c:v>
                </c:pt>
                <c:pt idx="2244">
                  <c:v>42591</c:v>
                </c:pt>
                <c:pt idx="2245">
                  <c:v>42592</c:v>
                </c:pt>
                <c:pt idx="2246">
                  <c:v>42593</c:v>
                </c:pt>
                <c:pt idx="2247">
                  <c:v>42594</c:v>
                </c:pt>
                <c:pt idx="2248">
                  <c:v>42597</c:v>
                </c:pt>
                <c:pt idx="2249">
                  <c:v>42598</c:v>
                </c:pt>
                <c:pt idx="2250">
                  <c:v>42599</c:v>
                </c:pt>
                <c:pt idx="2251">
                  <c:v>42600</c:v>
                </c:pt>
                <c:pt idx="2252">
                  <c:v>42601</c:v>
                </c:pt>
                <c:pt idx="2253">
                  <c:v>42604</c:v>
                </c:pt>
                <c:pt idx="2254">
                  <c:v>42605</c:v>
                </c:pt>
                <c:pt idx="2255">
                  <c:v>42606</c:v>
                </c:pt>
                <c:pt idx="2256">
                  <c:v>42607</c:v>
                </c:pt>
                <c:pt idx="2257">
                  <c:v>42608</c:v>
                </c:pt>
                <c:pt idx="2258">
                  <c:v>42611</c:v>
                </c:pt>
                <c:pt idx="2259">
                  <c:v>42612</c:v>
                </c:pt>
                <c:pt idx="2260">
                  <c:v>42613</c:v>
                </c:pt>
                <c:pt idx="2261">
                  <c:v>42614</c:v>
                </c:pt>
                <c:pt idx="2262">
                  <c:v>42615</c:v>
                </c:pt>
                <c:pt idx="2263">
                  <c:v>42618</c:v>
                </c:pt>
                <c:pt idx="2264">
                  <c:v>42619</c:v>
                </c:pt>
                <c:pt idx="2265">
                  <c:v>42620</c:v>
                </c:pt>
                <c:pt idx="2266">
                  <c:v>42621</c:v>
                </c:pt>
                <c:pt idx="2267">
                  <c:v>42622</c:v>
                </c:pt>
                <c:pt idx="2268">
                  <c:v>42625</c:v>
                </c:pt>
                <c:pt idx="2269">
                  <c:v>42626</c:v>
                </c:pt>
                <c:pt idx="2270">
                  <c:v>42627</c:v>
                </c:pt>
                <c:pt idx="2271">
                  <c:v>42628</c:v>
                </c:pt>
                <c:pt idx="2272">
                  <c:v>42629</c:v>
                </c:pt>
                <c:pt idx="2273">
                  <c:v>42632</c:v>
                </c:pt>
                <c:pt idx="2274">
                  <c:v>42633</c:v>
                </c:pt>
                <c:pt idx="2275">
                  <c:v>42634</c:v>
                </c:pt>
                <c:pt idx="2276">
                  <c:v>42635</c:v>
                </c:pt>
                <c:pt idx="2277">
                  <c:v>42636</c:v>
                </c:pt>
                <c:pt idx="2278">
                  <c:v>42639</c:v>
                </c:pt>
                <c:pt idx="2279">
                  <c:v>42640</c:v>
                </c:pt>
                <c:pt idx="2280">
                  <c:v>42641</c:v>
                </c:pt>
                <c:pt idx="2281">
                  <c:v>42642</c:v>
                </c:pt>
                <c:pt idx="2282">
                  <c:v>42643</c:v>
                </c:pt>
                <c:pt idx="2283">
                  <c:v>42646</c:v>
                </c:pt>
                <c:pt idx="2284">
                  <c:v>42647</c:v>
                </c:pt>
                <c:pt idx="2285">
                  <c:v>42648</c:v>
                </c:pt>
                <c:pt idx="2286">
                  <c:v>42649</c:v>
                </c:pt>
                <c:pt idx="2287">
                  <c:v>42650</c:v>
                </c:pt>
                <c:pt idx="2288">
                  <c:v>42653</c:v>
                </c:pt>
                <c:pt idx="2289">
                  <c:v>42654</c:v>
                </c:pt>
                <c:pt idx="2290">
                  <c:v>42655</c:v>
                </c:pt>
                <c:pt idx="2291">
                  <c:v>42656</c:v>
                </c:pt>
                <c:pt idx="2292">
                  <c:v>42657</c:v>
                </c:pt>
                <c:pt idx="2293">
                  <c:v>42660</c:v>
                </c:pt>
                <c:pt idx="2294">
                  <c:v>42661</c:v>
                </c:pt>
                <c:pt idx="2295">
                  <c:v>42662</c:v>
                </c:pt>
                <c:pt idx="2296">
                  <c:v>42663</c:v>
                </c:pt>
                <c:pt idx="2297">
                  <c:v>42664</c:v>
                </c:pt>
                <c:pt idx="2298">
                  <c:v>42667</c:v>
                </c:pt>
                <c:pt idx="2299">
                  <c:v>42668</c:v>
                </c:pt>
                <c:pt idx="2300">
                  <c:v>42669</c:v>
                </c:pt>
                <c:pt idx="2301">
                  <c:v>42670</c:v>
                </c:pt>
                <c:pt idx="2302">
                  <c:v>42671</c:v>
                </c:pt>
                <c:pt idx="2303">
                  <c:v>42674</c:v>
                </c:pt>
                <c:pt idx="2304">
                  <c:v>42675</c:v>
                </c:pt>
                <c:pt idx="2305">
                  <c:v>42676</c:v>
                </c:pt>
                <c:pt idx="2306">
                  <c:v>42677</c:v>
                </c:pt>
                <c:pt idx="2307">
                  <c:v>42678</c:v>
                </c:pt>
                <c:pt idx="2308">
                  <c:v>42681</c:v>
                </c:pt>
                <c:pt idx="2309">
                  <c:v>42682</c:v>
                </c:pt>
                <c:pt idx="2310">
                  <c:v>42683</c:v>
                </c:pt>
                <c:pt idx="2311">
                  <c:v>42684</c:v>
                </c:pt>
                <c:pt idx="2312">
                  <c:v>42685</c:v>
                </c:pt>
                <c:pt idx="2313">
                  <c:v>42688</c:v>
                </c:pt>
                <c:pt idx="2314">
                  <c:v>42689</c:v>
                </c:pt>
                <c:pt idx="2315">
                  <c:v>42690</c:v>
                </c:pt>
                <c:pt idx="2316">
                  <c:v>42691</c:v>
                </c:pt>
                <c:pt idx="2317">
                  <c:v>42692</c:v>
                </c:pt>
                <c:pt idx="2318">
                  <c:v>42695</c:v>
                </c:pt>
                <c:pt idx="2319">
                  <c:v>42696</c:v>
                </c:pt>
                <c:pt idx="2320">
                  <c:v>42697</c:v>
                </c:pt>
                <c:pt idx="2321">
                  <c:v>42698</c:v>
                </c:pt>
                <c:pt idx="2322">
                  <c:v>42699</c:v>
                </c:pt>
                <c:pt idx="2323">
                  <c:v>42702</c:v>
                </c:pt>
                <c:pt idx="2324">
                  <c:v>42703</c:v>
                </c:pt>
                <c:pt idx="2325">
                  <c:v>42704</c:v>
                </c:pt>
                <c:pt idx="2326">
                  <c:v>42705</c:v>
                </c:pt>
                <c:pt idx="2327">
                  <c:v>42706</c:v>
                </c:pt>
                <c:pt idx="2328">
                  <c:v>42709</c:v>
                </c:pt>
                <c:pt idx="2329">
                  <c:v>42710</c:v>
                </c:pt>
                <c:pt idx="2330">
                  <c:v>42711</c:v>
                </c:pt>
                <c:pt idx="2331">
                  <c:v>42712</c:v>
                </c:pt>
                <c:pt idx="2332">
                  <c:v>42713</c:v>
                </c:pt>
                <c:pt idx="2333">
                  <c:v>42716</c:v>
                </c:pt>
                <c:pt idx="2334">
                  <c:v>42717</c:v>
                </c:pt>
                <c:pt idx="2335">
                  <c:v>42718</c:v>
                </c:pt>
                <c:pt idx="2336">
                  <c:v>42719</c:v>
                </c:pt>
                <c:pt idx="2337">
                  <c:v>42720</c:v>
                </c:pt>
                <c:pt idx="2338">
                  <c:v>42723</c:v>
                </c:pt>
                <c:pt idx="2339">
                  <c:v>42724</c:v>
                </c:pt>
                <c:pt idx="2340">
                  <c:v>42725</c:v>
                </c:pt>
                <c:pt idx="2341">
                  <c:v>42726</c:v>
                </c:pt>
                <c:pt idx="2342">
                  <c:v>42727</c:v>
                </c:pt>
                <c:pt idx="2343">
                  <c:v>42730</c:v>
                </c:pt>
                <c:pt idx="2344">
                  <c:v>42731</c:v>
                </c:pt>
                <c:pt idx="2345">
                  <c:v>42732</c:v>
                </c:pt>
                <c:pt idx="2346">
                  <c:v>42733</c:v>
                </c:pt>
                <c:pt idx="2347">
                  <c:v>42734</c:v>
                </c:pt>
                <c:pt idx="2348">
                  <c:v>42737</c:v>
                </c:pt>
                <c:pt idx="2349">
                  <c:v>42738</c:v>
                </c:pt>
                <c:pt idx="2350">
                  <c:v>42739</c:v>
                </c:pt>
                <c:pt idx="2351">
                  <c:v>42740</c:v>
                </c:pt>
                <c:pt idx="2352">
                  <c:v>42741</c:v>
                </c:pt>
                <c:pt idx="2353">
                  <c:v>42744</c:v>
                </c:pt>
                <c:pt idx="2354">
                  <c:v>42745</c:v>
                </c:pt>
                <c:pt idx="2355">
                  <c:v>42746</c:v>
                </c:pt>
                <c:pt idx="2356">
                  <c:v>42747</c:v>
                </c:pt>
                <c:pt idx="2357">
                  <c:v>42748</c:v>
                </c:pt>
                <c:pt idx="2358">
                  <c:v>42751</c:v>
                </c:pt>
                <c:pt idx="2359">
                  <c:v>42752</c:v>
                </c:pt>
                <c:pt idx="2360">
                  <c:v>42753</c:v>
                </c:pt>
                <c:pt idx="2361">
                  <c:v>42754</c:v>
                </c:pt>
                <c:pt idx="2362">
                  <c:v>42755</c:v>
                </c:pt>
                <c:pt idx="2363">
                  <c:v>42758</c:v>
                </c:pt>
                <c:pt idx="2364">
                  <c:v>42759</c:v>
                </c:pt>
                <c:pt idx="2365">
                  <c:v>42760</c:v>
                </c:pt>
                <c:pt idx="2366">
                  <c:v>42761</c:v>
                </c:pt>
                <c:pt idx="2367">
                  <c:v>42762</c:v>
                </c:pt>
                <c:pt idx="2368">
                  <c:v>42765</c:v>
                </c:pt>
                <c:pt idx="2369">
                  <c:v>42766</c:v>
                </c:pt>
                <c:pt idx="2370">
                  <c:v>42767</c:v>
                </c:pt>
                <c:pt idx="2371">
                  <c:v>42768</c:v>
                </c:pt>
                <c:pt idx="2372">
                  <c:v>42769</c:v>
                </c:pt>
                <c:pt idx="2373">
                  <c:v>42772</c:v>
                </c:pt>
                <c:pt idx="2374">
                  <c:v>42773</c:v>
                </c:pt>
                <c:pt idx="2375">
                  <c:v>42774</c:v>
                </c:pt>
                <c:pt idx="2376">
                  <c:v>42775</c:v>
                </c:pt>
                <c:pt idx="2377">
                  <c:v>42776</c:v>
                </c:pt>
                <c:pt idx="2378">
                  <c:v>42779</c:v>
                </c:pt>
                <c:pt idx="2379">
                  <c:v>42780</c:v>
                </c:pt>
                <c:pt idx="2380">
                  <c:v>42781</c:v>
                </c:pt>
                <c:pt idx="2381">
                  <c:v>42782</c:v>
                </c:pt>
                <c:pt idx="2382">
                  <c:v>42783</c:v>
                </c:pt>
                <c:pt idx="2383">
                  <c:v>42786</c:v>
                </c:pt>
                <c:pt idx="2384">
                  <c:v>42787</c:v>
                </c:pt>
                <c:pt idx="2385">
                  <c:v>42788</c:v>
                </c:pt>
                <c:pt idx="2386">
                  <c:v>42789</c:v>
                </c:pt>
                <c:pt idx="2387">
                  <c:v>42790</c:v>
                </c:pt>
                <c:pt idx="2388">
                  <c:v>42793</c:v>
                </c:pt>
                <c:pt idx="2389">
                  <c:v>42794</c:v>
                </c:pt>
                <c:pt idx="2390">
                  <c:v>42795</c:v>
                </c:pt>
                <c:pt idx="2391">
                  <c:v>42796</c:v>
                </c:pt>
                <c:pt idx="2392">
                  <c:v>42797</c:v>
                </c:pt>
                <c:pt idx="2393">
                  <c:v>42800</c:v>
                </c:pt>
                <c:pt idx="2394">
                  <c:v>42801</c:v>
                </c:pt>
                <c:pt idx="2395">
                  <c:v>42802</c:v>
                </c:pt>
                <c:pt idx="2396">
                  <c:v>42803</c:v>
                </c:pt>
                <c:pt idx="2397">
                  <c:v>42804</c:v>
                </c:pt>
                <c:pt idx="2398">
                  <c:v>42807</c:v>
                </c:pt>
                <c:pt idx="2399">
                  <c:v>42808</c:v>
                </c:pt>
                <c:pt idx="2400">
                  <c:v>42809</c:v>
                </c:pt>
                <c:pt idx="2401">
                  <c:v>42810</c:v>
                </c:pt>
                <c:pt idx="2402">
                  <c:v>42811</c:v>
                </c:pt>
                <c:pt idx="2403">
                  <c:v>42814</c:v>
                </c:pt>
                <c:pt idx="2404">
                  <c:v>42815</c:v>
                </c:pt>
                <c:pt idx="2405">
                  <c:v>42816</c:v>
                </c:pt>
                <c:pt idx="2406">
                  <c:v>42817</c:v>
                </c:pt>
                <c:pt idx="2407">
                  <c:v>42818</c:v>
                </c:pt>
                <c:pt idx="2408">
                  <c:v>42821</c:v>
                </c:pt>
                <c:pt idx="2409">
                  <c:v>42822</c:v>
                </c:pt>
                <c:pt idx="2410">
                  <c:v>42823</c:v>
                </c:pt>
                <c:pt idx="2411">
                  <c:v>42824</c:v>
                </c:pt>
                <c:pt idx="2412">
                  <c:v>42825</c:v>
                </c:pt>
                <c:pt idx="2413">
                  <c:v>42828</c:v>
                </c:pt>
                <c:pt idx="2414">
                  <c:v>42829</c:v>
                </c:pt>
                <c:pt idx="2415">
                  <c:v>42830</c:v>
                </c:pt>
                <c:pt idx="2416">
                  <c:v>42831</c:v>
                </c:pt>
                <c:pt idx="2417">
                  <c:v>42832</c:v>
                </c:pt>
                <c:pt idx="2418">
                  <c:v>42835</c:v>
                </c:pt>
                <c:pt idx="2419">
                  <c:v>42836</c:v>
                </c:pt>
                <c:pt idx="2420">
                  <c:v>42837</c:v>
                </c:pt>
                <c:pt idx="2421">
                  <c:v>42838</c:v>
                </c:pt>
                <c:pt idx="2422">
                  <c:v>42839</c:v>
                </c:pt>
                <c:pt idx="2423">
                  <c:v>42842</c:v>
                </c:pt>
                <c:pt idx="2424">
                  <c:v>42843</c:v>
                </c:pt>
                <c:pt idx="2425">
                  <c:v>42844</c:v>
                </c:pt>
                <c:pt idx="2426">
                  <c:v>42845</c:v>
                </c:pt>
                <c:pt idx="2427">
                  <c:v>42846</c:v>
                </c:pt>
                <c:pt idx="2428">
                  <c:v>42849</c:v>
                </c:pt>
                <c:pt idx="2429">
                  <c:v>42850</c:v>
                </c:pt>
                <c:pt idx="2430">
                  <c:v>42851</c:v>
                </c:pt>
                <c:pt idx="2431">
                  <c:v>42852</c:v>
                </c:pt>
                <c:pt idx="2432">
                  <c:v>42853</c:v>
                </c:pt>
                <c:pt idx="2433">
                  <c:v>42856</c:v>
                </c:pt>
                <c:pt idx="2434">
                  <c:v>42857</c:v>
                </c:pt>
                <c:pt idx="2435">
                  <c:v>42858</c:v>
                </c:pt>
                <c:pt idx="2436">
                  <c:v>42859</c:v>
                </c:pt>
                <c:pt idx="2437">
                  <c:v>42860</c:v>
                </c:pt>
                <c:pt idx="2438">
                  <c:v>42863</c:v>
                </c:pt>
                <c:pt idx="2439">
                  <c:v>42864</c:v>
                </c:pt>
                <c:pt idx="2440">
                  <c:v>42865</c:v>
                </c:pt>
                <c:pt idx="2441">
                  <c:v>42866</c:v>
                </c:pt>
                <c:pt idx="2442">
                  <c:v>42867</c:v>
                </c:pt>
                <c:pt idx="2443">
                  <c:v>42870</c:v>
                </c:pt>
                <c:pt idx="2444">
                  <c:v>42871</c:v>
                </c:pt>
                <c:pt idx="2445">
                  <c:v>42872</c:v>
                </c:pt>
                <c:pt idx="2446">
                  <c:v>42873</c:v>
                </c:pt>
                <c:pt idx="2447">
                  <c:v>42874</c:v>
                </c:pt>
                <c:pt idx="2448">
                  <c:v>42877</c:v>
                </c:pt>
                <c:pt idx="2449">
                  <c:v>42878</c:v>
                </c:pt>
                <c:pt idx="2450">
                  <c:v>42879</c:v>
                </c:pt>
                <c:pt idx="2451">
                  <c:v>42880</c:v>
                </c:pt>
                <c:pt idx="2452">
                  <c:v>42881</c:v>
                </c:pt>
                <c:pt idx="2453">
                  <c:v>42884</c:v>
                </c:pt>
                <c:pt idx="2454">
                  <c:v>42885</c:v>
                </c:pt>
                <c:pt idx="2455">
                  <c:v>42886</c:v>
                </c:pt>
                <c:pt idx="2456">
                  <c:v>42887</c:v>
                </c:pt>
                <c:pt idx="2457">
                  <c:v>42888</c:v>
                </c:pt>
                <c:pt idx="2458">
                  <c:v>42891</c:v>
                </c:pt>
                <c:pt idx="2459">
                  <c:v>42892</c:v>
                </c:pt>
                <c:pt idx="2460">
                  <c:v>42893</c:v>
                </c:pt>
                <c:pt idx="2461">
                  <c:v>42894</c:v>
                </c:pt>
                <c:pt idx="2462">
                  <c:v>42895</c:v>
                </c:pt>
                <c:pt idx="2463">
                  <c:v>42898</c:v>
                </c:pt>
                <c:pt idx="2464">
                  <c:v>42899</c:v>
                </c:pt>
                <c:pt idx="2465">
                  <c:v>42900</c:v>
                </c:pt>
                <c:pt idx="2466">
                  <c:v>42901</c:v>
                </c:pt>
                <c:pt idx="2467">
                  <c:v>42902</c:v>
                </c:pt>
                <c:pt idx="2468">
                  <c:v>42905</c:v>
                </c:pt>
                <c:pt idx="2469">
                  <c:v>42906</c:v>
                </c:pt>
                <c:pt idx="2470">
                  <c:v>42907</c:v>
                </c:pt>
                <c:pt idx="2471">
                  <c:v>42908</c:v>
                </c:pt>
                <c:pt idx="2472">
                  <c:v>42909</c:v>
                </c:pt>
                <c:pt idx="2473">
                  <c:v>42912</c:v>
                </c:pt>
                <c:pt idx="2474">
                  <c:v>42913</c:v>
                </c:pt>
                <c:pt idx="2475">
                  <c:v>42914</c:v>
                </c:pt>
                <c:pt idx="2476">
                  <c:v>42915</c:v>
                </c:pt>
                <c:pt idx="2477">
                  <c:v>42916</c:v>
                </c:pt>
                <c:pt idx="2478">
                  <c:v>42919</c:v>
                </c:pt>
                <c:pt idx="2479">
                  <c:v>42920</c:v>
                </c:pt>
                <c:pt idx="2480">
                  <c:v>42921</c:v>
                </c:pt>
                <c:pt idx="2481">
                  <c:v>42922</c:v>
                </c:pt>
                <c:pt idx="2482">
                  <c:v>42923</c:v>
                </c:pt>
                <c:pt idx="2483">
                  <c:v>42926</c:v>
                </c:pt>
                <c:pt idx="2484">
                  <c:v>42927</c:v>
                </c:pt>
                <c:pt idx="2485">
                  <c:v>42928</c:v>
                </c:pt>
                <c:pt idx="2486">
                  <c:v>42929</c:v>
                </c:pt>
                <c:pt idx="2487">
                  <c:v>42930</c:v>
                </c:pt>
                <c:pt idx="2488">
                  <c:v>42933</c:v>
                </c:pt>
                <c:pt idx="2489">
                  <c:v>42934</c:v>
                </c:pt>
                <c:pt idx="2490">
                  <c:v>42935</c:v>
                </c:pt>
                <c:pt idx="2491">
                  <c:v>42936</c:v>
                </c:pt>
                <c:pt idx="2492">
                  <c:v>42937</c:v>
                </c:pt>
                <c:pt idx="2493">
                  <c:v>42940</c:v>
                </c:pt>
                <c:pt idx="2494">
                  <c:v>42941</c:v>
                </c:pt>
                <c:pt idx="2495">
                  <c:v>42942</c:v>
                </c:pt>
                <c:pt idx="2496">
                  <c:v>42943</c:v>
                </c:pt>
                <c:pt idx="2497">
                  <c:v>42944</c:v>
                </c:pt>
                <c:pt idx="2498">
                  <c:v>42947</c:v>
                </c:pt>
                <c:pt idx="2499">
                  <c:v>42948</c:v>
                </c:pt>
                <c:pt idx="2500">
                  <c:v>42949</c:v>
                </c:pt>
                <c:pt idx="2501">
                  <c:v>42950</c:v>
                </c:pt>
                <c:pt idx="2502">
                  <c:v>42951</c:v>
                </c:pt>
                <c:pt idx="2503">
                  <c:v>42954</c:v>
                </c:pt>
                <c:pt idx="2504">
                  <c:v>42955</c:v>
                </c:pt>
                <c:pt idx="2505">
                  <c:v>42956</c:v>
                </c:pt>
                <c:pt idx="2506">
                  <c:v>42957</c:v>
                </c:pt>
                <c:pt idx="2507">
                  <c:v>42958</c:v>
                </c:pt>
                <c:pt idx="2508">
                  <c:v>42961</c:v>
                </c:pt>
                <c:pt idx="2509">
                  <c:v>42962</c:v>
                </c:pt>
                <c:pt idx="2510">
                  <c:v>42963</c:v>
                </c:pt>
                <c:pt idx="2511">
                  <c:v>42964</c:v>
                </c:pt>
                <c:pt idx="2512">
                  <c:v>42965</c:v>
                </c:pt>
                <c:pt idx="2513">
                  <c:v>42968</c:v>
                </c:pt>
                <c:pt idx="2514">
                  <c:v>42969</c:v>
                </c:pt>
                <c:pt idx="2515">
                  <c:v>42970</c:v>
                </c:pt>
                <c:pt idx="2516">
                  <c:v>42971</c:v>
                </c:pt>
                <c:pt idx="2517">
                  <c:v>42972</c:v>
                </c:pt>
                <c:pt idx="2518">
                  <c:v>42975</c:v>
                </c:pt>
                <c:pt idx="2519">
                  <c:v>42976</c:v>
                </c:pt>
                <c:pt idx="2520">
                  <c:v>42977</c:v>
                </c:pt>
                <c:pt idx="2521">
                  <c:v>42978</c:v>
                </c:pt>
                <c:pt idx="2522">
                  <c:v>42979</c:v>
                </c:pt>
                <c:pt idx="2523">
                  <c:v>42982</c:v>
                </c:pt>
                <c:pt idx="2524">
                  <c:v>42983</c:v>
                </c:pt>
                <c:pt idx="2525">
                  <c:v>42984</c:v>
                </c:pt>
                <c:pt idx="2526">
                  <c:v>42985</c:v>
                </c:pt>
                <c:pt idx="2527">
                  <c:v>42986</c:v>
                </c:pt>
                <c:pt idx="2528">
                  <c:v>42989</c:v>
                </c:pt>
                <c:pt idx="2529">
                  <c:v>42990</c:v>
                </c:pt>
                <c:pt idx="2530">
                  <c:v>42991</c:v>
                </c:pt>
                <c:pt idx="2531">
                  <c:v>42992</c:v>
                </c:pt>
                <c:pt idx="2532">
                  <c:v>42993</c:v>
                </c:pt>
                <c:pt idx="2533">
                  <c:v>42996</c:v>
                </c:pt>
                <c:pt idx="2534">
                  <c:v>42997</c:v>
                </c:pt>
                <c:pt idx="2535">
                  <c:v>42998</c:v>
                </c:pt>
                <c:pt idx="2536">
                  <c:v>42999</c:v>
                </c:pt>
                <c:pt idx="2537">
                  <c:v>43000</c:v>
                </c:pt>
                <c:pt idx="2538">
                  <c:v>43003</c:v>
                </c:pt>
                <c:pt idx="2539">
                  <c:v>43004</c:v>
                </c:pt>
                <c:pt idx="2540">
                  <c:v>43005</c:v>
                </c:pt>
                <c:pt idx="2541">
                  <c:v>43006</c:v>
                </c:pt>
                <c:pt idx="2542">
                  <c:v>43007</c:v>
                </c:pt>
                <c:pt idx="2543">
                  <c:v>43010</c:v>
                </c:pt>
                <c:pt idx="2544">
                  <c:v>43011</c:v>
                </c:pt>
                <c:pt idx="2545">
                  <c:v>43012</c:v>
                </c:pt>
                <c:pt idx="2546">
                  <c:v>43013</c:v>
                </c:pt>
                <c:pt idx="2547">
                  <c:v>43014</c:v>
                </c:pt>
                <c:pt idx="2548">
                  <c:v>43017</c:v>
                </c:pt>
                <c:pt idx="2549">
                  <c:v>43018</c:v>
                </c:pt>
                <c:pt idx="2550">
                  <c:v>43019</c:v>
                </c:pt>
                <c:pt idx="2551">
                  <c:v>43020</c:v>
                </c:pt>
                <c:pt idx="2552">
                  <c:v>43021</c:v>
                </c:pt>
                <c:pt idx="2553">
                  <c:v>43024</c:v>
                </c:pt>
                <c:pt idx="2554">
                  <c:v>43025</c:v>
                </c:pt>
                <c:pt idx="2555">
                  <c:v>43026</c:v>
                </c:pt>
                <c:pt idx="2556">
                  <c:v>43027</c:v>
                </c:pt>
                <c:pt idx="2557">
                  <c:v>43028</c:v>
                </c:pt>
                <c:pt idx="2558">
                  <c:v>43031</c:v>
                </c:pt>
                <c:pt idx="2559">
                  <c:v>43032</c:v>
                </c:pt>
                <c:pt idx="2560">
                  <c:v>43033</c:v>
                </c:pt>
                <c:pt idx="2561">
                  <c:v>43034</c:v>
                </c:pt>
                <c:pt idx="2562">
                  <c:v>43035</c:v>
                </c:pt>
                <c:pt idx="2563">
                  <c:v>43038</c:v>
                </c:pt>
                <c:pt idx="2564">
                  <c:v>43039</c:v>
                </c:pt>
                <c:pt idx="2565">
                  <c:v>43040</c:v>
                </c:pt>
                <c:pt idx="2566">
                  <c:v>43041</c:v>
                </c:pt>
                <c:pt idx="2567">
                  <c:v>43042</c:v>
                </c:pt>
                <c:pt idx="2568">
                  <c:v>43045</c:v>
                </c:pt>
                <c:pt idx="2569">
                  <c:v>43046</c:v>
                </c:pt>
                <c:pt idx="2570">
                  <c:v>43047</c:v>
                </c:pt>
                <c:pt idx="2571">
                  <c:v>43048</c:v>
                </c:pt>
                <c:pt idx="2572">
                  <c:v>43049</c:v>
                </c:pt>
                <c:pt idx="2573">
                  <c:v>43052</c:v>
                </c:pt>
                <c:pt idx="2574">
                  <c:v>43053</c:v>
                </c:pt>
                <c:pt idx="2575">
                  <c:v>43054</c:v>
                </c:pt>
                <c:pt idx="2576">
                  <c:v>43055</c:v>
                </c:pt>
                <c:pt idx="2577">
                  <c:v>43056</c:v>
                </c:pt>
                <c:pt idx="2578">
                  <c:v>43059</c:v>
                </c:pt>
                <c:pt idx="2579">
                  <c:v>43060</c:v>
                </c:pt>
                <c:pt idx="2580">
                  <c:v>43061</c:v>
                </c:pt>
                <c:pt idx="2581">
                  <c:v>43062</c:v>
                </c:pt>
                <c:pt idx="2582">
                  <c:v>43063</c:v>
                </c:pt>
                <c:pt idx="2583">
                  <c:v>43066</c:v>
                </c:pt>
                <c:pt idx="2584">
                  <c:v>43067</c:v>
                </c:pt>
                <c:pt idx="2585">
                  <c:v>43068</c:v>
                </c:pt>
                <c:pt idx="2586">
                  <c:v>43069</c:v>
                </c:pt>
                <c:pt idx="2587">
                  <c:v>43070</c:v>
                </c:pt>
                <c:pt idx="2588">
                  <c:v>43073</c:v>
                </c:pt>
                <c:pt idx="2589">
                  <c:v>43074</c:v>
                </c:pt>
                <c:pt idx="2590">
                  <c:v>43075</c:v>
                </c:pt>
                <c:pt idx="2591">
                  <c:v>43076</c:v>
                </c:pt>
                <c:pt idx="2592">
                  <c:v>43077</c:v>
                </c:pt>
                <c:pt idx="2593">
                  <c:v>43080</c:v>
                </c:pt>
                <c:pt idx="2594">
                  <c:v>43081</c:v>
                </c:pt>
                <c:pt idx="2595">
                  <c:v>43082</c:v>
                </c:pt>
                <c:pt idx="2596">
                  <c:v>43083</c:v>
                </c:pt>
                <c:pt idx="2597">
                  <c:v>43084</c:v>
                </c:pt>
                <c:pt idx="2598">
                  <c:v>43087</c:v>
                </c:pt>
                <c:pt idx="2599">
                  <c:v>43088</c:v>
                </c:pt>
                <c:pt idx="2600">
                  <c:v>43089</c:v>
                </c:pt>
                <c:pt idx="2601">
                  <c:v>43090</c:v>
                </c:pt>
                <c:pt idx="2602">
                  <c:v>43091</c:v>
                </c:pt>
                <c:pt idx="2603">
                  <c:v>43094</c:v>
                </c:pt>
                <c:pt idx="2604">
                  <c:v>43095</c:v>
                </c:pt>
                <c:pt idx="2605">
                  <c:v>43096</c:v>
                </c:pt>
                <c:pt idx="2606">
                  <c:v>43097</c:v>
                </c:pt>
                <c:pt idx="2607">
                  <c:v>43098</c:v>
                </c:pt>
                <c:pt idx="2608">
                  <c:v>43101</c:v>
                </c:pt>
                <c:pt idx="2609">
                  <c:v>43102</c:v>
                </c:pt>
                <c:pt idx="2610">
                  <c:v>43103</c:v>
                </c:pt>
                <c:pt idx="2611">
                  <c:v>43104</c:v>
                </c:pt>
                <c:pt idx="2612">
                  <c:v>43105</c:v>
                </c:pt>
                <c:pt idx="2613">
                  <c:v>43108</c:v>
                </c:pt>
                <c:pt idx="2614">
                  <c:v>43109</c:v>
                </c:pt>
                <c:pt idx="2615">
                  <c:v>43110</c:v>
                </c:pt>
                <c:pt idx="2616">
                  <c:v>43111</c:v>
                </c:pt>
                <c:pt idx="2617">
                  <c:v>43112</c:v>
                </c:pt>
                <c:pt idx="2618">
                  <c:v>43115</c:v>
                </c:pt>
                <c:pt idx="2619">
                  <c:v>43116</c:v>
                </c:pt>
                <c:pt idx="2620">
                  <c:v>43117</c:v>
                </c:pt>
                <c:pt idx="2621">
                  <c:v>43118</c:v>
                </c:pt>
                <c:pt idx="2622">
                  <c:v>43119</c:v>
                </c:pt>
                <c:pt idx="2623">
                  <c:v>43122</c:v>
                </c:pt>
                <c:pt idx="2624">
                  <c:v>43123</c:v>
                </c:pt>
                <c:pt idx="2625">
                  <c:v>43124</c:v>
                </c:pt>
                <c:pt idx="2626">
                  <c:v>43125</c:v>
                </c:pt>
                <c:pt idx="2627">
                  <c:v>43126</c:v>
                </c:pt>
                <c:pt idx="2628">
                  <c:v>43129</c:v>
                </c:pt>
                <c:pt idx="2629">
                  <c:v>43130</c:v>
                </c:pt>
                <c:pt idx="2630">
                  <c:v>43131</c:v>
                </c:pt>
                <c:pt idx="2631">
                  <c:v>43132</c:v>
                </c:pt>
                <c:pt idx="2632">
                  <c:v>43133</c:v>
                </c:pt>
                <c:pt idx="2633">
                  <c:v>43136</c:v>
                </c:pt>
                <c:pt idx="2634">
                  <c:v>43137</c:v>
                </c:pt>
                <c:pt idx="2635">
                  <c:v>43138</c:v>
                </c:pt>
                <c:pt idx="2636">
                  <c:v>43139</c:v>
                </c:pt>
                <c:pt idx="2637">
                  <c:v>43140</c:v>
                </c:pt>
                <c:pt idx="2638">
                  <c:v>43143</c:v>
                </c:pt>
                <c:pt idx="2639">
                  <c:v>43144</c:v>
                </c:pt>
                <c:pt idx="2640">
                  <c:v>43145</c:v>
                </c:pt>
                <c:pt idx="2641">
                  <c:v>43146</c:v>
                </c:pt>
                <c:pt idx="2642">
                  <c:v>43147</c:v>
                </c:pt>
                <c:pt idx="2643">
                  <c:v>43150</c:v>
                </c:pt>
                <c:pt idx="2644">
                  <c:v>43151</c:v>
                </c:pt>
                <c:pt idx="2645">
                  <c:v>43152</c:v>
                </c:pt>
                <c:pt idx="2646">
                  <c:v>43153</c:v>
                </c:pt>
                <c:pt idx="2647">
                  <c:v>43154</c:v>
                </c:pt>
                <c:pt idx="2648">
                  <c:v>43157</c:v>
                </c:pt>
                <c:pt idx="2649">
                  <c:v>43158</c:v>
                </c:pt>
                <c:pt idx="2650">
                  <c:v>43159</c:v>
                </c:pt>
                <c:pt idx="2651">
                  <c:v>43160</c:v>
                </c:pt>
                <c:pt idx="2652">
                  <c:v>43161</c:v>
                </c:pt>
                <c:pt idx="2653">
                  <c:v>43164</c:v>
                </c:pt>
                <c:pt idx="2654">
                  <c:v>43165</c:v>
                </c:pt>
                <c:pt idx="2655">
                  <c:v>43166</c:v>
                </c:pt>
                <c:pt idx="2656">
                  <c:v>43167</c:v>
                </c:pt>
                <c:pt idx="2657">
                  <c:v>43168</c:v>
                </c:pt>
                <c:pt idx="2658">
                  <c:v>43171</c:v>
                </c:pt>
                <c:pt idx="2659">
                  <c:v>43172</c:v>
                </c:pt>
                <c:pt idx="2660">
                  <c:v>43173</c:v>
                </c:pt>
                <c:pt idx="2661">
                  <c:v>43174</c:v>
                </c:pt>
                <c:pt idx="2662">
                  <c:v>43175</c:v>
                </c:pt>
                <c:pt idx="2663">
                  <c:v>43178</c:v>
                </c:pt>
                <c:pt idx="2664">
                  <c:v>43179</c:v>
                </c:pt>
                <c:pt idx="2665">
                  <c:v>43180</c:v>
                </c:pt>
                <c:pt idx="2666">
                  <c:v>43181</c:v>
                </c:pt>
                <c:pt idx="2667">
                  <c:v>43182</c:v>
                </c:pt>
                <c:pt idx="2668">
                  <c:v>43185</c:v>
                </c:pt>
                <c:pt idx="2669">
                  <c:v>43186</c:v>
                </c:pt>
                <c:pt idx="2670">
                  <c:v>43187</c:v>
                </c:pt>
                <c:pt idx="2671">
                  <c:v>43188</c:v>
                </c:pt>
                <c:pt idx="2672">
                  <c:v>43189</c:v>
                </c:pt>
                <c:pt idx="2673">
                  <c:v>43192</c:v>
                </c:pt>
                <c:pt idx="2674">
                  <c:v>43193</c:v>
                </c:pt>
                <c:pt idx="2675">
                  <c:v>43194</c:v>
                </c:pt>
                <c:pt idx="2676">
                  <c:v>43195</c:v>
                </c:pt>
                <c:pt idx="2677">
                  <c:v>43196</c:v>
                </c:pt>
                <c:pt idx="2678">
                  <c:v>43199</c:v>
                </c:pt>
                <c:pt idx="2679">
                  <c:v>43200</c:v>
                </c:pt>
                <c:pt idx="2680">
                  <c:v>43201</c:v>
                </c:pt>
                <c:pt idx="2681">
                  <c:v>43202</c:v>
                </c:pt>
                <c:pt idx="2682">
                  <c:v>43203</c:v>
                </c:pt>
                <c:pt idx="2683">
                  <c:v>43206</c:v>
                </c:pt>
                <c:pt idx="2684">
                  <c:v>43207</c:v>
                </c:pt>
                <c:pt idx="2685">
                  <c:v>43208</c:v>
                </c:pt>
                <c:pt idx="2686">
                  <c:v>43209</c:v>
                </c:pt>
                <c:pt idx="2687">
                  <c:v>43210</c:v>
                </c:pt>
                <c:pt idx="2688">
                  <c:v>43213</c:v>
                </c:pt>
                <c:pt idx="2689">
                  <c:v>43214</c:v>
                </c:pt>
                <c:pt idx="2690">
                  <c:v>43215</c:v>
                </c:pt>
                <c:pt idx="2691">
                  <c:v>43216</c:v>
                </c:pt>
                <c:pt idx="2692">
                  <c:v>43217</c:v>
                </c:pt>
                <c:pt idx="2693">
                  <c:v>43220</c:v>
                </c:pt>
                <c:pt idx="2694">
                  <c:v>43221</c:v>
                </c:pt>
                <c:pt idx="2695">
                  <c:v>43222</c:v>
                </c:pt>
                <c:pt idx="2696">
                  <c:v>43223</c:v>
                </c:pt>
                <c:pt idx="2697">
                  <c:v>43224</c:v>
                </c:pt>
                <c:pt idx="2698">
                  <c:v>43227</c:v>
                </c:pt>
                <c:pt idx="2699">
                  <c:v>43228</c:v>
                </c:pt>
                <c:pt idx="2700">
                  <c:v>43229</c:v>
                </c:pt>
                <c:pt idx="2701">
                  <c:v>43230</c:v>
                </c:pt>
                <c:pt idx="2702">
                  <c:v>43231</c:v>
                </c:pt>
                <c:pt idx="2703">
                  <c:v>43234</c:v>
                </c:pt>
                <c:pt idx="2704">
                  <c:v>43235</c:v>
                </c:pt>
                <c:pt idx="2705">
                  <c:v>43236</c:v>
                </c:pt>
                <c:pt idx="2706">
                  <c:v>43237</c:v>
                </c:pt>
                <c:pt idx="2707">
                  <c:v>43238</c:v>
                </c:pt>
                <c:pt idx="2708">
                  <c:v>43241</c:v>
                </c:pt>
                <c:pt idx="2709">
                  <c:v>43242</c:v>
                </c:pt>
                <c:pt idx="2710">
                  <c:v>43243</c:v>
                </c:pt>
                <c:pt idx="2711">
                  <c:v>43244</c:v>
                </c:pt>
                <c:pt idx="2712">
                  <c:v>43245</c:v>
                </c:pt>
                <c:pt idx="2713">
                  <c:v>43248</c:v>
                </c:pt>
                <c:pt idx="2714">
                  <c:v>43249</c:v>
                </c:pt>
                <c:pt idx="2715">
                  <c:v>43250</c:v>
                </c:pt>
                <c:pt idx="2716">
                  <c:v>43251</c:v>
                </c:pt>
                <c:pt idx="2717">
                  <c:v>43252</c:v>
                </c:pt>
                <c:pt idx="2718">
                  <c:v>43255</c:v>
                </c:pt>
                <c:pt idx="2719">
                  <c:v>43256</c:v>
                </c:pt>
                <c:pt idx="2720">
                  <c:v>43257</c:v>
                </c:pt>
                <c:pt idx="2721">
                  <c:v>43258</c:v>
                </c:pt>
                <c:pt idx="2722">
                  <c:v>43259</c:v>
                </c:pt>
                <c:pt idx="2723">
                  <c:v>43262</c:v>
                </c:pt>
                <c:pt idx="2724">
                  <c:v>43263</c:v>
                </c:pt>
                <c:pt idx="2725">
                  <c:v>43264</c:v>
                </c:pt>
                <c:pt idx="2726">
                  <c:v>43265</c:v>
                </c:pt>
                <c:pt idx="2727">
                  <c:v>43266</c:v>
                </c:pt>
                <c:pt idx="2728">
                  <c:v>43269</c:v>
                </c:pt>
                <c:pt idx="2729">
                  <c:v>43270</c:v>
                </c:pt>
                <c:pt idx="2730">
                  <c:v>43271</c:v>
                </c:pt>
                <c:pt idx="2731">
                  <c:v>43272</c:v>
                </c:pt>
                <c:pt idx="2732">
                  <c:v>43273</c:v>
                </c:pt>
                <c:pt idx="2733">
                  <c:v>43276</c:v>
                </c:pt>
                <c:pt idx="2734">
                  <c:v>43277</c:v>
                </c:pt>
                <c:pt idx="2735">
                  <c:v>43278</c:v>
                </c:pt>
                <c:pt idx="2736">
                  <c:v>43279</c:v>
                </c:pt>
                <c:pt idx="2737">
                  <c:v>43280</c:v>
                </c:pt>
                <c:pt idx="2738">
                  <c:v>43283</c:v>
                </c:pt>
                <c:pt idx="2739">
                  <c:v>43284</c:v>
                </c:pt>
                <c:pt idx="2740">
                  <c:v>43286</c:v>
                </c:pt>
                <c:pt idx="2741">
                  <c:v>43287</c:v>
                </c:pt>
                <c:pt idx="2742">
                  <c:v>43290</c:v>
                </c:pt>
                <c:pt idx="2743">
                  <c:v>43291</c:v>
                </c:pt>
                <c:pt idx="2744">
                  <c:v>43292</c:v>
                </c:pt>
                <c:pt idx="2745">
                  <c:v>43293</c:v>
                </c:pt>
                <c:pt idx="2746">
                  <c:v>43294</c:v>
                </c:pt>
                <c:pt idx="2747">
                  <c:v>43297</c:v>
                </c:pt>
                <c:pt idx="2748">
                  <c:v>43298</c:v>
                </c:pt>
                <c:pt idx="2749">
                  <c:v>43299</c:v>
                </c:pt>
                <c:pt idx="2750">
                  <c:v>43300</c:v>
                </c:pt>
                <c:pt idx="2751">
                  <c:v>43301</c:v>
                </c:pt>
                <c:pt idx="2752">
                  <c:v>43304</c:v>
                </c:pt>
                <c:pt idx="2753">
                  <c:v>43305</c:v>
                </c:pt>
                <c:pt idx="2754">
                  <c:v>43306</c:v>
                </c:pt>
                <c:pt idx="2755">
                  <c:v>43307</c:v>
                </c:pt>
                <c:pt idx="2756">
                  <c:v>43308</c:v>
                </c:pt>
                <c:pt idx="2757">
                  <c:v>43311</c:v>
                </c:pt>
                <c:pt idx="2758">
                  <c:v>43312</c:v>
                </c:pt>
                <c:pt idx="2759">
                  <c:v>43313</c:v>
                </c:pt>
                <c:pt idx="2760">
                  <c:v>43314</c:v>
                </c:pt>
                <c:pt idx="2761">
                  <c:v>43315</c:v>
                </c:pt>
                <c:pt idx="2762">
                  <c:v>43318</c:v>
                </c:pt>
                <c:pt idx="2763">
                  <c:v>43319</c:v>
                </c:pt>
                <c:pt idx="2764">
                  <c:v>43320</c:v>
                </c:pt>
                <c:pt idx="2765">
                  <c:v>43321</c:v>
                </c:pt>
                <c:pt idx="2766">
                  <c:v>43322</c:v>
                </c:pt>
                <c:pt idx="2767">
                  <c:v>43325</c:v>
                </c:pt>
                <c:pt idx="2768">
                  <c:v>43326</c:v>
                </c:pt>
                <c:pt idx="2769">
                  <c:v>43327</c:v>
                </c:pt>
                <c:pt idx="2770">
                  <c:v>43328</c:v>
                </c:pt>
                <c:pt idx="2771">
                  <c:v>43329</c:v>
                </c:pt>
                <c:pt idx="2772">
                  <c:v>43332</c:v>
                </c:pt>
                <c:pt idx="2773">
                  <c:v>43333</c:v>
                </c:pt>
                <c:pt idx="2774">
                  <c:v>43334</c:v>
                </c:pt>
                <c:pt idx="2775">
                  <c:v>43335</c:v>
                </c:pt>
                <c:pt idx="2776">
                  <c:v>43336</c:v>
                </c:pt>
                <c:pt idx="2777">
                  <c:v>43339</c:v>
                </c:pt>
                <c:pt idx="2778">
                  <c:v>43340</c:v>
                </c:pt>
                <c:pt idx="2779">
                  <c:v>43341</c:v>
                </c:pt>
                <c:pt idx="2780">
                  <c:v>43342</c:v>
                </c:pt>
                <c:pt idx="2781">
                  <c:v>43343</c:v>
                </c:pt>
                <c:pt idx="2782">
                  <c:v>43347</c:v>
                </c:pt>
                <c:pt idx="2783">
                  <c:v>43348</c:v>
                </c:pt>
                <c:pt idx="2784">
                  <c:v>43349</c:v>
                </c:pt>
                <c:pt idx="2785">
                  <c:v>43350</c:v>
                </c:pt>
                <c:pt idx="2786">
                  <c:v>43353</c:v>
                </c:pt>
                <c:pt idx="2787">
                  <c:v>43354</c:v>
                </c:pt>
                <c:pt idx="2788">
                  <c:v>43355</c:v>
                </c:pt>
                <c:pt idx="2789">
                  <c:v>43356</c:v>
                </c:pt>
                <c:pt idx="2790">
                  <c:v>43357</c:v>
                </c:pt>
                <c:pt idx="2791">
                  <c:v>43360</c:v>
                </c:pt>
                <c:pt idx="2792">
                  <c:v>43361</c:v>
                </c:pt>
                <c:pt idx="2793">
                  <c:v>43362</c:v>
                </c:pt>
                <c:pt idx="2794">
                  <c:v>43363</c:v>
                </c:pt>
                <c:pt idx="2795">
                  <c:v>43364</c:v>
                </c:pt>
                <c:pt idx="2796">
                  <c:v>43367</c:v>
                </c:pt>
                <c:pt idx="2797">
                  <c:v>43368</c:v>
                </c:pt>
                <c:pt idx="2798">
                  <c:v>43369</c:v>
                </c:pt>
                <c:pt idx="2799">
                  <c:v>43370</c:v>
                </c:pt>
                <c:pt idx="2800">
                  <c:v>43371</c:v>
                </c:pt>
                <c:pt idx="2801">
                  <c:v>43374</c:v>
                </c:pt>
                <c:pt idx="2802">
                  <c:v>43375</c:v>
                </c:pt>
                <c:pt idx="2803">
                  <c:v>43376</c:v>
                </c:pt>
                <c:pt idx="2804">
                  <c:v>43377</c:v>
                </c:pt>
                <c:pt idx="2805">
                  <c:v>43378</c:v>
                </c:pt>
                <c:pt idx="2806">
                  <c:v>43382</c:v>
                </c:pt>
                <c:pt idx="2807">
                  <c:v>43383</c:v>
                </c:pt>
                <c:pt idx="2808">
                  <c:v>43384</c:v>
                </c:pt>
                <c:pt idx="2809">
                  <c:v>43385</c:v>
                </c:pt>
                <c:pt idx="2810">
                  <c:v>43388</c:v>
                </c:pt>
                <c:pt idx="2811">
                  <c:v>43389</c:v>
                </c:pt>
                <c:pt idx="2812">
                  <c:v>43390</c:v>
                </c:pt>
                <c:pt idx="2813">
                  <c:v>43391</c:v>
                </c:pt>
                <c:pt idx="2814">
                  <c:v>43392</c:v>
                </c:pt>
                <c:pt idx="2815">
                  <c:v>43395</c:v>
                </c:pt>
                <c:pt idx="2816">
                  <c:v>43396</c:v>
                </c:pt>
                <c:pt idx="2817">
                  <c:v>43397</c:v>
                </c:pt>
                <c:pt idx="2818">
                  <c:v>43398</c:v>
                </c:pt>
                <c:pt idx="2819">
                  <c:v>43399</c:v>
                </c:pt>
                <c:pt idx="2820">
                  <c:v>43402</c:v>
                </c:pt>
                <c:pt idx="2821">
                  <c:v>43403</c:v>
                </c:pt>
                <c:pt idx="2822">
                  <c:v>43404</c:v>
                </c:pt>
                <c:pt idx="2823">
                  <c:v>43405</c:v>
                </c:pt>
                <c:pt idx="2824">
                  <c:v>43406</c:v>
                </c:pt>
                <c:pt idx="2825">
                  <c:v>43409</c:v>
                </c:pt>
                <c:pt idx="2826">
                  <c:v>43410</c:v>
                </c:pt>
                <c:pt idx="2827">
                  <c:v>43411</c:v>
                </c:pt>
                <c:pt idx="2828">
                  <c:v>43412</c:v>
                </c:pt>
                <c:pt idx="2829">
                  <c:v>43413</c:v>
                </c:pt>
                <c:pt idx="2830">
                  <c:v>43417</c:v>
                </c:pt>
                <c:pt idx="2831">
                  <c:v>43418</c:v>
                </c:pt>
                <c:pt idx="2832">
                  <c:v>43419</c:v>
                </c:pt>
                <c:pt idx="2833">
                  <c:v>43420</c:v>
                </c:pt>
                <c:pt idx="2834">
                  <c:v>43423</c:v>
                </c:pt>
                <c:pt idx="2835">
                  <c:v>43424</c:v>
                </c:pt>
                <c:pt idx="2836">
                  <c:v>43425</c:v>
                </c:pt>
                <c:pt idx="2837">
                  <c:v>43427</c:v>
                </c:pt>
                <c:pt idx="2838">
                  <c:v>43430</c:v>
                </c:pt>
                <c:pt idx="2839">
                  <c:v>43431</c:v>
                </c:pt>
                <c:pt idx="2840">
                  <c:v>43432</c:v>
                </c:pt>
                <c:pt idx="2841">
                  <c:v>43433</c:v>
                </c:pt>
                <c:pt idx="2842">
                  <c:v>43434</c:v>
                </c:pt>
                <c:pt idx="2843">
                  <c:v>43437</c:v>
                </c:pt>
                <c:pt idx="2844">
                  <c:v>43438</c:v>
                </c:pt>
                <c:pt idx="2845">
                  <c:v>43440</c:v>
                </c:pt>
                <c:pt idx="2846">
                  <c:v>43441</c:v>
                </c:pt>
                <c:pt idx="2847">
                  <c:v>43444</c:v>
                </c:pt>
                <c:pt idx="2848">
                  <c:v>43445</c:v>
                </c:pt>
                <c:pt idx="2849">
                  <c:v>43446</c:v>
                </c:pt>
                <c:pt idx="2850">
                  <c:v>43447</c:v>
                </c:pt>
                <c:pt idx="2851">
                  <c:v>43448</c:v>
                </c:pt>
                <c:pt idx="2852">
                  <c:v>43451</c:v>
                </c:pt>
                <c:pt idx="2853">
                  <c:v>43452</c:v>
                </c:pt>
                <c:pt idx="2854">
                  <c:v>43453</c:v>
                </c:pt>
                <c:pt idx="2855">
                  <c:v>43454</c:v>
                </c:pt>
                <c:pt idx="2856">
                  <c:v>43455</c:v>
                </c:pt>
                <c:pt idx="2857">
                  <c:v>43458</c:v>
                </c:pt>
                <c:pt idx="2858">
                  <c:v>43460</c:v>
                </c:pt>
                <c:pt idx="2859">
                  <c:v>43461</c:v>
                </c:pt>
                <c:pt idx="2860">
                  <c:v>43462</c:v>
                </c:pt>
                <c:pt idx="2861">
                  <c:v>43465</c:v>
                </c:pt>
                <c:pt idx="2862">
                  <c:v>43467</c:v>
                </c:pt>
                <c:pt idx="2863">
                  <c:v>43468</c:v>
                </c:pt>
                <c:pt idx="2864">
                  <c:v>43469</c:v>
                </c:pt>
                <c:pt idx="2865">
                  <c:v>43472</c:v>
                </c:pt>
                <c:pt idx="2866">
                  <c:v>43473</c:v>
                </c:pt>
                <c:pt idx="2867">
                  <c:v>43474</c:v>
                </c:pt>
                <c:pt idx="2868">
                  <c:v>43475</c:v>
                </c:pt>
                <c:pt idx="2869">
                  <c:v>43476</c:v>
                </c:pt>
                <c:pt idx="2870">
                  <c:v>43479</c:v>
                </c:pt>
                <c:pt idx="2871">
                  <c:v>43480</c:v>
                </c:pt>
                <c:pt idx="2872">
                  <c:v>43481</c:v>
                </c:pt>
                <c:pt idx="2873">
                  <c:v>43482</c:v>
                </c:pt>
                <c:pt idx="2874">
                  <c:v>43483</c:v>
                </c:pt>
                <c:pt idx="2875">
                  <c:v>43487</c:v>
                </c:pt>
                <c:pt idx="2876">
                  <c:v>43488</c:v>
                </c:pt>
                <c:pt idx="2877">
                  <c:v>43489</c:v>
                </c:pt>
                <c:pt idx="2878">
                  <c:v>43490</c:v>
                </c:pt>
                <c:pt idx="2879">
                  <c:v>43493</c:v>
                </c:pt>
                <c:pt idx="2880">
                  <c:v>43494</c:v>
                </c:pt>
                <c:pt idx="2881">
                  <c:v>43495</c:v>
                </c:pt>
                <c:pt idx="2882">
                  <c:v>43496</c:v>
                </c:pt>
                <c:pt idx="2883">
                  <c:v>43497</c:v>
                </c:pt>
                <c:pt idx="2884">
                  <c:v>43500</c:v>
                </c:pt>
                <c:pt idx="2885">
                  <c:v>43501</c:v>
                </c:pt>
                <c:pt idx="2886">
                  <c:v>43502</c:v>
                </c:pt>
                <c:pt idx="2887">
                  <c:v>43503</c:v>
                </c:pt>
                <c:pt idx="2888">
                  <c:v>43504</c:v>
                </c:pt>
                <c:pt idx="2889">
                  <c:v>43507</c:v>
                </c:pt>
                <c:pt idx="2890">
                  <c:v>43508</c:v>
                </c:pt>
                <c:pt idx="2891">
                  <c:v>43509</c:v>
                </c:pt>
                <c:pt idx="2892">
                  <c:v>43510</c:v>
                </c:pt>
                <c:pt idx="2893">
                  <c:v>43511</c:v>
                </c:pt>
                <c:pt idx="2894">
                  <c:v>43515</c:v>
                </c:pt>
                <c:pt idx="2895">
                  <c:v>43516</c:v>
                </c:pt>
                <c:pt idx="2896">
                  <c:v>43517</c:v>
                </c:pt>
                <c:pt idx="2897">
                  <c:v>43518</c:v>
                </c:pt>
                <c:pt idx="2898">
                  <c:v>43521</c:v>
                </c:pt>
                <c:pt idx="2899">
                  <c:v>43522</c:v>
                </c:pt>
                <c:pt idx="2900">
                  <c:v>43523</c:v>
                </c:pt>
                <c:pt idx="2901">
                  <c:v>43524</c:v>
                </c:pt>
                <c:pt idx="2902">
                  <c:v>43525</c:v>
                </c:pt>
                <c:pt idx="2903">
                  <c:v>43528</c:v>
                </c:pt>
                <c:pt idx="2904">
                  <c:v>43529</c:v>
                </c:pt>
                <c:pt idx="2905">
                  <c:v>43530</c:v>
                </c:pt>
                <c:pt idx="2906">
                  <c:v>43531</c:v>
                </c:pt>
                <c:pt idx="2907">
                  <c:v>43532</c:v>
                </c:pt>
                <c:pt idx="2908">
                  <c:v>43535</c:v>
                </c:pt>
                <c:pt idx="2909">
                  <c:v>43536</c:v>
                </c:pt>
                <c:pt idx="2910">
                  <c:v>43537</c:v>
                </c:pt>
                <c:pt idx="2911">
                  <c:v>43538</c:v>
                </c:pt>
                <c:pt idx="2912">
                  <c:v>43539</c:v>
                </c:pt>
                <c:pt idx="2913">
                  <c:v>43542</c:v>
                </c:pt>
                <c:pt idx="2914">
                  <c:v>43543</c:v>
                </c:pt>
                <c:pt idx="2915">
                  <c:v>43544</c:v>
                </c:pt>
                <c:pt idx="2916">
                  <c:v>43545</c:v>
                </c:pt>
                <c:pt idx="2917">
                  <c:v>43546</c:v>
                </c:pt>
                <c:pt idx="2918">
                  <c:v>43549</c:v>
                </c:pt>
                <c:pt idx="2919">
                  <c:v>43550</c:v>
                </c:pt>
                <c:pt idx="2920">
                  <c:v>43551</c:v>
                </c:pt>
                <c:pt idx="2921">
                  <c:v>43552</c:v>
                </c:pt>
                <c:pt idx="2922">
                  <c:v>43553</c:v>
                </c:pt>
                <c:pt idx="2923">
                  <c:v>43556</c:v>
                </c:pt>
                <c:pt idx="2924">
                  <c:v>43557</c:v>
                </c:pt>
                <c:pt idx="2925">
                  <c:v>43558</c:v>
                </c:pt>
                <c:pt idx="2926">
                  <c:v>43559</c:v>
                </c:pt>
                <c:pt idx="2927">
                  <c:v>43560</c:v>
                </c:pt>
                <c:pt idx="2928">
                  <c:v>43563</c:v>
                </c:pt>
                <c:pt idx="2929">
                  <c:v>43564</c:v>
                </c:pt>
                <c:pt idx="2930">
                  <c:v>43565</c:v>
                </c:pt>
                <c:pt idx="2931">
                  <c:v>43566</c:v>
                </c:pt>
                <c:pt idx="2932">
                  <c:v>43567</c:v>
                </c:pt>
                <c:pt idx="2933">
                  <c:v>43570</c:v>
                </c:pt>
                <c:pt idx="2934">
                  <c:v>43571</c:v>
                </c:pt>
                <c:pt idx="2935">
                  <c:v>43572</c:v>
                </c:pt>
                <c:pt idx="2936">
                  <c:v>43573</c:v>
                </c:pt>
                <c:pt idx="2937">
                  <c:v>43577</c:v>
                </c:pt>
                <c:pt idx="2938">
                  <c:v>43578</c:v>
                </c:pt>
                <c:pt idx="2939">
                  <c:v>43579</c:v>
                </c:pt>
                <c:pt idx="2940">
                  <c:v>43580</c:v>
                </c:pt>
                <c:pt idx="2941">
                  <c:v>43581</c:v>
                </c:pt>
                <c:pt idx="2942">
                  <c:v>43584</c:v>
                </c:pt>
                <c:pt idx="2943">
                  <c:v>43585</c:v>
                </c:pt>
                <c:pt idx="2944">
                  <c:v>43586</c:v>
                </c:pt>
                <c:pt idx="2945">
                  <c:v>43587</c:v>
                </c:pt>
                <c:pt idx="2946">
                  <c:v>43588</c:v>
                </c:pt>
                <c:pt idx="2947">
                  <c:v>43591</c:v>
                </c:pt>
                <c:pt idx="2948">
                  <c:v>43592</c:v>
                </c:pt>
                <c:pt idx="2949">
                  <c:v>43593</c:v>
                </c:pt>
                <c:pt idx="2950">
                  <c:v>43594</c:v>
                </c:pt>
                <c:pt idx="2951">
                  <c:v>43595</c:v>
                </c:pt>
                <c:pt idx="2952">
                  <c:v>43598</c:v>
                </c:pt>
                <c:pt idx="2953">
                  <c:v>43599</c:v>
                </c:pt>
                <c:pt idx="2954">
                  <c:v>43600</c:v>
                </c:pt>
                <c:pt idx="2955">
                  <c:v>43601</c:v>
                </c:pt>
                <c:pt idx="2956">
                  <c:v>43602</c:v>
                </c:pt>
                <c:pt idx="2957">
                  <c:v>43605</c:v>
                </c:pt>
                <c:pt idx="2958">
                  <c:v>43606</c:v>
                </c:pt>
                <c:pt idx="2959">
                  <c:v>43607</c:v>
                </c:pt>
                <c:pt idx="2960">
                  <c:v>43608</c:v>
                </c:pt>
                <c:pt idx="2961">
                  <c:v>43609</c:v>
                </c:pt>
                <c:pt idx="2962">
                  <c:v>43613</c:v>
                </c:pt>
                <c:pt idx="2963">
                  <c:v>43614</c:v>
                </c:pt>
                <c:pt idx="2964">
                  <c:v>43615</c:v>
                </c:pt>
                <c:pt idx="2965">
                  <c:v>43616</c:v>
                </c:pt>
                <c:pt idx="2966">
                  <c:v>43619</c:v>
                </c:pt>
                <c:pt idx="2967">
                  <c:v>43620</c:v>
                </c:pt>
                <c:pt idx="2968">
                  <c:v>43621</c:v>
                </c:pt>
                <c:pt idx="2969">
                  <c:v>43622</c:v>
                </c:pt>
                <c:pt idx="2970">
                  <c:v>43623</c:v>
                </c:pt>
                <c:pt idx="2971">
                  <c:v>43626</c:v>
                </c:pt>
                <c:pt idx="2972">
                  <c:v>43627</c:v>
                </c:pt>
                <c:pt idx="2973">
                  <c:v>43628</c:v>
                </c:pt>
                <c:pt idx="2974">
                  <c:v>43629</c:v>
                </c:pt>
                <c:pt idx="2975">
                  <c:v>43630</c:v>
                </c:pt>
                <c:pt idx="2976">
                  <c:v>43633</c:v>
                </c:pt>
                <c:pt idx="2977">
                  <c:v>43634</c:v>
                </c:pt>
                <c:pt idx="2978">
                  <c:v>43635</c:v>
                </c:pt>
                <c:pt idx="2979">
                  <c:v>43636</c:v>
                </c:pt>
                <c:pt idx="2980">
                  <c:v>43637</c:v>
                </c:pt>
                <c:pt idx="2981">
                  <c:v>43640</c:v>
                </c:pt>
                <c:pt idx="2982">
                  <c:v>43641</c:v>
                </c:pt>
                <c:pt idx="2983">
                  <c:v>43642</c:v>
                </c:pt>
                <c:pt idx="2984">
                  <c:v>43643</c:v>
                </c:pt>
                <c:pt idx="2985">
                  <c:v>43644</c:v>
                </c:pt>
                <c:pt idx="2986">
                  <c:v>43647</c:v>
                </c:pt>
                <c:pt idx="2987">
                  <c:v>43648</c:v>
                </c:pt>
                <c:pt idx="2988">
                  <c:v>43649</c:v>
                </c:pt>
                <c:pt idx="2989">
                  <c:v>43651</c:v>
                </c:pt>
                <c:pt idx="2990">
                  <c:v>43654</c:v>
                </c:pt>
                <c:pt idx="2991">
                  <c:v>43655</c:v>
                </c:pt>
                <c:pt idx="2992">
                  <c:v>43656</c:v>
                </c:pt>
                <c:pt idx="2993">
                  <c:v>43657</c:v>
                </c:pt>
                <c:pt idx="2994">
                  <c:v>43658</c:v>
                </c:pt>
                <c:pt idx="2995">
                  <c:v>43661</c:v>
                </c:pt>
                <c:pt idx="2996">
                  <c:v>43662</c:v>
                </c:pt>
                <c:pt idx="2997">
                  <c:v>43663</c:v>
                </c:pt>
                <c:pt idx="2998">
                  <c:v>43664</c:v>
                </c:pt>
                <c:pt idx="2999">
                  <c:v>43665</c:v>
                </c:pt>
                <c:pt idx="3000">
                  <c:v>43668</c:v>
                </c:pt>
                <c:pt idx="3001">
                  <c:v>43669</c:v>
                </c:pt>
                <c:pt idx="3002">
                  <c:v>43670</c:v>
                </c:pt>
                <c:pt idx="3003">
                  <c:v>43671</c:v>
                </c:pt>
                <c:pt idx="3004">
                  <c:v>43672</c:v>
                </c:pt>
                <c:pt idx="3005">
                  <c:v>43675</c:v>
                </c:pt>
                <c:pt idx="3006">
                  <c:v>43676</c:v>
                </c:pt>
                <c:pt idx="3007">
                  <c:v>43677</c:v>
                </c:pt>
                <c:pt idx="3008">
                  <c:v>43678</c:v>
                </c:pt>
                <c:pt idx="3009">
                  <c:v>43679</c:v>
                </c:pt>
                <c:pt idx="3010">
                  <c:v>43682</c:v>
                </c:pt>
                <c:pt idx="3011">
                  <c:v>43683</c:v>
                </c:pt>
                <c:pt idx="3012">
                  <c:v>43684</c:v>
                </c:pt>
                <c:pt idx="3013">
                  <c:v>43685</c:v>
                </c:pt>
                <c:pt idx="3014">
                  <c:v>43686</c:v>
                </c:pt>
                <c:pt idx="3015">
                  <c:v>43689</c:v>
                </c:pt>
                <c:pt idx="3016">
                  <c:v>43690</c:v>
                </c:pt>
                <c:pt idx="3017">
                  <c:v>43691</c:v>
                </c:pt>
                <c:pt idx="3018">
                  <c:v>43692</c:v>
                </c:pt>
                <c:pt idx="3019">
                  <c:v>43693</c:v>
                </c:pt>
                <c:pt idx="3020">
                  <c:v>43696</c:v>
                </c:pt>
                <c:pt idx="3021">
                  <c:v>43697</c:v>
                </c:pt>
                <c:pt idx="3022">
                  <c:v>43698</c:v>
                </c:pt>
                <c:pt idx="3023">
                  <c:v>43699</c:v>
                </c:pt>
                <c:pt idx="3024">
                  <c:v>43700</c:v>
                </c:pt>
                <c:pt idx="3025">
                  <c:v>43703</c:v>
                </c:pt>
                <c:pt idx="3026">
                  <c:v>43704</c:v>
                </c:pt>
                <c:pt idx="3027">
                  <c:v>43705</c:v>
                </c:pt>
                <c:pt idx="3028">
                  <c:v>43706</c:v>
                </c:pt>
                <c:pt idx="3029">
                  <c:v>43707</c:v>
                </c:pt>
                <c:pt idx="3030">
                  <c:v>43711</c:v>
                </c:pt>
                <c:pt idx="3031">
                  <c:v>43712</c:v>
                </c:pt>
                <c:pt idx="3032">
                  <c:v>43713</c:v>
                </c:pt>
                <c:pt idx="3033">
                  <c:v>43714</c:v>
                </c:pt>
                <c:pt idx="3034">
                  <c:v>43717</c:v>
                </c:pt>
                <c:pt idx="3035">
                  <c:v>43718</c:v>
                </c:pt>
                <c:pt idx="3036">
                  <c:v>43719</c:v>
                </c:pt>
                <c:pt idx="3037">
                  <c:v>43720</c:v>
                </c:pt>
                <c:pt idx="3038">
                  <c:v>43721</c:v>
                </c:pt>
                <c:pt idx="3039">
                  <c:v>43724</c:v>
                </c:pt>
                <c:pt idx="3040">
                  <c:v>43725</c:v>
                </c:pt>
                <c:pt idx="3041">
                  <c:v>43726</c:v>
                </c:pt>
                <c:pt idx="3042">
                  <c:v>43727</c:v>
                </c:pt>
                <c:pt idx="3043">
                  <c:v>43728</c:v>
                </c:pt>
                <c:pt idx="3044">
                  <c:v>43731</c:v>
                </c:pt>
                <c:pt idx="3045">
                  <c:v>43732</c:v>
                </c:pt>
                <c:pt idx="3046">
                  <c:v>43733</c:v>
                </c:pt>
                <c:pt idx="3047">
                  <c:v>43734</c:v>
                </c:pt>
                <c:pt idx="3048">
                  <c:v>43735</c:v>
                </c:pt>
                <c:pt idx="3049">
                  <c:v>43738</c:v>
                </c:pt>
                <c:pt idx="3050">
                  <c:v>43739</c:v>
                </c:pt>
                <c:pt idx="3051">
                  <c:v>43740</c:v>
                </c:pt>
                <c:pt idx="3052">
                  <c:v>43741</c:v>
                </c:pt>
                <c:pt idx="3053">
                  <c:v>43742</c:v>
                </c:pt>
                <c:pt idx="3054">
                  <c:v>43745</c:v>
                </c:pt>
                <c:pt idx="3055">
                  <c:v>43746</c:v>
                </c:pt>
                <c:pt idx="3056">
                  <c:v>43747</c:v>
                </c:pt>
                <c:pt idx="3057">
                  <c:v>43748</c:v>
                </c:pt>
                <c:pt idx="3058">
                  <c:v>43749</c:v>
                </c:pt>
                <c:pt idx="3059">
                  <c:v>43753</c:v>
                </c:pt>
                <c:pt idx="3060">
                  <c:v>43754</c:v>
                </c:pt>
                <c:pt idx="3061">
                  <c:v>43755</c:v>
                </c:pt>
                <c:pt idx="3062">
                  <c:v>43756</c:v>
                </c:pt>
                <c:pt idx="3063">
                  <c:v>43759</c:v>
                </c:pt>
                <c:pt idx="3064">
                  <c:v>43760</c:v>
                </c:pt>
                <c:pt idx="3065">
                  <c:v>43761</c:v>
                </c:pt>
                <c:pt idx="3066">
                  <c:v>43762</c:v>
                </c:pt>
                <c:pt idx="3067">
                  <c:v>43763</c:v>
                </c:pt>
                <c:pt idx="3068">
                  <c:v>43766</c:v>
                </c:pt>
                <c:pt idx="3069">
                  <c:v>43767</c:v>
                </c:pt>
                <c:pt idx="3070">
                  <c:v>43768</c:v>
                </c:pt>
                <c:pt idx="3071">
                  <c:v>43769</c:v>
                </c:pt>
                <c:pt idx="3072">
                  <c:v>43770</c:v>
                </c:pt>
                <c:pt idx="3073">
                  <c:v>43773</c:v>
                </c:pt>
                <c:pt idx="3074">
                  <c:v>43774</c:v>
                </c:pt>
                <c:pt idx="3075">
                  <c:v>43775</c:v>
                </c:pt>
                <c:pt idx="3076">
                  <c:v>43776</c:v>
                </c:pt>
                <c:pt idx="3077">
                  <c:v>43777</c:v>
                </c:pt>
                <c:pt idx="3078">
                  <c:v>43781</c:v>
                </c:pt>
                <c:pt idx="3079">
                  <c:v>43782</c:v>
                </c:pt>
                <c:pt idx="3080">
                  <c:v>43783</c:v>
                </c:pt>
                <c:pt idx="3081">
                  <c:v>43784</c:v>
                </c:pt>
                <c:pt idx="3082">
                  <c:v>43787</c:v>
                </c:pt>
                <c:pt idx="3083">
                  <c:v>43788</c:v>
                </c:pt>
                <c:pt idx="3084">
                  <c:v>43789</c:v>
                </c:pt>
                <c:pt idx="3085">
                  <c:v>43790</c:v>
                </c:pt>
                <c:pt idx="3086">
                  <c:v>43791</c:v>
                </c:pt>
                <c:pt idx="3087">
                  <c:v>43794</c:v>
                </c:pt>
                <c:pt idx="3088">
                  <c:v>43795</c:v>
                </c:pt>
                <c:pt idx="3089">
                  <c:v>43796</c:v>
                </c:pt>
                <c:pt idx="3090">
                  <c:v>43798</c:v>
                </c:pt>
                <c:pt idx="3091">
                  <c:v>43801</c:v>
                </c:pt>
                <c:pt idx="3092">
                  <c:v>43802</c:v>
                </c:pt>
                <c:pt idx="3093">
                  <c:v>43803</c:v>
                </c:pt>
                <c:pt idx="3094">
                  <c:v>43804</c:v>
                </c:pt>
                <c:pt idx="3095">
                  <c:v>43805</c:v>
                </c:pt>
                <c:pt idx="3096">
                  <c:v>43808</c:v>
                </c:pt>
                <c:pt idx="3097">
                  <c:v>43809</c:v>
                </c:pt>
                <c:pt idx="3098">
                  <c:v>43810</c:v>
                </c:pt>
                <c:pt idx="3099">
                  <c:v>43811</c:v>
                </c:pt>
                <c:pt idx="3100">
                  <c:v>43812</c:v>
                </c:pt>
                <c:pt idx="3101">
                  <c:v>43815</c:v>
                </c:pt>
                <c:pt idx="3102">
                  <c:v>43816</c:v>
                </c:pt>
                <c:pt idx="3103">
                  <c:v>43817</c:v>
                </c:pt>
                <c:pt idx="3104">
                  <c:v>43818</c:v>
                </c:pt>
                <c:pt idx="3105">
                  <c:v>43819</c:v>
                </c:pt>
                <c:pt idx="3106">
                  <c:v>43822</c:v>
                </c:pt>
                <c:pt idx="3107">
                  <c:v>43823</c:v>
                </c:pt>
                <c:pt idx="3108">
                  <c:v>43825</c:v>
                </c:pt>
                <c:pt idx="3109">
                  <c:v>43826</c:v>
                </c:pt>
                <c:pt idx="3110">
                  <c:v>43829</c:v>
                </c:pt>
                <c:pt idx="3111">
                  <c:v>43830</c:v>
                </c:pt>
                <c:pt idx="3112">
                  <c:v>43832</c:v>
                </c:pt>
                <c:pt idx="3113">
                  <c:v>43833</c:v>
                </c:pt>
                <c:pt idx="3114">
                  <c:v>43836</c:v>
                </c:pt>
                <c:pt idx="3115">
                  <c:v>43837</c:v>
                </c:pt>
                <c:pt idx="3116">
                  <c:v>43838</c:v>
                </c:pt>
                <c:pt idx="3117">
                  <c:v>43839</c:v>
                </c:pt>
                <c:pt idx="3118">
                  <c:v>43840</c:v>
                </c:pt>
                <c:pt idx="3119">
                  <c:v>43843</c:v>
                </c:pt>
                <c:pt idx="3120">
                  <c:v>43844</c:v>
                </c:pt>
                <c:pt idx="3121">
                  <c:v>43845</c:v>
                </c:pt>
                <c:pt idx="3122">
                  <c:v>43846</c:v>
                </c:pt>
                <c:pt idx="3123">
                  <c:v>43847</c:v>
                </c:pt>
                <c:pt idx="3124">
                  <c:v>43851</c:v>
                </c:pt>
                <c:pt idx="3125">
                  <c:v>43852</c:v>
                </c:pt>
                <c:pt idx="3126">
                  <c:v>43853</c:v>
                </c:pt>
                <c:pt idx="3127">
                  <c:v>43854</c:v>
                </c:pt>
                <c:pt idx="3128">
                  <c:v>43857</c:v>
                </c:pt>
                <c:pt idx="3129">
                  <c:v>43858</c:v>
                </c:pt>
                <c:pt idx="3130">
                  <c:v>43859</c:v>
                </c:pt>
                <c:pt idx="3131">
                  <c:v>43860</c:v>
                </c:pt>
                <c:pt idx="3132">
                  <c:v>43861</c:v>
                </c:pt>
                <c:pt idx="3133">
                  <c:v>43864</c:v>
                </c:pt>
                <c:pt idx="3134">
                  <c:v>43865</c:v>
                </c:pt>
                <c:pt idx="3135">
                  <c:v>43866</c:v>
                </c:pt>
                <c:pt idx="3136">
                  <c:v>43867</c:v>
                </c:pt>
                <c:pt idx="3137">
                  <c:v>43868</c:v>
                </c:pt>
                <c:pt idx="3138">
                  <c:v>43871</c:v>
                </c:pt>
                <c:pt idx="3139">
                  <c:v>43872</c:v>
                </c:pt>
                <c:pt idx="3140">
                  <c:v>43873</c:v>
                </c:pt>
                <c:pt idx="3141">
                  <c:v>43874</c:v>
                </c:pt>
                <c:pt idx="3142">
                  <c:v>43875</c:v>
                </c:pt>
                <c:pt idx="3143">
                  <c:v>43879</c:v>
                </c:pt>
                <c:pt idx="3144">
                  <c:v>43880</c:v>
                </c:pt>
                <c:pt idx="3145">
                  <c:v>43881</c:v>
                </c:pt>
                <c:pt idx="3146">
                  <c:v>43882</c:v>
                </c:pt>
                <c:pt idx="3147">
                  <c:v>43885</c:v>
                </c:pt>
                <c:pt idx="3148">
                  <c:v>43886</c:v>
                </c:pt>
                <c:pt idx="3149">
                  <c:v>43887</c:v>
                </c:pt>
                <c:pt idx="3150">
                  <c:v>43888</c:v>
                </c:pt>
                <c:pt idx="3151">
                  <c:v>43889</c:v>
                </c:pt>
                <c:pt idx="3152">
                  <c:v>43892</c:v>
                </c:pt>
                <c:pt idx="3153">
                  <c:v>43893</c:v>
                </c:pt>
                <c:pt idx="3154">
                  <c:v>43894</c:v>
                </c:pt>
                <c:pt idx="3155">
                  <c:v>43895</c:v>
                </c:pt>
                <c:pt idx="3156">
                  <c:v>43896</c:v>
                </c:pt>
                <c:pt idx="3157">
                  <c:v>43899</c:v>
                </c:pt>
                <c:pt idx="3158">
                  <c:v>43900</c:v>
                </c:pt>
                <c:pt idx="3159">
                  <c:v>43901</c:v>
                </c:pt>
                <c:pt idx="3160">
                  <c:v>43902</c:v>
                </c:pt>
                <c:pt idx="3161">
                  <c:v>43903</c:v>
                </c:pt>
                <c:pt idx="3162">
                  <c:v>43906</c:v>
                </c:pt>
                <c:pt idx="3163">
                  <c:v>43907</c:v>
                </c:pt>
                <c:pt idx="3164">
                  <c:v>43908</c:v>
                </c:pt>
                <c:pt idx="3165">
                  <c:v>43909</c:v>
                </c:pt>
                <c:pt idx="3166">
                  <c:v>43910</c:v>
                </c:pt>
                <c:pt idx="3167">
                  <c:v>43913</c:v>
                </c:pt>
                <c:pt idx="3168">
                  <c:v>43914</c:v>
                </c:pt>
                <c:pt idx="3169">
                  <c:v>43915</c:v>
                </c:pt>
                <c:pt idx="3170">
                  <c:v>43916</c:v>
                </c:pt>
                <c:pt idx="3171">
                  <c:v>43917</c:v>
                </c:pt>
                <c:pt idx="3172">
                  <c:v>43920</c:v>
                </c:pt>
                <c:pt idx="3173">
                  <c:v>43921</c:v>
                </c:pt>
                <c:pt idx="3174">
                  <c:v>43922</c:v>
                </c:pt>
                <c:pt idx="3175">
                  <c:v>43923</c:v>
                </c:pt>
                <c:pt idx="3176">
                  <c:v>43924</c:v>
                </c:pt>
                <c:pt idx="3177">
                  <c:v>43927</c:v>
                </c:pt>
                <c:pt idx="3178">
                  <c:v>43928</c:v>
                </c:pt>
                <c:pt idx="3179">
                  <c:v>43929</c:v>
                </c:pt>
                <c:pt idx="3180">
                  <c:v>43930</c:v>
                </c:pt>
                <c:pt idx="3181">
                  <c:v>43934</c:v>
                </c:pt>
                <c:pt idx="3182">
                  <c:v>43935</c:v>
                </c:pt>
                <c:pt idx="3183">
                  <c:v>43936</c:v>
                </c:pt>
                <c:pt idx="3184">
                  <c:v>43937</c:v>
                </c:pt>
                <c:pt idx="3185">
                  <c:v>43938</c:v>
                </c:pt>
                <c:pt idx="3186">
                  <c:v>43941</c:v>
                </c:pt>
                <c:pt idx="3187">
                  <c:v>43942</c:v>
                </c:pt>
                <c:pt idx="3188">
                  <c:v>43943</c:v>
                </c:pt>
                <c:pt idx="3189">
                  <c:v>43944</c:v>
                </c:pt>
                <c:pt idx="3190">
                  <c:v>43945</c:v>
                </c:pt>
                <c:pt idx="3191">
                  <c:v>43948</c:v>
                </c:pt>
                <c:pt idx="3192">
                  <c:v>43949</c:v>
                </c:pt>
                <c:pt idx="3193">
                  <c:v>43950</c:v>
                </c:pt>
                <c:pt idx="3194">
                  <c:v>43951</c:v>
                </c:pt>
                <c:pt idx="3195">
                  <c:v>43952</c:v>
                </c:pt>
                <c:pt idx="3196">
                  <c:v>43955</c:v>
                </c:pt>
                <c:pt idx="3197">
                  <c:v>43956</c:v>
                </c:pt>
                <c:pt idx="3198">
                  <c:v>43957</c:v>
                </c:pt>
                <c:pt idx="3199">
                  <c:v>43958</c:v>
                </c:pt>
                <c:pt idx="3200">
                  <c:v>43959</c:v>
                </c:pt>
                <c:pt idx="3201">
                  <c:v>43962</c:v>
                </c:pt>
                <c:pt idx="3202">
                  <c:v>43963</c:v>
                </c:pt>
                <c:pt idx="3203">
                  <c:v>43964</c:v>
                </c:pt>
                <c:pt idx="3204">
                  <c:v>43965</c:v>
                </c:pt>
                <c:pt idx="3205">
                  <c:v>43966</c:v>
                </c:pt>
                <c:pt idx="3206">
                  <c:v>43969</c:v>
                </c:pt>
                <c:pt idx="3207">
                  <c:v>43970</c:v>
                </c:pt>
                <c:pt idx="3208">
                  <c:v>43971</c:v>
                </c:pt>
                <c:pt idx="3209">
                  <c:v>43972</c:v>
                </c:pt>
                <c:pt idx="3210">
                  <c:v>43973</c:v>
                </c:pt>
                <c:pt idx="3211">
                  <c:v>43977</c:v>
                </c:pt>
                <c:pt idx="3212">
                  <c:v>43978</c:v>
                </c:pt>
                <c:pt idx="3213">
                  <c:v>43979</c:v>
                </c:pt>
                <c:pt idx="3214">
                  <c:v>43980</c:v>
                </c:pt>
                <c:pt idx="3215">
                  <c:v>43983</c:v>
                </c:pt>
                <c:pt idx="3216">
                  <c:v>43984</c:v>
                </c:pt>
                <c:pt idx="3217">
                  <c:v>43985</c:v>
                </c:pt>
                <c:pt idx="3218">
                  <c:v>43986</c:v>
                </c:pt>
                <c:pt idx="3219">
                  <c:v>43987</c:v>
                </c:pt>
                <c:pt idx="3220">
                  <c:v>43990</c:v>
                </c:pt>
                <c:pt idx="3221">
                  <c:v>43991</c:v>
                </c:pt>
                <c:pt idx="3222">
                  <c:v>43992</c:v>
                </c:pt>
                <c:pt idx="3223">
                  <c:v>43993</c:v>
                </c:pt>
                <c:pt idx="3224">
                  <c:v>43994</c:v>
                </c:pt>
                <c:pt idx="3225">
                  <c:v>43997</c:v>
                </c:pt>
                <c:pt idx="3226">
                  <c:v>43998</c:v>
                </c:pt>
                <c:pt idx="3227">
                  <c:v>43999</c:v>
                </c:pt>
                <c:pt idx="3228">
                  <c:v>44000</c:v>
                </c:pt>
                <c:pt idx="3229">
                  <c:v>44001</c:v>
                </c:pt>
                <c:pt idx="3230">
                  <c:v>44004</c:v>
                </c:pt>
                <c:pt idx="3231">
                  <c:v>44005</c:v>
                </c:pt>
                <c:pt idx="3232">
                  <c:v>44006</c:v>
                </c:pt>
                <c:pt idx="3233">
                  <c:v>44007</c:v>
                </c:pt>
                <c:pt idx="3234">
                  <c:v>44008</c:v>
                </c:pt>
                <c:pt idx="3235">
                  <c:v>44011</c:v>
                </c:pt>
                <c:pt idx="3236">
                  <c:v>44012</c:v>
                </c:pt>
                <c:pt idx="3237">
                  <c:v>44013</c:v>
                </c:pt>
                <c:pt idx="3238">
                  <c:v>44014</c:v>
                </c:pt>
                <c:pt idx="3239">
                  <c:v>44018</c:v>
                </c:pt>
                <c:pt idx="3240">
                  <c:v>44019</c:v>
                </c:pt>
                <c:pt idx="3241">
                  <c:v>44020</c:v>
                </c:pt>
                <c:pt idx="3242">
                  <c:v>44021</c:v>
                </c:pt>
                <c:pt idx="3243">
                  <c:v>44022</c:v>
                </c:pt>
                <c:pt idx="3244">
                  <c:v>44025</c:v>
                </c:pt>
                <c:pt idx="3245">
                  <c:v>44026</c:v>
                </c:pt>
                <c:pt idx="3246">
                  <c:v>44027</c:v>
                </c:pt>
                <c:pt idx="3247">
                  <c:v>44028</c:v>
                </c:pt>
                <c:pt idx="3248">
                  <c:v>44029</c:v>
                </c:pt>
                <c:pt idx="3249">
                  <c:v>44032</c:v>
                </c:pt>
                <c:pt idx="3250">
                  <c:v>44033</c:v>
                </c:pt>
                <c:pt idx="3251">
                  <c:v>44034</c:v>
                </c:pt>
                <c:pt idx="3252">
                  <c:v>44035</c:v>
                </c:pt>
                <c:pt idx="3253">
                  <c:v>44036</c:v>
                </c:pt>
                <c:pt idx="3254">
                  <c:v>44039</c:v>
                </c:pt>
                <c:pt idx="3255">
                  <c:v>44040</c:v>
                </c:pt>
                <c:pt idx="3256">
                  <c:v>44041</c:v>
                </c:pt>
                <c:pt idx="3257">
                  <c:v>44042</c:v>
                </c:pt>
                <c:pt idx="3258">
                  <c:v>44043</c:v>
                </c:pt>
                <c:pt idx="3259">
                  <c:v>44046</c:v>
                </c:pt>
                <c:pt idx="3260">
                  <c:v>44047</c:v>
                </c:pt>
                <c:pt idx="3261">
                  <c:v>44048</c:v>
                </c:pt>
                <c:pt idx="3262">
                  <c:v>44049</c:v>
                </c:pt>
                <c:pt idx="3263">
                  <c:v>44050</c:v>
                </c:pt>
                <c:pt idx="3264">
                  <c:v>44053</c:v>
                </c:pt>
                <c:pt idx="3265">
                  <c:v>44054</c:v>
                </c:pt>
                <c:pt idx="3266">
                  <c:v>44055</c:v>
                </c:pt>
                <c:pt idx="3267">
                  <c:v>44056</c:v>
                </c:pt>
                <c:pt idx="3268">
                  <c:v>44057</c:v>
                </c:pt>
                <c:pt idx="3269">
                  <c:v>44060</c:v>
                </c:pt>
                <c:pt idx="3270">
                  <c:v>44061</c:v>
                </c:pt>
                <c:pt idx="3271">
                  <c:v>44062</c:v>
                </c:pt>
                <c:pt idx="3272">
                  <c:v>44063</c:v>
                </c:pt>
                <c:pt idx="3273">
                  <c:v>44064</c:v>
                </c:pt>
                <c:pt idx="3274">
                  <c:v>44067</c:v>
                </c:pt>
                <c:pt idx="3275">
                  <c:v>44068</c:v>
                </c:pt>
                <c:pt idx="3276">
                  <c:v>44069</c:v>
                </c:pt>
                <c:pt idx="3277">
                  <c:v>44070</c:v>
                </c:pt>
                <c:pt idx="3278">
                  <c:v>44071</c:v>
                </c:pt>
                <c:pt idx="3279">
                  <c:v>44074</c:v>
                </c:pt>
                <c:pt idx="3280">
                  <c:v>44075</c:v>
                </c:pt>
                <c:pt idx="3281">
                  <c:v>44076</c:v>
                </c:pt>
                <c:pt idx="3282">
                  <c:v>44077</c:v>
                </c:pt>
                <c:pt idx="3283">
                  <c:v>44078</c:v>
                </c:pt>
                <c:pt idx="3284">
                  <c:v>44082</c:v>
                </c:pt>
                <c:pt idx="3285">
                  <c:v>44083</c:v>
                </c:pt>
                <c:pt idx="3286">
                  <c:v>44084</c:v>
                </c:pt>
                <c:pt idx="3287">
                  <c:v>44085</c:v>
                </c:pt>
                <c:pt idx="3288">
                  <c:v>44088</c:v>
                </c:pt>
                <c:pt idx="3289">
                  <c:v>44089</c:v>
                </c:pt>
                <c:pt idx="3290">
                  <c:v>44090</c:v>
                </c:pt>
                <c:pt idx="3291">
                  <c:v>44091</c:v>
                </c:pt>
                <c:pt idx="3292">
                  <c:v>44092</c:v>
                </c:pt>
                <c:pt idx="3293">
                  <c:v>44095</c:v>
                </c:pt>
                <c:pt idx="3294">
                  <c:v>44096</c:v>
                </c:pt>
                <c:pt idx="3295">
                  <c:v>44097</c:v>
                </c:pt>
                <c:pt idx="3296">
                  <c:v>44098</c:v>
                </c:pt>
                <c:pt idx="3297">
                  <c:v>44099</c:v>
                </c:pt>
                <c:pt idx="3298">
                  <c:v>44102</c:v>
                </c:pt>
                <c:pt idx="3299">
                  <c:v>44103</c:v>
                </c:pt>
                <c:pt idx="3300">
                  <c:v>44104</c:v>
                </c:pt>
                <c:pt idx="3301">
                  <c:v>44105</c:v>
                </c:pt>
                <c:pt idx="3302">
                  <c:v>44106</c:v>
                </c:pt>
                <c:pt idx="3303">
                  <c:v>44109</c:v>
                </c:pt>
                <c:pt idx="3304">
                  <c:v>44110</c:v>
                </c:pt>
                <c:pt idx="3305">
                  <c:v>44111</c:v>
                </c:pt>
                <c:pt idx="3306">
                  <c:v>44112</c:v>
                </c:pt>
                <c:pt idx="3307">
                  <c:v>44113</c:v>
                </c:pt>
                <c:pt idx="3308">
                  <c:v>44117</c:v>
                </c:pt>
                <c:pt idx="3309">
                  <c:v>44118</c:v>
                </c:pt>
                <c:pt idx="3310">
                  <c:v>44119</c:v>
                </c:pt>
                <c:pt idx="3311">
                  <c:v>44120</c:v>
                </c:pt>
                <c:pt idx="3312">
                  <c:v>44123</c:v>
                </c:pt>
                <c:pt idx="3313">
                  <c:v>44124</c:v>
                </c:pt>
                <c:pt idx="3314">
                  <c:v>44125</c:v>
                </c:pt>
                <c:pt idx="3315">
                  <c:v>44126</c:v>
                </c:pt>
                <c:pt idx="3316">
                  <c:v>44127</c:v>
                </c:pt>
                <c:pt idx="3317">
                  <c:v>44130</c:v>
                </c:pt>
                <c:pt idx="3318">
                  <c:v>44131</c:v>
                </c:pt>
                <c:pt idx="3319">
                  <c:v>44132</c:v>
                </c:pt>
                <c:pt idx="3320">
                  <c:v>44133</c:v>
                </c:pt>
                <c:pt idx="3321">
                  <c:v>44134</c:v>
                </c:pt>
                <c:pt idx="3322">
                  <c:v>44137</c:v>
                </c:pt>
                <c:pt idx="3323">
                  <c:v>44138</c:v>
                </c:pt>
                <c:pt idx="3324">
                  <c:v>44139</c:v>
                </c:pt>
                <c:pt idx="3325">
                  <c:v>44140</c:v>
                </c:pt>
                <c:pt idx="3326">
                  <c:v>44141</c:v>
                </c:pt>
                <c:pt idx="3327">
                  <c:v>44144</c:v>
                </c:pt>
                <c:pt idx="3328">
                  <c:v>44145</c:v>
                </c:pt>
                <c:pt idx="3329">
                  <c:v>44147</c:v>
                </c:pt>
                <c:pt idx="3330">
                  <c:v>44148</c:v>
                </c:pt>
                <c:pt idx="3331">
                  <c:v>44151</c:v>
                </c:pt>
                <c:pt idx="3332">
                  <c:v>44152</c:v>
                </c:pt>
                <c:pt idx="3333">
                  <c:v>44153</c:v>
                </c:pt>
                <c:pt idx="3334">
                  <c:v>44154</c:v>
                </c:pt>
                <c:pt idx="3335">
                  <c:v>44155</c:v>
                </c:pt>
                <c:pt idx="3336">
                  <c:v>44158</c:v>
                </c:pt>
                <c:pt idx="3337">
                  <c:v>44159</c:v>
                </c:pt>
                <c:pt idx="3338">
                  <c:v>44160</c:v>
                </c:pt>
                <c:pt idx="3339">
                  <c:v>44162</c:v>
                </c:pt>
                <c:pt idx="3340">
                  <c:v>44165</c:v>
                </c:pt>
                <c:pt idx="3341">
                  <c:v>44166</c:v>
                </c:pt>
                <c:pt idx="3342">
                  <c:v>44167</c:v>
                </c:pt>
                <c:pt idx="3343">
                  <c:v>44168</c:v>
                </c:pt>
                <c:pt idx="3344">
                  <c:v>44169</c:v>
                </c:pt>
                <c:pt idx="3345">
                  <c:v>44172</c:v>
                </c:pt>
                <c:pt idx="3346">
                  <c:v>44173</c:v>
                </c:pt>
                <c:pt idx="3347">
                  <c:v>44174</c:v>
                </c:pt>
                <c:pt idx="3348">
                  <c:v>44175</c:v>
                </c:pt>
                <c:pt idx="3349">
                  <c:v>44176</c:v>
                </c:pt>
                <c:pt idx="3350">
                  <c:v>44179</c:v>
                </c:pt>
                <c:pt idx="3351">
                  <c:v>44180</c:v>
                </c:pt>
                <c:pt idx="3352">
                  <c:v>44181</c:v>
                </c:pt>
                <c:pt idx="3353">
                  <c:v>44182</c:v>
                </c:pt>
                <c:pt idx="3354">
                  <c:v>44183</c:v>
                </c:pt>
                <c:pt idx="3355">
                  <c:v>44186</c:v>
                </c:pt>
                <c:pt idx="3356">
                  <c:v>44187</c:v>
                </c:pt>
                <c:pt idx="3357">
                  <c:v>44188</c:v>
                </c:pt>
                <c:pt idx="3358">
                  <c:v>44189</c:v>
                </c:pt>
                <c:pt idx="3359">
                  <c:v>44193</c:v>
                </c:pt>
                <c:pt idx="3360">
                  <c:v>44194</c:v>
                </c:pt>
                <c:pt idx="3361">
                  <c:v>44195</c:v>
                </c:pt>
                <c:pt idx="3362">
                  <c:v>44196</c:v>
                </c:pt>
                <c:pt idx="3363">
                  <c:v>44200</c:v>
                </c:pt>
                <c:pt idx="3364">
                  <c:v>44201</c:v>
                </c:pt>
                <c:pt idx="3365">
                  <c:v>44202</c:v>
                </c:pt>
                <c:pt idx="3366">
                  <c:v>44203</c:v>
                </c:pt>
                <c:pt idx="3367">
                  <c:v>44204</c:v>
                </c:pt>
                <c:pt idx="3368">
                  <c:v>44207</c:v>
                </c:pt>
                <c:pt idx="3369">
                  <c:v>44208</c:v>
                </c:pt>
                <c:pt idx="3370">
                  <c:v>44209</c:v>
                </c:pt>
                <c:pt idx="3371">
                  <c:v>44210</c:v>
                </c:pt>
                <c:pt idx="3372">
                  <c:v>44211</c:v>
                </c:pt>
                <c:pt idx="3373">
                  <c:v>44215</c:v>
                </c:pt>
                <c:pt idx="3374">
                  <c:v>44216</c:v>
                </c:pt>
                <c:pt idx="3375">
                  <c:v>44217</c:v>
                </c:pt>
                <c:pt idx="3376">
                  <c:v>44218</c:v>
                </c:pt>
                <c:pt idx="3377">
                  <c:v>44221</c:v>
                </c:pt>
                <c:pt idx="3378">
                  <c:v>44222</c:v>
                </c:pt>
                <c:pt idx="3379">
                  <c:v>44223</c:v>
                </c:pt>
                <c:pt idx="3380">
                  <c:v>44224</c:v>
                </c:pt>
                <c:pt idx="3381">
                  <c:v>44225</c:v>
                </c:pt>
                <c:pt idx="3382">
                  <c:v>44228</c:v>
                </c:pt>
                <c:pt idx="3383">
                  <c:v>44229</c:v>
                </c:pt>
                <c:pt idx="3384">
                  <c:v>44230</c:v>
                </c:pt>
                <c:pt idx="3385">
                  <c:v>44231</c:v>
                </c:pt>
                <c:pt idx="3386">
                  <c:v>44232</c:v>
                </c:pt>
                <c:pt idx="3387">
                  <c:v>44235</c:v>
                </c:pt>
                <c:pt idx="3388">
                  <c:v>44236</c:v>
                </c:pt>
                <c:pt idx="3389">
                  <c:v>44237</c:v>
                </c:pt>
                <c:pt idx="3390">
                  <c:v>44238</c:v>
                </c:pt>
                <c:pt idx="3391">
                  <c:v>44239</c:v>
                </c:pt>
                <c:pt idx="3392">
                  <c:v>44243</c:v>
                </c:pt>
                <c:pt idx="3393">
                  <c:v>44244</c:v>
                </c:pt>
                <c:pt idx="3394">
                  <c:v>44245</c:v>
                </c:pt>
                <c:pt idx="3395">
                  <c:v>44246</c:v>
                </c:pt>
                <c:pt idx="3396">
                  <c:v>44249</c:v>
                </c:pt>
                <c:pt idx="3397">
                  <c:v>44250</c:v>
                </c:pt>
                <c:pt idx="3398">
                  <c:v>44251</c:v>
                </c:pt>
                <c:pt idx="3399">
                  <c:v>44252</c:v>
                </c:pt>
                <c:pt idx="3400">
                  <c:v>44253</c:v>
                </c:pt>
                <c:pt idx="3401">
                  <c:v>44256</c:v>
                </c:pt>
                <c:pt idx="3402">
                  <c:v>44257</c:v>
                </c:pt>
                <c:pt idx="3403">
                  <c:v>44258</c:v>
                </c:pt>
                <c:pt idx="3404">
                  <c:v>44259</c:v>
                </c:pt>
                <c:pt idx="3405">
                  <c:v>44260</c:v>
                </c:pt>
                <c:pt idx="3406">
                  <c:v>44263</c:v>
                </c:pt>
                <c:pt idx="3407">
                  <c:v>44264</c:v>
                </c:pt>
                <c:pt idx="3408">
                  <c:v>44265</c:v>
                </c:pt>
                <c:pt idx="3409">
                  <c:v>44266</c:v>
                </c:pt>
                <c:pt idx="3410">
                  <c:v>44267</c:v>
                </c:pt>
                <c:pt idx="3411">
                  <c:v>44270</c:v>
                </c:pt>
                <c:pt idx="3412">
                  <c:v>44271</c:v>
                </c:pt>
                <c:pt idx="3413">
                  <c:v>44272</c:v>
                </c:pt>
                <c:pt idx="3414">
                  <c:v>44273</c:v>
                </c:pt>
                <c:pt idx="3415">
                  <c:v>44274</c:v>
                </c:pt>
                <c:pt idx="3416">
                  <c:v>44277</c:v>
                </c:pt>
                <c:pt idx="3417">
                  <c:v>44278</c:v>
                </c:pt>
                <c:pt idx="3418">
                  <c:v>44279</c:v>
                </c:pt>
                <c:pt idx="3419">
                  <c:v>44280</c:v>
                </c:pt>
                <c:pt idx="3420">
                  <c:v>44281</c:v>
                </c:pt>
                <c:pt idx="3421">
                  <c:v>44284</c:v>
                </c:pt>
                <c:pt idx="3422">
                  <c:v>44285</c:v>
                </c:pt>
                <c:pt idx="3423">
                  <c:v>44286</c:v>
                </c:pt>
                <c:pt idx="3424">
                  <c:v>44287</c:v>
                </c:pt>
                <c:pt idx="3425">
                  <c:v>44288</c:v>
                </c:pt>
                <c:pt idx="3426">
                  <c:v>44291</c:v>
                </c:pt>
                <c:pt idx="3427">
                  <c:v>44292</c:v>
                </c:pt>
                <c:pt idx="3428">
                  <c:v>44293</c:v>
                </c:pt>
                <c:pt idx="3429">
                  <c:v>44294</c:v>
                </c:pt>
                <c:pt idx="3430">
                  <c:v>44295</c:v>
                </c:pt>
                <c:pt idx="3431">
                  <c:v>44298</c:v>
                </c:pt>
                <c:pt idx="3432">
                  <c:v>44299</c:v>
                </c:pt>
                <c:pt idx="3433">
                  <c:v>44300</c:v>
                </c:pt>
                <c:pt idx="3434">
                  <c:v>44301</c:v>
                </c:pt>
                <c:pt idx="3435">
                  <c:v>44302</c:v>
                </c:pt>
                <c:pt idx="3436">
                  <c:v>44305</c:v>
                </c:pt>
                <c:pt idx="3437">
                  <c:v>44306</c:v>
                </c:pt>
                <c:pt idx="3438">
                  <c:v>44307</c:v>
                </c:pt>
                <c:pt idx="3439">
                  <c:v>44308</c:v>
                </c:pt>
                <c:pt idx="3440">
                  <c:v>44309</c:v>
                </c:pt>
                <c:pt idx="3441">
                  <c:v>44312</c:v>
                </c:pt>
                <c:pt idx="3442">
                  <c:v>44313</c:v>
                </c:pt>
                <c:pt idx="3443">
                  <c:v>44314</c:v>
                </c:pt>
                <c:pt idx="3444">
                  <c:v>44315</c:v>
                </c:pt>
                <c:pt idx="3445">
                  <c:v>44316</c:v>
                </c:pt>
                <c:pt idx="3446">
                  <c:v>44319</c:v>
                </c:pt>
                <c:pt idx="3447">
                  <c:v>44320</c:v>
                </c:pt>
                <c:pt idx="3448">
                  <c:v>44321</c:v>
                </c:pt>
                <c:pt idx="3449">
                  <c:v>44322</c:v>
                </c:pt>
                <c:pt idx="3450">
                  <c:v>44323</c:v>
                </c:pt>
                <c:pt idx="3451">
                  <c:v>44326</c:v>
                </c:pt>
                <c:pt idx="3452">
                  <c:v>44327</c:v>
                </c:pt>
                <c:pt idx="3453">
                  <c:v>44328</c:v>
                </c:pt>
                <c:pt idx="3454">
                  <c:v>44329</c:v>
                </c:pt>
                <c:pt idx="3455">
                  <c:v>44330</c:v>
                </c:pt>
                <c:pt idx="3456">
                  <c:v>44333</c:v>
                </c:pt>
                <c:pt idx="3457">
                  <c:v>44334</c:v>
                </c:pt>
                <c:pt idx="3458">
                  <c:v>44335</c:v>
                </c:pt>
                <c:pt idx="3459">
                  <c:v>44336</c:v>
                </c:pt>
                <c:pt idx="3460">
                  <c:v>44337</c:v>
                </c:pt>
                <c:pt idx="3461">
                  <c:v>44340</c:v>
                </c:pt>
                <c:pt idx="3462">
                  <c:v>44341</c:v>
                </c:pt>
                <c:pt idx="3463">
                  <c:v>44342</c:v>
                </c:pt>
                <c:pt idx="3464">
                  <c:v>44343</c:v>
                </c:pt>
                <c:pt idx="3465">
                  <c:v>44344</c:v>
                </c:pt>
                <c:pt idx="3466">
                  <c:v>44348</c:v>
                </c:pt>
                <c:pt idx="3467">
                  <c:v>44349</c:v>
                </c:pt>
                <c:pt idx="3468">
                  <c:v>44350</c:v>
                </c:pt>
                <c:pt idx="3469">
                  <c:v>44351</c:v>
                </c:pt>
                <c:pt idx="3470">
                  <c:v>44354</c:v>
                </c:pt>
                <c:pt idx="3471">
                  <c:v>44355</c:v>
                </c:pt>
                <c:pt idx="3472">
                  <c:v>44356</c:v>
                </c:pt>
                <c:pt idx="3473">
                  <c:v>44357</c:v>
                </c:pt>
                <c:pt idx="3474">
                  <c:v>44358</c:v>
                </c:pt>
                <c:pt idx="3475">
                  <c:v>44361</c:v>
                </c:pt>
                <c:pt idx="3476">
                  <c:v>44362</c:v>
                </c:pt>
                <c:pt idx="3477">
                  <c:v>44363</c:v>
                </c:pt>
                <c:pt idx="3478">
                  <c:v>44364</c:v>
                </c:pt>
                <c:pt idx="3479">
                  <c:v>44365</c:v>
                </c:pt>
                <c:pt idx="3480">
                  <c:v>44368</c:v>
                </c:pt>
                <c:pt idx="3481">
                  <c:v>44369</c:v>
                </c:pt>
                <c:pt idx="3482">
                  <c:v>44370</c:v>
                </c:pt>
                <c:pt idx="3483">
                  <c:v>44371</c:v>
                </c:pt>
                <c:pt idx="3484">
                  <c:v>44372</c:v>
                </c:pt>
                <c:pt idx="3485">
                  <c:v>44375</c:v>
                </c:pt>
                <c:pt idx="3486">
                  <c:v>44376</c:v>
                </c:pt>
                <c:pt idx="3487">
                  <c:v>44377</c:v>
                </c:pt>
                <c:pt idx="3488">
                  <c:v>44378</c:v>
                </c:pt>
                <c:pt idx="3489">
                  <c:v>44379</c:v>
                </c:pt>
                <c:pt idx="3490">
                  <c:v>44383</c:v>
                </c:pt>
                <c:pt idx="3491">
                  <c:v>44384</c:v>
                </c:pt>
                <c:pt idx="3492">
                  <c:v>44385</c:v>
                </c:pt>
                <c:pt idx="3493">
                  <c:v>44386</c:v>
                </c:pt>
                <c:pt idx="3494">
                  <c:v>44389</c:v>
                </c:pt>
                <c:pt idx="3495">
                  <c:v>44390</c:v>
                </c:pt>
                <c:pt idx="3496">
                  <c:v>44391</c:v>
                </c:pt>
                <c:pt idx="3497">
                  <c:v>44392</c:v>
                </c:pt>
                <c:pt idx="3498">
                  <c:v>44393</c:v>
                </c:pt>
                <c:pt idx="3499">
                  <c:v>44396</c:v>
                </c:pt>
                <c:pt idx="3500">
                  <c:v>44397</c:v>
                </c:pt>
                <c:pt idx="3501">
                  <c:v>44398</c:v>
                </c:pt>
                <c:pt idx="3502">
                  <c:v>44399</c:v>
                </c:pt>
                <c:pt idx="3503">
                  <c:v>44400</c:v>
                </c:pt>
                <c:pt idx="3504">
                  <c:v>44403</c:v>
                </c:pt>
                <c:pt idx="3505">
                  <c:v>44404</c:v>
                </c:pt>
                <c:pt idx="3506">
                  <c:v>44405</c:v>
                </c:pt>
                <c:pt idx="3507">
                  <c:v>44406</c:v>
                </c:pt>
                <c:pt idx="3508">
                  <c:v>44407</c:v>
                </c:pt>
                <c:pt idx="3509">
                  <c:v>44410</c:v>
                </c:pt>
                <c:pt idx="3510">
                  <c:v>44411</c:v>
                </c:pt>
                <c:pt idx="3511">
                  <c:v>44412</c:v>
                </c:pt>
                <c:pt idx="3512">
                  <c:v>44413</c:v>
                </c:pt>
                <c:pt idx="3513">
                  <c:v>44414</c:v>
                </c:pt>
                <c:pt idx="3514">
                  <c:v>44417</c:v>
                </c:pt>
                <c:pt idx="3515">
                  <c:v>44418</c:v>
                </c:pt>
                <c:pt idx="3516">
                  <c:v>44419</c:v>
                </c:pt>
                <c:pt idx="3517">
                  <c:v>44420</c:v>
                </c:pt>
                <c:pt idx="3518">
                  <c:v>44421</c:v>
                </c:pt>
                <c:pt idx="3519">
                  <c:v>44424</c:v>
                </c:pt>
                <c:pt idx="3520">
                  <c:v>44425</c:v>
                </c:pt>
                <c:pt idx="3521">
                  <c:v>44426</c:v>
                </c:pt>
                <c:pt idx="3522">
                  <c:v>44427</c:v>
                </c:pt>
                <c:pt idx="3523">
                  <c:v>44428</c:v>
                </c:pt>
                <c:pt idx="3524">
                  <c:v>44431</c:v>
                </c:pt>
                <c:pt idx="3525">
                  <c:v>44432</c:v>
                </c:pt>
                <c:pt idx="3526">
                  <c:v>44433</c:v>
                </c:pt>
                <c:pt idx="3527">
                  <c:v>44434</c:v>
                </c:pt>
                <c:pt idx="3528">
                  <c:v>44435</c:v>
                </c:pt>
                <c:pt idx="3529">
                  <c:v>44438</c:v>
                </c:pt>
                <c:pt idx="3530">
                  <c:v>44439</c:v>
                </c:pt>
                <c:pt idx="3531">
                  <c:v>44440</c:v>
                </c:pt>
                <c:pt idx="3532">
                  <c:v>44441</c:v>
                </c:pt>
                <c:pt idx="3533">
                  <c:v>44442</c:v>
                </c:pt>
                <c:pt idx="3534">
                  <c:v>44446</c:v>
                </c:pt>
                <c:pt idx="3535">
                  <c:v>44447</c:v>
                </c:pt>
                <c:pt idx="3536">
                  <c:v>44448</c:v>
                </c:pt>
                <c:pt idx="3537">
                  <c:v>44449</c:v>
                </c:pt>
                <c:pt idx="3538">
                  <c:v>44452</c:v>
                </c:pt>
                <c:pt idx="3539">
                  <c:v>44453</c:v>
                </c:pt>
                <c:pt idx="3540">
                  <c:v>44454</c:v>
                </c:pt>
                <c:pt idx="3541">
                  <c:v>44455</c:v>
                </c:pt>
                <c:pt idx="3542">
                  <c:v>44456</c:v>
                </c:pt>
                <c:pt idx="3543">
                  <c:v>44459</c:v>
                </c:pt>
                <c:pt idx="3544">
                  <c:v>44460</c:v>
                </c:pt>
                <c:pt idx="3545">
                  <c:v>44461</c:v>
                </c:pt>
                <c:pt idx="3546">
                  <c:v>44462</c:v>
                </c:pt>
                <c:pt idx="3547">
                  <c:v>44463</c:v>
                </c:pt>
                <c:pt idx="3548">
                  <c:v>44466</c:v>
                </c:pt>
                <c:pt idx="3549">
                  <c:v>44467</c:v>
                </c:pt>
                <c:pt idx="3550">
                  <c:v>44468</c:v>
                </c:pt>
                <c:pt idx="3551">
                  <c:v>44469</c:v>
                </c:pt>
                <c:pt idx="3552">
                  <c:v>44470</c:v>
                </c:pt>
                <c:pt idx="3553">
                  <c:v>44473</c:v>
                </c:pt>
                <c:pt idx="3554">
                  <c:v>44474</c:v>
                </c:pt>
                <c:pt idx="3555">
                  <c:v>44475</c:v>
                </c:pt>
                <c:pt idx="3556">
                  <c:v>44476</c:v>
                </c:pt>
                <c:pt idx="3557">
                  <c:v>44477</c:v>
                </c:pt>
                <c:pt idx="3558">
                  <c:v>44481</c:v>
                </c:pt>
                <c:pt idx="3559">
                  <c:v>44482</c:v>
                </c:pt>
                <c:pt idx="3560">
                  <c:v>44483</c:v>
                </c:pt>
                <c:pt idx="3561">
                  <c:v>44484</c:v>
                </c:pt>
                <c:pt idx="3562">
                  <c:v>44487</c:v>
                </c:pt>
                <c:pt idx="3563">
                  <c:v>44488</c:v>
                </c:pt>
                <c:pt idx="3564">
                  <c:v>44489</c:v>
                </c:pt>
                <c:pt idx="3565">
                  <c:v>44490</c:v>
                </c:pt>
                <c:pt idx="3566">
                  <c:v>44491</c:v>
                </c:pt>
                <c:pt idx="3567">
                  <c:v>44494</c:v>
                </c:pt>
                <c:pt idx="3568">
                  <c:v>44495</c:v>
                </c:pt>
                <c:pt idx="3569">
                  <c:v>44496</c:v>
                </c:pt>
                <c:pt idx="3570">
                  <c:v>44497</c:v>
                </c:pt>
                <c:pt idx="3571">
                  <c:v>44498</c:v>
                </c:pt>
                <c:pt idx="3572">
                  <c:v>44501</c:v>
                </c:pt>
                <c:pt idx="3573">
                  <c:v>44502</c:v>
                </c:pt>
                <c:pt idx="3574">
                  <c:v>44503</c:v>
                </c:pt>
                <c:pt idx="3575">
                  <c:v>44504</c:v>
                </c:pt>
                <c:pt idx="3576">
                  <c:v>44505</c:v>
                </c:pt>
                <c:pt idx="3577">
                  <c:v>44508</c:v>
                </c:pt>
                <c:pt idx="3578">
                  <c:v>44509</c:v>
                </c:pt>
                <c:pt idx="3579">
                  <c:v>44510</c:v>
                </c:pt>
                <c:pt idx="3580">
                  <c:v>44512</c:v>
                </c:pt>
                <c:pt idx="3581">
                  <c:v>44515</c:v>
                </c:pt>
                <c:pt idx="3582">
                  <c:v>44516</c:v>
                </c:pt>
                <c:pt idx="3583">
                  <c:v>44517</c:v>
                </c:pt>
                <c:pt idx="3584">
                  <c:v>44518</c:v>
                </c:pt>
                <c:pt idx="3585">
                  <c:v>44519</c:v>
                </c:pt>
                <c:pt idx="3586">
                  <c:v>44522</c:v>
                </c:pt>
                <c:pt idx="3587">
                  <c:v>44523</c:v>
                </c:pt>
                <c:pt idx="3588">
                  <c:v>44524</c:v>
                </c:pt>
                <c:pt idx="3589">
                  <c:v>44526</c:v>
                </c:pt>
                <c:pt idx="3590">
                  <c:v>44529</c:v>
                </c:pt>
                <c:pt idx="3591">
                  <c:v>44530</c:v>
                </c:pt>
                <c:pt idx="3592">
                  <c:v>44531</c:v>
                </c:pt>
                <c:pt idx="3593">
                  <c:v>44532</c:v>
                </c:pt>
                <c:pt idx="3594">
                  <c:v>44533</c:v>
                </c:pt>
                <c:pt idx="3595">
                  <c:v>44536</c:v>
                </c:pt>
                <c:pt idx="3596">
                  <c:v>44537</c:v>
                </c:pt>
                <c:pt idx="3597">
                  <c:v>44538</c:v>
                </c:pt>
                <c:pt idx="3598">
                  <c:v>44539</c:v>
                </c:pt>
                <c:pt idx="3599">
                  <c:v>44540</c:v>
                </c:pt>
                <c:pt idx="3600">
                  <c:v>44543</c:v>
                </c:pt>
                <c:pt idx="3601">
                  <c:v>44544</c:v>
                </c:pt>
                <c:pt idx="3602">
                  <c:v>44545</c:v>
                </c:pt>
                <c:pt idx="3603">
                  <c:v>44546</c:v>
                </c:pt>
                <c:pt idx="3604">
                  <c:v>44547</c:v>
                </c:pt>
                <c:pt idx="3605">
                  <c:v>44550</c:v>
                </c:pt>
                <c:pt idx="3606">
                  <c:v>44551</c:v>
                </c:pt>
                <c:pt idx="3607">
                  <c:v>44552</c:v>
                </c:pt>
                <c:pt idx="3608">
                  <c:v>44553</c:v>
                </c:pt>
                <c:pt idx="3609">
                  <c:v>44557</c:v>
                </c:pt>
                <c:pt idx="3610">
                  <c:v>44558</c:v>
                </c:pt>
                <c:pt idx="3611">
                  <c:v>44559</c:v>
                </c:pt>
                <c:pt idx="3612">
                  <c:v>44560</c:v>
                </c:pt>
                <c:pt idx="3613">
                  <c:v>44561</c:v>
                </c:pt>
                <c:pt idx="3614">
                  <c:v>44564</c:v>
                </c:pt>
                <c:pt idx="3615">
                  <c:v>44565</c:v>
                </c:pt>
                <c:pt idx="3616">
                  <c:v>44566</c:v>
                </c:pt>
                <c:pt idx="3617">
                  <c:v>44567</c:v>
                </c:pt>
                <c:pt idx="3618">
                  <c:v>44568</c:v>
                </c:pt>
                <c:pt idx="3619">
                  <c:v>44571</c:v>
                </c:pt>
                <c:pt idx="3620">
                  <c:v>44572</c:v>
                </c:pt>
                <c:pt idx="3621">
                  <c:v>44573</c:v>
                </c:pt>
                <c:pt idx="3622">
                  <c:v>44574</c:v>
                </c:pt>
                <c:pt idx="3623">
                  <c:v>44575</c:v>
                </c:pt>
                <c:pt idx="3624">
                  <c:v>44579</c:v>
                </c:pt>
                <c:pt idx="3625">
                  <c:v>44580</c:v>
                </c:pt>
                <c:pt idx="3626">
                  <c:v>44581</c:v>
                </c:pt>
                <c:pt idx="3627">
                  <c:v>44582</c:v>
                </c:pt>
                <c:pt idx="3628">
                  <c:v>44585</c:v>
                </c:pt>
                <c:pt idx="3629">
                  <c:v>44586</c:v>
                </c:pt>
                <c:pt idx="3630">
                  <c:v>44587</c:v>
                </c:pt>
                <c:pt idx="3631">
                  <c:v>44588</c:v>
                </c:pt>
                <c:pt idx="3632">
                  <c:v>44589</c:v>
                </c:pt>
                <c:pt idx="3633">
                  <c:v>44592</c:v>
                </c:pt>
                <c:pt idx="3634">
                  <c:v>44593</c:v>
                </c:pt>
                <c:pt idx="3635">
                  <c:v>44594</c:v>
                </c:pt>
                <c:pt idx="3636">
                  <c:v>44595</c:v>
                </c:pt>
                <c:pt idx="3637">
                  <c:v>44596</c:v>
                </c:pt>
                <c:pt idx="3638">
                  <c:v>44599</c:v>
                </c:pt>
                <c:pt idx="3639">
                  <c:v>44600</c:v>
                </c:pt>
                <c:pt idx="3640">
                  <c:v>44601</c:v>
                </c:pt>
                <c:pt idx="3641">
                  <c:v>44602</c:v>
                </c:pt>
                <c:pt idx="3642">
                  <c:v>44603</c:v>
                </c:pt>
                <c:pt idx="3643">
                  <c:v>44606</c:v>
                </c:pt>
                <c:pt idx="3644">
                  <c:v>44607</c:v>
                </c:pt>
                <c:pt idx="3645">
                  <c:v>44608</c:v>
                </c:pt>
                <c:pt idx="3646">
                  <c:v>44609</c:v>
                </c:pt>
                <c:pt idx="3647">
                  <c:v>44610</c:v>
                </c:pt>
                <c:pt idx="3648">
                  <c:v>44614</c:v>
                </c:pt>
                <c:pt idx="3649">
                  <c:v>44615</c:v>
                </c:pt>
                <c:pt idx="3650">
                  <c:v>44616</c:v>
                </c:pt>
                <c:pt idx="3651">
                  <c:v>44617</c:v>
                </c:pt>
                <c:pt idx="3652">
                  <c:v>44620</c:v>
                </c:pt>
                <c:pt idx="3653">
                  <c:v>44621</c:v>
                </c:pt>
                <c:pt idx="3654">
                  <c:v>44622</c:v>
                </c:pt>
                <c:pt idx="3655">
                  <c:v>44623</c:v>
                </c:pt>
                <c:pt idx="3656">
                  <c:v>44624</c:v>
                </c:pt>
                <c:pt idx="3657">
                  <c:v>44627</c:v>
                </c:pt>
                <c:pt idx="3658">
                  <c:v>44628</c:v>
                </c:pt>
                <c:pt idx="3659">
                  <c:v>44629</c:v>
                </c:pt>
                <c:pt idx="3660">
                  <c:v>44630</c:v>
                </c:pt>
                <c:pt idx="3661">
                  <c:v>44631</c:v>
                </c:pt>
                <c:pt idx="3662">
                  <c:v>44634</c:v>
                </c:pt>
                <c:pt idx="3663">
                  <c:v>44635</c:v>
                </c:pt>
                <c:pt idx="3664">
                  <c:v>44636</c:v>
                </c:pt>
                <c:pt idx="3665">
                  <c:v>44637</c:v>
                </c:pt>
                <c:pt idx="3666">
                  <c:v>44638</c:v>
                </c:pt>
                <c:pt idx="3667">
                  <c:v>44641</c:v>
                </c:pt>
                <c:pt idx="3668">
                  <c:v>44642</c:v>
                </c:pt>
                <c:pt idx="3669">
                  <c:v>44643</c:v>
                </c:pt>
                <c:pt idx="3670">
                  <c:v>44644</c:v>
                </c:pt>
                <c:pt idx="3671">
                  <c:v>44645</c:v>
                </c:pt>
                <c:pt idx="3672">
                  <c:v>44648</c:v>
                </c:pt>
                <c:pt idx="3673">
                  <c:v>44649</c:v>
                </c:pt>
                <c:pt idx="3674">
                  <c:v>44650</c:v>
                </c:pt>
                <c:pt idx="3675">
                  <c:v>44651</c:v>
                </c:pt>
                <c:pt idx="3676">
                  <c:v>44652</c:v>
                </c:pt>
                <c:pt idx="3677">
                  <c:v>44655</c:v>
                </c:pt>
                <c:pt idx="3678">
                  <c:v>44656</c:v>
                </c:pt>
                <c:pt idx="3679">
                  <c:v>44657</c:v>
                </c:pt>
                <c:pt idx="3680">
                  <c:v>44658</c:v>
                </c:pt>
                <c:pt idx="3681">
                  <c:v>44659</c:v>
                </c:pt>
                <c:pt idx="3682">
                  <c:v>44662</c:v>
                </c:pt>
                <c:pt idx="3683">
                  <c:v>44663</c:v>
                </c:pt>
                <c:pt idx="3684">
                  <c:v>44664</c:v>
                </c:pt>
                <c:pt idx="3685">
                  <c:v>44665</c:v>
                </c:pt>
                <c:pt idx="3686">
                  <c:v>44669</c:v>
                </c:pt>
                <c:pt idx="3687">
                  <c:v>44670</c:v>
                </c:pt>
                <c:pt idx="3688">
                  <c:v>44671</c:v>
                </c:pt>
                <c:pt idx="3689">
                  <c:v>44672</c:v>
                </c:pt>
                <c:pt idx="3690">
                  <c:v>44673</c:v>
                </c:pt>
                <c:pt idx="3691">
                  <c:v>44676</c:v>
                </c:pt>
                <c:pt idx="3692">
                  <c:v>44677</c:v>
                </c:pt>
                <c:pt idx="3693">
                  <c:v>44678</c:v>
                </c:pt>
                <c:pt idx="3694">
                  <c:v>44679</c:v>
                </c:pt>
                <c:pt idx="3695">
                  <c:v>44680</c:v>
                </c:pt>
                <c:pt idx="3696">
                  <c:v>44683</c:v>
                </c:pt>
                <c:pt idx="3697">
                  <c:v>44684</c:v>
                </c:pt>
                <c:pt idx="3698">
                  <c:v>44685</c:v>
                </c:pt>
                <c:pt idx="3699">
                  <c:v>44686</c:v>
                </c:pt>
                <c:pt idx="3700">
                  <c:v>44687</c:v>
                </c:pt>
                <c:pt idx="3701">
                  <c:v>44690</c:v>
                </c:pt>
                <c:pt idx="3702">
                  <c:v>44691</c:v>
                </c:pt>
                <c:pt idx="3703">
                  <c:v>44692</c:v>
                </c:pt>
                <c:pt idx="3704">
                  <c:v>44693</c:v>
                </c:pt>
                <c:pt idx="3705">
                  <c:v>44694</c:v>
                </c:pt>
                <c:pt idx="3706">
                  <c:v>44697</c:v>
                </c:pt>
                <c:pt idx="3707">
                  <c:v>44698</c:v>
                </c:pt>
                <c:pt idx="3708">
                  <c:v>44699</c:v>
                </c:pt>
                <c:pt idx="3709">
                  <c:v>44700</c:v>
                </c:pt>
                <c:pt idx="3710">
                  <c:v>44701</c:v>
                </c:pt>
                <c:pt idx="3711">
                  <c:v>44704</c:v>
                </c:pt>
                <c:pt idx="3712">
                  <c:v>44705</c:v>
                </c:pt>
                <c:pt idx="3713">
                  <c:v>44706</c:v>
                </c:pt>
                <c:pt idx="3714">
                  <c:v>44707</c:v>
                </c:pt>
                <c:pt idx="3715">
                  <c:v>44708</c:v>
                </c:pt>
                <c:pt idx="3716">
                  <c:v>44712</c:v>
                </c:pt>
                <c:pt idx="3717">
                  <c:v>44713</c:v>
                </c:pt>
                <c:pt idx="3718">
                  <c:v>44714</c:v>
                </c:pt>
                <c:pt idx="3719">
                  <c:v>44715</c:v>
                </c:pt>
                <c:pt idx="3720">
                  <c:v>44718</c:v>
                </c:pt>
                <c:pt idx="3721">
                  <c:v>44719</c:v>
                </c:pt>
                <c:pt idx="3722">
                  <c:v>44720</c:v>
                </c:pt>
                <c:pt idx="3723">
                  <c:v>44721</c:v>
                </c:pt>
                <c:pt idx="3724">
                  <c:v>44722</c:v>
                </c:pt>
                <c:pt idx="3725">
                  <c:v>44725</c:v>
                </c:pt>
                <c:pt idx="3726">
                  <c:v>44726</c:v>
                </c:pt>
                <c:pt idx="3727">
                  <c:v>44727</c:v>
                </c:pt>
                <c:pt idx="3728">
                  <c:v>44728</c:v>
                </c:pt>
                <c:pt idx="3729">
                  <c:v>44729</c:v>
                </c:pt>
                <c:pt idx="3730">
                  <c:v>44733</c:v>
                </c:pt>
                <c:pt idx="3731">
                  <c:v>44734</c:v>
                </c:pt>
                <c:pt idx="3732">
                  <c:v>44735</c:v>
                </c:pt>
                <c:pt idx="3733">
                  <c:v>44736</c:v>
                </c:pt>
                <c:pt idx="3734">
                  <c:v>44739</c:v>
                </c:pt>
                <c:pt idx="3735">
                  <c:v>44740</c:v>
                </c:pt>
                <c:pt idx="3736">
                  <c:v>44741</c:v>
                </c:pt>
                <c:pt idx="3737">
                  <c:v>44742</c:v>
                </c:pt>
                <c:pt idx="3738">
                  <c:v>44743</c:v>
                </c:pt>
                <c:pt idx="3739">
                  <c:v>44747</c:v>
                </c:pt>
                <c:pt idx="3740">
                  <c:v>44748</c:v>
                </c:pt>
                <c:pt idx="3741">
                  <c:v>44749</c:v>
                </c:pt>
                <c:pt idx="3742">
                  <c:v>44750</c:v>
                </c:pt>
                <c:pt idx="3743">
                  <c:v>44753</c:v>
                </c:pt>
                <c:pt idx="3744">
                  <c:v>44754</c:v>
                </c:pt>
                <c:pt idx="3745">
                  <c:v>44755</c:v>
                </c:pt>
                <c:pt idx="3746">
                  <c:v>44756</c:v>
                </c:pt>
                <c:pt idx="3747">
                  <c:v>44757</c:v>
                </c:pt>
                <c:pt idx="3748">
                  <c:v>44760</c:v>
                </c:pt>
                <c:pt idx="3749">
                  <c:v>44761</c:v>
                </c:pt>
                <c:pt idx="3750">
                  <c:v>44762</c:v>
                </c:pt>
                <c:pt idx="3751">
                  <c:v>44763</c:v>
                </c:pt>
                <c:pt idx="3752">
                  <c:v>44764</c:v>
                </c:pt>
                <c:pt idx="3753">
                  <c:v>44767</c:v>
                </c:pt>
                <c:pt idx="3754">
                  <c:v>44768</c:v>
                </c:pt>
                <c:pt idx="3755">
                  <c:v>44769</c:v>
                </c:pt>
                <c:pt idx="3756">
                  <c:v>44770</c:v>
                </c:pt>
                <c:pt idx="3757">
                  <c:v>44771</c:v>
                </c:pt>
                <c:pt idx="3758">
                  <c:v>44774</c:v>
                </c:pt>
                <c:pt idx="3759">
                  <c:v>44775</c:v>
                </c:pt>
                <c:pt idx="3760">
                  <c:v>44776</c:v>
                </c:pt>
                <c:pt idx="3761">
                  <c:v>44777</c:v>
                </c:pt>
                <c:pt idx="3762">
                  <c:v>44778</c:v>
                </c:pt>
                <c:pt idx="3763">
                  <c:v>44781</c:v>
                </c:pt>
                <c:pt idx="3764">
                  <c:v>44782</c:v>
                </c:pt>
                <c:pt idx="3765">
                  <c:v>44783</c:v>
                </c:pt>
                <c:pt idx="3766">
                  <c:v>44784</c:v>
                </c:pt>
                <c:pt idx="3767">
                  <c:v>44785</c:v>
                </c:pt>
                <c:pt idx="3768">
                  <c:v>44788</c:v>
                </c:pt>
                <c:pt idx="3769">
                  <c:v>44789</c:v>
                </c:pt>
                <c:pt idx="3770">
                  <c:v>44790</c:v>
                </c:pt>
                <c:pt idx="3771">
                  <c:v>44791</c:v>
                </c:pt>
                <c:pt idx="3772">
                  <c:v>44792</c:v>
                </c:pt>
                <c:pt idx="3773">
                  <c:v>44795</c:v>
                </c:pt>
                <c:pt idx="3774">
                  <c:v>44796</c:v>
                </c:pt>
                <c:pt idx="3775">
                  <c:v>44797</c:v>
                </c:pt>
                <c:pt idx="3776">
                  <c:v>44798</c:v>
                </c:pt>
                <c:pt idx="3777">
                  <c:v>44799</c:v>
                </c:pt>
                <c:pt idx="3778">
                  <c:v>44802</c:v>
                </c:pt>
                <c:pt idx="3779">
                  <c:v>44803</c:v>
                </c:pt>
                <c:pt idx="3780">
                  <c:v>44804</c:v>
                </c:pt>
                <c:pt idx="3781">
                  <c:v>44805</c:v>
                </c:pt>
                <c:pt idx="3782">
                  <c:v>44806</c:v>
                </c:pt>
                <c:pt idx="3783">
                  <c:v>44810</c:v>
                </c:pt>
                <c:pt idx="3784">
                  <c:v>44811</c:v>
                </c:pt>
                <c:pt idx="3785">
                  <c:v>44812</c:v>
                </c:pt>
                <c:pt idx="3786">
                  <c:v>44813</c:v>
                </c:pt>
                <c:pt idx="3787">
                  <c:v>44816</c:v>
                </c:pt>
                <c:pt idx="3788">
                  <c:v>44817</c:v>
                </c:pt>
                <c:pt idx="3789">
                  <c:v>44818</c:v>
                </c:pt>
                <c:pt idx="3790">
                  <c:v>44819</c:v>
                </c:pt>
                <c:pt idx="3791">
                  <c:v>44820</c:v>
                </c:pt>
                <c:pt idx="3792">
                  <c:v>44823</c:v>
                </c:pt>
                <c:pt idx="3793">
                  <c:v>44824</c:v>
                </c:pt>
                <c:pt idx="3794">
                  <c:v>44825</c:v>
                </c:pt>
                <c:pt idx="3795">
                  <c:v>44826</c:v>
                </c:pt>
                <c:pt idx="3796">
                  <c:v>44827</c:v>
                </c:pt>
                <c:pt idx="3797">
                  <c:v>44830</c:v>
                </c:pt>
                <c:pt idx="3798">
                  <c:v>44831</c:v>
                </c:pt>
                <c:pt idx="3799">
                  <c:v>44832</c:v>
                </c:pt>
                <c:pt idx="3800">
                  <c:v>44833</c:v>
                </c:pt>
                <c:pt idx="3801">
                  <c:v>44834</c:v>
                </c:pt>
                <c:pt idx="3802">
                  <c:v>44837</c:v>
                </c:pt>
                <c:pt idx="3803">
                  <c:v>44838</c:v>
                </c:pt>
                <c:pt idx="3804">
                  <c:v>44839</c:v>
                </c:pt>
                <c:pt idx="3805">
                  <c:v>44840</c:v>
                </c:pt>
                <c:pt idx="3806">
                  <c:v>44841</c:v>
                </c:pt>
                <c:pt idx="3807">
                  <c:v>44845</c:v>
                </c:pt>
                <c:pt idx="3808">
                  <c:v>44846</c:v>
                </c:pt>
                <c:pt idx="3809">
                  <c:v>44847</c:v>
                </c:pt>
                <c:pt idx="3810">
                  <c:v>44848</c:v>
                </c:pt>
                <c:pt idx="3811">
                  <c:v>44851</c:v>
                </c:pt>
                <c:pt idx="3812">
                  <c:v>44852</c:v>
                </c:pt>
                <c:pt idx="3813">
                  <c:v>44853</c:v>
                </c:pt>
                <c:pt idx="3814">
                  <c:v>44854</c:v>
                </c:pt>
                <c:pt idx="3815">
                  <c:v>44855</c:v>
                </c:pt>
                <c:pt idx="3816">
                  <c:v>44858</c:v>
                </c:pt>
                <c:pt idx="3817">
                  <c:v>44859</c:v>
                </c:pt>
                <c:pt idx="3818">
                  <c:v>44860</c:v>
                </c:pt>
                <c:pt idx="3819">
                  <c:v>44861</c:v>
                </c:pt>
                <c:pt idx="3820">
                  <c:v>44862</c:v>
                </c:pt>
                <c:pt idx="3821">
                  <c:v>44865</c:v>
                </c:pt>
                <c:pt idx="3822">
                  <c:v>44866</c:v>
                </c:pt>
                <c:pt idx="3823">
                  <c:v>44867</c:v>
                </c:pt>
                <c:pt idx="3824">
                  <c:v>44868</c:v>
                </c:pt>
                <c:pt idx="3825">
                  <c:v>44869</c:v>
                </c:pt>
                <c:pt idx="3826">
                  <c:v>44872</c:v>
                </c:pt>
                <c:pt idx="3827">
                  <c:v>44873</c:v>
                </c:pt>
                <c:pt idx="3828">
                  <c:v>44874</c:v>
                </c:pt>
                <c:pt idx="3829">
                  <c:v>44875</c:v>
                </c:pt>
                <c:pt idx="3830">
                  <c:v>44879</c:v>
                </c:pt>
                <c:pt idx="3831">
                  <c:v>44880</c:v>
                </c:pt>
                <c:pt idx="3832">
                  <c:v>44881</c:v>
                </c:pt>
                <c:pt idx="3833">
                  <c:v>44882</c:v>
                </c:pt>
                <c:pt idx="3834">
                  <c:v>44883</c:v>
                </c:pt>
                <c:pt idx="3835">
                  <c:v>44886</c:v>
                </c:pt>
                <c:pt idx="3836">
                  <c:v>44887</c:v>
                </c:pt>
                <c:pt idx="3837">
                  <c:v>44888</c:v>
                </c:pt>
                <c:pt idx="3838">
                  <c:v>44890</c:v>
                </c:pt>
                <c:pt idx="3839">
                  <c:v>44893</c:v>
                </c:pt>
                <c:pt idx="3840">
                  <c:v>44894</c:v>
                </c:pt>
                <c:pt idx="3841">
                  <c:v>44895</c:v>
                </c:pt>
                <c:pt idx="3842">
                  <c:v>44896</c:v>
                </c:pt>
                <c:pt idx="3843">
                  <c:v>44897</c:v>
                </c:pt>
                <c:pt idx="3844">
                  <c:v>44900</c:v>
                </c:pt>
                <c:pt idx="3845">
                  <c:v>44901</c:v>
                </c:pt>
                <c:pt idx="3846">
                  <c:v>44902</c:v>
                </c:pt>
                <c:pt idx="3847">
                  <c:v>44903</c:v>
                </c:pt>
                <c:pt idx="3848">
                  <c:v>44904</c:v>
                </c:pt>
                <c:pt idx="3849">
                  <c:v>44907</c:v>
                </c:pt>
                <c:pt idx="3850">
                  <c:v>44908</c:v>
                </c:pt>
                <c:pt idx="3851">
                  <c:v>44909</c:v>
                </c:pt>
                <c:pt idx="3852">
                  <c:v>44910</c:v>
                </c:pt>
                <c:pt idx="3853">
                  <c:v>44911</c:v>
                </c:pt>
                <c:pt idx="3854">
                  <c:v>44914</c:v>
                </c:pt>
                <c:pt idx="3855">
                  <c:v>44915</c:v>
                </c:pt>
                <c:pt idx="3856">
                  <c:v>44916</c:v>
                </c:pt>
                <c:pt idx="3857">
                  <c:v>44917</c:v>
                </c:pt>
                <c:pt idx="3858">
                  <c:v>44918</c:v>
                </c:pt>
                <c:pt idx="3859">
                  <c:v>44922</c:v>
                </c:pt>
                <c:pt idx="3860">
                  <c:v>44923</c:v>
                </c:pt>
                <c:pt idx="3861">
                  <c:v>44924</c:v>
                </c:pt>
                <c:pt idx="3862">
                  <c:v>44925</c:v>
                </c:pt>
                <c:pt idx="3863">
                  <c:v>44929</c:v>
                </c:pt>
                <c:pt idx="3864">
                  <c:v>44930</c:v>
                </c:pt>
                <c:pt idx="3865">
                  <c:v>44931</c:v>
                </c:pt>
                <c:pt idx="3866">
                  <c:v>44932</c:v>
                </c:pt>
                <c:pt idx="3867">
                  <c:v>44935</c:v>
                </c:pt>
                <c:pt idx="3868">
                  <c:v>44936</c:v>
                </c:pt>
                <c:pt idx="3869">
                  <c:v>44937</c:v>
                </c:pt>
                <c:pt idx="3870">
                  <c:v>44938</c:v>
                </c:pt>
                <c:pt idx="3871">
                  <c:v>44939</c:v>
                </c:pt>
                <c:pt idx="3872">
                  <c:v>44943</c:v>
                </c:pt>
                <c:pt idx="3873">
                  <c:v>44944</c:v>
                </c:pt>
                <c:pt idx="3874">
                  <c:v>44945</c:v>
                </c:pt>
                <c:pt idx="3875">
                  <c:v>44946</c:v>
                </c:pt>
                <c:pt idx="3876">
                  <c:v>44949</c:v>
                </c:pt>
                <c:pt idx="3877">
                  <c:v>44950</c:v>
                </c:pt>
                <c:pt idx="3878">
                  <c:v>44951</c:v>
                </c:pt>
                <c:pt idx="3879">
                  <c:v>44952</c:v>
                </c:pt>
                <c:pt idx="3880">
                  <c:v>44953</c:v>
                </c:pt>
                <c:pt idx="3881">
                  <c:v>44956</c:v>
                </c:pt>
                <c:pt idx="3882">
                  <c:v>44957</c:v>
                </c:pt>
                <c:pt idx="3883">
                  <c:v>44958</c:v>
                </c:pt>
                <c:pt idx="3884">
                  <c:v>44959</c:v>
                </c:pt>
                <c:pt idx="3885">
                  <c:v>44960</c:v>
                </c:pt>
                <c:pt idx="3886">
                  <c:v>44963</c:v>
                </c:pt>
                <c:pt idx="3887">
                  <c:v>44964</c:v>
                </c:pt>
                <c:pt idx="3888">
                  <c:v>44965</c:v>
                </c:pt>
                <c:pt idx="3889">
                  <c:v>44966</c:v>
                </c:pt>
                <c:pt idx="3890">
                  <c:v>44967</c:v>
                </c:pt>
                <c:pt idx="3891">
                  <c:v>44970</c:v>
                </c:pt>
                <c:pt idx="3892">
                  <c:v>44971</c:v>
                </c:pt>
                <c:pt idx="3893">
                  <c:v>44972</c:v>
                </c:pt>
                <c:pt idx="3894">
                  <c:v>44973</c:v>
                </c:pt>
                <c:pt idx="3895">
                  <c:v>44974</c:v>
                </c:pt>
                <c:pt idx="3896">
                  <c:v>44978</c:v>
                </c:pt>
                <c:pt idx="3897">
                  <c:v>44979</c:v>
                </c:pt>
                <c:pt idx="3898">
                  <c:v>44980</c:v>
                </c:pt>
                <c:pt idx="3899">
                  <c:v>44981</c:v>
                </c:pt>
                <c:pt idx="3900">
                  <c:v>44984</c:v>
                </c:pt>
                <c:pt idx="3901">
                  <c:v>44985</c:v>
                </c:pt>
                <c:pt idx="3902">
                  <c:v>44986</c:v>
                </c:pt>
                <c:pt idx="3903">
                  <c:v>44987</c:v>
                </c:pt>
                <c:pt idx="3904">
                  <c:v>44988</c:v>
                </c:pt>
                <c:pt idx="3905">
                  <c:v>44991</c:v>
                </c:pt>
                <c:pt idx="3906">
                  <c:v>44992</c:v>
                </c:pt>
                <c:pt idx="3907">
                  <c:v>44993</c:v>
                </c:pt>
                <c:pt idx="3908">
                  <c:v>44994</c:v>
                </c:pt>
                <c:pt idx="3909">
                  <c:v>44995</c:v>
                </c:pt>
                <c:pt idx="3910">
                  <c:v>44998</c:v>
                </c:pt>
                <c:pt idx="3911">
                  <c:v>44999</c:v>
                </c:pt>
                <c:pt idx="3912">
                  <c:v>45000</c:v>
                </c:pt>
                <c:pt idx="3913">
                  <c:v>45001</c:v>
                </c:pt>
                <c:pt idx="3914">
                  <c:v>45002</c:v>
                </c:pt>
                <c:pt idx="3915">
                  <c:v>45005</c:v>
                </c:pt>
                <c:pt idx="3916">
                  <c:v>45006</c:v>
                </c:pt>
                <c:pt idx="3917">
                  <c:v>45007</c:v>
                </c:pt>
                <c:pt idx="3918">
                  <c:v>45008</c:v>
                </c:pt>
                <c:pt idx="3919">
                  <c:v>45009</c:v>
                </c:pt>
                <c:pt idx="3920">
                  <c:v>45012</c:v>
                </c:pt>
                <c:pt idx="3921">
                  <c:v>45013</c:v>
                </c:pt>
                <c:pt idx="3922">
                  <c:v>45014</c:v>
                </c:pt>
                <c:pt idx="3923">
                  <c:v>45015</c:v>
                </c:pt>
                <c:pt idx="3924">
                  <c:v>45016</c:v>
                </c:pt>
                <c:pt idx="3925">
                  <c:v>45019</c:v>
                </c:pt>
                <c:pt idx="3926">
                  <c:v>45020</c:v>
                </c:pt>
                <c:pt idx="3927">
                  <c:v>45021</c:v>
                </c:pt>
                <c:pt idx="3928">
                  <c:v>45022</c:v>
                </c:pt>
                <c:pt idx="3929">
                  <c:v>45023</c:v>
                </c:pt>
                <c:pt idx="3930">
                  <c:v>45026</c:v>
                </c:pt>
                <c:pt idx="3931">
                  <c:v>45027</c:v>
                </c:pt>
                <c:pt idx="3932">
                  <c:v>45028</c:v>
                </c:pt>
                <c:pt idx="3933">
                  <c:v>45029</c:v>
                </c:pt>
                <c:pt idx="3934">
                  <c:v>45030</c:v>
                </c:pt>
                <c:pt idx="3935">
                  <c:v>45033</c:v>
                </c:pt>
                <c:pt idx="3936">
                  <c:v>45034</c:v>
                </c:pt>
                <c:pt idx="3937">
                  <c:v>45035</c:v>
                </c:pt>
                <c:pt idx="3938">
                  <c:v>45036</c:v>
                </c:pt>
                <c:pt idx="3939">
                  <c:v>45037</c:v>
                </c:pt>
                <c:pt idx="3940">
                  <c:v>45040</c:v>
                </c:pt>
                <c:pt idx="3941">
                  <c:v>45041</c:v>
                </c:pt>
                <c:pt idx="3942">
                  <c:v>45042</c:v>
                </c:pt>
                <c:pt idx="3943">
                  <c:v>45043</c:v>
                </c:pt>
                <c:pt idx="3944">
                  <c:v>45044</c:v>
                </c:pt>
                <c:pt idx="3945">
                  <c:v>45047</c:v>
                </c:pt>
                <c:pt idx="3946">
                  <c:v>45048</c:v>
                </c:pt>
                <c:pt idx="3947">
                  <c:v>45049</c:v>
                </c:pt>
                <c:pt idx="3948">
                  <c:v>45050</c:v>
                </c:pt>
                <c:pt idx="3949">
                  <c:v>45051</c:v>
                </c:pt>
                <c:pt idx="3950">
                  <c:v>45054</c:v>
                </c:pt>
                <c:pt idx="3951">
                  <c:v>45055</c:v>
                </c:pt>
                <c:pt idx="3952">
                  <c:v>45056</c:v>
                </c:pt>
                <c:pt idx="3953">
                  <c:v>45057</c:v>
                </c:pt>
                <c:pt idx="3954">
                  <c:v>45058</c:v>
                </c:pt>
                <c:pt idx="3955">
                  <c:v>45061</c:v>
                </c:pt>
                <c:pt idx="3956">
                  <c:v>45062</c:v>
                </c:pt>
                <c:pt idx="3957">
                  <c:v>45063</c:v>
                </c:pt>
                <c:pt idx="3958">
                  <c:v>45064</c:v>
                </c:pt>
                <c:pt idx="3959">
                  <c:v>45065</c:v>
                </c:pt>
                <c:pt idx="3960">
                  <c:v>45068</c:v>
                </c:pt>
                <c:pt idx="3961">
                  <c:v>45069</c:v>
                </c:pt>
                <c:pt idx="3962">
                  <c:v>45070</c:v>
                </c:pt>
                <c:pt idx="3963">
                  <c:v>45071</c:v>
                </c:pt>
                <c:pt idx="3964">
                  <c:v>45072</c:v>
                </c:pt>
                <c:pt idx="3965">
                  <c:v>45076</c:v>
                </c:pt>
                <c:pt idx="3966">
                  <c:v>45077</c:v>
                </c:pt>
                <c:pt idx="3967">
                  <c:v>45078</c:v>
                </c:pt>
                <c:pt idx="3968">
                  <c:v>45079</c:v>
                </c:pt>
                <c:pt idx="3969">
                  <c:v>45082</c:v>
                </c:pt>
                <c:pt idx="3970">
                  <c:v>45083</c:v>
                </c:pt>
                <c:pt idx="3971">
                  <c:v>45084</c:v>
                </c:pt>
                <c:pt idx="3972">
                  <c:v>45085</c:v>
                </c:pt>
                <c:pt idx="3973">
                  <c:v>45086</c:v>
                </c:pt>
                <c:pt idx="3974">
                  <c:v>45089</c:v>
                </c:pt>
                <c:pt idx="3975">
                  <c:v>45090</c:v>
                </c:pt>
                <c:pt idx="3976">
                  <c:v>45091</c:v>
                </c:pt>
                <c:pt idx="3977">
                  <c:v>45092</c:v>
                </c:pt>
                <c:pt idx="3978">
                  <c:v>45093</c:v>
                </c:pt>
                <c:pt idx="3979">
                  <c:v>45097</c:v>
                </c:pt>
                <c:pt idx="3980">
                  <c:v>45098</c:v>
                </c:pt>
                <c:pt idx="3981">
                  <c:v>45099</c:v>
                </c:pt>
                <c:pt idx="3982">
                  <c:v>45100</c:v>
                </c:pt>
                <c:pt idx="3983">
                  <c:v>45103</c:v>
                </c:pt>
                <c:pt idx="3984">
                  <c:v>45104</c:v>
                </c:pt>
                <c:pt idx="3985">
                  <c:v>45105</c:v>
                </c:pt>
                <c:pt idx="3986">
                  <c:v>45106</c:v>
                </c:pt>
                <c:pt idx="3987">
                  <c:v>45107</c:v>
                </c:pt>
                <c:pt idx="3988">
                  <c:v>45110</c:v>
                </c:pt>
                <c:pt idx="3989">
                  <c:v>45112</c:v>
                </c:pt>
                <c:pt idx="3990">
                  <c:v>45113</c:v>
                </c:pt>
                <c:pt idx="3991">
                  <c:v>45114</c:v>
                </c:pt>
                <c:pt idx="3992">
                  <c:v>45117</c:v>
                </c:pt>
                <c:pt idx="3993">
                  <c:v>45118</c:v>
                </c:pt>
                <c:pt idx="3994">
                  <c:v>45119</c:v>
                </c:pt>
                <c:pt idx="3995">
                  <c:v>45120</c:v>
                </c:pt>
                <c:pt idx="3996">
                  <c:v>45121</c:v>
                </c:pt>
                <c:pt idx="3997">
                  <c:v>45124</c:v>
                </c:pt>
                <c:pt idx="3998">
                  <c:v>45125</c:v>
                </c:pt>
                <c:pt idx="3999">
                  <c:v>45126</c:v>
                </c:pt>
                <c:pt idx="4000">
                  <c:v>45127</c:v>
                </c:pt>
                <c:pt idx="4001">
                  <c:v>45128</c:v>
                </c:pt>
                <c:pt idx="4002">
                  <c:v>45131</c:v>
                </c:pt>
                <c:pt idx="4003">
                  <c:v>45132</c:v>
                </c:pt>
                <c:pt idx="4004">
                  <c:v>45133</c:v>
                </c:pt>
                <c:pt idx="4005">
                  <c:v>45134</c:v>
                </c:pt>
                <c:pt idx="4006">
                  <c:v>45135</c:v>
                </c:pt>
                <c:pt idx="4007">
                  <c:v>45138</c:v>
                </c:pt>
                <c:pt idx="4008">
                  <c:v>45139</c:v>
                </c:pt>
                <c:pt idx="4009">
                  <c:v>45140</c:v>
                </c:pt>
                <c:pt idx="4010">
                  <c:v>45141</c:v>
                </c:pt>
                <c:pt idx="4011">
                  <c:v>45142</c:v>
                </c:pt>
                <c:pt idx="4012">
                  <c:v>45145</c:v>
                </c:pt>
                <c:pt idx="4013">
                  <c:v>45146</c:v>
                </c:pt>
                <c:pt idx="4014">
                  <c:v>45147</c:v>
                </c:pt>
                <c:pt idx="4015">
                  <c:v>45148</c:v>
                </c:pt>
                <c:pt idx="4016">
                  <c:v>45149</c:v>
                </c:pt>
                <c:pt idx="4017">
                  <c:v>45152</c:v>
                </c:pt>
                <c:pt idx="4018">
                  <c:v>45153</c:v>
                </c:pt>
                <c:pt idx="4019">
                  <c:v>45154</c:v>
                </c:pt>
                <c:pt idx="4020">
                  <c:v>45155</c:v>
                </c:pt>
                <c:pt idx="4021">
                  <c:v>45156</c:v>
                </c:pt>
                <c:pt idx="4022">
                  <c:v>45159</c:v>
                </c:pt>
                <c:pt idx="4023">
                  <c:v>45160</c:v>
                </c:pt>
                <c:pt idx="4024">
                  <c:v>45161</c:v>
                </c:pt>
                <c:pt idx="4025">
                  <c:v>45162</c:v>
                </c:pt>
                <c:pt idx="4026">
                  <c:v>45163</c:v>
                </c:pt>
                <c:pt idx="4027">
                  <c:v>45166</c:v>
                </c:pt>
                <c:pt idx="4028">
                  <c:v>45167</c:v>
                </c:pt>
                <c:pt idx="4029">
                  <c:v>45168</c:v>
                </c:pt>
                <c:pt idx="4030">
                  <c:v>45169</c:v>
                </c:pt>
                <c:pt idx="4031">
                  <c:v>45170</c:v>
                </c:pt>
                <c:pt idx="4032">
                  <c:v>45174</c:v>
                </c:pt>
                <c:pt idx="4033">
                  <c:v>45175</c:v>
                </c:pt>
                <c:pt idx="4034">
                  <c:v>45176</c:v>
                </c:pt>
                <c:pt idx="4035">
                  <c:v>45177</c:v>
                </c:pt>
                <c:pt idx="4036">
                  <c:v>45180</c:v>
                </c:pt>
                <c:pt idx="4037">
                  <c:v>45181</c:v>
                </c:pt>
                <c:pt idx="4038">
                  <c:v>45182</c:v>
                </c:pt>
                <c:pt idx="4039">
                  <c:v>45183</c:v>
                </c:pt>
                <c:pt idx="4040">
                  <c:v>45184</c:v>
                </c:pt>
                <c:pt idx="4041">
                  <c:v>45187</c:v>
                </c:pt>
                <c:pt idx="4042">
                  <c:v>45188</c:v>
                </c:pt>
                <c:pt idx="4043">
                  <c:v>45189</c:v>
                </c:pt>
                <c:pt idx="4044">
                  <c:v>45190</c:v>
                </c:pt>
                <c:pt idx="4045">
                  <c:v>45191</c:v>
                </c:pt>
                <c:pt idx="4046">
                  <c:v>45194</c:v>
                </c:pt>
                <c:pt idx="4047">
                  <c:v>45195</c:v>
                </c:pt>
                <c:pt idx="4048">
                  <c:v>45196</c:v>
                </c:pt>
                <c:pt idx="4049">
                  <c:v>45197</c:v>
                </c:pt>
                <c:pt idx="4050">
                  <c:v>45198</c:v>
                </c:pt>
                <c:pt idx="4051">
                  <c:v>45201</c:v>
                </c:pt>
                <c:pt idx="4052">
                  <c:v>45202</c:v>
                </c:pt>
                <c:pt idx="4053">
                  <c:v>45203</c:v>
                </c:pt>
                <c:pt idx="4054">
                  <c:v>45204</c:v>
                </c:pt>
                <c:pt idx="4055">
                  <c:v>45205</c:v>
                </c:pt>
                <c:pt idx="4056">
                  <c:v>45209</c:v>
                </c:pt>
                <c:pt idx="4057">
                  <c:v>45210</c:v>
                </c:pt>
                <c:pt idx="4058">
                  <c:v>45211</c:v>
                </c:pt>
                <c:pt idx="4059">
                  <c:v>45212</c:v>
                </c:pt>
                <c:pt idx="4060">
                  <c:v>45215</c:v>
                </c:pt>
                <c:pt idx="4061">
                  <c:v>45216</c:v>
                </c:pt>
                <c:pt idx="4062">
                  <c:v>45217</c:v>
                </c:pt>
                <c:pt idx="4063">
                  <c:v>45218</c:v>
                </c:pt>
                <c:pt idx="4064">
                  <c:v>45219</c:v>
                </c:pt>
                <c:pt idx="4065">
                  <c:v>45222</c:v>
                </c:pt>
                <c:pt idx="4066">
                  <c:v>45223</c:v>
                </c:pt>
                <c:pt idx="4067">
                  <c:v>45224</c:v>
                </c:pt>
                <c:pt idx="4068">
                  <c:v>45225</c:v>
                </c:pt>
                <c:pt idx="4069">
                  <c:v>45226</c:v>
                </c:pt>
                <c:pt idx="4070">
                  <c:v>45229</c:v>
                </c:pt>
                <c:pt idx="4071">
                  <c:v>45230</c:v>
                </c:pt>
                <c:pt idx="4072">
                  <c:v>45231</c:v>
                </c:pt>
                <c:pt idx="4073">
                  <c:v>45232</c:v>
                </c:pt>
                <c:pt idx="4074">
                  <c:v>45233</c:v>
                </c:pt>
                <c:pt idx="4075">
                  <c:v>45236</c:v>
                </c:pt>
                <c:pt idx="4076">
                  <c:v>45237</c:v>
                </c:pt>
                <c:pt idx="4077">
                  <c:v>45238</c:v>
                </c:pt>
                <c:pt idx="4078">
                  <c:v>45239</c:v>
                </c:pt>
                <c:pt idx="4079">
                  <c:v>45240</c:v>
                </c:pt>
                <c:pt idx="4080">
                  <c:v>45243</c:v>
                </c:pt>
                <c:pt idx="4081">
                  <c:v>45244</c:v>
                </c:pt>
                <c:pt idx="4082">
                  <c:v>45245</c:v>
                </c:pt>
                <c:pt idx="4083">
                  <c:v>45246</c:v>
                </c:pt>
                <c:pt idx="4084">
                  <c:v>45247</c:v>
                </c:pt>
                <c:pt idx="4085">
                  <c:v>45250</c:v>
                </c:pt>
                <c:pt idx="4086">
                  <c:v>45251</c:v>
                </c:pt>
                <c:pt idx="4087">
                  <c:v>45252</c:v>
                </c:pt>
                <c:pt idx="4088">
                  <c:v>45254</c:v>
                </c:pt>
                <c:pt idx="4089">
                  <c:v>45257</c:v>
                </c:pt>
                <c:pt idx="4090">
                  <c:v>45258</c:v>
                </c:pt>
                <c:pt idx="4091">
                  <c:v>45259</c:v>
                </c:pt>
                <c:pt idx="4092">
                  <c:v>45260</c:v>
                </c:pt>
                <c:pt idx="4093">
                  <c:v>45261</c:v>
                </c:pt>
                <c:pt idx="4094">
                  <c:v>45264</c:v>
                </c:pt>
                <c:pt idx="4095">
                  <c:v>45265</c:v>
                </c:pt>
                <c:pt idx="4096">
                  <c:v>45266</c:v>
                </c:pt>
                <c:pt idx="4097">
                  <c:v>45267</c:v>
                </c:pt>
                <c:pt idx="4098">
                  <c:v>45268</c:v>
                </c:pt>
                <c:pt idx="4099">
                  <c:v>45271</c:v>
                </c:pt>
                <c:pt idx="4100">
                  <c:v>45272</c:v>
                </c:pt>
                <c:pt idx="4101">
                  <c:v>45273</c:v>
                </c:pt>
                <c:pt idx="4102">
                  <c:v>45274</c:v>
                </c:pt>
                <c:pt idx="4103">
                  <c:v>45275</c:v>
                </c:pt>
                <c:pt idx="4104">
                  <c:v>45278</c:v>
                </c:pt>
                <c:pt idx="4105">
                  <c:v>45279</c:v>
                </c:pt>
                <c:pt idx="4106">
                  <c:v>45280</c:v>
                </c:pt>
                <c:pt idx="4107">
                  <c:v>45281</c:v>
                </c:pt>
                <c:pt idx="4108">
                  <c:v>45282</c:v>
                </c:pt>
                <c:pt idx="4109">
                  <c:v>45286</c:v>
                </c:pt>
                <c:pt idx="4110">
                  <c:v>45287</c:v>
                </c:pt>
                <c:pt idx="4111">
                  <c:v>45288</c:v>
                </c:pt>
                <c:pt idx="4112">
                  <c:v>45289</c:v>
                </c:pt>
                <c:pt idx="4113">
                  <c:v>45293</c:v>
                </c:pt>
                <c:pt idx="4114">
                  <c:v>45294</c:v>
                </c:pt>
                <c:pt idx="4115">
                  <c:v>45295</c:v>
                </c:pt>
                <c:pt idx="4116">
                  <c:v>45296</c:v>
                </c:pt>
                <c:pt idx="4117">
                  <c:v>45299</c:v>
                </c:pt>
                <c:pt idx="4118">
                  <c:v>45300</c:v>
                </c:pt>
                <c:pt idx="4119">
                  <c:v>45301</c:v>
                </c:pt>
                <c:pt idx="4120">
                  <c:v>45302</c:v>
                </c:pt>
                <c:pt idx="4121">
                  <c:v>45303</c:v>
                </c:pt>
                <c:pt idx="4122">
                  <c:v>45307</c:v>
                </c:pt>
                <c:pt idx="4123">
                  <c:v>45308</c:v>
                </c:pt>
                <c:pt idx="4124">
                  <c:v>45309</c:v>
                </c:pt>
                <c:pt idx="4125">
                  <c:v>45310</c:v>
                </c:pt>
                <c:pt idx="4126">
                  <c:v>45313</c:v>
                </c:pt>
                <c:pt idx="4127">
                  <c:v>45314</c:v>
                </c:pt>
                <c:pt idx="4128">
                  <c:v>45315</c:v>
                </c:pt>
                <c:pt idx="4129">
                  <c:v>45316</c:v>
                </c:pt>
                <c:pt idx="4130">
                  <c:v>45317</c:v>
                </c:pt>
                <c:pt idx="4131">
                  <c:v>45320</c:v>
                </c:pt>
                <c:pt idx="4132">
                  <c:v>45321</c:v>
                </c:pt>
                <c:pt idx="4133">
                  <c:v>45322</c:v>
                </c:pt>
                <c:pt idx="4134">
                  <c:v>45323</c:v>
                </c:pt>
                <c:pt idx="4135">
                  <c:v>45324</c:v>
                </c:pt>
                <c:pt idx="4136">
                  <c:v>45327</c:v>
                </c:pt>
                <c:pt idx="4137">
                  <c:v>45328</c:v>
                </c:pt>
                <c:pt idx="4138">
                  <c:v>45329</c:v>
                </c:pt>
                <c:pt idx="4139">
                  <c:v>45330</c:v>
                </c:pt>
                <c:pt idx="4140">
                  <c:v>45331</c:v>
                </c:pt>
                <c:pt idx="4141">
                  <c:v>45334</c:v>
                </c:pt>
                <c:pt idx="4142">
                  <c:v>45335</c:v>
                </c:pt>
                <c:pt idx="4143">
                  <c:v>45336</c:v>
                </c:pt>
                <c:pt idx="4144">
                  <c:v>45337</c:v>
                </c:pt>
                <c:pt idx="4145">
                  <c:v>45338</c:v>
                </c:pt>
                <c:pt idx="4146">
                  <c:v>45342</c:v>
                </c:pt>
                <c:pt idx="4147">
                  <c:v>45343</c:v>
                </c:pt>
                <c:pt idx="4148">
                  <c:v>45344</c:v>
                </c:pt>
                <c:pt idx="4149">
                  <c:v>45345</c:v>
                </c:pt>
                <c:pt idx="4150">
                  <c:v>45348</c:v>
                </c:pt>
                <c:pt idx="4151">
                  <c:v>45349</c:v>
                </c:pt>
                <c:pt idx="4152">
                  <c:v>45350</c:v>
                </c:pt>
                <c:pt idx="4153">
                  <c:v>45351</c:v>
                </c:pt>
                <c:pt idx="4154">
                  <c:v>45352</c:v>
                </c:pt>
                <c:pt idx="4155">
                  <c:v>45355</c:v>
                </c:pt>
                <c:pt idx="4156">
                  <c:v>45356</c:v>
                </c:pt>
                <c:pt idx="4157">
                  <c:v>45357</c:v>
                </c:pt>
                <c:pt idx="4158">
                  <c:v>45358</c:v>
                </c:pt>
                <c:pt idx="4159">
                  <c:v>45359</c:v>
                </c:pt>
                <c:pt idx="4160">
                  <c:v>45362</c:v>
                </c:pt>
                <c:pt idx="4161">
                  <c:v>45363</c:v>
                </c:pt>
                <c:pt idx="4162">
                  <c:v>45364</c:v>
                </c:pt>
                <c:pt idx="4163">
                  <c:v>45365</c:v>
                </c:pt>
                <c:pt idx="4164">
                  <c:v>45366</c:v>
                </c:pt>
                <c:pt idx="4165">
                  <c:v>45369</c:v>
                </c:pt>
                <c:pt idx="4166">
                  <c:v>45370</c:v>
                </c:pt>
                <c:pt idx="4167">
                  <c:v>45371</c:v>
                </c:pt>
                <c:pt idx="4168">
                  <c:v>45372</c:v>
                </c:pt>
                <c:pt idx="4169">
                  <c:v>45373</c:v>
                </c:pt>
                <c:pt idx="4170">
                  <c:v>45376</c:v>
                </c:pt>
                <c:pt idx="4171">
                  <c:v>45377</c:v>
                </c:pt>
                <c:pt idx="4172">
                  <c:v>45378</c:v>
                </c:pt>
                <c:pt idx="4173">
                  <c:v>45379</c:v>
                </c:pt>
              </c:numCache>
            </c:numRef>
          </c:cat>
          <c:val>
            <c:numRef>
              <c:f>'VIX MOVE'!$G$8:$G$5250</c:f>
              <c:numCache>
                <c:formatCode>General</c:formatCode>
                <c:ptCount val="5243"/>
                <c:pt idx="0">
                  <c:v>148.69999999999999</c:v>
                </c:pt>
                <c:pt idx="1">
                  <c:v>145.6</c:v>
                </c:pt>
                <c:pt idx="2">
                  <c:v>138.1</c:v>
                </c:pt>
                <c:pt idx="3">
                  <c:v>130.9</c:v>
                </c:pt>
                <c:pt idx="4">
                  <c:v>124</c:v>
                </c:pt>
                <c:pt idx="5">
                  <c:v>128</c:v>
                </c:pt>
                <c:pt idx="6">
                  <c:v>125.3</c:v>
                </c:pt>
                <c:pt idx="7">
                  <c:v>130.9</c:v>
                </c:pt>
                <c:pt idx="8">
                  <c:v>130.565</c:v>
                </c:pt>
                <c:pt idx="9">
                  <c:v>131.9</c:v>
                </c:pt>
                <c:pt idx="10">
                  <c:v>133</c:v>
                </c:pt>
                <c:pt idx="11">
                  <c:v>135.1</c:v>
                </c:pt>
                <c:pt idx="12">
                  <c:v>137.1</c:v>
                </c:pt>
                <c:pt idx="13">
                  <c:v>137.1</c:v>
                </c:pt>
                <c:pt idx="14">
                  <c:v>147.30000000000001</c:v>
                </c:pt>
                <c:pt idx="15">
                  <c:v>165.1</c:v>
                </c:pt>
                <c:pt idx="16">
                  <c:v>171.7</c:v>
                </c:pt>
                <c:pt idx="17">
                  <c:v>178.8</c:v>
                </c:pt>
                <c:pt idx="18">
                  <c:v>170.2</c:v>
                </c:pt>
                <c:pt idx="19">
                  <c:v>161.80000000000001</c:v>
                </c:pt>
                <c:pt idx="20">
                  <c:v>146.7056</c:v>
                </c:pt>
                <c:pt idx="21">
                  <c:v>153.69999999999999</c:v>
                </c:pt>
                <c:pt idx="22">
                  <c:v>144.69999999999999</c:v>
                </c:pt>
                <c:pt idx="23">
                  <c:v>142</c:v>
                </c:pt>
                <c:pt idx="24">
                  <c:v>145.9</c:v>
                </c:pt>
                <c:pt idx="25">
                  <c:v>146.19999999999999</c:v>
                </c:pt>
                <c:pt idx="26">
                  <c:v>150.4</c:v>
                </c:pt>
                <c:pt idx="27">
                  <c:v>153</c:v>
                </c:pt>
                <c:pt idx="28">
                  <c:v>149.80000000000001</c:v>
                </c:pt>
                <c:pt idx="29">
                  <c:v>148.5</c:v>
                </c:pt>
                <c:pt idx="30">
                  <c:v>146.1</c:v>
                </c:pt>
                <c:pt idx="31">
                  <c:v>144.19999999999999</c:v>
                </c:pt>
                <c:pt idx="32">
                  <c:v>146.6</c:v>
                </c:pt>
                <c:pt idx="33">
                  <c:v>146.6</c:v>
                </c:pt>
                <c:pt idx="34">
                  <c:v>147.5</c:v>
                </c:pt>
                <c:pt idx="35">
                  <c:v>154.30000000000001</c:v>
                </c:pt>
                <c:pt idx="36">
                  <c:v>160.6</c:v>
                </c:pt>
                <c:pt idx="37">
                  <c:v>161.5</c:v>
                </c:pt>
                <c:pt idx="38">
                  <c:v>158.1</c:v>
                </c:pt>
                <c:pt idx="39">
                  <c:v>149.19999999999999</c:v>
                </c:pt>
                <c:pt idx="40">
                  <c:v>142.90549999999999</c:v>
                </c:pt>
                <c:pt idx="41">
                  <c:v>145.19999999999999</c:v>
                </c:pt>
                <c:pt idx="42">
                  <c:v>155.19999999999999</c:v>
                </c:pt>
                <c:pt idx="43">
                  <c:v>152.19999999999999</c:v>
                </c:pt>
                <c:pt idx="44">
                  <c:v>155.69999999999999</c:v>
                </c:pt>
                <c:pt idx="45">
                  <c:v>164.9</c:v>
                </c:pt>
                <c:pt idx="46">
                  <c:v>171.4</c:v>
                </c:pt>
                <c:pt idx="47">
                  <c:v>172.6</c:v>
                </c:pt>
                <c:pt idx="48">
                  <c:v>169.6</c:v>
                </c:pt>
                <c:pt idx="49">
                  <c:v>155.30000000000001</c:v>
                </c:pt>
                <c:pt idx="50">
                  <c:v>154.30000000000001</c:v>
                </c:pt>
                <c:pt idx="51">
                  <c:v>162.69999999999999</c:v>
                </c:pt>
                <c:pt idx="52">
                  <c:v>167.2</c:v>
                </c:pt>
                <c:pt idx="53">
                  <c:v>168.8</c:v>
                </c:pt>
                <c:pt idx="54">
                  <c:v>159.19999999999999</c:v>
                </c:pt>
                <c:pt idx="55">
                  <c:v>159.9</c:v>
                </c:pt>
                <c:pt idx="56">
                  <c:v>158.6</c:v>
                </c:pt>
                <c:pt idx="57">
                  <c:v>158.6</c:v>
                </c:pt>
                <c:pt idx="58">
                  <c:v>161</c:v>
                </c:pt>
                <c:pt idx="59">
                  <c:v>160.69999999999999</c:v>
                </c:pt>
                <c:pt idx="60">
                  <c:v>157.69999999999999</c:v>
                </c:pt>
                <c:pt idx="61">
                  <c:v>152.4</c:v>
                </c:pt>
                <c:pt idx="62">
                  <c:v>145.9</c:v>
                </c:pt>
                <c:pt idx="63">
                  <c:v>145.5</c:v>
                </c:pt>
                <c:pt idx="64">
                  <c:v>141.9</c:v>
                </c:pt>
                <c:pt idx="65">
                  <c:v>146.19999999999999</c:v>
                </c:pt>
                <c:pt idx="66">
                  <c:v>139.69999999999999</c:v>
                </c:pt>
                <c:pt idx="67">
                  <c:v>140.19999999999999</c:v>
                </c:pt>
                <c:pt idx="68">
                  <c:v>132.9</c:v>
                </c:pt>
                <c:pt idx="69">
                  <c:v>128.19999999999999</c:v>
                </c:pt>
                <c:pt idx="70">
                  <c:v>128.69999999999999</c:v>
                </c:pt>
                <c:pt idx="71">
                  <c:v>127.8</c:v>
                </c:pt>
                <c:pt idx="72">
                  <c:v>129.4</c:v>
                </c:pt>
                <c:pt idx="73">
                  <c:v>127.4</c:v>
                </c:pt>
                <c:pt idx="74">
                  <c:v>129.9</c:v>
                </c:pt>
                <c:pt idx="75">
                  <c:v>144</c:v>
                </c:pt>
                <c:pt idx="76">
                  <c:v>149.69999999999999</c:v>
                </c:pt>
                <c:pt idx="77">
                  <c:v>144.1</c:v>
                </c:pt>
                <c:pt idx="78">
                  <c:v>135.19999999999999</c:v>
                </c:pt>
                <c:pt idx="79">
                  <c:v>129.1</c:v>
                </c:pt>
                <c:pt idx="80">
                  <c:v>125.6</c:v>
                </c:pt>
                <c:pt idx="81">
                  <c:v>129.19999999999999</c:v>
                </c:pt>
                <c:pt idx="82">
                  <c:v>131</c:v>
                </c:pt>
                <c:pt idx="83">
                  <c:v>130.1</c:v>
                </c:pt>
                <c:pt idx="84">
                  <c:v>126.5</c:v>
                </c:pt>
                <c:pt idx="85">
                  <c:v>119.1</c:v>
                </c:pt>
                <c:pt idx="86">
                  <c:v>115.2</c:v>
                </c:pt>
                <c:pt idx="87">
                  <c:v>111.8</c:v>
                </c:pt>
                <c:pt idx="88">
                  <c:v>108.9</c:v>
                </c:pt>
                <c:pt idx="89">
                  <c:v>110.4</c:v>
                </c:pt>
                <c:pt idx="90">
                  <c:v>116.1</c:v>
                </c:pt>
                <c:pt idx="91">
                  <c:v>119.7</c:v>
                </c:pt>
                <c:pt idx="92">
                  <c:v>121.1</c:v>
                </c:pt>
                <c:pt idx="93">
                  <c:v>118.3</c:v>
                </c:pt>
                <c:pt idx="94">
                  <c:v>120.9</c:v>
                </c:pt>
                <c:pt idx="95">
                  <c:v>127.2</c:v>
                </c:pt>
                <c:pt idx="96">
                  <c:v>125.3</c:v>
                </c:pt>
                <c:pt idx="97">
                  <c:v>122.5</c:v>
                </c:pt>
                <c:pt idx="98">
                  <c:v>117.5</c:v>
                </c:pt>
                <c:pt idx="99">
                  <c:v>116.6</c:v>
                </c:pt>
                <c:pt idx="100">
                  <c:v>115.9</c:v>
                </c:pt>
                <c:pt idx="101">
                  <c:v>120.9</c:v>
                </c:pt>
                <c:pt idx="102">
                  <c:v>120.4</c:v>
                </c:pt>
                <c:pt idx="103">
                  <c:v>120.4</c:v>
                </c:pt>
                <c:pt idx="104">
                  <c:v>121.1</c:v>
                </c:pt>
                <c:pt idx="105">
                  <c:v>126.6</c:v>
                </c:pt>
                <c:pt idx="106">
                  <c:v>131.6</c:v>
                </c:pt>
                <c:pt idx="107">
                  <c:v>130.19999999999999</c:v>
                </c:pt>
                <c:pt idx="108">
                  <c:v>130.5</c:v>
                </c:pt>
                <c:pt idx="109">
                  <c:v>132.69999999999999</c:v>
                </c:pt>
                <c:pt idx="110">
                  <c:v>131.9</c:v>
                </c:pt>
                <c:pt idx="111">
                  <c:v>133.80000000000001</c:v>
                </c:pt>
                <c:pt idx="112">
                  <c:v>139.6</c:v>
                </c:pt>
                <c:pt idx="113">
                  <c:v>151</c:v>
                </c:pt>
                <c:pt idx="114">
                  <c:v>149.6</c:v>
                </c:pt>
                <c:pt idx="115">
                  <c:v>144.6</c:v>
                </c:pt>
                <c:pt idx="116">
                  <c:v>148.9</c:v>
                </c:pt>
                <c:pt idx="117">
                  <c:v>153.69999999999999</c:v>
                </c:pt>
                <c:pt idx="118">
                  <c:v>143.5</c:v>
                </c:pt>
                <c:pt idx="119">
                  <c:v>142.19999999999999</c:v>
                </c:pt>
                <c:pt idx="120">
                  <c:v>140.4</c:v>
                </c:pt>
                <c:pt idx="121">
                  <c:v>136.80000000000001</c:v>
                </c:pt>
                <c:pt idx="122">
                  <c:v>137.80000000000001</c:v>
                </c:pt>
                <c:pt idx="123">
                  <c:v>136.69999999999999</c:v>
                </c:pt>
                <c:pt idx="124">
                  <c:v>134.80000000000001</c:v>
                </c:pt>
                <c:pt idx="125">
                  <c:v>129.80000000000001</c:v>
                </c:pt>
                <c:pt idx="126">
                  <c:v>133.69999999999999</c:v>
                </c:pt>
                <c:pt idx="127">
                  <c:v>132.5</c:v>
                </c:pt>
                <c:pt idx="128">
                  <c:v>126</c:v>
                </c:pt>
                <c:pt idx="129">
                  <c:v>128.5</c:v>
                </c:pt>
                <c:pt idx="130">
                  <c:v>133.1</c:v>
                </c:pt>
                <c:pt idx="131">
                  <c:v>125.1</c:v>
                </c:pt>
                <c:pt idx="132">
                  <c:v>125.1</c:v>
                </c:pt>
                <c:pt idx="133">
                  <c:v>123</c:v>
                </c:pt>
                <c:pt idx="134">
                  <c:v>118.9</c:v>
                </c:pt>
                <c:pt idx="135">
                  <c:v>116.1</c:v>
                </c:pt>
                <c:pt idx="136">
                  <c:v>118.7</c:v>
                </c:pt>
                <c:pt idx="137">
                  <c:v>129.19999999999999</c:v>
                </c:pt>
                <c:pt idx="138">
                  <c:v>126</c:v>
                </c:pt>
                <c:pt idx="139">
                  <c:v>126</c:v>
                </c:pt>
                <c:pt idx="140">
                  <c:v>123.4</c:v>
                </c:pt>
                <c:pt idx="141">
                  <c:v>129.4</c:v>
                </c:pt>
                <c:pt idx="142">
                  <c:v>131</c:v>
                </c:pt>
                <c:pt idx="143">
                  <c:v>131.1</c:v>
                </c:pt>
                <c:pt idx="144">
                  <c:v>124.9</c:v>
                </c:pt>
                <c:pt idx="145">
                  <c:v>123.7</c:v>
                </c:pt>
                <c:pt idx="146">
                  <c:v>123.8</c:v>
                </c:pt>
                <c:pt idx="147">
                  <c:v>123.4</c:v>
                </c:pt>
                <c:pt idx="148">
                  <c:v>122.7</c:v>
                </c:pt>
                <c:pt idx="149">
                  <c:v>121.3</c:v>
                </c:pt>
                <c:pt idx="150">
                  <c:v>133.80000000000001</c:v>
                </c:pt>
                <c:pt idx="151">
                  <c:v>131.69999999999999</c:v>
                </c:pt>
                <c:pt idx="152">
                  <c:v>118.3</c:v>
                </c:pt>
                <c:pt idx="153">
                  <c:v>117.2</c:v>
                </c:pt>
                <c:pt idx="154">
                  <c:v>110.3</c:v>
                </c:pt>
                <c:pt idx="155">
                  <c:v>112.3</c:v>
                </c:pt>
                <c:pt idx="156">
                  <c:v>118.8</c:v>
                </c:pt>
                <c:pt idx="157">
                  <c:v>109.1</c:v>
                </c:pt>
                <c:pt idx="158">
                  <c:v>107.4</c:v>
                </c:pt>
                <c:pt idx="159">
                  <c:v>110.9</c:v>
                </c:pt>
                <c:pt idx="160">
                  <c:v>112.3</c:v>
                </c:pt>
                <c:pt idx="161">
                  <c:v>111.8</c:v>
                </c:pt>
                <c:pt idx="162">
                  <c:v>112.1</c:v>
                </c:pt>
                <c:pt idx="163">
                  <c:v>112.8</c:v>
                </c:pt>
                <c:pt idx="164">
                  <c:v>110.1</c:v>
                </c:pt>
                <c:pt idx="165">
                  <c:v>110.7</c:v>
                </c:pt>
                <c:pt idx="166">
                  <c:v>109.4</c:v>
                </c:pt>
                <c:pt idx="167">
                  <c:v>109.8</c:v>
                </c:pt>
                <c:pt idx="168">
                  <c:v>109.6</c:v>
                </c:pt>
                <c:pt idx="169">
                  <c:v>108.2</c:v>
                </c:pt>
                <c:pt idx="170">
                  <c:v>104.1</c:v>
                </c:pt>
                <c:pt idx="171">
                  <c:v>103</c:v>
                </c:pt>
                <c:pt idx="172">
                  <c:v>103</c:v>
                </c:pt>
                <c:pt idx="173">
                  <c:v>103</c:v>
                </c:pt>
                <c:pt idx="174">
                  <c:v>102.4</c:v>
                </c:pt>
                <c:pt idx="175">
                  <c:v>105.9</c:v>
                </c:pt>
                <c:pt idx="176">
                  <c:v>115.2</c:v>
                </c:pt>
                <c:pt idx="177">
                  <c:v>111.8</c:v>
                </c:pt>
                <c:pt idx="178">
                  <c:v>116.3</c:v>
                </c:pt>
                <c:pt idx="179">
                  <c:v>123.8</c:v>
                </c:pt>
                <c:pt idx="180">
                  <c:v>123.7</c:v>
                </c:pt>
                <c:pt idx="181">
                  <c:v>126.1</c:v>
                </c:pt>
                <c:pt idx="182">
                  <c:v>125.4</c:v>
                </c:pt>
                <c:pt idx="183">
                  <c:v>160.30000000000001</c:v>
                </c:pt>
                <c:pt idx="184">
                  <c:v>168.4</c:v>
                </c:pt>
                <c:pt idx="185">
                  <c:v>162</c:v>
                </c:pt>
                <c:pt idx="186">
                  <c:v>163.5</c:v>
                </c:pt>
                <c:pt idx="187">
                  <c:v>162.30000000000001</c:v>
                </c:pt>
                <c:pt idx="188">
                  <c:v>158.1</c:v>
                </c:pt>
                <c:pt idx="189">
                  <c:v>159.5</c:v>
                </c:pt>
                <c:pt idx="190">
                  <c:v>163.80000000000001</c:v>
                </c:pt>
                <c:pt idx="191">
                  <c:v>176.3</c:v>
                </c:pt>
                <c:pt idx="192">
                  <c:v>183.6</c:v>
                </c:pt>
                <c:pt idx="193">
                  <c:v>201</c:v>
                </c:pt>
                <c:pt idx="194">
                  <c:v>208.5</c:v>
                </c:pt>
                <c:pt idx="195">
                  <c:v>200.5</c:v>
                </c:pt>
                <c:pt idx="196">
                  <c:v>206.7</c:v>
                </c:pt>
                <c:pt idx="197">
                  <c:v>204.8</c:v>
                </c:pt>
                <c:pt idx="198">
                  <c:v>217.3</c:v>
                </c:pt>
                <c:pt idx="199">
                  <c:v>221.1</c:v>
                </c:pt>
                <c:pt idx="200">
                  <c:v>239.8</c:v>
                </c:pt>
                <c:pt idx="201">
                  <c:v>250.1</c:v>
                </c:pt>
                <c:pt idx="202">
                  <c:v>264.60000000000002</c:v>
                </c:pt>
                <c:pt idx="203">
                  <c:v>264.60000000000002</c:v>
                </c:pt>
                <c:pt idx="204">
                  <c:v>230.4</c:v>
                </c:pt>
                <c:pt idx="205">
                  <c:v>220.5</c:v>
                </c:pt>
                <c:pt idx="206">
                  <c:v>218.9</c:v>
                </c:pt>
                <c:pt idx="207">
                  <c:v>207.3</c:v>
                </c:pt>
                <c:pt idx="208">
                  <c:v>191.6</c:v>
                </c:pt>
                <c:pt idx="209">
                  <c:v>192.9</c:v>
                </c:pt>
                <c:pt idx="210">
                  <c:v>203.8</c:v>
                </c:pt>
                <c:pt idx="211">
                  <c:v>229.7</c:v>
                </c:pt>
                <c:pt idx="212">
                  <c:v>239.4</c:v>
                </c:pt>
                <c:pt idx="213">
                  <c:v>237</c:v>
                </c:pt>
                <c:pt idx="214">
                  <c:v>229.9</c:v>
                </c:pt>
                <c:pt idx="215">
                  <c:v>217.2</c:v>
                </c:pt>
                <c:pt idx="216">
                  <c:v>209.4</c:v>
                </c:pt>
                <c:pt idx="217">
                  <c:v>207.2</c:v>
                </c:pt>
                <c:pt idx="218">
                  <c:v>204.6</c:v>
                </c:pt>
                <c:pt idx="219">
                  <c:v>203</c:v>
                </c:pt>
                <c:pt idx="220">
                  <c:v>217.5</c:v>
                </c:pt>
                <c:pt idx="221">
                  <c:v>189</c:v>
                </c:pt>
                <c:pt idx="222">
                  <c:v>178.1</c:v>
                </c:pt>
                <c:pt idx="223">
                  <c:v>173.2</c:v>
                </c:pt>
                <c:pt idx="224">
                  <c:v>173.2</c:v>
                </c:pt>
                <c:pt idx="225">
                  <c:v>173.2</c:v>
                </c:pt>
                <c:pt idx="226">
                  <c:v>181.4</c:v>
                </c:pt>
                <c:pt idx="227">
                  <c:v>189.5</c:v>
                </c:pt>
                <c:pt idx="228">
                  <c:v>188.4</c:v>
                </c:pt>
                <c:pt idx="229">
                  <c:v>191.6</c:v>
                </c:pt>
                <c:pt idx="230">
                  <c:v>192</c:v>
                </c:pt>
                <c:pt idx="231">
                  <c:v>211.6</c:v>
                </c:pt>
                <c:pt idx="232">
                  <c:v>212.9</c:v>
                </c:pt>
                <c:pt idx="233">
                  <c:v>189</c:v>
                </c:pt>
                <c:pt idx="234">
                  <c:v>206.2</c:v>
                </c:pt>
                <c:pt idx="235">
                  <c:v>213.9</c:v>
                </c:pt>
                <c:pt idx="236">
                  <c:v>213.9</c:v>
                </c:pt>
                <c:pt idx="237">
                  <c:v>214</c:v>
                </c:pt>
                <c:pt idx="238">
                  <c:v>213.3</c:v>
                </c:pt>
                <c:pt idx="239">
                  <c:v>216.6</c:v>
                </c:pt>
                <c:pt idx="240">
                  <c:v>214.7</c:v>
                </c:pt>
                <c:pt idx="241">
                  <c:v>216.9</c:v>
                </c:pt>
                <c:pt idx="242">
                  <c:v>216.4</c:v>
                </c:pt>
                <c:pt idx="243">
                  <c:v>213.4</c:v>
                </c:pt>
                <c:pt idx="244">
                  <c:v>214.7</c:v>
                </c:pt>
                <c:pt idx="245">
                  <c:v>218.9</c:v>
                </c:pt>
                <c:pt idx="246">
                  <c:v>223.4</c:v>
                </c:pt>
                <c:pt idx="247">
                  <c:v>222.7</c:v>
                </c:pt>
                <c:pt idx="248">
                  <c:v>214.5</c:v>
                </c:pt>
                <c:pt idx="249">
                  <c:v>194.9</c:v>
                </c:pt>
                <c:pt idx="250">
                  <c:v>182.1</c:v>
                </c:pt>
                <c:pt idx="251">
                  <c:v>194.6</c:v>
                </c:pt>
                <c:pt idx="252">
                  <c:v>195.8</c:v>
                </c:pt>
                <c:pt idx="253">
                  <c:v>194.6</c:v>
                </c:pt>
                <c:pt idx="254">
                  <c:v>193.8</c:v>
                </c:pt>
                <c:pt idx="255">
                  <c:v>193.8</c:v>
                </c:pt>
                <c:pt idx="256">
                  <c:v>193.8</c:v>
                </c:pt>
                <c:pt idx="257">
                  <c:v>193.5</c:v>
                </c:pt>
                <c:pt idx="258">
                  <c:v>192.1</c:v>
                </c:pt>
                <c:pt idx="259">
                  <c:v>192.6</c:v>
                </c:pt>
                <c:pt idx="260">
                  <c:v>190</c:v>
                </c:pt>
                <c:pt idx="261">
                  <c:v>190</c:v>
                </c:pt>
                <c:pt idx="262">
                  <c:v>183.1</c:v>
                </c:pt>
                <c:pt idx="263">
                  <c:v>171</c:v>
                </c:pt>
                <c:pt idx="264">
                  <c:v>160.4</c:v>
                </c:pt>
                <c:pt idx="265">
                  <c:v>151.69999999999999</c:v>
                </c:pt>
                <c:pt idx="266">
                  <c:v>149.9</c:v>
                </c:pt>
                <c:pt idx="267">
                  <c:v>138</c:v>
                </c:pt>
                <c:pt idx="268">
                  <c:v>134.80000000000001</c:v>
                </c:pt>
                <c:pt idx="269">
                  <c:v>119.5</c:v>
                </c:pt>
                <c:pt idx="270">
                  <c:v>119.4</c:v>
                </c:pt>
                <c:pt idx="271">
                  <c:v>129.5</c:v>
                </c:pt>
                <c:pt idx="272">
                  <c:v>126.9</c:v>
                </c:pt>
                <c:pt idx="273">
                  <c:v>126.9</c:v>
                </c:pt>
                <c:pt idx="274">
                  <c:v>136.5</c:v>
                </c:pt>
                <c:pt idx="275">
                  <c:v>151</c:v>
                </c:pt>
                <c:pt idx="276">
                  <c:v>153.1</c:v>
                </c:pt>
                <c:pt idx="277">
                  <c:v>155.30000000000001</c:v>
                </c:pt>
                <c:pt idx="278">
                  <c:v>145.30000000000001</c:v>
                </c:pt>
                <c:pt idx="279">
                  <c:v>141.19999999999999</c:v>
                </c:pt>
                <c:pt idx="280">
                  <c:v>136.69999999999999</c:v>
                </c:pt>
                <c:pt idx="281">
                  <c:v>147.80000000000001</c:v>
                </c:pt>
                <c:pt idx="282">
                  <c:v>162.9</c:v>
                </c:pt>
                <c:pt idx="283">
                  <c:v>163.4</c:v>
                </c:pt>
                <c:pt idx="284">
                  <c:v>161.19999999999999</c:v>
                </c:pt>
                <c:pt idx="285">
                  <c:v>172.5</c:v>
                </c:pt>
                <c:pt idx="286">
                  <c:v>173.7</c:v>
                </c:pt>
                <c:pt idx="287">
                  <c:v>182.1</c:v>
                </c:pt>
                <c:pt idx="288">
                  <c:v>170.2</c:v>
                </c:pt>
                <c:pt idx="289">
                  <c:v>172.3</c:v>
                </c:pt>
                <c:pt idx="290">
                  <c:v>157</c:v>
                </c:pt>
                <c:pt idx="291">
                  <c:v>151</c:v>
                </c:pt>
                <c:pt idx="292">
                  <c:v>158.69999999999999</c:v>
                </c:pt>
                <c:pt idx="293">
                  <c:v>158.69999999999999</c:v>
                </c:pt>
                <c:pt idx="294">
                  <c:v>163.19999999999999</c:v>
                </c:pt>
                <c:pt idx="295">
                  <c:v>159.19999999999999</c:v>
                </c:pt>
                <c:pt idx="296">
                  <c:v>161.9</c:v>
                </c:pt>
                <c:pt idx="297">
                  <c:v>165.5</c:v>
                </c:pt>
                <c:pt idx="298">
                  <c:v>157.4</c:v>
                </c:pt>
                <c:pt idx="299">
                  <c:v>154.4</c:v>
                </c:pt>
                <c:pt idx="300">
                  <c:v>164.3</c:v>
                </c:pt>
                <c:pt idx="301">
                  <c:v>163</c:v>
                </c:pt>
                <c:pt idx="302">
                  <c:v>166.6</c:v>
                </c:pt>
                <c:pt idx="303">
                  <c:v>164</c:v>
                </c:pt>
                <c:pt idx="304">
                  <c:v>164.9</c:v>
                </c:pt>
                <c:pt idx="305">
                  <c:v>166.3</c:v>
                </c:pt>
                <c:pt idx="306">
                  <c:v>162.19999999999999</c:v>
                </c:pt>
                <c:pt idx="307">
                  <c:v>159.19999999999999</c:v>
                </c:pt>
                <c:pt idx="308">
                  <c:v>160.5</c:v>
                </c:pt>
                <c:pt idx="309">
                  <c:v>153.4</c:v>
                </c:pt>
                <c:pt idx="310">
                  <c:v>147</c:v>
                </c:pt>
                <c:pt idx="311">
                  <c:v>146.30000000000001</c:v>
                </c:pt>
                <c:pt idx="312">
                  <c:v>143.80000000000001</c:v>
                </c:pt>
                <c:pt idx="313">
                  <c:v>140.9</c:v>
                </c:pt>
                <c:pt idx="314">
                  <c:v>142.69999999999999</c:v>
                </c:pt>
                <c:pt idx="315">
                  <c:v>142.9</c:v>
                </c:pt>
                <c:pt idx="316">
                  <c:v>125.6</c:v>
                </c:pt>
                <c:pt idx="317">
                  <c:v>124</c:v>
                </c:pt>
                <c:pt idx="318">
                  <c:v>119</c:v>
                </c:pt>
                <c:pt idx="319">
                  <c:v>119.3</c:v>
                </c:pt>
                <c:pt idx="320">
                  <c:v>118.3</c:v>
                </c:pt>
                <c:pt idx="321">
                  <c:v>120.5</c:v>
                </c:pt>
                <c:pt idx="322">
                  <c:v>117.9</c:v>
                </c:pt>
                <c:pt idx="323">
                  <c:v>116.9</c:v>
                </c:pt>
                <c:pt idx="324">
                  <c:v>117.3</c:v>
                </c:pt>
                <c:pt idx="325">
                  <c:v>112.6</c:v>
                </c:pt>
                <c:pt idx="326">
                  <c:v>111.7</c:v>
                </c:pt>
                <c:pt idx="327">
                  <c:v>119.7</c:v>
                </c:pt>
                <c:pt idx="328">
                  <c:v>122.9</c:v>
                </c:pt>
                <c:pt idx="329">
                  <c:v>118.5</c:v>
                </c:pt>
                <c:pt idx="330">
                  <c:v>119.7</c:v>
                </c:pt>
                <c:pt idx="331">
                  <c:v>119.7</c:v>
                </c:pt>
                <c:pt idx="332">
                  <c:v>119.7</c:v>
                </c:pt>
                <c:pt idx="333">
                  <c:v>116.4</c:v>
                </c:pt>
                <c:pt idx="334">
                  <c:v>107.7</c:v>
                </c:pt>
                <c:pt idx="335">
                  <c:v>105.6</c:v>
                </c:pt>
                <c:pt idx="336">
                  <c:v>109</c:v>
                </c:pt>
                <c:pt idx="337">
                  <c:v>115.8</c:v>
                </c:pt>
                <c:pt idx="338">
                  <c:v>115.1</c:v>
                </c:pt>
                <c:pt idx="339">
                  <c:v>115.8</c:v>
                </c:pt>
                <c:pt idx="340">
                  <c:v>120.2</c:v>
                </c:pt>
                <c:pt idx="341">
                  <c:v>120.2</c:v>
                </c:pt>
                <c:pt idx="342">
                  <c:v>125.8</c:v>
                </c:pt>
                <c:pt idx="343">
                  <c:v>125.8</c:v>
                </c:pt>
                <c:pt idx="344">
                  <c:v>122.6</c:v>
                </c:pt>
                <c:pt idx="345">
                  <c:v>120.7</c:v>
                </c:pt>
                <c:pt idx="346">
                  <c:v>124.2</c:v>
                </c:pt>
                <c:pt idx="347">
                  <c:v>129.19999999999999</c:v>
                </c:pt>
                <c:pt idx="348">
                  <c:v>127.8</c:v>
                </c:pt>
                <c:pt idx="349">
                  <c:v>125.4</c:v>
                </c:pt>
                <c:pt idx="350">
                  <c:v>125.2</c:v>
                </c:pt>
                <c:pt idx="351">
                  <c:v>129.1</c:v>
                </c:pt>
                <c:pt idx="352">
                  <c:v>130.5</c:v>
                </c:pt>
                <c:pt idx="353">
                  <c:v>124.7</c:v>
                </c:pt>
                <c:pt idx="354">
                  <c:v>126.3</c:v>
                </c:pt>
                <c:pt idx="355">
                  <c:v>126.2</c:v>
                </c:pt>
                <c:pt idx="356">
                  <c:v>123.5</c:v>
                </c:pt>
                <c:pt idx="357">
                  <c:v>122.3</c:v>
                </c:pt>
                <c:pt idx="358">
                  <c:v>122.1</c:v>
                </c:pt>
                <c:pt idx="359">
                  <c:v>122.7</c:v>
                </c:pt>
                <c:pt idx="360">
                  <c:v>122.6</c:v>
                </c:pt>
                <c:pt idx="361">
                  <c:v>129.80000000000001</c:v>
                </c:pt>
                <c:pt idx="362">
                  <c:v>147.19999999999999</c:v>
                </c:pt>
                <c:pt idx="363">
                  <c:v>147.19999999999999</c:v>
                </c:pt>
                <c:pt idx="364">
                  <c:v>146.1</c:v>
                </c:pt>
                <c:pt idx="365">
                  <c:v>163.80000000000001</c:v>
                </c:pt>
                <c:pt idx="366">
                  <c:v>167.5</c:v>
                </c:pt>
                <c:pt idx="367">
                  <c:v>165.4</c:v>
                </c:pt>
                <c:pt idx="368">
                  <c:v>190.3</c:v>
                </c:pt>
                <c:pt idx="369">
                  <c:v>183.9</c:v>
                </c:pt>
                <c:pt idx="370">
                  <c:v>162.9</c:v>
                </c:pt>
                <c:pt idx="371">
                  <c:v>169</c:v>
                </c:pt>
                <c:pt idx="372">
                  <c:v>183.4</c:v>
                </c:pt>
                <c:pt idx="373">
                  <c:v>183</c:v>
                </c:pt>
                <c:pt idx="374">
                  <c:v>175.3</c:v>
                </c:pt>
                <c:pt idx="375">
                  <c:v>178.4</c:v>
                </c:pt>
                <c:pt idx="376">
                  <c:v>171.7</c:v>
                </c:pt>
                <c:pt idx="377">
                  <c:v>171.8</c:v>
                </c:pt>
                <c:pt idx="378">
                  <c:v>166.5</c:v>
                </c:pt>
                <c:pt idx="379">
                  <c:v>167.2</c:v>
                </c:pt>
                <c:pt idx="380">
                  <c:v>170.1</c:v>
                </c:pt>
                <c:pt idx="381">
                  <c:v>187.3</c:v>
                </c:pt>
                <c:pt idx="382">
                  <c:v>182.3</c:v>
                </c:pt>
                <c:pt idx="383">
                  <c:v>173.2</c:v>
                </c:pt>
                <c:pt idx="384">
                  <c:v>173.1</c:v>
                </c:pt>
                <c:pt idx="385">
                  <c:v>164.9</c:v>
                </c:pt>
                <c:pt idx="386">
                  <c:v>161</c:v>
                </c:pt>
                <c:pt idx="387">
                  <c:v>159</c:v>
                </c:pt>
                <c:pt idx="388">
                  <c:v>158.4</c:v>
                </c:pt>
                <c:pt idx="389">
                  <c:v>162.5</c:v>
                </c:pt>
                <c:pt idx="390">
                  <c:v>161.6</c:v>
                </c:pt>
                <c:pt idx="391">
                  <c:v>149.1</c:v>
                </c:pt>
                <c:pt idx="392">
                  <c:v>149.1</c:v>
                </c:pt>
                <c:pt idx="393">
                  <c:v>148.1</c:v>
                </c:pt>
                <c:pt idx="394">
                  <c:v>138.6</c:v>
                </c:pt>
                <c:pt idx="395">
                  <c:v>136.5</c:v>
                </c:pt>
                <c:pt idx="396">
                  <c:v>136.5</c:v>
                </c:pt>
                <c:pt idx="397">
                  <c:v>135.9</c:v>
                </c:pt>
                <c:pt idx="398">
                  <c:v>137.80000000000001</c:v>
                </c:pt>
                <c:pt idx="399">
                  <c:v>145</c:v>
                </c:pt>
                <c:pt idx="400">
                  <c:v>151.80000000000001</c:v>
                </c:pt>
                <c:pt idx="401">
                  <c:v>148.9</c:v>
                </c:pt>
                <c:pt idx="402">
                  <c:v>156.30000000000001</c:v>
                </c:pt>
                <c:pt idx="403">
                  <c:v>149.69999999999999</c:v>
                </c:pt>
                <c:pt idx="404">
                  <c:v>143.9</c:v>
                </c:pt>
                <c:pt idx="405">
                  <c:v>144.4</c:v>
                </c:pt>
                <c:pt idx="406">
                  <c:v>147.30000000000001</c:v>
                </c:pt>
                <c:pt idx="407">
                  <c:v>143.6</c:v>
                </c:pt>
                <c:pt idx="408">
                  <c:v>143.1</c:v>
                </c:pt>
                <c:pt idx="409">
                  <c:v>140.19999999999999</c:v>
                </c:pt>
                <c:pt idx="410">
                  <c:v>139.6</c:v>
                </c:pt>
                <c:pt idx="411">
                  <c:v>139.1</c:v>
                </c:pt>
                <c:pt idx="412">
                  <c:v>138.5</c:v>
                </c:pt>
                <c:pt idx="413">
                  <c:v>141.1</c:v>
                </c:pt>
                <c:pt idx="414">
                  <c:v>141</c:v>
                </c:pt>
                <c:pt idx="415">
                  <c:v>145.4</c:v>
                </c:pt>
                <c:pt idx="416">
                  <c:v>147.69999999999999</c:v>
                </c:pt>
                <c:pt idx="417">
                  <c:v>153.4</c:v>
                </c:pt>
                <c:pt idx="418">
                  <c:v>149.1</c:v>
                </c:pt>
                <c:pt idx="419">
                  <c:v>149.9</c:v>
                </c:pt>
                <c:pt idx="420">
                  <c:v>147.5</c:v>
                </c:pt>
                <c:pt idx="421">
                  <c:v>145.80000000000001</c:v>
                </c:pt>
                <c:pt idx="422">
                  <c:v>144.69999999999999</c:v>
                </c:pt>
                <c:pt idx="423">
                  <c:v>144.19999999999999</c:v>
                </c:pt>
                <c:pt idx="424">
                  <c:v>136.69999999999999</c:v>
                </c:pt>
                <c:pt idx="425">
                  <c:v>136</c:v>
                </c:pt>
                <c:pt idx="426">
                  <c:v>131.9</c:v>
                </c:pt>
                <c:pt idx="427">
                  <c:v>132.30000000000001</c:v>
                </c:pt>
                <c:pt idx="428">
                  <c:v>131.1</c:v>
                </c:pt>
                <c:pt idx="429">
                  <c:v>130.1</c:v>
                </c:pt>
                <c:pt idx="430">
                  <c:v>125.5</c:v>
                </c:pt>
                <c:pt idx="431">
                  <c:v>125.4</c:v>
                </c:pt>
                <c:pt idx="432">
                  <c:v>129.1</c:v>
                </c:pt>
                <c:pt idx="433">
                  <c:v>130.69999999999999</c:v>
                </c:pt>
                <c:pt idx="434">
                  <c:v>135</c:v>
                </c:pt>
                <c:pt idx="435">
                  <c:v>137.6</c:v>
                </c:pt>
                <c:pt idx="436">
                  <c:v>134.1</c:v>
                </c:pt>
                <c:pt idx="437">
                  <c:v>127.6</c:v>
                </c:pt>
                <c:pt idx="438">
                  <c:v>127.6</c:v>
                </c:pt>
                <c:pt idx="439">
                  <c:v>123.2</c:v>
                </c:pt>
                <c:pt idx="440">
                  <c:v>114.6</c:v>
                </c:pt>
                <c:pt idx="441">
                  <c:v>117.4</c:v>
                </c:pt>
                <c:pt idx="442">
                  <c:v>114.7</c:v>
                </c:pt>
                <c:pt idx="443">
                  <c:v>116.5</c:v>
                </c:pt>
                <c:pt idx="444">
                  <c:v>119.6</c:v>
                </c:pt>
                <c:pt idx="445">
                  <c:v>123.7</c:v>
                </c:pt>
                <c:pt idx="446">
                  <c:v>121.8</c:v>
                </c:pt>
                <c:pt idx="447">
                  <c:v>121.4</c:v>
                </c:pt>
                <c:pt idx="448">
                  <c:v>118.4</c:v>
                </c:pt>
                <c:pt idx="449">
                  <c:v>118</c:v>
                </c:pt>
                <c:pt idx="450">
                  <c:v>111.9</c:v>
                </c:pt>
                <c:pt idx="451">
                  <c:v>109.8</c:v>
                </c:pt>
                <c:pt idx="452">
                  <c:v>110.7</c:v>
                </c:pt>
                <c:pt idx="453">
                  <c:v>109.9</c:v>
                </c:pt>
                <c:pt idx="454">
                  <c:v>115.2</c:v>
                </c:pt>
                <c:pt idx="455">
                  <c:v>113.8</c:v>
                </c:pt>
                <c:pt idx="456">
                  <c:v>112.6</c:v>
                </c:pt>
                <c:pt idx="457">
                  <c:v>107.8</c:v>
                </c:pt>
                <c:pt idx="458">
                  <c:v>105.7</c:v>
                </c:pt>
                <c:pt idx="459">
                  <c:v>107.2</c:v>
                </c:pt>
                <c:pt idx="460">
                  <c:v>105.1</c:v>
                </c:pt>
                <c:pt idx="461">
                  <c:v>101.8</c:v>
                </c:pt>
                <c:pt idx="462">
                  <c:v>114.7</c:v>
                </c:pt>
                <c:pt idx="463">
                  <c:v>114.7</c:v>
                </c:pt>
                <c:pt idx="464">
                  <c:v>111.1</c:v>
                </c:pt>
                <c:pt idx="465">
                  <c:v>115.4</c:v>
                </c:pt>
                <c:pt idx="466">
                  <c:v>117.8</c:v>
                </c:pt>
                <c:pt idx="467">
                  <c:v>117.4</c:v>
                </c:pt>
                <c:pt idx="468">
                  <c:v>114.7</c:v>
                </c:pt>
                <c:pt idx="469">
                  <c:v>108.9</c:v>
                </c:pt>
                <c:pt idx="470">
                  <c:v>111.9</c:v>
                </c:pt>
                <c:pt idx="471">
                  <c:v>111.2</c:v>
                </c:pt>
                <c:pt idx="472">
                  <c:v>113.4</c:v>
                </c:pt>
                <c:pt idx="473">
                  <c:v>118.5</c:v>
                </c:pt>
                <c:pt idx="474">
                  <c:v>114.1</c:v>
                </c:pt>
                <c:pt idx="475">
                  <c:v>113.3</c:v>
                </c:pt>
                <c:pt idx="476">
                  <c:v>116.6</c:v>
                </c:pt>
                <c:pt idx="477">
                  <c:v>113.5</c:v>
                </c:pt>
                <c:pt idx="478">
                  <c:v>113.7</c:v>
                </c:pt>
                <c:pt idx="479">
                  <c:v>114</c:v>
                </c:pt>
                <c:pt idx="480">
                  <c:v>116.2</c:v>
                </c:pt>
                <c:pt idx="481">
                  <c:v>112.7</c:v>
                </c:pt>
                <c:pt idx="482">
                  <c:v>105</c:v>
                </c:pt>
                <c:pt idx="483">
                  <c:v>99.9</c:v>
                </c:pt>
                <c:pt idx="484">
                  <c:v>95.7</c:v>
                </c:pt>
                <c:pt idx="485">
                  <c:v>95.7</c:v>
                </c:pt>
                <c:pt idx="486">
                  <c:v>102.2</c:v>
                </c:pt>
                <c:pt idx="487">
                  <c:v>97.2</c:v>
                </c:pt>
                <c:pt idx="488">
                  <c:v>92.5</c:v>
                </c:pt>
                <c:pt idx="489">
                  <c:v>91.2</c:v>
                </c:pt>
                <c:pt idx="490">
                  <c:v>89.1</c:v>
                </c:pt>
                <c:pt idx="491">
                  <c:v>86.9</c:v>
                </c:pt>
                <c:pt idx="492">
                  <c:v>87.3</c:v>
                </c:pt>
                <c:pt idx="493">
                  <c:v>87.7</c:v>
                </c:pt>
                <c:pt idx="494">
                  <c:v>83.7</c:v>
                </c:pt>
                <c:pt idx="495">
                  <c:v>82.8</c:v>
                </c:pt>
                <c:pt idx="496">
                  <c:v>82.8</c:v>
                </c:pt>
                <c:pt idx="497">
                  <c:v>88.9</c:v>
                </c:pt>
                <c:pt idx="498">
                  <c:v>86.1</c:v>
                </c:pt>
                <c:pt idx="499">
                  <c:v>87.5</c:v>
                </c:pt>
                <c:pt idx="500">
                  <c:v>88.1</c:v>
                </c:pt>
                <c:pt idx="501">
                  <c:v>93.1</c:v>
                </c:pt>
                <c:pt idx="502">
                  <c:v>95.3</c:v>
                </c:pt>
                <c:pt idx="503">
                  <c:v>89.8</c:v>
                </c:pt>
                <c:pt idx="504">
                  <c:v>86.1</c:v>
                </c:pt>
                <c:pt idx="505">
                  <c:v>90</c:v>
                </c:pt>
                <c:pt idx="506">
                  <c:v>90.9</c:v>
                </c:pt>
                <c:pt idx="507">
                  <c:v>94</c:v>
                </c:pt>
                <c:pt idx="508">
                  <c:v>93.3</c:v>
                </c:pt>
                <c:pt idx="509">
                  <c:v>96.8</c:v>
                </c:pt>
                <c:pt idx="510">
                  <c:v>94.4</c:v>
                </c:pt>
                <c:pt idx="511">
                  <c:v>92.6</c:v>
                </c:pt>
                <c:pt idx="512">
                  <c:v>93.8</c:v>
                </c:pt>
                <c:pt idx="513">
                  <c:v>102.6</c:v>
                </c:pt>
                <c:pt idx="514">
                  <c:v>107.7</c:v>
                </c:pt>
                <c:pt idx="515">
                  <c:v>102.4</c:v>
                </c:pt>
                <c:pt idx="516">
                  <c:v>105</c:v>
                </c:pt>
                <c:pt idx="517">
                  <c:v>105</c:v>
                </c:pt>
                <c:pt idx="518">
                  <c:v>108.2</c:v>
                </c:pt>
                <c:pt idx="519">
                  <c:v>108.9</c:v>
                </c:pt>
                <c:pt idx="520">
                  <c:v>104.4</c:v>
                </c:pt>
                <c:pt idx="521">
                  <c:v>107.5</c:v>
                </c:pt>
                <c:pt idx="522">
                  <c:v>107.5</c:v>
                </c:pt>
                <c:pt idx="523">
                  <c:v>106.4</c:v>
                </c:pt>
                <c:pt idx="524">
                  <c:v>102.5</c:v>
                </c:pt>
                <c:pt idx="525">
                  <c:v>106.9</c:v>
                </c:pt>
                <c:pt idx="526">
                  <c:v>104.4</c:v>
                </c:pt>
                <c:pt idx="527">
                  <c:v>96.3</c:v>
                </c:pt>
                <c:pt idx="528">
                  <c:v>93</c:v>
                </c:pt>
                <c:pt idx="529">
                  <c:v>92.7</c:v>
                </c:pt>
                <c:pt idx="530">
                  <c:v>95.5</c:v>
                </c:pt>
                <c:pt idx="531">
                  <c:v>91.1</c:v>
                </c:pt>
                <c:pt idx="532">
                  <c:v>89.8</c:v>
                </c:pt>
                <c:pt idx="533">
                  <c:v>89.8</c:v>
                </c:pt>
                <c:pt idx="534">
                  <c:v>87.9</c:v>
                </c:pt>
                <c:pt idx="535">
                  <c:v>88.3</c:v>
                </c:pt>
                <c:pt idx="536">
                  <c:v>87.5</c:v>
                </c:pt>
                <c:pt idx="537">
                  <c:v>88.3</c:v>
                </c:pt>
                <c:pt idx="538">
                  <c:v>88.1</c:v>
                </c:pt>
                <c:pt idx="539">
                  <c:v>88.8</c:v>
                </c:pt>
                <c:pt idx="540">
                  <c:v>86.3</c:v>
                </c:pt>
                <c:pt idx="541">
                  <c:v>87.9</c:v>
                </c:pt>
                <c:pt idx="542">
                  <c:v>86.3</c:v>
                </c:pt>
                <c:pt idx="543">
                  <c:v>85.3</c:v>
                </c:pt>
                <c:pt idx="544">
                  <c:v>83.7</c:v>
                </c:pt>
                <c:pt idx="545">
                  <c:v>90</c:v>
                </c:pt>
                <c:pt idx="546">
                  <c:v>90.9</c:v>
                </c:pt>
                <c:pt idx="547">
                  <c:v>89.1</c:v>
                </c:pt>
                <c:pt idx="548">
                  <c:v>88</c:v>
                </c:pt>
                <c:pt idx="549">
                  <c:v>88.1</c:v>
                </c:pt>
                <c:pt idx="550">
                  <c:v>90.2</c:v>
                </c:pt>
                <c:pt idx="551">
                  <c:v>89.2</c:v>
                </c:pt>
                <c:pt idx="552">
                  <c:v>87</c:v>
                </c:pt>
                <c:pt idx="553">
                  <c:v>87</c:v>
                </c:pt>
                <c:pt idx="554">
                  <c:v>85.5</c:v>
                </c:pt>
                <c:pt idx="555">
                  <c:v>85.9</c:v>
                </c:pt>
                <c:pt idx="556">
                  <c:v>87.2</c:v>
                </c:pt>
                <c:pt idx="557">
                  <c:v>84.9</c:v>
                </c:pt>
                <c:pt idx="558">
                  <c:v>81.400000000000006</c:v>
                </c:pt>
                <c:pt idx="559">
                  <c:v>83.9</c:v>
                </c:pt>
                <c:pt idx="560">
                  <c:v>83.2</c:v>
                </c:pt>
                <c:pt idx="561">
                  <c:v>82.2</c:v>
                </c:pt>
                <c:pt idx="562">
                  <c:v>81.2</c:v>
                </c:pt>
                <c:pt idx="563">
                  <c:v>79.400000000000006</c:v>
                </c:pt>
                <c:pt idx="564">
                  <c:v>78.400000000000006</c:v>
                </c:pt>
                <c:pt idx="565">
                  <c:v>78.900000000000006</c:v>
                </c:pt>
                <c:pt idx="566">
                  <c:v>76.099999999999994</c:v>
                </c:pt>
                <c:pt idx="567">
                  <c:v>78.900000000000006</c:v>
                </c:pt>
                <c:pt idx="568">
                  <c:v>77.599999999999994</c:v>
                </c:pt>
                <c:pt idx="569">
                  <c:v>76.3</c:v>
                </c:pt>
                <c:pt idx="570">
                  <c:v>75.900000000000006</c:v>
                </c:pt>
                <c:pt idx="571">
                  <c:v>75.599999999999994</c:v>
                </c:pt>
                <c:pt idx="572">
                  <c:v>76.400000000000006</c:v>
                </c:pt>
                <c:pt idx="573">
                  <c:v>77.3</c:v>
                </c:pt>
                <c:pt idx="574">
                  <c:v>76.900000000000006</c:v>
                </c:pt>
                <c:pt idx="575">
                  <c:v>74.099999999999994</c:v>
                </c:pt>
                <c:pt idx="576">
                  <c:v>75.900000000000006</c:v>
                </c:pt>
                <c:pt idx="577">
                  <c:v>79.400000000000006</c:v>
                </c:pt>
                <c:pt idx="578">
                  <c:v>78.5</c:v>
                </c:pt>
                <c:pt idx="579">
                  <c:v>78.599999999999994</c:v>
                </c:pt>
                <c:pt idx="580">
                  <c:v>90.1</c:v>
                </c:pt>
                <c:pt idx="581">
                  <c:v>89.5</c:v>
                </c:pt>
                <c:pt idx="582">
                  <c:v>87.4</c:v>
                </c:pt>
                <c:pt idx="583">
                  <c:v>87.1</c:v>
                </c:pt>
                <c:pt idx="584">
                  <c:v>86.2</c:v>
                </c:pt>
                <c:pt idx="585">
                  <c:v>85.3</c:v>
                </c:pt>
                <c:pt idx="586">
                  <c:v>89.8</c:v>
                </c:pt>
                <c:pt idx="587">
                  <c:v>90.1</c:v>
                </c:pt>
                <c:pt idx="588">
                  <c:v>90.1</c:v>
                </c:pt>
                <c:pt idx="589">
                  <c:v>88.6</c:v>
                </c:pt>
                <c:pt idx="590">
                  <c:v>92.2</c:v>
                </c:pt>
                <c:pt idx="591">
                  <c:v>90.3</c:v>
                </c:pt>
                <c:pt idx="592">
                  <c:v>89.8</c:v>
                </c:pt>
                <c:pt idx="593">
                  <c:v>88.2</c:v>
                </c:pt>
                <c:pt idx="594">
                  <c:v>86.7</c:v>
                </c:pt>
                <c:pt idx="595">
                  <c:v>85.3</c:v>
                </c:pt>
                <c:pt idx="596">
                  <c:v>83.9</c:v>
                </c:pt>
                <c:pt idx="597">
                  <c:v>82.9</c:v>
                </c:pt>
                <c:pt idx="598">
                  <c:v>82.3</c:v>
                </c:pt>
                <c:pt idx="599">
                  <c:v>78.3</c:v>
                </c:pt>
                <c:pt idx="600">
                  <c:v>79.900000000000006</c:v>
                </c:pt>
                <c:pt idx="601">
                  <c:v>80.099999999999994</c:v>
                </c:pt>
                <c:pt idx="602">
                  <c:v>85.2</c:v>
                </c:pt>
                <c:pt idx="603">
                  <c:v>83</c:v>
                </c:pt>
                <c:pt idx="604">
                  <c:v>88.9</c:v>
                </c:pt>
                <c:pt idx="605">
                  <c:v>87.2</c:v>
                </c:pt>
                <c:pt idx="606">
                  <c:v>83.3</c:v>
                </c:pt>
                <c:pt idx="607">
                  <c:v>85.5</c:v>
                </c:pt>
                <c:pt idx="608">
                  <c:v>83.6</c:v>
                </c:pt>
                <c:pt idx="609">
                  <c:v>88.7</c:v>
                </c:pt>
                <c:pt idx="610">
                  <c:v>95.8</c:v>
                </c:pt>
                <c:pt idx="611">
                  <c:v>116.7</c:v>
                </c:pt>
                <c:pt idx="612">
                  <c:v>112.6</c:v>
                </c:pt>
                <c:pt idx="613">
                  <c:v>104.4</c:v>
                </c:pt>
                <c:pt idx="614">
                  <c:v>96.8</c:v>
                </c:pt>
                <c:pt idx="615">
                  <c:v>93.2</c:v>
                </c:pt>
                <c:pt idx="616">
                  <c:v>89.5</c:v>
                </c:pt>
                <c:pt idx="617">
                  <c:v>99.8</c:v>
                </c:pt>
                <c:pt idx="618">
                  <c:v>96.6</c:v>
                </c:pt>
                <c:pt idx="619">
                  <c:v>97.2</c:v>
                </c:pt>
                <c:pt idx="620">
                  <c:v>98.1</c:v>
                </c:pt>
                <c:pt idx="621">
                  <c:v>110.9</c:v>
                </c:pt>
                <c:pt idx="622">
                  <c:v>108.7</c:v>
                </c:pt>
                <c:pt idx="623">
                  <c:v>107.1</c:v>
                </c:pt>
                <c:pt idx="624">
                  <c:v>112.7</c:v>
                </c:pt>
                <c:pt idx="625">
                  <c:v>109.9</c:v>
                </c:pt>
                <c:pt idx="626">
                  <c:v>111.5</c:v>
                </c:pt>
                <c:pt idx="627">
                  <c:v>112.1</c:v>
                </c:pt>
                <c:pt idx="628">
                  <c:v>112.1</c:v>
                </c:pt>
                <c:pt idx="629">
                  <c:v>110.3</c:v>
                </c:pt>
                <c:pt idx="630">
                  <c:v>105.2</c:v>
                </c:pt>
                <c:pt idx="631">
                  <c:v>104.3</c:v>
                </c:pt>
                <c:pt idx="632">
                  <c:v>106.4</c:v>
                </c:pt>
                <c:pt idx="633">
                  <c:v>106.1</c:v>
                </c:pt>
                <c:pt idx="634">
                  <c:v>108.7</c:v>
                </c:pt>
                <c:pt idx="635">
                  <c:v>106.6</c:v>
                </c:pt>
                <c:pt idx="636">
                  <c:v>103.3</c:v>
                </c:pt>
                <c:pt idx="637">
                  <c:v>105.9</c:v>
                </c:pt>
                <c:pt idx="638">
                  <c:v>102.9</c:v>
                </c:pt>
                <c:pt idx="639">
                  <c:v>99.6</c:v>
                </c:pt>
                <c:pt idx="640">
                  <c:v>96</c:v>
                </c:pt>
                <c:pt idx="641">
                  <c:v>95.2</c:v>
                </c:pt>
                <c:pt idx="642">
                  <c:v>94.4</c:v>
                </c:pt>
                <c:pt idx="643">
                  <c:v>87.8</c:v>
                </c:pt>
                <c:pt idx="644">
                  <c:v>85.9</c:v>
                </c:pt>
                <c:pt idx="645">
                  <c:v>85.2</c:v>
                </c:pt>
                <c:pt idx="646">
                  <c:v>85.4</c:v>
                </c:pt>
                <c:pt idx="647">
                  <c:v>84.7</c:v>
                </c:pt>
                <c:pt idx="648">
                  <c:v>84.2</c:v>
                </c:pt>
                <c:pt idx="649">
                  <c:v>89.8</c:v>
                </c:pt>
                <c:pt idx="650">
                  <c:v>89.7</c:v>
                </c:pt>
                <c:pt idx="651">
                  <c:v>93.8</c:v>
                </c:pt>
                <c:pt idx="652">
                  <c:v>88.2</c:v>
                </c:pt>
                <c:pt idx="653">
                  <c:v>88.2</c:v>
                </c:pt>
                <c:pt idx="654">
                  <c:v>82.6</c:v>
                </c:pt>
                <c:pt idx="655">
                  <c:v>86.3</c:v>
                </c:pt>
                <c:pt idx="656">
                  <c:v>85.5</c:v>
                </c:pt>
                <c:pt idx="657">
                  <c:v>85.1</c:v>
                </c:pt>
                <c:pt idx="658">
                  <c:v>82.2</c:v>
                </c:pt>
                <c:pt idx="659">
                  <c:v>80.3</c:v>
                </c:pt>
                <c:pt idx="660">
                  <c:v>79</c:v>
                </c:pt>
                <c:pt idx="661">
                  <c:v>78.099999999999994</c:v>
                </c:pt>
                <c:pt idx="662">
                  <c:v>81.2</c:v>
                </c:pt>
                <c:pt idx="663">
                  <c:v>79.400000000000006</c:v>
                </c:pt>
                <c:pt idx="664">
                  <c:v>78.7</c:v>
                </c:pt>
                <c:pt idx="665">
                  <c:v>78.400000000000006</c:v>
                </c:pt>
                <c:pt idx="666">
                  <c:v>78.8</c:v>
                </c:pt>
                <c:pt idx="667">
                  <c:v>78.900000000000006</c:v>
                </c:pt>
                <c:pt idx="668">
                  <c:v>77.3</c:v>
                </c:pt>
                <c:pt idx="669">
                  <c:v>77.099999999999994</c:v>
                </c:pt>
                <c:pt idx="670">
                  <c:v>76.3</c:v>
                </c:pt>
                <c:pt idx="671">
                  <c:v>75.900000000000006</c:v>
                </c:pt>
                <c:pt idx="672">
                  <c:v>78.2</c:v>
                </c:pt>
                <c:pt idx="673">
                  <c:v>77.599999999999994</c:v>
                </c:pt>
                <c:pt idx="674">
                  <c:v>81.099999999999994</c:v>
                </c:pt>
                <c:pt idx="675">
                  <c:v>85.9</c:v>
                </c:pt>
                <c:pt idx="676">
                  <c:v>84</c:v>
                </c:pt>
                <c:pt idx="677">
                  <c:v>80.400000000000006</c:v>
                </c:pt>
                <c:pt idx="678">
                  <c:v>79.8</c:v>
                </c:pt>
                <c:pt idx="679">
                  <c:v>76.599999999999994</c:v>
                </c:pt>
                <c:pt idx="680">
                  <c:v>76.2</c:v>
                </c:pt>
                <c:pt idx="681">
                  <c:v>81.400000000000006</c:v>
                </c:pt>
                <c:pt idx="682">
                  <c:v>84.3</c:v>
                </c:pt>
                <c:pt idx="683">
                  <c:v>92.8</c:v>
                </c:pt>
                <c:pt idx="684">
                  <c:v>90.9</c:v>
                </c:pt>
                <c:pt idx="685">
                  <c:v>87.5</c:v>
                </c:pt>
                <c:pt idx="686">
                  <c:v>91</c:v>
                </c:pt>
                <c:pt idx="687">
                  <c:v>93.2</c:v>
                </c:pt>
                <c:pt idx="688">
                  <c:v>95.5</c:v>
                </c:pt>
                <c:pt idx="689">
                  <c:v>97.6</c:v>
                </c:pt>
                <c:pt idx="690">
                  <c:v>100.7</c:v>
                </c:pt>
                <c:pt idx="691">
                  <c:v>104.4</c:v>
                </c:pt>
                <c:pt idx="692">
                  <c:v>109.2</c:v>
                </c:pt>
                <c:pt idx="693">
                  <c:v>109.7</c:v>
                </c:pt>
                <c:pt idx="694">
                  <c:v>103.7</c:v>
                </c:pt>
                <c:pt idx="695">
                  <c:v>110.1</c:v>
                </c:pt>
                <c:pt idx="696">
                  <c:v>103.2</c:v>
                </c:pt>
                <c:pt idx="697">
                  <c:v>95.3</c:v>
                </c:pt>
                <c:pt idx="698">
                  <c:v>95.3</c:v>
                </c:pt>
                <c:pt idx="699">
                  <c:v>98.2</c:v>
                </c:pt>
                <c:pt idx="700">
                  <c:v>100.9</c:v>
                </c:pt>
                <c:pt idx="701">
                  <c:v>104.9</c:v>
                </c:pt>
                <c:pt idx="702">
                  <c:v>107.3</c:v>
                </c:pt>
                <c:pt idx="703">
                  <c:v>105.5</c:v>
                </c:pt>
                <c:pt idx="704">
                  <c:v>102.4</c:v>
                </c:pt>
                <c:pt idx="705">
                  <c:v>102.7</c:v>
                </c:pt>
                <c:pt idx="706">
                  <c:v>103.8</c:v>
                </c:pt>
                <c:pt idx="707">
                  <c:v>103.6</c:v>
                </c:pt>
                <c:pt idx="708">
                  <c:v>103.6</c:v>
                </c:pt>
                <c:pt idx="709">
                  <c:v>96.6</c:v>
                </c:pt>
                <c:pt idx="710">
                  <c:v>89.8</c:v>
                </c:pt>
                <c:pt idx="711">
                  <c:v>88.7</c:v>
                </c:pt>
                <c:pt idx="712">
                  <c:v>83.7</c:v>
                </c:pt>
                <c:pt idx="713">
                  <c:v>85.7</c:v>
                </c:pt>
                <c:pt idx="714">
                  <c:v>84.6</c:v>
                </c:pt>
                <c:pt idx="715">
                  <c:v>85.6</c:v>
                </c:pt>
                <c:pt idx="716">
                  <c:v>85.1</c:v>
                </c:pt>
                <c:pt idx="717">
                  <c:v>86.5</c:v>
                </c:pt>
                <c:pt idx="718">
                  <c:v>96.7</c:v>
                </c:pt>
                <c:pt idx="719">
                  <c:v>89.2</c:v>
                </c:pt>
                <c:pt idx="720">
                  <c:v>90.4</c:v>
                </c:pt>
                <c:pt idx="721">
                  <c:v>87.8</c:v>
                </c:pt>
                <c:pt idx="722">
                  <c:v>80.099999999999994</c:v>
                </c:pt>
                <c:pt idx="723">
                  <c:v>80.099999999999994</c:v>
                </c:pt>
                <c:pt idx="724">
                  <c:v>78.3</c:v>
                </c:pt>
                <c:pt idx="725">
                  <c:v>81.3</c:v>
                </c:pt>
                <c:pt idx="726">
                  <c:v>84.6</c:v>
                </c:pt>
                <c:pt idx="727">
                  <c:v>88.1</c:v>
                </c:pt>
                <c:pt idx="728">
                  <c:v>89.5</c:v>
                </c:pt>
                <c:pt idx="729">
                  <c:v>88.6</c:v>
                </c:pt>
                <c:pt idx="730">
                  <c:v>87.1</c:v>
                </c:pt>
                <c:pt idx="731">
                  <c:v>89.6</c:v>
                </c:pt>
                <c:pt idx="732">
                  <c:v>92.4</c:v>
                </c:pt>
                <c:pt idx="733">
                  <c:v>90.3</c:v>
                </c:pt>
                <c:pt idx="734">
                  <c:v>97.4</c:v>
                </c:pt>
                <c:pt idx="735">
                  <c:v>99.9</c:v>
                </c:pt>
                <c:pt idx="736">
                  <c:v>98.7</c:v>
                </c:pt>
                <c:pt idx="737">
                  <c:v>99.8</c:v>
                </c:pt>
                <c:pt idx="738">
                  <c:v>98.7</c:v>
                </c:pt>
                <c:pt idx="739">
                  <c:v>98.3</c:v>
                </c:pt>
                <c:pt idx="740">
                  <c:v>83.1</c:v>
                </c:pt>
                <c:pt idx="741">
                  <c:v>82.1</c:v>
                </c:pt>
                <c:pt idx="742">
                  <c:v>81.7</c:v>
                </c:pt>
                <c:pt idx="743">
                  <c:v>82.5</c:v>
                </c:pt>
                <c:pt idx="744">
                  <c:v>90.4</c:v>
                </c:pt>
                <c:pt idx="745">
                  <c:v>91.6</c:v>
                </c:pt>
                <c:pt idx="746">
                  <c:v>91.6</c:v>
                </c:pt>
                <c:pt idx="747">
                  <c:v>97.7</c:v>
                </c:pt>
                <c:pt idx="748">
                  <c:v>103.9</c:v>
                </c:pt>
                <c:pt idx="749">
                  <c:v>100.8</c:v>
                </c:pt>
                <c:pt idx="750">
                  <c:v>95.1</c:v>
                </c:pt>
                <c:pt idx="751">
                  <c:v>98.6</c:v>
                </c:pt>
                <c:pt idx="752">
                  <c:v>94.5</c:v>
                </c:pt>
                <c:pt idx="753">
                  <c:v>90.6</c:v>
                </c:pt>
                <c:pt idx="754">
                  <c:v>90.8</c:v>
                </c:pt>
                <c:pt idx="755">
                  <c:v>101</c:v>
                </c:pt>
                <c:pt idx="756">
                  <c:v>101</c:v>
                </c:pt>
                <c:pt idx="757">
                  <c:v>100.8</c:v>
                </c:pt>
                <c:pt idx="758">
                  <c:v>100.4</c:v>
                </c:pt>
                <c:pt idx="759">
                  <c:v>101.9</c:v>
                </c:pt>
                <c:pt idx="760">
                  <c:v>110.1</c:v>
                </c:pt>
                <c:pt idx="761">
                  <c:v>109.3</c:v>
                </c:pt>
                <c:pt idx="762">
                  <c:v>102.7</c:v>
                </c:pt>
                <c:pt idx="763">
                  <c:v>98.2</c:v>
                </c:pt>
                <c:pt idx="764">
                  <c:v>110.4</c:v>
                </c:pt>
                <c:pt idx="765">
                  <c:v>112.1</c:v>
                </c:pt>
                <c:pt idx="766">
                  <c:v>109</c:v>
                </c:pt>
                <c:pt idx="767">
                  <c:v>110.8</c:v>
                </c:pt>
                <c:pt idx="768">
                  <c:v>110.4</c:v>
                </c:pt>
                <c:pt idx="769">
                  <c:v>118.4</c:v>
                </c:pt>
                <c:pt idx="770">
                  <c:v>125.2</c:v>
                </c:pt>
                <c:pt idx="771">
                  <c:v>122.7</c:v>
                </c:pt>
                <c:pt idx="772">
                  <c:v>119.1</c:v>
                </c:pt>
                <c:pt idx="773">
                  <c:v>112.7</c:v>
                </c:pt>
                <c:pt idx="774">
                  <c:v>104.2</c:v>
                </c:pt>
                <c:pt idx="775">
                  <c:v>106.4</c:v>
                </c:pt>
                <c:pt idx="776">
                  <c:v>106.8</c:v>
                </c:pt>
                <c:pt idx="777">
                  <c:v>106.8</c:v>
                </c:pt>
                <c:pt idx="778">
                  <c:v>106.1</c:v>
                </c:pt>
                <c:pt idx="779">
                  <c:v>110.2</c:v>
                </c:pt>
                <c:pt idx="780">
                  <c:v>111.3</c:v>
                </c:pt>
                <c:pt idx="781">
                  <c:v>111.3</c:v>
                </c:pt>
                <c:pt idx="782">
                  <c:v>110.4</c:v>
                </c:pt>
                <c:pt idx="783">
                  <c:v>105.9</c:v>
                </c:pt>
                <c:pt idx="784">
                  <c:v>102.8</c:v>
                </c:pt>
                <c:pt idx="785">
                  <c:v>116.2</c:v>
                </c:pt>
                <c:pt idx="786">
                  <c:v>112.9</c:v>
                </c:pt>
                <c:pt idx="787">
                  <c:v>107.5</c:v>
                </c:pt>
                <c:pt idx="788">
                  <c:v>102.5</c:v>
                </c:pt>
                <c:pt idx="789">
                  <c:v>100.3</c:v>
                </c:pt>
                <c:pt idx="790">
                  <c:v>98.3</c:v>
                </c:pt>
                <c:pt idx="791">
                  <c:v>96.4</c:v>
                </c:pt>
                <c:pt idx="792">
                  <c:v>96.4</c:v>
                </c:pt>
                <c:pt idx="793">
                  <c:v>96.4</c:v>
                </c:pt>
                <c:pt idx="794">
                  <c:v>97.6</c:v>
                </c:pt>
                <c:pt idx="795">
                  <c:v>93.4</c:v>
                </c:pt>
                <c:pt idx="796">
                  <c:v>97.8</c:v>
                </c:pt>
                <c:pt idx="797">
                  <c:v>95.3</c:v>
                </c:pt>
                <c:pt idx="798">
                  <c:v>93.7</c:v>
                </c:pt>
                <c:pt idx="799">
                  <c:v>93.5</c:v>
                </c:pt>
                <c:pt idx="800">
                  <c:v>93.3</c:v>
                </c:pt>
                <c:pt idx="801">
                  <c:v>93.2</c:v>
                </c:pt>
                <c:pt idx="802">
                  <c:v>90.3</c:v>
                </c:pt>
                <c:pt idx="803">
                  <c:v>96.2</c:v>
                </c:pt>
                <c:pt idx="804">
                  <c:v>97.2</c:v>
                </c:pt>
                <c:pt idx="805">
                  <c:v>102.5</c:v>
                </c:pt>
                <c:pt idx="806">
                  <c:v>102.3</c:v>
                </c:pt>
                <c:pt idx="807">
                  <c:v>105.1</c:v>
                </c:pt>
                <c:pt idx="808">
                  <c:v>101.4</c:v>
                </c:pt>
                <c:pt idx="809">
                  <c:v>101.2</c:v>
                </c:pt>
                <c:pt idx="810">
                  <c:v>99.3</c:v>
                </c:pt>
                <c:pt idx="811">
                  <c:v>100.5</c:v>
                </c:pt>
                <c:pt idx="812">
                  <c:v>97.2</c:v>
                </c:pt>
                <c:pt idx="813">
                  <c:v>95.6</c:v>
                </c:pt>
                <c:pt idx="814">
                  <c:v>94.7</c:v>
                </c:pt>
                <c:pt idx="815">
                  <c:v>95.5</c:v>
                </c:pt>
                <c:pt idx="816">
                  <c:v>94.4</c:v>
                </c:pt>
                <c:pt idx="817">
                  <c:v>94.3</c:v>
                </c:pt>
                <c:pt idx="818">
                  <c:v>94.3</c:v>
                </c:pt>
                <c:pt idx="819">
                  <c:v>97.3</c:v>
                </c:pt>
                <c:pt idx="820">
                  <c:v>96.7</c:v>
                </c:pt>
                <c:pt idx="821">
                  <c:v>96.9</c:v>
                </c:pt>
                <c:pt idx="822">
                  <c:v>93.1</c:v>
                </c:pt>
                <c:pt idx="823">
                  <c:v>90.5</c:v>
                </c:pt>
                <c:pt idx="824">
                  <c:v>97.5</c:v>
                </c:pt>
                <c:pt idx="825">
                  <c:v>96.6</c:v>
                </c:pt>
                <c:pt idx="826">
                  <c:v>100.4</c:v>
                </c:pt>
                <c:pt idx="827">
                  <c:v>94.6</c:v>
                </c:pt>
                <c:pt idx="828">
                  <c:v>94.6</c:v>
                </c:pt>
                <c:pt idx="829">
                  <c:v>91.2</c:v>
                </c:pt>
                <c:pt idx="830">
                  <c:v>90.9</c:v>
                </c:pt>
                <c:pt idx="831">
                  <c:v>94.2</c:v>
                </c:pt>
                <c:pt idx="832">
                  <c:v>91.7</c:v>
                </c:pt>
                <c:pt idx="833">
                  <c:v>90.8</c:v>
                </c:pt>
                <c:pt idx="834">
                  <c:v>94.6</c:v>
                </c:pt>
                <c:pt idx="835">
                  <c:v>103.6</c:v>
                </c:pt>
                <c:pt idx="836">
                  <c:v>103.7</c:v>
                </c:pt>
                <c:pt idx="837">
                  <c:v>100.3</c:v>
                </c:pt>
                <c:pt idx="838">
                  <c:v>95.6</c:v>
                </c:pt>
                <c:pt idx="839">
                  <c:v>91.9</c:v>
                </c:pt>
                <c:pt idx="840">
                  <c:v>91.7</c:v>
                </c:pt>
                <c:pt idx="841">
                  <c:v>90.1</c:v>
                </c:pt>
                <c:pt idx="842">
                  <c:v>93.5</c:v>
                </c:pt>
                <c:pt idx="843">
                  <c:v>93.8</c:v>
                </c:pt>
                <c:pt idx="844">
                  <c:v>91.8</c:v>
                </c:pt>
                <c:pt idx="845">
                  <c:v>89.6</c:v>
                </c:pt>
                <c:pt idx="846">
                  <c:v>90.9</c:v>
                </c:pt>
                <c:pt idx="847">
                  <c:v>87.5</c:v>
                </c:pt>
                <c:pt idx="848">
                  <c:v>85.4</c:v>
                </c:pt>
                <c:pt idx="849">
                  <c:v>85.1</c:v>
                </c:pt>
                <c:pt idx="850">
                  <c:v>89.7</c:v>
                </c:pt>
                <c:pt idx="851">
                  <c:v>88.8</c:v>
                </c:pt>
                <c:pt idx="852">
                  <c:v>88.5</c:v>
                </c:pt>
                <c:pt idx="853">
                  <c:v>85.8</c:v>
                </c:pt>
                <c:pt idx="854">
                  <c:v>85.2</c:v>
                </c:pt>
                <c:pt idx="855">
                  <c:v>83.9</c:v>
                </c:pt>
                <c:pt idx="856">
                  <c:v>82.2</c:v>
                </c:pt>
                <c:pt idx="857">
                  <c:v>81.5</c:v>
                </c:pt>
                <c:pt idx="858">
                  <c:v>82.8</c:v>
                </c:pt>
                <c:pt idx="859">
                  <c:v>80.2</c:v>
                </c:pt>
                <c:pt idx="860">
                  <c:v>77.400000000000006</c:v>
                </c:pt>
                <c:pt idx="861">
                  <c:v>76.599999999999994</c:v>
                </c:pt>
                <c:pt idx="862">
                  <c:v>76.599999999999994</c:v>
                </c:pt>
                <c:pt idx="863">
                  <c:v>74.8</c:v>
                </c:pt>
                <c:pt idx="864">
                  <c:v>81.3</c:v>
                </c:pt>
                <c:pt idx="865">
                  <c:v>79.2</c:v>
                </c:pt>
                <c:pt idx="866">
                  <c:v>76.8</c:v>
                </c:pt>
                <c:pt idx="867">
                  <c:v>76.8</c:v>
                </c:pt>
                <c:pt idx="868">
                  <c:v>76.3</c:v>
                </c:pt>
                <c:pt idx="869">
                  <c:v>80.099999999999994</c:v>
                </c:pt>
                <c:pt idx="870">
                  <c:v>80.2</c:v>
                </c:pt>
                <c:pt idx="871">
                  <c:v>83.4</c:v>
                </c:pt>
                <c:pt idx="872">
                  <c:v>84.1</c:v>
                </c:pt>
                <c:pt idx="873">
                  <c:v>82.4</c:v>
                </c:pt>
                <c:pt idx="874">
                  <c:v>80.099999999999994</c:v>
                </c:pt>
                <c:pt idx="875">
                  <c:v>83.2</c:v>
                </c:pt>
                <c:pt idx="876">
                  <c:v>81.900000000000006</c:v>
                </c:pt>
                <c:pt idx="877">
                  <c:v>82.1</c:v>
                </c:pt>
                <c:pt idx="878">
                  <c:v>80.3</c:v>
                </c:pt>
                <c:pt idx="879">
                  <c:v>78.099999999999994</c:v>
                </c:pt>
                <c:pt idx="880">
                  <c:v>77.900000000000006</c:v>
                </c:pt>
                <c:pt idx="881">
                  <c:v>79.8</c:v>
                </c:pt>
                <c:pt idx="882">
                  <c:v>79.8</c:v>
                </c:pt>
                <c:pt idx="883">
                  <c:v>78</c:v>
                </c:pt>
                <c:pt idx="884">
                  <c:v>76.7</c:v>
                </c:pt>
                <c:pt idx="885">
                  <c:v>75.8</c:v>
                </c:pt>
                <c:pt idx="886">
                  <c:v>74.3</c:v>
                </c:pt>
                <c:pt idx="887">
                  <c:v>73.900000000000006</c:v>
                </c:pt>
                <c:pt idx="888">
                  <c:v>73.900000000000006</c:v>
                </c:pt>
                <c:pt idx="889">
                  <c:v>71.5</c:v>
                </c:pt>
                <c:pt idx="890">
                  <c:v>72.900000000000006</c:v>
                </c:pt>
                <c:pt idx="891">
                  <c:v>76.599999999999994</c:v>
                </c:pt>
                <c:pt idx="892">
                  <c:v>75.900000000000006</c:v>
                </c:pt>
                <c:pt idx="893">
                  <c:v>75.8</c:v>
                </c:pt>
                <c:pt idx="894">
                  <c:v>73.5</c:v>
                </c:pt>
                <c:pt idx="895">
                  <c:v>77.5</c:v>
                </c:pt>
                <c:pt idx="896">
                  <c:v>77.3</c:v>
                </c:pt>
                <c:pt idx="897">
                  <c:v>78.099999999999994</c:v>
                </c:pt>
                <c:pt idx="898">
                  <c:v>76.400000000000006</c:v>
                </c:pt>
                <c:pt idx="899">
                  <c:v>82.5</c:v>
                </c:pt>
                <c:pt idx="900">
                  <c:v>85.9</c:v>
                </c:pt>
                <c:pt idx="901">
                  <c:v>87.9</c:v>
                </c:pt>
                <c:pt idx="902">
                  <c:v>85.3</c:v>
                </c:pt>
                <c:pt idx="903">
                  <c:v>82.5</c:v>
                </c:pt>
                <c:pt idx="904">
                  <c:v>80.900000000000006</c:v>
                </c:pt>
                <c:pt idx="905">
                  <c:v>79</c:v>
                </c:pt>
                <c:pt idx="906">
                  <c:v>83.6</c:v>
                </c:pt>
                <c:pt idx="907">
                  <c:v>84.8</c:v>
                </c:pt>
                <c:pt idx="908">
                  <c:v>83.8</c:v>
                </c:pt>
                <c:pt idx="909">
                  <c:v>89.4</c:v>
                </c:pt>
                <c:pt idx="910">
                  <c:v>87.2</c:v>
                </c:pt>
                <c:pt idx="911">
                  <c:v>88.9</c:v>
                </c:pt>
                <c:pt idx="912">
                  <c:v>90.5</c:v>
                </c:pt>
                <c:pt idx="913">
                  <c:v>90.5</c:v>
                </c:pt>
                <c:pt idx="914">
                  <c:v>90.7</c:v>
                </c:pt>
                <c:pt idx="915">
                  <c:v>89</c:v>
                </c:pt>
                <c:pt idx="916">
                  <c:v>90.4</c:v>
                </c:pt>
                <c:pt idx="917">
                  <c:v>85.8</c:v>
                </c:pt>
                <c:pt idx="918">
                  <c:v>88.4</c:v>
                </c:pt>
                <c:pt idx="919">
                  <c:v>90.3</c:v>
                </c:pt>
                <c:pt idx="920">
                  <c:v>88.1</c:v>
                </c:pt>
                <c:pt idx="921">
                  <c:v>89.1</c:v>
                </c:pt>
                <c:pt idx="922">
                  <c:v>90.4</c:v>
                </c:pt>
                <c:pt idx="923">
                  <c:v>89.6</c:v>
                </c:pt>
                <c:pt idx="924">
                  <c:v>88.8</c:v>
                </c:pt>
                <c:pt idx="925">
                  <c:v>85.1</c:v>
                </c:pt>
                <c:pt idx="926">
                  <c:v>89</c:v>
                </c:pt>
                <c:pt idx="927">
                  <c:v>84.3</c:v>
                </c:pt>
                <c:pt idx="928">
                  <c:v>86.8</c:v>
                </c:pt>
                <c:pt idx="929">
                  <c:v>84.8</c:v>
                </c:pt>
                <c:pt idx="930">
                  <c:v>89.1</c:v>
                </c:pt>
                <c:pt idx="931">
                  <c:v>86.5</c:v>
                </c:pt>
                <c:pt idx="932">
                  <c:v>88</c:v>
                </c:pt>
                <c:pt idx="933">
                  <c:v>84.1</c:v>
                </c:pt>
                <c:pt idx="934">
                  <c:v>87.1</c:v>
                </c:pt>
                <c:pt idx="935">
                  <c:v>85.5</c:v>
                </c:pt>
                <c:pt idx="936">
                  <c:v>91</c:v>
                </c:pt>
                <c:pt idx="937">
                  <c:v>100.7</c:v>
                </c:pt>
                <c:pt idx="938">
                  <c:v>117.8</c:v>
                </c:pt>
                <c:pt idx="939">
                  <c:v>107.7</c:v>
                </c:pt>
                <c:pt idx="940">
                  <c:v>98.9</c:v>
                </c:pt>
                <c:pt idx="941">
                  <c:v>107.9</c:v>
                </c:pt>
                <c:pt idx="942">
                  <c:v>109.1</c:v>
                </c:pt>
                <c:pt idx="943">
                  <c:v>99.8</c:v>
                </c:pt>
                <c:pt idx="944">
                  <c:v>92</c:v>
                </c:pt>
                <c:pt idx="945">
                  <c:v>87.8</c:v>
                </c:pt>
                <c:pt idx="946">
                  <c:v>95</c:v>
                </c:pt>
                <c:pt idx="947">
                  <c:v>100.3</c:v>
                </c:pt>
                <c:pt idx="948">
                  <c:v>104.2</c:v>
                </c:pt>
                <c:pt idx="949">
                  <c:v>105.5</c:v>
                </c:pt>
                <c:pt idx="950">
                  <c:v>105.8</c:v>
                </c:pt>
                <c:pt idx="951">
                  <c:v>107.7</c:v>
                </c:pt>
                <c:pt idx="952">
                  <c:v>101.5</c:v>
                </c:pt>
                <c:pt idx="953">
                  <c:v>98</c:v>
                </c:pt>
                <c:pt idx="954">
                  <c:v>99.2</c:v>
                </c:pt>
                <c:pt idx="955">
                  <c:v>97.9</c:v>
                </c:pt>
                <c:pt idx="956">
                  <c:v>98.8</c:v>
                </c:pt>
                <c:pt idx="957">
                  <c:v>99.4</c:v>
                </c:pt>
                <c:pt idx="958">
                  <c:v>99.4</c:v>
                </c:pt>
                <c:pt idx="959">
                  <c:v>103.1</c:v>
                </c:pt>
                <c:pt idx="960">
                  <c:v>100.6</c:v>
                </c:pt>
                <c:pt idx="961">
                  <c:v>99.4</c:v>
                </c:pt>
                <c:pt idx="962">
                  <c:v>100.7</c:v>
                </c:pt>
                <c:pt idx="963">
                  <c:v>99.2</c:v>
                </c:pt>
                <c:pt idx="964">
                  <c:v>97.5</c:v>
                </c:pt>
                <c:pt idx="965">
                  <c:v>96.6</c:v>
                </c:pt>
                <c:pt idx="966">
                  <c:v>97.3</c:v>
                </c:pt>
                <c:pt idx="967">
                  <c:v>97.6</c:v>
                </c:pt>
                <c:pt idx="968">
                  <c:v>99.6</c:v>
                </c:pt>
                <c:pt idx="969">
                  <c:v>99.9</c:v>
                </c:pt>
                <c:pt idx="970">
                  <c:v>93.3</c:v>
                </c:pt>
                <c:pt idx="971">
                  <c:v>103.4</c:v>
                </c:pt>
                <c:pt idx="972">
                  <c:v>104.5</c:v>
                </c:pt>
                <c:pt idx="973">
                  <c:v>107.4</c:v>
                </c:pt>
                <c:pt idx="974">
                  <c:v>107.3</c:v>
                </c:pt>
                <c:pt idx="975">
                  <c:v>103.1</c:v>
                </c:pt>
                <c:pt idx="976">
                  <c:v>100.4</c:v>
                </c:pt>
                <c:pt idx="977">
                  <c:v>100.6</c:v>
                </c:pt>
                <c:pt idx="978">
                  <c:v>105.7</c:v>
                </c:pt>
                <c:pt idx="979">
                  <c:v>109</c:v>
                </c:pt>
                <c:pt idx="980">
                  <c:v>108.9</c:v>
                </c:pt>
                <c:pt idx="981">
                  <c:v>108.7</c:v>
                </c:pt>
                <c:pt idx="982">
                  <c:v>106.4</c:v>
                </c:pt>
                <c:pt idx="983">
                  <c:v>106.4</c:v>
                </c:pt>
                <c:pt idx="984">
                  <c:v>106.8</c:v>
                </c:pt>
                <c:pt idx="985">
                  <c:v>108.3</c:v>
                </c:pt>
                <c:pt idx="986">
                  <c:v>106.8</c:v>
                </c:pt>
                <c:pt idx="987">
                  <c:v>109.2</c:v>
                </c:pt>
                <c:pt idx="988">
                  <c:v>108.4</c:v>
                </c:pt>
                <c:pt idx="989">
                  <c:v>107.5</c:v>
                </c:pt>
                <c:pt idx="990">
                  <c:v>105</c:v>
                </c:pt>
                <c:pt idx="991">
                  <c:v>105.9</c:v>
                </c:pt>
                <c:pt idx="992">
                  <c:v>107.5</c:v>
                </c:pt>
                <c:pt idx="993">
                  <c:v>103.6</c:v>
                </c:pt>
                <c:pt idx="994">
                  <c:v>102.1</c:v>
                </c:pt>
                <c:pt idx="995">
                  <c:v>105.2</c:v>
                </c:pt>
                <c:pt idx="996">
                  <c:v>108.1</c:v>
                </c:pt>
                <c:pt idx="997">
                  <c:v>107.4</c:v>
                </c:pt>
                <c:pt idx="998">
                  <c:v>107.2</c:v>
                </c:pt>
                <c:pt idx="999">
                  <c:v>116</c:v>
                </c:pt>
                <c:pt idx="1000">
                  <c:v>111.9</c:v>
                </c:pt>
                <c:pt idx="1001">
                  <c:v>109.2</c:v>
                </c:pt>
                <c:pt idx="1002">
                  <c:v>106.6</c:v>
                </c:pt>
                <c:pt idx="1003">
                  <c:v>106.3</c:v>
                </c:pt>
                <c:pt idx="1004">
                  <c:v>105.6</c:v>
                </c:pt>
                <c:pt idx="1005">
                  <c:v>111.8</c:v>
                </c:pt>
                <c:pt idx="1006">
                  <c:v>113.7</c:v>
                </c:pt>
                <c:pt idx="1007">
                  <c:v>113.7</c:v>
                </c:pt>
                <c:pt idx="1008">
                  <c:v>113.1</c:v>
                </c:pt>
                <c:pt idx="1009">
                  <c:v>108.6</c:v>
                </c:pt>
                <c:pt idx="1010">
                  <c:v>106.1</c:v>
                </c:pt>
                <c:pt idx="1011">
                  <c:v>111.7</c:v>
                </c:pt>
                <c:pt idx="1012">
                  <c:v>109.8</c:v>
                </c:pt>
                <c:pt idx="1013">
                  <c:v>107.5</c:v>
                </c:pt>
                <c:pt idx="1014">
                  <c:v>103.6</c:v>
                </c:pt>
                <c:pt idx="1015">
                  <c:v>104.7</c:v>
                </c:pt>
                <c:pt idx="1016">
                  <c:v>104.7</c:v>
                </c:pt>
                <c:pt idx="1017">
                  <c:v>102.3</c:v>
                </c:pt>
                <c:pt idx="1018">
                  <c:v>102.8</c:v>
                </c:pt>
                <c:pt idx="1019">
                  <c:v>103.1</c:v>
                </c:pt>
                <c:pt idx="1020">
                  <c:v>99.7</c:v>
                </c:pt>
                <c:pt idx="1021">
                  <c:v>100.8</c:v>
                </c:pt>
                <c:pt idx="1022">
                  <c:v>98.6</c:v>
                </c:pt>
                <c:pt idx="1023">
                  <c:v>94</c:v>
                </c:pt>
                <c:pt idx="1024">
                  <c:v>93</c:v>
                </c:pt>
                <c:pt idx="1025">
                  <c:v>94.3</c:v>
                </c:pt>
                <c:pt idx="1026">
                  <c:v>95</c:v>
                </c:pt>
                <c:pt idx="1027">
                  <c:v>99.9</c:v>
                </c:pt>
                <c:pt idx="1028">
                  <c:v>95.8</c:v>
                </c:pt>
                <c:pt idx="1029">
                  <c:v>90.3</c:v>
                </c:pt>
                <c:pt idx="1030">
                  <c:v>91.7</c:v>
                </c:pt>
                <c:pt idx="1031">
                  <c:v>87.2</c:v>
                </c:pt>
                <c:pt idx="1032">
                  <c:v>89.4</c:v>
                </c:pt>
                <c:pt idx="1033">
                  <c:v>87.6</c:v>
                </c:pt>
                <c:pt idx="1034">
                  <c:v>92.3</c:v>
                </c:pt>
                <c:pt idx="1035">
                  <c:v>91.8</c:v>
                </c:pt>
                <c:pt idx="1036">
                  <c:v>90.2</c:v>
                </c:pt>
                <c:pt idx="1037">
                  <c:v>94.2</c:v>
                </c:pt>
                <c:pt idx="1038">
                  <c:v>94.2</c:v>
                </c:pt>
                <c:pt idx="1039">
                  <c:v>94.8</c:v>
                </c:pt>
                <c:pt idx="1040">
                  <c:v>95.1</c:v>
                </c:pt>
                <c:pt idx="1041">
                  <c:v>94.1</c:v>
                </c:pt>
                <c:pt idx="1042">
                  <c:v>91.1</c:v>
                </c:pt>
                <c:pt idx="1043">
                  <c:v>91.1</c:v>
                </c:pt>
                <c:pt idx="1044">
                  <c:v>90.7</c:v>
                </c:pt>
                <c:pt idx="1045">
                  <c:v>88.9</c:v>
                </c:pt>
                <c:pt idx="1046">
                  <c:v>87.9</c:v>
                </c:pt>
                <c:pt idx="1047">
                  <c:v>81.7</c:v>
                </c:pt>
                <c:pt idx="1048">
                  <c:v>78.599999999999994</c:v>
                </c:pt>
                <c:pt idx="1049">
                  <c:v>80.2</c:v>
                </c:pt>
                <c:pt idx="1050">
                  <c:v>78.2</c:v>
                </c:pt>
                <c:pt idx="1051">
                  <c:v>77.099999999999994</c:v>
                </c:pt>
                <c:pt idx="1052">
                  <c:v>79.2</c:v>
                </c:pt>
                <c:pt idx="1053">
                  <c:v>79.2</c:v>
                </c:pt>
                <c:pt idx="1054">
                  <c:v>75.599999999999994</c:v>
                </c:pt>
                <c:pt idx="1055">
                  <c:v>75</c:v>
                </c:pt>
                <c:pt idx="1056">
                  <c:v>80</c:v>
                </c:pt>
                <c:pt idx="1057">
                  <c:v>84.6</c:v>
                </c:pt>
                <c:pt idx="1058">
                  <c:v>85.8</c:v>
                </c:pt>
                <c:pt idx="1059">
                  <c:v>81.599999999999994</c:v>
                </c:pt>
                <c:pt idx="1060">
                  <c:v>76.7</c:v>
                </c:pt>
                <c:pt idx="1061">
                  <c:v>75.900000000000006</c:v>
                </c:pt>
                <c:pt idx="1062">
                  <c:v>75.400000000000006</c:v>
                </c:pt>
                <c:pt idx="1063">
                  <c:v>72.400000000000006</c:v>
                </c:pt>
                <c:pt idx="1064">
                  <c:v>72.099999999999994</c:v>
                </c:pt>
                <c:pt idx="1065">
                  <c:v>72.7</c:v>
                </c:pt>
                <c:pt idx="1066">
                  <c:v>70.2</c:v>
                </c:pt>
                <c:pt idx="1067">
                  <c:v>76.7</c:v>
                </c:pt>
                <c:pt idx="1068">
                  <c:v>72.3</c:v>
                </c:pt>
                <c:pt idx="1069">
                  <c:v>79.3</c:v>
                </c:pt>
                <c:pt idx="1070">
                  <c:v>79</c:v>
                </c:pt>
                <c:pt idx="1071">
                  <c:v>83.2</c:v>
                </c:pt>
                <c:pt idx="1072">
                  <c:v>80.7</c:v>
                </c:pt>
                <c:pt idx="1073">
                  <c:v>78.8</c:v>
                </c:pt>
                <c:pt idx="1074">
                  <c:v>79</c:v>
                </c:pt>
                <c:pt idx="1075">
                  <c:v>76.599999999999994</c:v>
                </c:pt>
                <c:pt idx="1076">
                  <c:v>80.099999999999994</c:v>
                </c:pt>
                <c:pt idx="1077">
                  <c:v>81.5</c:v>
                </c:pt>
                <c:pt idx="1078">
                  <c:v>81.5</c:v>
                </c:pt>
                <c:pt idx="1079">
                  <c:v>79.3</c:v>
                </c:pt>
                <c:pt idx="1080">
                  <c:v>79.599999999999994</c:v>
                </c:pt>
                <c:pt idx="1081">
                  <c:v>79</c:v>
                </c:pt>
                <c:pt idx="1082">
                  <c:v>77.099999999999994</c:v>
                </c:pt>
                <c:pt idx="1083">
                  <c:v>74.8</c:v>
                </c:pt>
                <c:pt idx="1084">
                  <c:v>73.900000000000006</c:v>
                </c:pt>
                <c:pt idx="1085">
                  <c:v>75.900000000000006</c:v>
                </c:pt>
                <c:pt idx="1086">
                  <c:v>77.400000000000006</c:v>
                </c:pt>
                <c:pt idx="1087">
                  <c:v>76</c:v>
                </c:pt>
                <c:pt idx="1088">
                  <c:v>75</c:v>
                </c:pt>
                <c:pt idx="1089">
                  <c:v>75.8</c:v>
                </c:pt>
                <c:pt idx="1090">
                  <c:v>75.099999999999994</c:v>
                </c:pt>
                <c:pt idx="1091">
                  <c:v>76.599999999999994</c:v>
                </c:pt>
                <c:pt idx="1092">
                  <c:v>73.2</c:v>
                </c:pt>
                <c:pt idx="1093">
                  <c:v>69.900000000000006</c:v>
                </c:pt>
                <c:pt idx="1094">
                  <c:v>73.8</c:v>
                </c:pt>
                <c:pt idx="1095">
                  <c:v>89.7</c:v>
                </c:pt>
                <c:pt idx="1096">
                  <c:v>83.4</c:v>
                </c:pt>
                <c:pt idx="1097">
                  <c:v>84.9</c:v>
                </c:pt>
                <c:pt idx="1098">
                  <c:v>92.3</c:v>
                </c:pt>
                <c:pt idx="1099">
                  <c:v>93.3</c:v>
                </c:pt>
                <c:pt idx="1100">
                  <c:v>89.5</c:v>
                </c:pt>
                <c:pt idx="1101">
                  <c:v>87.1</c:v>
                </c:pt>
                <c:pt idx="1102">
                  <c:v>86.2</c:v>
                </c:pt>
                <c:pt idx="1103">
                  <c:v>85.6</c:v>
                </c:pt>
                <c:pt idx="1104">
                  <c:v>80.7</c:v>
                </c:pt>
                <c:pt idx="1105">
                  <c:v>77.400000000000006</c:v>
                </c:pt>
                <c:pt idx="1106">
                  <c:v>75.2</c:v>
                </c:pt>
                <c:pt idx="1107">
                  <c:v>78.599999999999994</c:v>
                </c:pt>
                <c:pt idx="1108">
                  <c:v>75.599999999999994</c:v>
                </c:pt>
                <c:pt idx="1109">
                  <c:v>84.3</c:v>
                </c:pt>
                <c:pt idx="1110">
                  <c:v>84.6</c:v>
                </c:pt>
                <c:pt idx="1111">
                  <c:v>83.7</c:v>
                </c:pt>
                <c:pt idx="1112">
                  <c:v>78.5</c:v>
                </c:pt>
                <c:pt idx="1113">
                  <c:v>76.2</c:v>
                </c:pt>
                <c:pt idx="1114">
                  <c:v>75.099999999999994</c:v>
                </c:pt>
                <c:pt idx="1115">
                  <c:v>76.3</c:v>
                </c:pt>
                <c:pt idx="1116">
                  <c:v>73.5</c:v>
                </c:pt>
                <c:pt idx="1117">
                  <c:v>72.599999999999994</c:v>
                </c:pt>
                <c:pt idx="1118">
                  <c:v>72.900000000000006</c:v>
                </c:pt>
                <c:pt idx="1119">
                  <c:v>73.900000000000006</c:v>
                </c:pt>
                <c:pt idx="1120">
                  <c:v>72.5</c:v>
                </c:pt>
                <c:pt idx="1121">
                  <c:v>72.2</c:v>
                </c:pt>
                <c:pt idx="1122">
                  <c:v>71.400000000000006</c:v>
                </c:pt>
                <c:pt idx="1123">
                  <c:v>70.900000000000006</c:v>
                </c:pt>
                <c:pt idx="1124">
                  <c:v>71.900000000000006</c:v>
                </c:pt>
                <c:pt idx="1125">
                  <c:v>70.599999999999994</c:v>
                </c:pt>
                <c:pt idx="1126">
                  <c:v>65.2</c:v>
                </c:pt>
                <c:pt idx="1127">
                  <c:v>64.099999999999994</c:v>
                </c:pt>
                <c:pt idx="1128">
                  <c:v>62.9</c:v>
                </c:pt>
                <c:pt idx="1129">
                  <c:v>67</c:v>
                </c:pt>
                <c:pt idx="1130">
                  <c:v>65.099999999999994</c:v>
                </c:pt>
                <c:pt idx="1131">
                  <c:v>63.3</c:v>
                </c:pt>
                <c:pt idx="1132">
                  <c:v>57.8</c:v>
                </c:pt>
                <c:pt idx="1133">
                  <c:v>56.7</c:v>
                </c:pt>
                <c:pt idx="1134">
                  <c:v>57.7</c:v>
                </c:pt>
                <c:pt idx="1135">
                  <c:v>58.7</c:v>
                </c:pt>
                <c:pt idx="1136">
                  <c:v>57.6</c:v>
                </c:pt>
                <c:pt idx="1137">
                  <c:v>61.5</c:v>
                </c:pt>
                <c:pt idx="1138">
                  <c:v>70.3</c:v>
                </c:pt>
                <c:pt idx="1139">
                  <c:v>67.7</c:v>
                </c:pt>
                <c:pt idx="1140">
                  <c:v>67</c:v>
                </c:pt>
                <c:pt idx="1141">
                  <c:v>70.599999999999994</c:v>
                </c:pt>
                <c:pt idx="1142">
                  <c:v>70.599999999999994</c:v>
                </c:pt>
                <c:pt idx="1143">
                  <c:v>69.099999999999994</c:v>
                </c:pt>
                <c:pt idx="1144">
                  <c:v>70.8</c:v>
                </c:pt>
                <c:pt idx="1145">
                  <c:v>73.7</c:v>
                </c:pt>
                <c:pt idx="1146">
                  <c:v>73.099999999999994</c:v>
                </c:pt>
                <c:pt idx="1147">
                  <c:v>71.2</c:v>
                </c:pt>
                <c:pt idx="1148">
                  <c:v>71.2</c:v>
                </c:pt>
                <c:pt idx="1149">
                  <c:v>68.900000000000006</c:v>
                </c:pt>
                <c:pt idx="1150">
                  <c:v>73</c:v>
                </c:pt>
                <c:pt idx="1151">
                  <c:v>74.400000000000006</c:v>
                </c:pt>
                <c:pt idx="1152">
                  <c:v>80.599999999999994</c:v>
                </c:pt>
                <c:pt idx="1153">
                  <c:v>86.5</c:v>
                </c:pt>
                <c:pt idx="1154">
                  <c:v>84.6</c:v>
                </c:pt>
                <c:pt idx="1155">
                  <c:v>87.7</c:v>
                </c:pt>
                <c:pt idx="1156">
                  <c:v>82.1</c:v>
                </c:pt>
                <c:pt idx="1157">
                  <c:v>86</c:v>
                </c:pt>
                <c:pt idx="1158">
                  <c:v>86.5</c:v>
                </c:pt>
                <c:pt idx="1159">
                  <c:v>88.5</c:v>
                </c:pt>
                <c:pt idx="1160">
                  <c:v>89.3</c:v>
                </c:pt>
                <c:pt idx="1161">
                  <c:v>91.5</c:v>
                </c:pt>
                <c:pt idx="1162">
                  <c:v>95.4</c:v>
                </c:pt>
                <c:pt idx="1163">
                  <c:v>85.7</c:v>
                </c:pt>
                <c:pt idx="1164">
                  <c:v>84.7</c:v>
                </c:pt>
                <c:pt idx="1165">
                  <c:v>77.7</c:v>
                </c:pt>
                <c:pt idx="1166">
                  <c:v>76.2</c:v>
                </c:pt>
                <c:pt idx="1167">
                  <c:v>75.099999999999994</c:v>
                </c:pt>
                <c:pt idx="1168">
                  <c:v>72.8</c:v>
                </c:pt>
                <c:pt idx="1169">
                  <c:v>71.099999999999994</c:v>
                </c:pt>
                <c:pt idx="1170">
                  <c:v>70.2</c:v>
                </c:pt>
                <c:pt idx="1171">
                  <c:v>70.2</c:v>
                </c:pt>
                <c:pt idx="1172">
                  <c:v>73.2</c:v>
                </c:pt>
                <c:pt idx="1173">
                  <c:v>71.599999999999994</c:v>
                </c:pt>
                <c:pt idx="1174">
                  <c:v>72.400000000000006</c:v>
                </c:pt>
                <c:pt idx="1175">
                  <c:v>72.400000000000006</c:v>
                </c:pt>
                <c:pt idx="1176">
                  <c:v>71.3</c:v>
                </c:pt>
                <c:pt idx="1177">
                  <c:v>66.8</c:v>
                </c:pt>
                <c:pt idx="1178">
                  <c:v>63.4</c:v>
                </c:pt>
                <c:pt idx="1179">
                  <c:v>63.3</c:v>
                </c:pt>
                <c:pt idx="1180">
                  <c:v>63.8</c:v>
                </c:pt>
                <c:pt idx="1181">
                  <c:v>63.4</c:v>
                </c:pt>
                <c:pt idx="1182">
                  <c:v>63.3</c:v>
                </c:pt>
                <c:pt idx="1183">
                  <c:v>62.8</c:v>
                </c:pt>
                <c:pt idx="1184">
                  <c:v>64.2</c:v>
                </c:pt>
                <c:pt idx="1185">
                  <c:v>61.9</c:v>
                </c:pt>
                <c:pt idx="1186">
                  <c:v>61.2</c:v>
                </c:pt>
                <c:pt idx="1187">
                  <c:v>61.3</c:v>
                </c:pt>
                <c:pt idx="1188">
                  <c:v>61.6</c:v>
                </c:pt>
                <c:pt idx="1189">
                  <c:v>62.9</c:v>
                </c:pt>
                <c:pt idx="1190">
                  <c:v>63.1</c:v>
                </c:pt>
                <c:pt idx="1191">
                  <c:v>62.6</c:v>
                </c:pt>
                <c:pt idx="1192">
                  <c:v>69.7</c:v>
                </c:pt>
                <c:pt idx="1193">
                  <c:v>68.400000000000006</c:v>
                </c:pt>
                <c:pt idx="1194">
                  <c:v>69.8</c:v>
                </c:pt>
                <c:pt idx="1195">
                  <c:v>74.099999999999994</c:v>
                </c:pt>
                <c:pt idx="1196">
                  <c:v>69.400000000000006</c:v>
                </c:pt>
                <c:pt idx="1197">
                  <c:v>71.900000000000006</c:v>
                </c:pt>
                <c:pt idx="1198">
                  <c:v>69.7</c:v>
                </c:pt>
                <c:pt idx="1199">
                  <c:v>73.900000000000006</c:v>
                </c:pt>
                <c:pt idx="1200">
                  <c:v>75.2</c:v>
                </c:pt>
                <c:pt idx="1201">
                  <c:v>73.7</c:v>
                </c:pt>
                <c:pt idx="1202">
                  <c:v>70.099999999999994</c:v>
                </c:pt>
                <c:pt idx="1203">
                  <c:v>67.2</c:v>
                </c:pt>
                <c:pt idx="1204">
                  <c:v>67.900000000000006</c:v>
                </c:pt>
                <c:pt idx="1205">
                  <c:v>73</c:v>
                </c:pt>
                <c:pt idx="1206">
                  <c:v>77.099999999999994</c:v>
                </c:pt>
                <c:pt idx="1207">
                  <c:v>74</c:v>
                </c:pt>
                <c:pt idx="1208">
                  <c:v>70.2</c:v>
                </c:pt>
                <c:pt idx="1209">
                  <c:v>70</c:v>
                </c:pt>
                <c:pt idx="1210">
                  <c:v>66.8</c:v>
                </c:pt>
                <c:pt idx="1211">
                  <c:v>65.5</c:v>
                </c:pt>
                <c:pt idx="1212">
                  <c:v>66.400000000000006</c:v>
                </c:pt>
                <c:pt idx="1213">
                  <c:v>66.3</c:v>
                </c:pt>
                <c:pt idx="1214">
                  <c:v>64.3</c:v>
                </c:pt>
                <c:pt idx="1215">
                  <c:v>64.900000000000006</c:v>
                </c:pt>
                <c:pt idx="1216">
                  <c:v>68</c:v>
                </c:pt>
                <c:pt idx="1217">
                  <c:v>68.7</c:v>
                </c:pt>
                <c:pt idx="1218">
                  <c:v>68.7</c:v>
                </c:pt>
                <c:pt idx="1219">
                  <c:v>67.099999999999994</c:v>
                </c:pt>
                <c:pt idx="1220">
                  <c:v>68.5</c:v>
                </c:pt>
                <c:pt idx="1221">
                  <c:v>71</c:v>
                </c:pt>
                <c:pt idx="1222">
                  <c:v>68.400000000000006</c:v>
                </c:pt>
                <c:pt idx="1223">
                  <c:v>68.2</c:v>
                </c:pt>
                <c:pt idx="1224">
                  <c:v>67.900000000000006</c:v>
                </c:pt>
                <c:pt idx="1225">
                  <c:v>69.900000000000006</c:v>
                </c:pt>
                <c:pt idx="1226">
                  <c:v>65.400000000000006</c:v>
                </c:pt>
                <c:pt idx="1227">
                  <c:v>68.3</c:v>
                </c:pt>
                <c:pt idx="1228">
                  <c:v>64.400000000000006</c:v>
                </c:pt>
                <c:pt idx="1229">
                  <c:v>59.8</c:v>
                </c:pt>
                <c:pt idx="1230">
                  <c:v>57.5</c:v>
                </c:pt>
                <c:pt idx="1231">
                  <c:v>59.7</c:v>
                </c:pt>
                <c:pt idx="1232">
                  <c:v>59.6</c:v>
                </c:pt>
                <c:pt idx="1233">
                  <c:v>57.5</c:v>
                </c:pt>
                <c:pt idx="1234">
                  <c:v>57.6</c:v>
                </c:pt>
                <c:pt idx="1235">
                  <c:v>58.5</c:v>
                </c:pt>
                <c:pt idx="1236">
                  <c:v>61.1</c:v>
                </c:pt>
                <c:pt idx="1237">
                  <c:v>60.5</c:v>
                </c:pt>
                <c:pt idx="1238">
                  <c:v>59.4</c:v>
                </c:pt>
                <c:pt idx="1239">
                  <c:v>60.4</c:v>
                </c:pt>
                <c:pt idx="1240">
                  <c:v>59.2</c:v>
                </c:pt>
                <c:pt idx="1241">
                  <c:v>59.8</c:v>
                </c:pt>
                <c:pt idx="1242">
                  <c:v>60.4</c:v>
                </c:pt>
                <c:pt idx="1243">
                  <c:v>60.4</c:v>
                </c:pt>
                <c:pt idx="1244">
                  <c:v>59.3</c:v>
                </c:pt>
                <c:pt idx="1245">
                  <c:v>59.6</c:v>
                </c:pt>
                <c:pt idx="1246">
                  <c:v>61.4</c:v>
                </c:pt>
                <c:pt idx="1247">
                  <c:v>61.4</c:v>
                </c:pt>
                <c:pt idx="1248">
                  <c:v>63</c:v>
                </c:pt>
                <c:pt idx="1249">
                  <c:v>64.8</c:v>
                </c:pt>
                <c:pt idx="1250">
                  <c:v>68.7</c:v>
                </c:pt>
                <c:pt idx="1251">
                  <c:v>69</c:v>
                </c:pt>
                <c:pt idx="1252">
                  <c:v>68.5</c:v>
                </c:pt>
                <c:pt idx="1253">
                  <c:v>69.8</c:v>
                </c:pt>
                <c:pt idx="1254">
                  <c:v>68.900000000000006</c:v>
                </c:pt>
                <c:pt idx="1255">
                  <c:v>67.099999999999994</c:v>
                </c:pt>
                <c:pt idx="1256">
                  <c:v>73.099999999999994</c:v>
                </c:pt>
                <c:pt idx="1257">
                  <c:v>73</c:v>
                </c:pt>
                <c:pt idx="1258">
                  <c:v>71.099999999999994</c:v>
                </c:pt>
                <c:pt idx="1259">
                  <c:v>71.099999999999994</c:v>
                </c:pt>
                <c:pt idx="1260">
                  <c:v>71.400000000000006</c:v>
                </c:pt>
                <c:pt idx="1261">
                  <c:v>72</c:v>
                </c:pt>
                <c:pt idx="1262">
                  <c:v>72.3</c:v>
                </c:pt>
                <c:pt idx="1263">
                  <c:v>68.599999999999994</c:v>
                </c:pt>
                <c:pt idx="1264">
                  <c:v>69.3</c:v>
                </c:pt>
                <c:pt idx="1265">
                  <c:v>60.9</c:v>
                </c:pt>
                <c:pt idx="1266">
                  <c:v>59.1</c:v>
                </c:pt>
                <c:pt idx="1267">
                  <c:v>59.1</c:v>
                </c:pt>
                <c:pt idx="1268">
                  <c:v>59.1</c:v>
                </c:pt>
                <c:pt idx="1269">
                  <c:v>57.3</c:v>
                </c:pt>
                <c:pt idx="1270">
                  <c:v>56.8</c:v>
                </c:pt>
                <c:pt idx="1271">
                  <c:v>55.6</c:v>
                </c:pt>
                <c:pt idx="1272">
                  <c:v>55</c:v>
                </c:pt>
                <c:pt idx="1273">
                  <c:v>54.7</c:v>
                </c:pt>
                <c:pt idx="1274">
                  <c:v>53.7</c:v>
                </c:pt>
                <c:pt idx="1275">
                  <c:v>53.9</c:v>
                </c:pt>
                <c:pt idx="1276">
                  <c:v>53.9</c:v>
                </c:pt>
                <c:pt idx="1277">
                  <c:v>53.7</c:v>
                </c:pt>
                <c:pt idx="1278">
                  <c:v>53.5</c:v>
                </c:pt>
                <c:pt idx="1279">
                  <c:v>51.7</c:v>
                </c:pt>
                <c:pt idx="1280">
                  <c:v>52.3</c:v>
                </c:pt>
                <c:pt idx="1281">
                  <c:v>51.7</c:v>
                </c:pt>
                <c:pt idx="1282">
                  <c:v>51.8</c:v>
                </c:pt>
                <c:pt idx="1283">
                  <c:v>51</c:v>
                </c:pt>
                <c:pt idx="1284">
                  <c:v>51.7</c:v>
                </c:pt>
                <c:pt idx="1285">
                  <c:v>52.3</c:v>
                </c:pt>
                <c:pt idx="1286">
                  <c:v>53.3</c:v>
                </c:pt>
                <c:pt idx="1287">
                  <c:v>53.1</c:v>
                </c:pt>
                <c:pt idx="1288">
                  <c:v>52.2</c:v>
                </c:pt>
                <c:pt idx="1289">
                  <c:v>51.6</c:v>
                </c:pt>
                <c:pt idx="1290">
                  <c:v>53.6</c:v>
                </c:pt>
                <c:pt idx="1291">
                  <c:v>55.1</c:v>
                </c:pt>
                <c:pt idx="1292">
                  <c:v>52.8</c:v>
                </c:pt>
                <c:pt idx="1293">
                  <c:v>57.1</c:v>
                </c:pt>
                <c:pt idx="1294">
                  <c:v>63</c:v>
                </c:pt>
                <c:pt idx="1295">
                  <c:v>57.8</c:v>
                </c:pt>
                <c:pt idx="1296">
                  <c:v>54.4</c:v>
                </c:pt>
                <c:pt idx="1297">
                  <c:v>55.3</c:v>
                </c:pt>
                <c:pt idx="1298">
                  <c:v>54.9</c:v>
                </c:pt>
                <c:pt idx="1299">
                  <c:v>54.9</c:v>
                </c:pt>
                <c:pt idx="1300">
                  <c:v>54.5</c:v>
                </c:pt>
                <c:pt idx="1301">
                  <c:v>55</c:v>
                </c:pt>
                <c:pt idx="1302">
                  <c:v>56.7</c:v>
                </c:pt>
                <c:pt idx="1303">
                  <c:v>59.4</c:v>
                </c:pt>
                <c:pt idx="1304">
                  <c:v>59.4</c:v>
                </c:pt>
                <c:pt idx="1305">
                  <c:v>61.1</c:v>
                </c:pt>
                <c:pt idx="1306">
                  <c:v>63.5</c:v>
                </c:pt>
                <c:pt idx="1307">
                  <c:v>62</c:v>
                </c:pt>
                <c:pt idx="1308">
                  <c:v>59.9</c:v>
                </c:pt>
                <c:pt idx="1309">
                  <c:v>58.6</c:v>
                </c:pt>
                <c:pt idx="1310">
                  <c:v>56.3</c:v>
                </c:pt>
                <c:pt idx="1311">
                  <c:v>58.2</c:v>
                </c:pt>
                <c:pt idx="1312">
                  <c:v>59.2</c:v>
                </c:pt>
                <c:pt idx="1313">
                  <c:v>55.8</c:v>
                </c:pt>
                <c:pt idx="1314">
                  <c:v>53.1</c:v>
                </c:pt>
                <c:pt idx="1315">
                  <c:v>53.2</c:v>
                </c:pt>
                <c:pt idx="1316">
                  <c:v>56.9</c:v>
                </c:pt>
                <c:pt idx="1317">
                  <c:v>55.9</c:v>
                </c:pt>
                <c:pt idx="1318">
                  <c:v>55.9</c:v>
                </c:pt>
                <c:pt idx="1319">
                  <c:v>53.7</c:v>
                </c:pt>
                <c:pt idx="1320">
                  <c:v>53.6</c:v>
                </c:pt>
                <c:pt idx="1321">
                  <c:v>55.3</c:v>
                </c:pt>
                <c:pt idx="1322">
                  <c:v>66.2</c:v>
                </c:pt>
                <c:pt idx="1323">
                  <c:v>63.7</c:v>
                </c:pt>
                <c:pt idx="1324">
                  <c:v>62.4</c:v>
                </c:pt>
                <c:pt idx="1325">
                  <c:v>66.400000000000006</c:v>
                </c:pt>
                <c:pt idx="1326">
                  <c:v>65.599999999999994</c:v>
                </c:pt>
                <c:pt idx="1327">
                  <c:v>65</c:v>
                </c:pt>
                <c:pt idx="1328">
                  <c:v>63.1</c:v>
                </c:pt>
                <c:pt idx="1329">
                  <c:v>64.8</c:v>
                </c:pt>
                <c:pt idx="1330">
                  <c:v>62.8</c:v>
                </c:pt>
                <c:pt idx="1331">
                  <c:v>59.9</c:v>
                </c:pt>
                <c:pt idx="1332">
                  <c:v>61.5</c:v>
                </c:pt>
                <c:pt idx="1333">
                  <c:v>60</c:v>
                </c:pt>
                <c:pt idx="1334">
                  <c:v>59.8</c:v>
                </c:pt>
                <c:pt idx="1335">
                  <c:v>61.7</c:v>
                </c:pt>
                <c:pt idx="1336">
                  <c:v>59.1</c:v>
                </c:pt>
                <c:pt idx="1337">
                  <c:v>59.1</c:v>
                </c:pt>
                <c:pt idx="1338">
                  <c:v>59.1</c:v>
                </c:pt>
                <c:pt idx="1339">
                  <c:v>58.4</c:v>
                </c:pt>
                <c:pt idx="1340">
                  <c:v>57.9</c:v>
                </c:pt>
                <c:pt idx="1341">
                  <c:v>59.7</c:v>
                </c:pt>
                <c:pt idx="1342">
                  <c:v>58.6</c:v>
                </c:pt>
                <c:pt idx="1343">
                  <c:v>60</c:v>
                </c:pt>
                <c:pt idx="1344">
                  <c:v>58</c:v>
                </c:pt>
                <c:pt idx="1345">
                  <c:v>57.3</c:v>
                </c:pt>
                <c:pt idx="1346">
                  <c:v>55.9</c:v>
                </c:pt>
                <c:pt idx="1347">
                  <c:v>55</c:v>
                </c:pt>
                <c:pt idx="1348">
                  <c:v>53.9</c:v>
                </c:pt>
                <c:pt idx="1349">
                  <c:v>56.5</c:v>
                </c:pt>
                <c:pt idx="1350">
                  <c:v>58.4</c:v>
                </c:pt>
                <c:pt idx="1351">
                  <c:v>60.5</c:v>
                </c:pt>
                <c:pt idx="1352">
                  <c:v>58.1</c:v>
                </c:pt>
                <c:pt idx="1353">
                  <c:v>55.1</c:v>
                </c:pt>
                <c:pt idx="1354">
                  <c:v>53.7</c:v>
                </c:pt>
                <c:pt idx="1355">
                  <c:v>54.6</c:v>
                </c:pt>
                <c:pt idx="1356">
                  <c:v>56</c:v>
                </c:pt>
                <c:pt idx="1357">
                  <c:v>55.8</c:v>
                </c:pt>
                <c:pt idx="1358">
                  <c:v>55.9</c:v>
                </c:pt>
                <c:pt idx="1359">
                  <c:v>59.6</c:v>
                </c:pt>
                <c:pt idx="1360">
                  <c:v>58.025100000000002</c:v>
                </c:pt>
                <c:pt idx="1361">
                  <c:v>58.958300000000001</c:v>
                </c:pt>
                <c:pt idx="1362">
                  <c:v>61.889400000000002</c:v>
                </c:pt>
                <c:pt idx="1363">
                  <c:v>57.668599999999998</c:v>
                </c:pt>
                <c:pt idx="1364">
                  <c:v>56.062399999999997</c:v>
                </c:pt>
                <c:pt idx="1365">
                  <c:v>58.414299999999997</c:v>
                </c:pt>
                <c:pt idx="1366">
                  <c:v>57.3202</c:v>
                </c:pt>
                <c:pt idx="1367">
                  <c:v>57.3202</c:v>
                </c:pt>
                <c:pt idx="1368">
                  <c:v>56.168100000000003</c:v>
                </c:pt>
                <c:pt idx="1369">
                  <c:v>55.979199999999999</c:v>
                </c:pt>
                <c:pt idx="1370">
                  <c:v>57.898800000000001</c:v>
                </c:pt>
                <c:pt idx="1371">
                  <c:v>56.915399999999998</c:v>
                </c:pt>
                <c:pt idx="1372">
                  <c:v>54.846200000000003</c:v>
                </c:pt>
                <c:pt idx="1373">
                  <c:v>54.933100000000003</c:v>
                </c:pt>
                <c:pt idx="1374">
                  <c:v>52.721899999999998</c:v>
                </c:pt>
                <c:pt idx="1375">
                  <c:v>53.929200000000002</c:v>
                </c:pt>
                <c:pt idx="1376">
                  <c:v>52.609000000000002</c:v>
                </c:pt>
                <c:pt idx="1377">
                  <c:v>53.119799999999998</c:v>
                </c:pt>
                <c:pt idx="1378">
                  <c:v>52.347000000000001</c:v>
                </c:pt>
                <c:pt idx="1379">
                  <c:v>51.928800000000003</c:v>
                </c:pt>
                <c:pt idx="1380">
                  <c:v>51.974699999999999</c:v>
                </c:pt>
                <c:pt idx="1381">
                  <c:v>51.310499999999998</c:v>
                </c:pt>
                <c:pt idx="1382">
                  <c:v>51.311399999999999</c:v>
                </c:pt>
                <c:pt idx="1383">
                  <c:v>50.581299999999999</c:v>
                </c:pt>
                <c:pt idx="1384">
                  <c:v>50.043900000000001</c:v>
                </c:pt>
                <c:pt idx="1385">
                  <c:v>49.750900000000001</c:v>
                </c:pt>
                <c:pt idx="1386">
                  <c:v>49.393900000000002</c:v>
                </c:pt>
                <c:pt idx="1387">
                  <c:v>50.237900000000003</c:v>
                </c:pt>
                <c:pt idx="1388">
                  <c:v>49.648600000000002</c:v>
                </c:pt>
                <c:pt idx="1389">
                  <c:v>49.241799999999998</c:v>
                </c:pt>
                <c:pt idx="1390">
                  <c:v>49.040399999999998</c:v>
                </c:pt>
                <c:pt idx="1391">
                  <c:v>49.627499999999998</c:v>
                </c:pt>
                <c:pt idx="1392">
                  <c:v>49.040399999999998</c:v>
                </c:pt>
                <c:pt idx="1393">
                  <c:v>49.490400000000001</c:v>
                </c:pt>
                <c:pt idx="1394">
                  <c:v>51.092799999999997</c:v>
                </c:pt>
                <c:pt idx="1395">
                  <c:v>49.314100000000003</c:v>
                </c:pt>
                <c:pt idx="1396">
                  <c:v>48.869500000000002</c:v>
                </c:pt>
                <c:pt idx="1397">
                  <c:v>55.322699999999998</c:v>
                </c:pt>
                <c:pt idx="1398">
                  <c:v>56.509399999999999</c:v>
                </c:pt>
                <c:pt idx="1399">
                  <c:v>57.735700000000001</c:v>
                </c:pt>
                <c:pt idx="1400">
                  <c:v>58.284799999999997</c:v>
                </c:pt>
                <c:pt idx="1401">
                  <c:v>55.958799999999997</c:v>
                </c:pt>
                <c:pt idx="1402">
                  <c:v>61.327399999999997</c:v>
                </c:pt>
                <c:pt idx="1403">
                  <c:v>60.543599999999998</c:v>
                </c:pt>
                <c:pt idx="1404">
                  <c:v>59.758899999999997</c:v>
                </c:pt>
                <c:pt idx="1405">
                  <c:v>65.365200000000002</c:v>
                </c:pt>
                <c:pt idx="1406">
                  <c:v>68.218199999999996</c:v>
                </c:pt>
                <c:pt idx="1407">
                  <c:v>65.120800000000003</c:v>
                </c:pt>
                <c:pt idx="1408">
                  <c:v>65.120800000000003</c:v>
                </c:pt>
                <c:pt idx="1409">
                  <c:v>75.508300000000006</c:v>
                </c:pt>
                <c:pt idx="1410">
                  <c:v>81.215400000000002</c:v>
                </c:pt>
                <c:pt idx="1411">
                  <c:v>77.413399999999996</c:v>
                </c:pt>
                <c:pt idx="1412">
                  <c:v>79.985200000000006</c:v>
                </c:pt>
                <c:pt idx="1413">
                  <c:v>79.228800000000007</c:v>
                </c:pt>
                <c:pt idx="1414">
                  <c:v>82.7881</c:v>
                </c:pt>
                <c:pt idx="1415">
                  <c:v>83.642099999999999</c:v>
                </c:pt>
                <c:pt idx="1416">
                  <c:v>84.748500000000007</c:v>
                </c:pt>
                <c:pt idx="1417">
                  <c:v>81.528899999999993</c:v>
                </c:pt>
                <c:pt idx="1418">
                  <c:v>84.748500000000007</c:v>
                </c:pt>
                <c:pt idx="1419">
                  <c:v>82.3352</c:v>
                </c:pt>
                <c:pt idx="1420">
                  <c:v>81.890699999999995</c:v>
                </c:pt>
                <c:pt idx="1421">
                  <c:v>82.401799999999994</c:v>
                </c:pt>
                <c:pt idx="1422">
                  <c:v>78.453100000000006</c:v>
                </c:pt>
                <c:pt idx="1423">
                  <c:v>78.464200000000005</c:v>
                </c:pt>
                <c:pt idx="1424">
                  <c:v>81.015299999999996</c:v>
                </c:pt>
                <c:pt idx="1425">
                  <c:v>86.894599999999997</c:v>
                </c:pt>
                <c:pt idx="1426">
                  <c:v>96.023099999999999</c:v>
                </c:pt>
                <c:pt idx="1427">
                  <c:v>103.7298</c:v>
                </c:pt>
                <c:pt idx="1428">
                  <c:v>110.98220000000001</c:v>
                </c:pt>
                <c:pt idx="1429">
                  <c:v>108.44199999999999</c:v>
                </c:pt>
                <c:pt idx="1430">
                  <c:v>103.46420000000001</c:v>
                </c:pt>
                <c:pt idx="1431">
                  <c:v>97.125500000000002</c:v>
                </c:pt>
                <c:pt idx="1432">
                  <c:v>99.754199999999997</c:v>
                </c:pt>
                <c:pt idx="1433">
                  <c:v>101.318</c:v>
                </c:pt>
                <c:pt idx="1434">
                  <c:v>107.5594</c:v>
                </c:pt>
                <c:pt idx="1435">
                  <c:v>109.2726</c:v>
                </c:pt>
                <c:pt idx="1436">
                  <c:v>109.2726</c:v>
                </c:pt>
                <c:pt idx="1437">
                  <c:v>117.8877</c:v>
                </c:pt>
                <c:pt idx="1438">
                  <c:v>107.7783</c:v>
                </c:pt>
                <c:pt idx="1439">
                  <c:v>99.514499999999998</c:v>
                </c:pt>
                <c:pt idx="1440">
                  <c:v>98.979200000000006</c:v>
                </c:pt>
                <c:pt idx="1441">
                  <c:v>93.536900000000003</c:v>
                </c:pt>
                <c:pt idx="1442">
                  <c:v>94.462100000000007</c:v>
                </c:pt>
                <c:pt idx="1443">
                  <c:v>89.401899999999998</c:v>
                </c:pt>
                <c:pt idx="1444">
                  <c:v>87.995199999999997</c:v>
                </c:pt>
                <c:pt idx="1445">
                  <c:v>81.918899999999994</c:v>
                </c:pt>
                <c:pt idx="1446">
                  <c:v>77.447000000000003</c:v>
                </c:pt>
                <c:pt idx="1447">
                  <c:v>75.9024</c:v>
                </c:pt>
                <c:pt idx="1448">
                  <c:v>72.618200000000002</c:v>
                </c:pt>
                <c:pt idx="1449">
                  <c:v>74.052099999999996</c:v>
                </c:pt>
                <c:pt idx="1450">
                  <c:v>80.197400000000002</c:v>
                </c:pt>
                <c:pt idx="1451">
                  <c:v>82.603999999999999</c:v>
                </c:pt>
                <c:pt idx="1452">
                  <c:v>81.637900000000002</c:v>
                </c:pt>
                <c:pt idx="1453">
                  <c:v>83.182400000000001</c:v>
                </c:pt>
                <c:pt idx="1454">
                  <c:v>83.269599999999997</c:v>
                </c:pt>
                <c:pt idx="1455">
                  <c:v>82.598399999999998</c:v>
                </c:pt>
                <c:pt idx="1456">
                  <c:v>91.399299999999997</c:v>
                </c:pt>
                <c:pt idx="1457">
                  <c:v>73.156499999999994</c:v>
                </c:pt>
                <c:pt idx="1458">
                  <c:v>72.663300000000007</c:v>
                </c:pt>
                <c:pt idx="1459">
                  <c:v>78.179900000000004</c:v>
                </c:pt>
                <c:pt idx="1460">
                  <c:v>75.438100000000006</c:v>
                </c:pt>
                <c:pt idx="1461">
                  <c:v>75.361999999999995</c:v>
                </c:pt>
                <c:pt idx="1462">
                  <c:v>75.403800000000004</c:v>
                </c:pt>
                <c:pt idx="1463">
                  <c:v>74.089600000000004</c:v>
                </c:pt>
                <c:pt idx="1464">
                  <c:v>81.673699999999997</c:v>
                </c:pt>
                <c:pt idx="1465">
                  <c:v>80.918499999999995</c:v>
                </c:pt>
                <c:pt idx="1466">
                  <c:v>86.741799999999998</c:v>
                </c:pt>
                <c:pt idx="1467">
                  <c:v>94.653999999999996</c:v>
                </c:pt>
                <c:pt idx="1468">
                  <c:v>99.483900000000006</c:v>
                </c:pt>
                <c:pt idx="1469">
                  <c:v>95.700800000000001</c:v>
                </c:pt>
                <c:pt idx="1470">
                  <c:v>98.787400000000005</c:v>
                </c:pt>
                <c:pt idx="1471">
                  <c:v>103.1897</c:v>
                </c:pt>
                <c:pt idx="1472">
                  <c:v>99.794399999999996</c:v>
                </c:pt>
                <c:pt idx="1473">
                  <c:v>95.8018</c:v>
                </c:pt>
                <c:pt idx="1474">
                  <c:v>94.921899999999994</c:v>
                </c:pt>
                <c:pt idx="1475">
                  <c:v>98.542000000000002</c:v>
                </c:pt>
                <c:pt idx="1476">
                  <c:v>98.8459</c:v>
                </c:pt>
                <c:pt idx="1477">
                  <c:v>103.5277</c:v>
                </c:pt>
                <c:pt idx="1478">
                  <c:v>103.5277</c:v>
                </c:pt>
                <c:pt idx="1479">
                  <c:v>105.77849999999999</c:v>
                </c:pt>
                <c:pt idx="1480">
                  <c:v>111.3608</c:v>
                </c:pt>
                <c:pt idx="1481">
                  <c:v>114.1887</c:v>
                </c:pt>
                <c:pt idx="1482">
                  <c:v>105.4876</c:v>
                </c:pt>
                <c:pt idx="1483">
                  <c:v>100.7114</c:v>
                </c:pt>
                <c:pt idx="1484">
                  <c:v>101.8103</c:v>
                </c:pt>
                <c:pt idx="1485">
                  <c:v>97.999399999999994</c:v>
                </c:pt>
                <c:pt idx="1486">
                  <c:v>96.378200000000007</c:v>
                </c:pt>
                <c:pt idx="1487">
                  <c:v>96.170500000000004</c:v>
                </c:pt>
                <c:pt idx="1488">
                  <c:v>94.547399999999996</c:v>
                </c:pt>
                <c:pt idx="1489">
                  <c:v>90.818799999999996</c:v>
                </c:pt>
                <c:pt idx="1490">
                  <c:v>82.745999999999995</c:v>
                </c:pt>
                <c:pt idx="1491">
                  <c:v>80.335800000000006</c:v>
                </c:pt>
                <c:pt idx="1492">
                  <c:v>77.7286</c:v>
                </c:pt>
                <c:pt idx="1493">
                  <c:v>75.348200000000006</c:v>
                </c:pt>
                <c:pt idx="1494">
                  <c:v>74.822699999999998</c:v>
                </c:pt>
                <c:pt idx="1495">
                  <c:v>75.301599999999993</c:v>
                </c:pt>
                <c:pt idx="1496">
                  <c:v>77.552199999999999</c:v>
                </c:pt>
                <c:pt idx="1497">
                  <c:v>77.995500000000007</c:v>
                </c:pt>
                <c:pt idx="1498">
                  <c:v>80.157200000000003</c:v>
                </c:pt>
                <c:pt idx="1499">
                  <c:v>87.369299999999996</c:v>
                </c:pt>
                <c:pt idx="1500">
                  <c:v>82.150800000000004</c:v>
                </c:pt>
                <c:pt idx="1501">
                  <c:v>80.334299999999999</c:v>
                </c:pt>
                <c:pt idx="1502">
                  <c:v>82.479500000000002</c:v>
                </c:pt>
                <c:pt idx="1503">
                  <c:v>80.288200000000003</c:v>
                </c:pt>
                <c:pt idx="1504">
                  <c:v>81.122500000000002</c:v>
                </c:pt>
                <c:pt idx="1505">
                  <c:v>80.799800000000005</c:v>
                </c:pt>
                <c:pt idx="1506">
                  <c:v>80.084699999999998</c:v>
                </c:pt>
                <c:pt idx="1507">
                  <c:v>77.107399999999998</c:v>
                </c:pt>
                <c:pt idx="1508">
                  <c:v>77.107399999999998</c:v>
                </c:pt>
                <c:pt idx="1509">
                  <c:v>75.813699999999997</c:v>
                </c:pt>
                <c:pt idx="1510">
                  <c:v>73.170699999999997</c:v>
                </c:pt>
                <c:pt idx="1511">
                  <c:v>70.088800000000006</c:v>
                </c:pt>
                <c:pt idx="1512">
                  <c:v>72.464299999999994</c:v>
                </c:pt>
                <c:pt idx="1513">
                  <c:v>71.466800000000006</c:v>
                </c:pt>
                <c:pt idx="1514">
                  <c:v>63.054499999999997</c:v>
                </c:pt>
                <c:pt idx="1515">
                  <c:v>62.047499999999999</c:v>
                </c:pt>
                <c:pt idx="1516">
                  <c:v>63.139400000000002</c:v>
                </c:pt>
                <c:pt idx="1517">
                  <c:v>61.14</c:v>
                </c:pt>
                <c:pt idx="1518">
                  <c:v>58.535699999999999</c:v>
                </c:pt>
                <c:pt idx="1519">
                  <c:v>58.811799999999998</c:v>
                </c:pt>
                <c:pt idx="1520">
                  <c:v>60.596200000000003</c:v>
                </c:pt>
                <c:pt idx="1521">
                  <c:v>61.680399999999999</c:v>
                </c:pt>
                <c:pt idx="1522">
                  <c:v>69.562299999999993</c:v>
                </c:pt>
                <c:pt idx="1523">
                  <c:v>64.214799999999997</c:v>
                </c:pt>
                <c:pt idx="1524">
                  <c:v>68.561400000000006</c:v>
                </c:pt>
                <c:pt idx="1525">
                  <c:v>67.070599999999999</c:v>
                </c:pt>
                <c:pt idx="1526">
                  <c:v>66.518100000000004</c:v>
                </c:pt>
                <c:pt idx="1527">
                  <c:v>69.921700000000001</c:v>
                </c:pt>
                <c:pt idx="1528">
                  <c:v>69.921700000000001</c:v>
                </c:pt>
                <c:pt idx="1529">
                  <c:v>69.640900000000002</c:v>
                </c:pt>
                <c:pt idx="1530">
                  <c:v>65.825400000000002</c:v>
                </c:pt>
                <c:pt idx="1531">
                  <c:v>61.947699999999998</c:v>
                </c:pt>
                <c:pt idx="1532">
                  <c:v>62.177799999999998</c:v>
                </c:pt>
                <c:pt idx="1533">
                  <c:v>58.314</c:v>
                </c:pt>
                <c:pt idx="1534">
                  <c:v>62.295699999999997</c:v>
                </c:pt>
                <c:pt idx="1535">
                  <c:v>66.453699999999998</c:v>
                </c:pt>
                <c:pt idx="1536">
                  <c:v>68.3506</c:v>
                </c:pt>
                <c:pt idx="1537">
                  <c:v>66.811899999999994</c:v>
                </c:pt>
                <c:pt idx="1538">
                  <c:v>65.056700000000006</c:v>
                </c:pt>
                <c:pt idx="1539">
                  <c:v>65.265500000000003</c:v>
                </c:pt>
                <c:pt idx="1540">
                  <c:v>67.7774</c:v>
                </c:pt>
                <c:pt idx="1541">
                  <c:v>67.7774</c:v>
                </c:pt>
                <c:pt idx="1542">
                  <c:v>67.965000000000003</c:v>
                </c:pt>
                <c:pt idx="1543">
                  <c:v>73.147300000000001</c:v>
                </c:pt>
                <c:pt idx="1544">
                  <c:v>72.079400000000007</c:v>
                </c:pt>
                <c:pt idx="1545">
                  <c:v>75.795199999999994</c:v>
                </c:pt>
                <c:pt idx="1546">
                  <c:v>76.099900000000005</c:v>
                </c:pt>
                <c:pt idx="1547">
                  <c:v>69.236800000000002</c:v>
                </c:pt>
                <c:pt idx="1548">
                  <c:v>67.754000000000005</c:v>
                </c:pt>
                <c:pt idx="1549">
                  <c:v>70.511799999999994</c:v>
                </c:pt>
                <c:pt idx="1550">
                  <c:v>71.7821</c:v>
                </c:pt>
                <c:pt idx="1551">
                  <c:v>72.7988</c:v>
                </c:pt>
                <c:pt idx="1552">
                  <c:v>72.610900000000001</c:v>
                </c:pt>
                <c:pt idx="1553">
                  <c:v>69.918000000000006</c:v>
                </c:pt>
                <c:pt idx="1554">
                  <c:v>68.463399999999993</c:v>
                </c:pt>
                <c:pt idx="1555">
                  <c:v>64.956500000000005</c:v>
                </c:pt>
                <c:pt idx="1556">
                  <c:v>67.743899999999996</c:v>
                </c:pt>
                <c:pt idx="1557">
                  <c:v>67.3065</c:v>
                </c:pt>
                <c:pt idx="1558">
                  <c:v>66.159099999999995</c:v>
                </c:pt>
                <c:pt idx="1559">
                  <c:v>67.771199999999993</c:v>
                </c:pt>
                <c:pt idx="1560">
                  <c:v>67.771199999999993</c:v>
                </c:pt>
                <c:pt idx="1561">
                  <c:v>66.759799999999998</c:v>
                </c:pt>
                <c:pt idx="1562">
                  <c:v>65.8279</c:v>
                </c:pt>
                <c:pt idx="1563">
                  <c:v>69.067300000000003</c:v>
                </c:pt>
                <c:pt idx="1564">
                  <c:v>73.546000000000006</c:v>
                </c:pt>
                <c:pt idx="1565">
                  <c:v>73.546000000000006</c:v>
                </c:pt>
                <c:pt idx="1566">
                  <c:v>73.398300000000006</c:v>
                </c:pt>
                <c:pt idx="1567">
                  <c:v>72.746200000000002</c:v>
                </c:pt>
                <c:pt idx="1568">
                  <c:v>69.886200000000002</c:v>
                </c:pt>
                <c:pt idx="1569">
                  <c:v>73.7774</c:v>
                </c:pt>
                <c:pt idx="1570">
                  <c:v>75.284000000000006</c:v>
                </c:pt>
                <c:pt idx="1571">
                  <c:v>73.742599999999996</c:v>
                </c:pt>
                <c:pt idx="1572">
                  <c:v>61.181899999999999</c:v>
                </c:pt>
                <c:pt idx="1573">
                  <c:v>58.915599999999998</c:v>
                </c:pt>
                <c:pt idx="1574">
                  <c:v>61.633600000000001</c:v>
                </c:pt>
                <c:pt idx="1575">
                  <c:v>60.814900000000002</c:v>
                </c:pt>
                <c:pt idx="1576">
                  <c:v>60.799700000000001</c:v>
                </c:pt>
                <c:pt idx="1577">
                  <c:v>60.2776</c:v>
                </c:pt>
                <c:pt idx="1578">
                  <c:v>60.2776</c:v>
                </c:pt>
                <c:pt idx="1579">
                  <c:v>59.546700000000001</c:v>
                </c:pt>
                <c:pt idx="1580">
                  <c:v>60.521500000000003</c:v>
                </c:pt>
                <c:pt idx="1581">
                  <c:v>62.217700000000001</c:v>
                </c:pt>
                <c:pt idx="1582">
                  <c:v>63.507599999999996</c:v>
                </c:pt>
                <c:pt idx="1583">
                  <c:v>64.205299999999994</c:v>
                </c:pt>
                <c:pt idx="1584">
                  <c:v>64.518299999999996</c:v>
                </c:pt>
                <c:pt idx="1585">
                  <c:v>64.549400000000006</c:v>
                </c:pt>
                <c:pt idx="1586">
                  <c:v>64.855599999999995</c:v>
                </c:pt>
                <c:pt idx="1587">
                  <c:v>64.724999999999994</c:v>
                </c:pt>
                <c:pt idx="1588">
                  <c:v>65.798900000000003</c:v>
                </c:pt>
                <c:pt idx="1589">
                  <c:v>66.7971</c:v>
                </c:pt>
                <c:pt idx="1590">
                  <c:v>67.261300000000006</c:v>
                </c:pt>
                <c:pt idx="1591">
                  <c:v>67.183599999999998</c:v>
                </c:pt>
                <c:pt idx="1592">
                  <c:v>64.749799999999993</c:v>
                </c:pt>
                <c:pt idx="1593">
                  <c:v>62.260800000000003</c:v>
                </c:pt>
                <c:pt idx="1594">
                  <c:v>61.493600000000001</c:v>
                </c:pt>
                <c:pt idx="1595">
                  <c:v>61.002299999999998</c:v>
                </c:pt>
                <c:pt idx="1596">
                  <c:v>58.086599999999997</c:v>
                </c:pt>
                <c:pt idx="1597">
                  <c:v>57.294899999999998</c:v>
                </c:pt>
                <c:pt idx="1598">
                  <c:v>57.294899999999998</c:v>
                </c:pt>
                <c:pt idx="1599">
                  <c:v>55.9861</c:v>
                </c:pt>
                <c:pt idx="1600">
                  <c:v>57.279400000000003</c:v>
                </c:pt>
                <c:pt idx="1601">
                  <c:v>58.7042</c:v>
                </c:pt>
                <c:pt idx="1602">
                  <c:v>58.383899999999997</c:v>
                </c:pt>
                <c:pt idx="1603">
                  <c:v>57.360900000000001</c:v>
                </c:pt>
                <c:pt idx="1604">
                  <c:v>56.795999999999999</c:v>
                </c:pt>
                <c:pt idx="1605">
                  <c:v>57.794899999999998</c:v>
                </c:pt>
                <c:pt idx="1606">
                  <c:v>58.137300000000003</c:v>
                </c:pt>
                <c:pt idx="1607">
                  <c:v>57.662799999999997</c:v>
                </c:pt>
                <c:pt idx="1608">
                  <c:v>57.753999999999998</c:v>
                </c:pt>
                <c:pt idx="1609">
                  <c:v>63.156199999999998</c:v>
                </c:pt>
                <c:pt idx="1610">
                  <c:v>60.808199999999999</c:v>
                </c:pt>
                <c:pt idx="1611">
                  <c:v>60.9756</c:v>
                </c:pt>
                <c:pt idx="1612">
                  <c:v>58.157299999999999</c:v>
                </c:pt>
                <c:pt idx="1613">
                  <c:v>55.678800000000003</c:v>
                </c:pt>
                <c:pt idx="1614">
                  <c:v>55.513599999999997</c:v>
                </c:pt>
                <c:pt idx="1615">
                  <c:v>55.074399999999997</c:v>
                </c:pt>
                <c:pt idx="1616">
                  <c:v>57.480200000000004</c:v>
                </c:pt>
                <c:pt idx="1617">
                  <c:v>62.835900000000002</c:v>
                </c:pt>
                <c:pt idx="1618">
                  <c:v>61.834800000000001</c:v>
                </c:pt>
                <c:pt idx="1619">
                  <c:v>59.207599999999999</c:v>
                </c:pt>
                <c:pt idx="1620">
                  <c:v>65.616100000000003</c:v>
                </c:pt>
                <c:pt idx="1621">
                  <c:v>60.819099999999999</c:v>
                </c:pt>
                <c:pt idx="1622">
                  <c:v>60.819099999999999</c:v>
                </c:pt>
                <c:pt idx="1623">
                  <c:v>58.712699999999998</c:v>
                </c:pt>
                <c:pt idx="1624">
                  <c:v>58.3352</c:v>
                </c:pt>
                <c:pt idx="1625">
                  <c:v>57.775300000000001</c:v>
                </c:pt>
                <c:pt idx="1626">
                  <c:v>59.423099999999998</c:v>
                </c:pt>
                <c:pt idx="1627">
                  <c:v>61.935899999999997</c:v>
                </c:pt>
                <c:pt idx="1628">
                  <c:v>61.814999999999998</c:v>
                </c:pt>
                <c:pt idx="1629">
                  <c:v>61.526000000000003</c:v>
                </c:pt>
                <c:pt idx="1630">
                  <c:v>66.275000000000006</c:v>
                </c:pt>
                <c:pt idx="1631">
                  <c:v>65.204800000000006</c:v>
                </c:pt>
                <c:pt idx="1632">
                  <c:v>58.774700000000003</c:v>
                </c:pt>
                <c:pt idx="1633">
                  <c:v>55.660600000000002</c:v>
                </c:pt>
                <c:pt idx="1634">
                  <c:v>55.928600000000003</c:v>
                </c:pt>
                <c:pt idx="1635">
                  <c:v>54.7194</c:v>
                </c:pt>
                <c:pt idx="1636">
                  <c:v>55.435099999999998</c:v>
                </c:pt>
                <c:pt idx="1637">
                  <c:v>58.640500000000003</c:v>
                </c:pt>
                <c:pt idx="1638">
                  <c:v>59.152200000000001</c:v>
                </c:pt>
                <c:pt idx="1639">
                  <c:v>59.186999999999998</c:v>
                </c:pt>
                <c:pt idx="1640">
                  <c:v>58.0214</c:v>
                </c:pt>
                <c:pt idx="1641">
                  <c:v>59.477699999999999</c:v>
                </c:pt>
                <c:pt idx="1642">
                  <c:v>59.477699999999999</c:v>
                </c:pt>
                <c:pt idx="1643">
                  <c:v>56.827300000000001</c:v>
                </c:pt>
                <c:pt idx="1644">
                  <c:v>57.094099999999997</c:v>
                </c:pt>
                <c:pt idx="1645">
                  <c:v>56.576799999999999</c:v>
                </c:pt>
                <c:pt idx="1646">
                  <c:v>57.849299999999999</c:v>
                </c:pt>
                <c:pt idx="1647">
                  <c:v>58.073</c:v>
                </c:pt>
                <c:pt idx="1648">
                  <c:v>59.102200000000003</c:v>
                </c:pt>
                <c:pt idx="1649">
                  <c:v>59.942799999999998</c:v>
                </c:pt>
                <c:pt idx="1650">
                  <c:v>58.884599999999999</c:v>
                </c:pt>
                <c:pt idx="1651">
                  <c:v>58.838500000000003</c:v>
                </c:pt>
                <c:pt idx="1652">
                  <c:v>55.343800000000002</c:v>
                </c:pt>
                <c:pt idx="1653">
                  <c:v>55.343800000000002</c:v>
                </c:pt>
                <c:pt idx="1654">
                  <c:v>58.665100000000002</c:v>
                </c:pt>
                <c:pt idx="1655">
                  <c:v>57.337800000000001</c:v>
                </c:pt>
                <c:pt idx="1656">
                  <c:v>57.337800000000001</c:v>
                </c:pt>
                <c:pt idx="1657">
                  <c:v>56.090600000000002</c:v>
                </c:pt>
                <c:pt idx="1658">
                  <c:v>56.171100000000003</c:v>
                </c:pt>
                <c:pt idx="1659">
                  <c:v>56.090600000000002</c:v>
                </c:pt>
                <c:pt idx="1660">
                  <c:v>55.271900000000002</c:v>
                </c:pt>
                <c:pt idx="1661">
                  <c:v>55.720700000000001</c:v>
                </c:pt>
                <c:pt idx="1662">
                  <c:v>58.695399999999999</c:v>
                </c:pt>
                <c:pt idx="1663">
                  <c:v>58.171700000000001</c:v>
                </c:pt>
                <c:pt idx="1664">
                  <c:v>60.008200000000002</c:v>
                </c:pt>
                <c:pt idx="1665">
                  <c:v>59.120800000000003</c:v>
                </c:pt>
                <c:pt idx="1666">
                  <c:v>58.228000000000002</c:v>
                </c:pt>
                <c:pt idx="1667">
                  <c:v>58.228000000000002</c:v>
                </c:pt>
                <c:pt idx="1668">
                  <c:v>58.228000000000002</c:v>
                </c:pt>
                <c:pt idx="1669">
                  <c:v>56.7714</c:v>
                </c:pt>
                <c:pt idx="1670">
                  <c:v>55.164200000000001</c:v>
                </c:pt>
                <c:pt idx="1671">
                  <c:v>56.380099999999999</c:v>
                </c:pt>
                <c:pt idx="1672">
                  <c:v>58.295000000000002</c:v>
                </c:pt>
                <c:pt idx="1673">
                  <c:v>59.727499999999999</c:v>
                </c:pt>
                <c:pt idx="1674">
                  <c:v>60.940300000000001</c:v>
                </c:pt>
                <c:pt idx="1675">
                  <c:v>64.909800000000004</c:v>
                </c:pt>
                <c:pt idx="1676">
                  <c:v>65.121899999999997</c:v>
                </c:pt>
                <c:pt idx="1677">
                  <c:v>59.272599999999997</c:v>
                </c:pt>
                <c:pt idx="1678">
                  <c:v>57.329099999999997</c:v>
                </c:pt>
                <c:pt idx="1679">
                  <c:v>56.895499999999998</c:v>
                </c:pt>
                <c:pt idx="1680">
                  <c:v>55.3718</c:v>
                </c:pt>
                <c:pt idx="1681">
                  <c:v>56.090699999999998</c:v>
                </c:pt>
                <c:pt idx="1682">
                  <c:v>58.392400000000002</c:v>
                </c:pt>
                <c:pt idx="1683">
                  <c:v>58.073399999999999</c:v>
                </c:pt>
                <c:pt idx="1684">
                  <c:v>58.392400000000002</c:v>
                </c:pt>
                <c:pt idx="1685">
                  <c:v>59.446599999999997</c:v>
                </c:pt>
                <c:pt idx="1686">
                  <c:v>55.5349</c:v>
                </c:pt>
                <c:pt idx="1687">
                  <c:v>54.88</c:v>
                </c:pt>
                <c:pt idx="1688">
                  <c:v>54.590899999999998</c:v>
                </c:pt>
                <c:pt idx="1689">
                  <c:v>53.857599999999998</c:v>
                </c:pt>
                <c:pt idx="1690">
                  <c:v>54.055500000000002</c:v>
                </c:pt>
                <c:pt idx="1691">
                  <c:v>53.253300000000003</c:v>
                </c:pt>
                <c:pt idx="1692">
                  <c:v>53.278300000000002</c:v>
                </c:pt>
                <c:pt idx="1693">
                  <c:v>52.736600000000003</c:v>
                </c:pt>
                <c:pt idx="1694">
                  <c:v>58.254100000000001</c:v>
                </c:pt>
                <c:pt idx="1695">
                  <c:v>59.575800000000001</c:v>
                </c:pt>
                <c:pt idx="1696">
                  <c:v>56.891399999999997</c:v>
                </c:pt>
                <c:pt idx="1697">
                  <c:v>56.891399999999997</c:v>
                </c:pt>
                <c:pt idx="1698">
                  <c:v>55.0533</c:v>
                </c:pt>
                <c:pt idx="1699">
                  <c:v>54.9666</c:v>
                </c:pt>
                <c:pt idx="1700">
                  <c:v>55.165300000000002</c:v>
                </c:pt>
                <c:pt idx="1701">
                  <c:v>55.613399999999999</c:v>
                </c:pt>
                <c:pt idx="1702">
                  <c:v>54.768500000000003</c:v>
                </c:pt>
                <c:pt idx="1703">
                  <c:v>54.420400000000001</c:v>
                </c:pt>
                <c:pt idx="1704">
                  <c:v>54.0261</c:v>
                </c:pt>
                <c:pt idx="1705">
                  <c:v>52.880200000000002</c:v>
                </c:pt>
                <c:pt idx="1706">
                  <c:v>54.4908</c:v>
                </c:pt>
                <c:pt idx="1707">
                  <c:v>54.410499999999999</c:v>
                </c:pt>
                <c:pt idx="1708">
                  <c:v>53.851100000000002</c:v>
                </c:pt>
                <c:pt idx="1709">
                  <c:v>53.801299999999998</c:v>
                </c:pt>
                <c:pt idx="1710">
                  <c:v>53.3872</c:v>
                </c:pt>
                <c:pt idx="1711">
                  <c:v>54.257599999999996</c:v>
                </c:pt>
                <c:pt idx="1712">
                  <c:v>54.427199999999999</c:v>
                </c:pt>
                <c:pt idx="1713">
                  <c:v>54.081499999999998</c:v>
                </c:pt>
                <c:pt idx="1714">
                  <c:v>53.804900000000004</c:v>
                </c:pt>
                <c:pt idx="1715">
                  <c:v>55.891599999999997</c:v>
                </c:pt>
                <c:pt idx="1716">
                  <c:v>56.457799999999999</c:v>
                </c:pt>
                <c:pt idx="1717">
                  <c:v>52.260300000000001</c:v>
                </c:pt>
                <c:pt idx="1718">
                  <c:v>52.297699999999999</c:v>
                </c:pt>
                <c:pt idx="1719">
                  <c:v>56.677900000000001</c:v>
                </c:pt>
                <c:pt idx="1720">
                  <c:v>56.923099999999998</c:v>
                </c:pt>
                <c:pt idx="1721">
                  <c:v>59.4998</c:v>
                </c:pt>
                <c:pt idx="1722">
                  <c:v>62.473599999999998</c:v>
                </c:pt>
                <c:pt idx="1723">
                  <c:v>60.273299999999999</c:v>
                </c:pt>
                <c:pt idx="1724">
                  <c:v>59.366</c:v>
                </c:pt>
                <c:pt idx="1725">
                  <c:v>58.8215</c:v>
                </c:pt>
                <c:pt idx="1726">
                  <c:v>58.528599999999997</c:v>
                </c:pt>
                <c:pt idx="1727">
                  <c:v>60.393300000000004</c:v>
                </c:pt>
                <c:pt idx="1728">
                  <c:v>61.690199999999997</c:v>
                </c:pt>
                <c:pt idx="1729">
                  <c:v>61.965499999999999</c:v>
                </c:pt>
                <c:pt idx="1730">
                  <c:v>62.78</c:v>
                </c:pt>
                <c:pt idx="1731">
                  <c:v>60.186599999999999</c:v>
                </c:pt>
                <c:pt idx="1732">
                  <c:v>59.842500000000001</c:v>
                </c:pt>
                <c:pt idx="1733">
                  <c:v>57.154600000000002</c:v>
                </c:pt>
                <c:pt idx="1734">
                  <c:v>56.454300000000003</c:v>
                </c:pt>
                <c:pt idx="1735">
                  <c:v>56.87</c:v>
                </c:pt>
                <c:pt idx="1736">
                  <c:v>59.776200000000003</c:v>
                </c:pt>
                <c:pt idx="1737">
                  <c:v>60.489400000000003</c:v>
                </c:pt>
                <c:pt idx="1738">
                  <c:v>60.489400000000003</c:v>
                </c:pt>
                <c:pt idx="1739">
                  <c:v>61.346400000000003</c:v>
                </c:pt>
                <c:pt idx="1740">
                  <c:v>64.895600000000002</c:v>
                </c:pt>
                <c:pt idx="1741">
                  <c:v>64.944500000000005</c:v>
                </c:pt>
                <c:pt idx="1742">
                  <c:v>60.2652</c:v>
                </c:pt>
                <c:pt idx="1743">
                  <c:v>60.029200000000003</c:v>
                </c:pt>
                <c:pt idx="1744">
                  <c:v>61.503599999999999</c:v>
                </c:pt>
                <c:pt idx="1745">
                  <c:v>63.207099999999997</c:v>
                </c:pt>
                <c:pt idx="1746">
                  <c:v>62.848500000000001</c:v>
                </c:pt>
                <c:pt idx="1747">
                  <c:v>65.596900000000005</c:v>
                </c:pt>
                <c:pt idx="1748">
                  <c:v>66.088399999999993</c:v>
                </c:pt>
                <c:pt idx="1749">
                  <c:v>67.085700000000003</c:v>
                </c:pt>
                <c:pt idx="1750">
                  <c:v>62.260100000000001</c:v>
                </c:pt>
                <c:pt idx="1751">
                  <c:v>62.030299999999997</c:v>
                </c:pt>
                <c:pt idx="1752">
                  <c:v>59.830300000000001</c:v>
                </c:pt>
                <c:pt idx="1753">
                  <c:v>58.0017</c:v>
                </c:pt>
                <c:pt idx="1754">
                  <c:v>57.432400000000001</c:v>
                </c:pt>
                <c:pt idx="1755">
                  <c:v>58.323999999999998</c:v>
                </c:pt>
                <c:pt idx="1756">
                  <c:v>59.147599999999997</c:v>
                </c:pt>
                <c:pt idx="1757">
                  <c:v>64.537899999999993</c:v>
                </c:pt>
                <c:pt idx="1758">
                  <c:v>62.302</c:v>
                </c:pt>
                <c:pt idx="1759">
                  <c:v>64.205500000000001</c:v>
                </c:pt>
                <c:pt idx="1760">
                  <c:v>64.287400000000005</c:v>
                </c:pt>
                <c:pt idx="1761">
                  <c:v>66.158500000000004</c:v>
                </c:pt>
                <c:pt idx="1762">
                  <c:v>62.501600000000003</c:v>
                </c:pt>
                <c:pt idx="1763">
                  <c:v>60.444400000000002</c:v>
                </c:pt>
                <c:pt idx="1764">
                  <c:v>65.265199999999993</c:v>
                </c:pt>
                <c:pt idx="1765">
                  <c:v>64.950100000000006</c:v>
                </c:pt>
                <c:pt idx="1766">
                  <c:v>66.467799999999997</c:v>
                </c:pt>
                <c:pt idx="1767">
                  <c:v>68.692700000000002</c:v>
                </c:pt>
                <c:pt idx="1768">
                  <c:v>68.692700000000002</c:v>
                </c:pt>
                <c:pt idx="1769">
                  <c:v>74.640600000000006</c:v>
                </c:pt>
                <c:pt idx="1770">
                  <c:v>101.2812</c:v>
                </c:pt>
                <c:pt idx="1771">
                  <c:v>90.114599999999996</c:v>
                </c:pt>
                <c:pt idx="1772">
                  <c:v>82.922200000000004</c:v>
                </c:pt>
                <c:pt idx="1773">
                  <c:v>79.241799999999998</c:v>
                </c:pt>
                <c:pt idx="1774">
                  <c:v>78.894199999999998</c:v>
                </c:pt>
                <c:pt idx="1775">
                  <c:v>77.248099999999994</c:v>
                </c:pt>
                <c:pt idx="1776">
                  <c:v>80.409000000000006</c:v>
                </c:pt>
                <c:pt idx="1777">
                  <c:v>81.608999999999995</c:v>
                </c:pt>
                <c:pt idx="1778">
                  <c:v>77.563800000000001</c:v>
                </c:pt>
                <c:pt idx="1779">
                  <c:v>74.700900000000004</c:v>
                </c:pt>
                <c:pt idx="1780">
                  <c:v>72.990700000000004</c:v>
                </c:pt>
                <c:pt idx="1781">
                  <c:v>69.557500000000005</c:v>
                </c:pt>
                <c:pt idx="1782">
                  <c:v>68.691000000000003</c:v>
                </c:pt>
                <c:pt idx="1783">
                  <c:v>67.4482</c:v>
                </c:pt>
                <c:pt idx="1784">
                  <c:v>68.551000000000002</c:v>
                </c:pt>
                <c:pt idx="1785">
                  <c:v>72.922600000000003</c:v>
                </c:pt>
                <c:pt idx="1786">
                  <c:v>69.145300000000006</c:v>
                </c:pt>
                <c:pt idx="1787">
                  <c:v>66.628299999999996</c:v>
                </c:pt>
                <c:pt idx="1788">
                  <c:v>66.546099999999996</c:v>
                </c:pt>
                <c:pt idx="1789">
                  <c:v>66.546099999999996</c:v>
                </c:pt>
                <c:pt idx="1790">
                  <c:v>66.772999999999996</c:v>
                </c:pt>
                <c:pt idx="1791">
                  <c:v>67.000900000000001</c:v>
                </c:pt>
                <c:pt idx="1792">
                  <c:v>66.953199999999995</c:v>
                </c:pt>
                <c:pt idx="1793">
                  <c:v>66.885999999999996</c:v>
                </c:pt>
                <c:pt idx="1794">
                  <c:v>69.230699999999999</c:v>
                </c:pt>
                <c:pt idx="1795">
                  <c:v>70.0154</c:v>
                </c:pt>
                <c:pt idx="1796">
                  <c:v>69.161900000000003</c:v>
                </c:pt>
                <c:pt idx="1797">
                  <c:v>66.9589</c:v>
                </c:pt>
                <c:pt idx="1798">
                  <c:v>64.3887</c:v>
                </c:pt>
                <c:pt idx="1799">
                  <c:v>64.647400000000005</c:v>
                </c:pt>
                <c:pt idx="1800">
                  <c:v>64.657700000000006</c:v>
                </c:pt>
                <c:pt idx="1801">
                  <c:v>64.657700000000006</c:v>
                </c:pt>
                <c:pt idx="1802">
                  <c:v>66.573300000000003</c:v>
                </c:pt>
                <c:pt idx="1803">
                  <c:v>67.282499999999999</c:v>
                </c:pt>
                <c:pt idx="1804">
                  <c:v>67.880600000000001</c:v>
                </c:pt>
                <c:pt idx="1805">
                  <c:v>65.761600000000001</c:v>
                </c:pt>
                <c:pt idx="1806">
                  <c:v>64.618099999999998</c:v>
                </c:pt>
                <c:pt idx="1807">
                  <c:v>64.822199999999995</c:v>
                </c:pt>
                <c:pt idx="1808">
                  <c:v>62.783799999999999</c:v>
                </c:pt>
                <c:pt idx="1809">
                  <c:v>66.573599999999999</c:v>
                </c:pt>
                <c:pt idx="1810">
                  <c:v>68.194500000000005</c:v>
                </c:pt>
                <c:pt idx="1811">
                  <c:v>79.043700000000001</c:v>
                </c:pt>
                <c:pt idx="1812">
                  <c:v>55.418100000000003</c:v>
                </c:pt>
                <c:pt idx="1813">
                  <c:v>77.642099999999999</c:v>
                </c:pt>
                <c:pt idx="1814">
                  <c:v>80.718199999999996</c:v>
                </c:pt>
                <c:pt idx="1815">
                  <c:v>72.420900000000003</c:v>
                </c:pt>
                <c:pt idx="1816">
                  <c:v>71.170299999999997</c:v>
                </c:pt>
                <c:pt idx="1817">
                  <c:v>70.704599999999999</c:v>
                </c:pt>
                <c:pt idx="1818">
                  <c:v>70.077600000000004</c:v>
                </c:pt>
                <c:pt idx="1819">
                  <c:v>68.762</c:v>
                </c:pt>
                <c:pt idx="1820">
                  <c:v>68.863500000000002</c:v>
                </c:pt>
                <c:pt idx="1821">
                  <c:v>68.863500000000002</c:v>
                </c:pt>
                <c:pt idx="1822">
                  <c:v>55.418100000000003</c:v>
                </c:pt>
                <c:pt idx="1823">
                  <c:v>69.165899999999993</c:v>
                </c:pt>
                <c:pt idx="1824">
                  <c:v>68.997900000000001</c:v>
                </c:pt>
                <c:pt idx="1825">
                  <c:v>68.938500000000005</c:v>
                </c:pt>
                <c:pt idx="1826">
                  <c:v>68.938500000000005</c:v>
                </c:pt>
                <c:pt idx="1827">
                  <c:v>70.003600000000006</c:v>
                </c:pt>
                <c:pt idx="1828">
                  <c:v>71.539100000000005</c:v>
                </c:pt>
                <c:pt idx="1829">
                  <c:v>84.872100000000003</c:v>
                </c:pt>
                <c:pt idx="1830">
                  <c:v>85.195899999999995</c:v>
                </c:pt>
                <c:pt idx="1831">
                  <c:v>85.152600000000007</c:v>
                </c:pt>
                <c:pt idx="1832">
                  <c:v>80.617099999999994</c:v>
                </c:pt>
                <c:pt idx="1833">
                  <c:v>81.887299999999996</c:v>
                </c:pt>
                <c:pt idx="1834">
                  <c:v>82.997699999999995</c:v>
                </c:pt>
                <c:pt idx="1835">
                  <c:v>85.2821</c:v>
                </c:pt>
                <c:pt idx="1836">
                  <c:v>85.2821</c:v>
                </c:pt>
                <c:pt idx="1837">
                  <c:v>92.618799999999993</c:v>
                </c:pt>
                <c:pt idx="1838">
                  <c:v>92.618799999999993</c:v>
                </c:pt>
                <c:pt idx="1839">
                  <c:v>90.551100000000005</c:v>
                </c:pt>
                <c:pt idx="1840">
                  <c:v>88.252499999999998</c:v>
                </c:pt>
                <c:pt idx="1841">
                  <c:v>85.15</c:v>
                </c:pt>
                <c:pt idx="1842">
                  <c:v>89.939099999999996</c:v>
                </c:pt>
                <c:pt idx="1843">
                  <c:v>85.326599999999999</c:v>
                </c:pt>
                <c:pt idx="1844">
                  <c:v>86.182500000000005</c:v>
                </c:pt>
                <c:pt idx="1845">
                  <c:v>86.376900000000006</c:v>
                </c:pt>
                <c:pt idx="1846">
                  <c:v>86.617500000000007</c:v>
                </c:pt>
                <c:pt idx="1847">
                  <c:v>88.272400000000005</c:v>
                </c:pt>
                <c:pt idx="1848">
                  <c:v>88.138199999999998</c:v>
                </c:pt>
                <c:pt idx="1849">
                  <c:v>92.738200000000006</c:v>
                </c:pt>
                <c:pt idx="1850">
                  <c:v>92.272300000000001</c:v>
                </c:pt>
                <c:pt idx="1851">
                  <c:v>92.951899999999995</c:v>
                </c:pt>
                <c:pt idx="1852">
                  <c:v>93.695400000000006</c:v>
                </c:pt>
                <c:pt idx="1853">
                  <c:v>95.077600000000004</c:v>
                </c:pt>
                <c:pt idx="1854">
                  <c:v>95.346800000000002</c:v>
                </c:pt>
                <c:pt idx="1855">
                  <c:v>94.212500000000006</c:v>
                </c:pt>
                <c:pt idx="1856">
                  <c:v>91.647999999999996</c:v>
                </c:pt>
                <c:pt idx="1857">
                  <c:v>91.365600000000001</c:v>
                </c:pt>
                <c:pt idx="1858">
                  <c:v>91.365600000000001</c:v>
                </c:pt>
                <c:pt idx="1859">
                  <c:v>91.8172</c:v>
                </c:pt>
                <c:pt idx="1860">
                  <c:v>91.383300000000006</c:v>
                </c:pt>
                <c:pt idx="1861">
                  <c:v>98.469200000000001</c:v>
                </c:pt>
                <c:pt idx="1862">
                  <c:v>98.336500000000001</c:v>
                </c:pt>
                <c:pt idx="1863">
                  <c:v>97.738600000000005</c:v>
                </c:pt>
                <c:pt idx="1864">
                  <c:v>94.126999999999995</c:v>
                </c:pt>
                <c:pt idx="1865">
                  <c:v>91.475099999999998</c:v>
                </c:pt>
                <c:pt idx="1866">
                  <c:v>90.530799999999999</c:v>
                </c:pt>
                <c:pt idx="1867">
                  <c:v>91.386499999999998</c:v>
                </c:pt>
                <c:pt idx="1868">
                  <c:v>90.198899999999995</c:v>
                </c:pt>
                <c:pt idx="1869">
                  <c:v>91.750600000000006</c:v>
                </c:pt>
                <c:pt idx="1870">
                  <c:v>90.656300000000002</c:v>
                </c:pt>
                <c:pt idx="1871">
                  <c:v>89.322800000000001</c:v>
                </c:pt>
                <c:pt idx="1872">
                  <c:v>86.585999999999999</c:v>
                </c:pt>
                <c:pt idx="1873">
                  <c:v>84.02</c:v>
                </c:pt>
                <c:pt idx="1874">
                  <c:v>84.389099999999999</c:v>
                </c:pt>
                <c:pt idx="1875">
                  <c:v>84.964299999999994</c:v>
                </c:pt>
                <c:pt idx="1876">
                  <c:v>85.603300000000004</c:v>
                </c:pt>
                <c:pt idx="1877">
                  <c:v>86.102000000000004</c:v>
                </c:pt>
                <c:pt idx="1878">
                  <c:v>84.755499999999998</c:v>
                </c:pt>
                <c:pt idx="1879">
                  <c:v>86.327399999999997</c:v>
                </c:pt>
                <c:pt idx="1880">
                  <c:v>85.690299999999993</c:v>
                </c:pt>
                <c:pt idx="1881">
                  <c:v>87.778800000000004</c:v>
                </c:pt>
                <c:pt idx="1882">
                  <c:v>86.522300000000001</c:v>
                </c:pt>
                <c:pt idx="1883">
                  <c:v>84.920599999999993</c:v>
                </c:pt>
                <c:pt idx="1884">
                  <c:v>83.685900000000004</c:v>
                </c:pt>
                <c:pt idx="1885">
                  <c:v>84.183000000000007</c:v>
                </c:pt>
                <c:pt idx="1886">
                  <c:v>86.2012</c:v>
                </c:pt>
                <c:pt idx="1887">
                  <c:v>86.2012</c:v>
                </c:pt>
                <c:pt idx="1888">
                  <c:v>86.442099999999996</c:v>
                </c:pt>
                <c:pt idx="1889">
                  <c:v>86.101699999999994</c:v>
                </c:pt>
                <c:pt idx="1890">
                  <c:v>85.621200000000002</c:v>
                </c:pt>
                <c:pt idx="1891">
                  <c:v>84.284700000000001</c:v>
                </c:pt>
                <c:pt idx="1892">
                  <c:v>79.266499999999994</c:v>
                </c:pt>
                <c:pt idx="1893">
                  <c:v>78.974500000000006</c:v>
                </c:pt>
                <c:pt idx="1894">
                  <c:v>77.783900000000003</c:v>
                </c:pt>
                <c:pt idx="1895">
                  <c:v>80.025300000000001</c:v>
                </c:pt>
                <c:pt idx="1896">
                  <c:v>78.774600000000007</c:v>
                </c:pt>
                <c:pt idx="1897">
                  <c:v>77.826499999999996</c:v>
                </c:pt>
                <c:pt idx="1898">
                  <c:v>75.764700000000005</c:v>
                </c:pt>
                <c:pt idx="1899">
                  <c:v>74.7881</c:v>
                </c:pt>
                <c:pt idx="1900">
                  <c:v>72.996399999999994</c:v>
                </c:pt>
                <c:pt idx="1901">
                  <c:v>72.401399999999995</c:v>
                </c:pt>
                <c:pt idx="1902">
                  <c:v>74.368499999999997</c:v>
                </c:pt>
                <c:pt idx="1903">
                  <c:v>73.545400000000001</c:v>
                </c:pt>
                <c:pt idx="1904">
                  <c:v>72.945099999999996</c:v>
                </c:pt>
                <c:pt idx="1905">
                  <c:v>72.945099999999996</c:v>
                </c:pt>
                <c:pt idx="1906">
                  <c:v>73.1584</c:v>
                </c:pt>
                <c:pt idx="1907">
                  <c:v>71.604900000000001</c:v>
                </c:pt>
                <c:pt idx="1908">
                  <c:v>70.994299999999996</c:v>
                </c:pt>
                <c:pt idx="1909">
                  <c:v>72.866500000000002</c:v>
                </c:pt>
                <c:pt idx="1910">
                  <c:v>73.897400000000005</c:v>
                </c:pt>
                <c:pt idx="1911">
                  <c:v>75.292000000000002</c:v>
                </c:pt>
                <c:pt idx="1912">
                  <c:v>78.881100000000004</c:v>
                </c:pt>
                <c:pt idx="1913">
                  <c:v>81.1233</c:v>
                </c:pt>
                <c:pt idx="1914">
                  <c:v>87.661600000000007</c:v>
                </c:pt>
                <c:pt idx="1915">
                  <c:v>90.985900000000001</c:v>
                </c:pt>
                <c:pt idx="1916">
                  <c:v>89.586299999999994</c:v>
                </c:pt>
                <c:pt idx="1917">
                  <c:v>80.914599999999993</c:v>
                </c:pt>
                <c:pt idx="1918">
                  <c:v>84.149600000000007</c:v>
                </c:pt>
                <c:pt idx="1919">
                  <c:v>87.361500000000007</c:v>
                </c:pt>
                <c:pt idx="1920">
                  <c:v>85.578400000000002</c:v>
                </c:pt>
                <c:pt idx="1921">
                  <c:v>83.239400000000003</c:v>
                </c:pt>
                <c:pt idx="1922">
                  <c:v>84.495699999999999</c:v>
                </c:pt>
                <c:pt idx="1923">
                  <c:v>88.243899999999996</c:v>
                </c:pt>
                <c:pt idx="1924">
                  <c:v>87.674300000000002</c:v>
                </c:pt>
                <c:pt idx="1925">
                  <c:v>87.6541</c:v>
                </c:pt>
                <c:pt idx="1926">
                  <c:v>86.107299999999995</c:v>
                </c:pt>
                <c:pt idx="1927">
                  <c:v>87.677099999999996</c:v>
                </c:pt>
                <c:pt idx="1928">
                  <c:v>87.677099999999996</c:v>
                </c:pt>
                <c:pt idx="1929">
                  <c:v>85.355500000000006</c:v>
                </c:pt>
                <c:pt idx="1930">
                  <c:v>83.993300000000005</c:v>
                </c:pt>
                <c:pt idx="1931">
                  <c:v>82.722200000000001</c:v>
                </c:pt>
                <c:pt idx="1932">
                  <c:v>82.699600000000004</c:v>
                </c:pt>
                <c:pt idx="1933">
                  <c:v>83.549499999999995</c:v>
                </c:pt>
                <c:pt idx="1934">
                  <c:v>87.479600000000005</c:v>
                </c:pt>
                <c:pt idx="1935">
                  <c:v>91.806299999999993</c:v>
                </c:pt>
                <c:pt idx="1936">
                  <c:v>92.205600000000004</c:v>
                </c:pt>
                <c:pt idx="1937">
                  <c:v>88.941400000000002</c:v>
                </c:pt>
                <c:pt idx="1938">
                  <c:v>87.608400000000003</c:v>
                </c:pt>
                <c:pt idx="1939">
                  <c:v>87.169700000000006</c:v>
                </c:pt>
                <c:pt idx="1940">
                  <c:v>89.759600000000006</c:v>
                </c:pt>
                <c:pt idx="1941">
                  <c:v>87.767300000000006</c:v>
                </c:pt>
                <c:pt idx="1942">
                  <c:v>87.682400000000001</c:v>
                </c:pt>
                <c:pt idx="1943">
                  <c:v>86.002600000000001</c:v>
                </c:pt>
                <c:pt idx="1944">
                  <c:v>85.697100000000006</c:v>
                </c:pt>
                <c:pt idx="1945">
                  <c:v>82.419399999999996</c:v>
                </c:pt>
                <c:pt idx="1946">
                  <c:v>82.557500000000005</c:v>
                </c:pt>
                <c:pt idx="1947">
                  <c:v>84.744200000000006</c:v>
                </c:pt>
                <c:pt idx="1948">
                  <c:v>84.448499999999996</c:v>
                </c:pt>
                <c:pt idx="1949">
                  <c:v>84.200100000000006</c:v>
                </c:pt>
                <c:pt idx="1950">
                  <c:v>82.680899999999994</c:v>
                </c:pt>
                <c:pt idx="1951">
                  <c:v>83.324100000000001</c:v>
                </c:pt>
                <c:pt idx="1952">
                  <c:v>84.318799999999996</c:v>
                </c:pt>
                <c:pt idx="1953">
                  <c:v>89.756100000000004</c:v>
                </c:pt>
                <c:pt idx="1954">
                  <c:v>92.257499999999993</c:v>
                </c:pt>
                <c:pt idx="1955">
                  <c:v>90.288399999999996</c:v>
                </c:pt>
                <c:pt idx="1956">
                  <c:v>87.961100000000002</c:v>
                </c:pt>
                <c:pt idx="1957">
                  <c:v>87.961100000000002</c:v>
                </c:pt>
                <c:pt idx="1958">
                  <c:v>86.180400000000006</c:v>
                </c:pt>
                <c:pt idx="1959">
                  <c:v>90.468100000000007</c:v>
                </c:pt>
                <c:pt idx="1960">
                  <c:v>89.427700000000002</c:v>
                </c:pt>
                <c:pt idx="1961">
                  <c:v>89.343800000000002</c:v>
                </c:pt>
                <c:pt idx="1962">
                  <c:v>90.230800000000002</c:v>
                </c:pt>
                <c:pt idx="1963">
                  <c:v>84.705200000000005</c:v>
                </c:pt>
                <c:pt idx="1964">
                  <c:v>80.795100000000005</c:v>
                </c:pt>
                <c:pt idx="1965">
                  <c:v>79.064499999999995</c:v>
                </c:pt>
                <c:pt idx="1966">
                  <c:v>75.953400000000002</c:v>
                </c:pt>
                <c:pt idx="1967">
                  <c:v>74.211600000000004</c:v>
                </c:pt>
                <c:pt idx="1968">
                  <c:v>72.841399999999993</c:v>
                </c:pt>
                <c:pt idx="1969">
                  <c:v>72.423100000000005</c:v>
                </c:pt>
                <c:pt idx="1970">
                  <c:v>72.112300000000005</c:v>
                </c:pt>
                <c:pt idx="1971">
                  <c:v>72.625299999999996</c:v>
                </c:pt>
                <c:pt idx="1972">
                  <c:v>73.0107</c:v>
                </c:pt>
                <c:pt idx="1973">
                  <c:v>72.223399999999998</c:v>
                </c:pt>
                <c:pt idx="1974">
                  <c:v>71.854100000000003</c:v>
                </c:pt>
                <c:pt idx="1975">
                  <c:v>69.712800000000001</c:v>
                </c:pt>
                <c:pt idx="1976">
                  <c:v>71.207700000000003</c:v>
                </c:pt>
                <c:pt idx="1977">
                  <c:v>75.751199999999997</c:v>
                </c:pt>
                <c:pt idx="1978">
                  <c:v>74.747399999999999</c:v>
                </c:pt>
                <c:pt idx="1979">
                  <c:v>80.470799999999997</c:v>
                </c:pt>
                <c:pt idx="1980">
                  <c:v>80.6999</c:v>
                </c:pt>
                <c:pt idx="1981">
                  <c:v>80.315399999999997</c:v>
                </c:pt>
                <c:pt idx="1982">
                  <c:v>76.227800000000002</c:v>
                </c:pt>
                <c:pt idx="1983">
                  <c:v>75.281199999999998</c:v>
                </c:pt>
                <c:pt idx="1984">
                  <c:v>78.058300000000003</c:v>
                </c:pt>
                <c:pt idx="1985">
                  <c:v>81.463499999999996</c:v>
                </c:pt>
                <c:pt idx="1986">
                  <c:v>80.003799999999998</c:v>
                </c:pt>
                <c:pt idx="1987">
                  <c:v>77.078400000000002</c:v>
                </c:pt>
                <c:pt idx="1988">
                  <c:v>76.064099999999996</c:v>
                </c:pt>
                <c:pt idx="1989">
                  <c:v>82.706800000000001</c:v>
                </c:pt>
                <c:pt idx="1990">
                  <c:v>81.542599999999993</c:v>
                </c:pt>
                <c:pt idx="1991">
                  <c:v>84.590999999999994</c:v>
                </c:pt>
                <c:pt idx="1992">
                  <c:v>88.520200000000003</c:v>
                </c:pt>
                <c:pt idx="1993">
                  <c:v>94.540599999999998</c:v>
                </c:pt>
                <c:pt idx="1994">
                  <c:v>91.089100000000002</c:v>
                </c:pt>
                <c:pt idx="1995">
                  <c:v>92.013599999999997</c:v>
                </c:pt>
                <c:pt idx="1996">
                  <c:v>91.405000000000001</c:v>
                </c:pt>
                <c:pt idx="1997">
                  <c:v>91.078800000000001</c:v>
                </c:pt>
                <c:pt idx="1998">
                  <c:v>87.735200000000006</c:v>
                </c:pt>
                <c:pt idx="1999">
                  <c:v>88.675399999999996</c:v>
                </c:pt>
                <c:pt idx="2000">
                  <c:v>93.082899999999995</c:v>
                </c:pt>
                <c:pt idx="2001">
                  <c:v>91.409000000000006</c:v>
                </c:pt>
                <c:pt idx="2002">
                  <c:v>86.775599999999997</c:v>
                </c:pt>
                <c:pt idx="2003">
                  <c:v>86.775599999999997</c:v>
                </c:pt>
                <c:pt idx="2004">
                  <c:v>85.240799999999993</c:v>
                </c:pt>
                <c:pt idx="2005">
                  <c:v>85.056899999999999</c:v>
                </c:pt>
                <c:pt idx="2006">
                  <c:v>83.5976</c:v>
                </c:pt>
                <c:pt idx="2007">
                  <c:v>83.780500000000004</c:v>
                </c:pt>
                <c:pt idx="2008">
                  <c:v>82.690700000000007</c:v>
                </c:pt>
                <c:pt idx="2009">
                  <c:v>85.015500000000003</c:v>
                </c:pt>
                <c:pt idx="2010">
                  <c:v>84.908699999999996</c:v>
                </c:pt>
                <c:pt idx="2011">
                  <c:v>77.696399999999997</c:v>
                </c:pt>
                <c:pt idx="2012">
                  <c:v>75.7821</c:v>
                </c:pt>
                <c:pt idx="2013">
                  <c:v>74.509100000000004</c:v>
                </c:pt>
                <c:pt idx="2014">
                  <c:v>75.598799999999997</c:v>
                </c:pt>
                <c:pt idx="2015">
                  <c:v>74.511399999999995</c:v>
                </c:pt>
                <c:pt idx="2016">
                  <c:v>76.366500000000002</c:v>
                </c:pt>
                <c:pt idx="2017">
                  <c:v>75.859099999999998</c:v>
                </c:pt>
                <c:pt idx="2018">
                  <c:v>76.948499999999996</c:v>
                </c:pt>
                <c:pt idx="2019">
                  <c:v>83.345699999999994</c:v>
                </c:pt>
                <c:pt idx="2020">
                  <c:v>81.564999999999998</c:v>
                </c:pt>
                <c:pt idx="2021">
                  <c:v>81.538399999999996</c:v>
                </c:pt>
                <c:pt idx="2022">
                  <c:v>78.880600000000001</c:v>
                </c:pt>
                <c:pt idx="2023">
                  <c:v>77.4709</c:v>
                </c:pt>
                <c:pt idx="2024">
                  <c:v>80.254599999999996</c:v>
                </c:pt>
                <c:pt idx="2025">
                  <c:v>79.981899999999996</c:v>
                </c:pt>
                <c:pt idx="2026">
                  <c:v>79.513900000000007</c:v>
                </c:pt>
                <c:pt idx="2027">
                  <c:v>78.237200000000001</c:v>
                </c:pt>
                <c:pt idx="2028">
                  <c:v>78.237200000000001</c:v>
                </c:pt>
                <c:pt idx="2029">
                  <c:v>76.334400000000002</c:v>
                </c:pt>
                <c:pt idx="2030">
                  <c:v>74.804400000000001</c:v>
                </c:pt>
                <c:pt idx="2031">
                  <c:v>74.608400000000003</c:v>
                </c:pt>
                <c:pt idx="2032">
                  <c:v>74.6965</c:v>
                </c:pt>
                <c:pt idx="2033">
                  <c:v>70.968800000000002</c:v>
                </c:pt>
                <c:pt idx="2034">
                  <c:v>71.108599999999996</c:v>
                </c:pt>
                <c:pt idx="2035">
                  <c:v>69.669899999999998</c:v>
                </c:pt>
                <c:pt idx="2036">
                  <c:v>69.973600000000005</c:v>
                </c:pt>
                <c:pt idx="2037">
                  <c:v>70.808499999999995</c:v>
                </c:pt>
                <c:pt idx="2038">
                  <c:v>69.678600000000003</c:v>
                </c:pt>
                <c:pt idx="2039">
                  <c:v>69.802599999999998</c:v>
                </c:pt>
                <c:pt idx="2040">
                  <c:v>70.266599999999997</c:v>
                </c:pt>
                <c:pt idx="2041">
                  <c:v>73.122</c:v>
                </c:pt>
                <c:pt idx="2042">
                  <c:v>73.0792</c:v>
                </c:pt>
                <c:pt idx="2043">
                  <c:v>73.208600000000004</c:v>
                </c:pt>
                <c:pt idx="2044">
                  <c:v>73.296199999999999</c:v>
                </c:pt>
                <c:pt idx="2045">
                  <c:v>77.587500000000006</c:v>
                </c:pt>
                <c:pt idx="2046">
                  <c:v>76.727999999999994</c:v>
                </c:pt>
                <c:pt idx="2047">
                  <c:v>74.254199999999997</c:v>
                </c:pt>
                <c:pt idx="2048">
                  <c:v>71.779499999999999</c:v>
                </c:pt>
                <c:pt idx="2049">
                  <c:v>70.477199999999996</c:v>
                </c:pt>
                <c:pt idx="2050">
                  <c:v>70.477199999999996</c:v>
                </c:pt>
                <c:pt idx="2051">
                  <c:v>69.451700000000002</c:v>
                </c:pt>
                <c:pt idx="2052">
                  <c:v>68.3001</c:v>
                </c:pt>
                <c:pt idx="2053">
                  <c:v>67.686300000000003</c:v>
                </c:pt>
                <c:pt idx="2054">
                  <c:v>72.332300000000004</c:v>
                </c:pt>
                <c:pt idx="2055">
                  <c:v>71.650300000000001</c:v>
                </c:pt>
                <c:pt idx="2056">
                  <c:v>70.535300000000007</c:v>
                </c:pt>
                <c:pt idx="2057">
                  <c:v>70.5107</c:v>
                </c:pt>
                <c:pt idx="2058">
                  <c:v>70.803100000000001</c:v>
                </c:pt>
                <c:pt idx="2059">
                  <c:v>70.881100000000004</c:v>
                </c:pt>
                <c:pt idx="2060">
                  <c:v>70.044399999999996</c:v>
                </c:pt>
                <c:pt idx="2061">
                  <c:v>70.044399999999996</c:v>
                </c:pt>
                <c:pt idx="2062">
                  <c:v>69.608599999999996</c:v>
                </c:pt>
                <c:pt idx="2063">
                  <c:v>69.895200000000003</c:v>
                </c:pt>
                <c:pt idx="2064">
                  <c:v>70.976200000000006</c:v>
                </c:pt>
                <c:pt idx="2065">
                  <c:v>72.311000000000007</c:v>
                </c:pt>
                <c:pt idx="2066">
                  <c:v>74.560500000000005</c:v>
                </c:pt>
                <c:pt idx="2067">
                  <c:v>71.263999999999996</c:v>
                </c:pt>
                <c:pt idx="2068">
                  <c:v>70.560400000000001</c:v>
                </c:pt>
                <c:pt idx="2069">
                  <c:v>72.712100000000007</c:v>
                </c:pt>
                <c:pt idx="2070">
                  <c:v>72.399299999999997</c:v>
                </c:pt>
                <c:pt idx="2071">
                  <c:v>72.3172</c:v>
                </c:pt>
                <c:pt idx="2072">
                  <c:v>74.996600000000001</c:v>
                </c:pt>
                <c:pt idx="2073">
                  <c:v>78.247799999999998</c:v>
                </c:pt>
                <c:pt idx="2074">
                  <c:v>79.570400000000006</c:v>
                </c:pt>
                <c:pt idx="2075">
                  <c:v>70.213700000000003</c:v>
                </c:pt>
                <c:pt idx="2076">
                  <c:v>67.668400000000005</c:v>
                </c:pt>
                <c:pt idx="2077">
                  <c:v>67.812100000000001</c:v>
                </c:pt>
                <c:pt idx="2078">
                  <c:v>66.369900000000001</c:v>
                </c:pt>
                <c:pt idx="2079">
                  <c:v>66.895700000000005</c:v>
                </c:pt>
                <c:pt idx="2080">
                  <c:v>66.020099999999999</c:v>
                </c:pt>
                <c:pt idx="2081">
                  <c:v>65.465500000000006</c:v>
                </c:pt>
                <c:pt idx="2082">
                  <c:v>65.465500000000006</c:v>
                </c:pt>
                <c:pt idx="2083">
                  <c:v>67.210300000000004</c:v>
                </c:pt>
                <c:pt idx="2084">
                  <c:v>67.247699999999995</c:v>
                </c:pt>
                <c:pt idx="2085">
                  <c:v>67.345600000000005</c:v>
                </c:pt>
                <c:pt idx="2086">
                  <c:v>67.847300000000004</c:v>
                </c:pt>
                <c:pt idx="2087">
                  <c:v>67.847300000000004</c:v>
                </c:pt>
                <c:pt idx="2088">
                  <c:v>68.837699999999998</c:v>
                </c:pt>
                <c:pt idx="2089">
                  <c:v>71.422200000000004</c:v>
                </c:pt>
                <c:pt idx="2090">
                  <c:v>71.684299999999993</c:v>
                </c:pt>
                <c:pt idx="2091">
                  <c:v>74.211200000000005</c:v>
                </c:pt>
                <c:pt idx="2092">
                  <c:v>71.007300000000001</c:v>
                </c:pt>
                <c:pt idx="2093">
                  <c:v>71.019300000000001</c:v>
                </c:pt>
                <c:pt idx="2094">
                  <c:v>71.963999999999999</c:v>
                </c:pt>
                <c:pt idx="2095">
                  <c:v>74.459900000000005</c:v>
                </c:pt>
                <c:pt idx="2096">
                  <c:v>73.614599999999996</c:v>
                </c:pt>
                <c:pt idx="2097">
                  <c:v>78.063599999999994</c:v>
                </c:pt>
                <c:pt idx="2098">
                  <c:v>78.063599999999994</c:v>
                </c:pt>
                <c:pt idx="2099">
                  <c:v>77.315799999999996</c:v>
                </c:pt>
                <c:pt idx="2100">
                  <c:v>81.819800000000001</c:v>
                </c:pt>
                <c:pt idx="2101">
                  <c:v>80.725800000000007</c:v>
                </c:pt>
                <c:pt idx="2102">
                  <c:v>77.348600000000005</c:v>
                </c:pt>
                <c:pt idx="2103">
                  <c:v>75.413899999999998</c:v>
                </c:pt>
                <c:pt idx="2104">
                  <c:v>75.155699999999996</c:v>
                </c:pt>
                <c:pt idx="2105">
                  <c:v>71.936099999999996</c:v>
                </c:pt>
                <c:pt idx="2106">
                  <c:v>70.982299999999995</c:v>
                </c:pt>
                <c:pt idx="2107">
                  <c:v>74.003900000000002</c:v>
                </c:pt>
                <c:pt idx="2108">
                  <c:v>73.458299999999994</c:v>
                </c:pt>
                <c:pt idx="2109">
                  <c:v>77.493300000000005</c:v>
                </c:pt>
                <c:pt idx="2110">
                  <c:v>79.621700000000004</c:v>
                </c:pt>
                <c:pt idx="2111">
                  <c:v>83.76</c:v>
                </c:pt>
                <c:pt idx="2112">
                  <c:v>81.669499999999999</c:v>
                </c:pt>
                <c:pt idx="2113">
                  <c:v>89.270600000000002</c:v>
                </c:pt>
                <c:pt idx="2114">
                  <c:v>91.605999999999995</c:v>
                </c:pt>
                <c:pt idx="2115">
                  <c:v>86.315399999999997</c:v>
                </c:pt>
                <c:pt idx="2116">
                  <c:v>97.944900000000004</c:v>
                </c:pt>
                <c:pt idx="2117">
                  <c:v>93.715999999999994</c:v>
                </c:pt>
                <c:pt idx="2118">
                  <c:v>93.715999999999994</c:v>
                </c:pt>
                <c:pt idx="2119">
                  <c:v>86.824299999999994</c:v>
                </c:pt>
                <c:pt idx="2120">
                  <c:v>84.786299999999997</c:v>
                </c:pt>
                <c:pt idx="2121">
                  <c:v>86.122299999999996</c:v>
                </c:pt>
                <c:pt idx="2122">
                  <c:v>90.099000000000004</c:v>
                </c:pt>
                <c:pt idx="2123">
                  <c:v>85.145600000000002</c:v>
                </c:pt>
                <c:pt idx="2124">
                  <c:v>83.9756</c:v>
                </c:pt>
                <c:pt idx="2125">
                  <c:v>85.091200000000001</c:v>
                </c:pt>
                <c:pt idx="2126">
                  <c:v>84.440799999999996</c:v>
                </c:pt>
                <c:pt idx="2127">
                  <c:v>82.542400000000001</c:v>
                </c:pt>
                <c:pt idx="2128">
                  <c:v>83.385599999999997</c:v>
                </c:pt>
                <c:pt idx="2129">
                  <c:v>84.216099999999997</c:v>
                </c:pt>
                <c:pt idx="2130">
                  <c:v>83.654799999999994</c:v>
                </c:pt>
                <c:pt idx="2131">
                  <c:v>81.715900000000005</c:v>
                </c:pt>
                <c:pt idx="2132">
                  <c:v>78.010000000000005</c:v>
                </c:pt>
                <c:pt idx="2133">
                  <c:v>77.825400000000002</c:v>
                </c:pt>
                <c:pt idx="2134">
                  <c:v>80.715199999999996</c:v>
                </c:pt>
                <c:pt idx="2135">
                  <c:v>80.355900000000005</c:v>
                </c:pt>
                <c:pt idx="2136">
                  <c:v>80.850300000000004</c:v>
                </c:pt>
                <c:pt idx="2137">
                  <c:v>81.422300000000007</c:v>
                </c:pt>
                <c:pt idx="2138">
                  <c:v>79.116600000000005</c:v>
                </c:pt>
                <c:pt idx="2139">
                  <c:v>78.472099999999998</c:v>
                </c:pt>
                <c:pt idx="2140">
                  <c:v>74.159099999999995</c:v>
                </c:pt>
                <c:pt idx="2141">
                  <c:v>72.414299999999997</c:v>
                </c:pt>
                <c:pt idx="2142">
                  <c:v>71.263099999999994</c:v>
                </c:pt>
                <c:pt idx="2143">
                  <c:v>70.826899999999995</c:v>
                </c:pt>
                <c:pt idx="2144">
                  <c:v>71.122</c:v>
                </c:pt>
                <c:pt idx="2145">
                  <c:v>71.080600000000004</c:v>
                </c:pt>
                <c:pt idx="2146">
                  <c:v>72.677599999999998</c:v>
                </c:pt>
                <c:pt idx="2147">
                  <c:v>72.677599999999998</c:v>
                </c:pt>
                <c:pt idx="2148">
                  <c:v>74.691999999999993</c:v>
                </c:pt>
                <c:pt idx="2149">
                  <c:v>72.656400000000005</c:v>
                </c:pt>
                <c:pt idx="2150">
                  <c:v>70.543099999999995</c:v>
                </c:pt>
                <c:pt idx="2151">
                  <c:v>68.802700000000002</c:v>
                </c:pt>
                <c:pt idx="2152">
                  <c:v>66.997</c:v>
                </c:pt>
                <c:pt idx="2153">
                  <c:v>65.360600000000005</c:v>
                </c:pt>
                <c:pt idx="2154">
                  <c:v>68.311899999999994</c:v>
                </c:pt>
                <c:pt idx="2155">
                  <c:v>69.707999999999998</c:v>
                </c:pt>
                <c:pt idx="2156">
                  <c:v>71.094800000000006</c:v>
                </c:pt>
                <c:pt idx="2157">
                  <c:v>70.879900000000006</c:v>
                </c:pt>
                <c:pt idx="2158">
                  <c:v>69.7667</c:v>
                </c:pt>
                <c:pt idx="2159">
                  <c:v>68.776700000000005</c:v>
                </c:pt>
                <c:pt idx="2160">
                  <c:v>67.484999999999999</c:v>
                </c:pt>
                <c:pt idx="2161">
                  <c:v>67.52</c:v>
                </c:pt>
                <c:pt idx="2162">
                  <c:v>66.485299999999995</c:v>
                </c:pt>
                <c:pt idx="2163">
                  <c:v>66.339799999999997</c:v>
                </c:pt>
                <c:pt idx="2164">
                  <c:v>66.439800000000005</c:v>
                </c:pt>
                <c:pt idx="2165">
                  <c:v>67.768900000000002</c:v>
                </c:pt>
                <c:pt idx="2166">
                  <c:v>68.598200000000006</c:v>
                </c:pt>
                <c:pt idx="2167">
                  <c:v>67.780699999999996</c:v>
                </c:pt>
                <c:pt idx="2168">
                  <c:v>67.885199999999998</c:v>
                </c:pt>
                <c:pt idx="2169">
                  <c:v>67.153099999999995</c:v>
                </c:pt>
                <c:pt idx="2170">
                  <c:v>64.740499999999997</c:v>
                </c:pt>
                <c:pt idx="2171">
                  <c:v>64.644300000000001</c:v>
                </c:pt>
                <c:pt idx="2172">
                  <c:v>64.921000000000006</c:v>
                </c:pt>
                <c:pt idx="2173">
                  <c:v>64.680800000000005</c:v>
                </c:pt>
                <c:pt idx="2174">
                  <c:v>68.413300000000007</c:v>
                </c:pt>
                <c:pt idx="2175">
                  <c:v>68.119299999999996</c:v>
                </c:pt>
                <c:pt idx="2176">
                  <c:v>68.667400000000001</c:v>
                </c:pt>
                <c:pt idx="2177">
                  <c:v>65.153800000000004</c:v>
                </c:pt>
                <c:pt idx="2178">
                  <c:v>64.119</c:v>
                </c:pt>
                <c:pt idx="2179">
                  <c:v>63.9664</c:v>
                </c:pt>
                <c:pt idx="2180">
                  <c:v>63.888800000000003</c:v>
                </c:pt>
                <c:pt idx="2181">
                  <c:v>63.918500000000002</c:v>
                </c:pt>
                <c:pt idx="2182">
                  <c:v>64.066000000000003</c:v>
                </c:pt>
                <c:pt idx="2183">
                  <c:v>66.939599999999999</c:v>
                </c:pt>
                <c:pt idx="2184">
                  <c:v>67.119500000000002</c:v>
                </c:pt>
                <c:pt idx="2185">
                  <c:v>69.847899999999996</c:v>
                </c:pt>
                <c:pt idx="2186">
                  <c:v>70.555400000000006</c:v>
                </c:pt>
                <c:pt idx="2187">
                  <c:v>68.5137</c:v>
                </c:pt>
                <c:pt idx="2188">
                  <c:v>67.784300000000002</c:v>
                </c:pt>
                <c:pt idx="2189">
                  <c:v>69.410600000000002</c:v>
                </c:pt>
                <c:pt idx="2190">
                  <c:v>67.5364</c:v>
                </c:pt>
                <c:pt idx="2191">
                  <c:v>66.153899999999993</c:v>
                </c:pt>
                <c:pt idx="2192">
                  <c:v>66.764399999999995</c:v>
                </c:pt>
                <c:pt idx="2193">
                  <c:v>66.764399999999995</c:v>
                </c:pt>
                <c:pt idx="2194">
                  <c:v>67.914900000000003</c:v>
                </c:pt>
                <c:pt idx="2195">
                  <c:v>68.750100000000003</c:v>
                </c:pt>
                <c:pt idx="2196">
                  <c:v>69.559200000000004</c:v>
                </c:pt>
                <c:pt idx="2197">
                  <c:v>67.592299999999994</c:v>
                </c:pt>
                <c:pt idx="2198">
                  <c:v>66.269000000000005</c:v>
                </c:pt>
                <c:pt idx="2199">
                  <c:v>64.449399999999997</c:v>
                </c:pt>
                <c:pt idx="2200">
                  <c:v>67.918700000000001</c:v>
                </c:pt>
                <c:pt idx="2201">
                  <c:v>70.560199999999995</c:v>
                </c:pt>
                <c:pt idx="2202">
                  <c:v>75.098200000000006</c:v>
                </c:pt>
                <c:pt idx="2203">
                  <c:v>79.566199999999995</c:v>
                </c:pt>
                <c:pt idx="2204">
                  <c:v>79.101200000000006</c:v>
                </c:pt>
                <c:pt idx="2205">
                  <c:v>78.667299999999997</c:v>
                </c:pt>
                <c:pt idx="2206">
                  <c:v>83.543999999999997</c:v>
                </c:pt>
                <c:pt idx="2207">
                  <c:v>82.580600000000004</c:v>
                </c:pt>
                <c:pt idx="2208">
                  <c:v>77.320800000000006</c:v>
                </c:pt>
                <c:pt idx="2209">
                  <c:v>76.963999999999999</c:v>
                </c:pt>
                <c:pt idx="2210">
                  <c:v>79.52</c:v>
                </c:pt>
                <c:pt idx="2211">
                  <c:v>74.044700000000006</c:v>
                </c:pt>
                <c:pt idx="2212">
                  <c:v>77.940200000000004</c:v>
                </c:pt>
                <c:pt idx="2213">
                  <c:v>81.567800000000005</c:v>
                </c:pt>
                <c:pt idx="2214">
                  <c:v>78.673900000000003</c:v>
                </c:pt>
                <c:pt idx="2215">
                  <c:v>71.803100000000001</c:v>
                </c:pt>
                <c:pt idx="2216">
                  <c:v>72.638599999999997</c:v>
                </c:pt>
                <c:pt idx="2217">
                  <c:v>74.3476</c:v>
                </c:pt>
                <c:pt idx="2218">
                  <c:v>74.3476</c:v>
                </c:pt>
                <c:pt idx="2219">
                  <c:v>78.118899999999996</c:v>
                </c:pt>
                <c:pt idx="2220">
                  <c:v>76.093699999999998</c:v>
                </c:pt>
                <c:pt idx="2221">
                  <c:v>76.725300000000004</c:v>
                </c:pt>
                <c:pt idx="2222">
                  <c:v>72.305099999999996</c:v>
                </c:pt>
                <c:pt idx="2223">
                  <c:v>69.781300000000002</c:v>
                </c:pt>
                <c:pt idx="2224">
                  <c:v>71.430700000000002</c:v>
                </c:pt>
                <c:pt idx="2225">
                  <c:v>71.645799999999994</c:v>
                </c:pt>
                <c:pt idx="2226">
                  <c:v>73.564899999999994</c:v>
                </c:pt>
                <c:pt idx="2227">
                  <c:v>74.772900000000007</c:v>
                </c:pt>
                <c:pt idx="2228">
                  <c:v>72.924599999999998</c:v>
                </c:pt>
                <c:pt idx="2229">
                  <c:v>70.527299999999997</c:v>
                </c:pt>
                <c:pt idx="2230">
                  <c:v>70.642099999999999</c:v>
                </c:pt>
                <c:pt idx="2231">
                  <c:v>71.8596</c:v>
                </c:pt>
                <c:pt idx="2232">
                  <c:v>69.908000000000001</c:v>
                </c:pt>
                <c:pt idx="2233">
                  <c:v>68.747200000000007</c:v>
                </c:pt>
                <c:pt idx="2234">
                  <c:v>68.758700000000005</c:v>
                </c:pt>
                <c:pt idx="2235">
                  <c:v>66.641499999999994</c:v>
                </c:pt>
                <c:pt idx="2236">
                  <c:v>66.672899999999998</c:v>
                </c:pt>
                <c:pt idx="2237">
                  <c:v>64.146799999999999</c:v>
                </c:pt>
                <c:pt idx="2238">
                  <c:v>63.669600000000003</c:v>
                </c:pt>
                <c:pt idx="2239">
                  <c:v>67.845500000000001</c:v>
                </c:pt>
                <c:pt idx="2240">
                  <c:v>67.793599999999998</c:v>
                </c:pt>
                <c:pt idx="2241">
                  <c:v>67.103999999999999</c:v>
                </c:pt>
                <c:pt idx="2242">
                  <c:v>66.585400000000007</c:v>
                </c:pt>
                <c:pt idx="2243">
                  <c:v>65.502499999999998</c:v>
                </c:pt>
                <c:pt idx="2244">
                  <c:v>64.303299999999993</c:v>
                </c:pt>
                <c:pt idx="2245">
                  <c:v>63.339199999999998</c:v>
                </c:pt>
                <c:pt idx="2246">
                  <c:v>65.289299999999997</c:v>
                </c:pt>
                <c:pt idx="2247">
                  <c:v>64.369200000000006</c:v>
                </c:pt>
                <c:pt idx="2248">
                  <c:v>63.769300000000001</c:v>
                </c:pt>
                <c:pt idx="2249">
                  <c:v>63.671199999999999</c:v>
                </c:pt>
                <c:pt idx="2250">
                  <c:v>63.540300000000002</c:v>
                </c:pt>
                <c:pt idx="2251">
                  <c:v>63.650799999999997</c:v>
                </c:pt>
                <c:pt idx="2252">
                  <c:v>64.815100000000001</c:v>
                </c:pt>
                <c:pt idx="2253">
                  <c:v>67.871099999999998</c:v>
                </c:pt>
                <c:pt idx="2254">
                  <c:v>66.616600000000005</c:v>
                </c:pt>
                <c:pt idx="2255">
                  <c:v>66.508899999999997</c:v>
                </c:pt>
                <c:pt idx="2256">
                  <c:v>69.355199999999996</c:v>
                </c:pt>
                <c:pt idx="2257">
                  <c:v>71.237300000000005</c:v>
                </c:pt>
                <c:pt idx="2258">
                  <c:v>68.607900000000001</c:v>
                </c:pt>
                <c:pt idx="2259">
                  <c:v>69.114199999999997</c:v>
                </c:pt>
                <c:pt idx="2260">
                  <c:v>69.080600000000004</c:v>
                </c:pt>
                <c:pt idx="2261">
                  <c:v>70.245199999999997</c:v>
                </c:pt>
                <c:pt idx="2262">
                  <c:v>66.464299999999994</c:v>
                </c:pt>
                <c:pt idx="2263">
                  <c:v>66.464299999999994</c:v>
                </c:pt>
                <c:pt idx="2264">
                  <c:v>63.4574</c:v>
                </c:pt>
                <c:pt idx="2265">
                  <c:v>64.066999999999993</c:v>
                </c:pt>
                <c:pt idx="2266">
                  <c:v>65.951999999999998</c:v>
                </c:pt>
                <c:pt idx="2267">
                  <c:v>69.119699999999995</c:v>
                </c:pt>
                <c:pt idx="2268">
                  <c:v>68.905100000000004</c:v>
                </c:pt>
                <c:pt idx="2269">
                  <c:v>70.603999999999999</c:v>
                </c:pt>
                <c:pt idx="2270">
                  <c:v>69.225999999999999</c:v>
                </c:pt>
                <c:pt idx="2271">
                  <c:v>69.129599999999996</c:v>
                </c:pt>
                <c:pt idx="2272">
                  <c:v>69.210899999999995</c:v>
                </c:pt>
                <c:pt idx="2273">
                  <c:v>69.226799999999997</c:v>
                </c:pt>
                <c:pt idx="2274">
                  <c:v>68.623400000000004</c:v>
                </c:pt>
                <c:pt idx="2275">
                  <c:v>63.728200000000001</c:v>
                </c:pt>
                <c:pt idx="2276">
                  <c:v>61.180799999999998</c:v>
                </c:pt>
                <c:pt idx="2277">
                  <c:v>59.752499999999998</c:v>
                </c:pt>
                <c:pt idx="2278">
                  <c:v>58.854399999999998</c:v>
                </c:pt>
                <c:pt idx="2279">
                  <c:v>59.234000000000002</c:v>
                </c:pt>
                <c:pt idx="2280">
                  <c:v>57.615400000000001</c:v>
                </c:pt>
                <c:pt idx="2281">
                  <c:v>58.844999999999999</c:v>
                </c:pt>
                <c:pt idx="2282">
                  <c:v>60.555999999999997</c:v>
                </c:pt>
                <c:pt idx="2283">
                  <c:v>60.430799999999998</c:v>
                </c:pt>
                <c:pt idx="2284">
                  <c:v>62.078699999999998</c:v>
                </c:pt>
                <c:pt idx="2285">
                  <c:v>62.569400000000002</c:v>
                </c:pt>
                <c:pt idx="2286">
                  <c:v>64.288300000000007</c:v>
                </c:pt>
                <c:pt idx="2287">
                  <c:v>62.839799999999997</c:v>
                </c:pt>
                <c:pt idx="2288">
                  <c:v>62.839799999999997</c:v>
                </c:pt>
                <c:pt idx="2289">
                  <c:v>63.954799999999999</c:v>
                </c:pt>
                <c:pt idx="2290">
                  <c:v>64.268600000000006</c:v>
                </c:pt>
                <c:pt idx="2291">
                  <c:v>64.547799999999995</c:v>
                </c:pt>
                <c:pt idx="2292">
                  <c:v>64.976399999999998</c:v>
                </c:pt>
                <c:pt idx="2293">
                  <c:v>64.416200000000003</c:v>
                </c:pt>
                <c:pt idx="2294">
                  <c:v>63.183300000000003</c:v>
                </c:pt>
                <c:pt idx="2295">
                  <c:v>61.641300000000001</c:v>
                </c:pt>
                <c:pt idx="2296">
                  <c:v>59.617199999999997</c:v>
                </c:pt>
                <c:pt idx="2297">
                  <c:v>57.089199999999998</c:v>
                </c:pt>
                <c:pt idx="2298">
                  <c:v>56.790900000000001</c:v>
                </c:pt>
                <c:pt idx="2299">
                  <c:v>57.414099999999998</c:v>
                </c:pt>
                <c:pt idx="2300">
                  <c:v>59.5122</c:v>
                </c:pt>
                <c:pt idx="2301">
                  <c:v>62.532400000000003</c:v>
                </c:pt>
                <c:pt idx="2302">
                  <c:v>64.375</c:v>
                </c:pt>
                <c:pt idx="2303">
                  <c:v>65.465000000000003</c:v>
                </c:pt>
                <c:pt idx="2304">
                  <c:v>67.763999999999996</c:v>
                </c:pt>
                <c:pt idx="2305">
                  <c:v>69.247600000000006</c:v>
                </c:pt>
                <c:pt idx="2306">
                  <c:v>72.573400000000007</c:v>
                </c:pt>
                <c:pt idx="2307">
                  <c:v>74.613500000000002</c:v>
                </c:pt>
                <c:pt idx="2308">
                  <c:v>72.343199999999996</c:v>
                </c:pt>
                <c:pt idx="2309">
                  <c:v>68.467799999999997</c:v>
                </c:pt>
                <c:pt idx="2310">
                  <c:v>76.328199999999995</c:v>
                </c:pt>
                <c:pt idx="2311">
                  <c:v>82.570700000000002</c:v>
                </c:pt>
                <c:pt idx="2312">
                  <c:v>82.570700000000002</c:v>
                </c:pt>
                <c:pt idx="2313">
                  <c:v>89.217799999999997</c:v>
                </c:pt>
                <c:pt idx="2314">
                  <c:v>84.117400000000004</c:v>
                </c:pt>
                <c:pt idx="2315">
                  <c:v>80.124600000000001</c:v>
                </c:pt>
                <c:pt idx="2316">
                  <c:v>77.5351</c:v>
                </c:pt>
                <c:pt idx="2317">
                  <c:v>81.647300000000001</c:v>
                </c:pt>
                <c:pt idx="2318">
                  <c:v>80.579300000000003</c:v>
                </c:pt>
                <c:pt idx="2319">
                  <c:v>76.461600000000004</c:v>
                </c:pt>
                <c:pt idx="2320">
                  <c:v>78.639700000000005</c:v>
                </c:pt>
                <c:pt idx="2321">
                  <c:v>78.639700000000005</c:v>
                </c:pt>
                <c:pt idx="2322">
                  <c:v>79.692999999999998</c:v>
                </c:pt>
                <c:pt idx="2323">
                  <c:v>78.735200000000006</c:v>
                </c:pt>
                <c:pt idx="2324">
                  <c:v>77.303899999999999</c:v>
                </c:pt>
                <c:pt idx="2325">
                  <c:v>80.955299999999994</c:v>
                </c:pt>
                <c:pt idx="2326">
                  <c:v>86.629199999999997</c:v>
                </c:pt>
                <c:pt idx="2327">
                  <c:v>82.058000000000007</c:v>
                </c:pt>
                <c:pt idx="2328">
                  <c:v>79.838099999999997</c:v>
                </c:pt>
                <c:pt idx="2329">
                  <c:v>76.565200000000004</c:v>
                </c:pt>
                <c:pt idx="2330">
                  <c:v>73.441199999999995</c:v>
                </c:pt>
                <c:pt idx="2331">
                  <c:v>73.110200000000006</c:v>
                </c:pt>
                <c:pt idx="2332">
                  <c:v>75.547899999999998</c:v>
                </c:pt>
                <c:pt idx="2333">
                  <c:v>76.394099999999995</c:v>
                </c:pt>
                <c:pt idx="2334">
                  <c:v>75.358599999999996</c:v>
                </c:pt>
                <c:pt idx="2335">
                  <c:v>75.837599999999995</c:v>
                </c:pt>
                <c:pt idx="2336">
                  <c:v>78.612200000000001</c:v>
                </c:pt>
                <c:pt idx="2337">
                  <c:v>78.219899999999996</c:v>
                </c:pt>
                <c:pt idx="2338">
                  <c:v>75.243499999999997</c:v>
                </c:pt>
                <c:pt idx="2339">
                  <c:v>75.4572</c:v>
                </c:pt>
                <c:pt idx="2340">
                  <c:v>73.971000000000004</c:v>
                </c:pt>
                <c:pt idx="2341">
                  <c:v>74.0548</c:v>
                </c:pt>
                <c:pt idx="2342">
                  <c:v>72.572599999999994</c:v>
                </c:pt>
                <c:pt idx="2343">
                  <c:v>72.572599999999994</c:v>
                </c:pt>
                <c:pt idx="2344">
                  <c:v>70.664199999999994</c:v>
                </c:pt>
                <c:pt idx="2345">
                  <c:v>70.790899999999993</c:v>
                </c:pt>
                <c:pt idx="2346">
                  <c:v>71.276399999999995</c:v>
                </c:pt>
                <c:pt idx="2347">
                  <c:v>71.6297</c:v>
                </c:pt>
                <c:pt idx="2348">
                  <c:v>71.6297</c:v>
                </c:pt>
                <c:pt idx="2349">
                  <c:v>76.7316</c:v>
                </c:pt>
                <c:pt idx="2350">
                  <c:v>76.407700000000006</c:v>
                </c:pt>
                <c:pt idx="2351">
                  <c:v>76.502899999999997</c:v>
                </c:pt>
                <c:pt idx="2352">
                  <c:v>75.237499999999997</c:v>
                </c:pt>
                <c:pt idx="2353">
                  <c:v>74.828800000000001</c:v>
                </c:pt>
                <c:pt idx="2354">
                  <c:v>73.258399999999995</c:v>
                </c:pt>
                <c:pt idx="2355">
                  <c:v>72.825699999999998</c:v>
                </c:pt>
                <c:pt idx="2356">
                  <c:v>73.744</c:v>
                </c:pt>
                <c:pt idx="2357">
                  <c:v>74.500500000000002</c:v>
                </c:pt>
                <c:pt idx="2358">
                  <c:v>74.500500000000002</c:v>
                </c:pt>
                <c:pt idx="2359">
                  <c:v>73.938999999999993</c:v>
                </c:pt>
                <c:pt idx="2360">
                  <c:v>73.942300000000003</c:v>
                </c:pt>
                <c:pt idx="2361">
                  <c:v>78.322100000000006</c:v>
                </c:pt>
                <c:pt idx="2362">
                  <c:v>76.705699999999993</c:v>
                </c:pt>
                <c:pt idx="2363">
                  <c:v>75.517200000000003</c:v>
                </c:pt>
                <c:pt idx="2364">
                  <c:v>75.529899999999998</c:v>
                </c:pt>
                <c:pt idx="2365">
                  <c:v>77.061300000000003</c:v>
                </c:pt>
                <c:pt idx="2366">
                  <c:v>74.694400000000002</c:v>
                </c:pt>
                <c:pt idx="2367">
                  <c:v>72.187700000000007</c:v>
                </c:pt>
                <c:pt idx="2368">
                  <c:v>72.357200000000006</c:v>
                </c:pt>
                <c:pt idx="2369">
                  <c:v>72.515299999999996</c:v>
                </c:pt>
                <c:pt idx="2370">
                  <c:v>70.837800000000001</c:v>
                </c:pt>
                <c:pt idx="2371">
                  <c:v>69.923100000000005</c:v>
                </c:pt>
                <c:pt idx="2372">
                  <c:v>67.389700000000005</c:v>
                </c:pt>
                <c:pt idx="2373">
                  <c:v>67.554400000000001</c:v>
                </c:pt>
                <c:pt idx="2374">
                  <c:v>68.069999999999993</c:v>
                </c:pt>
                <c:pt idx="2375">
                  <c:v>68.742500000000007</c:v>
                </c:pt>
                <c:pt idx="2376">
                  <c:v>68.945300000000003</c:v>
                </c:pt>
                <c:pt idx="2377">
                  <c:v>69.628200000000007</c:v>
                </c:pt>
                <c:pt idx="2378">
                  <c:v>68.828599999999994</c:v>
                </c:pt>
                <c:pt idx="2379">
                  <c:v>67.255300000000005</c:v>
                </c:pt>
                <c:pt idx="2380">
                  <c:v>65.514099999999999</c:v>
                </c:pt>
                <c:pt idx="2381">
                  <c:v>68.229799999999997</c:v>
                </c:pt>
                <c:pt idx="2382">
                  <c:v>69.783900000000003</c:v>
                </c:pt>
                <c:pt idx="2383">
                  <c:v>69.783900000000003</c:v>
                </c:pt>
                <c:pt idx="2384">
                  <c:v>68.721800000000002</c:v>
                </c:pt>
                <c:pt idx="2385">
                  <c:v>69.262699999999995</c:v>
                </c:pt>
                <c:pt idx="2386">
                  <c:v>68.641000000000005</c:v>
                </c:pt>
                <c:pt idx="2387">
                  <c:v>69.848500000000001</c:v>
                </c:pt>
                <c:pt idx="2388">
                  <c:v>70.891099999999994</c:v>
                </c:pt>
                <c:pt idx="2389">
                  <c:v>71.293700000000001</c:v>
                </c:pt>
                <c:pt idx="2390">
                  <c:v>70.132599999999996</c:v>
                </c:pt>
                <c:pt idx="2391">
                  <c:v>69.539000000000001</c:v>
                </c:pt>
                <c:pt idx="2392">
                  <c:v>65.787000000000006</c:v>
                </c:pt>
                <c:pt idx="2393">
                  <c:v>65.409800000000004</c:v>
                </c:pt>
                <c:pt idx="2394">
                  <c:v>66.032899999999998</c:v>
                </c:pt>
                <c:pt idx="2395">
                  <c:v>66.609399999999994</c:v>
                </c:pt>
                <c:pt idx="2396">
                  <c:v>69.181200000000004</c:v>
                </c:pt>
                <c:pt idx="2397">
                  <c:v>67.700100000000006</c:v>
                </c:pt>
                <c:pt idx="2398">
                  <c:v>65.637600000000006</c:v>
                </c:pt>
                <c:pt idx="2399">
                  <c:v>65.182000000000002</c:v>
                </c:pt>
                <c:pt idx="2400">
                  <c:v>61.62</c:v>
                </c:pt>
                <c:pt idx="2401">
                  <c:v>60.439700000000002</c:v>
                </c:pt>
                <c:pt idx="2402">
                  <c:v>60.721600000000002</c:v>
                </c:pt>
                <c:pt idx="2403">
                  <c:v>59.815100000000001</c:v>
                </c:pt>
                <c:pt idx="2404">
                  <c:v>62.134700000000002</c:v>
                </c:pt>
                <c:pt idx="2405">
                  <c:v>64.090900000000005</c:v>
                </c:pt>
                <c:pt idx="2406">
                  <c:v>65.216800000000006</c:v>
                </c:pt>
                <c:pt idx="2407">
                  <c:v>64.451400000000007</c:v>
                </c:pt>
                <c:pt idx="2408">
                  <c:v>62.683199999999999</c:v>
                </c:pt>
                <c:pt idx="2409">
                  <c:v>61.950899999999997</c:v>
                </c:pt>
                <c:pt idx="2410">
                  <c:v>61.020299999999999</c:v>
                </c:pt>
                <c:pt idx="2411">
                  <c:v>60.935499999999998</c:v>
                </c:pt>
                <c:pt idx="2412">
                  <c:v>60.698700000000002</c:v>
                </c:pt>
                <c:pt idx="2413">
                  <c:v>61.228000000000002</c:v>
                </c:pt>
                <c:pt idx="2414">
                  <c:v>64.765699999999995</c:v>
                </c:pt>
                <c:pt idx="2415">
                  <c:v>63.715299999999999</c:v>
                </c:pt>
                <c:pt idx="2416">
                  <c:v>68.252899999999997</c:v>
                </c:pt>
                <c:pt idx="2417">
                  <c:v>68.660200000000003</c:v>
                </c:pt>
                <c:pt idx="2418">
                  <c:v>68.497299999999996</c:v>
                </c:pt>
                <c:pt idx="2419">
                  <c:v>70.558499999999995</c:v>
                </c:pt>
                <c:pt idx="2420">
                  <c:v>73.422600000000003</c:v>
                </c:pt>
                <c:pt idx="2421">
                  <c:v>74.484700000000004</c:v>
                </c:pt>
                <c:pt idx="2422">
                  <c:v>74.484700000000004</c:v>
                </c:pt>
                <c:pt idx="2423">
                  <c:v>70.956800000000001</c:v>
                </c:pt>
                <c:pt idx="2424">
                  <c:v>72.866600000000005</c:v>
                </c:pt>
                <c:pt idx="2425">
                  <c:v>73.126800000000003</c:v>
                </c:pt>
                <c:pt idx="2426">
                  <c:v>73.856099999999998</c:v>
                </c:pt>
                <c:pt idx="2427">
                  <c:v>77.153700000000001</c:v>
                </c:pt>
                <c:pt idx="2428">
                  <c:v>63.270899999999997</c:v>
                </c:pt>
                <c:pt idx="2429">
                  <c:v>62.363199999999999</c:v>
                </c:pt>
                <c:pt idx="2430">
                  <c:v>60.954300000000003</c:v>
                </c:pt>
                <c:pt idx="2431">
                  <c:v>59.819099999999999</c:v>
                </c:pt>
                <c:pt idx="2432">
                  <c:v>60.192500000000003</c:v>
                </c:pt>
                <c:pt idx="2433">
                  <c:v>59.399299999999997</c:v>
                </c:pt>
                <c:pt idx="2434">
                  <c:v>60.323999999999998</c:v>
                </c:pt>
                <c:pt idx="2435">
                  <c:v>59.384</c:v>
                </c:pt>
                <c:pt idx="2436">
                  <c:v>60.080399999999997</c:v>
                </c:pt>
                <c:pt idx="2437">
                  <c:v>58.724200000000003</c:v>
                </c:pt>
                <c:pt idx="2438">
                  <c:v>55.410499999999999</c:v>
                </c:pt>
                <c:pt idx="2439">
                  <c:v>55.220300000000002</c:v>
                </c:pt>
                <c:pt idx="2440">
                  <c:v>55.029800000000002</c:v>
                </c:pt>
                <c:pt idx="2441">
                  <c:v>54.466999999999999</c:v>
                </c:pt>
                <c:pt idx="2442">
                  <c:v>55.711500000000001</c:v>
                </c:pt>
                <c:pt idx="2443">
                  <c:v>56.729300000000002</c:v>
                </c:pt>
                <c:pt idx="2444">
                  <c:v>55.497100000000003</c:v>
                </c:pt>
                <c:pt idx="2445">
                  <c:v>62.576900000000002</c:v>
                </c:pt>
                <c:pt idx="2446">
                  <c:v>58.9788</c:v>
                </c:pt>
                <c:pt idx="2447">
                  <c:v>57.824800000000003</c:v>
                </c:pt>
                <c:pt idx="2448">
                  <c:v>55.4739</c:v>
                </c:pt>
                <c:pt idx="2449">
                  <c:v>55.772799999999997</c:v>
                </c:pt>
                <c:pt idx="2450">
                  <c:v>54.405799999999999</c:v>
                </c:pt>
                <c:pt idx="2451">
                  <c:v>54.320099999999996</c:v>
                </c:pt>
                <c:pt idx="2452">
                  <c:v>54.052799999999998</c:v>
                </c:pt>
                <c:pt idx="2453">
                  <c:v>54.052799999999998</c:v>
                </c:pt>
                <c:pt idx="2454">
                  <c:v>53.490900000000003</c:v>
                </c:pt>
                <c:pt idx="2455">
                  <c:v>53.950899999999997</c:v>
                </c:pt>
                <c:pt idx="2456">
                  <c:v>53.997300000000003</c:v>
                </c:pt>
                <c:pt idx="2457">
                  <c:v>53.735999999999997</c:v>
                </c:pt>
                <c:pt idx="2458">
                  <c:v>52.997399999999999</c:v>
                </c:pt>
                <c:pt idx="2459">
                  <c:v>53.219700000000003</c:v>
                </c:pt>
                <c:pt idx="2460">
                  <c:v>54.798900000000003</c:v>
                </c:pt>
                <c:pt idx="2461">
                  <c:v>53.730600000000003</c:v>
                </c:pt>
                <c:pt idx="2462">
                  <c:v>52.5578</c:v>
                </c:pt>
                <c:pt idx="2463">
                  <c:v>52.316200000000002</c:v>
                </c:pt>
                <c:pt idx="2464">
                  <c:v>51.665100000000002</c:v>
                </c:pt>
                <c:pt idx="2465">
                  <c:v>52.215000000000003</c:v>
                </c:pt>
                <c:pt idx="2466">
                  <c:v>51.592799999999997</c:v>
                </c:pt>
                <c:pt idx="2467">
                  <c:v>51.483899999999998</c:v>
                </c:pt>
                <c:pt idx="2468">
                  <c:v>51.600499999999997</c:v>
                </c:pt>
                <c:pt idx="2469">
                  <c:v>51.595500000000001</c:v>
                </c:pt>
                <c:pt idx="2470">
                  <c:v>51.637300000000003</c:v>
                </c:pt>
                <c:pt idx="2471">
                  <c:v>51.131799999999998</c:v>
                </c:pt>
                <c:pt idx="2472">
                  <c:v>51.157499999999999</c:v>
                </c:pt>
                <c:pt idx="2473">
                  <c:v>50.018300000000004</c:v>
                </c:pt>
                <c:pt idx="2474">
                  <c:v>52.103099999999998</c:v>
                </c:pt>
                <c:pt idx="2475">
                  <c:v>52.508299999999998</c:v>
                </c:pt>
                <c:pt idx="2476">
                  <c:v>54.661499999999997</c:v>
                </c:pt>
                <c:pt idx="2477">
                  <c:v>55.220100000000002</c:v>
                </c:pt>
                <c:pt idx="2478">
                  <c:v>55.254899999999999</c:v>
                </c:pt>
                <c:pt idx="2479">
                  <c:v>55.254899999999999</c:v>
                </c:pt>
                <c:pt idx="2480">
                  <c:v>56.436999999999998</c:v>
                </c:pt>
                <c:pt idx="2481">
                  <c:v>56.955100000000002</c:v>
                </c:pt>
                <c:pt idx="2482">
                  <c:v>55.756900000000002</c:v>
                </c:pt>
                <c:pt idx="2483">
                  <c:v>53.177100000000003</c:v>
                </c:pt>
                <c:pt idx="2484">
                  <c:v>53.224699999999999</c:v>
                </c:pt>
                <c:pt idx="2485">
                  <c:v>52.433700000000002</c:v>
                </c:pt>
                <c:pt idx="2486">
                  <c:v>52.210599999999999</c:v>
                </c:pt>
                <c:pt idx="2487">
                  <c:v>51.029400000000003</c:v>
                </c:pt>
                <c:pt idx="2488">
                  <c:v>50.002099999999999</c:v>
                </c:pt>
                <c:pt idx="2489">
                  <c:v>49.548999999999999</c:v>
                </c:pt>
                <c:pt idx="2490">
                  <c:v>48.257199999999997</c:v>
                </c:pt>
                <c:pt idx="2491">
                  <c:v>46.998600000000003</c:v>
                </c:pt>
                <c:pt idx="2492">
                  <c:v>47.449800000000003</c:v>
                </c:pt>
                <c:pt idx="2493">
                  <c:v>46.996299999999998</c:v>
                </c:pt>
                <c:pt idx="2494">
                  <c:v>49.573399999999999</c:v>
                </c:pt>
                <c:pt idx="2495">
                  <c:v>47.283299999999997</c:v>
                </c:pt>
                <c:pt idx="2496">
                  <c:v>48.4176</c:v>
                </c:pt>
                <c:pt idx="2497">
                  <c:v>48.5291</c:v>
                </c:pt>
                <c:pt idx="2498">
                  <c:v>48.137500000000003</c:v>
                </c:pt>
                <c:pt idx="2499">
                  <c:v>49.972099999999998</c:v>
                </c:pt>
                <c:pt idx="2500">
                  <c:v>48.747599999999998</c:v>
                </c:pt>
                <c:pt idx="2501">
                  <c:v>47.929299999999998</c:v>
                </c:pt>
                <c:pt idx="2502">
                  <c:v>47.282699999999998</c:v>
                </c:pt>
                <c:pt idx="2503">
                  <c:v>46.912300000000002</c:v>
                </c:pt>
                <c:pt idx="2504">
                  <c:v>47.3352</c:v>
                </c:pt>
                <c:pt idx="2505">
                  <c:v>49.665500000000002</c:v>
                </c:pt>
                <c:pt idx="2506">
                  <c:v>52.003799999999998</c:v>
                </c:pt>
                <c:pt idx="2507">
                  <c:v>52.064599999999999</c:v>
                </c:pt>
                <c:pt idx="2508">
                  <c:v>49.296799999999998</c:v>
                </c:pt>
                <c:pt idx="2509">
                  <c:v>48.633600000000001</c:v>
                </c:pt>
                <c:pt idx="2510">
                  <c:v>48.466299999999997</c:v>
                </c:pt>
                <c:pt idx="2511">
                  <c:v>48.841799999999999</c:v>
                </c:pt>
                <c:pt idx="2512">
                  <c:v>50.158200000000001</c:v>
                </c:pt>
                <c:pt idx="2513">
                  <c:v>52.055999999999997</c:v>
                </c:pt>
                <c:pt idx="2514">
                  <c:v>51.301200000000001</c:v>
                </c:pt>
                <c:pt idx="2515">
                  <c:v>52.082000000000001</c:v>
                </c:pt>
                <c:pt idx="2516">
                  <c:v>52.49</c:v>
                </c:pt>
                <c:pt idx="2517">
                  <c:v>50.555199999999999</c:v>
                </c:pt>
                <c:pt idx="2518">
                  <c:v>48.860799999999998</c:v>
                </c:pt>
                <c:pt idx="2519">
                  <c:v>51.403399999999998</c:v>
                </c:pt>
                <c:pt idx="2520">
                  <c:v>51.557000000000002</c:v>
                </c:pt>
                <c:pt idx="2521">
                  <c:v>51.131100000000004</c:v>
                </c:pt>
                <c:pt idx="2522">
                  <c:v>49.437800000000003</c:v>
                </c:pt>
                <c:pt idx="2523">
                  <c:v>49.437800000000003</c:v>
                </c:pt>
                <c:pt idx="2524">
                  <c:v>53.317900000000002</c:v>
                </c:pt>
                <c:pt idx="2525">
                  <c:v>52.918900000000001</c:v>
                </c:pt>
                <c:pt idx="2526">
                  <c:v>54.010399999999997</c:v>
                </c:pt>
                <c:pt idx="2527">
                  <c:v>54.858800000000002</c:v>
                </c:pt>
                <c:pt idx="2528">
                  <c:v>51.882300000000001</c:v>
                </c:pt>
                <c:pt idx="2529">
                  <c:v>51.645299999999999</c:v>
                </c:pt>
                <c:pt idx="2530">
                  <c:v>51.370899999999999</c:v>
                </c:pt>
                <c:pt idx="2531">
                  <c:v>50.728900000000003</c:v>
                </c:pt>
                <c:pt idx="2532">
                  <c:v>50.633200000000002</c:v>
                </c:pt>
                <c:pt idx="2533">
                  <c:v>50.162700000000001</c:v>
                </c:pt>
                <c:pt idx="2534">
                  <c:v>49.860500000000002</c:v>
                </c:pt>
                <c:pt idx="2535">
                  <c:v>49.153799999999997</c:v>
                </c:pt>
                <c:pt idx="2536">
                  <c:v>48.312199999999997</c:v>
                </c:pt>
                <c:pt idx="2537">
                  <c:v>50.516399999999997</c:v>
                </c:pt>
                <c:pt idx="2538">
                  <c:v>51.111899999999999</c:v>
                </c:pt>
                <c:pt idx="2539">
                  <c:v>50.636299999999999</c:v>
                </c:pt>
                <c:pt idx="2540">
                  <c:v>52.077800000000003</c:v>
                </c:pt>
                <c:pt idx="2541">
                  <c:v>51.8596</c:v>
                </c:pt>
                <c:pt idx="2542">
                  <c:v>52.8752</c:v>
                </c:pt>
                <c:pt idx="2543">
                  <c:v>54.456899999999997</c:v>
                </c:pt>
                <c:pt idx="2544">
                  <c:v>54.595799999999997</c:v>
                </c:pt>
                <c:pt idx="2545">
                  <c:v>54.492699999999999</c:v>
                </c:pt>
                <c:pt idx="2546">
                  <c:v>55.584000000000003</c:v>
                </c:pt>
                <c:pt idx="2547">
                  <c:v>54.981499999999997</c:v>
                </c:pt>
                <c:pt idx="2548">
                  <c:v>54.981499999999997</c:v>
                </c:pt>
                <c:pt idx="2549">
                  <c:v>53.885399999999997</c:v>
                </c:pt>
                <c:pt idx="2550">
                  <c:v>52.686999999999998</c:v>
                </c:pt>
                <c:pt idx="2551">
                  <c:v>51.822800000000001</c:v>
                </c:pt>
                <c:pt idx="2552">
                  <c:v>50.850900000000003</c:v>
                </c:pt>
                <c:pt idx="2553">
                  <c:v>49.295499999999997</c:v>
                </c:pt>
                <c:pt idx="2554">
                  <c:v>49.031100000000002</c:v>
                </c:pt>
                <c:pt idx="2555">
                  <c:v>50.288699999999999</c:v>
                </c:pt>
                <c:pt idx="2556">
                  <c:v>51.486800000000002</c:v>
                </c:pt>
                <c:pt idx="2557">
                  <c:v>53.9818</c:v>
                </c:pt>
                <c:pt idx="2558">
                  <c:v>54.097299999999997</c:v>
                </c:pt>
                <c:pt idx="2559">
                  <c:v>55.935400000000001</c:v>
                </c:pt>
                <c:pt idx="2560">
                  <c:v>57.357199999999999</c:v>
                </c:pt>
                <c:pt idx="2561">
                  <c:v>57.349200000000003</c:v>
                </c:pt>
                <c:pt idx="2562">
                  <c:v>54.672199999999997</c:v>
                </c:pt>
                <c:pt idx="2563">
                  <c:v>51.689500000000002</c:v>
                </c:pt>
                <c:pt idx="2564">
                  <c:v>51.148499999999999</c:v>
                </c:pt>
                <c:pt idx="2565">
                  <c:v>49.935099999999998</c:v>
                </c:pt>
                <c:pt idx="2566">
                  <c:v>48.730400000000003</c:v>
                </c:pt>
                <c:pt idx="2567">
                  <c:v>45.83</c:v>
                </c:pt>
                <c:pt idx="2568">
                  <c:v>45.046900000000001</c:v>
                </c:pt>
                <c:pt idx="2569">
                  <c:v>44.198599999999999</c:v>
                </c:pt>
                <c:pt idx="2570">
                  <c:v>43.965600000000002</c:v>
                </c:pt>
                <c:pt idx="2571">
                  <c:v>44.990099999999998</c:v>
                </c:pt>
                <c:pt idx="2572">
                  <c:v>47.288800000000002</c:v>
                </c:pt>
                <c:pt idx="2573">
                  <c:v>46.385300000000001</c:v>
                </c:pt>
                <c:pt idx="2574">
                  <c:v>47.7729</c:v>
                </c:pt>
                <c:pt idx="2575">
                  <c:v>47.997799999999998</c:v>
                </c:pt>
                <c:pt idx="2576">
                  <c:v>47.742100000000001</c:v>
                </c:pt>
                <c:pt idx="2577">
                  <c:v>49.087899999999998</c:v>
                </c:pt>
                <c:pt idx="2578">
                  <c:v>48.097000000000001</c:v>
                </c:pt>
                <c:pt idx="2579">
                  <c:v>48.089500000000001</c:v>
                </c:pt>
                <c:pt idx="2580">
                  <c:v>46.875399999999999</c:v>
                </c:pt>
                <c:pt idx="2581">
                  <c:v>46.875399999999999</c:v>
                </c:pt>
                <c:pt idx="2582">
                  <c:v>46.160699999999999</c:v>
                </c:pt>
                <c:pt idx="2583">
                  <c:v>45.292200000000001</c:v>
                </c:pt>
                <c:pt idx="2584">
                  <c:v>44.932099999999998</c:v>
                </c:pt>
                <c:pt idx="2585">
                  <c:v>45.535499999999999</c:v>
                </c:pt>
                <c:pt idx="2586">
                  <c:v>46.827100000000002</c:v>
                </c:pt>
                <c:pt idx="2587">
                  <c:v>50.170400000000001</c:v>
                </c:pt>
                <c:pt idx="2588">
                  <c:v>48.761299999999999</c:v>
                </c:pt>
                <c:pt idx="2589">
                  <c:v>49.237299999999998</c:v>
                </c:pt>
                <c:pt idx="2590">
                  <c:v>49.321800000000003</c:v>
                </c:pt>
                <c:pt idx="2591">
                  <c:v>49.235799999999998</c:v>
                </c:pt>
                <c:pt idx="2592">
                  <c:v>47.492199999999997</c:v>
                </c:pt>
                <c:pt idx="2593">
                  <c:v>46.572099999999999</c:v>
                </c:pt>
                <c:pt idx="2594">
                  <c:v>46.746600000000001</c:v>
                </c:pt>
                <c:pt idx="2595">
                  <c:v>45.034799999999997</c:v>
                </c:pt>
                <c:pt idx="2596">
                  <c:v>44.835700000000003</c:v>
                </c:pt>
                <c:pt idx="2597">
                  <c:v>46.433799999999998</c:v>
                </c:pt>
                <c:pt idx="2598">
                  <c:v>46.727499999999999</c:v>
                </c:pt>
                <c:pt idx="2599">
                  <c:v>48.957700000000003</c:v>
                </c:pt>
                <c:pt idx="2600">
                  <c:v>49.953899999999997</c:v>
                </c:pt>
                <c:pt idx="2601">
                  <c:v>51.603499999999997</c:v>
                </c:pt>
                <c:pt idx="2602">
                  <c:v>50.380299999999998</c:v>
                </c:pt>
                <c:pt idx="2603">
                  <c:v>50.380299999999998</c:v>
                </c:pt>
                <c:pt idx="2604">
                  <c:v>48.820900000000002</c:v>
                </c:pt>
                <c:pt idx="2605">
                  <c:v>47.73</c:v>
                </c:pt>
                <c:pt idx="2606">
                  <c:v>46.193800000000003</c:v>
                </c:pt>
                <c:pt idx="2607">
                  <c:v>46.596200000000003</c:v>
                </c:pt>
                <c:pt idx="2608">
                  <c:v>46.596200000000003</c:v>
                </c:pt>
                <c:pt idx="2609">
                  <c:v>49.171999999999997</c:v>
                </c:pt>
                <c:pt idx="2610">
                  <c:v>47.604300000000002</c:v>
                </c:pt>
                <c:pt idx="2611">
                  <c:v>47.381999999999998</c:v>
                </c:pt>
                <c:pt idx="2612">
                  <c:v>46.067700000000002</c:v>
                </c:pt>
                <c:pt idx="2613">
                  <c:v>45.898800000000001</c:v>
                </c:pt>
                <c:pt idx="2614">
                  <c:v>47.286099999999998</c:v>
                </c:pt>
                <c:pt idx="2615">
                  <c:v>49.166899999999998</c:v>
                </c:pt>
                <c:pt idx="2616">
                  <c:v>48.190800000000003</c:v>
                </c:pt>
                <c:pt idx="2617">
                  <c:v>47.608600000000003</c:v>
                </c:pt>
                <c:pt idx="2618">
                  <c:v>47.608600000000003</c:v>
                </c:pt>
                <c:pt idx="2619">
                  <c:v>45.914400000000001</c:v>
                </c:pt>
                <c:pt idx="2620">
                  <c:v>45.882399999999997</c:v>
                </c:pt>
                <c:pt idx="2621">
                  <c:v>48.548999999999999</c:v>
                </c:pt>
                <c:pt idx="2622">
                  <c:v>51.990200000000002</c:v>
                </c:pt>
                <c:pt idx="2623">
                  <c:v>52.595700000000001</c:v>
                </c:pt>
                <c:pt idx="2624">
                  <c:v>52.548900000000003</c:v>
                </c:pt>
                <c:pt idx="2625">
                  <c:v>54.105499999999999</c:v>
                </c:pt>
                <c:pt idx="2626">
                  <c:v>53.376199999999997</c:v>
                </c:pt>
                <c:pt idx="2627">
                  <c:v>55.634900000000002</c:v>
                </c:pt>
                <c:pt idx="2628">
                  <c:v>55.977800000000002</c:v>
                </c:pt>
                <c:pt idx="2629">
                  <c:v>57.276600000000002</c:v>
                </c:pt>
                <c:pt idx="2630">
                  <c:v>57.195700000000002</c:v>
                </c:pt>
                <c:pt idx="2631">
                  <c:v>57.834899999999998</c:v>
                </c:pt>
                <c:pt idx="2632">
                  <c:v>60.3309</c:v>
                </c:pt>
                <c:pt idx="2633">
                  <c:v>60.409199999999998</c:v>
                </c:pt>
                <c:pt idx="2634">
                  <c:v>66.071899999999999</c:v>
                </c:pt>
                <c:pt idx="2635">
                  <c:v>62.000999999999998</c:v>
                </c:pt>
                <c:pt idx="2636">
                  <c:v>67.847999999999999</c:v>
                </c:pt>
                <c:pt idx="2637">
                  <c:v>71.778700000000001</c:v>
                </c:pt>
                <c:pt idx="2638">
                  <c:v>69.856300000000005</c:v>
                </c:pt>
                <c:pt idx="2639">
                  <c:v>68.968800000000002</c:v>
                </c:pt>
                <c:pt idx="2640">
                  <c:v>69.524199999999993</c:v>
                </c:pt>
                <c:pt idx="2641">
                  <c:v>66.676900000000003</c:v>
                </c:pt>
                <c:pt idx="2642">
                  <c:v>63.030299999999997</c:v>
                </c:pt>
                <c:pt idx="2643">
                  <c:v>63.030299999999997</c:v>
                </c:pt>
                <c:pt idx="2644">
                  <c:v>60.260100000000001</c:v>
                </c:pt>
                <c:pt idx="2645">
                  <c:v>61.160499999999999</c:v>
                </c:pt>
                <c:pt idx="2646">
                  <c:v>61.142299999999999</c:v>
                </c:pt>
                <c:pt idx="2647">
                  <c:v>64.601399999999998</c:v>
                </c:pt>
                <c:pt idx="2648">
                  <c:v>63.716700000000003</c:v>
                </c:pt>
                <c:pt idx="2649">
                  <c:v>63.931199999999997</c:v>
                </c:pt>
                <c:pt idx="2650">
                  <c:v>62.973500000000001</c:v>
                </c:pt>
                <c:pt idx="2651">
                  <c:v>63.663600000000002</c:v>
                </c:pt>
                <c:pt idx="2652">
                  <c:v>65.302700000000002</c:v>
                </c:pt>
                <c:pt idx="2653">
                  <c:v>64.708100000000002</c:v>
                </c:pt>
                <c:pt idx="2654">
                  <c:v>63.500900000000001</c:v>
                </c:pt>
                <c:pt idx="2655">
                  <c:v>63.346699999999998</c:v>
                </c:pt>
                <c:pt idx="2656">
                  <c:v>61.584099999999999</c:v>
                </c:pt>
                <c:pt idx="2657">
                  <c:v>58.966900000000003</c:v>
                </c:pt>
                <c:pt idx="2658">
                  <c:v>58.292700000000004</c:v>
                </c:pt>
                <c:pt idx="2659">
                  <c:v>55.073700000000002</c:v>
                </c:pt>
                <c:pt idx="2660">
                  <c:v>57.848799999999997</c:v>
                </c:pt>
                <c:pt idx="2661">
                  <c:v>57.704999999999998</c:v>
                </c:pt>
                <c:pt idx="2662">
                  <c:v>59.008800000000001</c:v>
                </c:pt>
                <c:pt idx="2663">
                  <c:v>59.982100000000003</c:v>
                </c:pt>
                <c:pt idx="2664">
                  <c:v>57.893599999999999</c:v>
                </c:pt>
                <c:pt idx="2665">
                  <c:v>55.721200000000003</c:v>
                </c:pt>
                <c:pt idx="2666">
                  <c:v>55.929200000000002</c:v>
                </c:pt>
                <c:pt idx="2667">
                  <c:v>56.168300000000002</c:v>
                </c:pt>
                <c:pt idx="2668">
                  <c:v>54.549300000000002</c:v>
                </c:pt>
                <c:pt idx="2669">
                  <c:v>56.270499999999998</c:v>
                </c:pt>
                <c:pt idx="2670">
                  <c:v>58.347200000000001</c:v>
                </c:pt>
                <c:pt idx="2671">
                  <c:v>58.541400000000003</c:v>
                </c:pt>
                <c:pt idx="2672">
                  <c:v>58.541400000000003</c:v>
                </c:pt>
                <c:pt idx="2673">
                  <c:v>58.6648</c:v>
                </c:pt>
                <c:pt idx="2674">
                  <c:v>56.022599999999997</c:v>
                </c:pt>
                <c:pt idx="2675">
                  <c:v>55.349600000000002</c:v>
                </c:pt>
                <c:pt idx="2676">
                  <c:v>53.722000000000001</c:v>
                </c:pt>
                <c:pt idx="2677">
                  <c:v>56.068199999999997</c:v>
                </c:pt>
                <c:pt idx="2678">
                  <c:v>52.508200000000002</c:v>
                </c:pt>
                <c:pt idx="2679">
                  <c:v>51.433100000000003</c:v>
                </c:pt>
                <c:pt idx="2680">
                  <c:v>50.499699999999997</c:v>
                </c:pt>
                <c:pt idx="2681">
                  <c:v>51.487499999999997</c:v>
                </c:pt>
                <c:pt idx="2682">
                  <c:v>51.142600000000002</c:v>
                </c:pt>
                <c:pt idx="2683">
                  <c:v>49.741</c:v>
                </c:pt>
                <c:pt idx="2684">
                  <c:v>48.340800000000002</c:v>
                </c:pt>
                <c:pt idx="2685">
                  <c:v>50.002699999999997</c:v>
                </c:pt>
                <c:pt idx="2686">
                  <c:v>51.0989</c:v>
                </c:pt>
                <c:pt idx="2687">
                  <c:v>52.705399999999997</c:v>
                </c:pt>
                <c:pt idx="2688">
                  <c:v>52.79</c:v>
                </c:pt>
                <c:pt idx="2689">
                  <c:v>52.998899999999999</c:v>
                </c:pt>
                <c:pt idx="2690">
                  <c:v>55.201300000000003</c:v>
                </c:pt>
                <c:pt idx="2691">
                  <c:v>53.137799999999999</c:v>
                </c:pt>
                <c:pt idx="2692">
                  <c:v>51.266599999999997</c:v>
                </c:pt>
                <c:pt idx="2693">
                  <c:v>50.354799999999997</c:v>
                </c:pt>
                <c:pt idx="2694">
                  <c:v>51.7834</c:v>
                </c:pt>
                <c:pt idx="2695">
                  <c:v>49.050600000000003</c:v>
                </c:pt>
                <c:pt idx="2696">
                  <c:v>49.433399999999999</c:v>
                </c:pt>
                <c:pt idx="2697">
                  <c:v>48.4818</c:v>
                </c:pt>
                <c:pt idx="2698">
                  <c:v>48.018700000000003</c:v>
                </c:pt>
                <c:pt idx="2699">
                  <c:v>48.8187</c:v>
                </c:pt>
                <c:pt idx="2700">
                  <c:v>49.374400000000001</c:v>
                </c:pt>
                <c:pt idx="2701">
                  <c:v>47.8065</c:v>
                </c:pt>
                <c:pt idx="2702">
                  <c:v>47.057400000000001</c:v>
                </c:pt>
                <c:pt idx="2703">
                  <c:v>48.339799999999997</c:v>
                </c:pt>
                <c:pt idx="2704">
                  <c:v>52.657400000000003</c:v>
                </c:pt>
                <c:pt idx="2705">
                  <c:v>55.132199999999997</c:v>
                </c:pt>
                <c:pt idx="2706">
                  <c:v>54.193600000000004</c:v>
                </c:pt>
                <c:pt idx="2707">
                  <c:v>53.260599999999997</c:v>
                </c:pt>
                <c:pt idx="2708">
                  <c:v>53.081200000000003</c:v>
                </c:pt>
                <c:pt idx="2709">
                  <c:v>52.571599999999997</c:v>
                </c:pt>
                <c:pt idx="2710">
                  <c:v>53.268700000000003</c:v>
                </c:pt>
                <c:pt idx="2711">
                  <c:v>52.160800000000002</c:v>
                </c:pt>
                <c:pt idx="2712">
                  <c:v>54.094999999999999</c:v>
                </c:pt>
                <c:pt idx="2713">
                  <c:v>54.094999999999999</c:v>
                </c:pt>
                <c:pt idx="2714">
                  <c:v>62.997500000000002</c:v>
                </c:pt>
                <c:pt idx="2715">
                  <c:v>61.862400000000001</c:v>
                </c:pt>
                <c:pt idx="2716">
                  <c:v>60.543799999999997</c:v>
                </c:pt>
                <c:pt idx="2717">
                  <c:v>56.938499999999998</c:v>
                </c:pt>
                <c:pt idx="2718">
                  <c:v>54.295200000000001</c:v>
                </c:pt>
                <c:pt idx="2719">
                  <c:v>54.462600000000002</c:v>
                </c:pt>
                <c:pt idx="2720">
                  <c:v>56.441899999999997</c:v>
                </c:pt>
                <c:pt idx="2721">
                  <c:v>56.581699999999998</c:v>
                </c:pt>
                <c:pt idx="2722">
                  <c:v>59.573799999999999</c:v>
                </c:pt>
                <c:pt idx="2723">
                  <c:v>57.830399999999997</c:v>
                </c:pt>
                <c:pt idx="2724">
                  <c:v>55.963299999999997</c:v>
                </c:pt>
                <c:pt idx="2725">
                  <c:v>53.7911</c:v>
                </c:pt>
                <c:pt idx="2726">
                  <c:v>52.495899999999999</c:v>
                </c:pt>
                <c:pt idx="2727">
                  <c:v>53.080300000000001</c:v>
                </c:pt>
                <c:pt idx="2728">
                  <c:v>52.326999999999998</c:v>
                </c:pt>
                <c:pt idx="2729">
                  <c:v>52.4</c:v>
                </c:pt>
                <c:pt idx="2730">
                  <c:v>51.922600000000003</c:v>
                </c:pt>
                <c:pt idx="2731">
                  <c:v>53.0869</c:v>
                </c:pt>
                <c:pt idx="2732">
                  <c:v>53.025700000000001</c:v>
                </c:pt>
                <c:pt idx="2733">
                  <c:v>53.040599999999998</c:v>
                </c:pt>
                <c:pt idx="2734">
                  <c:v>51.296799999999998</c:v>
                </c:pt>
                <c:pt idx="2735">
                  <c:v>53.048699999999997</c:v>
                </c:pt>
                <c:pt idx="2736">
                  <c:v>52.131</c:v>
                </c:pt>
                <c:pt idx="2737">
                  <c:v>51.168100000000003</c:v>
                </c:pt>
                <c:pt idx="2738">
                  <c:v>50.251199999999997</c:v>
                </c:pt>
                <c:pt idx="2739">
                  <c:v>51.217199999999998</c:v>
                </c:pt>
                <c:pt idx="2740">
                  <c:v>51.462400000000002</c:v>
                </c:pt>
                <c:pt idx="2741">
                  <c:v>50.134500000000003</c:v>
                </c:pt>
                <c:pt idx="2742">
                  <c:v>49.690100000000001</c:v>
                </c:pt>
                <c:pt idx="2743">
                  <c:v>49.811399999999999</c:v>
                </c:pt>
                <c:pt idx="2744">
                  <c:v>50.477600000000002</c:v>
                </c:pt>
                <c:pt idx="2745">
                  <c:v>48.572899999999997</c:v>
                </c:pt>
                <c:pt idx="2746">
                  <c:v>48.281500000000001</c:v>
                </c:pt>
                <c:pt idx="2747">
                  <c:v>47.787500000000001</c:v>
                </c:pt>
                <c:pt idx="2748">
                  <c:v>46.6417</c:v>
                </c:pt>
                <c:pt idx="2749">
                  <c:v>45.264899999999997</c:v>
                </c:pt>
                <c:pt idx="2750">
                  <c:v>47.112499999999997</c:v>
                </c:pt>
                <c:pt idx="2751">
                  <c:v>49.047600000000003</c:v>
                </c:pt>
                <c:pt idx="2752">
                  <c:v>51.505699999999997</c:v>
                </c:pt>
                <c:pt idx="2753">
                  <c:v>50.308199999999999</c:v>
                </c:pt>
                <c:pt idx="2754">
                  <c:v>48.290900000000001</c:v>
                </c:pt>
                <c:pt idx="2755">
                  <c:v>49.270499999999998</c:v>
                </c:pt>
                <c:pt idx="2756">
                  <c:v>48.831299999999999</c:v>
                </c:pt>
                <c:pt idx="2757">
                  <c:v>49.415100000000002</c:v>
                </c:pt>
                <c:pt idx="2758">
                  <c:v>46.503799999999998</c:v>
                </c:pt>
                <c:pt idx="2759">
                  <c:v>48.383299999999998</c:v>
                </c:pt>
                <c:pt idx="2760">
                  <c:v>47.997100000000003</c:v>
                </c:pt>
                <c:pt idx="2761">
                  <c:v>47.665999999999997</c:v>
                </c:pt>
                <c:pt idx="2762">
                  <c:v>46.856200000000001</c:v>
                </c:pt>
                <c:pt idx="2763">
                  <c:v>47.148899999999998</c:v>
                </c:pt>
                <c:pt idx="2764">
                  <c:v>46.835799999999999</c:v>
                </c:pt>
                <c:pt idx="2765">
                  <c:v>47.354100000000003</c:v>
                </c:pt>
                <c:pt idx="2766">
                  <c:v>50.630200000000002</c:v>
                </c:pt>
                <c:pt idx="2767">
                  <c:v>50.772300000000001</c:v>
                </c:pt>
                <c:pt idx="2768">
                  <c:v>49.842700000000001</c:v>
                </c:pt>
                <c:pt idx="2769">
                  <c:v>51.520200000000003</c:v>
                </c:pt>
                <c:pt idx="2770">
                  <c:v>50.608699999999999</c:v>
                </c:pt>
                <c:pt idx="2771">
                  <c:v>50.694899999999997</c:v>
                </c:pt>
                <c:pt idx="2772">
                  <c:v>50.974600000000002</c:v>
                </c:pt>
                <c:pt idx="2773">
                  <c:v>50.316600000000001</c:v>
                </c:pt>
                <c:pt idx="2774">
                  <c:v>49.636800000000001</c:v>
                </c:pt>
                <c:pt idx="2775">
                  <c:v>49.198300000000003</c:v>
                </c:pt>
                <c:pt idx="2776">
                  <c:v>49.157699999999998</c:v>
                </c:pt>
                <c:pt idx="2777">
                  <c:v>49.380200000000002</c:v>
                </c:pt>
                <c:pt idx="2778">
                  <c:v>49.947299999999998</c:v>
                </c:pt>
                <c:pt idx="2779">
                  <c:v>49.1</c:v>
                </c:pt>
                <c:pt idx="2780">
                  <c:v>50.409300000000002</c:v>
                </c:pt>
                <c:pt idx="2781">
                  <c:v>50.709699999999998</c:v>
                </c:pt>
                <c:pt idx="2782">
                  <c:v>49.569200000000002</c:v>
                </c:pt>
                <c:pt idx="2783">
                  <c:v>48.395800000000001</c:v>
                </c:pt>
                <c:pt idx="2784">
                  <c:v>48.654699999999998</c:v>
                </c:pt>
                <c:pt idx="2785">
                  <c:v>49.430199999999999</c:v>
                </c:pt>
                <c:pt idx="2786">
                  <c:v>47.691499999999998</c:v>
                </c:pt>
                <c:pt idx="2787">
                  <c:v>47.973399999999998</c:v>
                </c:pt>
                <c:pt idx="2788">
                  <c:v>46.789000000000001</c:v>
                </c:pt>
                <c:pt idx="2789">
                  <c:v>46.055799999999998</c:v>
                </c:pt>
                <c:pt idx="2790">
                  <c:v>47.45</c:v>
                </c:pt>
                <c:pt idx="2791">
                  <c:v>46.808700000000002</c:v>
                </c:pt>
                <c:pt idx="2792">
                  <c:v>47.967399999999998</c:v>
                </c:pt>
                <c:pt idx="2793">
                  <c:v>48.793399999999998</c:v>
                </c:pt>
                <c:pt idx="2794">
                  <c:v>49.3444</c:v>
                </c:pt>
                <c:pt idx="2795">
                  <c:v>48.831499999999998</c:v>
                </c:pt>
                <c:pt idx="2796">
                  <c:v>48.305900000000001</c:v>
                </c:pt>
                <c:pt idx="2797">
                  <c:v>49.379300000000001</c:v>
                </c:pt>
                <c:pt idx="2798">
                  <c:v>47.439500000000002</c:v>
                </c:pt>
                <c:pt idx="2799">
                  <c:v>45.707900000000002</c:v>
                </c:pt>
                <c:pt idx="2800">
                  <c:v>46.163400000000003</c:v>
                </c:pt>
                <c:pt idx="2801">
                  <c:v>44.284700000000001</c:v>
                </c:pt>
                <c:pt idx="2802">
                  <c:v>45.354500000000002</c:v>
                </c:pt>
                <c:pt idx="2803">
                  <c:v>50.206400000000002</c:v>
                </c:pt>
                <c:pt idx="2804">
                  <c:v>55.066699999999997</c:v>
                </c:pt>
                <c:pt idx="2805">
                  <c:v>55.186500000000002</c:v>
                </c:pt>
                <c:pt idx="2806">
                  <c:v>53.446899999999999</c:v>
                </c:pt>
                <c:pt idx="2807">
                  <c:v>55.7</c:v>
                </c:pt>
                <c:pt idx="2808">
                  <c:v>56.069699999999997</c:v>
                </c:pt>
                <c:pt idx="2809">
                  <c:v>54.374099999999999</c:v>
                </c:pt>
                <c:pt idx="2810">
                  <c:v>51.246299999999998</c:v>
                </c:pt>
                <c:pt idx="2811">
                  <c:v>50.179900000000004</c:v>
                </c:pt>
                <c:pt idx="2812">
                  <c:v>48.9863</c:v>
                </c:pt>
                <c:pt idx="2813">
                  <c:v>52.634999999999998</c:v>
                </c:pt>
                <c:pt idx="2814">
                  <c:v>52.043300000000002</c:v>
                </c:pt>
                <c:pt idx="2815">
                  <c:v>51.849600000000002</c:v>
                </c:pt>
                <c:pt idx="2816">
                  <c:v>55.0139</c:v>
                </c:pt>
                <c:pt idx="2817">
                  <c:v>57.692999999999998</c:v>
                </c:pt>
                <c:pt idx="2818">
                  <c:v>56.6997</c:v>
                </c:pt>
                <c:pt idx="2819">
                  <c:v>62.701300000000003</c:v>
                </c:pt>
                <c:pt idx="2820">
                  <c:v>59.768799999999999</c:v>
                </c:pt>
                <c:pt idx="2821">
                  <c:v>61.792900000000003</c:v>
                </c:pt>
                <c:pt idx="2822">
                  <c:v>60.128500000000003</c:v>
                </c:pt>
                <c:pt idx="2823">
                  <c:v>58.541499999999999</c:v>
                </c:pt>
                <c:pt idx="2824">
                  <c:v>61.415999999999997</c:v>
                </c:pt>
                <c:pt idx="2825">
                  <c:v>59.896999999999998</c:v>
                </c:pt>
                <c:pt idx="2826">
                  <c:v>59.0075</c:v>
                </c:pt>
                <c:pt idx="2827">
                  <c:v>53.108600000000003</c:v>
                </c:pt>
                <c:pt idx="2828">
                  <c:v>51.584499999999998</c:v>
                </c:pt>
                <c:pt idx="2829">
                  <c:v>53.544199999999996</c:v>
                </c:pt>
                <c:pt idx="2830">
                  <c:v>52.234000000000002</c:v>
                </c:pt>
                <c:pt idx="2831">
                  <c:v>53.899799999999999</c:v>
                </c:pt>
                <c:pt idx="2832">
                  <c:v>56.2239</c:v>
                </c:pt>
                <c:pt idx="2833">
                  <c:v>60.4328</c:v>
                </c:pt>
                <c:pt idx="2834">
                  <c:v>59.4651</c:v>
                </c:pt>
                <c:pt idx="2835">
                  <c:v>59.487400000000001</c:v>
                </c:pt>
                <c:pt idx="2836">
                  <c:v>57.645200000000003</c:v>
                </c:pt>
                <c:pt idx="2837">
                  <c:v>57.3123</c:v>
                </c:pt>
                <c:pt idx="2838">
                  <c:v>51.534500000000001</c:v>
                </c:pt>
                <c:pt idx="2839">
                  <c:v>51.236199999999997</c:v>
                </c:pt>
                <c:pt idx="2840">
                  <c:v>50.762099999999997</c:v>
                </c:pt>
                <c:pt idx="2841">
                  <c:v>50.915900000000001</c:v>
                </c:pt>
                <c:pt idx="2842">
                  <c:v>52.432200000000002</c:v>
                </c:pt>
                <c:pt idx="2843">
                  <c:v>50.310400000000001</c:v>
                </c:pt>
                <c:pt idx="2844">
                  <c:v>53.863900000000001</c:v>
                </c:pt>
                <c:pt idx="2845">
                  <c:v>60.944000000000003</c:v>
                </c:pt>
                <c:pt idx="2846">
                  <c:v>60.7438</c:v>
                </c:pt>
                <c:pt idx="2847">
                  <c:v>60.258699999999997</c:v>
                </c:pt>
                <c:pt idx="2848">
                  <c:v>58.731900000000003</c:v>
                </c:pt>
                <c:pt idx="2849">
                  <c:v>58.227499999999999</c:v>
                </c:pt>
                <c:pt idx="2850">
                  <c:v>55.749200000000002</c:v>
                </c:pt>
                <c:pt idx="2851">
                  <c:v>56.127499999999998</c:v>
                </c:pt>
                <c:pt idx="2852">
                  <c:v>55.407499999999999</c:v>
                </c:pt>
                <c:pt idx="2853">
                  <c:v>59.3962</c:v>
                </c:pt>
                <c:pt idx="2854">
                  <c:v>59.009</c:v>
                </c:pt>
                <c:pt idx="2855">
                  <c:v>58.762</c:v>
                </c:pt>
                <c:pt idx="2856">
                  <c:v>61.614800000000002</c:v>
                </c:pt>
                <c:pt idx="2857">
                  <c:v>66.044300000000007</c:v>
                </c:pt>
                <c:pt idx="2858">
                  <c:v>63.8872</c:v>
                </c:pt>
                <c:pt idx="2859">
                  <c:v>68.337100000000007</c:v>
                </c:pt>
                <c:pt idx="2860">
                  <c:v>66.661299999999997</c:v>
                </c:pt>
                <c:pt idx="2861">
                  <c:v>66.582800000000006</c:v>
                </c:pt>
                <c:pt idx="2862">
                  <c:v>62.804499999999997</c:v>
                </c:pt>
                <c:pt idx="2863">
                  <c:v>65.785200000000003</c:v>
                </c:pt>
                <c:pt idx="2864">
                  <c:v>65.820700000000002</c:v>
                </c:pt>
                <c:pt idx="2865">
                  <c:v>60.880200000000002</c:v>
                </c:pt>
                <c:pt idx="2866">
                  <c:v>59.045000000000002</c:v>
                </c:pt>
                <c:pt idx="2867">
                  <c:v>57.017699999999998</c:v>
                </c:pt>
                <c:pt idx="2868">
                  <c:v>56.649299999999997</c:v>
                </c:pt>
                <c:pt idx="2869">
                  <c:v>55.943399999999997</c:v>
                </c:pt>
                <c:pt idx="2870">
                  <c:v>55.3414</c:v>
                </c:pt>
                <c:pt idx="2871">
                  <c:v>53.011499999999998</c:v>
                </c:pt>
                <c:pt idx="2872">
                  <c:v>51.949300000000001</c:v>
                </c:pt>
                <c:pt idx="2873">
                  <c:v>53.439100000000003</c:v>
                </c:pt>
                <c:pt idx="2874">
                  <c:v>53.781799999999997</c:v>
                </c:pt>
                <c:pt idx="2875">
                  <c:v>54.640500000000003</c:v>
                </c:pt>
                <c:pt idx="2876">
                  <c:v>54.194200000000002</c:v>
                </c:pt>
                <c:pt idx="2877">
                  <c:v>54.178899999999999</c:v>
                </c:pt>
                <c:pt idx="2878">
                  <c:v>52.496000000000002</c:v>
                </c:pt>
                <c:pt idx="2879">
                  <c:v>50.9512</c:v>
                </c:pt>
                <c:pt idx="2880">
                  <c:v>49.802100000000003</c:v>
                </c:pt>
                <c:pt idx="2881">
                  <c:v>48.3202</c:v>
                </c:pt>
                <c:pt idx="2882">
                  <c:v>49.811700000000002</c:v>
                </c:pt>
                <c:pt idx="2883">
                  <c:v>48.788699999999999</c:v>
                </c:pt>
                <c:pt idx="2884">
                  <c:v>48.874000000000002</c:v>
                </c:pt>
                <c:pt idx="2885">
                  <c:v>48.621200000000002</c:v>
                </c:pt>
                <c:pt idx="2886">
                  <c:v>47.4392</c:v>
                </c:pt>
                <c:pt idx="2887">
                  <c:v>48.970199999999998</c:v>
                </c:pt>
                <c:pt idx="2888">
                  <c:v>49.628</c:v>
                </c:pt>
                <c:pt idx="2889">
                  <c:v>48.319800000000001</c:v>
                </c:pt>
                <c:pt idx="2890">
                  <c:v>49.023600000000002</c:v>
                </c:pt>
                <c:pt idx="2891">
                  <c:v>48.167700000000004</c:v>
                </c:pt>
                <c:pt idx="2892">
                  <c:v>47.187199999999997</c:v>
                </c:pt>
                <c:pt idx="2893">
                  <c:v>45.732300000000002</c:v>
                </c:pt>
                <c:pt idx="2894">
                  <c:v>45.061399999999999</c:v>
                </c:pt>
                <c:pt idx="2895">
                  <c:v>44.544800000000002</c:v>
                </c:pt>
                <c:pt idx="2896">
                  <c:v>46.548699999999997</c:v>
                </c:pt>
                <c:pt idx="2897">
                  <c:v>47.218400000000003</c:v>
                </c:pt>
                <c:pt idx="2898">
                  <c:v>46.160600000000002</c:v>
                </c:pt>
                <c:pt idx="2899">
                  <c:v>46.284199999999998</c:v>
                </c:pt>
                <c:pt idx="2900">
                  <c:v>46.792900000000003</c:v>
                </c:pt>
                <c:pt idx="2901">
                  <c:v>47.218299999999999</c:v>
                </c:pt>
                <c:pt idx="2902">
                  <c:v>47.904400000000003</c:v>
                </c:pt>
                <c:pt idx="2903">
                  <c:v>46.7423</c:v>
                </c:pt>
                <c:pt idx="2904">
                  <c:v>45.856699999999996</c:v>
                </c:pt>
                <c:pt idx="2905">
                  <c:v>45.6342</c:v>
                </c:pt>
                <c:pt idx="2906">
                  <c:v>45.8309</c:v>
                </c:pt>
                <c:pt idx="2907">
                  <c:v>45.825299999999999</c:v>
                </c:pt>
                <c:pt idx="2908">
                  <c:v>44.843600000000002</c:v>
                </c:pt>
                <c:pt idx="2909">
                  <c:v>44.86</c:v>
                </c:pt>
                <c:pt idx="2910">
                  <c:v>44.568800000000003</c:v>
                </c:pt>
                <c:pt idx="2911">
                  <c:v>45.238100000000003</c:v>
                </c:pt>
                <c:pt idx="2912">
                  <c:v>46.054000000000002</c:v>
                </c:pt>
                <c:pt idx="2913">
                  <c:v>44.947699999999998</c:v>
                </c:pt>
                <c:pt idx="2914">
                  <c:v>43.677799999999998</c:v>
                </c:pt>
                <c:pt idx="2915">
                  <c:v>42.532200000000003</c:v>
                </c:pt>
                <c:pt idx="2916">
                  <c:v>44.5137</c:v>
                </c:pt>
                <c:pt idx="2917">
                  <c:v>52.258600000000001</c:v>
                </c:pt>
                <c:pt idx="2918">
                  <c:v>57.105899999999998</c:v>
                </c:pt>
                <c:pt idx="2919">
                  <c:v>56.513100000000001</c:v>
                </c:pt>
                <c:pt idx="2920">
                  <c:v>60.972799999999999</c:v>
                </c:pt>
                <c:pt idx="2921">
                  <c:v>59.927</c:v>
                </c:pt>
                <c:pt idx="2922">
                  <c:v>58.547800000000002</c:v>
                </c:pt>
                <c:pt idx="2923">
                  <c:v>52.689900000000002</c:v>
                </c:pt>
                <c:pt idx="2924">
                  <c:v>54.205599999999997</c:v>
                </c:pt>
                <c:pt idx="2925">
                  <c:v>53.8399</c:v>
                </c:pt>
                <c:pt idx="2926">
                  <c:v>51.695399999999999</c:v>
                </c:pt>
                <c:pt idx="2927">
                  <c:v>49.2196</c:v>
                </c:pt>
                <c:pt idx="2928">
                  <c:v>47.893700000000003</c:v>
                </c:pt>
                <c:pt idx="2929">
                  <c:v>48.831400000000002</c:v>
                </c:pt>
                <c:pt idx="2930">
                  <c:v>48.600299999999997</c:v>
                </c:pt>
                <c:pt idx="2931">
                  <c:v>46.9</c:v>
                </c:pt>
                <c:pt idx="2932">
                  <c:v>48.843899999999998</c:v>
                </c:pt>
                <c:pt idx="2933">
                  <c:v>47.6389</c:v>
                </c:pt>
                <c:pt idx="2934">
                  <c:v>48.3127</c:v>
                </c:pt>
                <c:pt idx="2935">
                  <c:v>48.652799999999999</c:v>
                </c:pt>
                <c:pt idx="2936">
                  <c:v>49.228000000000002</c:v>
                </c:pt>
                <c:pt idx="2937">
                  <c:v>48.778199999999998</c:v>
                </c:pt>
                <c:pt idx="2938">
                  <c:v>49.785200000000003</c:v>
                </c:pt>
                <c:pt idx="2939">
                  <c:v>50.523200000000003</c:v>
                </c:pt>
                <c:pt idx="2940">
                  <c:v>49.785800000000002</c:v>
                </c:pt>
                <c:pt idx="2941">
                  <c:v>49.427900000000001</c:v>
                </c:pt>
                <c:pt idx="2942">
                  <c:v>48.052300000000002</c:v>
                </c:pt>
                <c:pt idx="2943">
                  <c:v>49.4711</c:v>
                </c:pt>
                <c:pt idx="2944">
                  <c:v>46.7453</c:v>
                </c:pt>
                <c:pt idx="2945">
                  <c:v>46.716500000000003</c:v>
                </c:pt>
                <c:pt idx="2946">
                  <c:v>45.7821</c:v>
                </c:pt>
                <c:pt idx="2947">
                  <c:v>47.819299999999998</c:v>
                </c:pt>
                <c:pt idx="2948">
                  <c:v>52.360900000000001</c:v>
                </c:pt>
                <c:pt idx="2949">
                  <c:v>51.308700000000002</c:v>
                </c:pt>
                <c:pt idx="2950">
                  <c:v>54.723500000000001</c:v>
                </c:pt>
                <c:pt idx="2951">
                  <c:v>53.4923</c:v>
                </c:pt>
                <c:pt idx="2952">
                  <c:v>57.893799999999999</c:v>
                </c:pt>
                <c:pt idx="2953">
                  <c:v>55.346200000000003</c:v>
                </c:pt>
                <c:pt idx="2954">
                  <c:v>57.4009</c:v>
                </c:pt>
                <c:pt idx="2955">
                  <c:v>56.9754</c:v>
                </c:pt>
                <c:pt idx="2956">
                  <c:v>56.973199999999999</c:v>
                </c:pt>
                <c:pt idx="2957">
                  <c:v>56.550400000000003</c:v>
                </c:pt>
                <c:pt idx="2958">
                  <c:v>55.347299999999997</c:v>
                </c:pt>
                <c:pt idx="2959">
                  <c:v>54.958599999999997</c:v>
                </c:pt>
                <c:pt idx="2960">
                  <c:v>61.066499999999998</c:v>
                </c:pt>
                <c:pt idx="2961">
                  <c:v>60.5383</c:v>
                </c:pt>
                <c:pt idx="2962">
                  <c:v>61.7682</c:v>
                </c:pt>
                <c:pt idx="2963">
                  <c:v>63.1556</c:v>
                </c:pt>
                <c:pt idx="2964">
                  <c:v>61.742899999999999</c:v>
                </c:pt>
                <c:pt idx="2965">
                  <c:v>72.680999999999997</c:v>
                </c:pt>
                <c:pt idx="2966">
                  <c:v>73.557400000000001</c:v>
                </c:pt>
                <c:pt idx="2967">
                  <c:v>75.259500000000003</c:v>
                </c:pt>
                <c:pt idx="2968">
                  <c:v>77.639600000000002</c:v>
                </c:pt>
                <c:pt idx="2969">
                  <c:v>73.419300000000007</c:v>
                </c:pt>
                <c:pt idx="2970">
                  <c:v>68.692800000000005</c:v>
                </c:pt>
                <c:pt idx="2971">
                  <c:v>65.623699999999999</c:v>
                </c:pt>
                <c:pt idx="2972">
                  <c:v>64.928799999999995</c:v>
                </c:pt>
                <c:pt idx="2973">
                  <c:v>68.425799999999995</c:v>
                </c:pt>
                <c:pt idx="2974">
                  <c:v>75.738200000000006</c:v>
                </c:pt>
                <c:pt idx="2975">
                  <c:v>80.820300000000003</c:v>
                </c:pt>
                <c:pt idx="2976">
                  <c:v>76.875100000000003</c:v>
                </c:pt>
                <c:pt idx="2977">
                  <c:v>76.736500000000007</c:v>
                </c:pt>
                <c:pt idx="2978">
                  <c:v>71.366100000000003</c:v>
                </c:pt>
                <c:pt idx="2979">
                  <c:v>72.365700000000004</c:v>
                </c:pt>
                <c:pt idx="2980">
                  <c:v>74.626900000000006</c:v>
                </c:pt>
                <c:pt idx="2981">
                  <c:v>73.760300000000001</c:v>
                </c:pt>
                <c:pt idx="2982">
                  <c:v>74.224599999999995</c:v>
                </c:pt>
                <c:pt idx="2983">
                  <c:v>73.734399999999994</c:v>
                </c:pt>
                <c:pt idx="2984">
                  <c:v>69.915400000000005</c:v>
                </c:pt>
                <c:pt idx="2985">
                  <c:v>70.433899999999994</c:v>
                </c:pt>
                <c:pt idx="2986">
                  <c:v>66.529600000000002</c:v>
                </c:pt>
                <c:pt idx="2987">
                  <c:v>68.599699999999999</c:v>
                </c:pt>
                <c:pt idx="2988">
                  <c:v>68.325999999999993</c:v>
                </c:pt>
                <c:pt idx="2989">
                  <c:v>65.277299999999997</c:v>
                </c:pt>
                <c:pt idx="2990">
                  <c:v>63.218800000000002</c:v>
                </c:pt>
                <c:pt idx="2991">
                  <c:v>62.900199999999998</c:v>
                </c:pt>
                <c:pt idx="2992">
                  <c:v>62.388399999999997</c:v>
                </c:pt>
                <c:pt idx="2993">
                  <c:v>62.956299999999999</c:v>
                </c:pt>
                <c:pt idx="2994">
                  <c:v>62.776600000000002</c:v>
                </c:pt>
                <c:pt idx="2995">
                  <c:v>61.895699999999998</c:v>
                </c:pt>
                <c:pt idx="2996">
                  <c:v>61.2943</c:v>
                </c:pt>
                <c:pt idx="2997">
                  <c:v>62.2913</c:v>
                </c:pt>
                <c:pt idx="2998">
                  <c:v>63.119599999999998</c:v>
                </c:pt>
                <c:pt idx="2999">
                  <c:v>63.864899999999999</c:v>
                </c:pt>
                <c:pt idx="3000">
                  <c:v>60.973999999999997</c:v>
                </c:pt>
                <c:pt idx="3001">
                  <c:v>61.225999999999999</c:v>
                </c:pt>
                <c:pt idx="3002">
                  <c:v>60.712699999999998</c:v>
                </c:pt>
                <c:pt idx="3003">
                  <c:v>60.9893</c:v>
                </c:pt>
                <c:pt idx="3004">
                  <c:v>58.900799999999997</c:v>
                </c:pt>
                <c:pt idx="3005">
                  <c:v>58.546300000000002</c:v>
                </c:pt>
                <c:pt idx="3006">
                  <c:v>57.843000000000004</c:v>
                </c:pt>
                <c:pt idx="3007">
                  <c:v>55.2468</c:v>
                </c:pt>
                <c:pt idx="3008">
                  <c:v>64.675600000000003</c:v>
                </c:pt>
                <c:pt idx="3009">
                  <c:v>66.114500000000007</c:v>
                </c:pt>
                <c:pt idx="3010">
                  <c:v>77.236000000000004</c:v>
                </c:pt>
                <c:pt idx="3011">
                  <c:v>73.921199999999999</c:v>
                </c:pt>
                <c:pt idx="3012">
                  <c:v>79.076700000000002</c:v>
                </c:pt>
                <c:pt idx="3013">
                  <c:v>78.552000000000007</c:v>
                </c:pt>
                <c:pt idx="3014">
                  <c:v>78.967200000000005</c:v>
                </c:pt>
                <c:pt idx="3015">
                  <c:v>81.575500000000005</c:v>
                </c:pt>
                <c:pt idx="3016">
                  <c:v>77.697100000000006</c:v>
                </c:pt>
                <c:pt idx="3017">
                  <c:v>87.219399999999993</c:v>
                </c:pt>
                <c:pt idx="3018">
                  <c:v>90.617000000000004</c:v>
                </c:pt>
                <c:pt idx="3019">
                  <c:v>89.516199999999998</c:v>
                </c:pt>
                <c:pt idx="3020">
                  <c:v>86.491600000000005</c:v>
                </c:pt>
                <c:pt idx="3021">
                  <c:v>86.864199999999997</c:v>
                </c:pt>
                <c:pt idx="3022">
                  <c:v>84.512299999999996</c:v>
                </c:pt>
                <c:pt idx="3023">
                  <c:v>83.151600000000002</c:v>
                </c:pt>
                <c:pt idx="3024">
                  <c:v>91.822199999999995</c:v>
                </c:pt>
                <c:pt idx="3025">
                  <c:v>87.979299999999995</c:v>
                </c:pt>
                <c:pt idx="3026">
                  <c:v>88.671199999999999</c:v>
                </c:pt>
                <c:pt idx="3027">
                  <c:v>89.866399999999999</c:v>
                </c:pt>
                <c:pt idx="3028">
                  <c:v>86.9435</c:v>
                </c:pt>
                <c:pt idx="3029">
                  <c:v>86.889700000000005</c:v>
                </c:pt>
                <c:pt idx="3030">
                  <c:v>85.265299999999996</c:v>
                </c:pt>
                <c:pt idx="3031">
                  <c:v>81.601600000000005</c:v>
                </c:pt>
                <c:pt idx="3032">
                  <c:v>79.916899999999998</c:v>
                </c:pt>
                <c:pt idx="3033">
                  <c:v>78.820999999999998</c:v>
                </c:pt>
                <c:pt idx="3034">
                  <c:v>76.438199999999995</c:v>
                </c:pt>
                <c:pt idx="3035">
                  <c:v>76.783699999999996</c:v>
                </c:pt>
                <c:pt idx="3036">
                  <c:v>76.703299999999999</c:v>
                </c:pt>
                <c:pt idx="3037">
                  <c:v>77.571100000000001</c:v>
                </c:pt>
                <c:pt idx="3038">
                  <c:v>85.530100000000004</c:v>
                </c:pt>
                <c:pt idx="3039">
                  <c:v>85.948499999999996</c:v>
                </c:pt>
                <c:pt idx="3040">
                  <c:v>84.7607</c:v>
                </c:pt>
                <c:pt idx="3041">
                  <c:v>79.663300000000007</c:v>
                </c:pt>
                <c:pt idx="3042">
                  <c:v>78.144499999999994</c:v>
                </c:pt>
                <c:pt idx="3043">
                  <c:v>80.072599999999994</c:v>
                </c:pt>
                <c:pt idx="3044">
                  <c:v>81.011600000000001</c:v>
                </c:pt>
                <c:pt idx="3045">
                  <c:v>83.067300000000003</c:v>
                </c:pt>
                <c:pt idx="3046">
                  <c:v>80.217100000000002</c:v>
                </c:pt>
                <c:pt idx="3047">
                  <c:v>79.871300000000005</c:v>
                </c:pt>
                <c:pt idx="3048">
                  <c:v>79.972200000000001</c:v>
                </c:pt>
                <c:pt idx="3049">
                  <c:v>77.200500000000005</c:v>
                </c:pt>
                <c:pt idx="3050">
                  <c:v>85.607299999999995</c:v>
                </c:pt>
                <c:pt idx="3051">
                  <c:v>89.385300000000001</c:v>
                </c:pt>
                <c:pt idx="3052">
                  <c:v>87.943799999999996</c:v>
                </c:pt>
                <c:pt idx="3053">
                  <c:v>83.152699999999996</c:v>
                </c:pt>
                <c:pt idx="3054">
                  <c:v>81.859800000000007</c:v>
                </c:pt>
                <c:pt idx="3055">
                  <c:v>80.468900000000005</c:v>
                </c:pt>
                <c:pt idx="3056">
                  <c:v>79.310500000000005</c:v>
                </c:pt>
                <c:pt idx="3057">
                  <c:v>80.1374</c:v>
                </c:pt>
                <c:pt idx="3058">
                  <c:v>79.86</c:v>
                </c:pt>
                <c:pt idx="3059">
                  <c:v>80.06</c:v>
                </c:pt>
                <c:pt idx="3060">
                  <c:v>77.94</c:v>
                </c:pt>
                <c:pt idx="3061">
                  <c:v>77.61</c:v>
                </c:pt>
                <c:pt idx="3062">
                  <c:v>78.349999999999994</c:v>
                </c:pt>
                <c:pt idx="3063">
                  <c:v>80.25</c:v>
                </c:pt>
                <c:pt idx="3064">
                  <c:v>78.73</c:v>
                </c:pt>
                <c:pt idx="3065">
                  <c:v>73.03</c:v>
                </c:pt>
                <c:pt idx="3066">
                  <c:v>68.97</c:v>
                </c:pt>
                <c:pt idx="3067">
                  <c:v>67.069999999999993</c:v>
                </c:pt>
                <c:pt idx="3068">
                  <c:v>67.41</c:v>
                </c:pt>
                <c:pt idx="3069">
                  <c:v>67.61</c:v>
                </c:pt>
                <c:pt idx="3070">
                  <c:v>63.32</c:v>
                </c:pt>
                <c:pt idx="3071">
                  <c:v>65.88</c:v>
                </c:pt>
                <c:pt idx="3072">
                  <c:v>57.28</c:v>
                </c:pt>
                <c:pt idx="3073">
                  <c:v>60.18</c:v>
                </c:pt>
                <c:pt idx="3074">
                  <c:v>61.48</c:v>
                </c:pt>
                <c:pt idx="3075">
                  <c:v>61.73</c:v>
                </c:pt>
                <c:pt idx="3076">
                  <c:v>67.08</c:v>
                </c:pt>
                <c:pt idx="3077">
                  <c:v>64.44</c:v>
                </c:pt>
                <c:pt idx="3078">
                  <c:v>69.819999999999993</c:v>
                </c:pt>
                <c:pt idx="3079">
                  <c:v>66.099999999999994</c:v>
                </c:pt>
                <c:pt idx="3080">
                  <c:v>64.17</c:v>
                </c:pt>
                <c:pt idx="3081">
                  <c:v>61.7</c:v>
                </c:pt>
                <c:pt idx="3082">
                  <c:v>64.13</c:v>
                </c:pt>
                <c:pt idx="3083">
                  <c:v>62.64</c:v>
                </c:pt>
                <c:pt idx="3084">
                  <c:v>65.58</c:v>
                </c:pt>
                <c:pt idx="3085">
                  <c:v>61.83</c:v>
                </c:pt>
                <c:pt idx="3086">
                  <c:v>62.17</c:v>
                </c:pt>
                <c:pt idx="3087">
                  <c:v>61.55</c:v>
                </c:pt>
                <c:pt idx="3088">
                  <c:v>60.39</c:v>
                </c:pt>
                <c:pt idx="3089">
                  <c:v>57.62</c:v>
                </c:pt>
                <c:pt idx="3090">
                  <c:v>56.57</c:v>
                </c:pt>
                <c:pt idx="3091">
                  <c:v>59.42</c:v>
                </c:pt>
                <c:pt idx="3092">
                  <c:v>64.62</c:v>
                </c:pt>
                <c:pt idx="3093">
                  <c:v>63.01</c:v>
                </c:pt>
                <c:pt idx="3094">
                  <c:v>63.73</c:v>
                </c:pt>
                <c:pt idx="3095">
                  <c:v>64.069999999999993</c:v>
                </c:pt>
                <c:pt idx="3096">
                  <c:v>67.290000000000006</c:v>
                </c:pt>
                <c:pt idx="3097">
                  <c:v>67.09</c:v>
                </c:pt>
                <c:pt idx="3098">
                  <c:v>61.3</c:v>
                </c:pt>
                <c:pt idx="3099">
                  <c:v>61.63</c:v>
                </c:pt>
                <c:pt idx="3100">
                  <c:v>56.44</c:v>
                </c:pt>
                <c:pt idx="3101">
                  <c:v>56.13</c:v>
                </c:pt>
                <c:pt idx="3102">
                  <c:v>55.38</c:v>
                </c:pt>
                <c:pt idx="3103">
                  <c:v>53.41</c:v>
                </c:pt>
                <c:pt idx="3104">
                  <c:v>53.7</c:v>
                </c:pt>
                <c:pt idx="3105">
                  <c:v>54.19</c:v>
                </c:pt>
                <c:pt idx="3106">
                  <c:v>55.31</c:v>
                </c:pt>
                <c:pt idx="3107">
                  <c:v>58.32</c:v>
                </c:pt>
                <c:pt idx="3108">
                  <c:v>56.42</c:v>
                </c:pt>
                <c:pt idx="3109">
                  <c:v>55.3</c:v>
                </c:pt>
                <c:pt idx="3110">
                  <c:v>59.63</c:v>
                </c:pt>
                <c:pt idx="3111">
                  <c:v>58.28</c:v>
                </c:pt>
                <c:pt idx="3112">
                  <c:v>57.2</c:v>
                </c:pt>
                <c:pt idx="3113">
                  <c:v>60.12</c:v>
                </c:pt>
                <c:pt idx="3114">
                  <c:v>62.79</c:v>
                </c:pt>
                <c:pt idx="3115">
                  <c:v>62.63</c:v>
                </c:pt>
                <c:pt idx="3116">
                  <c:v>60.49</c:v>
                </c:pt>
                <c:pt idx="3117">
                  <c:v>57.66</c:v>
                </c:pt>
                <c:pt idx="3118">
                  <c:v>53.32</c:v>
                </c:pt>
                <c:pt idx="3119">
                  <c:v>53.27</c:v>
                </c:pt>
                <c:pt idx="3120">
                  <c:v>52.35</c:v>
                </c:pt>
                <c:pt idx="3121">
                  <c:v>50.54</c:v>
                </c:pt>
                <c:pt idx="3122">
                  <c:v>50.37</c:v>
                </c:pt>
                <c:pt idx="3123">
                  <c:v>49.67</c:v>
                </c:pt>
                <c:pt idx="3124">
                  <c:v>53.42</c:v>
                </c:pt>
                <c:pt idx="3125">
                  <c:v>51.31</c:v>
                </c:pt>
                <c:pt idx="3126">
                  <c:v>55.34</c:v>
                </c:pt>
                <c:pt idx="3127">
                  <c:v>59.94</c:v>
                </c:pt>
                <c:pt idx="3128">
                  <c:v>66.73</c:v>
                </c:pt>
                <c:pt idx="3129">
                  <c:v>65.599999999999994</c:v>
                </c:pt>
                <c:pt idx="3130">
                  <c:v>66.17</c:v>
                </c:pt>
                <c:pt idx="3131">
                  <c:v>71.069999999999993</c:v>
                </c:pt>
                <c:pt idx="3132">
                  <c:v>72.98</c:v>
                </c:pt>
                <c:pt idx="3133">
                  <c:v>72.81</c:v>
                </c:pt>
                <c:pt idx="3134">
                  <c:v>68.17</c:v>
                </c:pt>
                <c:pt idx="3135">
                  <c:v>64.069999999999993</c:v>
                </c:pt>
                <c:pt idx="3136">
                  <c:v>61.24</c:v>
                </c:pt>
                <c:pt idx="3137">
                  <c:v>65.59</c:v>
                </c:pt>
                <c:pt idx="3138">
                  <c:v>68.13</c:v>
                </c:pt>
                <c:pt idx="3139">
                  <c:v>64.89</c:v>
                </c:pt>
                <c:pt idx="3140">
                  <c:v>63.52</c:v>
                </c:pt>
                <c:pt idx="3141">
                  <c:v>63.51</c:v>
                </c:pt>
                <c:pt idx="3142">
                  <c:v>62.38</c:v>
                </c:pt>
                <c:pt idx="3143">
                  <c:v>67.66</c:v>
                </c:pt>
                <c:pt idx="3144">
                  <c:v>68.040000000000006</c:v>
                </c:pt>
                <c:pt idx="3145">
                  <c:v>69.599999999999994</c:v>
                </c:pt>
                <c:pt idx="3146">
                  <c:v>74.540000000000006</c:v>
                </c:pt>
                <c:pt idx="3147">
                  <c:v>86.92</c:v>
                </c:pt>
                <c:pt idx="3148">
                  <c:v>87.38</c:v>
                </c:pt>
                <c:pt idx="3149">
                  <c:v>87</c:v>
                </c:pt>
                <c:pt idx="3150">
                  <c:v>92.59</c:v>
                </c:pt>
                <c:pt idx="3151">
                  <c:v>109.67</c:v>
                </c:pt>
                <c:pt idx="3152">
                  <c:v>104.89</c:v>
                </c:pt>
                <c:pt idx="3153">
                  <c:v>102.97</c:v>
                </c:pt>
                <c:pt idx="3154">
                  <c:v>89.59</c:v>
                </c:pt>
                <c:pt idx="3155">
                  <c:v>96.96</c:v>
                </c:pt>
                <c:pt idx="3156">
                  <c:v>125.21</c:v>
                </c:pt>
                <c:pt idx="3157">
                  <c:v>163.69999999999999</c:v>
                </c:pt>
                <c:pt idx="3158">
                  <c:v>123.72</c:v>
                </c:pt>
                <c:pt idx="3159">
                  <c:v>127.84</c:v>
                </c:pt>
                <c:pt idx="3160">
                  <c:v>152.62</c:v>
                </c:pt>
                <c:pt idx="3161">
                  <c:v>138.4</c:v>
                </c:pt>
                <c:pt idx="3162">
                  <c:v>124.53</c:v>
                </c:pt>
                <c:pt idx="3163">
                  <c:v>109.85</c:v>
                </c:pt>
                <c:pt idx="3164">
                  <c:v>124.14</c:v>
                </c:pt>
                <c:pt idx="3165">
                  <c:v>141.13</c:v>
                </c:pt>
                <c:pt idx="3166">
                  <c:v>133.37</c:v>
                </c:pt>
                <c:pt idx="3167">
                  <c:v>135.38</c:v>
                </c:pt>
                <c:pt idx="3168">
                  <c:v>111.09</c:v>
                </c:pt>
                <c:pt idx="3169">
                  <c:v>87.14</c:v>
                </c:pt>
                <c:pt idx="3170">
                  <c:v>88.48</c:v>
                </c:pt>
                <c:pt idx="3171">
                  <c:v>88.33</c:v>
                </c:pt>
                <c:pt idx="3172">
                  <c:v>90.7</c:v>
                </c:pt>
                <c:pt idx="3173">
                  <c:v>83.87</c:v>
                </c:pt>
                <c:pt idx="3174">
                  <c:v>83.13</c:v>
                </c:pt>
                <c:pt idx="3175">
                  <c:v>71.989999999999995</c:v>
                </c:pt>
                <c:pt idx="3176">
                  <c:v>65.010000000000005</c:v>
                </c:pt>
                <c:pt idx="3177">
                  <c:v>66.28</c:v>
                </c:pt>
                <c:pt idx="3178">
                  <c:v>72.209999999999994</c:v>
                </c:pt>
                <c:pt idx="3179">
                  <c:v>75.709999999999994</c:v>
                </c:pt>
                <c:pt idx="3180">
                  <c:v>74.39</c:v>
                </c:pt>
                <c:pt idx="3181">
                  <c:v>75.849999999999994</c:v>
                </c:pt>
                <c:pt idx="3182">
                  <c:v>69.52</c:v>
                </c:pt>
                <c:pt idx="3183">
                  <c:v>70.5</c:v>
                </c:pt>
                <c:pt idx="3184">
                  <c:v>69.930000000000007</c:v>
                </c:pt>
                <c:pt idx="3185">
                  <c:v>69.84</c:v>
                </c:pt>
                <c:pt idx="3186">
                  <c:v>70.599999999999994</c:v>
                </c:pt>
                <c:pt idx="3187">
                  <c:v>73.83</c:v>
                </c:pt>
                <c:pt idx="3188">
                  <c:v>72.290000000000006</c:v>
                </c:pt>
                <c:pt idx="3189">
                  <c:v>67.25</c:v>
                </c:pt>
                <c:pt idx="3190">
                  <c:v>66.09</c:v>
                </c:pt>
                <c:pt idx="3191">
                  <c:v>62.7</c:v>
                </c:pt>
                <c:pt idx="3192">
                  <c:v>58.89</c:v>
                </c:pt>
                <c:pt idx="3193">
                  <c:v>57.15</c:v>
                </c:pt>
                <c:pt idx="3194">
                  <c:v>53.59</c:v>
                </c:pt>
                <c:pt idx="3195">
                  <c:v>48.11</c:v>
                </c:pt>
                <c:pt idx="3196">
                  <c:v>49.25</c:v>
                </c:pt>
                <c:pt idx="3197">
                  <c:v>49.65</c:v>
                </c:pt>
                <c:pt idx="3198">
                  <c:v>51.31</c:v>
                </c:pt>
                <c:pt idx="3199">
                  <c:v>54.93</c:v>
                </c:pt>
                <c:pt idx="3200">
                  <c:v>57.4</c:v>
                </c:pt>
                <c:pt idx="3201">
                  <c:v>61.6</c:v>
                </c:pt>
                <c:pt idx="3202">
                  <c:v>61.26</c:v>
                </c:pt>
                <c:pt idx="3203">
                  <c:v>57.56</c:v>
                </c:pt>
                <c:pt idx="3204">
                  <c:v>59.05</c:v>
                </c:pt>
                <c:pt idx="3205">
                  <c:v>56.53</c:v>
                </c:pt>
                <c:pt idx="3206">
                  <c:v>58.7</c:v>
                </c:pt>
                <c:pt idx="3207">
                  <c:v>60.09</c:v>
                </c:pt>
                <c:pt idx="3208">
                  <c:v>58.85</c:v>
                </c:pt>
                <c:pt idx="3209">
                  <c:v>55.62</c:v>
                </c:pt>
                <c:pt idx="3210">
                  <c:v>51.67</c:v>
                </c:pt>
                <c:pt idx="3211">
                  <c:v>52.22</c:v>
                </c:pt>
                <c:pt idx="3212">
                  <c:v>52.98</c:v>
                </c:pt>
                <c:pt idx="3213">
                  <c:v>50.57</c:v>
                </c:pt>
                <c:pt idx="3214">
                  <c:v>51.55</c:v>
                </c:pt>
                <c:pt idx="3215">
                  <c:v>55.07</c:v>
                </c:pt>
                <c:pt idx="3216">
                  <c:v>55.35</c:v>
                </c:pt>
                <c:pt idx="3217">
                  <c:v>61.24</c:v>
                </c:pt>
                <c:pt idx="3218">
                  <c:v>61.18</c:v>
                </c:pt>
                <c:pt idx="3219">
                  <c:v>61.97</c:v>
                </c:pt>
                <c:pt idx="3220">
                  <c:v>62.77</c:v>
                </c:pt>
                <c:pt idx="3221">
                  <c:v>62.94</c:v>
                </c:pt>
                <c:pt idx="3222">
                  <c:v>60.02</c:v>
                </c:pt>
                <c:pt idx="3223">
                  <c:v>56.47</c:v>
                </c:pt>
                <c:pt idx="3224">
                  <c:v>55.81</c:v>
                </c:pt>
                <c:pt idx="3225">
                  <c:v>58.09</c:v>
                </c:pt>
                <c:pt idx="3226">
                  <c:v>60.49</c:v>
                </c:pt>
                <c:pt idx="3227">
                  <c:v>58.16</c:v>
                </c:pt>
                <c:pt idx="3228">
                  <c:v>55.15</c:v>
                </c:pt>
                <c:pt idx="3229">
                  <c:v>53.452300000000001</c:v>
                </c:pt>
                <c:pt idx="3230">
                  <c:v>53.931800000000003</c:v>
                </c:pt>
                <c:pt idx="3231">
                  <c:v>54.04</c:v>
                </c:pt>
                <c:pt idx="3232">
                  <c:v>54.89</c:v>
                </c:pt>
                <c:pt idx="3233">
                  <c:v>51.57</c:v>
                </c:pt>
                <c:pt idx="3234">
                  <c:v>51.21</c:v>
                </c:pt>
                <c:pt idx="3235">
                  <c:v>52.96</c:v>
                </c:pt>
                <c:pt idx="3236">
                  <c:v>54.13</c:v>
                </c:pt>
                <c:pt idx="3237">
                  <c:v>53.28</c:v>
                </c:pt>
                <c:pt idx="3238">
                  <c:v>50.96</c:v>
                </c:pt>
                <c:pt idx="3239">
                  <c:v>52.03</c:v>
                </c:pt>
                <c:pt idx="3240">
                  <c:v>50.98</c:v>
                </c:pt>
                <c:pt idx="3241">
                  <c:v>49.8</c:v>
                </c:pt>
                <c:pt idx="3242">
                  <c:v>50.07</c:v>
                </c:pt>
                <c:pt idx="3243">
                  <c:v>49.19</c:v>
                </c:pt>
                <c:pt idx="3244">
                  <c:v>49.55</c:v>
                </c:pt>
                <c:pt idx="3245">
                  <c:v>50.81</c:v>
                </c:pt>
                <c:pt idx="3246">
                  <c:v>47.08</c:v>
                </c:pt>
                <c:pt idx="3247">
                  <c:v>46.43</c:v>
                </c:pt>
                <c:pt idx="3248">
                  <c:v>45.68</c:v>
                </c:pt>
                <c:pt idx="3249">
                  <c:v>46.82</c:v>
                </c:pt>
                <c:pt idx="3250">
                  <c:v>46.45</c:v>
                </c:pt>
                <c:pt idx="3251">
                  <c:v>45.32</c:v>
                </c:pt>
                <c:pt idx="3252">
                  <c:v>43.93</c:v>
                </c:pt>
                <c:pt idx="3253">
                  <c:v>42.48</c:v>
                </c:pt>
                <c:pt idx="3254">
                  <c:v>42.61</c:v>
                </c:pt>
                <c:pt idx="3255">
                  <c:v>41.27</c:v>
                </c:pt>
                <c:pt idx="3256">
                  <c:v>41.63</c:v>
                </c:pt>
                <c:pt idx="3257">
                  <c:v>40.659999999999997</c:v>
                </c:pt>
                <c:pt idx="3258">
                  <c:v>41.98</c:v>
                </c:pt>
                <c:pt idx="3259">
                  <c:v>43.13</c:v>
                </c:pt>
                <c:pt idx="3260">
                  <c:v>44.11</c:v>
                </c:pt>
                <c:pt idx="3261">
                  <c:v>41.75</c:v>
                </c:pt>
                <c:pt idx="3262">
                  <c:v>42.6</c:v>
                </c:pt>
                <c:pt idx="3263">
                  <c:v>41.46</c:v>
                </c:pt>
                <c:pt idx="3264">
                  <c:v>42.21</c:v>
                </c:pt>
                <c:pt idx="3265">
                  <c:v>45.26</c:v>
                </c:pt>
                <c:pt idx="3266">
                  <c:v>44.23</c:v>
                </c:pt>
                <c:pt idx="3267">
                  <c:v>45.08</c:v>
                </c:pt>
                <c:pt idx="3268">
                  <c:v>43.09</c:v>
                </c:pt>
                <c:pt idx="3269">
                  <c:v>45.81</c:v>
                </c:pt>
                <c:pt idx="3270">
                  <c:v>46.06</c:v>
                </c:pt>
                <c:pt idx="3271">
                  <c:v>44.6</c:v>
                </c:pt>
                <c:pt idx="3272">
                  <c:v>44.58</c:v>
                </c:pt>
                <c:pt idx="3273">
                  <c:v>45.14</c:v>
                </c:pt>
                <c:pt idx="3274">
                  <c:v>46.33</c:v>
                </c:pt>
                <c:pt idx="3275">
                  <c:v>47.89</c:v>
                </c:pt>
                <c:pt idx="3276">
                  <c:v>47.99</c:v>
                </c:pt>
                <c:pt idx="3277">
                  <c:v>49.29</c:v>
                </c:pt>
                <c:pt idx="3278">
                  <c:v>48.19</c:v>
                </c:pt>
                <c:pt idx="3279">
                  <c:v>47.02</c:v>
                </c:pt>
                <c:pt idx="3280">
                  <c:v>44.3</c:v>
                </c:pt>
                <c:pt idx="3281">
                  <c:v>44.86</c:v>
                </c:pt>
                <c:pt idx="3282">
                  <c:v>45.76</c:v>
                </c:pt>
                <c:pt idx="3283">
                  <c:v>47.04</c:v>
                </c:pt>
                <c:pt idx="3284">
                  <c:v>50.68</c:v>
                </c:pt>
                <c:pt idx="3285">
                  <c:v>48.82</c:v>
                </c:pt>
                <c:pt idx="3286">
                  <c:v>45.21</c:v>
                </c:pt>
                <c:pt idx="3287">
                  <c:v>43.12</c:v>
                </c:pt>
                <c:pt idx="3288">
                  <c:v>44.21</c:v>
                </c:pt>
                <c:pt idx="3289">
                  <c:v>43.06</c:v>
                </c:pt>
                <c:pt idx="3290">
                  <c:v>42.43</c:v>
                </c:pt>
                <c:pt idx="3291">
                  <c:v>38.450000000000003</c:v>
                </c:pt>
                <c:pt idx="3292">
                  <c:v>37.24</c:v>
                </c:pt>
                <c:pt idx="3293">
                  <c:v>38.630000000000003</c:v>
                </c:pt>
                <c:pt idx="3294">
                  <c:v>39.35</c:v>
                </c:pt>
                <c:pt idx="3295">
                  <c:v>38.630000000000003</c:v>
                </c:pt>
                <c:pt idx="3296">
                  <c:v>37.22</c:v>
                </c:pt>
                <c:pt idx="3297">
                  <c:v>36.97</c:v>
                </c:pt>
                <c:pt idx="3298">
                  <c:v>37.4</c:v>
                </c:pt>
                <c:pt idx="3299">
                  <c:v>36.619999999999997</c:v>
                </c:pt>
                <c:pt idx="3300">
                  <c:v>39.21</c:v>
                </c:pt>
                <c:pt idx="3301">
                  <c:v>38.65</c:v>
                </c:pt>
                <c:pt idx="3302">
                  <c:v>39.97</c:v>
                </c:pt>
                <c:pt idx="3303">
                  <c:v>39.81</c:v>
                </c:pt>
                <c:pt idx="3304">
                  <c:v>57.75</c:v>
                </c:pt>
                <c:pt idx="3305">
                  <c:v>56.98</c:v>
                </c:pt>
                <c:pt idx="3306">
                  <c:v>57.31</c:v>
                </c:pt>
                <c:pt idx="3307">
                  <c:v>57.52</c:v>
                </c:pt>
                <c:pt idx="3308">
                  <c:v>55.59</c:v>
                </c:pt>
                <c:pt idx="3309">
                  <c:v>53.5</c:v>
                </c:pt>
                <c:pt idx="3310">
                  <c:v>55.62</c:v>
                </c:pt>
                <c:pt idx="3311">
                  <c:v>57.25</c:v>
                </c:pt>
                <c:pt idx="3312">
                  <c:v>61.16</c:v>
                </c:pt>
                <c:pt idx="3313">
                  <c:v>60.42</c:v>
                </c:pt>
                <c:pt idx="3314">
                  <c:v>59.07</c:v>
                </c:pt>
                <c:pt idx="3315">
                  <c:v>59.73</c:v>
                </c:pt>
                <c:pt idx="3316">
                  <c:v>58.46</c:v>
                </c:pt>
                <c:pt idx="3317">
                  <c:v>58.95</c:v>
                </c:pt>
                <c:pt idx="3318">
                  <c:v>57.88</c:v>
                </c:pt>
                <c:pt idx="3319">
                  <c:v>57.13</c:v>
                </c:pt>
                <c:pt idx="3320">
                  <c:v>61.3</c:v>
                </c:pt>
                <c:pt idx="3321">
                  <c:v>61.91</c:v>
                </c:pt>
                <c:pt idx="3322">
                  <c:v>63.56</c:v>
                </c:pt>
                <c:pt idx="3323">
                  <c:v>64.37</c:v>
                </c:pt>
                <c:pt idx="3324">
                  <c:v>47.74</c:v>
                </c:pt>
                <c:pt idx="3325">
                  <c:v>43.76</c:v>
                </c:pt>
                <c:pt idx="3326">
                  <c:v>39.880000000000003</c:v>
                </c:pt>
                <c:pt idx="3327">
                  <c:v>44.94</c:v>
                </c:pt>
                <c:pt idx="3328">
                  <c:v>46.19</c:v>
                </c:pt>
                <c:pt idx="3329">
                  <c:v>44.17</c:v>
                </c:pt>
                <c:pt idx="3330">
                  <c:v>42.95</c:v>
                </c:pt>
                <c:pt idx="3331">
                  <c:v>42.49</c:v>
                </c:pt>
                <c:pt idx="3332">
                  <c:v>43.08</c:v>
                </c:pt>
                <c:pt idx="3333">
                  <c:v>43.62</c:v>
                </c:pt>
                <c:pt idx="3334">
                  <c:v>43.53</c:v>
                </c:pt>
                <c:pt idx="3335">
                  <c:v>42.31</c:v>
                </c:pt>
                <c:pt idx="3336">
                  <c:v>43.04</c:v>
                </c:pt>
                <c:pt idx="3337">
                  <c:v>42.38</c:v>
                </c:pt>
                <c:pt idx="3338">
                  <c:v>39.619999999999997</c:v>
                </c:pt>
                <c:pt idx="3339">
                  <c:v>39.64</c:v>
                </c:pt>
                <c:pt idx="3340">
                  <c:v>40.840000000000003</c:v>
                </c:pt>
                <c:pt idx="3341">
                  <c:v>41.53</c:v>
                </c:pt>
                <c:pt idx="3342">
                  <c:v>43.92</c:v>
                </c:pt>
                <c:pt idx="3343">
                  <c:v>42.53</c:v>
                </c:pt>
                <c:pt idx="3344">
                  <c:v>43.89</c:v>
                </c:pt>
                <c:pt idx="3345">
                  <c:v>49.67</c:v>
                </c:pt>
                <c:pt idx="3346">
                  <c:v>49.1</c:v>
                </c:pt>
                <c:pt idx="3347">
                  <c:v>48.48</c:v>
                </c:pt>
                <c:pt idx="3348">
                  <c:v>47.15</c:v>
                </c:pt>
                <c:pt idx="3349">
                  <c:v>47.52</c:v>
                </c:pt>
                <c:pt idx="3350">
                  <c:v>49.22</c:v>
                </c:pt>
                <c:pt idx="3351">
                  <c:v>48.14</c:v>
                </c:pt>
                <c:pt idx="3352">
                  <c:v>46.96</c:v>
                </c:pt>
                <c:pt idx="3353">
                  <c:v>44.15</c:v>
                </c:pt>
                <c:pt idx="3354">
                  <c:v>44.64</c:v>
                </c:pt>
                <c:pt idx="3355">
                  <c:v>46.66</c:v>
                </c:pt>
                <c:pt idx="3356">
                  <c:v>43.57</c:v>
                </c:pt>
                <c:pt idx="3357">
                  <c:v>42.74</c:v>
                </c:pt>
                <c:pt idx="3358">
                  <c:v>42.11</c:v>
                </c:pt>
                <c:pt idx="3359">
                  <c:v>45.26</c:v>
                </c:pt>
                <c:pt idx="3360">
                  <c:v>46.1</c:v>
                </c:pt>
                <c:pt idx="3361">
                  <c:v>47.19</c:v>
                </c:pt>
                <c:pt idx="3362">
                  <c:v>48.98</c:v>
                </c:pt>
                <c:pt idx="3363">
                  <c:v>49.59</c:v>
                </c:pt>
                <c:pt idx="3364">
                  <c:v>48.95</c:v>
                </c:pt>
                <c:pt idx="3365">
                  <c:v>44.64</c:v>
                </c:pt>
                <c:pt idx="3366">
                  <c:v>45.2</c:v>
                </c:pt>
                <c:pt idx="3367">
                  <c:v>44.81</c:v>
                </c:pt>
                <c:pt idx="3368">
                  <c:v>47.77</c:v>
                </c:pt>
                <c:pt idx="3369">
                  <c:v>50.12</c:v>
                </c:pt>
                <c:pt idx="3370">
                  <c:v>45.6</c:v>
                </c:pt>
                <c:pt idx="3371">
                  <c:v>46.23</c:v>
                </c:pt>
                <c:pt idx="3372">
                  <c:v>45.14</c:v>
                </c:pt>
                <c:pt idx="3373">
                  <c:v>45.23</c:v>
                </c:pt>
                <c:pt idx="3374">
                  <c:v>42.53</c:v>
                </c:pt>
                <c:pt idx="3375">
                  <c:v>43.01</c:v>
                </c:pt>
                <c:pt idx="3376">
                  <c:v>43.09</c:v>
                </c:pt>
                <c:pt idx="3377">
                  <c:v>43.08</c:v>
                </c:pt>
                <c:pt idx="3378">
                  <c:v>43.14</c:v>
                </c:pt>
                <c:pt idx="3379">
                  <c:v>44.16</c:v>
                </c:pt>
                <c:pt idx="3380">
                  <c:v>45.53</c:v>
                </c:pt>
                <c:pt idx="3381">
                  <c:v>47.41</c:v>
                </c:pt>
                <c:pt idx="3382">
                  <c:v>46.28</c:v>
                </c:pt>
                <c:pt idx="3383">
                  <c:v>45.91</c:v>
                </c:pt>
                <c:pt idx="3384">
                  <c:v>46.93</c:v>
                </c:pt>
                <c:pt idx="3385">
                  <c:v>47.25</c:v>
                </c:pt>
                <c:pt idx="3386">
                  <c:v>47.2</c:v>
                </c:pt>
                <c:pt idx="3387">
                  <c:v>48.45</c:v>
                </c:pt>
                <c:pt idx="3388">
                  <c:v>46.75</c:v>
                </c:pt>
                <c:pt idx="3389">
                  <c:v>46.27</c:v>
                </c:pt>
                <c:pt idx="3390">
                  <c:v>45.95</c:v>
                </c:pt>
                <c:pt idx="3391">
                  <c:v>47.01</c:v>
                </c:pt>
                <c:pt idx="3392">
                  <c:v>56.78</c:v>
                </c:pt>
                <c:pt idx="3393">
                  <c:v>55.97</c:v>
                </c:pt>
                <c:pt idx="3394">
                  <c:v>56.12</c:v>
                </c:pt>
                <c:pt idx="3395">
                  <c:v>60.43</c:v>
                </c:pt>
                <c:pt idx="3396">
                  <c:v>62.42</c:v>
                </c:pt>
                <c:pt idx="3397">
                  <c:v>61.73</c:v>
                </c:pt>
                <c:pt idx="3398">
                  <c:v>61.92</c:v>
                </c:pt>
                <c:pt idx="3399">
                  <c:v>74.16</c:v>
                </c:pt>
                <c:pt idx="3400">
                  <c:v>75.66</c:v>
                </c:pt>
                <c:pt idx="3401">
                  <c:v>68.73</c:v>
                </c:pt>
                <c:pt idx="3402">
                  <c:v>57.7</c:v>
                </c:pt>
                <c:pt idx="3403">
                  <c:v>65.83</c:v>
                </c:pt>
                <c:pt idx="3404">
                  <c:v>68.13</c:v>
                </c:pt>
                <c:pt idx="3405">
                  <c:v>69.37</c:v>
                </c:pt>
                <c:pt idx="3406">
                  <c:v>71.650000000000006</c:v>
                </c:pt>
                <c:pt idx="3407">
                  <c:v>67.44</c:v>
                </c:pt>
                <c:pt idx="3408">
                  <c:v>63.19</c:v>
                </c:pt>
                <c:pt idx="3409">
                  <c:v>63.9</c:v>
                </c:pt>
                <c:pt idx="3410">
                  <c:v>70.83</c:v>
                </c:pt>
                <c:pt idx="3411">
                  <c:v>70.790000000000006</c:v>
                </c:pt>
                <c:pt idx="3412">
                  <c:v>70.81</c:v>
                </c:pt>
                <c:pt idx="3413">
                  <c:v>66.75</c:v>
                </c:pt>
                <c:pt idx="3414">
                  <c:v>70.48</c:v>
                </c:pt>
                <c:pt idx="3415">
                  <c:v>68.8</c:v>
                </c:pt>
                <c:pt idx="3416">
                  <c:v>67.62</c:v>
                </c:pt>
                <c:pt idx="3417">
                  <c:v>60.77</c:v>
                </c:pt>
                <c:pt idx="3418">
                  <c:v>60.71</c:v>
                </c:pt>
                <c:pt idx="3419">
                  <c:v>59.54</c:v>
                </c:pt>
                <c:pt idx="3420">
                  <c:v>61.49</c:v>
                </c:pt>
                <c:pt idx="3421">
                  <c:v>65.959999999999994</c:v>
                </c:pt>
                <c:pt idx="3422">
                  <c:v>67.44</c:v>
                </c:pt>
                <c:pt idx="3423">
                  <c:v>71.27</c:v>
                </c:pt>
                <c:pt idx="3424">
                  <c:v>64.989999999999995</c:v>
                </c:pt>
                <c:pt idx="3425">
                  <c:v>63.71</c:v>
                </c:pt>
                <c:pt idx="3426">
                  <c:v>61.79</c:v>
                </c:pt>
                <c:pt idx="3427">
                  <c:v>60.29</c:v>
                </c:pt>
                <c:pt idx="3428">
                  <c:v>62.54</c:v>
                </c:pt>
                <c:pt idx="3429">
                  <c:v>60.08</c:v>
                </c:pt>
                <c:pt idx="3430">
                  <c:v>61.21</c:v>
                </c:pt>
                <c:pt idx="3431">
                  <c:v>63.5</c:v>
                </c:pt>
                <c:pt idx="3432">
                  <c:v>61.2</c:v>
                </c:pt>
                <c:pt idx="3433">
                  <c:v>60.08</c:v>
                </c:pt>
                <c:pt idx="3434">
                  <c:v>59.05</c:v>
                </c:pt>
                <c:pt idx="3435">
                  <c:v>62.57</c:v>
                </c:pt>
                <c:pt idx="3436">
                  <c:v>63.96</c:v>
                </c:pt>
                <c:pt idx="3437">
                  <c:v>64.349999999999994</c:v>
                </c:pt>
                <c:pt idx="3438">
                  <c:v>62.27</c:v>
                </c:pt>
                <c:pt idx="3439">
                  <c:v>59.62</c:v>
                </c:pt>
                <c:pt idx="3440">
                  <c:v>59.98</c:v>
                </c:pt>
                <c:pt idx="3441">
                  <c:v>60.98</c:v>
                </c:pt>
                <c:pt idx="3442">
                  <c:v>60.15</c:v>
                </c:pt>
                <c:pt idx="3443">
                  <c:v>60.31</c:v>
                </c:pt>
                <c:pt idx="3444">
                  <c:v>59.02</c:v>
                </c:pt>
                <c:pt idx="3445">
                  <c:v>58.13</c:v>
                </c:pt>
                <c:pt idx="3446">
                  <c:v>57.33</c:v>
                </c:pt>
                <c:pt idx="3447">
                  <c:v>58.51</c:v>
                </c:pt>
                <c:pt idx="3448">
                  <c:v>56.93</c:v>
                </c:pt>
                <c:pt idx="3449">
                  <c:v>57.75</c:v>
                </c:pt>
                <c:pt idx="3450">
                  <c:v>54.13</c:v>
                </c:pt>
                <c:pt idx="3451">
                  <c:v>55.48</c:v>
                </c:pt>
                <c:pt idx="3452">
                  <c:v>58.01</c:v>
                </c:pt>
                <c:pt idx="3453">
                  <c:v>58.47</c:v>
                </c:pt>
                <c:pt idx="3454">
                  <c:v>56.59</c:v>
                </c:pt>
                <c:pt idx="3455">
                  <c:v>54.99</c:v>
                </c:pt>
                <c:pt idx="3456">
                  <c:v>58.59</c:v>
                </c:pt>
                <c:pt idx="3457">
                  <c:v>57.18</c:v>
                </c:pt>
                <c:pt idx="3458">
                  <c:v>57.31</c:v>
                </c:pt>
                <c:pt idx="3459">
                  <c:v>55.04</c:v>
                </c:pt>
                <c:pt idx="3460">
                  <c:v>54.59</c:v>
                </c:pt>
                <c:pt idx="3461">
                  <c:v>54.94</c:v>
                </c:pt>
                <c:pt idx="3462">
                  <c:v>53.72</c:v>
                </c:pt>
                <c:pt idx="3463">
                  <c:v>52.82</c:v>
                </c:pt>
                <c:pt idx="3464">
                  <c:v>53.47</c:v>
                </c:pt>
                <c:pt idx="3465">
                  <c:v>52.04</c:v>
                </c:pt>
                <c:pt idx="3466">
                  <c:v>54.99</c:v>
                </c:pt>
                <c:pt idx="3467">
                  <c:v>55.21</c:v>
                </c:pt>
                <c:pt idx="3468">
                  <c:v>53.96</c:v>
                </c:pt>
                <c:pt idx="3469">
                  <c:v>49.78</c:v>
                </c:pt>
                <c:pt idx="3470">
                  <c:v>49.55</c:v>
                </c:pt>
                <c:pt idx="3471">
                  <c:v>49.93</c:v>
                </c:pt>
                <c:pt idx="3472">
                  <c:v>52.84</c:v>
                </c:pt>
                <c:pt idx="3473">
                  <c:v>48.26</c:v>
                </c:pt>
                <c:pt idx="3474">
                  <c:v>50.85</c:v>
                </c:pt>
                <c:pt idx="3475">
                  <c:v>54.03</c:v>
                </c:pt>
                <c:pt idx="3476">
                  <c:v>52.92</c:v>
                </c:pt>
                <c:pt idx="3477">
                  <c:v>54.28</c:v>
                </c:pt>
                <c:pt idx="3478">
                  <c:v>54.91</c:v>
                </c:pt>
                <c:pt idx="3479">
                  <c:v>60.45</c:v>
                </c:pt>
                <c:pt idx="3480">
                  <c:v>61.86</c:v>
                </c:pt>
                <c:pt idx="3481">
                  <c:v>58.64</c:v>
                </c:pt>
                <c:pt idx="3482">
                  <c:v>55.6</c:v>
                </c:pt>
                <c:pt idx="3483">
                  <c:v>54.83</c:v>
                </c:pt>
                <c:pt idx="3484">
                  <c:v>55.58</c:v>
                </c:pt>
                <c:pt idx="3485">
                  <c:v>56.33</c:v>
                </c:pt>
                <c:pt idx="3486">
                  <c:v>56.8</c:v>
                </c:pt>
                <c:pt idx="3487">
                  <c:v>57.27</c:v>
                </c:pt>
                <c:pt idx="3488">
                  <c:v>57.52</c:v>
                </c:pt>
                <c:pt idx="3489">
                  <c:v>52.41</c:v>
                </c:pt>
                <c:pt idx="3490">
                  <c:v>56.55</c:v>
                </c:pt>
                <c:pt idx="3491">
                  <c:v>60.65</c:v>
                </c:pt>
                <c:pt idx="3492">
                  <c:v>61.68</c:v>
                </c:pt>
                <c:pt idx="3493">
                  <c:v>59.92</c:v>
                </c:pt>
                <c:pt idx="3494">
                  <c:v>60.78</c:v>
                </c:pt>
                <c:pt idx="3495">
                  <c:v>60.8</c:v>
                </c:pt>
                <c:pt idx="3496">
                  <c:v>57.31</c:v>
                </c:pt>
                <c:pt idx="3497">
                  <c:v>56.98</c:v>
                </c:pt>
                <c:pt idx="3498">
                  <c:v>58.24</c:v>
                </c:pt>
                <c:pt idx="3499">
                  <c:v>67.58</c:v>
                </c:pt>
                <c:pt idx="3500">
                  <c:v>69.31</c:v>
                </c:pt>
                <c:pt idx="3501">
                  <c:v>65.28</c:v>
                </c:pt>
                <c:pt idx="3502">
                  <c:v>64.959999999999994</c:v>
                </c:pt>
                <c:pt idx="3503">
                  <c:v>65.28</c:v>
                </c:pt>
                <c:pt idx="3504">
                  <c:v>69.03</c:v>
                </c:pt>
                <c:pt idx="3505">
                  <c:v>70.069999999999993</c:v>
                </c:pt>
                <c:pt idx="3506">
                  <c:v>62.4</c:v>
                </c:pt>
                <c:pt idx="3507">
                  <c:v>62.08</c:v>
                </c:pt>
                <c:pt idx="3508">
                  <c:v>61.19</c:v>
                </c:pt>
                <c:pt idx="3509">
                  <c:v>64.290000000000006</c:v>
                </c:pt>
                <c:pt idx="3510">
                  <c:v>65.42</c:v>
                </c:pt>
                <c:pt idx="3511">
                  <c:v>62.67</c:v>
                </c:pt>
                <c:pt idx="3512">
                  <c:v>63.57</c:v>
                </c:pt>
                <c:pt idx="3513">
                  <c:v>62.64</c:v>
                </c:pt>
                <c:pt idx="3514">
                  <c:v>65.72</c:v>
                </c:pt>
                <c:pt idx="3515">
                  <c:v>66.55</c:v>
                </c:pt>
                <c:pt idx="3516">
                  <c:v>60.66</c:v>
                </c:pt>
                <c:pt idx="3517">
                  <c:v>57.39</c:v>
                </c:pt>
                <c:pt idx="3518">
                  <c:v>55.45</c:v>
                </c:pt>
                <c:pt idx="3519">
                  <c:v>59.4</c:v>
                </c:pt>
                <c:pt idx="3520">
                  <c:v>60.28</c:v>
                </c:pt>
                <c:pt idx="3521">
                  <c:v>58.05</c:v>
                </c:pt>
                <c:pt idx="3522">
                  <c:v>59.38</c:v>
                </c:pt>
                <c:pt idx="3523">
                  <c:v>59.95</c:v>
                </c:pt>
                <c:pt idx="3524">
                  <c:v>62.23</c:v>
                </c:pt>
                <c:pt idx="3525">
                  <c:v>63.03</c:v>
                </c:pt>
                <c:pt idx="3526">
                  <c:v>64.510000000000005</c:v>
                </c:pt>
                <c:pt idx="3527">
                  <c:v>63.41</c:v>
                </c:pt>
                <c:pt idx="3528">
                  <c:v>57.98</c:v>
                </c:pt>
                <c:pt idx="3529">
                  <c:v>60.14</c:v>
                </c:pt>
                <c:pt idx="3530">
                  <c:v>59.54</c:v>
                </c:pt>
                <c:pt idx="3531">
                  <c:v>58.09</c:v>
                </c:pt>
                <c:pt idx="3532">
                  <c:v>55.8</c:v>
                </c:pt>
                <c:pt idx="3533">
                  <c:v>53.26</c:v>
                </c:pt>
                <c:pt idx="3534">
                  <c:v>57.05</c:v>
                </c:pt>
                <c:pt idx="3535">
                  <c:v>57.02</c:v>
                </c:pt>
                <c:pt idx="3536">
                  <c:v>52.61</c:v>
                </c:pt>
                <c:pt idx="3537">
                  <c:v>51.73</c:v>
                </c:pt>
                <c:pt idx="3538">
                  <c:v>53.1</c:v>
                </c:pt>
                <c:pt idx="3539">
                  <c:v>51.73</c:v>
                </c:pt>
                <c:pt idx="3540">
                  <c:v>53.93</c:v>
                </c:pt>
                <c:pt idx="3541">
                  <c:v>53.7</c:v>
                </c:pt>
                <c:pt idx="3542">
                  <c:v>56.06</c:v>
                </c:pt>
                <c:pt idx="3543">
                  <c:v>59.58</c:v>
                </c:pt>
                <c:pt idx="3544">
                  <c:v>59.2</c:v>
                </c:pt>
                <c:pt idx="3545">
                  <c:v>55.92</c:v>
                </c:pt>
                <c:pt idx="3546">
                  <c:v>56.79</c:v>
                </c:pt>
                <c:pt idx="3547">
                  <c:v>58.46</c:v>
                </c:pt>
                <c:pt idx="3548">
                  <c:v>60.5</c:v>
                </c:pt>
                <c:pt idx="3549">
                  <c:v>62.71</c:v>
                </c:pt>
                <c:pt idx="3550">
                  <c:v>61.21</c:v>
                </c:pt>
                <c:pt idx="3551">
                  <c:v>61.07</c:v>
                </c:pt>
                <c:pt idx="3552">
                  <c:v>57.38</c:v>
                </c:pt>
                <c:pt idx="3553">
                  <c:v>60.61</c:v>
                </c:pt>
                <c:pt idx="3554">
                  <c:v>62.83</c:v>
                </c:pt>
                <c:pt idx="3555">
                  <c:v>60.65</c:v>
                </c:pt>
                <c:pt idx="3556">
                  <c:v>60.91</c:v>
                </c:pt>
                <c:pt idx="3557">
                  <c:v>59.65</c:v>
                </c:pt>
                <c:pt idx="3558">
                  <c:v>62.95</c:v>
                </c:pt>
                <c:pt idx="3559">
                  <c:v>60.84</c:v>
                </c:pt>
                <c:pt idx="3560">
                  <c:v>59.35</c:v>
                </c:pt>
                <c:pt idx="3561">
                  <c:v>62.7</c:v>
                </c:pt>
                <c:pt idx="3562">
                  <c:v>70.77</c:v>
                </c:pt>
                <c:pt idx="3563">
                  <c:v>68.25</c:v>
                </c:pt>
                <c:pt idx="3564">
                  <c:v>65.47</c:v>
                </c:pt>
                <c:pt idx="3565">
                  <c:v>69.42</c:v>
                </c:pt>
                <c:pt idx="3566">
                  <c:v>72.040000000000006</c:v>
                </c:pt>
                <c:pt idx="3567">
                  <c:v>68.959999999999994</c:v>
                </c:pt>
                <c:pt idx="3568">
                  <c:v>66.7</c:v>
                </c:pt>
                <c:pt idx="3569">
                  <c:v>70.06</c:v>
                </c:pt>
                <c:pt idx="3570">
                  <c:v>71.959999999999994</c:v>
                </c:pt>
                <c:pt idx="3571">
                  <c:v>75.45</c:v>
                </c:pt>
                <c:pt idx="3572">
                  <c:v>78.34</c:v>
                </c:pt>
                <c:pt idx="3573">
                  <c:v>71.040000000000006</c:v>
                </c:pt>
                <c:pt idx="3574">
                  <c:v>71.22</c:v>
                </c:pt>
                <c:pt idx="3575">
                  <c:v>64.61</c:v>
                </c:pt>
                <c:pt idx="3576">
                  <c:v>66.900000000000006</c:v>
                </c:pt>
                <c:pt idx="3577">
                  <c:v>70.97</c:v>
                </c:pt>
                <c:pt idx="3578">
                  <c:v>73.02</c:v>
                </c:pt>
                <c:pt idx="3579">
                  <c:v>78.31</c:v>
                </c:pt>
                <c:pt idx="3580">
                  <c:v>78.61</c:v>
                </c:pt>
                <c:pt idx="3581">
                  <c:v>81.59</c:v>
                </c:pt>
                <c:pt idx="3582">
                  <c:v>81.58</c:v>
                </c:pt>
                <c:pt idx="3583">
                  <c:v>81.58</c:v>
                </c:pt>
                <c:pt idx="3584">
                  <c:v>74.510000000000005</c:v>
                </c:pt>
                <c:pt idx="3585">
                  <c:v>73.39</c:v>
                </c:pt>
                <c:pt idx="3586">
                  <c:v>79.209999999999994</c:v>
                </c:pt>
                <c:pt idx="3587">
                  <c:v>80.569999999999993</c:v>
                </c:pt>
                <c:pt idx="3588">
                  <c:v>83.15</c:v>
                </c:pt>
                <c:pt idx="3589">
                  <c:v>89.45</c:v>
                </c:pt>
                <c:pt idx="3590">
                  <c:v>89.41</c:v>
                </c:pt>
                <c:pt idx="3591">
                  <c:v>84.04</c:v>
                </c:pt>
                <c:pt idx="3592">
                  <c:v>82.97</c:v>
                </c:pt>
                <c:pt idx="3593">
                  <c:v>82.55</c:v>
                </c:pt>
                <c:pt idx="3594">
                  <c:v>79.14</c:v>
                </c:pt>
                <c:pt idx="3595">
                  <c:v>87.89</c:v>
                </c:pt>
                <c:pt idx="3596">
                  <c:v>88.14</c:v>
                </c:pt>
                <c:pt idx="3597">
                  <c:v>80.290000000000006</c:v>
                </c:pt>
                <c:pt idx="3598">
                  <c:v>79.540000000000006</c:v>
                </c:pt>
                <c:pt idx="3599">
                  <c:v>74.36</c:v>
                </c:pt>
                <c:pt idx="3600">
                  <c:v>76.41</c:v>
                </c:pt>
                <c:pt idx="3601">
                  <c:v>78.98</c:v>
                </c:pt>
                <c:pt idx="3602">
                  <c:v>74.06</c:v>
                </c:pt>
                <c:pt idx="3603">
                  <c:v>69.099999999999994</c:v>
                </c:pt>
                <c:pt idx="3604">
                  <c:v>72.459999999999994</c:v>
                </c:pt>
                <c:pt idx="3605">
                  <c:v>77.02</c:v>
                </c:pt>
                <c:pt idx="3606">
                  <c:v>79.52</c:v>
                </c:pt>
                <c:pt idx="3607">
                  <c:v>76.849999999999994</c:v>
                </c:pt>
                <c:pt idx="3608">
                  <c:v>77.290000000000006</c:v>
                </c:pt>
                <c:pt idx="3609">
                  <c:v>80.12</c:v>
                </c:pt>
                <c:pt idx="3610">
                  <c:v>77.52</c:v>
                </c:pt>
                <c:pt idx="3611">
                  <c:v>78</c:v>
                </c:pt>
                <c:pt idx="3612">
                  <c:v>77.62</c:v>
                </c:pt>
                <c:pt idx="3613">
                  <c:v>77.099999999999994</c:v>
                </c:pt>
                <c:pt idx="3614">
                  <c:v>84.08</c:v>
                </c:pt>
                <c:pt idx="3615">
                  <c:v>83.11</c:v>
                </c:pt>
                <c:pt idx="3616">
                  <c:v>78.680000000000007</c:v>
                </c:pt>
                <c:pt idx="3617">
                  <c:v>77.73</c:v>
                </c:pt>
                <c:pt idx="3618">
                  <c:v>74.69</c:v>
                </c:pt>
                <c:pt idx="3619">
                  <c:v>78.12</c:v>
                </c:pt>
                <c:pt idx="3620">
                  <c:v>77.849999999999994</c:v>
                </c:pt>
                <c:pt idx="3621">
                  <c:v>74.55</c:v>
                </c:pt>
                <c:pt idx="3622">
                  <c:v>72.569999999999993</c:v>
                </c:pt>
                <c:pt idx="3623">
                  <c:v>76.59</c:v>
                </c:pt>
                <c:pt idx="3624">
                  <c:v>84.63</c:v>
                </c:pt>
                <c:pt idx="3625">
                  <c:v>80.14</c:v>
                </c:pt>
                <c:pt idx="3626">
                  <c:v>80.959999999999994</c:v>
                </c:pt>
                <c:pt idx="3627">
                  <c:v>81.03</c:v>
                </c:pt>
                <c:pt idx="3628">
                  <c:v>83.77</c:v>
                </c:pt>
                <c:pt idx="3629">
                  <c:v>84.57</c:v>
                </c:pt>
                <c:pt idx="3630">
                  <c:v>85.75</c:v>
                </c:pt>
                <c:pt idx="3631">
                  <c:v>85.62</c:v>
                </c:pt>
                <c:pt idx="3632">
                  <c:v>85.29</c:v>
                </c:pt>
                <c:pt idx="3633">
                  <c:v>85.14</c:v>
                </c:pt>
                <c:pt idx="3634">
                  <c:v>85.22</c:v>
                </c:pt>
                <c:pt idx="3635">
                  <c:v>84.85</c:v>
                </c:pt>
                <c:pt idx="3636">
                  <c:v>85.74</c:v>
                </c:pt>
                <c:pt idx="3637">
                  <c:v>87.68</c:v>
                </c:pt>
                <c:pt idx="3638">
                  <c:v>87.44</c:v>
                </c:pt>
                <c:pt idx="3639">
                  <c:v>82.72</c:v>
                </c:pt>
                <c:pt idx="3640">
                  <c:v>81.760000000000005</c:v>
                </c:pt>
                <c:pt idx="3641">
                  <c:v>88.52</c:v>
                </c:pt>
                <c:pt idx="3642">
                  <c:v>94.03</c:v>
                </c:pt>
                <c:pt idx="3643">
                  <c:v>102.28</c:v>
                </c:pt>
                <c:pt idx="3644">
                  <c:v>94</c:v>
                </c:pt>
                <c:pt idx="3645">
                  <c:v>92.74</c:v>
                </c:pt>
                <c:pt idx="3646">
                  <c:v>96.17</c:v>
                </c:pt>
                <c:pt idx="3647">
                  <c:v>94.36</c:v>
                </c:pt>
                <c:pt idx="3648">
                  <c:v>95.54</c:v>
                </c:pt>
                <c:pt idx="3649">
                  <c:v>95.15</c:v>
                </c:pt>
                <c:pt idx="3650">
                  <c:v>100.75</c:v>
                </c:pt>
                <c:pt idx="3651">
                  <c:v>93.34</c:v>
                </c:pt>
                <c:pt idx="3652">
                  <c:v>100.4</c:v>
                </c:pt>
                <c:pt idx="3653">
                  <c:v>118.26</c:v>
                </c:pt>
                <c:pt idx="3654">
                  <c:v>110.28</c:v>
                </c:pt>
                <c:pt idx="3655">
                  <c:v>115.18</c:v>
                </c:pt>
                <c:pt idx="3656">
                  <c:v>131.82</c:v>
                </c:pt>
                <c:pt idx="3657">
                  <c:v>140.03</c:v>
                </c:pt>
                <c:pt idx="3658">
                  <c:v>133.37</c:v>
                </c:pt>
                <c:pt idx="3659">
                  <c:v>110.9</c:v>
                </c:pt>
                <c:pt idx="3660">
                  <c:v>105.31</c:v>
                </c:pt>
                <c:pt idx="3661">
                  <c:v>99.03</c:v>
                </c:pt>
                <c:pt idx="3662">
                  <c:v>105.08</c:v>
                </c:pt>
                <c:pt idx="3663">
                  <c:v>101.03</c:v>
                </c:pt>
                <c:pt idx="3664">
                  <c:v>100.57</c:v>
                </c:pt>
                <c:pt idx="3665">
                  <c:v>91.76</c:v>
                </c:pt>
                <c:pt idx="3666">
                  <c:v>91.77</c:v>
                </c:pt>
                <c:pt idx="3667">
                  <c:v>101.94</c:v>
                </c:pt>
                <c:pt idx="3668">
                  <c:v>105.38</c:v>
                </c:pt>
                <c:pt idx="3669">
                  <c:v>105.72</c:v>
                </c:pt>
                <c:pt idx="3670">
                  <c:v>113.14</c:v>
                </c:pt>
                <c:pt idx="3671">
                  <c:v>125.27</c:v>
                </c:pt>
                <c:pt idx="3672">
                  <c:v>129.28</c:v>
                </c:pt>
                <c:pt idx="3673">
                  <c:v>117.92</c:v>
                </c:pt>
                <c:pt idx="3674">
                  <c:v>112.98</c:v>
                </c:pt>
                <c:pt idx="3675">
                  <c:v>106.88</c:v>
                </c:pt>
                <c:pt idx="3676">
                  <c:v>108.34</c:v>
                </c:pt>
                <c:pt idx="3677">
                  <c:v>108.37</c:v>
                </c:pt>
                <c:pt idx="3678">
                  <c:v>116.37</c:v>
                </c:pt>
                <c:pt idx="3679">
                  <c:v>123.92</c:v>
                </c:pt>
                <c:pt idx="3680">
                  <c:v>122.67</c:v>
                </c:pt>
                <c:pt idx="3681">
                  <c:v>124.86</c:v>
                </c:pt>
                <c:pt idx="3682">
                  <c:v>129.87</c:v>
                </c:pt>
                <c:pt idx="3683">
                  <c:v>117.79</c:v>
                </c:pt>
                <c:pt idx="3684">
                  <c:v>116.33</c:v>
                </c:pt>
                <c:pt idx="3685">
                  <c:v>119.66</c:v>
                </c:pt>
                <c:pt idx="3686">
                  <c:v>122.32</c:v>
                </c:pt>
                <c:pt idx="3687">
                  <c:v>122.74</c:v>
                </c:pt>
                <c:pt idx="3688">
                  <c:v>125.12</c:v>
                </c:pt>
                <c:pt idx="3689">
                  <c:v>130.69</c:v>
                </c:pt>
                <c:pt idx="3690">
                  <c:v>128.12</c:v>
                </c:pt>
                <c:pt idx="3691">
                  <c:v>131.63</c:v>
                </c:pt>
                <c:pt idx="3692">
                  <c:v>129.27000000000001</c:v>
                </c:pt>
                <c:pt idx="3693">
                  <c:v>130.11000000000001</c:v>
                </c:pt>
                <c:pt idx="3694">
                  <c:v>128.74</c:v>
                </c:pt>
                <c:pt idx="3695">
                  <c:v>128.4</c:v>
                </c:pt>
                <c:pt idx="3696">
                  <c:v>135.16999999999999</c:v>
                </c:pt>
                <c:pt idx="3697">
                  <c:v>126.46</c:v>
                </c:pt>
                <c:pt idx="3698">
                  <c:v>121.99</c:v>
                </c:pt>
                <c:pt idx="3699">
                  <c:v>122.72</c:v>
                </c:pt>
                <c:pt idx="3700">
                  <c:v>121.42</c:v>
                </c:pt>
                <c:pt idx="3701">
                  <c:v>125.22</c:v>
                </c:pt>
                <c:pt idx="3702">
                  <c:v>126.76</c:v>
                </c:pt>
                <c:pt idx="3703">
                  <c:v>118.05</c:v>
                </c:pt>
                <c:pt idx="3704">
                  <c:v>118.73</c:v>
                </c:pt>
                <c:pt idx="3705">
                  <c:v>114.61</c:v>
                </c:pt>
                <c:pt idx="3706">
                  <c:v>117.95</c:v>
                </c:pt>
                <c:pt idx="3707">
                  <c:v>119.46</c:v>
                </c:pt>
                <c:pt idx="3708">
                  <c:v>114.86</c:v>
                </c:pt>
                <c:pt idx="3709">
                  <c:v>115.05</c:v>
                </c:pt>
                <c:pt idx="3710">
                  <c:v>111.1</c:v>
                </c:pt>
                <c:pt idx="3711">
                  <c:v>110.19</c:v>
                </c:pt>
                <c:pt idx="3712">
                  <c:v>111.15</c:v>
                </c:pt>
                <c:pt idx="3713">
                  <c:v>105.69</c:v>
                </c:pt>
                <c:pt idx="3714">
                  <c:v>102.49</c:v>
                </c:pt>
                <c:pt idx="3715">
                  <c:v>98.48</c:v>
                </c:pt>
                <c:pt idx="3716">
                  <c:v>107.12</c:v>
                </c:pt>
                <c:pt idx="3717">
                  <c:v>109.38</c:v>
                </c:pt>
                <c:pt idx="3718">
                  <c:v>99.27</c:v>
                </c:pt>
                <c:pt idx="3719">
                  <c:v>97.73</c:v>
                </c:pt>
                <c:pt idx="3720">
                  <c:v>102.26</c:v>
                </c:pt>
                <c:pt idx="3721">
                  <c:v>102.61</c:v>
                </c:pt>
                <c:pt idx="3722">
                  <c:v>105.29</c:v>
                </c:pt>
                <c:pt idx="3723">
                  <c:v>105.29</c:v>
                </c:pt>
                <c:pt idx="3724">
                  <c:v>114.23</c:v>
                </c:pt>
                <c:pt idx="3725">
                  <c:v>139.21</c:v>
                </c:pt>
                <c:pt idx="3726">
                  <c:v>144.09</c:v>
                </c:pt>
                <c:pt idx="3727">
                  <c:v>135.93</c:v>
                </c:pt>
                <c:pt idx="3728">
                  <c:v>138.1</c:v>
                </c:pt>
                <c:pt idx="3729">
                  <c:v>133.75</c:v>
                </c:pt>
                <c:pt idx="3730">
                  <c:v>138.91</c:v>
                </c:pt>
                <c:pt idx="3731">
                  <c:v>129.94</c:v>
                </c:pt>
                <c:pt idx="3732">
                  <c:v>125.98</c:v>
                </c:pt>
                <c:pt idx="3733">
                  <c:v>127</c:v>
                </c:pt>
                <c:pt idx="3734">
                  <c:v>133.22</c:v>
                </c:pt>
                <c:pt idx="3735">
                  <c:v>135.22</c:v>
                </c:pt>
                <c:pt idx="3736">
                  <c:v>130.43</c:v>
                </c:pt>
                <c:pt idx="3737">
                  <c:v>135.5</c:v>
                </c:pt>
                <c:pt idx="3738">
                  <c:v>144.16999999999999</c:v>
                </c:pt>
                <c:pt idx="3739">
                  <c:v>156.16</c:v>
                </c:pt>
                <c:pt idx="3740">
                  <c:v>151.13999999999999</c:v>
                </c:pt>
                <c:pt idx="3741">
                  <c:v>149.71</c:v>
                </c:pt>
                <c:pt idx="3742">
                  <c:v>145.25</c:v>
                </c:pt>
                <c:pt idx="3743">
                  <c:v>147.72</c:v>
                </c:pt>
                <c:pt idx="3744">
                  <c:v>148.11000000000001</c:v>
                </c:pt>
                <c:pt idx="3745">
                  <c:v>136.1</c:v>
                </c:pt>
                <c:pt idx="3746">
                  <c:v>137.76</c:v>
                </c:pt>
                <c:pt idx="3747">
                  <c:v>129.85</c:v>
                </c:pt>
                <c:pt idx="3748">
                  <c:v>127.69</c:v>
                </c:pt>
                <c:pt idx="3749">
                  <c:v>124.7</c:v>
                </c:pt>
                <c:pt idx="3750">
                  <c:v>122.9</c:v>
                </c:pt>
                <c:pt idx="3751">
                  <c:v>121.15</c:v>
                </c:pt>
                <c:pt idx="3752">
                  <c:v>123.7</c:v>
                </c:pt>
                <c:pt idx="3753">
                  <c:v>128.27000000000001</c:v>
                </c:pt>
                <c:pt idx="3754">
                  <c:v>128.55000000000001</c:v>
                </c:pt>
                <c:pt idx="3755">
                  <c:v>117.28</c:v>
                </c:pt>
                <c:pt idx="3756">
                  <c:v>119.93</c:v>
                </c:pt>
                <c:pt idx="3757">
                  <c:v>116.36</c:v>
                </c:pt>
                <c:pt idx="3758">
                  <c:v>120.5</c:v>
                </c:pt>
                <c:pt idx="3759">
                  <c:v>129.22999999999999</c:v>
                </c:pt>
                <c:pt idx="3760">
                  <c:v>122.04</c:v>
                </c:pt>
                <c:pt idx="3761">
                  <c:v>120.57</c:v>
                </c:pt>
                <c:pt idx="3762">
                  <c:v>122.58</c:v>
                </c:pt>
                <c:pt idx="3763">
                  <c:v>124.12</c:v>
                </c:pt>
                <c:pt idx="3764">
                  <c:v>125.12</c:v>
                </c:pt>
                <c:pt idx="3765">
                  <c:v>115.26</c:v>
                </c:pt>
                <c:pt idx="3766">
                  <c:v>111.11</c:v>
                </c:pt>
                <c:pt idx="3767">
                  <c:v>106.28</c:v>
                </c:pt>
                <c:pt idx="3768">
                  <c:v>113.82</c:v>
                </c:pt>
                <c:pt idx="3769">
                  <c:v>116.83</c:v>
                </c:pt>
                <c:pt idx="3770">
                  <c:v>117.7</c:v>
                </c:pt>
                <c:pt idx="3771">
                  <c:v>120.26</c:v>
                </c:pt>
                <c:pt idx="3772">
                  <c:v>123.81</c:v>
                </c:pt>
                <c:pt idx="3773">
                  <c:v>135.88999999999999</c:v>
                </c:pt>
                <c:pt idx="3774">
                  <c:v>133.85</c:v>
                </c:pt>
                <c:pt idx="3775">
                  <c:v>133.13</c:v>
                </c:pt>
                <c:pt idx="3776">
                  <c:v>126.33</c:v>
                </c:pt>
                <c:pt idx="3777">
                  <c:v>122.95</c:v>
                </c:pt>
                <c:pt idx="3778">
                  <c:v>130.13999999999999</c:v>
                </c:pt>
                <c:pt idx="3779">
                  <c:v>127.69</c:v>
                </c:pt>
                <c:pt idx="3780">
                  <c:v>124.84</c:v>
                </c:pt>
                <c:pt idx="3781">
                  <c:v>126.58</c:v>
                </c:pt>
                <c:pt idx="3782">
                  <c:v>120.72</c:v>
                </c:pt>
                <c:pt idx="3783">
                  <c:v>133.54</c:v>
                </c:pt>
                <c:pt idx="3784">
                  <c:v>133.12</c:v>
                </c:pt>
                <c:pt idx="3785">
                  <c:v>124.14</c:v>
                </c:pt>
                <c:pt idx="3786">
                  <c:v>121.54</c:v>
                </c:pt>
                <c:pt idx="3787">
                  <c:v>123.07</c:v>
                </c:pt>
                <c:pt idx="3788">
                  <c:v>128.87</c:v>
                </c:pt>
                <c:pt idx="3789">
                  <c:v>125.35</c:v>
                </c:pt>
                <c:pt idx="3790">
                  <c:v>124.07</c:v>
                </c:pt>
                <c:pt idx="3791">
                  <c:v>124.95</c:v>
                </c:pt>
                <c:pt idx="3792">
                  <c:v>133.79</c:v>
                </c:pt>
                <c:pt idx="3793">
                  <c:v>134.66</c:v>
                </c:pt>
                <c:pt idx="3794">
                  <c:v>130.54</c:v>
                </c:pt>
                <c:pt idx="3795">
                  <c:v>131.93</c:v>
                </c:pt>
                <c:pt idx="3796">
                  <c:v>137.28</c:v>
                </c:pt>
                <c:pt idx="3797">
                  <c:v>153.61000000000001</c:v>
                </c:pt>
                <c:pt idx="3798">
                  <c:v>158.12</c:v>
                </c:pt>
                <c:pt idx="3799">
                  <c:v>158.99</c:v>
                </c:pt>
                <c:pt idx="3800">
                  <c:v>148.13999999999999</c:v>
                </c:pt>
                <c:pt idx="3801">
                  <c:v>141.88999999999999</c:v>
                </c:pt>
                <c:pt idx="3802">
                  <c:v>152.94</c:v>
                </c:pt>
                <c:pt idx="3803">
                  <c:v>151.21</c:v>
                </c:pt>
                <c:pt idx="3804">
                  <c:v>152.01</c:v>
                </c:pt>
                <c:pt idx="3805">
                  <c:v>153.29</c:v>
                </c:pt>
                <c:pt idx="3806">
                  <c:v>148.46</c:v>
                </c:pt>
                <c:pt idx="3807">
                  <c:v>155.57</c:v>
                </c:pt>
                <c:pt idx="3808">
                  <c:v>160.72</c:v>
                </c:pt>
                <c:pt idx="3809">
                  <c:v>155.08000000000001</c:v>
                </c:pt>
                <c:pt idx="3810">
                  <c:v>152.88999999999999</c:v>
                </c:pt>
                <c:pt idx="3811">
                  <c:v>150.41999999999999</c:v>
                </c:pt>
                <c:pt idx="3812">
                  <c:v>145.79</c:v>
                </c:pt>
                <c:pt idx="3813">
                  <c:v>147.72999999999999</c:v>
                </c:pt>
                <c:pt idx="3814">
                  <c:v>155.61000000000001</c:v>
                </c:pt>
                <c:pt idx="3815">
                  <c:v>156.94999999999999</c:v>
                </c:pt>
                <c:pt idx="3816">
                  <c:v>154.02000000000001</c:v>
                </c:pt>
                <c:pt idx="3817">
                  <c:v>147.78</c:v>
                </c:pt>
                <c:pt idx="3818">
                  <c:v>140.19999999999999</c:v>
                </c:pt>
                <c:pt idx="3819">
                  <c:v>142.78</c:v>
                </c:pt>
                <c:pt idx="3820">
                  <c:v>144.6</c:v>
                </c:pt>
                <c:pt idx="3821">
                  <c:v>147.91999999999999</c:v>
                </c:pt>
                <c:pt idx="3822">
                  <c:v>148.41999999999999</c:v>
                </c:pt>
                <c:pt idx="3823">
                  <c:v>141.16999999999999</c:v>
                </c:pt>
                <c:pt idx="3824">
                  <c:v>136.28</c:v>
                </c:pt>
                <c:pt idx="3825">
                  <c:v>128.44</c:v>
                </c:pt>
                <c:pt idx="3826">
                  <c:v>128.33000000000001</c:v>
                </c:pt>
                <c:pt idx="3827">
                  <c:v>126.33</c:v>
                </c:pt>
                <c:pt idx="3828">
                  <c:v>124.4</c:v>
                </c:pt>
                <c:pt idx="3829">
                  <c:v>111.69</c:v>
                </c:pt>
                <c:pt idx="3830">
                  <c:v>119.99</c:v>
                </c:pt>
                <c:pt idx="3831">
                  <c:v>128.62</c:v>
                </c:pt>
                <c:pt idx="3832">
                  <c:v>130.83000000000001</c:v>
                </c:pt>
                <c:pt idx="3833">
                  <c:v>132.18</c:v>
                </c:pt>
                <c:pt idx="3834">
                  <c:v>129.33000000000001</c:v>
                </c:pt>
                <c:pt idx="3835">
                  <c:v>132.13</c:v>
                </c:pt>
                <c:pt idx="3836">
                  <c:v>133.53</c:v>
                </c:pt>
                <c:pt idx="3837">
                  <c:v>136.19999999999999</c:v>
                </c:pt>
                <c:pt idx="3838">
                  <c:v>129.6</c:v>
                </c:pt>
                <c:pt idx="3839">
                  <c:v>131.72999999999999</c:v>
                </c:pt>
                <c:pt idx="3840">
                  <c:v>131.22999999999999</c:v>
                </c:pt>
                <c:pt idx="3841">
                  <c:v>127.27</c:v>
                </c:pt>
                <c:pt idx="3842">
                  <c:v>119.77</c:v>
                </c:pt>
                <c:pt idx="3843">
                  <c:v>118.62</c:v>
                </c:pt>
                <c:pt idx="3844">
                  <c:v>126.5</c:v>
                </c:pt>
                <c:pt idx="3845">
                  <c:v>129.09</c:v>
                </c:pt>
                <c:pt idx="3846">
                  <c:v>131.1</c:v>
                </c:pt>
                <c:pt idx="3847">
                  <c:v>129.54</c:v>
                </c:pt>
                <c:pt idx="3848">
                  <c:v>132.79</c:v>
                </c:pt>
                <c:pt idx="3849">
                  <c:v>141.93</c:v>
                </c:pt>
                <c:pt idx="3850">
                  <c:v>135.08000000000001</c:v>
                </c:pt>
                <c:pt idx="3851">
                  <c:v>120.26</c:v>
                </c:pt>
                <c:pt idx="3852">
                  <c:v>111.26</c:v>
                </c:pt>
                <c:pt idx="3853">
                  <c:v>113.65</c:v>
                </c:pt>
                <c:pt idx="3854">
                  <c:v>118.32</c:v>
                </c:pt>
                <c:pt idx="3855">
                  <c:v>119.92</c:v>
                </c:pt>
                <c:pt idx="3856">
                  <c:v>115</c:v>
                </c:pt>
                <c:pt idx="3857">
                  <c:v>112.05</c:v>
                </c:pt>
                <c:pt idx="3858">
                  <c:v>113.17</c:v>
                </c:pt>
                <c:pt idx="3859">
                  <c:v>124.89</c:v>
                </c:pt>
                <c:pt idx="3860">
                  <c:v>120.07</c:v>
                </c:pt>
                <c:pt idx="3861">
                  <c:v>120.25</c:v>
                </c:pt>
                <c:pt idx="3862">
                  <c:v>121.61</c:v>
                </c:pt>
                <c:pt idx="3863">
                  <c:v>129.97</c:v>
                </c:pt>
                <c:pt idx="3864">
                  <c:v>125.78</c:v>
                </c:pt>
                <c:pt idx="3865">
                  <c:v>119.53</c:v>
                </c:pt>
                <c:pt idx="3866">
                  <c:v>113.87</c:v>
                </c:pt>
                <c:pt idx="3867">
                  <c:v>116.67</c:v>
                </c:pt>
                <c:pt idx="3868">
                  <c:v>119.52</c:v>
                </c:pt>
                <c:pt idx="3869">
                  <c:v>115.17</c:v>
                </c:pt>
                <c:pt idx="3870">
                  <c:v>112.34</c:v>
                </c:pt>
                <c:pt idx="3871">
                  <c:v>113.55</c:v>
                </c:pt>
                <c:pt idx="3872">
                  <c:v>122.27</c:v>
                </c:pt>
                <c:pt idx="3873">
                  <c:v>112.61</c:v>
                </c:pt>
                <c:pt idx="3874">
                  <c:v>114.53</c:v>
                </c:pt>
                <c:pt idx="3875">
                  <c:v>114.76</c:v>
                </c:pt>
                <c:pt idx="3876">
                  <c:v>114.69</c:v>
                </c:pt>
                <c:pt idx="3877">
                  <c:v>112.76</c:v>
                </c:pt>
                <c:pt idx="3878">
                  <c:v>107.74</c:v>
                </c:pt>
                <c:pt idx="3879">
                  <c:v>104.28</c:v>
                </c:pt>
                <c:pt idx="3880">
                  <c:v>100.7</c:v>
                </c:pt>
                <c:pt idx="3881">
                  <c:v>103.77</c:v>
                </c:pt>
                <c:pt idx="3882">
                  <c:v>99.54</c:v>
                </c:pt>
                <c:pt idx="3883">
                  <c:v>97.33</c:v>
                </c:pt>
                <c:pt idx="3884">
                  <c:v>97.76</c:v>
                </c:pt>
                <c:pt idx="3885">
                  <c:v>98.99</c:v>
                </c:pt>
                <c:pt idx="3886">
                  <c:v>105.63</c:v>
                </c:pt>
                <c:pt idx="3887">
                  <c:v>103.15</c:v>
                </c:pt>
                <c:pt idx="3888">
                  <c:v>100.75</c:v>
                </c:pt>
                <c:pt idx="3889">
                  <c:v>102.45</c:v>
                </c:pt>
                <c:pt idx="3890">
                  <c:v>109.63</c:v>
                </c:pt>
                <c:pt idx="3891">
                  <c:v>110.67</c:v>
                </c:pt>
                <c:pt idx="3892">
                  <c:v>110.59</c:v>
                </c:pt>
                <c:pt idx="3893">
                  <c:v>108.64</c:v>
                </c:pt>
                <c:pt idx="3894">
                  <c:v>111.01</c:v>
                </c:pt>
                <c:pt idx="3895">
                  <c:v>110.11</c:v>
                </c:pt>
                <c:pt idx="3896">
                  <c:v>119.62</c:v>
                </c:pt>
                <c:pt idx="3897">
                  <c:v>118.21</c:v>
                </c:pt>
                <c:pt idx="3898">
                  <c:v>117.45</c:v>
                </c:pt>
                <c:pt idx="3899">
                  <c:v>122.84</c:v>
                </c:pt>
                <c:pt idx="3900">
                  <c:v>120.03</c:v>
                </c:pt>
                <c:pt idx="3901">
                  <c:v>123.6</c:v>
                </c:pt>
                <c:pt idx="3902">
                  <c:v>121.08</c:v>
                </c:pt>
                <c:pt idx="3903">
                  <c:v>124.12</c:v>
                </c:pt>
                <c:pt idx="3904">
                  <c:v>122.52</c:v>
                </c:pt>
                <c:pt idx="3905">
                  <c:v>128.19</c:v>
                </c:pt>
                <c:pt idx="3906">
                  <c:v>133.33000000000001</c:v>
                </c:pt>
                <c:pt idx="3907">
                  <c:v>129.76</c:v>
                </c:pt>
                <c:pt idx="3908">
                  <c:v>129.28</c:v>
                </c:pt>
                <c:pt idx="3909">
                  <c:v>140.06</c:v>
                </c:pt>
                <c:pt idx="3910">
                  <c:v>173.59</c:v>
                </c:pt>
                <c:pt idx="3911">
                  <c:v>169.65</c:v>
                </c:pt>
                <c:pt idx="3912">
                  <c:v>198.71</c:v>
                </c:pt>
                <c:pt idx="3913">
                  <c:v>167.96</c:v>
                </c:pt>
                <c:pt idx="3914">
                  <c:v>180.11</c:v>
                </c:pt>
                <c:pt idx="3915">
                  <c:v>182.64</c:v>
                </c:pt>
                <c:pt idx="3916">
                  <c:v>162.31</c:v>
                </c:pt>
                <c:pt idx="3917">
                  <c:v>142.84</c:v>
                </c:pt>
                <c:pt idx="3918">
                  <c:v>151.4</c:v>
                </c:pt>
                <c:pt idx="3919">
                  <c:v>173.66</c:v>
                </c:pt>
                <c:pt idx="3920">
                  <c:v>161.66999999999999</c:v>
                </c:pt>
                <c:pt idx="3921">
                  <c:v>155.96</c:v>
                </c:pt>
                <c:pt idx="3922">
                  <c:v>150.58000000000001</c:v>
                </c:pt>
                <c:pt idx="3923">
                  <c:v>141.24</c:v>
                </c:pt>
                <c:pt idx="3924">
                  <c:v>135.93</c:v>
                </c:pt>
                <c:pt idx="3925">
                  <c:v>138.16999999999999</c:v>
                </c:pt>
                <c:pt idx="3926">
                  <c:v>147.75</c:v>
                </c:pt>
                <c:pt idx="3927">
                  <c:v>153.9</c:v>
                </c:pt>
                <c:pt idx="3928">
                  <c:v>147.72999999999999</c:v>
                </c:pt>
                <c:pt idx="3929">
                  <c:v>139.19999999999999</c:v>
                </c:pt>
                <c:pt idx="3930">
                  <c:v>143</c:v>
                </c:pt>
                <c:pt idx="3931">
                  <c:v>139.78</c:v>
                </c:pt>
                <c:pt idx="3932">
                  <c:v>129.68</c:v>
                </c:pt>
                <c:pt idx="3933">
                  <c:v>119.95</c:v>
                </c:pt>
                <c:pt idx="3934">
                  <c:v>118.84</c:v>
                </c:pt>
                <c:pt idx="3935">
                  <c:v>122.69</c:v>
                </c:pt>
                <c:pt idx="3936">
                  <c:v>122.78</c:v>
                </c:pt>
                <c:pt idx="3937">
                  <c:v>124.02</c:v>
                </c:pt>
                <c:pt idx="3938">
                  <c:v>120.61</c:v>
                </c:pt>
                <c:pt idx="3939">
                  <c:v>120.84</c:v>
                </c:pt>
                <c:pt idx="3940">
                  <c:v>126.28</c:v>
                </c:pt>
                <c:pt idx="3941">
                  <c:v>137.13</c:v>
                </c:pt>
                <c:pt idx="3942">
                  <c:v>130.38999999999999</c:v>
                </c:pt>
                <c:pt idx="3943">
                  <c:v>122.43</c:v>
                </c:pt>
                <c:pt idx="3944">
                  <c:v>122.46</c:v>
                </c:pt>
                <c:pt idx="3945">
                  <c:v>128.18</c:v>
                </c:pt>
                <c:pt idx="3946">
                  <c:v>137.55000000000001</c:v>
                </c:pt>
                <c:pt idx="3947">
                  <c:v>134.5</c:v>
                </c:pt>
                <c:pt idx="3948">
                  <c:v>140.71</c:v>
                </c:pt>
                <c:pt idx="3949">
                  <c:v>130.21</c:v>
                </c:pt>
                <c:pt idx="3950">
                  <c:v>135.07</c:v>
                </c:pt>
                <c:pt idx="3951">
                  <c:v>133.93</c:v>
                </c:pt>
                <c:pt idx="3952">
                  <c:v>125.6</c:v>
                </c:pt>
                <c:pt idx="3953">
                  <c:v>128.21</c:v>
                </c:pt>
                <c:pt idx="3954">
                  <c:v>120.52</c:v>
                </c:pt>
                <c:pt idx="3955">
                  <c:v>127.89</c:v>
                </c:pt>
                <c:pt idx="3956">
                  <c:v>130.30000000000001</c:v>
                </c:pt>
                <c:pt idx="3957">
                  <c:v>120.78</c:v>
                </c:pt>
                <c:pt idx="3958">
                  <c:v>122.5</c:v>
                </c:pt>
                <c:pt idx="3959">
                  <c:v>127.51</c:v>
                </c:pt>
                <c:pt idx="3960">
                  <c:v>132.29</c:v>
                </c:pt>
                <c:pt idx="3961">
                  <c:v>131.69999999999999</c:v>
                </c:pt>
                <c:pt idx="3962">
                  <c:v>132.29</c:v>
                </c:pt>
                <c:pt idx="3963">
                  <c:v>139.54</c:v>
                </c:pt>
                <c:pt idx="3964">
                  <c:v>145.37</c:v>
                </c:pt>
                <c:pt idx="3965">
                  <c:v>141.36000000000001</c:v>
                </c:pt>
                <c:pt idx="3966">
                  <c:v>136.02000000000001</c:v>
                </c:pt>
                <c:pt idx="3967">
                  <c:v>124.63</c:v>
                </c:pt>
                <c:pt idx="3968">
                  <c:v>120.95</c:v>
                </c:pt>
                <c:pt idx="3969">
                  <c:v>119.08</c:v>
                </c:pt>
                <c:pt idx="3970">
                  <c:v>114.42</c:v>
                </c:pt>
                <c:pt idx="3971">
                  <c:v>120.5</c:v>
                </c:pt>
                <c:pt idx="3972">
                  <c:v>115.11</c:v>
                </c:pt>
                <c:pt idx="3973">
                  <c:v>115.77</c:v>
                </c:pt>
                <c:pt idx="3974">
                  <c:v>119.8</c:v>
                </c:pt>
                <c:pt idx="3975">
                  <c:v>118.8</c:v>
                </c:pt>
                <c:pt idx="3976">
                  <c:v>114.37</c:v>
                </c:pt>
                <c:pt idx="3977">
                  <c:v>107.34</c:v>
                </c:pt>
                <c:pt idx="3978">
                  <c:v>104.43</c:v>
                </c:pt>
                <c:pt idx="3979">
                  <c:v>114.19</c:v>
                </c:pt>
                <c:pt idx="3980">
                  <c:v>110.84</c:v>
                </c:pt>
                <c:pt idx="3981">
                  <c:v>107.7</c:v>
                </c:pt>
                <c:pt idx="3982">
                  <c:v>105.74</c:v>
                </c:pt>
                <c:pt idx="3983">
                  <c:v>109.02</c:v>
                </c:pt>
                <c:pt idx="3984">
                  <c:v>110.85</c:v>
                </c:pt>
                <c:pt idx="3985">
                  <c:v>108.3</c:v>
                </c:pt>
                <c:pt idx="3986">
                  <c:v>113.45</c:v>
                </c:pt>
                <c:pt idx="3987">
                  <c:v>110.64</c:v>
                </c:pt>
                <c:pt idx="3988">
                  <c:v>110.77</c:v>
                </c:pt>
                <c:pt idx="3989">
                  <c:v>110.53</c:v>
                </c:pt>
                <c:pt idx="3990">
                  <c:v>134.63</c:v>
                </c:pt>
                <c:pt idx="3991">
                  <c:v>130.41</c:v>
                </c:pt>
                <c:pt idx="3992">
                  <c:v>131.72999999999999</c:v>
                </c:pt>
                <c:pt idx="3993">
                  <c:v>127.07</c:v>
                </c:pt>
                <c:pt idx="3994">
                  <c:v>114.07</c:v>
                </c:pt>
                <c:pt idx="3995">
                  <c:v>111.75</c:v>
                </c:pt>
                <c:pt idx="3996">
                  <c:v>112.48</c:v>
                </c:pt>
                <c:pt idx="3997">
                  <c:v>113.5</c:v>
                </c:pt>
                <c:pt idx="3998">
                  <c:v>112.45</c:v>
                </c:pt>
                <c:pt idx="3999">
                  <c:v>107.19</c:v>
                </c:pt>
                <c:pt idx="4000">
                  <c:v>112.85</c:v>
                </c:pt>
                <c:pt idx="4001">
                  <c:v>106.66</c:v>
                </c:pt>
                <c:pt idx="4002">
                  <c:v>109.95</c:v>
                </c:pt>
                <c:pt idx="4003">
                  <c:v>113.02</c:v>
                </c:pt>
                <c:pt idx="4004">
                  <c:v>104.88</c:v>
                </c:pt>
                <c:pt idx="4005">
                  <c:v>111.15</c:v>
                </c:pt>
                <c:pt idx="4006">
                  <c:v>109.76</c:v>
                </c:pt>
                <c:pt idx="4007">
                  <c:v>112.03</c:v>
                </c:pt>
                <c:pt idx="4008">
                  <c:v>116.38</c:v>
                </c:pt>
                <c:pt idx="4009">
                  <c:v>115.15</c:v>
                </c:pt>
                <c:pt idx="4010">
                  <c:v>124.6</c:v>
                </c:pt>
                <c:pt idx="4011">
                  <c:v>115.91</c:v>
                </c:pt>
                <c:pt idx="4012">
                  <c:v>120.94</c:v>
                </c:pt>
                <c:pt idx="4013">
                  <c:v>118.74</c:v>
                </c:pt>
                <c:pt idx="4014">
                  <c:v>112.55</c:v>
                </c:pt>
                <c:pt idx="4015">
                  <c:v>108.64</c:v>
                </c:pt>
                <c:pt idx="4016">
                  <c:v>112.13</c:v>
                </c:pt>
                <c:pt idx="4017">
                  <c:v>119.94</c:v>
                </c:pt>
                <c:pt idx="4018">
                  <c:v>121.8</c:v>
                </c:pt>
                <c:pt idx="4019">
                  <c:v>117.24</c:v>
                </c:pt>
                <c:pt idx="4020">
                  <c:v>121.14</c:v>
                </c:pt>
                <c:pt idx="4021">
                  <c:v>120.51</c:v>
                </c:pt>
                <c:pt idx="4022">
                  <c:v>130.69</c:v>
                </c:pt>
                <c:pt idx="4023">
                  <c:v>126.65</c:v>
                </c:pt>
                <c:pt idx="4024">
                  <c:v>118.4</c:v>
                </c:pt>
                <c:pt idx="4025">
                  <c:v>117.56</c:v>
                </c:pt>
                <c:pt idx="4026">
                  <c:v>110.37</c:v>
                </c:pt>
                <c:pt idx="4027">
                  <c:v>110.45</c:v>
                </c:pt>
                <c:pt idx="4028">
                  <c:v>110.68</c:v>
                </c:pt>
                <c:pt idx="4029">
                  <c:v>109.84</c:v>
                </c:pt>
                <c:pt idx="4030">
                  <c:v>107.93</c:v>
                </c:pt>
                <c:pt idx="4031">
                  <c:v>102.92</c:v>
                </c:pt>
                <c:pt idx="4032">
                  <c:v>109.64</c:v>
                </c:pt>
                <c:pt idx="4033">
                  <c:v>111.31</c:v>
                </c:pt>
                <c:pt idx="4034">
                  <c:v>105.2</c:v>
                </c:pt>
                <c:pt idx="4035">
                  <c:v>104.34</c:v>
                </c:pt>
                <c:pt idx="4036">
                  <c:v>107.23</c:v>
                </c:pt>
                <c:pt idx="4037">
                  <c:v>105.11</c:v>
                </c:pt>
                <c:pt idx="4038">
                  <c:v>101.86</c:v>
                </c:pt>
                <c:pt idx="4039">
                  <c:v>97.11</c:v>
                </c:pt>
                <c:pt idx="4040">
                  <c:v>96.61</c:v>
                </c:pt>
                <c:pt idx="4041">
                  <c:v>99.32</c:v>
                </c:pt>
                <c:pt idx="4042">
                  <c:v>101.31</c:v>
                </c:pt>
                <c:pt idx="4043">
                  <c:v>97.04</c:v>
                </c:pt>
                <c:pt idx="4044">
                  <c:v>106</c:v>
                </c:pt>
                <c:pt idx="4045">
                  <c:v>101.11</c:v>
                </c:pt>
                <c:pt idx="4046">
                  <c:v>117.33</c:v>
                </c:pt>
                <c:pt idx="4047">
                  <c:v>117.72</c:v>
                </c:pt>
                <c:pt idx="4048">
                  <c:v>122.09</c:v>
                </c:pt>
                <c:pt idx="4049">
                  <c:v>115.24</c:v>
                </c:pt>
                <c:pt idx="4050">
                  <c:v>113.55</c:v>
                </c:pt>
                <c:pt idx="4051">
                  <c:v>127.59</c:v>
                </c:pt>
                <c:pt idx="4052">
                  <c:v>141.66999999999999</c:v>
                </c:pt>
                <c:pt idx="4053">
                  <c:v>128.22999999999999</c:v>
                </c:pt>
                <c:pt idx="4054">
                  <c:v>130.18</c:v>
                </c:pt>
                <c:pt idx="4055">
                  <c:v>126.64</c:v>
                </c:pt>
                <c:pt idx="4056">
                  <c:v>136.16999999999999</c:v>
                </c:pt>
                <c:pt idx="4057">
                  <c:v>127.18</c:v>
                </c:pt>
                <c:pt idx="4058">
                  <c:v>126.37</c:v>
                </c:pt>
                <c:pt idx="4059">
                  <c:v>128.33000000000001</c:v>
                </c:pt>
                <c:pt idx="4060">
                  <c:v>130.16</c:v>
                </c:pt>
                <c:pt idx="4061">
                  <c:v>130.16999999999999</c:v>
                </c:pt>
                <c:pt idx="4062">
                  <c:v>129.16999999999999</c:v>
                </c:pt>
                <c:pt idx="4063">
                  <c:v>134.62</c:v>
                </c:pt>
                <c:pt idx="4064">
                  <c:v>135.44999999999999</c:v>
                </c:pt>
                <c:pt idx="4065">
                  <c:v>131.83000000000001</c:v>
                </c:pt>
                <c:pt idx="4066">
                  <c:v>128.13</c:v>
                </c:pt>
                <c:pt idx="4067">
                  <c:v>131.21</c:v>
                </c:pt>
                <c:pt idx="4068">
                  <c:v>130.94</c:v>
                </c:pt>
                <c:pt idx="4069">
                  <c:v>129.16</c:v>
                </c:pt>
                <c:pt idx="4070">
                  <c:v>131.9</c:v>
                </c:pt>
                <c:pt idx="4071">
                  <c:v>126.86</c:v>
                </c:pt>
                <c:pt idx="4072">
                  <c:v>120.55</c:v>
                </c:pt>
                <c:pt idx="4073">
                  <c:v>118.64</c:v>
                </c:pt>
                <c:pt idx="4074">
                  <c:v>118.74</c:v>
                </c:pt>
                <c:pt idx="4075">
                  <c:v>121.74</c:v>
                </c:pt>
                <c:pt idx="4076">
                  <c:v>120.09</c:v>
                </c:pt>
                <c:pt idx="4077">
                  <c:v>117.1</c:v>
                </c:pt>
                <c:pt idx="4078">
                  <c:v>117.05</c:v>
                </c:pt>
                <c:pt idx="4079">
                  <c:v>116.79</c:v>
                </c:pt>
                <c:pt idx="4080">
                  <c:v>124.47</c:v>
                </c:pt>
                <c:pt idx="4081">
                  <c:v>124.11</c:v>
                </c:pt>
                <c:pt idx="4082">
                  <c:v>122.19</c:v>
                </c:pt>
                <c:pt idx="4083">
                  <c:v>116.08</c:v>
                </c:pt>
                <c:pt idx="4084">
                  <c:v>113.11</c:v>
                </c:pt>
                <c:pt idx="4085">
                  <c:v>115.09</c:v>
                </c:pt>
                <c:pt idx="4086">
                  <c:v>112.79</c:v>
                </c:pt>
                <c:pt idx="4087">
                  <c:v>111.57</c:v>
                </c:pt>
                <c:pt idx="4088">
                  <c:v>107.43</c:v>
                </c:pt>
                <c:pt idx="4089">
                  <c:v>109.31</c:v>
                </c:pt>
                <c:pt idx="4090">
                  <c:v>110.06</c:v>
                </c:pt>
                <c:pt idx="4091">
                  <c:v>114.59</c:v>
                </c:pt>
                <c:pt idx="4092">
                  <c:v>115.32</c:v>
                </c:pt>
                <c:pt idx="4093">
                  <c:v>111.51</c:v>
                </c:pt>
                <c:pt idx="4094">
                  <c:v>118.25</c:v>
                </c:pt>
                <c:pt idx="4095">
                  <c:v>127.2</c:v>
                </c:pt>
                <c:pt idx="4096">
                  <c:v>124.98</c:v>
                </c:pt>
                <c:pt idx="4097">
                  <c:v>129.74</c:v>
                </c:pt>
                <c:pt idx="4098">
                  <c:v>121.65</c:v>
                </c:pt>
                <c:pt idx="4099">
                  <c:v>126.66</c:v>
                </c:pt>
                <c:pt idx="4100">
                  <c:v>118.62</c:v>
                </c:pt>
                <c:pt idx="4101">
                  <c:v>113.77</c:v>
                </c:pt>
                <c:pt idx="4102">
                  <c:v>118.04</c:v>
                </c:pt>
                <c:pt idx="4103">
                  <c:v>115.75</c:v>
                </c:pt>
                <c:pt idx="4104">
                  <c:v>118.46</c:v>
                </c:pt>
                <c:pt idx="4105">
                  <c:v>115.03</c:v>
                </c:pt>
                <c:pt idx="4106">
                  <c:v>111.87</c:v>
                </c:pt>
                <c:pt idx="4107">
                  <c:v>111.93</c:v>
                </c:pt>
                <c:pt idx="4108">
                  <c:v>111.38</c:v>
                </c:pt>
                <c:pt idx="4109">
                  <c:v>116</c:v>
                </c:pt>
                <c:pt idx="4110">
                  <c:v>114.53</c:v>
                </c:pt>
                <c:pt idx="4111">
                  <c:v>113.78</c:v>
                </c:pt>
                <c:pt idx="4112">
                  <c:v>114.62</c:v>
                </c:pt>
                <c:pt idx="4113">
                  <c:v>127.02</c:v>
                </c:pt>
                <c:pt idx="4114">
                  <c:v>124.57</c:v>
                </c:pt>
                <c:pt idx="4115">
                  <c:v>121.12</c:v>
                </c:pt>
                <c:pt idx="4116">
                  <c:v>116.19</c:v>
                </c:pt>
                <c:pt idx="4117">
                  <c:v>117.72</c:v>
                </c:pt>
                <c:pt idx="4118">
                  <c:v>114.92</c:v>
                </c:pt>
                <c:pt idx="4119">
                  <c:v>109.63</c:v>
                </c:pt>
                <c:pt idx="4120">
                  <c:v>103.45</c:v>
                </c:pt>
                <c:pt idx="4121">
                  <c:v>106.51</c:v>
                </c:pt>
                <c:pt idx="4122">
                  <c:v>113.44</c:v>
                </c:pt>
                <c:pt idx="4123">
                  <c:v>105.86</c:v>
                </c:pt>
                <c:pt idx="4124">
                  <c:v>107.22</c:v>
                </c:pt>
                <c:pt idx="4125">
                  <c:v>104.97</c:v>
                </c:pt>
                <c:pt idx="4126">
                  <c:v>106.87</c:v>
                </c:pt>
                <c:pt idx="4127">
                  <c:v>107.7</c:v>
                </c:pt>
                <c:pt idx="4128">
                  <c:v>105.78</c:v>
                </c:pt>
                <c:pt idx="4129">
                  <c:v>105.89</c:v>
                </c:pt>
                <c:pt idx="4130">
                  <c:v>100.23</c:v>
                </c:pt>
                <c:pt idx="4131">
                  <c:v>106.34</c:v>
                </c:pt>
                <c:pt idx="4132">
                  <c:v>104.26</c:v>
                </c:pt>
                <c:pt idx="4133">
                  <c:v>107.28</c:v>
                </c:pt>
                <c:pt idx="4134">
                  <c:v>113.92</c:v>
                </c:pt>
                <c:pt idx="4135">
                  <c:v>106.72</c:v>
                </c:pt>
                <c:pt idx="4136">
                  <c:v>108.68</c:v>
                </c:pt>
                <c:pt idx="4137">
                  <c:v>110.6</c:v>
                </c:pt>
                <c:pt idx="4138">
                  <c:v>107.86</c:v>
                </c:pt>
                <c:pt idx="4139">
                  <c:v>108.6</c:v>
                </c:pt>
                <c:pt idx="4140">
                  <c:v>106.21</c:v>
                </c:pt>
                <c:pt idx="4141">
                  <c:v>109.78</c:v>
                </c:pt>
                <c:pt idx="4142">
                  <c:v>113.22</c:v>
                </c:pt>
                <c:pt idx="4143">
                  <c:v>111.97</c:v>
                </c:pt>
                <c:pt idx="4144">
                  <c:v>112.09</c:v>
                </c:pt>
                <c:pt idx="4145">
                  <c:v>109.2</c:v>
                </c:pt>
                <c:pt idx="4146">
                  <c:v>111.02</c:v>
                </c:pt>
                <c:pt idx="4147">
                  <c:v>114.27</c:v>
                </c:pt>
                <c:pt idx="4148">
                  <c:v>115.59</c:v>
                </c:pt>
                <c:pt idx="4149">
                  <c:v>108.31</c:v>
                </c:pt>
                <c:pt idx="4150">
                  <c:v>110.77</c:v>
                </c:pt>
                <c:pt idx="4151">
                  <c:v>110.8</c:v>
                </c:pt>
                <c:pt idx="4152">
                  <c:v>108.71</c:v>
                </c:pt>
                <c:pt idx="4153">
                  <c:v>109.1</c:v>
                </c:pt>
                <c:pt idx="4154">
                  <c:v>106.48</c:v>
                </c:pt>
                <c:pt idx="4155">
                  <c:v>109.57</c:v>
                </c:pt>
                <c:pt idx="4156">
                  <c:v>110.33</c:v>
                </c:pt>
                <c:pt idx="4157">
                  <c:v>105.33</c:v>
                </c:pt>
                <c:pt idx="4158">
                  <c:v>105.45</c:v>
                </c:pt>
                <c:pt idx="4159">
                  <c:v>100.88</c:v>
                </c:pt>
                <c:pt idx="4160">
                  <c:v>106.63</c:v>
                </c:pt>
                <c:pt idx="4161">
                  <c:v>101.36</c:v>
                </c:pt>
                <c:pt idx="4162">
                  <c:v>97.03</c:v>
                </c:pt>
                <c:pt idx="4163">
                  <c:v>98.67</c:v>
                </c:pt>
                <c:pt idx="4164">
                  <c:v>97.82</c:v>
                </c:pt>
                <c:pt idx="4165">
                  <c:v>102.87</c:v>
                </c:pt>
                <c:pt idx="4166">
                  <c:v>99.99</c:v>
                </c:pt>
                <c:pt idx="4167">
                  <c:v>92.72</c:v>
                </c:pt>
                <c:pt idx="4168">
                  <c:v>90.82</c:v>
                </c:pt>
                <c:pt idx="4169">
                  <c:v>91.04</c:v>
                </c:pt>
                <c:pt idx="4170">
                  <c:v>92.24</c:v>
                </c:pt>
                <c:pt idx="4171">
                  <c:v>90.63</c:v>
                </c:pt>
                <c:pt idx="4172">
                  <c:v>86.28</c:v>
                </c:pt>
                <c:pt idx="4173">
                  <c:v>86.38</c:v>
                </c:pt>
              </c:numCache>
            </c:numRef>
          </c:val>
          <c:smooth val="0"/>
          <c:extLst>
            <c:ext xmlns:c16="http://schemas.microsoft.com/office/drawing/2014/chart" uri="{C3380CC4-5D6E-409C-BE32-E72D297353CC}">
              <c16:uniqueId val="{00000001-4690-487F-B9BA-BACBD98558CB}"/>
            </c:ext>
          </c:extLst>
        </c:ser>
        <c:dLbls>
          <c:showLegendKey val="0"/>
          <c:showVal val="0"/>
          <c:showCatName val="0"/>
          <c:showSerName val="0"/>
          <c:showPercent val="0"/>
          <c:showBubbleSize val="0"/>
        </c:dLbls>
        <c:marker val="1"/>
        <c:smooth val="0"/>
        <c:axId val="1874709775"/>
        <c:axId val="1564483615"/>
      </c:lineChart>
      <c:dateAx>
        <c:axId val="1874709775"/>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564483615"/>
        <c:crosses val="autoZero"/>
        <c:auto val="1"/>
        <c:lblOffset val="100"/>
        <c:baseTimeUnit val="days"/>
        <c:majorUnit val="2"/>
        <c:majorTimeUnit val="years"/>
      </c:dateAx>
      <c:valAx>
        <c:axId val="1564483615"/>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1874709775"/>
        <c:crosses val="autoZero"/>
        <c:crossBetween val="between"/>
      </c:valAx>
      <c:valAx>
        <c:axId val="1492164943"/>
        <c:scaling>
          <c:orientation val="minMax"/>
          <c:max val="1"/>
        </c:scaling>
        <c:delete val="0"/>
        <c:axPos val="r"/>
        <c:numFmt formatCode="0.00" sourceLinked="1"/>
        <c:majorTickMark val="out"/>
        <c:minorTickMark val="none"/>
        <c:tickLblPos val="nextTo"/>
        <c:spPr>
          <a:noFill/>
          <a:ln>
            <a:noFill/>
          </a:ln>
          <a:effectLst/>
        </c:spPr>
        <c:txPr>
          <a:bodyPr rot="-60000000" spcFirstLastPara="1" vertOverflow="ellipsis" vert="horz" wrap="square" anchor="ctr" anchorCtr="1"/>
          <a:lstStyle/>
          <a:p>
            <a:pPr>
              <a:defRPr sz="100" b="0" i="0" u="none" strike="noStrike" kern="1200" baseline="0">
                <a:solidFill>
                  <a:schemeClr val="bg1"/>
                </a:solidFill>
                <a:latin typeface="+mn-lt"/>
                <a:ea typeface="+mn-ea"/>
                <a:cs typeface="+mn-cs"/>
              </a:defRPr>
            </a:pPr>
            <a:endParaRPr lang="en-US"/>
          </a:p>
        </c:txPr>
        <c:crossAx val="1874713023"/>
        <c:crosses val="max"/>
        <c:crossBetween val="between"/>
      </c:valAx>
      <c:dateAx>
        <c:axId val="1874713023"/>
        <c:scaling>
          <c:orientation val="minMax"/>
        </c:scaling>
        <c:delete val="1"/>
        <c:axPos val="b"/>
        <c:numFmt formatCode="m/d/yyyy" sourceLinked="1"/>
        <c:majorTickMark val="out"/>
        <c:minorTickMark val="none"/>
        <c:tickLblPos val="nextTo"/>
        <c:crossAx val="1492164943"/>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b="1"/>
              <a:t>Canada 10-Year</a:t>
            </a:r>
            <a:r>
              <a:rPr lang="en-US" b="1" baseline="0"/>
              <a:t> Bond Yield </a:t>
            </a:r>
            <a:endParaRPr lang="en-US" b="1"/>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3680498989350474E-2"/>
          <c:y val="6.9910699756166789E-2"/>
          <c:w val="0.84403032954214052"/>
          <c:h val="0.86166379438530039"/>
        </c:manualLayout>
      </c:layout>
      <c:areaChart>
        <c:grouping val="standard"/>
        <c:varyColors val="0"/>
        <c:ser>
          <c:idx val="3"/>
          <c:order val="1"/>
          <c:tx>
            <c:strRef>
              <c:f>Yields!$D$7</c:f>
              <c:strCache>
                <c:ptCount val="1"/>
                <c:pt idx="0">
                  <c:v>Year shading</c:v>
                </c:pt>
              </c:strCache>
            </c:strRef>
          </c:tx>
          <c:spPr>
            <a:solidFill>
              <a:schemeClr val="accent4">
                <a:lumMod val="40000"/>
                <a:lumOff val="60000"/>
              </a:schemeClr>
            </a:solidFill>
            <a:ln>
              <a:noFill/>
            </a:ln>
            <a:effectLst/>
          </c:spPr>
          <c:dLbls>
            <c:delete val="1"/>
          </c:dLbls>
          <c:cat>
            <c:numRef>
              <c:f>Yields!$A$8:$A$1300</c:f>
              <c:numCache>
                <c:formatCode>m/d/yyyy</c:formatCode>
                <c:ptCount val="12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44669</c:v>
                </c:pt>
                <c:pt idx="598">
                  <c:v>44670</c:v>
                </c:pt>
                <c:pt idx="599">
                  <c:v>44671</c:v>
                </c:pt>
                <c:pt idx="600">
                  <c:v>44672</c:v>
                </c:pt>
                <c:pt idx="601">
                  <c:v>44673</c:v>
                </c:pt>
                <c:pt idx="602">
                  <c:v>44676</c:v>
                </c:pt>
                <c:pt idx="603">
                  <c:v>44677</c:v>
                </c:pt>
                <c:pt idx="604">
                  <c:v>44678</c:v>
                </c:pt>
                <c:pt idx="605">
                  <c:v>44679</c:v>
                </c:pt>
                <c:pt idx="606">
                  <c:v>44680</c:v>
                </c:pt>
                <c:pt idx="607">
                  <c:v>44683</c:v>
                </c:pt>
                <c:pt idx="608">
                  <c:v>44684</c:v>
                </c:pt>
                <c:pt idx="609">
                  <c:v>44685</c:v>
                </c:pt>
                <c:pt idx="610">
                  <c:v>44686</c:v>
                </c:pt>
                <c:pt idx="611">
                  <c:v>44687</c:v>
                </c:pt>
                <c:pt idx="612">
                  <c:v>44690</c:v>
                </c:pt>
                <c:pt idx="613">
                  <c:v>44691</c:v>
                </c:pt>
                <c:pt idx="614">
                  <c:v>44692</c:v>
                </c:pt>
                <c:pt idx="615">
                  <c:v>44693</c:v>
                </c:pt>
                <c:pt idx="616">
                  <c:v>44694</c:v>
                </c:pt>
                <c:pt idx="617">
                  <c:v>44697</c:v>
                </c:pt>
                <c:pt idx="618">
                  <c:v>44698</c:v>
                </c:pt>
                <c:pt idx="619">
                  <c:v>44699</c:v>
                </c:pt>
                <c:pt idx="620">
                  <c:v>44700</c:v>
                </c:pt>
                <c:pt idx="621">
                  <c:v>44701</c:v>
                </c:pt>
                <c:pt idx="622">
                  <c:v>44704</c:v>
                </c:pt>
                <c:pt idx="623">
                  <c:v>44705</c:v>
                </c:pt>
                <c:pt idx="624">
                  <c:v>44706</c:v>
                </c:pt>
                <c:pt idx="625">
                  <c:v>44707</c:v>
                </c:pt>
                <c:pt idx="626">
                  <c:v>44708</c:v>
                </c:pt>
                <c:pt idx="627">
                  <c:v>44711</c:v>
                </c:pt>
                <c:pt idx="628">
                  <c:v>44712</c:v>
                </c:pt>
                <c:pt idx="629">
                  <c:v>44713</c:v>
                </c:pt>
                <c:pt idx="630">
                  <c:v>44714</c:v>
                </c:pt>
                <c:pt idx="631">
                  <c:v>44715</c:v>
                </c:pt>
                <c:pt idx="632">
                  <c:v>44718</c:v>
                </c:pt>
                <c:pt idx="633">
                  <c:v>44719</c:v>
                </c:pt>
                <c:pt idx="634">
                  <c:v>44720</c:v>
                </c:pt>
                <c:pt idx="635">
                  <c:v>44721</c:v>
                </c:pt>
                <c:pt idx="636">
                  <c:v>44722</c:v>
                </c:pt>
                <c:pt idx="637">
                  <c:v>44725</c:v>
                </c:pt>
                <c:pt idx="638">
                  <c:v>44726</c:v>
                </c:pt>
                <c:pt idx="639">
                  <c:v>44727</c:v>
                </c:pt>
                <c:pt idx="640">
                  <c:v>44728</c:v>
                </c:pt>
                <c:pt idx="641">
                  <c:v>44729</c:v>
                </c:pt>
                <c:pt idx="642">
                  <c:v>44732</c:v>
                </c:pt>
                <c:pt idx="643">
                  <c:v>44733</c:v>
                </c:pt>
                <c:pt idx="644">
                  <c:v>44734</c:v>
                </c:pt>
                <c:pt idx="645">
                  <c:v>44735</c:v>
                </c:pt>
                <c:pt idx="646">
                  <c:v>44736</c:v>
                </c:pt>
                <c:pt idx="647">
                  <c:v>44739</c:v>
                </c:pt>
                <c:pt idx="648">
                  <c:v>44740</c:v>
                </c:pt>
                <c:pt idx="649">
                  <c:v>44741</c:v>
                </c:pt>
                <c:pt idx="650">
                  <c:v>44742</c:v>
                </c:pt>
                <c:pt idx="651">
                  <c:v>44743</c:v>
                </c:pt>
                <c:pt idx="652">
                  <c:v>44746</c:v>
                </c:pt>
                <c:pt idx="653">
                  <c:v>44747</c:v>
                </c:pt>
                <c:pt idx="654">
                  <c:v>44748</c:v>
                </c:pt>
                <c:pt idx="655">
                  <c:v>44749</c:v>
                </c:pt>
                <c:pt idx="656">
                  <c:v>44750</c:v>
                </c:pt>
                <c:pt idx="657">
                  <c:v>44753</c:v>
                </c:pt>
                <c:pt idx="658">
                  <c:v>44754</c:v>
                </c:pt>
                <c:pt idx="659">
                  <c:v>44755</c:v>
                </c:pt>
                <c:pt idx="660">
                  <c:v>44756</c:v>
                </c:pt>
                <c:pt idx="661">
                  <c:v>44757</c:v>
                </c:pt>
                <c:pt idx="662">
                  <c:v>44760</c:v>
                </c:pt>
                <c:pt idx="663">
                  <c:v>44761</c:v>
                </c:pt>
                <c:pt idx="664">
                  <c:v>44762</c:v>
                </c:pt>
                <c:pt idx="665">
                  <c:v>44763</c:v>
                </c:pt>
                <c:pt idx="666">
                  <c:v>44764</c:v>
                </c:pt>
                <c:pt idx="667">
                  <c:v>44767</c:v>
                </c:pt>
                <c:pt idx="668">
                  <c:v>44768</c:v>
                </c:pt>
                <c:pt idx="669">
                  <c:v>44769</c:v>
                </c:pt>
                <c:pt idx="670">
                  <c:v>44770</c:v>
                </c:pt>
                <c:pt idx="671">
                  <c:v>44771</c:v>
                </c:pt>
                <c:pt idx="672">
                  <c:v>44774</c:v>
                </c:pt>
                <c:pt idx="673">
                  <c:v>44775</c:v>
                </c:pt>
                <c:pt idx="674">
                  <c:v>44776</c:v>
                </c:pt>
                <c:pt idx="675">
                  <c:v>44777</c:v>
                </c:pt>
                <c:pt idx="676">
                  <c:v>44778</c:v>
                </c:pt>
                <c:pt idx="677">
                  <c:v>44781</c:v>
                </c:pt>
                <c:pt idx="678">
                  <c:v>44782</c:v>
                </c:pt>
                <c:pt idx="679">
                  <c:v>44783</c:v>
                </c:pt>
                <c:pt idx="680">
                  <c:v>44784</c:v>
                </c:pt>
                <c:pt idx="681">
                  <c:v>44785</c:v>
                </c:pt>
                <c:pt idx="682">
                  <c:v>44788</c:v>
                </c:pt>
                <c:pt idx="683">
                  <c:v>44789</c:v>
                </c:pt>
                <c:pt idx="684">
                  <c:v>44790</c:v>
                </c:pt>
                <c:pt idx="685">
                  <c:v>44791</c:v>
                </c:pt>
                <c:pt idx="686">
                  <c:v>44792</c:v>
                </c:pt>
                <c:pt idx="687">
                  <c:v>44795</c:v>
                </c:pt>
                <c:pt idx="688">
                  <c:v>44796</c:v>
                </c:pt>
                <c:pt idx="689">
                  <c:v>44797</c:v>
                </c:pt>
                <c:pt idx="690">
                  <c:v>44798</c:v>
                </c:pt>
                <c:pt idx="691">
                  <c:v>44799</c:v>
                </c:pt>
                <c:pt idx="692">
                  <c:v>44802</c:v>
                </c:pt>
                <c:pt idx="693">
                  <c:v>44803</c:v>
                </c:pt>
                <c:pt idx="694">
                  <c:v>44804</c:v>
                </c:pt>
                <c:pt idx="695">
                  <c:v>44805</c:v>
                </c:pt>
                <c:pt idx="696">
                  <c:v>44806</c:v>
                </c:pt>
                <c:pt idx="697">
                  <c:v>44809</c:v>
                </c:pt>
                <c:pt idx="698">
                  <c:v>44810</c:v>
                </c:pt>
                <c:pt idx="699">
                  <c:v>44811</c:v>
                </c:pt>
                <c:pt idx="700">
                  <c:v>44812</c:v>
                </c:pt>
                <c:pt idx="701">
                  <c:v>44813</c:v>
                </c:pt>
                <c:pt idx="702">
                  <c:v>44816</c:v>
                </c:pt>
                <c:pt idx="703">
                  <c:v>44817</c:v>
                </c:pt>
                <c:pt idx="704">
                  <c:v>44818</c:v>
                </c:pt>
                <c:pt idx="705">
                  <c:v>44819</c:v>
                </c:pt>
                <c:pt idx="706">
                  <c:v>44820</c:v>
                </c:pt>
                <c:pt idx="707">
                  <c:v>44823</c:v>
                </c:pt>
                <c:pt idx="708">
                  <c:v>44824</c:v>
                </c:pt>
                <c:pt idx="709">
                  <c:v>44825</c:v>
                </c:pt>
                <c:pt idx="710">
                  <c:v>44826</c:v>
                </c:pt>
                <c:pt idx="711">
                  <c:v>44827</c:v>
                </c:pt>
                <c:pt idx="712">
                  <c:v>44830</c:v>
                </c:pt>
                <c:pt idx="713">
                  <c:v>44831</c:v>
                </c:pt>
                <c:pt idx="714">
                  <c:v>44832</c:v>
                </c:pt>
                <c:pt idx="715">
                  <c:v>44833</c:v>
                </c:pt>
                <c:pt idx="716">
                  <c:v>44834</c:v>
                </c:pt>
                <c:pt idx="717">
                  <c:v>44837</c:v>
                </c:pt>
                <c:pt idx="718">
                  <c:v>44838</c:v>
                </c:pt>
                <c:pt idx="719">
                  <c:v>44839</c:v>
                </c:pt>
                <c:pt idx="720">
                  <c:v>44840</c:v>
                </c:pt>
                <c:pt idx="721">
                  <c:v>44841</c:v>
                </c:pt>
                <c:pt idx="722">
                  <c:v>44844</c:v>
                </c:pt>
                <c:pt idx="723">
                  <c:v>44845</c:v>
                </c:pt>
                <c:pt idx="724">
                  <c:v>44846</c:v>
                </c:pt>
                <c:pt idx="725">
                  <c:v>44847</c:v>
                </c:pt>
                <c:pt idx="726">
                  <c:v>44848</c:v>
                </c:pt>
                <c:pt idx="727">
                  <c:v>44851</c:v>
                </c:pt>
                <c:pt idx="728">
                  <c:v>44852</c:v>
                </c:pt>
                <c:pt idx="729">
                  <c:v>44853</c:v>
                </c:pt>
                <c:pt idx="730">
                  <c:v>44854</c:v>
                </c:pt>
                <c:pt idx="731">
                  <c:v>44855</c:v>
                </c:pt>
                <c:pt idx="732">
                  <c:v>44858</c:v>
                </c:pt>
                <c:pt idx="733">
                  <c:v>44859</c:v>
                </c:pt>
                <c:pt idx="734">
                  <c:v>44860</c:v>
                </c:pt>
                <c:pt idx="735">
                  <c:v>44861</c:v>
                </c:pt>
                <c:pt idx="736">
                  <c:v>44862</c:v>
                </c:pt>
                <c:pt idx="737">
                  <c:v>44865</c:v>
                </c:pt>
                <c:pt idx="738">
                  <c:v>44866</c:v>
                </c:pt>
                <c:pt idx="739">
                  <c:v>44867</c:v>
                </c:pt>
                <c:pt idx="740">
                  <c:v>44868</c:v>
                </c:pt>
                <c:pt idx="741">
                  <c:v>44869</c:v>
                </c:pt>
                <c:pt idx="742">
                  <c:v>44872</c:v>
                </c:pt>
                <c:pt idx="743">
                  <c:v>44873</c:v>
                </c:pt>
                <c:pt idx="744">
                  <c:v>44874</c:v>
                </c:pt>
                <c:pt idx="745">
                  <c:v>44875</c:v>
                </c:pt>
                <c:pt idx="746">
                  <c:v>44876</c:v>
                </c:pt>
                <c:pt idx="747">
                  <c:v>44879</c:v>
                </c:pt>
                <c:pt idx="748">
                  <c:v>44880</c:v>
                </c:pt>
                <c:pt idx="749">
                  <c:v>44881</c:v>
                </c:pt>
                <c:pt idx="750">
                  <c:v>44882</c:v>
                </c:pt>
                <c:pt idx="751">
                  <c:v>44883</c:v>
                </c:pt>
                <c:pt idx="752">
                  <c:v>44886</c:v>
                </c:pt>
                <c:pt idx="753">
                  <c:v>44887</c:v>
                </c:pt>
                <c:pt idx="754">
                  <c:v>44888</c:v>
                </c:pt>
                <c:pt idx="755">
                  <c:v>44889</c:v>
                </c:pt>
                <c:pt idx="756">
                  <c:v>44890</c:v>
                </c:pt>
                <c:pt idx="757">
                  <c:v>44893</c:v>
                </c:pt>
                <c:pt idx="758">
                  <c:v>44894</c:v>
                </c:pt>
                <c:pt idx="759">
                  <c:v>44895</c:v>
                </c:pt>
                <c:pt idx="760">
                  <c:v>44896</c:v>
                </c:pt>
                <c:pt idx="761">
                  <c:v>44897</c:v>
                </c:pt>
                <c:pt idx="762">
                  <c:v>44900</c:v>
                </c:pt>
                <c:pt idx="763">
                  <c:v>44901</c:v>
                </c:pt>
                <c:pt idx="764">
                  <c:v>44902</c:v>
                </c:pt>
                <c:pt idx="765">
                  <c:v>44903</c:v>
                </c:pt>
                <c:pt idx="766">
                  <c:v>44904</c:v>
                </c:pt>
                <c:pt idx="767">
                  <c:v>44907</c:v>
                </c:pt>
                <c:pt idx="768">
                  <c:v>44908</c:v>
                </c:pt>
                <c:pt idx="769">
                  <c:v>44909</c:v>
                </c:pt>
                <c:pt idx="770">
                  <c:v>44910</c:v>
                </c:pt>
                <c:pt idx="771">
                  <c:v>44911</c:v>
                </c:pt>
                <c:pt idx="772">
                  <c:v>44914</c:v>
                </c:pt>
                <c:pt idx="773">
                  <c:v>44915</c:v>
                </c:pt>
                <c:pt idx="774">
                  <c:v>44916</c:v>
                </c:pt>
                <c:pt idx="775">
                  <c:v>44917</c:v>
                </c:pt>
                <c:pt idx="776">
                  <c:v>44918</c:v>
                </c:pt>
                <c:pt idx="777">
                  <c:v>44921</c:v>
                </c:pt>
                <c:pt idx="778">
                  <c:v>44922</c:v>
                </c:pt>
                <c:pt idx="779">
                  <c:v>44923</c:v>
                </c:pt>
                <c:pt idx="780">
                  <c:v>44924</c:v>
                </c:pt>
                <c:pt idx="781">
                  <c:v>44925</c:v>
                </c:pt>
                <c:pt idx="782">
                  <c:v>44928</c:v>
                </c:pt>
                <c:pt idx="783">
                  <c:v>44929</c:v>
                </c:pt>
                <c:pt idx="784">
                  <c:v>44930</c:v>
                </c:pt>
                <c:pt idx="785">
                  <c:v>44931</c:v>
                </c:pt>
                <c:pt idx="786">
                  <c:v>44932</c:v>
                </c:pt>
                <c:pt idx="787">
                  <c:v>44935</c:v>
                </c:pt>
                <c:pt idx="788">
                  <c:v>44936</c:v>
                </c:pt>
                <c:pt idx="789">
                  <c:v>44937</c:v>
                </c:pt>
                <c:pt idx="790">
                  <c:v>44938</c:v>
                </c:pt>
                <c:pt idx="791">
                  <c:v>44939</c:v>
                </c:pt>
                <c:pt idx="792">
                  <c:v>44942</c:v>
                </c:pt>
                <c:pt idx="793">
                  <c:v>44943</c:v>
                </c:pt>
                <c:pt idx="794">
                  <c:v>44944</c:v>
                </c:pt>
                <c:pt idx="795">
                  <c:v>44945</c:v>
                </c:pt>
                <c:pt idx="796">
                  <c:v>44946</c:v>
                </c:pt>
                <c:pt idx="797">
                  <c:v>44949</c:v>
                </c:pt>
                <c:pt idx="798">
                  <c:v>44950</c:v>
                </c:pt>
                <c:pt idx="799">
                  <c:v>44951</c:v>
                </c:pt>
                <c:pt idx="800">
                  <c:v>44952</c:v>
                </c:pt>
                <c:pt idx="801">
                  <c:v>44953</c:v>
                </c:pt>
                <c:pt idx="802">
                  <c:v>44956</c:v>
                </c:pt>
                <c:pt idx="803">
                  <c:v>44957</c:v>
                </c:pt>
                <c:pt idx="804">
                  <c:v>44958</c:v>
                </c:pt>
                <c:pt idx="805">
                  <c:v>44959</c:v>
                </c:pt>
                <c:pt idx="806">
                  <c:v>44960</c:v>
                </c:pt>
                <c:pt idx="807">
                  <c:v>44963</c:v>
                </c:pt>
                <c:pt idx="808">
                  <c:v>44964</c:v>
                </c:pt>
                <c:pt idx="809">
                  <c:v>44965</c:v>
                </c:pt>
                <c:pt idx="810">
                  <c:v>44966</c:v>
                </c:pt>
                <c:pt idx="811">
                  <c:v>44967</c:v>
                </c:pt>
                <c:pt idx="812">
                  <c:v>44970</c:v>
                </c:pt>
                <c:pt idx="813">
                  <c:v>44971</c:v>
                </c:pt>
                <c:pt idx="814">
                  <c:v>44972</c:v>
                </c:pt>
                <c:pt idx="815">
                  <c:v>44973</c:v>
                </c:pt>
                <c:pt idx="816">
                  <c:v>44974</c:v>
                </c:pt>
                <c:pt idx="817">
                  <c:v>44977</c:v>
                </c:pt>
                <c:pt idx="818">
                  <c:v>44978</c:v>
                </c:pt>
                <c:pt idx="819">
                  <c:v>44979</c:v>
                </c:pt>
                <c:pt idx="820">
                  <c:v>44980</c:v>
                </c:pt>
                <c:pt idx="821">
                  <c:v>44981</c:v>
                </c:pt>
                <c:pt idx="822">
                  <c:v>44984</c:v>
                </c:pt>
                <c:pt idx="823">
                  <c:v>44985</c:v>
                </c:pt>
                <c:pt idx="824">
                  <c:v>44986</c:v>
                </c:pt>
                <c:pt idx="825">
                  <c:v>44987</c:v>
                </c:pt>
                <c:pt idx="826">
                  <c:v>44988</c:v>
                </c:pt>
                <c:pt idx="827">
                  <c:v>44991</c:v>
                </c:pt>
                <c:pt idx="828">
                  <c:v>44992</c:v>
                </c:pt>
                <c:pt idx="829">
                  <c:v>44993</c:v>
                </c:pt>
                <c:pt idx="830">
                  <c:v>44994</c:v>
                </c:pt>
                <c:pt idx="831">
                  <c:v>44995</c:v>
                </c:pt>
                <c:pt idx="832">
                  <c:v>44998</c:v>
                </c:pt>
                <c:pt idx="833">
                  <c:v>44999</c:v>
                </c:pt>
                <c:pt idx="834">
                  <c:v>45000</c:v>
                </c:pt>
                <c:pt idx="835">
                  <c:v>45001</c:v>
                </c:pt>
                <c:pt idx="836">
                  <c:v>45002</c:v>
                </c:pt>
                <c:pt idx="837">
                  <c:v>45005</c:v>
                </c:pt>
                <c:pt idx="838">
                  <c:v>45006</c:v>
                </c:pt>
                <c:pt idx="839">
                  <c:v>45007</c:v>
                </c:pt>
                <c:pt idx="840">
                  <c:v>45008</c:v>
                </c:pt>
                <c:pt idx="841">
                  <c:v>45009</c:v>
                </c:pt>
                <c:pt idx="842">
                  <c:v>45012</c:v>
                </c:pt>
                <c:pt idx="843">
                  <c:v>45013</c:v>
                </c:pt>
                <c:pt idx="844">
                  <c:v>45014</c:v>
                </c:pt>
                <c:pt idx="845">
                  <c:v>45015</c:v>
                </c:pt>
                <c:pt idx="846">
                  <c:v>45016</c:v>
                </c:pt>
                <c:pt idx="847">
                  <c:v>45019</c:v>
                </c:pt>
                <c:pt idx="848">
                  <c:v>45020</c:v>
                </c:pt>
                <c:pt idx="849">
                  <c:v>45021</c:v>
                </c:pt>
                <c:pt idx="850">
                  <c:v>45022</c:v>
                </c:pt>
                <c:pt idx="851">
                  <c:v>45023</c:v>
                </c:pt>
                <c:pt idx="852">
                  <c:v>45026</c:v>
                </c:pt>
                <c:pt idx="853">
                  <c:v>45027</c:v>
                </c:pt>
                <c:pt idx="854">
                  <c:v>45028</c:v>
                </c:pt>
                <c:pt idx="855">
                  <c:v>45029</c:v>
                </c:pt>
                <c:pt idx="856">
                  <c:v>45030</c:v>
                </c:pt>
                <c:pt idx="857">
                  <c:v>45033</c:v>
                </c:pt>
                <c:pt idx="858">
                  <c:v>45034</c:v>
                </c:pt>
                <c:pt idx="859">
                  <c:v>45035</c:v>
                </c:pt>
                <c:pt idx="860">
                  <c:v>45036</c:v>
                </c:pt>
                <c:pt idx="861">
                  <c:v>45037</c:v>
                </c:pt>
                <c:pt idx="862">
                  <c:v>45040</c:v>
                </c:pt>
                <c:pt idx="863">
                  <c:v>45041</c:v>
                </c:pt>
                <c:pt idx="864">
                  <c:v>45042</c:v>
                </c:pt>
                <c:pt idx="865">
                  <c:v>45043</c:v>
                </c:pt>
                <c:pt idx="866">
                  <c:v>45044</c:v>
                </c:pt>
                <c:pt idx="867">
                  <c:v>45047</c:v>
                </c:pt>
                <c:pt idx="868">
                  <c:v>45048</c:v>
                </c:pt>
                <c:pt idx="869">
                  <c:v>45049</c:v>
                </c:pt>
                <c:pt idx="870">
                  <c:v>45050</c:v>
                </c:pt>
                <c:pt idx="871">
                  <c:v>45051</c:v>
                </c:pt>
                <c:pt idx="872">
                  <c:v>45054</c:v>
                </c:pt>
                <c:pt idx="873">
                  <c:v>45055</c:v>
                </c:pt>
                <c:pt idx="874">
                  <c:v>45056</c:v>
                </c:pt>
                <c:pt idx="875">
                  <c:v>45057</c:v>
                </c:pt>
                <c:pt idx="876">
                  <c:v>45058</c:v>
                </c:pt>
                <c:pt idx="877">
                  <c:v>45061</c:v>
                </c:pt>
                <c:pt idx="878">
                  <c:v>45062</c:v>
                </c:pt>
                <c:pt idx="879">
                  <c:v>45063</c:v>
                </c:pt>
                <c:pt idx="880">
                  <c:v>45064</c:v>
                </c:pt>
                <c:pt idx="881">
                  <c:v>45065</c:v>
                </c:pt>
                <c:pt idx="882">
                  <c:v>45068</c:v>
                </c:pt>
                <c:pt idx="883">
                  <c:v>45069</c:v>
                </c:pt>
                <c:pt idx="884">
                  <c:v>45070</c:v>
                </c:pt>
                <c:pt idx="885">
                  <c:v>45071</c:v>
                </c:pt>
                <c:pt idx="886">
                  <c:v>45072</c:v>
                </c:pt>
                <c:pt idx="887">
                  <c:v>45075</c:v>
                </c:pt>
                <c:pt idx="888">
                  <c:v>45076</c:v>
                </c:pt>
                <c:pt idx="889">
                  <c:v>45077</c:v>
                </c:pt>
                <c:pt idx="890">
                  <c:v>45078</c:v>
                </c:pt>
                <c:pt idx="891">
                  <c:v>45079</c:v>
                </c:pt>
                <c:pt idx="892">
                  <c:v>45082</c:v>
                </c:pt>
                <c:pt idx="893">
                  <c:v>45083</c:v>
                </c:pt>
                <c:pt idx="894">
                  <c:v>45084</c:v>
                </c:pt>
                <c:pt idx="895">
                  <c:v>45085</c:v>
                </c:pt>
                <c:pt idx="896">
                  <c:v>45086</c:v>
                </c:pt>
                <c:pt idx="897">
                  <c:v>45089</c:v>
                </c:pt>
                <c:pt idx="898">
                  <c:v>45090</c:v>
                </c:pt>
                <c:pt idx="899">
                  <c:v>45091</c:v>
                </c:pt>
                <c:pt idx="900">
                  <c:v>45092</c:v>
                </c:pt>
                <c:pt idx="901">
                  <c:v>45093</c:v>
                </c:pt>
                <c:pt idx="902">
                  <c:v>45096</c:v>
                </c:pt>
                <c:pt idx="903">
                  <c:v>45097</c:v>
                </c:pt>
                <c:pt idx="904">
                  <c:v>45098</c:v>
                </c:pt>
                <c:pt idx="905">
                  <c:v>45099</c:v>
                </c:pt>
                <c:pt idx="906">
                  <c:v>45100</c:v>
                </c:pt>
                <c:pt idx="907">
                  <c:v>45103</c:v>
                </c:pt>
                <c:pt idx="908">
                  <c:v>45104</c:v>
                </c:pt>
                <c:pt idx="909">
                  <c:v>45105</c:v>
                </c:pt>
                <c:pt idx="910">
                  <c:v>45106</c:v>
                </c:pt>
                <c:pt idx="911">
                  <c:v>45107</c:v>
                </c:pt>
                <c:pt idx="912">
                  <c:v>45110</c:v>
                </c:pt>
                <c:pt idx="913">
                  <c:v>45111</c:v>
                </c:pt>
                <c:pt idx="914">
                  <c:v>45112</c:v>
                </c:pt>
                <c:pt idx="915">
                  <c:v>45113</c:v>
                </c:pt>
                <c:pt idx="916">
                  <c:v>45114</c:v>
                </c:pt>
                <c:pt idx="917">
                  <c:v>45117</c:v>
                </c:pt>
                <c:pt idx="918">
                  <c:v>45118</c:v>
                </c:pt>
                <c:pt idx="919">
                  <c:v>45119</c:v>
                </c:pt>
                <c:pt idx="920">
                  <c:v>45120</c:v>
                </c:pt>
                <c:pt idx="921">
                  <c:v>45121</c:v>
                </c:pt>
                <c:pt idx="922">
                  <c:v>45124</c:v>
                </c:pt>
                <c:pt idx="923">
                  <c:v>45125</c:v>
                </c:pt>
                <c:pt idx="924">
                  <c:v>45126</c:v>
                </c:pt>
                <c:pt idx="925">
                  <c:v>45127</c:v>
                </c:pt>
                <c:pt idx="926">
                  <c:v>45128</c:v>
                </c:pt>
                <c:pt idx="927">
                  <c:v>45131</c:v>
                </c:pt>
                <c:pt idx="928">
                  <c:v>45132</c:v>
                </c:pt>
                <c:pt idx="929">
                  <c:v>45133</c:v>
                </c:pt>
                <c:pt idx="930">
                  <c:v>45134</c:v>
                </c:pt>
                <c:pt idx="931">
                  <c:v>45135</c:v>
                </c:pt>
                <c:pt idx="932">
                  <c:v>45138</c:v>
                </c:pt>
                <c:pt idx="933">
                  <c:v>45139</c:v>
                </c:pt>
                <c:pt idx="934">
                  <c:v>45140</c:v>
                </c:pt>
                <c:pt idx="935">
                  <c:v>45141</c:v>
                </c:pt>
                <c:pt idx="936">
                  <c:v>45142</c:v>
                </c:pt>
                <c:pt idx="937">
                  <c:v>45145</c:v>
                </c:pt>
                <c:pt idx="938">
                  <c:v>45146</c:v>
                </c:pt>
                <c:pt idx="939">
                  <c:v>45147</c:v>
                </c:pt>
                <c:pt idx="940">
                  <c:v>45148</c:v>
                </c:pt>
                <c:pt idx="941">
                  <c:v>45149</c:v>
                </c:pt>
                <c:pt idx="942">
                  <c:v>45152</c:v>
                </c:pt>
                <c:pt idx="943">
                  <c:v>45153</c:v>
                </c:pt>
                <c:pt idx="944">
                  <c:v>45154</c:v>
                </c:pt>
                <c:pt idx="945">
                  <c:v>45155</c:v>
                </c:pt>
                <c:pt idx="946">
                  <c:v>45156</c:v>
                </c:pt>
                <c:pt idx="947">
                  <c:v>45159</c:v>
                </c:pt>
                <c:pt idx="948">
                  <c:v>45160</c:v>
                </c:pt>
                <c:pt idx="949">
                  <c:v>45161</c:v>
                </c:pt>
                <c:pt idx="950">
                  <c:v>45162</c:v>
                </c:pt>
                <c:pt idx="951">
                  <c:v>45163</c:v>
                </c:pt>
                <c:pt idx="952">
                  <c:v>45166</c:v>
                </c:pt>
                <c:pt idx="953">
                  <c:v>45167</c:v>
                </c:pt>
                <c:pt idx="954">
                  <c:v>45168</c:v>
                </c:pt>
                <c:pt idx="955">
                  <c:v>45169</c:v>
                </c:pt>
                <c:pt idx="956">
                  <c:v>45170</c:v>
                </c:pt>
                <c:pt idx="957">
                  <c:v>45173</c:v>
                </c:pt>
                <c:pt idx="958">
                  <c:v>45174</c:v>
                </c:pt>
                <c:pt idx="959">
                  <c:v>45175</c:v>
                </c:pt>
                <c:pt idx="960">
                  <c:v>45176</c:v>
                </c:pt>
                <c:pt idx="961">
                  <c:v>45177</c:v>
                </c:pt>
                <c:pt idx="962">
                  <c:v>45180</c:v>
                </c:pt>
                <c:pt idx="963">
                  <c:v>45181</c:v>
                </c:pt>
                <c:pt idx="964">
                  <c:v>45182</c:v>
                </c:pt>
                <c:pt idx="965">
                  <c:v>45183</c:v>
                </c:pt>
                <c:pt idx="966">
                  <c:v>45184</c:v>
                </c:pt>
                <c:pt idx="967">
                  <c:v>45187</c:v>
                </c:pt>
                <c:pt idx="968">
                  <c:v>45188</c:v>
                </c:pt>
                <c:pt idx="969">
                  <c:v>45189</c:v>
                </c:pt>
                <c:pt idx="970">
                  <c:v>45190</c:v>
                </c:pt>
                <c:pt idx="971">
                  <c:v>45191</c:v>
                </c:pt>
                <c:pt idx="972">
                  <c:v>45194</c:v>
                </c:pt>
                <c:pt idx="973">
                  <c:v>45195</c:v>
                </c:pt>
                <c:pt idx="974">
                  <c:v>45196</c:v>
                </c:pt>
                <c:pt idx="975">
                  <c:v>45197</c:v>
                </c:pt>
                <c:pt idx="976">
                  <c:v>45198</c:v>
                </c:pt>
                <c:pt idx="977">
                  <c:v>45201</c:v>
                </c:pt>
                <c:pt idx="978">
                  <c:v>45202</c:v>
                </c:pt>
                <c:pt idx="979">
                  <c:v>45203</c:v>
                </c:pt>
                <c:pt idx="980">
                  <c:v>45204</c:v>
                </c:pt>
                <c:pt idx="981">
                  <c:v>45205</c:v>
                </c:pt>
                <c:pt idx="982">
                  <c:v>45208</c:v>
                </c:pt>
                <c:pt idx="983">
                  <c:v>45209</c:v>
                </c:pt>
                <c:pt idx="984">
                  <c:v>45210</c:v>
                </c:pt>
                <c:pt idx="985">
                  <c:v>45211</c:v>
                </c:pt>
                <c:pt idx="986">
                  <c:v>45212</c:v>
                </c:pt>
                <c:pt idx="987">
                  <c:v>45215</c:v>
                </c:pt>
                <c:pt idx="988">
                  <c:v>45216</c:v>
                </c:pt>
                <c:pt idx="989">
                  <c:v>45217</c:v>
                </c:pt>
                <c:pt idx="990">
                  <c:v>45218</c:v>
                </c:pt>
                <c:pt idx="991">
                  <c:v>45219</c:v>
                </c:pt>
                <c:pt idx="992">
                  <c:v>45222</c:v>
                </c:pt>
                <c:pt idx="993">
                  <c:v>45223</c:v>
                </c:pt>
                <c:pt idx="994">
                  <c:v>45224</c:v>
                </c:pt>
                <c:pt idx="995">
                  <c:v>45225</c:v>
                </c:pt>
                <c:pt idx="996">
                  <c:v>45226</c:v>
                </c:pt>
                <c:pt idx="997">
                  <c:v>45229</c:v>
                </c:pt>
                <c:pt idx="998">
                  <c:v>45230</c:v>
                </c:pt>
                <c:pt idx="999">
                  <c:v>45231</c:v>
                </c:pt>
                <c:pt idx="1000">
                  <c:v>45232</c:v>
                </c:pt>
                <c:pt idx="1001">
                  <c:v>45233</c:v>
                </c:pt>
                <c:pt idx="1002">
                  <c:v>45236</c:v>
                </c:pt>
                <c:pt idx="1003">
                  <c:v>45237</c:v>
                </c:pt>
                <c:pt idx="1004">
                  <c:v>45238</c:v>
                </c:pt>
                <c:pt idx="1005">
                  <c:v>45239</c:v>
                </c:pt>
                <c:pt idx="1006">
                  <c:v>45240</c:v>
                </c:pt>
                <c:pt idx="1007">
                  <c:v>45243</c:v>
                </c:pt>
                <c:pt idx="1008">
                  <c:v>45244</c:v>
                </c:pt>
                <c:pt idx="1009">
                  <c:v>45245</c:v>
                </c:pt>
                <c:pt idx="1010">
                  <c:v>45246</c:v>
                </c:pt>
                <c:pt idx="1011">
                  <c:v>45247</c:v>
                </c:pt>
                <c:pt idx="1012">
                  <c:v>45250</c:v>
                </c:pt>
                <c:pt idx="1013">
                  <c:v>45251</c:v>
                </c:pt>
                <c:pt idx="1014">
                  <c:v>45252</c:v>
                </c:pt>
                <c:pt idx="1015">
                  <c:v>45253</c:v>
                </c:pt>
                <c:pt idx="1016">
                  <c:v>45254</c:v>
                </c:pt>
                <c:pt idx="1017">
                  <c:v>45257</c:v>
                </c:pt>
                <c:pt idx="1018">
                  <c:v>45258</c:v>
                </c:pt>
                <c:pt idx="1019">
                  <c:v>45259</c:v>
                </c:pt>
                <c:pt idx="1020">
                  <c:v>45260</c:v>
                </c:pt>
                <c:pt idx="1021">
                  <c:v>45261</c:v>
                </c:pt>
                <c:pt idx="1022">
                  <c:v>45264</c:v>
                </c:pt>
                <c:pt idx="1023">
                  <c:v>45265</c:v>
                </c:pt>
                <c:pt idx="1024">
                  <c:v>45266</c:v>
                </c:pt>
                <c:pt idx="1025">
                  <c:v>45267</c:v>
                </c:pt>
                <c:pt idx="1026">
                  <c:v>45268</c:v>
                </c:pt>
                <c:pt idx="1027">
                  <c:v>45271</c:v>
                </c:pt>
                <c:pt idx="1028">
                  <c:v>45272</c:v>
                </c:pt>
                <c:pt idx="1029">
                  <c:v>45273</c:v>
                </c:pt>
                <c:pt idx="1030">
                  <c:v>45274</c:v>
                </c:pt>
                <c:pt idx="1031">
                  <c:v>45275</c:v>
                </c:pt>
                <c:pt idx="1032">
                  <c:v>45278</c:v>
                </c:pt>
                <c:pt idx="1033">
                  <c:v>45279</c:v>
                </c:pt>
                <c:pt idx="1034">
                  <c:v>45280</c:v>
                </c:pt>
                <c:pt idx="1035">
                  <c:v>45281</c:v>
                </c:pt>
                <c:pt idx="1036">
                  <c:v>45282</c:v>
                </c:pt>
                <c:pt idx="1037">
                  <c:v>45285</c:v>
                </c:pt>
                <c:pt idx="1038">
                  <c:v>45287</c:v>
                </c:pt>
                <c:pt idx="1039">
                  <c:v>45288</c:v>
                </c:pt>
                <c:pt idx="1040">
                  <c:v>45289</c:v>
                </c:pt>
                <c:pt idx="1041">
                  <c:v>45292</c:v>
                </c:pt>
                <c:pt idx="1042">
                  <c:v>45293</c:v>
                </c:pt>
                <c:pt idx="1043">
                  <c:v>45294</c:v>
                </c:pt>
                <c:pt idx="1044">
                  <c:v>45295</c:v>
                </c:pt>
                <c:pt idx="1045">
                  <c:v>45296</c:v>
                </c:pt>
                <c:pt idx="1046">
                  <c:v>45299</c:v>
                </c:pt>
                <c:pt idx="1047">
                  <c:v>45300</c:v>
                </c:pt>
                <c:pt idx="1048">
                  <c:v>45301</c:v>
                </c:pt>
                <c:pt idx="1049">
                  <c:v>45302</c:v>
                </c:pt>
                <c:pt idx="1050">
                  <c:v>45303</c:v>
                </c:pt>
                <c:pt idx="1051">
                  <c:v>45306</c:v>
                </c:pt>
                <c:pt idx="1052">
                  <c:v>45307</c:v>
                </c:pt>
                <c:pt idx="1053">
                  <c:v>45308</c:v>
                </c:pt>
                <c:pt idx="1054">
                  <c:v>45309</c:v>
                </c:pt>
                <c:pt idx="1055">
                  <c:v>45310</c:v>
                </c:pt>
                <c:pt idx="1056">
                  <c:v>45313</c:v>
                </c:pt>
                <c:pt idx="1057">
                  <c:v>45314</c:v>
                </c:pt>
                <c:pt idx="1058">
                  <c:v>45315</c:v>
                </c:pt>
                <c:pt idx="1059">
                  <c:v>45316</c:v>
                </c:pt>
                <c:pt idx="1060">
                  <c:v>45317</c:v>
                </c:pt>
                <c:pt idx="1061">
                  <c:v>45320</c:v>
                </c:pt>
                <c:pt idx="1062">
                  <c:v>45321</c:v>
                </c:pt>
                <c:pt idx="1063">
                  <c:v>45322</c:v>
                </c:pt>
                <c:pt idx="1064">
                  <c:v>45323</c:v>
                </c:pt>
                <c:pt idx="1065">
                  <c:v>45324</c:v>
                </c:pt>
                <c:pt idx="1066">
                  <c:v>45327</c:v>
                </c:pt>
                <c:pt idx="1067">
                  <c:v>45328</c:v>
                </c:pt>
                <c:pt idx="1068">
                  <c:v>45329</c:v>
                </c:pt>
                <c:pt idx="1069">
                  <c:v>45330</c:v>
                </c:pt>
                <c:pt idx="1070">
                  <c:v>45331</c:v>
                </c:pt>
                <c:pt idx="1071">
                  <c:v>45334</c:v>
                </c:pt>
                <c:pt idx="1072">
                  <c:v>45335</c:v>
                </c:pt>
                <c:pt idx="1073">
                  <c:v>45336</c:v>
                </c:pt>
                <c:pt idx="1074">
                  <c:v>45337</c:v>
                </c:pt>
                <c:pt idx="1075">
                  <c:v>45338</c:v>
                </c:pt>
                <c:pt idx="1076">
                  <c:v>45341</c:v>
                </c:pt>
                <c:pt idx="1077">
                  <c:v>45342</c:v>
                </c:pt>
                <c:pt idx="1078">
                  <c:v>45343</c:v>
                </c:pt>
                <c:pt idx="1079">
                  <c:v>45344</c:v>
                </c:pt>
                <c:pt idx="1080">
                  <c:v>45345</c:v>
                </c:pt>
                <c:pt idx="1081">
                  <c:v>45348</c:v>
                </c:pt>
                <c:pt idx="1082">
                  <c:v>45349</c:v>
                </c:pt>
                <c:pt idx="1083">
                  <c:v>45350</c:v>
                </c:pt>
                <c:pt idx="1084">
                  <c:v>45351</c:v>
                </c:pt>
                <c:pt idx="1085">
                  <c:v>45352</c:v>
                </c:pt>
                <c:pt idx="1086">
                  <c:v>45355</c:v>
                </c:pt>
                <c:pt idx="1087">
                  <c:v>45356</c:v>
                </c:pt>
                <c:pt idx="1088">
                  <c:v>45357</c:v>
                </c:pt>
                <c:pt idx="1089">
                  <c:v>45358</c:v>
                </c:pt>
                <c:pt idx="1090">
                  <c:v>45359</c:v>
                </c:pt>
                <c:pt idx="1091">
                  <c:v>45362</c:v>
                </c:pt>
                <c:pt idx="1092">
                  <c:v>45363</c:v>
                </c:pt>
                <c:pt idx="1093">
                  <c:v>45364</c:v>
                </c:pt>
                <c:pt idx="1094">
                  <c:v>45365</c:v>
                </c:pt>
                <c:pt idx="1095">
                  <c:v>45366</c:v>
                </c:pt>
                <c:pt idx="1096">
                  <c:v>45369</c:v>
                </c:pt>
                <c:pt idx="1097">
                  <c:v>45370</c:v>
                </c:pt>
                <c:pt idx="1098">
                  <c:v>45371</c:v>
                </c:pt>
                <c:pt idx="1099">
                  <c:v>45372</c:v>
                </c:pt>
                <c:pt idx="1100">
                  <c:v>45373</c:v>
                </c:pt>
                <c:pt idx="1101">
                  <c:v>45376</c:v>
                </c:pt>
                <c:pt idx="1102">
                  <c:v>45377</c:v>
                </c:pt>
                <c:pt idx="1103">
                  <c:v>45378</c:v>
                </c:pt>
                <c:pt idx="1104">
                  <c:v>45379</c:v>
                </c:pt>
                <c:pt idx="1105">
                  <c:v>45380</c:v>
                </c:pt>
              </c:numCache>
            </c:numRef>
          </c:cat>
          <c:val>
            <c:numRef>
              <c:f>Yields!$D$8:$D$1300</c:f>
              <c:numCache>
                <c:formatCode>0.00</c:formatCode>
                <c:ptCount val="129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1</c:v>
                </c:pt>
                <c:pt idx="1042">
                  <c:v>1</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numCache>
            </c:numRef>
          </c:val>
          <c:extLst>
            <c:ext xmlns:c16="http://schemas.microsoft.com/office/drawing/2014/chart" uri="{C3380CC4-5D6E-409C-BE32-E72D297353CC}">
              <c16:uniqueId val="{00000000-8377-4FA0-99F7-2C7DC295D9EE}"/>
            </c:ext>
          </c:extLst>
        </c:ser>
        <c:dLbls>
          <c:showLegendKey val="0"/>
          <c:showVal val="1"/>
          <c:showCatName val="0"/>
          <c:showSerName val="0"/>
          <c:showPercent val="0"/>
          <c:showBubbleSize val="0"/>
        </c:dLbls>
        <c:axId val="2092123392"/>
        <c:axId val="346975456"/>
      </c:areaChart>
      <c:lineChart>
        <c:grouping val="standard"/>
        <c:varyColors val="0"/>
        <c:ser>
          <c:idx val="1"/>
          <c:order val="0"/>
          <c:tx>
            <c:strRef>
              <c:f>Yields!$B$6</c:f>
              <c:strCache>
                <c:ptCount val="1"/>
                <c:pt idx="0">
                  <c:v>Canada 10-Year Bond Yield</c:v>
                </c:pt>
              </c:strCache>
            </c:strRef>
          </c:tx>
          <c:spPr>
            <a:ln w="28575" cap="rnd">
              <a:solidFill>
                <a:schemeClr val="accent1"/>
              </a:solidFill>
              <a:round/>
            </a:ln>
            <a:effectLst/>
          </c:spPr>
          <c:marker>
            <c:symbol val="none"/>
          </c:marker>
          <c:dLbls>
            <c:dLbl>
              <c:idx val="0"/>
              <c:tx>
                <c:rich>
                  <a:bodyPr/>
                  <a:lstStyle/>
                  <a:p>
                    <a:fld id="{340F2A50-E6B3-4AA8-8C12-43F40CCDE6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8377-4FA0-99F7-2C7DC295D9EE}"/>
                </c:ext>
              </c:extLst>
            </c:dLbl>
            <c:dLbl>
              <c:idx val="1"/>
              <c:tx>
                <c:rich>
                  <a:bodyPr/>
                  <a:lstStyle/>
                  <a:p>
                    <a:fld id="{7DA03F24-1AB5-4680-B38D-19C514B594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2-8377-4FA0-99F7-2C7DC295D9EE}"/>
                </c:ext>
              </c:extLst>
            </c:dLbl>
            <c:dLbl>
              <c:idx val="2"/>
              <c:tx>
                <c:rich>
                  <a:bodyPr/>
                  <a:lstStyle/>
                  <a:p>
                    <a:fld id="{F6427E67-1C2C-4D00-97C6-001D97A96C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8377-4FA0-99F7-2C7DC295D9EE}"/>
                </c:ext>
              </c:extLst>
            </c:dLbl>
            <c:dLbl>
              <c:idx val="3"/>
              <c:tx>
                <c:rich>
                  <a:bodyPr/>
                  <a:lstStyle/>
                  <a:p>
                    <a:fld id="{7A7AF4F8-E275-446F-8331-764E807D46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8377-4FA0-99F7-2C7DC295D9EE}"/>
                </c:ext>
              </c:extLst>
            </c:dLbl>
            <c:dLbl>
              <c:idx val="4"/>
              <c:tx>
                <c:rich>
                  <a:bodyPr/>
                  <a:lstStyle/>
                  <a:p>
                    <a:fld id="{B2B35AAB-96C3-4789-B312-575A3F7F15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8377-4FA0-99F7-2C7DC295D9EE}"/>
                </c:ext>
              </c:extLst>
            </c:dLbl>
            <c:dLbl>
              <c:idx val="5"/>
              <c:tx>
                <c:rich>
                  <a:bodyPr/>
                  <a:lstStyle/>
                  <a:p>
                    <a:fld id="{2A97F78E-691E-483E-9443-75DF6173C7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8377-4FA0-99F7-2C7DC295D9EE}"/>
                </c:ext>
              </c:extLst>
            </c:dLbl>
            <c:dLbl>
              <c:idx val="6"/>
              <c:tx>
                <c:rich>
                  <a:bodyPr/>
                  <a:lstStyle/>
                  <a:p>
                    <a:fld id="{6677C27D-23D7-42B4-B219-B6BEAC89F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8377-4FA0-99F7-2C7DC295D9EE}"/>
                </c:ext>
              </c:extLst>
            </c:dLbl>
            <c:dLbl>
              <c:idx val="7"/>
              <c:tx>
                <c:rich>
                  <a:bodyPr/>
                  <a:lstStyle/>
                  <a:p>
                    <a:fld id="{21D1E2C0-0E25-467E-AD42-03FF7EED5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8377-4FA0-99F7-2C7DC295D9EE}"/>
                </c:ext>
              </c:extLst>
            </c:dLbl>
            <c:dLbl>
              <c:idx val="8"/>
              <c:tx>
                <c:rich>
                  <a:bodyPr/>
                  <a:lstStyle/>
                  <a:p>
                    <a:fld id="{9138AFC3-0344-489A-A730-9A769FEC36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8377-4FA0-99F7-2C7DC295D9EE}"/>
                </c:ext>
              </c:extLst>
            </c:dLbl>
            <c:dLbl>
              <c:idx val="9"/>
              <c:tx>
                <c:rich>
                  <a:bodyPr/>
                  <a:lstStyle/>
                  <a:p>
                    <a:fld id="{3E27BC5C-AABC-4A16-8105-AF540D5F98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8377-4FA0-99F7-2C7DC295D9EE}"/>
                </c:ext>
              </c:extLst>
            </c:dLbl>
            <c:dLbl>
              <c:idx val="10"/>
              <c:tx>
                <c:rich>
                  <a:bodyPr/>
                  <a:lstStyle/>
                  <a:p>
                    <a:fld id="{5F5C3FF0-6E21-40D8-9F5F-1C7CED78FA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8377-4FA0-99F7-2C7DC295D9EE}"/>
                </c:ext>
              </c:extLst>
            </c:dLbl>
            <c:dLbl>
              <c:idx val="11"/>
              <c:tx>
                <c:rich>
                  <a:bodyPr/>
                  <a:lstStyle/>
                  <a:p>
                    <a:fld id="{4439E75E-ADDF-4536-92FE-405252ECF5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C-8377-4FA0-99F7-2C7DC295D9EE}"/>
                </c:ext>
              </c:extLst>
            </c:dLbl>
            <c:dLbl>
              <c:idx val="12"/>
              <c:tx>
                <c:rich>
                  <a:bodyPr/>
                  <a:lstStyle/>
                  <a:p>
                    <a:fld id="{B0070643-A4F9-4855-AA72-38C8C73CCD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8377-4FA0-99F7-2C7DC295D9EE}"/>
                </c:ext>
              </c:extLst>
            </c:dLbl>
            <c:dLbl>
              <c:idx val="13"/>
              <c:tx>
                <c:rich>
                  <a:bodyPr/>
                  <a:lstStyle/>
                  <a:p>
                    <a:fld id="{5A30EEC5-8A91-48C3-9EA6-E14A875D83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E-8377-4FA0-99F7-2C7DC295D9EE}"/>
                </c:ext>
              </c:extLst>
            </c:dLbl>
            <c:dLbl>
              <c:idx val="14"/>
              <c:tx>
                <c:rich>
                  <a:bodyPr/>
                  <a:lstStyle/>
                  <a:p>
                    <a:fld id="{2B13EA86-0D26-4C24-89DB-D1BFE0AC70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F-8377-4FA0-99F7-2C7DC295D9EE}"/>
                </c:ext>
              </c:extLst>
            </c:dLbl>
            <c:dLbl>
              <c:idx val="15"/>
              <c:tx>
                <c:rich>
                  <a:bodyPr/>
                  <a:lstStyle/>
                  <a:p>
                    <a:fld id="{07835125-5597-4461-8AB7-89134B1BB8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0-8377-4FA0-99F7-2C7DC295D9EE}"/>
                </c:ext>
              </c:extLst>
            </c:dLbl>
            <c:dLbl>
              <c:idx val="16"/>
              <c:tx>
                <c:rich>
                  <a:bodyPr/>
                  <a:lstStyle/>
                  <a:p>
                    <a:fld id="{F34EA34E-B20C-4084-9088-509F45D1A7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1-8377-4FA0-99F7-2C7DC295D9EE}"/>
                </c:ext>
              </c:extLst>
            </c:dLbl>
            <c:dLbl>
              <c:idx val="17"/>
              <c:tx>
                <c:rich>
                  <a:bodyPr/>
                  <a:lstStyle/>
                  <a:p>
                    <a:fld id="{1C4AD8D7-852C-48B7-ABCA-BC1A86C50E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2-8377-4FA0-99F7-2C7DC295D9EE}"/>
                </c:ext>
              </c:extLst>
            </c:dLbl>
            <c:dLbl>
              <c:idx val="18"/>
              <c:tx>
                <c:rich>
                  <a:bodyPr/>
                  <a:lstStyle/>
                  <a:p>
                    <a:fld id="{0B12D7F5-DBE8-4B44-99DD-4E0860B108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3-8377-4FA0-99F7-2C7DC295D9EE}"/>
                </c:ext>
              </c:extLst>
            </c:dLbl>
            <c:dLbl>
              <c:idx val="19"/>
              <c:tx>
                <c:rich>
                  <a:bodyPr/>
                  <a:lstStyle/>
                  <a:p>
                    <a:fld id="{5623E4C4-E30F-429A-8F91-974DA35C4D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4-8377-4FA0-99F7-2C7DC295D9EE}"/>
                </c:ext>
              </c:extLst>
            </c:dLbl>
            <c:dLbl>
              <c:idx val="20"/>
              <c:tx>
                <c:rich>
                  <a:bodyPr/>
                  <a:lstStyle/>
                  <a:p>
                    <a:fld id="{EA1BEB15-8B99-4E66-90C9-3FE66711FE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5-8377-4FA0-99F7-2C7DC295D9EE}"/>
                </c:ext>
              </c:extLst>
            </c:dLbl>
            <c:dLbl>
              <c:idx val="21"/>
              <c:tx>
                <c:rich>
                  <a:bodyPr/>
                  <a:lstStyle/>
                  <a:p>
                    <a:fld id="{7121F6F3-6678-4EEC-BBD9-9DF931AED1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8377-4FA0-99F7-2C7DC295D9EE}"/>
                </c:ext>
              </c:extLst>
            </c:dLbl>
            <c:dLbl>
              <c:idx val="22"/>
              <c:tx>
                <c:rich>
                  <a:bodyPr/>
                  <a:lstStyle/>
                  <a:p>
                    <a:fld id="{E1B79804-E882-4FD0-974F-B5D18AEC48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7-8377-4FA0-99F7-2C7DC295D9EE}"/>
                </c:ext>
              </c:extLst>
            </c:dLbl>
            <c:dLbl>
              <c:idx val="23"/>
              <c:tx>
                <c:rich>
                  <a:bodyPr/>
                  <a:lstStyle/>
                  <a:p>
                    <a:fld id="{F7516577-E0DA-42EA-BDA1-78FEA3A2AB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8-8377-4FA0-99F7-2C7DC295D9EE}"/>
                </c:ext>
              </c:extLst>
            </c:dLbl>
            <c:dLbl>
              <c:idx val="24"/>
              <c:tx>
                <c:rich>
                  <a:bodyPr/>
                  <a:lstStyle/>
                  <a:p>
                    <a:fld id="{D3AE49D3-4553-4630-8725-3AEE5C6EC4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9-8377-4FA0-99F7-2C7DC295D9EE}"/>
                </c:ext>
              </c:extLst>
            </c:dLbl>
            <c:dLbl>
              <c:idx val="25"/>
              <c:tx>
                <c:rich>
                  <a:bodyPr/>
                  <a:lstStyle/>
                  <a:p>
                    <a:fld id="{83B731D8-FCBC-4160-A9DD-26722DC64E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A-8377-4FA0-99F7-2C7DC295D9EE}"/>
                </c:ext>
              </c:extLst>
            </c:dLbl>
            <c:dLbl>
              <c:idx val="26"/>
              <c:tx>
                <c:rich>
                  <a:bodyPr/>
                  <a:lstStyle/>
                  <a:p>
                    <a:fld id="{4BABF8B9-B5B6-4366-8137-3254A2E24F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B-8377-4FA0-99F7-2C7DC295D9EE}"/>
                </c:ext>
              </c:extLst>
            </c:dLbl>
            <c:dLbl>
              <c:idx val="27"/>
              <c:tx>
                <c:rich>
                  <a:bodyPr/>
                  <a:lstStyle/>
                  <a:p>
                    <a:fld id="{3329B330-8E20-4492-8CD4-B65346E76A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C-8377-4FA0-99F7-2C7DC295D9EE}"/>
                </c:ext>
              </c:extLst>
            </c:dLbl>
            <c:dLbl>
              <c:idx val="28"/>
              <c:tx>
                <c:rich>
                  <a:bodyPr/>
                  <a:lstStyle/>
                  <a:p>
                    <a:fld id="{720546D5-DC42-40CD-92FD-239CF232B0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D-8377-4FA0-99F7-2C7DC295D9EE}"/>
                </c:ext>
              </c:extLst>
            </c:dLbl>
            <c:dLbl>
              <c:idx val="29"/>
              <c:tx>
                <c:rich>
                  <a:bodyPr/>
                  <a:lstStyle/>
                  <a:p>
                    <a:fld id="{96415A30-A7D8-470F-93E7-2DC92306A0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E-8377-4FA0-99F7-2C7DC295D9EE}"/>
                </c:ext>
              </c:extLst>
            </c:dLbl>
            <c:dLbl>
              <c:idx val="30"/>
              <c:tx>
                <c:rich>
                  <a:bodyPr/>
                  <a:lstStyle/>
                  <a:p>
                    <a:fld id="{712B0BD3-C08F-4DC8-8289-72A515B970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F-8377-4FA0-99F7-2C7DC295D9EE}"/>
                </c:ext>
              </c:extLst>
            </c:dLbl>
            <c:dLbl>
              <c:idx val="31"/>
              <c:tx>
                <c:rich>
                  <a:bodyPr/>
                  <a:lstStyle/>
                  <a:p>
                    <a:fld id="{83ED03C8-E3FF-47B2-969F-A9BF84F1E6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0-8377-4FA0-99F7-2C7DC295D9EE}"/>
                </c:ext>
              </c:extLst>
            </c:dLbl>
            <c:dLbl>
              <c:idx val="32"/>
              <c:tx>
                <c:rich>
                  <a:bodyPr/>
                  <a:lstStyle/>
                  <a:p>
                    <a:fld id="{9EEC0691-601E-4D4F-A61B-EF2493C870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1-8377-4FA0-99F7-2C7DC295D9EE}"/>
                </c:ext>
              </c:extLst>
            </c:dLbl>
            <c:dLbl>
              <c:idx val="33"/>
              <c:tx>
                <c:rich>
                  <a:bodyPr/>
                  <a:lstStyle/>
                  <a:p>
                    <a:fld id="{EB9FA014-C25C-4D95-B999-B2FD7CCEF0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2-8377-4FA0-99F7-2C7DC295D9EE}"/>
                </c:ext>
              </c:extLst>
            </c:dLbl>
            <c:dLbl>
              <c:idx val="34"/>
              <c:tx>
                <c:rich>
                  <a:bodyPr/>
                  <a:lstStyle/>
                  <a:p>
                    <a:fld id="{31558484-F0F5-447B-823D-E261BCE966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3-8377-4FA0-99F7-2C7DC295D9EE}"/>
                </c:ext>
              </c:extLst>
            </c:dLbl>
            <c:dLbl>
              <c:idx val="35"/>
              <c:tx>
                <c:rich>
                  <a:bodyPr/>
                  <a:lstStyle/>
                  <a:p>
                    <a:fld id="{3FD4DFD8-FBE8-4C77-BD90-5C89A4A7D8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4-8377-4FA0-99F7-2C7DC295D9EE}"/>
                </c:ext>
              </c:extLst>
            </c:dLbl>
            <c:dLbl>
              <c:idx val="36"/>
              <c:tx>
                <c:rich>
                  <a:bodyPr/>
                  <a:lstStyle/>
                  <a:p>
                    <a:fld id="{64FFD237-A56D-4DD2-BFD8-9E5A49C7F3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5-8377-4FA0-99F7-2C7DC295D9EE}"/>
                </c:ext>
              </c:extLst>
            </c:dLbl>
            <c:dLbl>
              <c:idx val="37"/>
              <c:tx>
                <c:rich>
                  <a:bodyPr/>
                  <a:lstStyle/>
                  <a:p>
                    <a:fld id="{E1A219E5-CD25-4D7A-BA49-13880A2928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6-8377-4FA0-99F7-2C7DC295D9EE}"/>
                </c:ext>
              </c:extLst>
            </c:dLbl>
            <c:dLbl>
              <c:idx val="38"/>
              <c:tx>
                <c:rich>
                  <a:bodyPr/>
                  <a:lstStyle/>
                  <a:p>
                    <a:fld id="{5D94B069-6A96-49F8-8DD0-4E418DA708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7-8377-4FA0-99F7-2C7DC295D9EE}"/>
                </c:ext>
              </c:extLst>
            </c:dLbl>
            <c:dLbl>
              <c:idx val="39"/>
              <c:tx>
                <c:rich>
                  <a:bodyPr/>
                  <a:lstStyle/>
                  <a:p>
                    <a:fld id="{79954C1D-7E60-4A48-B412-07969E4910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8-8377-4FA0-99F7-2C7DC295D9EE}"/>
                </c:ext>
              </c:extLst>
            </c:dLbl>
            <c:dLbl>
              <c:idx val="40"/>
              <c:tx>
                <c:rich>
                  <a:bodyPr/>
                  <a:lstStyle/>
                  <a:p>
                    <a:fld id="{8FCA778A-1B43-4E53-80CD-42E757B3C1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9-8377-4FA0-99F7-2C7DC295D9EE}"/>
                </c:ext>
              </c:extLst>
            </c:dLbl>
            <c:dLbl>
              <c:idx val="41"/>
              <c:tx>
                <c:rich>
                  <a:bodyPr/>
                  <a:lstStyle/>
                  <a:p>
                    <a:fld id="{8BED1228-1D85-4DBC-BF7C-87FF47284F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A-8377-4FA0-99F7-2C7DC295D9EE}"/>
                </c:ext>
              </c:extLst>
            </c:dLbl>
            <c:dLbl>
              <c:idx val="42"/>
              <c:tx>
                <c:rich>
                  <a:bodyPr/>
                  <a:lstStyle/>
                  <a:p>
                    <a:fld id="{7F7D5976-BB3D-4389-A881-E1392B3F0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B-8377-4FA0-99F7-2C7DC295D9EE}"/>
                </c:ext>
              </c:extLst>
            </c:dLbl>
            <c:dLbl>
              <c:idx val="43"/>
              <c:tx>
                <c:rich>
                  <a:bodyPr/>
                  <a:lstStyle/>
                  <a:p>
                    <a:fld id="{382BCD12-554C-4B7C-9013-7D95F8946F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C-8377-4FA0-99F7-2C7DC295D9EE}"/>
                </c:ext>
              </c:extLst>
            </c:dLbl>
            <c:dLbl>
              <c:idx val="44"/>
              <c:tx>
                <c:rich>
                  <a:bodyPr/>
                  <a:lstStyle/>
                  <a:p>
                    <a:fld id="{1E8C081F-F362-48F2-85FF-4F406B8CF6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D-8377-4FA0-99F7-2C7DC295D9EE}"/>
                </c:ext>
              </c:extLst>
            </c:dLbl>
            <c:dLbl>
              <c:idx val="45"/>
              <c:tx>
                <c:rich>
                  <a:bodyPr/>
                  <a:lstStyle/>
                  <a:p>
                    <a:fld id="{F0D7A326-2BB9-4F13-9963-F555740BEB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E-8377-4FA0-99F7-2C7DC295D9EE}"/>
                </c:ext>
              </c:extLst>
            </c:dLbl>
            <c:dLbl>
              <c:idx val="46"/>
              <c:tx>
                <c:rich>
                  <a:bodyPr/>
                  <a:lstStyle/>
                  <a:p>
                    <a:fld id="{083D1943-6184-4D6B-A4F1-E7730B0713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F-8377-4FA0-99F7-2C7DC295D9EE}"/>
                </c:ext>
              </c:extLst>
            </c:dLbl>
            <c:dLbl>
              <c:idx val="47"/>
              <c:tx>
                <c:rich>
                  <a:bodyPr/>
                  <a:lstStyle/>
                  <a:p>
                    <a:fld id="{461D1449-59FE-43C5-8754-DFE6E28B0C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0-8377-4FA0-99F7-2C7DC295D9EE}"/>
                </c:ext>
              </c:extLst>
            </c:dLbl>
            <c:dLbl>
              <c:idx val="48"/>
              <c:tx>
                <c:rich>
                  <a:bodyPr/>
                  <a:lstStyle/>
                  <a:p>
                    <a:fld id="{FDDD9B0C-FA06-41D4-B186-9CE5377D19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1-8377-4FA0-99F7-2C7DC295D9EE}"/>
                </c:ext>
              </c:extLst>
            </c:dLbl>
            <c:dLbl>
              <c:idx val="49"/>
              <c:tx>
                <c:rich>
                  <a:bodyPr/>
                  <a:lstStyle/>
                  <a:p>
                    <a:fld id="{542C386F-B4D7-4B2E-A1C8-CE029EA442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2-8377-4FA0-99F7-2C7DC295D9EE}"/>
                </c:ext>
              </c:extLst>
            </c:dLbl>
            <c:dLbl>
              <c:idx val="50"/>
              <c:tx>
                <c:rich>
                  <a:bodyPr/>
                  <a:lstStyle/>
                  <a:p>
                    <a:fld id="{5B3C75FA-36F5-4B40-B931-6F52BF5E30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3-8377-4FA0-99F7-2C7DC295D9EE}"/>
                </c:ext>
              </c:extLst>
            </c:dLbl>
            <c:dLbl>
              <c:idx val="51"/>
              <c:tx>
                <c:rich>
                  <a:bodyPr/>
                  <a:lstStyle/>
                  <a:p>
                    <a:fld id="{DD9C5C4E-93E7-4087-8B95-A54286681F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4-8377-4FA0-99F7-2C7DC295D9EE}"/>
                </c:ext>
              </c:extLst>
            </c:dLbl>
            <c:dLbl>
              <c:idx val="52"/>
              <c:tx>
                <c:rich>
                  <a:bodyPr/>
                  <a:lstStyle/>
                  <a:p>
                    <a:fld id="{40BEEBE6-C3F9-40F8-9D26-BDA85CE940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5-8377-4FA0-99F7-2C7DC295D9EE}"/>
                </c:ext>
              </c:extLst>
            </c:dLbl>
            <c:dLbl>
              <c:idx val="53"/>
              <c:tx>
                <c:rich>
                  <a:bodyPr/>
                  <a:lstStyle/>
                  <a:p>
                    <a:fld id="{E0EE6639-C9CB-4AD8-8FB6-EB6F2BB9BF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6-8377-4FA0-99F7-2C7DC295D9EE}"/>
                </c:ext>
              </c:extLst>
            </c:dLbl>
            <c:dLbl>
              <c:idx val="54"/>
              <c:tx>
                <c:rich>
                  <a:bodyPr/>
                  <a:lstStyle/>
                  <a:p>
                    <a:fld id="{EB3F1AA4-2FE9-4F58-B4CC-5F8C00E72A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7-8377-4FA0-99F7-2C7DC295D9EE}"/>
                </c:ext>
              </c:extLst>
            </c:dLbl>
            <c:dLbl>
              <c:idx val="55"/>
              <c:tx>
                <c:rich>
                  <a:bodyPr/>
                  <a:lstStyle/>
                  <a:p>
                    <a:fld id="{ACC380D0-727E-4A69-882F-B02F34F7B4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8-8377-4FA0-99F7-2C7DC295D9EE}"/>
                </c:ext>
              </c:extLst>
            </c:dLbl>
            <c:dLbl>
              <c:idx val="56"/>
              <c:tx>
                <c:rich>
                  <a:bodyPr/>
                  <a:lstStyle/>
                  <a:p>
                    <a:fld id="{A0100D3A-E91A-45C0-903E-34FAD51307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9-8377-4FA0-99F7-2C7DC295D9EE}"/>
                </c:ext>
              </c:extLst>
            </c:dLbl>
            <c:dLbl>
              <c:idx val="57"/>
              <c:tx>
                <c:rich>
                  <a:bodyPr/>
                  <a:lstStyle/>
                  <a:p>
                    <a:fld id="{2172C85A-FB03-458C-A74E-90335DADC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A-8377-4FA0-99F7-2C7DC295D9EE}"/>
                </c:ext>
              </c:extLst>
            </c:dLbl>
            <c:dLbl>
              <c:idx val="58"/>
              <c:tx>
                <c:rich>
                  <a:bodyPr/>
                  <a:lstStyle/>
                  <a:p>
                    <a:fld id="{84B9BD12-DC76-4FE1-A1C4-C598E7DDB6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B-8377-4FA0-99F7-2C7DC295D9EE}"/>
                </c:ext>
              </c:extLst>
            </c:dLbl>
            <c:dLbl>
              <c:idx val="59"/>
              <c:tx>
                <c:rich>
                  <a:bodyPr/>
                  <a:lstStyle/>
                  <a:p>
                    <a:fld id="{B7967824-0928-4BB5-BE64-3D0E0D1D52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C-8377-4FA0-99F7-2C7DC295D9EE}"/>
                </c:ext>
              </c:extLst>
            </c:dLbl>
            <c:dLbl>
              <c:idx val="60"/>
              <c:tx>
                <c:rich>
                  <a:bodyPr/>
                  <a:lstStyle/>
                  <a:p>
                    <a:fld id="{FABA85FB-7111-4E17-A6FD-0CB813E81F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D-8377-4FA0-99F7-2C7DC295D9EE}"/>
                </c:ext>
              </c:extLst>
            </c:dLbl>
            <c:dLbl>
              <c:idx val="61"/>
              <c:tx>
                <c:rich>
                  <a:bodyPr/>
                  <a:lstStyle/>
                  <a:p>
                    <a:fld id="{6EBEF9C0-73F3-4FD6-BB10-67E3C25E0F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E-8377-4FA0-99F7-2C7DC295D9EE}"/>
                </c:ext>
              </c:extLst>
            </c:dLbl>
            <c:dLbl>
              <c:idx val="62"/>
              <c:tx>
                <c:rich>
                  <a:bodyPr/>
                  <a:lstStyle/>
                  <a:p>
                    <a:fld id="{AB19A7A2-9EF1-40B0-86CA-6399B5C2F9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F-8377-4FA0-99F7-2C7DC295D9EE}"/>
                </c:ext>
              </c:extLst>
            </c:dLbl>
            <c:dLbl>
              <c:idx val="63"/>
              <c:tx>
                <c:rich>
                  <a:bodyPr/>
                  <a:lstStyle/>
                  <a:p>
                    <a:fld id="{52E3A7F3-B549-4CAA-8575-58F6119E69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0-8377-4FA0-99F7-2C7DC295D9EE}"/>
                </c:ext>
              </c:extLst>
            </c:dLbl>
            <c:dLbl>
              <c:idx val="64"/>
              <c:tx>
                <c:rich>
                  <a:bodyPr/>
                  <a:lstStyle/>
                  <a:p>
                    <a:fld id="{7EAB89CD-2D5B-4BBE-B04F-7E58C5842F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1-8377-4FA0-99F7-2C7DC295D9EE}"/>
                </c:ext>
              </c:extLst>
            </c:dLbl>
            <c:dLbl>
              <c:idx val="65"/>
              <c:tx>
                <c:rich>
                  <a:bodyPr/>
                  <a:lstStyle/>
                  <a:p>
                    <a:fld id="{507BB00B-9F59-400C-B5F4-86D223ECC2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2-8377-4FA0-99F7-2C7DC295D9EE}"/>
                </c:ext>
              </c:extLst>
            </c:dLbl>
            <c:dLbl>
              <c:idx val="66"/>
              <c:tx>
                <c:rich>
                  <a:bodyPr/>
                  <a:lstStyle/>
                  <a:p>
                    <a:fld id="{F50230FD-E1DF-4562-BA62-84E2122CBC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3-8377-4FA0-99F7-2C7DC295D9EE}"/>
                </c:ext>
              </c:extLst>
            </c:dLbl>
            <c:dLbl>
              <c:idx val="67"/>
              <c:tx>
                <c:rich>
                  <a:bodyPr/>
                  <a:lstStyle/>
                  <a:p>
                    <a:fld id="{530CFC9F-068B-4752-A8C0-565838DAC1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4-8377-4FA0-99F7-2C7DC295D9EE}"/>
                </c:ext>
              </c:extLst>
            </c:dLbl>
            <c:dLbl>
              <c:idx val="68"/>
              <c:tx>
                <c:rich>
                  <a:bodyPr/>
                  <a:lstStyle/>
                  <a:p>
                    <a:fld id="{A4569C0C-3DFA-477E-BDF7-B977A7D835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5-8377-4FA0-99F7-2C7DC295D9EE}"/>
                </c:ext>
              </c:extLst>
            </c:dLbl>
            <c:dLbl>
              <c:idx val="69"/>
              <c:tx>
                <c:rich>
                  <a:bodyPr/>
                  <a:lstStyle/>
                  <a:p>
                    <a:fld id="{94DA79E5-229C-4C8B-8D8E-D5FFC4C047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6-8377-4FA0-99F7-2C7DC295D9EE}"/>
                </c:ext>
              </c:extLst>
            </c:dLbl>
            <c:dLbl>
              <c:idx val="70"/>
              <c:tx>
                <c:rich>
                  <a:bodyPr/>
                  <a:lstStyle/>
                  <a:p>
                    <a:fld id="{6FDA77FF-7AF7-45CB-8544-C68E40FA1E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7-8377-4FA0-99F7-2C7DC295D9EE}"/>
                </c:ext>
              </c:extLst>
            </c:dLbl>
            <c:dLbl>
              <c:idx val="71"/>
              <c:tx>
                <c:rich>
                  <a:bodyPr/>
                  <a:lstStyle/>
                  <a:p>
                    <a:fld id="{EAF34B59-08D6-4B17-917B-585A7A989B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8-8377-4FA0-99F7-2C7DC295D9EE}"/>
                </c:ext>
              </c:extLst>
            </c:dLbl>
            <c:dLbl>
              <c:idx val="72"/>
              <c:tx>
                <c:rich>
                  <a:bodyPr/>
                  <a:lstStyle/>
                  <a:p>
                    <a:fld id="{12847766-11BD-4B72-9BAE-D2943716FC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9-8377-4FA0-99F7-2C7DC295D9EE}"/>
                </c:ext>
              </c:extLst>
            </c:dLbl>
            <c:dLbl>
              <c:idx val="73"/>
              <c:tx>
                <c:rich>
                  <a:bodyPr/>
                  <a:lstStyle/>
                  <a:p>
                    <a:fld id="{28133A62-7E0A-4A77-86C7-F5A4CC8A6B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A-8377-4FA0-99F7-2C7DC295D9EE}"/>
                </c:ext>
              </c:extLst>
            </c:dLbl>
            <c:dLbl>
              <c:idx val="74"/>
              <c:tx>
                <c:rich>
                  <a:bodyPr/>
                  <a:lstStyle/>
                  <a:p>
                    <a:fld id="{31512229-07D7-4B6A-A1CC-9EDA28004E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B-8377-4FA0-99F7-2C7DC295D9EE}"/>
                </c:ext>
              </c:extLst>
            </c:dLbl>
            <c:dLbl>
              <c:idx val="75"/>
              <c:tx>
                <c:rich>
                  <a:bodyPr/>
                  <a:lstStyle/>
                  <a:p>
                    <a:fld id="{9168C194-EE7D-4915-98E9-3BDDA613C2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C-8377-4FA0-99F7-2C7DC295D9EE}"/>
                </c:ext>
              </c:extLst>
            </c:dLbl>
            <c:dLbl>
              <c:idx val="76"/>
              <c:tx>
                <c:rich>
                  <a:bodyPr/>
                  <a:lstStyle/>
                  <a:p>
                    <a:fld id="{74047178-E955-476A-8AFB-F18E1692D3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D-8377-4FA0-99F7-2C7DC295D9EE}"/>
                </c:ext>
              </c:extLst>
            </c:dLbl>
            <c:dLbl>
              <c:idx val="77"/>
              <c:tx>
                <c:rich>
                  <a:bodyPr/>
                  <a:lstStyle/>
                  <a:p>
                    <a:fld id="{96C478A5-BFF3-42C3-A306-622C23C85A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E-8377-4FA0-99F7-2C7DC295D9EE}"/>
                </c:ext>
              </c:extLst>
            </c:dLbl>
            <c:dLbl>
              <c:idx val="78"/>
              <c:tx>
                <c:rich>
                  <a:bodyPr/>
                  <a:lstStyle/>
                  <a:p>
                    <a:fld id="{FCF1B8AD-2C81-4484-96CD-0D932B4E41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F-8377-4FA0-99F7-2C7DC295D9EE}"/>
                </c:ext>
              </c:extLst>
            </c:dLbl>
            <c:dLbl>
              <c:idx val="79"/>
              <c:tx>
                <c:rich>
                  <a:bodyPr/>
                  <a:lstStyle/>
                  <a:p>
                    <a:fld id="{26920976-6920-4A27-8718-3B556CC3F6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0-8377-4FA0-99F7-2C7DC295D9EE}"/>
                </c:ext>
              </c:extLst>
            </c:dLbl>
            <c:dLbl>
              <c:idx val="80"/>
              <c:tx>
                <c:rich>
                  <a:bodyPr/>
                  <a:lstStyle/>
                  <a:p>
                    <a:fld id="{6031BDF7-D2EC-4F67-B4D5-8034AA8BC5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1-8377-4FA0-99F7-2C7DC295D9EE}"/>
                </c:ext>
              </c:extLst>
            </c:dLbl>
            <c:dLbl>
              <c:idx val="81"/>
              <c:tx>
                <c:rich>
                  <a:bodyPr/>
                  <a:lstStyle/>
                  <a:p>
                    <a:fld id="{19405136-4C92-4E5E-9C94-DBC57C1C8E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2-8377-4FA0-99F7-2C7DC295D9EE}"/>
                </c:ext>
              </c:extLst>
            </c:dLbl>
            <c:dLbl>
              <c:idx val="82"/>
              <c:tx>
                <c:rich>
                  <a:bodyPr/>
                  <a:lstStyle/>
                  <a:p>
                    <a:fld id="{AA3609F1-CEF8-4A8A-9CC4-B241C3A241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3-8377-4FA0-99F7-2C7DC295D9EE}"/>
                </c:ext>
              </c:extLst>
            </c:dLbl>
            <c:dLbl>
              <c:idx val="83"/>
              <c:tx>
                <c:rich>
                  <a:bodyPr/>
                  <a:lstStyle/>
                  <a:p>
                    <a:fld id="{D2B31EF9-F912-432C-960C-B67407D213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4-8377-4FA0-99F7-2C7DC295D9EE}"/>
                </c:ext>
              </c:extLst>
            </c:dLbl>
            <c:dLbl>
              <c:idx val="84"/>
              <c:tx>
                <c:rich>
                  <a:bodyPr/>
                  <a:lstStyle/>
                  <a:p>
                    <a:fld id="{38FE7854-0785-44EB-86F4-66FEE4F08B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5-8377-4FA0-99F7-2C7DC295D9EE}"/>
                </c:ext>
              </c:extLst>
            </c:dLbl>
            <c:dLbl>
              <c:idx val="85"/>
              <c:tx>
                <c:rich>
                  <a:bodyPr/>
                  <a:lstStyle/>
                  <a:p>
                    <a:fld id="{82F35117-E533-4806-92D0-64BEC3207F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6-8377-4FA0-99F7-2C7DC295D9EE}"/>
                </c:ext>
              </c:extLst>
            </c:dLbl>
            <c:dLbl>
              <c:idx val="86"/>
              <c:tx>
                <c:rich>
                  <a:bodyPr/>
                  <a:lstStyle/>
                  <a:p>
                    <a:fld id="{543DD671-3669-4369-A709-F9B0B04F44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7-8377-4FA0-99F7-2C7DC295D9EE}"/>
                </c:ext>
              </c:extLst>
            </c:dLbl>
            <c:dLbl>
              <c:idx val="87"/>
              <c:tx>
                <c:rich>
                  <a:bodyPr/>
                  <a:lstStyle/>
                  <a:p>
                    <a:fld id="{82796376-22DC-4182-8EA6-E09CCB9FC3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8-8377-4FA0-99F7-2C7DC295D9EE}"/>
                </c:ext>
              </c:extLst>
            </c:dLbl>
            <c:dLbl>
              <c:idx val="88"/>
              <c:tx>
                <c:rich>
                  <a:bodyPr/>
                  <a:lstStyle/>
                  <a:p>
                    <a:fld id="{862A9501-7F44-493A-B4EA-B96C1CE922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9-8377-4FA0-99F7-2C7DC295D9EE}"/>
                </c:ext>
              </c:extLst>
            </c:dLbl>
            <c:dLbl>
              <c:idx val="89"/>
              <c:tx>
                <c:rich>
                  <a:bodyPr/>
                  <a:lstStyle/>
                  <a:p>
                    <a:fld id="{D8CB4B4D-E253-4D65-B47C-B674EFD9AB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A-8377-4FA0-99F7-2C7DC295D9EE}"/>
                </c:ext>
              </c:extLst>
            </c:dLbl>
            <c:dLbl>
              <c:idx val="90"/>
              <c:tx>
                <c:rich>
                  <a:bodyPr/>
                  <a:lstStyle/>
                  <a:p>
                    <a:fld id="{2E2E1352-FA84-40BE-9E1D-EA3E9E71DA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B-8377-4FA0-99F7-2C7DC295D9EE}"/>
                </c:ext>
              </c:extLst>
            </c:dLbl>
            <c:dLbl>
              <c:idx val="91"/>
              <c:tx>
                <c:rich>
                  <a:bodyPr/>
                  <a:lstStyle/>
                  <a:p>
                    <a:fld id="{4D336CF3-D9E0-4D81-AC76-E8FEE7D7D2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C-8377-4FA0-99F7-2C7DC295D9EE}"/>
                </c:ext>
              </c:extLst>
            </c:dLbl>
            <c:dLbl>
              <c:idx val="92"/>
              <c:tx>
                <c:rich>
                  <a:bodyPr/>
                  <a:lstStyle/>
                  <a:p>
                    <a:fld id="{7CF21032-58D5-4405-94F0-AA102CFA4B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D-8377-4FA0-99F7-2C7DC295D9EE}"/>
                </c:ext>
              </c:extLst>
            </c:dLbl>
            <c:dLbl>
              <c:idx val="93"/>
              <c:tx>
                <c:rich>
                  <a:bodyPr/>
                  <a:lstStyle/>
                  <a:p>
                    <a:fld id="{DBEA975A-018A-4DD7-BBFF-4EB4A0BC9C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E-8377-4FA0-99F7-2C7DC295D9EE}"/>
                </c:ext>
              </c:extLst>
            </c:dLbl>
            <c:dLbl>
              <c:idx val="94"/>
              <c:tx>
                <c:rich>
                  <a:bodyPr/>
                  <a:lstStyle/>
                  <a:p>
                    <a:fld id="{B097A329-F8B1-4E6D-85BD-83357B8CD7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F-8377-4FA0-99F7-2C7DC295D9EE}"/>
                </c:ext>
              </c:extLst>
            </c:dLbl>
            <c:dLbl>
              <c:idx val="95"/>
              <c:tx>
                <c:rich>
                  <a:bodyPr/>
                  <a:lstStyle/>
                  <a:p>
                    <a:fld id="{95E819C6-570C-4314-8D59-939E30C892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0-8377-4FA0-99F7-2C7DC295D9EE}"/>
                </c:ext>
              </c:extLst>
            </c:dLbl>
            <c:dLbl>
              <c:idx val="96"/>
              <c:tx>
                <c:rich>
                  <a:bodyPr/>
                  <a:lstStyle/>
                  <a:p>
                    <a:fld id="{7A2BF442-809F-436E-B97F-93C8012456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1-8377-4FA0-99F7-2C7DC295D9EE}"/>
                </c:ext>
              </c:extLst>
            </c:dLbl>
            <c:dLbl>
              <c:idx val="97"/>
              <c:tx>
                <c:rich>
                  <a:bodyPr/>
                  <a:lstStyle/>
                  <a:p>
                    <a:fld id="{A84257DF-BBAE-4119-9B2A-34B5AB2765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2-8377-4FA0-99F7-2C7DC295D9EE}"/>
                </c:ext>
              </c:extLst>
            </c:dLbl>
            <c:dLbl>
              <c:idx val="98"/>
              <c:tx>
                <c:rich>
                  <a:bodyPr/>
                  <a:lstStyle/>
                  <a:p>
                    <a:fld id="{6D39219C-61A2-485B-BFC6-D5E712ACAA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3-8377-4FA0-99F7-2C7DC295D9EE}"/>
                </c:ext>
              </c:extLst>
            </c:dLbl>
            <c:dLbl>
              <c:idx val="99"/>
              <c:tx>
                <c:rich>
                  <a:bodyPr/>
                  <a:lstStyle/>
                  <a:p>
                    <a:fld id="{DC8EC5BF-B3FD-4846-8689-1E4726A896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4-8377-4FA0-99F7-2C7DC295D9EE}"/>
                </c:ext>
              </c:extLst>
            </c:dLbl>
            <c:dLbl>
              <c:idx val="100"/>
              <c:tx>
                <c:rich>
                  <a:bodyPr/>
                  <a:lstStyle/>
                  <a:p>
                    <a:fld id="{ABB51214-967A-4924-A849-94A723A759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5-8377-4FA0-99F7-2C7DC295D9EE}"/>
                </c:ext>
              </c:extLst>
            </c:dLbl>
            <c:dLbl>
              <c:idx val="101"/>
              <c:tx>
                <c:rich>
                  <a:bodyPr/>
                  <a:lstStyle/>
                  <a:p>
                    <a:fld id="{2344D251-4A6F-43FD-BC59-87B39D9E68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6-8377-4FA0-99F7-2C7DC295D9EE}"/>
                </c:ext>
              </c:extLst>
            </c:dLbl>
            <c:dLbl>
              <c:idx val="102"/>
              <c:tx>
                <c:rich>
                  <a:bodyPr/>
                  <a:lstStyle/>
                  <a:p>
                    <a:fld id="{3D527F5E-24FF-4B68-96BA-E15EE9337B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7-8377-4FA0-99F7-2C7DC295D9EE}"/>
                </c:ext>
              </c:extLst>
            </c:dLbl>
            <c:dLbl>
              <c:idx val="103"/>
              <c:tx>
                <c:rich>
                  <a:bodyPr/>
                  <a:lstStyle/>
                  <a:p>
                    <a:fld id="{F9DD7D88-964D-4C4F-9260-4F9E192CDD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8-8377-4FA0-99F7-2C7DC295D9EE}"/>
                </c:ext>
              </c:extLst>
            </c:dLbl>
            <c:dLbl>
              <c:idx val="104"/>
              <c:tx>
                <c:rich>
                  <a:bodyPr/>
                  <a:lstStyle/>
                  <a:p>
                    <a:fld id="{209DBCBA-8749-4B24-9DE5-04FE7B3963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9-8377-4FA0-99F7-2C7DC295D9EE}"/>
                </c:ext>
              </c:extLst>
            </c:dLbl>
            <c:dLbl>
              <c:idx val="105"/>
              <c:tx>
                <c:rich>
                  <a:bodyPr/>
                  <a:lstStyle/>
                  <a:p>
                    <a:fld id="{68BD6F3D-6AFA-4ABC-AFCE-334FA7EA19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A-8377-4FA0-99F7-2C7DC295D9EE}"/>
                </c:ext>
              </c:extLst>
            </c:dLbl>
            <c:dLbl>
              <c:idx val="106"/>
              <c:tx>
                <c:rich>
                  <a:bodyPr/>
                  <a:lstStyle/>
                  <a:p>
                    <a:fld id="{D1890631-2346-466F-85B3-9471C7504F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B-8377-4FA0-99F7-2C7DC295D9EE}"/>
                </c:ext>
              </c:extLst>
            </c:dLbl>
            <c:dLbl>
              <c:idx val="107"/>
              <c:tx>
                <c:rich>
                  <a:bodyPr/>
                  <a:lstStyle/>
                  <a:p>
                    <a:fld id="{9F1F285B-3CAF-4A9B-87B1-7D72ED27CB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C-8377-4FA0-99F7-2C7DC295D9EE}"/>
                </c:ext>
              </c:extLst>
            </c:dLbl>
            <c:dLbl>
              <c:idx val="108"/>
              <c:tx>
                <c:rich>
                  <a:bodyPr/>
                  <a:lstStyle/>
                  <a:p>
                    <a:fld id="{14555EBC-42FF-4099-8BCD-5BC382B7F4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D-8377-4FA0-99F7-2C7DC295D9EE}"/>
                </c:ext>
              </c:extLst>
            </c:dLbl>
            <c:dLbl>
              <c:idx val="109"/>
              <c:tx>
                <c:rich>
                  <a:bodyPr/>
                  <a:lstStyle/>
                  <a:p>
                    <a:fld id="{E9ADB202-70AB-441A-9F74-217693EF7A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E-8377-4FA0-99F7-2C7DC295D9EE}"/>
                </c:ext>
              </c:extLst>
            </c:dLbl>
            <c:dLbl>
              <c:idx val="110"/>
              <c:tx>
                <c:rich>
                  <a:bodyPr/>
                  <a:lstStyle/>
                  <a:p>
                    <a:fld id="{E244FAD0-5686-43E8-A616-DCC59360C2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F-8377-4FA0-99F7-2C7DC295D9EE}"/>
                </c:ext>
              </c:extLst>
            </c:dLbl>
            <c:dLbl>
              <c:idx val="111"/>
              <c:tx>
                <c:rich>
                  <a:bodyPr/>
                  <a:lstStyle/>
                  <a:p>
                    <a:fld id="{350C064B-1659-4E72-BB47-A48BEC1585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0-8377-4FA0-99F7-2C7DC295D9EE}"/>
                </c:ext>
              </c:extLst>
            </c:dLbl>
            <c:dLbl>
              <c:idx val="112"/>
              <c:tx>
                <c:rich>
                  <a:bodyPr/>
                  <a:lstStyle/>
                  <a:p>
                    <a:fld id="{869200F2-F611-46CE-92C9-6D5F9815BD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1-8377-4FA0-99F7-2C7DC295D9EE}"/>
                </c:ext>
              </c:extLst>
            </c:dLbl>
            <c:dLbl>
              <c:idx val="113"/>
              <c:tx>
                <c:rich>
                  <a:bodyPr/>
                  <a:lstStyle/>
                  <a:p>
                    <a:fld id="{09C8BC37-0F6F-4FA1-9266-50328F87D8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2-8377-4FA0-99F7-2C7DC295D9EE}"/>
                </c:ext>
              </c:extLst>
            </c:dLbl>
            <c:dLbl>
              <c:idx val="114"/>
              <c:tx>
                <c:rich>
                  <a:bodyPr/>
                  <a:lstStyle/>
                  <a:p>
                    <a:fld id="{822C82BD-2103-4CE8-A7B1-54BE0C9A3E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3-8377-4FA0-99F7-2C7DC295D9EE}"/>
                </c:ext>
              </c:extLst>
            </c:dLbl>
            <c:dLbl>
              <c:idx val="115"/>
              <c:tx>
                <c:rich>
                  <a:bodyPr/>
                  <a:lstStyle/>
                  <a:p>
                    <a:fld id="{4B5AE323-21AF-4050-8CFD-59310B2DDB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4-8377-4FA0-99F7-2C7DC295D9EE}"/>
                </c:ext>
              </c:extLst>
            </c:dLbl>
            <c:dLbl>
              <c:idx val="116"/>
              <c:tx>
                <c:rich>
                  <a:bodyPr/>
                  <a:lstStyle/>
                  <a:p>
                    <a:fld id="{4982A870-3762-4ECC-A601-5DC488C5CB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5-8377-4FA0-99F7-2C7DC295D9EE}"/>
                </c:ext>
              </c:extLst>
            </c:dLbl>
            <c:dLbl>
              <c:idx val="117"/>
              <c:tx>
                <c:rich>
                  <a:bodyPr/>
                  <a:lstStyle/>
                  <a:p>
                    <a:fld id="{6EC8B9DA-FFC0-4F8D-AF9A-144FF1B91F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6-8377-4FA0-99F7-2C7DC295D9EE}"/>
                </c:ext>
              </c:extLst>
            </c:dLbl>
            <c:dLbl>
              <c:idx val="118"/>
              <c:tx>
                <c:rich>
                  <a:bodyPr/>
                  <a:lstStyle/>
                  <a:p>
                    <a:fld id="{166ABE1F-118F-489E-B175-98A1D6B7C1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7-8377-4FA0-99F7-2C7DC295D9EE}"/>
                </c:ext>
              </c:extLst>
            </c:dLbl>
            <c:dLbl>
              <c:idx val="119"/>
              <c:tx>
                <c:rich>
                  <a:bodyPr/>
                  <a:lstStyle/>
                  <a:p>
                    <a:fld id="{1E92E7D4-D520-4857-A1E4-01E0B0B966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8-8377-4FA0-99F7-2C7DC295D9EE}"/>
                </c:ext>
              </c:extLst>
            </c:dLbl>
            <c:dLbl>
              <c:idx val="120"/>
              <c:tx>
                <c:rich>
                  <a:bodyPr/>
                  <a:lstStyle/>
                  <a:p>
                    <a:fld id="{0194AC20-5767-44A0-A5E2-5E57416914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9-8377-4FA0-99F7-2C7DC295D9EE}"/>
                </c:ext>
              </c:extLst>
            </c:dLbl>
            <c:dLbl>
              <c:idx val="121"/>
              <c:tx>
                <c:rich>
                  <a:bodyPr/>
                  <a:lstStyle/>
                  <a:p>
                    <a:fld id="{32CDFA87-1A7B-46D1-996C-D1356C506F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A-8377-4FA0-99F7-2C7DC295D9EE}"/>
                </c:ext>
              </c:extLst>
            </c:dLbl>
            <c:dLbl>
              <c:idx val="122"/>
              <c:tx>
                <c:rich>
                  <a:bodyPr/>
                  <a:lstStyle/>
                  <a:p>
                    <a:fld id="{E95294B1-DCE4-4DC4-A1BC-5E0D2E9016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B-8377-4FA0-99F7-2C7DC295D9EE}"/>
                </c:ext>
              </c:extLst>
            </c:dLbl>
            <c:dLbl>
              <c:idx val="123"/>
              <c:tx>
                <c:rich>
                  <a:bodyPr/>
                  <a:lstStyle/>
                  <a:p>
                    <a:fld id="{EFF4A1E4-907A-4FF8-812F-E49CFA42BD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C-8377-4FA0-99F7-2C7DC295D9EE}"/>
                </c:ext>
              </c:extLst>
            </c:dLbl>
            <c:dLbl>
              <c:idx val="124"/>
              <c:tx>
                <c:rich>
                  <a:bodyPr/>
                  <a:lstStyle/>
                  <a:p>
                    <a:fld id="{07146B4F-93C7-4097-984A-B7523BC210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D-8377-4FA0-99F7-2C7DC295D9EE}"/>
                </c:ext>
              </c:extLst>
            </c:dLbl>
            <c:dLbl>
              <c:idx val="125"/>
              <c:tx>
                <c:rich>
                  <a:bodyPr/>
                  <a:lstStyle/>
                  <a:p>
                    <a:fld id="{345CABB8-2AA7-437E-A4EB-A9E1D78DF2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E-8377-4FA0-99F7-2C7DC295D9EE}"/>
                </c:ext>
              </c:extLst>
            </c:dLbl>
            <c:dLbl>
              <c:idx val="126"/>
              <c:tx>
                <c:rich>
                  <a:bodyPr/>
                  <a:lstStyle/>
                  <a:p>
                    <a:fld id="{A5DED5BC-94AA-4AA9-B770-70C6AA8C0F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F-8377-4FA0-99F7-2C7DC295D9EE}"/>
                </c:ext>
              </c:extLst>
            </c:dLbl>
            <c:dLbl>
              <c:idx val="127"/>
              <c:tx>
                <c:rich>
                  <a:bodyPr/>
                  <a:lstStyle/>
                  <a:p>
                    <a:fld id="{87E34C97-A783-405B-B095-BB975B6303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0-8377-4FA0-99F7-2C7DC295D9EE}"/>
                </c:ext>
              </c:extLst>
            </c:dLbl>
            <c:dLbl>
              <c:idx val="128"/>
              <c:tx>
                <c:rich>
                  <a:bodyPr/>
                  <a:lstStyle/>
                  <a:p>
                    <a:fld id="{9E579826-B204-42CD-9B00-0431E88E93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1-8377-4FA0-99F7-2C7DC295D9EE}"/>
                </c:ext>
              </c:extLst>
            </c:dLbl>
            <c:dLbl>
              <c:idx val="129"/>
              <c:tx>
                <c:rich>
                  <a:bodyPr/>
                  <a:lstStyle/>
                  <a:p>
                    <a:fld id="{17D0335A-AAD8-4C66-B362-B585A0CA5C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2-8377-4FA0-99F7-2C7DC295D9EE}"/>
                </c:ext>
              </c:extLst>
            </c:dLbl>
            <c:dLbl>
              <c:idx val="130"/>
              <c:tx>
                <c:rich>
                  <a:bodyPr/>
                  <a:lstStyle/>
                  <a:p>
                    <a:fld id="{B9FE0096-0535-494B-B5AB-F52C4B02EB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3-8377-4FA0-99F7-2C7DC295D9EE}"/>
                </c:ext>
              </c:extLst>
            </c:dLbl>
            <c:dLbl>
              <c:idx val="131"/>
              <c:tx>
                <c:rich>
                  <a:bodyPr/>
                  <a:lstStyle/>
                  <a:p>
                    <a:fld id="{3E9E7263-0945-414A-B373-7B74766A4D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4-8377-4FA0-99F7-2C7DC295D9EE}"/>
                </c:ext>
              </c:extLst>
            </c:dLbl>
            <c:dLbl>
              <c:idx val="132"/>
              <c:tx>
                <c:rich>
                  <a:bodyPr/>
                  <a:lstStyle/>
                  <a:p>
                    <a:fld id="{E0FA2CAF-3A8B-4C4E-8D5B-B16AB364D9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5-8377-4FA0-99F7-2C7DC295D9EE}"/>
                </c:ext>
              </c:extLst>
            </c:dLbl>
            <c:dLbl>
              <c:idx val="133"/>
              <c:tx>
                <c:rich>
                  <a:bodyPr/>
                  <a:lstStyle/>
                  <a:p>
                    <a:fld id="{D06BB7C2-EE7A-481A-9700-C24F1CE3D5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6-8377-4FA0-99F7-2C7DC295D9EE}"/>
                </c:ext>
              </c:extLst>
            </c:dLbl>
            <c:dLbl>
              <c:idx val="134"/>
              <c:tx>
                <c:rich>
                  <a:bodyPr/>
                  <a:lstStyle/>
                  <a:p>
                    <a:fld id="{30B6732B-ED3C-4D17-AD72-859D1F197F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7-8377-4FA0-99F7-2C7DC295D9EE}"/>
                </c:ext>
              </c:extLst>
            </c:dLbl>
            <c:dLbl>
              <c:idx val="135"/>
              <c:tx>
                <c:rich>
                  <a:bodyPr/>
                  <a:lstStyle/>
                  <a:p>
                    <a:fld id="{2F52DBD6-1BA8-4A01-BC54-980AE57C98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8-8377-4FA0-99F7-2C7DC295D9EE}"/>
                </c:ext>
              </c:extLst>
            </c:dLbl>
            <c:dLbl>
              <c:idx val="136"/>
              <c:tx>
                <c:rich>
                  <a:bodyPr/>
                  <a:lstStyle/>
                  <a:p>
                    <a:fld id="{EE6BEA8E-9248-4A06-ADAF-12FA4B4D2D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9-8377-4FA0-99F7-2C7DC295D9EE}"/>
                </c:ext>
              </c:extLst>
            </c:dLbl>
            <c:dLbl>
              <c:idx val="137"/>
              <c:tx>
                <c:rich>
                  <a:bodyPr/>
                  <a:lstStyle/>
                  <a:p>
                    <a:fld id="{9B7CC237-8A85-4BBE-B0DF-A172C4639A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A-8377-4FA0-99F7-2C7DC295D9EE}"/>
                </c:ext>
              </c:extLst>
            </c:dLbl>
            <c:dLbl>
              <c:idx val="138"/>
              <c:tx>
                <c:rich>
                  <a:bodyPr/>
                  <a:lstStyle/>
                  <a:p>
                    <a:fld id="{95440AE3-7C80-4588-A9A6-C432E4A227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B-8377-4FA0-99F7-2C7DC295D9EE}"/>
                </c:ext>
              </c:extLst>
            </c:dLbl>
            <c:dLbl>
              <c:idx val="139"/>
              <c:tx>
                <c:rich>
                  <a:bodyPr/>
                  <a:lstStyle/>
                  <a:p>
                    <a:fld id="{AB153DCD-2EBA-48AB-943C-93332A73FF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C-8377-4FA0-99F7-2C7DC295D9EE}"/>
                </c:ext>
              </c:extLst>
            </c:dLbl>
            <c:dLbl>
              <c:idx val="140"/>
              <c:tx>
                <c:rich>
                  <a:bodyPr/>
                  <a:lstStyle/>
                  <a:p>
                    <a:fld id="{C4059056-2157-4D07-9191-38A450D439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D-8377-4FA0-99F7-2C7DC295D9EE}"/>
                </c:ext>
              </c:extLst>
            </c:dLbl>
            <c:dLbl>
              <c:idx val="141"/>
              <c:tx>
                <c:rich>
                  <a:bodyPr/>
                  <a:lstStyle/>
                  <a:p>
                    <a:fld id="{64EE06F0-9B9C-4D73-9B31-F55EB4BC8F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E-8377-4FA0-99F7-2C7DC295D9EE}"/>
                </c:ext>
              </c:extLst>
            </c:dLbl>
            <c:dLbl>
              <c:idx val="142"/>
              <c:tx>
                <c:rich>
                  <a:bodyPr/>
                  <a:lstStyle/>
                  <a:p>
                    <a:fld id="{F385E994-DD48-4DBB-9C9B-7C173C6DDF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F-8377-4FA0-99F7-2C7DC295D9EE}"/>
                </c:ext>
              </c:extLst>
            </c:dLbl>
            <c:dLbl>
              <c:idx val="143"/>
              <c:tx>
                <c:rich>
                  <a:bodyPr/>
                  <a:lstStyle/>
                  <a:p>
                    <a:fld id="{60EDB519-B4A0-4A69-BA58-8151C76969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0-8377-4FA0-99F7-2C7DC295D9EE}"/>
                </c:ext>
              </c:extLst>
            </c:dLbl>
            <c:dLbl>
              <c:idx val="144"/>
              <c:tx>
                <c:rich>
                  <a:bodyPr/>
                  <a:lstStyle/>
                  <a:p>
                    <a:fld id="{63A7FAB8-5E46-4DE9-8579-F87A91DB47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1-8377-4FA0-99F7-2C7DC295D9EE}"/>
                </c:ext>
              </c:extLst>
            </c:dLbl>
            <c:dLbl>
              <c:idx val="145"/>
              <c:tx>
                <c:rich>
                  <a:bodyPr/>
                  <a:lstStyle/>
                  <a:p>
                    <a:fld id="{5263F486-5DC5-4917-AAC0-E093499EAD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2-8377-4FA0-99F7-2C7DC295D9EE}"/>
                </c:ext>
              </c:extLst>
            </c:dLbl>
            <c:dLbl>
              <c:idx val="146"/>
              <c:tx>
                <c:rich>
                  <a:bodyPr/>
                  <a:lstStyle/>
                  <a:p>
                    <a:fld id="{B8FF122E-4C2A-4527-95BA-F375FD4E8A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3-8377-4FA0-99F7-2C7DC295D9EE}"/>
                </c:ext>
              </c:extLst>
            </c:dLbl>
            <c:dLbl>
              <c:idx val="147"/>
              <c:tx>
                <c:rich>
                  <a:bodyPr/>
                  <a:lstStyle/>
                  <a:p>
                    <a:fld id="{9E59EB9A-15A0-45D2-9434-B5085DADAE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4-8377-4FA0-99F7-2C7DC295D9EE}"/>
                </c:ext>
              </c:extLst>
            </c:dLbl>
            <c:dLbl>
              <c:idx val="148"/>
              <c:tx>
                <c:rich>
                  <a:bodyPr/>
                  <a:lstStyle/>
                  <a:p>
                    <a:fld id="{1CE05411-7EAF-4A3E-A490-A498FE31D8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5-8377-4FA0-99F7-2C7DC295D9EE}"/>
                </c:ext>
              </c:extLst>
            </c:dLbl>
            <c:dLbl>
              <c:idx val="149"/>
              <c:tx>
                <c:rich>
                  <a:bodyPr/>
                  <a:lstStyle/>
                  <a:p>
                    <a:fld id="{8A26066A-70EE-4960-BA0B-260FC83808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6-8377-4FA0-99F7-2C7DC295D9EE}"/>
                </c:ext>
              </c:extLst>
            </c:dLbl>
            <c:dLbl>
              <c:idx val="150"/>
              <c:tx>
                <c:rich>
                  <a:bodyPr/>
                  <a:lstStyle/>
                  <a:p>
                    <a:fld id="{CDDA0100-21DF-4F61-A4E7-911255737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7-8377-4FA0-99F7-2C7DC295D9EE}"/>
                </c:ext>
              </c:extLst>
            </c:dLbl>
            <c:dLbl>
              <c:idx val="151"/>
              <c:tx>
                <c:rich>
                  <a:bodyPr/>
                  <a:lstStyle/>
                  <a:p>
                    <a:fld id="{BCFF56C2-629A-4493-9E76-EC38C49B32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8-8377-4FA0-99F7-2C7DC295D9EE}"/>
                </c:ext>
              </c:extLst>
            </c:dLbl>
            <c:dLbl>
              <c:idx val="152"/>
              <c:tx>
                <c:rich>
                  <a:bodyPr/>
                  <a:lstStyle/>
                  <a:p>
                    <a:fld id="{439CCD9C-6C0B-4B20-93F1-A3C7A1A9D0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9-8377-4FA0-99F7-2C7DC295D9EE}"/>
                </c:ext>
              </c:extLst>
            </c:dLbl>
            <c:dLbl>
              <c:idx val="153"/>
              <c:tx>
                <c:rich>
                  <a:bodyPr/>
                  <a:lstStyle/>
                  <a:p>
                    <a:fld id="{465629D8-8A67-4059-B3E7-C709931774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A-8377-4FA0-99F7-2C7DC295D9EE}"/>
                </c:ext>
              </c:extLst>
            </c:dLbl>
            <c:dLbl>
              <c:idx val="154"/>
              <c:tx>
                <c:rich>
                  <a:bodyPr/>
                  <a:lstStyle/>
                  <a:p>
                    <a:fld id="{5B357315-6372-4A6B-A9D7-2153E03403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B-8377-4FA0-99F7-2C7DC295D9EE}"/>
                </c:ext>
              </c:extLst>
            </c:dLbl>
            <c:dLbl>
              <c:idx val="155"/>
              <c:tx>
                <c:rich>
                  <a:bodyPr/>
                  <a:lstStyle/>
                  <a:p>
                    <a:fld id="{7C95E49A-A163-4601-B892-1CE3D42B3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C-8377-4FA0-99F7-2C7DC295D9EE}"/>
                </c:ext>
              </c:extLst>
            </c:dLbl>
            <c:dLbl>
              <c:idx val="156"/>
              <c:tx>
                <c:rich>
                  <a:bodyPr/>
                  <a:lstStyle/>
                  <a:p>
                    <a:fld id="{BB56036B-4F54-40C7-80D5-D218F9410F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D-8377-4FA0-99F7-2C7DC295D9EE}"/>
                </c:ext>
              </c:extLst>
            </c:dLbl>
            <c:dLbl>
              <c:idx val="157"/>
              <c:tx>
                <c:rich>
                  <a:bodyPr/>
                  <a:lstStyle/>
                  <a:p>
                    <a:fld id="{48C7B596-E276-4600-A4FB-49812EA5B1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E-8377-4FA0-99F7-2C7DC295D9EE}"/>
                </c:ext>
              </c:extLst>
            </c:dLbl>
            <c:dLbl>
              <c:idx val="158"/>
              <c:tx>
                <c:rich>
                  <a:bodyPr/>
                  <a:lstStyle/>
                  <a:p>
                    <a:fld id="{CE6E95BF-7CE0-447E-93D7-CD41B07057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F-8377-4FA0-99F7-2C7DC295D9EE}"/>
                </c:ext>
              </c:extLst>
            </c:dLbl>
            <c:dLbl>
              <c:idx val="159"/>
              <c:tx>
                <c:rich>
                  <a:bodyPr/>
                  <a:lstStyle/>
                  <a:p>
                    <a:fld id="{B9CDF31A-A5E5-42DF-8E50-BF41E38134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0-8377-4FA0-99F7-2C7DC295D9EE}"/>
                </c:ext>
              </c:extLst>
            </c:dLbl>
            <c:dLbl>
              <c:idx val="160"/>
              <c:tx>
                <c:rich>
                  <a:bodyPr/>
                  <a:lstStyle/>
                  <a:p>
                    <a:fld id="{5E85DF48-98CB-4475-B84B-63F6773C83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1-8377-4FA0-99F7-2C7DC295D9EE}"/>
                </c:ext>
              </c:extLst>
            </c:dLbl>
            <c:dLbl>
              <c:idx val="161"/>
              <c:tx>
                <c:rich>
                  <a:bodyPr/>
                  <a:lstStyle/>
                  <a:p>
                    <a:fld id="{5826E0D5-ADAB-4524-B1D9-D67378717B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2-8377-4FA0-99F7-2C7DC295D9EE}"/>
                </c:ext>
              </c:extLst>
            </c:dLbl>
            <c:dLbl>
              <c:idx val="162"/>
              <c:tx>
                <c:rich>
                  <a:bodyPr/>
                  <a:lstStyle/>
                  <a:p>
                    <a:fld id="{48C89E21-2D91-4F83-BF3C-79ACB4E5BB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3-8377-4FA0-99F7-2C7DC295D9EE}"/>
                </c:ext>
              </c:extLst>
            </c:dLbl>
            <c:dLbl>
              <c:idx val="163"/>
              <c:tx>
                <c:rich>
                  <a:bodyPr/>
                  <a:lstStyle/>
                  <a:p>
                    <a:fld id="{9083B378-E77A-4DB4-9B5E-A306D00787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4-8377-4FA0-99F7-2C7DC295D9EE}"/>
                </c:ext>
              </c:extLst>
            </c:dLbl>
            <c:dLbl>
              <c:idx val="164"/>
              <c:tx>
                <c:rich>
                  <a:bodyPr/>
                  <a:lstStyle/>
                  <a:p>
                    <a:fld id="{D06F06C2-CDE1-41F7-AFC0-4D14747977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5-8377-4FA0-99F7-2C7DC295D9EE}"/>
                </c:ext>
              </c:extLst>
            </c:dLbl>
            <c:dLbl>
              <c:idx val="165"/>
              <c:tx>
                <c:rich>
                  <a:bodyPr/>
                  <a:lstStyle/>
                  <a:p>
                    <a:fld id="{2403F18A-5433-41B2-AF1B-5877F308C7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6-8377-4FA0-99F7-2C7DC295D9EE}"/>
                </c:ext>
              </c:extLst>
            </c:dLbl>
            <c:dLbl>
              <c:idx val="166"/>
              <c:tx>
                <c:rich>
                  <a:bodyPr/>
                  <a:lstStyle/>
                  <a:p>
                    <a:fld id="{F32E177E-04E7-47B2-8934-C92AC4534D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7-8377-4FA0-99F7-2C7DC295D9EE}"/>
                </c:ext>
              </c:extLst>
            </c:dLbl>
            <c:dLbl>
              <c:idx val="167"/>
              <c:tx>
                <c:rich>
                  <a:bodyPr/>
                  <a:lstStyle/>
                  <a:p>
                    <a:fld id="{846EBCA0-568B-4D84-993F-2FEF92440A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8-8377-4FA0-99F7-2C7DC295D9EE}"/>
                </c:ext>
              </c:extLst>
            </c:dLbl>
            <c:dLbl>
              <c:idx val="168"/>
              <c:tx>
                <c:rich>
                  <a:bodyPr/>
                  <a:lstStyle/>
                  <a:p>
                    <a:fld id="{72FF9F2B-9A76-461A-A356-C1A14F4CC5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9-8377-4FA0-99F7-2C7DC295D9EE}"/>
                </c:ext>
              </c:extLst>
            </c:dLbl>
            <c:dLbl>
              <c:idx val="169"/>
              <c:tx>
                <c:rich>
                  <a:bodyPr/>
                  <a:lstStyle/>
                  <a:p>
                    <a:fld id="{B0D371A5-5664-4BF5-955F-471FA66101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A-8377-4FA0-99F7-2C7DC295D9EE}"/>
                </c:ext>
              </c:extLst>
            </c:dLbl>
            <c:dLbl>
              <c:idx val="170"/>
              <c:tx>
                <c:rich>
                  <a:bodyPr/>
                  <a:lstStyle/>
                  <a:p>
                    <a:fld id="{4A892B2F-2D32-48C7-A5FF-086645F31C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B-8377-4FA0-99F7-2C7DC295D9EE}"/>
                </c:ext>
              </c:extLst>
            </c:dLbl>
            <c:dLbl>
              <c:idx val="171"/>
              <c:tx>
                <c:rich>
                  <a:bodyPr/>
                  <a:lstStyle/>
                  <a:p>
                    <a:fld id="{8A5E3893-3C57-4A49-8AC1-753B55339A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C-8377-4FA0-99F7-2C7DC295D9EE}"/>
                </c:ext>
              </c:extLst>
            </c:dLbl>
            <c:dLbl>
              <c:idx val="172"/>
              <c:tx>
                <c:rich>
                  <a:bodyPr/>
                  <a:lstStyle/>
                  <a:p>
                    <a:fld id="{2822B1F2-AB94-44A1-8F45-CCC3AE411A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D-8377-4FA0-99F7-2C7DC295D9EE}"/>
                </c:ext>
              </c:extLst>
            </c:dLbl>
            <c:dLbl>
              <c:idx val="173"/>
              <c:tx>
                <c:rich>
                  <a:bodyPr/>
                  <a:lstStyle/>
                  <a:p>
                    <a:fld id="{AC3912DC-A8F3-4C2F-BCD9-683A9B3152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E-8377-4FA0-99F7-2C7DC295D9EE}"/>
                </c:ext>
              </c:extLst>
            </c:dLbl>
            <c:dLbl>
              <c:idx val="174"/>
              <c:tx>
                <c:rich>
                  <a:bodyPr/>
                  <a:lstStyle/>
                  <a:p>
                    <a:fld id="{D6C1B1A7-9433-4AF5-9C2D-3AACBF028E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F-8377-4FA0-99F7-2C7DC295D9EE}"/>
                </c:ext>
              </c:extLst>
            </c:dLbl>
            <c:dLbl>
              <c:idx val="175"/>
              <c:tx>
                <c:rich>
                  <a:bodyPr/>
                  <a:lstStyle/>
                  <a:p>
                    <a:fld id="{178B142B-23DA-4F7E-99B6-680C7B9BDD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0-8377-4FA0-99F7-2C7DC295D9EE}"/>
                </c:ext>
              </c:extLst>
            </c:dLbl>
            <c:dLbl>
              <c:idx val="176"/>
              <c:tx>
                <c:rich>
                  <a:bodyPr/>
                  <a:lstStyle/>
                  <a:p>
                    <a:fld id="{39257A01-7042-4DC7-A604-9A8F486639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1-8377-4FA0-99F7-2C7DC295D9EE}"/>
                </c:ext>
              </c:extLst>
            </c:dLbl>
            <c:dLbl>
              <c:idx val="177"/>
              <c:tx>
                <c:rich>
                  <a:bodyPr/>
                  <a:lstStyle/>
                  <a:p>
                    <a:fld id="{C6ACFA48-37A6-405E-BDE6-1A2F8C9FF6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2-8377-4FA0-99F7-2C7DC295D9EE}"/>
                </c:ext>
              </c:extLst>
            </c:dLbl>
            <c:dLbl>
              <c:idx val="178"/>
              <c:tx>
                <c:rich>
                  <a:bodyPr/>
                  <a:lstStyle/>
                  <a:p>
                    <a:fld id="{6FC9F6E5-7D7D-4B85-813D-082626B228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3-8377-4FA0-99F7-2C7DC295D9EE}"/>
                </c:ext>
              </c:extLst>
            </c:dLbl>
            <c:dLbl>
              <c:idx val="179"/>
              <c:tx>
                <c:rich>
                  <a:bodyPr/>
                  <a:lstStyle/>
                  <a:p>
                    <a:fld id="{7ADAD4D5-EEB3-4A7D-A16B-706DCE4E2A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4-8377-4FA0-99F7-2C7DC295D9EE}"/>
                </c:ext>
              </c:extLst>
            </c:dLbl>
            <c:dLbl>
              <c:idx val="180"/>
              <c:tx>
                <c:rich>
                  <a:bodyPr/>
                  <a:lstStyle/>
                  <a:p>
                    <a:fld id="{9F165FCD-1233-43B7-A369-CDC5E34308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5-8377-4FA0-99F7-2C7DC295D9EE}"/>
                </c:ext>
              </c:extLst>
            </c:dLbl>
            <c:dLbl>
              <c:idx val="181"/>
              <c:tx>
                <c:rich>
                  <a:bodyPr/>
                  <a:lstStyle/>
                  <a:p>
                    <a:fld id="{D5DF4FA2-46D5-4BEB-A441-9D4607CFDA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6-8377-4FA0-99F7-2C7DC295D9EE}"/>
                </c:ext>
              </c:extLst>
            </c:dLbl>
            <c:dLbl>
              <c:idx val="182"/>
              <c:tx>
                <c:rich>
                  <a:bodyPr/>
                  <a:lstStyle/>
                  <a:p>
                    <a:fld id="{B95F6FBC-B888-483D-96E7-CC505FF877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7-8377-4FA0-99F7-2C7DC295D9EE}"/>
                </c:ext>
              </c:extLst>
            </c:dLbl>
            <c:dLbl>
              <c:idx val="183"/>
              <c:tx>
                <c:rich>
                  <a:bodyPr/>
                  <a:lstStyle/>
                  <a:p>
                    <a:fld id="{853FB4B3-944C-4126-A8BF-28BDB1AD49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8-8377-4FA0-99F7-2C7DC295D9EE}"/>
                </c:ext>
              </c:extLst>
            </c:dLbl>
            <c:dLbl>
              <c:idx val="184"/>
              <c:tx>
                <c:rich>
                  <a:bodyPr/>
                  <a:lstStyle/>
                  <a:p>
                    <a:fld id="{1285A70B-BC79-4941-A9C8-D88C20DAC9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9-8377-4FA0-99F7-2C7DC295D9EE}"/>
                </c:ext>
              </c:extLst>
            </c:dLbl>
            <c:dLbl>
              <c:idx val="185"/>
              <c:tx>
                <c:rich>
                  <a:bodyPr/>
                  <a:lstStyle/>
                  <a:p>
                    <a:fld id="{A69FA764-DDF8-4347-9C5E-56726BB580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A-8377-4FA0-99F7-2C7DC295D9EE}"/>
                </c:ext>
              </c:extLst>
            </c:dLbl>
            <c:dLbl>
              <c:idx val="186"/>
              <c:tx>
                <c:rich>
                  <a:bodyPr/>
                  <a:lstStyle/>
                  <a:p>
                    <a:fld id="{7DCD977D-DF31-45AB-9B20-5618B326AC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B-8377-4FA0-99F7-2C7DC295D9EE}"/>
                </c:ext>
              </c:extLst>
            </c:dLbl>
            <c:dLbl>
              <c:idx val="187"/>
              <c:tx>
                <c:rich>
                  <a:bodyPr/>
                  <a:lstStyle/>
                  <a:p>
                    <a:fld id="{067A9A83-25C6-4B8A-95BB-F9864D7C74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C-8377-4FA0-99F7-2C7DC295D9EE}"/>
                </c:ext>
              </c:extLst>
            </c:dLbl>
            <c:dLbl>
              <c:idx val="188"/>
              <c:tx>
                <c:rich>
                  <a:bodyPr/>
                  <a:lstStyle/>
                  <a:p>
                    <a:fld id="{81AC57CF-1986-4C88-A907-13C75C029A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D-8377-4FA0-99F7-2C7DC295D9EE}"/>
                </c:ext>
              </c:extLst>
            </c:dLbl>
            <c:dLbl>
              <c:idx val="189"/>
              <c:tx>
                <c:rich>
                  <a:bodyPr/>
                  <a:lstStyle/>
                  <a:p>
                    <a:fld id="{DD5B7056-811B-4D12-BAD9-4BDA890CAB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E-8377-4FA0-99F7-2C7DC295D9EE}"/>
                </c:ext>
              </c:extLst>
            </c:dLbl>
            <c:dLbl>
              <c:idx val="190"/>
              <c:tx>
                <c:rich>
                  <a:bodyPr/>
                  <a:lstStyle/>
                  <a:p>
                    <a:fld id="{C6B5A743-F733-44EE-B875-258A8848A5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F-8377-4FA0-99F7-2C7DC295D9EE}"/>
                </c:ext>
              </c:extLst>
            </c:dLbl>
            <c:dLbl>
              <c:idx val="191"/>
              <c:tx>
                <c:rich>
                  <a:bodyPr/>
                  <a:lstStyle/>
                  <a:p>
                    <a:fld id="{48AA24A6-EB89-4904-8CEA-78FD4CD0CE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0-8377-4FA0-99F7-2C7DC295D9EE}"/>
                </c:ext>
              </c:extLst>
            </c:dLbl>
            <c:dLbl>
              <c:idx val="192"/>
              <c:tx>
                <c:rich>
                  <a:bodyPr/>
                  <a:lstStyle/>
                  <a:p>
                    <a:fld id="{00F3D7B0-5FD2-43D7-BEC2-820193F4B8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1-8377-4FA0-99F7-2C7DC295D9EE}"/>
                </c:ext>
              </c:extLst>
            </c:dLbl>
            <c:dLbl>
              <c:idx val="193"/>
              <c:tx>
                <c:rich>
                  <a:bodyPr/>
                  <a:lstStyle/>
                  <a:p>
                    <a:fld id="{E2329C6F-6A4A-4E8F-8941-D62A7A5853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2-8377-4FA0-99F7-2C7DC295D9EE}"/>
                </c:ext>
              </c:extLst>
            </c:dLbl>
            <c:dLbl>
              <c:idx val="194"/>
              <c:tx>
                <c:rich>
                  <a:bodyPr/>
                  <a:lstStyle/>
                  <a:p>
                    <a:fld id="{216D99EB-FB4E-4185-9E29-217C89B99C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3-8377-4FA0-99F7-2C7DC295D9EE}"/>
                </c:ext>
              </c:extLst>
            </c:dLbl>
            <c:dLbl>
              <c:idx val="195"/>
              <c:tx>
                <c:rich>
                  <a:bodyPr/>
                  <a:lstStyle/>
                  <a:p>
                    <a:fld id="{43F71432-6364-4083-9B64-344C02C780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4-8377-4FA0-99F7-2C7DC295D9EE}"/>
                </c:ext>
              </c:extLst>
            </c:dLbl>
            <c:dLbl>
              <c:idx val="196"/>
              <c:tx>
                <c:rich>
                  <a:bodyPr/>
                  <a:lstStyle/>
                  <a:p>
                    <a:fld id="{128F9E7F-9C97-454E-8722-E9E756AD1C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5-8377-4FA0-99F7-2C7DC295D9EE}"/>
                </c:ext>
              </c:extLst>
            </c:dLbl>
            <c:dLbl>
              <c:idx val="197"/>
              <c:tx>
                <c:rich>
                  <a:bodyPr/>
                  <a:lstStyle/>
                  <a:p>
                    <a:fld id="{C27B8103-8E09-430D-96D9-D664EDBB10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6-8377-4FA0-99F7-2C7DC295D9EE}"/>
                </c:ext>
              </c:extLst>
            </c:dLbl>
            <c:dLbl>
              <c:idx val="198"/>
              <c:tx>
                <c:rich>
                  <a:bodyPr/>
                  <a:lstStyle/>
                  <a:p>
                    <a:fld id="{92895B15-0D48-48D3-B7EC-2DD44F462E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7-8377-4FA0-99F7-2C7DC295D9EE}"/>
                </c:ext>
              </c:extLst>
            </c:dLbl>
            <c:dLbl>
              <c:idx val="199"/>
              <c:tx>
                <c:rich>
                  <a:bodyPr/>
                  <a:lstStyle/>
                  <a:p>
                    <a:fld id="{0DE7D2F2-1E21-4A50-8396-493A2EDB5C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8-8377-4FA0-99F7-2C7DC295D9EE}"/>
                </c:ext>
              </c:extLst>
            </c:dLbl>
            <c:dLbl>
              <c:idx val="200"/>
              <c:tx>
                <c:rich>
                  <a:bodyPr/>
                  <a:lstStyle/>
                  <a:p>
                    <a:fld id="{EABB1CA1-123D-4548-B53A-B0C2842130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9-8377-4FA0-99F7-2C7DC295D9EE}"/>
                </c:ext>
              </c:extLst>
            </c:dLbl>
            <c:dLbl>
              <c:idx val="201"/>
              <c:tx>
                <c:rich>
                  <a:bodyPr/>
                  <a:lstStyle/>
                  <a:p>
                    <a:fld id="{B75D9818-67C1-48B4-B580-13D2109A75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A-8377-4FA0-99F7-2C7DC295D9EE}"/>
                </c:ext>
              </c:extLst>
            </c:dLbl>
            <c:dLbl>
              <c:idx val="202"/>
              <c:tx>
                <c:rich>
                  <a:bodyPr/>
                  <a:lstStyle/>
                  <a:p>
                    <a:fld id="{A0FB83DE-B15F-4F09-9F42-29B488E0DE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B-8377-4FA0-99F7-2C7DC295D9EE}"/>
                </c:ext>
              </c:extLst>
            </c:dLbl>
            <c:dLbl>
              <c:idx val="203"/>
              <c:tx>
                <c:rich>
                  <a:bodyPr/>
                  <a:lstStyle/>
                  <a:p>
                    <a:fld id="{4D83149F-ED01-46D3-BC57-FC3702CF1C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C-8377-4FA0-99F7-2C7DC295D9EE}"/>
                </c:ext>
              </c:extLst>
            </c:dLbl>
            <c:dLbl>
              <c:idx val="204"/>
              <c:tx>
                <c:rich>
                  <a:bodyPr/>
                  <a:lstStyle/>
                  <a:p>
                    <a:fld id="{E0CC75E5-4088-4480-B9D7-4AE014F98C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D-8377-4FA0-99F7-2C7DC295D9EE}"/>
                </c:ext>
              </c:extLst>
            </c:dLbl>
            <c:dLbl>
              <c:idx val="205"/>
              <c:tx>
                <c:rich>
                  <a:bodyPr/>
                  <a:lstStyle/>
                  <a:p>
                    <a:fld id="{05F64635-6FA0-4DD9-A541-17448C1C6F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E-8377-4FA0-99F7-2C7DC295D9EE}"/>
                </c:ext>
              </c:extLst>
            </c:dLbl>
            <c:dLbl>
              <c:idx val="206"/>
              <c:tx>
                <c:rich>
                  <a:bodyPr/>
                  <a:lstStyle/>
                  <a:p>
                    <a:fld id="{7D28710B-AEB7-496D-BC87-E93B905C41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F-8377-4FA0-99F7-2C7DC295D9EE}"/>
                </c:ext>
              </c:extLst>
            </c:dLbl>
            <c:dLbl>
              <c:idx val="207"/>
              <c:tx>
                <c:rich>
                  <a:bodyPr/>
                  <a:lstStyle/>
                  <a:p>
                    <a:fld id="{413E2487-4FD3-4C58-ABE9-487DE0B6C4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0-8377-4FA0-99F7-2C7DC295D9EE}"/>
                </c:ext>
              </c:extLst>
            </c:dLbl>
            <c:dLbl>
              <c:idx val="208"/>
              <c:tx>
                <c:rich>
                  <a:bodyPr/>
                  <a:lstStyle/>
                  <a:p>
                    <a:fld id="{AE8BEC9A-9C0D-4948-9CDD-C44D3E0ADB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1-8377-4FA0-99F7-2C7DC295D9EE}"/>
                </c:ext>
              </c:extLst>
            </c:dLbl>
            <c:dLbl>
              <c:idx val="209"/>
              <c:tx>
                <c:rich>
                  <a:bodyPr/>
                  <a:lstStyle/>
                  <a:p>
                    <a:fld id="{4A327F1D-ADBE-49B9-80A9-069C4835FE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2-8377-4FA0-99F7-2C7DC295D9EE}"/>
                </c:ext>
              </c:extLst>
            </c:dLbl>
            <c:dLbl>
              <c:idx val="210"/>
              <c:tx>
                <c:rich>
                  <a:bodyPr/>
                  <a:lstStyle/>
                  <a:p>
                    <a:fld id="{2A060B68-9D9A-43F5-98E3-8F886F2C16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3-8377-4FA0-99F7-2C7DC295D9EE}"/>
                </c:ext>
              </c:extLst>
            </c:dLbl>
            <c:dLbl>
              <c:idx val="211"/>
              <c:tx>
                <c:rich>
                  <a:bodyPr/>
                  <a:lstStyle/>
                  <a:p>
                    <a:fld id="{8ADE853D-FC3A-443A-B3FD-F3672BF604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4-8377-4FA0-99F7-2C7DC295D9EE}"/>
                </c:ext>
              </c:extLst>
            </c:dLbl>
            <c:dLbl>
              <c:idx val="212"/>
              <c:tx>
                <c:rich>
                  <a:bodyPr/>
                  <a:lstStyle/>
                  <a:p>
                    <a:fld id="{FC1992C3-31D7-41A8-9A7F-B2771A96ED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5-8377-4FA0-99F7-2C7DC295D9EE}"/>
                </c:ext>
              </c:extLst>
            </c:dLbl>
            <c:dLbl>
              <c:idx val="213"/>
              <c:tx>
                <c:rich>
                  <a:bodyPr/>
                  <a:lstStyle/>
                  <a:p>
                    <a:fld id="{EB7D6D46-4F3C-43B0-9AF9-32735934EB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6-8377-4FA0-99F7-2C7DC295D9EE}"/>
                </c:ext>
              </c:extLst>
            </c:dLbl>
            <c:dLbl>
              <c:idx val="214"/>
              <c:tx>
                <c:rich>
                  <a:bodyPr/>
                  <a:lstStyle/>
                  <a:p>
                    <a:fld id="{342020EB-4C78-4942-ADA7-C17D284098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7-8377-4FA0-99F7-2C7DC295D9EE}"/>
                </c:ext>
              </c:extLst>
            </c:dLbl>
            <c:dLbl>
              <c:idx val="215"/>
              <c:tx>
                <c:rich>
                  <a:bodyPr/>
                  <a:lstStyle/>
                  <a:p>
                    <a:fld id="{36A75E76-ECA1-4CE7-8D09-5120CBC077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8-8377-4FA0-99F7-2C7DC295D9EE}"/>
                </c:ext>
              </c:extLst>
            </c:dLbl>
            <c:dLbl>
              <c:idx val="216"/>
              <c:tx>
                <c:rich>
                  <a:bodyPr/>
                  <a:lstStyle/>
                  <a:p>
                    <a:fld id="{97AB2651-4E17-40D2-BD5A-80D2822E6C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9-8377-4FA0-99F7-2C7DC295D9EE}"/>
                </c:ext>
              </c:extLst>
            </c:dLbl>
            <c:dLbl>
              <c:idx val="217"/>
              <c:tx>
                <c:rich>
                  <a:bodyPr/>
                  <a:lstStyle/>
                  <a:p>
                    <a:fld id="{7CEC6775-DB7D-4084-ABF9-3D2FAB51C2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A-8377-4FA0-99F7-2C7DC295D9EE}"/>
                </c:ext>
              </c:extLst>
            </c:dLbl>
            <c:dLbl>
              <c:idx val="218"/>
              <c:tx>
                <c:rich>
                  <a:bodyPr/>
                  <a:lstStyle/>
                  <a:p>
                    <a:fld id="{787493B9-9799-4AB2-8E1B-E6D3EDB4E1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B-8377-4FA0-99F7-2C7DC295D9EE}"/>
                </c:ext>
              </c:extLst>
            </c:dLbl>
            <c:dLbl>
              <c:idx val="219"/>
              <c:tx>
                <c:rich>
                  <a:bodyPr/>
                  <a:lstStyle/>
                  <a:p>
                    <a:fld id="{63497CC7-A630-45DF-BBFD-34F83F2D07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C-8377-4FA0-99F7-2C7DC295D9EE}"/>
                </c:ext>
              </c:extLst>
            </c:dLbl>
            <c:dLbl>
              <c:idx val="220"/>
              <c:tx>
                <c:rich>
                  <a:bodyPr/>
                  <a:lstStyle/>
                  <a:p>
                    <a:fld id="{37798EA3-DD74-4D7B-94E2-B90CCE8F7C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D-8377-4FA0-99F7-2C7DC295D9EE}"/>
                </c:ext>
              </c:extLst>
            </c:dLbl>
            <c:dLbl>
              <c:idx val="221"/>
              <c:tx>
                <c:rich>
                  <a:bodyPr/>
                  <a:lstStyle/>
                  <a:p>
                    <a:fld id="{D3163DB1-8A67-4571-98C5-8721E3B55F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E-8377-4FA0-99F7-2C7DC295D9EE}"/>
                </c:ext>
              </c:extLst>
            </c:dLbl>
            <c:dLbl>
              <c:idx val="222"/>
              <c:tx>
                <c:rich>
                  <a:bodyPr/>
                  <a:lstStyle/>
                  <a:p>
                    <a:fld id="{5C69E073-922D-45C6-B57F-4EBA5DDBDA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F-8377-4FA0-99F7-2C7DC295D9EE}"/>
                </c:ext>
              </c:extLst>
            </c:dLbl>
            <c:dLbl>
              <c:idx val="223"/>
              <c:tx>
                <c:rich>
                  <a:bodyPr/>
                  <a:lstStyle/>
                  <a:p>
                    <a:fld id="{5F8BFB9F-97B3-4CB5-88D2-6D8A974192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0-8377-4FA0-99F7-2C7DC295D9EE}"/>
                </c:ext>
              </c:extLst>
            </c:dLbl>
            <c:dLbl>
              <c:idx val="224"/>
              <c:tx>
                <c:rich>
                  <a:bodyPr/>
                  <a:lstStyle/>
                  <a:p>
                    <a:fld id="{CC65BA13-841A-4E83-B32E-1040AEF7EF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1-8377-4FA0-99F7-2C7DC295D9EE}"/>
                </c:ext>
              </c:extLst>
            </c:dLbl>
            <c:dLbl>
              <c:idx val="225"/>
              <c:tx>
                <c:rich>
                  <a:bodyPr/>
                  <a:lstStyle/>
                  <a:p>
                    <a:fld id="{CEA3CA3F-2DF8-45D5-A8DA-35B63A98F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2-8377-4FA0-99F7-2C7DC295D9EE}"/>
                </c:ext>
              </c:extLst>
            </c:dLbl>
            <c:dLbl>
              <c:idx val="226"/>
              <c:tx>
                <c:rich>
                  <a:bodyPr/>
                  <a:lstStyle/>
                  <a:p>
                    <a:fld id="{1C5CBCEB-2AC4-4996-A9D7-E5C7CD2C18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3-8377-4FA0-99F7-2C7DC295D9EE}"/>
                </c:ext>
              </c:extLst>
            </c:dLbl>
            <c:dLbl>
              <c:idx val="227"/>
              <c:tx>
                <c:rich>
                  <a:bodyPr/>
                  <a:lstStyle/>
                  <a:p>
                    <a:fld id="{E54BDF3A-D6D9-477B-8ACB-8A2357594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4-8377-4FA0-99F7-2C7DC295D9EE}"/>
                </c:ext>
              </c:extLst>
            </c:dLbl>
            <c:dLbl>
              <c:idx val="228"/>
              <c:tx>
                <c:rich>
                  <a:bodyPr/>
                  <a:lstStyle/>
                  <a:p>
                    <a:fld id="{EE76F122-0B8F-4DC6-8085-47878A0BCE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5-8377-4FA0-99F7-2C7DC295D9EE}"/>
                </c:ext>
              </c:extLst>
            </c:dLbl>
            <c:dLbl>
              <c:idx val="229"/>
              <c:tx>
                <c:rich>
                  <a:bodyPr/>
                  <a:lstStyle/>
                  <a:p>
                    <a:fld id="{C1340498-4110-41C0-9030-55295B380D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6-8377-4FA0-99F7-2C7DC295D9EE}"/>
                </c:ext>
              </c:extLst>
            </c:dLbl>
            <c:dLbl>
              <c:idx val="230"/>
              <c:tx>
                <c:rich>
                  <a:bodyPr/>
                  <a:lstStyle/>
                  <a:p>
                    <a:fld id="{3ACCD877-744A-4DCE-AE1D-91F353098D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7-8377-4FA0-99F7-2C7DC295D9EE}"/>
                </c:ext>
              </c:extLst>
            </c:dLbl>
            <c:dLbl>
              <c:idx val="231"/>
              <c:tx>
                <c:rich>
                  <a:bodyPr/>
                  <a:lstStyle/>
                  <a:p>
                    <a:fld id="{49A954B2-C3A9-4B46-B2D7-10DA6F09AB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8-8377-4FA0-99F7-2C7DC295D9EE}"/>
                </c:ext>
              </c:extLst>
            </c:dLbl>
            <c:dLbl>
              <c:idx val="232"/>
              <c:tx>
                <c:rich>
                  <a:bodyPr/>
                  <a:lstStyle/>
                  <a:p>
                    <a:fld id="{BC075482-22B0-4C3C-9919-CE4F53E045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9-8377-4FA0-99F7-2C7DC295D9EE}"/>
                </c:ext>
              </c:extLst>
            </c:dLbl>
            <c:dLbl>
              <c:idx val="233"/>
              <c:tx>
                <c:rich>
                  <a:bodyPr/>
                  <a:lstStyle/>
                  <a:p>
                    <a:fld id="{1049EF34-95F4-4052-BB5B-FD63B43E09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A-8377-4FA0-99F7-2C7DC295D9EE}"/>
                </c:ext>
              </c:extLst>
            </c:dLbl>
            <c:dLbl>
              <c:idx val="234"/>
              <c:tx>
                <c:rich>
                  <a:bodyPr/>
                  <a:lstStyle/>
                  <a:p>
                    <a:fld id="{1652AEA6-1D86-4EC9-97AB-079C4D4022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B-8377-4FA0-99F7-2C7DC295D9EE}"/>
                </c:ext>
              </c:extLst>
            </c:dLbl>
            <c:dLbl>
              <c:idx val="235"/>
              <c:tx>
                <c:rich>
                  <a:bodyPr/>
                  <a:lstStyle/>
                  <a:p>
                    <a:fld id="{B000061D-5E0A-4807-8491-B5046ED083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C-8377-4FA0-99F7-2C7DC295D9EE}"/>
                </c:ext>
              </c:extLst>
            </c:dLbl>
            <c:dLbl>
              <c:idx val="236"/>
              <c:tx>
                <c:rich>
                  <a:bodyPr/>
                  <a:lstStyle/>
                  <a:p>
                    <a:fld id="{1267BBD2-470F-4051-977B-67326A129B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D-8377-4FA0-99F7-2C7DC295D9EE}"/>
                </c:ext>
              </c:extLst>
            </c:dLbl>
            <c:dLbl>
              <c:idx val="237"/>
              <c:tx>
                <c:rich>
                  <a:bodyPr/>
                  <a:lstStyle/>
                  <a:p>
                    <a:fld id="{E3232532-7534-4797-A617-54DB28B1C4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E-8377-4FA0-99F7-2C7DC295D9EE}"/>
                </c:ext>
              </c:extLst>
            </c:dLbl>
            <c:dLbl>
              <c:idx val="238"/>
              <c:tx>
                <c:rich>
                  <a:bodyPr/>
                  <a:lstStyle/>
                  <a:p>
                    <a:fld id="{9DC03B7B-1EB2-4698-95CE-96032309DD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F-8377-4FA0-99F7-2C7DC295D9EE}"/>
                </c:ext>
              </c:extLst>
            </c:dLbl>
            <c:dLbl>
              <c:idx val="239"/>
              <c:tx>
                <c:rich>
                  <a:bodyPr/>
                  <a:lstStyle/>
                  <a:p>
                    <a:fld id="{DA5628CB-CDB9-43C4-8558-EA6DA4D1CF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0-8377-4FA0-99F7-2C7DC295D9EE}"/>
                </c:ext>
              </c:extLst>
            </c:dLbl>
            <c:dLbl>
              <c:idx val="240"/>
              <c:tx>
                <c:rich>
                  <a:bodyPr/>
                  <a:lstStyle/>
                  <a:p>
                    <a:fld id="{2A049C36-6C04-4EA4-AA25-50AA3153B1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1-8377-4FA0-99F7-2C7DC295D9EE}"/>
                </c:ext>
              </c:extLst>
            </c:dLbl>
            <c:dLbl>
              <c:idx val="241"/>
              <c:tx>
                <c:rich>
                  <a:bodyPr/>
                  <a:lstStyle/>
                  <a:p>
                    <a:fld id="{236C0CA7-8643-4C92-9FA8-8774D7BBD8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2-8377-4FA0-99F7-2C7DC295D9EE}"/>
                </c:ext>
              </c:extLst>
            </c:dLbl>
            <c:dLbl>
              <c:idx val="242"/>
              <c:tx>
                <c:rich>
                  <a:bodyPr/>
                  <a:lstStyle/>
                  <a:p>
                    <a:fld id="{DAA5FDCB-8B0A-4374-83F5-F2993B6B7D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3-8377-4FA0-99F7-2C7DC295D9EE}"/>
                </c:ext>
              </c:extLst>
            </c:dLbl>
            <c:dLbl>
              <c:idx val="243"/>
              <c:tx>
                <c:rich>
                  <a:bodyPr/>
                  <a:lstStyle/>
                  <a:p>
                    <a:fld id="{B74346FC-F034-45EA-94EE-94989599D3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4-8377-4FA0-99F7-2C7DC295D9EE}"/>
                </c:ext>
              </c:extLst>
            </c:dLbl>
            <c:dLbl>
              <c:idx val="244"/>
              <c:tx>
                <c:rich>
                  <a:bodyPr/>
                  <a:lstStyle/>
                  <a:p>
                    <a:fld id="{7E544E16-184E-4320-B665-3DADE166E4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5-8377-4FA0-99F7-2C7DC295D9EE}"/>
                </c:ext>
              </c:extLst>
            </c:dLbl>
            <c:dLbl>
              <c:idx val="245"/>
              <c:tx>
                <c:rich>
                  <a:bodyPr/>
                  <a:lstStyle/>
                  <a:p>
                    <a:fld id="{5C08271C-8155-4C44-8D97-5C16BB743D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6-8377-4FA0-99F7-2C7DC295D9EE}"/>
                </c:ext>
              </c:extLst>
            </c:dLbl>
            <c:dLbl>
              <c:idx val="246"/>
              <c:tx>
                <c:rich>
                  <a:bodyPr/>
                  <a:lstStyle/>
                  <a:p>
                    <a:fld id="{A85859DE-F41D-4354-BF0B-5ADC99147F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7-8377-4FA0-99F7-2C7DC295D9EE}"/>
                </c:ext>
              </c:extLst>
            </c:dLbl>
            <c:dLbl>
              <c:idx val="247"/>
              <c:tx>
                <c:rich>
                  <a:bodyPr/>
                  <a:lstStyle/>
                  <a:p>
                    <a:fld id="{42F64666-18C2-48B0-A7B2-5D4CB2D308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8-8377-4FA0-99F7-2C7DC295D9EE}"/>
                </c:ext>
              </c:extLst>
            </c:dLbl>
            <c:dLbl>
              <c:idx val="248"/>
              <c:tx>
                <c:rich>
                  <a:bodyPr/>
                  <a:lstStyle/>
                  <a:p>
                    <a:fld id="{15461B8A-8E44-4432-85AA-131FC90456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9-8377-4FA0-99F7-2C7DC295D9EE}"/>
                </c:ext>
              </c:extLst>
            </c:dLbl>
            <c:dLbl>
              <c:idx val="249"/>
              <c:tx>
                <c:rich>
                  <a:bodyPr/>
                  <a:lstStyle/>
                  <a:p>
                    <a:fld id="{C0E1A067-8F41-4978-BC65-A648335802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A-8377-4FA0-99F7-2C7DC295D9EE}"/>
                </c:ext>
              </c:extLst>
            </c:dLbl>
            <c:dLbl>
              <c:idx val="250"/>
              <c:tx>
                <c:rich>
                  <a:bodyPr/>
                  <a:lstStyle/>
                  <a:p>
                    <a:fld id="{2337C27A-B8EB-4C09-A9F0-F330505EEF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B-8377-4FA0-99F7-2C7DC295D9EE}"/>
                </c:ext>
              </c:extLst>
            </c:dLbl>
            <c:dLbl>
              <c:idx val="251"/>
              <c:tx>
                <c:rich>
                  <a:bodyPr/>
                  <a:lstStyle/>
                  <a:p>
                    <a:fld id="{449793BA-1C66-41CD-8DD6-D9888A0A97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C-8377-4FA0-99F7-2C7DC295D9EE}"/>
                </c:ext>
              </c:extLst>
            </c:dLbl>
            <c:dLbl>
              <c:idx val="252"/>
              <c:tx>
                <c:rich>
                  <a:bodyPr/>
                  <a:lstStyle/>
                  <a:p>
                    <a:fld id="{EB06761F-C9BE-46E9-8404-43E12452FD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D-8377-4FA0-99F7-2C7DC295D9EE}"/>
                </c:ext>
              </c:extLst>
            </c:dLbl>
            <c:dLbl>
              <c:idx val="253"/>
              <c:tx>
                <c:rich>
                  <a:bodyPr/>
                  <a:lstStyle/>
                  <a:p>
                    <a:fld id="{0252AACB-059D-47F5-B80F-88C4DB875B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E-8377-4FA0-99F7-2C7DC295D9EE}"/>
                </c:ext>
              </c:extLst>
            </c:dLbl>
            <c:dLbl>
              <c:idx val="254"/>
              <c:tx>
                <c:rich>
                  <a:bodyPr/>
                  <a:lstStyle/>
                  <a:p>
                    <a:fld id="{920D32A9-D207-4931-8BC3-E120CC3E88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F-8377-4FA0-99F7-2C7DC295D9EE}"/>
                </c:ext>
              </c:extLst>
            </c:dLbl>
            <c:dLbl>
              <c:idx val="255"/>
              <c:tx>
                <c:rich>
                  <a:bodyPr/>
                  <a:lstStyle/>
                  <a:p>
                    <a:fld id="{1E7E2405-6D98-4B1A-AB1E-D547FE88C8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0-8377-4FA0-99F7-2C7DC295D9EE}"/>
                </c:ext>
              </c:extLst>
            </c:dLbl>
            <c:dLbl>
              <c:idx val="256"/>
              <c:tx>
                <c:rich>
                  <a:bodyPr/>
                  <a:lstStyle/>
                  <a:p>
                    <a:fld id="{32AA0B96-BF3A-488C-9F92-1806546CBB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1-8377-4FA0-99F7-2C7DC295D9EE}"/>
                </c:ext>
              </c:extLst>
            </c:dLbl>
            <c:dLbl>
              <c:idx val="257"/>
              <c:tx>
                <c:rich>
                  <a:bodyPr/>
                  <a:lstStyle/>
                  <a:p>
                    <a:fld id="{31E18417-059A-4F8D-97E5-2E07D6FE80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2-8377-4FA0-99F7-2C7DC295D9EE}"/>
                </c:ext>
              </c:extLst>
            </c:dLbl>
            <c:dLbl>
              <c:idx val="258"/>
              <c:tx>
                <c:rich>
                  <a:bodyPr/>
                  <a:lstStyle/>
                  <a:p>
                    <a:fld id="{7CE2BC15-F8D1-4C57-8F75-C3E27D4EC7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3-8377-4FA0-99F7-2C7DC295D9EE}"/>
                </c:ext>
              </c:extLst>
            </c:dLbl>
            <c:dLbl>
              <c:idx val="259"/>
              <c:tx>
                <c:rich>
                  <a:bodyPr/>
                  <a:lstStyle/>
                  <a:p>
                    <a:fld id="{E05405F9-979C-45E1-B1FA-93979DC1CF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4-8377-4FA0-99F7-2C7DC295D9EE}"/>
                </c:ext>
              </c:extLst>
            </c:dLbl>
            <c:dLbl>
              <c:idx val="260"/>
              <c:tx>
                <c:rich>
                  <a:bodyPr/>
                  <a:lstStyle/>
                  <a:p>
                    <a:fld id="{35FF6E35-775B-43F3-97A0-574EA02FB6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5-8377-4FA0-99F7-2C7DC295D9EE}"/>
                </c:ext>
              </c:extLst>
            </c:dLbl>
            <c:dLbl>
              <c:idx val="261"/>
              <c:tx>
                <c:rich>
                  <a:bodyPr/>
                  <a:lstStyle/>
                  <a:p>
                    <a:fld id="{2E8DB15B-B368-4C2A-A72F-8009B4C9BF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6-8377-4FA0-99F7-2C7DC295D9EE}"/>
                </c:ext>
              </c:extLst>
            </c:dLbl>
            <c:dLbl>
              <c:idx val="262"/>
              <c:tx>
                <c:rich>
                  <a:bodyPr/>
                  <a:lstStyle/>
                  <a:p>
                    <a:fld id="{4DFEC4C1-257C-416A-BC36-E672D438CB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7-8377-4FA0-99F7-2C7DC295D9EE}"/>
                </c:ext>
              </c:extLst>
            </c:dLbl>
            <c:dLbl>
              <c:idx val="263"/>
              <c:tx>
                <c:rich>
                  <a:bodyPr/>
                  <a:lstStyle/>
                  <a:p>
                    <a:fld id="{E10D94C3-5FB6-43F8-836E-7FABC56362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8-8377-4FA0-99F7-2C7DC295D9EE}"/>
                </c:ext>
              </c:extLst>
            </c:dLbl>
            <c:dLbl>
              <c:idx val="264"/>
              <c:tx>
                <c:rich>
                  <a:bodyPr/>
                  <a:lstStyle/>
                  <a:p>
                    <a:fld id="{93B56915-94B9-41D1-8F59-D41B8739DF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9-8377-4FA0-99F7-2C7DC295D9EE}"/>
                </c:ext>
              </c:extLst>
            </c:dLbl>
            <c:dLbl>
              <c:idx val="265"/>
              <c:tx>
                <c:rich>
                  <a:bodyPr/>
                  <a:lstStyle/>
                  <a:p>
                    <a:fld id="{121CA30D-9599-436A-98DC-A539669139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A-8377-4FA0-99F7-2C7DC295D9EE}"/>
                </c:ext>
              </c:extLst>
            </c:dLbl>
            <c:dLbl>
              <c:idx val="266"/>
              <c:tx>
                <c:rich>
                  <a:bodyPr/>
                  <a:lstStyle/>
                  <a:p>
                    <a:fld id="{8F1E332C-A49E-4F99-8D86-984474EB79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B-8377-4FA0-99F7-2C7DC295D9EE}"/>
                </c:ext>
              </c:extLst>
            </c:dLbl>
            <c:dLbl>
              <c:idx val="267"/>
              <c:tx>
                <c:rich>
                  <a:bodyPr/>
                  <a:lstStyle/>
                  <a:p>
                    <a:fld id="{19CCE8D9-A07C-4A2C-ACCE-4D020DF3E2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C-8377-4FA0-99F7-2C7DC295D9EE}"/>
                </c:ext>
              </c:extLst>
            </c:dLbl>
            <c:dLbl>
              <c:idx val="268"/>
              <c:tx>
                <c:rich>
                  <a:bodyPr/>
                  <a:lstStyle/>
                  <a:p>
                    <a:fld id="{4AE13DF6-F8DC-4F99-8EDB-5459381637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D-8377-4FA0-99F7-2C7DC295D9EE}"/>
                </c:ext>
              </c:extLst>
            </c:dLbl>
            <c:dLbl>
              <c:idx val="269"/>
              <c:tx>
                <c:rich>
                  <a:bodyPr/>
                  <a:lstStyle/>
                  <a:p>
                    <a:fld id="{D72C8D64-8A40-4186-9A60-95D8A9AC02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E-8377-4FA0-99F7-2C7DC295D9EE}"/>
                </c:ext>
              </c:extLst>
            </c:dLbl>
            <c:dLbl>
              <c:idx val="270"/>
              <c:tx>
                <c:rich>
                  <a:bodyPr/>
                  <a:lstStyle/>
                  <a:p>
                    <a:fld id="{853E5683-3263-4875-AC5D-21F034FA63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F-8377-4FA0-99F7-2C7DC295D9EE}"/>
                </c:ext>
              </c:extLst>
            </c:dLbl>
            <c:dLbl>
              <c:idx val="271"/>
              <c:tx>
                <c:rich>
                  <a:bodyPr/>
                  <a:lstStyle/>
                  <a:p>
                    <a:fld id="{693361D4-0AD5-4C8F-9918-3D092C784C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0-8377-4FA0-99F7-2C7DC295D9EE}"/>
                </c:ext>
              </c:extLst>
            </c:dLbl>
            <c:dLbl>
              <c:idx val="272"/>
              <c:tx>
                <c:rich>
                  <a:bodyPr/>
                  <a:lstStyle/>
                  <a:p>
                    <a:fld id="{66EAEA92-6B73-4E7D-B0E4-35ECB89089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1-8377-4FA0-99F7-2C7DC295D9EE}"/>
                </c:ext>
              </c:extLst>
            </c:dLbl>
            <c:dLbl>
              <c:idx val="273"/>
              <c:tx>
                <c:rich>
                  <a:bodyPr/>
                  <a:lstStyle/>
                  <a:p>
                    <a:fld id="{E2661FED-A68C-459B-BB4F-51869F8BEE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2-8377-4FA0-99F7-2C7DC295D9EE}"/>
                </c:ext>
              </c:extLst>
            </c:dLbl>
            <c:dLbl>
              <c:idx val="274"/>
              <c:tx>
                <c:rich>
                  <a:bodyPr/>
                  <a:lstStyle/>
                  <a:p>
                    <a:fld id="{9FCF2ABE-D654-4B22-BD8B-07E82B0595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3-8377-4FA0-99F7-2C7DC295D9EE}"/>
                </c:ext>
              </c:extLst>
            </c:dLbl>
            <c:dLbl>
              <c:idx val="275"/>
              <c:tx>
                <c:rich>
                  <a:bodyPr/>
                  <a:lstStyle/>
                  <a:p>
                    <a:fld id="{D63796F5-D64D-4D2A-B3E8-2E39AFCBA8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4-8377-4FA0-99F7-2C7DC295D9EE}"/>
                </c:ext>
              </c:extLst>
            </c:dLbl>
            <c:dLbl>
              <c:idx val="276"/>
              <c:tx>
                <c:rich>
                  <a:bodyPr/>
                  <a:lstStyle/>
                  <a:p>
                    <a:fld id="{7EEA5FF7-C584-4AFA-81E6-0E4052E026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5-8377-4FA0-99F7-2C7DC295D9EE}"/>
                </c:ext>
              </c:extLst>
            </c:dLbl>
            <c:dLbl>
              <c:idx val="277"/>
              <c:tx>
                <c:rich>
                  <a:bodyPr/>
                  <a:lstStyle/>
                  <a:p>
                    <a:fld id="{E8CC7684-9FBA-42EE-A30E-79F2D498F4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6-8377-4FA0-99F7-2C7DC295D9EE}"/>
                </c:ext>
              </c:extLst>
            </c:dLbl>
            <c:dLbl>
              <c:idx val="278"/>
              <c:tx>
                <c:rich>
                  <a:bodyPr/>
                  <a:lstStyle/>
                  <a:p>
                    <a:fld id="{FC1726B5-1E7E-4BEE-A1E3-891DF5E70C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7-8377-4FA0-99F7-2C7DC295D9EE}"/>
                </c:ext>
              </c:extLst>
            </c:dLbl>
            <c:dLbl>
              <c:idx val="279"/>
              <c:tx>
                <c:rich>
                  <a:bodyPr/>
                  <a:lstStyle/>
                  <a:p>
                    <a:fld id="{CA826F19-3D91-4D64-9741-FAADBEDBCC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8-8377-4FA0-99F7-2C7DC295D9EE}"/>
                </c:ext>
              </c:extLst>
            </c:dLbl>
            <c:dLbl>
              <c:idx val="280"/>
              <c:tx>
                <c:rich>
                  <a:bodyPr/>
                  <a:lstStyle/>
                  <a:p>
                    <a:fld id="{30BA406B-B825-4AD2-87D1-4CAC25F6E1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9-8377-4FA0-99F7-2C7DC295D9EE}"/>
                </c:ext>
              </c:extLst>
            </c:dLbl>
            <c:dLbl>
              <c:idx val="281"/>
              <c:tx>
                <c:rich>
                  <a:bodyPr/>
                  <a:lstStyle/>
                  <a:p>
                    <a:fld id="{E6A99BE4-B6BF-4E9D-84EB-461D2BD0ED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A-8377-4FA0-99F7-2C7DC295D9EE}"/>
                </c:ext>
              </c:extLst>
            </c:dLbl>
            <c:dLbl>
              <c:idx val="282"/>
              <c:tx>
                <c:rich>
                  <a:bodyPr/>
                  <a:lstStyle/>
                  <a:p>
                    <a:fld id="{5F82BAAD-7A6D-4D79-AB5E-E7D0B24406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B-8377-4FA0-99F7-2C7DC295D9EE}"/>
                </c:ext>
              </c:extLst>
            </c:dLbl>
            <c:dLbl>
              <c:idx val="283"/>
              <c:tx>
                <c:rich>
                  <a:bodyPr/>
                  <a:lstStyle/>
                  <a:p>
                    <a:fld id="{CC1A37B0-980A-4DBE-9EF4-CBE97F909B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C-8377-4FA0-99F7-2C7DC295D9EE}"/>
                </c:ext>
              </c:extLst>
            </c:dLbl>
            <c:dLbl>
              <c:idx val="284"/>
              <c:tx>
                <c:rich>
                  <a:bodyPr/>
                  <a:lstStyle/>
                  <a:p>
                    <a:fld id="{08810FD3-54F9-4F46-89F5-B15BF7B1A8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D-8377-4FA0-99F7-2C7DC295D9EE}"/>
                </c:ext>
              </c:extLst>
            </c:dLbl>
            <c:dLbl>
              <c:idx val="285"/>
              <c:tx>
                <c:rich>
                  <a:bodyPr/>
                  <a:lstStyle/>
                  <a:p>
                    <a:fld id="{A9651AF6-09DA-40E6-BA07-EB4B9B6F24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E-8377-4FA0-99F7-2C7DC295D9EE}"/>
                </c:ext>
              </c:extLst>
            </c:dLbl>
            <c:dLbl>
              <c:idx val="286"/>
              <c:tx>
                <c:rich>
                  <a:bodyPr/>
                  <a:lstStyle/>
                  <a:p>
                    <a:fld id="{8AF6C2BA-0AB3-42AF-8844-99927C75AE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F-8377-4FA0-99F7-2C7DC295D9EE}"/>
                </c:ext>
              </c:extLst>
            </c:dLbl>
            <c:dLbl>
              <c:idx val="287"/>
              <c:tx>
                <c:rich>
                  <a:bodyPr/>
                  <a:lstStyle/>
                  <a:p>
                    <a:fld id="{0935435A-EFA9-4735-A936-BCD5A0CE35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0-8377-4FA0-99F7-2C7DC295D9EE}"/>
                </c:ext>
              </c:extLst>
            </c:dLbl>
            <c:dLbl>
              <c:idx val="288"/>
              <c:tx>
                <c:rich>
                  <a:bodyPr/>
                  <a:lstStyle/>
                  <a:p>
                    <a:fld id="{08BCD1D7-40D5-4EB0-923B-1CA9C96805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1-8377-4FA0-99F7-2C7DC295D9EE}"/>
                </c:ext>
              </c:extLst>
            </c:dLbl>
            <c:dLbl>
              <c:idx val="289"/>
              <c:tx>
                <c:rich>
                  <a:bodyPr/>
                  <a:lstStyle/>
                  <a:p>
                    <a:fld id="{979495D0-999E-416F-AF4A-F0C4B8C7B1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2-8377-4FA0-99F7-2C7DC295D9EE}"/>
                </c:ext>
              </c:extLst>
            </c:dLbl>
            <c:dLbl>
              <c:idx val="290"/>
              <c:tx>
                <c:rich>
                  <a:bodyPr/>
                  <a:lstStyle/>
                  <a:p>
                    <a:fld id="{9EFE4202-C76F-4DBE-B195-849C0A508B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3-8377-4FA0-99F7-2C7DC295D9EE}"/>
                </c:ext>
              </c:extLst>
            </c:dLbl>
            <c:dLbl>
              <c:idx val="291"/>
              <c:tx>
                <c:rich>
                  <a:bodyPr/>
                  <a:lstStyle/>
                  <a:p>
                    <a:fld id="{02CB7EB0-3582-427A-9DB4-644A4EB359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4-8377-4FA0-99F7-2C7DC295D9EE}"/>
                </c:ext>
              </c:extLst>
            </c:dLbl>
            <c:dLbl>
              <c:idx val="292"/>
              <c:tx>
                <c:rich>
                  <a:bodyPr/>
                  <a:lstStyle/>
                  <a:p>
                    <a:fld id="{CCBAD8C3-0D6D-4181-857D-DEACC2506E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5-8377-4FA0-99F7-2C7DC295D9EE}"/>
                </c:ext>
              </c:extLst>
            </c:dLbl>
            <c:dLbl>
              <c:idx val="293"/>
              <c:tx>
                <c:rich>
                  <a:bodyPr/>
                  <a:lstStyle/>
                  <a:p>
                    <a:fld id="{3EE3FBDD-9E3C-490D-BA5E-EA33D3D59D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6-8377-4FA0-99F7-2C7DC295D9EE}"/>
                </c:ext>
              </c:extLst>
            </c:dLbl>
            <c:dLbl>
              <c:idx val="294"/>
              <c:tx>
                <c:rich>
                  <a:bodyPr/>
                  <a:lstStyle/>
                  <a:p>
                    <a:fld id="{0BAF5E46-5A48-4853-A92C-34447F9B5E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7-8377-4FA0-99F7-2C7DC295D9EE}"/>
                </c:ext>
              </c:extLst>
            </c:dLbl>
            <c:dLbl>
              <c:idx val="295"/>
              <c:tx>
                <c:rich>
                  <a:bodyPr/>
                  <a:lstStyle/>
                  <a:p>
                    <a:fld id="{1E0B91F8-1A7F-48F1-BF16-14730F93C1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8-8377-4FA0-99F7-2C7DC295D9EE}"/>
                </c:ext>
              </c:extLst>
            </c:dLbl>
            <c:dLbl>
              <c:idx val="296"/>
              <c:tx>
                <c:rich>
                  <a:bodyPr/>
                  <a:lstStyle/>
                  <a:p>
                    <a:fld id="{D771FEB1-EE05-405A-AC3E-17E7C76E4E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9-8377-4FA0-99F7-2C7DC295D9EE}"/>
                </c:ext>
              </c:extLst>
            </c:dLbl>
            <c:dLbl>
              <c:idx val="297"/>
              <c:tx>
                <c:rich>
                  <a:bodyPr/>
                  <a:lstStyle/>
                  <a:p>
                    <a:fld id="{129262B7-66DD-4B3E-8A52-80CC13E8DE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A-8377-4FA0-99F7-2C7DC295D9EE}"/>
                </c:ext>
              </c:extLst>
            </c:dLbl>
            <c:dLbl>
              <c:idx val="298"/>
              <c:tx>
                <c:rich>
                  <a:bodyPr/>
                  <a:lstStyle/>
                  <a:p>
                    <a:fld id="{A28A96F3-26DB-47DD-A07C-8EF442BF09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B-8377-4FA0-99F7-2C7DC295D9EE}"/>
                </c:ext>
              </c:extLst>
            </c:dLbl>
            <c:dLbl>
              <c:idx val="299"/>
              <c:tx>
                <c:rich>
                  <a:bodyPr/>
                  <a:lstStyle/>
                  <a:p>
                    <a:fld id="{AD57C6BA-DB68-4DE3-9764-6874C752DF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C-8377-4FA0-99F7-2C7DC295D9EE}"/>
                </c:ext>
              </c:extLst>
            </c:dLbl>
            <c:dLbl>
              <c:idx val="300"/>
              <c:tx>
                <c:rich>
                  <a:bodyPr/>
                  <a:lstStyle/>
                  <a:p>
                    <a:fld id="{85E564D9-88AB-4F08-A2D2-A409F35ACF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D-8377-4FA0-99F7-2C7DC295D9EE}"/>
                </c:ext>
              </c:extLst>
            </c:dLbl>
            <c:dLbl>
              <c:idx val="301"/>
              <c:tx>
                <c:rich>
                  <a:bodyPr/>
                  <a:lstStyle/>
                  <a:p>
                    <a:fld id="{2DEF1469-F4D7-4F10-BF6F-981B15F5D8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E-8377-4FA0-99F7-2C7DC295D9EE}"/>
                </c:ext>
              </c:extLst>
            </c:dLbl>
            <c:dLbl>
              <c:idx val="302"/>
              <c:tx>
                <c:rich>
                  <a:bodyPr/>
                  <a:lstStyle/>
                  <a:p>
                    <a:fld id="{136EBF0B-B376-438D-973D-EA0C0D6ABC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F-8377-4FA0-99F7-2C7DC295D9EE}"/>
                </c:ext>
              </c:extLst>
            </c:dLbl>
            <c:dLbl>
              <c:idx val="303"/>
              <c:tx>
                <c:rich>
                  <a:bodyPr/>
                  <a:lstStyle/>
                  <a:p>
                    <a:fld id="{AE802C49-E462-4776-944A-60459A5B81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0-8377-4FA0-99F7-2C7DC295D9EE}"/>
                </c:ext>
              </c:extLst>
            </c:dLbl>
            <c:dLbl>
              <c:idx val="304"/>
              <c:tx>
                <c:rich>
                  <a:bodyPr/>
                  <a:lstStyle/>
                  <a:p>
                    <a:fld id="{7786C61D-9993-47C1-BA5F-9B5D6C5EEF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1-8377-4FA0-99F7-2C7DC295D9EE}"/>
                </c:ext>
              </c:extLst>
            </c:dLbl>
            <c:dLbl>
              <c:idx val="305"/>
              <c:tx>
                <c:rich>
                  <a:bodyPr/>
                  <a:lstStyle/>
                  <a:p>
                    <a:fld id="{E488BB1B-9C43-4ABF-B84D-9EC66419A9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2-8377-4FA0-99F7-2C7DC295D9EE}"/>
                </c:ext>
              </c:extLst>
            </c:dLbl>
            <c:dLbl>
              <c:idx val="306"/>
              <c:tx>
                <c:rich>
                  <a:bodyPr/>
                  <a:lstStyle/>
                  <a:p>
                    <a:fld id="{79C90D30-D92B-4224-BDF1-7D4F194301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3-8377-4FA0-99F7-2C7DC295D9EE}"/>
                </c:ext>
              </c:extLst>
            </c:dLbl>
            <c:dLbl>
              <c:idx val="307"/>
              <c:tx>
                <c:rich>
                  <a:bodyPr/>
                  <a:lstStyle/>
                  <a:p>
                    <a:fld id="{7929BAD1-5B1F-4D70-8515-5274AEB1AA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4-8377-4FA0-99F7-2C7DC295D9EE}"/>
                </c:ext>
              </c:extLst>
            </c:dLbl>
            <c:dLbl>
              <c:idx val="308"/>
              <c:tx>
                <c:rich>
                  <a:bodyPr/>
                  <a:lstStyle/>
                  <a:p>
                    <a:fld id="{83409A4A-157F-4310-9A5F-0C6D6DB6F6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5-8377-4FA0-99F7-2C7DC295D9EE}"/>
                </c:ext>
              </c:extLst>
            </c:dLbl>
            <c:dLbl>
              <c:idx val="309"/>
              <c:tx>
                <c:rich>
                  <a:bodyPr/>
                  <a:lstStyle/>
                  <a:p>
                    <a:fld id="{DF2E77F1-7BFD-4163-8309-0B2AE9BD53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6-8377-4FA0-99F7-2C7DC295D9EE}"/>
                </c:ext>
              </c:extLst>
            </c:dLbl>
            <c:dLbl>
              <c:idx val="310"/>
              <c:tx>
                <c:rich>
                  <a:bodyPr/>
                  <a:lstStyle/>
                  <a:p>
                    <a:fld id="{7D2E6038-0127-42AD-9AE9-4918F49E5F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7-8377-4FA0-99F7-2C7DC295D9EE}"/>
                </c:ext>
              </c:extLst>
            </c:dLbl>
            <c:dLbl>
              <c:idx val="311"/>
              <c:tx>
                <c:rich>
                  <a:bodyPr/>
                  <a:lstStyle/>
                  <a:p>
                    <a:fld id="{62B24AEB-AA97-4626-B8B9-44DDAE8720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8-8377-4FA0-99F7-2C7DC295D9EE}"/>
                </c:ext>
              </c:extLst>
            </c:dLbl>
            <c:dLbl>
              <c:idx val="312"/>
              <c:tx>
                <c:rich>
                  <a:bodyPr/>
                  <a:lstStyle/>
                  <a:p>
                    <a:fld id="{CAC03414-1EEB-4C06-B9FB-1EE8EE31B1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9-8377-4FA0-99F7-2C7DC295D9EE}"/>
                </c:ext>
              </c:extLst>
            </c:dLbl>
            <c:dLbl>
              <c:idx val="313"/>
              <c:tx>
                <c:rich>
                  <a:bodyPr/>
                  <a:lstStyle/>
                  <a:p>
                    <a:fld id="{D23E3609-3CB8-4EC8-998D-DDB6F04864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A-8377-4FA0-99F7-2C7DC295D9EE}"/>
                </c:ext>
              </c:extLst>
            </c:dLbl>
            <c:dLbl>
              <c:idx val="314"/>
              <c:tx>
                <c:rich>
                  <a:bodyPr/>
                  <a:lstStyle/>
                  <a:p>
                    <a:fld id="{EF70BF30-9A27-4AF0-840A-4CFCAAF2C0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B-8377-4FA0-99F7-2C7DC295D9EE}"/>
                </c:ext>
              </c:extLst>
            </c:dLbl>
            <c:dLbl>
              <c:idx val="315"/>
              <c:tx>
                <c:rich>
                  <a:bodyPr/>
                  <a:lstStyle/>
                  <a:p>
                    <a:fld id="{FE26995D-0CD1-4454-BEF0-4DDC7D853B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C-8377-4FA0-99F7-2C7DC295D9EE}"/>
                </c:ext>
              </c:extLst>
            </c:dLbl>
            <c:dLbl>
              <c:idx val="316"/>
              <c:tx>
                <c:rich>
                  <a:bodyPr/>
                  <a:lstStyle/>
                  <a:p>
                    <a:fld id="{CADCC7D0-4A6D-499E-8C0B-D896804124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D-8377-4FA0-99F7-2C7DC295D9EE}"/>
                </c:ext>
              </c:extLst>
            </c:dLbl>
            <c:dLbl>
              <c:idx val="317"/>
              <c:tx>
                <c:rich>
                  <a:bodyPr/>
                  <a:lstStyle/>
                  <a:p>
                    <a:fld id="{69A1C6C5-8D6D-4AFA-940B-5B64C50448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E-8377-4FA0-99F7-2C7DC295D9EE}"/>
                </c:ext>
              </c:extLst>
            </c:dLbl>
            <c:dLbl>
              <c:idx val="318"/>
              <c:tx>
                <c:rich>
                  <a:bodyPr/>
                  <a:lstStyle/>
                  <a:p>
                    <a:fld id="{0490F4B8-863C-4508-AE99-6C8EB6FEAF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F-8377-4FA0-99F7-2C7DC295D9EE}"/>
                </c:ext>
              </c:extLst>
            </c:dLbl>
            <c:dLbl>
              <c:idx val="319"/>
              <c:tx>
                <c:rich>
                  <a:bodyPr/>
                  <a:lstStyle/>
                  <a:p>
                    <a:fld id="{E15FA93C-8D6F-47AA-945B-E6E80EDE7A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0-8377-4FA0-99F7-2C7DC295D9EE}"/>
                </c:ext>
              </c:extLst>
            </c:dLbl>
            <c:dLbl>
              <c:idx val="320"/>
              <c:tx>
                <c:rich>
                  <a:bodyPr/>
                  <a:lstStyle/>
                  <a:p>
                    <a:fld id="{E23D2BB5-ED8E-4470-9943-7B9A8DDB08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1-8377-4FA0-99F7-2C7DC295D9EE}"/>
                </c:ext>
              </c:extLst>
            </c:dLbl>
            <c:dLbl>
              <c:idx val="321"/>
              <c:tx>
                <c:rich>
                  <a:bodyPr/>
                  <a:lstStyle/>
                  <a:p>
                    <a:fld id="{385452F2-F0FD-4637-9B6E-7760DFDA16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2-8377-4FA0-99F7-2C7DC295D9EE}"/>
                </c:ext>
              </c:extLst>
            </c:dLbl>
            <c:dLbl>
              <c:idx val="322"/>
              <c:tx>
                <c:rich>
                  <a:bodyPr/>
                  <a:lstStyle/>
                  <a:p>
                    <a:fld id="{883B4D93-B930-415F-8C7A-53376F472C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3-8377-4FA0-99F7-2C7DC295D9EE}"/>
                </c:ext>
              </c:extLst>
            </c:dLbl>
            <c:dLbl>
              <c:idx val="323"/>
              <c:tx>
                <c:rich>
                  <a:bodyPr/>
                  <a:lstStyle/>
                  <a:p>
                    <a:fld id="{630B7AB6-8789-45D0-8AC3-450EFEC31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4-8377-4FA0-99F7-2C7DC295D9EE}"/>
                </c:ext>
              </c:extLst>
            </c:dLbl>
            <c:dLbl>
              <c:idx val="324"/>
              <c:tx>
                <c:rich>
                  <a:bodyPr/>
                  <a:lstStyle/>
                  <a:p>
                    <a:fld id="{3E4002C4-900B-43F8-B711-EAE90EF6D8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5-8377-4FA0-99F7-2C7DC295D9EE}"/>
                </c:ext>
              </c:extLst>
            </c:dLbl>
            <c:dLbl>
              <c:idx val="325"/>
              <c:tx>
                <c:rich>
                  <a:bodyPr/>
                  <a:lstStyle/>
                  <a:p>
                    <a:fld id="{36291435-F90F-49D5-86BA-2C2648E088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6-8377-4FA0-99F7-2C7DC295D9EE}"/>
                </c:ext>
              </c:extLst>
            </c:dLbl>
            <c:dLbl>
              <c:idx val="326"/>
              <c:tx>
                <c:rich>
                  <a:bodyPr/>
                  <a:lstStyle/>
                  <a:p>
                    <a:fld id="{8BF362E5-06F0-418E-B4D7-8DBCB6C760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7-8377-4FA0-99F7-2C7DC295D9EE}"/>
                </c:ext>
              </c:extLst>
            </c:dLbl>
            <c:dLbl>
              <c:idx val="327"/>
              <c:tx>
                <c:rich>
                  <a:bodyPr/>
                  <a:lstStyle/>
                  <a:p>
                    <a:fld id="{259401E2-7DFF-4D4D-800E-5CE3E79473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8-8377-4FA0-99F7-2C7DC295D9EE}"/>
                </c:ext>
              </c:extLst>
            </c:dLbl>
            <c:dLbl>
              <c:idx val="328"/>
              <c:tx>
                <c:rich>
                  <a:bodyPr/>
                  <a:lstStyle/>
                  <a:p>
                    <a:fld id="{70EF6940-5FFC-45FE-A9EE-29ADC1691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9-8377-4FA0-99F7-2C7DC295D9EE}"/>
                </c:ext>
              </c:extLst>
            </c:dLbl>
            <c:dLbl>
              <c:idx val="329"/>
              <c:tx>
                <c:rich>
                  <a:bodyPr/>
                  <a:lstStyle/>
                  <a:p>
                    <a:fld id="{0C3078BC-EF6C-4C33-9B97-1501CA9379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A-8377-4FA0-99F7-2C7DC295D9EE}"/>
                </c:ext>
              </c:extLst>
            </c:dLbl>
            <c:dLbl>
              <c:idx val="330"/>
              <c:tx>
                <c:rich>
                  <a:bodyPr/>
                  <a:lstStyle/>
                  <a:p>
                    <a:fld id="{21B9EB10-F2C5-4272-A69F-C0F3F8098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B-8377-4FA0-99F7-2C7DC295D9EE}"/>
                </c:ext>
              </c:extLst>
            </c:dLbl>
            <c:dLbl>
              <c:idx val="331"/>
              <c:tx>
                <c:rich>
                  <a:bodyPr/>
                  <a:lstStyle/>
                  <a:p>
                    <a:fld id="{AF26AF9F-9513-4CE1-B0B8-EB257E7062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C-8377-4FA0-99F7-2C7DC295D9EE}"/>
                </c:ext>
              </c:extLst>
            </c:dLbl>
            <c:dLbl>
              <c:idx val="332"/>
              <c:tx>
                <c:rich>
                  <a:bodyPr/>
                  <a:lstStyle/>
                  <a:p>
                    <a:fld id="{C7C8E7E5-84B6-4C8E-923D-26F054BE4E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D-8377-4FA0-99F7-2C7DC295D9EE}"/>
                </c:ext>
              </c:extLst>
            </c:dLbl>
            <c:dLbl>
              <c:idx val="333"/>
              <c:tx>
                <c:rich>
                  <a:bodyPr/>
                  <a:lstStyle/>
                  <a:p>
                    <a:fld id="{5CAD8EFF-543A-45C8-8C49-C865FB96EC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E-8377-4FA0-99F7-2C7DC295D9EE}"/>
                </c:ext>
              </c:extLst>
            </c:dLbl>
            <c:dLbl>
              <c:idx val="334"/>
              <c:tx>
                <c:rich>
                  <a:bodyPr/>
                  <a:lstStyle/>
                  <a:p>
                    <a:fld id="{E8E6EF8C-8A29-4766-AB5E-FABB5425FC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F-8377-4FA0-99F7-2C7DC295D9EE}"/>
                </c:ext>
              </c:extLst>
            </c:dLbl>
            <c:dLbl>
              <c:idx val="335"/>
              <c:tx>
                <c:rich>
                  <a:bodyPr/>
                  <a:lstStyle/>
                  <a:p>
                    <a:fld id="{E87DCA73-7061-40D7-A1AA-2A4B6EAA3C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0-8377-4FA0-99F7-2C7DC295D9EE}"/>
                </c:ext>
              </c:extLst>
            </c:dLbl>
            <c:dLbl>
              <c:idx val="336"/>
              <c:tx>
                <c:rich>
                  <a:bodyPr/>
                  <a:lstStyle/>
                  <a:p>
                    <a:fld id="{286D3F9F-D484-43BD-B805-76C951993D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1-8377-4FA0-99F7-2C7DC295D9EE}"/>
                </c:ext>
              </c:extLst>
            </c:dLbl>
            <c:dLbl>
              <c:idx val="337"/>
              <c:tx>
                <c:rich>
                  <a:bodyPr/>
                  <a:lstStyle/>
                  <a:p>
                    <a:fld id="{AD3A82F5-C794-435F-A7DE-28E77545AA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2-8377-4FA0-99F7-2C7DC295D9EE}"/>
                </c:ext>
              </c:extLst>
            </c:dLbl>
            <c:dLbl>
              <c:idx val="338"/>
              <c:tx>
                <c:rich>
                  <a:bodyPr/>
                  <a:lstStyle/>
                  <a:p>
                    <a:fld id="{66E49420-C252-4B49-9D04-F7AD7D4F4E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3-8377-4FA0-99F7-2C7DC295D9EE}"/>
                </c:ext>
              </c:extLst>
            </c:dLbl>
            <c:dLbl>
              <c:idx val="339"/>
              <c:tx>
                <c:rich>
                  <a:bodyPr/>
                  <a:lstStyle/>
                  <a:p>
                    <a:fld id="{734322A9-C82E-4CF9-9194-BFDDD538C8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4-8377-4FA0-99F7-2C7DC295D9EE}"/>
                </c:ext>
              </c:extLst>
            </c:dLbl>
            <c:dLbl>
              <c:idx val="340"/>
              <c:tx>
                <c:rich>
                  <a:bodyPr/>
                  <a:lstStyle/>
                  <a:p>
                    <a:fld id="{542C58E0-ED76-42F6-90D1-A4CCDF8083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5-8377-4FA0-99F7-2C7DC295D9EE}"/>
                </c:ext>
              </c:extLst>
            </c:dLbl>
            <c:dLbl>
              <c:idx val="341"/>
              <c:tx>
                <c:rich>
                  <a:bodyPr/>
                  <a:lstStyle/>
                  <a:p>
                    <a:fld id="{67075133-0798-4390-95E3-DE5983D267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6-8377-4FA0-99F7-2C7DC295D9EE}"/>
                </c:ext>
              </c:extLst>
            </c:dLbl>
            <c:dLbl>
              <c:idx val="342"/>
              <c:tx>
                <c:rich>
                  <a:bodyPr/>
                  <a:lstStyle/>
                  <a:p>
                    <a:fld id="{44C979E9-D780-4C90-BC98-BF10F53485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7-8377-4FA0-99F7-2C7DC295D9EE}"/>
                </c:ext>
              </c:extLst>
            </c:dLbl>
            <c:dLbl>
              <c:idx val="343"/>
              <c:tx>
                <c:rich>
                  <a:bodyPr/>
                  <a:lstStyle/>
                  <a:p>
                    <a:fld id="{210445C9-F1F9-49AE-A797-851DAE85F5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8-8377-4FA0-99F7-2C7DC295D9EE}"/>
                </c:ext>
              </c:extLst>
            </c:dLbl>
            <c:dLbl>
              <c:idx val="344"/>
              <c:tx>
                <c:rich>
                  <a:bodyPr/>
                  <a:lstStyle/>
                  <a:p>
                    <a:fld id="{8EACEE8A-3F34-4159-B8BB-C4E9E9E772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9-8377-4FA0-99F7-2C7DC295D9EE}"/>
                </c:ext>
              </c:extLst>
            </c:dLbl>
            <c:dLbl>
              <c:idx val="345"/>
              <c:tx>
                <c:rich>
                  <a:bodyPr/>
                  <a:lstStyle/>
                  <a:p>
                    <a:fld id="{A693F46F-0B14-438B-B47B-5E1A11164E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A-8377-4FA0-99F7-2C7DC295D9EE}"/>
                </c:ext>
              </c:extLst>
            </c:dLbl>
            <c:dLbl>
              <c:idx val="346"/>
              <c:tx>
                <c:rich>
                  <a:bodyPr/>
                  <a:lstStyle/>
                  <a:p>
                    <a:fld id="{CDAB3DED-69D6-460F-8944-56866E753E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B-8377-4FA0-99F7-2C7DC295D9EE}"/>
                </c:ext>
              </c:extLst>
            </c:dLbl>
            <c:dLbl>
              <c:idx val="347"/>
              <c:tx>
                <c:rich>
                  <a:bodyPr/>
                  <a:lstStyle/>
                  <a:p>
                    <a:fld id="{C518D4B7-E88F-4ABF-A61F-E137FFFEFE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C-8377-4FA0-99F7-2C7DC295D9EE}"/>
                </c:ext>
              </c:extLst>
            </c:dLbl>
            <c:dLbl>
              <c:idx val="348"/>
              <c:tx>
                <c:rich>
                  <a:bodyPr/>
                  <a:lstStyle/>
                  <a:p>
                    <a:fld id="{755D4DD4-164E-4B6F-86F8-0E607ED393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D-8377-4FA0-99F7-2C7DC295D9EE}"/>
                </c:ext>
              </c:extLst>
            </c:dLbl>
            <c:dLbl>
              <c:idx val="349"/>
              <c:tx>
                <c:rich>
                  <a:bodyPr/>
                  <a:lstStyle/>
                  <a:p>
                    <a:fld id="{D314949D-0ED0-4CF9-BD17-0280E67366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E-8377-4FA0-99F7-2C7DC295D9EE}"/>
                </c:ext>
              </c:extLst>
            </c:dLbl>
            <c:dLbl>
              <c:idx val="350"/>
              <c:tx>
                <c:rich>
                  <a:bodyPr/>
                  <a:lstStyle/>
                  <a:p>
                    <a:fld id="{EEFEEFA3-2F36-482E-B878-9EE161671B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F-8377-4FA0-99F7-2C7DC295D9EE}"/>
                </c:ext>
              </c:extLst>
            </c:dLbl>
            <c:dLbl>
              <c:idx val="351"/>
              <c:tx>
                <c:rich>
                  <a:bodyPr/>
                  <a:lstStyle/>
                  <a:p>
                    <a:fld id="{D34BA9C4-4179-4858-9474-AAC8C922FD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0-8377-4FA0-99F7-2C7DC295D9EE}"/>
                </c:ext>
              </c:extLst>
            </c:dLbl>
            <c:dLbl>
              <c:idx val="352"/>
              <c:tx>
                <c:rich>
                  <a:bodyPr/>
                  <a:lstStyle/>
                  <a:p>
                    <a:fld id="{23A1CB75-1363-46EB-AE97-01B018AFFA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1-8377-4FA0-99F7-2C7DC295D9EE}"/>
                </c:ext>
              </c:extLst>
            </c:dLbl>
            <c:dLbl>
              <c:idx val="353"/>
              <c:tx>
                <c:rich>
                  <a:bodyPr/>
                  <a:lstStyle/>
                  <a:p>
                    <a:fld id="{DDCE3A7D-EE6A-4033-966B-4A0BE96859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2-8377-4FA0-99F7-2C7DC295D9EE}"/>
                </c:ext>
              </c:extLst>
            </c:dLbl>
            <c:dLbl>
              <c:idx val="354"/>
              <c:tx>
                <c:rich>
                  <a:bodyPr/>
                  <a:lstStyle/>
                  <a:p>
                    <a:fld id="{B2068517-C634-4E2A-A10B-2CA6FECDC8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3-8377-4FA0-99F7-2C7DC295D9EE}"/>
                </c:ext>
              </c:extLst>
            </c:dLbl>
            <c:dLbl>
              <c:idx val="355"/>
              <c:tx>
                <c:rich>
                  <a:bodyPr/>
                  <a:lstStyle/>
                  <a:p>
                    <a:fld id="{CC24972B-92E7-4D68-8210-3BD442C117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4-8377-4FA0-99F7-2C7DC295D9EE}"/>
                </c:ext>
              </c:extLst>
            </c:dLbl>
            <c:dLbl>
              <c:idx val="356"/>
              <c:tx>
                <c:rich>
                  <a:bodyPr/>
                  <a:lstStyle/>
                  <a:p>
                    <a:fld id="{6AA21CD2-9670-47D9-85B9-DF29BCDC2F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5-8377-4FA0-99F7-2C7DC295D9EE}"/>
                </c:ext>
              </c:extLst>
            </c:dLbl>
            <c:dLbl>
              <c:idx val="357"/>
              <c:tx>
                <c:rich>
                  <a:bodyPr/>
                  <a:lstStyle/>
                  <a:p>
                    <a:fld id="{CAEAA722-6E45-4813-9EE5-1C4E8D1CBB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6-8377-4FA0-99F7-2C7DC295D9EE}"/>
                </c:ext>
              </c:extLst>
            </c:dLbl>
            <c:dLbl>
              <c:idx val="358"/>
              <c:tx>
                <c:rich>
                  <a:bodyPr/>
                  <a:lstStyle/>
                  <a:p>
                    <a:fld id="{92F56CE6-951A-41B8-8495-223DDF3229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7-8377-4FA0-99F7-2C7DC295D9EE}"/>
                </c:ext>
              </c:extLst>
            </c:dLbl>
            <c:dLbl>
              <c:idx val="359"/>
              <c:tx>
                <c:rich>
                  <a:bodyPr/>
                  <a:lstStyle/>
                  <a:p>
                    <a:fld id="{D4DFE925-2AB2-4CF0-AFC8-FE052D6B7B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8-8377-4FA0-99F7-2C7DC295D9EE}"/>
                </c:ext>
              </c:extLst>
            </c:dLbl>
            <c:dLbl>
              <c:idx val="360"/>
              <c:tx>
                <c:rich>
                  <a:bodyPr/>
                  <a:lstStyle/>
                  <a:p>
                    <a:fld id="{9FEDF01A-445A-436A-A9D1-A592CABC64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9-8377-4FA0-99F7-2C7DC295D9EE}"/>
                </c:ext>
              </c:extLst>
            </c:dLbl>
            <c:dLbl>
              <c:idx val="361"/>
              <c:tx>
                <c:rich>
                  <a:bodyPr/>
                  <a:lstStyle/>
                  <a:p>
                    <a:fld id="{98346342-E907-4093-8790-2F36EEC47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A-8377-4FA0-99F7-2C7DC295D9EE}"/>
                </c:ext>
              </c:extLst>
            </c:dLbl>
            <c:dLbl>
              <c:idx val="362"/>
              <c:tx>
                <c:rich>
                  <a:bodyPr/>
                  <a:lstStyle/>
                  <a:p>
                    <a:fld id="{7CD27A37-E3A8-43E9-824C-8DD2A831C8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B-8377-4FA0-99F7-2C7DC295D9EE}"/>
                </c:ext>
              </c:extLst>
            </c:dLbl>
            <c:dLbl>
              <c:idx val="363"/>
              <c:tx>
                <c:rich>
                  <a:bodyPr/>
                  <a:lstStyle/>
                  <a:p>
                    <a:fld id="{A8E07D3C-BCBB-4E6F-86CB-E5D759CD36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C-8377-4FA0-99F7-2C7DC295D9EE}"/>
                </c:ext>
              </c:extLst>
            </c:dLbl>
            <c:dLbl>
              <c:idx val="364"/>
              <c:tx>
                <c:rich>
                  <a:bodyPr/>
                  <a:lstStyle/>
                  <a:p>
                    <a:fld id="{048E9328-F859-49D8-B4CB-F57ED564FD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D-8377-4FA0-99F7-2C7DC295D9EE}"/>
                </c:ext>
              </c:extLst>
            </c:dLbl>
            <c:dLbl>
              <c:idx val="365"/>
              <c:tx>
                <c:rich>
                  <a:bodyPr/>
                  <a:lstStyle/>
                  <a:p>
                    <a:fld id="{3B3C4B7F-842E-4132-A60A-846D5E4AD0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E-8377-4FA0-99F7-2C7DC295D9EE}"/>
                </c:ext>
              </c:extLst>
            </c:dLbl>
            <c:dLbl>
              <c:idx val="366"/>
              <c:tx>
                <c:rich>
                  <a:bodyPr/>
                  <a:lstStyle/>
                  <a:p>
                    <a:fld id="{1454976D-721B-465B-8044-E477CC5D35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F-8377-4FA0-99F7-2C7DC295D9EE}"/>
                </c:ext>
              </c:extLst>
            </c:dLbl>
            <c:dLbl>
              <c:idx val="367"/>
              <c:tx>
                <c:rich>
                  <a:bodyPr/>
                  <a:lstStyle/>
                  <a:p>
                    <a:fld id="{C0D7422E-CE20-473C-8423-247BB5F7DA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0-8377-4FA0-99F7-2C7DC295D9EE}"/>
                </c:ext>
              </c:extLst>
            </c:dLbl>
            <c:dLbl>
              <c:idx val="368"/>
              <c:tx>
                <c:rich>
                  <a:bodyPr/>
                  <a:lstStyle/>
                  <a:p>
                    <a:fld id="{86E9D99A-4CD1-486E-9B0D-249DD60E36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1-8377-4FA0-99F7-2C7DC295D9EE}"/>
                </c:ext>
              </c:extLst>
            </c:dLbl>
            <c:dLbl>
              <c:idx val="369"/>
              <c:tx>
                <c:rich>
                  <a:bodyPr/>
                  <a:lstStyle/>
                  <a:p>
                    <a:fld id="{066E0A89-73AE-4B99-8363-656B19092E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2-8377-4FA0-99F7-2C7DC295D9EE}"/>
                </c:ext>
              </c:extLst>
            </c:dLbl>
            <c:dLbl>
              <c:idx val="370"/>
              <c:tx>
                <c:rich>
                  <a:bodyPr/>
                  <a:lstStyle/>
                  <a:p>
                    <a:fld id="{905C153A-2B93-47BD-8049-988138936B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3-8377-4FA0-99F7-2C7DC295D9EE}"/>
                </c:ext>
              </c:extLst>
            </c:dLbl>
            <c:dLbl>
              <c:idx val="371"/>
              <c:tx>
                <c:rich>
                  <a:bodyPr/>
                  <a:lstStyle/>
                  <a:p>
                    <a:fld id="{8D64F0F4-89A2-4010-BE3D-EECB529E1A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4-8377-4FA0-99F7-2C7DC295D9EE}"/>
                </c:ext>
              </c:extLst>
            </c:dLbl>
            <c:dLbl>
              <c:idx val="372"/>
              <c:tx>
                <c:rich>
                  <a:bodyPr/>
                  <a:lstStyle/>
                  <a:p>
                    <a:fld id="{6D2351CC-0112-4E5B-8D56-D5A4E0F134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5-8377-4FA0-99F7-2C7DC295D9EE}"/>
                </c:ext>
              </c:extLst>
            </c:dLbl>
            <c:dLbl>
              <c:idx val="373"/>
              <c:tx>
                <c:rich>
                  <a:bodyPr/>
                  <a:lstStyle/>
                  <a:p>
                    <a:fld id="{5F4C78CE-CB1C-4950-8829-188BBEADA9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6-8377-4FA0-99F7-2C7DC295D9EE}"/>
                </c:ext>
              </c:extLst>
            </c:dLbl>
            <c:dLbl>
              <c:idx val="374"/>
              <c:tx>
                <c:rich>
                  <a:bodyPr/>
                  <a:lstStyle/>
                  <a:p>
                    <a:fld id="{C725A80D-B5E0-492F-891D-C1803406A1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7-8377-4FA0-99F7-2C7DC295D9EE}"/>
                </c:ext>
              </c:extLst>
            </c:dLbl>
            <c:dLbl>
              <c:idx val="375"/>
              <c:tx>
                <c:rich>
                  <a:bodyPr/>
                  <a:lstStyle/>
                  <a:p>
                    <a:fld id="{67DF3FB4-5283-49D6-80C3-E7D9FCC4F3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8-8377-4FA0-99F7-2C7DC295D9EE}"/>
                </c:ext>
              </c:extLst>
            </c:dLbl>
            <c:dLbl>
              <c:idx val="376"/>
              <c:tx>
                <c:rich>
                  <a:bodyPr/>
                  <a:lstStyle/>
                  <a:p>
                    <a:fld id="{4B2B443D-051B-4AA8-9CAD-0A232458CD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9-8377-4FA0-99F7-2C7DC295D9EE}"/>
                </c:ext>
              </c:extLst>
            </c:dLbl>
            <c:dLbl>
              <c:idx val="377"/>
              <c:tx>
                <c:rich>
                  <a:bodyPr/>
                  <a:lstStyle/>
                  <a:p>
                    <a:fld id="{9F4CA5EB-3C29-4C41-956E-0BAE5413B3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A-8377-4FA0-99F7-2C7DC295D9EE}"/>
                </c:ext>
              </c:extLst>
            </c:dLbl>
            <c:dLbl>
              <c:idx val="378"/>
              <c:tx>
                <c:rich>
                  <a:bodyPr/>
                  <a:lstStyle/>
                  <a:p>
                    <a:fld id="{BF4702DD-CF78-4731-8A3F-7DF92B232E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B-8377-4FA0-99F7-2C7DC295D9EE}"/>
                </c:ext>
              </c:extLst>
            </c:dLbl>
            <c:dLbl>
              <c:idx val="379"/>
              <c:tx>
                <c:rich>
                  <a:bodyPr/>
                  <a:lstStyle/>
                  <a:p>
                    <a:fld id="{C0304A34-7877-483C-A924-E3D87E879B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C-8377-4FA0-99F7-2C7DC295D9EE}"/>
                </c:ext>
              </c:extLst>
            </c:dLbl>
            <c:dLbl>
              <c:idx val="380"/>
              <c:tx>
                <c:rich>
                  <a:bodyPr/>
                  <a:lstStyle/>
                  <a:p>
                    <a:fld id="{C60FC8BD-F591-4072-8A96-4C311F89A4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D-8377-4FA0-99F7-2C7DC295D9EE}"/>
                </c:ext>
              </c:extLst>
            </c:dLbl>
            <c:dLbl>
              <c:idx val="381"/>
              <c:tx>
                <c:rich>
                  <a:bodyPr/>
                  <a:lstStyle/>
                  <a:p>
                    <a:fld id="{0805FF2F-1560-4FF2-A748-BA07FB3897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E-8377-4FA0-99F7-2C7DC295D9EE}"/>
                </c:ext>
              </c:extLst>
            </c:dLbl>
            <c:dLbl>
              <c:idx val="382"/>
              <c:tx>
                <c:rich>
                  <a:bodyPr/>
                  <a:lstStyle/>
                  <a:p>
                    <a:fld id="{5FFC59FD-7745-4299-BD8A-36BE98F0A0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F-8377-4FA0-99F7-2C7DC295D9EE}"/>
                </c:ext>
              </c:extLst>
            </c:dLbl>
            <c:dLbl>
              <c:idx val="383"/>
              <c:tx>
                <c:rich>
                  <a:bodyPr/>
                  <a:lstStyle/>
                  <a:p>
                    <a:fld id="{C5AEA95B-2713-4D93-9565-18D878E360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0-8377-4FA0-99F7-2C7DC295D9EE}"/>
                </c:ext>
              </c:extLst>
            </c:dLbl>
            <c:dLbl>
              <c:idx val="384"/>
              <c:tx>
                <c:rich>
                  <a:bodyPr/>
                  <a:lstStyle/>
                  <a:p>
                    <a:fld id="{2255450A-BE17-417B-AADB-EC131F8AC7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1-8377-4FA0-99F7-2C7DC295D9EE}"/>
                </c:ext>
              </c:extLst>
            </c:dLbl>
            <c:dLbl>
              <c:idx val="385"/>
              <c:tx>
                <c:rich>
                  <a:bodyPr/>
                  <a:lstStyle/>
                  <a:p>
                    <a:fld id="{C3AD804B-9E72-4BE7-A2A7-8672688E57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2-8377-4FA0-99F7-2C7DC295D9EE}"/>
                </c:ext>
              </c:extLst>
            </c:dLbl>
            <c:dLbl>
              <c:idx val="386"/>
              <c:tx>
                <c:rich>
                  <a:bodyPr/>
                  <a:lstStyle/>
                  <a:p>
                    <a:fld id="{F746D40D-9739-43B7-9288-EF3F825B0B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3-8377-4FA0-99F7-2C7DC295D9EE}"/>
                </c:ext>
              </c:extLst>
            </c:dLbl>
            <c:dLbl>
              <c:idx val="387"/>
              <c:tx>
                <c:rich>
                  <a:bodyPr/>
                  <a:lstStyle/>
                  <a:p>
                    <a:fld id="{45199D10-7A20-4E30-8107-D0F224E75C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4-8377-4FA0-99F7-2C7DC295D9EE}"/>
                </c:ext>
              </c:extLst>
            </c:dLbl>
            <c:dLbl>
              <c:idx val="388"/>
              <c:tx>
                <c:rich>
                  <a:bodyPr/>
                  <a:lstStyle/>
                  <a:p>
                    <a:fld id="{2864E7A3-DE15-45B6-AE53-EE2906ADDF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5-8377-4FA0-99F7-2C7DC295D9EE}"/>
                </c:ext>
              </c:extLst>
            </c:dLbl>
            <c:dLbl>
              <c:idx val="389"/>
              <c:tx>
                <c:rich>
                  <a:bodyPr/>
                  <a:lstStyle/>
                  <a:p>
                    <a:fld id="{E488D5E8-A7C4-4F97-B2D1-66434194C6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6-8377-4FA0-99F7-2C7DC295D9EE}"/>
                </c:ext>
              </c:extLst>
            </c:dLbl>
            <c:dLbl>
              <c:idx val="390"/>
              <c:tx>
                <c:rich>
                  <a:bodyPr/>
                  <a:lstStyle/>
                  <a:p>
                    <a:fld id="{757C7523-7DBB-4940-8204-C08D22E89E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7-8377-4FA0-99F7-2C7DC295D9EE}"/>
                </c:ext>
              </c:extLst>
            </c:dLbl>
            <c:dLbl>
              <c:idx val="391"/>
              <c:tx>
                <c:rich>
                  <a:bodyPr/>
                  <a:lstStyle/>
                  <a:p>
                    <a:fld id="{EF3E4406-87C5-47CF-97FE-D518D50D2F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8-8377-4FA0-99F7-2C7DC295D9EE}"/>
                </c:ext>
              </c:extLst>
            </c:dLbl>
            <c:dLbl>
              <c:idx val="392"/>
              <c:tx>
                <c:rich>
                  <a:bodyPr/>
                  <a:lstStyle/>
                  <a:p>
                    <a:fld id="{674F490C-2AD8-4443-AF1A-131CC6A2C3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9-8377-4FA0-99F7-2C7DC295D9EE}"/>
                </c:ext>
              </c:extLst>
            </c:dLbl>
            <c:dLbl>
              <c:idx val="393"/>
              <c:tx>
                <c:rich>
                  <a:bodyPr/>
                  <a:lstStyle/>
                  <a:p>
                    <a:fld id="{37A714EB-55B5-439B-9CB8-349461E624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A-8377-4FA0-99F7-2C7DC295D9EE}"/>
                </c:ext>
              </c:extLst>
            </c:dLbl>
            <c:dLbl>
              <c:idx val="394"/>
              <c:tx>
                <c:rich>
                  <a:bodyPr/>
                  <a:lstStyle/>
                  <a:p>
                    <a:fld id="{5A8A50BC-052C-460D-A29C-5B04156376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B-8377-4FA0-99F7-2C7DC295D9EE}"/>
                </c:ext>
              </c:extLst>
            </c:dLbl>
            <c:dLbl>
              <c:idx val="395"/>
              <c:tx>
                <c:rich>
                  <a:bodyPr/>
                  <a:lstStyle/>
                  <a:p>
                    <a:fld id="{31675EBA-E895-457C-964C-420535C811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C-8377-4FA0-99F7-2C7DC295D9EE}"/>
                </c:ext>
              </c:extLst>
            </c:dLbl>
            <c:dLbl>
              <c:idx val="396"/>
              <c:tx>
                <c:rich>
                  <a:bodyPr/>
                  <a:lstStyle/>
                  <a:p>
                    <a:fld id="{0889B773-0DAA-4B85-A3A2-D34F04E74C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D-8377-4FA0-99F7-2C7DC295D9EE}"/>
                </c:ext>
              </c:extLst>
            </c:dLbl>
            <c:dLbl>
              <c:idx val="397"/>
              <c:tx>
                <c:rich>
                  <a:bodyPr/>
                  <a:lstStyle/>
                  <a:p>
                    <a:fld id="{FB90C03B-9B8D-43CA-888A-229FC9D393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E-8377-4FA0-99F7-2C7DC295D9EE}"/>
                </c:ext>
              </c:extLst>
            </c:dLbl>
            <c:dLbl>
              <c:idx val="398"/>
              <c:tx>
                <c:rich>
                  <a:bodyPr/>
                  <a:lstStyle/>
                  <a:p>
                    <a:fld id="{8E5FD5ED-A20C-4C2F-AC50-52F85859A0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F-8377-4FA0-99F7-2C7DC295D9EE}"/>
                </c:ext>
              </c:extLst>
            </c:dLbl>
            <c:dLbl>
              <c:idx val="399"/>
              <c:tx>
                <c:rich>
                  <a:bodyPr/>
                  <a:lstStyle/>
                  <a:p>
                    <a:fld id="{E826628A-AFDB-479F-9E3B-2EEDBD56D5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0-8377-4FA0-99F7-2C7DC295D9EE}"/>
                </c:ext>
              </c:extLst>
            </c:dLbl>
            <c:dLbl>
              <c:idx val="400"/>
              <c:tx>
                <c:rich>
                  <a:bodyPr/>
                  <a:lstStyle/>
                  <a:p>
                    <a:fld id="{74F9E0A2-C8C6-44D5-9156-468A59D041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1-8377-4FA0-99F7-2C7DC295D9EE}"/>
                </c:ext>
              </c:extLst>
            </c:dLbl>
            <c:dLbl>
              <c:idx val="401"/>
              <c:tx>
                <c:rich>
                  <a:bodyPr/>
                  <a:lstStyle/>
                  <a:p>
                    <a:fld id="{3705E639-4EAF-49B3-8BE7-29F9B9F0B5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2-8377-4FA0-99F7-2C7DC295D9EE}"/>
                </c:ext>
              </c:extLst>
            </c:dLbl>
            <c:dLbl>
              <c:idx val="402"/>
              <c:tx>
                <c:rich>
                  <a:bodyPr/>
                  <a:lstStyle/>
                  <a:p>
                    <a:fld id="{6375DF4D-BC0F-40B6-82ED-FBB5F26479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3-8377-4FA0-99F7-2C7DC295D9EE}"/>
                </c:ext>
              </c:extLst>
            </c:dLbl>
            <c:dLbl>
              <c:idx val="403"/>
              <c:tx>
                <c:rich>
                  <a:bodyPr/>
                  <a:lstStyle/>
                  <a:p>
                    <a:fld id="{E17B283A-DDB8-49ED-8D3A-6652761FD1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4-8377-4FA0-99F7-2C7DC295D9EE}"/>
                </c:ext>
              </c:extLst>
            </c:dLbl>
            <c:dLbl>
              <c:idx val="404"/>
              <c:tx>
                <c:rich>
                  <a:bodyPr/>
                  <a:lstStyle/>
                  <a:p>
                    <a:fld id="{C26E1CF3-9108-415E-9DDF-24DCB787D6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5-8377-4FA0-99F7-2C7DC295D9EE}"/>
                </c:ext>
              </c:extLst>
            </c:dLbl>
            <c:dLbl>
              <c:idx val="405"/>
              <c:tx>
                <c:rich>
                  <a:bodyPr/>
                  <a:lstStyle/>
                  <a:p>
                    <a:fld id="{AAC4F2ED-AFF5-4F2B-B5D9-01C1E50F62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6-8377-4FA0-99F7-2C7DC295D9EE}"/>
                </c:ext>
              </c:extLst>
            </c:dLbl>
            <c:dLbl>
              <c:idx val="406"/>
              <c:tx>
                <c:rich>
                  <a:bodyPr/>
                  <a:lstStyle/>
                  <a:p>
                    <a:fld id="{99F366C7-9897-43A5-8859-E4D257EB1D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7-8377-4FA0-99F7-2C7DC295D9EE}"/>
                </c:ext>
              </c:extLst>
            </c:dLbl>
            <c:dLbl>
              <c:idx val="407"/>
              <c:tx>
                <c:rich>
                  <a:bodyPr/>
                  <a:lstStyle/>
                  <a:p>
                    <a:fld id="{5A0D06AA-1C4B-4D95-9036-EDE26EEFE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8-8377-4FA0-99F7-2C7DC295D9EE}"/>
                </c:ext>
              </c:extLst>
            </c:dLbl>
            <c:dLbl>
              <c:idx val="408"/>
              <c:tx>
                <c:rich>
                  <a:bodyPr/>
                  <a:lstStyle/>
                  <a:p>
                    <a:fld id="{BE9F6A4A-C71F-4FAF-A997-3106552695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9-8377-4FA0-99F7-2C7DC295D9EE}"/>
                </c:ext>
              </c:extLst>
            </c:dLbl>
            <c:dLbl>
              <c:idx val="409"/>
              <c:tx>
                <c:rich>
                  <a:bodyPr/>
                  <a:lstStyle/>
                  <a:p>
                    <a:fld id="{1196196C-A42C-4B6B-A5C9-0C606D7D81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A-8377-4FA0-99F7-2C7DC295D9EE}"/>
                </c:ext>
              </c:extLst>
            </c:dLbl>
            <c:dLbl>
              <c:idx val="410"/>
              <c:tx>
                <c:rich>
                  <a:bodyPr/>
                  <a:lstStyle/>
                  <a:p>
                    <a:fld id="{02A14247-2872-4466-A206-332BB1873A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B-8377-4FA0-99F7-2C7DC295D9EE}"/>
                </c:ext>
              </c:extLst>
            </c:dLbl>
            <c:dLbl>
              <c:idx val="411"/>
              <c:tx>
                <c:rich>
                  <a:bodyPr/>
                  <a:lstStyle/>
                  <a:p>
                    <a:fld id="{2629F6A2-6348-424F-B198-53F261476F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C-8377-4FA0-99F7-2C7DC295D9EE}"/>
                </c:ext>
              </c:extLst>
            </c:dLbl>
            <c:dLbl>
              <c:idx val="412"/>
              <c:tx>
                <c:rich>
                  <a:bodyPr/>
                  <a:lstStyle/>
                  <a:p>
                    <a:fld id="{CEA4F4E1-3C37-4F7B-B3EB-CD1A00C2BC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D-8377-4FA0-99F7-2C7DC295D9EE}"/>
                </c:ext>
              </c:extLst>
            </c:dLbl>
            <c:dLbl>
              <c:idx val="413"/>
              <c:tx>
                <c:rich>
                  <a:bodyPr/>
                  <a:lstStyle/>
                  <a:p>
                    <a:fld id="{52955BDA-0D88-4A3B-8EB2-0D8352CB71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E-8377-4FA0-99F7-2C7DC295D9EE}"/>
                </c:ext>
              </c:extLst>
            </c:dLbl>
            <c:dLbl>
              <c:idx val="414"/>
              <c:tx>
                <c:rich>
                  <a:bodyPr/>
                  <a:lstStyle/>
                  <a:p>
                    <a:fld id="{9A135D5B-EBEF-4DD0-BA0A-8160F0543C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F-8377-4FA0-99F7-2C7DC295D9EE}"/>
                </c:ext>
              </c:extLst>
            </c:dLbl>
            <c:dLbl>
              <c:idx val="415"/>
              <c:tx>
                <c:rich>
                  <a:bodyPr/>
                  <a:lstStyle/>
                  <a:p>
                    <a:fld id="{440E5626-374A-4DCD-9440-80CA85E7A8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0-8377-4FA0-99F7-2C7DC295D9EE}"/>
                </c:ext>
              </c:extLst>
            </c:dLbl>
            <c:dLbl>
              <c:idx val="416"/>
              <c:tx>
                <c:rich>
                  <a:bodyPr/>
                  <a:lstStyle/>
                  <a:p>
                    <a:fld id="{7A67905E-4E22-436E-BE32-CD12933C56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1-8377-4FA0-99F7-2C7DC295D9EE}"/>
                </c:ext>
              </c:extLst>
            </c:dLbl>
            <c:dLbl>
              <c:idx val="417"/>
              <c:tx>
                <c:rich>
                  <a:bodyPr/>
                  <a:lstStyle/>
                  <a:p>
                    <a:fld id="{07E25B0E-91DD-4662-81A4-6F09CD87F0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2-8377-4FA0-99F7-2C7DC295D9EE}"/>
                </c:ext>
              </c:extLst>
            </c:dLbl>
            <c:dLbl>
              <c:idx val="418"/>
              <c:tx>
                <c:rich>
                  <a:bodyPr/>
                  <a:lstStyle/>
                  <a:p>
                    <a:fld id="{8F500ED1-7019-4F37-9E86-9B6A40116D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3-8377-4FA0-99F7-2C7DC295D9EE}"/>
                </c:ext>
              </c:extLst>
            </c:dLbl>
            <c:dLbl>
              <c:idx val="419"/>
              <c:tx>
                <c:rich>
                  <a:bodyPr/>
                  <a:lstStyle/>
                  <a:p>
                    <a:fld id="{FCF592B4-94BA-4878-B94D-DBB4710CF7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4-8377-4FA0-99F7-2C7DC295D9EE}"/>
                </c:ext>
              </c:extLst>
            </c:dLbl>
            <c:dLbl>
              <c:idx val="420"/>
              <c:tx>
                <c:rich>
                  <a:bodyPr/>
                  <a:lstStyle/>
                  <a:p>
                    <a:fld id="{89DDC89D-C9ED-4F04-8031-A0D001D03A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5-8377-4FA0-99F7-2C7DC295D9EE}"/>
                </c:ext>
              </c:extLst>
            </c:dLbl>
            <c:dLbl>
              <c:idx val="421"/>
              <c:tx>
                <c:rich>
                  <a:bodyPr/>
                  <a:lstStyle/>
                  <a:p>
                    <a:fld id="{EF2DCA02-D836-4850-A40D-36BFF8538D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6-8377-4FA0-99F7-2C7DC295D9EE}"/>
                </c:ext>
              </c:extLst>
            </c:dLbl>
            <c:dLbl>
              <c:idx val="422"/>
              <c:tx>
                <c:rich>
                  <a:bodyPr/>
                  <a:lstStyle/>
                  <a:p>
                    <a:fld id="{04A3F9F9-FA78-4820-B10B-0C0ACC2D6C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7-8377-4FA0-99F7-2C7DC295D9EE}"/>
                </c:ext>
              </c:extLst>
            </c:dLbl>
            <c:dLbl>
              <c:idx val="423"/>
              <c:tx>
                <c:rich>
                  <a:bodyPr/>
                  <a:lstStyle/>
                  <a:p>
                    <a:fld id="{E4201BFD-F46F-4D0A-853E-CCA66CC23F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8-8377-4FA0-99F7-2C7DC295D9EE}"/>
                </c:ext>
              </c:extLst>
            </c:dLbl>
            <c:dLbl>
              <c:idx val="424"/>
              <c:tx>
                <c:rich>
                  <a:bodyPr/>
                  <a:lstStyle/>
                  <a:p>
                    <a:fld id="{2692A786-F6ED-4A58-B405-CDE7BA88D8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9-8377-4FA0-99F7-2C7DC295D9EE}"/>
                </c:ext>
              </c:extLst>
            </c:dLbl>
            <c:dLbl>
              <c:idx val="425"/>
              <c:tx>
                <c:rich>
                  <a:bodyPr/>
                  <a:lstStyle/>
                  <a:p>
                    <a:fld id="{C16950D4-C318-4583-A75E-5C91889D40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A-8377-4FA0-99F7-2C7DC295D9EE}"/>
                </c:ext>
              </c:extLst>
            </c:dLbl>
            <c:dLbl>
              <c:idx val="426"/>
              <c:tx>
                <c:rich>
                  <a:bodyPr/>
                  <a:lstStyle/>
                  <a:p>
                    <a:fld id="{CD3B2621-F5F5-435C-984A-DD2F85AD36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B-8377-4FA0-99F7-2C7DC295D9EE}"/>
                </c:ext>
              </c:extLst>
            </c:dLbl>
            <c:dLbl>
              <c:idx val="427"/>
              <c:tx>
                <c:rich>
                  <a:bodyPr/>
                  <a:lstStyle/>
                  <a:p>
                    <a:fld id="{78753B31-578D-46F8-886D-6BEBEE3A7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C-8377-4FA0-99F7-2C7DC295D9EE}"/>
                </c:ext>
              </c:extLst>
            </c:dLbl>
            <c:dLbl>
              <c:idx val="428"/>
              <c:tx>
                <c:rich>
                  <a:bodyPr/>
                  <a:lstStyle/>
                  <a:p>
                    <a:fld id="{0F1282BD-8572-40E9-8CC7-78B35B8DB3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D-8377-4FA0-99F7-2C7DC295D9EE}"/>
                </c:ext>
              </c:extLst>
            </c:dLbl>
            <c:dLbl>
              <c:idx val="429"/>
              <c:tx>
                <c:rich>
                  <a:bodyPr/>
                  <a:lstStyle/>
                  <a:p>
                    <a:fld id="{98C0B8AC-DE66-499C-8582-514C0AFD48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E-8377-4FA0-99F7-2C7DC295D9EE}"/>
                </c:ext>
              </c:extLst>
            </c:dLbl>
            <c:dLbl>
              <c:idx val="430"/>
              <c:tx>
                <c:rich>
                  <a:bodyPr/>
                  <a:lstStyle/>
                  <a:p>
                    <a:fld id="{68ADC12A-84FB-4282-B890-6714DE11A3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F-8377-4FA0-99F7-2C7DC295D9EE}"/>
                </c:ext>
              </c:extLst>
            </c:dLbl>
            <c:dLbl>
              <c:idx val="431"/>
              <c:tx>
                <c:rich>
                  <a:bodyPr/>
                  <a:lstStyle/>
                  <a:p>
                    <a:fld id="{3D35D5C0-E3CB-4516-97F3-B81A485D04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0-8377-4FA0-99F7-2C7DC295D9EE}"/>
                </c:ext>
              </c:extLst>
            </c:dLbl>
            <c:dLbl>
              <c:idx val="432"/>
              <c:tx>
                <c:rich>
                  <a:bodyPr/>
                  <a:lstStyle/>
                  <a:p>
                    <a:fld id="{26C746F4-4B4E-4F43-9855-45B494A639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1-8377-4FA0-99F7-2C7DC295D9EE}"/>
                </c:ext>
              </c:extLst>
            </c:dLbl>
            <c:dLbl>
              <c:idx val="433"/>
              <c:tx>
                <c:rich>
                  <a:bodyPr/>
                  <a:lstStyle/>
                  <a:p>
                    <a:fld id="{DB1EC903-DF9B-4050-88F9-8A48739685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2-8377-4FA0-99F7-2C7DC295D9EE}"/>
                </c:ext>
              </c:extLst>
            </c:dLbl>
            <c:dLbl>
              <c:idx val="434"/>
              <c:tx>
                <c:rich>
                  <a:bodyPr/>
                  <a:lstStyle/>
                  <a:p>
                    <a:fld id="{12AB4EE1-8C13-40A1-B080-22038BD136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3-8377-4FA0-99F7-2C7DC295D9EE}"/>
                </c:ext>
              </c:extLst>
            </c:dLbl>
            <c:dLbl>
              <c:idx val="435"/>
              <c:tx>
                <c:rich>
                  <a:bodyPr/>
                  <a:lstStyle/>
                  <a:p>
                    <a:fld id="{5F6DCE4A-96FB-46E6-97AD-4903AF3DBA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4-8377-4FA0-99F7-2C7DC295D9EE}"/>
                </c:ext>
              </c:extLst>
            </c:dLbl>
            <c:dLbl>
              <c:idx val="436"/>
              <c:tx>
                <c:rich>
                  <a:bodyPr/>
                  <a:lstStyle/>
                  <a:p>
                    <a:fld id="{B9DE2E95-5A9A-44F5-AF66-436E7D2632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5-8377-4FA0-99F7-2C7DC295D9EE}"/>
                </c:ext>
              </c:extLst>
            </c:dLbl>
            <c:dLbl>
              <c:idx val="437"/>
              <c:tx>
                <c:rich>
                  <a:bodyPr/>
                  <a:lstStyle/>
                  <a:p>
                    <a:fld id="{7281E650-C281-4848-9516-B0EB390AA0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6-8377-4FA0-99F7-2C7DC295D9EE}"/>
                </c:ext>
              </c:extLst>
            </c:dLbl>
            <c:dLbl>
              <c:idx val="438"/>
              <c:tx>
                <c:rich>
                  <a:bodyPr/>
                  <a:lstStyle/>
                  <a:p>
                    <a:fld id="{0FAFDDCA-580E-484B-A1E2-79C702D052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7-8377-4FA0-99F7-2C7DC295D9EE}"/>
                </c:ext>
              </c:extLst>
            </c:dLbl>
            <c:dLbl>
              <c:idx val="439"/>
              <c:tx>
                <c:rich>
                  <a:bodyPr/>
                  <a:lstStyle/>
                  <a:p>
                    <a:fld id="{CA400892-8EBA-469F-A821-4C46586F9F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8-8377-4FA0-99F7-2C7DC295D9EE}"/>
                </c:ext>
              </c:extLst>
            </c:dLbl>
            <c:dLbl>
              <c:idx val="440"/>
              <c:tx>
                <c:rich>
                  <a:bodyPr/>
                  <a:lstStyle/>
                  <a:p>
                    <a:fld id="{71F8FCA6-5D8F-4490-B7AB-707BCA45CC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9-8377-4FA0-99F7-2C7DC295D9EE}"/>
                </c:ext>
              </c:extLst>
            </c:dLbl>
            <c:dLbl>
              <c:idx val="441"/>
              <c:tx>
                <c:rich>
                  <a:bodyPr/>
                  <a:lstStyle/>
                  <a:p>
                    <a:fld id="{32509447-07C8-43E1-943C-5F9D63BD76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A-8377-4FA0-99F7-2C7DC295D9EE}"/>
                </c:ext>
              </c:extLst>
            </c:dLbl>
            <c:dLbl>
              <c:idx val="442"/>
              <c:tx>
                <c:rich>
                  <a:bodyPr/>
                  <a:lstStyle/>
                  <a:p>
                    <a:fld id="{FBE9DC96-7FB6-41D0-9836-4481F646C9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B-8377-4FA0-99F7-2C7DC295D9EE}"/>
                </c:ext>
              </c:extLst>
            </c:dLbl>
            <c:dLbl>
              <c:idx val="443"/>
              <c:tx>
                <c:rich>
                  <a:bodyPr/>
                  <a:lstStyle/>
                  <a:p>
                    <a:fld id="{BBA99E91-7016-462C-BE57-7FBFB32B1B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C-8377-4FA0-99F7-2C7DC295D9EE}"/>
                </c:ext>
              </c:extLst>
            </c:dLbl>
            <c:dLbl>
              <c:idx val="444"/>
              <c:tx>
                <c:rich>
                  <a:bodyPr/>
                  <a:lstStyle/>
                  <a:p>
                    <a:fld id="{8C8865C3-2808-45D1-89E6-F41BA03633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D-8377-4FA0-99F7-2C7DC295D9EE}"/>
                </c:ext>
              </c:extLst>
            </c:dLbl>
            <c:dLbl>
              <c:idx val="445"/>
              <c:tx>
                <c:rich>
                  <a:bodyPr/>
                  <a:lstStyle/>
                  <a:p>
                    <a:fld id="{BDBC4B14-2BDB-42DD-80F9-496E9F1C4B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E-8377-4FA0-99F7-2C7DC295D9EE}"/>
                </c:ext>
              </c:extLst>
            </c:dLbl>
            <c:dLbl>
              <c:idx val="446"/>
              <c:tx>
                <c:rich>
                  <a:bodyPr/>
                  <a:lstStyle/>
                  <a:p>
                    <a:fld id="{BC58785F-D73F-459C-8280-4D653DD7ED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F-8377-4FA0-99F7-2C7DC295D9EE}"/>
                </c:ext>
              </c:extLst>
            </c:dLbl>
            <c:dLbl>
              <c:idx val="447"/>
              <c:tx>
                <c:rich>
                  <a:bodyPr/>
                  <a:lstStyle/>
                  <a:p>
                    <a:fld id="{BA96F3F1-A0FF-4747-8A24-7AB58F425F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0-8377-4FA0-99F7-2C7DC295D9EE}"/>
                </c:ext>
              </c:extLst>
            </c:dLbl>
            <c:dLbl>
              <c:idx val="448"/>
              <c:tx>
                <c:rich>
                  <a:bodyPr/>
                  <a:lstStyle/>
                  <a:p>
                    <a:fld id="{1FEDBAC3-820C-4DBE-800C-34336D6B00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1-8377-4FA0-99F7-2C7DC295D9EE}"/>
                </c:ext>
              </c:extLst>
            </c:dLbl>
            <c:dLbl>
              <c:idx val="449"/>
              <c:tx>
                <c:rich>
                  <a:bodyPr/>
                  <a:lstStyle/>
                  <a:p>
                    <a:fld id="{C3A13A1E-3ADD-48E0-97EF-8948F2863F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2-8377-4FA0-99F7-2C7DC295D9EE}"/>
                </c:ext>
              </c:extLst>
            </c:dLbl>
            <c:dLbl>
              <c:idx val="450"/>
              <c:tx>
                <c:rich>
                  <a:bodyPr/>
                  <a:lstStyle/>
                  <a:p>
                    <a:fld id="{2EF00732-3A4D-4612-B540-C627E18F78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3-8377-4FA0-99F7-2C7DC295D9EE}"/>
                </c:ext>
              </c:extLst>
            </c:dLbl>
            <c:dLbl>
              <c:idx val="451"/>
              <c:tx>
                <c:rich>
                  <a:bodyPr/>
                  <a:lstStyle/>
                  <a:p>
                    <a:fld id="{6D0385C3-ACEA-42FC-A161-CD0F2A7A1B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4-8377-4FA0-99F7-2C7DC295D9EE}"/>
                </c:ext>
              </c:extLst>
            </c:dLbl>
            <c:dLbl>
              <c:idx val="452"/>
              <c:tx>
                <c:rich>
                  <a:bodyPr/>
                  <a:lstStyle/>
                  <a:p>
                    <a:fld id="{9EB35C83-077C-4A1B-A5E6-3E9928F0AC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5-8377-4FA0-99F7-2C7DC295D9EE}"/>
                </c:ext>
              </c:extLst>
            </c:dLbl>
            <c:dLbl>
              <c:idx val="453"/>
              <c:tx>
                <c:rich>
                  <a:bodyPr/>
                  <a:lstStyle/>
                  <a:p>
                    <a:fld id="{E6528828-7811-4348-AC8A-F08BCEDF43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6-8377-4FA0-99F7-2C7DC295D9EE}"/>
                </c:ext>
              </c:extLst>
            </c:dLbl>
            <c:dLbl>
              <c:idx val="454"/>
              <c:tx>
                <c:rich>
                  <a:bodyPr/>
                  <a:lstStyle/>
                  <a:p>
                    <a:fld id="{25C1C9BD-67EF-4605-B2C9-27BE29C9A0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7-8377-4FA0-99F7-2C7DC295D9EE}"/>
                </c:ext>
              </c:extLst>
            </c:dLbl>
            <c:dLbl>
              <c:idx val="455"/>
              <c:tx>
                <c:rich>
                  <a:bodyPr/>
                  <a:lstStyle/>
                  <a:p>
                    <a:fld id="{304B24BA-4199-4599-9853-8D4C6F532B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8-8377-4FA0-99F7-2C7DC295D9EE}"/>
                </c:ext>
              </c:extLst>
            </c:dLbl>
            <c:dLbl>
              <c:idx val="456"/>
              <c:tx>
                <c:rich>
                  <a:bodyPr/>
                  <a:lstStyle/>
                  <a:p>
                    <a:fld id="{6BF66D86-FFDA-4062-A6D8-DBF7B383C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9-8377-4FA0-99F7-2C7DC295D9EE}"/>
                </c:ext>
              </c:extLst>
            </c:dLbl>
            <c:dLbl>
              <c:idx val="457"/>
              <c:tx>
                <c:rich>
                  <a:bodyPr/>
                  <a:lstStyle/>
                  <a:p>
                    <a:fld id="{857BD891-1863-46A5-88D5-FA76E7B2F0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A-8377-4FA0-99F7-2C7DC295D9EE}"/>
                </c:ext>
              </c:extLst>
            </c:dLbl>
            <c:dLbl>
              <c:idx val="458"/>
              <c:tx>
                <c:rich>
                  <a:bodyPr/>
                  <a:lstStyle/>
                  <a:p>
                    <a:fld id="{DEE55AF1-7FF5-429B-9664-1478EA4315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B-8377-4FA0-99F7-2C7DC295D9EE}"/>
                </c:ext>
              </c:extLst>
            </c:dLbl>
            <c:dLbl>
              <c:idx val="459"/>
              <c:tx>
                <c:rich>
                  <a:bodyPr/>
                  <a:lstStyle/>
                  <a:p>
                    <a:fld id="{17832DA7-EDC4-47BB-A6F3-F9823611CF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C-8377-4FA0-99F7-2C7DC295D9EE}"/>
                </c:ext>
              </c:extLst>
            </c:dLbl>
            <c:dLbl>
              <c:idx val="460"/>
              <c:tx>
                <c:rich>
                  <a:bodyPr/>
                  <a:lstStyle/>
                  <a:p>
                    <a:fld id="{3B2E4B6F-6252-48E7-A78C-22A63FE7C4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D-8377-4FA0-99F7-2C7DC295D9EE}"/>
                </c:ext>
              </c:extLst>
            </c:dLbl>
            <c:dLbl>
              <c:idx val="461"/>
              <c:tx>
                <c:rich>
                  <a:bodyPr/>
                  <a:lstStyle/>
                  <a:p>
                    <a:fld id="{B394B866-127B-4BC7-A5B0-B86B21476A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E-8377-4FA0-99F7-2C7DC295D9EE}"/>
                </c:ext>
              </c:extLst>
            </c:dLbl>
            <c:dLbl>
              <c:idx val="462"/>
              <c:tx>
                <c:rich>
                  <a:bodyPr/>
                  <a:lstStyle/>
                  <a:p>
                    <a:fld id="{CCAFE4CD-3BEE-4407-B134-EA1A084D3F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F-8377-4FA0-99F7-2C7DC295D9EE}"/>
                </c:ext>
              </c:extLst>
            </c:dLbl>
            <c:dLbl>
              <c:idx val="463"/>
              <c:tx>
                <c:rich>
                  <a:bodyPr/>
                  <a:lstStyle/>
                  <a:p>
                    <a:fld id="{EA41B3A5-CB6D-4535-9BC8-085A78C42F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0-8377-4FA0-99F7-2C7DC295D9EE}"/>
                </c:ext>
              </c:extLst>
            </c:dLbl>
            <c:dLbl>
              <c:idx val="464"/>
              <c:tx>
                <c:rich>
                  <a:bodyPr/>
                  <a:lstStyle/>
                  <a:p>
                    <a:fld id="{4525F8C6-6BA3-4985-8084-D177FDECC3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1-8377-4FA0-99F7-2C7DC295D9EE}"/>
                </c:ext>
              </c:extLst>
            </c:dLbl>
            <c:dLbl>
              <c:idx val="465"/>
              <c:tx>
                <c:rich>
                  <a:bodyPr/>
                  <a:lstStyle/>
                  <a:p>
                    <a:fld id="{A9D7D841-F321-4C08-B852-E645734232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2-8377-4FA0-99F7-2C7DC295D9EE}"/>
                </c:ext>
              </c:extLst>
            </c:dLbl>
            <c:dLbl>
              <c:idx val="466"/>
              <c:tx>
                <c:rich>
                  <a:bodyPr/>
                  <a:lstStyle/>
                  <a:p>
                    <a:fld id="{40547ECC-7C20-4E0F-ADE5-554D40715F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3-8377-4FA0-99F7-2C7DC295D9EE}"/>
                </c:ext>
              </c:extLst>
            </c:dLbl>
            <c:dLbl>
              <c:idx val="467"/>
              <c:tx>
                <c:rich>
                  <a:bodyPr/>
                  <a:lstStyle/>
                  <a:p>
                    <a:fld id="{09465E7D-88BD-4C84-A053-2DADECD9B6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4-8377-4FA0-99F7-2C7DC295D9EE}"/>
                </c:ext>
              </c:extLst>
            </c:dLbl>
            <c:dLbl>
              <c:idx val="468"/>
              <c:tx>
                <c:rich>
                  <a:bodyPr/>
                  <a:lstStyle/>
                  <a:p>
                    <a:fld id="{FF9F38A3-9A7F-485B-9638-923C56804A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5-8377-4FA0-99F7-2C7DC295D9EE}"/>
                </c:ext>
              </c:extLst>
            </c:dLbl>
            <c:dLbl>
              <c:idx val="469"/>
              <c:tx>
                <c:rich>
                  <a:bodyPr/>
                  <a:lstStyle/>
                  <a:p>
                    <a:fld id="{2CE4DCA7-E6E4-4D17-9CCA-E57FEE5F0E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6-8377-4FA0-99F7-2C7DC295D9EE}"/>
                </c:ext>
              </c:extLst>
            </c:dLbl>
            <c:dLbl>
              <c:idx val="470"/>
              <c:tx>
                <c:rich>
                  <a:bodyPr/>
                  <a:lstStyle/>
                  <a:p>
                    <a:fld id="{4D598195-6F21-4763-A2C2-8F97274B1B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7-8377-4FA0-99F7-2C7DC295D9EE}"/>
                </c:ext>
              </c:extLst>
            </c:dLbl>
            <c:dLbl>
              <c:idx val="471"/>
              <c:tx>
                <c:rich>
                  <a:bodyPr/>
                  <a:lstStyle/>
                  <a:p>
                    <a:fld id="{683F926D-1B75-45B3-B75D-9109E3157E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8-8377-4FA0-99F7-2C7DC295D9EE}"/>
                </c:ext>
              </c:extLst>
            </c:dLbl>
            <c:dLbl>
              <c:idx val="472"/>
              <c:tx>
                <c:rich>
                  <a:bodyPr/>
                  <a:lstStyle/>
                  <a:p>
                    <a:fld id="{F6BF2563-8F0D-4433-8D77-27CEC33992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9-8377-4FA0-99F7-2C7DC295D9EE}"/>
                </c:ext>
              </c:extLst>
            </c:dLbl>
            <c:dLbl>
              <c:idx val="473"/>
              <c:tx>
                <c:rich>
                  <a:bodyPr/>
                  <a:lstStyle/>
                  <a:p>
                    <a:fld id="{6FB5E1F6-C183-4396-B28E-DF71B6C4DC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A-8377-4FA0-99F7-2C7DC295D9EE}"/>
                </c:ext>
              </c:extLst>
            </c:dLbl>
            <c:dLbl>
              <c:idx val="474"/>
              <c:tx>
                <c:rich>
                  <a:bodyPr/>
                  <a:lstStyle/>
                  <a:p>
                    <a:fld id="{4AE76A2A-E155-419A-B0DA-C32354BB08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B-8377-4FA0-99F7-2C7DC295D9EE}"/>
                </c:ext>
              </c:extLst>
            </c:dLbl>
            <c:dLbl>
              <c:idx val="475"/>
              <c:tx>
                <c:rich>
                  <a:bodyPr/>
                  <a:lstStyle/>
                  <a:p>
                    <a:fld id="{A23AC516-BAE4-4A56-B308-00DFCD2DE0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C-8377-4FA0-99F7-2C7DC295D9EE}"/>
                </c:ext>
              </c:extLst>
            </c:dLbl>
            <c:dLbl>
              <c:idx val="476"/>
              <c:tx>
                <c:rich>
                  <a:bodyPr/>
                  <a:lstStyle/>
                  <a:p>
                    <a:fld id="{28988904-4856-41C0-A443-E0862F7F26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D-8377-4FA0-99F7-2C7DC295D9EE}"/>
                </c:ext>
              </c:extLst>
            </c:dLbl>
            <c:dLbl>
              <c:idx val="477"/>
              <c:tx>
                <c:rich>
                  <a:bodyPr/>
                  <a:lstStyle/>
                  <a:p>
                    <a:fld id="{B0EEA563-CAF5-4483-8E0C-C268183928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E-8377-4FA0-99F7-2C7DC295D9EE}"/>
                </c:ext>
              </c:extLst>
            </c:dLbl>
            <c:dLbl>
              <c:idx val="478"/>
              <c:tx>
                <c:rich>
                  <a:bodyPr/>
                  <a:lstStyle/>
                  <a:p>
                    <a:fld id="{0DBC20FE-B9A6-4469-A66C-0E89229D2E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F-8377-4FA0-99F7-2C7DC295D9EE}"/>
                </c:ext>
              </c:extLst>
            </c:dLbl>
            <c:dLbl>
              <c:idx val="479"/>
              <c:tx>
                <c:rich>
                  <a:bodyPr/>
                  <a:lstStyle/>
                  <a:p>
                    <a:fld id="{4982EBDC-24C9-470B-AC6A-1FFAD6F2C5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0-8377-4FA0-99F7-2C7DC295D9EE}"/>
                </c:ext>
              </c:extLst>
            </c:dLbl>
            <c:dLbl>
              <c:idx val="480"/>
              <c:tx>
                <c:rich>
                  <a:bodyPr/>
                  <a:lstStyle/>
                  <a:p>
                    <a:fld id="{BF99002D-4F29-47D5-A7CD-8DBFF0BFB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1-8377-4FA0-99F7-2C7DC295D9EE}"/>
                </c:ext>
              </c:extLst>
            </c:dLbl>
            <c:dLbl>
              <c:idx val="481"/>
              <c:tx>
                <c:rich>
                  <a:bodyPr/>
                  <a:lstStyle/>
                  <a:p>
                    <a:fld id="{361907CA-6180-49D5-9884-380EEB3CDA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2-8377-4FA0-99F7-2C7DC295D9EE}"/>
                </c:ext>
              </c:extLst>
            </c:dLbl>
            <c:dLbl>
              <c:idx val="482"/>
              <c:tx>
                <c:rich>
                  <a:bodyPr/>
                  <a:lstStyle/>
                  <a:p>
                    <a:fld id="{4FA056BB-EFE7-411C-A846-70B68AB69E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3-8377-4FA0-99F7-2C7DC295D9EE}"/>
                </c:ext>
              </c:extLst>
            </c:dLbl>
            <c:dLbl>
              <c:idx val="483"/>
              <c:tx>
                <c:rich>
                  <a:bodyPr/>
                  <a:lstStyle/>
                  <a:p>
                    <a:fld id="{0B08BDB0-FCBD-4AC4-A5BD-6CB30E3468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4-8377-4FA0-99F7-2C7DC295D9EE}"/>
                </c:ext>
              </c:extLst>
            </c:dLbl>
            <c:dLbl>
              <c:idx val="484"/>
              <c:tx>
                <c:rich>
                  <a:bodyPr/>
                  <a:lstStyle/>
                  <a:p>
                    <a:fld id="{174F43F3-F876-4E2D-9B1A-F97DA93D39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5-8377-4FA0-99F7-2C7DC295D9EE}"/>
                </c:ext>
              </c:extLst>
            </c:dLbl>
            <c:dLbl>
              <c:idx val="485"/>
              <c:tx>
                <c:rich>
                  <a:bodyPr/>
                  <a:lstStyle/>
                  <a:p>
                    <a:fld id="{B8D8344D-7F13-4172-82E8-8AF579C18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6-8377-4FA0-99F7-2C7DC295D9EE}"/>
                </c:ext>
              </c:extLst>
            </c:dLbl>
            <c:dLbl>
              <c:idx val="486"/>
              <c:tx>
                <c:rich>
                  <a:bodyPr/>
                  <a:lstStyle/>
                  <a:p>
                    <a:fld id="{62153C8B-F2A8-4A1A-8769-9A6DDF569A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7-8377-4FA0-99F7-2C7DC295D9EE}"/>
                </c:ext>
              </c:extLst>
            </c:dLbl>
            <c:dLbl>
              <c:idx val="487"/>
              <c:tx>
                <c:rich>
                  <a:bodyPr/>
                  <a:lstStyle/>
                  <a:p>
                    <a:fld id="{5D0AA71D-92D0-4D9A-87B9-AAED262554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8-8377-4FA0-99F7-2C7DC295D9EE}"/>
                </c:ext>
              </c:extLst>
            </c:dLbl>
            <c:dLbl>
              <c:idx val="488"/>
              <c:tx>
                <c:rich>
                  <a:bodyPr/>
                  <a:lstStyle/>
                  <a:p>
                    <a:fld id="{8292B3AE-9ECF-4B57-9329-72B5342F06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9-8377-4FA0-99F7-2C7DC295D9EE}"/>
                </c:ext>
              </c:extLst>
            </c:dLbl>
            <c:dLbl>
              <c:idx val="489"/>
              <c:tx>
                <c:rich>
                  <a:bodyPr/>
                  <a:lstStyle/>
                  <a:p>
                    <a:fld id="{B09A5247-F23E-40A6-9D8C-0651A70206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A-8377-4FA0-99F7-2C7DC295D9EE}"/>
                </c:ext>
              </c:extLst>
            </c:dLbl>
            <c:dLbl>
              <c:idx val="490"/>
              <c:tx>
                <c:rich>
                  <a:bodyPr/>
                  <a:lstStyle/>
                  <a:p>
                    <a:fld id="{9FD6E82F-B7AF-45E7-909C-B4B0AE896B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B-8377-4FA0-99F7-2C7DC295D9EE}"/>
                </c:ext>
              </c:extLst>
            </c:dLbl>
            <c:dLbl>
              <c:idx val="491"/>
              <c:tx>
                <c:rich>
                  <a:bodyPr/>
                  <a:lstStyle/>
                  <a:p>
                    <a:fld id="{D131333E-D090-4DFB-9998-4388DAF04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C-8377-4FA0-99F7-2C7DC295D9EE}"/>
                </c:ext>
              </c:extLst>
            </c:dLbl>
            <c:dLbl>
              <c:idx val="492"/>
              <c:tx>
                <c:rich>
                  <a:bodyPr/>
                  <a:lstStyle/>
                  <a:p>
                    <a:fld id="{1FC81D50-5403-4EB1-B2D0-7743B41C0A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D-8377-4FA0-99F7-2C7DC295D9EE}"/>
                </c:ext>
              </c:extLst>
            </c:dLbl>
            <c:dLbl>
              <c:idx val="493"/>
              <c:tx>
                <c:rich>
                  <a:bodyPr/>
                  <a:lstStyle/>
                  <a:p>
                    <a:fld id="{50F34416-27EA-422B-BD88-A976C55A76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E-8377-4FA0-99F7-2C7DC295D9EE}"/>
                </c:ext>
              </c:extLst>
            </c:dLbl>
            <c:dLbl>
              <c:idx val="494"/>
              <c:tx>
                <c:rich>
                  <a:bodyPr/>
                  <a:lstStyle/>
                  <a:p>
                    <a:fld id="{2C0C5433-1602-4422-A624-6FF1BBF753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F-8377-4FA0-99F7-2C7DC295D9EE}"/>
                </c:ext>
              </c:extLst>
            </c:dLbl>
            <c:dLbl>
              <c:idx val="495"/>
              <c:tx>
                <c:rich>
                  <a:bodyPr/>
                  <a:lstStyle/>
                  <a:p>
                    <a:fld id="{387CF8C7-B26A-4A8D-97BE-63C396F0E6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0-8377-4FA0-99F7-2C7DC295D9EE}"/>
                </c:ext>
              </c:extLst>
            </c:dLbl>
            <c:dLbl>
              <c:idx val="496"/>
              <c:tx>
                <c:rich>
                  <a:bodyPr/>
                  <a:lstStyle/>
                  <a:p>
                    <a:fld id="{2059E261-A3CC-4C6B-B14D-7DABCD9FAE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1-8377-4FA0-99F7-2C7DC295D9EE}"/>
                </c:ext>
              </c:extLst>
            </c:dLbl>
            <c:dLbl>
              <c:idx val="497"/>
              <c:tx>
                <c:rich>
                  <a:bodyPr/>
                  <a:lstStyle/>
                  <a:p>
                    <a:fld id="{D960ED78-3A4C-40B3-BBCE-1BABC49F17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2-8377-4FA0-99F7-2C7DC295D9EE}"/>
                </c:ext>
              </c:extLst>
            </c:dLbl>
            <c:dLbl>
              <c:idx val="498"/>
              <c:tx>
                <c:rich>
                  <a:bodyPr/>
                  <a:lstStyle/>
                  <a:p>
                    <a:fld id="{C8F206EB-5678-4F15-8A36-23F1DE46F3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3-8377-4FA0-99F7-2C7DC295D9EE}"/>
                </c:ext>
              </c:extLst>
            </c:dLbl>
            <c:dLbl>
              <c:idx val="499"/>
              <c:tx>
                <c:rich>
                  <a:bodyPr/>
                  <a:lstStyle/>
                  <a:p>
                    <a:fld id="{2753E25B-AF30-408B-8B17-B1F90C7EE5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4-8377-4FA0-99F7-2C7DC295D9EE}"/>
                </c:ext>
              </c:extLst>
            </c:dLbl>
            <c:dLbl>
              <c:idx val="500"/>
              <c:tx>
                <c:rich>
                  <a:bodyPr/>
                  <a:lstStyle/>
                  <a:p>
                    <a:fld id="{35FDEA6B-31F3-4909-918C-3AAA68241B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5-8377-4FA0-99F7-2C7DC295D9EE}"/>
                </c:ext>
              </c:extLst>
            </c:dLbl>
            <c:dLbl>
              <c:idx val="501"/>
              <c:tx>
                <c:rich>
                  <a:bodyPr/>
                  <a:lstStyle/>
                  <a:p>
                    <a:fld id="{D6A35EC3-8FE5-4BE8-80E1-E209DB4635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6-8377-4FA0-99F7-2C7DC295D9EE}"/>
                </c:ext>
              </c:extLst>
            </c:dLbl>
            <c:dLbl>
              <c:idx val="502"/>
              <c:tx>
                <c:rich>
                  <a:bodyPr/>
                  <a:lstStyle/>
                  <a:p>
                    <a:fld id="{4377E4DB-CD77-48B1-AAB5-B4FF2D3C71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7-8377-4FA0-99F7-2C7DC295D9EE}"/>
                </c:ext>
              </c:extLst>
            </c:dLbl>
            <c:dLbl>
              <c:idx val="503"/>
              <c:tx>
                <c:rich>
                  <a:bodyPr/>
                  <a:lstStyle/>
                  <a:p>
                    <a:fld id="{5A0DD19F-9DEF-4B3E-9311-79E192B495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8-8377-4FA0-99F7-2C7DC295D9EE}"/>
                </c:ext>
              </c:extLst>
            </c:dLbl>
            <c:dLbl>
              <c:idx val="504"/>
              <c:tx>
                <c:rich>
                  <a:bodyPr/>
                  <a:lstStyle/>
                  <a:p>
                    <a:fld id="{796DF549-6675-4927-AD7A-CAEC4E9DB8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9-8377-4FA0-99F7-2C7DC295D9EE}"/>
                </c:ext>
              </c:extLst>
            </c:dLbl>
            <c:dLbl>
              <c:idx val="505"/>
              <c:tx>
                <c:rich>
                  <a:bodyPr/>
                  <a:lstStyle/>
                  <a:p>
                    <a:fld id="{C6838335-8F58-46F6-A20C-63606CA8AD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A-8377-4FA0-99F7-2C7DC295D9EE}"/>
                </c:ext>
              </c:extLst>
            </c:dLbl>
            <c:dLbl>
              <c:idx val="506"/>
              <c:tx>
                <c:rich>
                  <a:bodyPr/>
                  <a:lstStyle/>
                  <a:p>
                    <a:fld id="{F73B249D-438E-4D4A-8496-B4A425223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B-8377-4FA0-99F7-2C7DC295D9EE}"/>
                </c:ext>
              </c:extLst>
            </c:dLbl>
            <c:dLbl>
              <c:idx val="507"/>
              <c:tx>
                <c:rich>
                  <a:bodyPr/>
                  <a:lstStyle/>
                  <a:p>
                    <a:fld id="{D31DBEB1-7707-4111-A152-847243173E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C-8377-4FA0-99F7-2C7DC295D9EE}"/>
                </c:ext>
              </c:extLst>
            </c:dLbl>
            <c:dLbl>
              <c:idx val="508"/>
              <c:tx>
                <c:rich>
                  <a:bodyPr/>
                  <a:lstStyle/>
                  <a:p>
                    <a:fld id="{72E11AB7-9114-4761-B8CB-CC443446F1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D-8377-4FA0-99F7-2C7DC295D9EE}"/>
                </c:ext>
              </c:extLst>
            </c:dLbl>
            <c:dLbl>
              <c:idx val="509"/>
              <c:tx>
                <c:rich>
                  <a:bodyPr/>
                  <a:lstStyle/>
                  <a:p>
                    <a:fld id="{F24BBD49-D9DC-4B0B-AD60-62C7E6722B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E-8377-4FA0-99F7-2C7DC295D9EE}"/>
                </c:ext>
              </c:extLst>
            </c:dLbl>
            <c:dLbl>
              <c:idx val="510"/>
              <c:tx>
                <c:rich>
                  <a:bodyPr/>
                  <a:lstStyle/>
                  <a:p>
                    <a:fld id="{9BD3C0AC-C020-4858-9408-EF1E5CB58C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F-8377-4FA0-99F7-2C7DC295D9EE}"/>
                </c:ext>
              </c:extLst>
            </c:dLbl>
            <c:dLbl>
              <c:idx val="511"/>
              <c:tx>
                <c:rich>
                  <a:bodyPr/>
                  <a:lstStyle/>
                  <a:p>
                    <a:fld id="{8DBAEDAA-39C2-4AAF-AEF5-EFC48D97A44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0-8377-4FA0-99F7-2C7DC295D9EE}"/>
                </c:ext>
              </c:extLst>
            </c:dLbl>
            <c:dLbl>
              <c:idx val="512"/>
              <c:tx>
                <c:rich>
                  <a:bodyPr/>
                  <a:lstStyle/>
                  <a:p>
                    <a:fld id="{76DE932F-19EF-4024-A352-09522648E5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1-8377-4FA0-99F7-2C7DC295D9EE}"/>
                </c:ext>
              </c:extLst>
            </c:dLbl>
            <c:dLbl>
              <c:idx val="513"/>
              <c:tx>
                <c:rich>
                  <a:bodyPr/>
                  <a:lstStyle/>
                  <a:p>
                    <a:fld id="{DD5C0623-DCF8-4558-BFD4-2D31B81688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2-8377-4FA0-99F7-2C7DC295D9EE}"/>
                </c:ext>
              </c:extLst>
            </c:dLbl>
            <c:dLbl>
              <c:idx val="514"/>
              <c:tx>
                <c:rich>
                  <a:bodyPr/>
                  <a:lstStyle/>
                  <a:p>
                    <a:fld id="{B299A51A-B647-4591-AAD4-661E9F6D5D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3-8377-4FA0-99F7-2C7DC295D9EE}"/>
                </c:ext>
              </c:extLst>
            </c:dLbl>
            <c:dLbl>
              <c:idx val="515"/>
              <c:tx>
                <c:rich>
                  <a:bodyPr/>
                  <a:lstStyle/>
                  <a:p>
                    <a:fld id="{0BE33F76-D4FA-4C77-A416-CD2DD10144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4-8377-4FA0-99F7-2C7DC295D9EE}"/>
                </c:ext>
              </c:extLst>
            </c:dLbl>
            <c:dLbl>
              <c:idx val="516"/>
              <c:tx>
                <c:rich>
                  <a:bodyPr/>
                  <a:lstStyle/>
                  <a:p>
                    <a:fld id="{2EA2A7FD-7D00-4EBC-837D-D45179F29D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5-8377-4FA0-99F7-2C7DC295D9EE}"/>
                </c:ext>
              </c:extLst>
            </c:dLbl>
            <c:dLbl>
              <c:idx val="517"/>
              <c:tx>
                <c:rich>
                  <a:bodyPr/>
                  <a:lstStyle/>
                  <a:p>
                    <a:fld id="{123F604A-2705-432D-AFF8-87F4562930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6-8377-4FA0-99F7-2C7DC295D9EE}"/>
                </c:ext>
              </c:extLst>
            </c:dLbl>
            <c:dLbl>
              <c:idx val="518"/>
              <c:tx>
                <c:rich>
                  <a:bodyPr/>
                  <a:lstStyle/>
                  <a:p>
                    <a:fld id="{62585C45-8B0C-47E2-9303-C5942B3ABC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7-8377-4FA0-99F7-2C7DC295D9EE}"/>
                </c:ext>
              </c:extLst>
            </c:dLbl>
            <c:dLbl>
              <c:idx val="519"/>
              <c:tx>
                <c:rich>
                  <a:bodyPr/>
                  <a:lstStyle/>
                  <a:p>
                    <a:fld id="{F3AE5BA8-AAE5-4AAB-A430-D218A921F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8-8377-4FA0-99F7-2C7DC295D9EE}"/>
                </c:ext>
              </c:extLst>
            </c:dLbl>
            <c:dLbl>
              <c:idx val="520"/>
              <c:tx>
                <c:rich>
                  <a:bodyPr/>
                  <a:lstStyle/>
                  <a:p>
                    <a:fld id="{93541775-EC17-44AF-ACB6-D1BCA324A9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9-8377-4FA0-99F7-2C7DC295D9EE}"/>
                </c:ext>
              </c:extLst>
            </c:dLbl>
            <c:dLbl>
              <c:idx val="521"/>
              <c:tx>
                <c:rich>
                  <a:bodyPr/>
                  <a:lstStyle/>
                  <a:p>
                    <a:fld id="{DBEA9637-9049-49EA-B04E-AF16FEA419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A-8377-4FA0-99F7-2C7DC295D9EE}"/>
                </c:ext>
              </c:extLst>
            </c:dLbl>
            <c:dLbl>
              <c:idx val="522"/>
              <c:tx>
                <c:rich>
                  <a:bodyPr/>
                  <a:lstStyle/>
                  <a:p>
                    <a:fld id="{0CB12553-758A-489B-B0F1-3035A5487F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B-8377-4FA0-99F7-2C7DC295D9EE}"/>
                </c:ext>
              </c:extLst>
            </c:dLbl>
            <c:dLbl>
              <c:idx val="523"/>
              <c:tx>
                <c:rich>
                  <a:bodyPr/>
                  <a:lstStyle/>
                  <a:p>
                    <a:fld id="{FC55B060-C487-4C89-A658-648E1C7B08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C-8377-4FA0-99F7-2C7DC295D9EE}"/>
                </c:ext>
              </c:extLst>
            </c:dLbl>
            <c:dLbl>
              <c:idx val="524"/>
              <c:tx>
                <c:rich>
                  <a:bodyPr/>
                  <a:lstStyle/>
                  <a:p>
                    <a:fld id="{6A59D777-1FBD-4B44-BB06-78349AEF82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D-8377-4FA0-99F7-2C7DC295D9EE}"/>
                </c:ext>
              </c:extLst>
            </c:dLbl>
            <c:dLbl>
              <c:idx val="525"/>
              <c:tx>
                <c:rich>
                  <a:bodyPr/>
                  <a:lstStyle/>
                  <a:p>
                    <a:fld id="{BF08F543-6F6A-46E8-B074-78E15947E7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E-8377-4FA0-99F7-2C7DC295D9EE}"/>
                </c:ext>
              </c:extLst>
            </c:dLbl>
            <c:dLbl>
              <c:idx val="526"/>
              <c:tx>
                <c:rich>
                  <a:bodyPr/>
                  <a:lstStyle/>
                  <a:p>
                    <a:fld id="{5FE401C0-D7BA-4165-B8B4-6761348B6C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F-8377-4FA0-99F7-2C7DC295D9EE}"/>
                </c:ext>
              </c:extLst>
            </c:dLbl>
            <c:dLbl>
              <c:idx val="527"/>
              <c:tx>
                <c:rich>
                  <a:bodyPr/>
                  <a:lstStyle/>
                  <a:p>
                    <a:fld id="{3742775A-ED01-45A5-99D5-2D2D985398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0-8377-4FA0-99F7-2C7DC295D9EE}"/>
                </c:ext>
              </c:extLst>
            </c:dLbl>
            <c:dLbl>
              <c:idx val="528"/>
              <c:tx>
                <c:rich>
                  <a:bodyPr/>
                  <a:lstStyle/>
                  <a:p>
                    <a:fld id="{18221E15-0220-485D-A7B4-683A58E3F9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1-8377-4FA0-99F7-2C7DC295D9EE}"/>
                </c:ext>
              </c:extLst>
            </c:dLbl>
            <c:dLbl>
              <c:idx val="529"/>
              <c:tx>
                <c:rich>
                  <a:bodyPr/>
                  <a:lstStyle/>
                  <a:p>
                    <a:fld id="{3D12A866-3E5F-45DB-B8C4-5766900F23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2-8377-4FA0-99F7-2C7DC295D9EE}"/>
                </c:ext>
              </c:extLst>
            </c:dLbl>
            <c:dLbl>
              <c:idx val="530"/>
              <c:tx>
                <c:rich>
                  <a:bodyPr/>
                  <a:lstStyle/>
                  <a:p>
                    <a:fld id="{D87B5416-731F-4997-BE51-4E910CE202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3-8377-4FA0-99F7-2C7DC295D9EE}"/>
                </c:ext>
              </c:extLst>
            </c:dLbl>
            <c:dLbl>
              <c:idx val="531"/>
              <c:tx>
                <c:rich>
                  <a:bodyPr/>
                  <a:lstStyle/>
                  <a:p>
                    <a:fld id="{581A9FA3-45D1-4D27-A5E8-13E869AC09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4-8377-4FA0-99F7-2C7DC295D9EE}"/>
                </c:ext>
              </c:extLst>
            </c:dLbl>
            <c:dLbl>
              <c:idx val="532"/>
              <c:tx>
                <c:rich>
                  <a:bodyPr/>
                  <a:lstStyle/>
                  <a:p>
                    <a:fld id="{05E53166-5461-432D-BB5A-A07E777B95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5-8377-4FA0-99F7-2C7DC295D9EE}"/>
                </c:ext>
              </c:extLst>
            </c:dLbl>
            <c:dLbl>
              <c:idx val="533"/>
              <c:tx>
                <c:rich>
                  <a:bodyPr/>
                  <a:lstStyle/>
                  <a:p>
                    <a:fld id="{ECA8F29B-A882-4B85-A653-66FEF9114A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6-8377-4FA0-99F7-2C7DC295D9EE}"/>
                </c:ext>
              </c:extLst>
            </c:dLbl>
            <c:dLbl>
              <c:idx val="534"/>
              <c:tx>
                <c:rich>
                  <a:bodyPr/>
                  <a:lstStyle/>
                  <a:p>
                    <a:fld id="{73CD8863-FAE9-41BA-AE54-4998431C6D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7-8377-4FA0-99F7-2C7DC295D9EE}"/>
                </c:ext>
              </c:extLst>
            </c:dLbl>
            <c:dLbl>
              <c:idx val="535"/>
              <c:tx>
                <c:rich>
                  <a:bodyPr/>
                  <a:lstStyle/>
                  <a:p>
                    <a:fld id="{04D38983-1B66-414F-B80C-9003A71F18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8-8377-4FA0-99F7-2C7DC295D9EE}"/>
                </c:ext>
              </c:extLst>
            </c:dLbl>
            <c:dLbl>
              <c:idx val="536"/>
              <c:tx>
                <c:rich>
                  <a:bodyPr/>
                  <a:lstStyle/>
                  <a:p>
                    <a:fld id="{27D751D1-AD7E-479B-8008-7AEBA6A85A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9-8377-4FA0-99F7-2C7DC295D9EE}"/>
                </c:ext>
              </c:extLst>
            </c:dLbl>
            <c:dLbl>
              <c:idx val="537"/>
              <c:tx>
                <c:rich>
                  <a:bodyPr/>
                  <a:lstStyle/>
                  <a:p>
                    <a:fld id="{B6B4EBE9-0C95-42C8-89C6-2EA52A49B9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A-8377-4FA0-99F7-2C7DC295D9EE}"/>
                </c:ext>
              </c:extLst>
            </c:dLbl>
            <c:dLbl>
              <c:idx val="538"/>
              <c:tx>
                <c:rich>
                  <a:bodyPr/>
                  <a:lstStyle/>
                  <a:p>
                    <a:fld id="{7BDD7E9B-EC22-4E75-80A0-357020A63A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B-8377-4FA0-99F7-2C7DC295D9EE}"/>
                </c:ext>
              </c:extLst>
            </c:dLbl>
            <c:dLbl>
              <c:idx val="539"/>
              <c:tx>
                <c:rich>
                  <a:bodyPr/>
                  <a:lstStyle/>
                  <a:p>
                    <a:fld id="{6EB576AA-8469-475C-AD8C-FB667062CE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C-8377-4FA0-99F7-2C7DC295D9EE}"/>
                </c:ext>
              </c:extLst>
            </c:dLbl>
            <c:dLbl>
              <c:idx val="540"/>
              <c:tx>
                <c:rich>
                  <a:bodyPr/>
                  <a:lstStyle/>
                  <a:p>
                    <a:fld id="{F7BD4E9C-5F73-4151-AD9C-9BB43887AE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D-8377-4FA0-99F7-2C7DC295D9EE}"/>
                </c:ext>
              </c:extLst>
            </c:dLbl>
            <c:dLbl>
              <c:idx val="541"/>
              <c:tx>
                <c:rich>
                  <a:bodyPr/>
                  <a:lstStyle/>
                  <a:p>
                    <a:fld id="{5DB3C608-7A58-40C3-8D25-F0B449E297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E-8377-4FA0-99F7-2C7DC295D9EE}"/>
                </c:ext>
              </c:extLst>
            </c:dLbl>
            <c:dLbl>
              <c:idx val="542"/>
              <c:tx>
                <c:rich>
                  <a:bodyPr/>
                  <a:lstStyle/>
                  <a:p>
                    <a:fld id="{D3BE2DDB-5D2D-4997-8AE0-81E56F1993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F-8377-4FA0-99F7-2C7DC295D9EE}"/>
                </c:ext>
              </c:extLst>
            </c:dLbl>
            <c:dLbl>
              <c:idx val="543"/>
              <c:tx>
                <c:rich>
                  <a:bodyPr/>
                  <a:lstStyle/>
                  <a:p>
                    <a:fld id="{705A9931-9359-4F87-8F7B-1591CFE849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0-8377-4FA0-99F7-2C7DC295D9EE}"/>
                </c:ext>
              </c:extLst>
            </c:dLbl>
            <c:dLbl>
              <c:idx val="544"/>
              <c:tx>
                <c:rich>
                  <a:bodyPr/>
                  <a:lstStyle/>
                  <a:p>
                    <a:fld id="{8236A35D-1EB8-48BD-A9E3-6B8BC7AA55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1-8377-4FA0-99F7-2C7DC295D9EE}"/>
                </c:ext>
              </c:extLst>
            </c:dLbl>
            <c:dLbl>
              <c:idx val="545"/>
              <c:tx>
                <c:rich>
                  <a:bodyPr/>
                  <a:lstStyle/>
                  <a:p>
                    <a:fld id="{6FF6DB88-2EE2-45B2-9F03-0D186212B0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2-8377-4FA0-99F7-2C7DC295D9EE}"/>
                </c:ext>
              </c:extLst>
            </c:dLbl>
            <c:dLbl>
              <c:idx val="546"/>
              <c:tx>
                <c:rich>
                  <a:bodyPr/>
                  <a:lstStyle/>
                  <a:p>
                    <a:fld id="{D2FF4A81-3351-49F1-A766-E8B323935C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3-8377-4FA0-99F7-2C7DC295D9EE}"/>
                </c:ext>
              </c:extLst>
            </c:dLbl>
            <c:dLbl>
              <c:idx val="547"/>
              <c:tx>
                <c:rich>
                  <a:bodyPr/>
                  <a:lstStyle/>
                  <a:p>
                    <a:fld id="{58BF044B-E839-4ED5-AE7B-780350801C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4-8377-4FA0-99F7-2C7DC295D9EE}"/>
                </c:ext>
              </c:extLst>
            </c:dLbl>
            <c:dLbl>
              <c:idx val="548"/>
              <c:tx>
                <c:rich>
                  <a:bodyPr/>
                  <a:lstStyle/>
                  <a:p>
                    <a:fld id="{21B2794D-3E3E-42F9-8A94-888C80AB83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5-8377-4FA0-99F7-2C7DC295D9EE}"/>
                </c:ext>
              </c:extLst>
            </c:dLbl>
            <c:dLbl>
              <c:idx val="549"/>
              <c:tx>
                <c:rich>
                  <a:bodyPr/>
                  <a:lstStyle/>
                  <a:p>
                    <a:fld id="{90BAB4CE-8ABD-4720-A62F-AA001BBFC2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6-8377-4FA0-99F7-2C7DC295D9EE}"/>
                </c:ext>
              </c:extLst>
            </c:dLbl>
            <c:dLbl>
              <c:idx val="550"/>
              <c:tx>
                <c:rich>
                  <a:bodyPr/>
                  <a:lstStyle/>
                  <a:p>
                    <a:fld id="{A6F666FE-6072-494D-B50C-92B050891A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7-8377-4FA0-99F7-2C7DC295D9EE}"/>
                </c:ext>
              </c:extLst>
            </c:dLbl>
            <c:dLbl>
              <c:idx val="551"/>
              <c:tx>
                <c:rich>
                  <a:bodyPr/>
                  <a:lstStyle/>
                  <a:p>
                    <a:fld id="{372AB5C7-798C-472A-95DB-4EAA658710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8-8377-4FA0-99F7-2C7DC295D9EE}"/>
                </c:ext>
              </c:extLst>
            </c:dLbl>
            <c:dLbl>
              <c:idx val="552"/>
              <c:tx>
                <c:rich>
                  <a:bodyPr/>
                  <a:lstStyle/>
                  <a:p>
                    <a:fld id="{DAA9ACD1-A11F-4347-B87E-5AB90899CA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9-8377-4FA0-99F7-2C7DC295D9EE}"/>
                </c:ext>
              </c:extLst>
            </c:dLbl>
            <c:dLbl>
              <c:idx val="553"/>
              <c:tx>
                <c:rich>
                  <a:bodyPr/>
                  <a:lstStyle/>
                  <a:p>
                    <a:fld id="{2EC9DF06-D5EB-434E-B57A-2EB039C34A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A-8377-4FA0-99F7-2C7DC295D9EE}"/>
                </c:ext>
              </c:extLst>
            </c:dLbl>
            <c:dLbl>
              <c:idx val="554"/>
              <c:tx>
                <c:rich>
                  <a:bodyPr/>
                  <a:lstStyle/>
                  <a:p>
                    <a:fld id="{AF46954C-EF4F-44C9-82C8-CE1727DEE0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B-8377-4FA0-99F7-2C7DC295D9EE}"/>
                </c:ext>
              </c:extLst>
            </c:dLbl>
            <c:dLbl>
              <c:idx val="555"/>
              <c:tx>
                <c:rich>
                  <a:bodyPr/>
                  <a:lstStyle/>
                  <a:p>
                    <a:fld id="{B09083F3-7DB1-4E97-ACBE-6F034DCED7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C-8377-4FA0-99F7-2C7DC295D9EE}"/>
                </c:ext>
              </c:extLst>
            </c:dLbl>
            <c:dLbl>
              <c:idx val="556"/>
              <c:tx>
                <c:rich>
                  <a:bodyPr/>
                  <a:lstStyle/>
                  <a:p>
                    <a:fld id="{DF4BE212-2FB7-4087-A652-31816BBB91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D-8377-4FA0-99F7-2C7DC295D9EE}"/>
                </c:ext>
              </c:extLst>
            </c:dLbl>
            <c:dLbl>
              <c:idx val="557"/>
              <c:tx>
                <c:rich>
                  <a:bodyPr/>
                  <a:lstStyle/>
                  <a:p>
                    <a:fld id="{7B7F9E57-6C1A-4037-AB1E-8693B162AA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E-8377-4FA0-99F7-2C7DC295D9EE}"/>
                </c:ext>
              </c:extLst>
            </c:dLbl>
            <c:dLbl>
              <c:idx val="558"/>
              <c:tx>
                <c:rich>
                  <a:bodyPr/>
                  <a:lstStyle/>
                  <a:p>
                    <a:fld id="{3686338A-92C5-4923-8661-80F26DF271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F-8377-4FA0-99F7-2C7DC295D9EE}"/>
                </c:ext>
              </c:extLst>
            </c:dLbl>
            <c:dLbl>
              <c:idx val="559"/>
              <c:tx>
                <c:rich>
                  <a:bodyPr/>
                  <a:lstStyle/>
                  <a:p>
                    <a:fld id="{A9D1C5DD-2C37-4A25-B9BD-93EE0425CA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0-8377-4FA0-99F7-2C7DC295D9EE}"/>
                </c:ext>
              </c:extLst>
            </c:dLbl>
            <c:dLbl>
              <c:idx val="560"/>
              <c:tx>
                <c:rich>
                  <a:bodyPr/>
                  <a:lstStyle/>
                  <a:p>
                    <a:fld id="{31D32DE3-EE54-4123-A496-41723162BB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1-8377-4FA0-99F7-2C7DC295D9EE}"/>
                </c:ext>
              </c:extLst>
            </c:dLbl>
            <c:dLbl>
              <c:idx val="561"/>
              <c:tx>
                <c:rich>
                  <a:bodyPr/>
                  <a:lstStyle/>
                  <a:p>
                    <a:fld id="{0622B96D-BE75-4322-BA80-E1757EF521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2-8377-4FA0-99F7-2C7DC295D9EE}"/>
                </c:ext>
              </c:extLst>
            </c:dLbl>
            <c:dLbl>
              <c:idx val="562"/>
              <c:tx>
                <c:rich>
                  <a:bodyPr/>
                  <a:lstStyle/>
                  <a:p>
                    <a:fld id="{C657097D-A0E6-470A-B1E7-028543FFF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3-8377-4FA0-99F7-2C7DC295D9EE}"/>
                </c:ext>
              </c:extLst>
            </c:dLbl>
            <c:dLbl>
              <c:idx val="563"/>
              <c:tx>
                <c:rich>
                  <a:bodyPr/>
                  <a:lstStyle/>
                  <a:p>
                    <a:fld id="{C734A1D0-EF88-41E4-B0DC-23A2E3D8A3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4-8377-4FA0-99F7-2C7DC295D9EE}"/>
                </c:ext>
              </c:extLst>
            </c:dLbl>
            <c:dLbl>
              <c:idx val="564"/>
              <c:tx>
                <c:rich>
                  <a:bodyPr/>
                  <a:lstStyle/>
                  <a:p>
                    <a:fld id="{326DD0EA-565F-4032-90FC-EC5A52ED88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5-8377-4FA0-99F7-2C7DC295D9EE}"/>
                </c:ext>
              </c:extLst>
            </c:dLbl>
            <c:dLbl>
              <c:idx val="565"/>
              <c:tx>
                <c:rich>
                  <a:bodyPr/>
                  <a:lstStyle/>
                  <a:p>
                    <a:fld id="{80DDA93D-EA4C-44B9-9787-CB7A894E53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6-8377-4FA0-99F7-2C7DC295D9EE}"/>
                </c:ext>
              </c:extLst>
            </c:dLbl>
            <c:dLbl>
              <c:idx val="566"/>
              <c:tx>
                <c:rich>
                  <a:bodyPr/>
                  <a:lstStyle/>
                  <a:p>
                    <a:fld id="{5E0EC284-D3B3-4E48-9AE9-4BDAF277EE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7-8377-4FA0-99F7-2C7DC295D9EE}"/>
                </c:ext>
              </c:extLst>
            </c:dLbl>
            <c:dLbl>
              <c:idx val="567"/>
              <c:tx>
                <c:rich>
                  <a:bodyPr/>
                  <a:lstStyle/>
                  <a:p>
                    <a:fld id="{B9FDD3BC-5F7E-4174-9A75-691086F4D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8-8377-4FA0-99F7-2C7DC295D9EE}"/>
                </c:ext>
              </c:extLst>
            </c:dLbl>
            <c:dLbl>
              <c:idx val="568"/>
              <c:tx>
                <c:rich>
                  <a:bodyPr/>
                  <a:lstStyle/>
                  <a:p>
                    <a:fld id="{7DFC86EB-5C8E-4B19-89BB-7284375723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9-8377-4FA0-99F7-2C7DC295D9EE}"/>
                </c:ext>
              </c:extLst>
            </c:dLbl>
            <c:dLbl>
              <c:idx val="569"/>
              <c:tx>
                <c:rich>
                  <a:bodyPr/>
                  <a:lstStyle/>
                  <a:p>
                    <a:fld id="{F008B7B4-5DD4-4BF3-9782-41063B6CF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A-8377-4FA0-99F7-2C7DC295D9EE}"/>
                </c:ext>
              </c:extLst>
            </c:dLbl>
            <c:dLbl>
              <c:idx val="570"/>
              <c:tx>
                <c:rich>
                  <a:bodyPr/>
                  <a:lstStyle/>
                  <a:p>
                    <a:fld id="{DB829ABB-647E-4DB7-8A84-A7CDD708F9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B-8377-4FA0-99F7-2C7DC295D9EE}"/>
                </c:ext>
              </c:extLst>
            </c:dLbl>
            <c:dLbl>
              <c:idx val="571"/>
              <c:tx>
                <c:rich>
                  <a:bodyPr/>
                  <a:lstStyle/>
                  <a:p>
                    <a:fld id="{ADBAA4A1-7EA3-4F52-94E7-52F13A6D47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C-8377-4FA0-99F7-2C7DC295D9EE}"/>
                </c:ext>
              </c:extLst>
            </c:dLbl>
            <c:dLbl>
              <c:idx val="572"/>
              <c:tx>
                <c:rich>
                  <a:bodyPr/>
                  <a:lstStyle/>
                  <a:p>
                    <a:fld id="{DC410DB9-551D-4341-8D57-A546348F9D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D-8377-4FA0-99F7-2C7DC295D9EE}"/>
                </c:ext>
              </c:extLst>
            </c:dLbl>
            <c:dLbl>
              <c:idx val="573"/>
              <c:tx>
                <c:rich>
                  <a:bodyPr/>
                  <a:lstStyle/>
                  <a:p>
                    <a:fld id="{07E17806-5328-41E8-9E61-336DBEEE1C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E-8377-4FA0-99F7-2C7DC295D9EE}"/>
                </c:ext>
              </c:extLst>
            </c:dLbl>
            <c:dLbl>
              <c:idx val="574"/>
              <c:tx>
                <c:rich>
                  <a:bodyPr/>
                  <a:lstStyle/>
                  <a:p>
                    <a:fld id="{FA25E11C-BC0E-49A1-9935-0429B42218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F-8377-4FA0-99F7-2C7DC295D9EE}"/>
                </c:ext>
              </c:extLst>
            </c:dLbl>
            <c:dLbl>
              <c:idx val="575"/>
              <c:tx>
                <c:rich>
                  <a:bodyPr/>
                  <a:lstStyle/>
                  <a:p>
                    <a:fld id="{8EC741B0-68FB-4E96-8259-9A7D90AB8A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0-8377-4FA0-99F7-2C7DC295D9EE}"/>
                </c:ext>
              </c:extLst>
            </c:dLbl>
            <c:dLbl>
              <c:idx val="576"/>
              <c:tx>
                <c:rich>
                  <a:bodyPr/>
                  <a:lstStyle/>
                  <a:p>
                    <a:fld id="{5CD5712F-BF01-4A51-9CAF-D05CFDA683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1-8377-4FA0-99F7-2C7DC295D9EE}"/>
                </c:ext>
              </c:extLst>
            </c:dLbl>
            <c:dLbl>
              <c:idx val="577"/>
              <c:tx>
                <c:rich>
                  <a:bodyPr/>
                  <a:lstStyle/>
                  <a:p>
                    <a:fld id="{A77AD5EA-1C8B-4F49-A88B-63E3ECF59B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2-8377-4FA0-99F7-2C7DC295D9EE}"/>
                </c:ext>
              </c:extLst>
            </c:dLbl>
            <c:dLbl>
              <c:idx val="578"/>
              <c:tx>
                <c:rich>
                  <a:bodyPr/>
                  <a:lstStyle/>
                  <a:p>
                    <a:fld id="{49FC61D0-A608-4845-9C8E-03B65DC066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3-8377-4FA0-99F7-2C7DC295D9EE}"/>
                </c:ext>
              </c:extLst>
            </c:dLbl>
            <c:dLbl>
              <c:idx val="579"/>
              <c:tx>
                <c:rich>
                  <a:bodyPr/>
                  <a:lstStyle/>
                  <a:p>
                    <a:fld id="{52ACB309-2D52-4EA6-B4AC-E4A6A2A6E8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4-8377-4FA0-99F7-2C7DC295D9EE}"/>
                </c:ext>
              </c:extLst>
            </c:dLbl>
            <c:dLbl>
              <c:idx val="580"/>
              <c:tx>
                <c:rich>
                  <a:bodyPr/>
                  <a:lstStyle/>
                  <a:p>
                    <a:fld id="{604D9CE3-C2F7-4983-84DB-7EF8CC3EE5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5-8377-4FA0-99F7-2C7DC295D9EE}"/>
                </c:ext>
              </c:extLst>
            </c:dLbl>
            <c:dLbl>
              <c:idx val="581"/>
              <c:tx>
                <c:rich>
                  <a:bodyPr/>
                  <a:lstStyle/>
                  <a:p>
                    <a:fld id="{17EB61C8-705A-4D44-A080-6B4123D98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6-8377-4FA0-99F7-2C7DC295D9EE}"/>
                </c:ext>
              </c:extLst>
            </c:dLbl>
            <c:dLbl>
              <c:idx val="582"/>
              <c:tx>
                <c:rich>
                  <a:bodyPr/>
                  <a:lstStyle/>
                  <a:p>
                    <a:fld id="{8F3ACDF5-C8FE-4B46-B260-11F0C48042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7-8377-4FA0-99F7-2C7DC295D9EE}"/>
                </c:ext>
              </c:extLst>
            </c:dLbl>
            <c:dLbl>
              <c:idx val="583"/>
              <c:tx>
                <c:rich>
                  <a:bodyPr/>
                  <a:lstStyle/>
                  <a:p>
                    <a:fld id="{EF962F29-6BB7-4DB3-80B1-8A932BF81E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8-8377-4FA0-99F7-2C7DC295D9EE}"/>
                </c:ext>
              </c:extLst>
            </c:dLbl>
            <c:dLbl>
              <c:idx val="584"/>
              <c:tx>
                <c:rich>
                  <a:bodyPr/>
                  <a:lstStyle/>
                  <a:p>
                    <a:fld id="{8F2803D5-875D-4509-B5B8-5D903C38E8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9-8377-4FA0-99F7-2C7DC295D9EE}"/>
                </c:ext>
              </c:extLst>
            </c:dLbl>
            <c:dLbl>
              <c:idx val="585"/>
              <c:tx>
                <c:rich>
                  <a:bodyPr/>
                  <a:lstStyle/>
                  <a:p>
                    <a:fld id="{DCA9DB1B-FBFE-46B3-A409-AA30C661BD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A-8377-4FA0-99F7-2C7DC295D9EE}"/>
                </c:ext>
              </c:extLst>
            </c:dLbl>
            <c:dLbl>
              <c:idx val="586"/>
              <c:tx>
                <c:rich>
                  <a:bodyPr/>
                  <a:lstStyle/>
                  <a:p>
                    <a:fld id="{0BDBFD1D-C6B5-4B2E-AA97-C18796C783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B-8377-4FA0-99F7-2C7DC295D9EE}"/>
                </c:ext>
              </c:extLst>
            </c:dLbl>
            <c:dLbl>
              <c:idx val="587"/>
              <c:tx>
                <c:rich>
                  <a:bodyPr/>
                  <a:lstStyle/>
                  <a:p>
                    <a:fld id="{289E6DC4-8E13-4386-9812-23A5183095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C-8377-4FA0-99F7-2C7DC295D9EE}"/>
                </c:ext>
              </c:extLst>
            </c:dLbl>
            <c:dLbl>
              <c:idx val="588"/>
              <c:tx>
                <c:rich>
                  <a:bodyPr/>
                  <a:lstStyle/>
                  <a:p>
                    <a:fld id="{0B10AF82-6EE5-4A52-B992-90854CDA6C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D-8377-4FA0-99F7-2C7DC295D9EE}"/>
                </c:ext>
              </c:extLst>
            </c:dLbl>
            <c:dLbl>
              <c:idx val="589"/>
              <c:tx>
                <c:rich>
                  <a:bodyPr/>
                  <a:lstStyle/>
                  <a:p>
                    <a:fld id="{AA04F176-8157-4056-BB03-040EE2CDBF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E-8377-4FA0-99F7-2C7DC295D9EE}"/>
                </c:ext>
              </c:extLst>
            </c:dLbl>
            <c:dLbl>
              <c:idx val="590"/>
              <c:tx>
                <c:rich>
                  <a:bodyPr/>
                  <a:lstStyle/>
                  <a:p>
                    <a:fld id="{90B7D2E5-737E-4FDD-8CB2-2CE87495AE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F-8377-4FA0-99F7-2C7DC295D9EE}"/>
                </c:ext>
              </c:extLst>
            </c:dLbl>
            <c:dLbl>
              <c:idx val="591"/>
              <c:tx>
                <c:rich>
                  <a:bodyPr/>
                  <a:lstStyle/>
                  <a:p>
                    <a:fld id="{1BC81146-B27F-473D-940D-BC10CEC2AF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0-8377-4FA0-99F7-2C7DC295D9EE}"/>
                </c:ext>
              </c:extLst>
            </c:dLbl>
            <c:dLbl>
              <c:idx val="592"/>
              <c:tx>
                <c:rich>
                  <a:bodyPr/>
                  <a:lstStyle/>
                  <a:p>
                    <a:fld id="{E024FD16-1153-4809-8416-CB9CE90810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1-8377-4FA0-99F7-2C7DC295D9EE}"/>
                </c:ext>
              </c:extLst>
            </c:dLbl>
            <c:dLbl>
              <c:idx val="593"/>
              <c:tx>
                <c:rich>
                  <a:bodyPr/>
                  <a:lstStyle/>
                  <a:p>
                    <a:fld id="{F06B14D5-B9A3-438E-B9B5-B869A45D43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2-8377-4FA0-99F7-2C7DC295D9EE}"/>
                </c:ext>
              </c:extLst>
            </c:dLbl>
            <c:dLbl>
              <c:idx val="594"/>
              <c:tx>
                <c:rich>
                  <a:bodyPr/>
                  <a:lstStyle/>
                  <a:p>
                    <a:fld id="{55D3ADF7-CBAE-4609-98E6-F02C507611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3-8377-4FA0-99F7-2C7DC295D9EE}"/>
                </c:ext>
              </c:extLst>
            </c:dLbl>
            <c:dLbl>
              <c:idx val="595"/>
              <c:tx>
                <c:rich>
                  <a:bodyPr/>
                  <a:lstStyle/>
                  <a:p>
                    <a:fld id="{4FA78C34-E297-4356-90C7-99CCB54FA4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4-8377-4FA0-99F7-2C7DC295D9EE}"/>
                </c:ext>
              </c:extLst>
            </c:dLbl>
            <c:dLbl>
              <c:idx val="596"/>
              <c:tx>
                <c:rich>
                  <a:bodyPr/>
                  <a:lstStyle/>
                  <a:p>
                    <a:fld id="{4B9ABB92-23E7-4F67-95D7-471F85A872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5-8377-4FA0-99F7-2C7DC295D9EE}"/>
                </c:ext>
              </c:extLst>
            </c:dLbl>
            <c:dLbl>
              <c:idx val="597"/>
              <c:tx>
                <c:rich>
                  <a:bodyPr/>
                  <a:lstStyle/>
                  <a:p>
                    <a:fld id="{CC23491D-F144-4555-8312-0594DF3AFB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6-8377-4FA0-99F7-2C7DC295D9EE}"/>
                </c:ext>
              </c:extLst>
            </c:dLbl>
            <c:dLbl>
              <c:idx val="598"/>
              <c:tx>
                <c:rich>
                  <a:bodyPr/>
                  <a:lstStyle/>
                  <a:p>
                    <a:fld id="{00099FF1-E94B-4BB9-B795-71587DB16F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7-8377-4FA0-99F7-2C7DC295D9EE}"/>
                </c:ext>
              </c:extLst>
            </c:dLbl>
            <c:dLbl>
              <c:idx val="599"/>
              <c:tx>
                <c:rich>
                  <a:bodyPr/>
                  <a:lstStyle/>
                  <a:p>
                    <a:fld id="{EC96433B-121B-48A2-823A-1D345084F3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8-8377-4FA0-99F7-2C7DC295D9EE}"/>
                </c:ext>
              </c:extLst>
            </c:dLbl>
            <c:dLbl>
              <c:idx val="600"/>
              <c:tx>
                <c:rich>
                  <a:bodyPr/>
                  <a:lstStyle/>
                  <a:p>
                    <a:fld id="{07482630-661A-4C3D-81C5-EC3266CDA5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9-8377-4FA0-99F7-2C7DC295D9EE}"/>
                </c:ext>
              </c:extLst>
            </c:dLbl>
            <c:dLbl>
              <c:idx val="601"/>
              <c:tx>
                <c:rich>
                  <a:bodyPr/>
                  <a:lstStyle/>
                  <a:p>
                    <a:fld id="{6A185D42-8084-4825-9703-E33C99E6DD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A-8377-4FA0-99F7-2C7DC295D9EE}"/>
                </c:ext>
              </c:extLst>
            </c:dLbl>
            <c:dLbl>
              <c:idx val="602"/>
              <c:tx>
                <c:rich>
                  <a:bodyPr/>
                  <a:lstStyle/>
                  <a:p>
                    <a:fld id="{A6600FAD-D020-41A2-BB1F-81AF7DD5F6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B-8377-4FA0-99F7-2C7DC295D9EE}"/>
                </c:ext>
              </c:extLst>
            </c:dLbl>
            <c:dLbl>
              <c:idx val="603"/>
              <c:tx>
                <c:rich>
                  <a:bodyPr/>
                  <a:lstStyle/>
                  <a:p>
                    <a:fld id="{08CC88FB-E96B-4328-BEAB-A3A7A85749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C-8377-4FA0-99F7-2C7DC295D9EE}"/>
                </c:ext>
              </c:extLst>
            </c:dLbl>
            <c:dLbl>
              <c:idx val="604"/>
              <c:tx>
                <c:rich>
                  <a:bodyPr/>
                  <a:lstStyle/>
                  <a:p>
                    <a:fld id="{27A5B106-DAD2-4929-A638-6C8B22F641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D-8377-4FA0-99F7-2C7DC295D9EE}"/>
                </c:ext>
              </c:extLst>
            </c:dLbl>
            <c:dLbl>
              <c:idx val="605"/>
              <c:tx>
                <c:rich>
                  <a:bodyPr/>
                  <a:lstStyle/>
                  <a:p>
                    <a:fld id="{9EDA2F05-6EEA-4BF1-A413-FE87E4EFC1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E-8377-4FA0-99F7-2C7DC295D9EE}"/>
                </c:ext>
              </c:extLst>
            </c:dLbl>
            <c:dLbl>
              <c:idx val="606"/>
              <c:tx>
                <c:rich>
                  <a:bodyPr/>
                  <a:lstStyle/>
                  <a:p>
                    <a:fld id="{BA28107B-5FBE-4FD6-AA51-7CFEAC9787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F-8377-4FA0-99F7-2C7DC295D9EE}"/>
                </c:ext>
              </c:extLst>
            </c:dLbl>
            <c:dLbl>
              <c:idx val="607"/>
              <c:tx>
                <c:rich>
                  <a:bodyPr/>
                  <a:lstStyle/>
                  <a:p>
                    <a:fld id="{7DF3D3EB-CE38-4454-B7D4-28952E70F4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0-8377-4FA0-99F7-2C7DC295D9EE}"/>
                </c:ext>
              </c:extLst>
            </c:dLbl>
            <c:dLbl>
              <c:idx val="608"/>
              <c:tx>
                <c:rich>
                  <a:bodyPr/>
                  <a:lstStyle/>
                  <a:p>
                    <a:fld id="{7F60567E-7D5A-4E29-8A56-0ACD21AC1B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1-8377-4FA0-99F7-2C7DC295D9EE}"/>
                </c:ext>
              </c:extLst>
            </c:dLbl>
            <c:dLbl>
              <c:idx val="609"/>
              <c:tx>
                <c:rich>
                  <a:bodyPr/>
                  <a:lstStyle/>
                  <a:p>
                    <a:fld id="{960A7F33-2E88-4418-A0FA-0C044AA221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2-8377-4FA0-99F7-2C7DC295D9EE}"/>
                </c:ext>
              </c:extLst>
            </c:dLbl>
            <c:dLbl>
              <c:idx val="610"/>
              <c:tx>
                <c:rich>
                  <a:bodyPr/>
                  <a:lstStyle/>
                  <a:p>
                    <a:fld id="{64334EA0-E95E-4005-8580-9323961AB6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3-8377-4FA0-99F7-2C7DC295D9EE}"/>
                </c:ext>
              </c:extLst>
            </c:dLbl>
            <c:dLbl>
              <c:idx val="611"/>
              <c:tx>
                <c:rich>
                  <a:bodyPr/>
                  <a:lstStyle/>
                  <a:p>
                    <a:fld id="{867F0D01-8E33-46C7-9B61-03D41B4FBD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4-8377-4FA0-99F7-2C7DC295D9EE}"/>
                </c:ext>
              </c:extLst>
            </c:dLbl>
            <c:dLbl>
              <c:idx val="612"/>
              <c:tx>
                <c:rich>
                  <a:bodyPr/>
                  <a:lstStyle/>
                  <a:p>
                    <a:fld id="{4262C29A-5A78-4EA1-A6A1-913353745D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5-8377-4FA0-99F7-2C7DC295D9EE}"/>
                </c:ext>
              </c:extLst>
            </c:dLbl>
            <c:dLbl>
              <c:idx val="613"/>
              <c:tx>
                <c:rich>
                  <a:bodyPr/>
                  <a:lstStyle/>
                  <a:p>
                    <a:fld id="{07BF9864-41C5-4A46-AA8F-C64E31DF65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6-8377-4FA0-99F7-2C7DC295D9EE}"/>
                </c:ext>
              </c:extLst>
            </c:dLbl>
            <c:dLbl>
              <c:idx val="614"/>
              <c:tx>
                <c:rich>
                  <a:bodyPr/>
                  <a:lstStyle/>
                  <a:p>
                    <a:fld id="{E203830E-B4C9-4A9E-99CE-328DABED95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7-8377-4FA0-99F7-2C7DC295D9EE}"/>
                </c:ext>
              </c:extLst>
            </c:dLbl>
            <c:dLbl>
              <c:idx val="615"/>
              <c:tx>
                <c:rich>
                  <a:bodyPr/>
                  <a:lstStyle/>
                  <a:p>
                    <a:fld id="{A1537C28-E86D-4A03-AB3C-8DAD546C2F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8-8377-4FA0-99F7-2C7DC295D9EE}"/>
                </c:ext>
              </c:extLst>
            </c:dLbl>
            <c:dLbl>
              <c:idx val="616"/>
              <c:tx>
                <c:rich>
                  <a:bodyPr/>
                  <a:lstStyle/>
                  <a:p>
                    <a:fld id="{D9A93D2A-C6A6-48B3-9207-C891F27106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9-8377-4FA0-99F7-2C7DC295D9EE}"/>
                </c:ext>
              </c:extLst>
            </c:dLbl>
            <c:dLbl>
              <c:idx val="617"/>
              <c:tx>
                <c:rich>
                  <a:bodyPr/>
                  <a:lstStyle/>
                  <a:p>
                    <a:fld id="{F63C4A45-FA09-4483-98FE-4EFA2F4719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A-8377-4FA0-99F7-2C7DC295D9EE}"/>
                </c:ext>
              </c:extLst>
            </c:dLbl>
            <c:dLbl>
              <c:idx val="618"/>
              <c:tx>
                <c:rich>
                  <a:bodyPr/>
                  <a:lstStyle/>
                  <a:p>
                    <a:fld id="{B0B4FC0E-75B7-4F1A-9B6D-CDA88C40F3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B-8377-4FA0-99F7-2C7DC295D9EE}"/>
                </c:ext>
              </c:extLst>
            </c:dLbl>
            <c:dLbl>
              <c:idx val="619"/>
              <c:tx>
                <c:rich>
                  <a:bodyPr/>
                  <a:lstStyle/>
                  <a:p>
                    <a:fld id="{74513436-FBAB-4667-B486-02B2A2FC8A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C-8377-4FA0-99F7-2C7DC295D9EE}"/>
                </c:ext>
              </c:extLst>
            </c:dLbl>
            <c:dLbl>
              <c:idx val="620"/>
              <c:tx>
                <c:rich>
                  <a:bodyPr/>
                  <a:lstStyle/>
                  <a:p>
                    <a:fld id="{4E14A148-EA9A-423F-9DBD-D3C0620B8A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D-8377-4FA0-99F7-2C7DC295D9EE}"/>
                </c:ext>
              </c:extLst>
            </c:dLbl>
            <c:dLbl>
              <c:idx val="621"/>
              <c:tx>
                <c:rich>
                  <a:bodyPr/>
                  <a:lstStyle/>
                  <a:p>
                    <a:fld id="{8C427698-BF21-4287-832F-3CBF7EC2DD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E-8377-4FA0-99F7-2C7DC295D9EE}"/>
                </c:ext>
              </c:extLst>
            </c:dLbl>
            <c:dLbl>
              <c:idx val="622"/>
              <c:tx>
                <c:rich>
                  <a:bodyPr/>
                  <a:lstStyle/>
                  <a:p>
                    <a:fld id="{F9C780BC-AFD7-4C23-BDE8-9A4B0F28AE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F-8377-4FA0-99F7-2C7DC295D9EE}"/>
                </c:ext>
              </c:extLst>
            </c:dLbl>
            <c:dLbl>
              <c:idx val="623"/>
              <c:tx>
                <c:rich>
                  <a:bodyPr/>
                  <a:lstStyle/>
                  <a:p>
                    <a:fld id="{F42097A3-64C2-4002-9F44-0500214452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0-8377-4FA0-99F7-2C7DC295D9EE}"/>
                </c:ext>
              </c:extLst>
            </c:dLbl>
            <c:dLbl>
              <c:idx val="624"/>
              <c:tx>
                <c:rich>
                  <a:bodyPr/>
                  <a:lstStyle/>
                  <a:p>
                    <a:fld id="{2E245D36-E57B-45A6-809F-F54CC2F5FC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1-8377-4FA0-99F7-2C7DC295D9EE}"/>
                </c:ext>
              </c:extLst>
            </c:dLbl>
            <c:dLbl>
              <c:idx val="625"/>
              <c:tx>
                <c:rich>
                  <a:bodyPr/>
                  <a:lstStyle/>
                  <a:p>
                    <a:fld id="{91C16815-DCD4-4661-9207-5D379FBEA9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2-8377-4FA0-99F7-2C7DC295D9EE}"/>
                </c:ext>
              </c:extLst>
            </c:dLbl>
            <c:dLbl>
              <c:idx val="626"/>
              <c:tx>
                <c:rich>
                  <a:bodyPr/>
                  <a:lstStyle/>
                  <a:p>
                    <a:fld id="{E4889352-6058-404C-900C-428AE5A7D9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3-8377-4FA0-99F7-2C7DC295D9EE}"/>
                </c:ext>
              </c:extLst>
            </c:dLbl>
            <c:dLbl>
              <c:idx val="627"/>
              <c:tx>
                <c:rich>
                  <a:bodyPr/>
                  <a:lstStyle/>
                  <a:p>
                    <a:fld id="{A6D62F33-0BA8-4841-928A-D591407DF5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4-8377-4FA0-99F7-2C7DC295D9EE}"/>
                </c:ext>
              </c:extLst>
            </c:dLbl>
            <c:dLbl>
              <c:idx val="628"/>
              <c:tx>
                <c:rich>
                  <a:bodyPr/>
                  <a:lstStyle/>
                  <a:p>
                    <a:fld id="{69D5BAAA-25ED-4526-8BEF-85023F198E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5-8377-4FA0-99F7-2C7DC295D9EE}"/>
                </c:ext>
              </c:extLst>
            </c:dLbl>
            <c:dLbl>
              <c:idx val="629"/>
              <c:tx>
                <c:rich>
                  <a:bodyPr/>
                  <a:lstStyle/>
                  <a:p>
                    <a:fld id="{CEA26769-89F7-4026-8C97-20C65961AC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6-8377-4FA0-99F7-2C7DC295D9EE}"/>
                </c:ext>
              </c:extLst>
            </c:dLbl>
            <c:dLbl>
              <c:idx val="630"/>
              <c:tx>
                <c:rich>
                  <a:bodyPr/>
                  <a:lstStyle/>
                  <a:p>
                    <a:fld id="{29B85CFD-64D2-4BEF-B226-D4F824FA5E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7-8377-4FA0-99F7-2C7DC295D9EE}"/>
                </c:ext>
              </c:extLst>
            </c:dLbl>
            <c:dLbl>
              <c:idx val="631"/>
              <c:tx>
                <c:rich>
                  <a:bodyPr/>
                  <a:lstStyle/>
                  <a:p>
                    <a:fld id="{58A53D43-117F-41CA-AF0F-6DB2F4BB6D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8-8377-4FA0-99F7-2C7DC295D9EE}"/>
                </c:ext>
              </c:extLst>
            </c:dLbl>
            <c:dLbl>
              <c:idx val="632"/>
              <c:tx>
                <c:rich>
                  <a:bodyPr/>
                  <a:lstStyle/>
                  <a:p>
                    <a:fld id="{200CD40F-D987-47E0-8704-F09D19E70E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9-8377-4FA0-99F7-2C7DC295D9EE}"/>
                </c:ext>
              </c:extLst>
            </c:dLbl>
            <c:dLbl>
              <c:idx val="633"/>
              <c:tx>
                <c:rich>
                  <a:bodyPr/>
                  <a:lstStyle/>
                  <a:p>
                    <a:fld id="{016ACB13-19AB-4979-94D8-2458553A3E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A-8377-4FA0-99F7-2C7DC295D9EE}"/>
                </c:ext>
              </c:extLst>
            </c:dLbl>
            <c:dLbl>
              <c:idx val="634"/>
              <c:tx>
                <c:rich>
                  <a:bodyPr/>
                  <a:lstStyle/>
                  <a:p>
                    <a:fld id="{E600C36D-8BE4-4383-A84C-2595CF57CA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B-8377-4FA0-99F7-2C7DC295D9EE}"/>
                </c:ext>
              </c:extLst>
            </c:dLbl>
            <c:dLbl>
              <c:idx val="635"/>
              <c:tx>
                <c:rich>
                  <a:bodyPr/>
                  <a:lstStyle/>
                  <a:p>
                    <a:fld id="{D6AB2389-90CB-4EEF-AAC3-C1348D8F21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C-8377-4FA0-99F7-2C7DC295D9EE}"/>
                </c:ext>
              </c:extLst>
            </c:dLbl>
            <c:dLbl>
              <c:idx val="636"/>
              <c:tx>
                <c:rich>
                  <a:bodyPr/>
                  <a:lstStyle/>
                  <a:p>
                    <a:fld id="{7F973E80-3B45-4935-85E0-B91F09F99E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D-8377-4FA0-99F7-2C7DC295D9EE}"/>
                </c:ext>
              </c:extLst>
            </c:dLbl>
            <c:dLbl>
              <c:idx val="637"/>
              <c:tx>
                <c:rich>
                  <a:bodyPr/>
                  <a:lstStyle/>
                  <a:p>
                    <a:fld id="{7520EB98-F3FB-4267-BBE4-22267E7393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E-8377-4FA0-99F7-2C7DC295D9EE}"/>
                </c:ext>
              </c:extLst>
            </c:dLbl>
            <c:dLbl>
              <c:idx val="638"/>
              <c:tx>
                <c:rich>
                  <a:bodyPr/>
                  <a:lstStyle/>
                  <a:p>
                    <a:fld id="{FA3C9326-2421-4433-A4AB-28F231EC99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F-8377-4FA0-99F7-2C7DC295D9EE}"/>
                </c:ext>
              </c:extLst>
            </c:dLbl>
            <c:dLbl>
              <c:idx val="639"/>
              <c:tx>
                <c:rich>
                  <a:bodyPr/>
                  <a:lstStyle/>
                  <a:p>
                    <a:fld id="{E80804AF-7B9B-4BD8-8A13-215D421106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0-8377-4FA0-99F7-2C7DC295D9EE}"/>
                </c:ext>
              </c:extLst>
            </c:dLbl>
            <c:dLbl>
              <c:idx val="640"/>
              <c:tx>
                <c:rich>
                  <a:bodyPr/>
                  <a:lstStyle/>
                  <a:p>
                    <a:fld id="{DAC59F9A-80E0-4892-91F5-F00BB67CB3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1-8377-4FA0-99F7-2C7DC295D9EE}"/>
                </c:ext>
              </c:extLst>
            </c:dLbl>
            <c:dLbl>
              <c:idx val="641"/>
              <c:tx>
                <c:rich>
                  <a:bodyPr/>
                  <a:lstStyle/>
                  <a:p>
                    <a:fld id="{967AF520-0FA0-45CC-9F70-8DF3DA7DE0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2-8377-4FA0-99F7-2C7DC295D9EE}"/>
                </c:ext>
              </c:extLst>
            </c:dLbl>
            <c:dLbl>
              <c:idx val="642"/>
              <c:tx>
                <c:rich>
                  <a:bodyPr/>
                  <a:lstStyle/>
                  <a:p>
                    <a:fld id="{ED0D4427-38EF-468C-94A9-BC0BFB959E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3-8377-4FA0-99F7-2C7DC295D9EE}"/>
                </c:ext>
              </c:extLst>
            </c:dLbl>
            <c:dLbl>
              <c:idx val="643"/>
              <c:tx>
                <c:rich>
                  <a:bodyPr/>
                  <a:lstStyle/>
                  <a:p>
                    <a:fld id="{40E360BC-8B73-498F-BE54-A327F163E7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4-8377-4FA0-99F7-2C7DC295D9EE}"/>
                </c:ext>
              </c:extLst>
            </c:dLbl>
            <c:dLbl>
              <c:idx val="644"/>
              <c:tx>
                <c:rich>
                  <a:bodyPr/>
                  <a:lstStyle/>
                  <a:p>
                    <a:fld id="{EDE672C0-76F8-4302-ACB1-5CD0293CE4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5-8377-4FA0-99F7-2C7DC295D9EE}"/>
                </c:ext>
              </c:extLst>
            </c:dLbl>
            <c:dLbl>
              <c:idx val="645"/>
              <c:tx>
                <c:rich>
                  <a:bodyPr/>
                  <a:lstStyle/>
                  <a:p>
                    <a:fld id="{71A8C184-4512-4115-950E-2E3F7F1C04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6-8377-4FA0-99F7-2C7DC295D9EE}"/>
                </c:ext>
              </c:extLst>
            </c:dLbl>
            <c:dLbl>
              <c:idx val="646"/>
              <c:tx>
                <c:rich>
                  <a:bodyPr/>
                  <a:lstStyle/>
                  <a:p>
                    <a:fld id="{3705228C-63E9-4056-87CE-0746D5B935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7-8377-4FA0-99F7-2C7DC295D9EE}"/>
                </c:ext>
              </c:extLst>
            </c:dLbl>
            <c:dLbl>
              <c:idx val="647"/>
              <c:tx>
                <c:rich>
                  <a:bodyPr/>
                  <a:lstStyle/>
                  <a:p>
                    <a:fld id="{84F66C90-587F-49B9-9F54-8C4774BF31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8-8377-4FA0-99F7-2C7DC295D9EE}"/>
                </c:ext>
              </c:extLst>
            </c:dLbl>
            <c:dLbl>
              <c:idx val="648"/>
              <c:tx>
                <c:rich>
                  <a:bodyPr/>
                  <a:lstStyle/>
                  <a:p>
                    <a:fld id="{8171D4FA-F533-47AD-B06D-4BC4A10C99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9-8377-4FA0-99F7-2C7DC295D9EE}"/>
                </c:ext>
              </c:extLst>
            </c:dLbl>
            <c:dLbl>
              <c:idx val="649"/>
              <c:tx>
                <c:rich>
                  <a:bodyPr/>
                  <a:lstStyle/>
                  <a:p>
                    <a:fld id="{F5BBD85B-D21B-4AEF-BD39-22D0298D05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A-8377-4FA0-99F7-2C7DC295D9EE}"/>
                </c:ext>
              </c:extLst>
            </c:dLbl>
            <c:dLbl>
              <c:idx val="650"/>
              <c:tx>
                <c:rich>
                  <a:bodyPr/>
                  <a:lstStyle/>
                  <a:p>
                    <a:fld id="{1B130760-4D96-4B5D-A4DC-F654A33DF5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B-8377-4FA0-99F7-2C7DC295D9EE}"/>
                </c:ext>
              </c:extLst>
            </c:dLbl>
            <c:dLbl>
              <c:idx val="651"/>
              <c:tx>
                <c:rich>
                  <a:bodyPr/>
                  <a:lstStyle/>
                  <a:p>
                    <a:fld id="{9350EDA8-7F7B-448F-9978-806E92B472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C-8377-4FA0-99F7-2C7DC295D9EE}"/>
                </c:ext>
              </c:extLst>
            </c:dLbl>
            <c:dLbl>
              <c:idx val="652"/>
              <c:tx>
                <c:rich>
                  <a:bodyPr/>
                  <a:lstStyle/>
                  <a:p>
                    <a:fld id="{69FAC66F-204B-4AAF-A8B1-2E516A8FB8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D-8377-4FA0-99F7-2C7DC295D9EE}"/>
                </c:ext>
              </c:extLst>
            </c:dLbl>
            <c:dLbl>
              <c:idx val="653"/>
              <c:tx>
                <c:rich>
                  <a:bodyPr/>
                  <a:lstStyle/>
                  <a:p>
                    <a:fld id="{B6867323-602A-4869-ACAC-F825275601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E-8377-4FA0-99F7-2C7DC295D9EE}"/>
                </c:ext>
              </c:extLst>
            </c:dLbl>
            <c:dLbl>
              <c:idx val="654"/>
              <c:tx>
                <c:rich>
                  <a:bodyPr/>
                  <a:lstStyle/>
                  <a:p>
                    <a:fld id="{67F169C4-F2CF-44C6-A62F-3BB06DED3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F-8377-4FA0-99F7-2C7DC295D9EE}"/>
                </c:ext>
              </c:extLst>
            </c:dLbl>
            <c:dLbl>
              <c:idx val="655"/>
              <c:tx>
                <c:rich>
                  <a:bodyPr/>
                  <a:lstStyle/>
                  <a:p>
                    <a:fld id="{8B622A81-25F5-4997-8932-577AFB8DC6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0-8377-4FA0-99F7-2C7DC295D9EE}"/>
                </c:ext>
              </c:extLst>
            </c:dLbl>
            <c:dLbl>
              <c:idx val="656"/>
              <c:tx>
                <c:rich>
                  <a:bodyPr/>
                  <a:lstStyle/>
                  <a:p>
                    <a:fld id="{E2F3370D-5A02-4523-83BC-28F6A88AA4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1-8377-4FA0-99F7-2C7DC295D9EE}"/>
                </c:ext>
              </c:extLst>
            </c:dLbl>
            <c:dLbl>
              <c:idx val="657"/>
              <c:tx>
                <c:rich>
                  <a:bodyPr/>
                  <a:lstStyle/>
                  <a:p>
                    <a:fld id="{175B1F0B-4453-4845-92C2-0B7D5B8AA0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2-8377-4FA0-99F7-2C7DC295D9EE}"/>
                </c:ext>
              </c:extLst>
            </c:dLbl>
            <c:dLbl>
              <c:idx val="658"/>
              <c:tx>
                <c:rich>
                  <a:bodyPr/>
                  <a:lstStyle/>
                  <a:p>
                    <a:fld id="{3B10B637-FC03-4185-987C-C18EFCEFD4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3-8377-4FA0-99F7-2C7DC295D9EE}"/>
                </c:ext>
              </c:extLst>
            </c:dLbl>
            <c:dLbl>
              <c:idx val="659"/>
              <c:tx>
                <c:rich>
                  <a:bodyPr/>
                  <a:lstStyle/>
                  <a:p>
                    <a:fld id="{5138678A-E683-4730-91D3-CAD29A2748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4-8377-4FA0-99F7-2C7DC295D9EE}"/>
                </c:ext>
              </c:extLst>
            </c:dLbl>
            <c:dLbl>
              <c:idx val="660"/>
              <c:tx>
                <c:rich>
                  <a:bodyPr/>
                  <a:lstStyle/>
                  <a:p>
                    <a:fld id="{8D8C1128-547F-4D8A-9CD0-DE363ABE37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5-8377-4FA0-99F7-2C7DC295D9EE}"/>
                </c:ext>
              </c:extLst>
            </c:dLbl>
            <c:dLbl>
              <c:idx val="661"/>
              <c:tx>
                <c:rich>
                  <a:bodyPr/>
                  <a:lstStyle/>
                  <a:p>
                    <a:fld id="{7BC94388-5708-4612-B842-FB58F61D21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6-8377-4FA0-99F7-2C7DC295D9EE}"/>
                </c:ext>
              </c:extLst>
            </c:dLbl>
            <c:dLbl>
              <c:idx val="662"/>
              <c:tx>
                <c:rich>
                  <a:bodyPr/>
                  <a:lstStyle/>
                  <a:p>
                    <a:fld id="{12E61646-D62E-4F61-84E0-88CEBEB609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7-8377-4FA0-99F7-2C7DC295D9EE}"/>
                </c:ext>
              </c:extLst>
            </c:dLbl>
            <c:dLbl>
              <c:idx val="663"/>
              <c:tx>
                <c:rich>
                  <a:bodyPr/>
                  <a:lstStyle/>
                  <a:p>
                    <a:fld id="{E44A9130-A16A-46B5-80AD-10892D5009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8-8377-4FA0-99F7-2C7DC295D9EE}"/>
                </c:ext>
              </c:extLst>
            </c:dLbl>
            <c:dLbl>
              <c:idx val="664"/>
              <c:tx>
                <c:rich>
                  <a:bodyPr/>
                  <a:lstStyle/>
                  <a:p>
                    <a:fld id="{78FFFA18-0DCB-41EE-98E7-16AA7131A0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9-8377-4FA0-99F7-2C7DC295D9EE}"/>
                </c:ext>
              </c:extLst>
            </c:dLbl>
            <c:dLbl>
              <c:idx val="665"/>
              <c:tx>
                <c:rich>
                  <a:bodyPr/>
                  <a:lstStyle/>
                  <a:p>
                    <a:fld id="{29120A4F-BF7D-443D-8BE3-D21FF70A67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A-8377-4FA0-99F7-2C7DC295D9EE}"/>
                </c:ext>
              </c:extLst>
            </c:dLbl>
            <c:dLbl>
              <c:idx val="666"/>
              <c:tx>
                <c:rich>
                  <a:bodyPr/>
                  <a:lstStyle/>
                  <a:p>
                    <a:fld id="{EE538370-A95D-47EE-9CD0-4889155A3D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B-8377-4FA0-99F7-2C7DC295D9EE}"/>
                </c:ext>
              </c:extLst>
            </c:dLbl>
            <c:dLbl>
              <c:idx val="667"/>
              <c:tx>
                <c:rich>
                  <a:bodyPr/>
                  <a:lstStyle/>
                  <a:p>
                    <a:fld id="{D4D2D2AD-B8C7-4060-B9D8-C60F4388F9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C-8377-4FA0-99F7-2C7DC295D9EE}"/>
                </c:ext>
              </c:extLst>
            </c:dLbl>
            <c:dLbl>
              <c:idx val="668"/>
              <c:tx>
                <c:rich>
                  <a:bodyPr/>
                  <a:lstStyle/>
                  <a:p>
                    <a:fld id="{B1FA63C1-E843-4327-BCC7-415ED2748E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D-8377-4FA0-99F7-2C7DC295D9EE}"/>
                </c:ext>
              </c:extLst>
            </c:dLbl>
            <c:dLbl>
              <c:idx val="669"/>
              <c:tx>
                <c:rich>
                  <a:bodyPr/>
                  <a:lstStyle/>
                  <a:p>
                    <a:fld id="{9CDAE1EF-8799-4F88-847D-A9D7422B77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E-8377-4FA0-99F7-2C7DC295D9EE}"/>
                </c:ext>
              </c:extLst>
            </c:dLbl>
            <c:dLbl>
              <c:idx val="670"/>
              <c:tx>
                <c:rich>
                  <a:bodyPr/>
                  <a:lstStyle/>
                  <a:p>
                    <a:fld id="{27C1E78B-F584-49A3-A146-9803F851B3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F-8377-4FA0-99F7-2C7DC295D9EE}"/>
                </c:ext>
              </c:extLst>
            </c:dLbl>
            <c:dLbl>
              <c:idx val="671"/>
              <c:tx>
                <c:rich>
                  <a:bodyPr/>
                  <a:lstStyle/>
                  <a:p>
                    <a:fld id="{A94E9E1E-AA50-496D-901D-12F49D240D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0-8377-4FA0-99F7-2C7DC295D9EE}"/>
                </c:ext>
              </c:extLst>
            </c:dLbl>
            <c:dLbl>
              <c:idx val="672"/>
              <c:tx>
                <c:rich>
                  <a:bodyPr/>
                  <a:lstStyle/>
                  <a:p>
                    <a:fld id="{F69B4A61-DD84-4280-8C63-5C7A8C5F21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1-8377-4FA0-99F7-2C7DC295D9EE}"/>
                </c:ext>
              </c:extLst>
            </c:dLbl>
            <c:dLbl>
              <c:idx val="673"/>
              <c:tx>
                <c:rich>
                  <a:bodyPr/>
                  <a:lstStyle/>
                  <a:p>
                    <a:fld id="{FB78B88D-2AE4-4BF2-B67E-EF2455004D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2-8377-4FA0-99F7-2C7DC295D9EE}"/>
                </c:ext>
              </c:extLst>
            </c:dLbl>
            <c:dLbl>
              <c:idx val="674"/>
              <c:tx>
                <c:rich>
                  <a:bodyPr/>
                  <a:lstStyle/>
                  <a:p>
                    <a:fld id="{DF5E6E27-D7F2-4BBD-9F71-F7B28171CA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3-8377-4FA0-99F7-2C7DC295D9EE}"/>
                </c:ext>
              </c:extLst>
            </c:dLbl>
            <c:dLbl>
              <c:idx val="675"/>
              <c:tx>
                <c:rich>
                  <a:bodyPr/>
                  <a:lstStyle/>
                  <a:p>
                    <a:fld id="{95E6EC9D-EC73-4DD3-83F3-D265F5E106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4-8377-4FA0-99F7-2C7DC295D9EE}"/>
                </c:ext>
              </c:extLst>
            </c:dLbl>
            <c:dLbl>
              <c:idx val="676"/>
              <c:tx>
                <c:rich>
                  <a:bodyPr/>
                  <a:lstStyle/>
                  <a:p>
                    <a:fld id="{9E002D20-0B07-4454-A80A-C754079AFF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5-8377-4FA0-99F7-2C7DC295D9EE}"/>
                </c:ext>
              </c:extLst>
            </c:dLbl>
            <c:dLbl>
              <c:idx val="677"/>
              <c:tx>
                <c:rich>
                  <a:bodyPr/>
                  <a:lstStyle/>
                  <a:p>
                    <a:fld id="{6A5206DC-C4AA-4030-95D1-93DF6BC47C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6-8377-4FA0-99F7-2C7DC295D9EE}"/>
                </c:ext>
              </c:extLst>
            </c:dLbl>
            <c:dLbl>
              <c:idx val="678"/>
              <c:tx>
                <c:rich>
                  <a:bodyPr/>
                  <a:lstStyle/>
                  <a:p>
                    <a:fld id="{6887C4A1-19C4-4EE0-B199-482C9E15FF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7-8377-4FA0-99F7-2C7DC295D9EE}"/>
                </c:ext>
              </c:extLst>
            </c:dLbl>
            <c:dLbl>
              <c:idx val="679"/>
              <c:tx>
                <c:rich>
                  <a:bodyPr/>
                  <a:lstStyle/>
                  <a:p>
                    <a:fld id="{339C2E5A-65A9-40E4-9B04-DDED9A9916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8-8377-4FA0-99F7-2C7DC295D9EE}"/>
                </c:ext>
              </c:extLst>
            </c:dLbl>
            <c:dLbl>
              <c:idx val="680"/>
              <c:tx>
                <c:rich>
                  <a:bodyPr/>
                  <a:lstStyle/>
                  <a:p>
                    <a:fld id="{D2E7CCC7-F730-4A67-9796-7F4BECA266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9-8377-4FA0-99F7-2C7DC295D9EE}"/>
                </c:ext>
              </c:extLst>
            </c:dLbl>
            <c:dLbl>
              <c:idx val="681"/>
              <c:tx>
                <c:rich>
                  <a:bodyPr/>
                  <a:lstStyle/>
                  <a:p>
                    <a:fld id="{2ADDBFB6-03A8-463F-9F08-84CE837678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A-8377-4FA0-99F7-2C7DC295D9EE}"/>
                </c:ext>
              </c:extLst>
            </c:dLbl>
            <c:dLbl>
              <c:idx val="682"/>
              <c:tx>
                <c:rich>
                  <a:bodyPr/>
                  <a:lstStyle/>
                  <a:p>
                    <a:fld id="{DD41BFE3-D3D8-4BFF-A5D3-00C9A97240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B-8377-4FA0-99F7-2C7DC295D9EE}"/>
                </c:ext>
              </c:extLst>
            </c:dLbl>
            <c:dLbl>
              <c:idx val="683"/>
              <c:tx>
                <c:rich>
                  <a:bodyPr/>
                  <a:lstStyle/>
                  <a:p>
                    <a:fld id="{3579BD67-0F0B-4D71-9A39-8C7E61E362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C-8377-4FA0-99F7-2C7DC295D9EE}"/>
                </c:ext>
              </c:extLst>
            </c:dLbl>
            <c:dLbl>
              <c:idx val="684"/>
              <c:tx>
                <c:rich>
                  <a:bodyPr/>
                  <a:lstStyle/>
                  <a:p>
                    <a:fld id="{4F4952DA-D566-4F08-9F37-448C29C3C7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D-8377-4FA0-99F7-2C7DC295D9EE}"/>
                </c:ext>
              </c:extLst>
            </c:dLbl>
            <c:dLbl>
              <c:idx val="685"/>
              <c:tx>
                <c:rich>
                  <a:bodyPr/>
                  <a:lstStyle/>
                  <a:p>
                    <a:fld id="{5D5C8282-67CD-4B50-A4EE-7158821DC3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E-8377-4FA0-99F7-2C7DC295D9EE}"/>
                </c:ext>
              </c:extLst>
            </c:dLbl>
            <c:dLbl>
              <c:idx val="686"/>
              <c:tx>
                <c:rich>
                  <a:bodyPr/>
                  <a:lstStyle/>
                  <a:p>
                    <a:fld id="{D94DFD7F-271B-46FA-BDC7-2E7DC2B025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F-8377-4FA0-99F7-2C7DC295D9EE}"/>
                </c:ext>
              </c:extLst>
            </c:dLbl>
            <c:dLbl>
              <c:idx val="687"/>
              <c:tx>
                <c:rich>
                  <a:bodyPr/>
                  <a:lstStyle/>
                  <a:p>
                    <a:fld id="{705EFE5B-2FCC-4FBF-80DC-4D5A890BC8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0-8377-4FA0-99F7-2C7DC295D9EE}"/>
                </c:ext>
              </c:extLst>
            </c:dLbl>
            <c:dLbl>
              <c:idx val="688"/>
              <c:tx>
                <c:rich>
                  <a:bodyPr/>
                  <a:lstStyle/>
                  <a:p>
                    <a:fld id="{F4A3D45A-A15D-473C-BBDF-499A15CCCA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1-8377-4FA0-99F7-2C7DC295D9EE}"/>
                </c:ext>
              </c:extLst>
            </c:dLbl>
            <c:dLbl>
              <c:idx val="689"/>
              <c:tx>
                <c:rich>
                  <a:bodyPr/>
                  <a:lstStyle/>
                  <a:p>
                    <a:fld id="{39AB18CA-68ED-480D-8137-50278188E4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2-8377-4FA0-99F7-2C7DC295D9EE}"/>
                </c:ext>
              </c:extLst>
            </c:dLbl>
            <c:dLbl>
              <c:idx val="690"/>
              <c:tx>
                <c:rich>
                  <a:bodyPr/>
                  <a:lstStyle/>
                  <a:p>
                    <a:fld id="{C0A63B9C-3712-402C-9E38-D4B5367590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3-8377-4FA0-99F7-2C7DC295D9EE}"/>
                </c:ext>
              </c:extLst>
            </c:dLbl>
            <c:dLbl>
              <c:idx val="691"/>
              <c:tx>
                <c:rich>
                  <a:bodyPr/>
                  <a:lstStyle/>
                  <a:p>
                    <a:fld id="{C6F28106-CF24-478A-84EC-676117CF3B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4-8377-4FA0-99F7-2C7DC295D9EE}"/>
                </c:ext>
              </c:extLst>
            </c:dLbl>
            <c:dLbl>
              <c:idx val="692"/>
              <c:tx>
                <c:rich>
                  <a:bodyPr/>
                  <a:lstStyle/>
                  <a:p>
                    <a:fld id="{BAC04A5C-E287-447F-9BCC-64B645E3D0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5-8377-4FA0-99F7-2C7DC295D9EE}"/>
                </c:ext>
              </c:extLst>
            </c:dLbl>
            <c:dLbl>
              <c:idx val="693"/>
              <c:tx>
                <c:rich>
                  <a:bodyPr/>
                  <a:lstStyle/>
                  <a:p>
                    <a:fld id="{788E5FD8-80D0-4763-A4D4-07EFE07EC5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6-8377-4FA0-99F7-2C7DC295D9EE}"/>
                </c:ext>
              </c:extLst>
            </c:dLbl>
            <c:dLbl>
              <c:idx val="694"/>
              <c:tx>
                <c:rich>
                  <a:bodyPr/>
                  <a:lstStyle/>
                  <a:p>
                    <a:fld id="{61AA2286-F1BB-41C4-8DFC-8513D88364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7-8377-4FA0-99F7-2C7DC295D9EE}"/>
                </c:ext>
              </c:extLst>
            </c:dLbl>
            <c:dLbl>
              <c:idx val="695"/>
              <c:tx>
                <c:rich>
                  <a:bodyPr/>
                  <a:lstStyle/>
                  <a:p>
                    <a:fld id="{2CFF673C-DF05-4C62-B3D8-FD71AC781B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8-8377-4FA0-99F7-2C7DC295D9EE}"/>
                </c:ext>
              </c:extLst>
            </c:dLbl>
            <c:dLbl>
              <c:idx val="696"/>
              <c:tx>
                <c:rich>
                  <a:bodyPr/>
                  <a:lstStyle/>
                  <a:p>
                    <a:fld id="{D6ED0F89-2EAD-478F-B06A-CD41A4096F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9-8377-4FA0-99F7-2C7DC295D9EE}"/>
                </c:ext>
              </c:extLst>
            </c:dLbl>
            <c:dLbl>
              <c:idx val="697"/>
              <c:tx>
                <c:rich>
                  <a:bodyPr/>
                  <a:lstStyle/>
                  <a:p>
                    <a:fld id="{352230B4-19FD-4B73-B2F9-A7B3DEED50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A-8377-4FA0-99F7-2C7DC295D9EE}"/>
                </c:ext>
              </c:extLst>
            </c:dLbl>
            <c:dLbl>
              <c:idx val="698"/>
              <c:tx>
                <c:rich>
                  <a:bodyPr/>
                  <a:lstStyle/>
                  <a:p>
                    <a:fld id="{4406D2C3-FC8F-4358-BFD3-F24D1C5AD1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B-8377-4FA0-99F7-2C7DC295D9EE}"/>
                </c:ext>
              </c:extLst>
            </c:dLbl>
            <c:dLbl>
              <c:idx val="699"/>
              <c:tx>
                <c:rich>
                  <a:bodyPr/>
                  <a:lstStyle/>
                  <a:p>
                    <a:fld id="{5B2373E4-1A0A-426E-8324-10E44CE209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C-8377-4FA0-99F7-2C7DC295D9EE}"/>
                </c:ext>
              </c:extLst>
            </c:dLbl>
            <c:dLbl>
              <c:idx val="700"/>
              <c:tx>
                <c:rich>
                  <a:bodyPr/>
                  <a:lstStyle/>
                  <a:p>
                    <a:fld id="{19CDEE3F-D1B4-44E6-91E5-C2EAEBCA06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D-8377-4FA0-99F7-2C7DC295D9EE}"/>
                </c:ext>
              </c:extLst>
            </c:dLbl>
            <c:dLbl>
              <c:idx val="701"/>
              <c:tx>
                <c:rich>
                  <a:bodyPr/>
                  <a:lstStyle/>
                  <a:p>
                    <a:fld id="{5763C0AB-F60B-4BEA-93AE-FD72E5A686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E-8377-4FA0-99F7-2C7DC295D9EE}"/>
                </c:ext>
              </c:extLst>
            </c:dLbl>
            <c:dLbl>
              <c:idx val="702"/>
              <c:tx>
                <c:rich>
                  <a:bodyPr/>
                  <a:lstStyle/>
                  <a:p>
                    <a:fld id="{221EA324-E823-426E-9676-350D503A5A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F-8377-4FA0-99F7-2C7DC295D9EE}"/>
                </c:ext>
              </c:extLst>
            </c:dLbl>
            <c:dLbl>
              <c:idx val="703"/>
              <c:tx>
                <c:rich>
                  <a:bodyPr/>
                  <a:lstStyle/>
                  <a:p>
                    <a:fld id="{7F406E5D-9536-4B13-9943-A5D498BF72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0-8377-4FA0-99F7-2C7DC295D9EE}"/>
                </c:ext>
              </c:extLst>
            </c:dLbl>
            <c:dLbl>
              <c:idx val="704"/>
              <c:tx>
                <c:rich>
                  <a:bodyPr/>
                  <a:lstStyle/>
                  <a:p>
                    <a:fld id="{CC09F2CD-74BA-4EDF-A922-4DFD3BE7C2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1-8377-4FA0-99F7-2C7DC295D9EE}"/>
                </c:ext>
              </c:extLst>
            </c:dLbl>
            <c:dLbl>
              <c:idx val="705"/>
              <c:tx>
                <c:rich>
                  <a:bodyPr/>
                  <a:lstStyle/>
                  <a:p>
                    <a:fld id="{62EF2B0D-A1A1-47FD-900A-1604EEC0AE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2-8377-4FA0-99F7-2C7DC295D9EE}"/>
                </c:ext>
              </c:extLst>
            </c:dLbl>
            <c:dLbl>
              <c:idx val="706"/>
              <c:tx>
                <c:rich>
                  <a:bodyPr/>
                  <a:lstStyle/>
                  <a:p>
                    <a:fld id="{CF0A027C-FF51-4DB7-B7C1-1B69E6234E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3-8377-4FA0-99F7-2C7DC295D9EE}"/>
                </c:ext>
              </c:extLst>
            </c:dLbl>
            <c:dLbl>
              <c:idx val="707"/>
              <c:tx>
                <c:rich>
                  <a:bodyPr/>
                  <a:lstStyle/>
                  <a:p>
                    <a:fld id="{7B378309-9AA8-4C6F-BC51-FE7B035E82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4-8377-4FA0-99F7-2C7DC295D9EE}"/>
                </c:ext>
              </c:extLst>
            </c:dLbl>
            <c:dLbl>
              <c:idx val="708"/>
              <c:tx>
                <c:rich>
                  <a:bodyPr/>
                  <a:lstStyle/>
                  <a:p>
                    <a:fld id="{0D31D1AD-789A-4749-9B74-F9ACC1AE30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5-8377-4FA0-99F7-2C7DC295D9EE}"/>
                </c:ext>
              </c:extLst>
            </c:dLbl>
            <c:dLbl>
              <c:idx val="709"/>
              <c:tx>
                <c:rich>
                  <a:bodyPr/>
                  <a:lstStyle/>
                  <a:p>
                    <a:fld id="{D8ADA634-F0EE-42B6-8518-75A7635022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6-8377-4FA0-99F7-2C7DC295D9EE}"/>
                </c:ext>
              </c:extLst>
            </c:dLbl>
            <c:dLbl>
              <c:idx val="710"/>
              <c:tx>
                <c:rich>
                  <a:bodyPr/>
                  <a:lstStyle/>
                  <a:p>
                    <a:fld id="{7E2691A0-33BC-44D1-B9EC-2F184D525C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7-8377-4FA0-99F7-2C7DC295D9EE}"/>
                </c:ext>
              </c:extLst>
            </c:dLbl>
            <c:dLbl>
              <c:idx val="711"/>
              <c:tx>
                <c:rich>
                  <a:bodyPr/>
                  <a:lstStyle/>
                  <a:p>
                    <a:fld id="{32457415-5843-44DF-AED9-90378613F4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8-8377-4FA0-99F7-2C7DC295D9EE}"/>
                </c:ext>
              </c:extLst>
            </c:dLbl>
            <c:dLbl>
              <c:idx val="712"/>
              <c:tx>
                <c:rich>
                  <a:bodyPr/>
                  <a:lstStyle/>
                  <a:p>
                    <a:fld id="{E85C8568-6410-4CBB-9689-9DF043AAED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9-8377-4FA0-99F7-2C7DC295D9EE}"/>
                </c:ext>
              </c:extLst>
            </c:dLbl>
            <c:dLbl>
              <c:idx val="713"/>
              <c:tx>
                <c:rich>
                  <a:bodyPr/>
                  <a:lstStyle/>
                  <a:p>
                    <a:fld id="{AF4D936C-24F3-4E52-BC6C-45636D6BBB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A-8377-4FA0-99F7-2C7DC295D9EE}"/>
                </c:ext>
              </c:extLst>
            </c:dLbl>
            <c:dLbl>
              <c:idx val="714"/>
              <c:tx>
                <c:rich>
                  <a:bodyPr/>
                  <a:lstStyle/>
                  <a:p>
                    <a:fld id="{CD9494DB-1DFB-4157-B4E8-C1E59506B2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B-8377-4FA0-99F7-2C7DC295D9EE}"/>
                </c:ext>
              </c:extLst>
            </c:dLbl>
            <c:dLbl>
              <c:idx val="715"/>
              <c:tx>
                <c:rich>
                  <a:bodyPr/>
                  <a:lstStyle/>
                  <a:p>
                    <a:fld id="{4AD94806-6B7E-4797-8DE3-C5C9807E8E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C-8377-4FA0-99F7-2C7DC295D9EE}"/>
                </c:ext>
              </c:extLst>
            </c:dLbl>
            <c:dLbl>
              <c:idx val="716"/>
              <c:tx>
                <c:rich>
                  <a:bodyPr/>
                  <a:lstStyle/>
                  <a:p>
                    <a:fld id="{E52B6B2B-9F10-44F7-B945-32D840F90F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D-8377-4FA0-99F7-2C7DC295D9EE}"/>
                </c:ext>
              </c:extLst>
            </c:dLbl>
            <c:dLbl>
              <c:idx val="717"/>
              <c:tx>
                <c:rich>
                  <a:bodyPr/>
                  <a:lstStyle/>
                  <a:p>
                    <a:fld id="{DEB4D997-505A-418D-87C4-722E04EC52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E-8377-4FA0-99F7-2C7DC295D9EE}"/>
                </c:ext>
              </c:extLst>
            </c:dLbl>
            <c:dLbl>
              <c:idx val="718"/>
              <c:tx>
                <c:rich>
                  <a:bodyPr/>
                  <a:lstStyle/>
                  <a:p>
                    <a:fld id="{4CCA79F7-AD35-418B-AF89-18753ACED8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F-8377-4FA0-99F7-2C7DC295D9EE}"/>
                </c:ext>
              </c:extLst>
            </c:dLbl>
            <c:dLbl>
              <c:idx val="719"/>
              <c:tx>
                <c:rich>
                  <a:bodyPr/>
                  <a:lstStyle/>
                  <a:p>
                    <a:fld id="{6927239B-999C-4DFE-93C1-EAE5C842F4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0-8377-4FA0-99F7-2C7DC295D9EE}"/>
                </c:ext>
              </c:extLst>
            </c:dLbl>
            <c:dLbl>
              <c:idx val="720"/>
              <c:tx>
                <c:rich>
                  <a:bodyPr/>
                  <a:lstStyle/>
                  <a:p>
                    <a:fld id="{BAD080AC-5518-4F7A-9F72-4943E5EA84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1-8377-4FA0-99F7-2C7DC295D9EE}"/>
                </c:ext>
              </c:extLst>
            </c:dLbl>
            <c:dLbl>
              <c:idx val="721"/>
              <c:tx>
                <c:rich>
                  <a:bodyPr/>
                  <a:lstStyle/>
                  <a:p>
                    <a:fld id="{E59AA2B6-F5E5-4715-AE4A-0337D26942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2-8377-4FA0-99F7-2C7DC295D9EE}"/>
                </c:ext>
              </c:extLst>
            </c:dLbl>
            <c:dLbl>
              <c:idx val="722"/>
              <c:tx>
                <c:rich>
                  <a:bodyPr/>
                  <a:lstStyle/>
                  <a:p>
                    <a:fld id="{C66A2863-45AA-48B8-9F44-9067BA936B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3-8377-4FA0-99F7-2C7DC295D9EE}"/>
                </c:ext>
              </c:extLst>
            </c:dLbl>
            <c:dLbl>
              <c:idx val="723"/>
              <c:tx>
                <c:rich>
                  <a:bodyPr/>
                  <a:lstStyle/>
                  <a:p>
                    <a:fld id="{186E4A6D-ADC1-47C4-B1F4-15F3988957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4-8377-4FA0-99F7-2C7DC295D9EE}"/>
                </c:ext>
              </c:extLst>
            </c:dLbl>
            <c:dLbl>
              <c:idx val="724"/>
              <c:tx>
                <c:rich>
                  <a:bodyPr/>
                  <a:lstStyle/>
                  <a:p>
                    <a:fld id="{CC029BCE-B088-47E6-952F-8E47F775AB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5-8377-4FA0-99F7-2C7DC295D9EE}"/>
                </c:ext>
              </c:extLst>
            </c:dLbl>
            <c:dLbl>
              <c:idx val="725"/>
              <c:tx>
                <c:rich>
                  <a:bodyPr/>
                  <a:lstStyle/>
                  <a:p>
                    <a:fld id="{057B825E-3999-4EB8-8D7F-38409E783F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6-8377-4FA0-99F7-2C7DC295D9EE}"/>
                </c:ext>
              </c:extLst>
            </c:dLbl>
            <c:dLbl>
              <c:idx val="726"/>
              <c:tx>
                <c:rich>
                  <a:bodyPr/>
                  <a:lstStyle/>
                  <a:p>
                    <a:fld id="{F6C8D91C-C854-41A8-A36B-921863AFCA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7-8377-4FA0-99F7-2C7DC295D9EE}"/>
                </c:ext>
              </c:extLst>
            </c:dLbl>
            <c:dLbl>
              <c:idx val="727"/>
              <c:tx>
                <c:rich>
                  <a:bodyPr/>
                  <a:lstStyle/>
                  <a:p>
                    <a:fld id="{4C66DA66-C77D-4C60-A621-723A1C1FE1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8-8377-4FA0-99F7-2C7DC295D9EE}"/>
                </c:ext>
              </c:extLst>
            </c:dLbl>
            <c:dLbl>
              <c:idx val="728"/>
              <c:tx>
                <c:rich>
                  <a:bodyPr/>
                  <a:lstStyle/>
                  <a:p>
                    <a:fld id="{9D025801-EF7C-4163-B1F3-DC53F29F50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9-8377-4FA0-99F7-2C7DC295D9EE}"/>
                </c:ext>
              </c:extLst>
            </c:dLbl>
            <c:dLbl>
              <c:idx val="729"/>
              <c:tx>
                <c:rich>
                  <a:bodyPr/>
                  <a:lstStyle/>
                  <a:p>
                    <a:fld id="{12A9D5AD-212B-4722-A860-4D693B99D6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A-8377-4FA0-99F7-2C7DC295D9EE}"/>
                </c:ext>
              </c:extLst>
            </c:dLbl>
            <c:dLbl>
              <c:idx val="730"/>
              <c:tx>
                <c:rich>
                  <a:bodyPr/>
                  <a:lstStyle/>
                  <a:p>
                    <a:fld id="{91B439E6-072E-4783-9B2A-FFD52C08DF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B-8377-4FA0-99F7-2C7DC295D9EE}"/>
                </c:ext>
              </c:extLst>
            </c:dLbl>
            <c:dLbl>
              <c:idx val="731"/>
              <c:tx>
                <c:rich>
                  <a:bodyPr/>
                  <a:lstStyle/>
                  <a:p>
                    <a:fld id="{AECFF0EE-5F87-4008-BE3B-44D09E1001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C-8377-4FA0-99F7-2C7DC295D9EE}"/>
                </c:ext>
              </c:extLst>
            </c:dLbl>
            <c:dLbl>
              <c:idx val="732"/>
              <c:tx>
                <c:rich>
                  <a:bodyPr/>
                  <a:lstStyle/>
                  <a:p>
                    <a:fld id="{18DF5218-6B99-4DBD-871C-26BF7443B7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D-8377-4FA0-99F7-2C7DC295D9EE}"/>
                </c:ext>
              </c:extLst>
            </c:dLbl>
            <c:dLbl>
              <c:idx val="733"/>
              <c:tx>
                <c:rich>
                  <a:bodyPr/>
                  <a:lstStyle/>
                  <a:p>
                    <a:fld id="{7B822920-F0B9-4282-B6DE-D6C4A07801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E-8377-4FA0-99F7-2C7DC295D9EE}"/>
                </c:ext>
              </c:extLst>
            </c:dLbl>
            <c:dLbl>
              <c:idx val="734"/>
              <c:tx>
                <c:rich>
                  <a:bodyPr/>
                  <a:lstStyle/>
                  <a:p>
                    <a:fld id="{4FFA6A2B-6A97-4EDD-B52D-8642726E7D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F-8377-4FA0-99F7-2C7DC295D9EE}"/>
                </c:ext>
              </c:extLst>
            </c:dLbl>
            <c:dLbl>
              <c:idx val="735"/>
              <c:tx>
                <c:rich>
                  <a:bodyPr/>
                  <a:lstStyle/>
                  <a:p>
                    <a:fld id="{816905F3-A67B-4B09-BFF3-DC70A0BF20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0-8377-4FA0-99F7-2C7DC295D9EE}"/>
                </c:ext>
              </c:extLst>
            </c:dLbl>
            <c:dLbl>
              <c:idx val="736"/>
              <c:tx>
                <c:rich>
                  <a:bodyPr/>
                  <a:lstStyle/>
                  <a:p>
                    <a:fld id="{607108F1-AEDA-49E7-938D-772E2F8211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1-8377-4FA0-99F7-2C7DC295D9EE}"/>
                </c:ext>
              </c:extLst>
            </c:dLbl>
            <c:dLbl>
              <c:idx val="737"/>
              <c:tx>
                <c:rich>
                  <a:bodyPr/>
                  <a:lstStyle/>
                  <a:p>
                    <a:fld id="{240810E4-4308-42BD-8C88-B4204BC4A6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2-8377-4FA0-99F7-2C7DC295D9EE}"/>
                </c:ext>
              </c:extLst>
            </c:dLbl>
            <c:dLbl>
              <c:idx val="738"/>
              <c:tx>
                <c:rich>
                  <a:bodyPr/>
                  <a:lstStyle/>
                  <a:p>
                    <a:fld id="{C8F9AEA1-C96B-4698-81F3-57170FDCDB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3-8377-4FA0-99F7-2C7DC295D9EE}"/>
                </c:ext>
              </c:extLst>
            </c:dLbl>
            <c:dLbl>
              <c:idx val="739"/>
              <c:tx>
                <c:rich>
                  <a:bodyPr/>
                  <a:lstStyle/>
                  <a:p>
                    <a:fld id="{1D58AA6B-1B4C-4375-9C9D-4DC3576CD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4-8377-4FA0-99F7-2C7DC295D9EE}"/>
                </c:ext>
              </c:extLst>
            </c:dLbl>
            <c:dLbl>
              <c:idx val="740"/>
              <c:tx>
                <c:rich>
                  <a:bodyPr/>
                  <a:lstStyle/>
                  <a:p>
                    <a:fld id="{EE2631B1-987A-47E5-B933-C8EA9912E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5-8377-4FA0-99F7-2C7DC295D9EE}"/>
                </c:ext>
              </c:extLst>
            </c:dLbl>
            <c:dLbl>
              <c:idx val="741"/>
              <c:tx>
                <c:rich>
                  <a:bodyPr/>
                  <a:lstStyle/>
                  <a:p>
                    <a:fld id="{A1B39B06-CC42-42EE-A624-C06F1A00F2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6-8377-4FA0-99F7-2C7DC295D9EE}"/>
                </c:ext>
              </c:extLst>
            </c:dLbl>
            <c:dLbl>
              <c:idx val="742"/>
              <c:tx>
                <c:rich>
                  <a:bodyPr/>
                  <a:lstStyle/>
                  <a:p>
                    <a:fld id="{DD27848D-39DF-4728-8829-A5163F2608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7-8377-4FA0-99F7-2C7DC295D9EE}"/>
                </c:ext>
              </c:extLst>
            </c:dLbl>
            <c:dLbl>
              <c:idx val="743"/>
              <c:tx>
                <c:rich>
                  <a:bodyPr/>
                  <a:lstStyle/>
                  <a:p>
                    <a:fld id="{F35EDAE1-2B5B-445C-8C7E-8B5696193B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8-8377-4FA0-99F7-2C7DC295D9EE}"/>
                </c:ext>
              </c:extLst>
            </c:dLbl>
            <c:dLbl>
              <c:idx val="744"/>
              <c:tx>
                <c:rich>
                  <a:bodyPr/>
                  <a:lstStyle/>
                  <a:p>
                    <a:fld id="{5EEE9E24-1387-4626-814A-863EE22622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9-8377-4FA0-99F7-2C7DC295D9EE}"/>
                </c:ext>
              </c:extLst>
            </c:dLbl>
            <c:dLbl>
              <c:idx val="745"/>
              <c:tx>
                <c:rich>
                  <a:bodyPr/>
                  <a:lstStyle/>
                  <a:p>
                    <a:fld id="{4DA8351C-02DB-453E-BE2A-1ECF25F08F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A-8377-4FA0-99F7-2C7DC295D9EE}"/>
                </c:ext>
              </c:extLst>
            </c:dLbl>
            <c:dLbl>
              <c:idx val="746"/>
              <c:tx>
                <c:rich>
                  <a:bodyPr/>
                  <a:lstStyle/>
                  <a:p>
                    <a:fld id="{76C9C537-F595-45CA-9ABE-34E8794508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B-8377-4FA0-99F7-2C7DC295D9EE}"/>
                </c:ext>
              </c:extLst>
            </c:dLbl>
            <c:dLbl>
              <c:idx val="747"/>
              <c:tx>
                <c:rich>
                  <a:bodyPr/>
                  <a:lstStyle/>
                  <a:p>
                    <a:fld id="{CBE3D7AA-8402-4313-AAD6-FC1B4ACE02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C-8377-4FA0-99F7-2C7DC295D9EE}"/>
                </c:ext>
              </c:extLst>
            </c:dLbl>
            <c:dLbl>
              <c:idx val="748"/>
              <c:tx>
                <c:rich>
                  <a:bodyPr/>
                  <a:lstStyle/>
                  <a:p>
                    <a:fld id="{EF09DE09-456C-4388-BFC2-66FB7B36E5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D-8377-4FA0-99F7-2C7DC295D9EE}"/>
                </c:ext>
              </c:extLst>
            </c:dLbl>
            <c:dLbl>
              <c:idx val="749"/>
              <c:tx>
                <c:rich>
                  <a:bodyPr/>
                  <a:lstStyle/>
                  <a:p>
                    <a:fld id="{A4CCEDE3-1D77-4AA6-B771-E16192C789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E-8377-4FA0-99F7-2C7DC295D9EE}"/>
                </c:ext>
              </c:extLst>
            </c:dLbl>
            <c:dLbl>
              <c:idx val="750"/>
              <c:tx>
                <c:rich>
                  <a:bodyPr/>
                  <a:lstStyle/>
                  <a:p>
                    <a:fld id="{D85FD1B3-8E08-4844-9E5D-CAE88C27A4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F-8377-4FA0-99F7-2C7DC295D9EE}"/>
                </c:ext>
              </c:extLst>
            </c:dLbl>
            <c:dLbl>
              <c:idx val="751"/>
              <c:tx>
                <c:rich>
                  <a:bodyPr/>
                  <a:lstStyle/>
                  <a:p>
                    <a:fld id="{5D8F0D43-600B-433C-B2A1-BC217C14B7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0-8377-4FA0-99F7-2C7DC295D9EE}"/>
                </c:ext>
              </c:extLst>
            </c:dLbl>
            <c:dLbl>
              <c:idx val="752"/>
              <c:tx>
                <c:rich>
                  <a:bodyPr/>
                  <a:lstStyle/>
                  <a:p>
                    <a:fld id="{EB90AF77-8AB8-44E9-A010-70E99A96FA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1-8377-4FA0-99F7-2C7DC295D9EE}"/>
                </c:ext>
              </c:extLst>
            </c:dLbl>
            <c:dLbl>
              <c:idx val="753"/>
              <c:tx>
                <c:rich>
                  <a:bodyPr/>
                  <a:lstStyle/>
                  <a:p>
                    <a:fld id="{F4383FDC-2370-4624-8A97-8A08236568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2-8377-4FA0-99F7-2C7DC295D9EE}"/>
                </c:ext>
              </c:extLst>
            </c:dLbl>
            <c:dLbl>
              <c:idx val="754"/>
              <c:tx>
                <c:rich>
                  <a:bodyPr/>
                  <a:lstStyle/>
                  <a:p>
                    <a:fld id="{F74CD3F7-E7D0-439D-BCB2-D3B7DEF7C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3-8377-4FA0-99F7-2C7DC295D9EE}"/>
                </c:ext>
              </c:extLst>
            </c:dLbl>
            <c:dLbl>
              <c:idx val="755"/>
              <c:tx>
                <c:rich>
                  <a:bodyPr/>
                  <a:lstStyle/>
                  <a:p>
                    <a:fld id="{B017E1AC-6BEC-4B53-93C4-A64957A7A1A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4-8377-4FA0-99F7-2C7DC295D9EE}"/>
                </c:ext>
              </c:extLst>
            </c:dLbl>
            <c:dLbl>
              <c:idx val="756"/>
              <c:tx>
                <c:rich>
                  <a:bodyPr/>
                  <a:lstStyle/>
                  <a:p>
                    <a:fld id="{0EA7C981-2FCC-4CAD-B21C-46BE3C3DD4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5-8377-4FA0-99F7-2C7DC295D9EE}"/>
                </c:ext>
              </c:extLst>
            </c:dLbl>
            <c:dLbl>
              <c:idx val="757"/>
              <c:tx>
                <c:rich>
                  <a:bodyPr/>
                  <a:lstStyle/>
                  <a:p>
                    <a:fld id="{C0D11F97-23E9-4AC0-9B75-4C043E346B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6-8377-4FA0-99F7-2C7DC295D9EE}"/>
                </c:ext>
              </c:extLst>
            </c:dLbl>
            <c:dLbl>
              <c:idx val="758"/>
              <c:tx>
                <c:rich>
                  <a:bodyPr/>
                  <a:lstStyle/>
                  <a:p>
                    <a:fld id="{5EE46596-DBAC-482A-91C4-67F1497478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7-8377-4FA0-99F7-2C7DC295D9EE}"/>
                </c:ext>
              </c:extLst>
            </c:dLbl>
            <c:dLbl>
              <c:idx val="759"/>
              <c:tx>
                <c:rich>
                  <a:bodyPr/>
                  <a:lstStyle/>
                  <a:p>
                    <a:fld id="{73DB72CD-240A-4946-B27B-013904DBF1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8-8377-4FA0-99F7-2C7DC295D9EE}"/>
                </c:ext>
              </c:extLst>
            </c:dLbl>
            <c:dLbl>
              <c:idx val="760"/>
              <c:tx>
                <c:rich>
                  <a:bodyPr/>
                  <a:lstStyle/>
                  <a:p>
                    <a:fld id="{2CCDC037-585D-4FEC-83E0-0A8757B63A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9-8377-4FA0-99F7-2C7DC295D9EE}"/>
                </c:ext>
              </c:extLst>
            </c:dLbl>
            <c:dLbl>
              <c:idx val="761"/>
              <c:tx>
                <c:rich>
                  <a:bodyPr/>
                  <a:lstStyle/>
                  <a:p>
                    <a:fld id="{2F8D7996-4377-46AF-83A0-2B029DFCC5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A-8377-4FA0-99F7-2C7DC295D9EE}"/>
                </c:ext>
              </c:extLst>
            </c:dLbl>
            <c:dLbl>
              <c:idx val="762"/>
              <c:tx>
                <c:rich>
                  <a:bodyPr/>
                  <a:lstStyle/>
                  <a:p>
                    <a:fld id="{138753E7-B9FB-4C5E-BF71-D000E2621F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B-8377-4FA0-99F7-2C7DC295D9EE}"/>
                </c:ext>
              </c:extLst>
            </c:dLbl>
            <c:dLbl>
              <c:idx val="763"/>
              <c:tx>
                <c:rich>
                  <a:bodyPr/>
                  <a:lstStyle/>
                  <a:p>
                    <a:fld id="{AB388E3B-6A09-4B14-BA2C-F4F8A4CA9C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C-8377-4FA0-99F7-2C7DC295D9EE}"/>
                </c:ext>
              </c:extLst>
            </c:dLbl>
            <c:dLbl>
              <c:idx val="764"/>
              <c:tx>
                <c:rich>
                  <a:bodyPr/>
                  <a:lstStyle/>
                  <a:p>
                    <a:fld id="{E887D2FD-33C6-41E9-A35C-01456FE3D7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D-8377-4FA0-99F7-2C7DC295D9EE}"/>
                </c:ext>
              </c:extLst>
            </c:dLbl>
            <c:dLbl>
              <c:idx val="765"/>
              <c:tx>
                <c:rich>
                  <a:bodyPr/>
                  <a:lstStyle/>
                  <a:p>
                    <a:fld id="{29A1209A-B620-4584-B134-9B2D3FA011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E-8377-4FA0-99F7-2C7DC295D9EE}"/>
                </c:ext>
              </c:extLst>
            </c:dLbl>
            <c:dLbl>
              <c:idx val="766"/>
              <c:tx>
                <c:rich>
                  <a:bodyPr/>
                  <a:lstStyle/>
                  <a:p>
                    <a:fld id="{3096D78C-7DB1-4ED5-B5DD-0114E9CE5A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F-8377-4FA0-99F7-2C7DC295D9EE}"/>
                </c:ext>
              </c:extLst>
            </c:dLbl>
            <c:dLbl>
              <c:idx val="767"/>
              <c:tx>
                <c:rich>
                  <a:bodyPr/>
                  <a:lstStyle/>
                  <a:p>
                    <a:fld id="{4032A112-0490-4973-A58B-36676FF994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0-8377-4FA0-99F7-2C7DC295D9EE}"/>
                </c:ext>
              </c:extLst>
            </c:dLbl>
            <c:dLbl>
              <c:idx val="768"/>
              <c:tx>
                <c:rich>
                  <a:bodyPr/>
                  <a:lstStyle/>
                  <a:p>
                    <a:fld id="{303428D2-08DC-4C55-AB16-C9BB01CF74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1-8377-4FA0-99F7-2C7DC295D9EE}"/>
                </c:ext>
              </c:extLst>
            </c:dLbl>
            <c:dLbl>
              <c:idx val="769"/>
              <c:tx>
                <c:rich>
                  <a:bodyPr/>
                  <a:lstStyle/>
                  <a:p>
                    <a:fld id="{7952987A-A467-4E49-9DAA-BB12DA2695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2-8377-4FA0-99F7-2C7DC295D9EE}"/>
                </c:ext>
              </c:extLst>
            </c:dLbl>
            <c:dLbl>
              <c:idx val="770"/>
              <c:tx>
                <c:rich>
                  <a:bodyPr/>
                  <a:lstStyle/>
                  <a:p>
                    <a:fld id="{8D45F807-9CF9-4869-8832-9F70536D29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3-8377-4FA0-99F7-2C7DC295D9EE}"/>
                </c:ext>
              </c:extLst>
            </c:dLbl>
            <c:dLbl>
              <c:idx val="771"/>
              <c:tx>
                <c:rich>
                  <a:bodyPr/>
                  <a:lstStyle/>
                  <a:p>
                    <a:fld id="{C839E637-AF8B-413E-A5DB-C80EC02FEC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4-8377-4FA0-99F7-2C7DC295D9EE}"/>
                </c:ext>
              </c:extLst>
            </c:dLbl>
            <c:dLbl>
              <c:idx val="772"/>
              <c:tx>
                <c:rich>
                  <a:bodyPr/>
                  <a:lstStyle/>
                  <a:p>
                    <a:fld id="{344EE879-A5F9-4925-A5C6-D69F272F9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5-8377-4FA0-99F7-2C7DC295D9EE}"/>
                </c:ext>
              </c:extLst>
            </c:dLbl>
            <c:dLbl>
              <c:idx val="773"/>
              <c:tx>
                <c:rich>
                  <a:bodyPr/>
                  <a:lstStyle/>
                  <a:p>
                    <a:fld id="{FF19805F-5156-4E87-B146-4B1C147353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6-8377-4FA0-99F7-2C7DC295D9EE}"/>
                </c:ext>
              </c:extLst>
            </c:dLbl>
            <c:dLbl>
              <c:idx val="774"/>
              <c:tx>
                <c:rich>
                  <a:bodyPr/>
                  <a:lstStyle/>
                  <a:p>
                    <a:fld id="{6BA7D152-3840-4FD5-910C-B5BF1040C0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7-8377-4FA0-99F7-2C7DC295D9EE}"/>
                </c:ext>
              </c:extLst>
            </c:dLbl>
            <c:dLbl>
              <c:idx val="775"/>
              <c:tx>
                <c:rich>
                  <a:bodyPr/>
                  <a:lstStyle/>
                  <a:p>
                    <a:fld id="{69AD5C8A-C7E5-4926-A444-217BEA458E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8-8377-4FA0-99F7-2C7DC295D9EE}"/>
                </c:ext>
              </c:extLst>
            </c:dLbl>
            <c:dLbl>
              <c:idx val="776"/>
              <c:tx>
                <c:rich>
                  <a:bodyPr/>
                  <a:lstStyle/>
                  <a:p>
                    <a:fld id="{75E5B7D0-BDF8-4103-8556-57A87FC7E1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9-8377-4FA0-99F7-2C7DC295D9EE}"/>
                </c:ext>
              </c:extLst>
            </c:dLbl>
            <c:dLbl>
              <c:idx val="777"/>
              <c:tx>
                <c:rich>
                  <a:bodyPr/>
                  <a:lstStyle/>
                  <a:p>
                    <a:fld id="{03BB4222-D539-4A10-B779-23867AB8BE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A-8377-4FA0-99F7-2C7DC295D9EE}"/>
                </c:ext>
              </c:extLst>
            </c:dLbl>
            <c:dLbl>
              <c:idx val="778"/>
              <c:tx>
                <c:rich>
                  <a:bodyPr/>
                  <a:lstStyle/>
                  <a:p>
                    <a:fld id="{91231787-167C-424E-934D-6506C5E948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B-8377-4FA0-99F7-2C7DC295D9EE}"/>
                </c:ext>
              </c:extLst>
            </c:dLbl>
            <c:dLbl>
              <c:idx val="779"/>
              <c:tx>
                <c:rich>
                  <a:bodyPr/>
                  <a:lstStyle/>
                  <a:p>
                    <a:fld id="{7C06135C-8289-432A-8405-905545D95E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C-8377-4FA0-99F7-2C7DC295D9EE}"/>
                </c:ext>
              </c:extLst>
            </c:dLbl>
            <c:dLbl>
              <c:idx val="780"/>
              <c:tx>
                <c:rich>
                  <a:bodyPr/>
                  <a:lstStyle/>
                  <a:p>
                    <a:fld id="{548D9F31-D274-4F04-B224-BAB9EDB910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D-8377-4FA0-99F7-2C7DC295D9EE}"/>
                </c:ext>
              </c:extLst>
            </c:dLbl>
            <c:dLbl>
              <c:idx val="781"/>
              <c:tx>
                <c:rich>
                  <a:bodyPr/>
                  <a:lstStyle/>
                  <a:p>
                    <a:fld id="{B25578DE-6420-4762-9C78-965475CD6B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E-8377-4FA0-99F7-2C7DC295D9EE}"/>
                </c:ext>
              </c:extLst>
            </c:dLbl>
            <c:dLbl>
              <c:idx val="782"/>
              <c:tx>
                <c:rich>
                  <a:bodyPr/>
                  <a:lstStyle/>
                  <a:p>
                    <a:fld id="{E2ED5D9B-F6D6-4F90-B038-D9CF8B1DB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F-8377-4FA0-99F7-2C7DC295D9EE}"/>
                </c:ext>
              </c:extLst>
            </c:dLbl>
            <c:dLbl>
              <c:idx val="783"/>
              <c:tx>
                <c:rich>
                  <a:bodyPr/>
                  <a:lstStyle/>
                  <a:p>
                    <a:fld id="{41B2F39B-19FB-4AEA-AC9D-3A5AB1F507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0-8377-4FA0-99F7-2C7DC295D9EE}"/>
                </c:ext>
              </c:extLst>
            </c:dLbl>
            <c:dLbl>
              <c:idx val="784"/>
              <c:tx>
                <c:rich>
                  <a:bodyPr/>
                  <a:lstStyle/>
                  <a:p>
                    <a:fld id="{1547449D-0F40-4968-AB26-E5A2A714BE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1-8377-4FA0-99F7-2C7DC295D9EE}"/>
                </c:ext>
              </c:extLst>
            </c:dLbl>
            <c:dLbl>
              <c:idx val="785"/>
              <c:tx>
                <c:rich>
                  <a:bodyPr/>
                  <a:lstStyle/>
                  <a:p>
                    <a:fld id="{C40B3958-F636-4CCA-9D30-CEF3F3F304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2-8377-4FA0-99F7-2C7DC295D9EE}"/>
                </c:ext>
              </c:extLst>
            </c:dLbl>
            <c:dLbl>
              <c:idx val="786"/>
              <c:tx>
                <c:rich>
                  <a:bodyPr/>
                  <a:lstStyle/>
                  <a:p>
                    <a:fld id="{18C56329-2B08-4C80-ADC2-9CE9816CDE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3-8377-4FA0-99F7-2C7DC295D9EE}"/>
                </c:ext>
              </c:extLst>
            </c:dLbl>
            <c:dLbl>
              <c:idx val="787"/>
              <c:tx>
                <c:rich>
                  <a:bodyPr/>
                  <a:lstStyle/>
                  <a:p>
                    <a:fld id="{2A333834-BA02-45F8-942B-E610F4C5A0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4-8377-4FA0-99F7-2C7DC295D9EE}"/>
                </c:ext>
              </c:extLst>
            </c:dLbl>
            <c:dLbl>
              <c:idx val="788"/>
              <c:tx>
                <c:rich>
                  <a:bodyPr/>
                  <a:lstStyle/>
                  <a:p>
                    <a:fld id="{0A332492-C37D-4991-A40F-6EF7AF01BD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5-8377-4FA0-99F7-2C7DC295D9EE}"/>
                </c:ext>
              </c:extLst>
            </c:dLbl>
            <c:dLbl>
              <c:idx val="789"/>
              <c:tx>
                <c:rich>
                  <a:bodyPr/>
                  <a:lstStyle/>
                  <a:p>
                    <a:fld id="{7CC4B95F-58FA-4B55-8842-3EB5673D65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6-8377-4FA0-99F7-2C7DC295D9EE}"/>
                </c:ext>
              </c:extLst>
            </c:dLbl>
            <c:dLbl>
              <c:idx val="790"/>
              <c:tx>
                <c:rich>
                  <a:bodyPr/>
                  <a:lstStyle/>
                  <a:p>
                    <a:fld id="{F5B12D00-9FA8-4DD3-AB64-A65ABAD0CD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7-8377-4FA0-99F7-2C7DC295D9EE}"/>
                </c:ext>
              </c:extLst>
            </c:dLbl>
            <c:dLbl>
              <c:idx val="791"/>
              <c:tx>
                <c:rich>
                  <a:bodyPr/>
                  <a:lstStyle/>
                  <a:p>
                    <a:fld id="{C48F81AE-0188-4F82-B640-8C1F807284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8-8377-4FA0-99F7-2C7DC295D9EE}"/>
                </c:ext>
              </c:extLst>
            </c:dLbl>
            <c:dLbl>
              <c:idx val="792"/>
              <c:tx>
                <c:rich>
                  <a:bodyPr/>
                  <a:lstStyle/>
                  <a:p>
                    <a:fld id="{1121AFCA-198A-4D65-9F8F-51320A3395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9-8377-4FA0-99F7-2C7DC295D9EE}"/>
                </c:ext>
              </c:extLst>
            </c:dLbl>
            <c:dLbl>
              <c:idx val="793"/>
              <c:tx>
                <c:rich>
                  <a:bodyPr/>
                  <a:lstStyle/>
                  <a:p>
                    <a:fld id="{156CC056-4D6B-4F70-BDA8-0A9719DEB0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A-8377-4FA0-99F7-2C7DC295D9EE}"/>
                </c:ext>
              </c:extLst>
            </c:dLbl>
            <c:dLbl>
              <c:idx val="794"/>
              <c:tx>
                <c:rich>
                  <a:bodyPr/>
                  <a:lstStyle/>
                  <a:p>
                    <a:fld id="{41C18BEE-A602-4575-B5C5-A836189F43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B-8377-4FA0-99F7-2C7DC295D9EE}"/>
                </c:ext>
              </c:extLst>
            </c:dLbl>
            <c:dLbl>
              <c:idx val="795"/>
              <c:tx>
                <c:rich>
                  <a:bodyPr/>
                  <a:lstStyle/>
                  <a:p>
                    <a:fld id="{DE90CE9A-BEF5-4552-85A4-86DD4956E4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C-8377-4FA0-99F7-2C7DC295D9EE}"/>
                </c:ext>
              </c:extLst>
            </c:dLbl>
            <c:dLbl>
              <c:idx val="796"/>
              <c:tx>
                <c:rich>
                  <a:bodyPr/>
                  <a:lstStyle/>
                  <a:p>
                    <a:fld id="{1F50D4C0-5603-45C8-8283-8F120A40EC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D-8377-4FA0-99F7-2C7DC295D9EE}"/>
                </c:ext>
              </c:extLst>
            </c:dLbl>
            <c:dLbl>
              <c:idx val="797"/>
              <c:tx>
                <c:rich>
                  <a:bodyPr/>
                  <a:lstStyle/>
                  <a:p>
                    <a:fld id="{A5D9EF92-AADF-46AE-80A0-B4800D8567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E-8377-4FA0-99F7-2C7DC295D9EE}"/>
                </c:ext>
              </c:extLst>
            </c:dLbl>
            <c:dLbl>
              <c:idx val="798"/>
              <c:tx>
                <c:rich>
                  <a:bodyPr/>
                  <a:lstStyle/>
                  <a:p>
                    <a:fld id="{103BBC3A-3232-4338-A747-33C8F535AF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F-8377-4FA0-99F7-2C7DC295D9EE}"/>
                </c:ext>
              </c:extLst>
            </c:dLbl>
            <c:dLbl>
              <c:idx val="799"/>
              <c:tx>
                <c:rich>
                  <a:bodyPr/>
                  <a:lstStyle/>
                  <a:p>
                    <a:fld id="{DB1924E7-9413-42C8-86D9-078D99046A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0-8377-4FA0-99F7-2C7DC295D9EE}"/>
                </c:ext>
              </c:extLst>
            </c:dLbl>
            <c:dLbl>
              <c:idx val="800"/>
              <c:tx>
                <c:rich>
                  <a:bodyPr/>
                  <a:lstStyle/>
                  <a:p>
                    <a:fld id="{558525F6-569F-4F87-BCF8-0E9F9669C8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1-8377-4FA0-99F7-2C7DC295D9EE}"/>
                </c:ext>
              </c:extLst>
            </c:dLbl>
            <c:dLbl>
              <c:idx val="801"/>
              <c:tx>
                <c:rich>
                  <a:bodyPr/>
                  <a:lstStyle/>
                  <a:p>
                    <a:fld id="{A6C312F0-40CE-40BF-8685-A27D1CFF2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2-8377-4FA0-99F7-2C7DC295D9EE}"/>
                </c:ext>
              </c:extLst>
            </c:dLbl>
            <c:dLbl>
              <c:idx val="802"/>
              <c:tx>
                <c:rich>
                  <a:bodyPr/>
                  <a:lstStyle/>
                  <a:p>
                    <a:fld id="{E11DCC65-7181-4D03-AB1F-2504CE8BB6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3-8377-4FA0-99F7-2C7DC295D9EE}"/>
                </c:ext>
              </c:extLst>
            </c:dLbl>
            <c:dLbl>
              <c:idx val="803"/>
              <c:tx>
                <c:rich>
                  <a:bodyPr/>
                  <a:lstStyle/>
                  <a:p>
                    <a:fld id="{09271CC7-ACF6-4898-A7F7-EC285A3CA2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4-8377-4FA0-99F7-2C7DC295D9EE}"/>
                </c:ext>
              </c:extLst>
            </c:dLbl>
            <c:dLbl>
              <c:idx val="804"/>
              <c:tx>
                <c:rich>
                  <a:bodyPr/>
                  <a:lstStyle/>
                  <a:p>
                    <a:fld id="{5B3BA54D-ADEF-491A-BA35-DA6C101D2B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5-8377-4FA0-99F7-2C7DC295D9EE}"/>
                </c:ext>
              </c:extLst>
            </c:dLbl>
            <c:dLbl>
              <c:idx val="805"/>
              <c:tx>
                <c:rich>
                  <a:bodyPr/>
                  <a:lstStyle/>
                  <a:p>
                    <a:fld id="{0C2DC4F6-491D-4DD9-95F2-0D5D9848A1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6-8377-4FA0-99F7-2C7DC295D9EE}"/>
                </c:ext>
              </c:extLst>
            </c:dLbl>
            <c:dLbl>
              <c:idx val="806"/>
              <c:tx>
                <c:rich>
                  <a:bodyPr/>
                  <a:lstStyle/>
                  <a:p>
                    <a:fld id="{41C77146-AF72-4389-89FA-BA89940EEA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7-8377-4FA0-99F7-2C7DC295D9EE}"/>
                </c:ext>
              </c:extLst>
            </c:dLbl>
            <c:dLbl>
              <c:idx val="807"/>
              <c:tx>
                <c:rich>
                  <a:bodyPr/>
                  <a:lstStyle/>
                  <a:p>
                    <a:fld id="{D28F2DD7-9712-4FDE-806A-1537DF9F6D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8-8377-4FA0-99F7-2C7DC295D9EE}"/>
                </c:ext>
              </c:extLst>
            </c:dLbl>
            <c:dLbl>
              <c:idx val="808"/>
              <c:tx>
                <c:rich>
                  <a:bodyPr/>
                  <a:lstStyle/>
                  <a:p>
                    <a:fld id="{2083B2E0-6853-41C1-8AC4-6438773B8F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9-8377-4FA0-99F7-2C7DC295D9EE}"/>
                </c:ext>
              </c:extLst>
            </c:dLbl>
            <c:dLbl>
              <c:idx val="809"/>
              <c:tx>
                <c:rich>
                  <a:bodyPr/>
                  <a:lstStyle/>
                  <a:p>
                    <a:fld id="{49C345EE-3BF6-4FFA-B714-5B53B77A42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A-8377-4FA0-99F7-2C7DC295D9EE}"/>
                </c:ext>
              </c:extLst>
            </c:dLbl>
            <c:dLbl>
              <c:idx val="810"/>
              <c:tx>
                <c:rich>
                  <a:bodyPr/>
                  <a:lstStyle/>
                  <a:p>
                    <a:fld id="{A9608CF0-F296-44AA-9346-600E13FE74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B-8377-4FA0-99F7-2C7DC295D9EE}"/>
                </c:ext>
              </c:extLst>
            </c:dLbl>
            <c:dLbl>
              <c:idx val="811"/>
              <c:tx>
                <c:rich>
                  <a:bodyPr/>
                  <a:lstStyle/>
                  <a:p>
                    <a:fld id="{2FB058C0-8591-49A8-B308-BC23D58008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C-8377-4FA0-99F7-2C7DC295D9EE}"/>
                </c:ext>
              </c:extLst>
            </c:dLbl>
            <c:dLbl>
              <c:idx val="812"/>
              <c:tx>
                <c:rich>
                  <a:bodyPr/>
                  <a:lstStyle/>
                  <a:p>
                    <a:fld id="{7A5FF3DB-E5BF-40EB-95C7-7D80931C3A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D-8377-4FA0-99F7-2C7DC295D9EE}"/>
                </c:ext>
              </c:extLst>
            </c:dLbl>
            <c:dLbl>
              <c:idx val="813"/>
              <c:tx>
                <c:rich>
                  <a:bodyPr/>
                  <a:lstStyle/>
                  <a:p>
                    <a:fld id="{23C26CB7-EDB9-4858-BFAB-7E7842BF60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E-8377-4FA0-99F7-2C7DC295D9EE}"/>
                </c:ext>
              </c:extLst>
            </c:dLbl>
            <c:dLbl>
              <c:idx val="814"/>
              <c:tx>
                <c:rich>
                  <a:bodyPr/>
                  <a:lstStyle/>
                  <a:p>
                    <a:fld id="{D33E362B-625C-4E6E-9A35-D71C20E69A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F-8377-4FA0-99F7-2C7DC295D9EE}"/>
                </c:ext>
              </c:extLst>
            </c:dLbl>
            <c:dLbl>
              <c:idx val="815"/>
              <c:tx>
                <c:rich>
                  <a:bodyPr/>
                  <a:lstStyle/>
                  <a:p>
                    <a:fld id="{98FD7334-C075-4A24-96C3-EA97346F50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0-8377-4FA0-99F7-2C7DC295D9EE}"/>
                </c:ext>
              </c:extLst>
            </c:dLbl>
            <c:dLbl>
              <c:idx val="816"/>
              <c:tx>
                <c:rich>
                  <a:bodyPr/>
                  <a:lstStyle/>
                  <a:p>
                    <a:fld id="{C24081AE-55F3-4D1D-86AE-DBC1C367AA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1-8377-4FA0-99F7-2C7DC295D9EE}"/>
                </c:ext>
              </c:extLst>
            </c:dLbl>
            <c:dLbl>
              <c:idx val="817"/>
              <c:tx>
                <c:rich>
                  <a:bodyPr/>
                  <a:lstStyle/>
                  <a:p>
                    <a:fld id="{B1CDC331-84F0-4AD7-81F2-3C89183468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2-8377-4FA0-99F7-2C7DC295D9EE}"/>
                </c:ext>
              </c:extLst>
            </c:dLbl>
            <c:dLbl>
              <c:idx val="818"/>
              <c:tx>
                <c:rich>
                  <a:bodyPr/>
                  <a:lstStyle/>
                  <a:p>
                    <a:fld id="{33BBA931-876F-49EA-BEB0-EC62366067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3-8377-4FA0-99F7-2C7DC295D9EE}"/>
                </c:ext>
              </c:extLst>
            </c:dLbl>
            <c:dLbl>
              <c:idx val="819"/>
              <c:tx>
                <c:rich>
                  <a:bodyPr/>
                  <a:lstStyle/>
                  <a:p>
                    <a:fld id="{C91E4144-FAA4-488E-92D1-FC3662CBE9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4-8377-4FA0-99F7-2C7DC295D9EE}"/>
                </c:ext>
              </c:extLst>
            </c:dLbl>
            <c:dLbl>
              <c:idx val="820"/>
              <c:tx>
                <c:rich>
                  <a:bodyPr/>
                  <a:lstStyle/>
                  <a:p>
                    <a:fld id="{EC50AB98-B1E5-4CEB-8324-5C1F5F1147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5-8377-4FA0-99F7-2C7DC295D9EE}"/>
                </c:ext>
              </c:extLst>
            </c:dLbl>
            <c:dLbl>
              <c:idx val="821"/>
              <c:tx>
                <c:rich>
                  <a:bodyPr/>
                  <a:lstStyle/>
                  <a:p>
                    <a:fld id="{8721C88D-A52B-4A3D-BB46-D42BA01E1C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6-8377-4FA0-99F7-2C7DC295D9EE}"/>
                </c:ext>
              </c:extLst>
            </c:dLbl>
            <c:dLbl>
              <c:idx val="822"/>
              <c:tx>
                <c:rich>
                  <a:bodyPr/>
                  <a:lstStyle/>
                  <a:p>
                    <a:fld id="{81FE746A-06A2-40FF-8EB9-D9A61943B9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7-8377-4FA0-99F7-2C7DC295D9EE}"/>
                </c:ext>
              </c:extLst>
            </c:dLbl>
            <c:dLbl>
              <c:idx val="823"/>
              <c:tx>
                <c:rich>
                  <a:bodyPr/>
                  <a:lstStyle/>
                  <a:p>
                    <a:fld id="{AA092AD1-8046-4A7F-9056-AE2E6371E3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8-8377-4FA0-99F7-2C7DC295D9EE}"/>
                </c:ext>
              </c:extLst>
            </c:dLbl>
            <c:dLbl>
              <c:idx val="824"/>
              <c:tx>
                <c:rich>
                  <a:bodyPr/>
                  <a:lstStyle/>
                  <a:p>
                    <a:fld id="{001F1E2D-ADBD-462E-9FF8-95642C7F9D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9-8377-4FA0-99F7-2C7DC295D9EE}"/>
                </c:ext>
              </c:extLst>
            </c:dLbl>
            <c:dLbl>
              <c:idx val="825"/>
              <c:tx>
                <c:rich>
                  <a:bodyPr/>
                  <a:lstStyle/>
                  <a:p>
                    <a:fld id="{193BC66E-0316-43F9-88CE-A4A5521501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A-8377-4FA0-99F7-2C7DC295D9EE}"/>
                </c:ext>
              </c:extLst>
            </c:dLbl>
            <c:dLbl>
              <c:idx val="826"/>
              <c:tx>
                <c:rich>
                  <a:bodyPr/>
                  <a:lstStyle/>
                  <a:p>
                    <a:fld id="{7016EB9C-A63E-4317-A081-8457559AB7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B-8377-4FA0-99F7-2C7DC295D9EE}"/>
                </c:ext>
              </c:extLst>
            </c:dLbl>
            <c:dLbl>
              <c:idx val="827"/>
              <c:tx>
                <c:rich>
                  <a:bodyPr/>
                  <a:lstStyle/>
                  <a:p>
                    <a:fld id="{14675164-6FCC-451B-A1DC-6672D75A0D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C-8377-4FA0-99F7-2C7DC295D9EE}"/>
                </c:ext>
              </c:extLst>
            </c:dLbl>
            <c:dLbl>
              <c:idx val="828"/>
              <c:tx>
                <c:rich>
                  <a:bodyPr/>
                  <a:lstStyle/>
                  <a:p>
                    <a:fld id="{5B85E738-063A-472C-B10E-0D518DD732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D-8377-4FA0-99F7-2C7DC295D9EE}"/>
                </c:ext>
              </c:extLst>
            </c:dLbl>
            <c:dLbl>
              <c:idx val="829"/>
              <c:tx>
                <c:rich>
                  <a:bodyPr/>
                  <a:lstStyle/>
                  <a:p>
                    <a:fld id="{D7DACD07-C556-4BB2-B56E-8B09785657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E-8377-4FA0-99F7-2C7DC295D9EE}"/>
                </c:ext>
              </c:extLst>
            </c:dLbl>
            <c:dLbl>
              <c:idx val="830"/>
              <c:tx>
                <c:rich>
                  <a:bodyPr/>
                  <a:lstStyle/>
                  <a:p>
                    <a:fld id="{00F49A8B-9894-4DB4-826C-364223661C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F-8377-4FA0-99F7-2C7DC295D9EE}"/>
                </c:ext>
              </c:extLst>
            </c:dLbl>
            <c:dLbl>
              <c:idx val="831"/>
              <c:tx>
                <c:rich>
                  <a:bodyPr/>
                  <a:lstStyle/>
                  <a:p>
                    <a:fld id="{6A75EF37-BFED-4F43-B118-FDE204746A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0-8377-4FA0-99F7-2C7DC295D9EE}"/>
                </c:ext>
              </c:extLst>
            </c:dLbl>
            <c:dLbl>
              <c:idx val="832"/>
              <c:tx>
                <c:rich>
                  <a:bodyPr/>
                  <a:lstStyle/>
                  <a:p>
                    <a:fld id="{F71B5096-81C0-45FD-BAA8-FF3A80B374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1-8377-4FA0-99F7-2C7DC295D9EE}"/>
                </c:ext>
              </c:extLst>
            </c:dLbl>
            <c:dLbl>
              <c:idx val="833"/>
              <c:tx>
                <c:rich>
                  <a:bodyPr/>
                  <a:lstStyle/>
                  <a:p>
                    <a:fld id="{D1A57828-94FE-4245-85D3-351E3E19CE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2-8377-4FA0-99F7-2C7DC295D9EE}"/>
                </c:ext>
              </c:extLst>
            </c:dLbl>
            <c:dLbl>
              <c:idx val="834"/>
              <c:tx>
                <c:rich>
                  <a:bodyPr/>
                  <a:lstStyle/>
                  <a:p>
                    <a:fld id="{C4605333-F50B-48C5-A1C1-D0E99DBDD4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3-8377-4FA0-99F7-2C7DC295D9EE}"/>
                </c:ext>
              </c:extLst>
            </c:dLbl>
            <c:dLbl>
              <c:idx val="835"/>
              <c:tx>
                <c:rich>
                  <a:bodyPr/>
                  <a:lstStyle/>
                  <a:p>
                    <a:fld id="{CD2CB063-67E2-4184-AA36-6803617E72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4-8377-4FA0-99F7-2C7DC295D9EE}"/>
                </c:ext>
              </c:extLst>
            </c:dLbl>
            <c:dLbl>
              <c:idx val="836"/>
              <c:tx>
                <c:rich>
                  <a:bodyPr/>
                  <a:lstStyle/>
                  <a:p>
                    <a:fld id="{DB1EF5F1-0560-4808-99F8-4F715ABA1D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5-8377-4FA0-99F7-2C7DC295D9EE}"/>
                </c:ext>
              </c:extLst>
            </c:dLbl>
            <c:dLbl>
              <c:idx val="837"/>
              <c:tx>
                <c:rich>
                  <a:bodyPr/>
                  <a:lstStyle/>
                  <a:p>
                    <a:fld id="{787B676F-489C-4361-9966-9E9BFFF0FC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6-8377-4FA0-99F7-2C7DC295D9EE}"/>
                </c:ext>
              </c:extLst>
            </c:dLbl>
            <c:dLbl>
              <c:idx val="838"/>
              <c:tx>
                <c:rich>
                  <a:bodyPr/>
                  <a:lstStyle/>
                  <a:p>
                    <a:fld id="{0D9DB27E-4E46-4FE0-AB94-22900CA88F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7-8377-4FA0-99F7-2C7DC295D9EE}"/>
                </c:ext>
              </c:extLst>
            </c:dLbl>
            <c:dLbl>
              <c:idx val="839"/>
              <c:tx>
                <c:rich>
                  <a:bodyPr/>
                  <a:lstStyle/>
                  <a:p>
                    <a:fld id="{B778EB3F-E72A-4F2B-88E1-9F8D20B3ED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8-8377-4FA0-99F7-2C7DC295D9EE}"/>
                </c:ext>
              </c:extLst>
            </c:dLbl>
            <c:dLbl>
              <c:idx val="840"/>
              <c:tx>
                <c:rich>
                  <a:bodyPr/>
                  <a:lstStyle/>
                  <a:p>
                    <a:fld id="{18CA16C0-C0EB-406F-B46D-C1E9F86AC4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9-8377-4FA0-99F7-2C7DC295D9EE}"/>
                </c:ext>
              </c:extLst>
            </c:dLbl>
            <c:dLbl>
              <c:idx val="841"/>
              <c:tx>
                <c:rich>
                  <a:bodyPr/>
                  <a:lstStyle/>
                  <a:p>
                    <a:fld id="{A9B782B5-F95B-4365-A9B2-6032F0FD93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A-8377-4FA0-99F7-2C7DC295D9EE}"/>
                </c:ext>
              </c:extLst>
            </c:dLbl>
            <c:dLbl>
              <c:idx val="842"/>
              <c:tx>
                <c:rich>
                  <a:bodyPr/>
                  <a:lstStyle/>
                  <a:p>
                    <a:fld id="{9279B3C2-316A-40DE-8AC1-9E34DDDF31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B-8377-4FA0-99F7-2C7DC295D9EE}"/>
                </c:ext>
              </c:extLst>
            </c:dLbl>
            <c:dLbl>
              <c:idx val="843"/>
              <c:tx>
                <c:rich>
                  <a:bodyPr/>
                  <a:lstStyle/>
                  <a:p>
                    <a:fld id="{0A3E211F-5B82-4521-935F-6336D92804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C-8377-4FA0-99F7-2C7DC295D9EE}"/>
                </c:ext>
              </c:extLst>
            </c:dLbl>
            <c:dLbl>
              <c:idx val="844"/>
              <c:tx>
                <c:rich>
                  <a:bodyPr/>
                  <a:lstStyle/>
                  <a:p>
                    <a:fld id="{A88D2139-75ED-4F40-B0AA-CD92132963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D-8377-4FA0-99F7-2C7DC295D9EE}"/>
                </c:ext>
              </c:extLst>
            </c:dLbl>
            <c:dLbl>
              <c:idx val="845"/>
              <c:tx>
                <c:rich>
                  <a:bodyPr/>
                  <a:lstStyle/>
                  <a:p>
                    <a:fld id="{01636226-3676-47AA-97D5-A895A6D5E9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E-8377-4FA0-99F7-2C7DC295D9EE}"/>
                </c:ext>
              </c:extLst>
            </c:dLbl>
            <c:dLbl>
              <c:idx val="846"/>
              <c:tx>
                <c:rich>
                  <a:bodyPr/>
                  <a:lstStyle/>
                  <a:p>
                    <a:fld id="{8D977CCB-23F0-4FEB-B599-D26EBF17DA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F-8377-4FA0-99F7-2C7DC295D9EE}"/>
                </c:ext>
              </c:extLst>
            </c:dLbl>
            <c:dLbl>
              <c:idx val="847"/>
              <c:tx>
                <c:rich>
                  <a:bodyPr/>
                  <a:lstStyle/>
                  <a:p>
                    <a:fld id="{7F19DA2E-A277-449E-9EC7-14A64C8E58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0-8377-4FA0-99F7-2C7DC295D9EE}"/>
                </c:ext>
              </c:extLst>
            </c:dLbl>
            <c:dLbl>
              <c:idx val="848"/>
              <c:tx>
                <c:rich>
                  <a:bodyPr/>
                  <a:lstStyle/>
                  <a:p>
                    <a:fld id="{0B4B33F9-D1F2-43EB-BD62-EA1102B87B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1-8377-4FA0-99F7-2C7DC295D9EE}"/>
                </c:ext>
              </c:extLst>
            </c:dLbl>
            <c:dLbl>
              <c:idx val="849"/>
              <c:tx>
                <c:rich>
                  <a:bodyPr/>
                  <a:lstStyle/>
                  <a:p>
                    <a:fld id="{A09DCF4F-914D-49B2-9857-547CE0E19B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2-8377-4FA0-99F7-2C7DC295D9EE}"/>
                </c:ext>
              </c:extLst>
            </c:dLbl>
            <c:dLbl>
              <c:idx val="850"/>
              <c:tx>
                <c:rich>
                  <a:bodyPr/>
                  <a:lstStyle/>
                  <a:p>
                    <a:fld id="{4AE4FB2C-018D-46B6-B6DB-013EB4EF59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3-8377-4FA0-99F7-2C7DC295D9EE}"/>
                </c:ext>
              </c:extLst>
            </c:dLbl>
            <c:dLbl>
              <c:idx val="851"/>
              <c:tx>
                <c:rich>
                  <a:bodyPr/>
                  <a:lstStyle/>
                  <a:p>
                    <a:fld id="{C89FBB1C-795D-42A6-8A23-04AC62EA15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4-8377-4FA0-99F7-2C7DC295D9EE}"/>
                </c:ext>
              </c:extLst>
            </c:dLbl>
            <c:dLbl>
              <c:idx val="852"/>
              <c:tx>
                <c:rich>
                  <a:bodyPr/>
                  <a:lstStyle/>
                  <a:p>
                    <a:fld id="{6772EA87-701B-454E-8AC5-A37550F77D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5-8377-4FA0-99F7-2C7DC295D9EE}"/>
                </c:ext>
              </c:extLst>
            </c:dLbl>
            <c:dLbl>
              <c:idx val="853"/>
              <c:tx>
                <c:rich>
                  <a:bodyPr/>
                  <a:lstStyle/>
                  <a:p>
                    <a:fld id="{D1E26E77-F622-40B5-9661-E0E94A74E9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6-8377-4FA0-99F7-2C7DC295D9EE}"/>
                </c:ext>
              </c:extLst>
            </c:dLbl>
            <c:dLbl>
              <c:idx val="854"/>
              <c:tx>
                <c:rich>
                  <a:bodyPr/>
                  <a:lstStyle/>
                  <a:p>
                    <a:fld id="{6FD41733-BD55-4CC6-B4FD-41865E1C1F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7-8377-4FA0-99F7-2C7DC295D9EE}"/>
                </c:ext>
              </c:extLst>
            </c:dLbl>
            <c:dLbl>
              <c:idx val="855"/>
              <c:tx>
                <c:rich>
                  <a:bodyPr/>
                  <a:lstStyle/>
                  <a:p>
                    <a:fld id="{303A087B-4991-4CF2-B12F-47552F4B22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8-8377-4FA0-99F7-2C7DC295D9EE}"/>
                </c:ext>
              </c:extLst>
            </c:dLbl>
            <c:dLbl>
              <c:idx val="856"/>
              <c:tx>
                <c:rich>
                  <a:bodyPr/>
                  <a:lstStyle/>
                  <a:p>
                    <a:fld id="{B88E4B54-BBFF-438D-997F-156F7B722C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9-8377-4FA0-99F7-2C7DC295D9EE}"/>
                </c:ext>
              </c:extLst>
            </c:dLbl>
            <c:dLbl>
              <c:idx val="857"/>
              <c:tx>
                <c:rich>
                  <a:bodyPr/>
                  <a:lstStyle/>
                  <a:p>
                    <a:fld id="{846D35CF-56DA-4821-9845-5E43C1A1C8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A-8377-4FA0-99F7-2C7DC295D9EE}"/>
                </c:ext>
              </c:extLst>
            </c:dLbl>
            <c:dLbl>
              <c:idx val="858"/>
              <c:tx>
                <c:rich>
                  <a:bodyPr/>
                  <a:lstStyle/>
                  <a:p>
                    <a:fld id="{88E2EF6A-6F6F-4D43-BF35-3BF4CD9773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B-8377-4FA0-99F7-2C7DC295D9EE}"/>
                </c:ext>
              </c:extLst>
            </c:dLbl>
            <c:dLbl>
              <c:idx val="859"/>
              <c:tx>
                <c:rich>
                  <a:bodyPr/>
                  <a:lstStyle/>
                  <a:p>
                    <a:fld id="{A1ABC6C2-6EDD-4458-BC81-AAD072F629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C-8377-4FA0-99F7-2C7DC295D9EE}"/>
                </c:ext>
              </c:extLst>
            </c:dLbl>
            <c:dLbl>
              <c:idx val="860"/>
              <c:tx>
                <c:rich>
                  <a:bodyPr/>
                  <a:lstStyle/>
                  <a:p>
                    <a:fld id="{4107D9D7-9772-4CFE-AB63-FBA0DA4ED0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D-8377-4FA0-99F7-2C7DC295D9EE}"/>
                </c:ext>
              </c:extLst>
            </c:dLbl>
            <c:dLbl>
              <c:idx val="861"/>
              <c:tx>
                <c:rich>
                  <a:bodyPr/>
                  <a:lstStyle/>
                  <a:p>
                    <a:fld id="{62EEE9AB-BBF7-48A2-8093-600D76BAE3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E-8377-4FA0-99F7-2C7DC295D9EE}"/>
                </c:ext>
              </c:extLst>
            </c:dLbl>
            <c:dLbl>
              <c:idx val="862"/>
              <c:tx>
                <c:rich>
                  <a:bodyPr/>
                  <a:lstStyle/>
                  <a:p>
                    <a:fld id="{5C9BAEAB-49FD-468B-9BD9-6E1B5DE0EE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F-8377-4FA0-99F7-2C7DC295D9EE}"/>
                </c:ext>
              </c:extLst>
            </c:dLbl>
            <c:dLbl>
              <c:idx val="863"/>
              <c:tx>
                <c:rich>
                  <a:bodyPr/>
                  <a:lstStyle/>
                  <a:p>
                    <a:fld id="{0C620B28-C498-4C7A-B467-181641EEDE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0-8377-4FA0-99F7-2C7DC295D9EE}"/>
                </c:ext>
              </c:extLst>
            </c:dLbl>
            <c:dLbl>
              <c:idx val="864"/>
              <c:tx>
                <c:rich>
                  <a:bodyPr/>
                  <a:lstStyle/>
                  <a:p>
                    <a:fld id="{8F1EABBB-E30D-4795-9FFC-EE3779CF0D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1-8377-4FA0-99F7-2C7DC295D9EE}"/>
                </c:ext>
              </c:extLst>
            </c:dLbl>
            <c:dLbl>
              <c:idx val="865"/>
              <c:tx>
                <c:rich>
                  <a:bodyPr/>
                  <a:lstStyle/>
                  <a:p>
                    <a:fld id="{E68AE715-9587-4211-A622-AC1EFD7B32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2-8377-4FA0-99F7-2C7DC295D9EE}"/>
                </c:ext>
              </c:extLst>
            </c:dLbl>
            <c:dLbl>
              <c:idx val="866"/>
              <c:tx>
                <c:rich>
                  <a:bodyPr/>
                  <a:lstStyle/>
                  <a:p>
                    <a:fld id="{ED8207A4-A26B-4717-B3BB-0E328F0DD8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3-8377-4FA0-99F7-2C7DC295D9EE}"/>
                </c:ext>
              </c:extLst>
            </c:dLbl>
            <c:dLbl>
              <c:idx val="867"/>
              <c:tx>
                <c:rich>
                  <a:bodyPr/>
                  <a:lstStyle/>
                  <a:p>
                    <a:fld id="{ED166590-5B5D-4D41-A2BA-EA6BADDAED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4-8377-4FA0-99F7-2C7DC295D9EE}"/>
                </c:ext>
              </c:extLst>
            </c:dLbl>
            <c:dLbl>
              <c:idx val="868"/>
              <c:tx>
                <c:rich>
                  <a:bodyPr/>
                  <a:lstStyle/>
                  <a:p>
                    <a:fld id="{04DF3222-7062-4504-8789-F2A1F42D61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5-8377-4FA0-99F7-2C7DC295D9EE}"/>
                </c:ext>
              </c:extLst>
            </c:dLbl>
            <c:dLbl>
              <c:idx val="869"/>
              <c:tx>
                <c:rich>
                  <a:bodyPr/>
                  <a:lstStyle/>
                  <a:p>
                    <a:fld id="{72A0E0B6-ABAD-483E-9266-32FD996DFE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6-8377-4FA0-99F7-2C7DC295D9EE}"/>
                </c:ext>
              </c:extLst>
            </c:dLbl>
            <c:dLbl>
              <c:idx val="870"/>
              <c:tx>
                <c:rich>
                  <a:bodyPr/>
                  <a:lstStyle/>
                  <a:p>
                    <a:fld id="{CB0817ED-BCFB-44F9-B19B-57914C35A8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7-8377-4FA0-99F7-2C7DC295D9EE}"/>
                </c:ext>
              </c:extLst>
            </c:dLbl>
            <c:dLbl>
              <c:idx val="871"/>
              <c:tx>
                <c:rich>
                  <a:bodyPr/>
                  <a:lstStyle/>
                  <a:p>
                    <a:fld id="{5A9AB272-5F3A-4DAF-BA73-5AA2ACD919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8-8377-4FA0-99F7-2C7DC295D9EE}"/>
                </c:ext>
              </c:extLst>
            </c:dLbl>
            <c:dLbl>
              <c:idx val="872"/>
              <c:tx>
                <c:rich>
                  <a:bodyPr/>
                  <a:lstStyle/>
                  <a:p>
                    <a:fld id="{B10451D2-61E7-4EEC-9E59-3D0B613A5E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9-8377-4FA0-99F7-2C7DC295D9EE}"/>
                </c:ext>
              </c:extLst>
            </c:dLbl>
            <c:dLbl>
              <c:idx val="873"/>
              <c:tx>
                <c:rich>
                  <a:bodyPr/>
                  <a:lstStyle/>
                  <a:p>
                    <a:fld id="{0B0B29E2-11BB-410D-9972-1175B51F43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A-8377-4FA0-99F7-2C7DC295D9EE}"/>
                </c:ext>
              </c:extLst>
            </c:dLbl>
            <c:dLbl>
              <c:idx val="874"/>
              <c:tx>
                <c:rich>
                  <a:bodyPr/>
                  <a:lstStyle/>
                  <a:p>
                    <a:fld id="{C0840A8F-7229-4D3B-BB54-38512E77888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B-8377-4FA0-99F7-2C7DC295D9EE}"/>
                </c:ext>
              </c:extLst>
            </c:dLbl>
            <c:dLbl>
              <c:idx val="875"/>
              <c:tx>
                <c:rich>
                  <a:bodyPr/>
                  <a:lstStyle/>
                  <a:p>
                    <a:fld id="{ACFC2EF8-FA36-49C9-B864-082262097C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C-8377-4FA0-99F7-2C7DC295D9EE}"/>
                </c:ext>
              </c:extLst>
            </c:dLbl>
            <c:dLbl>
              <c:idx val="876"/>
              <c:tx>
                <c:rich>
                  <a:bodyPr/>
                  <a:lstStyle/>
                  <a:p>
                    <a:fld id="{A9F0C010-035B-4D1F-A49C-A1DA9DA3CE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D-8377-4FA0-99F7-2C7DC295D9EE}"/>
                </c:ext>
              </c:extLst>
            </c:dLbl>
            <c:dLbl>
              <c:idx val="877"/>
              <c:tx>
                <c:rich>
                  <a:bodyPr/>
                  <a:lstStyle/>
                  <a:p>
                    <a:fld id="{B92DCD5E-F68B-4E0A-8DBC-24094C2A47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E-8377-4FA0-99F7-2C7DC295D9EE}"/>
                </c:ext>
              </c:extLst>
            </c:dLbl>
            <c:dLbl>
              <c:idx val="878"/>
              <c:tx>
                <c:rich>
                  <a:bodyPr/>
                  <a:lstStyle/>
                  <a:p>
                    <a:fld id="{3E48BD8F-59D9-4058-A547-D777D2568A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F-8377-4FA0-99F7-2C7DC295D9EE}"/>
                </c:ext>
              </c:extLst>
            </c:dLbl>
            <c:dLbl>
              <c:idx val="879"/>
              <c:tx>
                <c:rich>
                  <a:bodyPr/>
                  <a:lstStyle/>
                  <a:p>
                    <a:fld id="{9A0891C3-87DB-4BE3-BBE8-39B2E12844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0-8377-4FA0-99F7-2C7DC295D9EE}"/>
                </c:ext>
              </c:extLst>
            </c:dLbl>
            <c:dLbl>
              <c:idx val="880"/>
              <c:tx>
                <c:rich>
                  <a:bodyPr/>
                  <a:lstStyle/>
                  <a:p>
                    <a:fld id="{030E11C0-2D5B-4117-AE62-0CDFE1FCBC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1-8377-4FA0-99F7-2C7DC295D9EE}"/>
                </c:ext>
              </c:extLst>
            </c:dLbl>
            <c:dLbl>
              <c:idx val="881"/>
              <c:tx>
                <c:rich>
                  <a:bodyPr/>
                  <a:lstStyle/>
                  <a:p>
                    <a:fld id="{38533092-FB33-41DD-A462-4CC9CA99AE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2-8377-4FA0-99F7-2C7DC295D9EE}"/>
                </c:ext>
              </c:extLst>
            </c:dLbl>
            <c:dLbl>
              <c:idx val="882"/>
              <c:tx>
                <c:rich>
                  <a:bodyPr/>
                  <a:lstStyle/>
                  <a:p>
                    <a:fld id="{288ECB17-362F-4FEB-AC96-D99432DE26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3-8377-4FA0-99F7-2C7DC295D9EE}"/>
                </c:ext>
              </c:extLst>
            </c:dLbl>
            <c:dLbl>
              <c:idx val="883"/>
              <c:tx>
                <c:rich>
                  <a:bodyPr/>
                  <a:lstStyle/>
                  <a:p>
                    <a:fld id="{CDEF7383-3A89-4E4F-8A63-AD8560E610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4-8377-4FA0-99F7-2C7DC295D9EE}"/>
                </c:ext>
              </c:extLst>
            </c:dLbl>
            <c:dLbl>
              <c:idx val="884"/>
              <c:tx>
                <c:rich>
                  <a:bodyPr/>
                  <a:lstStyle/>
                  <a:p>
                    <a:fld id="{7B6C0A87-BF15-453F-AA23-1B4BDE74DD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5-8377-4FA0-99F7-2C7DC295D9EE}"/>
                </c:ext>
              </c:extLst>
            </c:dLbl>
            <c:dLbl>
              <c:idx val="885"/>
              <c:tx>
                <c:rich>
                  <a:bodyPr/>
                  <a:lstStyle/>
                  <a:p>
                    <a:fld id="{50318F1B-FE7D-41F3-86EA-F6D104D0BD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6-8377-4FA0-99F7-2C7DC295D9EE}"/>
                </c:ext>
              </c:extLst>
            </c:dLbl>
            <c:dLbl>
              <c:idx val="886"/>
              <c:tx>
                <c:rich>
                  <a:bodyPr/>
                  <a:lstStyle/>
                  <a:p>
                    <a:fld id="{9BBDBFE0-329A-414A-BB41-5DBA56C2AC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7-8377-4FA0-99F7-2C7DC295D9EE}"/>
                </c:ext>
              </c:extLst>
            </c:dLbl>
            <c:dLbl>
              <c:idx val="887"/>
              <c:tx>
                <c:rich>
                  <a:bodyPr/>
                  <a:lstStyle/>
                  <a:p>
                    <a:fld id="{F3B30A29-01D1-42F3-8128-7E7CE89409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8-8377-4FA0-99F7-2C7DC295D9EE}"/>
                </c:ext>
              </c:extLst>
            </c:dLbl>
            <c:dLbl>
              <c:idx val="888"/>
              <c:tx>
                <c:rich>
                  <a:bodyPr/>
                  <a:lstStyle/>
                  <a:p>
                    <a:fld id="{21D86AC2-1898-4D83-8FDF-B48F19B574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9-8377-4FA0-99F7-2C7DC295D9EE}"/>
                </c:ext>
              </c:extLst>
            </c:dLbl>
            <c:dLbl>
              <c:idx val="889"/>
              <c:tx>
                <c:rich>
                  <a:bodyPr/>
                  <a:lstStyle/>
                  <a:p>
                    <a:fld id="{54B29E08-04F4-4384-B7EE-FDCCA74F09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A-8377-4FA0-99F7-2C7DC295D9EE}"/>
                </c:ext>
              </c:extLst>
            </c:dLbl>
            <c:dLbl>
              <c:idx val="890"/>
              <c:tx>
                <c:rich>
                  <a:bodyPr/>
                  <a:lstStyle/>
                  <a:p>
                    <a:fld id="{CA7D08DA-82EE-48C3-B2AF-A9C11EBB8D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B-8377-4FA0-99F7-2C7DC295D9EE}"/>
                </c:ext>
              </c:extLst>
            </c:dLbl>
            <c:dLbl>
              <c:idx val="891"/>
              <c:tx>
                <c:rich>
                  <a:bodyPr/>
                  <a:lstStyle/>
                  <a:p>
                    <a:fld id="{5FA6F6E0-B869-40AA-89C7-84FD3F4B2B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C-8377-4FA0-99F7-2C7DC295D9EE}"/>
                </c:ext>
              </c:extLst>
            </c:dLbl>
            <c:dLbl>
              <c:idx val="892"/>
              <c:tx>
                <c:rich>
                  <a:bodyPr/>
                  <a:lstStyle/>
                  <a:p>
                    <a:fld id="{7DC671E8-4067-445F-B27A-B574BDAC82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D-8377-4FA0-99F7-2C7DC295D9EE}"/>
                </c:ext>
              </c:extLst>
            </c:dLbl>
            <c:dLbl>
              <c:idx val="893"/>
              <c:tx>
                <c:rich>
                  <a:bodyPr/>
                  <a:lstStyle/>
                  <a:p>
                    <a:fld id="{3AD681A0-7411-483A-80C8-883ACDB9B8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E-8377-4FA0-99F7-2C7DC295D9EE}"/>
                </c:ext>
              </c:extLst>
            </c:dLbl>
            <c:dLbl>
              <c:idx val="894"/>
              <c:tx>
                <c:rich>
                  <a:bodyPr/>
                  <a:lstStyle/>
                  <a:p>
                    <a:fld id="{3513BC1B-9137-498D-9160-FA93D6771B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F-8377-4FA0-99F7-2C7DC295D9EE}"/>
                </c:ext>
              </c:extLst>
            </c:dLbl>
            <c:dLbl>
              <c:idx val="895"/>
              <c:tx>
                <c:rich>
                  <a:bodyPr/>
                  <a:lstStyle/>
                  <a:p>
                    <a:fld id="{E4934057-E0DA-489A-ADA0-EE45ACBE44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0-8377-4FA0-99F7-2C7DC295D9EE}"/>
                </c:ext>
              </c:extLst>
            </c:dLbl>
            <c:dLbl>
              <c:idx val="896"/>
              <c:tx>
                <c:rich>
                  <a:bodyPr/>
                  <a:lstStyle/>
                  <a:p>
                    <a:fld id="{B4B6C88F-417B-4730-8B7F-C117B3AA26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1-8377-4FA0-99F7-2C7DC295D9EE}"/>
                </c:ext>
              </c:extLst>
            </c:dLbl>
            <c:dLbl>
              <c:idx val="897"/>
              <c:tx>
                <c:rich>
                  <a:bodyPr/>
                  <a:lstStyle/>
                  <a:p>
                    <a:fld id="{24D0318C-EDD5-45A4-ADAD-E04EE7D36D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2-8377-4FA0-99F7-2C7DC295D9EE}"/>
                </c:ext>
              </c:extLst>
            </c:dLbl>
            <c:dLbl>
              <c:idx val="898"/>
              <c:tx>
                <c:rich>
                  <a:bodyPr/>
                  <a:lstStyle/>
                  <a:p>
                    <a:fld id="{02B29539-762C-4C7B-97FC-BB79417CE7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3-8377-4FA0-99F7-2C7DC295D9EE}"/>
                </c:ext>
              </c:extLst>
            </c:dLbl>
            <c:dLbl>
              <c:idx val="899"/>
              <c:tx>
                <c:rich>
                  <a:bodyPr/>
                  <a:lstStyle/>
                  <a:p>
                    <a:fld id="{C86F6D1E-1BD3-4628-8E0B-CD0947B739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4-8377-4FA0-99F7-2C7DC295D9EE}"/>
                </c:ext>
              </c:extLst>
            </c:dLbl>
            <c:dLbl>
              <c:idx val="900"/>
              <c:tx>
                <c:rich>
                  <a:bodyPr/>
                  <a:lstStyle/>
                  <a:p>
                    <a:fld id="{F3E01AB8-0B7E-4AC4-AA74-24A09B5927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5-8377-4FA0-99F7-2C7DC295D9EE}"/>
                </c:ext>
              </c:extLst>
            </c:dLbl>
            <c:dLbl>
              <c:idx val="901"/>
              <c:tx>
                <c:rich>
                  <a:bodyPr/>
                  <a:lstStyle/>
                  <a:p>
                    <a:fld id="{0E3B26F2-2E9E-4794-9445-0E28173E7E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6-8377-4FA0-99F7-2C7DC295D9EE}"/>
                </c:ext>
              </c:extLst>
            </c:dLbl>
            <c:dLbl>
              <c:idx val="902"/>
              <c:tx>
                <c:rich>
                  <a:bodyPr/>
                  <a:lstStyle/>
                  <a:p>
                    <a:fld id="{20134A36-7C6C-4F1F-83C3-41568A75D7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7-8377-4FA0-99F7-2C7DC295D9EE}"/>
                </c:ext>
              </c:extLst>
            </c:dLbl>
            <c:dLbl>
              <c:idx val="903"/>
              <c:tx>
                <c:rich>
                  <a:bodyPr/>
                  <a:lstStyle/>
                  <a:p>
                    <a:fld id="{E4983F2B-6882-4651-AE52-A2710F7D31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8-8377-4FA0-99F7-2C7DC295D9EE}"/>
                </c:ext>
              </c:extLst>
            </c:dLbl>
            <c:dLbl>
              <c:idx val="904"/>
              <c:tx>
                <c:rich>
                  <a:bodyPr/>
                  <a:lstStyle/>
                  <a:p>
                    <a:fld id="{2C05809B-B725-47CE-972F-41659FCF26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9-8377-4FA0-99F7-2C7DC295D9EE}"/>
                </c:ext>
              </c:extLst>
            </c:dLbl>
            <c:dLbl>
              <c:idx val="905"/>
              <c:tx>
                <c:rich>
                  <a:bodyPr/>
                  <a:lstStyle/>
                  <a:p>
                    <a:fld id="{0869CE4C-7484-4E3E-AAC3-D7C3E08BF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A-8377-4FA0-99F7-2C7DC295D9EE}"/>
                </c:ext>
              </c:extLst>
            </c:dLbl>
            <c:dLbl>
              <c:idx val="906"/>
              <c:tx>
                <c:rich>
                  <a:bodyPr/>
                  <a:lstStyle/>
                  <a:p>
                    <a:fld id="{EBCF8E10-A2C8-4F35-8CCC-66660FC2C7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B-8377-4FA0-99F7-2C7DC295D9EE}"/>
                </c:ext>
              </c:extLst>
            </c:dLbl>
            <c:dLbl>
              <c:idx val="907"/>
              <c:tx>
                <c:rich>
                  <a:bodyPr/>
                  <a:lstStyle/>
                  <a:p>
                    <a:fld id="{AE10208C-CCB4-49B3-A30E-52A13ABCA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C-8377-4FA0-99F7-2C7DC295D9EE}"/>
                </c:ext>
              </c:extLst>
            </c:dLbl>
            <c:dLbl>
              <c:idx val="908"/>
              <c:tx>
                <c:rich>
                  <a:bodyPr/>
                  <a:lstStyle/>
                  <a:p>
                    <a:fld id="{A391F719-71FE-43DC-983C-B10C40E6EE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D-8377-4FA0-99F7-2C7DC295D9EE}"/>
                </c:ext>
              </c:extLst>
            </c:dLbl>
            <c:dLbl>
              <c:idx val="909"/>
              <c:tx>
                <c:rich>
                  <a:bodyPr/>
                  <a:lstStyle/>
                  <a:p>
                    <a:fld id="{ABC4BAD0-C6D8-43CE-93A2-A2DAB1F732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E-8377-4FA0-99F7-2C7DC295D9EE}"/>
                </c:ext>
              </c:extLst>
            </c:dLbl>
            <c:dLbl>
              <c:idx val="910"/>
              <c:tx>
                <c:rich>
                  <a:bodyPr/>
                  <a:lstStyle/>
                  <a:p>
                    <a:fld id="{D0D48A71-31A5-49D2-9ECE-03D40DABB8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F-8377-4FA0-99F7-2C7DC295D9EE}"/>
                </c:ext>
              </c:extLst>
            </c:dLbl>
            <c:dLbl>
              <c:idx val="911"/>
              <c:tx>
                <c:rich>
                  <a:bodyPr/>
                  <a:lstStyle/>
                  <a:p>
                    <a:fld id="{29158200-110D-44B5-95B8-8F9ED207F5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0-8377-4FA0-99F7-2C7DC295D9EE}"/>
                </c:ext>
              </c:extLst>
            </c:dLbl>
            <c:dLbl>
              <c:idx val="912"/>
              <c:tx>
                <c:rich>
                  <a:bodyPr/>
                  <a:lstStyle/>
                  <a:p>
                    <a:fld id="{8D86A91D-E720-4152-B3DB-63CF9308FD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1-8377-4FA0-99F7-2C7DC295D9EE}"/>
                </c:ext>
              </c:extLst>
            </c:dLbl>
            <c:dLbl>
              <c:idx val="913"/>
              <c:tx>
                <c:rich>
                  <a:bodyPr/>
                  <a:lstStyle/>
                  <a:p>
                    <a:fld id="{4EDC579C-3061-4092-A14A-8BCD7636BC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2-8377-4FA0-99F7-2C7DC295D9EE}"/>
                </c:ext>
              </c:extLst>
            </c:dLbl>
            <c:dLbl>
              <c:idx val="914"/>
              <c:tx>
                <c:rich>
                  <a:bodyPr/>
                  <a:lstStyle/>
                  <a:p>
                    <a:fld id="{010E68E5-1BC7-4173-907D-093C0C5D33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3-8377-4FA0-99F7-2C7DC295D9EE}"/>
                </c:ext>
              </c:extLst>
            </c:dLbl>
            <c:dLbl>
              <c:idx val="915"/>
              <c:tx>
                <c:rich>
                  <a:bodyPr/>
                  <a:lstStyle/>
                  <a:p>
                    <a:fld id="{14A6342D-7B76-4437-BC88-C76F7B8A5C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4-8377-4FA0-99F7-2C7DC295D9EE}"/>
                </c:ext>
              </c:extLst>
            </c:dLbl>
            <c:dLbl>
              <c:idx val="916"/>
              <c:tx>
                <c:rich>
                  <a:bodyPr/>
                  <a:lstStyle/>
                  <a:p>
                    <a:fld id="{BD53E97F-5E46-4534-B594-9AABDBF95C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5-8377-4FA0-99F7-2C7DC295D9EE}"/>
                </c:ext>
              </c:extLst>
            </c:dLbl>
            <c:dLbl>
              <c:idx val="917"/>
              <c:tx>
                <c:rich>
                  <a:bodyPr/>
                  <a:lstStyle/>
                  <a:p>
                    <a:fld id="{7A770317-E90D-410B-8D4E-277BC0CE3E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6-8377-4FA0-99F7-2C7DC295D9EE}"/>
                </c:ext>
              </c:extLst>
            </c:dLbl>
            <c:dLbl>
              <c:idx val="918"/>
              <c:tx>
                <c:rich>
                  <a:bodyPr/>
                  <a:lstStyle/>
                  <a:p>
                    <a:fld id="{E81CC1B0-A8A1-4773-9DFF-E0627F0E78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7-8377-4FA0-99F7-2C7DC295D9EE}"/>
                </c:ext>
              </c:extLst>
            </c:dLbl>
            <c:dLbl>
              <c:idx val="919"/>
              <c:tx>
                <c:rich>
                  <a:bodyPr/>
                  <a:lstStyle/>
                  <a:p>
                    <a:fld id="{D2240B84-D21A-44A3-94A6-71B4C2A288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8-8377-4FA0-99F7-2C7DC295D9EE}"/>
                </c:ext>
              </c:extLst>
            </c:dLbl>
            <c:dLbl>
              <c:idx val="920"/>
              <c:tx>
                <c:rich>
                  <a:bodyPr/>
                  <a:lstStyle/>
                  <a:p>
                    <a:fld id="{8B46D3BB-B4A4-4394-B07E-48D57AF715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9-8377-4FA0-99F7-2C7DC295D9EE}"/>
                </c:ext>
              </c:extLst>
            </c:dLbl>
            <c:dLbl>
              <c:idx val="921"/>
              <c:tx>
                <c:rich>
                  <a:bodyPr/>
                  <a:lstStyle/>
                  <a:p>
                    <a:fld id="{670633C8-20BF-423C-B106-4163854C97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A-8377-4FA0-99F7-2C7DC295D9EE}"/>
                </c:ext>
              </c:extLst>
            </c:dLbl>
            <c:dLbl>
              <c:idx val="922"/>
              <c:tx>
                <c:rich>
                  <a:bodyPr/>
                  <a:lstStyle/>
                  <a:p>
                    <a:fld id="{17EDB6FB-07E4-4743-903F-128B63238D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B-8377-4FA0-99F7-2C7DC295D9EE}"/>
                </c:ext>
              </c:extLst>
            </c:dLbl>
            <c:dLbl>
              <c:idx val="923"/>
              <c:tx>
                <c:rich>
                  <a:bodyPr/>
                  <a:lstStyle/>
                  <a:p>
                    <a:fld id="{344F580D-8D1F-4137-8817-F64D2058CD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C-8377-4FA0-99F7-2C7DC295D9EE}"/>
                </c:ext>
              </c:extLst>
            </c:dLbl>
            <c:dLbl>
              <c:idx val="924"/>
              <c:tx>
                <c:rich>
                  <a:bodyPr/>
                  <a:lstStyle/>
                  <a:p>
                    <a:fld id="{8FD1D941-FA56-4A34-946C-25A49373C6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D-8377-4FA0-99F7-2C7DC295D9EE}"/>
                </c:ext>
              </c:extLst>
            </c:dLbl>
            <c:dLbl>
              <c:idx val="925"/>
              <c:tx>
                <c:rich>
                  <a:bodyPr/>
                  <a:lstStyle/>
                  <a:p>
                    <a:fld id="{0ED7BE20-163E-4A57-9E1A-C6D8A888E2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E-8377-4FA0-99F7-2C7DC295D9EE}"/>
                </c:ext>
              </c:extLst>
            </c:dLbl>
            <c:dLbl>
              <c:idx val="926"/>
              <c:tx>
                <c:rich>
                  <a:bodyPr/>
                  <a:lstStyle/>
                  <a:p>
                    <a:fld id="{D2296864-90AF-44E9-8868-DB1F4767AD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F-8377-4FA0-99F7-2C7DC295D9EE}"/>
                </c:ext>
              </c:extLst>
            </c:dLbl>
            <c:dLbl>
              <c:idx val="927"/>
              <c:tx>
                <c:rich>
                  <a:bodyPr/>
                  <a:lstStyle/>
                  <a:p>
                    <a:fld id="{3978D466-029F-46B1-8992-0CCA4D50811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0-8377-4FA0-99F7-2C7DC295D9EE}"/>
                </c:ext>
              </c:extLst>
            </c:dLbl>
            <c:dLbl>
              <c:idx val="928"/>
              <c:tx>
                <c:rich>
                  <a:bodyPr/>
                  <a:lstStyle/>
                  <a:p>
                    <a:fld id="{CEDCF129-BDD2-4542-8412-0882B8FBA6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1-8377-4FA0-99F7-2C7DC295D9EE}"/>
                </c:ext>
              </c:extLst>
            </c:dLbl>
            <c:dLbl>
              <c:idx val="929"/>
              <c:tx>
                <c:rich>
                  <a:bodyPr/>
                  <a:lstStyle/>
                  <a:p>
                    <a:fld id="{1E9AA33F-95C9-4C32-BE8D-A538DD7C0E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2-8377-4FA0-99F7-2C7DC295D9EE}"/>
                </c:ext>
              </c:extLst>
            </c:dLbl>
            <c:dLbl>
              <c:idx val="930"/>
              <c:tx>
                <c:rich>
                  <a:bodyPr/>
                  <a:lstStyle/>
                  <a:p>
                    <a:fld id="{91D11DAD-570E-4729-A593-BD822BC0EB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3-8377-4FA0-99F7-2C7DC295D9EE}"/>
                </c:ext>
              </c:extLst>
            </c:dLbl>
            <c:dLbl>
              <c:idx val="931"/>
              <c:tx>
                <c:rich>
                  <a:bodyPr/>
                  <a:lstStyle/>
                  <a:p>
                    <a:fld id="{2405588C-7375-477B-A91E-1D43F02F72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4-8377-4FA0-99F7-2C7DC295D9EE}"/>
                </c:ext>
              </c:extLst>
            </c:dLbl>
            <c:dLbl>
              <c:idx val="932"/>
              <c:tx>
                <c:rich>
                  <a:bodyPr/>
                  <a:lstStyle/>
                  <a:p>
                    <a:fld id="{00934FC2-5636-4FA5-8687-060DAB374B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5-8377-4FA0-99F7-2C7DC295D9EE}"/>
                </c:ext>
              </c:extLst>
            </c:dLbl>
            <c:dLbl>
              <c:idx val="933"/>
              <c:tx>
                <c:rich>
                  <a:bodyPr/>
                  <a:lstStyle/>
                  <a:p>
                    <a:fld id="{D9BBBA72-C4B5-4A95-83A0-D26A8885C7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6-8377-4FA0-99F7-2C7DC295D9EE}"/>
                </c:ext>
              </c:extLst>
            </c:dLbl>
            <c:dLbl>
              <c:idx val="934"/>
              <c:tx>
                <c:rich>
                  <a:bodyPr/>
                  <a:lstStyle/>
                  <a:p>
                    <a:fld id="{71F44803-EB0E-4740-BF3F-A85DDAAE74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7-8377-4FA0-99F7-2C7DC295D9EE}"/>
                </c:ext>
              </c:extLst>
            </c:dLbl>
            <c:dLbl>
              <c:idx val="935"/>
              <c:tx>
                <c:rich>
                  <a:bodyPr/>
                  <a:lstStyle/>
                  <a:p>
                    <a:fld id="{936E6A79-60CF-453B-B35F-C595B8B49B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8-8377-4FA0-99F7-2C7DC295D9EE}"/>
                </c:ext>
              </c:extLst>
            </c:dLbl>
            <c:dLbl>
              <c:idx val="936"/>
              <c:tx>
                <c:rich>
                  <a:bodyPr/>
                  <a:lstStyle/>
                  <a:p>
                    <a:fld id="{F5A6A247-87EA-4D8C-A16F-2B9611BDBF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9-8377-4FA0-99F7-2C7DC295D9EE}"/>
                </c:ext>
              </c:extLst>
            </c:dLbl>
            <c:dLbl>
              <c:idx val="937"/>
              <c:tx>
                <c:rich>
                  <a:bodyPr/>
                  <a:lstStyle/>
                  <a:p>
                    <a:fld id="{173E3419-5F42-45A0-A5D5-62F3543E67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A-8377-4FA0-99F7-2C7DC295D9EE}"/>
                </c:ext>
              </c:extLst>
            </c:dLbl>
            <c:dLbl>
              <c:idx val="938"/>
              <c:tx>
                <c:rich>
                  <a:bodyPr/>
                  <a:lstStyle/>
                  <a:p>
                    <a:fld id="{B7BA6D77-2108-4463-8C07-305CFF8054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B-8377-4FA0-99F7-2C7DC295D9EE}"/>
                </c:ext>
              </c:extLst>
            </c:dLbl>
            <c:dLbl>
              <c:idx val="939"/>
              <c:tx>
                <c:rich>
                  <a:bodyPr/>
                  <a:lstStyle/>
                  <a:p>
                    <a:fld id="{0E0F17A5-56C6-4821-97D1-7456E2B979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C-8377-4FA0-99F7-2C7DC295D9EE}"/>
                </c:ext>
              </c:extLst>
            </c:dLbl>
            <c:dLbl>
              <c:idx val="940"/>
              <c:tx>
                <c:rich>
                  <a:bodyPr/>
                  <a:lstStyle/>
                  <a:p>
                    <a:fld id="{34C88CFB-9EF6-4C7D-8CB4-F4886751E6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D-8377-4FA0-99F7-2C7DC295D9EE}"/>
                </c:ext>
              </c:extLst>
            </c:dLbl>
            <c:dLbl>
              <c:idx val="941"/>
              <c:tx>
                <c:rich>
                  <a:bodyPr/>
                  <a:lstStyle/>
                  <a:p>
                    <a:fld id="{F04EDECA-2D60-45BC-B973-AB95FBC493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E-8377-4FA0-99F7-2C7DC295D9EE}"/>
                </c:ext>
              </c:extLst>
            </c:dLbl>
            <c:dLbl>
              <c:idx val="942"/>
              <c:tx>
                <c:rich>
                  <a:bodyPr/>
                  <a:lstStyle/>
                  <a:p>
                    <a:fld id="{46721F30-A54D-4E02-ACCD-B021B34150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F-8377-4FA0-99F7-2C7DC295D9EE}"/>
                </c:ext>
              </c:extLst>
            </c:dLbl>
            <c:dLbl>
              <c:idx val="943"/>
              <c:tx>
                <c:rich>
                  <a:bodyPr/>
                  <a:lstStyle/>
                  <a:p>
                    <a:fld id="{AC5CC827-52D4-4D1A-B600-5AB658F2A9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0-8377-4FA0-99F7-2C7DC295D9EE}"/>
                </c:ext>
              </c:extLst>
            </c:dLbl>
            <c:dLbl>
              <c:idx val="944"/>
              <c:tx>
                <c:rich>
                  <a:bodyPr/>
                  <a:lstStyle/>
                  <a:p>
                    <a:fld id="{D83E39CB-FB68-4354-B14D-C64409807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1-8377-4FA0-99F7-2C7DC295D9EE}"/>
                </c:ext>
              </c:extLst>
            </c:dLbl>
            <c:dLbl>
              <c:idx val="945"/>
              <c:tx>
                <c:rich>
                  <a:bodyPr/>
                  <a:lstStyle/>
                  <a:p>
                    <a:fld id="{CAD84A4B-D534-4297-B3A2-3D0032DCE9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2-8377-4FA0-99F7-2C7DC295D9EE}"/>
                </c:ext>
              </c:extLst>
            </c:dLbl>
            <c:dLbl>
              <c:idx val="946"/>
              <c:tx>
                <c:rich>
                  <a:bodyPr/>
                  <a:lstStyle/>
                  <a:p>
                    <a:fld id="{5D8B689F-6B1B-40A3-888D-AEEEB18FFA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3-8377-4FA0-99F7-2C7DC295D9EE}"/>
                </c:ext>
              </c:extLst>
            </c:dLbl>
            <c:dLbl>
              <c:idx val="947"/>
              <c:tx>
                <c:rich>
                  <a:bodyPr/>
                  <a:lstStyle/>
                  <a:p>
                    <a:fld id="{C9DC5D1C-12BA-4F11-9DCF-DF474A7201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4-8377-4FA0-99F7-2C7DC295D9EE}"/>
                </c:ext>
              </c:extLst>
            </c:dLbl>
            <c:dLbl>
              <c:idx val="948"/>
              <c:tx>
                <c:rich>
                  <a:bodyPr/>
                  <a:lstStyle/>
                  <a:p>
                    <a:fld id="{A1E9BE81-7025-420C-82D5-679F63A3F0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5-8377-4FA0-99F7-2C7DC295D9EE}"/>
                </c:ext>
              </c:extLst>
            </c:dLbl>
            <c:dLbl>
              <c:idx val="949"/>
              <c:tx>
                <c:rich>
                  <a:bodyPr/>
                  <a:lstStyle/>
                  <a:p>
                    <a:fld id="{5BB112D5-A23C-4FBA-91FA-DDF87A117C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6-8377-4FA0-99F7-2C7DC295D9EE}"/>
                </c:ext>
              </c:extLst>
            </c:dLbl>
            <c:dLbl>
              <c:idx val="950"/>
              <c:tx>
                <c:rich>
                  <a:bodyPr/>
                  <a:lstStyle/>
                  <a:p>
                    <a:fld id="{07C29636-9619-4127-A9B7-E3DC0D3650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7-8377-4FA0-99F7-2C7DC295D9EE}"/>
                </c:ext>
              </c:extLst>
            </c:dLbl>
            <c:dLbl>
              <c:idx val="951"/>
              <c:tx>
                <c:rich>
                  <a:bodyPr/>
                  <a:lstStyle/>
                  <a:p>
                    <a:fld id="{F71D6EDE-8F50-45C2-BE49-5C2BBEB510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8-8377-4FA0-99F7-2C7DC295D9EE}"/>
                </c:ext>
              </c:extLst>
            </c:dLbl>
            <c:dLbl>
              <c:idx val="952"/>
              <c:tx>
                <c:rich>
                  <a:bodyPr/>
                  <a:lstStyle/>
                  <a:p>
                    <a:fld id="{78D129FA-3DE1-492F-B920-E6D741CF2E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9-8377-4FA0-99F7-2C7DC295D9EE}"/>
                </c:ext>
              </c:extLst>
            </c:dLbl>
            <c:dLbl>
              <c:idx val="953"/>
              <c:tx>
                <c:rich>
                  <a:bodyPr/>
                  <a:lstStyle/>
                  <a:p>
                    <a:fld id="{A103A7D6-EE1D-489F-8AA1-E0EE9C5FC4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A-8377-4FA0-99F7-2C7DC295D9EE}"/>
                </c:ext>
              </c:extLst>
            </c:dLbl>
            <c:dLbl>
              <c:idx val="954"/>
              <c:tx>
                <c:rich>
                  <a:bodyPr/>
                  <a:lstStyle/>
                  <a:p>
                    <a:fld id="{EAEAE33C-07E2-4B04-ACF4-AB9D937AFD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B-8377-4FA0-99F7-2C7DC295D9EE}"/>
                </c:ext>
              </c:extLst>
            </c:dLbl>
            <c:dLbl>
              <c:idx val="955"/>
              <c:tx>
                <c:rich>
                  <a:bodyPr/>
                  <a:lstStyle/>
                  <a:p>
                    <a:fld id="{9958B3F8-6844-4E5E-A4CB-6670E05289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C-8377-4FA0-99F7-2C7DC295D9EE}"/>
                </c:ext>
              </c:extLst>
            </c:dLbl>
            <c:dLbl>
              <c:idx val="956"/>
              <c:tx>
                <c:rich>
                  <a:bodyPr/>
                  <a:lstStyle/>
                  <a:p>
                    <a:fld id="{D0CE6AF7-C034-4F79-9CA8-4D7CE3BD04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D-8377-4FA0-99F7-2C7DC295D9EE}"/>
                </c:ext>
              </c:extLst>
            </c:dLbl>
            <c:dLbl>
              <c:idx val="957"/>
              <c:tx>
                <c:rich>
                  <a:bodyPr/>
                  <a:lstStyle/>
                  <a:p>
                    <a:fld id="{7C6C7B5B-D64A-427F-86E8-4870E76C50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E-8377-4FA0-99F7-2C7DC295D9EE}"/>
                </c:ext>
              </c:extLst>
            </c:dLbl>
            <c:dLbl>
              <c:idx val="958"/>
              <c:tx>
                <c:rich>
                  <a:bodyPr/>
                  <a:lstStyle/>
                  <a:p>
                    <a:fld id="{88E34136-DCB9-40AB-B3A0-9237C2E04C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F-8377-4FA0-99F7-2C7DC295D9EE}"/>
                </c:ext>
              </c:extLst>
            </c:dLbl>
            <c:dLbl>
              <c:idx val="959"/>
              <c:tx>
                <c:rich>
                  <a:bodyPr/>
                  <a:lstStyle/>
                  <a:p>
                    <a:fld id="{4CD36B22-E81C-4AB5-AE0B-F2263F6F12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0-8377-4FA0-99F7-2C7DC295D9EE}"/>
                </c:ext>
              </c:extLst>
            </c:dLbl>
            <c:dLbl>
              <c:idx val="960"/>
              <c:tx>
                <c:rich>
                  <a:bodyPr/>
                  <a:lstStyle/>
                  <a:p>
                    <a:fld id="{6F68C39B-3D33-49FF-96FD-32B2E587D8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1-8377-4FA0-99F7-2C7DC295D9EE}"/>
                </c:ext>
              </c:extLst>
            </c:dLbl>
            <c:dLbl>
              <c:idx val="961"/>
              <c:tx>
                <c:rich>
                  <a:bodyPr/>
                  <a:lstStyle/>
                  <a:p>
                    <a:fld id="{01604E50-6785-45C9-ACAD-96D155AC0D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2-8377-4FA0-99F7-2C7DC295D9EE}"/>
                </c:ext>
              </c:extLst>
            </c:dLbl>
            <c:dLbl>
              <c:idx val="962"/>
              <c:tx>
                <c:rich>
                  <a:bodyPr/>
                  <a:lstStyle/>
                  <a:p>
                    <a:fld id="{3E5D17B8-FBC9-427A-A65C-C191BAF5EF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3-8377-4FA0-99F7-2C7DC295D9EE}"/>
                </c:ext>
              </c:extLst>
            </c:dLbl>
            <c:dLbl>
              <c:idx val="963"/>
              <c:tx>
                <c:rich>
                  <a:bodyPr/>
                  <a:lstStyle/>
                  <a:p>
                    <a:fld id="{EB57B0D6-19A1-47FB-AF66-1A1B09A6E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4-8377-4FA0-99F7-2C7DC295D9EE}"/>
                </c:ext>
              </c:extLst>
            </c:dLbl>
            <c:dLbl>
              <c:idx val="964"/>
              <c:tx>
                <c:rich>
                  <a:bodyPr/>
                  <a:lstStyle/>
                  <a:p>
                    <a:fld id="{B6116EAE-4E9E-49B8-BA82-92D24E9352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5-8377-4FA0-99F7-2C7DC295D9EE}"/>
                </c:ext>
              </c:extLst>
            </c:dLbl>
            <c:dLbl>
              <c:idx val="965"/>
              <c:tx>
                <c:rich>
                  <a:bodyPr/>
                  <a:lstStyle/>
                  <a:p>
                    <a:fld id="{0BC6EA49-4293-4BF6-AFA3-16684211D0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6-8377-4FA0-99F7-2C7DC295D9EE}"/>
                </c:ext>
              </c:extLst>
            </c:dLbl>
            <c:dLbl>
              <c:idx val="966"/>
              <c:tx>
                <c:rich>
                  <a:bodyPr/>
                  <a:lstStyle/>
                  <a:p>
                    <a:fld id="{F83BD793-E945-4C09-A92F-A405694452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7-8377-4FA0-99F7-2C7DC295D9EE}"/>
                </c:ext>
              </c:extLst>
            </c:dLbl>
            <c:dLbl>
              <c:idx val="967"/>
              <c:tx>
                <c:rich>
                  <a:bodyPr/>
                  <a:lstStyle/>
                  <a:p>
                    <a:fld id="{9403B363-E239-4A36-8DA8-023170B1F5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8-8377-4FA0-99F7-2C7DC295D9EE}"/>
                </c:ext>
              </c:extLst>
            </c:dLbl>
            <c:dLbl>
              <c:idx val="968"/>
              <c:tx>
                <c:rich>
                  <a:bodyPr/>
                  <a:lstStyle/>
                  <a:p>
                    <a:fld id="{0EA32FEC-3F5B-45A6-B12F-75FC6593BC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9-8377-4FA0-99F7-2C7DC295D9EE}"/>
                </c:ext>
              </c:extLst>
            </c:dLbl>
            <c:dLbl>
              <c:idx val="969"/>
              <c:tx>
                <c:rich>
                  <a:bodyPr/>
                  <a:lstStyle/>
                  <a:p>
                    <a:fld id="{3096BF30-1888-4A49-B667-212E027274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A-8377-4FA0-99F7-2C7DC295D9EE}"/>
                </c:ext>
              </c:extLst>
            </c:dLbl>
            <c:dLbl>
              <c:idx val="970"/>
              <c:tx>
                <c:rich>
                  <a:bodyPr/>
                  <a:lstStyle/>
                  <a:p>
                    <a:fld id="{E81C4063-B334-42D8-A289-01FE0A7BBB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B-8377-4FA0-99F7-2C7DC295D9EE}"/>
                </c:ext>
              </c:extLst>
            </c:dLbl>
            <c:dLbl>
              <c:idx val="971"/>
              <c:tx>
                <c:rich>
                  <a:bodyPr/>
                  <a:lstStyle/>
                  <a:p>
                    <a:fld id="{E9EA8E24-8056-42F9-876D-FA424D1E40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C-8377-4FA0-99F7-2C7DC295D9EE}"/>
                </c:ext>
              </c:extLst>
            </c:dLbl>
            <c:dLbl>
              <c:idx val="972"/>
              <c:tx>
                <c:rich>
                  <a:bodyPr/>
                  <a:lstStyle/>
                  <a:p>
                    <a:fld id="{A1571DA3-3CE2-47E2-9288-BC1864E1BB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D-8377-4FA0-99F7-2C7DC295D9EE}"/>
                </c:ext>
              </c:extLst>
            </c:dLbl>
            <c:dLbl>
              <c:idx val="973"/>
              <c:tx>
                <c:rich>
                  <a:bodyPr/>
                  <a:lstStyle/>
                  <a:p>
                    <a:fld id="{C920E85F-95CE-4770-A69D-5105BA0003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E-8377-4FA0-99F7-2C7DC295D9EE}"/>
                </c:ext>
              </c:extLst>
            </c:dLbl>
            <c:dLbl>
              <c:idx val="974"/>
              <c:tx>
                <c:rich>
                  <a:bodyPr/>
                  <a:lstStyle/>
                  <a:p>
                    <a:fld id="{902504AB-CE61-48F7-B7F9-D1204D423D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F-8377-4FA0-99F7-2C7DC295D9EE}"/>
                </c:ext>
              </c:extLst>
            </c:dLbl>
            <c:dLbl>
              <c:idx val="975"/>
              <c:tx>
                <c:rich>
                  <a:bodyPr/>
                  <a:lstStyle/>
                  <a:p>
                    <a:fld id="{CDF0668A-B4F0-45FF-8489-0961F9459A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0-8377-4FA0-99F7-2C7DC295D9EE}"/>
                </c:ext>
              </c:extLst>
            </c:dLbl>
            <c:dLbl>
              <c:idx val="976"/>
              <c:tx>
                <c:rich>
                  <a:bodyPr/>
                  <a:lstStyle/>
                  <a:p>
                    <a:fld id="{D664E68B-2BAF-462D-BEC6-9FB69E4085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1-8377-4FA0-99F7-2C7DC295D9EE}"/>
                </c:ext>
              </c:extLst>
            </c:dLbl>
            <c:dLbl>
              <c:idx val="977"/>
              <c:tx>
                <c:rich>
                  <a:bodyPr/>
                  <a:lstStyle/>
                  <a:p>
                    <a:fld id="{B7E29BBC-EF5C-4056-8631-604DD9B98D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2-8377-4FA0-99F7-2C7DC295D9EE}"/>
                </c:ext>
              </c:extLst>
            </c:dLbl>
            <c:dLbl>
              <c:idx val="978"/>
              <c:tx>
                <c:rich>
                  <a:bodyPr/>
                  <a:lstStyle/>
                  <a:p>
                    <a:fld id="{A5BA967C-8037-4A16-82AA-8D4F5CDF5B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3-8377-4FA0-99F7-2C7DC295D9EE}"/>
                </c:ext>
              </c:extLst>
            </c:dLbl>
            <c:dLbl>
              <c:idx val="979"/>
              <c:tx>
                <c:rich>
                  <a:bodyPr/>
                  <a:lstStyle/>
                  <a:p>
                    <a:fld id="{4EBD4D0E-DCF0-4DD7-BC51-5852C05E67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4-8377-4FA0-99F7-2C7DC295D9EE}"/>
                </c:ext>
              </c:extLst>
            </c:dLbl>
            <c:dLbl>
              <c:idx val="980"/>
              <c:tx>
                <c:rich>
                  <a:bodyPr/>
                  <a:lstStyle/>
                  <a:p>
                    <a:fld id="{8F31737B-DEF0-40B3-ACD2-0E1E763408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5-8377-4FA0-99F7-2C7DC295D9EE}"/>
                </c:ext>
              </c:extLst>
            </c:dLbl>
            <c:dLbl>
              <c:idx val="981"/>
              <c:tx>
                <c:rich>
                  <a:bodyPr/>
                  <a:lstStyle/>
                  <a:p>
                    <a:fld id="{E85ECFC1-1A0C-417F-9141-F0626CD86A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6-8377-4FA0-99F7-2C7DC295D9EE}"/>
                </c:ext>
              </c:extLst>
            </c:dLbl>
            <c:dLbl>
              <c:idx val="982"/>
              <c:tx>
                <c:rich>
                  <a:bodyPr/>
                  <a:lstStyle/>
                  <a:p>
                    <a:fld id="{67226B9F-A36B-4CAD-95A7-48178B37C1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7-8377-4FA0-99F7-2C7DC295D9EE}"/>
                </c:ext>
              </c:extLst>
            </c:dLbl>
            <c:dLbl>
              <c:idx val="983"/>
              <c:tx>
                <c:rich>
                  <a:bodyPr/>
                  <a:lstStyle/>
                  <a:p>
                    <a:fld id="{6639B598-FE99-4E23-8AB4-B228119ECC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8-8377-4FA0-99F7-2C7DC295D9EE}"/>
                </c:ext>
              </c:extLst>
            </c:dLbl>
            <c:dLbl>
              <c:idx val="984"/>
              <c:tx>
                <c:rich>
                  <a:bodyPr/>
                  <a:lstStyle/>
                  <a:p>
                    <a:fld id="{CC842E20-D875-4460-8E9A-E24ABED72B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9-8377-4FA0-99F7-2C7DC295D9EE}"/>
                </c:ext>
              </c:extLst>
            </c:dLbl>
            <c:dLbl>
              <c:idx val="985"/>
              <c:tx>
                <c:rich>
                  <a:bodyPr/>
                  <a:lstStyle/>
                  <a:p>
                    <a:fld id="{CCC65D33-C7D1-4CF2-9667-4791AF61CC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A-8377-4FA0-99F7-2C7DC295D9EE}"/>
                </c:ext>
              </c:extLst>
            </c:dLbl>
            <c:dLbl>
              <c:idx val="986"/>
              <c:tx>
                <c:rich>
                  <a:bodyPr/>
                  <a:lstStyle/>
                  <a:p>
                    <a:fld id="{26A97207-18A9-4DE0-999B-6E08F04B32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B-8377-4FA0-99F7-2C7DC295D9EE}"/>
                </c:ext>
              </c:extLst>
            </c:dLbl>
            <c:dLbl>
              <c:idx val="987"/>
              <c:tx>
                <c:rich>
                  <a:bodyPr/>
                  <a:lstStyle/>
                  <a:p>
                    <a:fld id="{CF55A88F-65FD-4F5A-A585-9021AF3032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C-8377-4FA0-99F7-2C7DC295D9EE}"/>
                </c:ext>
              </c:extLst>
            </c:dLbl>
            <c:dLbl>
              <c:idx val="988"/>
              <c:tx>
                <c:rich>
                  <a:bodyPr/>
                  <a:lstStyle/>
                  <a:p>
                    <a:fld id="{04777CAC-7384-4569-BD7C-17F086E838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D-8377-4FA0-99F7-2C7DC295D9EE}"/>
                </c:ext>
              </c:extLst>
            </c:dLbl>
            <c:dLbl>
              <c:idx val="989"/>
              <c:tx>
                <c:rich>
                  <a:bodyPr/>
                  <a:lstStyle/>
                  <a:p>
                    <a:fld id="{A3C770B5-76D1-4B40-A42D-20BD4106FE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E-8377-4FA0-99F7-2C7DC295D9EE}"/>
                </c:ext>
              </c:extLst>
            </c:dLbl>
            <c:dLbl>
              <c:idx val="990"/>
              <c:tx>
                <c:rich>
                  <a:bodyPr/>
                  <a:lstStyle/>
                  <a:p>
                    <a:fld id="{F2C93F6C-5233-4383-A14D-09C927B294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F-8377-4FA0-99F7-2C7DC295D9EE}"/>
                </c:ext>
              </c:extLst>
            </c:dLbl>
            <c:dLbl>
              <c:idx val="991"/>
              <c:tx>
                <c:rich>
                  <a:bodyPr/>
                  <a:lstStyle/>
                  <a:p>
                    <a:fld id="{10B994C2-3BF0-43F9-BB9F-6A27182032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0-8377-4FA0-99F7-2C7DC295D9EE}"/>
                </c:ext>
              </c:extLst>
            </c:dLbl>
            <c:dLbl>
              <c:idx val="992"/>
              <c:tx>
                <c:rich>
                  <a:bodyPr/>
                  <a:lstStyle/>
                  <a:p>
                    <a:fld id="{A98DD02F-6266-4B69-A1F1-BB5F834D3F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1-8377-4FA0-99F7-2C7DC295D9EE}"/>
                </c:ext>
              </c:extLst>
            </c:dLbl>
            <c:dLbl>
              <c:idx val="993"/>
              <c:tx>
                <c:rich>
                  <a:bodyPr/>
                  <a:lstStyle/>
                  <a:p>
                    <a:fld id="{883289E9-808C-41B1-8116-A789B9D95E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2-8377-4FA0-99F7-2C7DC295D9EE}"/>
                </c:ext>
              </c:extLst>
            </c:dLbl>
            <c:dLbl>
              <c:idx val="994"/>
              <c:tx>
                <c:rich>
                  <a:bodyPr/>
                  <a:lstStyle/>
                  <a:p>
                    <a:fld id="{B1C0B84D-E940-4D5B-9B5F-79E36F4647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3-8377-4FA0-99F7-2C7DC295D9EE}"/>
                </c:ext>
              </c:extLst>
            </c:dLbl>
            <c:dLbl>
              <c:idx val="995"/>
              <c:tx>
                <c:rich>
                  <a:bodyPr/>
                  <a:lstStyle/>
                  <a:p>
                    <a:fld id="{969BFA9A-7310-4232-B28E-76658CFED3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4-8377-4FA0-99F7-2C7DC295D9EE}"/>
                </c:ext>
              </c:extLst>
            </c:dLbl>
            <c:dLbl>
              <c:idx val="996"/>
              <c:tx>
                <c:rich>
                  <a:bodyPr/>
                  <a:lstStyle/>
                  <a:p>
                    <a:fld id="{0B0A9009-EE57-4096-9150-A77D360AB6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5-8377-4FA0-99F7-2C7DC295D9EE}"/>
                </c:ext>
              </c:extLst>
            </c:dLbl>
            <c:dLbl>
              <c:idx val="997"/>
              <c:tx>
                <c:rich>
                  <a:bodyPr/>
                  <a:lstStyle/>
                  <a:p>
                    <a:fld id="{0882CB5C-6490-4719-8CC8-D9089DBACA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6-8377-4FA0-99F7-2C7DC295D9EE}"/>
                </c:ext>
              </c:extLst>
            </c:dLbl>
            <c:dLbl>
              <c:idx val="998"/>
              <c:tx>
                <c:rich>
                  <a:bodyPr/>
                  <a:lstStyle/>
                  <a:p>
                    <a:fld id="{84B6D132-2377-4F05-9C0B-7503EE1F92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7-8377-4FA0-99F7-2C7DC295D9EE}"/>
                </c:ext>
              </c:extLst>
            </c:dLbl>
            <c:dLbl>
              <c:idx val="999"/>
              <c:tx>
                <c:rich>
                  <a:bodyPr/>
                  <a:lstStyle/>
                  <a:p>
                    <a:fld id="{681B69F6-E713-4AE8-B278-1F7EFA4913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8-8377-4FA0-99F7-2C7DC295D9EE}"/>
                </c:ext>
              </c:extLst>
            </c:dLbl>
            <c:dLbl>
              <c:idx val="1000"/>
              <c:tx>
                <c:rich>
                  <a:bodyPr/>
                  <a:lstStyle/>
                  <a:p>
                    <a:fld id="{ED46E9DF-1572-476C-9304-EF52AC8B50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9-8377-4FA0-99F7-2C7DC295D9EE}"/>
                </c:ext>
              </c:extLst>
            </c:dLbl>
            <c:dLbl>
              <c:idx val="1001"/>
              <c:tx>
                <c:rich>
                  <a:bodyPr/>
                  <a:lstStyle/>
                  <a:p>
                    <a:fld id="{8A35A249-BBEA-40BE-A946-75BA84384C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A-8377-4FA0-99F7-2C7DC295D9EE}"/>
                </c:ext>
              </c:extLst>
            </c:dLbl>
            <c:dLbl>
              <c:idx val="1002"/>
              <c:tx>
                <c:rich>
                  <a:bodyPr/>
                  <a:lstStyle/>
                  <a:p>
                    <a:fld id="{442B4D4D-911F-41A9-A8DA-065B883557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B-8377-4FA0-99F7-2C7DC295D9EE}"/>
                </c:ext>
              </c:extLst>
            </c:dLbl>
            <c:dLbl>
              <c:idx val="1003"/>
              <c:tx>
                <c:rich>
                  <a:bodyPr/>
                  <a:lstStyle/>
                  <a:p>
                    <a:fld id="{88656CDE-F875-4E9C-BCCF-7E1F15C0FC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C-8377-4FA0-99F7-2C7DC295D9EE}"/>
                </c:ext>
              </c:extLst>
            </c:dLbl>
            <c:dLbl>
              <c:idx val="1004"/>
              <c:tx>
                <c:rich>
                  <a:bodyPr/>
                  <a:lstStyle/>
                  <a:p>
                    <a:fld id="{35935E20-CE07-440B-8E26-54444E5B74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D-8377-4FA0-99F7-2C7DC295D9EE}"/>
                </c:ext>
              </c:extLst>
            </c:dLbl>
            <c:dLbl>
              <c:idx val="1005"/>
              <c:tx>
                <c:rich>
                  <a:bodyPr/>
                  <a:lstStyle/>
                  <a:p>
                    <a:fld id="{8BF7A193-173C-4F39-8F90-B017CFE151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E-8377-4FA0-99F7-2C7DC295D9EE}"/>
                </c:ext>
              </c:extLst>
            </c:dLbl>
            <c:dLbl>
              <c:idx val="1006"/>
              <c:tx>
                <c:rich>
                  <a:bodyPr/>
                  <a:lstStyle/>
                  <a:p>
                    <a:fld id="{36BC9407-3D93-479C-9250-9C6F694ABF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F-8377-4FA0-99F7-2C7DC295D9EE}"/>
                </c:ext>
              </c:extLst>
            </c:dLbl>
            <c:dLbl>
              <c:idx val="1007"/>
              <c:tx>
                <c:rich>
                  <a:bodyPr/>
                  <a:lstStyle/>
                  <a:p>
                    <a:fld id="{9C32DD6F-7A5D-4DA1-81D5-4E5A069EC6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0-8377-4FA0-99F7-2C7DC295D9EE}"/>
                </c:ext>
              </c:extLst>
            </c:dLbl>
            <c:dLbl>
              <c:idx val="1008"/>
              <c:tx>
                <c:rich>
                  <a:bodyPr/>
                  <a:lstStyle/>
                  <a:p>
                    <a:fld id="{115A7AA2-BFD8-4AAF-9E84-258C9A4C6B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1-8377-4FA0-99F7-2C7DC295D9EE}"/>
                </c:ext>
              </c:extLst>
            </c:dLbl>
            <c:dLbl>
              <c:idx val="1009"/>
              <c:tx>
                <c:rich>
                  <a:bodyPr/>
                  <a:lstStyle/>
                  <a:p>
                    <a:fld id="{4945A621-78BC-4D44-98AE-16BCA0F4D1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2-8377-4FA0-99F7-2C7DC295D9EE}"/>
                </c:ext>
              </c:extLst>
            </c:dLbl>
            <c:dLbl>
              <c:idx val="1010"/>
              <c:tx>
                <c:rich>
                  <a:bodyPr/>
                  <a:lstStyle/>
                  <a:p>
                    <a:fld id="{510576CB-2193-44FE-8A6C-5BEE738736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3-8377-4FA0-99F7-2C7DC295D9EE}"/>
                </c:ext>
              </c:extLst>
            </c:dLbl>
            <c:dLbl>
              <c:idx val="1011"/>
              <c:tx>
                <c:rich>
                  <a:bodyPr/>
                  <a:lstStyle/>
                  <a:p>
                    <a:fld id="{1625FF95-A7CC-490A-AEA8-CAAEB06697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4-8377-4FA0-99F7-2C7DC295D9EE}"/>
                </c:ext>
              </c:extLst>
            </c:dLbl>
            <c:dLbl>
              <c:idx val="1012"/>
              <c:tx>
                <c:rich>
                  <a:bodyPr/>
                  <a:lstStyle/>
                  <a:p>
                    <a:fld id="{47839217-B9AE-438D-B12C-92B60B8DAA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5-8377-4FA0-99F7-2C7DC295D9EE}"/>
                </c:ext>
              </c:extLst>
            </c:dLbl>
            <c:dLbl>
              <c:idx val="1013"/>
              <c:tx>
                <c:rich>
                  <a:bodyPr/>
                  <a:lstStyle/>
                  <a:p>
                    <a:fld id="{57088DC9-35E3-4FCF-AE79-E10DF75E8F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6-8377-4FA0-99F7-2C7DC295D9EE}"/>
                </c:ext>
              </c:extLst>
            </c:dLbl>
            <c:dLbl>
              <c:idx val="1014"/>
              <c:tx>
                <c:rich>
                  <a:bodyPr/>
                  <a:lstStyle/>
                  <a:p>
                    <a:fld id="{9F61C8B2-8B42-41C7-86D3-763DB4922E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7-8377-4FA0-99F7-2C7DC295D9EE}"/>
                </c:ext>
              </c:extLst>
            </c:dLbl>
            <c:dLbl>
              <c:idx val="1015"/>
              <c:tx>
                <c:rich>
                  <a:bodyPr/>
                  <a:lstStyle/>
                  <a:p>
                    <a:fld id="{C337E550-ADB9-46A2-9380-7D2D18E813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8-8377-4FA0-99F7-2C7DC295D9EE}"/>
                </c:ext>
              </c:extLst>
            </c:dLbl>
            <c:dLbl>
              <c:idx val="1016"/>
              <c:tx>
                <c:rich>
                  <a:bodyPr/>
                  <a:lstStyle/>
                  <a:p>
                    <a:fld id="{8A439A09-36A1-4FCA-94D4-DAC74314E9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9-8377-4FA0-99F7-2C7DC295D9EE}"/>
                </c:ext>
              </c:extLst>
            </c:dLbl>
            <c:dLbl>
              <c:idx val="1017"/>
              <c:tx>
                <c:rich>
                  <a:bodyPr/>
                  <a:lstStyle/>
                  <a:p>
                    <a:fld id="{F5ACAEDE-6E17-42C6-8FDE-2A118D86E2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A-8377-4FA0-99F7-2C7DC295D9EE}"/>
                </c:ext>
              </c:extLst>
            </c:dLbl>
            <c:dLbl>
              <c:idx val="1018"/>
              <c:tx>
                <c:rich>
                  <a:bodyPr/>
                  <a:lstStyle/>
                  <a:p>
                    <a:fld id="{80516358-B866-4A68-8302-D1244BFD23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B-8377-4FA0-99F7-2C7DC295D9EE}"/>
                </c:ext>
              </c:extLst>
            </c:dLbl>
            <c:dLbl>
              <c:idx val="1019"/>
              <c:tx>
                <c:rich>
                  <a:bodyPr/>
                  <a:lstStyle/>
                  <a:p>
                    <a:fld id="{FBAE2712-3336-48B5-A4BE-D2C8A98A386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C-8377-4FA0-99F7-2C7DC295D9EE}"/>
                </c:ext>
              </c:extLst>
            </c:dLbl>
            <c:dLbl>
              <c:idx val="1020"/>
              <c:tx>
                <c:rich>
                  <a:bodyPr/>
                  <a:lstStyle/>
                  <a:p>
                    <a:fld id="{6CFF9C68-DCC9-4998-90D2-12A69205A6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D-8377-4FA0-99F7-2C7DC295D9EE}"/>
                </c:ext>
              </c:extLst>
            </c:dLbl>
            <c:dLbl>
              <c:idx val="1021"/>
              <c:tx>
                <c:rich>
                  <a:bodyPr/>
                  <a:lstStyle/>
                  <a:p>
                    <a:fld id="{1F6EF04B-A1A4-4BC3-9897-9FFA46022D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E-8377-4FA0-99F7-2C7DC295D9EE}"/>
                </c:ext>
              </c:extLst>
            </c:dLbl>
            <c:dLbl>
              <c:idx val="1022"/>
              <c:tx>
                <c:rich>
                  <a:bodyPr/>
                  <a:lstStyle/>
                  <a:p>
                    <a:fld id="{72B38E08-20D1-4D89-8301-7DE321195A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F-8377-4FA0-99F7-2C7DC295D9EE}"/>
                </c:ext>
              </c:extLst>
            </c:dLbl>
            <c:dLbl>
              <c:idx val="1023"/>
              <c:tx>
                <c:rich>
                  <a:bodyPr/>
                  <a:lstStyle/>
                  <a:p>
                    <a:fld id="{A8BA53E8-7849-4D2E-A835-9FBA9CA4C8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0-8377-4FA0-99F7-2C7DC295D9EE}"/>
                </c:ext>
              </c:extLst>
            </c:dLbl>
            <c:dLbl>
              <c:idx val="1024"/>
              <c:tx>
                <c:rich>
                  <a:bodyPr/>
                  <a:lstStyle/>
                  <a:p>
                    <a:fld id="{15108236-3C9C-4C3F-ACC2-823CE698B6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1-8377-4FA0-99F7-2C7DC295D9EE}"/>
                </c:ext>
              </c:extLst>
            </c:dLbl>
            <c:dLbl>
              <c:idx val="1025"/>
              <c:tx>
                <c:rich>
                  <a:bodyPr/>
                  <a:lstStyle/>
                  <a:p>
                    <a:fld id="{A597379E-7512-4338-9F06-E902BDF42E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2-8377-4FA0-99F7-2C7DC295D9EE}"/>
                </c:ext>
              </c:extLst>
            </c:dLbl>
            <c:dLbl>
              <c:idx val="1026"/>
              <c:tx>
                <c:rich>
                  <a:bodyPr/>
                  <a:lstStyle/>
                  <a:p>
                    <a:fld id="{76CCE697-6BD9-4538-983C-1E9799EDD8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3-8377-4FA0-99F7-2C7DC295D9EE}"/>
                </c:ext>
              </c:extLst>
            </c:dLbl>
            <c:dLbl>
              <c:idx val="1027"/>
              <c:tx>
                <c:rich>
                  <a:bodyPr/>
                  <a:lstStyle/>
                  <a:p>
                    <a:fld id="{76E308C4-FEE4-42F5-AFAC-5616B14028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4-8377-4FA0-99F7-2C7DC295D9EE}"/>
                </c:ext>
              </c:extLst>
            </c:dLbl>
            <c:dLbl>
              <c:idx val="1028"/>
              <c:tx>
                <c:rich>
                  <a:bodyPr/>
                  <a:lstStyle/>
                  <a:p>
                    <a:fld id="{6C16D07B-A811-4BCD-A6DF-A843FEF5F7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5-8377-4FA0-99F7-2C7DC295D9EE}"/>
                </c:ext>
              </c:extLst>
            </c:dLbl>
            <c:dLbl>
              <c:idx val="1029"/>
              <c:tx>
                <c:rich>
                  <a:bodyPr/>
                  <a:lstStyle/>
                  <a:p>
                    <a:fld id="{84CD2A05-6A60-48C0-AAAA-B3BD7A021C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6-8377-4FA0-99F7-2C7DC295D9EE}"/>
                </c:ext>
              </c:extLst>
            </c:dLbl>
            <c:dLbl>
              <c:idx val="1030"/>
              <c:tx>
                <c:rich>
                  <a:bodyPr/>
                  <a:lstStyle/>
                  <a:p>
                    <a:fld id="{447509FF-2490-43C1-9E43-350CA2E51B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7-8377-4FA0-99F7-2C7DC295D9EE}"/>
                </c:ext>
              </c:extLst>
            </c:dLbl>
            <c:dLbl>
              <c:idx val="1031"/>
              <c:tx>
                <c:rich>
                  <a:bodyPr/>
                  <a:lstStyle/>
                  <a:p>
                    <a:fld id="{6AEBFAC0-3892-4236-BA10-63CFD190B6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8-8377-4FA0-99F7-2C7DC295D9EE}"/>
                </c:ext>
              </c:extLst>
            </c:dLbl>
            <c:dLbl>
              <c:idx val="1032"/>
              <c:tx>
                <c:rich>
                  <a:bodyPr/>
                  <a:lstStyle/>
                  <a:p>
                    <a:fld id="{AF97B2DE-B1CF-4519-8C75-4FC107CFA6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9-8377-4FA0-99F7-2C7DC295D9EE}"/>
                </c:ext>
              </c:extLst>
            </c:dLbl>
            <c:dLbl>
              <c:idx val="1033"/>
              <c:tx>
                <c:rich>
                  <a:bodyPr/>
                  <a:lstStyle/>
                  <a:p>
                    <a:fld id="{9D1FE4BC-1640-49A0-95D1-7028A3B316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A-8377-4FA0-99F7-2C7DC295D9EE}"/>
                </c:ext>
              </c:extLst>
            </c:dLbl>
            <c:dLbl>
              <c:idx val="1034"/>
              <c:tx>
                <c:rich>
                  <a:bodyPr/>
                  <a:lstStyle/>
                  <a:p>
                    <a:fld id="{68675FED-7A7C-49C1-9675-42CCF6CFCC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B-8377-4FA0-99F7-2C7DC295D9EE}"/>
                </c:ext>
              </c:extLst>
            </c:dLbl>
            <c:dLbl>
              <c:idx val="1035"/>
              <c:tx>
                <c:rich>
                  <a:bodyPr/>
                  <a:lstStyle/>
                  <a:p>
                    <a:fld id="{F4113257-053D-473A-9521-47D80834D5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C-8377-4FA0-99F7-2C7DC295D9EE}"/>
                </c:ext>
              </c:extLst>
            </c:dLbl>
            <c:dLbl>
              <c:idx val="1036"/>
              <c:tx>
                <c:rich>
                  <a:bodyPr/>
                  <a:lstStyle/>
                  <a:p>
                    <a:fld id="{083D2C06-5B52-41BF-B312-C4F299DF31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D-8377-4FA0-99F7-2C7DC295D9EE}"/>
                </c:ext>
              </c:extLst>
            </c:dLbl>
            <c:dLbl>
              <c:idx val="1037"/>
              <c:tx>
                <c:rich>
                  <a:bodyPr/>
                  <a:lstStyle/>
                  <a:p>
                    <a:fld id="{FA446765-3A5E-4712-B419-0F6938A478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E-8377-4FA0-99F7-2C7DC295D9EE}"/>
                </c:ext>
              </c:extLst>
            </c:dLbl>
            <c:dLbl>
              <c:idx val="1038"/>
              <c:tx>
                <c:rich>
                  <a:bodyPr/>
                  <a:lstStyle/>
                  <a:p>
                    <a:fld id="{9667A37B-B912-4DF8-B627-D49063CBB4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F-8377-4FA0-99F7-2C7DC295D9EE}"/>
                </c:ext>
              </c:extLst>
            </c:dLbl>
            <c:dLbl>
              <c:idx val="1039"/>
              <c:tx>
                <c:rich>
                  <a:bodyPr/>
                  <a:lstStyle/>
                  <a:p>
                    <a:fld id="{8E926511-BCD3-4466-8DD5-785FC8ADAC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0-8377-4FA0-99F7-2C7DC295D9EE}"/>
                </c:ext>
              </c:extLst>
            </c:dLbl>
            <c:dLbl>
              <c:idx val="1040"/>
              <c:tx>
                <c:rich>
                  <a:bodyPr/>
                  <a:lstStyle/>
                  <a:p>
                    <a:fld id="{D9BC0681-151C-4A3D-B3A7-52FAF7FB68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1-8377-4FA0-99F7-2C7DC295D9EE}"/>
                </c:ext>
              </c:extLst>
            </c:dLbl>
            <c:dLbl>
              <c:idx val="1041"/>
              <c:tx>
                <c:rich>
                  <a:bodyPr/>
                  <a:lstStyle/>
                  <a:p>
                    <a:fld id="{CAE7DB4F-D3E5-4E5E-B32D-F7EA083CBC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2-8377-4FA0-99F7-2C7DC295D9EE}"/>
                </c:ext>
              </c:extLst>
            </c:dLbl>
            <c:dLbl>
              <c:idx val="1042"/>
              <c:tx>
                <c:rich>
                  <a:bodyPr/>
                  <a:lstStyle/>
                  <a:p>
                    <a:fld id="{99BAE8DA-D5F8-4F12-B196-4C9B68B744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3-8377-4FA0-99F7-2C7DC295D9EE}"/>
                </c:ext>
              </c:extLst>
            </c:dLbl>
            <c:dLbl>
              <c:idx val="1043"/>
              <c:tx>
                <c:rich>
                  <a:bodyPr/>
                  <a:lstStyle/>
                  <a:p>
                    <a:fld id="{166B01CF-9C72-45C7-896C-E41C5D49C4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4-8377-4FA0-99F7-2C7DC295D9EE}"/>
                </c:ext>
              </c:extLst>
            </c:dLbl>
            <c:dLbl>
              <c:idx val="1044"/>
              <c:tx>
                <c:rich>
                  <a:bodyPr/>
                  <a:lstStyle/>
                  <a:p>
                    <a:fld id="{3D2D6FD0-0F6B-46B6-8C95-CF77CC6711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5-8377-4FA0-99F7-2C7DC295D9EE}"/>
                </c:ext>
              </c:extLst>
            </c:dLbl>
            <c:dLbl>
              <c:idx val="1045"/>
              <c:tx>
                <c:rich>
                  <a:bodyPr/>
                  <a:lstStyle/>
                  <a:p>
                    <a:fld id="{7F7629F7-B354-416B-8C47-9388F15459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6-8377-4FA0-99F7-2C7DC295D9EE}"/>
                </c:ext>
              </c:extLst>
            </c:dLbl>
            <c:dLbl>
              <c:idx val="1046"/>
              <c:tx>
                <c:rich>
                  <a:bodyPr/>
                  <a:lstStyle/>
                  <a:p>
                    <a:fld id="{71959F77-D22B-4375-AC7B-8AFAED1C8E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7-8377-4FA0-99F7-2C7DC295D9EE}"/>
                </c:ext>
              </c:extLst>
            </c:dLbl>
            <c:dLbl>
              <c:idx val="1047"/>
              <c:tx>
                <c:rich>
                  <a:bodyPr/>
                  <a:lstStyle/>
                  <a:p>
                    <a:fld id="{42225B6B-6472-47A5-B35B-6D4C051AD1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8-8377-4FA0-99F7-2C7DC295D9EE}"/>
                </c:ext>
              </c:extLst>
            </c:dLbl>
            <c:dLbl>
              <c:idx val="1048"/>
              <c:tx>
                <c:rich>
                  <a:bodyPr/>
                  <a:lstStyle/>
                  <a:p>
                    <a:fld id="{AE76F4DA-80AE-4D74-8EBB-C2F3CA69D7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9-8377-4FA0-99F7-2C7DC295D9EE}"/>
                </c:ext>
              </c:extLst>
            </c:dLbl>
            <c:dLbl>
              <c:idx val="1049"/>
              <c:tx>
                <c:rich>
                  <a:bodyPr/>
                  <a:lstStyle/>
                  <a:p>
                    <a:fld id="{FD327113-7394-45E3-BDE0-2E1F154719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A-8377-4FA0-99F7-2C7DC295D9EE}"/>
                </c:ext>
              </c:extLst>
            </c:dLbl>
            <c:dLbl>
              <c:idx val="1050"/>
              <c:tx>
                <c:rich>
                  <a:bodyPr/>
                  <a:lstStyle/>
                  <a:p>
                    <a:fld id="{44CEF2BB-3A8B-432E-B9FD-D6595C700E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B-8377-4FA0-99F7-2C7DC295D9EE}"/>
                </c:ext>
              </c:extLst>
            </c:dLbl>
            <c:dLbl>
              <c:idx val="1051"/>
              <c:tx>
                <c:rich>
                  <a:bodyPr/>
                  <a:lstStyle/>
                  <a:p>
                    <a:fld id="{7F564F05-398D-488E-9156-2223D4EA7F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C-8377-4FA0-99F7-2C7DC295D9EE}"/>
                </c:ext>
              </c:extLst>
            </c:dLbl>
            <c:dLbl>
              <c:idx val="1052"/>
              <c:tx>
                <c:rich>
                  <a:bodyPr/>
                  <a:lstStyle/>
                  <a:p>
                    <a:fld id="{FF666C1B-BD75-43CD-9AAD-BC7B5A5B73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D-8377-4FA0-99F7-2C7DC295D9EE}"/>
                </c:ext>
              </c:extLst>
            </c:dLbl>
            <c:dLbl>
              <c:idx val="1053"/>
              <c:tx>
                <c:rich>
                  <a:bodyPr/>
                  <a:lstStyle/>
                  <a:p>
                    <a:fld id="{D81E9154-A43C-4946-A9EA-1520DDF518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E-8377-4FA0-99F7-2C7DC295D9EE}"/>
                </c:ext>
              </c:extLst>
            </c:dLbl>
            <c:dLbl>
              <c:idx val="1054"/>
              <c:tx>
                <c:rich>
                  <a:bodyPr/>
                  <a:lstStyle/>
                  <a:p>
                    <a:fld id="{FAAB9125-BBA4-4C85-8316-0568AF8231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F-8377-4FA0-99F7-2C7DC295D9EE}"/>
                </c:ext>
              </c:extLst>
            </c:dLbl>
            <c:dLbl>
              <c:idx val="1055"/>
              <c:tx>
                <c:rich>
                  <a:bodyPr/>
                  <a:lstStyle/>
                  <a:p>
                    <a:fld id="{2FD56E7B-A790-4AD5-BDD7-BFD17ECA0C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0-8377-4FA0-99F7-2C7DC295D9EE}"/>
                </c:ext>
              </c:extLst>
            </c:dLbl>
            <c:dLbl>
              <c:idx val="1056"/>
              <c:tx>
                <c:rich>
                  <a:bodyPr/>
                  <a:lstStyle/>
                  <a:p>
                    <a:fld id="{31CBD480-0674-4B84-8CFC-8BD7C518E0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1-8377-4FA0-99F7-2C7DC295D9EE}"/>
                </c:ext>
              </c:extLst>
            </c:dLbl>
            <c:dLbl>
              <c:idx val="1057"/>
              <c:tx>
                <c:rich>
                  <a:bodyPr/>
                  <a:lstStyle/>
                  <a:p>
                    <a:fld id="{214AC61A-EA34-4A30-8EBE-46C3C8EADF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2-8377-4FA0-99F7-2C7DC295D9EE}"/>
                </c:ext>
              </c:extLst>
            </c:dLbl>
            <c:dLbl>
              <c:idx val="1058"/>
              <c:tx>
                <c:rich>
                  <a:bodyPr/>
                  <a:lstStyle/>
                  <a:p>
                    <a:fld id="{50585739-ED38-4C9E-ABB2-731D3FAA99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3-8377-4FA0-99F7-2C7DC295D9EE}"/>
                </c:ext>
              </c:extLst>
            </c:dLbl>
            <c:dLbl>
              <c:idx val="1059"/>
              <c:tx>
                <c:rich>
                  <a:bodyPr/>
                  <a:lstStyle/>
                  <a:p>
                    <a:fld id="{75E93686-EB5A-435C-B763-FFCC052E55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4-8377-4FA0-99F7-2C7DC295D9EE}"/>
                </c:ext>
              </c:extLst>
            </c:dLbl>
            <c:dLbl>
              <c:idx val="1060"/>
              <c:tx>
                <c:rich>
                  <a:bodyPr/>
                  <a:lstStyle/>
                  <a:p>
                    <a:fld id="{9FAC2042-288D-4138-A663-18F62B36FD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5-8377-4FA0-99F7-2C7DC295D9EE}"/>
                </c:ext>
              </c:extLst>
            </c:dLbl>
            <c:dLbl>
              <c:idx val="1061"/>
              <c:tx>
                <c:rich>
                  <a:bodyPr/>
                  <a:lstStyle/>
                  <a:p>
                    <a:fld id="{5A7AFD11-658F-40DE-9245-743D8EB5A9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6-8377-4FA0-99F7-2C7DC295D9EE}"/>
                </c:ext>
              </c:extLst>
            </c:dLbl>
            <c:dLbl>
              <c:idx val="1062"/>
              <c:tx>
                <c:rich>
                  <a:bodyPr/>
                  <a:lstStyle/>
                  <a:p>
                    <a:fld id="{6BC65A07-9AD0-400C-8E00-AA55B6F36B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7-8377-4FA0-99F7-2C7DC295D9EE}"/>
                </c:ext>
              </c:extLst>
            </c:dLbl>
            <c:dLbl>
              <c:idx val="1063"/>
              <c:tx>
                <c:rich>
                  <a:bodyPr/>
                  <a:lstStyle/>
                  <a:p>
                    <a:fld id="{A8635ECC-157F-47E3-8462-1109BA47BA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8-8377-4FA0-99F7-2C7DC295D9EE}"/>
                </c:ext>
              </c:extLst>
            </c:dLbl>
            <c:dLbl>
              <c:idx val="1064"/>
              <c:tx>
                <c:rich>
                  <a:bodyPr/>
                  <a:lstStyle/>
                  <a:p>
                    <a:fld id="{1A7235A4-6557-4B3F-94F6-BD257940BA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9-8377-4FA0-99F7-2C7DC295D9EE}"/>
                </c:ext>
              </c:extLst>
            </c:dLbl>
            <c:dLbl>
              <c:idx val="1065"/>
              <c:tx>
                <c:rich>
                  <a:bodyPr/>
                  <a:lstStyle/>
                  <a:p>
                    <a:fld id="{13650451-457F-4FEF-B209-7661447A03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A-8377-4FA0-99F7-2C7DC295D9EE}"/>
                </c:ext>
              </c:extLst>
            </c:dLbl>
            <c:dLbl>
              <c:idx val="1066"/>
              <c:tx>
                <c:rich>
                  <a:bodyPr/>
                  <a:lstStyle/>
                  <a:p>
                    <a:fld id="{C7F1C3F2-0910-4433-B091-E95861F806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B-8377-4FA0-99F7-2C7DC295D9EE}"/>
                </c:ext>
              </c:extLst>
            </c:dLbl>
            <c:dLbl>
              <c:idx val="1067"/>
              <c:tx>
                <c:rich>
                  <a:bodyPr/>
                  <a:lstStyle/>
                  <a:p>
                    <a:fld id="{A50BD4C7-4D7A-4461-A104-3E5FA1F196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C-8377-4FA0-99F7-2C7DC295D9EE}"/>
                </c:ext>
              </c:extLst>
            </c:dLbl>
            <c:dLbl>
              <c:idx val="1068"/>
              <c:tx>
                <c:rich>
                  <a:bodyPr/>
                  <a:lstStyle/>
                  <a:p>
                    <a:fld id="{16250578-CB68-4466-9F0F-DCBAAD37F7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D-8377-4FA0-99F7-2C7DC295D9EE}"/>
                </c:ext>
              </c:extLst>
            </c:dLbl>
            <c:dLbl>
              <c:idx val="1069"/>
              <c:tx>
                <c:rich>
                  <a:bodyPr/>
                  <a:lstStyle/>
                  <a:p>
                    <a:fld id="{06DE669D-7284-462F-A01A-621D849F21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E-8377-4FA0-99F7-2C7DC295D9EE}"/>
                </c:ext>
              </c:extLst>
            </c:dLbl>
            <c:dLbl>
              <c:idx val="1070"/>
              <c:tx>
                <c:rich>
                  <a:bodyPr/>
                  <a:lstStyle/>
                  <a:p>
                    <a:fld id="{55DC73BD-C015-48E3-9A2B-D241CF264B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F-8377-4FA0-99F7-2C7DC295D9EE}"/>
                </c:ext>
              </c:extLst>
            </c:dLbl>
            <c:dLbl>
              <c:idx val="1071"/>
              <c:tx>
                <c:rich>
                  <a:bodyPr/>
                  <a:lstStyle/>
                  <a:p>
                    <a:fld id="{D534AC14-FE37-4F02-9B56-941D3E9AFC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0-8377-4FA0-99F7-2C7DC295D9EE}"/>
                </c:ext>
              </c:extLst>
            </c:dLbl>
            <c:dLbl>
              <c:idx val="1072"/>
              <c:tx>
                <c:rich>
                  <a:bodyPr/>
                  <a:lstStyle/>
                  <a:p>
                    <a:fld id="{2C4F68A5-D574-4688-8C74-B62A9DEA7A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1-8377-4FA0-99F7-2C7DC295D9EE}"/>
                </c:ext>
              </c:extLst>
            </c:dLbl>
            <c:dLbl>
              <c:idx val="1073"/>
              <c:tx>
                <c:rich>
                  <a:bodyPr/>
                  <a:lstStyle/>
                  <a:p>
                    <a:fld id="{2F346D16-51ED-404C-92B1-92007DFC83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2-8377-4FA0-99F7-2C7DC295D9EE}"/>
                </c:ext>
              </c:extLst>
            </c:dLbl>
            <c:dLbl>
              <c:idx val="1074"/>
              <c:tx>
                <c:rich>
                  <a:bodyPr/>
                  <a:lstStyle/>
                  <a:p>
                    <a:fld id="{59D80923-D03B-480F-9B56-D341565405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3-8377-4FA0-99F7-2C7DC295D9EE}"/>
                </c:ext>
              </c:extLst>
            </c:dLbl>
            <c:dLbl>
              <c:idx val="1075"/>
              <c:tx>
                <c:rich>
                  <a:bodyPr/>
                  <a:lstStyle/>
                  <a:p>
                    <a:fld id="{BD8E0772-CA8C-4C44-B34A-D3B4F3C945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4-8377-4FA0-99F7-2C7DC295D9EE}"/>
                </c:ext>
              </c:extLst>
            </c:dLbl>
            <c:dLbl>
              <c:idx val="1076"/>
              <c:tx>
                <c:rich>
                  <a:bodyPr/>
                  <a:lstStyle/>
                  <a:p>
                    <a:fld id="{80557CC9-A472-4A21-BF53-767CA3B7BF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5-8377-4FA0-99F7-2C7DC295D9EE}"/>
                </c:ext>
              </c:extLst>
            </c:dLbl>
            <c:dLbl>
              <c:idx val="1077"/>
              <c:tx>
                <c:rich>
                  <a:bodyPr/>
                  <a:lstStyle/>
                  <a:p>
                    <a:fld id="{7160E8D9-6FBC-4D45-8278-4D223387CB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6-8377-4FA0-99F7-2C7DC295D9EE}"/>
                </c:ext>
              </c:extLst>
            </c:dLbl>
            <c:dLbl>
              <c:idx val="1078"/>
              <c:tx>
                <c:rich>
                  <a:bodyPr/>
                  <a:lstStyle/>
                  <a:p>
                    <a:fld id="{5B01ACF2-BD08-4AB8-B50F-67C6DD00A5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7-8377-4FA0-99F7-2C7DC295D9EE}"/>
                </c:ext>
              </c:extLst>
            </c:dLbl>
            <c:dLbl>
              <c:idx val="1079"/>
              <c:tx>
                <c:rich>
                  <a:bodyPr/>
                  <a:lstStyle/>
                  <a:p>
                    <a:fld id="{3022D34E-2304-4764-AB8C-54ADE42AA3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8-8377-4FA0-99F7-2C7DC295D9EE}"/>
                </c:ext>
              </c:extLst>
            </c:dLbl>
            <c:dLbl>
              <c:idx val="1080"/>
              <c:tx>
                <c:rich>
                  <a:bodyPr/>
                  <a:lstStyle/>
                  <a:p>
                    <a:fld id="{5F93A3F8-654F-47BA-938D-307AB28C6C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9-8377-4FA0-99F7-2C7DC295D9EE}"/>
                </c:ext>
              </c:extLst>
            </c:dLbl>
            <c:dLbl>
              <c:idx val="1081"/>
              <c:tx>
                <c:rich>
                  <a:bodyPr/>
                  <a:lstStyle/>
                  <a:p>
                    <a:fld id="{CFDF342C-B853-4C94-8256-73D1CB656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A-8377-4FA0-99F7-2C7DC295D9EE}"/>
                </c:ext>
              </c:extLst>
            </c:dLbl>
            <c:dLbl>
              <c:idx val="1082"/>
              <c:tx>
                <c:rich>
                  <a:bodyPr/>
                  <a:lstStyle/>
                  <a:p>
                    <a:fld id="{2D6C14FF-9621-468F-A307-5779AF5AC1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B-8377-4FA0-99F7-2C7DC295D9EE}"/>
                </c:ext>
              </c:extLst>
            </c:dLbl>
            <c:dLbl>
              <c:idx val="1083"/>
              <c:tx>
                <c:rich>
                  <a:bodyPr/>
                  <a:lstStyle/>
                  <a:p>
                    <a:fld id="{9B42DD0F-EB96-4162-8E02-52A1C34CF7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C-8377-4FA0-99F7-2C7DC295D9EE}"/>
                </c:ext>
              </c:extLst>
            </c:dLbl>
            <c:dLbl>
              <c:idx val="1084"/>
              <c:tx>
                <c:rich>
                  <a:bodyPr/>
                  <a:lstStyle/>
                  <a:p>
                    <a:fld id="{AD055DF3-78EC-4F4E-9B5A-BC9F7E7EF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D-8377-4FA0-99F7-2C7DC295D9EE}"/>
                </c:ext>
              </c:extLst>
            </c:dLbl>
            <c:dLbl>
              <c:idx val="1085"/>
              <c:tx>
                <c:rich>
                  <a:bodyPr/>
                  <a:lstStyle/>
                  <a:p>
                    <a:fld id="{B4D6F908-4806-4485-8B46-57DAE1DD7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E-8377-4FA0-99F7-2C7DC295D9EE}"/>
                </c:ext>
              </c:extLst>
            </c:dLbl>
            <c:dLbl>
              <c:idx val="1086"/>
              <c:tx>
                <c:rich>
                  <a:bodyPr/>
                  <a:lstStyle/>
                  <a:p>
                    <a:fld id="{41EA2545-05F7-4F39-8DFE-3ABAD064E0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F-8377-4FA0-99F7-2C7DC295D9EE}"/>
                </c:ext>
              </c:extLst>
            </c:dLbl>
            <c:dLbl>
              <c:idx val="1087"/>
              <c:tx>
                <c:rich>
                  <a:bodyPr/>
                  <a:lstStyle/>
                  <a:p>
                    <a:fld id="{6958783F-7EBA-42CA-B0E2-6652B4C979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0-8377-4FA0-99F7-2C7DC295D9EE}"/>
                </c:ext>
              </c:extLst>
            </c:dLbl>
            <c:dLbl>
              <c:idx val="1088"/>
              <c:tx>
                <c:rich>
                  <a:bodyPr/>
                  <a:lstStyle/>
                  <a:p>
                    <a:fld id="{13868885-A1AE-4CC7-806E-2AA1617511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1-8377-4FA0-99F7-2C7DC295D9EE}"/>
                </c:ext>
              </c:extLst>
            </c:dLbl>
            <c:dLbl>
              <c:idx val="1089"/>
              <c:tx>
                <c:rich>
                  <a:bodyPr/>
                  <a:lstStyle/>
                  <a:p>
                    <a:fld id="{A42B39FE-1CDE-47B6-BFC0-F98391BF32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2-8377-4FA0-99F7-2C7DC295D9EE}"/>
                </c:ext>
              </c:extLst>
            </c:dLbl>
            <c:dLbl>
              <c:idx val="1090"/>
              <c:tx>
                <c:rich>
                  <a:bodyPr/>
                  <a:lstStyle/>
                  <a:p>
                    <a:fld id="{C43FEB71-FC29-4D6C-8C95-EB3F81D802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3-8377-4FA0-99F7-2C7DC295D9EE}"/>
                </c:ext>
              </c:extLst>
            </c:dLbl>
            <c:dLbl>
              <c:idx val="1091"/>
              <c:tx>
                <c:rich>
                  <a:bodyPr/>
                  <a:lstStyle/>
                  <a:p>
                    <a:fld id="{93D1F609-C440-4FCD-811E-82431F250B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4-8377-4FA0-99F7-2C7DC295D9EE}"/>
                </c:ext>
              </c:extLst>
            </c:dLbl>
            <c:dLbl>
              <c:idx val="1092"/>
              <c:tx>
                <c:rich>
                  <a:bodyPr/>
                  <a:lstStyle/>
                  <a:p>
                    <a:fld id="{41552EBC-AA8F-4C20-BE46-2D75EE89D0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5-8377-4FA0-99F7-2C7DC295D9EE}"/>
                </c:ext>
              </c:extLst>
            </c:dLbl>
            <c:dLbl>
              <c:idx val="1093"/>
              <c:tx>
                <c:rich>
                  <a:bodyPr/>
                  <a:lstStyle/>
                  <a:p>
                    <a:fld id="{C705EA7E-AF86-49DA-9AC8-814383F389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6-8377-4FA0-99F7-2C7DC295D9EE}"/>
                </c:ext>
              </c:extLst>
            </c:dLbl>
            <c:dLbl>
              <c:idx val="1094"/>
              <c:tx>
                <c:rich>
                  <a:bodyPr/>
                  <a:lstStyle/>
                  <a:p>
                    <a:fld id="{18C7D90F-EACD-42A9-91E1-12B115963B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7-8377-4FA0-99F7-2C7DC295D9EE}"/>
                </c:ext>
              </c:extLst>
            </c:dLbl>
            <c:dLbl>
              <c:idx val="1095"/>
              <c:tx>
                <c:rich>
                  <a:bodyPr/>
                  <a:lstStyle/>
                  <a:p>
                    <a:fld id="{C5F43EE7-BB7A-43A2-A4AD-49EE526F5C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8-8377-4FA0-99F7-2C7DC295D9EE}"/>
                </c:ext>
              </c:extLst>
            </c:dLbl>
            <c:dLbl>
              <c:idx val="1096"/>
              <c:tx>
                <c:rich>
                  <a:bodyPr/>
                  <a:lstStyle/>
                  <a:p>
                    <a:fld id="{B9D3403E-84DF-430C-80B0-85DE50CA98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9-8377-4FA0-99F7-2C7DC295D9EE}"/>
                </c:ext>
              </c:extLst>
            </c:dLbl>
            <c:dLbl>
              <c:idx val="1097"/>
              <c:tx>
                <c:rich>
                  <a:bodyPr/>
                  <a:lstStyle/>
                  <a:p>
                    <a:fld id="{3AFD74A3-7EE1-4A80-B505-8BD8242C79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A-8377-4FA0-99F7-2C7DC295D9EE}"/>
                </c:ext>
              </c:extLst>
            </c:dLbl>
            <c:dLbl>
              <c:idx val="1098"/>
              <c:tx>
                <c:rich>
                  <a:bodyPr/>
                  <a:lstStyle/>
                  <a:p>
                    <a:fld id="{F9E13A62-DD59-418B-BFE4-F3CCA51C01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B-8377-4FA0-99F7-2C7DC295D9EE}"/>
                </c:ext>
              </c:extLst>
            </c:dLbl>
            <c:dLbl>
              <c:idx val="1099"/>
              <c:tx>
                <c:rich>
                  <a:bodyPr/>
                  <a:lstStyle/>
                  <a:p>
                    <a:fld id="{0D3FA398-773C-4FFB-B8C3-D1785C4294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C-8377-4FA0-99F7-2C7DC295D9EE}"/>
                </c:ext>
              </c:extLst>
            </c:dLbl>
            <c:dLbl>
              <c:idx val="1100"/>
              <c:tx>
                <c:rich>
                  <a:bodyPr/>
                  <a:lstStyle/>
                  <a:p>
                    <a:fld id="{16D63A64-FCE5-472E-9E89-8CEC66478D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D-8377-4FA0-99F7-2C7DC295D9EE}"/>
                </c:ext>
              </c:extLst>
            </c:dLbl>
            <c:dLbl>
              <c:idx val="1101"/>
              <c:tx>
                <c:rich>
                  <a:bodyPr/>
                  <a:lstStyle/>
                  <a:p>
                    <a:fld id="{460F9492-28A1-4D60-B473-43A512918B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E-8377-4FA0-99F7-2C7DC295D9EE}"/>
                </c:ext>
              </c:extLst>
            </c:dLbl>
            <c:dLbl>
              <c:idx val="1102"/>
              <c:tx>
                <c:rich>
                  <a:bodyPr/>
                  <a:lstStyle/>
                  <a:p>
                    <a:fld id="{F0CF2980-2880-4EAB-9FA4-CDCC0FB29A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F-8377-4FA0-99F7-2C7DC295D9EE}"/>
                </c:ext>
              </c:extLst>
            </c:dLbl>
            <c:dLbl>
              <c:idx val="1103"/>
              <c:tx>
                <c:rich>
                  <a:bodyPr/>
                  <a:lstStyle/>
                  <a:p>
                    <a:fld id="{27115BE5-3F40-4CA1-8A69-D4493DCCDB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0-8377-4FA0-99F7-2C7DC295D9EE}"/>
                </c:ext>
              </c:extLst>
            </c:dLbl>
            <c:dLbl>
              <c:idx val="1104"/>
              <c:tx>
                <c:rich>
                  <a:bodyPr/>
                  <a:lstStyle/>
                  <a:p>
                    <a:fld id="{4E4643DA-72C5-4895-B999-74A3846973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1-8377-4FA0-99F7-2C7DC295D9EE}"/>
                </c:ext>
              </c:extLst>
            </c:dLbl>
            <c:dLbl>
              <c:idx val="1105"/>
              <c:tx>
                <c:rich>
                  <a:bodyPr/>
                  <a:lstStyle/>
                  <a:p>
                    <a:fld id="{C2A28B8D-5F98-4A72-8506-DC89EDA215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2-8377-4FA0-99F7-2C7DC295D9EE}"/>
                </c:ext>
              </c:extLst>
            </c:dLbl>
            <c:dLbl>
              <c:idx val="11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3-8377-4FA0-99F7-2C7DC295D9EE}"/>
                </c:ext>
              </c:extLst>
            </c:dLbl>
            <c:dLbl>
              <c:idx val="11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4-8377-4FA0-99F7-2C7DC295D9EE}"/>
                </c:ext>
              </c:extLst>
            </c:dLbl>
            <c:dLbl>
              <c:idx val="1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5-8377-4FA0-99F7-2C7DC295D9EE}"/>
                </c:ext>
              </c:extLst>
            </c:dLbl>
            <c:dLbl>
              <c:idx val="1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6-8377-4FA0-99F7-2C7DC295D9EE}"/>
                </c:ext>
              </c:extLst>
            </c:dLbl>
            <c:dLbl>
              <c:idx val="1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7-8377-4FA0-99F7-2C7DC295D9EE}"/>
                </c:ext>
              </c:extLst>
            </c:dLbl>
            <c:dLbl>
              <c:idx val="1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8-8377-4FA0-99F7-2C7DC295D9EE}"/>
                </c:ext>
              </c:extLst>
            </c:dLbl>
            <c:dLbl>
              <c:idx val="1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9-8377-4FA0-99F7-2C7DC295D9EE}"/>
                </c:ext>
              </c:extLst>
            </c:dLbl>
            <c:dLbl>
              <c:idx val="1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A-8377-4FA0-99F7-2C7DC295D9EE}"/>
                </c:ext>
              </c:extLst>
            </c:dLbl>
            <c:dLbl>
              <c:idx val="1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B-8377-4FA0-99F7-2C7DC295D9EE}"/>
                </c:ext>
              </c:extLst>
            </c:dLbl>
            <c:dLbl>
              <c:idx val="1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C-8377-4FA0-99F7-2C7DC295D9EE}"/>
                </c:ext>
              </c:extLst>
            </c:dLbl>
            <c:dLbl>
              <c:idx val="1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D-8377-4FA0-99F7-2C7DC295D9EE}"/>
                </c:ext>
              </c:extLst>
            </c:dLbl>
            <c:dLbl>
              <c:idx val="1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E-8377-4FA0-99F7-2C7DC295D9EE}"/>
                </c:ext>
              </c:extLst>
            </c:dLbl>
            <c:dLbl>
              <c:idx val="1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F-8377-4FA0-99F7-2C7DC295D9EE}"/>
                </c:ext>
              </c:extLst>
            </c:dLbl>
            <c:dLbl>
              <c:idx val="1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0-8377-4FA0-99F7-2C7DC295D9EE}"/>
                </c:ext>
              </c:extLst>
            </c:dLbl>
            <c:dLbl>
              <c:idx val="1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1-8377-4FA0-99F7-2C7DC295D9EE}"/>
                </c:ext>
              </c:extLst>
            </c:dLbl>
            <c:dLbl>
              <c:idx val="1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2-8377-4FA0-99F7-2C7DC295D9EE}"/>
                </c:ext>
              </c:extLst>
            </c:dLbl>
            <c:dLbl>
              <c:idx val="1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3-8377-4FA0-99F7-2C7DC295D9EE}"/>
                </c:ext>
              </c:extLst>
            </c:dLbl>
            <c:dLbl>
              <c:idx val="1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4-8377-4FA0-99F7-2C7DC295D9EE}"/>
                </c:ext>
              </c:extLst>
            </c:dLbl>
            <c:dLbl>
              <c:idx val="1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5-8377-4FA0-99F7-2C7DC295D9EE}"/>
                </c:ext>
              </c:extLst>
            </c:dLbl>
            <c:dLbl>
              <c:idx val="1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6-8377-4FA0-99F7-2C7DC295D9EE}"/>
                </c:ext>
              </c:extLst>
            </c:dLbl>
            <c:dLbl>
              <c:idx val="1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7-8377-4FA0-99F7-2C7DC295D9EE}"/>
                </c:ext>
              </c:extLst>
            </c:dLbl>
            <c:dLbl>
              <c:idx val="1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8-8377-4FA0-99F7-2C7DC295D9EE}"/>
                </c:ext>
              </c:extLst>
            </c:dLbl>
            <c:dLbl>
              <c:idx val="1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9-8377-4FA0-99F7-2C7DC295D9EE}"/>
                </c:ext>
              </c:extLst>
            </c:dLbl>
            <c:dLbl>
              <c:idx val="1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A-8377-4FA0-99F7-2C7DC295D9EE}"/>
                </c:ext>
              </c:extLst>
            </c:dLbl>
            <c:dLbl>
              <c:idx val="1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B-8377-4FA0-99F7-2C7DC295D9EE}"/>
                </c:ext>
              </c:extLst>
            </c:dLbl>
            <c:dLbl>
              <c:idx val="1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C-8377-4FA0-99F7-2C7DC295D9EE}"/>
                </c:ext>
              </c:extLst>
            </c:dLbl>
            <c:dLbl>
              <c:idx val="1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D-8377-4FA0-99F7-2C7DC295D9EE}"/>
                </c:ext>
              </c:extLst>
            </c:dLbl>
            <c:dLbl>
              <c:idx val="1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E-8377-4FA0-99F7-2C7DC295D9EE}"/>
                </c:ext>
              </c:extLst>
            </c:dLbl>
            <c:dLbl>
              <c:idx val="1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F-8377-4FA0-99F7-2C7DC295D9EE}"/>
                </c:ext>
              </c:extLst>
            </c:dLbl>
            <c:dLbl>
              <c:idx val="1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0-8377-4FA0-99F7-2C7DC295D9EE}"/>
                </c:ext>
              </c:extLst>
            </c:dLbl>
            <c:dLbl>
              <c:idx val="1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1-8377-4FA0-99F7-2C7DC295D9EE}"/>
                </c:ext>
              </c:extLst>
            </c:dLbl>
            <c:dLbl>
              <c:idx val="1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2-8377-4FA0-99F7-2C7DC295D9EE}"/>
                </c:ext>
              </c:extLst>
            </c:dLbl>
            <c:dLbl>
              <c:idx val="1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3-8377-4FA0-99F7-2C7DC295D9EE}"/>
                </c:ext>
              </c:extLst>
            </c:dLbl>
            <c:dLbl>
              <c:idx val="1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4-8377-4FA0-99F7-2C7DC295D9EE}"/>
                </c:ext>
              </c:extLst>
            </c:dLbl>
            <c:dLbl>
              <c:idx val="1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5-8377-4FA0-99F7-2C7DC295D9EE}"/>
                </c:ext>
              </c:extLst>
            </c:dLbl>
            <c:dLbl>
              <c:idx val="1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6-8377-4FA0-99F7-2C7DC295D9EE}"/>
                </c:ext>
              </c:extLst>
            </c:dLbl>
            <c:dLbl>
              <c:idx val="1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7-8377-4FA0-99F7-2C7DC295D9EE}"/>
                </c:ext>
              </c:extLst>
            </c:dLbl>
            <c:dLbl>
              <c:idx val="1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8-8377-4FA0-99F7-2C7DC295D9EE}"/>
                </c:ext>
              </c:extLst>
            </c:dLbl>
            <c:dLbl>
              <c:idx val="1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9-8377-4FA0-99F7-2C7DC295D9EE}"/>
                </c:ext>
              </c:extLst>
            </c:dLbl>
            <c:dLbl>
              <c:idx val="1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A-8377-4FA0-99F7-2C7DC295D9EE}"/>
                </c:ext>
              </c:extLst>
            </c:dLbl>
            <c:dLbl>
              <c:idx val="1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B-8377-4FA0-99F7-2C7DC295D9EE}"/>
                </c:ext>
              </c:extLst>
            </c:dLbl>
            <c:dLbl>
              <c:idx val="1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C-8377-4FA0-99F7-2C7DC295D9EE}"/>
                </c:ext>
              </c:extLst>
            </c:dLbl>
            <c:dLbl>
              <c:idx val="1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D-8377-4FA0-99F7-2C7DC295D9EE}"/>
                </c:ext>
              </c:extLst>
            </c:dLbl>
            <c:dLbl>
              <c:idx val="1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E-8377-4FA0-99F7-2C7DC295D9EE}"/>
                </c:ext>
              </c:extLst>
            </c:dLbl>
            <c:dLbl>
              <c:idx val="1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F-8377-4FA0-99F7-2C7DC295D9EE}"/>
                </c:ext>
              </c:extLst>
            </c:dLbl>
            <c:dLbl>
              <c:idx val="1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0-8377-4FA0-99F7-2C7DC295D9EE}"/>
                </c:ext>
              </c:extLst>
            </c:dLbl>
            <c:dLbl>
              <c:idx val="1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1-8377-4FA0-99F7-2C7DC295D9EE}"/>
                </c:ext>
              </c:extLst>
            </c:dLbl>
            <c:dLbl>
              <c:idx val="1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2-8377-4FA0-99F7-2C7DC295D9EE}"/>
                </c:ext>
              </c:extLst>
            </c:dLbl>
            <c:dLbl>
              <c:idx val="1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3-8377-4FA0-99F7-2C7DC295D9EE}"/>
                </c:ext>
              </c:extLst>
            </c:dLbl>
            <c:dLbl>
              <c:idx val="1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4-8377-4FA0-99F7-2C7DC295D9EE}"/>
                </c:ext>
              </c:extLst>
            </c:dLbl>
            <c:dLbl>
              <c:idx val="1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5-8377-4FA0-99F7-2C7DC295D9EE}"/>
                </c:ext>
              </c:extLst>
            </c:dLbl>
            <c:dLbl>
              <c:idx val="1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6-8377-4FA0-99F7-2C7DC295D9EE}"/>
                </c:ext>
              </c:extLst>
            </c:dLbl>
            <c:dLbl>
              <c:idx val="1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7-8377-4FA0-99F7-2C7DC295D9EE}"/>
                </c:ext>
              </c:extLst>
            </c:dLbl>
            <c:dLbl>
              <c:idx val="1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8-8377-4FA0-99F7-2C7DC295D9EE}"/>
                </c:ext>
              </c:extLst>
            </c:dLbl>
            <c:dLbl>
              <c:idx val="1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9-8377-4FA0-99F7-2C7DC295D9EE}"/>
                </c:ext>
              </c:extLst>
            </c:dLbl>
            <c:dLbl>
              <c:idx val="1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A-8377-4FA0-99F7-2C7DC295D9EE}"/>
                </c:ext>
              </c:extLst>
            </c:dLbl>
            <c:dLbl>
              <c:idx val="1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B-8377-4FA0-99F7-2C7DC295D9EE}"/>
                </c:ext>
              </c:extLst>
            </c:dLbl>
            <c:dLbl>
              <c:idx val="1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C-8377-4FA0-99F7-2C7DC295D9EE}"/>
                </c:ext>
              </c:extLst>
            </c:dLbl>
            <c:dLbl>
              <c:idx val="1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D-8377-4FA0-99F7-2C7DC295D9EE}"/>
                </c:ext>
              </c:extLst>
            </c:dLbl>
            <c:dLbl>
              <c:idx val="1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E-8377-4FA0-99F7-2C7DC295D9EE}"/>
                </c:ext>
              </c:extLst>
            </c:dLbl>
            <c:dLbl>
              <c:idx val="1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F-8377-4FA0-99F7-2C7DC295D9EE}"/>
                </c:ext>
              </c:extLst>
            </c:dLbl>
            <c:dLbl>
              <c:idx val="1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0-8377-4FA0-99F7-2C7DC295D9EE}"/>
                </c:ext>
              </c:extLst>
            </c:dLbl>
            <c:dLbl>
              <c:idx val="1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1-8377-4FA0-99F7-2C7DC295D9EE}"/>
                </c:ext>
              </c:extLst>
            </c:dLbl>
            <c:dLbl>
              <c:idx val="1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2-8377-4FA0-99F7-2C7DC295D9EE}"/>
                </c:ext>
              </c:extLst>
            </c:dLbl>
            <c:dLbl>
              <c:idx val="1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3-8377-4FA0-99F7-2C7DC295D9EE}"/>
                </c:ext>
              </c:extLst>
            </c:dLbl>
            <c:dLbl>
              <c:idx val="1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4-8377-4FA0-99F7-2C7DC295D9EE}"/>
                </c:ext>
              </c:extLst>
            </c:dLbl>
            <c:dLbl>
              <c:idx val="1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5-8377-4FA0-99F7-2C7DC295D9EE}"/>
                </c:ext>
              </c:extLst>
            </c:dLbl>
            <c:dLbl>
              <c:idx val="1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6-8377-4FA0-99F7-2C7DC295D9EE}"/>
                </c:ext>
              </c:extLst>
            </c:dLbl>
            <c:dLbl>
              <c:idx val="1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7-8377-4FA0-99F7-2C7DC295D9EE}"/>
                </c:ext>
              </c:extLst>
            </c:dLbl>
            <c:dLbl>
              <c:idx val="1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8-8377-4FA0-99F7-2C7DC295D9EE}"/>
                </c:ext>
              </c:extLst>
            </c:dLbl>
            <c:dLbl>
              <c:idx val="1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9-8377-4FA0-99F7-2C7DC295D9EE}"/>
                </c:ext>
              </c:extLst>
            </c:dLbl>
            <c:dLbl>
              <c:idx val="1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A-8377-4FA0-99F7-2C7DC295D9EE}"/>
                </c:ext>
              </c:extLst>
            </c:dLbl>
            <c:dLbl>
              <c:idx val="1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B-8377-4FA0-99F7-2C7DC295D9EE}"/>
                </c:ext>
              </c:extLst>
            </c:dLbl>
            <c:dLbl>
              <c:idx val="1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C-8377-4FA0-99F7-2C7DC295D9EE}"/>
                </c:ext>
              </c:extLst>
            </c:dLbl>
            <c:dLbl>
              <c:idx val="1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D-8377-4FA0-99F7-2C7DC295D9EE}"/>
                </c:ext>
              </c:extLst>
            </c:dLbl>
            <c:dLbl>
              <c:idx val="1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E-8377-4FA0-99F7-2C7DC295D9EE}"/>
                </c:ext>
              </c:extLst>
            </c:dLbl>
            <c:dLbl>
              <c:idx val="1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F-8377-4FA0-99F7-2C7DC295D9EE}"/>
                </c:ext>
              </c:extLst>
            </c:dLbl>
            <c:dLbl>
              <c:idx val="1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0-8377-4FA0-99F7-2C7DC295D9EE}"/>
                </c:ext>
              </c:extLst>
            </c:dLbl>
            <c:dLbl>
              <c:idx val="1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1-8377-4FA0-99F7-2C7DC295D9EE}"/>
                </c:ext>
              </c:extLst>
            </c:dLbl>
            <c:dLbl>
              <c:idx val="1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2-8377-4FA0-99F7-2C7DC295D9EE}"/>
                </c:ext>
              </c:extLst>
            </c:dLbl>
            <c:dLbl>
              <c:idx val="1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3-8377-4FA0-99F7-2C7DC295D9EE}"/>
                </c:ext>
              </c:extLst>
            </c:dLbl>
            <c:dLbl>
              <c:idx val="1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4-8377-4FA0-99F7-2C7DC295D9EE}"/>
                </c:ext>
              </c:extLst>
            </c:dLbl>
            <c:dLbl>
              <c:idx val="1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5-8377-4FA0-99F7-2C7DC295D9EE}"/>
                </c:ext>
              </c:extLst>
            </c:dLbl>
            <c:dLbl>
              <c:idx val="1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6-8377-4FA0-99F7-2C7DC295D9EE}"/>
                </c:ext>
              </c:extLst>
            </c:dLbl>
            <c:dLbl>
              <c:idx val="1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7-8377-4FA0-99F7-2C7DC295D9EE}"/>
                </c:ext>
              </c:extLst>
            </c:dLbl>
            <c:dLbl>
              <c:idx val="1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8-8377-4FA0-99F7-2C7DC295D9EE}"/>
                </c:ext>
              </c:extLst>
            </c:dLbl>
            <c:dLbl>
              <c:idx val="1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9-8377-4FA0-99F7-2C7DC295D9EE}"/>
                </c:ext>
              </c:extLst>
            </c:dLbl>
            <c:dLbl>
              <c:idx val="1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A-8377-4FA0-99F7-2C7DC295D9EE}"/>
                </c:ext>
              </c:extLst>
            </c:dLbl>
            <c:dLbl>
              <c:idx val="1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B-8377-4FA0-99F7-2C7DC295D9EE}"/>
                </c:ext>
              </c:extLst>
            </c:dLbl>
            <c:dLbl>
              <c:idx val="1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C-8377-4FA0-99F7-2C7DC295D9EE}"/>
                </c:ext>
              </c:extLst>
            </c:dLbl>
            <c:dLbl>
              <c:idx val="1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D-8377-4FA0-99F7-2C7DC295D9EE}"/>
                </c:ext>
              </c:extLst>
            </c:dLbl>
            <c:dLbl>
              <c:idx val="1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E-8377-4FA0-99F7-2C7DC295D9EE}"/>
                </c:ext>
              </c:extLst>
            </c:dLbl>
            <c:dLbl>
              <c:idx val="1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F-8377-4FA0-99F7-2C7DC295D9EE}"/>
                </c:ext>
              </c:extLst>
            </c:dLbl>
            <c:dLbl>
              <c:idx val="1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0-8377-4FA0-99F7-2C7DC295D9EE}"/>
                </c:ext>
              </c:extLst>
            </c:dLbl>
            <c:dLbl>
              <c:idx val="1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1-8377-4FA0-99F7-2C7DC295D9EE}"/>
                </c:ext>
              </c:extLst>
            </c:dLbl>
            <c:dLbl>
              <c:idx val="1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2-8377-4FA0-99F7-2C7DC295D9EE}"/>
                </c:ext>
              </c:extLst>
            </c:dLbl>
            <c:dLbl>
              <c:idx val="1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3-8377-4FA0-99F7-2C7DC295D9EE}"/>
                </c:ext>
              </c:extLst>
            </c:dLbl>
            <c:dLbl>
              <c:idx val="1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4-8377-4FA0-99F7-2C7DC295D9EE}"/>
                </c:ext>
              </c:extLst>
            </c:dLbl>
            <c:dLbl>
              <c:idx val="1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5-8377-4FA0-99F7-2C7DC295D9EE}"/>
                </c:ext>
              </c:extLst>
            </c:dLbl>
            <c:dLbl>
              <c:idx val="1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6-8377-4FA0-99F7-2C7DC295D9EE}"/>
                </c:ext>
              </c:extLst>
            </c:dLbl>
            <c:dLbl>
              <c:idx val="1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7-8377-4FA0-99F7-2C7DC295D9EE}"/>
                </c:ext>
              </c:extLst>
            </c:dLbl>
            <c:dLbl>
              <c:idx val="1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8-8377-4FA0-99F7-2C7DC295D9EE}"/>
                </c:ext>
              </c:extLst>
            </c:dLbl>
            <c:dLbl>
              <c:idx val="1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9-8377-4FA0-99F7-2C7DC295D9EE}"/>
                </c:ext>
              </c:extLst>
            </c:dLbl>
            <c:dLbl>
              <c:idx val="1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A-8377-4FA0-99F7-2C7DC295D9EE}"/>
                </c:ext>
              </c:extLst>
            </c:dLbl>
            <c:dLbl>
              <c:idx val="1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B-8377-4FA0-99F7-2C7DC295D9EE}"/>
                </c:ext>
              </c:extLst>
            </c:dLbl>
            <c:dLbl>
              <c:idx val="1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C-8377-4FA0-99F7-2C7DC295D9EE}"/>
                </c:ext>
              </c:extLst>
            </c:dLbl>
            <c:dLbl>
              <c:idx val="1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D-8377-4FA0-99F7-2C7DC295D9EE}"/>
                </c:ext>
              </c:extLst>
            </c:dLbl>
            <c:dLbl>
              <c:idx val="1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E-8377-4FA0-99F7-2C7DC295D9EE}"/>
                </c:ext>
              </c:extLst>
            </c:dLbl>
            <c:dLbl>
              <c:idx val="1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F-8377-4FA0-99F7-2C7DC295D9EE}"/>
                </c:ext>
              </c:extLst>
            </c:dLbl>
            <c:dLbl>
              <c:idx val="1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0-8377-4FA0-99F7-2C7DC295D9EE}"/>
                </c:ext>
              </c:extLst>
            </c:dLbl>
            <c:dLbl>
              <c:idx val="1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1-8377-4FA0-99F7-2C7DC295D9EE}"/>
                </c:ext>
              </c:extLst>
            </c:dLbl>
            <c:dLbl>
              <c:idx val="1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2-8377-4FA0-99F7-2C7DC295D9EE}"/>
                </c:ext>
              </c:extLst>
            </c:dLbl>
            <c:dLbl>
              <c:idx val="1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3-8377-4FA0-99F7-2C7DC295D9EE}"/>
                </c:ext>
              </c:extLst>
            </c:dLbl>
            <c:dLbl>
              <c:idx val="1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4-8377-4FA0-99F7-2C7DC295D9EE}"/>
                </c:ext>
              </c:extLst>
            </c:dLbl>
            <c:dLbl>
              <c:idx val="1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5-8377-4FA0-99F7-2C7DC295D9EE}"/>
                </c:ext>
              </c:extLst>
            </c:dLbl>
            <c:dLbl>
              <c:idx val="1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6-8377-4FA0-99F7-2C7DC295D9EE}"/>
                </c:ext>
              </c:extLst>
            </c:dLbl>
            <c:dLbl>
              <c:idx val="1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7-8377-4FA0-99F7-2C7DC295D9EE}"/>
                </c:ext>
              </c:extLst>
            </c:dLbl>
            <c:dLbl>
              <c:idx val="1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8-8377-4FA0-99F7-2C7DC295D9EE}"/>
                </c:ext>
              </c:extLst>
            </c:dLbl>
            <c:dLbl>
              <c:idx val="1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9-8377-4FA0-99F7-2C7DC295D9EE}"/>
                </c:ext>
              </c:extLst>
            </c:dLbl>
            <c:dLbl>
              <c:idx val="1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A-8377-4FA0-99F7-2C7DC295D9EE}"/>
                </c:ext>
              </c:extLst>
            </c:dLbl>
            <c:dLbl>
              <c:idx val="1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B-8377-4FA0-99F7-2C7DC295D9EE}"/>
                </c:ext>
              </c:extLst>
            </c:dLbl>
            <c:dLbl>
              <c:idx val="1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C-8377-4FA0-99F7-2C7DC295D9EE}"/>
                </c:ext>
              </c:extLst>
            </c:dLbl>
            <c:dLbl>
              <c:idx val="1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D-8377-4FA0-99F7-2C7DC295D9EE}"/>
                </c:ext>
              </c:extLst>
            </c:dLbl>
            <c:dLbl>
              <c:idx val="1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E-8377-4FA0-99F7-2C7DC295D9EE}"/>
                </c:ext>
              </c:extLst>
            </c:dLbl>
            <c:dLbl>
              <c:idx val="1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F-8377-4FA0-99F7-2C7DC295D9EE}"/>
                </c:ext>
              </c:extLst>
            </c:dLbl>
            <c:dLbl>
              <c:idx val="1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0-8377-4FA0-99F7-2C7DC295D9EE}"/>
                </c:ext>
              </c:extLst>
            </c:dLbl>
            <c:dLbl>
              <c:idx val="1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1-8377-4FA0-99F7-2C7DC295D9EE}"/>
                </c:ext>
              </c:extLst>
            </c:dLbl>
            <c:dLbl>
              <c:idx val="1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2-8377-4FA0-99F7-2C7DC295D9EE}"/>
                </c:ext>
              </c:extLst>
            </c:dLbl>
            <c:dLbl>
              <c:idx val="1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3-8377-4FA0-99F7-2C7DC295D9EE}"/>
                </c:ext>
              </c:extLst>
            </c:dLbl>
            <c:dLbl>
              <c:idx val="1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4-8377-4FA0-99F7-2C7DC295D9EE}"/>
                </c:ext>
              </c:extLst>
            </c:dLbl>
            <c:dLbl>
              <c:idx val="1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5-8377-4FA0-99F7-2C7DC295D9EE}"/>
                </c:ext>
              </c:extLst>
            </c:dLbl>
            <c:dLbl>
              <c:idx val="1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6-8377-4FA0-99F7-2C7DC295D9EE}"/>
                </c:ext>
              </c:extLst>
            </c:dLbl>
            <c:dLbl>
              <c:idx val="1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7-8377-4FA0-99F7-2C7DC295D9EE}"/>
                </c:ext>
              </c:extLst>
            </c:dLbl>
            <c:dLbl>
              <c:idx val="1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8-8377-4FA0-99F7-2C7DC295D9EE}"/>
                </c:ext>
              </c:extLst>
            </c:dLbl>
            <c:dLbl>
              <c:idx val="1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9-8377-4FA0-99F7-2C7DC295D9EE}"/>
                </c:ext>
              </c:extLst>
            </c:dLbl>
            <c:dLbl>
              <c:idx val="1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A-8377-4FA0-99F7-2C7DC295D9EE}"/>
                </c:ext>
              </c:extLst>
            </c:dLbl>
            <c:dLbl>
              <c:idx val="1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B-8377-4FA0-99F7-2C7DC295D9EE}"/>
                </c:ext>
              </c:extLst>
            </c:dLbl>
            <c:dLbl>
              <c:idx val="1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C-8377-4FA0-99F7-2C7DC295D9EE}"/>
                </c:ext>
              </c:extLst>
            </c:dLbl>
            <c:dLbl>
              <c:idx val="1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D-8377-4FA0-99F7-2C7DC295D9EE}"/>
                </c:ext>
              </c:extLst>
            </c:dLbl>
            <c:dLbl>
              <c:idx val="1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E-8377-4FA0-99F7-2C7DC295D9EE}"/>
                </c:ext>
              </c:extLst>
            </c:dLbl>
            <c:dLbl>
              <c:idx val="1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F-8377-4FA0-99F7-2C7DC295D9EE}"/>
                </c:ext>
              </c:extLst>
            </c:dLbl>
            <c:dLbl>
              <c:idx val="1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0-8377-4FA0-99F7-2C7DC295D9EE}"/>
                </c:ext>
              </c:extLst>
            </c:dLbl>
            <c:dLbl>
              <c:idx val="1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1-8377-4FA0-99F7-2C7DC295D9EE}"/>
                </c:ext>
              </c:extLst>
            </c:dLbl>
            <c:dLbl>
              <c:idx val="1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2-8377-4FA0-99F7-2C7DC295D9EE}"/>
                </c:ext>
              </c:extLst>
            </c:dLbl>
            <c:dLbl>
              <c:idx val="1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3-8377-4FA0-99F7-2C7DC295D9EE}"/>
                </c:ext>
              </c:extLst>
            </c:dLbl>
            <c:dLbl>
              <c:idx val="1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4-8377-4FA0-99F7-2C7DC295D9EE}"/>
                </c:ext>
              </c:extLst>
            </c:dLbl>
            <c:dLbl>
              <c:idx val="1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5-8377-4FA0-99F7-2C7DC295D9EE}"/>
                </c:ext>
              </c:extLst>
            </c:dLbl>
            <c:dLbl>
              <c:idx val="1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6-8377-4FA0-99F7-2C7DC295D9EE}"/>
                </c:ext>
              </c:extLst>
            </c:dLbl>
            <c:dLbl>
              <c:idx val="1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7-8377-4FA0-99F7-2C7DC295D9EE}"/>
                </c:ext>
              </c:extLst>
            </c:dLbl>
            <c:dLbl>
              <c:idx val="1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8-8377-4FA0-99F7-2C7DC295D9EE}"/>
                </c:ext>
              </c:extLst>
            </c:dLbl>
            <c:dLbl>
              <c:idx val="1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9-8377-4FA0-99F7-2C7DC295D9EE}"/>
                </c:ext>
              </c:extLst>
            </c:dLbl>
            <c:dLbl>
              <c:idx val="1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A-8377-4FA0-99F7-2C7DC295D9EE}"/>
                </c:ext>
              </c:extLst>
            </c:dLbl>
            <c:dLbl>
              <c:idx val="1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B-8377-4FA0-99F7-2C7DC295D9EE}"/>
                </c:ext>
              </c:extLst>
            </c:dLbl>
            <c:dLbl>
              <c:idx val="1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C-8377-4FA0-99F7-2C7DC295D9EE}"/>
                </c:ext>
              </c:extLst>
            </c:dLbl>
            <c:dLbl>
              <c:idx val="1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D-8377-4FA0-99F7-2C7DC295D9EE}"/>
                </c:ext>
              </c:extLst>
            </c:dLbl>
            <c:dLbl>
              <c:idx val="1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E-8377-4FA0-99F7-2C7DC295D9EE}"/>
                </c:ext>
              </c:extLst>
            </c:dLbl>
            <c:dLbl>
              <c:idx val="1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F-8377-4FA0-99F7-2C7DC295D9EE}"/>
                </c:ext>
              </c:extLst>
            </c:dLbl>
            <c:dLbl>
              <c:idx val="1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0-8377-4FA0-99F7-2C7DC295D9EE}"/>
                </c:ext>
              </c:extLst>
            </c:dLbl>
            <c:dLbl>
              <c:idx val="1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1-8377-4FA0-99F7-2C7DC295D9EE}"/>
                </c:ext>
              </c:extLst>
            </c:dLbl>
            <c:dLbl>
              <c:idx val="1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2-8377-4FA0-99F7-2C7DC295D9EE}"/>
                </c:ext>
              </c:extLst>
            </c:dLbl>
            <c:dLbl>
              <c:idx val="1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3-8377-4FA0-99F7-2C7DC295D9EE}"/>
                </c:ext>
              </c:extLst>
            </c:dLbl>
            <c:dLbl>
              <c:idx val="1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4-8377-4FA0-99F7-2C7DC295D9EE}"/>
                </c:ext>
              </c:extLst>
            </c:dLbl>
            <c:dLbl>
              <c:idx val="1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5-8377-4FA0-99F7-2C7DC295D9EE}"/>
                </c:ext>
              </c:extLst>
            </c:dLbl>
            <c:dLbl>
              <c:idx val="1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6-8377-4FA0-99F7-2C7DC295D9EE}"/>
                </c:ext>
              </c:extLst>
            </c:dLbl>
            <c:dLbl>
              <c:idx val="1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7-8377-4FA0-99F7-2C7DC295D9EE}"/>
                </c:ext>
              </c:extLst>
            </c:dLbl>
            <c:dLbl>
              <c:idx val="1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8-8377-4FA0-99F7-2C7DC295D9EE}"/>
                </c:ext>
              </c:extLst>
            </c:dLbl>
            <c:dLbl>
              <c:idx val="1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9-8377-4FA0-99F7-2C7DC295D9EE}"/>
                </c:ext>
              </c:extLst>
            </c:dLbl>
            <c:dLbl>
              <c:idx val="1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A-8377-4FA0-99F7-2C7DC295D9EE}"/>
                </c:ext>
              </c:extLst>
            </c:dLbl>
            <c:dLbl>
              <c:idx val="1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B-8377-4FA0-99F7-2C7DC295D9EE}"/>
                </c:ext>
              </c:extLst>
            </c:dLbl>
            <c:dLbl>
              <c:idx val="1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C-8377-4FA0-99F7-2C7DC295D9EE}"/>
                </c:ext>
              </c:extLst>
            </c:dLbl>
            <c:dLbl>
              <c:idx val="1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D-8377-4FA0-99F7-2C7DC295D9EE}"/>
                </c:ext>
              </c:extLst>
            </c:dLbl>
            <c:dLbl>
              <c:idx val="1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E-8377-4FA0-99F7-2C7DC295D9EE}"/>
                </c:ext>
              </c:extLst>
            </c:dLbl>
            <c:dLbl>
              <c:idx val="1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F-8377-4FA0-99F7-2C7DC295D9EE}"/>
                </c:ext>
              </c:extLst>
            </c:dLbl>
            <c:dLbl>
              <c:idx val="1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0-8377-4FA0-99F7-2C7DC295D9EE}"/>
                </c:ext>
              </c:extLst>
            </c:dLbl>
            <c:dLbl>
              <c:idx val="1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1-8377-4FA0-99F7-2C7DC295D9EE}"/>
                </c:ext>
              </c:extLst>
            </c:dLbl>
            <c:dLbl>
              <c:idx val="1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2-8377-4FA0-99F7-2C7DC295D9EE}"/>
                </c:ext>
              </c:extLst>
            </c:dLbl>
            <c:dLbl>
              <c:idx val="1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3-8377-4FA0-99F7-2C7DC295D9EE}"/>
                </c:ext>
              </c:extLst>
            </c:dLbl>
            <c:dLbl>
              <c:idx val="1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4-8377-4FA0-99F7-2C7DC295D9EE}"/>
                </c:ext>
              </c:extLst>
            </c:dLbl>
            <c:dLbl>
              <c:idx val="1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5-8377-4FA0-99F7-2C7DC295D9EE}"/>
                </c:ext>
              </c:extLst>
            </c:dLbl>
            <c:dLbl>
              <c:idx val="1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6-8377-4FA0-99F7-2C7DC295D9EE}"/>
                </c:ext>
              </c:extLst>
            </c:dLbl>
            <c:dLbl>
              <c:idx val="1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7-8377-4FA0-99F7-2C7DC295D9EE}"/>
                </c:ext>
              </c:extLst>
            </c:dLbl>
            <c:dLbl>
              <c:idx val="1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8-8377-4FA0-99F7-2C7DC295D9EE}"/>
                </c:ext>
              </c:extLst>
            </c:dLbl>
            <c:dLbl>
              <c:idx val="1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9-8377-4FA0-99F7-2C7DC295D9EE}"/>
                </c:ext>
              </c:extLst>
            </c:dLbl>
            <c:dLbl>
              <c:idx val="1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A-8377-4FA0-99F7-2C7DC295D9EE}"/>
                </c:ext>
              </c:extLst>
            </c:dLbl>
            <c:dLbl>
              <c:idx val="1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B-8377-4FA0-99F7-2C7DC295D9EE}"/>
                </c:ext>
              </c:extLst>
            </c:dLbl>
            <c:dLbl>
              <c:idx val="1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C-8377-4FA0-99F7-2C7DC295D9EE}"/>
                </c:ext>
              </c:extLst>
            </c:dLbl>
            <c:dLbl>
              <c:idx val="1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D-8377-4FA0-99F7-2C7DC295D9EE}"/>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Yields!$A$8:$A$1300</c:f>
              <c:numCache>
                <c:formatCode>m/d/yyyy</c:formatCode>
                <c:ptCount val="129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44669</c:v>
                </c:pt>
                <c:pt idx="598">
                  <c:v>44670</c:v>
                </c:pt>
                <c:pt idx="599">
                  <c:v>44671</c:v>
                </c:pt>
                <c:pt idx="600">
                  <c:v>44672</c:v>
                </c:pt>
                <c:pt idx="601">
                  <c:v>44673</c:v>
                </c:pt>
                <c:pt idx="602">
                  <c:v>44676</c:v>
                </c:pt>
                <c:pt idx="603">
                  <c:v>44677</c:v>
                </c:pt>
                <c:pt idx="604">
                  <c:v>44678</c:v>
                </c:pt>
                <c:pt idx="605">
                  <c:v>44679</c:v>
                </c:pt>
                <c:pt idx="606">
                  <c:v>44680</c:v>
                </c:pt>
                <c:pt idx="607">
                  <c:v>44683</c:v>
                </c:pt>
                <c:pt idx="608">
                  <c:v>44684</c:v>
                </c:pt>
                <c:pt idx="609">
                  <c:v>44685</c:v>
                </c:pt>
                <c:pt idx="610">
                  <c:v>44686</c:v>
                </c:pt>
                <c:pt idx="611">
                  <c:v>44687</c:v>
                </c:pt>
                <c:pt idx="612">
                  <c:v>44690</c:v>
                </c:pt>
                <c:pt idx="613">
                  <c:v>44691</c:v>
                </c:pt>
                <c:pt idx="614">
                  <c:v>44692</c:v>
                </c:pt>
                <c:pt idx="615">
                  <c:v>44693</c:v>
                </c:pt>
                <c:pt idx="616">
                  <c:v>44694</c:v>
                </c:pt>
                <c:pt idx="617">
                  <c:v>44697</c:v>
                </c:pt>
                <c:pt idx="618">
                  <c:v>44698</c:v>
                </c:pt>
                <c:pt idx="619">
                  <c:v>44699</c:v>
                </c:pt>
                <c:pt idx="620">
                  <c:v>44700</c:v>
                </c:pt>
                <c:pt idx="621">
                  <c:v>44701</c:v>
                </c:pt>
                <c:pt idx="622">
                  <c:v>44704</c:v>
                </c:pt>
                <c:pt idx="623">
                  <c:v>44705</c:v>
                </c:pt>
                <c:pt idx="624">
                  <c:v>44706</c:v>
                </c:pt>
                <c:pt idx="625">
                  <c:v>44707</c:v>
                </c:pt>
                <c:pt idx="626">
                  <c:v>44708</c:v>
                </c:pt>
                <c:pt idx="627">
                  <c:v>44711</c:v>
                </c:pt>
                <c:pt idx="628">
                  <c:v>44712</c:v>
                </c:pt>
                <c:pt idx="629">
                  <c:v>44713</c:v>
                </c:pt>
                <c:pt idx="630">
                  <c:v>44714</c:v>
                </c:pt>
                <c:pt idx="631">
                  <c:v>44715</c:v>
                </c:pt>
                <c:pt idx="632">
                  <c:v>44718</c:v>
                </c:pt>
                <c:pt idx="633">
                  <c:v>44719</c:v>
                </c:pt>
                <c:pt idx="634">
                  <c:v>44720</c:v>
                </c:pt>
                <c:pt idx="635">
                  <c:v>44721</c:v>
                </c:pt>
                <c:pt idx="636">
                  <c:v>44722</c:v>
                </c:pt>
                <c:pt idx="637">
                  <c:v>44725</c:v>
                </c:pt>
                <c:pt idx="638">
                  <c:v>44726</c:v>
                </c:pt>
                <c:pt idx="639">
                  <c:v>44727</c:v>
                </c:pt>
                <c:pt idx="640">
                  <c:v>44728</c:v>
                </c:pt>
                <c:pt idx="641">
                  <c:v>44729</c:v>
                </c:pt>
                <c:pt idx="642">
                  <c:v>44732</c:v>
                </c:pt>
                <c:pt idx="643">
                  <c:v>44733</c:v>
                </c:pt>
                <c:pt idx="644">
                  <c:v>44734</c:v>
                </c:pt>
                <c:pt idx="645">
                  <c:v>44735</c:v>
                </c:pt>
                <c:pt idx="646">
                  <c:v>44736</c:v>
                </c:pt>
                <c:pt idx="647">
                  <c:v>44739</c:v>
                </c:pt>
                <c:pt idx="648">
                  <c:v>44740</c:v>
                </c:pt>
                <c:pt idx="649">
                  <c:v>44741</c:v>
                </c:pt>
                <c:pt idx="650">
                  <c:v>44742</c:v>
                </c:pt>
                <c:pt idx="651">
                  <c:v>44743</c:v>
                </c:pt>
                <c:pt idx="652">
                  <c:v>44746</c:v>
                </c:pt>
                <c:pt idx="653">
                  <c:v>44747</c:v>
                </c:pt>
                <c:pt idx="654">
                  <c:v>44748</c:v>
                </c:pt>
                <c:pt idx="655">
                  <c:v>44749</c:v>
                </c:pt>
                <c:pt idx="656">
                  <c:v>44750</c:v>
                </c:pt>
                <c:pt idx="657">
                  <c:v>44753</c:v>
                </c:pt>
                <c:pt idx="658">
                  <c:v>44754</c:v>
                </c:pt>
                <c:pt idx="659">
                  <c:v>44755</c:v>
                </c:pt>
                <c:pt idx="660">
                  <c:v>44756</c:v>
                </c:pt>
                <c:pt idx="661">
                  <c:v>44757</c:v>
                </c:pt>
                <c:pt idx="662">
                  <c:v>44760</c:v>
                </c:pt>
                <c:pt idx="663">
                  <c:v>44761</c:v>
                </c:pt>
                <c:pt idx="664">
                  <c:v>44762</c:v>
                </c:pt>
                <c:pt idx="665">
                  <c:v>44763</c:v>
                </c:pt>
                <c:pt idx="666">
                  <c:v>44764</c:v>
                </c:pt>
                <c:pt idx="667">
                  <c:v>44767</c:v>
                </c:pt>
                <c:pt idx="668">
                  <c:v>44768</c:v>
                </c:pt>
                <c:pt idx="669">
                  <c:v>44769</c:v>
                </c:pt>
                <c:pt idx="670">
                  <c:v>44770</c:v>
                </c:pt>
                <c:pt idx="671">
                  <c:v>44771</c:v>
                </c:pt>
                <c:pt idx="672">
                  <c:v>44774</c:v>
                </c:pt>
                <c:pt idx="673">
                  <c:v>44775</c:v>
                </c:pt>
                <c:pt idx="674">
                  <c:v>44776</c:v>
                </c:pt>
                <c:pt idx="675">
                  <c:v>44777</c:v>
                </c:pt>
                <c:pt idx="676">
                  <c:v>44778</c:v>
                </c:pt>
                <c:pt idx="677">
                  <c:v>44781</c:v>
                </c:pt>
                <c:pt idx="678">
                  <c:v>44782</c:v>
                </c:pt>
                <c:pt idx="679">
                  <c:v>44783</c:v>
                </c:pt>
                <c:pt idx="680">
                  <c:v>44784</c:v>
                </c:pt>
                <c:pt idx="681">
                  <c:v>44785</c:v>
                </c:pt>
                <c:pt idx="682">
                  <c:v>44788</c:v>
                </c:pt>
                <c:pt idx="683">
                  <c:v>44789</c:v>
                </c:pt>
                <c:pt idx="684">
                  <c:v>44790</c:v>
                </c:pt>
                <c:pt idx="685">
                  <c:v>44791</c:v>
                </c:pt>
                <c:pt idx="686">
                  <c:v>44792</c:v>
                </c:pt>
                <c:pt idx="687">
                  <c:v>44795</c:v>
                </c:pt>
                <c:pt idx="688">
                  <c:v>44796</c:v>
                </c:pt>
                <c:pt idx="689">
                  <c:v>44797</c:v>
                </c:pt>
                <c:pt idx="690">
                  <c:v>44798</c:v>
                </c:pt>
                <c:pt idx="691">
                  <c:v>44799</c:v>
                </c:pt>
                <c:pt idx="692">
                  <c:v>44802</c:v>
                </c:pt>
                <c:pt idx="693">
                  <c:v>44803</c:v>
                </c:pt>
                <c:pt idx="694">
                  <c:v>44804</c:v>
                </c:pt>
                <c:pt idx="695">
                  <c:v>44805</c:v>
                </c:pt>
                <c:pt idx="696">
                  <c:v>44806</c:v>
                </c:pt>
                <c:pt idx="697">
                  <c:v>44809</c:v>
                </c:pt>
                <c:pt idx="698">
                  <c:v>44810</c:v>
                </c:pt>
                <c:pt idx="699">
                  <c:v>44811</c:v>
                </c:pt>
                <c:pt idx="700">
                  <c:v>44812</c:v>
                </c:pt>
                <c:pt idx="701">
                  <c:v>44813</c:v>
                </c:pt>
                <c:pt idx="702">
                  <c:v>44816</c:v>
                </c:pt>
                <c:pt idx="703">
                  <c:v>44817</c:v>
                </c:pt>
                <c:pt idx="704">
                  <c:v>44818</c:v>
                </c:pt>
                <c:pt idx="705">
                  <c:v>44819</c:v>
                </c:pt>
                <c:pt idx="706">
                  <c:v>44820</c:v>
                </c:pt>
                <c:pt idx="707">
                  <c:v>44823</c:v>
                </c:pt>
                <c:pt idx="708">
                  <c:v>44824</c:v>
                </c:pt>
                <c:pt idx="709">
                  <c:v>44825</c:v>
                </c:pt>
                <c:pt idx="710">
                  <c:v>44826</c:v>
                </c:pt>
                <c:pt idx="711">
                  <c:v>44827</c:v>
                </c:pt>
                <c:pt idx="712">
                  <c:v>44830</c:v>
                </c:pt>
                <c:pt idx="713">
                  <c:v>44831</c:v>
                </c:pt>
                <c:pt idx="714">
                  <c:v>44832</c:v>
                </c:pt>
                <c:pt idx="715">
                  <c:v>44833</c:v>
                </c:pt>
                <c:pt idx="716">
                  <c:v>44834</c:v>
                </c:pt>
                <c:pt idx="717">
                  <c:v>44837</c:v>
                </c:pt>
                <c:pt idx="718">
                  <c:v>44838</c:v>
                </c:pt>
                <c:pt idx="719">
                  <c:v>44839</c:v>
                </c:pt>
                <c:pt idx="720">
                  <c:v>44840</c:v>
                </c:pt>
                <c:pt idx="721">
                  <c:v>44841</c:v>
                </c:pt>
                <c:pt idx="722">
                  <c:v>44844</c:v>
                </c:pt>
                <c:pt idx="723">
                  <c:v>44845</c:v>
                </c:pt>
                <c:pt idx="724">
                  <c:v>44846</c:v>
                </c:pt>
                <c:pt idx="725">
                  <c:v>44847</c:v>
                </c:pt>
                <c:pt idx="726">
                  <c:v>44848</c:v>
                </c:pt>
                <c:pt idx="727">
                  <c:v>44851</c:v>
                </c:pt>
                <c:pt idx="728">
                  <c:v>44852</c:v>
                </c:pt>
                <c:pt idx="729">
                  <c:v>44853</c:v>
                </c:pt>
                <c:pt idx="730">
                  <c:v>44854</c:v>
                </c:pt>
                <c:pt idx="731">
                  <c:v>44855</c:v>
                </c:pt>
                <c:pt idx="732">
                  <c:v>44858</c:v>
                </c:pt>
                <c:pt idx="733">
                  <c:v>44859</c:v>
                </c:pt>
                <c:pt idx="734">
                  <c:v>44860</c:v>
                </c:pt>
                <c:pt idx="735">
                  <c:v>44861</c:v>
                </c:pt>
                <c:pt idx="736">
                  <c:v>44862</c:v>
                </c:pt>
                <c:pt idx="737">
                  <c:v>44865</c:v>
                </c:pt>
                <c:pt idx="738">
                  <c:v>44866</c:v>
                </c:pt>
                <c:pt idx="739">
                  <c:v>44867</c:v>
                </c:pt>
                <c:pt idx="740">
                  <c:v>44868</c:v>
                </c:pt>
                <c:pt idx="741">
                  <c:v>44869</c:v>
                </c:pt>
                <c:pt idx="742">
                  <c:v>44872</c:v>
                </c:pt>
                <c:pt idx="743">
                  <c:v>44873</c:v>
                </c:pt>
                <c:pt idx="744">
                  <c:v>44874</c:v>
                </c:pt>
                <c:pt idx="745">
                  <c:v>44875</c:v>
                </c:pt>
                <c:pt idx="746">
                  <c:v>44876</c:v>
                </c:pt>
                <c:pt idx="747">
                  <c:v>44879</c:v>
                </c:pt>
                <c:pt idx="748">
                  <c:v>44880</c:v>
                </c:pt>
                <c:pt idx="749">
                  <c:v>44881</c:v>
                </c:pt>
                <c:pt idx="750">
                  <c:v>44882</c:v>
                </c:pt>
                <c:pt idx="751">
                  <c:v>44883</c:v>
                </c:pt>
                <c:pt idx="752">
                  <c:v>44886</c:v>
                </c:pt>
                <c:pt idx="753">
                  <c:v>44887</c:v>
                </c:pt>
                <c:pt idx="754">
                  <c:v>44888</c:v>
                </c:pt>
                <c:pt idx="755">
                  <c:v>44889</c:v>
                </c:pt>
                <c:pt idx="756">
                  <c:v>44890</c:v>
                </c:pt>
                <c:pt idx="757">
                  <c:v>44893</c:v>
                </c:pt>
                <c:pt idx="758">
                  <c:v>44894</c:v>
                </c:pt>
                <c:pt idx="759">
                  <c:v>44895</c:v>
                </c:pt>
                <c:pt idx="760">
                  <c:v>44896</c:v>
                </c:pt>
                <c:pt idx="761">
                  <c:v>44897</c:v>
                </c:pt>
                <c:pt idx="762">
                  <c:v>44900</c:v>
                </c:pt>
                <c:pt idx="763">
                  <c:v>44901</c:v>
                </c:pt>
                <c:pt idx="764">
                  <c:v>44902</c:v>
                </c:pt>
                <c:pt idx="765">
                  <c:v>44903</c:v>
                </c:pt>
                <c:pt idx="766">
                  <c:v>44904</c:v>
                </c:pt>
                <c:pt idx="767">
                  <c:v>44907</c:v>
                </c:pt>
                <c:pt idx="768">
                  <c:v>44908</c:v>
                </c:pt>
                <c:pt idx="769">
                  <c:v>44909</c:v>
                </c:pt>
                <c:pt idx="770">
                  <c:v>44910</c:v>
                </c:pt>
                <c:pt idx="771">
                  <c:v>44911</c:v>
                </c:pt>
                <c:pt idx="772">
                  <c:v>44914</c:v>
                </c:pt>
                <c:pt idx="773">
                  <c:v>44915</c:v>
                </c:pt>
                <c:pt idx="774">
                  <c:v>44916</c:v>
                </c:pt>
                <c:pt idx="775">
                  <c:v>44917</c:v>
                </c:pt>
                <c:pt idx="776">
                  <c:v>44918</c:v>
                </c:pt>
                <c:pt idx="777">
                  <c:v>44921</c:v>
                </c:pt>
                <c:pt idx="778">
                  <c:v>44922</c:v>
                </c:pt>
                <c:pt idx="779">
                  <c:v>44923</c:v>
                </c:pt>
                <c:pt idx="780">
                  <c:v>44924</c:v>
                </c:pt>
                <c:pt idx="781">
                  <c:v>44925</c:v>
                </c:pt>
                <c:pt idx="782">
                  <c:v>44928</c:v>
                </c:pt>
                <c:pt idx="783">
                  <c:v>44929</c:v>
                </c:pt>
                <c:pt idx="784">
                  <c:v>44930</c:v>
                </c:pt>
                <c:pt idx="785">
                  <c:v>44931</c:v>
                </c:pt>
                <c:pt idx="786">
                  <c:v>44932</c:v>
                </c:pt>
                <c:pt idx="787">
                  <c:v>44935</c:v>
                </c:pt>
                <c:pt idx="788">
                  <c:v>44936</c:v>
                </c:pt>
                <c:pt idx="789">
                  <c:v>44937</c:v>
                </c:pt>
                <c:pt idx="790">
                  <c:v>44938</c:v>
                </c:pt>
                <c:pt idx="791">
                  <c:v>44939</c:v>
                </c:pt>
                <c:pt idx="792">
                  <c:v>44942</c:v>
                </c:pt>
                <c:pt idx="793">
                  <c:v>44943</c:v>
                </c:pt>
                <c:pt idx="794">
                  <c:v>44944</c:v>
                </c:pt>
                <c:pt idx="795">
                  <c:v>44945</c:v>
                </c:pt>
                <c:pt idx="796">
                  <c:v>44946</c:v>
                </c:pt>
                <c:pt idx="797">
                  <c:v>44949</c:v>
                </c:pt>
                <c:pt idx="798">
                  <c:v>44950</c:v>
                </c:pt>
                <c:pt idx="799">
                  <c:v>44951</c:v>
                </c:pt>
                <c:pt idx="800">
                  <c:v>44952</c:v>
                </c:pt>
                <c:pt idx="801">
                  <c:v>44953</c:v>
                </c:pt>
                <c:pt idx="802">
                  <c:v>44956</c:v>
                </c:pt>
                <c:pt idx="803">
                  <c:v>44957</c:v>
                </c:pt>
                <c:pt idx="804">
                  <c:v>44958</c:v>
                </c:pt>
                <c:pt idx="805">
                  <c:v>44959</c:v>
                </c:pt>
                <c:pt idx="806">
                  <c:v>44960</c:v>
                </c:pt>
                <c:pt idx="807">
                  <c:v>44963</c:v>
                </c:pt>
                <c:pt idx="808">
                  <c:v>44964</c:v>
                </c:pt>
                <c:pt idx="809">
                  <c:v>44965</c:v>
                </c:pt>
                <c:pt idx="810">
                  <c:v>44966</c:v>
                </c:pt>
                <c:pt idx="811">
                  <c:v>44967</c:v>
                </c:pt>
                <c:pt idx="812">
                  <c:v>44970</c:v>
                </c:pt>
                <c:pt idx="813">
                  <c:v>44971</c:v>
                </c:pt>
                <c:pt idx="814">
                  <c:v>44972</c:v>
                </c:pt>
                <c:pt idx="815">
                  <c:v>44973</c:v>
                </c:pt>
                <c:pt idx="816">
                  <c:v>44974</c:v>
                </c:pt>
                <c:pt idx="817">
                  <c:v>44977</c:v>
                </c:pt>
                <c:pt idx="818">
                  <c:v>44978</c:v>
                </c:pt>
                <c:pt idx="819">
                  <c:v>44979</c:v>
                </c:pt>
                <c:pt idx="820">
                  <c:v>44980</c:v>
                </c:pt>
                <c:pt idx="821">
                  <c:v>44981</c:v>
                </c:pt>
                <c:pt idx="822">
                  <c:v>44984</c:v>
                </c:pt>
                <c:pt idx="823">
                  <c:v>44985</c:v>
                </c:pt>
                <c:pt idx="824">
                  <c:v>44986</c:v>
                </c:pt>
                <c:pt idx="825">
                  <c:v>44987</c:v>
                </c:pt>
                <c:pt idx="826">
                  <c:v>44988</c:v>
                </c:pt>
                <c:pt idx="827">
                  <c:v>44991</c:v>
                </c:pt>
                <c:pt idx="828">
                  <c:v>44992</c:v>
                </c:pt>
                <c:pt idx="829">
                  <c:v>44993</c:v>
                </c:pt>
                <c:pt idx="830">
                  <c:v>44994</c:v>
                </c:pt>
                <c:pt idx="831">
                  <c:v>44995</c:v>
                </c:pt>
                <c:pt idx="832">
                  <c:v>44998</c:v>
                </c:pt>
                <c:pt idx="833">
                  <c:v>44999</c:v>
                </c:pt>
                <c:pt idx="834">
                  <c:v>45000</c:v>
                </c:pt>
                <c:pt idx="835">
                  <c:v>45001</c:v>
                </c:pt>
                <c:pt idx="836">
                  <c:v>45002</c:v>
                </c:pt>
                <c:pt idx="837">
                  <c:v>45005</c:v>
                </c:pt>
                <c:pt idx="838">
                  <c:v>45006</c:v>
                </c:pt>
                <c:pt idx="839">
                  <c:v>45007</c:v>
                </c:pt>
                <c:pt idx="840">
                  <c:v>45008</c:v>
                </c:pt>
                <c:pt idx="841">
                  <c:v>45009</c:v>
                </c:pt>
                <c:pt idx="842">
                  <c:v>45012</c:v>
                </c:pt>
                <c:pt idx="843">
                  <c:v>45013</c:v>
                </c:pt>
                <c:pt idx="844">
                  <c:v>45014</c:v>
                </c:pt>
                <c:pt idx="845">
                  <c:v>45015</c:v>
                </c:pt>
                <c:pt idx="846">
                  <c:v>45016</c:v>
                </c:pt>
                <c:pt idx="847">
                  <c:v>45019</c:v>
                </c:pt>
                <c:pt idx="848">
                  <c:v>45020</c:v>
                </c:pt>
                <c:pt idx="849">
                  <c:v>45021</c:v>
                </c:pt>
                <c:pt idx="850">
                  <c:v>45022</c:v>
                </c:pt>
                <c:pt idx="851">
                  <c:v>45023</c:v>
                </c:pt>
                <c:pt idx="852">
                  <c:v>45026</c:v>
                </c:pt>
                <c:pt idx="853">
                  <c:v>45027</c:v>
                </c:pt>
                <c:pt idx="854">
                  <c:v>45028</c:v>
                </c:pt>
                <c:pt idx="855">
                  <c:v>45029</c:v>
                </c:pt>
                <c:pt idx="856">
                  <c:v>45030</c:v>
                </c:pt>
                <c:pt idx="857">
                  <c:v>45033</c:v>
                </c:pt>
                <c:pt idx="858">
                  <c:v>45034</c:v>
                </c:pt>
                <c:pt idx="859">
                  <c:v>45035</c:v>
                </c:pt>
                <c:pt idx="860">
                  <c:v>45036</c:v>
                </c:pt>
                <c:pt idx="861">
                  <c:v>45037</c:v>
                </c:pt>
                <c:pt idx="862">
                  <c:v>45040</c:v>
                </c:pt>
                <c:pt idx="863">
                  <c:v>45041</c:v>
                </c:pt>
                <c:pt idx="864">
                  <c:v>45042</c:v>
                </c:pt>
                <c:pt idx="865">
                  <c:v>45043</c:v>
                </c:pt>
                <c:pt idx="866">
                  <c:v>45044</c:v>
                </c:pt>
                <c:pt idx="867">
                  <c:v>45047</c:v>
                </c:pt>
                <c:pt idx="868">
                  <c:v>45048</c:v>
                </c:pt>
                <c:pt idx="869">
                  <c:v>45049</c:v>
                </c:pt>
                <c:pt idx="870">
                  <c:v>45050</c:v>
                </c:pt>
                <c:pt idx="871">
                  <c:v>45051</c:v>
                </c:pt>
                <c:pt idx="872">
                  <c:v>45054</c:v>
                </c:pt>
                <c:pt idx="873">
                  <c:v>45055</c:v>
                </c:pt>
                <c:pt idx="874">
                  <c:v>45056</c:v>
                </c:pt>
                <c:pt idx="875">
                  <c:v>45057</c:v>
                </c:pt>
                <c:pt idx="876">
                  <c:v>45058</c:v>
                </c:pt>
                <c:pt idx="877">
                  <c:v>45061</c:v>
                </c:pt>
                <c:pt idx="878">
                  <c:v>45062</c:v>
                </c:pt>
                <c:pt idx="879">
                  <c:v>45063</c:v>
                </c:pt>
                <c:pt idx="880">
                  <c:v>45064</c:v>
                </c:pt>
                <c:pt idx="881">
                  <c:v>45065</c:v>
                </c:pt>
                <c:pt idx="882">
                  <c:v>45068</c:v>
                </c:pt>
                <c:pt idx="883">
                  <c:v>45069</c:v>
                </c:pt>
                <c:pt idx="884">
                  <c:v>45070</c:v>
                </c:pt>
                <c:pt idx="885">
                  <c:v>45071</c:v>
                </c:pt>
                <c:pt idx="886">
                  <c:v>45072</c:v>
                </c:pt>
                <c:pt idx="887">
                  <c:v>45075</c:v>
                </c:pt>
                <c:pt idx="888">
                  <c:v>45076</c:v>
                </c:pt>
                <c:pt idx="889">
                  <c:v>45077</c:v>
                </c:pt>
                <c:pt idx="890">
                  <c:v>45078</c:v>
                </c:pt>
                <c:pt idx="891">
                  <c:v>45079</c:v>
                </c:pt>
                <c:pt idx="892">
                  <c:v>45082</c:v>
                </c:pt>
                <c:pt idx="893">
                  <c:v>45083</c:v>
                </c:pt>
                <c:pt idx="894">
                  <c:v>45084</c:v>
                </c:pt>
                <c:pt idx="895">
                  <c:v>45085</c:v>
                </c:pt>
                <c:pt idx="896">
                  <c:v>45086</c:v>
                </c:pt>
                <c:pt idx="897">
                  <c:v>45089</c:v>
                </c:pt>
                <c:pt idx="898">
                  <c:v>45090</c:v>
                </c:pt>
                <c:pt idx="899">
                  <c:v>45091</c:v>
                </c:pt>
                <c:pt idx="900">
                  <c:v>45092</c:v>
                </c:pt>
                <c:pt idx="901">
                  <c:v>45093</c:v>
                </c:pt>
                <c:pt idx="902">
                  <c:v>45096</c:v>
                </c:pt>
                <c:pt idx="903">
                  <c:v>45097</c:v>
                </c:pt>
                <c:pt idx="904">
                  <c:v>45098</c:v>
                </c:pt>
                <c:pt idx="905">
                  <c:v>45099</c:v>
                </c:pt>
                <c:pt idx="906">
                  <c:v>45100</c:v>
                </c:pt>
                <c:pt idx="907">
                  <c:v>45103</c:v>
                </c:pt>
                <c:pt idx="908">
                  <c:v>45104</c:v>
                </c:pt>
                <c:pt idx="909">
                  <c:v>45105</c:v>
                </c:pt>
                <c:pt idx="910">
                  <c:v>45106</c:v>
                </c:pt>
                <c:pt idx="911">
                  <c:v>45107</c:v>
                </c:pt>
                <c:pt idx="912">
                  <c:v>45110</c:v>
                </c:pt>
                <c:pt idx="913">
                  <c:v>45111</c:v>
                </c:pt>
                <c:pt idx="914">
                  <c:v>45112</c:v>
                </c:pt>
                <c:pt idx="915">
                  <c:v>45113</c:v>
                </c:pt>
                <c:pt idx="916">
                  <c:v>45114</c:v>
                </c:pt>
                <c:pt idx="917">
                  <c:v>45117</c:v>
                </c:pt>
                <c:pt idx="918">
                  <c:v>45118</c:v>
                </c:pt>
                <c:pt idx="919">
                  <c:v>45119</c:v>
                </c:pt>
                <c:pt idx="920">
                  <c:v>45120</c:v>
                </c:pt>
                <c:pt idx="921">
                  <c:v>45121</c:v>
                </c:pt>
                <c:pt idx="922">
                  <c:v>45124</c:v>
                </c:pt>
                <c:pt idx="923">
                  <c:v>45125</c:v>
                </c:pt>
                <c:pt idx="924">
                  <c:v>45126</c:v>
                </c:pt>
                <c:pt idx="925">
                  <c:v>45127</c:v>
                </c:pt>
                <c:pt idx="926">
                  <c:v>45128</c:v>
                </c:pt>
                <c:pt idx="927">
                  <c:v>45131</c:v>
                </c:pt>
                <c:pt idx="928">
                  <c:v>45132</c:v>
                </c:pt>
                <c:pt idx="929">
                  <c:v>45133</c:v>
                </c:pt>
                <c:pt idx="930">
                  <c:v>45134</c:v>
                </c:pt>
                <c:pt idx="931">
                  <c:v>45135</c:v>
                </c:pt>
                <c:pt idx="932">
                  <c:v>45138</c:v>
                </c:pt>
                <c:pt idx="933">
                  <c:v>45139</c:v>
                </c:pt>
                <c:pt idx="934">
                  <c:v>45140</c:v>
                </c:pt>
                <c:pt idx="935">
                  <c:v>45141</c:v>
                </c:pt>
                <c:pt idx="936">
                  <c:v>45142</c:v>
                </c:pt>
                <c:pt idx="937">
                  <c:v>45145</c:v>
                </c:pt>
                <c:pt idx="938">
                  <c:v>45146</c:v>
                </c:pt>
                <c:pt idx="939">
                  <c:v>45147</c:v>
                </c:pt>
                <c:pt idx="940">
                  <c:v>45148</c:v>
                </c:pt>
                <c:pt idx="941">
                  <c:v>45149</c:v>
                </c:pt>
                <c:pt idx="942">
                  <c:v>45152</c:v>
                </c:pt>
                <c:pt idx="943">
                  <c:v>45153</c:v>
                </c:pt>
                <c:pt idx="944">
                  <c:v>45154</c:v>
                </c:pt>
                <c:pt idx="945">
                  <c:v>45155</c:v>
                </c:pt>
                <c:pt idx="946">
                  <c:v>45156</c:v>
                </c:pt>
                <c:pt idx="947">
                  <c:v>45159</c:v>
                </c:pt>
                <c:pt idx="948">
                  <c:v>45160</c:v>
                </c:pt>
                <c:pt idx="949">
                  <c:v>45161</c:v>
                </c:pt>
                <c:pt idx="950">
                  <c:v>45162</c:v>
                </c:pt>
                <c:pt idx="951">
                  <c:v>45163</c:v>
                </c:pt>
                <c:pt idx="952">
                  <c:v>45166</c:v>
                </c:pt>
                <c:pt idx="953">
                  <c:v>45167</c:v>
                </c:pt>
                <c:pt idx="954">
                  <c:v>45168</c:v>
                </c:pt>
                <c:pt idx="955">
                  <c:v>45169</c:v>
                </c:pt>
                <c:pt idx="956">
                  <c:v>45170</c:v>
                </c:pt>
                <c:pt idx="957">
                  <c:v>45173</c:v>
                </c:pt>
                <c:pt idx="958">
                  <c:v>45174</c:v>
                </c:pt>
                <c:pt idx="959">
                  <c:v>45175</c:v>
                </c:pt>
                <c:pt idx="960">
                  <c:v>45176</c:v>
                </c:pt>
                <c:pt idx="961">
                  <c:v>45177</c:v>
                </c:pt>
                <c:pt idx="962">
                  <c:v>45180</c:v>
                </c:pt>
                <c:pt idx="963">
                  <c:v>45181</c:v>
                </c:pt>
                <c:pt idx="964">
                  <c:v>45182</c:v>
                </c:pt>
                <c:pt idx="965">
                  <c:v>45183</c:v>
                </c:pt>
                <c:pt idx="966">
                  <c:v>45184</c:v>
                </c:pt>
                <c:pt idx="967">
                  <c:v>45187</c:v>
                </c:pt>
                <c:pt idx="968">
                  <c:v>45188</c:v>
                </c:pt>
                <c:pt idx="969">
                  <c:v>45189</c:v>
                </c:pt>
                <c:pt idx="970">
                  <c:v>45190</c:v>
                </c:pt>
                <c:pt idx="971">
                  <c:v>45191</c:v>
                </c:pt>
                <c:pt idx="972">
                  <c:v>45194</c:v>
                </c:pt>
                <c:pt idx="973">
                  <c:v>45195</c:v>
                </c:pt>
                <c:pt idx="974">
                  <c:v>45196</c:v>
                </c:pt>
                <c:pt idx="975">
                  <c:v>45197</c:v>
                </c:pt>
                <c:pt idx="976">
                  <c:v>45198</c:v>
                </c:pt>
                <c:pt idx="977">
                  <c:v>45201</c:v>
                </c:pt>
                <c:pt idx="978">
                  <c:v>45202</c:v>
                </c:pt>
                <c:pt idx="979">
                  <c:v>45203</c:v>
                </c:pt>
                <c:pt idx="980">
                  <c:v>45204</c:v>
                </c:pt>
                <c:pt idx="981">
                  <c:v>45205</c:v>
                </c:pt>
                <c:pt idx="982">
                  <c:v>45208</c:v>
                </c:pt>
                <c:pt idx="983">
                  <c:v>45209</c:v>
                </c:pt>
                <c:pt idx="984">
                  <c:v>45210</c:v>
                </c:pt>
                <c:pt idx="985">
                  <c:v>45211</c:v>
                </c:pt>
                <c:pt idx="986">
                  <c:v>45212</c:v>
                </c:pt>
                <c:pt idx="987">
                  <c:v>45215</c:v>
                </c:pt>
                <c:pt idx="988">
                  <c:v>45216</c:v>
                </c:pt>
                <c:pt idx="989">
                  <c:v>45217</c:v>
                </c:pt>
                <c:pt idx="990">
                  <c:v>45218</c:v>
                </c:pt>
                <c:pt idx="991">
                  <c:v>45219</c:v>
                </c:pt>
                <c:pt idx="992">
                  <c:v>45222</c:v>
                </c:pt>
                <c:pt idx="993">
                  <c:v>45223</c:v>
                </c:pt>
                <c:pt idx="994">
                  <c:v>45224</c:v>
                </c:pt>
                <c:pt idx="995">
                  <c:v>45225</c:v>
                </c:pt>
                <c:pt idx="996">
                  <c:v>45226</c:v>
                </c:pt>
                <c:pt idx="997">
                  <c:v>45229</c:v>
                </c:pt>
                <c:pt idx="998">
                  <c:v>45230</c:v>
                </c:pt>
                <c:pt idx="999">
                  <c:v>45231</c:v>
                </c:pt>
                <c:pt idx="1000">
                  <c:v>45232</c:v>
                </c:pt>
                <c:pt idx="1001">
                  <c:v>45233</c:v>
                </c:pt>
                <c:pt idx="1002">
                  <c:v>45236</c:v>
                </c:pt>
                <c:pt idx="1003">
                  <c:v>45237</c:v>
                </c:pt>
                <c:pt idx="1004">
                  <c:v>45238</c:v>
                </c:pt>
                <c:pt idx="1005">
                  <c:v>45239</c:v>
                </c:pt>
                <c:pt idx="1006">
                  <c:v>45240</c:v>
                </c:pt>
                <c:pt idx="1007">
                  <c:v>45243</c:v>
                </c:pt>
                <c:pt idx="1008">
                  <c:v>45244</c:v>
                </c:pt>
                <c:pt idx="1009">
                  <c:v>45245</c:v>
                </c:pt>
                <c:pt idx="1010">
                  <c:v>45246</c:v>
                </c:pt>
                <c:pt idx="1011">
                  <c:v>45247</c:v>
                </c:pt>
                <c:pt idx="1012">
                  <c:v>45250</c:v>
                </c:pt>
                <c:pt idx="1013">
                  <c:v>45251</c:v>
                </c:pt>
                <c:pt idx="1014">
                  <c:v>45252</c:v>
                </c:pt>
                <c:pt idx="1015">
                  <c:v>45253</c:v>
                </c:pt>
                <c:pt idx="1016">
                  <c:v>45254</c:v>
                </c:pt>
                <c:pt idx="1017">
                  <c:v>45257</c:v>
                </c:pt>
                <c:pt idx="1018">
                  <c:v>45258</c:v>
                </c:pt>
                <c:pt idx="1019">
                  <c:v>45259</c:v>
                </c:pt>
                <c:pt idx="1020">
                  <c:v>45260</c:v>
                </c:pt>
                <c:pt idx="1021">
                  <c:v>45261</c:v>
                </c:pt>
                <c:pt idx="1022">
                  <c:v>45264</c:v>
                </c:pt>
                <c:pt idx="1023">
                  <c:v>45265</c:v>
                </c:pt>
                <c:pt idx="1024">
                  <c:v>45266</c:v>
                </c:pt>
                <c:pt idx="1025">
                  <c:v>45267</c:v>
                </c:pt>
                <c:pt idx="1026">
                  <c:v>45268</c:v>
                </c:pt>
                <c:pt idx="1027">
                  <c:v>45271</c:v>
                </c:pt>
                <c:pt idx="1028">
                  <c:v>45272</c:v>
                </c:pt>
                <c:pt idx="1029">
                  <c:v>45273</c:v>
                </c:pt>
                <c:pt idx="1030">
                  <c:v>45274</c:v>
                </c:pt>
                <c:pt idx="1031">
                  <c:v>45275</c:v>
                </c:pt>
                <c:pt idx="1032">
                  <c:v>45278</c:v>
                </c:pt>
                <c:pt idx="1033">
                  <c:v>45279</c:v>
                </c:pt>
                <c:pt idx="1034">
                  <c:v>45280</c:v>
                </c:pt>
                <c:pt idx="1035">
                  <c:v>45281</c:v>
                </c:pt>
                <c:pt idx="1036">
                  <c:v>45282</c:v>
                </c:pt>
                <c:pt idx="1037">
                  <c:v>45285</c:v>
                </c:pt>
                <c:pt idx="1038">
                  <c:v>45287</c:v>
                </c:pt>
                <c:pt idx="1039">
                  <c:v>45288</c:v>
                </c:pt>
                <c:pt idx="1040">
                  <c:v>45289</c:v>
                </c:pt>
                <c:pt idx="1041">
                  <c:v>45292</c:v>
                </c:pt>
                <c:pt idx="1042">
                  <c:v>45293</c:v>
                </c:pt>
                <c:pt idx="1043">
                  <c:v>45294</c:v>
                </c:pt>
                <c:pt idx="1044">
                  <c:v>45295</c:v>
                </c:pt>
                <c:pt idx="1045">
                  <c:v>45296</c:v>
                </c:pt>
                <c:pt idx="1046">
                  <c:v>45299</c:v>
                </c:pt>
                <c:pt idx="1047">
                  <c:v>45300</c:v>
                </c:pt>
                <c:pt idx="1048">
                  <c:v>45301</c:v>
                </c:pt>
                <c:pt idx="1049">
                  <c:v>45302</c:v>
                </c:pt>
                <c:pt idx="1050">
                  <c:v>45303</c:v>
                </c:pt>
                <c:pt idx="1051">
                  <c:v>45306</c:v>
                </c:pt>
                <c:pt idx="1052">
                  <c:v>45307</c:v>
                </c:pt>
                <c:pt idx="1053">
                  <c:v>45308</c:v>
                </c:pt>
                <c:pt idx="1054">
                  <c:v>45309</c:v>
                </c:pt>
                <c:pt idx="1055">
                  <c:v>45310</c:v>
                </c:pt>
                <c:pt idx="1056">
                  <c:v>45313</c:v>
                </c:pt>
                <c:pt idx="1057">
                  <c:v>45314</c:v>
                </c:pt>
                <c:pt idx="1058">
                  <c:v>45315</c:v>
                </c:pt>
                <c:pt idx="1059">
                  <c:v>45316</c:v>
                </c:pt>
                <c:pt idx="1060">
                  <c:v>45317</c:v>
                </c:pt>
                <c:pt idx="1061">
                  <c:v>45320</c:v>
                </c:pt>
                <c:pt idx="1062">
                  <c:v>45321</c:v>
                </c:pt>
                <c:pt idx="1063">
                  <c:v>45322</c:v>
                </c:pt>
                <c:pt idx="1064">
                  <c:v>45323</c:v>
                </c:pt>
                <c:pt idx="1065">
                  <c:v>45324</c:v>
                </c:pt>
                <c:pt idx="1066">
                  <c:v>45327</c:v>
                </c:pt>
                <c:pt idx="1067">
                  <c:v>45328</c:v>
                </c:pt>
                <c:pt idx="1068">
                  <c:v>45329</c:v>
                </c:pt>
                <c:pt idx="1069">
                  <c:v>45330</c:v>
                </c:pt>
                <c:pt idx="1070">
                  <c:v>45331</c:v>
                </c:pt>
                <c:pt idx="1071">
                  <c:v>45334</c:v>
                </c:pt>
                <c:pt idx="1072">
                  <c:v>45335</c:v>
                </c:pt>
                <c:pt idx="1073">
                  <c:v>45336</c:v>
                </c:pt>
                <c:pt idx="1074">
                  <c:v>45337</c:v>
                </c:pt>
                <c:pt idx="1075">
                  <c:v>45338</c:v>
                </c:pt>
                <c:pt idx="1076">
                  <c:v>45341</c:v>
                </c:pt>
                <c:pt idx="1077">
                  <c:v>45342</c:v>
                </c:pt>
                <c:pt idx="1078">
                  <c:v>45343</c:v>
                </c:pt>
                <c:pt idx="1079">
                  <c:v>45344</c:v>
                </c:pt>
                <c:pt idx="1080">
                  <c:v>45345</c:v>
                </c:pt>
                <c:pt idx="1081">
                  <c:v>45348</c:v>
                </c:pt>
                <c:pt idx="1082">
                  <c:v>45349</c:v>
                </c:pt>
                <c:pt idx="1083">
                  <c:v>45350</c:v>
                </c:pt>
                <c:pt idx="1084">
                  <c:v>45351</c:v>
                </c:pt>
                <c:pt idx="1085">
                  <c:v>45352</c:v>
                </c:pt>
                <c:pt idx="1086">
                  <c:v>45355</c:v>
                </c:pt>
                <c:pt idx="1087">
                  <c:v>45356</c:v>
                </c:pt>
                <c:pt idx="1088">
                  <c:v>45357</c:v>
                </c:pt>
                <c:pt idx="1089">
                  <c:v>45358</c:v>
                </c:pt>
                <c:pt idx="1090">
                  <c:v>45359</c:v>
                </c:pt>
                <c:pt idx="1091">
                  <c:v>45362</c:v>
                </c:pt>
                <c:pt idx="1092">
                  <c:v>45363</c:v>
                </c:pt>
                <c:pt idx="1093">
                  <c:v>45364</c:v>
                </c:pt>
                <c:pt idx="1094">
                  <c:v>45365</c:v>
                </c:pt>
                <c:pt idx="1095">
                  <c:v>45366</c:v>
                </c:pt>
                <c:pt idx="1096">
                  <c:v>45369</c:v>
                </c:pt>
                <c:pt idx="1097">
                  <c:v>45370</c:v>
                </c:pt>
                <c:pt idx="1098">
                  <c:v>45371</c:v>
                </c:pt>
                <c:pt idx="1099">
                  <c:v>45372</c:v>
                </c:pt>
                <c:pt idx="1100">
                  <c:v>45373</c:v>
                </c:pt>
                <c:pt idx="1101">
                  <c:v>45376</c:v>
                </c:pt>
                <c:pt idx="1102">
                  <c:v>45377</c:v>
                </c:pt>
                <c:pt idx="1103">
                  <c:v>45378</c:v>
                </c:pt>
                <c:pt idx="1104">
                  <c:v>45379</c:v>
                </c:pt>
                <c:pt idx="1105">
                  <c:v>45380</c:v>
                </c:pt>
              </c:numCache>
            </c:numRef>
          </c:cat>
          <c:val>
            <c:numRef>
              <c:f>Yields!$B$8:$B$1300</c:f>
              <c:numCache>
                <c:formatCode>0.00</c:formatCode>
                <c:ptCount val="1293"/>
                <c:pt idx="0">
                  <c:v>1.702</c:v>
                </c:pt>
                <c:pt idx="1">
                  <c:v>1.625</c:v>
                </c:pt>
                <c:pt idx="2">
                  <c:v>1.5349999999999999</c:v>
                </c:pt>
                <c:pt idx="3">
                  <c:v>1.587</c:v>
                </c:pt>
                <c:pt idx="4">
                  <c:v>1.58</c:v>
                </c:pt>
                <c:pt idx="5">
                  <c:v>1.631</c:v>
                </c:pt>
                <c:pt idx="6">
                  <c:v>1.6080000000000001</c:v>
                </c:pt>
                <c:pt idx="7">
                  <c:v>1.5880000000000001</c:v>
                </c:pt>
                <c:pt idx="8">
                  <c:v>1.61</c:v>
                </c:pt>
                <c:pt idx="9">
                  <c:v>1.5860000000000001</c:v>
                </c:pt>
                <c:pt idx="10">
                  <c:v>1.534</c:v>
                </c:pt>
                <c:pt idx="11">
                  <c:v>1.556</c:v>
                </c:pt>
                <c:pt idx="12">
                  <c:v>1.5640000000000001</c:v>
                </c:pt>
                <c:pt idx="13">
                  <c:v>1.5680000000000001</c:v>
                </c:pt>
                <c:pt idx="14">
                  <c:v>1.516</c:v>
                </c:pt>
                <c:pt idx="15">
                  <c:v>1.4530000000000001</c:v>
                </c:pt>
                <c:pt idx="16">
                  <c:v>1.413</c:v>
                </c:pt>
                <c:pt idx="17">
                  <c:v>1.361</c:v>
                </c:pt>
                <c:pt idx="18">
                  <c:v>1.304</c:v>
                </c:pt>
                <c:pt idx="19">
                  <c:v>1.375</c:v>
                </c:pt>
                <c:pt idx="20">
                  <c:v>1.31</c:v>
                </c:pt>
                <c:pt idx="21">
                  <c:v>1.33</c:v>
                </c:pt>
                <c:pt idx="22">
                  <c:v>1.2729999999999999</c:v>
                </c:pt>
                <c:pt idx="23">
                  <c:v>1.2569999999999999</c:v>
                </c:pt>
                <c:pt idx="24">
                  <c:v>1.3340000000000001</c:v>
                </c:pt>
                <c:pt idx="25">
                  <c:v>1.389</c:v>
                </c:pt>
                <c:pt idx="26">
                  <c:v>1.369</c:v>
                </c:pt>
                <c:pt idx="27">
                  <c:v>1.325</c:v>
                </c:pt>
                <c:pt idx="28">
                  <c:v>1.3109999999999999</c:v>
                </c:pt>
                <c:pt idx="29">
                  <c:v>1.357</c:v>
                </c:pt>
                <c:pt idx="30">
                  <c:v>1.397</c:v>
                </c:pt>
                <c:pt idx="31">
                  <c:v>1.395</c:v>
                </c:pt>
                <c:pt idx="32">
                  <c:v>1.365</c:v>
                </c:pt>
                <c:pt idx="33">
                  <c:v>1.365</c:v>
                </c:pt>
                <c:pt idx="34">
                  <c:v>1.329</c:v>
                </c:pt>
                <c:pt idx="35">
                  <c:v>1.359</c:v>
                </c:pt>
                <c:pt idx="36">
                  <c:v>1.3080000000000001</c:v>
                </c:pt>
                <c:pt idx="37">
                  <c:v>1.2809999999999999</c:v>
                </c:pt>
                <c:pt idx="38">
                  <c:v>1.1990000000000001</c:v>
                </c:pt>
                <c:pt idx="39">
                  <c:v>1.214</c:v>
                </c:pt>
                <c:pt idx="40">
                  <c:v>1.218</c:v>
                </c:pt>
                <c:pt idx="41">
                  <c:v>1.1579999999999999</c:v>
                </c:pt>
                <c:pt idx="42">
                  <c:v>1.1319999999999999</c:v>
                </c:pt>
                <c:pt idx="43">
                  <c:v>1.101</c:v>
                </c:pt>
                <c:pt idx="44">
                  <c:v>0.96099999999999997</c:v>
                </c:pt>
                <c:pt idx="45">
                  <c:v>1.012</c:v>
                </c:pt>
                <c:pt idx="46">
                  <c:v>0.84299999999999997</c:v>
                </c:pt>
                <c:pt idx="47">
                  <c:v>0.72599999999999998</c:v>
                </c:pt>
                <c:pt idx="48">
                  <c:v>0.53700000000000003</c:v>
                </c:pt>
                <c:pt idx="49">
                  <c:v>0.66500000000000004</c:v>
                </c:pt>
                <c:pt idx="50">
                  <c:v>0.65700000000000003</c:v>
                </c:pt>
                <c:pt idx="51">
                  <c:v>0.6</c:v>
                </c:pt>
                <c:pt idx="52">
                  <c:v>0.84899999999999998</c:v>
                </c:pt>
                <c:pt idx="53">
                  <c:v>0.77500000000000002</c:v>
                </c:pt>
                <c:pt idx="54">
                  <c:v>0.95899999999999996</c:v>
                </c:pt>
                <c:pt idx="55">
                  <c:v>1.048</c:v>
                </c:pt>
                <c:pt idx="56">
                  <c:v>1</c:v>
                </c:pt>
                <c:pt idx="57">
                  <c:v>0.86899999999999999</c:v>
                </c:pt>
                <c:pt idx="58">
                  <c:v>0.79300000000000004</c:v>
                </c:pt>
                <c:pt idx="59">
                  <c:v>0.874</c:v>
                </c:pt>
                <c:pt idx="60">
                  <c:v>0.90200000000000002</c:v>
                </c:pt>
                <c:pt idx="61">
                  <c:v>0.84399999999999997</c:v>
                </c:pt>
                <c:pt idx="62">
                  <c:v>0.74199999999999999</c:v>
                </c:pt>
                <c:pt idx="63">
                  <c:v>0.76400000000000001</c:v>
                </c:pt>
                <c:pt idx="64">
                  <c:v>0.69699999999999995</c:v>
                </c:pt>
                <c:pt idx="65">
                  <c:v>0.61499999999999999</c:v>
                </c:pt>
                <c:pt idx="66">
                  <c:v>0.65700000000000003</c:v>
                </c:pt>
                <c:pt idx="67">
                  <c:v>0.71399999999999997</c:v>
                </c:pt>
                <c:pt idx="68">
                  <c:v>0.76500000000000001</c:v>
                </c:pt>
                <c:pt idx="69">
                  <c:v>0.82599999999999996</c:v>
                </c:pt>
                <c:pt idx="70">
                  <c:v>0.81299999999999994</c:v>
                </c:pt>
                <c:pt idx="71">
                  <c:v>0.76200000000000001</c:v>
                </c:pt>
                <c:pt idx="72">
                  <c:v>0.76200000000000001</c:v>
                </c:pt>
                <c:pt idx="73">
                  <c:v>0.754</c:v>
                </c:pt>
                <c:pt idx="74">
                  <c:v>0.75700000000000001</c:v>
                </c:pt>
                <c:pt idx="75">
                  <c:v>0.64200000000000002</c:v>
                </c:pt>
                <c:pt idx="76">
                  <c:v>0.61399999999999999</c:v>
                </c:pt>
                <c:pt idx="77">
                  <c:v>0.64600000000000002</c:v>
                </c:pt>
                <c:pt idx="78">
                  <c:v>0.628</c:v>
                </c:pt>
                <c:pt idx="79">
                  <c:v>0.57999999999999996</c:v>
                </c:pt>
                <c:pt idx="80">
                  <c:v>0.61599999999999999</c:v>
                </c:pt>
                <c:pt idx="81">
                  <c:v>0.59899999999999998</c:v>
                </c:pt>
                <c:pt idx="82">
                  <c:v>0.58099999999999996</c:v>
                </c:pt>
                <c:pt idx="83">
                  <c:v>0.625</c:v>
                </c:pt>
                <c:pt idx="84">
                  <c:v>0.57599999999999996</c:v>
                </c:pt>
                <c:pt idx="85">
                  <c:v>0.56599999999999995</c:v>
                </c:pt>
                <c:pt idx="86">
                  <c:v>0.54700000000000004</c:v>
                </c:pt>
                <c:pt idx="87">
                  <c:v>0.52700000000000002</c:v>
                </c:pt>
                <c:pt idx="88">
                  <c:v>0.57099999999999995</c:v>
                </c:pt>
                <c:pt idx="89">
                  <c:v>0.56999999999999995</c:v>
                </c:pt>
                <c:pt idx="90">
                  <c:v>0.61299999999999999</c:v>
                </c:pt>
                <c:pt idx="91">
                  <c:v>0.55000000000000004</c:v>
                </c:pt>
                <c:pt idx="92">
                  <c:v>0.58199999999999996</c:v>
                </c:pt>
                <c:pt idx="93">
                  <c:v>0.59</c:v>
                </c:pt>
                <c:pt idx="94">
                  <c:v>0.54600000000000004</c:v>
                </c:pt>
                <c:pt idx="95">
                  <c:v>0.54800000000000004</c:v>
                </c:pt>
                <c:pt idx="96">
                  <c:v>0.52700000000000002</c:v>
                </c:pt>
                <c:pt idx="97">
                  <c:v>0.54300000000000004</c:v>
                </c:pt>
                <c:pt idx="98">
                  <c:v>0.54300000000000004</c:v>
                </c:pt>
                <c:pt idx="99">
                  <c:v>0.59499999999999997</c:v>
                </c:pt>
                <c:pt idx="100">
                  <c:v>0.56100000000000005</c:v>
                </c:pt>
                <c:pt idx="101">
                  <c:v>0.54900000000000004</c:v>
                </c:pt>
                <c:pt idx="102">
                  <c:v>0.50700000000000001</c:v>
                </c:pt>
                <c:pt idx="103">
                  <c:v>0.48799999999999999</c:v>
                </c:pt>
                <c:pt idx="104">
                  <c:v>0.55200000000000005</c:v>
                </c:pt>
                <c:pt idx="105">
                  <c:v>0.54800000000000004</c:v>
                </c:pt>
                <c:pt idx="106">
                  <c:v>0.56200000000000006</c:v>
                </c:pt>
                <c:pt idx="107">
                  <c:v>0.53400000000000003</c:v>
                </c:pt>
                <c:pt idx="108">
                  <c:v>0.53300000000000003</c:v>
                </c:pt>
                <c:pt idx="109">
                  <c:v>0.54300000000000004</c:v>
                </c:pt>
                <c:pt idx="110">
                  <c:v>0.61899999999999999</c:v>
                </c:pt>
                <c:pt idx="111">
                  <c:v>0.68</c:v>
                </c:pt>
                <c:pt idx="112">
                  <c:v>0.72899999999999998</c:v>
                </c:pt>
                <c:pt idx="113">
                  <c:v>0.67600000000000005</c:v>
                </c:pt>
                <c:pt idx="114">
                  <c:v>0.63300000000000001</c:v>
                </c:pt>
                <c:pt idx="115">
                  <c:v>0.56799999999999995</c:v>
                </c:pt>
                <c:pt idx="116">
                  <c:v>0.51900000000000002</c:v>
                </c:pt>
                <c:pt idx="117">
                  <c:v>0.53500000000000003</c:v>
                </c:pt>
                <c:pt idx="118">
                  <c:v>0.51900000000000002</c:v>
                </c:pt>
                <c:pt idx="119">
                  <c:v>0.55300000000000005</c:v>
                </c:pt>
                <c:pt idx="120">
                  <c:v>0.53600000000000003</c:v>
                </c:pt>
                <c:pt idx="121">
                  <c:v>0.52600000000000002</c:v>
                </c:pt>
                <c:pt idx="122">
                  <c:v>0.53600000000000003</c:v>
                </c:pt>
                <c:pt idx="123">
                  <c:v>0.54400000000000004</c:v>
                </c:pt>
                <c:pt idx="124">
                  <c:v>0.54600000000000004</c:v>
                </c:pt>
                <c:pt idx="125">
                  <c:v>0.54600000000000004</c:v>
                </c:pt>
                <c:pt idx="126">
                  <c:v>0.53100000000000003</c:v>
                </c:pt>
                <c:pt idx="127">
                  <c:v>0.50900000000000001</c:v>
                </c:pt>
                <c:pt idx="128">
                  <c:v>0.51</c:v>
                </c:pt>
                <c:pt idx="129">
                  <c:v>0.52800000000000002</c:v>
                </c:pt>
                <c:pt idx="130">
                  <c:v>0.52800000000000002</c:v>
                </c:pt>
                <c:pt idx="131">
                  <c:v>0.56200000000000006</c:v>
                </c:pt>
                <c:pt idx="132">
                  <c:v>0.55800000000000005</c:v>
                </c:pt>
                <c:pt idx="133">
                  <c:v>0.54800000000000004</c:v>
                </c:pt>
                <c:pt idx="134">
                  <c:v>0.51100000000000001</c:v>
                </c:pt>
                <c:pt idx="135">
                  <c:v>0.57499999999999996</c:v>
                </c:pt>
                <c:pt idx="136">
                  <c:v>0.53200000000000003</c:v>
                </c:pt>
                <c:pt idx="137">
                  <c:v>0.55000000000000004</c:v>
                </c:pt>
                <c:pt idx="138">
                  <c:v>0.53900000000000003</c:v>
                </c:pt>
                <c:pt idx="139">
                  <c:v>0.53700000000000003</c:v>
                </c:pt>
                <c:pt idx="140">
                  <c:v>0.53500000000000003</c:v>
                </c:pt>
                <c:pt idx="141">
                  <c:v>0.505</c:v>
                </c:pt>
                <c:pt idx="142">
                  <c:v>0.52600000000000002</c:v>
                </c:pt>
                <c:pt idx="143">
                  <c:v>0.51400000000000001</c:v>
                </c:pt>
                <c:pt idx="144">
                  <c:v>0.51600000000000001</c:v>
                </c:pt>
                <c:pt idx="145">
                  <c:v>0.50900000000000001</c:v>
                </c:pt>
                <c:pt idx="146">
                  <c:v>0.503</c:v>
                </c:pt>
                <c:pt idx="147">
                  <c:v>0.501</c:v>
                </c:pt>
                <c:pt idx="148">
                  <c:v>0.52200000000000002</c:v>
                </c:pt>
                <c:pt idx="149">
                  <c:v>0.47599999999999998</c:v>
                </c:pt>
                <c:pt idx="150">
                  <c:v>0.48</c:v>
                </c:pt>
                <c:pt idx="151">
                  <c:v>0.44800000000000001</c:v>
                </c:pt>
                <c:pt idx="152">
                  <c:v>0.46700000000000003</c:v>
                </c:pt>
                <c:pt idx="153">
                  <c:v>0.46700000000000003</c:v>
                </c:pt>
                <c:pt idx="154">
                  <c:v>0.432</c:v>
                </c:pt>
                <c:pt idx="155">
                  <c:v>0.502</c:v>
                </c:pt>
                <c:pt idx="156">
                  <c:v>0.46300000000000002</c:v>
                </c:pt>
                <c:pt idx="157">
                  <c:v>0.47799999999999998</c:v>
                </c:pt>
                <c:pt idx="158">
                  <c:v>0.49399999999999999</c:v>
                </c:pt>
                <c:pt idx="159">
                  <c:v>0.57499999999999996</c:v>
                </c:pt>
                <c:pt idx="160">
                  <c:v>0.60899999999999999</c:v>
                </c:pt>
                <c:pt idx="161">
                  <c:v>0.63900000000000001</c:v>
                </c:pt>
                <c:pt idx="162">
                  <c:v>0.61399999999999999</c:v>
                </c:pt>
                <c:pt idx="163">
                  <c:v>0.58599999999999997</c:v>
                </c:pt>
                <c:pt idx="164">
                  <c:v>0.56399999999999995</c:v>
                </c:pt>
                <c:pt idx="165">
                  <c:v>0.58099999999999996</c:v>
                </c:pt>
                <c:pt idx="166">
                  <c:v>0.56299999999999994</c:v>
                </c:pt>
                <c:pt idx="167">
                  <c:v>0.53900000000000003</c:v>
                </c:pt>
                <c:pt idx="168">
                  <c:v>0.55900000000000005</c:v>
                </c:pt>
                <c:pt idx="169">
                  <c:v>0.59199999999999997</c:v>
                </c:pt>
                <c:pt idx="170">
                  <c:v>0.61299999999999999</c:v>
                </c:pt>
                <c:pt idx="171">
                  <c:v>0.66500000000000004</c:v>
                </c:pt>
                <c:pt idx="172">
                  <c:v>0.63300000000000001</c:v>
                </c:pt>
                <c:pt idx="173">
                  <c:v>0.622</c:v>
                </c:pt>
                <c:pt idx="174">
                  <c:v>0.57399999999999995</c:v>
                </c:pt>
                <c:pt idx="175">
                  <c:v>0.54800000000000004</c:v>
                </c:pt>
                <c:pt idx="176">
                  <c:v>0.53600000000000003</c:v>
                </c:pt>
                <c:pt idx="177">
                  <c:v>0.59599999999999997</c:v>
                </c:pt>
                <c:pt idx="178">
                  <c:v>0.59599999999999997</c:v>
                </c:pt>
                <c:pt idx="179">
                  <c:v>0.56299999999999994</c:v>
                </c:pt>
                <c:pt idx="180">
                  <c:v>0.59599999999999997</c:v>
                </c:pt>
                <c:pt idx="181">
                  <c:v>0.56699999999999995</c:v>
                </c:pt>
                <c:pt idx="182">
                  <c:v>0.55000000000000004</c:v>
                </c:pt>
                <c:pt idx="183">
                  <c:v>0.55300000000000005</c:v>
                </c:pt>
                <c:pt idx="184">
                  <c:v>0.55500000000000005</c:v>
                </c:pt>
                <c:pt idx="185">
                  <c:v>0.57399999999999995</c:v>
                </c:pt>
                <c:pt idx="186">
                  <c:v>0.57399999999999995</c:v>
                </c:pt>
                <c:pt idx="187">
                  <c:v>0.58099999999999996</c:v>
                </c:pt>
                <c:pt idx="188">
                  <c:v>0.55100000000000005</c:v>
                </c:pt>
                <c:pt idx="189">
                  <c:v>0.55700000000000005</c:v>
                </c:pt>
                <c:pt idx="190">
                  <c:v>0.55700000000000005</c:v>
                </c:pt>
                <c:pt idx="191">
                  <c:v>0.55700000000000005</c:v>
                </c:pt>
                <c:pt idx="192">
                  <c:v>0.54300000000000004</c:v>
                </c:pt>
                <c:pt idx="193">
                  <c:v>0.55200000000000005</c:v>
                </c:pt>
                <c:pt idx="194">
                  <c:v>0.53700000000000003</c:v>
                </c:pt>
                <c:pt idx="195">
                  <c:v>0.56100000000000005</c:v>
                </c:pt>
                <c:pt idx="196">
                  <c:v>0.55300000000000005</c:v>
                </c:pt>
                <c:pt idx="197">
                  <c:v>0.56499999999999995</c:v>
                </c:pt>
                <c:pt idx="198">
                  <c:v>0.62</c:v>
                </c:pt>
                <c:pt idx="199">
                  <c:v>0.56399999999999995</c:v>
                </c:pt>
                <c:pt idx="200">
                  <c:v>0.624</c:v>
                </c:pt>
                <c:pt idx="201">
                  <c:v>0.61899999999999999</c:v>
                </c:pt>
                <c:pt idx="202">
                  <c:v>0.628</c:v>
                </c:pt>
                <c:pt idx="203">
                  <c:v>0.628</c:v>
                </c:pt>
                <c:pt idx="204">
                  <c:v>0.58699999999999997</c:v>
                </c:pt>
                <c:pt idx="205">
                  <c:v>0.58199999999999996</c:v>
                </c:pt>
                <c:pt idx="206">
                  <c:v>0.56899999999999995</c:v>
                </c:pt>
                <c:pt idx="207">
                  <c:v>0.57499999999999996</c:v>
                </c:pt>
                <c:pt idx="208">
                  <c:v>0.59199999999999997</c:v>
                </c:pt>
                <c:pt idx="209">
                  <c:v>0.60599999999999998</c:v>
                </c:pt>
                <c:pt idx="210">
                  <c:v>0.622</c:v>
                </c:pt>
                <c:pt idx="211">
                  <c:v>0.66400000000000003</c:v>
                </c:pt>
                <c:pt idx="212">
                  <c:v>0.63900000000000001</c:v>
                </c:pt>
                <c:pt idx="213">
                  <c:v>0.627</c:v>
                </c:pt>
                <c:pt idx="214">
                  <c:v>0.59899999999999998</c:v>
                </c:pt>
                <c:pt idx="215">
                  <c:v>0.59499999999999997</c:v>
                </c:pt>
                <c:pt idx="216">
                  <c:v>0.63</c:v>
                </c:pt>
                <c:pt idx="217">
                  <c:v>0.66300000000000003</c:v>
                </c:pt>
                <c:pt idx="218">
                  <c:v>0.63600000000000001</c:v>
                </c:pt>
                <c:pt idx="219">
                  <c:v>0.68799999999999994</c:v>
                </c:pt>
                <c:pt idx="220">
                  <c:v>0.61499999999999999</c:v>
                </c:pt>
                <c:pt idx="221">
                  <c:v>0.61199999999999999</c:v>
                </c:pt>
                <c:pt idx="222">
                  <c:v>0.64500000000000002</c:v>
                </c:pt>
                <c:pt idx="223">
                  <c:v>0.749</c:v>
                </c:pt>
                <c:pt idx="224">
                  <c:v>0.77600000000000002</c:v>
                </c:pt>
                <c:pt idx="225">
                  <c:v>0.77600000000000002</c:v>
                </c:pt>
                <c:pt idx="226">
                  <c:v>0.72</c:v>
                </c:pt>
                <c:pt idx="227">
                  <c:v>0.72799999999999998</c:v>
                </c:pt>
                <c:pt idx="228">
                  <c:v>0.73699999999999999</c:v>
                </c:pt>
                <c:pt idx="229">
                  <c:v>0.68799999999999994</c:v>
                </c:pt>
                <c:pt idx="230">
                  <c:v>0.70299999999999996</c:v>
                </c:pt>
                <c:pt idx="231">
                  <c:v>0.67400000000000004</c:v>
                </c:pt>
                <c:pt idx="232">
                  <c:v>0.65300000000000002</c:v>
                </c:pt>
                <c:pt idx="233">
                  <c:v>0.69099999999999995</c:v>
                </c:pt>
                <c:pt idx="234">
                  <c:v>0.71699999999999997</c:v>
                </c:pt>
                <c:pt idx="235">
                  <c:v>0.71199999999999997</c:v>
                </c:pt>
                <c:pt idx="236">
                  <c:v>0.68600000000000005</c:v>
                </c:pt>
                <c:pt idx="237">
                  <c:v>0.67900000000000005</c:v>
                </c:pt>
                <c:pt idx="238">
                  <c:v>0.67100000000000004</c:v>
                </c:pt>
                <c:pt idx="239">
                  <c:v>0.73599999999999999</c:v>
                </c:pt>
                <c:pt idx="240">
                  <c:v>0.75900000000000001</c:v>
                </c:pt>
                <c:pt idx="241">
                  <c:v>0.74</c:v>
                </c:pt>
                <c:pt idx="242">
                  <c:v>0.79500000000000004</c:v>
                </c:pt>
                <c:pt idx="243">
                  <c:v>0.76400000000000001</c:v>
                </c:pt>
                <c:pt idx="244">
                  <c:v>0.74</c:v>
                </c:pt>
                <c:pt idx="245">
                  <c:v>0.752</c:v>
                </c:pt>
                <c:pt idx="246">
                  <c:v>0.73599999999999999</c:v>
                </c:pt>
                <c:pt idx="247">
                  <c:v>0.71199999999999997</c:v>
                </c:pt>
                <c:pt idx="248">
                  <c:v>0.71699999999999997</c:v>
                </c:pt>
                <c:pt idx="249">
                  <c:v>0.72699999999999998</c:v>
                </c:pt>
                <c:pt idx="250">
                  <c:v>0.72899999999999998</c:v>
                </c:pt>
                <c:pt idx="251">
                  <c:v>0.74299999999999999</c:v>
                </c:pt>
                <c:pt idx="252">
                  <c:v>0.75</c:v>
                </c:pt>
                <c:pt idx="253">
                  <c:v>0.72599999999999998</c:v>
                </c:pt>
                <c:pt idx="254">
                  <c:v>0.70299999999999996</c:v>
                </c:pt>
                <c:pt idx="255">
                  <c:v>0.72799999999999998</c:v>
                </c:pt>
                <c:pt idx="256">
                  <c:v>0.72099999999999997</c:v>
                </c:pt>
                <c:pt idx="257">
                  <c:v>0.72099999999999997</c:v>
                </c:pt>
                <c:pt idx="258">
                  <c:v>0.72099999999999997</c:v>
                </c:pt>
                <c:pt idx="259">
                  <c:v>0.71099999999999997</c:v>
                </c:pt>
                <c:pt idx="260">
                  <c:v>0.70499999999999996</c:v>
                </c:pt>
                <c:pt idx="261">
                  <c:v>0.67700000000000005</c:v>
                </c:pt>
                <c:pt idx="262">
                  <c:v>0.67700000000000005</c:v>
                </c:pt>
                <c:pt idx="263">
                  <c:v>0.67800000000000005</c:v>
                </c:pt>
                <c:pt idx="264">
                  <c:v>0.71299999999999997</c:v>
                </c:pt>
                <c:pt idx="265">
                  <c:v>0.75700000000000001</c:v>
                </c:pt>
                <c:pt idx="266">
                  <c:v>0.79400000000000004</c:v>
                </c:pt>
                <c:pt idx="267">
                  <c:v>0.81399999999999995</c:v>
                </c:pt>
                <c:pt idx="268">
                  <c:v>0.83899999999999997</c:v>
                </c:pt>
                <c:pt idx="269">
                  <c:v>0.84299999999999997</c:v>
                </c:pt>
                <c:pt idx="270">
                  <c:v>0.81</c:v>
                </c:pt>
                <c:pt idx="271">
                  <c:v>0.85499999999999998</c:v>
                </c:pt>
                <c:pt idx="272">
                  <c:v>0.80800000000000005</c:v>
                </c:pt>
                <c:pt idx="273">
                  <c:v>0.80500000000000005</c:v>
                </c:pt>
                <c:pt idx="274">
                  <c:v>0.80200000000000005</c:v>
                </c:pt>
                <c:pt idx="275">
                  <c:v>0.82599999999999996</c:v>
                </c:pt>
                <c:pt idx="276">
                  <c:v>0.87</c:v>
                </c:pt>
                <c:pt idx="277">
                  <c:v>0.84599999999999997</c:v>
                </c:pt>
                <c:pt idx="278">
                  <c:v>0.81200000000000006</c:v>
                </c:pt>
                <c:pt idx="279">
                  <c:v>0.81799999999999995</c:v>
                </c:pt>
                <c:pt idx="280">
                  <c:v>0.79400000000000004</c:v>
                </c:pt>
                <c:pt idx="281">
                  <c:v>0.81499999999999995</c:v>
                </c:pt>
                <c:pt idx="282">
                  <c:v>0.88900000000000001</c:v>
                </c:pt>
                <c:pt idx="283">
                  <c:v>0.88400000000000001</c:v>
                </c:pt>
                <c:pt idx="284">
                  <c:v>0.90500000000000003</c:v>
                </c:pt>
                <c:pt idx="285">
                  <c:v>0.94899999999999995</c:v>
                </c:pt>
                <c:pt idx="286">
                  <c:v>0.96299999999999997</c:v>
                </c:pt>
                <c:pt idx="287">
                  <c:v>1</c:v>
                </c:pt>
                <c:pt idx="288">
                  <c:v>1.012</c:v>
                </c:pt>
                <c:pt idx="289">
                  <c:v>0.998</c:v>
                </c:pt>
                <c:pt idx="290">
                  <c:v>0.98899999999999999</c:v>
                </c:pt>
                <c:pt idx="291">
                  <c:v>1</c:v>
                </c:pt>
                <c:pt idx="292">
                  <c:v>1.0289999999999999</c:v>
                </c:pt>
                <c:pt idx="293">
                  <c:v>1.0289999999999999</c:v>
                </c:pt>
                <c:pt idx="294">
                  <c:v>1.123</c:v>
                </c:pt>
                <c:pt idx="295">
                  <c:v>1.111</c:v>
                </c:pt>
                <c:pt idx="296">
                  <c:v>1.1439999999999999</c:v>
                </c:pt>
                <c:pt idx="297">
                  <c:v>1.2070000000000001</c:v>
                </c:pt>
                <c:pt idx="298">
                  <c:v>1.234</c:v>
                </c:pt>
                <c:pt idx="299">
                  <c:v>1.246</c:v>
                </c:pt>
                <c:pt idx="300">
                  <c:v>1.3120000000000001</c:v>
                </c:pt>
                <c:pt idx="301">
                  <c:v>1.46</c:v>
                </c:pt>
                <c:pt idx="302">
                  <c:v>1.355</c:v>
                </c:pt>
                <c:pt idx="303">
                  <c:v>1.3440000000000001</c:v>
                </c:pt>
                <c:pt idx="304">
                  <c:v>1.331</c:v>
                </c:pt>
                <c:pt idx="305">
                  <c:v>1.4119999999999999</c:v>
                </c:pt>
                <c:pt idx="306">
                  <c:v>1.5</c:v>
                </c:pt>
                <c:pt idx="307">
                  <c:v>1.504</c:v>
                </c:pt>
                <c:pt idx="308">
                  <c:v>1.53</c:v>
                </c:pt>
                <c:pt idx="309">
                  <c:v>1.4470000000000001</c:v>
                </c:pt>
                <c:pt idx="310">
                  <c:v>1.411</c:v>
                </c:pt>
                <c:pt idx="311">
                  <c:v>1.44</c:v>
                </c:pt>
                <c:pt idx="312">
                  <c:v>1.587</c:v>
                </c:pt>
                <c:pt idx="313">
                  <c:v>1.5409999999999999</c:v>
                </c:pt>
                <c:pt idx="314">
                  <c:v>1.57</c:v>
                </c:pt>
                <c:pt idx="315">
                  <c:v>1.59</c:v>
                </c:pt>
                <c:pt idx="316">
                  <c:v>1.6120000000000001</c:v>
                </c:pt>
                <c:pt idx="317">
                  <c:v>1.589</c:v>
                </c:pt>
                <c:pt idx="318">
                  <c:v>1.554</c:v>
                </c:pt>
                <c:pt idx="319">
                  <c:v>1.494</c:v>
                </c:pt>
                <c:pt idx="320">
                  <c:v>1.4750000000000001</c:v>
                </c:pt>
                <c:pt idx="321">
                  <c:v>1.4670000000000001</c:v>
                </c:pt>
                <c:pt idx="322">
                  <c:v>1.5009999999999999</c:v>
                </c:pt>
                <c:pt idx="323">
                  <c:v>1.536</c:v>
                </c:pt>
                <c:pt idx="324">
                  <c:v>1.5329999999999999</c:v>
                </c:pt>
                <c:pt idx="325">
                  <c:v>1.5580000000000001</c:v>
                </c:pt>
                <c:pt idx="326">
                  <c:v>1.51</c:v>
                </c:pt>
                <c:pt idx="327">
                  <c:v>1.51</c:v>
                </c:pt>
                <c:pt idx="328">
                  <c:v>1.5569999999999999</c:v>
                </c:pt>
                <c:pt idx="329">
                  <c:v>1.488</c:v>
                </c:pt>
                <c:pt idx="330">
                  <c:v>1.5</c:v>
                </c:pt>
                <c:pt idx="331">
                  <c:v>1.4630000000000001</c:v>
                </c:pt>
                <c:pt idx="332">
                  <c:v>1.4970000000000001</c:v>
                </c:pt>
                <c:pt idx="333">
                  <c:v>1.514</c:v>
                </c:pt>
                <c:pt idx="334">
                  <c:v>1.504</c:v>
                </c:pt>
                <c:pt idx="335">
                  <c:v>1.5289999999999999</c:v>
                </c:pt>
                <c:pt idx="336">
                  <c:v>1.476</c:v>
                </c:pt>
                <c:pt idx="337">
                  <c:v>1.5409999999999999</c:v>
                </c:pt>
                <c:pt idx="338">
                  <c:v>1.556</c:v>
                </c:pt>
                <c:pt idx="339">
                  <c:v>1.5029999999999999</c:v>
                </c:pt>
                <c:pt idx="340">
                  <c:v>1.524</c:v>
                </c:pt>
                <c:pt idx="341">
                  <c:v>1.5149999999999999</c:v>
                </c:pt>
                <c:pt idx="342">
                  <c:v>1.516</c:v>
                </c:pt>
                <c:pt idx="343">
                  <c:v>1.5289999999999999</c:v>
                </c:pt>
                <c:pt idx="344">
                  <c:v>1.5620000000000001</c:v>
                </c:pt>
                <c:pt idx="345">
                  <c:v>1.53</c:v>
                </c:pt>
                <c:pt idx="346">
                  <c:v>1.5629999999999999</c:v>
                </c:pt>
                <c:pt idx="347">
                  <c:v>1.546</c:v>
                </c:pt>
                <c:pt idx="348">
                  <c:v>1.52</c:v>
                </c:pt>
                <c:pt idx="349">
                  <c:v>1.522</c:v>
                </c:pt>
                <c:pt idx="350">
                  <c:v>1.514</c:v>
                </c:pt>
                <c:pt idx="351">
                  <c:v>1.514</c:v>
                </c:pt>
                <c:pt idx="352">
                  <c:v>1.4970000000000001</c:v>
                </c:pt>
                <c:pt idx="353">
                  <c:v>1.516</c:v>
                </c:pt>
                <c:pt idx="354">
                  <c:v>1.54</c:v>
                </c:pt>
                <c:pt idx="355">
                  <c:v>1.599</c:v>
                </c:pt>
                <c:pt idx="356">
                  <c:v>1.569</c:v>
                </c:pt>
                <c:pt idx="357">
                  <c:v>1.5589999999999999</c:v>
                </c:pt>
                <c:pt idx="358">
                  <c:v>1.577</c:v>
                </c:pt>
                <c:pt idx="359">
                  <c:v>1.5649999999999999</c:v>
                </c:pt>
                <c:pt idx="360">
                  <c:v>1.579</c:v>
                </c:pt>
                <c:pt idx="361">
                  <c:v>1.544</c:v>
                </c:pt>
                <c:pt idx="362">
                  <c:v>1.5429999999999999</c:v>
                </c:pt>
                <c:pt idx="363">
                  <c:v>1.5429999999999999</c:v>
                </c:pt>
                <c:pt idx="364">
                  <c:v>1.46</c:v>
                </c:pt>
                <c:pt idx="365">
                  <c:v>1.452</c:v>
                </c:pt>
                <c:pt idx="366">
                  <c:v>1.488</c:v>
                </c:pt>
                <c:pt idx="367">
                  <c:v>1.5</c:v>
                </c:pt>
                <c:pt idx="368">
                  <c:v>1.486</c:v>
                </c:pt>
                <c:pt idx="369">
                  <c:v>1.494</c:v>
                </c:pt>
                <c:pt idx="370">
                  <c:v>1.49</c:v>
                </c:pt>
                <c:pt idx="371">
                  <c:v>1.52</c:v>
                </c:pt>
                <c:pt idx="372">
                  <c:v>1.456</c:v>
                </c:pt>
                <c:pt idx="373">
                  <c:v>1.4770000000000001</c:v>
                </c:pt>
                <c:pt idx="374">
                  <c:v>1.4510000000000001</c:v>
                </c:pt>
                <c:pt idx="375">
                  <c:v>1.411</c:v>
                </c:pt>
                <c:pt idx="376">
                  <c:v>1.371</c:v>
                </c:pt>
                <c:pt idx="377">
                  <c:v>1.369</c:v>
                </c:pt>
                <c:pt idx="378">
                  <c:v>1.389</c:v>
                </c:pt>
                <c:pt idx="379">
                  <c:v>1.381</c:v>
                </c:pt>
                <c:pt idx="380">
                  <c:v>1.4410000000000001</c:v>
                </c:pt>
                <c:pt idx="381">
                  <c:v>1.3939999999999999</c:v>
                </c:pt>
                <c:pt idx="382">
                  <c:v>1.3660000000000001</c:v>
                </c:pt>
                <c:pt idx="383">
                  <c:v>1.4139999999999999</c:v>
                </c:pt>
                <c:pt idx="384">
                  <c:v>1.405</c:v>
                </c:pt>
                <c:pt idx="385">
                  <c:v>1.4219999999999999</c:v>
                </c:pt>
                <c:pt idx="386">
                  <c:v>1.4179999999999999</c:v>
                </c:pt>
                <c:pt idx="387">
                  <c:v>1.4530000000000001</c:v>
                </c:pt>
                <c:pt idx="388">
                  <c:v>1.415</c:v>
                </c:pt>
                <c:pt idx="389">
                  <c:v>1.417</c:v>
                </c:pt>
                <c:pt idx="390">
                  <c:v>1.389</c:v>
                </c:pt>
                <c:pt idx="391">
                  <c:v>1.389</c:v>
                </c:pt>
                <c:pt idx="392">
                  <c:v>1.3740000000000001</c:v>
                </c:pt>
                <c:pt idx="393">
                  <c:v>1.4</c:v>
                </c:pt>
                <c:pt idx="394">
                  <c:v>1.3160000000000001</c:v>
                </c:pt>
                <c:pt idx="395">
                  <c:v>1.298</c:v>
                </c:pt>
                <c:pt idx="396">
                  <c:v>1.2649999999999999</c:v>
                </c:pt>
                <c:pt idx="397">
                  <c:v>1.327</c:v>
                </c:pt>
                <c:pt idx="398">
                  <c:v>1.3169999999999999</c:v>
                </c:pt>
                <c:pt idx="399">
                  <c:v>1.353</c:v>
                </c:pt>
                <c:pt idx="400">
                  <c:v>1.2929999999999999</c:v>
                </c:pt>
                <c:pt idx="401">
                  <c:v>1.2609999999999999</c:v>
                </c:pt>
                <c:pt idx="402">
                  <c:v>1.2410000000000001</c:v>
                </c:pt>
                <c:pt idx="403">
                  <c:v>1.1439999999999999</c:v>
                </c:pt>
                <c:pt idx="404">
                  <c:v>1.179</c:v>
                </c:pt>
                <c:pt idx="405">
                  <c:v>1.2230000000000001</c:v>
                </c:pt>
                <c:pt idx="406">
                  <c:v>1.2010000000000001</c:v>
                </c:pt>
                <c:pt idx="407">
                  <c:v>1.208</c:v>
                </c:pt>
                <c:pt idx="408">
                  <c:v>1.222</c:v>
                </c:pt>
                <c:pt idx="409">
                  <c:v>1.167</c:v>
                </c:pt>
                <c:pt idx="410">
                  <c:v>1.1679999999999999</c:v>
                </c:pt>
                <c:pt idx="411">
                  <c:v>1.206</c:v>
                </c:pt>
                <c:pt idx="412">
                  <c:v>1.2030000000000001</c:v>
                </c:pt>
                <c:pt idx="413">
                  <c:v>1.2030000000000001</c:v>
                </c:pt>
                <c:pt idx="414">
                  <c:v>1.117</c:v>
                </c:pt>
                <c:pt idx="415">
                  <c:v>1.1319999999999999</c:v>
                </c:pt>
                <c:pt idx="416">
                  <c:v>1.171</c:v>
                </c:pt>
                <c:pt idx="417">
                  <c:v>1.2430000000000001</c:v>
                </c:pt>
                <c:pt idx="418">
                  <c:v>1.254</c:v>
                </c:pt>
                <c:pt idx="419">
                  <c:v>1.272</c:v>
                </c:pt>
                <c:pt idx="420">
                  <c:v>1.2629999999999999</c:v>
                </c:pt>
                <c:pt idx="421">
                  <c:v>1.2549999999999999</c:v>
                </c:pt>
                <c:pt idx="422">
                  <c:v>1.1850000000000001</c:v>
                </c:pt>
                <c:pt idx="423">
                  <c:v>1.165</c:v>
                </c:pt>
                <c:pt idx="424">
                  <c:v>1.1539999999999999</c:v>
                </c:pt>
                <c:pt idx="425">
                  <c:v>1.155</c:v>
                </c:pt>
                <c:pt idx="426">
                  <c:v>1.129</c:v>
                </c:pt>
                <c:pt idx="427">
                  <c:v>1.141</c:v>
                </c:pt>
                <c:pt idx="428">
                  <c:v>1.1659999999999999</c:v>
                </c:pt>
                <c:pt idx="429">
                  <c:v>1.19</c:v>
                </c:pt>
                <c:pt idx="430">
                  <c:v>1.2490000000000001</c:v>
                </c:pt>
                <c:pt idx="431">
                  <c:v>1.2390000000000001</c:v>
                </c:pt>
                <c:pt idx="432">
                  <c:v>1.204</c:v>
                </c:pt>
                <c:pt idx="433">
                  <c:v>1.1839999999999999</c:v>
                </c:pt>
                <c:pt idx="434">
                  <c:v>1.216</c:v>
                </c:pt>
                <c:pt idx="435">
                  <c:v>1.181</c:v>
                </c:pt>
                <c:pt idx="436">
                  <c:v>1.157</c:v>
                </c:pt>
                <c:pt idx="437">
                  <c:v>1.1890000000000001</c:v>
                </c:pt>
                <c:pt idx="438">
                  <c:v>1.1890000000000001</c:v>
                </c:pt>
                <c:pt idx="439">
                  <c:v>1.232</c:v>
                </c:pt>
                <c:pt idx="440">
                  <c:v>1.206</c:v>
                </c:pt>
                <c:pt idx="441">
                  <c:v>1.173</c:v>
                </c:pt>
                <c:pt idx="442">
                  <c:v>1.238</c:v>
                </c:pt>
                <c:pt idx="443">
                  <c:v>1.22</c:v>
                </c:pt>
                <c:pt idx="444">
                  <c:v>1.173</c:v>
                </c:pt>
                <c:pt idx="445">
                  <c:v>1.22</c:v>
                </c:pt>
                <c:pt idx="446">
                  <c:v>1.2350000000000001</c:v>
                </c:pt>
                <c:pt idx="447">
                  <c:v>1.284</c:v>
                </c:pt>
                <c:pt idx="448">
                  <c:v>1.2270000000000001</c:v>
                </c:pt>
                <c:pt idx="449">
                  <c:v>1.228</c:v>
                </c:pt>
                <c:pt idx="450">
                  <c:v>1.2130000000000001</c:v>
                </c:pt>
                <c:pt idx="451">
                  <c:v>1.345</c:v>
                </c:pt>
                <c:pt idx="452">
                  <c:v>1.377</c:v>
                </c:pt>
                <c:pt idx="453">
                  <c:v>1.411</c:v>
                </c:pt>
                <c:pt idx="454">
                  <c:v>1.5029999999999999</c:v>
                </c:pt>
                <c:pt idx="455">
                  <c:v>1.5089999999999999</c:v>
                </c:pt>
                <c:pt idx="456">
                  <c:v>1.5089999999999999</c:v>
                </c:pt>
                <c:pt idx="457">
                  <c:v>1.4690000000000001</c:v>
                </c:pt>
                <c:pt idx="458">
                  <c:v>1.4830000000000001</c:v>
                </c:pt>
                <c:pt idx="459">
                  <c:v>1.536</c:v>
                </c:pt>
                <c:pt idx="460">
                  <c:v>1.506</c:v>
                </c:pt>
                <c:pt idx="461">
                  <c:v>1.5649999999999999</c:v>
                </c:pt>
                <c:pt idx="462">
                  <c:v>1.6259999999999999</c:v>
                </c:pt>
                <c:pt idx="463">
                  <c:v>1.6259999999999999</c:v>
                </c:pt>
                <c:pt idx="464">
                  <c:v>1.621</c:v>
                </c:pt>
                <c:pt idx="465">
                  <c:v>1.605</c:v>
                </c:pt>
                <c:pt idx="466">
                  <c:v>1.534</c:v>
                </c:pt>
                <c:pt idx="467">
                  <c:v>1.5860000000000001</c:v>
                </c:pt>
                <c:pt idx="468">
                  <c:v>1.5880000000000001</c:v>
                </c:pt>
                <c:pt idx="469">
                  <c:v>1.6279999999999999</c:v>
                </c:pt>
                <c:pt idx="470">
                  <c:v>1.6419999999999999</c:v>
                </c:pt>
                <c:pt idx="471">
                  <c:v>1.696</c:v>
                </c:pt>
                <c:pt idx="472">
                  <c:v>1.651</c:v>
                </c:pt>
                <c:pt idx="473">
                  <c:v>1.653</c:v>
                </c:pt>
                <c:pt idx="474">
                  <c:v>1.63</c:v>
                </c:pt>
                <c:pt idx="475">
                  <c:v>1.615</c:v>
                </c:pt>
                <c:pt idx="476">
                  <c:v>1.6719999999999999</c:v>
                </c:pt>
                <c:pt idx="477">
                  <c:v>1.7230000000000001</c:v>
                </c:pt>
                <c:pt idx="478">
                  <c:v>1.748</c:v>
                </c:pt>
                <c:pt idx="479">
                  <c:v>1.724</c:v>
                </c:pt>
                <c:pt idx="480">
                  <c:v>1.7330000000000001</c:v>
                </c:pt>
                <c:pt idx="481">
                  <c:v>1.6559999999999999</c:v>
                </c:pt>
                <c:pt idx="482">
                  <c:v>1.59</c:v>
                </c:pt>
                <c:pt idx="483">
                  <c:v>1.63</c:v>
                </c:pt>
                <c:pt idx="484">
                  <c:v>1.593</c:v>
                </c:pt>
                <c:pt idx="485">
                  <c:v>1.6839999999999999</c:v>
                </c:pt>
                <c:pt idx="486">
                  <c:v>1.6839999999999999</c:v>
                </c:pt>
                <c:pt idx="487">
                  <c:v>1.67</c:v>
                </c:pt>
                <c:pt idx="488">
                  <c:v>1.724</c:v>
                </c:pt>
                <c:pt idx="489">
                  <c:v>1.7849999999999999</c:v>
                </c:pt>
                <c:pt idx="490">
                  <c:v>1.6919999999999999</c:v>
                </c:pt>
                <c:pt idx="491">
                  <c:v>1.6970000000000001</c:v>
                </c:pt>
                <c:pt idx="492">
                  <c:v>1.6579999999999999</c:v>
                </c:pt>
                <c:pt idx="493">
                  <c:v>1.7629999999999999</c:v>
                </c:pt>
                <c:pt idx="494">
                  <c:v>1.8069999999999999</c:v>
                </c:pt>
                <c:pt idx="495">
                  <c:v>1.7809999999999999</c:v>
                </c:pt>
                <c:pt idx="496">
                  <c:v>1.76</c:v>
                </c:pt>
                <c:pt idx="497">
                  <c:v>1.605</c:v>
                </c:pt>
                <c:pt idx="498">
                  <c:v>1.617</c:v>
                </c:pt>
                <c:pt idx="499">
                  <c:v>1.5680000000000001</c:v>
                </c:pt>
                <c:pt idx="500">
                  <c:v>1.496</c:v>
                </c:pt>
                <c:pt idx="501">
                  <c:v>1.5069999999999999</c:v>
                </c:pt>
                <c:pt idx="502">
                  <c:v>1.4390000000000001</c:v>
                </c:pt>
                <c:pt idx="503">
                  <c:v>1.5249999999999999</c:v>
                </c:pt>
                <c:pt idx="504">
                  <c:v>1.5820000000000001</c:v>
                </c:pt>
                <c:pt idx="505">
                  <c:v>1.593</c:v>
                </c:pt>
                <c:pt idx="506">
                  <c:v>1.512</c:v>
                </c:pt>
                <c:pt idx="507">
                  <c:v>1.466</c:v>
                </c:pt>
                <c:pt idx="508">
                  <c:v>1.395</c:v>
                </c:pt>
                <c:pt idx="509">
                  <c:v>1.4319999999999999</c:v>
                </c:pt>
                <c:pt idx="510">
                  <c:v>1.409</c:v>
                </c:pt>
                <c:pt idx="511">
                  <c:v>1.34</c:v>
                </c:pt>
                <c:pt idx="512">
                  <c:v>1.323</c:v>
                </c:pt>
                <c:pt idx="513">
                  <c:v>1.3919999999999999</c:v>
                </c:pt>
                <c:pt idx="514">
                  <c:v>1.4410000000000001</c:v>
                </c:pt>
                <c:pt idx="515">
                  <c:v>1.419</c:v>
                </c:pt>
                <c:pt idx="516">
                  <c:v>1.4379999999999999</c:v>
                </c:pt>
                <c:pt idx="517">
                  <c:v>1.464</c:v>
                </c:pt>
                <c:pt idx="518">
                  <c:v>1.464</c:v>
                </c:pt>
                <c:pt idx="519">
                  <c:v>1.464</c:v>
                </c:pt>
                <c:pt idx="520">
                  <c:v>1.484</c:v>
                </c:pt>
                <c:pt idx="521">
                  <c:v>1.4490000000000001</c:v>
                </c:pt>
                <c:pt idx="522">
                  <c:v>1.4259999999999999</c:v>
                </c:pt>
                <c:pt idx="523">
                  <c:v>1.4259999999999999</c:v>
                </c:pt>
                <c:pt idx="524">
                  <c:v>1.5860000000000001</c:v>
                </c:pt>
                <c:pt idx="525">
                  <c:v>1.64</c:v>
                </c:pt>
                <c:pt idx="526">
                  <c:v>1.7010000000000001</c:v>
                </c:pt>
                <c:pt idx="527">
                  <c:v>1.72</c:v>
                </c:pt>
                <c:pt idx="528">
                  <c:v>1.7130000000000001</c:v>
                </c:pt>
                <c:pt idx="529">
                  <c:v>1.71</c:v>
                </c:pt>
                <c:pt idx="530">
                  <c:v>1.7310000000000001</c:v>
                </c:pt>
                <c:pt idx="531">
                  <c:v>1.704</c:v>
                </c:pt>
                <c:pt idx="532">
                  <c:v>1.7729999999999999</c:v>
                </c:pt>
                <c:pt idx="533">
                  <c:v>1.8</c:v>
                </c:pt>
                <c:pt idx="534">
                  <c:v>1.8919999999999999</c:v>
                </c:pt>
                <c:pt idx="535">
                  <c:v>1.877</c:v>
                </c:pt>
                <c:pt idx="536">
                  <c:v>1.8360000000000001</c:v>
                </c:pt>
                <c:pt idx="537">
                  <c:v>1.7909999999999999</c:v>
                </c:pt>
                <c:pt idx="538">
                  <c:v>1.8120000000000001</c:v>
                </c:pt>
                <c:pt idx="539">
                  <c:v>1.8049999999999999</c:v>
                </c:pt>
                <c:pt idx="540">
                  <c:v>1.8420000000000001</c:v>
                </c:pt>
                <c:pt idx="541">
                  <c:v>1.7769999999999999</c:v>
                </c:pt>
                <c:pt idx="542">
                  <c:v>1.76</c:v>
                </c:pt>
                <c:pt idx="543">
                  <c:v>1.7709999999999999</c:v>
                </c:pt>
                <c:pt idx="544">
                  <c:v>1.792</c:v>
                </c:pt>
                <c:pt idx="545">
                  <c:v>1.758</c:v>
                </c:pt>
                <c:pt idx="546">
                  <c:v>1.8009999999999999</c:v>
                </c:pt>
                <c:pt idx="547">
                  <c:v>1.855</c:v>
                </c:pt>
                <c:pt idx="548">
                  <c:v>1.8380000000000001</c:v>
                </c:pt>
                <c:pt idx="549">
                  <c:v>1.857</c:v>
                </c:pt>
                <c:pt idx="550">
                  <c:v>1.8460000000000001</c:v>
                </c:pt>
                <c:pt idx="551">
                  <c:v>1.9419999999999999</c:v>
                </c:pt>
                <c:pt idx="552">
                  <c:v>1.853</c:v>
                </c:pt>
                <c:pt idx="553">
                  <c:v>1.907</c:v>
                </c:pt>
                <c:pt idx="554">
                  <c:v>1.9710000000000001</c:v>
                </c:pt>
                <c:pt idx="555">
                  <c:v>1.9530000000000001</c:v>
                </c:pt>
                <c:pt idx="556">
                  <c:v>1.9179999999999999</c:v>
                </c:pt>
                <c:pt idx="557">
                  <c:v>1.877</c:v>
                </c:pt>
                <c:pt idx="558">
                  <c:v>1.877</c:v>
                </c:pt>
                <c:pt idx="559">
                  <c:v>1.9219999999999999</c:v>
                </c:pt>
                <c:pt idx="560">
                  <c:v>1.976</c:v>
                </c:pt>
                <c:pt idx="561">
                  <c:v>1.919</c:v>
                </c:pt>
                <c:pt idx="562">
                  <c:v>1.9</c:v>
                </c:pt>
                <c:pt idx="563">
                  <c:v>1.8129999999999999</c:v>
                </c:pt>
                <c:pt idx="564">
                  <c:v>1.7110000000000001</c:v>
                </c:pt>
                <c:pt idx="565">
                  <c:v>1.8180000000000001</c:v>
                </c:pt>
                <c:pt idx="566">
                  <c:v>1.7789999999999999</c:v>
                </c:pt>
                <c:pt idx="567">
                  <c:v>1.6679999999999999</c:v>
                </c:pt>
                <c:pt idx="568">
                  <c:v>1.724</c:v>
                </c:pt>
                <c:pt idx="569">
                  <c:v>1.8169999999999999</c:v>
                </c:pt>
                <c:pt idx="570">
                  <c:v>1.9019999999999999</c:v>
                </c:pt>
                <c:pt idx="571">
                  <c:v>1.9359999999999999</c:v>
                </c:pt>
                <c:pt idx="572">
                  <c:v>1.9930000000000001</c:v>
                </c:pt>
                <c:pt idx="573">
                  <c:v>2.1579999999999999</c:v>
                </c:pt>
                <c:pt idx="574">
                  <c:v>2.1909999999999998</c:v>
                </c:pt>
                <c:pt idx="575">
                  <c:v>2.1800000000000002</c:v>
                </c:pt>
                <c:pt idx="576">
                  <c:v>2.1840000000000002</c:v>
                </c:pt>
                <c:pt idx="577">
                  <c:v>2.1920000000000002</c:v>
                </c:pt>
                <c:pt idx="578">
                  <c:v>2.327</c:v>
                </c:pt>
                <c:pt idx="579">
                  <c:v>2.4169999999999998</c:v>
                </c:pt>
                <c:pt idx="580">
                  <c:v>2.3119999999999998</c:v>
                </c:pt>
                <c:pt idx="581">
                  <c:v>2.395</c:v>
                </c:pt>
                <c:pt idx="582">
                  <c:v>2.5459999999999998</c:v>
                </c:pt>
                <c:pt idx="583">
                  <c:v>2.5089999999999999</c:v>
                </c:pt>
                <c:pt idx="584">
                  <c:v>2.4809999999999999</c:v>
                </c:pt>
                <c:pt idx="585">
                  <c:v>2.44</c:v>
                </c:pt>
                <c:pt idx="586">
                  <c:v>2.4049999999999998</c:v>
                </c:pt>
                <c:pt idx="587">
                  <c:v>2.4340000000000002</c:v>
                </c:pt>
                <c:pt idx="588">
                  <c:v>2.44</c:v>
                </c:pt>
                <c:pt idx="589">
                  <c:v>2.516</c:v>
                </c:pt>
                <c:pt idx="590">
                  <c:v>2.5150000000000001</c:v>
                </c:pt>
                <c:pt idx="591">
                  <c:v>2.5779999999999998</c:v>
                </c:pt>
                <c:pt idx="592">
                  <c:v>2.6360000000000001</c:v>
                </c:pt>
                <c:pt idx="593">
                  <c:v>2.6930000000000001</c:v>
                </c:pt>
                <c:pt idx="594">
                  <c:v>2.645</c:v>
                </c:pt>
                <c:pt idx="595">
                  <c:v>2.6379999999999999</c:v>
                </c:pt>
                <c:pt idx="596">
                  <c:v>2.7610000000000001</c:v>
                </c:pt>
                <c:pt idx="597">
                  <c:v>2.7850000000000001</c:v>
                </c:pt>
                <c:pt idx="598">
                  <c:v>2.8239999999999998</c:v>
                </c:pt>
                <c:pt idx="599">
                  <c:v>2.82</c:v>
                </c:pt>
                <c:pt idx="600">
                  <c:v>2.887</c:v>
                </c:pt>
                <c:pt idx="601">
                  <c:v>2.8679999999999999</c:v>
                </c:pt>
                <c:pt idx="602">
                  <c:v>2.798</c:v>
                </c:pt>
                <c:pt idx="603">
                  <c:v>2.71</c:v>
                </c:pt>
                <c:pt idx="604">
                  <c:v>2.8</c:v>
                </c:pt>
                <c:pt idx="605">
                  <c:v>2.7879999999999998</c:v>
                </c:pt>
                <c:pt idx="606">
                  <c:v>2.8660000000000001</c:v>
                </c:pt>
                <c:pt idx="607">
                  <c:v>2.9420000000000002</c:v>
                </c:pt>
                <c:pt idx="608">
                  <c:v>2.9580000000000002</c:v>
                </c:pt>
                <c:pt idx="609">
                  <c:v>2.923</c:v>
                </c:pt>
                <c:pt idx="610">
                  <c:v>3.0230000000000001</c:v>
                </c:pt>
                <c:pt idx="611">
                  <c:v>3.1269999999999998</c:v>
                </c:pt>
                <c:pt idx="612">
                  <c:v>3.0209999999999999</c:v>
                </c:pt>
                <c:pt idx="613">
                  <c:v>3.004</c:v>
                </c:pt>
                <c:pt idx="614">
                  <c:v>3.0030000000000001</c:v>
                </c:pt>
                <c:pt idx="615">
                  <c:v>2.91</c:v>
                </c:pt>
                <c:pt idx="616">
                  <c:v>2.96</c:v>
                </c:pt>
                <c:pt idx="617">
                  <c:v>2.9209999999999998</c:v>
                </c:pt>
                <c:pt idx="618">
                  <c:v>3.0270000000000001</c:v>
                </c:pt>
                <c:pt idx="619">
                  <c:v>2.9460000000000002</c:v>
                </c:pt>
                <c:pt idx="620">
                  <c:v>2.883</c:v>
                </c:pt>
                <c:pt idx="621">
                  <c:v>2.835</c:v>
                </c:pt>
                <c:pt idx="622">
                  <c:v>2.835</c:v>
                </c:pt>
                <c:pt idx="623">
                  <c:v>2.8090000000000002</c:v>
                </c:pt>
                <c:pt idx="624">
                  <c:v>2.7749999999999999</c:v>
                </c:pt>
                <c:pt idx="625">
                  <c:v>2.7959999999999998</c:v>
                </c:pt>
                <c:pt idx="626">
                  <c:v>2.79</c:v>
                </c:pt>
                <c:pt idx="627">
                  <c:v>2.8260000000000001</c:v>
                </c:pt>
                <c:pt idx="628">
                  <c:v>2.891</c:v>
                </c:pt>
                <c:pt idx="629">
                  <c:v>2.976</c:v>
                </c:pt>
                <c:pt idx="630">
                  <c:v>3</c:v>
                </c:pt>
                <c:pt idx="631">
                  <c:v>3.0640000000000001</c:v>
                </c:pt>
                <c:pt idx="632">
                  <c:v>3.1930000000000001</c:v>
                </c:pt>
                <c:pt idx="633">
                  <c:v>3.1859999999999999</c:v>
                </c:pt>
                <c:pt idx="634">
                  <c:v>3.2679999999999998</c:v>
                </c:pt>
                <c:pt idx="635">
                  <c:v>3.2320000000000002</c:v>
                </c:pt>
                <c:pt idx="636">
                  <c:v>3.3479999999999999</c:v>
                </c:pt>
                <c:pt idx="637">
                  <c:v>3.516</c:v>
                </c:pt>
                <c:pt idx="638">
                  <c:v>3.6219999999999999</c:v>
                </c:pt>
                <c:pt idx="639">
                  <c:v>3.4590000000000001</c:v>
                </c:pt>
                <c:pt idx="640">
                  <c:v>3.375</c:v>
                </c:pt>
                <c:pt idx="641">
                  <c:v>3.4049999999999998</c:v>
                </c:pt>
                <c:pt idx="642">
                  <c:v>3.46</c:v>
                </c:pt>
                <c:pt idx="643">
                  <c:v>3.5009999999999999</c:v>
                </c:pt>
                <c:pt idx="644">
                  <c:v>3.4180000000000001</c:v>
                </c:pt>
                <c:pt idx="645">
                  <c:v>3.3039999999999998</c:v>
                </c:pt>
                <c:pt idx="646">
                  <c:v>3.3260000000000001</c:v>
                </c:pt>
                <c:pt idx="647">
                  <c:v>3.3820000000000001</c:v>
                </c:pt>
                <c:pt idx="648">
                  <c:v>3.3380000000000001</c:v>
                </c:pt>
                <c:pt idx="649">
                  <c:v>3.306</c:v>
                </c:pt>
                <c:pt idx="650">
                  <c:v>3.2229999999999999</c:v>
                </c:pt>
                <c:pt idx="651">
                  <c:v>3.2229999999999999</c:v>
                </c:pt>
                <c:pt idx="652">
                  <c:v>3.1749999999999998</c:v>
                </c:pt>
                <c:pt idx="653">
                  <c:v>3.0819999999999999</c:v>
                </c:pt>
                <c:pt idx="654">
                  <c:v>3.1890000000000001</c:v>
                </c:pt>
                <c:pt idx="655">
                  <c:v>3.2170000000000001</c:v>
                </c:pt>
                <c:pt idx="656">
                  <c:v>3.2959999999999998</c:v>
                </c:pt>
                <c:pt idx="657">
                  <c:v>3.2360000000000002</c:v>
                </c:pt>
                <c:pt idx="658">
                  <c:v>3.1880000000000002</c:v>
                </c:pt>
                <c:pt idx="659">
                  <c:v>3.153</c:v>
                </c:pt>
                <c:pt idx="660">
                  <c:v>3.145</c:v>
                </c:pt>
                <c:pt idx="661">
                  <c:v>3.073</c:v>
                </c:pt>
                <c:pt idx="662">
                  <c:v>3.0739999999999998</c:v>
                </c:pt>
                <c:pt idx="663">
                  <c:v>3.0870000000000002</c:v>
                </c:pt>
                <c:pt idx="664">
                  <c:v>3.1179999999999999</c:v>
                </c:pt>
                <c:pt idx="665">
                  <c:v>2.95</c:v>
                </c:pt>
                <c:pt idx="666">
                  <c:v>2.835</c:v>
                </c:pt>
                <c:pt idx="667">
                  <c:v>2.86</c:v>
                </c:pt>
                <c:pt idx="668">
                  <c:v>2.8170000000000002</c:v>
                </c:pt>
                <c:pt idx="669">
                  <c:v>2.7639999999999998</c:v>
                </c:pt>
                <c:pt idx="670">
                  <c:v>2.61</c:v>
                </c:pt>
                <c:pt idx="671">
                  <c:v>2.61</c:v>
                </c:pt>
                <c:pt idx="672">
                  <c:v>2.61</c:v>
                </c:pt>
                <c:pt idx="673">
                  <c:v>2.7109999999999999</c:v>
                </c:pt>
                <c:pt idx="674">
                  <c:v>2.7160000000000002</c:v>
                </c:pt>
                <c:pt idx="675">
                  <c:v>2.6749999999999998</c:v>
                </c:pt>
                <c:pt idx="676">
                  <c:v>2.7429999999999999</c:v>
                </c:pt>
                <c:pt idx="677">
                  <c:v>2.6739999999999999</c:v>
                </c:pt>
                <c:pt idx="678">
                  <c:v>2.694</c:v>
                </c:pt>
                <c:pt idx="679">
                  <c:v>2.6709999999999998</c:v>
                </c:pt>
                <c:pt idx="680">
                  <c:v>2.7850000000000001</c:v>
                </c:pt>
                <c:pt idx="681">
                  <c:v>2.738</c:v>
                </c:pt>
                <c:pt idx="682">
                  <c:v>2.6960000000000002</c:v>
                </c:pt>
                <c:pt idx="683">
                  <c:v>2.7559999999999998</c:v>
                </c:pt>
                <c:pt idx="684">
                  <c:v>2.863</c:v>
                </c:pt>
                <c:pt idx="685">
                  <c:v>2.8420000000000001</c:v>
                </c:pt>
                <c:pt idx="686">
                  <c:v>2.9409999999999998</c:v>
                </c:pt>
                <c:pt idx="687">
                  <c:v>3.0089999999999999</c:v>
                </c:pt>
                <c:pt idx="688">
                  <c:v>3.0419999999999998</c:v>
                </c:pt>
                <c:pt idx="689">
                  <c:v>3.1</c:v>
                </c:pt>
                <c:pt idx="690">
                  <c:v>3.008</c:v>
                </c:pt>
                <c:pt idx="691">
                  <c:v>3.0169999999999999</c:v>
                </c:pt>
                <c:pt idx="692">
                  <c:v>3.0859999999999999</c:v>
                </c:pt>
                <c:pt idx="693">
                  <c:v>3.073</c:v>
                </c:pt>
                <c:pt idx="694">
                  <c:v>3.1179999999999999</c:v>
                </c:pt>
                <c:pt idx="695">
                  <c:v>3.1739999999999999</c:v>
                </c:pt>
                <c:pt idx="696">
                  <c:v>3.089</c:v>
                </c:pt>
                <c:pt idx="697">
                  <c:v>3.089</c:v>
                </c:pt>
                <c:pt idx="698">
                  <c:v>3.1949999999999998</c:v>
                </c:pt>
                <c:pt idx="699">
                  <c:v>3.141</c:v>
                </c:pt>
                <c:pt idx="700">
                  <c:v>3.198</c:v>
                </c:pt>
                <c:pt idx="701">
                  <c:v>3.133</c:v>
                </c:pt>
                <c:pt idx="702">
                  <c:v>3.1419999999999999</c:v>
                </c:pt>
                <c:pt idx="703">
                  <c:v>3.1949999999999998</c:v>
                </c:pt>
                <c:pt idx="704">
                  <c:v>3.16</c:v>
                </c:pt>
                <c:pt idx="705">
                  <c:v>3.1469999999999998</c:v>
                </c:pt>
                <c:pt idx="706">
                  <c:v>3.1389999999999998</c:v>
                </c:pt>
                <c:pt idx="707">
                  <c:v>3.1429999999999998</c:v>
                </c:pt>
                <c:pt idx="708">
                  <c:v>3.1019999999999999</c:v>
                </c:pt>
                <c:pt idx="709">
                  <c:v>3.0369999999999999</c:v>
                </c:pt>
                <c:pt idx="710">
                  <c:v>3.1230000000000002</c:v>
                </c:pt>
                <c:pt idx="711">
                  <c:v>3.0720000000000001</c:v>
                </c:pt>
                <c:pt idx="712">
                  <c:v>3.2280000000000002</c:v>
                </c:pt>
                <c:pt idx="713">
                  <c:v>3.32</c:v>
                </c:pt>
                <c:pt idx="714">
                  <c:v>3.081</c:v>
                </c:pt>
                <c:pt idx="715">
                  <c:v>3.173</c:v>
                </c:pt>
                <c:pt idx="716">
                  <c:v>3.173</c:v>
                </c:pt>
                <c:pt idx="717">
                  <c:v>3.1339999999999999</c:v>
                </c:pt>
                <c:pt idx="718">
                  <c:v>3.1230000000000002</c:v>
                </c:pt>
                <c:pt idx="719">
                  <c:v>3.2810000000000001</c:v>
                </c:pt>
                <c:pt idx="720">
                  <c:v>3.3029999999999999</c:v>
                </c:pt>
                <c:pt idx="721">
                  <c:v>3.3849999999999998</c:v>
                </c:pt>
                <c:pt idx="722">
                  <c:v>3.3849999999999998</c:v>
                </c:pt>
                <c:pt idx="723">
                  <c:v>3.4750000000000001</c:v>
                </c:pt>
                <c:pt idx="724">
                  <c:v>3.423</c:v>
                </c:pt>
                <c:pt idx="725">
                  <c:v>3.4220000000000002</c:v>
                </c:pt>
                <c:pt idx="726">
                  <c:v>3.488</c:v>
                </c:pt>
                <c:pt idx="727">
                  <c:v>3.423</c:v>
                </c:pt>
                <c:pt idx="728">
                  <c:v>3.3519999999999999</c:v>
                </c:pt>
                <c:pt idx="729">
                  <c:v>3.5449999999999999</c:v>
                </c:pt>
                <c:pt idx="730">
                  <c:v>3.6760000000000002</c:v>
                </c:pt>
                <c:pt idx="731">
                  <c:v>3.6160000000000001</c:v>
                </c:pt>
                <c:pt idx="732">
                  <c:v>3.5750000000000002</c:v>
                </c:pt>
                <c:pt idx="733">
                  <c:v>3.484</c:v>
                </c:pt>
                <c:pt idx="734">
                  <c:v>3.2770000000000001</c:v>
                </c:pt>
                <c:pt idx="735">
                  <c:v>3.194</c:v>
                </c:pt>
                <c:pt idx="736">
                  <c:v>3.2349999999999999</c:v>
                </c:pt>
                <c:pt idx="737">
                  <c:v>3.2509999999999999</c:v>
                </c:pt>
                <c:pt idx="738">
                  <c:v>3.2469999999999999</c:v>
                </c:pt>
                <c:pt idx="739">
                  <c:v>3.3319999999999999</c:v>
                </c:pt>
                <c:pt idx="740">
                  <c:v>3.4140000000000001</c:v>
                </c:pt>
                <c:pt idx="741">
                  <c:v>3.504</c:v>
                </c:pt>
                <c:pt idx="742">
                  <c:v>3.601</c:v>
                </c:pt>
                <c:pt idx="743">
                  <c:v>3.4809999999999999</c:v>
                </c:pt>
                <c:pt idx="744">
                  <c:v>3.3959999999999999</c:v>
                </c:pt>
                <c:pt idx="745">
                  <c:v>3.145</c:v>
                </c:pt>
                <c:pt idx="746">
                  <c:v>3.145</c:v>
                </c:pt>
                <c:pt idx="747">
                  <c:v>3.16</c:v>
                </c:pt>
                <c:pt idx="748">
                  <c:v>3.1230000000000002</c:v>
                </c:pt>
                <c:pt idx="749">
                  <c:v>3.0590000000000002</c:v>
                </c:pt>
                <c:pt idx="750">
                  <c:v>3.1080000000000001</c:v>
                </c:pt>
                <c:pt idx="751">
                  <c:v>3.1219999999999999</c:v>
                </c:pt>
                <c:pt idx="752">
                  <c:v>3.0819999999999999</c:v>
                </c:pt>
                <c:pt idx="753">
                  <c:v>3.036</c:v>
                </c:pt>
                <c:pt idx="754">
                  <c:v>2.97</c:v>
                </c:pt>
                <c:pt idx="755">
                  <c:v>2.9340000000000002</c:v>
                </c:pt>
                <c:pt idx="756">
                  <c:v>2.9340000000000002</c:v>
                </c:pt>
                <c:pt idx="757">
                  <c:v>2.94</c:v>
                </c:pt>
                <c:pt idx="758">
                  <c:v>2.9969999999999999</c:v>
                </c:pt>
                <c:pt idx="759">
                  <c:v>2.9380000000000002</c:v>
                </c:pt>
                <c:pt idx="760">
                  <c:v>2.835</c:v>
                </c:pt>
                <c:pt idx="761">
                  <c:v>2.78</c:v>
                </c:pt>
                <c:pt idx="762">
                  <c:v>2.8159999999999998</c:v>
                </c:pt>
                <c:pt idx="763">
                  <c:v>2.7749999999999999</c:v>
                </c:pt>
                <c:pt idx="764">
                  <c:v>2.758</c:v>
                </c:pt>
                <c:pt idx="765">
                  <c:v>2.794</c:v>
                </c:pt>
                <c:pt idx="766">
                  <c:v>2.8820000000000001</c:v>
                </c:pt>
                <c:pt idx="767">
                  <c:v>2.9239999999999999</c:v>
                </c:pt>
                <c:pt idx="768">
                  <c:v>2.8460000000000001</c:v>
                </c:pt>
                <c:pt idx="769">
                  <c:v>2.8250000000000002</c:v>
                </c:pt>
                <c:pt idx="770">
                  <c:v>2.7829999999999999</c:v>
                </c:pt>
                <c:pt idx="771">
                  <c:v>2.8140000000000001</c:v>
                </c:pt>
                <c:pt idx="772">
                  <c:v>2.8969999999999998</c:v>
                </c:pt>
                <c:pt idx="773">
                  <c:v>3.012</c:v>
                </c:pt>
                <c:pt idx="774">
                  <c:v>3.0209999999999999</c:v>
                </c:pt>
                <c:pt idx="775">
                  <c:v>3.0790000000000002</c:v>
                </c:pt>
                <c:pt idx="776">
                  <c:v>3.169</c:v>
                </c:pt>
                <c:pt idx="777">
                  <c:v>3.169</c:v>
                </c:pt>
                <c:pt idx="778">
                  <c:v>3.169</c:v>
                </c:pt>
                <c:pt idx="779">
                  <c:v>3.29</c:v>
                </c:pt>
                <c:pt idx="780">
                  <c:v>3.2690000000000001</c:v>
                </c:pt>
                <c:pt idx="781">
                  <c:v>3.3</c:v>
                </c:pt>
                <c:pt idx="782">
                  <c:v>3.3</c:v>
                </c:pt>
                <c:pt idx="783">
                  <c:v>3.1890000000000001</c:v>
                </c:pt>
                <c:pt idx="784">
                  <c:v>3.1339999999999999</c:v>
                </c:pt>
                <c:pt idx="785">
                  <c:v>3.1779999999999999</c:v>
                </c:pt>
                <c:pt idx="786">
                  <c:v>3.0910000000000002</c:v>
                </c:pt>
                <c:pt idx="787">
                  <c:v>3.085</c:v>
                </c:pt>
                <c:pt idx="788">
                  <c:v>3.1139999999999999</c:v>
                </c:pt>
                <c:pt idx="789">
                  <c:v>3.0110000000000001</c:v>
                </c:pt>
                <c:pt idx="790">
                  <c:v>2.895</c:v>
                </c:pt>
                <c:pt idx="791">
                  <c:v>2.8969999999999998</c:v>
                </c:pt>
                <c:pt idx="792">
                  <c:v>2.8620000000000001</c:v>
                </c:pt>
                <c:pt idx="793">
                  <c:v>2.855</c:v>
                </c:pt>
                <c:pt idx="794">
                  <c:v>2.7240000000000002</c:v>
                </c:pt>
                <c:pt idx="795">
                  <c:v>2.7480000000000002</c:v>
                </c:pt>
                <c:pt idx="796">
                  <c:v>2.8410000000000002</c:v>
                </c:pt>
                <c:pt idx="797">
                  <c:v>2.8820000000000001</c:v>
                </c:pt>
                <c:pt idx="798">
                  <c:v>2.8540000000000001</c:v>
                </c:pt>
                <c:pt idx="799">
                  <c:v>2.8</c:v>
                </c:pt>
                <c:pt idx="800">
                  <c:v>2.8620000000000001</c:v>
                </c:pt>
                <c:pt idx="801">
                  <c:v>2.8889999999999998</c:v>
                </c:pt>
                <c:pt idx="802">
                  <c:v>2.9129999999999998</c:v>
                </c:pt>
                <c:pt idx="803">
                  <c:v>2.9159999999999999</c:v>
                </c:pt>
                <c:pt idx="804">
                  <c:v>2.859</c:v>
                </c:pt>
                <c:pt idx="805">
                  <c:v>2.827</c:v>
                </c:pt>
                <c:pt idx="806">
                  <c:v>2.9289999999999998</c:v>
                </c:pt>
                <c:pt idx="807">
                  <c:v>3.052</c:v>
                </c:pt>
                <c:pt idx="808">
                  <c:v>3.0870000000000002</c:v>
                </c:pt>
                <c:pt idx="809">
                  <c:v>3.0150000000000001</c:v>
                </c:pt>
                <c:pt idx="810">
                  <c:v>3.0529999999999999</c:v>
                </c:pt>
                <c:pt idx="811">
                  <c:v>3.153</c:v>
                </c:pt>
                <c:pt idx="812">
                  <c:v>3.1070000000000002</c:v>
                </c:pt>
                <c:pt idx="813">
                  <c:v>3.1829999999999998</c:v>
                </c:pt>
                <c:pt idx="814">
                  <c:v>3.262</c:v>
                </c:pt>
                <c:pt idx="815">
                  <c:v>3.2890000000000001</c:v>
                </c:pt>
                <c:pt idx="816">
                  <c:v>3.29</c:v>
                </c:pt>
                <c:pt idx="817">
                  <c:v>3.29</c:v>
                </c:pt>
                <c:pt idx="818">
                  <c:v>3.4340000000000002</c:v>
                </c:pt>
                <c:pt idx="819">
                  <c:v>3.3719999999999999</c:v>
                </c:pt>
                <c:pt idx="820">
                  <c:v>3.335</c:v>
                </c:pt>
                <c:pt idx="821">
                  <c:v>3.3879999999999999</c:v>
                </c:pt>
                <c:pt idx="822">
                  <c:v>3.3849999999999998</c:v>
                </c:pt>
                <c:pt idx="823">
                  <c:v>3.3290000000000002</c:v>
                </c:pt>
                <c:pt idx="824">
                  <c:v>3.4079999999999999</c:v>
                </c:pt>
                <c:pt idx="825">
                  <c:v>3.4740000000000002</c:v>
                </c:pt>
                <c:pt idx="826">
                  <c:v>3.3439999999999999</c:v>
                </c:pt>
                <c:pt idx="827">
                  <c:v>3.3530000000000002</c:v>
                </c:pt>
                <c:pt idx="828">
                  <c:v>3.3180000000000001</c:v>
                </c:pt>
                <c:pt idx="829">
                  <c:v>3.262</c:v>
                </c:pt>
                <c:pt idx="830">
                  <c:v>3.157</c:v>
                </c:pt>
                <c:pt idx="831">
                  <c:v>2.992</c:v>
                </c:pt>
                <c:pt idx="832">
                  <c:v>2.7690000000000001</c:v>
                </c:pt>
                <c:pt idx="833">
                  <c:v>2.8959999999999999</c:v>
                </c:pt>
                <c:pt idx="834">
                  <c:v>2.786</c:v>
                </c:pt>
                <c:pt idx="835">
                  <c:v>2.915</c:v>
                </c:pt>
                <c:pt idx="836">
                  <c:v>2.7789999999999999</c:v>
                </c:pt>
                <c:pt idx="837">
                  <c:v>2.8159999999999998</c:v>
                </c:pt>
                <c:pt idx="838">
                  <c:v>2.89</c:v>
                </c:pt>
                <c:pt idx="839">
                  <c:v>2.7290000000000001</c:v>
                </c:pt>
                <c:pt idx="840">
                  <c:v>2.7469999999999999</c:v>
                </c:pt>
                <c:pt idx="841">
                  <c:v>2.746</c:v>
                </c:pt>
                <c:pt idx="842">
                  <c:v>2.895</c:v>
                </c:pt>
                <c:pt idx="843">
                  <c:v>2.9460000000000002</c:v>
                </c:pt>
                <c:pt idx="844">
                  <c:v>2.9380000000000002</c:v>
                </c:pt>
                <c:pt idx="845">
                  <c:v>2.9350000000000001</c:v>
                </c:pt>
                <c:pt idx="846">
                  <c:v>2.8969999999999998</c:v>
                </c:pt>
                <c:pt idx="847">
                  <c:v>2.8490000000000002</c:v>
                </c:pt>
                <c:pt idx="848">
                  <c:v>2.7679999999999998</c:v>
                </c:pt>
                <c:pt idx="849">
                  <c:v>2.7919999999999998</c:v>
                </c:pt>
                <c:pt idx="850">
                  <c:v>2.7919999999999998</c:v>
                </c:pt>
                <c:pt idx="851">
                  <c:v>2.7919999999999998</c:v>
                </c:pt>
                <c:pt idx="852">
                  <c:v>2.8959999999999999</c:v>
                </c:pt>
                <c:pt idx="853">
                  <c:v>2.911</c:v>
                </c:pt>
                <c:pt idx="854">
                  <c:v>2.8809999999999998</c:v>
                </c:pt>
                <c:pt idx="855">
                  <c:v>2.9670000000000001</c:v>
                </c:pt>
                <c:pt idx="856">
                  <c:v>3.036</c:v>
                </c:pt>
                <c:pt idx="857">
                  <c:v>3.0979999999999999</c:v>
                </c:pt>
                <c:pt idx="858">
                  <c:v>3.0609999999999999</c:v>
                </c:pt>
                <c:pt idx="859">
                  <c:v>3.0619999999999998</c:v>
                </c:pt>
                <c:pt idx="860">
                  <c:v>2.9740000000000002</c:v>
                </c:pt>
                <c:pt idx="861">
                  <c:v>2.9359999999999999</c:v>
                </c:pt>
                <c:pt idx="862">
                  <c:v>2.9079999999999999</c:v>
                </c:pt>
                <c:pt idx="863">
                  <c:v>2.8039999999999998</c:v>
                </c:pt>
                <c:pt idx="864">
                  <c:v>2.86</c:v>
                </c:pt>
                <c:pt idx="865">
                  <c:v>2.9529999999999998</c:v>
                </c:pt>
                <c:pt idx="866">
                  <c:v>2.8410000000000002</c:v>
                </c:pt>
                <c:pt idx="867">
                  <c:v>2.972</c:v>
                </c:pt>
                <c:pt idx="868">
                  <c:v>2.8239999999999998</c:v>
                </c:pt>
                <c:pt idx="869">
                  <c:v>2.7639999999999998</c:v>
                </c:pt>
                <c:pt idx="870">
                  <c:v>2.7959999999999998</c:v>
                </c:pt>
                <c:pt idx="871">
                  <c:v>2.9089999999999998</c:v>
                </c:pt>
                <c:pt idx="872">
                  <c:v>2.9790000000000001</c:v>
                </c:pt>
                <c:pt idx="873">
                  <c:v>2.9489999999999998</c:v>
                </c:pt>
                <c:pt idx="874">
                  <c:v>2.9020000000000001</c:v>
                </c:pt>
                <c:pt idx="875">
                  <c:v>2.83</c:v>
                </c:pt>
                <c:pt idx="876">
                  <c:v>2.8780000000000001</c:v>
                </c:pt>
                <c:pt idx="877">
                  <c:v>2.948</c:v>
                </c:pt>
                <c:pt idx="878">
                  <c:v>3.0510000000000002</c:v>
                </c:pt>
                <c:pt idx="879">
                  <c:v>3.105</c:v>
                </c:pt>
                <c:pt idx="880">
                  <c:v>3.1739999999999999</c:v>
                </c:pt>
                <c:pt idx="881">
                  <c:v>3.129</c:v>
                </c:pt>
                <c:pt idx="882">
                  <c:v>3.129</c:v>
                </c:pt>
                <c:pt idx="883">
                  <c:v>3.214</c:v>
                </c:pt>
                <c:pt idx="884">
                  <c:v>3.274</c:v>
                </c:pt>
                <c:pt idx="885">
                  <c:v>3.3079999999999998</c:v>
                </c:pt>
                <c:pt idx="886">
                  <c:v>3.3330000000000002</c:v>
                </c:pt>
                <c:pt idx="887">
                  <c:v>3.331</c:v>
                </c:pt>
                <c:pt idx="888">
                  <c:v>3.2570000000000001</c:v>
                </c:pt>
                <c:pt idx="889">
                  <c:v>3.1869999999999998</c:v>
                </c:pt>
                <c:pt idx="890">
                  <c:v>3.1579999999999999</c:v>
                </c:pt>
                <c:pt idx="891">
                  <c:v>3.2320000000000002</c:v>
                </c:pt>
                <c:pt idx="892">
                  <c:v>3.262</c:v>
                </c:pt>
                <c:pt idx="893">
                  <c:v>3.278</c:v>
                </c:pt>
                <c:pt idx="894">
                  <c:v>3.4409999999999998</c:v>
                </c:pt>
                <c:pt idx="895">
                  <c:v>3.4079999999999999</c:v>
                </c:pt>
                <c:pt idx="896">
                  <c:v>3.3719999999999999</c:v>
                </c:pt>
                <c:pt idx="897">
                  <c:v>3.347</c:v>
                </c:pt>
                <c:pt idx="898">
                  <c:v>3.464</c:v>
                </c:pt>
                <c:pt idx="899">
                  <c:v>3.407</c:v>
                </c:pt>
                <c:pt idx="900">
                  <c:v>3.331</c:v>
                </c:pt>
                <c:pt idx="901">
                  <c:v>3.3519999999999999</c:v>
                </c:pt>
                <c:pt idx="902">
                  <c:v>3.4079999999999999</c:v>
                </c:pt>
                <c:pt idx="903">
                  <c:v>3.3410000000000002</c:v>
                </c:pt>
                <c:pt idx="904">
                  <c:v>3.3860000000000001</c:v>
                </c:pt>
                <c:pt idx="905">
                  <c:v>3.4529999999999998</c:v>
                </c:pt>
                <c:pt idx="906">
                  <c:v>3.3559999999999999</c:v>
                </c:pt>
                <c:pt idx="907">
                  <c:v>3.3090000000000002</c:v>
                </c:pt>
                <c:pt idx="908">
                  <c:v>3.3170000000000002</c:v>
                </c:pt>
                <c:pt idx="909">
                  <c:v>3.2210000000000001</c:v>
                </c:pt>
                <c:pt idx="910">
                  <c:v>3.3610000000000002</c:v>
                </c:pt>
                <c:pt idx="911">
                  <c:v>3.2690000000000001</c:v>
                </c:pt>
                <c:pt idx="912">
                  <c:v>3.27</c:v>
                </c:pt>
                <c:pt idx="913">
                  <c:v>3.3130000000000002</c:v>
                </c:pt>
                <c:pt idx="914">
                  <c:v>3.415</c:v>
                </c:pt>
                <c:pt idx="915">
                  <c:v>3.4860000000000002</c:v>
                </c:pt>
                <c:pt idx="916">
                  <c:v>3.573</c:v>
                </c:pt>
                <c:pt idx="917">
                  <c:v>3.5150000000000001</c:v>
                </c:pt>
                <c:pt idx="918">
                  <c:v>3.5350000000000001</c:v>
                </c:pt>
                <c:pt idx="919">
                  <c:v>3.4209999999999998</c:v>
                </c:pt>
                <c:pt idx="920">
                  <c:v>3.35</c:v>
                </c:pt>
                <c:pt idx="921">
                  <c:v>3.367</c:v>
                </c:pt>
                <c:pt idx="922">
                  <c:v>3.4</c:v>
                </c:pt>
                <c:pt idx="923">
                  <c:v>3.3780000000000001</c:v>
                </c:pt>
                <c:pt idx="924">
                  <c:v>3.3570000000000002</c:v>
                </c:pt>
                <c:pt idx="925">
                  <c:v>3.4969999999999999</c:v>
                </c:pt>
                <c:pt idx="926">
                  <c:v>3.4119999999999999</c:v>
                </c:pt>
                <c:pt idx="927">
                  <c:v>3.4980000000000002</c:v>
                </c:pt>
                <c:pt idx="928">
                  <c:v>3.5150000000000001</c:v>
                </c:pt>
                <c:pt idx="929">
                  <c:v>3.4750000000000001</c:v>
                </c:pt>
                <c:pt idx="930">
                  <c:v>3.6139999999999999</c:v>
                </c:pt>
                <c:pt idx="931">
                  <c:v>3.5150000000000001</c:v>
                </c:pt>
                <c:pt idx="932">
                  <c:v>3.5</c:v>
                </c:pt>
                <c:pt idx="933">
                  <c:v>3.6040000000000001</c:v>
                </c:pt>
                <c:pt idx="934">
                  <c:v>3.6230000000000002</c:v>
                </c:pt>
                <c:pt idx="935">
                  <c:v>3.7120000000000002</c:v>
                </c:pt>
                <c:pt idx="936">
                  <c:v>3.548</c:v>
                </c:pt>
                <c:pt idx="937">
                  <c:v>3.548</c:v>
                </c:pt>
                <c:pt idx="938">
                  <c:v>3.5019999999999998</c:v>
                </c:pt>
                <c:pt idx="939">
                  <c:v>3.5209999999999999</c:v>
                </c:pt>
                <c:pt idx="940">
                  <c:v>3.593</c:v>
                </c:pt>
                <c:pt idx="941">
                  <c:v>3.6440000000000001</c:v>
                </c:pt>
                <c:pt idx="942">
                  <c:v>3.6909999999999998</c:v>
                </c:pt>
                <c:pt idx="943">
                  <c:v>3.7490000000000001</c:v>
                </c:pt>
                <c:pt idx="944">
                  <c:v>3.7730000000000001</c:v>
                </c:pt>
                <c:pt idx="945">
                  <c:v>3.7679999999999998</c:v>
                </c:pt>
                <c:pt idx="946">
                  <c:v>3.7160000000000002</c:v>
                </c:pt>
                <c:pt idx="947">
                  <c:v>3.7770000000000001</c:v>
                </c:pt>
                <c:pt idx="948">
                  <c:v>3.8159999999999998</c:v>
                </c:pt>
                <c:pt idx="949">
                  <c:v>3.6469999999999998</c:v>
                </c:pt>
                <c:pt idx="950">
                  <c:v>3.6920000000000002</c:v>
                </c:pt>
                <c:pt idx="951">
                  <c:v>3.7040000000000002</c:v>
                </c:pt>
                <c:pt idx="952">
                  <c:v>3.68</c:v>
                </c:pt>
                <c:pt idx="953">
                  <c:v>3.5939999999999999</c:v>
                </c:pt>
                <c:pt idx="954">
                  <c:v>3.5760000000000001</c:v>
                </c:pt>
                <c:pt idx="955">
                  <c:v>3.5640000000000001</c:v>
                </c:pt>
                <c:pt idx="956">
                  <c:v>3.5630000000000002</c:v>
                </c:pt>
                <c:pt idx="957">
                  <c:v>3.5630000000000002</c:v>
                </c:pt>
                <c:pt idx="958">
                  <c:v>3.6930000000000001</c:v>
                </c:pt>
                <c:pt idx="959">
                  <c:v>3.6880000000000002</c:v>
                </c:pt>
                <c:pt idx="960">
                  <c:v>3.6440000000000001</c:v>
                </c:pt>
                <c:pt idx="961">
                  <c:v>3.6749999999999998</c:v>
                </c:pt>
                <c:pt idx="962">
                  <c:v>3.6970000000000001</c:v>
                </c:pt>
                <c:pt idx="963">
                  <c:v>3.6949999999999998</c:v>
                </c:pt>
                <c:pt idx="964">
                  <c:v>3.6859999999999999</c:v>
                </c:pt>
                <c:pt idx="965">
                  <c:v>3.6920000000000002</c:v>
                </c:pt>
                <c:pt idx="966">
                  <c:v>3.7410000000000001</c:v>
                </c:pt>
                <c:pt idx="967">
                  <c:v>3.7480000000000002</c:v>
                </c:pt>
                <c:pt idx="968">
                  <c:v>3.863</c:v>
                </c:pt>
                <c:pt idx="969">
                  <c:v>3.91</c:v>
                </c:pt>
                <c:pt idx="970">
                  <c:v>3.9689999999999999</c:v>
                </c:pt>
                <c:pt idx="971">
                  <c:v>3.9140000000000001</c:v>
                </c:pt>
                <c:pt idx="972">
                  <c:v>4.0250000000000004</c:v>
                </c:pt>
                <c:pt idx="973">
                  <c:v>4.0199999999999996</c:v>
                </c:pt>
                <c:pt idx="974">
                  <c:v>4.093</c:v>
                </c:pt>
                <c:pt idx="975">
                  <c:v>4.0720000000000001</c:v>
                </c:pt>
                <c:pt idx="976">
                  <c:v>4.0259999999999998</c:v>
                </c:pt>
                <c:pt idx="977">
                  <c:v>4.0259999999999998</c:v>
                </c:pt>
                <c:pt idx="978">
                  <c:v>4.2439999999999998</c:v>
                </c:pt>
                <c:pt idx="979">
                  <c:v>4.1520000000000001</c:v>
                </c:pt>
                <c:pt idx="980">
                  <c:v>4.133</c:v>
                </c:pt>
                <c:pt idx="981">
                  <c:v>4.1559999999999997</c:v>
                </c:pt>
                <c:pt idx="982">
                  <c:v>4.1559999999999997</c:v>
                </c:pt>
                <c:pt idx="983">
                  <c:v>4</c:v>
                </c:pt>
                <c:pt idx="984">
                  <c:v>3.9209999999999998</c:v>
                </c:pt>
                <c:pt idx="985">
                  <c:v>4.0350000000000001</c:v>
                </c:pt>
                <c:pt idx="986">
                  <c:v>3.97</c:v>
                </c:pt>
                <c:pt idx="987">
                  <c:v>4.0330000000000004</c:v>
                </c:pt>
                <c:pt idx="988">
                  <c:v>4.0739999999999998</c:v>
                </c:pt>
                <c:pt idx="989">
                  <c:v>4.1050000000000004</c:v>
                </c:pt>
                <c:pt idx="990">
                  <c:v>4.1959999999999997</c:v>
                </c:pt>
                <c:pt idx="991">
                  <c:v>4.0720000000000001</c:v>
                </c:pt>
                <c:pt idx="992">
                  <c:v>4.0119999999999996</c:v>
                </c:pt>
                <c:pt idx="993">
                  <c:v>4.0119999999999996</c:v>
                </c:pt>
                <c:pt idx="994">
                  <c:v>4.1180000000000003</c:v>
                </c:pt>
                <c:pt idx="995">
                  <c:v>4.0019999999999998</c:v>
                </c:pt>
                <c:pt idx="996">
                  <c:v>3.9780000000000002</c:v>
                </c:pt>
                <c:pt idx="997">
                  <c:v>4.0369999999999999</c:v>
                </c:pt>
                <c:pt idx="998">
                  <c:v>4.0640000000000001</c:v>
                </c:pt>
                <c:pt idx="999">
                  <c:v>3.9209999999999998</c:v>
                </c:pt>
                <c:pt idx="1000">
                  <c:v>3.8540000000000001</c:v>
                </c:pt>
                <c:pt idx="1001">
                  <c:v>3.7410000000000001</c:v>
                </c:pt>
                <c:pt idx="1002">
                  <c:v>3.81</c:v>
                </c:pt>
                <c:pt idx="1003">
                  <c:v>3.7559999999999998</c:v>
                </c:pt>
                <c:pt idx="1004">
                  <c:v>3.7040000000000002</c:v>
                </c:pt>
                <c:pt idx="1005">
                  <c:v>3.851</c:v>
                </c:pt>
                <c:pt idx="1006">
                  <c:v>3.85</c:v>
                </c:pt>
                <c:pt idx="1007">
                  <c:v>3.85</c:v>
                </c:pt>
                <c:pt idx="1008">
                  <c:v>3.6880000000000002</c:v>
                </c:pt>
                <c:pt idx="1009">
                  <c:v>3.754</c:v>
                </c:pt>
                <c:pt idx="1010">
                  <c:v>3.6749999999999998</c:v>
                </c:pt>
                <c:pt idx="1011">
                  <c:v>3.6779999999999999</c:v>
                </c:pt>
                <c:pt idx="1012">
                  <c:v>3.6520000000000001</c:v>
                </c:pt>
                <c:pt idx="1013">
                  <c:v>3.6469999999999998</c:v>
                </c:pt>
                <c:pt idx="1014">
                  <c:v>3.657</c:v>
                </c:pt>
                <c:pt idx="1015">
                  <c:v>3.71</c:v>
                </c:pt>
                <c:pt idx="1016">
                  <c:v>3.7170000000000001</c:v>
                </c:pt>
                <c:pt idx="1017">
                  <c:v>3.6520000000000001</c:v>
                </c:pt>
                <c:pt idx="1018">
                  <c:v>3.5819999999999999</c:v>
                </c:pt>
                <c:pt idx="1019">
                  <c:v>3.5070000000000001</c:v>
                </c:pt>
                <c:pt idx="1020">
                  <c:v>3.5539999999999998</c:v>
                </c:pt>
                <c:pt idx="1021">
                  <c:v>3.42</c:v>
                </c:pt>
                <c:pt idx="1022">
                  <c:v>3.444</c:v>
                </c:pt>
                <c:pt idx="1023">
                  <c:v>3.3420000000000001</c:v>
                </c:pt>
                <c:pt idx="1024">
                  <c:v>3.282</c:v>
                </c:pt>
                <c:pt idx="1025">
                  <c:v>3.3029999999999999</c:v>
                </c:pt>
                <c:pt idx="1026">
                  <c:v>3.3730000000000002</c:v>
                </c:pt>
                <c:pt idx="1027">
                  <c:v>3.4169999999999998</c:v>
                </c:pt>
                <c:pt idx="1028">
                  <c:v>3.403</c:v>
                </c:pt>
                <c:pt idx="1029">
                  <c:v>3.246</c:v>
                </c:pt>
                <c:pt idx="1030">
                  <c:v>3.153</c:v>
                </c:pt>
                <c:pt idx="1031">
                  <c:v>3.12</c:v>
                </c:pt>
                <c:pt idx="1032">
                  <c:v>3.1669999999999998</c:v>
                </c:pt>
                <c:pt idx="1033">
                  <c:v>3.137</c:v>
                </c:pt>
                <c:pt idx="1034">
                  <c:v>3.0550000000000002</c:v>
                </c:pt>
                <c:pt idx="1035">
                  <c:v>3.1219999999999999</c:v>
                </c:pt>
                <c:pt idx="1036">
                  <c:v>3.19</c:v>
                </c:pt>
                <c:pt idx="1037">
                  <c:v>3.19</c:v>
                </c:pt>
                <c:pt idx="1038">
                  <c:v>3.0659999999999998</c:v>
                </c:pt>
                <c:pt idx="1039">
                  <c:v>3.109</c:v>
                </c:pt>
                <c:pt idx="1040">
                  <c:v>3.11</c:v>
                </c:pt>
                <c:pt idx="1041">
                  <c:v>3.109</c:v>
                </c:pt>
                <c:pt idx="1042">
                  <c:v>3.18</c:v>
                </c:pt>
                <c:pt idx="1043">
                  <c:v>3.1549999999999998</c:v>
                </c:pt>
                <c:pt idx="1044">
                  <c:v>3.2370000000000001</c:v>
                </c:pt>
                <c:pt idx="1045">
                  <c:v>3.258</c:v>
                </c:pt>
                <c:pt idx="1046">
                  <c:v>3.2320000000000002</c:v>
                </c:pt>
                <c:pt idx="1047">
                  <c:v>3.2240000000000002</c:v>
                </c:pt>
                <c:pt idx="1048">
                  <c:v>3.2690000000000001</c:v>
                </c:pt>
                <c:pt idx="1049">
                  <c:v>3.2440000000000002</c:v>
                </c:pt>
                <c:pt idx="1050">
                  <c:v>3.22</c:v>
                </c:pt>
                <c:pt idx="1051">
                  <c:v>3.2229999999999999</c:v>
                </c:pt>
                <c:pt idx="1052">
                  <c:v>3.36</c:v>
                </c:pt>
                <c:pt idx="1053">
                  <c:v>3.4460000000000002</c:v>
                </c:pt>
                <c:pt idx="1054">
                  <c:v>3.49</c:v>
                </c:pt>
                <c:pt idx="1055">
                  <c:v>3.492</c:v>
                </c:pt>
                <c:pt idx="1056">
                  <c:v>3.4580000000000002</c:v>
                </c:pt>
                <c:pt idx="1057">
                  <c:v>3.4750000000000001</c:v>
                </c:pt>
                <c:pt idx="1058">
                  <c:v>3.5</c:v>
                </c:pt>
                <c:pt idx="1059">
                  <c:v>3.4780000000000002</c:v>
                </c:pt>
                <c:pt idx="1060">
                  <c:v>3.5230000000000001</c:v>
                </c:pt>
                <c:pt idx="1061">
                  <c:v>3.45</c:v>
                </c:pt>
                <c:pt idx="1062">
                  <c:v>3.4079999999999999</c:v>
                </c:pt>
                <c:pt idx="1063">
                  <c:v>3.3220000000000001</c:v>
                </c:pt>
                <c:pt idx="1064">
                  <c:v>3.27</c:v>
                </c:pt>
                <c:pt idx="1065">
                  <c:v>3.38</c:v>
                </c:pt>
                <c:pt idx="1066">
                  <c:v>3.508</c:v>
                </c:pt>
                <c:pt idx="1067">
                  <c:v>3.427</c:v>
                </c:pt>
                <c:pt idx="1068">
                  <c:v>3.4790000000000001</c:v>
                </c:pt>
                <c:pt idx="1069">
                  <c:v>3.552</c:v>
                </c:pt>
                <c:pt idx="1070">
                  <c:v>3.5430000000000001</c:v>
                </c:pt>
                <c:pt idx="1071">
                  <c:v>3.581</c:v>
                </c:pt>
                <c:pt idx="1072">
                  <c:v>3.6509999999999998</c:v>
                </c:pt>
                <c:pt idx="1073">
                  <c:v>3.5569999999999999</c:v>
                </c:pt>
                <c:pt idx="1074">
                  <c:v>3.5419999999999998</c:v>
                </c:pt>
                <c:pt idx="1075">
                  <c:v>3.585</c:v>
                </c:pt>
                <c:pt idx="1076">
                  <c:v>3.585</c:v>
                </c:pt>
                <c:pt idx="1077">
                  <c:v>3.5139999999999998</c:v>
                </c:pt>
                <c:pt idx="1078">
                  <c:v>3.548</c:v>
                </c:pt>
                <c:pt idx="1079">
                  <c:v>3.5390000000000001</c:v>
                </c:pt>
                <c:pt idx="1080">
                  <c:v>3.4609999999999999</c:v>
                </c:pt>
                <c:pt idx="1081">
                  <c:v>3.4929999999999999</c:v>
                </c:pt>
                <c:pt idx="1082">
                  <c:v>3.5529999999999999</c:v>
                </c:pt>
                <c:pt idx="1083">
                  <c:v>3.5230000000000001</c:v>
                </c:pt>
                <c:pt idx="1084">
                  <c:v>3.49</c:v>
                </c:pt>
                <c:pt idx="1085">
                  <c:v>3.427</c:v>
                </c:pt>
                <c:pt idx="1086">
                  <c:v>3.452</c:v>
                </c:pt>
                <c:pt idx="1087">
                  <c:v>3.3620000000000001</c:v>
                </c:pt>
                <c:pt idx="1088">
                  <c:v>3.351</c:v>
                </c:pt>
                <c:pt idx="1089">
                  <c:v>3.36</c:v>
                </c:pt>
                <c:pt idx="1090">
                  <c:v>3.33</c:v>
                </c:pt>
                <c:pt idx="1091">
                  <c:v>3.3490000000000002</c:v>
                </c:pt>
                <c:pt idx="1092">
                  <c:v>3.3919999999999999</c:v>
                </c:pt>
                <c:pt idx="1093">
                  <c:v>3.4239999999999999</c:v>
                </c:pt>
                <c:pt idx="1094">
                  <c:v>3.53</c:v>
                </c:pt>
                <c:pt idx="1095">
                  <c:v>3.544</c:v>
                </c:pt>
                <c:pt idx="1096">
                  <c:v>3.597</c:v>
                </c:pt>
                <c:pt idx="1097">
                  <c:v>3.5230000000000001</c:v>
                </c:pt>
                <c:pt idx="1098">
                  <c:v>3.49</c:v>
                </c:pt>
                <c:pt idx="1099">
                  <c:v>3.516</c:v>
                </c:pt>
                <c:pt idx="1100">
                  <c:v>3.4380000000000002</c:v>
                </c:pt>
                <c:pt idx="1101">
                  <c:v>3.4889999999999999</c:v>
                </c:pt>
                <c:pt idx="1102">
                  <c:v>3.4980000000000002</c:v>
                </c:pt>
                <c:pt idx="1103">
                  <c:v>3.44</c:v>
                </c:pt>
                <c:pt idx="1104">
                  <c:v>3.468</c:v>
                </c:pt>
                <c:pt idx="1105">
                  <c:v>3.468</c:v>
                </c:pt>
              </c:numCache>
            </c:numRef>
          </c:val>
          <c:smooth val="0"/>
          <c:extLst>
            <c:ext xmlns:c15="http://schemas.microsoft.com/office/drawing/2012/chart" uri="{02D57815-91ED-43cb-92C2-25804820EDAC}">
              <c15:datalabelsRange>
                <c15:f>Yields!$E$8:$E$1300</c15:f>
                <c15:dlblRangeCache>
                  <c:ptCount val="1293"/>
                </c15:dlblRangeCache>
              </c15:datalabelsRange>
            </c:ext>
            <c:ext xmlns:c16="http://schemas.microsoft.com/office/drawing/2014/chart" uri="{C3380CC4-5D6E-409C-BE32-E72D297353CC}">
              <c16:uniqueId val="{0000050E-8377-4FA0-99F7-2C7DC295D9EE}"/>
            </c:ext>
          </c:extLst>
        </c:ser>
        <c:dLbls>
          <c:showLegendKey val="0"/>
          <c:showVal val="1"/>
          <c:showCatName val="0"/>
          <c:showSerName val="0"/>
          <c:showPercent val="0"/>
          <c:showBubbleSize val="0"/>
        </c:dLbls>
        <c:marker val="1"/>
        <c:smooth val="0"/>
        <c:axId val="348580208"/>
        <c:axId val="346992736"/>
      </c:lineChart>
      <c:dateAx>
        <c:axId val="348580208"/>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346992736"/>
        <c:crosses val="autoZero"/>
        <c:auto val="1"/>
        <c:lblOffset val="100"/>
        <c:baseTimeUnit val="days"/>
        <c:majorUnit val="12"/>
        <c:majorTimeUnit val="months"/>
      </c:dateAx>
      <c:valAx>
        <c:axId val="346992736"/>
        <c:scaling>
          <c:orientation val="minMax"/>
        </c:scaling>
        <c:delete val="0"/>
        <c:axPos val="l"/>
        <c:numFmt formatCode="0&quot;%&quot;"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348580208"/>
        <c:crosses val="autoZero"/>
        <c:crossBetween val="between"/>
        <c:majorUnit val="1"/>
      </c:valAx>
      <c:valAx>
        <c:axId val="346975456"/>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2092123392"/>
        <c:crosses val="max"/>
        <c:crossBetween val="between"/>
      </c:valAx>
      <c:dateAx>
        <c:axId val="2092123392"/>
        <c:scaling>
          <c:orientation val="minMax"/>
        </c:scaling>
        <c:delete val="1"/>
        <c:axPos val="b"/>
        <c:numFmt formatCode="m/d/yyyy" sourceLinked="1"/>
        <c:majorTickMark val="out"/>
        <c:minorTickMark val="none"/>
        <c:tickLblPos val="nextTo"/>
        <c:crossAx val="346975456"/>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b="1"/>
              <a:t>U.S. 10-Year Bond Yield </a:t>
            </a:r>
          </a:p>
        </c:rich>
      </c:tx>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7.6041949497692093E-2"/>
          <c:y val="7.417257683215131E-2"/>
          <c:w val="0.82874648416881769"/>
          <c:h val="0.83729267884067671"/>
        </c:manualLayout>
      </c:layout>
      <c:areaChart>
        <c:grouping val="standard"/>
        <c:varyColors val="0"/>
        <c:ser>
          <c:idx val="3"/>
          <c:order val="1"/>
          <c:tx>
            <c:strRef>
              <c:f>Yields!$J$7</c:f>
              <c:strCache>
                <c:ptCount val="1"/>
                <c:pt idx="0">
                  <c:v>Year shading</c:v>
                </c:pt>
              </c:strCache>
            </c:strRef>
          </c:tx>
          <c:spPr>
            <a:solidFill>
              <a:schemeClr val="accent4">
                <a:lumMod val="40000"/>
                <a:lumOff val="60000"/>
              </a:schemeClr>
            </a:solidFill>
            <a:ln>
              <a:noFill/>
            </a:ln>
            <a:effectLst/>
          </c:spPr>
          <c:cat>
            <c:numRef>
              <c:f>Yields!$G$8:$G$1360</c:f>
              <c:numCache>
                <c:formatCode>m/d/yyyy</c:formatCode>
                <c:ptCount val="135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numCache>
            </c:numRef>
          </c:cat>
          <c:val>
            <c:numRef>
              <c:f>Yields!$J$8:$J$1360</c:f>
              <c:numCache>
                <c:formatCode>0.00</c:formatCode>
                <c:ptCount val="1353"/>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1</c:v>
                </c:pt>
                <c:pt idx="1044">
                  <c:v>1</c:v>
                </c:pt>
                <c:pt idx="1045">
                  <c:v>1</c:v>
                </c:pt>
                <c:pt idx="1046">
                  <c:v>1</c:v>
                </c:pt>
                <c:pt idx="1047">
                  <c:v>1</c:v>
                </c:pt>
                <c:pt idx="1048">
                  <c:v>1</c:v>
                </c:pt>
                <c:pt idx="1049">
                  <c:v>1</c:v>
                </c:pt>
                <c:pt idx="1050">
                  <c:v>1</c:v>
                </c:pt>
                <c:pt idx="1051">
                  <c:v>1</c:v>
                </c:pt>
                <c:pt idx="1052">
                  <c:v>1</c:v>
                </c:pt>
                <c:pt idx="1053">
                  <c:v>1</c:v>
                </c:pt>
                <c:pt idx="1054">
                  <c:v>1</c:v>
                </c:pt>
                <c:pt idx="1055">
                  <c:v>1</c:v>
                </c:pt>
                <c:pt idx="1056">
                  <c:v>1</c:v>
                </c:pt>
                <c:pt idx="1057">
                  <c:v>1</c:v>
                </c:pt>
                <c:pt idx="1058">
                  <c:v>1</c:v>
                </c:pt>
                <c:pt idx="1059">
                  <c:v>1</c:v>
                </c:pt>
                <c:pt idx="1060">
                  <c:v>1</c:v>
                </c:pt>
                <c:pt idx="1061">
                  <c:v>1</c:v>
                </c:pt>
                <c:pt idx="1062">
                  <c:v>1</c:v>
                </c:pt>
                <c:pt idx="1063">
                  <c:v>1</c:v>
                </c:pt>
                <c:pt idx="1064">
                  <c:v>1</c:v>
                </c:pt>
                <c:pt idx="1065">
                  <c:v>1</c:v>
                </c:pt>
                <c:pt idx="1066">
                  <c:v>1</c:v>
                </c:pt>
                <c:pt idx="1067">
                  <c:v>1</c:v>
                </c:pt>
                <c:pt idx="1068">
                  <c:v>1</c:v>
                </c:pt>
                <c:pt idx="1069">
                  <c:v>1</c:v>
                </c:pt>
                <c:pt idx="1070">
                  <c:v>1</c:v>
                </c:pt>
                <c:pt idx="1071">
                  <c:v>1</c:v>
                </c:pt>
                <c:pt idx="1072">
                  <c:v>1</c:v>
                </c:pt>
                <c:pt idx="1073">
                  <c:v>1</c:v>
                </c:pt>
                <c:pt idx="1074">
                  <c:v>1</c:v>
                </c:pt>
                <c:pt idx="1075">
                  <c:v>1</c:v>
                </c:pt>
                <c:pt idx="1076">
                  <c:v>1</c:v>
                </c:pt>
                <c:pt idx="1077">
                  <c:v>1</c:v>
                </c:pt>
                <c:pt idx="1078">
                  <c:v>1</c:v>
                </c:pt>
                <c:pt idx="1079">
                  <c:v>1</c:v>
                </c:pt>
                <c:pt idx="1080">
                  <c:v>1</c:v>
                </c:pt>
                <c:pt idx="1081">
                  <c:v>1</c:v>
                </c:pt>
                <c:pt idx="1082">
                  <c:v>1</c:v>
                </c:pt>
                <c:pt idx="1083">
                  <c:v>1</c:v>
                </c:pt>
                <c:pt idx="1084">
                  <c:v>1</c:v>
                </c:pt>
                <c:pt idx="1085">
                  <c:v>1</c:v>
                </c:pt>
                <c:pt idx="1086">
                  <c:v>1</c:v>
                </c:pt>
                <c:pt idx="1087">
                  <c:v>1</c:v>
                </c:pt>
                <c:pt idx="1088">
                  <c:v>1</c:v>
                </c:pt>
                <c:pt idx="1089">
                  <c:v>1</c:v>
                </c:pt>
                <c:pt idx="1090">
                  <c:v>1</c:v>
                </c:pt>
                <c:pt idx="1091">
                  <c:v>1</c:v>
                </c:pt>
                <c:pt idx="1092">
                  <c:v>1</c:v>
                </c:pt>
                <c:pt idx="1093">
                  <c:v>1</c:v>
                </c:pt>
                <c:pt idx="1094">
                  <c:v>1</c:v>
                </c:pt>
                <c:pt idx="1095">
                  <c:v>1</c:v>
                </c:pt>
                <c:pt idx="1096">
                  <c:v>1</c:v>
                </c:pt>
                <c:pt idx="1097">
                  <c:v>1</c:v>
                </c:pt>
                <c:pt idx="1098">
                  <c:v>1</c:v>
                </c:pt>
                <c:pt idx="1099">
                  <c:v>1</c:v>
                </c:pt>
                <c:pt idx="1100">
                  <c:v>1</c:v>
                </c:pt>
                <c:pt idx="1101">
                  <c:v>1</c:v>
                </c:pt>
                <c:pt idx="1102">
                  <c:v>1</c:v>
                </c:pt>
                <c:pt idx="1103">
                  <c:v>1</c:v>
                </c:pt>
                <c:pt idx="1104">
                  <c:v>1</c:v>
                </c:pt>
                <c:pt idx="1105">
                  <c:v>1</c:v>
                </c:pt>
                <c:pt idx="1106">
                  <c:v>1</c:v>
                </c:pt>
                <c:pt idx="1107">
                  <c:v>1</c:v>
                </c:pt>
              </c:numCache>
            </c:numRef>
          </c:val>
          <c:extLst>
            <c:ext xmlns:c16="http://schemas.microsoft.com/office/drawing/2014/chart" uri="{C3380CC4-5D6E-409C-BE32-E72D297353CC}">
              <c16:uniqueId val="{00000000-2586-4C55-A0B2-6BC3E164BF06}"/>
            </c:ext>
          </c:extLst>
        </c:ser>
        <c:dLbls>
          <c:showLegendKey val="0"/>
          <c:showVal val="0"/>
          <c:showCatName val="0"/>
          <c:showSerName val="0"/>
          <c:showPercent val="0"/>
          <c:showBubbleSize val="0"/>
        </c:dLbls>
        <c:axId val="401630224"/>
        <c:axId val="128183200"/>
      </c:areaChart>
      <c:lineChart>
        <c:grouping val="standard"/>
        <c:varyColors val="0"/>
        <c:ser>
          <c:idx val="1"/>
          <c:order val="0"/>
          <c:tx>
            <c:strRef>
              <c:f>Yields!$H$7</c:f>
              <c:strCache>
                <c:ptCount val="1"/>
                <c:pt idx="0">
                  <c:v>PX_LAST</c:v>
                </c:pt>
              </c:strCache>
            </c:strRef>
          </c:tx>
          <c:spPr>
            <a:ln w="28575" cap="rnd">
              <a:solidFill>
                <a:schemeClr val="accent3"/>
              </a:solidFill>
              <a:round/>
            </a:ln>
            <a:effectLst/>
          </c:spPr>
          <c:marker>
            <c:symbol val="none"/>
          </c:marker>
          <c:dLbls>
            <c:dLbl>
              <c:idx val="0"/>
              <c:tx>
                <c:rich>
                  <a:bodyPr/>
                  <a:lstStyle/>
                  <a:p>
                    <a:fld id="{B340D400-162E-4FF6-A011-45BEB3C403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2586-4C55-A0B2-6BC3E164BF06}"/>
                </c:ext>
              </c:extLst>
            </c:dLbl>
            <c:dLbl>
              <c:idx val="1"/>
              <c:tx>
                <c:rich>
                  <a:bodyPr/>
                  <a:lstStyle/>
                  <a:p>
                    <a:fld id="{9CB8F01D-F6CC-46AF-9366-B43DABA4B4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2-2586-4C55-A0B2-6BC3E164BF06}"/>
                </c:ext>
              </c:extLst>
            </c:dLbl>
            <c:dLbl>
              <c:idx val="2"/>
              <c:tx>
                <c:rich>
                  <a:bodyPr/>
                  <a:lstStyle/>
                  <a:p>
                    <a:fld id="{5AAF0118-7916-49D2-9F9E-6785831896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2586-4C55-A0B2-6BC3E164BF06}"/>
                </c:ext>
              </c:extLst>
            </c:dLbl>
            <c:dLbl>
              <c:idx val="3"/>
              <c:tx>
                <c:rich>
                  <a:bodyPr/>
                  <a:lstStyle/>
                  <a:p>
                    <a:fld id="{2ACBDA2D-B110-42C3-A653-15CE6F9B61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4-2586-4C55-A0B2-6BC3E164BF06}"/>
                </c:ext>
              </c:extLst>
            </c:dLbl>
            <c:dLbl>
              <c:idx val="4"/>
              <c:tx>
                <c:rich>
                  <a:bodyPr/>
                  <a:lstStyle/>
                  <a:p>
                    <a:fld id="{097476C1-9D6B-416A-A58D-B9F7C5F178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5-2586-4C55-A0B2-6BC3E164BF06}"/>
                </c:ext>
              </c:extLst>
            </c:dLbl>
            <c:dLbl>
              <c:idx val="5"/>
              <c:tx>
                <c:rich>
                  <a:bodyPr/>
                  <a:lstStyle/>
                  <a:p>
                    <a:fld id="{7AEABF4D-F776-4D7B-BEC1-06CCABDE6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2586-4C55-A0B2-6BC3E164BF06}"/>
                </c:ext>
              </c:extLst>
            </c:dLbl>
            <c:dLbl>
              <c:idx val="6"/>
              <c:tx>
                <c:rich>
                  <a:bodyPr/>
                  <a:lstStyle/>
                  <a:p>
                    <a:fld id="{1B60802C-5C9D-44F7-AF62-F4E036A7D7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7-2586-4C55-A0B2-6BC3E164BF06}"/>
                </c:ext>
              </c:extLst>
            </c:dLbl>
            <c:dLbl>
              <c:idx val="7"/>
              <c:tx>
                <c:rich>
                  <a:bodyPr/>
                  <a:lstStyle/>
                  <a:p>
                    <a:fld id="{E9B56DAB-11E8-49E6-99FE-294139F468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8-2586-4C55-A0B2-6BC3E164BF06}"/>
                </c:ext>
              </c:extLst>
            </c:dLbl>
            <c:dLbl>
              <c:idx val="8"/>
              <c:tx>
                <c:rich>
                  <a:bodyPr/>
                  <a:lstStyle/>
                  <a:p>
                    <a:fld id="{C3D5C7D8-D9E1-4B69-877F-B90794727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9-2586-4C55-A0B2-6BC3E164BF06}"/>
                </c:ext>
              </c:extLst>
            </c:dLbl>
            <c:dLbl>
              <c:idx val="9"/>
              <c:tx>
                <c:rich>
                  <a:bodyPr/>
                  <a:lstStyle/>
                  <a:p>
                    <a:fld id="{51887E67-16B2-4768-94C4-7E6B0A3D93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A-2586-4C55-A0B2-6BC3E164BF06}"/>
                </c:ext>
              </c:extLst>
            </c:dLbl>
            <c:dLbl>
              <c:idx val="10"/>
              <c:tx>
                <c:rich>
                  <a:bodyPr/>
                  <a:lstStyle/>
                  <a:p>
                    <a:fld id="{896B2DB1-56A5-4025-99B2-E36CA9883A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2586-4C55-A0B2-6BC3E164BF06}"/>
                </c:ext>
              </c:extLst>
            </c:dLbl>
            <c:dLbl>
              <c:idx val="11"/>
              <c:tx>
                <c:rich>
                  <a:bodyPr/>
                  <a:lstStyle/>
                  <a:p>
                    <a:fld id="{E9042763-F86F-4799-944D-E54458899F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C-2586-4C55-A0B2-6BC3E164BF06}"/>
                </c:ext>
              </c:extLst>
            </c:dLbl>
            <c:dLbl>
              <c:idx val="12"/>
              <c:tx>
                <c:rich>
                  <a:bodyPr/>
                  <a:lstStyle/>
                  <a:p>
                    <a:fld id="{52678164-CC4D-46A4-956B-F9CC74C0B4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D-2586-4C55-A0B2-6BC3E164BF06}"/>
                </c:ext>
              </c:extLst>
            </c:dLbl>
            <c:dLbl>
              <c:idx val="13"/>
              <c:tx>
                <c:rich>
                  <a:bodyPr/>
                  <a:lstStyle/>
                  <a:p>
                    <a:fld id="{8A924DC4-B7C9-430A-A17B-A686BE681D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E-2586-4C55-A0B2-6BC3E164BF06}"/>
                </c:ext>
              </c:extLst>
            </c:dLbl>
            <c:dLbl>
              <c:idx val="14"/>
              <c:tx>
                <c:rich>
                  <a:bodyPr/>
                  <a:lstStyle/>
                  <a:p>
                    <a:fld id="{61DB969A-9A58-461F-918B-CB868ED282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F-2586-4C55-A0B2-6BC3E164BF06}"/>
                </c:ext>
              </c:extLst>
            </c:dLbl>
            <c:dLbl>
              <c:idx val="15"/>
              <c:tx>
                <c:rich>
                  <a:bodyPr/>
                  <a:lstStyle/>
                  <a:p>
                    <a:fld id="{9E63F9B0-A9F0-4185-B055-BF0AE528CA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0-2586-4C55-A0B2-6BC3E164BF06}"/>
                </c:ext>
              </c:extLst>
            </c:dLbl>
            <c:dLbl>
              <c:idx val="16"/>
              <c:tx>
                <c:rich>
                  <a:bodyPr/>
                  <a:lstStyle/>
                  <a:p>
                    <a:fld id="{C07248A5-B9F9-4EB4-9DC0-EAD70D7D10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1-2586-4C55-A0B2-6BC3E164BF06}"/>
                </c:ext>
              </c:extLst>
            </c:dLbl>
            <c:dLbl>
              <c:idx val="17"/>
              <c:tx>
                <c:rich>
                  <a:bodyPr/>
                  <a:lstStyle/>
                  <a:p>
                    <a:fld id="{AABF993E-AC64-44BD-B5C8-A31D10EBB7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2-2586-4C55-A0B2-6BC3E164BF06}"/>
                </c:ext>
              </c:extLst>
            </c:dLbl>
            <c:dLbl>
              <c:idx val="18"/>
              <c:tx>
                <c:rich>
                  <a:bodyPr/>
                  <a:lstStyle/>
                  <a:p>
                    <a:fld id="{DBE04605-5143-4C0F-838E-4DF6F48CAA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3-2586-4C55-A0B2-6BC3E164BF06}"/>
                </c:ext>
              </c:extLst>
            </c:dLbl>
            <c:dLbl>
              <c:idx val="19"/>
              <c:tx>
                <c:rich>
                  <a:bodyPr/>
                  <a:lstStyle/>
                  <a:p>
                    <a:fld id="{AB77078C-50E7-44A2-B13D-6817BEB05A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4-2586-4C55-A0B2-6BC3E164BF06}"/>
                </c:ext>
              </c:extLst>
            </c:dLbl>
            <c:dLbl>
              <c:idx val="20"/>
              <c:tx>
                <c:rich>
                  <a:bodyPr/>
                  <a:lstStyle/>
                  <a:p>
                    <a:fld id="{E6FF2033-14BF-4627-B981-4BDCF5DACC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5-2586-4C55-A0B2-6BC3E164BF06}"/>
                </c:ext>
              </c:extLst>
            </c:dLbl>
            <c:dLbl>
              <c:idx val="21"/>
              <c:tx>
                <c:rich>
                  <a:bodyPr/>
                  <a:lstStyle/>
                  <a:p>
                    <a:fld id="{DFCDB9DF-0F91-43A7-A0C8-5A5631E827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6-2586-4C55-A0B2-6BC3E164BF06}"/>
                </c:ext>
              </c:extLst>
            </c:dLbl>
            <c:dLbl>
              <c:idx val="22"/>
              <c:tx>
                <c:rich>
                  <a:bodyPr/>
                  <a:lstStyle/>
                  <a:p>
                    <a:fld id="{AA2442D0-8EE7-41B7-8063-D4871D33F4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7-2586-4C55-A0B2-6BC3E164BF06}"/>
                </c:ext>
              </c:extLst>
            </c:dLbl>
            <c:dLbl>
              <c:idx val="23"/>
              <c:tx>
                <c:rich>
                  <a:bodyPr/>
                  <a:lstStyle/>
                  <a:p>
                    <a:fld id="{8C72C7C5-A572-4AB0-A67C-F6C52F9FEB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8-2586-4C55-A0B2-6BC3E164BF06}"/>
                </c:ext>
              </c:extLst>
            </c:dLbl>
            <c:dLbl>
              <c:idx val="24"/>
              <c:tx>
                <c:rich>
                  <a:bodyPr/>
                  <a:lstStyle/>
                  <a:p>
                    <a:fld id="{72664D94-4042-4D7A-ACC4-A6B4E64487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9-2586-4C55-A0B2-6BC3E164BF06}"/>
                </c:ext>
              </c:extLst>
            </c:dLbl>
            <c:dLbl>
              <c:idx val="25"/>
              <c:tx>
                <c:rich>
                  <a:bodyPr/>
                  <a:lstStyle/>
                  <a:p>
                    <a:fld id="{F36A4733-763C-4BA0-B1BB-B6781A0C0C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A-2586-4C55-A0B2-6BC3E164BF06}"/>
                </c:ext>
              </c:extLst>
            </c:dLbl>
            <c:dLbl>
              <c:idx val="26"/>
              <c:tx>
                <c:rich>
                  <a:bodyPr/>
                  <a:lstStyle/>
                  <a:p>
                    <a:fld id="{7E8BC128-5A66-47FB-8DD8-3CB5E3604B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B-2586-4C55-A0B2-6BC3E164BF06}"/>
                </c:ext>
              </c:extLst>
            </c:dLbl>
            <c:dLbl>
              <c:idx val="27"/>
              <c:tx>
                <c:rich>
                  <a:bodyPr/>
                  <a:lstStyle/>
                  <a:p>
                    <a:fld id="{65ECDC1C-94F3-42EC-A89E-84CBC8B286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C-2586-4C55-A0B2-6BC3E164BF06}"/>
                </c:ext>
              </c:extLst>
            </c:dLbl>
            <c:dLbl>
              <c:idx val="28"/>
              <c:tx>
                <c:rich>
                  <a:bodyPr/>
                  <a:lstStyle/>
                  <a:p>
                    <a:fld id="{B92C03AE-74FA-4209-8EED-F6CECBD7A1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D-2586-4C55-A0B2-6BC3E164BF06}"/>
                </c:ext>
              </c:extLst>
            </c:dLbl>
            <c:dLbl>
              <c:idx val="29"/>
              <c:tx>
                <c:rich>
                  <a:bodyPr/>
                  <a:lstStyle/>
                  <a:p>
                    <a:fld id="{DA4B805B-1A66-4066-B527-2C7682842D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E-2586-4C55-A0B2-6BC3E164BF06}"/>
                </c:ext>
              </c:extLst>
            </c:dLbl>
            <c:dLbl>
              <c:idx val="30"/>
              <c:tx>
                <c:rich>
                  <a:bodyPr/>
                  <a:lstStyle/>
                  <a:p>
                    <a:fld id="{2A993C1F-6CD1-466A-BF67-A17ACB88AB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F-2586-4C55-A0B2-6BC3E164BF06}"/>
                </c:ext>
              </c:extLst>
            </c:dLbl>
            <c:dLbl>
              <c:idx val="31"/>
              <c:tx>
                <c:rich>
                  <a:bodyPr/>
                  <a:lstStyle/>
                  <a:p>
                    <a:fld id="{92FD1697-9EA4-48FE-AC0C-745422F427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0-2586-4C55-A0B2-6BC3E164BF06}"/>
                </c:ext>
              </c:extLst>
            </c:dLbl>
            <c:dLbl>
              <c:idx val="32"/>
              <c:tx>
                <c:rich>
                  <a:bodyPr/>
                  <a:lstStyle/>
                  <a:p>
                    <a:fld id="{38E9C57E-0403-47E6-B7D0-0A0BD10836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1-2586-4C55-A0B2-6BC3E164BF06}"/>
                </c:ext>
              </c:extLst>
            </c:dLbl>
            <c:dLbl>
              <c:idx val="33"/>
              <c:tx>
                <c:rich>
                  <a:bodyPr/>
                  <a:lstStyle/>
                  <a:p>
                    <a:fld id="{A224ADD5-96CF-449F-A795-D46531B42F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2-2586-4C55-A0B2-6BC3E164BF06}"/>
                </c:ext>
              </c:extLst>
            </c:dLbl>
            <c:dLbl>
              <c:idx val="34"/>
              <c:tx>
                <c:rich>
                  <a:bodyPr/>
                  <a:lstStyle/>
                  <a:p>
                    <a:fld id="{E68B4E58-F014-4296-AEC9-FE954627FA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3-2586-4C55-A0B2-6BC3E164BF06}"/>
                </c:ext>
              </c:extLst>
            </c:dLbl>
            <c:dLbl>
              <c:idx val="35"/>
              <c:tx>
                <c:rich>
                  <a:bodyPr/>
                  <a:lstStyle/>
                  <a:p>
                    <a:fld id="{9D92BC61-F3D1-49FA-B621-D6D297339E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4-2586-4C55-A0B2-6BC3E164BF06}"/>
                </c:ext>
              </c:extLst>
            </c:dLbl>
            <c:dLbl>
              <c:idx val="36"/>
              <c:tx>
                <c:rich>
                  <a:bodyPr/>
                  <a:lstStyle/>
                  <a:p>
                    <a:fld id="{A6380B98-CD14-421E-9BA9-764D75B9C6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5-2586-4C55-A0B2-6BC3E164BF06}"/>
                </c:ext>
              </c:extLst>
            </c:dLbl>
            <c:dLbl>
              <c:idx val="37"/>
              <c:tx>
                <c:rich>
                  <a:bodyPr/>
                  <a:lstStyle/>
                  <a:p>
                    <a:fld id="{EB79E5E3-747F-448F-ABB2-6E55212C6F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6-2586-4C55-A0B2-6BC3E164BF06}"/>
                </c:ext>
              </c:extLst>
            </c:dLbl>
            <c:dLbl>
              <c:idx val="38"/>
              <c:tx>
                <c:rich>
                  <a:bodyPr/>
                  <a:lstStyle/>
                  <a:p>
                    <a:fld id="{AB7596FF-3DCA-4E42-9BB3-D770CCD30D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7-2586-4C55-A0B2-6BC3E164BF06}"/>
                </c:ext>
              </c:extLst>
            </c:dLbl>
            <c:dLbl>
              <c:idx val="39"/>
              <c:tx>
                <c:rich>
                  <a:bodyPr/>
                  <a:lstStyle/>
                  <a:p>
                    <a:fld id="{32EBB9B1-65F6-47C0-8A52-38152CF257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8-2586-4C55-A0B2-6BC3E164BF06}"/>
                </c:ext>
              </c:extLst>
            </c:dLbl>
            <c:dLbl>
              <c:idx val="40"/>
              <c:tx>
                <c:rich>
                  <a:bodyPr/>
                  <a:lstStyle/>
                  <a:p>
                    <a:fld id="{EAC7E895-05A4-4998-98B2-41360B4951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9-2586-4C55-A0B2-6BC3E164BF06}"/>
                </c:ext>
              </c:extLst>
            </c:dLbl>
            <c:dLbl>
              <c:idx val="41"/>
              <c:tx>
                <c:rich>
                  <a:bodyPr/>
                  <a:lstStyle/>
                  <a:p>
                    <a:fld id="{5979A8F8-A8B0-401B-95DE-26EAAEB4C3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A-2586-4C55-A0B2-6BC3E164BF06}"/>
                </c:ext>
              </c:extLst>
            </c:dLbl>
            <c:dLbl>
              <c:idx val="42"/>
              <c:tx>
                <c:rich>
                  <a:bodyPr/>
                  <a:lstStyle/>
                  <a:p>
                    <a:fld id="{9E69BF52-5344-43C8-A02F-E240CA0B2F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B-2586-4C55-A0B2-6BC3E164BF06}"/>
                </c:ext>
              </c:extLst>
            </c:dLbl>
            <c:dLbl>
              <c:idx val="43"/>
              <c:tx>
                <c:rich>
                  <a:bodyPr/>
                  <a:lstStyle/>
                  <a:p>
                    <a:fld id="{8B5CF704-92F2-4FBC-BC83-AEE1EDAEE9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C-2586-4C55-A0B2-6BC3E164BF06}"/>
                </c:ext>
              </c:extLst>
            </c:dLbl>
            <c:dLbl>
              <c:idx val="44"/>
              <c:tx>
                <c:rich>
                  <a:bodyPr/>
                  <a:lstStyle/>
                  <a:p>
                    <a:fld id="{B4263293-1764-46AF-B3FA-15B6EB9056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D-2586-4C55-A0B2-6BC3E164BF06}"/>
                </c:ext>
              </c:extLst>
            </c:dLbl>
            <c:dLbl>
              <c:idx val="45"/>
              <c:tx>
                <c:rich>
                  <a:bodyPr/>
                  <a:lstStyle/>
                  <a:p>
                    <a:fld id="{E905F9E4-988F-4394-8A72-20D03B15BE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E-2586-4C55-A0B2-6BC3E164BF06}"/>
                </c:ext>
              </c:extLst>
            </c:dLbl>
            <c:dLbl>
              <c:idx val="46"/>
              <c:tx>
                <c:rich>
                  <a:bodyPr/>
                  <a:lstStyle/>
                  <a:p>
                    <a:fld id="{4566FEA3-4930-4A6F-A53B-5E3A692506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F-2586-4C55-A0B2-6BC3E164BF06}"/>
                </c:ext>
              </c:extLst>
            </c:dLbl>
            <c:dLbl>
              <c:idx val="47"/>
              <c:tx>
                <c:rich>
                  <a:bodyPr/>
                  <a:lstStyle/>
                  <a:p>
                    <a:fld id="{E2CACE9F-04D9-404C-B85B-9B9A3DD14E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0-2586-4C55-A0B2-6BC3E164BF06}"/>
                </c:ext>
              </c:extLst>
            </c:dLbl>
            <c:dLbl>
              <c:idx val="48"/>
              <c:tx>
                <c:rich>
                  <a:bodyPr/>
                  <a:lstStyle/>
                  <a:p>
                    <a:fld id="{9A568F82-AC90-41AF-AAF0-A618648DBF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1-2586-4C55-A0B2-6BC3E164BF06}"/>
                </c:ext>
              </c:extLst>
            </c:dLbl>
            <c:dLbl>
              <c:idx val="49"/>
              <c:tx>
                <c:rich>
                  <a:bodyPr/>
                  <a:lstStyle/>
                  <a:p>
                    <a:fld id="{2C22AFF7-BFA1-4972-91C1-918F1042B2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2-2586-4C55-A0B2-6BC3E164BF06}"/>
                </c:ext>
              </c:extLst>
            </c:dLbl>
            <c:dLbl>
              <c:idx val="50"/>
              <c:tx>
                <c:rich>
                  <a:bodyPr/>
                  <a:lstStyle/>
                  <a:p>
                    <a:fld id="{8333AC82-EAB1-4D20-AA9F-63DF1CD323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3-2586-4C55-A0B2-6BC3E164BF06}"/>
                </c:ext>
              </c:extLst>
            </c:dLbl>
            <c:dLbl>
              <c:idx val="51"/>
              <c:tx>
                <c:rich>
                  <a:bodyPr/>
                  <a:lstStyle/>
                  <a:p>
                    <a:fld id="{2C4351BB-585A-4F11-A6C6-934213E1BA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4-2586-4C55-A0B2-6BC3E164BF06}"/>
                </c:ext>
              </c:extLst>
            </c:dLbl>
            <c:dLbl>
              <c:idx val="52"/>
              <c:tx>
                <c:rich>
                  <a:bodyPr/>
                  <a:lstStyle/>
                  <a:p>
                    <a:fld id="{9E0BC825-B60A-4FFD-901E-92948D5B30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5-2586-4C55-A0B2-6BC3E164BF06}"/>
                </c:ext>
              </c:extLst>
            </c:dLbl>
            <c:dLbl>
              <c:idx val="53"/>
              <c:tx>
                <c:rich>
                  <a:bodyPr/>
                  <a:lstStyle/>
                  <a:p>
                    <a:fld id="{56AFDEE6-0C08-4629-B789-3406B9CB84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6-2586-4C55-A0B2-6BC3E164BF06}"/>
                </c:ext>
              </c:extLst>
            </c:dLbl>
            <c:dLbl>
              <c:idx val="54"/>
              <c:tx>
                <c:rich>
                  <a:bodyPr/>
                  <a:lstStyle/>
                  <a:p>
                    <a:fld id="{B2827B81-6725-4C9B-8289-BB342A2BDC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7-2586-4C55-A0B2-6BC3E164BF06}"/>
                </c:ext>
              </c:extLst>
            </c:dLbl>
            <c:dLbl>
              <c:idx val="55"/>
              <c:tx>
                <c:rich>
                  <a:bodyPr/>
                  <a:lstStyle/>
                  <a:p>
                    <a:fld id="{6029D951-83D2-43AD-BA04-20499A14D1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8-2586-4C55-A0B2-6BC3E164BF06}"/>
                </c:ext>
              </c:extLst>
            </c:dLbl>
            <c:dLbl>
              <c:idx val="56"/>
              <c:tx>
                <c:rich>
                  <a:bodyPr/>
                  <a:lstStyle/>
                  <a:p>
                    <a:fld id="{58FFE881-246D-4B29-8516-EEBC69DED4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9-2586-4C55-A0B2-6BC3E164BF06}"/>
                </c:ext>
              </c:extLst>
            </c:dLbl>
            <c:dLbl>
              <c:idx val="57"/>
              <c:tx>
                <c:rich>
                  <a:bodyPr/>
                  <a:lstStyle/>
                  <a:p>
                    <a:fld id="{C6D3559B-BFFB-4043-AF6F-0E9513222F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A-2586-4C55-A0B2-6BC3E164BF06}"/>
                </c:ext>
              </c:extLst>
            </c:dLbl>
            <c:dLbl>
              <c:idx val="58"/>
              <c:tx>
                <c:rich>
                  <a:bodyPr/>
                  <a:lstStyle/>
                  <a:p>
                    <a:fld id="{E5760813-8A25-411C-88E2-1C645185AD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B-2586-4C55-A0B2-6BC3E164BF06}"/>
                </c:ext>
              </c:extLst>
            </c:dLbl>
            <c:dLbl>
              <c:idx val="59"/>
              <c:tx>
                <c:rich>
                  <a:bodyPr/>
                  <a:lstStyle/>
                  <a:p>
                    <a:fld id="{21DAABF9-00F0-4E6F-A519-934854B28C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C-2586-4C55-A0B2-6BC3E164BF06}"/>
                </c:ext>
              </c:extLst>
            </c:dLbl>
            <c:dLbl>
              <c:idx val="60"/>
              <c:tx>
                <c:rich>
                  <a:bodyPr/>
                  <a:lstStyle/>
                  <a:p>
                    <a:fld id="{B8EAFF0C-8AD7-467C-9290-A5F809D11A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D-2586-4C55-A0B2-6BC3E164BF06}"/>
                </c:ext>
              </c:extLst>
            </c:dLbl>
            <c:dLbl>
              <c:idx val="61"/>
              <c:tx>
                <c:rich>
                  <a:bodyPr/>
                  <a:lstStyle/>
                  <a:p>
                    <a:fld id="{4C117DC1-5200-4603-9B7C-0418EE937E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E-2586-4C55-A0B2-6BC3E164BF06}"/>
                </c:ext>
              </c:extLst>
            </c:dLbl>
            <c:dLbl>
              <c:idx val="62"/>
              <c:tx>
                <c:rich>
                  <a:bodyPr/>
                  <a:lstStyle/>
                  <a:p>
                    <a:fld id="{581B5A5F-E7E6-4258-9F77-EE612BF242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3F-2586-4C55-A0B2-6BC3E164BF06}"/>
                </c:ext>
              </c:extLst>
            </c:dLbl>
            <c:dLbl>
              <c:idx val="63"/>
              <c:tx>
                <c:rich>
                  <a:bodyPr/>
                  <a:lstStyle/>
                  <a:p>
                    <a:fld id="{9C3F92C2-20E7-465C-A2C0-6FF7ADE522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0-2586-4C55-A0B2-6BC3E164BF06}"/>
                </c:ext>
              </c:extLst>
            </c:dLbl>
            <c:dLbl>
              <c:idx val="64"/>
              <c:tx>
                <c:rich>
                  <a:bodyPr/>
                  <a:lstStyle/>
                  <a:p>
                    <a:fld id="{CC2D69C6-96AF-4DCF-A514-761CCBD8E0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1-2586-4C55-A0B2-6BC3E164BF06}"/>
                </c:ext>
              </c:extLst>
            </c:dLbl>
            <c:dLbl>
              <c:idx val="65"/>
              <c:tx>
                <c:rich>
                  <a:bodyPr/>
                  <a:lstStyle/>
                  <a:p>
                    <a:fld id="{9B4B8C55-E8FD-4611-BD84-41AFFEA8AC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2-2586-4C55-A0B2-6BC3E164BF06}"/>
                </c:ext>
              </c:extLst>
            </c:dLbl>
            <c:dLbl>
              <c:idx val="66"/>
              <c:tx>
                <c:rich>
                  <a:bodyPr/>
                  <a:lstStyle/>
                  <a:p>
                    <a:fld id="{42BA434F-AF9F-4128-841D-9FF6407D92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3-2586-4C55-A0B2-6BC3E164BF06}"/>
                </c:ext>
              </c:extLst>
            </c:dLbl>
            <c:dLbl>
              <c:idx val="67"/>
              <c:tx>
                <c:rich>
                  <a:bodyPr/>
                  <a:lstStyle/>
                  <a:p>
                    <a:fld id="{60BAB44A-9074-4000-940A-6853AD796F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4-2586-4C55-A0B2-6BC3E164BF06}"/>
                </c:ext>
              </c:extLst>
            </c:dLbl>
            <c:dLbl>
              <c:idx val="68"/>
              <c:tx>
                <c:rich>
                  <a:bodyPr/>
                  <a:lstStyle/>
                  <a:p>
                    <a:fld id="{881D6593-6C51-4F6D-8067-86D1BAAE13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5-2586-4C55-A0B2-6BC3E164BF06}"/>
                </c:ext>
              </c:extLst>
            </c:dLbl>
            <c:dLbl>
              <c:idx val="69"/>
              <c:tx>
                <c:rich>
                  <a:bodyPr/>
                  <a:lstStyle/>
                  <a:p>
                    <a:fld id="{A34E3C2B-D8F2-4FD3-A2B8-89CD0F9FA9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6-2586-4C55-A0B2-6BC3E164BF06}"/>
                </c:ext>
              </c:extLst>
            </c:dLbl>
            <c:dLbl>
              <c:idx val="70"/>
              <c:tx>
                <c:rich>
                  <a:bodyPr/>
                  <a:lstStyle/>
                  <a:p>
                    <a:fld id="{1023A09D-B7C4-458D-A185-824F8D942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7-2586-4C55-A0B2-6BC3E164BF06}"/>
                </c:ext>
              </c:extLst>
            </c:dLbl>
            <c:dLbl>
              <c:idx val="71"/>
              <c:tx>
                <c:rich>
                  <a:bodyPr/>
                  <a:lstStyle/>
                  <a:p>
                    <a:fld id="{3D29A89B-E380-44C7-A38C-FC1149E570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8-2586-4C55-A0B2-6BC3E164BF06}"/>
                </c:ext>
              </c:extLst>
            </c:dLbl>
            <c:dLbl>
              <c:idx val="72"/>
              <c:tx>
                <c:rich>
                  <a:bodyPr/>
                  <a:lstStyle/>
                  <a:p>
                    <a:fld id="{52EBDD17-B502-446C-B4CE-111F7123EF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9-2586-4C55-A0B2-6BC3E164BF06}"/>
                </c:ext>
              </c:extLst>
            </c:dLbl>
            <c:dLbl>
              <c:idx val="73"/>
              <c:tx>
                <c:rich>
                  <a:bodyPr/>
                  <a:lstStyle/>
                  <a:p>
                    <a:fld id="{B0ACAB3B-7DE0-4CC6-8CAD-BD3A3FD803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A-2586-4C55-A0B2-6BC3E164BF06}"/>
                </c:ext>
              </c:extLst>
            </c:dLbl>
            <c:dLbl>
              <c:idx val="74"/>
              <c:tx>
                <c:rich>
                  <a:bodyPr/>
                  <a:lstStyle/>
                  <a:p>
                    <a:fld id="{52F78357-C2E3-46BA-B4F8-8DFD9B2991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B-2586-4C55-A0B2-6BC3E164BF06}"/>
                </c:ext>
              </c:extLst>
            </c:dLbl>
            <c:dLbl>
              <c:idx val="75"/>
              <c:tx>
                <c:rich>
                  <a:bodyPr/>
                  <a:lstStyle/>
                  <a:p>
                    <a:fld id="{4C52072E-0A7A-4118-A703-26CA23DE28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C-2586-4C55-A0B2-6BC3E164BF06}"/>
                </c:ext>
              </c:extLst>
            </c:dLbl>
            <c:dLbl>
              <c:idx val="76"/>
              <c:tx>
                <c:rich>
                  <a:bodyPr/>
                  <a:lstStyle/>
                  <a:p>
                    <a:fld id="{96FE1C39-759E-468F-A746-B8422E96C5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D-2586-4C55-A0B2-6BC3E164BF06}"/>
                </c:ext>
              </c:extLst>
            </c:dLbl>
            <c:dLbl>
              <c:idx val="77"/>
              <c:tx>
                <c:rich>
                  <a:bodyPr/>
                  <a:lstStyle/>
                  <a:p>
                    <a:fld id="{F6FD0533-3349-4673-B658-15B268EF4D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E-2586-4C55-A0B2-6BC3E164BF06}"/>
                </c:ext>
              </c:extLst>
            </c:dLbl>
            <c:dLbl>
              <c:idx val="78"/>
              <c:tx>
                <c:rich>
                  <a:bodyPr/>
                  <a:lstStyle/>
                  <a:p>
                    <a:fld id="{33CE8CD6-7785-4BE9-8A60-24708477CE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4F-2586-4C55-A0B2-6BC3E164BF06}"/>
                </c:ext>
              </c:extLst>
            </c:dLbl>
            <c:dLbl>
              <c:idx val="79"/>
              <c:tx>
                <c:rich>
                  <a:bodyPr/>
                  <a:lstStyle/>
                  <a:p>
                    <a:fld id="{BC3DAD95-912B-4FE1-8AE8-8177C2C3E0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0-2586-4C55-A0B2-6BC3E164BF06}"/>
                </c:ext>
              </c:extLst>
            </c:dLbl>
            <c:dLbl>
              <c:idx val="80"/>
              <c:tx>
                <c:rich>
                  <a:bodyPr/>
                  <a:lstStyle/>
                  <a:p>
                    <a:fld id="{6DD2EA6F-6F90-4481-B40F-2E19E709E2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1-2586-4C55-A0B2-6BC3E164BF06}"/>
                </c:ext>
              </c:extLst>
            </c:dLbl>
            <c:dLbl>
              <c:idx val="81"/>
              <c:tx>
                <c:rich>
                  <a:bodyPr/>
                  <a:lstStyle/>
                  <a:p>
                    <a:fld id="{FF261D05-44A7-46E1-90D9-914F8DAB7D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2-2586-4C55-A0B2-6BC3E164BF06}"/>
                </c:ext>
              </c:extLst>
            </c:dLbl>
            <c:dLbl>
              <c:idx val="82"/>
              <c:tx>
                <c:rich>
                  <a:bodyPr/>
                  <a:lstStyle/>
                  <a:p>
                    <a:fld id="{23B49E8B-256F-4E3F-8D81-FEE85D16AC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3-2586-4C55-A0B2-6BC3E164BF06}"/>
                </c:ext>
              </c:extLst>
            </c:dLbl>
            <c:dLbl>
              <c:idx val="83"/>
              <c:tx>
                <c:rich>
                  <a:bodyPr/>
                  <a:lstStyle/>
                  <a:p>
                    <a:fld id="{F3ACE164-48AA-44DC-B010-DAE32A5386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4-2586-4C55-A0B2-6BC3E164BF06}"/>
                </c:ext>
              </c:extLst>
            </c:dLbl>
            <c:dLbl>
              <c:idx val="84"/>
              <c:tx>
                <c:rich>
                  <a:bodyPr/>
                  <a:lstStyle/>
                  <a:p>
                    <a:fld id="{1DA9160A-38B6-4C3A-A734-46015A6B75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5-2586-4C55-A0B2-6BC3E164BF06}"/>
                </c:ext>
              </c:extLst>
            </c:dLbl>
            <c:dLbl>
              <c:idx val="85"/>
              <c:tx>
                <c:rich>
                  <a:bodyPr/>
                  <a:lstStyle/>
                  <a:p>
                    <a:fld id="{BC5B7BDB-5C2F-48AD-9C7A-C5EC7D6293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6-2586-4C55-A0B2-6BC3E164BF06}"/>
                </c:ext>
              </c:extLst>
            </c:dLbl>
            <c:dLbl>
              <c:idx val="86"/>
              <c:tx>
                <c:rich>
                  <a:bodyPr/>
                  <a:lstStyle/>
                  <a:p>
                    <a:fld id="{D18B3F82-CCC9-43FD-A29A-00EFE76A03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7-2586-4C55-A0B2-6BC3E164BF06}"/>
                </c:ext>
              </c:extLst>
            </c:dLbl>
            <c:dLbl>
              <c:idx val="87"/>
              <c:tx>
                <c:rich>
                  <a:bodyPr/>
                  <a:lstStyle/>
                  <a:p>
                    <a:fld id="{D4DA7E02-6320-47C1-B795-458BB42C75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8-2586-4C55-A0B2-6BC3E164BF06}"/>
                </c:ext>
              </c:extLst>
            </c:dLbl>
            <c:dLbl>
              <c:idx val="88"/>
              <c:tx>
                <c:rich>
                  <a:bodyPr/>
                  <a:lstStyle/>
                  <a:p>
                    <a:fld id="{61E667F3-7EEB-42D6-BF5B-96FCA16CEE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9-2586-4C55-A0B2-6BC3E164BF06}"/>
                </c:ext>
              </c:extLst>
            </c:dLbl>
            <c:dLbl>
              <c:idx val="89"/>
              <c:tx>
                <c:rich>
                  <a:bodyPr/>
                  <a:lstStyle/>
                  <a:p>
                    <a:fld id="{A2B28E15-F1ED-478E-B92B-8202428593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A-2586-4C55-A0B2-6BC3E164BF06}"/>
                </c:ext>
              </c:extLst>
            </c:dLbl>
            <c:dLbl>
              <c:idx val="90"/>
              <c:tx>
                <c:rich>
                  <a:bodyPr/>
                  <a:lstStyle/>
                  <a:p>
                    <a:fld id="{A0AC8E99-DCD2-4BBA-BA4D-408E346C90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B-2586-4C55-A0B2-6BC3E164BF06}"/>
                </c:ext>
              </c:extLst>
            </c:dLbl>
            <c:dLbl>
              <c:idx val="91"/>
              <c:tx>
                <c:rich>
                  <a:bodyPr/>
                  <a:lstStyle/>
                  <a:p>
                    <a:fld id="{2AAAF300-014B-409A-B0AA-9DD33A630F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C-2586-4C55-A0B2-6BC3E164BF06}"/>
                </c:ext>
              </c:extLst>
            </c:dLbl>
            <c:dLbl>
              <c:idx val="92"/>
              <c:tx>
                <c:rich>
                  <a:bodyPr/>
                  <a:lstStyle/>
                  <a:p>
                    <a:fld id="{1AE5F8C8-C668-4991-A71D-4346F5FACF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D-2586-4C55-A0B2-6BC3E164BF06}"/>
                </c:ext>
              </c:extLst>
            </c:dLbl>
            <c:dLbl>
              <c:idx val="93"/>
              <c:tx>
                <c:rich>
                  <a:bodyPr/>
                  <a:lstStyle/>
                  <a:p>
                    <a:fld id="{79222404-8408-4A59-A709-899D0539E2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E-2586-4C55-A0B2-6BC3E164BF06}"/>
                </c:ext>
              </c:extLst>
            </c:dLbl>
            <c:dLbl>
              <c:idx val="94"/>
              <c:tx>
                <c:rich>
                  <a:bodyPr/>
                  <a:lstStyle/>
                  <a:p>
                    <a:fld id="{F94CDC86-EC8B-4907-9D7A-6799291A73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5F-2586-4C55-A0B2-6BC3E164BF06}"/>
                </c:ext>
              </c:extLst>
            </c:dLbl>
            <c:dLbl>
              <c:idx val="95"/>
              <c:tx>
                <c:rich>
                  <a:bodyPr/>
                  <a:lstStyle/>
                  <a:p>
                    <a:fld id="{A000697D-CE28-4709-BB07-FF7DBF700C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0-2586-4C55-A0B2-6BC3E164BF06}"/>
                </c:ext>
              </c:extLst>
            </c:dLbl>
            <c:dLbl>
              <c:idx val="96"/>
              <c:tx>
                <c:rich>
                  <a:bodyPr/>
                  <a:lstStyle/>
                  <a:p>
                    <a:fld id="{11970994-5D51-4FF4-862E-76BD1F4225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1-2586-4C55-A0B2-6BC3E164BF06}"/>
                </c:ext>
              </c:extLst>
            </c:dLbl>
            <c:dLbl>
              <c:idx val="97"/>
              <c:tx>
                <c:rich>
                  <a:bodyPr/>
                  <a:lstStyle/>
                  <a:p>
                    <a:fld id="{6305F2CE-E3CE-4166-9A69-C6E62314C5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2-2586-4C55-A0B2-6BC3E164BF06}"/>
                </c:ext>
              </c:extLst>
            </c:dLbl>
            <c:dLbl>
              <c:idx val="98"/>
              <c:tx>
                <c:rich>
                  <a:bodyPr/>
                  <a:lstStyle/>
                  <a:p>
                    <a:fld id="{E57D7C05-311C-4797-97FC-B7EC228E2F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3-2586-4C55-A0B2-6BC3E164BF06}"/>
                </c:ext>
              </c:extLst>
            </c:dLbl>
            <c:dLbl>
              <c:idx val="99"/>
              <c:tx>
                <c:rich>
                  <a:bodyPr/>
                  <a:lstStyle/>
                  <a:p>
                    <a:fld id="{6633CC96-DA24-4B00-A551-CF8DA1D31A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4-2586-4C55-A0B2-6BC3E164BF06}"/>
                </c:ext>
              </c:extLst>
            </c:dLbl>
            <c:dLbl>
              <c:idx val="100"/>
              <c:tx>
                <c:rich>
                  <a:bodyPr/>
                  <a:lstStyle/>
                  <a:p>
                    <a:fld id="{C226E768-4E54-4F0B-B185-23AE58757C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5-2586-4C55-A0B2-6BC3E164BF06}"/>
                </c:ext>
              </c:extLst>
            </c:dLbl>
            <c:dLbl>
              <c:idx val="101"/>
              <c:tx>
                <c:rich>
                  <a:bodyPr/>
                  <a:lstStyle/>
                  <a:p>
                    <a:fld id="{056D5965-D7EB-43DC-BCC8-3052A4749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6-2586-4C55-A0B2-6BC3E164BF06}"/>
                </c:ext>
              </c:extLst>
            </c:dLbl>
            <c:dLbl>
              <c:idx val="102"/>
              <c:tx>
                <c:rich>
                  <a:bodyPr/>
                  <a:lstStyle/>
                  <a:p>
                    <a:fld id="{D95340A6-B6B8-4298-B0C0-D407DC7045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7-2586-4C55-A0B2-6BC3E164BF06}"/>
                </c:ext>
              </c:extLst>
            </c:dLbl>
            <c:dLbl>
              <c:idx val="103"/>
              <c:tx>
                <c:rich>
                  <a:bodyPr/>
                  <a:lstStyle/>
                  <a:p>
                    <a:fld id="{BE4E2425-277F-4B8D-B4D1-43D42839BA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8-2586-4C55-A0B2-6BC3E164BF06}"/>
                </c:ext>
              </c:extLst>
            </c:dLbl>
            <c:dLbl>
              <c:idx val="104"/>
              <c:tx>
                <c:rich>
                  <a:bodyPr/>
                  <a:lstStyle/>
                  <a:p>
                    <a:fld id="{F725ED4B-0D62-4D4D-A00B-4EEC6C4B86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9-2586-4C55-A0B2-6BC3E164BF06}"/>
                </c:ext>
              </c:extLst>
            </c:dLbl>
            <c:dLbl>
              <c:idx val="105"/>
              <c:tx>
                <c:rich>
                  <a:bodyPr/>
                  <a:lstStyle/>
                  <a:p>
                    <a:fld id="{279C81DD-A91A-469C-B0EE-16474551F5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A-2586-4C55-A0B2-6BC3E164BF06}"/>
                </c:ext>
              </c:extLst>
            </c:dLbl>
            <c:dLbl>
              <c:idx val="106"/>
              <c:tx>
                <c:rich>
                  <a:bodyPr/>
                  <a:lstStyle/>
                  <a:p>
                    <a:fld id="{9B4D28BA-F620-466B-998B-C8748684DC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B-2586-4C55-A0B2-6BC3E164BF06}"/>
                </c:ext>
              </c:extLst>
            </c:dLbl>
            <c:dLbl>
              <c:idx val="107"/>
              <c:tx>
                <c:rich>
                  <a:bodyPr/>
                  <a:lstStyle/>
                  <a:p>
                    <a:fld id="{519496DA-BC08-45AB-AD48-222A68DBF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C-2586-4C55-A0B2-6BC3E164BF06}"/>
                </c:ext>
              </c:extLst>
            </c:dLbl>
            <c:dLbl>
              <c:idx val="108"/>
              <c:tx>
                <c:rich>
                  <a:bodyPr/>
                  <a:lstStyle/>
                  <a:p>
                    <a:fld id="{E14DB71A-94A3-4CD3-8942-8C7FD41283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D-2586-4C55-A0B2-6BC3E164BF06}"/>
                </c:ext>
              </c:extLst>
            </c:dLbl>
            <c:dLbl>
              <c:idx val="109"/>
              <c:tx>
                <c:rich>
                  <a:bodyPr/>
                  <a:lstStyle/>
                  <a:p>
                    <a:fld id="{AA958FE0-34C3-4EF6-ADA3-D6A62FAE5B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E-2586-4C55-A0B2-6BC3E164BF06}"/>
                </c:ext>
              </c:extLst>
            </c:dLbl>
            <c:dLbl>
              <c:idx val="110"/>
              <c:tx>
                <c:rich>
                  <a:bodyPr/>
                  <a:lstStyle/>
                  <a:p>
                    <a:fld id="{7D8660EF-1900-443B-9E8E-0AD3324DAC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6F-2586-4C55-A0B2-6BC3E164BF06}"/>
                </c:ext>
              </c:extLst>
            </c:dLbl>
            <c:dLbl>
              <c:idx val="111"/>
              <c:tx>
                <c:rich>
                  <a:bodyPr/>
                  <a:lstStyle/>
                  <a:p>
                    <a:fld id="{2B8B3893-DDC6-4D91-A054-12E2F5B25D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0-2586-4C55-A0B2-6BC3E164BF06}"/>
                </c:ext>
              </c:extLst>
            </c:dLbl>
            <c:dLbl>
              <c:idx val="112"/>
              <c:tx>
                <c:rich>
                  <a:bodyPr/>
                  <a:lstStyle/>
                  <a:p>
                    <a:fld id="{C7BA9D1F-D251-45A1-9984-E18BD832A9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1-2586-4C55-A0B2-6BC3E164BF06}"/>
                </c:ext>
              </c:extLst>
            </c:dLbl>
            <c:dLbl>
              <c:idx val="113"/>
              <c:tx>
                <c:rich>
                  <a:bodyPr/>
                  <a:lstStyle/>
                  <a:p>
                    <a:fld id="{31CC2DD1-9CB2-4817-AA47-1D163DB7A9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2-2586-4C55-A0B2-6BC3E164BF06}"/>
                </c:ext>
              </c:extLst>
            </c:dLbl>
            <c:dLbl>
              <c:idx val="114"/>
              <c:tx>
                <c:rich>
                  <a:bodyPr/>
                  <a:lstStyle/>
                  <a:p>
                    <a:fld id="{0851604B-F42D-4F89-AD0D-8CC5424B2D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3-2586-4C55-A0B2-6BC3E164BF06}"/>
                </c:ext>
              </c:extLst>
            </c:dLbl>
            <c:dLbl>
              <c:idx val="115"/>
              <c:tx>
                <c:rich>
                  <a:bodyPr/>
                  <a:lstStyle/>
                  <a:p>
                    <a:fld id="{69B9DCB8-D8C5-4890-BFB0-2036319F70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4-2586-4C55-A0B2-6BC3E164BF06}"/>
                </c:ext>
              </c:extLst>
            </c:dLbl>
            <c:dLbl>
              <c:idx val="116"/>
              <c:tx>
                <c:rich>
                  <a:bodyPr/>
                  <a:lstStyle/>
                  <a:p>
                    <a:fld id="{E620AEFE-3018-4443-9D71-ADDDEAA62F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5-2586-4C55-A0B2-6BC3E164BF06}"/>
                </c:ext>
              </c:extLst>
            </c:dLbl>
            <c:dLbl>
              <c:idx val="117"/>
              <c:tx>
                <c:rich>
                  <a:bodyPr/>
                  <a:lstStyle/>
                  <a:p>
                    <a:fld id="{B0733A8C-B5F4-4ACC-B005-384F50F4C0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6-2586-4C55-A0B2-6BC3E164BF06}"/>
                </c:ext>
              </c:extLst>
            </c:dLbl>
            <c:dLbl>
              <c:idx val="118"/>
              <c:tx>
                <c:rich>
                  <a:bodyPr/>
                  <a:lstStyle/>
                  <a:p>
                    <a:fld id="{F43154C9-F80F-4EB9-9ED3-CE62278620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7-2586-4C55-A0B2-6BC3E164BF06}"/>
                </c:ext>
              </c:extLst>
            </c:dLbl>
            <c:dLbl>
              <c:idx val="119"/>
              <c:tx>
                <c:rich>
                  <a:bodyPr/>
                  <a:lstStyle/>
                  <a:p>
                    <a:fld id="{CB5AA89F-FE67-4DEC-BE11-CE19698498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8-2586-4C55-A0B2-6BC3E164BF06}"/>
                </c:ext>
              </c:extLst>
            </c:dLbl>
            <c:dLbl>
              <c:idx val="120"/>
              <c:tx>
                <c:rich>
                  <a:bodyPr/>
                  <a:lstStyle/>
                  <a:p>
                    <a:fld id="{C87F5C24-DF61-42EA-A4FF-1C8BCFB85A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9-2586-4C55-A0B2-6BC3E164BF06}"/>
                </c:ext>
              </c:extLst>
            </c:dLbl>
            <c:dLbl>
              <c:idx val="121"/>
              <c:tx>
                <c:rich>
                  <a:bodyPr/>
                  <a:lstStyle/>
                  <a:p>
                    <a:fld id="{D3C84F67-12DD-4FEC-AAF1-1AF1345709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A-2586-4C55-A0B2-6BC3E164BF06}"/>
                </c:ext>
              </c:extLst>
            </c:dLbl>
            <c:dLbl>
              <c:idx val="122"/>
              <c:tx>
                <c:rich>
                  <a:bodyPr/>
                  <a:lstStyle/>
                  <a:p>
                    <a:fld id="{1A326C57-CE80-49B3-8087-273A4B0B68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B-2586-4C55-A0B2-6BC3E164BF06}"/>
                </c:ext>
              </c:extLst>
            </c:dLbl>
            <c:dLbl>
              <c:idx val="123"/>
              <c:tx>
                <c:rich>
                  <a:bodyPr/>
                  <a:lstStyle/>
                  <a:p>
                    <a:fld id="{1E23A9B5-8686-4EED-9968-C166DE9F6A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C-2586-4C55-A0B2-6BC3E164BF06}"/>
                </c:ext>
              </c:extLst>
            </c:dLbl>
            <c:dLbl>
              <c:idx val="124"/>
              <c:tx>
                <c:rich>
                  <a:bodyPr/>
                  <a:lstStyle/>
                  <a:p>
                    <a:fld id="{2D7F2D01-3F6E-42DF-8B80-09289F2116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D-2586-4C55-A0B2-6BC3E164BF06}"/>
                </c:ext>
              </c:extLst>
            </c:dLbl>
            <c:dLbl>
              <c:idx val="125"/>
              <c:tx>
                <c:rich>
                  <a:bodyPr/>
                  <a:lstStyle/>
                  <a:p>
                    <a:fld id="{813B1A04-AECB-42AB-AD3D-75B55BB8BAC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E-2586-4C55-A0B2-6BC3E164BF06}"/>
                </c:ext>
              </c:extLst>
            </c:dLbl>
            <c:dLbl>
              <c:idx val="126"/>
              <c:tx>
                <c:rich>
                  <a:bodyPr/>
                  <a:lstStyle/>
                  <a:p>
                    <a:fld id="{05E678D6-D3E9-4B11-A417-BEB870A377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7F-2586-4C55-A0B2-6BC3E164BF06}"/>
                </c:ext>
              </c:extLst>
            </c:dLbl>
            <c:dLbl>
              <c:idx val="127"/>
              <c:tx>
                <c:rich>
                  <a:bodyPr/>
                  <a:lstStyle/>
                  <a:p>
                    <a:fld id="{45A44651-4C09-4D68-820B-8C3ADCFE5F6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0-2586-4C55-A0B2-6BC3E164BF06}"/>
                </c:ext>
              </c:extLst>
            </c:dLbl>
            <c:dLbl>
              <c:idx val="128"/>
              <c:tx>
                <c:rich>
                  <a:bodyPr/>
                  <a:lstStyle/>
                  <a:p>
                    <a:fld id="{A4B4065E-38BC-455C-8F75-E13B931104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1-2586-4C55-A0B2-6BC3E164BF06}"/>
                </c:ext>
              </c:extLst>
            </c:dLbl>
            <c:dLbl>
              <c:idx val="129"/>
              <c:tx>
                <c:rich>
                  <a:bodyPr/>
                  <a:lstStyle/>
                  <a:p>
                    <a:fld id="{0A58A58D-38E8-4DA3-8A14-54C874A03F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2-2586-4C55-A0B2-6BC3E164BF06}"/>
                </c:ext>
              </c:extLst>
            </c:dLbl>
            <c:dLbl>
              <c:idx val="130"/>
              <c:tx>
                <c:rich>
                  <a:bodyPr/>
                  <a:lstStyle/>
                  <a:p>
                    <a:fld id="{2D53D329-77A0-4F03-9EC7-C446C2D500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3-2586-4C55-A0B2-6BC3E164BF06}"/>
                </c:ext>
              </c:extLst>
            </c:dLbl>
            <c:dLbl>
              <c:idx val="131"/>
              <c:tx>
                <c:rich>
                  <a:bodyPr/>
                  <a:lstStyle/>
                  <a:p>
                    <a:fld id="{31FBAC3D-316E-4C7A-8350-A71D00E2B2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4-2586-4C55-A0B2-6BC3E164BF06}"/>
                </c:ext>
              </c:extLst>
            </c:dLbl>
            <c:dLbl>
              <c:idx val="132"/>
              <c:tx>
                <c:rich>
                  <a:bodyPr/>
                  <a:lstStyle/>
                  <a:p>
                    <a:fld id="{78C87260-BD6A-4578-A56B-9BA6DCFADC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5-2586-4C55-A0B2-6BC3E164BF06}"/>
                </c:ext>
              </c:extLst>
            </c:dLbl>
            <c:dLbl>
              <c:idx val="133"/>
              <c:tx>
                <c:rich>
                  <a:bodyPr/>
                  <a:lstStyle/>
                  <a:p>
                    <a:fld id="{F9E136DC-713F-4EFE-8DC2-34B79CACFA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6-2586-4C55-A0B2-6BC3E164BF06}"/>
                </c:ext>
              </c:extLst>
            </c:dLbl>
            <c:dLbl>
              <c:idx val="134"/>
              <c:tx>
                <c:rich>
                  <a:bodyPr/>
                  <a:lstStyle/>
                  <a:p>
                    <a:fld id="{D0364DF4-CF5D-4523-AF64-DD4B906078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7-2586-4C55-A0B2-6BC3E164BF06}"/>
                </c:ext>
              </c:extLst>
            </c:dLbl>
            <c:dLbl>
              <c:idx val="135"/>
              <c:tx>
                <c:rich>
                  <a:bodyPr/>
                  <a:lstStyle/>
                  <a:p>
                    <a:fld id="{59756851-2DDD-46CB-9BEC-4F64D79B2F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8-2586-4C55-A0B2-6BC3E164BF06}"/>
                </c:ext>
              </c:extLst>
            </c:dLbl>
            <c:dLbl>
              <c:idx val="136"/>
              <c:tx>
                <c:rich>
                  <a:bodyPr/>
                  <a:lstStyle/>
                  <a:p>
                    <a:fld id="{B6357C02-ECD2-46B1-91DE-7B14329D3F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9-2586-4C55-A0B2-6BC3E164BF06}"/>
                </c:ext>
              </c:extLst>
            </c:dLbl>
            <c:dLbl>
              <c:idx val="137"/>
              <c:tx>
                <c:rich>
                  <a:bodyPr/>
                  <a:lstStyle/>
                  <a:p>
                    <a:fld id="{BB2875DF-1BE0-4307-94A2-C983943332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A-2586-4C55-A0B2-6BC3E164BF06}"/>
                </c:ext>
              </c:extLst>
            </c:dLbl>
            <c:dLbl>
              <c:idx val="138"/>
              <c:tx>
                <c:rich>
                  <a:bodyPr/>
                  <a:lstStyle/>
                  <a:p>
                    <a:fld id="{F3BFCCF9-7BFB-45CD-B015-480E9CE951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B-2586-4C55-A0B2-6BC3E164BF06}"/>
                </c:ext>
              </c:extLst>
            </c:dLbl>
            <c:dLbl>
              <c:idx val="139"/>
              <c:tx>
                <c:rich>
                  <a:bodyPr/>
                  <a:lstStyle/>
                  <a:p>
                    <a:fld id="{A50DE1DF-793C-4677-8D3A-504C130093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C-2586-4C55-A0B2-6BC3E164BF06}"/>
                </c:ext>
              </c:extLst>
            </c:dLbl>
            <c:dLbl>
              <c:idx val="140"/>
              <c:tx>
                <c:rich>
                  <a:bodyPr/>
                  <a:lstStyle/>
                  <a:p>
                    <a:fld id="{4D7F8550-35B1-4BC6-BAC3-15EBEFC00C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D-2586-4C55-A0B2-6BC3E164BF06}"/>
                </c:ext>
              </c:extLst>
            </c:dLbl>
            <c:dLbl>
              <c:idx val="141"/>
              <c:tx>
                <c:rich>
                  <a:bodyPr/>
                  <a:lstStyle/>
                  <a:p>
                    <a:fld id="{57FA0AB4-3A16-41BA-B6B0-9E0A0A1976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E-2586-4C55-A0B2-6BC3E164BF06}"/>
                </c:ext>
              </c:extLst>
            </c:dLbl>
            <c:dLbl>
              <c:idx val="142"/>
              <c:tx>
                <c:rich>
                  <a:bodyPr/>
                  <a:lstStyle/>
                  <a:p>
                    <a:fld id="{8E80985E-0C19-4E13-8321-2C7E43D603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8F-2586-4C55-A0B2-6BC3E164BF06}"/>
                </c:ext>
              </c:extLst>
            </c:dLbl>
            <c:dLbl>
              <c:idx val="143"/>
              <c:tx>
                <c:rich>
                  <a:bodyPr/>
                  <a:lstStyle/>
                  <a:p>
                    <a:fld id="{1DCAE568-1E98-4AF3-AADD-1D91395348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0-2586-4C55-A0B2-6BC3E164BF06}"/>
                </c:ext>
              </c:extLst>
            </c:dLbl>
            <c:dLbl>
              <c:idx val="144"/>
              <c:tx>
                <c:rich>
                  <a:bodyPr/>
                  <a:lstStyle/>
                  <a:p>
                    <a:fld id="{73A742C6-0CDE-44A3-992F-3C15842EEB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1-2586-4C55-A0B2-6BC3E164BF06}"/>
                </c:ext>
              </c:extLst>
            </c:dLbl>
            <c:dLbl>
              <c:idx val="145"/>
              <c:tx>
                <c:rich>
                  <a:bodyPr/>
                  <a:lstStyle/>
                  <a:p>
                    <a:fld id="{DDC991A6-CB8D-4CB4-9731-0C48D05F7C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2-2586-4C55-A0B2-6BC3E164BF06}"/>
                </c:ext>
              </c:extLst>
            </c:dLbl>
            <c:dLbl>
              <c:idx val="146"/>
              <c:tx>
                <c:rich>
                  <a:bodyPr/>
                  <a:lstStyle/>
                  <a:p>
                    <a:fld id="{2C07B042-4039-48C7-B094-5F6EABC29F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3-2586-4C55-A0B2-6BC3E164BF06}"/>
                </c:ext>
              </c:extLst>
            </c:dLbl>
            <c:dLbl>
              <c:idx val="147"/>
              <c:tx>
                <c:rich>
                  <a:bodyPr/>
                  <a:lstStyle/>
                  <a:p>
                    <a:fld id="{D5F1CEAA-AA5F-48DF-9611-5528BED7D1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4-2586-4C55-A0B2-6BC3E164BF06}"/>
                </c:ext>
              </c:extLst>
            </c:dLbl>
            <c:dLbl>
              <c:idx val="148"/>
              <c:tx>
                <c:rich>
                  <a:bodyPr/>
                  <a:lstStyle/>
                  <a:p>
                    <a:fld id="{D7E2E140-D77A-4123-8EC9-B429D57180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5-2586-4C55-A0B2-6BC3E164BF06}"/>
                </c:ext>
              </c:extLst>
            </c:dLbl>
            <c:dLbl>
              <c:idx val="149"/>
              <c:tx>
                <c:rich>
                  <a:bodyPr/>
                  <a:lstStyle/>
                  <a:p>
                    <a:fld id="{E415200C-2D84-4B3B-B90B-F3AF0CB683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6-2586-4C55-A0B2-6BC3E164BF06}"/>
                </c:ext>
              </c:extLst>
            </c:dLbl>
            <c:dLbl>
              <c:idx val="150"/>
              <c:tx>
                <c:rich>
                  <a:bodyPr/>
                  <a:lstStyle/>
                  <a:p>
                    <a:fld id="{FE4623D9-06FC-4C28-A78A-3A45E73F5D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7-2586-4C55-A0B2-6BC3E164BF06}"/>
                </c:ext>
              </c:extLst>
            </c:dLbl>
            <c:dLbl>
              <c:idx val="151"/>
              <c:tx>
                <c:rich>
                  <a:bodyPr/>
                  <a:lstStyle/>
                  <a:p>
                    <a:fld id="{F55BA77C-7053-4689-8925-67166899C1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8-2586-4C55-A0B2-6BC3E164BF06}"/>
                </c:ext>
              </c:extLst>
            </c:dLbl>
            <c:dLbl>
              <c:idx val="152"/>
              <c:tx>
                <c:rich>
                  <a:bodyPr/>
                  <a:lstStyle/>
                  <a:p>
                    <a:fld id="{E8B69AED-A486-413B-ADBA-13B93A96A8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9-2586-4C55-A0B2-6BC3E164BF06}"/>
                </c:ext>
              </c:extLst>
            </c:dLbl>
            <c:dLbl>
              <c:idx val="153"/>
              <c:tx>
                <c:rich>
                  <a:bodyPr/>
                  <a:lstStyle/>
                  <a:p>
                    <a:fld id="{4952C741-DAAC-4B10-B030-A0132C92AE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A-2586-4C55-A0B2-6BC3E164BF06}"/>
                </c:ext>
              </c:extLst>
            </c:dLbl>
            <c:dLbl>
              <c:idx val="154"/>
              <c:tx>
                <c:rich>
                  <a:bodyPr/>
                  <a:lstStyle/>
                  <a:p>
                    <a:fld id="{5468A5DE-DC04-4B21-9A51-9B7FDE0721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B-2586-4C55-A0B2-6BC3E164BF06}"/>
                </c:ext>
              </c:extLst>
            </c:dLbl>
            <c:dLbl>
              <c:idx val="155"/>
              <c:tx>
                <c:rich>
                  <a:bodyPr/>
                  <a:lstStyle/>
                  <a:p>
                    <a:fld id="{4910D605-21A3-4566-8DC8-D627FA3681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C-2586-4C55-A0B2-6BC3E164BF06}"/>
                </c:ext>
              </c:extLst>
            </c:dLbl>
            <c:dLbl>
              <c:idx val="156"/>
              <c:tx>
                <c:rich>
                  <a:bodyPr/>
                  <a:lstStyle/>
                  <a:p>
                    <a:fld id="{F5A709E5-31CB-4AC3-BC91-8A7F2DBBA0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D-2586-4C55-A0B2-6BC3E164BF06}"/>
                </c:ext>
              </c:extLst>
            </c:dLbl>
            <c:dLbl>
              <c:idx val="157"/>
              <c:tx>
                <c:rich>
                  <a:bodyPr/>
                  <a:lstStyle/>
                  <a:p>
                    <a:fld id="{A7D653B0-58EE-4BB0-BF39-858939C8B9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E-2586-4C55-A0B2-6BC3E164BF06}"/>
                </c:ext>
              </c:extLst>
            </c:dLbl>
            <c:dLbl>
              <c:idx val="158"/>
              <c:tx>
                <c:rich>
                  <a:bodyPr/>
                  <a:lstStyle/>
                  <a:p>
                    <a:fld id="{83CC14E5-FA81-4539-B23A-DEBA3F2752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9F-2586-4C55-A0B2-6BC3E164BF06}"/>
                </c:ext>
              </c:extLst>
            </c:dLbl>
            <c:dLbl>
              <c:idx val="159"/>
              <c:tx>
                <c:rich>
                  <a:bodyPr/>
                  <a:lstStyle/>
                  <a:p>
                    <a:fld id="{6C0CAB78-645D-4229-A3F1-F7B532DE80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0-2586-4C55-A0B2-6BC3E164BF06}"/>
                </c:ext>
              </c:extLst>
            </c:dLbl>
            <c:dLbl>
              <c:idx val="160"/>
              <c:tx>
                <c:rich>
                  <a:bodyPr/>
                  <a:lstStyle/>
                  <a:p>
                    <a:fld id="{6B48F04A-7D96-478F-A07E-39E37CF3FB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1-2586-4C55-A0B2-6BC3E164BF06}"/>
                </c:ext>
              </c:extLst>
            </c:dLbl>
            <c:dLbl>
              <c:idx val="161"/>
              <c:tx>
                <c:rich>
                  <a:bodyPr/>
                  <a:lstStyle/>
                  <a:p>
                    <a:fld id="{0522C9F1-B46F-47DF-A206-BF6B365B54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2-2586-4C55-A0B2-6BC3E164BF06}"/>
                </c:ext>
              </c:extLst>
            </c:dLbl>
            <c:dLbl>
              <c:idx val="162"/>
              <c:tx>
                <c:rich>
                  <a:bodyPr/>
                  <a:lstStyle/>
                  <a:p>
                    <a:fld id="{17FC68A1-0051-4F28-9699-7FDF99E605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3-2586-4C55-A0B2-6BC3E164BF06}"/>
                </c:ext>
              </c:extLst>
            </c:dLbl>
            <c:dLbl>
              <c:idx val="163"/>
              <c:tx>
                <c:rich>
                  <a:bodyPr/>
                  <a:lstStyle/>
                  <a:p>
                    <a:fld id="{85C2A97E-C445-4951-9D33-0DD062B666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4-2586-4C55-A0B2-6BC3E164BF06}"/>
                </c:ext>
              </c:extLst>
            </c:dLbl>
            <c:dLbl>
              <c:idx val="164"/>
              <c:tx>
                <c:rich>
                  <a:bodyPr/>
                  <a:lstStyle/>
                  <a:p>
                    <a:fld id="{1D87BCCB-A5F9-4D06-8E02-5345A3ED21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5-2586-4C55-A0B2-6BC3E164BF06}"/>
                </c:ext>
              </c:extLst>
            </c:dLbl>
            <c:dLbl>
              <c:idx val="165"/>
              <c:tx>
                <c:rich>
                  <a:bodyPr/>
                  <a:lstStyle/>
                  <a:p>
                    <a:fld id="{535B76C8-18CF-49E5-9AE4-3DAA1E2157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6-2586-4C55-A0B2-6BC3E164BF06}"/>
                </c:ext>
              </c:extLst>
            </c:dLbl>
            <c:dLbl>
              <c:idx val="166"/>
              <c:tx>
                <c:rich>
                  <a:bodyPr/>
                  <a:lstStyle/>
                  <a:p>
                    <a:fld id="{40B44D1F-EA92-4801-971A-F75EBCAF46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7-2586-4C55-A0B2-6BC3E164BF06}"/>
                </c:ext>
              </c:extLst>
            </c:dLbl>
            <c:dLbl>
              <c:idx val="167"/>
              <c:tx>
                <c:rich>
                  <a:bodyPr/>
                  <a:lstStyle/>
                  <a:p>
                    <a:fld id="{616CB707-5319-4242-9BDF-D26177FA40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8-2586-4C55-A0B2-6BC3E164BF06}"/>
                </c:ext>
              </c:extLst>
            </c:dLbl>
            <c:dLbl>
              <c:idx val="168"/>
              <c:tx>
                <c:rich>
                  <a:bodyPr/>
                  <a:lstStyle/>
                  <a:p>
                    <a:fld id="{EB201D20-733D-46E1-B7A7-C557592089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9-2586-4C55-A0B2-6BC3E164BF06}"/>
                </c:ext>
              </c:extLst>
            </c:dLbl>
            <c:dLbl>
              <c:idx val="169"/>
              <c:tx>
                <c:rich>
                  <a:bodyPr/>
                  <a:lstStyle/>
                  <a:p>
                    <a:fld id="{63A0BBF5-621F-45A9-B812-E12ADFEEC7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A-2586-4C55-A0B2-6BC3E164BF06}"/>
                </c:ext>
              </c:extLst>
            </c:dLbl>
            <c:dLbl>
              <c:idx val="170"/>
              <c:tx>
                <c:rich>
                  <a:bodyPr/>
                  <a:lstStyle/>
                  <a:p>
                    <a:fld id="{248D1A34-C6BE-4D00-A17F-B26E278C25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B-2586-4C55-A0B2-6BC3E164BF06}"/>
                </c:ext>
              </c:extLst>
            </c:dLbl>
            <c:dLbl>
              <c:idx val="171"/>
              <c:tx>
                <c:rich>
                  <a:bodyPr/>
                  <a:lstStyle/>
                  <a:p>
                    <a:fld id="{0967F48E-9CAF-45AD-9C42-76450695E9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C-2586-4C55-A0B2-6BC3E164BF06}"/>
                </c:ext>
              </c:extLst>
            </c:dLbl>
            <c:dLbl>
              <c:idx val="172"/>
              <c:tx>
                <c:rich>
                  <a:bodyPr/>
                  <a:lstStyle/>
                  <a:p>
                    <a:fld id="{AF160630-8CC6-4A64-97FE-5ADA2A73E2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D-2586-4C55-A0B2-6BC3E164BF06}"/>
                </c:ext>
              </c:extLst>
            </c:dLbl>
            <c:dLbl>
              <c:idx val="173"/>
              <c:tx>
                <c:rich>
                  <a:bodyPr/>
                  <a:lstStyle/>
                  <a:p>
                    <a:fld id="{E9B28524-919D-4A14-8177-E35DC5C7E3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E-2586-4C55-A0B2-6BC3E164BF06}"/>
                </c:ext>
              </c:extLst>
            </c:dLbl>
            <c:dLbl>
              <c:idx val="174"/>
              <c:tx>
                <c:rich>
                  <a:bodyPr/>
                  <a:lstStyle/>
                  <a:p>
                    <a:fld id="{E74558D7-64CD-4D78-A5F3-C940C250A7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AF-2586-4C55-A0B2-6BC3E164BF06}"/>
                </c:ext>
              </c:extLst>
            </c:dLbl>
            <c:dLbl>
              <c:idx val="175"/>
              <c:tx>
                <c:rich>
                  <a:bodyPr/>
                  <a:lstStyle/>
                  <a:p>
                    <a:fld id="{2CB8B924-1A77-477F-ADD8-0BB07614F8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0-2586-4C55-A0B2-6BC3E164BF06}"/>
                </c:ext>
              </c:extLst>
            </c:dLbl>
            <c:dLbl>
              <c:idx val="176"/>
              <c:tx>
                <c:rich>
                  <a:bodyPr/>
                  <a:lstStyle/>
                  <a:p>
                    <a:fld id="{DEE5F210-E99D-4460-9843-519F51CB57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1-2586-4C55-A0B2-6BC3E164BF06}"/>
                </c:ext>
              </c:extLst>
            </c:dLbl>
            <c:dLbl>
              <c:idx val="177"/>
              <c:tx>
                <c:rich>
                  <a:bodyPr/>
                  <a:lstStyle/>
                  <a:p>
                    <a:fld id="{AA4F775E-6B3D-404A-BD3B-7856306A7C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2-2586-4C55-A0B2-6BC3E164BF06}"/>
                </c:ext>
              </c:extLst>
            </c:dLbl>
            <c:dLbl>
              <c:idx val="178"/>
              <c:tx>
                <c:rich>
                  <a:bodyPr/>
                  <a:lstStyle/>
                  <a:p>
                    <a:fld id="{6AC0B23D-5FE4-4E4A-94C5-F846DA0F92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3-2586-4C55-A0B2-6BC3E164BF06}"/>
                </c:ext>
              </c:extLst>
            </c:dLbl>
            <c:dLbl>
              <c:idx val="179"/>
              <c:tx>
                <c:rich>
                  <a:bodyPr/>
                  <a:lstStyle/>
                  <a:p>
                    <a:fld id="{6B13DB48-DECB-4389-B0E2-3C525FFC60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4-2586-4C55-A0B2-6BC3E164BF06}"/>
                </c:ext>
              </c:extLst>
            </c:dLbl>
            <c:dLbl>
              <c:idx val="180"/>
              <c:tx>
                <c:rich>
                  <a:bodyPr/>
                  <a:lstStyle/>
                  <a:p>
                    <a:fld id="{69A1E7CA-ECB0-4EA9-9AA4-60868EC3D7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5-2586-4C55-A0B2-6BC3E164BF06}"/>
                </c:ext>
              </c:extLst>
            </c:dLbl>
            <c:dLbl>
              <c:idx val="181"/>
              <c:tx>
                <c:rich>
                  <a:bodyPr/>
                  <a:lstStyle/>
                  <a:p>
                    <a:fld id="{66A5BCF1-C2F1-45C7-8AAB-8BED40E394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6-2586-4C55-A0B2-6BC3E164BF06}"/>
                </c:ext>
              </c:extLst>
            </c:dLbl>
            <c:dLbl>
              <c:idx val="182"/>
              <c:tx>
                <c:rich>
                  <a:bodyPr/>
                  <a:lstStyle/>
                  <a:p>
                    <a:fld id="{CB41F9E9-B220-4A23-AD1E-3FA7022026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7-2586-4C55-A0B2-6BC3E164BF06}"/>
                </c:ext>
              </c:extLst>
            </c:dLbl>
            <c:dLbl>
              <c:idx val="183"/>
              <c:tx>
                <c:rich>
                  <a:bodyPr/>
                  <a:lstStyle/>
                  <a:p>
                    <a:fld id="{F14AC685-22BD-412C-8D2E-520A7B64F0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8-2586-4C55-A0B2-6BC3E164BF06}"/>
                </c:ext>
              </c:extLst>
            </c:dLbl>
            <c:dLbl>
              <c:idx val="184"/>
              <c:tx>
                <c:rich>
                  <a:bodyPr/>
                  <a:lstStyle/>
                  <a:p>
                    <a:fld id="{2C665112-F786-4E99-827A-41E225616F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9-2586-4C55-A0B2-6BC3E164BF06}"/>
                </c:ext>
              </c:extLst>
            </c:dLbl>
            <c:dLbl>
              <c:idx val="185"/>
              <c:tx>
                <c:rich>
                  <a:bodyPr/>
                  <a:lstStyle/>
                  <a:p>
                    <a:fld id="{03F99385-7F07-40E0-96E8-6CE064389F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A-2586-4C55-A0B2-6BC3E164BF06}"/>
                </c:ext>
              </c:extLst>
            </c:dLbl>
            <c:dLbl>
              <c:idx val="186"/>
              <c:tx>
                <c:rich>
                  <a:bodyPr/>
                  <a:lstStyle/>
                  <a:p>
                    <a:fld id="{34F51B66-C5B8-4D22-97B6-AE4A8567C1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B-2586-4C55-A0B2-6BC3E164BF06}"/>
                </c:ext>
              </c:extLst>
            </c:dLbl>
            <c:dLbl>
              <c:idx val="187"/>
              <c:tx>
                <c:rich>
                  <a:bodyPr/>
                  <a:lstStyle/>
                  <a:p>
                    <a:fld id="{D0CAD387-5EF5-49F3-BBF2-2BF4689071E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C-2586-4C55-A0B2-6BC3E164BF06}"/>
                </c:ext>
              </c:extLst>
            </c:dLbl>
            <c:dLbl>
              <c:idx val="188"/>
              <c:tx>
                <c:rich>
                  <a:bodyPr/>
                  <a:lstStyle/>
                  <a:p>
                    <a:fld id="{F40B18C9-B07B-4C88-97EF-9BE68D8CEA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D-2586-4C55-A0B2-6BC3E164BF06}"/>
                </c:ext>
              </c:extLst>
            </c:dLbl>
            <c:dLbl>
              <c:idx val="189"/>
              <c:tx>
                <c:rich>
                  <a:bodyPr/>
                  <a:lstStyle/>
                  <a:p>
                    <a:fld id="{1C2436BF-7191-41C2-B265-4BC12C01DB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E-2586-4C55-A0B2-6BC3E164BF06}"/>
                </c:ext>
              </c:extLst>
            </c:dLbl>
            <c:dLbl>
              <c:idx val="190"/>
              <c:tx>
                <c:rich>
                  <a:bodyPr/>
                  <a:lstStyle/>
                  <a:p>
                    <a:fld id="{DC7A932D-3601-400F-B71D-805C478752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BF-2586-4C55-A0B2-6BC3E164BF06}"/>
                </c:ext>
              </c:extLst>
            </c:dLbl>
            <c:dLbl>
              <c:idx val="191"/>
              <c:tx>
                <c:rich>
                  <a:bodyPr/>
                  <a:lstStyle/>
                  <a:p>
                    <a:fld id="{201122BC-D9EA-47CE-9720-6126F7D5E1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0-2586-4C55-A0B2-6BC3E164BF06}"/>
                </c:ext>
              </c:extLst>
            </c:dLbl>
            <c:dLbl>
              <c:idx val="192"/>
              <c:tx>
                <c:rich>
                  <a:bodyPr/>
                  <a:lstStyle/>
                  <a:p>
                    <a:fld id="{7726C28E-8761-44CF-8165-1328AB4431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1-2586-4C55-A0B2-6BC3E164BF06}"/>
                </c:ext>
              </c:extLst>
            </c:dLbl>
            <c:dLbl>
              <c:idx val="193"/>
              <c:tx>
                <c:rich>
                  <a:bodyPr/>
                  <a:lstStyle/>
                  <a:p>
                    <a:fld id="{2290D3F4-BD0B-4C48-A265-A842AE4C7E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2-2586-4C55-A0B2-6BC3E164BF06}"/>
                </c:ext>
              </c:extLst>
            </c:dLbl>
            <c:dLbl>
              <c:idx val="194"/>
              <c:tx>
                <c:rich>
                  <a:bodyPr/>
                  <a:lstStyle/>
                  <a:p>
                    <a:fld id="{34C33A15-1CC5-4E14-A4A7-E726BB980A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3-2586-4C55-A0B2-6BC3E164BF06}"/>
                </c:ext>
              </c:extLst>
            </c:dLbl>
            <c:dLbl>
              <c:idx val="195"/>
              <c:tx>
                <c:rich>
                  <a:bodyPr/>
                  <a:lstStyle/>
                  <a:p>
                    <a:fld id="{D000400D-18B0-4BDD-9CCB-DB102B2B1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4-2586-4C55-A0B2-6BC3E164BF06}"/>
                </c:ext>
              </c:extLst>
            </c:dLbl>
            <c:dLbl>
              <c:idx val="196"/>
              <c:tx>
                <c:rich>
                  <a:bodyPr/>
                  <a:lstStyle/>
                  <a:p>
                    <a:fld id="{A7BBE9A9-6D75-4ABE-B69C-A023159CBD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5-2586-4C55-A0B2-6BC3E164BF06}"/>
                </c:ext>
              </c:extLst>
            </c:dLbl>
            <c:dLbl>
              <c:idx val="197"/>
              <c:tx>
                <c:rich>
                  <a:bodyPr/>
                  <a:lstStyle/>
                  <a:p>
                    <a:fld id="{72923CF6-2666-4F6F-A1AA-8FEFE75908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6-2586-4C55-A0B2-6BC3E164BF06}"/>
                </c:ext>
              </c:extLst>
            </c:dLbl>
            <c:dLbl>
              <c:idx val="198"/>
              <c:tx>
                <c:rich>
                  <a:bodyPr/>
                  <a:lstStyle/>
                  <a:p>
                    <a:fld id="{CFBB9987-B70C-47E2-8831-10FB3F9A74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7-2586-4C55-A0B2-6BC3E164BF06}"/>
                </c:ext>
              </c:extLst>
            </c:dLbl>
            <c:dLbl>
              <c:idx val="199"/>
              <c:tx>
                <c:rich>
                  <a:bodyPr/>
                  <a:lstStyle/>
                  <a:p>
                    <a:fld id="{C455D9B4-909C-41BD-821C-658BCB1A75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8-2586-4C55-A0B2-6BC3E164BF06}"/>
                </c:ext>
              </c:extLst>
            </c:dLbl>
            <c:dLbl>
              <c:idx val="200"/>
              <c:tx>
                <c:rich>
                  <a:bodyPr/>
                  <a:lstStyle/>
                  <a:p>
                    <a:fld id="{D62E0AEB-0BC5-4DD3-B772-D93729B3FA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9-2586-4C55-A0B2-6BC3E164BF06}"/>
                </c:ext>
              </c:extLst>
            </c:dLbl>
            <c:dLbl>
              <c:idx val="201"/>
              <c:tx>
                <c:rich>
                  <a:bodyPr/>
                  <a:lstStyle/>
                  <a:p>
                    <a:fld id="{F42CDBD7-2FE7-46B7-BDC4-4DDC7ED37E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A-2586-4C55-A0B2-6BC3E164BF06}"/>
                </c:ext>
              </c:extLst>
            </c:dLbl>
            <c:dLbl>
              <c:idx val="202"/>
              <c:tx>
                <c:rich>
                  <a:bodyPr/>
                  <a:lstStyle/>
                  <a:p>
                    <a:fld id="{CD8773F4-E602-41A7-B749-5E29712A52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B-2586-4C55-A0B2-6BC3E164BF06}"/>
                </c:ext>
              </c:extLst>
            </c:dLbl>
            <c:dLbl>
              <c:idx val="203"/>
              <c:tx>
                <c:rich>
                  <a:bodyPr/>
                  <a:lstStyle/>
                  <a:p>
                    <a:fld id="{3A686D7B-8595-4D0B-B8D1-FD4663A150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C-2586-4C55-A0B2-6BC3E164BF06}"/>
                </c:ext>
              </c:extLst>
            </c:dLbl>
            <c:dLbl>
              <c:idx val="204"/>
              <c:tx>
                <c:rich>
                  <a:bodyPr/>
                  <a:lstStyle/>
                  <a:p>
                    <a:fld id="{14442B52-F588-449C-98D7-A0886ED425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D-2586-4C55-A0B2-6BC3E164BF06}"/>
                </c:ext>
              </c:extLst>
            </c:dLbl>
            <c:dLbl>
              <c:idx val="205"/>
              <c:tx>
                <c:rich>
                  <a:bodyPr/>
                  <a:lstStyle/>
                  <a:p>
                    <a:fld id="{8E1A8975-10AB-4E63-A685-928C81578A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E-2586-4C55-A0B2-6BC3E164BF06}"/>
                </c:ext>
              </c:extLst>
            </c:dLbl>
            <c:dLbl>
              <c:idx val="206"/>
              <c:tx>
                <c:rich>
                  <a:bodyPr/>
                  <a:lstStyle/>
                  <a:p>
                    <a:fld id="{D76449F9-348E-4102-9D10-43662C9BB3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CF-2586-4C55-A0B2-6BC3E164BF06}"/>
                </c:ext>
              </c:extLst>
            </c:dLbl>
            <c:dLbl>
              <c:idx val="207"/>
              <c:tx>
                <c:rich>
                  <a:bodyPr/>
                  <a:lstStyle/>
                  <a:p>
                    <a:fld id="{A8E49DC4-415C-465F-9587-349BC39D172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0-2586-4C55-A0B2-6BC3E164BF06}"/>
                </c:ext>
              </c:extLst>
            </c:dLbl>
            <c:dLbl>
              <c:idx val="208"/>
              <c:tx>
                <c:rich>
                  <a:bodyPr/>
                  <a:lstStyle/>
                  <a:p>
                    <a:fld id="{4D14BE03-4E2B-40E1-BCE6-B4902B7D1C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1-2586-4C55-A0B2-6BC3E164BF06}"/>
                </c:ext>
              </c:extLst>
            </c:dLbl>
            <c:dLbl>
              <c:idx val="209"/>
              <c:tx>
                <c:rich>
                  <a:bodyPr/>
                  <a:lstStyle/>
                  <a:p>
                    <a:fld id="{CF69F917-CF28-439F-97ED-3914623D4D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2-2586-4C55-A0B2-6BC3E164BF06}"/>
                </c:ext>
              </c:extLst>
            </c:dLbl>
            <c:dLbl>
              <c:idx val="210"/>
              <c:tx>
                <c:rich>
                  <a:bodyPr/>
                  <a:lstStyle/>
                  <a:p>
                    <a:fld id="{DEB87CCE-D0FF-4A6A-BAD3-77729AF841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3-2586-4C55-A0B2-6BC3E164BF06}"/>
                </c:ext>
              </c:extLst>
            </c:dLbl>
            <c:dLbl>
              <c:idx val="211"/>
              <c:tx>
                <c:rich>
                  <a:bodyPr/>
                  <a:lstStyle/>
                  <a:p>
                    <a:fld id="{87AF3496-CA18-4005-B6D2-BBA77BE044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4-2586-4C55-A0B2-6BC3E164BF06}"/>
                </c:ext>
              </c:extLst>
            </c:dLbl>
            <c:dLbl>
              <c:idx val="212"/>
              <c:tx>
                <c:rich>
                  <a:bodyPr/>
                  <a:lstStyle/>
                  <a:p>
                    <a:fld id="{1357937F-BC4D-4279-89B2-071C523745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5-2586-4C55-A0B2-6BC3E164BF06}"/>
                </c:ext>
              </c:extLst>
            </c:dLbl>
            <c:dLbl>
              <c:idx val="213"/>
              <c:tx>
                <c:rich>
                  <a:bodyPr/>
                  <a:lstStyle/>
                  <a:p>
                    <a:fld id="{C73C8FAD-3588-42EE-98DF-73B4B79A73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6-2586-4C55-A0B2-6BC3E164BF06}"/>
                </c:ext>
              </c:extLst>
            </c:dLbl>
            <c:dLbl>
              <c:idx val="214"/>
              <c:tx>
                <c:rich>
                  <a:bodyPr/>
                  <a:lstStyle/>
                  <a:p>
                    <a:fld id="{21067EBF-03B3-4F99-AD63-A629650225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7-2586-4C55-A0B2-6BC3E164BF06}"/>
                </c:ext>
              </c:extLst>
            </c:dLbl>
            <c:dLbl>
              <c:idx val="215"/>
              <c:tx>
                <c:rich>
                  <a:bodyPr/>
                  <a:lstStyle/>
                  <a:p>
                    <a:fld id="{1BA4DF5A-C876-41EF-8C46-04233CD7B8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8-2586-4C55-A0B2-6BC3E164BF06}"/>
                </c:ext>
              </c:extLst>
            </c:dLbl>
            <c:dLbl>
              <c:idx val="216"/>
              <c:tx>
                <c:rich>
                  <a:bodyPr/>
                  <a:lstStyle/>
                  <a:p>
                    <a:fld id="{917FC3C3-1895-4F7D-B6C3-44BCB2663E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9-2586-4C55-A0B2-6BC3E164BF06}"/>
                </c:ext>
              </c:extLst>
            </c:dLbl>
            <c:dLbl>
              <c:idx val="217"/>
              <c:tx>
                <c:rich>
                  <a:bodyPr/>
                  <a:lstStyle/>
                  <a:p>
                    <a:fld id="{B137428A-032E-44E1-AD3D-92945F9872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A-2586-4C55-A0B2-6BC3E164BF06}"/>
                </c:ext>
              </c:extLst>
            </c:dLbl>
            <c:dLbl>
              <c:idx val="218"/>
              <c:tx>
                <c:rich>
                  <a:bodyPr/>
                  <a:lstStyle/>
                  <a:p>
                    <a:fld id="{A80FE61D-79BA-4B8F-AFF1-79A69901B3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B-2586-4C55-A0B2-6BC3E164BF06}"/>
                </c:ext>
              </c:extLst>
            </c:dLbl>
            <c:dLbl>
              <c:idx val="219"/>
              <c:tx>
                <c:rich>
                  <a:bodyPr/>
                  <a:lstStyle/>
                  <a:p>
                    <a:fld id="{1A2223CE-6996-4F17-81AF-7E676ED31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C-2586-4C55-A0B2-6BC3E164BF06}"/>
                </c:ext>
              </c:extLst>
            </c:dLbl>
            <c:dLbl>
              <c:idx val="220"/>
              <c:tx>
                <c:rich>
                  <a:bodyPr/>
                  <a:lstStyle/>
                  <a:p>
                    <a:fld id="{301D2FE0-67FB-4B7C-BEF7-8C27367742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D-2586-4C55-A0B2-6BC3E164BF06}"/>
                </c:ext>
              </c:extLst>
            </c:dLbl>
            <c:dLbl>
              <c:idx val="221"/>
              <c:tx>
                <c:rich>
                  <a:bodyPr/>
                  <a:lstStyle/>
                  <a:p>
                    <a:fld id="{4722F70B-7781-4608-9CBC-FD05E736E1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E-2586-4C55-A0B2-6BC3E164BF06}"/>
                </c:ext>
              </c:extLst>
            </c:dLbl>
            <c:dLbl>
              <c:idx val="222"/>
              <c:tx>
                <c:rich>
                  <a:bodyPr/>
                  <a:lstStyle/>
                  <a:p>
                    <a:fld id="{2980A011-7B6A-450E-B58C-7DDC6E6740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DF-2586-4C55-A0B2-6BC3E164BF06}"/>
                </c:ext>
              </c:extLst>
            </c:dLbl>
            <c:dLbl>
              <c:idx val="223"/>
              <c:tx>
                <c:rich>
                  <a:bodyPr/>
                  <a:lstStyle/>
                  <a:p>
                    <a:fld id="{FDBE7F53-FAB1-4713-803C-2665740677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0-2586-4C55-A0B2-6BC3E164BF06}"/>
                </c:ext>
              </c:extLst>
            </c:dLbl>
            <c:dLbl>
              <c:idx val="224"/>
              <c:tx>
                <c:rich>
                  <a:bodyPr/>
                  <a:lstStyle/>
                  <a:p>
                    <a:fld id="{39047F0F-81BA-448C-BE90-929831FEE3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1-2586-4C55-A0B2-6BC3E164BF06}"/>
                </c:ext>
              </c:extLst>
            </c:dLbl>
            <c:dLbl>
              <c:idx val="225"/>
              <c:tx>
                <c:rich>
                  <a:bodyPr/>
                  <a:lstStyle/>
                  <a:p>
                    <a:fld id="{5EC0F27E-797E-40AC-B62D-E9799F263E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2-2586-4C55-A0B2-6BC3E164BF06}"/>
                </c:ext>
              </c:extLst>
            </c:dLbl>
            <c:dLbl>
              <c:idx val="226"/>
              <c:tx>
                <c:rich>
                  <a:bodyPr/>
                  <a:lstStyle/>
                  <a:p>
                    <a:fld id="{EE36FE85-1BEB-41A5-963B-3DF29E5373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3-2586-4C55-A0B2-6BC3E164BF06}"/>
                </c:ext>
              </c:extLst>
            </c:dLbl>
            <c:dLbl>
              <c:idx val="227"/>
              <c:tx>
                <c:rich>
                  <a:bodyPr/>
                  <a:lstStyle/>
                  <a:p>
                    <a:fld id="{81899CA4-DAA9-4D6A-848C-7327105194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4-2586-4C55-A0B2-6BC3E164BF06}"/>
                </c:ext>
              </c:extLst>
            </c:dLbl>
            <c:dLbl>
              <c:idx val="228"/>
              <c:tx>
                <c:rich>
                  <a:bodyPr/>
                  <a:lstStyle/>
                  <a:p>
                    <a:fld id="{BBE54232-CAE0-4D02-8E7E-5534AE135B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5-2586-4C55-A0B2-6BC3E164BF06}"/>
                </c:ext>
              </c:extLst>
            </c:dLbl>
            <c:dLbl>
              <c:idx val="229"/>
              <c:tx>
                <c:rich>
                  <a:bodyPr/>
                  <a:lstStyle/>
                  <a:p>
                    <a:fld id="{CE584B77-93F2-4E91-BA15-439B6A0081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6-2586-4C55-A0B2-6BC3E164BF06}"/>
                </c:ext>
              </c:extLst>
            </c:dLbl>
            <c:dLbl>
              <c:idx val="230"/>
              <c:tx>
                <c:rich>
                  <a:bodyPr/>
                  <a:lstStyle/>
                  <a:p>
                    <a:fld id="{4525B2EF-044F-44DC-80DA-A6880E2F62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7-2586-4C55-A0B2-6BC3E164BF06}"/>
                </c:ext>
              </c:extLst>
            </c:dLbl>
            <c:dLbl>
              <c:idx val="231"/>
              <c:tx>
                <c:rich>
                  <a:bodyPr/>
                  <a:lstStyle/>
                  <a:p>
                    <a:fld id="{3E3CFB55-0067-4094-9D5F-80DD81A0E6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8-2586-4C55-A0B2-6BC3E164BF06}"/>
                </c:ext>
              </c:extLst>
            </c:dLbl>
            <c:dLbl>
              <c:idx val="232"/>
              <c:tx>
                <c:rich>
                  <a:bodyPr/>
                  <a:lstStyle/>
                  <a:p>
                    <a:fld id="{F97CCFF0-E712-4076-9CF4-0AD7CC093D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9-2586-4C55-A0B2-6BC3E164BF06}"/>
                </c:ext>
              </c:extLst>
            </c:dLbl>
            <c:dLbl>
              <c:idx val="233"/>
              <c:tx>
                <c:rich>
                  <a:bodyPr/>
                  <a:lstStyle/>
                  <a:p>
                    <a:fld id="{3FFAEB6B-C7FC-4F34-B149-FFC0EB0F3A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A-2586-4C55-A0B2-6BC3E164BF06}"/>
                </c:ext>
              </c:extLst>
            </c:dLbl>
            <c:dLbl>
              <c:idx val="234"/>
              <c:tx>
                <c:rich>
                  <a:bodyPr/>
                  <a:lstStyle/>
                  <a:p>
                    <a:fld id="{3BF3FB10-867F-4F0F-91EF-7AC7080393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B-2586-4C55-A0B2-6BC3E164BF06}"/>
                </c:ext>
              </c:extLst>
            </c:dLbl>
            <c:dLbl>
              <c:idx val="235"/>
              <c:tx>
                <c:rich>
                  <a:bodyPr/>
                  <a:lstStyle/>
                  <a:p>
                    <a:fld id="{214841B6-E381-49BB-947F-4BB0E49BE3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C-2586-4C55-A0B2-6BC3E164BF06}"/>
                </c:ext>
              </c:extLst>
            </c:dLbl>
            <c:dLbl>
              <c:idx val="236"/>
              <c:tx>
                <c:rich>
                  <a:bodyPr/>
                  <a:lstStyle/>
                  <a:p>
                    <a:fld id="{E8A21BF4-5D52-48EC-B829-4172E5A930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D-2586-4C55-A0B2-6BC3E164BF06}"/>
                </c:ext>
              </c:extLst>
            </c:dLbl>
            <c:dLbl>
              <c:idx val="237"/>
              <c:tx>
                <c:rich>
                  <a:bodyPr/>
                  <a:lstStyle/>
                  <a:p>
                    <a:fld id="{58B0BB68-5E4B-461F-8FCE-4BC7649289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E-2586-4C55-A0B2-6BC3E164BF06}"/>
                </c:ext>
              </c:extLst>
            </c:dLbl>
            <c:dLbl>
              <c:idx val="238"/>
              <c:tx>
                <c:rich>
                  <a:bodyPr/>
                  <a:lstStyle/>
                  <a:p>
                    <a:fld id="{2CA85389-A531-47BC-860D-C508F020BE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EF-2586-4C55-A0B2-6BC3E164BF06}"/>
                </c:ext>
              </c:extLst>
            </c:dLbl>
            <c:dLbl>
              <c:idx val="239"/>
              <c:tx>
                <c:rich>
                  <a:bodyPr/>
                  <a:lstStyle/>
                  <a:p>
                    <a:fld id="{386F93C8-162B-4E56-B1BA-E2F86095D2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0-2586-4C55-A0B2-6BC3E164BF06}"/>
                </c:ext>
              </c:extLst>
            </c:dLbl>
            <c:dLbl>
              <c:idx val="240"/>
              <c:tx>
                <c:rich>
                  <a:bodyPr/>
                  <a:lstStyle/>
                  <a:p>
                    <a:fld id="{D2557085-0791-49B0-AC6C-7427906CF7C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1-2586-4C55-A0B2-6BC3E164BF06}"/>
                </c:ext>
              </c:extLst>
            </c:dLbl>
            <c:dLbl>
              <c:idx val="241"/>
              <c:tx>
                <c:rich>
                  <a:bodyPr/>
                  <a:lstStyle/>
                  <a:p>
                    <a:fld id="{2B9AA1E9-F486-4BD1-8938-E2B400B1E7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2-2586-4C55-A0B2-6BC3E164BF06}"/>
                </c:ext>
              </c:extLst>
            </c:dLbl>
            <c:dLbl>
              <c:idx val="242"/>
              <c:tx>
                <c:rich>
                  <a:bodyPr/>
                  <a:lstStyle/>
                  <a:p>
                    <a:fld id="{1E00D92F-2C6A-4A38-BC60-0ACF34E878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3-2586-4C55-A0B2-6BC3E164BF06}"/>
                </c:ext>
              </c:extLst>
            </c:dLbl>
            <c:dLbl>
              <c:idx val="243"/>
              <c:tx>
                <c:rich>
                  <a:bodyPr/>
                  <a:lstStyle/>
                  <a:p>
                    <a:fld id="{520CF895-BFD9-4244-8F8A-EE7D35DD85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4-2586-4C55-A0B2-6BC3E164BF06}"/>
                </c:ext>
              </c:extLst>
            </c:dLbl>
            <c:dLbl>
              <c:idx val="244"/>
              <c:tx>
                <c:rich>
                  <a:bodyPr/>
                  <a:lstStyle/>
                  <a:p>
                    <a:fld id="{C103B85F-FBA6-4F7C-BB13-417A3A99A9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5-2586-4C55-A0B2-6BC3E164BF06}"/>
                </c:ext>
              </c:extLst>
            </c:dLbl>
            <c:dLbl>
              <c:idx val="245"/>
              <c:tx>
                <c:rich>
                  <a:bodyPr/>
                  <a:lstStyle/>
                  <a:p>
                    <a:fld id="{5BCF567A-4113-47EB-BBB0-EA99371E737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6-2586-4C55-A0B2-6BC3E164BF06}"/>
                </c:ext>
              </c:extLst>
            </c:dLbl>
            <c:dLbl>
              <c:idx val="246"/>
              <c:tx>
                <c:rich>
                  <a:bodyPr/>
                  <a:lstStyle/>
                  <a:p>
                    <a:fld id="{64855A13-BB0B-4D55-ABEC-4713D044B4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7-2586-4C55-A0B2-6BC3E164BF06}"/>
                </c:ext>
              </c:extLst>
            </c:dLbl>
            <c:dLbl>
              <c:idx val="247"/>
              <c:tx>
                <c:rich>
                  <a:bodyPr/>
                  <a:lstStyle/>
                  <a:p>
                    <a:fld id="{92008CA2-5C7B-4F40-B442-681A93B620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8-2586-4C55-A0B2-6BC3E164BF06}"/>
                </c:ext>
              </c:extLst>
            </c:dLbl>
            <c:dLbl>
              <c:idx val="248"/>
              <c:tx>
                <c:rich>
                  <a:bodyPr/>
                  <a:lstStyle/>
                  <a:p>
                    <a:fld id="{90A58156-F9C5-4074-9797-EC24FC8F94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9-2586-4C55-A0B2-6BC3E164BF06}"/>
                </c:ext>
              </c:extLst>
            </c:dLbl>
            <c:dLbl>
              <c:idx val="249"/>
              <c:tx>
                <c:rich>
                  <a:bodyPr/>
                  <a:lstStyle/>
                  <a:p>
                    <a:fld id="{9BB18359-66C1-4A5B-8156-6111B1018F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A-2586-4C55-A0B2-6BC3E164BF06}"/>
                </c:ext>
              </c:extLst>
            </c:dLbl>
            <c:dLbl>
              <c:idx val="250"/>
              <c:tx>
                <c:rich>
                  <a:bodyPr/>
                  <a:lstStyle/>
                  <a:p>
                    <a:fld id="{7103941E-1095-4055-A260-B5742E63D8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B-2586-4C55-A0B2-6BC3E164BF06}"/>
                </c:ext>
              </c:extLst>
            </c:dLbl>
            <c:dLbl>
              <c:idx val="251"/>
              <c:tx>
                <c:rich>
                  <a:bodyPr/>
                  <a:lstStyle/>
                  <a:p>
                    <a:fld id="{7422D46A-EAF7-42B5-ABD6-40F4B554B75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C-2586-4C55-A0B2-6BC3E164BF06}"/>
                </c:ext>
              </c:extLst>
            </c:dLbl>
            <c:dLbl>
              <c:idx val="252"/>
              <c:tx>
                <c:rich>
                  <a:bodyPr/>
                  <a:lstStyle/>
                  <a:p>
                    <a:fld id="{71661873-CCA2-4B21-86F3-698E71E4A3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D-2586-4C55-A0B2-6BC3E164BF06}"/>
                </c:ext>
              </c:extLst>
            </c:dLbl>
            <c:dLbl>
              <c:idx val="253"/>
              <c:tx>
                <c:rich>
                  <a:bodyPr/>
                  <a:lstStyle/>
                  <a:p>
                    <a:fld id="{FC09C74F-E7D8-4F33-BA16-188C55792A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E-2586-4C55-A0B2-6BC3E164BF06}"/>
                </c:ext>
              </c:extLst>
            </c:dLbl>
            <c:dLbl>
              <c:idx val="254"/>
              <c:tx>
                <c:rich>
                  <a:bodyPr/>
                  <a:lstStyle/>
                  <a:p>
                    <a:fld id="{B0820029-FD4A-4CF8-B6A9-00A9F362F2B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FF-2586-4C55-A0B2-6BC3E164BF06}"/>
                </c:ext>
              </c:extLst>
            </c:dLbl>
            <c:dLbl>
              <c:idx val="255"/>
              <c:tx>
                <c:rich>
                  <a:bodyPr/>
                  <a:lstStyle/>
                  <a:p>
                    <a:fld id="{9B283FA6-B532-4F02-965C-8E77A3D14E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0-2586-4C55-A0B2-6BC3E164BF06}"/>
                </c:ext>
              </c:extLst>
            </c:dLbl>
            <c:dLbl>
              <c:idx val="256"/>
              <c:tx>
                <c:rich>
                  <a:bodyPr/>
                  <a:lstStyle/>
                  <a:p>
                    <a:fld id="{6D387DB2-FC14-4189-A512-580C802C09A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1-2586-4C55-A0B2-6BC3E164BF06}"/>
                </c:ext>
              </c:extLst>
            </c:dLbl>
            <c:dLbl>
              <c:idx val="257"/>
              <c:tx>
                <c:rich>
                  <a:bodyPr/>
                  <a:lstStyle/>
                  <a:p>
                    <a:fld id="{90ECDF23-C512-4833-B65C-CD477D49FD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2-2586-4C55-A0B2-6BC3E164BF06}"/>
                </c:ext>
              </c:extLst>
            </c:dLbl>
            <c:dLbl>
              <c:idx val="258"/>
              <c:tx>
                <c:rich>
                  <a:bodyPr/>
                  <a:lstStyle/>
                  <a:p>
                    <a:fld id="{4905A8BD-68FC-4268-AD2C-A4E9BB4213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3-2586-4C55-A0B2-6BC3E164BF06}"/>
                </c:ext>
              </c:extLst>
            </c:dLbl>
            <c:dLbl>
              <c:idx val="259"/>
              <c:tx>
                <c:rich>
                  <a:bodyPr/>
                  <a:lstStyle/>
                  <a:p>
                    <a:fld id="{0D999F9C-210F-44D6-8C20-8CB8C075C9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4-2586-4C55-A0B2-6BC3E164BF06}"/>
                </c:ext>
              </c:extLst>
            </c:dLbl>
            <c:dLbl>
              <c:idx val="260"/>
              <c:tx>
                <c:rich>
                  <a:bodyPr/>
                  <a:lstStyle/>
                  <a:p>
                    <a:fld id="{2635B9BD-DC9D-4A5B-8A5C-FD05B67F7A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5-2586-4C55-A0B2-6BC3E164BF06}"/>
                </c:ext>
              </c:extLst>
            </c:dLbl>
            <c:dLbl>
              <c:idx val="261"/>
              <c:tx>
                <c:rich>
                  <a:bodyPr/>
                  <a:lstStyle/>
                  <a:p>
                    <a:fld id="{831C785D-DB6A-4402-80F3-8132060B4C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6-2586-4C55-A0B2-6BC3E164BF06}"/>
                </c:ext>
              </c:extLst>
            </c:dLbl>
            <c:dLbl>
              <c:idx val="262"/>
              <c:tx>
                <c:rich>
                  <a:bodyPr/>
                  <a:lstStyle/>
                  <a:p>
                    <a:fld id="{B67637E2-E7E5-4473-881A-0B066A5C68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7-2586-4C55-A0B2-6BC3E164BF06}"/>
                </c:ext>
              </c:extLst>
            </c:dLbl>
            <c:dLbl>
              <c:idx val="263"/>
              <c:tx>
                <c:rich>
                  <a:bodyPr/>
                  <a:lstStyle/>
                  <a:p>
                    <a:fld id="{E69FA693-DC7B-4D1F-BB83-49DC8F8BDF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8-2586-4C55-A0B2-6BC3E164BF06}"/>
                </c:ext>
              </c:extLst>
            </c:dLbl>
            <c:dLbl>
              <c:idx val="264"/>
              <c:tx>
                <c:rich>
                  <a:bodyPr/>
                  <a:lstStyle/>
                  <a:p>
                    <a:fld id="{77284B7C-EEB6-48C3-90BC-2D1ED0EB48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9-2586-4C55-A0B2-6BC3E164BF06}"/>
                </c:ext>
              </c:extLst>
            </c:dLbl>
            <c:dLbl>
              <c:idx val="265"/>
              <c:tx>
                <c:rich>
                  <a:bodyPr/>
                  <a:lstStyle/>
                  <a:p>
                    <a:fld id="{DC7104D6-2F68-4771-94E6-993F9FF211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A-2586-4C55-A0B2-6BC3E164BF06}"/>
                </c:ext>
              </c:extLst>
            </c:dLbl>
            <c:dLbl>
              <c:idx val="266"/>
              <c:tx>
                <c:rich>
                  <a:bodyPr/>
                  <a:lstStyle/>
                  <a:p>
                    <a:fld id="{89B31DB7-AF25-48FE-A802-26D251FEE0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B-2586-4C55-A0B2-6BC3E164BF06}"/>
                </c:ext>
              </c:extLst>
            </c:dLbl>
            <c:dLbl>
              <c:idx val="267"/>
              <c:tx>
                <c:rich>
                  <a:bodyPr/>
                  <a:lstStyle/>
                  <a:p>
                    <a:fld id="{4BA12CD0-BCA2-4FA0-90F9-8EA85AE3AF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C-2586-4C55-A0B2-6BC3E164BF06}"/>
                </c:ext>
              </c:extLst>
            </c:dLbl>
            <c:dLbl>
              <c:idx val="268"/>
              <c:tx>
                <c:rich>
                  <a:bodyPr/>
                  <a:lstStyle/>
                  <a:p>
                    <a:fld id="{E19AD687-7B9F-4BBF-8674-36499C0454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D-2586-4C55-A0B2-6BC3E164BF06}"/>
                </c:ext>
              </c:extLst>
            </c:dLbl>
            <c:dLbl>
              <c:idx val="269"/>
              <c:tx>
                <c:rich>
                  <a:bodyPr/>
                  <a:lstStyle/>
                  <a:p>
                    <a:fld id="{A1866F2D-D127-4400-8FA3-3C3781E1A6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E-2586-4C55-A0B2-6BC3E164BF06}"/>
                </c:ext>
              </c:extLst>
            </c:dLbl>
            <c:dLbl>
              <c:idx val="270"/>
              <c:tx>
                <c:rich>
                  <a:bodyPr/>
                  <a:lstStyle/>
                  <a:p>
                    <a:fld id="{4500B880-679E-4C2B-86F4-E1B595CB5E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0F-2586-4C55-A0B2-6BC3E164BF06}"/>
                </c:ext>
              </c:extLst>
            </c:dLbl>
            <c:dLbl>
              <c:idx val="271"/>
              <c:tx>
                <c:rich>
                  <a:bodyPr/>
                  <a:lstStyle/>
                  <a:p>
                    <a:fld id="{5BE13604-E89F-45EC-8685-C8DC9B1134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0-2586-4C55-A0B2-6BC3E164BF06}"/>
                </c:ext>
              </c:extLst>
            </c:dLbl>
            <c:dLbl>
              <c:idx val="272"/>
              <c:tx>
                <c:rich>
                  <a:bodyPr/>
                  <a:lstStyle/>
                  <a:p>
                    <a:fld id="{B2AE81A5-EE51-404E-93A3-8D1561B4F8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1-2586-4C55-A0B2-6BC3E164BF06}"/>
                </c:ext>
              </c:extLst>
            </c:dLbl>
            <c:dLbl>
              <c:idx val="273"/>
              <c:tx>
                <c:rich>
                  <a:bodyPr/>
                  <a:lstStyle/>
                  <a:p>
                    <a:fld id="{96366D7F-3BE6-4E9C-ACEA-813048E3D7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2-2586-4C55-A0B2-6BC3E164BF06}"/>
                </c:ext>
              </c:extLst>
            </c:dLbl>
            <c:dLbl>
              <c:idx val="274"/>
              <c:tx>
                <c:rich>
                  <a:bodyPr/>
                  <a:lstStyle/>
                  <a:p>
                    <a:fld id="{A37AE131-D04F-4A8E-91F3-EEE436CAEB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3-2586-4C55-A0B2-6BC3E164BF06}"/>
                </c:ext>
              </c:extLst>
            </c:dLbl>
            <c:dLbl>
              <c:idx val="275"/>
              <c:tx>
                <c:rich>
                  <a:bodyPr/>
                  <a:lstStyle/>
                  <a:p>
                    <a:fld id="{582968A0-7EF3-49AE-8730-C0E069CF5F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4-2586-4C55-A0B2-6BC3E164BF06}"/>
                </c:ext>
              </c:extLst>
            </c:dLbl>
            <c:dLbl>
              <c:idx val="276"/>
              <c:tx>
                <c:rich>
                  <a:bodyPr/>
                  <a:lstStyle/>
                  <a:p>
                    <a:fld id="{0AA2C37A-3F20-4425-9E8A-B39E611CA1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5-2586-4C55-A0B2-6BC3E164BF06}"/>
                </c:ext>
              </c:extLst>
            </c:dLbl>
            <c:dLbl>
              <c:idx val="277"/>
              <c:tx>
                <c:rich>
                  <a:bodyPr/>
                  <a:lstStyle/>
                  <a:p>
                    <a:fld id="{6C3DCE93-231F-4808-BABC-7EDBD136C9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6-2586-4C55-A0B2-6BC3E164BF06}"/>
                </c:ext>
              </c:extLst>
            </c:dLbl>
            <c:dLbl>
              <c:idx val="278"/>
              <c:tx>
                <c:rich>
                  <a:bodyPr/>
                  <a:lstStyle/>
                  <a:p>
                    <a:fld id="{C0A60854-4A95-49F3-BF25-EB937C0698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7-2586-4C55-A0B2-6BC3E164BF06}"/>
                </c:ext>
              </c:extLst>
            </c:dLbl>
            <c:dLbl>
              <c:idx val="279"/>
              <c:tx>
                <c:rich>
                  <a:bodyPr/>
                  <a:lstStyle/>
                  <a:p>
                    <a:fld id="{78A224DB-2349-46DD-BA28-C219E6E03D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8-2586-4C55-A0B2-6BC3E164BF06}"/>
                </c:ext>
              </c:extLst>
            </c:dLbl>
            <c:dLbl>
              <c:idx val="280"/>
              <c:tx>
                <c:rich>
                  <a:bodyPr/>
                  <a:lstStyle/>
                  <a:p>
                    <a:fld id="{3E24B582-0C0F-4445-8F6A-12EA0F3E09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9-2586-4C55-A0B2-6BC3E164BF06}"/>
                </c:ext>
              </c:extLst>
            </c:dLbl>
            <c:dLbl>
              <c:idx val="281"/>
              <c:tx>
                <c:rich>
                  <a:bodyPr/>
                  <a:lstStyle/>
                  <a:p>
                    <a:fld id="{189133AF-26C1-42BA-BB3D-97FE5A126A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A-2586-4C55-A0B2-6BC3E164BF06}"/>
                </c:ext>
              </c:extLst>
            </c:dLbl>
            <c:dLbl>
              <c:idx val="282"/>
              <c:tx>
                <c:rich>
                  <a:bodyPr/>
                  <a:lstStyle/>
                  <a:p>
                    <a:fld id="{3D518F8A-BE37-40B0-8D9A-47BA122127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B-2586-4C55-A0B2-6BC3E164BF06}"/>
                </c:ext>
              </c:extLst>
            </c:dLbl>
            <c:dLbl>
              <c:idx val="283"/>
              <c:tx>
                <c:rich>
                  <a:bodyPr/>
                  <a:lstStyle/>
                  <a:p>
                    <a:fld id="{D6A95698-D054-4429-B0CD-403F227D33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C-2586-4C55-A0B2-6BC3E164BF06}"/>
                </c:ext>
              </c:extLst>
            </c:dLbl>
            <c:dLbl>
              <c:idx val="284"/>
              <c:tx>
                <c:rich>
                  <a:bodyPr/>
                  <a:lstStyle/>
                  <a:p>
                    <a:fld id="{56098156-05DD-4E7B-A652-7FEE9F63FA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D-2586-4C55-A0B2-6BC3E164BF06}"/>
                </c:ext>
              </c:extLst>
            </c:dLbl>
            <c:dLbl>
              <c:idx val="285"/>
              <c:tx>
                <c:rich>
                  <a:bodyPr/>
                  <a:lstStyle/>
                  <a:p>
                    <a:fld id="{FB68E29A-8605-4F46-9A1C-AF0C68A348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E-2586-4C55-A0B2-6BC3E164BF06}"/>
                </c:ext>
              </c:extLst>
            </c:dLbl>
            <c:dLbl>
              <c:idx val="286"/>
              <c:tx>
                <c:rich>
                  <a:bodyPr/>
                  <a:lstStyle/>
                  <a:p>
                    <a:fld id="{493EE45C-291A-47A1-B57A-E4A3F7EA1A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1F-2586-4C55-A0B2-6BC3E164BF06}"/>
                </c:ext>
              </c:extLst>
            </c:dLbl>
            <c:dLbl>
              <c:idx val="287"/>
              <c:tx>
                <c:rich>
                  <a:bodyPr/>
                  <a:lstStyle/>
                  <a:p>
                    <a:fld id="{4F7D4A12-B78D-44E3-A9A5-62890D57D9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0-2586-4C55-A0B2-6BC3E164BF06}"/>
                </c:ext>
              </c:extLst>
            </c:dLbl>
            <c:dLbl>
              <c:idx val="288"/>
              <c:tx>
                <c:rich>
                  <a:bodyPr/>
                  <a:lstStyle/>
                  <a:p>
                    <a:fld id="{EA11FF37-17FD-4BCD-B271-93D307807F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1-2586-4C55-A0B2-6BC3E164BF06}"/>
                </c:ext>
              </c:extLst>
            </c:dLbl>
            <c:dLbl>
              <c:idx val="289"/>
              <c:tx>
                <c:rich>
                  <a:bodyPr/>
                  <a:lstStyle/>
                  <a:p>
                    <a:fld id="{A966AE9C-DDE6-4E03-8D9B-0652D1BE55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2-2586-4C55-A0B2-6BC3E164BF06}"/>
                </c:ext>
              </c:extLst>
            </c:dLbl>
            <c:dLbl>
              <c:idx val="290"/>
              <c:tx>
                <c:rich>
                  <a:bodyPr/>
                  <a:lstStyle/>
                  <a:p>
                    <a:fld id="{20C8219C-9AC2-4778-B8F7-706477CA74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3-2586-4C55-A0B2-6BC3E164BF06}"/>
                </c:ext>
              </c:extLst>
            </c:dLbl>
            <c:dLbl>
              <c:idx val="291"/>
              <c:tx>
                <c:rich>
                  <a:bodyPr/>
                  <a:lstStyle/>
                  <a:p>
                    <a:fld id="{2ECC2D0F-52B6-47F6-AAAA-47B424C023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4-2586-4C55-A0B2-6BC3E164BF06}"/>
                </c:ext>
              </c:extLst>
            </c:dLbl>
            <c:dLbl>
              <c:idx val="292"/>
              <c:tx>
                <c:rich>
                  <a:bodyPr/>
                  <a:lstStyle/>
                  <a:p>
                    <a:fld id="{7B34F418-1A70-4B5C-A7CF-E0B9EB61C6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5-2586-4C55-A0B2-6BC3E164BF06}"/>
                </c:ext>
              </c:extLst>
            </c:dLbl>
            <c:dLbl>
              <c:idx val="293"/>
              <c:tx>
                <c:rich>
                  <a:bodyPr/>
                  <a:lstStyle/>
                  <a:p>
                    <a:fld id="{EDE80F35-7016-4C4A-A0CD-2097CA0B8B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6-2586-4C55-A0B2-6BC3E164BF06}"/>
                </c:ext>
              </c:extLst>
            </c:dLbl>
            <c:dLbl>
              <c:idx val="294"/>
              <c:tx>
                <c:rich>
                  <a:bodyPr/>
                  <a:lstStyle/>
                  <a:p>
                    <a:fld id="{AADC46F0-9141-490A-AC71-6EFE311A40F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7-2586-4C55-A0B2-6BC3E164BF06}"/>
                </c:ext>
              </c:extLst>
            </c:dLbl>
            <c:dLbl>
              <c:idx val="295"/>
              <c:tx>
                <c:rich>
                  <a:bodyPr/>
                  <a:lstStyle/>
                  <a:p>
                    <a:fld id="{722E88BF-78C1-4689-8A4E-D43D55A9BA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8-2586-4C55-A0B2-6BC3E164BF06}"/>
                </c:ext>
              </c:extLst>
            </c:dLbl>
            <c:dLbl>
              <c:idx val="296"/>
              <c:tx>
                <c:rich>
                  <a:bodyPr/>
                  <a:lstStyle/>
                  <a:p>
                    <a:fld id="{23D38006-BEB8-4A0C-8A76-B1A26EAE4D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9-2586-4C55-A0B2-6BC3E164BF06}"/>
                </c:ext>
              </c:extLst>
            </c:dLbl>
            <c:dLbl>
              <c:idx val="297"/>
              <c:tx>
                <c:rich>
                  <a:bodyPr/>
                  <a:lstStyle/>
                  <a:p>
                    <a:fld id="{FCC49C56-6451-401A-85D8-F590E835B6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A-2586-4C55-A0B2-6BC3E164BF06}"/>
                </c:ext>
              </c:extLst>
            </c:dLbl>
            <c:dLbl>
              <c:idx val="298"/>
              <c:tx>
                <c:rich>
                  <a:bodyPr/>
                  <a:lstStyle/>
                  <a:p>
                    <a:fld id="{B423A964-C595-4E94-ADF5-E67A3F746B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B-2586-4C55-A0B2-6BC3E164BF06}"/>
                </c:ext>
              </c:extLst>
            </c:dLbl>
            <c:dLbl>
              <c:idx val="299"/>
              <c:tx>
                <c:rich>
                  <a:bodyPr/>
                  <a:lstStyle/>
                  <a:p>
                    <a:fld id="{E43897BD-3BD9-4771-B284-D9BFCC63D4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C-2586-4C55-A0B2-6BC3E164BF06}"/>
                </c:ext>
              </c:extLst>
            </c:dLbl>
            <c:dLbl>
              <c:idx val="300"/>
              <c:tx>
                <c:rich>
                  <a:bodyPr/>
                  <a:lstStyle/>
                  <a:p>
                    <a:fld id="{884ED27D-8574-402C-9356-4175F5FAB7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D-2586-4C55-A0B2-6BC3E164BF06}"/>
                </c:ext>
              </c:extLst>
            </c:dLbl>
            <c:dLbl>
              <c:idx val="301"/>
              <c:tx>
                <c:rich>
                  <a:bodyPr/>
                  <a:lstStyle/>
                  <a:p>
                    <a:fld id="{7907A978-37C6-4C4E-87E8-58ACCD9C86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E-2586-4C55-A0B2-6BC3E164BF06}"/>
                </c:ext>
              </c:extLst>
            </c:dLbl>
            <c:dLbl>
              <c:idx val="302"/>
              <c:tx>
                <c:rich>
                  <a:bodyPr/>
                  <a:lstStyle/>
                  <a:p>
                    <a:fld id="{F86454FC-4A75-455B-8A9F-ADC3D64ACC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2F-2586-4C55-A0B2-6BC3E164BF06}"/>
                </c:ext>
              </c:extLst>
            </c:dLbl>
            <c:dLbl>
              <c:idx val="303"/>
              <c:tx>
                <c:rich>
                  <a:bodyPr/>
                  <a:lstStyle/>
                  <a:p>
                    <a:fld id="{EC2F88CE-A229-401E-A41A-D28FAD633E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0-2586-4C55-A0B2-6BC3E164BF06}"/>
                </c:ext>
              </c:extLst>
            </c:dLbl>
            <c:dLbl>
              <c:idx val="304"/>
              <c:tx>
                <c:rich>
                  <a:bodyPr/>
                  <a:lstStyle/>
                  <a:p>
                    <a:fld id="{D8A454F4-85D9-4437-A4BF-BCA2EC008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1-2586-4C55-A0B2-6BC3E164BF06}"/>
                </c:ext>
              </c:extLst>
            </c:dLbl>
            <c:dLbl>
              <c:idx val="305"/>
              <c:tx>
                <c:rich>
                  <a:bodyPr/>
                  <a:lstStyle/>
                  <a:p>
                    <a:fld id="{3AE1417A-CB51-4F69-AF31-3DCFC2F7DC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2-2586-4C55-A0B2-6BC3E164BF06}"/>
                </c:ext>
              </c:extLst>
            </c:dLbl>
            <c:dLbl>
              <c:idx val="306"/>
              <c:tx>
                <c:rich>
                  <a:bodyPr/>
                  <a:lstStyle/>
                  <a:p>
                    <a:fld id="{35D45AE1-8BF1-4B50-A0D1-8C19B8130D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3-2586-4C55-A0B2-6BC3E164BF06}"/>
                </c:ext>
              </c:extLst>
            </c:dLbl>
            <c:dLbl>
              <c:idx val="307"/>
              <c:tx>
                <c:rich>
                  <a:bodyPr/>
                  <a:lstStyle/>
                  <a:p>
                    <a:fld id="{A935382D-6F7F-41F1-B7B5-BC8E826F98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4-2586-4C55-A0B2-6BC3E164BF06}"/>
                </c:ext>
              </c:extLst>
            </c:dLbl>
            <c:dLbl>
              <c:idx val="308"/>
              <c:tx>
                <c:rich>
                  <a:bodyPr/>
                  <a:lstStyle/>
                  <a:p>
                    <a:fld id="{152A10AB-63DE-4A5C-8035-AA8478378F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5-2586-4C55-A0B2-6BC3E164BF06}"/>
                </c:ext>
              </c:extLst>
            </c:dLbl>
            <c:dLbl>
              <c:idx val="309"/>
              <c:tx>
                <c:rich>
                  <a:bodyPr/>
                  <a:lstStyle/>
                  <a:p>
                    <a:fld id="{330D395B-F643-4C76-A0BA-11524338F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6-2586-4C55-A0B2-6BC3E164BF06}"/>
                </c:ext>
              </c:extLst>
            </c:dLbl>
            <c:dLbl>
              <c:idx val="310"/>
              <c:tx>
                <c:rich>
                  <a:bodyPr/>
                  <a:lstStyle/>
                  <a:p>
                    <a:fld id="{B9DAFB57-3275-4E49-BF68-216FE4FC9B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7-2586-4C55-A0B2-6BC3E164BF06}"/>
                </c:ext>
              </c:extLst>
            </c:dLbl>
            <c:dLbl>
              <c:idx val="311"/>
              <c:tx>
                <c:rich>
                  <a:bodyPr/>
                  <a:lstStyle/>
                  <a:p>
                    <a:fld id="{214A3AF2-7F11-4A29-83EE-BCD78E73C5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8-2586-4C55-A0B2-6BC3E164BF06}"/>
                </c:ext>
              </c:extLst>
            </c:dLbl>
            <c:dLbl>
              <c:idx val="312"/>
              <c:tx>
                <c:rich>
                  <a:bodyPr/>
                  <a:lstStyle/>
                  <a:p>
                    <a:fld id="{FAD0BED2-B4B7-4FED-A807-0787F36F77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9-2586-4C55-A0B2-6BC3E164BF06}"/>
                </c:ext>
              </c:extLst>
            </c:dLbl>
            <c:dLbl>
              <c:idx val="313"/>
              <c:tx>
                <c:rich>
                  <a:bodyPr/>
                  <a:lstStyle/>
                  <a:p>
                    <a:fld id="{40156888-653F-4C67-BE3F-11246E9BD7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A-2586-4C55-A0B2-6BC3E164BF06}"/>
                </c:ext>
              </c:extLst>
            </c:dLbl>
            <c:dLbl>
              <c:idx val="314"/>
              <c:tx>
                <c:rich>
                  <a:bodyPr/>
                  <a:lstStyle/>
                  <a:p>
                    <a:fld id="{E51C5668-C576-44CC-8269-F6B24FB593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B-2586-4C55-A0B2-6BC3E164BF06}"/>
                </c:ext>
              </c:extLst>
            </c:dLbl>
            <c:dLbl>
              <c:idx val="315"/>
              <c:tx>
                <c:rich>
                  <a:bodyPr/>
                  <a:lstStyle/>
                  <a:p>
                    <a:fld id="{4A07D596-986D-4B93-8122-276E873A22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C-2586-4C55-A0B2-6BC3E164BF06}"/>
                </c:ext>
              </c:extLst>
            </c:dLbl>
            <c:dLbl>
              <c:idx val="316"/>
              <c:tx>
                <c:rich>
                  <a:bodyPr/>
                  <a:lstStyle/>
                  <a:p>
                    <a:fld id="{62B7BD31-1C06-4DC4-86F8-C494E23097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D-2586-4C55-A0B2-6BC3E164BF06}"/>
                </c:ext>
              </c:extLst>
            </c:dLbl>
            <c:dLbl>
              <c:idx val="317"/>
              <c:tx>
                <c:rich>
                  <a:bodyPr/>
                  <a:lstStyle/>
                  <a:p>
                    <a:fld id="{CDF83D36-EB34-4B91-A0E8-742D4BA27E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E-2586-4C55-A0B2-6BC3E164BF06}"/>
                </c:ext>
              </c:extLst>
            </c:dLbl>
            <c:dLbl>
              <c:idx val="318"/>
              <c:tx>
                <c:rich>
                  <a:bodyPr/>
                  <a:lstStyle/>
                  <a:p>
                    <a:fld id="{5FA54071-A97F-4D43-952A-FCCEB6181C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3F-2586-4C55-A0B2-6BC3E164BF06}"/>
                </c:ext>
              </c:extLst>
            </c:dLbl>
            <c:dLbl>
              <c:idx val="319"/>
              <c:tx>
                <c:rich>
                  <a:bodyPr/>
                  <a:lstStyle/>
                  <a:p>
                    <a:fld id="{3CCECA35-8C07-48F9-9C59-1CB0CE04E1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0-2586-4C55-A0B2-6BC3E164BF06}"/>
                </c:ext>
              </c:extLst>
            </c:dLbl>
            <c:dLbl>
              <c:idx val="320"/>
              <c:tx>
                <c:rich>
                  <a:bodyPr/>
                  <a:lstStyle/>
                  <a:p>
                    <a:fld id="{D2CFCDB8-5457-44F8-B254-35EA196E5B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1-2586-4C55-A0B2-6BC3E164BF06}"/>
                </c:ext>
              </c:extLst>
            </c:dLbl>
            <c:dLbl>
              <c:idx val="321"/>
              <c:tx>
                <c:rich>
                  <a:bodyPr/>
                  <a:lstStyle/>
                  <a:p>
                    <a:fld id="{63292D71-A097-4ECB-90A2-70AF1EA6EE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2-2586-4C55-A0B2-6BC3E164BF06}"/>
                </c:ext>
              </c:extLst>
            </c:dLbl>
            <c:dLbl>
              <c:idx val="322"/>
              <c:tx>
                <c:rich>
                  <a:bodyPr/>
                  <a:lstStyle/>
                  <a:p>
                    <a:fld id="{A105C52D-811F-45D2-B67C-41648533E7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3-2586-4C55-A0B2-6BC3E164BF06}"/>
                </c:ext>
              </c:extLst>
            </c:dLbl>
            <c:dLbl>
              <c:idx val="323"/>
              <c:tx>
                <c:rich>
                  <a:bodyPr/>
                  <a:lstStyle/>
                  <a:p>
                    <a:fld id="{D6DBCFCA-EC55-4CBF-BA89-DAC7DF65FE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4-2586-4C55-A0B2-6BC3E164BF06}"/>
                </c:ext>
              </c:extLst>
            </c:dLbl>
            <c:dLbl>
              <c:idx val="324"/>
              <c:tx>
                <c:rich>
                  <a:bodyPr/>
                  <a:lstStyle/>
                  <a:p>
                    <a:fld id="{EDA7ACAF-9B70-4760-8A97-0091AD2A99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5-2586-4C55-A0B2-6BC3E164BF06}"/>
                </c:ext>
              </c:extLst>
            </c:dLbl>
            <c:dLbl>
              <c:idx val="325"/>
              <c:tx>
                <c:rich>
                  <a:bodyPr/>
                  <a:lstStyle/>
                  <a:p>
                    <a:fld id="{727317EF-8DE8-471D-A01F-128EBAD1D3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6-2586-4C55-A0B2-6BC3E164BF06}"/>
                </c:ext>
              </c:extLst>
            </c:dLbl>
            <c:dLbl>
              <c:idx val="326"/>
              <c:tx>
                <c:rich>
                  <a:bodyPr/>
                  <a:lstStyle/>
                  <a:p>
                    <a:fld id="{DF804712-F5A9-450E-B7AF-C5DE43966E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7-2586-4C55-A0B2-6BC3E164BF06}"/>
                </c:ext>
              </c:extLst>
            </c:dLbl>
            <c:dLbl>
              <c:idx val="327"/>
              <c:tx>
                <c:rich>
                  <a:bodyPr/>
                  <a:lstStyle/>
                  <a:p>
                    <a:fld id="{89975B98-2425-4FD7-9B82-8FDB67E6B22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8-2586-4C55-A0B2-6BC3E164BF06}"/>
                </c:ext>
              </c:extLst>
            </c:dLbl>
            <c:dLbl>
              <c:idx val="328"/>
              <c:tx>
                <c:rich>
                  <a:bodyPr/>
                  <a:lstStyle/>
                  <a:p>
                    <a:fld id="{F09B9413-1B92-4008-8E31-B73827F236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9-2586-4C55-A0B2-6BC3E164BF06}"/>
                </c:ext>
              </c:extLst>
            </c:dLbl>
            <c:dLbl>
              <c:idx val="329"/>
              <c:tx>
                <c:rich>
                  <a:bodyPr/>
                  <a:lstStyle/>
                  <a:p>
                    <a:fld id="{78F732E5-F30E-431B-8543-E8BA67FC11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A-2586-4C55-A0B2-6BC3E164BF06}"/>
                </c:ext>
              </c:extLst>
            </c:dLbl>
            <c:dLbl>
              <c:idx val="330"/>
              <c:tx>
                <c:rich>
                  <a:bodyPr/>
                  <a:lstStyle/>
                  <a:p>
                    <a:fld id="{553E3D62-A677-4BF0-AE19-DD4AD96760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B-2586-4C55-A0B2-6BC3E164BF06}"/>
                </c:ext>
              </c:extLst>
            </c:dLbl>
            <c:dLbl>
              <c:idx val="331"/>
              <c:tx>
                <c:rich>
                  <a:bodyPr/>
                  <a:lstStyle/>
                  <a:p>
                    <a:fld id="{DE4296DF-0537-4CF7-9643-10A6FC3412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C-2586-4C55-A0B2-6BC3E164BF06}"/>
                </c:ext>
              </c:extLst>
            </c:dLbl>
            <c:dLbl>
              <c:idx val="332"/>
              <c:tx>
                <c:rich>
                  <a:bodyPr/>
                  <a:lstStyle/>
                  <a:p>
                    <a:fld id="{EFA160D5-DD3F-4041-BC2B-03641A00F4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D-2586-4C55-A0B2-6BC3E164BF06}"/>
                </c:ext>
              </c:extLst>
            </c:dLbl>
            <c:dLbl>
              <c:idx val="333"/>
              <c:tx>
                <c:rich>
                  <a:bodyPr/>
                  <a:lstStyle/>
                  <a:p>
                    <a:fld id="{B88119C2-1B3C-4775-94DF-F424F617F5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E-2586-4C55-A0B2-6BC3E164BF06}"/>
                </c:ext>
              </c:extLst>
            </c:dLbl>
            <c:dLbl>
              <c:idx val="334"/>
              <c:tx>
                <c:rich>
                  <a:bodyPr/>
                  <a:lstStyle/>
                  <a:p>
                    <a:fld id="{FA634114-AC8C-4664-9CEC-194D0BCE33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4F-2586-4C55-A0B2-6BC3E164BF06}"/>
                </c:ext>
              </c:extLst>
            </c:dLbl>
            <c:dLbl>
              <c:idx val="335"/>
              <c:tx>
                <c:rich>
                  <a:bodyPr/>
                  <a:lstStyle/>
                  <a:p>
                    <a:fld id="{1EF6FF99-A2E8-4094-B0CF-FB3CD7675D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0-2586-4C55-A0B2-6BC3E164BF06}"/>
                </c:ext>
              </c:extLst>
            </c:dLbl>
            <c:dLbl>
              <c:idx val="336"/>
              <c:tx>
                <c:rich>
                  <a:bodyPr/>
                  <a:lstStyle/>
                  <a:p>
                    <a:fld id="{AB5BCF74-B912-4BC0-9553-DE1CEA99C2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1-2586-4C55-A0B2-6BC3E164BF06}"/>
                </c:ext>
              </c:extLst>
            </c:dLbl>
            <c:dLbl>
              <c:idx val="337"/>
              <c:tx>
                <c:rich>
                  <a:bodyPr/>
                  <a:lstStyle/>
                  <a:p>
                    <a:fld id="{79CD4BE3-7908-4E52-B566-8B1426942A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2-2586-4C55-A0B2-6BC3E164BF06}"/>
                </c:ext>
              </c:extLst>
            </c:dLbl>
            <c:dLbl>
              <c:idx val="338"/>
              <c:tx>
                <c:rich>
                  <a:bodyPr/>
                  <a:lstStyle/>
                  <a:p>
                    <a:fld id="{16008894-7CA7-4383-8841-463653F3BF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3-2586-4C55-A0B2-6BC3E164BF06}"/>
                </c:ext>
              </c:extLst>
            </c:dLbl>
            <c:dLbl>
              <c:idx val="339"/>
              <c:tx>
                <c:rich>
                  <a:bodyPr/>
                  <a:lstStyle/>
                  <a:p>
                    <a:fld id="{C1D48C55-6429-4085-B20D-FE36103FFC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4-2586-4C55-A0B2-6BC3E164BF06}"/>
                </c:ext>
              </c:extLst>
            </c:dLbl>
            <c:dLbl>
              <c:idx val="340"/>
              <c:tx>
                <c:rich>
                  <a:bodyPr/>
                  <a:lstStyle/>
                  <a:p>
                    <a:fld id="{AD4D64B5-391E-4448-91C8-57253BBDDC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5-2586-4C55-A0B2-6BC3E164BF06}"/>
                </c:ext>
              </c:extLst>
            </c:dLbl>
            <c:dLbl>
              <c:idx val="341"/>
              <c:tx>
                <c:rich>
                  <a:bodyPr/>
                  <a:lstStyle/>
                  <a:p>
                    <a:fld id="{9C19C261-25DD-4D5E-BF91-300BD0B5DF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6-2586-4C55-A0B2-6BC3E164BF06}"/>
                </c:ext>
              </c:extLst>
            </c:dLbl>
            <c:dLbl>
              <c:idx val="342"/>
              <c:tx>
                <c:rich>
                  <a:bodyPr/>
                  <a:lstStyle/>
                  <a:p>
                    <a:fld id="{5FCDE623-14AE-400F-9B01-A145EC39E9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7-2586-4C55-A0B2-6BC3E164BF06}"/>
                </c:ext>
              </c:extLst>
            </c:dLbl>
            <c:dLbl>
              <c:idx val="343"/>
              <c:tx>
                <c:rich>
                  <a:bodyPr/>
                  <a:lstStyle/>
                  <a:p>
                    <a:fld id="{0C12EDD5-AA7A-447C-BC4F-C943E2AF99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8-2586-4C55-A0B2-6BC3E164BF06}"/>
                </c:ext>
              </c:extLst>
            </c:dLbl>
            <c:dLbl>
              <c:idx val="344"/>
              <c:tx>
                <c:rich>
                  <a:bodyPr/>
                  <a:lstStyle/>
                  <a:p>
                    <a:fld id="{C8F18774-E10C-4BC3-B578-6A3757262F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9-2586-4C55-A0B2-6BC3E164BF06}"/>
                </c:ext>
              </c:extLst>
            </c:dLbl>
            <c:dLbl>
              <c:idx val="345"/>
              <c:tx>
                <c:rich>
                  <a:bodyPr/>
                  <a:lstStyle/>
                  <a:p>
                    <a:fld id="{E52E4D66-9DBB-4BEF-91D0-93DFFDFFE5C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A-2586-4C55-A0B2-6BC3E164BF06}"/>
                </c:ext>
              </c:extLst>
            </c:dLbl>
            <c:dLbl>
              <c:idx val="346"/>
              <c:tx>
                <c:rich>
                  <a:bodyPr/>
                  <a:lstStyle/>
                  <a:p>
                    <a:fld id="{AB1AF429-1504-4C49-9DDC-51FE9480AB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B-2586-4C55-A0B2-6BC3E164BF06}"/>
                </c:ext>
              </c:extLst>
            </c:dLbl>
            <c:dLbl>
              <c:idx val="347"/>
              <c:tx>
                <c:rich>
                  <a:bodyPr/>
                  <a:lstStyle/>
                  <a:p>
                    <a:fld id="{D92E4126-8CEB-4055-9D82-51CD51368D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C-2586-4C55-A0B2-6BC3E164BF06}"/>
                </c:ext>
              </c:extLst>
            </c:dLbl>
            <c:dLbl>
              <c:idx val="348"/>
              <c:tx>
                <c:rich>
                  <a:bodyPr/>
                  <a:lstStyle/>
                  <a:p>
                    <a:fld id="{66979E43-648F-4F1C-829A-498B4F2645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D-2586-4C55-A0B2-6BC3E164BF06}"/>
                </c:ext>
              </c:extLst>
            </c:dLbl>
            <c:dLbl>
              <c:idx val="349"/>
              <c:tx>
                <c:rich>
                  <a:bodyPr/>
                  <a:lstStyle/>
                  <a:p>
                    <a:fld id="{9FA81650-5AF7-460A-8851-E1989B02AB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E-2586-4C55-A0B2-6BC3E164BF06}"/>
                </c:ext>
              </c:extLst>
            </c:dLbl>
            <c:dLbl>
              <c:idx val="350"/>
              <c:tx>
                <c:rich>
                  <a:bodyPr/>
                  <a:lstStyle/>
                  <a:p>
                    <a:fld id="{DC8F047B-01E7-4533-98BA-E46787F214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5F-2586-4C55-A0B2-6BC3E164BF06}"/>
                </c:ext>
              </c:extLst>
            </c:dLbl>
            <c:dLbl>
              <c:idx val="351"/>
              <c:tx>
                <c:rich>
                  <a:bodyPr/>
                  <a:lstStyle/>
                  <a:p>
                    <a:fld id="{76F2DFAA-758D-4084-8741-5721317B04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0-2586-4C55-A0B2-6BC3E164BF06}"/>
                </c:ext>
              </c:extLst>
            </c:dLbl>
            <c:dLbl>
              <c:idx val="352"/>
              <c:tx>
                <c:rich>
                  <a:bodyPr/>
                  <a:lstStyle/>
                  <a:p>
                    <a:fld id="{E99E3579-ADE1-47B5-9AE7-0DA1C22DAD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1-2586-4C55-A0B2-6BC3E164BF06}"/>
                </c:ext>
              </c:extLst>
            </c:dLbl>
            <c:dLbl>
              <c:idx val="353"/>
              <c:tx>
                <c:rich>
                  <a:bodyPr/>
                  <a:lstStyle/>
                  <a:p>
                    <a:fld id="{0454C581-C7F9-4CC8-BB1E-D118D34F844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2-2586-4C55-A0B2-6BC3E164BF06}"/>
                </c:ext>
              </c:extLst>
            </c:dLbl>
            <c:dLbl>
              <c:idx val="354"/>
              <c:tx>
                <c:rich>
                  <a:bodyPr/>
                  <a:lstStyle/>
                  <a:p>
                    <a:fld id="{D02867D0-9E28-4AFB-9AD4-62B9A65002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3-2586-4C55-A0B2-6BC3E164BF06}"/>
                </c:ext>
              </c:extLst>
            </c:dLbl>
            <c:dLbl>
              <c:idx val="355"/>
              <c:tx>
                <c:rich>
                  <a:bodyPr/>
                  <a:lstStyle/>
                  <a:p>
                    <a:fld id="{EEA378B4-753C-46EC-B9E9-CD67CE7CDE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4-2586-4C55-A0B2-6BC3E164BF06}"/>
                </c:ext>
              </c:extLst>
            </c:dLbl>
            <c:dLbl>
              <c:idx val="356"/>
              <c:tx>
                <c:rich>
                  <a:bodyPr/>
                  <a:lstStyle/>
                  <a:p>
                    <a:fld id="{738A5056-65ED-4315-A2CA-56007EDC91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5-2586-4C55-A0B2-6BC3E164BF06}"/>
                </c:ext>
              </c:extLst>
            </c:dLbl>
            <c:dLbl>
              <c:idx val="357"/>
              <c:tx>
                <c:rich>
                  <a:bodyPr/>
                  <a:lstStyle/>
                  <a:p>
                    <a:fld id="{3F0F2DFF-0D46-4790-B2E5-FCB3EAE718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6-2586-4C55-A0B2-6BC3E164BF06}"/>
                </c:ext>
              </c:extLst>
            </c:dLbl>
            <c:dLbl>
              <c:idx val="358"/>
              <c:tx>
                <c:rich>
                  <a:bodyPr/>
                  <a:lstStyle/>
                  <a:p>
                    <a:fld id="{23DFF87F-495E-4C34-9DA1-3E374B23B3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7-2586-4C55-A0B2-6BC3E164BF06}"/>
                </c:ext>
              </c:extLst>
            </c:dLbl>
            <c:dLbl>
              <c:idx val="359"/>
              <c:tx>
                <c:rich>
                  <a:bodyPr/>
                  <a:lstStyle/>
                  <a:p>
                    <a:fld id="{E3DEC633-B40E-4060-A480-76EE6BC1BA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8-2586-4C55-A0B2-6BC3E164BF06}"/>
                </c:ext>
              </c:extLst>
            </c:dLbl>
            <c:dLbl>
              <c:idx val="360"/>
              <c:tx>
                <c:rich>
                  <a:bodyPr/>
                  <a:lstStyle/>
                  <a:p>
                    <a:fld id="{B16FE705-05C3-4602-9AB5-DA826AEA62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9-2586-4C55-A0B2-6BC3E164BF06}"/>
                </c:ext>
              </c:extLst>
            </c:dLbl>
            <c:dLbl>
              <c:idx val="361"/>
              <c:tx>
                <c:rich>
                  <a:bodyPr/>
                  <a:lstStyle/>
                  <a:p>
                    <a:fld id="{D74E7C2A-30FA-4E52-86C0-4348632B8C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A-2586-4C55-A0B2-6BC3E164BF06}"/>
                </c:ext>
              </c:extLst>
            </c:dLbl>
            <c:dLbl>
              <c:idx val="362"/>
              <c:tx>
                <c:rich>
                  <a:bodyPr/>
                  <a:lstStyle/>
                  <a:p>
                    <a:fld id="{E4DB9ECD-167C-4B68-9B2A-AE941B007D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B-2586-4C55-A0B2-6BC3E164BF06}"/>
                </c:ext>
              </c:extLst>
            </c:dLbl>
            <c:dLbl>
              <c:idx val="363"/>
              <c:tx>
                <c:rich>
                  <a:bodyPr/>
                  <a:lstStyle/>
                  <a:p>
                    <a:fld id="{1A14C85E-E0B2-42CB-B76C-F3C1975D4D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C-2586-4C55-A0B2-6BC3E164BF06}"/>
                </c:ext>
              </c:extLst>
            </c:dLbl>
            <c:dLbl>
              <c:idx val="364"/>
              <c:tx>
                <c:rich>
                  <a:bodyPr/>
                  <a:lstStyle/>
                  <a:p>
                    <a:fld id="{9CEDB82F-E41B-4460-988A-59635FB673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D-2586-4C55-A0B2-6BC3E164BF06}"/>
                </c:ext>
              </c:extLst>
            </c:dLbl>
            <c:dLbl>
              <c:idx val="365"/>
              <c:tx>
                <c:rich>
                  <a:bodyPr/>
                  <a:lstStyle/>
                  <a:p>
                    <a:fld id="{6259C85F-3597-4A8E-AB28-663EE18D58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E-2586-4C55-A0B2-6BC3E164BF06}"/>
                </c:ext>
              </c:extLst>
            </c:dLbl>
            <c:dLbl>
              <c:idx val="366"/>
              <c:tx>
                <c:rich>
                  <a:bodyPr/>
                  <a:lstStyle/>
                  <a:p>
                    <a:fld id="{D5D6D917-A00E-41E3-83F7-F0D78E377C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6F-2586-4C55-A0B2-6BC3E164BF06}"/>
                </c:ext>
              </c:extLst>
            </c:dLbl>
            <c:dLbl>
              <c:idx val="367"/>
              <c:tx>
                <c:rich>
                  <a:bodyPr/>
                  <a:lstStyle/>
                  <a:p>
                    <a:fld id="{1764CD72-46CE-4FDB-B2EB-46347423F1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0-2586-4C55-A0B2-6BC3E164BF06}"/>
                </c:ext>
              </c:extLst>
            </c:dLbl>
            <c:dLbl>
              <c:idx val="368"/>
              <c:tx>
                <c:rich>
                  <a:bodyPr/>
                  <a:lstStyle/>
                  <a:p>
                    <a:fld id="{B30701AF-508B-40CB-AA6C-0944ECE9DA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1-2586-4C55-A0B2-6BC3E164BF06}"/>
                </c:ext>
              </c:extLst>
            </c:dLbl>
            <c:dLbl>
              <c:idx val="369"/>
              <c:tx>
                <c:rich>
                  <a:bodyPr/>
                  <a:lstStyle/>
                  <a:p>
                    <a:fld id="{F991FD8F-650F-49F4-9C5C-531E921F74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2-2586-4C55-A0B2-6BC3E164BF06}"/>
                </c:ext>
              </c:extLst>
            </c:dLbl>
            <c:dLbl>
              <c:idx val="370"/>
              <c:tx>
                <c:rich>
                  <a:bodyPr/>
                  <a:lstStyle/>
                  <a:p>
                    <a:fld id="{9C0206CA-6D44-409A-9FEB-D898BC08A9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3-2586-4C55-A0B2-6BC3E164BF06}"/>
                </c:ext>
              </c:extLst>
            </c:dLbl>
            <c:dLbl>
              <c:idx val="371"/>
              <c:tx>
                <c:rich>
                  <a:bodyPr/>
                  <a:lstStyle/>
                  <a:p>
                    <a:fld id="{B65DA3B2-858D-490A-9E4E-1C02D857B9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4-2586-4C55-A0B2-6BC3E164BF06}"/>
                </c:ext>
              </c:extLst>
            </c:dLbl>
            <c:dLbl>
              <c:idx val="372"/>
              <c:tx>
                <c:rich>
                  <a:bodyPr/>
                  <a:lstStyle/>
                  <a:p>
                    <a:fld id="{B685917B-D2E4-467A-A7D7-BE7CCF9F04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5-2586-4C55-A0B2-6BC3E164BF06}"/>
                </c:ext>
              </c:extLst>
            </c:dLbl>
            <c:dLbl>
              <c:idx val="373"/>
              <c:tx>
                <c:rich>
                  <a:bodyPr/>
                  <a:lstStyle/>
                  <a:p>
                    <a:fld id="{A5DB2EB8-06EF-4C10-BCBD-3FD6156CCA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6-2586-4C55-A0B2-6BC3E164BF06}"/>
                </c:ext>
              </c:extLst>
            </c:dLbl>
            <c:dLbl>
              <c:idx val="374"/>
              <c:tx>
                <c:rich>
                  <a:bodyPr/>
                  <a:lstStyle/>
                  <a:p>
                    <a:fld id="{E8311812-3DB5-4D22-817B-5081C2B737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7-2586-4C55-A0B2-6BC3E164BF06}"/>
                </c:ext>
              </c:extLst>
            </c:dLbl>
            <c:dLbl>
              <c:idx val="375"/>
              <c:tx>
                <c:rich>
                  <a:bodyPr/>
                  <a:lstStyle/>
                  <a:p>
                    <a:fld id="{92EA1AD2-A158-4661-BF88-A32CA6B62E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8-2586-4C55-A0B2-6BC3E164BF06}"/>
                </c:ext>
              </c:extLst>
            </c:dLbl>
            <c:dLbl>
              <c:idx val="376"/>
              <c:tx>
                <c:rich>
                  <a:bodyPr/>
                  <a:lstStyle/>
                  <a:p>
                    <a:fld id="{4649A60D-9729-476A-85AA-247E51A605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9-2586-4C55-A0B2-6BC3E164BF06}"/>
                </c:ext>
              </c:extLst>
            </c:dLbl>
            <c:dLbl>
              <c:idx val="377"/>
              <c:tx>
                <c:rich>
                  <a:bodyPr/>
                  <a:lstStyle/>
                  <a:p>
                    <a:fld id="{465F5028-AA03-499E-8084-96ED182431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A-2586-4C55-A0B2-6BC3E164BF06}"/>
                </c:ext>
              </c:extLst>
            </c:dLbl>
            <c:dLbl>
              <c:idx val="378"/>
              <c:tx>
                <c:rich>
                  <a:bodyPr/>
                  <a:lstStyle/>
                  <a:p>
                    <a:fld id="{4B9FA2DB-67B0-4417-B75A-026E9A5EEB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B-2586-4C55-A0B2-6BC3E164BF06}"/>
                </c:ext>
              </c:extLst>
            </c:dLbl>
            <c:dLbl>
              <c:idx val="379"/>
              <c:tx>
                <c:rich>
                  <a:bodyPr/>
                  <a:lstStyle/>
                  <a:p>
                    <a:fld id="{06FC59E2-9A92-4AFB-8611-F2AAB6F6C6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C-2586-4C55-A0B2-6BC3E164BF06}"/>
                </c:ext>
              </c:extLst>
            </c:dLbl>
            <c:dLbl>
              <c:idx val="380"/>
              <c:tx>
                <c:rich>
                  <a:bodyPr/>
                  <a:lstStyle/>
                  <a:p>
                    <a:fld id="{5BC48901-DFBA-439B-A2F6-9BAE3573D9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D-2586-4C55-A0B2-6BC3E164BF06}"/>
                </c:ext>
              </c:extLst>
            </c:dLbl>
            <c:dLbl>
              <c:idx val="381"/>
              <c:tx>
                <c:rich>
                  <a:bodyPr/>
                  <a:lstStyle/>
                  <a:p>
                    <a:fld id="{5EDFF018-A96F-4E91-8DDF-37B3A867DE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E-2586-4C55-A0B2-6BC3E164BF06}"/>
                </c:ext>
              </c:extLst>
            </c:dLbl>
            <c:dLbl>
              <c:idx val="382"/>
              <c:tx>
                <c:rich>
                  <a:bodyPr/>
                  <a:lstStyle/>
                  <a:p>
                    <a:fld id="{33DF6B99-C083-4F70-9CD6-E009801A72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7F-2586-4C55-A0B2-6BC3E164BF06}"/>
                </c:ext>
              </c:extLst>
            </c:dLbl>
            <c:dLbl>
              <c:idx val="383"/>
              <c:tx>
                <c:rich>
                  <a:bodyPr/>
                  <a:lstStyle/>
                  <a:p>
                    <a:fld id="{9EC0D8A9-0A2A-43F6-BFE2-6B2F7E1D49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0-2586-4C55-A0B2-6BC3E164BF06}"/>
                </c:ext>
              </c:extLst>
            </c:dLbl>
            <c:dLbl>
              <c:idx val="384"/>
              <c:tx>
                <c:rich>
                  <a:bodyPr/>
                  <a:lstStyle/>
                  <a:p>
                    <a:fld id="{64C90D9F-EAE0-4811-9B76-C4EF1B76DF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1-2586-4C55-A0B2-6BC3E164BF06}"/>
                </c:ext>
              </c:extLst>
            </c:dLbl>
            <c:dLbl>
              <c:idx val="385"/>
              <c:tx>
                <c:rich>
                  <a:bodyPr/>
                  <a:lstStyle/>
                  <a:p>
                    <a:fld id="{0A6E5729-1058-465D-AEA6-CF73A2DC78E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2-2586-4C55-A0B2-6BC3E164BF06}"/>
                </c:ext>
              </c:extLst>
            </c:dLbl>
            <c:dLbl>
              <c:idx val="386"/>
              <c:tx>
                <c:rich>
                  <a:bodyPr/>
                  <a:lstStyle/>
                  <a:p>
                    <a:fld id="{249FD9E8-C0B8-40EA-BC71-940A685CFC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3-2586-4C55-A0B2-6BC3E164BF06}"/>
                </c:ext>
              </c:extLst>
            </c:dLbl>
            <c:dLbl>
              <c:idx val="387"/>
              <c:tx>
                <c:rich>
                  <a:bodyPr/>
                  <a:lstStyle/>
                  <a:p>
                    <a:fld id="{8C0319F7-372E-4B1C-9E1F-ADE6813B67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4-2586-4C55-A0B2-6BC3E164BF06}"/>
                </c:ext>
              </c:extLst>
            </c:dLbl>
            <c:dLbl>
              <c:idx val="388"/>
              <c:tx>
                <c:rich>
                  <a:bodyPr/>
                  <a:lstStyle/>
                  <a:p>
                    <a:fld id="{7769C146-CF5F-4DC4-B0F6-83C2558FC6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5-2586-4C55-A0B2-6BC3E164BF06}"/>
                </c:ext>
              </c:extLst>
            </c:dLbl>
            <c:dLbl>
              <c:idx val="389"/>
              <c:tx>
                <c:rich>
                  <a:bodyPr/>
                  <a:lstStyle/>
                  <a:p>
                    <a:fld id="{881C3E43-450F-4EF7-8D08-3DFB38794B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6-2586-4C55-A0B2-6BC3E164BF06}"/>
                </c:ext>
              </c:extLst>
            </c:dLbl>
            <c:dLbl>
              <c:idx val="390"/>
              <c:tx>
                <c:rich>
                  <a:bodyPr/>
                  <a:lstStyle/>
                  <a:p>
                    <a:fld id="{CFD69B4A-55BD-4742-9BFA-6603F27E51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7-2586-4C55-A0B2-6BC3E164BF06}"/>
                </c:ext>
              </c:extLst>
            </c:dLbl>
            <c:dLbl>
              <c:idx val="391"/>
              <c:tx>
                <c:rich>
                  <a:bodyPr/>
                  <a:lstStyle/>
                  <a:p>
                    <a:fld id="{C31D57EE-0C01-4B87-8F46-FAA26B496C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8-2586-4C55-A0B2-6BC3E164BF06}"/>
                </c:ext>
              </c:extLst>
            </c:dLbl>
            <c:dLbl>
              <c:idx val="392"/>
              <c:tx>
                <c:rich>
                  <a:bodyPr/>
                  <a:lstStyle/>
                  <a:p>
                    <a:fld id="{000CDECD-14AC-49A7-AAFD-490CED1492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9-2586-4C55-A0B2-6BC3E164BF06}"/>
                </c:ext>
              </c:extLst>
            </c:dLbl>
            <c:dLbl>
              <c:idx val="393"/>
              <c:tx>
                <c:rich>
                  <a:bodyPr/>
                  <a:lstStyle/>
                  <a:p>
                    <a:fld id="{722C9ACA-2D33-41CC-B981-C65E745370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A-2586-4C55-A0B2-6BC3E164BF06}"/>
                </c:ext>
              </c:extLst>
            </c:dLbl>
            <c:dLbl>
              <c:idx val="394"/>
              <c:tx>
                <c:rich>
                  <a:bodyPr/>
                  <a:lstStyle/>
                  <a:p>
                    <a:fld id="{E985CB79-AA13-4D32-B072-83E2BF22D7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B-2586-4C55-A0B2-6BC3E164BF06}"/>
                </c:ext>
              </c:extLst>
            </c:dLbl>
            <c:dLbl>
              <c:idx val="395"/>
              <c:tx>
                <c:rich>
                  <a:bodyPr/>
                  <a:lstStyle/>
                  <a:p>
                    <a:fld id="{C7B04EB0-A39B-4126-91D9-217D2BAFA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C-2586-4C55-A0B2-6BC3E164BF06}"/>
                </c:ext>
              </c:extLst>
            </c:dLbl>
            <c:dLbl>
              <c:idx val="396"/>
              <c:tx>
                <c:rich>
                  <a:bodyPr/>
                  <a:lstStyle/>
                  <a:p>
                    <a:fld id="{6E5C3B99-1A50-48E2-9C24-9D4ED5F5EBA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D-2586-4C55-A0B2-6BC3E164BF06}"/>
                </c:ext>
              </c:extLst>
            </c:dLbl>
            <c:dLbl>
              <c:idx val="397"/>
              <c:tx>
                <c:rich>
                  <a:bodyPr/>
                  <a:lstStyle/>
                  <a:p>
                    <a:fld id="{56758BF6-BC98-4CF7-8776-6E93478E7E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E-2586-4C55-A0B2-6BC3E164BF06}"/>
                </c:ext>
              </c:extLst>
            </c:dLbl>
            <c:dLbl>
              <c:idx val="398"/>
              <c:tx>
                <c:rich>
                  <a:bodyPr/>
                  <a:lstStyle/>
                  <a:p>
                    <a:fld id="{B149573B-6982-4726-BE17-CD19AB307C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8F-2586-4C55-A0B2-6BC3E164BF06}"/>
                </c:ext>
              </c:extLst>
            </c:dLbl>
            <c:dLbl>
              <c:idx val="399"/>
              <c:tx>
                <c:rich>
                  <a:bodyPr/>
                  <a:lstStyle/>
                  <a:p>
                    <a:fld id="{F81E1FB3-F15C-47A6-B6AB-6D7C50C322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0-2586-4C55-A0B2-6BC3E164BF06}"/>
                </c:ext>
              </c:extLst>
            </c:dLbl>
            <c:dLbl>
              <c:idx val="400"/>
              <c:tx>
                <c:rich>
                  <a:bodyPr/>
                  <a:lstStyle/>
                  <a:p>
                    <a:fld id="{F80ECF02-B9F8-4526-AD44-D5701245AB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1-2586-4C55-A0B2-6BC3E164BF06}"/>
                </c:ext>
              </c:extLst>
            </c:dLbl>
            <c:dLbl>
              <c:idx val="401"/>
              <c:tx>
                <c:rich>
                  <a:bodyPr/>
                  <a:lstStyle/>
                  <a:p>
                    <a:fld id="{E63A3B66-8991-4881-B5B2-8C752096D8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2-2586-4C55-A0B2-6BC3E164BF06}"/>
                </c:ext>
              </c:extLst>
            </c:dLbl>
            <c:dLbl>
              <c:idx val="402"/>
              <c:tx>
                <c:rich>
                  <a:bodyPr/>
                  <a:lstStyle/>
                  <a:p>
                    <a:fld id="{5C4C22B9-D09E-4074-90D7-1D40C2B0ED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3-2586-4C55-A0B2-6BC3E164BF06}"/>
                </c:ext>
              </c:extLst>
            </c:dLbl>
            <c:dLbl>
              <c:idx val="403"/>
              <c:tx>
                <c:rich>
                  <a:bodyPr/>
                  <a:lstStyle/>
                  <a:p>
                    <a:fld id="{431819C8-C9B7-4F7C-BF79-8F606E961E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4-2586-4C55-A0B2-6BC3E164BF06}"/>
                </c:ext>
              </c:extLst>
            </c:dLbl>
            <c:dLbl>
              <c:idx val="404"/>
              <c:tx>
                <c:rich>
                  <a:bodyPr/>
                  <a:lstStyle/>
                  <a:p>
                    <a:fld id="{C9EF6368-CA42-4D05-8890-C174699DA6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5-2586-4C55-A0B2-6BC3E164BF06}"/>
                </c:ext>
              </c:extLst>
            </c:dLbl>
            <c:dLbl>
              <c:idx val="405"/>
              <c:tx>
                <c:rich>
                  <a:bodyPr/>
                  <a:lstStyle/>
                  <a:p>
                    <a:fld id="{09832648-D7D0-44E2-9B50-00528F0D52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6-2586-4C55-A0B2-6BC3E164BF06}"/>
                </c:ext>
              </c:extLst>
            </c:dLbl>
            <c:dLbl>
              <c:idx val="406"/>
              <c:tx>
                <c:rich>
                  <a:bodyPr/>
                  <a:lstStyle/>
                  <a:p>
                    <a:fld id="{09474CC0-B7CC-4BF9-8456-DC1FF14D42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7-2586-4C55-A0B2-6BC3E164BF06}"/>
                </c:ext>
              </c:extLst>
            </c:dLbl>
            <c:dLbl>
              <c:idx val="407"/>
              <c:tx>
                <c:rich>
                  <a:bodyPr/>
                  <a:lstStyle/>
                  <a:p>
                    <a:fld id="{B2EC4491-56F6-4010-87DE-123D945530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8-2586-4C55-A0B2-6BC3E164BF06}"/>
                </c:ext>
              </c:extLst>
            </c:dLbl>
            <c:dLbl>
              <c:idx val="408"/>
              <c:tx>
                <c:rich>
                  <a:bodyPr/>
                  <a:lstStyle/>
                  <a:p>
                    <a:fld id="{1C6EDBED-3610-452A-9577-AE44993701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9-2586-4C55-A0B2-6BC3E164BF06}"/>
                </c:ext>
              </c:extLst>
            </c:dLbl>
            <c:dLbl>
              <c:idx val="409"/>
              <c:tx>
                <c:rich>
                  <a:bodyPr/>
                  <a:lstStyle/>
                  <a:p>
                    <a:fld id="{71EDBE0E-37EF-4438-811A-3B90CF4E230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A-2586-4C55-A0B2-6BC3E164BF06}"/>
                </c:ext>
              </c:extLst>
            </c:dLbl>
            <c:dLbl>
              <c:idx val="410"/>
              <c:tx>
                <c:rich>
                  <a:bodyPr/>
                  <a:lstStyle/>
                  <a:p>
                    <a:fld id="{D8D3491B-2957-44DB-AF7F-FD6E59C723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B-2586-4C55-A0B2-6BC3E164BF06}"/>
                </c:ext>
              </c:extLst>
            </c:dLbl>
            <c:dLbl>
              <c:idx val="411"/>
              <c:tx>
                <c:rich>
                  <a:bodyPr/>
                  <a:lstStyle/>
                  <a:p>
                    <a:fld id="{3F9D856F-0CAE-4CB2-8FAC-F39423B6F0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C-2586-4C55-A0B2-6BC3E164BF06}"/>
                </c:ext>
              </c:extLst>
            </c:dLbl>
            <c:dLbl>
              <c:idx val="412"/>
              <c:tx>
                <c:rich>
                  <a:bodyPr/>
                  <a:lstStyle/>
                  <a:p>
                    <a:fld id="{9F636A06-0AD8-4119-9425-91F3C79770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D-2586-4C55-A0B2-6BC3E164BF06}"/>
                </c:ext>
              </c:extLst>
            </c:dLbl>
            <c:dLbl>
              <c:idx val="413"/>
              <c:tx>
                <c:rich>
                  <a:bodyPr/>
                  <a:lstStyle/>
                  <a:p>
                    <a:fld id="{053F6F74-CDBB-4E14-8F79-0A1F2861AB1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E-2586-4C55-A0B2-6BC3E164BF06}"/>
                </c:ext>
              </c:extLst>
            </c:dLbl>
            <c:dLbl>
              <c:idx val="414"/>
              <c:tx>
                <c:rich>
                  <a:bodyPr/>
                  <a:lstStyle/>
                  <a:p>
                    <a:fld id="{73540AF2-92AA-4999-811D-D0AC3E5C42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9F-2586-4C55-A0B2-6BC3E164BF06}"/>
                </c:ext>
              </c:extLst>
            </c:dLbl>
            <c:dLbl>
              <c:idx val="415"/>
              <c:tx>
                <c:rich>
                  <a:bodyPr/>
                  <a:lstStyle/>
                  <a:p>
                    <a:fld id="{77A9E726-4B8F-4A3F-8F90-5BF348DD39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0-2586-4C55-A0B2-6BC3E164BF06}"/>
                </c:ext>
              </c:extLst>
            </c:dLbl>
            <c:dLbl>
              <c:idx val="416"/>
              <c:tx>
                <c:rich>
                  <a:bodyPr/>
                  <a:lstStyle/>
                  <a:p>
                    <a:fld id="{6766A082-EB9D-4C6F-8DF9-E08563B6C1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1-2586-4C55-A0B2-6BC3E164BF06}"/>
                </c:ext>
              </c:extLst>
            </c:dLbl>
            <c:dLbl>
              <c:idx val="417"/>
              <c:tx>
                <c:rich>
                  <a:bodyPr/>
                  <a:lstStyle/>
                  <a:p>
                    <a:fld id="{2F23B3A3-821C-49D1-9162-C19CE1A88B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2-2586-4C55-A0B2-6BC3E164BF06}"/>
                </c:ext>
              </c:extLst>
            </c:dLbl>
            <c:dLbl>
              <c:idx val="418"/>
              <c:tx>
                <c:rich>
                  <a:bodyPr/>
                  <a:lstStyle/>
                  <a:p>
                    <a:fld id="{62536046-45B1-4F3E-83E0-C6DC235841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3-2586-4C55-A0B2-6BC3E164BF06}"/>
                </c:ext>
              </c:extLst>
            </c:dLbl>
            <c:dLbl>
              <c:idx val="419"/>
              <c:tx>
                <c:rich>
                  <a:bodyPr/>
                  <a:lstStyle/>
                  <a:p>
                    <a:fld id="{68C7F862-9E99-4C2D-9DD0-4FE5639AF0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4-2586-4C55-A0B2-6BC3E164BF06}"/>
                </c:ext>
              </c:extLst>
            </c:dLbl>
            <c:dLbl>
              <c:idx val="420"/>
              <c:tx>
                <c:rich>
                  <a:bodyPr/>
                  <a:lstStyle/>
                  <a:p>
                    <a:fld id="{18485FCA-B54C-4FBB-922F-271E1494C3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5-2586-4C55-A0B2-6BC3E164BF06}"/>
                </c:ext>
              </c:extLst>
            </c:dLbl>
            <c:dLbl>
              <c:idx val="421"/>
              <c:tx>
                <c:rich>
                  <a:bodyPr/>
                  <a:lstStyle/>
                  <a:p>
                    <a:fld id="{C0C370EC-9DDE-4E31-B19E-15FECA2038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6-2586-4C55-A0B2-6BC3E164BF06}"/>
                </c:ext>
              </c:extLst>
            </c:dLbl>
            <c:dLbl>
              <c:idx val="422"/>
              <c:tx>
                <c:rich>
                  <a:bodyPr/>
                  <a:lstStyle/>
                  <a:p>
                    <a:fld id="{4C1798FC-13D1-4809-9F8B-05224E3773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7-2586-4C55-A0B2-6BC3E164BF06}"/>
                </c:ext>
              </c:extLst>
            </c:dLbl>
            <c:dLbl>
              <c:idx val="423"/>
              <c:tx>
                <c:rich>
                  <a:bodyPr/>
                  <a:lstStyle/>
                  <a:p>
                    <a:fld id="{FBF879D5-0242-4591-B1A8-3AA36C5B9E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8-2586-4C55-A0B2-6BC3E164BF06}"/>
                </c:ext>
              </c:extLst>
            </c:dLbl>
            <c:dLbl>
              <c:idx val="424"/>
              <c:tx>
                <c:rich>
                  <a:bodyPr/>
                  <a:lstStyle/>
                  <a:p>
                    <a:fld id="{46FC58F8-7E4A-4940-9F88-E05D0E595A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9-2586-4C55-A0B2-6BC3E164BF06}"/>
                </c:ext>
              </c:extLst>
            </c:dLbl>
            <c:dLbl>
              <c:idx val="425"/>
              <c:tx>
                <c:rich>
                  <a:bodyPr/>
                  <a:lstStyle/>
                  <a:p>
                    <a:fld id="{0A761824-EFB9-49C9-AB6A-D661E9F324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A-2586-4C55-A0B2-6BC3E164BF06}"/>
                </c:ext>
              </c:extLst>
            </c:dLbl>
            <c:dLbl>
              <c:idx val="426"/>
              <c:tx>
                <c:rich>
                  <a:bodyPr/>
                  <a:lstStyle/>
                  <a:p>
                    <a:fld id="{2C4FE5C7-B175-46F0-85CE-F15F8B2DFC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B-2586-4C55-A0B2-6BC3E164BF06}"/>
                </c:ext>
              </c:extLst>
            </c:dLbl>
            <c:dLbl>
              <c:idx val="427"/>
              <c:tx>
                <c:rich>
                  <a:bodyPr/>
                  <a:lstStyle/>
                  <a:p>
                    <a:fld id="{6EAE03AF-0CD3-40F7-BA0C-1FFD02AE9A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C-2586-4C55-A0B2-6BC3E164BF06}"/>
                </c:ext>
              </c:extLst>
            </c:dLbl>
            <c:dLbl>
              <c:idx val="428"/>
              <c:tx>
                <c:rich>
                  <a:bodyPr/>
                  <a:lstStyle/>
                  <a:p>
                    <a:fld id="{9B626673-1796-4731-96D7-21A433BAA7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D-2586-4C55-A0B2-6BC3E164BF06}"/>
                </c:ext>
              </c:extLst>
            </c:dLbl>
            <c:dLbl>
              <c:idx val="429"/>
              <c:tx>
                <c:rich>
                  <a:bodyPr/>
                  <a:lstStyle/>
                  <a:p>
                    <a:fld id="{1D297FCB-FB54-4A30-A427-D92E3E61E5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E-2586-4C55-A0B2-6BC3E164BF06}"/>
                </c:ext>
              </c:extLst>
            </c:dLbl>
            <c:dLbl>
              <c:idx val="430"/>
              <c:tx>
                <c:rich>
                  <a:bodyPr/>
                  <a:lstStyle/>
                  <a:p>
                    <a:fld id="{405ACBF4-C41B-4711-B905-FB3B975026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AF-2586-4C55-A0B2-6BC3E164BF06}"/>
                </c:ext>
              </c:extLst>
            </c:dLbl>
            <c:dLbl>
              <c:idx val="431"/>
              <c:tx>
                <c:rich>
                  <a:bodyPr/>
                  <a:lstStyle/>
                  <a:p>
                    <a:fld id="{E488C820-B568-45CC-8DF7-3471810D31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0-2586-4C55-A0B2-6BC3E164BF06}"/>
                </c:ext>
              </c:extLst>
            </c:dLbl>
            <c:dLbl>
              <c:idx val="432"/>
              <c:tx>
                <c:rich>
                  <a:bodyPr/>
                  <a:lstStyle/>
                  <a:p>
                    <a:fld id="{867FB69E-A958-4286-B5F5-E74A8B4A6C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1-2586-4C55-A0B2-6BC3E164BF06}"/>
                </c:ext>
              </c:extLst>
            </c:dLbl>
            <c:dLbl>
              <c:idx val="433"/>
              <c:tx>
                <c:rich>
                  <a:bodyPr/>
                  <a:lstStyle/>
                  <a:p>
                    <a:fld id="{28E1CBDE-990F-46AF-B44C-0A29A9BC61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2-2586-4C55-A0B2-6BC3E164BF06}"/>
                </c:ext>
              </c:extLst>
            </c:dLbl>
            <c:dLbl>
              <c:idx val="434"/>
              <c:tx>
                <c:rich>
                  <a:bodyPr/>
                  <a:lstStyle/>
                  <a:p>
                    <a:fld id="{10838C93-3CCA-40D2-B5D2-6CE42ABFF6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3-2586-4C55-A0B2-6BC3E164BF06}"/>
                </c:ext>
              </c:extLst>
            </c:dLbl>
            <c:dLbl>
              <c:idx val="435"/>
              <c:tx>
                <c:rich>
                  <a:bodyPr/>
                  <a:lstStyle/>
                  <a:p>
                    <a:fld id="{7937AB86-4C97-4A61-94D6-377B9599C5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4-2586-4C55-A0B2-6BC3E164BF06}"/>
                </c:ext>
              </c:extLst>
            </c:dLbl>
            <c:dLbl>
              <c:idx val="436"/>
              <c:tx>
                <c:rich>
                  <a:bodyPr/>
                  <a:lstStyle/>
                  <a:p>
                    <a:fld id="{33808BA3-6B4C-4C94-9FF3-CCF3DF6532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5-2586-4C55-A0B2-6BC3E164BF06}"/>
                </c:ext>
              </c:extLst>
            </c:dLbl>
            <c:dLbl>
              <c:idx val="437"/>
              <c:tx>
                <c:rich>
                  <a:bodyPr/>
                  <a:lstStyle/>
                  <a:p>
                    <a:fld id="{732BBF71-F20E-4118-A990-769767B4C4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6-2586-4C55-A0B2-6BC3E164BF06}"/>
                </c:ext>
              </c:extLst>
            </c:dLbl>
            <c:dLbl>
              <c:idx val="438"/>
              <c:tx>
                <c:rich>
                  <a:bodyPr/>
                  <a:lstStyle/>
                  <a:p>
                    <a:fld id="{58C3972E-40D9-4B03-B8FF-3D7B15744B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7-2586-4C55-A0B2-6BC3E164BF06}"/>
                </c:ext>
              </c:extLst>
            </c:dLbl>
            <c:dLbl>
              <c:idx val="439"/>
              <c:tx>
                <c:rich>
                  <a:bodyPr/>
                  <a:lstStyle/>
                  <a:p>
                    <a:fld id="{41BEAFE9-9DE4-4B31-8F9C-C182AA7EAE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8-2586-4C55-A0B2-6BC3E164BF06}"/>
                </c:ext>
              </c:extLst>
            </c:dLbl>
            <c:dLbl>
              <c:idx val="440"/>
              <c:tx>
                <c:rich>
                  <a:bodyPr/>
                  <a:lstStyle/>
                  <a:p>
                    <a:fld id="{FC2514E6-55E9-465F-9DBC-979F9FA7D4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9-2586-4C55-A0B2-6BC3E164BF06}"/>
                </c:ext>
              </c:extLst>
            </c:dLbl>
            <c:dLbl>
              <c:idx val="441"/>
              <c:tx>
                <c:rich>
                  <a:bodyPr/>
                  <a:lstStyle/>
                  <a:p>
                    <a:fld id="{79660AED-CBD7-47C0-A4E0-033550E653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A-2586-4C55-A0B2-6BC3E164BF06}"/>
                </c:ext>
              </c:extLst>
            </c:dLbl>
            <c:dLbl>
              <c:idx val="442"/>
              <c:tx>
                <c:rich>
                  <a:bodyPr/>
                  <a:lstStyle/>
                  <a:p>
                    <a:fld id="{41F62085-B78A-4163-B500-9A1B26EC6F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B-2586-4C55-A0B2-6BC3E164BF06}"/>
                </c:ext>
              </c:extLst>
            </c:dLbl>
            <c:dLbl>
              <c:idx val="443"/>
              <c:tx>
                <c:rich>
                  <a:bodyPr/>
                  <a:lstStyle/>
                  <a:p>
                    <a:fld id="{7C51C6D9-B610-4789-8FE4-3B1E844DDD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C-2586-4C55-A0B2-6BC3E164BF06}"/>
                </c:ext>
              </c:extLst>
            </c:dLbl>
            <c:dLbl>
              <c:idx val="444"/>
              <c:tx>
                <c:rich>
                  <a:bodyPr/>
                  <a:lstStyle/>
                  <a:p>
                    <a:fld id="{DC22198A-04CE-44E3-B14A-5112469CD9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D-2586-4C55-A0B2-6BC3E164BF06}"/>
                </c:ext>
              </c:extLst>
            </c:dLbl>
            <c:dLbl>
              <c:idx val="445"/>
              <c:tx>
                <c:rich>
                  <a:bodyPr/>
                  <a:lstStyle/>
                  <a:p>
                    <a:fld id="{ECAAD2D7-45DB-4834-AAD3-4B4082DF6DA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E-2586-4C55-A0B2-6BC3E164BF06}"/>
                </c:ext>
              </c:extLst>
            </c:dLbl>
            <c:dLbl>
              <c:idx val="446"/>
              <c:tx>
                <c:rich>
                  <a:bodyPr/>
                  <a:lstStyle/>
                  <a:p>
                    <a:fld id="{95ABA32D-0135-487A-89C5-48039FD264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BF-2586-4C55-A0B2-6BC3E164BF06}"/>
                </c:ext>
              </c:extLst>
            </c:dLbl>
            <c:dLbl>
              <c:idx val="447"/>
              <c:tx>
                <c:rich>
                  <a:bodyPr/>
                  <a:lstStyle/>
                  <a:p>
                    <a:fld id="{F854F1B8-B99E-401E-82D7-7D3E9B6D72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0-2586-4C55-A0B2-6BC3E164BF06}"/>
                </c:ext>
              </c:extLst>
            </c:dLbl>
            <c:dLbl>
              <c:idx val="448"/>
              <c:tx>
                <c:rich>
                  <a:bodyPr/>
                  <a:lstStyle/>
                  <a:p>
                    <a:fld id="{3FBE352F-537A-47B0-85A6-542EA240AD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1-2586-4C55-A0B2-6BC3E164BF06}"/>
                </c:ext>
              </c:extLst>
            </c:dLbl>
            <c:dLbl>
              <c:idx val="449"/>
              <c:tx>
                <c:rich>
                  <a:bodyPr/>
                  <a:lstStyle/>
                  <a:p>
                    <a:fld id="{ABBCFC01-2DEF-402A-A439-C0B9CF2878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2-2586-4C55-A0B2-6BC3E164BF06}"/>
                </c:ext>
              </c:extLst>
            </c:dLbl>
            <c:dLbl>
              <c:idx val="450"/>
              <c:tx>
                <c:rich>
                  <a:bodyPr/>
                  <a:lstStyle/>
                  <a:p>
                    <a:fld id="{E2A09732-CBFF-4D89-9311-C481138FE2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3-2586-4C55-A0B2-6BC3E164BF06}"/>
                </c:ext>
              </c:extLst>
            </c:dLbl>
            <c:dLbl>
              <c:idx val="451"/>
              <c:tx>
                <c:rich>
                  <a:bodyPr/>
                  <a:lstStyle/>
                  <a:p>
                    <a:fld id="{E5B6845F-DF53-4EEC-828F-FC733E335F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4-2586-4C55-A0B2-6BC3E164BF06}"/>
                </c:ext>
              </c:extLst>
            </c:dLbl>
            <c:dLbl>
              <c:idx val="452"/>
              <c:tx>
                <c:rich>
                  <a:bodyPr/>
                  <a:lstStyle/>
                  <a:p>
                    <a:fld id="{50FC22ED-EC89-492B-8466-7A57144B45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5-2586-4C55-A0B2-6BC3E164BF06}"/>
                </c:ext>
              </c:extLst>
            </c:dLbl>
            <c:dLbl>
              <c:idx val="453"/>
              <c:tx>
                <c:rich>
                  <a:bodyPr/>
                  <a:lstStyle/>
                  <a:p>
                    <a:fld id="{3A46DB07-86F8-4947-A958-F0E8F4D00E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6-2586-4C55-A0B2-6BC3E164BF06}"/>
                </c:ext>
              </c:extLst>
            </c:dLbl>
            <c:dLbl>
              <c:idx val="454"/>
              <c:tx>
                <c:rich>
                  <a:bodyPr/>
                  <a:lstStyle/>
                  <a:p>
                    <a:fld id="{4C50F126-4629-41C0-B150-147B2C7DBA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7-2586-4C55-A0B2-6BC3E164BF06}"/>
                </c:ext>
              </c:extLst>
            </c:dLbl>
            <c:dLbl>
              <c:idx val="455"/>
              <c:tx>
                <c:rich>
                  <a:bodyPr/>
                  <a:lstStyle/>
                  <a:p>
                    <a:fld id="{0AD0E707-B27F-4690-9594-7864778F39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8-2586-4C55-A0B2-6BC3E164BF06}"/>
                </c:ext>
              </c:extLst>
            </c:dLbl>
            <c:dLbl>
              <c:idx val="456"/>
              <c:tx>
                <c:rich>
                  <a:bodyPr/>
                  <a:lstStyle/>
                  <a:p>
                    <a:fld id="{80570DFB-1E26-4D8F-AB13-2A47AD42B6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9-2586-4C55-A0B2-6BC3E164BF06}"/>
                </c:ext>
              </c:extLst>
            </c:dLbl>
            <c:dLbl>
              <c:idx val="457"/>
              <c:tx>
                <c:rich>
                  <a:bodyPr/>
                  <a:lstStyle/>
                  <a:p>
                    <a:fld id="{02C7FB95-E879-496C-B19A-B9D9DAF961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A-2586-4C55-A0B2-6BC3E164BF06}"/>
                </c:ext>
              </c:extLst>
            </c:dLbl>
            <c:dLbl>
              <c:idx val="458"/>
              <c:tx>
                <c:rich>
                  <a:bodyPr/>
                  <a:lstStyle/>
                  <a:p>
                    <a:fld id="{9881C9C5-1096-47EC-8184-3F0DFC5CF3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B-2586-4C55-A0B2-6BC3E164BF06}"/>
                </c:ext>
              </c:extLst>
            </c:dLbl>
            <c:dLbl>
              <c:idx val="459"/>
              <c:tx>
                <c:rich>
                  <a:bodyPr/>
                  <a:lstStyle/>
                  <a:p>
                    <a:fld id="{4C5070B7-DC8B-4148-82F5-8D2504ED99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C-2586-4C55-A0B2-6BC3E164BF06}"/>
                </c:ext>
              </c:extLst>
            </c:dLbl>
            <c:dLbl>
              <c:idx val="460"/>
              <c:tx>
                <c:rich>
                  <a:bodyPr/>
                  <a:lstStyle/>
                  <a:p>
                    <a:fld id="{3C6ACB9A-C256-414D-9DE1-C323A44311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D-2586-4C55-A0B2-6BC3E164BF06}"/>
                </c:ext>
              </c:extLst>
            </c:dLbl>
            <c:dLbl>
              <c:idx val="461"/>
              <c:tx>
                <c:rich>
                  <a:bodyPr/>
                  <a:lstStyle/>
                  <a:p>
                    <a:fld id="{AB34EA86-AACB-47C2-B2B1-BA88B755DC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E-2586-4C55-A0B2-6BC3E164BF06}"/>
                </c:ext>
              </c:extLst>
            </c:dLbl>
            <c:dLbl>
              <c:idx val="462"/>
              <c:tx>
                <c:rich>
                  <a:bodyPr/>
                  <a:lstStyle/>
                  <a:p>
                    <a:fld id="{FD80BB3F-7B86-4E33-97D2-E8E437CF69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CF-2586-4C55-A0B2-6BC3E164BF06}"/>
                </c:ext>
              </c:extLst>
            </c:dLbl>
            <c:dLbl>
              <c:idx val="463"/>
              <c:tx>
                <c:rich>
                  <a:bodyPr/>
                  <a:lstStyle/>
                  <a:p>
                    <a:fld id="{8593594E-1C49-41F9-8461-9FBC2D40FC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0-2586-4C55-A0B2-6BC3E164BF06}"/>
                </c:ext>
              </c:extLst>
            </c:dLbl>
            <c:dLbl>
              <c:idx val="464"/>
              <c:tx>
                <c:rich>
                  <a:bodyPr/>
                  <a:lstStyle/>
                  <a:p>
                    <a:fld id="{662F6A35-15B9-4705-9989-6CDA20A7CB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1-2586-4C55-A0B2-6BC3E164BF06}"/>
                </c:ext>
              </c:extLst>
            </c:dLbl>
            <c:dLbl>
              <c:idx val="465"/>
              <c:tx>
                <c:rich>
                  <a:bodyPr/>
                  <a:lstStyle/>
                  <a:p>
                    <a:fld id="{4DE5594A-E6CC-4862-B6D8-15EBDA6BCA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2-2586-4C55-A0B2-6BC3E164BF06}"/>
                </c:ext>
              </c:extLst>
            </c:dLbl>
            <c:dLbl>
              <c:idx val="466"/>
              <c:tx>
                <c:rich>
                  <a:bodyPr/>
                  <a:lstStyle/>
                  <a:p>
                    <a:fld id="{D53B127D-0BEB-4B96-AB91-BA6EC18B98E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3-2586-4C55-A0B2-6BC3E164BF06}"/>
                </c:ext>
              </c:extLst>
            </c:dLbl>
            <c:dLbl>
              <c:idx val="467"/>
              <c:tx>
                <c:rich>
                  <a:bodyPr/>
                  <a:lstStyle/>
                  <a:p>
                    <a:fld id="{A2458D29-5B71-4978-B702-850E3F6D5D0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4-2586-4C55-A0B2-6BC3E164BF06}"/>
                </c:ext>
              </c:extLst>
            </c:dLbl>
            <c:dLbl>
              <c:idx val="468"/>
              <c:tx>
                <c:rich>
                  <a:bodyPr/>
                  <a:lstStyle/>
                  <a:p>
                    <a:fld id="{9463AE37-D053-411C-A930-53DF22CCE9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5-2586-4C55-A0B2-6BC3E164BF06}"/>
                </c:ext>
              </c:extLst>
            </c:dLbl>
            <c:dLbl>
              <c:idx val="469"/>
              <c:tx>
                <c:rich>
                  <a:bodyPr/>
                  <a:lstStyle/>
                  <a:p>
                    <a:fld id="{0CA3B520-B35D-4544-9065-2B27EC6942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6-2586-4C55-A0B2-6BC3E164BF06}"/>
                </c:ext>
              </c:extLst>
            </c:dLbl>
            <c:dLbl>
              <c:idx val="470"/>
              <c:tx>
                <c:rich>
                  <a:bodyPr/>
                  <a:lstStyle/>
                  <a:p>
                    <a:fld id="{9A64EA74-AFEB-441A-AACF-CA0B492F9D3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7-2586-4C55-A0B2-6BC3E164BF06}"/>
                </c:ext>
              </c:extLst>
            </c:dLbl>
            <c:dLbl>
              <c:idx val="471"/>
              <c:tx>
                <c:rich>
                  <a:bodyPr/>
                  <a:lstStyle/>
                  <a:p>
                    <a:fld id="{EA773E17-DF18-489D-BB5E-454363E8D4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8-2586-4C55-A0B2-6BC3E164BF06}"/>
                </c:ext>
              </c:extLst>
            </c:dLbl>
            <c:dLbl>
              <c:idx val="472"/>
              <c:tx>
                <c:rich>
                  <a:bodyPr/>
                  <a:lstStyle/>
                  <a:p>
                    <a:fld id="{A1BF3062-5DCE-4379-A776-45C8973E70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9-2586-4C55-A0B2-6BC3E164BF06}"/>
                </c:ext>
              </c:extLst>
            </c:dLbl>
            <c:dLbl>
              <c:idx val="473"/>
              <c:tx>
                <c:rich>
                  <a:bodyPr/>
                  <a:lstStyle/>
                  <a:p>
                    <a:fld id="{6C8076D8-FA4D-4005-B45F-7E5CC18038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A-2586-4C55-A0B2-6BC3E164BF06}"/>
                </c:ext>
              </c:extLst>
            </c:dLbl>
            <c:dLbl>
              <c:idx val="474"/>
              <c:tx>
                <c:rich>
                  <a:bodyPr/>
                  <a:lstStyle/>
                  <a:p>
                    <a:fld id="{9761688C-B4D7-4FEA-9DB1-02F72C007D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B-2586-4C55-A0B2-6BC3E164BF06}"/>
                </c:ext>
              </c:extLst>
            </c:dLbl>
            <c:dLbl>
              <c:idx val="475"/>
              <c:tx>
                <c:rich>
                  <a:bodyPr/>
                  <a:lstStyle/>
                  <a:p>
                    <a:fld id="{8DFB6D30-F6F7-447D-9AB1-E259A434D5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C-2586-4C55-A0B2-6BC3E164BF06}"/>
                </c:ext>
              </c:extLst>
            </c:dLbl>
            <c:dLbl>
              <c:idx val="476"/>
              <c:tx>
                <c:rich>
                  <a:bodyPr/>
                  <a:lstStyle/>
                  <a:p>
                    <a:fld id="{B4D3D954-1480-4A7E-81DD-1A3684F4ED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D-2586-4C55-A0B2-6BC3E164BF06}"/>
                </c:ext>
              </c:extLst>
            </c:dLbl>
            <c:dLbl>
              <c:idx val="477"/>
              <c:tx>
                <c:rich>
                  <a:bodyPr/>
                  <a:lstStyle/>
                  <a:p>
                    <a:fld id="{15F4A380-15D1-4F34-899D-7457EB9663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E-2586-4C55-A0B2-6BC3E164BF06}"/>
                </c:ext>
              </c:extLst>
            </c:dLbl>
            <c:dLbl>
              <c:idx val="478"/>
              <c:tx>
                <c:rich>
                  <a:bodyPr/>
                  <a:lstStyle/>
                  <a:p>
                    <a:fld id="{242A40FF-401C-432D-9C6C-FD678B7F3B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DF-2586-4C55-A0B2-6BC3E164BF06}"/>
                </c:ext>
              </c:extLst>
            </c:dLbl>
            <c:dLbl>
              <c:idx val="479"/>
              <c:tx>
                <c:rich>
                  <a:bodyPr/>
                  <a:lstStyle/>
                  <a:p>
                    <a:fld id="{29574781-6546-418F-9B14-453FD89514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0-2586-4C55-A0B2-6BC3E164BF06}"/>
                </c:ext>
              </c:extLst>
            </c:dLbl>
            <c:dLbl>
              <c:idx val="480"/>
              <c:tx>
                <c:rich>
                  <a:bodyPr/>
                  <a:lstStyle/>
                  <a:p>
                    <a:fld id="{7A1586C4-673A-46F3-98A3-419CCF7DE8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1-2586-4C55-A0B2-6BC3E164BF06}"/>
                </c:ext>
              </c:extLst>
            </c:dLbl>
            <c:dLbl>
              <c:idx val="481"/>
              <c:tx>
                <c:rich>
                  <a:bodyPr/>
                  <a:lstStyle/>
                  <a:p>
                    <a:fld id="{866D42AD-0E88-4576-942A-842E7F1722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2-2586-4C55-A0B2-6BC3E164BF06}"/>
                </c:ext>
              </c:extLst>
            </c:dLbl>
            <c:dLbl>
              <c:idx val="482"/>
              <c:tx>
                <c:rich>
                  <a:bodyPr/>
                  <a:lstStyle/>
                  <a:p>
                    <a:fld id="{CD621766-ACAC-48F1-A6A7-8615C4A2F88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3-2586-4C55-A0B2-6BC3E164BF06}"/>
                </c:ext>
              </c:extLst>
            </c:dLbl>
            <c:dLbl>
              <c:idx val="483"/>
              <c:tx>
                <c:rich>
                  <a:bodyPr/>
                  <a:lstStyle/>
                  <a:p>
                    <a:fld id="{594BA89A-E253-43D3-BD74-15B2310C5E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4-2586-4C55-A0B2-6BC3E164BF06}"/>
                </c:ext>
              </c:extLst>
            </c:dLbl>
            <c:dLbl>
              <c:idx val="484"/>
              <c:tx>
                <c:rich>
                  <a:bodyPr/>
                  <a:lstStyle/>
                  <a:p>
                    <a:fld id="{5F6F2C94-CE49-4BE4-8786-B28F160549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5-2586-4C55-A0B2-6BC3E164BF06}"/>
                </c:ext>
              </c:extLst>
            </c:dLbl>
            <c:dLbl>
              <c:idx val="485"/>
              <c:tx>
                <c:rich>
                  <a:bodyPr/>
                  <a:lstStyle/>
                  <a:p>
                    <a:fld id="{FA95EDE8-AC37-48F1-9DD5-E8EDCC8AA4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6-2586-4C55-A0B2-6BC3E164BF06}"/>
                </c:ext>
              </c:extLst>
            </c:dLbl>
            <c:dLbl>
              <c:idx val="486"/>
              <c:tx>
                <c:rich>
                  <a:bodyPr/>
                  <a:lstStyle/>
                  <a:p>
                    <a:fld id="{A08B08BD-398B-44AB-AE7E-5129EBA21E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7-2586-4C55-A0B2-6BC3E164BF06}"/>
                </c:ext>
              </c:extLst>
            </c:dLbl>
            <c:dLbl>
              <c:idx val="487"/>
              <c:tx>
                <c:rich>
                  <a:bodyPr/>
                  <a:lstStyle/>
                  <a:p>
                    <a:fld id="{C5AA95DD-8C1A-4919-8277-5AD3E8BE01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8-2586-4C55-A0B2-6BC3E164BF06}"/>
                </c:ext>
              </c:extLst>
            </c:dLbl>
            <c:dLbl>
              <c:idx val="488"/>
              <c:tx>
                <c:rich>
                  <a:bodyPr/>
                  <a:lstStyle/>
                  <a:p>
                    <a:fld id="{5E340166-01FE-447C-94EC-DCA48551E8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9-2586-4C55-A0B2-6BC3E164BF06}"/>
                </c:ext>
              </c:extLst>
            </c:dLbl>
            <c:dLbl>
              <c:idx val="489"/>
              <c:tx>
                <c:rich>
                  <a:bodyPr/>
                  <a:lstStyle/>
                  <a:p>
                    <a:fld id="{07C124E2-173B-4EE2-9D9B-3BAF241FE6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A-2586-4C55-A0B2-6BC3E164BF06}"/>
                </c:ext>
              </c:extLst>
            </c:dLbl>
            <c:dLbl>
              <c:idx val="490"/>
              <c:tx>
                <c:rich>
                  <a:bodyPr/>
                  <a:lstStyle/>
                  <a:p>
                    <a:fld id="{041B52E7-C8C6-49B5-90E8-65ED9A06AD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B-2586-4C55-A0B2-6BC3E164BF06}"/>
                </c:ext>
              </c:extLst>
            </c:dLbl>
            <c:dLbl>
              <c:idx val="491"/>
              <c:tx>
                <c:rich>
                  <a:bodyPr/>
                  <a:lstStyle/>
                  <a:p>
                    <a:fld id="{9B6A7A60-0801-4CC4-8951-7F06AF87C3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C-2586-4C55-A0B2-6BC3E164BF06}"/>
                </c:ext>
              </c:extLst>
            </c:dLbl>
            <c:dLbl>
              <c:idx val="492"/>
              <c:tx>
                <c:rich>
                  <a:bodyPr/>
                  <a:lstStyle/>
                  <a:p>
                    <a:fld id="{0AD2A0F0-BAEB-4250-8FD2-83A56534BF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D-2586-4C55-A0B2-6BC3E164BF06}"/>
                </c:ext>
              </c:extLst>
            </c:dLbl>
            <c:dLbl>
              <c:idx val="493"/>
              <c:tx>
                <c:rich>
                  <a:bodyPr/>
                  <a:lstStyle/>
                  <a:p>
                    <a:fld id="{B46A2769-8542-4490-9912-EBA1AEF307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E-2586-4C55-A0B2-6BC3E164BF06}"/>
                </c:ext>
              </c:extLst>
            </c:dLbl>
            <c:dLbl>
              <c:idx val="494"/>
              <c:tx>
                <c:rich>
                  <a:bodyPr/>
                  <a:lstStyle/>
                  <a:p>
                    <a:fld id="{3D9AAD50-499E-4813-A330-02986809ED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EF-2586-4C55-A0B2-6BC3E164BF06}"/>
                </c:ext>
              </c:extLst>
            </c:dLbl>
            <c:dLbl>
              <c:idx val="495"/>
              <c:tx>
                <c:rich>
                  <a:bodyPr/>
                  <a:lstStyle/>
                  <a:p>
                    <a:fld id="{DDB05C15-FA1C-4FF7-A3D5-72FBB71C44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0-2586-4C55-A0B2-6BC3E164BF06}"/>
                </c:ext>
              </c:extLst>
            </c:dLbl>
            <c:dLbl>
              <c:idx val="496"/>
              <c:tx>
                <c:rich>
                  <a:bodyPr/>
                  <a:lstStyle/>
                  <a:p>
                    <a:fld id="{F76A8D45-7CBE-4C46-B3D4-190B4FD8D7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1-2586-4C55-A0B2-6BC3E164BF06}"/>
                </c:ext>
              </c:extLst>
            </c:dLbl>
            <c:dLbl>
              <c:idx val="497"/>
              <c:tx>
                <c:rich>
                  <a:bodyPr/>
                  <a:lstStyle/>
                  <a:p>
                    <a:fld id="{AB19B861-37D2-4269-9477-88D517CB2B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2-2586-4C55-A0B2-6BC3E164BF06}"/>
                </c:ext>
              </c:extLst>
            </c:dLbl>
            <c:dLbl>
              <c:idx val="498"/>
              <c:tx>
                <c:rich>
                  <a:bodyPr/>
                  <a:lstStyle/>
                  <a:p>
                    <a:fld id="{8BB81A03-11D1-4FB4-B143-289C669500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3-2586-4C55-A0B2-6BC3E164BF06}"/>
                </c:ext>
              </c:extLst>
            </c:dLbl>
            <c:dLbl>
              <c:idx val="499"/>
              <c:tx>
                <c:rich>
                  <a:bodyPr/>
                  <a:lstStyle/>
                  <a:p>
                    <a:fld id="{D539956F-9A37-4233-AB3B-9FA689A170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4-2586-4C55-A0B2-6BC3E164BF06}"/>
                </c:ext>
              </c:extLst>
            </c:dLbl>
            <c:dLbl>
              <c:idx val="500"/>
              <c:tx>
                <c:rich>
                  <a:bodyPr/>
                  <a:lstStyle/>
                  <a:p>
                    <a:fld id="{E6395EF4-356F-41DA-85D8-007CD1CD0C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5-2586-4C55-A0B2-6BC3E164BF06}"/>
                </c:ext>
              </c:extLst>
            </c:dLbl>
            <c:dLbl>
              <c:idx val="501"/>
              <c:tx>
                <c:rich>
                  <a:bodyPr/>
                  <a:lstStyle/>
                  <a:p>
                    <a:fld id="{3FAA3473-396C-4E27-9BB3-2DD12C0E66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6-2586-4C55-A0B2-6BC3E164BF06}"/>
                </c:ext>
              </c:extLst>
            </c:dLbl>
            <c:dLbl>
              <c:idx val="502"/>
              <c:tx>
                <c:rich>
                  <a:bodyPr/>
                  <a:lstStyle/>
                  <a:p>
                    <a:fld id="{A187FC05-589F-4BE7-B9A0-9C3DEB3C10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7-2586-4C55-A0B2-6BC3E164BF06}"/>
                </c:ext>
              </c:extLst>
            </c:dLbl>
            <c:dLbl>
              <c:idx val="503"/>
              <c:tx>
                <c:rich>
                  <a:bodyPr/>
                  <a:lstStyle/>
                  <a:p>
                    <a:fld id="{3D230451-EACD-4204-B1A2-557370DAD2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8-2586-4C55-A0B2-6BC3E164BF06}"/>
                </c:ext>
              </c:extLst>
            </c:dLbl>
            <c:dLbl>
              <c:idx val="504"/>
              <c:tx>
                <c:rich>
                  <a:bodyPr/>
                  <a:lstStyle/>
                  <a:p>
                    <a:fld id="{3E722D53-6A59-411D-B68D-8F3E0B1FF4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9-2586-4C55-A0B2-6BC3E164BF06}"/>
                </c:ext>
              </c:extLst>
            </c:dLbl>
            <c:dLbl>
              <c:idx val="505"/>
              <c:tx>
                <c:rich>
                  <a:bodyPr/>
                  <a:lstStyle/>
                  <a:p>
                    <a:fld id="{FDE2D5B3-A6DF-44BB-BFAA-8A2278790D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A-2586-4C55-A0B2-6BC3E164BF06}"/>
                </c:ext>
              </c:extLst>
            </c:dLbl>
            <c:dLbl>
              <c:idx val="506"/>
              <c:tx>
                <c:rich>
                  <a:bodyPr/>
                  <a:lstStyle/>
                  <a:p>
                    <a:fld id="{4D201DA8-FBDA-4D48-9C31-F309A57DFE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B-2586-4C55-A0B2-6BC3E164BF06}"/>
                </c:ext>
              </c:extLst>
            </c:dLbl>
            <c:dLbl>
              <c:idx val="507"/>
              <c:tx>
                <c:rich>
                  <a:bodyPr/>
                  <a:lstStyle/>
                  <a:p>
                    <a:fld id="{21A78D8B-AFC9-4E80-A777-5A75735F4EF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C-2586-4C55-A0B2-6BC3E164BF06}"/>
                </c:ext>
              </c:extLst>
            </c:dLbl>
            <c:dLbl>
              <c:idx val="508"/>
              <c:tx>
                <c:rich>
                  <a:bodyPr/>
                  <a:lstStyle/>
                  <a:p>
                    <a:fld id="{3299489A-16B0-4FA6-956C-2EEB442617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D-2586-4C55-A0B2-6BC3E164BF06}"/>
                </c:ext>
              </c:extLst>
            </c:dLbl>
            <c:dLbl>
              <c:idx val="509"/>
              <c:tx>
                <c:rich>
                  <a:bodyPr/>
                  <a:lstStyle/>
                  <a:p>
                    <a:fld id="{15789BCD-6CD2-46D5-90A3-09C207675E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E-2586-4C55-A0B2-6BC3E164BF06}"/>
                </c:ext>
              </c:extLst>
            </c:dLbl>
            <c:dLbl>
              <c:idx val="510"/>
              <c:tx>
                <c:rich>
                  <a:bodyPr/>
                  <a:lstStyle/>
                  <a:p>
                    <a:fld id="{FF66BCCE-C255-4671-B729-1AD8602832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1FF-2586-4C55-A0B2-6BC3E164BF06}"/>
                </c:ext>
              </c:extLst>
            </c:dLbl>
            <c:dLbl>
              <c:idx val="511"/>
              <c:tx>
                <c:rich>
                  <a:bodyPr/>
                  <a:lstStyle/>
                  <a:p>
                    <a:fld id="{9EB139A0-FA4B-42DE-8DF3-13479585BD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0-2586-4C55-A0B2-6BC3E164BF06}"/>
                </c:ext>
              </c:extLst>
            </c:dLbl>
            <c:dLbl>
              <c:idx val="512"/>
              <c:tx>
                <c:rich>
                  <a:bodyPr/>
                  <a:lstStyle/>
                  <a:p>
                    <a:fld id="{C49DD549-709B-4CAA-B069-42BC15B657A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1-2586-4C55-A0B2-6BC3E164BF06}"/>
                </c:ext>
              </c:extLst>
            </c:dLbl>
            <c:dLbl>
              <c:idx val="513"/>
              <c:tx>
                <c:rich>
                  <a:bodyPr/>
                  <a:lstStyle/>
                  <a:p>
                    <a:fld id="{AE301B19-15AA-45B0-8EB9-83BD36CF97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2-2586-4C55-A0B2-6BC3E164BF06}"/>
                </c:ext>
              </c:extLst>
            </c:dLbl>
            <c:dLbl>
              <c:idx val="514"/>
              <c:tx>
                <c:rich>
                  <a:bodyPr/>
                  <a:lstStyle/>
                  <a:p>
                    <a:fld id="{73E80A32-8FE5-44EB-8A27-50F34469B6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3-2586-4C55-A0B2-6BC3E164BF06}"/>
                </c:ext>
              </c:extLst>
            </c:dLbl>
            <c:dLbl>
              <c:idx val="515"/>
              <c:tx>
                <c:rich>
                  <a:bodyPr/>
                  <a:lstStyle/>
                  <a:p>
                    <a:fld id="{74974B26-870A-49BB-B9A7-06296C27C0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4-2586-4C55-A0B2-6BC3E164BF06}"/>
                </c:ext>
              </c:extLst>
            </c:dLbl>
            <c:dLbl>
              <c:idx val="516"/>
              <c:tx>
                <c:rich>
                  <a:bodyPr/>
                  <a:lstStyle/>
                  <a:p>
                    <a:fld id="{2B5754A7-E9CC-4865-B10F-40736D621B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5-2586-4C55-A0B2-6BC3E164BF06}"/>
                </c:ext>
              </c:extLst>
            </c:dLbl>
            <c:dLbl>
              <c:idx val="517"/>
              <c:tx>
                <c:rich>
                  <a:bodyPr/>
                  <a:lstStyle/>
                  <a:p>
                    <a:fld id="{FC891FC2-9C21-4476-AA43-ACF8C41576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6-2586-4C55-A0B2-6BC3E164BF06}"/>
                </c:ext>
              </c:extLst>
            </c:dLbl>
            <c:dLbl>
              <c:idx val="518"/>
              <c:tx>
                <c:rich>
                  <a:bodyPr/>
                  <a:lstStyle/>
                  <a:p>
                    <a:fld id="{E8C58CBD-650B-4676-88C9-86D3A7C126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7-2586-4C55-A0B2-6BC3E164BF06}"/>
                </c:ext>
              </c:extLst>
            </c:dLbl>
            <c:dLbl>
              <c:idx val="519"/>
              <c:tx>
                <c:rich>
                  <a:bodyPr/>
                  <a:lstStyle/>
                  <a:p>
                    <a:fld id="{B8B07B3C-8A19-4FD2-AEC3-E014DBBDD6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8-2586-4C55-A0B2-6BC3E164BF06}"/>
                </c:ext>
              </c:extLst>
            </c:dLbl>
            <c:dLbl>
              <c:idx val="520"/>
              <c:tx>
                <c:rich>
                  <a:bodyPr/>
                  <a:lstStyle/>
                  <a:p>
                    <a:fld id="{9DE43E9E-9DAD-4155-BDD2-C59C05061F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9-2586-4C55-A0B2-6BC3E164BF06}"/>
                </c:ext>
              </c:extLst>
            </c:dLbl>
            <c:dLbl>
              <c:idx val="521"/>
              <c:tx>
                <c:rich>
                  <a:bodyPr/>
                  <a:lstStyle/>
                  <a:p>
                    <a:fld id="{E7DFC996-062D-4378-B813-6459515A1A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A-2586-4C55-A0B2-6BC3E164BF06}"/>
                </c:ext>
              </c:extLst>
            </c:dLbl>
            <c:dLbl>
              <c:idx val="522"/>
              <c:tx>
                <c:rich>
                  <a:bodyPr/>
                  <a:lstStyle/>
                  <a:p>
                    <a:fld id="{1662A7EC-30FD-4729-88CD-169E097B4F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B-2586-4C55-A0B2-6BC3E164BF06}"/>
                </c:ext>
              </c:extLst>
            </c:dLbl>
            <c:dLbl>
              <c:idx val="523"/>
              <c:tx>
                <c:rich>
                  <a:bodyPr/>
                  <a:lstStyle/>
                  <a:p>
                    <a:fld id="{13250737-7C83-429F-B0BE-D1EC9916EB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C-2586-4C55-A0B2-6BC3E164BF06}"/>
                </c:ext>
              </c:extLst>
            </c:dLbl>
            <c:dLbl>
              <c:idx val="524"/>
              <c:tx>
                <c:rich>
                  <a:bodyPr/>
                  <a:lstStyle/>
                  <a:p>
                    <a:fld id="{774E4D51-9B83-446E-B18C-29AF16BCA8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D-2586-4C55-A0B2-6BC3E164BF06}"/>
                </c:ext>
              </c:extLst>
            </c:dLbl>
            <c:dLbl>
              <c:idx val="525"/>
              <c:tx>
                <c:rich>
                  <a:bodyPr/>
                  <a:lstStyle/>
                  <a:p>
                    <a:fld id="{B6691EAA-B9CB-45E4-9519-3F89200C5B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E-2586-4C55-A0B2-6BC3E164BF06}"/>
                </c:ext>
              </c:extLst>
            </c:dLbl>
            <c:dLbl>
              <c:idx val="526"/>
              <c:tx>
                <c:rich>
                  <a:bodyPr/>
                  <a:lstStyle/>
                  <a:p>
                    <a:fld id="{B72AAAEF-7EE1-4531-AD5D-A4202FEFED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0F-2586-4C55-A0B2-6BC3E164BF06}"/>
                </c:ext>
              </c:extLst>
            </c:dLbl>
            <c:dLbl>
              <c:idx val="527"/>
              <c:tx>
                <c:rich>
                  <a:bodyPr/>
                  <a:lstStyle/>
                  <a:p>
                    <a:fld id="{C5A61EEE-B46B-42C6-8975-7A0DCFFE6B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0-2586-4C55-A0B2-6BC3E164BF06}"/>
                </c:ext>
              </c:extLst>
            </c:dLbl>
            <c:dLbl>
              <c:idx val="528"/>
              <c:tx>
                <c:rich>
                  <a:bodyPr/>
                  <a:lstStyle/>
                  <a:p>
                    <a:fld id="{A56A1967-3EC1-44D9-948A-B63A91800B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1-2586-4C55-A0B2-6BC3E164BF06}"/>
                </c:ext>
              </c:extLst>
            </c:dLbl>
            <c:dLbl>
              <c:idx val="529"/>
              <c:tx>
                <c:rich>
                  <a:bodyPr/>
                  <a:lstStyle/>
                  <a:p>
                    <a:fld id="{D72F2598-CB31-4142-8DF3-C37128A13D2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2-2586-4C55-A0B2-6BC3E164BF06}"/>
                </c:ext>
              </c:extLst>
            </c:dLbl>
            <c:dLbl>
              <c:idx val="530"/>
              <c:tx>
                <c:rich>
                  <a:bodyPr/>
                  <a:lstStyle/>
                  <a:p>
                    <a:fld id="{67A1488D-31C0-42A1-A8AB-2090DE87F6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3-2586-4C55-A0B2-6BC3E164BF06}"/>
                </c:ext>
              </c:extLst>
            </c:dLbl>
            <c:dLbl>
              <c:idx val="531"/>
              <c:tx>
                <c:rich>
                  <a:bodyPr/>
                  <a:lstStyle/>
                  <a:p>
                    <a:fld id="{B45EE359-6C57-412C-86AB-6078642B30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4-2586-4C55-A0B2-6BC3E164BF06}"/>
                </c:ext>
              </c:extLst>
            </c:dLbl>
            <c:dLbl>
              <c:idx val="532"/>
              <c:tx>
                <c:rich>
                  <a:bodyPr/>
                  <a:lstStyle/>
                  <a:p>
                    <a:fld id="{9DB43B0D-58E7-4FCF-A893-D8F1F1DB3F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5-2586-4C55-A0B2-6BC3E164BF06}"/>
                </c:ext>
              </c:extLst>
            </c:dLbl>
            <c:dLbl>
              <c:idx val="533"/>
              <c:tx>
                <c:rich>
                  <a:bodyPr/>
                  <a:lstStyle/>
                  <a:p>
                    <a:fld id="{740450AB-4C0A-40CD-838F-88FB69DF73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6-2586-4C55-A0B2-6BC3E164BF06}"/>
                </c:ext>
              </c:extLst>
            </c:dLbl>
            <c:dLbl>
              <c:idx val="534"/>
              <c:tx>
                <c:rich>
                  <a:bodyPr/>
                  <a:lstStyle/>
                  <a:p>
                    <a:fld id="{66F15C64-5E38-490E-A93F-9466BD12FE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7-2586-4C55-A0B2-6BC3E164BF06}"/>
                </c:ext>
              </c:extLst>
            </c:dLbl>
            <c:dLbl>
              <c:idx val="535"/>
              <c:tx>
                <c:rich>
                  <a:bodyPr/>
                  <a:lstStyle/>
                  <a:p>
                    <a:fld id="{6C2CD1BC-F291-46CA-B25F-7659318D40D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8-2586-4C55-A0B2-6BC3E164BF06}"/>
                </c:ext>
              </c:extLst>
            </c:dLbl>
            <c:dLbl>
              <c:idx val="536"/>
              <c:tx>
                <c:rich>
                  <a:bodyPr/>
                  <a:lstStyle/>
                  <a:p>
                    <a:fld id="{A3517038-98C9-481C-AB26-F1B20F6F9F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9-2586-4C55-A0B2-6BC3E164BF06}"/>
                </c:ext>
              </c:extLst>
            </c:dLbl>
            <c:dLbl>
              <c:idx val="537"/>
              <c:tx>
                <c:rich>
                  <a:bodyPr/>
                  <a:lstStyle/>
                  <a:p>
                    <a:fld id="{1DDE9F1D-1494-49B1-98CF-046EA2EAA4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A-2586-4C55-A0B2-6BC3E164BF06}"/>
                </c:ext>
              </c:extLst>
            </c:dLbl>
            <c:dLbl>
              <c:idx val="538"/>
              <c:tx>
                <c:rich>
                  <a:bodyPr/>
                  <a:lstStyle/>
                  <a:p>
                    <a:fld id="{4FEB29EE-931D-4D9E-816D-9A4CBDFDAC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B-2586-4C55-A0B2-6BC3E164BF06}"/>
                </c:ext>
              </c:extLst>
            </c:dLbl>
            <c:dLbl>
              <c:idx val="539"/>
              <c:tx>
                <c:rich>
                  <a:bodyPr/>
                  <a:lstStyle/>
                  <a:p>
                    <a:fld id="{A973B34E-1854-4322-865C-37D597129A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C-2586-4C55-A0B2-6BC3E164BF06}"/>
                </c:ext>
              </c:extLst>
            </c:dLbl>
            <c:dLbl>
              <c:idx val="540"/>
              <c:tx>
                <c:rich>
                  <a:bodyPr/>
                  <a:lstStyle/>
                  <a:p>
                    <a:fld id="{9101B79A-D73C-4903-8842-73FDBE69A7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D-2586-4C55-A0B2-6BC3E164BF06}"/>
                </c:ext>
              </c:extLst>
            </c:dLbl>
            <c:dLbl>
              <c:idx val="541"/>
              <c:tx>
                <c:rich>
                  <a:bodyPr/>
                  <a:lstStyle/>
                  <a:p>
                    <a:fld id="{996022C7-5A4C-4082-A27E-BE160A3A33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E-2586-4C55-A0B2-6BC3E164BF06}"/>
                </c:ext>
              </c:extLst>
            </c:dLbl>
            <c:dLbl>
              <c:idx val="542"/>
              <c:tx>
                <c:rich>
                  <a:bodyPr/>
                  <a:lstStyle/>
                  <a:p>
                    <a:fld id="{609E7767-D5F0-4145-8681-CAB7908D97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1F-2586-4C55-A0B2-6BC3E164BF06}"/>
                </c:ext>
              </c:extLst>
            </c:dLbl>
            <c:dLbl>
              <c:idx val="543"/>
              <c:tx>
                <c:rich>
                  <a:bodyPr/>
                  <a:lstStyle/>
                  <a:p>
                    <a:fld id="{113F06C7-610C-4640-827D-E38AFFB0C2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0-2586-4C55-A0B2-6BC3E164BF06}"/>
                </c:ext>
              </c:extLst>
            </c:dLbl>
            <c:dLbl>
              <c:idx val="544"/>
              <c:tx>
                <c:rich>
                  <a:bodyPr/>
                  <a:lstStyle/>
                  <a:p>
                    <a:fld id="{C6701087-BE16-4F37-BCAB-527EA1A850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1-2586-4C55-A0B2-6BC3E164BF06}"/>
                </c:ext>
              </c:extLst>
            </c:dLbl>
            <c:dLbl>
              <c:idx val="545"/>
              <c:tx>
                <c:rich>
                  <a:bodyPr/>
                  <a:lstStyle/>
                  <a:p>
                    <a:fld id="{4E7A897E-427B-44B8-97E0-D20B6E3CDA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2-2586-4C55-A0B2-6BC3E164BF06}"/>
                </c:ext>
              </c:extLst>
            </c:dLbl>
            <c:dLbl>
              <c:idx val="546"/>
              <c:tx>
                <c:rich>
                  <a:bodyPr/>
                  <a:lstStyle/>
                  <a:p>
                    <a:fld id="{4DDB2CFE-59AA-47C3-B1CF-2F78FF0D39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3-2586-4C55-A0B2-6BC3E164BF06}"/>
                </c:ext>
              </c:extLst>
            </c:dLbl>
            <c:dLbl>
              <c:idx val="547"/>
              <c:tx>
                <c:rich>
                  <a:bodyPr/>
                  <a:lstStyle/>
                  <a:p>
                    <a:fld id="{B143D81F-67FF-48B8-B686-AF5CC5FA38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4-2586-4C55-A0B2-6BC3E164BF06}"/>
                </c:ext>
              </c:extLst>
            </c:dLbl>
            <c:dLbl>
              <c:idx val="548"/>
              <c:tx>
                <c:rich>
                  <a:bodyPr/>
                  <a:lstStyle/>
                  <a:p>
                    <a:fld id="{173016D9-915A-42EA-8977-69B2F241A4F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5-2586-4C55-A0B2-6BC3E164BF06}"/>
                </c:ext>
              </c:extLst>
            </c:dLbl>
            <c:dLbl>
              <c:idx val="549"/>
              <c:tx>
                <c:rich>
                  <a:bodyPr/>
                  <a:lstStyle/>
                  <a:p>
                    <a:fld id="{F3959425-E4C5-4590-B459-EF87D9FC68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6-2586-4C55-A0B2-6BC3E164BF06}"/>
                </c:ext>
              </c:extLst>
            </c:dLbl>
            <c:dLbl>
              <c:idx val="550"/>
              <c:tx>
                <c:rich>
                  <a:bodyPr/>
                  <a:lstStyle/>
                  <a:p>
                    <a:fld id="{2F189C02-820A-4BEB-A522-FB1B8AE7B7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7-2586-4C55-A0B2-6BC3E164BF06}"/>
                </c:ext>
              </c:extLst>
            </c:dLbl>
            <c:dLbl>
              <c:idx val="551"/>
              <c:tx>
                <c:rich>
                  <a:bodyPr/>
                  <a:lstStyle/>
                  <a:p>
                    <a:fld id="{D3E5D867-2F5C-4D5D-86D9-0084AF173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8-2586-4C55-A0B2-6BC3E164BF06}"/>
                </c:ext>
              </c:extLst>
            </c:dLbl>
            <c:dLbl>
              <c:idx val="552"/>
              <c:tx>
                <c:rich>
                  <a:bodyPr/>
                  <a:lstStyle/>
                  <a:p>
                    <a:fld id="{7E266E11-C9D0-4069-9D6E-3C4D0F9E2E3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9-2586-4C55-A0B2-6BC3E164BF06}"/>
                </c:ext>
              </c:extLst>
            </c:dLbl>
            <c:dLbl>
              <c:idx val="553"/>
              <c:tx>
                <c:rich>
                  <a:bodyPr/>
                  <a:lstStyle/>
                  <a:p>
                    <a:fld id="{28E7CF47-7261-4853-8B50-555564453D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A-2586-4C55-A0B2-6BC3E164BF06}"/>
                </c:ext>
              </c:extLst>
            </c:dLbl>
            <c:dLbl>
              <c:idx val="554"/>
              <c:tx>
                <c:rich>
                  <a:bodyPr/>
                  <a:lstStyle/>
                  <a:p>
                    <a:fld id="{D6B7124E-3472-455B-84D0-729DF3C4A4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B-2586-4C55-A0B2-6BC3E164BF06}"/>
                </c:ext>
              </c:extLst>
            </c:dLbl>
            <c:dLbl>
              <c:idx val="555"/>
              <c:tx>
                <c:rich>
                  <a:bodyPr/>
                  <a:lstStyle/>
                  <a:p>
                    <a:fld id="{1C6DC007-4858-46A3-8C54-A282A72237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C-2586-4C55-A0B2-6BC3E164BF06}"/>
                </c:ext>
              </c:extLst>
            </c:dLbl>
            <c:dLbl>
              <c:idx val="556"/>
              <c:tx>
                <c:rich>
                  <a:bodyPr/>
                  <a:lstStyle/>
                  <a:p>
                    <a:fld id="{001E9FA8-25D0-4086-934E-B16533FD1B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D-2586-4C55-A0B2-6BC3E164BF06}"/>
                </c:ext>
              </c:extLst>
            </c:dLbl>
            <c:dLbl>
              <c:idx val="557"/>
              <c:tx>
                <c:rich>
                  <a:bodyPr/>
                  <a:lstStyle/>
                  <a:p>
                    <a:fld id="{F7883355-70AB-49DA-B1EB-0503EAD713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E-2586-4C55-A0B2-6BC3E164BF06}"/>
                </c:ext>
              </c:extLst>
            </c:dLbl>
            <c:dLbl>
              <c:idx val="558"/>
              <c:tx>
                <c:rich>
                  <a:bodyPr/>
                  <a:lstStyle/>
                  <a:p>
                    <a:fld id="{625DF2E9-358F-44B0-94CD-1D7EB505FFF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2F-2586-4C55-A0B2-6BC3E164BF06}"/>
                </c:ext>
              </c:extLst>
            </c:dLbl>
            <c:dLbl>
              <c:idx val="559"/>
              <c:tx>
                <c:rich>
                  <a:bodyPr/>
                  <a:lstStyle/>
                  <a:p>
                    <a:fld id="{485B315A-56EF-4325-B0E9-0A7EEA5676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0-2586-4C55-A0B2-6BC3E164BF06}"/>
                </c:ext>
              </c:extLst>
            </c:dLbl>
            <c:dLbl>
              <c:idx val="560"/>
              <c:tx>
                <c:rich>
                  <a:bodyPr/>
                  <a:lstStyle/>
                  <a:p>
                    <a:fld id="{8EBD1CA7-F214-4964-A243-7451ACC8AE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1-2586-4C55-A0B2-6BC3E164BF06}"/>
                </c:ext>
              </c:extLst>
            </c:dLbl>
            <c:dLbl>
              <c:idx val="561"/>
              <c:tx>
                <c:rich>
                  <a:bodyPr/>
                  <a:lstStyle/>
                  <a:p>
                    <a:fld id="{3750B1C7-97A7-4298-9760-021F9E6072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2-2586-4C55-A0B2-6BC3E164BF06}"/>
                </c:ext>
              </c:extLst>
            </c:dLbl>
            <c:dLbl>
              <c:idx val="562"/>
              <c:tx>
                <c:rich>
                  <a:bodyPr/>
                  <a:lstStyle/>
                  <a:p>
                    <a:fld id="{D4D34B95-539E-49A7-B22F-6B3B9EF3D8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3-2586-4C55-A0B2-6BC3E164BF06}"/>
                </c:ext>
              </c:extLst>
            </c:dLbl>
            <c:dLbl>
              <c:idx val="563"/>
              <c:tx>
                <c:rich>
                  <a:bodyPr/>
                  <a:lstStyle/>
                  <a:p>
                    <a:fld id="{4AD014FA-9792-4459-A751-92256C6747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4-2586-4C55-A0B2-6BC3E164BF06}"/>
                </c:ext>
              </c:extLst>
            </c:dLbl>
            <c:dLbl>
              <c:idx val="564"/>
              <c:tx>
                <c:rich>
                  <a:bodyPr/>
                  <a:lstStyle/>
                  <a:p>
                    <a:fld id="{AC1A3953-427E-4E88-8085-73E4570CB12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5-2586-4C55-A0B2-6BC3E164BF06}"/>
                </c:ext>
              </c:extLst>
            </c:dLbl>
            <c:dLbl>
              <c:idx val="565"/>
              <c:tx>
                <c:rich>
                  <a:bodyPr/>
                  <a:lstStyle/>
                  <a:p>
                    <a:fld id="{F5B36633-7180-40DC-9D30-0E95A87461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6-2586-4C55-A0B2-6BC3E164BF06}"/>
                </c:ext>
              </c:extLst>
            </c:dLbl>
            <c:dLbl>
              <c:idx val="566"/>
              <c:tx>
                <c:rich>
                  <a:bodyPr/>
                  <a:lstStyle/>
                  <a:p>
                    <a:fld id="{97EDD859-B757-4F1A-9969-86A44583CE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7-2586-4C55-A0B2-6BC3E164BF06}"/>
                </c:ext>
              </c:extLst>
            </c:dLbl>
            <c:dLbl>
              <c:idx val="567"/>
              <c:tx>
                <c:rich>
                  <a:bodyPr/>
                  <a:lstStyle/>
                  <a:p>
                    <a:fld id="{E484AF41-E2E8-45E6-9C13-EB7DF2B8F4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8-2586-4C55-A0B2-6BC3E164BF06}"/>
                </c:ext>
              </c:extLst>
            </c:dLbl>
            <c:dLbl>
              <c:idx val="568"/>
              <c:tx>
                <c:rich>
                  <a:bodyPr/>
                  <a:lstStyle/>
                  <a:p>
                    <a:fld id="{FD167B0E-3FC6-47BE-A1F2-F5850B4914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9-2586-4C55-A0B2-6BC3E164BF06}"/>
                </c:ext>
              </c:extLst>
            </c:dLbl>
            <c:dLbl>
              <c:idx val="569"/>
              <c:tx>
                <c:rich>
                  <a:bodyPr/>
                  <a:lstStyle/>
                  <a:p>
                    <a:fld id="{7B864992-2BDF-4149-A751-E896A89BDD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A-2586-4C55-A0B2-6BC3E164BF06}"/>
                </c:ext>
              </c:extLst>
            </c:dLbl>
            <c:dLbl>
              <c:idx val="570"/>
              <c:tx>
                <c:rich>
                  <a:bodyPr/>
                  <a:lstStyle/>
                  <a:p>
                    <a:fld id="{8F19DC74-63D0-43E3-AD66-ABDA05F849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B-2586-4C55-A0B2-6BC3E164BF06}"/>
                </c:ext>
              </c:extLst>
            </c:dLbl>
            <c:dLbl>
              <c:idx val="571"/>
              <c:tx>
                <c:rich>
                  <a:bodyPr/>
                  <a:lstStyle/>
                  <a:p>
                    <a:fld id="{D67DED73-BAC7-4254-B3B4-71EB38CA42A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C-2586-4C55-A0B2-6BC3E164BF06}"/>
                </c:ext>
              </c:extLst>
            </c:dLbl>
            <c:dLbl>
              <c:idx val="572"/>
              <c:tx>
                <c:rich>
                  <a:bodyPr/>
                  <a:lstStyle/>
                  <a:p>
                    <a:fld id="{7EAC49EF-6BD1-422C-976F-E4583D96A2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D-2586-4C55-A0B2-6BC3E164BF06}"/>
                </c:ext>
              </c:extLst>
            </c:dLbl>
            <c:dLbl>
              <c:idx val="573"/>
              <c:tx>
                <c:rich>
                  <a:bodyPr/>
                  <a:lstStyle/>
                  <a:p>
                    <a:fld id="{4D4C2F37-8A90-4477-8172-EEA28E4E69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E-2586-4C55-A0B2-6BC3E164BF06}"/>
                </c:ext>
              </c:extLst>
            </c:dLbl>
            <c:dLbl>
              <c:idx val="574"/>
              <c:tx>
                <c:rich>
                  <a:bodyPr/>
                  <a:lstStyle/>
                  <a:p>
                    <a:fld id="{206BD8C4-22D5-456C-B827-0E0A6F5ECA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3F-2586-4C55-A0B2-6BC3E164BF06}"/>
                </c:ext>
              </c:extLst>
            </c:dLbl>
            <c:dLbl>
              <c:idx val="575"/>
              <c:tx>
                <c:rich>
                  <a:bodyPr/>
                  <a:lstStyle/>
                  <a:p>
                    <a:fld id="{EA2BB1A8-2109-4E93-B190-7BFEF7D155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0-2586-4C55-A0B2-6BC3E164BF06}"/>
                </c:ext>
              </c:extLst>
            </c:dLbl>
            <c:dLbl>
              <c:idx val="576"/>
              <c:tx>
                <c:rich>
                  <a:bodyPr/>
                  <a:lstStyle/>
                  <a:p>
                    <a:fld id="{7FBEF8EB-2F98-45FA-94CE-C27A0E983B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1-2586-4C55-A0B2-6BC3E164BF06}"/>
                </c:ext>
              </c:extLst>
            </c:dLbl>
            <c:dLbl>
              <c:idx val="577"/>
              <c:tx>
                <c:rich>
                  <a:bodyPr/>
                  <a:lstStyle/>
                  <a:p>
                    <a:fld id="{871C26F9-BCD8-48B0-BA63-0EB359C9F0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2-2586-4C55-A0B2-6BC3E164BF06}"/>
                </c:ext>
              </c:extLst>
            </c:dLbl>
            <c:dLbl>
              <c:idx val="578"/>
              <c:tx>
                <c:rich>
                  <a:bodyPr/>
                  <a:lstStyle/>
                  <a:p>
                    <a:fld id="{1B5E7DA6-8B67-4D19-8BFC-783031FEBF5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3-2586-4C55-A0B2-6BC3E164BF06}"/>
                </c:ext>
              </c:extLst>
            </c:dLbl>
            <c:dLbl>
              <c:idx val="579"/>
              <c:tx>
                <c:rich>
                  <a:bodyPr/>
                  <a:lstStyle/>
                  <a:p>
                    <a:fld id="{9E93EE75-4E63-4D8E-A9BD-A8E0F20F7F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4-2586-4C55-A0B2-6BC3E164BF06}"/>
                </c:ext>
              </c:extLst>
            </c:dLbl>
            <c:dLbl>
              <c:idx val="580"/>
              <c:tx>
                <c:rich>
                  <a:bodyPr/>
                  <a:lstStyle/>
                  <a:p>
                    <a:fld id="{59F6EE25-94E1-4C31-90E3-75E3B08C8C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5-2586-4C55-A0B2-6BC3E164BF06}"/>
                </c:ext>
              </c:extLst>
            </c:dLbl>
            <c:dLbl>
              <c:idx val="581"/>
              <c:tx>
                <c:rich>
                  <a:bodyPr/>
                  <a:lstStyle/>
                  <a:p>
                    <a:fld id="{B1221164-99E8-4D1A-B6FF-3B9C75A755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6-2586-4C55-A0B2-6BC3E164BF06}"/>
                </c:ext>
              </c:extLst>
            </c:dLbl>
            <c:dLbl>
              <c:idx val="582"/>
              <c:tx>
                <c:rich>
                  <a:bodyPr/>
                  <a:lstStyle/>
                  <a:p>
                    <a:fld id="{F329F795-1703-4AF7-9BE8-10E3461F41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7-2586-4C55-A0B2-6BC3E164BF06}"/>
                </c:ext>
              </c:extLst>
            </c:dLbl>
            <c:dLbl>
              <c:idx val="583"/>
              <c:tx>
                <c:rich>
                  <a:bodyPr/>
                  <a:lstStyle/>
                  <a:p>
                    <a:fld id="{FCE73EE7-EABF-4781-89FA-968833F548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8-2586-4C55-A0B2-6BC3E164BF06}"/>
                </c:ext>
              </c:extLst>
            </c:dLbl>
            <c:dLbl>
              <c:idx val="584"/>
              <c:tx>
                <c:rich>
                  <a:bodyPr/>
                  <a:lstStyle/>
                  <a:p>
                    <a:fld id="{0D571C69-65BB-46E1-B4DD-7327EA6390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9-2586-4C55-A0B2-6BC3E164BF06}"/>
                </c:ext>
              </c:extLst>
            </c:dLbl>
            <c:dLbl>
              <c:idx val="585"/>
              <c:tx>
                <c:rich>
                  <a:bodyPr/>
                  <a:lstStyle/>
                  <a:p>
                    <a:fld id="{19B70750-C65A-4835-A807-E125B662B8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A-2586-4C55-A0B2-6BC3E164BF06}"/>
                </c:ext>
              </c:extLst>
            </c:dLbl>
            <c:dLbl>
              <c:idx val="586"/>
              <c:tx>
                <c:rich>
                  <a:bodyPr/>
                  <a:lstStyle/>
                  <a:p>
                    <a:fld id="{2AC3B3FF-B1FF-4CA0-A417-F2F8DBDC88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B-2586-4C55-A0B2-6BC3E164BF06}"/>
                </c:ext>
              </c:extLst>
            </c:dLbl>
            <c:dLbl>
              <c:idx val="587"/>
              <c:tx>
                <c:rich>
                  <a:bodyPr/>
                  <a:lstStyle/>
                  <a:p>
                    <a:fld id="{65ED2B24-3CE6-409E-83CF-B767590FD0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C-2586-4C55-A0B2-6BC3E164BF06}"/>
                </c:ext>
              </c:extLst>
            </c:dLbl>
            <c:dLbl>
              <c:idx val="588"/>
              <c:tx>
                <c:rich>
                  <a:bodyPr/>
                  <a:lstStyle/>
                  <a:p>
                    <a:fld id="{AA15F5AF-286D-492D-916F-ED1C4BF3F1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D-2586-4C55-A0B2-6BC3E164BF06}"/>
                </c:ext>
              </c:extLst>
            </c:dLbl>
            <c:dLbl>
              <c:idx val="589"/>
              <c:tx>
                <c:rich>
                  <a:bodyPr/>
                  <a:lstStyle/>
                  <a:p>
                    <a:fld id="{7DA9BFBB-489C-4567-8878-AB928AD2F3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E-2586-4C55-A0B2-6BC3E164BF06}"/>
                </c:ext>
              </c:extLst>
            </c:dLbl>
            <c:dLbl>
              <c:idx val="590"/>
              <c:tx>
                <c:rich>
                  <a:bodyPr/>
                  <a:lstStyle/>
                  <a:p>
                    <a:fld id="{8207FE25-C9CE-4E76-8A4A-754443A683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4F-2586-4C55-A0B2-6BC3E164BF06}"/>
                </c:ext>
              </c:extLst>
            </c:dLbl>
            <c:dLbl>
              <c:idx val="591"/>
              <c:tx>
                <c:rich>
                  <a:bodyPr/>
                  <a:lstStyle/>
                  <a:p>
                    <a:fld id="{5ACCA5FE-901E-4A67-BC18-210F4598BF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0-2586-4C55-A0B2-6BC3E164BF06}"/>
                </c:ext>
              </c:extLst>
            </c:dLbl>
            <c:dLbl>
              <c:idx val="592"/>
              <c:tx>
                <c:rich>
                  <a:bodyPr/>
                  <a:lstStyle/>
                  <a:p>
                    <a:fld id="{A2F4C309-172E-4A29-9C1E-88B9650395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1-2586-4C55-A0B2-6BC3E164BF06}"/>
                </c:ext>
              </c:extLst>
            </c:dLbl>
            <c:dLbl>
              <c:idx val="593"/>
              <c:tx>
                <c:rich>
                  <a:bodyPr/>
                  <a:lstStyle/>
                  <a:p>
                    <a:fld id="{082B948A-6868-42FB-8BAC-4B2DDB3D09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2-2586-4C55-A0B2-6BC3E164BF06}"/>
                </c:ext>
              </c:extLst>
            </c:dLbl>
            <c:dLbl>
              <c:idx val="594"/>
              <c:tx>
                <c:rich>
                  <a:bodyPr/>
                  <a:lstStyle/>
                  <a:p>
                    <a:fld id="{2BF9B58C-1459-4AEC-9AD3-595866FBEA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3-2586-4C55-A0B2-6BC3E164BF06}"/>
                </c:ext>
              </c:extLst>
            </c:dLbl>
            <c:dLbl>
              <c:idx val="595"/>
              <c:tx>
                <c:rich>
                  <a:bodyPr/>
                  <a:lstStyle/>
                  <a:p>
                    <a:fld id="{67866B2A-D62C-4B01-A491-CBEFE6355A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4-2586-4C55-A0B2-6BC3E164BF06}"/>
                </c:ext>
              </c:extLst>
            </c:dLbl>
            <c:dLbl>
              <c:idx val="596"/>
              <c:tx>
                <c:rich>
                  <a:bodyPr/>
                  <a:lstStyle/>
                  <a:p>
                    <a:fld id="{07260851-F505-4A40-A350-232DBA9E032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5-2586-4C55-A0B2-6BC3E164BF06}"/>
                </c:ext>
              </c:extLst>
            </c:dLbl>
            <c:dLbl>
              <c:idx val="597"/>
              <c:tx>
                <c:rich>
                  <a:bodyPr/>
                  <a:lstStyle/>
                  <a:p>
                    <a:fld id="{605A4BFE-7AEA-42B1-9C8E-5ACDB19767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6-2586-4C55-A0B2-6BC3E164BF06}"/>
                </c:ext>
              </c:extLst>
            </c:dLbl>
            <c:dLbl>
              <c:idx val="598"/>
              <c:tx>
                <c:rich>
                  <a:bodyPr/>
                  <a:lstStyle/>
                  <a:p>
                    <a:fld id="{038B22DD-005E-4BF8-84BD-0DBF3D4347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7-2586-4C55-A0B2-6BC3E164BF06}"/>
                </c:ext>
              </c:extLst>
            </c:dLbl>
            <c:dLbl>
              <c:idx val="599"/>
              <c:tx>
                <c:rich>
                  <a:bodyPr/>
                  <a:lstStyle/>
                  <a:p>
                    <a:fld id="{772069D2-42F0-4BFD-BEBC-95B928ACF0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8-2586-4C55-A0B2-6BC3E164BF06}"/>
                </c:ext>
              </c:extLst>
            </c:dLbl>
            <c:dLbl>
              <c:idx val="600"/>
              <c:tx>
                <c:rich>
                  <a:bodyPr/>
                  <a:lstStyle/>
                  <a:p>
                    <a:fld id="{E88CF331-B31B-4940-A11B-0C63387FA8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9-2586-4C55-A0B2-6BC3E164BF06}"/>
                </c:ext>
              </c:extLst>
            </c:dLbl>
            <c:dLbl>
              <c:idx val="601"/>
              <c:tx>
                <c:rich>
                  <a:bodyPr/>
                  <a:lstStyle/>
                  <a:p>
                    <a:fld id="{7E8C20D7-D1DE-4732-BE1A-67B60DB0B7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A-2586-4C55-A0B2-6BC3E164BF06}"/>
                </c:ext>
              </c:extLst>
            </c:dLbl>
            <c:dLbl>
              <c:idx val="602"/>
              <c:tx>
                <c:rich>
                  <a:bodyPr/>
                  <a:lstStyle/>
                  <a:p>
                    <a:fld id="{DD19FCDB-D850-4B16-BA30-FC00E96AC6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B-2586-4C55-A0B2-6BC3E164BF06}"/>
                </c:ext>
              </c:extLst>
            </c:dLbl>
            <c:dLbl>
              <c:idx val="603"/>
              <c:tx>
                <c:rich>
                  <a:bodyPr/>
                  <a:lstStyle/>
                  <a:p>
                    <a:fld id="{AA0AEBC2-4E26-4583-9E74-37DE77AC7E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C-2586-4C55-A0B2-6BC3E164BF06}"/>
                </c:ext>
              </c:extLst>
            </c:dLbl>
            <c:dLbl>
              <c:idx val="604"/>
              <c:tx>
                <c:rich>
                  <a:bodyPr/>
                  <a:lstStyle/>
                  <a:p>
                    <a:fld id="{C4BFBD56-08CB-4366-99F6-FA829EDA5EC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D-2586-4C55-A0B2-6BC3E164BF06}"/>
                </c:ext>
              </c:extLst>
            </c:dLbl>
            <c:dLbl>
              <c:idx val="605"/>
              <c:tx>
                <c:rich>
                  <a:bodyPr/>
                  <a:lstStyle/>
                  <a:p>
                    <a:fld id="{46442ABE-5FD8-4B9D-8713-5E65FBA9D6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E-2586-4C55-A0B2-6BC3E164BF06}"/>
                </c:ext>
              </c:extLst>
            </c:dLbl>
            <c:dLbl>
              <c:idx val="606"/>
              <c:tx>
                <c:rich>
                  <a:bodyPr/>
                  <a:lstStyle/>
                  <a:p>
                    <a:fld id="{C9EF1A7A-A692-49E9-B446-707F658B92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5F-2586-4C55-A0B2-6BC3E164BF06}"/>
                </c:ext>
              </c:extLst>
            </c:dLbl>
            <c:dLbl>
              <c:idx val="607"/>
              <c:tx>
                <c:rich>
                  <a:bodyPr/>
                  <a:lstStyle/>
                  <a:p>
                    <a:fld id="{3EADBDAC-B7E3-4B0D-8F9E-23902AC4CD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0-2586-4C55-A0B2-6BC3E164BF06}"/>
                </c:ext>
              </c:extLst>
            </c:dLbl>
            <c:dLbl>
              <c:idx val="608"/>
              <c:tx>
                <c:rich>
                  <a:bodyPr/>
                  <a:lstStyle/>
                  <a:p>
                    <a:fld id="{573447AB-1657-4C53-946D-5951615C3FD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1-2586-4C55-A0B2-6BC3E164BF06}"/>
                </c:ext>
              </c:extLst>
            </c:dLbl>
            <c:dLbl>
              <c:idx val="609"/>
              <c:tx>
                <c:rich>
                  <a:bodyPr/>
                  <a:lstStyle/>
                  <a:p>
                    <a:fld id="{20506571-0943-4A09-8988-BABA8819A5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2-2586-4C55-A0B2-6BC3E164BF06}"/>
                </c:ext>
              </c:extLst>
            </c:dLbl>
            <c:dLbl>
              <c:idx val="610"/>
              <c:tx>
                <c:rich>
                  <a:bodyPr/>
                  <a:lstStyle/>
                  <a:p>
                    <a:fld id="{48A70E07-8870-4017-8AB9-3A817224F9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3-2586-4C55-A0B2-6BC3E164BF06}"/>
                </c:ext>
              </c:extLst>
            </c:dLbl>
            <c:dLbl>
              <c:idx val="611"/>
              <c:tx>
                <c:rich>
                  <a:bodyPr/>
                  <a:lstStyle/>
                  <a:p>
                    <a:fld id="{69253773-4E60-4106-BFA6-C25B99CCCC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4-2586-4C55-A0B2-6BC3E164BF06}"/>
                </c:ext>
              </c:extLst>
            </c:dLbl>
            <c:dLbl>
              <c:idx val="612"/>
              <c:tx>
                <c:rich>
                  <a:bodyPr/>
                  <a:lstStyle/>
                  <a:p>
                    <a:fld id="{03FEBEAE-2295-433C-855C-A94BB2D5F3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5-2586-4C55-A0B2-6BC3E164BF06}"/>
                </c:ext>
              </c:extLst>
            </c:dLbl>
            <c:dLbl>
              <c:idx val="613"/>
              <c:tx>
                <c:rich>
                  <a:bodyPr/>
                  <a:lstStyle/>
                  <a:p>
                    <a:fld id="{2FC26F8A-28E1-4333-B80D-968C588629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6-2586-4C55-A0B2-6BC3E164BF06}"/>
                </c:ext>
              </c:extLst>
            </c:dLbl>
            <c:dLbl>
              <c:idx val="614"/>
              <c:tx>
                <c:rich>
                  <a:bodyPr/>
                  <a:lstStyle/>
                  <a:p>
                    <a:fld id="{2A0175BD-249D-41DA-B24D-9D50396541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7-2586-4C55-A0B2-6BC3E164BF06}"/>
                </c:ext>
              </c:extLst>
            </c:dLbl>
            <c:dLbl>
              <c:idx val="615"/>
              <c:tx>
                <c:rich>
                  <a:bodyPr/>
                  <a:lstStyle/>
                  <a:p>
                    <a:fld id="{484C021A-12CE-41B6-BF8A-2C704C82F9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8-2586-4C55-A0B2-6BC3E164BF06}"/>
                </c:ext>
              </c:extLst>
            </c:dLbl>
            <c:dLbl>
              <c:idx val="616"/>
              <c:tx>
                <c:rich>
                  <a:bodyPr/>
                  <a:lstStyle/>
                  <a:p>
                    <a:fld id="{59CACA32-3666-4A2D-A898-91A95FE1B5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9-2586-4C55-A0B2-6BC3E164BF06}"/>
                </c:ext>
              </c:extLst>
            </c:dLbl>
            <c:dLbl>
              <c:idx val="617"/>
              <c:tx>
                <c:rich>
                  <a:bodyPr/>
                  <a:lstStyle/>
                  <a:p>
                    <a:fld id="{EF83B493-E387-49BF-B9C3-D0BCEE9814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A-2586-4C55-A0B2-6BC3E164BF06}"/>
                </c:ext>
              </c:extLst>
            </c:dLbl>
            <c:dLbl>
              <c:idx val="618"/>
              <c:tx>
                <c:rich>
                  <a:bodyPr/>
                  <a:lstStyle/>
                  <a:p>
                    <a:fld id="{D239A123-FCCF-4982-BC93-9A2D6605D2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B-2586-4C55-A0B2-6BC3E164BF06}"/>
                </c:ext>
              </c:extLst>
            </c:dLbl>
            <c:dLbl>
              <c:idx val="619"/>
              <c:tx>
                <c:rich>
                  <a:bodyPr/>
                  <a:lstStyle/>
                  <a:p>
                    <a:fld id="{979E263D-1CC1-448A-9FCC-D32201F6A0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C-2586-4C55-A0B2-6BC3E164BF06}"/>
                </c:ext>
              </c:extLst>
            </c:dLbl>
            <c:dLbl>
              <c:idx val="620"/>
              <c:tx>
                <c:rich>
                  <a:bodyPr/>
                  <a:lstStyle/>
                  <a:p>
                    <a:fld id="{B627F73A-2882-43A8-9008-E3439BAC0D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D-2586-4C55-A0B2-6BC3E164BF06}"/>
                </c:ext>
              </c:extLst>
            </c:dLbl>
            <c:dLbl>
              <c:idx val="621"/>
              <c:tx>
                <c:rich>
                  <a:bodyPr/>
                  <a:lstStyle/>
                  <a:p>
                    <a:fld id="{E57E813A-13FC-4D99-B207-D264771E50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E-2586-4C55-A0B2-6BC3E164BF06}"/>
                </c:ext>
              </c:extLst>
            </c:dLbl>
            <c:dLbl>
              <c:idx val="622"/>
              <c:tx>
                <c:rich>
                  <a:bodyPr/>
                  <a:lstStyle/>
                  <a:p>
                    <a:fld id="{F96D80E6-B7A0-4BCD-9937-0D6438A2AF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6F-2586-4C55-A0B2-6BC3E164BF06}"/>
                </c:ext>
              </c:extLst>
            </c:dLbl>
            <c:dLbl>
              <c:idx val="623"/>
              <c:tx>
                <c:rich>
                  <a:bodyPr/>
                  <a:lstStyle/>
                  <a:p>
                    <a:fld id="{67A0D165-AF7B-49F1-9EE5-78B072E4D4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0-2586-4C55-A0B2-6BC3E164BF06}"/>
                </c:ext>
              </c:extLst>
            </c:dLbl>
            <c:dLbl>
              <c:idx val="624"/>
              <c:tx>
                <c:rich>
                  <a:bodyPr/>
                  <a:lstStyle/>
                  <a:p>
                    <a:fld id="{F8C93519-388A-4A5E-A8D2-6A1C5B409E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1-2586-4C55-A0B2-6BC3E164BF06}"/>
                </c:ext>
              </c:extLst>
            </c:dLbl>
            <c:dLbl>
              <c:idx val="625"/>
              <c:tx>
                <c:rich>
                  <a:bodyPr/>
                  <a:lstStyle/>
                  <a:p>
                    <a:fld id="{DFB3EDB5-6959-43C8-BAF6-6FF399C831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2-2586-4C55-A0B2-6BC3E164BF06}"/>
                </c:ext>
              </c:extLst>
            </c:dLbl>
            <c:dLbl>
              <c:idx val="626"/>
              <c:tx>
                <c:rich>
                  <a:bodyPr/>
                  <a:lstStyle/>
                  <a:p>
                    <a:fld id="{77DCB994-18C6-45AB-93F9-BE7813747C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3-2586-4C55-A0B2-6BC3E164BF06}"/>
                </c:ext>
              </c:extLst>
            </c:dLbl>
            <c:dLbl>
              <c:idx val="627"/>
              <c:tx>
                <c:rich>
                  <a:bodyPr/>
                  <a:lstStyle/>
                  <a:p>
                    <a:fld id="{462F682B-D949-451B-96F4-B0A85A2F1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4-2586-4C55-A0B2-6BC3E164BF06}"/>
                </c:ext>
              </c:extLst>
            </c:dLbl>
            <c:dLbl>
              <c:idx val="628"/>
              <c:tx>
                <c:rich>
                  <a:bodyPr/>
                  <a:lstStyle/>
                  <a:p>
                    <a:fld id="{58D86EEB-75D8-476B-9513-D21FA1103D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5-2586-4C55-A0B2-6BC3E164BF06}"/>
                </c:ext>
              </c:extLst>
            </c:dLbl>
            <c:dLbl>
              <c:idx val="629"/>
              <c:tx>
                <c:rich>
                  <a:bodyPr/>
                  <a:lstStyle/>
                  <a:p>
                    <a:fld id="{8DC3EDED-2127-4BEC-A943-2E99A3E2D8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6-2586-4C55-A0B2-6BC3E164BF06}"/>
                </c:ext>
              </c:extLst>
            </c:dLbl>
            <c:dLbl>
              <c:idx val="630"/>
              <c:tx>
                <c:rich>
                  <a:bodyPr/>
                  <a:lstStyle/>
                  <a:p>
                    <a:fld id="{65034A27-53B7-4882-9AE8-C57B6DF297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7-2586-4C55-A0B2-6BC3E164BF06}"/>
                </c:ext>
              </c:extLst>
            </c:dLbl>
            <c:dLbl>
              <c:idx val="631"/>
              <c:tx>
                <c:rich>
                  <a:bodyPr/>
                  <a:lstStyle/>
                  <a:p>
                    <a:fld id="{AA914B38-D68A-4E55-8F76-D09F4D4651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8-2586-4C55-A0B2-6BC3E164BF06}"/>
                </c:ext>
              </c:extLst>
            </c:dLbl>
            <c:dLbl>
              <c:idx val="632"/>
              <c:tx>
                <c:rich>
                  <a:bodyPr/>
                  <a:lstStyle/>
                  <a:p>
                    <a:fld id="{56188EB2-6109-4B0B-AF3C-1E04A6A1FA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9-2586-4C55-A0B2-6BC3E164BF06}"/>
                </c:ext>
              </c:extLst>
            </c:dLbl>
            <c:dLbl>
              <c:idx val="633"/>
              <c:tx>
                <c:rich>
                  <a:bodyPr/>
                  <a:lstStyle/>
                  <a:p>
                    <a:fld id="{25AAB4A5-F174-4A85-AA6A-C986D0860D5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A-2586-4C55-A0B2-6BC3E164BF06}"/>
                </c:ext>
              </c:extLst>
            </c:dLbl>
            <c:dLbl>
              <c:idx val="634"/>
              <c:tx>
                <c:rich>
                  <a:bodyPr/>
                  <a:lstStyle/>
                  <a:p>
                    <a:fld id="{D0C36887-A855-4FA8-B92D-FF785BAFD3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B-2586-4C55-A0B2-6BC3E164BF06}"/>
                </c:ext>
              </c:extLst>
            </c:dLbl>
            <c:dLbl>
              <c:idx val="635"/>
              <c:tx>
                <c:rich>
                  <a:bodyPr/>
                  <a:lstStyle/>
                  <a:p>
                    <a:fld id="{BD42BEB7-FB5B-4B9D-A5EE-0204CBCA24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C-2586-4C55-A0B2-6BC3E164BF06}"/>
                </c:ext>
              </c:extLst>
            </c:dLbl>
            <c:dLbl>
              <c:idx val="636"/>
              <c:tx>
                <c:rich>
                  <a:bodyPr/>
                  <a:lstStyle/>
                  <a:p>
                    <a:fld id="{CC331AF3-D83E-4CBE-ACBF-E97016192F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D-2586-4C55-A0B2-6BC3E164BF06}"/>
                </c:ext>
              </c:extLst>
            </c:dLbl>
            <c:dLbl>
              <c:idx val="637"/>
              <c:tx>
                <c:rich>
                  <a:bodyPr/>
                  <a:lstStyle/>
                  <a:p>
                    <a:fld id="{933F582D-D240-44B0-8DCC-7D96B53C19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E-2586-4C55-A0B2-6BC3E164BF06}"/>
                </c:ext>
              </c:extLst>
            </c:dLbl>
            <c:dLbl>
              <c:idx val="638"/>
              <c:tx>
                <c:rich>
                  <a:bodyPr/>
                  <a:lstStyle/>
                  <a:p>
                    <a:fld id="{0E82B61F-7A98-4E06-9F1A-117833B385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7F-2586-4C55-A0B2-6BC3E164BF06}"/>
                </c:ext>
              </c:extLst>
            </c:dLbl>
            <c:dLbl>
              <c:idx val="639"/>
              <c:tx>
                <c:rich>
                  <a:bodyPr/>
                  <a:lstStyle/>
                  <a:p>
                    <a:fld id="{4BAACC62-91A9-4370-A325-7C41EB4575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0-2586-4C55-A0B2-6BC3E164BF06}"/>
                </c:ext>
              </c:extLst>
            </c:dLbl>
            <c:dLbl>
              <c:idx val="640"/>
              <c:tx>
                <c:rich>
                  <a:bodyPr/>
                  <a:lstStyle/>
                  <a:p>
                    <a:fld id="{1CECBBCB-DE0A-496C-81FC-F2747715E4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1-2586-4C55-A0B2-6BC3E164BF06}"/>
                </c:ext>
              </c:extLst>
            </c:dLbl>
            <c:dLbl>
              <c:idx val="641"/>
              <c:tx>
                <c:rich>
                  <a:bodyPr/>
                  <a:lstStyle/>
                  <a:p>
                    <a:fld id="{62055D24-FD9C-40BE-88B7-8F3701731F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2-2586-4C55-A0B2-6BC3E164BF06}"/>
                </c:ext>
              </c:extLst>
            </c:dLbl>
            <c:dLbl>
              <c:idx val="642"/>
              <c:tx>
                <c:rich>
                  <a:bodyPr/>
                  <a:lstStyle/>
                  <a:p>
                    <a:fld id="{E9C2C91F-DFBB-40EF-A63D-30CBB4ADD9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3-2586-4C55-A0B2-6BC3E164BF06}"/>
                </c:ext>
              </c:extLst>
            </c:dLbl>
            <c:dLbl>
              <c:idx val="643"/>
              <c:tx>
                <c:rich>
                  <a:bodyPr/>
                  <a:lstStyle/>
                  <a:p>
                    <a:fld id="{3B96FE49-A2E9-4C13-ABE1-B3D4DFFAC36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4-2586-4C55-A0B2-6BC3E164BF06}"/>
                </c:ext>
              </c:extLst>
            </c:dLbl>
            <c:dLbl>
              <c:idx val="644"/>
              <c:tx>
                <c:rich>
                  <a:bodyPr/>
                  <a:lstStyle/>
                  <a:p>
                    <a:fld id="{B6C3660A-0357-4865-9586-BEDA477D06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5-2586-4C55-A0B2-6BC3E164BF06}"/>
                </c:ext>
              </c:extLst>
            </c:dLbl>
            <c:dLbl>
              <c:idx val="645"/>
              <c:tx>
                <c:rich>
                  <a:bodyPr/>
                  <a:lstStyle/>
                  <a:p>
                    <a:fld id="{9BBE5BD6-3EEC-4B1A-AE94-9D4D8B7C675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6-2586-4C55-A0B2-6BC3E164BF06}"/>
                </c:ext>
              </c:extLst>
            </c:dLbl>
            <c:dLbl>
              <c:idx val="646"/>
              <c:tx>
                <c:rich>
                  <a:bodyPr/>
                  <a:lstStyle/>
                  <a:p>
                    <a:fld id="{C195D1B3-1188-4DE4-B848-1FDE8B2B3C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7-2586-4C55-A0B2-6BC3E164BF06}"/>
                </c:ext>
              </c:extLst>
            </c:dLbl>
            <c:dLbl>
              <c:idx val="647"/>
              <c:tx>
                <c:rich>
                  <a:bodyPr/>
                  <a:lstStyle/>
                  <a:p>
                    <a:fld id="{1F70E0CF-9479-4332-B870-3F1D1D4A37A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8-2586-4C55-A0B2-6BC3E164BF06}"/>
                </c:ext>
              </c:extLst>
            </c:dLbl>
            <c:dLbl>
              <c:idx val="648"/>
              <c:tx>
                <c:rich>
                  <a:bodyPr/>
                  <a:lstStyle/>
                  <a:p>
                    <a:fld id="{B9E0343D-F5D7-4A45-83A4-D67A37D879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9-2586-4C55-A0B2-6BC3E164BF06}"/>
                </c:ext>
              </c:extLst>
            </c:dLbl>
            <c:dLbl>
              <c:idx val="649"/>
              <c:tx>
                <c:rich>
                  <a:bodyPr/>
                  <a:lstStyle/>
                  <a:p>
                    <a:fld id="{345153C8-5A04-412B-BC13-BCA0D10778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A-2586-4C55-A0B2-6BC3E164BF06}"/>
                </c:ext>
              </c:extLst>
            </c:dLbl>
            <c:dLbl>
              <c:idx val="650"/>
              <c:tx>
                <c:rich>
                  <a:bodyPr/>
                  <a:lstStyle/>
                  <a:p>
                    <a:fld id="{EA43109D-5E54-4C3C-96DF-BAD6C41ACD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B-2586-4C55-A0B2-6BC3E164BF06}"/>
                </c:ext>
              </c:extLst>
            </c:dLbl>
            <c:dLbl>
              <c:idx val="651"/>
              <c:tx>
                <c:rich>
                  <a:bodyPr/>
                  <a:lstStyle/>
                  <a:p>
                    <a:fld id="{07984C3B-F345-43FF-B2E4-6C8424D581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C-2586-4C55-A0B2-6BC3E164BF06}"/>
                </c:ext>
              </c:extLst>
            </c:dLbl>
            <c:dLbl>
              <c:idx val="652"/>
              <c:tx>
                <c:rich>
                  <a:bodyPr/>
                  <a:lstStyle/>
                  <a:p>
                    <a:fld id="{B36FAC93-1B43-420F-A710-0F2E8E3072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D-2586-4C55-A0B2-6BC3E164BF06}"/>
                </c:ext>
              </c:extLst>
            </c:dLbl>
            <c:dLbl>
              <c:idx val="653"/>
              <c:tx>
                <c:rich>
                  <a:bodyPr/>
                  <a:lstStyle/>
                  <a:p>
                    <a:fld id="{3AC87058-1DF9-4107-8DA1-CC97397F86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E-2586-4C55-A0B2-6BC3E164BF06}"/>
                </c:ext>
              </c:extLst>
            </c:dLbl>
            <c:dLbl>
              <c:idx val="654"/>
              <c:tx>
                <c:rich>
                  <a:bodyPr/>
                  <a:lstStyle/>
                  <a:p>
                    <a:fld id="{9DF36B91-EE27-4E0E-87D5-A2EFC9BCA2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8F-2586-4C55-A0B2-6BC3E164BF06}"/>
                </c:ext>
              </c:extLst>
            </c:dLbl>
            <c:dLbl>
              <c:idx val="655"/>
              <c:tx>
                <c:rich>
                  <a:bodyPr/>
                  <a:lstStyle/>
                  <a:p>
                    <a:fld id="{926576C8-2BFE-4CA9-96B8-2E35A1A5A37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0-2586-4C55-A0B2-6BC3E164BF06}"/>
                </c:ext>
              </c:extLst>
            </c:dLbl>
            <c:dLbl>
              <c:idx val="656"/>
              <c:tx>
                <c:rich>
                  <a:bodyPr/>
                  <a:lstStyle/>
                  <a:p>
                    <a:fld id="{882E790A-0568-4355-9A24-68A5FAE899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1-2586-4C55-A0B2-6BC3E164BF06}"/>
                </c:ext>
              </c:extLst>
            </c:dLbl>
            <c:dLbl>
              <c:idx val="657"/>
              <c:tx>
                <c:rich>
                  <a:bodyPr/>
                  <a:lstStyle/>
                  <a:p>
                    <a:fld id="{2ACC4C4D-FFC0-4871-8AA1-5278AECEE2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2-2586-4C55-A0B2-6BC3E164BF06}"/>
                </c:ext>
              </c:extLst>
            </c:dLbl>
            <c:dLbl>
              <c:idx val="658"/>
              <c:tx>
                <c:rich>
                  <a:bodyPr/>
                  <a:lstStyle/>
                  <a:p>
                    <a:fld id="{FA7530E2-1AD1-450F-898E-0B7EFC0F1F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3-2586-4C55-A0B2-6BC3E164BF06}"/>
                </c:ext>
              </c:extLst>
            </c:dLbl>
            <c:dLbl>
              <c:idx val="659"/>
              <c:tx>
                <c:rich>
                  <a:bodyPr/>
                  <a:lstStyle/>
                  <a:p>
                    <a:fld id="{12D0C3B4-B209-4F8F-A9C5-7049173856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4-2586-4C55-A0B2-6BC3E164BF06}"/>
                </c:ext>
              </c:extLst>
            </c:dLbl>
            <c:dLbl>
              <c:idx val="660"/>
              <c:tx>
                <c:rich>
                  <a:bodyPr/>
                  <a:lstStyle/>
                  <a:p>
                    <a:fld id="{FED1488A-8AE3-47EA-B60C-673B874F70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5-2586-4C55-A0B2-6BC3E164BF06}"/>
                </c:ext>
              </c:extLst>
            </c:dLbl>
            <c:dLbl>
              <c:idx val="661"/>
              <c:tx>
                <c:rich>
                  <a:bodyPr/>
                  <a:lstStyle/>
                  <a:p>
                    <a:fld id="{150D489D-A948-401E-A0E5-DEC77438A5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6-2586-4C55-A0B2-6BC3E164BF06}"/>
                </c:ext>
              </c:extLst>
            </c:dLbl>
            <c:dLbl>
              <c:idx val="662"/>
              <c:tx>
                <c:rich>
                  <a:bodyPr/>
                  <a:lstStyle/>
                  <a:p>
                    <a:fld id="{0D355E25-F550-4EA1-8A9A-739D859402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7-2586-4C55-A0B2-6BC3E164BF06}"/>
                </c:ext>
              </c:extLst>
            </c:dLbl>
            <c:dLbl>
              <c:idx val="663"/>
              <c:tx>
                <c:rich>
                  <a:bodyPr/>
                  <a:lstStyle/>
                  <a:p>
                    <a:fld id="{C1715B78-9CF6-4ACC-8190-D38A2498FC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8-2586-4C55-A0B2-6BC3E164BF06}"/>
                </c:ext>
              </c:extLst>
            </c:dLbl>
            <c:dLbl>
              <c:idx val="664"/>
              <c:tx>
                <c:rich>
                  <a:bodyPr/>
                  <a:lstStyle/>
                  <a:p>
                    <a:fld id="{A2C3FBE6-C72D-4863-8767-EBB14D5FBB5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9-2586-4C55-A0B2-6BC3E164BF06}"/>
                </c:ext>
              </c:extLst>
            </c:dLbl>
            <c:dLbl>
              <c:idx val="665"/>
              <c:tx>
                <c:rich>
                  <a:bodyPr/>
                  <a:lstStyle/>
                  <a:p>
                    <a:fld id="{AEC0179D-0C82-40AF-A0A2-EE0F124846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A-2586-4C55-A0B2-6BC3E164BF06}"/>
                </c:ext>
              </c:extLst>
            </c:dLbl>
            <c:dLbl>
              <c:idx val="666"/>
              <c:tx>
                <c:rich>
                  <a:bodyPr/>
                  <a:lstStyle/>
                  <a:p>
                    <a:fld id="{76AF5649-1EBA-4942-920B-B508CA1219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B-2586-4C55-A0B2-6BC3E164BF06}"/>
                </c:ext>
              </c:extLst>
            </c:dLbl>
            <c:dLbl>
              <c:idx val="667"/>
              <c:tx>
                <c:rich>
                  <a:bodyPr/>
                  <a:lstStyle/>
                  <a:p>
                    <a:fld id="{318AADC8-90B1-4D2C-A996-F7C607E087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C-2586-4C55-A0B2-6BC3E164BF06}"/>
                </c:ext>
              </c:extLst>
            </c:dLbl>
            <c:dLbl>
              <c:idx val="668"/>
              <c:tx>
                <c:rich>
                  <a:bodyPr/>
                  <a:lstStyle/>
                  <a:p>
                    <a:fld id="{EDF653A4-7329-4220-ADFB-AA2E096C5C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D-2586-4C55-A0B2-6BC3E164BF06}"/>
                </c:ext>
              </c:extLst>
            </c:dLbl>
            <c:dLbl>
              <c:idx val="669"/>
              <c:tx>
                <c:rich>
                  <a:bodyPr/>
                  <a:lstStyle/>
                  <a:p>
                    <a:fld id="{F77792A6-543E-4599-947A-AB7F60BC3A3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E-2586-4C55-A0B2-6BC3E164BF06}"/>
                </c:ext>
              </c:extLst>
            </c:dLbl>
            <c:dLbl>
              <c:idx val="670"/>
              <c:tx>
                <c:rich>
                  <a:bodyPr/>
                  <a:lstStyle/>
                  <a:p>
                    <a:fld id="{7094FD38-07F8-43D5-B9BD-52811FD532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9F-2586-4C55-A0B2-6BC3E164BF06}"/>
                </c:ext>
              </c:extLst>
            </c:dLbl>
            <c:dLbl>
              <c:idx val="671"/>
              <c:tx>
                <c:rich>
                  <a:bodyPr/>
                  <a:lstStyle/>
                  <a:p>
                    <a:fld id="{38786026-0A35-47BB-B4EF-D1D638F93D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0-2586-4C55-A0B2-6BC3E164BF06}"/>
                </c:ext>
              </c:extLst>
            </c:dLbl>
            <c:dLbl>
              <c:idx val="672"/>
              <c:tx>
                <c:rich>
                  <a:bodyPr/>
                  <a:lstStyle/>
                  <a:p>
                    <a:fld id="{C7195067-CDE0-4D89-A00A-0956EC1BFA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1-2586-4C55-A0B2-6BC3E164BF06}"/>
                </c:ext>
              </c:extLst>
            </c:dLbl>
            <c:dLbl>
              <c:idx val="673"/>
              <c:tx>
                <c:rich>
                  <a:bodyPr/>
                  <a:lstStyle/>
                  <a:p>
                    <a:fld id="{EE0E18B6-4B1C-4CAC-BEC1-449110D3EA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2-2586-4C55-A0B2-6BC3E164BF06}"/>
                </c:ext>
              </c:extLst>
            </c:dLbl>
            <c:dLbl>
              <c:idx val="674"/>
              <c:tx>
                <c:rich>
                  <a:bodyPr/>
                  <a:lstStyle/>
                  <a:p>
                    <a:fld id="{D967EA61-0E7F-4852-88E1-D7B8496ECFD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3-2586-4C55-A0B2-6BC3E164BF06}"/>
                </c:ext>
              </c:extLst>
            </c:dLbl>
            <c:dLbl>
              <c:idx val="675"/>
              <c:tx>
                <c:rich>
                  <a:bodyPr/>
                  <a:lstStyle/>
                  <a:p>
                    <a:fld id="{7DA1AF13-E584-41D5-A774-689AEBF977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4-2586-4C55-A0B2-6BC3E164BF06}"/>
                </c:ext>
              </c:extLst>
            </c:dLbl>
            <c:dLbl>
              <c:idx val="676"/>
              <c:tx>
                <c:rich>
                  <a:bodyPr/>
                  <a:lstStyle/>
                  <a:p>
                    <a:fld id="{FD61D128-9FA6-4124-9EE5-5D8CBB8C8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5-2586-4C55-A0B2-6BC3E164BF06}"/>
                </c:ext>
              </c:extLst>
            </c:dLbl>
            <c:dLbl>
              <c:idx val="677"/>
              <c:tx>
                <c:rich>
                  <a:bodyPr/>
                  <a:lstStyle/>
                  <a:p>
                    <a:fld id="{D9A0204C-5EE1-497A-8E45-1195DB74C2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6-2586-4C55-A0B2-6BC3E164BF06}"/>
                </c:ext>
              </c:extLst>
            </c:dLbl>
            <c:dLbl>
              <c:idx val="678"/>
              <c:tx>
                <c:rich>
                  <a:bodyPr/>
                  <a:lstStyle/>
                  <a:p>
                    <a:fld id="{A79B4274-0603-4045-96DC-AE3E6C0C0D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7-2586-4C55-A0B2-6BC3E164BF06}"/>
                </c:ext>
              </c:extLst>
            </c:dLbl>
            <c:dLbl>
              <c:idx val="679"/>
              <c:tx>
                <c:rich>
                  <a:bodyPr/>
                  <a:lstStyle/>
                  <a:p>
                    <a:fld id="{3794ABA6-D978-4BC6-BDC3-9A537EB40F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8-2586-4C55-A0B2-6BC3E164BF06}"/>
                </c:ext>
              </c:extLst>
            </c:dLbl>
            <c:dLbl>
              <c:idx val="680"/>
              <c:tx>
                <c:rich>
                  <a:bodyPr/>
                  <a:lstStyle/>
                  <a:p>
                    <a:fld id="{F92EC1EE-1091-4FC4-A76D-C87EE59D94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9-2586-4C55-A0B2-6BC3E164BF06}"/>
                </c:ext>
              </c:extLst>
            </c:dLbl>
            <c:dLbl>
              <c:idx val="681"/>
              <c:tx>
                <c:rich>
                  <a:bodyPr/>
                  <a:lstStyle/>
                  <a:p>
                    <a:fld id="{BBEA2851-9B9F-4671-9CF1-854F4BC195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A-2586-4C55-A0B2-6BC3E164BF06}"/>
                </c:ext>
              </c:extLst>
            </c:dLbl>
            <c:dLbl>
              <c:idx val="682"/>
              <c:tx>
                <c:rich>
                  <a:bodyPr/>
                  <a:lstStyle/>
                  <a:p>
                    <a:fld id="{4CC801C3-FE73-4031-A91B-DC1DA17AE7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B-2586-4C55-A0B2-6BC3E164BF06}"/>
                </c:ext>
              </c:extLst>
            </c:dLbl>
            <c:dLbl>
              <c:idx val="683"/>
              <c:tx>
                <c:rich>
                  <a:bodyPr/>
                  <a:lstStyle/>
                  <a:p>
                    <a:fld id="{7C80B47E-0AE7-4030-8A2C-04C318A5E6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C-2586-4C55-A0B2-6BC3E164BF06}"/>
                </c:ext>
              </c:extLst>
            </c:dLbl>
            <c:dLbl>
              <c:idx val="684"/>
              <c:tx>
                <c:rich>
                  <a:bodyPr/>
                  <a:lstStyle/>
                  <a:p>
                    <a:fld id="{10A84E1F-228B-4820-B74A-8241ACDFF7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D-2586-4C55-A0B2-6BC3E164BF06}"/>
                </c:ext>
              </c:extLst>
            </c:dLbl>
            <c:dLbl>
              <c:idx val="685"/>
              <c:tx>
                <c:rich>
                  <a:bodyPr/>
                  <a:lstStyle/>
                  <a:p>
                    <a:fld id="{220FBCF9-AE30-40C7-8A09-EBB83096D39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E-2586-4C55-A0B2-6BC3E164BF06}"/>
                </c:ext>
              </c:extLst>
            </c:dLbl>
            <c:dLbl>
              <c:idx val="686"/>
              <c:tx>
                <c:rich>
                  <a:bodyPr/>
                  <a:lstStyle/>
                  <a:p>
                    <a:fld id="{0BBDFD19-779E-41D6-BB10-B6D83757614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AF-2586-4C55-A0B2-6BC3E164BF06}"/>
                </c:ext>
              </c:extLst>
            </c:dLbl>
            <c:dLbl>
              <c:idx val="687"/>
              <c:tx>
                <c:rich>
                  <a:bodyPr/>
                  <a:lstStyle/>
                  <a:p>
                    <a:fld id="{13D1E875-A7F0-4A89-93CE-1965696281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0-2586-4C55-A0B2-6BC3E164BF06}"/>
                </c:ext>
              </c:extLst>
            </c:dLbl>
            <c:dLbl>
              <c:idx val="688"/>
              <c:tx>
                <c:rich>
                  <a:bodyPr/>
                  <a:lstStyle/>
                  <a:p>
                    <a:fld id="{78511822-96C0-4234-A158-5CCBD8FB11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1-2586-4C55-A0B2-6BC3E164BF06}"/>
                </c:ext>
              </c:extLst>
            </c:dLbl>
            <c:dLbl>
              <c:idx val="689"/>
              <c:tx>
                <c:rich>
                  <a:bodyPr/>
                  <a:lstStyle/>
                  <a:p>
                    <a:fld id="{7329C88B-9C7F-49EC-A092-AF1E8108810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2-2586-4C55-A0B2-6BC3E164BF06}"/>
                </c:ext>
              </c:extLst>
            </c:dLbl>
            <c:dLbl>
              <c:idx val="690"/>
              <c:tx>
                <c:rich>
                  <a:bodyPr/>
                  <a:lstStyle/>
                  <a:p>
                    <a:fld id="{52EDE6C2-6C80-4199-8E54-83412ABB23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3-2586-4C55-A0B2-6BC3E164BF06}"/>
                </c:ext>
              </c:extLst>
            </c:dLbl>
            <c:dLbl>
              <c:idx val="691"/>
              <c:tx>
                <c:rich>
                  <a:bodyPr/>
                  <a:lstStyle/>
                  <a:p>
                    <a:fld id="{D16964AA-AE84-4279-BD02-C6F6770DC5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4-2586-4C55-A0B2-6BC3E164BF06}"/>
                </c:ext>
              </c:extLst>
            </c:dLbl>
            <c:dLbl>
              <c:idx val="692"/>
              <c:tx>
                <c:rich>
                  <a:bodyPr/>
                  <a:lstStyle/>
                  <a:p>
                    <a:fld id="{8E009617-B62F-4624-85CE-F0127CE7E8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5-2586-4C55-A0B2-6BC3E164BF06}"/>
                </c:ext>
              </c:extLst>
            </c:dLbl>
            <c:dLbl>
              <c:idx val="693"/>
              <c:tx>
                <c:rich>
                  <a:bodyPr/>
                  <a:lstStyle/>
                  <a:p>
                    <a:fld id="{47093869-7AF8-44D6-9D5D-ED933EBA29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6-2586-4C55-A0B2-6BC3E164BF06}"/>
                </c:ext>
              </c:extLst>
            </c:dLbl>
            <c:dLbl>
              <c:idx val="694"/>
              <c:tx>
                <c:rich>
                  <a:bodyPr/>
                  <a:lstStyle/>
                  <a:p>
                    <a:fld id="{F3AD6709-E641-4153-A3EA-FD65D8E16C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7-2586-4C55-A0B2-6BC3E164BF06}"/>
                </c:ext>
              </c:extLst>
            </c:dLbl>
            <c:dLbl>
              <c:idx val="695"/>
              <c:tx>
                <c:rich>
                  <a:bodyPr/>
                  <a:lstStyle/>
                  <a:p>
                    <a:fld id="{E3DA5590-93CB-4DCD-BF11-B664447B38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8-2586-4C55-A0B2-6BC3E164BF06}"/>
                </c:ext>
              </c:extLst>
            </c:dLbl>
            <c:dLbl>
              <c:idx val="696"/>
              <c:tx>
                <c:rich>
                  <a:bodyPr/>
                  <a:lstStyle/>
                  <a:p>
                    <a:fld id="{4F6A1C1E-7E99-4896-9417-9D0EE59D6B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9-2586-4C55-A0B2-6BC3E164BF06}"/>
                </c:ext>
              </c:extLst>
            </c:dLbl>
            <c:dLbl>
              <c:idx val="697"/>
              <c:tx>
                <c:rich>
                  <a:bodyPr/>
                  <a:lstStyle/>
                  <a:p>
                    <a:fld id="{DB2685B7-B7B1-4D24-B26E-B2DF2C7C45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A-2586-4C55-A0B2-6BC3E164BF06}"/>
                </c:ext>
              </c:extLst>
            </c:dLbl>
            <c:dLbl>
              <c:idx val="698"/>
              <c:tx>
                <c:rich>
                  <a:bodyPr/>
                  <a:lstStyle/>
                  <a:p>
                    <a:fld id="{A041714C-FC5B-4653-896B-8E3F2C68272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B-2586-4C55-A0B2-6BC3E164BF06}"/>
                </c:ext>
              </c:extLst>
            </c:dLbl>
            <c:dLbl>
              <c:idx val="699"/>
              <c:tx>
                <c:rich>
                  <a:bodyPr/>
                  <a:lstStyle/>
                  <a:p>
                    <a:fld id="{1B5AAFF8-E678-447B-9558-6FBFACA524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C-2586-4C55-A0B2-6BC3E164BF06}"/>
                </c:ext>
              </c:extLst>
            </c:dLbl>
            <c:dLbl>
              <c:idx val="700"/>
              <c:tx>
                <c:rich>
                  <a:bodyPr/>
                  <a:lstStyle/>
                  <a:p>
                    <a:fld id="{0CD38484-2CBD-425E-8CFA-F5848D4D8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D-2586-4C55-A0B2-6BC3E164BF06}"/>
                </c:ext>
              </c:extLst>
            </c:dLbl>
            <c:dLbl>
              <c:idx val="701"/>
              <c:tx>
                <c:rich>
                  <a:bodyPr/>
                  <a:lstStyle/>
                  <a:p>
                    <a:fld id="{93A2FC3F-7456-40C6-A5CB-823C90F8227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E-2586-4C55-A0B2-6BC3E164BF06}"/>
                </c:ext>
              </c:extLst>
            </c:dLbl>
            <c:dLbl>
              <c:idx val="702"/>
              <c:tx>
                <c:rich>
                  <a:bodyPr/>
                  <a:lstStyle/>
                  <a:p>
                    <a:fld id="{6A4722D8-BAE4-47A9-8C7B-DC2164B85A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BF-2586-4C55-A0B2-6BC3E164BF06}"/>
                </c:ext>
              </c:extLst>
            </c:dLbl>
            <c:dLbl>
              <c:idx val="703"/>
              <c:tx>
                <c:rich>
                  <a:bodyPr/>
                  <a:lstStyle/>
                  <a:p>
                    <a:fld id="{13FABC24-9D53-4F7F-A660-843F3311C4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0-2586-4C55-A0B2-6BC3E164BF06}"/>
                </c:ext>
              </c:extLst>
            </c:dLbl>
            <c:dLbl>
              <c:idx val="704"/>
              <c:tx>
                <c:rich>
                  <a:bodyPr/>
                  <a:lstStyle/>
                  <a:p>
                    <a:fld id="{16E3F21D-F33E-468B-A2F3-7E1DDBBE6B2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1-2586-4C55-A0B2-6BC3E164BF06}"/>
                </c:ext>
              </c:extLst>
            </c:dLbl>
            <c:dLbl>
              <c:idx val="705"/>
              <c:tx>
                <c:rich>
                  <a:bodyPr/>
                  <a:lstStyle/>
                  <a:p>
                    <a:fld id="{EE904465-BB36-4F58-80BA-9E9B971255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2-2586-4C55-A0B2-6BC3E164BF06}"/>
                </c:ext>
              </c:extLst>
            </c:dLbl>
            <c:dLbl>
              <c:idx val="706"/>
              <c:tx>
                <c:rich>
                  <a:bodyPr/>
                  <a:lstStyle/>
                  <a:p>
                    <a:fld id="{6B4578C0-4173-4FF0-A560-BE588BBF15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3-2586-4C55-A0B2-6BC3E164BF06}"/>
                </c:ext>
              </c:extLst>
            </c:dLbl>
            <c:dLbl>
              <c:idx val="707"/>
              <c:tx>
                <c:rich>
                  <a:bodyPr/>
                  <a:lstStyle/>
                  <a:p>
                    <a:fld id="{3CC465F3-1F75-49E6-B036-33560B208C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4-2586-4C55-A0B2-6BC3E164BF06}"/>
                </c:ext>
              </c:extLst>
            </c:dLbl>
            <c:dLbl>
              <c:idx val="708"/>
              <c:tx>
                <c:rich>
                  <a:bodyPr/>
                  <a:lstStyle/>
                  <a:p>
                    <a:fld id="{C1E06B93-5DAA-4900-AF18-CD3FEDA396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5-2586-4C55-A0B2-6BC3E164BF06}"/>
                </c:ext>
              </c:extLst>
            </c:dLbl>
            <c:dLbl>
              <c:idx val="709"/>
              <c:tx>
                <c:rich>
                  <a:bodyPr/>
                  <a:lstStyle/>
                  <a:p>
                    <a:fld id="{90263BFF-DB76-4866-BAFB-3164261647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6-2586-4C55-A0B2-6BC3E164BF06}"/>
                </c:ext>
              </c:extLst>
            </c:dLbl>
            <c:dLbl>
              <c:idx val="710"/>
              <c:tx>
                <c:rich>
                  <a:bodyPr/>
                  <a:lstStyle/>
                  <a:p>
                    <a:fld id="{2BE31DBA-74D3-45A5-BC30-E03F824041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7-2586-4C55-A0B2-6BC3E164BF06}"/>
                </c:ext>
              </c:extLst>
            </c:dLbl>
            <c:dLbl>
              <c:idx val="711"/>
              <c:tx>
                <c:rich>
                  <a:bodyPr/>
                  <a:lstStyle/>
                  <a:p>
                    <a:fld id="{D2060E9F-78CC-401D-A8C1-A30356C842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8-2586-4C55-A0B2-6BC3E164BF06}"/>
                </c:ext>
              </c:extLst>
            </c:dLbl>
            <c:dLbl>
              <c:idx val="712"/>
              <c:tx>
                <c:rich>
                  <a:bodyPr/>
                  <a:lstStyle/>
                  <a:p>
                    <a:fld id="{C98E89CC-3424-44E1-B84F-123FD1F915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9-2586-4C55-A0B2-6BC3E164BF06}"/>
                </c:ext>
              </c:extLst>
            </c:dLbl>
            <c:dLbl>
              <c:idx val="713"/>
              <c:tx>
                <c:rich>
                  <a:bodyPr/>
                  <a:lstStyle/>
                  <a:p>
                    <a:fld id="{AF7847F9-EB1E-4D0D-9B2C-560ABFAA3E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A-2586-4C55-A0B2-6BC3E164BF06}"/>
                </c:ext>
              </c:extLst>
            </c:dLbl>
            <c:dLbl>
              <c:idx val="714"/>
              <c:tx>
                <c:rich>
                  <a:bodyPr/>
                  <a:lstStyle/>
                  <a:p>
                    <a:fld id="{E60BA075-C6E2-47B0-A6CC-79BA0A9369A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B-2586-4C55-A0B2-6BC3E164BF06}"/>
                </c:ext>
              </c:extLst>
            </c:dLbl>
            <c:dLbl>
              <c:idx val="715"/>
              <c:tx>
                <c:rich>
                  <a:bodyPr/>
                  <a:lstStyle/>
                  <a:p>
                    <a:fld id="{358D52D1-2846-4F9D-9B0C-F65D168D14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C-2586-4C55-A0B2-6BC3E164BF06}"/>
                </c:ext>
              </c:extLst>
            </c:dLbl>
            <c:dLbl>
              <c:idx val="716"/>
              <c:tx>
                <c:rich>
                  <a:bodyPr/>
                  <a:lstStyle/>
                  <a:p>
                    <a:fld id="{67860D80-7918-4724-A3B6-99F0103143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D-2586-4C55-A0B2-6BC3E164BF06}"/>
                </c:ext>
              </c:extLst>
            </c:dLbl>
            <c:dLbl>
              <c:idx val="717"/>
              <c:tx>
                <c:rich>
                  <a:bodyPr/>
                  <a:lstStyle/>
                  <a:p>
                    <a:fld id="{84880E43-EA43-48BF-91E6-E5C4F0DD4F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E-2586-4C55-A0B2-6BC3E164BF06}"/>
                </c:ext>
              </c:extLst>
            </c:dLbl>
            <c:dLbl>
              <c:idx val="718"/>
              <c:tx>
                <c:rich>
                  <a:bodyPr/>
                  <a:lstStyle/>
                  <a:p>
                    <a:fld id="{46E23870-7042-4A7E-89A8-63A6434A42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CF-2586-4C55-A0B2-6BC3E164BF06}"/>
                </c:ext>
              </c:extLst>
            </c:dLbl>
            <c:dLbl>
              <c:idx val="719"/>
              <c:tx>
                <c:rich>
                  <a:bodyPr/>
                  <a:lstStyle/>
                  <a:p>
                    <a:fld id="{DBD61AAB-1CB0-4297-9759-14E82E392E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0-2586-4C55-A0B2-6BC3E164BF06}"/>
                </c:ext>
              </c:extLst>
            </c:dLbl>
            <c:dLbl>
              <c:idx val="720"/>
              <c:tx>
                <c:rich>
                  <a:bodyPr/>
                  <a:lstStyle/>
                  <a:p>
                    <a:fld id="{E2C21A24-BD69-4AA7-B26A-57CDC75CC3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1-2586-4C55-A0B2-6BC3E164BF06}"/>
                </c:ext>
              </c:extLst>
            </c:dLbl>
            <c:dLbl>
              <c:idx val="721"/>
              <c:tx>
                <c:rich>
                  <a:bodyPr/>
                  <a:lstStyle/>
                  <a:p>
                    <a:fld id="{925E53CA-F99C-4146-8163-D5FA77B9E04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2-2586-4C55-A0B2-6BC3E164BF06}"/>
                </c:ext>
              </c:extLst>
            </c:dLbl>
            <c:dLbl>
              <c:idx val="722"/>
              <c:tx>
                <c:rich>
                  <a:bodyPr/>
                  <a:lstStyle/>
                  <a:p>
                    <a:fld id="{7F572149-70A3-4933-94FA-B2D8E7A7C8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3-2586-4C55-A0B2-6BC3E164BF06}"/>
                </c:ext>
              </c:extLst>
            </c:dLbl>
            <c:dLbl>
              <c:idx val="723"/>
              <c:tx>
                <c:rich>
                  <a:bodyPr/>
                  <a:lstStyle/>
                  <a:p>
                    <a:fld id="{648F174B-B915-44BE-8B59-A9D6B7C86B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4-2586-4C55-A0B2-6BC3E164BF06}"/>
                </c:ext>
              </c:extLst>
            </c:dLbl>
            <c:dLbl>
              <c:idx val="724"/>
              <c:tx>
                <c:rich>
                  <a:bodyPr/>
                  <a:lstStyle/>
                  <a:p>
                    <a:fld id="{53CC8A6C-B081-475C-9BE4-8CF529B8CAD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5-2586-4C55-A0B2-6BC3E164BF06}"/>
                </c:ext>
              </c:extLst>
            </c:dLbl>
            <c:dLbl>
              <c:idx val="725"/>
              <c:tx>
                <c:rich>
                  <a:bodyPr/>
                  <a:lstStyle/>
                  <a:p>
                    <a:fld id="{C7F4CF2C-4249-4FF5-BC84-DF6EAC1BECD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6-2586-4C55-A0B2-6BC3E164BF06}"/>
                </c:ext>
              </c:extLst>
            </c:dLbl>
            <c:dLbl>
              <c:idx val="726"/>
              <c:tx>
                <c:rich>
                  <a:bodyPr/>
                  <a:lstStyle/>
                  <a:p>
                    <a:fld id="{556F455D-38B5-478C-971C-6316605521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7-2586-4C55-A0B2-6BC3E164BF06}"/>
                </c:ext>
              </c:extLst>
            </c:dLbl>
            <c:dLbl>
              <c:idx val="727"/>
              <c:tx>
                <c:rich>
                  <a:bodyPr/>
                  <a:lstStyle/>
                  <a:p>
                    <a:fld id="{60A9D412-E9F2-4A68-8E4E-731EF5BEEE2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8-2586-4C55-A0B2-6BC3E164BF06}"/>
                </c:ext>
              </c:extLst>
            </c:dLbl>
            <c:dLbl>
              <c:idx val="728"/>
              <c:tx>
                <c:rich>
                  <a:bodyPr/>
                  <a:lstStyle/>
                  <a:p>
                    <a:fld id="{306DE3C9-379F-4888-A072-9DED4D3FFF1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9-2586-4C55-A0B2-6BC3E164BF06}"/>
                </c:ext>
              </c:extLst>
            </c:dLbl>
            <c:dLbl>
              <c:idx val="729"/>
              <c:tx>
                <c:rich>
                  <a:bodyPr/>
                  <a:lstStyle/>
                  <a:p>
                    <a:fld id="{BFBCF547-DB95-463C-8CA7-5F2D7AB466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A-2586-4C55-A0B2-6BC3E164BF06}"/>
                </c:ext>
              </c:extLst>
            </c:dLbl>
            <c:dLbl>
              <c:idx val="730"/>
              <c:tx>
                <c:rich>
                  <a:bodyPr/>
                  <a:lstStyle/>
                  <a:p>
                    <a:fld id="{134DD5F2-AB09-48AD-8106-C1D187025E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B-2586-4C55-A0B2-6BC3E164BF06}"/>
                </c:ext>
              </c:extLst>
            </c:dLbl>
            <c:dLbl>
              <c:idx val="731"/>
              <c:tx>
                <c:rich>
                  <a:bodyPr/>
                  <a:lstStyle/>
                  <a:p>
                    <a:fld id="{3E75C4D5-A466-430A-B60E-DC71923C48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C-2586-4C55-A0B2-6BC3E164BF06}"/>
                </c:ext>
              </c:extLst>
            </c:dLbl>
            <c:dLbl>
              <c:idx val="732"/>
              <c:tx>
                <c:rich>
                  <a:bodyPr/>
                  <a:lstStyle/>
                  <a:p>
                    <a:fld id="{45F612A7-6B92-4E92-B56A-F54AB21E66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D-2586-4C55-A0B2-6BC3E164BF06}"/>
                </c:ext>
              </c:extLst>
            </c:dLbl>
            <c:dLbl>
              <c:idx val="733"/>
              <c:tx>
                <c:rich>
                  <a:bodyPr/>
                  <a:lstStyle/>
                  <a:p>
                    <a:fld id="{09E3AE9D-CB4F-4F96-9F7D-9EF0D9F82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E-2586-4C55-A0B2-6BC3E164BF06}"/>
                </c:ext>
              </c:extLst>
            </c:dLbl>
            <c:dLbl>
              <c:idx val="734"/>
              <c:tx>
                <c:rich>
                  <a:bodyPr/>
                  <a:lstStyle/>
                  <a:p>
                    <a:fld id="{DC0A3E89-DDB5-4197-9D82-A4DD35846C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DF-2586-4C55-A0B2-6BC3E164BF06}"/>
                </c:ext>
              </c:extLst>
            </c:dLbl>
            <c:dLbl>
              <c:idx val="735"/>
              <c:tx>
                <c:rich>
                  <a:bodyPr/>
                  <a:lstStyle/>
                  <a:p>
                    <a:fld id="{D551927A-82E5-445E-9EC4-31D843478B4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0-2586-4C55-A0B2-6BC3E164BF06}"/>
                </c:ext>
              </c:extLst>
            </c:dLbl>
            <c:dLbl>
              <c:idx val="736"/>
              <c:tx>
                <c:rich>
                  <a:bodyPr/>
                  <a:lstStyle/>
                  <a:p>
                    <a:fld id="{31C9ECB6-7175-469A-9624-7C313FF32D2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1-2586-4C55-A0B2-6BC3E164BF06}"/>
                </c:ext>
              </c:extLst>
            </c:dLbl>
            <c:dLbl>
              <c:idx val="737"/>
              <c:tx>
                <c:rich>
                  <a:bodyPr/>
                  <a:lstStyle/>
                  <a:p>
                    <a:fld id="{F260824D-C15B-4AA2-950E-F2DAE3F36B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2-2586-4C55-A0B2-6BC3E164BF06}"/>
                </c:ext>
              </c:extLst>
            </c:dLbl>
            <c:dLbl>
              <c:idx val="738"/>
              <c:tx>
                <c:rich>
                  <a:bodyPr/>
                  <a:lstStyle/>
                  <a:p>
                    <a:fld id="{1D7EEE46-F719-4F4A-8425-E6FA6928E8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3-2586-4C55-A0B2-6BC3E164BF06}"/>
                </c:ext>
              </c:extLst>
            </c:dLbl>
            <c:dLbl>
              <c:idx val="739"/>
              <c:tx>
                <c:rich>
                  <a:bodyPr/>
                  <a:lstStyle/>
                  <a:p>
                    <a:fld id="{FEECD73B-8D30-45D8-99D4-2570F79E04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4-2586-4C55-A0B2-6BC3E164BF06}"/>
                </c:ext>
              </c:extLst>
            </c:dLbl>
            <c:dLbl>
              <c:idx val="740"/>
              <c:tx>
                <c:rich>
                  <a:bodyPr/>
                  <a:lstStyle/>
                  <a:p>
                    <a:fld id="{0A827D03-80F2-411F-8E4B-28B4EF3E10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5-2586-4C55-A0B2-6BC3E164BF06}"/>
                </c:ext>
              </c:extLst>
            </c:dLbl>
            <c:dLbl>
              <c:idx val="741"/>
              <c:tx>
                <c:rich>
                  <a:bodyPr/>
                  <a:lstStyle/>
                  <a:p>
                    <a:fld id="{CE6839E9-061B-4F74-AF68-0404EF93C1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6-2586-4C55-A0B2-6BC3E164BF06}"/>
                </c:ext>
              </c:extLst>
            </c:dLbl>
            <c:dLbl>
              <c:idx val="742"/>
              <c:tx>
                <c:rich>
                  <a:bodyPr/>
                  <a:lstStyle/>
                  <a:p>
                    <a:fld id="{8CE816A8-6F3F-4333-97F8-6D5DC32F37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7-2586-4C55-A0B2-6BC3E164BF06}"/>
                </c:ext>
              </c:extLst>
            </c:dLbl>
            <c:dLbl>
              <c:idx val="743"/>
              <c:tx>
                <c:rich>
                  <a:bodyPr/>
                  <a:lstStyle/>
                  <a:p>
                    <a:fld id="{17C63D98-16DA-4B50-9767-91C6D8897A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8-2586-4C55-A0B2-6BC3E164BF06}"/>
                </c:ext>
              </c:extLst>
            </c:dLbl>
            <c:dLbl>
              <c:idx val="744"/>
              <c:tx>
                <c:rich>
                  <a:bodyPr/>
                  <a:lstStyle/>
                  <a:p>
                    <a:fld id="{93D796B6-E4C5-4646-ABF5-01D7098C29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9-2586-4C55-A0B2-6BC3E164BF06}"/>
                </c:ext>
              </c:extLst>
            </c:dLbl>
            <c:dLbl>
              <c:idx val="745"/>
              <c:tx>
                <c:rich>
                  <a:bodyPr/>
                  <a:lstStyle/>
                  <a:p>
                    <a:fld id="{36279E79-7EB5-4DF7-BB1D-7433A99E4E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A-2586-4C55-A0B2-6BC3E164BF06}"/>
                </c:ext>
              </c:extLst>
            </c:dLbl>
            <c:dLbl>
              <c:idx val="746"/>
              <c:tx>
                <c:rich>
                  <a:bodyPr/>
                  <a:lstStyle/>
                  <a:p>
                    <a:fld id="{4C74246B-942C-4958-A48F-E75450042A3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B-2586-4C55-A0B2-6BC3E164BF06}"/>
                </c:ext>
              </c:extLst>
            </c:dLbl>
            <c:dLbl>
              <c:idx val="747"/>
              <c:tx>
                <c:rich>
                  <a:bodyPr/>
                  <a:lstStyle/>
                  <a:p>
                    <a:fld id="{3FF8F682-5E3A-4F50-AEDB-F94CBE9A5F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C-2586-4C55-A0B2-6BC3E164BF06}"/>
                </c:ext>
              </c:extLst>
            </c:dLbl>
            <c:dLbl>
              <c:idx val="748"/>
              <c:tx>
                <c:rich>
                  <a:bodyPr/>
                  <a:lstStyle/>
                  <a:p>
                    <a:fld id="{16C99A80-3031-4279-8FBC-632A9EAC93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D-2586-4C55-A0B2-6BC3E164BF06}"/>
                </c:ext>
              </c:extLst>
            </c:dLbl>
            <c:dLbl>
              <c:idx val="749"/>
              <c:tx>
                <c:rich>
                  <a:bodyPr/>
                  <a:lstStyle/>
                  <a:p>
                    <a:fld id="{658EE516-1000-4AF0-8DF1-BB622CA05EB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E-2586-4C55-A0B2-6BC3E164BF06}"/>
                </c:ext>
              </c:extLst>
            </c:dLbl>
            <c:dLbl>
              <c:idx val="750"/>
              <c:tx>
                <c:rich>
                  <a:bodyPr/>
                  <a:lstStyle/>
                  <a:p>
                    <a:fld id="{9A886DE8-90D4-4ACA-B257-5C653D22CD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EF-2586-4C55-A0B2-6BC3E164BF06}"/>
                </c:ext>
              </c:extLst>
            </c:dLbl>
            <c:dLbl>
              <c:idx val="751"/>
              <c:tx>
                <c:rich>
                  <a:bodyPr/>
                  <a:lstStyle/>
                  <a:p>
                    <a:fld id="{7D7A04DE-347E-40F1-A87D-D75B451C1F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0-2586-4C55-A0B2-6BC3E164BF06}"/>
                </c:ext>
              </c:extLst>
            </c:dLbl>
            <c:dLbl>
              <c:idx val="752"/>
              <c:tx>
                <c:rich>
                  <a:bodyPr/>
                  <a:lstStyle/>
                  <a:p>
                    <a:fld id="{31C10254-C88F-4984-9282-D2497E3F37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1-2586-4C55-A0B2-6BC3E164BF06}"/>
                </c:ext>
              </c:extLst>
            </c:dLbl>
            <c:dLbl>
              <c:idx val="753"/>
              <c:tx>
                <c:rich>
                  <a:bodyPr/>
                  <a:lstStyle/>
                  <a:p>
                    <a:fld id="{57E10F82-9E37-46C1-823F-D6205183F2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2-2586-4C55-A0B2-6BC3E164BF06}"/>
                </c:ext>
              </c:extLst>
            </c:dLbl>
            <c:dLbl>
              <c:idx val="754"/>
              <c:tx>
                <c:rich>
                  <a:bodyPr/>
                  <a:lstStyle/>
                  <a:p>
                    <a:fld id="{2B058ECA-1326-4333-8BE9-C4166265BE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3-2586-4C55-A0B2-6BC3E164BF06}"/>
                </c:ext>
              </c:extLst>
            </c:dLbl>
            <c:dLbl>
              <c:idx val="755"/>
              <c:tx>
                <c:rich>
                  <a:bodyPr/>
                  <a:lstStyle/>
                  <a:p>
                    <a:fld id="{D17BCA33-2E96-4CB3-B89F-9F01BC0B2E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4-2586-4C55-A0B2-6BC3E164BF06}"/>
                </c:ext>
              </c:extLst>
            </c:dLbl>
            <c:dLbl>
              <c:idx val="756"/>
              <c:tx>
                <c:rich>
                  <a:bodyPr/>
                  <a:lstStyle/>
                  <a:p>
                    <a:fld id="{A8861783-C42F-4B08-8180-3577512853B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5-2586-4C55-A0B2-6BC3E164BF06}"/>
                </c:ext>
              </c:extLst>
            </c:dLbl>
            <c:dLbl>
              <c:idx val="757"/>
              <c:tx>
                <c:rich>
                  <a:bodyPr/>
                  <a:lstStyle/>
                  <a:p>
                    <a:fld id="{98C5E96A-7A04-4FD2-97B2-74869579B5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6-2586-4C55-A0B2-6BC3E164BF06}"/>
                </c:ext>
              </c:extLst>
            </c:dLbl>
            <c:dLbl>
              <c:idx val="758"/>
              <c:tx>
                <c:rich>
                  <a:bodyPr/>
                  <a:lstStyle/>
                  <a:p>
                    <a:fld id="{7858F9FB-C9AD-4143-A048-4C6220DD416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7-2586-4C55-A0B2-6BC3E164BF06}"/>
                </c:ext>
              </c:extLst>
            </c:dLbl>
            <c:dLbl>
              <c:idx val="759"/>
              <c:tx>
                <c:rich>
                  <a:bodyPr/>
                  <a:lstStyle/>
                  <a:p>
                    <a:fld id="{7E7F7A55-DE08-4A65-8696-3466F33E7A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8-2586-4C55-A0B2-6BC3E164BF06}"/>
                </c:ext>
              </c:extLst>
            </c:dLbl>
            <c:dLbl>
              <c:idx val="760"/>
              <c:tx>
                <c:rich>
                  <a:bodyPr/>
                  <a:lstStyle/>
                  <a:p>
                    <a:fld id="{83CFFC7B-ADC4-464F-A631-0B83275B9B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9-2586-4C55-A0B2-6BC3E164BF06}"/>
                </c:ext>
              </c:extLst>
            </c:dLbl>
            <c:dLbl>
              <c:idx val="761"/>
              <c:tx>
                <c:rich>
                  <a:bodyPr/>
                  <a:lstStyle/>
                  <a:p>
                    <a:fld id="{8729FE45-0FFB-4FD3-8534-1D278C146F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A-2586-4C55-A0B2-6BC3E164BF06}"/>
                </c:ext>
              </c:extLst>
            </c:dLbl>
            <c:dLbl>
              <c:idx val="762"/>
              <c:tx>
                <c:rich>
                  <a:bodyPr/>
                  <a:lstStyle/>
                  <a:p>
                    <a:fld id="{2FEF5A53-957D-442E-B0B3-C8BB2AD954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B-2586-4C55-A0B2-6BC3E164BF06}"/>
                </c:ext>
              </c:extLst>
            </c:dLbl>
            <c:dLbl>
              <c:idx val="763"/>
              <c:tx>
                <c:rich>
                  <a:bodyPr/>
                  <a:lstStyle/>
                  <a:p>
                    <a:fld id="{4A3389F9-ED7A-40B1-8684-7058C8304C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C-2586-4C55-A0B2-6BC3E164BF06}"/>
                </c:ext>
              </c:extLst>
            </c:dLbl>
            <c:dLbl>
              <c:idx val="764"/>
              <c:tx>
                <c:rich>
                  <a:bodyPr/>
                  <a:lstStyle/>
                  <a:p>
                    <a:fld id="{40CE2949-3418-4F7E-9A3C-130108411B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D-2586-4C55-A0B2-6BC3E164BF06}"/>
                </c:ext>
              </c:extLst>
            </c:dLbl>
            <c:dLbl>
              <c:idx val="765"/>
              <c:tx>
                <c:rich>
                  <a:bodyPr/>
                  <a:lstStyle/>
                  <a:p>
                    <a:fld id="{FA4A08EB-69FC-4792-A05D-8B6E934EEB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E-2586-4C55-A0B2-6BC3E164BF06}"/>
                </c:ext>
              </c:extLst>
            </c:dLbl>
            <c:dLbl>
              <c:idx val="766"/>
              <c:tx>
                <c:rich>
                  <a:bodyPr/>
                  <a:lstStyle/>
                  <a:p>
                    <a:fld id="{65405669-8A06-4663-8B04-9CD1B26595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2FF-2586-4C55-A0B2-6BC3E164BF06}"/>
                </c:ext>
              </c:extLst>
            </c:dLbl>
            <c:dLbl>
              <c:idx val="767"/>
              <c:tx>
                <c:rich>
                  <a:bodyPr/>
                  <a:lstStyle/>
                  <a:p>
                    <a:fld id="{EBC5EED3-AD9F-42F0-B502-3FB7D7E195E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0-2586-4C55-A0B2-6BC3E164BF06}"/>
                </c:ext>
              </c:extLst>
            </c:dLbl>
            <c:dLbl>
              <c:idx val="768"/>
              <c:tx>
                <c:rich>
                  <a:bodyPr/>
                  <a:lstStyle/>
                  <a:p>
                    <a:fld id="{475FA282-D0DE-42A1-8629-D00B5738421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1-2586-4C55-A0B2-6BC3E164BF06}"/>
                </c:ext>
              </c:extLst>
            </c:dLbl>
            <c:dLbl>
              <c:idx val="769"/>
              <c:tx>
                <c:rich>
                  <a:bodyPr/>
                  <a:lstStyle/>
                  <a:p>
                    <a:fld id="{F4339CD5-6998-43D4-B242-ED075F0581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2-2586-4C55-A0B2-6BC3E164BF06}"/>
                </c:ext>
              </c:extLst>
            </c:dLbl>
            <c:dLbl>
              <c:idx val="770"/>
              <c:tx>
                <c:rich>
                  <a:bodyPr/>
                  <a:lstStyle/>
                  <a:p>
                    <a:fld id="{8807404D-DD17-4FBE-AC86-6DD659A845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3-2586-4C55-A0B2-6BC3E164BF06}"/>
                </c:ext>
              </c:extLst>
            </c:dLbl>
            <c:dLbl>
              <c:idx val="771"/>
              <c:tx>
                <c:rich>
                  <a:bodyPr/>
                  <a:lstStyle/>
                  <a:p>
                    <a:fld id="{B3DF0C97-7A29-47EC-8A5F-13249DCDCD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4-2586-4C55-A0B2-6BC3E164BF06}"/>
                </c:ext>
              </c:extLst>
            </c:dLbl>
            <c:dLbl>
              <c:idx val="772"/>
              <c:tx>
                <c:rich>
                  <a:bodyPr/>
                  <a:lstStyle/>
                  <a:p>
                    <a:fld id="{8126D1CF-FDA4-429B-BDBA-056DCF013EF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5-2586-4C55-A0B2-6BC3E164BF06}"/>
                </c:ext>
              </c:extLst>
            </c:dLbl>
            <c:dLbl>
              <c:idx val="773"/>
              <c:tx>
                <c:rich>
                  <a:bodyPr/>
                  <a:lstStyle/>
                  <a:p>
                    <a:fld id="{01C1A99C-2C3C-4D4F-9B35-BE81FC40E7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6-2586-4C55-A0B2-6BC3E164BF06}"/>
                </c:ext>
              </c:extLst>
            </c:dLbl>
            <c:dLbl>
              <c:idx val="774"/>
              <c:tx>
                <c:rich>
                  <a:bodyPr/>
                  <a:lstStyle/>
                  <a:p>
                    <a:fld id="{9FF6CC27-3D2A-49D0-B789-6DE4891E20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7-2586-4C55-A0B2-6BC3E164BF06}"/>
                </c:ext>
              </c:extLst>
            </c:dLbl>
            <c:dLbl>
              <c:idx val="775"/>
              <c:tx>
                <c:rich>
                  <a:bodyPr/>
                  <a:lstStyle/>
                  <a:p>
                    <a:fld id="{5027C454-E336-4B0C-9EBB-890970A5A6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8-2586-4C55-A0B2-6BC3E164BF06}"/>
                </c:ext>
              </c:extLst>
            </c:dLbl>
            <c:dLbl>
              <c:idx val="776"/>
              <c:tx>
                <c:rich>
                  <a:bodyPr/>
                  <a:lstStyle/>
                  <a:p>
                    <a:fld id="{A31C2103-DC97-4FDE-A7A5-9CEEE049126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9-2586-4C55-A0B2-6BC3E164BF06}"/>
                </c:ext>
              </c:extLst>
            </c:dLbl>
            <c:dLbl>
              <c:idx val="777"/>
              <c:tx>
                <c:rich>
                  <a:bodyPr/>
                  <a:lstStyle/>
                  <a:p>
                    <a:fld id="{A4EB0E42-DFAC-4763-8156-FC25035F08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A-2586-4C55-A0B2-6BC3E164BF06}"/>
                </c:ext>
              </c:extLst>
            </c:dLbl>
            <c:dLbl>
              <c:idx val="778"/>
              <c:tx>
                <c:rich>
                  <a:bodyPr/>
                  <a:lstStyle/>
                  <a:p>
                    <a:fld id="{7C43231E-1747-4BCE-BB8C-3B10F2F4F09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B-2586-4C55-A0B2-6BC3E164BF06}"/>
                </c:ext>
              </c:extLst>
            </c:dLbl>
            <c:dLbl>
              <c:idx val="779"/>
              <c:tx>
                <c:rich>
                  <a:bodyPr/>
                  <a:lstStyle/>
                  <a:p>
                    <a:fld id="{3D584458-ED7E-4E24-B138-5FF9BBA1A6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C-2586-4C55-A0B2-6BC3E164BF06}"/>
                </c:ext>
              </c:extLst>
            </c:dLbl>
            <c:dLbl>
              <c:idx val="780"/>
              <c:tx>
                <c:rich>
                  <a:bodyPr/>
                  <a:lstStyle/>
                  <a:p>
                    <a:fld id="{BCA38883-7F55-45B6-B04C-3CCCDACC33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D-2586-4C55-A0B2-6BC3E164BF06}"/>
                </c:ext>
              </c:extLst>
            </c:dLbl>
            <c:dLbl>
              <c:idx val="781"/>
              <c:tx>
                <c:rich>
                  <a:bodyPr/>
                  <a:lstStyle/>
                  <a:p>
                    <a:fld id="{356A9F59-1899-459F-8EAC-E8B6605B2D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E-2586-4C55-A0B2-6BC3E164BF06}"/>
                </c:ext>
              </c:extLst>
            </c:dLbl>
            <c:dLbl>
              <c:idx val="782"/>
              <c:tx>
                <c:rich>
                  <a:bodyPr/>
                  <a:lstStyle/>
                  <a:p>
                    <a:fld id="{1929E083-EDBF-460E-9353-0B038E1E952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0F-2586-4C55-A0B2-6BC3E164BF06}"/>
                </c:ext>
              </c:extLst>
            </c:dLbl>
            <c:dLbl>
              <c:idx val="783"/>
              <c:tx>
                <c:rich>
                  <a:bodyPr/>
                  <a:lstStyle/>
                  <a:p>
                    <a:fld id="{C767451C-EF53-4C17-8CED-12087D35CE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0-2586-4C55-A0B2-6BC3E164BF06}"/>
                </c:ext>
              </c:extLst>
            </c:dLbl>
            <c:dLbl>
              <c:idx val="784"/>
              <c:tx>
                <c:rich>
                  <a:bodyPr/>
                  <a:lstStyle/>
                  <a:p>
                    <a:fld id="{D0032CDA-F986-4C1A-AE99-932B8B8A1A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1-2586-4C55-A0B2-6BC3E164BF06}"/>
                </c:ext>
              </c:extLst>
            </c:dLbl>
            <c:dLbl>
              <c:idx val="785"/>
              <c:tx>
                <c:rich>
                  <a:bodyPr/>
                  <a:lstStyle/>
                  <a:p>
                    <a:fld id="{2CAFF30A-C7EF-4A58-ACC4-E3E1E134AF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2-2586-4C55-A0B2-6BC3E164BF06}"/>
                </c:ext>
              </c:extLst>
            </c:dLbl>
            <c:dLbl>
              <c:idx val="786"/>
              <c:tx>
                <c:rich>
                  <a:bodyPr/>
                  <a:lstStyle/>
                  <a:p>
                    <a:fld id="{FBB14C95-CB8B-4E53-946A-4887BF4F0F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3-2586-4C55-A0B2-6BC3E164BF06}"/>
                </c:ext>
              </c:extLst>
            </c:dLbl>
            <c:dLbl>
              <c:idx val="787"/>
              <c:tx>
                <c:rich>
                  <a:bodyPr/>
                  <a:lstStyle/>
                  <a:p>
                    <a:fld id="{5F73994E-A4F7-4A96-A728-00F5E79305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4-2586-4C55-A0B2-6BC3E164BF06}"/>
                </c:ext>
              </c:extLst>
            </c:dLbl>
            <c:dLbl>
              <c:idx val="788"/>
              <c:tx>
                <c:rich>
                  <a:bodyPr/>
                  <a:lstStyle/>
                  <a:p>
                    <a:fld id="{C0400057-E5EE-40FF-B803-1E551C1551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5-2586-4C55-A0B2-6BC3E164BF06}"/>
                </c:ext>
              </c:extLst>
            </c:dLbl>
            <c:dLbl>
              <c:idx val="789"/>
              <c:tx>
                <c:rich>
                  <a:bodyPr/>
                  <a:lstStyle/>
                  <a:p>
                    <a:fld id="{A66DFF0E-0892-4989-8142-3929B049499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6-2586-4C55-A0B2-6BC3E164BF06}"/>
                </c:ext>
              </c:extLst>
            </c:dLbl>
            <c:dLbl>
              <c:idx val="790"/>
              <c:tx>
                <c:rich>
                  <a:bodyPr/>
                  <a:lstStyle/>
                  <a:p>
                    <a:fld id="{6D6EFB4A-52A1-4351-A1F5-5E0B067DD6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7-2586-4C55-A0B2-6BC3E164BF06}"/>
                </c:ext>
              </c:extLst>
            </c:dLbl>
            <c:dLbl>
              <c:idx val="791"/>
              <c:tx>
                <c:rich>
                  <a:bodyPr/>
                  <a:lstStyle/>
                  <a:p>
                    <a:fld id="{25E27274-5B2A-4379-A1AC-1B7A3F2D84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8-2586-4C55-A0B2-6BC3E164BF06}"/>
                </c:ext>
              </c:extLst>
            </c:dLbl>
            <c:dLbl>
              <c:idx val="792"/>
              <c:tx>
                <c:rich>
                  <a:bodyPr/>
                  <a:lstStyle/>
                  <a:p>
                    <a:fld id="{EBDC3AA2-0ECC-4B46-8E57-50A0912FF6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9-2586-4C55-A0B2-6BC3E164BF06}"/>
                </c:ext>
              </c:extLst>
            </c:dLbl>
            <c:dLbl>
              <c:idx val="793"/>
              <c:tx>
                <c:rich>
                  <a:bodyPr/>
                  <a:lstStyle/>
                  <a:p>
                    <a:fld id="{5C762B02-7C57-4E46-A480-F5F90E9E98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A-2586-4C55-A0B2-6BC3E164BF06}"/>
                </c:ext>
              </c:extLst>
            </c:dLbl>
            <c:dLbl>
              <c:idx val="794"/>
              <c:tx>
                <c:rich>
                  <a:bodyPr/>
                  <a:lstStyle/>
                  <a:p>
                    <a:fld id="{E40CEEC9-EC76-467B-AB0B-E1BD829D1E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B-2586-4C55-A0B2-6BC3E164BF06}"/>
                </c:ext>
              </c:extLst>
            </c:dLbl>
            <c:dLbl>
              <c:idx val="795"/>
              <c:tx>
                <c:rich>
                  <a:bodyPr/>
                  <a:lstStyle/>
                  <a:p>
                    <a:fld id="{76C2CA64-1818-41C2-BF98-2357D8B812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C-2586-4C55-A0B2-6BC3E164BF06}"/>
                </c:ext>
              </c:extLst>
            </c:dLbl>
            <c:dLbl>
              <c:idx val="796"/>
              <c:tx>
                <c:rich>
                  <a:bodyPr/>
                  <a:lstStyle/>
                  <a:p>
                    <a:fld id="{C2371701-4898-4927-B558-71F4CE1844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D-2586-4C55-A0B2-6BC3E164BF06}"/>
                </c:ext>
              </c:extLst>
            </c:dLbl>
            <c:dLbl>
              <c:idx val="797"/>
              <c:tx>
                <c:rich>
                  <a:bodyPr/>
                  <a:lstStyle/>
                  <a:p>
                    <a:fld id="{3AA19804-902A-4221-9687-66469D535D8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E-2586-4C55-A0B2-6BC3E164BF06}"/>
                </c:ext>
              </c:extLst>
            </c:dLbl>
            <c:dLbl>
              <c:idx val="798"/>
              <c:tx>
                <c:rich>
                  <a:bodyPr/>
                  <a:lstStyle/>
                  <a:p>
                    <a:fld id="{FEEBAD77-4490-478F-B7D3-E850CDB513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1F-2586-4C55-A0B2-6BC3E164BF06}"/>
                </c:ext>
              </c:extLst>
            </c:dLbl>
            <c:dLbl>
              <c:idx val="799"/>
              <c:tx>
                <c:rich>
                  <a:bodyPr/>
                  <a:lstStyle/>
                  <a:p>
                    <a:fld id="{E09903A8-C568-4D39-A361-CE740A7EA8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0-2586-4C55-A0B2-6BC3E164BF06}"/>
                </c:ext>
              </c:extLst>
            </c:dLbl>
            <c:dLbl>
              <c:idx val="800"/>
              <c:tx>
                <c:rich>
                  <a:bodyPr/>
                  <a:lstStyle/>
                  <a:p>
                    <a:fld id="{8E08DD16-0A62-49FB-B7F7-3D262F2CAB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1-2586-4C55-A0B2-6BC3E164BF06}"/>
                </c:ext>
              </c:extLst>
            </c:dLbl>
            <c:dLbl>
              <c:idx val="801"/>
              <c:tx>
                <c:rich>
                  <a:bodyPr/>
                  <a:lstStyle/>
                  <a:p>
                    <a:fld id="{842E4620-C04E-45A2-A953-3A22C82226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2-2586-4C55-A0B2-6BC3E164BF06}"/>
                </c:ext>
              </c:extLst>
            </c:dLbl>
            <c:dLbl>
              <c:idx val="802"/>
              <c:tx>
                <c:rich>
                  <a:bodyPr/>
                  <a:lstStyle/>
                  <a:p>
                    <a:fld id="{531C5627-88E6-420B-A5B8-1A84F3E3BF3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3-2586-4C55-A0B2-6BC3E164BF06}"/>
                </c:ext>
              </c:extLst>
            </c:dLbl>
            <c:dLbl>
              <c:idx val="803"/>
              <c:tx>
                <c:rich>
                  <a:bodyPr/>
                  <a:lstStyle/>
                  <a:p>
                    <a:fld id="{0D30CD03-B607-477A-AD58-47F4835595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4-2586-4C55-A0B2-6BC3E164BF06}"/>
                </c:ext>
              </c:extLst>
            </c:dLbl>
            <c:dLbl>
              <c:idx val="804"/>
              <c:tx>
                <c:rich>
                  <a:bodyPr/>
                  <a:lstStyle/>
                  <a:p>
                    <a:fld id="{0528A63C-2701-4BA7-BD21-BD1B8267D5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5-2586-4C55-A0B2-6BC3E164BF06}"/>
                </c:ext>
              </c:extLst>
            </c:dLbl>
            <c:dLbl>
              <c:idx val="805"/>
              <c:tx>
                <c:rich>
                  <a:bodyPr/>
                  <a:lstStyle/>
                  <a:p>
                    <a:fld id="{24494CC4-C95A-4662-9622-48A28B592A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6-2586-4C55-A0B2-6BC3E164BF06}"/>
                </c:ext>
              </c:extLst>
            </c:dLbl>
            <c:dLbl>
              <c:idx val="806"/>
              <c:tx>
                <c:rich>
                  <a:bodyPr/>
                  <a:lstStyle/>
                  <a:p>
                    <a:fld id="{C83DC698-1AEB-41CC-9F57-1B5EF10C003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7-2586-4C55-A0B2-6BC3E164BF06}"/>
                </c:ext>
              </c:extLst>
            </c:dLbl>
            <c:dLbl>
              <c:idx val="807"/>
              <c:tx>
                <c:rich>
                  <a:bodyPr/>
                  <a:lstStyle/>
                  <a:p>
                    <a:fld id="{AD7A618F-D058-4BC4-853B-C001AF7278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8-2586-4C55-A0B2-6BC3E164BF06}"/>
                </c:ext>
              </c:extLst>
            </c:dLbl>
            <c:dLbl>
              <c:idx val="808"/>
              <c:tx>
                <c:rich>
                  <a:bodyPr/>
                  <a:lstStyle/>
                  <a:p>
                    <a:fld id="{4F654E68-C004-44DE-B4A2-CABF3752016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9-2586-4C55-A0B2-6BC3E164BF06}"/>
                </c:ext>
              </c:extLst>
            </c:dLbl>
            <c:dLbl>
              <c:idx val="809"/>
              <c:tx>
                <c:rich>
                  <a:bodyPr/>
                  <a:lstStyle/>
                  <a:p>
                    <a:fld id="{E2B74AB6-8D8E-447F-957E-2B604DC1E24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A-2586-4C55-A0B2-6BC3E164BF06}"/>
                </c:ext>
              </c:extLst>
            </c:dLbl>
            <c:dLbl>
              <c:idx val="810"/>
              <c:tx>
                <c:rich>
                  <a:bodyPr/>
                  <a:lstStyle/>
                  <a:p>
                    <a:fld id="{77CE59DD-9D27-4EDE-8134-92413C42FF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B-2586-4C55-A0B2-6BC3E164BF06}"/>
                </c:ext>
              </c:extLst>
            </c:dLbl>
            <c:dLbl>
              <c:idx val="811"/>
              <c:tx>
                <c:rich>
                  <a:bodyPr/>
                  <a:lstStyle/>
                  <a:p>
                    <a:fld id="{484A1D88-F96F-4A8D-B128-FA30E5BCF8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C-2586-4C55-A0B2-6BC3E164BF06}"/>
                </c:ext>
              </c:extLst>
            </c:dLbl>
            <c:dLbl>
              <c:idx val="812"/>
              <c:tx>
                <c:rich>
                  <a:bodyPr/>
                  <a:lstStyle/>
                  <a:p>
                    <a:fld id="{760F8AD8-8591-472B-A0AD-E65D21D772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D-2586-4C55-A0B2-6BC3E164BF06}"/>
                </c:ext>
              </c:extLst>
            </c:dLbl>
            <c:dLbl>
              <c:idx val="813"/>
              <c:tx>
                <c:rich>
                  <a:bodyPr/>
                  <a:lstStyle/>
                  <a:p>
                    <a:fld id="{B7A6081F-4FD8-46CC-82EF-AA3C4C6CB1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E-2586-4C55-A0B2-6BC3E164BF06}"/>
                </c:ext>
              </c:extLst>
            </c:dLbl>
            <c:dLbl>
              <c:idx val="814"/>
              <c:tx>
                <c:rich>
                  <a:bodyPr/>
                  <a:lstStyle/>
                  <a:p>
                    <a:fld id="{41655E04-BF98-4911-BEB5-1A2941A6D1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2F-2586-4C55-A0B2-6BC3E164BF06}"/>
                </c:ext>
              </c:extLst>
            </c:dLbl>
            <c:dLbl>
              <c:idx val="815"/>
              <c:tx>
                <c:rich>
                  <a:bodyPr/>
                  <a:lstStyle/>
                  <a:p>
                    <a:fld id="{E65C8266-77A3-4866-992F-FAE61ACDEF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0-2586-4C55-A0B2-6BC3E164BF06}"/>
                </c:ext>
              </c:extLst>
            </c:dLbl>
            <c:dLbl>
              <c:idx val="816"/>
              <c:tx>
                <c:rich>
                  <a:bodyPr/>
                  <a:lstStyle/>
                  <a:p>
                    <a:fld id="{B67BDEC8-2E08-46A5-B1D0-809E1F3AAA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1-2586-4C55-A0B2-6BC3E164BF06}"/>
                </c:ext>
              </c:extLst>
            </c:dLbl>
            <c:dLbl>
              <c:idx val="817"/>
              <c:tx>
                <c:rich>
                  <a:bodyPr/>
                  <a:lstStyle/>
                  <a:p>
                    <a:fld id="{F9D2EDCA-7E5A-48BC-BF4C-B6C8DC99EEF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2-2586-4C55-A0B2-6BC3E164BF06}"/>
                </c:ext>
              </c:extLst>
            </c:dLbl>
            <c:dLbl>
              <c:idx val="818"/>
              <c:tx>
                <c:rich>
                  <a:bodyPr/>
                  <a:lstStyle/>
                  <a:p>
                    <a:fld id="{07CCB6BD-1578-4057-82A5-E1278B4B77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3-2586-4C55-A0B2-6BC3E164BF06}"/>
                </c:ext>
              </c:extLst>
            </c:dLbl>
            <c:dLbl>
              <c:idx val="819"/>
              <c:tx>
                <c:rich>
                  <a:bodyPr/>
                  <a:lstStyle/>
                  <a:p>
                    <a:fld id="{068BA850-01AF-4C56-9829-6BF32B5471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4-2586-4C55-A0B2-6BC3E164BF06}"/>
                </c:ext>
              </c:extLst>
            </c:dLbl>
            <c:dLbl>
              <c:idx val="820"/>
              <c:tx>
                <c:rich>
                  <a:bodyPr/>
                  <a:lstStyle/>
                  <a:p>
                    <a:fld id="{915A8DCF-D5B7-41C0-BB81-47751D416D6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5-2586-4C55-A0B2-6BC3E164BF06}"/>
                </c:ext>
              </c:extLst>
            </c:dLbl>
            <c:dLbl>
              <c:idx val="821"/>
              <c:tx>
                <c:rich>
                  <a:bodyPr/>
                  <a:lstStyle/>
                  <a:p>
                    <a:fld id="{81629140-A985-423A-9C8D-117370245B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6-2586-4C55-A0B2-6BC3E164BF06}"/>
                </c:ext>
              </c:extLst>
            </c:dLbl>
            <c:dLbl>
              <c:idx val="822"/>
              <c:tx>
                <c:rich>
                  <a:bodyPr/>
                  <a:lstStyle/>
                  <a:p>
                    <a:fld id="{4C667AF9-CFD2-4A30-AEAA-C9013052108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7-2586-4C55-A0B2-6BC3E164BF06}"/>
                </c:ext>
              </c:extLst>
            </c:dLbl>
            <c:dLbl>
              <c:idx val="823"/>
              <c:tx>
                <c:rich>
                  <a:bodyPr/>
                  <a:lstStyle/>
                  <a:p>
                    <a:fld id="{4C4B7A9C-8E5E-4E5A-B813-1F23BDC342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8-2586-4C55-A0B2-6BC3E164BF06}"/>
                </c:ext>
              </c:extLst>
            </c:dLbl>
            <c:dLbl>
              <c:idx val="824"/>
              <c:tx>
                <c:rich>
                  <a:bodyPr/>
                  <a:lstStyle/>
                  <a:p>
                    <a:fld id="{C5A650ED-1E65-4FA3-895C-47FA49629A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9-2586-4C55-A0B2-6BC3E164BF06}"/>
                </c:ext>
              </c:extLst>
            </c:dLbl>
            <c:dLbl>
              <c:idx val="825"/>
              <c:tx>
                <c:rich>
                  <a:bodyPr/>
                  <a:lstStyle/>
                  <a:p>
                    <a:fld id="{416822EE-4CA0-4CA5-95BA-54F85C545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A-2586-4C55-A0B2-6BC3E164BF06}"/>
                </c:ext>
              </c:extLst>
            </c:dLbl>
            <c:dLbl>
              <c:idx val="826"/>
              <c:tx>
                <c:rich>
                  <a:bodyPr/>
                  <a:lstStyle/>
                  <a:p>
                    <a:fld id="{B916399A-09B2-4633-8FEC-438E5409AA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B-2586-4C55-A0B2-6BC3E164BF06}"/>
                </c:ext>
              </c:extLst>
            </c:dLbl>
            <c:dLbl>
              <c:idx val="827"/>
              <c:tx>
                <c:rich>
                  <a:bodyPr/>
                  <a:lstStyle/>
                  <a:p>
                    <a:fld id="{FD7C19FA-40C3-49AB-8FEC-740285E6F3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C-2586-4C55-A0B2-6BC3E164BF06}"/>
                </c:ext>
              </c:extLst>
            </c:dLbl>
            <c:dLbl>
              <c:idx val="828"/>
              <c:tx>
                <c:rich>
                  <a:bodyPr/>
                  <a:lstStyle/>
                  <a:p>
                    <a:fld id="{6E4EF96A-93CA-42C8-AC35-31C2D0705C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D-2586-4C55-A0B2-6BC3E164BF06}"/>
                </c:ext>
              </c:extLst>
            </c:dLbl>
            <c:dLbl>
              <c:idx val="829"/>
              <c:tx>
                <c:rich>
                  <a:bodyPr/>
                  <a:lstStyle/>
                  <a:p>
                    <a:fld id="{FDCB26AC-C4BC-49F5-9F2E-E7A295F169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E-2586-4C55-A0B2-6BC3E164BF06}"/>
                </c:ext>
              </c:extLst>
            </c:dLbl>
            <c:dLbl>
              <c:idx val="830"/>
              <c:tx>
                <c:rich>
                  <a:bodyPr/>
                  <a:lstStyle/>
                  <a:p>
                    <a:fld id="{15004D0E-AAF7-4F69-8B3F-42EA963851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3F-2586-4C55-A0B2-6BC3E164BF06}"/>
                </c:ext>
              </c:extLst>
            </c:dLbl>
            <c:dLbl>
              <c:idx val="831"/>
              <c:tx>
                <c:rich>
                  <a:bodyPr/>
                  <a:lstStyle/>
                  <a:p>
                    <a:fld id="{0955CCDB-E22D-46BA-B3D4-C62A55B723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0-2586-4C55-A0B2-6BC3E164BF06}"/>
                </c:ext>
              </c:extLst>
            </c:dLbl>
            <c:dLbl>
              <c:idx val="832"/>
              <c:tx>
                <c:rich>
                  <a:bodyPr/>
                  <a:lstStyle/>
                  <a:p>
                    <a:fld id="{163797D7-4D4E-44FC-8CA7-6C2932346D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1-2586-4C55-A0B2-6BC3E164BF06}"/>
                </c:ext>
              </c:extLst>
            </c:dLbl>
            <c:dLbl>
              <c:idx val="833"/>
              <c:tx>
                <c:rich>
                  <a:bodyPr/>
                  <a:lstStyle/>
                  <a:p>
                    <a:fld id="{2D16D4AB-ECE3-416D-BC9E-2E6883BC469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2-2586-4C55-A0B2-6BC3E164BF06}"/>
                </c:ext>
              </c:extLst>
            </c:dLbl>
            <c:dLbl>
              <c:idx val="834"/>
              <c:tx>
                <c:rich>
                  <a:bodyPr/>
                  <a:lstStyle/>
                  <a:p>
                    <a:fld id="{F382D31E-B9AB-427E-89CB-215B0B399E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3-2586-4C55-A0B2-6BC3E164BF06}"/>
                </c:ext>
              </c:extLst>
            </c:dLbl>
            <c:dLbl>
              <c:idx val="835"/>
              <c:tx>
                <c:rich>
                  <a:bodyPr/>
                  <a:lstStyle/>
                  <a:p>
                    <a:fld id="{B1887DFE-C52C-4634-9B94-97C51EF81EE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4-2586-4C55-A0B2-6BC3E164BF06}"/>
                </c:ext>
              </c:extLst>
            </c:dLbl>
            <c:dLbl>
              <c:idx val="836"/>
              <c:tx>
                <c:rich>
                  <a:bodyPr/>
                  <a:lstStyle/>
                  <a:p>
                    <a:fld id="{9DEF23E7-9FFF-491F-A2DD-58DFF25B0A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5-2586-4C55-A0B2-6BC3E164BF06}"/>
                </c:ext>
              </c:extLst>
            </c:dLbl>
            <c:dLbl>
              <c:idx val="837"/>
              <c:tx>
                <c:rich>
                  <a:bodyPr/>
                  <a:lstStyle/>
                  <a:p>
                    <a:fld id="{E435781D-4235-40BA-8A13-D10FAF0B3D3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6-2586-4C55-A0B2-6BC3E164BF06}"/>
                </c:ext>
              </c:extLst>
            </c:dLbl>
            <c:dLbl>
              <c:idx val="838"/>
              <c:tx>
                <c:rich>
                  <a:bodyPr/>
                  <a:lstStyle/>
                  <a:p>
                    <a:fld id="{08E8D9B2-6C9B-4D75-AF6F-8B5F867B78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7-2586-4C55-A0B2-6BC3E164BF06}"/>
                </c:ext>
              </c:extLst>
            </c:dLbl>
            <c:dLbl>
              <c:idx val="839"/>
              <c:tx>
                <c:rich>
                  <a:bodyPr/>
                  <a:lstStyle/>
                  <a:p>
                    <a:fld id="{16F16A82-CBD9-45BC-BA65-B0F60A4C7D7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8-2586-4C55-A0B2-6BC3E164BF06}"/>
                </c:ext>
              </c:extLst>
            </c:dLbl>
            <c:dLbl>
              <c:idx val="840"/>
              <c:tx>
                <c:rich>
                  <a:bodyPr/>
                  <a:lstStyle/>
                  <a:p>
                    <a:fld id="{05EEBB44-B2B0-4950-88F4-FEF0018643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9-2586-4C55-A0B2-6BC3E164BF06}"/>
                </c:ext>
              </c:extLst>
            </c:dLbl>
            <c:dLbl>
              <c:idx val="841"/>
              <c:tx>
                <c:rich>
                  <a:bodyPr/>
                  <a:lstStyle/>
                  <a:p>
                    <a:fld id="{AD65E405-409E-446A-A145-31A306BD75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A-2586-4C55-A0B2-6BC3E164BF06}"/>
                </c:ext>
              </c:extLst>
            </c:dLbl>
            <c:dLbl>
              <c:idx val="842"/>
              <c:tx>
                <c:rich>
                  <a:bodyPr/>
                  <a:lstStyle/>
                  <a:p>
                    <a:fld id="{E9D00B7B-F614-437E-B7AC-D4DCABC70A9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B-2586-4C55-A0B2-6BC3E164BF06}"/>
                </c:ext>
              </c:extLst>
            </c:dLbl>
            <c:dLbl>
              <c:idx val="843"/>
              <c:tx>
                <c:rich>
                  <a:bodyPr/>
                  <a:lstStyle/>
                  <a:p>
                    <a:fld id="{C60BB7F2-B38F-4B60-9D73-5B2BD539F3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C-2586-4C55-A0B2-6BC3E164BF06}"/>
                </c:ext>
              </c:extLst>
            </c:dLbl>
            <c:dLbl>
              <c:idx val="844"/>
              <c:tx>
                <c:rich>
                  <a:bodyPr/>
                  <a:lstStyle/>
                  <a:p>
                    <a:fld id="{2C38CD03-19CB-475A-BA7F-9D982898D6C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D-2586-4C55-A0B2-6BC3E164BF06}"/>
                </c:ext>
              </c:extLst>
            </c:dLbl>
            <c:dLbl>
              <c:idx val="845"/>
              <c:tx>
                <c:rich>
                  <a:bodyPr/>
                  <a:lstStyle/>
                  <a:p>
                    <a:fld id="{231D9FF8-0009-4117-93A1-F342A19F7F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E-2586-4C55-A0B2-6BC3E164BF06}"/>
                </c:ext>
              </c:extLst>
            </c:dLbl>
            <c:dLbl>
              <c:idx val="846"/>
              <c:tx>
                <c:rich>
                  <a:bodyPr/>
                  <a:lstStyle/>
                  <a:p>
                    <a:fld id="{3AAA8698-3DE4-48F6-9A91-4D30A9AC3C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4F-2586-4C55-A0B2-6BC3E164BF06}"/>
                </c:ext>
              </c:extLst>
            </c:dLbl>
            <c:dLbl>
              <c:idx val="847"/>
              <c:tx>
                <c:rich>
                  <a:bodyPr/>
                  <a:lstStyle/>
                  <a:p>
                    <a:fld id="{5341B29C-15EA-47A3-B0DC-8F157703C0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0-2586-4C55-A0B2-6BC3E164BF06}"/>
                </c:ext>
              </c:extLst>
            </c:dLbl>
            <c:dLbl>
              <c:idx val="848"/>
              <c:tx>
                <c:rich>
                  <a:bodyPr/>
                  <a:lstStyle/>
                  <a:p>
                    <a:fld id="{62960382-8F23-47D0-854F-BDC77E994DF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1-2586-4C55-A0B2-6BC3E164BF06}"/>
                </c:ext>
              </c:extLst>
            </c:dLbl>
            <c:dLbl>
              <c:idx val="849"/>
              <c:tx>
                <c:rich>
                  <a:bodyPr/>
                  <a:lstStyle/>
                  <a:p>
                    <a:fld id="{3AB9AFC7-4018-4815-9AE4-0AB7E4E99D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2-2586-4C55-A0B2-6BC3E164BF06}"/>
                </c:ext>
              </c:extLst>
            </c:dLbl>
            <c:dLbl>
              <c:idx val="850"/>
              <c:tx>
                <c:rich>
                  <a:bodyPr/>
                  <a:lstStyle/>
                  <a:p>
                    <a:fld id="{7639F934-4871-4AD7-9834-ABF25A9BB35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3-2586-4C55-A0B2-6BC3E164BF06}"/>
                </c:ext>
              </c:extLst>
            </c:dLbl>
            <c:dLbl>
              <c:idx val="851"/>
              <c:tx>
                <c:rich>
                  <a:bodyPr/>
                  <a:lstStyle/>
                  <a:p>
                    <a:fld id="{01FE5D98-C5D9-46FF-B539-4B2132B9A3C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4-2586-4C55-A0B2-6BC3E164BF06}"/>
                </c:ext>
              </c:extLst>
            </c:dLbl>
            <c:dLbl>
              <c:idx val="852"/>
              <c:tx>
                <c:rich>
                  <a:bodyPr/>
                  <a:lstStyle/>
                  <a:p>
                    <a:fld id="{814E0D63-4810-4B83-B6E9-5862E0E3DA5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5-2586-4C55-A0B2-6BC3E164BF06}"/>
                </c:ext>
              </c:extLst>
            </c:dLbl>
            <c:dLbl>
              <c:idx val="853"/>
              <c:tx>
                <c:rich>
                  <a:bodyPr/>
                  <a:lstStyle/>
                  <a:p>
                    <a:fld id="{1986CD94-B798-4B75-A114-EB653D4719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6-2586-4C55-A0B2-6BC3E164BF06}"/>
                </c:ext>
              </c:extLst>
            </c:dLbl>
            <c:dLbl>
              <c:idx val="854"/>
              <c:tx>
                <c:rich>
                  <a:bodyPr/>
                  <a:lstStyle/>
                  <a:p>
                    <a:fld id="{36EE7143-27F3-4697-B7C7-C4B1FCCAA9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7-2586-4C55-A0B2-6BC3E164BF06}"/>
                </c:ext>
              </c:extLst>
            </c:dLbl>
            <c:dLbl>
              <c:idx val="855"/>
              <c:tx>
                <c:rich>
                  <a:bodyPr/>
                  <a:lstStyle/>
                  <a:p>
                    <a:fld id="{9623AC33-00CF-458E-9D6E-C9C7FE79012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8-2586-4C55-A0B2-6BC3E164BF06}"/>
                </c:ext>
              </c:extLst>
            </c:dLbl>
            <c:dLbl>
              <c:idx val="856"/>
              <c:tx>
                <c:rich>
                  <a:bodyPr/>
                  <a:lstStyle/>
                  <a:p>
                    <a:fld id="{9C84FEF2-1BD5-441A-9908-EA404DC892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9-2586-4C55-A0B2-6BC3E164BF06}"/>
                </c:ext>
              </c:extLst>
            </c:dLbl>
            <c:dLbl>
              <c:idx val="857"/>
              <c:tx>
                <c:rich>
                  <a:bodyPr/>
                  <a:lstStyle/>
                  <a:p>
                    <a:fld id="{BB3797A4-7B05-48D6-A317-A556FD67A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A-2586-4C55-A0B2-6BC3E164BF06}"/>
                </c:ext>
              </c:extLst>
            </c:dLbl>
            <c:dLbl>
              <c:idx val="858"/>
              <c:tx>
                <c:rich>
                  <a:bodyPr/>
                  <a:lstStyle/>
                  <a:p>
                    <a:fld id="{3574F3FD-D31B-49D9-9CA0-AC0DC4E542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B-2586-4C55-A0B2-6BC3E164BF06}"/>
                </c:ext>
              </c:extLst>
            </c:dLbl>
            <c:dLbl>
              <c:idx val="859"/>
              <c:tx>
                <c:rich>
                  <a:bodyPr/>
                  <a:lstStyle/>
                  <a:p>
                    <a:fld id="{5FE3D8BF-18BE-4B17-83FF-8028DF4CFAF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C-2586-4C55-A0B2-6BC3E164BF06}"/>
                </c:ext>
              </c:extLst>
            </c:dLbl>
            <c:dLbl>
              <c:idx val="860"/>
              <c:tx>
                <c:rich>
                  <a:bodyPr/>
                  <a:lstStyle/>
                  <a:p>
                    <a:fld id="{B7579C83-2623-4512-889F-DB1E53373F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D-2586-4C55-A0B2-6BC3E164BF06}"/>
                </c:ext>
              </c:extLst>
            </c:dLbl>
            <c:dLbl>
              <c:idx val="861"/>
              <c:tx>
                <c:rich>
                  <a:bodyPr/>
                  <a:lstStyle/>
                  <a:p>
                    <a:fld id="{7EC3480B-8488-4B04-83A5-FD968A05C2A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E-2586-4C55-A0B2-6BC3E164BF06}"/>
                </c:ext>
              </c:extLst>
            </c:dLbl>
            <c:dLbl>
              <c:idx val="862"/>
              <c:tx>
                <c:rich>
                  <a:bodyPr/>
                  <a:lstStyle/>
                  <a:p>
                    <a:fld id="{9C01C0B9-D9F3-46B7-A1E8-7D1C6036BC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5F-2586-4C55-A0B2-6BC3E164BF06}"/>
                </c:ext>
              </c:extLst>
            </c:dLbl>
            <c:dLbl>
              <c:idx val="863"/>
              <c:tx>
                <c:rich>
                  <a:bodyPr/>
                  <a:lstStyle/>
                  <a:p>
                    <a:fld id="{29AFDDB6-AAA6-4F46-8596-11E42D00179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0-2586-4C55-A0B2-6BC3E164BF06}"/>
                </c:ext>
              </c:extLst>
            </c:dLbl>
            <c:dLbl>
              <c:idx val="864"/>
              <c:tx>
                <c:rich>
                  <a:bodyPr/>
                  <a:lstStyle/>
                  <a:p>
                    <a:fld id="{C4EE28FE-709B-40AA-B808-9190D186C73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1-2586-4C55-A0B2-6BC3E164BF06}"/>
                </c:ext>
              </c:extLst>
            </c:dLbl>
            <c:dLbl>
              <c:idx val="865"/>
              <c:tx>
                <c:rich>
                  <a:bodyPr/>
                  <a:lstStyle/>
                  <a:p>
                    <a:fld id="{C5A8AA8A-0F7D-4269-82AE-34DE82FDF4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2-2586-4C55-A0B2-6BC3E164BF06}"/>
                </c:ext>
              </c:extLst>
            </c:dLbl>
            <c:dLbl>
              <c:idx val="866"/>
              <c:tx>
                <c:rich>
                  <a:bodyPr/>
                  <a:lstStyle/>
                  <a:p>
                    <a:fld id="{D11059CC-054A-41CD-8BE0-50FF2A2858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3-2586-4C55-A0B2-6BC3E164BF06}"/>
                </c:ext>
              </c:extLst>
            </c:dLbl>
            <c:dLbl>
              <c:idx val="867"/>
              <c:tx>
                <c:rich>
                  <a:bodyPr/>
                  <a:lstStyle/>
                  <a:p>
                    <a:fld id="{C9473C7F-9F46-41BB-B108-1B75A3E6869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4-2586-4C55-A0B2-6BC3E164BF06}"/>
                </c:ext>
              </c:extLst>
            </c:dLbl>
            <c:dLbl>
              <c:idx val="868"/>
              <c:tx>
                <c:rich>
                  <a:bodyPr/>
                  <a:lstStyle/>
                  <a:p>
                    <a:fld id="{4A048007-F917-4499-97AE-B40D255567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5-2586-4C55-A0B2-6BC3E164BF06}"/>
                </c:ext>
              </c:extLst>
            </c:dLbl>
            <c:dLbl>
              <c:idx val="869"/>
              <c:tx>
                <c:rich>
                  <a:bodyPr/>
                  <a:lstStyle/>
                  <a:p>
                    <a:fld id="{E2AA3C7F-1A7B-4AEF-870E-35278907F8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6-2586-4C55-A0B2-6BC3E164BF06}"/>
                </c:ext>
              </c:extLst>
            </c:dLbl>
            <c:dLbl>
              <c:idx val="870"/>
              <c:tx>
                <c:rich>
                  <a:bodyPr/>
                  <a:lstStyle/>
                  <a:p>
                    <a:fld id="{F8CA8454-AA7C-49CD-9E7C-52FF5B49C54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7-2586-4C55-A0B2-6BC3E164BF06}"/>
                </c:ext>
              </c:extLst>
            </c:dLbl>
            <c:dLbl>
              <c:idx val="871"/>
              <c:tx>
                <c:rich>
                  <a:bodyPr/>
                  <a:lstStyle/>
                  <a:p>
                    <a:fld id="{B1286747-3253-410A-B2C9-E19B5522AF3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8-2586-4C55-A0B2-6BC3E164BF06}"/>
                </c:ext>
              </c:extLst>
            </c:dLbl>
            <c:dLbl>
              <c:idx val="872"/>
              <c:tx>
                <c:rich>
                  <a:bodyPr/>
                  <a:lstStyle/>
                  <a:p>
                    <a:fld id="{C300DC69-B53B-43D6-9A9A-3FEE991425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9-2586-4C55-A0B2-6BC3E164BF06}"/>
                </c:ext>
              </c:extLst>
            </c:dLbl>
            <c:dLbl>
              <c:idx val="873"/>
              <c:tx>
                <c:rich>
                  <a:bodyPr/>
                  <a:lstStyle/>
                  <a:p>
                    <a:fld id="{58E48455-25D1-404E-BAB5-0C5AC071C19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A-2586-4C55-A0B2-6BC3E164BF06}"/>
                </c:ext>
              </c:extLst>
            </c:dLbl>
            <c:dLbl>
              <c:idx val="874"/>
              <c:tx>
                <c:rich>
                  <a:bodyPr/>
                  <a:lstStyle/>
                  <a:p>
                    <a:fld id="{1B468E0D-B85D-4C26-9329-5A1C0ACB603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B-2586-4C55-A0B2-6BC3E164BF06}"/>
                </c:ext>
              </c:extLst>
            </c:dLbl>
            <c:dLbl>
              <c:idx val="875"/>
              <c:tx>
                <c:rich>
                  <a:bodyPr/>
                  <a:lstStyle/>
                  <a:p>
                    <a:fld id="{DC59A96C-8736-4771-8281-3244DDA27D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C-2586-4C55-A0B2-6BC3E164BF06}"/>
                </c:ext>
              </c:extLst>
            </c:dLbl>
            <c:dLbl>
              <c:idx val="876"/>
              <c:tx>
                <c:rich>
                  <a:bodyPr/>
                  <a:lstStyle/>
                  <a:p>
                    <a:fld id="{DD8C51DF-4B7B-4B11-9911-87227972C0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D-2586-4C55-A0B2-6BC3E164BF06}"/>
                </c:ext>
              </c:extLst>
            </c:dLbl>
            <c:dLbl>
              <c:idx val="877"/>
              <c:tx>
                <c:rich>
                  <a:bodyPr/>
                  <a:lstStyle/>
                  <a:p>
                    <a:fld id="{4249C8CD-F32C-4078-A860-4230BD9FB10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E-2586-4C55-A0B2-6BC3E164BF06}"/>
                </c:ext>
              </c:extLst>
            </c:dLbl>
            <c:dLbl>
              <c:idx val="878"/>
              <c:tx>
                <c:rich>
                  <a:bodyPr/>
                  <a:lstStyle/>
                  <a:p>
                    <a:fld id="{81145F5E-12EA-47C4-A626-124DF416D1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6F-2586-4C55-A0B2-6BC3E164BF06}"/>
                </c:ext>
              </c:extLst>
            </c:dLbl>
            <c:dLbl>
              <c:idx val="879"/>
              <c:tx>
                <c:rich>
                  <a:bodyPr/>
                  <a:lstStyle/>
                  <a:p>
                    <a:fld id="{45FCCF51-A462-4DB3-989A-E2DAF28A287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0-2586-4C55-A0B2-6BC3E164BF06}"/>
                </c:ext>
              </c:extLst>
            </c:dLbl>
            <c:dLbl>
              <c:idx val="880"/>
              <c:tx>
                <c:rich>
                  <a:bodyPr/>
                  <a:lstStyle/>
                  <a:p>
                    <a:fld id="{CF6DA578-2D37-4BE0-AC98-CA3468AC390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1-2586-4C55-A0B2-6BC3E164BF06}"/>
                </c:ext>
              </c:extLst>
            </c:dLbl>
            <c:dLbl>
              <c:idx val="881"/>
              <c:tx>
                <c:rich>
                  <a:bodyPr/>
                  <a:lstStyle/>
                  <a:p>
                    <a:fld id="{27EFAFB5-D451-445A-9E0B-4C12DBE381E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2-2586-4C55-A0B2-6BC3E164BF06}"/>
                </c:ext>
              </c:extLst>
            </c:dLbl>
            <c:dLbl>
              <c:idx val="882"/>
              <c:tx>
                <c:rich>
                  <a:bodyPr/>
                  <a:lstStyle/>
                  <a:p>
                    <a:fld id="{D09B8F3C-71D5-4EF0-A898-BF356149240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3-2586-4C55-A0B2-6BC3E164BF06}"/>
                </c:ext>
              </c:extLst>
            </c:dLbl>
            <c:dLbl>
              <c:idx val="883"/>
              <c:tx>
                <c:rich>
                  <a:bodyPr/>
                  <a:lstStyle/>
                  <a:p>
                    <a:fld id="{98DE705D-F869-4B20-B5D2-20561DE20B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4-2586-4C55-A0B2-6BC3E164BF06}"/>
                </c:ext>
              </c:extLst>
            </c:dLbl>
            <c:dLbl>
              <c:idx val="884"/>
              <c:tx>
                <c:rich>
                  <a:bodyPr/>
                  <a:lstStyle/>
                  <a:p>
                    <a:fld id="{064266BD-D6CA-465D-8F6A-3F64EF2EF2B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5-2586-4C55-A0B2-6BC3E164BF06}"/>
                </c:ext>
              </c:extLst>
            </c:dLbl>
            <c:dLbl>
              <c:idx val="885"/>
              <c:tx>
                <c:rich>
                  <a:bodyPr/>
                  <a:lstStyle/>
                  <a:p>
                    <a:fld id="{A17E481B-06E4-49ED-9365-FCC0896750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6-2586-4C55-A0B2-6BC3E164BF06}"/>
                </c:ext>
              </c:extLst>
            </c:dLbl>
            <c:dLbl>
              <c:idx val="886"/>
              <c:tx>
                <c:rich>
                  <a:bodyPr/>
                  <a:lstStyle/>
                  <a:p>
                    <a:fld id="{20CE86D1-81FC-4F0B-8E39-7C3D4C6CDA1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7-2586-4C55-A0B2-6BC3E164BF06}"/>
                </c:ext>
              </c:extLst>
            </c:dLbl>
            <c:dLbl>
              <c:idx val="887"/>
              <c:tx>
                <c:rich>
                  <a:bodyPr/>
                  <a:lstStyle/>
                  <a:p>
                    <a:fld id="{AA80B641-AEF3-41D2-991B-7C14B76B670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8-2586-4C55-A0B2-6BC3E164BF06}"/>
                </c:ext>
              </c:extLst>
            </c:dLbl>
            <c:dLbl>
              <c:idx val="888"/>
              <c:tx>
                <c:rich>
                  <a:bodyPr/>
                  <a:lstStyle/>
                  <a:p>
                    <a:fld id="{3415B76F-F2C7-4E6D-9ECC-FA86EBC65B8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9-2586-4C55-A0B2-6BC3E164BF06}"/>
                </c:ext>
              </c:extLst>
            </c:dLbl>
            <c:dLbl>
              <c:idx val="889"/>
              <c:tx>
                <c:rich>
                  <a:bodyPr/>
                  <a:lstStyle/>
                  <a:p>
                    <a:fld id="{1E84A21E-0F2C-4940-90AB-3BC62F363D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A-2586-4C55-A0B2-6BC3E164BF06}"/>
                </c:ext>
              </c:extLst>
            </c:dLbl>
            <c:dLbl>
              <c:idx val="890"/>
              <c:tx>
                <c:rich>
                  <a:bodyPr/>
                  <a:lstStyle/>
                  <a:p>
                    <a:fld id="{87BE894A-2493-4555-A014-13735EF658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B-2586-4C55-A0B2-6BC3E164BF06}"/>
                </c:ext>
              </c:extLst>
            </c:dLbl>
            <c:dLbl>
              <c:idx val="891"/>
              <c:tx>
                <c:rich>
                  <a:bodyPr/>
                  <a:lstStyle/>
                  <a:p>
                    <a:fld id="{3F23EAD0-693C-4B53-9B9A-4E434F0860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C-2586-4C55-A0B2-6BC3E164BF06}"/>
                </c:ext>
              </c:extLst>
            </c:dLbl>
            <c:dLbl>
              <c:idx val="892"/>
              <c:tx>
                <c:rich>
                  <a:bodyPr/>
                  <a:lstStyle/>
                  <a:p>
                    <a:fld id="{6B286024-CC90-4268-B7BA-DD7A40A649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D-2586-4C55-A0B2-6BC3E164BF06}"/>
                </c:ext>
              </c:extLst>
            </c:dLbl>
            <c:dLbl>
              <c:idx val="893"/>
              <c:tx>
                <c:rich>
                  <a:bodyPr/>
                  <a:lstStyle/>
                  <a:p>
                    <a:fld id="{AE6ED54F-9B4F-4DAE-92F3-EFE45095F0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E-2586-4C55-A0B2-6BC3E164BF06}"/>
                </c:ext>
              </c:extLst>
            </c:dLbl>
            <c:dLbl>
              <c:idx val="894"/>
              <c:tx>
                <c:rich>
                  <a:bodyPr/>
                  <a:lstStyle/>
                  <a:p>
                    <a:fld id="{116FE9E2-CAF9-48C6-A4E1-22AF2F61B7E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7F-2586-4C55-A0B2-6BC3E164BF06}"/>
                </c:ext>
              </c:extLst>
            </c:dLbl>
            <c:dLbl>
              <c:idx val="895"/>
              <c:tx>
                <c:rich>
                  <a:bodyPr/>
                  <a:lstStyle/>
                  <a:p>
                    <a:fld id="{51882EA4-7F12-4DAC-9FE3-FAFDEB3036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0-2586-4C55-A0B2-6BC3E164BF06}"/>
                </c:ext>
              </c:extLst>
            </c:dLbl>
            <c:dLbl>
              <c:idx val="896"/>
              <c:tx>
                <c:rich>
                  <a:bodyPr/>
                  <a:lstStyle/>
                  <a:p>
                    <a:fld id="{797ECF67-E2A8-4DB9-A780-F99025362D3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1-2586-4C55-A0B2-6BC3E164BF06}"/>
                </c:ext>
              </c:extLst>
            </c:dLbl>
            <c:dLbl>
              <c:idx val="897"/>
              <c:tx>
                <c:rich>
                  <a:bodyPr/>
                  <a:lstStyle/>
                  <a:p>
                    <a:fld id="{46025E5B-8DE9-411D-9578-B30167925DE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2-2586-4C55-A0B2-6BC3E164BF06}"/>
                </c:ext>
              </c:extLst>
            </c:dLbl>
            <c:dLbl>
              <c:idx val="898"/>
              <c:tx>
                <c:rich>
                  <a:bodyPr/>
                  <a:lstStyle/>
                  <a:p>
                    <a:fld id="{DAF4724E-D221-48F2-ACF4-E616309DB30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3-2586-4C55-A0B2-6BC3E164BF06}"/>
                </c:ext>
              </c:extLst>
            </c:dLbl>
            <c:dLbl>
              <c:idx val="899"/>
              <c:tx>
                <c:rich>
                  <a:bodyPr/>
                  <a:lstStyle/>
                  <a:p>
                    <a:fld id="{3CDE27CB-BB2F-41EE-9722-57D7EA55CC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4-2586-4C55-A0B2-6BC3E164BF06}"/>
                </c:ext>
              </c:extLst>
            </c:dLbl>
            <c:dLbl>
              <c:idx val="900"/>
              <c:tx>
                <c:rich>
                  <a:bodyPr/>
                  <a:lstStyle/>
                  <a:p>
                    <a:fld id="{FABE7021-34E4-4E1E-98E9-2290C16A34F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5-2586-4C55-A0B2-6BC3E164BF06}"/>
                </c:ext>
              </c:extLst>
            </c:dLbl>
            <c:dLbl>
              <c:idx val="901"/>
              <c:tx>
                <c:rich>
                  <a:bodyPr/>
                  <a:lstStyle/>
                  <a:p>
                    <a:fld id="{5D37280B-3B98-4E3A-B3D4-C952BF9CF3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6-2586-4C55-A0B2-6BC3E164BF06}"/>
                </c:ext>
              </c:extLst>
            </c:dLbl>
            <c:dLbl>
              <c:idx val="902"/>
              <c:tx>
                <c:rich>
                  <a:bodyPr/>
                  <a:lstStyle/>
                  <a:p>
                    <a:fld id="{5283919B-C3FD-41A0-800E-2BA18EFF921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7-2586-4C55-A0B2-6BC3E164BF06}"/>
                </c:ext>
              </c:extLst>
            </c:dLbl>
            <c:dLbl>
              <c:idx val="903"/>
              <c:tx>
                <c:rich>
                  <a:bodyPr/>
                  <a:lstStyle/>
                  <a:p>
                    <a:fld id="{21BDAA6C-CC34-4785-BEB4-D66D4016C8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8-2586-4C55-A0B2-6BC3E164BF06}"/>
                </c:ext>
              </c:extLst>
            </c:dLbl>
            <c:dLbl>
              <c:idx val="904"/>
              <c:tx>
                <c:rich>
                  <a:bodyPr/>
                  <a:lstStyle/>
                  <a:p>
                    <a:fld id="{00A23026-7E25-4506-9395-A5C8343B85A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9-2586-4C55-A0B2-6BC3E164BF06}"/>
                </c:ext>
              </c:extLst>
            </c:dLbl>
            <c:dLbl>
              <c:idx val="905"/>
              <c:tx>
                <c:rich>
                  <a:bodyPr/>
                  <a:lstStyle/>
                  <a:p>
                    <a:fld id="{5CC3BD94-1D7E-4BCB-BFBB-A8EEED3FF58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A-2586-4C55-A0B2-6BC3E164BF06}"/>
                </c:ext>
              </c:extLst>
            </c:dLbl>
            <c:dLbl>
              <c:idx val="906"/>
              <c:tx>
                <c:rich>
                  <a:bodyPr/>
                  <a:lstStyle/>
                  <a:p>
                    <a:fld id="{39458FBE-13B2-46A4-9F4A-9BD022FA04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B-2586-4C55-A0B2-6BC3E164BF06}"/>
                </c:ext>
              </c:extLst>
            </c:dLbl>
            <c:dLbl>
              <c:idx val="907"/>
              <c:tx>
                <c:rich>
                  <a:bodyPr/>
                  <a:lstStyle/>
                  <a:p>
                    <a:fld id="{8EE13F32-6C53-4E55-A6FB-F13A5CA24D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C-2586-4C55-A0B2-6BC3E164BF06}"/>
                </c:ext>
              </c:extLst>
            </c:dLbl>
            <c:dLbl>
              <c:idx val="908"/>
              <c:tx>
                <c:rich>
                  <a:bodyPr/>
                  <a:lstStyle/>
                  <a:p>
                    <a:fld id="{65B01825-86DD-4627-8672-823022C9D9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D-2586-4C55-A0B2-6BC3E164BF06}"/>
                </c:ext>
              </c:extLst>
            </c:dLbl>
            <c:dLbl>
              <c:idx val="909"/>
              <c:tx>
                <c:rich>
                  <a:bodyPr/>
                  <a:lstStyle/>
                  <a:p>
                    <a:fld id="{E4EF7AA8-1C29-48B8-A038-C2A3C7A9C76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E-2586-4C55-A0B2-6BC3E164BF06}"/>
                </c:ext>
              </c:extLst>
            </c:dLbl>
            <c:dLbl>
              <c:idx val="910"/>
              <c:tx>
                <c:rich>
                  <a:bodyPr/>
                  <a:lstStyle/>
                  <a:p>
                    <a:fld id="{95221408-4510-4046-9538-5C899F0565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8F-2586-4C55-A0B2-6BC3E164BF06}"/>
                </c:ext>
              </c:extLst>
            </c:dLbl>
            <c:dLbl>
              <c:idx val="911"/>
              <c:tx>
                <c:rich>
                  <a:bodyPr/>
                  <a:lstStyle/>
                  <a:p>
                    <a:fld id="{62521513-5D65-4696-AD01-174D006AC8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0-2586-4C55-A0B2-6BC3E164BF06}"/>
                </c:ext>
              </c:extLst>
            </c:dLbl>
            <c:dLbl>
              <c:idx val="912"/>
              <c:tx>
                <c:rich>
                  <a:bodyPr/>
                  <a:lstStyle/>
                  <a:p>
                    <a:fld id="{06BF77EA-BFAA-41E9-BC58-151F9E6B3C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1-2586-4C55-A0B2-6BC3E164BF06}"/>
                </c:ext>
              </c:extLst>
            </c:dLbl>
            <c:dLbl>
              <c:idx val="913"/>
              <c:tx>
                <c:rich>
                  <a:bodyPr/>
                  <a:lstStyle/>
                  <a:p>
                    <a:fld id="{85B0582F-0FD9-4704-938C-44119BEEB5E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2-2586-4C55-A0B2-6BC3E164BF06}"/>
                </c:ext>
              </c:extLst>
            </c:dLbl>
            <c:dLbl>
              <c:idx val="914"/>
              <c:tx>
                <c:rich>
                  <a:bodyPr/>
                  <a:lstStyle/>
                  <a:p>
                    <a:fld id="{81538367-217D-4600-BCE7-B30BDBECED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3-2586-4C55-A0B2-6BC3E164BF06}"/>
                </c:ext>
              </c:extLst>
            </c:dLbl>
            <c:dLbl>
              <c:idx val="915"/>
              <c:tx>
                <c:rich>
                  <a:bodyPr/>
                  <a:lstStyle/>
                  <a:p>
                    <a:fld id="{2C000AD5-CB51-47BB-A401-75D2B3175CC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4-2586-4C55-A0B2-6BC3E164BF06}"/>
                </c:ext>
              </c:extLst>
            </c:dLbl>
            <c:dLbl>
              <c:idx val="916"/>
              <c:tx>
                <c:rich>
                  <a:bodyPr/>
                  <a:lstStyle/>
                  <a:p>
                    <a:fld id="{8C1DE365-396A-456F-BE12-D56A11700D8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5-2586-4C55-A0B2-6BC3E164BF06}"/>
                </c:ext>
              </c:extLst>
            </c:dLbl>
            <c:dLbl>
              <c:idx val="917"/>
              <c:tx>
                <c:rich>
                  <a:bodyPr/>
                  <a:lstStyle/>
                  <a:p>
                    <a:fld id="{59587C02-03BA-4198-A176-414C2FFE6E5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6-2586-4C55-A0B2-6BC3E164BF06}"/>
                </c:ext>
              </c:extLst>
            </c:dLbl>
            <c:dLbl>
              <c:idx val="918"/>
              <c:tx>
                <c:rich>
                  <a:bodyPr/>
                  <a:lstStyle/>
                  <a:p>
                    <a:fld id="{9A8D6004-41D2-4B6A-8A93-CFB72D0EAC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7-2586-4C55-A0B2-6BC3E164BF06}"/>
                </c:ext>
              </c:extLst>
            </c:dLbl>
            <c:dLbl>
              <c:idx val="919"/>
              <c:tx>
                <c:rich>
                  <a:bodyPr/>
                  <a:lstStyle/>
                  <a:p>
                    <a:fld id="{826C3BF0-78E5-43C7-8FED-DC994D88F3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8-2586-4C55-A0B2-6BC3E164BF06}"/>
                </c:ext>
              </c:extLst>
            </c:dLbl>
            <c:dLbl>
              <c:idx val="920"/>
              <c:tx>
                <c:rich>
                  <a:bodyPr/>
                  <a:lstStyle/>
                  <a:p>
                    <a:fld id="{CC2C36AB-BD75-4760-A8D9-4ED5BF4014B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9-2586-4C55-A0B2-6BC3E164BF06}"/>
                </c:ext>
              </c:extLst>
            </c:dLbl>
            <c:dLbl>
              <c:idx val="921"/>
              <c:tx>
                <c:rich>
                  <a:bodyPr/>
                  <a:lstStyle/>
                  <a:p>
                    <a:fld id="{5CB5BE9C-4799-4CE7-BAA1-92D5247D828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A-2586-4C55-A0B2-6BC3E164BF06}"/>
                </c:ext>
              </c:extLst>
            </c:dLbl>
            <c:dLbl>
              <c:idx val="922"/>
              <c:tx>
                <c:rich>
                  <a:bodyPr/>
                  <a:lstStyle/>
                  <a:p>
                    <a:fld id="{31484818-9C7E-4951-AB23-7A6FA55750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B-2586-4C55-A0B2-6BC3E164BF06}"/>
                </c:ext>
              </c:extLst>
            </c:dLbl>
            <c:dLbl>
              <c:idx val="923"/>
              <c:tx>
                <c:rich>
                  <a:bodyPr/>
                  <a:lstStyle/>
                  <a:p>
                    <a:fld id="{D2EC0CF0-38D5-464B-8498-B83AFC53C96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C-2586-4C55-A0B2-6BC3E164BF06}"/>
                </c:ext>
              </c:extLst>
            </c:dLbl>
            <c:dLbl>
              <c:idx val="924"/>
              <c:tx>
                <c:rich>
                  <a:bodyPr/>
                  <a:lstStyle/>
                  <a:p>
                    <a:fld id="{F7003945-769D-44F2-AD2A-CCF008E93F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D-2586-4C55-A0B2-6BC3E164BF06}"/>
                </c:ext>
              </c:extLst>
            </c:dLbl>
            <c:dLbl>
              <c:idx val="925"/>
              <c:tx>
                <c:rich>
                  <a:bodyPr/>
                  <a:lstStyle/>
                  <a:p>
                    <a:fld id="{5C9AAEA3-A711-4D10-905D-3B0CC2A7BC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E-2586-4C55-A0B2-6BC3E164BF06}"/>
                </c:ext>
              </c:extLst>
            </c:dLbl>
            <c:dLbl>
              <c:idx val="926"/>
              <c:tx>
                <c:rich>
                  <a:bodyPr/>
                  <a:lstStyle/>
                  <a:p>
                    <a:fld id="{CDC52CBE-C96B-4644-9DAB-C90677CA7D6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9F-2586-4C55-A0B2-6BC3E164BF06}"/>
                </c:ext>
              </c:extLst>
            </c:dLbl>
            <c:dLbl>
              <c:idx val="927"/>
              <c:tx>
                <c:rich>
                  <a:bodyPr/>
                  <a:lstStyle/>
                  <a:p>
                    <a:fld id="{DD8E5619-9C8A-49A3-8C78-B563E99A34C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0-2586-4C55-A0B2-6BC3E164BF06}"/>
                </c:ext>
              </c:extLst>
            </c:dLbl>
            <c:dLbl>
              <c:idx val="928"/>
              <c:tx>
                <c:rich>
                  <a:bodyPr/>
                  <a:lstStyle/>
                  <a:p>
                    <a:fld id="{190D23A8-F78E-4640-85F3-219A9382A1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1-2586-4C55-A0B2-6BC3E164BF06}"/>
                </c:ext>
              </c:extLst>
            </c:dLbl>
            <c:dLbl>
              <c:idx val="929"/>
              <c:tx>
                <c:rich>
                  <a:bodyPr/>
                  <a:lstStyle/>
                  <a:p>
                    <a:fld id="{4BCBCCF6-8A06-436A-BF78-8F172492198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2-2586-4C55-A0B2-6BC3E164BF06}"/>
                </c:ext>
              </c:extLst>
            </c:dLbl>
            <c:dLbl>
              <c:idx val="930"/>
              <c:tx>
                <c:rich>
                  <a:bodyPr/>
                  <a:lstStyle/>
                  <a:p>
                    <a:fld id="{8B92A6E7-6398-4941-B290-BA15F8F8049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3-2586-4C55-A0B2-6BC3E164BF06}"/>
                </c:ext>
              </c:extLst>
            </c:dLbl>
            <c:dLbl>
              <c:idx val="931"/>
              <c:tx>
                <c:rich>
                  <a:bodyPr/>
                  <a:lstStyle/>
                  <a:p>
                    <a:fld id="{16137BDE-84FC-49E6-96E6-AED3BE76AF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4-2586-4C55-A0B2-6BC3E164BF06}"/>
                </c:ext>
              </c:extLst>
            </c:dLbl>
            <c:dLbl>
              <c:idx val="932"/>
              <c:tx>
                <c:rich>
                  <a:bodyPr/>
                  <a:lstStyle/>
                  <a:p>
                    <a:fld id="{087E8243-5B28-487E-A3D2-F850DE4C85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5-2586-4C55-A0B2-6BC3E164BF06}"/>
                </c:ext>
              </c:extLst>
            </c:dLbl>
            <c:dLbl>
              <c:idx val="933"/>
              <c:tx>
                <c:rich>
                  <a:bodyPr/>
                  <a:lstStyle/>
                  <a:p>
                    <a:fld id="{2FCC7261-9B38-42AF-82BE-DBEA3F952CA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6-2586-4C55-A0B2-6BC3E164BF06}"/>
                </c:ext>
              </c:extLst>
            </c:dLbl>
            <c:dLbl>
              <c:idx val="934"/>
              <c:tx>
                <c:rich>
                  <a:bodyPr/>
                  <a:lstStyle/>
                  <a:p>
                    <a:fld id="{D998EA6E-6AE1-4B6F-BA12-F434CF2D8D1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7-2586-4C55-A0B2-6BC3E164BF06}"/>
                </c:ext>
              </c:extLst>
            </c:dLbl>
            <c:dLbl>
              <c:idx val="935"/>
              <c:tx>
                <c:rich>
                  <a:bodyPr/>
                  <a:lstStyle/>
                  <a:p>
                    <a:fld id="{0AF3CC53-F9EA-49E0-8989-A13C24F94CF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8-2586-4C55-A0B2-6BC3E164BF06}"/>
                </c:ext>
              </c:extLst>
            </c:dLbl>
            <c:dLbl>
              <c:idx val="936"/>
              <c:tx>
                <c:rich>
                  <a:bodyPr/>
                  <a:lstStyle/>
                  <a:p>
                    <a:fld id="{571C1D5F-6589-4412-8786-D295E75523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9-2586-4C55-A0B2-6BC3E164BF06}"/>
                </c:ext>
              </c:extLst>
            </c:dLbl>
            <c:dLbl>
              <c:idx val="937"/>
              <c:tx>
                <c:rich>
                  <a:bodyPr/>
                  <a:lstStyle/>
                  <a:p>
                    <a:fld id="{CFC4A8BF-BFC0-462A-A4AF-056D88BA22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A-2586-4C55-A0B2-6BC3E164BF06}"/>
                </c:ext>
              </c:extLst>
            </c:dLbl>
            <c:dLbl>
              <c:idx val="938"/>
              <c:tx>
                <c:rich>
                  <a:bodyPr/>
                  <a:lstStyle/>
                  <a:p>
                    <a:fld id="{5405C4EA-4976-4B47-93F3-F54663D3E1E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B-2586-4C55-A0B2-6BC3E164BF06}"/>
                </c:ext>
              </c:extLst>
            </c:dLbl>
            <c:dLbl>
              <c:idx val="939"/>
              <c:tx>
                <c:rich>
                  <a:bodyPr/>
                  <a:lstStyle/>
                  <a:p>
                    <a:fld id="{3AFE8EB4-2624-42D1-9B97-876ECB19B8B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C-2586-4C55-A0B2-6BC3E164BF06}"/>
                </c:ext>
              </c:extLst>
            </c:dLbl>
            <c:dLbl>
              <c:idx val="940"/>
              <c:tx>
                <c:rich>
                  <a:bodyPr/>
                  <a:lstStyle/>
                  <a:p>
                    <a:fld id="{22E6106E-C1C6-4188-9755-F5554AB0CB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D-2586-4C55-A0B2-6BC3E164BF06}"/>
                </c:ext>
              </c:extLst>
            </c:dLbl>
            <c:dLbl>
              <c:idx val="941"/>
              <c:tx>
                <c:rich>
                  <a:bodyPr/>
                  <a:lstStyle/>
                  <a:p>
                    <a:fld id="{4F366D78-103A-4A92-B56C-05A801A1823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E-2586-4C55-A0B2-6BC3E164BF06}"/>
                </c:ext>
              </c:extLst>
            </c:dLbl>
            <c:dLbl>
              <c:idx val="942"/>
              <c:tx>
                <c:rich>
                  <a:bodyPr/>
                  <a:lstStyle/>
                  <a:p>
                    <a:fld id="{D3A9B42C-B492-46A2-BFEA-2DBE20FEDE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AF-2586-4C55-A0B2-6BC3E164BF06}"/>
                </c:ext>
              </c:extLst>
            </c:dLbl>
            <c:dLbl>
              <c:idx val="943"/>
              <c:tx>
                <c:rich>
                  <a:bodyPr/>
                  <a:lstStyle/>
                  <a:p>
                    <a:fld id="{D1D5CC3E-C5E2-4505-A607-1B66585651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0-2586-4C55-A0B2-6BC3E164BF06}"/>
                </c:ext>
              </c:extLst>
            </c:dLbl>
            <c:dLbl>
              <c:idx val="944"/>
              <c:tx>
                <c:rich>
                  <a:bodyPr/>
                  <a:lstStyle/>
                  <a:p>
                    <a:fld id="{1F8C72D1-D57C-457D-A80F-D1EE296F26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1-2586-4C55-A0B2-6BC3E164BF06}"/>
                </c:ext>
              </c:extLst>
            </c:dLbl>
            <c:dLbl>
              <c:idx val="945"/>
              <c:tx>
                <c:rich>
                  <a:bodyPr/>
                  <a:lstStyle/>
                  <a:p>
                    <a:fld id="{BAC7E5C6-1155-4A05-8848-655298D3478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2-2586-4C55-A0B2-6BC3E164BF06}"/>
                </c:ext>
              </c:extLst>
            </c:dLbl>
            <c:dLbl>
              <c:idx val="946"/>
              <c:tx>
                <c:rich>
                  <a:bodyPr/>
                  <a:lstStyle/>
                  <a:p>
                    <a:fld id="{7321809A-2051-4C76-ABB3-A0DC62D4B00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3-2586-4C55-A0B2-6BC3E164BF06}"/>
                </c:ext>
              </c:extLst>
            </c:dLbl>
            <c:dLbl>
              <c:idx val="947"/>
              <c:tx>
                <c:rich>
                  <a:bodyPr/>
                  <a:lstStyle/>
                  <a:p>
                    <a:fld id="{511E99F7-EC59-4F3A-8E60-D219886449D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4-2586-4C55-A0B2-6BC3E164BF06}"/>
                </c:ext>
              </c:extLst>
            </c:dLbl>
            <c:dLbl>
              <c:idx val="948"/>
              <c:tx>
                <c:rich>
                  <a:bodyPr/>
                  <a:lstStyle/>
                  <a:p>
                    <a:fld id="{2A999651-96D9-4AEF-B83E-AF11E53500D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5-2586-4C55-A0B2-6BC3E164BF06}"/>
                </c:ext>
              </c:extLst>
            </c:dLbl>
            <c:dLbl>
              <c:idx val="949"/>
              <c:tx>
                <c:rich>
                  <a:bodyPr/>
                  <a:lstStyle/>
                  <a:p>
                    <a:fld id="{4F29954B-A533-49C5-A85A-E4FDB95404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6-2586-4C55-A0B2-6BC3E164BF06}"/>
                </c:ext>
              </c:extLst>
            </c:dLbl>
            <c:dLbl>
              <c:idx val="950"/>
              <c:tx>
                <c:rich>
                  <a:bodyPr/>
                  <a:lstStyle/>
                  <a:p>
                    <a:fld id="{F3F466E8-DBEE-43E0-B619-72FFE25F90B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7-2586-4C55-A0B2-6BC3E164BF06}"/>
                </c:ext>
              </c:extLst>
            </c:dLbl>
            <c:dLbl>
              <c:idx val="951"/>
              <c:tx>
                <c:rich>
                  <a:bodyPr/>
                  <a:lstStyle/>
                  <a:p>
                    <a:fld id="{FA05DCE9-E2E9-4461-917B-4A82AC244BD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8-2586-4C55-A0B2-6BC3E164BF06}"/>
                </c:ext>
              </c:extLst>
            </c:dLbl>
            <c:dLbl>
              <c:idx val="952"/>
              <c:tx>
                <c:rich>
                  <a:bodyPr/>
                  <a:lstStyle/>
                  <a:p>
                    <a:fld id="{04C2F020-3254-4795-AF3C-9E366EC7DD0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9-2586-4C55-A0B2-6BC3E164BF06}"/>
                </c:ext>
              </c:extLst>
            </c:dLbl>
            <c:dLbl>
              <c:idx val="953"/>
              <c:tx>
                <c:rich>
                  <a:bodyPr/>
                  <a:lstStyle/>
                  <a:p>
                    <a:fld id="{957779BB-2F0F-4C9B-8703-ACCE9370371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A-2586-4C55-A0B2-6BC3E164BF06}"/>
                </c:ext>
              </c:extLst>
            </c:dLbl>
            <c:dLbl>
              <c:idx val="954"/>
              <c:tx>
                <c:rich>
                  <a:bodyPr/>
                  <a:lstStyle/>
                  <a:p>
                    <a:fld id="{D8788CC2-BE2B-450D-9196-A17A06CE37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B-2586-4C55-A0B2-6BC3E164BF06}"/>
                </c:ext>
              </c:extLst>
            </c:dLbl>
            <c:dLbl>
              <c:idx val="955"/>
              <c:tx>
                <c:rich>
                  <a:bodyPr/>
                  <a:lstStyle/>
                  <a:p>
                    <a:fld id="{528452DF-59A2-4D97-A340-3569A65DE97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C-2586-4C55-A0B2-6BC3E164BF06}"/>
                </c:ext>
              </c:extLst>
            </c:dLbl>
            <c:dLbl>
              <c:idx val="956"/>
              <c:tx>
                <c:rich>
                  <a:bodyPr/>
                  <a:lstStyle/>
                  <a:p>
                    <a:fld id="{2D219392-4899-491C-A745-FCCC2ABA12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D-2586-4C55-A0B2-6BC3E164BF06}"/>
                </c:ext>
              </c:extLst>
            </c:dLbl>
            <c:dLbl>
              <c:idx val="957"/>
              <c:tx>
                <c:rich>
                  <a:bodyPr/>
                  <a:lstStyle/>
                  <a:p>
                    <a:fld id="{FD7AD9DC-8C6C-4EF7-BAF5-047D8C1518A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E-2586-4C55-A0B2-6BC3E164BF06}"/>
                </c:ext>
              </c:extLst>
            </c:dLbl>
            <c:dLbl>
              <c:idx val="958"/>
              <c:tx>
                <c:rich>
                  <a:bodyPr/>
                  <a:lstStyle/>
                  <a:p>
                    <a:fld id="{6AF178EB-ECC4-4046-BD0D-F47AC9C6E1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BF-2586-4C55-A0B2-6BC3E164BF06}"/>
                </c:ext>
              </c:extLst>
            </c:dLbl>
            <c:dLbl>
              <c:idx val="959"/>
              <c:tx>
                <c:rich>
                  <a:bodyPr/>
                  <a:lstStyle/>
                  <a:p>
                    <a:fld id="{791643FC-96DD-4E42-A54A-69DEA9D11A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0-2586-4C55-A0B2-6BC3E164BF06}"/>
                </c:ext>
              </c:extLst>
            </c:dLbl>
            <c:dLbl>
              <c:idx val="960"/>
              <c:tx>
                <c:rich>
                  <a:bodyPr/>
                  <a:lstStyle/>
                  <a:p>
                    <a:fld id="{09F2D9AC-0E23-417A-960F-7F664ABA1D1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1-2586-4C55-A0B2-6BC3E164BF06}"/>
                </c:ext>
              </c:extLst>
            </c:dLbl>
            <c:dLbl>
              <c:idx val="961"/>
              <c:tx>
                <c:rich>
                  <a:bodyPr/>
                  <a:lstStyle/>
                  <a:p>
                    <a:fld id="{31D83279-CF2B-43C4-8893-CC7515606AB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2-2586-4C55-A0B2-6BC3E164BF06}"/>
                </c:ext>
              </c:extLst>
            </c:dLbl>
            <c:dLbl>
              <c:idx val="962"/>
              <c:tx>
                <c:rich>
                  <a:bodyPr/>
                  <a:lstStyle/>
                  <a:p>
                    <a:fld id="{ED62B7C9-3756-484F-ADDA-5AA474E4C8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3-2586-4C55-A0B2-6BC3E164BF06}"/>
                </c:ext>
              </c:extLst>
            </c:dLbl>
            <c:dLbl>
              <c:idx val="963"/>
              <c:tx>
                <c:rich>
                  <a:bodyPr/>
                  <a:lstStyle/>
                  <a:p>
                    <a:fld id="{140FD4E6-4D68-4580-B1F3-A3E7096103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4-2586-4C55-A0B2-6BC3E164BF06}"/>
                </c:ext>
              </c:extLst>
            </c:dLbl>
            <c:dLbl>
              <c:idx val="964"/>
              <c:tx>
                <c:rich>
                  <a:bodyPr/>
                  <a:lstStyle/>
                  <a:p>
                    <a:fld id="{8B180998-ED55-46A7-864A-5134ABC50B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5-2586-4C55-A0B2-6BC3E164BF06}"/>
                </c:ext>
              </c:extLst>
            </c:dLbl>
            <c:dLbl>
              <c:idx val="965"/>
              <c:tx>
                <c:rich>
                  <a:bodyPr/>
                  <a:lstStyle/>
                  <a:p>
                    <a:fld id="{F03779BB-EFE3-4E7C-A8EE-562596E379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6-2586-4C55-A0B2-6BC3E164BF06}"/>
                </c:ext>
              </c:extLst>
            </c:dLbl>
            <c:dLbl>
              <c:idx val="966"/>
              <c:tx>
                <c:rich>
                  <a:bodyPr/>
                  <a:lstStyle/>
                  <a:p>
                    <a:fld id="{D8710652-41D1-4564-84AB-B14883AB506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7-2586-4C55-A0B2-6BC3E164BF06}"/>
                </c:ext>
              </c:extLst>
            </c:dLbl>
            <c:dLbl>
              <c:idx val="967"/>
              <c:tx>
                <c:rich>
                  <a:bodyPr/>
                  <a:lstStyle/>
                  <a:p>
                    <a:fld id="{83B9E006-643C-4259-9F61-5B5B2D8F9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8-2586-4C55-A0B2-6BC3E164BF06}"/>
                </c:ext>
              </c:extLst>
            </c:dLbl>
            <c:dLbl>
              <c:idx val="968"/>
              <c:tx>
                <c:rich>
                  <a:bodyPr/>
                  <a:lstStyle/>
                  <a:p>
                    <a:fld id="{934EC436-CE58-4AA2-8FE8-41A0627C880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9-2586-4C55-A0B2-6BC3E164BF06}"/>
                </c:ext>
              </c:extLst>
            </c:dLbl>
            <c:dLbl>
              <c:idx val="969"/>
              <c:tx>
                <c:rich>
                  <a:bodyPr/>
                  <a:lstStyle/>
                  <a:p>
                    <a:fld id="{ACBDC419-F665-4293-9728-339CD74F68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A-2586-4C55-A0B2-6BC3E164BF06}"/>
                </c:ext>
              </c:extLst>
            </c:dLbl>
            <c:dLbl>
              <c:idx val="970"/>
              <c:tx>
                <c:rich>
                  <a:bodyPr/>
                  <a:lstStyle/>
                  <a:p>
                    <a:fld id="{D4843E1E-77C1-418F-8B6B-CA15CDD47C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B-2586-4C55-A0B2-6BC3E164BF06}"/>
                </c:ext>
              </c:extLst>
            </c:dLbl>
            <c:dLbl>
              <c:idx val="971"/>
              <c:tx>
                <c:rich>
                  <a:bodyPr/>
                  <a:lstStyle/>
                  <a:p>
                    <a:fld id="{08AA89DC-DF7C-4F17-B37E-BB5F0E7A579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C-2586-4C55-A0B2-6BC3E164BF06}"/>
                </c:ext>
              </c:extLst>
            </c:dLbl>
            <c:dLbl>
              <c:idx val="972"/>
              <c:tx>
                <c:rich>
                  <a:bodyPr/>
                  <a:lstStyle/>
                  <a:p>
                    <a:fld id="{9B06E6CD-CA84-4CE8-BF0B-340B452B7A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D-2586-4C55-A0B2-6BC3E164BF06}"/>
                </c:ext>
              </c:extLst>
            </c:dLbl>
            <c:dLbl>
              <c:idx val="973"/>
              <c:tx>
                <c:rich>
                  <a:bodyPr/>
                  <a:lstStyle/>
                  <a:p>
                    <a:fld id="{3CA8420B-280E-4C98-B7E5-2BF89C0A1A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E-2586-4C55-A0B2-6BC3E164BF06}"/>
                </c:ext>
              </c:extLst>
            </c:dLbl>
            <c:dLbl>
              <c:idx val="974"/>
              <c:tx>
                <c:rich>
                  <a:bodyPr/>
                  <a:lstStyle/>
                  <a:p>
                    <a:fld id="{EF5B74C7-04DD-4F91-9F2F-FE78E0BD217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CF-2586-4C55-A0B2-6BC3E164BF06}"/>
                </c:ext>
              </c:extLst>
            </c:dLbl>
            <c:dLbl>
              <c:idx val="975"/>
              <c:tx>
                <c:rich>
                  <a:bodyPr/>
                  <a:lstStyle/>
                  <a:p>
                    <a:fld id="{DCCC3CB5-E1A8-4DF5-BC0B-3BECB23398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0-2586-4C55-A0B2-6BC3E164BF06}"/>
                </c:ext>
              </c:extLst>
            </c:dLbl>
            <c:dLbl>
              <c:idx val="976"/>
              <c:tx>
                <c:rich>
                  <a:bodyPr/>
                  <a:lstStyle/>
                  <a:p>
                    <a:fld id="{05CC2E95-B2EC-4659-BEB2-61CBA02DDC0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1-2586-4C55-A0B2-6BC3E164BF06}"/>
                </c:ext>
              </c:extLst>
            </c:dLbl>
            <c:dLbl>
              <c:idx val="977"/>
              <c:tx>
                <c:rich>
                  <a:bodyPr/>
                  <a:lstStyle/>
                  <a:p>
                    <a:fld id="{C9F57516-76C0-42EE-8BD4-0F92F615A84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2-2586-4C55-A0B2-6BC3E164BF06}"/>
                </c:ext>
              </c:extLst>
            </c:dLbl>
            <c:dLbl>
              <c:idx val="978"/>
              <c:tx>
                <c:rich>
                  <a:bodyPr/>
                  <a:lstStyle/>
                  <a:p>
                    <a:fld id="{05D5BD54-D426-45C7-8433-BFB356B809B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3-2586-4C55-A0B2-6BC3E164BF06}"/>
                </c:ext>
              </c:extLst>
            </c:dLbl>
            <c:dLbl>
              <c:idx val="979"/>
              <c:tx>
                <c:rich>
                  <a:bodyPr/>
                  <a:lstStyle/>
                  <a:p>
                    <a:fld id="{4642B93A-C716-4655-AA37-4E2BC07793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4-2586-4C55-A0B2-6BC3E164BF06}"/>
                </c:ext>
              </c:extLst>
            </c:dLbl>
            <c:dLbl>
              <c:idx val="980"/>
              <c:tx>
                <c:rich>
                  <a:bodyPr/>
                  <a:lstStyle/>
                  <a:p>
                    <a:fld id="{EC68C3EE-D076-4BC9-BEE5-6252BE4C917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5-2586-4C55-A0B2-6BC3E164BF06}"/>
                </c:ext>
              </c:extLst>
            </c:dLbl>
            <c:dLbl>
              <c:idx val="981"/>
              <c:tx>
                <c:rich>
                  <a:bodyPr/>
                  <a:lstStyle/>
                  <a:p>
                    <a:fld id="{8A85B96C-E193-475E-8E75-0E708802DD7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6-2586-4C55-A0B2-6BC3E164BF06}"/>
                </c:ext>
              </c:extLst>
            </c:dLbl>
            <c:dLbl>
              <c:idx val="982"/>
              <c:tx>
                <c:rich>
                  <a:bodyPr/>
                  <a:lstStyle/>
                  <a:p>
                    <a:fld id="{E19503E4-0BD8-4093-9EFA-77C84EA9F24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7-2586-4C55-A0B2-6BC3E164BF06}"/>
                </c:ext>
              </c:extLst>
            </c:dLbl>
            <c:dLbl>
              <c:idx val="983"/>
              <c:tx>
                <c:rich>
                  <a:bodyPr/>
                  <a:lstStyle/>
                  <a:p>
                    <a:fld id="{8011E69A-FC2A-4E9A-855B-DAC8AA7F9D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8-2586-4C55-A0B2-6BC3E164BF06}"/>
                </c:ext>
              </c:extLst>
            </c:dLbl>
            <c:dLbl>
              <c:idx val="984"/>
              <c:tx>
                <c:rich>
                  <a:bodyPr/>
                  <a:lstStyle/>
                  <a:p>
                    <a:fld id="{9C03B984-3E2A-4508-8E4C-FCDFE5296C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9-2586-4C55-A0B2-6BC3E164BF06}"/>
                </c:ext>
              </c:extLst>
            </c:dLbl>
            <c:dLbl>
              <c:idx val="985"/>
              <c:tx>
                <c:rich>
                  <a:bodyPr/>
                  <a:lstStyle/>
                  <a:p>
                    <a:fld id="{9F6558D7-5D1E-417D-A9BF-45A06208DFF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A-2586-4C55-A0B2-6BC3E164BF06}"/>
                </c:ext>
              </c:extLst>
            </c:dLbl>
            <c:dLbl>
              <c:idx val="986"/>
              <c:tx>
                <c:rich>
                  <a:bodyPr/>
                  <a:lstStyle/>
                  <a:p>
                    <a:fld id="{85A6B446-73E4-4E0E-928C-5BAE8DEA559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B-2586-4C55-A0B2-6BC3E164BF06}"/>
                </c:ext>
              </c:extLst>
            </c:dLbl>
            <c:dLbl>
              <c:idx val="987"/>
              <c:tx>
                <c:rich>
                  <a:bodyPr/>
                  <a:lstStyle/>
                  <a:p>
                    <a:fld id="{3B634E6B-0193-41BC-B232-225026DEEFD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C-2586-4C55-A0B2-6BC3E164BF06}"/>
                </c:ext>
              </c:extLst>
            </c:dLbl>
            <c:dLbl>
              <c:idx val="988"/>
              <c:tx>
                <c:rich>
                  <a:bodyPr/>
                  <a:lstStyle/>
                  <a:p>
                    <a:fld id="{348BACB6-EF31-4667-AFE7-0B3286A9774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D-2586-4C55-A0B2-6BC3E164BF06}"/>
                </c:ext>
              </c:extLst>
            </c:dLbl>
            <c:dLbl>
              <c:idx val="989"/>
              <c:tx>
                <c:rich>
                  <a:bodyPr/>
                  <a:lstStyle/>
                  <a:p>
                    <a:fld id="{3BDB3E23-FC84-4C41-BAB1-62CA39DD65C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E-2586-4C55-A0B2-6BC3E164BF06}"/>
                </c:ext>
              </c:extLst>
            </c:dLbl>
            <c:dLbl>
              <c:idx val="990"/>
              <c:tx>
                <c:rich>
                  <a:bodyPr/>
                  <a:lstStyle/>
                  <a:p>
                    <a:fld id="{3CE950FE-E142-4F36-BD49-5A83E63CF8E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DF-2586-4C55-A0B2-6BC3E164BF06}"/>
                </c:ext>
              </c:extLst>
            </c:dLbl>
            <c:dLbl>
              <c:idx val="991"/>
              <c:tx>
                <c:rich>
                  <a:bodyPr/>
                  <a:lstStyle/>
                  <a:p>
                    <a:fld id="{65509B04-3888-4F0F-8DCE-F8AC17330B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0-2586-4C55-A0B2-6BC3E164BF06}"/>
                </c:ext>
              </c:extLst>
            </c:dLbl>
            <c:dLbl>
              <c:idx val="992"/>
              <c:tx>
                <c:rich>
                  <a:bodyPr/>
                  <a:lstStyle/>
                  <a:p>
                    <a:fld id="{2C7C2D60-3382-4E11-8F42-D1A05E9AFE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1-2586-4C55-A0B2-6BC3E164BF06}"/>
                </c:ext>
              </c:extLst>
            </c:dLbl>
            <c:dLbl>
              <c:idx val="993"/>
              <c:tx>
                <c:rich>
                  <a:bodyPr/>
                  <a:lstStyle/>
                  <a:p>
                    <a:fld id="{4EAF7FB5-B7B2-421B-96EE-BA2C2A8967B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2-2586-4C55-A0B2-6BC3E164BF06}"/>
                </c:ext>
              </c:extLst>
            </c:dLbl>
            <c:dLbl>
              <c:idx val="994"/>
              <c:tx>
                <c:rich>
                  <a:bodyPr/>
                  <a:lstStyle/>
                  <a:p>
                    <a:fld id="{2DFE8115-B076-4A11-9124-5BFF181E7F1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3-2586-4C55-A0B2-6BC3E164BF06}"/>
                </c:ext>
              </c:extLst>
            </c:dLbl>
            <c:dLbl>
              <c:idx val="995"/>
              <c:tx>
                <c:rich>
                  <a:bodyPr/>
                  <a:lstStyle/>
                  <a:p>
                    <a:fld id="{CFE96B09-6B9D-4AC9-9D9F-118CFA9F0EC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4-2586-4C55-A0B2-6BC3E164BF06}"/>
                </c:ext>
              </c:extLst>
            </c:dLbl>
            <c:dLbl>
              <c:idx val="996"/>
              <c:tx>
                <c:rich>
                  <a:bodyPr/>
                  <a:lstStyle/>
                  <a:p>
                    <a:fld id="{883D2076-4037-453C-9278-C5DDB3BE3AF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5-2586-4C55-A0B2-6BC3E164BF06}"/>
                </c:ext>
              </c:extLst>
            </c:dLbl>
            <c:dLbl>
              <c:idx val="997"/>
              <c:tx>
                <c:rich>
                  <a:bodyPr/>
                  <a:lstStyle/>
                  <a:p>
                    <a:fld id="{49CD6663-AF23-49BA-AA1F-5BE32A512E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6-2586-4C55-A0B2-6BC3E164BF06}"/>
                </c:ext>
              </c:extLst>
            </c:dLbl>
            <c:dLbl>
              <c:idx val="998"/>
              <c:tx>
                <c:rich>
                  <a:bodyPr/>
                  <a:lstStyle/>
                  <a:p>
                    <a:fld id="{D55DC59C-EDE5-4446-8ABC-FB26B01D41B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7-2586-4C55-A0B2-6BC3E164BF06}"/>
                </c:ext>
              </c:extLst>
            </c:dLbl>
            <c:dLbl>
              <c:idx val="999"/>
              <c:tx>
                <c:rich>
                  <a:bodyPr/>
                  <a:lstStyle/>
                  <a:p>
                    <a:fld id="{369D520F-A016-4899-89B8-5BEBEBA6360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8-2586-4C55-A0B2-6BC3E164BF06}"/>
                </c:ext>
              </c:extLst>
            </c:dLbl>
            <c:dLbl>
              <c:idx val="1000"/>
              <c:tx>
                <c:rich>
                  <a:bodyPr/>
                  <a:lstStyle/>
                  <a:p>
                    <a:fld id="{2C6C60DC-037B-422B-A229-41E3D9515B9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9-2586-4C55-A0B2-6BC3E164BF06}"/>
                </c:ext>
              </c:extLst>
            </c:dLbl>
            <c:dLbl>
              <c:idx val="1001"/>
              <c:tx>
                <c:rich>
                  <a:bodyPr/>
                  <a:lstStyle/>
                  <a:p>
                    <a:fld id="{281D788C-4B3A-46E7-84AC-864F0BD569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A-2586-4C55-A0B2-6BC3E164BF06}"/>
                </c:ext>
              </c:extLst>
            </c:dLbl>
            <c:dLbl>
              <c:idx val="1002"/>
              <c:tx>
                <c:rich>
                  <a:bodyPr/>
                  <a:lstStyle/>
                  <a:p>
                    <a:fld id="{725814BD-B8CB-4E50-9683-64C56522234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B-2586-4C55-A0B2-6BC3E164BF06}"/>
                </c:ext>
              </c:extLst>
            </c:dLbl>
            <c:dLbl>
              <c:idx val="1003"/>
              <c:tx>
                <c:rich>
                  <a:bodyPr/>
                  <a:lstStyle/>
                  <a:p>
                    <a:fld id="{9337D387-061E-4DFD-8ACE-C57E748C06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C-2586-4C55-A0B2-6BC3E164BF06}"/>
                </c:ext>
              </c:extLst>
            </c:dLbl>
            <c:dLbl>
              <c:idx val="1004"/>
              <c:tx>
                <c:rich>
                  <a:bodyPr/>
                  <a:lstStyle/>
                  <a:p>
                    <a:fld id="{A22D3F85-3A28-4E57-A412-B33DDED36C6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D-2586-4C55-A0B2-6BC3E164BF06}"/>
                </c:ext>
              </c:extLst>
            </c:dLbl>
            <c:dLbl>
              <c:idx val="1005"/>
              <c:tx>
                <c:rich>
                  <a:bodyPr/>
                  <a:lstStyle/>
                  <a:p>
                    <a:fld id="{76973DBF-84DA-4E0A-A9E7-11E066331B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E-2586-4C55-A0B2-6BC3E164BF06}"/>
                </c:ext>
              </c:extLst>
            </c:dLbl>
            <c:dLbl>
              <c:idx val="1006"/>
              <c:tx>
                <c:rich>
                  <a:bodyPr/>
                  <a:lstStyle/>
                  <a:p>
                    <a:fld id="{22BE1755-C8D9-4DF4-A1C3-E4BC05686C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EF-2586-4C55-A0B2-6BC3E164BF06}"/>
                </c:ext>
              </c:extLst>
            </c:dLbl>
            <c:dLbl>
              <c:idx val="1007"/>
              <c:tx>
                <c:rich>
                  <a:bodyPr/>
                  <a:lstStyle/>
                  <a:p>
                    <a:fld id="{B68732A5-F2D3-4148-BCC4-DBB9F6980E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0-2586-4C55-A0B2-6BC3E164BF06}"/>
                </c:ext>
              </c:extLst>
            </c:dLbl>
            <c:dLbl>
              <c:idx val="1008"/>
              <c:tx>
                <c:rich>
                  <a:bodyPr/>
                  <a:lstStyle/>
                  <a:p>
                    <a:fld id="{943AD276-9D54-439C-B5A5-8DCF38CC7E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1-2586-4C55-A0B2-6BC3E164BF06}"/>
                </c:ext>
              </c:extLst>
            </c:dLbl>
            <c:dLbl>
              <c:idx val="1009"/>
              <c:tx>
                <c:rich>
                  <a:bodyPr/>
                  <a:lstStyle/>
                  <a:p>
                    <a:fld id="{256DC69A-06EC-4988-8AE6-117B34CE5A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2-2586-4C55-A0B2-6BC3E164BF06}"/>
                </c:ext>
              </c:extLst>
            </c:dLbl>
            <c:dLbl>
              <c:idx val="1010"/>
              <c:tx>
                <c:rich>
                  <a:bodyPr/>
                  <a:lstStyle/>
                  <a:p>
                    <a:fld id="{1AE9DA4D-F112-4858-84DF-DCEF2A12D42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3-2586-4C55-A0B2-6BC3E164BF06}"/>
                </c:ext>
              </c:extLst>
            </c:dLbl>
            <c:dLbl>
              <c:idx val="1011"/>
              <c:tx>
                <c:rich>
                  <a:bodyPr/>
                  <a:lstStyle/>
                  <a:p>
                    <a:fld id="{05EAF243-9E91-43DB-BE07-114815B46D6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4-2586-4C55-A0B2-6BC3E164BF06}"/>
                </c:ext>
              </c:extLst>
            </c:dLbl>
            <c:dLbl>
              <c:idx val="1012"/>
              <c:tx>
                <c:rich>
                  <a:bodyPr/>
                  <a:lstStyle/>
                  <a:p>
                    <a:fld id="{3E48407F-4C81-4E1E-A339-C2A00C7575D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5-2586-4C55-A0B2-6BC3E164BF06}"/>
                </c:ext>
              </c:extLst>
            </c:dLbl>
            <c:dLbl>
              <c:idx val="1013"/>
              <c:tx>
                <c:rich>
                  <a:bodyPr/>
                  <a:lstStyle/>
                  <a:p>
                    <a:fld id="{215D2F17-570F-4099-8C72-0CCC923019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6-2586-4C55-A0B2-6BC3E164BF06}"/>
                </c:ext>
              </c:extLst>
            </c:dLbl>
            <c:dLbl>
              <c:idx val="1014"/>
              <c:tx>
                <c:rich>
                  <a:bodyPr/>
                  <a:lstStyle/>
                  <a:p>
                    <a:fld id="{91776488-FE52-4BE9-9D36-69E85E1FA37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7-2586-4C55-A0B2-6BC3E164BF06}"/>
                </c:ext>
              </c:extLst>
            </c:dLbl>
            <c:dLbl>
              <c:idx val="1015"/>
              <c:tx>
                <c:rich>
                  <a:bodyPr/>
                  <a:lstStyle/>
                  <a:p>
                    <a:fld id="{6C8473C1-C993-4DE6-BD95-9BE5BDA170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8-2586-4C55-A0B2-6BC3E164BF06}"/>
                </c:ext>
              </c:extLst>
            </c:dLbl>
            <c:dLbl>
              <c:idx val="1016"/>
              <c:tx>
                <c:rich>
                  <a:bodyPr/>
                  <a:lstStyle/>
                  <a:p>
                    <a:fld id="{027FBA34-8773-4EC4-858C-2A0DBD77776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9-2586-4C55-A0B2-6BC3E164BF06}"/>
                </c:ext>
              </c:extLst>
            </c:dLbl>
            <c:dLbl>
              <c:idx val="1017"/>
              <c:tx>
                <c:rich>
                  <a:bodyPr/>
                  <a:lstStyle/>
                  <a:p>
                    <a:fld id="{25A2B4C4-8FD6-4216-B33E-DA2DE20C405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A-2586-4C55-A0B2-6BC3E164BF06}"/>
                </c:ext>
              </c:extLst>
            </c:dLbl>
            <c:dLbl>
              <c:idx val="1018"/>
              <c:tx>
                <c:rich>
                  <a:bodyPr/>
                  <a:lstStyle/>
                  <a:p>
                    <a:fld id="{3C2BC625-82A0-46C4-B42A-DAF1E4A4A2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B-2586-4C55-A0B2-6BC3E164BF06}"/>
                </c:ext>
              </c:extLst>
            </c:dLbl>
            <c:dLbl>
              <c:idx val="1019"/>
              <c:tx>
                <c:rich>
                  <a:bodyPr/>
                  <a:lstStyle/>
                  <a:p>
                    <a:fld id="{D164D660-A918-41E8-9FF2-100E5837C7E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C-2586-4C55-A0B2-6BC3E164BF06}"/>
                </c:ext>
              </c:extLst>
            </c:dLbl>
            <c:dLbl>
              <c:idx val="1020"/>
              <c:tx>
                <c:rich>
                  <a:bodyPr/>
                  <a:lstStyle/>
                  <a:p>
                    <a:fld id="{8F543A34-13E0-437A-94B3-982D47E1284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D-2586-4C55-A0B2-6BC3E164BF06}"/>
                </c:ext>
              </c:extLst>
            </c:dLbl>
            <c:dLbl>
              <c:idx val="1021"/>
              <c:tx>
                <c:rich>
                  <a:bodyPr/>
                  <a:lstStyle/>
                  <a:p>
                    <a:fld id="{55CAB33A-4F49-4DAC-93CB-42E19236FC7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E-2586-4C55-A0B2-6BC3E164BF06}"/>
                </c:ext>
              </c:extLst>
            </c:dLbl>
            <c:dLbl>
              <c:idx val="1022"/>
              <c:tx>
                <c:rich>
                  <a:bodyPr/>
                  <a:lstStyle/>
                  <a:p>
                    <a:fld id="{B02E1780-5742-4707-B110-ED5E2CAE69C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3FF-2586-4C55-A0B2-6BC3E164BF06}"/>
                </c:ext>
              </c:extLst>
            </c:dLbl>
            <c:dLbl>
              <c:idx val="1023"/>
              <c:tx>
                <c:rich>
                  <a:bodyPr/>
                  <a:lstStyle/>
                  <a:p>
                    <a:fld id="{90181675-3C40-4AF6-A2A5-31E42EF7B87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0-2586-4C55-A0B2-6BC3E164BF06}"/>
                </c:ext>
              </c:extLst>
            </c:dLbl>
            <c:dLbl>
              <c:idx val="1024"/>
              <c:tx>
                <c:rich>
                  <a:bodyPr/>
                  <a:lstStyle/>
                  <a:p>
                    <a:fld id="{2FE369B0-FCC9-4C99-94D6-17FAABBB4E3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1-2586-4C55-A0B2-6BC3E164BF06}"/>
                </c:ext>
              </c:extLst>
            </c:dLbl>
            <c:dLbl>
              <c:idx val="1025"/>
              <c:tx>
                <c:rich>
                  <a:bodyPr/>
                  <a:lstStyle/>
                  <a:p>
                    <a:fld id="{610DADFB-429C-4838-A590-A08BAE91C8C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2-2586-4C55-A0B2-6BC3E164BF06}"/>
                </c:ext>
              </c:extLst>
            </c:dLbl>
            <c:dLbl>
              <c:idx val="1026"/>
              <c:tx>
                <c:rich>
                  <a:bodyPr/>
                  <a:lstStyle/>
                  <a:p>
                    <a:fld id="{7E8DAF07-DEEB-4D7C-90D8-A1824FBE181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3-2586-4C55-A0B2-6BC3E164BF06}"/>
                </c:ext>
              </c:extLst>
            </c:dLbl>
            <c:dLbl>
              <c:idx val="1027"/>
              <c:tx>
                <c:rich>
                  <a:bodyPr/>
                  <a:lstStyle/>
                  <a:p>
                    <a:fld id="{0936FB2B-169C-455E-A061-36CCD4F757D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4-2586-4C55-A0B2-6BC3E164BF06}"/>
                </c:ext>
              </c:extLst>
            </c:dLbl>
            <c:dLbl>
              <c:idx val="1028"/>
              <c:tx>
                <c:rich>
                  <a:bodyPr/>
                  <a:lstStyle/>
                  <a:p>
                    <a:fld id="{5260EB0D-C8AD-4280-90A7-158DB4F3CD9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5-2586-4C55-A0B2-6BC3E164BF06}"/>
                </c:ext>
              </c:extLst>
            </c:dLbl>
            <c:dLbl>
              <c:idx val="1029"/>
              <c:tx>
                <c:rich>
                  <a:bodyPr/>
                  <a:lstStyle/>
                  <a:p>
                    <a:fld id="{45592A40-FE79-4CAD-B245-36139ADAC6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6-2586-4C55-A0B2-6BC3E164BF06}"/>
                </c:ext>
              </c:extLst>
            </c:dLbl>
            <c:dLbl>
              <c:idx val="1030"/>
              <c:tx>
                <c:rich>
                  <a:bodyPr/>
                  <a:lstStyle/>
                  <a:p>
                    <a:fld id="{B8FA10A2-D4A5-450F-8938-AECF939B37C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7-2586-4C55-A0B2-6BC3E164BF06}"/>
                </c:ext>
              </c:extLst>
            </c:dLbl>
            <c:dLbl>
              <c:idx val="1031"/>
              <c:tx>
                <c:rich>
                  <a:bodyPr/>
                  <a:lstStyle/>
                  <a:p>
                    <a:fld id="{6A82EFCE-4E49-4E14-8629-2FAA4DDF2A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8-2586-4C55-A0B2-6BC3E164BF06}"/>
                </c:ext>
              </c:extLst>
            </c:dLbl>
            <c:dLbl>
              <c:idx val="1032"/>
              <c:tx>
                <c:rich>
                  <a:bodyPr/>
                  <a:lstStyle/>
                  <a:p>
                    <a:fld id="{5772488A-778B-4CCA-B0F0-0F6DC97D845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9-2586-4C55-A0B2-6BC3E164BF06}"/>
                </c:ext>
              </c:extLst>
            </c:dLbl>
            <c:dLbl>
              <c:idx val="1033"/>
              <c:tx>
                <c:rich>
                  <a:bodyPr/>
                  <a:lstStyle/>
                  <a:p>
                    <a:fld id="{B26B522C-9869-4E4F-8DBB-C49E05A9975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A-2586-4C55-A0B2-6BC3E164BF06}"/>
                </c:ext>
              </c:extLst>
            </c:dLbl>
            <c:dLbl>
              <c:idx val="1034"/>
              <c:tx>
                <c:rich>
                  <a:bodyPr/>
                  <a:lstStyle/>
                  <a:p>
                    <a:fld id="{9AAF6661-9A9E-4C53-9CD1-B58983A4A1B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B-2586-4C55-A0B2-6BC3E164BF06}"/>
                </c:ext>
              </c:extLst>
            </c:dLbl>
            <c:dLbl>
              <c:idx val="1035"/>
              <c:tx>
                <c:rich>
                  <a:bodyPr/>
                  <a:lstStyle/>
                  <a:p>
                    <a:fld id="{EE3D6F5D-58A5-43F1-A05D-EE732640549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C-2586-4C55-A0B2-6BC3E164BF06}"/>
                </c:ext>
              </c:extLst>
            </c:dLbl>
            <c:dLbl>
              <c:idx val="1036"/>
              <c:tx>
                <c:rich>
                  <a:bodyPr/>
                  <a:lstStyle/>
                  <a:p>
                    <a:fld id="{D67F3705-25B8-4D3D-BF8F-52EC7934C55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D-2586-4C55-A0B2-6BC3E164BF06}"/>
                </c:ext>
              </c:extLst>
            </c:dLbl>
            <c:dLbl>
              <c:idx val="1037"/>
              <c:tx>
                <c:rich>
                  <a:bodyPr/>
                  <a:lstStyle/>
                  <a:p>
                    <a:fld id="{9E269A48-1763-4656-99B4-CCB5E7E9A4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E-2586-4C55-A0B2-6BC3E164BF06}"/>
                </c:ext>
              </c:extLst>
            </c:dLbl>
            <c:dLbl>
              <c:idx val="1038"/>
              <c:tx>
                <c:rich>
                  <a:bodyPr/>
                  <a:lstStyle/>
                  <a:p>
                    <a:fld id="{292673F5-AA7A-4A6B-AC84-D0CF66429B5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0F-2586-4C55-A0B2-6BC3E164BF06}"/>
                </c:ext>
              </c:extLst>
            </c:dLbl>
            <c:dLbl>
              <c:idx val="1039"/>
              <c:tx>
                <c:rich>
                  <a:bodyPr/>
                  <a:lstStyle/>
                  <a:p>
                    <a:fld id="{2BCC782A-5620-4D80-9062-764A47E62FE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0-2586-4C55-A0B2-6BC3E164BF06}"/>
                </c:ext>
              </c:extLst>
            </c:dLbl>
            <c:dLbl>
              <c:idx val="1040"/>
              <c:tx>
                <c:rich>
                  <a:bodyPr/>
                  <a:lstStyle/>
                  <a:p>
                    <a:fld id="{6B059E17-8086-4254-BDA7-8AB8CB2F096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1-2586-4C55-A0B2-6BC3E164BF06}"/>
                </c:ext>
              </c:extLst>
            </c:dLbl>
            <c:dLbl>
              <c:idx val="1041"/>
              <c:tx>
                <c:rich>
                  <a:bodyPr/>
                  <a:lstStyle/>
                  <a:p>
                    <a:fld id="{BBB4A7AD-C663-4A3E-BE8A-221FC83943A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2-2586-4C55-A0B2-6BC3E164BF06}"/>
                </c:ext>
              </c:extLst>
            </c:dLbl>
            <c:dLbl>
              <c:idx val="1042"/>
              <c:tx>
                <c:rich>
                  <a:bodyPr/>
                  <a:lstStyle/>
                  <a:p>
                    <a:fld id="{DCDD8E47-E23F-48B1-A6A1-60A00D143DB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3-2586-4C55-A0B2-6BC3E164BF06}"/>
                </c:ext>
              </c:extLst>
            </c:dLbl>
            <c:dLbl>
              <c:idx val="1043"/>
              <c:tx>
                <c:rich>
                  <a:bodyPr/>
                  <a:lstStyle/>
                  <a:p>
                    <a:fld id="{383378FC-EC25-41C2-B628-50137B3ED7F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4-2586-4C55-A0B2-6BC3E164BF06}"/>
                </c:ext>
              </c:extLst>
            </c:dLbl>
            <c:dLbl>
              <c:idx val="1044"/>
              <c:tx>
                <c:rich>
                  <a:bodyPr/>
                  <a:lstStyle/>
                  <a:p>
                    <a:fld id="{4908FE9A-F481-4FD1-8080-2591B5B32A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5-2586-4C55-A0B2-6BC3E164BF06}"/>
                </c:ext>
              </c:extLst>
            </c:dLbl>
            <c:dLbl>
              <c:idx val="1045"/>
              <c:tx>
                <c:rich>
                  <a:bodyPr/>
                  <a:lstStyle/>
                  <a:p>
                    <a:fld id="{A00B2E03-6AA6-4401-B3A3-44422A1E560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6-2586-4C55-A0B2-6BC3E164BF06}"/>
                </c:ext>
              </c:extLst>
            </c:dLbl>
            <c:dLbl>
              <c:idx val="1046"/>
              <c:tx>
                <c:rich>
                  <a:bodyPr/>
                  <a:lstStyle/>
                  <a:p>
                    <a:fld id="{CA357761-ABA0-42B5-842A-8151B06E4B1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7-2586-4C55-A0B2-6BC3E164BF06}"/>
                </c:ext>
              </c:extLst>
            </c:dLbl>
            <c:dLbl>
              <c:idx val="1047"/>
              <c:tx>
                <c:rich>
                  <a:bodyPr/>
                  <a:lstStyle/>
                  <a:p>
                    <a:fld id="{9AAAD606-CF68-4CC2-95DF-4AC9CD7167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8-2586-4C55-A0B2-6BC3E164BF06}"/>
                </c:ext>
              </c:extLst>
            </c:dLbl>
            <c:dLbl>
              <c:idx val="1048"/>
              <c:tx>
                <c:rich>
                  <a:bodyPr/>
                  <a:lstStyle/>
                  <a:p>
                    <a:fld id="{B8ADAB6A-6600-43E0-9F1E-9713A74A167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9-2586-4C55-A0B2-6BC3E164BF06}"/>
                </c:ext>
              </c:extLst>
            </c:dLbl>
            <c:dLbl>
              <c:idx val="1049"/>
              <c:tx>
                <c:rich>
                  <a:bodyPr/>
                  <a:lstStyle/>
                  <a:p>
                    <a:fld id="{0BDBCAA8-0BCF-40FA-A335-1B17B9C9B92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A-2586-4C55-A0B2-6BC3E164BF06}"/>
                </c:ext>
              </c:extLst>
            </c:dLbl>
            <c:dLbl>
              <c:idx val="1050"/>
              <c:tx>
                <c:rich>
                  <a:bodyPr/>
                  <a:lstStyle/>
                  <a:p>
                    <a:fld id="{B7CFF314-6C1C-455C-AFE1-95582F110B3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B-2586-4C55-A0B2-6BC3E164BF06}"/>
                </c:ext>
              </c:extLst>
            </c:dLbl>
            <c:dLbl>
              <c:idx val="1051"/>
              <c:tx>
                <c:rich>
                  <a:bodyPr/>
                  <a:lstStyle/>
                  <a:p>
                    <a:fld id="{F990DD2B-3CAA-4238-A727-41BAAAC2FB8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C-2586-4C55-A0B2-6BC3E164BF06}"/>
                </c:ext>
              </c:extLst>
            </c:dLbl>
            <c:dLbl>
              <c:idx val="1052"/>
              <c:tx>
                <c:rich>
                  <a:bodyPr/>
                  <a:lstStyle/>
                  <a:p>
                    <a:fld id="{89CB2901-F01E-4C57-9041-D0A77A4BA91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D-2586-4C55-A0B2-6BC3E164BF06}"/>
                </c:ext>
              </c:extLst>
            </c:dLbl>
            <c:dLbl>
              <c:idx val="1053"/>
              <c:tx>
                <c:rich>
                  <a:bodyPr/>
                  <a:lstStyle/>
                  <a:p>
                    <a:fld id="{C3DD40A8-AAD4-4364-9608-1AD57A56F4A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E-2586-4C55-A0B2-6BC3E164BF06}"/>
                </c:ext>
              </c:extLst>
            </c:dLbl>
            <c:dLbl>
              <c:idx val="1054"/>
              <c:tx>
                <c:rich>
                  <a:bodyPr/>
                  <a:lstStyle/>
                  <a:p>
                    <a:fld id="{650C88BA-64FD-4E25-AE26-3A761EA628C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1F-2586-4C55-A0B2-6BC3E164BF06}"/>
                </c:ext>
              </c:extLst>
            </c:dLbl>
            <c:dLbl>
              <c:idx val="1055"/>
              <c:tx>
                <c:rich>
                  <a:bodyPr/>
                  <a:lstStyle/>
                  <a:p>
                    <a:fld id="{17DD316A-A84A-4A0F-B2E3-451511FEA97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0-2586-4C55-A0B2-6BC3E164BF06}"/>
                </c:ext>
              </c:extLst>
            </c:dLbl>
            <c:dLbl>
              <c:idx val="1056"/>
              <c:tx>
                <c:rich>
                  <a:bodyPr/>
                  <a:lstStyle/>
                  <a:p>
                    <a:fld id="{3B795C90-47E1-4AFE-A2A9-E4AC4F97C3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1-2586-4C55-A0B2-6BC3E164BF06}"/>
                </c:ext>
              </c:extLst>
            </c:dLbl>
            <c:dLbl>
              <c:idx val="1057"/>
              <c:tx>
                <c:rich>
                  <a:bodyPr/>
                  <a:lstStyle/>
                  <a:p>
                    <a:fld id="{A7120E8C-F82A-4657-A653-810A97D7D6F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2-2586-4C55-A0B2-6BC3E164BF06}"/>
                </c:ext>
              </c:extLst>
            </c:dLbl>
            <c:dLbl>
              <c:idx val="1058"/>
              <c:tx>
                <c:rich>
                  <a:bodyPr/>
                  <a:lstStyle/>
                  <a:p>
                    <a:fld id="{C589DD4F-7060-4520-8773-5F4A54FD0AB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3-2586-4C55-A0B2-6BC3E164BF06}"/>
                </c:ext>
              </c:extLst>
            </c:dLbl>
            <c:dLbl>
              <c:idx val="1059"/>
              <c:tx>
                <c:rich>
                  <a:bodyPr/>
                  <a:lstStyle/>
                  <a:p>
                    <a:fld id="{B389DA7D-2756-4CE6-9101-B0D55243331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4-2586-4C55-A0B2-6BC3E164BF06}"/>
                </c:ext>
              </c:extLst>
            </c:dLbl>
            <c:dLbl>
              <c:idx val="1060"/>
              <c:tx>
                <c:rich>
                  <a:bodyPr/>
                  <a:lstStyle/>
                  <a:p>
                    <a:fld id="{6ECF3789-5329-4BE0-A291-9800B2E127A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5-2586-4C55-A0B2-6BC3E164BF06}"/>
                </c:ext>
              </c:extLst>
            </c:dLbl>
            <c:dLbl>
              <c:idx val="1061"/>
              <c:tx>
                <c:rich>
                  <a:bodyPr/>
                  <a:lstStyle/>
                  <a:p>
                    <a:fld id="{A82E6E07-2BE2-43D3-A279-346F1F9FB19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6-2586-4C55-A0B2-6BC3E164BF06}"/>
                </c:ext>
              </c:extLst>
            </c:dLbl>
            <c:dLbl>
              <c:idx val="1062"/>
              <c:tx>
                <c:rich>
                  <a:bodyPr/>
                  <a:lstStyle/>
                  <a:p>
                    <a:fld id="{7EA4AF60-E9C0-44D7-80B2-793E80E32DC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7-2586-4C55-A0B2-6BC3E164BF06}"/>
                </c:ext>
              </c:extLst>
            </c:dLbl>
            <c:dLbl>
              <c:idx val="1063"/>
              <c:tx>
                <c:rich>
                  <a:bodyPr/>
                  <a:lstStyle/>
                  <a:p>
                    <a:fld id="{3ADED509-A69D-4131-9A13-6C7B6F5CCDD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8-2586-4C55-A0B2-6BC3E164BF06}"/>
                </c:ext>
              </c:extLst>
            </c:dLbl>
            <c:dLbl>
              <c:idx val="1064"/>
              <c:tx>
                <c:rich>
                  <a:bodyPr/>
                  <a:lstStyle/>
                  <a:p>
                    <a:fld id="{012722A5-D156-4606-BF2A-90E1ED51032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9-2586-4C55-A0B2-6BC3E164BF06}"/>
                </c:ext>
              </c:extLst>
            </c:dLbl>
            <c:dLbl>
              <c:idx val="1065"/>
              <c:tx>
                <c:rich>
                  <a:bodyPr/>
                  <a:lstStyle/>
                  <a:p>
                    <a:fld id="{CACF81AB-E7D2-47A5-9CBB-7FA30BADB84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A-2586-4C55-A0B2-6BC3E164BF06}"/>
                </c:ext>
              </c:extLst>
            </c:dLbl>
            <c:dLbl>
              <c:idx val="1066"/>
              <c:tx>
                <c:rich>
                  <a:bodyPr/>
                  <a:lstStyle/>
                  <a:p>
                    <a:fld id="{9D3A391B-F46F-448F-B3B5-CE599FC8FB2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B-2586-4C55-A0B2-6BC3E164BF06}"/>
                </c:ext>
              </c:extLst>
            </c:dLbl>
            <c:dLbl>
              <c:idx val="1067"/>
              <c:tx>
                <c:rich>
                  <a:bodyPr/>
                  <a:lstStyle/>
                  <a:p>
                    <a:fld id="{261ED762-978A-4A92-B311-E633D3FC921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C-2586-4C55-A0B2-6BC3E164BF06}"/>
                </c:ext>
              </c:extLst>
            </c:dLbl>
            <c:dLbl>
              <c:idx val="1068"/>
              <c:tx>
                <c:rich>
                  <a:bodyPr/>
                  <a:lstStyle/>
                  <a:p>
                    <a:fld id="{6E679119-12A1-43D6-BC4C-963E0F0239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D-2586-4C55-A0B2-6BC3E164BF06}"/>
                </c:ext>
              </c:extLst>
            </c:dLbl>
            <c:dLbl>
              <c:idx val="1069"/>
              <c:tx>
                <c:rich>
                  <a:bodyPr/>
                  <a:lstStyle/>
                  <a:p>
                    <a:fld id="{56174B2A-0478-4707-8296-3B9ABF1B84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E-2586-4C55-A0B2-6BC3E164BF06}"/>
                </c:ext>
              </c:extLst>
            </c:dLbl>
            <c:dLbl>
              <c:idx val="1070"/>
              <c:tx>
                <c:rich>
                  <a:bodyPr/>
                  <a:lstStyle/>
                  <a:p>
                    <a:fld id="{1D1A8918-EC74-4095-BB44-03A45DBE147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2F-2586-4C55-A0B2-6BC3E164BF06}"/>
                </c:ext>
              </c:extLst>
            </c:dLbl>
            <c:dLbl>
              <c:idx val="1071"/>
              <c:tx>
                <c:rich>
                  <a:bodyPr/>
                  <a:lstStyle/>
                  <a:p>
                    <a:fld id="{18218B26-221A-4F55-A036-F3E1F260388F}"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0-2586-4C55-A0B2-6BC3E164BF06}"/>
                </c:ext>
              </c:extLst>
            </c:dLbl>
            <c:dLbl>
              <c:idx val="1072"/>
              <c:tx>
                <c:rich>
                  <a:bodyPr/>
                  <a:lstStyle/>
                  <a:p>
                    <a:fld id="{BABA5719-E610-4EEC-9F99-5BB528E4DD5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1-2586-4C55-A0B2-6BC3E164BF06}"/>
                </c:ext>
              </c:extLst>
            </c:dLbl>
            <c:dLbl>
              <c:idx val="1073"/>
              <c:tx>
                <c:rich>
                  <a:bodyPr/>
                  <a:lstStyle/>
                  <a:p>
                    <a:fld id="{62B4764A-0765-499A-9359-48C4579D1F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2-2586-4C55-A0B2-6BC3E164BF06}"/>
                </c:ext>
              </c:extLst>
            </c:dLbl>
            <c:dLbl>
              <c:idx val="1074"/>
              <c:tx>
                <c:rich>
                  <a:bodyPr/>
                  <a:lstStyle/>
                  <a:p>
                    <a:fld id="{D1F49B9C-A3A3-40E7-AAC6-DECB1D5AB1E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3-2586-4C55-A0B2-6BC3E164BF06}"/>
                </c:ext>
              </c:extLst>
            </c:dLbl>
            <c:dLbl>
              <c:idx val="1075"/>
              <c:tx>
                <c:rich>
                  <a:bodyPr/>
                  <a:lstStyle/>
                  <a:p>
                    <a:fld id="{1D1CD6B3-D15A-49EC-8126-FDE325F4C84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4-2586-4C55-A0B2-6BC3E164BF06}"/>
                </c:ext>
              </c:extLst>
            </c:dLbl>
            <c:dLbl>
              <c:idx val="1076"/>
              <c:tx>
                <c:rich>
                  <a:bodyPr/>
                  <a:lstStyle/>
                  <a:p>
                    <a:fld id="{7D4C66E3-BEF3-40EF-87A6-14FC2DB84F5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5-2586-4C55-A0B2-6BC3E164BF06}"/>
                </c:ext>
              </c:extLst>
            </c:dLbl>
            <c:dLbl>
              <c:idx val="1077"/>
              <c:tx>
                <c:rich>
                  <a:bodyPr/>
                  <a:lstStyle/>
                  <a:p>
                    <a:fld id="{21CA4E6F-429D-4272-96F2-8D4C15A785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6-2586-4C55-A0B2-6BC3E164BF06}"/>
                </c:ext>
              </c:extLst>
            </c:dLbl>
            <c:dLbl>
              <c:idx val="1078"/>
              <c:tx>
                <c:rich>
                  <a:bodyPr/>
                  <a:lstStyle/>
                  <a:p>
                    <a:fld id="{291D4F56-73C6-412C-9C0A-E4C77FBAD8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7-2586-4C55-A0B2-6BC3E164BF06}"/>
                </c:ext>
              </c:extLst>
            </c:dLbl>
            <c:dLbl>
              <c:idx val="1079"/>
              <c:tx>
                <c:rich>
                  <a:bodyPr/>
                  <a:lstStyle/>
                  <a:p>
                    <a:fld id="{A9007A06-F24A-4CC2-B3D1-416F547726C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8-2586-4C55-A0B2-6BC3E164BF06}"/>
                </c:ext>
              </c:extLst>
            </c:dLbl>
            <c:dLbl>
              <c:idx val="1080"/>
              <c:tx>
                <c:rich>
                  <a:bodyPr/>
                  <a:lstStyle/>
                  <a:p>
                    <a:fld id="{50035CFE-6960-4DF5-8B50-95F00564F08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9-2586-4C55-A0B2-6BC3E164BF06}"/>
                </c:ext>
              </c:extLst>
            </c:dLbl>
            <c:dLbl>
              <c:idx val="1081"/>
              <c:tx>
                <c:rich>
                  <a:bodyPr/>
                  <a:lstStyle/>
                  <a:p>
                    <a:fld id="{2EBF57BC-C161-475E-83DC-C98B991A95E9}"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A-2586-4C55-A0B2-6BC3E164BF06}"/>
                </c:ext>
              </c:extLst>
            </c:dLbl>
            <c:dLbl>
              <c:idx val="1082"/>
              <c:tx>
                <c:rich>
                  <a:bodyPr/>
                  <a:lstStyle/>
                  <a:p>
                    <a:fld id="{EACA95DD-2A9A-48C4-A493-BA574A2DD8F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B-2586-4C55-A0B2-6BC3E164BF06}"/>
                </c:ext>
              </c:extLst>
            </c:dLbl>
            <c:dLbl>
              <c:idx val="1083"/>
              <c:tx>
                <c:rich>
                  <a:bodyPr/>
                  <a:lstStyle/>
                  <a:p>
                    <a:fld id="{023D6F77-50B7-4E9C-BD4B-A938885FA81B}"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C-2586-4C55-A0B2-6BC3E164BF06}"/>
                </c:ext>
              </c:extLst>
            </c:dLbl>
            <c:dLbl>
              <c:idx val="1084"/>
              <c:tx>
                <c:rich>
                  <a:bodyPr/>
                  <a:lstStyle/>
                  <a:p>
                    <a:fld id="{56ED9D1E-64B4-4EEB-A379-FD413E7F783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D-2586-4C55-A0B2-6BC3E164BF06}"/>
                </c:ext>
              </c:extLst>
            </c:dLbl>
            <c:dLbl>
              <c:idx val="1085"/>
              <c:tx>
                <c:rich>
                  <a:bodyPr/>
                  <a:lstStyle/>
                  <a:p>
                    <a:fld id="{56741219-FBBF-414C-952D-9EF4C4C90B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E-2586-4C55-A0B2-6BC3E164BF06}"/>
                </c:ext>
              </c:extLst>
            </c:dLbl>
            <c:dLbl>
              <c:idx val="1086"/>
              <c:tx>
                <c:rich>
                  <a:bodyPr/>
                  <a:lstStyle/>
                  <a:p>
                    <a:fld id="{BB0908E4-1EBF-49CC-8FBC-98D333FCE005}"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3F-2586-4C55-A0B2-6BC3E164BF06}"/>
                </c:ext>
              </c:extLst>
            </c:dLbl>
            <c:dLbl>
              <c:idx val="1087"/>
              <c:tx>
                <c:rich>
                  <a:bodyPr/>
                  <a:lstStyle/>
                  <a:p>
                    <a:fld id="{0CC2E432-5D06-44A4-AAF0-68621A2CE88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0-2586-4C55-A0B2-6BC3E164BF06}"/>
                </c:ext>
              </c:extLst>
            </c:dLbl>
            <c:dLbl>
              <c:idx val="1088"/>
              <c:tx>
                <c:rich>
                  <a:bodyPr/>
                  <a:lstStyle/>
                  <a:p>
                    <a:fld id="{31D9BDB0-AD6D-4A5D-B796-9C3529AEAFB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1-2586-4C55-A0B2-6BC3E164BF06}"/>
                </c:ext>
              </c:extLst>
            </c:dLbl>
            <c:dLbl>
              <c:idx val="1089"/>
              <c:tx>
                <c:rich>
                  <a:bodyPr/>
                  <a:lstStyle/>
                  <a:p>
                    <a:fld id="{1A475F86-4A3E-4D8C-BEB6-FCE56CC5F7D8}"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2-2586-4C55-A0B2-6BC3E164BF06}"/>
                </c:ext>
              </c:extLst>
            </c:dLbl>
            <c:dLbl>
              <c:idx val="1090"/>
              <c:tx>
                <c:rich>
                  <a:bodyPr/>
                  <a:lstStyle/>
                  <a:p>
                    <a:fld id="{A456F0B0-4E9F-4D69-8454-712FCBCC1082}"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3-2586-4C55-A0B2-6BC3E164BF06}"/>
                </c:ext>
              </c:extLst>
            </c:dLbl>
            <c:dLbl>
              <c:idx val="1091"/>
              <c:tx>
                <c:rich>
                  <a:bodyPr/>
                  <a:lstStyle/>
                  <a:p>
                    <a:fld id="{E1A9EED6-D2E6-4AE6-8DF7-F61D0FAF47D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4-2586-4C55-A0B2-6BC3E164BF06}"/>
                </c:ext>
              </c:extLst>
            </c:dLbl>
            <c:dLbl>
              <c:idx val="1092"/>
              <c:tx>
                <c:rich>
                  <a:bodyPr/>
                  <a:lstStyle/>
                  <a:p>
                    <a:fld id="{A20CC3B8-C234-4D15-830F-3604912DECE7}"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5-2586-4C55-A0B2-6BC3E164BF06}"/>
                </c:ext>
              </c:extLst>
            </c:dLbl>
            <c:dLbl>
              <c:idx val="1093"/>
              <c:tx>
                <c:rich>
                  <a:bodyPr/>
                  <a:lstStyle/>
                  <a:p>
                    <a:fld id="{5009A683-8924-4522-83B2-9E174D683B8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6-2586-4C55-A0B2-6BC3E164BF06}"/>
                </c:ext>
              </c:extLst>
            </c:dLbl>
            <c:dLbl>
              <c:idx val="1094"/>
              <c:tx>
                <c:rich>
                  <a:bodyPr/>
                  <a:lstStyle/>
                  <a:p>
                    <a:fld id="{EA58D0C8-AFAA-4AEC-B96E-DF6F14157546}"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7-2586-4C55-A0B2-6BC3E164BF06}"/>
                </c:ext>
              </c:extLst>
            </c:dLbl>
            <c:dLbl>
              <c:idx val="1095"/>
              <c:tx>
                <c:rich>
                  <a:bodyPr/>
                  <a:lstStyle/>
                  <a:p>
                    <a:fld id="{DDA76ACD-9F43-48A4-806E-64E948DB427A}"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8-2586-4C55-A0B2-6BC3E164BF06}"/>
                </c:ext>
              </c:extLst>
            </c:dLbl>
            <c:dLbl>
              <c:idx val="1096"/>
              <c:tx>
                <c:rich>
                  <a:bodyPr/>
                  <a:lstStyle/>
                  <a:p>
                    <a:fld id="{E7EBF355-1F23-4C3F-BF97-D7093303890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9-2586-4C55-A0B2-6BC3E164BF06}"/>
                </c:ext>
              </c:extLst>
            </c:dLbl>
            <c:dLbl>
              <c:idx val="1097"/>
              <c:tx>
                <c:rich>
                  <a:bodyPr/>
                  <a:lstStyle/>
                  <a:p>
                    <a:fld id="{001E63A2-6ED1-47D4-92AF-9EAEAEB95DD3}"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A-2586-4C55-A0B2-6BC3E164BF06}"/>
                </c:ext>
              </c:extLst>
            </c:dLbl>
            <c:dLbl>
              <c:idx val="1098"/>
              <c:tx>
                <c:rich>
                  <a:bodyPr/>
                  <a:lstStyle/>
                  <a:p>
                    <a:fld id="{058B8D67-B1BB-4DC3-825D-FE84AB02902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B-2586-4C55-A0B2-6BC3E164BF06}"/>
                </c:ext>
              </c:extLst>
            </c:dLbl>
            <c:dLbl>
              <c:idx val="1099"/>
              <c:tx>
                <c:rich>
                  <a:bodyPr/>
                  <a:lstStyle/>
                  <a:p>
                    <a:fld id="{27EAE3D9-5672-4F92-945F-7E08C7557C4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C-2586-4C55-A0B2-6BC3E164BF06}"/>
                </c:ext>
              </c:extLst>
            </c:dLbl>
            <c:dLbl>
              <c:idx val="1100"/>
              <c:tx>
                <c:rich>
                  <a:bodyPr/>
                  <a:lstStyle/>
                  <a:p>
                    <a:fld id="{0708CE46-A45B-4FC1-9026-5F42F796C3D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D-2586-4C55-A0B2-6BC3E164BF06}"/>
                </c:ext>
              </c:extLst>
            </c:dLbl>
            <c:dLbl>
              <c:idx val="1101"/>
              <c:tx>
                <c:rich>
                  <a:bodyPr/>
                  <a:lstStyle/>
                  <a:p>
                    <a:fld id="{BF7117E5-EE3B-4191-A695-233A8AC0DA34}"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E-2586-4C55-A0B2-6BC3E164BF06}"/>
                </c:ext>
              </c:extLst>
            </c:dLbl>
            <c:dLbl>
              <c:idx val="1102"/>
              <c:tx>
                <c:rich>
                  <a:bodyPr/>
                  <a:lstStyle/>
                  <a:p>
                    <a:fld id="{CDEE5C75-3EC6-4F7E-A860-0B834C289C9D}"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4F-2586-4C55-A0B2-6BC3E164BF06}"/>
                </c:ext>
              </c:extLst>
            </c:dLbl>
            <c:dLbl>
              <c:idx val="1103"/>
              <c:tx>
                <c:rich>
                  <a:bodyPr/>
                  <a:lstStyle/>
                  <a:p>
                    <a:fld id="{FB1D8D1F-AD47-4CA6-850C-41CCB724E960}"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0-2586-4C55-A0B2-6BC3E164BF06}"/>
                </c:ext>
              </c:extLst>
            </c:dLbl>
            <c:dLbl>
              <c:idx val="1104"/>
              <c:tx>
                <c:rich>
                  <a:bodyPr/>
                  <a:lstStyle/>
                  <a:p>
                    <a:fld id="{3FF5358C-D429-4F1B-86AC-DA0D56E1F9A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1-2586-4C55-A0B2-6BC3E164BF06}"/>
                </c:ext>
              </c:extLst>
            </c:dLbl>
            <c:dLbl>
              <c:idx val="1105"/>
              <c:tx>
                <c:rich>
                  <a:bodyPr/>
                  <a:lstStyle/>
                  <a:p>
                    <a:fld id="{D1E4725A-189E-4136-B6F6-A7A671A305B1}"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2-2586-4C55-A0B2-6BC3E164BF06}"/>
                </c:ext>
              </c:extLst>
            </c:dLbl>
            <c:dLbl>
              <c:idx val="1106"/>
              <c:tx>
                <c:rich>
                  <a:bodyPr/>
                  <a:lstStyle/>
                  <a:p>
                    <a:fld id="{EA29C94F-EE48-4B27-8013-C24781EAB2FE}"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3-2586-4C55-A0B2-6BC3E164BF06}"/>
                </c:ext>
              </c:extLst>
            </c:dLbl>
            <c:dLbl>
              <c:idx val="1107"/>
              <c:tx>
                <c:rich>
                  <a:bodyPr/>
                  <a:lstStyle/>
                  <a:p>
                    <a:fld id="{CAD6BA56-5AB1-443F-A48C-9D14651C605C}" type="CELLRANGE">
                      <a:rPr lang="en-US"/>
                      <a:pPr/>
                      <a:t>[CELLRANGE]</a:t>
                    </a:fld>
                    <a:endParaRPr lang="en-US"/>
                  </a:p>
                </c:rich>
              </c:tx>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454-2586-4C55-A0B2-6BC3E164BF06}"/>
                </c:ext>
              </c:extLst>
            </c:dLbl>
            <c:dLbl>
              <c:idx val="11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5-2586-4C55-A0B2-6BC3E164BF06}"/>
                </c:ext>
              </c:extLst>
            </c:dLbl>
            <c:dLbl>
              <c:idx val="11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6-2586-4C55-A0B2-6BC3E164BF06}"/>
                </c:ext>
              </c:extLst>
            </c:dLbl>
            <c:dLbl>
              <c:idx val="11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7-2586-4C55-A0B2-6BC3E164BF06}"/>
                </c:ext>
              </c:extLst>
            </c:dLbl>
            <c:dLbl>
              <c:idx val="11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8-2586-4C55-A0B2-6BC3E164BF06}"/>
                </c:ext>
              </c:extLst>
            </c:dLbl>
            <c:dLbl>
              <c:idx val="11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9-2586-4C55-A0B2-6BC3E164BF06}"/>
                </c:ext>
              </c:extLst>
            </c:dLbl>
            <c:dLbl>
              <c:idx val="11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A-2586-4C55-A0B2-6BC3E164BF06}"/>
                </c:ext>
              </c:extLst>
            </c:dLbl>
            <c:dLbl>
              <c:idx val="11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B-2586-4C55-A0B2-6BC3E164BF06}"/>
                </c:ext>
              </c:extLst>
            </c:dLbl>
            <c:dLbl>
              <c:idx val="11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C-2586-4C55-A0B2-6BC3E164BF06}"/>
                </c:ext>
              </c:extLst>
            </c:dLbl>
            <c:dLbl>
              <c:idx val="11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D-2586-4C55-A0B2-6BC3E164BF06}"/>
                </c:ext>
              </c:extLst>
            </c:dLbl>
            <c:dLbl>
              <c:idx val="11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E-2586-4C55-A0B2-6BC3E164BF06}"/>
                </c:ext>
              </c:extLst>
            </c:dLbl>
            <c:dLbl>
              <c:idx val="11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5F-2586-4C55-A0B2-6BC3E164BF06}"/>
                </c:ext>
              </c:extLst>
            </c:dLbl>
            <c:dLbl>
              <c:idx val="11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0-2586-4C55-A0B2-6BC3E164BF06}"/>
                </c:ext>
              </c:extLst>
            </c:dLbl>
            <c:dLbl>
              <c:idx val="11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1-2586-4C55-A0B2-6BC3E164BF06}"/>
                </c:ext>
              </c:extLst>
            </c:dLbl>
            <c:dLbl>
              <c:idx val="11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2-2586-4C55-A0B2-6BC3E164BF06}"/>
                </c:ext>
              </c:extLst>
            </c:dLbl>
            <c:dLbl>
              <c:idx val="11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3-2586-4C55-A0B2-6BC3E164BF06}"/>
                </c:ext>
              </c:extLst>
            </c:dLbl>
            <c:dLbl>
              <c:idx val="11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4-2586-4C55-A0B2-6BC3E164BF06}"/>
                </c:ext>
              </c:extLst>
            </c:dLbl>
            <c:dLbl>
              <c:idx val="11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5-2586-4C55-A0B2-6BC3E164BF06}"/>
                </c:ext>
              </c:extLst>
            </c:dLbl>
            <c:dLbl>
              <c:idx val="11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6-2586-4C55-A0B2-6BC3E164BF06}"/>
                </c:ext>
              </c:extLst>
            </c:dLbl>
            <c:dLbl>
              <c:idx val="11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7-2586-4C55-A0B2-6BC3E164BF06}"/>
                </c:ext>
              </c:extLst>
            </c:dLbl>
            <c:dLbl>
              <c:idx val="11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8-2586-4C55-A0B2-6BC3E164BF06}"/>
                </c:ext>
              </c:extLst>
            </c:dLbl>
            <c:dLbl>
              <c:idx val="11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9-2586-4C55-A0B2-6BC3E164BF06}"/>
                </c:ext>
              </c:extLst>
            </c:dLbl>
            <c:dLbl>
              <c:idx val="11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A-2586-4C55-A0B2-6BC3E164BF06}"/>
                </c:ext>
              </c:extLst>
            </c:dLbl>
            <c:dLbl>
              <c:idx val="11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B-2586-4C55-A0B2-6BC3E164BF06}"/>
                </c:ext>
              </c:extLst>
            </c:dLbl>
            <c:dLbl>
              <c:idx val="11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C-2586-4C55-A0B2-6BC3E164BF06}"/>
                </c:ext>
              </c:extLst>
            </c:dLbl>
            <c:dLbl>
              <c:idx val="11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D-2586-4C55-A0B2-6BC3E164BF06}"/>
                </c:ext>
              </c:extLst>
            </c:dLbl>
            <c:dLbl>
              <c:idx val="11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E-2586-4C55-A0B2-6BC3E164BF06}"/>
                </c:ext>
              </c:extLst>
            </c:dLbl>
            <c:dLbl>
              <c:idx val="11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6F-2586-4C55-A0B2-6BC3E164BF06}"/>
                </c:ext>
              </c:extLst>
            </c:dLbl>
            <c:dLbl>
              <c:idx val="11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0-2586-4C55-A0B2-6BC3E164BF06}"/>
                </c:ext>
              </c:extLst>
            </c:dLbl>
            <c:dLbl>
              <c:idx val="11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1-2586-4C55-A0B2-6BC3E164BF06}"/>
                </c:ext>
              </c:extLst>
            </c:dLbl>
            <c:dLbl>
              <c:idx val="11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2-2586-4C55-A0B2-6BC3E164BF06}"/>
                </c:ext>
              </c:extLst>
            </c:dLbl>
            <c:dLbl>
              <c:idx val="11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3-2586-4C55-A0B2-6BC3E164BF06}"/>
                </c:ext>
              </c:extLst>
            </c:dLbl>
            <c:dLbl>
              <c:idx val="11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4-2586-4C55-A0B2-6BC3E164BF06}"/>
                </c:ext>
              </c:extLst>
            </c:dLbl>
            <c:dLbl>
              <c:idx val="11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5-2586-4C55-A0B2-6BC3E164BF06}"/>
                </c:ext>
              </c:extLst>
            </c:dLbl>
            <c:dLbl>
              <c:idx val="11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6-2586-4C55-A0B2-6BC3E164BF06}"/>
                </c:ext>
              </c:extLst>
            </c:dLbl>
            <c:dLbl>
              <c:idx val="11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7-2586-4C55-A0B2-6BC3E164BF06}"/>
                </c:ext>
              </c:extLst>
            </c:dLbl>
            <c:dLbl>
              <c:idx val="11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8-2586-4C55-A0B2-6BC3E164BF06}"/>
                </c:ext>
              </c:extLst>
            </c:dLbl>
            <c:dLbl>
              <c:idx val="11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9-2586-4C55-A0B2-6BC3E164BF06}"/>
                </c:ext>
              </c:extLst>
            </c:dLbl>
            <c:dLbl>
              <c:idx val="11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A-2586-4C55-A0B2-6BC3E164BF06}"/>
                </c:ext>
              </c:extLst>
            </c:dLbl>
            <c:dLbl>
              <c:idx val="11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B-2586-4C55-A0B2-6BC3E164BF06}"/>
                </c:ext>
              </c:extLst>
            </c:dLbl>
            <c:dLbl>
              <c:idx val="11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C-2586-4C55-A0B2-6BC3E164BF06}"/>
                </c:ext>
              </c:extLst>
            </c:dLbl>
            <c:dLbl>
              <c:idx val="11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D-2586-4C55-A0B2-6BC3E164BF06}"/>
                </c:ext>
              </c:extLst>
            </c:dLbl>
            <c:dLbl>
              <c:idx val="11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E-2586-4C55-A0B2-6BC3E164BF06}"/>
                </c:ext>
              </c:extLst>
            </c:dLbl>
            <c:dLbl>
              <c:idx val="11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7F-2586-4C55-A0B2-6BC3E164BF06}"/>
                </c:ext>
              </c:extLst>
            </c:dLbl>
            <c:dLbl>
              <c:idx val="11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0-2586-4C55-A0B2-6BC3E164BF06}"/>
                </c:ext>
              </c:extLst>
            </c:dLbl>
            <c:dLbl>
              <c:idx val="11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1-2586-4C55-A0B2-6BC3E164BF06}"/>
                </c:ext>
              </c:extLst>
            </c:dLbl>
            <c:dLbl>
              <c:idx val="11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2-2586-4C55-A0B2-6BC3E164BF06}"/>
                </c:ext>
              </c:extLst>
            </c:dLbl>
            <c:dLbl>
              <c:idx val="11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3-2586-4C55-A0B2-6BC3E164BF06}"/>
                </c:ext>
              </c:extLst>
            </c:dLbl>
            <c:dLbl>
              <c:idx val="11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4-2586-4C55-A0B2-6BC3E164BF06}"/>
                </c:ext>
              </c:extLst>
            </c:dLbl>
            <c:dLbl>
              <c:idx val="11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5-2586-4C55-A0B2-6BC3E164BF06}"/>
                </c:ext>
              </c:extLst>
            </c:dLbl>
            <c:dLbl>
              <c:idx val="11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6-2586-4C55-A0B2-6BC3E164BF06}"/>
                </c:ext>
              </c:extLst>
            </c:dLbl>
            <c:dLbl>
              <c:idx val="11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7-2586-4C55-A0B2-6BC3E164BF06}"/>
                </c:ext>
              </c:extLst>
            </c:dLbl>
            <c:dLbl>
              <c:idx val="11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8-2586-4C55-A0B2-6BC3E164BF06}"/>
                </c:ext>
              </c:extLst>
            </c:dLbl>
            <c:dLbl>
              <c:idx val="11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9-2586-4C55-A0B2-6BC3E164BF06}"/>
                </c:ext>
              </c:extLst>
            </c:dLbl>
            <c:dLbl>
              <c:idx val="11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A-2586-4C55-A0B2-6BC3E164BF06}"/>
                </c:ext>
              </c:extLst>
            </c:dLbl>
            <c:dLbl>
              <c:idx val="11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B-2586-4C55-A0B2-6BC3E164BF06}"/>
                </c:ext>
              </c:extLst>
            </c:dLbl>
            <c:dLbl>
              <c:idx val="11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C-2586-4C55-A0B2-6BC3E164BF06}"/>
                </c:ext>
              </c:extLst>
            </c:dLbl>
            <c:dLbl>
              <c:idx val="11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D-2586-4C55-A0B2-6BC3E164BF06}"/>
                </c:ext>
              </c:extLst>
            </c:dLbl>
            <c:dLbl>
              <c:idx val="11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E-2586-4C55-A0B2-6BC3E164BF06}"/>
                </c:ext>
              </c:extLst>
            </c:dLbl>
            <c:dLbl>
              <c:idx val="11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8F-2586-4C55-A0B2-6BC3E164BF06}"/>
                </c:ext>
              </c:extLst>
            </c:dLbl>
            <c:dLbl>
              <c:idx val="11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0-2586-4C55-A0B2-6BC3E164BF06}"/>
                </c:ext>
              </c:extLst>
            </c:dLbl>
            <c:dLbl>
              <c:idx val="11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1-2586-4C55-A0B2-6BC3E164BF06}"/>
                </c:ext>
              </c:extLst>
            </c:dLbl>
            <c:dLbl>
              <c:idx val="11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2-2586-4C55-A0B2-6BC3E164BF06}"/>
                </c:ext>
              </c:extLst>
            </c:dLbl>
            <c:dLbl>
              <c:idx val="11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3-2586-4C55-A0B2-6BC3E164BF06}"/>
                </c:ext>
              </c:extLst>
            </c:dLbl>
            <c:dLbl>
              <c:idx val="11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4-2586-4C55-A0B2-6BC3E164BF06}"/>
                </c:ext>
              </c:extLst>
            </c:dLbl>
            <c:dLbl>
              <c:idx val="11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5-2586-4C55-A0B2-6BC3E164BF06}"/>
                </c:ext>
              </c:extLst>
            </c:dLbl>
            <c:dLbl>
              <c:idx val="11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6-2586-4C55-A0B2-6BC3E164BF06}"/>
                </c:ext>
              </c:extLst>
            </c:dLbl>
            <c:dLbl>
              <c:idx val="11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7-2586-4C55-A0B2-6BC3E164BF06}"/>
                </c:ext>
              </c:extLst>
            </c:dLbl>
            <c:dLbl>
              <c:idx val="11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8-2586-4C55-A0B2-6BC3E164BF06}"/>
                </c:ext>
              </c:extLst>
            </c:dLbl>
            <c:dLbl>
              <c:idx val="11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9-2586-4C55-A0B2-6BC3E164BF06}"/>
                </c:ext>
              </c:extLst>
            </c:dLbl>
            <c:dLbl>
              <c:idx val="11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A-2586-4C55-A0B2-6BC3E164BF06}"/>
                </c:ext>
              </c:extLst>
            </c:dLbl>
            <c:dLbl>
              <c:idx val="11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B-2586-4C55-A0B2-6BC3E164BF06}"/>
                </c:ext>
              </c:extLst>
            </c:dLbl>
            <c:dLbl>
              <c:idx val="11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C-2586-4C55-A0B2-6BC3E164BF06}"/>
                </c:ext>
              </c:extLst>
            </c:dLbl>
            <c:dLbl>
              <c:idx val="11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D-2586-4C55-A0B2-6BC3E164BF06}"/>
                </c:ext>
              </c:extLst>
            </c:dLbl>
            <c:dLbl>
              <c:idx val="11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E-2586-4C55-A0B2-6BC3E164BF06}"/>
                </c:ext>
              </c:extLst>
            </c:dLbl>
            <c:dLbl>
              <c:idx val="11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9F-2586-4C55-A0B2-6BC3E164BF06}"/>
                </c:ext>
              </c:extLst>
            </c:dLbl>
            <c:dLbl>
              <c:idx val="11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0-2586-4C55-A0B2-6BC3E164BF06}"/>
                </c:ext>
              </c:extLst>
            </c:dLbl>
            <c:dLbl>
              <c:idx val="11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1-2586-4C55-A0B2-6BC3E164BF06}"/>
                </c:ext>
              </c:extLst>
            </c:dLbl>
            <c:dLbl>
              <c:idx val="11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2-2586-4C55-A0B2-6BC3E164BF06}"/>
                </c:ext>
              </c:extLst>
            </c:dLbl>
            <c:dLbl>
              <c:idx val="11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3-2586-4C55-A0B2-6BC3E164BF06}"/>
                </c:ext>
              </c:extLst>
            </c:dLbl>
            <c:dLbl>
              <c:idx val="11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4-2586-4C55-A0B2-6BC3E164BF06}"/>
                </c:ext>
              </c:extLst>
            </c:dLbl>
            <c:dLbl>
              <c:idx val="11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5-2586-4C55-A0B2-6BC3E164BF06}"/>
                </c:ext>
              </c:extLst>
            </c:dLbl>
            <c:dLbl>
              <c:idx val="11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6-2586-4C55-A0B2-6BC3E164BF06}"/>
                </c:ext>
              </c:extLst>
            </c:dLbl>
            <c:dLbl>
              <c:idx val="11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7-2586-4C55-A0B2-6BC3E164BF06}"/>
                </c:ext>
              </c:extLst>
            </c:dLbl>
            <c:dLbl>
              <c:idx val="11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8-2586-4C55-A0B2-6BC3E164BF06}"/>
                </c:ext>
              </c:extLst>
            </c:dLbl>
            <c:dLbl>
              <c:idx val="11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9-2586-4C55-A0B2-6BC3E164BF06}"/>
                </c:ext>
              </c:extLst>
            </c:dLbl>
            <c:dLbl>
              <c:idx val="11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A-2586-4C55-A0B2-6BC3E164BF06}"/>
                </c:ext>
              </c:extLst>
            </c:dLbl>
            <c:dLbl>
              <c:idx val="11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B-2586-4C55-A0B2-6BC3E164BF06}"/>
                </c:ext>
              </c:extLst>
            </c:dLbl>
            <c:dLbl>
              <c:idx val="11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C-2586-4C55-A0B2-6BC3E164BF06}"/>
                </c:ext>
              </c:extLst>
            </c:dLbl>
            <c:dLbl>
              <c:idx val="11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D-2586-4C55-A0B2-6BC3E164BF06}"/>
                </c:ext>
              </c:extLst>
            </c:dLbl>
            <c:dLbl>
              <c:idx val="11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E-2586-4C55-A0B2-6BC3E164BF06}"/>
                </c:ext>
              </c:extLst>
            </c:dLbl>
            <c:dLbl>
              <c:idx val="11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AF-2586-4C55-A0B2-6BC3E164BF06}"/>
                </c:ext>
              </c:extLst>
            </c:dLbl>
            <c:dLbl>
              <c:idx val="11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0-2586-4C55-A0B2-6BC3E164BF06}"/>
                </c:ext>
              </c:extLst>
            </c:dLbl>
            <c:dLbl>
              <c:idx val="12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1-2586-4C55-A0B2-6BC3E164BF06}"/>
                </c:ext>
              </c:extLst>
            </c:dLbl>
            <c:dLbl>
              <c:idx val="12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2-2586-4C55-A0B2-6BC3E164BF06}"/>
                </c:ext>
              </c:extLst>
            </c:dLbl>
            <c:dLbl>
              <c:idx val="12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3-2586-4C55-A0B2-6BC3E164BF06}"/>
                </c:ext>
              </c:extLst>
            </c:dLbl>
            <c:dLbl>
              <c:idx val="12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4-2586-4C55-A0B2-6BC3E164BF06}"/>
                </c:ext>
              </c:extLst>
            </c:dLbl>
            <c:dLbl>
              <c:idx val="12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5-2586-4C55-A0B2-6BC3E164BF06}"/>
                </c:ext>
              </c:extLst>
            </c:dLbl>
            <c:dLbl>
              <c:idx val="12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6-2586-4C55-A0B2-6BC3E164BF06}"/>
                </c:ext>
              </c:extLst>
            </c:dLbl>
            <c:dLbl>
              <c:idx val="12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7-2586-4C55-A0B2-6BC3E164BF06}"/>
                </c:ext>
              </c:extLst>
            </c:dLbl>
            <c:dLbl>
              <c:idx val="12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8-2586-4C55-A0B2-6BC3E164BF06}"/>
                </c:ext>
              </c:extLst>
            </c:dLbl>
            <c:dLbl>
              <c:idx val="12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9-2586-4C55-A0B2-6BC3E164BF06}"/>
                </c:ext>
              </c:extLst>
            </c:dLbl>
            <c:dLbl>
              <c:idx val="12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A-2586-4C55-A0B2-6BC3E164BF06}"/>
                </c:ext>
              </c:extLst>
            </c:dLbl>
            <c:dLbl>
              <c:idx val="12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B-2586-4C55-A0B2-6BC3E164BF06}"/>
                </c:ext>
              </c:extLst>
            </c:dLbl>
            <c:dLbl>
              <c:idx val="12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C-2586-4C55-A0B2-6BC3E164BF06}"/>
                </c:ext>
              </c:extLst>
            </c:dLbl>
            <c:dLbl>
              <c:idx val="12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D-2586-4C55-A0B2-6BC3E164BF06}"/>
                </c:ext>
              </c:extLst>
            </c:dLbl>
            <c:dLbl>
              <c:idx val="12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E-2586-4C55-A0B2-6BC3E164BF06}"/>
                </c:ext>
              </c:extLst>
            </c:dLbl>
            <c:dLbl>
              <c:idx val="12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BF-2586-4C55-A0B2-6BC3E164BF06}"/>
                </c:ext>
              </c:extLst>
            </c:dLbl>
            <c:dLbl>
              <c:idx val="12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0-2586-4C55-A0B2-6BC3E164BF06}"/>
                </c:ext>
              </c:extLst>
            </c:dLbl>
            <c:dLbl>
              <c:idx val="12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1-2586-4C55-A0B2-6BC3E164BF06}"/>
                </c:ext>
              </c:extLst>
            </c:dLbl>
            <c:dLbl>
              <c:idx val="12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2-2586-4C55-A0B2-6BC3E164BF06}"/>
                </c:ext>
              </c:extLst>
            </c:dLbl>
            <c:dLbl>
              <c:idx val="12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3-2586-4C55-A0B2-6BC3E164BF06}"/>
                </c:ext>
              </c:extLst>
            </c:dLbl>
            <c:dLbl>
              <c:idx val="12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4-2586-4C55-A0B2-6BC3E164BF06}"/>
                </c:ext>
              </c:extLst>
            </c:dLbl>
            <c:dLbl>
              <c:idx val="12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5-2586-4C55-A0B2-6BC3E164BF06}"/>
                </c:ext>
              </c:extLst>
            </c:dLbl>
            <c:dLbl>
              <c:idx val="12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6-2586-4C55-A0B2-6BC3E164BF06}"/>
                </c:ext>
              </c:extLst>
            </c:dLbl>
            <c:dLbl>
              <c:idx val="12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7-2586-4C55-A0B2-6BC3E164BF06}"/>
                </c:ext>
              </c:extLst>
            </c:dLbl>
            <c:dLbl>
              <c:idx val="12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8-2586-4C55-A0B2-6BC3E164BF06}"/>
                </c:ext>
              </c:extLst>
            </c:dLbl>
            <c:dLbl>
              <c:idx val="12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9-2586-4C55-A0B2-6BC3E164BF06}"/>
                </c:ext>
              </c:extLst>
            </c:dLbl>
            <c:dLbl>
              <c:idx val="12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A-2586-4C55-A0B2-6BC3E164BF06}"/>
                </c:ext>
              </c:extLst>
            </c:dLbl>
            <c:dLbl>
              <c:idx val="12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B-2586-4C55-A0B2-6BC3E164BF06}"/>
                </c:ext>
              </c:extLst>
            </c:dLbl>
            <c:dLbl>
              <c:idx val="12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C-2586-4C55-A0B2-6BC3E164BF06}"/>
                </c:ext>
              </c:extLst>
            </c:dLbl>
            <c:dLbl>
              <c:idx val="12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D-2586-4C55-A0B2-6BC3E164BF06}"/>
                </c:ext>
              </c:extLst>
            </c:dLbl>
            <c:dLbl>
              <c:idx val="12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E-2586-4C55-A0B2-6BC3E164BF06}"/>
                </c:ext>
              </c:extLst>
            </c:dLbl>
            <c:dLbl>
              <c:idx val="12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CF-2586-4C55-A0B2-6BC3E164BF06}"/>
                </c:ext>
              </c:extLst>
            </c:dLbl>
            <c:dLbl>
              <c:idx val="12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0-2586-4C55-A0B2-6BC3E164BF06}"/>
                </c:ext>
              </c:extLst>
            </c:dLbl>
            <c:dLbl>
              <c:idx val="12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1-2586-4C55-A0B2-6BC3E164BF06}"/>
                </c:ext>
              </c:extLst>
            </c:dLbl>
            <c:dLbl>
              <c:idx val="12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2-2586-4C55-A0B2-6BC3E164BF06}"/>
                </c:ext>
              </c:extLst>
            </c:dLbl>
            <c:dLbl>
              <c:idx val="12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3-2586-4C55-A0B2-6BC3E164BF06}"/>
                </c:ext>
              </c:extLst>
            </c:dLbl>
            <c:dLbl>
              <c:idx val="12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4-2586-4C55-A0B2-6BC3E164BF06}"/>
                </c:ext>
              </c:extLst>
            </c:dLbl>
            <c:dLbl>
              <c:idx val="12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5-2586-4C55-A0B2-6BC3E164BF06}"/>
                </c:ext>
              </c:extLst>
            </c:dLbl>
            <c:dLbl>
              <c:idx val="12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6-2586-4C55-A0B2-6BC3E164BF06}"/>
                </c:ext>
              </c:extLst>
            </c:dLbl>
            <c:dLbl>
              <c:idx val="12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7-2586-4C55-A0B2-6BC3E164BF06}"/>
                </c:ext>
              </c:extLst>
            </c:dLbl>
            <c:dLbl>
              <c:idx val="12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8-2586-4C55-A0B2-6BC3E164BF06}"/>
                </c:ext>
              </c:extLst>
            </c:dLbl>
            <c:dLbl>
              <c:idx val="12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9-2586-4C55-A0B2-6BC3E164BF06}"/>
                </c:ext>
              </c:extLst>
            </c:dLbl>
            <c:dLbl>
              <c:idx val="12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A-2586-4C55-A0B2-6BC3E164BF06}"/>
                </c:ext>
              </c:extLst>
            </c:dLbl>
            <c:dLbl>
              <c:idx val="12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B-2586-4C55-A0B2-6BC3E164BF06}"/>
                </c:ext>
              </c:extLst>
            </c:dLbl>
            <c:dLbl>
              <c:idx val="12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C-2586-4C55-A0B2-6BC3E164BF06}"/>
                </c:ext>
              </c:extLst>
            </c:dLbl>
            <c:dLbl>
              <c:idx val="12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D-2586-4C55-A0B2-6BC3E164BF06}"/>
                </c:ext>
              </c:extLst>
            </c:dLbl>
            <c:dLbl>
              <c:idx val="12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E-2586-4C55-A0B2-6BC3E164BF06}"/>
                </c:ext>
              </c:extLst>
            </c:dLbl>
            <c:dLbl>
              <c:idx val="12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DF-2586-4C55-A0B2-6BC3E164BF06}"/>
                </c:ext>
              </c:extLst>
            </c:dLbl>
            <c:dLbl>
              <c:idx val="12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0-2586-4C55-A0B2-6BC3E164BF06}"/>
                </c:ext>
              </c:extLst>
            </c:dLbl>
            <c:dLbl>
              <c:idx val="12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1-2586-4C55-A0B2-6BC3E164BF06}"/>
                </c:ext>
              </c:extLst>
            </c:dLbl>
            <c:dLbl>
              <c:idx val="12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2-2586-4C55-A0B2-6BC3E164BF06}"/>
                </c:ext>
              </c:extLst>
            </c:dLbl>
            <c:dLbl>
              <c:idx val="12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3-2586-4C55-A0B2-6BC3E164BF06}"/>
                </c:ext>
              </c:extLst>
            </c:dLbl>
            <c:dLbl>
              <c:idx val="12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4-2586-4C55-A0B2-6BC3E164BF06}"/>
                </c:ext>
              </c:extLst>
            </c:dLbl>
            <c:dLbl>
              <c:idx val="12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5-2586-4C55-A0B2-6BC3E164BF06}"/>
                </c:ext>
              </c:extLst>
            </c:dLbl>
            <c:dLbl>
              <c:idx val="125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6-2586-4C55-A0B2-6BC3E164BF06}"/>
                </c:ext>
              </c:extLst>
            </c:dLbl>
            <c:dLbl>
              <c:idx val="125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7-2586-4C55-A0B2-6BC3E164BF06}"/>
                </c:ext>
              </c:extLst>
            </c:dLbl>
            <c:dLbl>
              <c:idx val="125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8-2586-4C55-A0B2-6BC3E164BF06}"/>
                </c:ext>
              </c:extLst>
            </c:dLbl>
            <c:dLbl>
              <c:idx val="125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9-2586-4C55-A0B2-6BC3E164BF06}"/>
                </c:ext>
              </c:extLst>
            </c:dLbl>
            <c:dLbl>
              <c:idx val="125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A-2586-4C55-A0B2-6BC3E164BF06}"/>
                </c:ext>
              </c:extLst>
            </c:dLbl>
            <c:dLbl>
              <c:idx val="125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B-2586-4C55-A0B2-6BC3E164BF06}"/>
                </c:ext>
              </c:extLst>
            </c:dLbl>
            <c:dLbl>
              <c:idx val="125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C-2586-4C55-A0B2-6BC3E164BF06}"/>
                </c:ext>
              </c:extLst>
            </c:dLbl>
            <c:dLbl>
              <c:idx val="126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D-2586-4C55-A0B2-6BC3E164BF06}"/>
                </c:ext>
              </c:extLst>
            </c:dLbl>
            <c:dLbl>
              <c:idx val="126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E-2586-4C55-A0B2-6BC3E164BF06}"/>
                </c:ext>
              </c:extLst>
            </c:dLbl>
            <c:dLbl>
              <c:idx val="126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EF-2586-4C55-A0B2-6BC3E164BF06}"/>
                </c:ext>
              </c:extLst>
            </c:dLbl>
            <c:dLbl>
              <c:idx val="126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0-2586-4C55-A0B2-6BC3E164BF06}"/>
                </c:ext>
              </c:extLst>
            </c:dLbl>
            <c:dLbl>
              <c:idx val="126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1-2586-4C55-A0B2-6BC3E164BF06}"/>
                </c:ext>
              </c:extLst>
            </c:dLbl>
            <c:dLbl>
              <c:idx val="126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2-2586-4C55-A0B2-6BC3E164BF06}"/>
                </c:ext>
              </c:extLst>
            </c:dLbl>
            <c:dLbl>
              <c:idx val="126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3-2586-4C55-A0B2-6BC3E164BF06}"/>
                </c:ext>
              </c:extLst>
            </c:dLbl>
            <c:dLbl>
              <c:idx val="126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4-2586-4C55-A0B2-6BC3E164BF06}"/>
                </c:ext>
              </c:extLst>
            </c:dLbl>
            <c:dLbl>
              <c:idx val="126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5-2586-4C55-A0B2-6BC3E164BF06}"/>
                </c:ext>
              </c:extLst>
            </c:dLbl>
            <c:dLbl>
              <c:idx val="126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6-2586-4C55-A0B2-6BC3E164BF06}"/>
                </c:ext>
              </c:extLst>
            </c:dLbl>
            <c:dLbl>
              <c:idx val="127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7-2586-4C55-A0B2-6BC3E164BF06}"/>
                </c:ext>
              </c:extLst>
            </c:dLbl>
            <c:dLbl>
              <c:idx val="127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8-2586-4C55-A0B2-6BC3E164BF06}"/>
                </c:ext>
              </c:extLst>
            </c:dLbl>
            <c:dLbl>
              <c:idx val="127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9-2586-4C55-A0B2-6BC3E164BF06}"/>
                </c:ext>
              </c:extLst>
            </c:dLbl>
            <c:dLbl>
              <c:idx val="127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A-2586-4C55-A0B2-6BC3E164BF06}"/>
                </c:ext>
              </c:extLst>
            </c:dLbl>
            <c:dLbl>
              <c:idx val="127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B-2586-4C55-A0B2-6BC3E164BF06}"/>
                </c:ext>
              </c:extLst>
            </c:dLbl>
            <c:dLbl>
              <c:idx val="127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C-2586-4C55-A0B2-6BC3E164BF06}"/>
                </c:ext>
              </c:extLst>
            </c:dLbl>
            <c:dLbl>
              <c:idx val="127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D-2586-4C55-A0B2-6BC3E164BF06}"/>
                </c:ext>
              </c:extLst>
            </c:dLbl>
            <c:dLbl>
              <c:idx val="127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E-2586-4C55-A0B2-6BC3E164BF06}"/>
                </c:ext>
              </c:extLst>
            </c:dLbl>
            <c:dLbl>
              <c:idx val="127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4FF-2586-4C55-A0B2-6BC3E164BF06}"/>
                </c:ext>
              </c:extLst>
            </c:dLbl>
            <c:dLbl>
              <c:idx val="127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0-2586-4C55-A0B2-6BC3E164BF06}"/>
                </c:ext>
              </c:extLst>
            </c:dLbl>
            <c:dLbl>
              <c:idx val="128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1-2586-4C55-A0B2-6BC3E164BF06}"/>
                </c:ext>
              </c:extLst>
            </c:dLbl>
            <c:dLbl>
              <c:idx val="128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2-2586-4C55-A0B2-6BC3E164BF06}"/>
                </c:ext>
              </c:extLst>
            </c:dLbl>
            <c:dLbl>
              <c:idx val="128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3-2586-4C55-A0B2-6BC3E164BF06}"/>
                </c:ext>
              </c:extLst>
            </c:dLbl>
            <c:dLbl>
              <c:idx val="128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4-2586-4C55-A0B2-6BC3E164BF06}"/>
                </c:ext>
              </c:extLst>
            </c:dLbl>
            <c:dLbl>
              <c:idx val="128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5-2586-4C55-A0B2-6BC3E164BF06}"/>
                </c:ext>
              </c:extLst>
            </c:dLbl>
            <c:dLbl>
              <c:idx val="128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6-2586-4C55-A0B2-6BC3E164BF06}"/>
                </c:ext>
              </c:extLst>
            </c:dLbl>
            <c:dLbl>
              <c:idx val="128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7-2586-4C55-A0B2-6BC3E164BF06}"/>
                </c:ext>
              </c:extLst>
            </c:dLbl>
            <c:dLbl>
              <c:idx val="128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8-2586-4C55-A0B2-6BC3E164BF06}"/>
                </c:ext>
              </c:extLst>
            </c:dLbl>
            <c:dLbl>
              <c:idx val="128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9-2586-4C55-A0B2-6BC3E164BF06}"/>
                </c:ext>
              </c:extLst>
            </c:dLbl>
            <c:dLbl>
              <c:idx val="128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A-2586-4C55-A0B2-6BC3E164BF06}"/>
                </c:ext>
              </c:extLst>
            </c:dLbl>
            <c:dLbl>
              <c:idx val="129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B-2586-4C55-A0B2-6BC3E164BF06}"/>
                </c:ext>
              </c:extLst>
            </c:dLbl>
            <c:dLbl>
              <c:idx val="129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C-2586-4C55-A0B2-6BC3E164BF06}"/>
                </c:ext>
              </c:extLst>
            </c:dLbl>
            <c:dLbl>
              <c:idx val="129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D-2586-4C55-A0B2-6BC3E164BF06}"/>
                </c:ext>
              </c:extLst>
            </c:dLbl>
            <c:dLbl>
              <c:idx val="129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E-2586-4C55-A0B2-6BC3E164BF06}"/>
                </c:ext>
              </c:extLst>
            </c:dLbl>
            <c:dLbl>
              <c:idx val="129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0F-2586-4C55-A0B2-6BC3E164BF06}"/>
                </c:ext>
              </c:extLst>
            </c:dLbl>
            <c:dLbl>
              <c:idx val="129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0-2586-4C55-A0B2-6BC3E164BF06}"/>
                </c:ext>
              </c:extLst>
            </c:dLbl>
            <c:dLbl>
              <c:idx val="129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1-2586-4C55-A0B2-6BC3E164BF06}"/>
                </c:ext>
              </c:extLst>
            </c:dLbl>
            <c:dLbl>
              <c:idx val="129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2-2586-4C55-A0B2-6BC3E164BF06}"/>
                </c:ext>
              </c:extLst>
            </c:dLbl>
            <c:dLbl>
              <c:idx val="129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3-2586-4C55-A0B2-6BC3E164BF06}"/>
                </c:ext>
              </c:extLst>
            </c:dLbl>
            <c:dLbl>
              <c:idx val="129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4-2586-4C55-A0B2-6BC3E164BF06}"/>
                </c:ext>
              </c:extLst>
            </c:dLbl>
            <c:dLbl>
              <c:idx val="130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5-2586-4C55-A0B2-6BC3E164BF06}"/>
                </c:ext>
              </c:extLst>
            </c:dLbl>
            <c:dLbl>
              <c:idx val="130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6-2586-4C55-A0B2-6BC3E164BF06}"/>
                </c:ext>
              </c:extLst>
            </c:dLbl>
            <c:dLbl>
              <c:idx val="130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7-2586-4C55-A0B2-6BC3E164BF06}"/>
                </c:ext>
              </c:extLst>
            </c:dLbl>
            <c:dLbl>
              <c:idx val="130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8-2586-4C55-A0B2-6BC3E164BF06}"/>
                </c:ext>
              </c:extLst>
            </c:dLbl>
            <c:dLbl>
              <c:idx val="130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9-2586-4C55-A0B2-6BC3E164BF06}"/>
                </c:ext>
              </c:extLst>
            </c:dLbl>
            <c:dLbl>
              <c:idx val="130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A-2586-4C55-A0B2-6BC3E164BF06}"/>
                </c:ext>
              </c:extLst>
            </c:dLbl>
            <c:dLbl>
              <c:idx val="130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B-2586-4C55-A0B2-6BC3E164BF06}"/>
                </c:ext>
              </c:extLst>
            </c:dLbl>
            <c:dLbl>
              <c:idx val="130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C-2586-4C55-A0B2-6BC3E164BF06}"/>
                </c:ext>
              </c:extLst>
            </c:dLbl>
            <c:dLbl>
              <c:idx val="130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D-2586-4C55-A0B2-6BC3E164BF06}"/>
                </c:ext>
              </c:extLst>
            </c:dLbl>
            <c:dLbl>
              <c:idx val="130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E-2586-4C55-A0B2-6BC3E164BF06}"/>
                </c:ext>
              </c:extLst>
            </c:dLbl>
            <c:dLbl>
              <c:idx val="131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1F-2586-4C55-A0B2-6BC3E164BF06}"/>
                </c:ext>
              </c:extLst>
            </c:dLbl>
            <c:dLbl>
              <c:idx val="131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0-2586-4C55-A0B2-6BC3E164BF06}"/>
                </c:ext>
              </c:extLst>
            </c:dLbl>
            <c:dLbl>
              <c:idx val="131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1-2586-4C55-A0B2-6BC3E164BF06}"/>
                </c:ext>
              </c:extLst>
            </c:dLbl>
            <c:dLbl>
              <c:idx val="131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2-2586-4C55-A0B2-6BC3E164BF06}"/>
                </c:ext>
              </c:extLst>
            </c:dLbl>
            <c:dLbl>
              <c:idx val="131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3-2586-4C55-A0B2-6BC3E164BF06}"/>
                </c:ext>
              </c:extLst>
            </c:dLbl>
            <c:dLbl>
              <c:idx val="131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4-2586-4C55-A0B2-6BC3E164BF06}"/>
                </c:ext>
              </c:extLst>
            </c:dLbl>
            <c:dLbl>
              <c:idx val="131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5-2586-4C55-A0B2-6BC3E164BF06}"/>
                </c:ext>
              </c:extLst>
            </c:dLbl>
            <c:dLbl>
              <c:idx val="131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6-2586-4C55-A0B2-6BC3E164BF06}"/>
                </c:ext>
              </c:extLst>
            </c:dLbl>
            <c:dLbl>
              <c:idx val="131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7-2586-4C55-A0B2-6BC3E164BF06}"/>
                </c:ext>
              </c:extLst>
            </c:dLbl>
            <c:dLbl>
              <c:idx val="131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8-2586-4C55-A0B2-6BC3E164BF06}"/>
                </c:ext>
              </c:extLst>
            </c:dLbl>
            <c:dLbl>
              <c:idx val="132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9-2586-4C55-A0B2-6BC3E164BF06}"/>
                </c:ext>
              </c:extLst>
            </c:dLbl>
            <c:dLbl>
              <c:idx val="132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A-2586-4C55-A0B2-6BC3E164BF06}"/>
                </c:ext>
              </c:extLst>
            </c:dLbl>
            <c:dLbl>
              <c:idx val="132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B-2586-4C55-A0B2-6BC3E164BF06}"/>
                </c:ext>
              </c:extLst>
            </c:dLbl>
            <c:dLbl>
              <c:idx val="132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C-2586-4C55-A0B2-6BC3E164BF06}"/>
                </c:ext>
              </c:extLst>
            </c:dLbl>
            <c:dLbl>
              <c:idx val="132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D-2586-4C55-A0B2-6BC3E164BF06}"/>
                </c:ext>
              </c:extLst>
            </c:dLbl>
            <c:dLbl>
              <c:idx val="132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E-2586-4C55-A0B2-6BC3E164BF06}"/>
                </c:ext>
              </c:extLst>
            </c:dLbl>
            <c:dLbl>
              <c:idx val="132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2F-2586-4C55-A0B2-6BC3E164BF06}"/>
                </c:ext>
              </c:extLst>
            </c:dLbl>
            <c:dLbl>
              <c:idx val="132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0-2586-4C55-A0B2-6BC3E164BF06}"/>
                </c:ext>
              </c:extLst>
            </c:dLbl>
            <c:dLbl>
              <c:idx val="132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1-2586-4C55-A0B2-6BC3E164BF06}"/>
                </c:ext>
              </c:extLst>
            </c:dLbl>
            <c:dLbl>
              <c:idx val="132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2-2586-4C55-A0B2-6BC3E164BF06}"/>
                </c:ext>
              </c:extLst>
            </c:dLbl>
            <c:dLbl>
              <c:idx val="133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3-2586-4C55-A0B2-6BC3E164BF06}"/>
                </c:ext>
              </c:extLst>
            </c:dLbl>
            <c:dLbl>
              <c:idx val="133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4-2586-4C55-A0B2-6BC3E164BF06}"/>
                </c:ext>
              </c:extLst>
            </c:dLbl>
            <c:dLbl>
              <c:idx val="133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5-2586-4C55-A0B2-6BC3E164BF06}"/>
                </c:ext>
              </c:extLst>
            </c:dLbl>
            <c:dLbl>
              <c:idx val="133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6-2586-4C55-A0B2-6BC3E164BF06}"/>
                </c:ext>
              </c:extLst>
            </c:dLbl>
            <c:dLbl>
              <c:idx val="133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7-2586-4C55-A0B2-6BC3E164BF06}"/>
                </c:ext>
              </c:extLst>
            </c:dLbl>
            <c:dLbl>
              <c:idx val="133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8-2586-4C55-A0B2-6BC3E164BF06}"/>
                </c:ext>
              </c:extLst>
            </c:dLbl>
            <c:dLbl>
              <c:idx val="133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9-2586-4C55-A0B2-6BC3E164BF06}"/>
                </c:ext>
              </c:extLst>
            </c:dLbl>
            <c:dLbl>
              <c:idx val="133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A-2586-4C55-A0B2-6BC3E164BF06}"/>
                </c:ext>
              </c:extLst>
            </c:dLbl>
            <c:dLbl>
              <c:idx val="133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B-2586-4C55-A0B2-6BC3E164BF06}"/>
                </c:ext>
              </c:extLst>
            </c:dLbl>
            <c:dLbl>
              <c:idx val="133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C-2586-4C55-A0B2-6BC3E164BF06}"/>
                </c:ext>
              </c:extLst>
            </c:dLbl>
            <c:dLbl>
              <c:idx val="134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D-2586-4C55-A0B2-6BC3E164BF06}"/>
                </c:ext>
              </c:extLst>
            </c:dLbl>
            <c:dLbl>
              <c:idx val="134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E-2586-4C55-A0B2-6BC3E164BF06}"/>
                </c:ext>
              </c:extLst>
            </c:dLbl>
            <c:dLbl>
              <c:idx val="134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3F-2586-4C55-A0B2-6BC3E164BF06}"/>
                </c:ext>
              </c:extLst>
            </c:dLbl>
            <c:dLbl>
              <c:idx val="1343"/>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0-2586-4C55-A0B2-6BC3E164BF06}"/>
                </c:ext>
              </c:extLst>
            </c:dLbl>
            <c:dLbl>
              <c:idx val="1344"/>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1-2586-4C55-A0B2-6BC3E164BF06}"/>
                </c:ext>
              </c:extLst>
            </c:dLbl>
            <c:dLbl>
              <c:idx val="1345"/>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2-2586-4C55-A0B2-6BC3E164BF06}"/>
                </c:ext>
              </c:extLst>
            </c:dLbl>
            <c:dLbl>
              <c:idx val="1346"/>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3-2586-4C55-A0B2-6BC3E164BF06}"/>
                </c:ext>
              </c:extLst>
            </c:dLbl>
            <c:dLbl>
              <c:idx val="1347"/>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4-2586-4C55-A0B2-6BC3E164BF06}"/>
                </c:ext>
              </c:extLst>
            </c:dLbl>
            <c:dLbl>
              <c:idx val="1348"/>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5-2586-4C55-A0B2-6BC3E164BF06}"/>
                </c:ext>
              </c:extLst>
            </c:dLbl>
            <c:dLbl>
              <c:idx val="1349"/>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6-2586-4C55-A0B2-6BC3E164BF06}"/>
                </c:ext>
              </c:extLst>
            </c:dLbl>
            <c:dLbl>
              <c:idx val="1350"/>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7-2586-4C55-A0B2-6BC3E164BF06}"/>
                </c:ext>
              </c:extLst>
            </c:dLbl>
            <c:dLbl>
              <c:idx val="1351"/>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8-2586-4C55-A0B2-6BC3E164BF06}"/>
                </c:ext>
              </c:extLst>
            </c:dLbl>
            <c:dLbl>
              <c:idx val="1352"/>
              <c:tx>
                <c:rich>
                  <a:bodyPr/>
                  <a:lstStyle/>
                  <a:p>
                    <a:endParaRPr lang="en-US"/>
                  </a:p>
                </c:rich>
              </c:tx>
              <c:showLegendKey val="0"/>
              <c:showVal val="0"/>
              <c:showCatName val="0"/>
              <c:showSerName val="0"/>
              <c:showPercent val="0"/>
              <c:showBubbleSize val="0"/>
              <c:extLst>
                <c:ext xmlns:c15="http://schemas.microsoft.com/office/drawing/2012/chart" uri="{CE6537A1-D6FC-4f65-9D91-7224C49458BB}">
                  <c15:xForSave val="1"/>
                  <c15:showDataLabelsRange val="1"/>
                </c:ext>
                <c:ext xmlns:c16="http://schemas.microsoft.com/office/drawing/2014/chart" uri="{C3380CC4-5D6E-409C-BE32-E72D297353CC}">
                  <c16:uniqueId val="{00000549-2586-4C55-A0B2-6BC3E164BF06}"/>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flat" cmpd="sng" algn="ctr">
                      <a:solidFill>
                        <a:schemeClr val="tx1">
                          <a:lumMod val="35000"/>
                          <a:lumOff val="65000"/>
                        </a:schemeClr>
                      </a:solidFill>
                      <a:round/>
                    </a:ln>
                    <a:effectLst/>
                  </c:spPr>
                </c15:leaderLines>
              </c:ext>
            </c:extLst>
          </c:dLbls>
          <c:cat>
            <c:numRef>
              <c:f>Yields!$G$8:$G$1360</c:f>
              <c:numCache>
                <c:formatCode>m/d/yyyy</c:formatCode>
                <c:ptCount val="1353"/>
                <c:pt idx="0">
                  <c:v>43831</c:v>
                </c:pt>
                <c:pt idx="1">
                  <c:v>43832</c:v>
                </c:pt>
                <c:pt idx="2">
                  <c:v>43833</c:v>
                </c:pt>
                <c:pt idx="3">
                  <c:v>43836</c:v>
                </c:pt>
                <c:pt idx="4">
                  <c:v>43837</c:v>
                </c:pt>
                <c:pt idx="5">
                  <c:v>43838</c:v>
                </c:pt>
                <c:pt idx="6">
                  <c:v>43839</c:v>
                </c:pt>
                <c:pt idx="7">
                  <c:v>43840</c:v>
                </c:pt>
                <c:pt idx="8">
                  <c:v>43843</c:v>
                </c:pt>
                <c:pt idx="9">
                  <c:v>43844</c:v>
                </c:pt>
                <c:pt idx="10">
                  <c:v>43845</c:v>
                </c:pt>
                <c:pt idx="11">
                  <c:v>43846</c:v>
                </c:pt>
                <c:pt idx="12">
                  <c:v>43847</c:v>
                </c:pt>
                <c:pt idx="13">
                  <c:v>43850</c:v>
                </c:pt>
                <c:pt idx="14">
                  <c:v>43851</c:v>
                </c:pt>
                <c:pt idx="15">
                  <c:v>43852</c:v>
                </c:pt>
                <c:pt idx="16">
                  <c:v>43853</c:v>
                </c:pt>
                <c:pt idx="17">
                  <c:v>43854</c:v>
                </c:pt>
                <c:pt idx="18">
                  <c:v>43857</c:v>
                </c:pt>
                <c:pt idx="19">
                  <c:v>43858</c:v>
                </c:pt>
                <c:pt idx="20">
                  <c:v>43859</c:v>
                </c:pt>
                <c:pt idx="21">
                  <c:v>43860</c:v>
                </c:pt>
                <c:pt idx="22">
                  <c:v>43861</c:v>
                </c:pt>
                <c:pt idx="23">
                  <c:v>43864</c:v>
                </c:pt>
                <c:pt idx="24">
                  <c:v>43865</c:v>
                </c:pt>
                <c:pt idx="25">
                  <c:v>43866</c:v>
                </c:pt>
                <c:pt idx="26">
                  <c:v>43867</c:v>
                </c:pt>
                <c:pt idx="27">
                  <c:v>43868</c:v>
                </c:pt>
                <c:pt idx="28">
                  <c:v>43871</c:v>
                </c:pt>
                <c:pt idx="29">
                  <c:v>43872</c:v>
                </c:pt>
                <c:pt idx="30">
                  <c:v>43873</c:v>
                </c:pt>
                <c:pt idx="31">
                  <c:v>43874</c:v>
                </c:pt>
                <c:pt idx="32">
                  <c:v>43875</c:v>
                </c:pt>
                <c:pt idx="33">
                  <c:v>43878</c:v>
                </c:pt>
                <c:pt idx="34">
                  <c:v>43879</c:v>
                </c:pt>
                <c:pt idx="35">
                  <c:v>43880</c:v>
                </c:pt>
                <c:pt idx="36">
                  <c:v>43881</c:v>
                </c:pt>
                <c:pt idx="37">
                  <c:v>43882</c:v>
                </c:pt>
                <c:pt idx="38">
                  <c:v>43885</c:v>
                </c:pt>
                <c:pt idx="39">
                  <c:v>43886</c:v>
                </c:pt>
                <c:pt idx="40">
                  <c:v>43887</c:v>
                </c:pt>
                <c:pt idx="41">
                  <c:v>43888</c:v>
                </c:pt>
                <c:pt idx="42">
                  <c:v>43889</c:v>
                </c:pt>
                <c:pt idx="43">
                  <c:v>43892</c:v>
                </c:pt>
                <c:pt idx="44">
                  <c:v>43893</c:v>
                </c:pt>
                <c:pt idx="45">
                  <c:v>43894</c:v>
                </c:pt>
                <c:pt idx="46">
                  <c:v>43895</c:v>
                </c:pt>
                <c:pt idx="47">
                  <c:v>43896</c:v>
                </c:pt>
                <c:pt idx="48">
                  <c:v>43899</c:v>
                </c:pt>
                <c:pt idx="49">
                  <c:v>43900</c:v>
                </c:pt>
                <c:pt idx="50">
                  <c:v>43901</c:v>
                </c:pt>
                <c:pt idx="51">
                  <c:v>43902</c:v>
                </c:pt>
                <c:pt idx="52">
                  <c:v>43903</c:v>
                </c:pt>
                <c:pt idx="53">
                  <c:v>43906</c:v>
                </c:pt>
                <c:pt idx="54">
                  <c:v>43907</c:v>
                </c:pt>
                <c:pt idx="55">
                  <c:v>43908</c:v>
                </c:pt>
                <c:pt idx="56">
                  <c:v>43909</c:v>
                </c:pt>
                <c:pt idx="57">
                  <c:v>43910</c:v>
                </c:pt>
                <c:pt idx="58">
                  <c:v>43913</c:v>
                </c:pt>
                <c:pt idx="59">
                  <c:v>43914</c:v>
                </c:pt>
                <c:pt idx="60">
                  <c:v>43915</c:v>
                </c:pt>
                <c:pt idx="61">
                  <c:v>43916</c:v>
                </c:pt>
                <c:pt idx="62">
                  <c:v>43917</c:v>
                </c:pt>
                <c:pt idx="63">
                  <c:v>43920</c:v>
                </c:pt>
                <c:pt idx="64">
                  <c:v>43921</c:v>
                </c:pt>
                <c:pt idx="65">
                  <c:v>43922</c:v>
                </c:pt>
                <c:pt idx="66">
                  <c:v>43923</c:v>
                </c:pt>
                <c:pt idx="67">
                  <c:v>43924</c:v>
                </c:pt>
                <c:pt idx="68">
                  <c:v>43927</c:v>
                </c:pt>
                <c:pt idx="69">
                  <c:v>43928</c:v>
                </c:pt>
                <c:pt idx="70">
                  <c:v>43929</c:v>
                </c:pt>
                <c:pt idx="71">
                  <c:v>43930</c:v>
                </c:pt>
                <c:pt idx="72">
                  <c:v>43931</c:v>
                </c:pt>
                <c:pt idx="73">
                  <c:v>43934</c:v>
                </c:pt>
                <c:pt idx="74">
                  <c:v>43935</c:v>
                </c:pt>
                <c:pt idx="75">
                  <c:v>43936</c:v>
                </c:pt>
                <c:pt idx="76">
                  <c:v>43937</c:v>
                </c:pt>
                <c:pt idx="77">
                  <c:v>43938</c:v>
                </c:pt>
                <c:pt idx="78">
                  <c:v>43941</c:v>
                </c:pt>
                <c:pt idx="79">
                  <c:v>43942</c:v>
                </c:pt>
                <c:pt idx="80">
                  <c:v>43943</c:v>
                </c:pt>
                <c:pt idx="81">
                  <c:v>43944</c:v>
                </c:pt>
                <c:pt idx="82">
                  <c:v>43945</c:v>
                </c:pt>
                <c:pt idx="83">
                  <c:v>43948</c:v>
                </c:pt>
                <c:pt idx="84">
                  <c:v>43949</c:v>
                </c:pt>
                <c:pt idx="85">
                  <c:v>43950</c:v>
                </c:pt>
                <c:pt idx="86">
                  <c:v>43951</c:v>
                </c:pt>
                <c:pt idx="87">
                  <c:v>43952</c:v>
                </c:pt>
                <c:pt idx="88">
                  <c:v>43955</c:v>
                </c:pt>
                <c:pt idx="89">
                  <c:v>43956</c:v>
                </c:pt>
                <c:pt idx="90">
                  <c:v>43957</c:v>
                </c:pt>
                <c:pt idx="91">
                  <c:v>43958</c:v>
                </c:pt>
                <c:pt idx="92">
                  <c:v>43959</c:v>
                </c:pt>
                <c:pt idx="93">
                  <c:v>43962</c:v>
                </c:pt>
                <c:pt idx="94">
                  <c:v>43963</c:v>
                </c:pt>
                <c:pt idx="95">
                  <c:v>43964</c:v>
                </c:pt>
                <c:pt idx="96">
                  <c:v>43965</c:v>
                </c:pt>
                <c:pt idx="97">
                  <c:v>43966</c:v>
                </c:pt>
                <c:pt idx="98">
                  <c:v>43969</c:v>
                </c:pt>
                <c:pt idx="99">
                  <c:v>43970</c:v>
                </c:pt>
                <c:pt idx="100">
                  <c:v>43971</c:v>
                </c:pt>
                <c:pt idx="101">
                  <c:v>43972</c:v>
                </c:pt>
                <c:pt idx="102">
                  <c:v>43973</c:v>
                </c:pt>
                <c:pt idx="103">
                  <c:v>43976</c:v>
                </c:pt>
                <c:pt idx="104">
                  <c:v>43977</c:v>
                </c:pt>
                <c:pt idx="105">
                  <c:v>43978</c:v>
                </c:pt>
                <c:pt idx="106">
                  <c:v>43979</c:v>
                </c:pt>
                <c:pt idx="107">
                  <c:v>43980</c:v>
                </c:pt>
                <c:pt idx="108">
                  <c:v>43983</c:v>
                </c:pt>
                <c:pt idx="109">
                  <c:v>43984</c:v>
                </c:pt>
                <c:pt idx="110">
                  <c:v>43985</c:v>
                </c:pt>
                <c:pt idx="111">
                  <c:v>43986</c:v>
                </c:pt>
                <c:pt idx="112">
                  <c:v>43987</c:v>
                </c:pt>
                <c:pt idx="113">
                  <c:v>43990</c:v>
                </c:pt>
                <c:pt idx="114">
                  <c:v>43991</c:v>
                </c:pt>
                <c:pt idx="115">
                  <c:v>43992</c:v>
                </c:pt>
                <c:pt idx="116">
                  <c:v>43993</c:v>
                </c:pt>
                <c:pt idx="117">
                  <c:v>43994</c:v>
                </c:pt>
                <c:pt idx="118">
                  <c:v>43997</c:v>
                </c:pt>
                <c:pt idx="119">
                  <c:v>43998</c:v>
                </c:pt>
                <c:pt idx="120">
                  <c:v>43999</c:v>
                </c:pt>
                <c:pt idx="121">
                  <c:v>44000</c:v>
                </c:pt>
                <c:pt idx="122">
                  <c:v>44001</c:v>
                </c:pt>
                <c:pt idx="123">
                  <c:v>44004</c:v>
                </c:pt>
                <c:pt idx="124">
                  <c:v>44005</c:v>
                </c:pt>
                <c:pt idx="125">
                  <c:v>44006</c:v>
                </c:pt>
                <c:pt idx="126">
                  <c:v>44007</c:v>
                </c:pt>
                <c:pt idx="127">
                  <c:v>44008</c:v>
                </c:pt>
                <c:pt idx="128">
                  <c:v>44011</c:v>
                </c:pt>
                <c:pt idx="129">
                  <c:v>44012</c:v>
                </c:pt>
                <c:pt idx="130">
                  <c:v>44013</c:v>
                </c:pt>
                <c:pt idx="131">
                  <c:v>44014</c:v>
                </c:pt>
                <c:pt idx="132">
                  <c:v>44015</c:v>
                </c:pt>
                <c:pt idx="133">
                  <c:v>44018</c:v>
                </c:pt>
                <c:pt idx="134">
                  <c:v>44019</c:v>
                </c:pt>
                <c:pt idx="135">
                  <c:v>44020</c:v>
                </c:pt>
                <c:pt idx="136">
                  <c:v>44021</c:v>
                </c:pt>
                <c:pt idx="137">
                  <c:v>44022</c:v>
                </c:pt>
                <c:pt idx="138">
                  <c:v>44025</c:v>
                </c:pt>
                <c:pt idx="139">
                  <c:v>44026</c:v>
                </c:pt>
                <c:pt idx="140">
                  <c:v>44027</c:v>
                </c:pt>
                <c:pt idx="141">
                  <c:v>44028</c:v>
                </c:pt>
                <c:pt idx="142">
                  <c:v>44029</c:v>
                </c:pt>
                <c:pt idx="143">
                  <c:v>44032</c:v>
                </c:pt>
                <c:pt idx="144">
                  <c:v>44033</c:v>
                </c:pt>
                <c:pt idx="145">
                  <c:v>44034</c:v>
                </c:pt>
                <c:pt idx="146">
                  <c:v>44035</c:v>
                </c:pt>
                <c:pt idx="147">
                  <c:v>44036</c:v>
                </c:pt>
                <c:pt idx="148">
                  <c:v>44039</c:v>
                </c:pt>
                <c:pt idx="149">
                  <c:v>44040</c:v>
                </c:pt>
                <c:pt idx="150">
                  <c:v>44041</c:v>
                </c:pt>
                <c:pt idx="151">
                  <c:v>44042</c:v>
                </c:pt>
                <c:pt idx="152">
                  <c:v>44043</c:v>
                </c:pt>
                <c:pt idx="153">
                  <c:v>44046</c:v>
                </c:pt>
                <c:pt idx="154">
                  <c:v>44047</c:v>
                </c:pt>
                <c:pt idx="155">
                  <c:v>44048</c:v>
                </c:pt>
                <c:pt idx="156">
                  <c:v>44049</c:v>
                </c:pt>
                <c:pt idx="157">
                  <c:v>44050</c:v>
                </c:pt>
                <c:pt idx="158">
                  <c:v>44053</c:v>
                </c:pt>
                <c:pt idx="159">
                  <c:v>44054</c:v>
                </c:pt>
                <c:pt idx="160">
                  <c:v>44055</c:v>
                </c:pt>
                <c:pt idx="161">
                  <c:v>44056</c:v>
                </c:pt>
                <c:pt idx="162">
                  <c:v>44057</c:v>
                </c:pt>
                <c:pt idx="163">
                  <c:v>44060</c:v>
                </c:pt>
                <c:pt idx="164">
                  <c:v>44061</c:v>
                </c:pt>
                <c:pt idx="165">
                  <c:v>44062</c:v>
                </c:pt>
                <c:pt idx="166">
                  <c:v>44063</c:v>
                </c:pt>
                <c:pt idx="167">
                  <c:v>44064</c:v>
                </c:pt>
                <c:pt idx="168">
                  <c:v>44067</c:v>
                </c:pt>
                <c:pt idx="169">
                  <c:v>44068</c:v>
                </c:pt>
                <c:pt idx="170">
                  <c:v>44069</c:v>
                </c:pt>
                <c:pt idx="171">
                  <c:v>44070</c:v>
                </c:pt>
                <c:pt idx="172">
                  <c:v>44071</c:v>
                </c:pt>
                <c:pt idx="173">
                  <c:v>44074</c:v>
                </c:pt>
                <c:pt idx="174">
                  <c:v>44075</c:v>
                </c:pt>
                <c:pt idx="175">
                  <c:v>44076</c:v>
                </c:pt>
                <c:pt idx="176">
                  <c:v>44077</c:v>
                </c:pt>
                <c:pt idx="177">
                  <c:v>44078</c:v>
                </c:pt>
                <c:pt idx="178">
                  <c:v>44081</c:v>
                </c:pt>
                <c:pt idx="179">
                  <c:v>44082</c:v>
                </c:pt>
                <c:pt idx="180">
                  <c:v>44083</c:v>
                </c:pt>
                <c:pt idx="181">
                  <c:v>44084</c:v>
                </c:pt>
                <c:pt idx="182">
                  <c:v>44085</c:v>
                </c:pt>
                <c:pt idx="183">
                  <c:v>44088</c:v>
                </c:pt>
                <c:pt idx="184">
                  <c:v>44089</c:v>
                </c:pt>
                <c:pt idx="185">
                  <c:v>44090</c:v>
                </c:pt>
                <c:pt idx="186">
                  <c:v>44091</c:v>
                </c:pt>
                <c:pt idx="187">
                  <c:v>44092</c:v>
                </c:pt>
                <c:pt idx="188">
                  <c:v>44095</c:v>
                </c:pt>
                <c:pt idx="189">
                  <c:v>44096</c:v>
                </c:pt>
                <c:pt idx="190">
                  <c:v>44097</c:v>
                </c:pt>
                <c:pt idx="191">
                  <c:v>44098</c:v>
                </c:pt>
                <c:pt idx="192">
                  <c:v>44099</c:v>
                </c:pt>
                <c:pt idx="193">
                  <c:v>44102</c:v>
                </c:pt>
                <c:pt idx="194">
                  <c:v>44103</c:v>
                </c:pt>
                <c:pt idx="195">
                  <c:v>44104</c:v>
                </c:pt>
                <c:pt idx="196">
                  <c:v>44105</c:v>
                </c:pt>
                <c:pt idx="197">
                  <c:v>44106</c:v>
                </c:pt>
                <c:pt idx="198">
                  <c:v>44109</c:v>
                </c:pt>
                <c:pt idx="199">
                  <c:v>44110</c:v>
                </c:pt>
                <c:pt idx="200">
                  <c:v>44111</c:v>
                </c:pt>
                <c:pt idx="201">
                  <c:v>44112</c:v>
                </c:pt>
                <c:pt idx="202">
                  <c:v>44113</c:v>
                </c:pt>
                <c:pt idx="203">
                  <c:v>44116</c:v>
                </c:pt>
                <c:pt idx="204">
                  <c:v>44117</c:v>
                </c:pt>
                <c:pt idx="205">
                  <c:v>44118</c:v>
                </c:pt>
                <c:pt idx="206">
                  <c:v>44119</c:v>
                </c:pt>
                <c:pt idx="207">
                  <c:v>44120</c:v>
                </c:pt>
                <c:pt idx="208">
                  <c:v>44123</c:v>
                </c:pt>
                <c:pt idx="209">
                  <c:v>44124</c:v>
                </c:pt>
                <c:pt idx="210">
                  <c:v>44125</c:v>
                </c:pt>
                <c:pt idx="211">
                  <c:v>44126</c:v>
                </c:pt>
                <c:pt idx="212">
                  <c:v>44127</c:v>
                </c:pt>
                <c:pt idx="213">
                  <c:v>44130</c:v>
                </c:pt>
                <c:pt idx="214">
                  <c:v>44131</c:v>
                </c:pt>
                <c:pt idx="215">
                  <c:v>44132</c:v>
                </c:pt>
                <c:pt idx="216">
                  <c:v>44133</c:v>
                </c:pt>
                <c:pt idx="217">
                  <c:v>44134</c:v>
                </c:pt>
                <c:pt idx="218">
                  <c:v>44137</c:v>
                </c:pt>
                <c:pt idx="219">
                  <c:v>44138</c:v>
                </c:pt>
                <c:pt idx="220">
                  <c:v>44139</c:v>
                </c:pt>
                <c:pt idx="221">
                  <c:v>44140</c:v>
                </c:pt>
                <c:pt idx="222">
                  <c:v>44141</c:v>
                </c:pt>
                <c:pt idx="223">
                  <c:v>44144</c:v>
                </c:pt>
                <c:pt idx="224">
                  <c:v>44145</c:v>
                </c:pt>
                <c:pt idx="225">
                  <c:v>44146</c:v>
                </c:pt>
                <c:pt idx="226">
                  <c:v>44147</c:v>
                </c:pt>
                <c:pt idx="227">
                  <c:v>44148</c:v>
                </c:pt>
                <c:pt idx="228">
                  <c:v>44151</c:v>
                </c:pt>
                <c:pt idx="229">
                  <c:v>44152</c:v>
                </c:pt>
                <c:pt idx="230">
                  <c:v>44153</c:v>
                </c:pt>
                <c:pt idx="231">
                  <c:v>44154</c:v>
                </c:pt>
                <c:pt idx="232">
                  <c:v>44155</c:v>
                </c:pt>
                <c:pt idx="233">
                  <c:v>44158</c:v>
                </c:pt>
                <c:pt idx="234">
                  <c:v>44159</c:v>
                </c:pt>
                <c:pt idx="235">
                  <c:v>44160</c:v>
                </c:pt>
                <c:pt idx="236">
                  <c:v>44161</c:v>
                </c:pt>
                <c:pt idx="237">
                  <c:v>44162</c:v>
                </c:pt>
                <c:pt idx="238">
                  <c:v>44165</c:v>
                </c:pt>
                <c:pt idx="239">
                  <c:v>44166</c:v>
                </c:pt>
                <c:pt idx="240">
                  <c:v>44167</c:v>
                </c:pt>
                <c:pt idx="241">
                  <c:v>44168</c:v>
                </c:pt>
                <c:pt idx="242">
                  <c:v>44169</c:v>
                </c:pt>
                <c:pt idx="243">
                  <c:v>44172</c:v>
                </c:pt>
                <c:pt idx="244">
                  <c:v>44173</c:v>
                </c:pt>
                <c:pt idx="245">
                  <c:v>44174</c:v>
                </c:pt>
                <c:pt idx="246">
                  <c:v>44175</c:v>
                </c:pt>
                <c:pt idx="247">
                  <c:v>44176</c:v>
                </c:pt>
                <c:pt idx="248">
                  <c:v>44179</c:v>
                </c:pt>
                <c:pt idx="249">
                  <c:v>44180</c:v>
                </c:pt>
                <c:pt idx="250">
                  <c:v>44181</c:v>
                </c:pt>
                <c:pt idx="251">
                  <c:v>44182</c:v>
                </c:pt>
                <c:pt idx="252">
                  <c:v>44183</c:v>
                </c:pt>
                <c:pt idx="253">
                  <c:v>44186</c:v>
                </c:pt>
                <c:pt idx="254">
                  <c:v>44187</c:v>
                </c:pt>
                <c:pt idx="255">
                  <c:v>44188</c:v>
                </c:pt>
                <c:pt idx="256">
                  <c:v>44189</c:v>
                </c:pt>
                <c:pt idx="257">
                  <c:v>44190</c:v>
                </c:pt>
                <c:pt idx="258">
                  <c:v>44193</c:v>
                </c:pt>
                <c:pt idx="259">
                  <c:v>44194</c:v>
                </c:pt>
                <c:pt idx="260">
                  <c:v>44195</c:v>
                </c:pt>
                <c:pt idx="261">
                  <c:v>44196</c:v>
                </c:pt>
                <c:pt idx="262">
                  <c:v>44197</c:v>
                </c:pt>
                <c:pt idx="263">
                  <c:v>44200</c:v>
                </c:pt>
                <c:pt idx="264">
                  <c:v>44201</c:v>
                </c:pt>
                <c:pt idx="265">
                  <c:v>44202</c:v>
                </c:pt>
                <c:pt idx="266">
                  <c:v>44203</c:v>
                </c:pt>
                <c:pt idx="267">
                  <c:v>44204</c:v>
                </c:pt>
                <c:pt idx="268">
                  <c:v>44207</c:v>
                </c:pt>
                <c:pt idx="269">
                  <c:v>44208</c:v>
                </c:pt>
                <c:pt idx="270">
                  <c:v>44209</c:v>
                </c:pt>
                <c:pt idx="271">
                  <c:v>44210</c:v>
                </c:pt>
                <c:pt idx="272">
                  <c:v>44211</c:v>
                </c:pt>
                <c:pt idx="273">
                  <c:v>44214</c:v>
                </c:pt>
                <c:pt idx="274">
                  <c:v>44215</c:v>
                </c:pt>
                <c:pt idx="275">
                  <c:v>44216</c:v>
                </c:pt>
                <c:pt idx="276">
                  <c:v>44217</c:v>
                </c:pt>
                <c:pt idx="277">
                  <c:v>44218</c:v>
                </c:pt>
                <c:pt idx="278">
                  <c:v>44221</c:v>
                </c:pt>
                <c:pt idx="279">
                  <c:v>44222</c:v>
                </c:pt>
                <c:pt idx="280">
                  <c:v>44223</c:v>
                </c:pt>
                <c:pt idx="281">
                  <c:v>44224</c:v>
                </c:pt>
                <c:pt idx="282">
                  <c:v>44225</c:v>
                </c:pt>
                <c:pt idx="283">
                  <c:v>44228</c:v>
                </c:pt>
                <c:pt idx="284">
                  <c:v>44229</c:v>
                </c:pt>
                <c:pt idx="285">
                  <c:v>44230</c:v>
                </c:pt>
                <c:pt idx="286">
                  <c:v>44231</c:v>
                </c:pt>
                <c:pt idx="287">
                  <c:v>44232</c:v>
                </c:pt>
                <c:pt idx="288">
                  <c:v>44235</c:v>
                </c:pt>
                <c:pt idx="289">
                  <c:v>44236</c:v>
                </c:pt>
                <c:pt idx="290">
                  <c:v>44237</c:v>
                </c:pt>
                <c:pt idx="291">
                  <c:v>44238</c:v>
                </c:pt>
                <c:pt idx="292">
                  <c:v>44239</c:v>
                </c:pt>
                <c:pt idx="293">
                  <c:v>44242</c:v>
                </c:pt>
                <c:pt idx="294">
                  <c:v>44243</c:v>
                </c:pt>
                <c:pt idx="295">
                  <c:v>44244</c:v>
                </c:pt>
                <c:pt idx="296">
                  <c:v>44245</c:v>
                </c:pt>
                <c:pt idx="297">
                  <c:v>44246</c:v>
                </c:pt>
                <c:pt idx="298">
                  <c:v>44249</c:v>
                </c:pt>
                <c:pt idx="299">
                  <c:v>44250</c:v>
                </c:pt>
                <c:pt idx="300">
                  <c:v>44251</c:v>
                </c:pt>
                <c:pt idx="301">
                  <c:v>44252</c:v>
                </c:pt>
                <c:pt idx="302">
                  <c:v>44253</c:v>
                </c:pt>
                <c:pt idx="303">
                  <c:v>44256</c:v>
                </c:pt>
                <c:pt idx="304">
                  <c:v>44257</c:v>
                </c:pt>
                <c:pt idx="305">
                  <c:v>44258</c:v>
                </c:pt>
                <c:pt idx="306">
                  <c:v>44259</c:v>
                </c:pt>
                <c:pt idx="307">
                  <c:v>44260</c:v>
                </c:pt>
                <c:pt idx="308">
                  <c:v>44263</c:v>
                </c:pt>
                <c:pt idx="309">
                  <c:v>44264</c:v>
                </c:pt>
                <c:pt idx="310">
                  <c:v>44265</c:v>
                </c:pt>
                <c:pt idx="311">
                  <c:v>44266</c:v>
                </c:pt>
                <c:pt idx="312">
                  <c:v>44267</c:v>
                </c:pt>
                <c:pt idx="313">
                  <c:v>44270</c:v>
                </c:pt>
                <c:pt idx="314">
                  <c:v>44271</c:v>
                </c:pt>
                <c:pt idx="315">
                  <c:v>44272</c:v>
                </c:pt>
                <c:pt idx="316">
                  <c:v>44273</c:v>
                </c:pt>
                <c:pt idx="317">
                  <c:v>44274</c:v>
                </c:pt>
                <c:pt idx="318">
                  <c:v>44277</c:v>
                </c:pt>
                <c:pt idx="319">
                  <c:v>44278</c:v>
                </c:pt>
                <c:pt idx="320">
                  <c:v>44279</c:v>
                </c:pt>
                <c:pt idx="321">
                  <c:v>44280</c:v>
                </c:pt>
                <c:pt idx="322">
                  <c:v>44281</c:v>
                </c:pt>
                <c:pt idx="323">
                  <c:v>44284</c:v>
                </c:pt>
                <c:pt idx="324">
                  <c:v>44285</c:v>
                </c:pt>
                <c:pt idx="325">
                  <c:v>44286</c:v>
                </c:pt>
                <c:pt idx="326">
                  <c:v>44287</c:v>
                </c:pt>
                <c:pt idx="327">
                  <c:v>44288</c:v>
                </c:pt>
                <c:pt idx="328">
                  <c:v>44291</c:v>
                </c:pt>
                <c:pt idx="329">
                  <c:v>44292</c:v>
                </c:pt>
                <c:pt idx="330">
                  <c:v>44293</c:v>
                </c:pt>
                <c:pt idx="331">
                  <c:v>44294</c:v>
                </c:pt>
                <c:pt idx="332">
                  <c:v>44295</c:v>
                </c:pt>
                <c:pt idx="333">
                  <c:v>44298</c:v>
                </c:pt>
                <c:pt idx="334">
                  <c:v>44299</c:v>
                </c:pt>
                <c:pt idx="335">
                  <c:v>44300</c:v>
                </c:pt>
                <c:pt idx="336">
                  <c:v>44301</c:v>
                </c:pt>
                <c:pt idx="337">
                  <c:v>44302</c:v>
                </c:pt>
                <c:pt idx="338">
                  <c:v>44305</c:v>
                </c:pt>
                <c:pt idx="339">
                  <c:v>44306</c:v>
                </c:pt>
                <c:pt idx="340">
                  <c:v>44307</c:v>
                </c:pt>
                <c:pt idx="341">
                  <c:v>44308</c:v>
                </c:pt>
                <c:pt idx="342">
                  <c:v>44309</c:v>
                </c:pt>
                <c:pt idx="343">
                  <c:v>44312</c:v>
                </c:pt>
                <c:pt idx="344">
                  <c:v>44313</c:v>
                </c:pt>
                <c:pt idx="345">
                  <c:v>44314</c:v>
                </c:pt>
                <c:pt idx="346">
                  <c:v>44315</c:v>
                </c:pt>
                <c:pt idx="347">
                  <c:v>44316</c:v>
                </c:pt>
                <c:pt idx="348">
                  <c:v>44319</c:v>
                </c:pt>
                <c:pt idx="349">
                  <c:v>44320</c:v>
                </c:pt>
                <c:pt idx="350">
                  <c:v>44321</c:v>
                </c:pt>
                <c:pt idx="351">
                  <c:v>44322</c:v>
                </c:pt>
                <c:pt idx="352">
                  <c:v>44323</c:v>
                </c:pt>
                <c:pt idx="353">
                  <c:v>44326</c:v>
                </c:pt>
                <c:pt idx="354">
                  <c:v>44327</c:v>
                </c:pt>
                <c:pt idx="355">
                  <c:v>44328</c:v>
                </c:pt>
                <c:pt idx="356">
                  <c:v>44329</c:v>
                </c:pt>
                <c:pt idx="357">
                  <c:v>44330</c:v>
                </c:pt>
                <c:pt idx="358">
                  <c:v>44333</c:v>
                </c:pt>
                <c:pt idx="359">
                  <c:v>44334</c:v>
                </c:pt>
                <c:pt idx="360">
                  <c:v>44335</c:v>
                </c:pt>
                <c:pt idx="361">
                  <c:v>44336</c:v>
                </c:pt>
                <c:pt idx="362">
                  <c:v>44337</c:v>
                </c:pt>
                <c:pt idx="363">
                  <c:v>44340</c:v>
                </c:pt>
                <c:pt idx="364">
                  <c:v>44341</c:v>
                </c:pt>
                <c:pt idx="365">
                  <c:v>44342</c:v>
                </c:pt>
                <c:pt idx="366">
                  <c:v>44343</c:v>
                </c:pt>
                <c:pt idx="367">
                  <c:v>44344</c:v>
                </c:pt>
                <c:pt idx="368">
                  <c:v>44347</c:v>
                </c:pt>
                <c:pt idx="369">
                  <c:v>44348</c:v>
                </c:pt>
                <c:pt idx="370">
                  <c:v>44349</c:v>
                </c:pt>
                <c:pt idx="371">
                  <c:v>44350</c:v>
                </c:pt>
                <c:pt idx="372">
                  <c:v>44351</c:v>
                </c:pt>
                <c:pt idx="373">
                  <c:v>44354</c:v>
                </c:pt>
                <c:pt idx="374">
                  <c:v>44355</c:v>
                </c:pt>
                <c:pt idx="375">
                  <c:v>44356</c:v>
                </c:pt>
                <c:pt idx="376">
                  <c:v>44357</c:v>
                </c:pt>
                <c:pt idx="377">
                  <c:v>44358</c:v>
                </c:pt>
                <c:pt idx="378">
                  <c:v>44361</c:v>
                </c:pt>
                <c:pt idx="379">
                  <c:v>44362</c:v>
                </c:pt>
                <c:pt idx="380">
                  <c:v>44363</c:v>
                </c:pt>
                <c:pt idx="381">
                  <c:v>44364</c:v>
                </c:pt>
                <c:pt idx="382">
                  <c:v>44365</c:v>
                </c:pt>
                <c:pt idx="383">
                  <c:v>44368</c:v>
                </c:pt>
                <c:pt idx="384">
                  <c:v>44369</c:v>
                </c:pt>
                <c:pt idx="385">
                  <c:v>44370</c:v>
                </c:pt>
                <c:pt idx="386">
                  <c:v>44371</c:v>
                </c:pt>
                <c:pt idx="387">
                  <c:v>44372</c:v>
                </c:pt>
                <c:pt idx="388">
                  <c:v>44375</c:v>
                </c:pt>
                <c:pt idx="389">
                  <c:v>44376</c:v>
                </c:pt>
                <c:pt idx="390">
                  <c:v>44377</c:v>
                </c:pt>
                <c:pt idx="391">
                  <c:v>44378</c:v>
                </c:pt>
                <c:pt idx="392">
                  <c:v>44379</c:v>
                </c:pt>
                <c:pt idx="393">
                  <c:v>44382</c:v>
                </c:pt>
                <c:pt idx="394">
                  <c:v>44383</c:v>
                </c:pt>
                <c:pt idx="395">
                  <c:v>44384</c:v>
                </c:pt>
                <c:pt idx="396">
                  <c:v>44385</c:v>
                </c:pt>
                <c:pt idx="397">
                  <c:v>44386</c:v>
                </c:pt>
                <c:pt idx="398">
                  <c:v>44389</c:v>
                </c:pt>
                <c:pt idx="399">
                  <c:v>44390</c:v>
                </c:pt>
                <c:pt idx="400">
                  <c:v>44391</c:v>
                </c:pt>
                <c:pt idx="401">
                  <c:v>44392</c:v>
                </c:pt>
                <c:pt idx="402">
                  <c:v>44393</c:v>
                </c:pt>
                <c:pt idx="403">
                  <c:v>44396</c:v>
                </c:pt>
                <c:pt idx="404">
                  <c:v>44397</c:v>
                </c:pt>
                <c:pt idx="405">
                  <c:v>44398</c:v>
                </c:pt>
                <c:pt idx="406">
                  <c:v>44399</c:v>
                </c:pt>
                <c:pt idx="407">
                  <c:v>44400</c:v>
                </c:pt>
                <c:pt idx="408">
                  <c:v>44403</c:v>
                </c:pt>
                <c:pt idx="409">
                  <c:v>44404</c:v>
                </c:pt>
                <c:pt idx="410">
                  <c:v>44405</c:v>
                </c:pt>
                <c:pt idx="411">
                  <c:v>44406</c:v>
                </c:pt>
                <c:pt idx="412">
                  <c:v>44407</c:v>
                </c:pt>
                <c:pt idx="413">
                  <c:v>44410</c:v>
                </c:pt>
                <c:pt idx="414">
                  <c:v>44411</c:v>
                </c:pt>
                <c:pt idx="415">
                  <c:v>44412</c:v>
                </c:pt>
                <c:pt idx="416">
                  <c:v>44413</c:v>
                </c:pt>
                <c:pt idx="417">
                  <c:v>44414</c:v>
                </c:pt>
                <c:pt idx="418">
                  <c:v>44417</c:v>
                </c:pt>
                <c:pt idx="419">
                  <c:v>44418</c:v>
                </c:pt>
                <c:pt idx="420">
                  <c:v>44419</c:v>
                </c:pt>
                <c:pt idx="421">
                  <c:v>44420</c:v>
                </c:pt>
                <c:pt idx="422">
                  <c:v>44421</c:v>
                </c:pt>
                <c:pt idx="423">
                  <c:v>44424</c:v>
                </c:pt>
                <c:pt idx="424">
                  <c:v>44425</c:v>
                </c:pt>
                <c:pt idx="425">
                  <c:v>44426</c:v>
                </c:pt>
                <c:pt idx="426">
                  <c:v>44427</c:v>
                </c:pt>
                <c:pt idx="427">
                  <c:v>44428</c:v>
                </c:pt>
                <c:pt idx="428">
                  <c:v>44431</c:v>
                </c:pt>
                <c:pt idx="429">
                  <c:v>44432</c:v>
                </c:pt>
                <c:pt idx="430">
                  <c:v>44433</c:v>
                </c:pt>
                <c:pt idx="431">
                  <c:v>44434</c:v>
                </c:pt>
                <c:pt idx="432">
                  <c:v>44435</c:v>
                </c:pt>
                <c:pt idx="433">
                  <c:v>44438</c:v>
                </c:pt>
                <c:pt idx="434">
                  <c:v>44439</c:v>
                </c:pt>
                <c:pt idx="435">
                  <c:v>44440</c:v>
                </c:pt>
                <c:pt idx="436">
                  <c:v>44441</c:v>
                </c:pt>
                <c:pt idx="437">
                  <c:v>44442</c:v>
                </c:pt>
                <c:pt idx="438">
                  <c:v>44445</c:v>
                </c:pt>
                <c:pt idx="439">
                  <c:v>44446</c:v>
                </c:pt>
                <c:pt idx="440">
                  <c:v>44447</c:v>
                </c:pt>
                <c:pt idx="441">
                  <c:v>44448</c:v>
                </c:pt>
                <c:pt idx="442">
                  <c:v>44449</c:v>
                </c:pt>
                <c:pt idx="443">
                  <c:v>44452</c:v>
                </c:pt>
                <c:pt idx="444">
                  <c:v>44453</c:v>
                </c:pt>
                <c:pt idx="445">
                  <c:v>44454</c:v>
                </c:pt>
                <c:pt idx="446">
                  <c:v>44455</c:v>
                </c:pt>
                <c:pt idx="447">
                  <c:v>44456</c:v>
                </c:pt>
                <c:pt idx="448">
                  <c:v>44459</c:v>
                </c:pt>
                <c:pt idx="449">
                  <c:v>44460</c:v>
                </c:pt>
                <c:pt idx="450">
                  <c:v>44461</c:v>
                </c:pt>
                <c:pt idx="451">
                  <c:v>44462</c:v>
                </c:pt>
                <c:pt idx="452">
                  <c:v>44463</c:v>
                </c:pt>
                <c:pt idx="453">
                  <c:v>44466</c:v>
                </c:pt>
                <c:pt idx="454">
                  <c:v>44467</c:v>
                </c:pt>
                <c:pt idx="455">
                  <c:v>44468</c:v>
                </c:pt>
                <c:pt idx="456">
                  <c:v>44469</c:v>
                </c:pt>
                <c:pt idx="457">
                  <c:v>44470</c:v>
                </c:pt>
                <c:pt idx="458">
                  <c:v>44473</c:v>
                </c:pt>
                <c:pt idx="459">
                  <c:v>44474</c:v>
                </c:pt>
                <c:pt idx="460">
                  <c:v>44475</c:v>
                </c:pt>
                <c:pt idx="461">
                  <c:v>44476</c:v>
                </c:pt>
                <c:pt idx="462">
                  <c:v>44477</c:v>
                </c:pt>
                <c:pt idx="463">
                  <c:v>44480</c:v>
                </c:pt>
                <c:pt idx="464">
                  <c:v>44481</c:v>
                </c:pt>
                <c:pt idx="465">
                  <c:v>44482</c:v>
                </c:pt>
                <c:pt idx="466">
                  <c:v>44483</c:v>
                </c:pt>
                <c:pt idx="467">
                  <c:v>44484</c:v>
                </c:pt>
                <c:pt idx="468">
                  <c:v>44487</c:v>
                </c:pt>
                <c:pt idx="469">
                  <c:v>44488</c:v>
                </c:pt>
                <c:pt idx="470">
                  <c:v>44489</c:v>
                </c:pt>
                <c:pt idx="471">
                  <c:v>44490</c:v>
                </c:pt>
                <c:pt idx="472">
                  <c:v>44491</c:v>
                </c:pt>
                <c:pt idx="473">
                  <c:v>44494</c:v>
                </c:pt>
                <c:pt idx="474">
                  <c:v>44495</c:v>
                </c:pt>
                <c:pt idx="475">
                  <c:v>44496</c:v>
                </c:pt>
                <c:pt idx="476">
                  <c:v>44497</c:v>
                </c:pt>
                <c:pt idx="477">
                  <c:v>44498</c:v>
                </c:pt>
                <c:pt idx="478">
                  <c:v>44501</c:v>
                </c:pt>
                <c:pt idx="479">
                  <c:v>44502</c:v>
                </c:pt>
                <c:pt idx="480">
                  <c:v>44503</c:v>
                </c:pt>
                <c:pt idx="481">
                  <c:v>44504</c:v>
                </c:pt>
                <c:pt idx="482">
                  <c:v>44505</c:v>
                </c:pt>
                <c:pt idx="483">
                  <c:v>44508</c:v>
                </c:pt>
                <c:pt idx="484">
                  <c:v>44509</c:v>
                </c:pt>
                <c:pt idx="485">
                  <c:v>44510</c:v>
                </c:pt>
                <c:pt idx="486">
                  <c:v>44511</c:v>
                </c:pt>
                <c:pt idx="487">
                  <c:v>44512</c:v>
                </c:pt>
                <c:pt idx="488">
                  <c:v>44515</c:v>
                </c:pt>
                <c:pt idx="489">
                  <c:v>44516</c:v>
                </c:pt>
                <c:pt idx="490">
                  <c:v>44517</c:v>
                </c:pt>
                <c:pt idx="491">
                  <c:v>44518</c:v>
                </c:pt>
                <c:pt idx="492">
                  <c:v>44519</c:v>
                </c:pt>
                <c:pt idx="493">
                  <c:v>44522</c:v>
                </c:pt>
                <c:pt idx="494">
                  <c:v>44523</c:v>
                </c:pt>
                <c:pt idx="495">
                  <c:v>44524</c:v>
                </c:pt>
                <c:pt idx="496">
                  <c:v>44525</c:v>
                </c:pt>
                <c:pt idx="497">
                  <c:v>44526</c:v>
                </c:pt>
                <c:pt idx="498">
                  <c:v>44529</c:v>
                </c:pt>
                <c:pt idx="499">
                  <c:v>44530</c:v>
                </c:pt>
                <c:pt idx="500">
                  <c:v>44531</c:v>
                </c:pt>
                <c:pt idx="501">
                  <c:v>44532</c:v>
                </c:pt>
                <c:pt idx="502">
                  <c:v>44533</c:v>
                </c:pt>
                <c:pt idx="503">
                  <c:v>44536</c:v>
                </c:pt>
                <c:pt idx="504">
                  <c:v>44537</c:v>
                </c:pt>
                <c:pt idx="505">
                  <c:v>44538</c:v>
                </c:pt>
                <c:pt idx="506">
                  <c:v>44539</c:v>
                </c:pt>
                <c:pt idx="507">
                  <c:v>44540</c:v>
                </c:pt>
                <c:pt idx="508">
                  <c:v>44543</c:v>
                </c:pt>
                <c:pt idx="509">
                  <c:v>44544</c:v>
                </c:pt>
                <c:pt idx="510">
                  <c:v>44545</c:v>
                </c:pt>
                <c:pt idx="511">
                  <c:v>44546</c:v>
                </c:pt>
                <c:pt idx="512">
                  <c:v>44547</c:v>
                </c:pt>
                <c:pt idx="513">
                  <c:v>44550</c:v>
                </c:pt>
                <c:pt idx="514">
                  <c:v>44551</c:v>
                </c:pt>
                <c:pt idx="515">
                  <c:v>44552</c:v>
                </c:pt>
                <c:pt idx="516">
                  <c:v>44553</c:v>
                </c:pt>
                <c:pt idx="517">
                  <c:v>44554</c:v>
                </c:pt>
                <c:pt idx="518">
                  <c:v>44557</c:v>
                </c:pt>
                <c:pt idx="519">
                  <c:v>44558</c:v>
                </c:pt>
                <c:pt idx="520">
                  <c:v>44559</c:v>
                </c:pt>
                <c:pt idx="521">
                  <c:v>44560</c:v>
                </c:pt>
                <c:pt idx="522">
                  <c:v>44561</c:v>
                </c:pt>
                <c:pt idx="523">
                  <c:v>44564</c:v>
                </c:pt>
                <c:pt idx="524">
                  <c:v>44565</c:v>
                </c:pt>
                <c:pt idx="525">
                  <c:v>44566</c:v>
                </c:pt>
                <c:pt idx="526">
                  <c:v>44567</c:v>
                </c:pt>
                <c:pt idx="527">
                  <c:v>44568</c:v>
                </c:pt>
                <c:pt idx="528">
                  <c:v>44571</c:v>
                </c:pt>
                <c:pt idx="529">
                  <c:v>44572</c:v>
                </c:pt>
                <c:pt idx="530">
                  <c:v>44573</c:v>
                </c:pt>
                <c:pt idx="531">
                  <c:v>44574</c:v>
                </c:pt>
                <c:pt idx="532">
                  <c:v>44575</c:v>
                </c:pt>
                <c:pt idx="533">
                  <c:v>44578</c:v>
                </c:pt>
                <c:pt idx="534">
                  <c:v>44579</c:v>
                </c:pt>
                <c:pt idx="535">
                  <c:v>44580</c:v>
                </c:pt>
                <c:pt idx="536">
                  <c:v>44581</c:v>
                </c:pt>
                <c:pt idx="537">
                  <c:v>44582</c:v>
                </c:pt>
                <c:pt idx="538">
                  <c:v>44585</c:v>
                </c:pt>
                <c:pt idx="539">
                  <c:v>44586</c:v>
                </c:pt>
                <c:pt idx="540">
                  <c:v>44587</c:v>
                </c:pt>
                <c:pt idx="541">
                  <c:v>44588</c:v>
                </c:pt>
                <c:pt idx="542">
                  <c:v>44589</c:v>
                </c:pt>
                <c:pt idx="543">
                  <c:v>44592</c:v>
                </c:pt>
                <c:pt idx="544">
                  <c:v>44593</c:v>
                </c:pt>
                <c:pt idx="545">
                  <c:v>44594</c:v>
                </c:pt>
                <c:pt idx="546">
                  <c:v>44595</c:v>
                </c:pt>
                <c:pt idx="547">
                  <c:v>44596</c:v>
                </c:pt>
                <c:pt idx="548">
                  <c:v>44599</c:v>
                </c:pt>
                <c:pt idx="549">
                  <c:v>44600</c:v>
                </c:pt>
                <c:pt idx="550">
                  <c:v>44601</c:v>
                </c:pt>
                <c:pt idx="551">
                  <c:v>44602</c:v>
                </c:pt>
                <c:pt idx="552">
                  <c:v>44603</c:v>
                </c:pt>
                <c:pt idx="553">
                  <c:v>44606</c:v>
                </c:pt>
                <c:pt idx="554">
                  <c:v>44607</c:v>
                </c:pt>
                <c:pt idx="555">
                  <c:v>44608</c:v>
                </c:pt>
                <c:pt idx="556">
                  <c:v>44609</c:v>
                </c:pt>
                <c:pt idx="557">
                  <c:v>44610</c:v>
                </c:pt>
                <c:pt idx="558">
                  <c:v>44613</c:v>
                </c:pt>
                <c:pt idx="559">
                  <c:v>44614</c:v>
                </c:pt>
                <c:pt idx="560">
                  <c:v>44615</c:v>
                </c:pt>
                <c:pt idx="561">
                  <c:v>44616</c:v>
                </c:pt>
                <c:pt idx="562">
                  <c:v>44617</c:v>
                </c:pt>
                <c:pt idx="563">
                  <c:v>44620</c:v>
                </c:pt>
                <c:pt idx="564">
                  <c:v>44621</c:v>
                </c:pt>
                <c:pt idx="565">
                  <c:v>44622</c:v>
                </c:pt>
                <c:pt idx="566">
                  <c:v>44623</c:v>
                </c:pt>
                <c:pt idx="567">
                  <c:v>44624</c:v>
                </c:pt>
                <c:pt idx="568">
                  <c:v>44627</c:v>
                </c:pt>
                <c:pt idx="569">
                  <c:v>44628</c:v>
                </c:pt>
                <c:pt idx="570">
                  <c:v>44629</c:v>
                </c:pt>
                <c:pt idx="571">
                  <c:v>44630</c:v>
                </c:pt>
                <c:pt idx="572">
                  <c:v>44631</c:v>
                </c:pt>
                <c:pt idx="573">
                  <c:v>44634</c:v>
                </c:pt>
                <c:pt idx="574">
                  <c:v>44635</c:v>
                </c:pt>
                <c:pt idx="575">
                  <c:v>44636</c:v>
                </c:pt>
                <c:pt idx="576">
                  <c:v>44637</c:v>
                </c:pt>
                <c:pt idx="577">
                  <c:v>44638</c:v>
                </c:pt>
                <c:pt idx="578">
                  <c:v>44641</c:v>
                </c:pt>
                <c:pt idx="579">
                  <c:v>44642</c:v>
                </c:pt>
                <c:pt idx="580">
                  <c:v>44643</c:v>
                </c:pt>
                <c:pt idx="581">
                  <c:v>44644</c:v>
                </c:pt>
                <c:pt idx="582">
                  <c:v>44645</c:v>
                </c:pt>
                <c:pt idx="583">
                  <c:v>44648</c:v>
                </c:pt>
                <c:pt idx="584">
                  <c:v>44649</c:v>
                </c:pt>
                <c:pt idx="585">
                  <c:v>44650</c:v>
                </c:pt>
                <c:pt idx="586">
                  <c:v>44651</c:v>
                </c:pt>
                <c:pt idx="587">
                  <c:v>44652</c:v>
                </c:pt>
                <c:pt idx="588">
                  <c:v>44655</c:v>
                </c:pt>
                <c:pt idx="589">
                  <c:v>44656</c:v>
                </c:pt>
                <c:pt idx="590">
                  <c:v>44657</c:v>
                </c:pt>
                <c:pt idx="591">
                  <c:v>44658</c:v>
                </c:pt>
                <c:pt idx="592">
                  <c:v>44659</c:v>
                </c:pt>
                <c:pt idx="593">
                  <c:v>44662</c:v>
                </c:pt>
                <c:pt idx="594">
                  <c:v>44663</c:v>
                </c:pt>
                <c:pt idx="595">
                  <c:v>44664</c:v>
                </c:pt>
                <c:pt idx="596">
                  <c:v>44665</c:v>
                </c:pt>
                <c:pt idx="597">
                  <c:v>44666</c:v>
                </c:pt>
                <c:pt idx="598">
                  <c:v>44669</c:v>
                </c:pt>
                <c:pt idx="599">
                  <c:v>44670</c:v>
                </c:pt>
                <c:pt idx="600">
                  <c:v>44671</c:v>
                </c:pt>
                <c:pt idx="601">
                  <c:v>44672</c:v>
                </c:pt>
                <c:pt idx="602">
                  <c:v>44673</c:v>
                </c:pt>
                <c:pt idx="603">
                  <c:v>44676</c:v>
                </c:pt>
                <c:pt idx="604">
                  <c:v>44677</c:v>
                </c:pt>
                <c:pt idx="605">
                  <c:v>44678</c:v>
                </c:pt>
                <c:pt idx="606">
                  <c:v>44679</c:v>
                </c:pt>
                <c:pt idx="607">
                  <c:v>44680</c:v>
                </c:pt>
                <c:pt idx="608">
                  <c:v>44683</c:v>
                </c:pt>
                <c:pt idx="609">
                  <c:v>44684</c:v>
                </c:pt>
                <c:pt idx="610">
                  <c:v>44685</c:v>
                </c:pt>
                <c:pt idx="611">
                  <c:v>44686</c:v>
                </c:pt>
                <c:pt idx="612">
                  <c:v>44687</c:v>
                </c:pt>
                <c:pt idx="613">
                  <c:v>44690</c:v>
                </c:pt>
                <c:pt idx="614">
                  <c:v>44691</c:v>
                </c:pt>
                <c:pt idx="615">
                  <c:v>44692</c:v>
                </c:pt>
                <c:pt idx="616">
                  <c:v>44693</c:v>
                </c:pt>
                <c:pt idx="617">
                  <c:v>44694</c:v>
                </c:pt>
                <c:pt idx="618">
                  <c:v>44697</c:v>
                </c:pt>
                <c:pt idx="619">
                  <c:v>44698</c:v>
                </c:pt>
                <c:pt idx="620">
                  <c:v>44699</c:v>
                </c:pt>
                <c:pt idx="621">
                  <c:v>44700</c:v>
                </c:pt>
                <c:pt idx="622">
                  <c:v>44701</c:v>
                </c:pt>
                <c:pt idx="623">
                  <c:v>44704</c:v>
                </c:pt>
                <c:pt idx="624">
                  <c:v>44705</c:v>
                </c:pt>
                <c:pt idx="625">
                  <c:v>44706</c:v>
                </c:pt>
                <c:pt idx="626">
                  <c:v>44707</c:v>
                </c:pt>
                <c:pt idx="627">
                  <c:v>44708</c:v>
                </c:pt>
                <c:pt idx="628">
                  <c:v>44711</c:v>
                </c:pt>
                <c:pt idx="629">
                  <c:v>44712</c:v>
                </c:pt>
                <c:pt idx="630">
                  <c:v>44713</c:v>
                </c:pt>
                <c:pt idx="631">
                  <c:v>44714</c:v>
                </c:pt>
                <c:pt idx="632">
                  <c:v>44715</c:v>
                </c:pt>
                <c:pt idx="633">
                  <c:v>44718</c:v>
                </c:pt>
                <c:pt idx="634">
                  <c:v>44719</c:v>
                </c:pt>
                <c:pt idx="635">
                  <c:v>44720</c:v>
                </c:pt>
                <c:pt idx="636">
                  <c:v>44721</c:v>
                </c:pt>
                <c:pt idx="637">
                  <c:v>44722</c:v>
                </c:pt>
                <c:pt idx="638">
                  <c:v>44725</c:v>
                </c:pt>
                <c:pt idx="639">
                  <c:v>44726</c:v>
                </c:pt>
                <c:pt idx="640">
                  <c:v>44727</c:v>
                </c:pt>
                <c:pt idx="641">
                  <c:v>44728</c:v>
                </c:pt>
                <c:pt idx="642">
                  <c:v>44729</c:v>
                </c:pt>
                <c:pt idx="643">
                  <c:v>44732</c:v>
                </c:pt>
                <c:pt idx="644">
                  <c:v>44733</c:v>
                </c:pt>
                <c:pt idx="645">
                  <c:v>44734</c:v>
                </c:pt>
                <c:pt idx="646">
                  <c:v>44735</c:v>
                </c:pt>
                <c:pt idx="647">
                  <c:v>44736</c:v>
                </c:pt>
                <c:pt idx="648">
                  <c:v>44739</c:v>
                </c:pt>
                <c:pt idx="649">
                  <c:v>44740</c:v>
                </c:pt>
                <c:pt idx="650">
                  <c:v>44741</c:v>
                </c:pt>
                <c:pt idx="651">
                  <c:v>44742</c:v>
                </c:pt>
                <c:pt idx="652">
                  <c:v>44743</c:v>
                </c:pt>
                <c:pt idx="653">
                  <c:v>44746</c:v>
                </c:pt>
                <c:pt idx="654">
                  <c:v>44747</c:v>
                </c:pt>
                <c:pt idx="655">
                  <c:v>44748</c:v>
                </c:pt>
                <c:pt idx="656">
                  <c:v>44749</c:v>
                </c:pt>
                <c:pt idx="657">
                  <c:v>44750</c:v>
                </c:pt>
                <c:pt idx="658">
                  <c:v>44753</c:v>
                </c:pt>
                <c:pt idx="659">
                  <c:v>44754</c:v>
                </c:pt>
                <c:pt idx="660">
                  <c:v>44755</c:v>
                </c:pt>
                <c:pt idx="661">
                  <c:v>44756</c:v>
                </c:pt>
                <c:pt idx="662">
                  <c:v>44757</c:v>
                </c:pt>
                <c:pt idx="663">
                  <c:v>44760</c:v>
                </c:pt>
                <c:pt idx="664">
                  <c:v>44761</c:v>
                </c:pt>
                <c:pt idx="665">
                  <c:v>44762</c:v>
                </c:pt>
                <c:pt idx="666">
                  <c:v>44763</c:v>
                </c:pt>
                <c:pt idx="667">
                  <c:v>44764</c:v>
                </c:pt>
                <c:pt idx="668">
                  <c:v>44767</c:v>
                </c:pt>
                <c:pt idx="669">
                  <c:v>44768</c:v>
                </c:pt>
                <c:pt idx="670">
                  <c:v>44769</c:v>
                </c:pt>
                <c:pt idx="671">
                  <c:v>44770</c:v>
                </c:pt>
                <c:pt idx="672">
                  <c:v>44771</c:v>
                </c:pt>
                <c:pt idx="673">
                  <c:v>44774</c:v>
                </c:pt>
                <c:pt idx="674">
                  <c:v>44775</c:v>
                </c:pt>
                <c:pt idx="675">
                  <c:v>44776</c:v>
                </c:pt>
                <c:pt idx="676">
                  <c:v>44777</c:v>
                </c:pt>
                <c:pt idx="677">
                  <c:v>44778</c:v>
                </c:pt>
                <c:pt idx="678">
                  <c:v>44781</c:v>
                </c:pt>
                <c:pt idx="679">
                  <c:v>44782</c:v>
                </c:pt>
                <c:pt idx="680">
                  <c:v>44783</c:v>
                </c:pt>
                <c:pt idx="681">
                  <c:v>44784</c:v>
                </c:pt>
                <c:pt idx="682">
                  <c:v>44785</c:v>
                </c:pt>
                <c:pt idx="683">
                  <c:v>44788</c:v>
                </c:pt>
                <c:pt idx="684">
                  <c:v>44789</c:v>
                </c:pt>
                <c:pt idx="685">
                  <c:v>44790</c:v>
                </c:pt>
                <c:pt idx="686">
                  <c:v>44791</c:v>
                </c:pt>
                <c:pt idx="687">
                  <c:v>44792</c:v>
                </c:pt>
                <c:pt idx="688">
                  <c:v>44795</c:v>
                </c:pt>
                <c:pt idx="689">
                  <c:v>44796</c:v>
                </c:pt>
                <c:pt idx="690">
                  <c:v>44797</c:v>
                </c:pt>
                <c:pt idx="691">
                  <c:v>44798</c:v>
                </c:pt>
                <c:pt idx="692">
                  <c:v>44799</c:v>
                </c:pt>
                <c:pt idx="693">
                  <c:v>44802</c:v>
                </c:pt>
                <c:pt idx="694">
                  <c:v>44803</c:v>
                </c:pt>
                <c:pt idx="695">
                  <c:v>44804</c:v>
                </c:pt>
                <c:pt idx="696">
                  <c:v>44805</c:v>
                </c:pt>
                <c:pt idx="697">
                  <c:v>44806</c:v>
                </c:pt>
                <c:pt idx="698">
                  <c:v>44809</c:v>
                </c:pt>
                <c:pt idx="699">
                  <c:v>44810</c:v>
                </c:pt>
                <c:pt idx="700">
                  <c:v>44811</c:v>
                </c:pt>
                <c:pt idx="701">
                  <c:v>44812</c:v>
                </c:pt>
                <c:pt idx="702">
                  <c:v>44813</c:v>
                </c:pt>
                <c:pt idx="703">
                  <c:v>44816</c:v>
                </c:pt>
                <c:pt idx="704">
                  <c:v>44817</c:v>
                </c:pt>
                <c:pt idx="705">
                  <c:v>44818</c:v>
                </c:pt>
                <c:pt idx="706">
                  <c:v>44819</c:v>
                </c:pt>
                <c:pt idx="707">
                  <c:v>44820</c:v>
                </c:pt>
                <c:pt idx="708">
                  <c:v>44823</c:v>
                </c:pt>
                <c:pt idx="709">
                  <c:v>44824</c:v>
                </c:pt>
                <c:pt idx="710">
                  <c:v>44825</c:v>
                </c:pt>
                <c:pt idx="711">
                  <c:v>44826</c:v>
                </c:pt>
                <c:pt idx="712">
                  <c:v>44827</c:v>
                </c:pt>
                <c:pt idx="713">
                  <c:v>44830</c:v>
                </c:pt>
                <c:pt idx="714">
                  <c:v>44831</c:v>
                </c:pt>
                <c:pt idx="715">
                  <c:v>44832</c:v>
                </c:pt>
                <c:pt idx="716">
                  <c:v>44833</c:v>
                </c:pt>
                <c:pt idx="717">
                  <c:v>44834</c:v>
                </c:pt>
                <c:pt idx="718">
                  <c:v>44837</c:v>
                </c:pt>
                <c:pt idx="719">
                  <c:v>44838</c:v>
                </c:pt>
                <c:pt idx="720">
                  <c:v>44839</c:v>
                </c:pt>
                <c:pt idx="721">
                  <c:v>44840</c:v>
                </c:pt>
                <c:pt idx="722">
                  <c:v>44841</c:v>
                </c:pt>
                <c:pt idx="723">
                  <c:v>44844</c:v>
                </c:pt>
                <c:pt idx="724">
                  <c:v>44845</c:v>
                </c:pt>
                <c:pt idx="725">
                  <c:v>44846</c:v>
                </c:pt>
                <c:pt idx="726">
                  <c:v>44847</c:v>
                </c:pt>
                <c:pt idx="727">
                  <c:v>44848</c:v>
                </c:pt>
                <c:pt idx="728">
                  <c:v>44851</c:v>
                </c:pt>
                <c:pt idx="729">
                  <c:v>44852</c:v>
                </c:pt>
                <c:pt idx="730">
                  <c:v>44853</c:v>
                </c:pt>
                <c:pt idx="731">
                  <c:v>44854</c:v>
                </c:pt>
                <c:pt idx="732">
                  <c:v>44855</c:v>
                </c:pt>
                <c:pt idx="733">
                  <c:v>44858</c:v>
                </c:pt>
                <c:pt idx="734">
                  <c:v>44859</c:v>
                </c:pt>
                <c:pt idx="735">
                  <c:v>44860</c:v>
                </c:pt>
                <c:pt idx="736">
                  <c:v>44861</c:v>
                </c:pt>
                <c:pt idx="737">
                  <c:v>44862</c:v>
                </c:pt>
                <c:pt idx="738">
                  <c:v>44865</c:v>
                </c:pt>
                <c:pt idx="739">
                  <c:v>44866</c:v>
                </c:pt>
                <c:pt idx="740">
                  <c:v>44867</c:v>
                </c:pt>
                <c:pt idx="741">
                  <c:v>44868</c:v>
                </c:pt>
                <c:pt idx="742">
                  <c:v>44869</c:v>
                </c:pt>
                <c:pt idx="743">
                  <c:v>44872</c:v>
                </c:pt>
                <c:pt idx="744">
                  <c:v>44873</c:v>
                </c:pt>
                <c:pt idx="745">
                  <c:v>44874</c:v>
                </c:pt>
                <c:pt idx="746">
                  <c:v>44875</c:v>
                </c:pt>
                <c:pt idx="747">
                  <c:v>44876</c:v>
                </c:pt>
                <c:pt idx="748">
                  <c:v>44879</c:v>
                </c:pt>
                <c:pt idx="749">
                  <c:v>44880</c:v>
                </c:pt>
                <c:pt idx="750">
                  <c:v>44881</c:v>
                </c:pt>
                <c:pt idx="751">
                  <c:v>44882</c:v>
                </c:pt>
                <c:pt idx="752">
                  <c:v>44883</c:v>
                </c:pt>
                <c:pt idx="753">
                  <c:v>44886</c:v>
                </c:pt>
                <c:pt idx="754">
                  <c:v>44887</c:v>
                </c:pt>
                <c:pt idx="755">
                  <c:v>44888</c:v>
                </c:pt>
                <c:pt idx="756">
                  <c:v>44889</c:v>
                </c:pt>
                <c:pt idx="757">
                  <c:v>44890</c:v>
                </c:pt>
                <c:pt idx="758">
                  <c:v>44893</c:v>
                </c:pt>
                <c:pt idx="759">
                  <c:v>44894</c:v>
                </c:pt>
                <c:pt idx="760">
                  <c:v>44895</c:v>
                </c:pt>
                <c:pt idx="761">
                  <c:v>44896</c:v>
                </c:pt>
                <c:pt idx="762">
                  <c:v>44897</c:v>
                </c:pt>
                <c:pt idx="763">
                  <c:v>44900</c:v>
                </c:pt>
                <c:pt idx="764">
                  <c:v>44901</c:v>
                </c:pt>
                <c:pt idx="765">
                  <c:v>44902</c:v>
                </c:pt>
                <c:pt idx="766">
                  <c:v>44903</c:v>
                </c:pt>
                <c:pt idx="767">
                  <c:v>44904</c:v>
                </c:pt>
                <c:pt idx="768">
                  <c:v>44907</c:v>
                </c:pt>
                <c:pt idx="769">
                  <c:v>44908</c:v>
                </c:pt>
                <c:pt idx="770">
                  <c:v>44909</c:v>
                </c:pt>
                <c:pt idx="771">
                  <c:v>44910</c:v>
                </c:pt>
                <c:pt idx="772">
                  <c:v>44911</c:v>
                </c:pt>
                <c:pt idx="773">
                  <c:v>44914</c:v>
                </c:pt>
                <c:pt idx="774">
                  <c:v>44915</c:v>
                </c:pt>
                <c:pt idx="775">
                  <c:v>44916</c:v>
                </c:pt>
                <c:pt idx="776">
                  <c:v>44917</c:v>
                </c:pt>
                <c:pt idx="777">
                  <c:v>44918</c:v>
                </c:pt>
                <c:pt idx="778">
                  <c:v>44921</c:v>
                </c:pt>
                <c:pt idx="779">
                  <c:v>44922</c:v>
                </c:pt>
                <c:pt idx="780">
                  <c:v>44923</c:v>
                </c:pt>
                <c:pt idx="781">
                  <c:v>44924</c:v>
                </c:pt>
                <c:pt idx="782">
                  <c:v>44925</c:v>
                </c:pt>
                <c:pt idx="783">
                  <c:v>44928</c:v>
                </c:pt>
                <c:pt idx="784">
                  <c:v>44929</c:v>
                </c:pt>
                <c:pt idx="785">
                  <c:v>44930</c:v>
                </c:pt>
                <c:pt idx="786">
                  <c:v>44931</c:v>
                </c:pt>
                <c:pt idx="787">
                  <c:v>44932</c:v>
                </c:pt>
                <c:pt idx="788">
                  <c:v>44935</c:v>
                </c:pt>
                <c:pt idx="789">
                  <c:v>44936</c:v>
                </c:pt>
                <c:pt idx="790">
                  <c:v>44937</c:v>
                </c:pt>
                <c:pt idx="791">
                  <c:v>44938</c:v>
                </c:pt>
                <c:pt idx="792">
                  <c:v>44939</c:v>
                </c:pt>
                <c:pt idx="793">
                  <c:v>44942</c:v>
                </c:pt>
                <c:pt idx="794">
                  <c:v>44943</c:v>
                </c:pt>
                <c:pt idx="795">
                  <c:v>44944</c:v>
                </c:pt>
                <c:pt idx="796">
                  <c:v>44945</c:v>
                </c:pt>
                <c:pt idx="797">
                  <c:v>44946</c:v>
                </c:pt>
                <c:pt idx="798">
                  <c:v>44949</c:v>
                </c:pt>
                <c:pt idx="799">
                  <c:v>44950</c:v>
                </c:pt>
                <c:pt idx="800">
                  <c:v>44951</c:v>
                </c:pt>
                <c:pt idx="801">
                  <c:v>44952</c:v>
                </c:pt>
                <c:pt idx="802">
                  <c:v>44953</c:v>
                </c:pt>
                <c:pt idx="803">
                  <c:v>44956</c:v>
                </c:pt>
                <c:pt idx="804">
                  <c:v>44957</c:v>
                </c:pt>
                <c:pt idx="805">
                  <c:v>44958</c:v>
                </c:pt>
                <c:pt idx="806">
                  <c:v>44959</c:v>
                </c:pt>
                <c:pt idx="807">
                  <c:v>44960</c:v>
                </c:pt>
                <c:pt idx="808">
                  <c:v>44963</c:v>
                </c:pt>
                <c:pt idx="809">
                  <c:v>44964</c:v>
                </c:pt>
                <c:pt idx="810">
                  <c:v>44965</c:v>
                </c:pt>
                <c:pt idx="811">
                  <c:v>44966</c:v>
                </c:pt>
                <c:pt idx="812">
                  <c:v>44967</c:v>
                </c:pt>
                <c:pt idx="813">
                  <c:v>44970</c:v>
                </c:pt>
                <c:pt idx="814">
                  <c:v>44971</c:v>
                </c:pt>
                <c:pt idx="815">
                  <c:v>44972</c:v>
                </c:pt>
                <c:pt idx="816">
                  <c:v>44973</c:v>
                </c:pt>
                <c:pt idx="817">
                  <c:v>44974</c:v>
                </c:pt>
                <c:pt idx="818">
                  <c:v>44977</c:v>
                </c:pt>
                <c:pt idx="819">
                  <c:v>44978</c:v>
                </c:pt>
                <c:pt idx="820">
                  <c:v>44979</c:v>
                </c:pt>
                <c:pt idx="821">
                  <c:v>44980</c:v>
                </c:pt>
                <c:pt idx="822">
                  <c:v>44981</c:v>
                </c:pt>
                <c:pt idx="823">
                  <c:v>44984</c:v>
                </c:pt>
                <c:pt idx="824">
                  <c:v>44985</c:v>
                </c:pt>
                <c:pt idx="825">
                  <c:v>44986</c:v>
                </c:pt>
                <c:pt idx="826">
                  <c:v>44987</c:v>
                </c:pt>
                <c:pt idx="827">
                  <c:v>44988</c:v>
                </c:pt>
                <c:pt idx="828">
                  <c:v>44991</c:v>
                </c:pt>
                <c:pt idx="829">
                  <c:v>44992</c:v>
                </c:pt>
                <c:pt idx="830">
                  <c:v>44993</c:v>
                </c:pt>
                <c:pt idx="831">
                  <c:v>44994</c:v>
                </c:pt>
                <c:pt idx="832">
                  <c:v>44995</c:v>
                </c:pt>
                <c:pt idx="833">
                  <c:v>44998</c:v>
                </c:pt>
                <c:pt idx="834">
                  <c:v>44999</c:v>
                </c:pt>
                <c:pt idx="835">
                  <c:v>45000</c:v>
                </c:pt>
                <c:pt idx="836">
                  <c:v>45001</c:v>
                </c:pt>
                <c:pt idx="837">
                  <c:v>45002</c:v>
                </c:pt>
                <c:pt idx="838">
                  <c:v>45005</c:v>
                </c:pt>
                <c:pt idx="839">
                  <c:v>45006</c:v>
                </c:pt>
                <c:pt idx="840">
                  <c:v>45007</c:v>
                </c:pt>
                <c:pt idx="841">
                  <c:v>45008</c:v>
                </c:pt>
                <c:pt idx="842">
                  <c:v>45009</c:v>
                </c:pt>
                <c:pt idx="843">
                  <c:v>45012</c:v>
                </c:pt>
                <c:pt idx="844">
                  <c:v>45013</c:v>
                </c:pt>
                <c:pt idx="845">
                  <c:v>45014</c:v>
                </c:pt>
                <c:pt idx="846">
                  <c:v>45015</c:v>
                </c:pt>
                <c:pt idx="847">
                  <c:v>45016</c:v>
                </c:pt>
                <c:pt idx="848">
                  <c:v>45019</c:v>
                </c:pt>
                <c:pt idx="849">
                  <c:v>45020</c:v>
                </c:pt>
                <c:pt idx="850">
                  <c:v>45021</c:v>
                </c:pt>
                <c:pt idx="851">
                  <c:v>45022</c:v>
                </c:pt>
                <c:pt idx="852">
                  <c:v>45023</c:v>
                </c:pt>
                <c:pt idx="853">
                  <c:v>45026</c:v>
                </c:pt>
                <c:pt idx="854">
                  <c:v>45027</c:v>
                </c:pt>
                <c:pt idx="855">
                  <c:v>45028</c:v>
                </c:pt>
                <c:pt idx="856">
                  <c:v>45029</c:v>
                </c:pt>
                <c:pt idx="857">
                  <c:v>45030</c:v>
                </c:pt>
                <c:pt idx="858">
                  <c:v>45033</c:v>
                </c:pt>
                <c:pt idx="859">
                  <c:v>45034</c:v>
                </c:pt>
                <c:pt idx="860">
                  <c:v>45035</c:v>
                </c:pt>
                <c:pt idx="861">
                  <c:v>45036</c:v>
                </c:pt>
                <c:pt idx="862">
                  <c:v>45037</c:v>
                </c:pt>
                <c:pt idx="863">
                  <c:v>45040</c:v>
                </c:pt>
                <c:pt idx="864">
                  <c:v>45041</c:v>
                </c:pt>
                <c:pt idx="865">
                  <c:v>45042</c:v>
                </c:pt>
                <c:pt idx="866">
                  <c:v>45043</c:v>
                </c:pt>
                <c:pt idx="867">
                  <c:v>45044</c:v>
                </c:pt>
                <c:pt idx="868">
                  <c:v>45047</c:v>
                </c:pt>
                <c:pt idx="869">
                  <c:v>45048</c:v>
                </c:pt>
                <c:pt idx="870">
                  <c:v>45049</c:v>
                </c:pt>
                <c:pt idx="871">
                  <c:v>45050</c:v>
                </c:pt>
                <c:pt idx="872">
                  <c:v>45051</c:v>
                </c:pt>
                <c:pt idx="873">
                  <c:v>45054</c:v>
                </c:pt>
                <c:pt idx="874">
                  <c:v>45055</c:v>
                </c:pt>
                <c:pt idx="875">
                  <c:v>45056</c:v>
                </c:pt>
                <c:pt idx="876">
                  <c:v>45057</c:v>
                </c:pt>
                <c:pt idx="877">
                  <c:v>45058</c:v>
                </c:pt>
                <c:pt idx="878">
                  <c:v>45061</c:v>
                </c:pt>
                <c:pt idx="879">
                  <c:v>45062</c:v>
                </c:pt>
                <c:pt idx="880">
                  <c:v>45063</c:v>
                </c:pt>
                <c:pt idx="881">
                  <c:v>45064</c:v>
                </c:pt>
                <c:pt idx="882">
                  <c:v>45065</c:v>
                </c:pt>
                <c:pt idx="883">
                  <c:v>45068</c:v>
                </c:pt>
                <c:pt idx="884">
                  <c:v>45069</c:v>
                </c:pt>
                <c:pt idx="885">
                  <c:v>45070</c:v>
                </c:pt>
                <c:pt idx="886">
                  <c:v>45071</c:v>
                </c:pt>
                <c:pt idx="887">
                  <c:v>45072</c:v>
                </c:pt>
                <c:pt idx="888">
                  <c:v>45075</c:v>
                </c:pt>
                <c:pt idx="889">
                  <c:v>45076</c:v>
                </c:pt>
                <c:pt idx="890">
                  <c:v>45077</c:v>
                </c:pt>
                <c:pt idx="891">
                  <c:v>45078</c:v>
                </c:pt>
                <c:pt idx="892">
                  <c:v>45079</c:v>
                </c:pt>
                <c:pt idx="893">
                  <c:v>45082</c:v>
                </c:pt>
                <c:pt idx="894">
                  <c:v>45083</c:v>
                </c:pt>
                <c:pt idx="895">
                  <c:v>45084</c:v>
                </c:pt>
                <c:pt idx="896">
                  <c:v>45085</c:v>
                </c:pt>
                <c:pt idx="897">
                  <c:v>45086</c:v>
                </c:pt>
                <c:pt idx="898">
                  <c:v>45089</c:v>
                </c:pt>
                <c:pt idx="899">
                  <c:v>45090</c:v>
                </c:pt>
                <c:pt idx="900">
                  <c:v>45091</c:v>
                </c:pt>
                <c:pt idx="901">
                  <c:v>45092</c:v>
                </c:pt>
                <c:pt idx="902">
                  <c:v>45093</c:v>
                </c:pt>
                <c:pt idx="903">
                  <c:v>45096</c:v>
                </c:pt>
                <c:pt idx="904">
                  <c:v>45097</c:v>
                </c:pt>
                <c:pt idx="905">
                  <c:v>45098</c:v>
                </c:pt>
                <c:pt idx="906">
                  <c:v>45099</c:v>
                </c:pt>
                <c:pt idx="907">
                  <c:v>45100</c:v>
                </c:pt>
                <c:pt idx="908">
                  <c:v>45103</c:v>
                </c:pt>
                <c:pt idx="909">
                  <c:v>45104</c:v>
                </c:pt>
                <c:pt idx="910">
                  <c:v>45105</c:v>
                </c:pt>
                <c:pt idx="911">
                  <c:v>45106</c:v>
                </c:pt>
                <c:pt idx="912">
                  <c:v>45107</c:v>
                </c:pt>
                <c:pt idx="913">
                  <c:v>45110</c:v>
                </c:pt>
                <c:pt idx="914">
                  <c:v>45111</c:v>
                </c:pt>
                <c:pt idx="915">
                  <c:v>45112</c:v>
                </c:pt>
                <c:pt idx="916">
                  <c:v>45113</c:v>
                </c:pt>
                <c:pt idx="917">
                  <c:v>45114</c:v>
                </c:pt>
                <c:pt idx="918">
                  <c:v>45117</c:v>
                </c:pt>
                <c:pt idx="919">
                  <c:v>45118</c:v>
                </c:pt>
                <c:pt idx="920">
                  <c:v>45119</c:v>
                </c:pt>
                <c:pt idx="921">
                  <c:v>45120</c:v>
                </c:pt>
                <c:pt idx="922">
                  <c:v>45121</c:v>
                </c:pt>
                <c:pt idx="923">
                  <c:v>45124</c:v>
                </c:pt>
                <c:pt idx="924">
                  <c:v>45125</c:v>
                </c:pt>
                <c:pt idx="925">
                  <c:v>45126</c:v>
                </c:pt>
                <c:pt idx="926">
                  <c:v>45127</c:v>
                </c:pt>
                <c:pt idx="927">
                  <c:v>45128</c:v>
                </c:pt>
                <c:pt idx="928">
                  <c:v>45131</c:v>
                </c:pt>
                <c:pt idx="929">
                  <c:v>45132</c:v>
                </c:pt>
                <c:pt idx="930">
                  <c:v>45133</c:v>
                </c:pt>
                <c:pt idx="931">
                  <c:v>45134</c:v>
                </c:pt>
                <c:pt idx="932">
                  <c:v>45135</c:v>
                </c:pt>
                <c:pt idx="933">
                  <c:v>45138</c:v>
                </c:pt>
                <c:pt idx="934">
                  <c:v>45139</c:v>
                </c:pt>
                <c:pt idx="935">
                  <c:v>45140</c:v>
                </c:pt>
                <c:pt idx="936">
                  <c:v>45141</c:v>
                </c:pt>
                <c:pt idx="937">
                  <c:v>45142</c:v>
                </c:pt>
                <c:pt idx="938">
                  <c:v>45145</c:v>
                </c:pt>
                <c:pt idx="939">
                  <c:v>45146</c:v>
                </c:pt>
                <c:pt idx="940">
                  <c:v>45147</c:v>
                </c:pt>
                <c:pt idx="941">
                  <c:v>45148</c:v>
                </c:pt>
                <c:pt idx="942">
                  <c:v>45149</c:v>
                </c:pt>
                <c:pt idx="943">
                  <c:v>45152</c:v>
                </c:pt>
                <c:pt idx="944">
                  <c:v>45153</c:v>
                </c:pt>
                <c:pt idx="945">
                  <c:v>45154</c:v>
                </c:pt>
                <c:pt idx="946">
                  <c:v>45155</c:v>
                </c:pt>
                <c:pt idx="947">
                  <c:v>45156</c:v>
                </c:pt>
                <c:pt idx="948">
                  <c:v>45159</c:v>
                </c:pt>
                <c:pt idx="949">
                  <c:v>45160</c:v>
                </c:pt>
                <c:pt idx="950">
                  <c:v>45161</c:v>
                </c:pt>
                <c:pt idx="951">
                  <c:v>45162</c:v>
                </c:pt>
                <c:pt idx="952">
                  <c:v>45163</c:v>
                </c:pt>
                <c:pt idx="953">
                  <c:v>45166</c:v>
                </c:pt>
                <c:pt idx="954">
                  <c:v>45167</c:v>
                </c:pt>
                <c:pt idx="955">
                  <c:v>45168</c:v>
                </c:pt>
                <c:pt idx="956">
                  <c:v>45169</c:v>
                </c:pt>
                <c:pt idx="957">
                  <c:v>45170</c:v>
                </c:pt>
                <c:pt idx="958">
                  <c:v>45173</c:v>
                </c:pt>
                <c:pt idx="959">
                  <c:v>45174</c:v>
                </c:pt>
                <c:pt idx="960">
                  <c:v>45175</c:v>
                </c:pt>
                <c:pt idx="961">
                  <c:v>45176</c:v>
                </c:pt>
                <c:pt idx="962">
                  <c:v>45177</c:v>
                </c:pt>
                <c:pt idx="963">
                  <c:v>45180</c:v>
                </c:pt>
                <c:pt idx="964">
                  <c:v>45181</c:v>
                </c:pt>
                <c:pt idx="965">
                  <c:v>45182</c:v>
                </c:pt>
                <c:pt idx="966">
                  <c:v>45183</c:v>
                </c:pt>
                <c:pt idx="967">
                  <c:v>45184</c:v>
                </c:pt>
                <c:pt idx="968">
                  <c:v>45187</c:v>
                </c:pt>
                <c:pt idx="969">
                  <c:v>45188</c:v>
                </c:pt>
                <c:pt idx="970">
                  <c:v>45189</c:v>
                </c:pt>
                <c:pt idx="971">
                  <c:v>45190</c:v>
                </c:pt>
                <c:pt idx="972">
                  <c:v>45191</c:v>
                </c:pt>
                <c:pt idx="973">
                  <c:v>45194</c:v>
                </c:pt>
                <c:pt idx="974">
                  <c:v>45195</c:v>
                </c:pt>
                <c:pt idx="975">
                  <c:v>45196</c:v>
                </c:pt>
                <c:pt idx="976">
                  <c:v>45197</c:v>
                </c:pt>
                <c:pt idx="977">
                  <c:v>45198</c:v>
                </c:pt>
                <c:pt idx="978">
                  <c:v>45201</c:v>
                </c:pt>
                <c:pt idx="979">
                  <c:v>45202</c:v>
                </c:pt>
                <c:pt idx="980">
                  <c:v>45203</c:v>
                </c:pt>
                <c:pt idx="981">
                  <c:v>45204</c:v>
                </c:pt>
                <c:pt idx="982">
                  <c:v>45205</c:v>
                </c:pt>
                <c:pt idx="983">
                  <c:v>45208</c:v>
                </c:pt>
                <c:pt idx="984">
                  <c:v>45209</c:v>
                </c:pt>
                <c:pt idx="985">
                  <c:v>45210</c:v>
                </c:pt>
                <c:pt idx="986">
                  <c:v>45211</c:v>
                </c:pt>
                <c:pt idx="987">
                  <c:v>45212</c:v>
                </c:pt>
                <c:pt idx="988">
                  <c:v>45215</c:v>
                </c:pt>
                <c:pt idx="989">
                  <c:v>45216</c:v>
                </c:pt>
                <c:pt idx="990">
                  <c:v>45217</c:v>
                </c:pt>
                <c:pt idx="991">
                  <c:v>45218</c:v>
                </c:pt>
                <c:pt idx="992">
                  <c:v>45219</c:v>
                </c:pt>
                <c:pt idx="993">
                  <c:v>45222</c:v>
                </c:pt>
                <c:pt idx="994">
                  <c:v>45223</c:v>
                </c:pt>
                <c:pt idx="995">
                  <c:v>45224</c:v>
                </c:pt>
                <c:pt idx="996">
                  <c:v>45225</c:v>
                </c:pt>
                <c:pt idx="997">
                  <c:v>45226</c:v>
                </c:pt>
                <c:pt idx="998">
                  <c:v>45229</c:v>
                </c:pt>
                <c:pt idx="999">
                  <c:v>45230</c:v>
                </c:pt>
                <c:pt idx="1000">
                  <c:v>45231</c:v>
                </c:pt>
                <c:pt idx="1001">
                  <c:v>45232</c:v>
                </c:pt>
                <c:pt idx="1002">
                  <c:v>45233</c:v>
                </c:pt>
                <c:pt idx="1003">
                  <c:v>45236</c:v>
                </c:pt>
                <c:pt idx="1004">
                  <c:v>45237</c:v>
                </c:pt>
                <c:pt idx="1005">
                  <c:v>45238</c:v>
                </c:pt>
                <c:pt idx="1006">
                  <c:v>45239</c:v>
                </c:pt>
                <c:pt idx="1007">
                  <c:v>45240</c:v>
                </c:pt>
                <c:pt idx="1008">
                  <c:v>45243</c:v>
                </c:pt>
                <c:pt idx="1009">
                  <c:v>45244</c:v>
                </c:pt>
                <c:pt idx="1010">
                  <c:v>45245</c:v>
                </c:pt>
                <c:pt idx="1011">
                  <c:v>45246</c:v>
                </c:pt>
                <c:pt idx="1012">
                  <c:v>45247</c:v>
                </c:pt>
                <c:pt idx="1013">
                  <c:v>45250</c:v>
                </c:pt>
                <c:pt idx="1014">
                  <c:v>45251</c:v>
                </c:pt>
                <c:pt idx="1015">
                  <c:v>45252</c:v>
                </c:pt>
                <c:pt idx="1016">
                  <c:v>45253</c:v>
                </c:pt>
                <c:pt idx="1017">
                  <c:v>45254</c:v>
                </c:pt>
                <c:pt idx="1018">
                  <c:v>45257</c:v>
                </c:pt>
                <c:pt idx="1019">
                  <c:v>45258</c:v>
                </c:pt>
                <c:pt idx="1020">
                  <c:v>45259</c:v>
                </c:pt>
                <c:pt idx="1021">
                  <c:v>45260</c:v>
                </c:pt>
                <c:pt idx="1022">
                  <c:v>45261</c:v>
                </c:pt>
                <c:pt idx="1023">
                  <c:v>45264</c:v>
                </c:pt>
                <c:pt idx="1024">
                  <c:v>45265</c:v>
                </c:pt>
                <c:pt idx="1025">
                  <c:v>45266</c:v>
                </c:pt>
                <c:pt idx="1026">
                  <c:v>45267</c:v>
                </c:pt>
                <c:pt idx="1027">
                  <c:v>45268</c:v>
                </c:pt>
                <c:pt idx="1028">
                  <c:v>45271</c:v>
                </c:pt>
                <c:pt idx="1029">
                  <c:v>45272</c:v>
                </c:pt>
                <c:pt idx="1030">
                  <c:v>45273</c:v>
                </c:pt>
                <c:pt idx="1031">
                  <c:v>45274</c:v>
                </c:pt>
                <c:pt idx="1032">
                  <c:v>45275</c:v>
                </c:pt>
                <c:pt idx="1033">
                  <c:v>45278</c:v>
                </c:pt>
                <c:pt idx="1034">
                  <c:v>45279</c:v>
                </c:pt>
                <c:pt idx="1035">
                  <c:v>45280</c:v>
                </c:pt>
                <c:pt idx="1036">
                  <c:v>45281</c:v>
                </c:pt>
                <c:pt idx="1037">
                  <c:v>45282</c:v>
                </c:pt>
                <c:pt idx="1038">
                  <c:v>45285</c:v>
                </c:pt>
                <c:pt idx="1039">
                  <c:v>45286</c:v>
                </c:pt>
                <c:pt idx="1040">
                  <c:v>45287</c:v>
                </c:pt>
                <c:pt idx="1041">
                  <c:v>45288</c:v>
                </c:pt>
                <c:pt idx="1042">
                  <c:v>45289</c:v>
                </c:pt>
                <c:pt idx="1043">
                  <c:v>45292</c:v>
                </c:pt>
                <c:pt idx="1044">
                  <c:v>45293</c:v>
                </c:pt>
                <c:pt idx="1045">
                  <c:v>45294</c:v>
                </c:pt>
                <c:pt idx="1046">
                  <c:v>45295</c:v>
                </c:pt>
                <c:pt idx="1047">
                  <c:v>45296</c:v>
                </c:pt>
                <c:pt idx="1048">
                  <c:v>45299</c:v>
                </c:pt>
                <c:pt idx="1049">
                  <c:v>45300</c:v>
                </c:pt>
                <c:pt idx="1050">
                  <c:v>45301</c:v>
                </c:pt>
                <c:pt idx="1051">
                  <c:v>45302</c:v>
                </c:pt>
                <c:pt idx="1052">
                  <c:v>45303</c:v>
                </c:pt>
                <c:pt idx="1053">
                  <c:v>45306</c:v>
                </c:pt>
                <c:pt idx="1054">
                  <c:v>45307</c:v>
                </c:pt>
                <c:pt idx="1055">
                  <c:v>45308</c:v>
                </c:pt>
                <c:pt idx="1056">
                  <c:v>45309</c:v>
                </c:pt>
                <c:pt idx="1057">
                  <c:v>45310</c:v>
                </c:pt>
                <c:pt idx="1058">
                  <c:v>45313</c:v>
                </c:pt>
                <c:pt idx="1059">
                  <c:v>45314</c:v>
                </c:pt>
                <c:pt idx="1060">
                  <c:v>45315</c:v>
                </c:pt>
                <c:pt idx="1061">
                  <c:v>45316</c:v>
                </c:pt>
                <c:pt idx="1062">
                  <c:v>45317</c:v>
                </c:pt>
                <c:pt idx="1063">
                  <c:v>45320</c:v>
                </c:pt>
                <c:pt idx="1064">
                  <c:v>45321</c:v>
                </c:pt>
                <c:pt idx="1065">
                  <c:v>45322</c:v>
                </c:pt>
                <c:pt idx="1066">
                  <c:v>45323</c:v>
                </c:pt>
                <c:pt idx="1067">
                  <c:v>45324</c:v>
                </c:pt>
                <c:pt idx="1068">
                  <c:v>45327</c:v>
                </c:pt>
                <c:pt idx="1069">
                  <c:v>45328</c:v>
                </c:pt>
                <c:pt idx="1070">
                  <c:v>45329</c:v>
                </c:pt>
                <c:pt idx="1071">
                  <c:v>45330</c:v>
                </c:pt>
                <c:pt idx="1072">
                  <c:v>45331</c:v>
                </c:pt>
                <c:pt idx="1073">
                  <c:v>45334</c:v>
                </c:pt>
                <c:pt idx="1074">
                  <c:v>45335</c:v>
                </c:pt>
                <c:pt idx="1075">
                  <c:v>45336</c:v>
                </c:pt>
                <c:pt idx="1076">
                  <c:v>45337</c:v>
                </c:pt>
                <c:pt idx="1077">
                  <c:v>45338</c:v>
                </c:pt>
                <c:pt idx="1078">
                  <c:v>45341</c:v>
                </c:pt>
                <c:pt idx="1079">
                  <c:v>45342</c:v>
                </c:pt>
                <c:pt idx="1080">
                  <c:v>45343</c:v>
                </c:pt>
                <c:pt idx="1081">
                  <c:v>45344</c:v>
                </c:pt>
                <c:pt idx="1082">
                  <c:v>45345</c:v>
                </c:pt>
                <c:pt idx="1083">
                  <c:v>45348</c:v>
                </c:pt>
                <c:pt idx="1084">
                  <c:v>45349</c:v>
                </c:pt>
                <c:pt idx="1085">
                  <c:v>45350</c:v>
                </c:pt>
                <c:pt idx="1086">
                  <c:v>45351</c:v>
                </c:pt>
                <c:pt idx="1087">
                  <c:v>45352</c:v>
                </c:pt>
                <c:pt idx="1088">
                  <c:v>45355</c:v>
                </c:pt>
                <c:pt idx="1089">
                  <c:v>45356</c:v>
                </c:pt>
                <c:pt idx="1090">
                  <c:v>45357</c:v>
                </c:pt>
                <c:pt idx="1091">
                  <c:v>45358</c:v>
                </c:pt>
                <c:pt idx="1092">
                  <c:v>45359</c:v>
                </c:pt>
                <c:pt idx="1093">
                  <c:v>45362</c:v>
                </c:pt>
                <c:pt idx="1094">
                  <c:v>45363</c:v>
                </c:pt>
                <c:pt idx="1095">
                  <c:v>45364</c:v>
                </c:pt>
                <c:pt idx="1096">
                  <c:v>45365</c:v>
                </c:pt>
                <c:pt idx="1097">
                  <c:v>45366</c:v>
                </c:pt>
                <c:pt idx="1098">
                  <c:v>45369</c:v>
                </c:pt>
                <c:pt idx="1099">
                  <c:v>45370</c:v>
                </c:pt>
                <c:pt idx="1100">
                  <c:v>45371</c:v>
                </c:pt>
                <c:pt idx="1101">
                  <c:v>45372</c:v>
                </c:pt>
                <c:pt idx="1102">
                  <c:v>45373</c:v>
                </c:pt>
                <c:pt idx="1103">
                  <c:v>45376</c:v>
                </c:pt>
                <c:pt idx="1104">
                  <c:v>45377</c:v>
                </c:pt>
                <c:pt idx="1105">
                  <c:v>45378</c:v>
                </c:pt>
                <c:pt idx="1106">
                  <c:v>45379</c:v>
                </c:pt>
                <c:pt idx="1107">
                  <c:v>45380</c:v>
                </c:pt>
              </c:numCache>
            </c:numRef>
          </c:cat>
          <c:val>
            <c:numRef>
              <c:f>Yields!$H$8:$H$1360</c:f>
              <c:numCache>
                <c:formatCode>0.00</c:formatCode>
                <c:ptCount val="1353"/>
                <c:pt idx="0">
                  <c:v>1.9175</c:v>
                </c:pt>
                <c:pt idx="1">
                  <c:v>1.8771</c:v>
                </c:pt>
                <c:pt idx="2">
                  <c:v>1.7881</c:v>
                </c:pt>
                <c:pt idx="3">
                  <c:v>1.8089999999999999</c:v>
                </c:pt>
                <c:pt idx="4">
                  <c:v>1.8177000000000001</c:v>
                </c:pt>
                <c:pt idx="5">
                  <c:v>1.8737999999999999</c:v>
                </c:pt>
                <c:pt idx="6">
                  <c:v>1.8545</c:v>
                </c:pt>
                <c:pt idx="7">
                  <c:v>1.8196000000000001</c:v>
                </c:pt>
                <c:pt idx="8">
                  <c:v>1.8459000000000001</c:v>
                </c:pt>
                <c:pt idx="9">
                  <c:v>1.8109</c:v>
                </c:pt>
                <c:pt idx="10">
                  <c:v>1.7829999999999999</c:v>
                </c:pt>
                <c:pt idx="11">
                  <c:v>1.8073999999999999</c:v>
                </c:pt>
                <c:pt idx="12">
                  <c:v>1.8214999999999999</c:v>
                </c:pt>
                <c:pt idx="13">
                  <c:v>1.8214999999999999</c:v>
                </c:pt>
                <c:pt idx="14">
                  <c:v>1.7743</c:v>
                </c:pt>
                <c:pt idx="15">
                  <c:v>1.7690999999999999</c:v>
                </c:pt>
                <c:pt idx="16">
                  <c:v>1.7324999999999999</c:v>
                </c:pt>
                <c:pt idx="17">
                  <c:v>1.6839</c:v>
                </c:pt>
                <c:pt idx="18">
                  <c:v>1.6080000000000001</c:v>
                </c:pt>
                <c:pt idx="19">
                  <c:v>1.6561999999999999</c:v>
                </c:pt>
                <c:pt idx="20">
                  <c:v>1.5839000000000001</c:v>
                </c:pt>
                <c:pt idx="21">
                  <c:v>1.5855999999999999</c:v>
                </c:pt>
                <c:pt idx="22">
                  <c:v>1.5067999999999999</c:v>
                </c:pt>
                <c:pt idx="23">
                  <c:v>1.5271999999999999</c:v>
                </c:pt>
                <c:pt idx="24">
                  <c:v>1.5991</c:v>
                </c:pt>
                <c:pt idx="25">
                  <c:v>1.6508</c:v>
                </c:pt>
                <c:pt idx="26">
                  <c:v>1.6422000000000001</c:v>
                </c:pt>
                <c:pt idx="27">
                  <c:v>1.5833999999999999</c:v>
                </c:pt>
                <c:pt idx="28">
                  <c:v>1.5696000000000001</c:v>
                </c:pt>
                <c:pt idx="29">
                  <c:v>1.6006</c:v>
                </c:pt>
                <c:pt idx="30">
                  <c:v>1.6333</c:v>
                </c:pt>
                <c:pt idx="31">
                  <c:v>1.6173</c:v>
                </c:pt>
                <c:pt idx="32">
                  <c:v>1.5848</c:v>
                </c:pt>
                <c:pt idx="33">
                  <c:v>1.5848</c:v>
                </c:pt>
                <c:pt idx="34">
                  <c:v>1.5609999999999999</c:v>
                </c:pt>
                <c:pt idx="35">
                  <c:v>1.5661</c:v>
                </c:pt>
                <c:pt idx="36">
                  <c:v>1.5152000000000001</c:v>
                </c:pt>
                <c:pt idx="37">
                  <c:v>1.4713000000000001</c:v>
                </c:pt>
                <c:pt idx="38">
                  <c:v>1.3705000000000001</c:v>
                </c:pt>
                <c:pt idx="39">
                  <c:v>1.3521000000000001</c:v>
                </c:pt>
                <c:pt idx="40">
                  <c:v>1.3371</c:v>
                </c:pt>
                <c:pt idx="41">
                  <c:v>1.2606999999999999</c:v>
                </c:pt>
                <c:pt idx="42">
                  <c:v>1.1486000000000001</c:v>
                </c:pt>
                <c:pt idx="43">
                  <c:v>1.1632</c:v>
                </c:pt>
                <c:pt idx="44">
                  <c:v>0.999</c:v>
                </c:pt>
                <c:pt idx="45">
                  <c:v>1.0522</c:v>
                </c:pt>
                <c:pt idx="46">
                  <c:v>0.91200000000000003</c:v>
                </c:pt>
                <c:pt idx="47">
                  <c:v>0.76229999999999998</c:v>
                </c:pt>
                <c:pt idx="48">
                  <c:v>0.54069999999999996</c:v>
                </c:pt>
                <c:pt idx="49">
                  <c:v>0.80300000000000005</c:v>
                </c:pt>
                <c:pt idx="50">
                  <c:v>0.86950000000000005</c:v>
                </c:pt>
                <c:pt idx="51">
                  <c:v>0.80420000000000003</c:v>
                </c:pt>
                <c:pt idx="52">
                  <c:v>0.96030000000000004</c:v>
                </c:pt>
                <c:pt idx="53">
                  <c:v>0.71819999999999995</c:v>
                </c:pt>
                <c:pt idx="54">
                  <c:v>1.0784</c:v>
                </c:pt>
                <c:pt idx="55">
                  <c:v>1.1915</c:v>
                </c:pt>
                <c:pt idx="56">
                  <c:v>1.1404000000000001</c:v>
                </c:pt>
                <c:pt idx="57">
                  <c:v>0.84540000000000004</c:v>
                </c:pt>
                <c:pt idx="58">
                  <c:v>0.7863</c:v>
                </c:pt>
                <c:pt idx="59">
                  <c:v>0.84660000000000002</c:v>
                </c:pt>
                <c:pt idx="60">
                  <c:v>0.86729999999999996</c:v>
                </c:pt>
                <c:pt idx="61">
                  <c:v>0.84470000000000001</c:v>
                </c:pt>
                <c:pt idx="62">
                  <c:v>0.67459999999999998</c:v>
                </c:pt>
                <c:pt idx="63">
                  <c:v>0.72640000000000005</c:v>
                </c:pt>
                <c:pt idx="64">
                  <c:v>0.66949999999999998</c:v>
                </c:pt>
                <c:pt idx="65">
                  <c:v>0.58320000000000005</c:v>
                </c:pt>
                <c:pt idx="66">
                  <c:v>0.59699999999999998</c:v>
                </c:pt>
                <c:pt idx="67">
                  <c:v>0.5948</c:v>
                </c:pt>
                <c:pt idx="68">
                  <c:v>0.66979999999999995</c:v>
                </c:pt>
                <c:pt idx="69">
                  <c:v>0.71220000000000006</c:v>
                </c:pt>
                <c:pt idx="70">
                  <c:v>0.7722</c:v>
                </c:pt>
                <c:pt idx="71">
                  <c:v>0.71909999999999996</c:v>
                </c:pt>
                <c:pt idx="72">
                  <c:v>0.71909999999999996</c:v>
                </c:pt>
                <c:pt idx="73">
                  <c:v>0.77129999999999999</c:v>
                </c:pt>
                <c:pt idx="74">
                  <c:v>0.752</c:v>
                </c:pt>
                <c:pt idx="75">
                  <c:v>0.63160000000000005</c:v>
                </c:pt>
                <c:pt idx="76">
                  <c:v>0.62670000000000003</c:v>
                </c:pt>
                <c:pt idx="77">
                  <c:v>0.64170000000000005</c:v>
                </c:pt>
                <c:pt idx="78">
                  <c:v>0.60529999999999995</c:v>
                </c:pt>
                <c:pt idx="79">
                  <c:v>0.56910000000000005</c:v>
                </c:pt>
                <c:pt idx="80">
                  <c:v>0.61899999999999999</c:v>
                </c:pt>
                <c:pt idx="81">
                  <c:v>0.60150000000000003</c:v>
                </c:pt>
                <c:pt idx="82">
                  <c:v>0.6008</c:v>
                </c:pt>
                <c:pt idx="83">
                  <c:v>0.66049999999999998</c:v>
                </c:pt>
                <c:pt idx="84">
                  <c:v>0.6129</c:v>
                </c:pt>
                <c:pt idx="85">
                  <c:v>0.62690000000000001</c:v>
                </c:pt>
                <c:pt idx="86">
                  <c:v>0.63929999999999998</c:v>
                </c:pt>
                <c:pt idx="87">
                  <c:v>0.61180000000000001</c:v>
                </c:pt>
                <c:pt idx="88">
                  <c:v>0.63360000000000005</c:v>
                </c:pt>
                <c:pt idx="89">
                  <c:v>0.66190000000000004</c:v>
                </c:pt>
                <c:pt idx="90">
                  <c:v>0.70299999999999996</c:v>
                </c:pt>
                <c:pt idx="91">
                  <c:v>0.64090000000000003</c:v>
                </c:pt>
                <c:pt idx="92">
                  <c:v>0.68310000000000004</c:v>
                </c:pt>
                <c:pt idx="93">
                  <c:v>0.70989999999999998</c:v>
                </c:pt>
                <c:pt idx="94">
                  <c:v>0.66510000000000002</c:v>
                </c:pt>
                <c:pt idx="95">
                  <c:v>0.65249999999999997</c:v>
                </c:pt>
                <c:pt idx="96">
                  <c:v>0.62180000000000002</c:v>
                </c:pt>
                <c:pt idx="97">
                  <c:v>0.64280000000000004</c:v>
                </c:pt>
                <c:pt idx="98">
                  <c:v>0.72570000000000001</c:v>
                </c:pt>
                <c:pt idx="99">
                  <c:v>0.68820000000000003</c:v>
                </c:pt>
                <c:pt idx="100">
                  <c:v>0.68010000000000004</c:v>
                </c:pt>
                <c:pt idx="101">
                  <c:v>0.67200000000000004</c:v>
                </c:pt>
                <c:pt idx="102">
                  <c:v>0.65910000000000002</c:v>
                </c:pt>
                <c:pt idx="103">
                  <c:v>0.65910000000000002</c:v>
                </c:pt>
                <c:pt idx="104">
                  <c:v>0.69650000000000001</c:v>
                </c:pt>
                <c:pt idx="105">
                  <c:v>0.68189999999999995</c:v>
                </c:pt>
                <c:pt idx="106">
                  <c:v>0.69</c:v>
                </c:pt>
                <c:pt idx="107">
                  <c:v>0.65259999999999996</c:v>
                </c:pt>
                <c:pt idx="108">
                  <c:v>0.65910000000000002</c:v>
                </c:pt>
                <c:pt idx="109">
                  <c:v>0.68520000000000003</c:v>
                </c:pt>
                <c:pt idx="110">
                  <c:v>0.74580000000000002</c:v>
                </c:pt>
                <c:pt idx="111">
                  <c:v>0.82340000000000002</c:v>
                </c:pt>
                <c:pt idx="112">
                  <c:v>0.89510000000000001</c:v>
                </c:pt>
                <c:pt idx="113">
                  <c:v>0.87519999999999998</c:v>
                </c:pt>
                <c:pt idx="114">
                  <c:v>0.82530000000000003</c:v>
                </c:pt>
                <c:pt idx="115">
                  <c:v>0.72629999999999995</c:v>
                </c:pt>
                <c:pt idx="116">
                  <c:v>0.66900000000000004</c:v>
                </c:pt>
                <c:pt idx="117">
                  <c:v>0.70340000000000003</c:v>
                </c:pt>
                <c:pt idx="118">
                  <c:v>0.72150000000000003</c:v>
                </c:pt>
                <c:pt idx="119">
                  <c:v>0.75280000000000002</c:v>
                </c:pt>
                <c:pt idx="120">
                  <c:v>0.73799999999999999</c:v>
                </c:pt>
                <c:pt idx="121">
                  <c:v>0.70840000000000003</c:v>
                </c:pt>
                <c:pt idx="122">
                  <c:v>0.69369999999999998</c:v>
                </c:pt>
                <c:pt idx="123">
                  <c:v>0.70850000000000002</c:v>
                </c:pt>
                <c:pt idx="124">
                  <c:v>0.71179999999999999</c:v>
                </c:pt>
                <c:pt idx="125">
                  <c:v>0.67900000000000005</c:v>
                </c:pt>
                <c:pt idx="126">
                  <c:v>0.68559999999999999</c:v>
                </c:pt>
                <c:pt idx="127">
                  <c:v>0.64129999999999998</c:v>
                </c:pt>
                <c:pt idx="128">
                  <c:v>0.62339999999999995</c:v>
                </c:pt>
                <c:pt idx="129">
                  <c:v>0.65610000000000002</c:v>
                </c:pt>
                <c:pt idx="130">
                  <c:v>0.67579999999999996</c:v>
                </c:pt>
                <c:pt idx="131">
                  <c:v>0.66930000000000001</c:v>
                </c:pt>
                <c:pt idx="132">
                  <c:v>0.66930000000000001</c:v>
                </c:pt>
                <c:pt idx="133">
                  <c:v>0.67589999999999995</c:v>
                </c:pt>
                <c:pt idx="134">
                  <c:v>0.63970000000000005</c:v>
                </c:pt>
                <c:pt idx="135">
                  <c:v>0.66439999999999999</c:v>
                </c:pt>
                <c:pt idx="136">
                  <c:v>0.61350000000000005</c:v>
                </c:pt>
                <c:pt idx="137">
                  <c:v>0.64470000000000005</c:v>
                </c:pt>
                <c:pt idx="138">
                  <c:v>0.61839999999999995</c:v>
                </c:pt>
                <c:pt idx="139">
                  <c:v>0.62329999999999997</c:v>
                </c:pt>
                <c:pt idx="140">
                  <c:v>0.62990000000000002</c:v>
                </c:pt>
                <c:pt idx="141">
                  <c:v>0.61680000000000001</c:v>
                </c:pt>
                <c:pt idx="142">
                  <c:v>0.62660000000000005</c:v>
                </c:pt>
                <c:pt idx="143">
                  <c:v>0.61019999999999996</c:v>
                </c:pt>
                <c:pt idx="144">
                  <c:v>0.60040000000000004</c:v>
                </c:pt>
                <c:pt idx="145">
                  <c:v>0.59709999999999996</c:v>
                </c:pt>
                <c:pt idx="146">
                  <c:v>0.57740000000000002</c:v>
                </c:pt>
                <c:pt idx="147">
                  <c:v>0.58879999999999999</c:v>
                </c:pt>
                <c:pt idx="148">
                  <c:v>0.61509999999999998</c:v>
                </c:pt>
                <c:pt idx="149">
                  <c:v>0.57899999999999996</c:v>
                </c:pt>
                <c:pt idx="150">
                  <c:v>0.57410000000000005</c:v>
                </c:pt>
                <c:pt idx="151">
                  <c:v>0.54620000000000002</c:v>
                </c:pt>
                <c:pt idx="152">
                  <c:v>0.5282</c:v>
                </c:pt>
                <c:pt idx="153">
                  <c:v>0.55430000000000001</c:v>
                </c:pt>
                <c:pt idx="154">
                  <c:v>0.50690000000000002</c:v>
                </c:pt>
                <c:pt idx="155">
                  <c:v>0.54769999999999996</c:v>
                </c:pt>
                <c:pt idx="156">
                  <c:v>0.53620000000000001</c:v>
                </c:pt>
                <c:pt idx="157">
                  <c:v>0.56399999999999995</c:v>
                </c:pt>
                <c:pt idx="158">
                  <c:v>0.57550000000000001</c:v>
                </c:pt>
                <c:pt idx="159">
                  <c:v>0.64149999999999996</c:v>
                </c:pt>
                <c:pt idx="160">
                  <c:v>0.67469999999999997</c:v>
                </c:pt>
                <c:pt idx="161">
                  <c:v>0.7208</c:v>
                </c:pt>
                <c:pt idx="162">
                  <c:v>0.70940000000000003</c:v>
                </c:pt>
                <c:pt idx="163">
                  <c:v>0.68820000000000003</c:v>
                </c:pt>
                <c:pt idx="164">
                  <c:v>0.66869999999999996</c:v>
                </c:pt>
                <c:pt idx="165">
                  <c:v>0.68010000000000004</c:v>
                </c:pt>
                <c:pt idx="166">
                  <c:v>0.65090000000000003</c:v>
                </c:pt>
                <c:pt idx="167">
                  <c:v>0.62819999999999998</c:v>
                </c:pt>
                <c:pt idx="168">
                  <c:v>0.6542</c:v>
                </c:pt>
                <c:pt idx="169">
                  <c:v>0.6835</c:v>
                </c:pt>
                <c:pt idx="170">
                  <c:v>0.68840000000000001</c:v>
                </c:pt>
                <c:pt idx="171">
                  <c:v>0.75219999999999998</c:v>
                </c:pt>
                <c:pt idx="172">
                  <c:v>0.72109999999999996</c:v>
                </c:pt>
                <c:pt idx="173">
                  <c:v>0.70479999999999998</c:v>
                </c:pt>
                <c:pt idx="174">
                  <c:v>0.66890000000000005</c:v>
                </c:pt>
                <c:pt idx="175">
                  <c:v>0.64770000000000005</c:v>
                </c:pt>
                <c:pt idx="176">
                  <c:v>0.63470000000000004</c:v>
                </c:pt>
                <c:pt idx="177">
                  <c:v>0.71799999999999997</c:v>
                </c:pt>
                <c:pt idx="178">
                  <c:v>0.71799999999999997</c:v>
                </c:pt>
                <c:pt idx="179">
                  <c:v>0.67879999999999996</c:v>
                </c:pt>
                <c:pt idx="180">
                  <c:v>0.70009999999999994</c:v>
                </c:pt>
                <c:pt idx="181">
                  <c:v>0.67720000000000002</c:v>
                </c:pt>
                <c:pt idx="182">
                  <c:v>0.66579999999999995</c:v>
                </c:pt>
                <c:pt idx="183">
                  <c:v>0.67230000000000001</c:v>
                </c:pt>
                <c:pt idx="184">
                  <c:v>0.67889999999999995</c:v>
                </c:pt>
                <c:pt idx="185">
                  <c:v>0.69689999999999996</c:v>
                </c:pt>
                <c:pt idx="186">
                  <c:v>0.68869999999999998</c:v>
                </c:pt>
                <c:pt idx="187">
                  <c:v>0.69369999999999998</c:v>
                </c:pt>
                <c:pt idx="188">
                  <c:v>0.66579999999999995</c:v>
                </c:pt>
                <c:pt idx="189">
                  <c:v>0.67079999999999995</c:v>
                </c:pt>
                <c:pt idx="190">
                  <c:v>0.6724</c:v>
                </c:pt>
                <c:pt idx="191">
                  <c:v>0.66590000000000005</c:v>
                </c:pt>
                <c:pt idx="192">
                  <c:v>0.65439999999999998</c:v>
                </c:pt>
                <c:pt idx="193">
                  <c:v>0.65280000000000005</c:v>
                </c:pt>
                <c:pt idx="194">
                  <c:v>0.64949999999999997</c:v>
                </c:pt>
                <c:pt idx="195">
                  <c:v>0.68400000000000005</c:v>
                </c:pt>
                <c:pt idx="196">
                  <c:v>0.6774</c:v>
                </c:pt>
                <c:pt idx="197">
                  <c:v>0.70050000000000001</c:v>
                </c:pt>
                <c:pt idx="198">
                  <c:v>0.78169999999999995</c:v>
                </c:pt>
                <c:pt idx="199">
                  <c:v>0.73529999999999995</c:v>
                </c:pt>
                <c:pt idx="200">
                  <c:v>0.78680000000000005</c:v>
                </c:pt>
                <c:pt idx="201">
                  <c:v>0.78520000000000001</c:v>
                </c:pt>
                <c:pt idx="202">
                  <c:v>0.77370000000000005</c:v>
                </c:pt>
                <c:pt idx="203">
                  <c:v>0.77370000000000005</c:v>
                </c:pt>
                <c:pt idx="204">
                  <c:v>0.72719999999999996</c:v>
                </c:pt>
                <c:pt idx="205">
                  <c:v>0.72560000000000002</c:v>
                </c:pt>
                <c:pt idx="206">
                  <c:v>0.73219999999999996</c:v>
                </c:pt>
                <c:pt idx="207">
                  <c:v>0.74560000000000004</c:v>
                </c:pt>
                <c:pt idx="208">
                  <c:v>0.76900000000000002</c:v>
                </c:pt>
                <c:pt idx="209">
                  <c:v>0.78569999999999995</c:v>
                </c:pt>
                <c:pt idx="210">
                  <c:v>0.8226</c:v>
                </c:pt>
                <c:pt idx="211">
                  <c:v>0.85619999999999996</c:v>
                </c:pt>
                <c:pt idx="212">
                  <c:v>0.84289999999999998</c:v>
                </c:pt>
                <c:pt idx="213">
                  <c:v>0.80100000000000005</c:v>
                </c:pt>
                <c:pt idx="214">
                  <c:v>0.76759999999999995</c:v>
                </c:pt>
                <c:pt idx="215">
                  <c:v>0.77100000000000002</c:v>
                </c:pt>
                <c:pt idx="216">
                  <c:v>0.82299999999999995</c:v>
                </c:pt>
                <c:pt idx="217">
                  <c:v>0.87370000000000003</c:v>
                </c:pt>
                <c:pt idx="218">
                  <c:v>0.84340000000000004</c:v>
                </c:pt>
                <c:pt idx="219">
                  <c:v>0.89929999999999999</c:v>
                </c:pt>
                <c:pt idx="220">
                  <c:v>0.76290000000000002</c:v>
                </c:pt>
                <c:pt idx="221">
                  <c:v>0.76290000000000002</c:v>
                </c:pt>
                <c:pt idx="222">
                  <c:v>0.81850000000000001</c:v>
                </c:pt>
                <c:pt idx="223">
                  <c:v>0.92349999999999999</c:v>
                </c:pt>
                <c:pt idx="224">
                  <c:v>0.95950000000000002</c:v>
                </c:pt>
                <c:pt idx="225">
                  <c:v>0.97529999999999994</c:v>
                </c:pt>
                <c:pt idx="226">
                  <c:v>0.88149999999999995</c:v>
                </c:pt>
                <c:pt idx="227">
                  <c:v>0.89629999999999999</c:v>
                </c:pt>
                <c:pt idx="228">
                  <c:v>0.90610000000000002</c:v>
                </c:pt>
                <c:pt idx="229">
                  <c:v>0.85699999999999998</c:v>
                </c:pt>
                <c:pt idx="230">
                  <c:v>0.87009999999999998</c:v>
                </c:pt>
                <c:pt idx="231">
                  <c:v>0.82930000000000004</c:v>
                </c:pt>
                <c:pt idx="232">
                  <c:v>0.82430000000000003</c:v>
                </c:pt>
                <c:pt idx="233">
                  <c:v>0.85370000000000001</c:v>
                </c:pt>
                <c:pt idx="234">
                  <c:v>0.87990000000000002</c:v>
                </c:pt>
                <c:pt idx="235">
                  <c:v>0.88160000000000005</c:v>
                </c:pt>
                <c:pt idx="236">
                  <c:v>0.88160000000000005</c:v>
                </c:pt>
                <c:pt idx="237">
                  <c:v>0.83730000000000004</c:v>
                </c:pt>
                <c:pt idx="238">
                  <c:v>0.83889999999999998</c:v>
                </c:pt>
                <c:pt idx="239">
                  <c:v>0.92600000000000005</c:v>
                </c:pt>
                <c:pt idx="240">
                  <c:v>0.93600000000000005</c:v>
                </c:pt>
                <c:pt idx="241">
                  <c:v>0.90629999999999999</c:v>
                </c:pt>
                <c:pt idx="242">
                  <c:v>0.96589999999999998</c:v>
                </c:pt>
                <c:pt idx="243">
                  <c:v>0.92279999999999995</c:v>
                </c:pt>
                <c:pt idx="244">
                  <c:v>0.91790000000000005</c:v>
                </c:pt>
                <c:pt idx="245">
                  <c:v>0.93610000000000004</c:v>
                </c:pt>
                <c:pt idx="246">
                  <c:v>0.90629999999999999</c:v>
                </c:pt>
                <c:pt idx="247">
                  <c:v>0.89639999999999997</c:v>
                </c:pt>
                <c:pt idx="248">
                  <c:v>0.8931</c:v>
                </c:pt>
                <c:pt idx="249">
                  <c:v>0.90800000000000003</c:v>
                </c:pt>
                <c:pt idx="250">
                  <c:v>0.9163</c:v>
                </c:pt>
                <c:pt idx="251">
                  <c:v>0.93289999999999995</c:v>
                </c:pt>
                <c:pt idx="252">
                  <c:v>0.94620000000000004</c:v>
                </c:pt>
                <c:pt idx="253">
                  <c:v>0.93459999999999999</c:v>
                </c:pt>
                <c:pt idx="254">
                  <c:v>0.91639999999999999</c:v>
                </c:pt>
                <c:pt idx="255">
                  <c:v>0.94299999999999995</c:v>
                </c:pt>
                <c:pt idx="256">
                  <c:v>0.92310000000000003</c:v>
                </c:pt>
                <c:pt idx="257">
                  <c:v>0.92310000000000003</c:v>
                </c:pt>
                <c:pt idx="258">
                  <c:v>0.92310000000000003</c:v>
                </c:pt>
                <c:pt idx="259">
                  <c:v>0.93640000000000001</c:v>
                </c:pt>
                <c:pt idx="260">
                  <c:v>0.92310000000000003</c:v>
                </c:pt>
                <c:pt idx="261">
                  <c:v>0.91320000000000001</c:v>
                </c:pt>
                <c:pt idx="262">
                  <c:v>0.91320000000000001</c:v>
                </c:pt>
                <c:pt idx="263">
                  <c:v>0.91320000000000001</c:v>
                </c:pt>
                <c:pt idx="264">
                  <c:v>0.95489999999999997</c:v>
                </c:pt>
                <c:pt idx="265">
                  <c:v>1.0355000000000001</c:v>
                </c:pt>
                <c:pt idx="266">
                  <c:v>1.0794999999999999</c:v>
                </c:pt>
                <c:pt idx="267">
                  <c:v>1.1153</c:v>
                </c:pt>
                <c:pt idx="268">
                  <c:v>1.1459999999999999</c:v>
                </c:pt>
                <c:pt idx="269">
                  <c:v>1.1291</c:v>
                </c:pt>
                <c:pt idx="270">
                  <c:v>1.0831999999999999</c:v>
                </c:pt>
                <c:pt idx="271">
                  <c:v>1.1292</c:v>
                </c:pt>
                <c:pt idx="272">
                  <c:v>1.0834999999999999</c:v>
                </c:pt>
                <c:pt idx="273">
                  <c:v>1.0834999999999999</c:v>
                </c:pt>
                <c:pt idx="274">
                  <c:v>1.0886</c:v>
                </c:pt>
                <c:pt idx="275">
                  <c:v>1.0802</c:v>
                </c:pt>
                <c:pt idx="276">
                  <c:v>1.1057999999999999</c:v>
                </c:pt>
                <c:pt idx="277">
                  <c:v>1.0854999999999999</c:v>
                </c:pt>
                <c:pt idx="278">
                  <c:v>1.0295000000000001</c:v>
                </c:pt>
                <c:pt idx="279">
                  <c:v>1.0347</c:v>
                </c:pt>
                <c:pt idx="280">
                  <c:v>1.0161</c:v>
                </c:pt>
                <c:pt idx="281">
                  <c:v>1.0448999999999999</c:v>
                </c:pt>
                <c:pt idx="282">
                  <c:v>1.0654999999999999</c:v>
                </c:pt>
                <c:pt idx="283">
                  <c:v>1.0791999999999999</c:v>
                </c:pt>
                <c:pt idx="284">
                  <c:v>1.0963000000000001</c:v>
                </c:pt>
                <c:pt idx="285">
                  <c:v>1.1374</c:v>
                </c:pt>
                <c:pt idx="286">
                  <c:v>1.1392</c:v>
                </c:pt>
                <c:pt idx="287">
                  <c:v>1.1635</c:v>
                </c:pt>
                <c:pt idx="288">
                  <c:v>1.1705000000000001</c:v>
                </c:pt>
                <c:pt idx="289">
                  <c:v>1.1568000000000001</c:v>
                </c:pt>
                <c:pt idx="290">
                  <c:v>1.1225000000000001</c:v>
                </c:pt>
                <c:pt idx="291">
                  <c:v>1.1632</c:v>
                </c:pt>
                <c:pt idx="292">
                  <c:v>1.2081999999999999</c:v>
                </c:pt>
                <c:pt idx="293">
                  <c:v>1.2081999999999999</c:v>
                </c:pt>
                <c:pt idx="294">
                  <c:v>1.3141</c:v>
                </c:pt>
                <c:pt idx="295">
                  <c:v>1.2703</c:v>
                </c:pt>
                <c:pt idx="296">
                  <c:v>1.2956000000000001</c:v>
                </c:pt>
                <c:pt idx="297">
                  <c:v>1.3364</c:v>
                </c:pt>
                <c:pt idx="298">
                  <c:v>1.3653</c:v>
                </c:pt>
                <c:pt idx="299">
                  <c:v>1.3415999999999999</c:v>
                </c:pt>
                <c:pt idx="300">
                  <c:v>1.3755999999999999</c:v>
                </c:pt>
                <c:pt idx="301">
                  <c:v>1.5199</c:v>
                </c:pt>
                <c:pt idx="302">
                  <c:v>1.4049</c:v>
                </c:pt>
                <c:pt idx="303">
                  <c:v>1.417</c:v>
                </c:pt>
                <c:pt idx="304">
                  <c:v>1.3914</c:v>
                </c:pt>
                <c:pt idx="305">
                  <c:v>1.4807999999999999</c:v>
                </c:pt>
                <c:pt idx="306">
                  <c:v>1.5640000000000001</c:v>
                </c:pt>
                <c:pt idx="307">
                  <c:v>1.5661</c:v>
                </c:pt>
                <c:pt idx="308">
                  <c:v>1.5907</c:v>
                </c:pt>
                <c:pt idx="309">
                  <c:v>1.5263</c:v>
                </c:pt>
                <c:pt idx="310">
                  <c:v>1.5178</c:v>
                </c:pt>
                <c:pt idx="311">
                  <c:v>1.5369999999999999</c:v>
                </c:pt>
                <c:pt idx="312">
                  <c:v>1.6247</c:v>
                </c:pt>
                <c:pt idx="313">
                  <c:v>1.6054999999999999</c:v>
                </c:pt>
                <c:pt idx="314">
                  <c:v>1.6178999999999999</c:v>
                </c:pt>
                <c:pt idx="315">
                  <c:v>1.6427</c:v>
                </c:pt>
                <c:pt idx="316">
                  <c:v>1.7081999999999999</c:v>
                </c:pt>
                <c:pt idx="317">
                  <c:v>1.7210000000000001</c:v>
                </c:pt>
                <c:pt idx="318">
                  <c:v>1.6946000000000001</c:v>
                </c:pt>
                <c:pt idx="319">
                  <c:v>1.6206</c:v>
                </c:pt>
                <c:pt idx="320">
                  <c:v>1.6084000000000001</c:v>
                </c:pt>
                <c:pt idx="321">
                  <c:v>1.6332</c:v>
                </c:pt>
                <c:pt idx="322">
                  <c:v>1.6759999999999999</c:v>
                </c:pt>
                <c:pt idx="323">
                  <c:v>1.7081</c:v>
                </c:pt>
                <c:pt idx="324">
                  <c:v>1.7029000000000001</c:v>
                </c:pt>
                <c:pt idx="325">
                  <c:v>1.7403999999999999</c:v>
                </c:pt>
                <c:pt idx="326">
                  <c:v>1.6698999999999999</c:v>
                </c:pt>
                <c:pt idx="327">
                  <c:v>1.7216</c:v>
                </c:pt>
                <c:pt idx="328">
                  <c:v>1.7002999999999999</c:v>
                </c:pt>
                <c:pt idx="329">
                  <c:v>1.6559999999999999</c:v>
                </c:pt>
                <c:pt idx="330">
                  <c:v>1.6738999999999999</c:v>
                </c:pt>
                <c:pt idx="331">
                  <c:v>1.6192</c:v>
                </c:pt>
                <c:pt idx="332">
                  <c:v>1.6585000000000001</c:v>
                </c:pt>
                <c:pt idx="333">
                  <c:v>1.6657</c:v>
                </c:pt>
                <c:pt idx="334">
                  <c:v>1.6145</c:v>
                </c:pt>
                <c:pt idx="335">
                  <c:v>1.6323000000000001</c:v>
                </c:pt>
                <c:pt idx="336">
                  <c:v>1.5759000000000001</c:v>
                </c:pt>
                <c:pt idx="337">
                  <c:v>1.5798000000000001</c:v>
                </c:pt>
                <c:pt idx="338">
                  <c:v>1.6047</c:v>
                </c:pt>
                <c:pt idx="339">
                  <c:v>1.5589</c:v>
                </c:pt>
                <c:pt idx="340">
                  <c:v>1.5555000000000001</c:v>
                </c:pt>
                <c:pt idx="341">
                  <c:v>1.538</c:v>
                </c:pt>
                <c:pt idx="342">
                  <c:v>1.5577000000000001</c:v>
                </c:pt>
                <c:pt idx="343">
                  <c:v>1.5667</c:v>
                </c:pt>
                <c:pt idx="344">
                  <c:v>1.6215999999999999</c:v>
                </c:pt>
                <c:pt idx="345">
                  <c:v>1.6093999999999999</c:v>
                </c:pt>
                <c:pt idx="346">
                  <c:v>1.6343000000000001</c:v>
                </c:pt>
                <c:pt idx="347">
                  <c:v>1.6258999999999999</c:v>
                </c:pt>
                <c:pt idx="348">
                  <c:v>1.5975999999999999</c:v>
                </c:pt>
                <c:pt idx="349">
                  <c:v>1.5924</c:v>
                </c:pt>
                <c:pt idx="350">
                  <c:v>1.5660000000000001</c:v>
                </c:pt>
                <c:pt idx="351">
                  <c:v>1.5696000000000001</c:v>
                </c:pt>
                <c:pt idx="352">
                  <c:v>1.5770999999999999</c:v>
                </c:pt>
                <c:pt idx="353">
                  <c:v>1.6020000000000001</c:v>
                </c:pt>
                <c:pt idx="354">
                  <c:v>1.6216999999999999</c:v>
                </c:pt>
                <c:pt idx="355">
                  <c:v>1.6916</c:v>
                </c:pt>
                <c:pt idx="356">
                  <c:v>1.6574</c:v>
                </c:pt>
                <c:pt idx="357">
                  <c:v>1.6284000000000001</c:v>
                </c:pt>
                <c:pt idx="358">
                  <c:v>1.6488</c:v>
                </c:pt>
                <c:pt idx="359">
                  <c:v>1.6369</c:v>
                </c:pt>
                <c:pt idx="360">
                  <c:v>1.671</c:v>
                </c:pt>
                <c:pt idx="361">
                  <c:v>1.625</c:v>
                </c:pt>
                <c:pt idx="362">
                  <c:v>1.6215999999999999</c:v>
                </c:pt>
                <c:pt idx="363">
                  <c:v>1.6012</c:v>
                </c:pt>
                <c:pt idx="364">
                  <c:v>1.5588</c:v>
                </c:pt>
                <c:pt idx="365">
                  <c:v>1.5757000000000001</c:v>
                </c:pt>
                <c:pt idx="366">
                  <c:v>1.6062000000000001</c:v>
                </c:pt>
                <c:pt idx="367">
                  <c:v>1.5943000000000001</c:v>
                </c:pt>
                <c:pt idx="368">
                  <c:v>1.5943000000000001</c:v>
                </c:pt>
                <c:pt idx="369">
                  <c:v>1.6062000000000001</c:v>
                </c:pt>
                <c:pt idx="370">
                  <c:v>1.5874999999999999</c:v>
                </c:pt>
                <c:pt idx="371">
                  <c:v>1.625</c:v>
                </c:pt>
                <c:pt idx="372">
                  <c:v>1.5533999999999999</c:v>
                </c:pt>
                <c:pt idx="373">
                  <c:v>1.5687</c:v>
                </c:pt>
                <c:pt idx="374">
                  <c:v>1.5330999999999999</c:v>
                </c:pt>
                <c:pt idx="375">
                  <c:v>1.4907999999999999</c:v>
                </c:pt>
                <c:pt idx="376">
                  <c:v>1.4318</c:v>
                </c:pt>
                <c:pt idx="377">
                  <c:v>1.4518</c:v>
                </c:pt>
                <c:pt idx="378">
                  <c:v>1.494</c:v>
                </c:pt>
                <c:pt idx="379">
                  <c:v>1.4922</c:v>
                </c:pt>
                <c:pt idx="380">
                  <c:v>1.5753999999999999</c:v>
                </c:pt>
                <c:pt idx="381">
                  <c:v>1.504</c:v>
                </c:pt>
                <c:pt idx="382">
                  <c:v>1.4380999999999999</c:v>
                </c:pt>
                <c:pt idx="383">
                  <c:v>1.4885999999999999</c:v>
                </c:pt>
                <c:pt idx="384">
                  <c:v>1.4632000000000001</c:v>
                </c:pt>
                <c:pt idx="385">
                  <c:v>1.4852000000000001</c:v>
                </c:pt>
                <c:pt idx="386">
                  <c:v>1.4919</c:v>
                </c:pt>
                <c:pt idx="387">
                  <c:v>1.5241</c:v>
                </c:pt>
                <c:pt idx="388">
                  <c:v>1.4764999999999999</c:v>
                </c:pt>
                <c:pt idx="389">
                  <c:v>1.4697</c:v>
                </c:pt>
                <c:pt idx="390">
                  <c:v>1.468</c:v>
                </c:pt>
                <c:pt idx="391">
                  <c:v>1.4578</c:v>
                </c:pt>
                <c:pt idx="392">
                  <c:v>1.4238</c:v>
                </c:pt>
                <c:pt idx="393">
                  <c:v>1.4238</c:v>
                </c:pt>
                <c:pt idx="394">
                  <c:v>1.3481000000000001</c:v>
                </c:pt>
                <c:pt idx="395">
                  <c:v>1.3163</c:v>
                </c:pt>
                <c:pt idx="396">
                  <c:v>1.2927999999999999</c:v>
                </c:pt>
                <c:pt idx="397">
                  <c:v>1.3594999999999999</c:v>
                </c:pt>
                <c:pt idx="398">
                  <c:v>1.3645</c:v>
                </c:pt>
                <c:pt idx="399">
                  <c:v>1.4166000000000001</c:v>
                </c:pt>
                <c:pt idx="400">
                  <c:v>1.3459000000000001</c:v>
                </c:pt>
                <c:pt idx="401">
                  <c:v>1.2988999999999999</c:v>
                </c:pt>
                <c:pt idx="402">
                  <c:v>1.2903</c:v>
                </c:pt>
                <c:pt idx="403">
                  <c:v>1.1888000000000001</c:v>
                </c:pt>
                <c:pt idx="404">
                  <c:v>1.2218</c:v>
                </c:pt>
                <c:pt idx="405">
                  <c:v>1.2884</c:v>
                </c:pt>
                <c:pt idx="406">
                  <c:v>1.2783</c:v>
                </c:pt>
                <c:pt idx="407">
                  <c:v>1.2763</c:v>
                </c:pt>
                <c:pt idx="408">
                  <c:v>1.2896000000000001</c:v>
                </c:pt>
                <c:pt idx="409">
                  <c:v>1.2411000000000001</c:v>
                </c:pt>
                <c:pt idx="410">
                  <c:v>1.2326999999999999</c:v>
                </c:pt>
                <c:pt idx="411">
                  <c:v>1.2693000000000001</c:v>
                </c:pt>
                <c:pt idx="412">
                  <c:v>1.2222999999999999</c:v>
                </c:pt>
                <c:pt idx="413">
                  <c:v>1.1773</c:v>
                </c:pt>
                <c:pt idx="414">
                  <c:v>1.1721999999999999</c:v>
                </c:pt>
                <c:pt idx="415">
                  <c:v>1.1819999999999999</c:v>
                </c:pt>
                <c:pt idx="416">
                  <c:v>1.2235</c:v>
                </c:pt>
                <c:pt idx="417">
                  <c:v>1.2968999999999999</c:v>
                </c:pt>
                <c:pt idx="418">
                  <c:v>1.3237000000000001</c:v>
                </c:pt>
                <c:pt idx="419">
                  <c:v>1.349</c:v>
                </c:pt>
                <c:pt idx="420">
                  <c:v>1.3303</c:v>
                </c:pt>
                <c:pt idx="421">
                  <c:v>1.359</c:v>
                </c:pt>
                <c:pt idx="422">
                  <c:v>1.2766999999999999</c:v>
                </c:pt>
                <c:pt idx="423">
                  <c:v>1.2649999999999999</c:v>
                </c:pt>
                <c:pt idx="424">
                  <c:v>1.2617</c:v>
                </c:pt>
                <c:pt idx="425">
                  <c:v>1.2583</c:v>
                </c:pt>
                <c:pt idx="426">
                  <c:v>1.2433000000000001</c:v>
                </c:pt>
                <c:pt idx="427">
                  <c:v>1.2549999999999999</c:v>
                </c:pt>
                <c:pt idx="428">
                  <c:v>1.2517</c:v>
                </c:pt>
                <c:pt idx="429">
                  <c:v>1.2935000000000001</c:v>
                </c:pt>
                <c:pt idx="430">
                  <c:v>1.339</c:v>
                </c:pt>
                <c:pt idx="431">
                  <c:v>1.3491</c:v>
                </c:pt>
                <c:pt idx="432">
                  <c:v>1.3069999999999999</c:v>
                </c:pt>
                <c:pt idx="433">
                  <c:v>1.2785</c:v>
                </c:pt>
                <c:pt idx="434">
                  <c:v>1.3088</c:v>
                </c:pt>
                <c:pt idx="435">
                  <c:v>1.2936000000000001</c:v>
                </c:pt>
                <c:pt idx="436">
                  <c:v>1.2835000000000001</c:v>
                </c:pt>
                <c:pt idx="437">
                  <c:v>1.3223</c:v>
                </c:pt>
                <c:pt idx="438">
                  <c:v>1.3223</c:v>
                </c:pt>
                <c:pt idx="439">
                  <c:v>1.3732</c:v>
                </c:pt>
                <c:pt idx="440">
                  <c:v>1.3375999999999999</c:v>
                </c:pt>
                <c:pt idx="441">
                  <c:v>1.2970999999999999</c:v>
                </c:pt>
                <c:pt idx="442">
                  <c:v>1.3411</c:v>
                </c:pt>
                <c:pt idx="443">
                  <c:v>1.3259000000000001</c:v>
                </c:pt>
                <c:pt idx="444">
                  <c:v>1.2836000000000001</c:v>
                </c:pt>
                <c:pt idx="445">
                  <c:v>1.2988</c:v>
                </c:pt>
                <c:pt idx="446">
                  <c:v>1.3378000000000001</c:v>
                </c:pt>
                <c:pt idx="447">
                  <c:v>1.3615999999999999</c:v>
                </c:pt>
                <c:pt idx="448">
                  <c:v>1.3107</c:v>
                </c:pt>
                <c:pt idx="449">
                  <c:v>1.3226</c:v>
                </c:pt>
                <c:pt idx="450">
                  <c:v>1.3006</c:v>
                </c:pt>
                <c:pt idx="451">
                  <c:v>1.4300999999999999</c:v>
                </c:pt>
                <c:pt idx="452">
                  <c:v>1.4509000000000001</c:v>
                </c:pt>
                <c:pt idx="453">
                  <c:v>1.4871000000000001</c:v>
                </c:pt>
                <c:pt idx="454">
                  <c:v>1.5374000000000001</c:v>
                </c:pt>
                <c:pt idx="455">
                  <c:v>1.5166999999999999</c:v>
                </c:pt>
                <c:pt idx="456">
                  <c:v>1.4873000000000001</c:v>
                </c:pt>
                <c:pt idx="457">
                  <c:v>1.4616</c:v>
                </c:pt>
                <c:pt idx="458">
                  <c:v>1.4789000000000001</c:v>
                </c:pt>
                <c:pt idx="459">
                  <c:v>1.5258</c:v>
                </c:pt>
                <c:pt idx="460">
                  <c:v>1.5206</c:v>
                </c:pt>
                <c:pt idx="461">
                  <c:v>1.5729</c:v>
                </c:pt>
                <c:pt idx="462">
                  <c:v>1.6117999999999999</c:v>
                </c:pt>
                <c:pt idx="463">
                  <c:v>1.6117999999999999</c:v>
                </c:pt>
                <c:pt idx="464">
                  <c:v>1.5769</c:v>
                </c:pt>
                <c:pt idx="465">
                  <c:v>1.5367999999999999</c:v>
                </c:pt>
                <c:pt idx="466">
                  <c:v>1.5106999999999999</c:v>
                </c:pt>
                <c:pt idx="467">
                  <c:v>1.5703</c:v>
                </c:pt>
                <c:pt idx="468">
                  <c:v>1.6002000000000001</c:v>
                </c:pt>
                <c:pt idx="469">
                  <c:v>1.6372</c:v>
                </c:pt>
                <c:pt idx="470">
                  <c:v>1.6567000000000001</c:v>
                </c:pt>
                <c:pt idx="471">
                  <c:v>1.7011000000000001</c:v>
                </c:pt>
                <c:pt idx="472">
                  <c:v>1.6324000000000001</c:v>
                </c:pt>
                <c:pt idx="473">
                  <c:v>1.6307</c:v>
                </c:pt>
                <c:pt idx="474">
                  <c:v>1.6079000000000001</c:v>
                </c:pt>
                <c:pt idx="475">
                  <c:v>1.5412999999999999</c:v>
                </c:pt>
                <c:pt idx="476">
                  <c:v>1.58</c:v>
                </c:pt>
                <c:pt idx="477">
                  <c:v>1.5521</c:v>
                </c:pt>
                <c:pt idx="478">
                  <c:v>1.5557000000000001</c:v>
                </c:pt>
                <c:pt idx="479">
                  <c:v>1.5488</c:v>
                </c:pt>
                <c:pt idx="480">
                  <c:v>1.6033999999999999</c:v>
                </c:pt>
                <c:pt idx="481">
                  <c:v>1.5262</c:v>
                </c:pt>
                <c:pt idx="482">
                  <c:v>1.4513</c:v>
                </c:pt>
                <c:pt idx="483">
                  <c:v>1.4897</c:v>
                </c:pt>
                <c:pt idx="484">
                  <c:v>1.4358</c:v>
                </c:pt>
                <c:pt idx="485">
                  <c:v>1.5492999999999999</c:v>
                </c:pt>
                <c:pt idx="486">
                  <c:v>1.5492999999999999</c:v>
                </c:pt>
                <c:pt idx="487">
                  <c:v>1.5612999999999999</c:v>
                </c:pt>
                <c:pt idx="488">
                  <c:v>1.6145</c:v>
                </c:pt>
                <c:pt idx="489">
                  <c:v>1.6335</c:v>
                </c:pt>
                <c:pt idx="490">
                  <c:v>1.5889</c:v>
                </c:pt>
                <c:pt idx="491">
                  <c:v>1.5854999999999999</c:v>
                </c:pt>
                <c:pt idx="492">
                  <c:v>1.5462</c:v>
                </c:pt>
                <c:pt idx="493">
                  <c:v>1.6235999999999999</c:v>
                </c:pt>
                <c:pt idx="494">
                  <c:v>1.6651</c:v>
                </c:pt>
                <c:pt idx="495">
                  <c:v>1.6341000000000001</c:v>
                </c:pt>
                <c:pt idx="496">
                  <c:v>1.6341000000000001</c:v>
                </c:pt>
                <c:pt idx="497">
                  <c:v>1.4731000000000001</c:v>
                </c:pt>
                <c:pt idx="498">
                  <c:v>1.4986999999999999</c:v>
                </c:pt>
                <c:pt idx="499">
                  <c:v>1.4442999999999999</c:v>
                </c:pt>
                <c:pt idx="500">
                  <c:v>1.4036999999999999</c:v>
                </c:pt>
                <c:pt idx="501">
                  <c:v>1.4442999999999999</c:v>
                </c:pt>
                <c:pt idx="502">
                  <c:v>1.343</c:v>
                </c:pt>
                <c:pt idx="503">
                  <c:v>1.4341999999999999</c:v>
                </c:pt>
                <c:pt idx="504">
                  <c:v>1.4733000000000001</c:v>
                </c:pt>
                <c:pt idx="505">
                  <c:v>1.5212000000000001</c:v>
                </c:pt>
                <c:pt idx="506">
                  <c:v>1.4990000000000001</c:v>
                </c:pt>
                <c:pt idx="507">
                  <c:v>1.4837</c:v>
                </c:pt>
                <c:pt idx="508">
                  <c:v>1.4156</c:v>
                </c:pt>
                <c:pt idx="509">
                  <c:v>1.4411</c:v>
                </c:pt>
                <c:pt idx="510">
                  <c:v>1.4564999999999999</c:v>
                </c:pt>
                <c:pt idx="511">
                  <c:v>1.4106000000000001</c:v>
                </c:pt>
                <c:pt idx="512">
                  <c:v>1.4020999999999999</c:v>
                </c:pt>
                <c:pt idx="513">
                  <c:v>1.4225000000000001</c:v>
                </c:pt>
                <c:pt idx="514">
                  <c:v>1.4617</c:v>
                </c:pt>
                <c:pt idx="515">
                  <c:v>1.4515</c:v>
                </c:pt>
                <c:pt idx="516">
                  <c:v>1.4926999999999999</c:v>
                </c:pt>
                <c:pt idx="517">
                  <c:v>1.4926999999999999</c:v>
                </c:pt>
                <c:pt idx="518">
                  <c:v>1.4756</c:v>
                </c:pt>
                <c:pt idx="519">
                  <c:v>1.4806999999999999</c:v>
                </c:pt>
                <c:pt idx="520">
                  <c:v>1.5496000000000001</c:v>
                </c:pt>
                <c:pt idx="521">
                  <c:v>1.5083</c:v>
                </c:pt>
                <c:pt idx="522">
                  <c:v>1.5101</c:v>
                </c:pt>
                <c:pt idx="523">
                  <c:v>1.6279999999999999</c:v>
                </c:pt>
                <c:pt idx="524">
                  <c:v>1.6473</c:v>
                </c:pt>
                <c:pt idx="525">
                  <c:v>1.7052</c:v>
                </c:pt>
                <c:pt idx="526">
                  <c:v>1.7211000000000001</c:v>
                </c:pt>
                <c:pt idx="527">
                  <c:v>1.762</c:v>
                </c:pt>
                <c:pt idx="528">
                  <c:v>1.7603</c:v>
                </c:pt>
                <c:pt idx="529">
                  <c:v>1.7357</c:v>
                </c:pt>
                <c:pt idx="530">
                  <c:v>1.7427999999999999</c:v>
                </c:pt>
                <c:pt idx="531">
                  <c:v>1.7040999999999999</c:v>
                </c:pt>
                <c:pt idx="532">
                  <c:v>1.7841</c:v>
                </c:pt>
                <c:pt idx="533">
                  <c:v>1.7841</c:v>
                </c:pt>
                <c:pt idx="534">
                  <c:v>1.8734999999999999</c:v>
                </c:pt>
                <c:pt idx="535">
                  <c:v>1.8646</c:v>
                </c:pt>
                <c:pt idx="536">
                  <c:v>1.804</c:v>
                </c:pt>
                <c:pt idx="537">
                  <c:v>1.7581</c:v>
                </c:pt>
                <c:pt idx="538">
                  <c:v>1.7706</c:v>
                </c:pt>
                <c:pt idx="539">
                  <c:v>1.7688999999999999</c:v>
                </c:pt>
                <c:pt idx="540">
                  <c:v>1.8636999999999999</c:v>
                </c:pt>
                <c:pt idx="541">
                  <c:v>1.7994000000000001</c:v>
                </c:pt>
                <c:pt idx="542">
                  <c:v>1.7694000000000001</c:v>
                </c:pt>
                <c:pt idx="543">
                  <c:v>1.7766999999999999</c:v>
                </c:pt>
                <c:pt idx="544">
                  <c:v>1.7875000000000001</c:v>
                </c:pt>
                <c:pt idx="545">
                  <c:v>1.7750999999999999</c:v>
                </c:pt>
                <c:pt idx="546">
                  <c:v>1.8306</c:v>
                </c:pt>
                <c:pt idx="547">
                  <c:v>1.9085000000000001</c:v>
                </c:pt>
                <c:pt idx="548">
                  <c:v>1.9158999999999999</c:v>
                </c:pt>
                <c:pt idx="549">
                  <c:v>1.9632000000000001</c:v>
                </c:pt>
                <c:pt idx="550">
                  <c:v>1.9415</c:v>
                </c:pt>
                <c:pt idx="551">
                  <c:v>2.0293999999999999</c:v>
                </c:pt>
                <c:pt idx="552">
                  <c:v>1.9371</c:v>
                </c:pt>
                <c:pt idx="553">
                  <c:v>1.9875</c:v>
                </c:pt>
                <c:pt idx="554">
                  <c:v>2.0434000000000001</c:v>
                </c:pt>
                <c:pt idx="555">
                  <c:v>2.0381999999999998</c:v>
                </c:pt>
                <c:pt idx="556">
                  <c:v>1.9615</c:v>
                </c:pt>
                <c:pt idx="557">
                  <c:v>1.9286000000000001</c:v>
                </c:pt>
                <c:pt idx="558">
                  <c:v>1.9286000000000001</c:v>
                </c:pt>
                <c:pt idx="559">
                  <c:v>1.9390000000000001</c:v>
                </c:pt>
                <c:pt idx="560">
                  <c:v>1.9912000000000001</c:v>
                </c:pt>
                <c:pt idx="561">
                  <c:v>1.9633</c:v>
                </c:pt>
                <c:pt idx="562">
                  <c:v>1.9617</c:v>
                </c:pt>
                <c:pt idx="563">
                  <c:v>1.825</c:v>
                </c:pt>
                <c:pt idx="564">
                  <c:v>1.7275</c:v>
                </c:pt>
                <c:pt idx="565">
                  <c:v>1.8767</c:v>
                </c:pt>
                <c:pt idx="566">
                  <c:v>1.8405</c:v>
                </c:pt>
                <c:pt idx="567">
                  <c:v>1.7306999999999999</c:v>
                </c:pt>
                <c:pt idx="568">
                  <c:v>1.7734000000000001</c:v>
                </c:pt>
                <c:pt idx="569">
                  <c:v>1.8455999999999999</c:v>
                </c:pt>
                <c:pt idx="570">
                  <c:v>1.9531000000000001</c:v>
                </c:pt>
                <c:pt idx="571">
                  <c:v>1.9863999999999999</c:v>
                </c:pt>
                <c:pt idx="572">
                  <c:v>1.9917</c:v>
                </c:pt>
                <c:pt idx="573">
                  <c:v>2.133</c:v>
                </c:pt>
                <c:pt idx="574">
                  <c:v>2.1436999999999999</c:v>
                </c:pt>
                <c:pt idx="575">
                  <c:v>2.1848999999999998</c:v>
                </c:pt>
                <c:pt idx="576">
                  <c:v>2.1705999999999999</c:v>
                </c:pt>
                <c:pt idx="577">
                  <c:v>2.1494</c:v>
                </c:pt>
                <c:pt idx="578">
                  <c:v>2.2896000000000001</c:v>
                </c:pt>
                <c:pt idx="579">
                  <c:v>2.3824999999999998</c:v>
                </c:pt>
                <c:pt idx="580">
                  <c:v>2.2917000000000001</c:v>
                </c:pt>
                <c:pt idx="581">
                  <c:v>2.3717999999999999</c:v>
                </c:pt>
                <c:pt idx="582">
                  <c:v>2.4731000000000001</c:v>
                </c:pt>
                <c:pt idx="583">
                  <c:v>2.4584999999999999</c:v>
                </c:pt>
                <c:pt idx="584">
                  <c:v>2.3944000000000001</c:v>
                </c:pt>
                <c:pt idx="585">
                  <c:v>2.3488000000000002</c:v>
                </c:pt>
                <c:pt idx="586">
                  <c:v>2.3380000000000001</c:v>
                </c:pt>
                <c:pt idx="587">
                  <c:v>2.3822000000000001</c:v>
                </c:pt>
                <c:pt idx="588">
                  <c:v>2.3950999999999998</c:v>
                </c:pt>
                <c:pt idx="589">
                  <c:v>2.5468999999999999</c:v>
                </c:pt>
                <c:pt idx="590">
                  <c:v>2.5975000000000001</c:v>
                </c:pt>
                <c:pt idx="591">
                  <c:v>2.6577999999999999</c:v>
                </c:pt>
                <c:pt idx="592">
                  <c:v>2.7</c:v>
                </c:pt>
                <c:pt idx="593">
                  <c:v>2.7801</c:v>
                </c:pt>
                <c:pt idx="594">
                  <c:v>2.7212999999999998</c:v>
                </c:pt>
                <c:pt idx="595">
                  <c:v>2.6987000000000001</c:v>
                </c:pt>
                <c:pt idx="596">
                  <c:v>2.8275000000000001</c:v>
                </c:pt>
                <c:pt idx="597">
                  <c:v>2.8275000000000001</c:v>
                </c:pt>
                <c:pt idx="598">
                  <c:v>2.8527</c:v>
                </c:pt>
                <c:pt idx="599">
                  <c:v>2.9361000000000002</c:v>
                </c:pt>
                <c:pt idx="600">
                  <c:v>2.8319999999999999</c:v>
                </c:pt>
                <c:pt idx="601">
                  <c:v>2.9095</c:v>
                </c:pt>
                <c:pt idx="602">
                  <c:v>2.8986999999999998</c:v>
                </c:pt>
                <c:pt idx="603">
                  <c:v>2.8197999999999999</c:v>
                </c:pt>
                <c:pt idx="604">
                  <c:v>2.7204999999999999</c:v>
                </c:pt>
                <c:pt idx="605">
                  <c:v>2.8317999999999999</c:v>
                </c:pt>
                <c:pt idx="606">
                  <c:v>2.8224</c:v>
                </c:pt>
                <c:pt idx="607">
                  <c:v>2.9336000000000002</c:v>
                </c:pt>
                <c:pt idx="608">
                  <c:v>2.9807000000000001</c:v>
                </c:pt>
                <c:pt idx="609">
                  <c:v>2.9712000000000001</c:v>
                </c:pt>
                <c:pt idx="610">
                  <c:v>2.9344000000000001</c:v>
                </c:pt>
                <c:pt idx="611">
                  <c:v>3.0365000000000002</c:v>
                </c:pt>
                <c:pt idx="612">
                  <c:v>3.1265000000000001</c:v>
                </c:pt>
                <c:pt idx="613">
                  <c:v>3.0337999999999998</c:v>
                </c:pt>
                <c:pt idx="614">
                  <c:v>2.9908000000000001</c:v>
                </c:pt>
                <c:pt idx="615">
                  <c:v>2.9207000000000001</c:v>
                </c:pt>
                <c:pt idx="616">
                  <c:v>2.8479000000000001</c:v>
                </c:pt>
                <c:pt idx="617">
                  <c:v>2.9184999999999999</c:v>
                </c:pt>
                <c:pt idx="618">
                  <c:v>2.8822000000000001</c:v>
                </c:pt>
                <c:pt idx="619">
                  <c:v>2.9860000000000002</c:v>
                </c:pt>
                <c:pt idx="620">
                  <c:v>2.8839999999999999</c:v>
                </c:pt>
                <c:pt idx="621">
                  <c:v>2.8370000000000002</c:v>
                </c:pt>
                <c:pt idx="622">
                  <c:v>2.7810999999999999</c:v>
                </c:pt>
                <c:pt idx="623">
                  <c:v>2.8513999999999999</c:v>
                </c:pt>
                <c:pt idx="624">
                  <c:v>2.7505999999999999</c:v>
                </c:pt>
                <c:pt idx="625">
                  <c:v>2.7452000000000001</c:v>
                </c:pt>
                <c:pt idx="626">
                  <c:v>2.7469000000000001</c:v>
                </c:pt>
                <c:pt idx="627">
                  <c:v>2.7378</c:v>
                </c:pt>
                <c:pt idx="628">
                  <c:v>2.7378</c:v>
                </c:pt>
                <c:pt idx="629">
                  <c:v>2.8441000000000001</c:v>
                </c:pt>
                <c:pt idx="630">
                  <c:v>2.9058000000000002</c:v>
                </c:pt>
                <c:pt idx="631">
                  <c:v>2.9076</c:v>
                </c:pt>
                <c:pt idx="632">
                  <c:v>2.9331999999999998</c:v>
                </c:pt>
                <c:pt idx="633">
                  <c:v>3.0398999999999998</c:v>
                </c:pt>
                <c:pt idx="634">
                  <c:v>2.9735999999999998</c:v>
                </c:pt>
                <c:pt idx="635">
                  <c:v>3.0215000000000001</c:v>
                </c:pt>
                <c:pt idx="636">
                  <c:v>3.0417999999999998</c:v>
                </c:pt>
                <c:pt idx="637">
                  <c:v>3.1555</c:v>
                </c:pt>
                <c:pt idx="638">
                  <c:v>3.3597999999999999</c:v>
                </c:pt>
                <c:pt idx="639">
                  <c:v>3.4733000000000001</c:v>
                </c:pt>
                <c:pt idx="640">
                  <c:v>3.2839</c:v>
                </c:pt>
                <c:pt idx="641">
                  <c:v>3.1951999999999998</c:v>
                </c:pt>
                <c:pt idx="642">
                  <c:v>3.2256</c:v>
                </c:pt>
                <c:pt idx="643">
                  <c:v>3.2256</c:v>
                </c:pt>
                <c:pt idx="644">
                  <c:v>3.2749000000000001</c:v>
                </c:pt>
                <c:pt idx="645">
                  <c:v>3.1560999999999999</c:v>
                </c:pt>
                <c:pt idx="646">
                  <c:v>3.0870000000000002</c:v>
                </c:pt>
                <c:pt idx="647">
                  <c:v>3.1301000000000001</c:v>
                </c:pt>
                <c:pt idx="648">
                  <c:v>3.1997</c:v>
                </c:pt>
                <c:pt idx="649">
                  <c:v>3.1715</c:v>
                </c:pt>
                <c:pt idx="650">
                  <c:v>3.0891000000000002</c:v>
                </c:pt>
                <c:pt idx="651">
                  <c:v>3.0129000000000001</c:v>
                </c:pt>
                <c:pt idx="652">
                  <c:v>2.8803000000000001</c:v>
                </c:pt>
                <c:pt idx="653">
                  <c:v>2.8803000000000001</c:v>
                </c:pt>
                <c:pt idx="654">
                  <c:v>2.8054000000000001</c:v>
                </c:pt>
                <c:pt idx="655">
                  <c:v>2.9279999999999999</c:v>
                </c:pt>
                <c:pt idx="656">
                  <c:v>2.9944999999999999</c:v>
                </c:pt>
                <c:pt idx="657">
                  <c:v>3.0802999999999998</c:v>
                </c:pt>
                <c:pt idx="658">
                  <c:v>2.9927999999999999</c:v>
                </c:pt>
                <c:pt idx="659">
                  <c:v>2.9687000000000001</c:v>
                </c:pt>
                <c:pt idx="660">
                  <c:v>2.9336000000000002</c:v>
                </c:pt>
                <c:pt idx="661">
                  <c:v>2.9594999999999998</c:v>
                </c:pt>
                <c:pt idx="662">
                  <c:v>2.9152</c:v>
                </c:pt>
                <c:pt idx="663">
                  <c:v>2.9855</c:v>
                </c:pt>
                <c:pt idx="664">
                  <c:v>3.0209000000000001</c:v>
                </c:pt>
                <c:pt idx="665">
                  <c:v>3.0265</c:v>
                </c:pt>
                <c:pt idx="666">
                  <c:v>2.8746999999999998</c:v>
                </c:pt>
                <c:pt idx="667">
                  <c:v>2.7504</c:v>
                </c:pt>
                <c:pt idx="668">
                  <c:v>2.7959000000000001</c:v>
                </c:pt>
                <c:pt idx="669">
                  <c:v>2.8068</c:v>
                </c:pt>
                <c:pt idx="670">
                  <c:v>2.7848999999999999</c:v>
                </c:pt>
                <c:pt idx="671">
                  <c:v>2.6758999999999999</c:v>
                </c:pt>
                <c:pt idx="672">
                  <c:v>2.6486999999999998</c:v>
                </c:pt>
                <c:pt idx="673">
                  <c:v>2.5731999999999999</c:v>
                </c:pt>
                <c:pt idx="674">
                  <c:v>2.7483</c:v>
                </c:pt>
                <c:pt idx="675">
                  <c:v>2.7046000000000001</c:v>
                </c:pt>
                <c:pt idx="676">
                  <c:v>2.6882999999999999</c:v>
                </c:pt>
                <c:pt idx="677">
                  <c:v>2.8268</c:v>
                </c:pt>
                <c:pt idx="678">
                  <c:v>2.7572000000000001</c:v>
                </c:pt>
                <c:pt idx="679">
                  <c:v>2.7772999999999999</c:v>
                </c:pt>
                <c:pt idx="680">
                  <c:v>2.7808999999999999</c:v>
                </c:pt>
                <c:pt idx="681">
                  <c:v>2.8875999999999999</c:v>
                </c:pt>
                <c:pt idx="682">
                  <c:v>2.8311999999999999</c:v>
                </c:pt>
                <c:pt idx="683">
                  <c:v>2.7877999999999998</c:v>
                </c:pt>
                <c:pt idx="684">
                  <c:v>2.8041</c:v>
                </c:pt>
                <c:pt idx="685">
                  <c:v>2.8967999999999998</c:v>
                </c:pt>
                <c:pt idx="686">
                  <c:v>2.8822000000000001</c:v>
                </c:pt>
                <c:pt idx="687">
                  <c:v>2.9721000000000002</c:v>
                </c:pt>
                <c:pt idx="688">
                  <c:v>3.0146000000000002</c:v>
                </c:pt>
                <c:pt idx="689">
                  <c:v>3.0461</c:v>
                </c:pt>
                <c:pt idx="690">
                  <c:v>3.1038999999999999</c:v>
                </c:pt>
                <c:pt idx="691">
                  <c:v>3.0257999999999998</c:v>
                </c:pt>
                <c:pt idx="692">
                  <c:v>3.0409000000000002</c:v>
                </c:pt>
                <c:pt idx="693">
                  <c:v>3.1023999999999998</c:v>
                </c:pt>
                <c:pt idx="694">
                  <c:v>3.1025</c:v>
                </c:pt>
                <c:pt idx="695">
                  <c:v>3.1926000000000001</c:v>
                </c:pt>
                <c:pt idx="696">
                  <c:v>3.2532999999999999</c:v>
                </c:pt>
                <c:pt idx="697">
                  <c:v>3.1894</c:v>
                </c:pt>
                <c:pt idx="698">
                  <c:v>3.1894</c:v>
                </c:pt>
                <c:pt idx="699">
                  <c:v>3.3492000000000002</c:v>
                </c:pt>
                <c:pt idx="700">
                  <c:v>3.2635000000000001</c:v>
                </c:pt>
                <c:pt idx="701">
                  <c:v>3.3170000000000002</c:v>
                </c:pt>
                <c:pt idx="702">
                  <c:v>3.3096999999999999</c:v>
                </c:pt>
                <c:pt idx="703">
                  <c:v>3.3578000000000001</c:v>
                </c:pt>
                <c:pt idx="704">
                  <c:v>3.4079999999999999</c:v>
                </c:pt>
                <c:pt idx="705">
                  <c:v>3.4043000000000001</c:v>
                </c:pt>
                <c:pt idx="706">
                  <c:v>3.4489000000000001</c:v>
                </c:pt>
                <c:pt idx="707">
                  <c:v>3.4493999999999998</c:v>
                </c:pt>
                <c:pt idx="708">
                  <c:v>3.4904999999999999</c:v>
                </c:pt>
                <c:pt idx="709">
                  <c:v>3.5630000000000002</c:v>
                </c:pt>
                <c:pt idx="710">
                  <c:v>3.5299</c:v>
                </c:pt>
                <c:pt idx="711">
                  <c:v>3.7138</c:v>
                </c:pt>
                <c:pt idx="712">
                  <c:v>3.6846000000000001</c:v>
                </c:pt>
                <c:pt idx="713">
                  <c:v>3.9243999999999999</c:v>
                </c:pt>
                <c:pt idx="714">
                  <c:v>3.9451000000000001</c:v>
                </c:pt>
                <c:pt idx="715">
                  <c:v>3.7311999999999999</c:v>
                </c:pt>
                <c:pt idx="716">
                  <c:v>3.7856000000000001</c:v>
                </c:pt>
                <c:pt idx="717">
                  <c:v>3.8285999999999998</c:v>
                </c:pt>
                <c:pt idx="718">
                  <c:v>3.6387</c:v>
                </c:pt>
                <c:pt idx="719">
                  <c:v>3.6328999999999998</c:v>
                </c:pt>
                <c:pt idx="720">
                  <c:v>3.7528000000000001</c:v>
                </c:pt>
                <c:pt idx="721">
                  <c:v>3.8235999999999999</c:v>
                </c:pt>
                <c:pt idx="722">
                  <c:v>3.8814000000000002</c:v>
                </c:pt>
                <c:pt idx="723">
                  <c:v>3.8814000000000002</c:v>
                </c:pt>
                <c:pt idx="724">
                  <c:v>3.9470000000000001</c:v>
                </c:pt>
                <c:pt idx="725">
                  <c:v>3.8961999999999999</c:v>
                </c:pt>
                <c:pt idx="726">
                  <c:v>3.9434999999999998</c:v>
                </c:pt>
                <c:pt idx="727">
                  <c:v>4.0183999999999997</c:v>
                </c:pt>
                <c:pt idx="728">
                  <c:v>4.0103999999999997</c:v>
                </c:pt>
                <c:pt idx="729">
                  <c:v>4.0065999999999997</c:v>
                </c:pt>
                <c:pt idx="730">
                  <c:v>4.1334999999999997</c:v>
                </c:pt>
                <c:pt idx="731">
                  <c:v>4.2282999999999999</c:v>
                </c:pt>
                <c:pt idx="732">
                  <c:v>4.2167000000000003</c:v>
                </c:pt>
                <c:pt idx="733">
                  <c:v>4.2423999999999999</c:v>
                </c:pt>
                <c:pt idx="734">
                  <c:v>4.1021000000000001</c:v>
                </c:pt>
                <c:pt idx="735">
                  <c:v>4.0027999999999997</c:v>
                </c:pt>
                <c:pt idx="736">
                  <c:v>3.9186999999999999</c:v>
                </c:pt>
                <c:pt idx="737">
                  <c:v>4.0122999999999998</c:v>
                </c:pt>
                <c:pt idx="738">
                  <c:v>4.0477999999999996</c:v>
                </c:pt>
                <c:pt idx="739">
                  <c:v>4.0419</c:v>
                </c:pt>
                <c:pt idx="740">
                  <c:v>4.1005000000000003</c:v>
                </c:pt>
                <c:pt idx="741">
                  <c:v>4.1468999999999996</c:v>
                </c:pt>
                <c:pt idx="742">
                  <c:v>4.1584000000000003</c:v>
                </c:pt>
                <c:pt idx="743">
                  <c:v>4.2134999999999998</c:v>
                </c:pt>
                <c:pt idx="744">
                  <c:v>4.1234000000000002</c:v>
                </c:pt>
                <c:pt idx="745">
                  <c:v>4.0922999999999998</c:v>
                </c:pt>
                <c:pt idx="746">
                  <c:v>3.8125</c:v>
                </c:pt>
                <c:pt idx="747">
                  <c:v>3.8125</c:v>
                </c:pt>
                <c:pt idx="748">
                  <c:v>3.8536000000000001</c:v>
                </c:pt>
                <c:pt idx="749">
                  <c:v>3.7696000000000001</c:v>
                </c:pt>
                <c:pt idx="750">
                  <c:v>3.6899000000000002</c:v>
                </c:pt>
                <c:pt idx="751">
                  <c:v>3.7656999999999998</c:v>
                </c:pt>
                <c:pt idx="752">
                  <c:v>3.8288000000000002</c:v>
                </c:pt>
                <c:pt idx="753">
                  <c:v>3.8269000000000002</c:v>
                </c:pt>
                <c:pt idx="754">
                  <c:v>3.7559</c:v>
                </c:pt>
                <c:pt idx="755">
                  <c:v>3.6926999999999999</c:v>
                </c:pt>
                <c:pt idx="756">
                  <c:v>3.6926999999999999</c:v>
                </c:pt>
                <c:pt idx="757">
                  <c:v>3.6776</c:v>
                </c:pt>
                <c:pt idx="758">
                  <c:v>3.6812</c:v>
                </c:pt>
                <c:pt idx="759">
                  <c:v>3.7441</c:v>
                </c:pt>
                <c:pt idx="760">
                  <c:v>3.6053999999999999</c:v>
                </c:pt>
                <c:pt idx="761">
                  <c:v>3.5047999999999999</c:v>
                </c:pt>
                <c:pt idx="762">
                  <c:v>3.4862000000000002</c:v>
                </c:pt>
                <c:pt idx="763">
                  <c:v>3.5735999999999999</c:v>
                </c:pt>
                <c:pt idx="764">
                  <c:v>3.5314000000000001</c:v>
                </c:pt>
                <c:pt idx="765">
                  <c:v>3.4169</c:v>
                </c:pt>
                <c:pt idx="766">
                  <c:v>3.4819</c:v>
                </c:pt>
                <c:pt idx="767">
                  <c:v>3.5783</c:v>
                </c:pt>
                <c:pt idx="768">
                  <c:v>3.6113</c:v>
                </c:pt>
                <c:pt idx="769">
                  <c:v>3.5011999999999999</c:v>
                </c:pt>
                <c:pt idx="770">
                  <c:v>3.4773999999999998</c:v>
                </c:pt>
                <c:pt idx="771">
                  <c:v>3.4462999999999999</c:v>
                </c:pt>
                <c:pt idx="772">
                  <c:v>3.4822000000000002</c:v>
                </c:pt>
                <c:pt idx="773">
                  <c:v>3.5846</c:v>
                </c:pt>
                <c:pt idx="774">
                  <c:v>3.6825000000000001</c:v>
                </c:pt>
                <c:pt idx="775">
                  <c:v>3.6619999999999999</c:v>
                </c:pt>
                <c:pt idx="776">
                  <c:v>3.6785999999999999</c:v>
                </c:pt>
                <c:pt idx="777">
                  <c:v>3.7471999999999999</c:v>
                </c:pt>
                <c:pt idx="778">
                  <c:v>3.7471999999999999</c:v>
                </c:pt>
                <c:pt idx="779">
                  <c:v>3.8411</c:v>
                </c:pt>
                <c:pt idx="780">
                  <c:v>3.8826999999999998</c:v>
                </c:pt>
                <c:pt idx="781">
                  <c:v>3.8144999999999998</c:v>
                </c:pt>
                <c:pt idx="782">
                  <c:v>3.8748</c:v>
                </c:pt>
                <c:pt idx="783">
                  <c:v>3.8748</c:v>
                </c:pt>
                <c:pt idx="784">
                  <c:v>3.7389000000000001</c:v>
                </c:pt>
                <c:pt idx="785">
                  <c:v>3.6827000000000001</c:v>
                </c:pt>
                <c:pt idx="786">
                  <c:v>3.7181000000000002</c:v>
                </c:pt>
                <c:pt idx="787">
                  <c:v>3.5579999999999998</c:v>
                </c:pt>
                <c:pt idx="788">
                  <c:v>3.5320999999999998</c:v>
                </c:pt>
                <c:pt idx="789">
                  <c:v>3.6187999999999998</c:v>
                </c:pt>
                <c:pt idx="790">
                  <c:v>3.5392000000000001</c:v>
                </c:pt>
                <c:pt idx="791">
                  <c:v>3.44</c:v>
                </c:pt>
                <c:pt idx="792">
                  <c:v>3.5034999999999998</c:v>
                </c:pt>
                <c:pt idx="793">
                  <c:v>3.5034999999999998</c:v>
                </c:pt>
                <c:pt idx="794">
                  <c:v>3.5476000000000001</c:v>
                </c:pt>
                <c:pt idx="795">
                  <c:v>3.3698000000000001</c:v>
                </c:pt>
                <c:pt idx="796">
                  <c:v>3.3915000000000002</c:v>
                </c:pt>
                <c:pt idx="797">
                  <c:v>3.4786999999999999</c:v>
                </c:pt>
                <c:pt idx="798">
                  <c:v>3.5097999999999998</c:v>
                </c:pt>
                <c:pt idx="799">
                  <c:v>3.4527000000000001</c:v>
                </c:pt>
                <c:pt idx="800">
                  <c:v>3.4416000000000002</c:v>
                </c:pt>
                <c:pt idx="801">
                  <c:v>3.4946999999999999</c:v>
                </c:pt>
                <c:pt idx="802">
                  <c:v>3.5034999999999998</c:v>
                </c:pt>
                <c:pt idx="803">
                  <c:v>3.5366</c:v>
                </c:pt>
                <c:pt idx="804">
                  <c:v>3.5068999999999999</c:v>
                </c:pt>
                <c:pt idx="805">
                  <c:v>3.4165999999999999</c:v>
                </c:pt>
                <c:pt idx="806">
                  <c:v>3.3927</c:v>
                </c:pt>
                <c:pt idx="807">
                  <c:v>3.5246</c:v>
                </c:pt>
                <c:pt idx="808">
                  <c:v>3.6398999999999999</c:v>
                </c:pt>
                <c:pt idx="809">
                  <c:v>3.6735000000000002</c:v>
                </c:pt>
                <c:pt idx="810">
                  <c:v>3.6097999999999999</c:v>
                </c:pt>
                <c:pt idx="811">
                  <c:v>3.6579000000000002</c:v>
                </c:pt>
                <c:pt idx="812">
                  <c:v>3.7320000000000002</c:v>
                </c:pt>
                <c:pt idx="813">
                  <c:v>3.7016</c:v>
                </c:pt>
                <c:pt idx="814">
                  <c:v>3.7435</c:v>
                </c:pt>
                <c:pt idx="815">
                  <c:v>3.8048999999999999</c:v>
                </c:pt>
                <c:pt idx="816">
                  <c:v>3.8607999999999998</c:v>
                </c:pt>
                <c:pt idx="817">
                  <c:v>3.8148</c:v>
                </c:pt>
                <c:pt idx="818">
                  <c:v>3.8148</c:v>
                </c:pt>
                <c:pt idx="819">
                  <c:v>3.9525000000000001</c:v>
                </c:pt>
                <c:pt idx="820">
                  <c:v>3.9156</c:v>
                </c:pt>
                <c:pt idx="821">
                  <c:v>3.8767999999999998</c:v>
                </c:pt>
                <c:pt idx="822">
                  <c:v>3.9432</c:v>
                </c:pt>
                <c:pt idx="823">
                  <c:v>3.9140999999999999</c:v>
                </c:pt>
                <c:pt idx="824">
                  <c:v>3.92</c:v>
                </c:pt>
                <c:pt idx="825">
                  <c:v>3.9925000000000002</c:v>
                </c:pt>
                <c:pt idx="826">
                  <c:v>4.0556000000000001</c:v>
                </c:pt>
                <c:pt idx="827">
                  <c:v>3.9517000000000002</c:v>
                </c:pt>
                <c:pt idx="828">
                  <c:v>3.9577</c:v>
                </c:pt>
                <c:pt idx="829">
                  <c:v>3.9636999999999998</c:v>
                </c:pt>
                <c:pt idx="830">
                  <c:v>3.9912999999999998</c:v>
                </c:pt>
                <c:pt idx="831">
                  <c:v>3.9032</c:v>
                </c:pt>
                <c:pt idx="832">
                  <c:v>3.6987000000000001</c:v>
                </c:pt>
                <c:pt idx="833">
                  <c:v>3.5731999999999999</c:v>
                </c:pt>
                <c:pt idx="834">
                  <c:v>3.6892</c:v>
                </c:pt>
                <c:pt idx="835">
                  <c:v>3.4548000000000001</c:v>
                </c:pt>
                <c:pt idx="836">
                  <c:v>3.577</c:v>
                </c:pt>
                <c:pt idx="837">
                  <c:v>3.4285999999999999</c:v>
                </c:pt>
                <c:pt idx="838">
                  <c:v>3.4847000000000001</c:v>
                </c:pt>
                <c:pt idx="839">
                  <c:v>3.6093999999999999</c:v>
                </c:pt>
                <c:pt idx="840">
                  <c:v>3.4340999999999999</c:v>
                </c:pt>
                <c:pt idx="841">
                  <c:v>3.4266000000000001</c:v>
                </c:pt>
                <c:pt idx="842">
                  <c:v>3.3761999999999999</c:v>
                </c:pt>
                <c:pt idx="843">
                  <c:v>3.5299</c:v>
                </c:pt>
                <c:pt idx="844">
                  <c:v>3.5695999999999999</c:v>
                </c:pt>
                <c:pt idx="845">
                  <c:v>3.5638999999999998</c:v>
                </c:pt>
                <c:pt idx="846">
                  <c:v>3.5488</c:v>
                </c:pt>
                <c:pt idx="847">
                  <c:v>3.4676</c:v>
                </c:pt>
                <c:pt idx="848">
                  <c:v>3.4114</c:v>
                </c:pt>
                <c:pt idx="849">
                  <c:v>3.3386999999999998</c:v>
                </c:pt>
                <c:pt idx="850">
                  <c:v>3.3108</c:v>
                </c:pt>
                <c:pt idx="851">
                  <c:v>3.3050000000000002</c:v>
                </c:pt>
                <c:pt idx="852">
                  <c:v>3.3906000000000001</c:v>
                </c:pt>
                <c:pt idx="853">
                  <c:v>3.4167999999999998</c:v>
                </c:pt>
                <c:pt idx="854">
                  <c:v>3.4262000000000001</c:v>
                </c:pt>
                <c:pt idx="855">
                  <c:v>3.3906000000000001</c:v>
                </c:pt>
                <c:pt idx="856">
                  <c:v>3.4449000000000001</c:v>
                </c:pt>
                <c:pt idx="857">
                  <c:v>3.5127999999999999</c:v>
                </c:pt>
                <c:pt idx="858">
                  <c:v>3.6004</c:v>
                </c:pt>
                <c:pt idx="859">
                  <c:v>3.5756000000000001</c:v>
                </c:pt>
                <c:pt idx="860">
                  <c:v>3.5908000000000002</c:v>
                </c:pt>
                <c:pt idx="861">
                  <c:v>3.5318000000000001</c:v>
                </c:pt>
                <c:pt idx="862">
                  <c:v>3.5718000000000001</c:v>
                </c:pt>
                <c:pt idx="863">
                  <c:v>3.4901</c:v>
                </c:pt>
                <c:pt idx="864">
                  <c:v>3.3996</c:v>
                </c:pt>
                <c:pt idx="865">
                  <c:v>3.4485000000000001</c:v>
                </c:pt>
                <c:pt idx="866">
                  <c:v>3.5204</c:v>
                </c:pt>
                <c:pt idx="867">
                  <c:v>3.4220000000000002</c:v>
                </c:pt>
                <c:pt idx="868">
                  <c:v>3.5680999999999998</c:v>
                </c:pt>
                <c:pt idx="869">
                  <c:v>3.4239000000000002</c:v>
                </c:pt>
                <c:pt idx="870">
                  <c:v>3.3355999999999999</c:v>
                </c:pt>
                <c:pt idx="871">
                  <c:v>3.3786999999999998</c:v>
                </c:pt>
                <c:pt idx="872">
                  <c:v>3.4369999999999998</c:v>
                </c:pt>
                <c:pt idx="873">
                  <c:v>3.5072000000000001</c:v>
                </c:pt>
                <c:pt idx="874">
                  <c:v>3.5186000000000002</c:v>
                </c:pt>
                <c:pt idx="875">
                  <c:v>3.4426000000000001</c:v>
                </c:pt>
                <c:pt idx="876">
                  <c:v>3.3843000000000001</c:v>
                </c:pt>
                <c:pt idx="877">
                  <c:v>3.4624999999999999</c:v>
                </c:pt>
                <c:pt idx="878">
                  <c:v>3.5019</c:v>
                </c:pt>
                <c:pt idx="879">
                  <c:v>3.5339</c:v>
                </c:pt>
                <c:pt idx="880">
                  <c:v>3.5640999999999998</c:v>
                </c:pt>
                <c:pt idx="881">
                  <c:v>3.6457000000000002</c:v>
                </c:pt>
                <c:pt idx="882">
                  <c:v>3.6726000000000001</c:v>
                </c:pt>
                <c:pt idx="883">
                  <c:v>3.7147999999999999</c:v>
                </c:pt>
                <c:pt idx="884">
                  <c:v>3.6919</c:v>
                </c:pt>
                <c:pt idx="885">
                  <c:v>3.7418999999999998</c:v>
                </c:pt>
                <c:pt idx="886">
                  <c:v>3.8174000000000001</c:v>
                </c:pt>
                <c:pt idx="887">
                  <c:v>3.7982999999999998</c:v>
                </c:pt>
                <c:pt idx="888">
                  <c:v>3.7982999999999998</c:v>
                </c:pt>
                <c:pt idx="889">
                  <c:v>3.6865999999999999</c:v>
                </c:pt>
                <c:pt idx="890">
                  <c:v>3.6425999999999998</c:v>
                </c:pt>
                <c:pt idx="891">
                  <c:v>3.5950000000000002</c:v>
                </c:pt>
                <c:pt idx="892">
                  <c:v>3.6907000000000001</c:v>
                </c:pt>
                <c:pt idx="893">
                  <c:v>3.6831</c:v>
                </c:pt>
                <c:pt idx="894">
                  <c:v>3.6602000000000001</c:v>
                </c:pt>
                <c:pt idx="895">
                  <c:v>3.7951999999999999</c:v>
                </c:pt>
                <c:pt idx="896">
                  <c:v>3.7179000000000002</c:v>
                </c:pt>
                <c:pt idx="897">
                  <c:v>3.7393999999999998</c:v>
                </c:pt>
                <c:pt idx="898">
                  <c:v>3.7355999999999998</c:v>
                </c:pt>
                <c:pt idx="899">
                  <c:v>3.8132999999999999</c:v>
                </c:pt>
                <c:pt idx="900">
                  <c:v>3.7862</c:v>
                </c:pt>
                <c:pt idx="901">
                  <c:v>3.7164999999999999</c:v>
                </c:pt>
                <c:pt idx="902">
                  <c:v>3.7612999999999999</c:v>
                </c:pt>
                <c:pt idx="903">
                  <c:v>3.7612999999999999</c:v>
                </c:pt>
                <c:pt idx="904">
                  <c:v>3.7206999999999999</c:v>
                </c:pt>
                <c:pt idx="905">
                  <c:v>3.7189000000000001</c:v>
                </c:pt>
                <c:pt idx="906">
                  <c:v>3.7946</c:v>
                </c:pt>
                <c:pt idx="907">
                  <c:v>3.7347000000000001</c:v>
                </c:pt>
                <c:pt idx="908">
                  <c:v>3.7212000000000001</c:v>
                </c:pt>
                <c:pt idx="909">
                  <c:v>3.7639</c:v>
                </c:pt>
                <c:pt idx="910">
                  <c:v>3.7078000000000002</c:v>
                </c:pt>
                <c:pt idx="911">
                  <c:v>3.8382999999999998</c:v>
                </c:pt>
                <c:pt idx="912">
                  <c:v>3.8367</c:v>
                </c:pt>
                <c:pt idx="913">
                  <c:v>3.8544999999999998</c:v>
                </c:pt>
                <c:pt idx="914">
                  <c:v>3.8544999999999998</c:v>
                </c:pt>
                <c:pt idx="915">
                  <c:v>3.9315000000000002</c:v>
                </c:pt>
                <c:pt idx="916">
                  <c:v>4.0290999999999997</c:v>
                </c:pt>
                <c:pt idx="917">
                  <c:v>4.0616000000000003</c:v>
                </c:pt>
                <c:pt idx="918">
                  <c:v>3.9937999999999998</c:v>
                </c:pt>
                <c:pt idx="919">
                  <c:v>3.97</c:v>
                </c:pt>
                <c:pt idx="920">
                  <c:v>3.8573</c:v>
                </c:pt>
                <c:pt idx="921">
                  <c:v>3.7633999999999999</c:v>
                </c:pt>
                <c:pt idx="922">
                  <c:v>3.8321999999999998</c:v>
                </c:pt>
                <c:pt idx="923">
                  <c:v>3.8068</c:v>
                </c:pt>
                <c:pt idx="924">
                  <c:v>3.7852999999999999</c:v>
                </c:pt>
                <c:pt idx="925">
                  <c:v>3.7483</c:v>
                </c:pt>
                <c:pt idx="926">
                  <c:v>3.8502999999999998</c:v>
                </c:pt>
                <c:pt idx="927">
                  <c:v>3.8349000000000002</c:v>
                </c:pt>
                <c:pt idx="928">
                  <c:v>3.8725000000000001</c:v>
                </c:pt>
                <c:pt idx="929">
                  <c:v>3.8845000000000001</c:v>
                </c:pt>
                <c:pt idx="930">
                  <c:v>3.8668</c:v>
                </c:pt>
                <c:pt idx="931">
                  <c:v>3.9982000000000002</c:v>
                </c:pt>
                <c:pt idx="932">
                  <c:v>3.9506999999999999</c:v>
                </c:pt>
                <c:pt idx="933">
                  <c:v>3.9588000000000001</c:v>
                </c:pt>
                <c:pt idx="934">
                  <c:v>4.0229999999999997</c:v>
                </c:pt>
                <c:pt idx="935">
                  <c:v>4.0774999999999997</c:v>
                </c:pt>
                <c:pt idx="936">
                  <c:v>4.1750999999999996</c:v>
                </c:pt>
                <c:pt idx="937">
                  <c:v>4.0338000000000003</c:v>
                </c:pt>
                <c:pt idx="938">
                  <c:v>4.0884999999999998</c:v>
                </c:pt>
                <c:pt idx="939">
                  <c:v>4.0220000000000002</c:v>
                </c:pt>
                <c:pt idx="940">
                  <c:v>4.0080999999999998</c:v>
                </c:pt>
                <c:pt idx="941">
                  <c:v>4.1055000000000001</c:v>
                </c:pt>
                <c:pt idx="942">
                  <c:v>4.1521999999999997</c:v>
                </c:pt>
                <c:pt idx="943">
                  <c:v>4.1913</c:v>
                </c:pt>
                <c:pt idx="944">
                  <c:v>4.2110000000000003</c:v>
                </c:pt>
                <c:pt idx="945">
                  <c:v>4.2504</c:v>
                </c:pt>
                <c:pt idx="946">
                  <c:v>4.2740999999999998</c:v>
                </c:pt>
                <c:pt idx="947">
                  <c:v>4.2545999999999999</c:v>
                </c:pt>
                <c:pt idx="948">
                  <c:v>4.3379000000000003</c:v>
                </c:pt>
                <c:pt idx="949">
                  <c:v>4.3240999999999996</c:v>
                </c:pt>
                <c:pt idx="950">
                  <c:v>4.1917999999999997</c:v>
                </c:pt>
                <c:pt idx="951">
                  <c:v>4.2371999999999996</c:v>
                </c:pt>
                <c:pt idx="952">
                  <c:v>4.2354000000000003</c:v>
                </c:pt>
                <c:pt idx="953">
                  <c:v>4.202</c:v>
                </c:pt>
                <c:pt idx="954">
                  <c:v>4.1196999999999999</c:v>
                </c:pt>
                <c:pt idx="955">
                  <c:v>4.1139000000000001</c:v>
                </c:pt>
                <c:pt idx="956">
                  <c:v>4.1081000000000003</c:v>
                </c:pt>
                <c:pt idx="957">
                  <c:v>4.1787999999999998</c:v>
                </c:pt>
                <c:pt idx="958">
                  <c:v>4.1787999999999998</c:v>
                </c:pt>
                <c:pt idx="959">
                  <c:v>4.2598000000000003</c:v>
                </c:pt>
                <c:pt idx="960">
                  <c:v>4.2797000000000001</c:v>
                </c:pt>
                <c:pt idx="961">
                  <c:v>4.2441000000000004</c:v>
                </c:pt>
                <c:pt idx="962">
                  <c:v>4.2641</c:v>
                </c:pt>
                <c:pt idx="963">
                  <c:v>4.2880000000000003</c:v>
                </c:pt>
                <c:pt idx="964">
                  <c:v>4.2801</c:v>
                </c:pt>
                <c:pt idx="965">
                  <c:v>4.2484999999999999</c:v>
                </c:pt>
                <c:pt idx="966">
                  <c:v>4.2862999999999998</c:v>
                </c:pt>
                <c:pt idx="967">
                  <c:v>4.3323999999999998</c:v>
                </c:pt>
                <c:pt idx="968">
                  <c:v>4.3026</c:v>
                </c:pt>
                <c:pt idx="969">
                  <c:v>4.3586</c:v>
                </c:pt>
                <c:pt idx="970">
                  <c:v>4.407</c:v>
                </c:pt>
                <c:pt idx="971">
                  <c:v>4.4942000000000002</c:v>
                </c:pt>
                <c:pt idx="972">
                  <c:v>4.4337</c:v>
                </c:pt>
                <c:pt idx="973">
                  <c:v>4.5334000000000003</c:v>
                </c:pt>
                <c:pt idx="974">
                  <c:v>4.5355999999999996</c:v>
                </c:pt>
                <c:pt idx="975">
                  <c:v>4.6074999999999999</c:v>
                </c:pt>
                <c:pt idx="976">
                  <c:v>4.5747999999999998</c:v>
                </c:pt>
                <c:pt idx="977">
                  <c:v>4.5711000000000004</c:v>
                </c:pt>
                <c:pt idx="978">
                  <c:v>4.6784999999999997</c:v>
                </c:pt>
                <c:pt idx="979">
                  <c:v>4.7954999999999997</c:v>
                </c:pt>
                <c:pt idx="980">
                  <c:v>4.7328999999999999</c:v>
                </c:pt>
                <c:pt idx="981">
                  <c:v>4.7184999999999997</c:v>
                </c:pt>
                <c:pt idx="982">
                  <c:v>4.8009000000000004</c:v>
                </c:pt>
                <c:pt idx="983">
                  <c:v>4.8009000000000004</c:v>
                </c:pt>
                <c:pt idx="984">
                  <c:v>4.6529999999999996</c:v>
                </c:pt>
                <c:pt idx="985">
                  <c:v>4.5582000000000003</c:v>
                </c:pt>
                <c:pt idx="986">
                  <c:v>4.6969000000000003</c:v>
                </c:pt>
                <c:pt idx="987">
                  <c:v>4.6124000000000001</c:v>
                </c:pt>
                <c:pt idx="988">
                  <c:v>4.7060000000000004</c:v>
                </c:pt>
                <c:pt idx="989">
                  <c:v>4.8341000000000003</c:v>
                </c:pt>
                <c:pt idx="990">
                  <c:v>4.9149000000000003</c:v>
                </c:pt>
                <c:pt idx="991">
                  <c:v>4.9897999999999998</c:v>
                </c:pt>
                <c:pt idx="992">
                  <c:v>4.9137000000000004</c:v>
                </c:pt>
                <c:pt idx="993">
                  <c:v>4.8502000000000001</c:v>
                </c:pt>
                <c:pt idx="994">
                  <c:v>4.8228999999999997</c:v>
                </c:pt>
                <c:pt idx="995">
                  <c:v>4.9549000000000003</c:v>
                </c:pt>
                <c:pt idx="996">
                  <c:v>4.8445</c:v>
                </c:pt>
                <c:pt idx="997">
                  <c:v>4.8346</c:v>
                </c:pt>
                <c:pt idx="998">
                  <c:v>4.8941999999999997</c:v>
                </c:pt>
                <c:pt idx="999">
                  <c:v>4.9306999999999999</c:v>
                </c:pt>
                <c:pt idx="1000">
                  <c:v>4.7340999999999998</c:v>
                </c:pt>
                <c:pt idx="1001">
                  <c:v>4.6589999999999998</c:v>
                </c:pt>
                <c:pt idx="1002">
                  <c:v>4.5724</c:v>
                </c:pt>
                <c:pt idx="1003">
                  <c:v>4.6430999999999996</c:v>
                </c:pt>
                <c:pt idx="1004">
                  <c:v>4.5664999999999996</c:v>
                </c:pt>
                <c:pt idx="1005">
                  <c:v>4.4924999999999997</c:v>
                </c:pt>
                <c:pt idx="1006">
                  <c:v>4.6241000000000003</c:v>
                </c:pt>
                <c:pt idx="1007">
                  <c:v>4.6517999999999997</c:v>
                </c:pt>
                <c:pt idx="1008">
                  <c:v>4.6398999999999999</c:v>
                </c:pt>
                <c:pt idx="1009">
                  <c:v>4.4473000000000003</c:v>
                </c:pt>
                <c:pt idx="1010">
                  <c:v>4.5313999999999997</c:v>
                </c:pt>
                <c:pt idx="1011">
                  <c:v>4.4355000000000002</c:v>
                </c:pt>
                <c:pt idx="1012">
                  <c:v>4.4353999999999996</c:v>
                </c:pt>
                <c:pt idx="1013">
                  <c:v>4.4198000000000004</c:v>
                </c:pt>
                <c:pt idx="1014">
                  <c:v>4.3925999999999998</c:v>
                </c:pt>
                <c:pt idx="1015">
                  <c:v>4.4042000000000003</c:v>
                </c:pt>
                <c:pt idx="1016">
                  <c:v>4.4042000000000003</c:v>
                </c:pt>
                <c:pt idx="1017">
                  <c:v>4.4664999999999999</c:v>
                </c:pt>
                <c:pt idx="1018">
                  <c:v>4.3865999999999996</c:v>
                </c:pt>
                <c:pt idx="1019">
                  <c:v>4.3207000000000004</c:v>
                </c:pt>
                <c:pt idx="1020">
                  <c:v>4.2552000000000003</c:v>
                </c:pt>
                <c:pt idx="1021">
                  <c:v>4.3263999999999996</c:v>
                </c:pt>
                <c:pt idx="1022">
                  <c:v>4.1955999999999998</c:v>
                </c:pt>
                <c:pt idx="1023">
                  <c:v>4.2529000000000003</c:v>
                </c:pt>
                <c:pt idx="1024">
                  <c:v>4.1649000000000003</c:v>
                </c:pt>
                <c:pt idx="1025">
                  <c:v>4.1040000000000001</c:v>
                </c:pt>
                <c:pt idx="1026">
                  <c:v>4.1494999999999997</c:v>
                </c:pt>
                <c:pt idx="1027">
                  <c:v>4.2256</c:v>
                </c:pt>
                <c:pt idx="1028">
                  <c:v>4.2332999999999998</c:v>
                </c:pt>
                <c:pt idx="1029">
                  <c:v>4.2005999999999997</c:v>
                </c:pt>
                <c:pt idx="1030">
                  <c:v>4.0164</c:v>
                </c:pt>
                <c:pt idx="1031">
                  <c:v>3.9207999999999998</c:v>
                </c:pt>
                <c:pt idx="1032">
                  <c:v>3.911</c:v>
                </c:pt>
                <c:pt idx="1033">
                  <c:v>3.9314</c:v>
                </c:pt>
                <c:pt idx="1034">
                  <c:v>3.9312999999999998</c:v>
                </c:pt>
                <c:pt idx="1035">
                  <c:v>3.8473999999999999</c:v>
                </c:pt>
                <c:pt idx="1036">
                  <c:v>3.8881000000000001</c:v>
                </c:pt>
                <c:pt idx="1037">
                  <c:v>3.895</c:v>
                </c:pt>
                <c:pt idx="1038">
                  <c:v>3.895</c:v>
                </c:pt>
                <c:pt idx="1039">
                  <c:v>3.8967000000000001</c:v>
                </c:pt>
                <c:pt idx="1040">
                  <c:v>3.7944</c:v>
                </c:pt>
                <c:pt idx="1041">
                  <c:v>3.8443000000000001</c:v>
                </c:pt>
                <c:pt idx="1042">
                  <c:v>3.8791000000000002</c:v>
                </c:pt>
                <c:pt idx="1043">
                  <c:v>3.8791000000000002</c:v>
                </c:pt>
                <c:pt idx="1044">
                  <c:v>3.9293999999999998</c:v>
                </c:pt>
                <c:pt idx="1045">
                  <c:v>3.9161999999999999</c:v>
                </c:pt>
                <c:pt idx="1046">
                  <c:v>3.9988000000000001</c:v>
                </c:pt>
                <c:pt idx="1047">
                  <c:v>4.0457000000000001</c:v>
                </c:pt>
                <c:pt idx="1048">
                  <c:v>4.0305</c:v>
                </c:pt>
                <c:pt idx="1049">
                  <c:v>4.0133000000000001</c:v>
                </c:pt>
                <c:pt idx="1050">
                  <c:v>4.0282999999999998</c:v>
                </c:pt>
                <c:pt idx="1051">
                  <c:v>3.9658000000000002</c:v>
                </c:pt>
                <c:pt idx="1052">
                  <c:v>3.9390000000000001</c:v>
                </c:pt>
                <c:pt idx="1053">
                  <c:v>3.9390000000000001</c:v>
                </c:pt>
                <c:pt idx="1054">
                  <c:v>4.0580999999999996</c:v>
                </c:pt>
                <c:pt idx="1055">
                  <c:v>4.1018999999999997</c:v>
                </c:pt>
                <c:pt idx="1056">
                  <c:v>4.1420000000000003</c:v>
                </c:pt>
                <c:pt idx="1057">
                  <c:v>4.1226000000000003</c:v>
                </c:pt>
                <c:pt idx="1058">
                  <c:v>4.1052</c:v>
                </c:pt>
                <c:pt idx="1059">
                  <c:v>4.1281999999999996</c:v>
                </c:pt>
                <c:pt idx="1060">
                  <c:v>4.1761999999999997</c:v>
                </c:pt>
                <c:pt idx="1061">
                  <c:v>4.1184000000000003</c:v>
                </c:pt>
                <c:pt idx="1062">
                  <c:v>4.1372999999999998</c:v>
                </c:pt>
                <c:pt idx="1063">
                  <c:v>4.0739999999999998</c:v>
                </c:pt>
                <c:pt idx="1064">
                  <c:v>4.0319000000000003</c:v>
                </c:pt>
                <c:pt idx="1065">
                  <c:v>3.9123999999999999</c:v>
                </c:pt>
                <c:pt idx="1066">
                  <c:v>3.8801999999999999</c:v>
                </c:pt>
                <c:pt idx="1067">
                  <c:v>4.0198999999999998</c:v>
                </c:pt>
                <c:pt idx="1068">
                  <c:v>4.1578999999999997</c:v>
                </c:pt>
                <c:pt idx="1069">
                  <c:v>4.0999999999999996</c:v>
                </c:pt>
                <c:pt idx="1070">
                  <c:v>4.1211000000000002</c:v>
                </c:pt>
                <c:pt idx="1071">
                  <c:v>4.1539999999999999</c:v>
                </c:pt>
                <c:pt idx="1072">
                  <c:v>4.1753999999999998</c:v>
                </c:pt>
                <c:pt idx="1073">
                  <c:v>4.1792999999999996</c:v>
                </c:pt>
                <c:pt idx="1074">
                  <c:v>4.3143000000000002</c:v>
                </c:pt>
                <c:pt idx="1075">
                  <c:v>4.2553999999999998</c:v>
                </c:pt>
                <c:pt idx="1076">
                  <c:v>4.2300000000000004</c:v>
                </c:pt>
                <c:pt idx="1077">
                  <c:v>4.2792000000000003</c:v>
                </c:pt>
                <c:pt idx="1078">
                  <c:v>4.2792000000000003</c:v>
                </c:pt>
                <c:pt idx="1079">
                  <c:v>4.2752999999999997</c:v>
                </c:pt>
                <c:pt idx="1080">
                  <c:v>4.3186999999999998</c:v>
                </c:pt>
                <c:pt idx="1081">
                  <c:v>4.3207000000000004</c:v>
                </c:pt>
                <c:pt idx="1082">
                  <c:v>4.2480000000000002</c:v>
                </c:pt>
                <c:pt idx="1083">
                  <c:v>4.2794999999999996</c:v>
                </c:pt>
                <c:pt idx="1084">
                  <c:v>4.3032000000000004</c:v>
                </c:pt>
                <c:pt idx="1085">
                  <c:v>4.2638999999999996</c:v>
                </c:pt>
                <c:pt idx="1086">
                  <c:v>4.2502000000000004</c:v>
                </c:pt>
                <c:pt idx="1087">
                  <c:v>4.1798000000000002</c:v>
                </c:pt>
                <c:pt idx="1088">
                  <c:v>4.2130999999999998</c:v>
                </c:pt>
                <c:pt idx="1089">
                  <c:v>4.1524999999999999</c:v>
                </c:pt>
                <c:pt idx="1090">
                  <c:v>4.1020000000000003</c:v>
                </c:pt>
                <c:pt idx="1091">
                  <c:v>4.0827</c:v>
                </c:pt>
                <c:pt idx="1092">
                  <c:v>4.0749000000000004</c:v>
                </c:pt>
                <c:pt idx="1093">
                  <c:v>4.0982000000000003</c:v>
                </c:pt>
                <c:pt idx="1094">
                  <c:v>4.1506999999999996</c:v>
                </c:pt>
                <c:pt idx="1095">
                  <c:v>4.1898999999999997</c:v>
                </c:pt>
                <c:pt idx="1096">
                  <c:v>4.2903000000000002</c:v>
                </c:pt>
                <c:pt idx="1097">
                  <c:v>4.3063000000000002</c:v>
                </c:pt>
                <c:pt idx="1098">
                  <c:v>4.3242000000000003</c:v>
                </c:pt>
                <c:pt idx="1099">
                  <c:v>4.2925000000000004</c:v>
                </c:pt>
                <c:pt idx="1100">
                  <c:v>4.2728000000000002</c:v>
                </c:pt>
                <c:pt idx="1101">
                  <c:v>4.2668999999999997</c:v>
                </c:pt>
                <c:pt idx="1102">
                  <c:v>4.1981000000000002</c:v>
                </c:pt>
                <c:pt idx="1103">
                  <c:v>4.2454000000000001</c:v>
                </c:pt>
                <c:pt idx="1104">
                  <c:v>4.2316000000000003</c:v>
                </c:pt>
                <c:pt idx="1105">
                  <c:v>4.1902999999999997</c:v>
                </c:pt>
                <c:pt idx="1106">
                  <c:v>4.2003000000000004</c:v>
                </c:pt>
                <c:pt idx="1107">
                  <c:v>4.2003000000000004</c:v>
                </c:pt>
              </c:numCache>
            </c:numRef>
          </c:val>
          <c:smooth val="0"/>
          <c:extLst>
            <c:ext xmlns:c15="http://schemas.microsoft.com/office/drawing/2012/chart" uri="{02D57815-91ED-43cb-92C2-25804820EDAC}">
              <c15:datalabelsRange>
                <c15:f>Yields!$K$8:$K$1360</c15:f>
                <c15:dlblRangeCache>
                  <c:ptCount val="1353"/>
                </c15:dlblRangeCache>
              </c15:datalabelsRange>
            </c:ext>
            <c:ext xmlns:c16="http://schemas.microsoft.com/office/drawing/2014/chart" uri="{C3380CC4-5D6E-409C-BE32-E72D297353CC}">
              <c16:uniqueId val="{0000054A-2586-4C55-A0B2-6BC3E164BF06}"/>
            </c:ext>
          </c:extLst>
        </c:ser>
        <c:dLbls>
          <c:showLegendKey val="0"/>
          <c:showVal val="0"/>
          <c:showCatName val="0"/>
          <c:showSerName val="0"/>
          <c:showPercent val="0"/>
          <c:showBubbleSize val="0"/>
        </c:dLbls>
        <c:marker val="1"/>
        <c:smooth val="0"/>
        <c:axId val="2057939872"/>
        <c:axId val="346414928"/>
      </c:lineChart>
      <c:dateAx>
        <c:axId val="2057939872"/>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346414928"/>
        <c:crosses val="autoZero"/>
        <c:auto val="1"/>
        <c:lblOffset val="100"/>
        <c:baseTimeUnit val="days"/>
        <c:majorUnit val="12"/>
        <c:majorTimeUnit val="months"/>
      </c:dateAx>
      <c:valAx>
        <c:axId val="346414928"/>
        <c:scaling>
          <c:orientation val="minMax"/>
        </c:scaling>
        <c:delete val="0"/>
        <c:axPos val="l"/>
        <c:numFmt formatCode="0&quot;%&quot;"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2057939872"/>
        <c:crosses val="autoZero"/>
        <c:crossBetween val="between"/>
      </c:valAx>
      <c:valAx>
        <c:axId val="128183200"/>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401630224"/>
        <c:crosses val="max"/>
        <c:crossBetween val="between"/>
      </c:valAx>
      <c:dateAx>
        <c:axId val="401630224"/>
        <c:scaling>
          <c:orientation val="minMax"/>
        </c:scaling>
        <c:delete val="1"/>
        <c:axPos val="b"/>
        <c:numFmt formatCode="m/d/yyyy" sourceLinked="1"/>
        <c:majorTickMark val="out"/>
        <c:minorTickMark val="none"/>
        <c:tickLblPos val="nextTo"/>
        <c:crossAx val="128183200"/>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2"/>
          <c:tx>
            <c:strRef>
              <c:f>'Spreads '!$D$1</c:f>
              <c:strCache>
                <c:ptCount val="1"/>
                <c:pt idx="0">
                  <c:v> 2024 </c:v>
                </c:pt>
              </c:strCache>
            </c:strRef>
          </c:tx>
          <c:spPr>
            <a:solidFill>
              <a:schemeClr val="accent4">
                <a:lumMod val="40000"/>
                <a:lumOff val="60000"/>
              </a:schemeClr>
            </a:solidFill>
            <a:ln>
              <a:noFill/>
            </a:ln>
            <a:effectLst/>
          </c:spPr>
          <c:cat>
            <c:numRef>
              <c:f>'Spreads '!$A$3:$A$7162</c:f>
              <c:numCache>
                <c:formatCode>m/d/yyyy</c:formatCode>
                <c:ptCount val="7160"/>
                <c:pt idx="0">
                  <c:v>35432</c:v>
                </c:pt>
                <c:pt idx="1">
                  <c:v>35433</c:v>
                </c:pt>
                <c:pt idx="2">
                  <c:v>35436</c:v>
                </c:pt>
                <c:pt idx="3">
                  <c:v>35437</c:v>
                </c:pt>
                <c:pt idx="4">
                  <c:v>35438</c:v>
                </c:pt>
                <c:pt idx="5">
                  <c:v>35439</c:v>
                </c:pt>
                <c:pt idx="6">
                  <c:v>35440</c:v>
                </c:pt>
                <c:pt idx="7">
                  <c:v>35443</c:v>
                </c:pt>
                <c:pt idx="8">
                  <c:v>35444</c:v>
                </c:pt>
                <c:pt idx="9">
                  <c:v>35445</c:v>
                </c:pt>
                <c:pt idx="10">
                  <c:v>35446</c:v>
                </c:pt>
                <c:pt idx="11">
                  <c:v>35447</c:v>
                </c:pt>
                <c:pt idx="12">
                  <c:v>35450</c:v>
                </c:pt>
                <c:pt idx="13">
                  <c:v>35451</c:v>
                </c:pt>
                <c:pt idx="14">
                  <c:v>35452</c:v>
                </c:pt>
                <c:pt idx="15">
                  <c:v>35453</c:v>
                </c:pt>
                <c:pt idx="16">
                  <c:v>35454</c:v>
                </c:pt>
                <c:pt idx="17">
                  <c:v>35457</c:v>
                </c:pt>
                <c:pt idx="18">
                  <c:v>35458</c:v>
                </c:pt>
                <c:pt idx="19">
                  <c:v>35459</c:v>
                </c:pt>
                <c:pt idx="20">
                  <c:v>35460</c:v>
                </c:pt>
                <c:pt idx="21">
                  <c:v>35461</c:v>
                </c:pt>
                <c:pt idx="22">
                  <c:v>35464</c:v>
                </c:pt>
                <c:pt idx="23">
                  <c:v>35465</c:v>
                </c:pt>
                <c:pt idx="24">
                  <c:v>35466</c:v>
                </c:pt>
                <c:pt idx="25">
                  <c:v>35467</c:v>
                </c:pt>
                <c:pt idx="26">
                  <c:v>35468</c:v>
                </c:pt>
                <c:pt idx="27">
                  <c:v>35471</c:v>
                </c:pt>
                <c:pt idx="28">
                  <c:v>35472</c:v>
                </c:pt>
                <c:pt idx="29">
                  <c:v>35473</c:v>
                </c:pt>
                <c:pt idx="30">
                  <c:v>35474</c:v>
                </c:pt>
                <c:pt idx="31">
                  <c:v>35475</c:v>
                </c:pt>
                <c:pt idx="32">
                  <c:v>35479</c:v>
                </c:pt>
                <c:pt idx="33">
                  <c:v>35480</c:v>
                </c:pt>
                <c:pt idx="34">
                  <c:v>35481</c:v>
                </c:pt>
                <c:pt idx="35">
                  <c:v>35482</c:v>
                </c:pt>
                <c:pt idx="36">
                  <c:v>35485</c:v>
                </c:pt>
                <c:pt idx="37">
                  <c:v>35486</c:v>
                </c:pt>
                <c:pt idx="38">
                  <c:v>35487</c:v>
                </c:pt>
                <c:pt idx="39">
                  <c:v>35488</c:v>
                </c:pt>
                <c:pt idx="40">
                  <c:v>35489</c:v>
                </c:pt>
                <c:pt idx="41">
                  <c:v>35492</c:v>
                </c:pt>
                <c:pt idx="42">
                  <c:v>35493</c:v>
                </c:pt>
                <c:pt idx="43">
                  <c:v>35494</c:v>
                </c:pt>
                <c:pt idx="44">
                  <c:v>35495</c:v>
                </c:pt>
                <c:pt idx="45">
                  <c:v>35496</c:v>
                </c:pt>
                <c:pt idx="46">
                  <c:v>35499</c:v>
                </c:pt>
                <c:pt idx="47">
                  <c:v>35500</c:v>
                </c:pt>
                <c:pt idx="48">
                  <c:v>35501</c:v>
                </c:pt>
                <c:pt idx="49">
                  <c:v>35502</c:v>
                </c:pt>
                <c:pt idx="50">
                  <c:v>35503</c:v>
                </c:pt>
                <c:pt idx="51">
                  <c:v>35506</c:v>
                </c:pt>
                <c:pt idx="52">
                  <c:v>35507</c:v>
                </c:pt>
                <c:pt idx="53">
                  <c:v>35508</c:v>
                </c:pt>
                <c:pt idx="54">
                  <c:v>35509</c:v>
                </c:pt>
                <c:pt idx="55">
                  <c:v>35510</c:v>
                </c:pt>
                <c:pt idx="56">
                  <c:v>35513</c:v>
                </c:pt>
                <c:pt idx="57">
                  <c:v>35514</c:v>
                </c:pt>
                <c:pt idx="58">
                  <c:v>35515</c:v>
                </c:pt>
                <c:pt idx="59">
                  <c:v>35516</c:v>
                </c:pt>
                <c:pt idx="60">
                  <c:v>35520</c:v>
                </c:pt>
                <c:pt idx="61">
                  <c:v>35521</c:v>
                </c:pt>
                <c:pt idx="62">
                  <c:v>35522</c:v>
                </c:pt>
                <c:pt idx="63">
                  <c:v>35523</c:v>
                </c:pt>
                <c:pt idx="64">
                  <c:v>35524</c:v>
                </c:pt>
                <c:pt idx="65">
                  <c:v>35527</c:v>
                </c:pt>
                <c:pt idx="66">
                  <c:v>35528</c:v>
                </c:pt>
                <c:pt idx="67">
                  <c:v>35529</c:v>
                </c:pt>
                <c:pt idx="68">
                  <c:v>35530</c:v>
                </c:pt>
                <c:pt idx="69">
                  <c:v>35531</c:v>
                </c:pt>
                <c:pt idx="70">
                  <c:v>35534</c:v>
                </c:pt>
                <c:pt idx="71">
                  <c:v>35535</c:v>
                </c:pt>
                <c:pt idx="72">
                  <c:v>35536</c:v>
                </c:pt>
                <c:pt idx="73">
                  <c:v>35537</c:v>
                </c:pt>
                <c:pt idx="74">
                  <c:v>35538</c:v>
                </c:pt>
                <c:pt idx="75">
                  <c:v>35541</c:v>
                </c:pt>
                <c:pt idx="76">
                  <c:v>35542</c:v>
                </c:pt>
                <c:pt idx="77">
                  <c:v>35543</c:v>
                </c:pt>
                <c:pt idx="78">
                  <c:v>35544</c:v>
                </c:pt>
                <c:pt idx="79">
                  <c:v>35545</c:v>
                </c:pt>
                <c:pt idx="80">
                  <c:v>35548</c:v>
                </c:pt>
                <c:pt idx="81">
                  <c:v>35549</c:v>
                </c:pt>
                <c:pt idx="82">
                  <c:v>35550</c:v>
                </c:pt>
                <c:pt idx="83">
                  <c:v>35551</c:v>
                </c:pt>
                <c:pt idx="84">
                  <c:v>35552</c:v>
                </c:pt>
                <c:pt idx="85">
                  <c:v>35555</c:v>
                </c:pt>
                <c:pt idx="86">
                  <c:v>35556</c:v>
                </c:pt>
                <c:pt idx="87">
                  <c:v>35557</c:v>
                </c:pt>
                <c:pt idx="88">
                  <c:v>35558</c:v>
                </c:pt>
                <c:pt idx="89">
                  <c:v>35559</c:v>
                </c:pt>
                <c:pt idx="90">
                  <c:v>35562</c:v>
                </c:pt>
                <c:pt idx="91">
                  <c:v>35563</c:v>
                </c:pt>
                <c:pt idx="92">
                  <c:v>35564</c:v>
                </c:pt>
                <c:pt idx="93">
                  <c:v>35565</c:v>
                </c:pt>
                <c:pt idx="94">
                  <c:v>35566</c:v>
                </c:pt>
                <c:pt idx="95">
                  <c:v>35569</c:v>
                </c:pt>
                <c:pt idx="96">
                  <c:v>35570</c:v>
                </c:pt>
                <c:pt idx="97">
                  <c:v>35571</c:v>
                </c:pt>
                <c:pt idx="98">
                  <c:v>35572</c:v>
                </c:pt>
                <c:pt idx="99">
                  <c:v>35573</c:v>
                </c:pt>
                <c:pt idx="100">
                  <c:v>35577</c:v>
                </c:pt>
                <c:pt idx="101">
                  <c:v>35578</c:v>
                </c:pt>
                <c:pt idx="102">
                  <c:v>35579</c:v>
                </c:pt>
                <c:pt idx="103">
                  <c:v>35580</c:v>
                </c:pt>
                <c:pt idx="104">
                  <c:v>35581</c:v>
                </c:pt>
                <c:pt idx="105">
                  <c:v>35583</c:v>
                </c:pt>
                <c:pt idx="106">
                  <c:v>35584</c:v>
                </c:pt>
                <c:pt idx="107">
                  <c:v>35585</c:v>
                </c:pt>
                <c:pt idx="108">
                  <c:v>35586</c:v>
                </c:pt>
                <c:pt idx="109">
                  <c:v>35587</c:v>
                </c:pt>
                <c:pt idx="110">
                  <c:v>35590</c:v>
                </c:pt>
                <c:pt idx="111">
                  <c:v>35591</c:v>
                </c:pt>
                <c:pt idx="112">
                  <c:v>35592</c:v>
                </c:pt>
                <c:pt idx="113">
                  <c:v>35593</c:v>
                </c:pt>
                <c:pt idx="114">
                  <c:v>35594</c:v>
                </c:pt>
                <c:pt idx="115">
                  <c:v>35597</c:v>
                </c:pt>
                <c:pt idx="116">
                  <c:v>35598</c:v>
                </c:pt>
                <c:pt idx="117">
                  <c:v>35599</c:v>
                </c:pt>
                <c:pt idx="118">
                  <c:v>35600</c:v>
                </c:pt>
                <c:pt idx="119">
                  <c:v>35601</c:v>
                </c:pt>
                <c:pt idx="120">
                  <c:v>35604</c:v>
                </c:pt>
                <c:pt idx="121">
                  <c:v>35605</c:v>
                </c:pt>
                <c:pt idx="122">
                  <c:v>35606</c:v>
                </c:pt>
                <c:pt idx="123">
                  <c:v>35607</c:v>
                </c:pt>
                <c:pt idx="124">
                  <c:v>35608</c:v>
                </c:pt>
                <c:pt idx="125">
                  <c:v>35611</c:v>
                </c:pt>
                <c:pt idx="126">
                  <c:v>35612</c:v>
                </c:pt>
                <c:pt idx="127">
                  <c:v>35613</c:v>
                </c:pt>
                <c:pt idx="128">
                  <c:v>35614</c:v>
                </c:pt>
                <c:pt idx="129">
                  <c:v>35618</c:v>
                </c:pt>
                <c:pt idx="130">
                  <c:v>35619</c:v>
                </c:pt>
                <c:pt idx="131">
                  <c:v>35620</c:v>
                </c:pt>
                <c:pt idx="132">
                  <c:v>35621</c:v>
                </c:pt>
                <c:pt idx="133">
                  <c:v>35622</c:v>
                </c:pt>
                <c:pt idx="134">
                  <c:v>35625</c:v>
                </c:pt>
                <c:pt idx="135">
                  <c:v>35626</c:v>
                </c:pt>
                <c:pt idx="136">
                  <c:v>35627</c:v>
                </c:pt>
                <c:pt idx="137">
                  <c:v>35628</c:v>
                </c:pt>
                <c:pt idx="138">
                  <c:v>35629</c:v>
                </c:pt>
                <c:pt idx="139">
                  <c:v>35632</c:v>
                </c:pt>
                <c:pt idx="140">
                  <c:v>35633</c:v>
                </c:pt>
                <c:pt idx="141">
                  <c:v>35634</c:v>
                </c:pt>
                <c:pt idx="142">
                  <c:v>35635</c:v>
                </c:pt>
                <c:pt idx="143">
                  <c:v>35636</c:v>
                </c:pt>
                <c:pt idx="144">
                  <c:v>35639</c:v>
                </c:pt>
                <c:pt idx="145">
                  <c:v>35640</c:v>
                </c:pt>
                <c:pt idx="146">
                  <c:v>35641</c:v>
                </c:pt>
                <c:pt idx="147">
                  <c:v>35642</c:v>
                </c:pt>
                <c:pt idx="148">
                  <c:v>35643</c:v>
                </c:pt>
                <c:pt idx="149">
                  <c:v>35646</c:v>
                </c:pt>
                <c:pt idx="150">
                  <c:v>35647</c:v>
                </c:pt>
                <c:pt idx="151">
                  <c:v>35648</c:v>
                </c:pt>
                <c:pt idx="152">
                  <c:v>35649</c:v>
                </c:pt>
                <c:pt idx="153">
                  <c:v>35650</c:v>
                </c:pt>
                <c:pt idx="154">
                  <c:v>35653</c:v>
                </c:pt>
                <c:pt idx="155">
                  <c:v>35654</c:v>
                </c:pt>
                <c:pt idx="156">
                  <c:v>35655</c:v>
                </c:pt>
                <c:pt idx="157">
                  <c:v>35656</c:v>
                </c:pt>
                <c:pt idx="158">
                  <c:v>35657</c:v>
                </c:pt>
                <c:pt idx="159">
                  <c:v>35660</c:v>
                </c:pt>
                <c:pt idx="160">
                  <c:v>35661</c:v>
                </c:pt>
                <c:pt idx="161">
                  <c:v>35662</c:v>
                </c:pt>
                <c:pt idx="162">
                  <c:v>35663</c:v>
                </c:pt>
                <c:pt idx="163">
                  <c:v>35664</c:v>
                </c:pt>
                <c:pt idx="164">
                  <c:v>35667</c:v>
                </c:pt>
                <c:pt idx="165">
                  <c:v>35668</c:v>
                </c:pt>
                <c:pt idx="166">
                  <c:v>35669</c:v>
                </c:pt>
                <c:pt idx="167">
                  <c:v>35670</c:v>
                </c:pt>
                <c:pt idx="168">
                  <c:v>35671</c:v>
                </c:pt>
                <c:pt idx="169">
                  <c:v>35673</c:v>
                </c:pt>
                <c:pt idx="170">
                  <c:v>35675</c:v>
                </c:pt>
                <c:pt idx="171">
                  <c:v>35676</c:v>
                </c:pt>
                <c:pt idx="172">
                  <c:v>35677</c:v>
                </c:pt>
                <c:pt idx="173">
                  <c:v>35678</c:v>
                </c:pt>
                <c:pt idx="174">
                  <c:v>35681</c:v>
                </c:pt>
                <c:pt idx="175">
                  <c:v>35682</c:v>
                </c:pt>
                <c:pt idx="176">
                  <c:v>35683</c:v>
                </c:pt>
                <c:pt idx="177">
                  <c:v>35684</c:v>
                </c:pt>
                <c:pt idx="178">
                  <c:v>35685</c:v>
                </c:pt>
                <c:pt idx="179">
                  <c:v>35688</c:v>
                </c:pt>
                <c:pt idx="180">
                  <c:v>35689</c:v>
                </c:pt>
                <c:pt idx="181">
                  <c:v>35690</c:v>
                </c:pt>
                <c:pt idx="182">
                  <c:v>35691</c:v>
                </c:pt>
                <c:pt idx="183">
                  <c:v>35692</c:v>
                </c:pt>
                <c:pt idx="184">
                  <c:v>35695</c:v>
                </c:pt>
                <c:pt idx="185">
                  <c:v>35696</c:v>
                </c:pt>
                <c:pt idx="186">
                  <c:v>35697</c:v>
                </c:pt>
                <c:pt idx="187">
                  <c:v>35698</c:v>
                </c:pt>
                <c:pt idx="188">
                  <c:v>35699</c:v>
                </c:pt>
                <c:pt idx="189">
                  <c:v>35702</c:v>
                </c:pt>
                <c:pt idx="190">
                  <c:v>35703</c:v>
                </c:pt>
                <c:pt idx="191">
                  <c:v>35704</c:v>
                </c:pt>
                <c:pt idx="192">
                  <c:v>35705</c:v>
                </c:pt>
                <c:pt idx="193">
                  <c:v>35706</c:v>
                </c:pt>
                <c:pt idx="194">
                  <c:v>35709</c:v>
                </c:pt>
                <c:pt idx="195">
                  <c:v>35710</c:v>
                </c:pt>
                <c:pt idx="196">
                  <c:v>35711</c:v>
                </c:pt>
                <c:pt idx="197">
                  <c:v>35712</c:v>
                </c:pt>
                <c:pt idx="198">
                  <c:v>35713</c:v>
                </c:pt>
                <c:pt idx="199">
                  <c:v>35716</c:v>
                </c:pt>
                <c:pt idx="200">
                  <c:v>35717</c:v>
                </c:pt>
                <c:pt idx="201">
                  <c:v>35718</c:v>
                </c:pt>
                <c:pt idx="202">
                  <c:v>35719</c:v>
                </c:pt>
                <c:pt idx="203">
                  <c:v>35720</c:v>
                </c:pt>
                <c:pt idx="204">
                  <c:v>35723</c:v>
                </c:pt>
                <c:pt idx="205">
                  <c:v>35724</c:v>
                </c:pt>
                <c:pt idx="206">
                  <c:v>35725</c:v>
                </c:pt>
                <c:pt idx="207">
                  <c:v>35726</c:v>
                </c:pt>
                <c:pt idx="208">
                  <c:v>35727</c:v>
                </c:pt>
                <c:pt idx="209">
                  <c:v>35730</c:v>
                </c:pt>
                <c:pt idx="210">
                  <c:v>35731</c:v>
                </c:pt>
                <c:pt idx="211">
                  <c:v>35732</c:v>
                </c:pt>
                <c:pt idx="212">
                  <c:v>35733</c:v>
                </c:pt>
                <c:pt idx="213">
                  <c:v>35734</c:v>
                </c:pt>
                <c:pt idx="214">
                  <c:v>35737</c:v>
                </c:pt>
                <c:pt idx="215">
                  <c:v>35738</c:v>
                </c:pt>
                <c:pt idx="216">
                  <c:v>35739</c:v>
                </c:pt>
                <c:pt idx="217">
                  <c:v>35740</c:v>
                </c:pt>
                <c:pt idx="218">
                  <c:v>35741</c:v>
                </c:pt>
                <c:pt idx="219">
                  <c:v>35744</c:v>
                </c:pt>
                <c:pt idx="220">
                  <c:v>35745</c:v>
                </c:pt>
                <c:pt idx="221">
                  <c:v>35746</c:v>
                </c:pt>
                <c:pt idx="222">
                  <c:v>35747</c:v>
                </c:pt>
                <c:pt idx="223">
                  <c:v>35748</c:v>
                </c:pt>
                <c:pt idx="224">
                  <c:v>35751</c:v>
                </c:pt>
                <c:pt idx="225">
                  <c:v>35752</c:v>
                </c:pt>
                <c:pt idx="226">
                  <c:v>35753</c:v>
                </c:pt>
                <c:pt idx="227">
                  <c:v>35754</c:v>
                </c:pt>
                <c:pt idx="228">
                  <c:v>35755</c:v>
                </c:pt>
                <c:pt idx="229">
                  <c:v>35758</c:v>
                </c:pt>
                <c:pt idx="230">
                  <c:v>35759</c:v>
                </c:pt>
                <c:pt idx="231">
                  <c:v>35760</c:v>
                </c:pt>
                <c:pt idx="232">
                  <c:v>35761</c:v>
                </c:pt>
                <c:pt idx="233">
                  <c:v>35762</c:v>
                </c:pt>
                <c:pt idx="234">
                  <c:v>35764</c:v>
                </c:pt>
                <c:pt idx="235">
                  <c:v>35765</c:v>
                </c:pt>
                <c:pt idx="236">
                  <c:v>35766</c:v>
                </c:pt>
                <c:pt idx="237">
                  <c:v>35767</c:v>
                </c:pt>
                <c:pt idx="238">
                  <c:v>35768</c:v>
                </c:pt>
                <c:pt idx="239">
                  <c:v>35769</c:v>
                </c:pt>
                <c:pt idx="240">
                  <c:v>35772</c:v>
                </c:pt>
                <c:pt idx="241">
                  <c:v>35773</c:v>
                </c:pt>
                <c:pt idx="242">
                  <c:v>35774</c:v>
                </c:pt>
                <c:pt idx="243">
                  <c:v>35775</c:v>
                </c:pt>
                <c:pt idx="244">
                  <c:v>35776</c:v>
                </c:pt>
                <c:pt idx="245">
                  <c:v>35779</c:v>
                </c:pt>
                <c:pt idx="246">
                  <c:v>35780</c:v>
                </c:pt>
                <c:pt idx="247">
                  <c:v>35781</c:v>
                </c:pt>
                <c:pt idx="248">
                  <c:v>35782</c:v>
                </c:pt>
                <c:pt idx="249">
                  <c:v>35783</c:v>
                </c:pt>
                <c:pt idx="250">
                  <c:v>35786</c:v>
                </c:pt>
                <c:pt idx="251">
                  <c:v>35787</c:v>
                </c:pt>
                <c:pt idx="252">
                  <c:v>35788</c:v>
                </c:pt>
                <c:pt idx="253">
                  <c:v>35790</c:v>
                </c:pt>
                <c:pt idx="254">
                  <c:v>35793</c:v>
                </c:pt>
                <c:pt idx="255">
                  <c:v>35794</c:v>
                </c:pt>
                <c:pt idx="256">
                  <c:v>35795</c:v>
                </c:pt>
                <c:pt idx="257">
                  <c:v>35797</c:v>
                </c:pt>
                <c:pt idx="258">
                  <c:v>35800</c:v>
                </c:pt>
                <c:pt idx="259">
                  <c:v>35801</c:v>
                </c:pt>
                <c:pt idx="260">
                  <c:v>35802</c:v>
                </c:pt>
                <c:pt idx="261">
                  <c:v>35803</c:v>
                </c:pt>
                <c:pt idx="262">
                  <c:v>35804</c:v>
                </c:pt>
                <c:pt idx="263">
                  <c:v>35807</c:v>
                </c:pt>
                <c:pt idx="264">
                  <c:v>35808</c:v>
                </c:pt>
                <c:pt idx="265">
                  <c:v>35809</c:v>
                </c:pt>
                <c:pt idx="266">
                  <c:v>35810</c:v>
                </c:pt>
                <c:pt idx="267">
                  <c:v>35811</c:v>
                </c:pt>
                <c:pt idx="268">
                  <c:v>35814</c:v>
                </c:pt>
                <c:pt idx="269">
                  <c:v>35815</c:v>
                </c:pt>
                <c:pt idx="270">
                  <c:v>35816</c:v>
                </c:pt>
                <c:pt idx="271">
                  <c:v>35817</c:v>
                </c:pt>
                <c:pt idx="272">
                  <c:v>35818</c:v>
                </c:pt>
                <c:pt idx="273">
                  <c:v>35821</c:v>
                </c:pt>
                <c:pt idx="274">
                  <c:v>35822</c:v>
                </c:pt>
                <c:pt idx="275">
                  <c:v>35823</c:v>
                </c:pt>
                <c:pt idx="276">
                  <c:v>35824</c:v>
                </c:pt>
                <c:pt idx="277">
                  <c:v>35825</c:v>
                </c:pt>
                <c:pt idx="278">
                  <c:v>35826</c:v>
                </c:pt>
                <c:pt idx="279">
                  <c:v>35828</c:v>
                </c:pt>
                <c:pt idx="280">
                  <c:v>35829</c:v>
                </c:pt>
                <c:pt idx="281">
                  <c:v>35830</c:v>
                </c:pt>
                <c:pt idx="282">
                  <c:v>35831</c:v>
                </c:pt>
                <c:pt idx="283">
                  <c:v>35832</c:v>
                </c:pt>
                <c:pt idx="284">
                  <c:v>35835</c:v>
                </c:pt>
                <c:pt idx="285">
                  <c:v>35836</c:v>
                </c:pt>
                <c:pt idx="286">
                  <c:v>35837</c:v>
                </c:pt>
                <c:pt idx="287">
                  <c:v>35838</c:v>
                </c:pt>
                <c:pt idx="288">
                  <c:v>35839</c:v>
                </c:pt>
                <c:pt idx="289">
                  <c:v>35842</c:v>
                </c:pt>
                <c:pt idx="290">
                  <c:v>35843</c:v>
                </c:pt>
                <c:pt idx="291">
                  <c:v>35844</c:v>
                </c:pt>
                <c:pt idx="292">
                  <c:v>35845</c:v>
                </c:pt>
                <c:pt idx="293">
                  <c:v>35846</c:v>
                </c:pt>
                <c:pt idx="294">
                  <c:v>35849</c:v>
                </c:pt>
                <c:pt idx="295">
                  <c:v>35850</c:v>
                </c:pt>
                <c:pt idx="296">
                  <c:v>35851</c:v>
                </c:pt>
                <c:pt idx="297">
                  <c:v>35852</c:v>
                </c:pt>
                <c:pt idx="298">
                  <c:v>35853</c:v>
                </c:pt>
                <c:pt idx="299">
                  <c:v>35854</c:v>
                </c:pt>
                <c:pt idx="300">
                  <c:v>35856</c:v>
                </c:pt>
                <c:pt idx="301">
                  <c:v>35857</c:v>
                </c:pt>
                <c:pt idx="302">
                  <c:v>35858</c:v>
                </c:pt>
                <c:pt idx="303">
                  <c:v>35859</c:v>
                </c:pt>
                <c:pt idx="304">
                  <c:v>35860</c:v>
                </c:pt>
                <c:pt idx="305">
                  <c:v>35863</c:v>
                </c:pt>
                <c:pt idx="306">
                  <c:v>35864</c:v>
                </c:pt>
                <c:pt idx="307">
                  <c:v>35865</c:v>
                </c:pt>
                <c:pt idx="308">
                  <c:v>35866</c:v>
                </c:pt>
                <c:pt idx="309">
                  <c:v>35867</c:v>
                </c:pt>
                <c:pt idx="310">
                  <c:v>35870</c:v>
                </c:pt>
                <c:pt idx="311">
                  <c:v>35871</c:v>
                </c:pt>
                <c:pt idx="312">
                  <c:v>35872</c:v>
                </c:pt>
                <c:pt idx="313">
                  <c:v>35873</c:v>
                </c:pt>
                <c:pt idx="314">
                  <c:v>35874</c:v>
                </c:pt>
                <c:pt idx="315">
                  <c:v>35877</c:v>
                </c:pt>
                <c:pt idx="316">
                  <c:v>35878</c:v>
                </c:pt>
                <c:pt idx="317">
                  <c:v>35879</c:v>
                </c:pt>
                <c:pt idx="318">
                  <c:v>35880</c:v>
                </c:pt>
                <c:pt idx="319">
                  <c:v>35881</c:v>
                </c:pt>
                <c:pt idx="320">
                  <c:v>35884</c:v>
                </c:pt>
                <c:pt idx="321">
                  <c:v>35885</c:v>
                </c:pt>
                <c:pt idx="322">
                  <c:v>35886</c:v>
                </c:pt>
                <c:pt idx="323">
                  <c:v>35887</c:v>
                </c:pt>
                <c:pt idx="324">
                  <c:v>35888</c:v>
                </c:pt>
                <c:pt idx="325">
                  <c:v>35891</c:v>
                </c:pt>
                <c:pt idx="326">
                  <c:v>35892</c:v>
                </c:pt>
                <c:pt idx="327">
                  <c:v>35893</c:v>
                </c:pt>
                <c:pt idx="328">
                  <c:v>35894</c:v>
                </c:pt>
                <c:pt idx="329">
                  <c:v>35898</c:v>
                </c:pt>
                <c:pt idx="330">
                  <c:v>35899</c:v>
                </c:pt>
                <c:pt idx="331">
                  <c:v>35900</c:v>
                </c:pt>
                <c:pt idx="332">
                  <c:v>35901</c:v>
                </c:pt>
                <c:pt idx="333">
                  <c:v>35902</c:v>
                </c:pt>
                <c:pt idx="334">
                  <c:v>35905</c:v>
                </c:pt>
                <c:pt idx="335">
                  <c:v>35906</c:v>
                </c:pt>
                <c:pt idx="336">
                  <c:v>35907</c:v>
                </c:pt>
                <c:pt idx="337">
                  <c:v>35908</c:v>
                </c:pt>
                <c:pt idx="338">
                  <c:v>35909</c:v>
                </c:pt>
                <c:pt idx="339">
                  <c:v>35912</c:v>
                </c:pt>
                <c:pt idx="340">
                  <c:v>35913</c:v>
                </c:pt>
                <c:pt idx="341">
                  <c:v>35914</c:v>
                </c:pt>
                <c:pt idx="342">
                  <c:v>35915</c:v>
                </c:pt>
                <c:pt idx="343">
                  <c:v>35916</c:v>
                </c:pt>
                <c:pt idx="344">
                  <c:v>35919</c:v>
                </c:pt>
                <c:pt idx="345">
                  <c:v>35920</c:v>
                </c:pt>
                <c:pt idx="346">
                  <c:v>35921</c:v>
                </c:pt>
                <c:pt idx="347">
                  <c:v>35922</c:v>
                </c:pt>
                <c:pt idx="348">
                  <c:v>35923</c:v>
                </c:pt>
                <c:pt idx="349">
                  <c:v>35926</c:v>
                </c:pt>
                <c:pt idx="350">
                  <c:v>35927</c:v>
                </c:pt>
                <c:pt idx="351">
                  <c:v>35928</c:v>
                </c:pt>
                <c:pt idx="352">
                  <c:v>35929</c:v>
                </c:pt>
                <c:pt idx="353">
                  <c:v>35930</c:v>
                </c:pt>
                <c:pt idx="354">
                  <c:v>35933</c:v>
                </c:pt>
                <c:pt idx="355">
                  <c:v>35934</c:v>
                </c:pt>
                <c:pt idx="356">
                  <c:v>35935</c:v>
                </c:pt>
                <c:pt idx="357">
                  <c:v>35936</c:v>
                </c:pt>
                <c:pt idx="358">
                  <c:v>35937</c:v>
                </c:pt>
                <c:pt idx="359">
                  <c:v>35940</c:v>
                </c:pt>
                <c:pt idx="360">
                  <c:v>35941</c:v>
                </c:pt>
                <c:pt idx="361">
                  <c:v>35942</c:v>
                </c:pt>
                <c:pt idx="362">
                  <c:v>35943</c:v>
                </c:pt>
                <c:pt idx="363">
                  <c:v>35944</c:v>
                </c:pt>
                <c:pt idx="364">
                  <c:v>35946</c:v>
                </c:pt>
                <c:pt idx="365">
                  <c:v>35947</c:v>
                </c:pt>
                <c:pt idx="366">
                  <c:v>35948</c:v>
                </c:pt>
                <c:pt idx="367">
                  <c:v>35949</c:v>
                </c:pt>
                <c:pt idx="368">
                  <c:v>35950</c:v>
                </c:pt>
                <c:pt idx="369">
                  <c:v>35951</c:v>
                </c:pt>
                <c:pt idx="370">
                  <c:v>35954</c:v>
                </c:pt>
                <c:pt idx="371">
                  <c:v>35955</c:v>
                </c:pt>
                <c:pt idx="372">
                  <c:v>35956</c:v>
                </c:pt>
                <c:pt idx="373">
                  <c:v>35957</c:v>
                </c:pt>
                <c:pt idx="374">
                  <c:v>35958</c:v>
                </c:pt>
                <c:pt idx="375">
                  <c:v>35961</c:v>
                </c:pt>
                <c:pt idx="376">
                  <c:v>35962</c:v>
                </c:pt>
                <c:pt idx="377">
                  <c:v>35963</c:v>
                </c:pt>
                <c:pt idx="378">
                  <c:v>35964</c:v>
                </c:pt>
                <c:pt idx="379">
                  <c:v>35965</c:v>
                </c:pt>
                <c:pt idx="380">
                  <c:v>35968</c:v>
                </c:pt>
                <c:pt idx="381">
                  <c:v>35969</c:v>
                </c:pt>
                <c:pt idx="382">
                  <c:v>35970</c:v>
                </c:pt>
                <c:pt idx="383">
                  <c:v>35971</c:v>
                </c:pt>
                <c:pt idx="384">
                  <c:v>35972</c:v>
                </c:pt>
                <c:pt idx="385">
                  <c:v>35975</c:v>
                </c:pt>
                <c:pt idx="386">
                  <c:v>35976</c:v>
                </c:pt>
                <c:pt idx="387">
                  <c:v>35977</c:v>
                </c:pt>
                <c:pt idx="388">
                  <c:v>35978</c:v>
                </c:pt>
                <c:pt idx="389">
                  <c:v>35979</c:v>
                </c:pt>
                <c:pt idx="390">
                  <c:v>35982</c:v>
                </c:pt>
                <c:pt idx="391">
                  <c:v>35983</c:v>
                </c:pt>
                <c:pt idx="392">
                  <c:v>35984</c:v>
                </c:pt>
                <c:pt idx="393">
                  <c:v>35985</c:v>
                </c:pt>
                <c:pt idx="394">
                  <c:v>35986</c:v>
                </c:pt>
                <c:pt idx="395">
                  <c:v>35989</c:v>
                </c:pt>
                <c:pt idx="396">
                  <c:v>35990</c:v>
                </c:pt>
                <c:pt idx="397">
                  <c:v>35991</c:v>
                </c:pt>
                <c:pt idx="398">
                  <c:v>35992</c:v>
                </c:pt>
                <c:pt idx="399">
                  <c:v>35993</c:v>
                </c:pt>
                <c:pt idx="400">
                  <c:v>35996</c:v>
                </c:pt>
                <c:pt idx="401">
                  <c:v>35997</c:v>
                </c:pt>
                <c:pt idx="402">
                  <c:v>35998</c:v>
                </c:pt>
                <c:pt idx="403">
                  <c:v>35999</c:v>
                </c:pt>
                <c:pt idx="404">
                  <c:v>36000</c:v>
                </c:pt>
                <c:pt idx="405">
                  <c:v>36003</c:v>
                </c:pt>
                <c:pt idx="406">
                  <c:v>36004</c:v>
                </c:pt>
                <c:pt idx="407">
                  <c:v>36005</c:v>
                </c:pt>
                <c:pt idx="408">
                  <c:v>36006</c:v>
                </c:pt>
                <c:pt idx="409">
                  <c:v>36007</c:v>
                </c:pt>
                <c:pt idx="410">
                  <c:v>36010</c:v>
                </c:pt>
                <c:pt idx="411">
                  <c:v>36011</c:v>
                </c:pt>
                <c:pt idx="412">
                  <c:v>36012</c:v>
                </c:pt>
                <c:pt idx="413">
                  <c:v>36013</c:v>
                </c:pt>
                <c:pt idx="414">
                  <c:v>36014</c:v>
                </c:pt>
                <c:pt idx="415">
                  <c:v>36017</c:v>
                </c:pt>
                <c:pt idx="416">
                  <c:v>36018</c:v>
                </c:pt>
                <c:pt idx="417">
                  <c:v>36019</c:v>
                </c:pt>
                <c:pt idx="418">
                  <c:v>36020</c:v>
                </c:pt>
                <c:pt idx="419">
                  <c:v>36021</c:v>
                </c:pt>
                <c:pt idx="420">
                  <c:v>36024</c:v>
                </c:pt>
                <c:pt idx="421">
                  <c:v>36025</c:v>
                </c:pt>
                <c:pt idx="422">
                  <c:v>36026</c:v>
                </c:pt>
                <c:pt idx="423">
                  <c:v>36027</c:v>
                </c:pt>
                <c:pt idx="424">
                  <c:v>36028</c:v>
                </c:pt>
                <c:pt idx="425">
                  <c:v>36031</c:v>
                </c:pt>
                <c:pt idx="426">
                  <c:v>36032</c:v>
                </c:pt>
                <c:pt idx="427">
                  <c:v>36033</c:v>
                </c:pt>
                <c:pt idx="428">
                  <c:v>36034</c:v>
                </c:pt>
                <c:pt idx="429">
                  <c:v>36035</c:v>
                </c:pt>
                <c:pt idx="430">
                  <c:v>36038</c:v>
                </c:pt>
                <c:pt idx="431">
                  <c:v>36039</c:v>
                </c:pt>
                <c:pt idx="432">
                  <c:v>36040</c:v>
                </c:pt>
                <c:pt idx="433">
                  <c:v>36041</c:v>
                </c:pt>
                <c:pt idx="434">
                  <c:v>36042</c:v>
                </c:pt>
                <c:pt idx="435">
                  <c:v>36045</c:v>
                </c:pt>
                <c:pt idx="436">
                  <c:v>36046</c:v>
                </c:pt>
                <c:pt idx="437">
                  <c:v>36047</c:v>
                </c:pt>
                <c:pt idx="438">
                  <c:v>36048</c:v>
                </c:pt>
                <c:pt idx="439">
                  <c:v>36049</c:v>
                </c:pt>
                <c:pt idx="440">
                  <c:v>36052</c:v>
                </c:pt>
                <c:pt idx="441">
                  <c:v>36053</c:v>
                </c:pt>
                <c:pt idx="442">
                  <c:v>36054</c:v>
                </c:pt>
                <c:pt idx="443">
                  <c:v>36055</c:v>
                </c:pt>
                <c:pt idx="444">
                  <c:v>36056</c:v>
                </c:pt>
                <c:pt idx="445">
                  <c:v>36059</c:v>
                </c:pt>
                <c:pt idx="446">
                  <c:v>36060</c:v>
                </c:pt>
                <c:pt idx="447">
                  <c:v>36061</c:v>
                </c:pt>
                <c:pt idx="448">
                  <c:v>36062</c:v>
                </c:pt>
                <c:pt idx="449">
                  <c:v>36063</c:v>
                </c:pt>
                <c:pt idx="450">
                  <c:v>36066</c:v>
                </c:pt>
                <c:pt idx="451">
                  <c:v>36067</c:v>
                </c:pt>
                <c:pt idx="452">
                  <c:v>36068</c:v>
                </c:pt>
                <c:pt idx="453">
                  <c:v>36069</c:v>
                </c:pt>
                <c:pt idx="454">
                  <c:v>36070</c:v>
                </c:pt>
                <c:pt idx="455">
                  <c:v>36073</c:v>
                </c:pt>
                <c:pt idx="456">
                  <c:v>36074</c:v>
                </c:pt>
                <c:pt idx="457">
                  <c:v>36075</c:v>
                </c:pt>
                <c:pt idx="458">
                  <c:v>36076</c:v>
                </c:pt>
                <c:pt idx="459">
                  <c:v>36077</c:v>
                </c:pt>
                <c:pt idx="460">
                  <c:v>36080</c:v>
                </c:pt>
                <c:pt idx="461">
                  <c:v>36081</c:v>
                </c:pt>
                <c:pt idx="462">
                  <c:v>36082</c:v>
                </c:pt>
                <c:pt idx="463">
                  <c:v>36083</c:v>
                </c:pt>
                <c:pt idx="464">
                  <c:v>36084</c:v>
                </c:pt>
                <c:pt idx="465">
                  <c:v>36087</c:v>
                </c:pt>
                <c:pt idx="466">
                  <c:v>36088</c:v>
                </c:pt>
                <c:pt idx="467">
                  <c:v>36089</c:v>
                </c:pt>
                <c:pt idx="468">
                  <c:v>36090</c:v>
                </c:pt>
                <c:pt idx="469">
                  <c:v>36091</c:v>
                </c:pt>
                <c:pt idx="470">
                  <c:v>36094</c:v>
                </c:pt>
                <c:pt idx="471">
                  <c:v>36095</c:v>
                </c:pt>
                <c:pt idx="472">
                  <c:v>36096</c:v>
                </c:pt>
                <c:pt idx="473">
                  <c:v>36097</c:v>
                </c:pt>
                <c:pt idx="474">
                  <c:v>36098</c:v>
                </c:pt>
                <c:pt idx="475">
                  <c:v>36099</c:v>
                </c:pt>
                <c:pt idx="476">
                  <c:v>36101</c:v>
                </c:pt>
                <c:pt idx="477">
                  <c:v>36102</c:v>
                </c:pt>
                <c:pt idx="478">
                  <c:v>36103</c:v>
                </c:pt>
                <c:pt idx="479">
                  <c:v>36104</c:v>
                </c:pt>
                <c:pt idx="480">
                  <c:v>36105</c:v>
                </c:pt>
                <c:pt idx="481">
                  <c:v>36108</c:v>
                </c:pt>
                <c:pt idx="482">
                  <c:v>36109</c:v>
                </c:pt>
                <c:pt idx="483">
                  <c:v>36110</c:v>
                </c:pt>
                <c:pt idx="484">
                  <c:v>36111</c:v>
                </c:pt>
                <c:pt idx="485">
                  <c:v>36112</c:v>
                </c:pt>
                <c:pt idx="486">
                  <c:v>36115</c:v>
                </c:pt>
                <c:pt idx="487">
                  <c:v>36116</c:v>
                </c:pt>
                <c:pt idx="488">
                  <c:v>36117</c:v>
                </c:pt>
                <c:pt idx="489">
                  <c:v>36118</c:v>
                </c:pt>
                <c:pt idx="490">
                  <c:v>36119</c:v>
                </c:pt>
                <c:pt idx="491">
                  <c:v>36122</c:v>
                </c:pt>
                <c:pt idx="492">
                  <c:v>36123</c:v>
                </c:pt>
                <c:pt idx="493">
                  <c:v>36124</c:v>
                </c:pt>
                <c:pt idx="494">
                  <c:v>36125</c:v>
                </c:pt>
                <c:pt idx="495">
                  <c:v>36126</c:v>
                </c:pt>
                <c:pt idx="496">
                  <c:v>36129</c:v>
                </c:pt>
                <c:pt idx="497">
                  <c:v>36130</c:v>
                </c:pt>
                <c:pt idx="498">
                  <c:v>36131</c:v>
                </c:pt>
                <c:pt idx="499">
                  <c:v>36132</c:v>
                </c:pt>
                <c:pt idx="500">
                  <c:v>36133</c:v>
                </c:pt>
                <c:pt idx="501">
                  <c:v>36136</c:v>
                </c:pt>
                <c:pt idx="502">
                  <c:v>36137</c:v>
                </c:pt>
                <c:pt idx="503">
                  <c:v>36138</c:v>
                </c:pt>
                <c:pt idx="504">
                  <c:v>36139</c:v>
                </c:pt>
                <c:pt idx="505">
                  <c:v>36140</c:v>
                </c:pt>
                <c:pt idx="506">
                  <c:v>36143</c:v>
                </c:pt>
                <c:pt idx="507">
                  <c:v>36144</c:v>
                </c:pt>
                <c:pt idx="508">
                  <c:v>36145</c:v>
                </c:pt>
                <c:pt idx="509">
                  <c:v>36146</c:v>
                </c:pt>
                <c:pt idx="510">
                  <c:v>36147</c:v>
                </c:pt>
                <c:pt idx="511">
                  <c:v>36150</c:v>
                </c:pt>
                <c:pt idx="512">
                  <c:v>36151</c:v>
                </c:pt>
                <c:pt idx="513">
                  <c:v>36152</c:v>
                </c:pt>
                <c:pt idx="514">
                  <c:v>36153</c:v>
                </c:pt>
                <c:pt idx="515">
                  <c:v>36157</c:v>
                </c:pt>
                <c:pt idx="516">
                  <c:v>36158</c:v>
                </c:pt>
                <c:pt idx="517">
                  <c:v>36159</c:v>
                </c:pt>
                <c:pt idx="518">
                  <c:v>36160</c:v>
                </c:pt>
                <c:pt idx="519">
                  <c:v>36164</c:v>
                </c:pt>
                <c:pt idx="520">
                  <c:v>36165</c:v>
                </c:pt>
                <c:pt idx="521">
                  <c:v>36166</c:v>
                </c:pt>
                <c:pt idx="522">
                  <c:v>36167</c:v>
                </c:pt>
                <c:pt idx="523">
                  <c:v>36168</c:v>
                </c:pt>
                <c:pt idx="524">
                  <c:v>36171</c:v>
                </c:pt>
                <c:pt idx="525">
                  <c:v>36172</c:v>
                </c:pt>
                <c:pt idx="526">
                  <c:v>36173</c:v>
                </c:pt>
                <c:pt idx="527">
                  <c:v>36174</c:v>
                </c:pt>
                <c:pt idx="528">
                  <c:v>36175</c:v>
                </c:pt>
                <c:pt idx="529">
                  <c:v>36178</c:v>
                </c:pt>
                <c:pt idx="530">
                  <c:v>36179</c:v>
                </c:pt>
                <c:pt idx="531">
                  <c:v>36180</c:v>
                </c:pt>
                <c:pt idx="532">
                  <c:v>36181</c:v>
                </c:pt>
                <c:pt idx="533">
                  <c:v>36182</c:v>
                </c:pt>
                <c:pt idx="534">
                  <c:v>36185</c:v>
                </c:pt>
                <c:pt idx="535">
                  <c:v>36186</c:v>
                </c:pt>
                <c:pt idx="536">
                  <c:v>36187</c:v>
                </c:pt>
                <c:pt idx="537">
                  <c:v>36188</c:v>
                </c:pt>
                <c:pt idx="538">
                  <c:v>36189</c:v>
                </c:pt>
                <c:pt idx="539">
                  <c:v>36191</c:v>
                </c:pt>
                <c:pt idx="540">
                  <c:v>36192</c:v>
                </c:pt>
                <c:pt idx="541">
                  <c:v>36193</c:v>
                </c:pt>
                <c:pt idx="542">
                  <c:v>36194</c:v>
                </c:pt>
                <c:pt idx="543">
                  <c:v>36195</c:v>
                </c:pt>
                <c:pt idx="544">
                  <c:v>36196</c:v>
                </c:pt>
                <c:pt idx="545">
                  <c:v>36199</c:v>
                </c:pt>
                <c:pt idx="546">
                  <c:v>36200</c:v>
                </c:pt>
                <c:pt idx="547">
                  <c:v>36201</c:v>
                </c:pt>
                <c:pt idx="548">
                  <c:v>36202</c:v>
                </c:pt>
                <c:pt idx="549">
                  <c:v>36203</c:v>
                </c:pt>
                <c:pt idx="550">
                  <c:v>36206</c:v>
                </c:pt>
                <c:pt idx="551">
                  <c:v>36207</c:v>
                </c:pt>
                <c:pt idx="552">
                  <c:v>36208</c:v>
                </c:pt>
                <c:pt idx="553">
                  <c:v>36209</c:v>
                </c:pt>
                <c:pt idx="554">
                  <c:v>36210</c:v>
                </c:pt>
                <c:pt idx="555">
                  <c:v>36213</c:v>
                </c:pt>
                <c:pt idx="556">
                  <c:v>36214</c:v>
                </c:pt>
                <c:pt idx="557">
                  <c:v>36215</c:v>
                </c:pt>
                <c:pt idx="558">
                  <c:v>36216</c:v>
                </c:pt>
                <c:pt idx="559">
                  <c:v>36217</c:v>
                </c:pt>
                <c:pt idx="560">
                  <c:v>36219</c:v>
                </c:pt>
                <c:pt idx="561">
                  <c:v>36220</c:v>
                </c:pt>
                <c:pt idx="562">
                  <c:v>36221</c:v>
                </c:pt>
                <c:pt idx="563">
                  <c:v>36222</c:v>
                </c:pt>
                <c:pt idx="564">
                  <c:v>36223</c:v>
                </c:pt>
                <c:pt idx="565">
                  <c:v>36224</c:v>
                </c:pt>
                <c:pt idx="566">
                  <c:v>36227</c:v>
                </c:pt>
                <c:pt idx="567">
                  <c:v>36228</c:v>
                </c:pt>
                <c:pt idx="568">
                  <c:v>36229</c:v>
                </c:pt>
                <c:pt idx="569">
                  <c:v>36230</c:v>
                </c:pt>
                <c:pt idx="570">
                  <c:v>36231</c:v>
                </c:pt>
                <c:pt idx="571">
                  <c:v>36234</c:v>
                </c:pt>
                <c:pt idx="572">
                  <c:v>36235</c:v>
                </c:pt>
                <c:pt idx="573">
                  <c:v>36236</c:v>
                </c:pt>
                <c:pt idx="574">
                  <c:v>36237</c:v>
                </c:pt>
                <c:pt idx="575">
                  <c:v>36238</c:v>
                </c:pt>
                <c:pt idx="576">
                  <c:v>36241</c:v>
                </c:pt>
                <c:pt idx="577">
                  <c:v>36242</c:v>
                </c:pt>
                <c:pt idx="578">
                  <c:v>36243</c:v>
                </c:pt>
                <c:pt idx="579">
                  <c:v>36244</c:v>
                </c:pt>
                <c:pt idx="580">
                  <c:v>36245</c:v>
                </c:pt>
                <c:pt idx="581">
                  <c:v>36248</c:v>
                </c:pt>
                <c:pt idx="582">
                  <c:v>36249</c:v>
                </c:pt>
                <c:pt idx="583">
                  <c:v>36250</c:v>
                </c:pt>
                <c:pt idx="584">
                  <c:v>36251</c:v>
                </c:pt>
                <c:pt idx="585">
                  <c:v>36252</c:v>
                </c:pt>
                <c:pt idx="586">
                  <c:v>36255</c:v>
                </c:pt>
                <c:pt idx="587">
                  <c:v>36256</c:v>
                </c:pt>
                <c:pt idx="588">
                  <c:v>36257</c:v>
                </c:pt>
                <c:pt idx="589">
                  <c:v>36258</c:v>
                </c:pt>
                <c:pt idx="590">
                  <c:v>36259</c:v>
                </c:pt>
                <c:pt idx="591">
                  <c:v>36262</c:v>
                </c:pt>
                <c:pt idx="592">
                  <c:v>36263</c:v>
                </c:pt>
                <c:pt idx="593">
                  <c:v>36264</c:v>
                </c:pt>
                <c:pt idx="594">
                  <c:v>36265</c:v>
                </c:pt>
                <c:pt idx="595">
                  <c:v>36266</c:v>
                </c:pt>
                <c:pt idx="596">
                  <c:v>36269</c:v>
                </c:pt>
                <c:pt idx="597">
                  <c:v>36270</c:v>
                </c:pt>
                <c:pt idx="598">
                  <c:v>36271</c:v>
                </c:pt>
                <c:pt idx="599">
                  <c:v>36272</c:v>
                </c:pt>
                <c:pt idx="600">
                  <c:v>36273</c:v>
                </c:pt>
                <c:pt idx="601">
                  <c:v>36276</c:v>
                </c:pt>
                <c:pt idx="602">
                  <c:v>36277</c:v>
                </c:pt>
                <c:pt idx="603">
                  <c:v>36278</c:v>
                </c:pt>
                <c:pt idx="604">
                  <c:v>36279</c:v>
                </c:pt>
                <c:pt idx="605">
                  <c:v>36280</c:v>
                </c:pt>
                <c:pt idx="606">
                  <c:v>36283</c:v>
                </c:pt>
                <c:pt idx="607">
                  <c:v>36284</c:v>
                </c:pt>
                <c:pt idx="608">
                  <c:v>36285</c:v>
                </c:pt>
                <c:pt idx="609">
                  <c:v>36286</c:v>
                </c:pt>
                <c:pt idx="610">
                  <c:v>36287</c:v>
                </c:pt>
                <c:pt idx="611">
                  <c:v>36290</c:v>
                </c:pt>
                <c:pt idx="612">
                  <c:v>36291</c:v>
                </c:pt>
                <c:pt idx="613">
                  <c:v>36292</c:v>
                </c:pt>
                <c:pt idx="614">
                  <c:v>36293</c:v>
                </c:pt>
                <c:pt idx="615">
                  <c:v>36294</c:v>
                </c:pt>
                <c:pt idx="616">
                  <c:v>36297</c:v>
                </c:pt>
                <c:pt idx="617">
                  <c:v>36298</c:v>
                </c:pt>
                <c:pt idx="618">
                  <c:v>36299</c:v>
                </c:pt>
                <c:pt idx="619">
                  <c:v>36300</c:v>
                </c:pt>
                <c:pt idx="620">
                  <c:v>36301</c:v>
                </c:pt>
                <c:pt idx="621">
                  <c:v>36304</c:v>
                </c:pt>
                <c:pt idx="622">
                  <c:v>36305</c:v>
                </c:pt>
                <c:pt idx="623">
                  <c:v>36306</c:v>
                </c:pt>
                <c:pt idx="624">
                  <c:v>36307</c:v>
                </c:pt>
                <c:pt idx="625">
                  <c:v>36308</c:v>
                </c:pt>
                <c:pt idx="626">
                  <c:v>36311</c:v>
                </c:pt>
                <c:pt idx="627">
                  <c:v>36312</c:v>
                </c:pt>
                <c:pt idx="628">
                  <c:v>36313</c:v>
                </c:pt>
                <c:pt idx="629">
                  <c:v>36314</c:v>
                </c:pt>
                <c:pt idx="630">
                  <c:v>36315</c:v>
                </c:pt>
                <c:pt idx="631">
                  <c:v>36318</c:v>
                </c:pt>
                <c:pt idx="632">
                  <c:v>36319</c:v>
                </c:pt>
                <c:pt idx="633">
                  <c:v>36320</c:v>
                </c:pt>
                <c:pt idx="634">
                  <c:v>36321</c:v>
                </c:pt>
                <c:pt idx="635">
                  <c:v>36322</c:v>
                </c:pt>
                <c:pt idx="636">
                  <c:v>36325</c:v>
                </c:pt>
                <c:pt idx="637">
                  <c:v>36326</c:v>
                </c:pt>
                <c:pt idx="638">
                  <c:v>36327</c:v>
                </c:pt>
                <c:pt idx="639">
                  <c:v>36328</c:v>
                </c:pt>
                <c:pt idx="640">
                  <c:v>36329</c:v>
                </c:pt>
                <c:pt idx="641">
                  <c:v>36332</c:v>
                </c:pt>
                <c:pt idx="642">
                  <c:v>36333</c:v>
                </c:pt>
                <c:pt idx="643">
                  <c:v>36334</c:v>
                </c:pt>
                <c:pt idx="644">
                  <c:v>36335</c:v>
                </c:pt>
                <c:pt idx="645">
                  <c:v>36336</c:v>
                </c:pt>
                <c:pt idx="646">
                  <c:v>36339</c:v>
                </c:pt>
                <c:pt idx="647">
                  <c:v>36340</c:v>
                </c:pt>
                <c:pt idx="648">
                  <c:v>36341</c:v>
                </c:pt>
                <c:pt idx="649">
                  <c:v>36342</c:v>
                </c:pt>
                <c:pt idx="650">
                  <c:v>36343</c:v>
                </c:pt>
                <c:pt idx="651">
                  <c:v>36346</c:v>
                </c:pt>
                <c:pt idx="652">
                  <c:v>36347</c:v>
                </c:pt>
                <c:pt idx="653">
                  <c:v>36348</c:v>
                </c:pt>
                <c:pt idx="654">
                  <c:v>36349</c:v>
                </c:pt>
                <c:pt idx="655">
                  <c:v>36350</c:v>
                </c:pt>
                <c:pt idx="656">
                  <c:v>36353</c:v>
                </c:pt>
                <c:pt idx="657">
                  <c:v>36354</c:v>
                </c:pt>
                <c:pt idx="658">
                  <c:v>36355</c:v>
                </c:pt>
                <c:pt idx="659">
                  <c:v>36356</c:v>
                </c:pt>
                <c:pt idx="660">
                  <c:v>36357</c:v>
                </c:pt>
                <c:pt idx="661">
                  <c:v>36360</c:v>
                </c:pt>
                <c:pt idx="662">
                  <c:v>36361</c:v>
                </c:pt>
                <c:pt idx="663">
                  <c:v>36362</c:v>
                </c:pt>
                <c:pt idx="664">
                  <c:v>36363</c:v>
                </c:pt>
                <c:pt idx="665">
                  <c:v>36364</c:v>
                </c:pt>
                <c:pt idx="666">
                  <c:v>36367</c:v>
                </c:pt>
                <c:pt idx="667">
                  <c:v>36368</c:v>
                </c:pt>
                <c:pt idx="668">
                  <c:v>36369</c:v>
                </c:pt>
                <c:pt idx="669">
                  <c:v>36370</c:v>
                </c:pt>
                <c:pt idx="670">
                  <c:v>36371</c:v>
                </c:pt>
                <c:pt idx="671">
                  <c:v>36372</c:v>
                </c:pt>
                <c:pt idx="672">
                  <c:v>36374</c:v>
                </c:pt>
                <c:pt idx="673">
                  <c:v>36375</c:v>
                </c:pt>
                <c:pt idx="674">
                  <c:v>36376</c:v>
                </c:pt>
                <c:pt idx="675">
                  <c:v>36377</c:v>
                </c:pt>
                <c:pt idx="676">
                  <c:v>36378</c:v>
                </c:pt>
                <c:pt idx="677">
                  <c:v>36381</c:v>
                </c:pt>
                <c:pt idx="678">
                  <c:v>36382</c:v>
                </c:pt>
                <c:pt idx="679">
                  <c:v>36383</c:v>
                </c:pt>
                <c:pt idx="680">
                  <c:v>36384</c:v>
                </c:pt>
                <c:pt idx="681">
                  <c:v>36385</c:v>
                </c:pt>
                <c:pt idx="682">
                  <c:v>36388</c:v>
                </c:pt>
                <c:pt idx="683">
                  <c:v>36389</c:v>
                </c:pt>
                <c:pt idx="684">
                  <c:v>36390</c:v>
                </c:pt>
                <c:pt idx="685">
                  <c:v>36391</c:v>
                </c:pt>
                <c:pt idx="686">
                  <c:v>36392</c:v>
                </c:pt>
                <c:pt idx="687">
                  <c:v>36395</c:v>
                </c:pt>
                <c:pt idx="688">
                  <c:v>36396</c:v>
                </c:pt>
                <c:pt idx="689">
                  <c:v>36397</c:v>
                </c:pt>
                <c:pt idx="690">
                  <c:v>36398</c:v>
                </c:pt>
                <c:pt idx="691">
                  <c:v>36399</c:v>
                </c:pt>
                <c:pt idx="692">
                  <c:v>36402</c:v>
                </c:pt>
                <c:pt idx="693">
                  <c:v>36403</c:v>
                </c:pt>
                <c:pt idx="694">
                  <c:v>36404</c:v>
                </c:pt>
                <c:pt idx="695">
                  <c:v>36405</c:v>
                </c:pt>
                <c:pt idx="696">
                  <c:v>36406</c:v>
                </c:pt>
                <c:pt idx="697">
                  <c:v>36409</c:v>
                </c:pt>
                <c:pt idx="698">
                  <c:v>36410</c:v>
                </c:pt>
                <c:pt idx="699">
                  <c:v>36411</c:v>
                </c:pt>
                <c:pt idx="700">
                  <c:v>36412</c:v>
                </c:pt>
                <c:pt idx="701">
                  <c:v>36413</c:v>
                </c:pt>
                <c:pt idx="702">
                  <c:v>36416</c:v>
                </c:pt>
                <c:pt idx="703">
                  <c:v>36417</c:v>
                </c:pt>
                <c:pt idx="704">
                  <c:v>36418</c:v>
                </c:pt>
                <c:pt idx="705">
                  <c:v>36419</c:v>
                </c:pt>
                <c:pt idx="706">
                  <c:v>36420</c:v>
                </c:pt>
                <c:pt idx="707">
                  <c:v>36423</c:v>
                </c:pt>
                <c:pt idx="708">
                  <c:v>36424</c:v>
                </c:pt>
                <c:pt idx="709">
                  <c:v>36425</c:v>
                </c:pt>
                <c:pt idx="710">
                  <c:v>36426</c:v>
                </c:pt>
                <c:pt idx="711">
                  <c:v>36427</c:v>
                </c:pt>
                <c:pt idx="712">
                  <c:v>36430</c:v>
                </c:pt>
                <c:pt idx="713">
                  <c:v>36431</c:v>
                </c:pt>
                <c:pt idx="714">
                  <c:v>36432</c:v>
                </c:pt>
                <c:pt idx="715">
                  <c:v>36433</c:v>
                </c:pt>
                <c:pt idx="716">
                  <c:v>36434</c:v>
                </c:pt>
                <c:pt idx="717">
                  <c:v>36437</c:v>
                </c:pt>
                <c:pt idx="718">
                  <c:v>36438</c:v>
                </c:pt>
                <c:pt idx="719">
                  <c:v>36439</c:v>
                </c:pt>
                <c:pt idx="720">
                  <c:v>36440</c:v>
                </c:pt>
                <c:pt idx="721">
                  <c:v>36441</c:v>
                </c:pt>
                <c:pt idx="722">
                  <c:v>36444</c:v>
                </c:pt>
                <c:pt idx="723">
                  <c:v>36445</c:v>
                </c:pt>
                <c:pt idx="724">
                  <c:v>36446</c:v>
                </c:pt>
                <c:pt idx="725">
                  <c:v>36447</c:v>
                </c:pt>
                <c:pt idx="726">
                  <c:v>36448</c:v>
                </c:pt>
                <c:pt idx="727">
                  <c:v>36451</c:v>
                </c:pt>
                <c:pt idx="728">
                  <c:v>36452</c:v>
                </c:pt>
                <c:pt idx="729">
                  <c:v>36453</c:v>
                </c:pt>
                <c:pt idx="730">
                  <c:v>36454</c:v>
                </c:pt>
                <c:pt idx="731">
                  <c:v>36455</c:v>
                </c:pt>
                <c:pt idx="732">
                  <c:v>36458</c:v>
                </c:pt>
                <c:pt idx="733">
                  <c:v>36459</c:v>
                </c:pt>
                <c:pt idx="734">
                  <c:v>36460</c:v>
                </c:pt>
                <c:pt idx="735">
                  <c:v>36461</c:v>
                </c:pt>
                <c:pt idx="736">
                  <c:v>36462</c:v>
                </c:pt>
                <c:pt idx="737">
                  <c:v>36464</c:v>
                </c:pt>
                <c:pt idx="738">
                  <c:v>36465</c:v>
                </c:pt>
                <c:pt idx="739">
                  <c:v>36466</c:v>
                </c:pt>
                <c:pt idx="740">
                  <c:v>36467</c:v>
                </c:pt>
                <c:pt idx="741">
                  <c:v>36468</c:v>
                </c:pt>
                <c:pt idx="742">
                  <c:v>36469</c:v>
                </c:pt>
                <c:pt idx="743">
                  <c:v>36472</c:v>
                </c:pt>
                <c:pt idx="744">
                  <c:v>36473</c:v>
                </c:pt>
                <c:pt idx="745">
                  <c:v>36474</c:v>
                </c:pt>
                <c:pt idx="746">
                  <c:v>36475</c:v>
                </c:pt>
                <c:pt idx="747">
                  <c:v>36476</c:v>
                </c:pt>
                <c:pt idx="748">
                  <c:v>36479</c:v>
                </c:pt>
                <c:pt idx="749">
                  <c:v>36480</c:v>
                </c:pt>
                <c:pt idx="750">
                  <c:v>36481</c:v>
                </c:pt>
                <c:pt idx="751">
                  <c:v>36482</c:v>
                </c:pt>
                <c:pt idx="752">
                  <c:v>36483</c:v>
                </c:pt>
                <c:pt idx="753">
                  <c:v>36486</c:v>
                </c:pt>
                <c:pt idx="754">
                  <c:v>36487</c:v>
                </c:pt>
                <c:pt idx="755">
                  <c:v>36488</c:v>
                </c:pt>
                <c:pt idx="756">
                  <c:v>36489</c:v>
                </c:pt>
                <c:pt idx="757">
                  <c:v>36490</c:v>
                </c:pt>
                <c:pt idx="758">
                  <c:v>36493</c:v>
                </c:pt>
                <c:pt idx="759">
                  <c:v>36494</c:v>
                </c:pt>
                <c:pt idx="760">
                  <c:v>36495</c:v>
                </c:pt>
                <c:pt idx="761">
                  <c:v>36496</c:v>
                </c:pt>
                <c:pt idx="762">
                  <c:v>36497</c:v>
                </c:pt>
                <c:pt idx="763">
                  <c:v>36500</c:v>
                </c:pt>
                <c:pt idx="764">
                  <c:v>36501</c:v>
                </c:pt>
                <c:pt idx="765">
                  <c:v>36502</c:v>
                </c:pt>
                <c:pt idx="766">
                  <c:v>36503</c:v>
                </c:pt>
                <c:pt idx="767">
                  <c:v>36504</c:v>
                </c:pt>
                <c:pt idx="768">
                  <c:v>36507</c:v>
                </c:pt>
                <c:pt idx="769">
                  <c:v>36508</c:v>
                </c:pt>
                <c:pt idx="770">
                  <c:v>36509</c:v>
                </c:pt>
                <c:pt idx="771">
                  <c:v>36510</c:v>
                </c:pt>
                <c:pt idx="772">
                  <c:v>36511</c:v>
                </c:pt>
                <c:pt idx="773">
                  <c:v>36514</c:v>
                </c:pt>
                <c:pt idx="774">
                  <c:v>36515</c:v>
                </c:pt>
                <c:pt idx="775">
                  <c:v>36516</c:v>
                </c:pt>
                <c:pt idx="776">
                  <c:v>36517</c:v>
                </c:pt>
                <c:pt idx="777">
                  <c:v>36518</c:v>
                </c:pt>
                <c:pt idx="778">
                  <c:v>36521</c:v>
                </c:pt>
                <c:pt idx="779">
                  <c:v>36522</c:v>
                </c:pt>
                <c:pt idx="780">
                  <c:v>36523</c:v>
                </c:pt>
                <c:pt idx="781">
                  <c:v>36524</c:v>
                </c:pt>
                <c:pt idx="782">
                  <c:v>36525</c:v>
                </c:pt>
                <c:pt idx="783">
                  <c:v>36528</c:v>
                </c:pt>
                <c:pt idx="784">
                  <c:v>36529</c:v>
                </c:pt>
                <c:pt idx="785">
                  <c:v>36530</c:v>
                </c:pt>
                <c:pt idx="786">
                  <c:v>36531</c:v>
                </c:pt>
                <c:pt idx="787">
                  <c:v>36532</c:v>
                </c:pt>
                <c:pt idx="788">
                  <c:v>36535</c:v>
                </c:pt>
                <c:pt idx="789">
                  <c:v>36536</c:v>
                </c:pt>
                <c:pt idx="790">
                  <c:v>36537</c:v>
                </c:pt>
                <c:pt idx="791">
                  <c:v>36538</c:v>
                </c:pt>
                <c:pt idx="792">
                  <c:v>36539</c:v>
                </c:pt>
                <c:pt idx="793">
                  <c:v>36542</c:v>
                </c:pt>
                <c:pt idx="794">
                  <c:v>36543</c:v>
                </c:pt>
                <c:pt idx="795">
                  <c:v>36544</c:v>
                </c:pt>
                <c:pt idx="796">
                  <c:v>36545</c:v>
                </c:pt>
                <c:pt idx="797">
                  <c:v>36546</c:v>
                </c:pt>
                <c:pt idx="798">
                  <c:v>36549</c:v>
                </c:pt>
                <c:pt idx="799">
                  <c:v>36550</c:v>
                </c:pt>
                <c:pt idx="800">
                  <c:v>36551</c:v>
                </c:pt>
                <c:pt idx="801">
                  <c:v>36552</c:v>
                </c:pt>
                <c:pt idx="802">
                  <c:v>36553</c:v>
                </c:pt>
                <c:pt idx="803">
                  <c:v>36556</c:v>
                </c:pt>
                <c:pt idx="804">
                  <c:v>36557</c:v>
                </c:pt>
                <c:pt idx="805">
                  <c:v>36558</c:v>
                </c:pt>
                <c:pt idx="806">
                  <c:v>36559</c:v>
                </c:pt>
                <c:pt idx="807">
                  <c:v>36560</c:v>
                </c:pt>
                <c:pt idx="808">
                  <c:v>36563</c:v>
                </c:pt>
                <c:pt idx="809">
                  <c:v>36564</c:v>
                </c:pt>
                <c:pt idx="810">
                  <c:v>36565</c:v>
                </c:pt>
                <c:pt idx="811">
                  <c:v>36566</c:v>
                </c:pt>
                <c:pt idx="812">
                  <c:v>36567</c:v>
                </c:pt>
                <c:pt idx="813">
                  <c:v>36570</c:v>
                </c:pt>
                <c:pt idx="814">
                  <c:v>36571</c:v>
                </c:pt>
                <c:pt idx="815">
                  <c:v>36572</c:v>
                </c:pt>
                <c:pt idx="816">
                  <c:v>36573</c:v>
                </c:pt>
                <c:pt idx="817">
                  <c:v>36574</c:v>
                </c:pt>
                <c:pt idx="818">
                  <c:v>36577</c:v>
                </c:pt>
                <c:pt idx="819">
                  <c:v>36578</c:v>
                </c:pt>
                <c:pt idx="820">
                  <c:v>36579</c:v>
                </c:pt>
                <c:pt idx="821">
                  <c:v>36580</c:v>
                </c:pt>
                <c:pt idx="822">
                  <c:v>36581</c:v>
                </c:pt>
                <c:pt idx="823">
                  <c:v>36584</c:v>
                </c:pt>
                <c:pt idx="824">
                  <c:v>36585</c:v>
                </c:pt>
                <c:pt idx="825">
                  <c:v>36586</c:v>
                </c:pt>
                <c:pt idx="826">
                  <c:v>36587</c:v>
                </c:pt>
                <c:pt idx="827">
                  <c:v>36588</c:v>
                </c:pt>
                <c:pt idx="828">
                  <c:v>36591</c:v>
                </c:pt>
                <c:pt idx="829">
                  <c:v>36592</c:v>
                </c:pt>
                <c:pt idx="830">
                  <c:v>36593</c:v>
                </c:pt>
                <c:pt idx="831">
                  <c:v>36594</c:v>
                </c:pt>
                <c:pt idx="832">
                  <c:v>36595</c:v>
                </c:pt>
                <c:pt idx="833">
                  <c:v>36598</c:v>
                </c:pt>
                <c:pt idx="834">
                  <c:v>36599</c:v>
                </c:pt>
                <c:pt idx="835">
                  <c:v>36600</c:v>
                </c:pt>
                <c:pt idx="836">
                  <c:v>36601</c:v>
                </c:pt>
                <c:pt idx="837">
                  <c:v>36602</c:v>
                </c:pt>
                <c:pt idx="838">
                  <c:v>36605</c:v>
                </c:pt>
                <c:pt idx="839">
                  <c:v>36606</c:v>
                </c:pt>
                <c:pt idx="840">
                  <c:v>36607</c:v>
                </c:pt>
                <c:pt idx="841">
                  <c:v>36608</c:v>
                </c:pt>
                <c:pt idx="842">
                  <c:v>36609</c:v>
                </c:pt>
                <c:pt idx="843">
                  <c:v>36612</c:v>
                </c:pt>
                <c:pt idx="844">
                  <c:v>36613</c:v>
                </c:pt>
                <c:pt idx="845">
                  <c:v>36614</c:v>
                </c:pt>
                <c:pt idx="846">
                  <c:v>36615</c:v>
                </c:pt>
                <c:pt idx="847">
                  <c:v>36616</c:v>
                </c:pt>
                <c:pt idx="848">
                  <c:v>36619</c:v>
                </c:pt>
                <c:pt idx="849">
                  <c:v>36620</c:v>
                </c:pt>
                <c:pt idx="850">
                  <c:v>36621</c:v>
                </c:pt>
                <c:pt idx="851">
                  <c:v>36622</c:v>
                </c:pt>
                <c:pt idx="852">
                  <c:v>36623</c:v>
                </c:pt>
                <c:pt idx="853">
                  <c:v>36626</c:v>
                </c:pt>
                <c:pt idx="854">
                  <c:v>36627</c:v>
                </c:pt>
                <c:pt idx="855">
                  <c:v>36628</c:v>
                </c:pt>
                <c:pt idx="856">
                  <c:v>36629</c:v>
                </c:pt>
                <c:pt idx="857">
                  <c:v>36630</c:v>
                </c:pt>
                <c:pt idx="858">
                  <c:v>36633</c:v>
                </c:pt>
                <c:pt idx="859">
                  <c:v>36634</c:v>
                </c:pt>
                <c:pt idx="860">
                  <c:v>36635</c:v>
                </c:pt>
                <c:pt idx="861">
                  <c:v>36636</c:v>
                </c:pt>
                <c:pt idx="862">
                  <c:v>36640</c:v>
                </c:pt>
                <c:pt idx="863">
                  <c:v>36641</c:v>
                </c:pt>
                <c:pt idx="864">
                  <c:v>36642</c:v>
                </c:pt>
                <c:pt idx="865">
                  <c:v>36643</c:v>
                </c:pt>
                <c:pt idx="866">
                  <c:v>36644</c:v>
                </c:pt>
                <c:pt idx="867">
                  <c:v>36646</c:v>
                </c:pt>
                <c:pt idx="868">
                  <c:v>36647</c:v>
                </c:pt>
                <c:pt idx="869">
                  <c:v>36648</c:v>
                </c:pt>
                <c:pt idx="870">
                  <c:v>36649</c:v>
                </c:pt>
                <c:pt idx="871">
                  <c:v>36650</c:v>
                </c:pt>
                <c:pt idx="872">
                  <c:v>36651</c:v>
                </c:pt>
                <c:pt idx="873">
                  <c:v>36654</c:v>
                </c:pt>
                <c:pt idx="874">
                  <c:v>36655</c:v>
                </c:pt>
                <c:pt idx="875">
                  <c:v>36656</c:v>
                </c:pt>
                <c:pt idx="876">
                  <c:v>36657</c:v>
                </c:pt>
                <c:pt idx="877">
                  <c:v>36658</c:v>
                </c:pt>
                <c:pt idx="878">
                  <c:v>36661</c:v>
                </c:pt>
                <c:pt idx="879">
                  <c:v>36662</c:v>
                </c:pt>
                <c:pt idx="880">
                  <c:v>36663</c:v>
                </c:pt>
                <c:pt idx="881">
                  <c:v>36664</c:v>
                </c:pt>
                <c:pt idx="882">
                  <c:v>36665</c:v>
                </c:pt>
                <c:pt idx="883">
                  <c:v>36668</c:v>
                </c:pt>
                <c:pt idx="884">
                  <c:v>36669</c:v>
                </c:pt>
                <c:pt idx="885">
                  <c:v>36670</c:v>
                </c:pt>
                <c:pt idx="886">
                  <c:v>36671</c:v>
                </c:pt>
                <c:pt idx="887">
                  <c:v>36672</c:v>
                </c:pt>
                <c:pt idx="888">
                  <c:v>36675</c:v>
                </c:pt>
                <c:pt idx="889">
                  <c:v>36676</c:v>
                </c:pt>
                <c:pt idx="890">
                  <c:v>36677</c:v>
                </c:pt>
                <c:pt idx="891">
                  <c:v>36678</c:v>
                </c:pt>
                <c:pt idx="892">
                  <c:v>36679</c:v>
                </c:pt>
                <c:pt idx="893">
                  <c:v>36682</c:v>
                </c:pt>
                <c:pt idx="894">
                  <c:v>36683</c:v>
                </c:pt>
                <c:pt idx="895">
                  <c:v>36684</c:v>
                </c:pt>
                <c:pt idx="896">
                  <c:v>36685</c:v>
                </c:pt>
                <c:pt idx="897">
                  <c:v>36686</c:v>
                </c:pt>
                <c:pt idx="898">
                  <c:v>36689</c:v>
                </c:pt>
                <c:pt idx="899">
                  <c:v>36690</c:v>
                </c:pt>
                <c:pt idx="900">
                  <c:v>36691</c:v>
                </c:pt>
                <c:pt idx="901">
                  <c:v>36692</c:v>
                </c:pt>
                <c:pt idx="902">
                  <c:v>36693</c:v>
                </c:pt>
                <c:pt idx="903">
                  <c:v>36696</c:v>
                </c:pt>
                <c:pt idx="904">
                  <c:v>36697</c:v>
                </c:pt>
                <c:pt idx="905">
                  <c:v>36698</c:v>
                </c:pt>
                <c:pt idx="906">
                  <c:v>36699</c:v>
                </c:pt>
                <c:pt idx="907">
                  <c:v>36700</c:v>
                </c:pt>
                <c:pt idx="908">
                  <c:v>36703</c:v>
                </c:pt>
                <c:pt idx="909">
                  <c:v>36704</c:v>
                </c:pt>
                <c:pt idx="910">
                  <c:v>36705</c:v>
                </c:pt>
                <c:pt idx="911">
                  <c:v>36706</c:v>
                </c:pt>
                <c:pt idx="912">
                  <c:v>36707</c:v>
                </c:pt>
                <c:pt idx="913">
                  <c:v>36710</c:v>
                </c:pt>
                <c:pt idx="914">
                  <c:v>36711</c:v>
                </c:pt>
                <c:pt idx="915">
                  <c:v>36712</c:v>
                </c:pt>
                <c:pt idx="916">
                  <c:v>36713</c:v>
                </c:pt>
                <c:pt idx="917">
                  <c:v>36714</c:v>
                </c:pt>
                <c:pt idx="918">
                  <c:v>36717</c:v>
                </c:pt>
                <c:pt idx="919">
                  <c:v>36718</c:v>
                </c:pt>
                <c:pt idx="920">
                  <c:v>36719</c:v>
                </c:pt>
                <c:pt idx="921">
                  <c:v>36720</c:v>
                </c:pt>
                <c:pt idx="922">
                  <c:v>36721</c:v>
                </c:pt>
                <c:pt idx="923">
                  <c:v>36724</c:v>
                </c:pt>
                <c:pt idx="924">
                  <c:v>36725</c:v>
                </c:pt>
                <c:pt idx="925">
                  <c:v>36726</c:v>
                </c:pt>
                <c:pt idx="926">
                  <c:v>36727</c:v>
                </c:pt>
                <c:pt idx="927">
                  <c:v>36728</c:v>
                </c:pt>
                <c:pt idx="928">
                  <c:v>36731</c:v>
                </c:pt>
                <c:pt idx="929">
                  <c:v>36732</c:v>
                </c:pt>
                <c:pt idx="930">
                  <c:v>36733</c:v>
                </c:pt>
                <c:pt idx="931">
                  <c:v>36734</c:v>
                </c:pt>
                <c:pt idx="932">
                  <c:v>36735</c:v>
                </c:pt>
                <c:pt idx="933">
                  <c:v>36738</c:v>
                </c:pt>
                <c:pt idx="934">
                  <c:v>36739</c:v>
                </c:pt>
                <c:pt idx="935">
                  <c:v>36740</c:v>
                </c:pt>
                <c:pt idx="936">
                  <c:v>36741</c:v>
                </c:pt>
                <c:pt idx="937">
                  <c:v>36742</c:v>
                </c:pt>
                <c:pt idx="938">
                  <c:v>36745</c:v>
                </c:pt>
                <c:pt idx="939">
                  <c:v>36746</c:v>
                </c:pt>
                <c:pt idx="940">
                  <c:v>36747</c:v>
                </c:pt>
                <c:pt idx="941">
                  <c:v>36748</c:v>
                </c:pt>
                <c:pt idx="942">
                  <c:v>36749</c:v>
                </c:pt>
                <c:pt idx="943">
                  <c:v>36752</c:v>
                </c:pt>
                <c:pt idx="944">
                  <c:v>36753</c:v>
                </c:pt>
                <c:pt idx="945">
                  <c:v>36754</c:v>
                </c:pt>
                <c:pt idx="946">
                  <c:v>36755</c:v>
                </c:pt>
                <c:pt idx="947">
                  <c:v>36756</c:v>
                </c:pt>
                <c:pt idx="948">
                  <c:v>36759</c:v>
                </c:pt>
                <c:pt idx="949">
                  <c:v>36760</c:v>
                </c:pt>
                <c:pt idx="950">
                  <c:v>36761</c:v>
                </c:pt>
                <c:pt idx="951">
                  <c:v>36762</c:v>
                </c:pt>
                <c:pt idx="952">
                  <c:v>36763</c:v>
                </c:pt>
                <c:pt idx="953">
                  <c:v>36766</c:v>
                </c:pt>
                <c:pt idx="954">
                  <c:v>36767</c:v>
                </c:pt>
                <c:pt idx="955">
                  <c:v>36768</c:v>
                </c:pt>
                <c:pt idx="956">
                  <c:v>36769</c:v>
                </c:pt>
                <c:pt idx="957">
                  <c:v>36770</c:v>
                </c:pt>
                <c:pt idx="958">
                  <c:v>36773</c:v>
                </c:pt>
                <c:pt idx="959">
                  <c:v>36774</c:v>
                </c:pt>
                <c:pt idx="960">
                  <c:v>36775</c:v>
                </c:pt>
                <c:pt idx="961">
                  <c:v>36776</c:v>
                </c:pt>
                <c:pt idx="962">
                  <c:v>36777</c:v>
                </c:pt>
                <c:pt idx="963">
                  <c:v>36780</c:v>
                </c:pt>
                <c:pt idx="964">
                  <c:v>36781</c:v>
                </c:pt>
                <c:pt idx="965">
                  <c:v>36782</c:v>
                </c:pt>
                <c:pt idx="966">
                  <c:v>36783</c:v>
                </c:pt>
                <c:pt idx="967">
                  <c:v>36784</c:v>
                </c:pt>
                <c:pt idx="968">
                  <c:v>36787</c:v>
                </c:pt>
                <c:pt idx="969">
                  <c:v>36788</c:v>
                </c:pt>
                <c:pt idx="970">
                  <c:v>36789</c:v>
                </c:pt>
                <c:pt idx="971">
                  <c:v>36790</c:v>
                </c:pt>
                <c:pt idx="972">
                  <c:v>36791</c:v>
                </c:pt>
                <c:pt idx="973">
                  <c:v>36794</c:v>
                </c:pt>
                <c:pt idx="974">
                  <c:v>36795</c:v>
                </c:pt>
                <c:pt idx="975">
                  <c:v>36796</c:v>
                </c:pt>
                <c:pt idx="976">
                  <c:v>36797</c:v>
                </c:pt>
                <c:pt idx="977">
                  <c:v>36798</c:v>
                </c:pt>
                <c:pt idx="978">
                  <c:v>36799</c:v>
                </c:pt>
                <c:pt idx="979">
                  <c:v>36801</c:v>
                </c:pt>
                <c:pt idx="980">
                  <c:v>36802</c:v>
                </c:pt>
                <c:pt idx="981">
                  <c:v>36803</c:v>
                </c:pt>
                <c:pt idx="982">
                  <c:v>36804</c:v>
                </c:pt>
                <c:pt idx="983">
                  <c:v>36805</c:v>
                </c:pt>
                <c:pt idx="984">
                  <c:v>36808</c:v>
                </c:pt>
                <c:pt idx="985">
                  <c:v>36809</c:v>
                </c:pt>
                <c:pt idx="986">
                  <c:v>36810</c:v>
                </c:pt>
                <c:pt idx="987">
                  <c:v>36811</c:v>
                </c:pt>
                <c:pt idx="988">
                  <c:v>36812</c:v>
                </c:pt>
                <c:pt idx="989">
                  <c:v>36815</c:v>
                </c:pt>
                <c:pt idx="990">
                  <c:v>36816</c:v>
                </c:pt>
                <c:pt idx="991">
                  <c:v>36817</c:v>
                </c:pt>
                <c:pt idx="992">
                  <c:v>36818</c:v>
                </c:pt>
                <c:pt idx="993">
                  <c:v>36819</c:v>
                </c:pt>
                <c:pt idx="994">
                  <c:v>36822</c:v>
                </c:pt>
                <c:pt idx="995">
                  <c:v>36823</c:v>
                </c:pt>
                <c:pt idx="996">
                  <c:v>36824</c:v>
                </c:pt>
                <c:pt idx="997">
                  <c:v>36825</c:v>
                </c:pt>
                <c:pt idx="998">
                  <c:v>36826</c:v>
                </c:pt>
                <c:pt idx="999">
                  <c:v>36829</c:v>
                </c:pt>
                <c:pt idx="1000">
                  <c:v>36830</c:v>
                </c:pt>
                <c:pt idx="1001">
                  <c:v>36831</c:v>
                </c:pt>
                <c:pt idx="1002">
                  <c:v>36832</c:v>
                </c:pt>
                <c:pt idx="1003">
                  <c:v>36833</c:v>
                </c:pt>
                <c:pt idx="1004">
                  <c:v>36836</c:v>
                </c:pt>
                <c:pt idx="1005">
                  <c:v>36837</c:v>
                </c:pt>
                <c:pt idx="1006">
                  <c:v>36838</c:v>
                </c:pt>
                <c:pt idx="1007">
                  <c:v>36839</c:v>
                </c:pt>
                <c:pt idx="1008">
                  <c:v>36840</c:v>
                </c:pt>
                <c:pt idx="1009">
                  <c:v>36843</c:v>
                </c:pt>
                <c:pt idx="1010">
                  <c:v>36844</c:v>
                </c:pt>
                <c:pt idx="1011">
                  <c:v>36845</c:v>
                </c:pt>
                <c:pt idx="1012">
                  <c:v>36846</c:v>
                </c:pt>
                <c:pt idx="1013">
                  <c:v>36847</c:v>
                </c:pt>
                <c:pt idx="1014">
                  <c:v>36850</c:v>
                </c:pt>
                <c:pt idx="1015">
                  <c:v>36851</c:v>
                </c:pt>
                <c:pt idx="1016">
                  <c:v>36852</c:v>
                </c:pt>
                <c:pt idx="1017">
                  <c:v>36853</c:v>
                </c:pt>
                <c:pt idx="1018">
                  <c:v>36854</c:v>
                </c:pt>
                <c:pt idx="1019">
                  <c:v>36857</c:v>
                </c:pt>
                <c:pt idx="1020">
                  <c:v>36858</c:v>
                </c:pt>
                <c:pt idx="1021">
                  <c:v>36859</c:v>
                </c:pt>
                <c:pt idx="1022">
                  <c:v>36860</c:v>
                </c:pt>
                <c:pt idx="1023">
                  <c:v>36861</c:v>
                </c:pt>
                <c:pt idx="1024">
                  <c:v>36864</c:v>
                </c:pt>
                <c:pt idx="1025">
                  <c:v>36865</c:v>
                </c:pt>
                <c:pt idx="1026">
                  <c:v>36866</c:v>
                </c:pt>
                <c:pt idx="1027">
                  <c:v>36867</c:v>
                </c:pt>
                <c:pt idx="1028">
                  <c:v>36868</c:v>
                </c:pt>
                <c:pt idx="1029">
                  <c:v>36871</c:v>
                </c:pt>
                <c:pt idx="1030">
                  <c:v>36872</c:v>
                </c:pt>
                <c:pt idx="1031">
                  <c:v>36873</c:v>
                </c:pt>
                <c:pt idx="1032">
                  <c:v>36874</c:v>
                </c:pt>
                <c:pt idx="1033">
                  <c:v>36875</c:v>
                </c:pt>
                <c:pt idx="1034">
                  <c:v>36878</c:v>
                </c:pt>
                <c:pt idx="1035">
                  <c:v>36879</c:v>
                </c:pt>
                <c:pt idx="1036">
                  <c:v>36880</c:v>
                </c:pt>
                <c:pt idx="1037">
                  <c:v>36881</c:v>
                </c:pt>
                <c:pt idx="1038">
                  <c:v>36882</c:v>
                </c:pt>
                <c:pt idx="1039">
                  <c:v>36886</c:v>
                </c:pt>
                <c:pt idx="1040">
                  <c:v>36887</c:v>
                </c:pt>
                <c:pt idx="1041">
                  <c:v>36888</c:v>
                </c:pt>
                <c:pt idx="1042">
                  <c:v>36889</c:v>
                </c:pt>
                <c:pt idx="1043">
                  <c:v>36891</c:v>
                </c:pt>
                <c:pt idx="1044">
                  <c:v>36893</c:v>
                </c:pt>
                <c:pt idx="1045">
                  <c:v>36894</c:v>
                </c:pt>
                <c:pt idx="1046">
                  <c:v>36895</c:v>
                </c:pt>
                <c:pt idx="1047">
                  <c:v>36896</c:v>
                </c:pt>
                <c:pt idx="1048">
                  <c:v>36899</c:v>
                </c:pt>
                <c:pt idx="1049">
                  <c:v>36900</c:v>
                </c:pt>
                <c:pt idx="1050">
                  <c:v>36901</c:v>
                </c:pt>
                <c:pt idx="1051">
                  <c:v>36902</c:v>
                </c:pt>
                <c:pt idx="1052">
                  <c:v>36903</c:v>
                </c:pt>
                <c:pt idx="1053">
                  <c:v>36906</c:v>
                </c:pt>
                <c:pt idx="1054">
                  <c:v>36907</c:v>
                </c:pt>
                <c:pt idx="1055">
                  <c:v>36908</c:v>
                </c:pt>
                <c:pt idx="1056">
                  <c:v>36909</c:v>
                </c:pt>
                <c:pt idx="1057">
                  <c:v>36910</c:v>
                </c:pt>
                <c:pt idx="1058">
                  <c:v>36913</c:v>
                </c:pt>
                <c:pt idx="1059">
                  <c:v>36914</c:v>
                </c:pt>
                <c:pt idx="1060">
                  <c:v>36915</c:v>
                </c:pt>
                <c:pt idx="1061">
                  <c:v>36916</c:v>
                </c:pt>
                <c:pt idx="1062">
                  <c:v>36917</c:v>
                </c:pt>
                <c:pt idx="1063">
                  <c:v>36920</c:v>
                </c:pt>
                <c:pt idx="1064">
                  <c:v>36921</c:v>
                </c:pt>
                <c:pt idx="1065">
                  <c:v>36922</c:v>
                </c:pt>
                <c:pt idx="1066">
                  <c:v>36923</c:v>
                </c:pt>
                <c:pt idx="1067">
                  <c:v>36924</c:v>
                </c:pt>
                <c:pt idx="1068">
                  <c:v>36927</c:v>
                </c:pt>
                <c:pt idx="1069">
                  <c:v>36928</c:v>
                </c:pt>
                <c:pt idx="1070">
                  <c:v>36929</c:v>
                </c:pt>
                <c:pt idx="1071">
                  <c:v>36930</c:v>
                </c:pt>
                <c:pt idx="1072">
                  <c:v>36931</c:v>
                </c:pt>
                <c:pt idx="1073">
                  <c:v>36934</c:v>
                </c:pt>
                <c:pt idx="1074">
                  <c:v>36935</c:v>
                </c:pt>
                <c:pt idx="1075">
                  <c:v>36936</c:v>
                </c:pt>
                <c:pt idx="1076">
                  <c:v>36937</c:v>
                </c:pt>
                <c:pt idx="1077">
                  <c:v>36938</c:v>
                </c:pt>
                <c:pt idx="1078">
                  <c:v>36941</c:v>
                </c:pt>
                <c:pt idx="1079">
                  <c:v>36942</c:v>
                </c:pt>
                <c:pt idx="1080">
                  <c:v>36943</c:v>
                </c:pt>
                <c:pt idx="1081">
                  <c:v>36944</c:v>
                </c:pt>
                <c:pt idx="1082">
                  <c:v>36945</c:v>
                </c:pt>
                <c:pt idx="1083">
                  <c:v>36948</c:v>
                </c:pt>
                <c:pt idx="1084">
                  <c:v>36949</c:v>
                </c:pt>
                <c:pt idx="1085">
                  <c:v>36950</c:v>
                </c:pt>
                <c:pt idx="1086">
                  <c:v>36951</c:v>
                </c:pt>
                <c:pt idx="1087">
                  <c:v>36952</c:v>
                </c:pt>
                <c:pt idx="1088">
                  <c:v>36955</c:v>
                </c:pt>
                <c:pt idx="1089">
                  <c:v>36956</c:v>
                </c:pt>
                <c:pt idx="1090">
                  <c:v>36957</c:v>
                </c:pt>
                <c:pt idx="1091">
                  <c:v>36958</c:v>
                </c:pt>
                <c:pt idx="1092">
                  <c:v>36959</c:v>
                </c:pt>
                <c:pt idx="1093">
                  <c:v>36962</c:v>
                </c:pt>
                <c:pt idx="1094">
                  <c:v>36963</c:v>
                </c:pt>
                <c:pt idx="1095">
                  <c:v>36964</c:v>
                </c:pt>
                <c:pt idx="1096">
                  <c:v>36965</c:v>
                </c:pt>
                <c:pt idx="1097">
                  <c:v>36966</c:v>
                </c:pt>
                <c:pt idx="1098">
                  <c:v>36969</c:v>
                </c:pt>
                <c:pt idx="1099">
                  <c:v>36970</c:v>
                </c:pt>
                <c:pt idx="1100">
                  <c:v>36971</c:v>
                </c:pt>
                <c:pt idx="1101">
                  <c:v>36972</c:v>
                </c:pt>
                <c:pt idx="1102">
                  <c:v>36973</c:v>
                </c:pt>
                <c:pt idx="1103">
                  <c:v>36976</c:v>
                </c:pt>
                <c:pt idx="1104">
                  <c:v>36977</c:v>
                </c:pt>
                <c:pt idx="1105">
                  <c:v>36978</c:v>
                </c:pt>
                <c:pt idx="1106">
                  <c:v>36979</c:v>
                </c:pt>
                <c:pt idx="1107">
                  <c:v>36980</c:v>
                </c:pt>
                <c:pt idx="1108">
                  <c:v>36981</c:v>
                </c:pt>
                <c:pt idx="1109">
                  <c:v>36983</c:v>
                </c:pt>
                <c:pt idx="1110">
                  <c:v>36984</c:v>
                </c:pt>
                <c:pt idx="1111">
                  <c:v>36985</c:v>
                </c:pt>
                <c:pt idx="1112">
                  <c:v>36986</c:v>
                </c:pt>
                <c:pt idx="1113">
                  <c:v>36987</c:v>
                </c:pt>
                <c:pt idx="1114">
                  <c:v>36990</c:v>
                </c:pt>
                <c:pt idx="1115">
                  <c:v>36991</c:v>
                </c:pt>
                <c:pt idx="1116">
                  <c:v>36992</c:v>
                </c:pt>
                <c:pt idx="1117">
                  <c:v>36993</c:v>
                </c:pt>
                <c:pt idx="1118">
                  <c:v>36997</c:v>
                </c:pt>
                <c:pt idx="1119">
                  <c:v>36998</c:v>
                </c:pt>
                <c:pt idx="1120">
                  <c:v>36999</c:v>
                </c:pt>
                <c:pt idx="1121">
                  <c:v>37000</c:v>
                </c:pt>
                <c:pt idx="1122">
                  <c:v>37001</c:v>
                </c:pt>
                <c:pt idx="1123">
                  <c:v>37004</c:v>
                </c:pt>
                <c:pt idx="1124">
                  <c:v>37005</c:v>
                </c:pt>
                <c:pt idx="1125">
                  <c:v>37006</c:v>
                </c:pt>
                <c:pt idx="1126">
                  <c:v>37007</c:v>
                </c:pt>
                <c:pt idx="1127">
                  <c:v>37008</c:v>
                </c:pt>
                <c:pt idx="1128">
                  <c:v>37011</c:v>
                </c:pt>
                <c:pt idx="1129">
                  <c:v>37012</c:v>
                </c:pt>
                <c:pt idx="1130">
                  <c:v>37013</c:v>
                </c:pt>
                <c:pt idx="1131">
                  <c:v>37014</c:v>
                </c:pt>
                <c:pt idx="1132">
                  <c:v>37015</c:v>
                </c:pt>
                <c:pt idx="1133">
                  <c:v>37018</c:v>
                </c:pt>
                <c:pt idx="1134">
                  <c:v>37019</c:v>
                </c:pt>
                <c:pt idx="1135">
                  <c:v>37020</c:v>
                </c:pt>
                <c:pt idx="1136">
                  <c:v>37021</c:v>
                </c:pt>
                <c:pt idx="1137">
                  <c:v>37022</c:v>
                </c:pt>
                <c:pt idx="1138">
                  <c:v>37025</c:v>
                </c:pt>
                <c:pt idx="1139">
                  <c:v>37026</c:v>
                </c:pt>
                <c:pt idx="1140">
                  <c:v>37027</c:v>
                </c:pt>
                <c:pt idx="1141">
                  <c:v>37028</c:v>
                </c:pt>
                <c:pt idx="1142">
                  <c:v>37029</c:v>
                </c:pt>
                <c:pt idx="1143">
                  <c:v>37032</c:v>
                </c:pt>
                <c:pt idx="1144">
                  <c:v>37033</c:v>
                </c:pt>
                <c:pt idx="1145">
                  <c:v>37034</c:v>
                </c:pt>
                <c:pt idx="1146">
                  <c:v>37035</c:v>
                </c:pt>
                <c:pt idx="1147">
                  <c:v>37036</c:v>
                </c:pt>
                <c:pt idx="1148">
                  <c:v>37039</c:v>
                </c:pt>
                <c:pt idx="1149">
                  <c:v>37040</c:v>
                </c:pt>
                <c:pt idx="1150">
                  <c:v>37041</c:v>
                </c:pt>
                <c:pt idx="1151">
                  <c:v>37042</c:v>
                </c:pt>
                <c:pt idx="1152">
                  <c:v>37043</c:v>
                </c:pt>
                <c:pt idx="1153">
                  <c:v>37046</c:v>
                </c:pt>
                <c:pt idx="1154">
                  <c:v>37047</c:v>
                </c:pt>
                <c:pt idx="1155">
                  <c:v>37048</c:v>
                </c:pt>
                <c:pt idx="1156">
                  <c:v>37049</c:v>
                </c:pt>
                <c:pt idx="1157">
                  <c:v>37050</c:v>
                </c:pt>
                <c:pt idx="1158">
                  <c:v>37053</c:v>
                </c:pt>
                <c:pt idx="1159">
                  <c:v>37054</c:v>
                </c:pt>
                <c:pt idx="1160">
                  <c:v>37055</c:v>
                </c:pt>
                <c:pt idx="1161">
                  <c:v>37056</c:v>
                </c:pt>
                <c:pt idx="1162">
                  <c:v>37057</c:v>
                </c:pt>
                <c:pt idx="1163">
                  <c:v>37060</c:v>
                </c:pt>
                <c:pt idx="1164">
                  <c:v>37061</c:v>
                </c:pt>
                <c:pt idx="1165">
                  <c:v>37062</c:v>
                </c:pt>
                <c:pt idx="1166">
                  <c:v>37063</c:v>
                </c:pt>
                <c:pt idx="1167">
                  <c:v>37064</c:v>
                </c:pt>
                <c:pt idx="1168">
                  <c:v>37067</c:v>
                </c:pt>
                <c:pt idx="1169">
                  <c:v>37068</c:v>
                </c:pt>
                <c:pt idx="1170">
                  <c:v>37069</c:v>
                </c:pt>
                <c:pt idx="1171">
                  <c:v>37070</c:v>
                </c:pt>
                <c:pt idx="1172">
                  <c:v>37071</c:v>
                </c:pt>
                <c:pt idx="1173">
                  <c:v>37072</c:v>
                </c:pt>
                <c:pt idx="1174">
                  <c:v>37074</c:v>
                </c:pt>
                <c:pt idx="1175">
                  <c:v>37075</c:v>
                </c:pt>
                <c:pt idx="1176">
                  <c:v>37076</c:v>
                </c:pt>
                <c:pt idx="1177">
                  <c:v>37077</c:v>
                </c:pt>
                <c:pt idx="1178">
                  <c:v>37078</c:v>
                </c:pt>
                <c:pt idx="1179">
                  <c:v>37081</c:v>
                </c:pt>
                <c:pt idx="1180">
                  <c:v>37082</c:v>
                </c:pt>
                <c:pt idx="1181">
                  <c:v>37083</c:v>
                </c:pt>
                <c:pt idx="1182">
                  <c:v>37084</c:v>
                </c:pt>
                <c:pt idx="1183">
                  <c:v>37085</c:v>
                </c:pt>
                <c:pt idx="1184">
                  <c:v>37088</c:v>
                </c:pt>
                <c:pt idx="1185">
                  <c:v>37089</c:v>
                </c:pt>
                <c:pt idx="1186">
                  <c:v>37090</c:v>
                </c:pt>
                <c:pt idx="1187">
                  <c:v>37091</c:v>
                </c:pt>
                <c:pt idx="1188">
                  <c:v>37092</c:v>
                </c:pt>
                <c:pt idx="1189">
                  <c:v>37095</c:v>
                </c:pt>
                <c:pt idx="1190">
                  <c:v>37096</c:v>
                </c:pt>
                <c:pt idx="1191">
                  <c:v>37097</c:v>
                </c:pt>
                <c:pt idx="1192">
                  <c:v>37098</c:v>
                </c:pt>
                <c:pt idx="1193">
                  <c:v>37099</c:v>
                </c:pt>
                <c:pt idx="1194">
                  <c:v>37102</c:v>
                </c:pt>
                <c:pt idx="1195">
                  <c:v>37103</c:v>
                </c:pt>
                <c:pt idx="1196">
                  <c:v>37104</c:v>
                </c:pt>
                <c:pt idx="1197">
                  <c:v>37105</c:v>
                </c:pt>
                <c:pt idx="1198">
                  <c:v>37106</c:v>
                </c:pt>
                <c:pt idx="1199">
                  <c:v>37109</c:v>
                </c:pt>
                <c:pt idx="1200">
                  <c:v>37110</c:v>
                </c:pt>
                <c:pt idx="1201">
                  <c:v>37111</c:v>
                </c:pt>
                <c:pt idx="1202">
                  <c:v>37112</c:v>
                </c:pt>
                <c:pt idx="1203">
                  <c:v>37113</c:v>
                </c:pt>
                <c:pt idx="1204">
                  <c:v>37116</c:v>
                </c:pt>
                <c:pt idx="1205">
                  <c:v>37117</c:v>
                </c:pt>
                <c:pt idx="1206">
                  <c:v>37118</c:v>
                </c:pt>
                <c:pt idx="1207">
                  <c:v>37119</c:v>
                </c:pt>
                <c:pt idx="1208">
                  <c:v>37120</c:v>
                </c:pt>
                <c:pt idx="1209">
                  <c:v>37123</c:v>
                </c:pt>
                <c:pt idx="1210">
                  <c:v>37124</c:v>
                </c:pt>
                <c:pt idx="1211">
                  <c:v>37125</c:v>
                </c:pt>
                <c:pt idx="1212">
                  <c:v>37126</c:v>
                </c:pt>
                <c:pt idx="1213">
                  <c:v>37127</c:v>
                </c:pt>
                <c:pt idx="1214">
                  <c:v>37130</c:v>
                </c:pt>
                <c:pt idx="1215">
                  <c:v>37131</c:v>
                </c:pt>
                <c:pt idx="1216">
                  <c:v>37132</c:v>
                </c:pt>
                <c:pt idx="1217">
                  <c:v>37133</c:v>
                </c:pt>
                <c:pt idx="1218">
                  <c:v>37134</c:v>
                </c:pt>
                <c:pt idx="1219">
                  <c:v>37137</c:v>
                </c:pt>
                <c:pt idx="1220">
                  <c:v>37138</c:v>
                </c:pt>
                <c:pt idx="1221">
                  <c:v>37139</c:v>
                </c:pt>
                <c:pt idx="1222">
                  <c:v>37140</c:v>
                </c:pt>
                <c:pt idx="1223">
                  <c:v>37141</c:v>
                </c:pt>
                <c:pt idx="1224">
                  <c:v>37144</c:v>
                </c:pt>
                <c:pt idx="1225">
                  <c:v>37148</c:v>
                </c:pt>
                <c:pt idx="1226">
                  <c:v>37151</c:v>
                </c:pt>
                <c:pt idx="1227">
                  <c:v>37152</c:v>
                </c:pt>
                <c:pt idx="1228">
                  <c:v>37153</c:v>
                </c:pt>
                <c:pt idx="1229">
                  <c:v>37154</c:v>
                </c:pt>
                <c:pt idx="1230">
                  <c:v>37155</c:v>
                </c:pt>
                <c:pt idx="1231">
                  <c:v>37158</c:v>
                </c:pt>
                <c:pt idx="1232">
                  <c:v>37159</c:v>
                </c:pt>
                <c:pt idx="1233">
                  <c:v>37160</c:v>
                </c:pt>
                <c:pt idx="1234">
                  <c:v>37161</c:v>
                </c:pt>
                <c:pt idx="1235">
                  <c:v>37162</c:v>
                </c:pt>
                <c:pt idx="1236">
                  <c:v>37164</c:v>
                </c:pt>
                <c:pt idx="1237">
                  <c:v>37165</c:v>
                </c:pt>
                <c:pt idx="1238">
                  <c:v>37166</c:v>
                </c:pt>
                <c:pt idx="1239">
                  <c:v>37167</c:v>
                </c:pt>
                <c:pt idx="1240">
                  <c:v>37168</c:v>
                </c:pt>
                <c:pt idx="1241">
                  <c:v>37169</c:v>
                </c:pt>
                <c:pt idx="1242">
                  <c:v>37172</c:v>
                </c:pt>
                <c:pt idx="1243">
                  <c:v>37173</c:v>
                </c:pt>
                <c:pt idx="1244">
                  <c:v>37174</c:v>
                </c:pt>
                <c:pt idx="1245">
                  <c:v>37175</c:v>
                </c:pt>
                <c:pt idx="1246">
                  <c:v>37176</c:v>
                </c:pt>
                <c:pt idx="1247">
                  <c:v>37179</c:v>
                </c:pt>
                <c:pt idx="1248">
                  <c:v>37180</c:v>
                </c:pt>
                <c:pt idx="1249">
                  <c:v>37181</c:v>
                </c:pt>
                <c:pt idx="1250">
                  <c:v>37182</c:v>
                </c:pt>
                <c:pt idx="1251">
                  <c:v>37183</c:v>
                </c:pt>
                <c:pt idx="1252">
                  <c:v>37186</c:v>
                </c:pt>
                <c:pt idx="1253">
                  <c:v>37187</c:v>
                </c:pt>
                <c:pt idx="1254">
                  <c:v>37188</c:v>
                </c:pt>
                <c:pt idx="1255">
                  <c:v>37189</c:v>
                </c:pt>
                <c:pt idx="1256">
                  <c:v>37190</c:v>
                </c:pt>
                <c:pt idx="1257">
                  <c:v>37193</c:v>
                </c:pt>
                <c:pt idx="1258">
                  <c:v>37194</c:v>
                </c:pt>
                <c:pt idx="1259">
                  <c:v>37195</c:v>
                </c:pt>
                <c:pt idx="1260">
                  <c:v>37196</c:v>
                </c:pt>
                <c:pt idx="1261">
                  <c:v>37197</c:v>
                </c:pt>
                <c:pt idx="1262">
                  <c:v>37200</c:v>
                </c:pt>
                <c:pt idx="1263">
                  <c:v>37201</c:v>
                </c:pt>
                <c:pt idx="1264">
                  <c:v>37202</c:v>
                </c:pt>
                <c:pt idx="1265">
                  <c:v>37203</c:v>
                </c:pt>
                <c:pt idx="1266">
                  <c:v>37204</c:v>
                </c:pt>
                <c:pt idx="1267">
                  <c:v>37207</c:v>
                </c:pt>
                <c:pt idx="1268">
                  <c:v>37208</c:v>
                </c:pt>
                <c:pt idx="1269">
                  <c:v>37209</c:v>
                </c:pt>
                <c:pt idx="1270">
                  <c:v>37210</c:v>
                </c:pt>
                <c:pt idx="1271">
                  <c:v>37211</c:v>
                </c:pt>
                <c:pt idx="1272">
                  <c:v>37214</c:v>
                </c:pt>
                <c:pt idx="1273">
                  <c:v>37215</c:v>
                </c:pt>
                <c:pt idx="1274">
                  <c:v>37216</c:v>
                </c:pt>
                <c:pt idx="1275">
                  <c:v>37217</c:v>
                </c:pt>
                <c:pt idx="1276">
                  <c:v>37218</c:v>
                </c:pt>
                <c:pt idx="1277">
                  <c:v>37221</c:v>
                </c:pt>
                <c:pt idx="1278">
                  <c:v>37222</c:v>
                </c:pt>
                <c:pt idx="1279">
                  <c:v>37223</c:v>
                </c:pt>
                <c:pt idx="1280">
                  <c:v>37224</c:v>
                </c:pt>
                <c:pt idx="1281">
                  <c:v>37225</c:v>
                </c:pt>
                <c:pt idx="1282">
                  <c:v>37228</c:v>
                </c:pt>
                <c:pt idx="1283">
                  <c:v>37229</c:v>
                </c:pt>
                <c:pt idx="1284">
                  <c:v>37230</c:v>
                </c:pt>
                <c:pt idx="1285">
                  <c:v>37231</c:v>
                </c:pt>
                <c:pt idx="1286">
                  <c:v>37232</c:v>
                </c:pt>
                <c:pt idx="1287">
                  <c:v>37235</c:v>
                </c:pt>
                <c:pt idx="1288">
                  <c:v>37236</c:v>
                </c:pt>
                <c:pt idx="1289">
                  <c:v>37237</c:v>
                </c:pt>
                <c:pt idx="1290">
                  <c:v>37238</c:v>
                </c:pt>
                <c:pt idx="1291">
                  <c:v>37239</c:v>
                </c:pt>
                <c:pt idx="1292">
                  <c:v>37242</c:v>
                </c:pt>
                <c:pt idx="1293">
                  <c:v>37243</c:v>
                </c:pt>
                <c:pt idx="1294">
                  <c:v>37244</c:v>
                </c:pt>
                <c:pt idx="1295">
                  <c:v>37245</c:v>
                </c:pt>
                <c:pt idx="1296">
                  <c:v>37246</c:v>
                </c:pt>
                <c:pt idx="1297">
                  <c:v>37249</c:v>
                </c:pt>
                <c:pt idx="1298">
                  <c:v>37251</c:v>
                </c:pt>
                <c:pt idx="1299">
                  <c:v>37252</c:v>
                </c:pt>
                <c:pt idx="1300">
                  <c:v>37253</c:v>
                </c:pt>
                <c:pt idx="1301">
                  <c:v>37256</c:v>
                </c:pt>
                <c:pt idx="1302">
                  <c:v>37258</c:v>
                </c:pt>
                <c:pt idx="1303">
                  <c:v>37259</c:v>
                </c:pt>
                <c:pt idx="1304">
                  <c:v>37260</c:v>
                </c:pt>
                <c:pt idx="1305">
                  <c:v>37263</c:v>
                </c:pt>
                <c:pt idx="1306">
                  <c:v>37264</c:v>
                </c:pt>
                <c:pt idx="1307">
                  <c:v>37265</c:v>
                </c:pt>
                <c:pt idx="1308">
                  <c:v>37266</c:v>
                </c:pt>
                <c:pt idx="1309">
                  <c:v>37267</c:v>
                </c:pt>
                <c:pt idx="1310">
                  <c:v>37270</c:v>
                </c:pt>
                <c:pt idx="1311">
                  <c:v>37271</c:v>
                </c:pt>
                <c:pt idx="1312">
                  <c:v>37272</c:v>
                </c:pt>
                <c:pt idx="1313">
                  <c:v>37273</c:v>
                </c:pt>
                <c:pt idx="1314">
                  <c:v>37274</c:v>
                </c:pt>
                <c:pt idx="1315">
                  <c:v>37277</c:v>
                </c:pt>
                <c:pt idx="1316">
                  <c:v>37278</c:v>
                </c:pt>
                <c:pt idx="1317">
                  <c:v>37279</c:v>
                </c:pt>
                <c:pt idx="1318">
                  <c:v>37280</c:v>
                </c:pt>
                <c:pt idx="1319">
                  <c:v>37281</c:v>
                </c:pt>
                <c:pt idx="1320">
                  <c:v>37284</c:v>
                </c:pt>
                <c:pt idx="1321">
                  <c:v>37285</c:v>
                </c:pt>
                <c:pt idx="1322">
                  <c:v>37286</c:v>
                </c:pt>
                <c:pt idx="1323">
                  <c:v>37287</c:v>
                </c:pt>
                <c:pt idx="1324">
                  <c:v>37288</c:v>
                </c:pt>
                <c:pt idx="1325">
                  <c:v>37291</c:v>
                </c:pt>
                <c:pt idx="1326">
                  <c:v>37292</c:v>
                </c:pt>
                <c:pt idx="1327">
                  <c:v>37293</c:v>
                </c:pt>
                <c:pt idx="1328">
                  <c:v>37294</c:v>
                </c:pt>
                <c:pt idx="1329">
                  <c:v>37295</c:v>
                </c:pt>
                <c:pt idx="1330">
                  <c:v>37298</c:v>
                </c:pt>
                <c:pt idx="1331">
                  <c:v>37299</c:v>
                </c:pt>
                <c:pt idx="1332">
                  <c:v>37300</c:v>
                </c:pt>
                <c:pt idx="1333">
                  <c:v>37301</c:v>
                </c:pt>
                <c:pt idx="1334">
                  <c:v>37302</c:v>
                </c:pt>
                <c:pt idx="1335">
                  <c:v>37305</c:v>
                </c:pt>
                <c:pt idx="1336">
                  <c:v>37306</c:v>
                </c:pt>
                <c:pt idx="1337">
                  <c:v>37307</c:v>
                </c:pt>
                <c:pt idx="1338">
                  <c:v>37308</c:v>
                </c:pt>
                <c:pt idx="1339">
                  <c:v>37309</c:v>
                </c:pt>
                <c:pt idx="1340">
                  <c:v>37312</c:v>
                </c:pt>
                <c:pt idx="1341">
                  <c:v>37313</c:v>
                </c:pt>
                <c:pt idx="1342">
                  <c:v>37314</c:v>
                </c:pt>
                <c:pt idx="1343">
                  <c:v>37315</c:v>
                </c:pt>
                <c:pt idx="1344">
                  <c:v>37316</c:v>
                </c:pt>
                <c:pt idx="1345">
                  <c:v>37319</c:v>
                </c:pt>
                <c:pt idx="1346">
                  <c:v>37320</c:v>
                </c:pt>
                <c:pt idx="1347">
                  <c:v>37321</c:v>
                </c:pt>
                <c:pt idx="1348">
                  <c:v>37322</c:v>
                </c:pt>
                <c:pt idx="1349">
                  <c:v>37323</c:v>
                </c:pt>
                <c:pt idx="1350">
                  <c:v>37326</c:v>
                </c:pt>
                <c:pt idx="1351">
                  <c:v>37327</c:v>
                </c:pt>
                <c:pt idx="1352">
                  <c:v>37328</c:v>
                </c:pt>
                <c:pt idx="1353">
                  <c:v>37329</c:v>
                </c:pt>
                <c:pt idx="1354">
                  <c:v>37330</c:v>
                </c:pt>
                <c:pt idx="1355">
                  <c:v>37333</c:v>
                </c:pt>
                <c:pt idx="1356">
                  <c:v>37334</c:v>
                </c:pt>
                <c:pt idx="1357">
                  <c:v>37335</c:v>
                </c:pt>
                <c:pt idx="1358">
                  <c:v>37336</c:v>
                </c:pt>
                <c:pt idx="1359">
                  <c:v>37337</c:v>
                </c:pt>
                <c:pt idx="1360">
                  <c:v>37340</c:v>
                </c:pt>
                <c:pt idx="1361">
                  <c:v>37341</c:v>
                </c:pt>
                <c:pt idx="1362">
                  <c:v>37342</c:v>
                </c:pt>
                <c:pt idx="1363">
                  <c:v>37343</c:v>
                </c:pt>
                <c:pt idx="1364">
                  <c:v>37346</c:v>
                </c:pt>
                <c:pt idx="1365">
                  <c:v>37347</c:v>
                </c:pt>
                <c:pt idx="1366">
                  <c:v>37348</c:v>
                </c:pt>
                <c:pt idx="1367">
                  <c:v>37349</c:v>
                </c:pt>
                <c:pt idx="1368">
                  <c:v>37350</c:v>
                </c:pt>
                <c:pt idx="1369">
                  <c:v>37351</c:v>
                </c:pt>
                <c:pt idx="1370">
                  <c:v>37354</c:v>
                </c:pt>
                <c:pt idx="1371">
                  <c:v>37355</c:v>
                </c:pt>
                <c:pt idx="1372">
                  <c:v>37356</c:v>
                </c:pt>
                <c:pt idx="1373">
                  <c:v>37357</c:v>
                </c:pt>
                <c:pt idx="1374">
                  <c:v>37358</c:v>
                </c:pt>
                <c:pt idx="1375">
                  <c:v>37361</c:v>
                </c:pt>
                <c:pt idx="1376">
                  <c:v>37362</c:v>
                </c:pt>
                <c:pt idx="1377">
                  <c:v>37363</c:v>
                </c:pt>
                <c:pt idx="1378">
                  <c:v>37364</c:v>
                </c:pt>
                <c:pt idx="1379">
                  <c:v>37365</c:v>
                </c:pt>
                <c:pt idx="1380">
                  <c:v>37368</c:v>
                </c:pt>
                <c:pt idx="1381">
                  <c:v>37369</c:v>
                </c:pt>
                <c:pt idx="1382">
                  <c:v>37370</c:v>
                </c:pt>
                <c:pt idx="1383">
                  <c:v>37371</c:v>
                </c:pt>
                <c:pt idx="1384">
                  <c:v>37372</c:v>
                </c:pt>
                <c:pt idx="1385">
                  <c:v>37375</c:v>
                </c:pt>
                <c:pt idx="1386">
                  <c:v>37376</c:v>
                </c:pt>
                <c:pt idx="1387">
                  <c:v>37377</c:v>
                </c:pt>
                <c:pt idx="1388">
                  <c:v>37378</c:v>
                </c:pt>
                <c:pt idx="1389">
                  <c:v>37379</c:v>
                </c:pt>
                <c:pt idx="1390">
                  <c:v>37382</c:v>
                </c:pt>
                <c:pt idx="1391">
                  <c:v>37383</c:v>
                </c:pt>
                <c:pt idx="1392">
                  <c:v>37384</c:v>
                </c:pt>
                <c:pt idx="1393">
                  <c:v>37385</c:v>
                </c:pt>
                <c:pt idx="1394">
                  <c:v>37386</c:v>
                </c:pt>
                <c:pt idx="1395">
                  <c:v>37389</c:v>
                </c:pt>
                <c:pt idx="1396">
                  <c:v>37390</c:v>
                </c:pt>
                <c:pt idx="1397">
                  <c:v>37391</c:v>
                </c:pt>
                <c:pt idx="1398">
                  <c:v>37392</c:v>
                </c:pt>
                <c:pt idx="1399">
                  <c:v>37393</c:v>
                </c:pt>
                <c:pt idx="1400">
                  <c:v>37396</c:v>
                </c:pt>
                <c:pt idx="1401">
                  <c:v>37397</c:v>
                </c:pt>
                <c:pt idx="1402">
                  <c:v>37398</c:v>
                </c:pt>
                <c:pt idx="1403">
                  <c:v>37399</c:v>
                </c:pt>
                <c:pt idx="1404">
                  <c:v>37400</c:v>
                </c:pt>
                <c:pt idx="1405">
                  <c:v>37403</c:v>
                </c:pt>
                <c:pt idx="1406">
                  <c:v>37404</c:v>
                </c:pt>
                <c:pt idx="1407">
                  <c:v>37405</c:v>
                </c:pt>
                <c:pt idx="1408">
                  <c:v>37406</c:v>
                </c:pt>
                <c:pt idx="1409">
                  <c:v>37407</c:v>
                </c:pt>
                <c:pt idx="1410">
                  <c:v>37410</c:v>
                </c:pt>
                <c:pt idx="1411">
                  <c:v>37411</c:v>
                </c:pt>
                <c:pt idx="1412">
                  <c:v>37412</c:v>
                </c:pt>
                <c:pt idx="1413">
                  <c:v>37413</c:v>
                </c:pt>
                <c:pt idx="1414">
                  <c:v>37414</c:v>
                </c:pt>
                <c:pt idx="1415">
                  <c:v>37417</c:v>
                </c:pt>
                <c:pt idx="1416">
                  <c:v>37418</c:v>
                </c:pt>
                <c:pt idx="1417">
                  <c:v>37419</c:v>
                </c:pt>
                <c:pt idx="1418">
                  <c:v>37420</c:v>
                </c:pt>
                <c:pt idx="1419">
                  <c:v>37421</c:v>
                </c:pt>
                <c:pt idx="1420">
                  <c:v>37424</c:v>
                </c:pt>
                <c:pt idx="1421">
                  <c:v>37425</c:v>
                </c:pt>
                <c:pt idx="1422">
                  <c:v>37426</c:v>
                </c:pt>
                <c:pt idx="1423">
                  <c:v>37427</c:v>
                </c:pt>
                <c:pt idx="1424">
                  <c:v>37428</c:v>
                </c:pt>
                <c:pt idx="1425">
                  <c:v>37431</c:v>
                </c:pt>
                <c:pt idx="1426">
                  <c:v>37432</c:v>
                </c:pt>
                <c:pt idx="1427">
                  <c:v>37433</c:v>
                </c:pt>
                <c:pt idx="1428">
                  <c:v>37434</c:v>
                </c:pt>
                <c:pt idx="1429">
                  <c:v>37435</c:v>
                </c:pt>
                <c:pt idx="1430">
                  <c:v>37437</c:v>
                </c:pt>
                <c:pt idx="1431">
                  <c:v>37438</c:v>
                </c:pt>
                <c:pt idx="1432">
                  <c:v>37439</c:v>
                </c:pt>
                <c:pt idx="1433">
                  <c:v>37440</c:v>
                </c:pt>
                <c:pt idx="1434">
                  <c:v>37441</c:v>
                </c:pt>
                <c:pt idx="1435">
                  <c:v>37442</c:v>
                </c:pt>
                <c:pt idx="1436">
                  <c:v>37445</c:v>
                </c:pt>
                <c:pt idx="1437">
                  <c:v>37446</c:v>
                </c:pt>
                <c:pt idx="1438">
                  <c:v>37447</c:v>
                </c:pt>
                <c:pt idx="1439">
                  <c:v>37448</c:v>
                </c:pt>
                <c:pt idx="1440">
                  <c:v>37449</c:v>
                </c:pt>
                <c:pt idx="1441">
                  <c:v>37452</c:v>
                </c:pt>
                <c:pt idx="1442">
                  <c:v>37453</c:v>
                </c:pt>
                <c:pt idx="1443">
                  <c:v>37454</c:v>
                </c:pt>
                <c:pt idx="1444">
                  <c:v>37455</c:v>
                </c:pt>
                <c:pt idx="1445">
                  <c:v>37456</c:v>
                </c:pt>
                <c:pt idx="1446">
                  <c:v>37459</c:v>
                </c:pt>
                <c:pt idx="1447">
                  <c:v>37460</c:v>
                </c:pt>
                <c:pt idx="1448">
                  <c:v>37461</c:v>
                </c:pt>
                <c:pt idx="1449">
                  <c:v>37462</c:v>
                </c:pt>
                <c:pt idx="1450">
                  <c:v>37463</c:v>
                </c:pt>
                <c:pt idx="1451">
                  <c:v>37466</c:v>
                </c:pt>
                <c:pt idx="1452">
                  <c:v>37467</c:v>
                </c:pt>
                <c:pt idx="1453">
                  <c:v>37468</c:v>
                </c:pt>
                <c:pt idx="1454">
                  <c:v>37469</c:v>
                </c:pt>
                <c:pt idx="1455">
                  <c:v>37470</c:v>
                </c:pt>
                <c:pt idx="1456">
                  <c:v>37473</c:v>
                </c:pt>
                <c:pt idx="1457">
                  <c:v>37474</c:v>
                </c:pt>
                <c:pt idx="1458">
                  <c:v>37475</c:v>
                </c:pt>
                <c:pt idx="1459">
                  <c:v>37476</c:v>
                </c:pt>
                <c:pt idx="1460">
                  <c:v>37477</c:v>
                </c:pt>
                <c:pt idx="1461">
                  <c:v>37480</c:v>
                </c:pt>
                <c:pt idx="1462">
                  <c:v>37481</c:v>
                </c:pt>
                <c:pt idx="1463">
                  <c:v>37482</c:v>
                </c:pt>
                <c:pt idx="1464">
                  <c:v>37483</c:v>
                </c:pt>
                <c:pt idx="1465">
                  <c:v>37484</c:v>
                </c:pt>
                <c:pt idx="1466">
                  <c:v>37487</c:v>
                </c:pt>
                <c:pt idx="1467">
                  <c:v>37488</c:v>
                </c:pt>
                <c:pt idx="1468">
                  <c:v>37489</c:v>
                </c:pt>
                <c:pt idx="1469">
                  <c:v>37490</c:v>
                </c:pt>
                <c:pt idx="1470">
                  <c:v>37491</c:v>
                </c:pt>
                <c:pt idx="1471">
                  <c:v>37494</c:v>
                </c:pt>
                <c:pt idx="1472">
                  <c:v>37495</c:v>
                </c:pt>
                <c:pt idx="1473">
                  <c:v>37496</c:v>
                </c:pt>
                <c:pt idx="1474">
                  <c:v>37497</c:v>
                </c:pt>
                <c:pt idx="1475">
                  <c:v>37498</c:v>
                </c:pt>
                <c:pt idx="1476">
                  <c:v>37499</c:v>
                </c:pt>
                <c:pt idx="1477">
                  <c:v>37501</c:v>
                </c:pt>
                <c:pt idx="1478">
                  <c:v>37502</c:v>
                </c:pt>
                <c:pt idx="1479">
                  <c:v>37503</c:v>
                </c:pt>
                <c:pt idx="1480">
                  <c:v>37504</c:v>
                </c:pt>
                <c:pt idx="1481">
                  <c:v>37505</c:v>
                </c:pt>
                <c:pt idx="1482">
                  <c:v>37508</c:v>
                </c:pt>
                <c:pt idx="1483">
                  <c:v>37509</c:v>
                </c:pt>
                <c:pt idx="1484">
                  <c:v>37510</c:v>
                </c:pt>
                <c:pt idx="1485">
                  <c:v>37511</c:v>
                </c:pt>
                <c:pt idx="1486">
                  <c:v>37512</c:v>
                </c:pt>
                <c:pt idx="1487">
                  <c:v>37515</c:v>
                </c:pt>
                <c:pt idx="1488">
                  <c:v>37516</c:v>
                </c:pt>
                <c:pt idx="1489">
                  <c:v>37517</c:v>
                </c:pt>
                <c:pt idx="1490">
                  <c:v>37518</c:v>
                </c:pt>
                <c:pt idx="1491">
                  <c:v>37519</c:v>
                </c:pt>
                <c:pt idx="1492">
                  <c:v>37522</c:v>
                </c:pt>
                <c:pt idx="1493">
                  <c:v>37523</c:v>
                </c:pt>
                <c:pt idx="1494">
                  <c:v>37524</c:v>
                </c:pt>
                <c:pt idx="1495">
                  <c:v>37525</c:v>
                </c:pt>
                <c:pt idx="1496">
                  <c:v>37526</c:v>
                </c:pt>
                <c:pt idx="1497">
                  <c:v>37529</c:v>
                </c:pt>
                <c:pt idx="1498">
                  <c:v>37530</c:v>
                </c:pt>
                <c:pt idx="1499">
                  <c:v>37531</c:v>
                </c:pt>
                <c:pt idx="1500">
                  <c:v>37532</c:v>
                </c:pt>
                <c:pt idx="1501">
                  <c:v>37533</c:v>
                </c:pt>
                <c:pt idx="1502">
                  <c:v>37536</c:v>
                </c:pt>
                <c:pt idx="1503">
                  <c:v>37537</c:v>
                </c:pt>
                <c:pt idx="1504">
                  <c:v>37538</c:v>
                </c:pt>
                <c:pt idx="1505">
                  <c:v>37539</c:v>
                </c:pt>
                <c:pt idx="1506">
                  <c:v>37540</c:v>
                </c:pt>
                <c:pt idx="1507">
                  <c:v>37543</c:v>
                </c:pt>
                <c:pt idx="1508">
                  <c:v>37544</c:v>
                </c:pt>
                <c:pt idx="1509">
                  <c:v>37545</c:v>
                </c:pt>
                <c:pt idx="1510">
                  <c:v>37546</c:v>
                </c:pt>
                <c:pt idx="1511">
                  <c:v>37547</c:v>
                </c:pt>
                <c:pt idx="1512">
                  <c:v>37550</c:v>
                </c:pt>
                <c:pt idx="1513">
                  <c:v>37551</c:v>
                </c:pt>
                <c:pt idx="1514">
                  <c:v>37552</c:v>
                </c:pt>
                <c:pt idx="1515">
                  <c:v>37553</c:v>
                </c:pt>
                <c:pt idx="1516">
                  <c:v>37554</c:v>
                </c:pt>
                <c:pt idx="1517">
                  <c:v>37557</c:v>
                </c:pt>
                <c:pt idx="1518">
                  <c:v>37558</c:v>
                </c:pt>
                <c:pt idx="1519">
                  <c:v>37559</c:v>
                </c:pt>
                <c:pt idx="1520">
                  <c:v>37560</c:v>
                </c:pt>
                <c:pt idx="1521">
                  <c:v>37561</c:v>
                </c:pt>
                <c:pt idx="1522">
                  <c:v>37564</c:v>
                </c:pt>
                <c:pt idx="1523">
                  <c:v>37565</c:v>
                </c:pt>
                <c:pt idx="1524">
                  <c:v>37566</c:v>
                </c:pt>
                <c:pt idx="1525">
                  <c:v>37567</c:v>
                </c:pt>
                <c:pt idx="1526">
                  <c:v>37568</c:v>
                </c:pt>
                <c:pt idx="1527">
                  <c:v>37571</c:v>
                </c:pt>
                <c:pt idx="1528">
                  <c:v>37572</c:v>
                </c:pt>
                <c:pt idx="1529">
                  <c:v>37573</c:v>
                </c:pt>
                <c:pt idx="1530">
                  <c:v>37574</c:v>
                </c:pt>
                <c:pt idx="1531">
                  <c:v>37575</c:v>
                </c:pt>
                <c:pt idx="1532">
                  <c:v>37578</c:v>
                </c:pt>
                <c:pt idx="1533">
                  <c:v>37579</c:v>
                </c:pt>
                <c:pt idx="1534">
                  <c:v>37580</c:v>
                </c:pt>
                <c:pt idx="1535">
                  <c:v>37581</c:v>
                </c:pt>
                <c:pt idx="1536">
                  <c:v>37582</c:v>
                </c:pt>
                <c:pt idx="1537">
                  <c:v>37585</c:v>
                </c:pt>
                <c:pt idx="1538">
                  <c:v>37586</c:v>
                </c:pt>
                <c:pt idx="1539">
                  <c:v>37587</c:v>
                </c:pt>
                <c:pt idx="1540">
                  <c:v>37588</c:v>
                </c:pt>
                <c:pt idx="1541">
                  <c:v>37589</c:v>
                </c:pt>
                <c:pt idx="1542">
                  <c:v>37590</c:v>
                </c:pt>
                <c:pt idx="1543">
                  <c:v>37592</c:v>
                </c:pt>
                <c:pt idx="1544">
                  <c:v>37593</c:v>
                </c:pt>
                <c:pt idx="1545">
                  <c:v>37594</c:v>
                </c:pt>
                <c:pt idx="1546">
                  <c:v>37595</c:v>
                </c:pt>
                <c:pt idx="1547">
                  <c:v>37596</c:v>
                </c:pt>
                <c:pt idx="1548">
                  <c:v>37599</c:v>
                </c:pt>
                <c:pt idx="1549">
                  <c:v>37600</c:v>
                </c:pt>
                <c:pt idx="1550">
                  <c:v>37601</c:v>
                </c:pt>
                <c:pt idx="1551">
                  <c:v>37602</c:v>
                </c:pt>
                <c:pt idx="1552">
                  <c:v>37603</c:v>
                </c:pt>
                <c:pt idx="1553">
                  <c:v>37606</c:v>
                </c:pt>
                <c:pt idx="1554">
                  <c:v>37607</c:v>
                </c:pt>
                <c:pt idx="1555">
                  <c:v>37608</c:v>
                </c:pt>
                <c:pt idx="1556">
                  <c:v>37609</c:v>
                </c:pt>
                <c:pt idx="1557">
                  <c:v>37610</c:v>
                </c:pt>
                <c:pt idx="1558">
                  <c:v>37613</c:v>
                </c:pt>
                <c:pt idx="1559">
                  <c:v>37614</c:v>
                </c:pt>
                <c:pt idx="1560">
                  <c:v>37616</c:v>
                </c:pt>
                <c:pt idx="1561">
                  <c:v>37617</c:v>
                </c:pt>
                <c:pt idx="1562">
                  <c:v>37620</c:v>
                </c:pt>
                <c:pt idx="1563">
                  <c:v>37621</c:v>
                </c:pt>
                <c:pt idx="1564">
                  <c:v>37623</c:v>
                </c:pt>
                <c:pt idx="1565">
                  <c:v>37624</c:v>
                </c:pt>
                <c:pt idx="1566">
                  <c:v>37627</c:v>
                </c:pt>
                <c:pt idx="1567">
                  <c:v>37628</c:v>
                </c:pt>
                <c:pt idx="1568">
                  <c:v>37629</c:v>
                </c:pt>
                <c:pt idx="1569">
                  <c:v>37630</c:v>
                </c:pt>
                <c:pt idx="1570">
                  <c:v>37631</c:v>
                </c:pt>
                <c:pt idx="1571">
                  <c:v>37634</c:v>
                </c:pt>
                <c:pt idx="1572">
                  <c:v>37635</c:v>
                </c:pt>
                <c:pt idx="1573">
                  <c:v>37636</c:v>
                </c:pt>
                <c:pt idx="1574">
                  <c:v>37637</c:v>
                </c:pt>
                <c:pt idx="1575">
                  <c:v>37638</c:v>
                </c:pt>
                <c:pt idx="1576">
                  <c:v>37641</c:v>
                </c:pt>
                <c:pt idx="1577">
                  <c:v>37642</c:v>
                </c:pt>
                <c:pt idx="1578">
                  <c:v>37643</c:v>
                </c:pt>
                <c:pt idx="1579">
                  <c:v>37644</c:v>
                </c:pt>
                <c:pt idx="1580">
                  <c:v>37645</c:v>
                </c:pt>
                <c:pt idx="1581">
                  <c:v>37648</c:v>
                </c:pt>
                <c:pt idx="1582">
                  <c:v>37649</c:v>
                </c:pt>
                <c:pt idx="1583">
                  <c:v>37650</c:v>
                </c:pt>
                <c:pt idx="1584">
                  <c:v>37651</c:v>
                </c:pt>
                <c:pt idx="1585">
                  <c:v>37652</c:v>
                </c:pt>
                <c:pt idx="1586">
                  <c:v>37655</c:v>
                </c:pt>
                <c:pt idx="1587">
                  <c:v>37656</c:v>
                </c:pt>
                <c:pt idx="1588">
                  <c:v>37657</c:v>
                </c:pt>
                <c:pt idx="1589">
                  <c:v>37658</c:v>
                </c:pt>
                <c:pt idx="1590">
                  <c:v>37659</c:v>
                </c:pt>
                <c:pt idx="1591">
                  <c:v>37662</c:v>
                </c:pt>
                <c:pt idx="1592">
                  <c:v>37663</c:v>
                </c:pt>
                <c:pt idx="1593">
                  <c:v>37664</c:v>
                </c:pt>
                <c:pt idx="1594">
                  <c:v>37665</c:v>
                </c:pt>
                <c:pt idx="1595">
                  <c:v>37666</c:v>
                </c:pt>
                <c:pt idx="1596">
                  <c:v>37669</c:v>
                </c:pt>
                <c:pt idx="1597">
                  <c:v>37670</c:v>
                </c:pt>
                <c:pt idx="1598">
                  <c:v>37671</c:v>
                </c:pt>
                <c:pt idx="1599">
                  <c:v>37672</c:v>
                </c:pt>
                <c:pt idx="1600">
                  <c:v>37673</c:v>
                </c:pt>
                <c:pt idx="1601">
                  <c:v>37676</c:v>
                </c:pt>
                <c:pt idx="1602">
                  <c:v>37677</c:v>
                </c:pt>
                <c:pt idx="1603">
                  <c:v>37678</c:v>
                </c:pt>
                <c:pt idx="1604">
                  <c:v>37679</c:v>
                </c:pt>
                <c:pt idx="1605">
                  <c:v>37680</c:v>
                </c:pt>
                <c:pt idx="1606">
                  <c:v>37683</c:v>
                </c:pt>
                <c:pt idx="1607">
                  <c:v>37684</c:v>
                </c:pt>
                <c:pt idx="1608">
                  <c:v>37685</c:v>
                </c:pt>
                <c:pt idx="1609">
                  <c:v>37686</c:v>
                </c:pt>
                <c:pt idx="1610">
                  <c:v>37687</c:v>
                </c:pt>
                <c:pt idx="1611">
                  <c:v>37690</c:v>
                </c:pt>
                <c:pt idx="1612">
                  <c:v>37691</c:v>
                </c:pt>
                <c:pt idx="1613">
                  <c:v>37692</c:v>
                </c:pt>
                <c:pt idx="1614">
                  <c:v>37693</c:v>
                </c:pt>
                <c:pt idx="1615">
                  <c:v>37694</c:v>
                </c:pt>
                <c:pt idx="1616">
                  <c:v>37697</c:v>
                </c:pt>
                <c:pt idx="1617">
                  <c:v>37698</c:v>
                </c:pt>
                <c:pt idx="1618">
                  <c:v>37699</c:v>
                </c:pt>
                <c:pt idx="1619">
                  <c:v>37700</c:v>
                </c:pt>
                <c:pt idx="1620">
                  <c:v>37701</c:v>
                </c:pt>
                <c:pt idx="1621">
                  <c:v>37704</c:v>
                </c:pt>
                <c:pt idx="1622">
                  <c:v>37705</c:v>
                </c:pt>
                <c:pt idx="1623">
                  <c:v>37706</c:v>
                </c:pt>
                <c:pt idx="1624">
                  <c:v>37707</c:v>
                </c:pt>
                <c:pt idx="1625">
                  <c:v>37708</c:v>
                </c:pt>
                <c:pt idx="1626">
                  <c:v>37711</c:v>
                </c:pt>
                <c:pt idx="1627">
                  <c:v>37712</c:v>
                </c:pt>
                <c:pt idx="1628">
                  <c:v>37713</c:v>
                </c:pt>
                <c:pt idx="1629">
                  <c:v>37714</c:v>
                </c:pt>
                <c:pt idx="1630">
                  <c:v>37715</c:v>
                </c:pt>
                <c:pt idx="1631">
                  <c:v>37718</c:v>
                </c:pt>
                <c:pt idx="1632">
                  <c:v>37719</c:v>
                </c:pt>
                <c:pt idx="1633">
                  <c:v>37720</c:v>
                </c:pt>
                <c:pt idx="1634">
                  <c:v>37721</c:v>
                </c:pt>
                <c:pt idx="1635">
                  <c:v>37722</c:v>
                </c:pt>
                <c:pt idx="1636">
                  <c:v>37725</c:v>
                </c:pt>
                <c:pt idx="1637">
                  <c:v>37726</c:v>
                </c:pt>
                <c:pt idx="1638">
                  <c:v>37727</c:v>
                </c:pt>
                <c:pt idx="1639">
                  <c:v>37728</c:v>
                </c:pt>
                <c:pt idx="1640">
                  <c:v>37732</c:v>
                </c:pt>
                <c:pt idx="1641">
                  <c:v>37733</c:v>
                </c:pt>
                <c:pt idx="1642">
                  <c:v>37734</c:v>
                </c:pt>
                <c:pt idx="1643">
                  <c:v>37735</c:v>
                </c:pt>
                <c:pt idx="1644">
                  <c:v>37736</c:v>
                </c:pt>
                <c:pt idx="1645">
                  <c:v>37739</c:v>
                </c:pt>
                <c:pt idx="1646">
                  <c:v>37740</c:v>
                </c:pt>
                <c:pt idx="1647">
                  <c:v>37741</c:v>
                </c:pt>
                <c:pt idx="1648">
                  <c:v>37742</c:v>
                </c:pt>
                <c:pt idx="1649">
                  <c:v>37743</c:v>
                </c:pt>
                <c:pt idx="1650">
                  <c:v>37746</c:v>
                </c:pt>
                <c:pt idx="1651">
                  <c:v>37747</c:v>
                </c:pt>
                <c:pt idx="1652">
                  <c:v>37748</c:v>
                </c:pt>
                <c:pt idx="1653">
                  <c:v>37749</c:v>
                </c:pt>
                <c:pt idx="1654">
                  <c:v>37750</c:v>
                </c:pt>
                <c:pt idx="1655">
                  <c:v>37753</c:v>
                </c:pt>
                <c:pt idx="1656">
                  <c:v>37754</c:v>
                </c:pt>
                <c:pt idx="1657">
                  <c:v>37755</c:v>
                </c:pt>
                <c:pt idx="1658">
                  <c:v>37756</c:v>
                </c:pt>
                <c:pt idx="1659">
                  <c:v>37757</c:v>
                </c:pt>
                <c:pt idx="1660">
                  <c:v>37760</c:v>
                </c:pt>
                <c:pt idx="1661">
                  <c:v>37761</c:v>
                </c:pt>
                <c:pt idx="1662">
                  <c:v>37762</c:v>
                </c:pt>
                <c:pt idx="1663">
                  <c:v>37763</c:v>
                </c:pt>
                <c:pt idx="1664">
                  <c:v>37764</c:v>
                </c:pt>
                <c:pt idx="1665">
                  <c:v>37767</c:v>
                </c:pt>
                <c:pt idx="1666">
                  <c:v>37768</c:v>
                </c:pt>
                <c:pt idx="1667">
                  <c:v>37769</c:v>
                </c:pt>
                <c:pt idx="1668">
                  <c:v>37770</c:v>
                </c:pt>
                <c:pt idx="1669">
                  <c:v>37771</c:v>
                </c:pt>
                <c:pt idx="1670">
                  <c:v>37772</c:v>
                </c:pt>
                <c:pt idx="1671">
                  <c:v>37774</c:v>
                </c:pt>
                <c:pt idx="1672">
                  <c:v>37775</c:v>
                </c:pt>
                <c:pt idx="1673">
                  <c:v>37776</c:v>
                </c:pt>
                <c:pt idx="1674">
                  <c:v>37777</c:v>
                </c:pt>
                <c:pt idx="1675">
                  <c:v>37778</c:v>
                </c:pt>
                <c:pt idx="1676">
                  <c:v>37781</c:v>
                </c:pt>
                <c:pt idx="1677">
                  <c:v>37782</c:v>
                </c:pt>
                <c:pt idx="1678">
                  <c:v>37783</c:v>
                </c:pt>
                <c:pt idx="1679">
                  <c:v>37784</c:v>
                </c:pt>
                <c:pt idx="1680">
                  <c:v>37785</c:v>
                </c:pt>
                <c:pt idx="1681">
                  <c:v>37788</c:v>
                </c:pt>
                <c:pt idx="1682">
                  <c:v>37789</c:v>
                </c:pt>
                <c:pt idx="1683">
                  <c:v>37790</c:v>
                </c:pt>
                <c:pt idx="1684">
                  <c:v>37791</c:v>
                </c:pt>
                <c:pt idx="1685">
                  <c:v>37792</c:v>
                </c:pt>
                <c:pt idx="1686">
                  <c:v>37795</c:v>
                </c:pt>
                <c:pt idx="1687">
                  <c:v>37796</c:v>
                </c:pt>
                <c:pt idx="1688">
                  <c:v>37797</c:v>
                </c:pt>
                <c:pt idx="1689">
                  <c:v>37798</c:v>
                </c:pt>
                <c:pt idx="1690">
                  <c:v>37799</c:v>
                </c:pt>
                <c:pt idx="1691">
                  <c:v>37802</c:v>
                </c:pt>
                <c:pt idx="1692">
                  <c:v>37803</c:v>
                </c:pt>
                <c:pt idx="1693">
                  <c:v>37804</c:v>
                </c:pt>
                <c:pt idx="1694">
                  <c:v>37805</c:v>
                </c:pt>
                <c:pt idx="1695">
                  <c:v>37806</c:v>
                </c:pt>
                <c:pt idx="1696">
                  <c:v>37809</c:v>
                </c:pt>
                <c:pt idx="1697">
                  <c:v>37810</c:v>
                </c:pt>
                <c:pt idx="1698">
                  <c:v>37811</c:v>
                </c:pt>
                <c:pt idx="1699">
                  <c:v>37812</c:v>
                </c:pt>
                <c:pt idx="1700">
                  <c:v>37813</c:v>
                </c:pt>
                <c:pt idx="1701">
                  <c:v>37816</c:v>
                </c:pt>
                <c:pt idx="1702">
                  <c:v>37817</c:v>
                </c:pt>
                <c:pt idx="1703">
                  <c:v>37818</c:v>
                </c:pt>
                <c:pt idx="1704">
                  <c:v>37819</c:v>
                </c:pt>
                <c:pt idx="1705">
                  <c:v>37820</c:v>
                </c:pt>
                <c:pt idx="1706">
                  <c:v>37823</c:v>
                </c:pt>
                <c:pt idx="1707">
                  <c:v>37824</c:v>
                </c:pt>
                <c:pt idx="1708">
                  <c:v>37825</c:v>
                </c:pt>
                <c:pt idx="1709">
                  <c:v>37826</c:v>
                </c:pt>
                <c:pt idx="1710">
                  <c:v>37827</c:v>
                </c:pt>
                <c:pt idx="1711">
                  <c:v>37830</c:v>
                </c:pt>
                <c:pt idx="1712">
                  <c:v>37831</c:v>
                </c:pt>
                <c:pt idx="1713">
                  <c:v>37832</c:v>
                </c:pt>
                <c:pt idx="1714">
                  <c:v>37833</c:v>
                </c:pt>
                <c:pt idx="1715">
                  <c:v>37834</c:v>
                </c:pt>
                <c:pt idx="1716">
                  <c:v>37837</c:v>
                </c:pt>
                <c:pt idx="1717">
                  <c:v>37838</c:v>
                </c:pt>
                <c:pt idx="1718">
                  <c:v>37839</c:v>
                </c:pt>
                <c:pt idx="1719">
                  <c:v>37840</c:v>
                </c:pt>
                <c:pt idx="1720">
                  <c:v>37841</c:v>
                </c:pt>
                <c:pt idx="1721">
                  <c:v>37844</c:v>
                </c:pt>
                <c:pt idx="1722">
                  <c:v>37845</c:v>
                </c:pt>
                <c:pt idx="1723">
                  <c:v>37846</c:v>
                </c:pt>
                <c:pt idx="1724">
                  <c:v>37847</c:v>
                </c:pt>
                <c:pt idx="1725">
                  <c:v>37848</c:v>
                </c:pt>
                <c:pt idx="1726">
                  <c:v>37851</c:v>
                </c:pt>
                <c:pt idx="1727">
                  <c:v>37852</c:v>
                </c:pt>
                <c:pt idx="1728">
                  <c:v>37853</c:v>
                </c:pt>
                <c:pt idx="1729">
                  <c:v>37854</c:v>
                </c:pt>
                <c:pt idx="1730">
                  <c:v>37855</c:v>
                </c:pt>
                <c:pt idx="1731">
                  <c:v>37858</c:v>
                </c:pt>
                <c:pt idx="1732">
                  <c:v>37859</c:v>
                </c:pt>
                <c:pt idx="1733">
                  <c:v>37860</c:v>
                </c:pt>
                <c:pt idx="1734">
                  <c:v>37861</c:v>
                </c:pt>
                <c:pt idx="1735">
                  <c:v>37862</c:v>
                </c:pt>
                <c:pt idx="1736">
                  <c:v>37864</c:v>
                </c:pt>
                <c:pt idx="1737">
                  <c:v>37865</c:v>
                </c:pt>
                <c:pt idx="1738">
                  <c:v>37866</c:v>
                </c:pt>
                <c:pt idx="1739">
                  <c:v>37867</c:v>
                </c:pt>
                <c:pt idx="1740">
                  <c:v>37868</c:v>
                </c:pt>
                <c:pt idx="1741">
                  <c:v>37869</c:v>
                </c:pt>
                <c:pt idx="1742">
                  <c:v>37872</c:v>
                </c:pt>
                <c:pt idx="1743">
                  <c:v>37873</c:v>
                </c:pt>
                <c:pt idx="1744">
                  <c:v>37874</c:v>
                </c:pt>
                <c:pt idx="1745">
                  <c:v>37875</c:v>
                </c:pt>
                <c:pt idx="1746">
                  <c:v>37876</c:v>
                </c:pt>
                <c:pt idx="1747">
                  <c:v>37879</c:v>
                </c:pt>
                <c:pt idx="1748">
                  <c:v>37880</c:v>
                </c:pt>
                <c:pt idx="1749">
                  <c:v>37881</c:v>
                </c:pt>
                <c:pt idx="1750">
                  <c:v>37882</c:v>
                </c:pt>
                <c:pt idx="1751">
                  <c:v>37883</c:v>
                </c:pt>
                <c:pt idx="1752">
                  <c:v>37886</c:v>
                </c:pt>
                <c:pt idx="1753">
                  <c:v>37887</c:v>
                </c:pt>
                <c:pt idx="1754">
                  <c:v>37888</c:v>
                </c:pt>
                <c:pt idx="1755">
                  <c:v>37889</c:v>
                </c:pt>
                <c:pt idx="1756">
                  <c:v>37890</c:v>
                </c:pt>
                <c:pt idx="1757">
                  <c:v>37893</c:v>
                </c:pt>
                <c:pt idx="1758">
                  <c:v>37894</c:v>
                </c:pt>
                <c:pt idx="1759">
                  <c:v>37895</c:v>
                </c:pt>
                <c:pt idx="1760">
                  <c:v>37896</c:v>
                </c:pt>
                <c:pt idx="1761">
                  <c:v>37897</c:v>
                </c:pt>
                <c:pt idx="1762">
                  <c:v>37900</c:v>
                </c:pt>
                <c:pt idx="1763">
                  <c:v>37901</c:v>
                </c:pt>
                <c:pt idx="1764">
                  <c:v>37902</c:v>
                </c:pt>
                <c:pt idx="1765">
                  <c:v>37903</c:v>
                </c:pt>
                <c:pt idx="1766">
                  <c:v>37904</c:v>
                </c:pt>
                <c:pt idx="1767">
                  <c:v>37907</c:v>
                </c:pt>
                <c:pt idx="1768">
                  <c:v>37908</c:v>
                </c:pt>
                <c:pt idx="1769">
                  <c:v>37909</c:v>
                </c:pt>
                <c:pt idx="1770">
                  <c:v>37910</c:v>
                </c:pt>
                <c:pt idx="1771">
                  <c:v>37911</c:v>
                </c:pt>
                <c:pt idx="1772">
                  <c:v>37914</c:v>
                </c:pt>
                <c:pt idx="1773">
                  <c:v>37915</c:v>
                </c:pt>
                <c:pt idx="1774">
                  <c:v>37916</c:v>
                </c:pt>
                <c:pt idx="1775">
                  <c:v>37917</c:v>
                </c:pt>
                <c:pt idx="1776">
                  <c:v>37918</c:v>
                </c:pt>
                <c:pt idx="1777">
                  <c:v>37921</c:v>
                </c:pt>
                <c:pt idx="1778">
                  <c:v>37922</c:v>
                </c:pt>
                <c:pt idx="1779">
                  <c:v>37923</c:v>
                </c:pt>
                <c:pt idx="1780">
                  <c:v>37924</c:v>
                </c:pt>
                <c:pt idx="1781">
                  <c:v>37925</c:v>
                </c:pt>
                <c:pt idx="1782">
                  <c:v>37928</c:v>
                </c:pt>
                <c:pt idx="1783">
                  <c:v>37929</c:v>
                </c:pt>
                <c:pt idx="1784">
                  <c:v>37930</c:v>
                </c:pt>
                <c:pt idx="1785">
                  <c:v>37931</c:v>
                </c:pt>
                <c:pt idx="1786">
                  <c:v>37932</c:v>
                </c:pt>
                <c:pt idx="1787">
                  <c:v>37935</c:v>
                </c:pt>
                <c:pt idx="1788">
                  <c:v>37936</c:v>
                </c:pt>
                <c:pt idx="1789">
                  <c:v>37937</c:v>
                </c:pt>
                <c:pt idx="1790">
                  <c:v>37938</c:v>
                </c:pt>
                <c:pt idx="1791">
                  <c:v>37939</c:v>
                </c:pt>
                <c:pt idx="1792">
                  <c:v>37942</c:v>
                </c:pt>
                <c:pt idx="1793">
                  <c:v>37943</c:v>
                </c:pt>
                <c:pt idx="1794">
                  <c:v>37944</c:v>
                </c:pt>
                <c:pt idx="1795">
                  <c:v>37945</c:v>
                </c:pt>
                <c:pt idx="1796">
                  <c:v>37946</c:v>
                </c:pt>
                <c:pt idx="1797">
                  <c:v>37949</c:v>
                </c:pt>
                <c:pt idx="1798">
                  <c:v>37950</c:v>
                </c:pt>
                <c:pt idx="1799">
                  <c:v>37951</c:v>
                </c:pt>
                <c:pt idx="1800">
                  <c:v>37952</c:v>
                </c:pt>
                <c:pt idx="1801">
                  <c:v>37953</c:v>
                </c:pt>
                <c:pt idx="1802">
                  <c:v>37955</c:v>
                </c:pt>
                <c:pt idx="1803">
                  <c:v>37956</c:v>
                </c:pt>
                <c:pt idx="1804">
                  <c:v>37957</c:v>
                </c:pt>
                <c:pt idx="1805">
                  <c:v>37958</c:v>
                </c:pt>
                <c:pt idx="1806">
                  <c:v>37959</c:v>
                </c:pt>
                <c:pt idx="1807">
                  <c:v>37960</c:v>
                </c:pt>
                <c:pt idx="1808">
                  <c:v>37963</c:v>
                </c:pt>
                <c:pt idx="1809">
                  <c:v>37964</c:v>
                </c:pt>
                <c:pt idx="1810">
                  <c:v>37965</c:v>
                </c:pt>
                <c:pt idx="1811">
                  <c:v>37966</c:v>
                </c:pt>
                <c:pt idx="1812">
                  <c:v>37967</c:v>
                </c:pt>
                <c:pt idx="1813">
                  <c:v>37970</c:v>
                </c:pt>
                <c:pt idx="1814">
                  <c:v>37971</c:v>
                </c:pt>
                <c:pt idx="1815">
                  <c:v>37972</c:v>
                </c:pt>
                <c:pt idx="1816">
                  <c:v>37973</c:v>
                </c:pt>
                <c:pt idx="1817">
                  <c:v>37974</c:v>
                </c:pt>
                <c:pt idx="1818">
                  <c:v>37977</c:v>
                </c:pt>
                <c:pt idx="1819">
                  <c:v>37978</c:v>
                </c:pt>
                <c:pt idx="1820">
                  <c:v>37979</c:v>
                </c:pt>
                <c:pt idx="1821">
                  <c:v>37981</c:v>
                </c:pt>
                <c:pt idx="1822">
                  <c:v>37984</c:v>
                </c:pt>
                <c:pt idx="1823">
                  <c:v>37985</c:v>
                </c:pt>
                <c:pt idx="1824">
                  <c:v>37986</c:v>
                </c:pt>
                <c:pt idx="1825">
                  <c:v>37988</c:v>
                </c:pt>
                <c:pt idx="1826">
                  <c:v>37991</c:v>
                </c:pt>
                <c:pt idx="1827">
                  <c:v>37992</c:v>
                </c:pt>
                <c:pt idx="1828">
                  <c:v>37993</c:v>
                </c:pt>
                <c:pt idx="1829">
                  <c:v>37994</c:v>
                </c:pt>
                <c:pt idx="1830">
                  <c:v>37995</c:v>
                </c:pt>
                <c:pt idx="1831">
                  <c:v>37998</c:v>
                </c:pt>
                <c:pt idx="1832">
                  <c:v>37999</c:v>
                </c:pt>
                <c:pt idx="1833">
                  <c:v>38000</c:v>
                </c:pt>
                <c:pt idx="1834">
                  <c:v>38001</c:v>
                </c:pt>
                <c:pt idx="1835">
                  <c:v>38002</c:v>
                </c:pt>
                <c:pt idx="1836">
                  <c:v>38005</c:v>
                </c:pt>
                <c:pt idx="1837">
                  <c:v>38006</c:v>
                </c:pt>
                <c:pt idx="1838">
                  <c:v>38007</c:v>
                </c:pt>
                <c:pt idx="1839">
                  <c:v>38008</c:v>
                </c:pt>
                <c:pt idx="1840">
                  <c:v>38009</c:v>
                </c:pt>
                <c:pt idx="1841">
                  <c:v>38012</c:v>
                </c:pt>
                <c:pt idx="1842">
                  <c:v>38013</c:v>
                </c:pt>
                <c:pt idx="1843">
                  <c:v>38014</c:v>
                </c:pt>
                <c:pt idx="1844">
                  <c:v>38015</c:v>
                </c:pt>
                <c:pt idx="1845">
                  <c:v>38016</c:v>
                </c:pt>
                <c:pt idx="1846">
                  <c:v>38017</c:v>
                </c:pt>
                <c:pt idx="1847">
                  <c:v>38019</c:v>
                </c:pt>
                <c:pt idx="1848">
                  <c:v>38020</c:v>
                </c:pt>
                <c:pt idx="1849">
                  <c:v>38021</c:v>
                </c:pt>
                <c:pt idx="1850">
                  <c:v>38022</c:v>
                </c:pt>
                <c:pt idx="1851">
                  <c:v>38023</c:v>
                </c:pt>
                <c:pt idx="1852">
                  <c:v>38026</c:v>
                </c:pt>
                <c:pt idx="1853">
                  <c:v>38027</c:v>
                </c:pt>
                <c:pt idx="1854">
                  <c:v>38028</c:v>
                </c:pt>
                <c:pt idx="1855">
                  <c:v>38029</c:v>
                </c:pt>
                <c:pt idx="1856">
                  <c:v>38030</c:v>
                </c:pt>
                <c:pt idx="1857">
                  <c:v>38033</c:v>
                </c:pt>
                <c:pt idx="1858">
                  <c:v>38034</c:v>
                </c:pt>
                <c:pt idx="1859">
                  <c:v>38035</c:v>
                </c:pt>
                <c:pt idx="1860">
                  <c:v>38036</c:v>
                </c:pt>
                <c:pt idx="1861">
                  <c:v>38037</c:v>
                </c:pt>
                <c:pt idx="1862">
                  <c:v>38040</c:v>
                </c:pt>
                <c:pt idx="1863">
                  <c:v>38041</c:v>
                </c:pt>
                <c:pt idx="1864">
                  <c:v>38042</c:v>
                </c:pt>
                <c:pt idx="1865">
                  <c:v>38043</c:v>
                </c:pt>
                <c:pt idx="1866">
                  <c:v>38044</c:v>
                </c:pt>
                <c:pt idx="1867">
                  <c:v>38046</c:v>
                </c:pt>
                <c:pt idx="1868">
                  <c:v>38047</c:v>
                </c:pt>
                <c:pt idx="1869">
                  <c:v>38048</c:v>
                </c:pt>
                <c:pt idx="1870">
                  <c:v>38049</c:v>
                </c:pt>
                <c:pt idx="1871">
                  <c:v>38050</c:v>
                </c:pt>
                <c:pt idx="1872">
                  <c:v>38051</c:v>
                </c:pt>
                <c:pt idx="1873">
                  <c:v>38054</c:v>
                </c:pt>
                <c:pt idx="1874">
                  <c:v>38055</c:v>
                </c:pt>
                <c:pt idx="1875">
                  <c:v>38056</c:v>
                </c:pt>
                <c:pt idx="1876">
                  <c:v>38057</c:v>
                </c:pt>
                <c:pt idx="1877">
                  <c:v>38058</c:v>
                </c:pt>
                <c:pt idx="1878">
                  <c:v>38061</c:v>
                </c:pt>
                <c:pt idx="1879">
                  <c:v>38062</c:v>
                </c:pt>
                <c:pt idx="1880">
                  <c:v>38063</c:v>
                </c:pt>
                <c:pt idx="1881">
                  <c:v>38064</c:v>
                </c:pt>
                <c:pt idx="1882">
                  <c:v>38065</c:v>
                </c:pt>
                <c:pt idx="1883">
                  <c:v>38068</c:v>
                </c:pt>
                <c:pt idx="1884">
                  <c:v>38069</c:v>
                </c:pt>
                <c:pt idx="1885">
                  <c:v>38070</c:v>
                </c:pt>
                <c:pt idx="1886">
                  <c:v>38071</c:v>
                </c:pt>
                <c:pt idx="1887">
                  <c:v>38072</c:v>
                </c:pt>
                <c:pt idx="1888">
                  <c:v>38075</c:v>
                </c:pt>
                <c:pt idx="1889">
                  <c:v>38076</c:v>
                </c:pt>
                <c:pt idx="1890">
                  <c:v>38077</c:v>
                </c:pt>
                <c:pt idx="1891">
                  <c:v>38078</c:v>
                </c:pt>
                <c:pt idx="1892">
                  <c:v>38079</c:v>
                </c:pt>
                <c:pt idx="1893">
                  <c:v>38082</c:v>
                </c:pt>
                <c:pt idx="1894">
                  <c:v>38083</c:v>
                </c:pt>
                <c:pt idx="1895">
                  <c:v>38084</c:v>
                </c:pt>
                <c:pt idx="1896">
                  <c:v>38085</c:v>
                </c:pt>
                <c:pt idx="1897">
                  <c:v>38089</c:v>
                </c:pt>
                <c:pt idx="1898">
                  <c:v>38090</c:v>
                </c:pt>
                <c:pt idx="1899">
                  <c:v>38091</c:v>
                </c:pt>
                <c:pt idx="1900">
                  <c:v>38092</c:v>
                </c:pt>
                <c:pt idx="1901">
                  <c:v>38093</c:v>
                </c:pt>
                <c:pt idx="1902">
                  <c:v>38096</c:v>
                </c:pt>
                <c:pt idx="1903">
                  <c:v>38097</c:v>
                </c:pt>
                <c:pt idx="1904">
                  <c:v>38098</c:v>
                </c:pt>
                <c:pt idx="1905">
                  <c:v>38099</c:v>
                </c:pt>
                <c:pt idx="1906">
                  <c:v>38100</c:v>
                </c:pt>
                <c:pt idx="1907">
                  <c:v>38103</c:v>
                </c:pt>
                <c:pt idx="1908">
                  <c:v>38104</c:v>
                </c:pt>
                <c:pt idx="1909">
                  <c:v>38105</c:v>
                </c:pt>
                <c:pt idx="1910">
                  <c:v>38106</c:v>
                </c:pt>
                <c:pt idx="1911">
                  <c:v>38107</c:v>
                </c:pt>
                <c:pt idx="1912">
                  <c:v>38110</c:v>
                </c:pt>
                <c:pt idx="1913">
                  <c:v>38111</c:v>
                </c:pt>
                <c:pt idx="1914">
                  <c:v>38112</c:v>
                </c:pt>
                <c:pt idx="1915">
                  <c:v>38113</c:v>
                </c:pt>
                <c:pt idx="1916">
                  <c:v>38114</c:v>
                </c:pt>
                <c:pt idx="1917">
                  <c:v>38117</c:v>
                </c:pt>
                <c:pt idx="1918">
                  <c:v>38118</c:v>
                </c:pt>
                <c:pt idx="1919">
                  <c:v>38119</c:v>
                </c:pt>
                <c:pt idx="1920">
                  <c:v>38120</c:v>
                </c:pt>
                <c:pt idx="1921">
                  <c:v>38121</c:v>
                </c:pt>
                <c:pt idx="1922">
                  <c:v>38124</c:v>
                </c:pt>
                <c:pt idx="1923">
                  <c:v>38125</c:v>
                </c:pt>
                <c:pt idx="1924">
                  <c:v>38126</c:v>
                </c:pt>
                <c:pt idx="1925">
                  <c:v>38127</c:v>
                </c:pt>
                <c:pt idx="1926">
                  <c:v>38128</c:v>
                </c:pt>
                <c:pt idx="1927">
                  <c:v>38131</c:v>
                </c:pt>
                <c:pt idx="1928">
                  <c:v>38132</c:v>
                </c:pt>
                <c:pt idx="1929">
                  <c:v>38133</c:v>
                </c:pt>
                <c:pt idx="1930">
                  <c:v>38134</c:v>
                </c:pt>
                <c:pt idx="1931">
                  <c:v>38135</c:v>
                </c:pt>
                <c:pt idx="1932">
                  <c:v>38138</c:v>
                </c:pt>
                <c:pt idx="1933">
                  <c:v>38139</c:v>
                </c:pt>
                <c:pt idx="1934">
                  <c:v>38140</c:v>
                </c:pt>
                <c:pt idx="1935">
                  <c:v>38141</c:v>
                </c:pt>
                <c:pt idx="1936">
                  <c:v>38142</c:v>
                </c:pt>
                <c:pt idx="1937">
                  <c:v>38145</c:v>
                </c:pt>
                <c:pt idx="1938">
                  <c:v>38146</c:v>
                </c:pt>
                <c:pt idx="1939">
                  <c:v>38147</c:v>
                </c:pt>
                <c:pt idx="1940">
                  <c:v>38148</c:v>
                </c:pt>
                <c:pt idx="1941">
                  <c:v>38149</c:v>
                </c:pt>
                <c:pt idx="1942">
                  <c:v>38152</c:v>
                </c:pt>
                <c:pt idx="1943">
                  <c:v>38153</c:v>
                </c:pt>
                <c:pt idx="1944">
                  <c:v>38154</c:v>
                </c:pt>
                <c:pt idx="1945">
                  <c:v>38155</c:v>
                </c:pt>
                <c:pt idx="1946">
                  <c:v>38156</c:v>
                </c:pt>
                <c:pt idx="1947">
                  <c:v>38159</c:v>
                </c:pt>
                <c:pt idx="1948">
                  <c:v>38160</c:v>
                </c:pt>
                <c:pt idx="1949">
                  <c:v>38161</c:v>
                </c:pt>
                <c:pt idx="1950">
                  <c:v>38162</c:v>
                </c:pt>
                <c:pt idx="1951">
                  <c:v>38163</c:v>
                </c:pt>
                <c:pt idx="1952">
                  <c:v>38166</c:v>
                </c:pt>
                <c:pt idx="1953">
                  <c:v>38167</c:v>
                </c:pt>
                <c:pt idx="1954">
                  <c:v>38168</c:v>
                </c:pt>
                <c:pt idx="1955">
                  <c:v>38169</c:v>
                </c:pt>
                <c:pt idx="1956">
                  <c:v>38170</c:v>
                </c:pt>
                <c:pt idx="1957">
                  <c:v>38173</c:v>
                </c:pt>
                <c:pt idx="1958">
                  <c:v>38174</c:v>
                </c:pt>
                <c:pt idx="1959">
                  <c:v>38175</c:v>
                </c:pt>
                <c:pt idx="1960">
                  <c:v>38176</c:v>
                </c:pt>
                <c:pt idx="1961">
                  <c:v>38177</c:v>
                </c:pt>
                <c:pt idx="1962">
                  <c:v>38180</c:v>
                </c:pt>
                <c:pt idx="1963">
                  <c:v>38181</c:v>
                </c:pt>
                <c:pt idx="1964">
                  <c:v>38182</c:v>
                </c:pt>
                <c:pt idx="1965">
                  <c:v>38183</c:v>
                </c:pt>
                <c:pt idx="1966">
                  <c:v>38184</c:v>
                </c:pt>
                <c:pt idx="1967">
                  <c:v>38187</c:v>
                </c:pt>
                <c:pt idx="1968">
                  <c:v>38188</c:v>
                </c:pt>
                <c:pt idx="1969">
                  <c:v>38189</c:v>
                </c:pt>
                <c:pt idx="1970">
                  <c:v>38190</c:v>
                </c:pt>
                <c:pt idx="1971">
                  <c:v>38191</c:v>
                </c:pt>
                <c:pt idx="1972">
                  <c:v>38194</c:v>
                </c:pt>
                <c:pt idx="1973">
                  <c:v>38195</c:v>
                </c:pt>
                <c:pt idx="1974">
                  <c:v>38196</c:v>
                </c:pt>
                <c:pt idx="1975">
                  <c:v>38197</c:v>
                </c:pt>
                <c:pt idx="1976">
                  <c:v>38198</c:v>
                </c:pt>
                <c:pt idx="1977">
                  <c:v>38199</c:v>
                </c:pt>
                <c:pt idx="1978">
                  <c:v>38201</c:v>
                </c:pt>
                <c:pt idx="1979">
                  <c:v>38202</c:v>
                </c:pt>
                <c:pt idx="1980">
                  <c:v>38203</c:v>
                </c:pt>
                <c:pt idx="1981">
                  <c:v>38204</c:v>
                </c:pt>
                <c:pt idx="1982">
                  <c:v>38205</c:v>
                </c:pt>
                <c:pt idx="1983">
                  <c:v>38208</c:v>
                </c:pt>
                <c:pt idx="1984">
                  <c:v>38209</c:v>
                </c:pt>
                <c:pt idx="1985">
                  <c:v>38210</c:v>
                </c:pt>
                <c:pt idx="1986">
                  <c:v>38211</c:v>
                </c:pt>
                <c:pt idx="1987">
                  <c:v>38212</c:v>
                </c:pt>
                <c:pt idx="1988">
                  <c:v>38215</c:v>
                </c:pt>
                <c:pt idx="1989">
                  <c:v>38216</c:v>
                </c:pt>
                <c:pt idx="1990">
                  <c:v>38217</c:v>
                </c:pt>
                <c:pt idx="1991">
                  <c:v>38218</c:v>
                </c:pt>
                <c:pt idx="1992">
                  <c:v>38219</c:v>
                </c:pt>
                <c:pt idx="1993">
                  <c:v>38222</c:v>
                </c:pt>
                <c:pt idx="1994">
                  <c:v>38223</c:v>
                </c:pt>
                <c:pt idx="1995">
                  <c:v>38224</c:v>
                </c:pt>
                <c:pt idx="1996">
                  <c:v>38225</c:v>
                </c:pt>
                <c:pt idx="1997">
                  <c:v>38226</c:v>
                </c:pt>
                <c:pt idx="1998">
                  <c:v>38229</c:v>
                </c:pt>
                <c:pt idx="1999">
                  <c:v>38230</c:v>
                </c:pt>
                <c:pt idx="2000">
                  <c:v>38231</c:v>
                </c:pt>
                <c:pt idx="2001">
                  <c:v>38232</c:v>
                </c:pt>
                <c:pt idx="2002">
                  <c:v>38233</c:v>
                </c:pt>
                <c:pt idx="2003">
                  <c:v>38236</c:v>
                </c:pt>
                <c:pt idx="2004">
                  <c:v>38237</c:v>
                </c:pt>
                <c:pt idx="2005">
                  <c:v>38238</c:v>
                </c:pt>
                <c:pt idx="2006">
                  <c:v>38239</c:v>
                </c:pt>
                <c:pt idx="2007">
                  <c:v>38240</c:v>
                </c:pt>
                <c:pt idx="2008">
                  <c:v>38243</c:v>
                </c:pt>
                <c:pt idx="2009">
                  <c:v>38244</c:v>
                </c:pt>
                <c:pt idx="2010">
                  <c:v>38245</c:v>
                </c:pt>
                <c:pt idx="2011">
                  <c:v>38246</c:v>
                </c:pt>
                <c:pt idx="2012">
                  <c:v>38247</c:v>
                </c:pt>
                <c:pt idx="2013">
                  <c:v>38250</c:v>
                </c:pt>
                <c:pt idx="2014">
                  <c:v>38251</c:v>
                </c:pt>
                <c:pt idx="2015">
                  <c:v>38252</c:v>
                </c:pt>
                <c:pt idx="2016">
                  <c:v>38253</c:v>
                </c:pt>
                <c:pt idx="2017">
                  <c:v>38254</c:v>
                </c:pt>
                <c:pt idx="2018">
                  <c:v>38257</c:v>
                </c:pt>
                <c:pt idx="2019">
                  <c:v>38258</c:v>
                </c:pt>
                <c:pt idx="2020">
                  <c:v>38259</c:v>
                </c:pt>
                <c:pt idx="2021">
                  <c:v>38260</c:v>
                </c:pt>
                <c:pt idx="2022">
                  <c:v>38261</c:v>
                </c:pt>
                <c:pt idx="2023">
                  <c:v>38264</c:v>
                </c:pt>
                <c:pt idx="2024">
                  <c:v>38265</c:v>
                </c:pt>
                <c:pt idx="2025">
                  <c:v>38266</c:v>
                </c:pt>
                <c:pt idx="2026">
                  <c:v>38267</c:v>
                </c:pt>
                <c:pt idx="2027">
                  <c:v>38268</c:v>
                </c:pt>
                <c:pt idx="2028">
                  <c:v>38271</c:v>
                </c:pt>
                <c:pt idx="2029">
                  <c:v>38272</c:v>
                </c:pt>
                <c:pt idx="2030">
                  <c:v>38273</c:v>
                </c:pt>
                <c:pt idx="2031">
                  <c:v>38274</c:v>
                </c:pt>
                <c:pt idx="2032">
                  <c:v>38275</c:v>
                </c:pt>
                <c:pt idx="2033">
                  <c:v>38278</c:v>
                </c:pt>
                <c:pt idx="2034">
                  <c:v>38279</c:v>
                </c:pt>
                <c:pt idx="2035">
                  <c:v>38280</c:v>
                </c:pt>
                <c:pt idx="2036">
                  <c:v>38281</c:v>
                </c:pt>
                <c:pt idx="2037">
                  <c:v>38282</c:v>
                </c:pt>
                <c:pt idx="2038">
                  <c:v>38285</c:v>
                </c:pt>
                <c:pt idx="2039">
                  <c:v>38286</c:v>
                </c:pt>
                <c:pt idx="2040">
                  <c:v>38287</c:v>
                </c:pt>
                <c:pt idx="2041">
                  <c:v>38288</c:v>
                </c:pt>
                <c:pt idx="2042">
                  <c:v>38289</c:v>
                </c:pt>
                <c:pt idx="2043">
                  <c:v>38291</c:v>
                </c:pt>
                <c:pt idx="2044">
                  <c:v>38292</c:v>
                </c:pt>
                <c:pt idx="2045">
                  <c:v>38293</c:v>
                </c:pt>
                <c:pt idx="2046">
                  <c:v>38294</c:v>
                </c:pt>
                <c:pt idx="2047">
                  <c:v>38295</c:v>
                </c:pt>
                <c:pt idx="2048">
                  <c:v>38296</c:v>
                </c:pt>
                <c:pt idx="2049">
                  <c:v>38299</c:v>
                </c:pt>
                <c:pt idx="2050">
                  <c:v>38300</c:v>
                </c:pt>
                <c:pt idx="2051">
                  <c:v>38301</c:v>
                </c:pt>
                <c:pt idx="2052">
                  <c:v>38302</c:v>
                </c:pt>
                <c:pt idx="2053">
                  <c:v>38303</c:v>
                </c:pt>
                <c:pt idx="2054">
                  <c:v>38306</c:v>
                </c:pt>
                <c:pt idx="2055">
                  <c:v>38307</c:v>
                </c:pt>
                <c:pt idx="2056">
                  <c:v>38308</c:v>
                </c:pt>
                <c:pt idx="2057">
                  <c:v>38309</c:v>
                </c:pt>
                <c:pt idx="2058">
                  <c:v>38310</c:v>
                </c:pt>
                <c:pt idx="2059">
                  <c:v>38313</c:v>
                </c:pt>
                <c:pt idx="2060">
                  <c:v>38314</c:v>
                </c:pt>
                <c:pt idx="2061">
                  <c:v>38315</c:v>
                </c:pt>
                <c:pt idx="2062">
                  <c:v>38316</c:v>
                </c:pt>
                <c:pt idx="2063">
                  <c:v>38317</c:v>
                </c:pt>
                <c:pt idx="2064">
                  <c:v>38320</c:v>
                </c:pt>
                <c:pt idx="2065">
                  <c:v>38321</c:v>
                </c:pt>
                <c:pt idx="2066">
                  <c:v>38322</c:v>
                </c:pt>
                <c:pt idx="2067">
                  <c:v>38323</c:v>
                </c:pt>
                <c:pt idx="2068">
                  <c:v>38324</c:v>
                </c:pt>
                <c:pt idx="2069">
                  <c:v>38327</c:v>
                </c:pt>
                <c:pt idx="2070">
                  <c:v>38328</c:v>
                </c:pt>
                <c:pt idx="2071">
                  <c:v>38329</c:v>
                </c:pt>
                <c:pt idx="2072">
                  <c:v>38330</c:v>
                </c:pt>
                <c:pt idx="2073">
                  <c:v>38331</c:v>
                </c:pt>
                <c:pt idx="2074">
                  <c:v>38334</c:v>
                </c:pt>
                <c:pt idx="2075">
                  <c:v>38335</c:v>
                </c:pt>
                <c:pt idx="2076">
                  <c:v>38336</c:v>
                </c:pt>
                <c:pt idx="2077">
                  <c:v>38337</c:v>
                </c:pt>
                <c:pt idx="2078">
                  <c:v>38338</c:v>
                </c:pt>
                <c:pt idx="2079">
                  <c:v>38341</c:v>
                </c:pt>
                <c:pt idx="2080">
                  <c:v>38342</c:v>
                </c:pt>
                <c:pt idx="2081">
                  <c:v>38343</c:v>
                </c:pt>
                <c:pt idx="2082">
                  <c:v>38344</c:v>
                </c:pt>
                <c:pt idx="2083">
                  <c:v>38348</c:v>
                </c:pt>
                <c:pt idx="2084">
                  <c:v>38349</c:v>
                </c:pt>
                <c:pt idx="2085">
                  <c:v>38350</c:v>
                </c:pt>
                <c:pt idx="2086">
                  <c:v>38351</c:v>
                </c:pt>
                <c:pt idx="2087">
                  <c:v>38352</c:v>
                </c:pt>
                <c:pt idx="2088">
                  <c:v>38355</c:v>
                </c:pt>
                <c:pt idx="2089">
                  <c:v>38356</c:v>
                </c:pt>
                <c:pt idx="2090">
                  <c:v>38357</c:v>
                </c:pt>
                <c:pt idx="2091">
                  <c:v>38358</c:v>
                </c:pt>
                <c:pt idx="2092">
                  <c:v>38359</c:v>
                </c:pt>
                <c:pt idx="2093">
                  <c:v>38362</c:v>
                </c:pt>
                <c:pt idx="2094">
                  <c:v>38363</c:v>
                </c:pt>
                <c:pt idx="2095">
                  <c:v>38364</c:v>
                </c:pt>
                <c:pt idx="2096">
                  <c:v>38365</c:v>
                </c:pt>
                <c:pt idx="2097">
                  <c:v>38366</c:v>
                </c:pt>
                <c:pt idx="2098">
                  <c:v>38369</c:v>
                </c:pt>
                <c:pt idx="2099">
                  <c:v>38370</c:v>
                </c:pt>
                <c:pt idx="2100">
                  <c:v>38371</c:v>
                </c:pt>
                <c:pt idx="2101">
                  <c:v>38372</c:v>
                </c:pt>
                <c:pt idx="2102">
                  <c:v>38373</c:v>
                </c:pt>
                <c:pt idx="2103">
                  <c:v>38376</c:v>
                </c:pt>
                <c:pt idx="2104">
                  <c:v>38377</c:v>
                </c:pt>
                <c:pt idx="2105">
                  <c:v>38378</c:v>
                </c:pt>
                <c:pt idx="2106">
                  <c:v>38379</c:v>
                </c:pt>
                <c:pt idx="2107">
                  <c:v>38380</c:v>
                </c:pt>
                <c:pt idx="2108">
                  <c:v>38383</c:v>
                </c:pt>
                <c:pt idx="2109">
                  <c:v>38384</c:v>
                </c:pt>
                <c:pt idx="2110">
                  <c:v>38385</c:v>
                </c:pt>
                <c:pt idx="2111">
                  <c:v>38386</c:v>
                </c:pt>
                <c:pt idx="2112">
                  <c:v>38387</c:v>
                </c:pt>
                <c:pt idx="2113">
                  <c:v>38390</c:v>
                </c:pt>
                <c:pt idx="2114">
                  <c:v>38391</c:v>
                </c:pt>
                <c:pt idx="2115">
                  <c:v>38392</c:v>
                </c:pt>
                <c:pt idx="2116">
                  <c:v>38393</c:v>
                </c:pt>
                <c:pt idx="2117">
                  <c:v>38394</c:v>
                </c:pt>
                <c:pt idx="2118">
                  <c:v>38397</c:v>
                </c:pt>
                <c:pt idx="2119">
                  <c:v>38398</c:v>
                </c:pt>
                <c:pt idx="2120">
                  <c:v>38399</c:v>
                </c:pt>
                <c:pt idx="2121">
                  <c:v>38400</c:v>
                </c:pt>
                <c:pt idx="2122">
                  <c:v>38401</c:v>
                </c:pt>
                <c:pt idx="2123">
                  <c:v>38404</c:v>
                </c:pt>
                <c:pt idx="2124">
                  <c:v>38405</c:v>
                </c:pt>
                <c:pt idx="2125">
                  <c:v>38406</c:v>
                </c:pt>
                <c:pt idx="2126">
                  <c:v>38407</c:v>
                </c:pt>
                <c:pt idx="2127">
                  <c:v>38408</c:v>
                </c:pt>
                <c:pt idx="2128">
                  <c:v>38411</c:v>
                </c:pt>
                <c:pt idx="2129">
                  <c:v>38412</c:v>
                </c:pt>
                <c:pt idx="2130">
                  <c:v>38413</c:v>
                </c:pt>
                <c:pt idx="2131">
                  <c:v>38414</c:v>
                </c:pt>
                <c:pt idx="2132">
                  <c:v>38415</c:v>
                </c:pt>
                <c:pt idx="2133">
                  <c:v>38418</c:v>
                </c:pt>
                <c:pt idx="2134">
                  <c:v>38419</c:v>
                </c:pt>
                <c:pt idx="2135">
                  <c:v>38420</c:v>
                </c:pt>
                <c:pt idx="2136">
                  <c:v>38421</c:v>
                </c:pt>
                <c:pt idx="2137">
                  <c:v>38422</c:v>
                </c:pt>
                <c:pt idx="2138">
                  <c:v>38425</c:v>
                </c:pt>
                <c:pt idx="2139">
                  <c:v>38426</c:v>
                </c:pt>
                <c:pt idx="2140">
                  <c:v>38427</c:v>
                </c:pt>
                <c:pt idx="2141">
                  <c:v>38428</c:v>
                </c:pt>
                <c:pt idx="2142">
                  <c:v>38429</c:v>
                </c:pt>
                <c:pt idx="2143">
                  <c:v>38432</c:v>
                </c:pt>
                <c:pt idx="2144">
                  <c:v>38433</c:v>
                </c:pt>
                <c:pt idx="2145">
                  <c:v>38434</c:v>
                </c:pt>
                <c:pt idx="2146">
                  <c:v>38435</c:v>
                </c:pt>
                <c:pt idx="2147">
                  <c:v>38439</c:v>
                </c:pt>
                <c:pt idx="2148">
                  <c:v>38440</c:v>
                </c:pt>
                <c:pt idx="2149">
                  <c:v>38441</c:v>
                </c:pt>
                <c:pt idx="2150">
                  <c:v>38442</c:v>
                </c:pt>
                <c:pt idx="2151">
                  <c:v>38443</c:v>
                </c:pt>
                <c:pt idx="2152">
                  <c:v>38446</c:v>
                </c:pt>
                <c:pt idx="2153">
                  <c:v>38447</c:v>
                </c:pt>
                <c:pt idx="2154">
                  <c:v>38448</c:v>
                </c:pt>
                <c:pt idx="2155">
                  <c:v>38449</c:v>
                </c:pt>
                <c:pt idx="2156">
                  <c:v>38450</c:v>
                </c:pt>
                <c:pt idx="2157">
                  <c:v>38453</c:v>
                </c:pt>
                <c:pt idx="2158">
                  <c:v>38454</c:v>
                </c:pt>
                <c:pt idx="2159">
                  <c:v>38455</c:v>
                </c:pt>
                <c:pt idx="2160">
                  <c:v>38456</c:v>
                </c:pt>
                <c:pt idx="2161">
                  <c:v>38457</c:v>
                </c:pt>
                <c:pt idx="2162">
                  <c:v>38460</c:v>
                </c:pt>
                <c:pt idx="2163">
                  <c:v>38461</c:v>
                </c:pt>
                <c:pt idx="2164">
                  <c:v>38462</c:v>
                </c:pt>
                <c:pt idx="2165">
                  <c:v>38463</c:v>
                </c:pt>
                <c:pt idx="2166">
                  <c:v>38464</c:v>
                </c:pt>
                <c:pt idx="2167">
                  <c:v>38467</c:v>
                </c:pt>
                <c:pt idx="2168">
                  <c:v>38468</c:v>
                </c:pt>
                <c:pt idx="2169">
                  <c:v>38469</c:v>
                </c:pt>
                <c:pt idx="2170">
                  <c:v>38470</c:v>
                </c:pt>
                <c:pt idx="2171">
                  <c:v>38471</c:v>
                </c:pt>
                <c:pt idx="2172">
                  <c:v>38472</c:v>
                </c:pt>
                <c:pt idx="2173">
                  <c:v>38474</c:v>
                </c:pt>
                <c:pt idx="2174">
                  <c:v>38475</c:v>
                </c:pt>
                <c:pt idx="2175">
                  <c:v>38476</c:v>
                </c:pt>
                <c:pt idx="2176">
                  <c:v>38477</c:v>
                </c:pt>
                <c:pt idx="2177">
                  <c:v>38478</c:v>
                </c:pt>
                <c:pt idx="2178">
                  <c:v>38481</c:v>
                </c:pt>
                <c:pt idx="2179">
                  <c:v>38482</c:v>
                </c:pt>
                <c:pt idx="2180">
                  <c:v>38483</c:v>
                </c:pt>
                <c:pt idx="2181">
                  <c:v>38484</c:v>
                </c:pt>
                <c:pt idx="2182">
                  <c:v>38485</c:v>
                </c:pt>
                <c:pt idx="2183">
                  <c:v>38488</c:v>
                </c:pt>
                <c:pt idx="2184">
                  <c:v>38489</c:v>
                </c:pt>
                <c:pt idx="2185">
                  <c:v>38490</c:v>
                </c:pt>
                <c:pt idx="2186">
                  <c:v>38491</c:v>
                </c:pt>
                <c:pt idx="2187">
                  <c:v>38492</c:v>
                </c:pt>
                <c:pt idx="2188">
                  <c:v>38495</c:v>
                </c:pt>
                <c:pt idx="2189">
                  <c:v>38496</c:v>
                </c:pt>
                <c:pt idx="2190">
                  <c:v>38497</c:v>
                </c:pt>
                <c:pt idx="2191">
                  <c:v>38498</c:v>
                </c:pt>
                <c:pt idx="2192">
                  <c:v>38499</c:v>
                </c:pt>
                <c:pt idx="2193">
                  <c:v>38502</c:v>
                </c:pt>
                <c:pt idx="2194">
                  <c:v>38503</c:v>
                </c:pt>
                <c:pt idx="2195">
                  <c:v>38504</c:v>
                </c:pt>
                <c:pt idx="2196">
                  <c:v>38505</c:v>
                </c:pt>
                <c:pt idx="2197">
                  <c:v>38506</c:v>
                </c:pt>
                <c:pt idx="2198">
                  <c:v>38509</c:v>
                </c:pt>
                <c:pt idx="2199">
                  <c:v>38510</c:v>
                </c:pt>
                <c:pt idx="2200">
                  <c:v>38511</c:v>
                </c:pt>
                <c:pt idx="2201">
                  <c:v>38512</c:v>
                </c:pt>
                <c:pt idx="2202">
                  <c:v>38513</c:v>
                </c:pt>
                <c:pt idx="2203">
                  <c:v>38516</c:v>
                </c:pt>
                <c:pt idx="2204">
                  <c:v>38517</c:v>
                </c:pt>
                <c:pt idx="2205">
                  <c:v>38518</c:v>
                </c:pt>
                <c:pt idx="2206">
                  <c:v>38519</c:v>
                </c:pt>
                <c:pt idx="2207">
                  <c:v>38520</c:v>
                </c:pt>
                <c:pt idx="2208">
                  <c:v>38523</c:v>
                </c:pt>
                <c:pt idx="2209">
                  <c:v>38524</c:v>
                </c:pt>
                <c:pt idx="2210">
                  <c:v>38525</c:v>
                </c:pt>
                <c:pt idx="2211">
                  <c:v>38526</c:v>
                </c:pt>
                <c:pt idx="2212">
                  <c:v>38527</c:v>
                </c:pt>
                <c:pt idx="2213">
                  <c:v>38530</c:v>
                </c:pt>
                <c:pt idx="2214">
                  <c:v>38531</c:v>
                </c:pt>
                <c:pt idx="2215">
                  <c:v>38532</c:v>
                </c:pt>
                <c:pt idx="2216">
                  <c:v>38533</c:v>
                </c:pt>
                <c:pt idx="2217">
                  <c:v>38534</c:v>
                </c:pt>
                <c:pt idx="2218">
                  <c:v>38537</c:v>
                </c:pt>
                <c:pt idx="2219">
                  <c:v>38538</c:v>
                </c:pt>
                <c:pt idx="2220">
                  <c:v>38539</c:v>
                </c:pt>
                <c:pt idx="2221">
                  <c:v>38540</c:v>
                </c:pt>
                <c:pt idx="2222">
                  <c:v>38541</c:v>
                </c:pt>
                <c:pt idx="2223">
                  <c:v>38544</c:v>
                </c:pt>
                <c:pt idx="2224">
                  <c:v>38545</c:v>
                </c:pt>
                <c:pt idx="2225">
                  <c:v>38546</c:v>
                </c:pt>
                <c:pt idx="2226">
                  <c:v>38547</c:v>
                </c:pt>
                <c:pt idx="2227">
                  <c:v>38548</c:v>
                </c:pt>
                <c:pt idx="2228">
                  <c:v>38551</c:v>
                </c:pt>
                <c:pt idx="2229">
                  <c:v>38552</c:v>
                </c:pt>
                <c:pt idx="2230">
                  <c:v>38553</c:v>
                </c:pt>
                <c:pt idx="2231">
                  <c:v>38554</c:v>
                </c:pt>
                <c:pt idx="2232">
                  <c:v>38555</c:v>
                </c:pt>
                <c:pt idx="2233">
                  <c:v>38558</c:v>
                </c:pt>
                <c:pt idx="2234">
                  <c:v>38559</c:v>
                </c:pt>
                <c:pt idx="2235">
                  <c:v>38560</c:v>
                </c:pt>
                <c:pt idx="2236">
                  <c:v>38561</c:v>
                </c:pt>
                <c:pt idx="2237">
                  <c:v>38562</c:v>
                </c:pt>
                <c:pt idx="2238">
                  <c:v>38564</c:v>
                </c:pt>
                <c:pt idx="2239">
                  <c:v>38565</c:v>
                </c:pt>
                <c:pt idx="2240">
                  <c:v>38566</c:v>
                </c:pt>
                <c:pt idx="2241">
                  <c:v>38567</c:v>
                </c:pt>
                <c:pt idx="2242">
                  <c:v>38568</c:v>
                </c:pt>
                <c:pt idx="2243">
                  <c:v>38569</c:v>
                </c:pt>
                <c:pt idx="2244">
                  <c:v>38572</c:v>
                </c:pt>
                <c:pt idx="2245">
                  <c:v>38573</c:v>
                </c:pt>
                <c:pt idx="2246">
                  <c:v>38574</c:v>
                </c:pt>
                <c:pt idx="2247">
                  <c:v>38575</c:v>
                </c:pt>
                <c:pt idx="2248">
                  <c:v>38576</c:v>
                </c:pt>
                <c:pt idx="2249">
                  <c:v>38579</c:v>
                </c:pt>
                <c:pt idx="2250">
                  <c:v>38580</c:v>
                </c:pt>
                <c:pt idx="2251">
                  <c:v>38581</c:v>
                </c:pt>
                <c:pt idx="2252">
                  <c:v>38582</c:v>
                </c:pt>
                <c:pt idx="2253">
                  <c:v>38583</c:v>
                </c:pt>
                <c:pt idx="2254">
                  <c:v>38586</c:v>
                </c:pt>
                <c:pt idx="2255">
                  <c:v>38587</c:v>
                </c:pt>
                <c:pt idx="2256">
                  <c:v>38588</c:v>
                </c:pt>
                <c:pt idx="2257">
                  <c:v>38589</c:v>
                </c:pt>
                <c:pt idx="2258">
                  <c:v>38590</c:v>
                </c:pt>
                <c:pt idx="2259">
                  <c:v>38593</c:v>
                </c:pt>
                <c:pt idx="2260">
                  <c:v>38594</c:v>
                </c:pt>
                <c:pt idx="2261">
                  <c:v>38595</c:v>
                </c:pt>
                <c:pt idx="2262">
                  <c:v>38596</c:v>
                </c:pt>
                <c:pt idx="2263">
                  <c:v>38597</c:v>
                </c:pt>
                <c:pt idx="2264">
                  <c:v>38600</c:v>
                </c:pt>
                <c:pt idx="2265">
                  <c:v>38601</c:v>
                </c:pt>
                <c:pt idx="2266">
                  <c:v>38602</c:v>
                </c:pt>
                <c:pt idx="2267">
                  <c:v>38603</c:v>
                </c:pt>
                <c:pt idx="2268">
                  <c:v>38604</c:v>
                </c:pt>
                <c:pt idx="2269">
                  <c:v>38607</c:v>
                </c:pt>
                <c:pt idx="2270">
                  <c:v>38608</c:v>
                </c:pt>
                <c:pt idx="2271">
                  <c:v>38609</c:v>
                </c:pt>
                <c:pt idx="2272">
                  <c:v>38610</c:v>
                </c:pt>
                <c:pt idx="2273">
                  <c:v>38611</c:v>
                </c:pt>
                <c:pt idx="2274">
                  <c:v>38614</c:v>
                </c:pt>
                <c:pt idx="2275">
                  <c:v>38615</c:v>
                </c:pt>
                <c:pt idx="2276">
                  <c:v>38616</c:v>
                </c:pt>
                <c:pt idx="2277">
                  <c:v>38617</c:v>
                </c:pt>
                <c:pt idx="2278">
                  <c:v>38618</c:v>
                </c:pt>
                <c:pt idx="2279">
                  <c:v>38621</c:v>
                </c:pt>
                <c:pt idx="2280">
                  <c:v>38622</c:v>
                </c:pt>
                <c:pt idx="2281">
                  <c:v>38623</c:v>
                </c:pt>
                <c:pt idx="2282">
                  <c:v>38624</c:v>
                </c:pt>
                <c:pt idx="2283">
                  <c:v>38625</c:v>
                </c:pt>
                <c:pt idx="2284">
                  <c:v>38628</c:v>
                </c:pt>
                <c:pt idx="2285">
                  <c:v>38629</c:v>
                </c:pt>
                <c:pt idx="2286">
                  <c:v>38630</c:v>
                </c:pt>
                <c:pt idx="2287">
                  <c:v>38631</c:v>
                </c:pt>
                <c:pt idx="2288">
                  <c:v>38632</c:v>
                </c:pt>
                <c:pt idx="2289">
                  <c:v>38635</c:v>
                </c:pt>
                <c:pt idx="2290">
                  <c:v>38636</c:v>
                </c:pt>
                <c:pt idx="2291">
                  <c:v>38637</c:v>
                </c:pt>
                <c:pt idx="2292">
                  <c:v>38638</c:v>
                </c:pt>
                <c:pt idx="2293">
                  <c:v>38639</c:v>
                </c:pt>
                <c:pt idx="2294">
                  <c:v>38642</c:v>
                </c:pt>
                <c:pt idx="2295">
                  <c:v>38643</c:v>
                </c:pt>
                <c:pt idx="2296">
                  <c:v>38644</c:v>
                </c:pt>
                <c:pt idx="2297">
                  <c:v>38645</c:v>
                </c:pt>
                <c:pt idx="2298">
                  <c:v>38646</c:v>
                </c:pt>
                <c:pt idx="2299">
                  <c:v>38649</c:v>
                </c:pt>
                <c:pt idx="2300">
                  <c:v>38650</c:v>
                </c:pt>
                <c:pt idx="2301">
                  <c:v>38651</c:v>
                </c:pt>
                <c:pt idx="2302">
                  <c:v>38652</c:v>
                </c:pt>
                <c:pt idx="2303">
                  <c:v>38653</c:v>
                </c:pt>
                <c:pt idx="2304">
                  <c:v>38656</c:v>
                </c:pt>
                <c:pt idx="2305">
                  <c:v>38657</c:v>
                </c:pt>
                <c:pt idx="2306">
                  <c:v>38658</c:v>
                </c:pt>
                <c:pt idx="2307">
                  <c:v>38659</c:v>
                </c:pt>
                <c:pt idx="2308">
                  <c:v>38660</c:v>
                </c:pt>
                <c:pt idx="2309">
                  <c:v>38663</c:v>
                </c:pt>
                <c:pt idx="2310">
                  <c:v>38664</c:v>
                </c:pt>
                <c:pt idx="2311">
                  <c:v>38665</c:v>
                </c:pt>
                <c:pt idx="2312">
                  <c:v>38666</c:v>
                </c:pt>
                <c:pt idx="2313">
                  <c:v>38667</c:v>
                </c:pt>
                <c:pt idx="2314">
                  <c:v>38670</c:v>
                </c:pt>
                <c:pt idx="2315">
                  <c:v>38671</c:v>
                </c:pt>
                <c:pt idx="2316">
                  <c:v>38672</c:v>
                </c:pt>
                <c:pt idx="2317">
                  <c:v>38673</c:v>
                </c:pt>
                <c:pt idx="2318">
                  <c:v>38674</c:v>
                </c:pt>
                <c:pt idx="2319">
                  <c:v>38677</c:v>
                </c:pt>
                <c:pt idx="2320">
                  <c:v>38678</c:v>
                </c:pt>
                <c:pt idx="2321">
                  <c:v>38679</c:v>
                </c:pt>
                <c:pt idx="2322">
                  <c:v>38680</c:v>
                </c:pt>
                <c:pt idx="2323">
                  <c:v>38681</c:v>
                </c:pt>
                <c:pt idx="2324">
                  <c:v>38684</c:v>
                </c:pt>
                <c:pt idx="2325">
                  <c:v>38685</c:v>
                </c:pt>
                <c:pt idx="2326">
                  <c:v>38686</c:v>
                </c:pt>
                <c:pt idx="2327">
                  <c:v>38687</c:v>
                </c:pt>
                <c:pt idx="2328">
                  <c:v>38688</c:v>
                </c:pt>
                <c:pt idx="2329">
                  <c:v>38691</c:v>
                </c:pt>
                <c:pt idx="2330">
                  <c:v>38692</c:v>
                </c:pt>
                <c:pt idx="2331">
                  <c:v>38693</c:v>
                </c:pt>
                <c:pt idx="2332">
                  <c:v>38694</c:v>
                </c:pt>
                <c:pt idx="2333">
                  <c:v>38695</c:v>
                </c:pt>
                <c:pt idx="2334">
                  <c:v>38698</c:v>
                </c:pt>
                <c:pt idx="2335">
                  <c:v>38699</c:v>
                </c:pt>
                <c:pt idx="2336">
                  <c:v>38700</c:v>
                </c:pt>
                <c:pt idx="2337">
                  <c:v>38701</c:v>
                </c:pt>
                <c:pt idx="2338">
                  <c:v>38702</c:v>
                </c:pt>
                <c:pt idx="2339">
                  <c:v>38705</c:v>
                </c:pt>
                <c:pt idx="2340">
                  <c:v>38706</c:v>
                </c:pt>
                <c:pt idx="2341">
                  <c:v>38707</c:v>
                </c:pt>
                <c:pt idx="2342">
                  <c:v>38708</c:v>
                </c:pt>
                <c:pt idx="2343">
                  <c:v>38709</c:v>
                </c:pt>
                <c:pt idx="2344">
                  <c:v>38713</c:v>
                </c:pt>
                <c:pt idx="2345">
                  <c:v>38714</c:v>
                </c:pt>
                <c:pt idx="2346">
                  <c:v>38715</c:v>
                </c:pt>
                <c:pt idx="2347">
                  <c:v>38716</c:v>
                </c:pt>
                <c:pt idx="2348">
                  <c:v>38717</c:v>
                </c:pt>
                <c:pt idx="2349">
                  <c:v>38720</c:v>
                </c:pt>
                <c:pt idx="2350">
                  <c:v>38721</c:v>
                </c:pt>
                <c:pt idx="2351">
                  <c:v>38722</c:v>
                </c:pt>
                <c:pt idx="2352">
                  <c:v>38723</c:v>
                </c:pt>
                <c:pt idx="2353">
                  <c:v>38726</c:v>
                </c:pt>
                <c:pt idx="2354">
                  <c:v>38727</c:v>
                </c:pt>
                <c:pt idx="2355">
                  <c:v>38728</c:v>
                </c:pt>
                <c:pt idx="2356">
                  <c:v>38729</c:v>
                </c:pt>
                <c:pt idx="2357">
                  <c:v>38730</c:v>
                </c:pt>
                <c:pt idx="2358">
                  <c:v>38733</c:v>
                </c:pt>
                <c:pt idx="2359">
                  <c:v>38734</c:v>
                </c:pt>
                <c:pt idx="2360">
                  <c:v>38735</c:v>
                </c:pt>
                <c:pt idx="2361">
                  <c:v>38736</c:v>
                </c:pt>
                <c:pt idx="2362">
                  <c:v>38737</c:v>
                </c:pt>
                <c:pt idx="2363">
                  <c:v>38740</c:v>
                </c:pt>
                <c:pt idx="2364">
                  <c:v>38741</c:v>
                </c:pt>
                <c:pt idx="2365">
                  <c:v>38742</c:v>
                </c:pt>
                <c:pt idx="2366">
                  <c:v>38743</c:v>
                </c:pt>
                <c:pt idx="2367">
                  <c:v>38744</c:v>
                </c:pt>
                <c:pt idx="2368">
                  <c:v>38747</c:v>
                </c:pt>
                <c:pt idx="2369">
                  <c:v>38748</c:v>
                </c:pt>
                <c:pt idx="2370">
                  <c:v>38749</c:v>
                </c:pt>
                <c:pt idx="2371">
                  <c:v>38750</c:v>
                </c:pt>
                <c:pt idx="2372">
                  <c:v>38751</c:v>
                </c:pt>
                <c:pt idx="2373">
                  <c:v>38754</c:v>
                </c:pt>
                <c:pt idx="2374">
                  <c:v>38755</c:v>
                </c:pt>
                <c:pt idx="2375">
                  <c:v>38756</c:v>
                </c:pt>
                <c:pt idx="2376">
                  <c:v>38757</c:v>
                </c:pt>
                <c:pt idx="2377">
                  <c:v>38758</c:v>
                </c:pt>
                <c:pt idx="2378">
                  <c:v>38761</c:v>
                </c:pt>
                <c:pt idx="2379">
                  <c:v>38762</c:v>
                </c:pt>
                <c:pt idx="2380">
                  <c:v>38763</c:v>
                </c:pt>
                <c:pt idx="2381">
                  <c:v>38764</c:v>
                </c:pt>
                <c:pt idx="2382">
                  <c:v>38765</c:v>
                </c:pt>
                <c:pt idx="2383">
                  <c:v>38768</c:v>
                </c:pt>
                <c:pt idx="2384">
                  <c:v>38769</c:v>
                </c:pt>
                <c:pt idx="2385">
                  <c:v>38770</c:v>
                </c:pt>
                <c:pt idx="2386">
                  <c:v>38771</c:v>
                </c:pt>
                <c:pt idx="2387">
                  <c:v>38772</c:v>
                </c:pt>
                <c:pt idx="2388">
                  <c:v>38775</c:v>
                </c:pt>
                <c:pt idx="2389">
                  <c:v>38776</c:v>
                </c:pt>
                <c:pt idx="2390">
                  <c:v>38777</c:v>
                </c:pt>
                <c:pt idx="2391">
                  <c:v>38778</c:v>
                </c:pt>
                <c:pt idx="2392">
                  <c:v>38779</c:v>
                </c:pt>
                <c:pt idx="2393">
                  <c:v>38782</c:v>
                </c:pt>
                <c:pt idx="2394">
                  <c:v>38783</c:v>
                </c:pt>
                <c:pt idx="2395">
                  <c:v>38784</c:v>
                </c:pt>
                <c:pt idx="2396">
                  <c:v>38785</c:v>
                </c:pt>
                <c:pt idx="2397">
                  <c:v>38786</c:v>
                </c:pt>
                <c:pt idx="2398">
                  <c:v>38789</c:v>
                </c:pt>
                <c:pt idx="2399">
                  <c:v>38790</c:v>
                </c:pt>
                <c:pt idx="2400">
                  <c:v>38791</c:v>
                </c:pt>
                <c:pt idx="2401">
                  <c:v>38792</c:v>
                </c:pt>
                <c:pt idx="2402">
                  <c:v>38793</c:v>
                </c:pt>
                <c:pt idx="2403">
                  <c:v>38796</c:v>
                </c:pt>
                <c:pt idx="2404">
                  <c:v>38797</c:v>
                </c:pt>
                <c:pt idx="2405">
                  <c:v>38798</c:v>
                </c:pt>
                <c:pt idx="2406">
                  <c:v>38799</c:v>
                </c:pt>
                <c:pt idx="2407">
                  <c:v>38800</c:v>
                </c:pt>
                <c:pt idx="2408">
                  <c:v>38803</c:v>
                </c:pt>
                <c:pt idx="2409">
                  <c:v>38804</c:v>
                </c:pt>
                <c:pt idx="2410">
                  <c:v>38805</c:v>
                </c:pt>
                <c:pt idx="2411">
                  <c:v>38806</c:v>
                </c:pt>
                <c:pt idx="2412">
                  <c:v>38807</c:v>
                </c:pt>
                <c:pt idx="2413">
                  <c:v>38810</c:v>
                </c:pt>
                <c:pt idx="2414">
                  <c:v>38811</c:v>
                </c:pt>
                <c:pt idx="2415">
                  <c:v>38812</c:v>
                </c:pt>
                <c:pt idx="2416">
                  <c:v>38813</c:v>
                </c:pt>
                <c:pt idx="2417">
                  <c:v>38814</c:v>
                </c:pt>
                <c:pt idx="2418">
                  <c:v>38817</c:v>
                </c:pt>
                <c:pt idx="2419">
                  <c:v>38818</c:v>
                </c:pt>
                <c:pt idx="2420">
                  <c:v>38819</c:v>
                </c:pt>
                <c:pt idx="2421">
                  <c:v>38820</c:v>
                </c:pt>
                <c:pt idx="2422">
                  <c:v>38824</c:v>
                </c:pt>
                <c:pt idx="2423">
                  <c:v>38825</c:v>
                </c:pt>
                <c:pt idx="2424">
                  <c:v>38826</c:v>
                </c:pt>
                <c:pt idx="2425">
                  <c:v>38827</c:v>
                </c:pt>
                <c:pt idx="2426">
                  <c:v>38828</c:v>
                </c:pt>
                <c:pt idx="2427">
                  <c:v>38831</c:v>
                </c:pt>
                <c:pt idx="2428">
                  <c:v>38832</c:v>
                </c:pt>
                <c:pt idx="2429">
                  <c:v>38833</c:v>
                </c:pt>
                <c:pt idx="2430">
                  <c:v>38834</c:v>
                </c:pt>
                <c:pt idx="2431">
                  <c:v>38835</c:v>
                </c:pt>
                <c:pt idx="2432">
                  <c:v>38837</c:v>
                </c:pt>
                <c:pt idx="2433">
                  <c:v>38838</c:v>
                </c:pt>
                <c:pt idx="2434">
                  <c:v>38839</c:v>
                </c:pt>
                <c:pt idx="2435">
                  <c:v>38840</c:v>
                </c:pt>
                <c:pt idx="2436">
                  <c:v>38841</c:v>
                </c:pt>
                <c:pt idx="2437">
                  <c:v>38842</c:v>
                </c:pt>
                <c:pt idx="2438">
                  <c:v>38845</c:v>
                </c:pt>
                <c:pt idx="2439">
                  <c:v>38846</c:v>
                </c:pt>
                <c:pt idx="2440">
                  <c:v>38847</c:v>
                </c:pt>
                <c:pt idx="2441">
                  <c:v>38848</c:v>
                </c:pt>
                <c:pt idx="2442">
                  <c:v>38849</c:v>
                </c:pt>
                <c:pt idx="2443">
                  <c:v>38852</c:v>
                </c:pt>
                <c:pt idx="2444">
                  <c:v>38853</c:v>
                </c:pt>
                <c:pt idx="2445">
                  <c:v>38854</c:v>
                </c:pt>
                <c:pt idx="2446">
                  <c:v>38855</c:v>
                </c:pt>
                <c:pt idx="2447">
                  <c:v>38856</c:v>
                </c:pt>
                <c:pt idx="2448">
                  <c:v>38859</c:v>
                </c:pt>
                <c:pt idx="2449">
                  <c:v>38860</c:v>
                </c:pt>
                <c:pt idx="2450">
                  <c:v>38861</c:v>
                </c:pt>
                <c:pt idx="2451">
                  <c:v>38862</c:v>
                </c:pt>
                <c:pt idx="2452">
                  <c:v>38863</c:v>
                </c:pt>
                <c:pt idx="2453">
                  <c:v>38866</c:v>
                </c:pt>
                <c:pt idx="2454">
                  <c:v>38867</c:v>
                </c:pt>
                <c:pt idx="2455">
                  <c:v>38868</c:v>
                </c:pt>
                <c:pt idx="2456">
                  <c:v>38869</c:v>
                </c:pt>
                <c:pt idx="2457">
                  <c:v>38870</c:v>
                </c:pt>
                <c:pt idx="2458">
                  <c:v>38873</c:v>
                </c:pt>
                <c:pt idx="2459">
                  <c:v>38874</c:v>
                </c:pt>
                <c:pt idx="2460">
                  <c:v>38875</c:v>
                </c:pt>
                <c:pt idx="2461">
                  <c:v>38876</c:v>
                </c:pt>
                <c:pt idx="2462">
                  <c:v>38877</c:v>
                </c:pt>
                <c:pt idx="2463">
                  <c:v>38880</c:v>
                </c:pt>
                <c:pt idx="2464">
                  <c:v>38881</c:v>
                </c:pt>
                <c:pt idx="2465">
                  <c:v>38882</c:v>
                </c:pt>
                <c:pt idx="2466">
                  <c:v>38883</c:v>
                </c:pt>
                <c:pt idx="2467">
                  <c:v>38884</c:v>
                </c:pt>
                <c:pt idx="2468">
                  <c:v>38887</c:v>
                </c:pt>
                <c:pt idx="2469">
                  <c:v>38888</c:v>
                </c:pt>
                <c:pt idx="2470">
                  <c:v>38889</c:v>
                </c:pt>
                <c:pt idx="2471">
                  <c:v>38890</c:v>
                </c:pt>
                <c:pt idx="2472">
                  <c:v>38891</c:v>
                </c:pt>
                <c:pt idx="2473">
                  <c:v>38894</c:v>
                </c:pt>
                <c:pt idx="2474">
                  <c:v>38895</c:v>
                </c:pt>
                <c:pt idx="2475">
                  <c:v>38896</c:v>
                </c:pt>
                <c:pt idx="2476">
                  <c:v>38897</c:v>
                </c:pt>
                <c:pt idx="2477">
                  <c:v>38898</c:v>
                </c:pt>
                <c:pt idx="2478">
                  <c:v>38901</c:v>
                </c:pt>
                <c:pt idx="2479">
                  <c:v>38902</c:v>
                </c:pt>
                <c:pt idx="2480">
                  <c:v>38903</c:v>
                </c:pt>
                <c:pt idx="2481">
                  <c:v>38904</c:v>
                </c:pt>
                <c:pt idx="2482">
                  <c:v>38905</c:v>
                </c:pt>
                <c:pt idx="2483">
                  <c:v>38908</c:v>
                </c:pt>
                <c:pt idx="2484">
                  <c:v>38909</c:v>
                </c:pt>
                <c:pt idx="2485">
                  <c:v>38910</c:v>
                </c:pt>
                <c:pt idx="2486">
                  <c:v>38911</c:v>
                </c:pt>
                <c:pt idx="2487">
                  <c:v>38912</c:v>
                </c:pt>
                <c:pt idx="2488">
                  <c:v>38915</c:v>
                </c:pt>
                <c:pt idx="2489">
                  <c:v>38916</c:v>
                </c:pt>
                <c:pt idx="2490">
                  <c:v>38917</c:v>
                </c:pt>
                <c:pt idx="2491">
                  <c:v>38918</c:v>
                </c:pt>
                <c:pt idx="2492">
                  <c:v>38919</c:v>
                </c:pt>
                <c:pt idx="2493">
                  <c:v>38922</c:v>
                </c:pt>
                <c:pt idx="2494">
                  <c:v>38923</c:v>
                </c:pt>
                <c:pt idx="2495">
                  <c:v>38924</c:v>
                </c:pt>
                <c:pt idx="2496">
                  <c:v>38925</c:v>
                </c:pt>
                <c:pt idx="2497">
                  <c:v>38926</c:v>
                </c:pt>
                <c:pt idx="2498">
                  <c:v>38929</c:v>
                </c:pt>
                <c:pt idx="2499">
                  <c:v>38930</c:v>
                </c:pt>
                <c:pt idx="2500">
                  <c:v>38931</c:v>
                </c:pt>
                <c:pt idx="2501">
                  <c:v>38932</c:v>
                </c:pt>
                <c:pt idx="2502">
                  <c:v>38933</c:v>
                </c:pt>
                <c:pt idx="2503">
                  <c:v>38936</c:v>
                </c:pt>
                <c:pt idx="2504">
                  <c:v>38937</c:v>
                </c:pt>
                <c:pt idx="2505">
                  <c:v>38938</c:v>
                </c:pt>
                <c:pt idx="2506">
                  <c:v>38939</c:v>
                </c:pt>
                <c:pt idx="2507">
                  <c:v>38940</c:v>
                </c:pt>
                <c:pt idx="2508">
                  <c:v>38943</c:v>
                </c:pt>
                <c:pt idx="2509">
                  <c:v>38944</c:v>
                </c:pt>
                <c:pt idx="2510">
                  <c:v>38945</c:v>
                </c:pt>
                <c:pt idx="2511">
                  <c:v>38946</c:v>
                </c:pt>
                <c:pt idx="2512">
                  <c:v>38947</c:v>
                </c:pt>
                <c:pt idx="2513">
                  <c:v>38950</c:v>
                </c:pt>
                <c:pt idx="2514">
                  <c:v>38951</c:v>
                </c:pt>
                <c:pt idx="2515">
                  <c:v>38952</c:v>
                </c:pt>
                <c:pt idx="2516">
                  <c:v>38953</c:v>
                </c:pt>
                <c:pt idx="2517">
                  <c:v>38954</c:v>
                </c:pt>
                <c:pt idx="2518">
                  <c:v>38957</c:v>
                </c:pt>
                <c:pt idx="2519">
                  <c:v>38958</c:v>
                </c:pt>
                <c:pt idx="2520">
                  <c:v>38959</c:v>
                </c:pt>
                <c:pt idx="2521">
                  <c:v>38960</c:v>
                </c:pt>
                <c:pt idx="2522">
                  <c:v>38961</c:v>
                </c:pt>
                <c:pt idx="2523">
                  <c:v>38964</c:v>
                </c:pt>
                <c:pt idx="2524">
                  <c:v>38965</c:v>
                </c:pt>
                <c:pt idx="2525">
                  <c:v>38966</c:v>
                </c:pt>
                <c:pt idx="2526">
                  <c:v>38967</c:v>
                </c:pt>
                <c:pt idx="2527">
                  <c:v>38968</c:v>
                </c:pt>
                <c:pt idx="2528">
                  <c:v>38971</c:v>
                </c:pt>
                <c:pt idx="2529">
                  <c:v>38972</c:v>
                </c:pt>
                <c:pt idx="2530">
                  <c:v>38973</c:v>
                </c:pt>
                <c:pt idx="2531">
                  <c:v>38974</c:v>
                </c:pt>
                <c:pt idx="2532">
                  <c:v>38975</c:v>
                </c:pt>
                <c:pt idx="2533">
                  <c:v>38978</c:v>
                </c:pt>
                <c:pt idx="2534">
                  <c:v>38979</c:v>
                </c:pt>
                <c:pt idx="2535">
                  <c:v>38980</c:v>
                </c:pt>
                <c:pt idx="2536">
                  <c:v>38981</c:v>
                </c:pt>
                <c:pt idx="2537">
                  <c:v>38982</c:v>
                </c:pt>
                <c:pt idx="2538">
                  <c:v>38985</c:v>
                </c:pt>
                <c:pt idx="2539">
                  <c:v>38986</c:v>
                </c:pt>
                <c:pt idx="2540">
                  <c:v>38987</c:v>
                </c:pt>
                <c:pt idx="2541">
                  <c:v>38988</c:v>
                </c:pt>
                <c:pt idx="2542">
                  <c:v>38989</c:v>
                </c:pt>
                <c:pt idx="2543">
                  <c:v>38990</c:v>
                </c:pt>
                <c:pt idx="2544">
                  <c:v>38992</c:v>
                </c:pt>
                <c:pt idx="2545">
                  <c:v>38993</c:v>
                </c:pt>
                <c:pt idx="2546">
                  <c:v>38994</c:v>
                </c:pt>
                <c:pt idx="2547">
                  <c:v>38995</c:v>
                </c:pt>
                <c:pt idx="2548">
                  <c:v>38996</c:v>
                </c:pt>
                <c:pt idx="2549">
                  <c:v>38999</c:v>
                </c:pt>
                <c:pt idx="2550">
                  <c:v>39000</c:v>
                </c:pt>
                <c:pt idx="2551">
                  <c:v>39001</c:v>
                </c:pt>
                <c:pt idx="2552">
                  <c:v>39002</c:v>
                </c:pt>
                <c:pt idx="2553">
                  <c:v>39003</c:v>
                </c:pt>
                <c:pt idx="2554">
                  <c:v>39006</c:v>
                </c:pt>
                <c:pt idx="2555">
                  <c:v>39007</c:v>
                </c:pt>
                <c:pt idx="2556">
                  <c:v>39008</c:v>
                </c:pt>
                <c:pt idx="2557">
                  <c:v>39009</c:v>
                </c:pt>
                <c:pt idx="2558">
                  <c:v>39010</c:v>
                </c:pt>
                <c:pt idx="2559">
                  <c:v>39013</c:v>
                </c:pt>
                <c:pt idx="2560">
                  <c:v>39014</c:v>
                </c:pt>
                <c:pt idx="2561">
                  <c:v>39015</c:v>
                </c:pt>
                <c:pt idx="2562">
                  <c:v>39016</c:v>
                </c:pt>
                <c:pt idx="2563">
                  <c:v>39017</c:v>
                </c:pt>
                <c:pt idx="2564">
                  <c:v>39020</c:v>
                </c:pt>
                <c:pt idx="2565">
                  <c:v>39021</c:v>
                </c:pt>
                <c:pt idx="2566">
                  <c:v>39022</c:v>
                </c:pt>
                <c:pt idx="2567">
                  <c:v>39023</c:v>
                </c:pt>
                <c:pt idx="2568">
                  <c:v>39024</c:v>
                </c:pt>
                <c:pt idx="2569">
                  <c:v>39027</c:v>
                </c:pt>
                <c:pt idx="2570">
                  <c:v>39028</c:v>
                </c:pt>
                <c:pt idx="2571">
                  <c:v>39029</c:v>
                </c:pt>
                <c:pt idx="2572">
                  <c:v>39030</c:v>
                </c:pt>
                <c:pt idx="2573">
                  <c:v>39031</c:v>
                </c:pt>
                <c:pt idx="2574">
                  <c:v>39034</c:v>
                </c:pt>
                <c:pt idx="2575">
                  <c:v>39035</c:v>
                </c:pt>
                <c:pt idx="2576">
                  <c:v>39036</c:v>
                </c:pt>
                <c:pt idx="2577">
                  <c:v>39037</c:v>
                </c:pt>
                <c:pt idx="2578">
                  <c:v>39038</c:v>
                </c:pt>
                <c:pt idx="2579">
                  <c:v>39041</c:v>
                </c:pt>
                <c:pt idx="2580">
                  <c:v>39042</c:v>
                </c:pt>
                <c:pt idx="2581">
                  <c:v>39043</c:v>
                </c:pt>
                <c:pt idx="2582">
                  <c:v>39044</c:v>
                </c:pt>
                <c:pt idx="2583">
                  <c:v>39045</c:v>
                </c:pt>
                <c:pt idx="2584">
                  <c:v>39048</c:v>
                </c:pt>
                <c:pt idx="2585">
                  <c:v>39049</c:v>
                </c:pt>
                <c:pt idx="2586">
                  <c:v>39050</c:v>
                </c:pt>
                <c:pt idx="2587">
                  <c:v>39051</c:v>
                </c:pt>
                <c:pt idx="2588">
                  <c:v>39052</c:v>
                </c:pt>
                <c:pt idx="2589">
                  <c:v>39055</c:v>
                </c:pt>
                <c:pt idx="2590">
                  <c:v>39056</c:v>
                </c:pt>
                <c:pt idx="2591">
                  <c:v>39057</c:v>
                </c:pt>
                <c:pt idx="2592">
                  <c:v>39058</c:v>
                </c:pt>
                <c:pt idx="2593">
                  <c:v>39059</c:v>
                </c:pt>
                <c:pt idx="2594">
                  <c:v>39062</c:v>
                </c:pt>
                <c:pt idx="2595">
                  <c:v>39063</c:v>
                </c:pt>
                <c:pt idx="2596">
                  <c:v>39064</c:v>
                </c:pt>
                <c:pt idx="2597">
                  <c:v>39065</c:v>
                </c:pt>
                <c:pt idx="2598">
                  <c:v>39066</c:v>
                </c:pt>
                <c:pt idx="2599">
                  <c:v>39069</c:v>
                </c:pt>
                <c:pt idx="2600">
                  <c:v>39070</c:v>
                </c:pt>
                <c:pt idx="2601">
                  <c:v>39071</c:v>
                </c:pt>
                <c:pt idx="2602">
                  <c:v>39072</c:v>
                </c:pt>
                <c:pt idx="2603">
                  <c:v>39073</c:v>
                </c:pt>
                <c:pt idx="2604">
                  <c:v>39077</c:v>
                </c:pt>
                <c:pt idx="2605">
                  <c:v>39078</c:v>
                </c:pt>
                <c:pt idx="2606">
                  <c:v>39079</c:v>
                </c:pt>
                <c:pt idx="2607">
                  <c:v>39080</c:v>
                </c:pt>
                <c:pt idx="2608">
                  <c:v>39082</c:v>
                </c:pt>
                <c:pt idx="2609">
                  <c:v>39084</c:v>
                </c:pt>
                <c:pt idx="2610">
                  <c:v>39085</c:v>
                </c:pt>
                <c:pt idx="2611">
                  <c:v>39086</c:v>
                </c:pt>
                <c:pt idx="2612">
                  <c:v>39087</c:v>
                </c:pt>
                <c:pt idx="2613">
                  <c:v>39090</c:v>
                </c:pt>
                <c:pt idx="2614">
                  <c:v>39091</c:v>
                </c:pt>
                <c:pt idx="2615">
                  <c:v>39092</c:v>
                </c:pt>
                <c:pt idx="2616">
                  <c:v>39093</c:v>
                </c:pt>
                <c:pt idx="2617">
                  <c:v>39094</c:v>
                </c:pt>
                <c:pt idx="2618">
                  <c:v>39097</c:v>
                </c:pt>
                <c:pt idx="2619">
                  <c:v>39098</c:v>
                </c:pt>
                <c:pt idx="2620">
                  <c:v>39099</c:v>
                </c:pt>
                <c:pt idx="2621">
                  <c:v>39100</c:v>
                </c:pt>
                <c:pt idx="2622">
                  <c:v>39101</c:v>
                </c:pt>
                <c:pt idx="2623">
                  <c:v>39104</c:v>
                </c:pt>
                <c:pt idx="2624">
                  <c:v>39105</c:v>
                </c:pt>
                <c:pt idx="2625">
                  <c:v>39106</c:v>
                </c:pt>
                <c:pt idx="2626">
                  <c:v>39107</c:v>
                </c:pt>
                <c:pt idx="2627">
                  <c:v>39108</c:v>
                </c:pt>
                <c:pt idx="2628">
                  <c:v>39111</c:v>
                </c:pt>
                <c:pt idx="2629">
                  <c:v>39112</c:v>
                </c:pt>
                <c:pt idx="2630">
                  <c:v>39113</c:v>
                </c:pt>
                <c:pt idx="2631">
                  <c:v>39114</c:v>
                </c:pt>
                <c:pt idx="2632">
                  <c:v>39115</c:v>
                </c:pt>
                <c:pt idx="2633">
                  <c:v>39118</c:v>
                </c:pt>
                <c:pt idx="2634">
                  <c:v>39119</c:v>
                </c:pt>
                <c:pt idx="2635">
                  <c:v>39120</c:v>
                </c:pt>
                <c:pt idx="2636">
                  <c:v>39121</c:v>
                </c:pt>
                <c:pt idx="2637">
                  <c:v>39122</c:v>
                </c:pt>
                <c:pt idx="2638">
                  <c:v>39125</c:v>
                </c:pt>
                <c:pt idx="2639">
                  <c:v>39126</c:v>
                </c:pt>
                <c:pt idx="2640">
                  <c:v>39127</c:v>
                </c:pt>
                <c:pt idx="2641">
                  <c:v>39128</c:v>
                </c:pt>
                <c:pt idx="2642">
                  <c:v>39129</c:v>
                </c:pt>
                <c:pt idx="2643">
                  <c:v>39132</c:v>
                </c:pt>
                <c:pt idx="2644">
                  <c:v>39133</c:v>
                </c:pt>
                <c:pt idx="2645">
                  <c:v>39134</c:v>
                </c:pt>
                <c:pt idx="2646">
                  <c:v>39135</c:v>
                </c:pt>
                <c:pt idx="2647">
                  <c:v>39136</c:v>
                </c:pt>
                <c:pt idx="2648">
                  <c:v>39139</c:v>
                </c:pt>
                <c:pt idx="2649">
                  <c:v>39140</c:v>
                </c:pt>
                <c:pt idx="2650">
                  <c:v>39141</c:v>
                </c:pt>
                <c:pt idx="2651">
                  <c:v>39142</c:v>
                </c:pt>
                <c:pt idx="2652">
                  <c:v>39143</c:v>
                </c:pt>
                <c:pt idx="2653">
                  <c:v>39146</c:v>
                </c:pt>
                <c:pt idx="2654">
                  <c:v>39147</c:v>
                </c:pt>
                <c:pt idx="2655">
                  <c:v>39148</c:v>
                </c:pt>
                <c:pt idx="2656">
                  <c:v>39149</c:v>
                </c:pt>
                <c:pt idx="2657">
                  <c:v>39150</c:v>
                </c:pt>
                <c:pt idx="2658">
                  <c:v>39153</c:v>
                </c:pt>
                <c:pt idx="2659">
                  <c:v>39154</c:v>
                </c:pt>
                <c:pt idx="2660">
                  <c:v>39155</c:v>
                </c:pt>
                <c:pt idx="2661">
                  <c:v>39156</c:v>
                </c:pt>
                <c:pt idx="2662">
                  <c:v>39157</c:v>
                </c:pt>
                <c:pt idx="2663">
                  <c:v>39160</c:v>
                </c:pt>
                <c:pt idx="2664">
                  <c:v>39161</c:v>
                </c:pt>
                <c:pt idx="2665">
                  <c:v>39162</c:v>
                </c:pt>
                <c:pt idx="2666">
                  <c:v>39163</c:v>
                </c:pt>
                <c:pt idx="2667">
                  <c:v>39164</c:v>
                </c:pt>
                <c:pt idx="2668">
                  <c:v>39167</c:v>
                </c:pt>
                <c:pt idx="2669">
                  <c:v>39168</c:v>
                </c:pt>
                <c:pt idx="2670">
                  <c:v>39169</c:v>
                </c:pt>
                <c:pt idx="2671">
                  <c:v>39170</c:v>
                </c:pt>
                <c:pt idx="2672">
                  <c:v>39171</c:v>
                </c:pt>
                <c:pt idx="2673">
                  <c:v>39172</c:v>
                </c:pt>
                <c:pt idx="2674">
                  <c:v>39174</c:v>
                </c:pt>
                <c:pt idx="2675">
                  <c:v>39175</c:v>
                </c:pt>
                <c:pt idx="2676">
                  <c:v>39176</c:v>
                </c:pt>
                <c:pt idx="2677">
                  <c:v>39177</c:v>
                </c:pt>
                <c:pt idx="2678">
                  <c:v>39181</c:v>
                </c:pt>
                <c:pt idx="2679">
                  <c:v>39182</c:v>
                </c:pt>
                <c:pt idx="2680">
                  <c:v>39183</c:v>
                </c:pt>
                <c:pt idx="2681">
                  <c:v>39184</c:v>
                </c:pt>
                <c:pt idx="2682">
                  <c:v>39185</c:v>
                </c:pt>
                <c:pt idx="2683">
                  <c:v>39188</c:v>
                </c:pt>
                <c:pt idx="2684">
                  <c:v>39189</c:v>
                </c:pt>
                <c:pt idx="2685">
                  <c:v>39190</c:v>
                </c:pt>
                <c:pt idx="2686">
                  <c:v>39191</c:v>
                </c:pt>
                <c:pt idx="2687">
                  <c:v>39192</c:v>
                </c:pt>
                <c:pt idx="2688">
                  <c:v>39195</c:v>
                </c:pt>
                <c:pt idx="2689">
                  <c:v>39196</c:v>
                </c:pt>
                <c:pt idx="2690">
                  <c:v>39197</c:v>
                </c:pt>
                <c:pt idx="2691">
                  <c:v>39198</c:v>
                </c:pt>
                <c:pt idx="2692">
                  <c:v>39199</c:v>
                </c:pt>
                <c:pt idx="2693">
                  <c:v>39202</c:v>
                </c:pt>
                <c:pt idx="2694">
                  <c:v>39203</c:v>
                </c:pt>
                <c:pt idx="2695">
                  <c:v>39204</c:v>
                </c:pt>
                <c:pt idx="2696">
                  <c:v>39205</c:v>
                </c:pt>
                <c:pt idx="2697">
                  <c:v>39206</c:v>
                </c:pt>
                <c:pt idx="2698">
                  <c:v>39209</c:v>
                </c:pt>
                <c:pt idx="2699">
                  <c:v>39210</c:v>
                </c:pt>
                <c:pt idx="2700">
                  <c:v>39211</c:v>
                </c:pt>
                <c:pt idx="2701">
                  <c:v>39212</c:v>
                </c:pt>
                <c:pt idx="2702">
                  <c:v>39213</c:v>
                </c:pt>
                <c:pt idx="2703">
                  <c:v>39216</c:v>
                </c:pt>
                <c:pt idx="2704">
                  <c:v>39217</c:v>
                </c:pt>
                <c:pt idx="2705">
                  <c:v>39218</c:v>
                </c:pt>
                <c:pt idx="2706">
                  <c:v>39219</c:v>
                </c:pt>
                <c:pt idx="2707">
                  <c:v>39220</c:v>
                </c:pt>
                <c:pt idx="2708">
                  <c:v>39223</c:v>
                </c:pt>
                <c:pt idx="2709">
                  <c:v>39224</c:v>
                </c:pt>
                <c:pt idx="2710">
                  <c:v>39225</c:v>
                </c:pt>
                <c:pt idx="2711">
                  <c:v>39226</c:v>
                </c:pt>
                <c:pt idx="2712">
                  <c:v>39227</c:v>
                </c:pt>
                <c:pt idx="2713">
                  <c:v>39231</c:v>
                </c:pt>
                <c:pt idx="2714">
                  <c:v>39232</c:v>
                </c:pt>
                <c:pt idx="2715">
                  <c:v>39233</c:v>
                </c:pt>
                <c:pt idx="2716">
                  <c:v>39234</c:v>
                </c:pt>
                <c:pt idx="2717">
                  <c:v>39237</c:v>
                </c:pt>
                <c:pt idx="2718">
                  <c:v>39238</c:v>
                </c:pt>
                <c:pt idx="2719">
                  <c:v>39239</c:v>
                </c:pt>
                <c:pt idx="2720">
                  <c:v>39240</c:v>
                </c:pt>
                <c:pt idx="2721">
                  <c:v>39241</c:v>
                </c:pt>
                <c:pt idx="2722">
                  <c:v>39244</c:v>
                </c:pt>
                <c:pt idx="2723">
                  <c:v>39245</c:v>
                </c:pt>
                <c:pt idx="2724">
                  <c:v>39246</c:v>
                </c:pt>
                <c:pt idx="2725">
                  <c:v>39247</c:v>
                </c:pt>
                <c:pt idx="2726">
                  <c:v>39248</c:v>
                </c:pt>
                <c:pt idx="2727">
                  <c:v>39251</c:v>
                </c:pt>
                <c:pt idx="2728">
                  <c:v>39252</c:v>
                </c:pt>
                <c:pt idx="2729">
                  <c:v>39253</c:v>
                </c:pt>
                <c:pt idx="2730">
                  <c:v>39254</c:v>
                </c:pt>
                <c:pt idx="2731">
                  <c:v>39255</c:v>
                </c:pt>
                <c:pt idx="2732">
                  <c:v>39258</c:v>
                </c:pt>
                <c:pt idx="2733">
                  <c:v>39259</c:v>
                </c:pt>
                <c:pt idx="2734">
                  <c:v>39260</c:v>
                </c:pt>
                <c:pt idx="2735">
                  <c:v>39261</c:v>
                </c:pt>
                <c:pt idx="2736">
                  <c:v>39262</c:v>
                </c:pt>
                <c:pt idx="2737">
                  <c:v>39263</c:v>
                </c:pt>
                <c:pt idx="2738">
                  <c:v>39265</c:v>
                </c:pt>
                <c:pt idx="2739">
                  <c:v>39266</c:v>
                </c:pt>
                <c:pt idx="2740">
                  <c:v>39267</c:v>
                </c:pt>
                <c:pt idx="2741">
                  <c:v>39268</c:v>
                </c:pt>
                <c:pt idx="2742">
                  <c:v>39269</c:v>
                </c:pt>
                <c:pt idx="2743">
                  <c:v>39272</c:v>
                </c:pt>
                <c:pt idx="2744">
                  <c:v>39273</c:v>
                </c:pt>
                <c:pt idx="2745">
                  <c:v>39274</c:v>
                </c:pt>
                <c:pt idx="2746">
                  <c:v>39275</c:v>
                </c:pt>
                <c:pt idx="2747">
                  <c:v>39276</c:v>
                </c:pt>
                <c:pt idx="2748">
                  <c:v>39279</c:v>
                </c:pt>
                <c:pt idx="2749">
                  <c:v>39280</c:v>
                </c:pt>
                <c:pt idx="2750">
                  <c:v>39281</c:v>
                </c:pt>
                <c:pt idx="2751">
                  <c:v>39282</c:v>
                </c:pt>
                <c:pt idx="2752">
                  <c:v>39283</c:v>
                </c:pt>
                <c:pt idx="2753">
                  <c:v>39286</c:v>
                </c:pt>
                <c:pt idx="2754">
                  <c:v>39287</c:v>
                </c:pt>
                <c:pt idx="2755">
                  <c:v>39288</c:v>
                </c:pt>
                <c:pt idx="2756">
                  <c:v>39289</c:v>
                </c:pt>
                <c:pt idx="2757">
                  <c:v>39290</c:v>
                </c:pt>
                <c:pt idx="2758">
                  <c:v>39293</c:v>
                </c:pt>
                <c:pt idx="2759">
                  <c:v>39294</c:v>
                </c:pt>
                <c:pt idx="2760">
                  <c:v>39295</c:v>
                </c:pt>
                <c:pt idx="2761">
                  <c:v>39296</c:v>
                </c:pt>
                <c:pt idx="2762">
                  <c:v>39297</c:v>
                </c:pt>
                <c:pt idx="2763">
                  <c:v>39300</c:v>
                </c:pt>
                <c:pt idx="2764">
                  <c:v>39301</c:v>
                </c:pt>
                <c:pt idx="2765">
                  <c:v>39302</c:v>
                </c:pt>
                <c:pt idx="2766">
                  <c:v>39303</c:v>
                </c:pt>
                <c:pt idx="2767">
                  <c:v>39304</c:v>
                </c:pt>
                <c:pt idx="2768">
                  <c:v>39307</c:v>
                </c:pt>
                <c:pt idx="2769">
                  <c:v>39308</c:v>
                </c:pt>
                <c:pt idx="2770">
                  <c:v>39309</c:v>
                </c:pt>
                <c:pt idx="2771">
                  <c:v>39310</c:v>
                </c:pt>
                <c:pt idx="2772">
                  <c:v>39311</c:v>
                </c:pt>
                <c:pt idx="2773">
                  <c:v>39314</c:v>
                </c:pt>
                <c:pt idx="2774">
                  <c:v>39315</c:v>
                </c:pt>
                <c:pt idx="2775">
                  <c:v>39316</c:v>
                </c:pt>
                <c:pt idx="2776">
                  <c:v>39317</c:v>
                </c:pt>
                <c:pt idx="2777">
                  <c:v>39318</c:v>
                </c:pt>
                <c:pt idx="2778">
                  <c:v>39321</c:v>
                </c:pt>
                <c:pt idx="2779">
                  <c:v>39322</c:v>
                </c:pt>
                <c:pt idx="2780">
                  <c:v>39323</c:v>
                </c:pt>
                <c:pt idx="2781">
                  <c:v>39324</c:v>
                </c:pt>
                <c:pt idx="2782">
                  <c:v>39325</c:v>
                </c:pt>
                <c:pt idx="2783">
                  <c:v>39328</c:v>
                </c:pt>
                <c:pt idx="2784">
                  <c:v>39329</c:v>
                </c:pt>
                <c:pt idx="2785">
                  <c:v>39330</c:v>
                </c:pt>
                <c:pt idx="2786">
                  <c:v>39331</c:v>
                </c:pt>
                <c:pt idx="2787">
                  <c:v>39332</c:v>
                </c:pt>
                <c:pt idx="2788">
                  <c:v>39335</c:v>
                </c:pt>
                <c:pt idx="2789">
                  <c:v>39336</c:v>
                </c:pt>
                <c:pt idx="2790">
                  <c:v>39337</c:v>
                </c:pt>
                <c:pt idx="2791">
                  <c:v>39338</c:v>
                </c:pt>
                <c:pt idx="2792">
                  <c:v>39339</c:v>
                </c:pt>
                <c:pt idx="2793">
                  <c:v>39342</c:v>
                </c:pt>
                <c:pt idx="2794">
                  <c:v>39343</c:v>
                </c:pt>
                <c:pt idx="2795">
                  <c:v>39344</c:v>
                </c:pt>
                <c:pt idx="2796">
                  <c:v>39345</c:v>
                </c:pt>
                <c:pt idx="2797">
                  <c:v>39346</c:v>
                </c:pt>
                <c:pt idx="2798">
                  <c:v>39349</c:v>
                </c:pt>
                <c:pt idx="2799">
                  <c:v>39350</c:v>
                </c:pt>
                <c:pt idx="2800">
                  <c:v>39351</c:v>
                </c:pt>
                <c:pt idx="2801">
                  <c:v>39352</c:v>
                </c:pt>
                <c:pt idx="2802">
                  <c:v>39353</c:v>
                </c:pt>
                <c:pt idx="2803">
                  <c:v>39355</c:v>
                </c:pt>
                <c:pt idx="2804">
                  <c:v>39356</c:v>
                </c:pt>
                <c:pt idx="2805">
                  <c:v>39357</c:v>
                </c:pt>
                <c:pt idx="2806">
                  <c:v>39358</c:v>
                </c:pt>
                <c:pt idx="2807">
                  <c:v>39359</c:v>
                </c:pt>
                <c:pt idx="2808">
                  <c:v>39360</c:v>
                </c:pt>
                <c:pt idx="2809">
                  <c:v>39363</c:v>
                </c:pt>
                <c:pt idx="2810">
                  <c:v>39364</c:v>
                </c:pt>
                <c:pt idx="2811">
                  <c:v>39365</c:v>
                </c:pt>
                <c:pt idx="2812">
                  <c:v>39366</c:v>
                </c:pt>
                <c:pt idx="2813">
                  <c:v>39367</c:v>
                </c:pt>
                <c:pt idx="2814">
                  <c:v>39370</c:v>
                </c:pt>
                <c:pt idx="2815">
                  <c:v>39371</c:v>
                </c:pt>
                <c:pt idx="2816">
                  <c:v>39372</c:v>
                </c:pt>
                <c:pt idx="2817">
                  <c:v>39373</c:v>
                </c:pt>
                <c:pt idx="2818">
                  <c:v>39374</c:v>
                </c:pt>
                <c:pt idx="2819">
                  <c:v>39377</c:v>
                </c:pt>
                <c:pt idx="2820">
                  <c:v>39378</c:v>
                </c:pt>
                <c:pt idx="2821">
                  <c:v>39379</c:v>
                </c:pt>
                <c:pt idx="2822">
                  <c:v>39380</c:v>
                </c:pt>
                <c:pt idx="2823">
                  <c:v>39381</c:v>
                </c:pt>
                <c:pt idx="2824">
                  <c:v>39384</c:v>
                </c:pt>
                <c:pt idx="2825">
                  <c:v>39385</c:v>
                </c:pt>
                <c:pt idx="2826">
                  <c:v>39386</c:v>
                </c:pt>
                <c:pt idx="2827">
                  <c:v>39387</c:v>
                </c:pt>
                <c:pt idx="2828">
                  <c:v>39388</c:v>
                </c:pt>
                <c:pt idx="2829">
                  <c:v>39391</c:v>
                </c:pt>
                <c:pt idx="2830">
                  <c:v>39392</c:v>
                </c:pt>
                <c:pt idx="2831">
                  <c:v>39393</c:v>
                </c:pt>
                <c:pt idx="2832">
                  <c:v>39394</c:v>
                </c:pt>
                <c:pt idx="2833">
                  <c:v>39395</c:v>
                </c:pt>
                <c:pt idx="2834">
                  <c:v>39398</c:v>
                </c:pt>
                <c:pt idx="2835">
                  <c:v>39399</c:v>
                </c:pt>
                <c:pt idx="2836">
                  <c:v>39400</c:v>
                </c:pt>
                <c:pt idx="2837">
                  <c:v>39401</c:v>
                </c:pt>
                <c:pt idx="2838">
                  <c:v>39402</c:v>
                </c:pt>
                <c:pt idx="2839">
                  <c:v>39405</c:v>
                </c:pt>
                <c:pt idx="2840">
                  <c:v>39406</c:v>
                </c:pt>
                <c:pt idx="2841">
                  <c:v>39407</c:v>
                </c:pt>
                <c:pt idx="2842">
                  <c:v>39408</c:v>
                </c:pt>
                <c:pt idx="2843">
                  <c:v>39409</c:v>
                </c:pt>
                <c:pt idx="2844">
                  <c:v>39412</c:v>
                </c:pt>
                <c:pt idx="2845">
                  <c:v>39413</c:v>
                </c:pt>
                <c:pt idx="2846">
                  <c:v>39414</c:v>
                </c:pt>
                <c:pt idx="2847">
                  <c:v>39415</c:v>
                </c:pt>
                <c:pt idx="2848">
                  <c:v>39416</c:v>
                </c:pt>
                <c:pt idx="2849">
                  <c:v>39419</c:v>
                </c:pt>
                <c:pt idx="2850">
                  <c:v>39420</c:v>
                </c:pt>
                <c:pt idx="2851">
                  <c:v>39421</c:v>
                </c:pt>
                <c:pt idx="2852">
                  <c:v>39422</c:v>
                </c:pt>
                <c:pt idx="2853">
                  <c:v>39423</c:v>
                </c:pt>
                <c:pt idx="2854">
                  <c:v>39426</c:v>
                </c:pt>
                <c:pt idx="2855">
                  <c:v>39427</c:v>
                </c:pt>
                <c:pt idx="2856">
                  <c:v>39428</c:v>
                </c:pt>
                <c:pt idx="2857">
                  <c:v>39429</c:v>
                </c:pt>
                <c:pt idx="2858">
                  <c:v>39430</c:v>
                </c:pt>
                <c:pt idx="2859">
                  <c:v>39433</c:v>
                </c:pt>
                <c:pt idx="2860">
                  <c:v>39434</c:v>
                </c:pt>
                <c:pt idx="2861">
                  <c:v>39435</c:v>
                </c:pt>
                <c:pt idx="2862">
                  <c:v>39436</c:v>
                </c:pt>
                <c:pt idx="2863">
                  <c:v>39437</c:v>
                </c:pt>
                <c:pt idx="2864">
                  <c:v>39440</c:v>
                </c:pt>
                <c:pt idx="2865">
                  <c:v>39442</c:v>
                </c:pt>
                <c:pt idx="2866">
                  <c:v>39443</c:v>
                </c:pt>
                <c:pt idx="2867">
                  <c:v>39444</c:v>
                </c:pt>
                <c:pt idx="2868">
                  <c:v>39447</c:v>
                </c:pt>
                <c:pt idx="2869">
                  <c:v>39449</c:v>
                </c:pt>
                <c:pt idx="2870">
                  <c:v>39450</c:v>
                </c:pt>
                <c:pt idx="2871">
                  <c:v>39451</c:v>
                </c:pt>
                <c:pt idx="2872">
                  <c:v>39454</c:v>
                </c:pt>
                <c:pt idx="2873">
                  <c:v>39455</c:v>
                </c:pt>
                <c:pt idx="2874">
                  <c:v>39456</c:v>
                </c:pt>
                <c:pt idx="2875">
                  <c:v>39457</c:v>
                </c:pt>
                <c:pt idx="2876">
                  <c:v>39458</c:v>
                </c:pt>
                <c:pt idx="2877">
                  <c:v>39461</c:v>
                </c:pt>
                <c:pt idx="2878">
                  <c:v>39462</c:v>
                </c:pt>
                <c:pt idx="2879">
                  <c:v>39463</c:v>
                </c:pt>
                <c:pt idx="2880">
                  <c:v>39464</c:v>
                </c:pt>
                <c:pt idx="2881">
                  <c:v>39465</c:v>
                </c:pt>
                <c:pt idx="2882">
                  <c:v>39468</c:v>
                </c:pt>
                <c:pt idx="2883">
                  <c:v>39469</c:v>
                </c:pt>
                <c:pt idx="2884">
                  <c:v>39470</c:v>
                </c:pt>
                <c:pt idx="2885">
                  <c:v>39471</c:v>
                </c:pt>
                <c:pt idx="2886">
                  <c:v>39472</c:v>
                </c:pt>
                <c:pt idx="2887">
                  <c:v>39475</c:v>
                </c:pt>
                <c:pt idx="2888">
                  <c:v>39476</c:v>
                </c:pt>
                <c:pt idx="2889">
                  <c:v>39477</c:v>
                </c:pt>
                <c:pt idx="2890">
                  <c:v>39478</c:v>
                </c:pt>
                <c:pt idx="2891">
                  <c:v>39479</c:v>
                </c:pt>
                <c:pt idx="2892">
                  <c:v>39482</c:v>
                </c:pt>
                <c:pt idx="2893">
                  <c:v>39483</c:v>
                </c:pt>
                <c:pt idx="2894">
                  <c:v>39484</c:v>
                </c:pt>
                <c:pt idx="2895">
                  <c:v>39485</c:v>
                </c:pt>
                <c:pt idx="2896">
                  <c:v>39486</c:v>
                </c:pt>
                <c:pt idx="2897">
                  <c:v>39489</c:v>
                </c:pt>
                <c:pt idx="2898">
                  <c:v>39490</c:v>
                </c:pt>
                <c:pt idx="2899">
                  <c:v>39491</c:v>
                </c:pt>
                <c:pt idx="2900">
                  <c:v>39492</c:v>
                </c:pt>
                <c:pt idx="2901">
                  <c:v>39493</c:v>
                </c:pt>
                <c:pt idx="2902">
                  <c:v>39496</c:v>
                </c:pt>
                <c:pt idx="2903">
                  <c:v>39497</c:v>
                </c:pt>
                <c:pt idx="2904">
                  <c:v>39498</c:v>
                </c:pt>
                <c:pt idx="2905">
                  <c:v>39499</c:v>
                </c:pt>
                <c:pt idx="2906">
                  <c:v>39500</c:v>
                </c:pt>
                <c:pt idx="2907">
                  <c:v>39503</c:v>
                </c:pt>
                <c:pt idx="2908">
                  <c:v>39504</c:v>
                </c:pt>
                <c:pt idx="2909">
                  <c:v>39505</c:v>
                </c:pt>
                <c:pt idx="2910">
                  <c:v>39506</c:v>
                </c:pt>
                <c:pt idx="2911">
                  <c:v>39507</c:v>
                </c:pt>
                <c:pt idx="2912">
                  <c:v>39510</c:v>
                </c:pt>
                <c:pt idx="2913">
                  <c:v>39511</c:v>
                </c:pt>
                <c:pt idx="2914">
                  <c:v>39512</c:v>
                </c:pt>
                <c:pt idx="2915">
                  <c:v>39513</c:v>
                </c:pt>
                <c:pt idx="2916">
                  <c:v>39514</c:v>
                </c:pt>
                <c:pt idx="2917">
                  <c:v>39517</c:v>
                </c:pt>
                <c:pt idx="2918">
                  <c:v>39518</c:v>
                </c:pt>
                <c:pt idx="2919">
                  <c:v>39519</c:v>
                </c:pt>
                <c:pt idx="2920">
                  <c:v>39520</c:v>
                </c:pt>
                <c:pt idx="2921">
                  <c:v>39521</c:v>
                </c:pt>
                <c:pt idx="2922">
                  <c:v>39524</c:v>
                </c:pt>
                <c:pt idx="2923">
                  <c:v>39525</c:v>
                </c:pt>
                <c:pt idx="2924">
                  <c:v>39526</c:v>
                </c:pt>
                <c:pt idx="2925">
                  <c:v>39527</c:v>
                </c:pt>
                <c:pt idx="2926">
                  <c:v>39531</c:v>
                </c:pt>
                <c:pt idx="2927">
                  <c:v>39532</c:v>
                </c:pt>
                <c:pt idx="2928">
                  <c:v>39533</c:v>
                </c:pt>
                <c:pt idx="2929">
                  <c:v>39534</c:v>
                </c:pt>
                <c:pt idx="2930">
                  <c:v>39535</c:v>
                </c:pt>
                <c:pt idx="2931">
                  <c:v>39538</c:v>
                </c:pt>
                <c:pt idx="2932">
                  <c:v>39539</c:v>
                </c:pt>
                <c:pt idx="2933">
                  <c:v>39540</c:v>
                </c:pt>
                <c:pt idx="2934">
                  <c:v>39541</c:v>
                </c:pt>
                <c:pt idx="2935">
                  <c:v>39542</c:v>
                </c:pt>
                <c:pt idx="2936">
                  <c:v>39545</c:v>
                </c:pt>
                <c:pt idx="2937">
                  <c:v>39546</c:v>
                </c:pt>
                <c:pt idx="2938">
                  <c:v>39547</c:v>
                </c:pt>
                <c:pt idx="2939">
                  <c:v>39548</c:v>
                </c:pt>
                <c:pt idx="2940">
                  <c:v>39549</c:v>
                </c:pt>
                <c:pt idx="2941">
                  <c:v>39552</c:v>
                </c:pt>
                <c:pt idx="2942">
                  <c:v>39553</c:v>
                </c:pt>
                <c:pt idx="2943">
                  <c:v>39554</c:v>
                </c:pt>
                <c:pt idx="2944">
                  <c:v>39555</c:v>
                </c:pt>
                <c:pt idx="2945">
                  <c:v>39556</c:v>
                </c:pt>
                <c:pt idx="2946">
                  <c:v>39559</c:v>
                </c:pt>
                <c:pt idx="2947">
                  <c:v>39560</c:v>
                </c:pt>
                <c:pt idx="2948">
                  <c:v>39561</c:v>
                </c:pt>
                <c:pt idx="2949">
                  <c:v>39562</c:v>
                </c:pt>
                <c:pt idx="2950">
                  <c:v>39563</c:v>
                </c:pt>
                <c:pt idx="2951">
                  <c:v>39566</c:v>
                </c:pt>
                <c:pt idx="2952">
                  <c:v>39567</c:v>
                </c:pt>
                <c:pt idx="2953">
                  <c:v>39568</c:v>
                </c:pt>
                <c:pt idx="2954">
                  <c:v>39569</c:v>
                </c:pt>
                <c:pt idx="2955">
                  <c:v>39570</c:v>
                </c:pt>
                <c:pt idx="2956">
                  <c:v>39573</c:v>
                </c:pt>
                <c:pt idx="2957">
                  <c:v>39574</c:v>
                </c:pt>
                <c:pt idx="2958">
                  <c:v>39575</c:v>
                </c:pt>
                <c:pt idx="2959">
                  <c:v>39576</c:v>
                </c:pt>
                <c:pt idx="2960">
                  <c:v>39577</c:v>
                </c:pt>
                <c:pt idx="2961">
                  <c:v>39580</c:v>
                </c:pt>
                <c:pt idx="2962">
                  <c:v>39581</c:v>
                </c:pt>
                <c:pt idx="2963">
                  <c:v>39582</c:v>
                </c:pt>
                <c:pt idx="2964">
                  <c:v>39583</c:v>
                </c:pt>
                <c:pt idx="2965">
                  <c:v>39584</c:v>
                </c:pt>
                <c:pt idx="2966">
                  <c:v>39587</c:v>
                </c:pt>
                <c:pt idx="2967">
                  <c:v>39588</c:v>
                </c:pt>
                <c:pt idx="2968">
                  <c:v>39589</c:v>
                </c:pt>
                <c:pt idx="2969">
                  <c:v>39590</c:v>
                </c:pt>
                <c:pt idx="2970">
                  <c:v>39591</c:v>
                </c:pt>
                <c:pt idx="2971">
                  <c:v>39594</c:v>
                </c:pt>
                <c:pt idx="2972">
                  <c:v>39595</c:v>
                </c:pt>
                <c:pt idx="2973">
                  <c:v>39596</c:v>
                </c:pt>
                <c:pt idx="2974">
                  <c:v>39597</c:v>
                </c:pt>
                <c:pt idx="2975">
                  <c:v>39598</c:v>
                </c:pt>
                <c:pt idx="2976">
                  <c:v>39599</c:v>
                </c:pt>
                <c:pt idx="2977">
                  <c:v>39601</c:v>
                </c:pt>
                <c:pt idx="2978">
                  <c:v>39602</c:v>
                </c:pt>
                <c:pt idx="2979">
                  <c:v>39603</c:v>
                </c:pt>
                <c:pt idx="2980">
                  <c:v>39604</c:v>
                </c:pt>
                <c:pt idx="2981">
                  <c:v>39605</c:v>
                </c:pt>
                <c:pt idx="2982">
                  <c:v>39608</c:v>
                </c:pt>
                <c:pt idx="2983">
                  <c:v>39609</c:v>
                </c:pt>
                <c:pt idx="2984">
                  <c:v>39610</c:v>
                </c:pt>
                <c:pt idx="2985">
                  <c:v>39611</c:v>
                </c:pt>
                <c:pt idx="2986">
                  <c:v>39612</c:v>
                </c:pt>
                <c:pt idx="2987">
                  <c:v>39615</c:v>
                </c:pt>
                <c:pt idx="2988">
                  <c:v>39616</c:v>
                </c:pt>
                <c:pt idx="2989">
                  <c:v>39617</c:v>
                </c:pt>
                <c:pt idx="2990">
                  <c:v>39618</c:v>
                </c:pt>
                <c:pt idx="2991">
                  <c:v>39619</c:v>
                </c:pt>
                <c:pt idx="2992">
                  <c:v>39622</c:v>
                </c:pt>
                <c:pt idx="2993">
                  <c:v>39623</c:v>
                </c:pt>
                <c:pt idx="2994">
                  <c:v>39624</c:v>
                </c:pt>
                <c:pt idx="2995">
                  <c:v>39625</c:v>
                </c:pt>
                <c:pt idx="2996">
                  <c:v>39626</c:v>
                </c:pt>
                <c:pt idx="2997">
                  <c:v>39629</c:v>
                </c:pt>
                <c:pt idx="2998">
                  <c:v>39630</c:v>
                </c:pt>
                <c:pt idx="2999">
                  <c:v>39631</c:v>
                </c:pt>
                <c:pt idx="3000">
                  <c:v>39632</c:v>
                </c:pt>
                <c:pt idx="3001">
                  <c:v>39633</c:v>
                </c:pt>
                <c:pt idx="3002">
                  <c:v>39636</c:v>
                </c:pt>
                <c:pt idx="3003">
                  <c:v>39637</c:v>
                </c:pt>
                <c:pt idx="3004">
                  <c:v>39638</c:v>
                </c:pt>
                <c:pt idx="3005">
                  <c:v>39639</c:v>
                </c:pt>
                <c:pt idx="3006">
                  <c:v>39640</c:v>
                </c:pt>
                <c:pt idx="3007">
                  <c:v>39643</c:v>
                </c:pt>
                <c:pt idx="3008">
                  <c:v>39644</c:v>
                </c:pt>
                <c:pt idx="3009">
                  <c:v>39645</c:v>
                </c:pt>
                <c:pt idx="3010">
                  <c:v>39646</c:v>
                </c:pt>
                <c:pt idx="3011">
                  <c:v>39647</c:v>
                </c:pt>
                <c:pt idx="3012">
                  <c:v>39650</c:v>
                </c:pt>
                <c:pt idx="3013">
                  <c:v>39651</c:v>
                </c:pt>
                <c:pt idx="3014">
                  <c:v>39652</c:v>
                </c:pt>
                <c:pt idx="3015">
                  <c:v>39653</c:v>
                </c:pt>
                <c:pt idx="3016">
                  <c:v>39654</c:v>
                </c:pt>
                <c:pt idx="3017">
                  <c:v>39657</c:v>
                </c:pt>
                <c:pt idx="3018">
                  <c:v>39658</c:v>
                </c:pt>
                <c:pt idx="3019">
                  <c:v>39659</c:v>
                </c:pt>
                <c:pt idx="3020">
                  <c:v>39660</c:v>
                </c:pt>
                <c:pt idx="3021">
                  <c:v>39661</c:v>
                </c:pt>
                <c:pt idx="3022">
                  <c:v>39664</c:v>
                </c:pt>
                <c:pt idx="3023">
                  <c:v>39665</c:v>
                </c:pt>
                <c:pt idx="3024">
                  <c:v>39666</c:v>
                </c:pt>
                <c:pt idx="3025">
                  <c:v>39667</c:v>
                </c:pt>
                <c:pt idx="3026">
                  <c:v>39668</c:v>
                </c:pt>
                <c:pt idx="3027">
                  <c:v>39671</c:v>
                </c:pt>
                <c:pt idx="3028">
                  <c:v>39672</c:v>
                </c:pt>
                <c:pt idx="3029">
                  <c:v>39673</c:v>
                </c:pt>
                <c:pt idx="3030">
                  <c:v>39674</c:v>
                </c:pt>
                <c:pt idx="3031">
                  <c:v>39675</c:v>
                </c:pt>
                <c:pt idx="3032">
                  <c:v>39678</c:v>
                </c:pt>
                <c:pt idx="3033">
                  <c:v>39679</c:v>
                </c:pt>
                <c:pt idx="3034">
                  <c:v>39680</c:v>
                </c:pt>
                <c:pt idx="3035">
                  <c:v>39681</c:v>
                </c:pt>
                <c:pt idx="3036">
                  <c:v>39682</c:v>
                </c:pt>
                <c:pt idx="3037">
                  <c:v>39685</c:v>
                </c:pt>
                <c:pt idx="3038">
                  <c:v>39686</c:v>
                </c:pt>
                <c:pt idx="3039">
                  <c:v>39687</c:v>
                </c:pt>
                <c:pt idx="3040">
                  <c:v>39688</c:v>
                </c:pt>
                <c:pt idx="3041">
                  <c:v>39689</c:v>
                </c:pt>
                <c:pt idx="3042">
                  <c:v>39691</c:v>
                </c:pt>
                <c:pt idx="3043">
                  <c:v>39692</c:v>
                </c:pt>
                <c:pt idx="3044">
                  <c:v>39693</c:v>
                </c:pt>
                <c:pt idx="3045">
                  <c:v>39694</c:v>
                </c:pt>
                <c:pt idx="3046">
                  <c:v>39695</c:v>
                </c:pt>
                <c:pt idx="3047">
                  <c:v>39696</c:v>
                </c:pt>
                <c:pt idx="3048">
                  <c:v>39699</c:v>
                </c:pt>
                <c:pt idx="3049">
                  <c:v>39700</c:v>
                </c:pt>
                <c:pt idx="3050">
                  <c:v>39701</c:v>
                </c:pt>
                <c:pt idx="3051">
                  <c:v>39702</c:v>
                </c:pt>
                <c:pt idx="3052">
                  <c:v>39703</c:v>
                </c:pt>
                <c:pt idx="3053">
                  <c:v>39706</c:v>
                </c:pt>
                <c:pt idx="3054">
                  <c:v>39707</c:v>
                </c:pt>
                <c:pt idx="3055">
                  <c:v>39708</c:v>
                </c:pt>
                <c:pt idx="3056">
                  <c:v>39709</c:v>
                </c:pt>
                <c:pt idx="3057">
                  <c:v>39710</c:v>
                </c:pt>
                <c:pt idx="3058">
                  <c:v>39713</c:v>
                </c:pt>
                <c:pt idx="3059">
                  <c:v>39714</c:v>
                </c:pt>
                <c:pt idx="3060">
                  <c:v>39715</c:v>
                </c:pt>
                <c:pt idx="3061">
                  <c:v>39716</c:v>
                </c:pt>
                <c:pt idx="3062">
                  <c:v>39717</c:v>
                </c:pt>
                <c:pt idx="3063">
                  <c:v>39720</c:v>
                </c:pt>
                <c:pt idx="3064">
                  <c:v>39721</c:v>
                </c:pt>
                <c:pt idx="3065">
                  <c:v>39722</c:v>
                </c:pt>
                <c:pt idx="3066">
                  <c:v>39723</c:v>
                </c:pt>
                <c:pt idx="3067">
                  <c:v>39724</c:v>
                </c:pt>
                <c:pt idx="3068">
                  <c:v>39727</c:v>
                </c:pt>
                <c:pt idx="3069">
                  <c:v>39728</c:v>
                </c:pt>
                <c:pt idx="3070">
                  <c:v>39729</c:v>
                </c:pt>
                <c:pt idx="3071">
                  <c:v>39730</c:v>
                </c:pt>
                <c:pt idx="3072">
                  <c:v>39731</c:v>
                </c:pt>
                <c:pt idx="3073">
                  <c:v>39734</c:v>
                </c:pt>
                <c:pt idx="3074">
                  <c:v>39735</c:v>
                </c:pt>
                <c:pt idx="3075">
                  <c:v>39736</c:v>
                </c:pt>
                <c:pt idx="3076">
                  <c:v>39737</c:v>
                </c:pt>
                <c:pt idx="3077">
                  <c:v>39738</c:v>
                </c:pt>
                <c:pt idx="3078">
                  <c:v>39741</c:v>
                </c:pt>
                <c:pt idx="3079">
                  <c:v>39742</c:v>
                </c:pt>
                <c:pt idx="3080">
                  <c:v>39743</c:v>
                </c:pt>
                <c:pt idx="3081">
                  <c:v>39744</c:v>
                </c:pt>
                <c:pt idx="3082">
                  <c:v>39745</c:v>
                </c:pt>
                <c:pt idx="3083">
                  <c:v>39748</c:v>
                </c:pt>
                <c:pt idx="3084">
                  <c:v>39749</c:v>
                </c:pt>
                <c:pt idx="3085">
                  <c:v>39750</c:v>
                </c:pt>
                <c:pt idx="3086">
                  <c:v>39751</c:v>
                </c:pt>
                <c:pt idx="3087">
                  <c:v>39752</c:v>
                </c:pt>
                <c:pt idx="3088">
                  <c:v>39755</c:v>
                </c:pt>
                <c:pt idx="3089">
                  <c:v>39756</c:v>
                </c:pt>
                <c:pt idx="3090">
                  <c:v>39757</c:v>
                </c:pt>
                <c:pt idx="3091">
                  <c:v>39758</c:v>
                </c:pt>
                <c:pt idx="3092">
                  <c:v>39759</c:v>
                </c:pt>
                <c:pt idx="3093">
                  <c:v>39762</c:v>
                </c:pt>
                <c:pt idx="3094">
                  <c:v>39763</c:v>
                </c:pt>
                <c:pt idx="3095">
                  <c:v>39764</c:v>
                </c:pt>
                <c:pt idx="3096">
                  <c:v>39765</c:v>
                </c:pt>
                <c:pt idx="3097">
                  <c:v>39766</c:v>
                </c:pt>
                <c:pt idx="3098">
                  <c:v>39769</c:v>
                </c:pt>
                <c:pt idx="3099">
                  <c:v>39770</c:v>
                </c:pt>
                <c:pt idx="3100">
                  <c:v>39771</c:v>
                </c:pt>
                <c:pt idx="3101">
                  <c:v>39772</c:v>
                </c:pt>
                <c:pt idx="3102">
                  <c:v>39773</c:v>
                </c:pt>
                <c:pt idx="3103">
                  <c:v>39776</c:v>
                </c:pt>
                <c:pt idx="3104">
                  <c:v>39777</c:v>
                </c:pt>
                <c:pt idx="3105">
                  <c:v>39778</c:v>
                </c:pt>
                <c:pt idx="3106">
                  <c:v>39779</c:v>
                </c:pt>
                <c:pt idx="3107">
                  <c:v>39780</c:v>
                </c:pt>
                <c:pt idx="3108">
                  <c:v>39782</c:v>
                </c:pt>
                <c:pt idx="3109">
                  <c:v>39783</c:v>
                </c:pt>
                <c:pt idx="3110">
                  <c:v>39784</c:v>
                </c:pt>
                <c:pt idx="3111">
                  <c:v>39785</c:v>
                </c:pt>
                <c:pt idx="3112">
                  <c:v>39786</c:v>
                </c:pt>
                <c:pt idx="3113">
                  <c:v>39787</c:v>
                </c:pt>
                <c:pt idx="3114">
                  <c:v>39790</c:v>
                </c:pt>
                <c:pt idx="3115">
                  <c:v>39791</c:v>
                </c:pt>
                <c:pt idx="3116">
                  <c:v>39792</c:v>
                </c:pt>
                <c:pt idx="3117">
                  <c:v>39793</c:v>
                </c:pt>
                <c:pt idx="3118">
                  <c:v>39794</c:v>
                </c:pt>
                <c:pt idx="3119">
                  <c:v>39797</c:v>
                </c:pt>
                <c:pt idx="3120">
                  <c:v>39798</c:v>
                </c:pt>
                <c:pt idx="3121">
                  <c:v>39799</c:v>
                </c:pt>
                <c:pt idx="3122">
                  <c:v>39800</c:v>
                </c:pt>
                <c:pt idx="3123">
                  <c:v>39801</c:v>
                </c:pt>
                <c:pt idx="3124">
                  <c:v>39804</c:v>
                </c:pt>
                <c:pt idx="3125">
                  <c:v>39805</c:v>
                </c:pt>
                <c:pt idx="3126">
                  <c:v>39806</c:v>
                </c:pt>
                <c:pt idx="3127">
                  <c:v>39808</c:v>
                </c:pt>
                <c:pt idx="3128">
                  <c:v>39811</c:v>
                </c:pt>
                <c:pt idx="3129">
                  <c:v>39812</c:v>
                </c:pt>
                <c:pt idx="3130">
                  <c:v>39813</c:v>
                </c:pt>
                <c:pt idx="3131">
                  <c:v>39815</c:v>
                </c:pt>
                <c:pt idx="3132">
                  <c:v>39818</c:v>
                </c:pt>
                <c:pt idx="3133">
                  <c:v>39819</c:v>
                </c:pt>
                <c:pt idx="3134">
                  <c:v>39820</c:v>
                </c:pt>
                <c:pt idx="3135">
                  <c:v>39821</c:v>
                </c:pt>
                <c:pt idx="3136">
                  <c:v>39822</c:v>
                </c:pt>
                <c:pt idx="3137">
                  <c:v>39825</c:v>
                </c:pt>
                <c:pt idx="3138">
                  <c:v>39826</c:v>
                </c:pt>
                <c:pt idx="3139">
                  <c:v>39827</c:v>
                </c:pt>
                <c:pt idx="3140">
                  <c:v>39828</c:v>
                </c:pt>
                <c:pt idx="3141">
                  <c:v>39829</c:v>
                </c:pt>
                <c:pt idx="3142">
                  <c:v>39832</c:v>
                </c:pt>
                <c:pt idx="3143">
                  <c:v>39833</c:v>
                </c:pt>
                <c:pt idx="3144">
                  <c:v>39834</c:v>
                </c:pt>
                <c:pt idx="3145">
                  <c:v>39835</c:v>
                </c:pt>
                <c:pt idx="3146">
                  <c:v>39836</c:v>
                </c:pt>
                <c:pt idx="3147">
                  <c:v>39839</c:v>
                </c:pt>
                <c:pt idx="3148">
                  <c:v>39840</c:v>
                </c:pt>
                <c:pt idx="3149">
                  <c:v>39841</c:v>
                </c:pt>
                <c:pt idx="3150">
                  <c:v>39842</c:v>
                </c:pt>
                <c:pt idx="3151">
                  <c:v>39843</c:v>
                </c:pt>
                <c:pt idx="3152">
                  <c:v>39844</c:v>
                </c:pt>
                <c:pt idx="3153">
                  <c:v>39846</c:v>
                </c:pt>
                <c:pt idx="3154">
                  <c:v>39847</c:v>
                </c:pt>
                <c:pt idx="3155">
                  <c:v>39848</c:v>
                </c:pt>
                <c:pt idx="3156">
                  <c:v>39849</c:v>
                </c:pt>
                <c:pt idx="3157">
                  <c:v>39850</c:v>
                </c:pt>
                <c:pt idx="3158">
                  <c:v>39853</c:v>
                </c:pt>
                <c:pt idx="3159">
                  <c:v>39854</c:v>
                </c:pt>
                <c:pt idx="3160">
                  <c:v>39855</c:v>
                </c:pt>
                <c:pt idx="3161">
                  <c:v>39856</c:v>
                </c:pt>
                <c:pt idx="3162">
                  <c:v>39857</c:v>
                </c:pt>
                <c:pt idx="3163">
                  <c:v>39860</c:v>
                </c:pt>
                <c:pt idx="3164">
                  <c:v>39861</c:v>
                </c:pt>
                <c:pt idx="3165">
                  <c:v>39862</c:v>
                </c:pt>
                <c:pt idx="3166">
                  <c:v>39863</c:v>
                </c:pt>
                <c:pt idx="3167">
                  <c:v>39864</c:v>
                </c:pt>
                <c:pt idx="3168">
                  <c:v>39867</c:v>
                </c:pt>
                <c:pt idx="3169">
                  <c:v>39868</c:v>
                </c:pt>
                <c:pt idx="3170">
                  <c:v>39869</c:v>
                </c:pt>
                <c:pt idx="3171">
                  <c:v>39870</c:v>
                </c:pt>
                <c:pt idx="3172">
                  <c:v>39871</c:v>
                </c:pt>
                <c:pt idx="3173">
                  <c:v>39872</c:v>
                </c:pt>
                <c:pt idx="3174">
                  <c:v>39874</c:v>
                </c:pt>
                <c:pt idx="3175">
                  <c:v>39875</c:v>
                </c:pt>
                <c:pt idx="3176">
                  <c:v>39876</c:v>
                </c:pt>
                <c:pt idx="3177">
                  <c:v>39877</c:v>
                </c:pt>
                <c:pt idx="3178">
                  <c:v>39878</c:v>
                </c:pt>
                <c:pt idx="3179">
                  <c:v>39881</c:v>
                </c:pt>
                <c:pt idx="3180">
                  <c:v>39882</c:v>
                </c:pt>
                <c:pt idx="3181">
                  <c:v>39883</c:v>
                </c:pt>
                <c:pt idx="3182">
                  <c:v>39884</c:v>
                </c:pt>
                <c:pt idx="3183">
                  <c:v>39885</c:v>
                </c:pt>
                <c:pt idx="3184">
                  <c:v>39888</c:v>
                </c:pt>
                <c:pt idx="3185">
                  <c:v>39889</c:v>
                </c:pt>
                <c:pt idx="3186">
                  <c:v>39890</c:v>
                </c:pt>
                <c:pt idx="3187">
                  <c:v>39891</c:v>
                </c:pt>
                <c:pt idx="3188">
                  <c:v>39892</c:v>
                </c:pt>
                <c:pt idx="3189">
                  <c:v>39895</c:v>
                </c:pt>
                <c:pt idx="3190">
                  <c:v>39896</c:v>
                </c:pt>
                <c:pt idx="3191">
                  <c:v>39897</c:v>
                </c:pt>
                <c:pt idx="3192">
                  <c:v>39898</c:v>
                </c:pt>
                <c:pt idx="3193">
                  <c:v>39899</c:v>
                </c:pt>
                <c:pt idx="3194">
                  <c:v>39902</c:v>
                </c:pt>
                <c:pt idx="3195">
                  <c:v>39903</c:v>
                </c:pt>
                <c:pt idx="3196">
                  <c:v>39904</c:v>
                </c:pt>
                <c:pt idx="3197">
                  <c:v>39905</c:v>
                </c:pt>
                <c:pt idx="3198">
                  <c:v>39906</c:v>
                </c:pt>
                <c:pt idx="3199">
                  <c:v>39909</c:v>
                </c:pt>
                <c:pt idx="3200">
                  <c:v>39910</c:v>
                </c:pt>
                <c:pt idx="3201">
                  <c:v>39911</c:v>
                </c:pt>
                <c:pt idx="3202">
                  <c:v>39912</c:v>
                </c:pt>
                <c:pt idx="3203">
                  <c:v>39916</c:v>
                </c:pt>
                <c:pt idx="3204">
                  <c:v>39917</c:v>
                </c:pt>
                <c:pt idx="3205">
                  <c:v>39918</c:v>
                </c:pt>
                <c:pt idx="3206">
                  <c:v>39919</c:v>
                </c:pt>
                <c:pt idx="3207">
                  <c:v>39920</c:v>
                </c:pt>
                <c:pt idx="3208">
                  <c:v>39923</c:v>
                </c:pt>
                <c:pt idx="3209">
                  <c:v>39924</c:v>
                </c:pt>
                <c:pt idx="3210">
                  <c:v>39925</c:v>
                </c:pt>
                <c:pt idx="3211">
                  <c:v>39926</c:v>
                </c:pt>
                <c:pt idx="3212">
                  <c:v>39927</c:v>
                </c:pt>
                <c:pt idx="3213">
                  <c:v>39930</c:v>
                </c:pt>
                <c:pt idx="3214">
                  <c:v>39931</c:v>
                </c:pt>
                <c:pt idx="3215">
                  <c:v>39932</c:v>
                </c:pt>
                <c:pt idx="3216">
                  <c:v>39933</c:v>
                </c:pt>
                <c:pt idx="3217">
                  <c:v>39934</c:v>
                </c:pt>
                <c:pt idx="3218">
                  <c:v>39937</c:v>
                </c:pt>
                <c:pt idx="3219">
                  <c:v>39938</c:v>
                </c:pt>
                <c:pt idx="3220">
                  <c:v>39939</c:v>
                </c:pt>
                <c:pt idx="3221">
                  <c:v>39940</c:v>
                </c:pt>
                <c:pt idx="3222">
                  <c:v>39941</c:v>
                </c:pt>
                <c:pt idx="3223">
                  <c:v>39944</c:v>
                </c:pt>
                <c:pt idx="3224">
                  <c:v>39945</c:v>
                </c:pt>
                <c:pt idx="3225">
                  <c:v>39946</c:v>
                </c:pt>
                <c:pt idx="3226">
                  <c:v>39947</c:v>
                </c:pt>
                <c:pt idx="3227">
                  <c:v>39948</c:v>
                </c:pt>
                <c:pt idx="3228">
                  <c:v>39951</c:v>
                </c:pt>
                <c:pt idx="3229">
                  <c:v>39952</c:v>
                </c:pt>
                <c:pt idx="3230">
                  <c:v>39953</c:v>
                </c:pt>
                <c:pt idx="3231">
                  <c:v>39954</c:v>
                </c:pt>
                <c:pt idx="3232">
                  <c:v>39955</c:v>
                </c:pt>
                <c:pt idx="3233">
                  <c:v>39958</c:v>
                </c:pt>
                <c:pt idx="3234">
                  <c:v>39959</c:v>
                </c:pt>
                <c:pt idx="3235">
                  <c:v>39960</c:v>
                </c:pt>
                <c:pt idx="3236">
                  <c:v>39961</c:v>
                </c:pt>
                <c:pt idx="3237">
                  <c:v>39962</c:v>
                </c:pt>
                <c:pt idx="3238">
                  <c:v>39964</c:v>
                </c:pt>
                <c:pt idx="3239">
                  <c:v>39965</c:v>
                </c:pt>
                <c:pt idx="3240">
                  <c:v>39966</c:v>
                </c:pt>
                <c:pt idx="3241">
                  <c:v>39967</c:v>
                </c:pt>
                <c:pt idx="3242">
                  <c:v>39968</c:v>
                </c:pt>
                <c:pt idx="3243">
                  <c:v>39969</c:v>
                </c:pt>
                <c:pt idx="3244">
                  <c:v>39972</c:v>
                </c:pt>
                <c:pt idx="3245">
                  <c:v>39973</c:v>
                </c:pt>
                <c:pt idx="3246">
                  <c:v>39974</c:v>
                </c:pt>
                <c:pt idx="3247">
                  <c:v>39975</c:v>
                </c:pt>
                <c:pt idx="3248">
                  <c:v>39976</c:v>
                </c:pt>
                <c:pt idx="3249">
                  <c:v>39979</c:v>
                </c:pt>
                <c:pt idx="3250">
                  <c:v>39980</c:v>
                </c:pt>
                <c:pt idx="3251">
                  <c:v>39981</c:v>
                </c:pt>
                <c:pt idx="3252">
                  <c:v>39982</c:v>
                </c:pt>
                <c:pt idx="3253">
                  <c:v>39983</c:v>
                </c:pt>
                <c:pt idx="3254">
                  <c:v>39986</c:v>
                </c:pt>
                <c:pt idx="3255">
                  <c:v>39987</c:v>
                </c:pt>
                <c:pt idx="3256">
                  <c:v>39988</c:v>
                </c:pt>
                <c:pt idx="3257">
                  <c:v>39989</c:v>
                </c:pt>
                <c:pt idx="3258">
                  <c:v>39990</c:v>
                </c:pt>
                <c:pt idx="3259">
                  <c:v>39993</c:v>
                </c:pt>
                <c:pt idx="3260">
                  <c:v>39994</c:v>
                </c:pt>
                <c:pt idx="3261">
                  <c:v>39995</c:v>
                </c:pt>
                <c:pt idx="3262">
                  <c:v>39996</c:v>
                </c:pt>
                <c:pt idx="3263">
                  <c:v>39997</c:v>
                </c:pt>
                <c:pt idx="3264">
                  <c:v>40000</c:v>
                </c:pt>
                <c:pt idx="3265">
                  <c:v>40001</c:v>
                </c:pt>
                <c:pt idx="3266">
                  <c:v>40002</c:v>
                </c:pt>
                <c:pt idx="3267">
                  <c:v>40003</c:v>
                </c:pt>
                <c:pt idx="3268">
                  <c:v>40004</c:v>
                </c:pt>
                <c:pt idx="3269">
                  <c:v>40007</c:v>
                </c:pt>
                <c:pt idx="3270">
                  <c:v>40008</c:v>
                </c:pt>
                <c:pt idx="3271">
                  <c:v>40009</c:v>
                </c:pt>
                <c:pt idx="3272">
                  <c:v>40010</c:v>
                </c:pt>
                <c:pt idx="3273">
                  <c:v>40011</c:v>
                </c:pt>
                <c:pt idx="3274">
                  <c:v>40014</c:v>
                </c:pt>
                <c:pt idx="3275">
                  <c:v>40015</c:v>
                </c:pt>
                <c:pt idx="3276">
                  <c:v>40016</c:v>
                </c:pt>
                <c:pt idx="3277">
                  <c:v>40017</c:v>
                </c:pt>
                <c:pt idx="3278">
                  <c:v>40018</c:v>
                </c:pt>
                <c:pt idx="3279">
                  <c:v>40021</c:v>
                </c:pt>
                <c:pt idx="3280">
                  <c:v>40022</c:v>
                </c:pt>
                <c:pt idx="3281">
                  <c:v>40023</c:v>
                </c:pt>
                <c:pt idx="3282">
                  <c:v>40024</c:v>
                </c:pt>
                <c:pt idx="3283">
                  <c:v>40025</c:v>
                </c:pt>
                <c:pt idx="3284">
                  <c:v>40028</c:v>
                </c:pt>
                <c:pt idx="3285">
                  <c:v>40029</c:v>
                </c:pt>
                <c:pt idx="3286">
                  <c:v>40030</c:v>
                </c:pt>
                <c:pt idx="3287">
                  <c:v>40031</c:v>
                </c:pt>
                <c:pt idx="3288">
                  <c:v>40032</c:v>
                </c:pt>
                <c:pt idx="3289">
                  <c:v>40035</c:v>
                </c:pt>
                <c:pt idx="3290">
                  <c:v>40036</c:v>
                </c:pt>
                <c:pt idx="3291">
                  <c:v>40037</c:v>
                </c:pt>
                <c:pt idx="3292">
                  <c:v>40038</c:v>
                </c:pt>
                <c:pt idx="3293">
                  <c:v>40039</c:v>
                </c:pt>
                <c:pt idx="3294">
                  <c:v>40042</c:v>
                </c:pt>
                <c:pt idx="3295">
                  <c:v>40043</c:v>
                </c:pt>
                <c:pt idx="3296">
                  <c:v>40044</c:v>
                </c:pt>
                <c:pt idx="3297">
                  <c:v>40045</c:v>
                </c:pt>
                <c:pt idx="3298">
                  <c:v>40046</c:v>
                </c:pt>
                <c:pt idx="3299">
                  <c:v>40049</c:v>
                </c:pt>
                <c:pt idx="3300">
                  <c:v>40050</c:v>
                </c:pt>
                <c:pt idx="3301">
                  <c:v>40051</c:v>
                </c:pt>
                <c:pt idx="3302">
                  <c:v>40052</c:v>
                </c:pt>
                <c:pt idx="3303">
                  <c:v>40053</c:v>
                </c:pt>
                <c:pt idx="3304">
                  <c:v>40056</c:v>
                </c:pt>
                <c:pt idx="3305">
                  <c:v>40057</c:v>
                </c:pt>
                <c:pt idx="3306">
                  <c:v>40058</c:v>
                </c:pt>
                <c:pt idx="3307">
                  <c:v>40059</c:v>
                </c:pt>
                <c:pt idx="3308">
                  <c:v>40060</c:v>
                </c:pt>
                <c:pt idx="3309">
                  <c:v>40063</c:v>
                </c:pt>
                <c:pt idx="3310">
                  <c:v>40064</c:v>
                </c:pt>
                <c:pt idx="3311">
                  <c:v>40065</c:v>
                </c:pt>
                <c:pt idx="3312">
                  <c:v>40066</c:v>
                </c:pt>
                <c:pt idx="3313">
                  <c:v>40067</c:v>
                </c:pt>
                <c:pt idx="3314">
                  <c:v>40070</c:v>
                </c:pt>
                <c:pt idx="3315">
                  <c:v>40071</c:v>
                </c:pt>
                <c:pt idx="3316">
                  <c:v>40072</c:v>
                </c:pt>
                <c:pt idx="3317">
                  <c:v>40073</c:v>
                </c:pt>
                <c:pt idx="3318">
                  <c:v>40074</c:v>
                </c:pt>
                <c:pt idx="3319">
                  <c:v>40077</c:v>
                </c:pt>
                <c:pt idx="3320">
                  <c:v>40078</c:v>
                </c:pt>
                <c:pt idx="3321">
                  <c:v>40079</c:v>
                </c:pt>
                <c:pt idx="3322">
                  <c:v>40080</c:v>
                </c:pt>
                <c:pt idx="3323">
                  <c:v>40081</c:v>
                </c:pt>
                <c:pt idx="3324">
                  <c:v>40084</c:v>
                </c:pt>
                <c:pt idx="3325">
                  <c:v>40085</c:v>
                </c:pt>
                <c:pt idx="3326">
                  <c:v>40086</c:v>
                </c:pt>
                <c:pt idx="3327">
                  <c:v>40087</c:v>
                </c:pt>
                <c:pt idx="3328">
                  <c:v>40088</c:v>
                </c:pt>
                <c:pt idx="3329">
                  <c:v>40091</c:v>
                </c:pt>
                <c:pt idx="3330">
                  <c:v>40092</c:v>
                </c:pt>
                <c:pt idx="3331">
                  <c:v>40093</c:v>
                </c:pt>
                <c:pt idx="3332">
                  <c:v>40094</c:v>
                </c:pt>
                <c:pt idx="3333">
                  <c:v>40095</c:v>
                </c:pt>
                <c:pt idx="3334">
                  <c:v>40098</c:v>
                </c:pt>
                <c:pt idx="3335">
                  <c:v>40099</c:v>
                </c:pt>
                <c:pt idx="3336">
                  <c:v>40100</c:v>
                </c:pt>
                <c:pt idx="3337">
                  <c:v>40101</c:v>
                </c:pt>
                <c:pt idx="3338">
                  <c:v>40102</c:v>
                </c:pt>
                <c:pt idx="3339">
                  <c:v>40105</c:v>
                </c:pt>
                <c:pt idx="3340">
                  <c:v>40106</c:v>
                </c:pt>
                <c:pt idx="3341">
                  <c:v>40107</c:v>
                </c:pt>
                <c:pt idx="3342">
                  <c:v>40108</c:v>
                </c:pt>
                <c:pt idx="3343">
                  <c:v>40109</c:v>
                </c:pt>
                <c:pt idx="3344">
                  <c:v>40112</c:v>
                </c:pt>
                <c:pt idx="3345">
                  <c:v>40113</c:v>
                </c:pt>
                <c:pt idx="3346">
                  <c:v>40114</c:v>
                </c:pt>
                <c:pt idx="3347">
                  <c:v>40115</c:v>
                </c:pt>
                <c:pt idx="3348">
                  <c:v>40116</c:v>
                </c:pt>
                <c:pt idx="3349">
                  <c:v>40117</c:v>
                </c:pt>
                <c:pt idx="3350">
                  <c:v>40119</c:v>
                </c:pt>
                <c:pt idx="3351">
                  <c:v>40120</c:v>
                </c:pt>
                <c:pt idx="3352">
                  <c:v>40121</c:v>
                </c:pt>
                <c:pt idx="3353">
                  <c:v>40122</c:v>
                </c:pt>
                <c:pt idx="3354">
                  <c:v>40123</c:v>
                </c:pt>
                <c:pt idx="3355">
                  <c:v>40126</c:v>
                </c:pt>
                <c:pt idx="3356">
                  <c:v>40127</c:v>
                </c:pt>
                <c:pt idx="3357">
                  <c:v>40128</c:v>
                </c:pt>
                <c:pt idx="3358">
                  <c:v>40129</c:v>
                </c:pt>
                <c:pt idx="3359">
                  <c:v>40130</c:v>
                </c:pt>
                <c:pt idx="3360">
                  <c:v>40133</c:v>
                </c:pt>
                <c:pt idx="3361">
                  <c:v>40134</c:v>
                </c:pt>
                <c:pt idx="3362">
                  <c:v>40135</c:v>
                </c:pt>
                <c:pt idx="3363">
                  <c:v>40136</c:v>
                </c:pt>
                <c:pt idx="3364">
                  <c:v>40137</c:v>
                </c:pt>
                <c:pt idx="3365">
                  <c:v>40140</c:v>
                </c:pt>
                <c:pt idx="3366">
                  <c:v>40141</c:v>
                </c:pt>
                <c:pt idx="3367">
                  <c:v>40142</c:v>
                </c:pt>
                <c:pt idx="3368">
                  <c:v>40143</c:v>
                </c:pt>
                <c:pt idx="3369">
                  <c:v>40144</c:v>
                </c:pt>
                <c:pt idx="3370">
                  <c:v>40147</c:v>
                </c:pt>
                <c:pt idx="3371">
                  <c:v>40148</c:v>
                </c:pt>
                <c:pt idx="3372">
                  <c:v>40149</c:v>
                </c:pt>
                <c:pt idx="3373">
                  <c:v>40150</c:v>
                </c:pt>
                <c:pt idx="3374">
                  <c:v>40151</c:v>
                </c:pt>
                <c:pt idx="3375">
                  <c:v>40154</c:v>
                </c:pt>
                <c:pt idx="3376">
                  <c:v>40155</c:v>
                </c:pt>
                <c:pt idx="3377">
                  <c:v>40156</c:v>
                </c:pt>
                <c:pt idx="3378">
                  <c:v>40157</c:v>
                </c:pt>
                <c:pt idx="3379">
                  <c:v>40158</c:v>
                </c:pt>
                <c:pt idx="3380">
                  <c:v>40161</c:v>
                </c:pt>
                <c:pt idx="3381">
                  <c:v>40162</c:v>
                </c:pt>
                <c:pt idx="3382">
                  <c:v>40163</c:v>
                </c:pt>
                <c:pt idx="3383">
                  <c:v>40164</c:v>
                </c:pt>
                <c:pt idx="3384">
                  <c:v>40165</c:v>
                </c:pt>
                <c:pt idx="3385">
                  <c:v>40168</c:v>
                </c:pt>
                <c:pt idx="3386">
                  <c:v>40169</c:v>
                </c:pt>
                <c:pt idx="3387">
                  <c:v>40170</c:v>
                </c:pt>
                <c:pt idx="3388">
                  <c:v>40171</c:v>
                </c:pt>
                <c:pt idx="3389">
                  <c:v>40175</c:v>
                </c:pt>
                <c:pt idx="3390">
                  <c:v>40176</c:v>
                </c:pt>
                <c:pt idx="3391">
                  <c:v>40177</c:v>
                </c:pt>
                <c:pt idx="3392">
                  <c:v>40178</c:v>
                </c:pt>
                <c:pt idx="3393">
                  <c:v>40182</c:v>
                </c:pt>
                <c:pt idx="3394">
                  <c:v>40183</c:v>
                </c:pt>
                <c:pt idx="3395">
                  <c:v>40184</c:v>
                </c:pt>
                <c:pt idx="3396">
                  <c:v>40185</c:v>
                </c:pt>
                <c:pt idx="3397">
                  <c:v>40186</c:v>
                </c:pt>
                <c:pt idx="3398">
                  <c:v>40189</c:v>
                </c:pt>
                <c:pt idx="3399">
                  <c:v>40190</c:v>
                </c:pt>
                <c:pt idx="3400">
                  <c:v>40191</c:v>
                </c:pt>
                <c:pt idx="3401">
                  <c:v>40192</c:v>
                </c:pt>
                <c:pt idx="3402">
                  <c:v>40193</c:v>
                </c:pt>
                <c:pt idx="3403">
                  <c:v>40196</c:v>
                </c:pt>
                <c:pt idx="3404">
                  <c:v>40197</c:v>
                </c:pt>
                <c:pt idx="3405">
                  <c:v>40198</c:v>
                </c:pt>
                <c:pt idx="3406">
                  <c:v>40199</c:v>
                </c:pt>
                <c:pt idx="3407">
                  <c:v>40200</c:v>
                </c:pt>
                <c:pt idx="3408">
                  <c:v>40203</c:v>
                </c:pt>
                <c:pt idx="3409">
                  <c:v>40204</c:v>
                </c:pt>
                <c:pt idx="3410">
                  <c:v>40205</c:v>
                </c:pt>
                <c:pt idx="3411">
                  <c:v>40206</c:v>
                </c:pt>
                <c:pt idx="3412">
                  <c:v>40207</c:v>
                </c:pt>
                <c:pt idx="3413">
                  <c:v>40209</c:v>
                </c:pt>
                <c:pt idx="3414">
                  <c:v>40210</c:v>
                </c:pt>
                <c:pt idx="3415">
                  <c:v>40211</c:v>
                </c:pt>
                <c:pt idx="3416">
                  <c:v>40212</c:v>
                </c:pt>
                <c:pt idx="3417">
                  <c:v>40213</c:v>
                </c:pt>
                <c:pt idx="3418">
                  <c:v>40214</c:v>
                </c:pt>
                <c:pt idx="3419">
                  <c:v>40217</c:v>
                </c:pt>
                <c:pt idx="3420">
                  <c:v>40218</c:v>
                </c:pt>
                <c:pt idx="3421">
                  <c:v>40219</c:v>
                </c:pt>
                <c:pt idx="3422">
                  <c:v>40220</c:v>
                </c:pt>
                <c:pt idx="3423">
                  <c:v>40221</c:v>
                </c:pt>
                <c:pt idx="3424">
                  <c:v>40224</c:v>
                </c:pt>
                <c:pt idx="3425">
                  <c:v>40225</c:v>
                </c:pt>
                <c:pt idx="3426">
                  <c:v>40226</c:v>
                </c:pt>
                <c:pt idx="3427">
                  <c:v>40227</c:v>
                </c:pt>
                <c:pt idx="3428">
                  <c:v>40228</c:v>
                </c:pt>
                <c:pt idx="3429">
                  <c:v>40231</c:v>
                </c:pt>
                <c:pt idx="3430">
                  <c:v>40232</c:v>
                </c:pt>
                <c:pt idx="3431">
                  <c:v>40233</c:v>
                </c:pt>
                <c:pt idx="3432">
                  <c:v>40234</c:v>
                </c:pt>
                <c:pt idx="3433">
                  <c:v>40235</c:v>
                </c:pt>
                <c:pt idx="3434">
                  <c:v>40237</c:v>
                </c:pt>
                <c:pt idx="3435">
                  <c:v>40238</c:v>
                </c:pt>
                <c:pt idx="3436">
                  <c:v>40239</c:v>
                </c:pt>
                <c:pt idx="3437">
                  <c:v>40240</c:v>
                </c:pt>
                <c:pt idx="3438">
                  <c:v>40241</c:v>
                </c:pt>
                <c:pt idx="3439">
                  <c:v>40242</c:v>
                </c:pt>
                <c:pt idx="3440">
                  <c:v>40245</c:v>
                </c:pt>
                <c:pt idx="3441">
                  <c:v>40246</c:v>
                </c:pt>
                <c:pt idx="3442">
                  <c:v>40247</c:v>
                </c:pt>
                <c:pt idx="3443">
                  <c:v>40248</c:v>
                </c:pt>
                <c:pt idx="3444">
                  <c:v>40249</c:v>
                </c:pt>
                <c:pt idx="3445">
                  <c:v>40252</c:v>
                </c:pt>
                <c:pt idx="3446">
                  <c:v>40253</c:v>
                </c:pt>
                <c:pt idx="3447">
                  <c:v>40254</c:v>
                </c:pt>
                <c:pt idx="3448">
                  <c:v>40255</c:v>
                </c:pt>
                <c:pt idx="3449">
                  <c:v>40256</c:v>
                </c:pt>
                <c:pt idx="3450">
                  <c:v>40259</c:v>
                </c:pt>
                <c:pt idx="3451">
                  <c:v>40260</c:v>
                </c:pt>
                <c:pt idx="3452">
                  <c:v>40261</c:v>
                </c:pt>
                <c:pt idx="3453">
                  <c:v>40262</c:v>
                </c:pt>
                <c:pt idx="3454">
                  <c:v>40263</c:v>
                </c:pt>
                <c:pt idx="3455">
                  <c:v>40266</c:v>
                </c:pt>
                <c:pt idx="3456">
                  <c:v>40267</c:v>
                </c:pt>
                <c:pt idx="3457">
                  <c:v>40268</c:v>
                </c:pt>
                <c:pt idx="3458">
                  <c:v>40269</c:v>
                </c:pt>
                <c:pt idx="3459">
                  <c:v>40273</c:v>
                </c:pt>
                <c:pt idx="3460">
                  <c:v>40274</c:v>
                </c:pt>
                <c:pt idx="3461">
                  <c:v>40275</c:v>
                </c:pt>
                <c:pt idx="3462">
                  <c:v>40276</c:v>
                </c:pt>
                <c:pt idx="3463">
                  <c:v>40277</c:v>
                </c:pt>
                <c:pt idx="3464">
                  <c:v>40280</c:v>
                </c:pt>
                <c:pt idx="3465">
                  <c:v>40281</c:v>
                </c:pt>
                <c:pt idx="3466">
                  <c:v>40282</c:v>
                </c:pt>
                <c:pt idx="3467">
                  <c:v>40283</c:v>
                </c:pt>
                <c:pt idx="3468">
                  <c:v>40284</c:v>
                </c:pt>
                <c:pt idx="3469">
                  <c:v>40287</c:v>
                </c:pt>
                <c:pt idx="3470">
                  <c:v>40288</c:v>
                </c:pt>
                <c:pt idx="3471">
                  <c:v>40289</c:v>
                </c:pt>
                <c:pt idx="3472">
                  <c:v>40290</c:v>
                </c:pt>
                <c:pt idx="3473">
                  <c:v>40291</c:v>
                </c:pt>
                <c:pt idx="3474">
                  <c:v>40294</c:v>
                </c:pt>
                <c:pt idx="3475">
                  <c:v>40295</c:v>
                </c:pt>
                <c:pt idx="3476">
                  <c:v>40296</c:v>
                </c:pt>
                <c:pt idx="3477">
                  <c:v>40297</c:v>
                </c:pt>
                <c:pt idx="3478">
                  <c:v>40298</c:v>
                </c:pt>
                <c:pt idx="3479">
                  <c:v>40301</c:v>
                </c:pt>
                <c:pt idx="3480">
                  <c:v>40302</c:v>
                </c:pt>
                <c:pt idx="3481">
                  <c:v>40303</c:v>
                </c:pt>
                <c:pt idx="3482">
                  <c:v>40304</c:v>
                </c:pt>
                <c:pt idx="3483">
                  <c:v>40305</c:v>
                </c:pt>
                <c:pt idx="3484">
                  <c:v>40308</c:v>
                </c:pt>
                <c:pt idx="3485">
                  <c:v>40309</c:v>
                </c:pt>
                <c:pt idx="3486">
                  <c:v>40310</c:v>
                </c:pt>
                <c:pt idx="3487">
                  <c:v>40311</c:v>
                </c:pt>
                <c:pt idx="3488">
                  <c:v>40312</c:v>
                </c:pt>
                <c:pt idx="3489">
                  <c:v>40315</c:v>
                </c:pt>
                <c:pt idx="3490">
                  <c:v>40316</c:v>
                </c:pt>
                <c:pt idx="3491">
                  <c:v>40317</c:v>
                </c:pt>
                <c:pt idx="3492">
                  <c:v>40318</c:v>
                </c:pt>
                <c:pt idx="3493">
                  <c:v>40319</c:v>
                </c:pt>
                <c:pt idx="3494">
                  <c:v>40322</c:v>
                </c:pt>
                <c:pt idx="3495">
                  <c:v>40323</c:v>
                </c:pt>
                <c:pt idx="3496">
                  <c:v>40324</c:v>
                </c:pt>
                <c:pt idx="3497">
                  <c:v>40325</c:v>
                </c:pt>
                <c:pt idx="3498">
                  <c:v>40326</c:v>
                </c:pt>
                <c:pt idx="3499">
                  <c:v>40329</c:v>
                </c:pt>
                <c:pt idx="3500">
                  <c:v>40330</c:v>
                </c:pt>
                <c:pt idx="3501">
                  <c:v>40331</c:v>
                </c:pt>
                <c:pt idx="3502">
                  <c:v>40332</c:v>
                </c:pt>
                <c:pt idx="3503">
                  <c:v>40333</c:v>
                </c:pt>
                <c:pt idx="3504">
                  <c:v>40336</c:v>
                </c:pt>
                <c:pt idx="3505">
                  <c:v>40337</c:v>
                </c:pt>
                <c:pt idx="3506">
                  <c:v>40338</c:v>
                </c:pt>
                <c:pt idx="3507">
                  <c:v>40339</c:v>
                </c:pt>
                <c:pt idx="3508">
                  <c:v>40340</c:v>
                </c:pt>
                <c:pt idx="3509">
                  <c:v>40343</c:v>
                </c:pt>
                <c:pt idx="3510">
                  <c:v>40344</c:v>
                </c:pt>
                <c:pt idx="3511">
                  <c:v>40345</c:v>
                </c:pt>
                <c:pt idx="3512">
                  <c:v>40346</c:v>
                </c:pt>
                <c:pt idx="3513">
                  <c:v>40347</c:v>
                </c:pt>
                <c:pt idx="3514">
                  <c:v>40350</c:v>
                </c:pt>
                <c:pt idx="3515">
                  <c:v>40351</c:v>
                </c:pt>
                <c:pt idx="3516">
                  <c:v>40352</c:v>
                </c:pt>
                <c:pt idx="3517">
                  <c:v>40353</c:v>
                </c:pt>
                <c:pt idx="3518">
                  <c:v>40354</c:v>
                </c:pt>
                <c:pt idx="3519">
                  <c:v>40357</c:v>
                </c:pt>
                <c:pt idx="3520">
                  <c:v>40358</c:v>
                </c:pt>
                <c:pt idx="3521">
                  <c:v>40359</c:v>
                </c:pt>
                <c:pt idx="3522">
                  <c:v>40360</c:v>
                </c:pt>
                <c:pt idx="3523">
                  <c:v>40361</c:v>
                </c:pt>
                <c:pt idx="3524">
                  <c:v>40364</c:v>
                </c:pt>
                <c:pt idx="3525">
                  <c:v>40365</c:v>
                </c:pt>
                <c:pt idx="3526">
                  <c:v>40366</c:v>
                </c:pt>
                <c:pt idx="3527">
                  <c:v>40367</c:v>
                </c:pt>
                <c:pt idx="3528">
                  <c:v>40368</c:v>
                </c:pt>
                <c:pt idx="3529">
                  <c:v>40371</c:v>
                </c:pt>
                <c:pt idx="3530">
                  <c:v>40372</c:v>
                </c:pt>
                <c:pt idx="3531">
                  <c:v>40373</c:v>
                </c:pt>
                <c:pt idx="3532">
                  <c:v>40374</c:v>
                </c:pt>
                <c:pt idx="3533">
                  <c:v>40375</c:v>
                </c:pt>
                <c:pt idx="3534">
                  <c:v>40378</c:v>
                </c:pt>
                <c:pt idx="3535">
                  <c:v>40379</c:v>
                </c:pt>
                <c:pt idx="3536">
                  <c:v>40380</c:v>
                </c:pt>
                <c:pt idx="3537">
                  <c:v>40381</c:v>
                </c:pt>
                <c:pt idx="3538">
                  <c:v>40382</c:v>
                </c:pt>
                <c:pt idx="3539">
                  <c:v>40385</c:v>
                </c:pt>
                <c:pt idx="3540">
                  <c:v>40386</c:v>
                </c:pt>
                <c:pt idx="3541">
                  <c:v>40387</c:v>
                </c:pt>
                <c:pt idx="3542">
                  <c:v>40388</c:v>
                </c:pt>
                <c:pt idx="3543">
                  <c:v>40389</c:v>
                </c:pt>
                <c:pt idx="3544">
                  <c:v>40390</c:v>
                </c:pt>
                <c:pt idx="3545">
                  <c:v>40392</c:v>
                </c:pt>
                <c:pt idx="3546">
                  <c:v>40393</c:v>
                </c:pt>
                <c:pt idx="3547">
                  <c:v>40394</c:v>
                </c:pt>
                <c:pt idx="3548">
                  <c:v>40395</c:v>
                </c:pt>
                <c:pt idx="3549">
                  <c:v>40396</c:v>
                </c:pt>
                <c:pt idx="3550">
                  <c:v>40399</c:v>
                </c:pt>
                <c:pt idx="3551">
                  <c:v>40400</c:v>
                </c:pt>
                <c:pt idx="3552">
                  <c:v>40401</c:v>
                </c:pt>
                <c:pt idx="3553">
                  <c:v>40402</c:v>
                </c:pt>
                <c:pt idx="3554">
                  <c:v>40403</c:v>
                </c:pt>
                <c:pt idx="3555">
                  <c:v>40406</c:v>
                </c:pt>
                <c:pt idx="3556">
                  <c:v>40407</c:v>
                </c:pt>
                <c:pt idx="3557">
                  <c:v>40408</c:v>
                </c:pt>
                <c:pt idx="3558">
                  <c:v>40409</c:v>
                </c:pt>
                <c:pt idx="3559">
                  <c:v>40410</c:v>
                </c:pt>
                <c:pt idx="3560">
                  <c:v>40413</c:v>
                </c:pt>
                <c:pt idx="3561">
                  <c:v>40414</c:v>
                </c:pt>
                <c:pt idx="3562">
                  <c:v>40415</c:v>
                </c:pt>
                <c:pt idx="3563">
                  <c:v>40416</c:v>
                </c:pt>
                <c:pt idx="3564">
                  <c:v>40417</c:v>
                </c:pt>
                <c:pt idx="3565">
                  <c:v>40420</c:v>
                </c:pt>
                <c:pt idx="3566">
                  <c:v>40421</c:v>
                </c:pt>
                <c:pt idx="3567">
                  <c:v>40422</c:v>
                </c:pt>
                <c:pt idx="3568">
                  <c:v>40423</c:v>
                </c:pt>
                <c:pt idx="3569">
                  <c:v>40424</c:v>
                </c:pt>
                <c:pt idx="3570">
                  <c:v>40427</c:v>
                </c:pt>
                <c:pt idx="3571">
                  <c:v>40428</c:v>
                </c:pt>
                <c:pt idx="3572">
                  <c:v>40429</c:v>
                </c:pt>
                <c:pt idx="3573">
                  <c:v>40430</c:v>
                </c:pt>
                <c:pt idx="3574">
                  <c:v>40431</c:v>
                </c:pt>
                <c:pt idx="3575">
                  <c:v>40434</c:v>
                </c:pt>
                <c:pt idx="3576">
                  <c:v>40435</c:v>
                </c:pt>
                <c:pt idx="3577">
                  <c:v>40436</c:v>
                </c:pt>
                <c:pt idx="3578">
                  <c:v>40437</c:v>
                </c:pt>
                <c:pt idx="3579">
                  <c:v>40438</c:v>
                </c:pt>
                <c:pt idx="3580">
                  <c:v>40441</c:v>
                </c:pt>
                <c:pt idx="3581">
                  <c:v>40442</c:v>
                </c:pt>
                <c:pt idx="3582">
                  <c:v>40443</c:v>
                </c:pt>
                <c:pt idx="3583">
                  <c:v>40444</c:v>
                </c:pt>
                <c:pt idx="3584">
                  <c:v>40445</c:v>
                </c:pt>
                <c:pt idx="3585">
                  <c:v>40448</c:v>
                </c:pt>
                <c:pt idx="3586">
                  <c:v>40449</c:v>
                </c:pt>
                <c:pt idx="3587">
                  <c:v>40450</c:v>
                </c:pt>
                <c:pt idx="3588">
                  <c:v>40451</c:v>
                </c:pt>
                <c:pt idx="3589">
                  <c:v>40452</c:v>
                </c:pt>
                <c:pt idx="3590">
                  <c:v>40455</c:v>
                </c:pt>
                <c:pt idx="3591">
                  <c:v>40456</c:v>
                </c:pt>
                <c:pt idx="3592">
                  <c:v>40457</c:v>
                </c:pt>
                <c:pt idx="3593">
                  <c:v>40458</c:v>
                </c:pt>
                <c:pt idx="3594">
                  <c:v>40459</c:v>
                </c:pt>
                <c:pt idx="3595">
                  <c:v>40462</c:v>
                </c:pt>
                <c:pt idx="3596">
                  <c:v>40463</c:v>
                </c:pt>
                <c:pt idx="3597">
                  <c:v>40464</c:v>
                </c:pt>
                <c:pt idx="3598">
                  <c:v>40465</c:v>
                </c:pt>
                <c:pt idx="3599">
                  <c:v>40466</c:v>
                </c:pt>
                <c:pt idx="3600">
                  <c:v>40469</c:v>
                </c:pt>
                <c:pt idx="3601">
                  <c:v>40470</c:v>
                </c:pt>
                <c:pt idx="3602">
                  <c:v>40471</c:v>
                </c:pt>
                <c:pt idx="3603">
                  <c:v>40472</c:v>
                </c:pt>
                <c:pt idx="3604">
                  <c:v>40473</c:v>
                </c:pt>
                <c:pt idx="3605">
                  <c:v>40476</c:v>
                </c:pt>
                <c:pt idx="3606">
                  <c:v>40477</c:v>
                </c:pt>
                <c:pt idx="3607">
                  <c:v>40478</c:v>
                </c:pt>
                <c:pt idx="3608">
                  <c:v>40479</c:v>
                </c:pt>
                <c:pt idx="3609">
                  <c:v>40480</c:v>
                </c:pt>
                <c:pt idx="3610">
                  <c:v>40482</c:v>
                </c:pt>
                <c:pt idx="3611">
                  <c:v>40483</c:v>
                </c:pt>
                <c:pt idx="3612">
                  <c:v>40484</c:v>
                </c:pt>
                <c:pt idx="3613">
                  <c:v>40485</c:v>
                </c:pt>
                <c:pt idx="3614">
                  <c:v>40486</c:v>
                </c:pt>
                <c:pt idx="3615">
                  <c:v>40487</c:v>
                </c:pt>
                <c:pt idx="3616">
                  <c:v>40490</c:v>
                </c:pt>
                <c:pt idx="3617">
                  <c:v>40491</c:v>
                </c:pt>
                <c:pt idx="3618">
                  <c:v>40492</c:v>
                </c:pt>
                <c:pt idx="3619">
                  <c:v>40493</c:v>
                </c:pt>
                <c:pt idx="3620">
                  <c:v>40494</c:v>
                </c:pt>
                <c:pt idx="3621">
                  <c:v>40497</c:v>
                </c:pt>
                <c:pt idx="3622">
                  <c:v>40498</c:v>
                </c:pt>
                <c:pt idx="3623">
                  <c:v>40499</c:v>
                </c:pt>
                <c:pt idx="3624">
                  <c:v>40500</c:v>
                </c:pt>
                <c:pt idx="3625">
                  <c:v>40501</c:v>
                </c:pt>
                <c:pt idx="3626">
                  <c:v>40504</c:v>
                </c:pt>
                <c:pt idx="3627">
                  <c:v>40505</c:v>
                </c:pt>
                <c:pt idx="3628">
                  <c:v>40506</c:v>
                </c:pt>
                <c:pt idx="3629">
                  <c:v>40507</c:v>
                </c:pt>
                <c:pt idx="3630">
                  <c:v>40508</c:v>
                </c:pt>
                <c:pt idx="3631">
                  <c:v>40511</c:v>
                </c:pt>
                <c:pt idx="3632">
                  <c:v>40512</c:v>
                </c:pt>
                <c:pt idx="3633">
                  <c:v>40513</c:v>
                </c:pt>
                <c:pt idx="3634">
                  <c:v>40514</c:v>
                </c:pt>
                <c:pt idx="3635">
                  <c:v>40515</c:v>
                </c:pt>
                <c:pt idx="3636">
                  <c:v>40518</c:v>
                </c:pt>
                <c:pt idx="3637">
                  <c:v>40519</c:v>
                </c:pt>
                <c:pt idx="3638">
                  <c:v>40520</c:v>
                </c:pt>
                <c:pt idx="3639">
                  <c:v>40521</c:v>
                </c:pt>
                <c:pt idx="3640">
                  <c:v>40522</c:v>
                </c:pt>
                <c:pt idx="3641">
                  <c:v>40525</c:v>
                </c:pt>
                <c:pt idx="3642">
                  <c:v>40526</c:v>
                </c:pt>
                <c:pt idx="3643">
                  <c:v>40527</c:v>
                </c:pt>
                <c:pt idx="3644">
                  <c:v>40528</c:v>
                </c:pt>
                <c:pt idx="3645">
                  <c:v>40529</c:v>
                </c:pt>
                <c:pt idx="3646">
                  <c:v>40532</c:v>
                </c:pt>
                <c:pt idx="3647">
                  <c:v>40533</c:v>
                </c:pt>
                <c:pt idx="3648">
                  <c:v>40534</c:v>
                </c:pt>
                <c:pt idx="3649">
                  <c:v>40535</c:v>
                </c:pt>
                <c:pt idx="3650">
                  <c:v>40536</c:v>
                </c:pt>
                <c:pt idx="3651">
                  <c:v>40539</c:v>
                </c:pt>
                <c:pt idx="3652">
                  <c:v>40540</c:v>
                </c:pt>
                <c:pt idx="3653">
                  <c:v>40541</c:v>
                </c:pt>
                <c:pt idx="3654">
                  <c:v>40542</c:v>
                </c:pt>
                <c:pt idx="3655">
                  <c:v>40543</c:v>
                </c:pt>
                <c:pt idx="3656">
                  <c:v>40546</c:v>
                </c:pt>
                <c:pt idx="3657">
                  <c:v>40547</c:v>
                </c:pt>
                <c:pt idx="3658">
                  <c:v>40548</c:v>
                </c:pt>
                <c:pt idx="3659">
                  <c:v>40549</c:v>
                </c:pt>
                <c:pt idx="3660">
                  <c:v>40550</c:v>
                </c:pt>
                <c:pt idx="3661">
                  <c:v>40553</c:v>
                </c:pt>
                <c:pt idx="3662">
                  <c:v>40554</c:v>
                </c:pt>
                <c:pt idx="3663">
                  <c:v>40555</c:v>
                </c:pt>
                <c:pt idx="3664">
                  <c:v>40556</c:v>
                </c:pt>
                <c:pt idx="3665">
                  <c:v>40557</c:v>
                </c:pt>
                <c:pt idx="3666">
                  <c:v>40560</c:v>
                </c:pt>
                <c:pt idx="3667">
                  <c:v>40561</c:v>
                </c:pt>
                <c:pt idx="3668">
                  <c:v>40562</c:v>
                </c:pt>
                <c:pt idx="3669">
                  <c:v>40563</c:v>
                </c:pt>
                <c:pt idx="3670">
                  <c:v>40564</c:v>
                </c:pt>
                <c:pt idx="3671">
                  <c:v>40567</c:v>
                </c:pt>
                <c:pt idx="3672">
                  <c:v>40568</c:v>
                </c:pt>
                <c:pt idx="3673">
                  <c:v>40569</c:v>
                </c:pt>
                <c:pt idx="3674">
                  <c:v>40570</c:v>
                </c:pt>
                <c:pt idx="3675">
                  <c:v>40571</c:v>
                </c:pt>
                <c:pt idx="3676">
                  <c:v>40574</c:v>
                </c:pt>
                <c:pt idx="3677">
                  <c:v>40575</c:v>
                </c:pt>
                <c:pt idx="3678">
                  <c:v>40576</c:v>
                </c:pt>
                <c:pt idx="3679">
                  <c:v>40577</c:v>
                </c:pt>
                <c:pt idx="3680">
                  <c:v>40578</c:v>
                </c:pt>
                <c:pt idx="3681">
                  <c:v>40581</c:v>
                </c:pt>
                <c:pt idx="3682">
                  <c:v>40582</c:v>
                </c:pt>
                <c:pt idx="3683">
                  <c:v>40583</c:v>
                </c:pt>
                <c:pt idx="3684">
                  <c:v>40584</c:v>
                </c:pt>
                <c:pt idx="3685">
                  <c:v>40585</c:v>
                </c:pt>
                <c:pt idx="3686">
                  <c:v>40588</c:v>
                </c:pt>
                <c:pt idx="3687">
                  <c:v>40589</c:v>
                </c:pt>
                <c:pt idx="3688">
                  <c:v>40590</c:v>
                </c:pt>
                <c:pt idx="3689">
                  <c:v>40591</c:v>
                </c:pt>
                <c:pt idx="3690">
                  <c:v>40592</c:v>
                </c:pt>
                <c:pt idx="3691">
                  <c:v>40595</c:v>
                </c:pt>
                <c:pt idx="3692">
                  <c:v>40596</c:v>
                </c:pt>
                <c:pt idx="3693">
                  <c:v>40597</c:v>
                </c:pt>
                <c:pt idx="3694">
                  <c:v>40598</c:v>
                </c:pt>
                <c:pt idx="3695">
                  <c:v>40599</c:v>
                </c:pt>
                <c:pt idx="3696">
                  <c:v>40602</c:v>
                </c:pt>
                <c:pt idx="3697">
                  <c:v>40603</c:v>
                </c:pt>
                <c:pt idx="3698">
                  <c:v>40604</c:v>
                </c:pt>
                <c:pt idx="3699">
                  <c:v>40605</c:v>
                </c:pt>
                <c:pt idx="3700">
                  <c:v>40606</c:v>
                </c:pt>
                <c:pt idx="3701">
                  <c:v>40609</c:v>
                </c:pt>
                <c:pt idx="3702">
                  <c:v>40610</c:v>
                </c:pt>
                <c:pt idx="3703">
                  <c:v>40611</c:v>
                </c:pt>
                <c:pt idx="3704">
                  <c:v>40612</c:v>
                </c:pt>
                <c:pt idx="3705">
                  <c:v>40613</c:v>
                </c:pt>
                <c:pt idx="3706">
                  <c:v>40616</c:v>
                </c:pt>
                <c:pt idx="3707">
                  <c:v>40617</c:v>
                </c:pt>
                <c:pt idx="3708">
                  <c:v>40618</c:v>
                </c:pt>
                <c:pt idx="3709">
                  <c:v>40619</c:v>
                </c:pt>
                <c:pt idx="3710">
                  <c:v>40620</c:v>
                </c:pt>
                <c:pt idx="3711">
                  <c:v>40623</c:v>
                </c:pt>
                <c:pt idx="3712">
                  <c:v>40624</c:v>
                </c:pt>
                <c:pt idx="3713">
                  <c:v>40625</c:v>
                </c:pt>
                <c:pt idx="3714">
                  <c:v>40626</c:v>
                </c:pt>
                <c:pt idx="3715">
                  <c:v>40627</c:v>
                </c:pt>
                <c:pt idx="3716">
                  <c:v>40630</c:v>
                </c:pt>
                <c:pt idx="3717">
                  <c:v>40631</c:v>
                </c:pt>
                <c:pt idx="3718">
                  <c:v>40632</c:v>
                </c:pt>
                <c:pt idx="3719">
                  <c:v>40633</c:v>
                </c:pt>
                <c:pt idx="3720">
                  <c:v>40634</c:v>
                </c:pt>
                <c:pt idx="3721">
                  <c:v>40637</c:v>
                </c:pt>
                <c:pt idx="3722">
                  <c:v>40638</c:v>
                </c:pt>
                <c:pt idx="3723">
                  <c:v>40639</c:v>
                </c:pt>
                <c:pt idx="3724">
                  <c:v>40640</c:v>
                </c:pt>
                <c:pt idx="3725">
                  <c:v>40641</c:v>
                </c:pt>
                <c:pt idx="3726">
                  <c:v>40644</c:v>
                </c:pt>
                <c:pt idx="3727">
                  <c:v>40645</c:v>
                </c:pt>
                <c:pt idx="3728">
                  <c:v>40646</c:v>
                </c:pt>
                <c:pt idx="3729">
                  <c:v>40647</c:v>
                </c:pt>
                <c:pt idx="3730">
                  <c:v>40648</c:v>
                </c:pt>
                <c:pt idx="3731">
                  <c:v>40651</c:v>
                </c:pt>
                <c:pt idx="3732">
                  <c:v>40652</c:v>
                </c:pt>
                <c:pt idx="3733">
                  <c:v>40653</c:v>
                </c:pt>
                <c:pt idx="3734">
                  <c:v>40654</c:v>
                </c:pt>
                <c:pt idx="3735">
                  <c:v>40658</c:v>
                </c:pt>
                <c:pt idx="3736">
                  <c:v>40659</c:v>
                </c:pt>
                <c:pt idx="3737">
                  <c:v>40660</c:v>
                </c:pt>
                <c:pt idx="3738">
                  <c:v>40661</c:v>
                </c:pt>
                <c:pt idx="3739">
                  <c:v>40662</c:v>
                </c:pt>
                <c:pt idx="3740">
                  <c:v>40663</c:v>
                </c:pt>
                <c:pt idx="3741">
                  <c:v>40665</c:v>
                </c:pt>
                <c:pt idx="3742">
                  <c:v>40666</c:v>
                </c:pt>
                <c:pt idx="3743">
                  <c:v>40667</c:v>
                </c:pt>
                <c:pt idx="3744">
                  <c:v>40668</c:v>
                </c:pt>
                <c:pt idx="3745">
                  <c:v>40669</c:v>
                </c:pt>
                <c:pt idx="3746">
                  <c:v>40672</c:v>
                </c:pt>
                <c:pt idx="3747">
                  <c:v>40673</c:v>
                </c:pt>
                <c:pt idx="3748">
                  <c:v>40674</c:v>
                </c:pt>
                <c:pt idx="3749">
                  <c:v>40675</c:v>
                </c:pt>
                <c:pt idx="3750">
                  <c:v>40676</c:v>
                </c:pt>
                <c:pt idx="3751">
                  <c:v>40679</c:v>
                </c:pt>
                <c:pt idx="3752">
                  <c:v>40680</c:v>
                </c:pt>
                <c:pt idx="3753">
                  <c:v>40681</c:v>
                </c:pt>
                <c:pt idx="3754">
                  <c:v>40682</c:v>
                </c:pt>
                <c:pt idx="3755">
                  <c:v>40683</c:v>
                </c:pt>
                <c:pt idx="3756">
                  <c:v>40686</c:v>
                </c:pt>
                <c:pt idx="3757">
                  <c:v>40687</c:v>
                </c:pt>
                <c:pt idx="3758">
                  <c:v>40688</c:v>
                </c:pt>
                <c:pt idx="3759">
                  <c:v>40689</c:v>
                </c:pt>
                <c:pt idx="3760">
                  <c:v>40690</c:v>
                </c:pt>
                <c:pt idx="3761">
                  <c:v>40693</c:v>
                </c:pt>
                <c:pt idx="3762">
                  <c:v>40694</c:v>
                </c:pt>
                <c:pt idx="3763">
                  <c:v>40695</c:v>
                </c:pt>
                <c:pt idx="3764">
                  <c:v>40696</c:v>
                </c:pt>
                <c:pt idx="3765">
                  <c:v>40697</c:v>
                </c:pt>
                <c:pt idx="3766">
                  <c:v>40700</c:v>
                </c:pt>
                <c:pt idx="3767">
                  <c:v>40701</c:v>
                </c:pt>
                <c:pt idx="3768">
                  <c:v>40702</c:v>
                </c:pt>
                <c:pt idx="3769">
                  <c:v>40703</c:v>
                </c:pt>
                <c:pt idx="3770">
                  <c:v>40704</c:v>
                </c:pt>
                <c:pt idx="3771">
                  <c:v>40707</c:v>
                </c:pt>
                <c:pt idx="3772">
                  <c:v>40708</c:v>
                </c:pt>
                <c:pt idx="3773">
                  <c:v>40709</c:v>
                </c:pt>
                <c:pt idx="3774">
                  <c:v>40710</c:v>
                </c:pt>
                <c:pt idx="3775">
                  <c:v>40711</c:v>
                </c:pt>
                <c:pt idx="3776">
                  <c:v>40714</c:v>
                </c:pt>
                <c:pt idx="3777">
                  <c:v>40715</c:v>
                </c:pt>
                <c:pt idx="3778">
                  <c:v>40716</c:v>
                </c:pt>
                <c:pt idx="3779">
                  <c:v>40717</c:v>
                </c:pt>
                <c:pt idx="3780">
                  <c:v>40718</c:v>
                </c:pt>
                <c:pt idx="3781">
                  <c:v>40721</c:v>
                </c:pt>
                <c:pt idx="3782">
                  <c:v>40722</c:v>
                </c:pt>
                <c:pt idx="3783">
                  <c:v>40723</c:v>
                </c:pt>
                <c:pt idx="3784">
                  <c:v>40724</c:v>
                </c:pt>
                <c:pt idx="3785">
                  <c:v>40725</c:v>
                </c:pt>
                <c:pt idx="3786">
                  <c:v>40728</c:v>
                </c:pt>
                <c:pt idx="3787">
                  <c:v>40729</c:v>
                </c:pt>
                <c:pt idx="3788">
                  <c:v>40730</c:v>
                </c:pt>
                <c:pt idx="3789">
                  <c:v>40731</c:v>
                </c:pt>
                <c:pt idx="3790">
                  <c:v>40732</c:v>
                </c:pt>
                <c:pt idx="3791">
                  <c:v>40735</c:v>
                </c:pt>
                <c:pt idx="3792">
                  <c:v>40736</c:v>
                </c:pt>
                <c:pt idx="3793">
                  <c:v>40737</c:v>
                </c:pt>
                <c:pt idx="3794">
                  <c:v>40738</c:v>
                </c:pt>
                <c:pt idx="3795">
                  <c:v>40739</c:v>
                </c:pt>
                <c:pt idx="3796">
                  <c:v>40742</c:v>
                </c:pt>
                <c:pt idx="3797">
                  <c:v>40743</c:v>
                </c:pt>
                <c:pt idx="3798">
                  <c:v>40744</c:v>
                </c:pt>
                <c:pt idx="3799">
                  <c:v>40745</c:v>
                </c:pt>
                <c:pt idx="3800">
                  <c:v>40746</c:v>
                </c:pt>
                <c:pt idx="3801">
                  <c:v>40749</c:v>
                </c:pt>
                <c:pt idx="3802">
                  <c:v>40750</c:v>
                </c:pt>
                <c:pt idx="3803">
                  <c:v>40751</c:v>
                </c:pt>
                <c:pt idx="3804">
                  <c:v>40752</c:v>
                </c:pt>
                <c:pt idx="3805">
                  <c:v>40753</c:v>
                </c:pt>
                <c:pt idx="3806">
                  <c:v>40755</c:v>
                </c:pt>
                <c:pt idx="3807">
                  <c:v>40756</c:v>
                </c:pt>
                <c:pt idx="3808">
                  <c:v>40757</c:v>
                </c:pt>
                <c:pt idx="3809">
                  <c:v>40758</c:v>
                </c:pt>
                <c:pt idx="3810">
                  <c:v>40759</c:v>
                </c:pt>
                <c:pt idx="3811">
                  <c:v>40760</c:v>
                </c:pt>
                <c:pt idx="3812">
                  <c:v>40763</c:v>
                </c:pt>
                <c:pt idx="3813">
                  <c:v>40764</c:v>
                </c:pt>
                <c:pt idx="3814">
                  <c:v>40765</c:v>
                </c:pt>
                <c:pt idx="3815">
                  <c:v>40766</c:v>
                </c:pt>
                <c:pt idx="3816">
                  <c:v>40767</c:v>
                </c:pt>
                <c:pt idx="3817">
                  <c:v>40770</c:v>
                </c:pt>
                <c:pt idx="3818">
                  <c:v>40771</c:v>
                </c:pt>
                <c:pt idx="3819">
                  <c:v>40772</c:v>
                </c:pt>
                <c:pt idx="3820">
                  <c:v>40773</c:v>
                </c:pt>
                <c:pt idx="3821">
                  <c:v>40774</c:v>
                </c:pt>
                <c:pt idx="3822">
                  <c:v>40777</c:v>
                </c:pt>
                <c:pt idx="3823">
                  <c:v>40778</c:v>
                </c:pt>
                <c:pt idx="3824">
                  <c:v>40779</c:v>
                </c:pt>
                <c:pt idx="3825">
                  <c:v>40780</c:v>
                </c:pt>
                <c:pt idx="3826">
                  <c:v>40781</c:v>
                </c:pt>
                <c:pt idx="3827">
                  <c:v>40784</c:v>
                </c:pt>
                <c:pt idx="3828">
                  <c:v>40785</c:v>
                </c:pt>
                <c:pt idx="3829">
                  <c:v>40786</c:v>
                </c:pt>
                <c:pt idx="3830">
                  <c:v>40787</c:v>
                </c:pt>
                <c:pt idx="3831">
                  <c:v>40788</c:v>
                </c:pt>
                <c:pt idx="3832">
                  <c:v>40791</c:v>
                </c:pt>
                <c:pt idx="3833">
                  <c:v>40792</c:v>
                </c:pt>
                <c:pt idx="3834">
                  <c:v>40793</c:v>
                </c:pt>
                <c:pt idx="3835">
                  <c:v>40794</c:v>
                </c:pt>
                <c:pt idx="3836">
                  <c:v>40795</c:v>
                </c:pt>
                <c:pt idx="3837">
                  <c:v>40798</c:v>
                </c:pt>
                <c:pt idx="3838">
                  <c:v>40799</c:v>
                </c:pt>
                <c:pt idx="3839">
                  <c:v>40800</c:v>
                </c:pt>
                <c:pt idx="3840">
                  <c:v>40801</c:v>
                </c:pt>
                <c:pt idx="3841">
                  <c:v>40802</c:v>
                </c:pt>
                <c:pt idx="3842">
                  <c:v>40805</c:v>
                </c:pt>
                <c:pt idx="3843">
                  <c:v>40806</c:v>
                </c:pt>
                <c:pt idx="3844">
                  <c:v>40807</c:v>
                </c:pt>
                <c:pt idx="3845">
                  <c:v>40808</c:v>
                </c:pt>
                <c:pt idx="3846">
                  <c:v>40809</c:v>
                </c:pt>
                <c:pt idx="3847">
                  <c:v>40812</c:v>
                </c:pt>
                <c:pt idx="3848">
                  <c:v>40813</c:v>
                </c:pt>
                <c:pt idx="3849">
                  <c:v>40814</c:v>
                </c:pt>
                <c:pt idx="3850">
                  <c:v>40815</c:v>
                </c:pt>
                <c:pt idx="3851">
                  <c:v>40816</c:v>
                </c:pt>
                <c:pt idx="3852">
                  <c:v>40819</c:v>
                </c:pt>
                <c:pt idx="3853">
                  <c:v>40820</c:v>
                </c:pt>
                <c:pt idx="3854">
                  <c:v>40821</c:v>
                </c:pt>
                <c:pt idx="3855">
                  <c:v>40822</c:v>
                </c:pt>
                <c:pt idx="3856">
                  <c:v>40823</c:v>
                </c:pt>
                <c:pt idx="3857">
                  <c:v>40826</c:v>
                </c:pt>
                <c:pt idx="3858">
                  <c:v>40827</c:v>
                </c:pt>
                <c:pt idx="3859">
                  <c:v>40828</c:v>
                </c:pt>
                <c:pt idx="3860">
                  <c:v>40829</c:v>
                </c:pt>
                <c:pt idx="3861">
                  <c:v>40830</c:v>
                </c:pt>
                <c:pt idx="3862">
                  <c:v>40833</c:v>
                </c:pt>
                <c:pt idx="3863">
                  <c:v>40834</c:v>
                </c:pt>
                <c:pt idx="3864">
                  <c:v>40835</c:v>
                </c:pt>
                <c:pt idx="3865">
                  <c:v>40836</c:v>
                </c:pt>
                <c:pt idx="3866">
                  <c:v>40837</c:v>
                </c:pt>
                <c:pt idx="3867">
                  <c:v>40840</c:v>
                </c:pt>
                <c:pt idx="3868">
                  <c:v>40841</c:v>
                </c:pt>
                <c:pt idx="3869">
                  <c:v>40842</c:v>
                </c:pt>
                <c:pt idx="3870">
                  <c:v>40843</c:v>
                </c:pt>
                <c:pt idx="3871">
                  <c:v>40844</c:v>
                </c:pt>
                <c:pt idx="3872">
                  <c:v>40847</c:v>
                </c:pt>
                <c:pt idx="3873">
                  <c:v>40848</c:v>
                </c:pt>
                <c:pt idx="3874">
                  <c:v>40849</c:v>
                </c:pt>
                <c:pt idx="3875">
                  <c:v>40850</c:v>
                </c:pt>
                <c:pt idx="3876">
                  <c:v>40851</c:v>
                </c:pt>
                <c:pt idx="3877">
                  <c:v>40854</c:v>
                </c:pt>
                <c:pt idx="3878">
                  <c:v>40855</c:v>
                </c:pt>
                <c:pt idx="3879">
                  <c:v>40856</c:v>
                </c:pt>
                <c:pt idx="3880">
                  <c:v>40857</c:v>
                </c:pt>
                <c:pt idx="3881">
                  <c:v>40858</c:v>
                </c:pt>
                <c:pt idx="3882">
                  <c:v>40861</c:v>
                </c:pt>
                <c:pt idx="3883">
                  <c:v>40862</c:v>
                </c:pt>
                <c:pt idx="3884">
                  <c:v>40863</c:v>
                </c:pt>
                <c:pt idx="3885">
                  <c:v>40864</c:v>
                </c:pt>
                <c:pt idx="3886">
                  <c:v>40865</c:v>
                </c:pt>
                <c:pt idx="3887">
                  <c:v>40868</c:v>
                </c:pt>
                <c:pt idx="3888">
                  <c:v>40869</c:v>
                </c:pt>
                <c:pt idx="3889">
                  <c:v>40870</c:v>
                </c:pt>
                <c:pt idx="3890">
                  <c:v>40871</c:v>
                </c:pt>
                <c:pt idx="3891">
                  <c:v>40872</c:v>
                </c:pt>
                <c:pt idx="3892">
                  <c:v>40875</c:v>
                </c:pt>
                <c:pt idx="3893">
                  <c:v>40876</c:v>
                </c:pt>
                <c:pt idx="3894">
                  <c:v>40877</c:v>
                </c:pt>
                <c:pt idx="3895">
                  <c:v>40878</c:v>
                </c:pt>
                <c:pt idx="3896">
                  <c:v>40879</c:v>
                </c:pt>
                <c:pt idx="3897">
                  <c:v>40882</c:v>
                </c:pt>
                <c:pt idx="3898">
                  <c:v>40883</c:v>
                </c:pt>
                <c:pt idx="3899">
                  <c:v>40884</c:v>
                </c:pt>
                <c:pt idx="3900">
                  <c:v>40885</c:v>
                </c:pt>
                <c:pt idx="3901">
                  <c:v>40886</c:v>
                </c:pt>
                <c:pt idx="3902">
                  <c:v>40889</c:v>
                </c:pt>
                <c:pt idx="3903">
                  <c:v>40890</c:v>
                </c:pt>
                <c:pt idx="3904">
                  <c:v>40891</c:v>
                </c:pt>
                <c:pt idx="3905">
                  <c:v>40892</c:v>
                </c:pt>
                <c:pt idx="3906">
                  <c:v>40893</c:v>
                </c:pt>
                <c:pt idx="3907">
                  <c:v>40896</c:v>
                </c:pt>
                <c:pt idx="3908">
                  <c:v>40897</c:v>
                </c:pt>
                <c:pt idx="3909">
                  <c:v>40898</c:v>
                </c:pt>
                <c:pt idx="3910">
                  <c:v>40899</c:v>
                </c:pt>
                <c:pt idx="3911">
                  <c:v>40900</c:v>
                </c:pt>
                <c:pt idx="3912">
                  <c:v>40904</c:v>
                </c:pt>
                <c:pt idx="3913">
                  <c:v>40905</c:v>
                </c:pt>
                <c:pt idx="3914">
                  <c:v>40906</c:v>
                </c:pt>
                <c:pt idx="3915">
                  <c:v>40907</c:v>
                </c:pt>
                <c:pt idx="3916">
                  <c:v>40908</c:v>
                </c:pt>
                <c:pt idx="3917">
                  <c:v>40911</c:v>
                </c:pt>
                <c:pt idx="3918">
                  <c:v>40912</c:v>
                </c:pt>
                <c:pt idx="3919">
                  <c:v>40913</c:v>
                </c:pt>
                <c:pt idx="3920">
                  <c:v>40914</c:v>
                </c:pt>
                <c:pt idx="3921">
                  <c:v>40917</c:v>
                </c:pt>
                <c:pt idx="3922">
                  <c:v>40918</c:v>
                </c:pt>
                <c:pt idx="3923">
                  <c:v>40919</c:v>
                </c:pt>
                <c:pt idx="3924">
                  <c:v>40920</c:v>
                </c:pt>
                <c:pt idx="3925">
                  <c:v>40921</c:v>
                </c:pt>
                <c:pt idx="3926">
                  <c:v>40924</c:v>
                </c:pt>
                <c:pt idx="3927">
                  <c:v>40925</c:v>
                </c:pt>
                <c:pt idx="3928">
                  <c:v>40926</c:v>
                </c:pt>
                <c:pt idx="3929">
                  <c:v>40927</c:v>
                </c:pt>
                <c:pt idx="3930">
                  <c:v>40928</c:v>
                </c:pt>
                <c:pt idx="3931">
                  <c:v>40931</c:v>
                </c:pt>
                <c:pt idx="3932">
                  <c:v>40932</c:v>
                </c:pt>
                <c:pt idx="3933">
                  <c:v>40933</c:v>
                </c:pt>
                <c:pt idx="3934">
                  <c:v>40934</c:v>
                </c:pt>
                <c:pt idx="3935">
                  <c:v>40935</c:v>
                </c:pt>
                <c:pt idx="3936">
                  <c:v>40938</c:v>
                </c:pt>
                <c:pt idx="3937">
                  <c:v>40939</c:v>
                </c:pt>
                <c:pt idx="3938">
                  <c:v>40940</c:v>
                </c:pt>
                <c:pt idx="3939">
                  <c:v>40941</c:v>
                </c:pt>
                <c:pt idx="3940">
                  <c:v>40942</c:v>
                </c:pt>
                <c:pt idx="3941">
                  <c:v>40945</c:v>
                </c:pt>
                <c:pt idx="3942">
                  <c:v>40946</c:v>
                </c:pt>
                <c:pt idx="3943">
                  <c:v>40947</c:v>
                </c:pt>
                <c:pt idx="3944">
                  <c:v>40948</c:v>
                </c:pt>
                <c:pt idx="3945">
                  <c:v>40949</c:v>
                </c:pt>
                <c:pt idx="3946">
                  <c:v>40952</c:v>
                </c:pt>
                <c:pt idx="3947">
                  <c:v>40953</c:v>
                </c:pt>
                <c:pt idx="3948">
                  <c:v>40954</c:v>
                </c:pt>
                <c:pt idx="3949">
                  <c:v>40955</c:v>
                </c:pt>
                <c:pt idx="3950">
                  <c:v>40956</c:v>
                </c:pt>
                <c:pt idx="3951">
                  <c:v>40959</c:v>
                </c:pt>
                <c:pt idx="3952">
                  <c:v>40960</c:v>
                </c:pt>
                <c:pt idx="3953">
                  <c:v>40961</c:v>
                </c:pt>
                <c:pt idx="3954">
                  <c:v>40962</c:v>
                </c:pt>
                <c:pt idx="3955">
                  <c:v>40963</c:v>
                </c:pt>
                <c:pt idx="3956">
                  <c:v>40966</c:v>
                </c:pt>
                <c:pt idx="3957">
                  <c:v>40967</c:v>
                </c:pt>
                <c:pt idx="3958">
                  <c:v>40968</c:v>
                </c:pt>
                <c:pt idx="3959">
                  <c:v>40969</c:v>
                </c:pt>
                <c:pt idx="3960">
                  <c:v>40970</c:v>
                </c:pt>
                <c:pt idx="3961">
                  <c:v>40973</c:v>
                </c:pt>
                <c:pt idx="3962">
                  <c:v>40974</c:v>
                </c:pt>
                <c:pt idx="3963">
                  <c:v>40975</c:v>
                </c:pt>
                <c:pt idx="3964">
                  <c:v>40976</c:v>
                </c:pt>
                <c:pt idx="3965">
                  <c:v>40977</c:v>
                </c:pt>
                <c:pt idx="3966">
                  <c:v>40980</c:v>
                </c:pt>
                <c:pt idx="3967">
                  <c:v>40981</c:v>
                </c:pt>
                <c:pt idx="3968">
                  <c:v>40982</c:v>
                </c:pt>
                <c:pt idx="3969">
                  <c:v>40983</c:v>
                </c:pt>
                <c:pt idx="3970">
                  <c:v>40984</c:v>
                </c:pt>
                <c:pt idx="3971">
                  <c:v>40987</c:v>
                </c:pt>
                <c:pt idx="3972">
                  <c:v>40988</c:v>
                </c:pt>
                <c:pt idx="3973">
                  <c:v>40989</c:v>
                </c:pt>
                <c:pt idx="3974">
                  <c:v>40990</c:v>
                </c:pt>
                <c:pt idx="3975">
                  <c:v>40991</c:v>
                </c:pt>
                <c:pt idx="3976">
                  <c:v>40994</c:v>
                </c:pt>
                <c:pt idx="3977">
                  <c:v>40995</c:v>
                </c:pt>
                <c:pt idx="3978">
                  <c:v>40996</c:v>
                </c:pt>
                <c:pt idx="3979">
                  <c:v>40997</c:v>
                </c:pt>
                <c:pt idx="3980">
                  <c:v>40998</c:v>
                </c:pt>
                <c:pt idx="3981">
                  <c:v>40999</c:v>
                </c:pt>
                <c:pt idx="3982">
                  <c:v>41001</c:v>
                </c:pt>
                <c:pt idx="3983">
                  <c:v>41002</c:v>
                </c:pt>
                <c:pt idx="3984">
                  <c:v>41003</c:v>
                </c:pt>
                <c:pt idx="3985">
                  <c:v>41004</c:v>
                </c:pt>
                <c:pt idx="3986">
                  <c:v>41008</c:v>
                </c:pt>
                <c:pt idx="3987">
                  <c:v>41009</c:v>
                </c:pt>
                <c:pt idx="3988">
                  <c:v>41010</c:v>
                </c:pt>
                <c:pt idx="3989">
                  <c:v>41011</c:v>
                </c:pt>
                <c:pt idx="3990">
                  <c:v>41012</c:v>
                </c:pt>
                <c:pt idx="3991">
                  <c:v>41015</c:v>
                </c:pt>
                <c:pt idx="3992">
                  <c:v>41016</c:v>
                </c:pt>
                <c:pt idx="3993">
                  <c:v>41017</c:v>
                </c:pt>
                <c:pt idx="3994">
                  <c:v>41018</c:v>
                </c:pt>
                <c:pt idx="3995">
                  <c:v>41019</c:v>
                </c:pt>
                <c:pt idx="3996">
                  <c:v>41022</c:v>
                </c:pt>
                <c:pt idx="3997">
                  <c:v>41023</c:v>
                </c:pt>
                <c:pt idx="3998">
                  <c:v>41024</c:v>
                </c:pt>
                <c:pt idx="3999">
                  <c:v>41025</c:v>
                </c:pt>
                <c:pt idx="4000">
                  <c:v>41026</c:v>
                </c:pt>
                <c:pt idx="4001">
                  <c:v>41029</c:v>
                </c:pt>
                <c:pt idx="4002">
                  <c:v>41030</c:v>
                </c:pt>
                <c:pt idx="4003">
                  <c:v>41031</c:v>
                </c:pt>
                <c:pt idx="4004">
                  <c:v>41032</c:v>
                </c:pt>
                <c:pt idx="4005">
                  <c:v>41033</c:v>
                </c:pt>
                <c:pt idx="4006">
                  <c:v>41036</c:v>
                </c:pt>
                <c:pt idx="4007">
                  <c:v>41037</c:v>
                </c:pt>
                <c:pt idx="4008">
                  <c:v>41038</c:v>
                </c:pt>
                <c:pt idx="4009">
                  <c:v>41039</c:v>
                </c:pt>
                <c:pt idx="4010">
                  <c:v>41040</c:v>
                </c:pt>
                <c:pt idx="4011">
                  <c:v>41043</c:v>
                </c:pt>
                <c:pt idx="4012">
                  <c:v>41044</c:v>
                </c:pt>
                <c:pt idx="4013">
                  <c:v>41045</c:v>
                </c:pt>
                <c:pt idx="4014">
                  <c:v>41046</c:v>
                </c:pt>
                <c:pt idx="4015">
                  <c:v>41047</c:v>
                </c:pt>
                <c:pt idx="4016">
                  <c:v>41050</c:v>
                </c:pt>
                <c:pt idx="4017">
                  <c:v>41051</c:v>
                </c:pt>
                <c:pt idx="4018">
                  <c:v>41052</c:v>
                </c:pt>
                <c:pt idx="4019">
                  <c:v>41053</c:v>
                </c:pt>
                <c:pt idx="4020">
                  <c:v>41054</c:v>
                </c:pt>
                <c:pt idx="4021">
                  <c:v>41057</c:v>
                </c:pt>
                <c:pt idx="4022">
                  <c:v>41058</c:v>
                </c:pt>
                <c:pt idx="4023">
                  <c:v>41059</c:v>
                </c:pt>
                <c:pt idx="4024">
                  <c:v>41060</c:v>
                </c:pt>
                <c:pt idx="4025">
                  <c:v>41061</c:v>
                </c:pt>
                <c:pt idx="4026">
                  <c:v>41064</c:v>
                </c:pt>
                <c:pt idx="4027">
                  <c:v>41065</c:v>
                </c:pt>
                <c:pt idx="4028">
                  <c:v>41066</c:v>
                </c:pt>
                <c:pt idx="4029">
                  <c:v>41067</c:v>
                </c:pt>
                <c:pt idx="4030">
                  <c:v>41068</c:v>
                </c:pt>
                <c:pt idx="4031">
                  <c:v>41071</c:v>
                </c:pt>
                <c:pt idx="4032">
                  <c:v>41072</c:v>
                </c:pt>
                <c:pt idx="4033">
                  <c:v>41073</c:v>
                </c:pt>
                <c:pt idx="4034">
                  <c:v>41074</c:v>
                </c:pt>
                <c:pt idx="4035">
                  <c:v>41075</c:v>
                </c:pt>
                <c:pt idx="4036">
                  <c:v>41078</c:v>
                </c:pt>
                <c:pt idx="4037">
                  <c:v>41079</c:v>
                </c:pt>
                <c:pt idx="4038">
                  <c:v>41080</c:v>
                </c:pt>
                <c:pt idx="4039">
                  <c:v>41081</c:v>
                </c:pt>
                <c:pt idx="4040">
                  <c:v>41082</c:v>
                </c:pt>
                <c:pt idx="4041">
                  <c:v>41085</c:v>
                </c:pt>
                <c:pt idx="4042">
                  <c:v>41086</c:v>
                </c:pt>
                <c:pt idx="4043">
                  <c:v>41087</c:v>
                </c:pt>
                <c:pt idx="4044">
                  <c:v>41088</c:v>
                </c:pt>
                <c:pt idx="4045">
                  <c:v>41089</c:v>
                </c:pt>
                <c:pt idx="4046">
                  <c:v>41090</c:v>
                </c:pt>
                <c:pt idx="4047">
                  <c:v>41092</c:v>
                </c:pt>
                <c:pt idx="4048">
                  <c:v>41093</c:v>
                </c:pt>
                <c:pt idx="4049">
                  <c:v>41094</c:v>
                </c:pt>
                <c:pt idx="4050">
                  <c:v>41095</c:v>
                </c:pt>
                <c:pt idx="4051">
                  <c:v>41096</c:v>
                </c:pt>
                <c:pt idx="4052">
                  <c:v>41099</c:v>
                </c:pt>
                <c:pt idx="4053">
                  <c:v>41100</c:v>
                </c:pt>
                <c:pt idx="4054">
                  <c:v>41101</c:v>
                </c:pt>
                <c:pt idx="4055">
                  <c:v>41102</c:v>
                </c:pt>
                <c:pt idx="4056">
                  <c:v>41103</c:v>
                </c:pt>
                <c:pt idx="4057">
                  <c:v>41106</c:v>
                </c:pt>
                <c:pt idx="4058">
                  <c:v>41107</c:v>
                </c:pt>
                <c:pt idx="4059">
                  <c:v>41108</c:v>
                </c:pt>
                <c:pt idx="4060">
                  <c:v>41109</c:v>
                </c:pt>
                <c:pt idx="4061">
                  <c:v>41110</c:v>
                </c:pt>
                <c:pt idx="4062">
                  <c:v>41113</c:v>
                </c:pt>
                <c:pt idx="4063">
                  <c:v>41114</c:v>
                </c:pt>
                <c:pt idx="4064">
                  <c:v>41115</c:v>
                </c:pt>
                <c:pt idx="4065">
                  <c:v>41116</c:v>
                </c:pt>
                <c:pt idx="4066">
                  <c:v>41117</c:v>
                </c:pt>
                <c:pt idx="4067">
                  <c:v>41120</c:v>
                </c:pt>
                <c:pt idx="4068">
                  <c:v>41121</c:v>
                </c:pt>
                <c:pt idx="4069">
                  <c:v>41122</c:v>
                </c:pt>
                <c:pt idx="4070">
                  <c:v>41123</c:v>
                </c:pt>
                <c:pt idx="4071">
                  <c:v>41124</c:v>
                </c:pt>
                <c:pt idx="4072">
                  <c:v>41127</c:v>
                </c:pt>
                <c:pt idx="4073">
                  <c:v>41128</c:v>
                </c:pt>
                <c:pt idx="4074">
                  <c:v>41129</c:v>
                </c:pt>
                <c:pt idx="4075">
                  <c:v>41130</c:v>
                </c:pt>
                <c:pt idx="4076">
                  <c:v>41131</c:v>
                </c:pt>
                <c:pt idx="4077">
                  <c:v>41134</c:v>
                </c:pt>
                <c:pt idx="4078">
                  <c:v>41135</c:v>
                </c:pt>
                <c:pt idx="4079">
                  <c:v>41136</c:v>
                </c:pt>
                <c:pt idx="4080">
                  <c:v>41137</c:v>
                </c:pt>
                <c:pt idx="4081">
                  <c:v>41138</c:v>
                </c:pt>
                <c:pt idx="4082">
                  <c:v>41141</c:v>
                </c:pt>
                <c:pt idx="4083">
                  <c:v>41142</c:v>
                </c:pt>
                <c:pt idx="4084">
                  <c:v>41143</c:v>
                </c:pt>
                <c:pt idx="4085">
                  <c:v>41144</c:v>
                </c:pt>
                <c:pt idx="4086">
                  <c:v>41145</c:v>
                </c:pt>
                <c:pt idx="4087">
                  <c:v>41148</c:v>
                </c:pt>
                <c:pt idx="4088">
                  <c:v>41149</c:v>
                </c:pt>
                <c:pt idx="4089">
                  <c:v>41150</c:v>
                </c:pt>
                <c:pt idx="4090">
                  <c:v>41151</c:v>
                </c:pt>
                <c:pt idx="4091">
                  <c:v>41152</c:v>
                </c:pt>
                <c:pt idx="4092">
                  <c:v>41155</c:v>
                </c:pt>
                <c:pt idx="4093">
                  <c:v>41156</c:v>
                </c:pt>
                <c:pt idx="4094">
                  <c:v>41157</c:v>
                </c:pt>
                <c:pt idx="4095">
                  <c:v>41158</c:v>
                </c:pt>
                <c:pt idx="4096">
                  <c:v>41159</c:v>
                </c:pt>
                <c:pt idx="4097">
                  <c:v>41162</c:v>
                </c:pt>
                <c:pt idx="4098">
                  <c:v>41163</c:v>
                </c:pt>
                <c:pt idx="4099">
                  <c:v>41164</c:v>
                </c:pt>
                <c:pt idx="4100">
                  <c:v>41165</c:v>
                </c:pt>
                <c:pt idx="4101">
                  <c:v>41166</c:v>
                </c:pt>
                <c:pt idx="4102">
                  <c:v>41169</c:v>
                </c:pt>
                <c:pt idx="4103">
                  <c:v>41170</c:v>
                </c:pt>
                <c:pt idx="4104">
                  <c:v>41171</c:v>
                </c:pt>
                <c:pt idx="4105">
                  <c:v>41172</c:v>
                </c:pt>
                <c:pt idx="4106">
                  <c:v>41173</c:v>
                </c:pt>
                <c:pt idx="4107">
                  <c:v>41176</c:v>
                </c:pt>
                <c:pt idx="4108">
                  <c:v>41177</c:v>
                </c:pt>
                <c:pt idx="4109">
                  <c:v>41178</c:v>
                </c:pt>
                <c:pt idx="4110">
                  <c:v>41179</c:v>
                </c:pt>
                <c:pt idx="4111">
                  <c:v>41180</c:v>
                </c:pt>
                <c:pt idx="4112">
                  <c:v>41182</c:v>
                </c:pt>
                <c:pt idx="4113">
                  <c:v>41183</c:v>
                </c:pt>
                <c:pt idx="4114">
                  <c:v>41184</c:v>
                </c:pt>
                <c:pt idx="4115">
                  <c:v>41185</c:v>
                </c:pt>
                <c:pt idx="4116">
                  <c:v>41186</c:v>
                </c:pt>
                <c:pt idx="4117">
                  <c:v>41187</c:v>
                </c:pt>
                <c:pt idx="4118">
                  <c:v>41190</c:v>
                </c:pt>
                <c:pt idx="4119">
                  <c:v>41191</c:v>
                </c:pt>
                <c:pt idx="4120">
                  <c:v>41192</c:v>
                </c:pt>
                <c:pt idx="4121">
                  <c:v>41193</c:v>
                </c:pt>
                <c:pt idx="4122">
                  <c:v>41194</c:v>
                </c:pt>
                <c:pt idx="4123">
                  <c:v>41197</c:v>
                </c:pt>
                <c:pt idx="4124">
                  <c:v>41198</c:v>
                </c:pt>
                <c:pt idx="4125">
                  <c:v>41199</c:v>
                </c:pt>
                <c:pt idx="4126">
                  <c:v>41200</c:v>
                </c:pt>
                <c:pt idx="4127">
                  <c:v>41201</c:v>
                </c:pt>
                <c:pt idx="4128">
                  <c:v>41204</c:v>
                </c:pt>
                <c:pt idx="4129">
                  <c:v>41205</c:v>
                </c:pt>
                <c:pt idx="4130">
                  <c:v>41206</c:v>
                </c:pt>
                <c:pt idx="4131">
                  <c:v>41207</c:v>
                </c:pt>
                <c:pt idx="4132">
                  <c:v>41208</c:v>
                </c:pt>
                <c:pt idx="4133">
                  <c:v>41211</c:v>
                </c:pt>
                <c:pt idx="4134">
                  <c:v>41213</c:v>
                </c:pt>
                <c:pt idx="4135">
                  <c:v>41214</c:v>
                </c:pt>
                <c:pt idx="4136">
                  <c:v>41215</c:v>
                </c:pt>
                <c:pt idx="4137">
                  <c:v>41218</c:v>
                </c:pt>
                <c:pt idx="4138">
                  <c:v>41219</c:v>
                </c:pt>
                <c:pt idx="4139">
                  <c:v>41220</c:v>
                </c:pt>
                <c:pt idx="4140">
                  <c:v>41221</c:v>
                </c:pt>
                <c:pt idx="4141">
                  <c:v>41222</c:v>
                </c:pt>
                <c:pt idx="4142">
                  <c:v>41225</c:v>
                </c:pt>
                <c:pt idx="4143">
                  <c:v>41226</c:v>
                </c:pt>
                <c:pt idx="4144">
                  <c:v>41227</c:v>
                </c:pt>
                <c:pt idx="4145">
                  <c:v>41228</c:v>
                </c:pt>
                <c:pt idx="4146">
                  <c:v>41229</c:v>
                </c:pt>
                <c:pt idx="4147">
                  <c:v>41232</c:v>
                </c:pt>
                <c:pt idx="4148">
                  <c:v>41233</c:v>
                </c:pt>
                <c:pt idx="4149">
                  <c:v>41234</c:v>
                </c:pt>
                <c:pt idx="4150">
                  <c:v>41235</c:v>
                </c:pt>
                <c:pt idx="4151">
                  <c:v>41236</c:v>
                </c:pt>
                <c:pt idx="4152">
                  <c:v>41239</c:v>
                </c:pt>
                <c:pt idx="4153">
                  <c:v>41240</c:v>
                </c:pt>
                <c:pt idx="4154">
                  <c:v>41241</c:v>
                </c:pt>
                <c:pt idx="4155">
                  <c:v>41242</c:v>
                </c:pt>
                <c:pt idx="4156">
                  <c:v>41243</c:v>
                </c:pt>
                <c:pt idx="4157">
                  <c:v>41246</c:v>
                </c:pt>
                <c:pt idx="4158">
                  <c:v>41247</c:v>
                </c:pt>
                <c:pt idx="4159">
                  <c:v>41248</c:v>
                </c:pt>
                <c:pt idx="4160">
                  <c:v>41249</c:v>
                </c:pt>
                <c:pt idx="4161">
                  <c:v>41250</c:v>
                </c:pt>
                <c:pt idx="4162">
                  <c:v>41253</c:v>
                </c:pt>
                <c:pt idx="4163">
                  <c:v>41254</c:v>
                </c:pt>
                <c:pt idx="4164">
                  <c:v>41255</c:v>
                </c:pt>
                <c:pt idx="4165">
                  <c:v>41256</c:v>
                </c:pt>
                <c:pt idx="4166">
                  <c:v>41257</c:v>
                </c:pt>
                <c:pt idx="4167">
                  <c:v>41260</c:v>
                </c:pt>
                <c:pt idx="4168">
                  <c:v>41261</c:v>
                </c:pt>
                <c:pt idx="4169">
                  <c:v>41262</c:v>
                </c:pt>
                <c:pt idx="4170">
                  <c:v>41263</c:v>
                </c:pt>
                <c:pt idx="4171">
                  <c:v>41264</c:v>
                </c:pt>
                <c:pt idx="4172">
                  <c:v>41267</c:v>
                </c:pt>
                <c:pt idx="4173">
                  <c:v>41269</c:v>
                </c:pt>
                <c:pt idx="4174">
                  <c:v>41270</c:v>
                </c:pt>
                <c:pt idx="4175">
                  <c:v>41271</c:v>
                </c:pt>
                <c:pt idx="4176">
                  <c:v>41274</c:v>
                </c:pt>
                <c:pt idx="4177">
                  <c:v>41276</c:v>
                </c:pt>
                <c:pt idx="4178">
                  <c:v>41277</c:v>
                </c:pt>
                <c:pt idx="4179">
                  <c:v>41278</c:v>
                </c:pt>
                <c:pt idx="4180">
                  <c:v>41281</c:v>
                </c:pt>
                <c:pt idx="4181">
                  <c:v>41282</c:v>
                </c:pt>
                <c:pt idx="4182">
                  <c:v>41283</c:v>
                </c:pt>
                <c:pt idx="4183">
                  <c:v>41284</c:v>
                </c:pt>
                <c:pt idx="4184">
                  <c:v>41285</c:v>
                </c:pt>
                <c:pt idx="4185">
                  <c:v>41288</c:v>
                </c:pt>
                <c:pt idx="4186">
                  <c:v>41289</c:v>
                </c:pt>
                <c:pt idx="4187">
                  <c:v>41290</c:v>
                </c:pt>
                <c:pt idx="4188">
                  <c:v>41291</c:v>
                </c:pt>
                <c:pt idx="4189">
                  <c:v>41292</c:v>
                </c:pt>
                <c:pt idx="4190">
                  <c:v>41295</c:v>
                </c:pt>
                <c:pt idx="4191">
                  <c:v>41296</c:v>
                </c:pt>
                <c:pt idx="4192">
                  <c:v>41297</c:v>
                </c:pt>
                <c:pt idx="4193">
                  <c:v>41298</c:v>
                </c:pt>
                <c:pt idx="4194">
                  <c:v>41299</c:v>
                </c:pt>
                <c:pt idx="4195">
                  <c:v>41302</c:v>
                </c:pt>
                <c:pt idx="4196">
                  <c:v>41303</c:v>
                </c:pt>
                <c:pt idx="4197">
                  <c:v>41304</c:v>
                </c:pt>
                <c:pt idx="4198">
                  <c:v>41305</c:v>
                </c:pt>
                <c:pt idx="4199">
                  <c:v>41306</c:v>
                </c:pt>
                <c:pt idx="4200">
                  <c:v>41309</c:v>
                </c:pt>
                <c:pt idx="4201">
                  <c:v>41310</c:v>
                </c:pt>
                <c:pt idx="4202">
                  <c:v>41311</c:v>
                </c:pt>
                <c:pt idx="4203">
                  <c:v>41312</c:v>
                </c:pt>
                <c:pt idx="4204">
                  <c:v>41313</c:v>
                </c:pt>
                <c:pt idx="4205">
                  <c:v>41316</c:v>
                </c:pt>
                <c:pt idx="4206">
                  <c:v>41317</c:v>
                </c:pt>
                <c:pt idx="4207">
                  <c:v>41318</c:v>
                </c:pt>
                <c:pt idx="4208">
                  <c:v>41319</c:v>
                </c:pt>
                <c:pt idx="4209">
                  <c:v>41320</c:v>
                </c:pt>
                <c:pt idx="4210">
                  <c:v>41323</c:v>
                </c:pt>
                <c:pt idx="4211">
                  <c:v>41324</c:v>
                </c:pt>
                <c:pt idx="4212">
                  <c:v>41325</c:v>
                </c:pt>
                <c:pt idx="4213">
                  <c:v>41326</c:v>
                </c:pt>
                <c:pt idx="4214">
                  <c:v>41327</c:v>
                </c:pt>
                <c:pt idx="4215">
                  <c:v>41330</c:v>
                </c:pt>
                <c:pt idx="4216">
                  <c:v>41331</c:v>
                </c:pt>
                <c:pt idx="4217">
                  <c:v>41332</c:v>
                </c:pt>
                <c:pt idx="4218">
                  <c:v>41333</c:v>
                </c:pt>
                <c:pt idx="4219">
                  <c:v>41334</c:v>
                </c:pt>
                <c:pt idx="4220">
                  <c:v>41337</c:v>
                </c:pt>
                <c:pt idx="4221">
                  <c:v>41338</c:v>
                </c:pt>
                <c:pt idx="4222">
                  <c:v>41339</c:v>
                </c:pt>
                <c:pt idx="4223">
                  <c:v>41340</c:v>
                </c:pt>
                <c:pt idx="4224">
                  <c:v>41341</c:v>
                </c:pt>
                <c:pt idx="4225">
                  <c:v>41344</c:v>
                </c:pt>
                <c:pt idx="4226">
                  <c:v>41345</c:v>
                </c:pt>
                <c:pt idx="4227">
                  <c:v>41346</c:v>
                </c:pt>
                <c:pt idx="4228">
                  <c:v>41347</c:v>
                </c:pt>
                <c:pt idx="4229">
                  <c:v>41348</c:v>
                </c:pt>
                <c:pt idx="4230">
                  <c:v>41351</c:v>
                </c:pt>
                <c:pt idx="4231">
                  <c:v>41352</c:v>
                </c:pt>
                <c:pt idx="4232">
                  <c:v>41353</c:v>
                </c:pt>
                <c:pt idx="4233">
                  <c:v>41354</c:v>
                </c:pt>
                <c:pt idx="4234">
                  <c:v>41355</c:v>
                </c:pt>
                <c:pt idx="4235">
                  <c:v>41358</c:v>
                </c:pt>
                <c:pt idx="4236">
                  <c:v>41359</c:v>
                </c:pt>
                <c:pt idx="4237">
                  <c:v>41360</c:v>
                </c:pt>
                <c:pt idx="4238">
                  <c:v>41361</c:v>
                </c:pt>
                <c:pt idx="4239">
                  <c:v>41364</c:v>
                </c:pt>
                <c:pt idx="4240">
                  <c:v>41365</c:v>
                </c:pt>
                <c:pt idx="4241">
                  <c:v>41366</c:v>
                </c:pt>
                <c:pt idx="4242">
                  <c:v>41367</c:v>
                </c:pt>
                <c:pt idx="4243">
                  <c:v>41368</c:v>
                </c:pt>
                <c:pt idx="4244">
                  <c:v>41369</c:v>
                </c:pt>
                <c:pt idx="4245">
                  <c:v>41372</c:v>
                </c:pt>
                <c:pt idx="4246">
                  <c:v>41373</c:v>
                </c:pt>
                <c:pt idx="4247">
                  <c:v>41374</c:v>
                </c:pt>
                <c:pt idx="4248">
                  <c:v>41375</c:v>
                </c:pt>
                <c:pt idx="4249">
                  <c:v>41376</c:v>
                </c:pt>
                <c:pt idx="4250">
                  <c:v>41379</c:v>
                </c:pt>
                <c:pt idx="4251">
                  <c:v>41380</c:v>
                </c:pt>
                <c:pt idx="4252">
                  <c:v>41381</c:v>
                </c:pt>
                <c:pt idx="4253">
                  <c:v>41382</c:v>
                </c:pt>
                <c:pt idx="4254">
                  <c:v>41383</c:v>
                </c:pt>
                <c:pt idx="4255">
                  <c:v>41386</c:v>
                </c:pt>
                <c:pt idx="4256">
                  <c:v>41387</c:v>
                </c:pt>
                <c:pt idx="4257">
                  <c:v>41388</c:v>
                </c:pt>
                <c:pt idx="4258">
                  <c:v>41389</c:v>
                </c:pt>
                <c:pt idx="4259">
                  <c:v>41390</c:v>
                </c:pt>
                <c:pt idx="4260">
                  <c:v>41393</c:v>
                </c:pt>
                <c:pt idx="4261">
                  <c:v>41394</c:v>
                </c:pt>
                <c:pt idx="4262">
                  <c:v>41395</c:v>
                </c:pt>
                <c:pt idx="4263">
                  <c:v>41396</c:v>
                </c:pt>
                <c:pt idx="4264">
                  <c:v>41397</c:v>
                </c:pt>
                <c:pt idx="4265">
                  <c:v>41400</c:v>
                </c:pt>
                <c:pt idx="4266">
                  <c:v>41401</c:v>
                </c:pt>
                <c:pt idx="4267">
                  <c:v>41402</c:v>
                </c:pt>
                <c:pt idx="4268">
                  <c:v>41403</c:v>
                </c:pt>
                <c:pt idx="4269">
                  <c:v>41404</c:v>
                </c:pt>
                <c:pt idx="4270">
                  <c:v>41407</c:v>
                </c:pt>
                <c:pt idx="4271">
                  <c:v>41408</c:v>
                </c:pt>
                <c:pt idx="4272">
                  <c:v>41409</c:v>
                </c:pt>
                <c:pt idx="4273">
                  <c:v>41410</c:v>
                </c:pt>
                <c:pt idx="4274">
                  <c:v>41411</c:v>
                </c:pt>
                <c:pt idx="4275">
                  <c:v>41414</c:v>
                </c:pt>
                <c:pt idx="4276">
                  <c:v>41415</c:v>
                </c:pt>
                <c:pt idx="4277">
                  <c:v>41416</c:v>
                </c:pt>
                <c:pt idx="4278">
                  <c:v>41417</c:v>
                </c:pt>
                <c:pt idx="4279">
                  <c:v>41418</c:v>
                </c:pt>
                <c:pt idx="4280">
                  <c:v>41421</c:v>
                </c:pt>
                <c:pt idx="4281">
                  <c:v>41422</c:v>
                </c:pt>
                <c:pt idx="4282">
                  <c:v>41423</c:v>
                </c:pt>
                <c:pt idx="4283">
                  <c:v>41424</c:v>
                </c:pt>
                <c:pt idx="4284">
                  <c:v>41425</c:v>
                </c:pt>
                <c:pt idx="4285">
                  <c:v>41428</c:v>
                </c:pt>
                <c:pt idx="4286">
                  <c:v>41429</c:v>
                </c:pt>
                <c:pt idx="4287">
                  <c:v>41430</c:v>
                </c:pt>
                <c:pt idx="4288">
                  <c:v>41431</c:v>
                </c:pt>
                <c:pt idx="4289">
                  <c:v>41432</c:v>
                </c:pt>
                <c:pt idx="4290">
                  <c:v>41435</c:v>
                </c:pt>
                <c:pt idx="4291">
                  <c:v>41436</c:v>
                </c:pt>
                <c:pt idx="4292">
                  <c:v>41437</c:v>
                </c:pt>
                <c:pt idx="4293">
                  <c:v>41438</c:v>
                </c:pt>
                <c:pt idx="4294">
                  <c:v>41439</c:v>
                </c:pt>
                <c:pt idx="4295">
                  <c:v>41442</c:v>
                </c:pt>
                <c:pt idx="4296">
                  <c:v>41443</c:v>
                </c:pt>
                <c:pt idx="4297">
                  <c:v>41444</c:v>
                </c:pt>
                <c:pt idx="4298">
                  <c:v>41445</c:v>
                </c:pt>
                <c:pt idx="4299">
                  <c:v>41446</c:v>
                </c:pt>
                <c:pt idx="4300">
                  <c:v>41449</c:v>
                </c:pt>
                <c:pt idx="4301">
                  <c:v>41450</c:v>
                </c:pt>
                <c:pt idx="4302">
                  <c:v>41451</c:v>
                </c:pt>
                <c:pt idx="4303">
                  <c:v>41452</c:v>
                </c:pt>
                <c:pt idx="4304">
                  <c:v>41453</c:v>
                </c:pt>
                <c:pt idx="4305">
                  <c:v>41455</c:v>
                </c:pt>
                <c:pt idx="4306">
                  <c:v>41456</c:v>
                </c:pt>
                <c:pt idx="4307">
                  <c:v>41457</c:v>
                </c:pt>
                <c:pt idx="4308">
                  <c:v>41458</c:v>
                </c:pt>
                <c:pt idx="4309">
                  <c:v>41459</c:v>
                </c:pt>
                <c:pt idx="4310">
                  <c:v>41460</c:v>
                </c:pt>
                <c:pt idx="4311">
                  <c:v>41463</c:v>
                </c:pt>
                <c:pt idx="4312">
                  <c:v>41464</c:v>
                </c:pt>
                <c:pt idx="4313">
                  <c:v>41465</c:v>
                </c:pt>
                <c:pt idx="4314">
                  <c:v>41466</c:v>
                </c:pt>
                <c:pt idx="4315">
                  <c:v>41467</c:v>
                </c:pt>
                <c:pt idx="4316">
                  <c:v>41470</c:v>
                </c:pt>
                <c:pt idx="4317">
                  <c:v>41471</c:v>
                </c:pt>
                <c:pt idx="4318">
                  <c:v>41472</c:v>
                </c:pt>
                <c:pt idx="4319">
                  <c:v>41473</c:v>
                </c:pt>
                <c:pt idx="4320">
                  <c:v>41474</c:v>
                </c:pt>
                <c:pt idx="4321">
                  <c:v>41477</c:v>
                </c:pt>
                <c:pt idx="4322">
                  <c:v>41478</c:v>
                </c:pt>
                <c:pt idx="4323">
                  <c:v>41479</c:v>
                </c:pt>
                <c:pt idx="4324">
                  <c:v>41480</c:v>
                </c:pt>
                <c:pt idx="4325">
                  <c:v>41481</c:v>
                </c:pt>
                <c:pt idx="4326">
                  <c:v>41484</c:v>
                </c:pt>
                <c:pt idx="4327">
                  <c:v>41485</c:v>
                </c:pt>
                <c:pt idx="4328">
                  <c:v>41486</c:v>
                </c:pt>
                <c:pt idx="4329">
                  <c:v>41487</c:v>
                </c:pt>
                <c:pt idx="4330">
                  <c:v>41488</c:v>
                </c:pt>
                <c:pt idx="4331">
                  <c:v>41491</c:v>
                </c:pt>
                <c:pt idx="4332">
                  <c:v>41492</c:v>
                </c:pt>
                <c:pt idx="4333">
                  <c:v>41493</c:v>
                </c:pt>
                <c:pt idx="4334">
                  <c:v>41494</c:v>
                </c:pt>
                <c:pt idx="4335">
                  <c:v>41495</c:v>
                </c:pt>
                <c:pt idx="4336">
                  <c:v>41498</c:v>
                </c:pt>
                <c:pt idx="4337">
                  <c:v>41499</c:v>
                </c:pt>
                <c:pt idx="4338">
                  <c:v>41500</c:v>
                </c:pt>
                <c:pt idx="4339">
                  <c:v>41501</c:v>
                </c:pt>
                <c:pt idx="4340">
                  <c:v>41502</c:v>
                </c:pt>
                <c:pt idx="4341">
                  <c:v>41505</c:v>
                </c:pt>
                <c:pt idx="4342">
                  <c:v>41506</c:v>
                </c:pt>
                <c:pt idx="4343">
                  <c:v>41507</c:v>
                </c:pt>
                <c:pt idx="4344">
                  <c:v>41508</c:v>
                </c:pt>
                <c:pt idx="4345">
                  <c:v>41509</c:v>
                </c:pt>
                <c:pt idx="4346">
                  <c:v>41512</c:v>
                </c:pt>
                <c:pt idx="4347">
                  <c:v>41513</c:v>
                </c:pt>
                <c:pt idx="4348">
                  <c:v>41514</c:v>
                </c:pt>
                <c:pt idx="4349">
                  <c:v>41515</c:v>
                </c:pt>
                <c:pt idx="4350">
                  <c:v>41516</c:v>
                </c:pt>
                <c:pt idx="4351">
                  <c:v>41517</c:v>
                </c:pt>
                <c:pt idx="4352">
                  <c:v>41519</c:v>
                </c:pt>
                <c:pt idx="4353">
                  <c:v>41520</c:v>
                </c:pt>
                <c:pt idx="4354">
                  <c:v>41521</c:v>
                </c:pt>
                <c:pt idx="4355">
                  <c:v>41522</c:v>
                </c:pt>
                <c:pt idx="4356">
                  <c:v>41523</c:v>
                </c:pt>
                <c:pt idx="4357">
                  <c:v>41526</c:v>
                </c:pt>
                <c:pt idx="4358">
                  <c:v>41527</c:v>
                </c:pt>
                <c:pt idx="4359">
                  <c:v>41528</c:v>
                </c:pt>
                <c:pt idx="4360">
                  <c:v>41529</c:v>
                </c:pt>
                <c:pt idx="4361">
                  <c:v>41530</c:v>
                </c:pt>
                <c:pt idx="4362">
                  <c:v>41533</c:v>
                </c:pt>
                <c:pt idx="4363">
                  <c:v>41534</c:v>
                </c:pt>
                <c:pt idx="4364">
                  <c:v>41535</c:v>
                </c:pt>
                <c:pt idx="4365">
                  <c:v>41536</c:v>
                </c:pt>
                <c:pt idx="4366">
                  <c:v>41537</c:v>
                </c:pt>
                <c:pt idx="4367">
                  <c:v>41540</c:v>
                </c:pt>
                <c:pt idx="4368">
                  <c:v>41541</c:v>
                </c:pt>
                <c:pt idx="4369">
                  <c:v>41542</c:v>
                </c:pt>
                <c:pt idx="4370">
                  <c:v>41543</c:v>
                </c:pt>
                <c:pt idx="4371">
                  <c:v>41544</c:v>
                </c:pt>
                <c:pt idx="4372">
                  <c:v>41547</c:v>
                </c:pt>
                <c:pt idx="4373">
                  <c:v>41548</c:v>
                </c:pt>
                <c:pt idx="4374">
                  <c:v>41549</c:v>
                </c:pt>
                <c:pt idx="4375">
                  <c:v>41550</c:v>
                </c:pt>
                <c:pt idx="4376">
                  <c:v>41551</c:v>
                </c:pt>
                <c:pt idx="4377">
                  <c:v>41554</c:v>
                </c:pt>
                <c:pt idx="4378">
                  <c:v>41555</c:v>
                </c:pt>
                <c:pt idx="4379">
                  <c:v>41556</c:v>
                </c:pt>
                <c:pt idx="4380">
                  <c:v>41557</c:v>
                </c:pt>
                <c:pt idx="4381">
                  <c:v>41558</c:v>
                </c:pt>
                <c:pt idx="4382">
                  <c:v>41561</c:v>
                </c:pt>
                <c:pt idx="4383">
                  <c:v>41562</c:v>
                </c:pt>
                <c:pt idx="4384">
                  <c:v>41563</c:v>
                </c:pt>
                <c:pt idx="4385">
                  <c:v>41564</c:v>
                </c:pt>
                <c:pt idx="4386">
                  <c:v>41565</c:v>
                </c:pt>
                <c:pt idx="4387">
                  <c:v>41568</c:v>
                </c:pt>
                <c:pt idx="4388">
                  <c:v>41569</c:v>
                </c:pt>
                <c:pt idx="4389">
                  <c:v>41570</c:v>
                </c:pt>
                <c:pt idx="4390">
                  <c:v>41571</c:v>
                </c:pt>
                <c:pt idx="4391">
                  <c:v>41572</c:v>
                </c:pt>
                <c:pt idx="4392">
                  <c:v>41575</c:v>
                </c:pt>
                <c:pt idx="4393">
                  <c:v>41576</c:v>
                </c:pt>
                <c:pt idx="4394">
                  <c:v>41577</c:v>
                </c:pt>
                <c:pt idx="4395">
                  <c:v>41578</c:v>
                </c:pt>
                <c:pt idx="4396">
                  <c:v>41579</c:v>
                </c:pt>
                <c:pt idx="4397">
                  <c:v>41582</c:v>
                </c:pt>
                <c:pt idx="4398">
                  <c:v>41583</c:v>
                </c:pt>
                <c:pt idx="4399">
                  <c:v>41584</c:v>
                </c:pt>
                <c:pt idx="4400">
                  <c:v>41585</c:v>
                </c:pt>
                <c:pt idx="4401">
                  <c:v>41586</c:v>
                </c:pt>
                <c:pt idx="4402">
                  <c:v>41589</c:v>
                </c:pt>
                <c:pt idx="4403">
                  <c:v>41590</c:v>
                </c:pt>
                <c:pt idx="4404">
                  <c:v>41591</c:v>
                </c:pt>
                <c:pt idx="4405">
                  <c:v>41592</c:v>
                </c:pt>
                <c:pt idx="4406">
                  <c:v>41593</c:v>
                </c:pt>
                <c:pt idx="4407">
                  <c:v>41596</c:v>
                </c:pt>
                <c:pt idx="4408">
                  <c:v>41597</c:v>
                </c:pt>
                <c:pt idx="4409">
                  <c:v>41598</c:v>
                </c:pt>
                <c:pt idx="4410">
                  <c:v>41599</c:v>
                </c:pt>
                <c:pt idx="4411">
                  <c:v>41600</c:v>
                </c:pt>
                <c:pt idx="4412">
                  <c:v>41603</c:v>
                </c:pt>
                <c:pt idx="4413">
                  <c:v>41604</c:v>
                </c:pt>
                <c:pt idx="4414">
                  <c:v>41605</c:v>
                </c:pt>
                <c:pt idx="4415">
                  <c:v>41606</c:v>
                </c:pt>
                <c:pt idx="4416">
                  <c:v>41607</c:v>
                </c:pt>
                <c:pt idx="4417">
                  <c:v>41608</c:v>
                </c:pt>
                <c:pt idx="4418">
                  <c:v>41610</c:v>
                </c:pt>
                <c:pt idx="4419">
                  <c:v>41611</c:v>
                </c:pt>
                <c:pt idx="4420">
                  <c:v>41612</c:v>
                </c:pt>
                <c:pt idx="4421">
                  <c:v>41613</c:v>
                </c:pt>
                <c:pt idx="4422">
                  <c:v>41614</c:v>
                </c:pt>
                <c:pt idx="4423">
                  <c:v>41617</c:v>
                </c:pt>
                <c:pt idx="4424">
                  <c:v>41618</c:v>
                </c:pt>
                <c:pt idx="4425">
                  <c:v>41619</c:v>
                </c:pt>
                <c:pt idx="4426">
                  <c:v>41620</c:v>
                </c:pt>
                <c:pt idx="4427">
                  <c:v>41621</c:v>
                </c:pt>
                <c:pt idx="4428">
                  <c:v>41624</c:v>
                </c:pt>
                <c:pt idx="4429">
                  <c:v>41625</c:v>
                </c:pt>
                <c:pt idx="4430">
                  <c:v>41626</c:v>
                </c:pt>
                <c:pt idx="4431">
                  <c:v>41627</c:v>
                </c:pt>
                <c:pt idx="4432">
                  <c:v>41628</c:v>
                </c:pt>
                <c:pt idx="4433">
                  <c:v>41631</c:v>
                </c:pt>
                <c:pt idx="4434">
                  <c:v>41632</c:v>
                </c:pt>
                <c:pt idx="4435">
                  <c:v>41634</c:v>
                </c:pt>
                <c:pt idx="4436">
                  <c:v>41635</c:v>
                </c:pt>
                <c:pt idx="4437">
                  <c:v>41638</c:v>
                </c:pt>
                <c:pt idx="4438">
                  <c:v>41639</c:v>
                </c:pt>
                <c:pt idx="4439">
                  <c:v>41641</c:v>
                </c:pt>
                <c:pt idx="4440">
                  <c:v>41642</c:v>
                </c:pt>
                <c:pt idx="4441">
                  <c:v>41645</c:v>
                </c:pt>
                <c:pt idx="4442">
                  <c:v>41646</c:v>
                </c:pt>
                <c:pt idx="4443">
                  <c:v>41647</c:v>
                </c:pt>
                <c:pt idx="4444">
                  <c:v>41648</c:v>
                </c:pt>
                <c:pt idx="4445">
                  <c:v>41649</c:v>
                </c:pt>
                <c:pt idx="4446">
                  <c:v>41652</c:v>
                </c:pt>
                <c:pt idx="4447">
                  <c:v>41653</c:v>
                </c:pt>
                <c:pt idx="4448">
                  <c:v>41654</c:v>
                </c:pt>
                <c:pt idx="4449">
                  <c:v>41655</c:v>
                </c:pt>
                <c:pt idx="4450">
                  <c:v>41656</c:v>
                </c:pt>
                <c:pt idx="4451">
                  <c:v>41659</c:v>
                </c:pt>
                <c:pt idx="4452">
                  <c:v>41660</c:v>
                </c:pt>
                <c:pt idx="4453">
                  <c:v>41661</c:v>
                </c:pt>
                <c:pt idx="4454">
                  <c:v>41662</c:v>
                </c:pt>
                <c:pt idx="4455">
                  <c:v>41663</c:v>
                </c:pt>
                <c:pt idx="4456">
                  <c:v>41666</c:v>
                </c:pt>
                <c:pt idx="4457">
                  <c:v>41667</c:v>
                </c:pt>
                <c:pt idx="4458">
                  <c:v>41668</c:v>
                </c:pt>
                <c:pt idx="4459">
                  <c:v>41669</c:v>
                </c:pt>
                <c:pt idx="4460">
                  <c:v>41670</c:v>
                </c:pt>
                <c:pt idx="4461">
                  <c:v>41673</c:v>
                </c:pt>
                <c:pt idx="4462">
                  <c:v>41674</c:v>
                </c:pt>
                <c:pt idx="4463">
                  <c:v>41675</c:v>
                </c:pt>
                <c:pt idx="4464">
                  <c:v>41676</c:v>
                </c:pt>
                <c:pt idx="4465">
                  <c:v>41677</c:v>
                </c:pt>
                <c:pt idx="4466">
                  <c:v>41680</c:v>
                </c:pt>
                <c:pt idx="4467">
                  <c:v>41681</c:v>
                </c:pt>
                <c:pt idx="4468">
                  <c:v>41682</c:v>
                </c:pt>
                <c:pt idx="4469">
                  <c:v>41683</c:v>
                </c:pt>
                <c:pt idx="4470">
                  <c:v>41684</c:v>
                </c:pt>
                <c:pt idx="4471">
                  <c:v>41687</c:v>
                </c:pt>
                <c:pt idx="4472">
                  <c:v>41688</c:v>
                </c:pt>
                <c:pt idx="4473">
                  <c:v>41689</c:v>
                </c:pt>
                <c:pt idx="4474">
                  <c:v>41690</c:v>
                </c:pt>
                <c:pt idx="4475">
                  <c:v>41691</c:v>
                </c:pt>
                <c:pt idx="4476">
                  <c:v>41694</c:v>
                </c:pt>
                <c:pt idx="4477">
                  <c:v>41695</c:v>
                </c:pt>
                <c:pt idx="4478">
                  <c:v>41696</c:v>
                </c:pt>
                <c:pt idx="4479">
                  <c:v>41697</c:v>
                </c:pt>
                <c:pt idx="4480">
                  <c:v>41698</c:v>
                </c:pt>
                <c:pt idx="4481">
                  <c:v>41701</c:v>
                </c:pt>
                <c:pt idx="4482">
                  <c:v>41702</c:v>
                </c:pt>
                <c:pt idx="4483">
                  <c:v>41703</c:v>
                </c:pt>
                <c:pt idx="4484">
                  <c:v>41704</c:v>
                </c:pt>
                <c:pt idx="4485">
                  <c:v>41705</c:v>
                </c:pt>
                <c:pt idx="4486">
                  <c:v>41708</c:v>
                </c:pt>
                <c:pt idx="4487">
                  <c:v>41709</c:v>
                </c:pt>
                <c:pt idx="4488">
                  <c:v>41710</c:v>
                </c:pt>
                <c:pt idx="4489">
                  <c:v>41711</c:v>
                </c:pt>
                <c:pt idx="4490">
                  <c:v>41712</c:v>
                </c:pt>
                <c:pt idx="4491">
                  <c:v>41715</c:v>
                </c:pt>
                <c:pt idx="4492">
                  <c:v>41716</c:v>
                </c:pt>
                <c:pt idx="4493">
                  <c:v>41717</c:v>
                </c:pt>
                <c:pt idx="4494">
                  <c:v>41718</c:v>
                </c:pt>
                <c:pt idx="4495">
                  <c:v>41719</c:v>
                </c:pt>
                <c:pt idx="4496">
                  <c:v>41722</c:v>
                </c:pt>
                <c:pt idx="4497">
                  <c:v>41723</c:v>
                </c:pt>
                <c:pt idx="4498">
                  <c:v>41724</c:v>
                </c:pt>
                <c:pt idx="4499">
                  <c:v>41725</c:v>
                </c:pt>
                <c:pt idx="4500">
                  <c:v>41726</c:v>
                </c:pt>
                <c:pt idx="4501">
                  <c:v>41729</c:v>
                </c:pt>
                <c:pt idx="4502">
                  <c:v>41730</c:v>
                </c:pt>
                <c:pt idx="4503">
                  <c:v>41731</c:v>
                </c:pt>
                <c:pt idx="4504">
                  <c:v>41732</c:v>
                </c:pt>
                <c:pt idx="4505">
                  <c:v>41733</c:v>
                </c:pt>
                <c:pt idx="4506">
                  <c:v>41736</c:v>
                </c:pt>
                <c:pt idx="4507">
                  <c:v>41737</c:v>
                </c:pt>
                <c:pt idx="4508">
                  <c:v>41738</c:v>
                </c:pt>
                <c:pt idx="4509">
                  <c:v>41739</c:v>
                </c:pt>
                <c:pt idx="4510">
                  <c:v>41740</c:v>
                </c:pt>
                <c:pt idx="4511">
                  <c:v>41743</c:v>
                </c:pt>
                <c:pt idx="4512">
                  <c:v>41744</c:v>
                </c:pt>
                <c:pt idx="4513">
                  <c:v>41745</c:v>
                </c:pt>
                <c:pt idx="4514">
                  <c:v>41746</c:v>
                </c:pt>
                <c:pt idx="4515">
                  <c:v>41750</c:v>
                </c:pt>
                <c:pt idx="4516">
                  <c:v>41751</c:v>
                </c:pt>
                <c:pt idx="4517">
                  <c:v>41752</c:v>
                </c:pt>
                <c:pt idx="4518">
                  <c:v>41753</c:v>
                </c:pt>
                <c:pt idx="4519">
                  <c:v>41754</c:v>
                </c:pt>
                <c:pt idx="4520">
                  <c:v>41757</c:v>
                </c:pt>
                <c:pt idx="4521">
                  <c:v>41758</c:v>
                </c:pt>
                <c:pt idx="4522">
                  <c:v>41759</c:v>
                </c:pt>
                <c:pt idx="4523">
                  <c:v>41760</c:v>
                </c:pt>
                <c:pt idx="4524">
                  <c:v>41761</c:v>
                </c:pt>
                <c:pt idx="4525">
                  <c:v>41764</c:v>
                </c:pt>
                <c:pt idx="4526">
                  <c:v>41765</c:v>
                </c:pt>
                <c:pt idx="4527">
                  <c:v>41766</c:v>
                </c:pt>
                <c:pt idx="4528">
                  <c:v>41767</c:v>
                </c:pt>
                <c:pt idx="4529">
                  <c:v>41768</c:v>
                </c:pt>
                <c:pt idx="4530">
                  <c:v>41771</c:v>
                </c:pt>
                <c:pt idx="4531">
                  <c:v>41772</c:v>
                </c:pt>
                <c:pt idx="4532">
                  <c:v>41773</c:v>
                </c:pt>
                <c:pt idx="4533">
                  <c:v>41774</c:v>
                </c:pt>
                <c:pt idx="4534">
                  <c:v>41775</c:v>
                </c:pt>
                <c:pt idx="4535">
                  <c:v>41778</c:v>
                </c:pt>
                <c:pt idx="4536">
                  <c:v>41779</c:v>
                </c:pt>
                <c:pt idx="4537">
                  <c:v>41780</c:v>
                </c:pt>
                <c:pt idx="4538">
                  <c:v>41781</c:v>
                </c:pt>
                <c:pt idx="4539">
                  <c:v>41782</c:v>
                </c:pt>
                <c:pt idx="4540">
                  <c:v>41785</c:v>
                </c:pt>
                <c:pt idx="4541">
                  <c:v>41786</c:v>
                </c:pt>
                <c:pt idx="4542">
                  <c:v>41787</c:v>
                </c:pt>
                <c:pt idx="4543">
                  <c:v>41788</c:v>
                </c:pt>
                <c:pt idx="4544">
                  <c:v>41789</c:v>
                </c:pt>
                <c:pt idx="4545">
                  <c:v>41790</c:v>
                </c:pt>
                <c:pt idx="4546">
                  <c:v>41792</c:v>
                </c:pt>
                <c:pt idx="4547">
                  <c:v>41793</c:v>
                </c:pt>
                <c:pt idx="4548">
                  <c:v>41794</c:v>
                </c:pt>
                <c:pt idx="4549">
                  <c:v>41795</c:v>
                </c:pt>
                <c:pt idx="4550">
                  <c:v>41796</c:v>
                </c:pt>
                <c:pt idx="4551">
                  <c:v>41799</c:v>
                </c:pt>
                <c:pt idx="4552">
                  <c:v>41800</c:v>
                </c:pt>
                <c:pt idx="4553">
                  <c:v>41801</c:v>
                </c:pt>
                <c:pt idx="4554">
                  <c:v>41802</c:v>
                </c:pt>
                <c:pt idx="4555">
                  <c:v>41803</c:v>
                </c:pt>
                <c:pt idx="4556">
                  <c:v>41806</c:v>
                </c:pt>
                <c:pt idx="4557">
                  <c:v>41807</c:v>
                </c:pt>
                <c:pt idx="4558">
                  <c:v>41808</c:v>
                </c:pt>
                <c:pt idx="4559">
                  <c:v>41809</c:v>
                </c:pt>
                <c:pt idx="4560">
                  <c:v>41810</c:v>
                </c:pt>
                <c:pt idx="4561">
                  <c:v>41813</c:v>
                </c:pt>
                <c:pt idx="4562">
                  <c:v>41814</c:v>
                </c:pt>
                <c:pt idx="4563">
                  <c:v>41815</c:v>
                </c:pt>
                <c:pt idx="4564">
                  <c:v>41816</c:v>
                </c:pt>
                <c:pt idx="4565">
                  <c:v>41817</c:v>
                </c:pt>
                <c:pt idx="4566">
                  <c:v>41820</c:v>
                </c:pt>
                <c:pt idx="4567">
                  <c:v>41821</c:v>
                </c:pt>
                <c:pt idx="4568">
                  <c:v>41822</c:v>
                </c:pt>
                <c:pt idx="4569">
                  <c:v>41823</c:v>
                </c:pt>
                <c:pt idx="4570">
                  <c:v>41824</c:v>
                </c:pt>
                <c:pt idx="4571">
                  <c:v>41827</c:v>
                </c:pt>
                <c:pt idx="4572">
                  <c:v>41828</c:v>
                </c:pt>
                <c:pt idx="4573">
                  <c:v>41829</c:v>
                </c:pt>
                <c:pt idx="4574">
                  <c:v>41830</c:v>
                </c:pt>
                <c:pt idx="4575">
                  <c:v>41831</c:v>
                </c:pt>
                <c:pt idx="4576">
                  <c:v>41834</c:v>
                </c:pt>
                <c:pt idx="4577">
                  <c:v>41835</c:v>
                </c:pt>
                <c:pt idx="4578">
                  <c:v>41836</c:v>
                </c:pt>
                <c:pt idx="4579">
                  <c:v>41837</c:v>
                </c:pt>
                <c:pt idx="4580">
                  <c:v>41838</c:v>
                </c:pt>
                <c:pt idx="4581">
                  <c:v>41841</c:v>
                </c:pt>
                <c:pt idx="4582">
                  <c:v>41842</c:v>
                </c:pt>
                <c:pt idx="4583">
                  <c:v>41843</c:v>
                </c:pt>
                <c:pt idx="4584">
                  <c:v>41844</c:v>
                </c:pt>
                <c:pt idx="4585">
                  <c:v>41845</c:v>
                </c:pt>
                <c:pt idx="4586">
                  <c:v>41848</c:v>
                </c:pt>
                <c:pt idx="4587">
                  <c:v>41849</c:v>
                </c:pt>
                <c:pt idx="4588">
                  <c:v>41850</c:v>
                </c:pt>
                <c:pt idx="4589">
                  <c:v>41851</c:v>
                </c:pt>
                <c:pt idx="4590">
                  <c:v>41852</c:v>
                </c:pt>
                <c:pt idx="4591">
                  <c:v>41855</c:v>
                </c:pt>
                <c:pt idx="4592">
                  <c:v>41856</c:v>
                </c:pt>
                <c:pt idx="4593">
                  <c:v>41857</c:v>
                </c:pt>
                <c:pt idx="4594">
                  <c:v>41858</c:v>
                </c:pt>
                <c:pt idx="4595">
                  <c:v>41859</c:v>
                </c:pt>
                <c:pt idx="4596">
                  <c:v>41862</c:v>
                </c:pt>
                <c:pt idx="4597">
                  <c:v>41863</c:v>
                </c:pt>
                <c:pt idx="4598">
                  <c:v>41864</c:v>
                </c:pt>
                <c:pt idx="4599">
                  <c:v>41865</c:v>
                </c:pt>
                <c:pt idx="4600">
                  <c:v>41866</c:v>
                </c:pt>
                <c:pt idx="4601">
                  <c:v>41869</c:v>
                </c:pt>
                <c:pt idx="4602">
                  <c:v>41870</c:v>
                </c:pt>
                <c:pt idx="4603">
                  <c:v>41871</c:v>
                </c:pt>
                <c:pt idx="4604">
                  <c:v>41872</c:v>
                </c:pt>
                <c:pt idx="4605">
                  <c:v>41873</c:v>
                </c:pt>
                <c:pt idx="4606">
                  <c:v>41876</c:v>
                </c:pt>
                <c:pt idx="4607">
                  <c:v>41877</c:v>
                </c:pt>
                <c:pt idx="4608">
                  <c:v>41878</c:v>
                </c:pt>
                <c:pt idx="4609">
                  <c:v>41879</c:v>
                </c:pt>
                <c:pt idx="4610">
                  <c:v>41880</c:v>
                </c:pt>
                <c:pt idx="4611">
                  <c:v>41882</c:v>
                </c:pt>
                <c:pt idx="4612">
                  <c:v>41883</c:v>
                </c:pt>
                <c:pt idx="4613">
                  <c:v>41884</c:v>
                </c:pt>
                <c:pt idx="4614">
                  <c:v>41885</c:v>
                </c:pt>
                <c:pt idx="4615">
                  <c:v>41886</c:v>
                </c:pt>
                <c:pt idx="4616">
                  <c:v>41887</c:v>
                </c:pt>
                <c:pt idx="4617">
                  <c:v>41890</c:v>
                </c:pt>
                <c:pt idx="4618">
                  <c:v>41891</c:v>
                </c:pt>
                <c:pt idx="4619">
                  <c:v>41892</c:v>
                </c:pt>
                <c:pt idx="4620">
                  <c:v>41893</c:v>
                </c:pt>
                <c:pt idx="4621">
                  <c:v>41894</c:v>
                </c:pt>
                <c:pt idx="4622">
                  <c:v>41897</c:v>
                </c:pt>
                <c:pt idx="4623">
                  <c:v>41898</c:v>
                </c:pt>
                <c:pt idx="4624">
                  <c:v>41899</c:v>
                </c:pt>
                <c:pt idx="4625">
                  <c:v>41900</c:v>
                </c:pt>
                <c:pt idx="4626">
                  <c:v>41901</c:v>
                </c:pt>
                <c:pt idx="4627">
                  <c:v>41904</c:v>
                </c:pt>
                <c:pt idx="4628">
                  <c:v>41905</c:v>
                </c:pt>
                <c:pt idx="4629">
                  <c:v>41906</c:v>
                </c:pt>
                <c:pt idx="4630">
                  <c:v>41907</c:v>
                </c:pt>
                <c:pt idx="4631">
                  <c:v>41908</c:v>
                </c:pt>
                <c:pt idx="4632">
                  <c:v>41911</c:v>
                </c:pt>
                <c:pt idx="4633">
                  <c:v>41912</c:v>
                </c:pt>
                <c:pt idx="4634">
                  <c:v>41913</c:v>
                </c:pt>
                <c:pt idx="4635">
                  <c:v>41914</c:v>
                </c:pt>
                <c:pt idx="4636">
                  <c:v>41915</c:v>
                </c:pt>
                <c:pt idx="4637">
                  <c:v>41918</c:v>
                </c:pt>
                <c:pt idx="4638">
                  <c:v>41919</c:v>
                </c:pt>
                <c:pt idx="4639">
                  <c:v>41920</c:v>
                </c:pt>
                <c:pt idx="4640">
                  <c:v>41921</c:v>
                </c:pt>
                <c:pt idx="4641">
                  <c:v>41922</c:v>
                </c:pt>
                <c:pt idx="4642">
                  <c:v>41925</c:v>
                </c:pt>
                <c:pt idx="4643">
                  <c:v>41926</c:v>
                </c:pt>
                <c:pt idx="4644">
                  <c:v>41927</c:v>
                </c:pt>
                <c:pt idx="4645">
                  <c:v>41928</c:v>
                </c:pt>
                <c:pt idx="4646">
                  <c:v>41929</c:v>
                </c:pt>
                <c:pt idx="4647">
                  <c:v>41932</c:v>
                </c:pt>
                <c:pt idx="4648">
                  <c:v>41933</c:v>
                </c:pt>
                <c:pt idx="4649">
                  <c:v>41934</c:v>
                </c:pt>
                <c:pt idx="4650">
                  <c:v>41935</c:v>
                </c:pt>
                <c:pt idx="4651">
                  <c:v>41936</c:v>
                </c:pt>
                <c:pt idx="4652">
                  <c:v>41939</c:v>
                </c:pt>
                <c:pt idx="4653">
                  <c:v>41940</c:v>
                </c:pt>
                <c:pt idx="4654">
                  <c:v>41941</c:v>
                </c:pt>
                <c:pt idx="4655">
                  <c:v>41942</c:v>
                </c:pt>
                <c:pt idx="4656">
                  <c:v>41943</c:v>
                </c:pt>
                <c:pt idx="4657">
                  <c:v>41946</c:v>
                </c:pt>
                <c:pt idx="4658">
                  <c:v>41947</c:v>
                </c:pt>
                <c:pt idx="4659">
                  <c:v>41948</c:v>
                </c:pt>
                <c:pt idx="4660">
                  <c:v>41949</c:v>
                </c:pt>
                <c:pt idx="4661">
                  <c:v>41950</c:v>
                </c:pt>
                <c:pt idx="4662">
                  <c:v>41953</c:v>
                </c:pt>
                <c:pt idx="4663">
                  <c:v>41954</c:v>
                </c:pt>
                <c:pt idx="4664">
                  <c:v>41955</c:v>
                </c:pt>
                <c:pt idx="4665">
                  <c:v>41956</c:v>
                </c:pt>
                <c:pt idx="4666">
                  <c:v>41957</c:v>
                </c:pt>
                <c:pt idx="4667">
                  <c:v>41960</c:v>
                </c:pt>
                <c:pt idx="4668">
                  <c:v>41961</c:v>
                </c:pt>
                <c:pt idx="4669">
                  <c:v>41962</c:v>
                </c:pt>
                <c:pt idx="4670">
                  <c:v>41963</c:v>
                </c:pt>
                <c:pt idx="4671">
                  <c:v>41964</c:v>
                </c:pt>
                <c:pt idx="4672">
                  <c:v>41967</c:v>
                </c:pt>
                <c:pt idx="4673">
                  <c:v>41968</c:v>
                </c:pt>
                <c:pt idx="4674">
                  <c:v>41969</c:v>
                </c:pt>
                <c:pt idx="4675">
                  <c:v>41970</c:v>
                </c:pt>
                <c:pt idx="4676">
                  <c:v>41971</c:v>
                </c:pt>
                <c:pt idx="4677">
                  <c:v>41973</c:v>
                </c:pt>
                <c:pt idx="4678">
                  <c:v>41974</c:v>
                </c:pt>
                <c:pt idx="4679">
                  <c:v>41975</c:v>
                </c:pt>
                <c:pt idx="4680">
                  <c:v>41976</c:v>
                </c:pt>
                <c:pt idx="4681">
                  <c:v>41977</c:v>
                </c:pt>
                <c:pt idx="4682">
                  <c:v>41978</c:v>
                </c:pt>
                <c:pt idx="4683">
                  <c:v>41981</c:v>
                </c:pt>
                <c:pt idx="4684">
                  <c:v>41982</c:v>
                </c:pt>
                <c:pt idx="4685">
                  <c:v>41983</c:v>
                </c:pt>
                <c:pt idx="4686">
                  <c:v>41984</c:v>
                </c:pt>
                <c:pt idx="4687">
                  <c:v>41985</c:v>
                </c:pt>
                <c:pt idx="4688">
                  <c:v>41988</c:v>
                </c:pt>
                <c:pt idx="4689">
                  <c:v>41989</c:v>
                </c:pt>
                <c:pt idx="4690">
                  <c:v>41990</c:v>
                </c:pt>
                <c:pt idx="4691">
                  <c:v>41991</c:v>
                </c:pt>
                <c:pt idx="4692">
                  <c:v>41992</c:v>
                </c:pt>
                <c:pt idx="4693">
                  <c:v>41995</c:v>
                </c:pt>
                <c:pt idx="4694">
                  <c:v>41996</c:v>
                </c:pt>
                <c:pt idx="4695">
                  <c:v>41997</c:v>
                </c:pt>
                <c:pt idx="4696">
                  <c:v>41999</c:v>
                </c:pt>
                <c:pt idx="4697">
                  <c:v>42002</c:v>
                </c:pt>
                <c:pt idx="4698">
                  <c:v>42003</c:v>
                </c:pt>
                <c:pt idx="4699">
                  <c:v>42004</c:v>
                </c:pt>
                <c:pt idx="4700">
                  <c:v>42006</c:v>
                </c:pt>
                <c:pt idx="4701">
                  <c:v>42009</c:v>
                </c:pt>
                <c:pt idx="4702">
                  <c:v>42010</c:v>
                </c:pt>
                <c:pt idx="4703">
                  <c:v>42011</c:v>
                </c:pt>
                <c:pt idx="4704">
                  <c:v>42012</c:v>
                </c:pt>
                <c:pt idx="4705">
                  <c:v>42013</c:v>
                </c:pt>
                <c:pt idx="4706">
                  <c:v>42016</c:v>
                </c:pt>
                <c:pt idx="4707">
                  <c:v>42017</c:v>
                </c:pt>
                <c:pt idx="4708">
                  <c:v>42018</c:v>
                </c:pt>
                <c:pt idx="4709">
                  <c:v>42019</c:v>
                </c:pt>
                <c:pt idx="4710">
                  <c:v>42020</c:v>
                </c:pt>
                <c:pt idx="4711">
                  <c:v>42023</c:v>
                </c:pt>
                <c:pt idx="4712">
                  <c:v>42024</c:v>
                </c:pt>
                <c:pt idx="4713">
                  <c:v>42025</c:v>
                </c:pt>
                <c:pt idx="4714">
                  <c:v>42026</c:v>
                </c:pt>
                <c:pt idx="4715">
                  <c:v>42027</c:v>
                </c:pt>
                <c:pt idx="4716">
                  <c:v>42030</c:v>
                </c:pt>
                <c:pt idx="4717">
                  <c:v>42031</c:v>
                </c:pt>
                <c:pt idx="4718">
                  <c:v>42032</c:v>
                </c:pt>
                <c:pt idx="4719">
                  <c:v>42033</c:v>
                </c:pt>
                <c:pt idx="4720">
                  <c:v>42034</c:v>
                </c:pt>
                <c:pt idx="4721">
                  <c:v>42035</c:v>
                </c:pt>
                <c:pt idx="4722">
                  <c:v>42037</c:v>
                </c:pt>
                <c:pt idx="4723">
                  <c:v>42038</c:v>
                </c:pt>
                <c:pt idx="4724">
                  <c:v>42039</c:v>
                </c:pt>
                <c:pt idx="4725">
                  <c:v>42040</c:v>
                </c:pt>
                <c:pt idx="4726">
                  <c:v>42041</c:v>
                </c:pt>
                <c:pt idx="4727">
                  <c:v>42044</c:v>
                </c:pt>
                <c:pt idx="4728">
                  <c:v>42045</c:v>
                </c:pt>
                <c:pt idx="4729">
                  <c:v>42046</c:v>
                </c:pt>
                <c:pt idx="4730">
                  <c:v>42047</c:v>
                </c:pt>
                <c:pt idx="4731">
                  <c:v>42048</c:v>
                </c:pt>
                <c:pt idx="4732">
                  <c:v>42051</c:v>
                </c:pt>
                <c:pt idx="4733">
                  <c:v>42052</c:v>
                </c:pt>
                <c:pt idx="4734">
                  <c:v>42053</c:v>
                </c:pt>
                <c:pt idx="4735">
                  <c:v>42054</c:v>
                </c:pt>
                <c:pt idx="4736">
                  <c:v>42055</c:v>
                </c:pt>
                <c:pt idx="4737">
                  <c:v>42058</c:v>
                </c:pt>
                <c:pt idx="4738">
                  <c:v>42059</c:v>
                </c:pt>
                <c:pt idx="4739">
                  <c:v>42060</c:v>
                </c:pt>
                <c:pt idx="4740">
                  <c:v>42061</c:v>
                </c:pt>
                <c:pt idx="4741">
                  <c:v>42062</c:v>
                </c:pt>
                <c:pt idx="4742">
                  <c:v>42063</c:v>
                </c:pt>
                <c:pt idx="4743">
                  <c:v>42065</c:v>
                </c:pt>
                <c:pt idx="4744">
                  <c:v>42066</c:v>
                </c:pt>
                <c:pt idx="4745">
                  <c:v>42067</c:v>
                </c:pt>
                <c:pt idx="4746">
                  <c:v>42068</c:v>
                </c:pt>
                <c:pt idx="4747">
                  <c:v>42069</c:v>
                </c:pt>
                <c:pt idx="4748">
                  <c:v>42072</c:v>
                </c:pt>
                <c:pt idx="4749">
                  <c:v>42073</c:v>
                </c:pt>
                <c:pt idx="4750">
                  <c:v>42074</c:v>
                </c:pt>
                <c:pt idx="4751">
                  <c:v>42075</c:v>
                </c:pt>
                <c:pt idx="4752">
                  <c:v>42076</c:v>
                </c:pt>
                <c:pt idx="4753">
                  <c:v>42079</c:v>
                </c:pt>
                <c:pt idx="4754">
                  <c:v>42080</c:v>
                </c:pt>
                <c:pt idx="4755">
                  <c:v>42081</c:v>
                </c:pt>
                <c:pt idx="4756">
                  <c:v>42082</c:v>
                </c:pt>
                <c:pt idx="4757">
                  <c:v>42083</c:v>
                </c:pt>
                <c:pt idx="4758">
                  <c:v>42086</c:v>
                </c:pt>
                <c:pt idx="4759">
                  <c:v>42087</c:v>
                </c:pt>
                <c:pt idx="4760">
                  <c:v>42088</c:v>
                </c:pt>
                <c:pt idx="4761">
                  <c:v>42089</c:v>
                </c:pt>
                <c:pt idx="4762">
                  <c:v>42090</c:v>
                </c:pt>
                <c:pt idx="4763">
                  <c:v>42093</c:v>
                </c:pt>
                <c:pt idx="4764">
                  <c:v>42094</c:v>
                </c:pt>
                <c:pt idx="4765">
                  <c:v>42095</c:v>
                </c:pt>
                <c:pt idx="4766">
                  <c:v>42096</c:v>
                </c:pt>
                <c:pt idx="4767">
                  <c:v>42100</c:v>
                </c:pt>
                <c:pt idx="4768">
                  <c:v>42101</c:v>
                </c:pt>
                <c:pt idx="4769">
                  <c:v>42102</c:v>
                </c:pt>
                <c:pt idx="4770">
                  <c:v>42103</c:v>
                </c:pt>
                <c:pt idx="4771">
                  <c:v>42104</c:v>
                </c:pt>
                <c:pt idx="4772">
                  <c:v>42107</c:v>
                </c:pt>
                <c:pt idx="4773">
                  <c:v>42108</c:v>
                </c:pt>
                <c:pt idx="4774">
                  <c:v>42109</c:v>
                </c:pt>
                <c:pt idx="4775">
                  <c:v>42110</c:v>
                </c:pt>
                <c:pt idx="4776">
                  <c:v>42111</c:v>
                </c:pt>
                <c:pt idx="4777">
                  <c:v>42114</c:v>
                </c:pt>
                <c:pt idx="4778">
                  <c:v>42115</c:v>
                </c:pt>
                <c:pt idx="4779">
                  <c:v>42116</c:v>
                </c:pt>
                <c:pt idx="4780">
                  <c:v>42117</c:v>
                </c:pt>
                <c:pt idx="4781">
                  <c:v>42118</c:v>
                </c:pt>
                <c:pt idx="4782">
                  <c:v>42121</c:v>
                </c:pt>
                <c:pt idx="4783">
                  <c:v>42122</c:v>
                </c:pt>
                <c:pt idx="4784">
                  <c:v>42123</c:v>
                </c:pt>
                <c:pt idx="4785">
                  <c:v>42124</c:v>
                </c:pt>
                <c:pt idx="4786">
                  <c:v>42125</c:v>
                </c:pt>
                <c:pt idx="4787">
                  <c:v>42128</c:v>
                </c:pt>
                <c:pt idx="4788">
                  <c:v>42129</c:v>
                </c:pt>
                <c:pt idx="4789">
                  <c:v>42130</c:v>
                </c:pt>
                <c:pt idx="4790">
                  <c:v>42131</c:v>
                </c:pt>
                <c:pt idx="4791">
                  <c:v>42132</c:v>
                </c:pt>
                <c:pt idx="4792">
                  <c:v>42135</c:v>
                </c:pt>
                <c:pt idx="4793">
                  <c:v>42136</c:v>
                </c:pt>
                <c:pt idx="4794">
                  <c:v>42137</c:v>
                </c:pt>
                <c:pt idx="4795">
                  <c:v>42138</c:v>
                </c:pt>
                <c:pt idx="4796">
                  <c:v>42139</c:v>
                </c:pt>
                <c:pt idx="4797">
                  <c:v>42142</c:v>
                </c:pt>
                <c:pt idx="4798">
                  <c:v>42143</c:v>
                </c:pt>
                <c:pt idx="4799">
                  <c:v>42144</c:v>
                </c:pt>
                <c:pt idx="4800">
                  <c:v>42145</c:v>
                </c:pt>
                <c:pt idx="4801">
                  <c:v>42146</c:v>
                </c:pt>
                <c:pt idx="4802">
                  <c:v>42150</c:v>
                </c:pt>
                <c:pt idx="4803">
                  <c:v>42151</c:v>
                </c:pt>
                <c:pt idx="4804">
                  <c:v>42152</c:v>
                </c:pt>
                <c:pt idx="4805">
                  <c:v>42153</c:v>
                </c:pt>
                <c:pt idx="4806">
                  <c:v>42155</c:v>
                </c:pt>
                <c:pt idx="4807">
                  <c:v>42156</c:v>
                </c:pt>
                <c:pt idx="4808">
                  <c:v>42157</c:v>
                </c:pt>
                <c:pt idx="4809">
                  <c:v>42158</c:v>
                </c:pt>
                <c:pt idx="4810">
                  <c:v>42159</c:v>
                </c:pt>
                <c:pt idx="4811">
                  <c:v>42160</c:v>
                </c:pt>
                <c:pt idx="4812">
                  <c:v>42163</c:v>
                </c:pt>
                <c:pt idx="4813">
                  <c:v>42164</c:v>
                </c:pt>
                <c:pt idx="4814">
                  <c:v>42165</c:v>
                </c:pt>
                <c:pt idx="4815">
                  <c:v>42166</c:v>
                </c:pt>
                <c:pt idx="4816">
                  <c:v>42167</c:v>
                </c:pt>
                <c:pt idx="4817">
                  <c:v>42170</c:v>
                </c:pt>
                <c:pt idx="4818">
                  <c:v>42171</c:v>
                </c:pt>
                <c:pt idx="4819">
                  <c:v>42172</c:v>
                </c:pt>
                <c:pt idx="4820">
                  <c:v>42173</c:v>
                </c:pt>
                <c:pt idx="4821">
                  <c:v>42174</c:v>
                </c:pt>
                <c:pt idx="4822">
                  <c:v>42177</c:v>
                </c:pt>
                <c:pt idx="4823">
                  <c:v>42178</c:v>
                </c:pt>
                <c:pt idx="4824">
                  <c:v>42179</c:v>
                </c:pt>
                <c:pt idx="4825">
                  <c:v>42180</c:v>
                </c:pt>
                <c:pt idx="4826">
                  <c:v>42181</c:v>
                </c:pt>
                <c:pt idx="4827">
                  <c:v>42184</c:v>
                </c:pt>
                <c:pt idx="4828">
                  <c:v>42185</c:v>
                </c:pt>
                <c:pt idx="4829">
                  <c:v>42186</c:v>
                </c:pt>
                <c:pt idx="4830">
                  <c:v>42187</c:v>
                </c:pt>
                <c:pt idx="4831">
                  <c:v>42188</c:v>
                </c:pt>
                <c:pt idx="4832">
                  <c:v>42191</c:v>
                </c:pt>
                <c:pt idx="4833">
                  <c:v>42192</c:v>
                </c:pt>
                <c:pt idx="4834">
                  <c:v>42193</c:v>
                </c:pt>
                <c:pt idx="4835">
                  <c:v>42194</c:v>
                </c:pt>
                <c:pt idx="4836">
                  <c:v>42195</c:v>
                </c:pt>
                <c:pt idx="4837">
                  <c:v>42198</c:v>
                </c:pt>
                <c:pt idx="4838">
                  <c:v>42199</c:v>
                </c:pt>
                <c:pt idx="4839">
                  <c:v>42200</c:v>
                </c:pt>
                <c:pt idx="4840">
                  <c:v>42201</c:v>
                </c:pt>
                <c:pt idx="4841">
                  <c:v>42202</c:v>
                </c:pt>
                <c:pt idx="4842">
                  <c:v>42205</c:v>
                </c:pt>
                <c:pt idx="4843">
                  <c:v>42206</c:v>
                </c:pt>
                <c:pt idx="4844">
                  <c:v>42207</c:v>
                </c:pt>
                <c:pt idx="4845">
                  <c:v>42208</c:v>
                </c:pt>
                <c:pt idx="4846">
                  <c:v>42209</c:v>
                </c:pt>
                <c:pt idx="4847">
                  <c:v>42212</c:v>
                </c:pt>
                <c:pt idx="4848">
                  <c:v>42213</c:v>
                </c:pt>
                <c:pt idx="4849">
                  <c:v>42214</c:v>
                </c:pt>
                <c:pt idx="4850">
                  <c:v>42215</c:v>
                </c:pt>
                <c:pt idx="4851">
                  <c:v>42216</c:v>
                </c:pt>
                <c:pt idx="4852">
                  <c:v>42219</c:v>
                </c:pt>
                <c:pt idx="4853">
                  <c:v>42220</c:v>
                </c:pt>
                <c:pt idx="4854">
                  <c:v>42221</c:v>
                </c:pt>
                <c:pt idx="4855">
                  <c:v>42222</c:v>
                </c:pt>
                <c:pt idx="4856">
                  <c:v>42223</c:v>
                </c:pt>
                <c:pt idx="4857">
                  <c:v>42226</c:v>
                </c:pt>
                <c:pt idx="4858">
                  <c:v>42227</c:v>
                </c:pt>
                <c:pt idx="4859">
                  <c:v>42228</c:v>
                </c:pt>
                <c:pt idx="4860">
                  <c:v>42229</c:v>
                </c:pt>
                <c:pt idx="4861">
                  <c:v>42230</c:v>
                </c:pt>
                <c:pt idx="4862">
                  <c:v>42233</c:v>
                </c:pt>
                <c:pt idx="4863">
                  <c:v>42234</c:v>
                </c:pt>
                <c:pt idx="4864">
                  <c:v>42235</c:v>
                </c:pt>
                <c:pt idx="4865">
                  <c:v>42236</c:v>
                </c:pt>
                <c:pt idx="4866">
                  <c:v>42237</c:v>
                </c:pt>
                <c:pt idx="4867">
                  <c:v>42240</c:v>
                </c:pt>
                <c:pt idx="4868">
                  <c:v>42241</c:v>
                </c:pt>
                <c:pt idx="4869">
                  <c:v>42242</c:v>
                </c:pt>
                <c:pt idx="4870">
                  <c:v>42243</c:v>
                </c:pt>
                <c:pt idx="4871">
                  <c:v>42244</c:v>
                </c:pt>
                <c:pt idx="4872">
                  <c:v>42247</c:v>
                </c:pt>
                <c:pt idx="4873">
                  <c:v>42248</c:v>
                </c:pt>
                <c:pt idx="4874">
                  <c:v>42249</c:v>
                </c:pt>
                <c:pt idx="4875">
                  <c:v>42250</c:v>
                </c:pt>
                <c:pt idx="4876">
                  <c:v>42251</c:v>
                </c:pt>
                <c:pt idx="4877">
                  <c:v>42254</c:v>
                </c:pt>
                <c:pt idx="4878">
                  <c:v>42255</c:v>
                </c:pt>
                <c:pt idx="4879">
                  <c:v>42256</c:v>
                </c:pt>
                <c:pt idx="4880">
                  <c:v>42257</c:v>
                </c:pt>
                <c:pt idx="4881">
                  <c:v>42258</c:v>
                </c:pt>
                <c:pt idx="4882">
                  <c:v>42261</c:v>
                </c:pt>
                <c:pt idx="4883">
                  <c:v>42262</c:v>
                </c:pt>
                <c:pt idx="4884">
                  <c:v>42263</c:v>
                </c:pt>
                <c:pt idx="4885">
                  <c:v>42264</c:v>
                </c:pt>
                <c:pt idx="4886">
                  <c:v>42265</c:v>
                </c:pt>
                <c:pt idx="4887">
                  <c:v>42268</c:v>
                </c:pt>
                <c:pt idx="4888">
                  <c:v>42269</c:v>
                </c:pt>
                <c:pt idx="4889">
                  <c:v>42270</c:v>
                </c:pt>
                <c:pt idx="4890">
                  <c:v>42271</c:v>
                </c:pt>
                <c:pt idx="4891">
                  <c:v>42272</c:v>
                </c:pt>
                <c:pt idx="4892">
                  <c:v>42275</c:v>
                </c:pt>
                <c:pt idx="4893">
                  <c:v>42276</c:v>
                </c:pt>
                <c:pt idx="4894">
                  <c:v>42277</c:v>
                </c:pt>
                <c:pt idx="4895">
                  <c:v>42278</c:v>
                </c:pt>
                <c:pt idx="4896">
                  <c:v>42279</c:v>
                </c:pt>
                <c:pt idx="4897">
                  <c:v>42282</c:v>
                </c:pt>
                <c:pt idx="4898">
                  <c:v>42283</c:v>
                </c:pt>
                <c:pt idx="4899">
                  <c:v>42284</c:v>
                </c:pt>
                <c:pt idx="4900">
                  <c:v>42285</c:v>
                </c:pt>
                <c:pt idx="4901">
                  <c:v>42286</c:v>
                </c:pt>
                <c:pt idx="4902">
                  <c:v>42289</c:v>
                </c:pt>
                <c:pt idx="4903">
                  <c:v>42290</c:v>
                </c:pt>
                <c:pt idx="4904">
                  <c:v>42291</c:v>
                </c:pt>
                <c:pt idx="4905">
                  <c:v>42292</c:v>
                </c:pt>
                <c:pt idx="4906">
                  <c:v>42293</c:v>
                </c:pt>
                <c:pt idx="4907">
                  <c:v>42296</c:v>
                </c:pt>
                <c:pt idx="4908">
                  <c:v>42297</c:v>
                </c:pt>
                <c:pt idx="4909">
                  <c:v>42298</c:v>
                </c:pt>
                <c:pt idx="4910">
                  <c:v>42299</c:v>
                </c:pt>
                <c:pt idx="4911">
                  <c:v>42300</c:v>
                </c:pt>
                <c:pt idx="4912">
                  <c:v>42303</c:v>
                </c:pt>
                <c:pt idx="4913">
                  <c:v>42304</c:v>
                </c:pt>
                <c:pt idx="4914">
                  <c:v>42305</c:v>
                </c:pt>
                <c:pt idx="4915">
                  <c:v>42306</c:v>
                </c:pt>
                <c:pt idx="4916">
                  <c:v>42307</c:v>
                </c:pt>
                <c:pt idx="4917">
                  <c:v>42308</c:v>
                </c:pt>
                <c:pt idx="4918">
                  <c:v>42310</c:v>
                </c:pt>
                <c:pt idx="4919">
                  <c:v>42311</c:v>
                </c:pt>
                <c:pt idx="4920">
                  <c:v>42312</c:v>
                </c:pt>
                <c:pt idx="4921">
                  <c:v>42313</c:v>
                </c:pt>
                <c:pt idx="4922">
                  <c:v>42314</c:v>
                </c:pt>
                <c:pt idx="4923">
                  <c:v>42317</c:v>
                </c:pt>
                <c:pt idx="4924">
                  <c:v>42318</c:v>
                </c:pt>
                <c:pt idx="4925">
                  <c:v>42319</c:v>
                </c:pt>
                <c:pt idx="4926">
                  <c:v>42320</c:v>
                </c:pt>
                <c:pt idx="4927">
                  <c:v>42321</c:v>
                </c:pt>
                <c:pt idx="4928">
                  <c:v>42324</c:v>
                </c:pt>
                <c:pt idx="4929">
                  <c:v>42325</c:v>
                </c:pt>
                <c:pt idx="4930">
                  <c:v>42326</c:v>
                </c:pt>
                <c:pt idx="4931">
                  <c:v>42327</c:v>
                </c:pt>
                <c:pt idx="4932">
                  <c:v>42328</c:v>
                </c:pt>
                <c:pt idx="4933">
                  <c:v>42331</c:v>
                </c:pt>
                <c:pt idx="4934">
                  <c:v>42332</c:v>
                </c:pt>
                <c:pt idx="4935">
                  <c:v>42333</c:v>
                </c:pt>
                <c:pt idx="4936">
                  <c:v>42334</c:v>
                </c:pt>
                <c:pt idx="4937">
                  <c:v>42335</c:v>
                </c:pt>
                <c:pt idx="4938">
                  <c:v>42338</c:v>
                </c:pt>
                <c:pt idx="4939">
                  <c:v>42339</c:v>
                </c:pt>
                <c:pt idx="4940">
                  <c:v>42340</c:v>
                </c:pt>
                <c:pt idx="4941">
                  <c:v>42341</c:v>
                </c:pt>
                <c:pt idx="4942">
                  <c:v>42342</c:v>
                </c:pt>
                <c:pt idx="4943">
                  <c:v>42345</c:v>
                </c:pt>
                <c:pt idx="4944">
                  <c:v>42346</c:v>
                </c:pt>
                <c:pt idx="4945">
                  <c:v>42347</c:v>
                </c:pt>
                <c:pt idx="4946">
                  <c:v>42348</c:v>
                </c:pt>
                <c:pt idx="4947">
                  <c:v>42349</c:v>
                </c:pt>
                <c:pt idx="4948">
                  <c:v>42352</c:v>
                </c:pt>
                <c:pt idx="4949">
                  <c:v>42353</c:v>
                </c:pt>
                <c:pt idx="4950">
                  <c:v>42354</c:v>
                </c:pt>
                <c:pt idx="4951">
                  <c:v>42355</c:v>
                </c:pt>
                <c:pt idx="4952">
                  <c:v>42356</c:v>
                </c:pt>
                <c:pt idx="4953">
                  <c:v>42359</c:v>
                </c:pt>
                <c:pt idx="4954">
                  <c:v>42360</c:v>
                </c:pt>
                <c:pt idx="4955">
                  <c:v>42361</c:v>
                </c:pt>
                <c:pt idx="4956">
                  <c:v>42362</c:v>
                </c:pt>
                <c:pt idx="4957">
                  <c:v>42366</c:v>
                </c:pt>
                <c:pt idx="4958">
                  <c:v>42367</c:v>
                </c:pt>
                <c:pt idx="4959">
                  <c:v>42368</c:v>
                </c:pt>
                <c:pt idx="4960">
                  <c:v>42369</c:v>
                </c:pt>
                <c:pt idx="4961">
                  <c:v>42373</c:v>
                </c:pt>
                <c:pt idx="4962">
                  <c:v>42374</c:v>
                </c:pt>
                <c:pt idx="4963">
                  <c:v>42375</c:v>
                </c:pt>
                <c:pt idx="4964">
                  <c:v>42376</c:v>
                </c:pt>
                <c:pt idx="4965">
                  <c:v>42377</c:v>
                </c:pt>
                <c:pt idx="4966">
                  <c:v>42380</c:v>
                </c:pt>
                <c:pt idx="4967">
                  <c:v>42381</c:v>
                </c:pt>
                <c:pt idx="4968">
                  <c:v>42382</c:v>
                </c:pt>
                <c:pt idx="4969">
                  <c:v>42383</c:v>
                </c:pt>
                <c:pt idx="4970">
                  <c:v>42384</c:v>
                </c:pt>
                <c:pt idx="4971">
                  <c:v>42387</c:v>
                </c:pt>
                <c:pt idx="4972">
                  <c:v>42388</c:v>
                </c:pt>
                <c:pt idx="4973">
                  <c:v>42389</c:v>
                </c:pt>
                <c:pt idx="4974">
                  <c:v>42390</c:v>
                </c:pt>
                <c:pt idx="4975">
                  <c:v>42391</c:v>
                </c:pt>
                <c:pt idx="4976">
                  <c:v>42394</c:v>
                </c:pt>
                <c:pt idx="4977">
                  <c:v>42395</c:v>
                </c:pt>
                <c:pt idx="4978">
                  <c:v>42396</c:v>
                </c:pt>
                <c:pt idx="4979">
                  <c:v>42397</c:v>
                </c:pt>
                <c:pt idx="4980">
                  <c:v>42398</c:v>
                </c:pt>
                <c:pt idx="4981">
                  <c:v>42400</c:v>
                </c:pt>
                <c:pt idx="4982">
                  <c:v>42401</c:v>
                </c:pt>
                <c:pt idx="4983">
                  <c:v>42402</c:v>
                </c:pt>
                <c:pt idx="4984">
                  <c:v>42403</c:v>
                </c:pt>
                <c:pt idx="4985">
                  <c:v>42404</c:v>
                </c:pt>
                <c:pt idx="4986">
                  <c:v>42405</c:v>
                </c:pt>
                <c:pt idx="4987">
                  <c:v>42408</c:v>
                </c:pt>
                <c:pt idx="4988">
                  <c:v>42409</c:v>
                </c:pt>
                <c:pt idx="4989">
                  <c:v>42410</c:v>
                </c:pt>
                <c:pt idx="4990">
                  <c:v>42411</c:v>
                </c:pt>
                <c:pt idx="4991">
                  <c:v>42412</c:v>
                </c:pt>
                <c:pt idx="4992">
                  <c:v>42415</c:v>
                </c:pt>
                <c:pt idx="4993">
                  <c:v>42416</c:v>
                </c:pt>
                <c:pt idx="4994">
                  <c:v>42417</c:v>
                </c:pt>
                <c:pt idx="4995">
                  <c:v>42418</c:v>
                </c:pt>
                <c:pt idx="4996">
                  <c:v>42419</c:v>
                </c:pt>
                <c:pt idx="4997">
                  <c:v>42422</c:v>
                </c:pt>
                <c:pt idx="4998">
                  <c:v>42423</c:v>
                </c:pt>
                <c:pt idx="4999">
                  <c:v>42424</c:v>
                </c:pt>
                <c:pt idx="5000">
                  <c:v>42425</c:v>
                </c:pt>
                <c:pt idx="5001">
                  <c:v>42426</c:v>
                </c:pt>
                <c:pt idx="5002">
                  <c:v>42429</c:v>
                </c:pt>
                <c:pt idx="5003">
                  <c:v>42430</c:v>
                </c:pt>
                <c:pt idx="5004">
                  <c:v>42431</c:v>
                </c:pt>
                <c:pt idx="5005">
                  <c:v>42432</c:v>
                </c:pt>
                <c:pt idx="5006">
                  <c:v>42433</c:v>
                </c:pt>
                <c:pt idx="5007">
                  <c:v>42436</c:v>
                </c:pt>
                <c:pt idx="5008">
                  <c:v>42437</c:v>
                </c:pt>
                <c:pt idx="5009">
                  <c:v>42438</c:v>
                </c:pt>
                <c:pt idx="5010">
                  <c:v>42439</c:v>
                </c:pt>
                <c:pt idx="5011">
                  <c:v>42440</c:v>
                </c:pt>
                <c:pt idx="5012">
                  <c:v>42443</c:v>
                </c:pt>
                <c:pt idx="5013">
                  <c:v>42444</c:v>
                </c:pt>
                <c:pt idx="5014">
                  <c:v>42445</c:v>
                </c:pt>
                <c:pt idx="5015">
                  <c:v>42446</c:v>
                </c:pt>
                <c:pt idx="5016">
                  <c:v>42447</c:v>
                </c:pt>
                <c:pt idx="5017">
                  <c:v>42450</c:v>
                </c:pt>
                <c:pt idx="5018">
                  <c:v>42451</c:v>
                </c:pt>
                <c:pt idx="5019">
                  <c:v>42452</c:v>
                </c:pt>
                <c:pt idx="5020">
                  <c:v>42453</c:v>
                </c:pt>
                <c:pt idx="5021">
                  <c:v>42457</c:v>
                </c:pt>
                <c:pt idx="5022">
                  <c:v>42458</c:v>
                </c:pt>
                <c:pt idx="5023">
                  <c:v>42459</c:v>
                </c:pt>
                <c:pt idx="5024">
                  <c:v>42460</c:v>
                </c:pt>
                <c:pt idx="5025">
                  <c:v>42461</c:v>
                </c:pt>
                <c:pt idx="5026">
                  <c:v>42464</c:v>
                </c:pt>
                <c:pt idx="5027">
                  <c:v>42465</c:v>
                </c:pt>
                <c:pt idx="5028">
                  <c:v>42466</c:v>
                </c:pt>
                <c:pt idx="5029">
                  <c:v>42467</c:v>
                </c:pt>
                <c:pt idx="5030">
                  <c:v>42468</c:v>
                </c:pt>
                <c:pt idx="5031">
                  <c:v>42471</c:v>
                </c:pt>
                <c:pt idx="5032">
                  <c:v>42472</c:v>
                </c:pt>
                <c:pt idx="5033">
                  <c:v>42473</c:v>
                </c:pt>
                <c:pt idx="5034">
                  <c:v>42474</c:v>
                </c:pt>
                <c:pt idx="5035">
                  <c:v>42475</c:v>
                </c:pt>
                <c:pt idx="5036">
                  <c:v>42478</c:v>
                </c:pt>
                <c:pt idx="5037">
                  <c:v>42479</c:v>
                </c:pt>
                <c:pt idx="5038">
                  <c:v>42480</c:v>
                </c:pt>
                <c:pt idx="5039">
                  <c:v>42481</c:v>
                </c:pt>
                <c:pt idx="5040">
                  <c:v>42482</c:v>
                </c:pt>
                <c:pt idx="5041">
                  <c:v>42485</c:v>
                </c:pt>
                <c:pt idx="5042">
                  <c:v>42486</c:v>
                </c:pt>
                <c:pt idx="5043">
                  <c:v>42487</c:v>
                </c:pt>
                <c:pt idx="5044">
                  <c:v>42488</c:v>
                </c:pt>
                <c:pt idx="5045">
                  <c:v>42489</c:v>
                </c:pt>
                <c:pt idx="5046">
                  <c:v>42490</c:v>
                </c:pt>
                <c:pt idx="5047">
                  <c:v>42492</c:v>
                </c:pt>
                <c:pt idx="5048">
                  <c:v>42493</c:v>
                </c:pt>
                <c:pt idx="5049">
                  <c:v>42494</c:v>
                </c:pt>
                <c:pt idx="5050">
                  <c:v>42495</c:v>
                </c:pt>
                <c:pt idx="5051">
                  <c:v>42496</c:v>
                </c:pt>
                <c:pt idx="5052">
                  <c:v>42499</c:v>
                </c:pt>
                <c:pt idx="5053">
                  <c:v>42500</c:v>
                </c:pt>
                <c:pt idx="5054">
                  <c:v>42501</c:v>
                </c:pt>
                <c:pt idx="5055">
                  <c:v>42502</c:v>
                </c:pt>
                <c:pt idx="5056">
                  <c:v>42503</c:v>
                </c:pt>
                <c:pt idx="5057">
                  <c:v>42506</c:v>
                </c:pt>
                <c:pt idx="5058">
                  <c:v>42507</c:v>
                </c:pt>
                <c:pt idx="5059">
                  <c:v>42508</c:v>
                </c:pt>
                <c:pt idx="5060">
                  <c:v>42509</c:v>
                </c:pt>
                <c:pt idx="5061">
                  <c:v>42510</c:v>
                </c:pt>
                <c:pt idx="5062">
                  <c:v>42513</c:v>
                </c:pt>
                <c:pt idx="5063">
                  <c:v>42514</c:v>
                </c:pt>
                <c:pt idx="5064">
                  <c:v>42515</c:v>
                </c:pt>
                <c:pt idx="5065">
                  <c:v>42516</c:v>
                </c:pt>
                <c:pt idx="5066">
                  <c:v>42517</c:v>
                </c:pt>
                <c:pt idx="5067">
                  <c:v>42520</c:v>
                </c:pt>
                <c:pt idx="5068">
                  <c:v>42521</c:v>
                </c:pt>
                <c:pt idx="5069">
                  <c:v>42522</c:v>
                </c:pt>
                <c:pt idx="5070">
                  <c:v>42523</c:v>
                </c:pt>
                <c:pt idx="5071">
                  <c:v>42524</c:v>
                </c:pt>
                <c:pt idx="5072">
                  <c:v>42527</c:v>
                </c:pt>
                <c:pt idx="5073">
                  <c:v>42528</c:v>
                </c:pt>
                <c:pt idx="5074">
                  <c:v>42529</c:v>
                </c:pt>
                <c:pt idx="5075">
                  <c:v>42530</c:v>
                </c:pt>
                <c:pt idx="5076">
                  <c:v>42531</c:v>
                </c:pt>
                <c:pt idx="5077">
                  <c:v>42534</c:v>
                </c:pt>
                <c:pt idx="5078">
                  <c:v>42535</c:v>
                </c:pt>
                <c:pt idx="5079">
                  <c:v>42536</c:v>
                </c:pt>
                <c:pt idx="5080">
                  <c:v>42537</c:v>
                </c:pt>
                <c:pt idx="5081">
                  <c:v>42538</c:v>
                </c:pt>
                <c:pt idx="5082">
                  <c:v>42541</c:v>
                </c:pt>
                <c:pt idx="5083">
                  <c:v>42542</c:v>
                </c:pt>
                <c:pt idx="5084">
                  <c:v>42543</c:v>
                </c:pt>
                <c:pt idx="5085">
                  <c:v>42544</c:v>
                </c:pt>
                <c:pt idx="5086">
                  <c:v>42545</c:v>
                </c:pt>
                <c:pt idx="5087">
                  <c:v>42548</c:v>
                </c:pt>
                <c:pt idx="5088">
                  <c:v>42549</c:v>
                </c:pt>
                <c:pt idx="5089">
                  <c:v>42550</c:v>
                </c:pt>
                <c:pt idx="5090">
                  <c:v>42551</c:v>
                </c:pt>
                <c:pt idx="5091">
                  <c:v>42552</c:v>
                </c:pt>
                <c:pt idx="5092">
                  <c:v>42555</c:v>
                </c:pt>
                <c:pt idx="5093">
                  <c:v>42556</c:v>
                </c:pt>
                <c:pt idx="5094">
                  <c:v>42557</c:v>
                </c:pt>
                <c:pt idx="5095">
                  <c:v>42558</c:v>
                </c:pt>
                <c:pt idx="5096">
                  <c:v>42559</c:v>
                </c:pt>
                <c:pt idx="5097">
                  <c:v>42562</c:v>
                </c:pt>
                <c:pt idx="5098">
                  <c:v>42563</c:v>
                </c:pt>
                <c:pt idx="5099">
                  <c:v>42564</c:v>
                </c:pt>
                <c:pt idx="5100">
                  <c:v>42565</c:v>
                </c:pt>
                <c:pt idx="5101">
                  <c:v>42566</c:v>
                </c:pt>
                <c:pt idx="5102">
                  <c:v>42569</c:v>
                </c:pt>
                <c:pt idx="5103">
                  <c:v>42570</c:v>
                </c:pt>
                <c:pt idx="5104">
                  <c:v>42571</c:v>
                </c:pt>
                <c:pt idx="5105">
                  <c:v>42572</c:v>
                </c:pt>
                <c:pt idx="5106">
                  <c:v>42573</c:v>
                </c:pt>
                <c:pt idx="5107">
                  <c:v>42576</c:v>
                </c:pt>
                <c:pt idx="5108">
                  <c:v>42577</c:v>
                </c:pt>
                <c:pt idx="5109">
                  <c:v>42578</c:v>
                </c:pt>
                <c:pt idx="5110">
                  <c:v>42579</c:v>
                </c:pt>
                <c:pt idx="5111">
                  <c:v>42580</c:v>
                </c:pt>
                <c:pt idx="5112">
                  <c:v>42582</c:v>
                </c:pt>
                <c:pt idx="5113">
                  <c:v>42583</c:v>
                </c:pt>
                <c:pt idx="5114">
                  <c:v>42584</c:v>
                </c:pt>
                <c:pt idx="5115">
                  <c:v>42585</c:v>
                </c:pt>
                <c:pt idx="5116">
                  <c:v>42586</c:v>
                </c:pt>
                <c:pt idx="5117">
                  <c:v>42587</c:v>
                </c:pt>
                <c:pt idx="5118">
                  <c:v>42590</c:v>
                </c:pt>
                <c:pt idx="5119">
                  <c:v>42591</c:v>
                </c:pt>
                <c:pt idx="5120">
                  <c:v>42592</c:v>
                </c:pt>
                <c:pt idx="5121">
                  <c:v>42593</c:v>
                </c:pt>
                <c:pt idx="5122">
                  <c:v>42594</c:v>
                </c:pt>
                <c:pt idx="5123">
                  <c:v>42597</c:v>
                </c:pt>
                <c:pt idx="5124">
                  <c:v>42598</c:v>
                </c:pt>
                <c:pt idx="5125">
                  <c:v>42599</c:v>
                </c:pt>
                <c:pt idx="5126">
                  <c:v>42600</c:v>
                </c:pt>
                <c:pt idx="5127">
                  <c:v>42601</c:v>
                </c:pt>
                <c:pt idx="5128">
                  <c:v>42604</c:v>
                </c:pt>
                <c:pt idx="5129">
                  <c:v>42605</c:v>
                </c:pt>
                <c:pt idx="5130">
                  <c:v>42606</c:v>
                </c:pt>
                <c:pt idx="5131">
                  <c:v>42607</c:v>
                </c:pt>
                <c:pt idx="5132">
                  <c:v>42608</c:v>
                </c:pt>
                <c:pt idx="5133">
                  <c:v>42611</c:v>
                </c:pt>
                <c:pt idx="5134">
                  <c:v>42612</c:v>
                </c:pt>
                <c:pt idx="5135">
                  <c:v>42613</c:v>
                </c:pt>
                <c:pt idx="5136">
                  <c:v>42614</c:v>
                </c:pt>
                <c:pt idx="5137">
                  <c:v>42615</c:v>
                </c:pt>
                <c:pt idx="5138">
                  <c:v>42618</c:v>
                </c:pt>
                <c:pt idx="5139">
                  <c:v>42619</c:v>
                </c:pt>
                <c:pt idx="5140">
                  <c:v>42620</c:v>
                </c:pt>
                <c:pt idx="5141">
                  <c:v>42621</c:v>
                </c:pt>
                <c:pt idx="5142">
                  <c:v>42622</c:v>
                </c:pt>
                <c:pt idx="5143">
                  <c:v>42625</c:v>
                </c:pt>
                <c:pt idx="5144">
                  <c:v>42626</c:v>
                </c:pt>
                <c:pt idx="5145">
                  <c:v>42627</c:v>
                </c:pt>
                <c:pt idx="5146">
                  <c:v>42628</c:v>
                </c:pt>
                <c:pt idx="5147">
                  <c:v>42629</c:v>
                </c:pt>
                <c:pt idx="5148">
                  <c:v>42632</c:v>
                </c:pt>
                <c:pt idx="5149">
                  <c:v>42633</c:v>
                </c:pt>
                <c:pt idx="5150">
                  <c:v>42634</c:v>
                </c:pt>
                <c:pt idx="5151">
                  <c:v>42635</c:v>
                </c:pt>
                <c:pt idx="5152">
                  <c:v>42636</c:v>
                </c:pt>
                <c:pt idx="5153">
                  <c:v>42639</c:v>
                </c:pt>
                <c:pt idx="5154">
                  <c:v>42640</c:v>
                </c:pt>
                <c:pt idx="5155">
                  <c:v>42641</c:v>
                </c:pt>
                <c:pt idx="5156">
                  <c:v>42642</c:v>
                </c:pt>
                <c:pt idx="5157">
                  <c:v>42643</c:v>
                </c:pt>
                <c:pt idx="5158">
                  <c:v>42646</c:v>
                </c:pt>
                <c:pt idx="5159">
                  <c:v>42647</c:v>
                </c:pt>
                <c:pt idx="5160">
                  <c:v>42648</c:v>
                </c:pt>
                <c:pt idx="5161">
                  <c:v>42649</c:v>
                </c:pt>
                <c:pt idx="5162">
                  <c:v>42650</c:v>
                </c:pt>
                <c:pt idx="5163">
                  <c:v>42653</c:v>
                </c:pt>
                <c:pt idx="5164">
                  <c:v>42654</c:v>
                </c:pt>
                <c:pt idx="5165">
                  <c:v>42655</c:v>
                </c:pt>
                <c:pt idx="5166">
                  <c:v>42656</c:v>
                </c:pt>
                <c:pt idx="5167">
                  <c:v>42657</c:v>
                </c:pt>
                <c:pt idx="5168">
                  <c:v>42660</c:v>
                </c:pt>
                <c:pt idx="5169">
                  <c:v>42661</c:v>
                </c:pt>
                <c:pt idx="5170">
                  <c:v>42662</c:v>
                </c:pt>
                <c:pt idx="5171">
                  <c:v>42663</c:v>
                </c:pt>
                <c:pt idx="5172">
                  <c:v>42664</c:v>
                </c:pt>
                <c:pt idx="5173">
                  <c:v>42667</c:v>
                </c:pt>
                <c:pt idx="5174">
                  <c:v>42668</c:v>
                </c:pt>
                <c:pt idx="5175">
                  <c:v>42669</c:v>
                </c:pt>
                <c:pt idx="5176">
                  <c:v>42670</c:v>
                </c:pt>
                <c:pt idx="5177">
                  <c:v>42671</c:v>
                </c:pt>
                <c:pt idx="5178">
                  <c:v>42674</c:v>
                </c:pt>
                <c:pt idx="5179">
                  <c:v>42675</c:v>
                </c:pt>
                <c:pt idx="5180">
                  <c:v>42676</c:v>
                </c:pt>
                <c:pt idx="5181">
                  <c:v>42677</c:v>
                </c:pt>
                <c:pt idx="5182">
                  <c:v>42678</c:v>
                </c:pt>
                <c:pt idx="5183">
                  <c:v>42681</c:v>
                </c:pt>
                <c:pt idx="5184">
                  <c:v>42682</c:v>
                </c:pt>
                <c:pt idx="5185">
                  <c:v>42683</c:v>
                </c:pt>
                <c:pt idx="5186">
                  <c:v>42684</c:v>
                </c:pt>
                <c:pt idx="5187">
                  <c:v>42685</c:v>
                </c:pt>
                <c:pt idx="5188">
                  <c:v>42688</c:v>
                </c:pt>
                <c:pt idx="5189">
                  <c:v>42689</c:v>
                </c:pt>
                <c:pt idx="5190">
                  <c:v>42690</c:v>
                </c:pt>
                <c:pt idx="5191">
                  <c:v>42691</c:v>
                </c:pt>
                <c:pt idx="5192">
                  <c:v>42692</c:v>
                </c:pt>
                <c:pt idx="5193">
                  <c:v>42695</c:v>
                </c:pt>
                <c:pt idx="5194">
                  <c:v>42696</c:v>
                </c:pt>
                <c:pt idx="5195">
                  <c:v>42697</c:v>
                </c:pt>
                <c:pt idx="5196">
                  <c:v>42698</c:v>
                </c:pt>
                <c:pt idx="5197">
                  <c:v>42699</c:v>
                </c:pt>
                <c:pt idx="5198">
                  <c:v>42702</c:v>
                </c:pt>
                <c:pt idx="5199">
                  <c:v>42703</c:v>
                </c:pt>
                <c:pt idx="5200">
                  <c:v>42704</c:v>
                </c:pt>
                <c:pt idx="5201">
                  <c:v>42705</c:v>
                </c:pt>
                <c:pt idx="5202">
                  <c:v>42706</c:v>
                </c:pt>
                <c:pt idx="5203">
                  <c:v>42709</c:v>
                </c:pt>
                <c:pt idx="5204">
                  <c:v>42710</c:v>
                </c:pt>
                <c:pt idx="5205">
                  <c:v>42711</c:v>
                </c:pt>
                <c:pt idx="5206">
                  <c:v>42712</c:v>
                </c:pt>
                <c:pt idx="5207">
                  <c:v>42713</c:v>
                </c:pt>
                <c:pt idx="5208">
                  <c:v>42716</c:v>
                </c:pt>
                <c:pt idx="5209">
                  <c:v>42717</c:v>
                </c:pt>
                <c:pt idx="5210">
                  <c:v>42718</c:v>
                </c:pt>
                <c:pt idx="5211">
                  <c:v>42719</c:v>
                </c:pt>
                <c:pt idx="5212">
                  <c:v>42720</c:v>
                </c:pt>
                <c:pt idx="5213">
                  <c:v>42723</c:v>
                </c:pt>
                <c:pt idx="5214">
                  <c:v>42724</c:v>
                </c:pt>
                <c:pt idx="5215">
                  <c:v>42725</c:v>
                </c:pt>
                <c:pt idx="5216">
                  <c:v>42726</c:v>
                </c:pt>
                <c:pt idx="5217">
                  <c:v>42727</c:v>
                </c:pt>
                <c:pt idx="5218">
                  <c:v>42731</c:v>
                </c:pt>
                <c:pt idx="5219">
                  <c:v>42732</c:v>
                </c:pt>
                <c:pt idx="5220">
                  <c:v>42733</c:v>
                </c:pt>
                <c:pt idx="5221">
                  <c:v>42734</c:v>
                </c:pt>
                <c:pt idx="5222">
                  <c:v>42735</c:v>
                </c:pt>
                <c:pt idx="5223">
                  <c:v>42738</c:v>
                </c:pt>
                <c:pt idx="5224">
                  <c:v>42739</c:v>
                </c:pt>
                <c:pt idx="5225">
                  <c:v>42740</c:v>
                </c:pt>
                <c:pt idx="5226">
                  <c:v>42741</c:v>
                </c:pt>
                <c:pt idx="5227">
                  <c:v>42744</c:v>
                </c:pt>
                <c:pt idx="5228">
                  <c:v>42745</c:v>
                </c:pt>
                <c:pt idx="5229">
                  <c:v>42746</c:v>
                </c:pt>
                <c:pt idx="5230">
                  <c:v>42747</c:v>
                </c:pt>
                <c:pt idx="5231">
                  <c:v>42748</c:v>
                </c:pt>
                <c:pt idx="5232">
                  <c:v>42751</c:v>
                </c:pt>
                <c:pt idx="5233">
                  <c:v>42752</c:v>
                </c:pt>
                <c:pt idx="5234">
                  <c:v>42753</c:v>
                </c:pt>
                <c:pt idx="5235">
                  <c:v>42754</c:v>
                </c:pt>
                <c:pt idx="5236">
                  <c:v>42755</c:v>
                </c:pt>
                <c:pt idx="5237">
                  <c:v>42758</c:v>
                </c:pt>
                <c:pt idx="5238">
                  <c:v>42759</c:v>
                </c:pt>
                <c:pt idx="5239">
                  <c:v>42760</c:v>
                </c:pt>
                <c:pt idx="5240">
                  <c:v>42761</c:v>
                </c:pt>
                <c:pt idx="5241">
                  <c:v>42762</c:v>
                </c:pt>
                <c:pt idx="5242">
                  <c:v>42765</c:v>
                </c:pt>
                <c:pt idx="5243">
                  <c:v>42766</c:v>
                </c:pt>
                <c:pt idx="5244">
                  <c:v>42767</c:v>
                </c:pt>
                <c:pt idx="5245">
                  <c:v>42768</c:v>
                </c:pt>
                <c:pt idx="5246">
                  <c:v>42769</c:v>
                </c:pt>
                <c:pt idx="5247">
                  <c:v>42772</c:v>
                </c:pt>
                <c:pt idx="5248">
                  <c:v>42773</c:v>
                </c:pt>
                <c:pt idx="5249">
                  <c:v>42774</c:v>
                </c:pt>
                <c:pt idx="5250">
                  <c:v>42775</c:v>
                </c:pt>
                <c:pt idx="5251">
                  <c:v>42776</c:v>
                </c:pt>
                <c:pt idx="5252">
                  <c:v>42779</c:v>
                </c:pt>
                <c:pt idx="5253">
                  <c:v>42780</c:v>
                </c:pt>
                <c:pt idx="5254">
                  <c:v>42781</c:v>
                </c:pt>
                <c:pt idx="5255">
                  <c:v>42782</c:v>
                </c:pt>
                <c:pt idx="5256">
                  <c:v>42783</c:v>
                </c:pt>
                <c:pt idx="5257">
                  <c:v>42786</c:v>
                </c:pt>
                <c:pt idx="5258">
                  <c:v>42787</c:v>
                </c:pt>
                <c:pt idx="5259">
                  <c:v>42788</c:v>
                </c:pt>
                <c:pt idx="5260">
                  <c:v>42789</c:v>
                </c:pt>
                <c:pt idx="5261">
                  <c:v>42790</c:v>
                </c:pt>
                <c:pt idx="5262">
                  <c:v>42793</c:v>
                </c:pt>
                <c:pt idx="5263">
                  <c:v>42794</c:v>
                </c:pt>
                <c:pt idx="5264">
                  <c:v>42795</c:v>
                </c:pt>
                <c:pt idx="5265">
                  <c:v>42796</c:v>
                </c:pt>
                <c:pt idx="5266">
                  <c:v>42797</c:v>
                </c:pt>
                <c:pt idx="5267">
                  <c:v>42800</c:v>
                </c:pt>
                <c:pt idx="5268">
                  <c:v>42801</c:v>
                </c:pt>
                <c:pt idx="5269">
                  <c:v>42802</c:v>
                </c:pt>
                <c:pt idx="5270">
                  <c:v>42803</c:v>
                </c:pt>
                <c:pt idx="5271">
                  <c:v>42804</c:v>
                </c:pt>
                <c:pt idx="5272">
                  <c:v>42807</c:v>
                </c:pt>
                <c:pt idx="5273">
                  <c:v>42808</c:v>
                </c:pt>
                <c:pt idx="5274">
                  <c:v>42809</c:v>
                </c:pt>
                <c:pt idx="5275">
                  <c:v>42810</c:v>
                </c:pt>
                <c:pt idx="5276">
                  <c:v>42811</c:v>
                </c:pt>
                <c:pt idx="5277">
                  <c:v>42814</c:v>
                </c:pt>
                <c:pt idx="5278">
                  <c:v>42815</c:v>
                </c:pt>
                <c:pt idx="5279">
                  <c:v>42816</c:v>
                </c:pt>
                <c:pt idx="5280">
                  <c:v>42817</c:v>
                </c:pt>
                <c:pt idx="5281">
                  <c:v>42818</c:v>
                </c:pt>
                <c:pt idx="5282">
                  <c:v>42821</c:v>
                </c:pt>
                <c:pt idx="5283">
                  <c:v>42822</c:v>
                </c:pt>
                <c:pt idx="5284">
                  <c:v>42823</c:v>
                </c:pt>
                <c:pt idx="5285">
                  <c:v>42824</c:v>
                </c:pt>
                <c:pt idx="5286">
                  <c:v>42825</c:v>
                </c:pt>
                <c:pt idx="5287">
                  <c:v>42828</c:v>
                </c:pt>
                <c:pt idx="5288">
                  <c:v>42829</c:v>
                </c:pt>
                <c:pt idx="5289">
                  <c:v>42830</c:v>
                </c:pt>
                <c:pt idx="5290">
                  <c:v>42831</c:v>
                </c:pt>
                <c:pt idx="5291">
                  <c:v>42832</c:v>
                </c:pt>
                <c:pt idx="5292">
                  <c:v>42835</c:v>
                </c:pt>
                <c:pt idx="5293">
                  <c:v>42836</c:v>
                </c:pt>
                <c:pt idx="5294">
                  <c:v>42837</c:v>
                </c:pt>
                <c:pt idx="5295">
                  <c:v>42838</c:v>
                </c:pt>
                <c:pt idx="5296">
                  <c:v>42842</c:v>
                </c:pt>
                <c:pt idx="5297">
                  <c:v>42843</c:v>
                </c:pt>
                <c:pt idx="5298">
                  <c:v>42844</c:v>
                </c:pt>
                <c:pt idx="5299">
                  <c:v>42845</c:v>
                </c:pt>
                <c:pt idx="5300">
                  <c:v>42846</c:v>
                </c:pt>
                <c:pt idx="5301">
                  <c:v>42849</c:v>
                </c:pt>
                <c:pt idx="5302">
                  <c:v>42850</c:v>
                </c:pt>
                <c:pt idx="5303">
                  <c:v>42851</c:v>
                </c:pt>
                <c:pt idx="5304">
                  <c:v>42852</c:v>
                </c:pt>
                <c:pt idx="5305">
                  <c:v>42853</c:v>
                </c:pt>
                <c:pt idx="5306">
                  <c:v>42855</c:v>
                </c:pt>
                <c:pt idx="5307">
                  <c:v>42856</c:v>
                </c:pt>
                <c:pt idx="5308">
                  <c:v>42857</c:v>
                </c:pt>
                <c:pt idx="5309">
                  <c:v>42858</c:v>
                </c:pt>
                <c:pt idx="5310">
                  <c:v>42859</c:v>
                </c:pt>
                <c:pt idx="5311">
                  <c:v>42860</c:v>
                </c:pt>
                <c:pt idx="5312">
                  <c:v>42863</c:v>
                </c:pt>
                <c:pt idx="5313">
                  <c:v>42864</c:v>
                </c:pt>
                <c:pt idx="5314">
                  <c:v>42865</c:v>
                </c:pt>
                <c:pt idx="5315">
                  <c:v>42866</c:v>
                </c:pt>
                <c:pt idx="5316">
                  <c:v>42867</c:v>
                </c:pt>
                <c:pt idx="5317">
                  <c:v>42870</c:v>
                </c:pt>
                <c:pt idx="5318">
                  <c:v>42871</c:v>
                </c:pt>
                <c:pt idx="5319">
                  <c:v>42872</c:v>
                </c:pt>
                <c:pt idx="5320">
                  <c:v>42873</c:v>
                </c:pt>
                <c:pt idx="5321">
                  <c:v>42874</c:v>
                </c:pt>
                <c:pt idx="5322">
                  <c:v>42877</c:v>
                </c:pt>
                <c:pt idx="5323">
                  <c:v>42878</c:v>
                </c:pt>
                <c:pt idx="5324">
                  <c:v>42879</c:v>
                </c:pt>
                <c:pt idx="5325">
                  <c:v>42880</c:v>
                </c:pt>
                <c:pt idx="5326">
                  <c:v>42881</c:v>
                </c:pt>
                <c:pt idx="5327">
                  <c:v>42884</c:v>
                </c:pt>
                <c:pt idx="5328">
                  <c:v>42885</c:v>
                </c:pt>
                <c:pt idx="5329">
                  <c:v>42886</c:v>
                </c:pt>
                <c:pt idx="5330">
                  <c:v>42887</c:v>
                </c:pt>
                <c:pt idx="5331">
                  <c:v>42888</c:v>
                </c:pt>
                <c:pt idx="5332">
                  <c:v>42891</c:v>
                </c:pt>
                <c:pt idx="5333">
                  <c:v>42892</c:v>
                </c:pt>
                <c:pt idx="5334">
                  <c:v>42893</c:v>
                </c:pt>
                <c:pt idx="5335">
                  <c:v>42894</c:v>
                </c:pt>
                <c:pt idx="5336">
                  <c:v>42895</c:v>
                </c:pt>
                <c:pt idx="5337">
                  <c:v>42898</c:v>
                </c:pt>
                <c:pt idx="5338">
                  <c:v>42899</c:v>
                </c:pt>
                <c:pt idx="5339">
                  <c:v>42900</c:v>
                </c:pt>
                <c:pt idx="5340">
                  <c:v>42901</c:v>
                </c:pt>
                <c:pt idx="5341">
                  <c:v>42902</c:v>
                </c:pt>
                <c:pt idx="5342">
                  <c:v>42905</c:v>
                </c:pt>
                <c:pt idx="5343">
                  <c:v>42906</c:v>
                </c:pt>
                <c:pt idx="5344">
                  <c:v>42907</c:v>
                </c:pt>
                <c:pt idx="5345">
                  <c:v>42908</c:v>
                </c:pt>
                <c:pt idx="5346">
                  <c:v>42909</c:v>
                </c:pt>
                <c:pt idx="5347">
                  <c:v>42912</c:v>
                </c:pt>
                <c:pt idx="5348">
                  <c:v>42913</c:v>
                </c:pt>
                <c:pt idx="5349">
                  <c:v>42914</c:v>
                </c:pt>
                <c:pt idx="5350">
                  <c:v>42915</c:v>
                </c:pt>
                <c:pt idx="5351">
                  <c:v>42916</c:v>
                </c:pt>
                <c:pt idx="5352">
                  <c:v>42919</c:v>
                </c:pt>
                <c:pt idx="5353">
                  <c:v>42920</c:v>
                </c:pt>
                <c:pt idx="5354">
                  <c:v>42921</c:v>
                </c:pt>
                <c:pt idx="5355">
                  <c:v>42922</c:v>
                </c:pt>
                <c:pt idx="5356">
                  <c:v>42923</c:v>
                </c:pt>
                <c:pt idx="5357">
                  <c:v>42926</c:v>
                </c:pt>
                <c:pt idx="5358">
                  <c:v>42927</c:v>
                </c:pt>
                <c:pt idx="5359">
                  <c:v>42928</c:v>
                </c:pt>
                <c:pt idx="5360">
                  <c:v>42929</c:v>
                </c:pt>
                <c:pt idx="5361">
                  <c:v>42930</c:v>
                </c:pt>
                <c:pt idx="5362">
                  <c:v>42933</c:v>
                </c:pt>
                <c:pt idx="5363">
                  <c:v>42934</c:v>
                </c:pt>
                <c:pt idx="5364">
                  <c:v>42935</c:v>
                </c:pt>
                <c:pt idx="5365">
                  <c:v>42936</c:v>
                </c:pt>
                <c:pt idx="5366">
                  <c:v>42937</c:v>
                </c:pt>
                <c:pt idx="5367">
                  <c:v>42940</c:v>
                </c:pt>
                <c:pt idx="5368">
                  <c:v>42941</c:v>
                </c:pt>
                <c:pt idx="5369">
                  <c:v>42942</c:v>
                </c:pt>
                <c:pt idx="5370">
                  <c:v>42943</c:v>
                </c:pt>
                <c:pt idx="5371">
                  <c:v>42944</c:v>
                </c:pt>
                <c:pt idx="5372">
                  <c:v>42947</c:v>
                </c:pt>
                <c:pt idx="5373">
                  <c:v>42948</c:v>
                </c:pt>
                <c:pt idx="5374">
                  <c:v>42949</c:v>
                </c:pt>
                <c:pt idx="5375">
                  <c:v>42950</c:v>
                </c:pt>
                <c:pt idx="5376">
                  <c:v>42951</c:v>
                </c:pt>
                <c:pt idx="5377">
                  <c:v>42954</c:v>
                </c:pt>
                <c:pt idx="5378">
                  <c:v>42955</c:v>
                </c:pt>
                <c:pt idx="5379">
                  <c:v>42956</c:v>
                </c:pt>
                <c:pt idx="5380">
                  <c:v>42957</c:v>
                </c:pt>
                <c:pt idx="5381">
                  <c:v>42958</c:v>
                </c:pt>
                <c:pt idx="5382">
                  <c:v>42961</c:v>
                </c:pt>
                <c:pt idx="5383">
                  <c:v>42962</c:v>
                </c:pt>
                <c:pt idx="5384">
                  <c:v>42963</c:v>
                </c:pt>
                <c:pt idx="5385">
                  <c:v>42964</c:v>
                </c:pt>
                <c:pt idx="5386">
                  <c:v>42965</c:v>
                </c:pt>
                <c:pt idx="5387">
                  <c:v>42968</c:v>
                </c:pt>
                <c:pt idx="5388">
                  <c:v>42969</c:v>
                </c:pt>
                <c:pt idx="5389">
                  <c:v>42970</c:v>
                </c:pt>
                <c:pt idx="5390">
                  <c:v>42971</c:v>
                </c:pt>
                <c:pt idx="5391">
                  <c:v>42972</c:v>
                </c:pt>
                <c:pt idx="5392">
                  <c:v>42975</c:v>
                </c:pt>
                <c:pt idx="5393">
                  <c:v>42976</c:v>
                </c:pt>
                <c:pt idx="5394">
                  <c:v>42977</c:v>
                </c:pt>
                <c:pt idx="5395">
                  <c:v>42978</c:v>
                </c:pt>
                <c:pt idx="5396">
                  <c:v>42979</c:v>
                </c:pt>
                <c:pt idx="5397">
                  <c:v>42982</c:v>
                </c:pt>
                <c:pt idx="5398">
                  <c:v>42983</c:v>
                </c:pt>
                <c:pt idx="5399">
                  <c:v>42984</c:v>
                </c:pt>
                <c:pt idx="5400">
                  <c:v>42985</c:v>
                </c:pt>
                <c:pt idx="5401">
                  <c:v>42986</c:v>
                </c:pt>
                <c:pt idx="5402">
                  <c:v>42989</c:v>
                </c:pt>
                <c:pt idx="5403">
                  <c:v>42990</c:v>
                </c:pt>
                <c:pt idx="5404">
                  <c:v>42991</c:v>
                </c:pt>
                <c:pt idx="5405">
                  <c:v>42992</c:v>
                </c:pt>
                <c:pt idx="5406">
                  <c:v>42993</c:v>
                </c:pt>
                <c:pt idx="5407">
                  <c:v>42996</c:v>
                </c:pt>
                <c:pt idx="5408">
                  <c:v>42997</c:v>
                </c:pt>
                <c:pt idx="5409">
                  <c:v>42998</c:v>
                </c:pt>
                <c:pt idx="5410">
                  <c:v>42999</c:v>
                </c:pt>
                <c:pt idx="5411">
                  <c:v>43000</c:v>
                </c:pt>
                <c:pt idx="5412">
                  <c:v>43003</c:v>
                </c:pt>
                <c:pt idx="5413">
                  <c:v>43004</c:v>
                </c:pt>
                <c:pt idx="5414">
                  <c:v>43005</c:v>
                </c:pt>
                <c:pt idx="5415">
                  <c:v>43006</c:v>
                </c:pt>
                <c:pt idx="5416">
                  <c:v>43007</c:v>
                </c:pt>
                <c:pt idx="5417">
                  <c:v>43008</c:v>
                </c:pt>
                <c:pt idx="5418">
                  <c:v>43010</c:v>
                </c:pt>
                <c:pt idx="5419">
                  <c:v>43011</c:v>
                </c:pt>
                <c:pt idx="5420">
                  <c:v>43012</c:v>
                </c:pt>
                <c:pt idx="5421">
                  <c:v>43013</c:v>
                </c:pt>
                <c:pt idx="5422">
                  <c:v>43014</c:v>
                </c:pt>
                <c:pt idx="5423">
                  <c:v>43017</c:v>
                </c:pt>
                <c:pt idx="5424">
                  <c:v>43018</c:v>
                </c:pt>
                <c:pt idx="5425">
                  <c:v>43019</c:v>
                </c:pt>
                <c:pt idx="5426">
                  <c:v>43020</c:v>
                </c:pt>
                <c:pt idx="5427">
                  <c:v>43021</c:v>
                </c:pt>
                <c:pt idx="5428">
                  <c:v>43024</c:v>
                </c:pt>
                <c:pt idx="5429">
                  <c:v>43025</c:v>
                </c:pt>
                <c:pt idx="5430">
                  <c:v>43026</c:v>
                </c:pt>
                <c:pt idx="5431">
                  <c:v>43027</c:v>
                </c:pt>
                <c:pt idx="5432">
                  <c:v>43028</c:v>
                </c:pt>
                <c:pt idx="5433">
                  <c:v>43031</c:v>
                </c:pt>
                <c:pt idx="5434">
                  <c:v>43032</c:v>
                </c:pt>
                <c:pt idx="5435">
                  <c:v>43033</c:v>
                </c:pt>
                <c:pt idx="5436">
                  <c:v>43034</c:v>
                </c:pt>
                <c:pt idx="5437">
                  <c:v>43035</c:v>
                </c:pt>
                <c:pt idx="5438">
                  <c:v>43038</c:v>
                </c:pt>
                <c:pt idx="5439">
                  <c:v>43039</c:v>
                </c:pt>
                <c:pt idx="5440">
                  <c:v>43040</c:v>
                </c:pt>
                <c:pt idx="5441">
                  <c:v>43041</c:v>
                </c:pt>
                <c:pt idx="5442">
                  <c:v>43042</c:v>
                </c:pt>
                <c:pt idx="5443">
                  <c:v>43045</c:v>
                </c:pt>
                <c:pt idx="5444">
                  <c:v>43046</c:v>
                </c:pt>
                <c:pt idx="5445">
                  <c:v>43047</c:v>
                </c:pt>
                <c:pt idx="5446">
                  <c:v>43048</c:v>
                </c:pt>
                <c:pt idx="5447">
                  <c:v>43049</c:v>
                </c:pt>
                <c:pt idx="5448">
                  <c:v>43052</c:v>
                </c:pt>
                <c:pt idx="5449">
                  <c:v>43053</c:v>
                </c:pt>
                <c:pt idx="5450">
                  <c:v>43054</c:v>
                </c:pt>
                <c:pt idx="5451">
                  <c:v>43055</c:v>
                </c:pt>
                <c:pt idx="5452">
                  <c:v>43056</c:v>
                </c:pt>
                <c:pt idx="5453">
                  <c:v>43059</c:v>
                </c:pt>
                <c:pt idx="5454">
                  <c:v>43060</c:v>
                </c:pt>
                <c:pt idx="5455">
                  <c:v>43061</c:v>
                </c:pt>
                <c:pt idx="5456">
                  <c:v>43062</c:v>
                </c:pt>
                <c:pt idx="5457">
                  <c:v>43063</c:v>
                </c:pt>
                <c:pt idx="5458">
                  <c:v>43066</c:v>
                </c:pt>
                <c:pt idx="5459">
                  <c:v>43067</c:v>
                </c:pt>
                <c:pt idx="5460">
                  <c:v>43068</c:v>
                </c:pt>
                <c:pt idx="5461">
                  <c:v>43069</c:v>
                </c:pt>
                <c:pt idx="5462">
                  <c:v>43070</c:v>
                </c:pt>
                <c:pt idx="5463">
                  <c:v>43073</c:v>
                </c:pt>
                <c:pt idx="5464">
                  <c:v>43074</c:v>
                </c:pt>
                <c:pt idx="5465">
                  <c:v>43075</c:v>
                </c:pt>
                <c:pt idx="5466">
                  <c:v>43076</c:v>
                </c:pt>
                <c:pt idx="5467">
                  <c:v>43077</c:v>
                </c:pt>
                <c:pt idx="5468">
                  <c:v>43080</c:v>
                </c:pt>
                <c:pt idx="5469">
                  <c:v>43081</c:v>
                </c:pt>
                <c:pt idx="5470">
                  <c:v>43082</c:v>
                </c:pt>
                <c:pt idx="5471">
                  <c:v>43083</c:v>
                </c:pt>
                <c:pt idx="5472">
                  <c:v>43084</c:v>
                </c:pt>
                <c:pt idx="5473">
                  <c:v>43087</c:v>
                </c:pt>
                <c:pt idx="5474">
                  <c:v>43088</c:v>
                </c:pt>
                <c:pt idx="5475">
                  <c:v>43089</c:v>
                </c:pt>
                <c:pt idx="5476">
                  <c:v>43090</c:v>
                </c:pt>
                <c:pt idx="5477">
                  <c:v>43091</c:v>
                </c:pt>
                <c:pt idx="5478">
                  <c:v>43095</c:v>
                </c:pt>
                <c:pt idx="5479">
                  <c:v>43096</c:v>
                </c:pt>
                <c:pt idx="5480">
                  <c:v>43097</c:v>
                </c:pt>
                <c:pt idx="5481">
                  <c:v>43098</c:v>
                </c:pt>
                <c:pt idx="5482">
                  <c:v>43100</c:v>
                </c:pt>
                <c:pt idx="5483">
                  <c:v>43102</c:v>
                </c:pt>
                <c:pt idx="5484">
                  <c:v>43103</c:v>
                </c:pt>
                <c:pt idx="5485">
                  <c:v>43104</c:v>
                </c:pt>
                <c:pt idx="5486">
                  <c:v>43105</c:v>
                </c:pt>
                <c:pt idx="5487">
                  <c:v>43108</c:v>
                </c:pt>
                <c:pt idx="5488">
                  <c:v>43109</c:v>
                </c:pt>
                <c:pt idx="5489">
                  <c:v>43110</c:v>
                </c:pt>
                <c:pt idx="5490">
                  <c:v>43111</c:v>
                </c:pt>
                <c:pt idx="5491">
                  <c:v>43112</c:v>
                </c:pt>
                <c:pt idx="5492">
                  <c:v>43115</c:v>
                </c:pt>
                <c:pt idx="5493">
                  <c:v>43116</c:v>
                </c:pt>
                <c:pt idx="5494">
                  <c:v>43117</c:v>
                </c:pt>
                <c:pt idx="5495">
                  <c:v>43118</c:v>
                </c:pt>
                <c:pt idx="5496">
                  <c:v>43119</c:v>
                </c:pt>
                <c:pt idx="5497">
                  <c:v>43122</c:v>
                </c:pt>
                <c:pt idx="5498">
                  <c:v>43123</c:v>
                </c:pt>
                <c:pt idx="5499">
                  <c:v>43124</c:v>
                </c:pt>
                <c:pt idx="5500">
                  <c:v>43125</c:v>
                </c:pt>
                <c:pt idx="5501">
                  <c:v>43126</c:v>
                </c:pt>
                <c:pt idx="5502">
                  <c:v>43129</c:v>
                </c:pt>
                <c:pt idx="5503">
                  <c:v>43130</c:v>
                </c:pt>
                <c:pt idx="5504">
                  <c:v>43131</c:v>
                </c:pt>
                <c:pt idx="5505">
                  <c:v>43132</c:v>
                </c:pt>
                <c:pt idx="5506">
                  <c:v>43133</c:v>
                </c:pt>
                <c:pt idx="5507">
                  <c:v>43136</c:v>
                </c:pt>
                <c:pt idx="5508">
                  <c:v>43137</c:v>
                </c:pt>
                <c:pt idx="5509">
                  <c:v>43138</c:v>
                </c:pt>
                <c:pt idx="5510">
                  <c:v>43139</c:v>
                </c:pt>
                <c:pt idx="5511">
                  <c:v>43140</c:v>
                </c:pt>
                <c:pt idx="5512">
                  <c:v>43143</c:v>
                </c:pt>
                <c:pt idx="5513">
                  <c:v>43144</c:v>
                </c:pt>
                <c:pt idx="5514">
                  <c:v>43145</c:v>
                </c:pt>
                <c:pt idx="5515">
                  <c:v>43146</c:v>
                </c:pt>
                <c:pt idx="5516">
                  <c:v>43147</c:v>
                </c:pt>
                <c:pt idx="5517">
                  <c:v>43150</c:v>
                </c:pt>
                <c:pt idx="5518">
                  <c:v>43151</c:v>
                </c:pt>
                <c:pt idx="5519">
                  <c:v>43152</c:v>
                </c:pt>
                <c:pt idx="5520">
                  <c:v>43153</c:v>
                </c:pt>
                <c:pt idx="5521">
                  <c:v>43154</c:v>
                </c:pt>
                <c:pt idx="5522">
                  <c:v>43157</c:v>
                </c:pt>
                <c:pt idx="5523">
                  <c:v>43158</c:v>
                </c:pt>
                <c:pt idx="5524">
                  <c:v>43159</c:v>
                </c:pt>
                <c:pt idx="5525">
                  <c:v>43160</c:v>
                </c:pt>
                <c:pt idx="5526">
                  <c:v>43161</c:v>
                </c:pt>
                <c:pt idx="5527">
                  <c:v>43164</c:v>
                </c:pt>
                <c:pt idx="5528">
                  <c:v>43165</c:v>
                </c:pt>
                <c:pt idx="5529">
                  <c:v>43166</c:v>
                </c:pt>
                <c:pt idx="5530">
                  <c:v>43167</c:v>
                </c:pt>
                <c:pt idx="5531">
                  <c:v>43168</c:v>
                </c:pt>
                <c:pt idx="5532">
                  <c:v>43171</c:v>
                </c:pt>
                <c:pt idx="5533">
                  <c:v>43172</c:v>
                </c:pt>
                <c:pt idx="5534">
                  <c:v>43173</c:v>
                </c:pt>
                <c:pt idx="5535">
                  <c:v>43174</c:v>
                </c:pt>
                <c:pt idx="5536">
                  <c:v>43175</c:v>
                </c:pt>
                <c:pt idx="5537">
                  <c:v>43178</c:v>
                </c:pt>
                <c:pt idx="5538">
                  <c:v>43179</c:v>
                </c:pt>
                <c:pt idx="5539">
                  <c:v>43180</c:v>
                </c:pt>
                <c:pt idx="5540">
                  <c:v>43181</c:v>
                </c:pt>
                <c:pt idx="5541">
                  <c:v>43182</c:v>
                </c:pt>
                <c:pt idx="5542">
                  <c:v>43185</c:v>
                </c:pt>
                <c:pt idx="5543">
                  <c:v>43186</c:v>
                </c:pt>
                <c:pt idx="5544">
                  <c:v>43187</c:v>
                </c:pt>
                <c:pt idx="5545">
                  <c:v>43188</c:v>
                </c:pt>
                <c:pt idx="5546">
                  <c:v>43190</c:v>
                </c:pt>
                <c:pt idx="5547">
                  <c:v>43192</c:v>
                </c:pt>
                <c:pt idx="5548">
                  <c:v>43193</c:v>
                </c:pt>
                <c:pt idx="5549">
                  <c:v>43194</c:v>
                </c:pt>
                <c:pt idx="5550">
                  <c:v>43195</c:v>
                </c:pt>
                <c:pt idx="5551">
                  <c:v>43196</c:v>
                </c:pt>
                <c:pt idx="5552">
                  <c:v>43199</c:v>
                </c:pt>
                <c:pt idx="5553">
                  <c:v>43200</c:v>
                </c:pt>
                <c:pt idx="5554">
                  <c:v>43201</c:v>
                </c:pt>
                <c:pt idx="5555">
                  <c:v>43202</c:v>
                </c:pt>
                <c:pt idx="5556">
                  <c:v>43203</c:v>
                </c:pt>
                <c:pt idx="5557">
                  <c:v>43206</c:v>
                </c:pt>
                <c:pt idx="5558">
                  <c:v>43207</c:v>
                </c:pt>
                <c:pt idx="5559">
                  <c:v>43208</c:v>
                </c:pt>
                <c:pt idx="5560">
                  <c:v>43209</c:v>
                </c:pt>
                <c:pt idx="5561">
                  <c:v>43210</c:v>
                </c:pt>
                <c:pt idx="5562">
                  <c:v>43213</c:v>
                </c:pt>
                <c:pt idx="5563">
                  <c:v>43214</c:v>
                </c:pt>
                <c:pt idx="5564">
                  <c:v>43215</c:v>
                </c:pt>
                <c:pt idx="5565">
                  <c:v>43216</c:v>
                </c:pt>
                <c:pt idx="5566">
                  <c:v>43217</c:v>
                </c:pt>
                <c:pt idx="5567">
                  <c:v>43220</c:v>
                </c:pt>
                <c:pt idx="5568">
                  <c:v>43221</c:v>
                </c:pt>
                <c:pt idx="5569">
                  <c:v>43222</c:v>
                </c:pt>
                <c:pt idx="5570">
                  <c:v>43223</c:v>
                </c:pt>
                <c:pt idx="5571">
                  <c:v>43224</c:v>
                </c:pt>
                <c:pt idx="5572">
                  <c:v>43227</c:v>
                </c:pt>
                <c:pt idx="5573">
                  <c:v>43228</c:v>
                </c:pt>
                <c:pt idx="5574">
                  <c:v>43229</c:v>
                </c:pt>
                <c:pt idx="5575">
                  <c:v>43230</c:v>
                </c:pt>
                <c:pt idx="5576">
                  <c:v>43231</c:v>
                </c:pt>
                <c:pt idx="5577">
                  <c:v>43234</c:v>
                </c:pt>
                <c:pt idx="5578">
                  <c:v>43235</c:v>
                </c:pt>
                <c:pt idx="5579">
                  <c:v>43236</c:v>
                </c:pt>
                <c:pt idx="5580">
                  <c:v>43237</c:v>
                </c:pt>
                <c:pt idx="5581">
                  <c:v>43238</c:v>
                </c:pt>
                <c:pt idx="5582">
                  <c:v>43241</c:v>
                </c:pt>
                <c:pt idx="5583">
                  <c:v>43242</c:v>
                </c:pt>
                <c:pt idx="5584">
                  <c:v>43243</c:v>
                </c:pt>
                <c:pt idx="5585">
                  <c:v>43244</c:v>
                </c:pt>
                <c:pt idx="5586">
                  <c:v>43245</c:v>
                </c:pt>
                <c:pt idx="5587">
                  <c:v>43248</c:v>
                </c:pt>
                <c:pt idx="5588">
                  <c:v>43249</c:v>
                </c:pt>
                <c:pt idx="5589">
                  <c:v>43250</c:v>
                </c:pt>
                <c:pt idx="5590">
                  <c:v>43251</c:v>
                </c:pt>
                <c:pt idx="5591">
                  <c:v>43252</c:v>
                </c:pt>
                <c:pt idx="5592">
                  <c:v>43255</c:v>
                </c:pt>
                <c:pt idx="5593">
                  <c:v>43256</c:v>
                </c:pt>
                <c:pt idx="5594">
                  <c:v>43257</c:v>
                </c:pt>
                <c:pt idx="5595">
                  <c:v>43258</c:v>
                </c:pt>
                <c:pt idx="5596">
                  <c:v>43259</c:v>
                </c:pt>
                <c:pt idx="5597">
                  <c:v>43262</c:v>
                </c:pt>
                <c:pt idx="5598">
                  <c:v>43263</c:v>
                </c:pt>
                <c:pt idx="5599">
                  <c:v>43264</c:v>
                </c:pt>
                <c:pt idx="5600">
                  <c:v>43265</c:v>
                </c:pt>
                <c:pt idx="5601">
                  <c:v>43266</c:v>
                </c:pt>
                <c:pt idx="5602">
                  <c:v>43269</c:v>
                </c:pt>
                <c:pt idx="5603">
                  <c:v>43270</c:v>
                </c:pt>
                <c:pt idx="5604">
                  <c:v>43271</c:v>
                </c:pt>
                <c:pt idx="5605">
                  <c:v>43272</c:v>
                </c:pt>
                <c:pt idx="5606">
                  <c:v>43273</c:v>
                </c:pt>
                <c:pt idx="5607">
                  <c:v>43276</c:v>
                </c:pt>
                <c:pt idx="5608">
                  <c:v>43277</c:v>
                </c:pt>
                <c:pt idx="5609">
                  <c:v>43278</c:v>
                </c:pt>
                <c:pt idx="5610">
                  <c:v>43279</c:v>
                </c:pt>
                <c:pt idx="5611">
                  <c:v>43280</c:v>
                </c:pt>
                <c:pt idx="5612">
                  <c:v>43281</c:v>
                </c:pt>
                <c:pt idx="5613">
                  <c:v>43283</c:v>
                </c:pt>
                <c:pt idx="5614">
                  <c:v>43284</c:v>
                </c:pt>
                <c:pt idx="5615">
                  <c:v>43285</c:v>
                </c:pt>
                <c:pt idx="5616">
                  <c:v>43286</c:v>
                </c:pt>
                <c:pt idx="5617">
                  <c:v>43287</c:v>
                </c:pt>
                <c:pt idx="5618">
                  <c:v>43290</c:v>
                </c:pt>
                <c:pt idx="5619">
                  <c:v>43291</c:v>
                </c:pt>
                <c:pt idx="5620">
                  <c:v>43292</c:v>
                </c:pt>
                <c:pt idx="5621">
                  <c:v>43293</c:v>
                </c:pt>
                <c:pt idx="5622">
                  <c:v>43294</c:v>
                </c:pt>
                <c:pt idx="5623">
                  <c:v>43297</c:v>
                </c:pt>
                <c:pt idx="5624">
                  <c:v>43298</c:v>
                </c:pt>
                <c:pt idx="5625">
                  <c:v>43299</c:v>
                </c:pt>
                <c:pt idx="5626">
                  <c:v>43300</c:v>
                </c:pt>
                <c:pt idx="5627">
                  <c:v>43301</c:v>
                </c:pt>
                <c:pt idx="5628">
                  <c:v>43304</c:v>
                </c:pt>
                <c:pt idx="5629">
                  <c:v>43305</c:v>
                </c:pt>
                <c:pt idx="5630">
                  <c:v>43306</c:v>
                </c:pt>
                <c:pt idx="5631">
                  <c:v>43307</c:v>
                </c:pt>
                <c:pt idx="5632">
                  <c:v>43308</c:v>
                </c:pt>
                <c:pt idx="5633">
                  <c:v>43311</c:v>
                </c:pt>
                <c:pt idx="5634">
                  <c:v>43312</c:v>
                </c:pt>
                <c:pt idx="5635">
                  <c:v>43313</c:v>
                </c:pt>
                <c:pt idx="5636">
                  <c:v>43314</c:v>
                </c:pt>
                <c:pt idx="5637">
                  <c:v>43315</c:v>
                </c:pt>
                <c:pt idx="5638">
                  <c:v>43318</c:v>
                </c:pt>
                <c:pt idx="5639">
                  <c:v>43319</c:v>
                </c:pt>
                <c:pt idx="5640">
                  <c:v>43320</c:v>
                </c:pt>
                <c:pt idx="5641">
                  <c:v>43321</c:v>
                </c:pt>
                <c:pt idx="5642">
                  <c:v>43322</c:v>
                </c:pt>
                <c:pt idx="5643">
                  <c:v>43325</c:v>
                </c:pt>
                <c:pt idx="5644">
                  <c:v>43326</c:v>
                </c:pt>
                <c:pt idx="5645">
                  <c:v>43327</c:v>
                </c:pt>
                <c:pt idx="5646">
                  <c:v>43328</c:v>
                </c:pt>
                <c:pt idx="5647">
                  <c:v>43329</c:v>
                </c:pt>
                <c:pt idx="5648">
                  <c:v>43332</c:v>
                </c:pt>
                <c:pt idx="5649">
                  <c:v>43333</c:v>
                </c:pt>
                <c:pt idx="5650">
                  <c:v>43334</c:v>
                </c:pt>
                <c:pt idx="5651">
                  <c:v>43335</c:v>
                </c:pt>
                <c:pt idx="5652">
                  <c:v>43336</c:v>
                </c:pt>
                <c:pt idx="5653">
                  <c:v>43339</c:v>
                </c:pt>
                <c:pt idx="5654">
                  <c:v>43340</c:v>
                </c:pt>
                <c:pt idx="5655">
                  <c:v>43341</c:v>
                </c:pt>
                <c:pt idx="5656">
                  <c:v>43342</c:v>
                </c:pt>
                <c:pt idx="5657">
                  <c:v>43343</c:v>
                </c:pt>
                <c:pt idx="5658">
                  <c:v>43346</c:v>
                </c:pt>
                <c:pt idx="5659">
                  <c:v>43347</c:v>
                </c:pt>
                <c:pt idx="5660">
                  <c:v>43348</c:v>
                </c:pt>
                <c:pt idx="5661">
                  <c:v>43349</c:v>
                </c:pt>
                <c:pt idx="5662">
                  <c:v>43350</c:v>
                </c:pt>
                <c:pt idx="5663">
                  <c:v>43353</c:v>
                </c:pt>
                <c:pt idx="5664">
                  <c:v>43354</c:v>
                </c:pt>
                <c:pt idx="5665">
                  <c:v>43355</c:v>
                </c:pt>
                <c:pt idx="5666">
                  <c:v>43356</c:v>
                </c:pt>
                <c:pt idx="5667">
                  <c:v>43357</c:v>
                </c:pt>
                <c:pt idx="5668">
                  <c:v>43360</c:v>
                </c:pt>
                <c:pt idx="5669">
                  <c:v>43361</c:v>
                </c:pt>
                <c:pt idx="5670">
                  <c:v>43362</c:v>
                </c:pt>
                <c:pt idx="5671">
                  <c:v>43363</c:v>
                </c:pt>
                <c:pt idx="5672">
                  <c:v>43364</c:v>
                </c:pt>
                <c:pt idx="5673">
                  <c:v>43367</c:v>
                </c:pt>
                <c:pt idx="5674">
                  <c:v>43368</c:v>
                </c:pt>
                <c:pt idx="5675">
                  <c:v>43369</c:v>
                </c:pt>
                <c:pt idx="5676">
                  <c:v>43370</c:v>
                </c:pt>
                <c:pt idx="5677">
                  <c:v>43371</c:v>
                </c:pt>
                <c:pt idx="5678">
                  <c:v>43373</c:v>
                </c:pt>
                <c:pt idx="5679">
                  <c:v>43374</c:v>
                </c:pt>
                <c:pt idx="5680">
                  <c:v>43375</c:v>
                </c:pt>
                <c:pt idx="5681">
                  <c:v>43376</c:v>
                </c:pt>
                <c:pt idx="5682">
                  <c:v>43377</c:v>
                </c:pt>
                <c:pt idx="5683">
                  <c:v>43378</c:v>
                </c:pt>
                <c:pt idx="5684">
                  <c:v>43381</c:v>
                </c:pt>
                <c:pt idx="5685">
                  <c:v>43382</c:v>
                </c:pt>
                <c:pt idx="5686">
                  <c:v>43383</c:v>
                </c:pt>
                <c:pt idx="5687">
                  <c:v>43384</c:v>
                </c:pt>
                <c:pt idx="5688">
                  <c:v>43385</c:v>
                </c:pt>
                <c:pt idx="5689">
                  <c:v>43388</c:v>
                </c:pt>
                <c:pt idx="5690">
                  <c:v>43389</c:v>
                </c:pt>
                <c:pt idx="5691">
                  <c:v>43390</c:v>
                </c:pt>
                <c:pt idx="5692">
                  <c:v>43391</c:v>
                </c:pt>
                <c:pt idx="5693">
                  <c:v>43392</c:v>
                </c:pt>
                <c:pt idx="5694">
                  <c:v>43395</c:v>
                </c:pt>
                <c:pt idx="5695">
                  <c:v>43396</c:v>
                </c:pt>
                <c:pt idx="5696">
                  <c:v>43397</c:v>
                </c:pt>
                <c:pt idx="5697">
                  <c:v>43398</c:v>
                </c:pt>
                <c:pt idx="5698">
                  <c:v>43399</c:v>
                </c:pt>
                <c:pt idx="5699">
                  <c:v>43402</c:v>
                </c:pt>
                <c:pt idx="5700">
                  <c:v>43403</c:v>
                </c:pt>
                <c:pt idx="5701">
                  <c:v>43404</c:v>
                </c:pt>
                <c:pt idx="5702">
                  <c:v>43405</c:v>
                </c:pt>
                <c:pt idx="5703">
                  <c:v>43406</c:v>
                </c:pt>
                <c:pt idx="5704">
                  <c:v>43409</c:v>
                </c:pt>
                <c:pt idx="5705">
                  <c:v>43410</c:v>
                </c:pt>
                <c:pt idx="5706">
                  <c:v>43411</c:v>
                </c:pt>
                <c:pt idx="5707">
                  <c:v>43412</c:v>
                </c:pt>
                <c:pt idx="5708">
                  <c:v>43413</c:v>
                </c:pt>
                <c:pt idx="5709">
                  <c:v>43416</c:v>
                </c:pt>
                <c:pt idx="5710">
                  <c:v>43417</c:v>
                </c:pt>
                <c:pt idx="5711">
                  <c:v>43418</c:v>
                </c:pt>
                <c:pt idx="5712">
                  <c:v>43419</c:v>
                </c:pt>
                <c:pt idx="5713">
                  <c:v>43420</c:v>
                </c:pt>
                <c:pt idx="5714">
                  <c:v>43423</c:v>
                </c:pt>
                <c:pt idx="5715">
                  <c:v>43424</c:v>
                </c:pt>
                <c:pt idx="5716">
                  <c:v>43425</c:v>
                </c:pt>
                <c:pt idx="5717">
                  <c:v>43426</c:v>
                </c:pt>
                <c:pt idx="5718">
                  <c:v>43427</c:v>
                </c:pt>
                <c:pt idx="5719">
                  <c:v>43430</c:v>
                </c:pt>
                <c:pt idx="5720">
                  <c:v>43431</c:v>
                </c:pt>
                <c:pt idx="5721">
                  <c:v>43432</c:v>
                </c:pt>
                <c:pt idx="5722">
                  <c:v>43433</c:v>
                </c:pt>
                <c:pt idx="5723">
                  <c:v>43434</c:v>
                </c:pt>
                <c:pt idx="5724">
                  <c:v>43437</c:v>
                </c:pt>
                <c:pt idx="5725">
                  <c:v>43438</c:v>
                </c:pt>
                <c:pt idx="5726">
                  <c:v>43439</c:v>
                </c:pt>
                <c:pt idx="5727">
                  <c:v>43440</c:v>
                </c:pt>
                <c:pt idx="5728">
                  <c:v>43441</c:v>
                </c:pt>
                <c:pt idx="5729">
                  <c:v>43444</c:v>
                </c:pt>
                <c:pt idx="5730">
                  <c:v>43445</c:v>
                </c:pt>
                <c:pt idx="5731">
                  <c:v>43446</c:v>
                </c:pt>
                <c:pt idx="5732">
                  <c:v>43447</c:v>
                </c:pt>
                <c:pt idx="5733">
                  <c:v>43448</c:v>
                </c:pt>
                <c:pt idx="5734">
                  <c:v>43451</c:v>
                </c:pt>
                <c:pt idx="5735">
                  <c:v>43452</c:v>
                </c:pt>
                <c:pt idx="5736">
                  <c:v>43453</c:v>
                </c:pt>
                <c:pt idx="5737">
                  <c:v>43454</c:v>
                </c:pt>
                <c:pt idx="5738">
                  <c:v>43455</c:v>
                </c:pt>
                <c:pt idx="5739">
                  <c:v>43458</c:v>
                </c:pt>
                <c:pt idx="5740">
                  <c:v>43460</c:v>
                </c:pt>
                <c:pt idx="5741">
                  <c:v>43461</c:v>
                </c:pt>
                <c:pt idx="5742">
                  <c:v>43462</c:v>
                </c:pt>
                <c:pt idx="5743">
                  <c:v>43465</c:v>
                </c:pt>
                <c:pt idx="5744">
                  <c:v>43467</c:v>
                </c:pt>
                <c:pt idx="5745">
                  <c:v>43468</c:v>
                </c:pt>
                <c:pt idx="5746">
                  <c:v>43469</c:v>
                </c:pt>
                <c:pt idx="5747">
                  <c:v>43472</c:v>
                </c:pt>
                <c:pt idx="5748">
                  <c:v>43473</c:v>
                </c:pt>
                <c:pt idx="5749">
                  <c:v>43474</c:v>
                </c:pt>
                <c:pt idx="5750">
                  <c:v>43475</c:v>
                </c:pt>
                <c:pt idx="5751">
                  <c:v>43476</c:v>
                </c:pt>
                <c:pt idx="5752">
                  <c:v>43479</c:v>
                </c:pt>
                <c:pt idx="5753">
                  <c:v>43480</c:v>
                </c:pt>
                <c:pt idx="5754">
                  <c:v>43481</c:v>
                </c:pt>
                <c:pt idx="5755">
                  <c:v>43482</c:v>
                </c:pt>
                <c:pt idx="5756">
                  <c:v>43483</c:v>
                </c:pt>
                <c:pt idx="5757">
                  <c:v>43486</c:v>
                </c:pt>
                <c:pt idx="5758">
                  <c:v>43487</c:v>
                </c:pt>
                <c:pt idx="5759">
                  <c:v>43488</c:v>
                </c:pt>
                <c:pt idx="5760">
                  <c:v>43489</c:v>
                </c:pt>
                <c:pt idx="5761">
                  <c:v>43490</c:v>
                </c:pt>
                <c:pt idx="5762">
                  <c:v>43493</c:v>
                </c:pt>
                <c:pt idx="5763">
                  <c:v>43494</c:v>
                </c:pt>
                <c:pt idx="5764">
                  <c:v>43495</c:v>
                </c:pt>
                <c:pt idx="5765">
                  <c:v>43496</c:v>
                </c:pt>
                <c:pt idx="5766">
                  <c:v>43497</c:v>
                </c:pt>
                <c:pt idx="5767">
                  <c:v>43500</c:v>
                </c:pt>
                <c:pt idx="5768">
                  <c:v>43501</c:v>
                </c:pt>
                <c:pt idx="5769">
                  <c:v>43502</c:v>
                </c:pt>
                <c:pt idx="5770">
                  <c:v>43503</c:v>
                </c:pt>
                <c:pt idx="5771">
                  <c:v>43504</c:v>
                </c:pt>
                <c:pt idx="5772">
                  <c:v>43507</c:v>
                </c:pt>
                <c:pt idx="5773">
                  <c:v>43508</c:v>
                </c:pt>
                <c:pt idx="5774">
                  <c:v>43509</c:v>
                </c:pt>
                <c:pt idx="5775">
                  <c:v>43510</c:v>
                </c:pt>
                <c:pt idx="5776">
                  <c:v>43511</c:v>
                </c:pt>
                <c:pt idx="5777">
                  <c:v>43514</c:v>
                </c:pt>
                <c:pt idx="5778">
                  <c:v>43515</c:v>
                </c:pt>
                <c:pt idx="5779">
                  <c:v>43516</c:v>
                </c:pt>
                <c:pt idx="5780">
                  <c:v>43517</c:v>
                </c:pt>
                <c:pt idx="5781">
                  <c:v>43518</c:v>
                </c:pt>
                <c:pt idx="5782">
                  <c:v>43521</c:v>
                </c:pt>
                <c:pt idx="5783">
                  <c:v>43522</c:v>
                </c:pt>
                <c:pt idx="5784">
                  <c:v>43523</c:v>
                </c:pt>
                <c:pt idx="5785">
                  <c:v>43524</c:v>
                </c:pt>
                <c:pt idx="5786">
                  <c:v>43525</c:v>
                </c:pt>
                <c:pt idx="5787">
                  <c:v>43528</c:v>
                </c:pt>
                <c:pt idx="5788">
                  <c:v>43529</c:v>
                </c:pt>
                <c:pt idx="5789">
                  <c:v>43530</c:v>
                </c:pt>
                <c:pt idx="5790">
                  <c:v>43531</c:v>
                </c:pt>
                <c:pt idx="5791">
                  <c:v>43532</c:v>
                </c:pt>
                <c:pt idx="5792">
                  <c:v>43535</c:v>
                </c:pt>
                <c:pt idx="5793">
                  <c:v>43536</c:v>
                </c:pt>
                <c:pt idx="5794">
                  <c:v>43537</c:v>
                </c:pt>
                <c:pt idx="5795">
                  <c:v>43538</c:v>
                </c:pt>
                <c:pt idx="5796">
                  <c:v>43539</c:v>
                </c:pt>
                <c:pt idx="5797">
                  <c:v>43542</c:v>
                </c:pt>
                <c:pt idx="5798">
                  <c:v>43543</c:v>
                </c:pt>
                <c:pt idx="5799">
                  <c:v>43544</c:v>
                </c:pt>
                <c:pt idx="5800">
                  <c:v>43545</c:v>
                </c:pt>
                <c:pt idx="5801">
                  <c:v>43546</c:v>
                </c:pt>
                <c:pt idx="5802">
                  <c:v>43549</c:v>
                </c:pt>
                <c:pt idx="5803">
                  <c:v>43550</c:v>
                </c:pt>
                <c:pt idx="5804">
                  <c:v>43551</c:v>
                </c:pt>
                <c:pt idx="5805">
                  <c:v>43552</c:v>
                </c:pt>
                <c:pt idx="5806">
                  <c:v>43553</c:v>
                </c:pt>
                <c:pt idx="5807">
                  <c:v>43555</c:v>
                </c:pt>
                <c:pt idx="5808">
                  <c:v>43556</c:v>
                </c:pt>
                <c:pt idx="5809">
                  <c:v>43557</c:v>
                </c:pt>
                <c:pt idx="5810">
                  <c:v>43558</c:v>
                </c:pt>
                <c:pt idx="5811">
                  <c:v>43559</c:v>
                </c:pt>
                <c:pt idx="5812">
                  <c:v>43560</c:v>
                </c:pt>
                <c:pt idx="5813">
                  <c:v>43563</c:v>
                </c:pt>
                <c:pt idx="5814">
                  <c:v>43564</c:v>
                </c:pt>
                <c:pt idx="5815">
                  <c:v>43565</c:v>
                </c:pt>
                <c:pt idx="5816">
                  <c:v>43566</c:v>
                </c:pt>
                <c:pt idx="5817">
                  <c:v>43567</c:v>
                </c:pt>
                <c:pt idx="5818">
                  <c:v>43570</c:v>
                </c:pt>
                <c:pt idx="5819">
                  <c:v>43571</c:v>
                </c:pt>
                <c:pt idx="5820">
                  <c:v>43572</c:v>
                </c:pt>
                <c:pt idx="5821">
                  <c:v>43573</c:v>
                </c:pt>
                <c:pt idx="5822">
                  <c:v>43577</c:v>
                </c:pt>
                <c:pt idx="5823">
                  <c:v>43578</c:v>
                </c:pt>
                <c:pt idx="5824">
                  <c:v>43579</c:v>
                </c:pt>
                <c:pt idx="5825">
                  <c:v>43580</c:v>
                </c:pt>
                <c:pt idx="5826">
                  <c:v>43581</c:v>
                </c:pt>
                <c:pt idx="5827">
                  <c:v>43584</c:v>
                </c:pt>
                <c:pt idx="5828">
                  <c:v>43585</c:v>
                </c:pt>
                <c:pt idx="5829">
                  <c:v>43586</c:v>
                </c:pt>
                <c:pt idx="5830">
                  <c:v>43587</c:v>
                </c:pt>
                <c:pt idx="5831">
                  <c:v>43588</c:v>
                </c:pt>
                <c:pt idx="5832">
                  <c:v>43591</c:v>
                </c:pt>
                <c:pt idx="5833">
                  <c:v>43592</c:v>
                </c:pt>
                <c:pt idx="5834">
                  <c:v>43593</c:v>
                </c:pt>
                <c:pt idx="5835">
                  <c:v>43594</c:v>
                </c:pt>
                <c:pt idx="5836">
                  <c:v>43595</c:v>
                </c:pt>
                <c:pt idx="5837">
                  <c:v>43598</c:v>
                </c:pt>
                <c:pt idx="5838">
                  <c:v>43599</c:v>
                </c:pt>
                <c:pt idx="5839">
                  <c:v>43600</c:v>
                </c:pt>
                <c:pt idx="5840">
                  <c:v>43601</c:v>
                </c:pt>
                <c:pt idx="5841">
                  <c:v>43602</c:v>
                </c:pt>
                <c:pt idx="5842">
                  <c:v>43605</c:v>
                </c:pt>
                <c:pt idx="5843">
                  <c:v>43606</c:v>
                </c:pt>
                <c:pt idx="5844">
                  <c:v>43607</c:v>
                </c:pt>
                <c:pt idx="5845">
                  <c:v>43608</c:v>
                </c:pt>
                <c:pt idx="5846">
                  <c:v>43609</c:v>
                </c:pt>
                <c:pt idx="5847">
                  <c:v>43612</c:v>
                </c:pt>
                <c:pt idx="5848">
                  <c:v>43613</c:v>
                </c:pt>
                <c:pt idx="5849">
                  <c:v>43614</c:v>
                </c:pt>
                <c:pt idx="5850">
                  <c:v>43615</c:v>
                </c:pt>
                <c:pt idx="5851">
                  <c:v>43616</c:v>
                </c:pt>
                <c:pt idx="5852">
                  <c:v>43619</c:v>
                </c:pt>
                <c:pt idx="5853">
                  <c:v>43620</c:v>
                </c:pt>
                <c:pt idx="5854">
                  <c:v>43621</c:v>
                </c:pt>
                <c:pt idx="5855">
                  <c:v>43622</c:v>
                </c:pt>
                <c:pt idx="5856">
                  <c:v>43623</c:v>
                </c:pt>
                <c:pt idx="5857">
                  <c:v>43626</c:v>
                </c:pt>
                <c:pt idx="5858">
                  <c:v>43627</c:v>
                </c:pt>
                <c:pt idx="5859">
                  <c:v>43628</c:v>
                </c:pt>
                <c:pt idx="5860">
                  <c:v>43629</c:v>
                </c:pt>
                <c:pt idx="5861">
                  <c:v>43630</c:v>
                </c:pt>
                <c:pt idx="5862">
                  <c:v>43633</c:v>
                </c:pt>
                <c:pt idx="5863">
                  <c:v>43634</c:v>
                </c:pt>
                <c:pt idx="5864">
                  <c:v>43635</c:v>
                </c:pt>
                <c:pt idx="5865">
                  <c:v>43636</c:v>
                </c:pt>
                <c:pt idx="5866">
                  <c:v>43637</c:v>
                </c:pt>
                <c:pt idx="5867">
                  <c:v>43640</c:v>
                </c:pt>
                <c:pt idx="5868">
                  <c:v>43641</c:v>
                </c:pt>
                <c:pt idx="5869">
                  <c:v>43642</c:v>
                </c:pt>
                <c:pt idx="5870">
                  <c:v>43643</c:v>
                </c:pt>
                <c:pt idx="5871">
                  <c:v>43644</c:v>
                </c:pt>
                <c:pt idx="5872">
                  <c:v>43646</c:v>
                </c:pt>
                <c:pt idx="5873">
                  <c:v>43647</c:v>
                </c:pt>
                <c:pt idx="5874">
                  <c:v>43648</c:v>
                </c:pt>
                <c:pt idx="5875">
                  <c:v>43649</c:v>
                </c:pt>
                <c:pt idx="5876">
                  <c:v>43650</c:v>
                </c:pt>
                <c:pt idx="5877">
                  <c:v>43651</c:v>
                </c:pt>
                <c:pt idx="5878">
                  <c:v>43654</c:v>
                </c:pt>
                <c:pt idx="5879">
                  <c:v>43655</c:v>
                </c:pt>
                <c:pt idx="5880">
                  <c:v>43656</c:v>
                </c:pt>
                <c:pt idx="5881">
                  <c:v>43657</c:v>
                </c:pt>
                <c:pt idx="5882">
                  <c:v>43658</c:v>
                </c:pt>
                <c:pt idx="5883">
                  <c:v>43661</c:v>
                </c:pt>
                <c:pt idx="5884">
                  <c:v>43662</c:v>
                </c:pt>
                <c:pt idx="5885">
                  <c:v>43663</c:v>
                </c:pt>
                <c:pt idx="5886">
                  <c:v>43664</c:v>
                </c:pt>
                <c:pt idx="5887">
                  <c:v>43665</c:v>
                </c:pt>
                <c:pt idx="5888">
                  <c:v>43668</c:v>
                </c:pt>
                <c:pt idx="5889">
                  <c:v>43669</c:v>
                </c:pt>
                <c:pt idx="5890">
                  <c:v>43670</c:v>
                </c:pt>
                <c:pt idx="5891">
                  <c:v>43671</c:v>
                </c:pt>
                <c:pt idx="5892">
                  <c:v>43672</c:v>
                </c:pt>
                <c:pt idx="5893">
                  <c:v>43675</c:v>
                </c:pt>
                <c:pt idx="5894">
                  <c:v>43676</c:v>
                </c:pt>
                <c:pt idx="5895">
                  <c:v>43677</c:v>
                </c:pt>
                <c:pt idx="5896">
                  <c:v>43678</c:v>
                </c:pt>
                <c:pt idx="5897">
                  <c:v>43679</c:v>
                </c:pt>
                <c:pt idx="5898">
                  <c:v>43682</c:v>
                </c:pt>
                <c:pt idx="5899">
                  <c:v>43683</c:v>
                </c:pt>
                <c:pt idx="5900">
                  <c:v>43684</c:v>
                </c:pt>
                <c:pt idx="5901">
                  <c:v>43685</c:v>
                </c:pt>
                <c:pt idx="5902">
                  <c:v>43686</c:v>
                </c:pt>
                <c:pt idx="5903">
                  <c:v>43689</c:v>
                </c:pt>
                <c:pt idx="5904">
                  <c:v>43690</c:v>
                </c:pt>
                <c:pt idx="5905">
                  <c:v>43691</c:v>
                </c:pt>
                <c:pt idx="5906">
                  <c:v>43692</c:v>
                </c:pt>
                <c:pt idx="5907">
                  <c:v>43693</c:v>
                </c:pt>
                <c:pt idx="5908">
                  <c:v>43696</c:v>
                </c:pt>
                <c:pt idx="5909">
                  <c:v>43697</c:v>
                </c:pt>
                <c:pt idx="5910">
                  <c:v>43698</c:v>
                </c:pt>
                <c:pt idx="5911">
                  <c:v>43699</c:v>
                </c:pt>
                <c:pt idx="5912">
                  <c:v>43700</c:v>
                </c:pt>
                <c:pt idx="5913">
                  <c:v>43703</c:v>
                </c:pt>
                <c:pt idx="5914">
                  <c:v>43704</c:v>
                </c:pt>
                <c:pt idx="5915">
                  <c:v>43705</c:v>
                </c:pt>
                <c:pt idx="5916">
                  <c:v>43706</c:v>
                </c:pt>
                <c:pt idx="5917">
                  <c:v>43707</c:v>
                </c:pt>
                <c:pt idx="5918">
                  <c:v>43708</c:v>
                </c:pt>
                <c:pt idx="5919">
                  <c:v>43710</c:v>
                </c:pt>
                <c:pt idx="5920">
                  <c:v>43711</c:v>
                </c:pt>
                <c:pt idx="5921">
                  <c:v>43712</c:v>
                </c:pt>
                <c:pt idx="5922">
                  <c:v>43713</c:v>
                </c:pt>
                <c:pt idx="5923">
                  <c:v>43714</c:v>
                </c:pt>
                <c:pt idx="5924">
                  <c:v>43717</c:v>
                </c:pt>
                <c:pt idx="5925">
                  <c:v>43718</c:v>
                </c:pt>
                <c:pt idx="5926">
                  <c:v>43719</c:v>
                </c:pt>
                <c:pt idx="5927">
                  <c:v>43720</c:v>
                </c:pt>
                <c:pt idx="5928">
                  <c:v>43721</c:v>
                </c:pt>
                <c:pt idx="5929">
                  <c:v>43724</c:v>
                </c:pt>
                <c:pt idx="5930">
                  <c:v>43725</c:v>
                </c:pt>
                <c:pt idx="5931">
                  <c:v>43726</c:v>
                </c:pt>
                <c:pt idx="5932">
                  <c:v>43727</c:v>
                </c:pt>
                <c:pt idx="5933">
                  <c:v>43728</c:v>
                </c:pt>
                <c:pt idx="5934">
                  <c:v>43731</c:v>
                </c:pt>
                <c:pt idx="5935">
                  <c:v>43732</c:v>
                </c:pt>
                <c:pt idx="5936">
                  <c:v>43733</c:v>
                </c:pt>
                <c:pt idx="5937">
                  <c:v>43734</c:v>
                </c:pt>
                <c:pt idx="5938">
                  <c:v>43735</c:v>
                </c:pt>
                <c:pt idx="5939">
                  <c:v>43738</c:v>
                </c:pt>
                <c:pt idx="5940">
                  <c:v>43739</c:v>
                </c:pt>
                <c:pt idx="5941">
                  <c:v>43740</c:v>
                </c:pt>
                <c:pt idx="5942">
                  <c:v>43741</c:v>
                </c:pt>
                <c:pt idx="5943">
                  <c:v>43742</c:v>
                </c:pt>
                <c:pt idx="5944">
                  <c:v>43745</c:v>
                </c:pt>
                <c:pt idx="5945">
                  <c:v>43746</c:v>
                </c:pt>
                <c:pt idx="5946">
                  <c:v>43747</c:v>
                </c:pt>
                <c:pt idx="5947">
                  <c:v>43748</c:v>
                </c:pt>
                <c:pt idx="5948">
                  <c:v>43749</c:v>
                </c:pt>
                <c:pt idx="5949">
                  <c:v>43752</c:v>
                </c:pt>
                <c:pt idx="5950">
                  <c:v>43753</c:v>
                </c:pt>
                <c:pt idx="5951">
                  <c:v>43754</c:v>
                </c:pt>
                <c:pt idx="5952">
                  <c:v>43755</c:v>
                </c:pt>
                <c:pt idx="5953">
                  <c:v>43756</c:v>
                </c:pt>
                <c:pt idx="5954">
                  <c:v>43759</c:v>
                </c:pt>
                <c:pt idx="5955">
                  <c:v>43760</c:v>
                </c:pt>
                <c:pt idx="5956">
                  <c:v>43761</c:v>
                </c:pt>
                <c:pt idx="5957">
                  <c:v>43762</c:v>
                </c:pt>
                <c:pt idx="5958">
                  <c:v>43763</c:v>
                </c:pt>
                <c:pt idx="5959">
                  <c:v>43766</c:v>
                </c:pt>
                <c:pt idx="5960">
                  <c:v>43767</c:v>
                </c:pt>
                <c:pt idx="5961">
                  <c:v>43768</c:v>
                </c:pt>
                <c:pt idx="5962">
                  <c:v>43769</c:v>
                </c:pt>
                <c:pt idx="5963">
                  <c:v>43770</c:v>
                </c:pt>
                <c:pt idx="5964">
                  <c:v>43773</c:v>
                </c:pt>
                <c:pt idx="5965">
                  <c:v>43774</c:v>
                </c:pt>
                <c:pt idx="5966">
                  <c:v>43775</c:v>
                </c:pt>
                <c:pt idx="5967">
                  <c:v>43776</c:v>
                </c:pt>
                <c:pt idx="5968">
                  <c:v>43777</c:v>
                </c:pt>
                <c:pt idx="5969">
                  <c:v>43780</c:v>
                </c:pt>
                <c:pt idx="5970">
                  <c:v>43781</c:v>
                </c:pt>
                <c:pt idx="5971">
                  <c:v>43782</c:v>
                </c:pt>
                <c:pt idx="5972">
                  <c:v>43783</c:v>
                </c:pt>
                <c:pt idx="5973">
                  <c:v>43784</c:v>
                </c:pt>
                <c:pt idx="5974">
                  <c:v>43787</c:v>
                </c:pt>
                <c:pt idx="5975">
                  <c:v>43788</c:v>
                </c:pt>
                <c:pt idx="5976">
                  <c:v>43789</c:v>
                </c:pt>
                <c:pt idx="5977">
                  <c:v>43790</c:v>
                </c:pt>
                <c:pt idx="5978">
                  <c:v>43791</c:v>
                </c:pt>
                <c:pt idx="5979">
                  <c:v>43794</c:v>
                </c:pt>
                <c:pt idx="5980">
                  <c:v>43795</c:v>
                </c:pt>
                <c:pt idx="5981">
                  <c:v>43796</c:v>
                </c:pt>
                <c:pt idx="5982">
                  <c:v>43797</c:v>
                </c:pt>
                <c:pt idx="5983">
                  <c:v>43798</c:v>
                </c:pt>
                <c:pt idx="5984">
                  <c:v>43799</c:v>
                </c:pt>
                <c:pt idx="5985">
                  <c:v>43801</c:v>
                </c:pt>
                <c:pt idx="5986">
                  <c:v>43802</c:v>
                </c:pt>
                <c:pt idx="5987">
                  <c:v>43803</c:v>
                </c:pt>
                <c:pt idx="5988">
                  <c:v>43804</c:v>
                </c:pt>
                <c:pt idx="5989">
                  <c:v>43805</c:v>
                </c:pt>
                <c:pt idx="5990">
                  <c:v>43808</c:v>
                </c:pt>
                <c:pt idx="5991">
                  <c:v>43809</c:v>
                </c:pt>
                <c:pt idx="5992">
                  <c:v>43810</c:v>
                </c:pt>
                <c:pt idx="5993">
                  <c:v>43811</c:v>
                </c:pt>
                <c:pt idx="5994">
                  <c:v>43812</c:v>
                </c:pt>
                <c:pt idx="5995">
                  <c:v>43815</c:v>
                </c:pt>
                <c:pt idx="5996">
                  <c:v>43816</c:v>
                </c:pt>
                <c:pt idx="5997">
                  <c:v>43817</c:v>
                </c:pt>
                <c:pt idx="5998">
                  <c:v>43818</c:v>
                </c:pt>
                <c:pt idx="5999">
                  <c:v>43819</c:v>
                </c:pt>
                <c:pt idx="6000">
                  <c:v>43822</c:v>
                </c:pt>
                <c:pt idx="6001">
                  <c:v>43823</c:v>
                </c:pt>
                <c:pt idx="6002">
                  <c:v>43825</c:v>
                </c:pt>
                <c:pt idx="6003">
                  <c:v>43826</c:v>
                </c:pt>
                <c:pt idx="6004">
                  <c:v>43829</c:v>
                </c:pt>
                <c:pt idx="6005">
                  <c:v>43830</c:v>
                </c:pt>
                <c:pt idx="6006">
                  <c:v>43832</c:v>
                </c:pt>
                <c:pt idx="6007">
                  <c:v>43833</c:v>
                </c:pt>
                <c:pt idx="6008">
                  <c:v>43836</c:v>
                </c:pt>
                <c:pt idx="6009">
                  <c:v>43837</c:v>
                </c:pt>
                <c:pt idx="6010">
                  <c:v>43838</c:v>
                </c:pt>
                <c:pt idx="6011">
                  <c:v>43839</c:v>
                </c:pt>
                <c:pt idx="6012">
                  <c:v>43840</c:v>
                </c:pt>
                <c:pt idx="6013">
                  <c:v>43843</c:v>
                </c:pt>
                <c:pt idx="6014">
                  <c:v>43844</c:v>
                </c:pt>
                <c:pt idx="6015">
                  <c:v>43845</c:v>
                </c:pt>
                <c:pt idx="6016">
                  <c:v>43846</c:v>
                </c:pt>
                <c:pt idx="6017">
                  <c:v>43847</c:v>
                </c:pt>
                <c:pt idx="6018">
                  <c:v>43850</c:v>
                </c:pt>
                <c:pt idx="6019">
                  <c:v>43851</c:v>
                </c:pt>
                <c:pt idx="6020">
                  <c:v>43852</c:v>
                </c:pt>
                <c:pt idx="6021">
                  <c:v>43853</c:v>
                </c:pt>
                <c:pt idx="6022">
                  <c:v>43854</c:v>
                </c:pt>
                <c:pt idx="6023">
                  <c:v>43857</c:v>
                </c:pt>
                <c:pt idx="6024">
                  <c:v>43858</c:v>
                </c:pt>
                <c:pt idx="6025">
                  <c:v>43859</c:v>
                </c:pt>
                <c:pt idx="6026">
                  <c:v>43860</c:v>
                </c:pt>
                <c:pt idx="6027">
                  <c:v>43861</c:v>
                </c:pt>
                <c:pt idx="6028">
                  <c:v>43864</c:v>
                </c:pt>
                <c:pt idx="6029">
                  <c:v>43865</c:v>
                </c:pt>
                <c:pt idx="6030">
                  <c:v>43866</c:v>
                </c:pt>
                <c:pt idx="6031">
                  <c:v>43867</c:v>
                </c:pt>
                <c:pt idx="6032">
                  <c:v>43868</c:v>
                </c:pt>
                <c:pt idx="6033">
                  <c:v>43871</c:v>
                </c:pt>
                <c:pt idx="6034">
                  <c:v>43872</c:v>
                </c:pt>
                <c:pt idx="6035">
                  <c:v>43873</c:v>
                </c:pt>
                <c:pt idx="6036">
                  <c:v>43874</c:v>
                </c:pt>
                <c:pt idx="6037">
                  <c:v>43875</c:v>
                </c:pt>
                <c:pt idx="6038">
                  <c:v>43878</c:v>
                </c:pt>
                <c:pt idx="6039">
                  <c:v>43879</c:v>
                </c:pt>
                <c:pt idx="6040">
                  <c:v>43880</c:v>
                </c:pt>
                <c:pt idx="6041">
                  <c:v>43881</c:v>
                </c:pt>
                <c:pt idx="6042">
                  <c:v>43882</c:v>
                </c:pt>
                <c:pt idx="6043">
                  <c:v>43885</c:v>
                </c:pt>
                <c:pt idx="6044">
                  <c:v>43886</c:v>
                </c:pt>
                <c:pt idx="6045">
                  <c:v>43887</c:v>
                </c:pt>
                <c:pt idx="6046">
                  <c:v>43888</c:v>
                </c:pt>
                <c:pt idx="6047">
                  <c:v>43889</c:v>
                </c:pt>
                <c:pt idx="6048">
                  <c:v>43890</c:v>
                </c:pt>
                <c:pt idx="6049">
                  <c:v>43892</c:v>
                </c:pt>
                <c:pt idx="6050">
                  <c:v>43893</c:v>
                </c:pt>
                <c:pt idx="6051">
                  <c:v>43894</c:v>
                </c:pt>
                <c:pt idx="6052">
                  <c:v>43895</c:v>
                </c:pt>
                <c:pt idx="6053">
                  <c:v>43896</c:v>
                </c:pt>
                <c:pt idx="6054">
                  <c:v>43899</c:v>
                </c:pt>
                <c:pt idx="6055">
                  <c:v>43900</c:v>
                </c:pt>
                <c:pt idx="6056">
                  <c:v>43901</c:v>
                </c:pt>
                <c:pt idx="6057">
                  <c:v>43902</c:v>
                </c:pt>
                <c:pt idx="6058">
                  <c:v>43903</c:v>
                </c:pt>
                <c:pt idx="6059">
                  <c:v>43906</c:v>
                </c:pt>
                <c:pt idx="6060">
                  <c:v>43907</c:v>
                </c:pt>
                <c:pt idx="6061">
                  <c:v>43908</c:v>
                </c:pt>
                <c:pt idx="6062">
                  <c:v>43909</c:v>
                </c:pt>
                <c:pt idx="6063">
                  <c:v>43910</c:v>
                </c:pt>
                <c:pt idx="6064">
                  <c:v>43913</c:v>
                </c:pt>
                <c:pt idx="6065">
                  <c:v>43914</c:v>
                </c:pt>
                <c:pt idx="6066">
                  <c:v>43915</c:v>
                </c:pt>
                <c:pt idx="6067">
                  <c:v>43916</c:v>
                </c:pt>
                <c:pt idx="6068">
                  <c:v>43917</c:v>
                </c:pt>
                <c:pt idx="6069">
                  <c:v>43920</c:v>
                </c:pt>
                <c:pt idx="6070">
                  <c:v>43921</c:v>
                </c:pt>
                <c:pt idx="6071">
                  <c:v>43922</c:v>
                </c:pt>
                <c:pt idx="6072">
                  <c:v>43923</c:v>
                </c:pt>
                <c:pt idx="6073">
                  <c:v>43924</c:v>
                </c:pt>
                <c:pt idx="6074">
                  <c:v>43927</c:v>
                </c:pt>
                <c:pt idx="6075">
                  <c:v>43928</c:v>
                </c:pt>
                <c:pt idx="6076">
                  <c:v>43929</c:v>
                </c:pt>
                <c:pt idx="6077">
                  <c:v>43930</c:v>
                </c:pt>
                <c:pt idx="6078">
                  <c:v>43934</c:v>
                </c:pt>
                <c:pt idx="6079">
                  <c:v>43935</c:v>
                </c:pt>
                <c:pt idx="6080">
                  <c:v>43936</c:v>
                </c:pt>
                <c:pt idx="6081">
                  <c:v>43937</c:v>
                </c:pt>
                <c:pt idx="6082">
                  <c:v>43938</c:v>
                </c:pt>
                <c:pt idx="6083">
                  <c:v>43941</c:v>
                </c:pt>
                <c:pt idx="6084">
                  <c:v>43942</c:v>
                </c:pt>
                <c:pt idx="6085">
                  <c:v>43943</c:v>
                </c:pt>
                <c:pt idx="6086">
                  <c:v>43944</c:v>
                </c:pt>
                <c:pt idx="6087">
                  <c:v>43945</c:v>
                </c:pt>
                <c:pt idx="6088">
                  <c:v>43948</c:v>
                </c:pt>
                <c:pt idx="6089">
                  <c:v>43949</c:v>
                </c:pt>
                <c:pt idx="6090">
                  <c:v>43950</c:v>
                </c:pt>
                <c:pt idx="6091">
                  <c:v>43951</c:v>
                </c:pt>
                <c:pt idx="6092">
                  <c:v>43952</c:v>
                </c:pt>
                <c:pt idx="6093">
                  <c:v>43955</c:v>
                </c:pt>
                <c:pt idx="6094">
                  <c:v>43956</c:v>
                </c:pt>
                <c:pt idx="6095">
                  <c:v>43957</c:v>
                </c:pt>
                <c:pt idx="6096">
                  <c:v>43958</c:v>
                </c:pt>
                <c:pt idx="6097">
                  <c:v>43959</c:v>
                </c:pt>
                <c:pt idx="6098">
                  <c:v>43962</c:v>
                </c:pt>
                <c:pt idx="6099">
                  <c:v>43963</c:v>
                </c:pt>
                <c:pt idx="6100">
                  <c:v>43964</c:v>
                </c:pt>
                <c:pt idx="6101">
                  <c:v>43965</c:v>
                </c:pt>
                <c:pt idx="6102">
                  <c:v>43966</c:v>
                </c:pt>
                <c:pt idx="6103">
                  <c:v>43969</c:v>
                </c:pt>
                <c:pt idx="6104">
                  <c:v>43970</c:v>
                </c:pt>
                <c:pt idx="6105">
                  <c:v>43971</c:v>
                </c:pt>
                <c:pt idx="6106">
                  <c:v>43972</c:v>
                </c:pt>
                <c:pt idx="6107">
                  <c:v>43973</c:v>
                </c:pt>
                <c:pt idx="6108">
                  <c:v>43976</c:v>
                </c:pt>
                <c:pt idx="6109">
                  <c:v>43977</c:v>
                </c:pt>
                <c:pt idx="6110">
                  <c:v>43978</c:v>
                </c:pt>
                <c:pt idx="6111">
                  <c:v>43979</c:v>
                </c:pt>
                <c:pt idx="6112">
                  <c:v>43980</c:v>
                </c:pt>
                <c:pt idx="6113">
                  <c:v>43982</c:v>
                </c:pt>
                <c:pt idx="6114">
                  <c:v>43983</c:v>
                </c:pt>
                <c:pt idx="6115">
                  <c:v>43984</c:v>
                </c:pt>
                <c:pt idx="6116">
                  <c:v>43985</c:v>
                </c:pt>
                <c:pt idx="6117">
                  <c:v>43986</c:v>
                </c:pt>
                <c:pt idx="6118">
                  <c:v>43987</c:v>
                </c:pt>
                <c:pt idx="6119">
                  <c:v>43990</c:v>
                </c:pt>
                <c:pt idx="6120">
                  <c:v>43991</c:v>
                </c:pt>
                <c:pt idx="6121">
                  <c:v>43992</c:v>
                </c:pt>
                <c:pt idx="6122">
                  <c:v>43993</c:v>
                </c:pt>
                <c:pt idx="6123">
                  <c:v>43994</c:v>
                </c:pt>
                <c:pt idx="6124">
                  <c:v>43997</c:v>
                </c:pt>
                <c:pt idx="6125">
                  <c:v>43998</c:v>
                </c:pt>
                <c:pt idx="6126">
                  <c:v>43999</c:v>
                </c:pt>
                <c:pt idx="6127">
                  <c:v>44000</c:v>
                </c:pt>
                <c:pt idx="6128">
                  <c:v>44001</c:v>
                </c:pt>
                <c:pt idx="6129">
                  <c:v>44004</c:v>
                </c:pt>
                <c:pt idx="6130">
                  <c:v>44005</c:v>
                </c:pt>
                <c:pt idx="6131">
                  <c:v>44006</c:v>
                </c:pt>
                <c:pt idx="6132">
                  <c:v>44007</c:v>
                </c:pt>
                <c:pt idx="6133">
                  <c:v>44008</c:v>
                </c:pt>
                <c:pt idx="6134">
                  <c:v>44011</c:v>
                </c:pt>
                <c:pt idx="6135">
                  <c:v>44012</c:v>
                </c:pt>
                <c:pt idx="6136">
                  <c:v>44013</c:v>
                </c:pt>
                <c:pt idx="6137">
                  <c:v>44014</c:v>
                </c:pt>
                <c:pt idx="6138">
                  <c:v>44015</c:v>
                </c:pt>
                <c:pt idx="6139">
                  <c:v>44018</c:v>
                </c:pt>
                <c:pt idx="6140">
                  <c:v>44019</c:v>
                </c:pt>
                <c:pt idx="6141">
                  <c:v>44020</c:v>
                </c:pt>
                <c:pt idx="6142">
                  <c:v>44021</c:v>
                </c:pt>
                <c:pt idx="6143">
                  <c:v>44022</c:v>
                </c:pt>
                <c:pt idx="6144">
                  <c:v>44025</c:v>
                </c:pt>
                <c:pt idx="6145">
                  <c:v>44026</c:v>
                </c:pt>
                <c:pt idx="6146">
                  <c:v>44027</c:v>
                </c:pt>
                <c:pt idx="6147">
                  <c:v>44028</c:v>
                </c:pt>
                <c:pt idx="6148">
                  <c:v>44029</c:v>
                </c:pt>
                <c:pt idx="6149">
                  <c:v>44032</c:v>
                </c:pt>
                <c:pt idx="6150">
                  <c:v>44033</c:v>
                </c:pt>
                <c:pt idx="6151">
                  <c:v>44034</c:v>
                </c:pt>
                <c:pt idx="6152">
                  <c:v>44035</c:v>
                </c:pt>
                <c:pt idx="6153">
                  <c:v>44036</c:v>
                </c:pt>
                <c:pt idx="6154">
                  <c:v>44039</c:v>
                </c:pt>
                <c:pt idx="6155">
                  <c:v>44040</c:v>
                </c:pt>
                <c:pt idx="6156">
                  <c:v>44041</c:v>
                </c:pt>
                <c:pt idx="6157">
                  <c:v>44042</c:v>
                </c:pt>
                <c:pt idx="6158">
                  <c:v>44043</c:v>
                </c:pt>
                <c:pt idx="6159">
                  <c:v>44046</c:v>
                </c:pt>
                <c:pt idx="6160">
                  <c:v>44047</c:v>
                </c:pt>
                <c:pt idx="6161">
                  <c:v>44048</c:v>
                </c:pt>
                <c:pt idx="6162">
                  <c:v>44049</c:v>
                </c:pt>
                <c:pt idx="6163">
                  <c:v>44050</c:v>
                </c:pt>
                <c:pt idx="6164">
                  <c:v>44053</c:v>
                </c:pt>
                <c:pt idx="6165">
                  <c:v>44054</c:v>
                </c:pt>
                <c:pt idx="6166">
                  <c:v>44055</c:v>
                </c:pt>
                <c:pt idx="6167">
                  <c:v>44056</c:v>
                </c:pt>
                <c:pt idx="6168">
                  <c:v>44057</c:v>
                </c:pt>
                <c:pt idx="6169">
                  <c:v>44060</c:v>
                </c:pt>
                <c:pt idx="6170">
                  <c:v>44061</c:v>
                </c:pt>
                <c:pt idx="6171">
                  <c:v>44062</c:v>
                </c:pt>
                <c:pt idx="6172">
                  <c:v>44063</c:v>
                </c:pt>
                <c:pt idx="6173">
                  <c:v>44064</c:v>
                </c:pt>
                <c:pt idx="6174">
                  <c:v>44067</c:v>
                </c:pt>
                <c:pt idx="6175">
                  <c:v>44068</c:v>
                </c:pt>
                <c:pt idx="6176">
                  <c:v>44069</c:v>
                </c:pt>
                <c:pt idx="6177">
                  <c:v>44070</c:v>
                </c:pt>
                <c:pt idx="6178">
                  <c:v>44071</c:v>
                </c:pt>
                <c:pt idx="6179">
                  <c:v>44074</c:v>
                </c:pt>
                <c:pt idx="6180">
                  <c:v>44075</c:v>
                </c:pt>
                <c:pt idx="6181">
                  <c:v>44076</c:v>
                </c:pt>
                <c:pt idx="6182">
                  <c:v>44077</c:v>
                </c:pt>
                <c:pt idx="6183">
                  <c:v>44078</c:v>
                </c:pt>
                <c:pt idx="6184">
                  <c:v>44081</c:v>
                </c:pt>
                <c:pt idx="6185">
                  <c:v>44082</c:v>
                </c:pt>
                <c:pt idx="6186">
                  <c:v>44083</c:v>
                </c:pt>
                <c:pt idx="6187">
                  <c:v>44084</c:v>
                </c:pt>
                <c:pt idx="6188">
                  <c:v>44085</c:v>
                </c:pt>
                <c:pt idx="6189">
                  <c:v>44088</c:v>
                </c:pt>
                <c:pt idx="6190">
                  <c:v>44089</c:v>
                </c:pt>
                <c:pt idx="6191">
                  <c:v>44090</c:v>
                </c:pt>
                <c:pt idx="6192">
                  <c:v>44091</c:v>
                </c:pt>
                <c:pt idx="6193">
                  <c:v>44092</c:v>
                </c:pt>
                <c:pt idx="6194">
                  <c:v>44095</c:v>
                </c:pt>
                <c:pt idx="6195">
                  <c:v>44096</c:v>
                </c:pt>
                <c:pt idx="6196">
                  <c:v>44097</c:v>
                </c:pt>
                <c:pt idx="6197">
                  <c:v>44098</c:v>
                </c:pt>
                <c:pt idx="6198">
                  <c:v>44099</c:v>
                </c:pt>
                <c:pt idx="6199">
                  <c:v>44102</c:v>
                </c:pt>
                <c:pt idx="6200">
                  <c:v>44103</c:v>
                </c:pt>
                <c:pt idx="6201">
                  <c:v>44104</c:v>
                </c:pt>
                <c:pt idx="6202">
                  <c:v>44105</c:v>
                </c:pt>
                <c:pt idx="6203">
                  <c:v>44106</c:v>
                </c:pt>
                <c:pt idx="6204">
                  <c:v>44109</c:v>
                </c:pt>
                <c:pt idx="6205">
                  <c:v>44110</c:v>
                </c:pt>
                <c:pt idx="6206">
                  <c:v>44111</c:v>
                </c:pt>
                <c:pt idx="6207">
                  <c:v>44112</c:v>
                </c:pt>
                <c:pt idx="6208">
                  <c:v>44113</c:v>
                </c:pt>
                <c:pt idx="6209">
                  <c:v>44116</c:v>
                </c:pt>
                <c:pt idx="6210">
                  <c:v>44117</c:v>
                </c:pt>
                <c:pt idx="6211">
                  <c:v>44118</c:v>
                </c:pt>
                <c:pt idx="6212">
                  <c:v>44119</c:v>
                </c:pt>
                <c:pt idx="6213">
                  <c:v>44120</c:v>
                </c:pt>
                <c:pt idx="6214">
                  <c:v>44123</c:v>
                </c:pt>
                <c:pt idx="6215">
                  <c:v>44124</c:v>
                </c:pt>
                <c:pt idx="6216">
                  <c:v>44125</c:v>
                </c:pt>
                <c:pt idx="6217">
                  <c:v>44126</c:v>
                </c:pt>
                <c:pt idx="6218">
                  <c:v>44127</c:v>
                </c:pt>
                <c:pt idx="6219">
                  <c:v>44130</c:v>
                </c:pt>
                <c:pt idx="6220">
                  <c:v>44131</c:v>
                </c:pt>
                <c:pt idx="6221">
                  <c:v>44132</c:v>
                </c:pt>
                <c:pt idx="6222">
                  <c:v>44133</c:v>
                </c:pt>
                <c:pt idx="6223">
                  <c:v>44134</c:v>
                </c:pt>
                <c:pt idx="6224">
                  <c:v>44135</c:v>
                </c:pt>
                <c:pt idx="6225">
                  <c:v>44137</c:v>
                </c:pt>
                <c:pt idx="6226">
                  <c:v>44138</c:v>
                </c:pt>
                <c:pt idx="6227">
                  <c:v>44139</c:v>
                </c:pt>
                <c:pt idx="6228">
                  <c:v>44140</c:v>
                </c:pt>
                <c:pt idx="6229">
                  <c:v>44141</c:v>
                </c:pt>
                <c:pt idx="6230">
                  <c:v>44144</c:v>
                </c:pt>
                <c:pt idx="6231">
                  <c:v>44145</c:v>
                </c:pt>
                <c:pt idx="6232">
                  <c:v>44146</c:v>
                </c:pt>
                <c:pt idx="6233">
                  <c:v>44147</c:v>
                </c:pt>
                <c:pt idx="6234">
                  <c:v>44148</c:v>
                </c:pt>
                <c:pt idx="6235">
                  <c:v>44151</c:v>
                </c:pt>
                <c:pt idx="6236">
                  <c:v>44152</c:v>
                </c:pt>
                <c:pt idx="6237">
                  <c:v>44153</c:v>
                </c:pt>
                <c:pt idx="6238">
                  <c:v>44154</c:v>
                </c:pt>
                <c:pt idx="6239">
                  <c:v>44155</c:v>
                </c:pt>
                <c:pt idx="6240">
                  <c:v>44158</c:v>
                </c:pt>
                <c:pt idx="6241">
                  <c:v>44159</c:v>
                </c:pt>
                <c:pt idx="6242">
                  <c:v>44160</c:v>
                </c:pt>
                <c:pt idx="6243">
                  <c:v>44161</c:v>
                </c:pt>
                <c:pt idx="6244">
                  <c:v>44162</c:v>
                </c:pt>
                <c:pt idx="6245">
                  <c:v>44165</c:v>
                </c:pt>
                <c:pt idx="6246">
                  <c:v>44166</c:v>
                </c:pt>
                <c:pt idx="6247">
                  <c:v>44167</c:v>
                </c:pt>
                <c:pt idx="6248">
                  <c:v>44168</c:v>
                </c:pt>
                <c:pt idx="6249">
                  <c:v>44169</c:v>
                </c:pt>
                <c:pt idx="6250">
                  <c:v>44172</c:v>
                </c:pt>
                <c:pt idx="6251">
                  <c:v>44173</c:v>
                </c:pt>
                <c:pt idx="6252">
                  <c:v>44174</c:v>
                </c:pt>
                <c:pt idx="6253">
                  <c:v>44175</c:v>
                </c:pt>
                <c:pt idx="6254">
                  <c:v>44176</c:v>
                </c:pt>
                <c:pt idx="6255">
                  <c:v>44179</c:v>
                </c:pt>
                <c:pt idx="6256">
                  <c:v>44180</c:v>
                </c:pt>
                <c:pt idx="6257">
                  <c:v>44181</c:v>
                </c:pt>
                <c:pt idx="6258">
                  <c:v>44182</c:v>
                </c:pt>
                <c:pt idx="6259">
                  <c:v>44183</c:v>
                </c:pt>
                <c:pt idx="6260">
                  <c:v>44186</c:v>
                </c:pt>
                <c:pt idx="6261">
                  <c:v>44187</c:v>
                </c:pt>
                <c:pt idx="6262">
                  <c:v>44188</c:v>
                </c:pt>
                <c:pt idx="6263">
                  <c:v>44189</c:v>
                </c:pt>
                <c:pt idx="6264">
                  <c:v>44193</c:v>
                </c:pt>
                <c:pt idx="6265">
                  <c:v>44194</c:v>
                </c:pt>
                <c:pt idx="6266">
                  <c:v>44195</c:v>
                </c:pt>
                <c:pt idx="6267">
                  <c:v>44196</c:v>
                </c:pt>
                <c:pt idx="6268">
                  <c:v>44200</c:v>
                </c:pt>
                <c:pt idx="6269">
                  <c:v>44201</c:v>
                </c:pt>
                <c:pt idx="6270">
                  <c:v>44202</c:v>
                </c:pt>
                <c:pt idx="6271">
                  <c:v>44203</c:v>
                </c:pt>
                <c:pt idx="6272">
                  <c:v>44204</c:v>
                </c:pt>
                <c:pt idx="6273">
                  <c:v>44207</c:v>
                </c:pt>
                <c:pt idx="6274">
                  <c:v>44208</c:v>
                </c:pt>
                <c:pt idx="6275">
                  <c:v>44209</c:v>
                </c:pt>
                <c:pt idx="6276">
                  <c:v>44210</c:v>
                </c:pt>
                <c:pt idx="6277">
                  <c:v>44211</c:v>
                </c:pt>
                <c:pt idx="6278">
                  <c:v>44214</c:v>
                </c:pt>
                <c:pt idx="6279">
                  <c:v>44215</c:v>
                </c:pt>
                <c:pt idx="6280">
                  <c:v>44216</c:v>
                </c:pt>
                <c:pt idx="6281">
                  <c:v>44217</c:v>
                </c:pt>
                <c:pt idx="6282">
                  <c:v>44218</c:v>
                </c:pt>
                <c:pt idx="6283">
                  <c:v>44221</c:v>
                </c:pt>
                <c:pt idx="6284">
                  <c:v>44222</c:v>
                </c:pt>
                <c:pt idx="6285">
                  <c:v>44223</c:v>
                </c:pt>
                <c:pt idx="6286">
                  <c:v>44224</c:v>
                </c:pt>
                <c:pt idx="6287">
                  <c:v>44225</c:v>
                </c:pt>
                <c:pt idx="6288">
                  <c:v>44227</c:v>
                </c:pt>
                <c:pt idx="6289">
                  <c:v>44228</c:v>
                </c:pt>
                <c:pt idx="6290">
                  <c:v>44229</c:v>
                </c:pt>
                <c:pt idx="6291">
                  <c:v>44230</c:v>
                </c:pt>
                <c:pt idx="6292">
                  <c:v>44231</c:v>
                </c:pt>
                <c:pt idx="6293">
                  <c:v>44232</c:v>
                </c:pt>
                <c:pt idx="6294">
                  <c:v>44235</c:v>
                </c:pt>
                <c:pt idx="6295">
                  <c:v>44236</c:v>
                </c:pt>
                <c:pt idx="6296">
                  <c:v>44237</c:v>
                </c:pt>
                <c:pt idx="6297">
                  <c:v>44238</c:v>
                </c:pt>
                <c:pt idx="6298">
                  <c:v>44239</c:v>
                </c:pt>
                <c:pt idx="6299">
                  <c:v>44242</c:v>
                </c:pt>
                <c:pt idx="6300">
                  <c:v>44243</c:v>
                </c:pt>
                <c:pt idx="6301">
                  <c:v>44244</c:v>
                </c:pt>
                <c:pt idx="6302">
                  <c:v>44245</c:v>
                </c:pt>
                <c:pt idx="6303">
                  <c:v>44246</c:v>
                </c:pt>
                <c:pt idx="6304">
                  <c:v>44249</c:v>
                </c:pt>
                <c:pt idx="6305">
                  <c:v>44250</c:v>
                </c:pt>
                <c:pt idx="6306">
                  <c:v>44251</c:v>
                </c:pt>
                <c:pt idx="6307">
                  <c:v>44252</c:v>
                </c:pt>
                <c:pt idx="6308">
                  <c:v>44253</c:v>
                </c:pt>
                <c:pt idx="6309">
                  <c:v>44255</c:v>
                </c:pt>
                <c:pt idx="6310">
                  <c:v>44256</c:v>
                </c:pt>
                <c:pt idx="6311">
                  <c:v>44257</c:v>
                </c:pt>
                <c:pt idx="6312">
                  <c:v>44258</c:v>
                </c:pt>
                <c:pt idx="6313">
                  <c:v>44259</c:v>
                </c:pt>
                <c:pt idx="6314">
                  <c:v>44260</c:v>
                </c:pt>
                <c:pt idx="6315">
                  <c:v>44263</c:v>
                </c:pt>
                <c:pt idx="6316">
                  <c:v>44264</c:v>
                </c:pt>
                <c:pt idx="6317">
                  <c:v>44265</c:v>
                </c:pt>
                <c:pt idx="6318">
                  <c:v>44266</c:v>
                </c:pt>
                <c:pt idx="6319">
                  <c:v>44267</c:v>
                </c:pt>
                <c:pt idx="6320">
                  <c:v>44270</c:v>
                </c:pt>
                <c:pt idx="6321">
                  <c:v>44271</c:v>
                </c:pt>
                <c:pt idx="6322">
                  <c:v>44272</c:v>
                </c:pt>
                <c:pt idx="6323">
                  <c:v>44273</c:v>
                </c:pt>
                <c:pt idx="6324">
                  <c:v>44274</c:v>
                </c:pt>
                <c:pt idx="6325">
                  <c:v>44277</c:v>
                </c:pt>
                <c:pt idx="6326">
                  <c:v>44278</c:v>
                </c:pt>
                <c:pt idx="6327">
                  <c:v>44279</c:v>
                </c:pt>
                <c:pt idx="6328">
                  <c:v>44280</c:v>
                </c:pt>
                <c:pt idx="6329">
                  <c:v>44281</c:v>
                </c:pt>
                <c:pt idx="6330">
                  <c:v>44284</c:v>
                </c:pt>
                <c:pt idx="6331">
                  <c:v>44285</c:v>
                </c:pt>
                <c:pt idx="6332">
                  <c:v>44286</c:v>
                </c:pt>
                <c:pt idx="6333">
                  <c:v>44287</c:v>
                </c:pt>
                <c:pt idx="6334">
                  <c:v>44291</c:v>
                </c:pt>
                <c:pt idx="6335">
                  <c:v>44292</c:v>
                </c:pt>
                <c:pt idx="6336">
                  <c:v>44293</c:v>
                </c:pt>
                <c:pt idx="6337">
                  <c:v>44294</c:v>
                </c:pt>
                <c:pt idx="6338">
                  <c:v>44295</c:v>
                </c:pt>
                <c:pt idx="6339">
                  <c:v>44298</c:v>
                </c:pt>
                <c:pt idx="6340">
                  <c:v>44299</c:v>
                </c:pt>
                <c:pt idx="6341">
                  <c:v>44300</c:v>
                </c:pt>
                <c:pt idx="6342">
                  <c:v>44301</c:v>
                </c:pt>
                <c:pt idx="6343">
                  <c:v>44302</c:v>
                </c:pt>
                <c:pt idx="6344">
                  <c:v>44305</c:v>
                </c:pt>
                <c:pt idx="6345">
                  <c:v>44306</c:v>
                </c:pt>
                <c:pt idx="6346">
                  <c:v>44307</c:v>
                </c:pt>
                <c:pt idx="6347">
                  <c:v>44308</c:v>
                </c:pt>
                <c:pt idx="6348">
                  <c:v>44309</c:v>
                </c:pt>
                <c:pt idx="6349">
                  <c:v>44312</c:v>
                </c:pt>
                <c:pt idx="6350">
                  <c:v>44313</c:v>
                </c:pt>
                <c:pt idx="6351">
                  <c:v>44314</c:v>
                </c:pt>
                <c:pt idx="6352">
                  <c:v>44315</c:v>
                </c:pt>
                <c:pt idx="6353">
                  <c:v>44316</c:v>
                </c:pt>
                <c:pt idx="6354">
                  <c:v>44319</c:v>
                </c:pt>
                <c:pt idx="6355">
                  <c:v>44320</c:v>
                </c:pt>
                <c:pt idx="6356">
                  <c:v>44321</c:v>
                </c:pt>
                <c:pt idx="6357">
                  <c:v>44322</c:v>
                </c:pt>
                <c:pt idx="6358">
                  <c:v>44323</c:v>
                </c:pt>
                <c:pt idx="6359">
                  <c:v>44326</c:v>
                </c:pt>
                <c:pt idx="6360">
                  <c:v>44327</c:v>
                </c:pt>
                <c:pt idx="6361">
                  <c:v>44328</c:v>
                </c:pt>
                <c:pt idx="6362">
                  <c:v>44329</c:v>
                </c:pt>
                <c:pt idx="6363">
                  <c:v>44330</c:v>
                </c:pt>
                <c:pt idx="6364">
                  <c:v>44333</c:v>
                </c:pt>
                <c:pt idx="6365">
                  <c:v>44334</c:v>
                </c:pt>
                <c:pt idx="6366">
                  <c:v>44335</c:v>
                </c:pt>
                <c:pt idx="6367">
                  <c:v>44336</c:v>
                </c:pt>
                <c:pt idx="6368">
                  <c:v>44337</c:v>
                </c:pt>
                <c:pt idx="6369">
                  <c:v>44340</c:v>
                </c:pt>
                <c:pt idx="6370">
                  <c:v>44341</c:v>
                </c:pt>
                <c:pt idx="6371">
                  <c:v>44342</c:v>
                </c:pt>
                <c:pt idx="6372">
                  <c:v>44343</c:v>
                </c:pt>
                <c:pt idx="6373">
                  <c:v>44344</c:v>
                </c:pt>
                <c:pt idx="6374">
                  <c:v>44347</c:v>
                </c:pt>
                <c:pt idx="6375">
                  <c:v>44348</c:v>
                </c:pt>
                <c:pt idx="6376">
                  <c:v>44349</c:v>
                </c:pt>
                <c:pt idx="6377">
                  <c:v>44350</c:v>
                </c:pt>
                <c:pt idx="6378">
                  <c:v>44351</c:v>
                </c:pt>
                <c:pt idx="6379">
                  <c:v>44354</c:v>
                </c:pt>
                <c:pt idx="6380">
                  <c:v>44355</c:v>
                </c:pt>
                <c:pt idx="6381">
                  <c:v>44356</c:v>
                </c:pt>
                <c:pt idx="6382">
                  <c:v>44357</c:v>
                </c:pt>
                <c:pt idx="6383">
                  <c:v>44358</c:v>
                </c:pt>
                <c:pt idx="6384">
                  <c:v>44361</c:v>
                </c:pt>
                <c:pt idx="6385">
                  <c:v>44362</c:v>
                </c:pt>
                <c:pt idx="6386">
                  <c:v>44363</c:v>
                </c:pt>
                <c:pt idx="6387">
                  <c:v>44364</c:v>
                </c:pt>
                <c:pt idx="6388">
                  <c:v>44365</c:v>
                </c:pt>
                <c:pt idx="6389">
                  <c:v>44368</c:v>
                </c:pt>
                <c:pt idx="6390">
                  <c:v>44369</c:v>
                </c:pt>
                <c:pt idx="6391">
                  <c:v>44370</c:v>
                </c:pt>
                <c:pt idx="6392">
                  <c:v>44371</c:v>
                </c:pt>
                <c:pt idx="6393">
                  <c:v>44372</c:v>
                </c:pt>
                <c:pt idx="6394">
                  <c:v>44375</c:v>
                </c:pt>
                <c:pt idx="6395">
                  <c:v>44376</c:v>
                </c:pt>
                <c:pt idx="6396">
                  <c:v>44377</c:v>
                </c:pt>
                <c:pt idx="6397">
                  <c:v>44378</c:v>
                </c:pt>
                <c:pt idx="6398">
                  <c:v>44379</c:v>
                </c:pt>
                <c:pt idx="6399">
                  <c:v>44382</c:v>
                </c:pt>
                <c:pt idx="6400">
                  <c:v>44383</c:v>
                </c:pt>
                <c:pt idx="6401">
                  <c:v>44384</c:v>
                </c:pt>
                <c:pt idx="6402">
                  <c:v>44385</c:v>
                </c:pt>
                <c:pt idx="6403">
                  <c:v>44386</c:v>
                </c:pt>
                <c:pt idx="6404">
                  <c:v>44389</c:v>
                </c:pt>
                <c:pt idx="6405">
                  <c:v>44390</c:v>
                </c:pt>
                <c:pt idx="6406">
                  <c:v>44391</c:v>
                </c:pt>
                <c:pt idx="6407">
                  <c:v>44392</c:v>
                </c:pt>
                <c:pt idx="6408">
                  <c:v>44393</c:v>
                </c:pt>
                <c:pt idx="6409">
                  <c:v>44396</c:v>
                </c:pt>
                <c:pt idx="6410">
                  <c:v>44397</c:v>
                </c:pt>
                <c:pt idx="6411">
                  <c:v>44398</c:v>
                </c:pt>
                <c:pt idx="6412">
                  <c:v>44399</c:v>
                </c:pt>
                <c:pt idx="6413">
                  <c:v>44400</c:v>
                </c:pt>
                <c:pt idx="6414">
                  <c:v>44403</c:v>
                </c:pt>
                <c:pt idx="6415">
                  <c:v>44404</c:v>
                </c:pt>
                <c:pt idx="6416">
                  <c:v>44405</c:v>
                </c:pt>
                <c:pt idx="6417">
                  <c:v>44406</c:v>
                </c:pt>
                <c:pt idx="6418">
                  <c:v>44407</c:v>
                </c:pt>
                <c:pt idx="6419">
                  <c:v>44408</c:v>
                </c:pt>
                <c:pt idx="6420">
                  <c:v>44410</c:v>
                </c:pt>
                <c:pt idx="6421">
                  <c:v>44411</c:v>
                </c:pt>
                <c:pt idx="6422">
                  <c:v>44412</c:v>
                </c:pt>
                <c:pt idx="6423">
                  <c:v>44413</c:v>
                </c:pt>
                <c:pt idx="6424">
                  <c:v>44414</c:v>
                </c:pt>
                <c:pt idx="6425">
                  <c:v>44417</c:v>
                </c:pt>
                <c:pt idx="6426">
                  <c:v>44418</c:v>
                </c:pt>
                <c:pt idx="6427">
                  <c:v>44419</c:v>
                </c:pt>
                <c:pt idx="6428">
                  <c:v>44420</c:v>
                </c:pt>
                <c:pt idx="6429">
                  <c:v>44421</c:v>
                </c:pt>
                <c:pt idx="6430">
                  <c:v>44424</c:v>
                </c:pt>
                <c:pt idx="6431">
                  <c:v>44425</c:v>
                </c:pt>
                <c:pt idx="6432">
                  <c:v>44426</c:v>
                </c:pt>
                <c:pt idx="6433">
                  <c:v>44427</c:v>
                </c:pt>
                <c:pt idx="6434">
                  <c:v>44428</c:v>
                </c:pt>
                <c:pt idx="6435">
                  <c:v>44431</c:v>
                </c:pt>
                <c:pt idx="6436">
                  <c:v>44432</c:v>
                </c:pt>
                <c:pt idx="6437">
                  <c:v>44433</c:v>
                </c:pt>
                <c:pt idx="6438">
                  <c:v>44434</c:v>
                </c:pt>
                <c:pt idx="6439">
                  <c:v>44435</c:v>
                </c:pt>
                <c:pt idx="6440">
                  <c:v>44438</c:v>
                </c:pt>
                <c:pt idx="6441">
                  <c:v>44439</c:v>
                </c:pt>
                <c:pt idx="6442">
                  <c:v>44440</c:v>
                </c:pt>
                <c:pt idx="6443">
                  <c:v>44441</c:v>
                </c:pt>
                <c:pt idx="6444">
                  <c:v>44442</c:v>
                </c:pt>
                <c:pt idx="6445">
                  <c:v>44445</c:v>
                </c:pt>
                <c:pt idx="6446">
                  <c:v>44446</c:v>
                </c:pt>
                <c:pt idx="6447">
                  <c:v>44447</c:v>
                </c:pt>
                <c:pt idx="6448">
                  <c:v>44448</c:v>
                </c:pt>
                <c:pt idx="6449">
                  <c:v>44449</c:v>
                </c:pt>
                <c:pt idx="6450">
                  <c:v>44452</c:v>
                </c:pt>
                <c:pt idx="6451">
                  <c:v>44453</c:v>
                </c:pt>
                <c:pt idx="6452">
                  <c:v>44454</c:v>
                </c:pt>
                <c:pt idx="6453">
                  <c:v>44455</c:v>
                </c:pt>
                <c:pt idx="6454">
                  <c:v>44456</c:v>
                </c:pt>
                <c:pt idx="6455">
                  <c:v>44459</c:v>
                </c:pt>
                <c:pt idx="6456">
                  <c:v>44460</c:v>
                </c:pt>
                <c:pt idx="6457">
                  <c:v>44461</c:v>
                </c:pt>
                <c:pt idx="6458">
                  <c:v>44462</c:v>
                </c:pt>
                <c:pt idx="6459">
                  <c:v>44463</c:v>
                </c:pt>
                <c:pt idx="6460">
                  <c:v>44466</c:v>
                </c:pt>
                <c:pt idx="6461">
                  <c:v>44467</c:v>
                </c:pt>
                <c:pt idx="6462">
                  <c:v>44468</c:v>
                </c:pt>
                <c:pt idx="6463">
                  <c:v>44469</c:v>
                </c:pt>
                <c:pt idx="6464">
                  <c:v>44470</c:v>
                </c:pt>
                <c:pt idx="6465">
                  <c:v>44473</c:v>
                </c:pt>
                <c:pt idx="6466">
                  <c:v>44474</c:v>
                </c:pt>
                <c:pt idx="6467">
                  <c:v>44475</c:v>
                </c:pt>
                <c:pt idx="6468">
                  <c:v>44476</c:v>
                </c:pt>
                <c:pt idx="6469">
                  <c:v>44477</c:v>
                </c:pt>
                <c:pt idx="6470">
                  <c:v>44480</c:v>
                </c:pt>
                <c:pt idx="6471">
                  <c:v>44481</c:v>
                </c:pt>
                <c:pt idx="6472">
                  <c:v>44482</c:v>
                </c:pt>
                <c:pt idx="6473">
                  <c:v>44483</c:v>
                </c:pt>
                <c:pt idx="6474">
                  <c:v>44484</c:v>
                </c:pt>
                <c:pt idx="6475">
                  <c:v>44487</c:v>
                </c:pt>
                <c:pt idx="6476">
                  <c:v>44488</c:v>
                </c:pt>
                <c:pt idx="6477">
                  <c:v>44489</c:v>
                </c:pt>
                <c:pt idx="6478">
                  <c:v>44490</c:v>
                </c:pt>
                <c:pt idx="6479">
                  <c:v>44491</c:v>
                </c:pt>
                <c:pt idx="6480">
                  <c:v>44494</c:v>
                </c:pt>
                <c:pt idx="6481">
                  <c:v>44495</c:v>
                </c:pt>
                <c:pt idx="6482">
                  <c:v>44496</c:v>
                </c:pt>
                <c:pt idx="6483">
                  <c:v>44497</c:v>
                </c:pt>
                <c:pt idx="6484">
                  <c:v>44498</c:v>
                </c:pt>
                <c:pt idx="6485">
                  <c:v>44500</c:v>
                </c:pt>
                <c:pt idx="6486">
                  <c:v>44501</c:v>
                </c:pt>
                <c:pt idx="6487">
                  <c:v>44502</c:v>
                </c:pt>
                <c:pt idx="6488">
                  <c:v>44503</c:v>
                </c:pt>
                <c:pt idx="6489">
                  <c:v>44504</c:v>
                </c:pt>
                <c:pt idx="6490">
                  <c:v>44505</c:v>
                </c:pt>
                <c:pt idx="6491">
                  <c:v>44508</c:v>
                </c:pt>
                <c:pt idx="6492">
                  <c:v>44509</c:v>
                </c:pt>
                <c:pt idx="6493">
                  <c:v>44510</c:v>
                </c:pt>
                <c:pt idx="6494">
                  <c:v>44511</c:v>
                </c:pt>
                <c:pt idx="6495">
                  <c:v>44512</c:v>
                </c:pt>
                <c:pt idx="6496">
                  <c:v>44515</c:v>
                </c:pt>
                <c:pt idx="6497">
                  <c:v>44516</c:v>
                </c:pt>
                <c:pt idx="6498">
                  <c:v>44517</c:v>
                </c:pt>
                <c:pt idx="6499">
                  <c:v>44518</c:v>
                </c:pt>
                <c:pt idx="6500">
                  <c:v>44519</c:v>
                </c:pt>
                <c:pt idx="6501">
                  <c:v>44522</c:v>
                </c:pt>
                <c:pt idx="6502">
                  <c:v>44523</c:v>
                </c:pt>
                <c:pt idx="6503">
                  <c:v>44524</c:v>
                </c:pt>
                <c:pt idx="6504">
                  <c:v>44525</c:v>
                </c:pt>
                <c:pt idx="6505">
                  <c:v>44526</c:v>
                </c:pt>
                <c:pt idx="6506">
                  <c:v>44529</c:v>
                </c:pt>
                <c:pt idx="6507">
                  <c:v>44530</c:v>
                </c:pt>
                <c:pt idx="6508">
                  <c:v>44531</c:v>
                </c:pt>
                <c:pt idx="6509">
                  <c:v>44532</c:v>
                </c:pt>
                <c:pt idx="6510">
                  <c:v>44533</c:v>
                </c:pt>
                <c:pt idx="6511">
                  <c:v>44536</c:v>
                </c:pt>
                <c:pt idx="6512">
                  <c:v>44537</c:v>
                </c:pt>
                <c:pt idx="6513">
                  <c:v>44538</c:v>
                </c:pt>
                <c:pt idx="6514">
                  <c:v>44539</c:v>
                </c:pt>
                <c:pt idx="6515">
                  <c:v>44540</c:v>
                </c:pt>
                <c:pt idx="6516">
                  <c:v>44543</c:v>
                </c:pt>
                <c:pt idx="6517">
                  <c:v>44544</c:v>
                </c:pt>
                <c:pt idx="6518">
                  <c:v>44545</c:v>
                </c:pt>
                <c:pt idx="6519">
                  <c:v>44546</c:v>
                </c:pt>
                <c:pt idx="6520">
                  <c:v>44547</c:v>
                </c:pt>
                <c:pt idx="6521">
                  <c:v>44550</c:v>
                </c:pt>
                <c:pt idx="6522">
                  <c:v>44551</c:v>
                </c:pt>
                <c:pt idx="6523">
                  <c:v>44552</c:v>
                </c:pt>
                <c:pt idx="6524">
                  <c:v>44553</c:v>
                </c:pt>
                <c:pt idx="6525">
                  <c:v>44557</c:v>
                </c:pt>
                <c:pt idx="6526">
                  <c:v>44558</c:v>
                </c:pt>
                <c:pt idx="6527">
                  <c:v>44559</c:v>
                </c:pt>
                <c:pt idx="6528">
                  <c:v>44560</c:v>
                </c:pt>
                <c:pt idx="6529">
                  <c:v>44561</c:v>
                </c:pt>
                <c:pt idx="6530">
                  <c:v>44564</c:v>
                </c:pt>
                <c:pt idx="6531">
                  <c:v>44565</c:v>
                </c:pt>
                <c:pt idx="6532">
                  <c:v>44566</c:v>
                </c:pt>
                <c:pt idx="6533">
                  <c:v>44567</c:v>
                </c:pt>
                <c:pt idx="6534">
                  <c:v>44568</c:v>
                </c:pt>
                <c:pt idx="6535">
                  <c:v>44571</c:v>
                </c:pt>
                <c:pt idx="6536">
                  <c:v>44572</c:v>
                </c:pt>
                <c:pt idx="6537">
                  <c:v>44573</c:v>
                </c:pt>
                <c:pt idx="6538">
                  <c:v>44574</c:v>
                </c:pt>
                <c:pt idx="6539">
                  <c:v>44575</c:v>
                </c:pt>
                <c:pt idx="6540">
                  <c:v>44578</c:v>
                </c:pt>
                <c:pt idx="6541">
                  <c:v>44579</c:v>
                </c:pt>
                <c:pt idx="6542">
                  <c:v>44580</c:v>
                </c:pt>
                <c:pt idx="6543">
                  <c:v>44581</c:v>
                </c:pt>
                <c:pt idx="6544">
                  <c:v>44582</c:v>
                </c:pt>
                <c:pt idx="6545">
                  <c:v>44585</c:v>
                </c:pt>
                <c:pt idx="6546">
                  <c:v>44586</c:v>
                </c:pt>
                <c:pt idx="6547">
                  <c:v>44587</c:v>
                </c:pt>
                <c:pt idx="6548">
                  <c:v>44588</c:v>
                </c:pt>
                <c:pt idx="6549">
                  <c:v>44589</c:v>
                </c:pt>
                <c:pt idx="6550">
                  <c:v>44592</c:v>
                </c:pt>
                <c:pt idx="6551">
                  <c:v>44593</c:v>
                </c:pt>
                <c:pt idx="6552">
                  <c:v>44594</c:v>
                </c:pt>
                <c:pt idx="6553">
                  <c:v>44595</c:v>
                </c:pt>
                <c:pt idx="6554">
                  <c:v>44596</c:v>
                </c:pt>
                <c:pt idx="6555">
                  <c:v>44599</c:v>
                </c:pt>
                <c:pt idx="6556">
                  <c:v>44600</c:v>
                </c:pt>
                <c:pt idx="6557">
                  <c:v>44601</c:v>
                </c:pt>
                <c:pt idx="6558">
                  <c:v>44602</c:v>
                </c:pt>
                <c:pt idx="6559">
                  <c:v>44603</c:v>
                </c:pt>
                <c:pt idx="6560">
                  <c:v>44606</c:v>
                </c:pt>
                <c:pt idx="6561">
                  <c:v>44607</c:v>
                </c:pt>
                <c:pt idx="6562">
                  <c:v>44608</c:v>
                </c:pt>
                <c:pt idx="6563">
                  <c:v>44609</c:v>
                </c:pt>
                <c:pt idx="6564">
                  <c:v>44610</c:v>
                </c:pt>
                <c:pt idx="6565">
                  <c:v>44613</c:v>
                </c:pt>
                <c:pt idx="6566">
                  <c:v>44614</c:v>
                </c:pt>
                <c:pt idx="6567">
                  <c:v>44615</c:v>
                </c:pt>
                <c:pt idx="6568">
                  <c:v>44616</c:v>
                </c:pt>
                <c:pt idx="6569">
                  <c:v>44617</c:v>
                </c:pt>
                <c:pt idx="6570">
                  <c:v>44620</c:v>
                </c:pt>
                <c:pt idx="6571">
                  <c:v>44621</c:v>
                </c:pt>
                <c:pt idx="6572">
                  <c:v>44622</c:v>
                </c:pt>
                <c:pt idx="6573">
                  <c:v>44623</c:v>
                </c:pt>
                <c:pt idx="6574">
                  <c:v>44624</c:v>
                </c:pt>
                <c:pt idx="6575">
                  <c:v>44627</c:v>
                </c:pt>
                <c:pt idx="6576">
                  <c:v>44628</c:v>
                </c:pt>
                <c:pt idx="6577">
                  <c:v>44629</c:v>
                </c:pt>
                <c:pt idx="6578">
                  <c:v>44630</c:v>
                </c:pt>
                <c:pt idx="6579">
                  <c:v>44631</c:v>
                </c:pt>
                <c:pt idx="6580">
                  <c:v>44634</c:v>
                </c:pt>
                <c:pt idx="6581">
                  <c:v>44635</c:v>
                </c:pt>
                <c:pt idx="6582">
                  <c:v>44636</c:v>
                </c:pt>
                <c:pt idx="6583">
                  <c:v>44637</c:v>
                </c:pt>
                <c:pt idx="6584">
                  <c:v>44638</c:v>
                </c:pt>
                <c:pt idx="6585">
                  <c:v>44641</c:v>
                </c:pt>
                <c:pt idx="6586">
                  <c:v>44642</c:v>
                </c:pt>
                <c:pt idx="6587">
                  <c:v>44643</c:v>
                </c:pt>
                <c:pt idx="6588">
                  <c:v>44644</c:v>
                </c:pt>
                <c:pt idx="6589">
                  <c:v>44645</c:v>
                </c:pt>
                <c:pt idx="6590">
                  <c:v>44648</c:v>
                </c:pt>
                <c:pt idx="6591">
                  <c:v>44649</c:v>
                </c:pt>
                <c:pt idx="6592">
                  <c:v>44650</c:v>
                </c:pt>
                <c:pt idx="6593">
                  <c:v>44651</c:v>
                </c:pt>
                <c:pt idx="6594">
                  <c:v>44652</c:v>
                </c:pt>
                <c:pt idx="6595">
                  <c:v>44655</c:v>
                </c:pt>
                <c:pt idx="6596">
                  <c:v>44656</c:v>
                </c:pt>
                <c:pt idx="6597">
                  <c:v>44657</c:v>
                </c:pt>
                <c:pt idx="6598">
                  <c:v>44658</c:v>
                </c:pt>
                <c:pt idx="6599">
                  <c:v>44659</c:v>
                </c:pt>
                <c:pt idx="6600">
                  <c:v>44662</c:v>
                </c:pt>
                <c:pt idx="6601">
                  <c:v>44663</c:v>
                </c:pt>
                <c:pt idx="6602">
                  <c:v>44664</c:v>
                </c:pt>
                <c:pt idx="6603">
                  <c:v>44665</c:v>
                </c:pt>
                <c:pt idx="6604">
                  <c:v>44669</c:v>
                </c:pt>
                <c:pt idx="6605">
                  <c:v>44670</c:v>
                </c:pt>
                <c:pt idx="6606">
                  <c:v>44671</c:v>
                </c:pt>
                <c:pt idx="6607">
                  <c:v>44672</c:v>
                </c:pt>
                <c:pt idx="6608">
                  <c:v>44673</c:v>
                </c:pt>
                <c:pt idx="6609">
                  <c:v>44676</c:v>
                </c:pt>
                <c:pt idx="6610">
                  <c:v>44677</c:v>
                </c:pt>
                <c:pt idx="6611">
                  <c:v>44678</c:v>
                </c:pt>
                <c:pt idx="6612">
                  <c:v>44679</c:v>
                </c:pt>
                <c:pt idx="6613">
                  <c:v>44680</c:v>
                </c:pt>
                <c:pt idx="6614">
                  <c:v>44681</c:v>
                </c:pt>
                <c:pt idx="6615">
                  <c:v>44683</c:v>
                </c:pt>
                <c:pt idx="6616">
                  <c:v>44684</c:v>
                </c:pt>
                <c:pt idx="6617">
                  <c:v>44685</c:v>
                </c:pt>
                <c:pt idx="6618">
                  <c:v>44686</c:v>
                </c:pt>
                <c:pt idx="6619">
                  <c:v>44687</c:v>
                </c:pt>
                <c:pt idx="6620">
                  <c:v>44690</c:v>
                </c:pt>
                <c:pt idx="6621">
                  <c:v>44691</c:v>
                </c:pt>
                <c:pt idx="6622">
                  <c:v>44692</c:v>
                </c:pt>
                <c:pt idx="6623">
                  <c:v>44693</c:v>
                </c:pt>
                <c:pt idx="6624">
                  <c:v>44694</c:v>
                </c:pt>
                <c:pt idx="6625">
                  <c:v>44697</c:v>
                </c:pt>
                <c:pt idx="6626">
                  <c:v>44698</c:v>
                </c:pt>
                <c:pt idx="6627">
                  <c:v>44699</c:v>
                </c:pt>
                <c:pt idx="6628">
                  <c:v>44700</c:v>
                </c:pt>
                <c:pt idx="6629">
                  <c:v>44701</c:v>
                </c:pt>
                <c:pt idx="6630">
                  <c:v>44704</c:v>
                </c:pt>
                <c:pt idx="6631">
                  <c:v>44705</c:v>
                </c:pt>
                <c:pt idx="6632">
                  <c:v>44706</c:v>
                </c:pt>
                <c:pt idx="6633">
                  <c:v>44707</c:v>
                </c:pt>
                <c:pt idx="6634">
                  <c:v>44708</c:v>
                </c:pt>
                <c:pt idx="6635">
                  <c:v>44711</c:v>
                </c:pt>
                <c:pt idx="6636">
                  <c:v>44712</c:v>
                </c:pt>
                <c:pt idx="6637">
                  <c:v>44713</c:v>
                </c:pt>
                <c:pt idx="6638">
                  <c:v>44714</c:v>
                </c:pt>
                <c:pt idx="6639">
                  <c:v>44715</c:v>
                </c:pt>
                <c:pt idx="6640">
                  <c:v>44718</c:v>
                </c:pt>
                <c:pt idx="6641">
                  <c:v>44719</c:v>
                </c:pt>
                <c:pt idx="6642">
                  <c:v>44720</c:v>
                </c:pt>
                <c:pt idx="6643">
                  <c:v>44721</c:v>
                </c:pt>
                <c:pt idx="6644">
                  <c:v>44722</c:v>
                </c:pt>
                <c:pt idx="6645">
                  <c:v>44725</c:v>
                </c:pt>
                <c:pt idx="6646">
                  <c:v>44726</c:v>
                </c:pt>
                <c:pt idx="6647">
                  <c:v>44727</c:v>
                </c:pt>
                <c:pt idx="6648">
                  <c:v>44728</c:v>
                </c:pt>
                <c:pt idx="6649">
                  <c:v>44729</c:v>
                </c:pt>
                <c:pt idx="6650">
                  <c:v>44732</c:v>
                </c:pt>
                <c:pt idx="6651">
                  <c:v>44733</c:v>
                </c:pt>
                <c:pt idx="6652">
                  <c:v>44734</c:v>
                </c:pt>
                <c:pt idx="6653">
                  <c:v>44735</c:v>
                </c:pt>
                <c:pt idx="6654">
                  <c:v>44736</c:v>
                </c:pt>
                <c:pt idx="6655">
                  <c:v>44739</c:v>
                </c:pt>
                <c:pt idx="6656">
                  <c:v>44740</c:v>
                </c:pt>
                <c:pt idx="6657">
                  <c:v>44741</c:v>
                </c:pt>
                <c:pt idx="6658">
                  <c:v>44742</c:v>
                </c:pt>
                <c:pt idx="6659">
                  <c:v>44743</c:v>
                </c:pt>
                <c:pt idx="6660">
                  <c:v>44746</c:v>
                </c:pt>
                <c:pt idx="6661">
                  <c:v>44747</c:v>
                </c:pt>
                <c:pt idx="6662">
                  <c:v>44748</c:v>
                </c:pt>
                <c:pt idx="6663">
                  <c:v>44749</c:v>
                </c:pt>
                <c:pt idx="6664">
                  <c:v>44750</c:v>
                </c:pt>
                <c:pt idx="6665">
                  <c:v>44753</c:v>
                </c:pt>
                <c:pt idx="6666">
                  <c:v>44754</c:v>
                </c:pt>
                <c:pt idx="6667">
                  <c:v>44755</c:v>
                </c:pt>
                <c:pt idx="6668">
                  <c:v>44756</c:v>
                </c:pt>
                <c:pt idx="6669">
                  <c:v>44757</c:v>
                </c:pt>
                <c:pt idx="6670">
                  <c:v>44760</c:v>
                </c:pt>
                <c:pt idx="6671">
                  <c:v>44761</c:v>
                </c:pt>
                <c:pt idx="6672">
                  <c:v>44762</c:v>
                </c:pt>
                <c:pt idx="6673">
                  <c:v>44763</c:v>
                </c:pt>
                <c:pt idx="6674">
                  <c:v>44764</c:v>
                </c:pt>
                <c:pt idx="6675">
                  <c:v>44767</c:v>
                </c:pt>
                <c:pt idx="6676">
                  <c:v>44768</c:v>
                </c:pt>
                <c:pt idx="6677">
                  <c:v>44769</c:v>
                </c:pt>
                <c:pt idx="6678">
                  <c:v>44770</c:v>
                </c:pt>
                <c:pt idx="6679">
                  <c:v>44771</c:v>
                </c:pt>
                <c:pt idx="6680">
                  <c:v>44773</c:v>
                </c:pt>
                <c:pt idx="6681">
                  <c:v>44774</c:v>
                </c:pt>
                <c:pt idx="6682">
                  <c:v>44775</c:v>
                </c:pt>
                <c:pt idx="6683">
                  <c:v>44776</c:v>
                </c:pt>
                <c:pt idx="6684">
                  <c:v>44777</c:v>
                </c:pt>
                <c:pt idx="6685">
                  <c:v>44778</c:v>
                </c:pt>
                <c:pt idx="6686">
                  <c:v>44781</c:v>
                </c:pt>
                <c:pt idx="6687">
                  <c:v>44782</c:v>
                </c:pt>
                <c:pt idx="6688">
                  <c:v>44783</c:v>
                </c:pt>
                <c:pt idx="6689">
                  <c:v>44784</c:v>
                </c:pt>
                <c:pt idx="6690">
                  <c:v>44785</c:v>
                </c:pt>
                <c:pt idx="6691">
                  <c:v>44788</c:v>
                </c:pt>
                <c:pt idx="6692">
                  <c:v>44789</c:v>
                </c:pt>
                <c:pt idx="6693">
                  <c:v>44790</c:v>
                </c:pt>
                <c:pt idx="6694">
                  <c:v>44791</c:v>
                </c:pt>
                <c:pt idx="6695">
                  <c:v>44792</c:v>
                </c:pt>
                <c:pt idx="6696">
                  <c:v>44795</c:v>
                </c:pt>
                <c:pt idx="6697">
                  <c:v>44796</c:v>
                </c:pt>
                <c:pt idx="6698">
                  <c:v>44797</c:v>
                </c:pt>
                <c:pt idx="6699">
                  <c:v>44798</c:v>
                </c:pt>
                <c:pt idx="6700">
                  <c:v>44799</c:v>
                </c:pt>
                <c:pt idx="6701">
                  <c:v>44802</c:v>
                </c:pt>
                <c:pt idx="6702">
                  <c:v>44803</c:v>
                </c:pt>
                <c:pt idx="6703">
                  <c:v>44804</c:v>
                </c:pt>
                <c:pt idx="6704">
                  <c:v>44805</c:v>
                </c:pt>
                <c:pt idx="6705">
                  <c:v>44806</c:v>
                </c:pt>
                <c:pt idx="6706">
                  <c:v>44809</c:v>
                </c:pt>
                <c:pt idx="6707">
                  <c:v>44810</c:v>
                </c:pt>
                <c:pt idx="6708">
                  <c:v>44811</c:v>
                </c:pt>
                <c:pt idx="6709">
                  <c:v>44812</c:v>
                </c:pt>
                <c:pt idx="6710">
                  <c:v>44813</c:v>
                </c:pt>
                <c:pt idx="6711">
                  <c:v>44816</c:v>
                </c:pt>
                <c:pt idx="6712">
                  <c:v>44817</c:v>
                </c:pt>
                <c:pt idx="6713">
                  <c:v>44818</c:v>
                </c:pt>
                <c:pt idx="6714">
                  <c:v>44819</c:v>
                </c:pt>
                <c:pt idx="6715">
                  <c:v>44820</c:v>
                </c:pt>
                <c:pt idx="6716">
                  <c:v>44823</c:v>
                </c:pt>
                <c:pt idx="6717">
                  <c:v>44824</c:v>
                </c:pt>
                <c:pt idx="6718">
                  <c:v>44825</c:v>
                </c:pt>
                <c:pt idx="6719">
                  <c:v>44826</c:v>
                </c:pt>
                <c:pt idx="6720">
                  <c:v>44827</c:v>
                </c:pt>
                <c:pt idx="6721">
                  <c:v>44830</c:v>
                </c:pt>
                <c:pt idx="6722">
                  <c:v>44831</c:v>
                </c:pt>
                <c:pt idx="6723">
                  <c:v>44832</c:v>
                </c:pt>
                <c:pt idx="6724">
                  <c:v>44833</c:v>
                </c:pt>
                <c:pt idx="6725">
                  <c:v>44834</c:v>
                </c:pt>
                <c:pt idx="6726">
                  <c:v>44837</c:v>
                </c:pt>
                <c:pt idx="6727">
                  <c:v>44838</c:v>
                </c:pt>
                <c:pt idx="6728">
                  <c:v>44839</c:v>
                </c:pt>
                <c:pt idx="6729">
                  <c:v>44840</c:v>
                </c:pt>
                <c:pt idx="6730">
                  <c:v>44841</c:v>
                </c:pt>
                <c:pt idx="6731">
                  <c:v>44844</c:v>
                </c:pt>
                <c:pt idx="6732">
                  <c:v>44845</c:v>
                </c:pt>
                <c:pt idx="6733">
                  <c:v>44846</c:v>
                </c:pt>
                <c:pt idx="6734">
                  <c:v>44847</c:v>
                </c:pt>
                <c:pt idx="6735">
                  <c:v>44848</c:v>
                </c:pt>
                <c:pt idx="6736">
                  <c:v>44851</c:v>
                </c:pt>
                <c:pt idx="6737">
                  <c:v>44852</c:v>
                </c:pt>
                <c:pt idx="6738">
                  <c:v>44853</c:v>
                </c:pt>
                <c:pt idx="6739">
                  <c:v>44854</c:v>
                </c:pt>
                <c:pt idx="6740">
                  <c:v>44855</c:v>
                </c:pt>
                <c:pt idx="6741">
                  <c:v>44858</c:v>
                </c:pt>
                <c:pt idx="6742">
                  <c:v>44859</c:v>
                </c:pt>
                <c:pt idx="6743">
                  <c:v>44860</c:v>
                </c:pt>
                <c:pt idx="6744">
                  <c:v>44861</c:v>
                </c:pt>
                <c:pt idx="6745">
                  <c:v>44862</c:v>
                </c:pt>
                <c:pt idx="6746">
                  <c:v>44865</c:v>
                </c:pt>
                <c:pt idx="6747">
                  <c:v>44866</c:v>
                </c:pt>
                <c:pt idx="6748">
                  <c:v>44867</c:v>
                </c:pt>
                <c:pt idx="6749">
                  <c:v>44868</c:v>
                </c:pt>
                <c:pt idx="6750">
                  <c:v>44869</c:v>
                </c:pt>
                <c:pt idx="6751">
                  <c:v>44872</c:v>
                </c:pt>
                <c:pt idx="6752">
                  <c:v>44873</c:v>
                </c:pt>
                <c:pt idx="6753">
                  <c:v>44874</c:v>
                </c:pt>
                <c:pt idx="6754">
                  <c:v>44875</c:v>
                </c:pt>
                <c:pt idx="6755">
                  <c:v>44876</c:v>
                </c:pt>
                <c:pt idx="6756">
                  <c:v>44879</c:v>
                </c:pt>
                <c:pt idx="6757">
                  <c:v>44880</c:v>
                </c:pt>
                <c:pt idx="6758">
                  <c:v>44881</c:v>
                </c:pt>
                <c:pt idx="6759">
                  <c:v>44882</c:v>
                </c:pt>
                <c:pt idx="6760">
                  <c:v>44883</c:v>
                </c:pt>
                <c:pt idx="6761">
                  <c:v>44886</c:v>
                </c:pt>
                <c:pt idx="6762">
                  <c:v>44887</c:v>
                </c:pt>
                <c:pt idx="6763">
                  <c:v>44888</c:v>
                </c:pt>
                <c:pt idx="6764">
                  <c:v>44889</c:v>
                </c:pt>
                <c:pt idx="6765">
                  <c:v>44890</c:v>
                </c:pt>
                <c:pt idx="6766">
                  <c:v>44893</c:v>
                </c:pt>
                <c:pt idx="6767">
                  <c:v>44894</c:v>
                </c:pt>
                <c:pt idx="6768">
                  <c:v>44895</c:v>
                </c:pt>
                <c:pt idx="6769">
                  <c:v>44896</c:v>
                </c:pt>
                <c:pt idx="6770">
                  <c:v>44897</c:v>
                </c:pt>
                <c:pt idx="6771">
                  <c:v>44900</c:v>
                </c:pt>
                <c:pt idx="6772">
                  <c:v>44901</c:v>
                </c:pt>
                <c:pt idx="6773">
                  <c:v>44902</c:v>
                </c:pt>
                <c:pt idx="6774">
                  <c:v>44903</c:v>
                </c:pt>
                <c:pt idx="6775">
                  <c:v>44904</c:v>
                </c:pt>
                <c:pt idx="6776">
                  <c:v>44907</c:v>
                </c:pt>
                <c:pt idx="6777">
                  <c:v>44908</c:v>
                </c:pt>
                <c:pt idx="6778">
                  <c:v>44909</c:v>
                </c:pt>
                <c:pt idx="6779">
                  <c:v>44910</c:v>
                </c:pt>
                <c:pt idx="6780">
                  <c:v>44911</c:v>
                </c:pt>
                <c:pt idx="6781">
                  <c:v>44914</c:v>
                </c:pt>
                <c:pt idx="6782">
                  <c:v>44915</c:v>
                </c:pt>
                <c:pt idx="6783">
                  <c:v>44916</c:v>
                </c:pt>
                <c:pt idx="6784">
                  <c:v>44917</c:v>
                </c:pt>
                <c:pt idx="6785">
                  <c:v>44918</c:v>
                </c:pt>
                <c:pt idx="6786">
                  <c:v>44922</c:v>
                </c:pt>
                <c:pt idx="6787">
                  <c:v>44923</c:v>
                </c:pt>
                <c:pt idx="6788">
                  <c:v>44924</c:v>
                </c:pt>
                <c:pt idx="6789">
                  <c:v>44925</c:v>
                </c:pt>
                <c:pt idx="6790">
                  <c:v>44926</c:v>
                </c:pt>
                <c:pt idx="6791">
                  <c:v>44929</c:v>
                </c:pt>
                <c:pt idx="6792">
                  <c:v>44930</c:v>
                </c:pt>
                <c:pt idx="6793">
                  <c:v>44931</c:v>
                </c:pt>
                <c:pt idx="6794">
                  <c:v>44932</c:v>
                </c:pt>
                <c:pt idx="6795">
                  <c:v>44935</c:v>
                </c:pt>
                <c:pt idx="6796">
                  <c:v>44936</c:v>
                </c:pt>
                <c:pt idx="6797">
                  <c:v>44937</c:v>
                </c:pt>
                <c:pt idx="6798">
                  <c:v>44938</c:v>
                </c:pt>
                <c:pt idx="6799">
                  <c:v>44939</c:v>
                </c:pt>
                <c:pt idx="6800">
                  <c:v>44942</c:v>
                </c:pt>
                <c:pt idx="6801">
                  <c:v>44943</c:v>
                </c:pt>
                <c:pt idx="6802">
                  <c:v>44944</c:v>
                </c:pt>
                <c:pt idx="6803">
                  <c:v>44945</c:v>
                </c:pt>
                <c:pt idx="6804">
                  <c:v>44946</c:v>
                </c:pt>
                <c:pt idx="6805">
                  <c:v>44949</c:v>
                </c:pt>
                <c:pt idx="6806">
                  <c:v>44950</c:v>
                </c:pt>
                <c:pt idx="6807">
                  <c:v>44951</c:v>
                </c:pt>
                <c:pt idx="6808">
                  <c:v>44952</c:v>
                </c:pt>
                <c:pt idx="6809">
                  <c:v>44953</c:v>
                </c:pt>
                <c:pt idx="6810">
                  <c:v>44956</c:v>
                </c:pt>
                <c:pt idx="6811">
                  <c:v>44957</c:v>
                </c:pt>
                <c:pt idx="6812">
                  <c:v>44958</c:v>
                </c:pt>
                <c:pt idx="6813">
                  <c:v>44959</c:v>
                </c:pt>
                <c:pt idx="6814">
                  <c:v>44960</c:v>
                </c:pt>
                <c:pt idx="6815">
                  <c:v>44963</c:v>
                </c:pt>
                <c:pt idx="6816">
                  <c:v>44964</c:v>
                </c:pt>
                <c:pt idx="6817">
                  <c:v>44965</c:v>
                </c:pt>
                <c:pt idx="6818">
                  <c:v>44966</c:v>
                </c:pt>
                <c:pt idx="6819">
                  <c:v>44967</c:v>
                </c:pt>
                <c:pt idx="6820">
                  <c:v>44970</c:v>
                </c:pt>
                <c:pt idx="6821">
                  <c:v>44971</c:v>
                </c:pt>
                <c:pt idx="6822">
                  <c:v>44972</c:v>
                </c:pt>
                <c:pt idx="6823">
                  <c:v>44973</c:v>
                </c:pt>
                <c:pt idx="6824">
                  <c:v>44974</c:v>
                </c:pt>
                <c:pt idx="6825">
                  <c:v>44977</c:v>
                </c:pt>
                <c:pt idx="6826">
                  <c:v>44978</c:v>
                </c:pt>
                <c:pt idx="6827">
                  <c:v>44979</c:v>
                </c:pt>
                <c:pt idx="6828">
                  <c:v>44980</c:v>
                </c:pt>
                <c:pt idx="6829">
                  <c:v>44981</c:v>
                </c:pt>
                <c:pt idx="6830">
                  <c:v>44984</c:v>
                </c:pt>
                <c:pt idx="6831">
                  <c:v>44985</c:v>
                </c:pt>
                <c:pt idx="6832">
                  <c:v>44986</c:v>
                </c:pt>
                <c:pt idx="6833">
                  <c:v>44987</c:v>
                </c:pt>
                <c:pt idx="6834">
                  <c:v>44988</c:v>
                </c:pt>
                <c:pt idx="6835">
                  <c:v>44991</c:v>
                </c:pt>
                <c:pt idx="6836">
                  <c:v>44992</c:v>
                </c:pt>
                <c:pt idx="6837">
                  <c:v>44993</c:v>
                </c:pt>
                <c:pt idx="6838">
                  <c:v>44994</c:v>
                </c:pt>
                <c:pt idx="6839">
                  <c:v>44995</c:v>
                </c:pt>
                <c:pt idx="6840">
                  <c:v>44998</c:v>
                </c:pt>
                <c:pt idx="6841">
                  <c:v>44999</c:v>
                </c:pt>
                <c:pt idx="6842">
                  <c:v>45000</c:v>
                </c:pt>
                <c:pt idx="6843">
                  <c:v>45001</c:v>
                </c:pt>
                <c:pt idx="6844">
                  <c:v>45002</c:v>
                </c:pt>
                <c:pt idx="6845">
                  <c:v>45005</c:v>
                </c:pt>
                <c:pt idx="6846">
                  <c:v>45006</c:v>
                </c:pt>
                <c:pt idx="6847">
                  <c:v>45007</c:v>
                </c:pt>
                <c:pt idx="6848">
                  <c:v>45008</c:v>
                </c:pt>
                <c:pt idx="6849">
                  <c:v>45009</c:v>
                </c:pt>
                <c:pt idx="6850">
                  <c:v>45012</c:v>
                </c:pt>
                <c:pt idx="6851">
                  <c:v>45013</c:v>
                </c:pt>
                <c:pt idx="6852">
                  <c:v>45014</c:v>
                </c:pt>
                <c:pt idx="6853">
                  <c:v>45015</c:v>
                </c:pt>
                <c:pt idx="6854">
                  <c:v>45016</c:v>
                </c:pt>
                <c:pt idx="6855">
                  <c:v>45019</c:v>
                </c:pt>
                <c:pt idx="6856">
                  <c:v>45020</c:v>
                </c:pt>
                <c:pt idx="6857">
                  <c:v>45021</c:v>
                </c:pt>
                <c:pt idx="6858">
                  <c:v>45022</c:v>
                </c:pt>
                <c:pt idx="6859">
                  <c:v>45026</c:v>
                </c:pt>
                <c:pt idx="6860">
                  <c:v>45027</c:v>
                </c:pt>
                <c:pt idx="6861">
                  <c:v>45028</c:v>
                </c:pt>
                <c:pt idx="6862">
                  <c:v>45029</c:v>
                </c:pt>
                <c:pt idx="6863">
                  <c:v>45030</c:v>
                </c:pt>
                <c:pt idx="6864">
                  <c:v>45033</c:v>
                </c:pt>
                <c:pt idx="6865">
                  <c:v>45034</c:v>
                </c:pt>
                <c:pt idx="6866">
                  <c:v>45035</c:v>
                </c:pt>
                <c:pt idx="6867">
                  <c:v>45036</c:v>
                </c:pt>
                <c:pt idx="6868">
                  <c:v>45037</c:v>
                </c:pt>
                <c:pt idx="6869">
                  <c:v>45040</c:v>
                </c:pt>
                <c:pt idx="6870">
                  <c:v>45041</c:v>
                </c:pt>
                <c:pt idx="6871">
                  <c:v>45042</c:v>
                </c:pt>
                <c:pt idx="6872">
                  <c:v>45043</c:v>
                </c:pt>
                <c:pt idx="6873">
                  <c:v>45044</c:v>
                </c:pt>
                <c:pt idx="6874">
                  <c:v>45046</c:v>
                </c:pt>
                <c:pt idx="6875">
                  <c:v>45047</c:v>
                </c:pt>
                <c:pt idx="6876">
                  <c:v>45048</c:v>
                </c:pt>
                <c:pt idx="6877">
                  <c:v>45049</c:v>
                </c:pt>
                <c:pt idx="6878">
                  <c:v>45050</c:v>
                </c:pt>
                <c:pt idx="6879">
                  <c:v>45051</c:v>
                </c:pt>
                <c:pt idx="6880">
                  <c:v>45054</c:v>
                </c:pt>
                <c:pt idx="6881">
                  <c:v>45055</c:v>
                </c:pt>
                <c:pt idx="6882">
                  <c:v>45056</c:v>
                </c:pt>
                <c:pt idx="6883">
                  <c:v>45057</c:v>
                </c:pt>
                <c:pt idx="6884">
                  <c:v>45058</c:v>
                </c:pt>
                <c:pt idx="6885">
                  <c:v>45061</c:v>
                </c:pt>
                <c:pt idx="6886">
                  <c:v>45062</c:v>
                </c:pt>
                <c:pt idx="6887">
                  <c:v>45063</c:v>
                </c:pt>
                <c:pt idx="6888">
                  <c:v>45064</c:v>
                </c:pt>
                <c:pt idx="6889">
                  <c:v>45065</c:v>
                </c:pt>
                <c:pt idx="6890">
                  <c:v>45068</c:v>
                </c:pt>
                <c:pt idx="6891">
                  <c:v>45069</c:v>
                </c:pt>
                <c:pt idx="6892">
                  <c:v>45070</c:v>
                </c:pt>
                <c:pt idx="6893">
                  <c:v>45071</c:v>
                </c:pt>
                <c:pt idx="6894">
                  <c:v>45072</c:v>
                </c:pt>
                <c:pt idx="6895">
                  <c:v>45075</c:v>
                </c:pt>
                <c:pt idx="6896">
                  <c:v>45076</c:v>
                </c:pt>
                <c:pt idx="6897">
                  <c:v>45077</c:v>
                </c:pt>
                <c:pt idx="6898">
                  <c:v>45078</c:v>
                </c:pt>
                <c:pt idx="6899">
                  <c:v>45079</c:v>
                </c:pt>
                <c:pt idx="6900">
                  <c:v>45082</c:v>
                </c:pt>
                <c:pt idx="6901">
                  <c:v>45083</c:v>
                </c:pt>
                <c:pt idx="6902">
                  <c:v>45084</c:v>
                </c:pt>
                <c:pt idx="6903">
                  <c:v>45085</c:v>
                </c:pt>
                <c:pt idx="6904">
                  <c:v>45086</c:v>
                </c:pt>
                <c:pt idx="6905">
                  <c:v>45089</c:v>
                </c:pt>
                <c:pt idx="6906">
                  <c:v>45090</c:v>
                </c:pt>
                <c:pt idx="6907">
                  <c:v>45091</c:v>
                </c:pt>
                <c:pt idx="6908">
                  <c:v>45092</c:v>
                </c:pt>
                <c:pt idx="6909">
                  <c:v>45093</c:v>
                </c:pt>
                <c:pt idx="6910">
                  <c:v>45096</c:v>
                </c:pt>
                <c:pt idx="6911">
                  <c:v>45097</c:v>
                </c:pt>
                <c:pt idx="6912">
                  <c:v>45098</c:v>
                </c:pt>
                <c:pt idx="6913">
                  <c:v>45099</c:v>
                </c:pt>
                <c:pt idx="6914">
                  <c:v>45100</c:v>
                </c:pt>
                <c:pt idx="6915">
                  <c:v>45103</c:v>
                </c:pt>
                <c:pt idx="6916">
                  <c:v>45104</c:v>
                </c:pt>
                <c:pt idx="6917">
                  <c:v>45105</c:v>
                </c:pt>
                <c:pt idx="6918">
                  <c:v>45106</c:v>
                </c:pt>
                <c:pt idx="6919">
                  <c:v>45107</c:v>
                </c:pt>
                <c:pt idx="6920">
                  <c:v>45110</c:v>
                </c:pt>
                <c:pt idx="6921">
                  <c:v>45111</c:v>
                </c:pt>
                <c:pt idx="6922">
                  <c:v>45112</c:v>
                </c:pt>
                <c:pt idx="6923">
                  <c:v>45113</c:v>
                </c:pt>
                <c:pt idx="6924">
                  <c:v>45114</c:v>
                </c:pt>
                <c:pt idx="6925">
                  <c:v>45117</c:v>
                </c:pt>
                <c:pt idx="6926">
                  <c:v>45118</c:v>
                </c:pt>
                <c:pt idx="6927">
                  <c:v>45119</c:v>
                </c:pt>
                <c:pt idx="6928">
                  <c:v>45120</c:v>
                </c:pt>
                <c:pt idx="6929">
                  <c:v>45121</c:v>
                </c:pt>
                <c:pt idx="6930">
                  <c:v>45124</c:v>
                </c:pt>
                <c:pt idx="6931">
                  <c:v>45125</c:v>
                </c:pt>
                <c:pt idx="6932">
                  <c:v>45126</c:v>
                </c:pt>
                <c:pt idx="6933">
                  <c:v>45127</c:v>
                </c:pt>
                <c:pt idx="6934">
                  <c:v>45128</c:v>
                </c:pt>
                <c:pt idx="6935">
                  <c:v>45131</c:v>
                </c:pt>
                <c:pt idx="6936">
                  <c:v>45132</c:v>
                </c:pt>
                <c:pt idx="6937">
                  <c:v>45133</c:v>
                </c:pt>
                <c:pt idx="6938">
                  <c:v>45134</c:v>
                </c:pt>
                <c:pt idx="6939">
                  <c:v>45135</c:v>
                </c:pt>
                <c:pt idx="6940">
                  <c:v>45138</c:v>
                </c:pt>
                <c:pt idx="6941">
                  <c:v>45139</c:v>
                </c:pt>
                <c:pt idx="6942">
                  <c:v>45140</c:v>
                </c:pt>
                <c:pt idx="6943">
                  <c:v>45141</c:v>
                </c:pt>
                <c:pt idx="6944">
                  <c:v>45142</c:v>
                </c:pt>
                <c:pt idx="6945">
                  <c:v>45145</c:v>
                </c:pt>
                <c:pt idx="6946">
                  <c:v>45146</c:v>
                </c:pt>
                <c:pt idx="6947">
                  <c:v>45147</c:v>
                </c:pt>
                <c:pt idx="6948">
                  <c:v>45148</c:v>
                </c:pt>
                <c:pt idx="6949">
                  <c:v>45149</c:v>
                </c:pt>
                <c:pt idx="6950">
                  <c:v>45152</c:v>
                </c:pt>
                <c:pt idx="6951">
                  <c:v>45153</c:v>
                </c:pt>
                <c:pt idx="6952">
                  <c:v>45154</c:v>
                </c:pt>
                <c:pt idx="6953">
                  <c:v>45155</c:v>
                </c:pt>
                <c:pt idx="6954">
                  <c:v>45156</c:v>
                </c:pt>
                <c:pt idx="6955">
                  <c:v>45159</c:v>
                </c:pt>
                <c:pt idx="6956">
                  <c:v>45160</c:v>
                </c:pt>
                <c:pt idx="6957">
                  <c:v>45161</c:v>
                </c:pt>
                <c:pt idx="6958">
                  <c:v>45162</c:v>
                </c:pt>
                <c:pt idx="6959">
                  <c:v>45163</c:v>
                </c:pt>
                <c:pt idx="6960">
                  <c:v>45166</c:v>
                </c:pt>
                <c:pt idx="6961">
                  <c:v>45167</c:v>
                </c:pt>
                <c:pt idx="6962">
                  <c:v>45168</c:v>
                </c:pt>
                <c:pt idx="6963">
                  <c:v>45169</c:v>
                </c:pt>
                <c:pt idx="6964">
                  <c:v>45170</c:v>
                </c:pt>
                <c:pt idx="6965">
                  <c:v>45173</c:v>
                </c:pt>
                <c:pt idx="6966">
                  <c:v>45174</c:v>
                </c:pt>
                <c:pt idx="6967">
                  <c:v>45175</c:v>
                </c:pt>
                <c:pt idx="6968">
                  <c:v>45176</c:v>
                </c:pt>
                <c:pt idx="6969">
                  <c:v>45177</c:v>
                </c:pt>
                <c:pt idx="6970">
                  <c:v>45180</c:v>
                </c:pt>
                <c:pt idx="6971">
                  <c:v>45181</c:v>
                </c:pt>
                <c:pt idx="6972">
                  <c:v>45182</c:v>
                </c:pt>
                <c:pt idx="6973">
                  <c:v>45183</c:v>
                </c:pt>
                <c:pt idx="6974">
                  <c:v>45184</c:v>
                </c:pt>
                <c:pt idx="6975">
                  <c:v>45187</c:v>
                </c:pt>
                <c:pt idx="6976">
                  <c:v>45188</c:v>
                </c:pt>
                <c:pt idx="6977">
                  <c:v>45189</c:v>
                </c:pt>
                <c:pt idx="6978">
                  <c:v>45190</c:v>
                </c:pt>
                <c:pt idx="6979">
                  <c:v>45191</c:v>
                </c:pt>
                <c:pt idx="6980">
                  <c:v>45194</c:v>
                </c:pt>
                <c:pt idx="6981">
                  <c:v>45195</c:v>
                </c:pt>
                <c:pt idx="6982">
                  <c:v>45196</c:v>
                </c:pt>
                <c:pt idx="6983">
                  <c:v>45197</c:v>
                </c:pt>
                <c:pt idx="6984">
                  <c:v>45198</c:v>
                </c:pt>
                <c:pt idx="6985">
                  <c:v>45199</c:v>
                </c:pt>
                <c:pt idx="6986">
                  <c:v>45201</c:v>
                </c:pt>
                <c:pt idx="6987">
                  <c:v>45202</c:v>
                </c:pt>
                <c:pt idx="6988">
                  <c:v>45203</c:v>
                </c:pt>
                <c:pt idx="6989">
                  <c:v>45204</c:v>
                </c:pt>
                <c:pt idx="6990">
                  <c:v>45205</c:v>
                </c:pt>
                <c:pt idx="6991">
                  <c:v>45208</c:v>
                </c:pt>
                <c:pt idx="6992">
                  <c:v>45209</c:v>
                </c:pt>
                <c:pt idx="6993">
                  <c:v>45210</c:v>
                </c:pt>
                <c:pt idx="6994">
                  <c:v>45211</c:v>
                </c:pt>
                <c:pt idx="6995">
                  <c:v>45212</c:v>
                </c:pt>
                <c:pt idx="6996">
                  <c:v>45215</c:v>
                </c:pt>
                <c:pt idx="6997">
                  <c:v>45216</c:v>
                </c:pt>
                <c:pt idx="6998">
                  <c:v>45217</c:v>
                </c:pt>
                <c:pt idx="6999">
                  <c:v>45218</c:v>
                </c:pt>
                <c:pt idx="7000">
                  <c:v>45219</c:v>
                </c:pt>
                <c:pt idx="7001">
                  <c:v>45222</c:v>
                </c:pt>
                <c:pt idx="7002">
                  <c:v>45223</c:v>
                </c:pt>
                <c:pt idx="7003">
                  <c:v>45224</c:v>
                </c:pt>
                <c:pt idx="7004">
                  <c:v>45225</c:v>
                </c:pt>
                <c:pt idx="7005">
                  <c:v>45226</c:v>
                </c:pt>
                <c:pt idx="7006">
                  <c:v>45229</c:v>
                </c:pt>
                <c:pt idx="7007">
                  <c:v>45230</c:v>
                </c:pt>
                <c:pt idx="7008">
                  <c:v>45231</c:v>
                </c:pt>
                <c:pt idx="7009">
                  <c:v>45232</c:v>
                </c:pt>
                <c:pt idx="7010">
                  <c:v>45233</c:v>
                </c:pt>
                <c:pt idx="7011">
                  <c:v>45236</c:v>
                </c:pt>
                <c:pt idx="7012">
                  <c:v>45237</c:v>
                </c:pt>
                <c:pt idx="7013">
                  <c:v>45238</c:v>
                </c:pt>
                <c:pt idx="7014">
                  <c:v>45239</c:v>
                </c:pt>
                <c:pt idx="7015">
                  <c:v>45240</c:v>
                </c:pt>
                <c:pt idx="7016">
                  <c:v>45243</c:v>
                </c:pt>
                <c:pt idx="7017">
                  <c:v>45244</c:v>
                </c:pt>
                <c:pt idx="7018">
                  <c:v>45245</c:v>
                </c:pt>
                <c:pt idx="7019">
                  <c:v>45246</c:v>
                </c:pt>
                <c:pt idx="7020">
                  <c:v>45247</c:v>
                </c:pt>
                <c:pt idx="7021">
                  <c:v>45250</c:v>
                </c:pt>
                <c:pt idx="7022">
                  <c:v>45251</c:v>
                </c:pt>
                <c:pt idx="7023">
                  <c:v>45252</c:v>
                </c:pt>
                <c:pt idx="7024">
                  <c:v>45253</c:v>
                </c:pt>
                <c:pt idx="7025">
                  <c:v>45254</c:v>
                </c:pt>
                <c:pt idx="7026">
                  <c:v>45257</c:v>
                </c:pt>
                <c:pt idx="7027">
                  <c:v>45258</c:v>
                </c:pt>
                <c:pt idx="7028">
                  <c:v>45259</c:v>
                </c:pt>
                <c:pt idx="7029">
                  <c:v>45260</c:v>
                </c:pt>
                <c:pt idx="7030">
                  <c:v>45261</c:v>
                </c:pt>
                <c:pt idx="7031">
                  <c:v>45264</c:v>
                </c:pt>
                <c:pt idx="7032">
                  <c:v>45265</c:v>
                </c:pt>
                <c:pt idx="7033">
                  <c:v>45266</c:v>
                </c:pt>
                <c:pt idx="7034">
                  <c:v>45267</c:v>
                </c:pt>
                <c:pt idx="7035">
                  <c:v>45268</c:v>
                </c:pt>
                <c:pt idx="7036">
                  <c:v>45271</c:v>
                </c:pt>
                <c:pt idx="7037">
                  <c:v>45272</c:v>
                </c:pt>
                <c:pt idx="7038">
                  <c:v>45273</c:v>
                </c:pt>
                <c:pt idx="7039">
                  <c:v>45274</c:v>
                </c:pt>
                <c:pt idx="7040">
                  <c:v>45275</c:v>
                </c:pt>
                <c:pt idx="7041">
                  <c:v>45278</c:v>
                </c:pt>
                <c:pt idx="7042">
                  <c:v>45279</c:v>
                </c:pt>
                <c:pt idx="7043">
                  <c:v>45280</c:v>
                </c:pt>
                <c:pt idx="7044">
                  <c:v>45281</c:v>
                </c:pt>
                <c:pt idx="7045">
                  <c:v>45282</c:v>
                </c:pt>
                <c:pt idx="7046">
                  <c:v>45286</c:v>
                </c:pt>
                <c:pt idx="7047">
                  <c:v>45287</c:v>
                </c:pt>
                <c:pt idx="7048">
                  <c:v>45288</c:v>
                </c:pt>
                <c:pt idx="7049">
                  <c:v>45289</c:v>
                </c:pt>
                <c:pt idx="7050">
                  <c:v>45291</c:v>
                </c:pt>
                <c:pt idx="7051">
                  <c:v>45293</c:v>
                </c:pt>
                <c:pt idx="7052">
                  <c:v>45294</c:v>
                </c:pt>
                <c:pt idx="7053">
                  <c:v>45295</c:v>
                </c:pt>
                <c:pt idx="7054">
                  <c:v>45296</c:v>
                </c:pt>
                <c:pt idx="7055">
                  <c:v>45299</c:v>
                </c:pt>
                <c:pt idx="7056">
                  <c:v>45300</c:v>
                </c:pt>
                <c:pt idx="7057">
                  <c:v>45301</c:v>
                </c:pt>
                <c:pt idx="7058">
                  <c:v>45302</c:v>
                </c:pt>
                <c:pt idx="7059">
                  <c:v>45303</c:v>
                </c:pt>
                <c:pt idx="7060">
                  <c:v>45306</c:v>
                </c:pt>
                <c:pt idx="7061">
                  <c:v>45307</c:v>
                </c:pt>
                <c:pt idx="7062">
                  <c:v>45308</c:v>
                </c:pt>
                <c:pt idx="7063">
                  <c:v>45309</c:v>
                </c:pt>
                <c:pt idx="7064">
                  <c:v>45310</c:v>
                </c:pt>
                <c:pt idx="7065">
                  <c:v>45313</c:v>
                </c:pt>
                <c:pt idx="7066">
                  <c:v>45314</c:v>
                </c:pt>
                <c:pt idx="7067">
                  <c:v>45315</c:v>
                </c:pt>
                <c:pt idx="7068">
                  <c:v>45316</c:v>
                </c:pt>
                <c:pt idx="7069">
                  <c:v>45317</c:v>
                </c:pt>
                <c:pt idx="7070">
                  <c:v>45320</c:v>
                </c:pt>
                <c:pt idx="7071">
                  <c:v>45321</c:v>
                </c:pt>
                <c:pt idx="7072">
                  <c:v>45322</c:v>
                </c:pt>
                <c:pt idx="7073">
                  <c:v>45323</c:v>
                </c:pt>
                <c:pt idx="7074">
                  <c:v>45324</c:v>
                </c:pt>
                <c:pt idx="7075">
                  <c:v>45327</c:v>
                </c:pt>
                <c:pt idx="7076">
                  <c:v>45328</c:v>
                </c:pt>
                <c:pt idx="7077">
                  <c:v>45329</c:v>
                </c:pt>
                <c:pt idx="7078">
                  <c:v>45330</c:v>
                </c:pt>
                <c:pt idx="7079">
                  <c:v>45331</c:v>
                </c:pt>
                <c:pt idx="7080">
                  <c:v>45334</c:v>
                </c:pt>
                <c:pt idx="7081">
                  <c:v>45335</c:v>
                </c:pt>
                <c:pt idx="7082">
                  <c:v>45336</c:v>
                </c:pt>
                <c:pt idx="7083">
                  <c:v>45337</c:v>
                </c:pt>
                <c:pt idx="7084">
                  <c:v>45338</c:v>
                </c:pt>
                <c:pt idx="7085">
                  <c:v>45341</c:v>
                </c:pt>
                <c:pt idx="7086">
                  <c:v>45342</c:v>
                </c:pt>
                <c:pt idx="7087">
                  <c:v>45343</c:v>
                </c:pt>
                <c:pt idx="7088">
                  <c:v>45344</c:v>
                </c:pt>
                <c:pt idx="7089">
                  <c:v>45345</c:v>
                </c:pt>
                <c:pt idx="7090">
                  <c:v>45348</c:v>
                </c:pt>
                <c:pt idx="7091">
                  <c:v>45349</c:v>
                </c:pt>
                <c:pt idx="7092">
                  <c:v>45350</c:v>
                </c:pt>
                <c:pt idx="7093">
                  <c:v>45351</c:v>
                </c:pt>
                <c:pt idx="7094">
                  <c:v>45352</c:v>
                </c:pt>
                <c:pt idx="7095">
                  <c:v>45355</c:v>
                </c:pt>
                <c:pt idx="7096">
                  <c:v>45356</c:v>
                </c:pt>
                <c:pt idx="7097">
                  <c:v>45357</c:v>
                </c:pt>
                <c:pt idx="7098">
                  <c:v>45358</c:v>
                </c:pt>
                <c:pt idx="7099">
                  <c:v>45359</c:v>
                </c:pt>
                <c:pt idx="7100">
                  <c:v>45362</c:v>
                </c:pt>
                <c:pt idx="7101">
                  <c:v>45363</c:v>
                </c:pt>
                <c:pt idx="7102">
                  <c:v>45364</c:v>
                </c:pt>
                <c:pt idx="7103">
                  <c:v>45365</c:v>
                </c:pt>
                <c:pt idx="7104">
                  <c:v>45366</c:v>
                </c:pt>
                <c:pt idx="7105">
                  <c:v>45369</c:v>
                </c:pt>
                <c:pt idx="7106">
                  <c:v>45370</c:v>
                </c:pt>
                <c:pt idx="7107">
                  <c:v>45371</c:v>
                </c:pt>
                <c:pt idx="7108">
                  <c:v>45372</c:v>
                </c:pt>
                <c:pt idx="7109">
                  <c:v>45373</c:v>
                </c:pt>
                <c:pt idx="7110">
                  <c:v>45376</c:v>
                </c:pt>
                <c:pt idx="7111">
                  <c:v>45377</c:v>
                </c:pt>
                <c:pt idx="7112">
                  <c:v>45378</c:v>
                </c:pt>
                <c:pt idx="7113">
                  <c:v>45379</c:v>
                </c:pt>
                <c:pt idx="7114">
                  <c:v>45382</c:v>
                </c:pt>
              </c:numCache>
            </c:numRef>
          </c:cat>
          <c:val>
            <c:numRef>
              <c:f>'Spreads '!$E$3:$E$7162</c:f>
              <c:numCache>
                <c:formatCode>0.00</c:formatCode>
                <c:ptCount val="7160"/>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0</c:v>
                </c:pt>
                <c:pt idx="185">
                  <c:v>0</c:v>
                </c:pt>
                <c:pt idx="186">
                  <c:v>0</c:v>
                </c:pt>
                <c:pt idx="187">
                  <c:v>0</c:v>
                </c:pt>
                <c:pt idx="188">
                  <c:v>0</c:v>
                </c:pt>
                <c:pt idx="189">
                  <c:v>0</c:v>
                </c:pt>
                <c:pt idx="190">
                  <c:v>0</c:v>
                </c:pt>
                <c:pt idx="191">
                  <c:v>0</c:v>
                </c:pt>
                <c:pt idx="192">
                  <c:v>0</c:v>
                </c:pt>
                <c:pt idx="193">
                  <c:v>0</c:v>
                </c:pt>
                <c:pt idx="194">
                  <c:v>0</c:v>
                </c:pt>
                <c:pt idx="195">
                  <c:v>0</c:v>
                </c:pt>
                <c:pt idx="196">
                  <c:v>0</c:v>
                </c:pt>
                <c:pt idx="197">
                  <c:v>0</c:v>
                </c:pt>
                <c:pt idx="198">
                  <c:v>0</c:v>
                </c:pt>
                <c:pt idx="199">
                  <c:v>0</c:v>
                </c:pt>
                <c:pt idx="200">
                  <c:v>0</c:v>
                </c:pt>
                <c:pt idx="201">
                  <c:v>0</c:v>
                </c:pt>
                <c:pt idx="202">
                  <c:v>0</c:v>
                </c:pt>
                <c:pt idx="203">
                  <c:v>0</c:v>
                </c:pt>
                <c:pt idx="204">
                  <c:v>0</c:v>
                </c:pt>
                <c:pt idx="205">
                  <c:v>0</c:v>
                </c:pt>
                <c:pt idx="206">
                  <c:v>0</c:v>
                </c:pt>
                <c:pt idx="207">
                  <c:v>0</c:v>
                </c:pt>
                <c:pt idx="208">
                  <c:v>0</c:v>
                </c:pt>
                <c:pt idx="209">
                  <c:v>0</c:v>
                </c:pt>
                <c:pt idx="210">
                  <c:v>0</c:v>
                </c:pt>
                <c:pt idx="211">
                  <c:v>0</c:v>
                </c:pt>
                <c:pt idx="212">
                  <c:v>0</c:v>
                </c:pt>
                <c:pt idx="213">
                  <c:v>0</c:v>
                </c:pt>
                <c:pt idx="214">
                  <c:v>0</c:v>
                </c:pt>
                <c:pt idx="215">
                  <c:v>0</c:v>
                </c:pt>
                <c:pt idx="216">
                  <c:v>0</c:v>
                </c:pt>
                <c:pt idx="217">
                  <c:v>0</c:v>
                </c:pt>
                <c:pt idx="218">
                  <c:v>0</c:v>
                </c:pt>
                <c:pt idx="219">
                  <c:v>0</c:v>
                </c:pt>
                <c:pt idx="220">
                  <c:v>0</c:v>
                </c:pt>
                <c:pt idx="221">
                  <c:v>0</c:v>
                </c:pt>
                <c:pt idx="222">
                  <c:v>0</c:v>
                </c:pt>
                <c:pt idx="223">
                  <c:v>0</c:v>
                </c:pt>
                <c:pt idx="224">
                  <c:v>0</c:v>
                </c:pt>
                <c:pt idx="225">
                  <c:v>0</c:v>
                </c:pt>
                <c:pt idx="226">
                  <c:v>0</c:v>
                </c:pt>
                <c:pt idx="227">
                  <c:v>0</c:v>
                </c:pt>
                <c:pt idx="228">
                  <c:v>0</c:v>
                </c:pt>
                <c:pt idx="229">
                  <c:v>0</c:v>
                </c:pt>
                <c:pt idx="230">
                  <c:v>0</c:v>
                </c:pt>
                <c:pt idx="231">
                  <c:v>0</c:v>
                </c:pt>
                <c:pt idx="232">
                  <c:v>0</c:v>
                </c:pt>
                <c:pt idx="233">
                  <c:v>0</c:v>
                </c:pt>
                <c:pt idx="234">
                  <c:v>0</c:v>
                </c:pt>
                <c:pt idx="235">
                  <c:v>0</c:v>
                </c:pt>
                <c:pt idx="236">
                  <c:v>0</c:v>
                </c:pt>
                <c:pt idx="237">
                  <c:v>0</c:v>
                </c:pt>
                <c:pt idx="238">
                  <c:v>0</c:v>
                </c:pt>
                <c:pt idx="239">
                  <c:v>0</c:v>
                </c:pt>
                <c:pt idx="240">
                  <c:v>0</c:v>
                </c:pt>
                <c:pt idx="241">
                  <c:v>0</c:v>
                </c:pt>
                <c:pt idx="242">
                  <c:v>0</c:v>
                </c:pt>
                <c:pt idx="243">
                  <c:v>0</c:v>
                </c:pt>
                <c:pt idx="244">
                  <c:v>0</c:v>
                </c:pt>
                <c:pt idx="245">
                  <c:v>0</c:v>
                </c:pt>
                <c:pt idx="246">
                  <c:v>0</c:v>
                </c:pt>
                <c:pt idx="247">
                  <c:v>0</c:v>
                </c:pt>
                <c:pt idx="248">
                  <c:v>0</c:v>
                </c:pt>
                <c:pt idx="249">
                  <c:v>0</c:v>
                </c:pt>
                <c:pt idx="250">
                  <c:v>0</c:v>
                </c:pt>
                <c:pt idx="251">
                  <c:v>0</c:v>
                </c:pt>
                <c:pt idx="252">
                  <c:v>0</c:v>
                </c:pt>
                <c:pt idx="253">
                  <c:v>0</c:v>
                </c:pt>
                <c:pt idx="254">
                  <c:v>0</c:v>
                </c:pt>
                <c:pt idx="255">
                  <c:v>0</c:v>
                </c:pt>
                <c:pt idx="256">
                  <c:v>0</c:v>
                </c:pt>
                <c:pt idx="257">
                  <c:v>0</c:v>
                </c:pt>
                <c:pt idx="258">
                  <c:v>0</c:v>
                </c:pt>
                <c:pt idx="259">
                  <c:v>0</c:v>
                </c:pt>
                <c:pt idx="260">
                  <c:v>0</c:v>
                </c:pt>
                <c:pt idx="261">
                  <c:v>0</c:v>
                </c:pt>
                <c:pt idx="262">
                  <c:v>0</c:v>
                </c:pt>
                <c:pt idx="263">
                  <c:v>0</c:v>
                </c:pt>
                <c:pt idx="264">
                  <c:v>0</c:v>
                </c:pt>
                <c:pt idx="265">
                  <c:v>0</c:v>
                </c:pt>
                <c:pt idx="266">
                  <c:v>0</c:v>
                </c:pt>
                <c:pt idx="267">
                  <c:v>0</c:v>
                </c:pt>
                <c:pt idx="268">
                  <c:v>0</c:v>
                </c:pt>
                <c:pt idx="269">
                  <c:v>0</c:v>
                </c:pt>
                <c:pt idx="270">
                  <c:v>0</c:v>
                </c:pt>
                <c:pt idx="271">
                  <c:v>0</c:v>
                </c:pt>
                <c:pt idx="272">
                  <c:v>0</c:v>
                </c:pt>
                <c:pt idx="273">
                  <c:v>0</c:v>
                </c:pt>
                <c:pt idx="274">
                  <c:v>0</c:v>
                </c:pt>
                <c:pt idx="275">
                  <c:v>0</c:v>
                </c:pt>
                <c:pt idx="276">
                  <c:v>0</c:v>
                </c:pt>
                <c:pt idx="277">
                  <c:v>0</c:v>
                </c:pt>
                <c:pt idx="278">
                  <c:v>0</c:v>
                </c:pt>
                <c:pt idx="279">
                  <c:v>0</c:v>
                </c:pt>
                <c:pt idx="280">
                  <c:v>0</c:v>
                </c:pt>
                <c:pt idx="281">
                  <c:v>0</c:v>
                </c:pt>
                <c:pt idx="282">
                  <c:v>0</c:v>
                </c:pt>
                <c:pt idx="283">
                  <c:v>0</c:v>
                </c:pt>
                <c:pt idx="284">
                  <c:v>0</c:v>
                </c:pt>
                <c:pt idx="285">
                  <c:v>0</c:v>
                </c:pt>
                <c:pt idx="286">
                  <c:v>0</c:v>
                </c:pt>
                <c:pt idx="287">
                  <c:v>0</c:v>
                </c:pt>
                <c:pt idx="288">
                  <c:v>0</c:v>
                </c:pt>
                <c:pt idx="289">
                  <c:v>0</c:v>
                </c:pt>
                <c:pt idx="290">
                  <c:v>0</c:v>
                </c:pt>
                <c:pt idx="291">
                  <c:v>0</c:v>
                </c:pt>
                <c:pt idx="292">
                  <c:v>0</c:v>
                </c:pt>
                <c:pt idx="293">
                  <c:v>0</c:v>
                </c:pt>
                <c:pt idx="294">
                  <c:v>0</c:v>
                </c:pt>
                <c:pt idx="295">
                  <c:v>0</c:v>
                </c:pt>
                <c:pt idx="296">
                  <c:v>0</c:v>
                </c:pt>
                <c:pt idx="297">
                  <c:v>0</c:v>
                </c:pt>
                <c:pt idx="298">
                  <c:v>0</c:v>
                </c:pt>
                <c:pt idx="299">
                  <c:v>0</c:v>
                </c:pt>
                <c:pt idx="300">
                  <c:v>0</c:v>
                </c:pt>
                <c:pt idx="301">
                  <c:v>0</c:v>
                </c:pt>
                <c:pt idx="302">
                  <c:v>0</c:v>
                </c:pt>
                <c:pt idx="303">
                  <c:v>0</c:v>
                </c:pt>
                <c:pt idx="304">
                  <c:v>0</c:v>
                </c:pt>
                <c:pt idx="305">
                  <c:v>0</c:v>
                </c:pt>
                <c:pt idx="306">
                  <c:v>0</c:v>
                </c:pt>
                <c:pt idx="307">
                  <c:v>0</c:v>
                </c:pt>
                <c:pt idx="308">
                  <c:v>0</c:v>
                </c:pt>
                <c:pt idx="309">
                  <c:v>0</c:v>
                </c:pt>
                <c:pt idx="310">
                  <c:v>0</c:v>
                </c:pt>
                <c:pt idx="311">
                  <c:v>0</c:v>
                </c:pt>
                <c:pt idx="312">
                  <c:v>0</c:v>
                </c:pt>
                <c:pt idx="313">
                  <c:v>0</c:v>
                </c:pt>
                <c:pt idx="314">
                  <c:v>0</c:v>
                </c:pt>
                <c:pt idx="315">
                  <c:v>0</c:v>
                </c:pt>
                <c:pt idx="316">
                  <c:v>0</c:v>
                </c:pt>
                <c:pt idx="317">
                  <c:v>0</c:v>
                </c:pt>
                <c:pt idx="318">
                  <c:v>0</c:v>
                </c:pt>
                <c:pt idx="319">
                  <c:v>0</c:v>
                </c:pt>
                <c:pt idx="320">
                  <c:v>0</c:v>
                </c:pt>
                <c:pt idx="321">
                  <c:v>0</c:v>
                </c:pt>
                <c:pt idx="322">
                  <c:v>0</c:v>
                </c:pt>
                <c:pt idx="323">
                  <c:v>0</c:v>
                </c:pt>
                <c:pt idx="324">
                  <c:v>0</c:v>
                </c:pt>
                <c:pt idx="325">
                  <c:v>0</c:v>
                </c:pt>
                <c:pt idx="326">
                  <c:v>0</c:v>
                </c:pt>
                <c:pt idx="327">
                  <c:v>0</c:v>
                </c:pt>
                <c:pt idx="328">
                  <c:v>0</c:v>
                </c:pt>
                <c:pt idx="329">
                  <c:v>0</c:v>
                </c:pt>
                <c:pt idx="330">
                  <c:v>0</c:v>
                </c:pt>
                <c:pt idx="331">
                  <c:v>0</c:v>
                </c:pt>
                <c:pt idx="332">
                  <c:v>0</c:v>
                </c:pt>
                <c:pt idx="333">
                  <c:v>0</c:v>
                </c:pt>
                <c:pt idx="334">
                  <c:v>0</c:v>
                </c:pt>
                <c:pt idx="335">
                  <c:v>0</c:v>
                </c:pt>
                <c:pt idx="336">
                  <c:v>0</c:v>
                </c:pt>
                <c:pt idx="337">
                  <c:v>0</c:v>
                </c:pt>
                <c:pt idx="338">
                  <c:v>0</c:v>
                </c:pt>
                <c:pt idx="339">
                  <c:v>0</c:v>
                </c:pt>
                <c:pt idx="340">
                  <c:v>0</c:v>
                </c:pt>
                <c:pt idx="341">
                  <c:v>0</c:v>
                </c:pt>
                <c:pt idx="342">
                  <c:v>0</c:v>
                </c:pt>
                <c:pt idx="343">
                  <c:v>0</c:v>
                </c:pt>
                <c:pt idx="344">
                  <c:v>0</c:v>
                </c:pt>
                <c:pt idx="345">
                  <c:v>0</c:v>
                </c:pt>
                <c:pt idx="346">
                  <c:v>0</c:v>
                </c:pt>
                <c:pt idx="347">
                  <c:v>0</c:v>
                </c:pt>
                <c:pt idx="348">
                  <c:v>0</c:v>
                </c:pt>
                <c:pt idx="349">
                  <c:v>0</c:v>
                </c:pt>
                <c:pt idx="350">
                  <c:v>0</c:v>
                </c:pt>
                <c:pt idx="351">
                  <c:v>0</c:v>
                </c:pt>
                <c:pt idx="352">
                  <c:v>0</c:v>
                </c:pt>
                <c:pt idx="353">
                  <c:v>0</c:v>
                </c:pt>
                <c:pt idx="354">
                  <c:v>0</c:v>
                </c:pt>
                <c:pt idx="355">
                  <c:v>0</c:v>
                </c:pt>
                <c:pt idx="356">
                  <c:v>0</c:v>
                </c:pt>
                <c:pt idx="357">
                  <c:v>0</c:v>
                </c:pt>
                <c:pt idx="358">
                  <c:v>0</c:v>
                </c:pt>
                <c:pt idx="359">
                  <c:v>0</c:v>
                </c:pt>
                <c:pt idx="360">
                  <c:v>0</c:v>
                </c:pt>
                <c:pt idx="361">
                  <c:v>0</c:v>
                </c:pt>
                <c:pt idx="362">
                  <c:v>0</c:v>
                </c:pt>
                <c:pt idx="363">
                  <c:v>0</c:v>
                </c:pt>
                <c:pt idx="364">
                  <c:v>0</c:v>
                </c:pt>
                <c:pt idx="365">
                  <c:v>0</c:v>
                </c:pt>
                <c:pt idx="366">
                  <c:v>0</c:v>
                </c:pt>
                <c:pt idx="367">
                  <c:v>0</c:v>
                </c:pt>
                <c:pt idx="368">
                  <c:v>0</c:v>
                </c:pt>
                <c:pt idx="369">
                  <c:v>0</c:v>
                </c:pt>
                <c:pt idx="370">
                  <c:v>0</c:v>
                </c:pt>
                <c:pt idx="371">
                  <c:v>0</c:v>
                </c:pt>
                <c:pt idx="372">
                  <c:v>0</c:v>
                </c:pt>
                <c:pt idx="373">
                  <c:v>0</c:v>
                </c:pt>
                <c:pt idx="374">
                  <c:v>0</c:v>
                </c:pt>
                <c:pt idx="375">
                  <c:v>0</c:v>
                </c:pt>
                <c:pt idx="376">
                  <c:v>0</c:v>
                </c:pt>
                <c:pt idx="377">
                  <c:v>0</c:v>
                </c:pt>
                <c:pt idx="378">
                  <c:v>0</c:v>
                </c:pt>
                <c:pt idx="379">
                  <c:v>0</c:v>
                </c:pt>
                <c:pt idx="380">
                  <c:v>0</c:v>
                </c:pt>
                <c:pt idx="381">
                  <c:v>0</c:v>
                </c:pt>
                <c:pt idx="382">
                  <c:v>0</c:v>
                </c:pt>
                <c:pt idx="383">
                  <c:v>0</c:v>
                </c:pt>
                <c:pt idx="384">
                  <c:v>0</c:v>
                </c:pt>
                <c:pt idx="385">
                  <c:v>0</c:v>
                </c:pt>
                <c:pt idx="386">
                  <c:v>0</c:v>
                </c:pt>
                <c:pt idx="387">
                  <c:v>0</c:v>
                </c:pt>
                <c:pt idx="388">
                  <c:v>0</c:v>
                </c:pt>
                <c:pt idx="389">
                  <c:v>0</c:v>
                </c:pt>
                <c:pt idx="390">
                  <c:v>0</c:v>
                </c:pt>
                <c:pt idx="391">
                  <c:v>0</c:v>
                </c:pt>
                <c:pt idx="392">
                  <c:v>0</c:v>
                </c:pt>
                <c:pt idx="393">
                  <c:v>0</c:v>
                </c:pt>
                <c:pt idx="394">
                  <c:v>0</c:v>
                </c:pt>
                <c:pt idx="395">
                  <c:v>0</c:v>
                </c:pt>
                <c:pt idx="396">
                  <c:v>0</c:v>
                </c:pt>
                <c:pt idx="397">
                  <c:v>0</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0</c:v>
                </c:pt>
                <c:pt idx="416">
                  <c:v>0</c:v>
                </c:pt>
                <c:pt idx="417">
                  <c:v>0</c:v>
                </c:pt>
                <c:pt idx="418">
                  <c:v>0</c:v>
                </c:pt>
                <c:pt idx="419">
                  <c:v>0</c:v>
                </c:pt>
                <c:pt idx="420">
                  <c:v>0</c:v>
                </c:pt>
                <c:pt idx="421">
                  <c:v>0</c:v>
                </c:pt>
                <c:pt idx="422">
                  <c:v>0</c:v>
                </c:pt>
                <c:pt idx="423">
                  <c:v>0</c:v>
                </c:pt>
                <c:pt idx="424">
                  <c:v>0</c:v>
                </c:pt>
                <c:pt idx="425">
                  <c:v>0</c:v>
                </c:pt>
                <c:pt idx="426">
                  <c:v>0</c:v>
                </c:pt>
                <c:pt idx="427">
                  <c:v>0</c:v>
                </c:pt>
                <c:pt idx="428">
                  <c:v>0</c:v>
                </c:pt>
                <c:pt idx="429">
                  <c:v>0</c:v>
                </c:pt>
                <c:pt idx="430">
                  <c:v>0</c:v>
                </c:pt>
                <c:pt idx="431">
                  <c:v>0</c:v>
                </c:pt>
                <c:pt idx="432">
                  <c:v>0</c:v>
                </c:pt>
                <c:pt idx="433">
                  <c:v>0</c:v>
                </c:pt>
                <c:pt idx="434">
                  <c:v>0</c:v>
                </c:pt>
                <c:pt idx="435">
                  <c:v>0</c:v>
                </c:pt>
                <c:pt idx="436">
                  <c:v>0</c:v>
                </c:pt>
                <c:pt idx="437">
                  <c:v>0</c:v>
                </c:pt>
                <c:pt idx="438">
                  <c:v>0</c:v>
                </c:pt>
                <c:pt idx="439">
                  <c:v>0</c:v>
                </c:pt>
                <c:pt idx="440">
                  <c:v>0</c:v>
                </c:pt>
                <c:pt idx="441">
                  <c:v>0</c:v>
                </c:pt>
                <c:pt idx="442">
                  <c:v>0</c:v>
                </c:pt>
                <c:pt idx="443">
                  <c:v>0</c:v>
                </c:pt>
                <c:pt idx="444">
                  <c:v>0</c:v>
                </c:pt>
                <c:pt idx="445">
                  <c:v>0</c:v>
                </c:pt>
                <c:pt idx="446">
                  <c:v>0</c:v>
                </c:pt>
                <c:pt idx="447">
                  <c:v>0</c:v>
                </c:pt>
                <c:pt idx="448">
                  <c:v>0</c:v>
                </c:pt>
                <c:pt idx="449">
                  <c:v>0</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0</c:v>
                </c:pt>
                <c:pt idx="466">
                  <c:v>0</c:v>
                </c:pt>
                <c:pt idx="467">
                  <c:v>0</c:v>
                </c:pt>
                <c:pt idx="468">
                  <c:v>0</c:v>
                </c:pt>
                <c:pt idx="469">
                  <c:v>0</c:v>
                </c:pt>
                <c:pt idx="470">
                  <c:v>0</c:v>
                </c:pt>
                <c:pt idx="471">
                  <c:v>0</c:v>
                </c:pt>
                <c:pt idx="472">
                  <c:v>0</c:v>
                </c:pt>
                <c:pt idx="473">
                  <c:v>0</c:v>
                </c:pt>
                <c:pt idx="474">
                  <c:v>0</c:v>
                </c:pt>
                <c:pt idx="475">
                  <c:v>0</c:v>
                </c:pt>
                <c:pt idx="476">
                  <c:v>0</c:v>
                </c:pt>
                <c:pt idx="477">
                  <c:v>0</c:v>
                </c:pt>
                <c:pt idx="478">
                  <c:v>0</c:v>
                </c:pt>
                <c:pt idx="479">
                  <c:v>0</c:v>
                </c:pt>
                <c:pt idx="480">
                  <c:v>0</c:v>
                </c:pt>
                <c:pt idx="481">
                  <c:v>0</c:v>
                </c:pt>
                <c:pt idx="482">
                  <c:v>0</c:v>
                </c:pt>
                <c:pt idx="483">
                  <c:v>0</c:v>
                </c:pt>
                <c:pt idx="484">
                  <c:v>0</c:v>
                </c:pt>
                <c:pt idx="485">
                  <c:v>0</c:v>
                </c:pt>
                <c:pt idx="486">
                  <c:v>0</c:v>
                </c:pt>
                <c:pt idx="487">
                  <c:v>0</c:v>
                </c:pt>
                <c:pt idx="488">
                  <c:v>0</c:v>
                </c:pt>
                <c:pt idx="489">
                  <c:v>0</c:v>
                </c:pt>
                <c:pt idx="490">
                  <c:v>0</c:v>
                </c:pt>
                <c:pt idx="491">
                  <c:v>0</c:v>
                </c:pt>
                <c:pt idx="492">
                  <c:v>0</c:v>
                </c:pt>
                <c:pt idx="493">
                  <c:v>0</c:v>
                </c:pt>
                <c:pt idx="494">
                  <c:v>0</c:v>
                </c:pt>
                <c:pt idx="495">
                  <c:v>0</c:v>
                </c:pt>
                <c:pt idx="496">
                  <c:v>0</c:v>
                </c:pt>
                <c:pt idx="497">
                  <c:v>0</c:v>
                </c:pt>
                <c:pt idx="498">
                  <c:v>0</c:v>
                </c:pt>
                <c:pt idx="499">
                  <c:v>0</c:v>
                </c:pt>
                <c:pt idx="500">
                  <c:v>0</c:v>
                </c:pt>
                <c:pt idx="501">
                  <c:v>0</c:v>
                </c:pt>
                <c:pt idx="502">
                  <c:v>0</c:v>
                </c:pt>
                <c:pt idx="503">
                  <c:v>0</c:v>
                </c:pt>
                <c:pt idx="504">
                  <c:v>0</c:v>
                </c:pt>
                <c:pt idx="505">
                  <c:v>0</c:v>
                </c:pt>
                <c:pt idx="506">
                  <c:v>0</c:v>
                </c:pt>
                <c:pt idx="507">
                  <c:v>0</c:v>
                </c:pt>
                <c:pt idx="508">
                  <c:v>0</c:v>
                </c:pt>
                <c:pt idx="509">
                  <c:v>0</c:v>
                </c:pt>
                <c:pt idx="510">
                  <c:v>0</c:v>
                </c:pt>
                <c:pt idx="511">
                  <c:v>0</c:v>
                </c:pt>
                <c:pt idx="512">
                  <c:v>0</c:v>
                </c:pt>
                <c:pt idx="513">
                  <c:v>0</c:v>
                </c:pt>
                <c:pt idx="514">
                  <c:v>0</c:v>
                </c:pt>
                <c:pt idx="515">
                  <c:v>0</c:v>
                </c:pt>
                <c:pt idx="516">
                  <c:v>0</c:v>
                </c:pt>
                <c:pt idx="517">
                  <c:v>0</c:v>
                </c:pt>
                <c:pt idx="518">
                  <c:v>0</c:v>
                </c:pt>
                <c:pt idx="519">
                  <c:v>0</c:v>
                </c:pt>
                <c:pt idx="520">
                  <c:v>0</c:v>
                </c:pt>
                <c:pt idx="521">
                  <c:v>0</c:v>
                </c:pt>
                <c:pt idx="522">
                  <c:v>0</c:v>
                </c:pt>
                <c:pt idx="523">
                  <c:v>0</c:v>
                </c:pt>
                <c:pt idx="524">
                  <c:v>0</c:v>
                </c:pt>
                <c:pt idx="525">
                  <c:v>0</c:v>
                </c:pt>
                <c:pt idx="526">
                  <c:v>0</c:v>
                </c:pt>
                <c:pt idx="527">
                  <c:v>0</c:v>
                </c:pt>
                <c:pt idx="528">
                  <c:v>0</c:v>
                </c:pt>
                <c:pt idx="529">
                  <c:v>0</c:v>
                </c:pt>
                <c:pt idx="530">
                  <c:v>0</c:v>
                </c:pt>
                <c:pt idx="531">
                  <c:v>0</c:v>
                </c:pt>
                <c:pt idx="532">
                  <c:v>0</c:v>
                </c:pt>
                <c:pt idx="533">
                  <c:v>0</c:v>
                </c:pt>
                <c:pt idx="534">
                  <c:v>0</c:v>
                </c:pt>
                <c:pt idx="535">
                  <c:v>0</c:v>
                </c:pt>
                <c:pt idx="536">
                  <c:v>0</c:v>
                </c:pt>
                <c:pt idx="537">
                  <c:v>0</c:v>
                </c:pt>
                <c:pt idx="538">
                  <c:v>0</c:v>
                </c:pt>
                <c:pt idx="539">
                  <c:v>0</c:v>
                </c:pt>
                <c:pt idx="540">
                  <c:v>0</c:v>
                </c:pt>
                <c:pt idx="541">
                  <c:v>0</c:v>
                </c:pt>
                <c:pt idx="542">
                  <c:v>0</c:v>
                </c:pt>
                <c:pt idx="543">
                  <c:v>0</c:v>
                </c:pt>
                <c:pt idx="544">
                  <c:v>0</c:v>
                </c:pt>
                <c:pt idx="545">
                  <c:v>0</c:v>
                </c:pt>
                <c:pt idx="546">
                  <c:v>0</c:v>
                </c:pt>
                <c:pt idx="547">
                  <c:v>0</c:v>
                </c:pt>
                <c:pt idx="548">
                  <c:v>0</c:v>
                </c:pt>
                <c:pt idx="549">
                  <c:v>0</c:v>
                </c:pt>
                <c:pt idx="550">
                  <c:v>0</c:v>
                </c:pt>
                <c:pt idx="551">
                  <c:v>0</c:v>
                </c:pt>
                <c:pt idx="552">
                  <c:v>0</c:v>
                </c:pt>
                <c:pt idx="553">
                  <c:v>0</c:v>
                </c:pt>
                <c:pt idx="554">
                  <c:v>0</c:v>
                </c:pt>
                <c:pt idx="555">
                  <c:v>0</c:v>
                </c:pt>
                <c:pt idx="556">
                  <c:v>0</c:v>
                </c:pt>
                <c:pt idx="557">
                  <c:v>0</c:v>
                </c:pt>
                <c:pt idx="558">
                  <c:v>0</c:v>
                </c:pt>
                <c:pt idx="559">
                  <c:v>0</c:v>
                </c:pt>
                <c:pt idx="560">
                  <c:v>0</c:v>
                </c:pt>
                <c:pt idx="561">
                  <c:v>0</c:v>
                </c:pt>
                <c:pt idx="562">
                  <c:v>0</c:v>
                </c:pt>
                <c:pt idx="563">
                  <c:v>0</c:v>
                </c:pt>
                <c:pt idx="564">
                  <c:v>0</c:v>
                </c:pt>
                <c:pt idx="565">
                  <c:v>0</c:v>
                </c:pt>
                <c:pt idx="566">
                  <c:v>0</c:v>
                </c:pt>
                <c:pt idx="567">
                  <c:v>0</c:v>
                </c:pt>
                <c:pt idx="568">
                  <c:v>0</c:v>
                </c:pt>
                <c:pt idx="569">
                  <c:v>0</c:v>
                </c:pt>
                <c:pt idx="570">
                  <c:v>0</c:v>
                </c:pt>
                <c:pt idx="571">
                  <c:v>0</c:v>
                </c:pt>
                <c:pt idx="572">
                  <c:v>0</c:v>
                </c:pt>
                <c:pt idx="573">
                  <c:v>0</c:v>
                </c:pt>
                <c:pt idx="574">
                  <c:v>0</c:v>
                </c:pt>
                <c:pt idx="575">
                  <c:v>0</c:v>
                </c:pt>
                <c:pt idx="576">
                  <c:v>0</c:v>
                </c:pt>
                <c:pt idx="577">
                  <c:v>0</c:v>
                </c:pt>
                <c:pt idx="578">
                  <c:v>0</c:v>
                </c:pt>
                <c:pt idx="579">
                  <c:v>0</c:v>
                </c:pt>
                <c:pt idx="580">
                  <c:v>0</c:v>
                </c:pt>
                <c:pt idx="581">
                  <c:v>0</c:v>
                </c:pt>
                <c:pt idx="582">
                  <c:v>0</c:v>
                </c:pt>
                <c:pt idx="583">
                  <c:v>0</c:v>
                </c:pt>
                <c:pt idx="584">
                  <c:v>0</c:v>
                </c:pt>
                <c:pt idx="585">
                  <c:v>0</c:v>
                </c:pt>
                <c:pt idx="586">
                  <c:v>0</c:v>
                </c:pt>
                <c:pt idx="587">
                  <c:v>0</c:v>
                </c:pt>
                <c:pt idx="588">
                  <c:v>0</c:v>
                </c:pt>
                <c:pt idx="589">
                  <c:v>0</c:v>
                </c:pt>
                <c:pt idx="590">
                  <c:v>0</c:v>
                </c:pt>
                <c:pt idx="591">
                  <c:v>0</c:v>
                </c:pt>
                <c:pt idx="592">
                  <c:v>0</c:v>
                </c:pt>
                <c:pt idx="593">
                  <c:v>0</c:v>
                </c:pt>
                <c:pt idx="594">
                  <c:v>0</c:v>
                </c:pt>
                <c:pt idx="595">
                  <c:v>0</c:v>
                </c:pt>
                <c:pt idx="596">
                  <c:v>0</c:v>
                </c:pt>
                <c:pt idx="597">
                  <c:v>0</c:v>
                </c:pt>
                <c:pt idx="598">
                  <c:v>0</c:v>
                </c:pt>
                <c:pt idx="599">
                  <c:v>0</c:v>
                </c:pt>
                <c:pt idx="600">
                  <c:v>0</c:v>
                </c:pt>
                <c:pt idx="601">
                  <c:v>0</c:v>
                </c:pt>
                <c:pt idx="602">
                  <c:v>0</c:v>
                </c:pt>
                <c:pt idx="603">
                  <c:v>0</c:v>
                </c:pt>
                <c:pt idx="604">
                  <c:v>0</c:v>
                </c:pt>
                <c:pt idx="605">
                  <c:v>0</c:v>
                </c:pt>
                <c:pt idx="606">
                  <c:v>0</c:v>
                </c:pt>
                <c:pt idx="607">
                  <c:v>0</c:v>
                </c:pt>
                <c:pt idx="608">
                  <c:v>0</c:v>
                </c:pt>
                <c:pt idx="609">
                  <c:v>0</c:v>
                </c:pt>
                <c:pt idx="610">
                  <c:v>0</c:v>
                </c:pt>
                <c:pt idx="611">
                  <c:v>0</c:v>
                </c:pt>
                <c:pt idx="612">
                  <c:v>0</c:v>
                </c:pt>
                <c:pt idx="613">
                  <c:v>0</c:v>
                </c:pt>
                <c:pt idx="614">
                  <c:v>0</c:v>
                </c:pt>
                <c:pt idx="615">
                  <c:v>0</c:v>
                </c:pt>
                <c:pt idx="616">
                  <c:v>0</c:v>
                </c:pt>
                <c:pt idx="617">
                  <c:v>0</c:v>
                </c:pt>
                <c:pt idx="618">
                  <c:v>0</c:v>
                </c:pt>
                <c:pt idx="619">
                  <c:v>0</c:v>
                </c:pt>
                <c:pt idx="620">
                  <c:v>0</c:v>
                </c:pt>
                <c:pt idx="621">
                  <c:v>0</c:v>
                </c:pt>
                <c:pt idx="622">
                  <c:v>0</c:v>
                </c:pt>
                <c:pt idx="623">
                  <c:v>0</c:v>
                </c:pt>
                <c:pt idx="624">
                  <c:v>0</c:v>
                </c:pt>
                <c:pt idx="625">
                  <c:v>0</c:v>
                </c:pt>
                <c:pt idx="626">
                  <c:v>0</c:v>
                </c:pt>
                <c:pt idx="627">
                  <c:v>0</c:v>
                </c:pt>
                <c:pt idx="628">
                  <c:v>0</c:v>
                </c:pt>
                <c:pt idx="629">
                  <c:v>0</c:v>
                </c:pt>
                <c:pt idx="630">
                  <c:v>0</c:v>
                </c:pt>
                <c:pt idx="631">
                  <c:v>0</c:v>
                </c:pt>
                <c:pt idx="632">
                  <c:v>0</c:v>
                </c:pt>
                <c:pt idx="633">
                  <c:v>0</c:v>
                </c:pt>
                <c:pt idx="634">
                  <c:v>0</c:v>
                </c:pt>
                <c:pt idx="635">
                  <c:v>0</c:v>
                </c:pt>
                <c:pt idx="636">
                  <c:v>0</c:v>
                </c:pt>
                <c:pt idx="637">
                  <c:v>0</c:v>
                </c:pt>
                <c:pt idx="638">
                  <c:v>0</c:v>
                </c:pt>
                <c:pt idx="639">
                  <c:v>0</c:v>
                </c:pt>
                <c:pt idx="640">
                  <c:v>0</c:v>
                </c:pt>
                <c:pt idx="641">
                  <c:v>0</c:v>
                </c:pt>
                <c:pt idx="642">
                  <c:v>0</c:v>
                </c:pt>
                <c:pt idx="643">
                  <c:v>0</c:v>
                </c:pt>
                <c:pt idx="644">
                  <c:v>0</c:v>
                </c:pt>
                <c:pt idx="645">
                  <c:v>0</c:v>
                </c:pt>
                <c:pt idx="646">
                  <c:v>0</c:v>
                </c:pt>
                <c:pt idx="647">
                  <c:v>0</c:v>
                </c:pt>
                <c:pt idx="648">
                  <c:v>0</c:v>
                </c:pt>
                <c:pt idx="649">
                  <c:v>0</c:v>
                </c:pt>
                <c:pt idx="650">
                  <c:v>0</c:v>
                </c:pt>
                <c:pt idx="651">
                  <c:v>0</c:v>
                </c:pt>
                <c:pt idx="652">
                  <c:v>0</c:v>
                </c:pt>
                <c:pt idx="653">
                  <c:v>0</c:v>
                </c:pt>
                <c:pt idx="654">
                  <c:v>0</c:v>
                </c:pt>
                <c:pt idx="655">
                  <c:v>0</c:v>
                </c:pt>
                <c:pt idx="656">
                  <c:v>0</c:v>
                </c:pt>
                <c:pt idx="657">
                  <c:v>0</c:v>
                </c:pt>
                <c:pt idx="658">
                  <c:v>0</c:v>
                </c:pt>
                <c:pt idx="659">
                  <c:v>0</c:v>
                </c:pt>
                <c:pt idx="660">
                  <c:v>0</c:v>
                </c:pt>
                <c:pt idx="661">
                  <c:v>0</c:v>
                </c:pt>
                <c:pt idx="662">
                  <c:v>0</c:v>
                </c:pt>
                <c:pt idx="663">
                  <c:v>0</c:v>
                </c:pt>
                <c:pt idx="664">
                  <c:v>0</c:v>
                </c:pt>
                <c:pt idx="665">
                  <c:v>0</c:v>
                </c:pt>
                <c:pt idx="666">
                  <c:v>0</c:v>
                </c:pt>
                <c:pt idx="667">
                  <c:v>0</c:v>
                </c:pt>
                <c:pt idx="668">
                  <c:v>0</c:v>
                </c:pt>
                <c:pt idx="669">
                  <c:v>0</c:v>
                </c:pt>
                <c:pt idx="670">
                  <c:v>0</c:v>
                </c:pt>
                <c:pt idx="671">
                  <c:v>0</c:v>
                </c:pt>
                <c:pt idx="672">
                  <c:v>0</c:v>
                </c:pt>
                <c:pt idx="673">
                  <c:v>0</c:v>
                </c:pt>
                <c:pt idx="674">
                  <c:v>0</c:v>
                </c:pt>
                <c:pt idx="675">
                  <c:v>0</c:v>
                </c:pt>
                <c:pt idx="676">
                  <c:v>0</c:v>
                </c:pt>
                <c:pt idx="677">
                  <c:v>0</c:v>
                </c:pt>
                <c:pt idx="678">
                  <c:v>0</c:v>
                </c:pt>
                <c:pt idx="679">
                  <c:v>0</c:v>
                </c:pt>
                <c:pt idx="680">
                  <c:v>0</c:v>
                </c:pt>
                <c:pt idx="681">
                  <c:v>0</c:v>
                </c:pt>
                <c:pt idx="682">
                  <c:v>0</c:v>
                </c:pt>
                <c:pt idx="683">
                  <c:v>0</c:v>
                </c:pt>
                <c:pt idx="684">
                  <c:v>0</c:v>
                </c:pt>
                <c:pt idx="685">
                  <c:v>0</c:v>
                </c:pt>
                <c:pt idx="686">
                  <c:v>0</c:v>
                </c:pt>
                <c:pt idx="687">
                  <c:v>0</c:v>
                </c:pt>
                <c:pt idx="688">
                  <c:v>0</c:v>
                </c:pt>
                <c:pt idx="689">
                  <c:v>0</c:v>
                </c:pt>
                <c:pt idx="690">
                  <c:v>0</c:v>
                </c:pt>
                <c:pt idx="691">
                  <c:v>0</c:v>
                </c:pt>
                <c:pt idx="692">
                  <c:v>0</c:v>
                </c:pt>
                <c:pt idx="693">
                  <c:v>0</c:v>
                </c:pt>
                <c:pt idx="694">
                  <c:v>0</c:v>
                </c:pt>
                <c:pt idx="695">
                  <c:v>0</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0</c:v>
                </c:pt>
                <c:pt idx="728">
                  <c:v>0</c:v>
                </c:pt>
                <c:pt idx="729">
                  <c:v>0</c:v>
                </c:pt>
                <c:pt idx="730">
                  <c:v>0</c:v>
                </c:pt>
                <c:pt idx="731">
                  <c:v>0</c:v>
                </c:pt>
                <c:pt idx="732">
                  <c:v>0</c:v>
                </c:pt>
                <c:pt idx="733">
                  <c:v>0</c:v>
                </c:pt>
                <c:pt idx="734">
                  <c:v>0</c:v>
                </c:pt>
                <c:pt idx="735">
                  <c:v>0</c:v>
                </c:pt>
                <c:pt idx="736">
                  <c:v>0</c:v>
                </c:pt>
                <c:pt idx="737">
                  <c:v>0</c:v>
                </c:pt>
                <c:pt idx="738">
                  <c:v>0</c:v>
                </c:pt>
                <c:pt idx="739">
                  <c:v>0</c:v>
                </c:pt>
                <c:pt idx="740">
                  <c:v>0</c:v>
                </c:pt>
                <c:pt idx="741">
                  <c:v>0</c:v>
                </c:pt>
                <c:pt idx="742">
                  <c:v>0</c:v>
                </c:pt>
                <c:pt idx="743">
                  <c:v>0</c:v>
                </c:pt>
                <c:pt idx="744">
                  <c:v>0</c:v>
                </c:pt>
                <c:pt idx="745">
                  <c:v>0</c:v>
                </c:pt>
                <c:pt idx="746">
                  <c:v>0</c:v>
                </c:pt>
                <c:pt idx="747">
                  <c:v>0</c:v>
                </c:pt>
                <c:pt idx="748">
                  <c:v>0</c:v>
                </c:pt>
                <c:pt idx="749">
                  <c:v>0</c:v>
                </c:pt>
                <c:pt idx="750">
                  <c:v>0</c:v>
                </c:pt>
                <c:pt idx="751">
                  <c:v>0</c:v>
                </c:pt>
                <c:pt idx="752">
                  <c:v>0</c:v>
                </c:pt>
                <c:pt idx="753">
                  <c:v>0</c:v>
                </c:pt>
                <c:pt idx="754">
                  <c:v>0</c:v>
                </c:pt>
                <c:pt idx="755">
                  <c:v>0</c:v>
                </c:pt>
                <c:pt idx="756">
                  <c:v>0</c:v>
                </c:pt>
                <c:pt idx="757">
                  <c:v>0</c:v>
                </c:pt>
                <c:pt idx="758">
                  <c:v>0</c:v>
                </c:pt>
                <c:pt idx="759">
                  <c:v>0</c:v>
                </c:pt>
                <c:pt idx="760">
                  <c:v>0</c:v>
                </c:pt>
                <c:pt idx="761">
                  <c:v>0</c:v>
                </c:pt>
                <c:pt idx="762">
                  <c:v>0</c:v>
                </c:pt>
                <c:pt idx="763">
                  <c:v>0</c:v>
                </c:pt>
                <c:pt idx="764">
                  <c:v>0</c:v>
                </c:pt>
                <c:pt idx="765">
                  <c:v>0</c:v>
                </c:pt>
                <c:pt idx="766">
                  <c:v>0</c:v>
                </c:pt>
                <c:pt idx="767">
                  <c:v>0</c:v>
                </c:pt>
                <c:pt idx="768">
                  <c:v>0</c:v>
                </c:pt>
                <c:pt idx="769">
                  <c:v>0</c:v>
                </c:pt>
                <c:pt idx="770">
                  <c:v>0</c:v>
                </c:pt>
                <c:pt idx="771">
                  <c:v>0</c:v>
                </c:pt>
                <c:pt idx="772">
                  <c:v>0</c:v>
                </c:pt>
                <c:pt idx="773">
                  <c:v>0</c:v>
                </c:pt>
                <c:pt idx="774">
                  <c:v>0</c:v>
                </c:pt>
                <c:pt idx="775">
                  <c:v>0</c:v>
                </c:pt>
                <c:pt idx="776">
                  <c:v>0</c:v>
                </c:pt>
                <c:pt idx="777">
                  <c:v>0</c:v>
                </c:pt>
                <c:pt idx="778">
                  <c:v>0</c:v>
                </c:pt>
                <c:pt idx="779">
                  <c:v>0</c:v>
                </c:pt>
                <c:pt idx="780">
                  <c:v>0</c:v>
                </c:pt>
                <c:pt idx="781">
                  <c:v>0</c:v>
                </c:pt>
                <c:pt idx="782">
                  <c:v>0</c:v>
                </c:pt>
                <c:pt idx="783">
                  <c:v>0</c:v>
                </c:pt>
                <c:pt idx="784">
                  <c:v>0</c:v>
                </c:pt>
                <c:pt idx="785">
                  <c:v>0</c:v>
                </c:pt>
                <c:pt idx="786">
                  <c:v>0</c:v>
                </c:pt>
                <c:pt idx="787">
                  <c:v>0</c:v>
                </c:pt>
                <c:pt idx="788">
                  <c:v>0</c:v>
                </c:pt>
                <c:pt idx="789">
                  <c:v>0</c:v>
                </c:pt>
                <c:pt idx="790">
                  <c:v>0</c:v>
                </c:pt>
                <c:pt idx="791">
                  <c:v>0</c:v>
                </c:pt>
                <c:pt idx="792">
                  <c:v>0</c:v>
                </c:pt>
                <c:pt idx="793">
                  <c:v>0</c:v>
                </c:pt>
                <c:pt idx="794">
                  <c:v>0</c:v>
                </c:pt>
                <c:pt idx="795">
                  <c:v>0</c:v>
                </c:pt>
                <c:pt idx="796">
                  <c:v>0</c:v>
                </c:pt>
                <c:pt idx="797">
                  <c:v>0</c:v>
                </c:pt>
                <c:pt idx="798">
                  <c:v>0</c:v>
                </c:pt>
                <c:pt idx="799">
                  <c:v>0</c:v>
                </c:pt>
                <c:pt idx="800">
                  <c:v>0</c:v>
                </c:pt>
                <c:pt idx="801">
                  <c:v>0</c:v>
                </c:pt>
                <c:pt idx="802">
                  <c:v>0</c:v>
                </c:pt>
                <c:pt idx="803">
                  <c:v>0</c:v>
                </c:pt>
                <c:pt idx="804">
                  <c:v>0</c:v>
                </c:pt>
                <c:pt idx="805">
                  <c:v>0</c:v>
                </c:pt>
                <c:pt idx="806">
                  <c:v>0</c:v>
                </c:pt>
                <c:pt idx="807">
                  <c:v>0</c:v>
                </c:pt>
                <c:pt idx="808">
                  <c:v>0</c:v>
                </c:pt>
                <c:pt idx="809">
                  <c:v>0</c:v>
                </c:pt>
                <c:pt idx="810">
                  <c:v>0</c:v>
                </c:pt>
                <c:pt idx="811">
                  <c:v>0</c:v>
                </c:pt>
                <c:pt idx="812">
                  <c:v>0</c:v>
                </c:pt>
                <c:pt idx="813">
                  <c:v>0</c:v>
                </c:pt>
                <c:pt idx="814">
                  <c:v>0</c:v>
                </c:pt>
                <c:pt idx="815">
                  <c:v>0</c:v>
                </c:pt>
                <c:pt idx="816">
                  <c:v>0</c:v>
                </c:pt>
                <c:pt idx="817">
                  <c:v>0</c:v>
                </c:pt>
                <c:pt idx="818">
                  <c:v>0</c:v>
                </c:pt>
                <c:pt idx="819">
                  <c:v>0</c:v>
                </c:pt>
                <c:pt idx="820">
                  <c:v>0</c:v>
                </c:pt>
                <c:pt idx="821">
                  <c:v>0</c:v>
                </c:pt>
                <c:pt idx="822">
                  <c:v>0</c:v>
                </c:pt>
                <c:pt idx="823">
                  <c:v>0</c:v>
                </c:pt>
                <c:pt idx="824">
                  <c:v>0</c:v>
                </c:pt>
                <c:pt idx="825">
                  <c:v>0</c:v>
                </c:pt>
                <c:pt idx="826">
                  <c:v>0</c:v>
                </c:pt>
                <c:pt idx="827">
                  <c:v>0</c:v>
                </c:pt>
                <c:pt idx="828">
                  <c:v>0</c:v>
                </c:pt>
                <c:pt idx="829">
                  <c:v>0</c:v>
                </c:pt>
                <c:pt idx="830">
                  <c:v>0</c:v>
                </c:pt>
                <c:pt idx="831">
                  <c:v>0</c:v>
                </c:pt>
                <c:pt idx="832">
                  <c:v>0</c:v>
                </c:pt>
                <c:pt idx="833">
                  <c:v>0</c:v>
                </c:pt>
                <c:pt idx="834">
                  <c:v>0</c:v>
                </c:pt>
                <c:pt idx="835">
                  <c:v>0</c:v>
                </c:pt>
                <c:pt idx="836">
                  <c:v>0</c:v>
                </c:pt>
                <c:pt idx="837">
                  <c:v>0</c:v>
                </c:pt>
                <c:pt idx="838">
                  <c:v>0</c:v>
                </c:pt>
                <c:pt idx="839">
                  <c:v>0</c:v>
                </c:pt>
                <c:pt idx="840">
                  <c:v>0</c:v>
                </c:pt>
                <c:pt idx="841">
                  <c:v>0</c:v>
                </c:pt>
                <c:pt idx="842">
                  <c:v>0</c:v>
                </c:pt>
                <c:pt idx="843">
                  <c:v>0</c:v>
                </c:pt>
                <c:pt idx="844">
                  <c:v>0</c:v>
                </c:pt>
                <c:pt idx="845">
                  <c:v>0</c:v>
                </c:pt>
                <c:pt idx="846">
                  <c:v>0</c:v>
                </c:pt>
                <c:pt idx="847">
                  <c:v>0</c:v>
                </c:pt>
                <c:pt idx="848">
                  <c:v>0</c:v>
                </c:pt>
                <c:pt idx="849">
                  <c:v>0</c:v>
                </c:pt>
                <c:pt idx="850">
                  <c:v>0</c:v>
                </c:pt>
                <c:pt idx="851">
                  <c:v>0</c:v>
                </c:pt>
                <c:pt idx="852">
                  <c:v>0</c:v>
                </c:pt>
                <c:pt idx="853">
                  <c:v>0</c:v>
                </c:pt>
                <c:pt idx="854">
                  <c:v>0</c:v>
                </c:pt>
                <c:pt idx="855">
                  <c:v>0</c:v>
                </c:pt>
                <c:pt idx="856">
                  <c:v>0</c:v>
                </c:pt>
                <c:pt idx="857">
                  <c:v>0</c:v>
                </c:pt>
                <c:pt idx="858">
                  <c:v>0</c:v>
                </c:pt>
                <c:pt idx="859">
                  <c:v>0</c:v>
                </c:pt>
                <c:pt idx="860">
                  <c:v>0</c:v>
                </c:pt>
                <c:pt idx="861">
                  <c:v>0</c:v>
                </c:pt>
                <c:pt idx="862">
                  <c:v>0</c:v>
                </c:pt>
                <c:pt idx="863">
                  <c:v>0</c:v>
                </c:pt>
                <c:pt idx="864">
                  <c:v>0</c:v>
                </c:pt>
                <c:pt idx="865">
                  <c:v>0</c:v>
                </c:pt>
                <c:pt idx="866">
                  <c:v>0</c:v>
                </c:pt>
                <c:pt idx="867">
                  <c:v>0</c:v>
                </c:pt>
                <c:pt idx="868">
                  <c:v>0</c:v>
                </c:pt>
                <c:pt idx="869">
                  <c:v>0</c:v>
                </c:pt>
                <c:pt idx="870">
                  <c:v>0</c:v>
                </c:pt>
                <c:pt idx="871">
                  <c:v>0</c:v>
                </c:pt>
                <c:pt idx="872">
                  <c:v>0</c:v>
                </c:pt>
                <c:pt idx="873">
                  <c:v>0</c:v>
                </c:pt>
                <c:pt idx="874">
                  <c:v>0</c:v>
                </c:pt>
                <c:pt idx="875">
                  <c:v>0</c:v>
                </c:pt>
                <c:pt idx="876">
                  <c:v>0</c:v>
                </c:pt>
                <c:pt idx="877">
                  <c:v>0</c:v>
                </c:pt>
                <c:pt idx="878">
                  <c:v>0</c:v>
                </c:pt>
                <c:pt idx="879">
                  <c:v>0</c:v>
                </c:pt>
                <c:pt idx="880">
                  <c:v>0</c:v>
                </c:pt>
                <c:pt idx="881">
                  <c:v>0</c:v>
                </c:pt>
                <c:pt idx="882">
                  <c:v>0</c:v>
                </c:pt>
                <c:pt idx="883">
                  <c:v>0</c:v>
                </c:pt>
                <c:pt idx="884">
                  <c:v>0</c:v>
                </c:pt>
                <c:pt idx="885">
                  <c:v>0</c:v>
                </c:pt>
                <c:pt idx="886">
                  <c:v>0</c:v>
                </c:pt>
                <c:pt idx="887">
                  <c:v>0</c:v>
                </c:pt>
                <c:pt idx="888">
                  <c:v>0</c:v>
                </c:pt>
                <c:pt idx="889">
                  <c:v>0</c:v>
                </c:pt>
                <c:pt idx="890">
                  <c:v>0</c:v>
                </c:pt>
                <c:pt idx="891">
                  <c:v>0</c:v>
                </c:pt>
                <c:pt idx="892">
                  <c:v>0</c:v>
                </c:pt>
                <c:pt idx="893">
                  <c:v>0</c:v>
                </c:pt>
                <c:pt idx="894">
                  <c:v>0</c:v>
                </c:pt>
                <c:pt idx="895">
                  <c:v>0</c:v>
                </c:pt>
                <c:pt idx="896">
                  <c:v>0</c:v>
                </c:pt>
                <c:pt idx="897">
                  <c:v>0</c:v>
                </c:pt>
                <c:pt idx="898">
                  <c:v>0</c:v>
                </c:pt>
                <c:pt idx="899">
                  <c:v>0</c:v>
                </c:pt>
                <c:pt idx="900">
                  <c:v>0</c:v>
                </c:pt>
                <c:pt idx="901">
                  <c:v>0</c:v>
                </c:pt>
                <c:pt idx="902">
                  <c:v>0</c:v>
                </c:pt>
                <c:pt idx="903">
                  <c:v>0</c:v>
                </c:pt>
                <c:pt idx="904">
                  <c:v>0</c:v>
                </c:pt>
                <c:pt idx="905">
                  <c:v>0</c:v>
                </c:pt>
                <c:pt idx="906">
                  <c:v>0</c:v>
                </c:pt>
                <c:pt idx="907">
                  <c:v>0</c:v>
                </c:pt>
                <c:pt idx="908">
                  <c:v>0</c:v>
                </c:pt>
                <c:pt idx="909">
                  <c:v>0</c:v>
                </c:pt>
                <c:pt idx="910">
                  <c:v>0</c:v>
                </c:pt>
                <c:pt idx="911">
                  <c:v>0</c:v>
                </c:pt>
                <c:pt idx="912">
                  <c:v>0</c:v>
                </c:pt>
                <c:pt idx="913">
                  <c:v>0</c:v>
                </c:pt>
                <c:pt idx="914">
                  <c:v>0</c:v>
                </c:pt>
                <c:pt idx="915">
                  <c:v>0</c:v>
                </c:pt>
                <c:pt idx="916">
                  <c:v>0</c:v>
                </c:pt>
                <c:pt idx="917">
                  <c:v>0</c:v>
                </c:pt>
                <c:pt idx="918">
                  <c:v>0</c:v>
                </c:pt>
                <c:pt idx="919">
                  <c:v>0</c:v>
                </c:pt>
                <c:pt idx="920">
                  <c:v>0</c:v>
                </c:pt>
                <c:pt idx="921">
                  <c:v>0</c:v>
                </c:pt>
                <c:pt idx="922">
                  <c:v>0</c:v>
                </c:pt>
                <c:pt idx="923">
                  <c:v>0</c:v>
                </c:pt>
                <c:pt idx="924">
                  <c:v>0</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0</c:v>
                </c:pt>
                <c:pt idx="942">
                  <c:v>0</c:v>
                </c:pt>
                <c:pt idx="943">
                  <c:v>0</c:v>
                </c:pt>
                <c:pt idx="944">
                  <c:v>0</c:v>
                </c:pt>
                <c:pt idx="945">
                  <c:v>0</c:v>
                </c:pt>
                <c:pt idx="946">
                  <c:v>0</c:v>
                </c:pt>
                <c:pt idx="947">
                  <c:v>0</c:v>
                </c:pt>
                <c:pt idx="948">
                  <c:v>0</c:v>
                </c:pt>
                <c:pt idx="949">
                  <c:v>0</c:v>
                </c:pt>
                <c:pt idx="950">
                  <c:v>0</c:v>
                </c:pt>
                <c:pt idx="951">
                  <c:v>0</c:v>
                </c:pt>
                <c:pt idx="952">
                  <c:v>0</c:v>
                </c:pt>
                <c:pt idx="953">
                  <c:v>0</c:v>
                </c:pt>
                <c:pt idx="954">
                  <c:v>0</c:v>
                </c:pt>
                <c:pt idx="955">
                  <c:v>0</c:v>
                </c:pt>
                <c:pt idx="956">
                  <c:v>0</c:v>
                </c:pt>
                <c:pt idx="957">
                  <c:v>0</c:v>
                </c:pt>
                <c:pt idx="958">
                  <c:v>0</c:v>
                </c:pt>
                <c:pt idx="959">
                  <c:v>0</c:v>
                </c:pt>
                <c:pt idx="960">
                  <c:v>0</c:v>
                </c:pt>
                <c:pt idx="961">
                  <c:v>0</c:v>
                </c:pt>
                <c:pt idx="962">
                  <c:v>0</c:v>
                </c:pt>
                <c:pt idx="963">
                  <c:v>0</c:v>
                </c:pt>
                <c:pt idx="964">
                  <c:v>0</c:v>
                </c:pt>
                <c:pt idx="965">
                  <c:v>0</c:v>
                </c:pt>
                <c:pt idx="966">
                  <c:v>0</c:v>
                </c:pt>
                <c:pt idx="967">
                  <c:v>0</c:v>
                </c:pt>
                <c:pt idx="968">
                  <c:v>0</c:v>
                </c:pt>
                <c:pt idx="969">
                  <c:v>0</c:v>
                </c:pt>
                <c:pt idx="970">
                  <c:v>0</c:v>
                </c:pt>
                <c:pt idx="971">
                  <c:v>0</c:v>
                </c:pt>
                <c:pt idx="972">
                  <c:v>0</c:v>
                </c:pt>
                <c:pt idx="973">
                  <c:v>0</c:v>
                </c:pt>
                <c:pt idx="974">
                  <c:v>0</c:v>
                </c:pt>
                <c:pt idx="975">
                  <c:v>0</c:v>
                </c:pt>
                <c:pt idx="976">
                  <c:v>0</c:v>
                </c:pt>
                <c:pt idx="977">
                  <c:v>0</c:v>
                </c:pt>
                <c:pt idx="978">
                  <c:v>0</c:v>
                </c:pt>
                <c:pt idx="979">
                  <c:v>0</c:v>
                </c:pt>
                <c:pt idx="980">
                  <c:v>0</c:v>
                </c:pt>
                <c:pt idx="981">
                  <c:v>0</c:v>
                </c:pt>
                <c:pt idx="982">
                  <c:v>0</c:v>
                </c:pt>
                <c:pt idx="983">
                  <c:v>0</c:v>
                </c:pt>
                <c:pt idx="984">
                  <c:v>0</c:v>
                </c:pt>
                <c:pt idx="985">
                  <c:v>0</c:v>
                </c:pt>
                <c:pt idx="986">
                  <c:v>0</c:v>
                </c:pt>
                <c:pt idx="987">
                  <c:v>0</c:v>
                </c:pt>
                <c:pt idx="988">
                  <c:v>0</c:v>
                </c:pt>
                <c:pt idx="989">
                  <c:v>0</c:v>
                </c:pt>
                <c:pt idx="990">
                  <c:v>0</c:v>
                </c:pt>
                <c:pt idx="991">
                  <c:v>0</c:v>
                </c:pt>
                <c:pt idx="992">
                  <c:v>0</c:v>
                </c:pt>
                <c:pt idx="993">
                  <c:v>0</c:v>
                </c:pt>
                <c:pt idx="994">
                  <c:v>0</c:v>
                </c:pt>
                <c:pt idx="995">
                  <c:v>0</c:v>
                </c:pt>
                <c:pt idx="996">
                  <c:v>0</c:v>
                </c:pt>
                <c:pt idx="997">
                  <c:v>0</c:v>
                </c:pt>
                <c:pt idx="998">
                  <c:v>0</c:v>
                </c:pt>
                <c:pt idx="999">
                  <c:v>0</c:v>
                </c:pt>
                <c:pt idx="1000">
                  <c:v>0</c:v>
                </c:pt>
                <c:pt idx="1001">
                  <c:v>0</c:v>
                </c:pt>
                <c:pt idx="1002">
                  <c:v>0</c:v>
                </c:pt>
                <c:pt idx="1003">
                  <c:v>0</c:v>
                </c:pt>
                <c:pt idx="1004">
                  <c:v>0</c:v>
                </c:pt>
                <c:pt idx="1005">
                  <c:v>0</c:v>
                </c:pt>
                <c:pt idx="1006">
                  <c:v>0</c:v>
                </c:pt>
                <c:pt idx="1007">
                  <c:v>0</c:v>
                </c:pt>
                <c:pt idx="1008">
                  <c:v>0</c:v>
                </c:pt>
                <c:pt idx="1009">
                  <c:v>0</c:v>
                </c:pt>
                <c:pt idx="1010">
                  <c:v>0</c:v>
                </c:pt>
                <c:pt idx="1011">
                  <c:v>0</c:v>
                </c:pt>
                <c:pt idx="1012">
                  <c:v>0</c:v>
                </c:pt>
                <c:pt idx="1013">
                  <c:v>0</c:v>
                </c:pt>
                <c:pt idx="1014">
                  <c:v>0</c:v>
                </c:pt>
                <c:pt idx="1015">
                  <c:v>0</c:v>
                </c:pt>
                <c:pt idx="1016">
                  <c:v>0</c:v>
                </c:pt>
                <c:pt idx="1017">
                  <c:v>0</c:v>
                </c:pt>
                <c:pt idx="1018">
                  <c:v>0</c:v>
                </c:pt>
                <c:pt idx="1019">
                  <c:v>0</c:v>
                </c:pt>
                <c:pt idx="1020">
                  <c:v>0</c:v>
                </c:pt>
                <c:pt idx="1021">
                  <c:v>0</c:v>
                </c:pt>
                <c:pt idx="1022">
                  <c:v>0</c:v>
                </c:pt>
                <c:pt idx="1023">
                  <c:v>0</c:v>
                </c:pt>
                <c:pt idx="1024">
                  <c:v>0</c:v>
                </c:pt>
                <c:pt idx="1025">
                  <c:v>0</c:v>
                </c:pt>
                <c:pt idx="1026">
                  <c:v>0</c:v>
                </c:pt>
                <c:pt idx="1027">
                  <c:v>0</c:v>
                </c:pt>
                <c:pt idx="1028">
                  <c:v>0</c:v>
                </c:pt>
                <c:pt idx="1029">
                  <c:v>0</c:v>
                </c:pt>
                <c:pt idx="1030">
                  <c:v>0</c:v>
                </c:pt>
                <c:pt idx="1031">
                  <c:v>0</c:v>
                </c:pt>
                <c:pt idx="1032">
                  <c:v>0</c:v>
                </c:pt>
                <c:pt idx="1033">
                  <c:v>0</c:v>
                </c:pt>
                <c:pt idx="1034">
                  <c:v>0</c:v>
                </c:pt>
                <c:pt idx="1035">
                  <c:v>0</c:v>
                </c:pt>
                <c:pt idx="1036">
                  <c:v>0</c:v>
                </c:pt>
                <c:pt idx="1037">
                  <c:v>0</c:v>
                </c:pt>
                <c:pt idx="1038">
                  <c:v>0</c:v>
                </c:pt>
                <c:pt idx="1039">
                  <c:v>0</c:v>
                </c:pt>
                <c:pt idx="1040">
                  <c:v>0</c:v>
                </c:pt>
                <c:pt idx="1041">
                  <c:v>0</c:v>
                </c:pt>
                <c:pt idx="1042">
                  <c:v>0</c:v>
                </c:pt>
                <c:pt idx="1043">
                  <c:v>0</c:v>
                </c:pt>
                <c:pt idx="1044">
                  <c:v>0</c:v>
                </c:pt>
                <c:pt idx="1045">
                  <c:v>0</c:v>
                </c:pt>
                <c:pt idx="1046">
                  <c:v>0</c:v>
                </c:pt>
                <c:pt idx="1047">
                  <c:v>0</c:v>
                </c:pt>
                <c:pt idx="1048">
                  <c:v>0</c:v>
                </c:pt>
                <c:pt idx="1049">
                  <c:v>0</c:v>
                </c:pt>
                <c:pt idx="1050">
                  <c:v>0</c:v>
                </c:pt>
                <c:pt idx="1051">
                  <c:v>0</c:v>
                </c:pt>
                <c:pt idx="1052">
                  <c:v>0</c:v>
                </c:pt>
                <c:pt idx="1053">
                  <c:v>0</c:v>
                </c:pt>
                <c:pt idx="1054">
                  <c:v>0</c:v>
                </c:pt>
                <c:pt idx="1055">
                  <c:v>0</c:v>
                </c:pt>
                <c:pt idx="1056">
                  <c:v>0</c:v>
                </c:pt>
                <c:pt idx="1057">
                  <c:v>0</c:v>
                </c:pt>
                <c:pt idx="1058">
                  <c:v>0</c:v>
                </c:pt>
                <c:pt idx="1059">
                  <c:v>0</c:v>
                </c:pt>
                <c:pt idx="1060">
                  <c:v>0</c:v>
                </c:pt>
                <c:pt idx="1061">
                  <c:v>0</c:v>
                </c:pt>
                <c:pt idx="1062">
                  <c:v>0</c:v>
                </c:pt>
                <c:pt idx="1063">
                  <c:v>0</c:v>
                </c:pt>
                <c:pt idx="1064">
                  <c:v>0</c:v>
                </c:pt>
                <c:pt idx="1065">
                  <c:v>0</c:v>
                </c:pt>
                <c:pt idx="1066">
                  <c:v>0</c:v>
                </c:pt>
                <c:pt idx="1067">
                  <c:v>0</c:v>
                </c:pt>
                <c:pt idx="1068">
                  <c:v>0</c:v>
                </c:pt>
                <c:pt idx="1069">
                  <c:v>0</c:v>
                </c:pt>
                <c:pt idx="1070">
                  <c:v>0</c:v>
                </c:pt>
                <c:pt idx="1071">
                  <c:v>0</c:v>
                </c:pt>
                <c:pt idx="1072">
                  <c:v>0</c:v>
                </c:pt>
                <c:pt idx="1073">
                  <c:v>0</c:v>
                </c:pt>
                <c:pt idx="1074">
                  <c:v>0</c:v>
                </c:pt>
                <c:pt idx="1075">
                  <c:v>0</c:v>
                </c:pt>
                <c:pt idx="1076">
                  <c:v>0</c:v>
                </c:pt>
                <c:pt idx="1077">
                  <c:v>0</c:v>
                </c:pt>
                <c:pt idx="1078">
                  <c:v>0</c:v>
                </c:pt>
                <c:pt idx="1079">
                  <c:v>0</c:v>
                </c:pt>
                <c:pt idx="1080">
                  <c:v>0</c:v>
                </c:pt>
                <c:pt idx="1081">
                  <c:v>0</c:v>
                </c:pt>
                <c:pt idx="1082">
                  <c:v>0</c:v>
                </c:pt>
                <c:pt idx="1083">
                  <c:v>0</c:v>
                </c:pt>
                <c:pt idx="1084">
                  <c:v>0</c:v>
                </c:pt>
                <c:pt idx="1085">
                  <c:v>0</c:v>
                </c:pt>
                <c:pt idx="1086">
                  <c:v>0</c:v>
                </c:pt>
                <c:pt idx="1087">
                  <c:v>0</c:v>
                </c:pt>
                <c:pt idx="1088">
                  <c:v>0</c:v>
                </c:pt>
                <c:pt idx="1089">
                  <c:v>0</c:v>
                </c:pt>
                <c:pt idx="1090">
                  <c:v>0</c:v>
                </c:pt>
                <c:pt idx="1091">
                  <c:v>0</c:v>
                </c:pt>
                <c:pt idx="1092">
                  <c:v>0</c:v>
                </c:pt>
                <c:pt idx="1093">
                  <c:v>0</c:v>
                </c:pt>
                <c:pt idx="1094">
                  <c:v>0</c:v>
                </c:pt>
                <c:pt idx="1095">
                  <c:v>0</c:v>
                </c:pt>
                <c:pt idx="1096">
                  <c:v>0</c:v>
                </c:pt>
                <c:pt idx="1097">
                  <c:v>0</c:v>
                </c:pt>
                <c:pt idx="1098">
                  <c:v>0</c:v>
                </c:pt>
                <c:pt idx="1099">
                  <c:v>0</c:v>
                </c:pt>
                <c:pt idx="1100">
                  <c:v>0</c:v>
                </c:pt>
                <c:pt idx="1101">
                  <c:v>0</c:v>
                </c:pt>
                <c:pt idx="1102">
                  <c:v>0</c:v>
                </c:pt>
                <c:pt idx="1103">
                  <c:v>0</c:v>
                </c:pt>
                <c:pt idx="1104">
                  <c:v>0</c:v>
                </c:pt>
                <c:pt idx="1105">
                  <c:v>0</c:v>
                </c:pt>
                <c:pt idx="1106">
                  <c:v>0</c:v>
                </c:pt>
                <c:pt idx="1107">
                  <c:v>0</c:v>
                </c:pt>
                <c:pt idx="1108">
                  <c:v>0</c:v>
                </c:pt>
                <c:pt idx="1109">
                  <c:v>0</c:v>
                </c:pt>
                <c:pt idx="1110">
                  <c:v>0</c:v>
                </c:pt>
                <c:pt idx="1111">
                  <c:v>0</c:v>
                </c:pt>
                <c:pt idx="1112">
                  <c:v>0</c:v>
                </c:pt>
                <c:pt idx="1113">
                  <c:v>0</c:v>
                </c:pt>
                <c:pt idx="1114">
                  <c:v>0</c:v>
                </c:pt>
                <c:pt idx="1115">
                  <c:v>0</c:v>
                </c:pt>
                <c:pt idx="1116">
                  <c:v>0</c:v>
                </c:pt>
                <c:pt idx="1117">
                  <c:v>0</c:v>
                </c:pt>
                <c:pt idx="1118">
                  <c:v>0</c:v>
                </c:pt>
                <c:pt idx="1119">
                  <c:v>0</c:v>
                </c:pt>
                <c:pt idx="1120">
                  <c:v>0</c:v>
                </c:pt>
                <c:pt idx="1121">
                  <c:v>0</c:v>
                </c:pt>
                <c:pt idx="1122">
                  <c:v>0</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0</c:v>
                </c:pt>
                <c:pt idx="1136">
                  <c:v>0</c:v>
                </c:pt>
                <c:pt idx="1137">
                  <c:v>0</c:v>
                </c:pt>
                <c:pt idx="1138">
                  <c:v>0</c:v>
                </c:pt>
                <c:pt idx="1139">
                  <c:v>0</c:v>
                </c:pt>
                <c:pt idx="1140">
                  <c:v>0</c:v>
                </c:pt>
                <c:pt idx="1141">
                  <c:v>0</c:v>
                </c:pt>
                <c:pt idx="1142">
                  <c:v>0</c:v>
                </c:pt>
                <c:pt idx="1143">
                  <c:v>0</c:v>
                </c:pt>
                <c:pt idx="1144">
                  <c:v>0</c:v>
                </c:pt>
                <c:pt idx="1145">
                  <c:v>0</c:v>
                </c:pt>
                <c:pt idx="1146">
                  <c:v>0</c:v>
                </c:pt>
                <c:pt idx="1147">
                  <c:v>0</c:v>
                </c:pt>
                <c:pt idx="1148">
                  <c:v>0</c:v>
                </c:pt>
                <c:pt idx="1149">
                  <c:v>0</c:v>
                </c:pt>
                <c:pt idx="1150">
                  <c:v>0</c:v>
                </c:pt>
                <c:pt idx="1151">
                  <c:v>0</c:v>
                </c:pt>
                <c:pt idx="1152">
                  <c:v>0</c:v>
                </c:pt>
                <c:pt idx="1153">
                  <c:v>0</c:v>
                </c:pt>
                <c:pt idx="1154">
                  <c:v>0</c:v>
                </c:pt>
                <c:pt idx="1155">
                  <c:v>0</c:v>
                </c:pt>
                <c:pt idx="1156">
                  <c:v>0</c:v>
                </c:pt>
                <c:pt idx="1157">
                  <c:v>0</c:v>
                </c:pt>
                <c:pt idx="1158">
                  <c:v>0</c:v>
                </c:pt>
                <c:pt idx="1159">
                  <c:v>0</c:v>
                </c:pt>
                <c:pt idx="1160">
                  <c:v>0</c:v>
                </c:pt>
                <c:pt idx="1161">
                  <c:v>0</c:v>
                </c:pt>
                <c:pt idx="1162">
                  <c:v>0</c:v>
                </c:pt>
                <c:pt idx="1163">
                  <c:v>0</c:v>
                </c:pt>
                <c:pt idx="1164">
                  <c:v>0</c:v>
                </c:pt>
                <c:pt idx="1165">
                  <c:v>0</c:v>
                </c:pt>
                <c:pt idx="1166">
                  <c:v>0</c:v>
                </c:pt>
                <c:pt idx="1167">
                  <c:v>0</c:v>
                </c:pt>
                <c:pt idx="1168">
                  <c:v>0</c:v>
                </c:pt>
                <c:pt idx="1169">
                  <c:v>0</c:v>
                </c:pt>
                <c:pt idx="1170">
                  <c:v>0</c:v>
                </c:pt>
                <c:pt idx="1171">
                  <c:v>0</c:v>
                </c:pt>
                <c:pt idx="1172">
                  <c:v>0</c:v>
                </c:pt>
                <c:pt idx="1173">
                  <c:v>0</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pt idx="1446">
                  <c:v>0</c:v>
                </c:pt>
                <c:pt idx="1447">
                  <c:v>0</c:v>
                </c:pt>
                <c:pt idx="1448">
                  <c:v>0</c:v>
                </c:pt>
                <c:pt idx="1449">
                  <c:v>0</c:v>
                </c:pt>
                <c:pt idx="1450">
                  <c:v>0</c:v>
                </c:pt>
                <c:pt idx="1451">
                  <c:v>0</c:v>
                </c:pt>
                <c:pt idx="1452">
                  <c:v>0</c:v>
                </c:pt>
                <c:pt idx="1453">
                  <c:v>0</c:v>
                </c:pt>
                <c:pt idx="1454">
                  <c:v>0</c:v>
                </c:pt>
                <c:pt idx="1455">
                  <c:v>0</c:v>
                </c:pt>
                <c:pt idx="1456">
                  <c:v>0</c:v>
                </c:pt>
                <c:pt idx="1457">
                  <c:v>0</c:v>
                </c:pt>
                <c:pt idx="1458">
                  <c:v>0</c:v>
                </c:pt>
                <c:pt idx="1459">
                  <c:v>0</c:v>
                </c:pt>
                <c:pt idx="1460">
                  <c:v>0</c:v>
                </c:pt>
                <c:pt idx="1461">
                  <c:v>0</c:v>
                </c:pt>
                <c:pt idx="1462">
                  <c:v>0</c:v>
                </c:pt>
                <c:pt idx="1463">
                  <c:v>0</c:v>
                </c:pt>
                <c:pt idx="1464">
                  <c:v>0</c:v>
                </c:pt>
                <c:pt idx="1465">
                  <c:v>0</c:v>
                </c:pt>
                <c:pt idx="1466">
                  <c:v>0</c:v>
                </c:pt>
                <c:pt idx="1467">
                  <c:v>0</c:v>
                </c:pt>
                <c:pt idx="1468">
                  <c:v>0</c:v>
                </c:pt>
                <c:pt idx="1469">
                  <c:v>0</c:v>
                </c:pt>
                <c:pt idx="1470">
                  <c:v>0</c:v>
                </c:pt>
                <c:pt idx="1471">
                  <c:v>0</c:v>
                </c:pt>
                <c:pt idx="1472">
                  <c:v>0</c:v>
                </c:pt>
                <c:pt idx="1473">
                  <c:v>0</c:v>
                </c:pt>
                <c:pt idx="1474">
                  <c:v>0</c:v>
                </c:pt>
                <c:pt idx="1475">
                  <c:v>0</c:v>
                </c:pt>
                <c:pt idx="1476">
                  <c:v>0</c:v>
                </c:pt>
                <c:pt idx="1477">
                  <c:v>0</c:v>
                </c:pt>
                <c:pt idx="1478">
                  <c:v>0</c:v>
                </c:pt>
                <c:pt idx="1479">
                  <c:v>0</c:v>
                </c:pt>
                <c:pt idx="1480">
                  <c:v>0</c:v>
                </c:pt>
                <c:pt idx="1481">
                  <c:v>0</c:v>
                </c:pt>
                <c:pt idx="1482">
                  <c:v>0</c:v>
                </c:pt>
                <c:pt idx="1483">
                  <c:v>0</c:v>
                </c:pt>
                <c:pt idx="1484">
                  <c:v>0</c:v>
                </c:pt>
                <c:pt idx="1485">
                  <c:v>0</c:v>
                </c:pt>
                <c:pt idx="1486">
                  <c:v>0</c:v>
                </c:pt>
                <c:pt idx="1487">
                  <c:v>0</c:v>
                </c:pt>
                <c:pt idx="1488">
                  <c:v>0</c:v>
                </c:pt>
                <c:pt idx="1489">
                  <c:v>0</c:v>
                </c:pt>
                <c:pt idx="1490">
                  <c:v>0</c:v>
                </c:pt>
                <c:pt idx="1491">
                  <c:v>0</c:v>
                </c:pt>
                <c:pt idx="1492">
                  <c:v>0</c:v>
                </c:pt>
                <c:pt idx="1493">
                  <c:v>0</c:v>
                </c:pt>
                <c:pt idx="1494">
                  <c:v>0</c:v>
                </c:pt>
                <c:pt idx="1495">
                  <c:v>0</c:v>
                </c:pt>
                <c:pt idx="1496">
                  <c:v>0</c:v>
                </c:pt>
                <c:pt idx="1497">
                  <c:v>0</c:v>
                </c:pt>
                <c:pt idx="1498">
                  <c:v>0</c:v>
                </c:pt>
                <c:pt idx="1499">
                  <c:v>0</c:v>
                </c:pt>
                <c:pt idx="1500">
                  <c:v>0</c:v>
                </c:pt>
                <c:pt idx="1501">
                  <c:v>0</c:v>
                </c:pt>
                <c:pt idx="1502">
                  <c:v>0</c:v>
                </c:pt>
                <c:pt idx="1503">
                  <c:v>0</c:v>
                </c:pt>
                <c:pt idx="1504">
                  <c:v>0</c:v>
                </c:pt>
                <c:pt idx="1505">
                  <c:v>0</c:v>
                </c:pt>
                <c:pt idx="1506">
                  <c:v>0</c:v>
                </c:pt>
                <c:pt idx="1507">
                  <c:v>0</c:v>
                </c:pt>
                <c:pt idx="1508">
                  <c:v>0</c:v>
                </c:pt>
                <c:pt idx="1509">
                  <c:v>0</c:v>
                </c:pt>
                <c:pt idx="1510">
                  <c:v>0</c:v>
                </c:pt>
                <c:pt idx="1511">
                  <c:v>0</c:v>
                </c:pt>
                <c:pt idx="1512">
                  <c:v>0</c:v>
                </c:pt>
                <c:pt idx="1513">
                  <c:v>0</c:v>
                </c:pt>
                <c:pt idx="1514">
                  <c:v>0</c:v>
                </c:pt>
                <c:pt idx="1515">
                  <c:v>0</c:v>
                </c:pt>
                <c:pt idx="1516">
                  <c:v>0</c:v>
                </c:pt>
                <c:pt idx="1517">
                  <c:v>0</c:v>
                </c:pt>
                <c:pt idx="1518">
                  <c:v>0</c:v>
                </c:pt>
                <c:pt idx="1519">
                  <c:v>0</c:v>
                </c:pt>
                <c:pt idx="1520">
                  <c:v>0</c:v>
                </c:pt>
                <c:pt idx="1521">
                  <c:v>0</c:v>
                </c:pt>
                <c:pt idx="1522">
                  <c:v>0</c:v>
                </c:pt>
                <c:pt idx="1523">
                  <c:v>0</c:v>
                </c:pt>
                <c:pt idx="1524">
                  <c:v>0</c:v>
                </c:pt>
                <c:pt idx="1525">
                  <c:v>0</c:v>
                </c:pt>
                <c:pt idx="1526">
                  <c:v>0</c:v>
                </c:pt>
                <c:pt idx="1527">
                  <c:v>0</c:v>
                </c:pt>
                <c:pt idx="1528">
                  <c:v>0</c:v>
                </c:pt>
                <c:pt idx="1529">
                  <c:v>0</c:v>
                </c:pt>
                <c:pt idx="1530">
                  <c:v>0</c:v>
                </c:pt>
                <c:pt idx="1531">
                  <c:v>0</c:v>
                </c:pt>
                <c:pt idx="1532">
                  <c:v>0</c:v>
                </c:pt>
                <c:pt idx="1533">
                  <c:v>0</c:v>
                </c:pt>
                <c:pt idx="1534">
                  <c:v>0</c:v>
                </c:pt>
                <c:pt idx="1535">
                  <c:v>0</c:v>
                </c:pt>
                <c:pt idx="1536">
                  <c:v>0</c:v>
                </c:pt>
                <c:pt idx="1537">
                  <c:v>0</c:v>
                </c:pt>
                <c:pt idx="1538">
                  <c:v>0</c:v>
                </c:pt>
                <c:pt idx="1539">
                  <c:v>0</c:v>
                </c:pt>
                <c:pt idx="1540">
                  <c:v>0</c:v>
                </c:pt>
                <c:pt idx="1541">
                  <c:v>0</c:v>
                </c:pt>
                <c:pt idx="1542">
                  <c:v>0</c:v>
                </c:pt>
                <c:pt idx="1543">
                  <c:v>0</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0</c:v>
                </c:pt>
                <c:pt idx="1563">
                  <c:v>0</c:v>
                </c:pt>
                <c:pt idx="1564">
                  <c:v>0</c:v>
                </c:pt>
                <c:pt idx="1565">
                  <c:v>0</c:v>
                </c:pt>
                <c:pt idx="1566">
                  <c:v>0</c:v>
                </c:pt>
                <c:pt idx="1567">
                  <c:v>0</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0</c:v>
                </c:pt>
                <c:pt idx="1591">
                  <c:v>0</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0</c:v>
                </c:pt>
                <c:pt idx="1615">
                  <c:v>0</c:v>
                </c:pt>
                <c:pt idx="1616">
                  <c:v>0</c:v>
                </c:pt>
                <c:pt idx="1617">
                  <c:v>0</c:v>
                </c:pt>
                <c:pt idx="1618">
                  <c:v>0</c:v>
                </c:pt>
                <c:pt idx="1619">
                  <c:v>0</c:v>
                </c:pt>
                <c:pt idx="1620">
                  <c:v>0</c:v>
                </c:pt>
                <c:pt idx="1621">
                  <c:v>0</c:v>
                </c:pt>
                <c:pt idx="1622">
                  <c:v>0</c:v>
                </c:pt>
                <c:pt idx="1623">
                  <c:v>0</c:v>
                </c:pt>
                <c:pt idx="1624">
                  <c:v>0</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0</c:v>
                </c:pt>
                <c:pt idx="1639">
                  <c:v>0</c:v>
                </c:pt>
                <c:pt idx="1640">
                  <c:v>0</c:v>
                </c:pt>
                <c:pt idx="1641">
                  <c:v>0</c:v>
                </c:pt>
                <c:pt idx="1642">
                  <c:v>0</c:v>
                </c:pt>
                <c:pt idx="1643">
                  <c:v>0</c:v>
                </c:pt>
                <c:pt idx="1644">
                  <c:v>0</c:v>
                </c:pt>
                <c:pt idx="1645">
                  <c:v>0</c:v>
                </c:pt>
                <c:pt idx="1646">
                  <c:v>0</c:v>
                </c:pt>
                <c:pt idx="1647">
                  <c:v>0</c:v>
                </c:pt>
                <c:pt idx="1648">
                  <c:v>0</c:v>
                </c:pt>
                <c:pt idx="1649">
                  <c:v>0</c:v>
                </c:pt>
                <c:pt idx="1650">
                  <c:v>0</c:v>
                </c:pt>
                <c:pt idx="1651">
                  <c:v>0</c:v>
                </c:pt>
                <c:pt idx="1652">
                  <c:v>0</c:v>
                </c:pt>
                <c:pt idx="1653">
                  <c:v>0</c:v>
                </c:pt>
                <c:pt idx="1654">
                  <c:v>0</c:v>
                </c:pt>
                <c:pt idx="1655">
                  <c:v>0</c:v>
                </c:pt>
                <c:pt idx="1656">
                  <c:v>0</c:v>
                </c:pt>
                <c:pt idx="1657">
                  <c:v>0</c:v>
                </c:pt>
                <c:pt idx="1658">
                  <c:v>0</c:v>
                </c:pt>
                <c:pt idx="1659">
                  <c:v>0</c:v>
                </c:pt>
                <c:pt idx="1660">
                  <c:v>0</c:v>
                </c:pt>
                <c:pt idx="1661">
                  <c:v>0</c:v>
                </c:pt>
                <c:pt idx="1662">
                  <c:v>0</c:v>
                </c:pt>
                <c:pt idx="1663">
                  <c:v>0</c:v>
                </c:pt>
                <c:pt idx="1664">
                  <c:v>0</c:v>
                </c:pt>
                <c:pt idx="1665">
                  <c:v>0</c:v>
                </c:pt>
                <c:pt idx="1666">
                  <c:v>0</c:v>
                </c:pt>
                <c:pt idx="1667">
                  <c:v>0</c:v>
                </c:pt>
                <c:pt idx="1668">
                  <c:v>0</c:v>
                </c:pt>
                <c:pt idx="1669">
                  <c:v>0</c:v>
                </c:pt>
                <c:pt idx="1670">
                  <c:v>0</c:v>
                </c:pt>
                <c:pt idx="1671">
                  <c:v>0</c:v>
                </c:pt>
                <c:pt idx="1672">
                  <c:v>0</c:v>
                </c:pt>
                <c:pt idx="1673">
                  <c:v>0</c:v>
                </c:pt>
                <c:pt idx="1674">
                  <c:v>0</c:v>
                </c:pt>
                <c:pt idx="1675">
                  <c:v>0</c:v>
                </c:pt>
                <c:pt idx="1676">
                  <c:v>0</c:v>
                </c:pt>
                <c:pt idx="1677">
                  <c:v>0</c:v>
                </c:pt>
                <c:pt idx="1678">
                  <c:v>0</c:v>
                </c:pt>
                <c:pt idx="1679">
                  <c:v>0</c:v>
                </c:pt>
                <c:pt idx="1680">
                  <c:v>0</c:v>
                </c:pt>
                <c:pt idx="1681">
                  <c:v>0</c:v>
                </c:pt>
                <c:pt idx="1682">
                  <c:v>0</c:v>
                </c:pt>
                <c:pt idx="1683">
                  <c:v>0</c:v>
                </c:pt>
                <c:pt idx="1684">
                  <c:v>0</c:v>
                </c:pt>
                <c:pt idx="1685">
                  <c:v>0</c:v>
                </c:pt>
                <c:pt idx="1686">
                  <c:v>0</c:v>
                </c:pt>
                <c:pt idx="1687">
                  <c:v>0</c:v>
                </c:pt>
                <c:pt idx="1688">
                  <c:v>0</c:v>
                </c:pt>
                <c:pt idx="1689">
                  <c:v>0</c:v>
                </c:pt>
                <c:pt idx="1690">
                  <c:v>0</c:v>
                </c:pt>
                <c:pt idx="1691">
                  <c:v>0</c:v>
                </c:pt>
                <c:pt idx="1692">
                  <c:v>0</c:v>
                </c:pt>
                <c:pt idx="1693">
                  <c:v>0</c:v>
                </c:pt>
                <c:pt idx="1694">
                  <c:v>0</c:v>
                </c:pt>
                <c:pt idx="1695">
                  <c:v>0</c:v>
                </c:pt>
                <c:pt idx="1696">
                  <c:v>0</c:v>
                </c:pt>
                <c:pt idx="1697">
                  <c:v>0</c:v>
                </c:pt>
                <c:pt idx="1698">
                  <c:v>0</c:v>
                </c:pt>
                <c:pt idx="1699">
                  <c:v>0</c:v>
                </c:pt>
                <c:pt idx="1700">
                  <c:v>0</c:v>
                </c:pt>
                <c:pt idx="1701">
                  <c:v>0</c:v>
                </c:pt>
                <c:pt idx="1702">
                  <c:v>0</c:v>
                </c:pt>
                <c:pt idx="1703">
                  <c:v>0</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0</c:v>
                </c:pt>
                <c:pt idx="1724">
                  <c:v>0</c:v>
                </c:pt>
                <c:pt idx="1725">
                  <c:v>0</c:v>
                </c:pt>
                <c:pt idx="1726">
                  <c:v>0</c:v>
                </c:pt>
                <c:pt idx="1727">
                  <c:v>0</c:v>
                </c:pt>
                <c:pt idx="1728">
                  <c:v>0</c:v>
                </c:pt>
                <c:pt idx="1729">
                  <c:v>0</c:v>
                </c:pt>
                <c:pt idx="1730">
                  <c:v>0</c:v>
                </c:pt>
                <c:pt idx="1731">
                  <c:v>0</c:v>
                </c:pt>
                <c:pt idx="1732">
                  <c:v>0</c:v>
                </c:pt>
                <c:pt idx="1733">
                  <c:v>0</c:v>
                </c:pt>
                <c:pt idx="1734">
                  <c:v>0</c:v>
                </c:pt>
                <c:pt idx="1735">
                  <c:v>0</c:v>
                </c:pt>
                <c:pt idx="1736">
                  <c:v>0</c:v>
                </c:pt>
                <c:pt idx="1737">
                  <c:v>0</c:v>
                </c:pt>
                <c:pt idx="1738">
                  <c:v>0</c:v>
                </c:pt>
                <c:pt idx="1739">
                  <c:v>0</c:v>
                </c:pt>
                <c:pt idx="1740">
                  <c:v>0</c:v>
                </c:pt>
                <c:pt idx="1741">
                  <c:v>0</c:v>
                </c:pt>
                <c:pt idx="1742">
                  <c:v>0</c:v>
                </c:pt>
                <c:pt idx="1743">
                  <c:v>0</c:v>
                </c:pt>
                <c:pt idx="1744">
                  <c:v>0</c:v>
                </c:pt>
                <c:pt idx="1745">
                  <c:v>0</c:v>
                </c:pt>
                <c:pt idx="1746">
                  <c:v>0</c:v>
                </c:pt>
                <c:pt idx="1747">
                  <c:v>0</c:v>
                </c:pt>
                <c:pt idx="1748">
                  <c:v>0</c:v>
                </c:pt>
                <c:pt idx="1749">
                  <c:v>0</c:v>
                </c:pt>
                <c:pt idx="1750">
                  <c:v>0</c:v>
                </c:pt>
                <c:pt idx="1751">
                  <c:v>0</c:v>
                </c:pt>
                <c:pt idx="1752">
                  <c:v>0</c:v>
                </c:pt>
                <c:pt idx="1753">
                  <c:v>0</c:v>
                </c:pt>
                <c:pt idx="1754">
                  <c:v>0</c:v>
                </c:pt>
                <c:pt idx="1755">
                  <c:v>0</c:v>
                </c:pt>
                <c:pt idx="1756">
                  <c:v>0</c:v>
                </c:pt>
                <c:pt idx="1757">
                  <c:v>0</c:v>
                </c:pt>
                <c:pt idx="1758">
                  <c:v>0</c:v>
                </c:pt>
                <c:pt idx="1759">
                  <c:v>0</c:v>
                </c:pt>
                <c:pt idx="1760">
                  <c:v>0</c:v>
                </c:pt>
                <c:pt idx="1761">
                  <c:v>0</c:v>
                </c:pt>
                <c:pt idx="1762">
                  <c:v>0</c:v>
                </c:pt>
                <c:pt idx="1763">
                  <c:v>0</c:v>
                </c:pt>
                <c:pt idx="1764">
                  <c:v>0</c:v>
                </c:pt>
                <c:pt idx="1765">
                  <c:v>0</c:v>
                </c:pt>
                <c:pt idx="1766">
                  <c:v>0</c:v>
                </c:pt>
                <c:pt idx="1767">
                  <c:v>0</c:v>
                </c:pt>
                <c:pt idx="1768">
                  <c:v>0</c:v>
                </c:pt>
                <c:pt idx="1769">
                  <c:v>0</c:v>
                </c:pt>
                <c:pt idx="1770">
                  <c:v>0</c:v>
                </c:pt>
                <c:pt idx="1771">
                  <c:v>0</c:v>
                </c:pt>
                <c:pt idx="1772">
                  <c:v>0</c:v>
                </c:pt>
                <c:pt idx="1773">
                  <c:v>0</c:v>
                </c:pt>
                <c:pt idx="1774">
                  <c:v>0</c:v>
                </c:pt>
                <c:pt idx="1775">
                  <c:v>0</c:v>
                </c:pt>
                <c:pt idx="1776">
                  <c:v>0</c:v>
                </c:pt>
                <c:pt idx="1777">
                  <c:v>0</c:v>
                </c:pt>
                <c:pt idx="1778">
                  <c:v>0</c:v>
                </c:pt>
                <c:pt idx="1779">
                  <c:v>0</c:v>
                </c:pt>
                <c:pt idx="1780">
                  <c:v>0</c:v>
                </c:pt>
                <c:pt idx="1781">
                  <c:v>0</c:v>
                </c:pt>
                <c:pt idx="1782">
                  <c:v>0</c:v>
                </c:pt>
                <c:pt idx="1783">
                  <c:v>0</c:v>
                </c:pt>
                <c:pt idx="1784">
                  <c:v>0</c:v>
                </c:pt>
                <c:pt idx="1785">
                  <c:v>0</c:v>
                </c:pt>
                <c:pt idx="1786">
                  <c:v>0</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0</c:v>
                </c:pt>
                <c:pt idx="1807">
                  <c:v>0</c:v>
                </c:pt>
                <c:pt idx="1808">
                  <c:v>0</c:v>
                </c:pt>
                <c:pt idx="1809">
                  <c:v>0</c:v>
                </c:pt>
                <c:pt idx="1810">
                  <c:v>0</c:v>
                </c:pt>
                <c:pt idx="1811">
                  <c:v>0</c:v>
                </c:pt>
                <c:pt idx="1812">
                  <c:v>0</c:v>
                </c:pt>
                <c:pt idx="1813">
                  <c:v>0</c:v>
                </c:pt>
                <c:pt idx="1814">
                  <c:v>0</c:v>
                </c:pt>
                <c:pt idx="1815">
                  <c:v>0</c:v>
                </c:pt>
                <c:pt idx="1816">
                  <c:v>0</c:v>
                </c:pt>
                <c:pt idx="1817">
                  <c:v>0</c:v>
                </c:pt>
                <c:pt idx="1818">
                  <c:v>0</c:v>
                </c:pt>
                <c:pt idx="1819">
                  <c:v>0</c:v>
                </c:pt>
                <c:pt idx="1820">
                  <c:v>0</c:v>
                </c:pt>
                <c:pt idx="1821">
                  <c:v>0</c:v>
                </c:pt>
                <c:pt idx="1822">
                  <c:v>0</c:v>
                </c:pt>
                <c:pt idx="1823">
                  <c:v>0</c:v>
                </c:pt>
                <c:pt idx="1824">
                  <c:v>0</c:v>
                </c:pt>
                <c:pt idx="1825">
                  <c:v>0</c:v>
                </c:pt>
                <c:pt idx="1826">
                  <c:v>0</c:v>
                </c:pt>
                <c:pt idx="1827">
                  <c:v>0</c:v>
                </c:pt>
                <c:pt idx="1828">
                  <c:v>0</c:v>
                </c:pt>
                <c:pt idx="1829">
                  <c:v>0</c:v>
                </c:pt>
                <c:pt idx="1830">
                  <c:v>0</c:v>
                </c:pt>
                <c:pt idx="1831">
                  <c:v>0</c:v>
                </c:pt>
                <c:pt idx="1832">
                  <c:v>0</c:v>
                </c:pt>
                <c:pt idx="1833">
                  <c:v>0</c:v>
                </c:pt>
                <c:pt idx="1834">
                  <c:v>0</c:v>
                </c:pt>
                <c:pt idx="1835">
                  <c:v>0</c:v>
                </c:pt>
                <c:pt idx="1836">
                  <c:v>0</c:v>
                </c:pt>
                <c:pt idx="1837">
                  <c:v>0</c:v>
                </c:pt>
                <c:pt idx="1838">
                  <c:v>0</c:v>
                </c:pt>
                <c:pt idx="1839">
                  <c:v>0</c:v>
                </c:pt>
                <c:pt idx="1840">
                  <c:v>0</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0</c:v>
                </c:pt>
                <c:pt idx="1861">
                  <c:v>0</c:v>
                </c:pt>
                <c:pt idx="1862">
                  <c:v>0</c:v>
                </c:pt>
                <c:pt idx="1863">
                  <c:v>0</c:v>
                </c:pt>
                <c:pt idx="1864">
                  <c:v>0</c:v>
                </c:pt>
                <c:pt idx="1865">
                  <c:v>0</c:v>
                </c:pt>
                <c:pt idx="1866">
                  <c:v>0</c:v>
                </c:pt>
                <c:pt idx="1867">
                  <c:v>0</c:v>
                </c:pt>
                <c:pt idx="1868">
                  <c:v>0</c:v>
                </c:pt>
                <c:pt idx="1869">
                  <c:v>0</c:v>
                </c:pt>
                <c:pt idx="1870">
                  <c:v>0</c:v>
                </c:pt>
                <c:pt idx="1871">
                  <c:v>0</c:v>
                </c:pt>
                <c:pt idx="1872">
                  <c:v>0</c:v>
                </c:pt>
                <c:pt idx="1873">
                  <c:v>0</c:v>
                </c:pt>
                <c:pt idx="1874">
                  <c:v>0</c:v>
                </c:pt>
                <c:pt idx="1875">
                  <c:v>0</c:v>
                </c:pt>
                <c:pt idx="1876">
                  <c:v>0</c:v>
                </c:pt>
                <c:pt idx="1877">
                  <c:v>0</c:v>
                </c:pt>
                <c:pt idx="1878">
                  <c:v>0</c:v>
                </c:pt>
                <c:pt idx="1879">
                  <c:v>0</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0</c:v>
                </c:pt>
                <c:pt idx="1896">
                  <c:v>0</c:v>
                </c:pt>
                <c:pt idx="1897">
                  <c:v>0</c:v>
                </c:pt>
                <c:pt idx="1898">
                  <c:v>0</c:v>
                </c:pt>
                <c:pt idx="1899">
                  <c:v>0</c:v>
                </c:pt>
                <c:pt idx="1900">
                  <c:v>0</c:v>
                </c:pt>
                <c:pt idx="1901">
                  <c:v>0</c:v>
                </c:pt>
                <c:pt idx="1902">
                  <c:v>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0</c:v>
                </c:pt>
                <c:pt idx="1918">
                  <c:v>0</c:v>
                </c:pt>
                <c:pt idx="1919">
                  <c:v>0</c:v>
                </c:pt>
                <c:pt idx="1920">
                  <c:v>0</c:v>
                </c:pt>
                <c:pt idx="1921">
                  <c:v>0</c:v>
                </c:pt>
                <c:pt idx="1922">
                  <c:v>0</c:v>
                </c:pt>
                <c:pt idx="1923">
                  <c:v>0</c:v>
                </c:pt>
                <c:pt idx="1924">
                  <c:v>0</c:v>
                </c:pt>
                <c:pt idx="1925">
                  <c:v>0</c:v>
                </c:pt>
                <c:pt idx="1926">
                  <c:v>0</c:v>
                </c:pt>
                <c:pt idx="1927">
                  <c:v>0</c:v>
                </c:pt>
                <c:pt idx="1928">
                  <c:v>0</c:v>
                </c:pt>
                <c:pt idx="1929">
                  <c:v>0</c:v>
                </c:pt>
                <c:pt idx="1930">
                  <c:v>0</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0</c:v>
                </c:pt>
                <c:pt idx="1944">
                  <c:v>0</c:v>
                </c:pt>
                <c:pt idx="1945">
                  <c:v>0</c:v>
                </c:pt>
                <c:pt idx="1946">
                  <c:v>0</c:v>
                </c:pt>
                <c:pt idx="1947">
                  <c:v>0</c:v>
                </c:pt>
                <c:pt idx="1948">
                  <c:v>0</c:v>
                </c:pt>
                <c:pt idx="1949">
                  <c:v>0</c:v>
                </c:pt>
                <c:pt idx="1950">
                  <c:v>0</c:v>
                </c:pt>
                <c:pt idx="1951">
                  <c:v>0</c:v>
                </c:pt>
                <c:pt idx="1952">
                  <c:v>0</c:v>
                </c:pt>
                <c:pt idx="1953">
                  <c:v>0</c:v>
                </c:pt>
                <c:pt idx="1954">
                  <c:v>0</c:v>
                </c:pt>
                <c:pt idx="1955">
                  <c:v>0</c:v>
                </c:pt>
                <c:pt idx="1956">
                  <c:v>0</c:v>
                </c:pt>
                <c:pt idx="1957">
                  <c:v>0</c:v>
                </c:pt>
                <c:pt idx="1958">
                  <c:v>0</c:v>
                </c:pt>
                <c:pt idx="1959">
                  <c:v>0</c:v>
                </c:pt>
                <c:pt idx="1960">
                  <c:v>0</c:v>
                </c:pt>
                <c:pt idx="1961">
                  <c:v>0</c:v>
                </c:pt>
                <c:pt idx="1962">
                  <c:v>0</c:v>
                </c:pt>
                <c:pt idx="1963">
                  <c:v>0</c:v>
                </c:pt>
                <c:pt idx="1964">
                  <c:v>0</c:v>
                </c:pt>
                <c:pt idx="1965">
                  <c:v>0</c:v>
                </c:pt>
                <c:pt idx="1966">
                  <c:v>0</c:v>
                </c:pt>
                <c:pt idx="1967">
                  <c:v>0</c:v>
                </c:pt>
                <c:pt idx="1968">
                  <c:v>0</c:v>
                </c:pt>
                <c:pt idx="1969">
                  <c:v>0</c:v>
                </c:pt>
                <c:pt idx="1970">
                  <c:v>0</c:v>
                </c:pt>
                <c:pt idx="1971">
                  <c:v>0</c:v>
                </c:pt>
                <c:pt idx="1972">
                  <c:v>0</c:v>
                </c:pt>
                <c:pt idx="1973">
                  <c:v>0</c:v>
                </c:pt>
                <c:pt idx="1974">
                  <c:v>0</c:v>
                </c:pt>
                <c:pt idx="1975">
                  <c:v>0</c:v>
                </c:pt>
                <c:pt idx="1976">
                  <c:v>0</c:v>
                </c:pt>
                <c:pt idx="1977">
                  <c:v>0</c:v>
                </c:pt>
                <c:pt idx="1978">
                  <c:v>0</c:v>
                </c:pt>
                <c:pt idx="1979">
                  <c:v>0</c:v>
                </c:pt>
                <c:pt idx="1980">
                  <c:v>0</c:v>
                </c:pt>
                <c:pt idx="1981">
                  <c:v>0</c:v>
                </c:pt>
                <c:pt idx="1982">
                  <c:v>0</c:v>
                </c:pt>
                <c:pt idx="1983">
                  <c:v>0</c:v>
                </c:pt>
                <c:pt idx="1984">
                  <c:v>0</c:v>
                </c:pt>
                <c:pt idx="1985">
                  <c:v>0</c:v>
                </c:pt>
                <c:pt idx="1986">
                  <c:v>0</c:v>
                </c:pt>
                <c:pt idx="1987">
                  <c:v>0</c:v>
                </c:pt>
                <c:pt idx="1988">
                  <c:v>0</c:v>
                </c:pt>
                <c:pt idx="1989">
                  <c:v>0</c:v>
                </c:pt>
                <c:pt idx="1990">
                  <c:v>0</c:v>
                </c:pt>
                <c:pt idx="1991">
                  <c:v>0</c:v>
                </c:pt>
                <c:pt idx="1992">
                  <c:v>0</c:v>
                </c:pt>
                <c:pt idx="1993">
                  <c:v>0</c:v>
                </c:pt>
                <c:pt idx="1994">
                  <c:v>0</c:v>
                </c:pt>
                <c:pt idx="1995">
                  <c:v>0</c:v>
                </c:pt>
                <c:pt idx="1996">
                  <c:v>0</c:v>
                </c:pt>
                <c:pt idx="1997">
                  <c:v>0</c:v>
                </c:pt>
                <c:pt idx="1998">
                  <c:v>0</c:v>
                </c:pt>
                <c:pt idx="1999">
                  <c:v>0</c:v>
                </c:pt>
                <c:pt idx="2000">
                  <c:v>0</c:v>
                </c:pt>
                <c:pt idx="2001">
                  <c:v>0</c:v>
                </c:pt>
                <c:pt idx="2002">
                  <c:v>0</c:v>
                </c:pt>
                <c:pt idx="2003">
                  <c:v>0</c:v>
                </c:pt>
                <c:pt idx="2004">
                  <c:v>0</c:v>
                </c:pt>
                <c:pt idx="2005">
                  <c:v>0</c:v>
                </c:pt>
                <c:pt idx="2006">
                  <c:v>0</c:v>
                </c:pt>
                <c:pt idx="2007">
                  <c:v>0</c:v>
                </c:pt>
                <c:pt idx="2008">
                  <c:v>0</c:v>
                </c:pt>
                <c:pt idx="2009">
                  <c:v>0</c:v>
                </c:pt>
                <c:pt idx="2010">
                  <c:v>0</c:v>
                </c:pt>
                <c:pt idx="2011">
                  <c:v>0</c:v>
                </c:pt>
                <c:pt idx="2012">
                  <c:v>0</c:v>
                </c:pt>
                <c:pt idx="2013">
                  <c:v>0</c:v>
                </c:pt>
                <c:pt idx="2014">
                  <c:v>0</c:v>
                </c:pt>
                <c:pt idx="2015">
                  <c:v>0</c:v>
                </c:pt>
                <c:pt idx="2016">
                  <c:v>0</c:v>
                </c:pt>
                <c:pt idx="2017">
                  <c:v>0</c:v>
                </c:pt>
                <c:pt idx="2018">
                  <c:v>0</c:v>
                </c:pt>
                <c:pt idx="2019">
                  <c:v>0</c:v>
                </c:pt>
                <c:pt idx="2020">
                  <c:v>0</c:v>
                </c:pt>
                <c:pt idx="2021">
                  <c:v>0</c:v>
                </c:pt>
                <c:pt idx="2022">
                  <c:v>0</c:v>
                </c:pt>
                <c:pt idx="2023">
                  <c:v>0</c:v>
                </c:pt>
                <c:pt idx="2024">
                  <c:v>0</c:v>
                </c:pt>
                <c:pt idx="2025">
                  <c:v>0</c:v>
                </c:pt>
                <c:pt idx="2026">
                  <c:v>0</c:v>
                </c:pt>
                <c:pt idx="2027">
                  <c:v>0</c:v>
                </c:pt>
                <c:pt idx="2028">
                  <c:v>0</c:v>
                </c:pt>
                <c:pt idx="2029">
                  <c:v>0</c:v>
                </c:pt>
                <c:pt idx="2030">
                  <c:v>0</c:v>
                </c:pt>
                <c:pt idx="2031">
                  <c:v>0</c:v>
                </c:pt>
                <c:pt idx="2032">
                  <c:v>0</c:v>
                </c:pt>
                <c:pt idx="2033">
                  <c:v>0</c:v>
                </c:pt>
                <c:pt idx="2034">
                  <c:v>0</c:v>
                </c:pt>
                <c:pt idx="2035">
                  <c:v>0</c:v>
                </c:pt>
                <c:pt idx="2036">
                  <c:v>0</c:v>
                </c:pt>
                <c:pt idx="2037">
                  <c:v>0</c:v>
                </c:pt>
                <c:pt idx="2038">
                  <c:v>0</c:v>
                </c:pt>
                <c:pt idx="2039">
                  <c:v>0</c:v>
                </c:pt>
                <c:pt idx="2040">
                  <c:v>0</c:v>
                </c:pt>
                <c:pt idx="2041">
                  <c:v>0</c:v>
                </c:pt>
                <c:pt idx="2042">
                  <c:v>0</c:v>
                </c:pt>
                <c:pt idx="2043">
                  <c:v>0</c:v>
                </c:pt>
                <c:pt idx="2044">
                  <c:v>0</c:v>
                </c:pt>
                <c:pt idx="2045">
                  <c:v>0</c:v>
                </c:pt>
                <c:pt idx="2046">
                  <c:v>0</c:v>
                </c:pt>
                <c:pt idx="2047">
                  <c:v>0</c:v>
                </c:pt>
                <c:pt idx="2048">
                  <c:v>0</c:v>
                </c:pt>
                <c:pt idx="2049">
                  <c:v>0</c:v>
                </c:pt>
                <c:pt idx="2050">
                  <c:v>0</c:v>
                </c:pt>
                <c:pt idx="2051">
                  <c:v>0</c:v>
                </c:pt>
                <c:pt idx="2052">
                  <c:v>0</c:v>
                </c:pt>
                <c:pt idx="2053">
                  <c:v>0</c:v>
                </c:pt>
                <c:pt idx="2054">
                  <c:v>0</c:v>
                </c:pt>
                <c:pt idx="2055">
                  <c:v>0</c:v>
                </c:pt>
                <c:pt idx="2056">
                  <c:v>0</c:v>
                </c:pt>
                <c:pt idx="2057">
                  <c:v>0</c:v>
                </c:pt>
                <c:pt idx="2058">
                  <c:v>0</c:v>
                </c:pt>
                <c:pt idx="2059">
                  <c:v>0</c:v>
                </c:pt>
                <c:pt idx="2060">
                  <c:v>0</c:v>
                </c:pt>
                <c:pt idx="2061">
                  <c:v>0</c:v>
                </c:pt>
                <c:pt idx="2062">
                  <c:v>0</c:v>
                </c:pt>
                <c:pt idx="2063">
                  <c:v>0</c:v>
                </c:pt>
                <c:pt idx="2064">
                  <c:v>0</c:v>
                </c:pt>
                <c:pt idx="2065">
                  <c:v>0</c:v>
                </c:pt>
                <c:pt idx="2066">
                  <c:v>0</c:v>
                </c:pt>
                <c:pt idx="2067">
                  <c:v>0</c:v>
                </c:pt>
                <c:pt idx="2068">
                  <c:v>0</c:v>
                </c:pt>
                <c:pt idx="2069">
                  <c:v>0</c:v>
                </c:pt>
                <c:pt idx="2070">
                  <c:v>0</c:v>
                </c:pt>
                <c:pt idx="2071">
                  <c:v>0</c:v>
                </c:pt>
                <c:pt idx="2072">
                  <c:v>0</c:v>
                </c:pt>
                <c:pt idx="2073">
                  <c:v>0</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0</c:v>
                </c:pt>
                <c:pt idx="2087">
                  <c:v>0</c:v>
                </c:pt>
                <c:pt idx="2088">
                  <c:v>0</c:v>
                </c:pt>
                <c:pt idx="2089">
                  <c:v>0</c:v>
                </c:pt>
                <c:pt idx="2090">
                  <c:v>0</c:v>
                </c:pt>
                <c:pt idx="2091">
                  <c:v>0</c:v>
                </c:pt>
                <c:pt idx="2092">
                  <c:v>0</c:v>
                </c:pt>
                <c:pt idx="2093">
                  <c:v>0</c:v>
                </c:pt>
                <c:pt idx="2094">
                  <c:v>0</c:v>
                </c:pt>
                <c:pt idx="2095">
                  <c:v>0</c:v>
                </c:pt>
                <c:pt idx="2096">
                  <c:v>0</c:v>
                </c:pt>
                <c:pt idx="2097">
                  <c:v>0</c:v>
                </c:pt>
                <c:pt idx="2098">
                  <c:v>0</c:v>
                </c:pt>
                <c:pt idx="2099">
                  <c:v>0</c:v>
                </c:pt>
                <c:pt idx="2100">
                  <c:v>0</c:v>
                </c:pt>
                <c:pt idx="2101">
                  <c:v>0</c:v>
                </c:pt>
                <c:pt idx="2102">
                  <c:v>0</c:v>
                </c:pt>
                <c:pt idx="2103">
                  <c:v>0</c:v>
                </c:pt>
                <c:pt idx="2104">
                  <c:v>0</c:v>
                </c:pt>
                <c:pt idx="2105">
                  <c:v>0</c:v>
                </c:pt>
                <c:pt idx="2106">
                  <c:v>0</c:v>
                </c:pt>
                <c:pt idx="2107">
                  <c:v>0</c:v>
                </c:pt>
                <c:pt idx="2108">
                  <c:v>0</c:v>
                </c:pt>
                <c:pt idx="2109">
                  <c:v>0</c:v>
                </c:pt>
                <c:pt idx="2110">
                  <c:v>0</c:v>
                </c:pt>
                <c:pt idx="2111">
                  <c:v>0</c:v>
                </c:pt>
                <c:pt idx="2112">
                  <c:v>0</c:v>
                </c:pt>
                <c:pt idx="2113">
                  <c:v>0</c:v>
                </c:pt>
                <c:pt idx="2114">
                  <c:v>0</c:v>
                </c:pt>
                <c:pt idx="2115">
                  <c:v>0</c:v>
                </c:pt>
                <c:pt idx="2116">
                  <c:v>0</c:v>
                </c:pt>
                <c:pt idx="2117">
                  <c:v>0</c:v>
                </c:pt>
                <c:pt idx="2118">
                  <c:v>0</c:v>
                </c:pt>
                <c:pt idx="2119">
                  <c:v>0</c:v>
                </c:pt>
                <c:pt idx="2120">
                  <c:v>0</c:v>
                </c:pt>
                <c:pt idx="2121">
                  <c:v>0</c:v>
                </c:pt>
                <c:pt idx="2122">
                  <c:v>0</c:v>
                </c:pt>
                <c:pt idx="2123">
                  <c:v>0</c:v>
                </c:pt>
                <c:pt idx="2124">
                  <c:v>0</c:v>
                </c:pt>
                <c:pt idx="2125">
                  <c:v>0</c:v>
                </c:pt>
                <c:pt idx="2126">
                  <c:v>0</c:v>
                </c:pt>
                <c:pt idx="2127">
                  <c:v>0</c:v>
                </c:pt>
                <c:pt idx="2128">
                  <c:v>0</c:v>
                </c:pt>
                <c:pt idx="2129">
                  <c:v>0</c:v>
                </c:pt>
                <c:pt idx="2130">
                  <c:v>0</c:v>
                </c:pt>
                <c:pt idx="2131">
                  <c:v>0</c:v>
                </c:pt>
                <c:pt idx="2132">
                  <c:v>0</c:v>
                </c:pt>
                <c:pt idx="2133">
                  <c:v>0</c:v>
                </c:pt>
                <c:pt idx="2134">
                  <c:v>0</c:v>
                </c:pt>
                <c:pt idx="2135">
                  <c:v>0</c:v>
                </c:pt>
                <c:pt idx="2136">
                  <c:v>0</c:v>
                </c:pt>
                <c:pt idx="2137">
                  <c:v>0</c:v>
                </c:pt>
                <c:pt idx="2138">
                  <c:v>0</c:v>
                </c:pt>
                <c:pt idx="2139">
                  <c:v>0</c:v>
                </c:pt>
                <c:pt idx="2140">
                  <c:v>0</c:v>
                </c:pt>
                <c:pt idx="2141">
                  <c:v>0</c:v>
                </c:pt>
                <c:pt idx="2142">
                  <c:v>0</c:v>
                </c:pt>
                <c:pt idx="2143">
                  <c:v>0</c:v>
                </c:pt>
                <c:pt idx="2144">
                  <c:v>0</c:v>
                </c:pt>
                <c:pt idx="2145">
                  <c:v>0</c:v>
                </c:pt>
                <c:pt idx="2146">
                  <c:v>0</c:v>
                </c:pt>
                <c:pt idx="2147">
                  <c:v>0</c:v>
                </c:pt>
                <c:pt idx="2148">
                  <c:v>0</c:v>
                </c:pt>
                <c:pt idx="2149">
                  <c:v>0</c:v>
                </c:pt>
                <c:pt idx="2150">
                  <c:v>0</c:v>
                </c:pt>
                <c:pt idx="2151">
                  <c:v>0</c:v>
                </c:pt>
                <c:pt idx="2152">
                  <c:v>0</c:v>
                </c:pt>
                <c:pt idx="2153">
                  <c:v>0</c:v>
                </c:pt>
                <c:pt idx="2154">
                  <c:v>0</c:v>
                </c:pt>
                <c:pt idx="2155">
                  <c:v>0</c:v>
                </c:pt>
                <c:pt idx="2156">
                  <c:v>0</c:v>
                </c:pt>
                <c:pt idx="2157">
                  <c:v>0</c:v>
                </c:pt>
                <c:pt idx="2158">
                  <c:v>0</c:v>
                </c:pt>
                <c:pt idx="2159">
                  <c:v>0</c:v>
                </c:pt>
                <c:pt idx="2160">
                  <c:v>0</c:v>
                </c:pt>
                <c:pt idx="2161">
                  <c:v>0</c:v>
                </c:pt>
                <c:pt idx="2162">
                  <c:v>0</c:v>
                </c:pt>
                <c:pt idx="2163">
                  <c:v>0</c:v>
                </c:pt>
                <c:pt idx="2164">
                  <c:v>0</c:v>
                </c:pt>
                <c:pt idx="2165">
                  <c:v>0</c:v>
                </c:pt>
                <c:pt idx="2166">
                  <c:v>0</c:v>
                </c:pt>
                <c:pt idx="2167">
                  <c:v>0</c:v>
                </c:pt>
                <c:pt idx="2168">
                  <c:v>0</c:v>
                </c:pt>
                <c:pt idx="2169">
                  <c:v>0</c:v>
                </c:pt>
                <c:pt idx="2170">
                  <c:v>0</c:v>
                </c:pt>
                <c:pt idx="2171">
                  <c:v>0</c:v>
                </c:pt>
                <c:pt idx="2172">
                  <c:v>0</c:v>
                </c:pt>
                <c:pt idx="2173">
                  <c:v>0</c:v>
                </c:pt>
                <c:pt idx="2174">
                  <c:v>0</c:v>
                </c:pt>
                <c:pt idx="2175">
                  <c:v>0</c:v>
                </c:pt>
                <c:pt idx="2176">
                  <c:v>0</c:v>
                </c:pt>
                <c:pt idx="2177">
                  <c:v>0</c:v>
                </c:pt>
                <c:pt idx="2178">
                  <c:v>0</c:v>
                </c:pt>
                <c:pt idx="2179">
                  <c:v>0</c:v>
                </c:pt>
                <c:pt idx="2180">
                  <c:v>0</c:v>
                </c:pt>
                <c:pt idx="2181">
                  <c:v>0</c:v>
                </c:pt>
                <c:pt idx="2182">
                  <c:v>0</c:v>
                </c:pt>
                <c:pt idx="2183">
                  <c:v>0</c:v>
                </c:pt>
                <c:pt idx="2184">
                  <c:v>0</c:v>
                </c:pt>
                <c:pt idx="2185">
                  <c:v>0</c:v>
                </c:pt>
                <c:pt idx="2186">
                  <c:v>0</c:v>
                </c:pt>
                <c:pt idx="2187">
                  <c:v>0</c:v>
                </c:pt>
                <c:pt idx="2188">
                  <c:v>0</c:v>
                </c:pt>
                <c:pt idx="2189">
                  <c:v>0</c:v>
                </c:pt>
                <c:pt idx="2190">
                  <c:v>0</c:v>
                </c:pt>
                <c:pt idx="2191">
                  <c:v>0</c:v>
                </c:pt>
                <c:pt idx="2192">
                  <c:v>0</c:v>
                </c:pt>
                <c:pt idx="2193">
                  <c:v>0</c:v>
                </c:pt>
                <c:pt idx="2194">
                  <c:v>0</c:v>
                </c:pt>
                <c:pt idx="2195">
                  <c:v>0</c:v>
                </c:pt>
                <c:pt idx="2196">
                  <c:v>0</c:v>
                </c:pt>
                <c:pt idx="2197">
                  <c:v>0</c:v>
                </c:pt>
                <c:pt idx="2198">
                  <c:v>0</c:v>
                </c:pt>
                <c:pt idx="2199">
                  <c:v>0</c:v>
                </c:pt>
                <c:pt idx="2200">
                  <c:v>0</c:v>
                </c:pt>
                <c:pt idx="2201">
                  <c:v>0</c:v>
                </c:pt>
                <c:pt idx="2202">
                  <c:v>0</c:v>
                </c:pt>
                <c:pt idx="2203">
                  <c:v>0</c:v>
                </c:pt>
                <c:pt idx="2204">
                  <c:v>0</c:v>
                </c:pt>
                <c:pt idx="2205">
                  <c:v>0</c:v>
                </c:pt>
                <c:pt idx="2206">
                  <c:v>0</c:v>
                </c:pt>
                <c:pt idx="2207">
                  <c:v>0</c:v>
                </c:pt>
                <c:pt idx="2208">
                  <c:v>0</c:v>
                </c:pt>
                <c:pt idx="2209">
                  <c:v>0</c:v>
                </c:pt>
                <c:pt idx="2210">
                  <c:v>0</c:v>
                </c:pt>
                <c:pt idx="2211">
                  <c:v>0</c:v>
                </c:pt>
                <c:pt idx="2212">
                  <c:v>0</c:v>
                </c:pt>
                <c:pt idx="2213">
                  <c:v>0</c:v>
                </c:pt>
                <c:pt idx="2214">
                  <c:v>0</c:v>
                </c:pt>
                <c:pt idx="2215">
                  <c:v>0</c:v>
                </c:pt>
                <c:pt idx="2216">
                  <c:v>0</c:v>
                </c:pt>
                <c:pt idx="2217">
                  <c:v>0</c:v>
                </c:pt>
                <c:pt idx="2218">
                  <c:v>0</c:v>
                </c:pt>
                <c:pt idx="2219">
                  <c:v>0</c:v>
                </c:pt>
                <c:pt idx="2220">
                  <c:v>0</c:v>
                </c:pt>
                <c:pt idx="2221">
                  <c:v>0</c:v>
                </c:pt>
                <c:pt idx="2222">
                  <c:v>0</c:v>
                </c:pt>
                <c:pt idx="2223">
                  <c:v>0</c:v>
                </c:pt>
                <c:pt idx="2224">
                  <c:v>0</c:v>
                </c:pt>
                <c:pt idx="2225">
                  <c:v>0</c:v>
                </c:pt>
                <c:pt idx="2226">
                  <c:v>0</c:v>
                </c:pt>
                <c:pt idx="2227">
                  <c:v>0</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0</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0</c:v>
                </c:pt>
                <c:pt idx="2304">
                  <c:v>0</c:v>
                </c:pt>
                <c:pt idx="2305">
                  <c:v>0</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0</c:v>
                </c:pt>
                <c:pt idx="2333">
                  <c:v>0</c:v>
                </c:pt>
                <c:pt idx="2334">
                  <c:v>0</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0</c:v>
                </c:pt>
                <c:pt idx="2369">
                  <c:v>0</c:v>
                </c:pt>
                <c:pt idx="2370">
                  <c:v>0</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0</c:v>
                </c:pt>
                <c:pt idx="2397">
                  <c:v>0</c:v>
                </c:pt>
                <c:pt idx="2398">
                  <c:v>0</c:v>
                </c:pt>
                <c:pt idx="2399">
                  <c:v>0</c:v>
                </c:pt>
                <c:pt idx="2400">
                  <c:v>0</c:v>
                </c:pt>
                <c:pt idx="2401">
                  <c:v>0</c:v>
                </c:pt>
                <c:pt idx="2402">
                  <c:v>0</c:v>
                </c:pt>
                <c:pt idx="2403">
                  <c:v>0</c:v>
                </c:pt>
                <c:pt idx="2404">
                  <c:v>0</c:v>
                </c:pt>
                <c:pt idx="2405">
                  <c:v>0</c:v>
                </c:pt>
                <c:pt idx="2406">
                  <c:v>0</c:v>
                </c:pt>
                <c:pt idx="2407">
                  <c:v>0</c:v>
                </c:pt>
                <c:pt idx="2408">
                  <c:v>0</c:v>
                </c:pt>
                <c:pt idx="2409">
                  <c:v>0</c:v>
                </c:pt>
                <c:pt idx="2410">
                  <c:v>0</c:v>
                </c:pt>
                <c:pt idx="2411">
                  <c:v>0</c:v>
                </c:pt>
                <c:pt idx="2412">
                  <c:v>0</c:v>
                </c:pt>
                <c:pt idx="2413">
                  <c:v>0</c:v>
                </c:pt>
                <c:pt idx="2414">
                  <c:v>0</c:v>
                </c:pt>
                <c:pt idx="2415">
                  <c:v>0</c:v>
                </c:pt>
                <c:pt idx="2416">
                  <c:v>0</c:v>
                </c:pt>
                <c:pt idx="2417">
                  <c:v>0</c:v>
                </c:pt>
                <c:pt idx="2418">
                  <c:v>0</c:v>
                </c:pt>
                <c:pt idx="2419">
                  <c:v>0</c:v>
                </c:pt>
                <c:pt idx="2420">
                  <c:v>0</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0</c:v>
                </c:pt>
                <c:pt idx="2445">
                  <c:v>0</c:v>
                </c:pt>
                <c:pt idx="2446">
                  <c:v>0</c:v>
                </c:pt>
                <c:pt idx="2447">
                  <c:v>0</c:v>
                </c:pt>
                <c:pt idx="2448">
                  <c:v>0</c:v>
                </c:pt>
                <c:pt idx="2449">
                  <c:v>0</c:v>
                </c:pt>
                <c:pt idx="2450">
                  <c:v>0</c:v>
                </c:pt>
                <c:pt idx="2451">
                  <c:v>0</c:v>
                </c:pt>
                <c:pt idx="2452">
                  <c:v>0</c:v>
                </c:pt>
                <c:pt idx="2453">
                  <c:v>0</c:v>
                </c:pt>
                <c:pt idx="2454">
                  <c:v>0</c:v>
                </c:pt>
                <c:pt idx="2455">
                  <c:v>0</c:v>
                </c:pt>
                <c:pt idx="2456">
                  <c:v>0</c:v>
                </c:pt>
                <c:pt idx="2457">
                  <c:v>0</c:v>
                </c:pt>
                <c:pt idx="2458">
                  <c:v>0</c:v>
                </c:pt>
                <c:pt idx="2459">
                  <c:v>0</c:v>
                </c:pt>
                <c:pt idx="2460">
                  <c:v>0</c:v>
                </c:pt>
                <c:pt idx="2461">
                  <c:v>0</c:v>
                </c:pt>
                <c:pt idx="2462">
                  <c:v>0</c:v>
                </c:pt>
                <c:pt idx="2463">
                  <c:v>0</c:v>
                </c:pt>
                <c:pt idx="2464">
                  <c:v>0</c:v>
                </c:pt>
                <c:pt idx="2465">
                  <c:v>0</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0</c:v>
                </c:pt>
                <c:pt idx="2484">
                  <c:v>0</c:v>
                </c:pt>
                <c:pt idx="2485">
                  <c:v>0</c:v>
                </c:pt>
                <c:pt idx="2486">
                  <c:v>0</c:v>
                </c:pt>
                <c:pt idx="2487">
                  <c:v>0</c:v>
                </c:pt>
                <c:pt idx="2488">
                  <c:v>0</c:v>
                </c:pt>
                <c:pt idx="2489">
                  <c:v>0</c:v>
                </c:pt>
                <c:pt idx="2490">
                  <c:v>0</c:v>
                </c:pt>
                <c:pt idx="2491">
                  <c:v>0</c:v>
                </c:pt>
                <c:pt idx="2492">
                  <c:v>0</c:v>
                </c:pt>
                <c:pt idx="2493">
                  <c:v>0</c:v>
                </c:pt>
                <c:pt idx="2494">
                  <c:v>0</c:v>
                </c:pt>
                <c:pt idx="2495">
                  <c:v>0</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0</c:v>
                </c:pt>
                <c:pt idx="2529">
                  <c:v>0</c:v>
                </c:pt>
                <c:pt idx="2530">
                  <c:v>0</c:v>
                </c:pt>
                <c:pt idx="2531">
                  <c:v>0</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0</c:v>
                </c:pt>
                <c:pt idx="2590">
                  <c:v>0</c:v>
                </c:pt>
                <c:pt idx="2591">
                  <c:v>0</c:v>
                </c:pt>
                <c:pt idx="2592">
                  <c:v>0</c:v>
                </c:pt>
                <c:pt idx="2593">
                  <c:v>0</c:v>
                </c:pt>
                <c:pt idx="2594">
                  <c:v>0</c:v>
                </c:pt>
                <c:pt idx="2595">
                  <c:v>0</c:v>
                </c:pt>
                <c:pt idx="2596">
                  <c:v>0</c:v>
                </c:pt>
                <c:pt idx="2597">
                  <c:v>0</c:v>
                </c:pt>
                <c:pt idx="2598">
                  <c:v>0</c:v>
                </c:pt>
                <c:pt idx="2599">
                  <c:v>0</c:v>
                </c:pt>
                <c:pt idx="2600">
                  <c:v>0</c:v>
                </c:pt>
                <c:pt idx="2601">
                  <c:v>0</c:v>
                </c:pt>
                <c:pt idx="2602">
                  <c:v>0</c:v>
                </c:pt>
                <c:pt idx="2603">
                  <c:v>0</c:v>
                </c:pt>
                <c:pt idx="2604">
                  <c:v>0</c:v>
                </c:pt>
                <c:pt idx="2605">
                  <c:v>0</c:v>
                </c:pt>
                <c:pt idx="2606">
                  <c:v>0</c:v>
                </c:pt>
                <c:pt idx="2607">
                  <c:v>0</c:v>
                </c:pt>
                <c:pt idx="2608">
                  <c:v>0</c:v>
                </c:pt>
                <c:pt idx="2609">
                  <c:v>0</c:v>
                </c:pt>
                <c:pt idx="2610">
                  <c:v>0</c:v>
                </c:pt>
                <c:pt idx="2611">
                  <c:v>0</c:v>
                </c:pt>
                <c:pt idx="2612">
                  <c:v>0</c:v>
                </c:pt>
                <c:pt idx="2613">
                  <c:v>0</c:v>
                </c:pt>
                <c:pt idx="2614">
                  <c:v>0</c:v>
                </c:pt>
                <c:pt idx="2615">
                  <c:v>0</c:v>
                </c:pt>
                <c:pt idx="2616">
                  <c:v>0</c:v>
                </c:pt>
                <c:pt idx="2617">
                  <c:v>0</c:v>
                </c:pt>
                <c:pt idx="2618">
                  <c:v>0</c:v>
                </c:pt>
                <c:pt idx="2619">
                  <c:v>0</c:v>
                </c:pt>
                <c:pt idx="2620">
                  <c:v>0</c:v>
                </c:pt>
                <c:pt idx="2621">
                  <c:v>0</c:v>
                </c:pt>
                <c:pt idx="2622">
                  <c:v>0</c:v>
                </c:pt>
                <c:pt idx="2623">
                  <c:v>0</c:v>
                </c:pt>
                <c:pt idx="2624">
                  <c:v>0</c:v>
                </c:pt>
                <c:pt idx="2625">
                  <c:v>0</c:v>
                </c:pt>
                <c:pt idx="2626">
                  <c:v>0</c:v>
                </c:pt>
                <c:pt idx="2627">
                  <c:v>0</c:v>
                </c:pt>
                <c:pt idx="2628">
                  <c:v>0</c:v>
                </c:pt>
                <c:pt idx="2629">
                  <c:v>0</c:v>
                </c:pt>
                <c:pt idx="2630">
                  <c:v>0</c:v>
                </c:pt>
                <c:pt idx="2631">
                  <c:v>0</c:v>
                </c:pt>
                <c:pt idx="2632">
                  <c:v>0</c:v>
                </c:pt>
                <c:pt idx="2633">
                  <c:v>0</c:v>
                </c:pt>
                <c:pt idx="2634">
                  <c:v>0</c:v>
                </c:pt>
                <c:pt idx="2635">
                  <c:v>0</c:v>
                </c:pt>
                <c:pt idx="2636">
                  <c:v>0</c:v>
                </c:pt>
                <c:pt idx="2637">
                  <c:v>0</c:v>
                </c:pt>
                <c:pt idx="2638">
                  <c:v>0</c:v>
                </c:pt>
                <c:pt idx="2639">
                  <c:v>0</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0</c:v>
                </c:pt>
                <c:pt idx="2653">
                  <c:v>0</c:v>
                </c:pt>
                <c:pt idx="2654">
                  <c:v>0</c:v>
                </c:pt>
                <c:pt idx="2655">
                  <c:v>0</c:v>
                </c:pt>
                <c:pt idx="2656">
                  <c:v>0</c:v>
                </c:pt>
                <c:pt idx="2657">
                  <c:v>0</c:v>
                </c:pt>
                <c:pt idx="2658">
                  <c:v>0</c:v>
                </c:pt>
                <c:pt idx="2659">
                  <c:v>0</c:v>
                </c:pt>
                <c:pt idx="2660">
                  <c:v>0</c:v>
                </c:pt>
                <c:pt idx="2661">
                  <c:v>0</c:v>
                </c:pt>
                <c:pt idx="2662">
                  <c:v>0</c:v>
                </c:pt>
                <c:pt idx="2663">
                  <c:v>0</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0</c:v>
                </c:pt>
                <c:pt idx="2700">
                  <c:v>0</c:v>
                </c:pt>
                <c:pt idx="2701">
                  <c:v>0</c:v>
                </c:pt>
                <c:pt idx="2702">
                  <c:v>0</c:v>
                </c:pt>
                <c:pt idx="2703">
                  <c:v>0</c:v>
                </c:pt>
                <c:pt idx="2704">
                  <c:v>0</c:v>
                </c:pt>
                <c:pt idx="2705">
                  <c:v>0</c:v>
                </c:pt>
                <c:pt idx="2706">
                  <c:v>0</c:v>
                </c:pt>
                <c:pt idx="2707">
                  <c:v>0</c:v>
                </c:pt>
                <c:pt idx="2708">
                  <c:v>0</c:v>
                </c:pt>
                <c:pt idx="2709">
                  <c:v>0</c:v>
                </c:pt>
                <c:pt idx="2710">
                  <c:v>0</c:v>
                </c:pt>
                <c:pt idx="2711">
                  <c:v>0</c:v>
                </c:pt>
                <c:pt idx="2712">
                  <c:v>0</c:v>
                </c:pt>
                <c:pt idx="2713">
                  <c:v>0</c:v>
                </c:pt>
                <c:pt idx="2714">
                  <c:v>0</c:v>
                </c:pt>
                <c:pt idx="2715">
                  <c:v>0</c:v>
                </c:pt>
                <c:pt idx="2716">
                  <c:v>0</c:v>
                </c:pt>
                <c:pt idx="2717">
                  <c:v>0</c:v>
                </c:pt>
                <c:pt idx="2718">
                  <c:v>0</c:v>
                </c:pt>
                <c:pt idx="2719">
                  <c:v>0</c:v>
                </c:pt>
                <c:pt idx="2720">
                  <c:v>0</c:v>
                </c:pt>
                <c:pt idx="2721">
                  <c:v>0</c:v>
                </c:pt>
                <c:pt idx="2722">
                  <c:v>0</c:v>
                </c:pt>
                <c:pt idx="2723">
                  <c:v>0</c:v>
                </c:pt>
                <c:pt idx="2724">
                  <c:v>0</c:v>
                </c:pt>
                <c:pt idx="2725">
                  <c:v>0</c:v>
                </c:pt>
                <c:pt idx="2726">
                  <c:v>0</c:v>
                </c:pt>
                <c:pt idx="2727">
                  <c:v>0</c:v>
                </c:pt>
                <c:pt idx="2728">
                  <c:v>0</c:v>
                </c:pt>
                <c:pt idx="2729">
                  <c:v>0</c:v>
                </c:pt>
                <c:pt idx="2730">
                  <c:v>0</c:v>
                </c:pt>
                <c:pt idx="2731">
                  <c:v>0</c:v>
                </c:pt>
                <c:pt idx="2732">
                  <c:v>0</c:v>
                </c:pt>
                <c:pt idx="2733">
                  <c:v>0</c:v>
                </c:pt>
                <c:pt idx="2734">
                  <c:v>0</c:v>
                </c:pt>
                <c:pt idx="2735">
                  <c:v>0</c:v>
                </c:pt>
                <c:pt idx="2736">
                  <c:v>0</c:v>
                </c:pt>
                <c:pt idx="2737">
                  <c:v>0</c:v>
                </c:pt>
                <c:pt idx="2738">
                  <c:v>0</c:v>
                </c:pt>
                <c:pt idx="2739">
                  <c:v>0</c:v>
                </c:pt>
                <c:pt idx="2740">
                  <c:v>0</c:v>
                </c:pt>
                <c:pt idx="2741">
                  <c:v>0</c:v>
                </c:pt>
                <c:pt idx="2742">
                  <c:v>0</c:v>
                </c:pt>
                <c:pt idx="2743">
                  <c:v>0</c:v>
                </c:pt>
                <c:pt idx="2744">
                  <c:v>0</c:v>
                </c:pt>
                <c:pt idx="2745">
                  <c:v>0</c:v>
                </c:pt>
                <c:pt idx="2746">
                  <c:v>0</c:v>
                </c:pt>
                <c:pt idx="2747">
                  <c:v>0</c:v>
                </c:pt>
                <c:pt idx="2748">
                  <c:v>0</c:v>
                </c:pt>
                <c:pt idx="2749">
                  <c:v>0</c:v>
                </c:pt>
                <c:pt idx="2750">
                  <c:v>0</c:v>
                </c:pt>
                <c:pt idx="2751">
                  <c:v>0</c:v>
                </c:pt>
                <c:pt idx="2752">
                  <c:v>0</c:v>
                </c:pt>
                <c:pt idx="2753">
                  <c:v>0</c:v>
                </c:pt>
                <c:pt idx="2754">
                  <c:v>0</c:v>
                </c:pt>
                <c:pt idx="2755">
                  <c:v>0</c:v>
                </c:pt>
                <c:pt idx="2756">
                  <c:v>0</c:v>
                </c:pt>
                <c:pt idx="2757">
                  <c:v>0</c:v>
                </c:pt>
                <c:pt idx="2758">
                  <c:v>0</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0</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0</c:v>
                </c:pt>
                <c:pt idx="2817">
                  <c:v>0</c:v>
                </c:pt>
                <c:pt idx="2818">
                  <c:v>0</c:v>
                </c:pt>
                <c:pt idx="2819">
                  <c:v>0</c:v>
                </c:pt>
                <c:pt idx="2820">
                  <c:v>0</c:v>
                </c:pt>
                <c:pt idx="2821">
                  <c:v>0</c:v>
                </c:pt>
                <c:pt idx="2822">
                  <c:v>0</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0</c:v>
                </c:pt>
                <c:pt idx="2842">
                  <c:v>0</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0</c:v>
                </c:pt>
                <c:pt idx="2974">
                  <c:v>0</c:v>
                </c:pt>
                <c:pt idx="2975">
                  <c:v>0</c:v>
                </c:pt>
                <c:pt idx="2976">
                  <c:v>0</c:v>
                </c:pt>
                <c:pt idx="2977">
                  <c:v>0</c:v>
                </c:pt>
                <c:pt idx="2978">
                  <c:v>0</c:v>
                </c:pt>
                <c:pt idx="2979">
                  <c:v>0</c:v>
                </c:pt>
                <c:pt idx="2980">
                  <c:v>0</c:v>
                </c:pt>
                <c:pt idx="2981">
                  <c:v>0</c:v>
                </c:pt>
                <c:pt idx="2982">
                  <c:v>0</c:v>
                </c:pt>
                <c:pt idx="2983">
                  <c:v>0</c:v>
                </c:pt>
                <c:pt idx="2984">
                  <c:v>0</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0</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0</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0</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0</c:v>
                </c:pt>
                <c:pt idx="3102">
                  <c:v>0</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0</c:v>
                </c:pt>
                <c:pt idx="3124">
                  <c:v>0</c:v>
                </c:pt>
                <c:pt idx="3125">
                  <c:v>0</c:v>
                </c:pt>
                <c:pt idx="3126">
                  <c:v>0</c:v>
                </c:pt>
                <c:pt idx="3127">
                  <c:v>0</c:v>
                </c:pt>
                <c:pt idx="3128">
                  <c:v>0</c:v>
                </c:pt>
                <c:pt idx="3129">
                  <c:v>0</c:v>
                </c:pt>
                <c:pt idx="3130">
                  <c:v>0</c:v>
                </c:pt>
                <c:pt idx="3131">
                  <c:v>0</c:v>
                </c:pt>
                <c:pt idx="3132">
                  <c:v>0</c:v>
                </c:pt>
                <c:pt idx="3133">
                  <c:v>0</c:v>
                </c:pt>
                <c:pt idx="3134">
                  <c:v>0</c:v>
                </c:pt>
                <c:pt idx="3135">
                  <c:v>0</c:v>
                </c:pt>
                <c:pt idx="3136">
                  <c:v>0</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0</c:v>
                </c:pt>
                <c:pt idx="3150">
                  <c:v>0</c:v>
                </c:pt>
                <c:pt idx="3151">
                  <c:v>0</c:v>
                </c:pt>
                <c:pt idx="3152">
                  <c:v>0</c:v>
                </c:pt>
                <c:pt idx="3153">
                  <c:v>0</c:v>
                </c:pt>
                <c:pt idx="3154">
                  <c:v>0</c:v>
                </c:pt>
                <c:pt idx="3155">
                  <c:v>0</c:v>
                </c:pt>
                <c:pt idx="3156">
                  <c:v>0</c:v>
                </c:pt>
                <c:pt idx="3157">
                  <c:v>0</c:v>
                </c:pt>
                <c:pt idx="3158">
                  <c:v>0</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0</c:v>
                </c:pt>
                <c:pt idx="3207">
                  <c:v>0</c:v>
                </c:pt>
                <c:pt idx="3208">
                  <c:v>0</c:v>
                </c:pt>
                <c:pt idx="3209">
                  <c:v>0</c:v>
                </c:pt>
                <c:pt idx="3210">
                  <c:v>0</c:v>
                </c:pt>
                <c:pt idx="3211">
                  <c:v>0</c:v>
                </c:pt>
                <c:pt idx="3212">
                  <c:v>0</c:v>
                </c:pt>
                <c:pt idx="3213">
                  <c:v>0</c:v>
                </c:pt>
                <c:pt idx="3214">
                  <c:v>0</c:v>
                </c:pt>
                <c:pt idx="3215">
                  <c:v>0</c:v>
                </c:pt>
                <c:pt idx="3216">
                  <c:v>0</c:v>
                </c:pt>
                <c:pt idx="3217">
                  <c:v>0</c:v>
                </c:pt>
                <c:pt idx="3218">
                  <c:v>0</c:v>
                </c:pt>
                <c:pt idx="3219">
                  <c:v>0</c:v>
                </c:pt>
                <c:pt idx="3220">
                  <c:v>0</c:v>
                </c:pt>
                <c:pt idx="3221">
                  <c:v>0</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0</c:v>
                </c:pt>
                <c:pt idx="3317">
                  <c:v>0</c:v>
                </c:pt>
                <c:pt idx="3318">
                  <c:v>0</c:v>
                </c:pt>
                <c:pt idx="3319">
                  <c:v>0</c:v>
                </c:pt>
                <c:pt idx="3320">
                  <c:v>0</c:v>
                </c:pt>
                <c:pt idx="3321">
                  <c:v>0</c:v>
                </c:pt>
                <c:pt idx="3322">
                  <c:v>0</c:v>
                </c:pt>
                <c:pt idx="3323">
                  <c:v>0</c:v>
                </c:pt>
                <c:pt idx="3324">
                  <c:v>0</c:v>
                </c:pt>
                <c:pt idx="3325">
                  <c:v>0</c:v>
                </c:pt>
                <c:pt idx="3326">
                  <c:v>0</c:v>
                </c:pt>
                <c:pt idx="3327">
                  <c:v>0</c:v>
                </c:pt>
                <c:pt idx="3328">
                  <c:v>0</c:v>
                </c:pt>
                <c:pt idx="3329">
                  <c:v>0</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0</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0</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0</c:v>
                </c:pt>
                <c:pt idx="3469">
                  <c:v>0</c:v>
                </c:pt>
                <c:pt idx="3470">
                  <c:v>0</c:v>
                </c:pt>
                <c:pt idx="3471">
                  <c:v>0</c:v>
                </c:pt>
                <c:pt idx="3472">
                  <c:v>0</c:v>
                </c:pt>
                <c:pt idx="3473">
                  <c:v>0</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0</c:v>
                </c:pt>
                <c:pt idx="3497">
                  <c:v>0</c:v>
                </c:pt>
                <c:pt idx="3498">
                  <c:v>0</c:v>
                </c:pt>
                <c:pt idx="3499">
                  <c:v>0</c:v>
                </c:pt>
                <c:pt idx="3500">
                  <c:v>0</c:v>
                </c:pt>
                <c:pt idx="3501">
                  <c:v>0</c:v>
                </c:pt>
                <c:pt idx="3502">
                  <c:v>0</c:v>
                </c:pt>
                <c:pt idx="3503">
                  <c:v>0</c:v>
                </c:pt>
                <c:pt idx="3504">
                  <c:v>0</c:v>
                </c:pt>
                <c:pt idx="3505">
                  <c:v>0</c:v>
                </c:pt>
                <c:pt idx="3506">
                  <c:v>0</c:v>
                </c:pt>
                <c:pt idx="3507">
                  <c:v>0</c:v>
                </c:pt>
                <c:pt idx="3508">
                  <c:v>0</c:v>
                </c:pt>
                <c:pt idx="3509">
                  <c:v>0</c:v>
                </c:pt>
                <c:pt idx="3510">
                  <c:v>0</c:v>
                </c:pt>
                <c:pt idx="3511">
                  <c:v>0</c:v>
                </c:pt>
                <c:pt idx="3512">
                  <c:v>0</c:v>
                </c:pt>
                <c:pt idx="3513">
                  <c:v>0</c:v>
                </c:pt>
                <c:pt idx="3514">
                  <c:v>0</c:v>
                </c:pt>
                <c:pt idx="3515">
                  <c:v>0</c:v>
                </c:pt>
                <c:pt idx="3516">
                  <c:v>0</c:v>
                </c:pt>
                <c:pt idx="3517">
                  <c:v>0</c:v>
                </c:pt>
                <c:pt idx="3518">
                  <c:v>0</c:v>
                </c:pt>
                <c:pt idx="3519">
                  <c:v>0</c:v>
                </c:pt>
                <c:pt idx="3520">
                  <c:v>0</c:v>
                </c:pt>
                <c:pt idx="3521">
                  <c:v>0</c:v>
                </c:pt>
                <c:pt idx="3522">
                  <c:v>0</c:v>
                </c:pt>
                <c:pt idx="3523">
                  <c:v>0</c:v>
                </c:pt>
                <c:pt idx="3524">
                  <c:v>0</c:v>
                </c:pt>
                <c:pt idx="3525">
                  <c:v>0</c:v>
                </c:pt>
                <c:pt idx="3526">
                  <c:v>0</c:v>
                </c:pt>
                <c:pt idx="3527">
                  <c:v>0</c:v>
                </c:pt>
                <c:pt idx="3528">
                  <c:v>0</c:v>
                </c:pt>
                <c:pt idx="3529">
                  <c:v>0</c:v>
                </c:pt>
                <c:pt idx="3530">
                  <c:v>0</c:v>
                </c:pt>
                <c:pt idx="3531">
                  <c:v>0</c:v>
                </c:pt>
                <c:pt idx="3532">
                  <c:v>0</c:v>
                </c:pt>
                <c:pt idx="3533">
                  <c:v>0</c:v>
                </c:pt>
                <c:pt idx="3534">
                  <c:v>0</c:v>
                </c:pt>
                <c:pt idx="3535">
                  <c:v>0</c:v>
                </c:pt>
                <c:pt idx="3536">
                  <c:v>0</c:v>
                </c:pt>
                <c:pt idx="3537">
                  <c:v>0</c:v>
                </c:pt>
                <c:pt idx="3538">
                  <c:v>0</c:v>
                </c:pt>
                <c:pt idx="3539">
                  <c:v>0</c:v>
                </c:pt>
                <c:pt idx="3540">
                  <c:v>0</c:v>
                </c:pt>
                <c:pt idx="3541">
                  <c:v>0</c:v>
                </c:pt>
                <c:pt idx="3542">
                  <c:v>0</c:v>
                </c:pt>
                <c:pt idx="3543">
                  <c:v>0</c:v>
                </c:pt>
                <c:pt idx="3544">
                  <c:v>0</c:v>
                </c:pt>
                <c:pt idx="3545">
                  <c:v>0</c:v>
                </c:pt>
                <c:pt idx="3546">
                  <c:v>0</c:v>
                </c:pt>
                <c:pt idx="3547">
                  <c:v>0</c:v>
                </c:pt>
                <c:pt idx="3548">
                  <c:v>0</c:v>
                </c:pt>
                <c:pt idx="3549">
                  <c:v>0</c:v>
                </c:pt>
                <c:pt idx="3550">
                  <c:v>0</c:v>
                </c:pt>
                <c:pt idx="3551">
                  <c:v>0</c:v>
                </c:pt>
                <c:pt idx="3552">
                  <c:v>0</c:v>
                </c:pt>
                <c:pt idx="3553">
                  <c:v>0</c:v>
                </c:pt>
                <c:pt idx="3554">
                  <c:v>0</c:v>
                </c:pt>
                <c:pt idx="3555">
                  <c:v>0</c:v>
                </c:pt>
                <c:pt idx="3556">
                  <c:v>0</c:v>
                </c:pt>
                <c:pt idx="3557">
                  <c:v>0</c:v>
                </c:pt>
                <c:pt idx="3558">
                  <c:v>0</c:v>
                </c:pt>
                <c:pt idx="3559">
                  <c:v>0</c:v>
                </c:pt>
                <c:pt idx="3560">
                  <c:v>0</c:v>
                </c:pt>
                <c:pt idx="3561">
                  <c:v>0</c:v>
                </c:pt>
                <c:pt idx="3562">
                  <c:v>0</c:v>
                </c:pt>
                <c:pt idx="3563">
                  <c:v>0</c:v>
                </c:pt>
                <c:pt idx="3564">
                  <c:v>0</c:v>
                </c:pt>
                <c:pt idx="3565">
                  <c:v>0</c:v>
                </c:pt>
                <c:pt idx="3566">
                  <c:v>0</c:v>
                </c:pt>
                <c:pt idx="3567">
                  <c:v>0</c:v>
                </c:pt>
                <c:pt idx="3568">
                  <c:v>0</c:v>
                </c:pt>
                <c:pt idx="3569">
                  <c:v>0</c:v>
                </c:pt>
                <c:pt idx="3570">
                  <c:v>0</c:v>
                </c:pt>
                <c:pt idx="3571">
                  <c:v>0</c:v>
                </c:pt>
                <c:pt idx="3572">
                  <c:v>0</c:v>
                </c:pt>
                <c:pt idx="3573">
                  <c:v>0</c:v>
                </c:pt>
                <c:pt idx="3574">
                  <c:v>0</c:v>
                </c:pt>
                <c:pt idx="3575">
                  <c:v>0</c:v>
                </c:pt>
                <c:pt idx="3576">
                  <c:v>0</c:v>
                </c:pt>
                <c:pt idx="3577">
                  <c:v>0</c:v>
                </c:pt>
                <c:pt idx="3578">
                  <c:v>0</c:v>
                </c:pt>
                <c:pt idx="3579">
                  <c:v>0</c:v>
                </c:pt>
                <c:pt idx="3580">
                  <c:v>0</c:v>
                </c:pt>
                <c:pt idx="3581">
                  <c:v>0</c:v>
                </c:pt>
                <c:pt idx="3582">
                  <c:v>0</c:v>
                </c:pt>
                <c:pt idx="3583">
                  <c:v>0</c:v>
                </c:pt>
                <c:pt idx="3584">
                  <c:v>0</c:v>
                </c:pt>
                <c:pt idx="3585">
                  <c:v>0</c:v>
                </c:pt>
                <c:pt idx="3586">
                  <c:v>0</c:v>
                </c:pt>
                <c:pt idx="3587">
                  <c:v>0</c:v>
                </c:pt>
                <c:pt idx="3588">
                  <c:v>0</c:v>
                </c:pt>
                <c:pt idx="3589">
                  <c:v>0</c:v>
                </c:pt>
                <c:pt idx="3590">
                  <c:v>0</c:v>
                </c:pt>
                <c:pt idx="3591">
                  <c:v>0</c:v>
                </c:pt>
                <c:pt idx="3592">
                  <c:v>0</c:v>
                </c:pt>
                <c:pt idx="3593">
                  <c:v>0</c:v>
                </c:pt>
                <c:pt idx="3594">
                  <c:v>0</c:v>
                </c:pt>
                <c:pt idx="3595">
                  <c:v>0</c:v>
                </c:pt>
                <c:pt idx="3596">
                  <c:v>0</c:v>
                </c:pt>
                <c:pt idx="3597">
                  <c:v>0</c:v>
                </c:pt>
                <c:pt idx="3598">
                  <c:v>0</c:v>
                </c:pt>
                <c:pt idx="3599">
                  <c:v>0</c:v>
                </c:pt>
                <c:pt idx="3600">
                  <c:v>0</c:v>
                </c:pt>
                <c:pt idx="3601">
                  <c:v>0</c:v>
                </c:pt>
                <c:pt idx="3602">
                  <c:v>0</c:v>
                </c:pt>
                <c:pt idx="3603">
                  <c:v>0</c:v>
                </c:pt>
                <c:pt idx="3604">
                  <c:v>0</c:v>
                </c:pt>
                <c:pt idx="3605">
                  <c:v>0</c:v>
                </c:pt>
                <c:pt idx="3606">
                  <c:v>0</c:v>
                </c:pt>
                <c:pt idx="3607">
                  <c:v>0</c:v>
                </c:pt>
                <c:pt idx="3608">
                  <c:v>0</c:v>
                </c:pt>
                <c:pt idx="3609">
                  <c:v>0</c:v>
                </c:pt>
                <c:pt idx="3610">
                  <c:v>0</c:v>
                </c:pt>
                <c:pt idx="3611">
                  <c:v>0</c:v>
                </c:pt>
                <c:pt idx="3612">
                  <c:v>0</c:v>
                </c:pt>
                <c:pt idx="3613">
                  <c:v>0</c:v>
                </c:pt>
                <c:pt idx="3614">
                  <c:v>0</c:v>
                </c:pt>
                <c:pt idx="3615">
                  <c:v>0</c:v>
                </c:pt>
                <c:pt idx="3616">
                  <c:v>0</c:v>
                </c:pt>
                <c:pt idx="3617">
                  <c:v>0</c:v>
                </c:pt>
                <c:pt idx="3618">
                  <c:v>0</c:v>
                </c:pt>
                <c:pt idx="3619">
                  <c:v>0</c:v>
                </c:pt>
                <c:pt idx="3620">
                  <c:v>0</c:v>
                </c:pt>
                <c:pt idx="3621">
                  <c:v>0</c:v>
                </c:pt>
                <c:pt idx="3622">
                  <c:v>0</c:v>
                </c:pt>
                <c:pt idx="3623">
                  <c:v>0</c:v>
                </c:pt>
                <c:pt idx="3624">
                  <c:v>0</c:v>
                </c:pt>
                <c:pt idx="3625">
                  <c:v>0</c:v>
                </c:pt>
                <c:pt idx="3626">
                  <c:v>0</c:v>
                </c:pt>
                <c:pt idx="3627">
                  <c:v>0</c:v>
                </c:pt>
                <c:pt idx="3628">
                  <c:v>0</c:v>
                </c:pt>
                <c:pt idx="3629">
                  <c:v>0</c:v>
                </c:pt>
                <c:pt idx="3630">
                  <c:v>0</c:v>
                </c:pt>
                <c:pt idx="3631">
                  <c:v>0</c:v>
                </c:pt>
                <c:pt idx="3632">
                  <c:v>0</c:v>
                </c:pt>
                <c:pt idx="3633">
                  <c:v>0</c:v>
                </c:pt>
                <c:pt idx="3634">
                  <c:v>0</c:v>
                </c:pt>
                <c:pt idx="3635">
                  <c:v>0</c:v>
                </c:pt>
                <c:pt idx="3636">
                  <c:v>0</c:v>
                </c:pt>
                <c:pt idx="3637">
                  <c:v>0</c:v>
                </c:pt>
                <c:pt idx="3638">
                  <c:v>0</c:v>
                </c:pt>
                <c:pt idx="3639">
                  <c:v>0</c:v>
                </c:pt>
                <c:pt idx="3640">
                  <c:v>0</c:v>
                </c:pt>
                <c:pt idx="3641">
                  <c:v>0</c:v>
                </c:pt>
                <c:pt idx="3642">
                  <c:v>0</c:v>
                </c:pt>
                <c:pt idx="3643">
                  <c:v>0</c:v>
                </c:pt>
                <c:pt idx="3644">
                  <c:v>0</c:v>
                </c:pt>
                <c:pt idx="3645">
                  <c:v>0</c:v>
                </c:pt>
                <c:pt idx="3646">
                  <c:v>0</c:v>
                </c:pt>
                <c:pt idx="3647">
                  <c:v>0</c:v>
                </c:pt>
                <c:pt idx="3648">
                  <c:v>0</c:v>
                </c:pt>
                <c:pt idx="3649">
                  <c:v>0</c:v>
                </c:pt>
                <c:pt idx="3650">
                  <c:v>0</c:v>
                </c:pt>
                <c:pt idx="3651">
                  <c:v>0</c:v>
                </c:pt>
                <c:pt idx="3652">
                  <c:v>0</c:v>
                </c:pt>
                <c:pt idx="3653">
                  <c:v>0</c:v>
                </c:pt>
                <c:pt idx="3654">
                  <c:v>0</c:v>
                </c:pt>
                <c:pt idx="3655">
                  <c:v>0</c:v>
                </c:pt>
                <c:pt idx="3656">
                  <c:v>0</c:v>
                </c:pt>
                <c:pt idx="3657">
                  <c:v>0</c:v>
                </c:pt>
                <c:pt idx="3658">
                  <c:v>0</c:v>
                </c:pt>
                <c:pt idx="3659">
                  <c:v>0</c:v>
                </c:pt>
                <c:pt idx="3660">
                  <c:v>0</c:v>
                </c:pt>
                <c:pt idx="3661">
                  <c:v>0</c:v>
                </c:pt>
                <c:pt idx="3662">
                  <c:v>0</c:v>
                </c:pt>
                <c:pt idx="3663">
                  <c:v>0</c:v>
                </c:pt>
                <c:pt idx="3664">
                  <c:v>0</c:v>
                </c:pt>
                <c:pt idx="3665">
                  <c:v>0</c:v>
                </c:pt>
                <c:pt idx="3666">
                  <c:v>0</c:v>
                </c:pt>
                <c:pt idx="3667">
                  <c:v>0</c:v>
                </c:pt>
                <c:pt idx="3668">
                  <c:v>0</c:v>
                </c:pt>
                <c:pt idx="3669">
                  <c:v>0</c:v>
                </c:pt>
                <c:pt idx="3670">
                  <c:v>0</c:v>
                </c:pt>
                <c:pt idx="3671">
                  <c:v>0</c:v>
                </c:pt>
                <c:pt idx="3672">
                  <c:v>0</c:v>
                </c:pt>
                <c:pt idx="3673">
                  <c:v>0</c:v>
                </c:pt>
                <c:pt idx="3674">
                  <c:v>0</c:v>
                </c:pt>
                <c:pt idx="3675">
                  <c:v>0</c:v>
                </c:pt>
                <c:pt idx="3676">
                  <c:v>0</c:v>
                </c:pt>
                <c:pt idx="3677">
                  <c:v>0</c:v>
                </c:pt>
                <c:pt idx="3678">
                  <c:v>0</c:v>
                </c:pt>
                <c:pt idx="3679">
                  <c:v>0</c:v>
                </c:pt>
                <c:pt idx="3680">
                  <c:v>0</c:v>
                </c:pt>
                <c:pt idx="3681">
                  <c:v>0</c:v>
                </c:pt>
                <c:pt idx="3682">
                  <c:v>0</c:v>
                </c:pt>
                <c:pt idx="3683">
                  <c:v>0</c:v>
                </c:pt>
                <c:pt idx="3684">
                  <c:v>0</c:v>
                </c:pt>
                <c:pt idx="3685">
                  <c:v>0</c:v>
                </c:pt>
                <c:pt idx="3686">
                  <c:v>0</c:v>
                </c:pt>
                <c:pt idx="3687">
                  <c:v>0</c:v>
                </c:pt>
                <c:pt idx="3688">
                  <c:v>0</c:v>
                </c:pt>
                <c:pt idx="3689">
                  <c:v>0</c:v>
                </c:pt>
                <c:pt idx="3690">
                  <c:v>0</c:v>
                </c:pt>
                <c:pt idx="3691">
                  <c:v>0</c:v>
                </c:pt>
                <c:pt idx="3692">
                  <c:v>0</c:v>
                </c:pt>
                <c:pt idx="3693">
                  <c:v>0</c:v>
                </c:pt>
                <c:pt idx="3694">
                  <c:v>0</c:v>
                </c:pt>
                <c:pt idx="3695">
                  <c:v>0</c:v>
                </c:pt>
                <c:pt idx="3696">
                  <c:v>0</c:v>
                </c:pt>
                <c:pt idx="3697">
                  <c:v>0</c:v>
                </c:pt>
                <c:pt idx="3698">
                  <c:v>0</c:v>
                </c:pt>
                <c:pt idx="3699">
                  <c:v>0</c:v>
                </c:pt>
                <c:pt idx="3700">
                  <c:v>0</c:v>
                </c:pt>
                <c:pt idx="3701">
                  <c:v>0</c:v>
                </c:pt>
                <c:pt idx="3702">
                  <c:v>0</c:v>
                </c:pt>
                <c:pt idx="3703">
                  <c:v>0</c:v>
                </c:pt>
                <c:pt idx="3704">
                  <c:v>0</c:v>
                </c:pt>
                <c:pt idx="3705">
                  <c:v>0</c:v>
                </c:pt>
                <c:pt idx="3706">
                  <c:v>0</c:v>
                </c:pt>
                <c:pt idx="3707">
                  <c:v>0</c:v>
                </c:pt>
                <c:pt idx="3708">
                  <c:v>0</c:v>
                </c:pt>
                <c:pt idx="3709">
                  <c:v>0</c:v>
                </c:pt>
                <c:pt idx="3710">
                  <c:v>0</c:v>
                </c:pt>
                <c:pt idx="3711">
                  <c:v>0</c:v>
                </c:pt>
                <c:pt idx="3712">
                  <c:v>0</c:v>
                </c:pt>
                <c:pt idx="3713">
                  <c:v>0</c:v>
                </c:pt>
                <c:pt idx="3714">
                  <c:v>0</c:v>
                </c:pt>
                <c:pt idx="3715">
                  <c:v>0</c:v>
                </c:pt>
                <c:pt idx="3716">
                  <c:v>0</c:v>
                </c:pt>
                <c:pt idx="3717">
                  <c:v>0</c:v>
                </c:pt>
                <c:pt idx="3718">
                  <c:v>0</c:v>
                </c:pt>
                <c:pt idx="3719">
                  <c:v>0</c:v>
                </c:pt>
                <c:pt idx="3720">
                  <c:v>0</c:v>
                </c:pt>
                <c:pt idx="3721">
                  <c:v>0</c:v>
                </c:pt>
                <c:pt idx="3722">
                  <c:v>0</c:v>
                </c:pt>
                <c:pt idx="3723">
                  <c:v>0</c:v>
                </c:pt>
                <c:pt idx="3724">
                  <c:v>0</c:v>
                </c:pt>
                <c:pt idx="3725">
                  <c:v>0</c:v>
                </c:pt>
                <c:pt idx="3726">
                  <c:v>0</c:v>
                </c:pt>
                <c:pt idx="3727">
                  <c:v>0</c:v>
                </c:pt>
                <c:pt idx="3728">
                  <c:v>0</c:v>
                </c:pt>
                <c:pt idx="3729">
                  <c:v>0</c:v>
                </c:pt>
                <c:pt idx="3730">
                  <c:v>0</c:v>
                </c:pt>
                <c:pt idx="3731">
                  <c:v>0</c:v>
                </c:pt>
                <c:pt idx="3732">
                  <c:v>0</c:v>
                </c:pt>
                <c:pt idx="3733">
                  <c:v>0</c:v>
                </c:pt>
                <c:pt idx="3734">
                  <c:v>0</c:v>
                </c:pt>
                <c:pt idx="3735">
                  <c:v>0</c:v>
                </c:pt>
                <c:pt idx="3736">
                  <c:v>0</c:v>
                </c:pt>
                <c:pt idx="3737">
                  <c:v>0</c:v>
                </c:pt>
                <c:pt idx="3738">
                  <c:v>0</c:v>
                </c:pt>
                <c:pt idx="3739">
                  <c:v>0</c:v>
                </c:pt>
                <c:pt idx="3740">
                  <c:v>0</c:v>
                </c:pt>
                <c:pt idx="3741">
                  <c:v>0</c:v>
                </c:pt>
                <c:pt idx="3742">
                  <c:v>0</c:v>
                </c:pt>
                <c:pt idx="3743">
                  <c:v>0</c:v>
                </c:pt>
                <c:pt idx="3744">
                  <c:v>0</c:v>
                </c:pt>
                <c:pt idx="3745">
                  <c:v>0</c:v>
                </c:pt>
                <c:pt idx="3746">
                  <c:v>0</c:v>
                </c:pt>
                <c:pt idx="3747">
                  <c:v>0</c:v>
                </c:pt>
                <c:pt idx="3748">
                  <c:v>0</c:v>
                </c:pt>
                <c:pt idx="3749">
                  <c:v>0</c:v>
                </c:pt>
                <c:pt idx="3750">
                  <c:v>0</c:v>
                </c:pt>
                <c:pt idx="3751">
                  <c:v>0</c:v>
                </c:pt>
                <c:pt idx="3752">
                  <c:v>0</c:v>
                </c:pt>
                <c:pt idx="3753">
                  <c:v>0</c:v>
                </c:pt>
                <c:pt idx="3754">
                  <c:v>0</c:v>
                </c:pt>
                <c:pt idx="3755">
                  <c:v>0</c:v>
                </c:pt>
                <c:pt idx="3756">
                  <c:v>0</c:v>
                </c:pt>
                <c:pt idx="3757">
                  <c:v>0</c:v>
                </c:pt>
                <c:pt idx="3758">
                  <c:v>0</c:v>
                </c:pt>
                <c:pt idx="3759">
                  <c:v>0</c:v>
                </c:pt>
                <c:pt idx="3760">
                  <c:v>0</c:v>
                </c:pt>
                <c:pt idx="3761">
                  <c:v>0</c:v>
                </c:pt>
                <c:pt idx="3762">
                  <c:v>0</c:v>
                </c:pt>
                <c:pt idx="3763">
                  <c:v>0</c:v>
                </c:pt>
                <c:pt idx="3764">
                  <c:v>0</c:v>
                </c:pt>
                <c:pt idx="3765">
                  <c:v>0</c:v>
                </c:pt>
                <c:pt idx="3766">
                  <c:v>0</c:v>
                </c:pt>
                <c:pt idx="3767">
                  <c:v>0</c:v>
                </c:pt>
                <c:pt idx="3768">
                  <c:v>0</c:v>
                </c:pt>
                <c:pt idx="3769">
                  <c:v>0</c:v>
                </c:pt>
                <c:pt idx="3770">
                  <c:v>0</c:v>
                </c:pt>
                <c:pt idx="3771">
                  <c:v>0</c:v>
                </c:pt>
                <c:pt idx="3772">
                  <c:v>0</c:v>
                </c:pt>
                <c:pt idx="3773">
                  <c:v>0</c:v>
                </c:pt>
                <c:pt idx="3774">
                  <c:v>0</c:v>
                </c:pt>
                <c:pt idx="3775">
                  <c:v>0</c:v>
                </c:pt>
                <c:pt idx="3776">
                  <c:v>0</c:v>
                </c:pt>
                <c:pt idx="3777">
                  <c:v>0</c:v>
                </c:pt>
                <c:pt idx="3778">
                  <c:v>0</c:v>
                </c:pt>
                <c:pt idx="3779">
                  <c:v>0</c:v>
                </c:pt>
                <c:pt idx="3780">
                  <c:v>0</c:v>
                </c:pt>
                <c:pt idx="3781">
                  <c:v>0</c:v>
                </c:pt>
                <c:pt idx="3782">
                  <c:v>0</c:v>
                </c:pt>
                <c:pt idx="3783">
                  <c:v>0</c:v>
                </c:pt>
                <c:pt idx="3784">
                  <c:v>0</c:v>
                </c:pt>
                <c:pt idx="3785">
                  <c:v>0</c:v>
                </c:pt>
                <c:pt idx="3786">
                  <c:v>0</c:v>
                </c:pt>
                <c:pt idx="3787">
                  <c:v>0</c:v>
                </c:pt>
                <c:pt idx="3788">
                  <c:v>0</c:v>
                </c:pt>
                <c:pt idx="3789">
                  <c:v>0</c:v>
                </c:pt>
                <c:pt idx="3790">
                  <c:v>0</c:v>
                </c:pt>
                <c:pt idx="3791">
                  <c:v>0</c:v>
                </c:pt>
                <c:pt idx="3792">
                  <c:v>0</c:v>
                </c:pt>
                <c:pt idx="3793">
                  <c:v>0</c:v>
                </c:pt>
                <c:pt idx="3794">
                  <c:v>0</c:v>
                </c:pt>
                <c:pt idx="3795">
                  <c:v>0</c:v>
                </c:pt>
                <c:pt idx="3796">
                  <c:v>0</c:v>
                </c:pt>
                <c:pt idx="3797">
                  <c:v>0</c:v>
                </c:pt>
                <c:pt idx="3798">
                  <c:v>0</c:v>
                </c:pt>
                <c:pt idx="3799">
                  <c:v>0</c:v>
                </c:pt>
                <c:pt idx="3800">
                  <c:v>0</c:v>
                </c:pt>
                <c:pt idx="3801">
                  <c:v>0</c:v>
                </c:pt>
                <c:pt idx="3802">
                  <c:v>0</c:v>
                </c:pt>
                <c:pt idx="3803">
                  <c:v>0</c:v>
                </c:pt>
                <c:pt idx="3804">
                  <c:v>0</c:v>
                </c:pt>
                <c:pt idx="3805">
                  <c:v>0</c:v>
                </c:pt>
                <c:pt idx="3806">
                  <c:v>0</c:v>
                </c:pt>
                <c:pt idx="3807">
                  <c:v>0</c:v>
                </c:pt>
                <c:pt idx="3808">
                  <c:v>0</c:v>
                </c:pt>
                <c:pt idx="3809">
                  <c:v>0</c:v>
                </c:pt>
                <c:pt idx="3810">
                  <c:v>0</c:v>
                </c:pt>
                <c:pt idx="3811">
                  <c:v>0</c:v>
                </c:pt>
                <c:pt idx="3812">
                  <c:v>0</c:v>
                </c:pt>
                <c:pt idx="3813">
                  <c:v>0</c:v>
                </c:pt>
                <c:pt idx="3814">
                  <c:v>0</c:v>
                </c:pt>
                <c:pt idx="3815">
                  <c:v>0</c:v>
                </c:pt>
                <c:pt idx="3816">
                  <c:v>0</c:v>
                </c:pt>
                <c:pt idx="3817">
                  <c:v>0</c:v>
                </c:pt>
                <c:pt idx="3818">
                  <c:v>0</c:v>
                </c:pt>
                <c:pt idx="3819">
                  <c:v>0</c:v>
                </c:pt>
                <c:pt idx="3820">
                  <c:v>0</c:v>
                </c:pt>
                <c:pt idx="3821">
                  <c:v>0</c:v>
                </c:pt>
                <c:pt idx="3822">
                  <c:v>0</c:v>
                </c:pt>
                <c:pt idx="3823">
                  <c:v>0</c:v>
                </c:pt>
                <c:pt idx="3824">
                  <c:v>0</c:v>
                </c:pt>
                <c:pt idx="3825">
                  <c:v>0</c:v>
                </c:pt>
                <c:pt idx="3826">
                  <c:v>0</c:v>
                </c:pt>
                <c:pt idx="3827">
                  <c:v>0</c:v>
                </c:pt>
                <c:pt idx="3828">
                  <c:v>0</c:v>
                </c:pt>
                <c:pt idx="3829">
                  <c:v>0</c:v>
                </c:pt>
                <c:pt idx="3830">
                  <c:v>0</c:v>
                </c:pt>
                <c:pt idx="3831">
                  <c:v>0</c:v>
                </c:pt>
                <c:pt idx="3832">
                  <c:v>0</c:v>
                </c:pt>
                <c:pt idx="3833">
                  <c:v>0</c:v>
                </c:pt>
                <c:pt idx="3834">
                  <c:v>0</c:v>
                </c:pt>
                <c:pt idx="3835">
                  <c:v>0</c:v>
                </c:pt>
                <c:pt idx="3836">
                  <c:v>0</c:v>
                </c:pt>
                <c:pt idx="3837">
                  <c:v>0</c:v>
                </c:pt>
                <c:pt idx="3838">
                  <c:v>0</c:v>
                </c:pt>
                <c:pt idx="3839">
                  <c:v>0</c:v>
                </c:pt>
                <c:pt idx="3840">
                  <c:v>0</c:v>
                </c:pt>
                <c:pt idx="3841">
                  <c:v>0</c:v>
                </c:pt>
                <c:pt idx="3842">
                  <c:v>0</c:v>
                </c:pt>
                <c:pt idx="3843">
                  <c:v>0</c:v>
                </c:pt>
                <c:pt idx="3844">
                  <c:v>0</c:v>
                </c:pt>
                <c:pt idx="3845">
                  <c:v>0</c:v>
                </c:pt>
                <c:pt idx="3846">
                  <c:v>0</c:v>
                </c:pt>
                <c:pt idx="3847">
                  <c:v>0</c:v>
                </c:pt>
                <c:pt idx="3848">
                  <c:v>0</c:v>
                </c:pt>
                <c:pt idx="3849">
                  <c:v>0</c:v>
                </c:pt>
                <c:pt idx="3850">
                  <c:v>0</c:v>
                </c:pt>
                <c:pt idx="3851">
                  <c:v>0</c:v>
                </c:pt>
                <c:pt idx="3852">
                  <c:v>0</c:v>
                </c:pt>
                <c:pt idx="3853">
                  <c:v>0</c:v>
                </c:pt>
                <c:pt idx="3854">
                  <c:v>0</c:v>
                </c:pt>
                <c:pt idx="3855">
                  <c:v>0</c:v>
                </c:pt>
                <c:pt idx="3856">
                  <c:v>0</c:v>
                </c:pt>
                <c:pt idx="3857">
                  <c:v>0</c:v>
                </c:pt>
                <c:pt idx="3858">
                  <c:v>0</c:v>
                </c:pt>
                <c:pt idx="3859">
                  <c:v>0</c:v>
                </c:pt>
                <c:pt idx="3860">
                  <c:v>0</c:v>
                </c:pt>
                <c:pt idx="3861">
                  <c:v>0</c:v>
                </c:pt>
                <c:pt idx="3862">
                  <c:v>0</c:v>
                </c:pt>
                <c:pt idx="3863">
                  <c:v>0</c:v>
                </c:pt>
                <c:pt idx="3864">
                  <c:v>0</c:v>
                </c:pt>
                <c:pt idx="3865">
                  <c:v>0</c:v>
                </c:pt>
                <c:pt idx="3866">
                  <c:v>0</c:v>
                </c:pt>
                <c:pt idx="3867">
                  <c:v>0</c:v>
                </c:pt>
                <c:pt idx="3868">
                  <c:v>0</c:v>
                </c:pt>
                <c:pt idx="3869">
                  <c:v>0</c:v>
                </c:pt>
                <c:pt idx="3870">
                  <c:v>0</c:v>
                </c:pt>
                <c:pt idx="3871">
                  <c:v>0</c:v>
                </c:pt>
                <c:pt idx="3872">
                  <c:v>0</c:v>
                </c:pt>
                <c:pt idx="3873">
                  <c:v>0</c:v>
                </c:pt>
                <c:pt idx="3874">
                  <c:v>0</c:v>
                </c:pt>
                <c:pt idx="3875">
                  <c:v>0</c:v>
                </c:pt>
                <c:pt idx="3876">
                  <c:v>0</c:v>
                </c:pt>
                <c:pt idx="3877">
                  <c:v>0</c:v>
                </c:pt>
                <c:pt idx="3878">
                  <c:v>0</c:v>
                </c:pt>
                <c:pt idx="3879">
                  <c:v>0</c:v>
                </c:pt>
                <c:pt idx="3880">
                  <c:v>0</c:v>
                </c:pt>
                <c:pt idx="3881">
                  <c:v>0</c:v>
                </c:pt>
                <c:pt idx="3882">
                  <c:v>0</c:v>
                </c:pt>
                <c:pt idx="3883">
                  <c:v>0</c:v>
                </c:pt>
                <c:pt idx="3884">
                  <c:v>0</c:v>
                </c:pt>
                <c:pt idx="3885">
                  <c:v>0</c:v>
                </c:pt>
                <c:pt idx="3886">
                  <c:v>0</c:v>
                </c:pt>
                <c:pt idx="3887">
                  <c:v>0</c:v>
                </c:pt>
                <c:pt idx="3888">
                  <c:v>0</c:v>
                </c:pt>
                <c:pt idx="3889">
                  <c:v>0</c:v>
                </c:pt>
                <c:pt idx="3890">
                  <c:v>0</c:v>
                </c:pt>
                <c:pt idx="3891">
                  <c:v>0</c:v>
                </c:pt>
                <c:pt idx="3892">
                  <c:v>0</c:v>
                </c:pt>
                <c:pt idx="3893">
                  <c:v>0</c:v>
                </c:pt>
                <c:pt idx="3894">
                  <c:v>0</c:v>
                </c:pt>
                <c:pt idx="3895">
                  <c:v>0</c:v>
                </c:pt>
                <c:pt idx="3896">
                  <c:v>0</c:v>
                </c:pt>
                <c:pt idx="3897">
                  <c:v>0</c:v>
                </c:pt>
                <c:pt idx="3898">
                  <c:v>0</c:v>
                </c:pt>
                <c:pt idx="3899">
                  <c:v>0</c:v>
                </c:pt>
                <c:pt idx="3900">
                  <c:v>0</c:v>
                </c:pt>
                <c:pt idx="3901">
                  <c:v>0</c:v>
                </c:pt>
                <c:pt idx="3902">
                  <c:v>0</c:v>
                </c:pt>
                <c:pt idx="3903">
                  <c:v>0</c:v>
                </c:pt>
                <c:pt idx="3904">
                  <c:v>0</c:v>
                </c:pt>
                <c:pt idx="3905">
                  <c:v>0</c:v>
                </c:pt>
                <c:pt idx="3906">
                  <c:v>0</c:v>
                </c:pt>
                <c:pt idx="3907">
                  <c:v>0</c:v>
                </c:pt>
                <c:pt idx="3908">
                  <c:v>0</c:v>
                </c:pt>
                <c:pt idx="3909">
                  <c:v>0</c:v>
                </c:pt>
                <c:pt idx="3910">
                  <c:v>0</c:v>
                </c:pt>
                <c:pt idx="3911">
                  <c:v>0</c:v>
                </c:pt>
                <c:pt idx="3912">
                  <c:v>0</c:v>
                </c:pt>
                <c:pt idx="3913">
                  <c:v>0</c:v>
                </c:pt>
                <c:pt idx="3914">
                  <c:v>0</c:v>
                </c:pt>
                <c:pt idx="3915">
                  <c:v>0</c:v>
                </c:pt>
                <c:pt idx="3916">
                  <c:v>0</c:v>
                </c:pt>
                <c:pt idx="3917">
                  <c:v>0</c:v>
                </c:pt>
                <c:pt idx="3918">
                  <c:v>0</c:v>
                </c:pt>
                <c:pt idx="3919">
                  <c:v>0</c:v>
                </c:pt>
                <c:pt idx="3920">
                  <c:v>0</c:v>
                </c:pt>
                <c:pt idx="3921">
                  <c:v>0</c:v>
                </c:pt>
                <c:pt idx="3922">
                  <c:v>0</c:v>
                </c:pt>
                <c:pt idx="3923">
                  <c:v>0</c:v>
                </c:pt>
                <c:pt idx="3924">
                  <c:v>0</c:v>
                </c:pt>
                <c:pt idx="3925">
                  <c:v>0</c:v>
                </c:pt>
                <c:pt idx="3926">
                  <c:v>0</c:v>
                </c:pt>
                <c:pt idx="3927">
                  <c:v>0</c:v>
                </c:pt>
                <c:pt idx="3928">
                  <c:v>0</c:v>
                </c:pt>
                <c:pt idx="3929">
                  <c:v>0</c:v>
                </c:pt>
                <c:pt idx="3930">
                  <c:v>0</c:v>
                </c:pt>
                <c:pt idx="3931">
                  <c:v>0</c:v>
                </c:pt>
                <c:pt idx="3932">
                  <c:v>0</c:v>
                </c:pt>
                <c:pt idx="3933">
                  <c:v>0</c:v>
                </c:pt>
                <c:pt idx="3934">
                  <c:v>0</c:v>
                </c:pt>
                <c:pt idx="3935">
                  <c:v>0</c:v>
                </c:pt>
                <c:pt idx="3936">
                  <c:v>0</c:v>
                </c:pt>
                <c:pt idx="3937">
                  <c:v>0</c:v>
                </c:pt>
                <c:pt idx="3938">
                  <c:v>0</c:v>
                </c:pt>
                <c:pt idx="3939">
                  <c:v>0</c:v>
                </c:pt>
                <c:pt idx="3940">
                  <c:v>0</c:v>
                </c:pt>
                <c:pt idx="3941">
                  <c:v>0</c:v>
                </c:pt>
                <c:pt idx="3942">
                  <c:v>0</c:v>
                </c:pt>
                <c:pt idx="3943">
                  <c:v>0</c:v>
                </c:pt>
                <c:pt idx="3944">
                  <c:v>0</c:v>
                </c:pt>
                <c:pt idx="3945">
                  <c:v>0</c:v>
                </c:pt>
                <c:pt idx="3946">
                  <c:v>0</c:v>
                </c:pt>
                <c:pt idx="3947">
                  <c:v>0</c:v>
                </c:pt>
                <c:pt idx="3948">
                  <c:v>0</c:v>
                </c:pt>
                <c:pt idx="3949">
                  <c:v>0</c:v>
                </c:pt>
                <c:pt idx="3950">
                  <c:v>0</c:v>
                </c:pt>
                <c:pt idx="3951">
                  <c:v>0</c:v>
                </c:pt>
                <c:pt idx="3952">
                  <c:v>0</c:v>
                </c:pt>
                <c:pt idx="3953">
                  <c:v>0</c:v>
                </c:pt>
                <c:pt idx="3954">
                  <c:v>0</c:v>
                </c:pt>
                <c:pt idx="3955">
                  <c:v>0</c:v>
                </c:pt>
                <c:pt idx="3956">
                  <c:v>0</c:v>
                </c:pt>
                <c:pt idx="3957">
                  <c:v>0</c:v>
                </c:pt>
                <c:pt idx="3958">
                  <c:v>0</c:v>
                </c:pt>
                <c:pt idx="3959">
                  <c:v>0</c:v>
                </c:pt>
                <c:pt idx="3960">
                  <c:v>0</c:v>
                </c:pt>
                <c:pt idx="3961">
                  <c:v>0</c:v>
                </c:pt>
                <c:pt idx="3962">
                  <c:v>0</c:v>
                </c:pt>
                <c:pt idx="3963">
                  <c:v>0</c:v>
                </c:pt>
                <c:pt idx="3964">
                  <c:v>0</c:v>
                </c:pt>
                <c:pt idx="3965">
                  <c:v>0</c:v>
                </c:pt>
                <c:pt idx="3966">
                  <c:v>0</c:v>
                </c:pt>
                <c:pt idx="3967">
                  <c:v>0</c:v>
                </c:pt>
                <c:pt idx="3968">
                  <c:v>0</c:v>
                </c:pt>
                <c:pt idx="3969">
                  <c:v>0</c:v>
                </c:pt>
                <c:pt idx="3970">
                  <c:v>0</c:v>
                </c:pt>
                <c:pt idx="3971">
                  <c:v>0</c:v>
                </c:pt>
                <c:pt idx="3972">
                  <c:v>0</c:v>
                </c:pt>
                <c:pt idx="3973">
                  <c:v>0</c:v>
                </c:pt>
                <c:pt idx="3974">
                  <c:v>0</c:v>
                </c:pt>
                <c:pt idx="3975">
                  <c:v>0</c:v>
                </c:pt>
                <c:pt idx="3976">
                  <c:v>0</c:v>
                </c:pt>
                <c:pt idx="3977">
                  <c:v>0</c:v>
                </c:pt>
                <c:pt idx="3978">
                  <c:v>0</c:v>
                </c:pt>
                <c:pt idx="3979">
                  <c:v>0</c:v>
                </c:pt>
                <c:pt idx="3980">
                  <c:v>0</c:v>
                </c:pt>
                <c:pt idx="3981">
                  <c:v>0</c:v>
                </c:pt>
                <c:pt idx="3982">
                  <c:v>0</c:v>
                </c:pt>
                <c:pt idx="3983">
                  <c:v>0</c:v>
                </c:pt>
                <c:pt idx="3984">
                  <c:v>0</c:v>
                </c:pt>
                <c:pt idx="3985">
                  <c:v>0</c:v>
                </c:pt>
                <c:pt idx="3986">
                  <c:v>0</c:v>
                </c:pt>
                <c:pt idx="3987">
                  <c:v>0</c:v>
                </c:pt>
                <c:pt idx="3988">
                  <c:v>0</c:v>
                </c:pt>
                <c:pt idx="3989">
                  <c:v>0</c:v>
                </c:pt>
                <c:pt idx="3990">
                  <c:v>0</c:v>
                </c:pt>
                <c:pt idx="3991">
                  <c:v>0</c:v>
                </c:pt>
                <c:pt idx="3992">
                  <c:v>0</c:v>
                </c:pt>
                <c:pt idx="3993">
                  <c:v>0</c:v>
                </c:pt>
                <c:pt idx="3994">
                  <c:v>0</c:v>
                </c:pt>
                <c:pt idx="3995">
                  <c:v>0</c:v>
                </c:pt>
                <c:pt idx="3996">
                  <c:v>0</c:v>
                </c:pt>
                <c:pt idx="3997">
                  <c:v>0</c:v>
                </c:pt>
                <c:pt idx="3998">
                  <c:v>0</c:v>
                </c:pt>
                <c:pt idx="3999">
                  <c:v>0</c:v>
                </c:pt>
                <c:pt idx="4000">
                  <c:v>0</c:v>
                </c:pt>
                <c:pt idx="4001">
                  <c:v>0</c:v>
                </c:pt>
                <c:pt idx="4002">
                  <c:v>0</c:v>
                </c:pt>
                <c:pt idx="4003">
                  <c:v>0</c:v>
                </c:pt>
                <c:pt idx="4004">
                  <c:v>0</c:v>
                </c:pt>
                <c:pt idx="4005">
                  <c:v>0</c:v>
                </c:pt>
                <c:pt idx="4006">
                  <c:v>0</c:v>
                </c:pt>
                <c:pt idx="4007">
                  <c:v>0</c:v>
                </c:pt>
                <c:pt idx="4008">
                  <c:v>0</c:v>
                </c:pt>
                <c:pt idx="4009">
                  <c:v>0</c:v>
                </c:pt>
                <c:pt idx="4010">
                  <c:v>0</c:v>
                </c:pt>
                <c:pt idx="4011">
                  <c:v>0</c:v>
                </c:pt>
                <c:pt idx="4012">
                  <c:v>0</c:v>
                </c:pt>
                <c:pt idx="4013">
                  <c:v>0</c:v>
                </c:pt>
                <c:pt idx="4014">
                  <c:v>0</c:v>
                </c:pt>
                <c:pt idx="4015">
                  <c:v>0</c:v>
                </c:pt>
                <c:pt idx="4016">
                  <c:v>0</c:v>
                </c:pt>
                <c:pt idx="4017">
                  <c:v>0</c:v>
                </c:pt>
                <c:pt idx="4018">
                  <c:v>0</c:v>
                </c:pt>
                <c:pt idx="4019">
                  <c:v>0</c:v>
                </c:pt>
                <c:pt idx="4020">
                  <c:v>0</c:v>
                </c:pt>
                <c:pt idx="4021">
                  <c:v>0</c:v>
                </c:pt>
                <c:pt idx="4022">
                  <c:v>0</c:v>
                </c:pt>
                <c:pt idx="4023">
                  <c:v>0</c:v>
                </c:pt>
                <c:pt idx="4024">
                  <c:v>0</c:v>
                </c:pt>
                <c:pt idx="4025">
                  <c:v>0</c:v>
                </c:pt>
                <c:pt idx="4026">
                  <c:v>0</c:v>
                </c:pt>
                <c:pt idx="4027">
                  <c:v>0</c:v>
                </c:pt>
                <c:pt idx="4028">
                  <c:v>0</c:v>
                </c:pt>
                <c:pt idx="4029">
                  <c:v>0</c:v>
                </c:pt>
                <c:pt idx="4030">
                  <c:v>0</c:v>
                </c:pt>
                <c:pt idx="4031">
                  <c:v>0</c:v>
                </c:pt>
                <c:pt idx="4032">
                  <c:v>0</c:v>
                </c:pt>
                <c:pt idx="4033">
                  <c:v>0</c:v>
                </c:pt>
                <c:pt idx="4034">
                  <c:v>0</c:v>
                </c:pt>
                <c:pt idx="4035">
                  <c:v>0</c:v>
                </c:pt>
                <c:pt idx="4036">
                  <c:v>0</c:v>
                </c:pt>
                <c:pt idx="4037">
                  <c:v>0</c:v>
                </c:pt>
                <c:pt idx="4038">
                  <c:v>0</c:v>
                </c:pt>
                <c:pt idx="4039">
                  <c:v>0</c:v>
                </c:pt>
                <c:pt idx="4040">
                  <c:v>0</c:v>
                </c:pt>
                <c:pt idx="4041">
                  <c:v>0</c:v>
                </c:pt>
                <c:pt idx="4042">
                  <c:v>0</c:v>
                </c:pt>
                <c:pt idx="4043">
                  <c:v>0</c:v>
                </c:pt>
                <c:pt idx="4044">
                  <c:v>0</c:v>
                </c:pt>
                <c:pt idx="4045">
                  <c:v>0</c:v>
                </c:pt>
                <c:pt idx="4046">
                  <c:v>0</c:v>
                </c:pt>
                <c:pt idx="4047">
                  <c:v>0</c:v>
                </c:pt>
                <c:pt idx="4048">
                  <c:v>0</c:v>
                </c:pt>
                <c:pt idx="4049">
                  <c:v>0</c:v>
                </c:pt>
                <c:pt idx="4050">
                  <c:v>0</c:v>
                </c:pt>
                <c:pt idx="4051">
                  <c:v>0</c:v>
                </c:pt>
                <c:pt idx="4052">
                  <c:v>0</c:v>
                </c:pt>
                <c:pt idx="4053">
                  <c:v>0</c:v>
                </c:pt>
                <c:pt idx="4054">
                  <c:v>0</c:v>
                </c:pt>
                <c:pt idx="4055">
                  <c:v>0</c:v>
                </c:pt>
                <c:pt idx="4056">
                  <c:v>0</c:v>
                </c:pt>
                <c:pt idx="4057">
                  <c:v>0</c:v>
                </c:pt>
                <c:pt idx="4058">
                  <c:v>0</c:v>
                </c:pt>
                <c:pt idx="4059">
                  <c:v>0</c:v>
                </c:pt>
                <c:pt idx="4060">
                  <c:v>0</c:v>
                </c:pt>
                <c:pt idx="4061">
                  <c:v>0</c:v>
                </c:pt>
                <c:pt idx="4062">
                  <c:v>0</c:v>
                </c:pt>
                <c:pt idx="4063">
                  <c:v>0</c:v>
                </c:pt>
                <c:pt idx="4064">
                  <c:v>0</c:v>
                </c:pt>
                <c:pt idx="4065">
                  <c:v>0</c:v>
                </c:pt>
                <c:pt idx="4066">
                  <c:v>0</c:v>
                </c:pt>
                <c:pt idx="4067">
                  <c:v>0</c:v>
                </c:pt>
                <c:pt idx="4068">
                  <c:v>0</c:v>
                </c:pt>
                <c:pt idx="4069">
                  <c:v>0</c:v>
                </c:pt>
                <c:pt idx="4070">
                  <c:v>0</c:v>
                </c:pt>
                <c:pt idx="4071">
                  <c:v>0</c:v>
                </c:pt>
                <c:pt idx="4072">
                  <c:v>0</c:v>
                </c:pt>
                <c:pt idx="4073">
                  <c:v>0</c:v>
                </c:pt>
                <c:pt idx="4074">
                  <c:v>0</c:v>
                </c:pt>
                <c:pt idx="4075">
                  <c:v>0</c:v>
                </c:pt>
                <c:pt idx="4076">
                  <c:v>0</c:v>
                </c:pt>
                <c:pt idx="4077">
                  <c:v>0</c:v>
                </c:pt>
                <c:pt idx="4078">
                  <c:v>0</c:v>
                </c:pt>
                <c:pt idx="4079">
                  <c:v>0</c:v>
                </c:pt>
                <c:pt idx="4080">
                  <c:v>0</c:v>
                </c:pt>
                <c:pt idx="4081">
                  <c:v>0</c:v>
                </c:pt>
                <c:pt idx="4082">
                  <c:v>0</c:v>
                </c:pt>
                <c:pt idx="4083">
                  <c:v>0</c:v>
                </c:pt>
                <c:pt idx="4084">
                  <c:v>0</c:v>
                </c:pt>
                <c:pt idx="4085">
                  <c:v>0</c:v>
                </c:pt>
                <c:pt idx="4086">
                  <c:v>0</c:v>
                </c:pt>
                <c:pt idx="4087">
                  <c:v>0</c:v>
                </c:pt>
                <c:pt idx="4088">
                  <c:v>0</c:v>
                </c:pt>
                <c:pt idx="4089">
                  <c:v>0</c:v>
                </c:pt>
                <c:pt idx="4090">
                  <c:v>0</c:v>
                </c:pt>
                <c:pt idx="4091">
                  <c:v>0</c:v>
                </c:pt>
                <c:pt idx="4092">
                  <c:v>0</c:v>
                </c:pt>
                <c:pt idx="4093">
                  <c:v>0</c:v>
                </c:pt>
                <c:pt idx="4094">
                  <c:v>0</c:v>
                </c:pt>
                <c:pt idx="4095">
                  <c:v>0</c:v>
                </c:pt>
                <c:pt idx="4096">
                  <c:v>0</c:v>
                </c:pt>
                <c:pt idx="4097">
                  <c:v>0</c:v>
                </c:pt>
                <c:pt idx="4098">
                  <c:v>0</c:v>
                </c:pt>
                <c:pt idx="4099">
                  <c:v>0</c:v>
                </c:pt>
                <c:pt idx="4100">
                  <c:v>0</c:v>
                </c:pt>
                <c:pt idx="4101">
                  <c:v>0</c:v>
                </c:pt>
                <c:pt idx="4102">
                  <c:v>0</c:v>
                </c:pt>
                <c:pt idx="4103">
                  <c:v>0</c:v>
                </c:pt>
                <c:pt idx="4104">
                  <c:v>0</c:v>
                </c:pt>
                <c:pt idx="4105">
                  <c:v>0</c:v>
                </c:pt>
                <c:pt idx="4106">
                  <c:v>0</c:v>
                </c:pt>
                <c:pt idx="4107">
                  <c:v>0</c:v>
                </c:pt>
                <c:pt idx="4108">
                  <c:v>0</c:v>
                </c:pt>
                <c:pt idx="4109">
                  <c:v>0</c:v>
                </c:pt>
                <c:pt idx="4110">
                  <c:v>0</c:v>
                </c:pt>
                <c:pt idx="4111">
                  <c:v>0</c:v>
                </c:pt>
                <c:pt idx="4112">
                  <c:v>0</c:v>
                </c:pt>
                <c:pt idx="4113">
                  <c:v>0</c:v>
                </c:pt>
                <c:pt idx="4114">
                  <c:v>0</c:v>
                </c:pt>
                <c:pt idx="4115">
                  <c:v>0</c:v>
                </c:pt>
                <c:pt idx="4116">
                  <c:v>0</c:v>
                </c:pt>
                <c:pt idx="4117">
                  <c:v>0</c:v>
                </c:pt>
                <c:pt idx="4118">
                  <c:v>0</c:v>
                </c:pt>
                <c:pt idx="4119">
                  <c:v>0</c:v>
                </c:pt>
                <c:pt idx="4120">
                  <c:v>0</c:v>
                </c:pt>
                <c:pt idx="4121">
                  <c:v>0</c:v>
                </c:pt>
                <c:pt idx="4122">
                  <c:v>0</c:v>
                </c:pt>
                <c:pt idx="4123">
                  <c:v>0</c:v>
                </c:pt>
                <c:pt idx="4124">
                  <c:v>0</c:v>
                </c:pt>
                <c:pt idx="4125">
                  <c:v>0</c:v>
                </c:pt>
                <c:pt idx="4126">
                  <c:v>0</c:v>
                </c:pt>
                <c:pt idx="4127">
                  <c:v>0</c:v>
                </c:pt>
                <c:pt idx="4128">
                  <c:v>0</c:v>
                </c:pt>
                <c:pt idx="4129">
                  <c:v>0</c:v>
                </c:pt>
                <c:pt idx="4130">
                  <c:v>0</c:v>
                </c:pt>
                <c:pt idx="4131">
                  <c:v>0</c:v>
                </c:pt>
                <c:pt idx="4132">
                  <c:v>0</c:v>
                </c:pt>
                <c:pt idx="4133">
                  <c:v>0</c:v>
                </c:pt>
                <c:pt idx="4134">
                  <c:v>0</c:v>
                </c:pt>
                <c:pt idx="4135">
                  <c:v>0</c:v>
                </c:pt>
                <c:pt idx="4136">
                  <c:v>0</c:v>
                </c:pt>
                <c:pt idx="4137">
                  <c:v>0</c:v>
                </c:pt>
                <c:pt idx="4138">
                  <c:v>0</c:v>
                </c:pt>
                <c:pt idx="4139">
                  <c:v>0</c:v>
                </c:pt>
                <c:pt idx="4140">
                  <c:v>0</c:v>
                </c:pt>
                <c:pt idx="4141">
                  <c:v>0</c:v>
                </c:pt>
                <c:pt idx="4142">
                  <c:v>0</c:v>
                </c:pt>
                <c:pt idx="4143">
                  <c:v>0</c:v>
                </c:pt>
                <c:pt idx="4144">
                  <c:v>0</c:v>
                </c:pt>
                <c:pt idx="4145">
                  <c:v>0</c:v>
                </c:pt>
                <c:pt idx="4146">
                  <c:v>0</c:v>
                </c:pt>
                <c:pt idx="4147">
                  <c:v>0</c:v>
                </c:pt>
                <c:pt idx="4148">
                  <c:v>0</c:v>
                </c:pt>
                <c:pt idx="4149">
                  <c:v>0</c:v>
                </c:pt>
                <c:pt idx="4150">
                  <c:v>0</c:v>
                </c:pt>
                <c:pt idx="4151">
                  <c:v>0</c:v>
                </c:pt>
                <c:pt idx="4152">
                  <c:v>0</c:v>
                </c:pt>
                <c:pt idx="4153">
                  <c:v>0</c:v>
                </c:pt>
                <c:pt idx="4154">
                  <c:v>0</c:v>
                </c:pt>
                <c:pt idx="4155">
                  <c:v>0</c:v>
                </c:pt>
                <c:pt idx="4156">
                  <c:v>0</c:v>
                </c:pt>
                <c:pt idx="4157">
                  <c:v>0</c:v>
                </c:pt>
                <c:pt idx="4158">
                  <c:v>0</c:v>
                </c:pt>
                <c:pt idx="4159">
                  <c:v>0</c:v>
                </c:pt>
                <c:pt idx="4160">
                  <c:v>0</c:v>
                </c:pt>
                <c:pt idx="4161">
                  <c:v>0</c:v>
                </c:pt>
                <c:pt idx="4162">
                  <c:v>0</c:v>
                </c:pt>
                <c:pt idx="4163">
                  <c:v>0</c:v>
                </c:pt>
                <c:pt idx="4164">
                  <c:v>0</c:v>
                </c:pt>
                <c:pt idx="4165">
                  <c:v>0</c:v>
                </c:pt>
                <c:pt idx="4166">
                  <c:v>0</c:v>
                </c:pt>
                <c:pt idx="4167">
                  <c:v>0</c:v>
                </c:pt>
                <c:pt idx="4168">
                  <c:v>0</c:v>
                </c:pt>
                <c:pt idx="4169">
                  <c:v>0</c:v>
                </c:pt>
                <c:pt idx="4170">
                  <c:v>0</c:v>
                </c:pt>
                <c:pt idx="4171">
                  <c:v>0</c:v>
                </c:pt>
                <c:pt idx="4172">
                  <c:v>0</c:v>
                </c:pt>
                <c:pt idx="4173">
                  <c:v>0</c:v>
                </c:pt>
                <c:pt idx="4174">
                  <c:v>0</c:v>
                </c:pt>
                <c:pt idx="4175">
                  <c:v>0</c:v>
                </c:pt>
                <c:pt idx="4176">
                  <c:v>0</c:v>
                </c:pt>
                <c:pt idx="4177">
                  <c:v>0</c:v>
                </c:pt>
                <c:pt idx="4178">
                  <c:v>0</c:v>
                </c:pt>
                <c:pt idx="4179">
                  <c:v>0</c:v>
                </c:pt>
                <c:pt idx="4180">
                  <c:v>0</c:v>
                </c:pt>
                <c:pt idx="4181">
                  <c:v>0</c:v>
                </c:pt>
                <c:pt idx="4182">
                  <c:v>0</c:v>
                </c:pt>
                <c:pt idx="4183">
                  <c:v>0</c:v>
                </c:pt>
                <c:pt idx="4184">
                  <c:v>0</c:v>
                </c:pt>
                <c:pt idx="4185">
                  <c:v>0</c:v>
                </c:pt>
                <c:pt idx="4186">
                  <c:v>0</c:v>
                </c:pt>
                <c:pt idx="4187">
                  <c:v>0</c:v>
                </c:pt>
                <c:pt idx="4188">
                  <c:v>0</c:v>
                </c:pt>
                <c:pt idx="4189">
                  <c:v>0</c:v>
                </c:pt>
                <c:pt idx="4190">
                  <c:v>0</c:v>
                </c:pt>
                <c:pt idx="4191">
                  <c:v>0</c:v>
                </c:pt>
                <c:pt idx="4192">
                  <c:v>0</c:v>
                </c:pt>
                <c:pt idx="4193">
                  <c:v>0</c:v>
                </c:pt>
                <c:pt idx="4194">
                  <c:v>0</c:v>
                </c:pt>
                <c:pt idx="4195">
                  <c:v>0</c:v>
                </c:pt>
                <c:pt idx="4196">
                  <c:v>0</c:v>
                </c:pt>
                <c:pt idx="4197">
                  <c:v>0</c:v>
                </c:pt>
                <c:pt idx="4198">
                  <c:v>0</c:v>
                </c:pt>
                <c:pt idx="4199">
                  <c:v>0</c:v>
                </c:pt>
                <c:pt idx="4200">
                  <c:v>0</c:v>
                </c:pt>
                <c:pt idx="4201">
                  <c:v>0</c:v>
                </c:pt>
                <c:pt idx="4202">
                  <c:v>0</c:v>
                </c:pt>
                <c:pt idx="4203">
                  <c:v>0</c:v>
                </c:pt>
                <c:pt idx="4204">
                  <c:v>0</c:v>
                </c:pt>
                <c:pt idx="4205">
                  <c:v>0</c:v>
                </c:pt>
                <c:pt idx="4206">
                  <c:v>0</c:v>
                </c:pt>
                <c:pt idx="4207">
                  <c:v>0</c:v>
                </c:pt>
                <c:pt idx="4208">
                  <c:v>0</c:v>
                </c:pt>
                <c:pt idx="4209">
                  <c:v>0</c:v>
                </c:pt>
                <c:pt idx="4210">
                  <c:v>0</c:v>
                </c:pt>
                <c:pt idx="4211">
                  <c:v>0</c:v>
                </c:pt>
                <c:pt idx="4212">
                  <c:v>0</c:v>
                </c:pt>
                <c:pt idx="4213">
                  <c:v>0</c:v>
                </c:pt>
                <c:pt idx="4214">
                  <c:v>0</c:v>
                </c:pt>
                <c:pt idx="4215">
                  <c:v>0</c:v>
                </c:pt>
                <c:pt idx="4216">
                  <c:v>0</c:v>
                </c:pt>
                <c:pt idx="4217">
                  <c:v>0</c:v>
                </c:pt>
                <c:pt idx="4218">
                  <c:v>0</c:v>
                </c:pt>
                <c:pt idx="4219">
                  <c:v>0</c:v>
                </c:pt>
                <c:pt idx="4220">
                  <c:v>0</c:v>
                </c:pt>
                <c:pt idx="4221">
                  <c:v>0</c:v>
                </c:pt>
                <c:pt idx="4222">
                  <c:v>0</c:v>
                </c:pt>
                <c:pt idx="4223">
                  <c:v>0</c:v>
                </c:pt>
                <c:pt idx="4224">
                  <c:v>0</c:v>
                </c:pt>
                <c:pt idx="4225">
                  <c:v>0</c:v>
                </c:pt>
                <c:pt idx="4226">
                  <c:v>0</c:v>
                </c:pt>
                <c:pt idx="4227">
                  <c:v>0</c:v>
                </c:pt>
                <c:pt idx="4228">
                  <c:v>0</c:v>
                </c:pt>
                <c:pt idx="4229">
                  <c:v>0</c:v>
                </c:pt>
                <c:pt idx="4230">
                  <c:v>0</c:v>
                </c:pt>
                <c:pt idx="4231">
                  <c:v>0</c:v>
                </c:pt>
                <c:pt idx="4232">
                  <c:v>0</c:v>
                </c:pt>
                <c:pt idx="4233">
                  <c:v>0</c:v>
                </c:pt>
                <c:pt idx="4234">
                  <c:v>0</c:v>
                </c:pt>
                <c:pt idx="4235">
                  <c:v>0</c:v>
                </c:pt>
                <c:pt idx="4236">
                  <c:v>0</c:v>
                </c:pt>
                <c:pt idx="4237">
                  <c:v>0</c:v>
                </c:pt>
                <c:pt idx="4238">
                  <c:v>0</c:v>
                </c:pt>
                <c:pt idx="4239">
                  <c:v>0</c:v>
                </c:pt>
                <c:pt idx="4240">
                  <c:v>0</c:v>
                </c:pt>
                <c:pt idx="4241">
                  <c:v>0</c:v>
                </c:pt>
                <c:pt idx="4242">
                  <c:v>0</c:v>
                </c:pt>
                <c:pt idx="4243">
                  <c:v>0</c:v>
                </c:pt>
                <c:pt idx="4244">
                  <c:v>0</c:v>
                </c:pt>
                <c:pt idx="4245">
                  <c:v>0</c:v>
                </c:pt>
                <c:pt idx="4246">
                  <c:v>0</c:v>
                </c:pt>
                <c:pt idx="4247">
                  <c:v>0</c:v>
                </c:pt>
                <c:pt idx="4248">
                  <c:v>0</c:v>
                </c:pt>
                <c:pt idx="4249">
                  <c:v>0</c:v>
                </c:pt>
                <c:pt idx="4250">
                  <c:v>0</c:v>
                </c:pt>
                <c:pt idx="4251">
                  <c:v>0</c:v>
                </c:pt>
                <c:pt idx="4252">
                  <c:v>0</c:v>
                </c:pt>
                <c:pt idx="4253">
                  <c:v>0</c:v>
                </c:pt>
                <c:pt idx="4254">
                  <c:v>0</c:v>
                </c:pt>
                <c:pt idx="4255">
                  <c:v>0</c:v>
                </c:pt>
                <c:pt idx="4256">
                  <c:v>0</c:v>
                </c:pt>
                <c:pt idx="4257">
                  <c:v>0</c:v>
                </c:pt>
                <c:pt idx="4258">
                  <c:v>0</c:v>
                </c:pt>
                <c:pt idx="4259">
                  <c:v>0</c:v>
                </c:pt>
                <c:pt idx="4260">
                  <c:v>0</c:v>
                </c:pt>
                <c:pt idx="4261">
                  <c:v>0</c:v>
                </c:pt>
                <c:pt idx="4262">
                  <c:v>0</c:v>
                </c:pt>
                <c:pt idx="4263">
                  <c:v>0</c:v>
                </c:pt>
                <c:pt idx="4264">
                  <c:v>0</c:v>
                </c:pt>
                <c:pt idx="4265">
                  <c:v>0</c:v>
                </c:pt>
                <c:pt idx="4266">
                  <c:v>0</c:v>
                </c:pt>
                <c:pt idx="4267">
                  <c:v>0</c:v>
                </c:pt>
                <c:pt idx="4268">
                  <c:v>0</c:v>
                </c:pt>
                <c:pt idx="4269">
                  <c:v>0</c:v>
                </c:pt>
                <c:pt idx="4270">
                  <c:v>0</c:v>
                </c:pt>
                <c:pt idx="4271">
                  <c:v>0</c:v>
                </c:pt>
                <c:pt idx="4272">
                  <c:v>0</c:v>
                </c:pt>
                <c:pt idx="4273">
                  <c:v>0</c:v>
                </c:pt>
                <c:pt idx="4274">
                  <c:v>0</c:v>
                </c:pt>
                <c:pt idx="4275">
                  <c:v>0</c:v>
                </c:pt>
                <c:pt idx="4276">
                  <c:v>0</c:v>
                </c:pt>
                <c:pt idx="4277">
                  <c:v>0</c:v>
                </c:pt>
                <c:pt idx="4278">
                  <c:v>0</c:v>
                </c:pt>
                <c:pt idx="4279">
                  <c:v>0</c:v>
                </c:pt>
                <c:pt idx="4280">
                  <c:v>0</c:v>
                </c:pt>
                <c:pt idx="4281">
                  <c:v>0</c:v>
                </c:pt>
                <c:pt idx="4282">
                  <c:v>0</c:v>
                </c:pt>
                <c:pt idx="4283">
                  <c:v>0</c:v>
                </c:pt>
                <c:pt idx="4284">
                  <c:v>0</c:v>
                </c:pt>
                <c:pt idx="4285">
                  <c:v>0</c:v>
                </c:pt>
                <c:pt idx="4286">
                  <c:v>0</c:v>
                </c:pt>
                <c:pt idx="4287">
                  <c:v>0</c:v>
                </c:pt>
                <c:pt idx="4288">
                  <c:v>0</c:v>
                </c:pt>
                <c:pt idx="4289">
                  <c:v>0</c:v>
                </c:pt>
                <c:pt idx="4290">
                  <c:v>0</c:v>
                </c:pt>
                <c:pt idx="4291">
                  <c:v>0</c:v>
                </c:pt>
                <c:pt idx="4292">
                  <c:v>0</c:v>
                </c:pt>
                <c:pt idx="4293">
                  <c:v>0</c:v>
                </c:pt>
                <c:pt idx="4294">
                  <c:v>0</c:v>
                </c:pt>
                <c:pt idx="4295">
                  <c:v>0</c:v>
                </c:pt>
                <c:pt idx="4296">
                  <c:v>0</c:v>
                </c:pt>
                <c:pt idx="4297">
                  <c:v>0</c:v>
                </c:pt>
                <c:pt idx="4298">
                  <c:v>0</c:v>
                </c:pt>
                <c:pt idx="4299">
                  <c:v>0</c:v>
                </c:pt>
                <c:pt idx="4300">
                  <c:v>0</c:v>
                </c:pt>
                <c:pt idx="4301">
                  <c:v>0</c:v>
                </c:pt>
                <c:pt idx="4302">
                  <c:v>0</c:v>
                </c:pt>
                <c:pt idx="4303">
                  <c:v>0</c:v>
                </c:pt>
                <c:pt idx="4304">
                  <c:v>0</c:v>
                </c:pt>
                <c:pt idx="4305">
                  <c:v>0</c:v>
                </c:pt>
                <c:pt idx="4306">
                  <c:v>0</c:v>
                </c:pt>
                <c:pt idx="4307">
                  <c:v>0</c:v>
                </c:pt>
                <c:pt idx="4308">
                  <c:v>0</c:v>
                </c:pt>
                <c:pt idx="4309">
                  <c:v>0</c:v>
                </c:pt>
                <c:pt idx="4310">
                  <c:v>0</c:v>
                </c:pt>
                <c:pt idx="4311">
                  <c:v>0</c:v>
                </c:pt>
                <c:pt idx="4312">
                  <c:v>0</c:v>
                </c:pt>
                <c:pt idx="4313">
                  <c:v>0</c:v>
                </c:pt>
                <c:pt idx="4314">
                  <c:v>0</c:v>
                </c:pt>
                <c:pt idx="4315">
                  <c:v>0</c:v>
                </c:pt>
                <c:pt idx="4316">
                  <c:v>0</c:v>
                </c:pt>
                <c:pt idx="4317">
                  <c:v>0</c:v>
                </c:pt>
                <c:pt idx="4318">
                  <c:v>0</c:v>
                </c:pt>
                <c:pt idx="4319">
                  <c:v>0</c:v>
                </c:pt>
                <c:pt idx="4320">
                  <c:v>0</c:v>
                </c:pt>
                <c:pt idx="4321">
                  <c:v>0</c:v>
                </c:pt>
                <c:pt idx="4322">
                  <c:v>0</c:v>
                </c:pt>
                <c:pt idx="4323">
                  <c:v>0</c:v>
                </c:pt>
                <c:pt idx="4324">
                  <c:v>0</c:v>
                </c:pt>
                <c:pt idx="4325">
                  <c:v>0</c:v>
                </c:pt>
                <c:pt idx="4326">
                  <c:v>0</c:v>
                </c:pt>
                <c:pt idx="4327">
                  <c:v>0</c:v>
                </c:pt>
                <c:pt idx="4328">
                  <c:v>0</c:v>
                </c:pt>
                <c:pt idx="4329">
                  <c:v>0</c:v>
                </c:pt>
                <c:pt idx="4330">
                  <c:v>0</c:v>
                </c:pt>
                <c:pt idx="4331">
                  <c:v>0</c:v>
                </c:pt>
                <c:pt idx="4332">
                  <c:v>0</c:v>
                </c:pt>
                <c:pt idx="4333">
                  <c:v>0</c:v>
                </c:pt>
                <c:pt idx="4334">
                  <c:v>0</c:v>
                </c:pt>
                <c:pt idx="4335">
                  <c:v>0</c:v>
                </c:pt>
                <c:pt idx="4336">
                  <c:v>0</c:v>
                </c:pt>
                <c:pt idx="4337">
                  <c:v>0</c:v>
                </c:pt>
                <c:pt idx="4338">
                  <c:v>0</c:v>
                </c:pt>
                <c:pt idx="4339">
                  <c:v>0</c:v>
                </c:pt>
                <c:pt idx="4340">
                  <c:v>0</c:v>
                </c:pt>
                <c:pt idx="4341">
                  <c:v>0</c:v>
                </c:pt>
                <c:pt idx="4342">
                  <c:v>0</c:v>
                </c:pt>
                <c:pt idx="4343">
                  <c:v>0</c:v>
                </c:pt>
                <c:pt idx="4344">
                  <c:v>0</c:v>
                </c:pt>
                <c:pt idx="4345">
                  <c:v>0</c:v>
                </c:pt>
                <c:pt idx="4346">
                  <c:v>0</c:v>
                </c:pt>
                <c:pt idx="4347">
                  <c:v>0</c:v>
                </c:pt>
                <c:pt idx="4348">
                  <c:v>0</c:v>
                </c:pt>
                <c:pt idx="4349">
                  <c:v>0</c:v>
                </c:pt>
                <c:pt idx="4350">
                  <c:v>0</c:v>
                </c:pt>
                <c:pt idx="4351">
                  <c:v>0</c:v>
                </c:pt>
                <c:pt idx="4352">
                  <c:v>0</c:v>
                </c:pt>
                <c:pt idx="4353">
                  <c:v>0</c:v>
                </c:pt>
                <c:pt idx="4354">
                  <c:v>0</c:v>
                </c:pt>
                <c:pt idx="4355">
                  <c:v>0</c:v>
                </c:pt>
                <c:pt idx="4356">
                  <c:v>0</c:v>
                </c:pt>
                <c:pt idx="4357">
                  <c:v>0</c:v>
                </c:pt>
                <c:pt idx="4358">
                  <c:v>0</c:v>
                </c:pt>
                <c:pt idx="4359">
                  <c:v>0</c:v>
                </c:pt>
                <c:pt idx="4360">
                  <c:v>0</c:v>
                </c:pt>
                <c:pt idx="4361">
                  <c:v>0</c:v>
                </c:pt>
                <c:pt idx="4362">
                  <c:v>0</c:v>
                </c:pt>
                <c:pt idx="4363">
                  <c:v>0</c:v>
                </c:pt>
                <c:pt idx="4364">
                  <c:v>0</c:v>
                </c:pt>
                <c:pt idx="4365">
                  <c:v>0</c:v>
                </c:pt>
                <c:pt idx="4366">
                  <c:v>0</c:v>
                </c:pt>
                <c:pt idx="4367">
                  <c:v>0</c:v>
                </c:pt>
                <c:pt idx="4368">
                  <c:v>0</c:v>
                </c:pt>
                <c:pt idx="4369">
                  <c:v>0</c:v>
                </c:pt>
                <c:pt idx="4370">
                  <c:v>0</c:v>
                </c:pt>
                <c:pt idx="4371">
                  <c:v>0</c:v>
                </c:pt>
                <c:pt idx="4372">
                  <c:v>0</c:v>
                </c:pt>
                <c:pt idx="4373">
                  <c:v>0</c:v>
                </c:pt>
                <c:pt idx="4374">
                  <c:v>0</c:v>
                </c:pt>
                <c:pt idx="4375">
                  <c:v>0</c:v>
                </c:pt>
                <c:pt idx="4376">
                  <c:v>0</c:v>
                </c:pt>
                <c:pt idx="4377">
                  <c:v>0</c:v>
                </c:pt>
                <c:pt idx="4378">
                  <c:v>0</c:v>
                </c:pt>
                <c:pt idx="4379">
                  <c:v>0</c:v>
                </c:pt>
                <c:pt idx="4380">
                  <c:v>0</c:v>
                </c:pt>
                <c:pt idx="4381">
                  <c:v>0</c:v>
                </c:pt>
                <c:pt idx="4382">
                  <c:v>0</c:v>
                </c:pt>
                <c:pt idx="4383">
                  <c:v>0</c:v>
                </c:pt>
                <c:pt idx="4384">
                  <c:v>0</c:v>
                </c:pt>
                <c:pt idx="4385">
                  <c:v>0</c:v>
                </c:pt>
                <c:pt idx="4386">
                  <c:v>0</c:v>
                </c:pt>
                <c:pt idx="4387">
                  <c:v>0</c:v>
                </c:pt>
                <c:pt idx="4388">
                  <c:v>0</c:v>
                </c:pt>
                <c:pt idx="4389">
                  <c:v>0</c:v>
                </c:pt>
                <c:pt idx="4390">
                  <c:v>0</c:v>
                </c:pt>
                <c:pt idx="4391">
                  <c:v>0</c:v>
                </c:pt>
                <c:pt idx="4392">
                  <c:v>0</c:v>
                </c:pt>
                <c:pt idx="4393">
                  <c:v>0</c:v>
                </c:pt>
                <c:pt idx="4394">
                  <c:v>0</c:v>
                </c:pt>
                <c:pt idx="4395">
                  <c:v>0</c:v>
                </c:pt>
                <c:pt idx="4396">
                  <c:v>0</c:v>
                </c:pt>
                <c:pt idx="4397">
                  <c:v>0</c:v>
                </c:pt>
                <c:pt idx="4398">
                  <c:v>0</c:v>
                </c:pt>
                <c:pt idx="4399">
                  <c:v>0</c:v>
                </c:pt>
                <c:pt idx="4400">
                  <c:v>0</c:v>
                </c:pt>
                <c:pt idx="4401">
                  <c:v>0</c:v>
                </c:pt>
                <c:pt idx="4402">
                  <c:v>0</c:v>
                </c:pt>
                <c:pt idx="4403">
                  <c:v>0</c:v>
                </c:pt>
                <c:pt idx="4404">
                  <c:v>0</c:v>
                </c:pt>
                <c:pt idx="4405">
                  <c:v>0</c:v>
                </c:pt>
                <c:pt idx="4406">
                  <c:v>0</c:v>
                </c:pt>
                <c:pt idx="4407">
                  <c:v>0</c:v>
                </c:pt>
                <c:pt idx="4408">
                  <c:v>0</c:v>
                </c:pt>
                <c:pt idx="4409">
                  <c:v>0</c:v>
                </c:pt>
                <c:pt idx="4410">
                  <c:v>0</c:v>
                </c:pt>
                <c:pt idx="4411">
                  <c:v>0</c:v>
                </c:pt>
                <c:pt idx="4412">
                  <c:v>0</c:v>
                </c:pt>
                <c:pt idx="4413">
                  <c:v>0</c:v>
                </c:pt>
                <c:pt idx="4414">
                  <c:v>0</c:v>
                </c:pt>
                <c:pt idx="4415">
                  <c:v>0</c:v>
                </c:pt>
                <c:pt idx="4416">
                  <c:v>0</c:v>
                </c:pt>
                <c:pt idx="4417">
                  <c:v>0</c:v>
                </c:pt>
                <c:pt idx="4418">
                  <c:v>0</c:v>
                </c:pt>
                <c:pt idx="4419">
                  <c:v>0</c:v>
                </c:pt>
                <c:pt idx="4420">
                  <c:v>0</c:v>
                </c:pt>
                <c:pt idx="4421">
                  <c:v>0</c:v>
                </c:pt>
                <c:pt idx="4422">
                  <c:v>0</c:v>
                </c:pt>
                <c:pt idx="4423">
                  <c:v>0</c:v>
                </c:pt>
                <c:pt idx="4424">
                  <c:v>0</c:v>
                </c:pt>
                <c:pt idx="4425">
                  <c:v>0</c:v>
                </c:pt>
                <c:pt idx="4426">
                  <c:v>0</c:v>
                </c:pt>
                <c:pt idx="4427">
                  <c:v>0</c:v>
                </c:pt>
                <c:pt idx="4428">
                  <c:v>0</c:v>
                </c:pt>
                <c:pt idx="4429">
                  <c:v>0</c:v>
                </c:pt>
                <c:pt idx="4430">
                  <c:v>0</c:v>
                </c:pt>
                <c:pt idx="4431">
                  <c:v>0</c:v>
                </c:pt>
                <c:pt idx="4432">
                  <c:v>0</c:v>
                </c:pt>
                <c:pt idx="4433">
                  <c:v>0</c:v>
                </c:pt>
                <c:pt idx="4434">
                  <c:v>0</c:v>
                </c:pt>
                <c:pt idx="4435">
                  <c:v>0</c:v>
                </c:pt>
                <c:pt idx="4436">
                  <c:v>0</c:v>
                </c:pt>
                <c:pt idx="4437">
                  <c:v>0</c:v>
                </c:pt>
                <c:pt idx="4438">
                  <c:v>0</c:v>
                </c:pt>
                <c:pt idx="4439">
                  <c:v>0</c:v>
                </c:pt>
                <c:pt idx="4440">
                  <c:v>0</c:v>
                </c:pt>
                <c:pt idx="4441">
                  <c:v>0</c:v>
                </c:pt>
                <c:pt idx="4442">
                  <c:v>0</c:v>
                </c:pt>
                <c:pt idx="4443">
                  <c:v>0</c:v>
                </c:pt>
                <c:pt idx="4444">
                  <c:v>0</c:v>
                </c:pt>
                <c:pt idx="4445">
                  <c:v>0</c:v>
                </c:pt>
                <c:pt idx="4446">
                  <c:v>0</c:v>
                </c:pt>
                <c:pt idx="4447">
                  <c:v>0</c:v>
                </c:pt>
                <c:pt idx="4448">
                  <c:v>0</c:v>
                </c:pt>
                <c:pt idx="4449">
                  <c:v>0</c:v>
                </c:pt>
                <c:pt idx="4450">
                  <c:v>0</c:v>
                </c:pt>
                <c:pt idx="4451">
                  <c:v>0</c:v>
                </c:pt>
                <c:pt idx="4452">
                  <c:v>0</c:v>
                </c:pt>
                <c:pt idx="4453">
                  <c:v>0</c:v>
                </c:pt>
                <c:pt idx="4454">
                  <c:v>0</c:v>
                </c:pt>
                <c:pt idx="4455">
                  <c:v>0</c:v>
                </c:pt>
                <c:pt idx="4456">
                  <c:v>0</c:v>
                </c:pt>
                <c:pt idx="4457">
                  <c:v>0</c:v>
                </c:pt>
                <c:pt idx="4458">
                  <c:v>0</c:v>
                </c:pt>
                <c:pt idx="4459">
                  <c:v>0</c:v>
                </c:pt>
                <c:pt idx="4460">
                  <c:v>0</c:v>
                </c:pt>
                <c:pt idx="4461">
                  <c:v>0</c:v>
                </c:pt>
                <c:pt idx="4462">
                  <c:v>0</c:v>
                </c:pt>
                <c:pt idx="4463">
                  <c:v>0</c:v>
                </c:pt>
                <c:pt idx="4464">
                  <c:v>0</c:v>
                </c:pt>
                <c:pt idx="4465">
                  <c:v>0</c:v>
                </c:pt>
                <c:pt idx="4466">
                  <c:v>0</c:v>
                </c:pt>
                <c:pt idx="4467">
                  <c:v>0</c:v>
                </c:pt>
                <c:pt idx="4468">
                  <c:v>0</c:v>
                </c:pt>
                <c:pt idx="4469">
                  <c:v>0</c:v>
                </c:pt>
                <c:pt idx="4470">
                  <c:v>0</c:v>
                </c:pt>
                <c:pt idx="4471">
                  <c:v>0</c:v>
                </c:pt>
                <c:pt idx="4472">
                  <c:v>0</c:v>
                </c:pt>
                <c:pt idx="4473">
                  <c:v>0</c:v>
                </c:pt>
                <c:pt idx="4474">
                  <c:v>0</c:v>
                </c:pt>
                <c:pt idx="4475">
                  <c:v>0</c:v>
                </c:pt>
                <c:pt idx="4476">
                  <c:v>0</c:v>
                </c:pt>
                <c:pt idx="4477">
                  <c:v>0</c:v>
                </c:pt>
                <c:pt idx="4478">
                  <c:v>0</c:v>
                </c:pt>
                <c:pt idx="4479">
                  <c:v>0</c:v>
                </c:pt>
                <c:pt idx="4480">
                  <c:v>0</c:v>
                </c:pt>
                <c:pt idx="4481">
                  <c:v>0</c:v>
                </c:pt>
                <c:pt idx="4482">
                  <c:v>0</c:v>
                </c:pt>
                <c:pt idx="4483">
                  <c:v>0</c:v>
                </c:pt>
                <c:pt idx="4484">
                  <c:v>0</c:v>
                </c:pt>
                <c:pt idx="4485">
                  <c:v>0</c:v>
                </c:pt>
                <c:pt idx="4486">
                  <c:v>0</c:v>
                </c:pt>
                <c:pt idx="4487">
                  <c:v>0</c:v>
                </c:pt>
                <c:pt idx="4488">
                  <c:v>0</c:v>
                </c:pt>
                <c:pt idx="4489">
                  <c:v>0</c:v>
                </c:pt>
                <c:pt idx="4490">
                  <c:v>0</c:v>
                </c:pt>
                <c:pt idx="4491">
                  <c:v>0</c:v>
                </c:pt>
                <c:pt idx="4492">
                  <c:v>0</c:v>
                </c:pt>
                <c:pt idx="4493">
                  <c:v>0</c:v>
                </c:pt>
                <c:pt idx="4494">
                  <c:v>0</c:v>
                </c:pt>
                <c:pt idx="4495">
                  <c:v>0</c:v>
                </c:pt>
                <c:pt idx="4496">
                  <c:v>0</c:v>
                </c:pt>
                <c:pt idx="4497">
                  <c:v>0</c:v>
                </c:pt>
                <c:pt idx="4498">
                  <c:v>0</c:v>
                </c:pt>
                <c:pt idx="4499">
                  <c:v>0</c:v>
                </c:pt>
                <c:pt idx="4500">
                  <c:v>0</c:v>
                </c:pt>
                <c:pt idx="4501">
                  <c:v>0</c:v>
                </c:pt>
                <c:pt idx="4502">
                  <c:v>0</c:v>
                </c:pt>
                <c:pt idx="4503">
                  <c:v>0</c:v>
                </c:pt>
                <c:pt idx="4504">
                  <c:v>0</c:v>
                </c:pt>
                <c:pt idx="4505">
                  <c:v>0</c:v>
                </c:pt>
                <c:pt idx="4506">
                  <c:v>0</c:v>
                </c:pt>
                <c:pt idx="4507">
                  <c:v>0</c:v>
                </c:pt>
                <c:pt idx="4508">
                  <c:v>0</c:v>
                </c:pt>
                <c:pt idx="4509">
                  <c:v>0</c:v>
                </c:pt>
                <c:pt idx="4510">
                  <c:v>0</c:v>
                </c:pt>
                <c:pt idx="4511">
                  <c:v>0</c:v>
                </c:pt>
                <c:pt idx="4512">
                  <c:v>0</c:v>
                </c:pt>
                <c:pt idx="4513">
                  <c:v>0</c:v>
                </c:pt>
                <c:pt idx="4514">
                  <c:v>0</c:v>
                </c:pt>
                <c:pt idx="4515">
                  <c:v>0</c:v>
                </c:pt>
                <c:pt idx="4516">
                  <c:v>0</c:v>
                </c:pt>
                <c:pt idx="4517">
                  <c:v>0</c:v>
                </c:pt>
                <c:pt idx="4518">
                  <c:v>0</c:v>
                </c:pt>
                <c:pt idx="4519">
                  <c:v>0</c:v>
                </c:pt>
                <c:pt idx="4520">
                  <c:v>0</c:v>
                </c:pt>
                <c:pt idx="4521">
                  <c:v>0</c:v>
                </c:pt>
                <c:pt idx="4522">
                  <c:v>0</c:v>
                </c:pt>
                <c:pt idx="4523">
                  <c:v>0</c:v>
                </c:pt>
                <c:pt idx="4524">
                  <c:v>0</c:v>
                </c:pt>
                <c:pt idx="4525">
                  <c:v>0</c:v>
                </c:pt>
                <c:pt idx="4526">
                  <c:v>0</c:v>
                </c:pt>
                <c:pt idx="4527">
                  <c:v>0</c:v>
                </c:pt>
                <c:pt idx="4528">
                  <c:v>0</c:v>
                </c:pt>
                <c:pt idx="4529">
                  <c:v>0</c:v>
                </c:pt>
                <c:pt idx="4530">
                  <c:v>0</c:v>
                </c:pt>
                <c:pt idx="4531">
                  <c:v>0</c:v>
                </c:pt>
                <c:pt idx="4532">
                  <c:v>0</c:v>
                </c:pt>
                <c:pt idx="4533">
                  <c:v>0</c:v>
                </c:pt>
                <c:pt idx="4534">
                  <c:v>0</c:v>
                </c:pt>
                <c:pt idx="4535">
                  <c:v>0</c:v>
                </c:pt>
                <c:pt idx="4536">
                  <c:v>0</c:v>
                </c:pt>
                <c:pt idx="4537">
                  <c:v>0</c:v>
                </c:pt>
                <c:pt idx="4538">
                  <c:v>0</c:v>
                </c:pt>
                <c:pt idx="4539">
                  <c:v>0</c:v>
                </c:pt>
                <c:pt idx="4540">
                  <c:v>0</c:v>
                </c:pt>
                <c:pt idx="4541">
                  <c:v>0</c:v>
                </c:pt>
                <c:pt idx="4542">
                  <c:v>0</c:v>
                </c:pt>
                <c:pt idx="4543">
                  <c:v>0</c:v>
                </c:pt>
                <c:pt idx="4544">
                  <c:v>0</c:v>
                </c:pt>
                <c:pt idx="4545">
                  <c:v>0</c:v>
                </c:pt>
                <c:pt idx="4546">
                  <c:v>0</c:v>
                </c:pt>
                <c:pt idx="4547">
                  <c:v>0</c:v>
                </c:pt>
                <c:pt idx="4548">
                  <c:v>0</c:v>
                </c:pt>
                <c:pt idx="4549">
                  <c:v>0</c:v>
                </c:pt>
                <c:pt idx="4550">
                  <c:v>0</c:v>
                </c:pt>
                <c:pt idx="4551">
                  <c:v>0</c:v>
                </c:pt>
                <c:pt idx="4552">
                  <c:v>0</c:v>
                </c:pt>
                <c:pt idx="4553">
                  <c:v>0</c:v>
                </c:pt>
                <c:pt idx="4554">
                  <c:v>0</c:v>
                </c:pt>
                <c:pt idx="4555">
                  <c:v>0</c:v>
                </c:pt>
                <c:pt idx="4556">
                  <c:v>0</c:v>
                </c:pt>
                <c:pt idx="4557">
                  <c:v>0</c:v>
                </c:pt>
                <c:pt idx="4558">
                  <c:v>0</c:v>
                </c:pt>
                <c:pt idx="4559">
                  <c:v>0</c:v>
                </c:pt>
                <c:pt idx="4560">
                  <c:v>0</c:v>
                </c:pt>
                <c:pt idx="4561">
                  <c:v>0</c:v>
                </c:pt>
                <c:pt idx="4562">
                  <c:v>0</c:v>
                </c:pt>
                <c:pt idx="4563">
                  <c:v>0</c:v>
                </c:pt>
                <c:pt idx="4564">
                  <c:v>0</c:v>
                </c:pt>
                <c:pt idx="4565">
                  <c:v>0</c:v>
                </c:pt>
                <c:pt idx="4566">
                  <c:v>0</c:v>
                </c:pt>
                <c:pt idx="4567">
                  <c:v>0</c:v>
                </c:pt>
                <c:pt idx="4568">
                  <c:v>0</c:v>
                </c:pt>
                <c:pt idx="4569">
                  <c:v>0</c:v>
                </c:pt>
                <c:pt idx="4570">
                  <c:v>0</c:v>
                </c:pt>
                <c:pt idx="4571">
                  <c:v>0</c:v>
                </c:pt>
                <c:pt idx="4572">
                  <c:v>0</c:v>
                </c:pt>
                <c:pt idx="4573">
                  <c:v>0</c:v>
                </c:pt>
                <c:pt idx="4574">
                  <c:v>0</c:v>
                </c:pt>
                <c:pt idx="4575">
                  <c:v>0</c:v>
                </c:pt>
                <c:pt idx="4576">
                  <c:v>0</c:v>
                </c:pt>
                <c:pt idx="4577">
                  <c:v>0</c:v>
                </c:pt>
                <c:pt idx="4578">
                  <c:v>0</c:v>
                </c:pt>
                <c:pt idx="4579">
                  <c:v>0</c:v>
                </c:pt>
                <c:pt idx="4580">
                  <c:v>0</c:v>
                </c:pt>
                <c:pt idx="4581">
                  <c:v>0</c:v>
                </c:pt>
                <c:pt idx="4582">
                  <c:v>0</c:v>
                </c:pt>
                <c:pt idx="4583">
                  <c:v>0</c:v>
                </c:pt>
                <c:pt idx="4584">
                  <c:v>0</c:v>
                </c:pt>
                <c:pt idx="4585">
                  <c:v>0</c:v>
                </c:pt>
                <c:pt idx="4586">
                  <c:v>0</c:v>
                </c:pt>
                <c:pt idx="4587">
                  <c:v>0</c:v>
                </c:pt>
                <c:pt idx="4588">
                  <c:v>0</c:v>
                </c:pt>
                <c:pt idx="4589">
                  <c:v>0</c:v>
                </c:pt>
                <c:pt idx="4590">
                  <c:v>0</c:v>
                </c:pt>
                <c:pt idx="4591">
                  <c:v>0</c:v>
                </c:pt>
                <c:pt idx="4592">
                  <c:v>0</c:v>
                </c:pt>
                <c:pt idx="4593">
                  <c:v>0</c:v>
                </c:pt>
                <c:pt idx="4594">
                  <c:v>0</c:v>
                </c:pt>
                <c:pt idx="4595">
                  <c:v>0</c:v>
                </c:pt>
                <c:pt idx="4596">
                  <c:v>0</c:v>
                </c:pt>
                <c:pt idx="4597">
                  <c:v>0</c:v>
                </c:pt>
                <c:pt idx="4598">
                  <c:v>0</c:v>
                </c:pt>
                <c:pt idx="4599">
                  <c:v>0</c:v>
                </c:pt>
                <c:pt idx="4600">
                  <c:v>0</c:v>
                </c:pt>
                <c:pt idx="4601">
                  <c:v>0</c:v>
                </c:pt>
                <c:pt idx="4602">
                  <c:v>0</c:v>
                </c:pt>
                <c:pt idx="4603">
                  <c:v>0</c:v>
                </c:pt>
                <c:pt idx="4604">
                  <c:v>0</c:v>
                </c:pt>
                <c:pt idx="4605">
                  <c:v>0</c:v>
                </c:pt>
                <c:pt idx="4606">
                  <c:v>0</c:v>
                </c:pt>
                <c:pt idx="4607">
                  <c:v>0</c:v>
                </c:pt>
                <c:pt idx="4608">
                  <c:v>0</c:v>
                </c:pt>
                <c:pt idx="4609">
                  <c:v>0</c:v>
                </c:pt>
                <c:pt idx="4610">
                  <c:v>0</c:v>
                </c:pt>
                <c:pt idx="4611">
                  <c:v>0</c:v>
                </c:pt>
                <c:pt idx="4612">
                  <c:v>0</c:v>
                </c:pt>
                <c:pt idx="4613">
                  <c:v>0</c:v>
                </c:pt>
                <c:pt idx="4614">
                  <c:v>0</c:v>
                </c:pt>
                <c:pt idx="4615">
                  <c:v>0</c:v>
                </c:pt>
                <c:pt idx="4616">
                  <c:v>0</c:v>
                </c:pt>
                <c:pt idx="4617">
                  <c:v>0</c:v>
                </c:pt>
                <c:pt idx="4618">
                  <c:v>0</c:v>
                </c:pt>
                <c:pt idx="4619">
                  <c:v>0</c:v>
                </c:pt>
                <c:pt idx="4620">
                  <c:v>0</c:v>
                </c:pt>
                <c:pt idx="4621">
                  <c:v>0</c:v>
                </c:pt>
                <c:pt idx="4622">
                  <c:v>0</c:v>
                </c:pt>
                <c:pt idx="4623">
                  <c:v>0</c:v>
                </c:pt>
                <c:pt idx="4624">
                  <c:v>0</c:v>
                </c:pt>
                <c:pt idx="4625">
                  <c:v>0</c:v>
                </c:pt>
                <c:pt idx="4626">
                  <c:v>0</c:v>
                </c:pt>
                <c:pt idx="4627">
                  <c:v>0</c:v>
                </c:pt>
                <c:pt idx="4628">
                  <c:v>0</c:v>
                </c:pt>
                <c:pt idx="4629">
                  <c:v>0</c:v>
                </c:pt>
                <c:pt idx="4630">
                  <c:v>0</c:v>
                </c:pt>
                <c:pt idx="4631">
                  <c:v>0</c:v>
                </c:pt>
                <c:pt idx="4632">
                  <c:v>0</c:v>
                </c:pt>
                <c:pt idx="4633">
                  <c:v>0</c:v>
                </c:pt>
                <c:pt idx="4634">
                  <c:v>0</c:v>
                </c:pt>
                <c:pt idx="4635">
                  <c:v>0</c:v>
                </c:pt>
                <c:pt idx="4636">
                  <c:v>0</c:v>
                </c:pt>
                <c:pt idx="4637">
                  <c:v>0</c:v>
                </c:pt>
                <c:pt idx="4638">
                  <c:v>0</c:v>
                </c:pt>
                <c:pt idx="4639">
                  <c:v>0</c:v>
                </c:pt>
                <c:pt idx="4640">
                  <c:v>0</c:v>
                </c:pt>
                <c:pt idx="4641">
                  <c:v>0</c:v>
                </c:pt>
                <c:pt idx="4642">
                  <c:v>0</c:v>
                </c:pt>
                <c:pt idx="4643">
                  <c:v>0</c:v>
                </c:pt>
                <c:pt idx="4644">
                  <c:v>0</c:v>
                </c:pt>
                <c:pt idx="4645">
                  <c:v>0</c:v>
                </c:pt>
                <c:pt idx="4646">
                  <c:v>0</c:v>
                </c:pt>
                <c:pt idx="4647">
                  <c:v>0</c:v>
                </c:pt>
                <c:pt idx="4648">
                  <c:v>0</c:v>
                </c:pt>
                <c:pt idx="4649">
                  <c:v>0</c:v>
                </c:pt>
                <c:pt idx="4650">
                  <c:v>0</c:v>
                </c:pt>
                <c:pt idx="4651">
                  <c:v>0</c:v>
                </c:pt>
                <c:pt idx="4652">
                  <c:v>0</c:v>
                </c:pt>
                <c:pt idx="4653">
                  <c:v>0</c:v>
                </c:pt>
                <c:pt idx="4654">
                  <c:v>0</c:v>
                </c:pt>
                <c:pt idx="4655">
                  <c:v>0</c:v>
                </c:pt>
                <c:pt idx="4656">
                  <c:v>0</c:v>
                </c:pt>
                <c:pt idx="4657">
                  <c:v>0</c:v>
                </c:pt>
                <c:pt idx="4658">
                  <c:v>0</c:v>
                </c:pt>
                <c:pt idx="4659">
                  <c:v>0</c:v>
                </c:pt>
                <c:pt idx="4660">
                  <c:v>0</c:v>
                </c:pt>
                <c:pt idx="4661">
                  <c:v>0</c:v>
                </c:pt>
                <c:pt idx="4662">
                  <c:v>0</c:v>
                </c:pt>
                <c:pt idx="4663">
                  <c:v>0</c:v>
                </c:pt>
                <c:pt idx="4664">
                  <c:v>0</c:v>
                </c:pt>
                <c:pt idx="4665">
                  <c:v>0</c:v>
                </c:pt>
                <c:pt idx="4666">
                  <c:v>0</c:v>
                </c:pt>
                <c:pt idx="4667">
                  <c:v>0</c:v>
                </c:pt>
                <c:pt idx="4668">
                  <c:v>0</c:v>
                </c:pt>
                <c:pt idx="4669">
                  <c:v>0</c:v>
                </c:pt>
                <c:pt idx="4670">
                  <c:v>0</c:v>
                </c:pt>
                <c:pt idx="4671">
                  <c:v>0</c:v>
                </c:pt>
                <c:pt idx="4672">
                  <c:v>0</c:v>
                </c:pt>
                <c:pt idx="4673">
                  <c:v>0</c:v>
                </c:pt>
                <c:pt idx="4674">
                  <c:v>0</c:v>
                </c:pt>
                <c:pt idx="4675">
                  <c:v>0</c:v>
                </c:pt>
                <c:pt idx="4676">
                  <c:v>0</c:v>
                </c:pt>
                <c:pt idx="4677">
                  <c:v>0</c:v>
                </c:pt>
                <c:pt idx="4678">
                  <c:v>0</c:v>
                </c:pt>
                <c:pt idx="4679">
                  <c:v>0</c:v>
                </c:pt>
                <c:pt idx="4680">
                  <c:v>0</c:v>
                </c:pt>
                <c:pt idx="4681">
                  <c:v>0</c:v>
                </c:pt>
                <c:pt idx="4682">
                  <c:v>0</c:v>
                </c:pt>
                <c:pt idx="4683">
                  <c:v>0</c:v>
                </c:pt>
                <c:pt idx="4684">
                  <c:v>0</c:v>
                </c:pt>
                <c:pt idx="4685">
                  <c:v>0</c:v>
                </c:pt>
                <c:pt idx="4686">
                  <c:v>0</c:v>
                </c:pt>
                <c:pt idx="4687">
                  <c:v>0</c:v>
                </c:pt>
                <c:pt idx="4688">
                  <c:v>0</c:v>
                </c:pt>
                <c:pt idx="4689">
                  <c:v>0</c:v>
                </c:pt>
                <c:pt idx="4690">
                  <c:v>0</c:v>
                </c:pt>
                <c:pt idx="4691">
                  <c:v>0</c:v>
                </c:pt>
                <c:pt idx="4692">
                  <c:v>0</c:v>
                </c:pt>
                <c:pt idx="4693">
                  <c:v>0</c:v>
                </c:pt>
                <c:pt idx="4694">
                  <c:v>0</c:v>
                </c:pt>
                <c:pt idx="4695">
                  <c:v>0</c:v>
                </c:pt>
                <c:pt idx="4696">
                  <c:v>0</c:v>
                </c:pt>
                <c:pt idx="4697">
                  <c:v>0</c:v>
                </c:pt>
                <c:pt idx="4698">
                  <c:v>0</c:v>
                </c:pt>
                <c:pt idx="4699">
                  <c:v>0</c:v>
                </c:pt>
                <c:pt idx="4700">
                  <c:v>0</c:v>
                </c:pt>
                <c:pt idx="4701">
                  <c:v>0</c:v>
                </c:pt>
                <c:pt idx="4702">
                  <c:v>0</c:v>
                </c:pt>
                <c:pt idx="4703">
                  <c:v>0</c:v>
                </c:pt>
                <c:pt idx="4704">
                  <c:v>0</c:v>
                </c:pt>
                <c:pt idx="4705">
                  <c:v>0</c:v>
                </c:pt>
                <c:pt idx="4706">
                  <c:v>0</c:v>
                </c:pt>
                <c:pt idx="4707">
                  <c:v>0</c:v>
                </c:pt>
                <c:pt idx="4708">
                  <c:v>0</c:v>
                </c:pt>
                <c:pt idx="4709">
                  <c:v>0</c:v>
                </c:pt>
                <c:pt idx="4710">
                  <c:v>0</c:v>
                </c:pt>
                <c:pt idx="4711">
                  <c:v>0</c:v>
                </c:pt>
                <c:pt idx="4712">
                  <c:v>0</c:v>
                </c:pt>
                <c:pt idx="4713">
                  <c:v>0</c:v>
                </c:pt>
                <c:pt idx="4714">
                  <c:v>0</c:v>
                </c:pt>
                <c:pt idx="4715">
                  <c:v>0</c:v>
                </c:pt>
                <c:pt idx="4716">
                  <c:v>0</c:v>
                </c:pt>
                <c:pt idx="4717">
                  <c:v>0</c:v>
                </c:pt>
                <c:pt idx="4718">
                  <c:v>0</c:v>
                </c:pt>
                <c:pt idx="4719">
                  <c:v>0</c:v>
                </c:pt>
                <c:pt idx="4720">
                  <c:v>0</c:v>
                </c:pt>
                <c:pt idx="4721">
                  <c:v>0</c:v>
                </c:pt>
                <c:pt idx="4722">
                  <c:v>0</c:v>
                </c:pt>
                <c:pt idx="4723">
                  <c:v>0</c:v>
                </c:pt>
                <c:pt idx="4724">
                  <c:v>0</c:v>
                </c:pt>
                <c:pt idx="4725">
                  <c:v>0</c:v>
                </c:pt>
                <c:pt idx="4726">
                  <c:v>0</c:v>
                </c:pt>
                <c:pt idx="4727">
                  <c:v>0</c:v>
                </c:pt>
                <c:pt idx="4728">
                  <c:v>0</c:v>
                </c:pt>
                <c:pt idx="4729">
                  <c:v>0</c:v>
                </c:pt>
                <c:pt idx="4730">
                  <c:v>0</c:v>
                </c:pt>
                <c:pt idx="4731">
                  <c:v>0</c:v>
                </c:pt>
                <c:pt idx="4732">
                  <c:v>0</c:v>
                </c:pt>
                <c:pt idx="4733">
                  <c:v>0</c:v>
                </c:pt>
                <c:pt idx="4734">
                  <c:v>0</c:v>
                </c:pt>
                <c:pt idx="4735">
                  <c:v>0</c:v>
                </c:pt>
                <c:pt idx="4736">
                  <c:v>0</c:v>
                </c:pt>
                <c:pt idx="4737">
                  <c:v>0</c:v>
                </c:pt>
                <c:pt idx="4738">
                  <c:v>0</c:v>
                </c:pt>
                <c:pt idx="4739">
                  <c:v>0</c:v>
                </c:pt>
                <c:pt idx="4740">
                  <c:v>0</c:v>
                </c:pt>
                <c:pt idx="4741">
                  <c:v>0</c:v>
                </c:pt>
                <c:pt idx="4742">
                  <c:v>0</c:v>
                </c:pt>
                <c:pt idx="4743">
                  <c:v>0</c:v>
                </c:pt>
                <c:pt idx="4744">
                  <c:v>0</c:v>
                </c:pt>
                <c:pt idx="4745">
                  <c:v>0</c:v>
                </c:pt>
                <c:pt idx="4746">
                  <c:v>0</c:v>
                </c:pt>
                <c:pt idx="4747">
                  <c:v>0</c:v>
                </c:pt>
                <c:pt idx="4748">
                  <c:v>0</c:v>
                </c:pt>
                <c:pt idx="4749">
                  <c:v>0</c:v>
                </c:pt>
                <c:pt idx="4750">
                  <c:v>0</c:v>
                </c:pt>
                <c:pt idx="4751">
                  <c:v>0</c:v>
                </c:pt>
                <c:pt idx="4752">
                  <c:v>0</c:v>
                </c:pt>
                <c:pt idx="4753">
                  <c:v>0</c:v>
                </c:pt>
                <c:pt idx="4754">
                  <c:v>0</c:v>
                </c:pt>
                <c:pt idx="4755">
                  <c:v>0</c:v>
                </c:pt>
                <c:pt idx="4756">
                  <c:v>0</c:v>
                </c:pt>
                <c:pt idx="4757">
                  <c:v>0</c:v>
                </c:pt>
                <c:pt idx="4758">
                  <c:v>0</c:v>
                </c:pt>
                <c:pt idx="4759">
                  <c:v>0</c:v>
                </c:pt>
                <c:pt idx="4760">
                  <c:v>0</c:v>
                </c:pt>
                <c:pt idx="4761">
                  <c:v>0</c:v>
                </c:pt>
                <c:pt idx="4762">
                  <c:v>0</c:v>
                </c:pt>
                <c:pt idx="4763">
                  <c:v>0</c:v>
                </c:pt>
                <c:pt idx="4764">
                  <c:v>0</c:v>
                </c:pt>
                <c:pt idx="4765">
                  <c:v>0</c:v>
                </c:pt>
                <c:pt idx="4766">
                  <c:v>0</c:v>
                </c:pt>
                <c:pt idx="4767">
                  <c:v>0</c:v>
                </c:pt>
                <c:pt idx="4768">
                  <c:v>0</c:v>
                </c:pt>
                <c:pt idx="4769">
                  <c:v>0</c:v>
                </c:pt>
                <c:pt idx="4770">
                  <c:v>0</c:v>
                </c:pt>
                <c:pt idx="4771">
                  <c:v>0</c:v>
                </c:pt>
                <c:pt idx="4772">
                  <c:v>0</c:v>
                </c:pt>
                <c:pt idx="4773">
                  <c:v>0</c:v>
                </c:pt>
                <c:pt idx="4774">
                  <c:v>0</c:v>
                </c:pt>
                <c:pt idx="4775">
                  <c:v>0</c:v>
                </c:pt>
                <c:pt idx="4776">
                  <c:v>0</c:v>
                </c:pt>
                <c:pt idx="4777">
                  <c:v>0</c:v>
                </c:pt>
                <c:pt idx="4778">
                  <c:v>0</c:v>
                </c:pt>
                <c:pt idx="4779">
                  <c:v>0</c:v>
                </c:pt>
                <c:pt idx="4780">
                  <c:v>0</c:v>
                </c:pt>
                <c:pt idx="4781">
                  <c:v>0</c:v>
                </c:pt>
                <c:pt idx="4782">
                  <c:v>0</c:v>
                </c:pt>
                <c:pt idx="4783">
                  <c:v>0</c:v>
                </c:pt>
                <c:pt idx="4784">
                  <c:v>0</c:v>
                </c:pt>
                <c:pt idx="4785">
                  <c:v>0</c:v>
                </c:pt>
                <c:pt idx="4786">
                  <c:v>0</c:v>
                </c:pt>
                <c:pt idx="4787">
                  <c:v>0</c:v>
                </c:pt>
                <c:pt idx="4788">
                  <c:v>0</c:v>
                </c:pt>
                <c:pt idx="4789">
                  <c:v>0</c:v>
                </c:pt>
                <c:pt idx="4790">
                  <c:v>0</c:v>
                </c:pt>
                <c:pt idx="4791">
                  <c:v>0</c:v>
                </c:pt>
                <c:pt idx="4792">
                  <c:v>0</c:v>
                </c:pt>
                <c:pt idx="4793">
                  <c:v>0</c:v>
                </c:pt>
                <c:pt idx="4794">
                  <c:v>0</c:v>
                </c:pt>
                <c:pt idx="4795">
                  <c:v>0</c:v>
                </c:pt>
                <c:pt idx="4796">
                  <c:v>0</c:v>
                </c:pt>
                <c:pt idx="4797">
                  <c:v>0</c:v>
                </c:pt>
                <c:pt idx="4798">
                  <c:v>0</c:v>
                </c:pt>
                <c:pt idx="4799">
                  <c:v>0</c:v>
                </c:pt>
                <c:pt idx="4800">
                  <c:v>0</c:v>
                </c:pt>
                <c:pt idx="4801">
                  <c:v>0</c:v>
                </c:pt>
                <c:pt idx="4802">
                  <c:v>0</c:v>
                </c:pt>
                <c:pt idx="4803">
                  <c:v>0</c:v>
                </c:pt>
                <c:pt idx="4804">
                  <c:v>0</c:v>
                </c:pt>
                <c:pt idx="4805">
                  <c:v>0</c:v>
                </c:pt>
                <c:pt idx="4806">
                  <c:v>0</c:v>
                </c:pt>
                <c:pt idx="4807">
                  <c:v>0</c:v>
                </c:pt>
                <c:pt idx="4808">
                  <c:v>0</c:v>
                </c:pt>
                <c:pt idx="4809">
                  <c:v>0</c:v>
                </c:pt>
                <c:pt idx="4810">
                  <c:v>0</c:v>
                </c:pt>
                <c:pt idx="4811">
                  <c:v>0</c:v>
                </c:pt>
                <c:pt idx="4812">
                  <c:v>0</c:v>
                </c:pt>
                <c:pt idx="4813">
                  <c:v>0</c:v>
                </c:pt>
                <c:pt idx="4814">
                  <c:v>0</c:v>
                </c:pt>
                <c:pt idx="4815">
                  <c:v>0</c:v>
                </c:pt>
                <c:pt idx="4816">
                  <c:v>0</c:v>
                </c:pt>
                <c:pt idx="4817">
                  <c:v>0</c:v>
                </c:pt>
                <c:pt idx="4818">
                  <c:v>0</c:v>
                </c:pt>
                <c:pt idx="4819">
                  <c:v>0</c:v>
                </c:pt>
                <c:pt idx="4820">
                  <c:v>0</c:v>
                </c:pt>
                <c:pt idx="4821">
                  <c:v>0</c:v>
                </c:pt>
                <c:pt idx="4822">
                  <c:v>0</c:v>
                </c:pt>
                <c:pt idx="4823">
                  <c:v>0</c:v>
                </c:pt>
                <c:pt idx="4824">
                  <c:v>0</c:v>
                </c:pt>
                <c:pt idx="4825">
                  <c:v>0</c:v>
                </c:pt>
                <c:pt idx="4826">
                  <c:v>0</c:v>
                </c:pt>
                <c:pt idx="4827">
                  <c:v>0</c:v>
                </c:pt>
                <c:pt idx="4828">
                  <c:v>0</c:v>
                </c:pt>
                <c:pt idx="4829">
                  <c:v>0</c:v>
                </c:pt>
                <c:pt idx="4830">
                  <c:v>0</c:v>
                </c:pt>
                <c:pt idx="4831">
                  <c:v>0</c:v>
                </c:pt>
                <c:pt idx="4832">
                  <c:v>0</c:v>
                </c:pt>
                <c:pt idx="4833">
                  <c:v>0</c:v>
                </c:pt>
                <c:pt idx="4834">
                  <c:v>0</c:v>
                </c:pt>
                <c:pt idx="4835">
                  <c:v>0</c:v>
                </c:pt>
                <c:pt idx="4836">
                  <c:v>0</c:v>
                </c:pt>
                <c:pt idx="4837">
                  <c:v>0</c:v>
                </c:pt>
                <c:pt idx="4838">
                  <c:v>0</c:v>
                </c:pt>
                <c:pt idx="4839">
                  <c:v>0</c:v>
                </c:pt>
                <c:pt idx="4840">
                  <c:v>0</c:v>
                </c:pt>
                <c:pt idx="4841">
                  <c:v>0</c:v>
                </c:pt>
                <c:pt idx="4842">
                  <c:v>0</c:v>
                </c:pt>
                <c:pt idx="4843">
                  <c:v>0</c:v>
                </c:pt>
                <c:pt idx="4844">
                  <c:v>0</c:v>
                </c:pt>
                <c:pt idx="4845">
                  <c:v>0</c:v>
                </c:pt>
                <c:pt idx="4846">
                  <c:v>0</c:v>
                </c:pt>
                <c:pt idx="4847">
                  <c:v>0</c:v>
                </c:pt>
                <c:pt idx="4848">
                  <c:v>0</c:v>
                </c:pt>
                <c:pt idx="4849">
                  <c:v>0</c:v>
                </c:pt>
                <c:pt idx="4850">
                  <c:v>0</c:v>
                </c:pt>
                <c:pt idx="4851">
                  <c:v>0</c:v>
                </c:pt>
                <c:pt idx="4852">
                  <c:v>0</c:v>
                </c:pt>
                <c:pt idx="4853">
                  <c:v>0</c:v>
                </c:pt>
                <c:pt idx="4854">
                  <c:v>0</c:v>
                </c:pt>
                <c:pt idx="4855">
                  <c:v>0</c:v>
                </c:pt>
                <c:pt idx="4856">
                  <c:v>0</c:v>
                </c:pt>
                <c:pt idx="4857">
                  <c:v>0</c:v>
                </c:pt>
                <c:pt idx="4858">
                  <c:v>0</c:v>
                </c:pt>
                <c:pt idx="4859">
                  <c:v>0</c:v>
                </c:pt>
                <c:pt idx="4860">
                  <c:v>0</c:v>
                </c:pt>
                <c:pt idx="4861">
                  <c:v>0</c:v>
                </c:pt>
                <c:pt idx="4862">
                  <c:v>0</c:v>
                </c:pt>
                <c:pt idx="4863">
                  <c:v>0</c:v>
                </c:pt>
                <c:pt idx="4864">
                  <c:v>0</c:v>
                </c:pt>
                <c:pt idx="4865">
                  <c:v>0</c:v>
                </c:pt>
                <c:pt idx="4866">
                  <c:v>0</c:v>
                </c:pt>
                <c:pt idx="4867">
                  <c:v>0</c:v>
                </c:pt>
                <c:pt idx="4868">
                  <c:v>0</c:v>
                </c:pt>
                <c:pt idx="4869">
                  <c:v>0</c:v>
                </c:pt>
                <c:pt idx="4870">
                  <c:v>0</c:v>
                </c:pt>
                <c:pt idx="4871">
                  <c:v>0</c:v>
                </c:pt>
                <c:pt idx="4872">
                  <c:v>0</c:v>
                </c:pt>
                <c:pt idx="4873">
                  <c:v>0</c:v>
                </c:pt>
                <c:pt idx="4874">
                  <c:v>0</c:v>
                </c:pt>
                <c:pt idx="4875">
                  <c:v>0</c:v>
                </c:pt>
                <c:pt idx="4876">
                  <c:v>0</c:v>
                </c:pt>
                <c:pt idx="4877">
                  <c:v>0</c:v>
                </c:pt>
                <c:pt idx="4878">
                  <c:v>0</c:v>
                </c:pt>
                <c:pt idx="4879">
                  <c:v>0</c:v>
                </c:pt>
                <c:pt idx="4880">
                  <c:v>0</c:v>
                </c:pt>
                <c:pt idx="4881">
                  <c:v>0</c:v>
                </c:pt>
                <c:pt idx="4882">
                  <c:v>0</c:v>
                </c:pt>
                <c:pt idx="4883">
                  <c:v>0</c:v>
                </c:pt>
                <c:pt idx="4884">
                  <c:v>0</c:v>
                </c:pt>
                <c:pt idx="4885">
                  <c:v>0</c:v>
                </c:pt>
                <c:pt idx="4886">
                  <c:v>0</c:v>
                </c:pt>
                <c:pt idx="4887">
                  <c:v>0</c:v>
                </c:pt>
                <c:pt idx="4888">
                  <c:v>0</c:v>
                </c:pt>
                <c:pt idx="4889">
                  <c:v>0</c:v>
                </c:pt>
                <c:pt idx="4890">
                  <c:v>0</c:v>
                </c:pt>
                <c:pt idx="4891">
                  <c:v>0</c:v>
                </c:pt>
                <c:pt idx="4892">
                  <c:v>0</c:v>
                </c:pt>
                <c:pt idx="4893">
                  <c:v>0</c:v>
                </c:pt>
                <c:pt idx="4894">
                  <c:v>0</c:v>
                </c:pt>
                <c:pt idx="4895">
                  <c:v>0</c:v>
                </c:pt>
                <c:pt idx="4896">
                  <c:v>0</c:v>
                </c:pt>
                <c:pt idx="4897">
                  <c:v>0</c:v>
                </c:pt>
                <c:pt idx="4898">
                  <c:v>0</c:v>
                </c:pt>
                <c:pt idx="4899">
                  <c:v>0</c:v>
                </c:pt>
                <c:pt idx="4900">
                  <c:v>0</c:v>
                </c:pt>
                <c:pt idx="4901">
                  <c:v>0</c:v>
                </c:pt>
                <c:pt idx="4902">
                  <c:v>0</c:v>
                </c:pt>
                <c:pt idx="4903">
                  <c:v>0</c:v>
                </c:pt>
                <c:pt idx="4904">
                  <c:v>0</c:v>
                </c:pt>
                <c:pt idx="4905">
                  <c:v>0</c:v>
                </c:pt>
                <c:pt idx="4906">
                  <c:v>0</c:v>
                </c:pt>
                <c:pt idx="4907">
                  <c:v>0</c:v>
                </c:pt>
                <c:pt idx="4908">
                  <c:v>0</c:v>
                </c:pt>
                <c:pt idx="4909">
                  <c:v>0</c:v>
                </c:pt>
                <c:pt idx="4910">
                  <c:v>0</c:v>
                </c:pt>
                <c:pt idx="4911">
                  <c:v>0</c:v>
                </c:pt>
                <c:pt idx="4912">
                  <c:v>0</c:v>
                </c:pt>
                <c:pt idx="4913">
                  <c:v>0</c:v>
                </c:pt>
                <c:pt idx="4914">
                  <c:v>0</c:v>
                </c:pt>
                <c:pt idx="4915">
                  <c:v>0</c:v>
                </c:pt>
                <c:pt idx="4916">
                  <c:v>0</c:v>
                </c:pt>
                <c:pt idx="4917">
                  <c:v>0</c:v>
                </c:pt>
                <c:pt idx="4918">
                  <c:v>0</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0</c:v>
                </c:pt>
                <c:pt idx="5050">
                  <c:v>0</c:v>
                </c:pt>
                <c:pt idx="5051">
                  <c:v>0</c:v>
                </c:pt>
                <c:pt idx="5052">
                  <c:v>0</c:v>
                </c:pt>
                <c:pt idx="5053">
                  <c:v>0</c:v>
                </c:pt>
                <c:pt idx="5054">
                  <c:v>0</c:v>
                </c:pt>
                <c:pt idx="5055">
                  <c:v>0</c:v>
                </c:pt>
                <c:pt idx="5056">
                  <c:v>0</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0</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0</c:v>
                </c:pt>
                <c:pt idx="5243">
                  <c:v>0</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0</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0</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0</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0</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0</c:v>
                </c:pt>
                <c:pt idx="5612">
                  <c:v>0</c:v>
                </c:pt>
                <c:pt idx="5613">
                  <c:v>0</c:v>
                </c:pt>
                <c:pt idx="5614">
                  <c:v>0</c:v>
                </c:pt>
                <c:pt idx="5615">
                  <c:v>0</c:v>
                </c:pt>
                <c:pt idx="5616">
                  <c:v>0</c:v>
                </c:pt>
                <c:pt idx="5617">
                  <c:v>0</c:v>
                </c:pt>
                <c:pt idx="5618">
                  <c:v>0</c:v>
                </c:pt>
                <c:pt idx="5619">
                  <c:v>0</c:v>
                </c:pt>
                <c:pt idx="5620">
                  <c:v>0</c:v>
                </c:pt>
                <c:pt idx="5621">
                  <c:v>0</c:v>
                </c:pt>
                <c:pt idx="5622">
                  <c:v>0</c:v>
                </c:pt>
                <c:pt idx="5623">
                  <c:v>0</c:v>
                </c:pt>
                <c:pt idx="5624">
                  <c:v>0</c:v>
                </c:pt>
                <c:pt idx="5625">
                  <c:v>0</c:v>
                </c:pt>
                <c:pt idx="5626">
                  <c:v>0</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0</c:v>
                </c:pt>
                <c:pt idx="5657">
                  <c:v>0</c:v>
                </c:pt>
                <c:pt idx="5658">
                  <c:v>0</c:v>
                </c:pt>
                <c:pt idx="5659">
                  <c:v>0</c:v>
                </c:pt>
                <c:pt idx="5660">
                  <c:v>0</c:v>
                </c:pt>
                <c:pt idx="5661">
                  <c:v>0</c:v>
                </c:pt>
                <c:pt idx="5662">
                  <c:v>0</c:v>
                </c:pt>
                <c:pt idx="5663">
                  <c:v>0</c:v>
                </c:pt>
                <c:pt idx="5664">
                  <c:v>0</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0</c:v>
                </c:pt>
                <c:pt idx="5678">
                  <c:v>0</c:v>
                </c:pt>
                <c:pt idx="5679">
                  <c:v>0</c:v>
                </c:pt>
                <c:pt idx="5680">
                  <c:v>0</c:v>
                </c:pt>
                <c:pt idx="5681">
                  <c:v>0</c:v>
                </c:pt>
                <c:pt idx="5682">
                  <c:v>0</c:v>
                </c:pt>
                <c:pt idx="5683">
                  <c:v>0</c:v>
                </c:pt>
                <c:pt idx="5684">
                  <c:v>0</c:v>
                </c:pt>
                <c:pt idx="5685">
                  <c:v>0</c:v>
                </c:pt>
                <c:pt idx="5686">
                  <c:v>0</c:v>
                </c:pt>
                <c:pt idx="5687">
                  <c:v>0</c:v>
                </c:pt>
                <c:pt idx="5688">
                  <c:v>0</c:v>
                </c:pt>
                <c:pt idx="5689">
                  <c:v>0</c:v>
                </c:pt>
                <c:pt idx="5690">
                  <c:v>0</c:v>
                </c:pt>
                <c:pt idx="5691">
                  <c:v>0</c:v>
                </c:pt>
                <c:pt idx="5692">
                  <c:v>0</c:v>
                </c:pt>
                <c:pt idx="5693">
                  <c:v>0</c:v>
                </c:pt>
                <c:pt idx="5694">
                  <c:v>0</c:v>
                </c:pt>
                <c:pt idx="5695">
                  <c:v>0</c:v>
                </c:pt>
                <c:pt idx="5696">
                  <c:v>0</c:v>
                </c:pt>
                <c:pt idx="5697">
                  <c:v>0</c:v>
                </c:pt>
                <c:pt idx="5698">
                  <c:v>0</c:v>
                </c:pt>
                <c:pt idx="5699">
                  <c:v>0</c:v>
                </c:pt>
                <c:pt idx="5700">
                  <c:v>0</c:v>
                </c:pt>
                <c:pt idx="5701">
                  <c:v>0</c:v>
                </c:pt>
                <c:pt idx="5702">
                  <c:v>0</c:v>
                </c:pt>
                <c:pt idx="5703">
                  <c:v>0</c:v>
                </c:pt>
                <c:pt idx="5704">
                  <c:v>0</c:v>
                </c:pt>
                <c:pt idx="5705">
                  <c:v>0</c:v>
                </c:pt>
                <c:pt idx="5706">
                  <c:v>0</c:v>
                </c:pt>
                <c:pt idx="5707">
                  <c:v>0</c:v>
                </c:pt>
                <c:pt idx="5708">
                  <c:v>0</c:v>
                </c:pt>
                <c:pt idx="5709">
                  <c:v>0</c:v>
                </c:pt>
                <c:pt idx="5710">
                  <c:v>0</c:v>
                </c:pt>
                <c:pt idx="5711">
                  <c:v>0</c:v>
                </c:pt>
                <c:pt idx="5712">
                  <c:v>0</c:v>
                </c:pt>
                <c:pt idx="5713">
                  <c:v>0</c:v>
                </c:pt>
                <c:pt idx="5714">
                  <c:v>0</c:v>
                </c:pt>
                <c:pt idx="5715">
                  <c:v>0</c:v>
                </c:pt>
                <c:pt idx="5716">
                  <c:v>0</c:v>
                </c:pt>
                <c:pt idx="5717">
                  <c:v>0</c:v>
                </c:pt>
                <c:pt idx="5718">
                  <c:v>0</c:v>
                </c:pt>
                <c:pt idx="5719">
                  <c:v>0</c:v>
                </c:pt>
                <c:pt idx="5720">
                  <c:v>0</c:v>
                </c:pt>
                <c:pt idx="5721">
                  <c:v>0</c:v>
                </c:pt>
                <c:pt idx="5722">
                  <c:v>0</c:v>
                </c:pt>
                <c:pt idx="5723">
                  <c:v>0</c:v>
                </c:pt>
                <c:pt idx="5724">
                  <c:v>0</c:v>
                </c:pt>
                <c:pt idx="5725">
                  <c:v>0</c:v>
                </c:pt>
                <c:pt idx="5726">
                  <c:v>0</c:v>
                </c:pt>
                <c:pt idx="5727">
                  <c:v>0</c:v>
                </c:pt>
                <c:pt idx="5728">
                  <c:v>0</c:v>
                </c:pt>
                <c:pt idx="5729">
                  <c:v>0</c:v>
                </c:pt>
                <c:pt idx="5730">
                  <c:v>0</c:v>
                </c:pt>
                <c:pt idx="5731">
                  <c:v>0</c:v>
                </c:pt>
                <c:pt idx="5732">
                  <c:v>0</c:v>
                </c:pt>
                <c:pt idx="5733">
                  <c:v>0</c:v>
                </c:pt>
                <c:pt idx="5734">
                  <c:v>0</c:v>
                </c:pt>
                <c:pt idx="5735">
                  <c:v>0</c:v>
                </c:pt>
                <c:pt idx="5736">
                  <c:v>0</c:v>
                </c:pt>
                <c:pt idx="5737">
                  <c:v>0</c:v>
                </c:pt>
                <c:pt idx="5738">
                  <c:v>0</c:v>
                </c:pt>
                <c:pt idx="5739">
                  <c:v>0</c:v>
                </c:pt>
                <c:pt idx="5740">
                  <c:v>0</c:v>
                </c:pt>
                <c:pt idx="5741">
                  <c:v>0</c:v>
                </c:pt>
                <c:pt idx="5742">
                  <c:v>0</c:v>
                </c:pt>
                <c:pt idx="5743">
                  <c:v>0</c:v>
                </c:pt>
                <c:pt idx="5744">
                  <c:v>0</c:v>
                </c:pt>
                <c:pt idx="5745">
                  <c:v>0</c:v>
                </c:pt>
                <c:pt idx="5746">
                  <c:v>0</c:v>
                </c:pt>
                <c:pt idx="5747">
                  <c:v>0</c:v>
                </c:pt>
                <c:pt idx="5748">
                  <c:v>0</c:v>
                </c:pt>
                <c:pt idx="5749">
                  <c:v>0</c:v>
                </c:pt>
                <c:pt idx="5750">
                  <c:v>0</c:v>
                </c:pt>
                <c:pt idx="5751">
                  <c:v>0</c:v>
                </c:pt>
                <c:pt idx="5752">
                  <c:v>0</c:v>
                </c:pt>
                <c:pt idx="5753">
                  <c:v>0</c:v>
                </c:pt>
                <c:pt idx="5754">
                  <c:v>0</c:v>
                </c:pt>
                <c:pt idx="5755">
                  <c:v>0</c:v>
                </c:pt>
                <c:pt idx="5756">
                  <c:v>0</c:v>
                </c:pt>
                <c:pt idx="5757">
                  <c:v>0</c:v>
                </c:pt>
                <c:pt idx="5758">
                  <c:v>0</c:v>
                </c:pt>
                <c:pt idx="5759">
                  <c:v>0</c:v>
                </c:pt>
                <c:pt idx="5760">
                  <c:v>0</c:v>
                </c:pt>
                <c:pt idx="5761">
                  <c:v>0</c:v>
                </c:pt>
                <c:pt idx="5762">
                  <c:v>0</c:v>
                </c:pt>
                <c:pt idx="5763">
                  <c:v>0</c:v>
                </c:pt>
                <c:pt idx="5764">
                  <c:v>0</c:v>
                </c:pt>
                <c:pt idx="5765">
                  <c:v>0</c:v>
                </c:pt>
                <c:pt idx="5766">
                  <c:v>0</c:v>
                </c:pt>
                <c:pt idx="5767">
                  <c:v>0</c:v>
                </c:pt>
                <c:pt idx="5768">
                  <c:v>0</c:v>
                </c:pt>
                <c:pt idx="5769">
                  <c:v>0</c:v>
                </c:pt>
                <c:pt idx="5770">
                  <c:v>0</c:v>
                </c:pt>
                <c:pt idx="5771">
                  <c:v>0</c:v>
                </c:pt>
                <c:pt idx="5772">
                  <c:v>0</c:v>
                </c:pt>
                <c:pt idx="5773">
                  <c:v>0</c:v>
                </c:pt>
                <c:pt idx="5774">
                  <c:v>0</c:v>
                </c:pt>
                <c:pt idx="5775">
                  <c:v>0</c:v>
                </c:pt>
                <c:pt idx="5776">
                  <c:v>0</c:v>
                </c:pt>
                <c:pt idx="5777">
                  <c:v>0</c:v>
                </c:pt>
                <c:pt idx="5778">
                  <c:v>0</c:v>
                </c:pt>
                <c:pt idx="5779">
                  <c:v>0</c:v>
                </c:pt>
                <c:pt idx="5780">
                  <c:v>0</c:v>
                </c:pt>
                <c:pt idx="5781">
                  <c:v>0</c:v>
                </c:pt>
                <c:pt idx="5782">
                  <c:v>0</c:v>
                </c:pt>
                <c:pt idx="5783">
                  <c:v>0</c:v>
                </c:pt>
                <c:pt idx="5784">
                  <c:v>0</c:v>
                </c:pt>
                <c:pt idx="5785">
                  <c:v>0</c:v>
                </c:pt>
                <c:pt idx="5786">
                  <c:v>0</c:v>
                </c:pt>
                <c:pt idx="5787">
                  <c:v>0</c:v>
                </c:pt>
                <c:pt idx="5788">
                  <c:v>0</c:v>
                </c:pt>
                <c:pt idx="5789">
                  <c:v>0</c:v>
                </c:pt>
                <c:pt idx="5790">
                  <c:v>0</c:v>
                </c:pt>
                <c:pt idx="5791">
                  <c:v>0</c:v>
                </c:pt>
                <c:pt idx="5792">
                  <c:v>0</c:v>
                </c:pt>
                <c:pt idx="5793">
                  <c:v>0</c:v>
                </c:pt>
                <c:pt idx="5794">
                  <c:v>0</c:v>
                </c:pt>
                <c:pt idx="5795">
                  <c:v>0</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0</c:v>
                </c:pt>
                <c:pt idx="5812">
                  <c:v>0</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0</c:v>
                </c:pt>
                <c:pt idx="5826">
                  <c:v>0</c:v>
                </c:pt>
                <c:pt idx="5827">
                  <c:v>0</c:v>
                </c:pt>
                <c:pt idx="5828">
                  <c:v>0</c:v>
                </c:pt>
                <c:pt idx="5829">
                  <c:v>0</c:v>
                </c:pt>
                <c:pt idx="5830">
                  <c:v>0</c:v>
                </c:pt>
                <c:pt idx="5831">
                  <c:v>0</c:v>
                </c:pt>
                <c:pt idx="5832">
                  <c:v>0</c:v>
                </c:pt>
                <c:pt idx="5833">
                  <c:v>0</c:v>
                </c:pt>
                <c:pt idx="5834">
                  <c:v>0</c:v>
                </c:pt>
                <c:pt idx="5835">
                  <c:v>0</c:v>
                </c:pt>
                <c:pt idx="5836">
                  <c:v>0</c:v>
                </c:pt>
                <c:pt idx="5837">
                  <c:v>0</c:v>
                </c:pt>
                <c:pt idx="5838">
                  <c:v>0</c:v>
                </c:pt>
                <c:pt idx="5839">
                  <c:v>0</c:v>
                </c:pt>
                <c:pt idx="5840">
                  <c:v>0</c:v>
                </c:pt>
                <c:pt idx="5841">
                  <c:v>0</c:v>
                </c:pt>
                <c:pt idx="5842">
                  <c:v>0</c:v>
                </c:pt>
                <c:pt idx="5843">
                  <c:v>0</c:v>
                </c:pt>
                <c:pt idx="5844">
                  <c:v>0</c:v>
                </c:pt>
                <c:pt idx="5845">
                  <c:v>0</c:v>
                </c:pt>
                <c:pt idx="5846">
                  <c:v>0</c:v>
                </c:pt>
                <c:pt idx="5847">
                  <c:v>0</c:v>
                </c:pt>
                <c:pt idx="5848">
                  <c:v>0</c:v>
                </c:pt>
                <c:pt idx="5849">
                  <c:v>0</c:v>
                </c:pt>
                <c:pt idx="5850">
                  <c:v>0</c:v>
                </c:pt>
                <c:pt idx="5851">
                  <c:v>0</c:v>
                </c:pt>
                <c:pt idx="5852">
                  <c:v>0</c:v>
                </c:pt>
                <c:pt idx="5853">
                  <c:v>0</c:v>
                </c:pt>
                <c:pt idx="5854">
                  <c:v>0</c:v>
                </c:pt>
                <c:pt idx="5855">
                  <c:v>0</c:v>
                </c:pt>
                <c:pt idx="5856">
                  <c:v>0</c:v>
                </c:pt>
                <c:pt idx="5857">
                  <c:v>0</c:v>
                </c:pt>
                <c:pt idx="5858">
                  <c:v>0</c:v>
                </c:pt>
                <c:pt idx="5859">
                  <c:v>0</c:v>
                </c:pt>
                <c:pt idx="5860">
                  <c:v>0</c:v>
                </c:pt>
                <c:pt idx="5861">
                  <c:v>0</c:v>
                </c:pt>
                <c:pt idx="5862">
                  <c:v>0</c:v>
                </c:pt>
                <c:pt idx="5863">
                  <c:v>0</c:v>
                </c:pt>
                <c:pt idx="5864">
                  <c:v>0</c:v>
                </c:pt>
                <c:pt idx="5865">
                  <c:v>0</c:v>
                </c:pt>
                <c:pt idx="5866">
                  <c:v>0</c:v>
                </c:pt>
                <c:pt idx="5867">
                  <c:v>0</c:v>
                </c:pt>
                <c:pt idx="5868">
                  <c:v>0</c:v>
                </c:pt>
                <c:pt idx="5869">
                  <c:v>0</c:v>
                </c:pt>
                <c:pt idx="5870">
                  <c:v>0</c:v>
                </c:pt>
                <c:pt idx="5871">
                  <c:v>0</c:v>
                </c:pt>
                <c:pt idx="5872">
                  <c:v>0</c:v>
                </c:pt>
                <c:pt idx="5873">
                  <c:v>0</c:v>
                </c:pt>
                <c:pt idx="5874">
                  <c:v>0</c:v>
                </c:pt>
                <c:pt idx="5875">
                  <c:v>0</c:v>
                </c:pt>
                <c:pt idx="5876">
                  <c:v>0</c:v>
                </c:pt>
                <c:pt idx="5877">
                  <c:v>0</c:v>
                </c:pt>
                <c:pt idx="5878">
                  <c:v>0</c:v>
                </c:pt>
                <c:pt idx="5879">
                  <c:v>0</c:v>
                </c:pt>
                <c:pt idx="5880">
                  <c:v>0</c:v>
                </c:pt>
                <c:pt idx="5881">
                  <c:v>0</c:v>
                </c:pt>
                <c:pt idx="5882">
                  <c:v>0</c:v>
                </c:pt>
                <c:pt idx="5883">
                  <c:v>0</c:v>
                </c:pt>
                <c:pt idx="5884">
                  <c:v>0</c:v>
                </c:pt>
                <c:pt idx="5885">
                  <c:v>0</c:v>
                </c:pt>
                <c:pt idx="5886">
                  <c:v>0</c:v>
                </c:pt>
                <c:pt idx="5887">
                  <c:v>0</c:v>
                </c:pt>
                <c:pt idx="5888">
                  <c:v>0</c:v>
                </c:pt>
                <c:pt idx="5889">
                  <c:v>0</c:v>
                </c:pt>
                <c:pt idx="5890">
                  <c:v>0</c:v>
                </c:pt>
                <c:pt idx="5891">
                  <c:v>0</c:v>
                </c:pt>
                <c:pt idx="5892">
                  <c:v>0</c:v>
                </c:pt>
                <c:pt idx="5893">
                  <c:v>0</c:v>
                </c:pt>
                <c:pt idx="5894">
                  <c:v>0</c:v>
                </c:pt>
                <c:pt idx="5895">
                  <c:v>0</c:v>
                </c:pt>
                <c:pt idx="5896">
                  <c:v>0</c:v>
                </c:pt>
                <c:pt idx="5897">
                  <c:v>0</c:v>
                </c:pt>
                <c:pt idx="5898">
                  <c:v>0</c:v>
                </c:pt>
                <c:pt idx="5899">
                  <c:v>0</c:v>
                </c:pt>
                <c:pt idx="5900">
                  <c:v>0</c:v>
                </c:pt>
                <c:pt idx="5901">
                  <c:v>0</c:v>
                </c:pt>
                <c:pt idx="5902">
                  <c:v>0</c:v>
                </c:pt>
                <c:pt idx="5903">
                  <c:v>0</c:v>
                </c:pt>
                <c:pt idx="5904">
                  <c:v>0</c:v>
                </c:pt>
                <c:pt idx="5905">
                  <c:v>0</c:v>
                </c:pt>
                <c:pt idx="5906">
                  <c:v>0</c:v>
                </c:pt>
                <c:pt idx="5907">
                  <c:v>0</c:v>
                </c:pt>
                <c:pt idx="5908">
                  <c:v>0</c:v>
                </c:pt>
                <c:pt idx="5909">
                  <c:v>0</c:v>
                </c:pt>
                <c:pt idx="5910">
                  <c:v>0</c:v>
                </c:pt>
                <c:pt idx="5911">
                  <c:v>0</c:v>
                </c:pt>
                <c:pt idx="5912">
                  <c:v>0</c:v>
                </c:pt>
                <c:pt idx="5913">
                  <c:v>0</c:v>
                </c:pt>
                <c:pt idx="5914">
                  <c:v>0</c:v>
                </c:pt>
                <c:pt idx="5915">
                  <c:v>0</c:v>
                </c:pt>
                <c:pt idx="5916">
                  <c:v>0</c:v>
                </c:pt>
                <c:pt idx="5917">
                  <c:v>0</c:v>
                </c:pt>
                <c:pt idx="5918">
                  <c:v>0</c:v>
                </c:pt>
                <c:pt idx="5919">
                  <c:v>0</c:v>
                </c:pt>
                <c:pt idx="5920">
                  <c:v>0</c:v>
                </c:pt>
                <c:pt idx="5921">
                  <c:v>0</c:v>
                </c:pt>
                <c:pt idx="5922">
                  <c:v>0</c:v>
                </c:pt>
                <c:pt idx="5923">
                  <c:v>0</c:v>
                </c:pt>
                <c:pt idx="5924">
                  <c:v>0</c:v>
                </c:pt>
                <c:pt idx="5925">
                  <c:v>0</c:v>
                </c:pt>
                <c:pt idx="5926">
                  <c:v>0</c:v>
                </c:pt>
                <c:pt idx="5927">
                  <c:v>0</c:v>
                </c:pt>
                <c:pt idx="5928">
                  <c:v>0</c:v>
                </c:pt>
                <c:pt idx="5929">
                  <c:v>0</c:v>
                </c:pt>
                <c:pt idx="5930">
                  <c:v>0</c:v>
                </c:pt>
                <c:pt idx="5931">
                  <c:v>0</c:v>
                </c:pt>
                <c:pt idx="5932">
                  <c:v>0</c:v>
                </c:pt>
                <c:pt idx="5933">
                  <c:v>0</c:v>
                </c:pt>
                <c:pt idx="5934">
                  <c:v>0</c:v>
                </c:pt>
                <c:pt idx="5935">
                  <c:v>0</c:v>
                </c:pt>
                <c:pt idx="5936">
                  <c:v>0</c:v>
                </c:pt>
                <c:pt idx="5937">
                  <c:v>0</c:v>
                </c:pt>
                <c:pt idx="5938">
                  <c:v>0</c:v>
                </c:pt>
                <c:pt idx="5939">
                  <c:v>0</c:v>
                </c:pt>
                <c:pt idx="5940">
                  <c:v>0</c:v>
                </c:pt>
                <c:pt idx="5941">
                  <c:v>0</c:v>
                </c:pt>
                <c:pt idx="5942">
                  <c:v>0</c:v>
                </c:pt>
                <c:pt idx="5943">
                  <c:v>0</c:v>
                </c:pt>
                <c:pt idx="5944">
                  <c:v>0</c:v>
                </c:pt>
                <c:pt idx="5945">
                  <c:v>0</c:v>
                </c:pt>
                <c:pt idx="5946">
                  <c:v>0</c:v>
                </c:pt>
                <c:pt idx="5947">
                  <c:v>0</c:v>
                </c:pt>
                <c:pt idx="5948">
                  <c:v>0</c:v>
                </c:pt>
                <c:pt idx="5949">
                  <c:v>0</c:v>
                </c:pt>
                <c:pt idx="5950">
                  <c:v>0</c:v>
                </c:pt>
                <c:pt idx="5951">
                  <c:v>0</c:v>
                </c:pt>
                <c:pt idx="5952">
                  <c:v>0</c:v>
                </c:pt>
                <c:pt idx="5953">
                  <c:v>0</c:v>
                </c:pt>
                <c:pt idx="5954">
                  <c:v>0</c:v>
                </c:pt>
                <c:pt idx="5955">
                  <c:v>0</c:v>
                </c:pt>
                <c:pt idx="5956">
                  <c:v>0</c:v>
                </c:pt>
                <c:pt idx="5957">
                  <c:v>0</c:v>
                </c:pt>
                <c:pt idx="5958">
                  <c:v>0</c:v>
                </c:pt>
                <c:pt idx="5959">
                  <c:v>0</c:v>
                </c:pt>
                <c:pt idx="5960">
                  <c:v>0</c:v>
                </c:pt>
                <c:pt idx="5961">
                  <c:v>0</c:v>
                </c:pt>
                <c:pt idx="5962">
                  <c:v>0</c:v>
                </c:pt>
                <c:pt idx="5963">
                  <c:v>0</c:v>
                </c:pt>
                <c:pt idx="5964">
                  <c:v>0</c:v>
                </c:pt>
                <c:pt idx="5965">
                  <c:v>0</c:v>
                </c:pt>
                <c:pt idx="5966">
                  <c:v>0</c:v>
                </c:pt>
                <c:pt idx="5967">
                  <c:v>0</c:v>
                </c:pt>
                <c:pt idx="5968">
                  <c:v>0</c:v>
                </c:pt>
                <c:pt idx="5969">
                  <c:v>0</c:v>
                </c:pt>
                <c:pt idx="5970">
                  <c:v>0</c:v>
                </c:pt>
                <c:pt idx="5971">
                  <c:v>0</c:v>
                </c:pt>
                <c:pt idx="5972">
                  <c:v>0</c:v>
                </c:pt>
                <c:pt idx="5973">
                  <c:v>0</c:v>
                </c:pt>
                <c:pt idx="5974">
                  <c:v>0</c:v>
                </c:pt>
                <c:pt idx="5975">
                  <c:v>0</c:v>
                </c:pt>
                <c:pt idx="5976">
                  <c:v>0</c:v>
                </c:pt>
                <c:pt idx="5977">
                  <c:v>0</c:v>
                </c:pt>
                <c:pt idx="5978">
                  <c:v>0</c:v>
                </c:pt>
                <c:pt idx="5979">
                  <c:v>0</c:v>
                </c:pt>
                <c:pt idx="5980">
                  <c:v>0</c:v>
                </c:pt>
                <c:pt idx="5981">
                  <c:v>0</c:v>
                </c:pt>
                <c:pt idx="5982">
                  <c:v>0</c:v>
                </c:pt>
                <c:pt idx="5983">
                  <c:v>0</c:v>
                </c:pt>
                <c:pt idx="5984">
                  <c:v>0</c:v>
                </c:pt>
                <c:pt idx="5985">
                  <c:v>0</c:v>
                </c:pt>
                <c:pt idx="5986">
                  <c:v>0</c:v>
                </c:pt>
                <c:pt idx="5987">
                  <c:v>0</c:v>
                </c:pt>
                <c:pt idx="5988">
                  <c:v>0</c:v>
                </c:pt>
                <c:pt idx="5989">
                  <c:v>0</c:v>
                </c:pt>
                <c:pt idx="5990">
                  <c:v>0</c:v>
                </c:pt>
                <c:pt idx="5991">
                  <c:v>0</c:v>
                </c:pt>
                <c:pt idx="5992">
                  <c:v>0</c:v>
                </c:pt>
                <c:pt idx="5993">
                  <c:v>0</c:v>
                </c:pt>
                <c:pt idx="5994">
                  <c:v>0</c:v>
                </c:pt>
                <c:pt idx="5995">
                  <c:v>0</c:v>
                </c:pt>
                <c:pt idx="5996">
                  <c:v>0</c:v>
                </c:pt>
                <c:pt idx="5997">
                  <c:v>0</c:v>
                </c:pt>
                <c:pt idx="5998">
                  <c:v>0</c:v>
                </c:pt>
                <c:pt idx="5999">
                  <c:v>0</c:v>
                </c:pt>
                <c:pt idx="6000">
                  <c:v>0</c:v>
                </c:pt>
                <c:pt idx="6001">
                  <c:v>0</c:v>
                </c:pt>
                <c:pt idx="6002">
                  <c:v>0</c:v>
                </c:pt>
                <c:pt idx="6003">
                  <c:v>0</c:v>
                </c:pt>
                <c:pt idx="6004">
                  <c:v>0</c:v>
                </c:pt>
                <c:pt idx="6005">
                  <c:v>0</c:v>
                </c:pt>
                <c:pt idx="6006">
                  <c:v>0</c:v>
                </c:pt>
                <c:pt idx="6007">
                  <c:v>0</c:v>
                </c:pt>
                <c:pt idx="6008">
                  <c:v>0</c:v>
                </c:pt>
                <c:pt idx="6009">
                  <c:v>0</c:v>
                </c:pt>
                <c:pt idx="6010">
                  <c:v>0</c:v>
                </c:pt>
                <c:pt idx="6011">
                  <c:v>0</c:v>
                </c:pt>
                <c:pt idx="6012">
                  <c:v>0</c:v>
                </c:pt>
                <c:pt idx="6013">
                  <c:v>0</c:v>
                </c:pt>
                <c:pt idx="6014">
                  <c:v>0</c:v>
                </c:pt>
                <c:pt idx="6015">
                  <c:v>0</c:v>
                </c:pt>
                <c:pt idx="6016">
                  <c:v>0</c:v>
                </c:pt>
                <c:pt idx="6017">
                  <c:v>0</c:v>
                </c:pt>
                <c:pt idx="6018">
                  <c:v>0</c:v>
                </c:pt>
                <c:pt idx="6019">
                  <c:v>0</c:v>
                </c:pt>
                <c:pt idx="6020">
                  <c:v>0</c:v>
                </c:pt>
                <c:pt idx="6021">
                  <c:v>0</c:v>
                </c:pt>
                <c:pt idx="6022">
                  <c:v>0</c:v>
                </c:pt>
                <c:pt idx="6023">
                  <c:v>0</c:v>
                </c:pt>
                <c:pt idx="6024">
                  <c:v>0</c:v>
                </c:pt>
                <c:pt idx="6025">
                  <c:v>0</c:v>
                </c:pt>
                <c:pt idx="6026">
                  <c:v>0</c:v>
                </c:pt>
                <c:pt idx="6027">
                  <c:v>0</c:v>
                </c:pt>
                <c:pt idx="6028">
                  <c:v>0</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0</c:v>
                </c:pt>
                <c:pt idx="6048">
                  <c:v>0</c:v>
                </c:pt>
                <c:pt idx="6049">
                  <c:v>0</c:v>
                </c:pt>
                <c:pt idx="6050">
                  <c:v>0</c:v>
                </c:pt>
                <c:pt idx="6051">
                  <c:v>0</c:v>
                </c:pt>
                <c:pt idx="6052">
                  <c:v>0</c:v>
                </c:pt>
                <c:pt idx="6053">
                  <c:v>0</c:v>
                </c:pt>
                <c:pt idx="6054">
                  <c:v>0</c:v>
                </c:pt>
                <c:pt idx="6055">
                  <c:v>0</c:v>
                </c:pt>
                <c:pt idx="6056">
                  <c:v>0</c:v>
                </c:pt>
                <c:pt idx="6057">
                  <c:v>0</c:v>
                </c:pt>
                <c:pt idx="6058">
                  <c:v>0</c:v>
                </c:pt>
                <c:pt idx="6059">
                  <c:v>0</c:v>
                </c:pt>
                <c:pt idx="6060">
                  <c:v>0</c:v>
                </c:pt>
                <c:pt idx="6061">
                  <c:v>0</c:v>
                </c:pt>
                <c:pt idx="6062">
                  <c:v>0</c:v>
                </c:pt>
                <c:pt idx="6063">
                  <c:v>0</c:v>
                </c:pt>
                <c:pt idx="6064">
                  <c:v>0</c:v>
                </c:pt>
                <c:pt idx="6065">
                  <c:v>0</c:v>
                </c:pt>
                <c:pt idx="6066">
                  <c:v>0</c:v>
                </c:pt>
                <c:pt idx="6067">
                  <c:v>0</c:v>
                </c:pt>
                <c:pt idx="6068">
                  <c:v>0</c:v>
                </c:pt>
                <c:pt idx="6069">
                  <c:v>0</c:v>
                </c:pt>
                <c:pt idx="6070">
                  <c:v>0</c:v>
                </c:pt>
                <c:pt idx="6071">
                  <c:v>0</c:v>
                </c:pt>
                <c:pt idx="6072">
                  <c:v>0</c:v>
                </c:pt>
                <c:pt idx="6073">
                  <c:v>0</c:v>
                </c:pt>
                <c:pt idx="6074">
                  <c:v>0</c:v>
                </c:pt>
                <c:pt idx="6075">
                  <c:v>0</c:v>
                </c:pt>
                <c:pt idx="6076">
                  <c:v>0</c:v>
                </c:pt>
                <c:pt idx="6077">
                  <c:v>0</c:v>
                </c:pt>
                <c:pt idx="6078">
                  <c:v>0</c:v>
                </c:pt>
                <c:pt idx="6079">
                  <c:v>0</c:v>
                </c:pt>
                <c:pt idx="6080">
                  <c:v>0</c:v>
                </c:pt>
                <c:pt idx="6081">
                  <c:v>0</c:v>
                </c:pt>
                <c:pt idx="6082">
                  <c:v>0</c:v>
                </c:pt>
                <c:pt idx="6083">
                  <c:v>0</c:v>
                </c:pt>
                <c:pt idx="6084">
                  <c:v>0</c:v>
                </c:pt>
                <c:pt idx="6085">
                  <c:v>0</c:v>
                </c:pt>
                <c:pt idx="6086">
                  <c:v>0</c:v>
                </c:pt>
                <c:pt idx="6087">
                  <c:v>0</c:v>
                </c:pt>
                <c:pt idx="6088">
                  <c:v>0</c:v>
                </c:pt>
                <c:pt idx="6089">
                  <c:v>0</c:v>
                </c:pt>
                <c:pt idx="6090">
                  <c:v>0</c:v>
                </c:pt>
                <c:pt idx="6091">
                  <c:v>0</c:v>
                </c:pt>
                <c:pt idx="6092">
                  <c:v>0</c:v>
                </c:pt>
                <c:pt idx="6093">
                  <c:v>0</c:v>
                </c:pt>
                <c:pt idx="6094">
                  <c:v>0</c:v>
                </c:pt>
                <c:pt idx="6095">
                  <c:v>0</c:v>
                </c:pt>
                <c:pt idx="6096">
                  <c:v>0</c:v>
                </c:pt>
                <c:pt idx="6097">
                  <c:v>0</c:v>
                </c:pt>
                <c:pt idx="6098">
                  <c:v>0</c:v>
                </c:pt>
                <c:pt idx="6099">
                  <c:v>0</c:v>
                </c:pt>
                <c:pt idx="6100">
                  <c:v>0</c:v>
                </c:pt>
                <c:pt idx="6101">
                  <c:v>0</c:v>
                </c:pt>
                <c:pt idx="6102">
                  <c:v>0</c:v>
                </c:pt>
                <c:pt idx="6103">
                  <c:v>0</c:v>
                </c:pt>
                <c:pt idx="6104">
                  <c:v>0</c:v>
                </c:pt>
                <c:pt idx="6105">
                  <c:v>0</c:v>
                </c:pt>
                <c:pt idx="6106">
                  <c:v>0</c:v>
                </c:pt>
                <c:pt idx="6107">
                  <c:v>0</c:v>
                </c:pt>
                <c:pt idx="6108">
                  <c:v>0</c:v>
                </c:pt>
                <c:pt idx="6109">
                  <c:v>0</c:v>
                </c:pt>
                <c:pt idx="6110">
                  <c:v>0</c:v>
                </c:pt>
                <c:pt idx="6111">
                  <c:v>0</c:v>
                </c:pt>
                <c:pt idx="6112">
                  <c:v>0</c:v>
                </c:pt>
                <c:pt idx="6113">
                  <c:v>0</c:v>
                </c:pt>
                <c:pt idx="6114">
                  <c:v>0</c:v>
                </c:pt>
                <c:pt idx="6115">
                  <c:v>0</c:v>
                </c:pt>
                <c:pt idx="6116">
                  <c:v>0</c:v>
                </c:pt>
                <c:pt idx="6117">
                  <c:v>0</c:v>
                </c:pt>
                <c:pt idx="6118">
                  <c:v>0</c:v>
                </c:pt>
                <c:pt idx="6119">
                  <c:v>0</c:v>
                </c:pt>
                <c:pt idx="6120">
                  <c:v>0</c:v>
                </c:pt>
                <c:pt idx="6121">
                  <c:v>0</c:v>
                </c:pt>
                <c:pt idx="6122">
                  <c:v>0</c:v>
                </c:pt>
                <c:pt idx="6123">
                  <c:v>0</c:v>
                </c:pt>
                <c:pt idx="6124">
                  <c:v>0</c:v>
                </c:pt>
                <c:pt idx="6125">
                  <c:v>0</c:v>
                </c:pt>
                <c:pt idx="6126">
                  <c:v>0</c:v>
                </c:pt>
                <c:pt idx="6127">
                  <c:v>0</c:v>
                </c:pt>
                <c:pt idx="6128">
                  <c:v>0</c:v>
                </c:pt>
                <c:pt idx="6129">
                  <c:v>0</c:v>
                </c:pt>
                <c:pt idx="6130">
                  <c:v>0</c:v>
                </c:pt>
                <c:pt idx="6131">
                  <c:v>0</c:v>
                </c:pt>
                <c:pt idx="6132">
                  <c:v>0</c:v>
                </c:pt>
                <c:pt idx="6133">
                  <c:v>0</c:v>
                </c:pt>
                <c:pt idx="6134">
                  <c:v>0</c:v>
                </c:pt>
                <c:pt idx="6135">
                  <c:v>0</c:v>
                </c:pt>
                <c:pt idx="6136">
                  <c:v>0</c:v>
                </c:pt>
                <c:pt idx="6137">
                  <c:v>0</c:v>
                </c:pt>
                <c:pt idx="6138">
                  <c:v>0</c:v>
                </c:pt>
                <c:pt idx="6139">
                  <c:v>0</c:v>
                </c:pt>
                <c:pt idx="6140">
                  <c:v>0</c:v>
                </c:pt>
                <c:pt idx="6141">
                  <c:v>0</c:v>
                </c:pt>
                <c:pt idx="6142">
                  <c:v>0</c:v>
                </c:pt>
                <c:pt idx="6143">
                  <c:v>0</c:v>
                </c:pt>
                <c:pt idx="6144">
                  <c:v>0</c:v>
                </c:pt>
                <c:pt idx="6145">
                  <c:v>0</c:v>
                </c:pt>
                <c:pt idx="6146">
                  <c:v>0</c:v>
                </c:pt>
                <c:pt idx="6147">
                  <c:v>0</c:v>
                </c:pt>
                <c:pt idx="6148">
                  <c:v>0</c:v>
                </c:pt>
                <c:pt idx="6149">
                  <c:v>0</c:v>
                </c:pt>
                <c:pt idx="6150">
                  <c:v>0</c:v>
                </c:pt>
                <c:pt idx="6151">
                  <c:v>0</c:v>
                </c:pt>
                <c:pt idx="6152">
                  <c:v>0</c:v>
                </c:pt>
                <c:pt idx="6153">
                  <c:v>0</c:v>
                </c:pt>
                <c:pt idx="6154">
                  <c:v>0</c:v>
                </c:pt>
                <c:pt idx="6155">
                  <c:v>0</c:v>
                </c:pt>
                <c:pt idx="6156">
                  <c:v>0</c:v>
                </c:pt>
                <c:pt idx="6157">
                  <c:v>0</c:v>
                </c:pt>
                <c:pt idx="6158">
                  <c:v>0</c:v>
                </c:pt>
                <c:pt idx="6159">
                  <c:v>0</c:v>
                </c:pt>
                <c:pt idx="6160">
                  <c:v>0</c:v>
                </c:pt>
                <c:pt idx="6161">
                  <c:v>0</c:v>
                </c:pt>
                <c:pt idx="6162">
                  <c:v>0</c:v>
                </c:pt>
                <c:pt idx="6163">
                  <c:v>0</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0</c:v>
                </c:pt>
                <c:pt idx="6181">
                  <c:v>0</c:v>
                </c:pt>
                <c:pt idx="6182">
                  <c:v>0</c:v>
                </c:pt>
                <c:pt idx="6183">
                  <c:v>0</c:v>
                </c:pt>
                <c:pt idx="6184">
                  <c:v>0</c:v>
                </c:pt>
                <c:pt idx="6185">
                  <c:v>0</c:v>
                </c:pt>
                <c:pt idx="6186">
                  <c:v>0</c:v>
                </c:pt>
                <c:pt idx="6187">
                  <c:v>0</c:v>
                </c:pt>
                <c:pt idx="6188">
                  <c:v>0</c:v>
                </c:pt>
                <c:pt idx="6189">
                  <c:v>0</c:v>
                </c:pt>
                <c:pt idx="6190">
                  <c:v>0</c:v>
                </c:pt>
                <c:pt idx="6191">
                  <c:v>0</c:v>
                </c:pt>
                <c:pt idx="6192">
                  <c:v>0</c:v>
                </c:pt>
                <c:pt idx="6193">
                  <c:v>0</c:v>
                </c:pt>
                <c:pt idx="6194">
                  <c:v>0</c:v>
                </c:pt>
                <c:pt idx="6195">
                  <c:v>0</c:v>
                </c:pt>
                <c:pt idx="6196">
                  <c:v>0</c:v>
                </c:pt>
                <c:pt idx="6197">
                  <c:v>0</c:v>
                </c:pt>
                <c:pt idx="6198">
                  <c:v>0</c:v>
                </c:pt>
                <c:pt idx="6199">
                  <c:v>0</c:v>
                </c:pt>
                <c:pt idx="6200">
                  <c:v>0</c:v>
                </c:pt>
                <c:pt idx="6201">
                  <c:v>0</c:v>
                </c:pt>
                <c:pt idx="6202">
                  <c:v>0</c:v>
                </c:pt>
                <c:pt idx="6203">
                  <c:v>0</c:v>
                </c:pt>
                <c:pt idx="6204">
                  <c:v>0</c:v>
                </c:pt>
                <c:pt idx="6205">
                  <c:v>0</c:v>
                </c:pt>
                <c:pt idx="6206">
                  <c:v>0</c:v>
                </c:pt>
                <c:pt idx="6207">
                  <c:v>0</c:v>
                </c:pt>
                <c:pt idx="6208">
                  <c:v>0</c:v>
                </c:pt>
                <c:pt idx="6209">
                  <c:v>0</c:v>
                </c:pt>
                <c:pt idx="6210">
                  <c:v>0</c:v>
                </c:pt>
                <c:pt idx="6211">
                  <c:v>0</c:v>
                </c:pt>
                <c:pt idx="6212">
                  <c:v>0</c:v>
                </c:pt>
                <c:pt idx="6213">
                  <c:v>0</c:v>
                </c:pt>
                <c:pt idx="6214">
                  <c:v>0</c:v>
                </c:pt>
                <c:pt idx="6215">
                  <c:v>0</c:v>
                </c:pt>
                <c:pt idx="6216">
                  <c:v>0</c:v>
                </c:pt>
                <c:pt idx="6217">
                  <c:v>0</c:v>
                </c:pt>
                <c:pt idx="6218">
                  <c:v>0</c:v>
                </c:pt>
                <c:pt idx="6219">
                  <c:v>0</c:v>
                </c:pt>
                <c:pt idx="6220">
                  <c:v>0</c:v>
                </c:pt>
                <c:pt idx="6221">
                  <c:v>0</c:v>
                </c:pt>
                <c:pt idx="6222">
                  <c:v>0</c:v>
                </c:pt>
                <c:pt idx="6223">
                  <c:v>0</c:v>
                </c:pt>
                <c:pt idx="6224">
                  <c:v>0</c:v>
                </c:pt>
                <c:pt idx="6225">
                  <c:v>0</c:v>
                </c:pt>
                <c:pt idx="6226">
                  <c:v>0</c:v>
                </c:pt>
                <c:pt idx="6227">
                  <c:v>0</c:v>
                </c:pt>
                <c:pt idx="6228">
                  <c:v>0</c:v>
                </c:pt>
                <c:pt idx="6229">
                  <c:v>0</c:v>
                </c:pt>
                <c:pt idx="6230">
                  <c:v>0</c:v>
                </c:pt>
                <c:pt idx="6231">
                  <c:v>0</c:v>
                </c:pt>
                <c:pt idx="6232">
                  <c:v>0</c:v>
                </c:pt>
                <c:pt idx="6233">
                  <c:v>0</c:v>
                </c:pt>
                <c:pt idx="6234">
                  <c:v>0</c:v>
                </c:pt>
                <c:pt idx="6235">
                  <c:v>0</c:v>
                </c:pt>
                <c:pt idx="6236">
                  <c:v>0</c:v>
                </c:pt>
                <c:pt idx="6237">
                  <c:v>0</c:v>
                </c:pt>
                <c:pt idx="6238">
                  <c:v>0</c:v>
                </c:pt>
                <c:pt idx="6239">
                  <c:v>0</c:v>
                </c:pt>
                <c:pt idx="6240">
                  <c:v>0</c:v>
                </c:pt>
                <c:pt idx="6241">
                  <c:v>0</c:v>
                </c:pt>
                <c:pt idx="6242">
                  <c:v>0</c:v>
                </c:pt>
                <c:pt idx="6243">
                  <c:v>0</c:v>
                </c:pt>
                <c:pt idx="6244">
                  <c:v>0</c:v>
                </c:pt>
                <c:pt idx="6245">
                  <c:v>0</c:v>
                </c:pt>
                <c:pt idx="6246">
                  <c:v>0</c:v>
                </c:pt>
                <c:pt idx="6247">
                  <c:v>0</c:v>
                </c:pt>
                <c:pt idx="6248">
                  <c:v>0</c:v>
                </c:pt>
                <c:pt idx="6249">
                  <c:v>0</c:v>
                </c:pt>
                <c:pt idx="6250">
                  <c:v>0</c:v>
                </c:pt>
                <c:pt idx="6251">
                  <c:v>0</c:v>
                </c:pt>
                <c:pt idx="6252">
                  <c:v>0</c:v>
                </c:pt>
                <c:pt idx="6253">
                  <c:v>0</c:v>
                </c:pt>
                <c:pt idx="6254">
                  <c:v>0</c:v>
                </c:pt>
                <c:pt idx="6255">
                  <c:v>0</c:v>
                </c:pt>
                <c:pt idx="6256">
                  <c:v>0</c:v>
                </c:pt>
                <c:pt idx="6257">
                  <c:v>0</c:v>
                </c:pt>
                <c:pt idx="6258">
                  <c:v>0</c:v>
                </c:pt>
                <c:pt idx="6259">
                  <c:v>0</c:v>
                </c:pt>
                <c:pt idx="6260">
                  <c:v>0</c:v>
                </c:pt>
                <c:pt idx="6261">
                  <c:v>0</c:v>
                </c:pt>
                <c:pt idx="6262">
                  <c:v>0</c:v>
                </c:pt>
                <c:pt idx="6263">
                  <c:v>0</c:v>
                </c:pt>
                <c:pt idx="6264">
                  <c:v>0</c:v>
                </c:pt>
                <c:pt idx="6265">
                  <c:v>0</c:v>
                </c:pt>
                <c:pt idx="6266">
                  <c:v>0</c:v>
                </c:pt>
                <c:pt idx="6267">
                  <c:v>0</c:v>
                </c:pt>
                <c:pt idx="6268">
                  <c:v>0</c:v>
                </c:pt>
                <c:pt idx="6269">
                  <c:v>0</c:v>
                </c:pt>
                <c:pt idx="6270">
                  <c:v>0</c:v>
                </c:pt>
                <c:pt idx="6271">
                  <c:v>0</c:v>
                </c:pt>
                <c:pt idx="6272">
                  <c:v>0</c:v>
                </c:pt>
                <c:pt idx="6273">
                  <c:v>0</c:v>
                </c:pt>
                <c:pt idx="6274">
                  <c:v>0</c:v>
                </c:pt>
                <c:pt idx="6275">
                  <c:v>0</c:v>
                </c:pt>
                <c:pt idx="6276">
                  <c:v>0</c:v>
                </c:pt>
                <c:pt idx="6277">
                  <c:v>0</c:v>
                </c:pt>
                <c:pt idx="6278">
                  <c:v>0</c:v>
                </c:pt>
                <c:pt idx="6279">
                  <c:v>0</c:v>
                </c:pt>
                <c:pt idx="6280">
                  <c:v>0</c:v>
                </c:pt>
                <c:pt idx="6281">
                  <c:v>0</c:v>
                </c:pt>
                <c:pt idx="6282">
                  <c:v>0</c:v>
                </c:pt>
                <c:pt idx="6283">
                  <c:v>0</c:v>
                </c:pt>
                <c:pt idx="6284">
                  <c:v>0</c:v>
                </c:pt>
                <c:pt idx="6285">
                  <c:v>0</c:v>
                </c:pt>
                <c:pt idx="6286">
                  <c:v>0</c:v>
                </c:pt>
                <c:pt idx="6287">
                  <c:v>0</c:v>
                </c:pt>
                <c:pt idx="6288">
                  <c:v>0</c:v>
                </c:pt>
                <c:pt idx="6289">
                  <c:v>0</c:v>
                </c:pt>
                <c:pt idx="6290">
                  <c:v>0</c:v>
                </c:pt>
                <c:pt idx="6291">
                  <c:v>0</c:v>
                </c:pt>
                <c:pt idx="6292">
                  <c:v>0</c:v>
                </c:pt>
                <c:pt idx="6293">
                  <c:v>0</c:v>
                </c:pt>
                <c:pt idx="6294">
                  <c:v>0</c:v>
                </c:pt>
                <c:pt idx="6295">
                  <c:v>0</c:v>
                </c:pt>
                <c:pt idx="6296">
                  <c:v>0</c:v>
                </c:pt>
                <c:pt idx="6297">
                  <c:v>0</c:v>
                </c:pt>
                <c:pt idx="6298">
                  <c:v>0</c:v>
                </c:pt>
                <c:pt idx="6299">
                  <c:v>0</c:v>
                </c:pt>
                <c:pt idx="6300">
                  <c:v>0</c:v>
                </c:pt>
                <c:pt idx="6301">
                  <c:v>0</c:v>
                </c:pt>
                <c:pt idx="6302">
                  <c:v>0</c:v>
                </c:pt>
                <c:pt idx="6303">
                  <c:v>0</c:v>
                </c:pt>
                <c:pt idx="6304">
                  <c:v>0</c:v>
                </c:pt>
                <c:pt idx="6305">
                  <c:v>0</c:v>
                </c:pt>
                <c:pt idx="6306">
                  <c:v>0</c:v>
                </c:pt>
                <c:pt idx="6307">
                  <c:v>0</c:v>
                </c:pt>
                <c:pt idx="6308">
                  <c:v>0</c:v>
                </c:pt>
                <c:pt idx="6309">
                  <c:v>0</c:v>
                </c:pt>
                <c:pt idx="6310">
                  <c:v>0</c:v>
                </c:pt>
                <c:pt idx="6311">
                  <c:v>0</c:v>
                </c:pt>
                <c:pt idx="6312">
                  <c:v>0</c:v>
                </c:pt>
                <c:pt idx="6313">
                  <c:v>0</c:v>
                </c:pt>
                <c:pt idx="6314">
                  <c:v>0</c:v>
                </c:pt>
                <c:pt idx="6315">
                  <c:v>0</c:v>
                </c:pt>
                <c:pt idx="6316">
                  <c:v>0</c:v>
                </c:pt>
                <c:pt idx="6317">
                  <c:v>0</c:v>
                </c:pt>
                <c:pt idx="6318">
                  <c:v>0</c:v>
                </c:pt>
                <c:pt idx="6319">
                  <c:v>0</c:v>
                </c:pt>
                <c:pt idx="6320">
                  <c:v>0</c:v>
                </c:pt>
                <c:pt idx="6321">
                  <c:v>0</c:v>
                </c:pt>
                <c:pt idx="6322">
                  <c:v>0</c:v>
                </c:pt>
                <c:pt idx="6323">
                  <c:v>0</c:v>
                </c:pt>
                <c:pt idx="6324">
                  <c:v>0</c:v>
                </c:pt>
                <c:pt idx="6325">
                  <c:v>0</c:v>
                </c:pt>
                <c:pt idx="6326">
                  <c:v>0</c:v>
                </c:pt>
                <c:pt idx="6327">
                  <c:v>0</c:v>
                </c:pt>
                <c:pt idx="6328">
                  <c:v>0</c:v>
                </c:pt>
                <c:pt idx="6329">
                  <c:v>0</c:v>
                </c:pt>
                <c:pt idx="6330">
                  <c:v>0</c:v>
                </c:pt>
                <c:pt idx="6331">
                  <c:v>0</c:v>
                </c:pt>
                <c:pt idx="6332">
                  <c:v>0</c:v>
                </c:pt>
                <c:pt idx="6333">
                  <c:v>0</c:v>
                </c:pt>
                <c:pt idx="6334">
                  <c:v>0</c:v>
                </c:pt>
                <c:pt idx="6335">
                  <c:v>0</c:v>
                </c:pt>
                <c:pt idx="6336">
                  <c:v>0</c:v>
                </c:pt>
                <c:pt idx="6337">
                  <c:v>0</c:v>
                </c:pt>
                <c:pt idx="6338">
                  <c:v>0</c:v>
                </c:pt>
                <c:pt idx="6339">
                  <c:v>0</c:v>
                </c:pt>
                <c:pt idx="6340">
                  <c:v>0</c:v>
                </c:pt>
                <c:pt idx="6341">
                  <c:v>0</c:v>
                </c:pt>
                <c:pt idx="6342">
                  <c:v>0</c:v>
                </c:pt>
                <c:pt idx="6343">
                  <c:v>0</c:v>
                </c:pt>
                <c:pt idx="6344">
                  <c:v>0</c:v>
                </c:pt>
                <c:pt idx="6345">
                  <c:v>0</c:v>
                </c:pt>
                <c:pt idx="6346">
                  <c:v>0</c:v>
                </c:pt>
                <c:pt idx="6347">
                  <c:v>0</c:v>
                </c:pt>
                <c:pt idx="6348">
                  <c:v>0</c:v>
                </c:pt>
                <c:pt idx="6349">
                  <c:v>0</c:v>
                </c:pt>
                <c:pt idx="6350">
                  <c:v>0</c:v>
                </c:pt>
                <c:pt idx="6351">
                  <c:v>0</c:v>
                </c:pt>
                <c:pt idx="6352">
                  <c:v>0</c:v>
                </c:pt>
                <c:pt idx="6353">
                  <c:v>0</c:v>
                </c:pt>
                <c:pt idx="6354">
                  <c:v>0</c:v>
                </c:pt>
                <c:pt idx="6355">
                  <c:v>0</c:v>
                </c:pt>
                <c:pt idx="6356">
                  <c:v>0</c:v>
                </c:pt>
                <c:pt idx="6357">
                  <c:v>0</c:v>
                </c:pt>
                <c:pt idx="6358">
                  <c:v>0</c:v>
                </c:pt>
                <c:pt idx="6359">
                  <c:v>0</c:v>
                </c:pt>
                <c:pt idx="6360">
                  <c:v>0</c:v>
                </c:pt>
                <c:pt idx="6361">
                  <c:v>0</c:v>
                </c:pt>
                <c:pt idx="6362">
                  <c:v>0</c:v>
                </c:pt>
                <c:pt idx="6363">
                  <c:v>0</c:v>
                </c:pt>
                <c:pt idx="6364">
                  <c:v>0</c:v>
                </c:pt>
                <c:pt idx="6365">
                  <c:v>0</c:v>
                </c:pt>
                <c:pt idx="6366">
                  <c:v>0</c:v>
                </c:pt>
                <c:pt idx="6367">
                  <c:v>0</c:v>
                </c:pt>
                <c:pt idx="6368">
                  <c:v>0</c:v>
                </c:pt>
                <c:pt idx="6369">
                  <c:v>0</c:v>
                </c:pt>
                <c:pt idx="6370">
                  <c:v>0</c:v>
                </c:pt>
                <c:pt idx="6371">
                  <c:v>0</c:v>
                </c:pt>
                <c:pt idx="6372">
                  <c:v>0</c:v>
                </c:pt>
                <c:pt idx="6373">
                  <c:v>0</c:v>
                </c:pt>
                <c:pt idx="6374">
                  <c:v>0</c:v>
                </c:pt>
                <c:pt idx="6375">
                  <c:v>0</c:v>
                </c:pt>
                <c:pt idx="6376">
                  <c:v>0</c:v>
                </c:pt>
                <c:pt idx="6377">
                  <c:v>0</c:v>
                </c:pt>
                <c:pt idx="6378">
                  <c:v>0</c:v>
                </c:pt>
                <c:pt idx="6379">
                  <c:v>0</c:v>
                </c:pt>
                <c:pt idx="6380">
                  <c:v>0</c:v>
                </c:pt>
                <c:pt idx="6381">
                  <c:v>0</c:v>
                </c:pt>
                <c:pt idx="6382">
                  <c:v>0</c:v>
                </c:pt>
                <c:pt idx="6383">
                  <c:v>0</c:v>
                </c:pt>
                <c:pt idx="6384">
                  <c:v>0</c:v>
                </c:pt>
                <c:pt idx="6385">
                  <c:v>0</c:v>
                </c:pt>
                <c:pt idx="6386">
                  <c:v>0</c:v>
                </c:pt>
                <c:pt idx="6387">
                  <c:v>0</c:v>
                </c:pt>
                <c:pt idx="6388">
                  <c:v>0</c:v>
                </c:pt>
                <c:pt idx="6389">
                  <c:v>0</c:v>
                </c:pt>
                <c:pt idx="6390">
                  <c:v>0</c:v>
                </c:pt>
                <c:pt idx="6391">
                  <c:v>0</c:v>
                </c:pt>
                <c:pt idx="6392">
                  <c:v>0</c:v>
                </c:pt>
                <c:pt idx="6393">
                  <c:v>0</c:v>
                </c:pt>
                <c:pt idx="6394">
                  <c:v>0</c:v>
                </c:pt>
                <c:pt idx="6395">
                  <c:v>0</c:v>
                </c:pt>
                <c:pt idx="6396">
                  <c:v>0</c:v>
                </c:pt>
                <c:pt idx="6397">
                  <c:v>0</c:v>
                </c:pt>
                <c:pt idx="6398">
                  <c:v>0</c:v>
                </c:pt>
                <c:pt idx="6399">
                  <c:v>0</c:v>
                </c:pt>
                <c:pt idx="6400">
                  <c:v>0</c:v>
                </c:pt>
                <c:pt idx="6401">
                  <c:v>0</c:v>
                </c:pt>
                <c:pt idx="6402">
                  <c:v>0</c:v>
                </c:pt>
                <c:pt idx="6403">
                  <c:v>0</c:v>
                </c:pt>
                <c:pt idx="6404">
                  <c:v>0</c:v>
                </c:pt>
                <c:pt idx="6405">
                  <c:v>0</c:v>
                </c:pt>
                <c:pt idx="6406">
                  <c:v>0</c:v>
                </c:pt>
                <c:pt idx="6407">
                  <c:v>0</c:v>
                </c:pt>
                <c:pt idx="6408">
                  <c:v>0</c:v>
                </c:pt>
                <c:pt idx="6409">
                  <c:v>0</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0</c:v>
                </c:pt>
                <c:pt idx="6423">
                  <c:v>0</c:v>
                </c:pt>
                <c:pt idx="6424">
                  <c:v>0</c:v>
                </c:pt>
                <c:pt idx="6425">
                  <c:v>0</c:v>
                </c:pt>
                <c:pt idx="6426">
                  <c:v>0</c:v>
                </c:pt>
                <c:pt idx="6427">
                  <c:v>0</c:v>
                </c:pt>
                <c:pt idx="6428">
                  <c:v>0</c:v>
                </c:pt>
                <c:pt idx="6429">
                  <c:v>0</c:v>
                </c:pt>
                <c:pt idx="6430">
                  <c:v>0</c:v>
                </c:pt>
                <c:pt idx="6431">
                  <c:v>0</c:v>
                </c:pt>
                <c:pt idx="6432">
                  <c:v>0</c:v>
                </c:pt>
                <c:pt idx="6433">
                  <c:v>0</c:v>
                </c:pt>
                <c:pt idx="6434">
                  <c:v>0</c:v>
                </c:pt>
                <c:pt idx="6435">
                  <c:v>0</c:v>
                </c:pt>
                <c:pt idx="6436">
                  <c:v>0</c:v>
                </c:pt>
                <c:pt idx="6437">
                  <c:v>0</c:v>
                </c:pt>
                <c:pt idx="6438">
                  <c:v>0</c:v>
                </c:pt>
                <c:pt idx="6439">
                  <c:v>0</c:v>
                </c:pt>
                <c:pt idx="6440">
                  <c:v>0</c:v>
                </c:pt>
                <c:pt idx="6441">
                  <c:v>0</c:v>
                </c:pt>
                <c:pt idx="6442">
                  <c:v>0</c:v>
                </c:pt>
                <c:pt idx="6443">
                  <c:v>0</c:v>
                </c:pt>
                <c:pt idx="6444">
                  <c:v>0</c:v>
                </c:pt>
                <c:pt idx="6445">
                  <c:v>0</c:v>
                </c:pt>
                <c:pt idx="6446">
                  <c:v>0</c:v>
                </c:pt>
                <c:pt idx="6447">
                  <c:v>0</c:v>
                </c:pt>
                <c:pt idx="6448">
                  <c:v>0</c:v>
                </c:pt>
                <c:pt idx="6449">
                  <c:v>0</c:v>
                </c:pt>
                <c:pt idx="6450">
                  <c:v>0</c:v>
                </c:pt>
                <c:pt idx="6451">
                  <c:v>0</c:v>
                </c:pt>
                <c:pt idx="6452">
                  <c:v>0</c:v>
                </c:pt>
                <c:pt idx="6453">
                  <c:v>0</c:v>
                </c:pt>
                <c:pt idx="6454">
                  <c:v>0</c:v>
                </c:pt>
                <c:pt idx="6455">
                  <c:v>0</c:v>
                </c:pt>
                <c:pt idx="6456">
                  <c:v>0</c:v>
                </c:pt>
                <c:pt idx="6457">
                  <c:v>0</c:v>
                </c:pt>
                <c:pt idx="6458">
                  <c:v>0</c:v>
                </c:pt>
                <c:pt idx="6459">
                  <c:v>0</c:v>
                </c:pt>
                <c:pt idx="6460">
                  <c:v>0</c:v>
                </c:pt>
                <c:pt idx="6461">
                  <c:v>0</c:v>
                </c:pt>
                <c:pt idx="6462">
                  <c:v>0</c:v>
                </c:pt>
                <c:pt idx="6463">
                  <c:v>0</c:v>
                </c:pt>
                <c:pt idx="6464">
                  <c:v>0</c:v>
                </c:pt>
                <c:pt idx="6465">
                  <c:v>0</c:v>
                </c:pt>
                <c:pt idx="6466">
                  <c:v>0</c:v>
                </c:pt>
                <c:pt idx="6467">
                  <c:v>0</c:v>
                </c:pt>
                <c:pt idx="6468">
                  <c:v>0</c:v>
                </c:pt>
                <c:pt idx="6469">
                  <c:v>0</c:v>
                </c:pt>
                <c:pt idx="6470">
                  <c:v>0</c:v>
                </c:pt>
                <c:pt idx="6471">
                  <c:v>0</c:v>
                </c:pt>
                <c:pt idx="6472">
                  <c:v>0</c:v>
                </c:pt>
                <c:pt idx="6473">
                  <c:v>0</c:v>
                </c:pt>
                <c:pt idx="6474">
                  <c:v>0</c:v>
                </c:pt>
                <c:pt idx="6475">
                  <c:v>0</c:v>
                </c:pt>
                <c:pt idx="6476">
                  <c:v>0</c:v>
                </c:pt>
                <c:pt idx="6477">
                  <c:v>0</c:v>
                </c:pt>
                <c:pt idx="6478">
                  <c:v>0</c:v>
                </c:pt>
                <c:pt idx="6479">
                  <c:v>0</c:v>
                </c:pt>
                <c:pt idx="6480">
                  <c:v>0</c:v>
                </c:pt>
                <c:pt idx="6481">
                  <c:v>0</c:v>
                </c:pt>
                <c:pt idx="6482">
                  <c:v>0</c:v>
                </c:pt>
                <c:pt idx="6483">
                  <c:v>0</c:v>
                </c:pt>
                <c:pt idx="6484">
                  <c:v>0</c:v>
                </c:pt>
                <c:pt idx="6485">
                  <c:v>0</c:v>
                </c:pt>
                <c:pt idx="6486">
                  <c:v>0</c:v>
                </c:pt>
                <c:pt idx="6487">
                  <c:v>0</c:v>
                </c:pt>
                <c:pt idx="6488">
                  <c:v>0</c:v>
                </c:pt>
                <c:pt idx="6489">
                  <c:v>0</c:v>
                </c:pt>
                <c:pt idx="6490">
                  <c:v>0</c:v>
                </c:pt>
                <c:pt idx="6491">
                  <c:v>0</c:v>
                </c:pt>
                <c:pt idx="6492">
                  <c:v>0</c:v>
                </c:pt>
                <c:pt idx="6493">
                  <c:v>0</c:v>
                </c:pt>
                <c:pt idx="6494">
                  <c:v>0</c:v>
                </c:pt>
                <c:pt idx="6495">
                  <c:v>0</c:v>
                </c:pt>
                <c:pt idx="6496">
                  <c:v>0</c:v>
                </c:pt>
                <c:pt idx="6497">
                  <c:v>0</c:v>
                </c:pt>
                <c:pt idx="6498">
                  <c:v>0</c:v>
                </c:pt>
                <c:pt idx="6499">
                  <c:v>0</c:v>
                </c:pt>
                <c:pt idx="6500">
                  <c:v>0</c:v>
                </c:pt>
                <c:pt idx="6501">
                  <c:v>0</c:v>
                </c:pt>
                <c:pt idx="6502">
                  <c:v>0</c:v>
                </c:pt>
                <c:pt idx="6503">
                  <c:v>0</c:v>
                </c:pt>
                <c:pt idx="6504">
                  <c:v>0</c:v>
                </c:pt>
                <c:pt idx="6505">
                  <c:v>0</c:v>
                </c:pt>
                <c:pt idx="6506">
                  <c:v>0</c:v>
                </c:pt>
                <c:pt idx="6507">
                  <c:v>0</c:v>
                </c:pt>
                <c:pt idx="6508">
                  <c:v>0</c:v>
                </c:pt>
                <c:pt idx="6509">
                  <c:v>0</c:v>
                </c:pt>
                <c:pt idx="6510">
                  <c:v>0</c:v>
                </c:pt>
                <c:pt idx="6511">
                  <c:v>0</c:v>
                </c:pt>
                <c:pt idx="6512">
                  <c:v>0</c:v>
                </c:pt>
                <c:pt idx="6513">
                  <c:v>0</c:v>
                </c:pt>
                <c:pt idx="6514">
                  <c:v>0</c:v>
                </c:pt>
                <c:pt idx="6515">
                  <c:v>0</c:v>
                </c:pt>
                <c:pt idx="6516">
                  <c:v>0</c:v>
                </c:pt>
                <c:pt idx="6517">
                  <c:v>0</c:v>
                </c:pt>
                <c:pt idx="6518">
                  <c:v>0</c:v>
                </c:pt>
                <c:pt idx="6519">
                  <c:v>0</c:v>
                </c:pt>
                <c:pt idx="6520">
                  <c:v>0</c:v>
                </c:pt>
                <c:pt idx="6521">
                  <c:v>0</c:v>
                </c:pt>
                <c:pt idx="6522">
                  <c:v>0</c:v>
                </c:pt>
                <c:pt idx="6523">
                  <c:v>0</c:v>
                </c:pt>
                <c:pt idx="6524">
                  <c:v>0</c:v>
                </c:pt>
                <c:pt idx="6525">
                  <c:v>0</c:v>
                </c:pt>
                <c:pt idx="6526">
                  <c:v>0</c:v>
                </c:pt>
                <c:pt idx="6527">
                  <c:v>0</c:v>
                </c:pt>
                <c:pt idx="6528">
                  <c:v>0</c:v>
                </c:pt>
                <c:pt idx="6529">
                  <c:v>0</c:v>
                </c:pt>
                <c:pt idx="6530">
                  <c:v>0</c:v>
                </c:pt>
                <c:pt idx="6531">
                  <c:v>0</c:v>
                </c:pt>
                <c:pt idx="6532">
                  <c:v>0</c:v>
                </c:pt>
                <c:pt idx="6533">
                  <c:v>0</c:v>
                </c:pt>
                <c:pt idx="6534">
                  <c:v>0</c:v>
                </c:pt>
                <c:pt idx="6535">
                  <c:v>0</c:v>
                </c:pt>
                <c:pt idx="6536">
                  <c:v>0</c:v>
                </c:pt>
                <c:pt idx="6537">
                  <c:v>0</c:v>
                </c:pt>
                <c:pt idx="6538">
                  <c:v>0</c:v>
                </c:pt>
                <c:pt idx="6539">
                  <c:v>0</c:v>
                </c:pt>
                <c:pt idx="6540">
                  <c:v>0</c:v>
                </c:pt>
                <c:pt idx="6541">
                  <c:v>0</c:v>
                </c:pt>
                <c:pt idx="6542">
                  <c:v>0</c:v>
                </c:pt>
                <c:pt idx="6543">
                  <c:v>0</c:v>
                </c:pt>
                <c:pt idx="6544">
                  <c:v>0</c:v>
                </c:pt>
                <c:pt idx="6545">
                  <c:v>0</c:v>
                </c:pt>
                <c:pt idx="6546">
                  <c:v>0</c:v>
                </c:pt>
                <c:pt idx="6547">
                  <c:v>0</c:v>
                </c:pt>
                <c:pt idx="6548">
                  <c:v>0</c:v>
                </c:pt>
                <c:pt idx="6549">
                  <c:v>0</c:v>
                </c:pt>
                <c:pt idx="6550">
                  <c:v>0</c:v>
                </c:pt>
                <c:pt idx="6551">
                  <c:v>0</c:v>
                </c:pt>
                <c:pt idx="6552">
                  <c:v>0</c:v>
                </c:pt>
                <c:pt idx="6553">
                  <c:v>0</c:v>
                </c:pt>
                <c:pt idx="6554">
                  <c:v>0</c:v>
                </c:pt>
                <c:pt idx="6555">
                  <c:v>0</c:v>
                </c:pt>
                <c:pt idx="6556">
                  <c:v>0</c:v>
                </c:pt>
                <c:pt idx="6557">
                  <c:v>0</c:v>
                </c:pt>
                <c:pt idx="6558">
                  <c:v>0</c:v>
                </c:pt>
                <c:pt idx="6559">
                  <c:v>0</c:v>
                </c:pt>
                <c:pt idx="6560">
                  <c:v>0</c:v>
                </c:pt>
                <c:pt idx="6561">
                  <c:v>0</c:v>
                </c:pt>
                <c:pt idx="6562">
                  <c:v>0</c:v>
                </c:pt>
                <c:pt idx="6563">
                  <c:v>0</c:v>
                </c:pt>
                <c:pt idx="6564">
                  <c:v>0</c:v>
                </c:pt>
                <c:pt idx="6565">
                  <c:v>0</c:v>
                </c:pt>
                <c:pt idx="6566">
                  <c:v>0</c:v>
                </c:pt>
                <c:pt idx="6567">
                  <c:v>0</c:v>
                </c:pt>
                <c:pt idx="6568">
                  <c:v>0</c:v>
                </c:pt>
                <c:pt idx="6569">
                  <c:v>0</c:v>
                </c:pt>
                <c:pt idx="6570">
                  <c:v>0</c:v>
                </c:pt>
                <c:pt idx="6571">
                  <c:v>0</c:v>
                </c:pt>
                <c:pt idx="6572">
                  <c:v>0</c:v>
                </c:pt>
                <c:pt idx="6573">
                  <c:v>0</c:v>
                </c:pt>
                <c:pt idx="6574">
                  <c:v>0</c:v>
                </c:pt>
                <c:pt idx="6575">
                  <c:v>0</c:v>
                </c:pt>
                <c:pt idx="6576">
                  <c:v>0</c:v>
                </c:pt>
                <c:pt idx="6577">
                  <c:v>0</c:v>
                </c:pt>
                <c:pt idx="6578">
                  <c:v>0</c:v>
                </c:pt>
                <c:pt idx="6579">
                  <c:v>0</c:v>
                </c:pt>
                <c:pt idx="6580">
                  <c:v>0</c:v>
                </c:pt>
                <c:pt idx="6581">
                  <c:v>0</c:v>
                </c:pt>
                <c:pt idx="6582">
                  <c:v>0</c:v>
                </c:pt>
                <c:pt idx="6583">
                  <c:v>0</c:v>
                </c:pt>
                <c:pt idx="6584">
                  <c:v>0</c:v>
                </c:pt>
                <c:pt idx="6585">
                  <c:v>0</c:v>
                </c:pt>
                <c:pt idx="6586">
                  <c:v>0</c:v>
                </c:pt>
                <c:pt idx="6587">
                  <c:v>0</c:v>
                </c:pt>
                <c:pt idx="6588">
                  <c:v>0</c:v>
                </c:pt>
                <c:pt idx="6589">
                  <c:v>0</c:v>
                </c:pt>
                <c:pt idx="6590">
                  <c:v>0</c:v>
                </c:pt>
                <c:pt idx="6591">
                  <c:v>0</c:v>
                </c:pt>
                <c:pt idx="6592">
                  <c:v>0</c:v>
                </c:pt>
                <c:pt idx="6593">
                  <c:v>0</c:v>
                </c:pt>
                <c:pt idx="6594">
                  <c:v>0</c:v>
                </c:pt>
                <c:pt idx="6595">
                  <c:v>0</c:v>
                </c:pt>
                <c:pt idx="6596">
                  <c:v>0</c:v>
                </c:pt>
                <c:pt idx="6597">
                  <c:v>0</c:v>
                </c:pt>
                <c:pt idx="6598">
                  <c:v>0</c:v>
                </c:pt>
                <c:pt idx="6599">
                  <c:v>0</c:v>
                </c:pt>
                <c:pt idx="6600">
                  <c:v>0</c:v>
                </c:pt>
                <c:pt idx="6601">
                  <c:v>0</c:v>
                </c:pt>
                <c:pt idx="6602">
                  <c:v>0</c:v>
                </c:pt>
                <c:pt idx="6603">
                  <c:v>0</c:v>
                </c:pt>
                <c:pt idx="6604">
                  <c:v>0</c:v>
                </c:pt>
                <c:pt idx="6605">
                  <c:v>0</c:v>
                </c:pt>
                <c:pt idx="6606">
                  <c:v>0</c:v>
                </c:pt>
                <c:pt idx="6607">
                  <c:v>0</c:v>
                </c:pt>
                <c:pt idx="6608">
                  <c:v>0</c:v>
                </c:pt>
                <c:pt idx="6609">
                  <c:v>0</c:v>
                </c:pt>
                <c:pt idx="6610">
                  <c:v>0</c:v>
                </c:pt>
                <c:pt idx="6611">
                  <c:v>0</c:v>
                </c:pt>
                <c:pt idx="6612">
                  <c:v>0</c:v>
                </c:pt>
                <c:pt idx="6613">
                  <c:v>0</c:v>
                </c:pt>
                <c:pt idx="6614">
                  <c:v>0</c:v>
                </c:pt>
                <c:pt idx="6615">
                  <c:v>0</c:v>
                </c:pt>
                <c:pt idx="6616">
                  <c:v>0</c:v>
                </c:pt>
                <c:pt idx="6617">
                  <c:v>0</c:v>
                </c:pt>
                <c:pt idx="6618">
                  <c:v>0</c:v>
                </c:pt>
                <c:pt idx="6619">
                  <c:v>0</c:v>
                </c:pt>
                <c:pt idx="6620">
                  <c:v>0</c:v>
                </c:pt>
                <c:pt idx="6621">
                  <c:v>0</c:v>
                </c:pt>
                <c:pt idx="6622">
                  <c:v>0</c:v>
                </c:pt>
                <c:pt idx="6623">
                  <c:v>0</c:v>
                </c:pt>
                <c:pt idx="6624">
                  <c:v>0</c:v>
                </c:pt>
                <c:pt idx="6625">
                  <c:v>0</c:v>
                </c:pt>
                <c:pt idx="6626">
                  <c:v>0</c:v>
                </c:pt>
                <c:pt idx="6627">
                  <c:v>0</c:v>
                </c:pt>
                <c:pt idx="6628">
                  <c:v>0</c:v>
                </c:pt>
                <c:pt idx="6629">
                  <c:v>0</c:v>
                </c:pt>
                <c:pt idx="6630">
                  <c:v>0</c:v>
                </c:pt>
                <c:pt idx="6631">
                  <c:v>0</c:v>
                </c:pt>
                <c:pt idx="6632">
                  <c:v>0</c:v>
                </c:pt>
                <c:pt idx="6633">
                  <c:v>0</c:v>
                </c:pt>
                <c:pt idx="6634">
                  <c:v>0</c:v>
                </c:pt>
                <c:pt idx="6635">
                  <c:v>0</c:v>
                </c:pt>
                <c:pt idx="6636">
                  <c:v>0</c:v>
                </c:pt>
                <c:pt idx="6637">
                  <c:v>0</c:v>
                </c:pt>
                <c:pt idx="6638">
                  <c:v>0</c:v>
                </c:pt>
                <c:pt idx="6639">
                  <c:v>0</c:v>
                </c:pt>
                <c:pt idx="6640">
                  <c:v>0</c:v>
                </c:pt>
                <c:pt idx="6641">
                  <c:v>0</c:v>
                </c:pt>
                <c:pt idx="6642">
                  <c:v>0</c:v>
                </c:pt>
                <c:pt idx="6643">
                  <c:v>0</c:v>
                </c:pt>
                <c:pt idx="6644">
                  <c:v>0</c:v>
                </c:pt>
                <c:pt idx="6645">
                  <c:v>0</c:v>
                </c:pt>
                <c:pt idx="6646">
                  <c:v>0</c:v>
                </c:pt>
                <c:pt idx="6647">
                  <c:v>0</c:v>
                </c:pt>
                <c:pt idx="6648">
                  <c:v>0</c:v>
                </c:pt>
                <c:pt idx="6649">
                  <c:v>0</c:v>
                </c:pt>
                <c:pt idx="6650">
                  <c:v>0</c:v>
                </c:pt>
                <c:pt idx="6651">
                  <c:v>0</c:v>
                </c:pt>
                <c:pt idx="6652">
                  <c:v>0</c:v>
                </c:pt>
                <c:pt idx="6653">
                  <c:v>0</c:v>
                </c:pt>
                <c:pt idx="6654">
                  <c:v>0</c:v>
                </c:pt>
                <c:pt idx="6655">
                  <c:v>0</c:v>
                </c:pt>
                <c:pt idx="6656">
                  <c:v>0</c:v>
                </c:pt>
                <c:pt idx="6657">
                  <c:v>0</c:v>
                </c:pt>
                <c:pt idx="6658">
                  <c:v>0</c:v>
                </c:pt>
                <c:pt idx="6659">
                  <c:v>0</c:v>
                </c:pt>
                <c:pt idx="6660">
                  <c:v>0</c:v>
                </c:pt>
                <c:pt idx="6661">
                  <c:v>0</c:v>
                </c:pt>
                <c:pt idx="6662">
                  <c:v>0</c:v>
                </c:pt>
                <c:pt idx="6663">
                  <c:v>0</c:v>
                </c:pt>
                <c:pt idx="6664">
                  <c:v>0</c:v>
                </c:pt>
                <c:pt idx="6665">
                  <c:v>0</c:v>
                </c:pt>
                <c:pt idx="6666">
                  <c:v>0</c:v>
                </c:pt>
                <c:pt idx="6667">
                  <c:v>0</c:v>
                </c:pt>
                <c:pt idx="6668">
                  <c:v>0</c:v>
                </c:pt>
                <c:pt idx="6669">
                  <c:v>0</c:v>
                </c:pt>
                <c:pt idx="6670">
                  <c:v>0</c:v>
                </c:pt>
                <c:pt idx="6671">
                  <c:v>0</c:v>
                </c:pt>
                <c:pt idx="6672">
                  <c:v>0</c:v>
                </c:pt>
                <c:pt idx="6673">
                  <c:v>0</c:v>
                </c:pt>
                <c:pt idx="6674">
                  <c:v>0</c:v>
                </c:pt>
                <c:pt idx="6675">
                  <c:v>0</c:v>
                </c:pt>
                <c:pt idx="6676">
                  <c:v>0</c:v>
                </c:pt>
                <c:pt idx="6677">
                  <c:v>0</c:v>
                </c:pt>
                <c:pt idx="6678">
                  <c:v>0</c:v>
                </c:pt>
                <c:pt idx="6679">
                  <c:v>0</c:v>
                </c:pt>
                <c:pt idx="6680">
                  <c:v>0</c:v>
                </c:pt>
                <c:pt idx="6681">
                  <c:v>0</c:v>
                </c:pt>
                <c:pt idx="6682">
                  <c:v>0</c:v>
                </c:pt>
                <c:pt idx="6683">
                  <c:v>0</c:v>
                </c:pt>
                <c:pt idx="6684">
                  <c:v>0</c:v>
                </c:pt>
                <c:pt idx="6685">
                  <c:v>0</c:v>
                </c:pt>
                <c:pt idx="6686">
                  <c:v>0</c:v>
                </c:pt>
                <c:pt idx="6687">
                  <c:v>0</c:v>
                </c:pt>
                <c:pt idx="6688">
                  <c:v>0</c:v>
                </c:pt>
                <c:pt idx="6689">
                  <c:v>0</c:v>
                </c:pt>
                <c:pt idx="6690">
                  <c:v>0</c:v>
                </c:pt>
                <c:pt idx="6691">
                  <c:v>0</c:v>
                </c:pt>
                <c:pt idx="6692">
                  <c:v>0</c:v>
                </c:pt>
                <c:pt idx="6693">
                  <c:v>0</c:v>
                </c:pt>
                <c:pt idx="6694">
                  <c:v>0</c:v>
                </c:pt>
                <c:pt idx="6695">
                  <c:v>0</c:v>
                </c:pt>
                <c:pt idx="6696">
                  <c:v>0</c:v>
                </c:pt>
                <c:pt idx="6697">
                  <c:v>0</c:v>
                </c:pt>
                <c:pt idx="6698">
                  <c:v>0</c:v>
                </c:pt>
                <c:pt idx="6699">
                  <c:v>0</c:v>
                </c:pt>
                <c:pt idx="6700">
                  <c:v>0</c:v>
                </c:pt>
                <c:pt idx="6701">
                  <c:v>0</c:v>
                </c:pt>
                <c:pt idx="6702">
                  <c:v>0</c:v>
                </c:pt>
                <c:pt idx="6703">
                  <c:v>0</c:v>
                </c:pt>
                <c:pt idx="6704">
                  <c:v>0</c:v>
                </c:pt>
                <c:pt idx="6705">
                  <c:v>0</c:v>
                </c:pt>
                <c:pt idx="6706">
                  <c:v>0</c:v>
                </c:pt>
                <c:pt idx="6707">
                  <c:v>0</c:v>
                </c:pt>
                <c:pt idx="6708">
                  <c:v>0</c:v>
                </c:pt>
                <c:pt idx="6709">
                  <c:v>0</c:v>
                </c:pt>
                <c:pt idx="6710">
                  <c:v>0</c:v>
                </c:pt>
                <c:pt idx="6711">
                  <c:v>0</c:v>
                </c:pt>
                <c:pt idx="6712">
                  <c:v>0</c:v>
                </c:pt>
                <c:pt idx="6713">
                  <c:v>0</c:v>
                </c:pt>
                <c:pt idx="6714">
                  <c:v>0</c:v>
                </c:pt>
                <c:pt idx="6715">
                  <c:v>0</c:v>
                </c:pt>
                <c:pt idx="6716">
                  <c:v>0</c:v>
                </c:pt>
                <c:pt idx="6717">
                  <c:v>0</c:v>
                </c:pt>
                <c:pt idx="6718">
                  <c:v>0</c:v>
                </c:pt>
                <c:pt idx="6719">
                  <c:v>0</c:v>
                </c:pt>
                <c:pt idx="6720">
                  <c:v>0</c:v>
                </c:pt>
                <c:pt idx="6721">
                  <c:v>0</c:v>
                </c:pt>
                <c:pt idx="6722">
                  <c:v>0</c:v>
                </c:pt>
                <c:pt idx="6723">
                  <c:v>0</c:v>
                </c:pt>
                <c:pt idx="6724">
                  <c:v>0</c:v>
                </c:pt>
                <c:pt idx="6725">
                  <c:v>0</c:v>
                </c:pt>
                <c:pt idx="6726">
                  <c:v>0</c:v>
                </c:pt>
                <c:pt idx="6727">
                  <c:v>0</c:v>
                </c:pt>
                <c:pt idx="6728">
                  <c:v>0</c:v>
                </c:pt>
                <c:pt idx="6729">
                  <c:v>0</c:v>
                </c:pt>
                <c:pt idx="6730">
                  <c:v>0</c:v>
                </c:pt>
                <c:pt idx="6731">
                  <c:v>0</c:v>
                </c:pt>
                <c:pt idx="6732">
                  <c:v>0</c:v>
                </c:pt>
                <c:pt idx="6733">
                  <c:v>0</c:v>
                </c:pt>
                <c:pt idx="6734">
                  <c:v>0</c:v>
                </c:pt>
                <c:pt idx="6735">
                  <c:v>0</c:v>
                </c:pt>
                <c:pt idx="6736">
                  <c:v>0</c:v>
                </c:pt>
                <c:pt idx="6737">
                  <c:v>0</c:v>
                </c:pt>
                <c:pt idx="6738">
                  <c:v>0</c:v>
                </c:pt>
                <c:pt idx="6739">
                  <c:v>0</c:v>
                </c:pt>
                <c:pt idx="6740">
                  <c:v>0</c:v>
                </c:pt>
                <c:pt idx="6741">
                  <c:v>0</c:v>
                </c:pt>
                <c:pt idx="6742">
                  <c:v>0</c:v>
                </c:pt>
                <c:pt idx="6743">
                  <c:v>0</c:v>
                </c:pt>
                <c:pt idx="6744">
                  <c:v>0</c:v>
                </c:pt>
                <c:pt idx="6745">
                  <c:v>0</c:v>
                </c:pt>
                <c:pt idx="6746">
                  <c:v>0</c:v>
                </c:pt>
                <c:pt idx="6747">
                  <c:v>0</c:v>
                </c:pt>
                <c:pt idx="6748">
                  <c:v>0</c:v>
                </c:pt>
                <c:pt idx="6749">
                  <c:v>0</c:v>
                </c:pt>
                <c:pt idx="6750">
                  <c:v>0</c:v>
                </c:pt>
                <c:pt idx="6751">
                  <c:v>0</c:v>
                </c:pt>
                <c:pt idx="6752">
                  <c:v>0</c:v>
                </c:pt>
                <c:pt idx="6753">
                  <c:v>0</c:v>
                </c:pt>
                <c:pt idx="6754">
                  <c:v>0</c:v>
                </c:pt>
                <c:pt idx="6755">
                  <c:v>0</c:v>
                </c:pt>
                <c:pt idx="6756">
                  <c:v>0</c:v>
                </c:pt>
                <c:pt idx="6757">
                  <c:v>0</c:v>
                </c:pt>
                <c:pt idx="6758">
                  <c:v>0</c:v>
                </c:pt>
                <c:pt idx="6759">
                  <c:v>0</c:v>
                </c:pt>
                <c:pt idx="6760">
                  <c:v>0</c:v>
                </c:pt>
                <c:pt idx="6761">
                  <c:v>0</c:v>
                </c:pt>
                <c:pt idx="6762">
                  <c:v>0</c:v>
                </c:pt>
                <c:pt idx="6763">
                  <c:v>0</c:v>
                </c:pt>
                <c:pt idx="6764">
                  <c:v>0</c:v>
                </c:pt>
                <c:pt idx="6765">
                  <c:v>0</c:v>
                </c:pt>
                <c:pt idx="6766">
                  <c:v>0</c:v>
                </c:pt>
                <c:pt idx="6767">
                  <c:v>0</c:v>
                </c:pt>
                <c:pt idx="6768">
                  <c:v>0</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0</c:v>
                </c:pt>
                <c:pt idx="6783">
                  <c:v>0</c:v>
                </c:pt>
                <c:pt idx="6784">
                  <c:v>0</c:v>
                </c:pt>
                <c:pt idx="6785">
                  <c:v>0</c:v>
                </c:pt>
                <c:pt idx="6786">
                  <c:v>0</c:v>
                </c:pt>
                <c:pt idx="6787">
                  <c:v>0</c:v>
                </c:pt>
                <c:pt idx="6788">
                  <c:v>0</c:v>
                </c:pt>
                <c:pt idx="6789">
                  <c:v>0</c:v>
                </c:pt>
                <c:pt idx="6790">
                  <c:v>0</c:v>
                </c:pt>
                <c:pt idx="6791">
                  <c:v>0</c:v>
                </c:pt>
                <c:pt idx="6792">
                  <c:v>0</c:v>
                </c:pt>
                <c:pt idx="6793">
                  <c:v>0</c:v>
                </c:pt>
                <c:pt idx="6794">
                  <c:v>0</c:v>
                </c:pt>
                <c:pt idx="6795">
                  <c:v>0</c:v>
                </c:pt>
                <c:pt idx="6796">
                  <c:v>0</c:v>
                </c:pt>
                <c:pt idx="6797">
                  <c:v>0</c:v>
                </c:pt>
                <c:pt idx="6798">
                  <c:v>0</c:v>
                </c:pt>
                <c:pt idx="6799">
                  <c:v>0</c:v>
                </c:pt>
                <c:pt idx="6800">
                  <c:v>0</c:v>
                </c:pt>
                <c:pt idx="6801">
                  <c:v>0</c:v>
                </c:pt>
                <c:pt idx="6802">
                  <c:v>0</c:v>
                </c:pt>
                <c:pt idx="6803">
                  <c:v>0</c:v>
                </c:pt>
                <c:pt idx="6804">
                  <c:v>0</c:v>
                </c:pt>
                <c:pt idx="6805">
                  <c:v>0</c:v>
                </c:pt>
                <c:pt idx="6806">
                  <c:v>0</c:v>
                </c:pt>
                <c:pt idx="6807">
                  <c:v>0</c:v>
                </c:pt>
                <c:pt idx="6808">
                  <c:v>0</c:v>
                </c:pt>
                <c:pt idx="6809">
                  <c:v>0</c:v>
                </c:pt>
                <c:pt idx="6810">
                  <c:v>0</c:v>
                </c:pt>
                <c:pt idx="6811">
                  <c:v>0</c:v>
                </c:pt>
                <c:pt idx="6812">
                  <c:v>0</c:v>
                </c:pt>
                <c:pt idx="6813">
                  <c:v>0</c:v>
                </c:pt>
                <c:pt idx="6814">
                  <c:v>0</c:v>
                </c:pt>
                <c:pt idx="6815">
                  <c:v>0</c:v>
                </c:pt>
                <c:pt idx="6816">
                  <c:v>0</c:v>
                </c:pt>
                <c:pt idx="6817">
                  <c:v>0</c:v>
                </c:pt>
                <c:pt idx="6818">
                  <c:v>0</c:v>
                </c:pt>
                <c:pt idx="6819">
                  <c:v>0</c:v>
                </c:pt>
                <c:pt idx="6820">
                  <c:v>0</c:v>
                </c:pt>
                <c:pt idx="6821">
                  <c:v>0</c:v>
                </c:pt>
                <c:pt idx="6822">
                  <c:v>0</c:v>
                </c:pt>
                <c:pt idx="6823">
                  <c:v>0</c:v>
                </c:pt>
                <c:pt idx="6824">
                  <c:v>0</c:v>
                </c:pt>
                <c:pt idx="6825">
                  <c:v>0</c:v>
                </c:pt>
                <c:pt idx="6826">
                  <c:v>0</c:v>
                </c:pt>
                <c:pt idx="6827">
                  <c:v>0</c:v>
                </c:pt>
                <c:pt idx="6828">
                  <c:v>0</c:v>
                </c:pt>
                <c:pt idx="6829">
                  <c:v>0</c:v>
                </c:pt>
                <c:pt idx="6830">
                  <c:v>0</c:v>
                </c:pt>
                <c:pt idx="6831">
                  <c:v>0</c:v>
                </c:pt>
                <c:pt idx="6832">
                  <c:v>0</c:v>
                </c:pt>
                <c:pt idx="6833">
                  <c:v>0</c:v>
                </c:pt>
                <c:pt idx="6834">
                  <c:v>0</c:v>
                </c:pt>
                <c:pt idx="6835">
                  <c:v>0</c:v>
                </c:pt>
                <c:pt idx="6836">
                  <c:v>0</c:v>
                </c:pt>
                <c:pt idx="6837">
                  <c:v>0</c:v>
                </c:pt>
                <c:pt idx="6838">
                  <c:v>0</c:v>
                </c:pt>
                <c:pt idx="6839">
                  <c:v>0</c:v>
                </c:pt>
                <c:pt idx="6840">
                  <c:v>0</c:v>
                </c:pt>
                <c:pt idx="6841">
                  <c:v>0</c:v>
                </c:pt>
                <c:pt idx="6842">
                  <c:v>0</c:v>
                </c:pt>
                <c:pt idx="6843">
                  <c:v>0</c:v>
                </c:pt>
                <c:pt idx="6844">
                  <c:v>0</c:v>
                </c:pt>
                <c:pt idx="6845">
                  <c:v>0</c:v>
                </c:pt>
                <c:pt idx="6846">
                  <c:v>0</c:v>
                </c:pt>
                <c:pt idx="6847">
                  <c:v>0</c:v>
                </c:pt>
                <c:pt idx="6848">
                  <c:v>0</c:v>
                </c:pt>
                <c:pt idx="6849">
                  <c:v>0</c:v>
                </c:pt>
                <c:pt idx="6850">
                  <c:v>0</c:v>
                </c:pt>
                <c:pt idx="6851">
                  <c:v>0</c:v>
                </c:pt>
                <c:pt idx="6852">
                  <c:v>0</c:v>
                </c:pt>
                <c:pt idx="6853">
                  <c:v>0</c:v>
                </c:pt>
                <c:pt idx="6854">
                  <c:v>0</c:v>
                </c:pt>
                <c:pt idx="6855">
                  <c:v>0</c:v>
                </c:pt>
                <c:pt idx="6856">
                  <c:v>0</c:v>
                </c:pt>
                <c:pt idx="6857">
                  <c:v>0</c:v>
                </c:pt>
                <c:pt idx="6858">
                  <c:v>0</c:v>
                </c:pt>
                <c:pt idx="6859">
                  <c:v>0</c:v>
                </c:pt>
                <c:pt idx="6860">
                  <c:v>0</c:v>
                </c:pt>
                <c:pt idx="6861">
                  <c:v>0</c:v>
                </c:pt>
                <c:pt idx="6862">
                  <c:v>0</c:v>
                </c:pt>
                <c:pt idx="6863">
                  <c:v>0</c:v>
                </c:pt>
                <c:pt idx="6864">
                  <c:v>0</c:v>
                </c:pt>
                <c:pt idx="6865">
                  <c:v>0</c:v>
                </c:pt>
                <c:pt idx="6866">
                  <c:v>0</c:v>
                </c:pt>
                <c:pt idx="6867">
                  <c:v>0</c:v>
                </c:pt>
                <c:pt idx="6868">
                  <c:v>0</c:v>
                </c:pt>
                <c:pt idx="6869">
                  <c:v>0</c:v>
                </c:pt>
                <c:pt idx="6870">
                  <c:v>0</c:v>
                </c:pt>
                <c:pt idx="6871">
                  <c:v>0</c:v>
                </c:pt>
                <c:pt idx="6872">
                  <c:v>0</c:v>
                </c:pt>
                <c:pt idx="6873">
                  <c:v>0</c:v>
                </c:pt>
                <c:pt idx="6874">
                  <c:v>0</c:v>
                </c:pt>
                <c:pt idx="6875">
                  <c:v>0</c:v>
                </c:pt>
                <c:pt idx="6876">
                  <c:v>0</c:v>
                </c:pt>
                <c:pt idx="6877">
                  <c:v>0</c:v>
                </c:pt>
                <c:pt idx="6878">
                  <c:v>0</c:v>
                </c:pt>
                <c:pt idx="6879">
                  <c:v>0</c:v>
                </c:pt>
                <c:pt idx="6880">
                  <c:v>0</c:v>
                </c:pt>
                <c:pt idx="6881">
                  <c:v>0</c:v>
                </c:pt>
                <c:pt idx="6882">
                  <c:v>0</c:v>
                </c:pt>
                <c:pt idx="6883">
                  <c:v>0</c:v>
                </c:pt>
                <c:pt idx="6884">
                  <c:v>0</c:v>
                </c:pt>
                <c:pt idx="6885">
                  <c:v>0</c:v>
                </c:pt>
                <c:pt idx="6886">
                  <c:v>0</c:v>
                </c:pt>
                <c:pt idx="6887">
                  <c:v>0</c:v>
                </c:pt>
                <c:pt idx="6888">
                  <c:v>0</c:v>
                </c:pt>
                <c:pt idx="6889">
                  <c:v>0</c:v>
                </c:pt>
                <c:pt idx="6890">
                  <c:v>0</c:v>
                </c:pt>
                <c:pt idx="6891">
                  <c:v>0</c:v>
                </c:pt>
                <c:pt idx="6892">
                  <c:v>0</c:v>
                </c:pt>
                <c:pt idx="6893">
                  <c:v>0</c:v>
                </c:pt>
                <c:pt idx="6894">
                  <c:v>0</c:v>
                </c:pt>
                <c:pt idx="6895">
                  <c:v>0</c:v>
                </c:pt>
                <c:pt idx="6896">
                  <c:v>0</c:v>
                </c:pt>
                <c:pt idx="6897">
                  <c:v>0</c:v>
                </c:pt>
                <c:pt idx="6898">
                  <c:v>0</c:v>
                </c:pt>
                <c:pt idx="6899">
                  <c:v>0</c:v>
                </c:pt>
                <c:pt idx="6900">
                  <c:v>0</c:v>
                </c:pt>
                <c:pt idx="6901">
                  <c:v>0</c:v>
                </c:pt>
                <c:pt idx="6902">
                  <c:v>0</c:v>
                </c:pt>
                <c:pt idx="6903">
                  <c:v>0</c:v>
                </c:pt>
                <c:pt idx="6904">
                  <c:v>0</c:v>
                </c:pt>
                <c:pt idx="6905">
                  <c:v>0</c:v>
                </c:pt>
                <c:pt idx="6906">
                  <c:v>0</c:v>
                </c:pt>
                <c:pt idx="6907">
                  <c:v>0</c:v>
                </c:pt>
                <c:pt idx="6908">
                  <c:v>0</c:v>
                </c:pt>
                <c:pt idx="6909">
                  <c:v>0</c:v>
                </c:pt>
                <c:pt idx="6910">
                  <c:v>0</c:v>
                </c:pt>
                <c:pt idx="6911">
                  <c:v>0</c:v>
                </c:pt>
                <c:pt idx="6912">
                  <c:v>0</c:v>
                </c:pt>
                <c:pt idx="6913">
                  <c:v>0</c:v>
                </c:pt>
                <c:pt idx="6914">
                  <c:v>0</c:v>
                </c:pt>
                <c:pt idx="6915">
                  <c:v>0</c:v>
                </c:pt>
                <c:pt idx="6916">
                  <c:v>0</c:v>
                </c:pt>
                <c:pt idx="6917">
                  <c:v>0</c:v>
                </c:pt>
                <c:pt idx="6918">
                  <c:v>0</c:v>
                </c:pt>
                <c:pt idx="6919">
                  <c:v>0</c:v>
                </c:pt>
                <c:pt idx="6920">
                  <c:v>0</c:v>
                </c:pt>
                <c:pt idx="6921">
                  <c:v>0</c:v>
                </c:pt>
                <c:pt idx="6922">
                  <c:v>0</c:v>
                </c:pt>
                <c:pt idx="6923">
                  <c:v>0</c:v>
                </c:pt>
                <c:pt idx="6924">
                  <c:v>0</c:v>
                </c:pt>
                <c:pt idx="6925">
                  <c:v>0</c:v>
                </c:pt>
                <c:pt idx="6926">
                  <c:v>0</c:v>
                </c:pt>
                <c:pt idx="6927">
                  <c:v>0</c:v>
                </c:pt>
                <c:pt idx="6928">
                  <c:v>0</c:v>
                </c:pt>
                <c:pt idx="6929">
                  <c:v>0</c:v>
                </c:pt>
                <c:pt idx="6930">
                  <c:v>0</c:v>
                </c:pt>
                <c:pt idx="6931">
                  <c:v>0</c:v>
                </c:pt>
                <c:pt idx="6932">
                  <c:v>0</c:v>
                </c:pt>
                <c:pt idx="6933">
                  <c:v>0</c:v>
                </c:pt>
                <c:pt idx="6934">
                  <c:v>0</c:v>
                </c:pt>
                <c:pt idx="6935">
                  <c:v>0</c:v>
                </c:pt>
                <c:pt idx="6936">
                  <c:v>0</c:v>
                </c:pt>
                <c:pt idx="6937">
                  <c:v>0</c:v>
                </c:pt>
                <c:pt idx="6938">
                  <c:v>0</c:v>
                </c:pt>
                <c:pt idx="6939">
                  <c:v>0</c:v>
                </c:pt>
                <c:pt idx="6940">
                  <c:v>0</c:v>
                </c:pt>
                <c:pt idx="6941">
                  <c:v>0</c:v>
                </c:pt>
                <c:pt idx="6942">
                  <c:v>0</c:v>
                </c:pt>
                <c:pt idx="6943">
                  <c:v>0</c:v>
                </c:pt>
                <c:pt idx="6944">
                  <c:v>0</c:v>
                </c:pt>
                <c:pt idx="6945">
                  <c:v>0</c:v>
                </c:pt>
                <c:pt idx="6946">
                  <c:v>0</c:v>
                </c:pt>
                <c:pt idx="6947">
                  <c:v>0</c:v>
                </c:pt>
                <c:pt idx="6948">
                  <c:v>0</c:v>
                </c:pt>
                <c:pt idx="6949">
                  <c:v>0</c:v>
                </c:pt>
                <c:pt idx="6950">
                  <c:v>0</c:v>
                </c:pt>
                <c:pt idx="6951">
                  <c:v>0</c:v>
                </c:pt>
                <c:pt idx="6952">
                  <c:v>0</c:v>
                </c:pt>
                <c:pt idx="6953">
                  <c:v>0</c:v>
                </c:pt>
                <c:pt idx="6954">
                  <c:v>0</c:v>
                </c:pt>
                <c:pt idx="6955">
                  <c:v>0</c:v>
                </c:pt>
                <c:pt idx="6956">
                  <c:v>0</c:v>
                </c:pt>
                <c:pt idx="6957">
                  <c:v>0</c:v>
                </c:pt>
                <c:pt idx="6958">
                  <c:v>0</c:v>
                </c:pt>
                <c:pt idx="6959">
                  <c:v>0</c:v>
                </c:pt>
                <c:pt idx="6960">
                  <c:v>0</c:v>
                </c:pt>
                <c:pt idx="6961">
                  <c:v>0</c:v>
                </c:pt>
                <c:pt idx="6962">
                  <c:v>0</c:v>
                </c:pt>
                <c:pt idx="6963">
                  <c:v>0</c:v>
                </c:pt>
                <c:pt idx="6964">
                  <c:v>0</c:v>
                </c:pt>
                <c:pt idx="6965">
                  <c:v>0</c:v>
                </c:pt>
                <c:pt idx="6966">
                  <c:v>0</c:v>
                </c:pt>
                <c:pt idx="6967">
                  <c:v>0</c:v>
                </c:pt>
                <c:pt idx="6968">
                  <c:v>0</c:v>
                </c:pt>
                <c:pt idx="6969">
                  <c:v>0</c:v>
                </c:pt>
                <c:pt idx="6970">
                  <c:v>0</c:v>
                </c:pt>
                <c:pt idx="6971">
                  <c:v>0</c:v>
                </c:pt>
                <c:pt idx="6972">
                  <c:v>0</c:v>
                </c:pt>
                <c:pt idx="6973">
                  <c:v>0</c:v>
                </c:pt>
                <c:pt idx="6974">
                  <c:v>0</c:v>
                </c:pt>
                <c:pt idx="6975">
                  <c:v>0</c:v>
                </c:pt>
                <c:pt idx="6976">
                  <c:v>0</c:v>
                </c:pt>
                <c:pt idx="6977">
                  <c:v>0</c:v>
                </c:pt>
                <c:pt idx="6978">
                  <c:v>0</c:v>
                </c:pt>
                <c:pt idx="6979">
                  <c:v>0</c:v>
                </c:pt>
                <c:pt idx="6980">
                  <c:v>0</c:v>
                </c:pt>
                <c:pt idx="6981">
                  <c:v>0</c:v>
                </c:pt>
                <c:pt idx="6982">
                  <c:v>0</c:v>
                </c:pt>
                <c:pt idx="6983">
                  <c:v>0</c:v>
                </c:pt>
                <c:pt idx="6984">
                  <c:v>0</c:v>
                </c:pt>
                <c:pt idx="6985">
                  <c:v>0</c:v>
                </c:pt>
                <c:pt idx="6986">
                  <c:v>0</c:v>
                </c:pt>
                <c:pt idx="6987">
                  <c:v>0</c:v>
                </c:pt>
                <c:pt idx="6988">
                  <c:v>0</c:v>
                </c:pt>
                <c:pt idx="6989">
                  <c:v>0</c:v>
                </c:pt>
                <c:pt idx="6990">
                  <c:v>0</c:v>
                </c:pt>
                <c:pt idx="6991">
                  <c:v>0</c:v>
                </c:pt>
                <c:pt idx="6992">
                  <c:v>0</c:v>
                </c:pt>
                <c:pt idx="6993">
                  <c:v>0</c:v>
                </c:pt>
                <c:pt idx="6994">
                  <c:v>0</c:v>
                </c:pt>
                <c:pt idx="6995">
                  <c:v>0</c:v>
                </c:pt>
                <c:pt idx="6996">
                  <c:v>0</c:v>
                </c:pt>
                <c:pt idx="6997">
                  <c:v>0</c:v>
                </c:pt>
                <c:pt idx="6998">
                  <c:v>0</c:v>
                </c:pt>
                <c:pt idx="6999">
                  <c:v>0</c:v>
                </c:pt>
                <c:pt idx="7000">
                  <c:v>0</c:v>
                </c:pt>
                <c:pt idx="7001">
                  <c:v>0</c:v>
                </c:pt>
                <c:pt idx="7002">
                  <c:v>0</c:v>
                </c:pt>
                <c:pt idx="7003">
                  <c:v>0</c:v>
                </c:pt>
                <c:pt idx="7004">
                  <c:v>0</c:v>
                </c:pt>
                <c:pt idx="7005">
                  <c:v>0</c:v>
                </c:pt>
                <c:pt idx="7006">
                  <c:v>0</c:v>
                </c:pt>
                <c:pt idx="7007">
                  <c:v>0</c:v>
                </c:pt>
                <c:pt idx="7008">
                  <c:v>0</c:v>
                </c:pt>
                <c:pt idx="7009">
                  <c:v>0</c:v>
                </c:pt>
                <c:pt idx="7010">
                  <c:v>0</c:v>
                </c:pt>
                <c:pt idx="7011">
                  <c:v>0</c:v>
                </c:pt>
                <c:pt idx="7012">
                  <c:v>0</c:v>
                </c:pt>
                <c:pt idx="7013">
                  <c:v>0</c:v>
                </c:pt>
                <c:pt idx="7014">
                  <c:v>0</c:v>
                </c:pt>
                <c:pt idx="7015">
                  <c:v>0</c:v>
                </c:pt>
                <c:pt idx="7016">
                  <c:v>0</c:v>
                </c:pt>
                <c:pt idx="7017">
                  <c:v>0</c:v>
                </c:pt>
                <c:pt idx="7018">
                  <c:v>0</c:v>
                </c:pt>
                <c:pt idx="7019">
                  <c:v>0</c:v>
                </c:pt>
                <c:pt idx="7020">
                  <c:v>0</c:v>
                </c:pt>
                <c:pt idx="7021">
                  <c:v>0</c:v>
                </c:pt>
                <c:pt idx="7022">
                  <c:v>0</c:v>
                </c:pt>
                <c:pt idx="7023">
                  <c:v>0</c:v>
                </c:pt>
                <c:pt idx="7024">
                  <c:v>0</c:v>
                </c:pt>
                <c:pt idx="7025">
                  <c:v>0</c:v>
                </c:pt>
                <c:pt idx="7026">
                  <c:v>0</c:v>
                </c:pt>
                <c:pt idx="7027">
                  <c:v>0</c:v>
                </c:pt>
                <c:pt idx="7028">
                  <c:v>0</c:v>
                </c:pt>
                <c:pt idx="7029">
                  <c:v>0</c:v>
                </c:pt>
                <c:pt idx="7030">
                  <c:v>0</c:v>
                </c:pt>
                <c:pt idx="7031">
                  <c:v>0</c:v>
                </c:pt>
                <c:pt idx="7032">
                  <c:v>0</c:v>
                </c:pt>
                <c:pt idx="7033">
                  <c:v>0</c:v>
                </c:pt>
                <c:pt idx="7034">
                  <c:v>0</c:v>
                </c:pt>
                <c:pt idx="7035">
                  <c:v>0</c:v>
                </c:pt>
                <c:pt idx="7036">
                  <c:v>0</c:v>
                </c:pt>
                <c:pt idx="7037">
                  <c:v>0</c:v>
                </c:pt>
                <c:pt idx="7038">
                  <c:v>0</c:v>
                </c:pt>
                <c:pt idx="7039">
                  <c:v>0</c:v>
                </c:pt>
                <c:pt idx="7040">
                  <c:v>0</c:v>
                </c:pt>
                <c:pt idx="7041">
                  <c:v>0</c:v>
                </c:pt>
                <c:pt idx="7042">
                  <c:v>0</c:v>
                </c:pt>
                <c:pt idx="7043">
                  <c:v>0</c:v>
                </c:pt>
                <c:pt idx="7044">
                  <c:v>0</c:v>
                </c:pt>
                <c:pt idx="7045">
                  <c:v>0</c:v>
                </c:pt>
                <c:pt idx="7046">
                  <c:v>0</c:v>
                </c:pt>
                <c:pt idx="7047">
                  <c:v>0</c:v>
                </c:pt>
                <c:pt idx="7048">
                  <c:v>0</c:v>
                </c:pt>
                <c:pt idx="7049">
                  <c:v>0</c:v>
                </c:pt>
                <c:pt idx="7050">
                  <c:v>0</c:v>
                </c:pt>
                <c:pt idx="7051">
                  <c:v>1</c:v>
                </c:pt>
                <c:pt idx="7052">
                  <c:v>1</c:v>
                </c:pt>
                <c:pt idx="7053">
                  <c:v>1</c:v>
                </c:pt>
                <c:pt idx="7054">
                  <c:v>1</c:v>
                </c:pt>
                <c:pt idx="7055">
                  <c:v>1</c:v>
                </c:pt>
                <c:pt idx="7056">
                  <c:v>1</c:v>
                </c:pt>
                <c:pt idx="7057">
                  <c:v>1</c:v>
                </c:pt>
                <c:pt idx="7058">
                  <c:v>1</c:v>
                </c:pt>
                <c:pt idx="7059">
                  <c:v>1</c:v>
                </c:pt>
                <c:pt idx="7060">
                  <c:v>1</c:v>
                </c:pt>
                <c:pt idx="7061">
                  <c:v>1</c:v>
                </c:pt>
                <c:pt idx="7062">
                  <c:v>1</c:v>
                </c:pt>
                <c:pt idx="7063">
                  <c:v>1</c:v>
                </c:pt>
                <c:pt idx="7064">
                  <c:v>1</c:v>
                </c:pt>
                <c:pt idx="7065">
                  <c:v>1</c:v>
                </c:pt>
                <c:pt idx="7066">
                  <c:v>1</c:v>
                </c:pt>
                <c:pt idx="7067">
                  <c:v>1</c:v>
                </c:pt>
                <c:pt idx="7068">
                  <c:v>1</c:v>
                </c:pt>
                <c:pt idx="7069">
                  <c:v>1</c:v>
                </c:pt>
                <c:pt idx="7070">
                  <c:v>1</c:v>
                </c:pt>
                <c:pt idx="7071">
                  <c:v>1</c:v>
                </c:pt>
                <c:pt idx="7072">
                  <c:v>1</c:v>
                </c:pt>
                <c:pt idx="7073">
                  <c:v>1</c:v>
                </c:pt>
                <c:pt idx="7074">
                  <c:v>1</c:v>
                </c:pt>
                <c:pt idx="7075">
                  <c:v>1</c:v>
                </c:pt>
                <c:pt idx="7076">
                  <c:v>1</c:v>
                </c:pt>
                <c:pt idx="7077">
                  <c:v>1</c:v>
                </c:pt>
                <c:pt idx="7078">
                  <c:v>1</c:v>
                </c:pt>
                <c:pt idx="7079">
                  <c:v>1</c:v>
                </c:pt>
                <c:pt idx="7080">
                  <c:v>1</c:v>
                </c:pt>
                <c:pt idx="7081">
                  <c:v>1</c:v>
                </c:pt>
                <c:pt idx="7082">
                  <c:v>1</c:v>
                </c:pt>
                <c:pt idx="7083">
                  <c:v>1</c:v>
                </c:pt>
                <c:pt idx="7084">
                  <c:v>1</c:v>
                </c:pt>
                <c:pt idx="7085">
                  <c:v>1</c:v>
                </c:pt>
                <c:pt idx="7086">
                  <c:v>1</c:v>
                </c:pt>
                <c:pt idx="7087">
                  <c:v>1</c:v>
                </c:pt>
                <c:pt idx="7088">
                  <c:v>1</c:v>
                </c:pt>
                <c:pt idx="7089">
                  <c:v>1</c:v>
                </c:pt>
                <c:pt idx="7090">
                  <c:v>1</c:v>
                </c:pt>
                <c:pt idx="7091">
                  <c:v>1</c:v>
                </c:pt>
                <c:pt idx="7092">
                  <c:v>1</c:v>
                </c:pt>
                <c:pt idx="7093">
                  <c:v>1</c:v>
                </c:pt>
                <c:pt idx="7094">
                  <c:v>1</c:v>
                </c:pt>
                <c:pt idx="7095">
                  <c:v>1</c:v>
                </c:pt>
                <c:pt idx="7096">
                  <c:v>1</c:v>
                </c:pt>
                <c:pt idx="7097">
                  <c:v>1</c:v>
                </c:pt>
                <c:pt idx="7098">
                  <c:v>1</c:v>
                </c:pt>
                <c:pt idx="7099">
                  <c:v>1</c:v>
                </c:pt>
                <c:pt idx="7100">
                  <c:v>1</c:v>
                </c:pt>
                <c:pt idx="7101">
                  <c:v>1</c:v>
                </c:pt>
                <c:pt idx="7102">
                  <c:v>1</c:v>
                </c:pt>
                <c:pt idx="7103">
                  <c:v>1</c:v>
                </c:pt>
                <c:pt idx="7104">
                  <c:v>1</c:v>
                </c:pt>
                <c:pt idx="7105">
                  <c:v>1</c:v>
                </c:pt>
                <c:pt idx="7106">
                  <c:v>1</c:v>
                </c:pt>
                <c:pt idx="7107">
                  <c:v>1</c:v>
                </c:pt>
                <c:pt idx="7108">
                  <c:v>1</c:v>
                </c:pt>
                <c:pt idx="7109">
                  <c:v>1</c:v>
                </c:pt>
                <c:pt idx="7110">
                  <c:v>1</c:v>
                </c:pt>
                <c:pt idx="7111">
                  <c:v>1</c:v>
                </c:pt>
                <c:pt idx="7112">
                  <c:v>1</c:v>
                </c:pt>
                <c:pt idx="7113">
                  <c:v>1</c:v>
                </c:pt>
                <c:pt idx="7114">
                  <c:v>1</c:v>
                </c:pt>
                <c:pt idx="7115">
                  <c:v>0</c:v>
                </c:pt>
                <c:pt idx="7116">
                  <c:v>0</c:v>
                </c:pt>
                <c:pt idx="7117">
                  <c:v>0</c:v>
                </c:pt>
                <c:pt idx="7118">
                  <c:v>0</c:v>
                </c:pt>
                <c:pt idx="7119">
                  <c:v>0</c:v>
                </c:pt>
                <c:pt idx="7120">
                  <c:v>0</c:v>
                </c:pt>
                <c:pt idx="7121">
                  <c:v>0</c:v>
                </c:pt>
                <c:pt idx="7122">
                  <c:v>0</c:v>
                </c:pt>
                <c:pt idx="7123">
                  <c:v>0</c:v>
                </c:pt>
                <c:pt idx="7124">
                  <c:v>0</c:v>
                </c:pt>
                <c:pt idx="7125">
                  <c:v>0</c:v>
                </c:pt>
                <c:pt idx="7126">
                  <c:v>0</c:v>
                </c:pt>
                <c:pt idx="7127">
                  <c:v>0</c:v>
                </c:pt>
                <c:pt idx="7128">
                  <c:v>0</c:v>
                </c:pt>
                <c:pt idx="7129">
                  <c:v>0</c:v>
                </c:pt>
                <c:pt idx="7130">
                  <c:v>0</c:v>
                </c:pt>
                <c:pt idx="7131">
                  <c:v>0</c:v>
                </c:pt>
                <c:pt idx="7132">
                  <c:v>0</c:v>
                </c:pt>
                <c:pt idx="7133">
                  <c:v>0</c:v>
                </c:pt>
                <c:pt idx="7134">
                  <c:v>0</c:v>
                </c:pt>
                <c:pt idx="7135">
                  <c:v>0</c:v>
                </c:pt>
                <c:pt idx="7136">
                  <c:v>0</c:v>
                </c:pt>
                <c:pt idx="7137">
                  <c:v>0</c:v>
                </c:pt>
                <c:pt idx="7138">
                  <c:v>0</c:v>
                </c:pt>
                <c:pt idx="7139">
                  <c:v>0</c:v>
                </c:pt>
                <c:pt idx="7140">
                  <c:v>0</c:v>
                </c:pt>
                <c:pt idx="7141">
                  <c:v>0</c:v>
                </c:pt>
                <c:pt idx="7142">
                  <c:v>0</c:v>
                </c:pt>
                <c:pt idx="7143">
                  <c:v>0</c:v>
                </c:pt>
                <c:pt idx="7144">
                  <c:v>0</c:v>
                </c:pt>
                <c:pt idx="7145">
                  <c:v>0</c:v>
                </c:pt>
                <c:pt idx="7146">
                  <c:v>0</c:v>
                </c:pt>
                <c:pt idx="7147">
                  <c:v>0</c:v>
                </c:pt>
                <c:pt idx="7148">
                  <c:v>0</c:v>
                </c:pt>
                <c:pt idx="7149">
                  <c:v>0</c:v>
                </c:pt>
                <c:pt idx="7150">
                  <c:v>0</c:v>
                </c:pt>
                <c:pt idx="7151">
                  <c:v>0</c:v>
                </c:pt>
                <c:pt idx="7152">
                  <c:v>0</c:v>
                </c:pt>
                <c:pt idx="7153">
                  <c:v>0</c:v>
                </c:pt>
                <c:pt idx="7154">
                  <c:v>0</c:v>
                </c:pt>
                <c:pt idx="7155">
                  <c:v>0</c:v>
                </c:pt>
                <c:pt idx="7156">
                  <c:v>0</c:v>
                </c:pt>
                <c:pt idx="7157">
                  <c:v>0</c:v>
                </c:pt>
                <c:pt idx="7158">
                  <c:v>0</c:v>
                </c:pt>
                <c:pt idx="7159">
                  <c:v>0</c:v>
                </c:pt>
              </c:numCache>
            </c:numRef>
          </c:val>
          <c:extLst>
            <c:ext xmlns:c16="http://schemas.microsoft.com/office/drawing/2014/chart" uri="{C3380CC4-5D6E-409C-BE32-E72D297353CC}">
              <c16:uniqueId val="{00000000-9212-41C4-9357-74043F68F447}"/>
            </c:ext>
          </c:extLst>
        </c:ser>
        <c:dLbls>
          <c:showLegendKey val="0"/>
          <c:showVal val="0"/>
          <c:showCatName val="0"/>
          <c:showSerName val="0"/>
          <c:showPercent val="0"/>
          <c:showBubbleSize val="0"/>
        </c:dLbls>
        <c:axId val="401978112"/>
        <c:axId val="346973056"/>
      </c:areaChart>
      <c:lineChart>
        <c:grouping val="standard"/>
        <c:varyColors val="0"/>
        <c:ser>
          <c:idx val="1"/>
          <c:order val="0"/>
          <c:tx>
            <c:strRef>
              <c:f>'Spreads '!$B$2</c:f>
              <c:strCache>
                <c:ptCount val="1"/>
                <c:pt idx="0">
                  <c:v>Govt OAS</c:v>
                </c:pt>
              </c:strCache>
            </c:strRef>
          </c:tx>
          <c:spPr>
            <a:ln w="28575" cap="rnd">
              <a:solidFill>
                <a:schemeClr val="tx2"/>
              </a:solidFill>
              <a:round/>
            </a:ln>
            <a:effectLst/>
          </c:spPr>
          <c:marker>
            <c:symbol val="none"/>
          </c:marker>
          <c:cat>
            <c:numRef>
              <c:f>'Spreads '!$A$3:$A$7162</c:f>
              <c:numCache>
                <c:formatCode>m/d/yyyy</c:formatCode>
                <c:ptCount val="7160"/>
                <c:pt idx="0">
                  <c:v>35432</c:v>
                </c:pt>
                <c:pt idx="1">
                  <c:v>35433</c:v>
                </c:pt>
                <c:pt idx="2">
                  <c:v>35436</c:v>
                </c:pt>
                <c:pt idx="3">
                  <c:v>35437</c:v>
                </c:pt>
                <c:pt idx="4">
                  <c:v>35438</c:v>
                </c:pt>
                <c:pt idx="5">
                  <c:v>35439</c:v>
                </c:pt>
                <c:pt idx="6">
                  <c:v>35440</c:v>
                </c:pt>
                <c:pt idx="7">
                  <c:v>35443</c:v>
                </c:pt>
                <c:pt idx="8">
                  <c:v>35444</c:v>
                </c:pt>
                <c:pt idx="9">
                  <c:v>35445</c:v>
                </c:pt>
                <c:pt idx="10">
                  <c:v>35446</c:v>
                </c:pt>
                <c:pt idx="11">
                  <c:v>35447</c:v>
                </c:pt>
                <c:pt idx="12">
                  <c:v>35450</c:v>
                </c:pt>
                <c:pt idx="13">
                  <c:v>35451</c:v>
                </c:pt>
                <c:pt idx="14">
                  <c:v>35452</c:v>
                </c:pt>
                <c:pt idx="15">
                  <c:v>35453</c:v>
                </c:pt>
                <c:pt idx="16">
                  <c:v>35454</c:v>
                </c:pt>
                <c:pt idx="17">
                  <c:v>35457</c:v>
                </c:pt>
                <c:pt idx="18">
                  <c:v>35458</c:v>
                </c:pt>
                <c:pt idx="19">
                  <c:v>35459</c:v>
                </c:pt>
                <c:pt idx="20">
                  <c:v>35460</c:v>
                </c:pt>
                <c:pt idx="21">
                  <c:v>35461</c:v>
                </c:pt>
                <c:pt idx="22">
                  <c:v>35464</c:v>
                </c:pt>
                <c:pt idx="23">
                  <c:v>35465</c:v>
                </c:pt>
                <c:pt idx="24">
                  <c:v>35466</c:v>
                </c:pt>
                <c:pt idx="25">
                  <c:v>35467</c:v>
                </c:pt>
                <c:pt idx="26">
                  <c:v>35468</c:v>
                </c:pt>
                <c:pt idx="27">
                  <c:v>35471</c:v>
                </c:pt>
                <c:pt idx="28">
                  <c:v>35472</c:v>
                </c:pt>
                <c:pt idx="29">
                  <c:v>35473</c:v>
                </c:pt>
                <c:pt idx="30">
                  <c:v>35474</c:v>
                </c:pt>
                <c:pt idx="31">
                  <c:v>35475</c:v>
                </c:pt>
                <c:pt idx="32">
                  <c:v>35479</c:v>
                </c:pt>
                <c:pt idx="33">
                  <c:v>35480</c:v>
                </c:pt>
                <c:pt idx="34">
                  <c:v>35481</c:v>
                </c:pt>
                <c:pt idx="35">
                  <c:v>35482</c:v>
                </c:pt>
                <c:pt idx="36">
                  <c:v>35485</c:v>
                </c:pt>
                <c:pt idx="37">
                  <c:v>35486</c:v>
                </c:pt>
                <c:pt idx="38">
                  <c:v>35487</c:v>
                </c:pt>
                <c:pt idx="39">
                  <c:v>35488</c:v>
                </c:pt>
                <c:pt idx="40">
                  <c:v>35489</c:v>
                </c:pt>
                <c:pt idx="41">
                  <c:v>35492</c:v>
                </c:pt>
                <c:pt idx="42">
                  <c:v>35493</c:v>
                </c:pt>
                <c:pt idx="43">
                  <c:v>35494</c:v>
                </c:pt>
                <c:pt idx="44">
                  <c:v>35495</c:v>
                </c:pt>
                <c:pt idx="45">
                  <c:v>35496</c:v>
                </c:pt>
                <c:pt idx="46">
                  <c:v>35499</c:v>
                </c:pt>
                <c:pt idx="47">
                  <c:v>35500</c:v>
                </c:pt>
                <c:pt idx="48">
                  <c:v>35501</c:v>
                </c:pt>
                <c:pt idx="49">
                  <c:v>35502</c:v>
                </c:pt>
                <c:pt idx="50">
                  <c:v>35503</c:v>
                </c:pt>
                <c:pt idx="51">
                  <c:v>35506</c:v>
                </c:pt>
                <c:pt idx="52">
                  <c:v>35507</c:v>
                </c:pt>
                <c:pt idx="53">
                  <c:v>35508</c:v>
                </c:pt>
                <c:pt idx="54">
                  <c:v>35509</c:v>
                </c:pt>
                <c:pt idx="55">
                  <c:v>35510</c:v>
                </c:pt>
                <c:pt idx="56">
                  <c:v>35513</c:v>
                </c:pt>
                <c:pt idx="57">
                  <c:v>35514</c:v>
                </c:pt>
                <c:pt idx="58">
                  <c:v>35515</c:v>
                </c:pt>
                <c:pt idx="59">
                  <c:v>35516</c:v>
                </c:pt>
                <c:pt idx="60">
                  <c:v>35520</c:v>
                </c:pt>
                <c:pt idx="61">
                  <c:v>35521</c:v>
                </c:pt>
                <c:pt idx="62">
                  <c:v>35522</c:v>
                </c:pt>
                <c:pt idx="63">
                  <c:v>35523</c:v>
                </c:pt>
                <c:pt idx="64">
                  <c:v>35524</c:v>
                </c:pt>
                <c:pt idx="65">
                  <c:v>35527</c:v>
                </c:pt>
                <c:pt idx="66">
                  <c:v>35528</c:v>
                </c:pt>
                <c:pt idx="67">
                  <c:v>35529</c:v>
                </c:pt>
                <c:pt idx="68">
                  <c:v>35530</c:v>
                </c:pt>
                <c:pt idx="69">
                  <c:v>35531</c:v>
                </c:pt>
                <c:pt idx="70">
                  <c:v>35534</c:v>
                </c:pt>
                <c:pt idx="71">
                  <c:v>35535</c:v>
                </c:pt>
                <c:pt idx="72">
                  <c:v>35536</c:v>
                </c:pt>
                <c:pt idx="73">
                  <c:v>35537</c:v>
                </c:pt>
                <c:pt idx="74">
                  <c:v>35538</c:v>
                </c:pt>
                <c:pt idx="75">
                  <c:v>35541</c:v>
                </c:pt>
                <c:pt idx="76">
                  <c:v>35542</c:v>
                </c:pt>
                <c:pt idx="77">
                  <c:v>35543</c:v>
                </c:pt>
                <c:pt idx="78">
                  <c:v>35544</c:v>
                </c:pt>
                <c:pt idx="79">
                  <c:v>35545</c:v>
                </c:pt>
                <c:pt idx="80">
                  <c:v>35548</c:v>
                </c:pt>
                <c:pt idx="81">
                  <c:v>35549</c:v>
                </c:pt>
                <c:pt idx="82">
                  <c:v>35550</c:v>
                </c:pt>
                <c:pt idx="83">
                  <c:v>35551</c:v>
                </c:pt>
                <c:pt idx="84">
                  <c:v>35552</c:v>
                </c:pt>
                <c:pt idx="85">
                  <c:v>35555</c:v>
                </c:pt>
                <c:pt idx="86">
                  <c:v>35556</c:v>
                </c:pt>
                <c:pt idx="87">
                  <c:v>35557</c:v>
                </c:pt>
                <c:pt idx="88">
                  <c:v>35558</c:v>
                </c:pt>
                <c:pt idx="89">
                  <c:v>35559</c:v>
                </c:pt>
                <c:pt idx="90">
                  <c:v>35562</c:v>
                </c:pt>
                <c:pt idx="91">
                  <c:v>35563</c:v>
                </c:pt>
                <c:pt idx="92">
                  <c:v>35564</c:v>
                </c:pt>
                <c:pt idx="93">
                  <c:v>35565</c:v>
                </c:pt>
                <c:pt idx="94">
                  <c:v>35566</c:v>
                </c:pt>
                <c:pt idx="95">
                  <c:v>35569</c:v>
                </c:pt>
                <c:pt idx="96">
                  <c:v>35570</c:v>
                </c:pt>
                <c:pt idx="97">
                  <c:v>35571</c:v>
                </c:pt>
                <c:pt idx="98">
                  <c:v>35572</c:v>
                </c:pt>
                <c:pt idx="99">
                  <c:v>35573</c:v>
                </c:pt>
                <c:pt idx="100">
                  <c:v>35577</c:v>
                </c:pt>
                <c:pt idx="101">
                  <c:v>35578</c:v>
                </c:pt>
                <c:pt idx="102">
                  <c:v>35579</c:v>
                </c:pt>
                <c:pt idx="103">
                  <c:v>35580</c:v>
                </c:pt>
                <c:pt idx="104">
                  <c:v>35581</c:v>
                </c:pt>
                <c:pt idx="105">
                  <c:v>35583</c:v>
                </c:pt>
                <c:pt idx="106">
                  <c:v>35584</c:v>
                </c:pt>
                <c:pt idx="107">
                  <c:v>35585</c:v>
                </c:pt>
                <c:pt idx="108">
                  <c:v>35586</c:v>
                </c:pt>
                <c:pt idx="109">
                  <c:v>35587</c:v>
                </c:pt>
                <c:pt idx="110">
                  <c:v>35590</c:v>
                </c:pt>
                <c:pt idx="111">
                  <c:v>35591</c:v>
                </c:pt>
                <c:pt idx="112">
                  <c:v>35592</c:v>
                </c:pt>
                <c:pt idx="113">
                  <c:v>35593</c:v>
                </c:pt>
                <c:pt idx="114">
                  <c:v>35594</c:v>
                </c:pt>
                <c:pt idx="115">
                  <c:v>35597</c:v>
                </c:pt>
                <c:pt idx="116">
                  <c:v>35598</c:v>
                </c:pt>
                <c:pt idx="117">
                  <c:v>35599</c:v>
                </c:pt>
                <c:pt idx="118">
                  <c:v>35600</c:v>
                </c:pt>
                <c:pt idx="119">
                  <c:v>35601</c:v>
                </c:pt>
                <c:pt idx="120">
                  <c:v>35604</c:v>
                </c:pt>
                <c:pt idx="121">
                  <c:v>35605</c:v>
                </c:pt>
                <c:pt idx="122">
                  <c:v>35606</c:v>
                </c:pt>
                <c:pt idx="123">
                  <c:v>35607</c:v>
                </c:pt>
                <c:pt idx="124">
                  <c:v>35608</c:v>
                </c:pt>
                <c:pt idx="125">
                  <c:v>35611</c:v>
                </c:pt>
                <c:pt idx="126">
                  <c:v>35612</c:v>
                </c:pt>
                <c:pt idx="127">
                  <c:v>35613</c:v>
                </c:pt>
                <c:pt idx="128">
                  <c:v>35614</c:v>
                </c:pt>
                <c:pt idx="129">
                  <c:v>35618</c:v>
                </c:pt>
                <c:pt idx="130">
                  <c:v>35619</c:v>
                </c:pt>
                <c:pt idx="131">
                  <c:v>35620</c:v>
                </c:pt>
                <c:pt idx="132">
                  <c:v>35621</c:v>
                </c:pt>
                <c:pt idx="133">
                  <c:v>35622</c:v>
                </c:pt>
                <c:pt idx="134">
                  <c:v>35625</c:v>
                </c:pt>
                <c:pt idx="135">
                  <c:v>35626</c:v>
                </c:pt>
                <c:pt idx="136">
                  <c:v>35627</c:v>
                </c:pt>
                <c:pt idx="137">
                  <c:v>35628</c:v>
                </c:pt>
                <c:pt idx="138">
                  <c:v>35629</c:v>
                </c:pt>
                <c:pt idx="139">
                  <c:v>35632</c:v>
                </c:pt>
                <c:pt idx="140">
                  <c:v>35633</c:v>
                </c:pt>
                <c:pt idx="141">
                  <c:v>35634</c:v>
                </c:pt>
                <c:pt idx="142">
                  <c:v>35635</c:v>
                </c:pt>
                <c:pt idx="143">
                  <c:v>35636</c:v>
                </c:pt>
                <c:pt idx="144">
                  <c:v>35639</c:v>
                </c:pt>
                <c:pt idx="145">
                  <c:v>35640</c:v>
                </c:pt>
                <c:pt idx="146">
                  <c:v>35641</c:v>
                </c:pt>
                <c:pt idx="147">
                  <c:v>35642</c:v>
                </c:pt>
                <c:pt idx="148">
                  <c:v>35643</c:v>
                </c:pt>
                <c:pt idx="149">
                  <c:v>35646</c:v>
                </c:pt>
                <c:pt idx="150">
                  <c:v>35647</c:v>
                </c:pt>
                <c:pt idx="151">
                  <c:v>35648</c:v>
                </c:pt>
                <c:pt idx="152">
                  <c:v>35649</c:v>
                </c:pt>
                <c:pt idx="153">
                  <c:v>35650</c:v>
                </c:pt>
                <c:pt idx="154">
                  <c:v>35653</c:v>
                </c:pt>
                <c:pt idx="155">
                  <c:v>35654</c:v>
                </c:pt>
                <c:pt idx="156">
                  <c:v>35655</c:v>
                </c:pt>
                <c:pt idx="157">
                  <c:v>35656</c:v>
                </c:pt>
                <c:pt idx="158">
                  <c:v>35657</c:v>
                </c:pt>
                <c:pt idx="159">
                  <c:v>35660</c:v>
                </c:pt>
                <c:pt idx="160">
                  <c:v>35661</c:v>
                </c:pt>
                <c:pt idx="161">
                  <c:v>35662</c:v>
                </c:pt>
                <c:pt idx="162">
                  <c:v>35663</c:v>
                </c:pt>
                <c:pt idx="163">
                  <c:v>35664</c:v>
                </c:pt>
                <c:pt idx="164">
                  <c:v>35667</c:v>
                </c:pt>
                <c:pt idx="165">
                  <c:v>35668</c:v>
                </c:pt>
                <c:pt idx="166">
                  <c:v>35669</c:v>
                </c:pt>
                <c:pt idx="167">
                  <c:v>35670</c:v>
                </c:pt>
                <c:pt idx="168">
                  <c:v>35671</c:v>
                </c:pt>
                <c:pt idx="169">
                  <c:v>35673</c:v>
                </c:pt>
                <c:pt idx="170">
                  <c:v>35675</c:v>
                </c:pt>
                <c:pt idx="171">
                  <c:v>35676</c:v>
                </c:pt>
                <c:pt idx="172">
                  <c:v>35677</c:v>
                </c:pt>
                <c:pt idx="173">
                  <c:v>35678</c:v>
                </c:pt>
                <c:pt idx="174">
                  <c:v>35681</c:v>
                </c:pt>
                <c:pt idx="175">
                  <c:v>35682</c:v>
                </c:pt>
                <c:pt idx="176">
                  <c:v>35683</c:v>
                </c:pt>
                <c:pt idx="177">
                  <c:v>35684</c:v>
                </c:pt>
                <c:pt idx="178">
                  <c:v>35685</c:v>
                </c:pt>
                <c:pt idx="179">
                  <c:v>35688</c:v>
                </c:pt>
                <c:pt idx="180">
                  <c:v>35689</c:v>
                </c:pt>
                <c:pt idx="181">
                  <c:v>35690</c:v>
                </c:pt>
                <c:pt idx="182">
                  <c:v>35691</c:v>
                </c:pt>
                <c:pt idx="183">
                  <c:v>35692</c:v>
                </c:pt>
                <c:pt idx="184">
                  <c:v>35695</c:v>
                </c:pt>
                <c:pt idx="185">
                  <c:v>35696</c:v>
                </c:pt>
                <c:pt idx="186">
                  <c:v>35697</c:v>
                </c:pt>
                <c:pt idx="187">
                  <c:v>35698</c:v>
                </c:pt>
                <c:pt idx="188">
                  <c:v>35699</c:v>
                </c:pt>
                <c:pt idx="189">
                  <c:v>35702</c:v>
                </c:pt>
                <c:pt idx="190">
                  <c:v>35703</c:v>
                </c:pt>
                <c:pt idx="191">
                  <c:v>35704</c:v>
                </c:pt>
                <c:pt idx="192">
                  <c:v>35705</c:v>
                </c:pt>
                <c:pt idx="193">
                  <c:v>35706</c:v>
                </c:pt>
                <c:pt idx="194">
                  <c:v>35709</c:v>
                </c:pt>
                <c:pt idx="195">
                  <c:v>35710</c:v>
                </c:pt>
                <c:pt idx="196">
                  <c:v>35711</c:v>
                </c:pt>
                <c:pt idx="197">
                  <c:v>35712</c:v>
                </c:pt>
                <c:pt idx="198">
                  <c:v>35713</c:v>
                </c:pt>
                <c:pt idx="199">
                  <c:v>35716</c:v>
                </c:pt>
                <c:pt idx="200">
                  <c:v>35717</c:v>
                </c:pt>
                <c:pt idx="201">
                  <c:v>35718</c:v>
                </c:pt>
                <c:pt idx="202">
                  <c:v>35719</c:v>
                </c:pt>
                <c:pt idx="203">
                  <c:v>35720</c:v>
                </c:pt>
                <c:pt idx="204">
                  <c:v>35723</c:v>
                </c:pt>
                <c:pt idx="205">
                  <c:v>35724</c:v>
                </c:pt>
                <c:pt idx="206">
                  <c:v>35725</c:v>
                </c:pt>
                <c:pt idx="207">
                  <c:v>35726</c:v>
                </c:pt>
                <c:pt idx="208">
                  <c:v>35727</c:v>
                </c:pt>
                <c:pt idx="209">
                  <c:v>35730</c:v>
                </c:pt>
                <c:pt idx="210">
                  <c:v>35731</c:v>
                </c:pt>
                <c:pt idx="211">
                  <c:v>35732</c:v>
                </c:pt>
                <c:pt idx="212">
                  <c:v>35733</c:v>
                </c:pt>
                <c:pt idx="213">
                  <c:v>35734</c:v>
                </c:pt>
                <c:pt idx="214">
                  <c:v>35737</c:v>
                </c:pt>
                <c:pt idx="215">
                  <c:v>35738</c:v>
                </c:pt>
                <c:pt idx="216">
                  <c:v>35739</c:v>
                </c:pt>
                <c:pt idx="217">
                  <c:v>35740</c:v>
                </c:pt>
                <c:pt idx="218">
                  <c:v>35741</c:v>
                </c:pt>
                <c:pt idx="219">
                  <c:v>35744</c:v>
                </c:pt>
                <c:pt idx="220">
                  <c:v>35745</c:v>
                </c:pt>
                <c:pt idx="221">
                  <c:v>35746</c:v>
                </c:pt>
                <c:pt idx="222">
                  <c:v>35747</c:v>
                </c:pt>
                <c:pt idx="223">
                  <c:v>35748</c:v>
                </c:pt>
                <c:pt idx="224">
                  <c:v>35751</c:v>
                </c:pt>
                <c:pt idx="225">
                  <c:v>35752</c:v>
                </c:pt>
                <c:pt idx="226">
                  <c:v>35753</c:v>
                </c:pt>
                <c:pt idx="227">
                  <c:v>35754</c:v>
                </c:pt>
                <c:pt idx="228">
                  <c:v>35755</c:v>
                </c:pt>
                <c:pt idx="229">
                  <c:v>35758</c:v>
                </c:pt>
                <c:pt idx="230">
                  <c:v>35759</c:v>
                </c:pt>
                <c:pt idx="231">
                  <c:v>35760</c:v>
                </c:pt>
                <c:pt idx="232">
                  <c:v>35761</c:v>
                </c:pt>
                <c:pt idx="233">
                  <c:v>35762</c:v>
                </c:pt>
                <c:pt idx="234">
                  <c:v>35764</c:v>
                </c:pt>
                <c:pt idx="235">
                  <c:v>35765</c:v>
                </c:pt>
                <c:pt idx="236">
                  <c:v>35766</c:v>
                </c:pt>
                <c:pt idx="237">
                  <c:v>35767</c:v>
                </c:pt>
                <c:pt idx="238">
                  <c:v>35768</c:v>
                </c:pt>
                <c:pt idx="239">
                  <c:v>35769</c:v>
                </c:pt>
                <c:pt idx="240">
                  <c:v>35772</c:v>
                </c:pt>
                <c:pt idx="241">
                  <c:v>35773</c:v>
                </c:pt>
                <c:pt idx="242">
                  <c:v>35774</c:v>
                </c:pt>
                <c:pt idx="243">
                  <c:v>35775</c:v>
                </c:pt>
                <c:pt idx="244">
                  <c:v>35776</c:v>
                </c:pt>
                <c:pt idx="245">
                  <c:v>35779</c:v>
                </c:pt>
                <c:pt idx="246">
                  <c:v>35780</c:v>
                </c:pt>
                <c:pt idx="247">
                  <c:v>35781</c:v>
                </c:pt>
                <c:pt idx="248">
                  <c:v>35782</c:v>
                </c:pt>
                <c:pt idx="249">
                  <c:v>35783</c:v>
                </c:pt>
                <c:pt idx="250">
                  <c:v>35786</c:v>
                </c:pt>
                <c:pt idx="251">
                  <c:v>35787</c:v>
                </c:pt>
                <c:pt idx="252">
                  <c:v>35788</c:v>
                </c:pt>
                <c:pt idx="253">
                  <c:v>35790</c:v>
                </c:pt>
                <c:pt idx="254">
                  <c:v>35793</c:v>
                </c:pt>
                <c:pt idx="255">
                  <c:v>35794</c:v>
                </c:pt>
                <c:pt idx="256">
                  <c:v>35795</c:v>
                </c:pt>
                <c:pt idx="257">
                  <c:v>35797</c:v>
                </c:pt>
                <c:pt idx="258">
                  <c:v>35800</c:v>
                </c:pt>
                <c:pt idx="259">
                  <c:v>35801</c:v>
                </c:pt>
                <c:pt idx="260">
                  <c:v>35802</c:v>
                </c:pt>
                <c:pt idx="261">
                  <c:v>35803</c:v>
                </c:pt>
                <c:pt idx="262">
                  <c:v>35804</c:v>
                </c:pt>
                <c:pt idx="263">
                  <c:v>35807</c:v>
                </c:pt>
                <c:pt idx="264">
                  <c:v>35808</c:v>
                </c:pt>
                <c:pt idx="265">
                  <c:v>35809</c:v>
                </c:pt>
                <c:pt idx="266">
                  <c:v>35810</c:v>
                </c:pt>
                <c:pt idx="267">
                  <c:v>35811</c:v>
                </c:pt>
                <c:pt idx="268">
                  <c:v>35814</c:v>
                </c:pt>
                <c:pt idx="269">
                  <c:v>35815</c:v>
                </c:pt>
                <c:pt idx="270">
                  <c:v>35816</c:v>
                </c:pt>
                <c:pt idx="271">
                  <c:v>35817</c:v>
                </c:pt>
                <c:pt idx="272">
                  <c:v>35818</c:v>
                </c:pt>
                <c:pt idx="273">
                  <c:v>35821</c:v>
                </c:pt>
                <c:pt idx="274">
                  <c:v>35822</c:v>
                </c:pt>
                <c:pt idx="275">
                  <c:v>35823</c:v>
                </c:pt>
                <c:pt idx="276">
                  <c:v>35824</c:v>
                </c:pt>
                <c:pt idx="277">
                  <c:v>35825</c:v>
                </c:pt>
                <c:pt idx="278">
                  <c:v>35826</c:v>
                </c:pt>
                <c:pt idx="279">
                  <c:v>35828</c:v>
                </c:pt>
                <c:pt idx="280">
                  <c:v>35829</c:v>
                </c:pt>
                <c:pt idx="281">
                  <c:v>35830</c:v>
                </c:pt>
                <c:pt idx="282">
                  <c:v>35831</c:v>
                </c:pt>
                <c:pt idx="283">
                  <c:v>35832</c:v>
                </c:pt>
                <c:pt idx="284">
                  <c:v>35835</c:v>
                </c:pt>
                <c:pt idx="285">
                  <c:v>35836</c:v>
                </c:pt>
                <c:pt idx="286">
                  <c:v>35837</c:v>
                </c:pt>
                <c:pt idx="287">
                  <c:v>35838</c:v>
                </c:pt>
                <c:pt idx="288">
                  <c:v>35839</c:v>
                </c:pt>
                <c:pt idx="289">
                  <c:v>35842</c:v>
                </c:pt>
                <c:pt idx="290">
                  <c:v>35843</c:v>
                </c:pt>
                <c:pt idx="291">
                  <c:v>35844</c:v>
                </c:pt>
                <c:pt idx="292">
                  <c:v>35845</c:v>
                </c:pt>
                <c:pt idx="293">
                  <c:v>35846</c:v>
                </c:pt>
                <c:pt idx="294">
                  <c:v>35849</c:v>
                </c:pt>
                <c:pt idx="295">
                  <c:v>35850</c:v>
                </c:pt>
                <c:pt idx="296">
                  <c:v>35851</c:v>
                </c:pt>
                <c:pt idx="297">
                  <c:v>35852</c:v>
                </c:pt>
                <c:pt idx="298">
                  <c:v>35853</c:v>
                </c:pt>
                <c:pt idx="299">
                  <c:v>35854</c:v>
                </c:pt>
                <c:pt idx="300">
                  <c:v>35856</c:v>
                </c:pt>
                <c:pt idx="301">
                  <c:v>35857</c:v>
                </c:pt>
                <c:pt idx="302">
                  <c:v>35858</c:v>
                </c:pt>
                <c:pt idx="303">
                  <c:v>35859</c:v>
                </c:pt>
                <c:pt idx="304">
                  <c:v>35860</c:v>
                </c:pt>
                <c:pt idx="305">
                  <c:v>35863</c:v>
                </c:pt>
                <c:pt idx="306">
                  <c:v>35864</c:v>
                </c:pt>
                <c:pt idx="307">
                  <c:v>35865</c:v>
                </c:pt>
                <c:pt idx="308">
                  <c:v>35866</c:v>
                </c:pt>
                <c:pt idx="309">
                  <c:v>35867</c:v>
                </c:pt>
                <c:pt idx="310">
                  <c:v>35870</c:v>
                </c:pt>
                <c:pt idx="311">
                  <c:v>35871</c:v>
                </c:pt>
                <c:pt idx="312">
                  <c:v>35872</c:v>
                </c:pt>
                <c:pt idx="313">
                  <c:v>35873</c:v>
                </c:pt>
                <c:pt idx="314">
                  <c:v>35874</c:v>
                </c:pt>
                <c:pt idx="315">
                  <c:v>35877</c:v>
                </c:pt>
                <c:pt idx="316">
                  <c:v>35878</c:v>
                </c:pt>
                <c:pt idx="317">
                  <c:v>35879</c:v>
                </c:pt>
                <c:pt idx="318">
                  <c:v>35880</c:v>
                </c:pt>
                <c:pt idx="319">
                  <c:v>35881</c:v>
                </c:pt>
                <c:pt idx="320">
                  <c:v>35884</c:v>
                </c:pt>
                <c:pt idx="321">
                  <c:v>35885</c:v>
                </c:pt>
                <c:pt idx="322">
                  <c:v>35886</c:v>
                </c:pt>
                <c:pt idx="323">
                  <c:v>35887</c:v>
                </c:pt>
                <c:pt idx="324">
                  <c:v>35888</c:v>
                </c:pt>
                <c:pt idx="325">
                  <c:v>35891</c:v>
                </c:pt>
                <c:pt idx="326">
                  <c:v>35892</c:v>
                </c:pt>
                <c:pt idx="327">
                  <c:v>35893</c:v>
                </c:pt>
                <c:pt idx="328">
                  <c:v>35894</c:v>
                </c:pt>
                <c:pt idx="329">
                  <c:v>35898</c:v>
                </c:pt>
                <c:pt idx="330">
                  <c:v>35899</c:v>
                </c:pt>
                <c:pt idx="331">
                  <c:v>35900</c:v>
                </c:pt>
                <c:pt idx="332">
                  <c:v>35901</c:v>
                </c:pt>
                <c:pt idx="333">
                  <c:v>35902</c:v>
                </c:pt>
                <c:pt idx="334">
                  <c:v>35905</c:v>
                </c:pt>
                <c:pt idx="335">
                  <c:v>35906</c:v>
                </c:pt>
                <c:pt idx="336">
                  <c:v>35907</c:v>
                </c:pt>
                <c:pt idx="337">
                  <c:v>35908</c:v>
                </c:pt>
                <c:pt idx="338">
                  <c:v>35909</c:v>
                </c:pt>
                <c:pt idx="339">
                  <c:v>35912</c:v>
                </c:pt>
                <c:pt idx="340">
                  <c:v>35913</c:v>
                </c:pt>
                <c:pt idx="341">
                  <c:v>35914</c:v>
                </c:pt>
                <c:pt idx="342">
                  <c:v>35915</c:v>
                </c:pt>
                <c:pt idx="343">
                  <c:v>35916</c:v>
                </c:pt>
                <c:pt idx="344">
                  <c:v>35919</c:v>
                </c:pt>
                <c:pt idx="345">
                  <c:v>35920</c:v>
                </c:pt>
                <c:pt idx="346">
                  <c:v>35921</c:v>
                </c:pt>
                <c:pt idx="347">
                  <c:v>35922</c:v>
                </c:pt>
                <c:pt idx="348">
                  <c:v>35923</c:v>
                </c:pt>
                <c:pt idx="349">
                  <c:v>35926</c:v>
                </c:pt>
                <c:pt idx="350">
                  <c:v>35927</c:v>
                </c:pt>
                <c:pt idx="351">
                  <c:v>35928</c:v>
                </c:pt>
                <c:pt idx="352">
                  <c:v>35929</c:v>
                </c:pt>
                <c:pt idx="353">
                  <c:v>35930</c:v>
                </c:pt>
                <c:pt idx="354">
                  <c:v>35933</c:v>
                </c:pt>
                <c:pt idx="355">
                  <c:v>35934</c:v>
                </c:pt>
                <c:pt idx="356">
                  <c:v>35935</c:v>
                </c:pt>
                <c:pt idx="357">
                  <c:v>35936</c:v>
                </c:pt>
                <c:pt idx="358">
                  <c:v>35937</c:v>
                </c:pt>
                <c:pt idx="359">
                  <c:v>35940</c:v>
                </c:pt>
                <c:pt idx="360">
                  <c:v>35941</c:v>
                </c:pt>
                <c:pt idx="361">
                  <c:v>35942</c:v>
                </c:pt>
                <c:pt idx="362">
                  <c:v>35943</c:v>
                </c:pt>
                <c:pt idx="363">
                  <c:v>35944</c:v>
                </c:pt>
                <c:pt idx="364">
                  <c:v>35946</c:v>
                </c:pt>
                <c:pt idx="365">
                  <c:v>35947</c:v>
                </c:pt>
                <c:pt idx="366">
                  <c:v>35948</c:v>
                </c:pt>
                <c:pt idx="367">
                  <c:v>35949</c:v>
                </c:pt>
                <c:pt idx="368">
                  <c:v>35950</c:v>
                </c:pt>
                <c:pt idx="369">
                  <c:v>35951</c:v>
                </c:pt>
                <c:pt idx="370">
                  <c:v>35954</c:v>
                </c:pt>
                <c:pt idx="371">
                  <c:v>35955</c:v>
                </c:pt>
                <c:pt idx="372">
                  <c:v>35956</c:v>
                </c:pt>
                <c:pt idx="373">
                  <c:v>35957</c:v>
                </c:pt>
                <c:pt idx="374">
                  <c:v>35958</c:v>
                </c:pt>
                <c:pt idx="375">
                  <c:v>35961</c:v>
                </c:pt>
                <c:pt idx="376">
                  <c:v>35962</c:v>
                </c:pt>
                <c:pt idx="377">
                  <c:v>35963</c:v>
                </c:pt>
                <c:pt idx="378">
                  <c:v>35964</c:v>
                </c:pt>
                <c:pt idx="379">
                  <c:v>35965</c:v>
                </c:pt>
                <c:pt idx="380">
                  <c:v>35968</c:v>
                </c:pt>
                <c:pt idx="381">
                  <c:v>35969</c:v>
                </c:pt>
                <c:pt idx="382">
                  <c:v>35970</c:v>
                </c:pt>
                <c:pt idx="383">
                  <c:v>35971</c:v>
                </c:pt>
                <c:pt idx="384">
                  <c:v>35972</c:v>
                </c:pt>
                <c:pt idx="385">
                  <c:v>35975</c:v>
                </c:pt>
                <c:pt idx="386">
                  <c:v>35976</c:v>
                </c:pt>
                <c:pt idx="387">
                  <c:v>35977</c:v>
                </c:pt>
                <c:pt idx="388">
                  <c:v>35978</c:v>
                </c:pt>
                <c:pt idx="389">
                  <c:v>35979</c:v>
                </c:pt>
                <c:pt idx="390">
                  <c:v>35982</c:v>
                </c:pt>
                <c:pt idx="391">
                  <c:v>35983</c:v>
                </c:pt>
                <c:pt idx="392">
                  <c:v>35984</c:v>
                </c:pt>
                <c:pt idx="393">
                  <c:v>35985</c:v>
                </c:pt>
                <c:pt idx="394">
                  <c:v>35986</c:v>
                </c:pt>
                <c:pt idx="395">
                  <c:v>35989</c:v>
                </c:pt>
                <c:pt idx="396">
                  <c:v>35990</c:v>
                </c:pt>
                <c:pt idx="397">
                  <c:v>35991</c:v>
                </c:pt>
                <c:pt idx="398">
                  <c:v>35992</c:v>
                </c:pt>
                <c:pt idx="399">
                  <c:v>35993</c:v>
                </c:pt>
                <c:pt idx="400">
                  <c:v>35996</c:v>
                </c:pt>
                <c:pt idx="401">
                  <c:v>35997</c:v>
                </c:pt>
                <c:pt idx="402">
                  <c:v>35998</c:v>
                </c:pt>
                <c:pt idx="403">
                  <c:v>35999</c:v>
                </c:pt>
                <c:pt idx="404">
                  <c:v>36000</c:v>
                </c:pt>
                <c:pt idx="405">
                  <c:v>36003</c:v>
                </c:pt>
                <c:pt idx="406">
                  <c:v>36004</c:v>
                </c:pt>
                <c:pt idx="407">
                  <c:v>36005</c:v>
                </c:pt>
                <c:pt idx="408">
                  <c:v>36006</c:v>
                </c:pt>
                <c:pt idx="409">
                  <c:v>36007</c:v>
                </c:pt>
                <c:pt idx="410">
                  <c:v>36010</c:v>
                </c:pt>
                <c:pt idx="411">
                  <c:v>36011</c:v>
                </c:pt>
                <c:pt idx="412">
                  <c:v>36012</c:v>
                </c:pt>
                <c:pt idx="413">
                  <c:v>36013</c:v>
                </c:pt>
                <c:pt idx="414">
                  <c:v>36014</c:v>
                </c:pt>
                <c:pt idx="415">
                  <c:v>36017</c:v>
                </c:pt>
                <c:pt idx="416">
                  <c:v>36018</c:v>
                </c:pt>
                <c:pt idx="417">
                  <c:v>36019</c:v>
                </c:pt>
                <c:pt idx="418">
                  <c:v>36020</c:v>
                </c:pt>
                <c:pt idx="419">
                  <c:v>36021</c:v>
                </c:pt>
                <c:pt idx="420">
                  <c:v>36024</c:v>
                </c:pt>
                <c:pt idx="421">
                  <c:v>36025</c:v>
                </c:pt>
                <c:pt idx="422">
                  <c:v>36026</c:v>
                </c:pt>
                <c:pt idx="423">
                  <c:v>36027</c:v>
                </c:pt>
                <c:pt idx="424">
                  <c:v>36028</c:v>
                </c:pt>
                <c:pt idx="425">
                  <c:v>36031</c:v>
                </c:pt>
                <c:pt idx="426">
                  <c:v>36032</c:v>
                </c:pt>
                <c:pt idx="427">
                  <c:v>36033</c:v>
                </c:pt>
                <c:pt idx="428">
                  <c:v>36034</c:v>
                </c:pt>
                <c:pt idx="429">
                  <c:v>36035</c:v>
                </c:pt>
                <c:pt idx="430">
                  <c:v>36038</c:v>
                </c:pt>
                <c:pt idx="431">
                  <c:v>36039</c:v>
                </c:pt>
                <c:pt idx="432">
                  <c:v>36040</c:v>
                </c:pt>
                <c:pt idx="433">
                  <c:v>36041</c:v>
                </c:pt>
                <c:pt idx="434">
                  <c:v>36042</c:v>
                </c:pt>
                <c:pt idx="435">
                  <c:v>36045</c:v>
                </c:pt>
                <c:pt idx="436">
                  <c:v>36046</c:v>
                </c:pt>
                <c:pt idx="437">
                  <c:v>36047</c:v>
                </c:pt>
                <c:pt idx="438">
                  <c:v>36048</c:v>
                </c:pt>
                <c:pt idx="439">
                  <c:v>36049</c:v>
                </c:pt>
                <c:pt idx="440">
                  <c:v>36052</c:v>
                </c:pt>
                <c:pt idx="441">
                  <c:v>36053</c:v>
                </c:pt>
                <c:pt idx="442">
                  <c:v>36054</c:v>
                </c:pt>
                <c:pt idx="443">
                  <c:v>36055</c:v>
                </c:pt>
                <c:pt idx="444">
                  <c:v>36056</c:v>
                </c:pt>
                <c:pt idx="445">
                  <c:v>36059</c:v>
                </c:pt>
                <c:pt idx="446">
                  <c:v>36060</c:v>
                </c:pt>
                <c:pt idx="447">
                  <c:v>36061</c:v>
                </c:pt>
                <c:pt idx="448">
                  <c:v>36062</c:v>
                </c:pt>
                <c:pt idx="449">
                  <c:v>36063</c:v>
                </c:pt>
                <c:pt idx="450">
                  <c:v>36066</c:v>
                </c:pt>
                <c:pt idx="451">
                  <c:v>36067</c:v>
                </c:pt>
                <c:pt idx="452">
                  <c:v>36068</c:v>
                </c:pt>
                <c:pt idx="453">
                  <c:v>36069</c:v>
                </c:pt>
                <c:pt idx="454">
                  <c:v>36070</c:v>
                </c:pt>
                <c:pt idx="455">
                  <c:v>36073</c:v>
                </c:pt>
                <c:pt idx="456">
                  <c:v>36074</c:v>
                </c:pt>
                <c:pt idx="457">
                  <c:v>36075</c:v>
                </c:pt>
                <c:pt idx="458">
                  <c:v>36076</c:v>
                </c:pt>
                <c:pt idx="459">
                  <c:v>36077</c:v>
                </c:pt>
                <c:pt idx="460">
                  <c:v>36080</c:v>
                </c:pt>
                <c:pt idx="461">
                  <c:v>36081</c:v>
                </c:pt>
                <c:pt idx="462">
                  <c:v>36082</c:v>
                </c:pt>
                <c:pt idx="463">
                  <c:v>36083</c:v>
                </c:pt>
                <c:pt idx="464">
                  <c:v>36084</c:v>
                </c:pt>
                <c:pt idx="465">
                  <c:v>36087</c:v>
                </c:pt>
                <c:pt idx="466">
                  <c:v>36088</c:v>
                </c:pt>
                <c:pt idx="467">
                  <c:v>36089</c:v>
                </c:pt>
                <c:pt idx="468">
                  <c:v>36090</c:v>
                </c:pt>
                <c:pt idx="469">
                  <c:v>36091</c:v>
                </c:pt>
                <c:pt idx="470">
                  <c:v>36094</c:v>
                </c:pt>
                <c:pt idx="471">
                  <c:v>36095</c:v>
                </c:pt>
                <c:pt idx="472">
                  <c:v>36096</c:v>
                </c:pt>
                <c:pt idx="473">
                  <c:v>36097</c:v>
                </c:pt>
                <c:pt idx="474">
                  <c:v>36098</c:v>
                </c:pt>
                <c:pt idx="475">
                  <c:v>36099</c:v>
                </c:pt>
                <c:pt idx="476">
                  <c:v>36101</c:v>
                </c:pt>
                <c:pt idx="477">
                  <c:v>36102</c:v>
                </c:pt>
                <c:pt idx="478">
                  <c:v>36103</c:v>
                </c:pt>
                <c:pt idx="479">
                  <c:v>36104</c:v>
                </c:pt>
                <c:pt idx="480">
                  <c:v>36105</c:v>
                </c:pt>
                <c:pt idx="481">
                  <c:v>36108</c:v>
                </c:pt>
                <c:pt idx="482">
                  <c:v>36109</c:v>
                </c:pt>
                <c:pt idx="483">
                  <c:v>36110</c:v>
                </c:pt>
                <c:pt idx="484">
                  <c:v>36111</c:v>
                </c:pt>
                <c:pt idx="485">
                  <c:v>36112</c:v>
                </c:pt>
                <c:pt idx="486">
                  <c:v>36115</c:v>
                </c:pt>
                <c:pt idx="487">
                  <c:v>36116</c:v>
                </c:pt>
                <c:pt idx="488">
                  <c:v>36117</c:v>
                </c:pt>
                <c:pt idx="489">
                  <c:v>36118</c:v>
                </c:pt>
                <c:pt idx="490">
                  <c:v>36119</c:v>
                </c:pt>
                <c:pt idx="491">
                  <c:v>36122</c:v>
                </c:pt>
                <c:pt idx="492">
                  <c:v>36123</c:v>
                </c:pt>
                <c:pt idx="493">
                  <c:v>36124</c:v>
                </c:pt>
                <c:pt idx="494">
                  <c:v>36125</c:v>
                </c:pt>
                <c:pt idx="495">
                  <c:v>36126</c:v>
                </c:pt>
                <c:pt idx="496">
                  <c:v>36129</c:v>
                </c:pt>
                <c:pt idx="497">
                  <c:v>36130</c:v>
                </c:pt>
                <c:pt idx="498">
                  <c:v>36131</c:v>
                </c:pt>
                <c:pt idx="499">
                  <c:v>36132</c:v>
                </c:pt>
                <c:pt idx="500">
                  <c:v>36133</c:v>
                </c:pt>
                <c:pt idx="501">
                  <c:v>36136</c:v>
                </c:pt>
                <c:pt idx="502">
                  <c:v>36137</c:v>
                </c:pt>
                <c:pt idx="503">
                  <c:v>36138</c:v>
                </c:pt>
                <c:pt idx="504">
                  <c:v>36139</c:v>
                </c:pt>
                <c:pt idx="505">
                  <c:v>36140</c:v>
                </c:pt>
                <c:pt idx="506">
                  <c:v>36143</c:v>
                </c:pt>
                <c:pt idx="507">
                  <c:v>36144</c:v>
                </c:pt>
                <c:pt idx="508">
                  <c:v>36145</c:v>
                </c:pt>
                <c:pt idx="509">
                  <c:v>36146</c:v>
                </c:pt>
                <c:pt idx="510">
                  <c:v>36147</c:v>
                </c:pt>
                <c:pt idx="511">
                  <c:v>36150</c:v>
                </c:pt>
                <c:pt idx="512">
                  <c:v>36151</c:v>
                </c:pt>
                <c:pt idx="513">
                  <c:v>36152</c:v>
                </c:pt>
                <c:pt idx="514">
                  <c:v>36153</c:v>
                </c:pt>
                <c:pt idx="515">
                  <c:v>36157</c:v>
                </c:pt>
                <c:pt idx="516">
                  <c:v>36158</c:v>
                </c:pt>
                <c:pt idx="517">
                  <c:v>36159</c:v>
                </c:pt>
                <c:pt idx="518">
                  <c:v>36160</c:v>
                </c:pt>
                <c:pt idx="519">
                  <c:v>36164</c:v>
                </c:pt>
                <c:pt idx="520">
                  <c:v>36165</c:v>
                </c:pt>
                <c:pt idx="521">
                  <c:v>36166</c:v>
                </c:pt>
                <c:pt idx="522">
                  <c:v>36167</c:v>
                </c:pt>
                <c:pt idx="523">
                  <c:v>36168</c:v>
                </c:pt>
                <c:pt idx="524">
                  <c:v>36171</c:v>
                </c:pt>
                <c:pt idx="525">
                  <c:v>36172</c:v>
                </c:pt>
                <c:pt idx="526">
                  <c:v>36173</c:v>
                </c:pt>
                <c:pt idx="527">
                  <c:v>36174</c:v>
                </c:pt>
                <c:pt idx="528">
                  <c:v>36175</c:v>
                </c:pt>
                <c:pt idx="529">
                  <c:v>36178</c:v>
                </c:pt>
                <c:pt idx="530">
                  <c:v>36179</c:v>
                </c:pt>
                <c:pt idx="531">
                  <c:v>36180</c:v>
                </c:pt>
                <c:pt idx="532">
                  <c:v>36181</c:v>
                </c:pt>
                <c:pt idx="533">
                  <c:v>36182</c:v>
                </c:pt>
                <c:pt idx="534">
                  <c:v>36185</c:v>
                </c:pt>
                <c:pt idx="535">
                  <c:v>36186</c:v>
                </c:pt>
                <c:pt idx="536">
                  <c:v>36187</c:v>
                </c:pt>
                <c:pt idx="537">
                  <c:v>36188</c:v>
                </c:pt>
                <c:pt idx="538">
                  <c:v>36189</c:v>
                </c:pt>
                <c:pt idx="539">
                  <c:v>36191</c:v>
                </c:pt>
                <c:pt idx="540">
                  <c:v>36192</c:v>
                </c:pt>
                <c:pt idx="541">
                  <c:v>36193</c:v>
                </c:pt>
                <c:pt idx="542">
                  <c:v>36194</c:v>
                </c:pt>
                <c:pt idx="543">
                  <c:v>36195</c:v>
                </c:pt>
                <c:pt idx="544">
                  <c:v>36196</c:v>
                </c:pt>
                <c:pt idx="545">
                  <c:v>36199</c:v>
                </c:pt>
                <c:pt idx="546">
                  <c:v>36200</c:v>
                </c:pt>
                <c:pt idx="547">
                  <c:v>36201</c:v>
                </c:pt>
                <c:pt idx="548">
                  <c:v>36202</c:v>
                </c:pt>
                <c:pt idx="549">
                  <c:v>36203</c:v>
                </c:pt>
                <c:pt idx="550">
                  <c:v>36206</c:v>
                </c:pt>
                <c:pt idx="551">
                  <c:v>36207</c:v>
                </c:pt>
                <c:pt idx="552">
                  <c:v>36208</c:v>
                </c:pt>
                <c:pt idx="553">
                  <c:v>36209</c:v>
                </c:pt>
                <c:pt idx="554">
                  <c:v>36210</c:v>
                </c:pt>
                <c:pt idx="555">
                  <c:v>36213</c:v>
                </c:pt>
                <c:pt idx="556">
                  <c:v>36214</c:v>
                </c:pt>
                <c:pt idx="557">
                  <c:v>36215</c:v>
                </c:pt>
                <c:pt idx="558">
                  <c:v>36216</c:v>
                </c:pt>
                <c:pt idx="559">
                  <c:v>36217</c:v>
                </c:pt>
                <c:pt idx="560">
                  <c:v>36219</c:v>
                </c:pt>
                <c:pt idx="561">
                  <c:v>36220</c:v>
                </c:pt>
                <c:pt idx="562">
                  <c:v>36221</c:v>
                </c:pt>
                <c:pt idx="563">
                  <c:v>36222</c:v>
                </c:pt>
                <c:pt idx="564">
                  <c:v>36223</c:v>
                </c:pt>
                <c:pt idx="565">
                  <c:v>36224</c:v>
                </c:pt>
                <c:pt idx="566">
                  <c:v>36227</c:v>
                </c:pt>
                <c:pt idx="567">
                  <c:v>36228</c:v>
                </c:pt>
                <c:pt idx="568">
                  <c:v>36229</c:v>
                </c:pt>
                <c:pt idx="569">
                  <c:v>36230</c:v>
                </c:pt>
                <c:pt idx="570">
                  <c:v>36231</c:v>
                </c:pt>
                <c:pt idx="571">
                  <c:v>36234</c:v>
                </c:pt>
                <c:pt idx="572">
                  <c:v>36235</c:v>
                </c:pt>
                <c:pt idx="573">
                  <c:v>36236</c:v>
                </c:pt>
                <c:pt idx="574">
                  <c:v>36237</c:v>
                </c:pt>
                <c:pt idx="575">
                  <c:v>36238</c:v>
                </c:pt>
                <c:pt idx="576">
                  <c:v>36241</c:v>
                </c:pt>
                <c:pt idx="577">
                  <c:v>36242</c:v>
                </c:pt>
                <c:pt idx="578">
                  <c:v>36243</c:v>
                </c:pt>
                <c:pt idx="579">
                  <c:v>36244</c:v>
                </c:pt>
                <c:pt idx="580">
                  <c:v>36245</c:v>
                </c:pt>
                <c:pt idx="581">
                  <c:v>36248</c:v>
                </c:pt>
                <c:pt idx="582">
                  <c:v>36249</c:v>
                </c:pt>
                <c:pt idx="583">
                  <c:v>36250</c:v>
                </c:pt>
                <c:pt idx="584">
                  <c:v>36251</c:v>
                </c:pt>
                <c:pt idx="585">
                  <c:v>36252</c:v>
                </c:pt>
                <c:pt idx="586">
                  <c:v>36255</c:v>
                </c:pt>
                <c:pt idx="587">
                  <c:v>36256</c:v>
                </c:pt>
                <c:pt idx="588">
                  <c:v>36257</c:v>
                </c:pt>
                <c:pt idx="589">
                  <c:v>36258</c:v>
                </c:pt>
                <c:pt idx="590">
                  <c:v>36259</c:v>
                </c:pt>
                <c:pt idx="591">
                  <c:v>36262</c:v>
                </c:pt>
                <c:pt idx="592">
                  <c:v>36263</c:v>
                </c:pt>
                <c:pt idx="593">
                  <c:v>36264</c:v>
                </c:pt>
                <c:pt idx="594">
                  <c:v>36265</c:v>
                </c:pt>
                <c:pt idx="595">
                  <c:v>36266</c:v>
                </c:pt>
                <c:pt idx="596">
                  <c:v>36269</c:v>
                </c:pt>
                <c:pt idx="597">
                  <c:v>36270</c:v>
                </c:pt>
                <c:pt idx="598">
                  <c:v>36271</c:v>
                </c:pt>
                <c:pt idx="599">
                  <c:v>36272</c:v>
                </c:pt>
                <c:pt idx="600">
                  <c:v>36273</c:v>
                </c:pt>
                <c:pt idx="601">
                  <c:v>36276</c:v>
                </c:pt>
                <c:pt idx="602">
                  <c:v>36277</c:v>
                </c:pt>
                <c:pt idx="603">
                  <c:v>36278</c:v>
                </c:pt>
                <c:pt idx="604">
                  <c:v>36279</c:v>
                </c:pt>
                <c:pt idx="605">
                  <c:v>36280</c:v>
                </c:pt>
                <c:pt idx="606">
                  <c:v>36283</c:v>
                </c:pt>
                <c:pt idx="607">
                  <c:v>36284</c:v>
                </c:pt>
                <c:pt idx="608">
                  <c:v>36285</c:v>
                </c:pt>
                <c:pt idx="609">
                  <c:v>36286</c:v>
                </c:pt>
                <c:pt idx="610">
                  <c:v>36287</c:v>
                </c:pt>
                <c:pt idx="611">
                  <c:v>36290</c:v>
                </c:pt>
                <c:pt idx="612">
                  <c:v>36291</c:v>
                </c:pt>
                <c:pt idx="613">
                  <c:v>36292</c:v>
                </c:pt>
                <c:pt idx="614">
                  <c:v>36293</c:v>
                </c:pt>
                <c:pt idx="615">
                  <c:v>36294</c:v>
                </c:pt>
                <c:pt idx="616">
                  <c:v>36297</c:v>
                </c:pt>
                <c:pt idx="617">
                  <c:v>36298</c:v>
                </c:pt>
                <c:pt idx="618">
                  <c:v>36299</c:v>
                </c:pt>
                <c:pt idx="619">
                  <c:v>36300</c:v>
                </c:pt>
                <c:pt idx="620">
                  <c:v>36301</c:v>
                </c:pt>
                <c:pt idx="621">
                  <c:v>36304</c:v>
                </c:pt>
                <c:pt idx="622">
                  <c:v>36305</c:v>
                </c:pt>
                <c:pt idx="623">
                  <c:v>36306</c:v>
                </c:pt>
                <c:pt idx="624">
                  <c:v>36307</c:v>
                </c:pt>
                <c:pt idx="625">
                  <c:v>36308</c:v>
                </c:pt>
                <c:pt idx="626">
                  <c:v>36311</c:v>
                </c:pt>
                <c:pt idx="627">
                  <c:v>36312</c:v>
                </c:pt>
                <c:pt idx="628">
                  <c:v>36313</c:v>
                </c:pt>
                <c:pt idx="629">
                  <c:v>36314</c:v>
                </c:pt>
                <c:pt idx="630">
                  <c:v>36315</c:v>
                </c:pt>
                <c:pt idx="631">
                  <c:v>36318</c:v>
                </c:pt>
                <c:pt idx="632">
                  <c:v>36319</c:v>
                </c:pt>
                <c:pt idx="633">
                  <c:v>36320</c:v>
                </c:pt>
                <c:pt idx="634">
                  <c:v>36321</c:v>
                </c:pt>
                <c:pt idx="635">
                  <c:v>36322</c:v>
                </c:pt>
                <c:pt idx="636">
                  <c:v>36325</c:v>
                </c:pt>
                <c:pt idx="637">
                  <c:v>36326</c:v>
                </c:pt>
                <c:pt idx="638">
                  <c:v>36327</c:v>
                </c:pt>
                <c:pt idx="639">
                  <c:v>36328</c:v>
                </c:pt>
                <c:pt idx="640">
                  <c:v>36329</c:v>
                </c:pt>
                <c:pt idx="641">
                  <c:v>36332</c:v>
                </c:pt>
                <c:pt idx="642">
                  <c:v>36333</c:v>
                </c:pt>
                <c:pt idx="643">
                  <c:v>36334</c:v>
                </c:pt>
                <c:pt idx="644">
                  <c:v>36335</c:v>
                </c:pt>
                <c:pt idx="645">
                  <c:v>36336</c:v>
                </c:pt>
                <c:pt idx="646">
                  <c:v>36339</c:v>
                </c:pt>
                <c:pt idx="647">
                  <c:v>36340</c:v>
                </c:pt>
                <c:pt idx="648">
                  <c:v>36341</c:v>
                </c:pt>
                <c:pt idx="649">
                  <c:v>36342</c:v>
                </c:pt>
                <c:pt idx="650">
                  <c:v>36343</c:v>
                </c:pt>
                <c:pt idx="651">
                  <c:v>36346</c:v>
                </c:pt>
                <c:pt idx="652">
                  <c:v>36347</c:v>
                </c:pt>
                <c:pt idx="653">
                  <c:v>36348</c:v>
                </c:pt>
                <c:pt idx="654">
                  <c:v>36349</c:v>
                </c:pt>
                <c:pt idx="655">
                  <c:v>36350</c:v>
                </c:pt>
                <c:pt idx="656">
                  <c:v>36353</c:v>
                </c:pt>
                <c:pt idx="657">
                  <c:v>36354</c:v>
                </c:pt>
                <c:pt idx="658">
                  <c:v>36355</c:v>
                </c:pt>
                <c:pt idx="659">
                  <c:v>36356</c:v>
                </c:pt>
                <c:pt idx="660">
                  <c:v>36357</c:v>
                </c:pt>
                <c:pt idx="661">
                  <c:v>36360</c:v>
                </c:pt>
                <c:pt idx="662">
                  <c:v>36361</c:v>
                </c:pt>
                <c:pt idx="663">
                  <c:v>36362</c:v>
                </c:pt>
                <c:pt idx="664">
                  <c:v>36363</c:v>
                </c:pt>
                <c:pt idx="665">
                  <c:v>36364</c:v>
                </c:pt>
                <c:pt idx="666">
                  <c:v>36367</c:v>
                </c:pt>
                <c:pt idx="667">
                  <c:v>36368</c:v>
                </c:pt>
                <c:pt idx="668">
                  <c:v>36369</c:v>
                </c:pt>
                <c:pt idx="669">
                  <c:v>36370</c:v>
                </c:pt>
                <c:pt idx="670">
                  <c:v>36371</c:v>
                </c:pt>
                <c:pt idx="671">
                  <c:v>36372</c:v>
                </c:pt>
                <c:pt idx="672">
                  <c:v>36374</c:v>
                </c:pt>
                <c:pt idx="673">
                  <c:v>36375</c:v>
                </c:pt>
                <c:pt idx="674">
                  <c:v>36376</c:v>
                </c:pt>
                <c:pt idx="675">
                  <c:v>36377</c:v>
                </c:pt>
                <c:pt idx="676">
                  <c:v>36378</c:v>
                </c:pt>
                <c:pt idx="677">
                  <c:v>36381</c:v>
                </c:pt>
                <c:pt idx="678">
                  <c:v>36382</c:v>
                </c:pt>
                <c:pt idx="679">
                  <c:v>36383</c:v>
                </c:pt>
                <c:pt idx="680">
                  <c:v>36384</c:v>
                </c:pt>
                <c:pt idx="681">
                  <c:v>36385</c:v>
                </c:pt>
                <c:pt idx="682">
                  <c:v>36388</c:v>
                </c:pt>
                <c:pt idx="683">
                  <c:v>36389</c:v>
                </c:pt>
                <c:pt idx="684">
                  <c:v>36390</c:v>
                </c:pt>
                <c:pt idx="685">
                  <c:v>36391</c:v>
                </c:pt>
                <c:pt idx="686">
                  <c:v>36392</c:v>
                </c:pt>
                <c:pt idx="687">
                  <c:v>36395</c:v>
                </c:pt>
                <c:pt idx="688">
                  <c:v>36396</c:v>
                </c:pt>
                <c:pt idx="689">
                  <c:v>36397</c:v>
                </c:pt>
                <c:pt idx="690">
                  <c:v>36398</c:v>
                </c:pt>
                <c:pt idx="691">
                  <c:v>36399</c:v>
                </c:pt>
                <c:pt idx="692">
                  <c:v>36402</c:v>
                </c:pt>
                <c:pt idx="693">
                  <c:v>36403</c:v>
                </c:pt>
                <c:pt idx="694">
                  <c:v>36404</c:v>
                </c:pt>
                <c:pt idx="695">
                  <c:v>36405</c:v>
                </c:pt>
                <c:pt idx="696">
                  <c:v>36406</c:v>
                </c:pt>
                <c:pt idx="697">
                  <c:v>36409</c:v>
                </c:pt>
                <c:pt idx="698">
                  <c:v>36410</c:v>
                </c:pt>
                <c:pt idx="699">
                  <c:v>36411</c:v>
                </c:pt>
                <c:pt idx="700">
                  <c:v>36412</c:v>
                </c:pt>
                <c:pt idx="701">
                  <c:v>36413</c:v>
                </c:pt>
                <c:pt idx="702">
                  <c:v>36416</c:v>
                </c:pt>
                <c:pt idx="703">
                  <c:v>36417</c:v>
                </c:pt>
                <c:pt idx="704">
                  <c:v>36418</c:v>
                </c:pt>
                <c:pt idx="705">
                  <c:v>36419</c:v>
                </c:pt>
                <c:pt idx="706">
                  <c:v>36420</c:v>
                </c:pt>
                <c:pt idx="707">
                  <c:v>36423</c:v>
                </c:pt>
                <c:pt idx="708">
                  <c:v>36424</c:v>
                </c:pt>
                <c:pt idx="709">
                  <c:v>36425</c:v>
                </c:pt>
                <c:pt idx="710">
                  <c:v>36426</c:v>
                </c:pt>
                <c:pt idx="711">
                  <c:v>36427</c:v>
                </c:pt>
                <c:pt idx="712">
                  <c:v>36430</c:v>
                </c:pt>
                <c:pt idx="713">
                  <c:v>36431</c:v>
                </c:pt>
                <c:pt idx="714">
                  <c:v>36432</c:v>
                </c:pt>
                <c:pt idx="715">
                  <c:v>36433</c:v>
                </c:pt>
                <c:pt idx="716">
                  <c:v>36434</c:v>
                </c:pt>
                <c:pt idx="717">
                  <c:v>36437</c:v>
                </c:pt>
                <c:pt idx="718">
                  <c:v>36438</c:v>
                </c:pt>
                <c:pt idx="719">
                  <c:v>36439</c:v>
                </c:pt>
                <c:pt idx="720">
                  <c:v>36440</c:v>
                </c:pt>
                <c:pt idx="721">
                  <c:v>36441</c:v>
                </c:pt>
                <c:pt idx="722">
                  <c:v>36444</c:v>
                </c:pt>
                <c:pt idx="723">
                  <c:v>36445</c:v>
                </c:pt>
                <c:pt idx="724">
                  <c:v>36446</c:v>
                </c:pt>
                <c:pt idx="725">
                  <c:v>36447</c:v>
                </c:pt>
                <c:pt idx="726">
                  <c:v>36448</c:v>
                </c:pt>
                <c:pt idx="727">
                  <c:v>36451</c:v>
                </c:pt>
                <c:pt idx="728">
                  <c:v>36452</c:v>
                </c:pt>
                <c:pt idx="729">
                  <c:v>36453</c:v>
                </c:pt>
                <c:pt idx="730">
                  <c:v>36454</c:v>
                </c:pt>
                <c:pt idx="731">
                  <c:v>36455</c:v>
                </c:pt>
                <c:pt idx="732">
                  <c:v>36458</c:v>
                </c:pt>
                <c:pt idx="733">
                  <c:v>36459</c:v>
                </c:pt>
                <c:pt idx="734">
                  <c:v>36460</c:v>
                </c:pt>
                <c:pt idx="735">
                  <c:v>36461</c:v>
                </c:pt>
                <c:pt idx="736">
                  <c:v>36462</c:v>
                </c:pt>
                <c:pt idx="737">
                  <c:v>36464</c:v>
                </c:pt>
                <c:pt idx="738">
                  <c:v>36465</c:v>
                </c:pt>
                <c:pt idx="739">
                  <c:v>36466</c:v>
                </c:pt>
                <c:pt idx="740">
                  <c:v>36467</c:v>
                </c:pt>
                <c:pt idx="741">
                  <c:v>36468</c:v>
                </c:pt>
                <c:pt idx="742">
                  <c:v>36469</c:v>
                </c:pt>
                <c:pt idx="743">
                  <c:v>36472</c:v>
                </c:pt>
                <c:pt idx="744">
                  <c:v>36473</c:v>
                </c:pt>
                <c:pt idx="745">
                  <c:v>36474</c:v>
                </c:pt>
                <c:pt idx="746">
                  <c:v>36475</c:v>
                </c:pt>
                <c:pt idx="747">
                  <c:v>36476</c:v>
                </c:pt>
                <c:pt idx="748">
                  <c:v>36479</c:v>
                </c:pt>
                <c:pt idx="749">
                  <c:v>36480</c:v>
                </c:pt>
                <c:pt idx="750">
                  <c:v>36481</c:v>
                </c:pt>
                <c:pt idx="751">
                  <c:v>36482</c:v>
                </c:pt>
                <c:pt idx="752">
                  <c:v>36483</c:v>
                </c:pt>
                <c:pt idx="753">
                  <c:v>36486</c:v>
                </c:pt>
                <c:pt idx="754">
                  <c:v>36487</c:v>
                </c:pt>
                <c:pt idx="755">
                  <c:v>36488</c:v>
                </c:pt>
                <c:pt idx="756">
                  <c:v>36489</c:v>
                </c:pt>
                <c:pt idx="757">
                  <c:v>36490</c:v>
                </c:pt>
                <c:pt idx="758">
                  <c:v>36493</c:v>
                </c:pt>
                <c:pt idx="759">
                  <c:v>36494</c:v>
                </c:pt>
                <c:pt idx="760">
                  <c:v>36495</c:v>
                </c:pt>
                <c:pt idx="761">
                  <c:v>36496</c:v>
                </c:pt>
                <c:pt idx="762">
                  <c:v>36497</c:v>
                </c:pt>
                <c:pt idx="763">
                  <c:v>36500</c:v>
                </c:pt>
                <c:pt idx="764">
                  <c:v>36501</c:v>
                </c:pt>
                <c:pt idx="765">
                  <c:v>36502</c:v>
                </c:pt>
                <c:pt idx="766">
                  <c:v>36503</c:v>
                </c:pt>
                <c:pt idx="767">
                  <c:v>36504</c:v>
                </c:pt>
                <c:pt idx="768">
                  <c:v>36507</c:v>
                </c:pt>
                <c:pt idx="769">
                  <c:v>36508</c:v>
                </c:pt>
                <c:pt idx="770">
                  <c:v>36509</c:v>
                </c:pt>
                <c:pt idx="771">
                  <c:v>36510</c:v>
                </c:pt>
                <c:pt idx="772">
                  <c:v>36511</c:v>
                </c:pt>
                <c:pt idx="773">
                  <c:v>36514</c:v>
                </c:pt>
                <c:pt idx="774">
                  <c:v>36515</c:v>
                </c:pt>
                <c:pt idx="775">
                  <c:v>36516</c:v>
                </c:pt>
                <c:pt idx="776">
                  <c:v>36517</c:v>
                </c:pt>
                <c:pt idx="777">
                  <c:v>36518</c:v>
                </c:pt>
                <c:pt idx="778">
                  <c:v>36521</c:v>
                </c:pt>
                <c:pt idx="779">
                  <c:v>36522</c:v>
                </c:pt>
                <c:pt idx="780">
                  <c:v>36523</c:v>
                </c:pt>
                <c:pt idx="781">
                  <c:v>36524</c:v>
                </c:pt>
                <c:pt idx="782">
                  <c:v>36525</c:v>
                </c:pt>
                <c:pt idx="783">
                  <c:v>36528</c:v>
                </c:pt>
                <c:pt idx="784">
                  <c:v>36529</c:v>
                </c:pt>
                <c:pt idx="785">
                  <c:v>36530</c:v>
                </c:pt>
                <c:pt idx="786">
                  <c:v>36531</c:v>
                </c:pt>
                <c:pt idx="787">
                  <c:v>36532</c:v>
                </c:pt>
                <c:pt idx="788">
                  <c:v>36535</c:v>
                </c:pt>
                <c:pt idx="789">
                  <c:v>36536</c:v>
                </c:pt>
                <c:pt idx="790">
                  <c:v>36537</c:v>
                </c:pt>
                <c:pt idx="791">
                  <c:v>36538</c:v>
                </c:pt>
                <c:pt idx="792">
                  <c:v>36539</c:v>
                </c:pt>
                <c:pt idx="793">
                  <c:v>36542</c:v>
                </c:pt>
                <c:pt idx="794">
                  <c:v>36543</c:v>
                </c:pt>
                <c:pt idx="795">
                  <c:v>36544</c:v>
                </c:pt>
                <c:pt idx="796">
                  <c:v>36545</c:v>
                </c:pt>
                <c:pt idx="797">
                  <c:v>36546</c:v>
                </c:pt>
                <c:pt idx="798">
                  <c:v>36549</c:v>
                </c:pt>
                <c:pt idx="799">
                  <c:v>36550</c:v>
                </c:pt>
                <c:pt idx="800">
                  <c:v>36551</c:v>
                </c:pt>
                <c:pt idx="801">
                  <c:v>36552</c:v>
                </c:pt>
                <c:pt idx="802">
                  <c:v>36553</c:v>
                </c:pt>
                <c:pt idx="803">
                  <c:v>36556</c:v>
                </c:pt>
                <c:pt idx="804">
                  <c:v>36557</c:v>
                </c:pt>
                <c:pt idx="805">
                  <c:v>36558</c:v>
                </c:pt>
                <c:pt idx="806">
                  <c:v>36559</c:v>
                </c:pt>
                <c:pt idx="807">
                  <c:v>36560</c:v>
                </c:pt>
                <c:pt idx="808">
                  <c:v>36563</c:v>
                </c:pt>
                <c:pt idx="809">
                  <c:v>36564</c:v>
                </c:pt>
                <c:pt idx="810">
                  <c:v>36565</c:v>
                </c:pt>
                <c:pt idx="811">
                  <c:v>36566</c:v>
                </c:pt>
                <c:pt idx="812">
                  <c:v>36567</c:v>
                </c:pt>
                <c:pt idx="813">
                  <c:v>36570</c:v>
                </c:pt>
                <c:pt idx="814">
                  <c:v>36571</c:v>
                </c:pt>
                <c:pt idx="815">
                  <c:v>36572</c:v>
                </c:pt>
                <c:pt idx="816">
                  <c:v>36573</c:v>
                </c:pt>
                <c:pt idx="817">
                  <c:v>36574</c:v>
                </c:pt>
                <c:pt idx="818">
                  <c:v>36577</c:v>
                </c:pt>
                <c:pt idx="819">
                  <c:v>36578</c:v>
                </c:pt>
                <c:pt idx="820">
                  <c:v>36579</c:v>
                </c:pt>
                <c:pt idx="821">
                  <c:v>36580</c:v>
                </c:pt>
                <c:pt idx="822">
                  <c:v>36581</c:v>
                </c:pt>
                <c:pt idx="823">
                  <c:v>36584</c:v>
                </c:pt>
                <c:pt idx="824">
                  <c:v>36585</c:v>
                </c:pt>
                <c:pt idx="825">
                  <c:v>36586</c:v>
                </c:pt>
                <c:pt idx="826">
                  <c:v>36587</c:v>
                </c:pt>
                <c:pt idx="827">
                  <c:v>36588</c:v>
                </c:pt>
                <c:pt idx="828">
                  <c:v>36591</c:v>
                </c:pt>
                <c:pt idx="829">
                  <c:v>36592</c:v>
                </c:pt>
                <c:pt idx="830">
                  <c:v>36593</c:v>
                </c:pt>
                <c:pt idx="831">
                  <c:v>36594</c:v>
                </c:pt>
                <c:pt idx="832">
                  <c:v>36595</c:v>
                </c:pt>
                <c:pt idx="833">
                  <c:v>36598</c:v>
                </c:pt>
                <c:pt idx="834">
                  <c:v>36599</c:v>
                </c:pt>
                <c:pt idx="835">
                  <c:v>36600</c:v>
                </c:pt>
                <c:pt idx="836">
                  <c:v>36601</c:v>
                </c:pt>
                <c:pt idx="837">
                  <c:v>36602</c:v>
                </c:pt>
                <c:pt idx="838">
                  <c:v>36605</c:v>
                </c:pt>
                <c:pt idx="839">
                  <c:v>36606</c:v>
                </c:pt>
                <c:pt idx="840">
                  <c:v>36607</c:v>
                </c:pt>
                <c:pt idx="841">
                  <c:v>36608</c:v>
                </c:pt>
                <c:pt idx="842">
                  <c:v>36609</c:v>
                </c:pt>
                <c:pt idx="843">
                  <c:v>36612</c:v>
                </c:pt>
                <c:pt idx="844">
                  <c:v>36613</c:v>
                </c:pt>
                <c:pt idx="845">
                  <c:v>36614</c:v>
                </c:pt>
                <c:pt idx="846">
                  <c:v>36615</c:v>
                </c:pt>
                <c:pt idx="847">
                  <c:v>36616</c:v>
                </c:pt>
                <c:pt idx="848">
                  <c:v>36619</c:v>
                </c:pt>
                <c:pt idx="849">
                  <c:v>36620</c:v>
                </c:pt>
                <c:pt idx="850">
                  <c:v>36621</c:v>
                </c:pt>
                <c:pt idx="851">
                  <c:v>36622</c:v>
                </c:pt>
                <c:pt idx="852">
                  <c:v>36623</c:v>
                </c:pt>
                <c:pt idx="853">
                  <c:v>36626</c:v>
                </c:pt>
                <c:pt idx="854">
                  <c:v>36627</c:v>
                </c:pt>
                <c:pt idx="855">
                  <c:v>36628</c:v>
                </c:pt>
                <c:pt idx="856">
                  <c:v>36629</c:v>
                </c:pt>
                <c:pt idx="857">
                  <c:v>36630</c:v>
                </c:pt>
                <c:pt idx="858">
                  <c:v>36633</c:v>
                </c:pt>
                <c:pt idx="859">
                  <c:v>36634</c:v>
                </c:pt>
                <c:pt idx="860">
                  <c:v>36635</c:v>
                </c:pt>
                <c:pt idx="861">
                  <c:v>36636</c:v>
                </c:pt>
                <c:pt idx="862">
                  <c:v>36640</c:v>
                </c:pt>
                <c:pt idx="863">
                  <c:v>36641</c:v>
                </c:pt>
                <c:pt idx="864">
                  <c:v>36642</c:v>
                </c:pt>
                <c:pt idx="865">
                  <c:v>36643</c:v>
                </c:pt>
                <c:pt idx="866">
                  <c:v>36644</c:v>
                </c:pt>
                <c:pt idx="867">
                  <c:v>36646</c:v>
                </c:pt>
                <c:pt idx="868">
                  <c:v>36647</c:v>
                </c:pt>
                <c:pt idx="869">
                  <c:v>36648</c:v>
                </c:pt>
                <c:pt idx="870">
                  <c:v>36649</c:v>
                </c:pt>
                <c:pt idx="871">
                  <c:v>36650</c:v>
                </c:pt>
                <c:pt idx="872">
                  <c:v>36651</c:v>
                </c:pt>
                <c:pt idx="873">
                  <c:v>36654</c:v>
                </c:pt>
                <c:pt idx="874">
                  <c:v>36655</c:v>
                </c:pt>
                <c:pt idx="875">
                  <c:v>36656</c:v>
                </c:pt>
                <c:pt idx="876">
                  <c:v>36657</c:v>
                </c:pt>
                <c:pt idx="877">
                  <c:v>36658</c:v>
                </c:pt>
                <c:pt idx="878">
                  <c:v>36661</c:v>
                </c:pt>
                <c:pt idx="879">
                  <c:v>36662</c:v>
                </c:pt>
                <c:pt idx="880">
                  <c:v>36663</c:v>
                </c:pt>
                <c:pt idx="881">
                  <c:v>36664</c:v>
                </c:pt>
                <c:pt idx="882">
                  <c:v>36665</c:v>
                </c:pt>
                <c:pt idx="883">
                  <c:v>36668</c:v>
                </c:pt>
                <c:pt idx="884">
                  <c:v>36669</c:v>
                </c:pt>
                <c:pt idx="885">
                  <c:v>36670</c:v>
                </c:pt>
                <c:pt idx="886">
                  <c:v>36671</c:v>
                </c:pt>
                <c:pt idx="887">
                  <c:v>36672</c:v>
                </c:pt>
                <c:pt idx="888">
                  <c:v>36675</c:v>
                </c:pt>
                <c:pt idx="889">
                  <c:v>36676</c:v>
                </c:pt>
                <c:pt idx="890">
                  <c:v>36677</c:v>
                </c:pt>
                <c:pt idx="891">
                  <c:v>36678</c:v>
                </c:pt>
                <c:pt idx="892">
                  <c:v>36679</c:v>
                </c:pt>
                <c:pt idx="893">
                  <c:v>36682</c:v>
                </c:pt>
                <c:pt idx="894">
                  <c:v>36683</c:v>
                </c:pt>
                <c:pt idx="895">
                  <c:v>36684</c:v>
                </c:pt>
                <c:pt idx="896">
                  <c:v>36685</c:v>
                </c:pt>
                <c:pt idx="897">
                  <c:v>36686</c:v>
                </c:pt>
                <c:pt idx="898">
                  <c:v>36689</c:v>
                </c:pt>
                <c:pt idx="899">
                  <c:v>36690</c:v>
                </c:pt>
                <c:pt idx="900">
                  <c:v>36691</c:v>
                </c:pt>
                <c:pt idx="901">
                  <c:v>36692</c:v>
                </c:pt>
                <c:pt idx="902">
                  <c:v>36693</c:v>
                </c:pt>
                <c:pt idx="903">
                  <c:v>36696</c:v>
                </c:pt>
                <c:pt idx="904">
                  <c:v>36697</c:v>
                </c:pt>
                <c:pt idx="905">
                  <c:v>36698</c:v>
                </c:pt>
                <c:pt idx="906">
                  <c:v>36699</c:v>
                </c:pt>
                <c:pt idx="907">
                  <c:v>36700</c:v>
                </c:pt>
                <c:pt idx="908">
                  <c:v>36703</c:v>
                </c:pt>
                <c:pt idx="909">
                  <c:v>36704</c:v>
                </c:pt>
                <c:pt idx="910">
                  <c:v>36705</c:v>
                </c:pt>
                <c:pt idx="911">
                  <c:v>36706</c:v>
                </c:pt>
                <c:pt idx="912">
                  <c:v>36707</c:v>
                </c:pt>
                <c:pt idx="913">
                  <c:v>36710</c:v>
                </c:pt>
                <c:pt idx="914">
                  <c:v>36711</c:v>
                </c:pt>
                <c:pt idx="915">
                  <c:v>36712</c:v>
                </c:pt>
                <c:pt idx="916">
                  <c:v>36713</c:v>
                </c:pt>
                <c:pt idx="917">
                  <c:v>36714</c:v>
                </c:pt>
                <c:pt idx="918">
                  <c:v>36717</c:v>
                </c:pt>
                <c:pt idx="919">
                  <c:v>36718</c:v>
                </c:pt>
                <c:pt idx="920">
                  <c:v>36719</c:v>
                </c:pt>
                <c:pt idx="921">
                  <c:v>36720</c:v>
                </c:pt>
                <c:pt idx="922">
                  <c:v>36721</c:v>
                </c:pt>
                <c:pt idx="923">
                  <c:v>36724</c:v>
                </c:pt>
                <c:pt idx="924">
                  <c:v>36725</c:v>
                </c:pt>
                <c:pt idx="925">
                  <c:v>36726</c:v>
                </c:pt>
                <c:pt idx="926">
                  <c:v>36727</c:v>
                </c:pt>
                <c:pt idx="927">
                  <c:v>36728</c:v>
                </c:pt>
                <c:pt idx="928">
                  <c:v>36731</c:v>
                </c:pt>
                <c:pt idx="929">
                  <c:v>36732</c:v>
                </c:pt>
                <c:pt idx="930">
                  <c:v>36733</c:v>
                </c:pt>
                <c:pt idx="931">
                  <c:v>36734</c:v>
                </c:pt>
                <c:pt idx="932">
                  <c:v>36735</c:v>
                </c:pt>
                <c:pt idx="933">
                  <c:v>36738</c:v>
                </c:pt>
                <c:pt idx="934">
                  <c:v>36739</c:v>
                </c:pt>
                <c:pt idx="935">
                  <c:v>36740</c:v>
                </c:pt>
                <c:pt idx="936">
                  <c:v>36741</c:v>
                </c:pt>
                <c:pt idx="937">
                  <c:v>36742</c:v>
                </c:pt>
                <c:pt idx="938">
                  <c:v>36745</c:v>
                </c:pt>
                <c:pt idx="939">
                  <c:v>36746</c:v>
                </c:pt>
                <c:pt idx="940">
                  <c:v>36747</c:v>
                </c:pt>
                <c:pt idx="941">
                  <c:v>36748</c:v>
                </c:pt>
                <c:pt idx="942">
                  <c:v>36749</c:v>
                </c:pt>
                <c:pt idx="943">
                  <c:v>36752</c:v>
                </c:pt>
                <c:pt idx="944">
                  <c:v>36753</c:v>
                </c:pt>
                <c:pt idx="945">
                  <c:v>36754</c:v>
                </c:pt>
                <c:pt idx="946">
                  <c:v>36755</c:v>
                </c:pt>
                <c:pt idx="947">
                  <c:v>36756</c:v>
                </c:pt>
                <c:pt idx="948">
                  <c:v>36759</c:v>
                </c:pt>
                <c:pt idx="949">
                  <c:v>36760</c:v>
                </c:pt>
                <c:pt idx="950">
                  <c:v>36761</c:v>
                </c:pt>
                <c:pt idx="951">
                  <c:v>36762</c:v>
                </c:pt>
                <c:pt idx="952">
                  <c:v>36763</c:v>
                </c:pt>
                <c:pt idx="953">
                  <c:v>36766</c:v>
                </c:pt>
                <c:pt idx="954">
                  <c:v>36767</c:v>
                </c:pt>
                <c:pt idx="955">
                  <c:v>36768</c:v>
                </c:pt>
                <c:pt idx="956">
                  <c:v>36769</c:v>
                </c:pt>
                <c:pt idx="957">
                  <c:v>36770</c:v>
                </c:pt>
                <c:pt idx="958">
                  <c:v>36773</c:v>
                </c:pt>
                <c:pt idx="959">
                  <c:v>36774</c:v>
                </c:pt>
                <c:pt idx="960">
                  <c:v>36775</c:v>
                </c:pt>
                <c:pt idx="961">
                  <c:v>36776</c:v>
                </c:pt>
                <c:pt idx="962">
                  <c:v>36777</c:v>
                </c:pt>
                <c:pt idx="963">
                  <c:v>36780</c:v>
                </c:pt>
                <c:pt idx="964">
                  <c:v>36781</c:v>
                </c:pt>
                <c:pt idx="965">
                  <c:v>36782</c:v>
                </c:pt>
                <c:pt idx="966">
                  <c:v>36783</c:v>
                </c:pt>
                <c:pt idx="967">
                  <c:v>36784</c:v>
                </c:pt>
                <c:pt idx="968">
                  <c:v>36787</c:v>
                </c:pt>
                <c:pt idx="969">
                  <c:v>36788</c:v>
                </c:pt>
                <c:pt idx="970">
                  <c:v>36789</c:v>
                </c:pt>
                <c:pt idx="971">
                  <c:v>36790</c:v>
                </c:pt>
                <c:pt idx="972">
                  <c:v>36791</c:v>
                </c:pt>
                <c:pt idx="973">
                  <c:v>36794</c:v>
                </c:pt>
                <c:pt idx="974">
                  <c:v>36795</c:v>
                </c:pt>
                <c:pt idx="975">
                  <c:v>36796</c:v>
                </c:pt>
                <c:pt idx="976">
                  <c:v>36797</c:v>
                </c:pt>
                <c:pt idx="977">
                  <c:v>36798</c:v>
                </c:pt>
                <c:pt idx="978">
                  <c:v>36799</c:v>
                </c:pt>
                <c:pt idx="979">
                  <c:v>36801</c:v>
                </c:pt>
                <c:pt idx="980">
                  <c:v>36802</c:v>
                </c:pt>
                <c:pt idx="981">
                  <c:v>36803</c:v>
                </c:pt>
                <c:pt idx="982">
                  <c:v>36804</c:v>
                </c:pt>
                <c:pt idx="983">
                  <c:v>36805</c:v>
                </c:pt>
                <c:pt idx="984">
                  <c:v>36808</c:v>
                </c:pt>
                <c:pt idx="985">
                  <c:v>36809</c:v>
                </c:pt>
                <c:pt idx="986">
                  <c:v>36810</c:v>
                </c:pt>
                <c:pt idx="987">
                  <c:v>36811</c:v>
                </c:pt>
                <c:pt idx="988">
                  <c:v>36812</c:v>
                </c:pt>
                <c:pt idx="989">
                  <c:v>36815</c:v>
                </c:pt>
                <c:pt idx="990">
                  <c:v>36816</c:v>
                </c:pt>
                <c:pt idx="991">
                  <c:v>36817</c:v>
                </c:pt>
                <c:pt idx="992">
                  <c:v>36818</c:v>
                </c:pt>
                <c:pt idx="993">
                  <c:v>36819</c:v>
                </c:pt>
                <c:pt idx="994">
                  <c:v>36822</c:v>
                </c:pt>
                <c:pt idx="995">
                  <c:v>36823</c:v>
                </c:pt>
                <c:pt idx="996">
                  <c:v>36824</c:v>
                </c:pt>
                <c:pt idx="997">
                  <c:v>36825</c:v>
                </c:pt>
                <c:pt idx="998">
                  <c:v>36826</c:v>
                </c:pt>
                <c:pt idx="999">
                  <c:v>36829</c:v>
                </c:pt>
                <c:pt idx="1000">
                  <c:v>36830</c:v>
                </c:pt>
                <c:pt idx="1001">
                  <c:v>36831</c:v>
                </c:pt>
                <c:pt idx="1002">
                  <c:v>36832</c:v>
                </c:pt>
                <c:pt idx="1003">
                  <c:v>36833</c:v>
                </c:pt>
                <c:pt idx="1004">
                  <c:v>36836</c:v>
                </c:pt>
                <c:pt idx="1005">
                  <c:v>36837</c:v>
                </c:pt>
                <c:pt idx="1006">
                  <c:v>36838</c:v>
                </c:pt>
                <c:pt idx="1007">
                  <c:v>36839</c:v>
                </c:pt>
                <c:pt idx="1008">
                  <c:v>36840</c:v>
                </c:pt>
                <c:pt idx="1009">
                  <c:v>36843</c:v>
                </c:pt>
                <c:pt idx="1010">
                  <c:v>36844</c:v>
                </c:pt>
                <c:pt idx="1011">
                  <c:v>36845</c:v>
                </c:pt>
                <c:pt idx="1012">
                  <c:v>36846</c:v>
                </c:pt>
                <c:pt idx="1013">
                  <c:v>36847</c:v>
                </c:pt>
                <c:pt idx="1014">
                  <c:v>36850</c:v>
                </c:pt>
                <c:pt idx="1015">
                  <c:v>36851</c:v>
                </c:pt>
                <c:pt idx="1016">
                  <c:v>36852</c:v>
                </c:pt>
                <c:pt idx="1017">
                  <c:v>36853</c:v>
                </c:pt>
                <c:pt idx="1018">
                  <c:v>36854</c:v>
                </c:pt>
                <c:pt idx="1019">
                  <c:v>36857</c:v>
                </c:pt>
                <c:pt idx="1020">
                  <c:v>36858</c:v>
                </c:pt>
                <c:pt idx="1021">
                  <c:v>36859</c:v>
                </c:pt>
                <c:pt idx="1022">
                  <c:v>36860</c:v>
                </c:pt>
                <c:pt idx="1023">
                  <c:v>36861</c:v>
                </c:pt>
                <c:pt idx="1024">
                  <c:v>36864</c:v>
                </c:pt>
                <c:pt idx="1025">
                  <c:v>36865</c:v>
                </c:pt>
                <c:pt idx="1026">
                  <c:v>36866</c:v>
                </c:pt>
                <c:pt idx="1027">
                  <c:v>36867</c:v>
                </c:pt>
                <c:pt idx="1028">
                  <c:v>36868</c:v>
                </c:pt>
                <c:pt idx="1029">
                  <c:v>36871</c:v>
                </c:pt>
                <c:pt idx="1030">
                  <c:v>36872</c:v>
                </c:pt>
                <c:pt idx="1031">
                  <c:v>36873</c:v>
                </c:pt>
                <c:pt idx="1032">
                  <c:v>36874</c:v>
                </c:pt>
                <c:pt idx="1033">
                  <c:v>36875</c:v>
                </c:pt>
                <c:pt idx="1034">
                  <c:v>36878</c:v>
                </c:pt>
                <c:pt idx="1035">
                  <c:v>36879</c:v>
                </c:pt>
                <c:pt idx="1036">
                  <c:v>36880</c:v>
                </c:pt>
                <c:pt idx="1037">
                  <c:v>36881</c:v>
                </c:pt>
                <c:pt idx="1038">
                  <c:v>36882</c:v>
                </c:pt>
                <c:pt idx="1039">
                  <c:v>36886</c:v>
                </c:pt>
                <c:pt idx="1040">
                  <c:v>36887</c:v>
                </c:pt>
                <c:pt idx="1041">
                  <c:v>36888</c:v>
                </c:pt>
                <c:pt idx="1042">
                  <c:v>36889</c:v>
                </c:pt>
                <c:pt idx="1043">
                  <c:v>36891</c:v>
                </c:pt>
                <c:pt idx="1044">
                  <c:v>36893</c:v>
                </c:pt>
                <c:pt idx="1045">
                  <c:v>36894</c:v>
                </c:pt>
                <c:pt idx="1046">
                  <c:v>36895</c:v>
                </c:pt>
                <c:pt idx="1047">
                  <c:v>36896</c:v>
                </c:pt>
                <c:pt idx="1048">
                  <c:v>36899</c:v>
                </c:pt>
                <c:pt idx="1049">
                  <c:v>36900</c:v>
                </c:pt>
                <c:pt idx="1050">
                  <c:v>36901</c:v>
                </c:pt>
                <c:pt idx="1051">
                  <c:v>36902</c:v>
                </c:pt>
                <c:pt idx="1052">
                  <c:v>36903</c:v>
                </c:pt>
                <c:pt idx="1053">
                  <c:v>36906</c:v>
                </c:pt>
                <c:pt idx="1054">
                  <c:v>36907</c:v>
                </c:pt>
                <c:pt idx="1055">
                  <c:v>36908</c:v>
                </c:pt>
                <c:pt idx="1056">
                  <c:v>36909</c:v>
                </c:pt>
                <c:pt idx="1057">
                  <c:v>36910</c:v>
                </c:pt>
                <c:pt idx="1058">
                  <c:v>36913</c:v>
                </c:pt>
                <c:pt idx="1059">
                  <c:v>36914</c:v>
                </c:pt>
                <c:pt idx="1060">
                  <c:v>36915</c:v>
                </c:pt>
                <c:pt idx="1061">
                  <c:v>36916</c:v>
                </c:pt>
                <c:pt idx="1062">
                  <c:v>36917</c:v>
                </c:pt>
                <c:pt idx="1063">
                  <c:v>36920</c:v>
                </c:pt>
                <c:pt idx="1064">
                  <c:v>36921</c:v>
                </c:pt>
                <c:pt idx="1065">
                  <c:v>36922</c:v>
                </c:pt>
                <c:pt idx="1066">
                  <c:v>36923</c:v>
                </c:pt>
                <c:pt idx="1067">
                  <c:v>36924</c:v>
                </c:pt>
                <c:pt idx="1068">
                  <c:v>36927</c:v>
                </c:pt>
                <c:pt idx="1069">
                  <c:v>36928</c:v>
                </c:pt>
                <c:pt idx="1070">
                  <c:v>36929</c:v>
                </c:pt>
                <c:pt idx="1071">
                  <c:v>36930</c:v>
                </c:pt>
                <c:pt idx="1072">
                  <c:v>36931</c:v>
                </c:pt>
                <c:pt idx="1073">
                  <c:v>36934</c:v>
                </c:pt>
                <c:pt idx="1074">
                  <c:v>36935</c:v>
                </c:pt>
                <c:pt idx="1075">
                  <c:v>36936</c:v>
                </c:pt>
                <c:pt idx="1076">
                  <c:v>36937</c:v>
                </c:pt>
                <c:pt idx="1077">
                  <c:v>36938</c:v>
                </c:pt>
                <c:pt idx="1078">
                  <c:v>36941</c:v>
                </c:pt>
                <c:pt idx="1079">
                  <c:v>36942</c:v>
                </c:pt>
                <c:pt idx="1080">
                  <c:v>36943</c:v>
                </c:pt>
                <c:pt idx="1081">
                  <c:v>36944</c:v>
                </c:pt>
                <c:pt idx="1082">
                  <c:v>36945</c:v>
                </c:pt>
                <c:pt idx="1083">
                  <c:v>36948</c:v>
                </c:pt>
                <c:pt idx="1084">
                  <c:v>36949</c:v>
                </c:pt>
                <c:pt idx="1085">
                  <c:v>36950</c:v>
                </c:pt>
                <c:pt idx="1086">
                  <c:v>36951</c:v>
                </c:pt>
                <c:pt idx="1087">
                  <c:v>36952</c:v>
                </c:pt>
                <c:pt idx="1088">
                  <c:v>36955</c:v>
                </c:pt>
                <c:pt idx="1089">
                  <c:v>36956</c:v>
                </c:pt>
                <c:pt idx="1090">
                  <c:v>36957</c:v>
                </c:pt>
                <c:pt idx="1091">
                  <c:v>36958</c:v>
                </c:pt>
                <c:pt idx="1092">
                  <c:v>36959</c:v>
                </c:pt>
                <c:pt idx="1093">
                  <c:v>36962</c:v>
                </c:pt>
                <c:pt idx="1094">
                  <c:v>36963</c:v>
                </c:pt>
                <c:pt idx="1095">
                  <c:v>36964</c:v>
                </c:pt>
                <c:pt idx="1096">
                  <c:v>36965</c:v>
                </c:pt>
                <c:pt idx="1097">
                  <c:v>36966</c:v>
                </c:pt>
                <c:pt idx="1098">
                  <c:v>36969</c:v>
                </c:pt>
                <c:pt idx="1099">
                  <c:v>36970</c:v>
                </c:pt>
                <c:pt idx="1100">
                  <c:v>36971</c:v>
                </c:pt>
                <c:pt idx="1101">
                  <c:v>36972</c:v>
                </c:pt>
                <c:pt idx="1102">
                  <c:v>36973</c:v>
                </c:pt>
                <c:pt idx="1103">
                  <c:v>36976</c:v>
                </c:pt>
                <c:pt idx="1104">
                  <c:v>36977</c:v>
                </c:pt>
                <c:pt idx="1105">
                  <c:v>36978</c:v>
                </c:pt>
                <c:pt idx="1106">
                  <c:v>36979</c:v>
                </c:pt>
                <c:pt idx="1107">
                  <c:v>36980</c:v>
                </c:pt>
                <c:pt idx="1108">
                  <c:v>36981</c:v>
                </c:pt>
                <c:pt idx="1109">
                  <c:v>36983</c:v>
                </c:pt>
                <c:pt idx="1110">
                  <c:v>36984</c:v>
                </c:pt>
                <c:pt idx="1111">
                  <c:v>36985</c:v>
                </c:pt>
                <c:pt idx="1112">
                  <c:v>36986</c:v>
                </c:pt>
                <c:pt idx="1113">
                  <c:v>36987</c:v>
                </c:pt>
                <c:pt idx="1114">
                  <c:v>36990</c:v>
                </c:pt>
                <c:pt idx="1115">
                  <c:v>36991</c:v>
                </c:pt>
                <c:pt idx="1116">
                  <c:v>36992</c:v>
                </c:pt>
                <c:pt idx="1117">
                  <c:v>36993</c:v>
                </c:pt>
                <c:pt idx="1118">
                  <c:v>36997</c:v>
                </c:pt>
                <c:pt idx="1119">
                  <c:v>36998</c:v>
                </c:pt>
                <c:pt idx="1120">
                  <c:v>36999</c:v>
                </c:pt>
                <c:pt idx="1121">
                  <c:v>37000</c:v>
                </c:pt>
                <c:pt idx="1122">
                  <c:v>37001</c:v>
                </c:pt>
                <c:pt idx="1123">
                  <c:v>37004</c:v>
                </c:pt>
                <c:pt idx="1124">
                  <c:v>37005</c:v>
                </c:pt>
                <c:pt idx="1125">
                  <c:v>37006</c:v>
                </c:pt>
                <c:pt idx="1126">
                  <c:v>37007</c:v>
                </c:pt>
                <c:pt idx="1127">
                  <c:v>37008</c:v>
                </c:pt>
                <c:pt idx="1128">
                  <c:v>37011</c:v>
                </c:pt>
                <c:pt idx="1129">
                  <c:v>37012</c:v>
                </c:pt>
                <c:pt idx="1130">
                  <c:v>37013</c:v>
                </c:pt>
                <c:pt idx="1131">
                  <c:v>37014</c:v>
                </c:pt>
                <c:pt idx="1132">
                  <c:v>37015</c:v>
                </c:pt>
                <c:pt idx="1133">
                  <c:v>37018</c:v>
                </c:pt>
                <c:pt idx="1134">
                  <c:v>37019</c:v>
                </c:pt>
                <c:pt idx="1135">
                  <c:v>37020</c:v>
                </c:pt>
                <c:pt idx="1136">
                  <c:v>37021</c:v>
                </c:pt>
                <c:pt idx="1137">
                  <c:v>37022</c:v>
                </c:pt>
                <c:pt idx="1138">
                  <c:v>37025</c:v>
                </c:pt>
                <c:pt idx="1139">
                  <c:v>37026</c:v>
                </c:pt>
                <c:pt idx="1140">
                  <c:v>37027</c:v>
                </c:pt>
                <c:pt idx="1141">
                  <c:v>37028</c:v>
                </c:pt>
                <c:pt idx="1142">
                  <c:v>37029</c:v>
                </c:pt>
                <c:pt idx="1143">
                  <c:v>37032</c:v>
                </c:pt>
                <c:pt idx="1144">
                  <c:v>37033</c:v>
                </c:pt>
                <c:pt idx="1145">
                  <c:v>37034</c:v>
                </c:pt>
                <c:pt idx="1146">
                  <c:v>37035</c:v>
                </c:pt>
                <c:pt idx="1147">
                  <c:v>37036</c:v>
                </c:pt>
                <c:pt idx="1148">
                  <c:v>37039</c:v>
                </c:pt>
                <c:pt idx="1149">
                  <c:v>37040</c:v>
                </c:pt>
                <c:pt idx="1150">
                  <c:v>37041</c:v>
                </c:pt>
                <c:pt idx="1151">
                  <c:v>37042</c:v>
                </c:pt>
                <c:pt idx="1152">
                  <c:v>37043</c:v>
                </c:pt>
                <c:pt idx="1153">
                  <c:v>37046</c:v>
                </c:pt>
                <c:pt idx="1154">
                  <c:v>37047</c:v>
                </c:pt>
                <c:pt idx="1155">
                  <c:v>37048</c:v>
                </c:pt>
                <c:pt idx="1156">
                  <c:v>37049</c:v>
                </c:pt>
                <c:pt idx="1157">
                  <c:v>37050</c:v>
                </c:pt>
                <c:pt idx="1158">
                  <c:v>37053</c:v>
                </c:pt>
                <c:pt idx="1159">
                  <c:v>37054</c:v>
                </c:pt>
                <c:pt idx="1160">
                  <c:v>37055</c:v>
                </c:pt>
                <c:pt idx="1161">
                  <c:v>37056</c:v>
                </c:pt>
                <c:pt idx="1162">
                  <c:v>37057</c:v>
                </c:pt>
                <c:pt idx="1163">
                  <c:v>37060</c:v>
                </c:pt>
                <c:pt idx="1164">
                  <c:v>37061</c:v>
                </c:pt>
                <c:pt idx="1165">
                  <c:v>37062</c:v>
                </c:pt>
                <c:pt idx="1166">
                  <c:v>37063</c:v>
                </c:pt>
                <c:pt idx="1167">
                  <c:v>37064</c:v>
                </c:pt>
                <c:pt idx="1168">
                  <c:v>37067</c:v>
                </c:pt>
                <c:pt idx="1169">
                  <c:v>37068</c:v>
                </c:pt>
                <c:pt idx="1170">
                  <c:v>37069</c:v>
                </c:pt>
                <c:pt idx="1171">
                  <c:v>37070</c:v>
                </c:pt>
                <c:pt idx="1172">
                  <c:v>37071</c:v>
                </c:pt>
                <c:pt idx="1173">
                  <c:v>37072</c:v>
                </c:pt>
                <c:pt idx="1174">
                  <c:v>37074</c:v>
                </c:pt>
                <c:pt idx="1175">
                  <c:v>37075</c:v>
                </c:pt>
                <c:pt idx="1176">
                  <c:v>37076</c:v>
                </c:pt>
                <c:pt idx="1177">
                  <c:v>37077</c:v>
                </c:pt>
                <c:pt idx="1178">
                  <c:v>37078</c:v>
                </c:pt>
                <c:pt idx="1179">
                  <c:v>37081</c:v>
                </c:pt>
                <c:pt idx="1180">
                  <c:v>37082</c:v>
                </c:pt>
                <c:pt idx="1181">
                  <c:v>37083</c:v>
                </c:pt>
                <c:pt idx="1182">
                  <c:v>37084</c:v>
                </c:pt>
                <c:pt idx="1183">
                  <c:v>37085</c:v>
                </c:pt>
                <c:pt idx="1184">
                  <c:v>37088</c:v>
                </c:pt>
                <c:pt idx="1185">
                  <c:v>37089</c:v>
                </c:pt>
                <c:pt idx="1186">
                  <c:v>37090</c:v>
                </c:pt>
                <c:pt idx="1187">
                  <c:v>37091</c:v>
                </c:pt>
                <c:pt idx="1188">
                  <c:v>37092</c:v>
                </c:pt>
                <c:pt idx="1189">
                  <c:v>37095</c:v>
                </c:pt>
                <c:pt idx="1190">
                  <c:v>37096</c:v>
                </c:pt>
                <c:pt idx="1191">
                  <c:v>37097</c:v>
                </c:pt>
                <c:pt idx="1192">
                  <c:v>37098</c:v>
                </c:pt>
                <c:pt idx="1193">
                  <c:v>37099</c:v>
                </c:pt>
                <c:pt idx="1194">
                  <c:v>37102</c:v>
                </c:pt>
                <c:pt idx="1195">
                  <c:v>37103</c:v>
                </c:pt>
                <c:pt idx="1196">
                  <c:v>37104</c:v>
                </c:pt>
                <c:pt idx="1197">
                  <c:v>37105</c:v>
                </c:pt>
                <c:pt idx="1198">
                  <c:v>37106</c:v>
                </c:pt>
                <c:pt idx="1199">
                  <c:v>37109</c:v>
                </c:pt>
                <c:pt idx="1200">
                  <c:v>37110</c:v>
                </c:pt>
                <c:pt idx="1201">
                  <c:v>37111</c:v>
                </c:pt>
                <c:pt idx="1202">
                  <c:v>37112</c:v>
                </c:pt>
                <c:pt idx="1203">
                  <c:v>37113</c:v>
                </c:pt>
                <c:pt idx="1204">
                  <c:v>37116</c:v>
                </c:pt>
                <c:pt idx="1205">
                  <c:v>37117</c:v>
                </c:pt>
                <c:pt idx="1206">
                  <c:v>37118</c:v>
                </c:pt>
                <c:pt idx="1207">
                  <c:v>37119</c:v>
                </c:pt>
                <c:pt idx="1208">
                  <c:v>37120</c:v>
                </c:pt>
                <c:pt idx="1209">
                  <c:v>37123</c:v>
                </c:pt>
                <c:pt idx="1210">
                  <c:v>37124</c:v>
                </c:pt>
                <c:pt idx="1211">
                  <c:v>37125</c:v>
                </c:pt>
                <c:pt idx="1212">
                  <c:v>37126</c:v>
                </c:pt>
                <c:pt idx="1213">
                  <c:v>37127</c:v>
                </c:pt>
                <c:pt idx="1214">
                  <c:v>37130</c:v>
                </c:pt>
                <c:pt idx="1215">
                  <c:v>37131</c:v>
                </c:pt>
                <c:pt idx="1216">
                  <c:v>37132</c:v>
                </c:pt>
                <c:pt idx="1217">
                  <c:v>37133</c:v>
                </c:pt>
                <c:pt idx="1218">
                  <c:v>37134</c:v>
                </c:pt>
                <c:pt idx="1219">
                  <c:v>37137</c:v>
                </c:pt>
                <c:pt idx="1220">
                  <c:v>37138</c:v>
                </c:pt>
                <c:pt idx="1221">
                  <c:v>37139</c:v>
                </c:pt>
                <c:pt idx="1222">
                  <c:v>37140</c:v>
                </c:pt>
                <c:pt idx="1223">
                  <c:v>37141</c:v>
                </c:pt>
                <c:pt idx="1224">
                  <c:v>37144</c:v>
                </c:pt>
                <c:pt idx="1225">
                  <c:v>37148</c:v>
                </c:pt>
                <c:pt idx="1226">
                  <c:v>37151</c:v>
                </c:pt>
                <c:pt idx="1227">
                  <c:v>37152</c:v>
                </c:pt>
                <c:pt idx="1228">
                  <c:v>37153</c:v>
                </c:pt>
                <c:pt idx="1229">
                  <c:v>37154</c:v>
                </c:pt>
                <c:pt idx="1230">
                  <c:v>37155</c:v>
                </c:pt>
                <c:pt idx="1231">
                  <c:v>37158</c:v>
                </c:pt>
                <c:pt idx="1232">
                  <c:v>37159</c:v>
                </c:pt>
                <c:pt idx="1233">
                  <c:v>37160</c:v>
                </c:pt>
                <c:pt idx="1234">
                  <c:v>37161</c:v>
                </c:pt>
                <c:pt idx="1235">
                  <c:v>37162</c:v>
                </c:pt>
                <c:pt idx="1236">
                  <c:v>37164</c:v>
                </c:pt>
                <c:pt idx="1237">
                  <c:v>37165</c:v>
                </c:pt>
                <c:pt idx="1238">
                  <c:v>37166</c:v>
                </c:pt>
                <c:pt idx="1239">
                  <c:v>37167</c:v>
                </c:pt>
                <c:pt idx="1240">
                  <c:v>37168</c:v>
                </c:pt>
                <c:pt idx="1241">
                  <c:v>37169</c:v>
                </c:pt>
                <c:pt idx="1242">
                  <c:v>37172</c:v>
                </c:pt>
                <c:pt idx="1243">
                  <c:v>37173</c:v>
                </c:pt>
                <c:pt idx="1244">
                  <c:v>37174</c:v>
                </c:pt>
                <c:pt idx="1245">
                  <c:v>37175</c:v>
                </c:pt>
                <c:pt idx="1246">
                  <c:v>37176</c:v>
                </c:pt>
                <c:pt idx="1247">
                  <c:v>37179</c:v>
                </c:pt>
                <c:pt idx="1248">
                  <c:v>37180</c:v>
                </c:pt>
                <c:pt idx="1249">
                  <c:v>37181</c:v>
                </c:pt>
                <c:pt idx="1250">
                  <c:v>37182</c:v>
                </c:pt>
                <c:pt idx="1251">
                  <c:v>37183</c:v>
                </c:pt>
                <c:pt idx="1252">
                  <c:v>37186</c:v>
                </c:pt>
                <c:pt idx="1253">
                  <c:v>37187</c:v>
                </c:pt>
                <c:pt idx="1254">
                  <c:v>37188</c:v>
                </c:pt>
                <c:pt idx="1255">
                  <c:v>37189</c:v>
                </c:pt>
                <c:pt idx="1256">
                  <c:v>37190</c:v>
                </c:pt>
                <c:pt idx="1257">
                  <c:v>37193</c:v>
                </c:pt>
                <c:pt idx="1258">
                  <c:v>37194</c:v>
                </c:pt>
                <c:pt idx="1259">
                  <c:v>37195</c:v>
                </c:pt>
                <c:pt idx="1260">
                  <c:v>37196</c:v>
                </c:pt>
                <c:pt idx="1261">
                  <c:v>37197</c:v>
                </c:pt>
                <c:pt idx="1262">
                  <c:v>37200</c:v>
                </c:pt>
                <c:pt idx="1263">
                  <c:v>37201</c:v>
                </c:pt>
                <c:pt idx="1264">
                  <c:v>37202</c:v>
                </c:pt>
                <c:pt idx="1265">
                  <c:v>37203</c:v>
                </c:pt>
                <c:pt idx="1266">
                  <c:v>37204</c:v>
                </c:pt>
                <c:pt idx="1267">
                  <c:v>37207</c:v>
                </c:pt>
                <c:pt idx="1268">
                  <c:v>37208</c:v>
                </c:pt>
                <c:pt idx="1269">
                  <c:v>37209</c:v>
                </c:pt>
                <c:pt idx="1270">
                  <c:v>37210</c:v>
                </c:pt>
                <c:pt idx="1271">
                  <c:v>37211</c:v>
                </c:pt>
                <c:pt idx="1272">
                  <c:v>37214</c:v>
                </c:pt>
                <c:pt idx="1273">
                  <c:v>37215</c:v>
                </c:pt>
                <c:pt idx="1274">
                  <c:v>37216</c:v>
                </c:pt>
                <c:pt idx="1275">
                  <c:v>37217</c:v>
                </c:pt>
                <c:pt idx="1276">
                  <c:v>37218</c:v>
                </c:pt>
                <c:pt idx="1277">
                  <c:v>37221</c:v>
                </c:pt>
                <c:pt idx="1278">
                  <c:v>37222</c:v>
                </c:pt>
                <c:pt idx="1279">
                  <c:v>37223</c:v>
                </c:pt>
                <c:pt idx="1280">
                  <c:v>37224</c:v>
                </c:pt>
                <c:pt idx="1281">
                  <c:v>37225</c:v>
                </c:pt>
                <c:pt idx="1282">
                  <c:v>37228</c:v>
                </c:pt>
                <c:pt idx="1283">
                  <c:v>37229</c:v>
                </c:pt>
                <c:pt idx="1284">
                  <c:v>37230</c:v>
                </c:pt>
                <c:pt idx="1285">
                  <c:v>37231</c:v>
                </c:pt>
                <c:pt idx="1286">
                  <c:v>37232</c:v>
                </c:pt>
                <c:pt idx="1287">
                  <c:v>37235</c:v>
                </c:pt>
                <c:pt idx="1288">
                  <c:v>37236</c:v>
                </c:pt>
                <c:pt idx="1289">
                  <c:v>37237</c:v>
                </c:pt>
                <c:pt idx="1290">
                  <c:v>37238</c:v>
                </c:pt>
                <c:pt idx="1291">
                  <c:v>37239</c:v>
                </c:pt>
                <c:pt idx="1292">
                  <c:v>37242</c:v>
                </c:pt>
                <c:pt idx="1293">
                  <c:v>37243</c:v>
                </c:pt>
                <c:pt idx="1294">
                  <c:v>37244</c:v>
                </c:pt>
                <c:pt idx="1295">
                  <c:v>37245</c:v>
                </c:pt>
                <c:pt idx="1296">
                  <c:v>37246</c:v>
                </c:pt>
                <c:pt idx="1297">
                  <c:v>37249</c:v>
                </c:pt>
                <c:pt idx="1298">
                  <c:v>37251</c:v>
                </c:pt>
                <c:pt idx="1299">
                  <c:v>37252</c:v>
                </c:pt>
                <c:pt idx="1300">
                  <c:v>37253</c:v>
                </c:pt>
                <c:pt idx="1301">
                  <c:v>37256</c:v>
                </c:pt>
                <c:pt idx="1302">
                  <c:v>37258</c:v>
                </c:pt>
                <c:pt idx="1303">
                  <c:v>37259</c:v>
                </c:pt>
                <c:pt idx="1304">
                  <c:v>37260</c:v>
                </c:pt>
                <c:pt idx="1305">
                  <c:v>37263</c:v>
                </c:pt>
                <c:pt idx="1306">
                  <c:v>37264</c:v>
                </c:pt>
                <c:pt idx="1307">
                  <c:v>37265</c:v>
                </c:pt>
                <c:pt idx="1308">
                  <c:v>37266</c:v>
                </c:pt>
                <c:pt idx="1309">
                  <c:v>37267</c:v>
                </c:pt>
                <c:pt idx="1310">
                  <c:v>37270</c:v>
                </c:pt>
                <c:pt idx="1311">
                  <c:v>37271</c:v>
                </c:pt>
                <c:pt idx="1312">
                  <c:v>37272</c:v>
                </c:pt>
                <c:pt idx="1313">
                  <c:v>37273</c:v>
                </c:pt>
                <c:pt idx="1314">
                  <c:v>37274</c:v>
                </c:pt>
                <c:pt idx="1315">
                  <c:v>37277</c:v>
                </c:pt>
                <c:pt idx="1316">
                  <c:v>37278</c:v>
                </c:pt>
                <c:pt idx="1317">
                  <c:v>37279</c:v>
                </c:pt>
                <c:pt idx="1318">
                  <c:v>37280</c:v>
                </c:pt>
                <c:pt idx="1319">
                  <c:v>37281</c:v>
                </c:pt>
                <c:pt idx="1320">
                  <c:v>37284</c:v>
                </c:pt>
                <c:pt idx="1321">
                  <c:v>37285</c:v>
                </c:pt>
                <c:pt idx="1322">
                  <c:v>37286</c:v>
                </c:pt>
                <c:pt idx="1323">
                  <c:v>37287</c:v>
                </c:pt>
                <c:pt idx="1324">
                  <c:v>37288</c:v>
                </c:pt>
                <c:pt idx="1325">
                  <c:v>37291</c:v>
                </c:pt>
                <c:pt idx="1326">
                  <c:v>37292</c:v>
                </c:pt>
                <c:pt idx="1327">
                  <c:v>37293</c:v>
                </c:pt>
                <c:pt idx="1328">
                  <c:v>37294</c:v>
                </c:pt>
                <c:pt idx="1329">
                  <c:v>37295</c:v>
                </c:pt>
                <c:pt idx="1330">
                  <c:v>37298</c:v>
                </c:pt>
                <c:pt idx="1331">
                  <c:v>37299</c:v>
                </c:pt>
                <c:pt idx="1332">
                  <c:v>37300</c:v>
                </c:pt>
                <c:pt idx="1333">
                  <c:v>37301</c:v>
                </c:pt>
                <c:pt idx="1334">
                  <c:v>37302</c:v>
                </c:pt>
                <c:pt idx="1335">
                  <c:v>37305</c:v>
                </c:pt>
                <c:pt idx="1336">
                  <c:v>37306</c:v>
                </c:pt>
                <c:pt idx="1337">
                  <c:v>37307</c:v>
                </c:pt>
                <c:pt idx="1338">
                  <c:v>37308</c:v>
                </c:pt>
                <c:pt idx="1339">
                  <c:v>37309</c:v>
                </c:pt>
                <c:pt idx="1340">
                  <c:v>37312</c:v>
                </c:pt>
                <c:pt idx="1341">
                  <c:v>37313</c:v>
                </c:pt>
                <c:pt idx="1342">
                  <c:v>37314</c:v>
                </c:pt>
                <c:pt idx="1343">
                  <c:v>37315</c:v>
                </c:pt>
                <c:pt idx="1344">
                  <c:v>37316</c:v>
                </c:pt>
                <c:pt idx="1345">
                  <c:v>37319</c:v>
                </c:pt>
                <c:pt idx="1346">
                  <c:v>37320</c:v>
                </c:pt>
                <c:pt idx="1347">
                  <c:v>37321</c:v>
                </c:pt>
                <c:pt idx="1348">
                  <c:v>37322</c:v>
                </c:pt>
                <c:pt idx="1349">
                  <c:v>37323</c:v>
                </c:pt>
                <c:pt idx="1350">
                  <c:v>37326</c:v>
                </c:pt>
                <c:pt idx="1351">
                  <c:v>37327</c:v>
                </c:pt>
                <c:pt idx="1352">
                  <c:v>37328</c:v>
                </c:pt>
                <c:pt idx="1353">
                  <c:v>37329</c:v>
                </c:pt>
                <c:pt idx="1354">
                  <c:v>37330</c:v>
                </c:pt>
                <c:pt idx="1355">
                  <c:v>37333</c:v>
                </c:pt>
                <c:pt idx="1356">
                  <c:v>37334</c:v>
                </c:pt>
                <c:pt idx="1357">
                  <c:v>37335</c:v>
                </c:pt>
                <c:pt idx="1358">
                  <c:v>37336</c:v>
                </c:pt>
                <c:pt idx="1359">
                  <c:v>37337</c:v>
                </c:pt>
                <c:pt idx="1360">
                  <c:v>37340</c:v>
                </c:pt>
                <c:pt idx="1361">
                  <c:v>37341</c:v>
                </c:pt>
                <c:pt idx="1362">
                  <c:v>37342</c:v>
                </c:pt>
                <c:pt idx="1363">
                  <c:v>37343</c:v>
                </c:pt>
                <c:pt idx="1364">
                  <c:v>37346</c:v>
                </c:pt>
                <c:pt idx="1365">
                  <c:v>37347</c:v>
                </c:pt>
                <c:pt idx="1366">
                  <c:v>37348</c:v>
                </c:pt>
                <c:pt idx="1367">
                  <c:v>37349</c:v>
                </c:pt>
                <c:pt idx="1368">
                  <c:v>37350</c:v>
                </c:pt>
                <c:pt idx="1369">
                  <c:v>37351</c:v>
                </c:pt>
                <c:pt idx="1370">
                  <c:v>37354</c:v>
                </c:pt>
                <c:pt idx="1371">
                  <c:v>37355</c:v>
                </c:pt>
                <c:pt idx="1372">
                  <c:v>37356</c:v>
                </c:pt>
                <c:pt idx="1373">
                  <c:v>37357</c:v>
                </c:pt>
                <c:pt idx="1374">
                  <c:v>37358</c:v>
                </c:pt>
                <c:pt idx="1375">
                  <c:v>37361</c:v>
                </c:pt>
                <c:pt idx="1376">
                  <c:v>37362</c:v>
                </c:pt>
                <c:pt idx="1377">
                  <c:v>37363</c:v>
                </c:pt>
                <c:pt idx="1378">
                  <c:v>37364</c:v>
                </c:pt>
                <c:pt idx="1379">
                  <c:v>37365</c:v>
                </c:pt>
                <c:pt idx="1380">
                  <c:v>37368</c:v>
                </c:pt>
                <c:pt idx="1381">
                  <c:v>37369</c:v>
                </c:pt>
                <c:pt idx="1382">
                  <c:v>37370</c:v>
                </c:pt>
                <c:pt idx="1383">
                  <c:v>37371</c:v>
                </c:pt>
                <c:pt idx="1384">
                  <c:v>37372</c:v>
                </c:pt>
                <c:pt idx="1385">
                  <c:v>37375</c:v>
                </c:pt>
                <c:pt idx="1386">
                  <c:v>37376</c:v>
                </c:pt>
                <c:pt idx="1387">
                  <c:v>37377</c:v>
                </c:pt>
                <c:pt idx="1388">
                  <c:v>37378</c:v>
                </c:pt>
                <c:pt idx="1389">
                  <c:v>37379</c:v>
                </c:pt>
                <c:pt idx="1390">
                  <c:v>37382</c:v>
                </c:pt>
                <c:pt idx="1391">
                  <c:v>37383</c:v>
                </c:pt>
                <c:pt idx="1392">
                  <c:v>37384</c:v>
                </c:pt>
                <c:pt idx="1393">
                  <c:v>37385</c:v>
                </c:pt>
                <c:pt idx="1394">
                  <c:v>37386</c:v>
                </c:pt>
                <c:pt idx="1395">
                  <c:v>37389</c:v>
                </c:pt>
                <c:pt idx="1396">
                  <c:v>37390</c:v>
                </c:pt>
                <c:pt idx="1397">
                  <c:v>37391</c:v>
                </c:pt>
                <c:pt idx="1398">
                  <c:v>37392</c:v>
                </c:pt>
                <c:pt idx="1399">
                  <c:v>37393</c:v>
                </c:pt>
                <c:pt idx="1400">
                  <c:v>37396</c:v>
                </c:pt>
                <c:pt idx="1401">
                  <c:v>37397</c:v>
                </c:pt>
                <c:pt idx="1402">
                  <c:v>37398</c:v>
                </c:pt>
                <c:pt idx="1403">
                  <c:v>37399</c:v>
                </c:pt>
                <c:pt idx="1404">
                  <c:v>37400</c:v>
                </c:pt>
                <c:pt idx="1405">
                  <c:v>37403</c:v>
                </c:pt>
                <c:pt idx="1406">
                  <c:v>37404</c:v>
                </c:pt>
                <c:pt idx="1407">
                  <c:v>37405</c:v>
                </c:pt>
                <c:pt idx="1408">
                  <c:v>37406</c:v>
                </c:pt>
                <c:pt idx="1409">
                  <c:v>37407</c:v>
                </c:pt>
                <c:pt idx="1410">
                  <c:v>37410</c:v>
                </c:pt>
                <c:pt idx="1411">
                  <c:v>37411</c:v>
                </c:pt>
                <c:pt idx="1412">
                  <c:v>37412</c:v>
                </c:pt>
                <c:pt idx="1413">
                  <c:v>37413</c:v>
                </c:pt>
                <c:pt idx="1414">
                  <c:v>37414</c:v>
                </c:pt>
                <c:pt idx="1415">
                  <c:v>37417</c:v>
                </c:pt>
                <c:pt idx="1416">
                  <c:v>37418</c:v>
                </c:pt>
                <c:pt idx="1417">
                  <c:v>37419</c:v>
                </c:pt>
                <c:pt idx="1418">
                  <c:v>37420</c:v>
                </c:pt>
                <c:pt idx="1419">
                  <c:v>37421</c:v>
                </c:pt>
                <c:pt idx="1420">
                  <c:v>37424</c:v>
                </c:pt>
                <c:pt idx="1421">
                  <c:v>37425</c:v>
                </c:pt>
                <c:pt idx="1422">
                  <c:v>37426</c:v>
                </c:pt>
                <c:pt idx="1423">
                  <c:v>37427</c:v>
                </c:pt>
                <c:pt idx="1424">
                  <c:v>37428</c:v>
                </c:pt>
                <c:pt idx="1425">
                  <c:v>37431</c:v>
                </c:pt>
                <c:pt idx="1426">
                  <c:v>37432</c:v>
                </c:pt>
                <c:pt idx="1427">
                  <c:v>37433</c:v>
                </c:pt>
                <c:pt idx="1428">
                  <c:v>37434</c:v>
                </c:pt>
                <c:pt idx="1429">
                  <c:v>37435</c:v>
                </c:pt>
                <c:pt idx="1430">
                  <c:v>37437</c:v>
                </c:pt>
                <c:pt idx="1431">
                  <c:v>37438</c:v>
                </c:pt>
                <c:pt idx="1432">
                  <c:v>37439</c:v>
                </c:pt>
                <c:pt idx="1433">
                  <c:v>37440</c:v>
                </c:pt>
                <c:pt idx="1434">
                  <c:v>37441</c:v>
                </c:pt>
                <c:pt idx="1435">
                  <c:v>37442</c:v>
                </c:pt>
                <c:pt idx="1436">
                  <c:v>37445</c:v>
                </c:pt>
                <c:pt idx="1437">
                  <c:v>37446</c:v>
                </c:pt>
                <c:pt idx="1438">
                  <c:v>37447</c:v>
                </c:pt>
                <c:pt idx="1439">
                  <c:v>37448</c:v>
                </c:pt>
                <c:pt idx="1440">
                  <c:v>37449</c:v>
                </c:pt>
                <c:pt idx="1441">
                  <c:v>37452</c:v>
                </c:pt>
                <c:pt idx="1442">
                  <c:v>37453</c:v>
                </c:pt>
                <c:pt idx="1443">
                  <c:v>37454</c:v>
                </c:pt>
                <c:pt idx="1444">
                  <c:v>37455</c:v>
                </c:pt>
                <c:pt idx="1445">
                  <c:v>37456</c:v>
                </c:pt>
                <c:pt idx="1446">
                  <c:v>37459</c:v>
                </c:pt>
                <c:pt idx="1447">
                  <c:v>37460</c:v>
                </c:pt>
                <c:pt idx="1448">
                  <c:v>37461</c:v>
                </c:pt>
                <c:pt idx="1449">
                  <c:v>37462</c:v>
                </c:pt>
                <c:pt idx="1450">
                  <c:v>37463</c:v>
                </c:pt>
                <c:pt idx="1451">
                  <c:v>37466</c:v>
                </c:pt>
                <c:pt idx="1452">
                  <c:v>37467</c:v>
                </c:pt>
                <c:pt idx="1453">
                  <c:v>37468</c:v>
                </c:pt>
                <c:pt idx="1454">
                  <c:v>37469</c:v>
                </c:pt>
                <c:pt idx="1455">
                  <c:v>37470</c:v>
                </c:pt>
                <c:pt idx="1456">
                  <c:v>37473</c:v>
                </c:pt>
                <c:pt idx="1457">
                  <c:v>37474</c:v>
                </c:pt>
                <c:pt idx="1458">
                  <c:v>37475</c:v>
                </c:pt>
                <c:pt idx="1459">
                  <c:v>37476</c:v>
                </c:pt>
                <c:pt idx="1460">
                  <c:v>37477</c:v>
                </c:pt>
                <c:pt idx="1461">
                  <c:v>37480</c:v>
                </c:pt>
                <c:pt idx="1462">
                  <c:v>37481</c:v>
                </c:pt>
                <c:pt idx="1463">
                  <c:v>37482</c:v>
                </c:pt>
                <c:pt idx="1464">
                  <c:v>37483</c:v>
                </c:pt>
                <c:pt idx="1465">
                  <c:v>37484</c:v>
                </c:pt>
                <c:pt idx="1466">
                  <c:v>37487</c:v>
                </c:pt>
                <c:pt idx="1467">
                  <c:v>37488</c:v>
                </c:pt>
                <c:pt idx="1468">
                  <c:v>37489</c:v>
                </c:pt>
                <c:pt idx="1469">
                  <c:v>37490</c:v>
                </c:pt>
                <c:pt idx="1470">
                  <c:v>37491</c:v>
                </c:pt>
                <c:pt idx="1471">
                  <c:v>37494</c:v>
                </c:pt>
                <c:pt idx="1472">
                  <c:v>37495</c:v>
                </c:pt>
                <c:pt idx="1473">
                  <c:v>37496</c:v>
                </c:pt>
                <c:pt idx="1474">
                  <c:v>37497</c:v>
                </c:pt>
                <c:pt idx="1475">
                  <c:v>37498</c:v>
                </c:pt>
                <c:pt idx="1476">
                  <c:v>37499</c:v>
                </c:pt>
                <c:pt idx="1477">
                  <c:v>37501</c:v>
                </c:pt>
                <c:pt idx="1478">
                  <c:v>37502</c:v>
                </c:pt>
                <c:pt idx="1479">
                  <c:v>37503</c:v>
                </c:pt>
                <c:pt idx="1480">
                  <c:v>37504</c:v>
                </c:pt>
                <c:pt idx="1481">
                  <c:v>37505</c:v>
                </c:pt>
                <c:pt idx="1482">
                  <c:v>37508</c:v>
                </c:pt>
                <c:pt idx="1483">
                  <c:v>37509</c:v>
                </c:pt>
                <c:pt idx="1484">
                  <c:v>37510</c:v>
                </c:pt>
                <c:pt idx="1485">
                  <c:v>37511</c:v>
                </c:pt>
                <c:pt idx="1486">
                  <c:v>37512</c:v>
                </c:pt>
                <c:pt idx="1487">
                  <c:v>37515</c:v>
                </c:pt>
                <c:pt idx="1488">
                  <c:v>37516</c:v>
                </c:pt>
                <c:pt idx="1489">
                  <c:v>37517</c:v>
                </c:pt>
                <c:pt idx="1490">
                  <c:v>37518</c:v>
                </c:pt>
                <c:pt idx="1491">
                  <c:v>37519</c:v>
                </c:pt>
                <c:pt idx="1492">
                  <c:v>37522</c:v>
                </c:pt>
                <c:pt idx="1493">
                  <c:v>37523</c:v>
                </c:pt>
                <c:pt idx="1494">
                  <c:v>37524</c:v>
                </c:pt>
                <c:pt idx="1495">
                  <c:v>37525</c:v>
                </c:pt>
                <c:pt idx="1496">
                  <c:v>37526</c:v>
                </c:pt>
                <c:pt idx="1497">
                  <c:v>37529</c:v>
                </c:pt>
                <c:pt idx="1498">
                  <c:v>37530</c:v>
                </c:pt>
                <c:pt idx="1499">
                  <c:v>37531</c:v>
                </c:pt>
                <c:pt idx="1500">
                  <c:v>37532</c:v>
                </c:pt>
                <c:pt idx="1501">
                  <c:v>37533</c:v>
                </c:pt>
                <c:pt idx="1502">
                  <c:v>37536</c:v>
                </c:pt>
                <c:pt idx="1503">
                  <c:v>37537</c:v>
                </c:pt>
                <c:pt idx="1504">
                  <c:v>37538</c:v>
                </c:pt>
                <c:pt idx="1505">
                  <c:v>37539</c:v>
                </c:pt>
                <c:pt idx="1506">
                  <c:v>37540</c:v>
                </c:pt>
                <c:pt idx="1507">
                  <c:v>37543</c:v>
                </c:pt>
                <c:pt idx="1508">
                  <c:v>37544</c:v>
                </c:pt>
                <c:pt idx="1509">
                  <c:v>37545</c:v>
                </c:pt>
                <c:pt idx="1510">
                  <c:v>37546</c:v>
                </c:pt>
                <c:pt idx="1511">
                  <c:v>37547</c:v>
                </c:pt>
                <c:pt idx="1512">
                  <c:v>37550</c:v>
                </c:pt>
                <c:pt idx="1513">
                  <c:v>37551</c:v>
                </c:pt>
                <c:pt idx="1514">
                  <c:v>37552</c:v>
                </c:pt>
                <c:pt idx="1515">
                  <c:v>37553</c:v>
                </c:pt>
                <c:pt idx="1516">
                  <c:v>37554</c:v>
                </c:pt>
                <c:pt idx="1517">
                  <c:v>37557</c:v>
                </c:pt>
                <c:pt idx="1518">
                  <c:v>37558</c:v>
                </c:pt>
                <c:pt idx="1519">
                  <c:v>37559</c:v>
                </c:pt>
                <c:pt idx="1520">
                  <c:v>37560</c:v>
                </c:pt>
                <c:pt idx="1521">
                  <c:v>37561</c:v>
                </c:pt>
                <c:pt idx="1522">
                  <c:v>37564</c:v>
                </c:pt>
                <c:pt idx="1523">
                  <c:v>37565</c:v>
                </c:pt>
                <c:pt idx="1524">
                  <c:v>37566</c:v>
                </c:pt>
                <c:pt idx="1525">
                  <c:v>37567</c:v>
                </c:pt>
                <c:pt idx="1526">
                  <c:v>37568</c:v>
                </c:pt>
                <c:pt idx="1527">
                  <c:v>37571</c:v>
                </c:pt>
                <c:pt idx="1528">
                  <c:v>37572</c:v>
                </c:pt>
                <c:pt idx="1529">
                  <c:v>37573</c:v>
                </c:pt>
                <c:pt idx="1530">
                  <c:v>37574</c:v>
                </c:pt>
                <c:pt idx="1531">
                  <c:v>37575</c:v>
                </c:pt>
                <c:pt idx="1532">
                  <c:v>37578</c:v>
                </c:pt>
                <c:pt idx="1533">
                  <c:v>37579</c:v>
                </c:pt>
                <c:pt idx="1534">
                  <c:v>37580</c:v>
                </c:pt>
                <c:pt idx="1535">
                  <c:v>37581</c:v>
                </c:pt>
                <c:pt idx="1536">
                  <c:v>37582</c:v>
                </c:pt>
                <c:pt idx="1537">
                  <c:v>37585</c:v>
                </c:pt>
                <c:pt idx="1538">
                  <c:v>37586</c:v>
                </c:pt>
                <c:pt idx="1539">
                  <c:v>37587</c:v>
                </c:pt>
                <c:pt idx="1540">
                  <c:v>37588</c:v>
                </c:pt>
                <c:pt idx="1541">
                  <c:v>37589</c:v>
                </c:pt>
                <c:pt idx="1542">
                  <c:v>37590</c:v>
                </c:pt>
                <c:pt idx="1543">
                  <c:v>37592</c:v>
                </c:pt>
                <c:pt idx="1544">
                  <c:v>37593</c:v>
                </c:pt>
                <c:pt idx="1545">
                  <c:v>37594</c:v>
                </c:pt>
                <c:pt idx="1546">
                  <c:v>37595</c:v>
                </c:pt>
                <c:pt idx="1547">
                  <c:v>37596</c:v>
                </c:pt>
                <c:pt idx="1548">
                  <c:v>37599</c:v>
                </c:pt>
                <c:pt idx="1549">
                  <c:v>37600</c:v>
                </c:pt>
                <c:pt idx="1550">
                  <c:v>37601</c:v>
                </c:pt>
                <c:pt idx="1551">
                  <c:v>37602</c:v>
                </c:pt>
                <c:pt idx="1552">
                  <c:v>37603</c:v>
                </c:pt>
                <c:pt idx="1553">
                  <c:v>37606</c:v>
                </c:pt>
                <c:pt idx="1554">
                  <c:v>37607</c:v>
                </c:pt>
                <c:pt idx="1555">
                  <c:v>37608</c:v>
                </c:pt>
                <c:pt idx="1556">
                  <c:v>37609</c:v>
                </c:pt>
                <c:pt idx="1557">
                  <c:v>37610</c:v>
                </c:pt>
                <c:pt idx="1558">
                  <c:v>37613</c:v>
                </c:pt>
                <c:pt idx="1559">
                  <c:v>37614</c:v>
                </c:pt>
                <c:pt idx="1560">
                  <c:v>37616</c:v>
                </c:pt>
                <c:pt idx="1561">
                  <c:v>37617</c:v>
                </c:pt>
                <c:pt idx="1562">
                  <c:v>37620</c:v>
                </c:pt>
                <c:pt idx="1563">
                  <c:v>37621</c:v>
                </c:pt>
                <c:pt idx="1564">
                  <c:v>37623</c:v>
                </c:pt>
                <c:pt idx="1565">
                  <c:v>37624</c:v>
                </c:pt>
                <c:pt idx="1566">
                  <c:v>37627</c:v>
                </c:pt>
                <c:pt idx="1567">
                  <c:v>37628</c:v>
                </c:pt>
                <c:pt idx="1568">
                  <c:v>37629</c:v>
                </c:pt>
                <c:pt idx="1569">
                  <c:v>37630</c:v>
                </c:pt>
                <c:pt idx="1570">
                  <c:v>37631</c:v>
                </c:pt>
                <c:pt idx="1571">
                  <c:v>37634</c:v>
                </c:pt>
                <c:pt idx="1572">
                  <c:v>37635</c:v>
                </c:pt>
                <c:pt idx="1573">
                  <c:v>37636</c:v>
                </c:pt>
                <c:pt idx="1574">
                  <c:v>37637</c:v>
                </c:pt>
                <c:pt idx="1575">
                  <c:v>37638</c:v>
                </c:pt>
                <c:pt idx="1576">
                  <c:v>37641</c:v>
                </c:pt>
                <c:pt idx="1577">
                  <c:v>37642</c:v>
                </c:pt>
                <c:pt idx="1578">
                  <c:v>37643</c:v>
                </c:pt>
                <c:pt idx="1579">
                  <c:v>37644</c:v>
                </c:pt>
                <c:pt idx="1580">
                  <c:v>37645</c:v>
                </c:pt>
                <c:pt idx="1581">
                  <c:v>37648</c:v>
                </c:pt>
                <c:pt idx="1582">
                  <c:v>37649</c:v>
                </c:pt>
                <c:pt idx="1583">
                  <c:v>37650</c:v>
                </c:pt>
                <c:pt idx="1584">
                  <c:v>37651</c:v>
                </c:pt>
                <c:pt idx="1585">
                  <c:v>37652</c:v>
                </c:pt>
                <c:pt idx="1586">
                  <c:v>37655</c:v>
                </c:pt>
                <c:pt idx="1587">
                  <c:v>37656</c:v>
                </c:pt>
                <c:pt idx="1588">
                  <c:v>37657</c:v>
                </c:pt>
                <c:pt idx="1589">
                  <c:v>37658</c:v>
                </c:pt>
                <c:pt idx="1590">
                  <c:v>37659</c:v>
                </c:pt>
                <c:pt idx="1591">
                  <c:v>37662</c:v>
                </c:pt>
                <c:pt idx="1592">
                  <c:v>37663</c:v>
                </c:pt>
                <c:pt idx="1593">
                  <c:v>37664</c:v>
                </c:pt>
                <c:pt idx="1594">
                  <c:v>37665</c:v>
                </c:pt>
                <c:pt idx="1595">
                  <c:v>37666</c:v>
                </c:pt>
                <c:pt idx="1596">
                  <c:v>37669</c:v>
                </c:pt>
                <c:pt idx="1597">
                  <c:v>37670</c:v>
                </c:pt>
                <c:pt idx="1598">
                  <c:v>37671</c:v>
                </c:pt>
                <c:pt idx="1599">
                  <c:v>37672</c:v>
                </c:pt>
                <c:pt idx="1600">
                  <c:v>37673</c:v>
                </c:pt>
                <c:pt idx="1601">
                  <c:v>37676</c:v>
                </c:pt>
                <c:pt idx="1602">
                  <c:v>37677</c:v>
                </c:pt>
                <c:pt idx="1603">
                  <c:v>37678</c:v>
                </c:pt>
                <c:pt idx="1604">
                  <c:v>37679</c:v>
                </c:pt>
                <c:pt idx="1605">
                  <c:v>37680</c:v>
                </c:pt>
                <c:pt idx="1606">
                  <c:v>37683</c:v>
                </c:pt>
                <c:pt idx="1607">
                  <c:v>37684</c:v>
                </c:pt>
                <c:pt idx="1608">
                  <c:v>37685</c:v>
                </c:pt>
                <c:pt idx="1609">
                  <c:v>37686</c:v>
                </c:pt>
                <c:pt idx="1610">
                  <c:v>37687</c:v>
                </c:pt>
                <c:pt idx="1611">
                  <c:v>37690</c:v>
                </c:pt>
                <c:pt idx="1612">
                  <c:v>37691</c:v>
                </c:pt>
                <c:pt idx="1613">
                  <c:v>37692</c:v>
                </c:pt>
                <c:pt idx="1614">
                  <c:v>37693</c:v>
                </c:pt>
                <c:pt idx="1615">
                  <c:v>37694</c:v>
                </c:pt>
                <c:pt idx="1616">
                  <c:v>37697</c:v>
                </c:pt>
                <c:pt idx="1617">
                  <c:v>37698</c:v>
                </c:pt>
                <c:pt idx="1618">
                  <c:v>37699</c:v>
                </c:pt>
                <c:pt idx="1619">
                  <c:v>37700</c:v>
                </c:pt>
                <c:pt idx="1620">
                  <c:v>37701</c:v>
                </c:pt>
                <c:pt idx="1621">
                  <c:v>37704</c:v>
                </c:pt>
                <c:pt idx="1622">
                  <c:v>37705</c:v>
                </c:pt>
                <c:pt idx="1623">
                  <c:v>37706</c:v>
                </c:pt>
                <c:pt idx="1624">
                  <c:v>37707</c:v>
                </c:pt>
                <c:pt idx="1625">
                  <c:v>37708</c:v>
                </c:pt>
                <c:pt idx="1626">
                  <c:v>37711</c:v>
                </c:pt>
                <c:pt idx="1627">
                  <c:v>37712</c:v>
                </c:pt>
                <c:pt idx="1628">
                  <c:v>37713</c:v>
                </c:pt>
                <c:pt idx="1629">
                  <c:v>37714</c:v>
                </c:pt>
                <c:pt idx="1630">
                  <c:v>37715</c:v>
                </c:pt>
                <c:pt idx="1631">
                  <c:v>37718</c:v>
                </c:pt>
                <c:pt idx="1632">
                  <c:v>37719</c:v>
                </c:pt>
                <c:pt idx="1633">
                  <c:v>37720</c:v>
                </c:pt>
                <c:pt idx="1634">
                  <c:v>37721</c:v>
                </c:pt>
                <c:pt idx="1635">
                  <c:v>37722</c:v>
                </c:pt>
                <c:pt idx="1636">
                  <c:v>37725</c:v>
                </c:pt>
                <c:pt idx="1637">
                  <c:v>37726</c:v>
                </c:pt>
                <c:pt idx="1638">
                  <c:v>37727</c:v>
                </c:pt>
                <c:pt idx="1639">
                  <c:v>37728</c:v>
                </c:pt>
                <c:pt idx="1640">
                  <c:v>37732</c:v>
                </c:pt>
                <c:pt idx="1641">
                  <c:v>37733</c:v>
                </c:pt>
                <c:pt idx="1642">
                  <c:v>37734</c:v>
                </c:pt>
                <c:pt idx="1643">
                  <c:v>37735</c:v>
                </c:pt>
                <c:pt idx="1644">
                  <c:v>37736</c:v>
                </c:pt>
                <c:pt idx="1645">
                  <c:v>37739</c:v>
                </c:pt>
                <c:pt idx="1646">
                  <c:v>37740</c:v>
                </c:pt>
                <c:pt idx="1647">
                  <c:v>37741</c:v>
                </c:pt>
                <c:pt idx="1648">
                  <c:v>37742</c:v>
                </c:pt>
                <c:pt idx="1649">
                  <c:v>37743</c:v>
                </c:pt>
                <c:pt idx="1650">
                  <c:v>37746</c:v>
                </c:pt>
                <c:pt idx="1651">
                  <c:v>37747</c:v>
                </c:pt>
                <c:pt idx="1652">
                  <c:v>37748</c:v>
                </c:pt>
                <c:pt idx="1653">
                  <c:v>37749</c:v>
                </c:pt>
                <c:pt idx="1654">
                  <c:v>37750</c:v>
                </c:pt>
                <c:pt idx="1655">
                  <c:v>37753</c:v>
                </c:pt>
                <c:pt idx="1656">
                  <c:v>37754</c:v>
                </c:pt>
                <c:pt idx="1657">
                  <c:v>37755</c:v>
                </c:pt>
                <c:pt idx="1658">
                  <c:v>37756</c:v>
                </c:pt>
                <c:pt idx="1659">
                  <c:v>37757</c:v>
                </c:pt>
                <c:pt idx="1660">
                  <c:v>37760</c:v>
                </c:pt>
                <c:pt idx="1661">
                  <c:v>37761</c:v>
                </c:pt>
                <c:pt idx="1662">
                  <c:v>37762</c:v>
                </c:pt>
                <c:pt idx="1663">
                  <c:v>37763</c:v>
                </c:pt>
                <c:pt idx="1664">
                  <c:v>37764</c:v>
                </c:pt>
                <c:pt idx="1665">
                  <c:v>37767</c:v>
                </c:pt>
                <c:pt idx="1666">
                  <c:v>37768</c:v>
                </c:pt>
                <c:pt idx="1667">
                  <c:v>37769</c:v>
                </c:pt>
                <c:pt idx="1668">
                  <c:v>37770</c:v>
                </c:pt>
                <c:pt idx="1669">
                  <c:v>37771</c:v>
                </c:pt>
                <c:pt idx="1670">
                  <c:v>37772</c:v>
                </c:pt>
                <c:pt idx="1671">
                  <c:v>37774</c:v>
                </c:pt>
                <c:pt idx="1672">
                  <c:v>37775</c:v>
                </c:pt>
                <c:pt idx="1673">
                  <c:v>37776</c:v>
                </c:pt>
                <c:pt idx="1674">
                  <c:v>37777</c:v>
                </c:pt>
                <c:pt idx="1675">
                  <c:v>37778</c:v>
                </c:pt>
                <c:pt idx="1676">
                  <c:v>37781</c:v>
                </c:pt>
                <c:pt idx="1677">
                  <c:v>37782</c:v>
                </c:pt>
                <c:pt idx="1678">
                  <c:v>37783</c:v>
                </c:pt>
                <c:pt idx="1679">
                  <c:v>37784</c:v>
                </c:pt>
                <c:pt idx="1680">
                  <c:v>37785</c:v>
                </c:pt>
                <c:pt idx="1681">
                  <c:v>37788</c:v>
                </c:pt>
                <c:pt idx="1682">
                  <c:v>37789</c:v>
                </c:pt>
                <c:pt idx="1683">
                  <c:v>37790</c:v>
                </c:pt>
                <c:pt idx="1684">
                  <c:v>37791</c:v>
                </c:pt>
                <c:pt idx="1685">
                  <c:v>37792</c:v>
                </c:pt>
                <c:pt idx="1686">
                  <c:v>37795</c:v>
                </c:pt>
                <c:pt idx="1687">
                  <c:v>37796</c:v>
                </c:pt>
                <c:pt idx="1688">
                  <c:v>37797</c:v>
                </c:pt>
                <c:pt idx="1689">
                  <c:v>37798</c:v>
                </c:pt>
                <c:pt idx="1690">
                  <c:v>37799</c:v>
                </c:pt>
                <c:pt idx="1691">
                  <c:v>37802</c:v>
                </c:pt>
                <c:pt idx="1692">
                  <c:v>37803</c:v>
                </c:pt>
                <c:pt idx="1693">
                  <c:v>37804</c:v>
                </c:pt>
                <c:pt idx="1694">
                  <c:v>37805</c:v>
                </c:pt>
                <c:pt idx="1695">
                  <c:v>37806</c:v>
                </c:pt>
                <c:pt idx="1696">
                  <c:v>37809</c:v>
                </c:pt>
                <c:pt idx="1697">
                  <c:v>37810</c:v>
                </c:pt>
                <c:pt idx="1698">
                  <c:v>37811</c:v>
                </c:pt>
                <c:pt idx="1699">
                  <c:v>37812</c:v>
                </c:pt>
                <c:pt idx="1700">
                  <c:v>37813</c:v>
                </c:pt>
                <c:pt idx="1701">
                  <c:v>37816</c:v>
                </c:pt>
                <c:pt idx="1702">
                  <c:v>37817</c:v>
                </c:pt>
                <c:pt idx="1703">
                  <c:v>37818</c:v>
                </c:pt>
                <c:pt idx="1704">
                  <c:v>37819</c:v>
                </c:pt>
                <c:pt idx="1705">
                  <c:v>37820</c:v>
                </c:pt>
                <c:pt idx="1706">
                  <c:v>37823</c:v>
                </c:pt>
                <c:pt idx="1707">
                  <c:v>37824</c:v>
                </c:pt>
                <c:pt idx="1708">
                  <c:v>37825</c:v>
                </c:pt>
                <c:pt idx="1709">
                  <c:v>37826</c:v>
                </c:pt>
                <c:pt idx="1710">
                  <c:v>37827</c:v>
                </c:pt>
                <c:pt idx="1711">
                  <c:v>37830</c:v>
                </c:pt>
                <c:pt idx="1712">
                  <c:v>37831</c:v>
                </c:pt>
                <c:pt idx="1713">
                  <c:v>37832</c:v>
                </c:pt>
                <c:pt idx="1714">
                  <c:v>37833</c:v>
                </c:pt>
                <c:pt idx="1715">
                  <c:v>37834</c:v>
                </c:pt>
                <c:pt idx="1716">
                  <c:v>37837</c:v>
                </c:pt>
                <c:pt idx="1717">
                  <c:v>37838</c:v>
                </c:pt>
                <c:pt idx="1718">
                  <c:v>37839</c:v>
                </c:pt>
                <c:pt idx="1719">
                  <c:v>37840</c:v>
                </c:pt>
                <c:pt idx="1720">
                  <c:v>37841</c:v>
                </c:pt>
                <c:pt idx="1721">
                  <c:v>37844</c:v>
                </c:pt>
                <c:pt idx="1722">
                  <c:v>37845</c:v>
                </c:pt>
                <c:pt idx="1723">
                  <c:v>37846</c:v>
                </c:pt>
                <c:pt idx="1724">
                  <c:v>37847</c:v>
                </c:pt>
                <c:pt idx="1725">
                  <c:v>37848</c:v>
                </c:pt>
                <c:pt idx="1726">
                  <c:v>37851</c:v>
                </c:pt>
                <c:pt idx="1727">
                  <c:v>37852</c:v>
                </c:pt>
                <c:pt idx="1728">
                  <c:v>37853</c:v>
                </c:pt>
                <c:pt idx="1729">
                  <c:v>37854</c:v>
                </c:pt>
                <c:pt idx="1730">
                  <c:v>37855</c:v>
                </c:pt>
                <c:pt idx="1731">
                  <c:v>37858</c:v>
                </c:pt>
                <c:pt idx="1732">
                  <c:v>37859</c:v>
                </c:pt>
                <c:pt idx="1733">
                  <c:v>37860</c:v>
                </c:pt>
                <c:pt idx="1734">
                  <c:v>37861</c:v>
                </c:pt>
                <c:pt idx="1735">
                  <c:v>37862</c:v>
                </c:pt>
                <c:pt idx="1736">
                  <c:v>37864</c:v>
                </c:pt>
                <c:pt idx="1737">
                  <c:v>37865</c:v>
                </c:pt>
                <c:pt idx="1738">
                  <c:v>37866</c:v>
                </c:pt>
                <c:pt idx="1739">
                  <c:v>37867</c:v>
                </c:pt>
                <c:pt idx="1740">
                  <c:v>37868</c:v>
                </c:pt>
                <c:pt idx="1741">
                  <c:v>37869</c:v>
                </c:pt>
                <c:pt idx="1742">
                  <c:v>37872</c:v>
                </c:pt>
                <c:pt idx="1743">
                  <c:v>37873</c:v>
                </c:pt>
                <c:pt idx="1744">
                  <c:v>37874</c:v>
                </c:pt>
                <c:pt idx="1745">
                  <c:v>37875</c:v>
                </c:pt>
                <c:pt idx="1746">
                  <c:v>37876</c:v>
                </c:pt>
                <c:pt idx="1747">
                  <c:v>37879</c:v>
                </c:pt>
                <c:pt idx="1748">
                  <c:v>37880</c:v>
                </c:pt>
                <c:pt idx="1749">
                  <c:v>37881</c:v>
                </c:pt>
                <c:pt idx="1750">
                  <c:v>37882</c:v>
                </c:pt>
                <c:pt idx="1751">
                  <c:v>37883</c:v>
                </c:pt>
                <c:pt idx="1752">
                  <c:v>37886</c:v>
                </c:pt>
                <c:pt idx="1753">
                  <c:v>37887</c:v>
                </c:pt>
                <c:pt idx="1754">
                  <c:v>37888</c:v>
                </c:pt>
                <c:pt idx="1755">
                  <c:v>37889</c:v>
                </c:pt>
                <c:pt idx="1756">
                  <c:v>37890</c:v>
                </c:pt>
                <c:pt idx="1757">
                  <c:v>37893</c:v>
                </c:pt>
                <c:pt idx="1758">
                  <c:v>37894</c:v>
                </c:pt>
                <c:pt idx="1759">
                  <c:v>37895</c:v>
                </c:pt>
                <c:pt idx="1760">
                  <c:v>37896</c:v>
                </c:pt>
                <c:pt idx="1761">
                  <c:v>37897</c:v>
                </c:pt>
                <c:pt idx="1762">
                  <c:v>37900</c:v>
                </c:pt>
                <c:pt idx="1763">
                  <c:v>37901</c:v>
                </c:pt>
                <c:pt idx="1764">
                  <c:v>37902</c:v>
                </c:pt>
                <c:pt idx="1765">
                  <c:v>37903</c:v>
                </c:pt>
                <c:pt idx="1766">
                  <c:v>37904</c:v>
                </c:pt>
                <c:pt idx="1767">
                  <c:v>37907</c:v>
                </c:pt>
                <c:pt idx="1768">
                  <c:v>37908</c:v>
                </c:pt>
                <c:pt idx="1769">
                  <c:v>37909</c:v>
                </c:pt>
                <c:pt idx="1770">
                  <c:v>37910</c:v>
                </c:pt>
                <c:pt idx="1771">
                  <c:v>37911</c:v>
                </c:pt>
                <c:pt idx="1772">
                  <c:v>37914</c:v>
                </c:pt>
                <c:pt idx="1773">
                  <c:v>37915</c:v>
                </c:pt>
                <c:pt idx="1774">
                  <c:v>37916</c:v>
                </c:pt>
                <c:pt idx="1775">
                  <c:v>37917</c:v>
                </c:pt>
                <c:pt idx="1776">
                  <c:v>37918</c:v>
                </c:pt>
                <c:pt idx="1777">
                  <c:v>37921</c:v>
                </c:pt>
                <c:pt idx="1778">
                  <c:v>37922</c:v>
                </c:pt>
                <c:pt idx="1779">
                  <c:v>37923</c:v>
                </c:pt>
                <c:pt idx="1780">
                  <c:v>37924</c:v>
                </c:pt>
                <c:pt idx="1781">
                  <c:v>37925</c:v>
                </c:pt>
                <c:pt idx="1782">
                  <c:v>37928</c:v>
                </c:pt>
                <c:pt idx="1783">
                  <c:v>37929</c:v>
                </c:pt>
                <c:pt idx="1784">
                  <c:v>37930</c:v>
                </c:pt>
                <c:pt idx="1785">
                  <c:v>37931</c:v>
                </c:pt>
                <c:pt idx="1786">
                  <c:v>37932</c:v>
                </c:pt>
                <c:pt idx="1787">
                  <c:v>37935</c:v>
                </c:pt>
                <c:pt idx="1788">
                  <c:v>37936</c:v>
                </c:pt>
                <c:pt idx="1789">
                  <c:v>37937</c:v>
                </c:pt>
                <c:pt idx="1790">
                  <c:v>37938</c:v>
                </c:pt>
                <c:pt idx="1791">
                  <c:v>37939</c:v>
                </c:pt>
                <c:pt idx="1792">
                  <c:v>37942</c:v>
                </c:pt>
                <c:pt idx="1793">
                  <c:v>37943</c:v>
                </c:pt>
                <c:pt idx="1794">
                  <c:v>37944</c:v>
                </c:pt>
                <c:pt idx="1795">
                  <c:v>37945</c:v>
                </c:pt>
                <c:pt idx="1796">
                  <c:v>37946</c:v>
                </c:pt>
                <c:pt idx="1797">
                  <c:v>37949</c:v>
                </c:pt>
                <c:pt idx="1798">
                  <c:v>37950</c:v>
                </c:pt>
                <c:pt idx="1799">
                  <c:v>37951</c:v>
                </c:pt>
                <c:pt idx="1800">
                  <c:v>37952</c:v>
                </c:pt>
                <c:pt idx="1801">
                  <c:v>37953</c:v>
                </c:pt>
                <c:pt idx="1802">
                  <c:v>37955</c:v>
                </c:pt>
                <c:pt idx="1803">
                  <c:v>37956</c:v>
                </c:pt>
                <c:pt idx="1804">
                  <c:v>37957</c:v>
                </c:pt>
                <c:pt idx="1805">
                  <c:v>37958</c:v>
                </c:pt>
                <c:pt idx="1806">
                  <c:v>37959</c:v>
                </c:pt>
                <c:pt idx="1807">
                  <c:v>37960</c:v>
                </c:pt>
                <c:pt idx="1808">
                  <c:v>37963</c:v>
                </c:pt>
                <c:pt idx="1809">
                  <c:v>37964</c:v>
                </c:pt>
                <c:pt idx="1810">
                  <c:v>37965</c:v>
                </c:pt>
                <c:pt idx="1811">
                  <c:v>37966</c:v>
                </c:pt>
                <c:pt idx="1812">
                  <c:v>37967</c:v>
                </c:pt>
                <c:pt idx="1813">
                  <c:v>37970</c:v>
                </c:pt>
                <c:pt idx="1814">
                  <c:v>37971</c:v>
                </c:pt>
                <c:pt idx="1815">
                  <c:v>37972</c:v>
                </c:pt>
                <c:pt idx="1816">
                  <c:v>37973</c:v>
                </c:pt>
                <c:pt idx="1817">
                  <c:v>37974</c:v>
                </c:pt>
                <c:pt idx="1818">
                  <c:v>37977</c:v>
                </c:pt>
                <c:pt idx="1819">
                  <c:v>37978</c:v>
                </c:pt>
                <c:pt idx="1820">
                  <c:v>37979</c:v>
                </c:pt>
                <c:pt idx="1821">
                  <c:v>37981</c:v>
                </c:pt>
                <c:pt idx="1822">
                  <c:v>37984</c:v>
                </c:pt>
                <c:pt idx="1823">
                  <c:v>37985</c:v>
                </c:pt>
                <c:pt idx="1824">
                  <c:v>37986</c:v>
                </c:pt>
                <c:pt idx="1825">
                  <c:v>37988</c:v>
                </c:pt>
                <c:pt idx="1826">
                  <c:v>37991</c:v>
                </c:pt>
                <c:pt idx="1827">
                  <c:v>37992</c:v>
                </c:pt>
                <c:pt idx="1828">
                  <c:v>37993</c:v>
                </c:pt>
                <c:pt idx="1829">
                  <c:v>37994</c:v>
                </c:pt>
                <c:pt idx="1830">
                  <c:v>37995</c:v>
                </c:pt>
                <c:pt idx="1831">
                  <c:v>37998</c:v>
                </c:pt>
                <c:pt idx="1832">
                  <c:v>37999</c:v>
                </c:pt>
                <c:pt idx="1833">
                  <c:v>38000</c:v>
                </c:pt>
                <c:pt idx="1834">
                  <c:v>38001</c:v>
                </c:pt>
                <c:pt idx="1835">
                  <c:v>38002</c:v>
                </c:pt>
                <c:pt idx="1836">
                  <c:v>38005</c:v>
                </c:pt>
                <c:pt idx="1837">
                  <c:v>38006</c:v>
                </c:pt>
                <c:pt idx="1838">
                  <c:v>38007</c:v>
                </c:pt>
                <c:pt idx="1839">
                  <c:v>38008</c:v>
                </c:pt>
                <c:pt idx="1840">
                  <c:v>38009</c:v>
                </c:pt>
                <c:pt idx="1841">
                  <c:v>38012</c:v>
                </c:pt>
                <c:pt idx="1842">
                  <c:v>38013</c:v>
                </c:pt>
                <c:pt idx="1843">
                  <c:v>38014</c:v>
                </c:pt>
                <c:pt idx="1844">
                  <c:v>38015</c:v>
                </c:pt>
                <c:pt idx="1845">
                  <c:v>38016</c:v>
                </c:pt>
                <c:pt idx="1846">
                  <c:v>38017</c:v>
                </c:pt>
                <c:pt idx="1847">
                  <c:v>38019</c:v>
                </c:pt>
                <c:pt idx="1848">
                  <c:v>38020</c:v>
                </c:pt>
                <c:pt idx="1849">
                  <c:v>38021</c:v>
                </c:pt>
                <c:pt idx="1850">
                  <c:v>38022</c:v>
                </c:pt>
                <c:pt idx="1851">
                  <c:v>38023</c:v>
                </c:pt>
                <c:pt idx="1852">
                  <c:v>38026</c:v>
                </c:pt>
                <c:pt idx="1853">
                  <c:v>38027</c:v>
                </c:pt>
                <c:pt idx="1854">
                  <c:v>38028</c:v>
                </c:pt>
                <c:pt idx="1855">
                  <c:v>38029</c:v>
                </c:pt>
                <c:pt idx="1856">
                  <c:v>38030</c:v>
                </c:pt>
                <c:pt idx="1857">
                  <c:v>38033</c:v>
                </c:pt>
                <c:pt idx="1858">
                  <c:v>38034</c:v>
                </c:pt>
                <c:pt idx="1859">
                  <c:v>38035</c:v>
                </c:pt>
                <c:pt idx="1860">
                  <c:v>38036</c:v>
                </c:pt>
                <c:pt idx="1861">
                  <c:v>38037</c:v>
                </c:pt>
                <c:pt idx="1862">
                  <c:v>38040</c:v>
                </c:pt>
                <c:pt idx="1863">
                  <c:v>38041</c:v>
                </c:pt>
                <c:pt idx="1864">
                  <c:v>38042</c:v>
                </c:pt>
                <c:pt idx="1865">
                  <c:v>38043</c:v>
                </c:pt>
                <c:pt idx="1866">
                  <c:v>38044</c:v>
                </c:pt>
                <c:pt idx="1867">
                  <c:v>38046</c:v>
                </c:pt>
                <c:pt idx="1868">
                  <c:v>38047</c:v>
                </c:pt>
                <c:pt idx="1869">
                  <c:v>38048</c:v>
                </c:pt>
                <c:pt idx="1870">
                  <c:v>38049</c:v>
                </c:pt>
                <c:pt idx="1871">
                  <c:v>38050</c:v>
                </c:pt>
                <c:pt idx="1872">
                  <c:v>38051</c:v>
                </c:pt>
                <c:pt idx="1873">
                  <c:v>38054</c:v>
                </c:pt>
                <c:pt idx="1874">
                  <c:v>38055</c:v>
                </c:pt>
                <c:pt idx="1875">
                  <c:v>38056</c:v>
                </c:pt>
                <c:pt idx="1876">
                  <c:v>38057</c:v>
                </c:pt>
                <c:pt idx="1877">
                  <c:v>38058</c:v>
                </c:pt>
                <c:pt idx="1878">
                  <c:v>38061</c:v>
                </c:pt>
                <c:pt idx="1879">
                  <c:v>38062</c:v>
                </c:pt>
                <c:pt idx="1880">
                  <c:v>38063</c:v>
                </c:pt>
                <c:pt idx="1881">
                  <c:v>38064</c:v>
                </c:pt>
                <c:pt idx="1882">
                  <c:v>38065</c:v>
                </c:pt>
                <c:pt idx="1883">
                  <c:v>38068</c:v>
                </c:pt>
                <c:pt idx="1884">
                  <c:v>38069</c:v>
                </c:pt>
                <c:pt idx="1885">
                  <c:v>38070</c:v>
                </c:pt>
                <c:pt idx="1886">
                  <c:v>38071</c:v>
                </c:pt>
                <c:pt idx="1887">
                  <c:v>38072</c:v>
                </c:pt>
                <c:pt idx="1888">
                  <c:v>38075</c:v>
                </c:pt>
                <c:pt idx="1889">
                  <c:v>38076</c:v>
                </c:pt>
                <c:pt idx="1890">
                  <c:v>38077</c:v>
                </c:pt>
                <c:pt idx="1891">
                  <c:v>38078</c:v>
                </c:pt>
                <c:pt idx="1892">
                  <c:v>38079</c:v>
                </c:pt>
                <c:pt idx="1893">
                  <c:v>38082</c:v>
                </c:pt>
                <c:pt idx="1894">
                  <c:v>38083</c:v>
                </c:pt>
                <c:pt idx="1895">
                  <c:v>38084</c:v>
                </c:pt>
                <c:pt idx="1896">
                  <c:v>38085</c:v>
                </c:pt>
                <c:pt idx="1897">
                  <c:v>38089</c:v>
                </c:pt>
                <c:pt idx="1898">
                  <c:v>38090</c:v>
                </c:pt>
                <c:pt idx="1899">
                  <c:v>38091</c:v>
                </c:pt>
                <c:pt idx="1900">
                  <c:v>38092</c:v>
                </c:pt>
                <c:pt idx="1901">
                  <c:v>38093</c:v>
                </c:pt>
                <c:pt idx="1902">
                  <c:v>38096</c:v>
                </c:pt>
                <c:pt idx="1903">
                  <c:v>38097</c:v>
                </c:pt>
                <c:pt idx="1904">
                  <c:v>38098</c:v>
                </c:pt>
                <c:pt idx="1905">
                  <c:v>38099</c:v>
                </c:pt>
                <c:pt idx="1906">
                  <c:v>38100</c:v>
                </c:pt>
                <c:pt idx="1907">
                  <c:v>38103</c:v>
                </c:pt>
                <c:pt idx="1908">
                  <c:v>38104</c:v>
                </c:pt>
                <c:pt idx="1909">
                  <c:v>38105</c:v>
                </c:pt>
                <c:pt idx="1910">
                  <c:v>38106</c:v>
                </c:pt>
                <c:pt idx="1911">
                  <c:v>38107</c:v>
                </c:pt>
                <c:pt idx="1912">
                  <c:v>38110</c:v>
                </c:pt>
                <c:pt idx="1913">
                  <c:v>38111</c:v>
                </c:pt>
                <c:pt idx="1914">
                  <c:v>38112</c:v>
                </c:pt>
                <c:pt idx="1915">
                  <c:v>38113</c:v>
                </c:pt>
                <c:pt idx="1916">
                  <c:v>38114</c:v>
                </c:pt>
                <c:pt idx="1917">
                  <c:v>38117</c:v>
                </c:pt>
                <c:pt idx="1918">
                  <c:v>38118</c:v>
                </c:pt>
                <c:pt idx="1919">
                  <c:v>38119</c:v>
                </c:pt>
                <c:pt idx="1920">
                  <c:v>38120</c:v>
                </c:pt>
                <c:pt idx="1921">
                  <c:v>38121</c:v>
                </c:pt>
                <c:pt idx="1922">
                  <c:v>38124</c:v>
                </c:pt>
                <c:pt idx="1923">
                  <c:v>38125</c:v>
                </c:pt>
                <c:pt idx="1924">
                  <c:v>38126</c:v>
                </c:pt>
                <c:pt idx="1925">
                  <c:v>38127</c:v>
                </c:pt>
                <c:pt idx="1926">
                  <c:v>38128</c:v>
                </c:pt>
                <c:pt idx="1927">
                  <c:v>38131</c:v>
                </c:pt>
                <c:pt idx="1928">
                  <c:v>38132</c:v>
                </c:pt>
                <c:pt idx="1929">
                  <c:v>38133</c:v>
                </c:pt>
                <c:pt idx="1930">
                  <c:v>38134</c:v>
                </c:pt>
                <c:pt idx="1931">
                  <c:v>38135</c:v>
                </c:pt>
                <c:pt idx="1932">
                  <c:v>38138</c:v>
                </c:pt>
                <c:pt idx="1933">
                  <c:v>38139</c:v>
                </c:pt>
                <c:pt idx="1934">
                  <c:v>38140</c:v>
                </c:pt>
                <c:pt idx="1935">
                  <c:v>38141</c:v>
                </c:pt>
                <c:pt idx="1936">
                  <c:v>38142</c:v>
                </c:pt>
                <c:pt idx="1937">
                  <c:v>38145</c:v>
                </c:pt>
                <c:pt idx="1938">
                  <c:v>38146</c:v>
                </c:pt>
                <c:pt idx="1939">
                  <c:v>38147</c:v>
                </c:pt>
                <c:pt idx="1940">
                  <c:v>38148</c:v>
                </c:pt>
                <c:pt idx="1941">
                  <c:v>38149</c:v>
                </c:pt>
                <c:pt idx="1942">
                  <c:v>38152</c:v>
                </c:pt>
                <c:pt idx="1943">
                  <c:v>38153</c:v>
                </c:pt>
                <c:pt idx="1944">
                  <c:v>38154</c:v>
                </c:pt>
                <c:pt idx="1945">
                  <c:v>38155</c:v>
                </c:pt>
                <c:pt idx="1946">
                  <c:v>38156</c:v>
                </c:pt>
                <c:pt idx="1947">
                  <c:v>38159</c:v>
                </c:pt>
                <c:pt idx="1948">
                  <c:v>38160</c:v>
                </c:pt>
                <c:pt idx="1949">
                  <c:v>38161</c:v>
                </c:pt>
                <c:pt idx="1950">
                  <c:v>38162</c:v>
                </c:pt>
                <c:pt idx="1951">
                  <c:v>38163</c:v>
                </c:pt>
                <c:pt idx="1952">
                  <c:v>38166</c:v>
                </c:pt>
                <c:pt idx="1953">
                  <c:v>38167</c:v>
                </c:pt>
                <c:pt idx="1954">
                  <c:v>38168</c:v>
                </c:pt>
                <c:pt idx="1955">
                  <c:v>38169</c:v>
                </c:pt>
                <c:pt idx="1956">
                  <c:v>38170</c:v>
                </c:pt>
                <c:pt idx="1957">
                  <c:v>38173</c:v>
                </c:pt>
                <c:pt idx="1958">
                  <c:v>38174</c:v>
                </c:pt>
                <c:pt idx="1959">
                  <c:v>38175</c:v>
                </c:pt>
                <c:pt idx="1960">
                  <c:v>38176</c:v>
                </c:pt>
                <c:pt idx="1961">
                  <c:v>38177</c:v>
                </c:pt>
                <c:pt idx="1962">
                  <c:v>38180</c:v>
                </c:pt>
                <c:pt idx="1963">
                  <c:v>38181</c:v>
                </c:pt>
                <c:pt idx="1964">
                  <c:v>38182</c:v>
                </c:pt>
                <c:pt idx="1965">
                  <c:v>38183</c:v>
                </c:pt>
                <c:pt idx="1966">
                  <c:v>38184</c:v>
                </c:pt>
                <c:pt idx="1967">
                  <c:v>38187</c:v>
                </c:pt>
                <c:pt idx="1968">
                  <c:v>38188</c:v>
                </c:pt>
                <c:pt idx="1969">
                  <c:v>38189</c:v>
                </c:pt>
                <c:pt idx="1970">
                  <c:v>38190</c:v>
                </c:pt>
                <c:pt idx="1971">
                  <c:v>38191</c:v>
                </c:pt>
                <c:pt idx="1972">
                  <c:v>38194</c:v>
                </c:pt>
                <c:pt idx="1973">
                  <c:v>38195</c:v>
                </c:pt>
                <c:pt idx="1974">
                  <c:v>38196</c:v>
                </c:pt>
                <c:pt idx="1975">
                  <c:v>38197</c:v>
                </c:pt>
                <c:pt idx="1976">
                  <c:v>38198</c:v>
                </c:pt>
                <c:pt idx="1977">
                  <c:v>38199</c:v>
                </c:pt>
                <c:pt idx="1978">
                  <c:v>38201</c:v>
                </c:pt>
                <c:pt idx="1979">
                  <c:v>38202</c:v>
                </c:pt>
                <c:pt idx="1980">
                  <c:v>38203</c:v>
                </c:pt>
                <c:pt idx="1981">
                  <c:v>38204</c:v>
                </c:pt>
                <c:pt idx="1982">
                  <c:v>38205</c:v>
                </c:pt>
                <c:pt idx="1983">
                  <c:v>38208</c:v>
                </c:pt>
                <c:pt idx="1984">
                  <c:v>38209</c:v>
                </c:pt>
                <c:pt idx="1985">
                  <c:v>38210</c:v>
                </c:pt>
                <c:pt idx="1986">
                  <c:v>38211</c:v>
                </c:pt>
                <c:pt idx="1987">
                  <c:v>38212</c:v>
                </c:pt>
                <c:pt idx="1988">
                  <c:v>38215</c:v>
                </c:pt>
                <c:pt idx="1989">
                  <c:v>38216</c:v>
                </c:pt>
                <c:pt idx="1990">
                  <c:v>38217</c:v>
                </c:pt>
                <c:pt idx="1991">
                  <c:v>38218</c:v>
                </c:pt>
                <c:pt idx="1992">
                  <c:v>38219</c:v>
                </c:pt>
                <c:pt idx="1993">
                  <c:v>38222</c:v>
                </c:pt>
                <c:pt idx="1994">
                  <c:v>38223</c:v>
                </c:pt>
                <c:pt idx="1995">
                  <c:v>38224</c:v>
                </c:pt>
                <c:pt idx="1996">
                  <c:v>38225</c:v>
                </c:pt>
                <c:pt idx="1997">
                  <c:v>38226</c:v>
                </c:pt>
                <c:pt idx="1998">
                  <c:v>38229</c:v>
                </c:pt>
                <c:pt idx="1999">
                  <c:v>38230</c:v>
                </c:pt>
                <c:pt idx="2000">
                  <c:v>38231</c:v>
                </c:pt>
                <c:pt idx="2001">
                  <c:v>38232</c:v>
                </c:pt>
                <c:pt idx="2002">
                  <c:v>38233</c:v>
                </c:pt>
                <c:pt idx="2003">
                  <c:v>38236</c:v>
                </c:pt>
                <c:pt idx="2004">
                  <c:v>38237</c:v>
                </c:pt>
                <c:pt idx="2005">
                  <c:v>38238</c:v>
                </c:pt>
                <c:pt idx="2006">
                  <c:v>38239</c:v>
                </c:pt>
                <c:pt idx="2007">
                  <c:v>38240</c:v>
                </c:pt>
                <c:pt idx="2008">
                  <c:v>38243</c:v>
                </c:pt>
                <c:pt idx="2009">
                  <c:v>38244</c:v>
                </c:pt>
                <c:pt idx="2010">
                  <c:v>38245</c:v>
                </c:pt>
                <c:pt idx="2011">
                  <c:v>38246</c:v>
                </c:pt>
                <c:pt idx="2012">
                  <c:v>38247</c:v>
                </c:pt>
                <c:pt idx="2013">
                  <c:v>38250</c:v>
                </c:pt>
                <c:pt idx="2014">
                  <c:v>38251</c:v>
                </c:pt>
                <c:pt idx="2015">
                  <c:v>38252</c:v>
                </c:pt>
                <c:pt idx="2016">
                  <c:v>38253</c:v>
                </c:pt>
                <c:pt idx="2017">
                  <c:v>38254</c:v>
                </c:pt>
                <c:pt idx="2018">
                  <c:v>38257</c:v>
                </c:pt>
                <c:pt idx="2019">
                  <c:v>38258</c:v>
                </c:pt>
                <c:pt idx="2020">
                  <c:v>38259</c:v>
                </c:pt>
                <c:pt idx="2021">
                  <c:v>38260</c:v>
                </c:pt>
                <c:pt idx="2022">
                  <c:v>38261</c:v>
                </c:pt>
                <c:pt idx="2023">
                  <c:v>38264</c:v>
                </c:pt>
                <c:pt idx="2024">
                  <c:v>38265</c:v>
                </c:pt>
                <c:pt idx="2025">
                  <c:v>38266</c:v>
                </c:pt>
                <c:pt idx="2026">
                  <c:v>38267</c:v>
                </c:pt>
                <c:pt idx="2027">
                  <c:v>38268</c:v>
                </c:pt>
                <c:pt idx="2028">
                  <c:v>38271</c:v>
                </c:pt>
                <c:pt idx="2029">
                  <c:v>38272</c:v>
                </c:pt>
                <c:pt idx="2030">
                  <c:v>38273</c:v>
                </c:pt>
                <c:pt idx="2031">
                  <c:v>38274</c:v>
                </c:pt>
                <c:pt idx="2032">
                  <c:v>38275</c:v>
                </c:pt>
                <c:pt idx="2033">
                  <c:v>38278</c:v>
                </c:pt>
                <c:pt idx="2034">
                  <c:v>38279</c:v>
                </c:pt>
                <c:pt idx="2035">
                  <c:v>38280</c:v>
                </c:pt>
                <c:pt idx="2036">
                  <c:v>38281</c:v>
                </c:pt>
                <c:pt idx="2037">
                  <c:v>38282</c:v>
                </c:pt>
                <c:pt idx="2038">
                  <c:v>38285</c:v>
                </c:pt>
                <c:pt idx="2039">
                  <c:v>38286</c:v>
                </c:pt>
                <c:pt idx="2040">
                  <c:v>38287</c:v>
                </c:pt>
                <c:pt idx="2041">
                  <c:v>38288</c:v>
                </c:pt>
                <c:pt idx="2042">
                  <c:v>38289</c:v>
                </c:pt>
                <c:pt idx="2043">
                  <c:v>38291</c:v>
                </c:pt>
                <c:pt idx="2044">
                  <c:v>38292</c:v>
                </c:pt>
                <c:pt idx="2045">
                  <c:v>38293</c:v>
                </c:pt>
                <c:pt idx="2046">
                  <c:v>38294</c:v>
                </c:pt>
                <c:pt idx="2047">
                  <c:v>38295</c:v>
                </c:pt>
                <c:pt idx="2048">
                  <c:v>38296</c:v>
                </c:pt>
                <c:pt idx="2049">
                  <c:v>38299</c:v>
                </c:pt>
                <c:pt idx="2050">
                  <c:v>38300</c:v>
                </c:pt>
                <c:pt idx="2051">
                  <c:v>38301</c:v>
                </c:pt>
                <c:pt idx="2052">
                  <c:v>38302</c:v>
                </c:pt>
                <c:pt idx="2053">
                  <c:v>38303</c:v>
                </c:pt>
                <c:pt idx="2054">
                  <c:v>38306</c:v>
                </c:pt>
                <c:pt idx="2055">
                  <c:v>38307</c:v>
                </c:pt>
                <c:pt idx="2056">
                  <c:v>38308</c:v>
                </c:pt>
                <c:pt idx="2057">
                  <c:v>38309</c:v>
                </c:pt>
                <c:pt idx="2058">
                  <c:v>38310</c:v>
                </c:pt>
                <c:pt idx="2059">
                  <c:v>38313</c:v>
                </c:pt>
                <c:pt idx="2060">
                  <c:v>38314</c:v>
                </c:pt>
                <c:pt idx="2061">
                  <c:v>38315</c:v>
                </c:pt>
                <c:pt idx="2062">
                  <c:v>38316</c:v>
                </c:pt>
                <c:pt idx="2063">
                  <c:v>38317</c:v>
                </c:pt>
                <c:pt idx="2064">
                  <c:v>38320</c:v>
                </c:pt>
                <c:pt idx="2065">
                  <c:v>38321</c:v>
                </c:pt>
                <c:pt idx="2066">
                  <c:v>38322</c:v>
                </c:pt>
                <c:pt idx="2067">
                  <c:v>38323</c:v>
                </c:pt>
                <c:pt idx="2068">
                  <c:v>38324</c:v>
                </c:pt>
                <c:pt idx="2069">
                  <c:v>38327</c:v>
                </c:pt>
                <c:pt idx="2070">
                  <c:v>38328</c:v>
                </c:pt>
                <c:pt idx="2071">
                  <c:v>38329</c:v>
                </c:pt>
                <c:pt idx="2072">
                  <c:v>38330</c:v>
                </c:pt>
                <c:pt idx="2073">
                  <c:v>38331</c:v>
                </c:pt>
                <c:pt idx="2074">
                  <c:v>38334</c:v>
                </c:pt>
                <c:pt idx="2075">
                  <c:v>38335</c:v>
                </c:pt>
                <c:pt idx="2076">
                  <c:v>38336</c:v>
                </c:pt>
                <c:pt idx="2077">
                  <c:v>38337</c:v>
                </c:pt>
                <c:pt idx="2078">
                  <c:v>38338</c:v>
                </c:pt>
                <c:pt idx="2079">
                  <c:v>38341</c:v>
                </c:pt>
                <c:pt idx="2080">
                  <c:v>38342</c:v>
                </c:pt>
                <c:pt idx="2081">
                  <c:v>38343</c:v>
                </c:pt>
                <c:pt idx="2082">
                  <c:v>38344</c:v>
                </c:pt>
                <c:pt idx="2083">
                  <c:v>38348</c:v>
                </c:pt>
                <c:pt idx="2084">
                  <c:v>38349</c:v>
                </c:pt>
                <c:pt idx="2085">
                  <c:v>38350</c:v>
                </c:pt>
                <c:pt idx="2086">
                  <c:v>38351</c:v>
                </c:pt>
                <c:pt idx="2087">
                  <c:v>38352</c:v>
                </c:pt>
                <c:pt idx="2088">
                  <c:v>38355</c:v>
                </c:pt>
                <c:pt idx="2089">
                  <c:v>38356</c:v>
                </c:pt>
                <c:pt idx="2090">
                  <c:v>38357</c:v>
                </c:pt>
                <c:pt idx="2091">
                  <c:v>38358</c:v>
                </c:pt>
                <c:pt idx="2092">
                  <c:v>38359</c:v>
                </c:pt>
                <c:pt idx="2093">
                  <c:v>38362</c:v>
                </c:pt>
                <c:pt idx="2094">
                  <c:v>38363</c:v>
                </c:pt>
                <c:pt idx="2095">
                  <c:v>38364</c:v>
                </c:pt>
                <c:pt idx="2096">
                  <c:v>38365</c:v>
                </c:pt>
                <c:pt idx="2097">
                  <c:v>38366</c:v>
                </c:pt>
                <c:pt idx="2098">
                  <c:v>38369</c:v>
                </c:pt>
                <c:pt idx="2099">
                  <c:v>38370</c:v>
                </c:pt>
                <c:pt idx="2100">
                  <c:v>38371</c:v>
                </c:pt>
                <c:pt idx="2101">
                  <c:v>38372</c:v>
                </c:pt>
                <c:pt idx="2102">
                  <c:v>38373</c:v>
                </c:pt>
                <c:pt idx="2103">
                  <c:v>38376</c:v>
                </c:pt>
                <c:pt idx="2104">
                  <c:v>38377</c:v>
                </c:pt>
                <c:pt idx="2105">
                  <c:v>38378</c:v>
                </c:pt>
                <c:pt idx="2106">
                  <c:v>38379</c:v>
                </c:pt>
                <c:pt idx="2107">
                  <c:v>38380</c:v>
                </c:pt>
                <c:pt idx="2108">
                  <c:v>38383</c:v>
                </c:pt>
                <c:pt idx="2109">
                  <c:v>38384</c:v>
                </c:pt>
                <c:pt idx="2110">
                  <c:v>38385</c:v>
                </c:pt>
                <c:pt idx="2111">
                  <c:v>38386</c:v>
                </c:pt>
                <c:pt idx="2112">
                  <c:v>38387</c:v>
                </c:pt>
                <c:pt idx="2113">
                  <c:v>38390</c:v>
                </c:pt>
                <c:pt idx="2114">
                  <c:v>38391</c:v>
                </c:pt>
                <c:pt idx="2115">
                  <c:v>38392</c:v>
                </c:pt>
                <c:pt idx="2116">
                  <c:v>38393</c:v>
                </c:pt>
                <c:pt idx="2117">
                  <c:v>38394</c:v>
                </c:pt>
                <c:pt idx="2118">
                  <c:v>38397</c:v>
                </c:pt>
                <c:pt idx="2119">
                  <c:v>38398</c:v>
                </c:pt>
                <c:pt idx="2120">
                  <c:v>38399</c:v>
                </c:pt>
                <c:pt idx="2121">
                  <c:v>38400</c:v>
                </c:pt>
                <c:pt idx="2122">
                  <c:v>38401</c:v>
                </c:pt>
                <c:pt idx="2123">
                  <c:v>38404</c:v>
                </c:pt>
                <c:pt idx="2124">
                  <c:v>38405</c:v>
                </c:pt>
                <c:pt idx="2125">
                  <c:v>38406</c:v>
                </c:pt>
                <c:pt idx="2126">
                  <c:v>38407</c:v>
                </c:pt>
                <c:pt idx="2127">
                  <c:v>38408</c:v>
                </c:pt>
                <c:pt idx="2128">
                  <c:v>38411</c:v>
                </c:pt>
                <c:pt idx="2129">
                  <c:v>38412</c:v>
                </c:pt>
                <c:pt idx="2130">
                  <c:v>38413</c:v>
                </c:pt>
                <c:pt idx="2131">
                  <c:v>38414</c:v>
                </c:pt>
                <c:pt idx="2132">
                  <c:v>38415</c:v>
                </c:pt>
                <c:pt idx="2133">
                  <c:v>38418</c:v>
                </c:pt>
                <c:pt idx="2134">
                  <c:v>38419</c:v>
                </c:pt>
                <c:pt idx="2135">
                  <c:v>38420</c:v>
                </c:pt>
                <c:pt idx="2136">
                  <c:v>38421</c:v>
                </c:pt>
                <c:pt idx="2137">
                  <c:v>38422</c:v>
                </c:pt>
                <c:pt idx="2138">
                  <c:v>38425</c:v>
                </c:pt>
                <c:pt idx="2139">
                  <c:v>38426</c:v>
                </c:pt>
                <c:pt idx="2140">
                  <c:v>38427</c:v>
                </c:pt>
                <c:pt idx="2141">
                  <c:v>38428</c:v>
                </c:pt>
                <c:pt idx="2142">
                  <c:v>38429</c:v>
                </c:pt>
                <c:pt idx="2143">
                  <c:v>38432</c:v>
                </c:pt>
                <c:pt idx="2144">
                  <c:v>38433</c:v>
                </c:pt>
                <c:pt idx="2145">
                  <c:v>38434</c:v>
                </c:pt>
                <c:pt idx="2146">
                  <c:v>38435</c:v>
                </c:pt>
                <c:pt idx="2147">
                  <c:v>38439</c:v>
                </c:pt>
                <c:pt idx="2148">
                  <c:v>38440</c:v>
                </c:pt>
                <c:pt idx="2149">
                  <c:v>38441</c:v>
                </c:pt>
                <c:pt idx="2150">
                  <c:v>38442</c:v>
                </c:pt>
                <c:pt idx="2151">
                  <c:v>38443</c:v>
                </c:pt>
                <c:pt idx="2152">
                  <c:v>38446</c:v>
                </c:pt>
                <c:pt idx="2153">
                  <c:v>38447</c:v>
                </c:pt>
                <c:pt idx="2154">
                  <c:v>38448</c:v>
                </c:pt>
                <c:pt idx="2155">
                  <c:v>38449</c:v>
                </c:pt>
                <c:pt idx="2156">
                  <c:v>38450</c:v>
                </c:pt>
                <c:pt idx="2157">
                  <c:v>38453</c:v>
                </c:pt>
                <c:pt idx="2158">
                  <c:v>38454</c:v>
                </c:pt>
                <c:pt idx="2159">
                  <c:v>38455</c:v>
                </c:pt>
                <c:pt idx="2160">
                  <c:v>38456</c:v>
                </c:pt>
                <c:pt idx="2161">
                  <c:v>38457</c:v>
                </c:pt>
                <c:pt idx="2162">
                  <c:v>38460</c:v>
                </c:pt>
                <c:pt idx="2163">
                  <c:v>38461</c:v>
                </c:pt>
                <c:pt idx="2164">
                  <c:v>38462</c:v>
                </c:pt>
                <c:pt idx="2165">
                  <c:v>38463</c:v>
                </c:pt>
                <c:pt idx="2166">
                  <c:v>38464</c:v>
                </c:pt>
                <c:pt idx="2167">
                  <c:v>38467</c:v>
                </c:pt>
                <c:pt idx="2168">
                  <c:v>38468</c:v>
                </c:pt>
                <c:pt idx="2169">
                  <c:v>38469</c:v>
                </c:pt>
                <c:pt idx="2170">
                  <c:v>38470</c:v>
                </c:pt>
                <c:pt idx="2171">
                  <c:v>38471</c:v>
                </c:pt>
                <c:pt idx="2172">
                  <c:v>38472</c:v>
                </c:pt>
                <c:pt idx="2173">
                  <c:v>38474</c:v>
                </c:pt>
                <c:pt idx="2174">
                  <c:v>38475</c:v>
                </c:pt>
                <c:pt idx="2175">
                  <c:v>38476</c:v>
                </c:pt>
                <c:pt idx="2176">
                  <c:v>38477</c:v>
                </c:pt>
                <c:pt idx="2177">
                  <c:v>38478</c:v>
                </c:pt>
                <c:pt idx="2178">
                  <c:v>38481</c:v>
                </c:pt>
                <c:pt idx="2179">
                  <c:v>38482</c:v>
                </c:pt>
                <c:pt idx="2180">
                  <c:v>38483</c:v>
                </c:pt>
                <c:pt idx="2181">
                  <c:v>38484</c:v>
                </c:pt>
                <c:pt idx="2182">
                  <c:v>38485</c:v>
                </c:pt>
                <c:pt idx="2183">
                  <c:v>38488</c:v>
                </c:pt>
                <c:pt idx="2184">
                  <c:v>38489</c:v>
                </c:pt>
                <c:pt idx="2185">
                  <c:v>38490</c:v>
                </c:pt>
                <c:pt idx="2186">
                  <c:v>38491</c:v>
                </c:pt>
                <c:pt idx="2187">
                  <c:v>38492</c:v>
                </c:pt>
                <c:pt idx="2188">
                  <c:v>38495</c:v>
                </c:pt>
                <c:pt idx="2189">
                  <c:v>38496</c:v>
                </c:pt>
                <c:pt idx="2190">
                  <c:v>38497</c:v>
                </c:pt>
                <c:pt idx="2191">
                  <c:v>38498</c:v>
                </c:pt>
                <c:pt idx="2192">
                  <c:v>38499</c:v>
                </c:pt>
                <c:pt idx="2193">
                  <c:v>38502</c:v>
                </c:pt>
                <c:pt idx="2194">
                  <c:v>38503</c:v>
                </c:pt>
                <c:pt idx="2195">
                  <c:v>38504</c:v>
                </c:pt>
                <c:pt idx="2196">
                  <c:v>38505</c:v>
                </c:pt>
                <c:pt idx="2197">
                  <c:v>38506</c:v>
                </c:pt>
                <c:pt idx="2198">
                  <c:v>38509</c:v>
                </c:pt>
                <c:pt idx="2199">
                  <c:v>38510</c:v>
                </c:pt>
                <c:pt idx="2200">
                  <c:v>38511</c:v>
                </c:pt>
                <c:pt idx="2201">
                  <c:v>38512</c:v>
                </c:pt>
                <c:pt idx="2202">
                  <c:v>38513</c:v>
                </c:pt>
                <c:pt idx="2203">
                  <c:v>38516</c:v>
                </c:pt>
                <c:pt idx="2204">
                  <c:v>38517</c:v>
                </c:pt>
                <c:pt idx="2205">
                  <c:v>38518</c:v>
                </c:pt>
                <c:pt idx="2206">
                  <c:v>38519</c:v>
                </c:pt>
                <c:pt idx="2207">
                  <c:v>38520</c:v>
                </c:pt>
                <c:pt idx="2208">
                  <c:v>38523</c:v>
                </c:pt>
                <c:pt idx="2209">
                  <c:v>38524</c:v>
                </c:pt>
                <c:pt idx="2210">
                  <c:v>38525</c:v>
                </c:pt>
                <c:pt idx="2211">
                  <c:v>38526</c:v>
                </c:pt>
                <c:pt idx="2212">
                  <c:v>38527</c:v>
                </c:pt>
                <c:pt idx="2213">
                  <c:v>38530</c:v>
                </c:pt>
                <c:pt idx="2214">
                  <c:v>38531</c:v>
                </c:pt>
                <c:pt idx="2215">
                  <c:v>38532</c:v>
                </c:pt>
                <c:pt idx="2216">
                  <c:v>38533</c:v>
                </c:pt>
                <c:pt idx="2217">
                  <c:v>38534</c:v>
                </c:pt>
                <c:pt idx="2218">
                  <c:v>38537</c:v>
                </c:pt>
                <c:pt idx="2219">
                  <c:v>38538</c:v>
                </c:pt>
                <c:pt idx="2220">
                  <c:v>38539</c:v>
                </c:pt>
                <c:pt idx="2221">
                  <c:v>38540</c:v>
                </c:pt>
                <c:pt idx="2222">
                  <c:v>38541</c:v>
                </c:pt>
                <c:pt idx="2223">
                  <c:v>38544</c:v>
                </c:pt>
                <c:pt idx="2224">
                  <c:v>38545</c:v>
                </c:pt>
                <c:pt idx="2225">
                  <c:v>38546</c:v>
                </c:pt>
                <c:pt idx="2226">
                  <c:v>38547</c:v>
                </c:pt>
                <c:pt idx="2227">
                  <c:v>38548</c:v>
                </c:pt>
                <c:pt idx="2228">
                  <c:v>38551</c:v>
                </c:pt>
                <c:pt idx="2229">
                  <c:v>38552</c:v>
                </c:pt>
                <c:pt idx="2230">
                  <c:v>38553</c:v>
                </c:pt>
                <c:pt idx="2231">
                  <c:v>38554</c:v>
                </c:pt>
                <c:pt idx="2232">
                  <c:v>38555</c:v>
                </c:pt>
                <c:pt idx="2233">
                  <c:v>38558</c:v>
                </c:pt>
                <c:pt idx="2234">
                  <c:v>38559</c:v>
                </c:pt>
                <c:pt idx="2235">
                  <c:v>38560</c:v>
                </c:pt>
                <c:pt idx="2236">
                  <c:v>38561</c:v>
                </c:pt>
                <c:pt idx="2237">
                  <c:v>38562</c:v>
                </c:pt>
                <c:pt idx="2238">
                  <c:v>38564</c:v>
                </c:pt>
                <c:pt idx="2239">
                  <c:v>38565</c:v>
                </c:pt>
                <c:pt idx="2240">
                  <c:v>38566</c:v>
                </c:pt>
                <c:pt idx="2241">
                  <c:v>38567</c:v>
                </c:pt>
                <c:pt idx="2242">
                  <c:v>38568</c:v>
                </c:pt>
                <c:pt idx="2243">
                  <c:v>38569</c:v>
                </c:pt>
                <c:pt idx="2244">
                  <c:v>38572</c:v>
                </c:pt>
                <c:pt idx="2245">
                  <c:v>38573</c:v>
                </c:pt>
                <c:pt idx="2246">
                  <c:v>38574</c:v>
                </c:pt>
                <c:pt idx="2247">
                  <c:v>38575</c:v>
                </c:pt>
                <c:pt idx="2248">
                  <c:v>38576</c:v>
                </c:pt>
                <c:pt idx="2249">
                  <c:v>38579</c:v>
                </c:pt>
                <c:pt idx="2250">
                  <c:v>38580</c:v>
                </c:pt>
                <c:pt idx="2251">
                  <c:v>38581</c:v>
                </c:pt>
                <c:pt idx="2252">
                  <c:v>38582</c:v>
                </c:pt>
                <c:pt idx="2253">
                  <c:v>38583</c:v>
                </c:pt>
                <c:pt idx="2254">
                  <c:v>38586</c:v>
                </c:pt>
                <c:pt idx="2255">
                  <c:v>38587</c:v>
                </c:pt>
                <c:pt idx="2256">
                  <c:v>38588</c:v>
                </c:pt>
                <c:pt idx="2257">
                  <c:v>38589</c:v>
                </c:pt>
                <c:pt idx="2258">
                  <c:v>38590</c:v>
                </c:pt>
                <c:pt idx="2259">
                  <c:v>38593</c:v>
                </c:pt>
                <c:pt idx="2260">
                  <c:v>38594</c:v>
                </c:pt>
                <c:pt idx="2261">
                  <c:v>38595</c:v>
                </c:pt>
                <c:pt idx="2262">
                  <c:v>38596</c:v>
                </c:pt>
                <c:pt idx="2263">
                  <c:v>38597</c:v>
                </c:pt>
                <c:pt idx="2264">
                  <c:v>38600</c:v>
                </c:pt>
                <c:pt idx="2265">
                  <c:v>38601</c:v>
                </c:pt>
                <c:pt idx="2266">
                  <c:v>38602</c:v>
                </c:pt>
                <c:pt idx="2267">
                  <c:v>38603</c:v>
                </c:pt>
                <c:pt idx="2268">
                  <c:v>38604</c:v>
                </c:pt>
                <c:pt idx="2269">
                  <c:v>38607</c:v>
                </c:pt>
                <c:pt idx="2270">
                  <c:v>38608</c:v>
                </c:pt>
                <c:pt idx="2271">
                  <c:v>38609</c:v>
                </c:pt>
                <c:pt idx="2272">
                  <c:v>38610</c:v>
                </c:pt>
                <c:pt idx="2273">
                  <c:v>38611</c:v>
                </c:pt>
                <c:pt idx="2274">
                  <c:v>38614</c:v>
                </c:pt>
                <c:pt idx="2275">
                  <c:v>38615</c:v>
                </c:pt>
                <c:pt idx="2276">
                  <c:v>38616</c:v>
                </c:pt>
                <c:pt idx="2277">
                  <c:v>38617</c:v>
                </c:pt>
                <c:pt idx="2278">
                  <c:v>38618</c:v>
                </c:pt>
                <c:pt idx="2279">
                  <c:v>38621</c:v>
                </c:pt>
                <c:pt idx="2280">
                  <c:v>38622</c:v>
                </c:pt>
                <c:pt idx="2281">
                  <c:v>38623</c:v>
                </c:pt>
                <c:pt idx="2282">
                  <c:v>38624</c:v>
                </c:pt>
                <c:pt idx="2283">
                  <c:v>38625</c:v>
                </c:pt>
                <c:pt idx="2284">
                  <c:v>38628</c:v>
                </c:pt>
                <c:pt idx="2285">
                  <c:v>38629</c:v>
                </c:pt>
                <c:pt idx="2286">
                  <c:v>38630</c:v>
                </c:pt>
                <c:pt idx="2287">
                  <c:v>38631</c:v>
                </c:pt>
                <c:pt idx="2288">
                  <c:v>38632</c:v>
                </c:pt>
                <c:pt idx="2289">
                  <c:v>38635</c:v>
                </c:pt>
                <c:pt idx="2290">
                  <c:v>38636</c:v>
                </c:pt>
                <c:pt idx="2291">
                  <c:v>38637</c:v>
                </c:pt>
                <c:pt idx="2292">
                  <c:v>38638</c:v>
                </c:pt>
                <c:pt idx="2293">
                  <c:v>38639</c:v>
                </c:pt>
                <c:pt idx="2294">
                  <c:v>38642</c:v>
                </c:pt>
                <c:pt idx="2295">
                  <c:v>38643</c:v>
                </c:pt>
                <c:pt idx="2296">
                  <c:v>38644</c:v>
                </c:pt>
                <c:pt idx="2297">
                  <c:v>38645</c:v>
                </c:pt>
                <c:pt idx="2298">
                  <c:v>38646</c:v>
                </c:pt>
                <c:pt idx="2299">
                  <c:v>38649</c:v>
                </c:pt>
                <c:pt idx="2300">
                  <c:v>38650</c:v>
                </c:pt>
                <c:pt idx="2301">
                  <c:v>38651</c:v>
                </c:pt>
                <c:pt idx="2302">
                  <c:v>38652</c:v>
                </c:pt>
                <c:pt idx="2303">
                  <c:v>38653</c:v>
                </c:pt>
                <c:pt idx="2304">
                  <c:v>38656</c:v>
                </c:pt>
                <c:pt idx="2305">
                  <c:v>38657</c:v>
                </c:pt>
                <c:pt idx="2306">
                  <c:v>38658</c:v>
                </c:pt>
                <c:pt idx="2307">
                  <c:v>38659</c:v>
                </c:pt>
                <c:pt idx="2308">
                  <c:v>38660</c:v>
                </c:pt>
                <c:pt idx="2309">
                  <c:v>38663</c:v>
                </c:pt>
                <c:pt idx="2310">
                  <c:v>38664</c:v>
                </c:pt>
                <c:pt idx="2311">
                  <c:v>38665</c:v>
                </c:pt>
                <c:pt idx="2312">
                  <c:v>38666</c:v>
                </c:pt>
                <c:pt idx="2313">
                  <c:v>38667</c:v>
                </c:pt>
                <c:pt idx="2314">
                  <c:v>38670</c:v>
                </c:pt>
                <c:pt idx="2315">
                  <c:v>38671</c:v>
                </c:pt>
                <c:pt idx="2316">
                  <c:v>38672</c:v>
                </c:pt>
                <c:pt idx="2317">
                  <c:v>38673</c:v>
                </c:pt>
                <c:pt idx="2318">
                  <c:v>38674</c:v>
                </c:pt>
                <c:pt idx="2319">
                  <c:v>38677</c:v>
                </c:pt>
                <c:pt idx="2320">
                  <c:v>38678</c:v>
                </c:pt>
                <c:pt idx="2321">
                  <c:v>38679</c:v>
                </c:pt>
                <c:pt idx="2322">
                  <c:v>38680</c:v>
                </c:pt>
                <c:pt idx="2323">
                  <c:v>38681</c:v>
                </c:pt>
                <c:pt idx="2324">
                  <c:v>38684</c:v>
                </c:pt>
                <c:pt idx="2325">
                  <c:v>38685</c:v>
                </c:pt>
                <c:pt idx="2326">
                  <c:v>38686</c:v>
                </c:pt>
                <c:pt idx="2327">
                  <c:v>38687</c:v>
                </c:pt>
                <c:pt idx="2328">
                  <c:v>38688</c:v>
                </c:pt>
                <c:pt idx="2329">
                  <c:v>38691</c:v>
                </c:pt>
                <c:pt idx="2330">
                  <c:v>38692</c:v>
                </c:pt>
                <c:pt idx="2331">
                  <c:v>38693</c:v>
                </c:pt>
                <c:pt idx="2332">
                  <c:v>38694</c:v>
                </c:pt>
                <c:pt idx="2333">
                  <c:v>38695</c:v>
                </c:pt>
                <c:pt idx="2334">
                  <c:v>38698</c:v>
                </c:pt>
                <c:pt idx="2335">
                  <c:v>38699</c:v>
                </c:pt>
                <c:pt idx="2336">
                  <c:v>38700</c:v>
                </c:pt>
                <c:pt idx="2337">
                  <c:v>38701</c:v>
                </c:pt>
                <c:pt idx="2338">
                  <c:v>38702</c:v>
                </c:pt>
                <c:pt idx="2339">
                  <c:v>38705</c:v>
                </c:pt>
                <c:pt idx="2340">
                  <c:v>38706</c:v>
                </c:pt>
                <c:pt idx="2341">
                  <c:v>38707</c:v>
                </c:pt>
                <c:pt idx="2342">
                  <c:v>38708</c:v>
                </c:pt>
                <c:pt idx="2343">
                  <c:v>38709</c:v>
                </c:pt>
                <c:pt idx="2344">
                  <c:v>38713</c:v>
                </c:pt>
                <c:pt idx="2345">
                  <c:v>38714</c:v>
                </c:pt>
                <c:pt idx="2346">
                  <c:v>38715</c:v>
                </c:pt>
                <c:pt idx="2347">
                  <c:v>38716</c:v>
                </c:pt>
                <c:pt idx="2348">
                  <c:v>38717</c:v>
                </c:pt>
                <c:pt idx="2349">
                  <c:v>38720</c:v>
                </c:pt>
                <c:pt idx="2350">
                  <c:v>38721</c:v>
                </c:pt>
                <c:pt idx="2351">
                  <c:v>38722</c:v>
                </c:pt>
                <c:pt idx="2352">
                  <c:v>38723</c:v>
                </c:pt>
                <c:pt idx="2353">
                  <c:v>38726</c:v>
                </c:pt>
                <c:pt idx="2354">
                  <c:v>38727</c:v>
                </c:pt>
                <c:pt idx="2355">
                  <c:v>38728</c:v>
                </c:pt>
                <c:pt idx="2356">
                  <c:v>38729</c:v>
                </c:pt>
                <c:pt idx="2357">
                  <c:v>38730</c:v>
                </c:pt>
                <c:pt idx="2358">
                  <c:v>38733</c:v>
                </c:pt>
                <c:pt idx="2359">
                  <c:v>38734</c:v>
                </c:pt>
                <c:pt idx="2360">
                  <c:v>38735</c:v>
                </c:pt>
                <c:pt idx="2361">
                  <c:v>38736</c:v>
                </c:pt>
                <c:pt idx="2362">
                  <c:v>38737</c:v>
                </c:pt>
                <c:pt idx="2363">
                  <c:v>38740</c:v>
                </c:pt>
                <c:pt idx="2364">
                  <c:v>38741</c:v>
                </c:pt>
                <c:pt idx="2365">
                  <c:v>38742</c:v>
                </c:pt>
                <c:pt idx="2366">
                  <c:v>38743</c:v>
                </c:pt>
                <c:pt idx="2367">
                  <c:v>38744</c:v>
                </c:pt>
                <c:pt idx="2368">
                  <c:v>38747</c:v>
                </c:pt>
                <c:pt idx="2369">
                  <c:v>38748</c:v>
                </c:pt>
                <c:pt idx="2370">
                  <c:v>38749</c:v>
                </c:pt>
                <c:pt idx="2371">
                  <c:v>38750</c:v>
                </c:pt>
                <c:pt idx="2372">
                  <c:v>38751</c:v>
                </c:pt>
                <c:pt idx="2373">
                  <c:v>38754</c:v>
                </c:pt>
                <c:pt idx="2374">
                  <c:v>38755</c:v>
                </c:pt>
                <c:pt idx="2375">
                  <c:v>38756</c:v>
                </c:pt>
                <c:pt idx="2376">
                  <c:v>38757</c:v>
                </c:pt>
                <c:pt idx="2377">
                  <c:v>38758</c:v>
                </c:pt>
                <c:pt idx="2378">
                  <c:v>38761</c:v>
                </c:pt>
                <c:pt idx="2379">
                  <c:v>38762</c:v>
                </c:pt>
                <c:pt idx="2380">
                  <c:v>38763</c:v>
                </c:pt>
                <c:pt idx="2381">
                  <c:v>38764</c:v>
                </c:pt>
                <c:pt idx="2382">
                  <c:v>38765</c:v>
                </c:pt>
                <c:pt idx="2383">
                  <c:v>38768</c:v>
                </c:pt>
                <c:pt idx="2384">
                  <c:v>38769</c:v>
                </c:pt>
                <c:pt idx="2385">
                  <c:v>38770</c:v>
                </c:pt>
                <c:pt idx="2386">
                  <c:v>38771</c:v>
                </c:pt>
                <c:pt idx="2387">
                  <c:v>38772</c:v>
                </c:pt>
                <c:pt idx="2388">
                  <c:v>38775</c:v>
                </c:pt>
                <c:pt idx="2389">
                  <c:v>38776</c:v>
                </c:pt>
                <c:pt idx="2390">
                  <c:v>38777</c:v>
                </c:pt>
                <c:pt idx="2391">
                  <c:v>38778</c:v>
                </c:pt>
                <c:pt idx="2392">
                  <c:v>38779</c:v>
                </c:pt>
                <c:pt idx="2393">
                  <c:v>38782</c:v>
                </c:pt>
                <c:pt idx="2394">
                  <c:v>38783</c:v>
                </c:pt>
                <c:pt idx="2395">
                  <c:v>38784</c:v>
                </c:pt>
                <c:pt idx="2396">
                  <c:v>38785</c:v>
                </c:pt>
                <c:pt idx="2397">
                  <c:v>38786</c:v>
                </c:pt>
                <c:pt idx="2398">
                  <c:v>38789</c:v>
                </c:pt>
                <c:pt idx="2399">
                  <c:v>38790</c:v>
                </c:pt>
                <c:pt idx="2400">
                  <c:v>38791</c:v>
                </c:pt>
                <c:pt idx="2401">
                  <c:v>38792</c:v>
                </c:pt>
                <c:pt idx="2402">
                  <c:v>38793</c:v>
                </c:pt>
                <c:pt idx="2403">
                  <c:v>38796</c:v>
                </c:pt>
                <c:pt idx="2404">
                  <c:v>38797</c:v>
                </c:pt>
                <c:pt idx="2405">
                  <c:v>38798</c:v>
                </c:pt>
                <c:pt idx="2406">
                  <c:v>38799</c:v>
                </c:pt>
                <c:pt idx="2407">
                  <c:v>38800</c:v>
                </c:pt>
                <c:pt idx="2408">
                  <c:v>38803</c:v>
                </c:pt>
                <c:pt idx="2409">
                  <c:v>38804</c:v>
                </c:pt>
                <c:pt idx="2410">
                  <c:v>38805</c:v>
                </c:pt>
                <c:pt idx="2411">
                  <c:v>38806</c:v>
                </c:pt>
                <c:pt idx="2412">
                  <c:v>38807</c:v>
                </c:pt>
                <c:pt idx="2413">
                  <c:v>38810</c:v>
                </c:pt>
                <c:pt idx="2414">
                  <c:v>38811</c:v>
                </c:pt>
                <c:pt idx="2415">
                  <c:v>38812</c:v>
                </c:pt>
                <c:pt idx="2416">
                  <c:v>38813</c:v>
                </c:pt>
                <c:pt idx="2417">
                  <c:v>38814</c:v>
                </c:pt>
                <c:pt idx="2418">
                  <c:v>38817</c:v>
                </c:pt>
                <c:pt idx="2419">
                  <c:v>38818</c:v>
                </c:pt>
                <c:pt idx="2420">
                  <c:v>38819</c:v>
                </c:pt>
                <c:pt idx="2421">
                  <c:v>38820</c:v>
                </c:pt>
                <c:pt idx="2422">
                  <c:v>38824</c:v>
                </c:pt>
                <c:pt idx="2423">
                  <c:v>38825</c:v>
                </c:pt>
                <c:pt idx="2424">
                  <c:v>38826</c:v>
                </c:pt>
                <c:pt idx="2425">
                  <c:v>38827</c:v>
                </c:pt>
                <c:pt idx="2426">
                  <c:v>38828</c:v>
                </c:pt>
                <c:pt idx="2427">
                  <c:v>38831</c:v>
                </c:pt>
                <c:pt idx="2428">
                  <c:v>38832</c:v>
                </c:pt>
                <c:pt idx="2429">
                  <c:v>38833</c:v>
                </c:pt>
                <c:pt idx="2430">
                  <c:v>38834</c:v>
                </c:pt>
                <c:pt idx="2431">
                  <c:v>38835</c:v>
                </c:pt>
                <c:pt idx="2432">
                  <c:v>38837</c:v>
                </c:pt>
                <c:pt idx="2433">
                  <c:v>38838</c:v>
                </c:pt>
                <c:pt idx="2434">
                  <c:v>38839</c:v>
                </c:pt>
                <c:pt idx="2435">
                  <c:v>38840</c:v>
                </c:pt>
                <c:pt idx="2436">
                  <c:v>38841</c:v>
                </c:pt>
                <c:pt idx="2437">
                  <c:v>38842</c:v>
                </c:pt>
                <c:pt idx="2438">
                  <c:v>38845</c:v>
                </c:pt>
                <c:pt idx="2439">
                  <c:v>38846</c:v>
                </c:pt>
                <c:pt idx="2440">
                  <c:v>38847</c:v>
                </c:pt>
                <c:pt idx="2441">
                  <c:v>38848</c:v>
                </c:pt>
                <c:pt idx="2442">
                  <c:v>38849</c:v>
                </c:pt>
                <c:pt idx="2443">
                  <c:v>38852</c:v>
                </c:pt>
                <c:pt idx="2444">
                  <c:v>38853</c:v>
                </c:pt>
                <c:pt idx="2445">
                  <c:v>38854</c:v>
                </c:pt>
                <c:pt idx="2446">
                  <c:v>38855</c:v>
                </c:pt>
                <c:pt idx="2447">
                  <c:v>38856</c:v>
                </c:pt>
                <c:pt idx="2448">
                  <c:v>38859</c:v>
                </c:pt>
                <c:pt idx="2449">
                  <c:v>38860</c:v>
                </c:pt>
                <c:pt idx="2450">
                  <c:v>38861</c:v>
                </c:pt>
                <c:pt idx="2451">
                  <c:v>38862</c:v>
                </c:pt>
                <c:pt idx="2452">
                  <c:v>38863</c:v>
                </c:pt>
                <c:pt idx="2453">
                  <c:v>38866</c:v>
                </c:pt>
                <c:pt idx="2454">
                  <c:v>38867</c:v>
                </c:pt>
                <c:pt idx="2455">
                  <c:v>38868</c:v>
                </c:pt>
                <c:pt idx="2456">
                  <c:v>38869</c:v>
                </c:pt>
                <c:pt idx="2457">
                  <c:v>38870</c:v>
                </c:pt>
                <c:pt idx="2458">
                  <c:v>38873</c:v>
                </c:pt>
                <c:pt idx="2459">
                  <c:v>38874</c:v>
                </c:pt>
                <c:pt idx="2460">
                  <c:v>38875</c:v>
                </c:pt>
                <c:pt idx="2461">
                  <c:v>38876</c:v>
                </c:pt>
                <c:pt idx="2462">
                  <c:v>38877</c:v>
                </c:pt>
                <c:pt idx="2463">
                  <c:v>38880</c:v>
                </c:pt>
                <c:pt idx="2464">
                  <c:v>38881</c:v>
                </c:pt>
                <c:pt idx="2465">
                  <c:v>38882</c:v>
                </c:pt>
                <c:pt idx="2466">
                  <c:v>38883</c:v>
                </c:pt>
                <c:pt idx="2467">
                  <c:v>38884</c:v>
                </c:pt>
                <c:pt idx="2468">
                  <c:v>38887</c:v>
                </c:pt>
                <c:pt idx="2469">
                  <c:v>38888</c:v>
                </c:pt>
                <c:pt idx="2470">
                  <c:v>38889</c:v>
                </c:pt>
                <c:pt idx="2471">
                  <c:v>38890</c:v>
                </c:pt>
                <c:pt idx="2472">
                  <c:v>38891</c:v>
                </c:pt>
                <c:pt idx="2473">
                  <c:v>38894</c:v>
                </c:pt>
                <c:pt idx="2474">
                  <c:v>38895</c:v>
                </c:pt>
                <c:pt idx="2475">
                  <c:v>38896</c:v>
                </c:pt>
                <c:pt idx="2476">
                  <c:v>38897</c:v>
                </c:pt>
                <c:pt idx="2477">
                  <c:v>38898</c:v>
                </c:pt>
                <c:pt idx="2478">
                  <c:v>38901</c:v>
                </c:pt>
                <c:pt idx="2479">
                  <c:v>38902</c:v>
                </c:pt>
                <c:pt idx="2480">
                  <c:v>38903</c:v>
                </c:pt>
                <c:pt idx="2481">
                  <c:v>38904</c:v>
                </c:pt>
                <c:pt idx="2482">
                  <c:v>38905</c:v>
                </c:pt>
                <c:pt idx="2483">
                  <c:v>38908</c:v>
                </c:pt>
                <c:pt idx="2484">
                  <c:v>38909</c:v>
                </c:pt>
                <c:pt idx="2485">
                  <c:v>38910</c:v>
                </c:pt>
                <c:pt idx="2486">
                  <c:v>38911</c:v>
                </c:pt>
                <c:pt idx="2487">
                  <c:v>38912</c:v>
                </c:pt>
                <c:pt idx="2488">
                  <c:v>38915</c:v>
                </c:pt>
                <c:pt idx="2489">
                  <c:v>38916</c:v>
                </c:pt>
                <c:pt idx="2490">
                  <c:v>38917</c:v>
                </c:pt>
                <c:pt idx="2491">
                  <c:v>38918</c:v>
                </c:pt>
                <c:pt idx="2492">
                  <c:v>38919</c:v>
                </c:pt>
                <c:pt idx="2493">
                  <c:v>38922</c:v>
                </c:pt>
                <c:pt idx="2494">
                  <c:v>38923</c:v>
                </c:pt>
                <c:pt idx="2495">
                  <c:v>38924</c:v>
                </c:pt>
                <c:pt idx="2496">
                  <c:v>38925</c:v>
                </c:pt>
                <c:pt idx="2497">
                  <c:v>38926</c:v>
                </c:pt>
                <c:pt idx="2498">
                  <c:v>38929</c:v>
                </c:pt>
                <c:pt idx="2499">
                  <c:v>38930</c:v>
                </c:pt>
                <c:pt idx="2500">
                  <c:v>38931</c:v>
                </c:pt>
                <c:pt idx="2501">
                  <c:v>38932</c:v>
                </c:pt>
                <c:pt idx="2502">
                  <c:v>38933</c:v>
                </c:pt>
                <c:pt idx="2503">
                  <c:v>38936</c:v>
                </c:pt>
                <c:pt idx="2504">
                  <c:v>38937</c:v>
                </c:pt>
                <c:pt idx="2505">
                  <c:v>38938</c:v>
                </c:pt>
                <c:pt idx="2506">
                  <c:v>38939</c:v>
                </c:pt>
                <c:pt idx="2507">
                  <c:v>38940</c:v>
                </c:pt>
                <c:pt idx="2508">
                  <c:v>38943</c:v>
                </c:pt>
                <c:pt idx="2509">
                  <c:v>38944</c:v>
                </c:pt>
                <c:pt idx="2510">
                  <c:v>38945</c:v>
                </c:pt>
                <c:pt idx="2511">
                  <c:v>38946</c:v>
                </c:pt>
                <c:pt idx="2512">
                  <c:v>38947</c:v>
                </c:pt>
                <c:pt idx="2513">
                  <c:v>38950</c:v>
                </c:pt>
                <c:pt idx="2514">
                  <c:v>38951</c:v>
                </c:pt>
                <c:pt idx="2515">
                  <c:v>38952</c:v>
                </c:pt>
                <c:pt idx="2516">
                  <c:v>38953</c:v>
                </c:pt>
                <c:pt idx="2517">
                  <c:v>38954</c:v>
                </c:pt>
                <c:pt idx="2518">
                  <c:v>38957</c:v>
                </c:pt>
                <c:pt idx="2519">
                  <c:v>38958</c:v>
                </c:pt>
                <c:pt idx="2520">
                  <c:v>38959</c:v>
                </c:pt>
                <c:pt idx="2521">
                  <c:v>38960</c:v>
                </c:pt>
                <c:pt idx="2522">
                  <c:v>38961</c:v>
                </c:pt>
                <c:pt idx="2523">
                  <c:v>38964</c:v>
                </c:pt>
                <c:pt idx="2524">
                  <c:v>38965</c:v>
                </c:pt>
                <c:pt idx="2525">
                  <c:v>38966</c:v>
                </c:pt>
                <c:pt idx="2526">
                  <c:v>38967</c:v>
                </c:pt>
                <c:pt idx="2527">
                  <c:v>38968</c:v>
                </c:pt>
                <c:pt idx="2528">
                  <c:v>38971</c:v>
                </c:pt>
                <c:pt idx="2529">
                  <c:v>38972</c:v>
                </c:pt>
                <c:pt idx="2530">
                  <c:v>38973</c:v>
                </c:pt>
                <c:pt idx="2531">
                  <c:v>38974</c:v>
                </c:pt>
                <c:pt idx="2532">
                  <c:v>38975</c:v>
                </c:pt>
                <c:pt idx="2533">
                  <c:v>38978</c:v>
                </c:pt>
                <c:pt idx="2534">
                  <c:v>38979</c:v>
                </c:pt>
                <c:pt idx="2535">
                  <c:v>38980</c:v>
                </c:pt>
                <c:pt idx="2536">
                  <c:v>38981</c:v>
                </c:pt>
                <c:pt idx="2537">
                  <c:v>38982</c:v>
                </c:pt>
                <c:pt idx="2538">
                  <c:v>38985</c:v>
                </c:pt>
                <c:pt idx="2539">
                  <c:v>38986</c:v>
                </c:pt>
                <c:pt idx="2540">
                  <c:v>38987</c:v>
                </c:pt>
                <c:pt idx="2541">
                  <c:v>38988</c:v>
                </c:pt>
                <c:pt idx="2542">
                  <c:v>38989</c:v>
                </c:pt>
                <c:pt idx="2543">
                  <c:v>38990</c:v>
                </c:pt>
                <c:pt idx="2544">
                  <c:v>38992</c:v>
                </c:pt>
                <c:pt idx="2545">
                  <c:v>38993</c:v>
                </c:pt>
                <c:pt idx="2546">
                  <c:v>38994</c:v>
                </c:pt>
                <c:pt idx="2547">
                  <c:v>38995</c:v>
                </c:pt>
                <c:pt idx="2548">
                  <c:v>38996</c:v>
                </c:pt>
                <c:pt idx="2549">
                  <c:v>38999</c:v>
                </c:pt>
                <c:pt idx="2550">
                  <c:v>39000</c:v>
                </c:pt>
                <c:pt idx="2551">
                  <c:v>39001</c:v>
                </c:pt>
                <c:pt idx="2552">
                  <c:v>39002</c:v>
                </c:pt>
                <c:pt idx="2553">
                  <c:v>39003</c:v>
                </c:pt>
                <c:pt idx="2554">
                  <c:v>39006</c:v>
                </c:pt>
                <c:pt idx="2555">
                  <c:v>39007</c:v>
                </c:pt>
                <c:pt idx="2556">
                  <c:v>39008</c:v>
                </c:pt>
                <c:pt idx="2557">
                  <c:v>39009</c:v>
                </c:pt>
                <c:pt idx="2558">
                  <c:v>39010</c:v>
                </c:pt>
                <c:pt idx="2559">
                  <c:v>39013</c:v>
                </c:pt>
                <c:pt idx="2560">
                  <c:v>39014</c:v>
                </c:pt>
                <c:pt idx="2561">
                  <c:v>39015</c:v>
                </c:pt>
                <c:pt idx="2562">
                  <c:v>39016</c:v>
                </c:pt>
                <c:pt idx="2563">
                  <c:v>39017</c:v>
                </c:pt>
                <c:pt idx="2564">
                  <c:v>39020</c:v>
                </c:pt>
                <c:pt idx="2565">
                  <c:v>39021</c:v>
                </c:pt>
                <c:pt idx="2566">
                  <c:v>39022</c:v>
                </c:pt>
                <c:pt idx="2567">
                  <c:v>39023</c:v>
                </c:pt>
                <c:pt idx="2568">
                  <c:v>39024</c:v>
                </c:pt>
                <c:pt idx="2569">
                  <c:v>39027</c:v>
                </c:pt>
                <c:pt idx="2570">
                  <c:v>39028</c:v>
                </c:pt>
                <c:pt idx="2571">
                  <c:v>39029</c:v>
                </c:pt>
                <c:pt idx="2572">
                  <c:v>39030</c:v>
                </c:pt>
                <c:pt idx="2573">
                  <c:v>39031</c:v>
                </c:pt>
                <c:pt idx="2574">
                  <c:v>39034</c:v>
                </c:pt>
                <c:pt idx="2575">
                  <c:v>39035</c:v>
                </c:pt>
                <c:pt idx="2576">
                  <c:v>39036</c:v>
                </c:pt>
                <c:pt idx="2577">
                  <c:v>39037</c:v>
                </c:pt>
                <c:pt idx="2578">
                  <c:v>39038</c:v>
                </c:pt>
                <c:pt idx="2579">
                  <c:v>39041</c:v>
                </c:pt>
                <c:pt idx="2580">
                  <c:v>39042</c:v>
                </c:pt>
                <c:pt idx="2581">
                  <c:v>39043</c:v>
                </c:pt>
                <c:pt idx="2582">
                  <c:v>39044</c:v>
                </c:pt>
                <c:pt idx="2583">
                  <c:v>39045</c:v>
                </c:pt>
                <c:pt idx="2584">
                  <c:v>39048</c:v>
                </c:pt>
                <c:pt idx="2585">
                  <c:v>39049</c:v>
                </c:pt>
                <c:pt idx="2586">
                  <c:v>39050</c:v>
                </c:pt>
                <c:pt idx="2587">
                  <c:v>39051</c:v>
                </c:pt>
                <c:pt idx="2588">
                  <c:v>39052</c:v>
                </c:pt>
                <c:pt idx="2589">
                  <c:v>39055</c:v>
                </c:pt>
                <c:pt idx="2590">
                  <c:v>39056</c:v>
                </c:pt>
                <c:pt idx="2591">
                  <c:v>39057</c:v>
                </c:pt>
                <c:pt idx="2592">
                  <c:v>39058</c:v>
                </c:pt>
                <c:pt idx="2593">
                  <c:v>39059</c:v>
                </c:pt>
                <c:pt idx="2594">
                  <c:v>39062</c:v>
                </c:pt>
                <c:pt idx="2595">
                  <c:v>39063</c:v>
                </c:pt>
                <c:pt idx="2596">
                  <c:v>39064</c:v>
                </c:pt>
                <c:pt idx="2597">
                  <c:v>39065</c:v>
                </c:pt>
                <c:pt idx="2598">
                  <c:v>39066</c:v>
                </c:pt>
                <c:pt idx="2599">
                  <c:v>39069</c:v>
                </c:pt>
                <c:pt idx="2600">
                  <c:v>39070</c:v>
                </c:pt>
                <c:pt idx="2601">
                  <c:v>39071</c:v>
                </c:pt>
                <c:pt idx="2602">
                  <c:v>39072</c:v>
                </c:pt>
                <c:pt idx="2603">
                  <c:v>39073</c:v>
                </c:pt>
                <c:pt idx="2604">
                  <c:v>39077</c:v>
                </c:pt>
                <c:pt idx="2605">
                  <c:v>39078</c:v>
                </c:pt>
                <c:pt idx="2606">
                  <c:v>39079</c:v>
                </c:pt>
                <c:pt idx="2607">
                  <c:v>39080</c:v>
                </c:pt>
                <c:pt idx="2608">
                  <c:v>39082</c:v>
                </c:pt>
                <c:pt idx="2609">
                  <c:v>39084</c:v>
                </c:pt>
                <c:pt idx="2610">
                  <c:v>39085</c:v>
                </c:pt>
                <c:pt idx="2611">
                  <c:v>39086</c:v>
                </c:pt>
                <c:pt idx="2612">
                  <c:v>39087</c:v>
                </c:pt>
                <c:pt idx="2613">
                  <c:v>39090</c:v>
                </c:pt>
                <c:pt idx="2614">
                  <c:v>39091</c:v>
                </c:pt>
                <c:pt idx="2615">
                  <c:v>39092</c:v>
                </c:pt>
                <c:pt idx="2616">
                  <c:v>39093</c:v>
                </c:pt>
                <c:pt idx="2617">
                  <c:v>39094</c:v>
                </c:pt>
                <c:pt idx="2618">
                  <c:v>39097</c:v>
                </c:pt>
                <c:pt idx="2619">
                  <c:v>39098</c:v>
                </c:pt>
                <c:pt idx="2620">
                  <c:v>39099</c:v>
                </c:pt>
                <c:pt idx="2621">
                  <c:v>39100</c:v>
                </c:pt>
                <c:pt idx="2622">
                  <c:v>39101</c:v>
                </c:pt>
                <c:pt idx="2623">
                  <c:v>39104</c:v>
                </c:pt>
                <c:pt idx="2624">
                  <c:v>39105</c:v>
                </c:pt>
                <c:pt idx="2625">
                  <c:v>39106</c:v>
                </c:pt>
                <c:pt idx="2626">
                  <c:v>39107</c:v>
                </c:pt>
                <c:pt idx="2627">
                  <c:v>39108</c:v>
                </c:pt>
                <c:pt idx="2628">
                  <c:v>39111</c:v>
                </c:pt>
                <c:pt idx="2629">
                  <c:v>39112</c:v>
                </c:pt>
                <c:pt idx="2630">
                  <c:v>39113</c:v>
                </c:pt>
                <c:pt idx="2631">
                  <c:v>39114</c:v>
                </c:pt>
                <c:pt idx="2632">
                  <c:v>39115</c:v>
                </c:pt>
                <c:pt idx="2633">
                  <c:v>39118</c:v>
                </c:pt>
                <c:pt idx="2634">
                  <c:v>39119</c:v>
                </c:pt>
                <c:pt idx="2635">
                  <c:v>39120</c:v>
                </c:pt>
                <c:pt idx="2636">
                  <c:v>39121</c:v>
                </c:pt>
                <c:pt idx="2637">
                  <c:v>39122</c:v>
                </c:pt>
                <c:pt idx="2638">
                  <c:v>39125</c:v>
                </c:pt>
                <c:pt idx="2639">
                  <c:v>39126</c:v>
                </c:pt>
                <c:pt idx="2640">
                  <c:v>39127</c:v>
                </c:pt>
                <c:pt idx="2641">
                  <c:v>39128</c:v>
                </c:pt>
                <c:pt idx="2642">
                  <c:v>39129</c:v>
                </c:pt>
                <c:pt idx="2643">
                  <c:v>39132</c:v>
                </c:pt>
                <c:pt idx="2644">
                  <c:v>39133</c:v>
                </c:pt>
                <c:pt idx="2645">
                  <c:v>39134</c:v>
                </c:pt>
                <c:pt idx="2646">
                  <c:v>39135</c:v>
                </c:pt>
                <c:pt idx="2647">
                  <c:v>39136</c:v>
                </c:pt>
                <c:pt idx="2648">
                  <c:v>39139</c:v>
                </c:pt>
                <c:pt idx="2649">
                  <c:v>39140</c:v>
                </c:pt>
                <c:pt idx="2650">
                  <c:v>39141</c:v>
                </c:pt>
                <c:pt idx="2651">
                  <c:v>39142</c:v>
                </c:pt>
                <c:pt idx="2652">
                  <c:v>39143</c:v>
                </c:pt>
                <c:pt idx="2653">
                  <c:v>39146</c:v>
                </c:pt>
                <c:pt idx="2654">
                  <c:v>39147</c:v>
                </c:pt>
                <c:pt idx="2655">
                  <c:v>39148</c:v>
                </c:pt>
                <c:pt idx="2656">
                  <c:v>39149</c:v>
                </c:pt>
                <c:pt idx="2657">
                  <c:v>39150</c:v>
                </c:pt>
                <c:pt idx="2658">
                  <c:v>39153</c:v>
                </c:pt>
                <c:pt idx="2659">
                  <c:v>39154</c:v>
                </c:pt>
                <c:pt idx="2660">
                  <c:v>39155</c:v>
                </c:pt>
                <c:pt idx="2661">
                  <c:v>39156</c:v>
                </c:pt>
                <c:pt idx="2662">
                  <c:v>39157</c:v>
                </c:pt>
                <c:pt idx="2663">
                  <c:v>39160</c:v>
                </c:pt>
                <c:pt idx="2664">
                  <c:v>39161</c:v>
                </c:pt>
                <c:pt idx="2665">
                  <c:v>39162</c:v>
                </c:pt>
                <c:pt idx="2666">
                  <c:v>39163</c:v>
                </c:pt>
                <c:pt idx="2667">
                  <c:v>39164</c:v>
                </c:pt>
                <c:pt idx="2668">
                  <c:v>39167</c:v>
                </c:pt>
                <c:pt idx="2669">
                  <c:v>39168</c:v>
                </c:pt>
                <c:pt idx="2670">
                  <c:v>39169</c:v>
                </c:pt>
                <c:pt idx="2671">
                  <c:v>39170</c:v>
                </c:pt>
                <c:pt idx="2672">
                  <c:v>39171</c:v>
                </c:pt>
                <c:pt idx="2673">
                  <c:v>39172</c:v>
                </c:pt>
                <c:pt idx="2674">
                  <c:v>39174</c:v>
                </c:pt>
                <c:pt idx="2675">
                  <c:v>39175</c:v>
                </c:pt>
                <c:pt idx="2676">
                  <c:v>39176</c:v>
                </c:pt>
                <c:pt idx="2677">
                  <c:v>39177</c:v>
                </c:pt>
                <c:pt idx="2678">
                  <c:v>39181</c:v>
                </c:pt>
                <c:pt idx="2679">
                  <c:v>39182</c:v>
                </c:pt>
                <c:pt idx="2680">
                  <c:v>39183</c:v>
                </c:pt>
                <c:pt idx="2681">
                  <c:v>39184</c:v>
                </c:pt>
                <c:pt idx="2682">
                  <c:v>39185</c:v>
                </c:pt>
                <c:pt idx="2683">
                  <c:v>39188</c:v>
                </c:pt>
                <c:pt idx="2684">
                  <c:v>39189</c:v>
                </c:pt>
                <c:pt idx="2685">
                  <c:v>39190</c:v>
                </c:pt>
                <c:pt idx="2686">
                  <c:v>39191</c:v>
                </c:pt>
                <c:pt idx="2687">
                  <c:v>39192</c:v>
                </c:pt>
                <c:pt idx="2688">
                  <c:v>39195</c:v>
                </c:pt>
                <c:pt idx="2689">
                  <c:v>39196</c:v>
                </c:pt>
                <c:pt idx="2690">
                  <c:v>39197</c:v>
                </c:pt>
                <c:pt idx="2691">
                  <c:v>39198</c:v>
                </c:pt>
                <c:pt idx="2692">
                  <c:v>39199</c:v>
                </c:pt>
                <c:pt idx="2693">
                  <c:v>39202</c:v>
                </c:pt>
                <c:pt idx="2694">
                  <c:v>39203</c:v>
                </c:pt>
                <c:pt idx="2695">
                  <c:v>39204</c:v>
                </c:pt>
                <c:pt idx="2696">
                  <c:v>39205</c:v>
                </c:pt>
                <c:pt idx="2697">
                  <c:v>39206</c:v>
                </c:pt>
                <c:pt idx="2698">
                  <c:v>39209</c:v>
                </c:pt>
                <c:pt idx="2699">
                  <c:v>39210</c:v>
                </c:pt>
                <c:pt idx="2700">
                  <c:v>39211</c:v>
                </c:pt>
                <c:pt idx="2701">
                  <c:v>39212</c:v>
                </c:pt>
                <c:pt idx="2702">
                  <c:v>39213</c:v>
                </c:pt>
                <c:pt idx="2703">
                  <c:v>39216</c:v>
                </c:pt>
                <c:pt idx="2704">
                  <c:v>39217</c:v>
                </c:pt>
                <c:pt idx="2705">
                  <c:v>39218</c:v>
                </c:pt>
                <c:pt idx="2706">
                  <c:v>39219</c:v>
                </c:pt>
                <c:pt idx="2707">
                  <c:v>39220</c:v>
                </c:pt>
                <c:pt idx="2708">
                  <c:v>39223</c:v>
                </c:pt>
                <c:pt idx="2709">
                  <c:v>39224</c:v>
                </c:pt>
                <c:pt idx="2710">
                  <c:v>39225</c:v>
                </c:pt>
                <c:pt idx="2711">
                  <c:v>39226</c:v>
                </c:pt>
                <c:pt idx="2712">
                  <c:v>39227</c:v>
                </c:pt>
                <c:pt idx="2713">
                  <c:v>39231</c:v>
                </c:pt>
                <c:pt idx="2714">
                  <c:v>39232</c:v>
                </c:pt>
                <c:pt idx="2715">
                  <c:v>39233</c:v>
                </c:pt>
                <c:pt idx="2716">
                  <c:v>39234</c:v>
                </c:pt>
                <c:pt idx="2717">
                  <c:v>39237</c:v>
                </c:pt>
                <c:pt idx="2718">
                  <c:v>39238</c:v>
                </c:pt>
                <c:pt idx="2719">
                  <c:v>39239</c:v>
                </c:pt>
                <c:pt idx="2720">
                  <c:v>39240</c:v>
                </c:pt>
                <c:pt idx="2721">
                  <c:v>39241</c:v>
                </c:pt>
                <c:pt idx="2722">
                  <c:v>39244</c:v>
                </c:pt>
                <c:pt idx="2723">
                  <c:v>39245</c:v>
                </c:pt>
                <c:pt idx="2724">
                  <c:v>39246</c:v>
                </c:pt>
                <c:pt idx="2725">
                  <c:v>39247</c:v>
                </c:pt>
                <c:pt idx="2726">
                  <c:v>39248</c:v>
                </c:pt>
                <c:pt idx="2727">
                  <c:v>39251</c:v>
                </c:pt>
                <c:pt idx="2728">
                  <c:v>39252</c:v>
                </c:pt>
                <c:pt idx="2729">
                  <c:v>39253</c:v>
                </c:pt>
                <c:pt idx="2730">
                  <c:v>39254</c:v>
                </c:pt>
                <c:pt idx="2731">
                  <c:v>39255</c:v>
                </c:pt>
                <c:pt idx="2732">
                  <c:v>39258</c:v>
                </c:pt>
                <c:pt idx="2733">
                  <c:v>39259</c:v>
                </c:pt>
                <c:pt idx="2734">
                  <c:v>39260</c:v>
                </c:pt>
                <c:pt idx="2735">
                  <c:v>39261</c:v>
                </c:pt>
                <c:pt idx="2736">
                  <c:v>39262</c:v>
                </c:pt>
                <c:pt idx="2737">
                  <c:v>39263</c:v>
                </c:pt>
                <c:pt idx="2738">
                  <c:v>39265</c:v>
                </c:pt>
                <c:pt idx="2739">
                  <c:v>39266</c:v>
                </c:pt>
                <c:pt idx="2740">
                  <c:v>39267</c:v>
                </c:pt>
                <c:pt idx="2741">
                  <c:v>39268</c:v>
                </c:pt>
                <c:pt idx="2742">
                  <c:v>39269</c:v>
                </c:pt>
                <c:pt idx="2743">
                  <c:v>39272</c:v>
                </c:pt>
                <c:pt idx="2744">
                  <c:v>39273</c:v>
                </c:pt>
                <c:pt idx="2745">
                  <c:v>39274</c:v>
                </c:pt>
                <c:pt idx="2746">
                  <c:v>39275</c:v>
                </c:pt>
                <c:pt idx="2747">
                  <c:v>39276</c:v>
                </c:pt>
                <c:pt idx="2748">
                  <c:v>39279</c:v>
                </c:pt>
                <c:pt idx="2749">
                  <c:v>39280</c:v>
                </c:pt>
                <c:pt idx="2750">
                  <c:v>39281</c:v>
                </c:pt>
                <c:pt idx="2751">
                  <c:v>39282</c:v>
                </c:pt>
                <c:pt idx="2752">
                  <c:v>39283</c:v>
                </c:pt>
                <c:pt idx="2753">
                  <c:v>39286</c:v>
                </c:pt>
                <c:pt idx="2754">
                  <c:v>39287</c:v>
                </c:pt>
                <c:pt idx="2755">
                  <c:v>39288</c:v>
                </c:pt>
                <c:pt idx="2756">
                  <c:v>39289</c:v>
                </c:pt>
                <c:pt idx="2757">
                  <c:v>39290</c:v>
                </c:pt>
                <c:pt idx="2758">
                  <c:v>39293</c:v>
                </c:pt>
                <c:pt idx="2759">
                  <c:v>39294</c:v>
                </c:pt>
                <c:pt idx="2760">
                  <c:v>39295</c:v>
                </c:pt>
                <c:pt idx="2761">
                  <c:v>39296</c:v>
                </c:pt>
                <c:pt idx="2762">
                  <c:v>39297</c:v>
                </c:pt>
                <c:pt idx="2763">
                  <c:v>39300</c:v>
                </c:pt>
                <c:pt idx="2764">
                  <c:v>39301</c:v>
                </c:pt>
                <c:pt idx="2765">
                  <c:v>39302</c:v>
                </c:pt>
                <c:pt idx="2766">
                  <c:v>39303</c:v>
                </c:pt>
                <c:pt idx="2767">
                  <c:v>39304</c:v>
                </c:pt>
                <c:pt idx="2768">
                  <c:v>39307</c:v>
                </c:pt>
                <c:pt idx="2769">
                  <c:v>39308</c:v>
                </c:pt>
                <c:pt idx="2770">
                  <c:v>39309</c:v>
                </c:pt>
                <c:pt idx="2771">
                  <c:v>39310</c:v>
                </c:pt>
                <c:pt idx="2772">
                  <c:v>39311</c:v>
                </c:pt>
                <c:pt idx="2773">
                  <c:v>39314</c:v>
                </c:pt>
                <c:pt idx="2774">
                  <c:v>39315</c:v>
                </c:pt>
                <c:pt idx="2775">
                  <c:v>39316</c:v>
                </c:pt>
                <c:pt idx="2776">
                  <c:v>39317</c:v>
                </c:pt>
                <c:pt idx="2777">
                  <c:v>39318</c:v>
                </c:pt>
                <c:pt idx="2778">
                  <c:v>39321</c:v>
                </c:pt>
                <c:pt idx="2779">
                  <c:v>39322</c:v>
                </c:pt>
                <c:pt idx="2780">
                  <c:v>39323</c:v>
                </c:pt>
                <c:pt idx="2781">
                  <c:v>39324</c:v>
                </c:pt>
                <c:pt idx="2782">
                  <c:v>39325</c:v>
                </c:pt>
                <c:pt idx="2783">
                  <c:v>39328</c:v>
                </c:pt>
                <c:pt idx="2784">
                  <c:v>39329</c:v>
                </c:pt>
                <c:pt idx="2785">
                  <c:v>39330</c:v>
                </c:pt>
                <c:pt idx="2786">
                  <c:v>39331</c:v>
                </c:pt>
                <c:pt idx="2787">
                  <c:v>39332</c:v>
                </c:pt>
                <c:pt idx="2788">
                  <c:v>39335</c:v>
                </c:pt>
                <c:pt idx="2789">
                  <c:v>39336</c:v>
                </c:pt>
                <c:pt idx="2790">
                  <c:v>39337</c:v>
                </c:pt>
                <c:pt idx="2791">
                  <c:v>39338</c:v>
                </c:pt>
                <c:pt idx="2792">
                  <c:v>39339</c:v>
                </c:pt>
                <c:pt idx="2793">
                  <c:v>39342</c:v>
                </c:pt>
                <c:pt idx="2794">
                  <c:v>39343</c:v>
                </c:pt>
                <c:pt idx="2795">
                  <c:v>39344</c:v>
                </c:pt>
                <c:pt idx="2796">
                  <c:v>39345</c:v>
                </c:pt>
                <c:pt idx="2797">
                  <c:v>39346</c:v>
                </c:pt>
                <c:pt idx="2798">
                  <c:v>39349</c:v>
                </c:pt>
                <c:pt idx="2799">
                  <c:v>39350</c:v>
                </c:pt>
                <c:pt idx="2800">
                  <c:v>39351</c:v>
                </c:pt>
                <c:pt idx="2801">
                  <c:v>39352</c:v>
                </c:pt>
                <c:pt idx="2802">
                  <c:v>39353</c:v>
                </c:pt>
                <c:pt idx="2803">
                  <c:v>39355</c:v>
                </c:pt>
                <c:pt idx="2804">
                  <c:v>39356</c:v>
                </c:pt>
                <c:pt idx="2805">
                  <c:v>39357</c:v>
                </c:pt>
                <c:pt idx="2806">
                  <c:v>39358</c:v>
                </c:pt>
                <c:pt idx="2807">
                  <c:v>39359</c:v>
                </c:pt>
                <c:pt idx="2808">
                  <c:v>39360</c:v>
                </c:pt>
                <c:pt idx="2809">
                  <c:v>39363</c:v>
                </c:pt>
                <c:pt idx="2810">
                  <c:v>39364</c:v>
                </c:pt>
                <c:pt idx="2811">
                  <c:v>39365</c:v>
                </c:pt>
                <c:pt idx="2812">
                  <c:v>39366</c:v>
                </c:pt>
                <c:pt idx="2813">
                  <c:v>39367</c:v>
                </c:pt>
                <c:pt idx="2814">
                  <c:v>39370</c:v>
                </c:pt>
                <c:pt idx="2815">
                  <c:v>39371</c:v>
                </c:pt>
                <c:pt idx="2816">
                  <c:v>39372</c:v>
                </c:pt>
                <c:pt idx="2817">
                  <c:v>39373</c:v>
                </c:pt>
                <c:pt idx="2818">
                  <c:v>39374</c:v>
                </c:pt>
                <c:pt idx="2819">
                  <c:v>39377</c:v>
                </c:pt>
                <c:pt idx="2820">
                  <c:v>39378</c:v>
                </c:pt>
                <c:pt idx="2821">
                  <c:v>39379</c:v>
                </c:pt>
                <c:pt idx="2822">
                  <c:v>39380</c:v>
                </c:pt>
                <c:pt idx="2823">
                  <c:v>39381</c:v>
                </c:pt>
                <c:pt idx="2824">
                  <c:v>39384</c:v>
                </c:pt>
                <c:pt idx="2825">
                  <c:v>39385</c:v>
                </c:pt>
                <c:pt idx="2826">
                  <c:v>39386</c:v>
                </c:pt>
                <c:pt idx="2827">
                  <c:v>39387</c:v>
                </c:pt>
                <c:pt idx="2828">
                  <c:v>39388</c:v>
                </c:pt>
                <c:pt idx="2829">
                  <c:v>39391</c:v>
                </c:pt>
                <c:pt idx="2830">
                  <c:v>39392</c:v>
                </c:pt>
                <c:pt idx="2831">
                  <c:v>39393</c:v>
                </c:pt>
                <c:pt idx="2832">
                  <c:v>39394</c:v>
                </c:pt>
                <c:pt idx="2833">
                  <c:v>39395</c:v>
                </c:pt>
                <c:pt idx="2834">
                  <c:v>39398</c:v>
                </c:pt>
                <c:pt idx="2835">
                  <c:v>39399</c:v>
                </c:pt>
                <c:pt idx="2836">
                  <c:v>39400</c:v>
                </c:pt>
                <c:pt idx="2837">
                  <c:v>39401</c:v>
                </c:pt>
                <c:pt idx="2838">
                  <c:v>39402</c:v>
                </c:pt>
                <c:pt idx="2839">
                  <c:v>39405</c:v>
                </c:pt>
                <c:pt idx="2840">
                  <c:v>39406</c:v>
                </c:pt>
                <c:pt idx="2841">
                  <c:v>39407</c:v>
                </c:pt>
                <c:pt idx="2842">
                  <c:v>39408</c:v>
                </c:pt>
                <c:pt idx="2843">
                  <c:v>39409</c:v>
                </c:pt>
                <c:pt idx="2844">
                  <c:v>39412</c:v>
                </c:pt>
                <c:pt idx="2845">
                  <c:v>39413</c:v>
                </c:pt>
                <c:pt idx="2846">
                  <c:v>39414</c:v>
                </c:pt>
                <c:pt idx="2847">
                  <c:v>39415</c:v>
                </c:pt>
                <c:pt idx="2848">
                  <c:v>39416</c:v>
                </c:pt>
                <c:pt idx="2849">
                  <c:v>39419</c:v>
                </c:pt>
                <c:pt idx="2850">
                  <c:v>39420</c:v>
                </c:pt>
                <c:pt idx="2851">
                  <c:v>39421</c:v>
                </c:pt>
                <c:pt idx="2852">
                  <c:v>39422</c:v>
                </c:pt>
                <c:pt idx="2853">
                  <c:v>39423</c:v>
                </c:pt>
                <c:pt idx="2854">
                  <c:v>39426</c:v>
                </c:pt>
                <c:pt idx="2855">
                  <c:v>39427</c:v>
                </c:pt>
                <c:pt idx="2856">
                  <c:v>39428</c:v>
                </c:pt>
                <c:pt idx="2857">
                  <c:v>39429</c:v>
                </c:pt>
                <c:pt idx="2858">
                  <c:v>39430</c:v>
                </c:pt>
                <c:pt idx="2859">
                  <c:v>39433</c:v>
                </c:pt>
                <c:pt idx="2860">
                  <c:v>39434</c:v>
                </c:pt>
                <c:pt idx="2861">
                  <c:v>39435</c:v>
                </c:pt>
                <c:pt idx="2862">
                  <c:v>39436</c:v>
                </c:pt>
                <c:pt idx="2863">
                  <c:v>39437</c:v>
                </c:pt>
                <c:pt idx="2864">
                  <c:v>39440</c:v>
                </c:pt>
                <c:pt idx="2865">
                  <c:v>39442</c:v>
                </c:pt>
                <c:pt idx="2866">
                  <c:v>39443</c:v>
                </c:pt>
                <c:pt idx="2867">
                  <c:v>39444</c:v>
                </c:pt>
                <c:pt idx="2868">
                  <c:v>39447</c:v>
                </c:pt>
                <c:pt idx="2869">
                  <c:v>39449</c:v>
                </c:pt>
                <c:pt idx="2870">
                  <c:v>39450</c:v>
                </c:pt>
                <c:pt idx="2871">
                  <c:v>39451</c:v>
                </c:pt>
                <c:pt idx="2872">
                  <c:v>39454</c:v>
                </c:pt>
                <c:pt idx="2873">
                  <c:v>39455</c:v>
                </c:pt>
                <c:pt idx="2874">
                  <c:v>39456</c:v>
                </c:pt>
                <c:pt idx="2875">
                  <c:v>39457</c:v>
                </c:pt>
                <c:pt idx="2876">
                  <c:v>39458</c:v>
                </c:pt>
                <c:pt idx="2877">
                  <c:v>39461</c:v>
                </c:pt>
                <c:pt idx="2878">
                  <c:v>39462</c:v>
                </c:pt>
                <c:pt idx="2879">
                  <c:v>39463</c:v>
                </c:pt>
                <c:pt idx="2880">
                  <c:v>39464</c:v>
                </c:pt>
                <c:pt idx="2881">
                  <c:v>39465</c:v>
                </c:pt>
                <c:pt idx="2882">
                  <c:v>39468</c:v>
                </c:pt>
                <c:pt idx="2883">
                  <c:v>39469</c:v>
                </c:pt>
                <c:pt idx="2884">
                  <c:v>39470</c:v>
                </c:pt>
                <c:pt idx="2885">
                  <c:v>39471</c:v>
                </c:pt>
                <c:pt idx="2886">
                  <c:v>39472</c:v>
                </c:pt>
                <c:pt idx="2887">
                  <c:v>39475</c:v>
                </c:pt>
                <c:pt idx="2888">
                  <c:v>39476</c:v>
                </c:pt>
                <c:pt idx="2889">
                  <c:v>39477</c:v>
                </c:pt>
                <c:pt idx="2890">
                  <c:v>39478</c:v>
                </c:pt>
                <c:pt idx="2891">
                  <c:v>39479</c:v>
                </c:pt>
                <c:pt idx="2892">
                  <c:v>39482</c:v>
                </c:pt>
                <c:pt idx="2893">
                  <c:v>39483</c:v>
                </c:pt>
                <c:pt idx="2894">
                  <c:v>39484</c:v>
                </c:pt>
                <c:pt idx="2895">
                  <c:v>39485</c:v>
                </c:pt>
                <c:pt idx="2896">
                  <c:v>39486</c:v>
                </c:pt>
                <c:pt idx="2897">
                  <c:v>39489</c:v>
                </c:pt>
                <c:pt idx="2898">
                  <c:v>39490</c:v>
                </c:pt>
                <c:pt idx="2899">
                  <c:v>39491</c:v>
                </c:pt>
                <c:pt idx="2900">
                  <c:v>39492</c:v>
                </c:pt>
                <c:pt idx="2901">
                  <c:v>39493</c:v>
                </c:pt>
                <c:pt idx="2902">
                  <c:v>39496</c:v>
                </c:pt>
                <c:pt idx="2903">
                  <c:v>39497</c:v>
                </c:pt>
                <c:pt idx="2904">
                  <c:v>39498</c:v>
                </c:pt>
                <c:pt idx="2905">
                  <c:v>39499</c:v>
                </c:pt>
                <c:pt idx="2906">
                  <c:v>39500</c:v>
                </c:pt>
                <c:pt idx="2907">
                  <c:v>39503</c:v>
                </c:pt>
                <c:pt idx="2908">
                  <c:v>39504</c:v>
                </c:pt>
                <c:pt idx="2909">
                  <c:v>39505</c:v>
                </c:pt>
                <c:pt idx="2910">
                  <c:v>39506</c:v>
                </c:pt>
                <c:pt idx="2911">
                  <c:v>39507</c:v>
                </c:pt>
                <c:pt idx="2912">
                  <c:v>39510</c:v>
                </c:pt>
                <c:pt idx="2913">
                  <c:v>39511</c:v>
                </c:pt>
                <c:pt idx="2914">
                  <c:v>39512</c:v>
                </c:pt>
                <c:pt idx="2915">
                  <c:v>39513</c:v>
                </c:pt>
                <c:pt idx="2916">
                  <c:v>39514</c:v>
                </c:pt>
                <c:pt idx="2917">
                  <c:v>39517</c:v>
                </c:pt>
                <c:pt idx="2918">
                  <c:v>39518</c:v>
                </c:pt>
                <c:pt idx="2919">
                  <c:v>39519</c:v>
                </c:pt>
                <c:pt idx="2920">
                  <c:v>39520</c:v>
                </c:pt>
                <c:pt idx="2921">
                  <c:v>39521</c:v>
                </c:pt>
                <c:pt idx="2922">
                  <c:v>39524</c:v>
                </c:pt>
                <c:pt idx="2923">
                  <c:v>39525</c:v>
                </c:pt>
                <c:pt idx="2924">
                  <c:v>39526</c:v>
                </c:pt>
                <c:pt idx="2925">
                  <c:v>39527</c:v>
                </c:pt>
                <c:pt idx="2926">
                  <c:v>39531</c:v>
                </c:pt>
                <c:pt idx="2927">
                  <c:v>39532</c:v>
                </c:pt>
                <c:pt idx="2928">
                  <c:v>39533</c:v>
                </c:pt>
                <c:pt idx="2929">
                  <c:v>39534</c:v>
                </c:pt>
                <c:pt idx="2930">
                  <c:v>39535</c:v>
                </c:pt>
                <c:pt idx="2931">
                  <c:v>39538</c:v>
                </c:pt>
                <c:pt idx="2932">
                  <c:v>39539</c:v>
                </c:pt>
                <c:pt idx="2933">
                  <c:v>39540</c:v>
                </c:pt>
                <c:pt idx="2934">
                  <c:v>39541</c:v>
                </c:pt>
                <c:pt idx="2935">
                  <c:v>39542</c:v>
                </c:pt>
                <c:pt idx="2936">
                  <c:v>39545</c:v>
                </c:pt>
                <c:pt idx="2937">
                  <c:v>39546</c:v>
                </c:pt>
                <c:pt idx="2938">
                  <c:v>39547</c:v>
                </c:pt>
                <c:pt idx="2939">
                  <c:v>39548</c:v>
                </c:pt>
                <c:pt idx="2940">
                  <c:v>39549</c:v>
                </c:pt>
                <c:pt idx="2941">
                  <c:v>39552</c:v>
                </c:pt>
                <c:pt idx="2942">
                  <c:v>39553</c:v>
                </c:pt>
                <c:pt idx="2943">
                  <c:v>39554</c:v>
                </c:pt>
                <c:pt idx="2944">
                  <c:v>39555</c:v>
                </c:pt>
                <c:pt idx="2945">
                  <c:v>39556</c:v>
                </c:pt>
                <c:pt idx="2946">
                  <c:v>39559</c:v>
                </c:pt>
                <c:pt idx="2947">
                  <c:v>39560</c:v>
                </c:pt>
                <c:pt idx="2948">
                  <c:v>39561</c:v>
                </c:pt>
                <c:pt idx="2949">
                  <c:v>39562</c:v>
                </c:pt>
                <c:pt idx="2950">
                  <c:v>39563</c:v>
                </c:pt>
                <c:pt idx="2951">
                  <c:v>39566</c:v>
                </c:pt>
                <c:pt idx="2952">
                  <c:v>39567</c:v>
                </c:pt>
                <c:pt idx="2953">
                  <c:v>39568</c:v>
                </c:pt>
                <c:pt idx="2954">
                  <c:v>39569</c:v>
                </c:pt>
                <c:pt idx="2955">
                  <c:v>39570</c:v>
                </c:pt>
                <c:pt idx="2956">
                  <c:v>39573</c:v>
                </c:pt>
                <c:pt idx="2957">
                  <c:v>39574</c:v>
                </c:pt>
                <c:pt idx="2958">
                  <c:v>39575</c:v>
                </c:pt>
                <c:pt idx="2959">
                  <c:v>39576</c:v>
                </c:pt>
                <c:pt idx="2960">
                  <c:v>39577</c:v>
                </c:pt>
                <c:pt idx="2961">
                  <c:v>39580</c:v>
                </c:pt>
                <c:pt idx="2962">
                  <c:v>39581</c:v>
                </c:pt>
                <c:pt idx="2963">
                  <c:v>39582</c:v>
                </c:pt>
                <c:pt idx="2964">
                  <c:v>39583</c:v>
                </c:pt>
                <c:pt idx="2965">
                  <c:v>39584</c:v>
                </c:pt>
                <c:pt idx="2966">
                  <c:v>39587</c:v>
                </c:pt>
                <c:pt idx="2967">
                  <c:v>39588</c:v>
                </c:pt>
                <c:pt idx="2968">
                  <c:v>39589</c:v>
                </c:pt>
                <c:pt idx="2969">
                  <c:v>39590</c:v>
                </c:pt>
                <c:pt idx="2970">
                  <c:v>39591</c:v>
                </c:pt>
                <c:pt idx="2971">
                  <c:v>39594</c:v>
                </c:pt>
                <c:pt idx="2972">
                  <c:v>39595</c:v>
                </c:pt>
                <c:pt idx="2973">
                  <c:v>39596</c:v>
                </c:pt>
                <c:pt idx="2974">
                  <c:v>39597</c:v>
                </c:pt>
                <c:pt idx="2975">
                  <c:v>39598</c:v>
                </c:pt>
                <c:pt idx="2976">
                  <c:v>39599</c:v>
                </c:pt>
                <c:pt idx="2977">
                  <c:v>39601</c:v>
                </c:pt>
                <c:pt idx="2978">
                  <c:v>39602</c:v>
                </c:pt>
                <c:pt idx="2979">
                  <c:v>39603</c:v>
                </c:pt>
                <c:pt idx="2980">
                  <c:v>39604</c:v>
                </c:pt>
                <c:pt idx="2981">
                  <c:v>39605</c:v>
                </c:pt>
                <c:pt idx="2982">
                  <c:v>39608</c:v>
                </c:pt>
                <c:pt idx="2983">
                  <c:v>39609</c:v>
                </c:pt>
                <c:pt idx="2984">
                  <c:v>39610</c:v>
                </c:pt>
                <c:pt idx="2985">
                  <c:v>39611</c:v>
                </c:pt>
                <c:pt idx="2986">
                  <c:v>39612</c:v>
                </c:pt>
                <c:pt idx="2987">
                  <c:v>39615</c:v>
                </c:pt>
                <c:pt idx="2988">
                  <c:v>39616</c:v>
                </c:pt>
                <c:pt idx="2989">
                  <c:v>39617</c:v>
                </c:pt>
                <c:pt idx="2990">
                  <c:v>39618</c:v>
                </c:pt>
                <c:pt idx="2991">
                  <c:v>39619</c:v>
                </c:pt>
                <c:pt idx="2992">
                  <c:v>39622</c:v>
                </c:pt>
                <c:pt idx="2993">
                  <c:v>39623</c:v>
                </c:pt>
                <c:pt idx="2994">
                  <c:v>39624</c:v>
                </c:pt>
                <c:pt idx="2995">
                  <c:v>39625</c:v>
                </c:pt>
                <c:pt idx="2996">
                  <c:v>39626</c:v>
                </c:pt>
                <c:pt idx="2997">
                  <c:v>39629</c:v>
                </c:pt>
                <c:pt idx="2998">
                  <c:v>39630</c:v>
                </c:pt>
                <c:pt idx="2999">
                  <c:v>39631</c:v>
                </c:pt>
                <c:pt idx="3000">
                  <c:v>39632</c:v>
                </c:pt>
                <c:pt idx="3001">
                  <c:v>39633</c:v>
                </c:pt>
                <c:pt idx="3002">
                  <c:v>39636</c:v>
                </c:pt>
                <c:pt idx="3003">
                  <c:v>39637</c:v>
                </c:pt>
                <c:pt idx="3004">
                  <c:v>39638</c:v>
                </c:pt>
                <c:pt idx="3005">
                  <c:v>39639</c:v>
                </c:pt>
                <c:pt idx="3006">
                  <c:v>39640</c:v>
                </c:pt>
                <c:pt idx="3007">
                  <c:v>39643</c:v>
                </c:pt>
                <c:pt idx="3008">
                  <c:v>39644</c:v>
                </c:pt>
                <c:pt idx="3009">
                  <c:v>39645</c:v>
                </c:pt>
                <c:pt idx="3010">
                  <c:v>39646</c:v>
                </c:pt>
                <c:pt idx="3011">
                  <c:v>39647</c:v>
                </c:pt>
                <c:pt idx="3012">
                  <c:v>39650</c:v>
                </c:pt>
                <c:pt idx="3013">
                  <c:v>39651</c:v>
                </c:pt>
                <c:pt idx="3014">
                  <c:v>39652</c:v>
                </c:pt>
                <c:pt idx="3015">
                  <c:v>39653</c:v>
                </c:pt>
                <c:pt idx="3016">
                  <c:v>39654</c:v>
                </c:pt>
                <c:pt idx="3017">
                  <c:v>39657</c:v>
                </c:pt>
                <c:pt idx="3018">
                  <c:v>39658</c:v>
                </c:pt>
                <c:pt idx="3019">
                  <c:v>39659</c:v>
                </c:pt>
                <c:pt idx="3020">
                  <c:v>39660</c:v>
                </c:pt>
                <c:pt idx="3021">
                  <c:v>39661</c:v>
                </c:pt>
                <c:pt idx="3022">
                  <c:v>39664</c:v>
                </c:pt>
                <c:pt idx="3023">
                  <c:v>39665</c:v>
                </c:pt>
                <c:pt idx="3024">
                  <c:v>39666</c:v>
                </c:pt>
                <c:pt idx="3025">
                  <c:v>39667</c:v>
                </c:pt>
                <c:pt idx="3026">
                  <c:v>39668</c:v>
                </c:pt>
                <c:pt idx="3027">
                  <c:v>39671</c:v>
                </c:pt>
                <c:pt idx="3028">
                  <c:v>39672</c:v>
                </c:pt>
                <c:pt idx="3029">
                  <c:v>39673</c:v>
                </c:pt>
                <c:pt idx="3030">
                  <c:v>39674</c:v>
                </c:pt>
                <c:pt idx="3031">
                  <c:v>39675</c:v>
                </c:pt>
                <c:pt idx="3032">
                  <c:v>39678</c:v>
                </c:pt>
                <c:pt idx="3033">
                  <c:v>39679</c:v>
                </c:pt>
                <c:pt idx="3034">
                  <c:v>39680</c:v>
                </c:pt>
                <c:pt idx="3035">
                  <c:v>39681</c:v>
                </c:pt>
                <c:pt idx="3036">
                  <c:v>39682</c:v>
                </c:pt>
                <c:pt idx="3037">
                  <c:v>39685</c:v>
                </c:pt>
                <c:pt idx="3038">
                  <c:v>39686</c:v>
                </c:pt>
                <c:pt idx="3039">
                  <c:v>39687</c:v>
                </c:pt>
                <c:pt idx="3040">
                  <c:v>39688</c:v>
                </c:pt>
                <c:pt idx="3041">
                  <c:v>39689</c:v>
                </c:pt>
                <c:pt idx="3042">
                  <c:v>39691</c:v>
                </c:pt>
                <c:pt idx="3043">
                  <c:v>39692</c:v>
                </c:pt>
                <c:pt idx="3044">
                  <c:v>39693</c:v>
                </c:pt>
                <c:pt idx="3045">
                  <c:v>39694</c:v>
                </c:pt>
                <c:pt idx="3046">
                  <c:v>39695</c:v>
                </c:pt>
                <c:pt idx="3047">
                  <c:v>39696</c:v>
                </c:pt>
                <c:pt idx="3048">
                  <c:v>39699</c:v>
                </c:pt>
                <c:pt idx="3049">
                  <c:v>39700</c:v>
                </c:pt>
                <c:pt idx="3050">
                  <c:v>39701</c:v>
                </c:pt>
                <c:pt idx="3051">
                  <c:v>39702</c:v>
                </c:pt>
                <c:pt idx="3052">
                  <c:v>39703</c:v>
                </c:pt>
                <c:pt idx="3053">
                  <c:v>39706</c:v>
                </c:pt>
                <c:pt idx="3054">
                  <c:v>39707</c:v>
                </c:pt>
                <c:pt idx="3055">
                  <c:v>39708</c:v>
                </c:pt>
                <c:pt idx="3056">
                  <c:v>39709</c:v>
                </c:pt>
                <c:pt idx="3057">
                  <c:v>39710</c:v>
                </c:pt>
                <c:pt idx="3058">
                  <c:v>39713</c:v>
                </c:pt>
                <c:pt idx="3059">
                  <c:v>39714</c:v>
                </c:pt>
                <c:pt idx="3060">
                  <c:v>39715</c:v>
                </c:pt>
                <c:pt idx="3061">
                  <c:v>39716</c:v>
                </c:pt>
                <c:pt idx="3062">
                  <c:v>39717</c:v>
                </c:pt>
                <c:pt idx="3063">
                  <c:v>39720</c:v>
                </c:pt>
                <c:pt idx="3064">
                  <c:v>39721</c:v>
                </c:pt>
                <c:pt idx="3065">
                  <c:v>39722</c:v>
                </c:pt>
                <c:pt idx="3066">
                  <c:v>39723</c:v>
                </c:pt>
                <c:pt idx="3067">
                  <c:v>39724</c:v>
                </c:pt>
                <c:pt idx="3068">
                  <c:v>39727</c:v>
                </c:pt>
                <c:pt idx="3069">
                  <c:v>39728</c:v>
                </c:pt>
                <c:pt idx="3070">
                  <c:v>39729</c:v>
                </c:pt>
                <c:pt idx="3071">
                  <c:v>39730</c:v>
                </c:pt>
                <c:pt idx="3072">
                  <c:v>39731</c:v>
                </c:pt>
                <c:pt idx="3073">
                  <c:v>39734</c:v>
                </c:pt>
                <c:pt idx="3074">
                  <c:v>39735</c:v>
                </c:pt>
                <c:pt idx="3075">
                  <c:v>39736</c:v>
                </c:pt>
                <c:pt idx="3076">
                  <c:v>39737</c:v>
                </c:pt>
                <c:pt idx="3077">
                  <c:v>39738</c:v>
                </c:pt>
                <c:pt idx="3078">
                  <c:v>39741</c:v>
                </c:pt>
                <c:pt idx="3079">
                  <c:v>39742</c:v>
                </c:pt>
                <c:pt idx="3080">
                  <c:v>39743</c:v>
                </c:pt>
                <c:pt idx="3081">
                  <c:v>39744</c:v>
                </c:pt>
                <c:pt idx="3082">
                  <c:v>39745</c:v>
                </c:pt>
                <c:pt idx="3083">
                  <c:v>39748</c:v>
                </c:pt>
                <c:pt idx="3084">
                  <c:v>39749</c:v>
                </c:pt>
                <c:pt idx="3085">
                  <c:v>39750</c:v>
                </c:pt>
                <c:pt idx="3086">
                  <c:v>39751</c:v>
                </c:pt>
                <c:pt idx="3087">
                  <c:v>39752</c:v>
                </c:pt>
                <c:pt idx="3088">
                  <c:v>39755</c:v>
                </c:pt>
                <c:pt idx="3089">
                  <c:v>39756</c:v>
                </c:pt>
                <c:pt idx="3090">
                  <c:v>39757</c:v>
                </c:pt>
                <c:pt idx="3091">
                  <c:v>39758</c:v>
                </c:pt>
                <c:pt idx="3092">
                  <c:v>39759</c:v>
                </c:pt>
                <c:pt idx="3093">
                  <c:v>39762</c:v>
                </c:pt>
                <c:pt idx="3094">
                  <c:v>39763</c:v>
                </c:pt>
                <c:pt idx="3095">
                  <c:v>39764</c:v>
                </c:pt>
                <c:pt idx="3096">
                  <c:v>39765</c:v>
                </c:pt>
                <c:pt idx="3097">
                  <c:v>39766</c:v>
                </c:pt>
                <c:pt idx="3098">
                  <c:v>39769</c:v>
                </c:pt>
                <c:pt idx="3099">
                  <c:v>39770</c:v>
                </c:pt>
                <c:pt idx="3100">
                  <c:v>39771</c:v>
                </c:pt>
                <c:pt idx="3101">
                  <c:v>39772</c:v>
                </c:pt>
                <c:pt idx="3102">
                  <c:v>39773</c:v>
                </c:pt>
                <c:pt idx="3103">
                  <c:v>39776</c:v>
                </c:pt>
                <c:pt idx="3104">
                  <c:v>39777</c:v>
                </c:pt>
                <c:pt idx="3105">
                  <c:v>39778</c:v>
                </c:pt>
                <c:pt idx="3106">
                  <c:v>39779</c:v>
                </c:pt>
                <c:pt idx="3107">
                  <c:v>39780</c:v>
                </c:pt>
                <c:pt idx="3108">
                  <c:v>39782</c:v>
                </c:pt>
                <c:pt idx="3109">
                  <c:v>39783</c:v>
                </c:pt>
                <c:pt idx="3110">
                  <c:v>39784</c:v>
                </c:pt>
                <c:pt idx="3111">
                  <c:v>39785</c:v>
                </c:pt>
                <c:pt idx="3112">
                  <c:v>39786</c:v>
                </c:pt>
                <c:pt idx="3113">
                  <c:v>39787</c:v>
                </c:pt>
                <c:pt idx="3114">
                  <c:v>39790</c:v>
                </c:pt>
                <c:pt idx="3115">
                  <c:v>39791</c:v>
                </c:pt>
                <c:pt idx="3116">
                  <c:v>39792</c:v>
                </c:pt>
                <c:pt idx="3117">
                  <c:v>39793</c:v>
                </c:pt>
                <c:pt idx="3118">
                  <c:v>39794</c:v>
                </c:pt>
                <c:pt idx="3119">
                  <c:v>39797</c:v>
                </c:pt>
                <c:pt idx="3120">
                  <c:v>39798</c:v>
                </c:pt>
                <c:pt idx="3121">
                  <c:v>39799</c:v>
                </c:pt>
                <c:pt idx="3122">
                  <c:v>39800</c:v>
                </c:pt>
                <c:pt idx="3123">
                  <c:v>39801</c:v>
                </c:pt>
                <c:pt idx="3124">
                  <c:v>39804</c:v>
                </c:pt>
                <c:pt idx="3125">
                  <c:v>39805</c:v>
                </c:pt>
                <c:pt idx="3126">
                  <c:v>39806</c:v>
                </c:pt>
                <c:pt idx="3127">
                  <c:v>39808</c:v>
                </c:pt>
                <c:pt idx="3128">
                  <c:v>39811</c:v>
                </c:pt>
                <c:pt idx="3129">
                  <c:v>39812</c:v>
                </c:pt>
                <c:pt idx="3130">
                  <c:v>39813</c:v>
                </c:pt>
                <c:pt idx="3131">
                  <c:v>39815</c:v>
                </c:pt>
                <c:pt idx="3132">
                  <c:v>39818</c:v>
                </c:pt>
                <c:pt idx="3133">
                  <c:v>39819</c:v>
                </c:pt>
                <c:pt idx="3134">
                  <c:v>39820</c:v>
                </c:pt>
                <c:pt idx="3135">
                  <c:v>39821</c:v>
                </c:pt>
                <c:pt idx="3136">
                  <c:v>39822</c:v>
                </c:pt>
                <c:pt idx="3137">
                  <c:v>39825</c:v>
                </c:pt>
                <c:pt idx="3138">
                  <c:v>39826</c:v>
                </c:pt>
                <c:pt idx="3139">
                  <c:v>39827</c:v>
                </c:pt>
                <c:pt idx="3140">
                  <c:v>39828</c:v>
                </c:pt>
                <c:pt idx="3141">
                  <c:v>39829</c:v>
                </c:pt>
                <c:pt idx="3142">
                  <c:v>39832</c:v>
                </c:pt>
                <c:pt idx="3143">
                  <c:v>39833</c:v>
                </c:pt>
                <c:pt idx="3144">
                  <c:v>39834</c:v>
                </c:pt>
                <c:pt idx="3145">
                  <c:v>39835</c:v>
                </c:pt>
                <c:pt idx="3146">
                  <c:v>39836</c:v>
                </c:pt>
                <c:pt idx="3147">
                  <c:v>39839</c:v>
                </c:pt>
                <c:pt idx="3148">
                  <c:v>39840</c:v>
                </c:pt>
                <c:pt idx="3149">
                  <c:v>39841</c:v>
                </c:pt>
                <c:pt idx="3150">
                  <c:v>39842</c:v>
                </c:pt>
                <c:pt idx="3151">
                  <c:v>39843</c:v>
                </c:pt>
                <c:pt idx="3152">
                  <c:v>39844</c:v>
                </c:pt>
                <c:pt idx="3153">
                  <c:v>39846</c:v>
                </c:pt>
                <c:pt idx="3154">
                  <c:v>39847</c:v>
                </c:pt>
                <c:pt idx="3155">
                  <c:v>39848</c:v>
                </c:pt>
                <c:pt idx="3156">
                  <c:v>39849</c:v>
                </c:pt>
                <c:pt idx="3157">
                  <c:v>39850</c:v>
                </c:pt>
                <c:pt idx="3158">
                  <c:v>39853</c:v>
                </c:pt>
                <c:pt idx="3159">
                  <c:v>39854</c:v>
                </c:pt>
                <c:pt idx="3160">
                  <c:v>39855</c:v>
                </c:pt>
                <c:pt idx="3161">
                  <c:v>39856</c:v>
                </c:pt>
                <c:pt idx="3162">
                  <c:v>39857</c:v>
                </c:pt>
                <c:pt idx="3163">
                  <c:v>39860</c:v>
                </c:pt>
                <c:pt idx="3164">
                  <c:v>39861</c:v>
                </c:pt>
                <c:pt idx="3165">
                  <c:v>39862</c:v>
                </c:pt>
                <c:pt idx="3166">
                  <c:v>39863</c:v>
                </c:pt>
                <c:pt idx="3167">
                  <c:v>39864</c:v>
                </c:pt>
                <c:pt idx="3168">
                  <c:v>39867</c:v>
                </c:pt>
                <c:pt idx="3169">
                  <c:v>39868</c:v>
                </c:pt>
                <c:pt idx="3170">
                  <c:v>39869</c:v>
                </c:pt>
                <c:pt idx="3171">
                  <c:v>39870</c:v>
                </c:pt>
                <c:pt idx="3172">
                  <c:v>39871</c:v>
                </c:pt>
                <c:pt idx="3173">
                  <c:v>39872</c:v>
                </c:pt>
                <c:pt idx="3174">
                  <c:v>39874</c:v>
                </c:pt>
                <c:pt idx="3175">
                  <c:v>39875</c:v>
                </c:pt>
                <c:pt idx="3176">
                  <c:v>39876</c:v>
                </c:pt>
                <c:pt idx="3177">
                  <c:v>39877</c:v>
                </c:pt>
                <c:pt idx="3178">
                  <c:v>39878</c:v>
                </c:pt>
                <c:pt idx="3179">
                  <c:v>39881</c:v>
                </c:pt>
                <c:pt idx="3180">
                  <c:v>39882</c:v>
                </c:pt>
                <c:pt idx="3181">
                  <c:v>39883</c:v>
                </c:pt>
                <c:pt idx="3182">
                  <c:v>39884</c:v>
                </c:pt>
                <c:pt idx="3183">
                  <c:v>39885</c:v>
                </c:pt>
                <c:pt idx="3184">
                  <c:v>39888</c:v>
                </c:pt>
                <c:pt idx="3185">
                  <c:v>39889</c:v>
                </c:pt>
                <c:pt idx="3186">
                  <c:v>39890</c:v>
                </c:pt>
                <c:pt idx="3187">
                  <c:v>39891</c:v>
                </c:pt>
                <c:pt idx="3188">
                  <c:v>39892</c:v>
                </c:pt>
                <c:pt idx="3189">
                  <c:v>39895</c:v>
                </c:pt>
                <c:pt idx="3190">
                  <c:v>39896</c:v>
                </c:pt>
                <c:pt idx="3191">
                  <c:v>39897</c:v>
                </c:pt>
                <c:pt idx="3192">
                  <c:v>39898</c:v>
                </c:pt>
                <c:pt idx="3193">
                  <c:v>39899</c:v>
                </c:pt>
                <c:pt idx="3194">
                  <c:v>39902</c:v>
                </c:pt>
                <c:pt idx="3195">
                  <c:v>39903</c:v>
                </c:pt>
                <c:pt idx="3196">
                  <c:v>39904</c:v>
                </c:pt>
                <c:pt idx="3197">
                  <c:v>39905</c:v>
                </c:pt>
                <c:pt idx="3198">
                  <c:v>39906</c:v>
                </c:pt>
                <c:pt idx="3199">
                  <c:v>39909</c:v>
                </c:pt>
                <c:pt idx="3200">
                  <c:v>39910</c:v>
                </c:pt>
                <c:pt idx="3201">
                  <c:v>39911</c:v>
                </c:pt>
                <c:pt idx="3202">
                  <c:v>39912</c:v>
                </c:pt>
                <c:pt idx="3203">
                  <c:v>39916</c:v>
                </c:pt>
                <c:pt idx="3204">
                  <c:v>39917</c:v>
                </c:pt>
                <c:pt idx="3205">
                  <c:v>39918</c:v>
                </c:pt>
                <c:pt idx="3206">
                  <c:v>39919</c:v>
                </c:pt>
                <c:pt idx="3207">
                  <c:v>39920</c:v>
                </c:pt>
                <c:pt idx="3208">
                  <c:v>39923</c:v>
                </c:pt>
                <c:pt idx="3209">
                  <c:v>39924</c:v>
                </c:pt>
                <c:pt idx="3210">
                  <c:v>39925</c:v>
                </c:pt>
                <c:pt idx="3211">
                  <c:v>39926</c:v>
                </c:pt>
                <c:pt idx="3212">
                  <c:v>39927</c:v>
                </c:pt>
                <c:pt idx="3213">
                  <c:v>39930</c:v>
                </c:pt>
                <c:pt idx="3214">
                  <c:v>39931</c:v>
                </c:pt>
                <c:pt idx="3215">
                  <c:v>39932</c:v>
                </c:pt>
                <c:pt idx="3216">
                  <c:v>39933</c:v>
                </c:pt>
                <c:pt idx="3217">
                  <c:v>39934</c:v>
                </c:pt>
                <c:pt idx="3218">
                  <c:v>39937</c:v>
                </c:pt>
                <c:pt idx="3219">
                  <c:v>39938</c:v>
                </c:pt>
                <c:pt idx="3220">
                  <c:v>39939</c:v>
                </c:pt>
                <c:pt idx="3221">
                  <c:v>39940</c:v>
                </c:pt>
                <c:pt idx="3222">
                  <c:v>39941</c:v>
                </c:pt>
                <c:pt idx="3223">
                  <c:v>39944</c:v>
                </c:pt>
                <c:pt idx="3224">
                  <c:v>39945</c:v>
                </c:pt>
                <c:pt idx="3225">
                  <c:v>39946</c:v>
                </c:pt>
                <c:pt idx="3226">
                  <c:v>39947</c:v>
                </c:pt>
                <c:pt idx="3227">
                  <c:v>39948</c:v>
                </c:pt>
                <c:pt idx="3228">
                  <c:v>39951</c:v>
                </c:pt>
                <c:pt idx="3229">
                  <c:v>39952</c:v>
                </c:pt>
                <c:pt idx="3230">
                  <c:v>39953</c:v>
                </c:pt>
                <c:pt idx="3231">
                  <c:v>39954</c:v>
                </c:pt>
                <c:pt idx="3232">
                  <c:v>39955</c:v>
                </c:pt>
                <c:pt idx="3233">
                  <c:v>39958</c:v>
                </c:pt>
                <c:pt idx="3234">
                  <c:v>39959</c:v>
                </c:pt>
                <c:pt idx="3235">
                  <c:v>39960</c:v>
                </c:pt>
                <c:pt idx="3236">
                  <c:v>39961</c:v>
                </c:pt>
                <c:pt idx="3237">
                  <c:v>39962</c:v>
                </c:pt>
                <c:pt idx="3238">
                  <c:v>39964</c:v>
                </c:pt>
                <c:pt idx="3239">
                  <c:v>39965</c:v>
                </c:pt>
                <c:pt idx="3240">
                  <c:v>39966</c:v>
                </c:pt>
                <c:pt idx="3241">
                  <c:v>39967</c:v>
                </c:pt>
                <c:pt idx="3242">
                  <c:v>39968</c:v>
                </c:pt>
                <c:pt idx="3243">
                  <c:v>39969</c:v>
                </c:pt>
                <c:pt idx="3244">
                  <c:v>39972</c:v>
                </c:pt>
                <c:pt idx="3245">
                  <c:v>39973</c:v>
                </c:pt>
                <c:pt idx="3246">
                  <c:v>39974</c:v>
                </c:pt>
                <c:pt idx="3247">
                  <c:v>39975</c:v>
                </c:pt>
                <c:pt idx="3248">
                  <c:v>39976</c:v>
                </c:pt>
                <c:pt idx="3249">
                  <c:v>39979</c:v>
                </c:pt>
                <c:pt idx="3250">
                  <c:v>39980</c:v>
                </c:pt>
                <c:pt idx="3251">
                  <c:v>39981</c:v>
                </c:pt>
                <c:pt idx="3252">
                  <c:v>39982</c:v>
                </c:pt>
                <c:pt idx="3253">
                  <c:v>39983</c:v>
                </c:pt>
                <c:pt idx="3254">
                  <c:v>39986</c:v>
                </c:pt>
                <c:pt idx="3255">
                  <c:v>39987</c:v>
                </c:pt>
                <c:pt idx="3256">
                  <c:v>39988</c:v>
                </c:pt>
                <c:pt idx="3257">
                  <c:v>39989</c:v>
                </c:pt>
                <c:pt idx="3258">
                  <c:v>39990</c:v>
                </c:pt>
                <c:pt idx="3259">
                  <c:v>39993</c:v>
                </c:pt>
                <c:pt idx="3260">
                  <c:v>39994</c:v>
                </c:pt>
                <c:pt idx="3261">
                  <c:v>39995</c:v>
                </c:pt>
                <c:pt idx="3262">
                  <c:v>39996</c:v>
                </c:pt>
                <c:pt idx="3263">
                  <c:v>39997</c:v>
                </c:pt>
                <c:pt idx="3264">
                  <c:v>40000</c:v>
                </c:pt>
                <c:pt idx="3265">
                  <c:v>40001</c:v>
                </c:pt>
                <c:pt idx="3266">
                  <c:v>40002</c:v>
                </c:pt>
                <c:pt idx="3267">
                  <c:v>40003</c:v>
                </c:pt>
                <c:pt idx="3268">
                  <c:v>40004</c:v>
                </c:pt>
                <c:pt idx="3269">
                  <c:v>40007</c:v>
                </c:pt>
                <c:pt idx="3270">
                  <c:v>40008</c:v>
                </c:pt>
                <c:pt idx="3271">
                  <c:v>40009</c:v>
                </c:pt>
                <c:pt idx="3272">
                  <c:v>40010</c:v>
                </c:pt>
                <c:pt idx="3273">
                  <c:v>40011</c:v>
                </c:pt>
                <c:pt idx="3274">
                  <c:v>40014</c:v>
                </c:pt>
                <c:pt idx="3275">
                  <c:v>40015</c:v>
                </c:pt>
                <c:pt idx="3276">
                  <c:v>40016</c:v>
                </c:pt>
                <c:pt idx="3277">
                  <c:v>40017</c:v>
                </c:pt>
                <c:pt idx="3278">
                  <c:v>40018</c:v>
                </c:pt>
                <c:pt idx="3279">
                  <c:v>40021</c:v>
                </c:pt>
                <c:pt idx="3280">
                  <c:v>40022</c:v>
                </c:pt>
                <c:pt idx="3281">
                  <c:v>40023</c:v>
                </c:pt>
                <c:pt idx="3282">
                  <c:v>40024</c:v>
                </c:pt>
                <c:pt idx="3283">
                  <c:v>40025</c:v>
                </c:pt>
                <c:pt idx="3284">
                  <c:v>40028</c:v>
                </c:pt>
                <c:pt idx="3285">
                  <c:v>40029</c:v>
                </c:pt>
                <c:pt idx="3286">
                  <c:v>40030</c:v>
                </c:pt>
                <c:pt idx="3287">
                  <c:v>40031</c:v>
                </c:pt>
                <c:pt idx="3288">
                  <c:v>40032</c:v>
                </c:pt>
                <c:pt idx="3289">
                  <c:v>40035</c:v>
                </c:pt>
                <c:pt idx="3290">
                  <c:v>40036</c:v>
                </c:pt>
                <c:pt idx="3291">
                  <c:v>40037</c:v>
                </c:pt>
                <c:pt idx="3292">
                  <c:v>40038</c:v>
                </c:pt>
                <c:pt idx="3293">
                  <c:v>40039</c:v>
                </c:pt>
                <c:pt idx="3294">
                  <c:v>40042</c:v>
                </c:pt>
                <c:pt idx="3295">
                  <c:v>40043</c:v>
                </c:pt>
                <c:pt idx="3296">
                  <c:v>40044</c:v>
                </c:pt>
                <c:pt idx="3297">
                  <c:v>40045</c:v>
                </c:pt>
                <c:pt idx="3298">
                  <c:v>40046</c:v>
                </c:pt>
                <c:pt idx="3299">
                  <c:v>40049</c:v>
                </c:pt>
                <c:pt idx="3300">
                  <c:v>40050</c:v>
                </c:pt>
                <c:pt idx="3301">
                  <c:v>40051</c:v>
                </c:pt>
                <c:pt idx="3302">
                  <c:v>40052</c:v>
                </c:pt>
                <c:pt idx="3303">
                  <c:v>40053</c:v>
                </c:pt>
                <c:pt idx="3304">
                  <c:v>40056</c:v>
                </c:pt>
                <c:pt idx="3305">
                  <c:v>40057</c:v>
                </c:pt>
                <c:pt idx="3306">
                  <c:v>40058</c:v>
                </c:pt>
                <c:pt idx="3307">
                  <c:v>40059</c:v>
                </c:pt>
                <c:pt idx="3308">
                  <c:v>40060</c:v>
                </c:pt>
                <c:pt idx="3309">
                  <c:v>40063</c:v>
                </c:pt>
                <c:pt idx="3310">
                  <c:v>40064</c:v>
                </c:pt>
                <c:pt idx="3311">
                  <c:v>40065</c:v>
                </c:pt>
                <c:pt idx="3312">
                  <c:v>40066</c:v>
                </c:pt>
                <c:pt idx="3313">
                  <c:v>40067</c:v>
                </c:pt>
                <c:pt idx="3314">
                  <c:v>40070</c:v>
                </c:pt>
                <c:pt idx="3315">
                  <c:v>40071</c:v>
                </c:pt>
                <c:pt idx="3316">
                  <c:v>40072</c:v>
                </c:pt>
                <c:pt idx="3317">
                  <c:v>40073</c:v>
                </c:pt>
                <c:pt idx="3318">
                  <c:v>40074</c:v>
                </c:pt>
                <c:pt idx="3319">
                  <c:v>40077</c:v>
                </c:pt>
                <c:pt idx="3320">
                  <c:v>40078</c:v>
                </c:pt>
                <c:pt idx="3321">
                  <c:v>40079</c:v>
                </c:pt>
                <c:pt idx="3322">
                  <c:v>40080</c:v>
                </c:pt>
                <c:pt idx="3323">
                  <c:v>40081</c:v>
                </c:pt>
                <c:pt idx="3324">
                  <c:v>40084</c:v>
                </c:pt>
                <c:pt idx="3325">
                  <c:v>40085</c:v>
                </c:pt>
                <c:pt idx="3326">
                  <c:v>40086</c:v>
                </c:pt>
                <c:pt idx="3327">
                  <c:v>40087</c:v>
                </c:pt>
                <c:pt idx="3328">
                  <c:v>40088</c:v>
                </c:pt>
                <c:pt idx="3329">
                  <c:v>40091</c:v>
                </c:pt>
                <c:pt idx="3330">
                  <c:v>40092</c:v>
                </c:pt>
                <c:pt idx="3331">
                  <c:v>40093</c:v>
                </c:pt>
                <c:pt idx="3332">
                  <c:v>40094</c:v>
                </c:pt>
                <c:pt idx="3333">
                  <c:v>40095</c:v>
                </c:pt>
                <c:pt idx="3334">
                  <c:v>40098</c:v>
                </c:pt>
                <c:pt idx="3335">
                  <c:v>40099</c:v>
                </c:pt>
                <c:pt idx="3336">
                  <c:v>40100</c:v>
                </c:pt>
                <c:pt idx="3337">
                  <c:v>40101</c:v>
                </c:pt>
                <c:pt idx="3338">
                  <c:v>40102</c:v>
                </c:pt>
                <c:pt idx="3339">
                  <c:v>40105</c:v>
                </c:pt>
                <c:pt idx="3340">
                  <c:v>40106</c:v>
                </c:pt>
                <c:pt idx="3341">
                  <c:v>40107</c:v>
                </c:pt>
                <c:pt idx="3342">
                  <c:v>40108</c:v>
                </c:pt>
                <c:pt idx="3343">
                  <c:v>40109</c:v>
                </c:pt>
                <c:pt idx="3344">
                  <c:v>40112</c:v>
                </c:pt>
                <c:pt idx="3345">
                  <c:v>40113</c:v>
                </c:pt>
                <c:pt idx="3346">
                  <c:v>40114</c:v>
                </c:pt>
                <c:pt idx="3347">
                  <c:v>40115</c:v>
                </c:pt>
                <c:pt idx="3348">
                  <c:v>40116</c:v>
                </c:pt>
                <c:pt idx="3349">
                  <c:v>40117</c:v>
                </c:pt>
                <c:pt idx="3350">
                  <c:v>40119</c:v>
                </c:pt>
                <c:pt idx="3351">
                  <c:v>40120</c:v>
                </c:pt>
                <c:pt idx="3352">
                  <c:v>40121</c:v>
                </c:pt>
                <c:pt idx="3353">
                  <c:v>40122</c:v>
                </c:pt>
                <c:pt idx="3354">
                  <c:v>40123</c:v>
                </c:pt>
                <c:pt idx="3355">
                  <c:v>40126</c:v>
                </c:pt>
                <c:pt idx="3356">
                  <c:v>40127</c:v>
                </c:pt>
                <c:pt idx="3357">
                  <c:v>40128</c:v>
                </c:pt>
                <c:pt idx="3358">
                  <c:v>40129</c:v>
                </c:pt>
                <c:pt idx="3359">
                  <c:v>40130</c:v>
                </c:pt>
                <c:pt idx="3360">
                  <c:v>40133</c:v>
                </c:pt>
                <c:pt idx="3361">
                  <c:v>40134</c:v>
                </c:pt>
                <c:pt idx="3362">
                  <c:v>40135</c:v>
                </c:pt>
                <c:pt idx="3363">
                  <c:v>40136</c:v>
                </c:pt>
                <c:pt idx="3364">
                  <c:v>40137</c:v>
                </c:pt>
                <c:pt idx="3365">
                  <c:v>40140</c:v>
                </c:pt>
                <c:pt idx="3366">
                  <c:v>40141</c:v>
                </c:pt>
                <c:pt idx="3367">
                  <c:v>40142</c:v>
                </c:pt>
                <c:pt idx="3368">
                  <c:v>40143</c:v>
                </c:pt>
                <c:pt idx="3369">
                  <c:v>40144</c:v>
                </c:pt>
                <c:pt idx="3370">
                  <c:v>40147</c:v>
                </c:pt>
                <c:pt idx="3371">
                  <c:v>40148</c:v>
                </c:pt>
                <c:pt idx="3372">
                  <c:v>40149</c:v>
                </c:pt>
                <c:pt idx="3373">
                  <c:v>40150</c:v>
                </c:pt>
                <c:pt idx="3374">
                  <c:v>40151</c:v>
                </c:pt>
                <c:pt idx="3375">
                  <c:v>40154</c:v>
                </c:pt>
                <c:pt idx="3376">
                  <c:v>40155</c:v>
                </c:pt>
                <c:pt idx="3377">
                  <c:v>40156</c:v>
                </c:pt>
                <c:pt idx="3378">
                  <c:v>40157</c:v>
                </c:pt>
                <c:pt idx="3379">
                  <c:v>40158</c:v>
                </c:pt>
                <c:pt idx="3380">
                  <c:v>40161</c:v>
                </c:pt>
                <c:pt idx="3381">
                  <c:v>40162</c:v>
                </c:pt>
                <c:pt idx="3382">
                  <c:v>40163</c:v>
                </c:pt>
                <c:pt idx="3383">
                  <c:v>40164</c:v>
                </c:pt>
                <c:pt idx="3384">
                  <c:v>40165</c:v>
                </c:pt>
                <c:pt idx="3385">
                  <c:v>40168</c:v>
                </c:pt>
                <c:pt idx="3386">
                  <c:v>40169</c:v>
                </c:pt>
                <c:pt idx="3387">
                  <c:v>40170</c:v>
                </c:pt>
                <c:pt idx="3388">
                  <c:v>40171</c:v>
                </c:pt>
                <c:pt idx="3389">
                  <c:v>40175</c:v>
                </c:pt>
                <c:pt idx="3390">
                  <c:v>40176</c:v>
                </c:pt>
                <c:pt idx="3391">
                  <c:v>40177</c:v>
                </c:pt>
                <c:pt idx="3392">
                  <c:v>40178</c:v>
                </c:pt>
                <c:pt idx="3393">
                  <c:v>40182</c:v>
                </c:pt>
                <c:pt idx="3394">
                  <c:v>40183</c:v>
                </c:pt>
                <c:pt idx="3395">
                  <c:v>40184</c:v>
                </c:pt>
                <c:pt idx="3396">
                  <c:v>40185</c:v>
                </c:pt>
                <c:pt idx="3397">
                  <c:v>40186</c:v>
                </c:pt>
                <c:pt idx="3398">
                  <c:v>40189</c:v>
                </c:pt>
                <c:pt idx="3399">
                  <c:v>40190</c:v>
                </c:pt>
                <c:pt idx="3400">
                  <c:v>40191</c:v>
                </c:pt>
                <c:pt idx="3401">
                  <c:v>40192</c:v>
                </c:pt>
                <c:pt idx="3402">
                  <c:v>40193</c:v>
                </c:pt>
                <c:pt idx="3403">
                  <c:v>40196</c:v>
                </c:pt>
                <c:pt idx="3404">
                  <c:v>40197</c:v>
                </c:pt>
                <c:pt idx="3405">
                  <c:v>40198</c:v>
                </c:pt>
                <c:pt idx="3406">
                  <c:v>40199</c:v>
                </c:pt>
                <c:pt idx="3407">
                  <c:v>40200</c:v>
                </c:pt>
                <c:pt idx="3408">
                  <c:v>40203</c:v>
                </c:pt>
                <c:pt idx="3409">
                  <c:v>40204</c:v>
                </c:pt>
                <c:pt idx="3410">
                  <c:v>40205</c:v>
                </c:pt>
                <c:pt idx="3411">
                  <c:v>40206</c:v>
                </c:pt>
                <c:pt idx="3412">
                  <c:v>40207</c:v>
                </c:pt>
                <c:pt idx="3413">
                  <c:v>40209</c:v>
                </c:pt>
                <c:pt idx="3414">
                  <c:v>40210</c:v>
                </c:pt>
                <c:pt idx="3415">
                  <c:v>40211</c:v>
                </c:pt>
                <c:pt idx="3416">
                  <c:v>40212</c:v>
                </c:pt>
                <c:pt idx="3417">
                  <c:v>40213</c:v>
                </c:pt>
                <c:pt idx="3418">
                  <c:v>40214</c:v>
                </c:pt>
                <c:pt idx="3419">
                  <c:v>40217</c:v>
                </c:pt>
                <c:pt idx="3420">
                  <c:v>40218</c:v>
                </c:pt>
                <c:pt idx="3421">
                  <c:v>40219</c:v>
                </c:pt>
                <c:pt idx="3422">
                  <c:v>40220</c:v>
                </c:pt>
                <c:pt idx="3423">
                  <c:v>40221</c:v>
                </c:pt>
                <c:pt idx="3424">
                  <c:v>40224</c:v>
                </c:pt>
                <c:pt idx="3425">
                  <c:v>40225</c:v>
                </c:pt>
                <c:pt idx="3426">
                  <c:v>40226</c:v>
                </c:pt>
                <c:pt idx="3427">
                  <c:v>40227</c:v>
                </c:pt>
                <c:pt idx="3428">
                  <c:v>40228</c:v>
                </c:pt>
                <c:pt idx="3429">
                  <c:v>40231</c:v>
                </c:pt>
                <c:pt idx="3430">
                  <c:v>40232</c:v>
                </c:pt>
                <c:pt idx="3431">
                  <c:v>40233</c:v>
                </c:pt>
                <c:pt idx="3432">
                  <c:v>40234</c:v>
                </c:pt>
                <c:pt idx="3433">
                  <c:v>40235</c:v>
                </c:pt>
                <c:pt idx="3434">
                  <c:v>40237</c:v>
                </c:pt>
                <c:pt idx="3435">
                  <c:v>40238</c:v>
                </c:pt>
                <c:pt idx="3436">
                  <c:v>40239</c:v>
                </c:pt>
                <c:pt idx="3437">
                  <c:v>40240</c:v>
                </c:pt>
                <c:pt idx="3438">
                  <c:v>40241</c:v>
                </c:pt>
                <c:pt idx="3439">
                  <c:v>40242</c:v>
                </c:pt>
                <c:pt idx="3440">
                  <c:v>40245</c:v>
                </c:pt>
                <c:pt idx="3441">
                  <c:v>40246</c:v>
                </c:pt>
                <c:pt idx="3442">
                  <c:v>40247</c:v>
                </c:pt>
                <c:pt idx="3443">
                  <c:v>40248</c:v>
                </c:pt>
                <c:pt idx="3444">
                  <c:v>40249</c:v>
                </c:pt>
                <c:pt idx="3445">
                  <c:v>40252</c:v>
                </c:pt>
                <c:pt idx="3446">
                  <c:v>40253</c:v>
                </c:pt>
                <c:pt idx="3447">
                  <c:v>40254</c:v>
                </c:pt>
                <c:pt idx="3448">
                  <c:v>40255</c:v>
                </c:pt>
                <c:pt idx="3449">
                  <c:v>40256</c:v>
                </c:pt>
                <c:pt idx="3450">
                  <c:v>40259</c:v>
                </c:pt>
                <c:pt idx="3451">
                  <c:v>40260</c:v>
                </c:pt>
                <c:pt idx="3452">
                  <c:v>40261</c:v>
                </c:pt>
                <c:pt idx="3453">
                  <c:v>40262</c:v>
                </c:pt>
                <c:pt idx="3454">
                  <c:v>40263</c:v>
                </c:pt>
                <c:pt idx="3455">
                  <c:v>40266</c:v>
                </c:pt>
                <c:pt idx="3456">
                  <c:v>40267</c:v>
                </c:pt>
                <c:pt idx="3457">
                  <c:v>40268</c:v>
                </c:pt>
                <c:pt idx="3458">
                  <c:v>40269</c:v>
                </c:pt>
                <c:pt idx="3459">
                  <c:v>40273</c:v>
                </c:pt>
                <c:pt idx="3460">
                  <c:v>40274</c:v>
                </c:pt>
                <c:pt idx="3461">
                  <c:v>40275</c:v>
                </c:pt>
                <c:pt idx="3462">
                  <c:v>40276</c:v>
                </c:pt>
                <c:pt idx="3463">
                  <c:v>40277</c:v>
                </c:pt>
                <c:pt idx="3464">
                  <c:v>40280</c:v>
                </c:pt>
                <c:pt idx="3465">
                  <c:v>40281</c:v>
                </c:pt>
                <c:pt idx="3466">
                  <c:v>40282</c:v>
                </c:pt>
                <c:pt idx="3467">
                  <c:v>40283</c:v>
                </c:pt>
                <c:pt idx="3468">
                  <c:v>40284</c:v>
                </c:pt>
                <c:pt idx="3469">
                  <c:v>40287</c:v>
                </c:pt>
                <c:pt idx="3470">
                  <c:v>40288</c:v>
                </c:pt>
                <c:pt idx="3471">
                  <c:v>40289</c:v>
                </c:pt>
                <c:pt idx="3472">
                  <c:v>40290</c:v>
                </c:pt>
                <c:pt idx="3473">
                  <c:v>40291</c:v>
                </c:pt>
                <c:pt idx="3474">
                  <c:v>40294</c:v>
                </c:pt>
                <c:pt idx="3475">
                  <c:v>40295</c:v>
                </c:pt>
                <c:pt idx="3476">
                  <c:v>40296</c:v>
                </c:pt>
                <c:pt idx="3477">
                  <c:v>40297</c:v>
                </c:pt>
                <c:pt idx="3478">
                  <c:v>40298</c:v>
                </c:pt>
                <c:pt idx="3479">
                  <c:v>40301</c:v>
                </c:pt>
                <c:pt idx="3480">
                  <c:v>40302</c:v>
                </c:pt>
                <c:pt idx="3481">
                  <c:v>40303</c:v>
                </c:pt>
                <c:pt idx="3482">
                  <c:v>40304</c:v>
                </c:pt>
                <c:pt idx="3483">
                  <c:v>40305</c:v>
                </c:pt>
                <c:pt idx="3484">
                  <c:v>40308</c:v>
                </c:pt>
                <c:pt idx="3485">
                  <c:v>40309</c:v>
                </c:pt>
                <c:pt idx="3486">
                  <c:v>40310</c:v>
                </c:pt>
                <c:pt idx="3487">
                  <c:v>40311</c:v>
                </c:pt>
                <c:pt idx="3488">
                  <c:v>40312</c:v>
                </c:pt>
                <c:pt idx="3489">
                  <c:v>40315</c:v>
                </c:pt>
                <c:pt idx="3490">
                  <c:v>40316</c:v>
                </c:pt>
                <c:pt idx="3491">
                  <c:v>40317</c:v>
                </c:pt>
                <c:pt idx="3492">
                  <c:v>40318</c:v>
                </c:pt>
                <c:pt idx="3493">
                  <c:v>40319</c:v>
                </c:pt>
                <c:pt idx="3494">
                  <c:v>40322</c:v>
                </c:pt>
                <c:pt idx="3495">
                  <c:v>40323</c:v>
                </c:pt>
                <c:pt idx="3496">
                  <c:v>40324</c:v>
                </c:pt>
                <c:pt idx="3497">
                  <c:v>40325</c:v>
                </c:pt>
                <c:pt idx="3498">
                  <c:v>40326</c:v>
                </c:pt>
                <c:pt idx="3499">
                  <c:v>40329</c:v>
                </c:pt>
                <c:pt idx="3500">
                  <c:v>40330</c:v>
                </c:pt>
                <c:pt idx="3501">
                  <c:v>40331</c:v>
                </c:pt>
                <c:pt idx="3502">
                  <c:v>40332</c:v>
                </c:pt>
                <c:pt idx="3503">
                  <c:v>40333</c:v>
                </c:pt>
                <c:pt idx="3504">
                  <c:v>40336</c:v>
                </c:pt>
                <c:pt idx="3505">
                  <c:v>40337</c:v>
                </c:pt>
                <c:pt idx="3506">
                  <c:v>40338</c:v>
                </c:pt>
                <c:pt idx="3507">
                  <c:v>40339</c:v>
                </c:pt>
                <c:pt idx="3508">
                  <c:v>40340</c:v>
                </c:pt>
                <c:pt idx="3509">
                  <c:v>40343</c:v>
                </c:pt>
                <c:pt idx="3510">
                  <c:v>40344</c:v>
                </c:pt>
                <c:pt idx="3511">
                  <c:v>40345</c:v>
                </c:pt>
                <c:pt idx="3512">
                  <c:v>40346</c:v>
                </c:pt>
                <c:pt idx="3513">
                  <c:v>40347</c:v>
                </c:pt>
                <c:pt idx="3514">
                  <c:v>40350</c:v>
                </c:pt>
                <c:pt idx="3515">
                  <c:v>40351</c:v>
                </c:pt>
                <c:pt idx="3516">
                  <c:v>40352</c:v>
                </c:pt>
                <c:pt idx="3517">
                  <c:v>40353</c:v>
                </c:pt>
                <c:pt idx="3518">
                  <c:v>40354</c:v>
                </c:pt>
                <c:pt idx="3519">
                  <c:v>40357</c:v>
                </c:pt>
                <c:pt idx="3520">
                  <c:v>40358</c:v>
                </c:pt>
                <c:pt idx="3521">
                  <c:v>40359</c:v>
                </c:pt>
                <c:pt idx="3522">
                  <c:v>40360</c:v>
                </c:pt>
                <c:pt idx="3523">
                  <c:v>40361</c:v>
                </c:pt>
                <c:pt idx="3524">
                  <c:v>40364</c:v>
                </c:pt>
                <c:pt idx="3525">
                  <c:v>40365</c:v>
                </c:pt>
                <c:pt idx="3526">
                  <c:v>40366</c:v>
                </c:pt>
                <c:pt idx="3527">
                  <c:v>40367</c:v>
                </c:pt>
                <c:pt idx="3528">
                  <c:v>40368</c:v>
                </c:pt>
                <c:pt idx="3529">
                  <c:v>40371</c:v>
                </c:pt>
                <c:pt idx="3530">
                  <c:v>40372</c:v>
                </c:pt>
                <c:pt idx="3531">
                  <c:v>40373</c:v>
                </c:pt>
                <c:pt idx="3532">
                  <c:v>40374</c:v>
                </c:pt>
                <c:pt idx="3533">
                  <c:v>40375</c:v>
                </c:pt>
                <c:pt idx="3534">
                  <c:v>40378</c:v>
                </c:pt>
                <c:pt idx="3535">
                  <c:v>40379</c:v>
                </c:pt>
                <c:pt idx="3536">
                  <c:v>40380</c:v>
                </c:pt>
                <c:pt idx="3537">
                  <c:v>40381</c:v>
                </c:pt>
                <c:pt idx="3538">
                  <c:v>40382</c:v>
                </c:pt>
                <c:pt idx="3539">
                  <c:v>40385</c:v>
                </c:pt>
                <c:pt idx="3540">
                  <c:v>40386</c:v>
                </c:pt>
                <c:pt idx="3541">
                  <c:v>40387</c:v>
                </c:pt>
                <c:pt idx="3542">
                  <c:v>40388</c:v>
                </c:pt>
                <c:pt idx="3543">
                  <c:v>40389</c:v>
                </c:pt>
                <c:pt idx="3544">
                  <c:v>40390</c:v>
                </c:pt>
                <c:pt idx="3545">
                  <c:v>40392</c:v>
                </c:pt>
                <c:pt idx="3546">
                  <c:v>40393</c:v>
                </c:pt>
                <c:pt idx="3547">
                  <c:v>40394</c:v>
                </c:pt>
                <c:pt idx="3548">
                  <c:v>40395</c:v>
                </c:pt>
                <c:pt idx="3549">
                  <c:v>40396</c:v>
                </c:pt>
                <c:pt idx="3550">
                  <c:v>40399</c:v>
                </c:pt>
                <c:pt idx="3551">
                  <c:v>40400</c:v>
                </c:pt>
                <c:pt idx="3552">
                  <c:v>40401</c:v>
                </c:pt>
                <c:pt idx="3553">
                  <c:v>40402</c:v>
                </c:pt>
                <c:pt idx="3554">
                  <c:v>40403</c:v>
                </c:pt>
                <c:pt idx="3555">
                  <c:v>40406</c:v>
                </c:pt>
                <c:pt idx="3556">
                  <c:v>40407</c:v>
                </c:pt>
                <c:pt idx="3557">
                  <c:v>40408</c:v>
                </c:pt>
                <c:pt idx="3558">
                  <c:v>40409</c:v>
                </c:pt>
                <c:pt idx="3559">
                  <c:v>40410</c:v>
                </c:pt>
                <c:pt idx="3560">
                  <c:v>40413</c:v>
                </c:pt>
                <c:pt idx="3561">
                  <c:v>40414</c:v>
                </c:pt>
                <c:pt idx="3562">
                  <c:v>40415</c:v>
                </c:pt>
                <c:pt idx="3563">
                  <c:v>40416</c:v>
                </c:pt>
                <c:pt idx="3564">
                  <c:v>40417</c:v>
                </c:pt>
                <c:pt idx="3565">
                  <c:v>40420</c:v>
                </c:pt>
                <c:pt idx="3566">
                  <c:v>40421</c:v>
                </c:pt>
                <c:pt idx="3567">
                  <c:v>40422</c:v>
                </c:pt>
                <c:pt idx="3568">
                  <c:v>40423</c:v>
                </c:pt>
                <c:pt idx="3569">
                  <c:v>40424</c:v>
                </c:pt>
                <c:pt idx="3570">
                  <c:v>40427</c:v>
                </c:pt>
                <c:pt idx="3571">
                  <c:v>40428</c:v>
                </c:pt>
                <c:pt idx="3572">
                  <c:v>40429</c:v>
                </c:pt>
                <c:pt idx="3573">
                  <c:v>40430</c:v>
                </c:pt>
                <c:pt idx="3574">
                  <c:v>40431</c:v>
                </c:pt>
                <c:pt idx="3575">
                  <c:v>40434</c:v>
                </c:pt>
                <c:pt idx="3576">
                  <c:v>40435</c:v>
                </c:pt>
                <c:pt idx="3577">
                  <c:v>40436</c:v>
                </c:pt>
                <c:pt idx="3578">
                  <c:v>40437</c:v>
                </c:pt>
                <c:pt idx="3579">
                  <c:v>40438</c:v>
                </c:pt>
                <c:pt idx="3580">
                  <c:v>40441</c:v>
                </c:pt>
                <c:pt idx="3581">
                  <c:v>40442</c:v>
                </c:pt>
                <c:pt idx="3582">
                  <c:v>40443</c:v>
                </c:pt>
                <c:pt idx="3583">
                  <c:v>40444</c:v>
                </c:pt>
                <c:pt idx="3584">
                  <c:v>40445</c:v>
                </c:pt>
                <c:pt idx="3585">
                  <c:v>40448</c:v>
                </c:pt>
                <c:pt idx="3586">
                  <c:v>40449</c:v>
                </c:pt>
                <c:pt idx="3587">
                  <c:v>40450</c:v>
                </c:pt>
                <c:pt idx="3588">
                  <c:v>40451</c:v>
                </c:pt>
                <c:pt idx="3589">
                  <c:v>40452</c:v>
                </c:pt>
                <c:pt idx="3590">
                  <c:v>40455</c:v>
                </c:pt>
                <c:pt idx="3591">
                  <c:v>40456</c:v>
                </c:pt>
                <c:pt idx="3592">
                  <c:v>40457</c:v>
                </c:pt>
                <c:pt idx="3593">
                  <c:v>40458</c:v>
                </c:pt>
                <c:pt idx="3594">
                  <c:v>40459</c:v>
                </c:pt>
                <c:pt idx="3595">
                  <c:v>40462</c:v>
                </c:pt>
                <c:pt idx="3596">
                  <c:v>40463</c:v>
                </c:pt>
                <c:pt idx="3597">
                  <c:v>40464</c:v>
                </c:pt>
                <c:pt idx="3598">
                  <c:v>40465</c:v>
                </c:pt>
                <c:pt idx="3599">
                  <c:v>40466</c:v>
                </c:pt>
                <c:pt idx="3600">
                  <c:v>40469</c:v>
                </c:pt>
                <c:pt idx="3601">
                  <c:v>40470</c:v>
                </c:pt>
                <c:pt idx="3602">
                  <c:v>40471</c:v>
                </c:pt>
                <c:pt idx="3603">
                  <c:v>40472</c:v>
                </c:pt>
                <c:pt idx="3604">
                  <c:v>40473</c:v>
                </c:pt>
                <c:pt idx="3605">
                  <c:v>40476</c:v>
                </c:pt>
                <c:pt idx="3606">
                  <c:v>40477</c:v>
                </c:pt>
                <c:pt idx="3607">
                  <c:v>40478</c:v>
                </c:pt>
                <c:pt idx="3608">
                  <c:v>40479</c:v>
                </c:pt>
                <c:pt idx="3609">
                  <c:v>40480</c:v>
                </c:pt>
                <c:pt idx="3610">
                  <c:v>40482</c:v>
                </c:pt>
                <c:pt idx="3611">
                  <c:v>40483</c:v>
                </c:pt>
                <c:pt idx="3612">
                  <c:v>40484</c:v>
                </c:pt>
                <c:pt idx="3613">
                  <c:v>40485</c:v>
                </c:pt>
                <c:pt idx="3614">
                  <c:v>40486</c:v>
                </c:pt>
                <c:pt idx="3615">
                  <c:v>40487</c:v>
                </c:pt>
                <c:pt idx="3616">
                  <c:v>40490</c:v>
                </c:pt>
                <c:pt idx="3617">
                  <c:v>40491</c:v>
                </c:pt>
                <c:pt idx="3618">
                  <c:v>40492</c:v>
                </c:pt>
                <c:pt idx="3619">
                  <c:v>40493</c:v>
                </c:pt>
                <c:pt idx="3620">
                  <c:v>40494</c:v>
                </c:pt>
                <c:pt idx="3621">
                  <c:v>40497</c:v>
                </c:pt>
                <c:pt idx="3622">
                  <c:v>40498</c:v>
                </c:pt>
                <c:pt idx="3623">
                  <c:v>40499</c:v>
                </c:pt>
                <c:pt idx="3624">
                  <c:v>40500</c:v>
                </c:pt>
                <c:pt idx="3625">
                  <c:v>40501</c:v>
                </c:pt>
                <c:pt idx="3626">
                  <c:v>40504</c:v>
                </c:pt>
                <c:pt idx="3627">
                  <c:v>40505</c:v>
                </c:pt>
                <c:pt idx="3628">
                  <c:v>40506</c:v>
                </c:pt>
                <c:pt idx="3629">
                  <c:v>40507</c:v>
                </c:pt>
                <c:pt idx="3630">
                  <c:v>40508</c:v>
                </c:pt>
                <c:pt idx="3631">
                  <c:v>40511</c:v>
                </c:pt>
                <c:pt idx="3632">
                  <c:v>40512</c:v>
                </c:pt>
                <c:pt idx="3633">
                  <c:v>40513</c:v>
                </c:pt>
                <c:pt idx="3634">
                  <c:v>40514</c:v>
                </c:pt>
                <c:pt idx="3635">
                  <c:v>40515</c:v>
                </c:pt>
                <c:pt idx="3636">
                  <c:v>40518</c:v>
                </c:pt>
                <c:pt idx="3637">
                  <c:v>40519</c:v>
                </c:pt>
                <c:pt idx="3638">
                  <c:v>40520</c:v>
                </c:pt>
                <c:pt idx="3639">
                  <c:v>40521</c:v>
                </c:pt>
                <c:pt idx="3640">
                  <c:v>40522</c:v>
                </c:pt>
                <c:pt idx="3641">
                  <c:v>40525</c:v>
                </c:pt>
                <c:pt idx="3642">
                  <c:v>40526</c:v>
                </c:pt>
                <c:pt idx="3643">
                  <c:v>40527</c:v>
                </c:pt>
                <c:pt idx="3644">
                  <c:v>40528</c:v>
                </c:pt>
                <c:pt idx="3645">
                  <c:v>40529</c:v>
                </c:pt>
                <c:pt idx="3646">
                  <c:v>40532</c:v>
                </c:pt>
                <c:pt idx="3647">
                  <c:v>40533</c:v>
                </c:pt>
                <c:pt idx="3648">
                  <c:v>40534</c:v>
                </c:pt>
                <c:pt idx="3649">
                  <c:v>40535</c:v>
                </c:pt>
                <c:pt idx="3650">
                  <c:v>40536</c:v>
                </c:pt>
                <c:pt idx="3651">
                  <c:v>40539</c:v>
                </c:pt>
                <c:pt idx="3652">
                  <c:v>40540</c:v>
                </c:pt>
                <c:pt idx="3653">
                  <c:v>40541</c:v>
                </c:pt>
                <c:pt idx="3654">
                  <c:v>40542</c:v>
                </c:pt>
                <c:pt idx="3655">
                  <c:v>40543</c:v>
                </c:pt>
                <c:pt idx="3656">
                  <c:v>40546</c:v>
                </c:pt>
                <c:pt idx="3657">
                  <c:v>40547</c:v>
                </c:pt>
                <c:pt idx="3658">
                  <c:v>40548</c:v>
                </c:pt>
                <c:pt idx="3659">
                  <c:v>40549</c:v>
                </c:pt>
                <c:pt idx="3660">
                  <c:v>40550</c:v>
                </c:pt>
                <c:pt idx="3661">
                  <c:v>40553</c:v>
                </c:pt>
                <c:pt idx="3662">
                  <c:v>40554</c:v>
                </c:pt>
                <c:pt idx="3663">
                  <c:v>40555</c:v>
                </c:pt>
                <c:pt idx="3664">
                  <c:v>40556</c:v>
                </c:pt>
                <c:pt idx="3665">
                  <c:v>40557</c:v>
                </c:pt>
                <c:pt idx="3666">
                  <c:v>40560</c:v>
                </c:pt>
                <c:pt idx="3667">
                  <c:v>40561</c:v>
                </c:pt>
                <c:pt idx="3668">
                  <c:v>40562</c:v>
                </c:pt>
                <c:pt idx="3669">
                  <c:v>40563</c:v>
                </c:pt>
                <c:pt idx="3670">
                  <c:v>40564</c:v>
                </c:pt>
                <c:pt idx="3671">
                  <c:v>40567</c:v>
                </c:pt>
                <c:pt idx="3672">
                  <c:v>40568</c:v>
                </c:pt>
                <c:pt idx="3673">
                  <c:v>40569</c:v>
                </c:pt>
                <c:pt idx="3674">
                  <c:v>40570</c:v>
                </c:pt>
                <c:pt idx="3675">
                  <c:v>40571</c:v>
                </c:pt>
                <c:pt idx="3676">
                  <c:v>40574</c:v>
                </c:pt>
                <c:pt idx="3677">
                  <c:v>40575</c:v>
                </c:pt>
                <c:pt idx="3678">
                  <c:v>40576</c:v>
                </c:pt>
                <c:pt idx="3679">
                  <c:v>40577</c:v>
                </c:pt>
                <c:pt idx="3680">
                  <c:v>40578</c:v>
                </c:pt>
                <c:pt idx="3681">
                  <c:v>40581</c:v>
                </c:pt>
                <c:pt idx="3682">
                  <c:v>40582</c:v>
                </c:pt>
                <c:pt idx="3683">
                  <c:v>40583</c:v>
                </c:pt>
                <c:pt idx="3684">
                  <c:v>40584</c:v>
                </c:pt>
                <c:pt idx="3685">
                  <c:v>40585</c:v>
                </c:pt>
                <c:pt idx="3686">
                  <c:v>40588</c:v>
                </c:pt>
                <c:pt idx="3687">
                  <c:v>40589</c:v>
                </c:pt>
                <c:pt idx="3688">
                  <c:v>40590</c:v>
                </c:pt>
                <c:pt idx="3689">
                  <c:v>40591</c:v>
                </c:pt>
                <c:pt idx="3690">
                  <c:v>40592</c:v>
                </c:pt>
                <c:pt idx="3691">
                  <c:v>40595</c:v>
                </c:pt>
                <c:pt idx="3692">
                  <c:v>40596</c:v>
                </c:pt>
                <c:pt idx="3693">
                  <c:v>40597</c:v>
                </c:pt>
                <c:pt idx="3694">
                  <c:v>40598</c:v>
                </c:pt>
                <c:pt idx="3695">
                  <c:v>40599</c:v>
                </c:pt>
                <c:pt idx="3696">
                  <c:v>40602</c:v>
                </c:pt>
                <c:pt idx="3697">
                  <c:v>40603</c:v>
                </c:pt>
                <c:pt idx="3698">
                  <c:v>40604</c:v>
                </c:pt>
                <c:pt idx="3699">
                  <c:v>40605</c:v>
                </c:pt>
                <c:pt idx="3700">
                  <c:v>40606</c:v>
                </c:pt>
                <c:pt idx="3701">
                  <c:v>40609</c:v>
                </c:pt>
                <c:pt idx="3702">
                  <c:v>40610</c:v>
                </c:pt>
                <c:pt idx="3703">
                  <c:v>40611</c:v>
                </c:pt>
                <c:pt idx="3704">
                  <c:v>40612</c:v>
                </c:pt>
                <c:pt idx="3705">
                  <c:v>40613</c:v>
                </c:pt>
                <c:pt idx="3706">
                  <c:v>40616</c:v>
                </c:pt>
                <c:pt idx="3707">
                  <c:v>40617</c:v>
                </c:pt>
                <c:pt idx="3708">
                  <c:v>40618</c:v>
                </c:pt>
                <c:pt idx="3709">
                  <c:v>40619</c:v>
                </c:pt>
                <c:pt idx="3710">
                  <c:v>40620</c:v>
                </c:pt>
                <c:pt idx="3711">
                  <c:v>40623</c:v>
                </c:pt>
                <c:pt idx="3712">
                  <c:v>40624</c:v>
                </c:pt>
                <c:pt idx="3713">
                  <c:v>40625</c:v>
                </c:pt>
                <c:pt idx="3714">
                  <c:v>40626</c:v>
                </c:pt>
                <c:pt idx="3715">
                  <c:v>40627</c:v>
                </c:pt>
                <c:pt idx="3716">
                  <c:v>40630</c:v>
                </c:pt>
                <c:pt idx="3717">
                  <c:v>40631</c:v>
                </c:pt>
                <c:pt idx="3718">
                  <c:v>40632</c:v>
                </c:pt>
                <c:pt idx="3719">
                  <c:v>40633</c:v>
                </c:pt>
                <c:pt idx="3720">
                  <c:v>40634</c:v>
                </c:pt>
                <c:pt idx="3721">
                  <c:v>40637</c:v>
                </c:pt>
                <c:pt idx="3722">
                  <c:v>40638</c:v>
                </c:pt>
                <c:pt idx="3723">
                  <c:v>40639</c:v>
                </c:pt>
                <c:pt idx="3724">
                  <c:v>40640</c:v>
                </c:pt>
                <c:pt idx="3725">
                  <c:v>40641</c:v>
                </c:pt>
                <c:pt idx="3726">
                  <c:v>40644</c:v>
                </c:pt>
                <c:pt idx="3727">
                  <c:v>40645</c:v>
                </c:pt>
                <c:pt idx="3728">
                  <c:v>40646</c:v>
                </c:pt>
                <c:pt idx="3729">
                  <c:v>40647</c:v>
                </c:pt>
                <c:pt idx="3730">
                  <c:v>40648</c:v>
                </c:pt>
                <c:pt idx="3731">
                  <c:v>40651</c:v>
                </c:pt>
                <c:pt idx="3732">
                  <c:v>40652</c:v>
                </c:pt>
                <c:pt idx="3733">
                  <c:v>40653</c:v>
                </c:pt>
                <c:pt idx="3734">
                  <c:v>40654</c:v>
                </c:pt>
                <c:pt idx="3735">
                  <c:v>40658</c:v>
                </c:pt>
                <c:pt idx="3736">
                  <c:v>40659</c:v>
                </c:pt>
                <c:pt idx="3737">
                  <c:v>40660</c:v>
                </c:pt>
                <c:pt idx="3738">
                  <c:v>40661</c:v>
                </c:pt>
                <c:pt idx="3739">
                  <c:v>40662</c:v>
                </c:pt>
                <c:pt idx="3740">
                  <c:v>40663</c:v>
                </c:pt>
                <c:pt idx="3741">
                  <c:v>40665</c:v>
                </c:pt>
                <c:pt idx="3742">
                  <c:v>40666</c:v>
                </c:pt>
                <c:pt idx="3743">
                  <c:v>40667</c:v>
                </c:pt>
                <c:pt idx="3744">
                  <c:v>40668</c:v>
                </c:pt>
                <c:pt idx="3745">
                  <c:v>40669</c:v>
                </c:pt>
                <c:pt idx="3746">
                  <c:v>40672</c:v>
                </c:pt>
                <c:pt idx="3747">
                  <c:v>40673</c:v>
                </c:pt>
                <c:pt idx="3748">
                  <c:v>40674</c:v>
                </c:pt>
                <c:pt idx="3749">
                  <c:v>40675</c:v>
                </c:pt>
                <c:pt idx="3750">
                  <c:v>40676</c:v>
                </c:pt>
                <c:pt idx="3751">
                  <c:v>40679</c:v>
                </c:pt>
                <c:pt idx="3752">
                  <c:v>40680</c:v>
                </c:pt>
                <c:pt idx="3753">
                  <c:v>40681</c:v>
                </c:pt>
                <c:pt idx="3754">
                  <c:v>40682</c:v>
                </c:pt>
                <c:pt idx="3755">
                  <c:v>40683</c:v>
                </c:pt>
                <c:pt idx="3756">
                  <c:v>40686</c:v>
                </c:pt>
                <c:pt idx="3757">
                  <c:v>40687</c:v>
                </c:pt>
                <c:pt idx="3758">
                  <c:v>40688</c:v>
                </c:pt>
                <c:pt idx="3759">
                  <c:v>40689</c:v>
                </c:pt>
                <c:pt idx="3760">
                  <c:v>40690</c:v>
                </c:pt>
                <c:pt idx="3761">
                  <c:v>40693</c:v>
                </c:pt>
                <c:pt idx="3762">
                  <c:v>40694</c:v>
                </c:pt>
                <c:pt idx="3763">
                  <c:v>40695</c:v>
                </c:pt>
                <c:pt idx="3764">
                  <c:v>40696</c:v>
                </c:pt>
                <c:pt idx="3765">
                  <c:v>40697</c:v>
                </c:pt>
                <c:pt idx="3766">
                  <c:v>40700</c:v>
                </c:pt>
                <c:pt idx="3767">
                  <c:v>40701</c:v>
                </c:pt>
                <c:pt idx="3768">
                  <c:v>40702</c:v>
                </c:pt>
                <c:pt idx="3769">
                  <c:v>40703</c:v>
                </c:pt>
                <c:pt idx="3770">
                  <c:v>40704</c:v>
                </c:pt>
                <c:pt idx="3771">
                  <c:v>40707</c:v>
                </c:pt>
                <c:pt idx="3772">
                  <c:v>40708</c:v>
                </c:pt>
                <c:pt idx="3773">
                  <c:v>40709</c:v>
                </c:pt>
                <c:pt idx="3774">
                  <c:v>40710</c:v>
                </c:pt>
                <c:pt idx="3775">
                  <c:v>40711</c:v>
                </c:pt>
                <c:pt idx="3776">
                  <c:v>40714</c:v>
                </c:pt>
                <c:pt idx="3777">
                  <c:v>40715</c:v>
                </c:pt>
                <c:pt idx="3778">
                  <c:v>40716</c:v>
                </c:pt>
                <c:pt idx="3779">
                  <c:v>40717</c:v>
                </c:pt>
                <c:pt idx="3780">
                  <c:v>40718</c:v>
                </c:pt>
                <c:pt idx="3781">
                  <c:v>40721</c:v>
                </c:pt>
                <c:pt idx="3782">
                  <c:v>40722</c:v>
                </c:pt>
                <c:pt idx="3783">
                  <c:v>40723</c:v>
                </c:pt>
                <c:pt idx="3784">
                  <c:v>40724</c:v>
                </c:pt>
                <c:pt idx="3785">
                  <c:v>40725</c:v>
                </c:pt>
                <c:pt idx="3786">
                  <c:v>40728</c:v>
                </c:pt>
                <c:pt idx="3787">
                  <c:v>40729</c:v>
                </c:pt>
                <c:pt idx="3788">
                  <c:v>40730</c:v>
                </c:pt>
                <c:pt idx="3789">
                  <c:v>40731</c:v>
                </c:pt>
                <c:pt idx="3790">
                  <c:v>40732</c:v>
                </c:pt>
                <c:pt idx="3791">
                  <c:v>40735</c:v>
                </c:pt>
                <c:pt idx="3792">
                  <c:v>40736</c:v>
                </c:pt>
                <c:pt idx="3793">
                  <c:v>40737</c:v>
                </c:pt>
                <c:pt idx="3794">
                  <c:v>40738</c:v>
                </c:pt>
                <c:pt idx="3795">
                  <c:v>40739</c:v>
                </c:pt>
                <c:pt idx="3796">
                  <c:v>40742</c:v>
                </c:pt>
                <c:pt idx="3797">
                  <c:v>40743</c:v>
                </c:pt>
                <c:pt idx="3798">
                  <c:v>40744</c:v>
                </c:pt>
                <c:pt idx="3799">
                  <c:v>40745</c:v>
                </c:pt>
                <c:pt idx="3800">
                  <c:v>40746</c:v>
                </c:pt>
                <c:pt idx="3801">
                  <c:v>40749</c:v>
                </c:pt>
                <c:pt idx="3802">
                  <c:v>40750</c:v>
                </c:pt>
                <c:pt idx="3803">
                  <c:v>40751</c:v>
                </c:pt>
                <c:pt idx="3804">
                  <c:v>40752</c:v>
                </c:pt>
                <c:pt idx="3805">
                  <c:v>40753</c:v>
                </c:pt>
                <c:pt idx="3806">
                  <c:v>40755</c:v>
                </c:pt>
                <c:pt idx="3807">
                  <c:v>40756</c:v>
                </c:pt>
                <c:pt idx="3808">
                  <c:v>40757</c:v>
                </c:pt>
                <c:pt idx="3809">
                  <c:v>40758</c:v>
                </c:pt>
                <c:pt idx="3810">
                  <c:v>40759</c:v>
                </c:pt>
                <c:pt idx="3811">
                  <c:v>40760</c:v>
                </c:pt>
                <c:pt idx="3812">
                  <c:v>40763</c:v>
                </c:pt>
                <c:pt idx="3813">
                  <c:v>40764</c:v>
                </c:pt>
                <c:pt idx="3814">
                  <c:v>40765</c:v>
                </c:pt>
                <c:pt idx="3815">
                  <c:v>40766</c:v>
                </c:pt>
                <c:pt idx="3816">
                  <c:v>40767</c:v>
                </c:pt>
                <c:pt idx="3817">
                  <c:v>40770</c:v>
                </c:pt>
                <c:pt idx="3818">
                  <c:v>40771</c:v>
                </c:pt>
                <c:pt idx="3819">
                  <c:v>40772</c:v>
                </c:pt>
                <c:pt idx="3820">
                  <c:v>40773</c:v>
                </c:pt>
                <c:pt idx="3821">
                  <c:v>40774</c:v>
                </c:pt>
                <c:pt idx="3822">
                  <c:v>40777</c:v>
                </c:pt>
                <c:pt idx="3823">
                  <c:v>40778</c:v>
                </c:pt>
                <c:pt idx="3824">
                  <c:v>40779</c:v>
                </c:pt>
                <c:pt idx="3825">
                  <c:v>40780</c:v>
                </c:pt>
                <c:pt idx="3826">
                  <c:v>40781</c:v>
                </c:pt>
                <c:pt idx="3827">
                  <c:v>40784</c:v>
                </c:pt>
                <c:pt idx="3828">
                  <c:v>40785</c:v>
                </c:pt>
                <c:pt idx="3829">
                  <c:v>40786</c:v>
                </c:pt>
                <c:pt idx="3830">
                  <c:v>40787</c:v>
                </c:pt>
                <c:pt idx="3831">
                  <c:v>40788</c:v>
                </c:pt>
                <c:pt idx="3832">
                  <c:v>40791</c:v>
                </c:pt>
                <c:pt idx="3833">
                  <c:v>40792</c:v>
                </c:pt>
                <c:pt idx="3834">
                  <c:v>40793</c:v>
                </c:pt>
                <c:pt idx="3835">
                  <c:v>40794</c:v>
                </c:pt>
                <c:pt idx="3836">
                  <c:v>40795</c:v>
                </c:pt>
                <c:pt idx="3837">
                  <c:v>40798</c:v>
                </c:pt>
                <c:pt idx="3838">
                  <c:v>40799</c:v>
                </c:pt>
                <c:pt idx="3839">
                  <c:v>40800</c:v>
                </c:pt>
                <c:pt idx="3840">
                  <c:v>40801</c:v>
                </c:pt>
                <c:pt idx="3841">
                  <c:v>40802</c:v>
                </c:pt>
                <c:pt idx="3842">
                  <c:v>40805</c:v>
                </c:pt>
                <c:pt idx="3843">
                  <c:v>40806</c:v>
                </c:pt>
                <c:pt idx="3844">
                  <c:v>40807</c:v>
                </c:pt>
                <c:pt idx="3845">
                  <c:v>40808</c:v>
                </c:pt>
                <c:pt idx="3846">
                  <c:v>40809</c:v>
                </c:pt>
                <c:pt idx="3847">
                  <c:v>40812</c:v>
                </c:pt>
                <c:pt idx="3848">
                  <c:v>40813</c:v>
                </c:pt>
                <c:pt idx="3849">
                  <c:v>40814</c:v>
                </c:pt>
                <c:pt idx="3850">
                  <c:v>40815</c:v>
                </c:pt>
                <c:pt idx="3851">
                  <c:v>40816</c:v>
                </c:pt>
                <c:pt idx="3852">
                  <c:v>40819</c:v>
                </c:pt>
                <c:pt idx="3853">
                  <c:v>40820</c:v>
                </c:pt>
                <c:pt idx="3854">
                  <c:v>40821</c:v>
                </c:pt>
                <c:pt idx="3855">
                  <c:v>40822</c:v>
                </c:pt>
                <c:pt idx="3856">
                  <c:v>40823</c:v>
                </c:pt>
                <c:pt idx="3857">
                  <c:v>40826</c:v>
                </c:pt>
                <c:pt idx="3858">
                  <c:v>40827</c:v>
                </c:pt>
                <c:pt idx="3859">
                  <c:v>40828</c:v>
                </c:pt>
                <c:pt idx="3860">
                  <c:v>40829</c:v>
                </c:pt>
                <c:pt idx="3861">
                  <c:v>40830</c:v>
                </c:pt>
                <c:pt idx="3862">
                  <c:v>40833</c:v>
                </c:pt>
                <c:pt idx="3863">
                  <c:v>40834</c:v>
                </c:pt>
                <c:pt idx="3864">
                  <c:v>40835</c:v>
                </c:pt>
                <c:pt idx="3865">
                  <c:v>40836</c:v>
                </c:pt>
                <c:pt idx="3866">
                  <c:v>40837</c:v>
                </c:pt>
                <c:pt idx="3867">
                  <c:v>40840</c:v>
                </c:pt>
                <c:pt idx="3868">
                  <c:v>40841</c:v>
                </c:pt>
                <c:pt idx="3869">
                  <c:v>40842</c:v>
                </c:pt>
                <c:pt idx="3870">
                  <c:v>40843</c:v>
                </c:pt>
                <c:pt idx="3871">
                  <c:v>40844</c:v>
                </c:pt>
                <c:pt idx="3872">
                  <c:v>40847</c:v>
                </c:pt>
                <c:pt idx="3873">
                  <c:v>40848</c:v>
                </c:pt>
                <c:pt idx="3874">
                  <c:v>40849</c:v>
                </c:pt>
                <c:pt idx="3875">
                  <c:v>40850</c:v>
                </c:pt>
                <c:pt idx="3876">
                  <c:v>40851</c:v>
                </c:pt>
                <c:pt idx="3877">
                  <c:v>40854</c:v>
                </c:pt>
                <c:pt idx="3878">
                  <c:v>40855</c:v>
                </c:pt>
                <c:pt idx="3879">
                  <c:v>40856</c:v>
                </c:pt>
                <c:pt idx="3880">
                  <c:v>40857</c:v>
                </c:pt>
                <c:pt idx="3881">
                  <c:v>40858</c:v>
                </c:pt>
                <c:pt idx="3882">
                  <c:v>40861</c:v>
                </c:pt>
                <c:pt idx="3883">
                  <c:v>40862</c:v>
                </c:pt>
                <c:pt idx="3884">
                  <c:v>40863</c:v>
                </c:pt>
                <c:pt idx="3885">
                  <c:v>40864</c:v>
                </c:pt>
                <c:pt idx="3886">
                  <c:v>40865</c:v>
                </c:pt>
                <c:pt idx="3887">
                  <c:v>40868</c:v>
                </c:pt>
                <c:pt idx="3888">
                  <c:v>40869</c:v>
                </c:pt>
                <c:pt idx="3889">
                  <c:v>40870</c:v>
                </c:pt>
                <c:pt idx="3890">
                  <c:v>40871</c:v>
                </c:pt>
                <c:pt idx="3891">
                  <c:v>40872</c:v>
                </c:pt>
                <c:pt idx="3892">
                  <c:v>40875</c:v>
                </c:pt>
                <c:pt idx="3893">
                  <c:v>40876</c:v>
                </c:pt>
                <c:pt idx="3894">
                  <c:v>40877</c:v>
                </c:pt>
                <c:pt idx="3895">
                  <c:v>40878</c:v>
                </c:pt>
                <c:pt idx="3896">
                  <c:v>40879</c:v>
                </c:pt>
                <c:pt idx="3897">
                  <c:v>40882</c:v>
                </c:pt>
                <c:pt idx="3898">
                  <c:v>40883</c:v>
                </c:pt>
                <c:pt idx="3899">
                  <c:v>40884</c:v>
                </c:pt>
                <c:pt idx="3900">
                  <c:v>40885</c:v>
                </c:pt>
                <c:pt idx="3901">
                  <c:v>40886</c:v>
                </c:pt>
                <c:pt idx="3902">
                  <c:v>40889</c:v>
                </c:pt>
                <c:pt idx="3903">
                  <c:v>40890</c:v>
                </c:pt>
                <c:pt idx="3904">
                  <c:v>40891</c:v>
                </c:pt>
                <c:pt idx="3905">
                  <c:v>40892</c:v>
                </c:pt>
                <c:pt idx="3906">
                  <c:v>40893</c:v>
                </c:pt>
                <c:pt idx="3907">
                  <c:v>40896</c:v>
                </c:pt>
                <c:pt idx="3908">
                  <c:v>40897</c:v>
                </c:pt>
                <c:pt idx="3909">
                  <c:v>40898</c:v>
                </c:pt>
                <c:pt idx="3910">
                  <c:v>40899</c:v>
                </c:pt>
                <c:pt idx="3911">
                  <c:v>40900</c:v>
                </c:pt>
                <c:pt idx="3912">
                  <c:v>40904</c:v>
                </c:pt>
                <c:pt idx="3913">
                  <c:v>40905</c:v>
                </c:pt>
                <c:pt idx="3914">
                  <c:v>40906</c:v>
                </c:pt>
                <c:pt idx="3915">
                  <c:v>40907</c:v>
                </c:pt>
                <c:pt idx="3916">
                  <c:v>40908</c:v>
                </c:pt>
                <c:pt idx="3917">
                  <c:v>40911</c:v>
                </c:pt>
                <c:pt idx="3918">
                  <c:v>40912</c:v>
                </c:pt>
                <c:pt idx="3919">
                  <c:v>40913</c:v>
                </c:pt>
                <c:pt idx="3920">
                  <c:v>40914</c:v>
                </c:pt>
                <c:pt idx="3921">
                  <c:v>40917</c:v>
                </c:pt>
                <c:pt idx="3922">
                  <c:v>40918</c:v>
                </c:pt>
                <c:pt idx="3923">
                  <c:v>40919</c:v>
                </c:pt>
                <c:pt idx="3924">
                  <c:v>40920</c:v>
                </c:pt>
                <c:pt idx="3925">
                  <c:v>40921</c:v>
                </c:pt>
                <c:pt idx="3926">
                  <c:v>40924</c:v>
                </c:pt>
                <c:pt idx="3927">
                  <c:v>40925</c:v>
                </c:pt>
                <c:pt idx="3928">
                  <c:v>40926</c:v>
                </c:pt>
                <c:pt idx="3929">
                  <c:v>40927</c:v>
                </c:pt>
                <c:pt idx="3930">
                  <c:v>40928</c:v>
                </c:pt>
                <c:pt idx="3931">
                  <c:v>40931</c:v>
                </c:pt>
                <c:pt idx="3932">
                  <c:v>40932</c:v>
                </c:pt>
                <c:pt idx="3933">
                  <c:v>40933</c:v>
                </c:pt>
                <c:pt idx="3934">
                  <c:v>40934</c:v>
                </c:pt>
                <c:pt idx="3935">
                  <c:v>40935</c:v>
                </c:pt>
                <c:pt idx="3936">
                  <c:v>40938</c:v>
                </c:pt>
                <c:pt idx="3937">
                  <c:v>40939</c:v>
                </c:pt>
                <c:pt idx="3938">
                  <c:v>40940</c:v>
                </c:pt>
                <c:pt idx="3939">
                  <c:v>40941</c:v>
                </c:pt>
                <c:pt idx="3940">
                  <c:v>40942</c:v>
                </c:pt>
                <c:pt idx="3941">
                  <c:v>40945</c:v>
                </c:pt>
                <c:pt idx="3942">
                  <c:v>40946</c:v>
                </c:pt>
                <c:pt idx="3943">
                  <c:v>40947</c:v>
                </c:pt>
                <c:pt idx="3944">
                  <c:v>40948</c:v>
                </c:pt>
                <c:pt idx="3945">
                  <c:v>40949</c:v>
                </c:pt>
                <c:pt idx="3946">
                  <c:v>40952</c:v>
                </c:pt>
                <c:pt idx="3947">
                  <c:v>40953</c:v>
                </c:pt>
                <c:pt idx="3948">
                  <c:v>40954</c:v>
                </c:pt>
                <c:pt idx="3949">
                  <c:v>40955</c:v>
                </c:pt>
                <c:pt idx="3950">
                  <c:v>40956</c:v>
                </c:pt>
                <c:pt idx="3951">
                  <c:v>40959</c:v>
                </c:pt>
                <c:pt idx="3952">
                  <c:v>40960</c:v>
                </c:pt>
                <c:pt idx="3953">
                  <c:v>40961</c:v>
                </c:pt>
                <c:pt idx="3954">
                  <c:v>40962</c:v>
                </c:pt>
                <c:pt idx="3955">
                  <c:v>40963</c:v>
                </c:pt>
                <c:pt idx="3956">
                  <c:v>40966</c:v>
                </c:pt>
                <c:pt idx="3957">
                  <c:v>40967</c:v>
                </c:pt>
                <c:pt idx="3958">
                  <c:v>40968</c:v>
                </c:pt>
                <c:pt idx="3959">
                  <c:v>40969</c:v>
                </c:pt>
                <c:pt idx="3960">
                  <c:v>40970</c:v>
                </c:pt>
                <c:pt idx="3961">
                  <c:v>40973</c:v>
                </c:pt>
                <c:pt idx="3962">
                  <c:v>40974</c:v>
                </c:pt>
                <c:pt idx="3963">
                  <c:v>40975</c:v>
                </c:pt>
                <c:pt idx="3964">
                  <c:v>40976</c:v>
                </c:pt>
                <c:pt idx="3965">
                  <c:v>40977</c:v>
                </c:pt>
                <c:pt idx="3966">
                  <c:v>40980</c:v>
                </c:pt>
                <c:pt idx="3967">
                  <c:v>40981</c:v>
                </c:pt>
                <c:pt idx="3968">
                  <c:v>40982</c:v>
                </c:pt>
                <c:pt idx="3969">
                  <c:v>40983</c:v>
                </c:pt>
                <c:pt idx="3970">
                  <c:v>40984</c:v>
                </c:pt>
                <c:pt idx="3971">
                  <c:v>40987</c:v>
                </c:pt>
                <c:pt idx="3972">
                  <c:v>40988</c:v>
                </c:pt>
                <c:pt idx="3973">
                  <c:v>40989</c:v>
                </c:pt>
                <c:pt idx="3974">
                  <c:v>40990</c:v>
                </c:pt>
                <c:pt idx="3975">
                  <c:v>40991</c:v>
                </c:pt>
                <c:pt idx="3976">
                  <c:v>40994</c:v>
                </c:pt>
                <c:pt idx="3977">
                  <c:v>40995</c:v>
                </c:pt>
                <c:pt idx="3978">
                  <c:v>40996</c:v>
                </c:pt>
                <c:pt idx="3979">
                  <c:v>40997</c:v>
                </c:pt>
                <c:pt idx="3980">
                  <c:v>40998</c:v>
                </c:pt>
                <c:pt idx="3981">
                  <c:v>40999</c:v>
                </c:pt>
                <c:pt idx="3982">
                  <c:v>41001</c:v>
                </c:pt>
                <c:pt idx="3983">
                  <c:v>41002</c:v>
                </c:pt>
                <c:pt idx="3984">
                  <c:v>41003</c:v>
                </c:pt>
                <c:pt idx="3985">
                  <c:v>41004</c:v>
                </c:pt>
                <c:pt idx="3986">
                  <c:v>41008</c:v>
                </c:pt>
                <c:pt idx="3987">
                  <c:v>41009</c:v>
                </c:pt>
                <c:pt idx="3988">
                  <c:v>41010</c:v>
                </c:pt>
                <c:pt idx="3989">
                  <c:v>41011</c:v>
                </c:pt>
                <c:pt idx="3990">
                  <c:v>41012</c:v>
                </c:pt>
                <c:pt idx="3991">
                  <c:v>41015</c:v>
                </c:pt>
                <c:pt idx="3992">
                  <c:v>41016</c:v>
                </c:pt>
                <c:pt idx="3993">
                  <c:v>41017</c:v>
                </c:pt>
                <c:pt idx="3994">
                  <c:v>41018</c:v>
                </c:pt>
                <c:pt idx="3995">
                  <c:v>41019</c:v>
                </c:pt>
                <c:pt idx="3996">
                  <c:v>41022</c:v>
                </c:pt>
                <c:pt idx="3997">
                  <c:v>41023</c:v>
                </c:pt>
                <c:pt idx="3998">
                  <c:v>41024</c:v>
                </c:pt>
                <c:pt idx="3999">
                  <c:v>41025</c:v>
                </c:pt>
                <c:pt idx="4000">
                  <c:v>41026</c:v>
                </c:pt>
                <c:pt idx="4001">
                  <c:v>41029</c:v>
                </c:pt>
                <c:pt idx="4002">
                  <c:v>41030</c:v>
                </c:pt>
                <c:pt idx="4003">
                  <c:v>41031</c:v>
                </c:pt>
                <c:pt idx="4004">
                  <c:v>41032</c:v>
                </c:pt>
                <c:pt idx="4005">
                  <c:v>41033</c:v>
                </c:pt>
                <c:pt idx="4006">
                  <c:v>41036</c:v>
                </c:pt>
                <c:pt idx="4007">
                  <c:v>41037</c:v>
                </c:pt>
                <c:pt idx="4008">
                  <c:v>41038</c:v>
                </c:pt>
                <c:pt idx="4009">
                  <c:v>41039</c:v>
                </c:pt>
                <c:pt idx="4010">
                  <c:v>41040</c:v>
                </c:pt>
                <c:pt idx="4011">
                  <c:v>41043</c:v>
                </c:pt>
                <c:pt idx="4012">
                  <c:v>41044</c:v>
                </c:pt>
                <c:pt idx="4013">
                  <c:v>41045</c:v>
                </c:pt>
                <c:pt idx="4014">
                  <c:v>41046</c:v>
                </c:pt>
                <c:pt idx="4015">
                  <c:v>41047</c:v>
                </c:pt>
                <c:pt idx="4016">
                  <c:v>41050</c:v>
                </c:pt>
                <c:pt idx="4017">
                  <c:v>41051</c:v>
                </c:pt>
                <c:pt idx="4018">
                  <c:v>41052</c:v>
                </c:pt>
                <c:pt idx="4019">
                  <c:v>41053</c:v>
                </c:pt>
                <c:pt idx="4020">
                  <c:v>41054</c:v>
                </c:pt>
                <c:pt idx="4021">
                  <c:v>41057</c:v>
                </c:pt>
                <c:pt idx="4022">
                  <c:v>41058</c:v>
                </c:pt>
                <c:pt idx="4023">
                  <c:v>41059</c:v>
                </c:pt>
                <c:pt idx="4024">
                  <c:v>41060</c:v>
                </c:pt>
                <c:pt idx="4025">
                  <c:v>41061</c:v>
                </c:pt>
                <c:pt idx="4026">
                  <c:v>41064</c:v>
                </c:pt>
                <c:pt idx="4027">
                  <c:v>41065</c:v>
                </c:pt>
                <c:pt idx="4028">
                  <c:v>41066</c:v>
                </c:pt>
                <c:pt idx="4029">
                  <c:v>41067</c:v>
                </c:pt>
                <c:pt idx="4030">
                  <c:v>41068</c:v>
                </c:pt>
                <c:pt idx="4031">
                  <c:v>41071</c:v>
                </c:pt>
                <c:pt idx="4032">
                  <c:v>41072</c:v>
                </c:pt>
                <c:pt idx="4033">
                  <c:v>41073</c:v>
                </c:pt>
                <c:pt idx="4034">
                  <c:v>41074</c:v>
                </c:pt>
                <c:pt idx="4035">
                  <c:v>41075</c:v>
                </c:pt>
                <c:pt idx="4036">
                  <c:v>41078</c:v>
                </c:pt>
                <c:pt idx="4037">
                  <c:v>41079</c:v>
                </c:pt>
                <c:pt idx="4038">
                  <c:v>41080</c:v>
                </c:pt>
                <c:pt idx="4039">
                  <c:v>41081</c:v>
                </c:pt>
                <c:pt idx="4040">
                  <c:v>41082</c:v>
                </c:pt>
                <c:pt idx="4041">
                  <c:v>41085</c:v>
                </c:pt>
                <c:pt idx="4042">
                  <c:v>41086</c:v>
                </c:pt>
                <c:pt idx="4043">
                  <c:v>41087</c:v>
                </c:pt>
                <c:pt idx="4044">
                  <c:v>41088</c:v>
                </c:pt>
                <c:pt idx="4045">
                  <c:v>41089</c:v>
                </c:pt>
                <c:pt idx="4046">
                  <c:v>41090</c:v>
                </c:pt>
                <c:pt idx="4047">
                  <c:v>41092</c:v>
                </c:pt>
                <c:pt idx="4048">
                  <c:v>41093</c:v>
                </c:pt>
                <c:pt idx="4049">
                  <c:v>41094</c:v>
                </c:pt>
                <c:pt idx="4050">
                  <c:v>41095</c:v>
                </c:pt>
                <c:pt idx="4051">
                  <c:v>41096</c:v>
                </c:pt>
                <c:pt idx="4052">
                  <c:v>41099</c:v>
                </c:pt>
                <c:pt idx="4053">
                  <c:v>41100</c:v>
                </c:pt>
                <c:pt idx="4054">
                  <c:v>41101</c:v>
                </c:pt>
                <c:pt idx="4055">
                  <c:v>41102</c:v>
                </c:pt>
                <c:pt idx="4056">
                  <c:v>41103</c:v>
                </c:pt>
                <c:pt idx="4057">
                  <c:v>41106</c:v>
                </c:pt>
                <c:pt idx="4058">
                  <c:v>41107</c:v>
                </c:pt>
                <c:pt idx="4059">
                  <c:v>41108</c:v>
                </c:pt>
                <c:pt idx="4060">
                  <c:v>41109</c:v>
                </c:pt>
                <c:pt idx="4061">
                  <c:v>41110</c:v>
                </c:pt>
                <c:pt idx="4062">
                  <c:v>41113</c:v>
                </c:pt>
                <c:pt idx="4063">
                  <c:v>41114</c:v>
                </c:pt>
                <c:pt idx="4064">
                  <c:v>41115</c:v>
                </c:pt>
                <c:pt idx="4065">
                  <c:v>41116</c:v>
                </c:pt>
                <c:pt idx="4066">
                  <c:v>41117</c:v>
                </c:pt>
                <c:pt idx="4067">
                  <c:v>41120</c:v>
                </c:pt>
                <c:pt idx="4068">
                  <c:v>41121</c:v>
                </c:pt>
                <c:pt idx="4069">
                  <c:v>41122</c:v>
                </c:pt>
                <c:pt idx="4070">
                  <c:v>41123</c:v>
                </c:pt>
                <c:pt idx="4071">
                  <c:v>41124</c:v>
                </c:pt>
                <c:pt idx="4072">
                  <c:v>41127</c:v>
                </c:pt>
                <c:pt idx="4073">
                  <c:v>41128</c:v>
                </c:pt>
                <c:pt idx="4074">
                  <c:v>41129</c:v>
                </c:pt>
                <c:pt idx="4075">
                  <c:v>41130</c:v>
                </c:pt>
                <c:pt idx="4076">
                  <c:v>41131</c:v>
                </c:pt>
                <c:pt idx="4077">
                  <c:v>41134</c:v>
                </c:pt>
                <c:pt idx="4078">
                  <c:v>41135</c:v>
                </c:pt>
                <c:pt idx="4079">
                  <c:v>41136</c:v>
                </c:pt>
                <c:pt idx="4080">
                  <c:v>41137</c:v>
                </c:pt>
                <c:pt idx="4081">
                  <c:v>41138</c:v>
                </c:pt>
                <c:pt idx="4082">
                  <c:v>41141</c:v>
                </c:pt>
                <c:pt idx="4083">
                  <c:v>41142</c:v>
                </c:pt>
                <c:pt idx="4084">
                  <c:v>41143</c:v>
                </c:pt>
                <c:pt idx="4085">
                  <c:v>41144</c:v>
                </c:pt>
                <c:pt idx="4086">
                  <c:v>41145</c:v>
                </c:pt>
                <c:pt idx="4087">
                  <c:v>41148</c:v>
                </c:pt>
                <c:pt idx="4088">
                  <c:v>41149</c:v>
                </c:pt>
                <c:pt idx="4089">
                  <c:v>41150</c:v>
                </c:pt>
                <c:pt idx="4090">
                  <c:v>41151</c:v>
                </c:pt>
                <c:pt idx="4091">
                  <c:v>41152</c:v>
                </c:pt>
                <c:pt idx="4092">
                  <c:v>41155</c:v>
                </c:pt>
                <c:pt idx="4093">
                  <c:v>41156</c:v>
                </c:pt>
                <c:pt idx="4094">
                  <c:v>41157</c:v>
                </c:pt>
                <c:pt idx="4095">
                  <c:v>41158</c:v>
                </c:pt>
                <c:pt idx="4096">
                  <c:v>41159</c:v>
                </c:pt>
                <c:pt idx="4097">
                  <c:v>41162</c:v>
                </c:pt>
                <c:pt idx="4098">
                  <c:v>41163</c:v>
                </c:pt>
                <c:pt idx="4099">
                  <c:v>41164</c:v>
                </c:pt>
                <c:pt idx="4100">
                  <c:v>41165</c:v>
                </c:pt>
                <c:pt idx="4101">
                  <c:v>41166</c:v>
                </c:pt>
                <c:pt idx="4102">
                  <c:v>41169</c:v>
                </c:pt>
                <c:pt idx="4103">
                  <c:v>41170</c:v>
                </c:pt>
                <c:pt idx="4104">
                  <c:v>41171</c:v>
                </c:pt>
                <c:pt idx="4105">
                  <c:v>41172</c:v>
                </c:pt>
                <c:pt idx="4106">
                  <c:v>41173</c:v>
                </c:pt>
                <c:pt idx="4107">
                  <c:v>41176</c:v>
                </c:pt>
                <c:pt idx="4108">
                  <c:v>41177</c:v>
                </c:pt>
                <c:pt idx="4109">
                  <c:v>41178</c:v>
                </c:pt>
                <c:pt idx="4110">
                  <c:v>41179</c:v>
                </c:pt>
                <c:pt idx="4111">
                  <c:v>41180</c:v>
                </c:pt>
                <c:pt idx="4112">
                  <c:v>41182</c:v>
                </c:pt>
                <c:pt idx="4113">
                  <c:v>41183</c:v>
                </c:pt>
                <c:pt idx="4114">
                  <c:v>41184</c:v>
                </c:pt>
                <c:pt idx="4115">
                  <c:v>41185</c:v>
                </c:pt>
                <c:pt idx="4116">
                  <c:v>41186</c:v>
                </c:pt>
                <c:pt idx="4117">
                  <c:v>41187</c:v>
                </c:pt>
                <c:pt idx="4118">
                  <c:v>41190</c:v>
                </c:pt>
                <c:pt idx="4119">
                  <c:v>41191</c:v>
                </c:pt>
                <c:pt idx="4120">
                  <c:v>41192</c:v>
                </c:pt>
                <c:pt idx="4121">
                  <c:v>41193</c:v>
                </c:pt>
                <c:pt idx="4122">
                  <c:v>41194</c:v>
                </c:pt>
                <c:pt idx="4123">
                  <c:v>41197</c:v>
                </c:pt>
                <c:pt idx="4124">
                  <c:v>41198</c:v>
                </c:pt>
                <c:pt idx="4125">
                  <c:v>41199</c:v>
                </c:pt>
                <c:pt idx="4126">
                  <c:v>41200</c:v>
                </c:pt>
                <c:pt idx="4127">
                  <c:v>41201</c:v>
                </c:pt>
                <c:pt idx="4128">
                  <c:v>41204</c:v>
                </c:pt>
                <c:pt idx="4129">
                  <c:v>41205</c:v>
                </c:pt>
                <c:pt idx="4130">
                  <c:v>41206</c:v>
                </c:pt>
                <c:pt idx="4131">
                  <c:v>41207</c:v>
                </c:pt>
                <c:pt idx="4132">
                  <c:v>41208</c:v>
                </c:pt>
                <c:pt idx="4133">
                  <c:v>41211</c:v>
                </c:pt>
                <c:pt idx="4134">
                  <c:v>41213</c:v>
                </c:pt>
                <c:pt idx="4135">
                  <c:v>41214</c:v>
                </c:pt>
                <c:pt idx="4136">
                  <c:v>41215</c:v>
                </c:pt>
                <c:pt idx="4137">
                  <c:v>41218</c:v>
                </c:pt>
                <c:pt idx="4138">
                  <c:v>41219</c:v>
                </c:pt>
                <c:pt idx="4139">
                  <c:v>41220</c:v>
                </c:pt>
                <c:pt idx="4140">
                  <c:v>41221</c:v>
                </c:pt>
                <c:pt idx="4141">
                  <c:v>41222</c:v>
                </c:pt>
                <c:pt idx="4142">
                  <c:v>41225</c:v>
                </c:pt>
                <c:pt idx="4143">
                  <c:v>41226</c:v>
                </c:pt>
                <c:pt idx="4144">
                  <c:v>41227</c:v>
                </c:pt>
                <c:pt idx="4145">
                  <c:v>41228</c:v>
                </c:pt>
                <c:pt idx="4146">
                  <c:v>41229</c:v>
                </c:pt>
                <c:pt idx="4147">
                  <c:v>41232</c:v>
                </c:pt>
                <c:pt idx="4148">
                  <c:v>41233</c:v>
                </c:pt>
                <c:pt idx="4149">
                  <c:v>41234</c:v>
                </c:pt>
                <c:pt idx="4150">
                  <c:v>41235</c:v>
                </c:pt>
                <c:pt idx="4151">
                  <c:v>41236</c:v>
                </c:pt>
                <c:pt idx="4152">
                  <c:v>41239</c:v>
                </c:pt>
                <c:pt idx="4153">
                  <c:v>41240</c:v>
                </c:pt>
                <c:pt idx="4154">
                  <c:v>41241</c:v>
                </c:pt>
                <c:pt idx="4155">
                  <c:v>41242</c:v>
                </c:pt>
                <c:pt idx="4156">
                  <c:v>41243</c:v>
                </c:pt>
                <c:pt idx="4157">
                  <c:v>41246</c:v>
                </c:pt>
                <c:pt idx="4158">
                  <c:v>41247</c:v>
                </c:pt>
                <c:pt idx="4159">
                  <c:v>41248</c:v>
                </c:pt>
                <c:pt idx="4160">
                  <c:v>41249</c:v>
                </c:pt>
                <c:pt idx="4161">
                  <c:v>41250</c:v>
                </c:pt>
                <c:pt idx="4162">
                  <c:v>41253</c:v>
                </c:pt>
                <c:pt idx="4163">
                  <c:v>41254</c:v>
                </c:pt>
                <c:pt idx="4164">
                  <c:v>41255</c:v>
                </c:pt>
                <c:pt idx="4165">
                  <c:v>41256</c:v>
                </c:pt>
                <c:pt idx="4166">
                  <c:v>41257</c:v>
                </c:pt>
                <c:pt idx="4167">
                  <c:v>41260</c:v>
                </c:pt>
                <c:pt idx="4168">
                  <c:v>41261</c:v>
                </c:pt>
                <c:pt idx="4169">
                  <c:v>41262</c:v>
                </c:pt>
                <c:pt idx="4170">
                  <c:v>41263</c:v>
                </c:pt>
                <c:pt idx="4171">
                  <c:v>41264</c:v>
                </c:pt>
                <c:pt idx="4172">
                  <c:v>41267</c:v>
                </c:pt>
                <c:pt idx="4173">
                  <c:v>41269</c:v>
                </c:pt>
                <c:pt idx="4174">
                  <c:v>41270</c:v>
                </c:pt>
                <c:pt idx="4175">
                  <c:v>41271</c:v>
                </c:pt>
                <c:pt idx="4176">
                  <c:v>41274</c:v>
                </c:pt>
                <c:pt idx="4177">
                  <c:v>41276</c:v>
                </c:pt>
                <c:pt idx="4178">
                  <c:v>41277</c:v>
                </c:pt>
                <c:pt idx="4179">
                  <c:v>41278</c:v>
                </c:pt>
                <c:pt idx="4180">
                  <c:v>41281</c:v>
                </c:pt>
                <c:pt idx="4181">
                  <c:v>41282</c:v>
                </c:pt>
                <c:pt idx="4182">
                  <c:v>41283</c:v>
                </c:pt>
                <c:pt idx="4183">
                  <c:v>41284</c:v>
                </c:pt>
                <c:pt idx="4184">
                  <c:v>41285</c:v>
                </c:pt>
                <c:pt idx="4185">
                  <c:v>41288</c:v>
                </c:pt>
                <c:pt idx="4186">
                  <c:v>41289</c:v>
                </c:pt>
                <c:pt idx="4187">
                  <c:v>41290</c:v>
                </c:pt>
                <c:pt idx="4188">
                  <c:v>41291</c:v>
                </c:pt>
                <c:pt idx="4189">
                  <c:v>41292</c:v>
                </c:pt>
                <c:pt idx="4190">
                  <c:v>41295</c:v>
                </c:pt>
                <c:pt idx="4191">
                  <c:v>41296</c:v>
                </c:pt>
                <c:pt idx="4192">
                  <c:v>41297</c:v>
                </c:pt>
                <c:pt idx="4193">
                  <c:v>41298</c:v>
                </c:pt>
                <c:pt idx="4194">
                  <c:v>41299</c:v>
                </c:pt>
                <c:pt idx="4195">
                  <c:v>41302</c:v>
                </c:pt>
                <c:pt idx="4196">
                  <c:v>41303</c:v>
                </c:pt>
                <c:pt idx="4197">
                  <c:v>41304</c:v>
                </c:pt>
                <c:pt idx="4198">
                  <c:v>41305</c:v>
                </c:pt>
                <c:pt idx="4199">
                  <c:v>41306</c:v>
                </c:pt>
                <c:pt idx="4200">
                  <c:v>41309</c:v>
                </c:pt>
                <c:pt idx="4201">
                  <c:v>41310</c:v>
                </c:pt>
                <c:pt idx="4202">
                  <c:v>41311</c:v>
                </c:pt>
                <c:pt idx="4203">
                  <c:v>41312</c:v>
                </c:pt>
                <c:pt idx="4204">
                  <c:v>41313</c:v>
                </c:pt>
                <c:pt idx="4205">
                  <c:v>41316</c:v>
                </c:pt>
                <c:pt idx="4206">
                  <c:v>41317</c:v>
                </c:pt>
                <c:pt idx="4207">
                  <c:v>41318</c:v>
                </c:pt>
                <c:pt idx="4208">
                  <c:v>41319</c:v>
                </c:pt>
                <c:pt idx="4209">
                  <c:v>41320</c:v>
                </c:pt>
                <c:pt idx="4210">
                  <c:v>41323</c:v>
                </c:pt>
                <c:pt idx="4211">
                  <c:v>41324</c:v>
                </c:pt>
                <c:pt idx="4212">
                  <c:v>41325</c:v>
                </c:pt>
                <c:pt idx="4213">
                  <c:v>41326</c:v>
                </c:pt>
                <c:pt idx="4214">
                  <c:v>41327</c:v>
                </c:pt>
                <c:pt idx="4215">
                  <c:v>41330</c:v>
                </c:pt>
                <c:pt idx="4216">
                  <c:v>41331</c:v>
                </c:pt>
                <c:pt idx="4217">
                  <c:v>41332</c:v>
                </c:pt>
                <c:pt idx="4218">
                  <c:v>41333</c:v>
                </c:pt>
                <c:pt idx="4219">
                  <c:v>41334</c:v>
                </c:pt>
                <c:pt idx="4220">
                  <c:v>41337</c:v>
                </c:pt>
                <c:pt idx="4221">
                  <c:v>41338</c:v>
                </c:pt>
                <c:pt idx="4222">
                  <c:v>41339</c:v>
                </c:pt>
                <c:pt idx="4223">
                  <c:v>41340</c:v>
                </c:pt>
                <c:pt idx="4224">
                  <c:v>41341</c:v>
                </c:pt>
                <c:pt idx="4225">
                  <c:v>41344</c:v>
                </c:pt>
                <c:pt idx="4226">
                  <c:v>41345</c:v>
                </c:pt>
                <c:pt idx="4227">
                  <c:v>41346</c:v>
                </c:pt>
                <c:pt idx="4228">
                  <c:v>41347</c:v>
                </c:pt>
                <c:pt idx="4229">
                  <c:v>41348</c:v>
                </c:pt>
                <c:pt idx="4230">
                  <c:v>41351</c:v>
                </c:pt>
                <c:pt idx="4231">
                  <c:v>41352</c:v>
                </c:pt>
                <c:pt idx="4232">
                  <c:v>41353</c:v>
                </c:pt>
                <c:pt idx="4233">
                  <c:v>41354</c:v>
                </c:pt>
                <c:pt idx="4234">
                  <c:v>41355</c:v>
                </c:pt>
                <c:pt idx="4235">
                  <c:v>41358</c:v>
                </c:pt>
                <c:pt idx="4236">
                  <c:v>41359</c:v>
                </c:pt>
                <c:pt idx="4237">
                  <c:v>41360</c:v>
                </c:pt>
                <c:pt idx="4238">
                  <c:v>41361</c:v>
                </c:pt>
                <c:pt idx="4239">
                  <c:v>41364</c:v>
                </c:pt>
                <c:pt idx="4240">
                  <c:v>41365</c:v>
                </c:pt>
                <c:pt idx="4241">
                  <c:v>41366</c:v>
                </c:pt>
                <c:pt idx="4242">
                  <c:v>41367</c:v>
                </c:pt>
                <c:pt idx="4243">
                  <c:v>41368</c:v>
                </c:pt>
                <c:pt idx="4244">
                  <c:v>41369</c:v>
                </c:pt>
                <c:pt idx="4245">
                  <c:v>41372</c:v>
                </c:pt>
                <c:pt idx="4246">
                  <c:v>41373</c:v>
                </c:pt>
                <c:pt idx="4247">
                  <c:v>41374</c:v>
                </c:pt>
                <c:pt idx="4248">
                  <c:v>41375</c:v>
                </c:pt>
                <c:pt idx="4249">
                  <c:v>41376</c:v>
                </c:pt>
                <c:pt idx="4250">
                  <c:v>41379</c:v>
                </c:pt>
                <c:pt idx="4251">
                  <c:v>41380</c:v>
                </c:pt>
                <c:pt idx="4252">
                  <c:v>41381</c:v>
                </c:pt>
                <c:pt idx="4253">
                  <c:v>41382</c:v>
                </c:pt>
                <c:pt idx="4254">
                  <c:v>41383</c:v>
                </c:pt>
                <c:pt idx="4255">
                  <c:v>41386</c:v>
                </c:pt>
                <c:pt idx="4256">
                  <c:v>41387</c:v>
                </c:pt>
                <c:pt idx="4257">
                  <c:v>41388</c:v>
                </c:pt>
                <c:pt idx="4258">
                  <c:v>41389</c:v>
                </c:pt>
                <c:pt idx="4259">
                  <c:v>41390</c:v>
                </c:pt>
                <c:pt idx="4260">
                  <c:v>41393</c:v>
                </c:pt>
                <c:pt idx="4261">
                  <c:v>41394</c:v>
                </c:pt>
                <c:pt idx="4262">
                  <c:v>41395</c:v>
                </c:pt>
                <c:pt idx="4263">
                  <c:v>41396</c:v>
                </c:pt>
                <c:pt idx="4264">
                  <c:v>41397</c:v>
                </c:pt>
                <c:pt idx="4265">
                  <c:v>41400</c:v>
                </c:pt>
                <c:pt idx="4266">
                  <c:v>41401</c:v>
                </c:pt>
                <c:pt idx="4267">
                  <c:v>41402</c:v>
                </c:pt>
                <c:pt idx="4268">
                  <c:v>41403</c:v>
                </c:pt>
                <c:pt idx="4269">
                  <c:v>41404</c:v>
                </c:pt>
                <c:pt idx="4270">
                  <c:v>41407</c:v>
                </c:pt>
                <c:pt idx="4271">
                  <c:v>41408</c:v>
                </c:pt>
                <c:pt idx="4272">
                  <c:v>41409</c:v>
                </c:pt>
                <c:pt idx="4273">
                  <c:v>41410</c:v>
                </c:pt>
                <c:pt idx="4274">
                  <c:v>41411</c:v>
                </c:pt>
                <c:pt idx="4275">
                  <c:v>41414</c:v>
                </c:pt>
                <c:pt idx="4276">
                  <c:v>41415</c:v>
                </c:pt>
                <c:pt idx="4277">
                  <c:v>41416</c:v>
                </c:pt>
                <c:pt idx="4278">
                  <c:v>41417</c:v>
                </c:pt>
                <c:pt idx="4279">
                  <c:v>41418</c:v>
                </c:pt>
                <c:pt idx="4280">
                  <c:v>41421</c:v>
                </c:pt>
                <c:pt idx="4281">
                  <c:v>41422</c:v>
                </c:pt>
                <c:pt idx="4282">
                  <c:v>41423</c:v>
                </c:pt>
                <c:pt idx="4283">
                  <c:v>41424</c:v>
                </c:pt>
                <c:pt idx="4284">
                  <c:v>41425</c:v>
                </c:pt>
                <c:pt idx="4285">
                  <c:v>41428</c:v>
                </c:pt>
                <c:pt idx="4286">
                  <c:v>41429</c:v>
                </c:pt>
                <c:pt idx="4287">
                  <c:v>41430</c:v>
                </c:pt>
                <c:pt idx="4288">
                  <c:v>41431</c:v>
                </c:pt>
                <c:pt idx="4289">
                  <c:v>41432</c:v>
                </c:pt>
                <c:pt idx="4290">
                  <c:v>41435</c:v>
                </c:pt>
                <c:pt idx="4291">
                  <c:v>41436</c:v>
                </c:pt>
                <c:pt idx="4292">
                  <c:v>41437</c:v>
                </c:pt>
                <c:pt idx="4293">
                  <c:v>41438</c:v>
                </c:pt>
                <c:pt idx="4294">
                  <c:v>41439</c:v>
                </c:pt>
                <c:pt idx="4295">
                  <c:v>41442</c:v>
                </c:pt>
                <c:pt idx="4296">
                  <c:v>41443</c:v>
                </c:pt>
                <c:pt idx="4297">
                  <c:v>41444</c:v>
                </c:pt>
                <c:pt idx="4298">
                  <c:v>41445</c:v>
                </c:pt>
                <c:pt idx="4299">
                  <c:v>41446</c:v>
                </c:pt>
                <c:pt idx="4300">
                  <c:v>41449</c:v>
                </c:pt>
                <c:pt idx="4301">
                  <c:v>41450</c:v>
                </c:pt>
                <c:pt idx="4302">
                  <c:v>41451</c:v>
                </c:pt>
                <c:pt idx="4303">
                  <c:v>41452</c:v>
                </c:pt>
                <c:pt idx="4304">
                  <c:v>41453</c:v>
                </c:pt>
                <c:pt idx="4305">
                  <c:v>41455</c:v>
                </c:pt>
                <c:pt idx="4306">
                  <c:v>41456</c:v>
                </c:pt>
                <c:pt idx="4307">
                  <c:v>41457</c:v>
                </c:pt>
                <c:pt idx="4308">
                  <c:v>41458</c:v>
                </c:pt>
                <c:pt idx="4309">
                  <c:v>41459</c:v>
                </c:pt>
                <c:pt idx="4310">
                  <c:v>41460</c:v>
                </c:pt>
                <c:pt idx="4311">
                  <c:v>41463</c:v>
                </c:pt>
                <c:pt idx="4312">
                  <c:v>41464</c:v>
                </c:pt>
                <c:pt idx="4313">
                  <c:v>41465</c:v>
                </c:pt>
                <c:pt idx="4314">
                  <c:v>41466</c:v>
                </c:pt>
                <c:pt idx="4315">
                  <c:v>41467</c:v>
                </c:pt>
                <c:pt idx="4316">
                  <c:v>41470</c:v>
                </c:pt>
                <c:pt idx="4317">
                  <c:v>41471</c:v>
                </c:pt>
                <c:pt idx="4318">
                  <c:v>41472</c:v>
                </c:pt>
                <c:pt idx="4319">
                  <c:v>41473</c:v>
                </c:pt>
                <c:pt idx="4320">
                  <c:v>41474</c:v>
                </c:pt>
                <c:pt idx="4321">
                  <c:v>41477</c:v>
                </c:pt>
                <c:pt idx="4322">
                  <c:v>41478</c:v>
                </c:pt>
                <c:pt idx="4323">
                  <c:v>41479</c:v>
                </c:pt>
                <c:pt idx="4324">
                  <c:v>41480</c:v>
                </c:pt>
                <c:pt idx="4325">
                  <c:v>41481</c:v>
                </c:pt>
                <c:pt idx="4326">
                  <c:v>41484</c:v>
                </c:pt>
                <c:pt idx="4327">
                  <c:v>41485</c:v>
                </c:pt>
                <c:pt idx="4328">
                  <c:v>41486</c:v>
                </c:pt>
                <c:pt idx="4329">
                  <c:v>41487</c:v>
                </c:pt>
                <c:pt idx="4330">
                  <c:v>41488</c:v>
                </c:pt>
                <c:pt idx="4331">
                  <c:v>41491</c:v>
                </c:pt>
                <c:pt idx="4332">
                  <c:v>41492</c:v>
                </c:pt>
                <c:pt idx="4333">
                  <c:v>41493</c:v>
                </c:pt>
                <c:pt idx="4334">
                  <c:v>41494</c:v>
                </c:pt>
                <c:pt idx="4335">
                  <c:v>41495</c:v>
                </c:pt>
                <c:pt idx="4336">
                  <c:v>41498</c:v>
                </c:pt>
                <c:pt idx="4337">
                  <c:v>41499</c:v>
                </c:pt>
                <c:pt idx="4338">
                  <c:v>41500</c:v>
                </c:pt>
                <c:pt idx="4339">
                  <c:v>41501</c:v>
                </c:pt>
                <c:pt idx="4340">
                  <c:v>41502</c:v>
                </c:pt>
                <c:pt idx="4341">
                  <c:v>41505</c:v>
                </c:pt>
                <c:pt idx="4342">
                  <c:v>41506</c:v>
                </c:pt>
                <c:pt idx="4343">
                  <c:v>41507</c:v>
                </c:pt>
                <c:pt idx="4344">
                  <c:v>41508</c:v>
                </c:pt>
                <c:pt idx="4345">
                  <c:v>41509</c:v>
                </c:pt>
                <c:pt idx="4346">
                  <c:v>41512</c:v>
                </c:pt>
                <c:pt idx="4347">
                  <c:v>41513</c:v>
                </c:pt>
                <c:pt idx="4348">
                  <c:v>41514</c:v>
                </c:pt>
                <c:pt idx="4349">
                  <c:v>41515</c:v>
                </c:pt>
                <c:pt idx="4350">
                  <c:v>41516</c:v>
                </c:pt>
                <c:pt idx="4351">
                  <c:v>41517</c:v>
                </c:pt>
                <c:pt idx="4352">
                  <c:v>41519</c:v>
                </c:pt>
                <c:pt idx="4353">
                  <c:v>41520</c:v>
                </c:pt>
                <c:pt idx="4354">
                  <c:v>41521</c:v>
                </c:pt>
                <c:pt idx="4355">
                  <c:v>41522</c:v>
                </c:pt>
                <c:pt idx="4356">
                  <c:v>41523</c:v>
                </c:pt>
                <c:pt idx="4357">
                  <c:v>41526</c:v>
                </c:pt>
                <c:pt idx="4358">
                  <c:v>41527</c:v>
                </c:pt>
                <c:pt idx="4359">
                  <c:v>41528</c:v>
                </c:pt>
                <c:pt idx="4360">
                  <c:v>41529</c:v>
                </c:pt>
                <c:pt idx="4361">
                  <c:v>41530</c:v>
                </c:pt>
                <c:pt idx="4362">
                  <c:v>41533</c:v>
                </c:pt>
                <c:pt idx="4363">
                  <c:v>41534</c:v>
                </c:pt>
                <c:pt idx="4364">
                  <c:v>41535</c:v>
                </c:pt>
                <c:pt idx="4365">
                  <c:v>41536</c:v>
                </c:pt>
                <c:pt idx="4366">
                  <c:v>41537</c:v>
                </c:pt>
                <c:pt idx="4367">
                  <c:v>41540</c:v>
                </c:pt>
                <c:pt idx="4368">
                  <c:v>41541</c:v>
                </c:pt>
                <c:pt idx="4369">
                  <c:v>41542</c:v>
                </c:pt>
                <c:pt idx="4370">
                  <c:v>41543</c:v>
                </c:pt>
                <c:pt idx="4371">
                  <c:v>41544</c:v>
                </c:pt>
                <c:pt idx="4372">
                  <c:v>41547</c:v>
                </c:pt>
                <c:pt idx="4373">
                  <c:v>41548</c:v>
                </c:pt>
                <c:pt idx="4374">
                  <c:v>41549</c:v>
                </c:pt>
                <c:pt idx="4375">
                  <c:v>41550</c:v>
                </c:pt>
                <c:pt idx="4376">
                  <c:v>41551</c:v>
                </c:pt>
                <c:pt idx="4377">
                  <c:v>41554</c:v>
                </c:pt>
                <c:pt idx="4378">
                  <c:v>41555</c:v>
                </c:pt>
                <c:pt idx="4379">
                  <c:v>41556</c:v>
                </c:pt>
                <c:pt idx="4380">
                  <c:v>41557</c:v>
                </c:pt>
                <c:pt idx="4381">
                  <c:v>41558</c:v>
                </c:pt>
                <c:pt idx="4382">
                  <c:v>41561</c:v>
                </c:pt>
                <c:pt idx="4383">
                  <c:v>41562</c:v>
                </c:pt>
                <c:pt idx="4384">
                  <c:v>41563</c:v>
                </c:pt>
                <c:pt idx="4385">
                  <c:v>41564</c:v>
                </c:pt>
                <c:pt idx="4386">
                  <c:v>41565</c:v>
                </c:pt>
                <c:pt idx="4387">
                  <c:v>41568</c:v>
                </c:pt>
                <c:pt idx="4388">
                  <c:v>41569</c:v>
                </c:pt>
                <c:pt idx="4389">
                  <c:v>41570</c:v>
                </c:pt>
                <c:pt idx="4390">
                  <c:v>41571</c:v>
                </c:pt>
                <c:pt idx="4391">
                  <c:v>41572</c:v>
                </c:pt>
                <c:pt idx="4392">
                  <c:v>41575</c:v>
                </c:pt>
                <c:pt idx="4393">
                  <c:v>41576</c:v>
                </c:pt>
                <c:pt idx="4394">
                  <c:v>41577</c:v>
                </c:pt>
                <c:pt idx="4395">
                  <c:v>41578</c:v>
                </c:pt>
                <c:pt idx="4396">
                  <c:v>41579</c:v>
                </c:pt>
                <c:pt idx="4397">
                  <c:v>41582</c:v>
                </c:pt>
                <c:pt idx="4398">
                  <c:v>41583</c:v>
                </c:pt>
                <c:pt idx="4399">
                  <c:v>41584</c:v>
                </c:pt>
                <c:pt idx="4400">
                  <c:v>41585</c:v>
                </c:pt>
                <c:pt idx="4401">
                  <c:v>41586</c:v>
                </c:pt>
                <c:pt idx="4402">
                  <c:v>41589</c:v>
                </c:pt>
                <c:pt idx="4403">
                  <c:v>41590</c:v>
                </c:pt>
                <c:pt idx="4404">
                  <c:v>41591</c:v>
                </c:pt>
                <c:pt idx="4405">
                  <c:v>41592</c:v>
                </c:pt>
                <c:pt idx="4406">
                  <c:v>41593</c:v>
                </c:pt>
                <c:pt idx="4407">
                  <c:v>41596</c:v>
                </c:pt>
                <c:pt idx="4408">
                  <c:v>41597</c:v>
                </c:pt>
                <c:pt idx="4409">
                  <c:v>41598</c:v>
                </c:pt>
                <c:pt idx="4410">
                  <c:v>41599</c:v>
                </c:pt>
                <c:pt idx="4411">
                  <c:v>41600</c:v>
                </c:pt>
                <c:pt idx="4412">
                  <c:v>41603</c:v>
                </c:pt>
                <c:pt idx="4413">
                  <c:v>41604</c:v>
                </c:pt>
                <c:pt idx="4414">
                  <c:v>41605</c:v>
                </c:pt>
                <c:pt idx="4415">
                  <c:v>41606</c:v>
                </c:pt>
                <c:pt idx="4416">
                  <c:v>41607</c:v>
                </c:pt>
                <c:pt idx="4417">
                  <c:v>41608</c:v>
                </c:pt>
                <c:pt idx="4418">
                  <c:v>41610</c:v>
                </c:pt>
                <c:pt idx="4419">
                  <c:v>41611</c:v>
                </c:pt>
                <c:pt idx="4420">
                  <c:v>41612</c:v>
                </c:pt>
                <c:pt idx="4421">
                  <c:v>41613</c:v>
                </c:pt>
                <c:pt idx="4422">
                  <c:v>41614</c:v>
                </c:pt>
                <c:pt idx="4423">
                  <c:v>41617</c:v>
                </c:pt>
                <c:pt idx="4424">
                  <c:v>41618</c:v>
                </c:pt>
                <c:pt idx="4425">
                  <c:v>41619</c:v>
                </c:pt>
                <c:pt idx="4426">
                  <c:v>41620</c:v>
                </c:pt>
                <c:pt idx="4427">
                  <c:v>41621</c:v>
                </c:pt>
                <c:pt idx="4428">
                  <c:v>41624</c:v>
                </c:pt>
                <c:pt idx="4429">
                  <c:v>41625</c:v>
                </c:pt>
                <c:pt idx="4430">
                  <c:v>41626</c:v>
                </c:pt>
                <c:pt idx="4431">
                  <c:v>41627</c:v>
                </c:pt>
                <c:pt idx="4432">
                  <c:v>41628</c:v>
                </c:pt>
                <c:pt idx="4433">
                  <c:v>41631</c:v>
                </c:pt>
                <c:pt idx="4434">
                  <c:v>41632</c:v>
                </c:pt>
                <c:pt idx="4435">
                  <c:v>41634</c:v>
                </c:pt>
                <c:pt idx="4436">
                  <c:v>41635</c:v>
                </c:pt>
                <c:pt idx="4437">
                  <c:v>41638</c:v>
                </c:pt>
                <c:pt idx="4438">
                  <c:v>41639</c:v>
                </c:pt>
                <c:pt idx="4439">
                  <c:v>41641</c:v>
                </c:pt>
                <c:pt idx="4440">
                  <c:v>41642</c:v>
                </c:pt>
                <c:pt idx="4441">
                  <c:v>41645</c:v>
                </c:pt>
                <c:pt idx="4442">
                  <c:v>41646</c:v>
                </c:pt>
                <c:pt idx="4443">
                  <c:v>41647</c:v>
                </c:pt>
                <c:pt idx="4444">
                  <c:v>41648</c:v>
                </c:pt>
                <c:pt idx="4445">
                  <c:v>41649</c:v>
                </c:pt>
                <c:pt idx="4446">
                  <c:v>41652</c:v>
                </c:pt>
                <c:pt idx="4447">
                  <c:v>41653</c:v>
                </c:pt>
                <c:pt idx="4448">
                  <c:v>41654</c:v>
                </c:pt>
                <c:pt idx="4449">
                  <c:v>41655</c:v>
                </c:pt>
                <c:pt idx="4450">
                  <c:v>41656</c:v>
                </c:pt>
                <c:pt idx="4451">
                  <c:v>41659</c:v>
                </c:pt>
                <c:pt idx="4452">
                  <c:v>41660</c:v>
                </c:pt>
                <c:pt idx="4453">
                  <c:v>41661</c:v>
                </c:pt>
                <c:pt idx="4454">
                  <c:v>41662</c:v>
                </c:pt>
                <c:pt idx="4455">
                  <c:v>41663</c:v>
                </c:pt>
                <c:pt idx="4456">
                  <c:v>41666</c:v>
                </c:pt>
                <c:pt idx="4457">
                  <c:v>41667</c:v>
                </c:pt>
                <c:pt idx="4458">
                  <c:v>41668</c:v>
                </c:pt>
                <c:pt idx="4459">
                  <c:v>41669</c:v>
                </c:pt>
                <c:pt idx="4460">
                  <c:v>41670</c:v>
                </c:pt>
                <c:pt idx="4461">
                  <c:v>41673</c:v>
                </c:pt>
                <c:pt idx="4462">
                  <c:v>41674</c:v>
                </c:pt>
                <c:pt idx="4463">
                  <c:v>41675</c:v>
                </c:pt>
                <c:pt idx="4464">
                  <c:v>41676</c:v>
                </c:pt>
                <c:pt idx="4465">
                  <c:v>41677</c:v>
                </c:pt>
                <c:pt idx="4466">
                  <c:v>41680</c:v>
                </c:pt>
                <c:pt idx="4467">
                  <c:v>41681</c:v>
                </c:pt>
                <c:pt idx="4468">
                  <c:v>41682</c:v>
                </c:pt>
                <c:pt idx="4469">
                  <c:v>41683</c:v>
                </c:pt>
                <c:pt idx="4470">
                  <c:v>41684</c:v>
                </c:pt>
                <c:pt idx="4471">
                  <c:v>41687</c:v>
                </c:pt>
                <c:pt idx="4472">
                  <c:v>41688</c:v>
                </c:pt>
                <c:pt idx="4473">
                  <c:v>41689</c:v>
                </c:pt>
                <c:pt idx="4474">
                  <c:v>41690</c:v>
                </c:pt>
                <c:pt idx="4475">
                  <c:v>41691</c:v>
                </c:pt>
                <c:pt idx="4476">
                  <c:v>41694</c:v>
                </c:pt>
                <c:pt idx="4477">
                  <c:v>41695</c:v>
                </c:pt>
                <c:pt idx="4478">
                  <c:v>41696</c:v>
                </c:pt>
                <c:pt idx="4479">
                  <c:v>41697</c:v>
                </c:pt>
                <c:pt idx="4480">
                  <c:v>41698</c:v>
                </c:pt>
                <c:pt idx="4481">
                  <c:v>41701</c:v>
                </c:pt>
                <c:pt idx="4482">
                  <c:v>41702</c:v>
                </c:pt>
                <c:pt idx="4483">
                  <c:v>41703</c:v>
                </c:pt>
                <c:pt idx="4484">
                  <c:v>41704</c:v>
                </c:pt>
                <c:pt idx="4485">
                  <c:v>41705</c:v>
                </c:pt>
                <c:pt idx="4486">
                  <c:v>41708</c:v>
                </c:pt>
                <c:pt idx="4487">
                  <c:v>41709</c:v>
                </c:pt>
                <c:pt idx="4488">
                  <c:v>41710</c:v>
                </c:pt>
                <c:pt idx="4489">
                  <c:v>41711</c:v>
                </c:pt>
                <c:pt idx="4490">
                  <c:v>41712</c:v>
                </c:pt>
                <c:pt idx="4491">
                  <c:v>41715</c:v>
                </c:pt>
                <c:pt idx="4492">
                  <c:v>41716</c:v>
                </c:pt>
                <c:pt idx="4493">
                  <c:v>41717</c:v>
                </c:pt>
                <c:pt idx="4494">
                  <c:v>41718</c:v>
                </c:pt>
                <c:pt idx="4495">
                  <c:v>41719</c:v>
                </c:pt>
                <c:pt idx="4496">
                  <c:v>41722</c:v>
                </c:pt>
                <c:pt idx="4497">
                  <c:v>41723</c:v>
                </c:pt>
                <c:pt idx="4498">
                  <c:v>41724</c:v>
                </c:pt>
                <c:pt idx="4499">
                  <c:v>41725</c:v>
                </c:pt>
                <c:pt idx="4500">
                  <c:v>41726</c:v>
                </c:pt>
                <c:pt idx="4501">
                  <c:v>41729</c:v>
                </c:pt>
                <c:pt idx="4502">
                  <c:v>41730</c:v>
                </c:pt>
                <c:pt idx="4503">
                  <c:v>41731</c:v>
                </c:pt>
                <c:pt idx="4504">
                  <c:v>41732</c:v>
                </c:pt>
                <c:pt idx="4505">
                  <c:v>41733</c:v>
                </c:pt>
                <c:pt idx="4506">
                  <c:v>41736</c:v>
                </c:pt>
                <c:pt idx="4507">
                  <c:v>41737</c:v>
                </c:pt>
                <c:pt idx="4508">
                  <c:v>41738</c:v>
                </c:pt>
                <c:pt idx="4509">
                  <c:v>41739</c:v>
                </c:pt>
                <c:pt idx="4510">
                  <c:v>41740</c:v>
                </c:pt>
                <c:pt idx="4511">
                  <c:v>41743</c:v>
                </c:pt>
                <c:pt idx="4512">
                  <c:v>41744</c:v>
                </c:pt>
                <c:pt idx="4513">
                  <c:v>41745</c:v>
                </c:pt>
                <c:pt idx="4514">
                  <c:v>41746</c:v>
                </c:pt>
                <c:pt idx="4515">
                  <c:v>41750</c:v>
                </c:pt>
                <c:pt idx="4516">
                  <c:v>41751</c:v>
                </c:pt>
                <c:pt idx="4517">
                  <c:v>41752</c:v>
                </c:pt>
                <c:pt idx="4518">
                  <c:v>41753</c:v>
                </c:pt>
                <c:pt idx="4519">
                  <c:v>41754</c:v>
                </c:pt>
                <c:pt idx="4520">
                  <c:v>41757</c:v>
                </c:pt>
                <c:pt idx="4521">
                  <c:v>41758</c:v>
                </c:pt>
                <c:pt idx="4522">
                  <c:v>41759</c:v>
                </c:pt>
                <c:pt idx="4523">
                  <c:v>41760</c:v>
                </c:pt>
                <c:pt idx="4524">
                  <c:v>41761</c:v>
                </c:pt>
                <c:pt idx="4525">
                  <c:v>41764</c:v>
                </c:pt>
                <c:pt idx="4526">
                  <c:v>41765</c:v>
                </c:pt>
                <c:pt idx="4527">
                  <c:v>41766</c:v>
                </c:pt>
                <c:pt idx="4528">
                  <c:v>41767</c:v>
                </c:pt>
                <c:pt idx="4529">
                  <c:v>41768</c:v>
                </c:pt>
                <c:pt idx="4530">
                  <c:v>41771</c:v>
                </c:pt>
                <c:pt idx="4531">
                  <c:v>41772</c:v>
                </c:pt>
                <c:pt idx="4532">
                  <c:v>41773</c:v>
                </c:pt>
                <c:pt idx="4533">
                  <c:v>41774</c:v>
                </c:pt>
                <c:pt idx="4534">
                  <c:v>41775</c:v>
                </c:pt>
                <c:pt idx="4535">
                  <c:v>41778</c:v>
                </c:pt>
                <c:pt idx="4536">
                  <c:v>41779</c:v>
                </c:pt>
                <c:pt idx="4537">
                  <c:v>41780</c:v>
                </c:pt>
                <c:pt idx="4538">
                  <c:v>41781</c:v>
                </c:pt>
                <c:pt idx="4539">
                  <c:v>41782</c:v>
                </c:pt>
                <c:pt idx="4540">
                  <c:v>41785</c:v>
                </c:pt>
                <c:pt idx="4541">
                  <c:v>41786</c:v>
                </c:pt>
                <c:pt idx="4542">
                  <c:v>41787</c:v>
                </c:pt>
                <c:pt idx="4543">
                  <c:v>41788</c:v>
                </c:pt>
                <c:pt idx="4544">
                  <c:v>41789</c:v>
                </c:pt>
                <c:pt idx="4545">
                  <c:v>41790</c:v>
                </c:pt>
                <c:pt idx="4546">
                  <c:v>41792</c:v>
                </c:pt>
                <c:pt idx="4547">
                  <c:v>41793</c:v>
                </c:pt>
                <c:pt idx="4548">
                  <c:v>41794</c:v>
                </c:pt>
                <c:pt idx="4549">
                  <c:v>41795</c:v>
                </c:pt>
                <c:pt idx="4550">
                  <c:v>41796</c:v>
                </c:pt>
                <c:pt idx="4551">
                  <c:v>41799</c:v>
                </c:pt>
                <c:pt idx="4552">
                  <c:v>41800</c:v>
                </c:pt>
                <c:pt idx="4553">
                  <c:v>41801</c:v>
                </c:pt>
                <c:pt idx="4554">
                  <c:v>41802</c:v>
                </c:pt>
                <c:pt idx="4555">
                  <c:v>41803</c:v>
                </c:pt>
                <c:pt idx="4556">
                  <c:v>41806</c:v>
                </c:pt>
                <c:pt idx="4557">
                  <c:v>41807</c:v>
                </c:pt>
                <c:pt idx="4558">
                  <c:v>41808</c:v>
                </c:pt>
                <c:pt idx="4559">
                  <c:v>41809</c:v>
                </c:pt>
                <c:pt idx="4560">
                  <c:v>41810</c:v>
                </c:pt>
                <c:pt idx="4561">
                  <c:v>41813</c:v>
                </c:pt>
                <c:pt idx="4562">
                  <c:v>41814</c:v>
                </c:pt>
                <c:pt idx="4563">
                  <c:v>41815</c:v>
                </c:pt>
                <c:pt idx="4564">
                  <c:v>41816</c:v>
                </c:pt>
                <c:pt idx="4565">
                  <c:v>41817</c:v>
                </c:pt>
                <c:pt idx="4566">
                  <c:v>41820</c:v>
                </c:pt>
                <c:pt idx="4567">
                  <c:v>41821</c:v>
                </c:pt>
                <c:pt idx="4568">
                  <c:v>41822</c:v>
                </c:pt>
                <c:pt idx="4569">
                  <c:v>41823</c:v>
                </c:pt>
                <c:pt idx="4570">
                  <c:v>41824</c:v>
                </c:pt>
                <c:pt idx="4571">
                  <c:v>41827</c:v>
                </c:pt>
                <c:pt idx="4572">
                  <c:v>41828</c:v>
                </c:pt>
                <c:pt idx="4573">
                  <c:v>41829</c:v>
                </c:pt>
                <c:pt idx="4574">
                  <c:v>41830</c:v>
                </c:pt>
                <c:pt idx="4575">
                  <c:v>41831</c:v>
                </c:pt>
                <c:pt idx="4576">
                  <c:v>41834</c:v>
                </c:pt>
                <c:pt idx="4577">
                  <c:v>41835</c:v>
                </c:pt>
                <c:pt idx="4578">
                  <c:v>41836</c:v>
                </c:pt>
                <c:pt idx="4579">
                  <c:v>41837</c:v>
                </c:pt>
                <c:pt idx="4580">
                  <c:v>41838</c:v>
                </c:pt>
                <c:pt idx="4581">
                  <c:v>41841</c:v>
                </c:pt>
                <c:pt idx="4582">
                  <c:v>41842</c:v>
                </c:pt>
                <c:pt idx="4583">
                  <c:v>41843</c:v>
                </c:pt>
                <c:pt idx="4584">
                  <c:v>41844</c:v>
                </c:pt>
                <c:pt idx="4585">
                  <c:v>41845</c:v>
                </c:pt>
                <c:pt idx="4586">
                  <c:v>41848</c:v>
                </c:pt>
                <c:pt idx="4587">
                  <c:v>41849</c:v>
                </c:pt>
                <c:pt idx="4588">
                  <c:v>41850</c:v>
                </c:pt>
                <c:pt idx="4589">
                  <c:v>41851</c:v>
                </c:pt>
                <c:pt idx="4590">
                  <c:v>41852</c:v>
                </c:pt>
                <c:pt idx="4591">
                  <c:v>41855</c:v>
                </c:pt>
                <c:pt idx="4592">
                  <c:v>41856</c:v>
                </c:pt>
                <c:pt idx="4593">
                  <c:v>41857</c:v>
                </c:pt>
                <c:pt idx="4594">
                  <c:v>41858</c:v>
                </c:pt>
                <c:pt idx="4595">
                  <c:v>41859</c:v>
                </c:pt>
                <c:pt idx="4596">
                  <c:v>41862</c:v>
                </c:pt>
                <c:pt idx="4597">
                  <c:v>41863</c:v>
                </c:pt>
                <c:pt idx="4598">
                  <c:v>41864</c:v>
                </c:pt>
                <c:pt idx="4599">
                  <c:v>41865</c:v>
                </c:pt>
                <c:pt idx="4600">
                  <c:v>41866</c:v>
                </c:pt>
                <c:pt idx="4601">
                  <c:v>41869</c:v>
                </c:pt>
                <c:pt idx="4602">
                  <c:v>41870</c:v>
                </c:pt>
                <c:pt idx="4603">
                  <c:v>41871</c:v>
                </c:pt>
                <c:pt idx="4604">
                  <c:v>41872</c:v>
                </c:pt>
                <c:pt idx="4605">
                  <c:v>41873</c:v>
                </c:pt>
                <c:pt idx="4606">
                  <c:v>41876</c:v>
                </c:pt>
                <c:pt idx="4607">
                  <c:v>41877</c:v>
                </c:pt>
                <c:pt idx="4608">
                  <c:v>41878</c:v>
                </c:pt>
                <c:pt idx="4609">
                  <c:v>41879</c:v>
                </c:pt>
                <c:pt idx="4610">
                  <c:v>41880</c:v>
                </c:pt>
                <c:pt idx="4611">
                  <c:v>41882</c:v>
                </c:pt>
                <c:pt idx="4612">
                  <c:v>41883</c:v>
                </c:pt>
                <c:pt idx="4613">
                  <c:v>41884</c:v>
                </c:pt>
                <c:pt idx="4614">
                  <c:v>41885</c:v>
                </c:pt>
                <c:pt idx="4615">
                  <c:v>41886</c:v>
                </c:pt>
                <c:pt idx="4616">
                  <c:v>41887</c:v>
                </c:pt>
                <c:pt idx="4617">
                  <c:v>41890</c:v>
                </c:pt>
                <c:pt idx="4618">
                  <c:v>41891</c:v>
                </c:pt>
                <c:pt idx="4619">
                  <c:v>41892</c:v>
                </c:pt>
                <c:pt idx="4620">
                  <c:v>41893</c:v>
                </c:pt>
                <c:pt idx="4621">
                  <c:v>41894</c:v>
                </c:pt>
                <c:pt idx="4622">
                  <c:v>41897</c:v>
                </c:pt>
                <c:pt idx="4623">
                  <c:v>41898</c:v>
                </c:pt>
                <c:pt idx="4624">
                  <c:v>41899</c:v>
                </c:pt>
                <c:pt idx="4625">
                  <c:v>41900</c:v>
                </c:pt>
                <c:pt idx="4626">
                  <c:v>41901</c:v>
                </c:pt>
                <c:pt idx="4627">
                  <c:v>41904</c:v>
                </c:pt>
                <c:pt idx="4628">
                  <c:v>41905</c:v>
                </c:pt>
                <c:pt idx="4629">
                  <c:v>41906</c:v>
                </c:pt>
                <c:pt idx="4630">
                  <c:v>41907</c:v>
                </c:pt>
                <c:pt idx="4631">
                  <c:v>41908</c:v>
                </c:pt>
                <c:pt idx="4632">
                  <c:v>41911</c:v>
                </c:pt>
                <c:pt idx="4633">
                  <c:v>41912</c:v>
                </c:pt>
                <c:pt idx="4634">
                  <c:v>41913</c:v>
                </c:pt>
                <c:pt idx="4635">
                  <c:v>41914</c:v>
                </c:pt>
                <c:pt idx="4636">
                  <c:v>41915</c:v>
                </c:pt>
                <c:pt idx="4637">
                  <c:v>41918</c:v>
                </c:pt>
                <c:pt idx="4638">
                  <c:v>41919</c:v>
                </c:pt>
                <c:pt idx="4639">
                  <c:v>41920</c:v>
                </c:pt>
                <c:pt idx="4640">
                  <c:v>41921</c:v>
                </c:pt>
                <c:pt idx="4641">
                  <c:v>41922</c:v>
                </c:pt>
                <c:pt idx="4642">
                  <c:v>41925</c:v>
                </c:pt>
                <c:pt idx="4643">
                  <c:v>41926</c:v>
                </c:pt>
                <c:pt idx="4644">
                  <c:v>41927</c:v>
                </c:pt>
                <c:pt idx="4645">
                  <c:v>41928</c:v>
                </c:pt>
                <c:pt idx="4646">
                  <c:v>41929</c:v>
                </c:pt>
                <c:pt idx="4647">
                  <c:v>41932</c:v>
                </c:pt>
                <c:pt idx="4648">
                  <c:v>41933</c:v>
                </c:pt>
                <c:pt idx="4649">
                  <c:v>41934</c:v>
                </c:pt>
                <c:pt idx="4650">
                  <c:v>41935</c:v>
                </c:pt>
                <c:pt idx="4651">
                  <c:v>41936</c:v>
                </c:pt>
                <c:pt idx="4652">
                  <c:v>41939</c:v>
                </c:pt>
                <c:pt idx="4653">
                  <c:v>41940</c:v>
                </c:pt>
                <c:pt idx="4654">
                  <c:v>41941</c:v>
                </c:pt>
                <c:pt idx="4655">
                  <c:v>41942</c:v>
                </c:pt>
                <c:pt idx="4656">
                  <c:v>41943</c:v>
                </c:pt>
                <c:pt idx="4657">
                  <c:v>41946</c:v>
                </c:pt>
                <c:pt idx="4658">
                  <c:v>41947</c:v>
                </c:pt>
                <c:pt idx="4659">
                  <c:v>41948</c:v>
                </c:pt>
                <c:pt idx="4660">
                  <c:v>41949</c:v>
                </c:pt>
                <c:pt idx="4661">
                  <c:v>41950</c:v>
                </c:pt>
                <c:pt idx="4662">
                  <c:v>41953</c:v>
                </c:pt>
                <c:pt idx="4663">
                  <c:v>41954</c:v>
                </c:pt>
                <c:pt idx="4664">
                  <c:v>41955</c:v>
                </c:pt>
                <c:pt idx="4665">
                  <c:v>41956</c:v>
                </c:pt>
                <c:pt idx="4666">
                  <c:v>41957</c:v>
                </c:pt>
                <c:pt idx="4667">
                  <c:v>41960</c:v>
                </c:pt>
                <c:pt idx="4668">
                  <c:v>41961</c:v>
                </c:pt>
                <c:pt idx="4669">
                  <c:v>41962</c:v>
                </c:pt>
                <c:pt idx="4670">
                  <c:v>41963</c:v>
                </c:pt>
                <c:pt idx="4671">
                  <c:v>41964</c:v>
                </c:pt>
                <c:pt idx="4672">
                  <c:v>41967</c:v>
                </c:pt>
                <c:pt idx="4673">
                  <c:v>41968</c:v>
                </c:pt>
                <c:pt idx="4674">
                  <c:v>41969</c:v>
                </c:pt>
                <c:pt idx="4675">
                  <c:v>41970</c:v>
                </c:pt>
                <c:pt idx="4676">
                  <c:v>41971</c:v>
                </c:pt>
                <c:pt idx="4677">
                  <c:v>41973</c:v>
                </c:pt>
                <c:pt idx="4678">
                  <c:v>41974</c:v>
                </c:pt>
                <c:pt idx="4679">
                  <c:v>41975</c:v>
                </c:pt>
                <c:pt idx="4680">
                  <c:v>41976</c:v>
                </c:pt>
                <c:pt idx="4681">
                  <c:v>41977</c:v>
                </c:pt>
                <c:pt idx="4682">
                  <c:v>41978</c:v>
                </c:pt>
                <c:pt idx="4683">
                  <c:v>41981</c:v>
                </c:pt>
                <c:pt idx="4684">
                  <c:v>41982</c:v>
                </c:pt>
                <c:pt idx="4685">
                  <c:v>41983</c:v>
                </c:pt>
                <c:pt idx="4686">
                  <c:v>41984</c:v>
                </c:pt>
                <c:pt idx="4687">
                  <c:v>41985</c:v>
                </c:pt>
                <c:pt idx="4688">
                  <c:v>41988</c:v>
                </c:pt>
                <c:pt idx="4689">
                  <c:v>41989</c:v>
                </c:pt>
                <c:pt idx="4690">
                  <c:v>41990</c:v>
                </c:pt>
                <c:pt idx="4691">
                  <c:v>41991</c:v>
                </c:pt>
                <c:pt idx="4692">
                  <c:v>41992</c:v>
                </c:pt>
                <c:pt idx="4693">
                  <c:v>41995</c:v>
                </c:pt>
                <c:pt idx="4694">
                  <c:v>41996</c:v>
                </c:pt>
                <c:pt idx="4695">
                  <c:v>41997</c:v>
                </c:pt>
                <c:pt idx="4696">
                  <c:v>41999</c:v>
                </c:pt>
                <c:pt idx="4697">
                  <c:v>42002</c:v>
                </c:pt>
                <c:pt idx="4698">
                  <c:v>42003</c:v>
                </c:pt>
                <c:pt idx="4699">
                  <c:v>42004</c:v>
                </c:pt>
                <c:pt idx="4700">
                  <c:v>42006</c:v>
                </c:pt>
                <c:pt idx="4701">
                  <c:v>42009</c:v>
                </c:pt>
                <c:pt idx="4702">
                  <c:v>42010</c:v>
                </c:pt>
                <c:pt idx="4703">
                  <c:v>42011</c:v>
                </c:pt>
                <c:pt idx="4704">
                  <c:v>42012</c:v>
                </c:pt>
                <c:pt idx="4705">
                  <c:v>42013</c:v>
                </c:pt>
                <c:pt idx="4706">
                  <c:v>42016</c:v>
                </c:pt>
                <c:pt idx="4707">
                  <c:v>42017</c:v>
                </c:pt>
                <c:pt idx="4708">
                  <c:v>42018</c:v>
                </c:pt>
                <c:pt idx="4709">
                  <c:v>42019</c:v>
                </c:pt>
                <c:pt idx="4710">
                  <c:v>42020</c:v>
                </c:pt>
                <c:pt idx="4711">
                  <c:v>42023</c:v>
                </c:pt>
                <c:pt idx="4712">
                  <c:v>42024</c:v>
                </c:pt>
                <c:pt idx="4713">
                  <c:v>42025</c:v>
                </c:pt>
                <c:pt idx="4714">
                  <c:v>42026</c:v>
                </c:pt>
                <c:pt idx="4715">
                  <c:v>42027</c:v>
                </c:pt>
                <c:pt idx="4716">
                  <c:v>42030</c:v>
                </c:pt>
                <c:pt idx="4717">
                  <c:v>42031</c:v>
                </c:pt>
                <c:pt idx="4718">
                  <c:v>42032</c:v>
                </c:pt>
                <c:pt idx="4719">
                  <c:v>42033</c:v>
                </c:pt>
                <c:pt idx="4720">
                  <c:v>42034</c:v>
                </c:pt>
                <c:pt idx="4721">
                  <c:v>42035</c:v>
                </c:pt>
                <c:pt idx="4722">
                  <c:v>42037</c:v>
                </c:pt>
                <c:pt idx="4723">
                  <c:v>42038</c:v>
                </c:pt>
                <c:pt idx="4724">
                  <c:v>42039</c:v>
                </c:pt>
                <c:pt idx="4725">
                  <c:v>42040</c:v>
                </c:pt>
                <c:pt idx="4726">
                  <c:v>42041</c:v>
                </c:pt>
                <c:pt idx="4727">
                  <c:v>42044</c:v>
                </c:pt>
                <c:pt idx="4728">
                  <c:v>42045</c:v>
                </c:pt>
                <c:pt idx="4729">
                  <c:v>42046</c:v>
                </c:pt>
                <c:pt idx="4730">
                  <c:v>42047</c:v>
                </c:pt>
                <c:pt idx="4731">
                  <c:v>42048</c:v>
                </c:pt>
                <c:pt idx="4732">
                  <c:v>42051</c:v>
                </c:pt>
                <c:pt idx="4733">
                  <c:v>42052</c:v>
                </c:pt>
                <c:pt idx="4734">
                  <c:v>42053</c:v>
                </c:pt>
                <c:pt idx="4735">
                  <c:v>42054</c:v>
                </c:pt>
                <c:pt idx="4736">
                  <c:v>42055</c:v>
                </c:pt>
                <c:pt idx="4737">
                  <c:v>42058</c:v>
                </c:pt>
                <c:pt idx="4738">
                  <c:v>42059</c:v>
                </c:pt>
                <c:pt idx="4739">
                  <c:v>42060</c:v>
                </c:pt>
                <c:pt idx="4740">
                  <c:v>42061</c:v>
                </c:pt>
                <c:pt idx="4741">
                  <c:v>42062</c:v>
                </c:pt>
                <c:pt idx="4742">
                  <c:v>42063</c:v>
                </c:pt>
                <c:pt idx="4743">
                  <c:v>42065</c:v>
                </c:pt>
                <c:pt idx="4744">
                  <c:v>42066</c:v>
                </c:pt>
                <c:pt idx="4745">
                  <c:v>42067</c:v>
                </c:pt>
                <c:pt idx="4746">
                  <c:v>42068</c:v>
                </c:pt>
                <c:pt idx="4747">
                  <c:v>42069</c:v>
                </c:pt>
                <c:pt idx="4748">
                  <c:v>42072</c:v>
                </c:pt>
                <c:pt idx="4749">
                  <c:v>42073</c:v>
                </c:pt>
                <c:pt idx="4750">
                  <c:v>42074</c:v>
                </c:pt>
                <c:pt idx="4751">
                  <c:v>42075</c:v>
                </c:pt>
                <c:pt idx="4752">
                  <c:v>42076</c:v>
                </c:pt>
                <c:pt idx="4753">
                  <c:v>42079</c:v>
                </c:pt>
                <c:pt idx="4754">
                  <c:v>42080</c:v>
                </c:pt>
                <c:pt idx="4755">
                  <c:v>42081</c:v>
                </c:pt>
                <c:pt idx="4756">
                  <c:v>42082</c:v>
                </c:pt>
                <c:pt idx="4757">
                  <c:v>42083</c:v>
                </c:pt>
                <c:pt idx="4758">
                  <c:v>42086</c:v>
                </c:pt>
                <c:pt idx="4759">
                  <c:v>42087</c:v>
                </c:pt>
                <c:pt idx="4760">
                  <c:v>42088</c:v>
                </c:pt>
                <c:pt idx="4761">
                  <c:v>42089</c:v>
                </c:pt>
                <c:pt idx="4762">
                  <c:v>42090</c:v>
                </c:pt>
                <c:pt idx="4763">
                  <c:v>42093</c:v>
                </c:pt>
                <c:pt idx="4764">
                  <c:v>42094</c:v>
                </c:pt>
                <c:pt idx="4765">
                  <c:v>42095</c:v>
                </c:pt>
                <c:pt idx="4766">
                  <c:v>42096</c:v>
                </c:pt>
                <c:pt idx="4767">
                  <c:v>42100</c:v>
                </c:pt>
                <c:pt idx="4768">
                  <c:v>42101</c:v>
                </c:pt>
                <c:pt idx="4769">
                  <c:v>42102</c:v>
                </c:pt>
                <c:pt idx="4770">
                  <c:v>42103</c:v>
                </c:pt>
                <c:pt idx="4771">
                  <c:v>42104</c:v>
                </c:pt>
                <c:pt idx="4772">
                  <c:v>42107</c:v>
                </c:pt>
                <c:pt idx="4773">
                  <c:v>42108</c:v>
                </c:pt>
                <c:pt idx="4774">
                  <c:v>42109</c:v>
                </c:pt>
                <c:pt idx="4775">
                  <c:v>42110</c:v>
                </c:pt>
                <c:pt idx="4776">
                  <c:v>42111</c:v>
                </c:pt>
                <c:pt idx="4777">
                  <c:v>42114</c:v>
                </c:pt>
                <c:pt idx="4778">
                  <c:v>42115</c:v>
                </c:pt>
                <c:pt idx="4779">
                  <c:v>42116</c:v>
                </c:pt>
                <c:pt idx="4780">
                  <c:v>42117</c:v>
                </c:pt>
                <c:pt idx="4781">
                  <c:v>42118</c:v>
                </c:pt>
                <c:pt idx="4782">
                  <c:v>42121</c:v>
                </c:pt>
                <c:pt idx="4783">
                  <c:v>42122</c:v>
                </c:pt>
                <c:pt idx="4784">
                  <c:v>42123</c:v>
                </c:pt>
                <c:pt idx="4785">
                  <c:v>42124</c:v>
                </c:pt>
                <c:pt idx="4786">
                  <c:v>42125</c:v>
                </c:pt>
                <c:pt idx="4787">
                  <c:v>42128</c:v>
                </c:pt>
                <c:pt idx="4788">
                  <c:v>42129</c:v>
                </c:pt>
                <c:pt idx="4789">
                  <c:v>42130</c:v>
                </c:pt>
                <c:pt idx="4790">
                  <c:v>42131</c:v>
                </c:pt>
                <c:pt idx="4791">
                  <c:v>42132</c:v>
                </c:pt>
                <c:pt idx="4792">
                  <c:v>42135</c:v>
                </c:pt>
                <c:pt idx="4793">
                  <c:v>42136</c:v>
                </c:pt>
                <c:pt idx="4794">
                  <c:v>42137</c:v>
                </c:pt>
                <c:pt idx="4795">
                  <c:v>42138</c:v>
                </c:pt>
                <c:pt idx="4796">
                  <c:v>42139</c:v>
                </c:pt>
                <c:pt idx="4797">
                  <c:v>42142</c:v>
                </c:pt>
                <c:pt idx="4798">
                  <c:v>42143</c:v>
                </c:pt>
                <c:pt idx="4799">
                  <c:v>42144</c:v>
                </c:pt>
                <c:pt idx="4800">
                  <c:v>42145</c:v>
                </c:pt>
                <c:pt idx="4801">
                  <c:v>42146</c:v>
                </c:pt>
                <c:pt idx="4802">
                  <c:v>42150</c:v>
                </c:pt>
                <c:pt idx="4803">
                  <c:v>42151</c:v>
                </c:pt>
                <c:pt idx="4804">
                  <c:v>42152</c:v>
                </c:pt>
                <c:pt idx="4805">
                  <c:v>42153</c:v>
                </c:pt>
                <c:pt idx="4806">
                  <c:v>42155</c:v>
                </c:pt>
                <c:pt idx="4807">
                  <c:v>42156</c:v>
                </c:pt>
                <c:pt idx="4808">
                  <c:v>42157</c:v>
                </c:pt>
                <c:pt idx="4809">
                  <c:v>42158</c:v>
                </c:pt>
                <c:pt idx="4810">
                  <c:v>42159</c:v>
                </c:pt>
                <c:pt idx="4811">
                  <c:v>42160</c:v>
                </c:pt>
                <c:pt idx="4812">
                  <c:v>42163</c:v>
                </c:pt>
                <c:pt idx="4813">
                  <c:v>42164</c:v>
                </c:pt>
                <c:pt idx="4814">
                  <c:v>42165</c:v>
                </c:pt>
                <c:pt idx="4815">
                  <c:v>42166</c:v>
                </c:pt>
                <c:pt idx="4816">
                  <c:v>42167</c:v>
                </c:pt>
                <c:pt idx="4817">
                  <c:v>42170</c:v>
                </c:pt>
                <c:pt idx="4818">
                  <c:v>42171</c:v>
                </c:pt>
                <c:pt idx="4819">
                  <c:v>42172</c:v>
                </c:pt>
                <c:pt idx="4820">
                  <c:v>42173</c:v>
                </c:pt>
                <c:pt idx="4821">
                  <c:v>42174</c:v>
                </c:pt>
                <c:pt idx="4822">
                  <c:v>42177</c:v>
                </c:pt>
                <c:pt idx="4823">
                  <c:v>42178</c:v>
                </c:pt>
                <c:pt idx="4824">
                  <c:v>42179</c:v>
                </c:pt>
                <c:pt idx="4825">
                  <c:v>42180</c:v>
                </c:pt>
                <c:pt idx="4826">
                  <c:v>42181</c:v>
                </c:pt>
                <c:pt idx="4827">
                  <c:v>42184</c:v>
                </c:pt>
                <c:pt idx="4828">
                  <c:v>42185</c:v>
                </c:pt>
                <c:pt idx="4829">
                  <c:v>42186</c:v>
                </c:pt>
                <c:pt idx="4830">
                  <c:v>42187</c:v>
                </c:pt>
                <c:pt idx="4831">
                  <c:v>42188</c:v>
                </c:pt>
                <c:pt idx="4832">
                  <c:v>42191</c:v>
                </c:pt>
                <c:pt idx="4833">
                  <c:v>42192</c:v>
                </c:pt>
                <c:pt idx="4834">
                  <c:v>42193</c:v>
                </c:pt>
                <c:pt idx="4835">
                  <c:v>42194</c:v>
                </c:pt>
                <c:pt idx="4836">
                  <c:v>42195</c:v>
                </c:pt>
                <c:pt idx="4837">
                  <c:v>42198</c:v>
                </c:pt>
                <c:pt idx="4838">
                  <c:v>42199</c:v>
                </c:pt>
                <c:pt idx="4839">
                  <c:v>42200</c:v>
                </c:pt>
                <c:pt idx="4840">
                  <c:v>42201</c:v>
                </c:pt>
                <c:pt idx="4841">
                  <c:v>42202</c:v>
                </c:pt>
                <c:pt idx="4842">
                  <c:v>42205</c:v>
                </c:pt>
                <c:pt idx="4843">
                  <c:v>42206</c:v>
                </c:pt>
                <c:pt idx="4844">
                  <c:v>42207</c:v>
                </c:pt>
                <c:pt idx="4845">
                  <c:v>42208</c:v>
                </c:pt>
                <c:pt idx="4846">
                  <c:v>42209</c:v>
                </c:pt>
                <c:pt idx="4847">
                  <c:v>42212</c:v>
                </c:pt>
                <c:pt idx="4848">
                  <c:v>42213</c:v>
                </c:pt>
                <c:pt idx="4849">
                  <c:v>42214</c:v>
                </c:pt>
                <c:pt idx="4850">
                  <c:v>42215</c:v>
                </c:pt>
                <c:pt idx="4851">
                  <c:v>42216</c:v>
                </c:pt>
                <c:pt idx="4852">
                  <c:v>42219</c:v>
                </c:pt>
                <c:pt idx="4853">
                  <c:v>42220</c:v>
                </c:pt>
                <c:pt idx="4854">
                  <c:v>42221</c:v>
                </c:pt>
                <c:pt idx="4855">
                  <c:v>42222</c:v>
                </c:pt>
                <c:pt idx="4856">
                  <c:v>42223</c:v>
                </c:pt>
                <c:pt idx="4857">
                  <c:v>42226</c:v>
                </c:pt>
                <c:pt idx="4858">
                  <c:v>42227</c:v>
                </c:pt>
                <c:pt idx="4859">
                  <c:v>42228</c:v>
                </c:pt>
                <c:pt idx="4860">
                  <c:v>42229</c:v>
                </c:pt>
                <c:pt idx="4861">
                  <c:v>42230</c:v>
                </c:pt>
                <c:pt idx="4862">
                  <c:v>42233</c:v>
                </c:pt>
                <c:pt idx="4863">
                  <c:v>42234</c:v>
                </c:pt>
                <c:pt idx="4864">
                  <c:v>42235</c:v>
                </c:pt>
                <c:pt idx="4865">
                  <c:v>42236</c:v>
                </c:pt>
                <c:pt idx="4866">
                  <c:v>42237</c:v>
                </c:pt>
                <c:pt idx="4867">
                  <c:v>42240</c:v>
                </c:pt>
                <c:pt idx="4868">
                  <c:v>42241</c:v>
                </c:pt>
                <c:pt idx="4869">
                  <c:v>42242</c:v>
                </c:pt>
                <c:pt idx="4870">
                  <c:v>42243</c:v>
                </c:pt>
                <c:pt idx="4871">
                  <c:v>42244</c:v>
                </c:pt>
                <c:pt idx="4872">
                  <c:v>42247</c:v>
                </c:pt>
                <c:pt idx="4873">
                  <c:v>42248</c:v>
                </c:pt>
                <c:pt idx="4874">
                  <c:v>42249</c:v>
                </c:pt>
                <c:pt idx="4875">
                  <c:v>42250</c:v>
                </c:pt>
                <c:pt idx="4876">
                  <c:v>42251</c:v>
                </c:pt>
                <c:pt idx="4877">
                  <c:v>42254</c:v>
                </c:pt>
                <c:pt idx="4878">
                  <c:v>42255</c:v>
                </c:pt>
                <c:pt idx="4879">
                  <c:v>42256</c:v>
                </c:pt>
                <c:pt idx="4880">
                  <c:v>42257</c:v>
                </c:pt>
                <c:pt idx="4881">
                  <c:v>42258</c:v>
                </c:pt>
                <c:pt idx="4882">
                  <c:v>42261</c:v>
                </c:pt>
                <c:pt idx="4883">
                  <c:v>42262</c:v>
                </c:pt>
                <c:pt idx="4884">
                  <c:v>42263</c:v>
                </c:pt>
                <c:pt idx="4885">
                  <c:v>42264</c:v>
                </c:pt>
                <c:pt idx="4886">
                  <c:v>42265</c:v>
                </c:pt>
                <c:pt idx="4887">
                  <c:v>42268</c:v>
                </c:pt>
                <c:pt idx="4888">
                  <c:v>42269</c:v>
                </c:pt>
                <c:pt idx="4889">
                  <c:v>42270</c:v>
                </c:pt>
                <c:pt idx="4890">
                  <c:v>42271</c:v>
                </c:pt>
                <c:pt idx="4891">
                  <c:v>42272</c:v>
                </c:pt>
                <c:pt idx="4892">
                  <c:v>42275</c:v>
                </c:pt>
                <c:pt idx="4893">
                  <c:v>42276</c:v>
                </c:pt>
                <c:pt idx="4894">
                  <c:v>42277</c:v>
                </c:pt>
                <c:pt idx="4895">
                  <c:v>42278</c:v>
                </c:pt>
                <c:pt idx="4896">
                  <c:v>42279</c:v>
                </c:pt>
                <c:pt idx="4897">
                  <c:v>42282</c:v>
                </c:pt>
                <c:pt idx="4898">
                  <c:v>42283</c:v>
                </c:pt>
                <c:pt idx="4899">
                  <c:v>42284</c:v>
                </c:pt>
                <c:pt idx="4900">
                  <c:v>42285</c:v>
                </c:pt>
                <c:pt idx="4901">
                  <c:v>42286</c:v>
                </c:pt>
                <c:pt idx="4902">
                  <c:v>42289</c:v>
                </c:pt>
                <c:pt idx="4903">
                  <c:v>42290</c:v>
                </c:pt>
                <c:pt idx="4904">
                  <c:v>42291</c:v>
                </c:pt>
                <c:pt idx="4905">
                  <c:v>42292</c:v>
                </c:pt>
                <c:pt idx="4906">
                  <c:v>42293</c:v>
                </c:pt>
                <c:pt idx="4907">
                  <c:v>42296</c:v>
                </c:pt>
                <c:pt idx="4908">
                  <c:v>42297</c:v>
                </c:pt>
                <c:pt idx="4909">
                  <c:v>42298</c:v>
                </c:pt>
                <c:pt idx="4910">
                  <c:v>42299</c:v>
                </c:pt>
                <c:pt idx="4911">
                  <c:v>42300</c:v>
                </c:pt>
                <c:pt idx="4912">
                  <c:v>42303</c:v>
                </c:pt>
                <c:pt idx="4913">
                  <c:v>42304</c:v>
                </c:pt>
                <c:pt idx="4914">
                  <c:v>42305</c:v>
                </c:pt>
                <c:pt idx="4915">
                  <c:v>42306</c:v>
                </c:pt>
                <c:pt idx="4916">
                  <c:v>42307</c:v>
                </c:pt>
                <c:pt idx="4917">
                  <c:v>42308</c:v>
                </c:pt>
                <c:pt idx="4918">
                  <c:v>42310</c:v>
                </c:pt>
                <c:pt idx="4919">
                  <c:v>42311</c:v>
                </c:pt>
                <c:pt idx="4920">
                  <c:v>42312</c:v>
                </c:pt>
                <c:pt idx="4921">
                  <c:v>42313</c:v>
                </c:pt>
                <c:pt idx="4922">
                  <c:v>42314</c:v>
                </c:pt>
                <c:pt idx="4923">
                  <c:v>42317</c:v>
                </c:pt>
                <c:pt idx="4924">
                  <c:v>42318</c:v>
                </c:pt>
                <c:pt idx="4925">
                  <c:v>42319</c:v>
                </c:pt>
                <c:pt idx="4926">
                  <c:v>42320</c:v>
                </c:pt>
                <c:pt idx="4927">
                  <c:v>42321</c:v>
                </c:pt>
                <c:pt idx="4928">
                  <c:v>42324</c:v>
                </c:pt>
                <c:pt idx="4929">
                  <c:v>42325</c:v>
                </c:pt>
                <c:pt idx="4930">
                  <c:v>42326</c:v>
                </c:pt>
                <c:pt idx="4931">
                  <c:v>42327</c:v>
                </c:pt>
                <c:pt idx="4932">
                  <c:v>42328</c:v>
                </c:pt>
                <c:pt idx="4933">
                  <c:v>42331</c:v>
                </c:pt>
                <c:pt idx="4934">
                  <c:v>42332</c:v>
                </c:pt>
                <c:pt idx="4935">
                  <c:v>42333</c:v>
                </c:pt>
                <c:pt idx="4936">
                  <c:v>42334</c:v>
                </c:pt>
                <c:pt idx="4937">
                  <c:v>42335</c:v>
                </c:pt>
                <c:pt idx="4938">
                  <c:v>42338</c:v>
                </c:pt>
                <c:pt idx="4939">
                  <c:v>42339</c:v>
                </c:pt>
                <c:pt idx="4940">
                  <c:v>42340</c:v>
                </c:pt>
                <c:pt idx="4941">
                  <c:v>42341</c:v>
                </c:pt>
                <c:pt idx="4942">
                  <c:v>42342</c:v>
                </c:pt>
                <c:pt idx="4943">
                  <c:v>42345</c:v>
                </c:pt>
                <c:pt idx="4944">
                  <c:v>42346</c:v>
                </c:pt>
                <c:pt idx="4945">
                  <c:v>42347</c:v>
                </c:pt>
                <c:pt idx="4946">
                  <c:v>42348</c:v>
                </c:pt>
                <c:pt idx="4947">
                  <c:v>42349</c:v>
                </c:pt>
                <c:pt idx="4948">
                  <c:v>42352</c:v>
                </c:pt>
                <c:pt idx="4949">
                  <c:v>42353</c:v>
                </c:pt>
                <c:pt idx="4950">
                  <c:v>42354</c:v>
                </c:pt>
                <c:pt idx="4951">
                  <c:v>42355</c:v>
                </c:pt>
                <c:pt idx="4952">
                  <c:v>42356</c:v>
                </c:pt>
                <c:pt idx="4953">
                  <c:v>42359</c:v>
                </c:pt>
                <c:pt idx="4954">
                  <c:v>42360</c:v>
                </c:pt>
                <c:pt idx="4955">
                  <c:v>42361</c:v>
                </c:pt>
                <c:pt idx="4956">
                  <c:v>42362</c:v>
                </c:pt>
                <c:pt idx="4957">
                  <c:v>42366</c:v>
                </c:pt>
                <c:pt idx="4958">
                  <c:v>42367</c:v>
                </c:pt>
                <c:pt idx="4959">
                  <c:v>42368</c:v>
                </c:pt>
                <c:pt idx="4960">
                  <c:v>42369</c:v>
                </c:pt>
                <c:pt idx="4961">
                  <c:v>42373</c:v>
                </c:pt>
                <c:pt idx="4962">
                  <c:v>42374</c:v>
                </c:pt>
                <c:pt idx="4963">
                  <c:v>42375</c:v>
                </c:pt>
                <c:pt idx="4964">
                  <c:v>42376</c:v>
                </c:pt>
                <c:pt idx="4965">
                  <c:v>42377</c:v>
                </c:pt>
                <c:pt idx="4966">
                  <c:v>42380</c:v>
                </c:pt>
                <c:pt idx="4967">
                  <c:v>42381</c:v>
                </c:pt>
                <c:pt idx="4968">
                  <c:v>42382</c:v>
                </c:pt>
                <c:pt idx="4969">
                  <c:v>42383</c:v>
                </c:pt>
                <c:pt idx="4970">
                  <c:v>42384</c:v>
                </c:pt>
                <c:pt idx="4971">
                  <c:v>42387</c:v>
                </c:pt>
                <c:pt idx="4972">
                  <c:v>42388</c:v>
                </c:pt>
                <c:pt idx="4973">
                  <c:v>42389</c:v>
                </c:pt>
                <c:pt idx="4974">
                  <c:v>42390</c:v>
                </c:pt>
                <c:pt idx="4975">
                  <c:v>42391</c:v>
                </c:pt>
                <c:pt idx="4976">
                  <c:v>42394</c:v>
                </c:pt>
                <c:pt idx="4977">
                  <c:v>42395</c:v>
                </c:pt>
                <c:pt idx="4978">
                  <c:v>42396</c:v>
                </c:pt>
                <c:pt idx="4979">
                  <c:v>42397</c:v>
                </c:pt>
                <c:pt idx="4980">
                  <c:v>42398</c:v>
                </c:pt>
                <c:pt idx="4981">
                  <c:v>42400</c:v>
                </c:pt>
                <c:pt idx="4982">
                  <c:v>42401</c:v>
                </c:pt>
                <c:pt idx="4983">
                  <c:v>42402</c:v>
                </c:pt>
                <c:pt idx="4984">
                  <c:v>42403</c:v>
                </c:pt>
                <c:pt idx="4985">
                  <c:v>42404</c:v>
                </c:pt>
                <c:pt idx="4986">
                  <c:v>42405</c:v>
                </c:pt>
                <c:pt idx="4987">
                  <c:v>42408</c:v>
                </c:pt>
                <c:pt idx="4988">
                  <c:v>42409</c:v>
                </c:pt>
                <c:pt idx="4989">
                  <c:v>42410</c:v>
                </c:pt>
                <c:pt idx="4990">
                  <c:v>42411</c:v>
                </c:pt>
                <c:pt idx="4991">
                  <c:v>42412</c:v>
                </c:pt>
                <c:pt idx="4992">
                  <c:v>42415</c:v>
                </c:pt>
                <c:pt idx="4993">
                  <c:v>42416</c:v>
                </c:pt>
                <c:pt idx="4994">
                  <c:v>42417</c:v>
                </c:pt>
                <c:pt idx="4995">
                  <c:v>42418</c:v>
                </c:pt>
                <c:pt idx="4996">
                  <c:v>42419</c:v>
                </c:pt>
                <c:pt idx="4997">
                  <c:v>42422</c:v>
                </c:pt>
                <c:pt idx="4998">
                  <c:v>42423</c:v>
                </c:pt>
                <c:pt idx="4999">
                  <c:v>42424</c:v>
                </c:pt>
                <c:pt idx="5000">
                  <c:v>42425</c:v>
                </c:pt>
                <c:pt idx="5001">
                  <c:v>42426</c:v>
                </c:pt>
                <c:pt idx="5002">
                  <c:v>42429</c:v>
                </c:pt>
                <c:pt idx="5003">
                  <c:v>42430</c:v>
                </c:pt>
                <c:pt idx="5004">
                  <c:v>42431</c:v>
                </c:pt>
                <c:pt idx="5005">
                  <c:v>42432</c:v>
                </c:pt>
                <c:pt idx="5006">
                  <c:v>42433</c:v>
                </c:pt>
                <c:pt idx="5007">
                  <c:v>42436</c:v>
                </c:pt>
                <c:pt idx="5008">
                  <c:v>42437</c:v>
                </c:pt>
                <c:pt idx="5009">
                  <c:v>42438</c:v>
                </c:pt>
                <c:pt idx="5010">
                  <c:v>42439</c:v>
                </c:pt>
                <c:pt idx="5011">
                  <c:v>42440</c:v>
                </c:pt>
                <c:pt idx="5012">
                  <c:v>42443</c:v>
                </c:pt>
                <c:pt idx="5013">
                  <c:v>42444</c:v>
                </c:pt>
                <c:pt idx="5014">
                  <c:v>42445</c:v>
                </c:pt>
                <c:pt idx="5015">
                  <c:v>42446</c:v>
                </c:pt>
                <c:pt idx="5016">
                  <c:v>42447</c:v>
                </c:pt>
                <c:pt idx="5017">
                  <c:v>42450</c:v>
                </c:pt>
                <c:pt idx="5018">
                  <c:v>42451</c:v>
                </c:pt>
                <c:pt idx="5019">
                  <c:v>42452</c:v>
                </c:pt>
                <c:pt idx="5020">
                  <c:v>42453</c:v>
                </c:pt>
                <c:pt idx="5021">
                  <c:v>42457</c:v>
                </c:pt>
                <c:pt idx="5022">
                  <c:v>42458</c:v>
                </c:pt>
                <c:pt idx="5023">
                  <c:v>42459</c:v>
                </c:pt>
                <c:pt idx="5024">
                  <c:v>42460</c:v>
                </c:pt>
                <c:pt idx="5025">
                  <c:v>42461</c:v>
                </c:pt>
                <c:pt idx="5026">
                  <c:v>42464</c:v>
                </c:pt>
                <c:pt idx="5027">
                  <c:v>42465</c:v>
                </c:pt>
                <c:pt idx="5028">
                  <c:v>42466</c:v>
                </c:pt>
                <c:pt idx="5029">
                  <c:v>42467</c:v>
                </c:pt>
                <c:pt idx="5030">
                  <c:v>42468</c:v>
                </c:pt>
                <c:pt idx="5031">
                  <c:v>42471</c:v>
                </c:pt>
                <c:pt idx="5032">
                  <c:v>42472</c:v>
                </c:pt>
                <c:pt idx="5033">
                  <c:v>42473</c:v>
                </c:pt>
                <c:pt idx="5034">
                  <c:v>42474</c:v>
                </c:pt>
                <c:pt idx="5035">
                  <c:v>42475</c:v>
                </c:pt>
                <c:pt idx="5036">
                  <c:v>42478</c:v>
                </c:pt>
                <c:pt idx="5037">
                  <c:v>42479</c:v>
                </c:pt>
                <c:pt idx="5038">
                  <c:v>42480</c:v>
                </c:pt>
                <c:pt idx="5039">
                  <c:v>42481</c:v>
                </c:pt>
                <c:pt idx="5040">
                  <c:v>42482</c:v>
                </c:pt>
                <c:pt idx="5041">
                  <c:v>42485</c:v>
                </c:pt>
                <c:pt idx="5042">
                  <c:v>42486</c:v>
                </c:pt>
                <c:pt idx="5043">
                  <c:v>42487</c:v>
                </c:pt>
                <c:pt idx="5044">
                  <c:v>42488</c:v>
                </c:pt>
                <c:pt idx="5045">
                  <c:v>42489</c:v>
                </c:pt>
                <c:pt idx="5046">
                  <c:v>42490</c:v>
                </c:pt>
                <c:pt idx="5047">
                  <c:v>42492</c:v>
                </c:pt>
                <c:pt idx="5048">
                  <c:v>42493</c:v>
                </c:pt>
                <c:pt idx="5049">
                  <c:v>42494</c:v>
                </c:pt>
                <c:pt idx="5050">
                  <c:v>42495</c:v>
                </c:pt>
                <c:pt idx="5051">
                  <c:v>42496</c:v>
                </c:pt>
                <c:pt idx="5052">
                  <c:v>42499</c:v>
                </c:pt>
                <c:pt idx="5053">
                  <c:v>42500</c:v>
                </c:pt>
                <c:pt idx="5054">
                  <c:v>42501</c:v>
                </c:pt>
                <c:pt idx="5055">
                  <c:v>42502</c:v>
                </c:pt>
                <c:pt idx="5056">
                  <c:v>42503</c:v>
                </c:pt>
                <c:pt idx="5057">
                  <c:v>42506</c:v>
                </c:pt>
                <c:pt idx="5058">
                  <c:v>42507</c:v>
                </c:pt>
                <c:pt idx="5059">
                  <c:v>42508</c:v>
                </c:pt>
                <c:pt idx="5060">
                  <c:v>42509</c:v>
                </c:pt>
                <c:pt idx="5061">
                  <c:v>42510</c:v>
                </c:pt>
                <c:pt idx="5062">
                  <c:v>42513</c:v>
                </c:pt>
                <c:pt idx="5063">
                  <c:v>42514</c:v>
                </c:pt>
                <c:pt idx="5064">
                  <c:v>42515</c:v>
                </c:pt>
                <c:pt idx="5065">
                  <c:v>42516</c:v>
                </c:pt>
                <c:pt idx="5066">
                  <c:v>42517</c:v>
                </c:pt>
                <c:pt idx="5067">
                  <c:v>42520</c:v>
                </c:pt>
                <c:pt idx="5068">
                  <c:v>42521</c:v>
                </c:pt>
                <c:pt idx="5069">
                  <c:v>42522</c:v>
                </c:pt>
                <c:pt idx="5070">
                  <c:v>42523</c:v>
                </c:pt>
                <c:pt idx="5071">
                  <c:v>42524</c:v>
                </c:pt>
                <c:pt idx="5072">
                  <c:v>42527</c:v>
                </c:pt>
                <c:pt idx="5073">
                  <c:v>42528</c:v>
                </c:pt>
                <c:pt idx="5074">
                  <c:v>42529</c:v>
                </c:pt>
                <c:pt idx="5075">
                  <c:v>42530</c:v>
                </c:pt>
                <c:pt idx="5076">
                  <c:v>42531</c:v>
                </c:pt>
                <c:pt idx="5077">
                  <c:v>42534</c:v>
                </c:pt>
                <c:pt idx="5078">
                  <c:v>42535</c:v>
                </c:pt>
                <c:pt idx="5079">
                  <c:v>42536</c:v>
                </c:pt>
                <c:pt idx="5080">
                  <c:v>42537</c:v>
                </c:pt>
                <c:pt idx="5081">
                  <c:v>42538</c:v>
                </c:pt>
                <c:pt idx="5082">
                  <c:v>42541</c:v>
                </c:pt>
                <c:pt idx="5083">
                  <c:v>42542</c:v>
                </c:pt>
                <c:pt idx="5084">
                  <c:v>42543</c:v>
                </c:pt>
                <c:pt idx="5085">
                  <c:v>42544</c:v>
                </c:pt>
                <c:pt idx="5086">
                  <c:v>42545</c:v>
                </c:pt>
                <c:pt idx="5087">
                  <c:v>42548</c:v>
                </c:pt>
                <c:pt idx="5088">
                  <c:v>42549</c:v>
                </c:pt>
                <c:pt idx="5089">
                  <c:v>42550</c:v>
                </c:pt>
                <c:pt idx="5090">
                  <c:v>42551</c:v>
                </c:pt>
                <c:pt idx="5091">
                  <c:v>42552</c:v>
                </c:pt>
                <c:pt idx="5092">
                  <c:v>42555</c:v>
                </c:pt>
                <c:pt idx="5093">
                  <c:v>42556</c:v>
                </c:pt>
                <c:pt idx="5094">
                  <c:v>42557</c:v>
                </c:pt>
                <c:pt idx="5095">
                  <c:v>42558</c:v>
                </c:pt>
                <c:pt idx="5096">
                  <c:v>42559</c:v>
                </c:pt>
                <c:pt idx="5097">
                  <c:v>42562</c:v>
                </c:pt>
                <c:pt idx="5098">
                  <c:v>42563</c:v>
                </c:pt>
                <c:pt idx="5099">
                  <c:v>42564</c:v>
                </c:pt>
                <c:pt idx="5100">
                  <c:v>42565</c:v>
                </c:pt>
                <c:pt idx="5101">
                  <c:v>42566</c:v>
                </c:pt>
                <c:pt idx="5102">
                  <c:v>42569</c:v>
                </c:pt>
                <c:pt idx="5103">
                  <c:v>42570</c:v>
                </c:pt>
                <c:pt idx="5104">
                  <c:v>42571</c:v>
                </c:pt>
                <c:pt idx="5105">
                  <c:v>42572</c:v>
                </c:pt>
                <c:pt idx="5106">
                  <c:v>42573</c:v>
                </c:pt>
                <c:pt idx="5107">
                  <c:v>42576</c:v>
                </c:pt>
                <c:pt idx="5108">
                  <c:v>42577</c:v>
                </c:pt>
                <c:pt idx="5109">
                  <c:v>42578</c:v>
                </c:pt>
                <c:pt idx="5110">
                  <c:v>42579</c:v>
                </c:pt>
                <c:pt idx="5111">
                  <c:v>42580</c:v>
                </c:pt>
                <c:pt idx="5112">
                  <c:v>42582</c:v>
                </c:pt>
                <c:pt idx="5113">
                  <c:v>42583</c:v>
                </c:pt>
                <c:pt idx="5114">
                  <c:v>42584</c:v>
                </c:pt>
                <c:pt idx="5115">
                  <c:v>42585</c:v>
                </c:pt>
                <c:pt idx="5116">
                  <c:v>42586</c:v>
                </c:pt>
                <c:pt idx="5117">
                  <c:v>42587</c:v>
                </c:pt>
                <c:pt idx="5118">
                  <c:v>42590</c:v>
                </c:pt>
                <c:pt idx="5119">
                  <c:v>42591</c:v>
                </c:pt>
                <c:pt idx="5120">
                  <c:v>42592</c:v>
                </c:pt>
                <c:pt idx="5121">
                  <c:v>42593</c:v>
                </c:pt>
                <c:pt idx="5122">
                  <c:v>42594</c:v>
                </c:pt>
                <c:pt idx="5123">
                  <c:v>42597</c:v>
                </c:pt>
                <c:pt idx="5124">
                  <c:v>42598</c:v>
                </c:pt>
                <c:pt idx="5125">
                  <c:v>42599</c:v>
                </c:pt>
                <c:pt idx="5126">
                  <c:v>42600</c:v>
                </c:pt>
                <c:pt idx="5127">
                  <c:v>42601</c:v>
                </c:pt>
                <c:pt idx="5128">
                  <c:v>42604</c:v>
                </c:pt>
                <c:pt idx="5129">
                  <c:v>42605</c:v>
                </c:pt>
                <c:pt idx="5130">
                  <c:v>42606</c:v>
                </c:pt>
                <c:pt idx="5131">
                  <c:v>42607</c:v>
                </c:pt>
                <c:pt idx="5132">
                  <c:v>42608</c:v>
                </c:pt>
                <c:pt idx="5133">
                  <c:v>42611</c:v>
                </c:pt>
                <c:pt idx="5134">
                  <c:v>42612</c:v>
                </c:pt>
                <c:pt idx="5135">
                  <c:v>42613</c:v>
                </c:pt>
                <c:pt idx="5136">
                  <c:v>42614</c:v>
                </c:pt>
                <c:pt idx="5137">
                  <c:v>42615</c:v>
                </c:pt>
                <c:pt idx="5138">
                  <c:v>42618</c:v>
                </c:pt>
                <c:pt idx="5139">
                  <c:v>42619</c:v>
                </c:pt>
                <c:pt idx="5140">
                  <c:v>42620</c:v>
                </c:pt>
                <c:pt idx="5141">
                  <c:v>42621</c:v>
                </c:pt>
                <c:pt idx="5142">
                  <c:v>42622</c:v>
                </c:pt>
                <c:pt idx="5143">
                  <c:v>42625</c:v>
                </c:pt>
                <c:pt idx="5144">
                  <c:v>42626</c:v>
                </c:pt>
                <c:pt idx="5145">
                  <c:v>42627</c:v>
                </c:pt>
                <c:pt idx="5146">
                  <c:v>42628</c:v>
                </c:pt>
                <c:pt idx="5147">
                  <c:v>42629</c:v>
                </c:pt>
                <c:pt idx="5148">
                  <c:v>42632</c:v>
                </c:pt>
                <c:pt idx="5149">
                  <c:v>42633</c:v>
                </c:pt>
                <c:pt idx="5150">
                  <c:v>42634</c:v>
                </c:pt>
                <c:pt idx="5151">
                  <c:v>42635</c:v>
                </c:pt>
                <c:pt idx="5152">
                  <c:v>42636</c:v>
                </c:pt>
                <c:pt idx="5153">
                  <c:v>42639</c:v>
                </c:pt>
                <c:pt idx="5154">
                  <c:v>42640</c:v>
                </c:pt>
                <c:pt idx="5155">
                  <c:v>42641</c:v>
                </c:pt>
                <c:pt idx="5156">
                  <c:v>42642</c:v>
                </c:pt>
                <c:pt idx="5157">
                  <c:v>42643</c:v>
                </c:pt>
                <c:pt idx="5158">
                  <c:v>42646</c:v>
                </c:pt>
                <c:pt idx="5159">
                  <c:v>42647</c:v>
                </c:pt>
                <c:pt idx="5160">
                  <c:v>42648</c:v>
                </c:pt>
                <c:pt idx="5161">
                  <c:v>42649</c:v>
                </c:pt>
                <c:pt idx="5162">
                  <c:v>42650</c:v>
                </c:pt>
                <c:pt idx="5163">
                  <c:v>42653</c:v>
                </c:pt>
                <c:pt idx="5164">
                  <c:v>42654</c:v>
                </c:pt>
                <c:pt idx="5165">
                  <c:v>42655</c:v>
                </c:pt>
                <c:pt idx="5166">
                  <c:v>42656</c:v>
                </c:pt>
                <c:pt idx="5167">
                  <c:v>42657</c:v>
                </c:pt>
                <c:pt idx="5168">
                  <c:v>42660</c:v>
                </c:pt>
                <c:pt idx="5169">
                  <c:v>42661</c:v>
                </c:pt>
                <c:pt idx="5170">
                  <c:v>42662</c:v>
                </c:pt>
                <c:pt idx="5171">
                  <c:v>42663</c:v>
                </c:pt>
                <c:pt idx="5172">
                  <c:v>42664</c:v>
                </c:pt>
                <c:pt idx="5173">
                  <c:v>42667</c:v>
                </c:pt>
                <c:pt idx="5174">
                  <c:v>42668</c:v>
                </c:pt>
                <c:pt idx="5175">
                  <c:v>42669</c:v>
                </c:pt>
                <c:pt idx="5176">
                  <c:v>42670</c:v>
                </c:pt>
                <c:pt idx="5177">
                  <c:v>42671</c:v>
                </c:pt>
                <c:pt idx="5178">
                  <c:v>42674</c:v>
                </c:pt>
                <c:pt idx="5179">
                  <c:v>42675</c:v>
                </c:pt>
                <c:pt idx="5180">
                  <c:v>42676</c:v>
                </c:pt>
                <c:pt idx="5181">
                  <c:v>42677</c:v>
                </c:pt>
                <c:pt idx="5182">
                  <c:v>42678</c:v>
                </c:pt>
                <c:pt idx="5183">
                  <c:v>42681</c:v>
                </c:pt>
                <c:pt idx="5184">
                  <c:v>42682</c:v>
                </c:pt>
                <c:pt idx="5185">
                  <c:v>42683</c:v>
                </c:pt>
                <c:pt idx="5186">
                  <c:v>42684</c:v>
                </c:pt>
                <c:pt idx="5187">
                  <c:v>42685</c:v>
                </c:pt>
                <c:pt idx="5188">
                  <c:v>42688</c:v>
                </c:pt>
                <c:pt idx="5189">
                  <c:v>42689</c:v>
                </c:pt>
                <c:pt idx="5190">
                  <c:v>42690</c:v>
                </c:pt>
                <c:pt idx="5191">
                  <c:v>42691</c:v>
                </c:pt>
                <c:pt idx="5192">
                  <c:v>42692</c:v>
                </c:pt>
                <c:pt idx="5193">
                  <c:v>42695</c:v>
                </c:pt>
                <c:pt idx="5194">
                  <c:v>42696</c:v>
                </c:pt>
                <c:pt idx="5195">
                  <c:v>42697</c:v>
                </c:pt>
                <c:pt idx="5196">
                  <c:v>42698</c:v>
                </c:pt>
                <c:pt idx="5197">
                  <c:v>42699</c:v>
                </c:pt>
                <c:pt idx="5198">
                  <c:v>42702</c:v>
                </c:pt>
                <c:pt idx="5199">
                  <c:v>42703</c:v>
                </c:pt>
                <c:pt idx="5200">
                  <c:v>42704</c:v>
                </c:pt>
                <c:pt idx="5201">
                  <c:v>42705</c:v>
                </c:pt>
                <c:pt idx="5202">
                  <c:v>42706</c:v>
                </c:pt>
                <c:pt idx="5203">
                  <c:v>42709</c:v>
                </c:pt>
                <c:pt idx="5204">
                  <c:v>42710</c:v>
                </c:pt>
                <c:pt idx="5205">
                  <c:v>42711</c:v>
                </c:pt>
                <c:pt idx="5206">
                  <c:v>42712</c:v>
                </c:pt>
                <c:pt idx="5207">
                  <c:v>42713</c:v>
                </c:pt>
                <c:pt idx="5208">
                  <c:v>42716</c:v>
                </c:pt>
                <c:pt idx="5209">
                  <c:v>42717</c:v>
                </c:pt>
                <c:pt idx="5210">
                  <c:v>42718</c:v>
                </c:pt>
                <c:pt idx="5211">
                  <c:v>42719</c:v>
                </c:pt>
                <c:pt idx="5212">
                  <c:v>42720</c:v>
                </c:pt>
                <c:pt idx="5213">
                  <c:v>42723</c:v>
                </c:pt>
                <c:pt idx="5214">
                  <c:v>42724</c:v>
                </c:pt>
                <c:pt idx="5215">
                  <c:v>42725</c:v>
                </c:pt>
                <c:pt idx="5216">
                  <c:v>42726</c:v>
                </c:pt>
                <c:pt idx="5217">
                  <c:v>42727</c:v>
                </c:pt>
                <c:pt idx="5218">
                  <c:v>42731</c:v>
                </c:pt>
                <c:pt idx="5219">
                  <c:v>42732</c:v>
                </c:pt>
                <c:pt idx="5220">
                  <c:v>42733</c:v>
                </c:pt>
                <c:pt idx="5221">
                  <c:v>42734</c:v>
                </c:pt>
                <c:pt idx="5222">
                  <c:v>42735</c:v>
                </c:pt>
                <c:pt idx="5223">
                  <c:v>42738</c:v>
                </c:pt>
                <c:pt idx="5224">
                  <c:v>42739</c:v>
                </c:pt>
                <c:pt idx="5225">
                  <c:v>42740</c:v>
                </c:pt>
                <c:pt idx="5226">
                  <c:v>42741</c:v>
                </c:pt>
                <c:pt idx="5227">
                  <c:v>42744</c:v>
                </c:pt>
                <c:pt idx="5228">
                  <c:v>42745</c:v>
                </c:pt>
                <c:pt idx="5229">
                  <c:v>42746</c:v>
                </c:pt>
                <c:pt idx="5230">
                  <c:v>42747</c:v>
                </c:pt>
                <c:pt idx="5231">
                  <c:v>42748</c:v>
                </c:pt>
                <c:pt idx="5232">
                  <c:v>42751</c:v>
                </c:pt>
                <c:pt idx="5233">
                  <c:v>42752</c:v>
                </c:pt>
                <c:pt idx="5234">
                  <c:v>42753</c:v>
                </c:pt>
                <c:pt idx="5235">
                  <c:v>42754</c:v>
                </c:pt>
                <c:pt idx="5236">
                  <c:v>42755</c:v>
                </c:pt>
                <c:pt idx="5237">
                  <c:v>42758</c:v>
                </c:pt>
                <c:pt idx="5238">
                  <c:v>42759</c:v>
                </c:pt>
                <c:pt idx="5239">
                  <c:v>42760</c:v>
                </c:pt>
                <c:pt idx="5240">
                  <c:v>42761</c:v>
                </c:pt>
                <c:pt idx="5241">
                  <c:v>42762</c:v>
                </c:pt>
                <c:pt idx="5242">
                  <c:v>42765</c:v>
                </c:pt>
                <c:pt idx="5243">
                  <c:v>42766</c:v>
                </c:pt>
                <c:pt idx="5244">
                  <c:v>42767</c:v>
                </c:pt>
                <c:pt idx="5245">
                  <c:v>42768</c:v>
                </c:pt>
                <c:pt idx="5246">
                  <c:v>42769</c:v>
                </c:pt>
                <c:pt idx="5247">
                  <c:v>42772</c:v>
                </c:pt>
                <c:pt idx="5248">
                  <c:v>42773</c:v>
                </c:pt>
                <c:pt idx="5249">
                  <c:v>42774</c:v>
                </c:pt>
                <c:pt idx="5250">
                  <c:v>42775</c:v>
                </c:pt>
                <c:pt idx="5251">
                  <c:v>42776</c:v>
                </c:pt>
                <c:pt idx="5252">
                  <c:v>42779</c:v>
                </c:pt>
                <c:pt idx="5253">
                  <c:v>42780</c:v>
                </c:pt>
                <c:pt idx="5254">
                  <c:v>42781</c:v>
                </c:pt>
                <c:pt idx="5255">
                  <c:v>42782</c:v>
                </c:pt>
                <c:pt idx="5256">
                  <c:v>42783</c:v>
                </c:pt>
                <c:pt idx="5257">
                  <c:v>42786</c:v>
                </c:pt>
                <c:pt idx="5258">
                  <c:v>42787</c:v>
                </c:pt>
                <c:pt idx="5259">
                  <c:v>42788</c:v>
                </c:pt>
                <c:pt idx="5260">
                  <c:v>42789</c:v>
                </c:pt>
                <c:pt idx="5261">
                  <c:v>42790</c:v>
                </c:pt>
                <c:pt idx="5262">
                  <c:v>42793</c:v>
                </c:pt>
                <c:pt idx="5263">
                  <c:v>42794</c:v>
                </c:pt>
                <c:pt idx="5264">
                  <c:v>42795</c:v>
                </c:pt>
                <c:pt idx="5265">
                  <c:v>42796</c:v>
                </c:pt>
                <c:pt idx="5266">
                  <c:v>42797</c:v>
                </c:pt>
                <c:pt idx="5267">
                  <c:v>42800</c:v>
                </c:pt>
                <c:pt idx="5268">
                  <c:v>42801</c:v>
                </c:pt>
                <c:pt idx="5269">
                  <c:v>42802</c:v>
                </c:pt>
                <c:pt idx="5270">
                  <c:v>42803</c:v>
                </c:pt>
                <c:pt idx="5271">
                  <c:v>42804</c:v>
                </c:pt>
                <c:pt idx="5272">
                  <c:v>42807</c:v>
                </c:pt>
                <c:pt idx="5273">
                  <c:v>42808</c:v>
                </c:pt>
                <c:pt idx="5274">
                  <c:v>42809</c:v>
                </c:pt>
                <c:pt idx="5275">
                  <c:v>42810</c:v>
                </c:pt>
                <c:pt idx="5276">
                  <c:v>42811</c:v>
                </c:pt>
                <c:pt idx="5277">
                  <c:v>42814</c:v>
                </c:pt>
                <c:pt idx="5278">
                  <c:v>42815</c:v>
                </c:pt>
                <c:pt idx="5279">
                  <c:v>42816</c:v>
                </c:pt>
                <c:pt idx="5280">
                  <c:v>42817</c:v>
                </c:pt>
                <c:pt idx="5281">
                  <c:v>42818</c:v>
                </c:pt>
                <c:pt idx="5282">
                  <c:v>42821</c:v>
                </c:pt>
                <c:pt idx="5283">
                  <c:v>42822</c:v>
                </c:pt>
                <c:pt idx="5284">
                  <c:v>42823</c:v>
                </c:pt>
                <c:pt idx="5285">
                  <c:v>42824</c:v>
                </c:pt>
                <c:pt idx="5286">
                  <c:v>42825</c:v>
                </c:pt>
                <c:pt idx="5287">
                  <c:v>42828</c:v>
                </c:pt>
                <c:pt idx="5288">
                  <c:v>42829</c:v>
                </c:pt>
                <c:pt idx="5289">
                  <c:v>42830</c:v>
                </c:pt>
                <c:pt idx="5290">
                  <c:v>42831</c:v>
                </c:pt>
                <c:pt idx="5291">
                  <c:v>42832</c:v>
                </c:pt>
                <c:pt idx="5292">
                  <c:v>42835</c:v>
                </c:pt>
                <c:pt idx="5293">
                  <c:v>42836</c:v>
                </c:pt>
                <c:pt idx="5294">
                  <c:v>42837</c:v>
                </c:pt>
                <c:pt idx="5295">
                  <c:v>42838</c:v>
                </c:pt>
                <c:pt idx="5296">
                  <c:v>42842</c:v>
                </c:pt>
                <c:pt idx="5297">
                  <c:v>42843</c:v>
                </c:pt>
                <c:pt idx="5298">
                  <c:v>42844</c:v>
                </c:pt>
                <c:pt idx="5299">
                  <c:v>42845</c:v>
                </c:pt>
                <c:pt idx="5300">
                  <c:v>42846</c:v>
                </c:pt>
                <c:pt idx="5301">
                  <c:v>42849</c:v>
                </c:pt>
                <c:pt idx="5302">
                  <c:v>42850</c:v>
                </c:pt>
                <c:pt idx="5303">
                  <c:v>42851</c:v>
                </c:pt>
                <c:pt idx="5304">
                  <c:v>42852</c:v>
                </c:pt>
                <c:pt idx="5305">
                  <c:v>42853</c:v>
                </c:pt>
                <c:pt idx="5306">
                  <c:v>42855</c:v>
                </c:pt>
                <c:pt idx="5307">
                  <c:v>42856</c:v>
                </c:pt>
                <c:pt idx="5308">
                  <c:v>42857</c:v>
                </c:pt>
                <c:pt idx="5309">
                  <c:v>42858</c:v>
                </c:pt>
                <c:pt idx="5310">
                  <c:v>42859</c:v>
                </c:pt>
                <c:pt idx="5311">
                  <c:v>42860</c:v>
                </c:pt>
                <c:pt idx="5312">
                  <c:v>42863</c:v>
                </c:pt>
                <c:pt idx="5313">
                  <c:v>42864</c:v>
                </c:pt>
                <c:pt idx="5314">
                  <c:v>42865</c:v>
                </c:pt>
                <c:pt idx="5315">
                  <c:v>42866</c:v>
                </c:pt>
                <c:pt idx="5316">
                  <c:v>42867</c:v>
                </c:pt>
                <c:pt idx="5317">
                  <c:v>42870</c:v>
                </c:pt>
                <c:pt idx="5318">
                  <c:v>42871</c:v>
                </c:pt>
                <c:pt idx="5319">
                  <c:v>42872</c:v>
                </c:pt>
                <c:pt idx="5320">
                  <c:v>42873</c:v>
                </c:pt>
                <c:pt idx="5321">
                  <c:v>42874</c:v>
                </c:pt>
                <c:pt idx="5322">
                  <c:v>42877</c:v>
                </c:pt>
                <c:pt idx="5323">
                  <c:v>42878</c:v>
                </c:pt>
                <c:pt idx="5324">
                  <c:v>42879</c:v>
                </c:pt>
                <c:pt idx="5325">
                  <c:v>42880</c:v>
                </c:pt>
                <c:pt idx="5326">
                  <c:v>42881</c:v>
                </c:pt>
                <c:pt idx="5327">
                  <c:v>42884</c:v>
                </c:pt>
                <c:pt idx="5328">
                  <c:v>42885</c:v>
                </c:pt>
                <c:pt idx="5329">
                  <c:v>42886</c:v>
                </c:pt>
                <c:pt idx="5330">
                  <c:v>42887</c:v>
                </c:pt>
                <c:pt idx="5331">
                  <c:v>42888</c:v>
                </c:pt>
                <c:pt idx="5332">
                  <c:v>42891</c:v>
                </c:pt>
                <c:pt idx="5333">
                  <c:v>42892</c:v>
                </c:pt>
                <c:pt idx="5334">
                  <c:v>42893</c:v>
                </c:pt>
                <c:pt idx="5335">
                  <c:v>42894</c:v>
                </c:pt>
                <c:pt idx="5336">
                  <c:v>42895</c:v>
                </c:pt>
                <c:pt idx="5337">
                  <c:v>42898</c:v>
                </c:pt>
                <c:pt idx="5338">
                  <c:v>42899</c:v>
                </c:pt>
                <c:pt idx="5339">
                  <c:v>42900</c:v>
                </c:pt>
                <c:pt idx="5340">
                  <c:v>42901</c:v>
                </c:pt>
                <c:pt idx="5341">
                  <c:v>42902</c:v>
                </c:pt>
                <c:pt idx="5342">
                  <c:v>42905</c:v>
                </c:pt>
                <c:pt idx="5343">
                  <c:v>42906</c:v>
                </c:pt>
                <c:pt idx="5344">
                  <c:v>42907</c:v>
                </c:pt>
                <c:pt idx="5345">
                  <c:v>42908</c:v>
                </c:pt>
                <c:pt idx="5346">
                  <c:v>42909</c:v>
                </c:pt>
                <c:pt idx="5347">
                  <c:v>42912</c:v>
                </c:pt>
                <c:pt idx="5348">
                  <c:v>42913</c:v>
                </c:pt>
                <c:pt idx="5349">
                  <c:v>42914</c:v>
                </c:pt>
                <c:pt idx="5350">
                  <c:v>42915</c:v>
                </c:pt>
                <c:pt idx="5351">
                  <c:v>42916</c:v>
                </c:pt>
                <c:pt idx="5352">
                  <c:v>42919</c:v>
                </c:pt>
                <c:pt idx="5353">
                  <c:v>42920</c:v>
                </c:pt>
                <c:pt idx="5354">
                  <c:v>42921</c:v>
                </c:pt>
                <c:pt idx="5355">
                  <c:v>42922</c:v>
                </c:pt>
                <c:pt idx="5356">
                  <c:v>42923</c:v>
                </c:pt>
                <c:pt idx="5357">
                  <c:v>42926</c:v>
                </c:pt>
                <c:pt idx="5358">
                  <c:v>42927</c:v>
                </c:pt>
                <c:pt idx="5359">
                  <c:v>42928</c:v>
                </c:pt>
                <c:pt idx="5360">
                  <c:v>42929</c:v>
                </c:pt>
                <c:pt idx="5361">
                  <c:v>42930</c:v>
                </c:pt>
                <c:pt idx="5362">
                  <c:v>42933</c:v>
                </c:pt>
                <c:pt idx="5363">
                  <c:v>42934</c:v>
                </c:pt>
                <c:pt idx="5364">
                  <c:v>42935</c:v>
                </c:pt>
                <c:pt idx="5365">
                  <c:v>42936</c:v>
                </c:pt>
                <c:pt idx="5366">
                  <c:v>42937</c:v>
                </c:pt>
                <c:pt idx="5367">
                  <c:v>42940</c:v>
                </c:pt>
                <c:pt idx="5368">
                  <c:v>42941</c:v>
                </c:pt>
                <c:pt idx="5369">
                  <c:v>42942</c:v>
                </c:pt>
                <c:pt idx="5370">
                  <c:v>42943</c:v>
                </c:pt>
                <c:pt idx="5371">
                  <c:v>42944</c:v>
                </c:pt>
                <c:pt idx="5372">
                  <c:v>42947</c:v>
                </c:pt>
                <c:pt idx="5373">
                  <c:v>42948</c:v>
                </c:pt>
                <c:pt idx="5374">
                  <c:v>42949</c:v>
                </c:pt>
                <c:pt idx="5375">
                  <c:v>42950</c:v>
                </c:pt>
                <c:pt idx="5376">
                  <c:v>42951</c:v>
                </c:pt>
                <c:pt idx="5377">
                  <c:v>42954</c:v>
                </c:pt>
                <c:pt idx="5378">
                  <c:v>42955</c:v>
                </c:pt>
                <c:pt idx="5379">
                  <c:v>42956</c:v>
                </c:pt>
                <c:pt idx="5380">
                  <c:v>42957</c:v>
                </c:pt>
                <c:pt idx="5381">
                  <c:v>42958</c:v>
                </c:pt>
                <c:pt idx="5382">
                  <c:v>42961</c:v>
                </c:pt>
                <c:pt idx="5383">
                  <c:v>42962</c:v>
                </c:pt>
                <c:pt idx="5384">
                  <c:v>42963</c:v>
                </c:pt>
                <c:pt idx="5385">
                  <c:v>42964</c:v>
                </c:pt>
                <c:pt idx="5386">
                  <c:v>42965</c:v>
                </c:pt>
                <c:pt idx="5387">
                  <c:v>42968</c:v>
                </c:pt>
                <c:pt idx="5388">
                  <c:v>42969</c:v>
                </c:pt>
                <c:pt idx="5389">
                  <c:v>42970</c:v>
                </c:pt>
                <c:pt idx="5390">
                  <c:v>42971</c:v>
                </c:pt>
                <c:pt idx="5391">
                  <c:v>42972</c:v>
                </c:pt>
                <c:pt idx="5392">
                  <c:v>42975</c:v>
                </c:pt>
                <c:pt idx="5393">
                  <c:v>42976</c:v>
                </c:pt>
                <c:pt idx="5394">
                  <c:v>42977</c:v>
                </c:pt>
                <c:pt idx="5395">
                  <c:v>42978</c:v>
                </c:pt>
                <c:pt idx="5396">
                  <c:v>42979</c:v>
                </c:pt>
                <c:pt idx="5397">
                  <c:v>42982</c:v>
                </c:pt>
                <c:pt idx="5398">
                  <c:v>42983</c:v>
                </c:pt>
                <c:pt idx="5399">
                  <c:v>42984</c:v>
                </c:pt>
                <c:pt idx="5400">
                  <c:v>42985</c:v>
                </c:pt>
                <c:pt idx="5401">
                  <c:v>42986</c:v>
                </c:pt>
                <c:pt idx="5402">
                  <c:v>42989</c:v>
                </c:pt>
                <c:pt idx="5403">
                  <c:v>42990</c:v>
                </c:pt>
                <c:pt idx="5404">
                  <c:v>42991</c:v>
                </c:pt>
                <c:pt idx="5405">
                  <c:v>42992</c:v>
                </c:pt>
                <c:pt idx="5406">
                  <c:v>42993</c:v>
                </c:pt>
                <c:pt idx="5407">
                  <c:v>42996</c:v>
                </c:pt>
                <c:pt idx="5408">
                  <c:v>42997</c:v>
                </c:pt>
                <c:pt idx="5409">
                  <c:v>42998</c:v>
                </c:pt>
                <c:pt idx="5410">
                  <c:v>42999</c:v>
                </c:pt>
                <c:pt idx="5411">
                  <c:v>43000</c:v>
                </c:pt>
                <c:pt idx="5412">
                  <c:v>43003</c:v>
                </c:pt>
                <c:pt idx="5413">
                  <c:v>43004</c:v>
                </c:pt>
                <c:pt idx="5414">
                  <c:v>43005</c:v>
                </c:pt>
                <c:pt idx="5415">
                  <c:v>43006</c:v>
                </c:pt>
                <c:pt idx="5416">
                  <c:v>43007</c:v>
                </c:pt>
                <c:pt idx="5417">
                  <c:v>43008</c:v>
                </c:pt>
                <c:pt idx="5418">
                  <c:v>43010</c:v>
                </c:pt>
                <c:pt idx="5419">
                  <c:v>43011</c:v>
                </c:pt>
                <c:pt idx="5420">
                  <c:v>43012</c:v>
                </c:pt>
                <c:pt idx="5421">
                  <c:v>43013</c:v>
                </c:pt>
                <c:pt idx="5422">
                  <c:v>43014</c:v>
                </c:pt>
                <c:pt idx="5423">
                  <c:v>43017</c:v>
                </c:pt>
                <c:pt idx="5424">
                  <c:v>43018</c:v>
                </c:pt>
                <c:pt idx="5425">
                  <c:v>43019</c:v>
                </c:pt>
                <c:pt idx="5426">
                  <c:v>43020</c:v>
                </c:pt>
                <c:pt idx="5427">
                  <c:v>43021</c:v>
                </c:pt>
                <c:pt idx="5428">
                  <c:v>43024</c:v>
                </c:pt>
                <c:pt idx="5429">
                  <c:v>43025</c:v>
                </c:pt>
                <c:pt idx="5430">
                  <c:v>43026</c:v>
                </c:pt>
                <c:pt idx="5431">
                  <c:v>43027</c:v>
                </c:pt>
                <c:pt idx="5432">
                  <c:v>43028</c:v>
                </c:pt>
                <c:pt idx="5433">
                  <c:v>43031</c:v>
                </c:pt>
                <c:pt idx="5434">
                  <c:v>43032</c:v>
                </c:pt>
                <c:pt idx="5435">
                  <c:v>43033</c:v>
                </c:pt>
                <c:pt idx="5436">
                  <c:v>43034</c:v>
                </c:pt>
                <c:pt idx="5437">
                  <c:v>43035</c:v>
                </c:pt>
                <c:pt idx="5438">
                  <c:v>43038</c:v>
                </c:pt>
                <c:pt idx="5439">
                  <c:v>43039</c:v>
                </c:pt>
                <c:pt idx="5440">
                  <c:v>43040</c:v>
                </c:pt>
                <c:pt idx="5441">
                  <c:v>43041</c:v>
                </c:pt>
                <c:pt idx="5442">
                  <c:v>43042</c:v>
                </c:pt>
                <c:pt idx="5443">
                  <c:v>43045</c:v>
                </c:pt>
                <c:pt idx="5444">
                  <c:v>43046</c:v>
                </c:pt>
                <c:pt idx="5445">
                  <c:v>43047</c:v>
                </c:pt>
                <c:pt idx="5446">
                  <c:v>43048</c:v>
                </c:pt>
                <c:pt idx="5447">
                  <c:v>43049</c:v>
                </c:pt>
                <c:pt idx="5448">
                  <c:v>43052</c:v>
                </c:pt>
                <c:pt idx="5449">
                  <c:v>43053</c:v>
                </c:pt>
                <c:pt idx="5450">
                  <c:v>43054</c:v>
                </c:pt>
                <c:pt idx="5451">
                  <c:v>43055</c:v>
                </c:pt>
                <c:pt idx="5452">
                  <c:v>43056</c:v>
                </c:pt>
                <c:pt idx="5453">
                  <c:v>43059</c:v>
                </c:pt>
                <c:pt idx="5454">
                  <c:v>43060</c:v>
                </c:pt>
                <c:pt idx="5455">
                  <c:v>43061</c:v>
                </c:pt>
                <c:pt idx="5456">
                  <c:v>43062</c:v>
                </c:pt>
                <c:pt idx="5457">
                  <c:v>43063</c:v>
                </c:pt>
                <c:pt idx="5458">
                  <c:v>43066</c:v>
                </c:pt>
                <c:pt idx="5459">
                  <c:v>43067</c:v>
                </c:pt>
                <c:pt idx="5460">
                  <c:v>43068</c:v>
                </c:pt>
                <c:pt idx="5461">
                  <c:v>43069</c:v>
                </c:pt>
                <c:pt idx="5462">
                  <c:v>43070</c:v>
                </c:pt>
                <c:pt idx="5463">
                  <c:v>43073</c:v>
                </c:pt>
                <c:pt idx="5464">
                  <c:v>43074</c:v>
                </c:pt>
                <c:pt idx="5465">
                  <c:v>43075</c:v>
                </c:pt>
                <c:pt idx="5466">
                  <c:v>43076</c:v>
                </c:pt>
                <c:pt idx="5467">
                  <c:v>43077</c:v>
                </c:pt>
                <c:pt idx="5468">
                  <c:v>43080</c:v>
                </c:pt>
                <c:pt idx="5469">
                  <c:v>43081</c:v>
                </c:pt>
                <c:pt idx="5470">
                  <c:v>43082</c:v>
                </c:pt>
                <c:pt idx="5471">
                  <c:v>43083</c:v>
                </c:pt>
                <c:pt idx="5472">
                  <c:v>43084</c:v>
                </c:pt>
                <c:pt idx="5473">
                  <c:v>43087</c:v>
                </c:pt>
                <c:pt idx="5474">
                  <c:v>43088</c:v>
                </c:pt>
                <c:pt idx="5475">
                  <c:v>43089</c:v>
                </c:pt>
                <c:pt idx="5476">
                  <c:v>43090</c:v>
                </c:pt>
                <c:pt idx="5477">
                  <c:v>43091</c:v>
                </c:pt>
                <c:pt idx="5478">
                  <c:v>43095</c:v>
                </c:pt>
                <c:pt idx="5479">
                  <c:v>43096</c:v>
                </c:pt>
                <c:pt idx="5480">
                  <c:v>43097</c:v>
                </c:pt>
                <c:pt idx="5481">
                  <c:v>43098</c:v>
                </c:pt>
                <c:pt idx="5482">
                  <c:v>43100</c:v>
                </c:pt>
                <c:pt idx="5483">
                  <c:v>43102</c:v>
                </c:pt>
                <c:pt idx="5484">
                  <c:v>43103</c:v>
                </c:pt>
                <c:pt idx="5485">
                  <c:v>43104</c:v>
                </c:pt>
                <c:pt idx="5486">
                  <c:v>43105</c:v>
                </c:pt>
                <c:pt idx="5487">
                  <c:v>43108</c:v>
                </c:pt>
                <c:pt idx="5488">
                  <c:v>43109</c:v>
                </c:pt>
                <c:pt idx="5489">
                  <c:v>43110</c:v>
                </c:pt>
                <c:pt idx="5490">
                  <c:v>43111</c:v>
                </c:pt>
                <c:pt idx="5491">
                  <c:v>43112</c:v>
                </c:pt>
                <c:pt idx="5492">
                  <c:v>43115</c:v>
                </c:pt>
                <c:pt idx="5493">
                  <c:v>43116</c:v>
                </c:pt>
                <c:pt idx="5494">
                  <c:v>43117</c:v>
                </c:pt>
                <c:pt idx="5495">
                  <c:v>43118</c:v>
                </c:pt>
                <c:pt idx="5496">
                  <c:v>43119</c:v>
                </c:pt>
                <c:pt idx="5497">
                  <c:v>43122</c:v>
                </c:pt>
                <c:pt idx="5498">
                  <c:v>43123</c:v>
                </c:pt>
                <c:pt idx="5499">
                  <c:v>43124</c:v>
                </c:pt>
                <c:pt idx="5500">
                  <c:v>43125</c:v>
                </c:pt>
                <c:pt idx="5501">
                  <c:v>43126</c:v>
                </c:pt>
                <c:pt idx="5502">
                  <c:v>43129</c:v>
                </c:pt>
                <c:pt idx="5503">
                  <c:v>43130</c:v>
                </c:pt>
                <c:pt idx="5504">
                  <c:v>43131</c:v>
                </c:pt>
                <c:pt idx="5505">
                  <c:v>43132</c:v>
                </c:pt>
                <c:pt idx="5506">
                  <c:v>43133</c:v>
                </c:pt>
                <c:pt idx="5507">
                  <c:v>43136</c:v>
                </c:pt>
                <c:pt idx="5508">
                  <c:v>43137</c:v>
                </c:pt>
                <c:pt idx="5509">
                  <c:v>43138</c:v>
                </c:pt>
                <c:pt idx="5510">
                  <c:v>43139</c:v>
                </c:pt>
                <c:pt idx="5511">
                  <c:v>43140</c:v>
                </c:pt>
                <c:pt idx="5512">
                  <c:v>43143</c:v>
                </c:pt>
                <c:pt idx="5513">
                  <c:v>43144</c:v>
                </c:pt>
                <c:pt idx="5514">
                  <c:v>43145</c:v>
                </c:pt>
                <c:pt idx="5515">
                  <c:v>43146</c:v>
                </c:pt>
                <c:pt idx="5516">
                  <c:v>43147</c:v>
                </c:pt>
                <c:pt idx="5517">
                  <c:v>43150</c:v>
                </c:pt>
                <c:pt idx="5518">
                  <c:v>43151</c:v>
                </c:pt>
                <c:pt idx="5519">
                  <c:v>43152</c:v>
                </c:pt>
                <c:pt idx="5520">
                  <c:v>43153</c:v>
                </c:pt>
                <c:pt idx="5521">
                  <c:v>43154</c:v>
                </c:pt>
                <c:pt idx="5522">
                  <c:v>43157</c:v>
                </c:pt>
                <c:pt idx="5523">
                  <c:v>43158</c:v>
                </c:pt>
                <c:pt idx="5524">
                  <c:v>43159</c:v>
                </c:pt>
                <c:pt idx="5525">
                  <c:v>43160</c:v>
                </c:pt>
                <c:pt idx="5526">
                  <c:v>43161</c:v>
                </c:pt>
                <c:pt idx="5527">
                  <c:v>43164</c:v>
                </c:pt>
                <c:pt idx="5528">
                  <c:v>43165</c:v>
                </c:pt>
                <c:pt idx="5529">
                  <c:v>43166</c:v>
                </c:pt>
                <c:pt idx="5530">
                  <c:v>43167</c:v>
                </c:pt>
                <c:pt idx="5531">
                  <c:v>43168</c:v>
                </c:pt>
                <c:pt idx="5532">
                  <c:v>43171</c:v>
                </c:pt>
                <c:pt idx="5533">
                  <c:v>43172</c:v>
                </c:pt>
                <c:pt idx="5534">
                  <c:v>43173</c:v>
                </c:pt>
                <c:pt idx="5535">
                  <c:v>43174</c:v>
                </c:pt>
                <c:pt idx="5536">
                  <c:v>43175</c:v>
                </c:pt>
                <c:pt idx="5537">
                  <c:v>43178</c:v>
                </c:pt>
                <c:pt idx="5538">
                  <c:v>43179</c:v>
                </c:pt>
                <c:pt idx="5539">
                  <c:v>43180</c:v>
                </c:pt>
                <c:pt idx="5540">
                  <c:v>43181</c:v>
                </c:pt>
                <c:pt idx="5541">
                  <c:v>43182</c:v>
                </c:pt>
                <c:pt idx="5542">
                  <c:v>43185</c:v>
                </c:pt>
                <c:pt idx="5543">
                  <c:v>43186</c:v>
                </c:pt>
                <c:pt idx="5544">
                  <c:v>43187</c:v>
                </c:pt>
                <c:pt idx="5545">
                  <c:v>43188</c:v>
                </c:pt>
                <c:pt idx="5546">
                  <c:v>43190</c:v>
                </c:pt>
                <c:pt idx="5547">
                  <c:v>43192</c:v>
                </c:pt>
                <c:pt idx="5548">
                  <c:v>43193</c:v>
                </c:pt>
                <c:pt idx="5549">
                  <c:v>43194</c:v>
                </c:pt>
                <c:pt idx="5550">
                  <c:v>43195</c:v>
                </c:pt>
                <c:pt idx="5551">
                  <c:v>43196</c:v>
                </c:pt>
                <c:pt idx="5552">
                  <c:v>43199</c:v>
                </c:pt>
                <c:pt idx="5553">
                  <c:v>43200</c:v>
                </c:pt>
                <c:pt idx="5554">
                  <c:v>43201</c:v>
                </c:pt>
                <c:pt idx="5555">
                  <c:v>43202</c:v>
                </c:pt>
                <c:pt idx="5556">
                  <c:v>43203</c:v>
                </c:pt>
                <c:pt idx="5557">
                  <c:v>43206</c:v>
                </c:pt>
                <c:pt idx="5558">
                  <c:v>43207</c:v>
                </c:pt>
                <c:pt idx="5559">
                  <c:v>43208</c:v>
                </c:pt>
                <c:pt idx="5560">
                  <c:v>43209</c:v>
                </c:pt>
                <c:pt idx="5561">
                  <c:v>43210</c:v>
                </c:pt>
                <c:pt idx="5562">
                  <c:v>43213</c:v>
                </c:pt>
                <c:pt idx="5563">
                  <c:v>43214</c:v>
                </c:pt>
                <c:pt idx="5564">
                  <c:v>43215</c:v>
                </c:pt>
                <c:pt idx="5565">
                  <c:v>43216</c:v>
                </c:pt>
                <c:pt idx="5566">
                  <c:v>43217</c:v>
                </c:pt>
                <c:pt idx="5567">
                  <c:v>43220</c:v>
                </c:pt>
                <c:pt idx="5568">
                  <c:v>43221</c:v>
                </c:pt>
                <c:pt idx="5569">
                  <c:v>43222</c:v>
                </c:pt>
                <c:pt idx="5570">
                  <c:v>43223</c:v>
                </c:pt>
                <c:pt idx="5571">
                  <c:v>43224</c:v>
                </c:pt>
                <c:pt idx="5572">
                  <c:v>43227</c:v>
                </c:pt>
                <c:pt idx="5573">
                  <c:v>43228</c:v>
                </c:pt>
                <c:pt idx="5574">
                  <c:v>43229</c:v>
                </c:pt>
                <c:pt idx="5575">
                  <c:v>43230</c:v>
                </c:pt>
                <c:pt idx="5576">
                  <c:v>43231</c:v>
                </c:pt>
                <c:pt idx="5577">
                  <c:v>43234</c:v>
                </c:pt>
                <c:pt idx="5578">
                  <c:v>43235</c:v>
                </c:pt>
                <c:pt idx="5579">
                  <c:v>43236</c:v>
                </c:pt>
                <c:pt idx="5580">
                  <c:v>43237</c:v>
                </c:pt>
                <c:pt idx="5581">
                  <c:v>43238</c:v>
                </c:pt>
                <c:pt idx="5582">
                  <c:v>43241</c:v>
                </c:pt>
                <c:pt idx="5583">
                  <c:v>43242</c:v>
                </c:pt>
                <c:pt idx="5584">
                  <c:v>43243</c:v>
                </c:pt>
                <c:pt idx="5585">
                  <c:v>43244</c:v>
                </c:pt>
                <c:pt idx="5586">
                  <c:v>43245</c:v>
                </c:pt>
                <c:pt idx="5587">
                  <c:v>43248</c:v>
                </c:pt>
                <c:pt idx="5588">
                  <c:v>43249</c:v>
                </c:pt>
                <c:pt idx="5589">
                  <c:v>43250</c:v>
                </c:pt>
                <c:pt idx="5590">
                  <c:v>43251</c:v>
                </c:pt>
                <c:pt idx="5591">
                  <c:v>43252</c:v>
                </c:pt>
                <c:pt idx="5592">
                  <c:v>43255</c:v>
                </c:pt>
                <c:pt idx="5593">
                  <c:v>43256</c:v>
                </c:pt>
                <c:pt idx="5594">
                  <c:v>43257</c:v>
                </c:pt>
                <c:pt idx="5595">
                  <c:v>43258</c:v>
                </c:pt>
                <c:pt idx="5596">
                  <c:v>43259</c:v>
                </c:pt>
                <c:pt idx="5597">
                  <c:v>43262</c:v>
                </c:pt>
                <c:pt idx="5598">
                  <c:v>43263</c:v>
                </c:pt>
                <c:pt idx="5599">
                  <c:v>43264</c:v>
                </c:pt>
                <c:pt idx="5600">
                  <c:v>43265</c:v>
                </c:pt>
                <c:pt idx="5601">
                  <c:v>43266</c:v>
                </c:pt>
                <c:pt idx="5602">
                  <c:v>43269</c:v>
                </c:pt>
                <c:pt idx="5603">
                  <c:v>43270</c:v>
                </c:pt>
                <c:pt idx="5604">
                  <c:v>43271</c:v>
                </c:pt>
                <c:pt idx="5605">
                  <c:v>43272</c:v>
                </c:pt>
                <c:pt idx="5606">
                  <c:v>43273</c:v>
                </c:pt>
                <c:pt idx="5607">
                  <c:v>43276</c:v>
                </c:pt>
                <c:pt idx="5608">
                  <c:v>43277</c:v>
                </c:pt>
                <c:pt idx="5609">
                  <c:v>43278</c:v>
                </c:pt>
                <c:pt idx="5610">
                  <c:v>43279</c:v>
                </c:pt>
                <c:pt idx="5611">
                  <c:v>43280</c:v>
                </c:pt>
                <c:pt idx="5612">
                  <c:v>43281</c:v>
                </c:pt>
                <c:pt idx="5613">
                  <c:v>43283</c:v>
                </c:pt>
                <c:pt idx="5614">
                  <c:v>43284</c:v>
                </c:pt>
                <c:pt idx="5615">
                  <c:v>43285</c:v>
                </c:pt>
                <c:pt idx="5616">
                  <c:v>43286</c:v>
                </c:pt>
                <c:pt idx="5617">
                  <c:v>43287</c:v>
                </c:pt>
                <c:pt idx="5618">
                  <c:v>43290</c:v>
                </c:pt>
                <c:pt idx="5619">
                  <c:v>43291</c:v>
                </c:pt>
                <c:pt idx="5620">
                  <c:v>43292</c:v>
                </c:pt>
                <c:pt idx="5621">
                  <c:v>43293</c:v>
                </c:pt>
                <c:pt idx="5622">
                  <c:v>43294</c:v>
                </c:pt>
                <c:pt idx="5623">
                  <c:v>43297</c:v>
                </c:pt>
                <c:pt idx="5624">
                  <c:v>43298</c:v>
                </c:pt>
                <c:pt idx="5625">
                  <c:v>43299</c:v>
                </c:pt>
                <c:pt idx="5626">
                  <c:v>43300</c:v>
                </c:pt>
                <c:pt idx="5627">
                  <c:v>43301</c:v>
                </c:pt>
                <c:pt idx="5628">
                  <c:v>43304</c:v>
                </c:pt>
                <c:pt idx="5629">
                  <c:v>43305</c:v>
                </c:pt>
                <c:pt idx="5630">
                  <c:v>43306</c:v>
                </c:pt>
                <c:pt idx="5631">
                  <c:v>43307</c:v>
                </c:pt>
                <c:pt idx="5632">
                  <c:v>43308</c:v>
                </c:pt>
                <c:pt idx="5633">
                  <c:v>43311</c:v>
                </c:pt>
                <c:pt idx="5634">
                  <c:v>43312</c:v>
                </c:pt>
                <c:pt idx="5635">
                  <c:v>43313</c:v>
                </c:pt>
                <c:pt idx="5636">
                  <c:v>43314</c:v>
                </c:pt>
                <c:pt idx="5637">
                  <c:v>43315</c:v>
                </c:pt>
                <c:pt idx="5638">
                  <c:v>43318</c:v>
                </c:pt>
                <c:pt idx="5639">
                  <c:v>43319</c:v>
                </c:pt>
                <c:pt idx="5640">
                  <c:v>43320</c:v>
                </c:pt>
                <c:pt idx="5641">
                  <c:v>43321</c:v>
                </c:pt>
                <c:pt idx="5642">
                  <c:v>43322</c:v>
                </c:pt>
                <c:pt idx="5643">
                  <c:v>43325</c:v>
                </c:pt>
                <c:pt idx="5644">
                  <c:v>43326</c:v>
                </c:pt>
                <c:pt idx="5645">
                  <c:v>43327</c:v>
                </c:pt>
                <c:pt idx="5646">
                  <c:v>43328</c:v>
                </c:pt>
                <c:pt idx="5647">
                  <c:v>43329</c:v>
                </c:pt>
                <c:pt idx="5648">
                  <c:v>43332</c:v>
                </c:pt>
                <c:pt idx="5649">
                  <c:v>43333</c:v>
                </c:pt>
                <c:pt idx="5650">
                  <c:v>43334</c:v>
                </c:pt>
                <c:pt idx="5651">
                  <c:v>43335</c:v>
                </c:pt>
                <c:pt idx="5652">
                  <c:v>43336</c:v>
                </c:pt>
                <c:pt idx="5653">
                  <c:v>43339</c:v>
                </c:pt>
                <c:pt idx="5654">
                  <c:v>43340</c:v>
                </c:pt>
                <c:pt idx="5655">
                  <c:v>43341</c:v>
                </c:pt>
                <c:pt idx="5656">
                  <c:v>43342</c:v>
                </c:pt>
                <c:pt idx="5657">
                  <c:v>43343</c:v>
                </c:pt>
                <c:pt idx="5658">
                  <c:v>43346</c:v>
                </c:pt>
                <c:pt idx="5659">
                  <c:v>43347</c:v>
                </c:pt>
                <c:pt idx="5660">
                  <c:v>43348</c:v>
                </c:pt>
                <c:pt idx="5661">
                  <c:v>43349</c:v>
                </c:pt>
                <c:pt idx="5662">
                  <c:v>43350</c:v>
                </c:pt>
                <c:pt idx="5663">
                  <c:v>43353</c:v>
                </c:pt>
                <c:pt idx="5664">
                  <c:v>43354</c:v>
                </c:pt>
                <c:pt idx="5665">
                  <c:v>43355</c:v>
                </c:pt>
                <c:pt idx="5666">
                  <c:v>43356</c:v>
                </c:pt>
                <c:pt idx="5667">
                  <c:v>43357</c:v>
                </c:pt>
                <c:pt idx="5668">
                  <c:v>43360</c:v>
                </c:pt>
                <c:pt idx="5669">
                  <c:v>43361</c:v>
                </c:pt>
                <c:pt idx="5670">
                  <c:v>43362</c:v>
                </c:pt>
                <c:pt idx="5671">
                  <c:v>43363</c:v>
                </c:pt>
                <c:pt idx="5672">
                  <c:v>43364</c:v>
                </c:pt>
                <c:pt idx="5673">
                  <c:v>43367</c:v>
                </c:pt>
                <c:pt idx="5674">
                  <c:v>43368</c:v>
                </c:pt>
                <c:pt idx="5675">
                  <c:v>43369</c:v>
                </c:pt>
                <c:pt idx="5676">
                  <c:v>43370</c:v>
                </c:pt>
                <c:pt idx="5677">
                  <c:v>43371</c:v>
                </c:pt>
                <c:pt idx="5678">
                  <c:v>43373</c:v>
                </c:pt>
                <c:pt idx="5679">
                  <c:v>43374</c:v>
                </c:pt>
                <c:pt idx="5680">
                  <c:v>43375</c:v>
                </c:pt>
                <c:pt idx="5681">
                  <c:v>43376</c:v>
                </c:pt>
                <c:pt idx="5682">
                  <c:v>43377</c:v>
                </c:pt>
                <c:pt idx="5683">
                  <c:v>43378</c:v>
                </c:pt>
                <c:pt idx="5684">
                  <c:v>43381</c:v>
                </c:pt>
                <c:pt idx="5685">
                  <c:v>43382</c:v>
                </c:pt>
                <c:pt idx="5686">
                  <c:v>43383</c:v>
                </c:pt>
                <c:pt idx="5687">
                  <c:v>43384</c:v>
                </c:pt>
                <c:pt idx="5688">
                  <c:v>43385</c:v>
                </c:pt>
                <c:pt idx="5689">
                  <c:v>43388</c:v>
                </c:pt>
                <c:pt idx="5690">
                  <c:v>43389</c:v>
                </c:pt>
                <c:pt idx="5691">
                  <c:v>43390</c:v>
                </c:pt>
                <c:pt idx="5692">
                  <c:v>43391</c:v>
                </c:pt>
                <c:pt idx="5693">
                  <c:v>43392</c:v>
                </c:pt>
                <c:pt idx="5694">
                  <c:v>43395</c:v>
                </c:pt>
                <c:pt idx="5695">
                  <c:v>43396</c:v>
                </c:pt>
                <c:pt idx="5696">
                  <c:v>43397</c:v>
                </c:pt>
                <c:pt idx="5697">
                  <c:v>43398</c:v>
                </c:pt>
                <c:pt idx="5698">
                  <c:v>43399</c:v>
                </c:pt>
                <c:pt idx="5699">
                  <c:v>43402</c:v>
                </c:pt>
                <c:pt idx="5700">
                  <c:v>43403</c:v>
                </c:pt>
                <c:pt idx="5701">
                  <c:v>43404</c:v>
                </c:pt>
                <c:pt idx="5702">
                  <c:v>43405</c:v>
                </c:pt>
                <c:pt idx="5703">
                  <c:v>43406</c:v>
                </c:pt>
                <c:pt idx="5704">
                  <c:v>43409</c:v>
                </c:pt>
                <c:pt idx="5705">
                  <c:v>43410</c:v>
                </c:pt>
                <c:pt idx="5706">
                  <c:v>43411</c:v>
                </c:pt>
                <c:pt idx="5707">
                  <c:v>43412</c:v>
                </c:pt>
                <c:pt idx="5708">
                  <c:v>43413</c:v>
                </c:pt>
                <c:pt idx="5709">
                  <c:v>43416</c:v>
                </c:pt>
                <c:pt idx="5710">
                  <c:v>43417</c:v>
                </c:pt>
                <c:pt idx="5711">
                  <c:v>43418</c:v>
                </c:pt>
                <c:pt idx="5712">
                  <c:v>43419</c:v>
                </c:pt>
                <c:pt idx="5713">
                  <c:v>43420</c:v>
                </c:pt>
                <c:pt idx="5714">
                  <c:v>43423</c:v>
                </c:pt>
                <c:pt idx="5715">
                  <c:v>43424</c:v>
                </c:pt>
                <c:pt idx="5716">
                  <c:v>43425</c:v>
                </c:pt>
                <c:pt idx="5717">
                  <c:v>43426</c:v>
                </c:pt>
                <c:pt idx="5718">
                  <c:v>43427</c:v>
                </c:pt>
                <c:pt idx="5719">
                  <c:v>43430</c:v>
                </c:pt>
                <c:pt idx="5720">
                  <c:v>43431</c:v>
                </c:pt>
                <c:pt idx="5721">
                  <c:v>43432</c:v>
                </c:pt>
                <c:pt idx="5722">
                  <c:v>43433</c:v>
                </c:pt>
                <c:pt idx="5723">
                  <c:v>43434</c:v>
                </c:pt>
                <c:pt idx="5724">
                  <c:v>43437</c:v>
                </c:pt>
                <c:pt idx="5725">
                  <c:v>43438</c:v>
                </c:pt>
                <c:pt idx="5726">
                  <c:v>43439</c:v>
                </c:pt>
                <c:pt idx="5727">
                  <c:v>43440</c:v>
                </c:pt>
                <c:pt idx="5728">
                  <c:v>43441</c:v>
                </c:pt>
                <c:pt idx="5729">
                  <c:v>43444</c:v>
                </c:pt>
                <c:pt idx="5730">
                  <c:v>43445</c:v>
                </c:pt>
                <c:pt idx="5731">
                  <c:v>43446</c:v>
                </c:pt>
                <c:pt idx="5732">
                  <c:v>43447</c:v>
                </c:pt>
                <c:pt idx="5733">
                  <c:v>43448</c:v>
                </c:pt>
                <c:pt idx="5734">
                  <c:v>43451</c:v>
                </c:pt>
                <c:pt idx="5735">
                  <c:v>43452</c:v>
                </c:pt>
                <c:pt idx="5736">
                  <c:v>43453</c:v>
                </c:pt>
                <c:pt idx="5737">
                  <c:v>43454</c:v>
                </c:pt>
                <c:pt idx="5738">
                  <c:v>43455</c:v>
                </c:pt>
                <c:pt idx="5739">
                  <c:v>43458</c:v>
                </c:pt>
                <c:pt idx="5740">
                  <c:v>43460</c:v>
                </c:pt>
                <c:pt idx="5741">
                  <c:v>43461</c:v>
                </c:pt>
                <c:pt idx="5742">
                  <c:v>43462</c:v>
                </c:pt>
                <c:pt idx="5743">
                  <c:v>43465</c:v>
                </c:pt>
                <c:pt idx="5744">
                  <c:v>43467</c:v>
                </c:pt>
                <c:pt idx="5745">
                  <c:v>43468</c:v>
                </c:pt>
                <c:pt idx="5746">
                  <c:v>43469</c:v>
                </c:pt>
                <c:pt idx="5747">
                  <c:v>43472</c:v>
                </c:pt>
                <c:pt idx="5748">
                  <c:v>43473</c:v>
                </c:pt>
                <c:pt idx="5749">
                  <c:v>43474</c:v>
                </c:pt>
                <c:pt idx="5750">
                  <c:v>43475</c:v>
                </c:pt>
                <c:pt idx="5751">
                  <c:v>43476</c:v>
                </c:pt>
                <c:pt idx="5752">
                  <c:v>43479</c:v>
                </c:pt>
                <c:pt idx="5753">
                  <c:v>43480</c:v>
                </c:pt>
                <c:pt idx="5754">
                  <c:v>43481</c:v>
                </c:pt>
                <c:pt idx="5755">
                  <c:v>43482</c:v>
                </c:pt>
                <c:pt idx="5756">
                  <c:v>43483</c:v>
                </c:pt>
                <c:pt idx="5757">
                  <c:v>43486</c:v>
                </c:pt>
                <c:pt idx="5758">
                  <c:v>43487</c:v>
                </c:pt>
                <c:pt idx="5759">
                  <c:v>43488</c:v>
                </c:pt>
                <c:pt idx="5760">
                  <c:v>43489</c:v>
                </c:pt>
                <c:pt idx="5761">
                  <c:v>43490</c:v>
                </c:pt>
                <c:pt idx="5762">
                  <c:v>43493</c:v>
                </c:pt>
                <c:pt idx="5763">
                  <c:v>43494</c:v>
                </c:pt>
                <c:pt idx="5764">
                  <c:v>43495</c:v>
                </c:pt>
                <c:pt idx="5765">
                  <c:v>43496</c:v>
                </c:pt>
                <c:pt idx="5766">
                  <c:v>43497</c:v>
                </c:pt>
                <c:pt idx="5767">
                  <c:v>43500</c:v>
                </c:pt>
                <c:pt idx="5768">
                  <c:v>43501</c:v>
                </c:pt>
                <c:pt idx="5769">
                  <c:v>43502</c:v>
                </c:pt>
                <c:pt idx="5770">
                  <c:v>43503</c:v>
                </c:pt>
                <c:pt idx="5771">
                  <c:v>43504</c:v>
                </c:pt>
                <c:pt idx="5772">
                  <c:v>43507</c:v>
                </c:pt>
                <c:pt idx="5773">
                  <c:v>43508</c:v>
                </c:pt>
                <c:pt idx="5774">
                  <c:v>43509</c:v>
                </c:pt>
                <c:pt idx="5775">
                  <c:v>43510</c:v>
                </c:pt>
                <c:pt idx="5776">
                  <c:v>43511</c:v>
                </c:pt>
                <c:pt idx="5777">
                  <c:v>43514</c:v>
                </c:pt>
                <c:pt idx="5778">
                  <c:v>43515</c:v>
                </c:pt>
                <c:pt idx="5779">
                  <c:v>43516</c:v>
                </c:pt>
                <c:pt idx="5780">
                  <c:v>43517</c:v>
                </c:pt>
                <c:pt idx="5781">
                  <c:v>43518</c:v>
                </c:pt>
                <c:pt idx="5782">
                  <c:v>43521</c:v>
                </c:pt>
                <c:pt idx="5783">
                  <c:v>43522</c:v>
                </c:pt>
                <c:pt idx="5784">
                  <c:v>43523</c:v>
                </c:pt>
                <c:pt idx="5785">
                  <c:v>43524</c:v>
                </c:pt>
                <c:pt idx="5786">
                  <c:v>43525</c:v>
                </c:pt>
                <c:pt idx="5787">
                  <c:v>43528</c:v>
                </c:pt>
                <c:pt idx="5788">
                  <c:v>43529</c:v>
                </c:pt>
                <c:pt idx="5789">
                  <c:v>43530</c:v>
                </c:pt>
                <c:pt idx="5790">
                  <c:v>43531</c:v>
                </c:pt>
                <c:pt idx="5791">
                  <c:v>43532</c:v>
                </c:pt>
                <c:pt idx="5792">
                  <c:v>43535</c:v>
                </c:pt>
                <c:pt idx="5793">
                  <c:v>43536</c:v>
                </c:pt>
                <c:pt idx="5794">
                  <c:v>43537</c:v>
                </c:pt>
                <c:pt idx="5795">
                  <c:v>43538</c:v>
                </c:pt>
                <c:pt idx="5796">
                  <c:v>43539</c:v>
                </c:pt>
                <c:pt idx="5797">
                  <c:v>43542</c:v>
                </c:pt>
                <c:pt idx="5798">
                  <c:v>43543</c:v>
                </c:pt>
                <c:pt idx="5799">
                  <c:v>43544</c:v>
                </c:pt>
                <c:pt idx="5800">
                  <c:v>43545</c:v>
                </c:pt>
                <c:pt idx="5801">
                  <c:v>43546</c:v>
                </c:pt>
                <c:pt idx="5802">
                  <c:v>43549</c:v>
                </c:pt>
                <c:pt idx="5803">
                  <c:v>43550</c:v>
                </c:pt>
                <c:pt idx="5804">
                  <c:v>43551</c:v>
                </c:pt>
                <c:pt idx="5805">
                  <c:v>43552</c:v>
                </c:pt>
                <c:pt idx="5806">
                  <c:v>43553</c:v>
                </c:pt>
                <c:pt idx="5807">
                  <c:v>43555</c:v>
                </c:pt>
                <c:pt idx="5808">
                  <c:v>43556</c:v>
                </c:pt>
                <c:pt idx="5809">
                  <c:v>43557</c:v>
                </c:pt>
                <c:pt idx="5810">
                  <c:v>43558</c:v>
                </c:pt>
                <c:pt idx="5811">
                  <c:v>43559</c:v>
                </c:pt>
                <c:pt idx="5812">
                  <c:v>43560</c:v>
                </c:pt>
                <c:pt idx="5813">
                  <c:v>43563</c:v>
                </c:pt>
                <c:pt idx="5814">
                  <c:v>43564</c:v>
                </c:pt>
                <c:pt idx="5815">
                  <c:v>43565</c:v>
                </c:pt>
                <c:pt idx="5816">
                  <c:v>43566</c:v>
                </c:pt>
                <c:pt idx="5817">
                  <c:v>43567</c:v>
                </c:pt>
                <c:pt idx="5818">
                  <c:v>43570</c:v>
                </c:pt>
                <c:pt idx="5819">
                  <c:v>43571</c:v>
                </c:pt>
                <c:pt idx="5820">
                  <c:v>43572</c:v>
                </c:pt>
                <c:pt idx="5821">
                  <c:v>43573</c:v>
                </c:pt>
                <c:pt idx="5822">
                  <c:v>43577</c:v>
                </c:pt>
                <c:pt idx="5823">
                  <c:v>43578</c:v>
                </c:pt>
                <c:pt idx="5824">
                  <c:v>43579</c:v>
                </c:pt>
                <c:pt idx="5825">
                  <c:v>43580</c:v>
                </c:pt>
                <c:pt idx="5826">
                  <c:v>43581</c:v>
                </c:pt>
                <c:pt idx="5827">
                  <c:v>43584</c:v>
                </c:pt>
                <c:pt idx="5828">
                  <c:v>43585</c:v>
                </c:pt>
                <c:pt idx="5829">
                  <c:v>43586</c:v>
                </c:pt>
                <c:pt idx="5830">
                  <c:v>43587</c:v>
                </c:pt>
                <c:pt idx="5831">
                  <c:v>43588</c:v>
                </c:pt>
                <c:pt idx="5832">
                  <c:v>43591</c:v>
                </c:pt>
                <c:pt idx="5833">
                  <c:v>43592</c:v>
                </c:pt>
                <c:pt idx="5834">
                  <c:v>43593</c:v>
                </c:pt>
                <c:pt idx="5835">
                  <c:v>43594</c:v>
                </c:pt>
                <c:pt idx="5836">
                  <c:v>43595</c:v>
                </c:pt>
                <c:pt idx="5837">
                  <c:v>43598</c:v>
                </c:pt>
                <c:pt idx="5838">
                  <c:v>43599</c:v>
                </c:pt>
                <c:pt idx="5839">
                  <c:v>43600</c:v>
                </c:pt>
                <c:pt idx="5840">
                  <c:v>43601</c:v>
                </c:pt>
                <c:pt idx="5841">
                  <c:v>43602</c:v>
                </c:pt>
                <c:pt idx="5842">
                  <c:v>43605</c:v>
                </c:pt>
                <c:pt idx="5843">
                  <c:v>43606</c:v>
                </c:pt>
                <c:pt idx="5844">
                  <c:v>43607</c:v>
                </c:pt>
                <c:pt idx="5845">
                  <c:v>43608</c:v>
                </c:pt>
                <c:pt idx="5846">
                  <c:v>43609</c:v>
                </c:pt>
                <c:pt idx="5847">
                  <c:v>43612</c:v>
                </c:pt>
                <c:pt idx="5848">
                  <c:v>43613</c:v>
                </c:pt>
                <c:pt idx="5849">
                  <c:v>43614</c:v>
                </c:pt>
                <c:pt idx="5850">
                  <c:v>43615</c:v>
                </c:pt>
                <c:pt idx="5851">
                  <c:v>43616</c:v>
                </c:pt>
                <c:pt idx="5852">
                  <c:v>43619</c:v>
                </c:pt>
                <c:pt idx="5853">
                  <c:v>43620</c:v>
                </c:pt>
                <c:pt idx="5854">
                  <c:v>43621</c:v>
                </c:pt>
                <c:pt idx="5855">
                  <c:v>43622</c:v>
                </c:pt>
                <c:pt idx="5856">
                  <c:v>43623</c:v>
                </c:pt>
                <c:pt idx="5857">
                  <c:v>43626</c:v>
                </c:pt>
                <c:pt idx="5858">
                  <c:v>43627</c:v>
                </c:pt>
                <c:pt idx="5859">
                  <c:v>43628</c:v>
                </c:pt>
                <c:pt idx="5860">
                  <c:v>43629</c:v>
                </c:pt>
                <c:pt idx="5861">
                  <c:v>43630</c:v>
                </c:pt>
                <c:pt idx="5862">
                  <c:v>43633</c:v>
                </c:pt>
                <c:pt idx="5863">
                  <c:v>43634</c:v>
                </c:pt>
                <c:pt idx="5864">
                  <c:v>43635</c:v>
                </c:pt>
                <c:pt idx="5865">
                  <c:v>43636</c:v>
                </c:pt>
                <c:pt idx="5866">
                  <c:v>43637</c:v>
                </c:pt>
                <c:pt idx="5867">
                  <c:v>43640</c:v>
                </c:pt>
                <c:pt idx="5868">
                  <c:v>43641</c:v>
                </c:pt>
                <c:pt idx="5869">
                  <c:v>43642</c:v>
                </c:pt>
                <c:pt idx="5870">
                  <c:v>43643</c:v>
                </c:pt>
                <c:pt idx="5871">
                  <c:v>43644</c:v>
                </c:pt>
                <c:pt idx="5872">
                  <c:v>43646</c:v>
                </c:pt>
                <c:pt idx="5873">
                  <c:v>43647</c:v>
                </c:pt>
                <c:pt idx="5874">
                  <c:v>43648</c:v>
                </c:pt>
                <c:pt idx="5875">
                  <c:v>43649</c:v>
                </c:pt>
                <c:pt idx="5876">
                  <c:v>43650</c:v>
                </c:pt>
                <c:pt idx="5877">
                  <c:v>43651</c:v>
                </c:pt>
                <c:pt idx="5878">
                  <c:v>43654</c:v>
                </c:pt>
                <c:pt idx="5879">
                  <c:v>43655</c:v>
                </c:pt>
                <c:pt idx="5880">
                  <c:v>43656</c:v>
                </c:pt>
                <c:pt idx="5881">
                  <c:v>43657</c:v>
                </c:pt>
                <c:pt idx="5882">
                  <c:v>43658</c:v>
                </c:pt>
                <c:pt idx="5883">
                  <c:v>43661</c:v>
                </c:pt>
                <c:pt idx="5884">
                  <c:v>43662</c:v>
                </c:pt>
                <c:pt idx="5885">
                  <c:v>43663</c:v>
                </c:pt>
                <c:pt idx="5886">
                  <c:v>43664</c:v>
                </c:pt>
                <c:pt idx="5887">
                  <c:v>43665</c:v>
                </c:pt>
                <c:pt idx="5888">
                  <c:v>43668</c:v>
                </c:pt>
                <c:pt idx="5889">
                  <c:v>43669</c:v>
                </c:pt>
                <c:pt idx="5890">
                  <c:v>43670</c:v>
                </c:pt>
                <c:pt idx="5891">
                  <c:v>43671</c:v>
                </c:pt>
                <c:pt idx="5892">
                  <c:v>43672</c:v>
                </c:pt>
                <c:pt idx="5893">
                  <c:v>43675</c:v>
                </c:pt>
                <c:pt idx="5894">
                  <c:v>43676</c:v>
                </c:pt>
                <c:pt idx="5895">
                  <c:v>43677</c:v>
                </c:pt>
                <c:pt idx="5896">
                  <c:v>43678</c:v>
                </c:pt>
                <c:pt idx="5897">
                  <c:v>43679</c:v>
                </c:pt>
                <c:pt idx="5898">
                  <c:v>43682</c:v>
                </c:pt>
                <c:pt idx="5899">
                  <c:v>43683</c:v>
                </c:pt>
                <c:pt idx="5900">
                  <c:v>43684</c:v>
                </c:pt>
                <c:pt idx="5901">
                  <c:v>43685</c:v>
                </c:pt>
                <c:pt idx="5902">
                  <c:v>43686</c:v>
                </c:pt>
                <c:pt idx="5903">
                  <c:v>43689</c:v>
                </c:pt>
                <c:pt idx="5904">
                  <c:v>43690</c:v>
                </c:pt>
                <c:pt idx="5905">
                  <c:v>43691</c:v>
                </c:pt>
                <c:pt idx="5906">
                  <c:v>43692</c:v>
                </c:pt>
                <c:pt idx="5907">
                  <c:v>43693</c:v>
                </c:pt>
                <c:pt idx="5908">
                  <c:v>43696</c:v>
                </c:pt>
                <c:pt idx="5909">
                  <c:v>43697</c:v>
                </c:pt>
                <c:pt idx="5910">
                  <c:v>43698</c:v>
                </c:pt>
                <c:pt idx="5911">
                  <c:v>43699</c:v>
                </c:pt>
                <c:pt idx="5912">
                  <c:v>43700</c:v>
                </c:pt>
                <c:pt idx="5913">
                  <c:v>43703</c:v>
                </c:pt>
                <c:pt idx="5914">
                  <c:v>43704</c:v>
                </c:pt>
                <c:pt idx="5915">
                  <c:v>43705</c:v>
                </c:pt>
                <c:pt idx="5916">
                  <c:v>43706</c:v>
                </c:pt>
                <c:pt idx="5917">
                  <c:v>43707</c:v>
                </c:pt>
                <c:pt idx="5918">
                  <c:v>43708</c:v>
                </c:pt>
                <c:pt idx="5919">
                  <c:v>43710</c:v>
                </c:pt>
                <c:pt idx="5920">
                  <c:v>43711</c:v>
                </c:pt>
                <c:pt idx="5921">
                  <c:v>43712</c:v>
                </c:pt>
                <c:pt idx="5922">
                  <c:v>43713</c:v>
                </c:pt>
                <c:pt idx="5923">
                  <c:v>43714</c:v>
                </c:pt>
                <c:pt idx="5924">
                  <c:v>43717</c:v>
                </c:pt>
                <c:pt idx="5925">
                  <c:v>43718</c:v>
                </c:pt>
                <c:pt idx="5926">
                  <c:v>43719</c:v>
                </c:pt>
                <c:pt idx="5927">
                  <c:v>43720</c:v>
                </c:pt>
                <c:pt idx="5928">
                  <c:v>43721</c:v>
                </c:pt>
                <c:pt idx="5929">
                  <c:v>43724</c:v>
                </c:pt>
                <c:pt idx="5930">
                  <c:v>43725</c:v>
                </c:pt>
                <c:pt idx="5931">
                  <c:v>43726</c:v>
                </c:pt>
                <c:pt idx="5932">
                  <c:v>43727</c:v>
                </c:pt>
                <c:pt idx="5933">
                  <c:v>43728</c:v>
                </c:pt>
                <c:pt idx="5934">
                  <c:v>43731</c:v>
                </c:pt>
                <c:pt idx="5935">
                  <c:v>43732</c:v>
                </c:pt>
                <c:pt idx="5936">
                  <c:v>43733</c:v>
                </c:pt>
                <c:pt idx="5937">
                  <c:v>43734</c:v>
                </c:pt>
                <c:pt idx="5938">
                  <c:v>43735</c:v>
                </c:pt>
                <c:pt idx="5939">
                  <c:v>43738</c:v>
                </c:pt>
                <c:pt idx="5940">
                  <c:v>43739</c:v>
                </c:pt>
                <c:pt idx="5941">
                  <c:v>43740</c:v>
                </c:pt>
                <c:pt idx="5942">
                  <c:v>43741</c:v>
                </c:pt>
                <c:pt idx="5943">
                  <c:v>43742</c:v>
                </c:pt>
                <c:pt idx="5944">
                  <c:v>43745</c:v>
                </c:pt>
                <c:pt idx="5945">
                  <c:v>43746</c:v>
                </c:pt>
                <c:pt idx="5946">
                  <c:v>43747</c:v>
                </c:pt>
                <c:pt idx="5947">
                  <c:v>43748</c:v>
                </c:pt>
                <c:pt idx="5948">
                  <c:v>43749</c:v>
                </c:pt>
                <c:pt idx="5949">
                  <c:v>43752</c:v>
                </c:pt>
                <c:pt idx="5950">
                  <c:v>43753</c:v>
                </c:pt>
                <c:pt idx="5951">
                  <c:v>43754</c:v>
                </c:pt>
                <c:pt idx="5952">
                  <c:v>43755</c:v>
                </c:pt>
                <c:pt idx="5953">
                  <c:v>43756</c:v>
                </c:pt>
                <c:pt idx="5954">
                  <c:v>43759</c:v>
                </c:pt>
                <c:pt idx="5955">
                  <c:v>43760</c:v>
                </c:pt>
                <c:pt idx="5956">
                  <c:v>43761</c:v>
                </c:pt>
                <c:pt idx="5957">
                  <c:v>43762</c:v>
                </c:pt>
                <c:pt idx="5958">
                  <c:v>43763</c:v>
                </c:pt>
                <c:pt idx="5959">
                  <c:v>43766</c:v>
                </c:pt>
                <c:pt idx="5960">
                  <c:v>43767</c:v>
                </c:pt>
                <c:pt idx="5961">
                  <c:v>43768</c:v>
                </c:pt>
                <c:pt idx="5962">
                  <c:v>43769</c:v>
                </c:pt>
                <c:pt idx="5963">
                  <c:v>43770</c:v>
                </c:pt>
                <c:pt idx="5964">
                  <c:v>43773</c:v>
                </c:pt>
                <c:pt idx="5965">
                  <c:v>43774</c:v>
                </c:pt>
                <c:pt idx="5966">
                  <c:v>43775</c:v>
                </c:pt>
                <c:pt idx="5967">
                  <c:v>43776</c:v>
                </c:pt>
                <c:pt idx="5968">
                  <c:v>43777</c:v>
                </c:pt>
                <c:pt idx="5969">
                  <c:v>43780</c:v>
                </c:pt>
                <c:pt idx="5970">
                  <c:v>43781</c:v>
                </c:pt>
                <c:pt idx="5971">
                  <c:v>43782</c:v>
                </c:pt>
                <c:pt idx="5972">
                  <c:v>43783</c:v>
                </c:pt>
                <c:pt idx="5973">
                  <c:v>43784</c:v>
                </c:pt>
                <c:pt idx="5974">
                  <c:v>43787</c:v>
                </c:pt>
                <c:pt idx="5975">
                  <c:v>43788</c:v>
                </c:pt>
                <c:pt idx="5976">
                  <c:v>43789</c:v>
                </c:pt>
                <c:pt idx="5977">
                  <c:v>43790</c:v>
                </c:pt>
                <c:pt idx="5978">
                  <c:v>43791</c:v>
                </c:pt>
                <c:pt idx="5979">
                  <c:v>43794</c:v>
                </c:pt>
                <c:pt idx="5980">
                  <c:v>43795</c:v>
                </c:pt>
                <c:pt idx="5981">
                  <c:v>43796</c:v>
                </c:pt>
                <c:pt idx="5982">
                  <c:v>43797</c:v>
                </c:pt>
                <c:pt idx="5983">
                  <c:v>43798</c:v>
                </c:pt>
                <c:pt idx="5984">
                  <c:v>43799</c:v>
                </c:pt>
                <c:pt idx="5985">
                  <c:v>43801</c:v>
                </c:pt>
                <c:pt idx="5986">
                  <c:v>43802</c:v>
                </c:pt>
                <c:pt idx="5987">
                  <c:v>43803</c:v>
                </c:pt>
                <c:pt idx="5988">
                  <c:v>43804</c:v>
                </c:pt>
                <c:pt idx="5989">
                  <c:v>43805</c:v>
                </c:pt>
                <c:pt idx="5990">
                  <c:v>43808</c:v>
                </c:pt>
                <c:pt idx="5991">
                  <c:v>43809</c:v>
                </c:pt>
                <c:pt idx="5992">
                  <c:v>43810</c:v>
                </c:pt>
                <c:pt idx="5993">
                  <c:v>43811</c:v>
                </c:pt>
                <c:pt idx="5994">
                  <c:v>43812</c:v>
                </c:pt>
                <c:pt idx="5995">
                  <c:v>43815</c:v>
                </c:pt>
                <c:pt idx="5996">
                  <c:v>43816</c:v>
                </c:pt>
                <c:pt idx="5997">
                  <c:v>43817</c:v>
                </c:pt>
                <c:pt idx="5998">
                  <c:v>43818</c:v>
                </c:pt>
                <c:pt idx="5999">
                  <c:v>43819</c:v>
                </c:pt>
                <c:pt idx="6000">
                  <c:v>43822</c:v>
                </c:pt>
                <c:pt idx="6001">
                  <c:v>43823</c:v>
                </c:pt>
                <c:pt idx="6002">
                  <c:v>43825</c:v>
                </c:pt>
                <c:pt idx="6003">
                  <c:v>43826</c:v>
                </c:pt>
                <c:pt idx="6004">
                  <c:v>43829</c:v>
                </c:pt>
                <c:pt idx="6005">
                  <c:v>43830</c:v>
                </c:pt>
                <c:pt idx="6006">
                  <c:v>43832</c:v>
                </c:pt>
                <c:pt idx="6007">
                  <c:v>43833</c:v>
                </c:pt>
                <c:pt idx="6008">
                  <c:v>43836</c:v>
                </c:pt>
                <c:pt idx="6009">
                  <c:v>43837</c:v>
                </c:pt>
                <c:pt idx="6010">
                  <c:v>43838</c:v>
                </c:pt>
                <c:pt idx="6011">
                  <c:v>43839</c:v>
                </c:pt>
                <c:pt idx="6012">
                  <c:v>43840</c:v>
                </c:pt>
                <c:pt idx="6013">
                  <c:v>43843</c:v>
                </c:pt>
                <c:pt idx="6014">
                  <c:v>43844</c:v>
                </c:pt>
                <c:pt idx="6015">
                  <c:v>43845</c:v>
                </c:pt>
                <c:pt idx="6016">
                  <c:v>43846</c:v>
                </c:pt>
                <c:pt idx="6017">
                  <c:v>43847</c:v>
                </c:pt>
                <c:pt idx="6018">
                  <c:v>43850</c:v>
                </c:pt>
                <c:pt idx="6019">
                  <c:v>43851</c:v>
                </c:pt>
                <c:pt idx="6020">
                  <c:v>43852</c:v>
                </c:pt>
                <c:pt idx="6021">
                  <c:v>43853</c:v>
                </c:pt>
                <c:pt idx="6022">
                  <c:v>43854</c:v>
                </c:pt>
                <c:pt idx="6023">
                  <c:v>43857</c:v>
                </c:pt>
                <c:pt idx="6024">
                  <c:v>43858</c:v>
                </c:pt>
                <c:pt idx="6025">
                  <c:v>43859</c:v>
                </c:pt>
                <c:pt idx="6026">
                  <c:v>43860</c:v>
                </c:pt>
                <c:pt idx="6027">
                  <c:v>43861</c:v>
                </c:pt>
                <c:pt idx="6028">
                  <c:v>43864</c:v>
                </c:pt>
                <c:pt idx="6029">
                  <c:v>43865</c:v>
                </c:pt>
                <c:pt idx="6030">
                  <c:v>43866</c:v>
                </c:pt>
                <c:pt idx="6031">
                  <c:v>43867</c:v>
                </c:pt>
                <c:pt idx="6032">
                  <c:v>43868</c:v>
                </c:pt>
                <c:pt idx="6033">
                  <c:v>43871</c:v>
                </c:pt>
                <c:pt idx="6034">
                  <c:v>43872</c:v>
                </c:pt>
                <c:pt idx="6035">
                  <c:v>43873</c:v>
                </c:pt>
                <c:pt idx="6036">
                  <c:v>43874</c:v>
                </c:pt>
                <c:pt idx="6037">
                  <c:v>43875</c:v>
                </c:pt>
                <c:pt idx="6038">
                  <c:v>43878</c:v>
                </c:pt>
                <c:pt idx="6039">
                  <c:v>43879</c:v>
                </c:pt>
                <c:pt idx="6040">
                  <c:v>43880</c:v>
                </c:pt>
                <c:pt idx="6041">
                  <c:v>43881</c:v>
                </c:pt>
                <c:pt idx="6042">
                  <c:v>43882</c:v>
                </c:pt>
                <c:pt idx="6043">
                  <c:v>43885</c:v>
                </c:pt>
                <c:pt idx="6044">
                  <c:v>43886</c:v>
                </c:pt>
                <c:pt idx="6045">
                  <c:v>43887</c:v>
                </c:pt>
                <c:pt idx="6046">
                  <c:v>43888</c:v>
                </c:pt>
                <c:pt idx="6047">
                  <c:v>43889</c:v>
                </c:pt>
                <c:pt idx="6048">
                  <c:v>43890</c:v>
                </c:pt>
                <c:pt idx="6049">
                  <c:v>43892</c:v>
                </c:pt>
                <c:pt idx="6050">
                  <c:v>43893</c:v>
                </c:pt>
                <c:pt idx="6051">
                  <c:v>43894</c:v>
                </c:pt>
                <c:pt idx="6052">
                  <c:v>43895</c:v>
                </c:pt>
                <c:pt idx="6053">
                  <c:v>43896</c:v>
                </c:pt>
                <c:pt idx="6054">
                  <c:v>43899</c:v>
                </c:pt>
                <c:pt idx="6055">
                  <c:v>43900</c:v>
                </c:pt>
                <c:pt idx="6056">
                  <c:v>43901</c:v>
                </c:pt>
                <c:pt idx="6057">
                  <c:v>43902</c:v>
                </c:pt>
                <c:pt idx="6058">
                  <c:v>43903</c:v>
                </c:pt>
                <c:pt idx="6059">
                  <c:v>43906</c:v>
                </c:pt>
                <c:pt idx="6060">
                  <c:v>43907</c:v>
                </c:pt>
                <c:pt idx="6061">
                  <c:v>43908</c:v>
                </c:pt>
                <c:pt idx="6062">
                  <c:v>43909</c:v>
                </c:pt>
                <c:pt idx="6063">
                  <c:v>43910</c:v>
                </c:pt>
                <c:pt idx="6064">
                  <c:v>43913</c:v>
                </c:pt>
                <c:pt idx="6065">
                  <c:v>43914</c:v>
                </c:pt>
                <c:pt idx="6066">
                  <c:v>43915</c:v>
                </c:pt>
                <c:pt idx="6067">
                  <c:v>43916</c:v>
                </c:pt>
                <c:pt idx="6068">
                  <c:v>43917</c:v>
                </c:pt>
                <c:pt idx="6069">
                  <c:v>43920</c:v>
                </c:pt>
                <c:pt idx="6070">
                  <c:v>43921</c:v>
                </c:pt>
                <c:pt idx="6071">
                  <c:v>43922</c:v>
                </c:pt>
                <c:pt idx="6072">
                  <c:v>43923</c:v>
                </c:pt>
                <c:pt idx="6073">
                  <c:v>43924</c:v>
                </c:pt>
                <c:pt idx="6074">
                  <c:v>43927</c:v>
                </c:pt>
                <c:pt idx="6075">
                  <c:v>43928</c:v>
                </c:pt>
                <c:pt idx="6076">
                  <c:v>43929</c:v>
                </c:pt>
                <c:pt idx="6077">
                  <c:v>43930</c:v>
                </c:pt>
                <c:pt idx="6078">
                  <c:v>43934</c:v>
                </c:pt>
                <c:pt idx="6079">
                  <c:v>43935</c:v>
                </c:pt>
                <c:pt idx="6080">
                  <c:v>43936</c:v>
                </c:pt>
                <c:pt idx="6081">
                  <c:v>43937</c:v>
                </c:pt>
                <c:pt idx="6082">
                  <c:v>43938</c:v>
                </c:pt>
                <c:pt idx="6083">
                  <c:v>43941</c:v>
                </c:pt>
                <c:pt idx="6084">
                  <c:v>43942</c:v>
                </c:pt>
                <c:pt idx="6085">
                  <c:v>43943</c:v>
                </c:pt>
                <c:pt idx="6086">
                  <c:v>43944</c:v>
                </c:pt>
                <c:pt idx="6087">
                  <c:v>43945</c:v>
                </c:pt>
                <c:pt idx="6088">
                  <c:v>43948</c:v>
                </c:pt>
                <c:pt idx="6089">
                  <c:v>43949</c:v>
                </c:pt>
                <c:pt idx="6090">
                  <c:v>43950</c:v>
                </c:pt>
                <c:pt idx="6091">
                  <c:v>43951</c:v>
                </c:pt>
                <c:pt idx="6092">
                  <c:v>43952</c:v>
                </c:pt>
                <c:pt idx="6093">
                  <c:v>43955</c:v>
                </c:pt>
                <c:pt idx="6094">
                  <c:v>43956</c:v>
                </c:pt>
                <c:pt idx="6095">
                  <c:v>43957</c:v>
                </c:pt>
                <c:pt idx="6096">
                  <c:v>43958</c:v>
                </c:pt>
                <c:pt idx="6097">
                  <c:v>43959</c:v>
                </c:pt>
                <c:pt idx="6098">
                  <c:v>43962</c:v>
                </c:pt>
                <c:pt idx="6099">
                  <c:v>43963</c:v>
                </c:pt>
                <c:pt idx="6100">
                  <c:v>43964</c:v>
                </c:pt>
                <c:pt idx="6101">
                  <c:v>43965</c:v>
                </c:pt>
                <c:pt idx="6102">
                  <c:v>43966</c:v>
                </c:pt>
                <c:pt idx="6103">
                  <c:v>43969</c:v>
                </c:pt>
                <c:pt idx="6104">
                  <c:v>43970</c:v>
                </c:pt>
                <c:pt idx="6105">
                  <c:v>43971</c:v>
                </c:pt>
                <c:pt idx="6106">
                  <c:v>43972</c:v>
                </c:pt>
                <c:pt idx="6107">
                  <c:v>43973</c:v>
                </c:pt>
                <c:pt idx="6108">
                  <c:v>43976</c:v>
                </c:pt>
                <c:pt idx="6109">
                  <c:v>43977</c:v>
                </c:pt>
                <c:pt idx="6110">
                  <c:v>43978</c:v>
                </c:pt>
                <c:pt idx="6111">
                  <c:v>43979</c:v>
                </c:pt>
                <c:pt idx="6112">
                  <c:v>43980</c:v>
                </c:pt>
                <c:pt idx="6113">
                  <c:v>43982</c:v>
                </c:pt>
                <c:pt idx="6114">
                  <c:v>43983</c:v>
                </c:pt>
                <c:pt idx="6115">
                  <c:v>43984</c:v>
                </c:pt>
                <c:pt idx="6116">
                  <c:v>43985</c:v>
                </c:pt>
                <c:pt idx="6117">
                  <c:v>43986</c:v>
                </c:pt>
                <c:pt idx="6118">
                  <c:v>43987</c:v>
                </c:pt>
                <c:pt idx="6119">
                  <c:v>43990</c:v>
                </c:pt>
                <c:pt idx="6120">
                  <c:v>43991</c:v>
                </c:pt>
                <c:pt idx="6121">
                  <c:v>43992</c:v>
                </c:pt>
                <c:pt idx="6122">
                  <c:v>43993</c:v>
                </c:pt>
                <c:pt idx="6123">
                  <c:v>43994</c:v>
                </c:pt>
                <c:pt idx="6124">
                  <c:v>43997</c:v>
                </c:pt>
                <c:pt idx="6125">
                  <c:v>43998</c:v>
                </c:pt>
                <c:pt idx="6126">
                  <c:v>43999</c:v>
                </c:pt>
                <c:pt idx="6127">
                  <c:v>44000</c:v>
                </c:pt>
                <c:pt idx="6128">
                  <c:v>44001</c:v>
                </c:pt>
                <c:pt idx="6129">
                  <c:v>44004</c:v>
                </c:pt>
                <c:pt idx="6130">
                  <c:v>44005</c:v>
                </c:pt>
                <c:pt idx="6131">
                  <c:v>44006</c:v>
                </c:pt>
                <c:pt idx="6132">
                  <c:v>44007</c:v>
                </c:pt>
                <c:pt idx="6133">
                  <c:v>44008</c:v>
                </c:pt>
                <c:pt idx="6134">
                  <c:v>44011</c:v>
                </c:pt>
                <c:pt idx="6135">
                  <c:v>44012</c:v>
                </c:pt>
                <c:pt idx="6136">
                  <c:v>44013</c:v>
                </c:pt>
                <c:pt idx="6137">
                  <c:v>44014</c:v>
                </c:pt>
                <c:pt idx="6138">
                  <c:v>44015</c:v>
                </c:pt>
                <c:pt idx="6139">
                  <c:v>44018</c:v>
                </c:pt>
                <c:pt idx="6140">
                  <c:v>44019</c:v>
                </c:pt>
                <c:pt idx="6141">
                  <c:v>44020</c:v>
                </c:pt>
                <c:pt idx="6142">
                  <c:v>44021</c:v>
                </c:pt>
                <c:pt idx="6143">
                  <c:v>44022</c:v>
                </c:pt>
                <c:pt idx="6144">
                  <c:v>44025</c:v>
                </c:pt>
                <c:pt idx="6145">
                  <c:v>44026</c:v>
                </c:pt>
                <c:pt idx="6146">
                  <c:v>44027</c:v>
                </c:pt>
                <c:pt idx="6147">
                  <c:v>44028</c:v>
                </c:pt>
                <c:pt idx="6148">
                  <c:v>44029</c:v>
                </c:pt>
                <c:pt idx="6149">
                  <c:v>44032</c:v>
                </c:pt>
                <c:pt idx="6150">
                  <c:v>44033</c:v>
                </c:pt>
                <c:pt idx="6151">
                  <c:v>44034</c:v>
                </c:pt>
                <c:pt idx="6152">
                  <c:v>44035</c:v>
                </c:pt>
                <c:pt idx="6153">
                  <c:v>44036</c:v>
                </c:pt>
                <c:pt idx="6154">
                  <c:v>44039</c:v>
                </c:pt>
                <c:pt idx="6155">
                  <c:v>44040</c:v>
                </c:pt>
                <c:pt idx="6156">
                  <c:v>44041</c:v>
                </c:pt>
                <c:pt idx="6157">
                  <c:v>44042</c:v>
                </c:pt>
                <c:pt idx="6158">
                  <c:v>44043</c:v>
                </c:pt>
                <c:pt idx="6159">
                  <c:v>44046</c:v>
                </c:pt>
                <c:pt idx="6160">
                  <c:v>44047</c:v>
                </c:pt>
                <c:pt idx="6161">
                  <c:v>44048</c:v>
                </c:pt>
                <c:pt idx="6162">
                  <c:v>44049</c:v>
                </c:pt>
                <c:pt idx="6163">
                  <c:v>44050</c:v>
                </c:pt>
                <c:pt idx="6164">
                  <c:v>44053</c:v>
                </c:pt>
                <c:pt idx="6165">
                  <c:v>44054</c:v>
                </c:pt>
                <c:pt idx="6166">
                  <c:v>44055</c:v>
                </c:pt>
                <c:pt idx="6167">
                  <c:v>44056</c:v>
                </c:pt>
                <c:pt idx="6168">
                  <c:v>44057</c:v>
                </c:pt>
                <c:pt idx="6169">
                  <c:v>44060</c:v>
                </c:pt>
                <c:pt idx="6170">
                  <c:v>44061</c:v>
                </c:pt>
                <c:pt idx="6171">
                  <c:v>44062</c:v>
                </c:pt>
                <c:pt idx="6172">
                  <c:v>44063</c:v>
                </c:pt>
                <c:pt idx="6173">
                  <c:v>44064</c:v>
                </c:pt>
                <c:pt idx="6174">
                  <c:v>44067</c:v>
                </c:pt>
                <c:pt idx="6175">
                  <c:v>44068</c:v>
                </c:pt>
                <c:pt idx="6176">
                  <c:v>44069</c:v>
                </c:pt>
                <c:pt idx="6177">
                  <c:v>44070</c:v>
                </c:pt>
                <c:pt idx="6178">
                  <c:v>44071</c:v>
                </c:pt>
                <c:pt idx="6179">
                  <c:v>44074</c:v>
                </c:pt>
                <c:pt idx="6180">
                  <c:v>44075</c:v>
                </c:pt>
                <c:pt idx="6181">
                  <c:v>44076</c:v>
                </c:pt>
                <c:pt idx="6182">
                  <c:v>44077</c:v>
                </c:pt>
                <c:pt idx="6183">
                  <c:v>44078</c:v>
                </c:pt>
                <c:pt idx="6184">
                  <c:v>44081</c:v>
                </c:pt>
                <c:pt idx="6185">
                  <c:v>44082</c:v>
                </c:pt>
                <c:pt idx="6186">
                  <c:v>44083</c:v>
                </c:pt>
                <c:pt idx="6187">
                  <c:v>44084</c:v>
                </c:pt>
                <c:pt idx="6188">
                  <c:v>44085</c:v>
                </c:pt>
                <c:pt idx="6189">
                  <c:v>44088</c:v>
                </c:pt>
                <c:pt idx="6190">
                  <c:v>44089</c:v>
                </c:pt>
                <c:pt idx="6191">
                  <c:v>44090</c:v>
                </c:pt>
                <c:pt idx="6192">
                  <c:v>44091</c:v>
                </c:pt>
                <c:pt idx="6193">
                  <c:v>44092</c:v>
                </c:pt>
                <c:pt idx="6194">
                  <c:v>44095</c:v>
                </c:pt>
                <c:pt idx="6195">
                  <c:v>44096</c:v>
                </c:pt>
                <c:pt idx="6196">
                  <c:v>44097</c:v>
                </c:pt>
                <c:pt idx="6197">
                  <c:v>44098</c:v>
                </c:pt>
                <c:pt idx="6198">
                  <c:v>44099</c:v>
                </c:pt>
                <c:pt idx="6199">
                  <c:v>44102</c:v>
                </c:pt>
                <c:pt idx="6200">
                  <c:v>44103</c:v>
                </c:pt>
                <c:pt idx="6201">
                  <c:v>44104</c:v>
                </c:pt>
                <c:pt idx="6202">
                  <c:v>44105</c:v>
                </c:pt>
                <c:pt idx="6203">
                  <c:v>44106</c:v>
                </c:pt>
                <c:pt idx="6204">
                  <c:v>44109</c:v>
                </c:pt>
                <c:pt idx="6205">
                  <c:v>44110</c:v>
                </c:pt>
                <c:pt idx="6206">
                  <c:v>44111</c:v>
                </c:pt>
                <c:pt idx="6207">
                  <c:v>44112</c:v>
                </c:pt>
                <c:pt idx="6208">
                  <c:v>44113</c:v>
                </c:pt>
                <c:pt idx="6209">
                  <c:v>44116</c:v>
                </c:pt>
                <c:pt idx="6210">
                  <c:v>44117</c:v>
                </c:pt>
                <c:pt idx="6211">
                  <c:v>44118</c:v>
                </c:pt>
                <c:pt idx="6212">
                  <c:v>44119</c:v>
                </c:pt>
                <c:pt idx="6213">
                  <c:v>44120</c:v>
                </c:pt>
                <c:pt idx="6214">
                  <c:v>44123</c:v>
                </c:pt>
                <c:pt idx="6215">
                  <c:v>44124</c:v>
                </c:pt>
                <c:pt idx="6216">
                  <c:v>44125</c:v>
                </c:pt>
                <c:pt idx="6217">
                  <c:v>44126</c:v>
                </c:pt>
                <c:pt idx="6218">
                  <c:v>44127</c:v>
                </c:pt>
                <c:pt idx="6219">
                  <c:v>44130</c:v>
                </c:pt>
                <c:pt idx="6220">
                  <c:v>44131</c:v>
                </c:pt>
                <c:pt idx="6221">
                  <c:v>44132</c:v>
                </c:pt>
                <c:pt idx="6222">
                  <c:v>44133</c:v>
                </c:pt>
                <c:pt idx="6223">
                  <c:v>44134</c:v>
                </c:pt>
                <c:pt idx="6224">
                  <c:v>44135</c:v>
                </c:pt>
                <c:pt idx="6225">
                  <c:v>44137</c:v>
                </c:pt>
                <c:pt idx="6226">
                  <c:v>44138</c:v>
                </c:pt>
                <c:pt idx="6227">
                  <c:v>44139</c:v>
                </c:pt>
                <c:pt idx="6228">
                  <c:v>44140</c:v>
                </c:pt>
                <c:pt idx="6229">
                  <c:v>44141</c:v>
                </c:pt>
                <c:pt idx="6230">
                  <c:v>44144</c:v>
                </c:pt>
                <c:pt idx="6231">
                  <c:v>44145</c:v>
                </c:pt>
                <c:pt idx="6232">
                  <c:v>44146</c:v>
                </c:pt>
                <c:pt idx="6233">
                  <c:v>44147</c:v>
                </c:pt>
                <c:pt idx="6234">
                  <c:v>44148</c:v>
                </c:pt>
                <c:pt idx="6235">
                  <c:v>44151</c:v>
                </c:pt>
                <c:pt idx="6236">
                  <c:v>44152</c:v>
                </c:pt>
                <c:pt idx="6237">
                  <c:v>44153</c:v>
                </c:pt>
                <c:pt idx="6238">
                  <c:v>44154</c:v>
                </c:pt>
                <c:pt idx="6239">
                  <c:v>44155</c:v>
                </c:pt>
                <c:pt idx="6240">
                  <c:v>44158</c:v>
                </c:pt>
                <c:pt idx="6241">
                  <c:v>44159</c:v>
                </c:pt>
                <c:pt idx="6242">
                  <c:v>44160</c:v>
                </c:pt>
                <c:pt idx="6243">
                  <c:v>44161</c:v>
                </c:pt>
                <c:pt idx="6244">
                  <c:v>44162</c:v>
                </c:pt>
                <c:pt idx="6245">
                  <c:v>44165</c:v>
                </c:pt>
                <c:pt idx="6246">
                  <c:v>44166</c:v>
                </c:pt>
                <c:pt idx="6247">
                  <c:v>44167</c:v>
                </c:pt>
                <c:pt idx="6248">
                  <c:v>44168</c:v>
                </c:pt>
                <c:pt idx="6249">
                  <c:v>44169</c:v>
                </c:pt>
                <c:pt idx="6250">
                  <c:v>44172</c:v>
                </c:pt>
                <c:pt idx="6251">
                  <c:v>44173</c:v>
                </c:pt>
                <c:pt idx="6252">
                  <c:v>44174</c:v>
                </c:pt>
                <c:pt idx="6253">
                  <c:v>44175</c:v>
                </c:pt>
                <c:pt idx="6254">
                  <c:v>44176</c:v>
                </c:pt>
                <c:pt idx="6255">
                  <c:v>44179</c:v>
                </c:pt>
                <c:pt idx="6256">
                  <c:v>44180</c:v>
                </c:pt>
                <c:pt idx="6257">
                  <c:v>44181</c:v>
                </c:pt>
                <c:pt idx="6258">
                  <c:v>44182</c:v>
                </c:pt>
                <c:pt idx="6259">
                  <c:v>44183</c:v>
                </c:pt>
                <c:pt idx="6260">
                  <c:v>44186</c:v>
                </c:pt>
                <c:pt idx="6261">
                  <c:v>44187</c:v>
                </c:pt>
                <c:pt idx="6262">
                  <c:v>44188</c:v>
                </c:pt>
                <c:pt idx="6263">
                  <c:v>44189</c:v>
                </c:pt>
                <c:pt idx="6264">
                  <c:v>44193</c:v>
                </c:pt>
                <c:pt idx="6265">
                  <c:v>44194</c:v>
                </c:pt>
                <c:pt idx="6266">
                  <c:v>44195</c:v>
                </c:pt>
                <c:pt idx="6267">
                  <c:v>44196</c:v>
                </c:pt>
                <c:pt idx="6268">
                  <c:v>44200</c:v>
                </c:pt>
                <c:pt idx="6269">
                  <c:v>44201</c:v>
                </c:pt>
                <c:pt idx="6270">
                  <c:v>44202</c:v>
                </c:pt>
                <c:pt idx="6271">
                  <c:v>44203</c:v>
                </c:pt>
                <c:pt idx="6272">
                  <c:v>44204</c:v>
                </c:pt>
                <c:pt idx="6273">
                  <c:v>44207</c:v>
                </c:pt>
                <c:pt idx="6274">
                  <c:v>44208</c:v>
                </c:pt>
                <c:pt idx="6275">
                  <c:v>44209</c:v>
                </c:pt>
                <c:pt idx="6276">
                  <c:v>44210</c:v>
                </c:pt>
                <c:pt idx="6277">
                  <c:v>44211</c:v>
                </c:pt>
                <c:pt idx="6278">
                  <c:v>44214</c:v>
                </c:pt>
                <c:pt idx="6279">
                  <c:v>44215</c:v>
                </c:pt>
                <c:pt idx="6280">
                  <c:v>44216</c:v>
                </c:pt>
                <c:pt idx="6281">
                  <c:v>44217</c:v>
                </c:pt>
                <c:pt idx="6282">
                  <c:v>44218</c:v>
                </c:pt>
                <c:pt idx="6283">
                  <c:v>44221</c:v>
                </c:pt>
                <c:pt idx="6284">
                  <c:v>44222</c:v>
                </c:pt>
                <c:pt idx="6285">
                  <c:v>44223</c:v>
                </c:pt>
                <c:pt idx="6286">
                  <c:v>44224</c:v>
                </c:pt>
                <c:pt idx="6287">
                  <c:v>44225</c:v>
                </c:pt>
                <c:pt idx="6288">
                  <c:v>44227</c:v>
                </c:pt>
                <c:pt idx="6289">
                  <c:v>44228</c:v>
                </c:pt>
                <c:pt idx="6290">
                  <c:v>44229</c:v>
                </c:pt>
                <c:pt idx="6291">
                  <c:v>44230</c:v>
                </c:pt>
                <c:pt idx="6292">
                  <c:v>44231</c:v>
                </c:pt>
                <c:pt idx="6293">
                  <c:v>44232</c:v>
                </c:pt>
                <c:pt idx="6294">
                  <c:v>44235</c:v>
                </c:pt>
                <c:pt idx="6295">
                  <c:v>44236</c:v>
                </c:pt>
                <c:pt idx="6296">
                  <c:v>44237</c:v>
                </c:pt>
                <c:pt idx="6297">
                  <c:v>44238</c:v>
                </c:pt>
                <c:pt idx="6298">
                  <c:v>44239</c:v>
                </c:pt>
                <c:pt idx="6299">
                  <c:v>44242</c:v>
                </c:pt>
                <c:pt idx="6300">
                  <c:v>44243</c:v>
                </c:pt>
                <c:pt idx="6301">
                  <c:v>44244</c:v>
                </c:pt>
                <c:pt idx="6302">
                  <c:v>44245</c:v>
                </c:pt>
                <c:pt idx="6303">
                  <c:v>44246</c:v>
                </c:pt>
                <c:pt idx="6304">
                  <c:v>44249</c:v>
                </c:pt>
                <c:pt idx="6305">
                  <c:v>44250</c:v>
                </c:pt>
                <c:pt idx="6306">
                  <c:v>44251</c:v>
                </c:pt>
                <c:pt idx="6307">
                  <c:v>44252</c:v>
                </c:pt>
                <c:pt idx="6308">
                  <c:v>44253</c:v>
                </c:pt>
                <c:pt idx="6309">
                  <c:v>44255</c:v>
                </c:pt>
                <c:pt idx="6310">
                  <c:v>44256</c:v>
                </c:pt>
                <c:pt idx="6311">
                  <c:v>44257</c:v>
                </c:pt>
                <c:pt idx="6312">
                  <c:v>44258</c:v>
                </c:pt>
                <c:pt idx="6313">
                  <c:v>44259</c:v>
                </c:pt>
                <c:pt idx="6314">
                  <c:v>44260</c:v>
                </c:pt>
                <c:pt idx="6315">
                  <c:v>44263</c:v>
                </c:pt>
                <c:pt idx="6316">
                  <c:v>44264</c:v>
                </c:pt>
                <c:pt idx="6317">
                  <c:v>44265</c:v>
                </c:pt>
                <c:pt idx="6318">
                  <c:v>44266</c:v>
                </c:pt>
                <c:pt idx="6319">
                  <c:v>44267</c:v>
                </c:pt>
                <c:pt idx="6320">
                  <c:v>44270</c:v>
                </c:pt>
                <c:pt idx="6321">
                  <c:v>44271</c:v>
                </c:pt>
                <c:pt idx="6322">
                  <c:v>44272</c:v>
                </c:pt>
                <c:pt idx="6323">
                  <c:v>44273</c:v>
                </c:pt>
                <c:pt idx="6324">
                  <c:v>44274</c:v>
                </c:pt>
                <c:pt idx="6325">
                  <c:v>44277</c:v>
                </c:pt>
                <c:pt idx="6326">
                  <c:v>44278</c:v>
                </c:pt>
                <c:pt idx="6327">
                  <c:v>44279</c:v>
                </c:pt>
                <c:pt idx="6328">
                  <c:v>44280</c:v>
                </c:pt>
                <c:pt idx="6329">
                  <c:v>44281</c:v>
                </c:pt>
                <c:pt idx="6330">
                  <c:v>44284</c:v>
                </c:pt>
                <c:pt idx="6331">
                  <c:v>44285</c:v>
                </c:pt>
                <c:pt idx="6332">
                  <c:v>44286</c:v>
                </c:pt>
                <c:pt idx="6333">
                  <c:v>44287</c:v>
                </c:pt>
                <c:pt idx="6334">
                  <c:v>44291</c:v>
                </c:pt>
                <c:pt idx="6335">
                  <c:v>44292</c:v>
                </c:pt>
                <c:pt idx="6336">
                  <c:v>44293</c:v>
                </c:pt>
                <c:pt idx="6337">
                  <c:v>44294</c:v>
                </c:pt>
                <c:pt idx="6338">
                  <c:v>44295</c:v>
                </c:pt>
                <c:pt idx="6339">
                  <c:v>44298</c:v>
                </c:pt>
                <c:pt idx="6340">
                  <c:v>44299</c:v>
                </c:pt>
                <c:pt idx="6341">
                  <c:v>44300</c:v>
                </c:pt>
                <c:pt idx="6342">
                  <c:v>44301</c:v>
                </c:pt>
                <c:pt idx="6343">
                  <c:v>44302</c:v>
                </c:pt>
                <c:pt idx="6344">
                  <c:v>44305</c:v>
                </c:pt>
                <c:pt idx="6345">
                  <c:v>44306</c:v>
                </c:pt>
                <c:pt idx="6346">
                  <c:v>44307</c:v>
                </c:pt>
                <c:pt idx="6347">
                  <c:v>44308</c:v>
                </c:pt>
                <c:pt idx="6348">
                  <c:v>44309</c:v>
                </c:pt>
                <c:pt idx="6349">
                  <c:v>44312</c:v>
                </c:pt>
                <c:pt idx="6350">
                  <c:v>44313</c:v>
                </c:pt>
                <c:pt idx="6351">
                  <c:v>44314</c:v>
                </c:pt>
                <c:pt idx="6352">
                  <c:v>44315</c:v>
                </c:pt>
                <c:pt idx="6353">
                  <c:v>44316</c:v>
                </c:pt>
                <c:pt idx="6354">
                  <c:v>44319</c:v>
                </c:pt>
                <c:pt idx="6355">
                  <c:v>44320</c:v>
                </c:pt>
                <c:pt idx="6356">
                  <c:v>44321</c:v>
                </c:pt>
                <c:pt idx="6357">
                  <c:v>44322</c:v>
                </c:pt>
                <c:pt idx="6358">
                  <c:v>44323</c:v>
                </c:pt>
                <c:pt idx="6359">
                  <c:v>44326</c:v>
                </c:pt>
                <c:pt idx="6360">
                  <c:v>44327</c:v>
                </c:pt>
                <c:pt idx="6361">
                  <c:v>44328</c:v>
                </c:pt>
                <c:pt idx="6362">
                  <c:v>44329</c:v>
                </c:pt>
                <c:pt idx="6363">
                  <c:v>44330</c:v>
                </c:pt>
                <c:pt idx="6364">
                  <c:v>44333</c:v>
                </c:pt>
                <c:pt idx="6365">
                  <c:v>44334</c:v>
                </c:pt>
                <c:pt idx="6366">
                  <c:v>44335</c:v>
                </c:pt>
                <c:pt idx="6367">
                  <c:v>44336</c:v>
                </c:pt>
                <c:pt idx="6368">
                  <c:v>44337</c:v>
                </c:pt>
                <c:pt idx="6369">
                  <c:v>44340</c:v>
                </c:pt>
                <c:pt idx="6370">
                  <c:v>44341</c:v>
                </c:pt>
                <c:pt idx="6371">
                  <c:v>44342</c:v>
                </c:pt>
                <c:pt idx="6372">
                  <c:v>44343</c:v>
                </c:pt>
                <c:pt idx="6373">
                  <c:v>44344</c:v>
                </c:pt>
                <c:pt idx="6374">
                  <c:v>44347</c:v>
                </c:pt>
                <c:pt idx="6375">
                  <c:v>44348</c:v>
                </c:pt>
                <c:pt idx="6376">
                  <c:v>44349</c:v>
                </c:pt>
                <c:pt idx="6377">
                  <c:v>44350</c:v>
                </c:pt>
                <c:pt idx="6378">
                  <c:v>44351</c:v>
                </c:pt>
                <c:pt idx="6379">
                  <c:v>44354</c:v>
                </c:pt>
                <c:pt idx="6380">
                  <c:v>44355</c:v>
                </c:pt>
                <c:pt idx="6381">
                  <c:v>44356</c:v>
                </c:pt>
                <c:pt idx="6382">
                  <c:v>44357</c:v>
                </c:pt>
                <c:pt idx="6383">
                  <c:v>44358</c:v>
                </c:pt>
                <c:pt idx="6384">
                  <c:v>44361</c:v>
                </c:pt>
                <c:pt idx="6385">
                  <c:v>44362</c:v>
                </c:pt>
                <c:pt idx="6386">
                  <c:v>44363</c:v>
                </c:pt>
                <c:pt idx="6387">
                  <c:v>44364</c:v>
                </c:pt>
                <c:pt idx="6388">
                  <c:v>44365</c:v>
                </c:pt>
                <c:pt idx="6389">
                  <c:v>44368</c:v>
                </c:pt>
                <c:pt idx="6390">
                  <c:v>44369</c:v>
                </c:pt>
                <c:pt idx="6391">
                  <c:v>44370</c:v>
                </c:pt>
                <c:pt idx="6392">
                  <c:v>44371</c:v>
                </c:pt>
                <c:pt idx="6393">
                  <c:v>44372</c:v>
                </c:pt>
                <c:pt idx="6394">
                  <c:v>44375</c:v>
                </c:pt>
                <c:pt idx="6395">
                  <c:v>44376</c:v>
                </c:pt>
                <c:pt idx="6396">
                  <c:v>44377</c:v>
                </c:pt>
                <c:pt idx="6397">
                  <c:v>44378</c:v>
                </c:pt>
                <c:pt idx="6398">
                  <c:v>44379</c:v>
                </c:pt>
                <c:pt idx="6399">
                  <c:v>44382</c:v>
                </c:pt>
                <c:pt idx="6400">
                  <c:v>44383</c:v>
                </c:pt>
                <c:pt idx="6401">
                  <c:v>44384</c:v>
                </c:pt>
                <c:pt idx="6402">
                  <c:v>44385</c:v>
                </c:pt>
                <c:pt idx="6403">
                  <c:v>44386</c:v>
                </c:pt>
                <c:pt idx="6404">
                  <c:v>44389</c:v>
                </c:pt>
                <c:pt idx="6405">
                  <c:v>44390</c:v>
                </c:pt>
                <c:pt idx="6406">
                  <c:v>44391</c:v>
                </c:pt>
                <c:pt idx="6407">
                  <c:v>44392</c:v>
                </c:pt>
                <c:pt idx="6408">
                  <c:v>44393</c:v>
                </c:pt>
                <c:pt idx="6409">
                  <c:v>44396</c:v>
                </c:pt>
                <c:pt idx="6410">
                  <c:v>44397</c:v>
                </c:pt>
                <c:pt idx="6411">
                  <c:v>44398</c:v>
                </c:pt>
                <c:pt idx="6412">
                  <c:v>44399</c:v>
                </c:pt>
                <c:pt idx="6413">
                  <c:v>44400</c:v>
                </c:pt>
                <c:pt idx="6414">
                  <c:v>44403</c:v>
                </c:pt>
                <c:pt idx="6415">
                  <c:v>44404</c:v>
                </c:pt>
                <c:pt idx="6416">
                  <c:v>44405</c:v>
                </c:pt>
                <c:pt idx="6417">
                  <c:v>44406</c:v>
                </c:pt>
                <c:pt idx="6418">
                  <c:v>44407</c:v>
                </c:pt>
                <c:pt idx="6419">
                  <c:v>44408</c:v>
                </c:pt>
                <c:pt idx="6420">
                  <c:v>44410</c:v>
                </c:pt>
                <c:pt idx="6421">
                  <c:v>44411</c:v>
                </c:pt>
                <c:pt idx="6422">
                  <c:v>44412</c:v>
                </c:pt>
                <c:pt idx="6423">
                  <c:v>44413</c:v>
                </c:pt>
                <c:pt idx="6424">
                  <c:v>44414</c:v>
                </c:pt>
                <c:pt idx="6425">
                  <c:v>44417</c:v>
                </c:pt>
                <c:pt idx="6426">
                  <c:v>44418</c:v>
                </c:pt>
                <c:pt idx="6427">
                  <c:v>44419</c:v>
                </c:pt>
                <c:pt idx="6428">
                  <c:v>44420</c:v>
                </c:pt>
                <c:pt idx="6429">
                  <c:v>44421</c:v>
                </c:pt>
                <c:pt idx="6430">
                  <c:v>44424</c:v>
                </c:pt>
                <c:pt idx="6431">
                  <c:v>44425</c:v>
                </c:pt>
                <c:pt idx="6432">
                  <c:v>44426</c:v>
                </c:pt>
                <c:pt idx="6433">
                  <c:v>44427</c:v>
                </c:pt>
                <c:pt idx="6434">
                  <c:v>44428</c:v>
                </c:pt>
                <c:pt idx="6435">
                  <c:v>44431</c:v>
                </c:pt>
                <c:pt idx="6436">
                  <c:v>44432</c:v>
                </c:pt>
                <c:pt idx="6437">
                  <c:v>44433</c:v>
                </c:pt>
                <c:pt idx="6438">
                  <c:v>44434</c:v>
                </c:pt>
                <c:pt idx="6439">
                  <c:v>44435</c:v>
                </c:pt>
                <c:pt idx="6440">
                  <c:v>44438</c:v>
                </c:pt>
                <c:pt idx="6441">
                  <c:v>44439</c:v>
                </c:pt>
                <c:pt idx="6442">
                  <c:v>44440</c:v>
                </c:pt>
                <c:pt idx="6443">
                  <c:v>44441</c:v>
                </c:pt>
                <c:pt idx="6444">
                  <c:v>44442</c:v>
                </c:pt>
                <c:pt idx="6445">
                  <c:v>44445</c:v>
                </c:pt>
                <c:pt idx="6446">
                  <c:v>44446</c:v>
                </c:pt>
                <c:pt idx="6447">
                  <c:v>44447</c:v>
                </c:pt>
                <c:pt idx="6448">
                  <c:v>44448</c:v>
                </c:pt>
                <c:pt idx="6449">
                  <c:v>44449</c:v>
                </c:pt>
                <c:pt idx="6450">
                  <c:v>44452</c:v>
                </c:pt>
                <c:pt idx="6451">
                  <c:v>44453</c:v>
                </c:pt>
                <c:pt idx="6452">
                  <c:v>44454</c:v>
                </c:pt>
                <c:pt idx="6453">
                  <c:v>44455</c:v>
                </c:pt>
                <c:pt idx="6454">
                  <c:v>44456</c:v>
                </c:pt>
                <c:pt idx="6455">
                  <c:v>44459</c:v>
                </c:pt>
                <c:pt idx="6456">
                  <c:v>44460</c:v>
                </c:pt>
                <c:pt idx="6457">
                  <c:v>44461</c:v>
                </c:pt>
                <c:pt idx="6458">
                  <c:v>44462</c:v>
                </c:pt>
                <c:pt idx="6459">
                  <c:v>44463</c:v>
                </c:pt>
                <c:pt idx="6460">
                  <c:v>44466</c:v>
                </c:pt>
                <c:pt idx="6461">
                  <c:v>44467</c:v>
                </c:pt>
                <c:pt idx="6462">
                  <c:v>44468</c:v>
                </c:pt>
                <c:pt idx="6463">
                  <c:v>44469</c:v>
                </c:pt>
                <c:pt idx="6464">
                  <c:v>44470</c:v>
                </c:pt>
                <c:pt idx="6465">
                  <c:v>44473</c:v>
                </c:pt>
                <c:pt idx="6466">
                  <c:v>44474</c:v>
                </c:pt>
                <c:pt idx="6467">
                  <c:v>44475</c:v>
                </c:pt>
                <c:pt idx="6468">
                  <c:v>44476</c:v>
                </c:pt>
                <c:pt idx="6469">
                  <c:v>44477</c:v>
                </c:pt>
                <c:pt idx="6470">
                  <c:v>44480</c:v>
                </c:pt>
                <c:pt idx="6471">
                  <c:v>44481</c:v>
                </c:pt>
                <c:pt idx="6472">
                  <c:v>44482</c:v>
                </c:pt>
                <c:pt idx="6473">
                  <c:v>44483</c:v>
                </c:pt>
                <c:pt idx="6474">
                  <c:v>44484</c:v>
                </c:pt>
                <c:pt idx="6475">
                  <c:v>44487</c:v>
                </c:pt>
                <c:pt idx="6476">
                  <c:v>44488</c:v>
                </c:pt>
                <c:pt idx="6477">
                  <c:v>44489</c:v>
                </c:pt>
                <c:pt idx="6478">
                  <c:v>44490</c:v>
                </c:pt>
                <c:pt idx="6479">
                  <c:v>44491</c:v>
                </c:pt>
                <c:pt idx="6480">
                  <c:v>44494</c:v>
                </c:pt>
                <c:pt idx="6481">
                  <c:v>44495</c:v>
                </c:pt>
                <c:pt idx="6482">
                  <c:v>44496</c:v>
                </c:pt>
                <c:pt idx="6483">
                  <c:v>44497</c:v>
                </c:pt>
                <c:pt idx="6484">
                  <c:v>44498</c:v>
                </c:pt>
                <c:pt idx="6485">
                  <c:v>44500</c:v>
                </c:pt>
                <c:pt idx="6486">
                  <c:v>44501</c:v>
                </c:pt>
                <c:pt idx="6487">
                  <c:v>44502</c:v>
                </c:pt>
                <c:pt idx="6488">
                  <c:v>44503</c:v>
                </c:pt>
                <c:pt idx="6489">
                  <c:v>44504</c:v>
                </c:pt>
                <c:pt idx="6490">
                  <c:v>44505</c:v>
                </c:pt>
                <c:pt idx="6491">
                  <c:v>44508</c:v>
                </c:pt>
                <c:pt idx="6492">
                  <c:v>44509</c:v>
                </c:pt>
                <c:pt idx="6493">
                  <c:v>44510</c:v>
                </c:pt>
                <c:pt idx="6494">
                  <c:v>44511</c:v>
                </c:pt>
                <c:pt idx="6495">
                  <c:v>44512</c:v>
                </c:pt>
                <c:pt idx="6496">
                  <c:v>44515</c:v>
                </c:pt>
                <c:pt idx="6497">
                  <c:v>44516</c:v>
                </c:pt>
                <c:pt idx="6498">
                  <c:v>44517</c:v>
                </c:pt>
                <c:pt idx="6499">
                  <c:v>44518</c:v>
                </c:pt>
                <c:pt idx="6500">
                  <c:v>44519</c:v>
                </c:pt>
                <c:pt idx="6501">
                  <c:v>44522</c:v>
                </c:pt>
                <c:pt idx="6502">
                  <c:v>44523</c:v>
                </c:pt>
                <c:pt idx="6503">
                  <c:v>44524</c:v>
                </c:pt>
                <c:pt idx="6504">
                  <c:v>44525</c:v>
                </c:pt>
                <c:pt idx="6505">
                  <c:v>44526</c:v>
                </c:pt>
                <c:pt idx="6506">
                  <c:v>44529</c:v>
                </c:pt>
                <c:pt idx="6507">
                  <c:v>44530</c:v>
                </c:pt>
                <c:pt idx="6508">
                  <c:v>44531</c:v>
                </c:pt>
                <c:pt idx="6509">
                  <c:v>44532</c:v>
                </c:pt>
                <c:pt idx="6510">
                  <c:v>44533</c:v>
                </c:pt>
                <c:pt idx="6511">
                  <c:v>44536</c:v>
                </c:pt>
                <c:pt idx="6512">
                  <c:v>44537</c:v>
                </c:pt>
                <c:pt idx="6513">
                  <c:v>44538</c:v>
                </c:pt>
                <c:pt idx="6514">
                  <c:v>44539</c:v>
                </c:pt>
                <c:pt idx="6515">
                  <c:v>44540</c:v>
                </c:pt>
                <c:pt idx="6516">
                  <c:v>44543</c:v>
                </c:pt>
                <c:pt idx="6517">
                  <c:v>44544</c:v>
                </c:pt>
                <c:pt idx="6518">
                  <c:v>44545</c:v>
                </c:pt>
                <c:pt idx="6519">
                  <c:v>44546</c:v>
                </c:pt>
                <c:pt idx="6520">
                  <c:v>44547</c:v>
                </c:pt>
                <c:pt idx="6521">
                  <c:v>44550</c:v>
                </c:pt>
                <c:pt idx="6522">
                  <c:v>44551</c:v>
                </c:pt>
                <c:pt idx="6523">
                  <c:v>44552</c:v>
                </c:pt>
                <c:pt idx="6524">
                  <c:v>44553</c:v>
                </c:pt>
                <c:pt idx="6525">
                  <c:v>44557</c:v>
                </c:pt>
                <c:pt idx="6526">
                  <c:v>44558</c:v>
                </c:pt>
                <c:pt idx="6527">
                  <c:v>44559</c:v>
                </c:pt>
                <c:pt idx="6528">
                  <c:v>44560</c:v>
                </c:pt>
                <c:pt idx="6529">
                  <c:v>44561</c:v>
                </c:pt>
                <c:pt idx="6530">
                  <c:v>44564</c:v>
                </c:pt>
                <c:pt idx="6531">
                  <c:v>44565</c:v>
                </c:pt>
                <c:pt idx="6532">
                  <c:v>44566</c:v>
                </c:pt>
                <c:pt idx="6533">
                  <c:v>44567</c:v>
                </c:pt>
                <c:pt idx="6534">
                  <c:v>44568</c:v>
                </c:pt>
                <c:pt idx="6535">
                  <c:v>44571</c:v>
                </c:pt>
                <c:pt idx="6536">
                  <c:v>44572</c:v>
                </c:pt>
                <c:pt idx="6537">
                  <c:v>44573</c:v>
                </c:pt>
                <c:pt idx="6538">
                  <c:v>44574</c:v>
                </c:pt>
                <c:pt idx="6539">
                  <c:v>44575</c:v>
                </c:pt>
                <c:pt idx="6540">
                  <c:v>44578</c:v>
                </c:pt>
                <c:pt idx="6541">
                  <c:v>44579</c:v>
                </c:pt>
                <c:pt idx="6542">
                  <c:v>44580</c:v>
                </c:pt>
                <c:pt idx="6543">
                  <c:v>44581</c:v>
                </c:pt>
                <c:pt idx="6544">
                  <c:v>44582</c:v>
                </c:pt>
                <c:pt idx="6545">
                  <c:v>44585</c:v>
                </c:pt>
                <c:pt idx="6546">
                  <c:v>44586</c:v>
                </c:pt>
                <c:pt idx="6547">
                  <c:v>44587</c:v>
                </c:pt>
                <c:pt idx="6548">
                  <c:v>44588</c:v>
                </c:pt>
                <c:pt idx="6549">
                  <c:v>44589</c:v>
                </c:pt>
                <c:pt idx="6550">
                  <c:v>44592</c:v>
                </c:pt>
                <c:pt idx="6551">
                  <c:v>44593</c:v>
                </c:pt>
                <c:pt idx="6552">
                  <c:v>44594</c:v>
                </c:pt>
                <c:pt idx="6553">
                  <c:v>44595</c:v>
                </c:pt>
                <c:pt idx="6554">
                  <c:v>44596</c:v>
                </c:pt>
                <c:pt idx="6555">
                  <c:v>44599</c:v>
                </c:pt>
                <c:pt idx="6556">
                  <c:v>44600</c:v>
                </c:pt>
                <c:pt idx="6557">
                  <c:v>44601</c:v>
                </c:pt>
                <c:pt idx="6558">
                  <c:v>44602</c:v>
                </c:pt>
                <c:pt idx="6559">
                  <c:v>44603</c:v>
                </c:pt>
                <c:pt idx="6560">
                  <c:v>44606</c:v>
                </c:pt>
                <c:pt idx="6561">
                  <c:v>44607</c:v>
                </c:pt>
                <c:pt idx="6562">
                  <c:v>44608</c:v>
                </c:pt>
                <c:pt idx="6563">
                  <c:v>44609</c:v>
                </c:pt>
                <c:pt idx="6564">
                  <c:v>44610</c:v>
                </c:pt>
                <c:pt idx="6565">
                  <c:v>44613</c:v>
                </c:pt>
                <c:pt idx="6566">
                  <c:v>44614</c:v>
                </c:pt>
                <c:pt idx="6567">
                  <c:v>44615</c:v>
                </c:pt>
                <c:pt idx="6568">
                  <c:v>44616</c:v>
                </c:pt>
                <c:pt idx="6569">
                  <c:v>44617</c:v>
                </c:pt>
                <c:pt idx="6570">
                  <c:v>44620</c:v>
                </c:pt>
                <c:pt idx="6571">
                  <c:v>44621</c:v>
                </c:pt>
                <c:pt idx="6572">
                  <c:v>44622</c:v>
                </c:pt>
                <c:pt idx="6573">
                  <c:v>44623</c:v>
                </c:pt>
                <c:pt idx="6574">
                  <c:v>44624</c:v>
                </c:pt>
                <c:pt idx="6575">
                  <c:v>44627</c:v>
                </c:pt>
                <c:pt idx="6576">
                  <c:v>44628</c:v>
                </c:pt>
                <c:pt idx="6577">
                  <c:v>44629</c:v>
                </c:pt>
                <c:pt idx="6578">
                  <c:v>44630</c:v>
                </c:pt>
                <c:pt idx="6579">
                  <c:v>44631</c:v>
                </c:pt>
                <c:pt idx="6580">
                  <c:v>44634</c:v>
                </c:pt>
                <c:pt idx="6581">
                  <c:v>44635</c:v>
                </c:pt>
                <c:pt idx="6582">
                  <c:v>44636</c:v>
                </c:pt>
                <c:pt idx="6583">
                  <c:v>44637</c:v>
                </c:pt>
                <c:pt idx="6584">
                  <c:v>44638</c:v>
                </c:pt>
                <c:pt idx="6585">
                  <c:v>44641</c:v>
                </c:pt>
                <c:pt idx="6586">
                  <c:v>44642</c:v>
                </c:pt>
                <c:pt idx="6587">
                  <c:v>44643</c:v>
                </c:pt>
                <c:pt idx="6588">
                  <c:v>44644</c:v>
                </c:pt>
                <c:pt idx="6589">
                  <c:v>44645</c:v>
                </c:pt>
                <c:pt idx="6590">
                  <c:v>44648</c:v>
                </c:pt>
                <c:pt idx="6591">
                  <c:v>44649</c:v>
                </c:pt>
                <c:pt idx="6592">
                  <c:v>44650</c:v>
                </c:pt>
                <c:pt idx="6593">
                  <c:v>44651</c:v>
                </c:pt>
                <c:pt idx="6594">
                  <c:v>44652</c:v>
                </c:pt>
                <c:pt idx="6595">
                  <c:v>44655</c:v>
                </c:pt>
                <c:pt idx="6596">
                  <c:v>44656</c:v>
                </c:pt>
                <c:pt idx="6597">
                  <c:v>44657</c:v>
                </c:pt>
                <c:pt idx="6598">
                  <c:v>44658</c:v>
                </c:pt>
                <c:pt idx="6599">
                  <c:v>44659</c:v>
                </c:pt>
                <c:pt idx="6600">
                  <c:v>44662</c:v>
                </c:pt>
                <c:pt idx="6601">
                  <c:v>44663</c:v>
                </c:pt>
                <c:pt idx="6602">
                  <c:v>44664</c:v>
                </c:pt>
                <c:pt idx="6603">
                  <c:v>44665</c:v>
                </c:pt>
                <c:pt idx="6604">
                  <c:v>44669</c:v>
                </c:pt>
                <c:pt idx="6605">
                  <c:v>44670</c:v>
                </c:pt>
                <c:pt idx="6606">
                  <c:v>44671</c:v>
                </c:pt>
                <c:pt idx="6607">
                  <c:v>44672</c:v>
                </c:pt>
                <c:pt idx="6608">
                  <c:v>44673</c:v>
                </c:pt>
                <c:pt idx="6609">
                  <c:v>44676</c:v>
                </c:pt>
                <c:pt idx="6610">
                  <c:v>44677</c:v>
                </c:pt>
                <c:pt idx="6611">
                  <c:v>44678</c:v>
                </c:pt>
                <c:pt idx="6612">
                  <c:v>44679</c:v>
                </c:pt>
                <c:pt idx="6613">
                  <c:v>44680</c:v>
                </c:pt>
                <c:pt idx="6614">
                  <c:v>44681</c:v>
                </c:pt>
                <c:pt idx="6615">
                  <c:v>44683</c:v>
                </c:pt>
                <c:pt idx="6616">
                  <c:v>44684</c:v>
                </c:pt>
                <c:pt idx="6617">
                  <c:v>44685</c:v>
                </c:pt>
                <c:pt idx="6618">
                  <c:v>44686</c:v>
                </c:pt>
                <c:pt idx="6619">
                  <c:v>44687</c:v>
                </c:pt>
                <c:pt idx="6620">
                  <c:v>44690</c:v>
                </c:pt>
                <c:pt idx="6621">
                  <c:v>44691</c:v>
                </c:pt>
                <c:pt idx="6622">
                  <c:v>44692</c:v>
                </c:pt>
                <c:pt idx="6623">
                  <c:v>44693</c:v>
                </c:pt>
                <c:pt idx="6624">
                  <c:v>44694</c:v>
                </c:pt>
                <c:pt idx="6625">
                  <c:v>44697</c:v>
                </c:pt>
                <c:pt idx="6626">
                  <c:v>44698</c:v>
                </c:pt>
                <c:pt idx="6627">
                  <c:v>44699</c:v>
                </c:pt>
                <c:pt idx="6628">
                  <c:v>44700</c:v>
                </c:pt>
                <c:pt idx="6629">
                  <c:v>44701</c:v>
                </c:pt>
                <c:pt idx="6630">
                  <c:v>44704</c:v>
                </c:pt>
                <c:pt idx="6631">
                  <c:v>44705</c:v>
                </c:pt>
                <c:pt idx="6632">
                  <c:v>44706</c:v>
                </c:pt>
                <c:pt idx="6633">
                  <c:v>44707</c:v>
                </c:pt>
                <c:pt idx="6634">
                  <c:v>44708</c:v>
                </c:pt>
                <c:pt idx="6635">
                  <c:v>44711</c:v>
                </c:pt>
                <c:pt idx="6636">
                  <c:v>44712</c:v>
                </c:pt>
                <c:pt idx="6637">
                  <c:v>44713</c:v>
                </c:pt>
                <c:pt idx="6638">
                  <c:v>44714</c:v>
                </c:pt>
                <c:pt idx="6639">
                  <c:v>44715</c:v>
                </c:pt>
                <c:pt idx="6640">
                  <c:v>44718</c:v>
                </c:pt>
                <c:pt idx="6641">
                  <c:v>44719</c:v>
                </c:pt>
                <c:pt idx="6642">
                  <c:v>44720</c:v>
                </c:pt>
                <c:pt idx="6643">
                  <c:v>44721</c:v>
                </c:pt>
                <c:pt idx="6644">
                  <c:v>44722</c:v>
                </c:pt>
                <c:pt idx="6645">
                  <c:v>44725</c:v>
                </c:pt>
                <c:pt idx="6646">
                  <c:v>44726</c:v>
                </c:pt>
                <c:pt idx="6647">
                  <c:v>44727</c:v>
                </c:pt>
                <c:pt idx="6648">
                  <c:v>44728</c:v>
                </c:pt>
                <c:pt idx="6649">
                  <c:v>44729</c:v>
                </c:pt>
                <c:pt idx="6650">
                  <c:v>44732</c:v>
                </c:pt>
                <c:pt idx="6651">
                  <c:v>44733</c:v>
                </c:pt>
                <c:pt idx="6652">
                  <c:v>44734</c:v>
                </c:pt>
                <c:pt idx="6653">
                  <c:v>44735</c:v>
                </c:pt>
                <c:pt idx="6654">
                  <c:v>44736</c:v>
                </c:pt>
                <c:pt idx="6655">
                  <c:v>44739</c:v>
                </c:pt>
                <c:pt idx="6656">
                  <c:v>44740</c:v>
                </c:pt>
                <c:pt idx="6657">
                  <c:v>44741</c:v>
                </c:pt>
                <c:pt idx="6658">
                  <c:v>44742</c:v>
                </c:pt>
                <c:pt idx="6659">
                  <c:v>44743</c:v>
                </c:pt>
                <c:pt idx="6660">
                  <c:v>44746</c:v>
                </c:pt>
                <c:pt idx="6661">
                  <c:v>44747</c:v>
                </c:pt>
                <c:pt idx="6662">
                  <c:v>44748</c:v>
                </c:pt>
                <c:pt idx="6663">
                  <c:v>44749</c:v>
                </c:pt>
                <c:pt idx="6664">
                  <c:v>44750</c:v>
                </c:pt>
                <c:pt idx="6665">
                  <c:v>44753</c:v>
                </c:pt>
                <c:pt idx="6666">
                  <c:v>44754</c:v>
                </c:pt>
                <c:pt idx="6667">
                  <c:v>44755</c:v>
                </c:pt>
                <c:pt idx="6668">
                  <c:v>44756</c:v>
                </c:pt>
                <c:pt idx="6669">
                  <c:v>44757</c:v>
                </c:pt>
                <c:pt idx="6670">
                  <c:v>44760</c:v>
                </c:pt>
                <c:pt idx="6671">
                  <c:v>44761</c:v>
                </c:pt>
                <c:pt idx="6672">
                  <c:v>44762</c:v>
                </c:pt>
                <c:pt idx="6673">
                  <c:v>44763</c:v>
                </c:pt>
                <c:pt idx="6674">
                  <c:v>44764</c:v>
                </c:pt>
                <c:pt idx="6675">
                  <c:v>44767</c:v>
                </c:pt>
                <c:pt idx="6676">
                  <c:v>44768</c:v>
                </c:pt>
                <c:pt idx="6677">
                  <c:v>44769</c:v>
                </c:pt>
                <c:pt idx="6678">
                  <c:v>44770</c:v>
                </c:pt>
                <c:pt idx="6679">
                  <c:v>44771</c:v>
                </c:pt>
                <c:pt idx="6680">
                  <c:v>44773</c:v>
                </c:pt>
                <c:pt idx="6681">
                  <c:v>44774</c:v>
                </c:pt>
                <c:pt idx="6682">
                  <c:v>44775</c:v>
                </c:pt>
                <c:pt idx="6683">
                  <c:v>44776</c:v>
                </c:pt>
                <c:pt idx="6684">
                  <c:v>44777</c:v>
                </c:pt>
                <c:pt idx="6685">
                  <c:v>44778</c:v>
                </c:pt>
                <c:pt idx="6686">
                  <c:v>44781</c:v>
                </c:pt>
                <c:pt idx="6687">
                  <c:v>44782</c:v>
                </c:pt>
                <c:pt idx="6688">
                  <c:v>44783</c:v>
                </c:pt>
                <c:pt idx="6689">
                  <c:v>44784</c:v>
                </c:pt>
                <c:pt idx="6690">
                  <c:v>44785</c:v>
                </c:pt>
                <c:pt idx="6691">
                  <c:v>44788</c:v>
                </c:pt>
                <c:pt idx="6692">
                  <c:v>44789</c:v>
                </c:pt>
                <c:pt idx="6693">
                  <c:v>44790</c:v>
                </c:pt>
                <c:pt idx="6694">
                  <c:v>44791</c:v>
                </c:pt>
                <c:pt idx="6695">
                  <c:v>44792</c:v>
                </c:pt>
                <c:pt idx="6696">
                  <c:v>44795</c:v>
                </c:pt>
                <c:pt idx="6697">
                  <c:v>44796</c:v>
                </c:pt>
                <c:pt idx="6698">
                  <c:v>44797</c:v>
                </c:pt>
                <c:pt idx="6699">
                  <c:v>44798</c:v>
                </c:pt>
                <c:pt idx="6700">
                  <c:v>44799</c:v>
                </c:pt>
                <c:pt idx="6701">
                  <c:v>44802</c:v>
                </c:pt>
                <c:pt idx="6702">
                  <c:v>44803</c:v>
                </c:pt>
                <c:pt idx="6703">
                  <c:v>44804</c:v>
                </c:pt>
                <c:pt idx="6704">
                  <c:v>44805</c:v>
                </c:pt>
                <c:pt idx="6705">
                  <c:v>44806</c:v>
                </c:pt>
                <c:pt idx="6706">
                  <c:v>44809</c:v>
                </c:pt>
                <c:pt idx="6707">
                  <c:v>44810</c:v>
                </c:pt>
                <c:pt idx="6708">
                  <c:v>44811</c:v>
                </c:pt>
                <c:pt idx="6709">
                  <c:v>44812</c:v>
                </c:pt>
                <c:pt idx="6710">
                  <c:v>44813</c:v>
                </c:pt>
                <c:pt idx="6711">
                  <c:v>44816</c:v>
                </c:pt>
                <c:pt idx="6712">
                  <c:v>44817</c:v>
                </c:pt>
                <c:pt idx="6713">
                  <c:v>44818</c:v>
                </c:pt>
                <c:pt idx="6714">
                  <c:v>44819</c:v>
                </c:pt>
                <c:pt idx="6715">
                  <c:v>44820</c:v>
                </c:pt>
                <c:pt idx="6716">
                  <c:v>44823</c:v>
                </c:pt>
                <c:pt idx="6717">
                  <c:v>44824</c:v>
                </c:pt>
                <c:pt idx="6718">
                  <c:v>44825</c:v>
                </c:pt>
                <c:pt idx="6719">
                  <c:v>44826</c:v>
                </c:pt>
                <c:pt idx="6720">
                  <c:v>44827</c:v>
                </c:pt>
                <c:pt idx="6721">
                  <c:v>44830</c:v>
                </c:pt>
                <c:pt idx="6722">
                  <c:v>44831</c:v>
                </c:pt>
                <c:pt idx="6723">
                  <c:v>44832</c:v>
                </c:pt>
                <c:pt idx="6724">
                  <c:v>44833</c:v>
                </c:pt>
                <c:pt idx="6725">
                  <c:v>44834</c:v>
                </c:pt>
                <c:pt idx="6726">
                  <c:v>44837</c:v>
                </c:pt>
                <c:pt idx="6727">
                  <c:v>44838</c:v>
                </c:pt>
                <c:pt idx="6728">
                  <c:v>44839</c:v>
                </c:pt>
                <c:pt idx="6729">
                  <c:v>44840</c:v>
                </c:pt>
                <c:pt idx="6730">
                  <c:v>44841</c:v>
                </c:pt>
                <c:pt idx="6731">
                  <c:v>44844</c:v>
                </c:pt>
                <c:pt idx="6732">
                  <c:v>44845</c:v>
                </c:pt>
                <c:pt idx="6733">
                  <c:v>44846</c:v>
                </c:pt>
                <c:pt idx="6734">
                  <c:v>44847</c:v>
                </c:pt>
                <c:pt idx="6735">
                  <c:v>44848</c:v>
                </c:pt>
                <c:pt idx="6736">
                  <c:v>44851</c:v>
                </c:pt>
                <c:pt idx="6737">
                  <c:v>44852</c:v>
                </c:pt>
                <c:pt idx="6738">
                  <c:v>44853</c:v>
                </c:pt>
                <c:pt idx="6739">
                  <c:v>44854</c:v>
                </c:pt>
                <c:pt idx="6740">
                  <c:v>44855</c:v>
                </c:pt>
                <c:pt idx="6741">
                  <c:v>44858</c:v>
                </c:pt>
                <c:pt idx="6742">
                  <c:v>44859</c:v>
                </c:pt>
                <c:pt idx="6743">
                  <c:v>44860</c:v>
                </c:pt>
                <c:pt idx="6744">
                  <c:v>44861</c:v>
                </c:pt>
                <c:pt idx="6745">
                  <c:v>44862</c:v>
                </c:pt>
                <c:pt idx="6746">
                  <c:v>44865</c:v>
                </c:pt>
                <c:pt idx="6747">
                  <c:v>44866</c:v>
                </c:pt>
                <c:pt idx="6748">
                  <c:v>44867</c:v>
                </c:pt>
                <c:pt idx="6749">
                  <c:v>44868</c:v>
                </c:pt>
                <c:pt idx="6750">
                  <c:v>44869</c:v>
                </c:pt>
                <c:pt idx="6751">
                  <c:v>44872</c:v>
                </c:pt>
                <c:pt idx="6752">
                  <c:v>44873</c:v>
                </c:pt>
                <c:pt idx="6753">
                  <c:v>44874</c:v>
                </c:pt>
                <c:pt idx="6754">
                  <c:v>44875</c:v>
                </c:pt>
                <c:pt idx="6755">
                  <c:v>44876</c:v>
                </c:pt>
                <c:pt idx="6756">
                  <c:v>44879</c:v>
                </c:pt>
                <c:pt idx="6757">
                  <c:v>44880</c:v>
                </c:pt>
                <c:pt idx="6758">
                  <c:v>44881</c:v>
                </c:pt>
                <c:pt idx="6759">
                  <c:v>44882</c:v>
                </c:pt>
                <c:pt idx="6760">
                  <c:v>44883</c:v>
                </c:pt>
                <c:pt idx="6761">
                  <c:v>44886</c:v>
                </c:pt>
                <c:pt idx="6762">
                  <c:v>44887</c:v>
                </c:pt>
                <c:pt idx="6763">
                  <c:v>44888</c:v>
                </c:pt>
                <c:pt idx="6764">
                  <c:v>44889</c:v>
                </c:pt>
                <c:pt idx="6765">
                  <c:v>44890</c:v>
                </c:pt>
                <c:pt idx="6766">
                  <c:v>44893</c:v>
                </c:pt>
                <c:pt idx="6767">
                  <c:v>44894</c:v>
                </c:pt>
                <c:pt idx="6768">
                  <c:v>44895</c:v>
                </c:pt>
                <c:pt idx="6769">
                  <c:v>44896</c:v>
                </c:pt>
                <c:pt idx="6770">
                  <c:v>44897</c:v>
                </c:pt>
                <c:pt idx="6771">
                  <c:v>44900</c:v>
                </c:pt>
                <c:pt idx="6772">
                  <c:v>44901</c:v>
                </c:pt>
                <c:pt idx="6773">
                  <c:v>44902</c:v>
                </c:pt>
                <c:pt idx="6774">
                  <c:v>44903</c:v>
                </c:pt>
                <c:pt idx="6775">
                  <c:v>44904</c:v>
                </c:pt>
                <c:pt idx="6776">
                  <c:v>44907</c:v>
                </c:pt>
                <c:pt idx="6777">
                  <c:v>44908</c:v>
                </c:pt>
                <c:pt idx="6778">
                  <c:v>44909</c:v>
                </c:pt>
                <c:pt idx="6779">
                  <c:v>44910</c:v>
                </c:pt>
                <c:pt idx="6780">
                  <c:v>44911</c:v>
                </c:pt>
                <c:pt idx="6781">
                  <c:v>44914</c:v>
                </c:pt>
                <c:pt idx="6782">
                  <c:v>44915</c:v>
                </c:pt>
                <c:pt idx="6783">
                  <c:v>44916</c:v>
                </c:pt>
                <c:pt idx="6784">
                  <c:v>44917</c:v>
                </c:pt>
                <c:pt idx="6785">
                  <c:v>44918</c:v>
                </c:pt>
                <c:pt idx="6786">
                  <c:v>44922</c:v>
                </c:pt>
                <c:pt idx="6787">
                  <c:v>44923</c:v>
                </c:pt>
                <c:pt idx="6788">
                  <c:v>44924</c:v>
                </c:pt>
                <c:pt idx="6789">
                  <c:v>44925</c:v>
                </c:pt>
                <c:pt idx="6790">
                  <c:v>44926</c:v>
                </c:pt>
                <c:pt idx="6791">
                  <c:v>44929</c:v>
                </c:pt>
                <c:pt idx="6792">
                  <c:v>44930</c:v>
                </c:pt>
                <c:pt idx="6793">
                  <c:v>44931</c:v>
                </c:pt>
                <c:pt idx="6794">
                  <c:v>44932</c:v>
                </c:pt>
                <c:pt idx="6795">
                  <c:v>44935</c:v>
                </c:pt>
                <c:pt idx="6796">
                  <c:v>44936</c:v>
                </c:pt>
                <c:pt idx="6797">
                  <c:v>44937</c:v>
                </c:pt>
                <c:pt idx="6798">
                  <c:v>44938</c:v>
                </c:pt>
                <c:pt idx="6799">
                  <c:v>44939</c:v>
                </c:pt>
                <c:pt idx="6800">
                  <c:v>44942</c:v>
                </c:pt>
                <c:pt idx="6801">
                  <c:v>44943</c:v>
                </c:pt>
                <c:pt idx="6802">
                  <c:v>44944</c:v>
                </c:pt>
                <c:pt idx="6803">
                  <c:v>44945</c:v>
                </c:pt>
                <c:pt idx="6804">
                  <c:v>44946</c:v>
                </c:pt>
                <c:pt idx="6805">
                  <c:v>44949</c:v>
                </c:pt>
                <c:pt idx="6806">
                  <c:v>44950</c:v>
                </c:pt>
                <c:pt idx="6807">
                  <c:v>44951</c:v>
                </c:pt>
                <c:pt idx="6808">
                  <c:v>44952</c:v>
                </c:pt>
                <c:pt idx="6809">
                  <c:v>44953</c:v>
                </c:pt>
                <c:pt idx="6810">
                  <c:v>44956</c:v>
                </c:pt>
                <c:pt idx="6811">
                  <c:v>44957</c:v>
                </c:pt>
                <c:pt idx="6812">
                  <c:v>44958</c:v>
                </c:pt>
                <c:pt idx="6813">
                  <c:v>44959</c:v>
                </c:pt>
                <c:pt idx="6814">
                  <c:v>44960</c:v>
                </c:pt>
                <c:pt idx="6815">
                  <c:v>44963</c:v>
                </c:pt>
                <c:pt idx="6816">
                  <c:v>44964</c:v>
                </c:pt>
                <c:pt idx="6817">
                  <c:v>44965</c:v>
                </c:pt>
                <c:pt idx="6818">
                  <c:v>44966</c:v>
                </c:pt>
                <c:pt idx="6819">
                  <c:v>44967</c:v>
                </c:pt>
                <c:pt idx="6820">
                  <c:v>44970</c:v>
                </c:pt>
                <c:pt idx="6821">
                  <c:v>44971</c:v>
                </c:pt>
                <c:pt idx="6822">
                  <c:v>44972</c:v>
                </c:pt>
                <c:pt idx="6823">
                  <c:v>44973</c:v>
                </c:pt>
                <c:pt idx="6824">
                  <c:v>44974</c:v>
                </c:pt>
                <c:pt idx="6825">
                  <c:v>44977</c:v>
                </c:pt>
                <c:pt idx="6826">
                  <c:v>44978</c:v>
                </c:pt>
                <c:pt idx="6827">
                  <c:v>44979</c:v>
                </c:pt>
                <c:pt idx="6828">
                  <c:v>44980</c:v>
                </c:pt>
                <c:pt idx="6829">
                  <c:v>44981</c:v>
                </c:pt>
                <c:pt idx="6830">
                  <c:v>44984</c:v>
                </c:pt>
                <c:pt idx="6831">
                  <c:v>44985</c:v>
                </c:pt>
                <c:pt idx="6832">
                  <c:v>44986</c:v>
                </c:pt>
                <c:pt idx="6833">
                  <c:v>44987</c:v>
                </c:pt>
                <c:pt idx="6834">
                  <c:v>44988</c:v>
                </c:pt>
                <c:pt idx="6835">
                  <c:v>44991</c:v>
                </c:pt>
                <c:pt idx="6836">
                  <c:v>44992</c:v>
                </c:pt>
                <c:pt idx="6837">
                  <c:v>44993</c:v>
                </c:pt>
                <c:pt idx="6838">
                  <c:v>44994</c:v>
                </c:pt>
                <c:pt idx="6839">
                  <c:v>44995</c:v>
                </c:pt>
                <c:pt idx="6840">
                  <c:v>44998</c:v>
                </c:pt>
                <c:pt idx="6841">
                  <c:v>44999</c:v>
                </c:pt>
                <c:pt idx="6842">
                  <c:v>45000</c:v>
                </c:pt>
                <c:pt idx="6843">
                  <c:v>45001</c:v>
                </c:pt>
                <c:pt idx="6844">
                  <c:v>45002</c:v>
                </c:pt>
                <c:pt idx="6845">
                  <c:v>45005</c:v>
                </c:pt>
                <c:pt idx="6846">
                  <c:v>45006</c:v>
                </c:pt>
                <c:pt idx="6847">
                  <c:v>45007</c:v>
                </c:pt>
                <c:pt idx="6848">
                  <c:v>45008</c:v>
                </c:pt>
                <c:pt idx="6849">
                  <c:v>45009</c:v>
                </c:pt>
                <c:pt idx="6850">
                  <c:v>45012</c:v>
                </c:pt>
                <c:pt idx="6851">
                  <c:v>45013</c:v>
                </c:pt>
                <c:pt idx="6852">
                  <c:v>45014</c:v>
                </c:pt>
                <c:pt idx="6853">
                  <c:v>45015</c:v>
                </c:pt>
                <c:pt idx="6854">
                  <c:v>45016</c:v>
                </c:pt>
                <c:pt idx="6855">
                  <c:v>45019</c:v>
                </c:pt>
                <c:pt idx="6856">
                  <c:v>45020</c:v>
                </c:pt>
                <c:pt idx="6857">
                  <c:v>45021</c:v>
                </c:pt>
                <c:pt idx="6858">
                  <c:v>45022</c:v>
                </c:pt>
                <c:pt idx="6859">
                  <c:v>45026</c:v>
                </c:pt>
                <c:pt idx="6860">
                  <c:v>45027</c:v>
                </c:pt>
                <c:pt idx="6861">
                  <c:v>45028</c:v>
                </c:pt>
                <c:pt idx="6862">
                  <c:v>45029</c:v>
                </c:pt>
                <c:pt idx="6863">
                  <c:v>45030</c:v>
                </c:pt>
                <c:pt idx="6864">
                  <c:v>45033</c:v>
                </c:pt>
                <c:pt idx="6865">
                  <c:v>45034</c:v>
                </c:pt>
                <c:pt idx="6866">
                  <c:v>45035</c:v>
                </c:pt>
                <c:pt idx="6867">
                  <c:v>45036</c:v>
                </c:pt>
                <c:pt idx="6868">
                  <c:v>45037</c:v>
                </c:pt>
                <c:pt idx="6869">
                  <c:v>45040</c:v>
                </c:pt>
                <c:pt idx="6870">
                  <c:v>45041</c:v>
                </c:pt>
                <c:pt idx="6871">
                  <c:v>45042</c:v>
                </c:pt>
                <c:pt idx="6872">
                  <c:v>45043</c:v>
                </c:pt>
                <c:pt idx="6873">
                  <c:v>45044</c:v>
                </c:pt>
                <c:pt idx="6874">
                  <c:v>45046</c:v>
                </c:pt>
                <c:pt idx="6875">
                  <c:v>45047</c:v>
                </c:pt>
                <c:pt idx="6876">
                  <c:v>45048</c:v>
                </c:pt>
                <c:pt idx="6877">
                  <c:v>45049</c:v>
                </c:pt>
                <c:pt idx="6878">
                  <c:v>45050</c:v>
                </c:pt>
                <c:pt idx="6879">
                  <c:v>45051</c:v>
                </c:pt>
                <c:pt idx="6880">
                  <c:v>45054</c:v>
                </c:pt>
                <c:pt idx="6881">
                  <c:v>45055</c:v>
                </c:pt>
                <c:pt idx="6882">
                  <c:v>45056</c:v>
                </c:pt>
                <c:pt idx="6883">
                  <c:v>45057</c:v>
                </c:pt>
                <c:pt idx="6884">
                  <c:v>45058</c:v>
                </c:pt>
                <c:pt idx="6885">
                  <c:v>45061</c:v>
                </c:pt>
                <c:pt idx="6886">
                  <c:v>45062</c:v>
                </c:pt>
                <c:pt idx="6887">
                  <c:v>45063</c:v>
                </c:pt>
                <c:pt idx="6888">
                  <c:v>45064</c:v>
                </c:pt>
                <c:pt idx="6889">
                  <c:v>45065</c:v>
                </c:pt>
                <c:pt idx="6890">
                  <c:v>45068</c:v>
                </c:pt>
                <c:pt idx="6891">
                  <c:v>45069</c:v>
                </c:pt>
                <c:pt idx="6892">
                  <c:v>45070</c:v>
                </c:pt>
                <c:pt idx="6893">
                  <c:v>45071</c:v>
                </c:pt>
                <c:pt idx="6894">
                  <c:v>45072</c:v>
                </c:pt>
                <c:pt idx="6895">
                  <c:v>45075</c:v>
                </c:pt>
                <c:pt idx="6896">
                  <c:v>45076</c:v>
                </c:pt>
                <c:pt idx="6897">
                  <c:v>45077</c:v>
                </c:pt>
                <c:pt idx="6898">
                  <c:v>45078</c:v>
                </c:pt>
                <c:pt idx="6899">
                  <c:v>45079</c:v>
                </c:pt>
                <c:pt idx="6900">
                  <c:v>45082</c:v>
                </c:pt>
                <c:pt idx="6901">
                  <c:v>45083</c:v>
                </c:pt>
                <c:pt idx="6902">
                  <c:v>45084</c:v>
                </c:pt>
                <c:pt idx="6903">
                  <c:v>45085</c:v>
                </c:pt>
                <c:pt idx="6904">
                  <c:v>45086</c:v>
                </c:pt>
                <c:pt idx="6905">
                  <c:v>45089</c:v>
                </c:pt>
                <c:pt idx="6906">
                  <c:v>45090</c:v>
                </c:pt>
                <c:pt idx="6907">
                  <c:v>45091</c:v>
                </c:pt>
                <c:pt idx="6908">
                  <c:v>45092</c:v>
                </c:pt>
                <c:pt idx="6909">
                  <c:v>45093</c:v>
                </c:pt>
                <c:pt idx="6910">
                  <c:v>45096</c:v>
                </c:pt>
                <c:pt idx="6911">
                  <c:v>45097</c:v>
                </c:pt>
                <c:pt idx="6912">
                  <c:v>45098</c:v>
                </c:pt>
                <c:pt idx="6913">
                  <c:v>45099</c:v>
                </c:pt>
                <c:pt idx="6914">
                  <c:v>45100</c:v>
                </c:pt>
                <c:pt idx="6915">
                  <c:v>45103</c:v>
                </c:pt>
                <c:pt idx="6916">
                  <c:v>45104</c:v>
                </c:pt>
                <c:pt idx="6917">
                  <c:v>45105</c:v>
                </c:pt>
                <c:pt idx="6918">
                  <c:v>45106</c:v>
                </c:pt>
                <c:pt idx="6919">
                  <c:v>45107</c:v>
                </c:pt>
                <c:pt idx="6920">
                  <c:v>45110</c:v>
                </c:pt>
                <c:pt idx="6921">
                  <c:v>45111</c:v>
                </c:pt>
                <c:pt idx="6922">
                  <c:v>45112</c:v>
                </c:pt>
                <c:pt idx="6923">
                  <c:v>45113</c:v>
                </c:pt>
                <c:pt idx="6924">
                  <c:v>45114</c:v>
                </c:pt>
                <c:pt idx="6925">
                  <c:v>45117</c:v>
                </c:pt>
                <c:pt idx="6926">
                  <c:v>45118</c:v>
                </c:pt>
                <c:pt idx="6927">
                  <c:v>45119</c:v>
                </c:pt>
                <c:pt idx="6928">
                  <c:v>45120</c:v>
                </c:pt>
                <c:pt idx="6929">
                  <c:v>45121</c:v>
                </c:pt>
                <c:pt idx="6930">
                  <c:v>45124</c:v>
                </c:pt>
                <c:pt idx="6931">
                  <c:v>45125</c:v>
                </c:pt>
                <c:pt idx="6932">
                  <c:v>45126</c:v>
                </c:pt>
                <c:pt idx="6933">
                  <c:v>45127</c:v>
                </c:pt>
                <c:pt idx="6934">
                  <c:v>45128</c:v>
                </c:pt>
                <c:pt idx="6935">
                  <c:v>45131</c:v>
                </c:pt>
                <c:pt idx="6936">
                  <c:v>45132</c:v>
                </c:pt>
                <c:pt idx="6937">
                  <c:v>45133</c:v>
                </c:pt>
                <c:pt idx="6938">
                  <c:v>45134</c:v>
                </c:pt>
                <c:pt idx="6939">
                  <c:v>45135</c:v>
                </c:pt>
                <c:pt idx="6940">
                  <c:v>45138</c:v>
                </c:pt>
                <c:pt idx="6941">
                  <c:v>45139</c:v>
                </c:pt>
                <c:pt idx="6942">
                  <c:v>45140</c:v>
                </c:pt>
                <c:pt idx="6943">
                  <c:v>45141</c:v>
                </c:pt>
                <c:pt idx="6944">
                  <c:v>45142</c:v>
                </c:pt>
                <c:pt idx="6945">
                  <c:v>45145</c:v>
                </c:pt>
                <c:pt idx="6946">
                  <c:v>45146</c:v>
                </c:pt>
                <c:pt idx="6947">
                  <c:v>45147</c:v>
                </c:pt>
                <c:pt idx="6948">
                  <c:v>45148</c:v>
                </c:pt>
                <c:pt idx="6949">
                  <c:v>45149</c:v>
                </c:pt>
                <c:pt idx="6950">
                  <c:v>45152</c:v>
                </c:pt>
                <c:pt idx="6951">
                  <c:v>45153</c:v>
                </c:pt>
                <c:pt idx="6952">
                  <c:v>45154</c:v>
                </c:pt>
                <c:pt idx="6953">
                  <c:v>45155</c:v>
                </c:pt>
                <c:pt idx="6954">
                  <c:v>45156</c:v>
                </c:pt>
                <c:pt idx="6955">
                  <c:v>45159</c:v>
                </c:pt>
                <c:pt idx="6956">
                  <c:v>45160</c:v>
                </c:pt>
                <c:pt idx="6957">
                  <c:v>45161</c:v>
                </c:pt>
                <c:pt idx="6958">
                  <c:v>45162</c:v>
                </c:pt>
                <c:pt idx="6959">
                  <c:v>45163</c:v>
                </c:pt>
                <c:pt idx="6960">
                  <c:v>45166</c:v>
                </c:pt>
                <c:pt idx="6961">
                  <c:v>45167</c:v>
                </c:pt>
                <c:pt idx="6962">
                  <c:v>45168</c:v>
                </c:pt>
                <c:pt idx="6963">
                  <c:v>45169</c:v>
                </c:pt>
                <c:pt idx="6964">
                  <c:v>45170</c:v>
                </c:pt>
                <c:pt idx="6965">
                  <c:v>45173</c:v>
                </c:pt>
                <c:pt idx="6966">
                  <c:v>45174</c:v>
                </c:pt>
                <c:pt idx="6967">
                  <c:v>45175</c:v>
                </c:pt>
                <c:pt idx="6968">
                  <c:v>45176</c:v>
                </c:pt>
                <c:pt idx="6969">
                  <c:v>45177</c:v>
                </c:pt>
                <c:pt idx="6970">
                  <c:v>45180</c:v>
                </c:pt>
                <c:pt idx="6971">
                  <c:v>45181</c:v>
                </c:pt>
                <c:pt idx="6972">
                  <c:v>45182</c:v>
                </c:pt>
                <c:pt idx="6973">
                  <c:v>45183</c:v>
                </c:pt>
                <c:pt idx="6974">
                  <c:v>45184</c:v>
                </c:pt>
                <c:pt idx="6975">
                  <c:v>45187</c:v>
                </c:pt>
                <c:pt idx="6976">
                  <c:v>45188</c:v>
                </c:pt>
                <c:pt idx="6977">
                  <c:v>45189</c:v>
                </c:pt>
                <c:pt idx="6978">
                  <c:v>45190</c:v>
                </c:pt>
                <c:pt idx="6979">
                  <c:v>45191</c:v>
                </c:pt>
                <c:pt idx="6980">
                  <c:v>45194</c:v>
                </c:pt>
                <c:pt idx="6981">
                  <c:v>45195</c:v>
                </c:pt>
                <c:pt idx="6982">
                  <c:v>45196</c:v>
                </c:pt>
                <c:pt idx="6983">
                  <c:v>45197</c:v>
                </c:pt>
                <c:pt idx="6984">
                  <c:v>45198</c:v>
                </c:pt>
                <c:pt idx="6985">
                  <c:v>45199</c:v>
                </c:pt>
                <c:pt idx="6986">
                  <c:v>45201</c:v>
                </c:pt>
                <c:pt idx="6987">
                  <c:v>45202</c:v>
                </c:pt>
                <c:pt idx="6988">
                  <c:v>45203</c:v>
                </c:pt>
                <c:pt idx="6989">
                  <c:v>45204</c:v>
                </c:pt>
                <c:pt idx="6990">
                  <c:v>45205</c:v>
                </c:pt>
                <c:pt idx="6991">
                  <c:v>45208</c:v>
                </c:pt>
                <c:pt idx="6992">
                  <c:v>45209</c:v>
                </c:pt>
                <c:pt idx="6993">
                  <c:v>45210</c:v>
                </c:pt>
                <c:pt idx="6994">
                  <c:v>45211</c:v>
                </c:pt>
                <c:pt idx="6995">
                  <c:v>45212</c:v>
                </c:pt>
                <c:pt idx="6996">
                  <c:v>45215</c:v>
                </c:pt>
                <c:pt idx="6997">
                  <c:v>45216</c:v>
                </c:pt>
                <c:pt idx="6998">
                  <c:v>45217</c:v>
                </c:pt>
                <c:pt idx="6999">
                  <c:v>45218</c:v>
                </c:pt>
                <c:pt idx="7000">
                  <c:v>45219</c:v>
                </c:pt>
                <c:pt idx="7001">
                  <c:v>45222</c:v>
                </c:pt>
                <c:pt idx="7002">
                  <c:v>45223</c:v>
                </c:pt>
                <c:pt idx="7003">
                  <c:v>45224</c:v>
                </c:pt>
                <c:pt idx="7004">
                  <c:v>45225</c:v>
                </c:pt>
                <c:pt idx="7005">
                  <c:v>45226</c:v>
                </c:pt>
                <c:pt idx="7006">
                  <c:v>45229</c:v>
                </c:pt>
                <c:pt idx="7007">
                  <c:v>45230</c:v>
                </c:pt>
                <c:pt idx="7008">
                  <c:v>45231</c:v>
                </c:pt>
                <c:pt idx="7009">
                  <c:v>45232</c:v>
                </c:pt>
                <c:pt idx="7010">
                  <c:v>45233</c:v>
                </c:pt>
                <c:pt idx="7011">
                  <c:v>45236</c:v>
                </c:pt>
                <c:pt idx="7012">
                  <c:v>45237</c:v>
                </c:pt>
                <c:pt idx="7013">
                  <c:v>45238</c:v>
                </c:pt>
                <c:pt idx="7014">
                  <c:v>45239</c:v>
                </c:pt>
                <c:pt idx="7015">
                  <c:v>45240</c:v>
                </c:pt>
                <c:pt idx="7016">
                  <c:v>45243</c:v>
                </c:pt>
                <c:pt idx="7017">
                  <c:v>45244</c:v>
                </c:pt>
                <c:pt idx="7018">
                  <c:v>45245</c:v>
                </c:pt>
                <c:pt idx="7019">
                  <c:v>45246</c:v>
                </c:pt>
                <c:pt idx="7020">
                  <c:v>45247</c:v>
                </c:pt>
                <c:pt idx="7021">
                  <c:v>45250</c:v>
                </c:pt>
                <c:pt idx="7022">
                  <c:v>45251</c:v>
                </c:pt>
                <c:pt idx="7023">
                  <c:v>45252</c:v>
                </c:pt>
                <c:pt idx="7024">
                  <c:v>45253</c:v>
                </c:pt>
                <c:pt idx="7025">
                  <c:v>45254</c:v>
                </c:pt>
                <c:pt idx="7026">
                  <c:v>45257</c:v>
                </c:pt>
                <c:pt idx="7027">
                  <c:v>45258</c:v>
                </c:pt>
                <c:pt idx="7028">
                  <c:v>45259</c:v>
                </c:pt>
                <c:pt idx="7029">
                  <c:v>45260</c:v>
                </c:pt>
                <c:pt idx="7030">
                  <c:v>45261</c:v>
                </c:pt>
                <c:pt idx="7031">
                  <c:v>45264</c:v>
                </c:pt>
                <c:pt idx="7032">
                  <c:v>45265</c:v>
                </c:pt>
                <c:pt idx="7033">
                  <c:v>45266</c:v>
                </c:pt>
                <c:pt idx="7034">
                  <c:v>45267</c:v>
                </c:pt>
                <c:pt idx="7035">
                  <c:v>45268</c:v>
                </c:pt>
                <c:pt idx="7036">
                  <c:v>45271</c:v>
                </c:pt>
                <c:pt idx="7037">
                  <c:v>45272</c:v>
                </c:pt>
                <c:pt idx="7038">
                  <c:v>45273</c:v>
                </c:pt>
                <c:pt idx="7039">
                  <c:v>45274</c:v>
                </c:pt>
                <c:pt idx="7040">
                  <c:v>45275</c:v>
                </c:pt>
                <c:pt idx="7041">
                  <c:v>45278</c:v>
                </c:pt>
                <c:pt idx="7042">
                  <c:v>45279</c:v>
                </c:pt>
                <c:pt idx="7043">
                  <c:v>45280</c:v>
                </c:pt>
                <c:pt idx="7044">
                  <c:v>45281</c:v>
                </c:pt>
                <c:pt idx="7045">
                  <c:v>45282</c:v>
                </c:pt>
                <c:pt idx="7046">
                  <c:v>45286</c:v>
                </c:pt>
                <c:pt idx="7047">
                  <c:v>45287</c:v>
                </c:pt>
                <c:pt idx="7048">
                  <c:v>45288</c:v>
                </c:pt>
                <c:pt idx="7049">
                  <c:v>45289</c:v>
                </c:pt>
                <c:pt idx="7050">
                  <c:v>45291</c:v>
                </c:pt>
                <c:pt idx="7051">
                  <c:v>45293</c:v>
                </c:pt>
                <c:pt idx="7052">
                  <c:v>45294</c:v>
                </c:pt>
                <c:pt idx="7053">
                  <c:v>45295</c:v>
                </c:pt>
                <c:pt idx="7054">
                  <c:v>45296</c:v>
                </c:pt>
                <c:pt idx="7055">
                  <c:v>45299</c:v>
                </c:pt>
                <c:pt idx="7056">
                  <c:v>45300</c:v>
                </c:pt>
                <c:pt idx="7057">
                  <c:v>45301</c:v>
                </c:pt>
                <c:pt idx="7058">
                  <c:v>45302</c:v>
                </c:pt>
                <c:pt idx="7059">
                  <c:v>45303</c:v>
                </c:pt>
                <c:pt idx="7060">
                  <c:v>45306</c:v>
                </c:pt>
                <c:pt idx="7061">
                  <c:v>45307</c:v>
                </c:pt>
                <c:pt idx="7062">
                  <c:v>45308</c:v>
                </c:pt>
                <c:pt idx="7063">
                  <c:v>45309</c:v>
                </c:pt>
                <c:pt idx="7064">
                  <c:v>45310</c:v>
                </c:pt>
                <c:pt idx="7065">
                  <c:v>45313</c:v>
                </c:pt>
                <c:pt idx="7066">
                  <c:v>45314</c:v>
                </c:pt>
                <c:pt idx="7067">
                  <c:v>45315</c:v>
                </c:pt>
                <c:pt idx="7068">
                  <c:v>45316</c:v>
                </c:pt>
                <c:pt idx="7069">
                  <c:v>45317</c:v>
                </c:pt>
                <c:pt idx="7070">
                  <c:v>45320</c:v>
                </c:pt>
                <c:pt idx="7071">
                  <c:v>45321</c:v>
                </c:pt>
                <c:pt idx="7072">
                  <c:v>45322</c:v>
                </c:pt>
                <c:pt idx="7073">
                  <c:v>45323</c:v>
                </c:pt>
                <c:pt idx="7074">
                  <c:v>45324</c:v>
                </c:pt>
                <c:pt idx="7075">
                  <c:v>45327</c:v>
                </c:pt>
                <c:pt idx="7076">
                  <c:v>45328</c:v>
                </c:pt>
                <c:pt idx="7077">
                  <c:v>45329</c:v>
                </c:pt>
                <c:pt idx="7078">
                  <c:v>45330</c:v>
                </c:pt>
                <c:pt idx="7079">
                  <c:v>45331</c:v>
                </c:pt>
                <c:pt idx="7080">
                  <c:v>45334</c:v>
                </c:pt>
                <c:pt idx="7081">
                  <c:v>45335</c:v>
                </c:pt>
                <c:pt idx="7082">
                  <c:v>45336</c:v>
                </c:pt>
                <c:pt idx="7083">
                  <c:v>45337</c:v>
                </c:pt>
                <c:pt idx="7084">
                  <c:v>45338</c:v>
                </c:pt>
                <c:pt idx="7085">
                  <c:v>45341</c:v>
                </c:pt>
                <c:pt idx="7086">
                  <c:v>45342</c:v>
                </c:pt>
                <c:pt idx="7087">
                  <c:v>45343</c:v>
                </c:pt>
                <c:pt idx="7088">
                  <c:v>45344</c:v>
                </c:pt>
                <c:pt idx="7089">
                  <c:v>45345</c:v>
                </c:pt>
                <c:pt idx="7090">
                  <c:v>45348</c:v>
                </c:pt>
                <c:pt idx="7091">
                  <c:v>45349</c:v>
                </c:pt>
                <c:pt idx="7092">
                  <c:v>45350</c:v>
                </c:pt>
                <c:pt idx="7093">
                  <c:v>45351</c:v>
                </c:pt>
                <c:pt idx="7094">
                  <c:v>45352</c:v>
                </c:pt>
                <c:pt idx="7095">
                  <c:v>45355</c:v>
                </c:pt>
                <c:pt idx="7096">
                  <c:v>45356</c:v>
                </c:pt>
                <c:pt idx="7097">
                  <c:v>45357</c:v>
                </c:pt>
                <c:pt idx="7098">
                  <c:v>45358</c:v>
                </c:pt>
                <c:pt idx="7099">
                  <c:v>45359</c:v>
                </c:pt>
                <c:pt idx="7100">
                  <c:v>45362</c:v>
                </c:pt>
                <c:pt idx="7101">
                  <c:v>45363</c:v>
                </c:pt>
                <c:pt idx="7102">
                  <c:v>45364</c:v>
                </c:pt>
                <c:pt idx="7103">
                  <c:v>45365</c:v>
                </c:pt>
                <c:pt idx="7104">
                  <c:v>45366</c:v>
                </c:pt>
                <c:pt idx="7105">
                  <c:v>45369</c:v>
                </c:pt>
                <c:pt idx="7106">
                  <c:v>45370</c:v>
                </c:pt>
                <c:pt idx="7107">
                  <c:v>45371</c:v>
                </c:pt>
                <c:pt idx="7108">
                  <c:v>45372</c:v>
                </c:pt>
                <c:pt idx="7109">
                  <c:v>45373</c:v>
                </c:pt>
                <c:pt idx="7110">
                  <c:v>45376</c:v>
                </c:pt>
                <c:pt idx="7111">
                  <c:v>45377</c:v>
                </c:pt>
                <c:pt idx="7112">
                  <c:v>45378</c:v>
                </c:pt>
                <c:pt idx="7113">
                  <c:v>45379</c:v>
                </c:pt>
                <c:pt idx="7114">
                  <c:v>45382</c:v>
                </c:pt>
              </c:numCache>
            </c:numRef>
          </c:cat>
          <c:val>
            <c:numRef>
              <c:f>'Spreads '!$B$3:$B$7162</c:f>
              <c:numCache>
                <c:formatCode>General</c:formatCode>
                <c:ptCount val="7160"/>
                <c:pt idx="0">
                  <c:v>306</c:v>
                </c:pt>
                <c:pt idx="1">
                  <c:v>309</c:v>
                </c:pt>
                <c:pt idx="2">
                  <c:v>310</c:v>
                </c:pt>
                <c:pt idx="3">
                  <c:v>310</c:v>
                </c:pt>
                <c:pt idx="4">
                  <c:v>307</c:v>
                </c:pt>
                <c:pt idx="5">
                  <c:v>313</c:v>
                </c:pt>
                <c:pt idx="6">
                  <c:v>316</c:v>
                </c:pt>
                <c:pt idx="7">
                  <c:v>304</c:v>
                </c:pt>
                <c:pt idx="8">
                  <c:v>309</c:v>
                </c:pt>
                <c:pt idx="9">
                  <c:v>307</c:v>
                </c:pt>
                <c:pt idx="10">
                  <c:v>302</c:v>
                </c:pt>
                <c:pt idx="11">
                  <c:v>304</c:v>
                </c:pt>
                <c:pt idx="12">
                  <c:v>303</c:v>
                </c:pt>
                <c:pt idx="13">
                  <c:v>305</c:v>
                </c:pt>
                <c:pt idx="14">
                  <c:v>299</c:v>
                </c:pt>
                <c:pt idx="15">
                  <c:v>297</c:v>
                </c:pt>
                <c:pt idx="16">
                  <c:v>294</c:v>
                </c:pt>
                <c:pt idx="17">
                  <c:v>290</c:v>
                </c:pt>
                <c:pt idx="18">
                  <c:v>292</c:v>
                </c:pt>
                <c:pt idx="19">
                  <c:v>294</c:v>
                </c:pt>
                <c:pt idx="20">
                  <c:v>297</c:v>
                </c:pt>
                <c:pt idx="21">
                  <c:v>304</c:v>
                </c:pt>
                <c:pt idx="22">
                  <c:v>308</c:v>
                </c:pt>
                <c:pt idx="23">
                  <c:v>308</c:v>
                </c:pt>
                <c:pt idx="24">
                  <c:v>305</c:v>
                </c:pt>
                <c:pt idx="25">
                  <c:v>303</c:v>
                </c:pt>
                <c:pt idx="26">
                  <c:v>306</c:v>
                </c:pt>
                <c:pt idx="27">
                  <c:v>304</c:v>
                </c:pt>
                <c:pt idx="28">
                  <c:v>303</c:v>
                </c:pt>
                <c:pt idx="29">
                  <c:v>301</c:v>
                </c:pt>
                <c:pt idx="30">
                  <c:v>304</c:v>
                </c:pt>
                <c:pt idx="31">
                  <c:v>305</c:v>
                </c:pt>
                <c:pt idx="32">
                  <c:v>301</c:v>
                </c:pt>
                <c:pt idx="33">
                  <c:v>298</c:v>
                </c:pt>
                <c:pt idx="34">
                  <c:v>289</c:v>
                </c:pt>
                <c:pt idx="35">
                  <c:v>289</c:v>
                </c:pt>
                <c:pt idx="36">
                  <c:v>285</c:v>
                </c:pt>
                <c:pt idx="37">
                  <c:v>283</c:v>
                </c:pt>
                <c:pt idx="38">
                  <c:v>271</c:v>
                </c:pt>
                <c:pt idx="39">
                  <c:v>271</c:v>
                </c:pt>
                <c:pt idx="40">
                  <c:v>273</c:v>
                </c:pt>
                <c:pt idx="41">
                  <c:v>271</c:v>
                </c:pt>
                <c:pt idx="42">
                  <c:v>267</c:v>
                </c:pt>
                <c:pt idx="43">
                  <c:v>271</c:v>
                </c:pt>
                <c:pt idx="44">
                  <c:v>270</c:v>
                </c:pt>
                <c:pt idx="45">
                  <c:v>274</c:v>
                </c:pt>
                <c:pt idx="46">
                  <c:v>274</c:v>
                </c:pt>
                <c:pt idx="47">
                  <c:v>272</c:v>
                </c:pt>
                <c:pt idx="48">
                  <c:v>269</c:v>
                </c:pt>
                <c:pt idx="49">
                  <c:v>262</c:v>
                </c:pt>
                <c:pt idx="50">
                  <c:v>266</c:v>
                </c:pt>
                <c:pt idx="51">
                  <c:v>266</c:v>
                </c:pt>
                <c:pt idx="52">
                  <c:v>267</c:v>
                </c:pt>
                <c:pt idx="53">
                  <c:v>267</c:v>
                </c:pt>
                <c:pt idx="54">
                  <c:v>268</c:v>
                </c:pt>
                <c:pt idx="55">
                  <c:v>269</c:v>
                </c:pt>
                <c:pt idx="56">
                  <c:v>271</c:v>
                </c:pt>
                <c:pt idx="57">
                  <c:v>269</c:v>
                </c:pt>
                <c:pt idx="58">
                  <c:v>271</c:v>
                </c:pt>
                <c:pt idx="59">
                  <c:v>267</c:v>
                </c:pt>
                <c:pt idx="60">
                  <c:v>284</c:v>
                </c:pt>
                <c:pt idx="61">
                  <c:v>290</c:v>
                </c:pt>
                <c:pt idx="62">
                  <c:v>294</c:v>
                </c:pt>
                <c:pt idx="63">
                  <c:v>295</c:v>
                </c:pt>
                <c:pt idx="64">
                  <c:v>292</c:v>
                </c:pt>
                <c:pt idx="65">
                  <c:v>295</c:v>
                </c:pt>
                <c:pt idx="66">
                  <c:v>293</c:v>
                </c:pt>
                <c:pt idx="67">
                  <c:v>291</c:v>
                </c:pt>
                <c:pt idx="68">
                  <c:v>292</c:v>
                </c:pt>
                <c:pt idx="69">
                  <c:v>287</c:v>
                </c:pt>
                <c:pt idx="70">
                  <c:v>288</c:v>
                </c:pt>
                <c:pt idx="71">
                  <c:v>293</c:v>
                </c:pt>
                <c:pt idx="72">
                  <c:v>291</c:v>
                </c:pt>
                <c:pt idx="73">
                  <c:v>292</c:v>
                </c:pt>
                <c:pt idx="74">
                  <c:v>291</c:v>
                </c:pt>
                <c:pt idx="75">
                  <c:v>287</c:v>
                </c:pt>
                <c:pt idx="76">
                  <c:v>289</c:v>
                </c:pt>
                <c:pt idx="77">
                  <c:v>283</c:v>
                </c:pt>
                <c:pt idx="78">
                  <c:v>278</c:v>
                </c:pt>
                <c:pt idx="79">
                  <c:v>278</c:v>
                </c:pt>
                <c:pt idx="80">
                  <c:v>281</c:v>
                </c:pt>
                <c:pt idx="81">
                  <c:v>291</c:v>
                </c:pt>
                <c:pt idx="82">
                  <c:v>294</c:v>
                </c:pt>
                <c:pt idx="83">
                  <c:v>291</c:v>
                </c:pt>
                <c:pt idx="84">
                  <c:v>290</c:v>
                </c:pt>
                <c:pt idx="85">
                  <c:v>286</c:v>
                </c:pt>
                <c:pt idx="86">
                  <c:v>283</c:v>
                </c:pt>
                <c:pt idx="87">
                  <c:v>279</c:v>
                </c:pt>
                <c:pt idx="88">
                  <c:v>279</c:v>
                </c:pt>
                <c:pt idx="89">
                  <c:v>281</c:v>
                </c:pt>
                <c:pt idx="90">
                  <c:v>282</c:v>
                </c:pt>
                <c:pt idx="91">
                  <c:v>273</c:v>
                </c:pt>
                <c:pt idx="92">
                  <c:v>269</c:v>
                </c:pt>
                <c:pt idx="93">
                  <c:v>270</c:v>
                </c:pt>
                <c:pt idx="94">
                  <c:v>268</c:v>
                </c:pt>
                <c:pt idx="95">
                  <c:v>267</c:v>
                </c:pt>
                <c:pt idx="96">
                  <c:v>269</c:v>
                </c:pt>
                <c:pt idx="97">
                  <c:v>267</c:v>
                </c:pt>
                <c:pt idx="98">
                  <c:v>263</c:v>
                </c:pt>
                <c:pt idx="99">
                  <c:v>264</c:v>
                </c:pt>
                <c:pt idx="100">
                  <c:v>260</c:v>
                </c:pt>
                <c:pt idx="101">
                  <c:v>261</c:v>
                </c:pt>
                <c:pt idx="102">
                  <c:v>261</c:v>
                </c:pt>
                <c:pt idx="103">
                  <c:v>265</c:v>
                </c:pt>
                <c:pt idx="104">
                  <c:v>268</c:v>
                </c:pt>
                <c:pt idx="105">
                  <c:v>266</c:v>
                </c:pt>
                <c:pt idx="106">
                  <c:v>268</c:v>
                </c:pt>
                <c:pt idx="107">
                  <c:v>265</c:v>
                </c:pt>
                <c:pt idx="108">
                  <c:v>260</c:v>
                </c:pt>
                <c:pt idx="109">
                  <c:v>270</c:v>
                </c:pt>
                <c:pt idx="110">
                  <c:v>259</c:v>
                </c:pt>
                <c:pt idx="111">
                  <c:v>256</c:v>
                </c:pt>
                <c:pt idx="112">
                  <c:v>255</c:v>
                </c:pt>
                <c:pt idx="113">
                  <c:v>259</c:v>
                </c:pt>
                <c:pt idx="114">
                  <c:v>262</c:v>
                </c:pt>
                <c:pt idx="115">
                  <c:v>260</c:v>
                </c:pt>
                <c:pt idx="116">
                  <c:v>258</c:v>
                </c:pt>
                <c:pt idx="117">
                  <c:v>262</c:v>
                </c:pt>
                <c:pt idx="118">
                  <c:v>261</c:v>
                </c:pt>
                <c:pt idx="119">
                  <c:v>264</c:v>
                </c:pt>
                <c:pt idx="120">
                  <c:v>261</c:v>
                </c:pt>
                <c:pt idx="121">
                  <c:v>260</c:v>
                </c:pt>
                <c:pt idx="122">
                  <c:v>259</c:v>
                </c:pt>
                <c:pt idx="123">
                  <c:v>261</c:v>
                </c:pt>
                <c:pt idx="124">
                  <c:v>263</c:v>
                </c:pt>
                <c:pt idx="125">
                  <c:v>267</c:v>
                </c:pt>
                <c:pt idx="126">
                  <c:v>270</c:v>
                </c:pt>
                <c:pt idx="127">
                  <c:v>271</c:v>
                </c:pt>
                <c:pt idx="128">
                  <c:v>279</c:v>
                </c:pt>
                <c:pt idx="129">
                  <c:v>282</c:v>
                </c:pt>
                <c:pt idx="130">
                  <c:v>280</c:v>
                </c:pt>
                <c:pt idx="131">
                  <c:v>280</c:v>
                </c:pt>
                <c:pt idx="132">
                  <c:v>278</c:v>
                </c:pt>
                <c:pt idx="133">
                  <c:v>276</c:v>
                </c:pt>
                <c:pt idx="134">
                  <c:v>271</c:v>
                </c:pt>
                <c:pt idx="135">
                  <c:v>269</c:v>
                </c:pt>
                <c:pt idx="136">
                  <c:v>271</c:v>
                </c:pt>
                <c:pt idx="137">
                  <c:v>270</c:v>
                </c:pt>
                <c:pt idx="138">
                  <c:v>267</c:v>
                </c:pt>
                <c:pt idx="139">
                  <c:v>266</c:v>
                </c:pt>
                <c:pt idx="140">
                  <c:v>272</c:v>
                </c:pt>
                <c:pt idx="141">
                  <c:v>269</c:v>
                </c:pt>
                <c:pt idx="142">
                  <c:v>269</c:v>
                </c:pt>
                <c:pt idx="143">
                  <c:v>266</c:v>
                </c:pt>
                <c:pt idx="144">
                  <c:v>268</c:v>
                </c:pt>
                <c:pt idx="145">
                  <c:v>270</c:v>
                </c:pt>
                <c:pt idx="146">
                  <c:v>273</c:v>
                </c:pt>
                <c:pt idx="147">
                  <c:v>271</c:v>
                </c:pt>
                <c:pt idx="148">
                  <c:v>257</c:v>
                </c:pt>
                <c:pt idx="149">
                  <c:v>255</c:v>
                </c:pt>
                <c:pt idx="150">
                  <c:v>255</c:v>
                </c:pt>
                <c:pt idx="151">
                  <c:v>256</c:v>
                </c:pt>
                <c:pt idx="152">
                  <c:v>252</c:v>
                </c:pt>
                <c:pt idx="153">
                  <c:v>249</c:v>
                </c:pt>
                <c:pt idx="154">
                  <c:v>250</c:v>
                </c:pt>
                <c:pt idx="155">
                  <c:v>251</c:v>
                </c:pt>
                <c:pt idx="156">
                  <c:v>253</c:v>
                </c:pt>
                <c:pt idx="157">
                  <c:v>254</c:v>
                </c:pt>
                <c:pt idx="158">
                  <c:v>256</c:v>
                </c:pt>
                <c:pt idx="159">
                  <c:v>261</c:v>
                </c:pt>
                <c:pt idx="160">
                  <c:v>260</c:v>
                </c:pt>
                <c:pt idx="161">
                  <c:v>258</c:v>
                </c:pt>
                <c:pt idx="162">
                  <c:v>255</c:v>
                </c:pt>
                <c:pt idx="163">
                  <c:v>252</c:v>
                </c:pt>
                <c:pt idx="164">
                  <c:v>250</c:v>
                </c:pt>
                <c:pt idx="165">
                  <c:v>251</c:v>
                </c:pt>
                <c:pt idx="166">
                  <c:v>251</c:v>
                </c:pt>
                <c:pt idx="167">
                  <c:v>257</c:v>
                </c:pt>
                <c:pt idx="168">
                  <c:v>254</c:v>
                </c:pt>
                <c:pt idx="169">
                  <c:v>259</c:v>
                </c:pt>
                <c:pt idx="170">
                  <c:v>262</c:v>
                </c:pt>
                <c:pt idx="171">
                  <c:v>260</c:v>
                </c:pt>
                <c:pt idx="172">
                  <c:v>261</c:v>
                </c:pt>
                <c:pt idx="173">
                  <c:v>260</c:v>
                </c:pt>
                <c:pt idx="174">
                  <c:v>260</c:v>
                </c:pt>
                <c:pt idx="175">
                  <c:v>259</c:v>
                </c:pt>
                <c:pt idx="176">
                  <c:v>255</c:v>
                </c:pt>
                <c:pt idx="177">
                  <c:v>255</c:v>
                </c:pt>
                <c:pt idx="178">
                  <c:v>262</c:v>
                </c:pt>
                <c:pt idx="179">
                  <c:v>261</c:v>
                </c:pt>
                <c:pt idx="180">
                  <c:v>269</c:v>
                </c:pt>
                <c:pt idx="181">
                  <c:v>265</c:v>
                </c:pt>
                <c:pt idx="182">
                  <c:v>259</c:v>
                </c:pt>
                <c:pt idx="183">
                  <c:v>259</c:v>
                </c:pt>
                <c:pt idx="184">
                  <c:v>259</c:v>
                </c:pt>
                <c:pt idx="185">
                  <c:v>257</c:v>
                </c:pt>
                <c:pt idx="186">
                  <c:v>261</c:v>
                </c:pt>
                <c:pt idx="187">
                  <c:v>254</c:v>
                </c:pt>
                <c:pt idx="188">
                  <c:v>257</c:v>
                </c:pt>
                <c:pt idx="189">
                  <c:v>255</c:v>
                </c:pt>
                <c:pt idx="190">
                  <c:v>259</c:v>
                </c:pt>
                <c:pt idx="191">
                  <c:v>263</c:v>
                </c:pt>
                <c:pt idx="192">
                  <c:v>263</c:v>
                </c:pt>
                <c:pt idx="193">
                  <c:v>261</c:v>
                </c:pt>
                <c:pt idx="194">
                  <c:v>263</c:v>
                </c:pt>
                <c:pt idx="195">
                  <c:v>262</c:v>
                </c:pt>
                <c:pt idx="196">
                  <c:v>249</c:v>
                </c:pt>
                <c:pt idx="197">
                  <c:v>251</c:v>
                </c:pt>
                <c:pt idx="198">
                  <c:v>251</c:v>
                </c:pt>
                <c:pt idx="199">
                  <c:v>254</c:v>
                </c:pt>
                <c:pt idx="200">
                  <c:v>251</c:v>
                </c:pt>
                <c:pt idx="201">
                  <c:v>248</c:v>
                </c:pt>
                <c:pt idx="202">
                  <c:v>247</c:v>
                </c:pt>
                <c:pt idx="203">
                  <c:v>244</c:v>
                </c:pt>
                <c:pt idx="204">
                  <c:v>245</c:v>
                </c:pt>
                <c:pt idx="205">
                  <c:v>245</c:v>
                </c:pt>
                <c:pt idx="206">
                  <c:v>246</c:v>
                </c:pt>
                <c:pt idx="207">
                  <c:v>255</c:v>
                </c:pt>
                <c:pt idx="208">
                  <c:v>258</c:v>
                </c:pt>
                <c:pt idx="209">
                  <c:v>284</c:v>
                </c:pt>
                <c:pt idx="210">
                  <c:v>282</c:v>
                </c:pt>
                <c:pt idx="211">
                  <c:v>283</c:v>
                </c:pt>
                <c:pt idx="212">
                  <c:v>289</c:v>
                </c:pt>
                <c:pt idx="213">
                  <c:v>299</c:v>
                </c:pt>
                <c:pt idx="214">
                  <c:v>291</c:v>
                </c:pt>
                <c:pt idx="215">
                  <c:v>284</c:v>
                </c:pt>
                <c:pt idx="216">
                  <c:v>281</c:v>
                </c:pt>
                <c:pt idx="217">
                  <c:v>283</c:v>
                </c:pt>
                <c:pt idx="218">
                  <c:v>283</c:v>
                </c:pt>
                <c:pt idx="219">
                  <c:v>281</c:v>
                </c:pt>
                <c:pt idx="220">
                  <c:v>280</c:v>
                </c:pt>
                <c:pt idx="221">
                  <c:v>283</c:v>
                </c:pt>
                <c:pt idx="222">
                  <c:v>286</c:v>
                </c:pt>
                <c:pt idx="223">
                  <c:v>288</c:v>
                </c:pt>
                <c:pt idx="224">
                  <c:v>289</c:v>
                </c:pt>
                <c:pt idx="225">
                  <c:v>288</c:v>
                </c:pt>
                <c:pt idx="226">
                  <c:v>291</c:v>
                </c:pt>
                <c:pt idx="227">
                  <c:v>289</c:v>
                </c:pt>
                <c:pt idx="228">
                  <c:v>290</c:v>
                </c:pt>
                <c:pt idx="229">
                  <c:v>287</c:v>
                </c:pt>
                <c:pt idx="230">
                  <c:v>287</c:v>
                </c:pt>
                <c:pt idx="231">
                  <c:v>285</c:v>
                </c:pt>
                <c:pt idx="232">
                  <c:v>285</c:v>
                </c:pt>
                <c:pt idx="233">
                  <c:v>284</c:v>
                </c:pt>
                <c:pt idx="234">
                  <c:v>290</c:v>
                </c:pt>
                <c:pt idx="235">
                  <c:v>290</c:v>
                </c:pt>
                <c:pt idx="236">
                  <c:v>287</c:v>
                </c:pt>
                <c:pt idx="237">
                  <c:v>288</c:v>
                </c:pt>
                <c:pt idx="238">
                  <c:v>287</c:v>
                </c:pt>
                <c:pt idx="239">
                  <c:v>281</c:v>
                </c:pt>
                <c:pt idx="240">
                  <c:v>277</c:v>
                </c:pt>
                <c:pt idx="241">
                  <c:v>279</c:v>
                </c:pt>
                <c:pt idx="242">
                  <c:v>282</c:v>
                </c:pt>
                <c:pt idx="243">
                  <c:v>288</c:v>
                </c:pt>
                <c:pt idx="244">
                  <c:v>294</c:v>
                </c:pt>
                <c:pt idx="245">
                  <c:v>289</c:v>
                </c:pt>
                <c:pt idx="246">
                  <c:v>290</c:v>
                </c:pt>
                <c:pt idx="247">
                  <c:v>287</c:v>
                </c:pt>
                <c:pt idx="248">
                  <c:v>289</c:v>
                </c:pt>
                <c:pt idx="249">
                  <c:v>293</c:v>
                </c:pt>
                <c:pt idx="250">
                  <c:v>293</c:v>
                </c:pt>
                <c:pt idx="251">
                  <c:v>294</c:v>
                </c:pt>
                <c:pt idx="252">
                  <c:v>294</c:v>
                </c:pt>
                <c:pt idx="253">
                  <c:v>293</c:v>
                </c:pt>
                <c:pt idx="254">
                  <c:v>292</c:v>
                </c:pt>
                <c:pt idx="255">
                  <c:v>291</c:v>
                </c:pt>
                <c:pt idx="256">
                  <c:v>296</c:v>
                </c:pt>
                <c:pt idx="257">
                  <c:v>302</c:v>
                </c:pt>
                <c:pt idx="258">
                  <c:v>309</c:v>
                </c:pt>
                <c:pt idx="259">
                  <c:v>310</c:v>
                </c:pt>
                <c:pt idx="260">
                  <c:v>307</c:v>
                </c:pt>
                <c:pt idx="261">
                  <c:v>310</c:v>
                </c:pt>
                <c:pt idx="262">
                  <c:v>316</c:v>
                </c:pt>
                <c:pt idx="263">
                  <c:v>316</c:v>
                </c:pt>
                <c:pt idx="264">
                  <c:v>314</c:v>
                </c:pt>
                <c:pt idx="265">
                  <c:v>310</c:v>
                </c:pt>
                <c:pt idx="266">
                  <c:v>307</c:v>
                </c:pt>
                <c:pt idx="267">
                  <c:v>301</c:v>
                </c:pt>
                <c:pt idx="268">
                  <c:v>301</c:v>
                </c:pt>
                <c:pt idx="269">
                  <c:v>298</c:v>
                </c:pt>
                <c:pt idx="270">
                  <c:v>299</c:v>
                </c:pt>
                <c:pt idx="271">
                  <c:v>298</c:v>
                </c:pt>
                <c:pt idx="272">
                  <c:v>290</c:v>
                </c:pt>
                <c:pt idx="273">
                  <c:v>292</c:v>
                </c:pt>
                <c:pt idx="274">
                  <c:v>289</c:v>
                </c:pt>
                <c:pt idx="275">
                  <c:v>289</c:v>
                </c:pt>
                <c:pt idx="276">
                  <c:v>295</c:v>
                </c:pt>
                <c:pt idx="277">
                  <c:v>298</c:v>
                </c:pt>
                <c:pt idx="278">
                  <c:v>300</c:v>
                </c:pt>
                <c:pt idx="279">
                  <c:v>296</c:v>
                </c:pt>
                <c:pt idx="280">
                  <c:v>298</c:v>
                </c:pt>
                <c:pt idx="281">
                  <c:v>298</c:v>
                </c:pt>
                <c:pt idx="282">
                  <c:v>294</c:v>
                </c:pt>
                <c:pt idx="283">
                  <c:v>293</c:v>
                </c:pt>
                <c:pt idx="284">
                  <c:v>292</c:v>
                </c:pt>
                <c:pt idx="285">
                  <c:v>293</c:v>
                </c:pt>
                <c:pt idx="286">
                  <c:v>296</c:v>
                </c:pt>
                <c:pt idx="287">
                  <c:v>295</c:v>
                </c:pt>
                <c:pt idx="288">
                  <c:v>297</c:v>
                </c:pt>
                <c:pt idx="289">
                  <c:v>296</c:v>
                </c:pt>
                <c:pt idx="290">
                  <c:v>294</c:v>
                </c:pt>
                <c:pt idx="291">
                  <c:v>294</c:v>
                </c:pt>
                <c:pt idx="292">
                  <c:v>293</c:v>
                </c:pt>
                <c:pt idx="293">
                  <c:v>291</c:v>
                </c:pt>
                <c:pt idx="294">
                  <c:v>288</c:v>
                </c:pt>
                <c:pt idx="295">
                  <c:v>283</c:v>
                </c:pt>
                <c:pt idx="296">
                  <c:v>287</c:v>
                </c:pt>
                <c:pt idx="297">
                  <c:v>286</c:v>
                </c:pt>
                <c:pt idx="298">
                  <c:v>288</c:v>
                </c:pt>
                <c:pt idx="299">
                  <c:v>287</c:v>
                </c:pt>
                <c:pt idx="300">
                  <c:v>280</c:v>
                </c:pt>
                <c:pt idx="301">
                  <c:v>279</c:v>
                </c:pt>
                <c:pt idx="302">
                  <c:v>281</c:v>
                </c:pt>
                <c:pt idx="303">
                  <c:v>282</c:v>
                </c:pt>
                <c:pt idx="304">
                  <c:v>285</c:v>
                </c:pt>
                <c:pt idx="305">
                  <c:v>288</c:v>
                </c:pt>
                <c:pt idx="306">
                  <c:v>289</c:v>
                </c:pt>
                <c:pt idx="307">
                  <c:v>289</c:v>
                </c:pt>
                <c:pt idx="308">
                  <c:v>293</c:v>
                </c:pt>
                <c:pt idx="309">
                  <c:v>291</c:v>
                </c:pt>
                <c:pt idx="310">
                  <c:v>291</c:v>
                </c:pt>
                <c:pt idx="311">
                  <c:v>288</c:v>
                </c:pt>
                <c:pt idx="312">
                  <c:v>285</c:v>
                </c:pt>
                <c:pt idx="313">
                  <c:v>284</c:v>
                </c:pt>
                <c:pt idx="314">
                  <c:v>284</c:v>
                </c:pt>
                <c:pt idx="315">
                  <c:v>283</c:v>
                </c:pt>
                <c:pt idx="316">
                  <c:v>282</c:v>
                </c:pt>
                <c:pt idx="317">
                  <c:v>278</c:v>
                </c:pt>
                <c:pt idx="318">
                  <c:v>275</c:v>
                </c:pt>
                <c:pt idx="319">
                  <c:v>273</c:v>
                </c:pt>
                <c:pt idx="320">
                  <c:v>271</c:v>
                </c:pt>
                <c:pt idx="321">
                  <c:v>283</c:v>
                </c:pt>
                <c:pt idx="322">
                  <c:v>284</c:v>
                </c:pt>
                <c:pt idx="323">
                  <c:v>288</c:v>
                </c:pt>
                <c:pt idx="324">
                  <c:v>294</c:v>
                </c:pt>
                <c:pt idx="325">
                  <c:v>289</c:v>
                </c:pt>
                <c:pt idx="326">
                  <c:v>290</c:v>
                </c:pt>
                <c:pt idx="327">
                  <c:v>287</c:v>
                </c:pt>
                <c:pt idx="328">
                  <c:v>286</c:v>
                </c:pt>
                <c:pt idx="329">
                  <c:v>281</c:v>
                </c:pt>
                <c:pt idx="330">
                  <c:v>285</c:v>
                </c:pt>
                <c:pt idx="331">
                  <c:v>284</c:v>
                </c:pt>
                <c:pt idx="332">
                  <c:v>286</c:v>
                </c:pt>
                <c:pt idx="333">
                  <c:v>285</c:v>
                </c:pt>
                <c:pt idx="334">
                  <c:v>282</c:v>
                </c:pt>
                <c:pt idx="335">
                  <c:v>280</c:v>
                </c:pt>
                <c:pt idx="336">
                  <c:v>280</c:v>
                </c:pt>
                <c:pt idx="337">
                  <c:v>280</c:v>
                </c:pt>
                <c:pt idx="338">
                  <c:v>281</c:v>
                </c:pt>
                <c:pt idx="339">
                  <c:v>279</c:v>
                </c:pt>
                <c:pt idx="340">
                  <c:v>278</c:v>
                </c:pt>
                <c:pt idx="341">
                  <c:v>279</c:v>
                </c:pt>
                <c:pt idx="342">
                  <c:v>298</c:v>
                </c:pt>
                <c:pt idx="343">
                  <c:v>298</c:v>
                </c:pt>
                <c:pt idx="344">
                  <c:v>295</c:v>
                </c:pt>
                <c:pt idx="345">
                  <c:v>293</c:v>
                </c:pt>
                <c:pt idx="346">
                  <c:v>297</c:v>
                </c:pt>
                <c:pt idx="347">
                  <c:v>297</c:v>
                </c:pt>
                <c:pt idx="348">
                  <c:v>295</c:v>
                </c:pt>
                <c:pt idx="349">
                  <c:v>290</c:v>
                </c:pt>
                <c:pt idx="350">
                  <c:v>298</c:v>
                </c:pt>
                <c:pt idx="351">
                  <c:v>300</c:v>
                </c:pt>
                <c:pt idx="352">
                  <c:v>298</c:v>
                </c:pt>
                <c:pt idx="353">
                  <c:v>297</c:v>
                </c:pt>
                <c:pt idx="354">
                  <c:v>302</c:v>
                </c:pt>
                <c:pt idx="355">
                  <c:v>302</c:v>
                </c:pt>
                <c:pt idx="356">
                  <c:v>304</c:v>
                </c:pt>
                <c:pt idx="357">
                  <c:v>300</c:v>
                </c:pt>
                <c:pt idx="358">
                  <c:v>301</c:v>
                </c:pt>
                <c:pt idx="359">
                  <c:v>301</c:v>
                </c:pt>
                <c:pt idx="360">
                  <c:v>304</c:v>
                </c:pt>
                <c:pt idx="361">
                  <c:v>305</c:v>
                </c:pt>
                <c:pt idx="362">
                  <c:v>304</c:v>
                </c:pt>
                <c:pt idx="363">
                  <c:v>305</c:v>
                </c:pt>
                <c:pt idx="364">
                  <c:v>318</c:v>
                </c:pt>
                <c:pt idx="365">
                  <c:v>320</c:v>
                </c:pt>
                <c:pt idx="366">
                  <c:v>318</c:v>
                </c:pt>
                <c:pt idx="367">
                  <c:v>318</c:v>
                </c:pt>
                <c:pt idx="368">
                  <c:v>315</c:v>
                </c:pt>
                <c:pt idx="369">
                  <c:v>316</c:v>
                </c:pt>
                <c:pt idx="370">
                  <c:v>315</c:v>
                </c:pt>
                <c:pt idx="371">
                  <c:v>315</c:v>
                </c:pt>
                <c:pt idx="372">
                  <c:v>320</c:v>
                </c:pt>
                <c:pt idx="373">
                  <c:v>324</c:v>
                </c:pt>
                <c:pt idx="374">
                  <c:v>326</c:v>
                </c:pt>
                <c:pt idx="375">
                  <c:v>330</c:v>
                </c:pt>
                <c:pt idx="376">
                  <c:v>329</c:v>
                </c:pt>
                <c:pt idx="377">
                  <c:v>325</c:v>
                </c:pt>
                <c:pt idx="378">
                  <c:v>326</c:v>
                </c:pt>
                <c:pt idx="379">
                  <c:v>328</c:v>
                </c:pt>
                <c:pt idx="380">
                  <c:v>329</c:v>
                </c:pt>
                <c:pt idx="381">
                  <c:v>331</c:v>
                </c:pt>
                <c:pt idx="382">
                  <c:v>328</c:v>
                </c:pt>
                <c:pt idx="383">
                  <c:v>328</c:v>
                </c:pt>
                <c:pt idx="384">
                  <c:v>328</c:v>
                </c:pt>
                <c:pt idx="385">
                  <c:v>327</c:v>
                </c:pt>
                <c:pt idx="386">
                  <c:v>337</c:v>
                </c:pt>
                <c:pt idx="387">
                  <c:v>339</c:v>
                </c:pt>
                <c:pt idx="388">
                  <c:v>341</c:v>
                </c:pt>
                <c:pt idx="389">
                  <c:v>341</c:v>
                </c:pt>
                <c:pt idx="390">
                  <c:v>342</c:v>
                </c:pt>
                <c:pt idx="391">
                  <c:v>339</c:v>
                </c:pt>
                <c:pt idx="392">
                  <c:v>336</c:v>
                </c:pt>
                <c:pt idx="393">
                  <c:v>339</c:v>
                </c:pt>
                <c:pt idx="394">
                  <c:v>338</c:v>
                </c:pt>
                <c:pt idx="395">
                  <c:v>334</c:v>
                </c:pt>
                <c:pt idx="396">
                  <c:v>333</c:v>
                </c:pt>
                <c:pt idx="397">
                  <c:v>330</c:v>
                </c:pt>
                <c:pt idx="398">
                  <c:v>329</c:v>
                </c:pt>
                <c:pt idx="399">
                  <c:v>329</c:v>
                </c:pt>
                <c:pt idx="400">
                  <c:v>330</c:v>
                </c:pt>
                <c:pt idx="401">
                  <c:v>330</c:v>
                </c:pt>
                <c:pt idx="402">
                  <c:v>329</c:v>
                </c:pt>
                <c:pt idx="403">
                  <c:v>331</c:v>
                </c:pt>
                <c:pt idx="404">
                  <c:v>330</c:v>
                </c:pt>
                <c:pt idx="405">
                  <c:v>330</c:v>
                </c:pt>
                <c:pt idx="406">
                  <c:v>326</c:v>
                </c:pt>
                <c:pt idx="407">
                  <c:v>329</c:v>
                </c:pt>
                <c:pt idx="408">
                  <c:v>330</c:v>
                </c:pt>
                <c:pt idx="409">
                  <c:v>338</c:v>
                </c:pt>
                <c:pt idx="410">
                  <c:v>342</c:v>
                </c:pt>
                <c:pt idx="411">
                  <c:v>348</c:v>
                </c:pt>
                <c:pt idx="412">
                  <c:v>350</c:v>
                </c:pt>
                <c:pt idx="413">
                  <c:v>350</c:v>
                </c:pt>
                <c:pt idx="414">
                  <c:v>355</c:v>
                </c:pt>
                <c:pt idx="415">
                  <c:v>358</c:v>
                </c:pt>
                <c:pt idx="416">
                  <c:v>375</c:v>
                </c:pt>
                <c:pt idx="417">
                  <c:v>376</c:v>
                </c:pt>
                <c:pt idx="418">
                  <c:v>376</c:v>
                </c:pt>
                <c:pt idx="419">
                  <c:v>378</c:v>
                </c:pt>
                <c:pt idx="420">
                  <c:v>383</c:v>
                </c:pt>
                <c:pt idx="421">
                  <c:v>384</c:v>
                </c:pt>
                <c:pt idx="422">
                  <c:v>386</c:v>
                </c:pt>
                <c:pt idx="423">
                  <c:v>390</c:v>
                </c:pt>
                <c:pt idx="424">
                  <c:v>409</c:v>
                </c:pt>
                <c:pt idx="425">
                  <c:v>416</c:v>
                </c:pt>
                <c:pt idx="426">
                  <c:v>423</c:v>
                </c:pt>
                <c:pt idx="427">
                  <c:v>436</c:v>
                </c:pt>
                <c:pt idx="428">
                  <c:v>470</c:v>
                </c:pt>
                <c:pt idx="429">
                  <c:v>487</c:v>
                </c:pt>
                <c:pt idx="430">
                  <c:v>520</c:v>
                </c:pt>
                <c:pt idx="431">
                  <c:v>526</c:v>
                </c:pt>
                <c:pt idx="432">
                  <c:v>526</c:v>
                </c:pt>
                <c:pt idx="433">
                  <c:v>533</c:v>
                </c:pt>
                <c:pt idx="434">
                  <c:v>536</c:v>
                </c:pt>
                <c:pt idx="435">
                  <c:v>535</c:v>
                </c:pt>
                <c:pt idx="436">
                  <c:v>530</c:v>
                </c:pt>
                <c:pt idx="437">
                  <c:v>543</c:v>
                </c:pt>
                <c:pt idx="438">
                  <c:v>568</c:v>
                </c:pt>
                <c:pt idx="439">
                  <c:v>570</c:v>
                </c:pt>
                <c:pt idx="440">
                  <c:v>567</c:v>
                </c:pt>
                <c:pt idx="441">
                  <c:v>566</c:v>
                </c:pt>
                <c:pt idx="442">
                  <c:v>567</c:v>
                </c:pt>
                <c:pt idx="443">
                  <c:v>570</c:v>
                </c:pt>
                <c:pt idx="444">
                  <c:v>579</c:v>
                </c:pt>
                <c:pt idx="445">
                  <c:v>578</c:v>
                </c:pt>
                <c:pt idx="446">
                  <c:v>572</c:v>
                </c:pt>
                <c:pt idx="447">
                  <c:v>572</c:v>
                </c:pt>
                <c:pt idx="448">
                  <c:v>573</c:v>
                </c:pt>
                <c:pt idx="449">
                  <c:v>576</c:v>
                </c:pt>
                <c:pt idx="450">
                  <c:v>574</c:v>
                </c:pt>
                <c:pt idx="451">
                  <c:v>576</c:v>
                </c:pt>
                <c:pt idx="452">
                  <c:v>595</c:v>
                </c:pt>
                <c:pt idx="453">
                  <c:v>606</c:v>
                </c:pt>
                <c:pt idx="454">
                  <c:v>611</c:v>
                </c:pt>
                <c:pt idx="455">
                  <c:v>629</c:v>
                </c:pt>
                <c:pt idx="456">
                  <c:v>627</c:v>
                </c:pt>
                <c:pt idx="457">
                  <c:v>621</c:v>
                </c:pt>
                <c:pt idx="458">
                  <c:v>639</c:v>
                </c:pt>
                <c:pt idx="459">
                  <c:v>632</c:v>
                </c:pt>
                <c:pt idx="460">
                  <c:v>632</c:v>
                </c:pt>
                <c:pt idx="461">
                  <c:v>637</c:v>
                </c:pt>
                <c:pt idx="462">
                  <c:v>659</c:v>
                </c:pt>
                <c:pt idx="463">
                  <c:v>667</c:v>
                </c:pt>
                <c:pt idx="464">
                  <c:v>678</c:v>
                </c:pt>
                <c:pt idx="465">
                  <c:v>678</c:v>
                </c:pt>
                <c:pt idx="466">
                  <c:v>665</c:v>
                </c:pt>
                <c:pt idx="467">
                  <c:v>659</c:v>
                </c:pt>
                <c:pt idx="468">
                  <c:v>649</c:v>
                </c:pt>
                <c:pt idx="469">
                  <c:v>637</c:v>
                </c:pt>
                <c:pt idx="470">
                  <c:v>638</c:v>
                </c:pt>
                <c:pt idx="471">
                  <c:v>643</c:v>
                </c:pt>
                <c:pt idx="472">
                  <c:v>649</c:v>
                </c:pt>
                <c:pt idx="473">
                  <c:v>650</c:v>
                </c:pt>
                <c:pt idx="474">
                  <c:v>636</c:v>
                </c:pt>
                <c:pt idx="475">
                  <c:v>652</c:v>
                </c:pt>
                <c:pt idx="476">
                  <c:v>633</c:v>
                </c:pt>
                <c:pt idx="477">
                  <c:v>627</c:v>
                </c:pt>
                <c:pt idx="478">
                  <c:v>611</c:v>
                </c:pt>
                <c:pt idx="479">
                  <c:v>609</c:v>
                </c:pt>
                <c:pt idx="480">
                  <c:v>595</c:v>
                </c:pt>
                <c:pt idx="481">
                  <c:v>593</c:v>
                </c:pt>
                <c:pt idx="482">
                  <c:v>588</c:v>
                </c:pt>
                <c:pt idx="483">
                  <c:v>585</c:v>
                </c:pt>
                <c:pt idx="484">
                  <c:v>582</c:v>
                </c:pt>
                <c:pt idx="485">
                  <c:v>573</c:v>
                </c:pt>
                <c:pt idx="486">
                  <c:v>562</c:v>
                </c:pt>
                <c:pt idx="487">
                  <c:v>553</c:v>
                </c:pt>
                <c:pt idx="488">
                  <c:v>554</c:v>
                </c:pt>
                <c:pt idx="489">
                  <c:v>547</c:v>
                </c:pt>
                <c:pt idx="490">
                  <c:v>545</c:v>
                </c:pt>
                <c:pt idx="491">
                  <c:v>541</c:v>
                </c:pt>
                <c:pt idx="492">
                  <c:v>536</c:v>
                </c:pt>
                <c:pt idx="493">
                  <c:v>533</c:v>
                </c:pt>
                <c:pt idx="494">
                  <c:v>533</c:v>
                </c:pt>
                <c:pt idx="495">
                  <c:v>534</c:v>
                </c:pt>
                <c:pt idx="496">
                  <c:v>544</c:v>
                </c:pt>
                <c:pt idx="497">
                  <c:v>548</c:v>
                </c:pt>
                <c:pt idx="498">
                  <c:v>555</c:v>
                </c:pt>
                <c:pt idx="499">
                  <c:v>555</c:v>
                </c:pt>
                <c:pt idx="500">
                  <c:v>553</c:v>
                </c:pt>
                <c:pt idx="501">
                  <c:v>545</c:v>
                </c:pt>
                <c:pt idx="502">
                  <c:v>554</c:v>
                </c:pt>
                <c:pt idx="503">
                  <c:v>556</c:v>
                </c:pt>
                <c:pt idx="504">
                  <c:v>561</c:v>
                </c:pt>
                <c:pt idx="505">
                  <c:v>556</c:v>
                </c:pt>
                <c:pt idx="506">
                  <c:v>564</c:v>
                </c:pt>
                <c:pt idx="507">
                  <c:v>559</c:v>
                </c:pt>
                <c:pt idx="508">
                  <c:v>564</c:v>
                </c:pt>
                <c:pt idx="509">
                  <c:v>564</c:v>
                </c:pt>
                <c:pt idx="510">
                  <c:v>563</c:v>
                </c:pt>
                <c:pt idx="511">
                  <c:v>558</c:v>
                </c:pt>
                <c:pt idx="512">
                  <c:v>553</c:v>
                </c:pt>
                <c:pt idx="513">
                  <c:v>543</c:v>
                </c:pt>
                <c:pt idx="514">
                  <c:v>539</c:v>
                </c:pt>
                <c:pt idx="515">
                  <c:v>544</c:v>
                </c:pt>
                <c:pt idx="516">
                  <c:v>548</c:v>
                </c:pt>
                <c:pt idx="517">
                  <c:v>551</c:v>
                </c:pt>
                <c:pt idx="518">
                  <c:v>566</c:v>
                </c:pt>
                <c:pt idx="519">
                  <c:v>563</c:v>
                </c:pt>
                <c:pt idx="520">
                  <c:v>557</c:v>
                </c:pt>
                <c:pt idx="521">
                  <c:v>556</c:v>
                </c:pt>
                <c:pt idx="522">
                  <c:v>553</c:v>
                </c:pt>
                <c:pt idx="523">
                  <c:v>541</c:v>
                </c:pt>
                <c:pt idx="524">
                  <c:v>537</c:v>
                </c:pt>
                <c:pt idx="525">
                  <c:v>546</c:v>
                </c:pt>
                <c:pt idx="526">
                  <c:v>560</c:v>
                </c:pt>
                <c:pt idx="527">
                  <c:v>567</c:v>
                </c:pt>
                <c:pt idx="528">
                  <c:v>562</c:v>
                </c:pt>
                <c:pt idx="529">
                  <c:v>563</c:v>
                </c:pt>
                <c:pt idx="530">
                  <c:v>555</c:v>
                </c:pt>
                <c:pt idx="531">
                  <c:v>549</c:v>
                </c:pt>
                <c:pt idx="532">
                  <c:v>554</c:v>
                </c:pt>
                <c:pt idx="533">
                  <c:v>559</c:v>
                </c:pt>
                <c:pt idx="534">
                  <c:v>556</c:v>
                </c:pt>
                <c:pt idx="535">
                  <c:v>554</c:v>
                </c:pt>
                <c:pt idx="536">
                  <c:v>554</c:v>
                </c:pt>
                <c:pt idx="537">
                  <c:v>553</c:v>
                </c:pt>
                <c:pt idx="538">
                  <c:v>553</c:v>
                </c:pt>
                <c:pt idx="539">
                  <c:v>560</c:v>
                </c:pt>
                <c:pt idx="540">
                  <c:v>554</c:v>
                </c:pt>
                <c:pt idx="541">
                  <c:v>549</c:v>
                </c:pt>
                <c:pt idx="542">
                  <c:v>545</c:v>
                </c:pt>
                <c:pt idx="543">
                  <c:v>541</c:v>
                </c:pt>
                <c:pt idx="544">
                  <c:v>536</c:v>
                </c:pt>
                <c:pt idx="545">
                  <c:v>536</c:v>
                </c:pt>
                <c:pt idx="546">
                  <c:v>541</c:v>
                </c:pt>
                <c:pt idx="547">
                  <c:v>535</c:v>
                </c:pt>
                <c:pt idx="548">
                  <c:v>533</c:v>
                </c:pt>
                <c:pt idx="549">
                  <c:v>524</c:v>
                </c:pt>
                <c:pt idx="550">
                  <c:v>522</c:v>
                </c:pt>
                <c:pt idx="551">
                  <c:v>525</c:v>
                </c:pt>
                <c:pt idx="552">
                  <c:v>529</c:v>
                </c:pt>
                <c:pt idx="553">
                  <c:v>523</c:v>
                </c:pt>
                <c:pt idx="554">
                  <c:v>523</c:v>
                </c:pt>
                <c:pt idx="555">
                  <c:v>531</c:v>
                </c:pt>
                <c:pt idx="556">
                  <c:v>526</c:v>
                </c:pt>
                <c:pt idx="557">
                  <c:v>522</c:v>
                </c:pt>
                <c:pt idx="558">
                  <c:v>515</c:v>
                </c:pt>
                <c:pt idx="559">
                  <c:v>521</c:v>
                </c:pt>
                <c:pt idx="560">
                  <c:v>521</c:v>
                </c:pt>
                <c:pt idx="561">
                  <c:v>515</c:v>
                </c:pt>
                <c:pt idx="562">
                  <c:v>524</c:v>
                </c:pt>
                <c:pt idx="563">
                  <c:v>520</c:v>
                </c:pt>
                <c:pt idx="564">
                  <c:v>520</c:v>
                </c:pt>
                <c:pt idx="565">
                  <c:v>528</c:v>
                </c:pt>
                <c:pt idx="566">
                  <c:v>530</c:v>
                </c:pt>
                <c:pt idx="567">
                  <c:v>534</c:v>
                </c:pt>
                <c:pt idx="568">
                  <c:v>529</c:v>
                </c:pt>
                <c:pt idx="569">
                  <c:v>527</c:v>
                </c:pt>
                <c:pt idx="570">
                  <c:v>529</c:v>
                </c:pt>
                <c:pt idx="571">
                  <c:v>528</c:v>
                </c:pt>
                <c:pt idx="572">
                  <c:v>530</c:v>
                </c:pt>
                <c:pt idx="573">
                  <c:v>528</c:v>
                </c:pt>
                <c:pt idx="574">
                  <c:v>529</c:v>
                </c:pt>
                <c:pt idx="575">
                  <c:v>521</c:v>
                </c:pt>
                <c:pt idx="576">
                  <c:v>518</c:v>
                </c:pt>
                <c:pt idx="577">
                  <c:v>523</c:v>
                </c:pt>
                <c:pt idx="578">
                  <c:v>522</c:v>
                </c:pt>
                <c:pt idx="579">
                  <c:v>517</c:v>
                </c:pt>
                <c:pt idx="580">
                  <c:v>518</c:v>
                </c:pt>
                <c:pt idx="581">
                  <c:v>514</c:v>
                </c:pt>
                <c:pt idx="582">
                  <c:v>519</c:v>
                </c:pt>
                <c:pt idx="583">
                  <c:v>519</c:v>
                </c:pt>
                <c:pt idx="584">
                  <c:v>511</c:v>
                </c:pt>
                <c:pt idx="585">
                  <c:v>517</c:v>
                </c:pt>
                <c:pt idx="586">
                  <c:v>518</c:v>
                </c:pt>
                <c:pt idx="587">
                  <c:v>518</c:v>
                </c:pt>
                <c:pt idx="588">
                  <c:v>513</c:v>
                </c:pt>
                <c:pt idx="589">
                  <c:v>518</c:v>
                </c:pt>
                <c:pt idx="590">
                  <c:v>516</c:v>
                </c:pt>
                <c:pt idx="591">
                  <c:v>514</c:v>
                </c:pt>
                <c:pt idx="592">
                  <c:v>509</c:v>
                </c:pt>
                <c:pt idx="593">
                  <c:v>505</c:v>
                </c:pt>
                <c:pt idx="594">
                  <c:v>500</c:v>
                </c:pt>
                <c:pt idx="595">
                  <c:v>496</c:v>
                </c:pt>
                <c:pt idx="596">
                  <c:v>499</c:v>
                </c:pt>
                <c:pt idx="597">
                  <c:v>502</c:v>
                </c:pt>
                <c:pt idx="598">
                  <c:v>500</c:v>
                </c:pt>
                <c:pt idx="599">
                  <c:v>493</c:v>
                </c:pt>
                <c:pt idx="600">
                  <c:v>493</c:v>
                </c:pt>
                <c:pt idx="601">
                  <c:v>495</c:v>
                </c:pt>
                <c:pt idx="602">
                  <c:v>495</c:v>
                </c:pt>
                <c:pt idx="603">
                  <c:v>492</c:v>
                </c:pt>
                <c:pt idx="604">
                  <c:v>498</c:v>
                </c:pt>
                <c:pt idx="605">
                  <c:v>476</c:v>
                </c:pt>
                <c:pt idx="606">
                  <c:v>470</c:v>
                </c:pt>
                <c:pt idx="607">
                  <c:v>465</c:v>
                </c:pt>
                <c:pt idx="608">
                  <c:v>471</c:v>
                </c:pt>
                <c:pt idx="609">
                  <c:v>461</c:v>
                </c:pt>
                <c:pt idx="610">
                  <c:v>462</c:v>
                </c:pt>
                <c:pt idx="611">
                  <c:v>467</c:v>
                </c:pt>
                <c:pt idx="612">
                  <c:v>465</c:v>
                </c:pt>
                <c:pt idx="613">
                  <c:v>468</c:v>
                </c:pt>
                <c:pt idx="614">
                  <c:v>476</c:v>
                </c:pt>
                <c:pt idx="615">
                  <c:v>466</c:v>
                </c:pt>
                <c:pt idx="616">
                  <c:v>464</c:v>
                </c:pt>
                <c:pt idx="617">
                  <c:v>460</c:v>
                </c:pt>
                <c:pt idx="618">
                  <c:v>469</c:v>
                </c:pt>
                <c:pt idx="619">
                  <c:v>472</c:v>
                </c:pt>
                <c:pt idx="620">
                  <c:v>477</c:v>
                </c:pt>
                <c:pt idx="621">
                  <c:v>481</c:v>
                </c:pt>
                <c:pt idx="622">
                  <c:v>481</c:v>
                </c:pt>
                <c:pt idx="623">
                  <c:v>478</c:v>
                </c:pt>
                <c:pt idx="624">
                  <c:v>472</c:v>
                </c:pt>
                <c:pt idx="625">
                  <c:v>474</c:v>
                </c:pt>
                <c:pt idx="626">
                  <c:v>475</c:v>
                </c:pt>
                <c:pt idx="627">
                  <c:v>465</c:v>
                </c:pt>
                <c:pt idx="628">
                  <c:v>465</c:v>
                </c:pt>
                <c:pt idx="629">
                  <c:v>469</c:v>
                </c:pt>
                <c:pt idx="630">
                  <c:v>470</c:v>
                </c:pt>
                <c:pt idx="631">
                  <c:v>472</c:v>
                </c:pt>
                <c:pt idx="632">
                  <c:v>469</c:v>
                </c:pt>
                <c:pt idx="633">
                  <c:v>464</c:v>
                </c:pt>
                <c:pt idx="634">
                  <c:v>466</c:v>
                </c:pt>
                <c:pt idx="635">
                  <c:v>460</c:v>
                </c:pt>
                <c:pt idx="636">
                  <c:v>465</c:v>
                </c:pt>
                <c:pt idx="637">
                  <c:v>463</c:v>
                </c:pt>
                <c:pt idx="638">
                  <c:v>466</c:v>
                </c:pt>
                <c:pt idx="639">
                  <c:v>477</c:v>
                </c:pt>
                <c:pt idx="640">
                  <c:v>473</c:v>
                </c:pt>
                <c:pt idx="641">
                  <c:v>468</c:v>
                </c:pt>
                <c:pt idx="642">
                  <c:v>466</c:v>
                </c:pt>
                <c:pt idx="643">
                  <c:v>461</c:v>
                </c:pt>
                <c:pt idx="644">
                  <c:v>458</c:v>
                </c:pt>
                <c:pt idx="645">
                  <c:v>460</c:v>
                </c:pt>
                <c:pt idx="646">
                  <c:v>466</c:v>
                </c:pt>
                <c:pt idx="647">
                  <c:v>469</c:v>
                </c:pt>
                <c:pt idx="648">
                  <c:v>487</c:v>
                </c:pt>
                <c:pt idx="649">
                  <c:v>479</c:v>
                </c:pt>
                <c:pt idx="650">
                  <c:v>479</c:v>
                </c:pt>
                <c:pt idx="651">
                  <c:v>480</c:v>
                </c:pt>
                <c:pt idx="652">
                  <c:v>475</c:v>
                </c:pt>
                <c:pt idx="653">
                  <c:v>474</c:v>
                </c:pt>
                <c:pt idx="654">
                  <c:v>479</c:v>
                </c:pt>
                <c:pt idx="655">
                  <c:v>478</c:v>
                </c:pt>
                <c:pt idx="656">
                  <c:v>487</c:v>
                </c:pt>
                <c:pt idx="657">
                  <c:v>486</c:v>
                </c:pt>
                <c:pt idx="658">
                  <c:v>482</c:v>
                </c:pt>
                <c:pt idx="659">
                  <c:v>477</c:v>
                </c:pt>
                <c:pt idx="660">
                  <c:v>479</c:v>
                </c:pt>
                <c:pt idx="661">
                  <c:v>482</c:v>
                </c:pt>
                <c:pt idx="662">
                  <c:v>483</c:v>
                </c:pt>
                <c:pt idx="663">
                  <c:v>483</c:v>
                </c:pt>
                <c:pt idx="664">
                  <c:v>478</c:v>
                </c:pt>
                <c:pt idx="665">
                  <c:v>477</c:v>
                </c:pt>
                <c:pt idx="666">
                  <c:v>477</c:v>
                </c:pt>
                <c:pt idx="667">
                  <c:v>485</c:v>
                </c:pt>
                <c:pt idx="668">
                  <c:v>486</c:v>
                </c:pt>
                <c:pt idx="669">
                  <c:v>482</c:v>
                </c:pt>
                <c:pt idx="670">
                  <c:v>481</c:v>
                </c:pt>
                <c:pt idx="671">
                  <c:v>466</c:v>
                </c:pt>
                <c:pt idx="672">
                  <c:v>466</c:v>
                </c:pt>
                <c:pt idx="673">
                  <c:v>469</c:v>
                </c:pt>
                <c:pt idx="674">
                  <c:v>475</c:v>
                </c:pt>
                <c:pt idx="675">
                  <c:v>484</c:v>
                </c:pt>
                <c:pt idx="676">
                  <c:v>474</c:v>
                </c:pt>
                <c:pt idx="677">
                  <c:v>465</c:v>
                </c:pt>
                <c:pt idx="678">
                  <c:v>469</c:v>
                </c:pt>
                <c:pt idx="679">
                  <c:v>473</c:v>
                </c:pt>
                <c:pt idx="680">
                  <c:v>470</c:v>
                </c:pt>
                <c:pt idx="681">
                  <c:v>478</c:v>
                </c:pt>
                <c:pt idx="682">
                  <c:v>476</c:v>
                </c:pt>
                <c:pt idx="683">
                  <c:v>483</c:v>
                </c:pt>
                <c:pt idx="684">
                  <c:v>487</c:v>
                </c:pt>
                <c:pt idx="685">
                  <c:v>487</c:v>
                </c:pt>
                <c:pt idx="686">
                  <c:v>489</c:v>
                </c:pt>
                <c:pt idx="687">
                  <c:v>489</c:v>
                </c:pt>
                <c:pt idx="688">
                  <c:v>494</c:v>
                </c:pt>
                <c:pt idx="689">
                  <c:v>503</c:v>
                </c:pt>
                <c:pt idx="690">
                  <c:v>500</c:v>
                </c:pt>
                <c:pt idx="691">
                  <c:v>493</c:v>
                </c:pt>
                <c:pt idx="692">
                  <c:v>488</c:v>
                </c:pt>
                <c:pt idx="693">
                  <c:v>490</c:v>
                </c:pt>
                <c:pt idx="694">
                  <c:v>491</c:v>
                </c:pt>
                <c:pt idx="695">
                  <c:v>490</c:v>
                </c:pt>
                <c:pt idx="696">
                  <c:v>499</c:v>
                </c:pt>
                <c:pt idx="697">
                  <c:v>499</c:v>
                </c:pt>
                <c:pt idx="698">
                  <c:v>494</c:v>
                </c:pt>
                <c:pt idx="699">
                  <c:v>496</c:v>
                </c:pt>
                <c:pt idx="700">
                  <c:v>494</c:v>
                </c:pt>
                <c:pt idx="701">
                  <c:v>501</c:v>
                </c:pt>
                <c:pt idx="702">
                  <c:v>500</c:v>
                </c:pt>
                <c:pt idx="703">
                  <c:v>498</c:v>
                </c:pt>
                <c:pt idx="704">
                  <c:v>501</c:v>
                </c:pt>
                <c:pt idx="705">
                  <c:v>505</c:v>
                </c:pt>
                <c:pt idx="706">
                  <c:v>507</c:v>
                </c:pt>
                <c:pt idx="707">
                  <c:v>506</c:v>
                </c:pt>
                <c:pt idx="708">
                  <c:v>507</c:v>
                </c:pt>
                <c:pt idx="709">
                  <c:v>509</c:v>
                </c:pt>
                <c:pt idx="710">
                  <c:v>515</c:v>
                </c:pt>
                <c:pt idx="711">
                  <c:v>526</c:v>
                </c:pt>
                <c:pt idx="712">
                  <c:v>522</c:v>
                </c:pt>
                <c:pt idx="713">
                  <c:v>517</c:v>
                </c:pt>
                <c:pt idx="714">
                  <c:v>510</c:v>
                </c:pt>
                <c:pt idx="715">
                  <c:v>507</c:v>
                </c:pt>
                <c:pt idx="716">
                  <c:v>506</c:v>
                </c:pt>
                <c:pt idx="717">
                  <c:v>505</c:v>
                </c:pt>
                <c:pt idx="718">
                  <c:v>512</c:v>
                </c:pt>
                <c:pt idx="719">
                  <c:v>503</c:v>
                </c:pt>
                <c:pt idx="720">
                  <c:v>499</c:v>
                </c:pt>
                <c:pt idx="721">
                  <c:v>500</c:v>
                </c:pt>
                <c:pt idx="722">
                  <c:v>499</c:v>
                </c:pt>
                <c:pt idx="723">
                  <c:v>496</c:v>
                </c:pt>
                <c:pt idx="724">
                  <c:v>498</c:v>
                </c:pt>
                <c:pt idx="725">
                  <c:v>493</c:v>
                </c:pt>
                <c:pt idx="726">
                  <c:v>494</c:v>
                </c:pt>
                <c:pt idx="727">
                  <c:v>499</c:v>
                </c:pt>
                <c:pt idx="728">
                  <c:v>499</c:v>
                </c:pt>
                <c:pt idx="729">
                  <c:v>491</c:v>
                </c:pt>
                <c:pt idx="730">
                  <c:v>497</c:v>
                </c:pt>
                <c:pt idx="731">
                  <c:v>493</c:v>
                </c:pt>
                <c:pt idx="732">
                  <c:v>489</c:v>
                </c:pt>
                <c:pt idx="733">
                  <c:v>494</c:v>
                </c:pt>
                <c:pt idx="734">
                  <c:v>499</c:v>
                </c:pt>
                <c:pt idx="735">
                  <c:v>508</c:v>
                </c:pt>
                <c:pt idx="736">
                  <c:v>517</c:v>
                </c:pt>
                <c:pt idx="737">
                  <c:v>513</c:v>
                </c:pt>
                <c:pt idx="738">
                  <c:v>513</c:v>
                </c:pt>
                <c:pt idx="739">
                  <c:v>515</c:v>
                </c:pt>
                <c:pt idx="740">
                  <c:v>514</c:v>
                </c:pt>
                <c:pt idx="741">
                  <c:v>514</c:v>
                </c:pt>
                <c:pt idx="742">
                  <c:v>516</c:v>
                </c:pt>
                <c:pt idx="743">
                  <c:v>515</c:v>
                </c:pt>
                <c:pt idx="744">
                  <c:v>513</c:v>
                </c:pt>
                <c:pt idx="745">
                  <c:v>512</c:v>
                </c:pt>
                <c:pt idx="746">
                  <c:v>514</c:v>
                </c:pt>
                <c:pt idx="747">
                  <c:v>518</c:v>
                </c:pt>
                <c:pt idx="748">
                  <c:v>517</c:v>
                </c:pt>
                <c:pt idx="749">
                  <c:v>513</c:v>
                </c:pt>
                <c:pt idx="750">
                  <c:v>510</c:v>
                </c:pt>
                <c:pt idx="751">
                  <c:v>507</c:v>
                </c:pt>
                <c:pt idx="752">
                  <c:v>505</c:v>
                </c:pt>
                <c:pt idx="753">
                  <c:v>502</c:v>
                </c:pt>
                <c:pt idx="754">
                  <c:v>501</c:v>
                </c:pt>
                <c:pt idx="755">
                  <c:v>499</c:v>
                </c:pt>
                <c:pt idx="756">
                  <c:v>500</c:v>
                </c:pt>
                <c:pt idx="757">
                  <c:v>497</c:v>
                </c:pt>
                <c:pt idx="758">
                  <c:v>490</c:v>
                </c:pt>
                <c:pt idx="759">
                  <c:v>491</c:v>
                </c:pt>
                <c:pt idx="760">
                  <c:v>486</c:v>
                </c:pt>
                <c:pt idx="761">
                  <c:v>489</c:v>
                </c:pt>
                <c:pt idx="762">
                  <c:v>491</c:v>
                </c:pt>
                <c:pt idx="763">
                  <c:v>492</c:v>
                </c:pt>
                <c:pt idx="764">
                  <c:v>493</c:v>
                </c:pt>
                <c:pt idx="765">
                  <c:v>485</c:v>
                </c:pt>
                <c:pt idx="766">
                  <c:v>486</c:v>
                </c:pt>
                <c:pt idx="767">
                  <c:v>488</c:v>
                </c:pt>
                <c:pt idx="768">
                  <c:v>487</c:v>
                </c:pt>
                <c:pt idx="769">
                  <c:v>479</c:v>
                </c:pt>
                <c:pt idx="770">
                  <c:v>473</c:v>
                </c:pt>
                <c:pt idx="771">
                  <c:v>472</c:v>
                </c:pt>
                <c:pt idx="772">
                  <c:v>472</c:v>
                </c:pt>
                <c:pt idx="773">
                  <c:v>469</c:v>
                </c:pt>
                <c:pt idx="774">
                  <c:v>468</c:v>
                </c:pt>
                <c:pt idx="775">
                  <c:v>466</c:v>
                </c:pt>
                <c:pt idx="776">
                  <c:v>466</c:v>
                </c:pt>
                <c:pt idx="777">
                  <c:v>466</c:v>
                </c:pt>
                <c:pt idx="778">
                  <c:v>468</c:v>
                </c:pt>
                <c:pt idx="779">
                  <c:v>466</c:v>
                </c:pt>
                <c:pt idx="780">
                  <c:v>470</c:v>
                </c:pt>
                <c:pt idx="781">
                  <c:v>471</c:v>
                </c:pt>
                <c:pt idx="782">
                  <c:v>476</c:v>
                </c:pt>
                <c:pt idx="783">
                  <c:v>468</c:v>
                </c:pt>
                <c:pt idx="784">
                  <c:v>481</c:v>
                </c:pt>
                <c:pt idx="785">
                  <c:v>477</c:v>
                </c:pt>
                <c:pt idx="786">
                  <c:v>482</c:v>
                </c:pt>
                <c:pt idx="787">
                  <c:v>486</c:v>
                </c:pt>
                <c:pt idx="788">
                  <c:v>481</c:v>
                </c:pt>
                <c:pt idx="789">
                  <c:v>474</c:v>
                </c:pt>
                <c:pt idx="790">
                  <c:v>472</c:v>
                </c:pt>
                <c:pt idx="791">
                  <c:v>482</c:v>
                </c:pt>
                <c:pt idx="792">
                  <c:v>477</c:v>
                </c:pt>
                <c:pt idx="793">
                  <c:v>477</c:v>
                </c:pt>
                <c:pt idx="794">
                  <c:v>475</c:v>
                </c:pt>
                <c:pt idx="795">
                  <c:v>477</c:v>
                </c:pt>
                <c:pt idx="796">
                  <c:v>474</c:v>
                </c:pt>
                <c:pt idx="797">
                  <c:v>473</c:v>
                </c:pt>
                <c:pt idx="798">
                  <c:v>482</c:v>
                </c:pt>
                <c:pt idx="799">
                  <c:v>481</c:v>
                </c:pt>
                <c:pt idx="800">
                  <c:v>481</c:v>
                </c:pt>
                <c:pt idx="801">
                  <c:v>480</c:v>
                </c:pt>
                <c:pt idx="802">
                  <c:v>480</c:v>
                </c:pt>
                <c:pt idx="803">
                  <c:v>487</c:v>
                </c:pt>
                <c:pt idx="804">
                  <c:v>487</c:v>
                </c:pt>
                <c:pt idx="805">
                  <c:v>486</c:v>
                </c:pt>
                <c:pt idx="806">
                  <c:v>499</c:v>
                </c:pt>
                <c:pt idx="807">
                  <c:v>487</c:v>
                </c:pt>
                <c:pt idx="808">
                  <c:v>482</c:v>
                </c:pt>
                <c:pt idx="809">
                  <c:v>482</c:v>
                </c:pt>
                <c:pt idx="810">
                  <c:v>479</c:v>
                </c:pt>
                <c:pt idx="811">
                  <c:v>477</c:v>
                </c:pt>
                <c:pt idx="812">
                  <c:v>481</c:v>
                </c:pt>
                <c:pt idx="813">
                  <c:v>488</c:v>
                </c:pt>
                <c:pt idx="814">
                  <c:v>483</c:v>
                </c:pt>
                <c:pt idx="815">
                  <c:v>486</c:v>
                </c:pt>
                <c:pt idx="816">
                  <c:v>482</c:v>
                </c:pt>
                <c:pt idx="817">
                  <c:v>490</c:v>
                </c:pt>
                <c:pt idx="818">
                  <c:v>490</c:v>
                </c:pt>
                <c:pt idx="819">
                  <c:v>502</c:v>
                </c:pt>
                <c:pt idx="820">
                  <c:v>494</c:v>
                </c:pt>
                <c:pt idx="821">
                  <c:v>504</c:v>
                </c:pt>
                <c:pt idx="822">
                  <c:v>507</c:v>
                </c:pt>
                <c:pt idx="823">
                  <c:v>501</c:v>
                </c:pt>
                <c:pt idx="824">
                  <c:v>508</c:v>
                </c:pt>
                <c:pt idx="825">
                  <c:v>511</c:v>
                </c:pt>
                <c:pt idx="826">
                  <c:v>511</c:v>
                </c:pt>
                <c:pt idx="827">
                  <c:v>513</c:v>
                </c:pt>
                <c:pt idx="828">
                  <c:v>510</c:v>
                </c:pt>
                <c:pt idx="829">
                  <c:v>515</c:v>
                </c:pt>
                <c:pt idx="830">
                  <c:v>516</c:v>
                </c:pt>
                <c:pt idx="831">
                  <c:v>519</c:v>
                </c:pt>
                <c:pt idx="832">
                  <c:v>516</c:v>
                </c:pt>
                <c:pt idx="833">
                  <c:v>521</c:v>
                </c:pt>
                <c:pt idx="834">
                  <c:v>529</c:v>
                </c:pt>
                <c:pt idx="835">
                  <c:v>534</c:v>
                </c:pt>
                <c:pt idx="836">
                  <c:v>540</c:v>
                </c:pt>
                <c:pt idx="837">
                  <c:v>541</c:v>
                </c:pt>
                <c:pt idx="838">
                  <c:v>542</c:v>
                </c:pt>
                <c:pt idx="839">
                  <c:v>546</c:v>
                </c:pt>
                <c:pt idx="840">
                  <c:v>551</c:v>
                </c:pt>
                <c:pt idx="841">
                  <c:v>555</c:v>
                </c:pt>
                <c:pt idx="842">
                  <c:v>547</c:v>
                </c:pt>
                <c:pt idx="843">
                  <c:v>547</c:v>
                </c:pt>
                <c:pt idx="844">
                  <c:v>557</c:v>
                </c:pt>
                <c:pt idx="845">
                  <c:v>568</c:v>
                </c:pt>
                <c:pt idx="846">
                  <c:v>584</c:v>
                </c:pt>
                <c:pt idx="847">
                  <c:v>575</c:v>
                </c:pt>
                <c:pt idx="848">
                  <c:v>578</c:v>
                </c:pt>
                <c:pt idx="849">
                  <c:v>594</c:v>
                </c:pt>
                <c:pt idx="850">
                  <c:v>594</c:v>
                </c:pt>
                <c:pt idx="851">
                  <c:v>587</c:v>
                </c:pt>
                <c:pt idx="852">
                  <c:v>590</c:v>
                </c:pt>
                <c:pt idx="853">
                  <c:v>595</c:v>
                </c:pt>
                <c:pt idx="854">
                  <c:v>589</c:v>
                </c:pt>
                <c:pt idx="855">
                  <c:v>582</c:v>
                </c:pt>
                <c:pt idx="856">
                  <c:v>587</c:v>
                </c:pt>
                <c:pt idx="857">
                  <c:v>592</c:v>
                </c:pt>
                <c:pt idx="858">
                  <c:v>584</c:v>
                </c:pt>
                <c:pt idx="859">
                  <c:v>581</c:v>
                </c:pt>
                <c:pt idx="860">
                  <c:v>585</c:v>
                </c:pt>
                <c:pt idx="861">
                  <c:v>585</c:v>
                </c:pt>
                <c:pt idx="862">
                  <c:v>588</c:v>
                </c:pt>
                <c:pt idx="863">
                  <c:v>577</c:v>
                </c:pt>
                <c:pt idx="864">
                  <c:v>577</c:v>
                </c:pt>
                <c:pt idx="865">
                  <c:v>569</c:v>
                </c:pt>
                <c:pt idx="866">
                  <c:v>571</c:v>
                </c:pt>
                <c:pt idx="867">
                  <c:v>588</c:v>
                </c:pt>
                <c:pt idx="868">
                  <c:v>583</c:v>
                </c:pt>
                <c:pt idx="869">
                  <c:v>579</c:v>
                </c:pt>
                <c:pt idx="870">
                  <c:v>577</c:v>
                </c:pt>
                <c:pt idx="871">
                  <c:v>574</c:v>
                </c:pt>
                <c:pt idx="872">
                  <c:v>573</c:v>
                </c:pt>
                <c:pt idx="873">
                  <c:v>572</c:v>
                </c:pt>
                <c:pt idx="874">
                  <c:v>575</c:v>
                </c:pt>
                <c:pt idx="875">
                  <c:v>582</c:v>
                </c:pt>
                <c:pt idx="876">
                  <c:v>584</c:v>
                </c:pt>
                <c:pt idx="877">
                  <c:v>578</c:v>
                </c:pt>
                <c:pt idx="878">
                  <c:v>578</c:v>
                </c:pt>
                <c:pt idx="879">
                  <c:v>582</c:v>
                </c:pt>
                <c:pt idx="880">
                  <c:v>583</c:v>
                </c:pt>
                <c:pt idx="881">
                  <c:v>580</c:v>
                </c:pt>
                <c:pt idx="882">
                  <c:v>589</c:v>
                </c:pt>
                <c:pt idx="883">
                  <c:v>595</c:v>
                </c:pt>
                <c:pt idx="884">
                  <c:v>599</c:v>
                </c:pt>
                <c:pt idx="885">
                  <c:v>601</c:v>
                </c:pt>
                <c:pt idx="886">
                  <c:v>613</c:v>
                </c:pt>
                <c:pt idx="887">
                  <c:v>618</c:v>
                </c:pt>
                <c:pt idx="888">
                  <c:v>619</c:v>
                </c:pt>
                <c:pt idx="889">
                  <c:v>615</c:v>
                </c:pt>
                <c:pt idx="890">
                  <c:v>616</c:v>
                </c:pt>
                <c:pt idx="891">
                  <c:v>622</c:v>
                </c:pt>
                <c:pt idx="892">
                  <c:v>621</c:v>
                </c:pt>
                <c:pt idx="893">
                  <c:v>623</c:v>
                </c:pt>
                <c:pt idx="894">
                  <c:v>620</c:v>
                </c:pt>
                <c:pt idx="895">
                  <c:v>618</c:v>
                </c:pt>
                <c:pt idx="896">
                  <c:v>618</c:v>
                </c:pt>
                <c:pt idx="897">
                  <c:v>612</c:v>
                </c:pt>
                <c:pt idx="898">
                  <c:v>615</c:v>
                </c:pt>
                <c:pt idx="899">
                  <c:v>615</c:v>
                </c:pt>
                <c:pt idx="900">
                  <c:v>618</c:v>
                </c:pt>
                <c:pt idx="901">
                  <c:v>612</c:v>
                </c:pt>
                <c:pt idx="902">
                  <c:v>619</c:v>
                </c:pt>
                <c:pt idx="903">
                  <c:v>618</c:v>
                </c:pt>
                <c:pt idx="904">
                  <c:v>614</c:v>
                </c:pt>
                <c:pt idx="905">
                  <c:v>607</c:v>
                </c:pt>
                <c:pt idx="906">
                  <c:v>606</c:v>
                </c:pt>
                <c:pt idx="907">
                  <c:v>599</c:v>
                </c:pt>
                <c:pt idx="908">
                  <c:v>605</c:v>
                </c:pt>
                <c:pt idx="909">
                  <c:v>605</c:v>
                </c:pt>
                <c:pt idx="910">
                  <c:v>604</c:v>
                </c:pt>
                <c:pt idx="911">
                  <c:v>611</c:v>
                </c:pt>
                <c:pt idx="912">
                  <c:v>617</c:v>
                </c:pt>
                <c:pt idx="913">
                  <c:v>620</c:v>
                </c:pt>
                <c:pt idx="914">
                  <c:v>621</c:v>
                </c:pt>
                <c:pt idx="915">
                  <c:v>621</c:v>
                </c:pt>
                <c:pt idx="916">
                  <c:v>618</c:v>
                </c:pt>
                <c:pt idx="917">
                  <c:v>620</c:v>
                </c:pt>
                <c:pt idx="918">
                  <c:v>617</c:v>
                </c:pt>
                <c:pt idx="919">
                  <c:v>614</c:v>
                </c:pt>
                <c:pt idx="920">
                  <c:v>614</c:v>
                </c:pt>
                <c:pt idx="921">
                  <c:v>618</c:v>
                </c:pt>
                <c:pt idx="922">
                  <c:v>606</c:v>
                </c:pt>
                <c:pt idx="923">
                  <c:v>598</c:v>
                </c:pt>
                <c:pt idx="924">
                  <c:v>597</c:v>
                </c:pt>
                <c:pt idx="925">
                  <c:v>598</c:v>
                </c:pt>
                <c:pt idx="926">
                  <c:v>610</c:v>
                </c:pt>
                <c:pt idx="927">
                  <c:v>611</c:v>
                </c:pt>
                <c:pt idx="928">
                  <c:v>607</c:v>
                </c:pt>
                <c:pt idx="929">
                  <c:v>609</c:v>
                </c:pt>
                <c:pt idx="930">
                  <c:v>606</c:v>
                </c:pt>
                <c:pt idx="931">
                  <c:v>613</c:v>
                </c:pt>
                <c:pt idx="932">
                  <c:v>615</c:v>
                </c:pt>
                <c:pt idx="933">
                  <c:v>626</c:v>
                </c:pt>
                <c:pt idx="934">
                  <c:v>631</c:v>
                </c:pt>
                <c:pt idx="935">
                  <c:v>633</c:v>
                </c:pt>
                <c:pt idx="936">
                  <c:v>633</c:v>
                </c:pt>
                <c:pt idx="937">
                  <c:v>638</c:v>
                </c:pt>
                <c:pt idx="938">
                  <c:v>633</c:v>
                </c:pt>
                <c:pt idx="939">
                  <c:v>634</c:v>
                </c:pt>
                <c:pt idx="940">
                  <c:v>633</c:v>
                </c:pt>
                <c:pt idx="941">
                  <c:v>637</c:v>
                </c:pt>
                <c:pt idx="942">
                  <c:v>633</c:v>
                </c:pt>
                <c:pt idx="943">
                  <c:v>637</c:v>
                </c:pt>
                <c:pt idx="944">
                  <c:v>634</c:v>
                </c:pt>
                <c:pt idx="945">
                  <c:v>634</c:v>
                </c:pt>
                <c:pt idx="946">
                  <c:v>636</c:v>
                </c:pt>
                <c:pt idx="947">
                  <c:v>640</c:v>
                </c:pt>
                <c:pt idx="948">
                  <c:v>640</c:v>
                </c:pt>
                <c:pt idx="949">
                  <c:v>639</c:v>
                </c:pt>
                <c:pt idx="950">
                  <c:v>643</c:v>
                </c:pt>
                <c:pt idx="951">
                  <c:v>644</c:v>
                </c:pt>
                <c:pt idx="952">
                  <c:v>642</c:v>
                </c:pt>
                <c:pt idx="953">
                  <c:v>636</c:v>
                </c:pt>
                <c:pt idx="954">
                  <c:v>630</c:v>
                </c:pt>
                <c:pt idx="955">
                  <c:v>628</c:v>
                </c:pt>
                <c:pt idx="956">
                  <c:v>643</c:v>
                </c:pt>
                <c:pt idx="957">
                  <c:v>648</c:v>
                </c:pt>
                <c:pt idx="958">
                  <c:v>649</c:v>
                </c:pt>
                <c:pt idx="959">
                  <c:v>641</c:v>
                </c:pt>
                <c:pt idx="960">
                  <c:v>637</c:v>
                </c:pt>
                <c:pt idx="961">
                  <c:v>630</c:v>
                </c:pt>
                <c:pt idx="962">
                  <c:v>632</c:v>
                </c:pt>
                <c:pt idx="963">
                  <c:v>630</c:v>
                </c:pt>
                <c:pt idx="964">
                  <c:v>631</c:v>
                </c:pt>
                <c:pt idx="965">
                  <c:v>635</c:v>
                </c:pt>
                <c:pt idx="966">
                  <c:v>633</c:v>
                </c:pt>
                <c:pt idx="967">
                  <c:v>630</c:v>
                </c:pt>
                <c:pt idx="968">
                  <c:v>635</c:v>
                </c:pt>
                <c:pt idx="969">
                  <c:v>641</c:v>
                </c:pt>
                <c:pt idx="970">
                  <c:v>643</c:v>
                </c:pt>
                <c:pt idx="971">
                  <c:v>645</c:v>
                </c:pt>
                <c:pt idx="972">
                  <c:v>650</c:v>
                </c:pt>
                <c:pt idx="973">
                  <c:v>649</c:v>
                </c:pt>
                <c:pt idx="974">
                  <c:v>656</c:v>
                </c:pt>
                <c:pt idx="975">
                  <c:v>665</c:v>
                </c:pt>
                <c:pt idx="976">
                  <c:v>669</c:v>
                </c:pt>
                <c:pt idx="977">
                  <c:v>672</c:v>
                </c:pt>
                <c:pt idx="978">
                  <c:v>677</c:v>
                </c:pt>
                <c:pt idx="979">
                  <c:v>677</c:v>
                </c:pt>
                <c:pt idx="980">
                  <c:v>674</c:v>
                </c:pt>
                <c:pt idx="981">
                  <c:v>677</c:v>
                </c:pt>
                <c:pt idx="982">
                  <c:v>684</c:v>
                </c:pt>
                <c:pt idx="983">
                  <c:v>687</c:v>
                </c:pt>
                <c:pt idx="984">
                  <c:v>689</c:v>
                </c:pt>
                <c:pt idx="985">
                  <c:v>696</c:v>
                </c:pt>
                <c:pt idx="986">
                  <c:v>711</c:v>
                </c:pt>
                <c:pt idx="987">
                  <c:v>721</c:v>
                </c:pt>
                <c:pt idx="988">
                  <c:v>731</c:v>
                </c:pt>
                <c:pt idx="989">
                  <c:v>728</c:v>
                </c:pt>
                <c:pt idx="990">
                  <c:v>747</c:v>
                </c:pt>
                <c:pt idx="991">
                  <c:v>758</c:v>
                </c:pt>
                <c:pt idx="992">
                  <c:v>758</c:v>
                </c:pt>
                <c:pt idx="993">
                  <c:v>759</c:v>
                </c:pt>
                <c:pt idx="994">
                  <c:v>765</c:v>
                </c:pt>
                <c:pt idx="995">
                  <c:v>761</c:v>
                </c:pt>
                <c:pt idx="996">
                  <c:v>755</c:v>
                </c:pt>
                <c:pt idx="997">
                  <c:v>762</c:v>
                </c:pt>
                <c:pt idx="998">
                  <c:v>762</c:v>
                </c:pt>
                <c:pt idx="999">
                  <c:v>762</c:v>
                </c:pt>
                <c:pt idx="1000">
                  <c:v>779</c:v>
                </c:pt>
                <c:pt idx="1001">
                  <c:v>775</c:v>
                </c:pt>
                <c:pt idx="1002">
                  <c:v>780</c:v>
                </c:pt>
                <c:pt idx="1003">
                  <c:v>775</c:v>
                </c:pt>
                <c:pt idx="1004">
                  <c:v>773</c:v>
                </c:pt>
                <c:pt idx="1005">
                  <c:v>775</c:v>
                </c:pt>
                <c:pt idx="1006">
                  <c:v>773</c:v>
                </c:pt>
                <c:pt idx="1007">
                  <c:v>781</c:v>
                </c:pt>
                <c:pt idx="1008">
                  <c:v>785</c:v>
                </c:pt>
                <c:pt idx="1009">
                  <c:v>790</c:v>
                </c:pt>
                <c:pt idx="1010">
                  <c:v>790</c:v>
                </c:pt>
                <c:pt idx="1011">
                  <c:v>791</c:v>
                </c:pt>
                <c:pt idx="1012">
                  <c:v>796</c:v>
                </c:pt>
                <c:pt idx="1013">
                  <c:v>799</c:v>
                </c:pt>
                <c:pt idx="1014">
                  <c:v>809</c:v>
                </c:pt>
                <c:pt idx="1015">
                  <c:v>824</c:v>
                </c:pt>
                <c:pt idx="1016">
                  <c:v>837</c:v>
                </c:pt>
                <c:pt idx="1017">
                  <c:v>837</c:v>
                </c:pt>
                <c:pt idx="1018">
                  <c:v>836</c:v>
                </c:pt>
                <c:pt idx="1019">
                  <c:v>842</c:v>
                </c:pt>
                <c:pt idx="1020">
                  <c:v>851</c:v>
                </c:pt>
                <c:pt idx="1021">
                  <c:v>869</c:v>
                </c:pt>
                <c:pt idx="1022">
                  <c:v>906</c:v>
                </c:pt>
                <c:pt idx="1023">
                  <c:v>898</c:v>
                </c:pt>
                <c:pt idx="1024">
                  <c:v>906</c:v>
                </c:pt>
                <c:pt idx="1025">
                  <c:v>910</c:v>
                </c:pt>
                <c:pt idx="1026">
                  <c:v>912</c:v>
                </c:pt>
                <c:pt idx="1027">
                  <c:v>913</c:v>
                </c:pt>
                <c:pt idx="1028">
                  <c:v>909</c:v>
                </c:pt>
                <c:pt idx="1029">
                  <c:v>902</c:v>
                </c:pt>
                <c:pt idx="1030">
                  <c:v>894</c:v>
                </c:pt>
                <c:pt idx="1031">
                  <c:v>889</c:v>
                </c:pt>
                <c:pt idx="1032">
                  <c:v>894</c:v>
                </c:pt>
                <c:pt idx="1033">
                  <c:v>888</c:v>
                </c:pt>
                <c:pt idx="1034">
                  <c:v>891</c:v>
                </c:pt>
                <c:pt idx="1035">
                  <c:v>887</c:v>
                </c:pt>
                <c:pt idx="1036">
                  <c:v>898</c:v>
                </c:pt>
                <c:pt idx="1037">
                  <c:v>905</c:v>
                </c:pt>
                <c:pt idx="1038">
                  <c:v>906</c:v>
                </c:pt>
                <c:pt idx="1039">
                  <c:v>907</c:v>
                </c:pt>
                <c:pt idx="1040">
                  <c:v>904</c:v>
                </c:pt>
                <c:pt idx="1041">
                  <c:v>900</c:v>
                </c:pt>
                <c:pt idx="1042">
                  <c:v>900</c:v>
                </c:pt>
                <c:pt idx="1043">
                  <c:v>916</c:v>
                </c:pt>
                <c:pt idx="1044">
                  <c:v>936</c:v>
                </c:pt>
                <c:pt idx="1045">
                  <c:v>913</c:v>
                </c:pt>
                <c:pt idx="1046">
                  <c:v>911</c:v>
                </c:pt>
                <c:pt idx="1047">
                  <c:v>912</c:v>
                </c:pt>
                <c:pt idx="1048">
                  <c:v>906</c:v>
                </c:pt>
                <c:pt idx="1049">
                  <c:v>888</c:v>
                </c:pt>
                <c:pt idx="1050">
                  <c:v>873</c:v>
                </c:pt>
                <c:pt idx="1051">
                  <c:v>856</c:v>
                </c:pt>
                <c:pt idx="1052">
                  <c:v>838</c:v>
                </c:pt>
                <c:pt idx="1053">
                  <c:v>832</c:v>
                </c:pt>
                <c:pt idx="1054">
                  <c:v>833</c:v>
                </c:pt>
                <c:pt idx="1055">
                  <c:v>831</c:v>
                </c:pt>
                <c:pt idx="1056">
                  <c:v>836</c:v>
                </c:pt>
                <c:pt idx="1057">
                  <c:v>821</c:v>
                </c:pt>
                <c:pt idx="1058">
                  <c:v>817</c:v>
                </c:pt>
                <c:pt idx="1059">
                  <c:v>809</c:v>
                </c:pt>
                <c:pt idx="1060">
                  <c:v>805</c:v>
                </c:pt>
                <c:pt idx="1061">
                  <c:v>805</c:v>
                </c:pt>
                <c:pt idx="1062">
                  <c:v>805</c:v>
                </c:pt>
                <c:pt idx="1063">
                  <c:v>803</c:v>
                </c:pt>
                <c:pt idx="1064">
                  <c:v>802</c:v>
                </c:pt>
                <c:pt idx="1065">
                  <c:v>787</c:v>
                </c:pt>
                <c:pt idx="1066">
                  <c:v>783</c:v>
                </c:pt>
                <c:pt idx="1067">
                  <c:v>773</c:v>
                </c:pt>
                <c:pt idx="1068">
                  <c:v>769</c:v>
                </c:pt>
                <c:pt idx="1069">
                  <c:v>762</c:v>
                </c:pt>
                <c:pt idx="1070">
                  <c:v>764</c:v>
                </c:pt>
                <c:pt idx="1071">
                  <c:v>760</c:v>
                </c:pt>
                <c:pt idx="1072">
                  <c:v>763</c:v>
                </c:pt>
                <c:pt idx="1073">
                  <c:v>760</c:v>
                </c:pt>
                <c:pt idx="1074">
                  <c:v>756</c:v>
                </c:pt>
                <c:pt idx="1075">
                  <c:v>749</c:v>
                </c:pt>
                <c:pt idx="1076">
                  <c:v>738</c:v>
                </c:pt>
                <c:pt idx="1077">
                  <c:v>749</c:v>
                </c:pt>
                <c:pt idx="1078">
                  <c:v>750</c:v>
                </c:pt>
                <c:pt idx="1079">
                  <c:v>751</c:v>
                </c:pt>
                <c:pt idx="1080">
                  <c:v>754</c:v>
                </c:pt>
                <c:pt idx="1081">
                  <c:v>760</c:v>
                </c:pt>
                <c:pt idx="1082">
                  <c:v>767</c:v>
                </c:pt>
                <c:pt idx="1083">
                  <c:v>769</c:v>
                </c:pt>
                <c:pt idx="1084">
                  <c:v>768</c:v>
                </c:pt>
                <c:pt idx="1085">
                  <c:v>770</c:v>
                </c:pt>
                <c:pt idx="1086">
                  <c:v>768</c:v>
                </c:pt>
                <c:pt idx="1087">
                  <c:v>764</c:v>
                </c:pt>
                <c:pt idx="1088">
                  <c:v>761</c:v>
                </c:pt>
                <c:pt idx="1089">
                  <c:v>759</c:v>
                </c:pt>
                <c:pt idx="1090">
                  <c:v>761</c:v>
                </c:pt>
                <c:pt idx="1091">
                  <c:v>759</c:v>
                </c:pt>
                <c:pt idx="1092">
                  <c:v>753</c:v>
                </c:pt>
                <c:pt idx="1093">
                  <c:v>760</c:v>
                </c:pt>
                <c:pt idx="1094">
                  <c:v>763</c:v>
                </c:pt>
                <c:pt idx="1095">
                  <c:v>784</c:v>
                </c:pt>
                <c:pt idx="1096">
                  <c:v>788</c:v>
                </c:pt>
                <c:pt idx="1097">
                  <c:v>800</c:v>
                </c:pt>
                <c:pt idx="1098">
                  <c:v>802</c:v>
                </c:pt>
                <c:pt idx="1099">
                  <c:v>809</c:v>
                </c:pt>
                <c:pt idx="1100">
                  <c:v>822</c:v>
                </c:pt>
                <c:pt idx="1101">
                  <c:v>840</c:v>
                </c:pt>
                <c:pt idx="1102">
                  <c:v>830</c:v>
                </c:pt>
                <c:pt idx="1103">
                  <c:v>820</c:v>
                </c:pt>
                <c:pt idx="1104">
                  <c:v>803</c:v>
                </c:pt>
                <c:pt idx="1105">
                  <c:v>808</c:v>
                </c:pt>
                <c:pt idx="1106">
                  <c:v>813</c:v>
                </c:pt>
                <c:pt idx="1107">
                  <c:v>820</c:v>
                </c:pt>
                <c:pt idx="1108">
                  <c:v>818</c:v>
                </c:pt>
                <c:pt idx="1109">
                  <c:v>821</c:v>
                </c:pt>
                <c:pt idx="1110">
                  <c:v>848</c:v>
                </c:pt>
                <c:pt idx="1111">
                  <c:v>861</c:v>
                </c:pt>
                <c:pt idx="1112">
                  <c:v>863</c:v>
                </c:pt>
                <c:pt idx="1113">
                  <c:v>875</c:v>
                </c:pt>
                <c:pt idx="1114">
                  <c:v>878</c:v>
                </c:pt>
                <c:pt idx="1115">
                  <c:v>855</c:v>
                </c:pt>
                <c:pt idx="1116">
                  <c:v>850</c:v>
                </c:pt>
                <c:pt idx="1117">
                  <c:v>844</c:v>
                </c:pt>
                <c:pt idx="1118">
                  <c:v>830</c:v>
                </c:pt>
                <c:pt idx="1119">
                  <c:v>840</c:v>
                </c:pt>
                <c:pt idx="1120">
                  <c:v>846</c:v>
                </c:pt>
                <c:pt idx="1121">
                  <c:v>861</c:v>
                </c:pt>
                <c:pt idx="1122">
                  <c:v>864</c:v>
                </c:pt>
                <c:pt idx="1123">
                  <c:v>890</c:v>
                </c:pt>
                <c:pt idx="1124">
                  <c:v>902</c:v>
                </c:pt>
                <c:pt idx="1125">
                  <c:v>826</c:v>
                </c:pt>
                <c:pt idx="1126">
                  <c:v>829</c:v>
                </c:pt>
                <c:pt idx="1127">
                  <c:v>817</c:v>
                </c:pt>
                <c:pt idx="1128">
                  <c:v>806</c:v>
                </c:pt>
                <c:pt idx="1129">
                  <c:v>795</c:v>
                </c:pt>
                <c:pt idx="1130">
                  <c:v>780</c:v>
                </c:pt>
                <c:pt idx="1131">
                  <c:v>783</c:v>
                </c:pt>
                <c:pt idx="1132">
                  <c:v>786</c:v>
                </c:pt>
                <c:pt idx="1133">
                  <c:v>785</c:v>
                </c:pt>
                <c:pt idx="1134">
                  <c:v>783</c:v>
                </c:pt>
                <c:pt idx="1135">
                  <c:v>788</c:v>
                </c:pt>
                <c:pt idx="1136">
                  <c:v>779</c:v>
                </c:pt>
                <c:pt idx="1137">
                  <c:v>760</c:v>
                </c:pt>
                <c:pt idx="1138">
                  <c:v>770</c:v>
                </c:pt>
                <c:pt idx="1139">
                  <c:v>761</c:v>
                </c:pt>
                <c:pt idx="1140">
                  <c:v>766</c:v>
                </c:pt>
                <c:pt idx="1141">
                  <c:v>765</c:v>
                </c:pt>
                <c:pt idx="1142">
                  <c:v>763</c:v>
                </c:pt>
                <c:pt idx="1143">
                  <c:v>760</c:v>
                </c:pt>
                <c:pt idx="1144">
                  <c:v>761</c:v>
                </c:pt>
                <c:pt idx="1145">
                  <c:v>762</c:v>
                </c:pt>
                <c:pt idx="1146">
                  <c:v>753</c:v>
                </c:pt>
                <c:pt idx="1147">
                  <c:v>753</c:v>
                </c:pt>
                <c:pt idx="1148">
                  <c:v>755</c:v>
                </c:pt>
                <c:pt idx="1149">
                  <c:v>752</c:v>
                </c:pt>
                <c:pt idx="1150">
                  <c:v>756</c:v>
                </c:pt>
                <c:pt idx="1151">
                  <c:v>768</c:v>
                </c:pt>
                <c:pt idx="1152">
                  <c:v>765</c:v>
                </c:pt>
                <c:pt idx="1153">
                  <c:v>769</c:v>
                </c:pt>
                <c:pt idx="1154">
                  <c:v>776</c:v>
                </c:pt>
                <c:pt idx="1155">
                  <c:v>775</c:v>
                </c:pt>
                <c:pt idx="1156">
                  <c:v>771</c:v>
                </c:pt>
                <c:pt idx="1157">
                  <c:v>767</c:v>
                </c:pt>
                <c:pt idx="1158">
                  <c:v>771</c:v>
                </c:pt>
                <c:pt idx="1159">
                  <c:v>778</c:v>
                </c:pt>
                <c:pt idx="1160">
                  <c:v>786</c:v>
                </c:pt>
                <c:pt idx="1161">
                  <c:v>809</c:v>
                </c:pt>
                <c:pt idx="1162">
                  <c:v>804</c:v>
                </c:pt>
                <c:pt idx="1163">
                  <c:v>819</c:v>
                </c:pt>
                <c:pt idx="1164">
                  <c:v>828</c:v>
                </c:pt>
                <c:pt idx="1165">
                  <c:v>838</c:v>
                </c:pt>
                <c:pt idx="1166">
                  <c:v>840</c:v>
                </c:pt>
                <c:pt idx="1167">
                  <c:v>847</c:v>
                </c:pt>
                <c:pt idx="1168">
                  <c:v>845</c:v>
                </c:pt>
                <c:pt idx="1169">
                  <c:v>842</c:v>
                </c:pt>
                <c:pt idx="1170">
                  <c:v>834</c:v>
                </c:pt>
                <c:pt idx="1171">
                  <c:v>829</c:v>
                </c:pt>
                <c:pt idx="1172">
                  <c:v>816</c:v>
                </c:pt>
                <c:pt idx="1173">
                  <c:v>816</c:v>
                </c:pt>
                <c:pt idx="1174">
                  <c:v>818</c:v>
                </c:pt>
                <c:pt idx="1175">
                  <c:v>810</c:v>
                </c:pt>
                <c:pt idx="1176">
                  <c:v>811</c:v>
                </c:pt>
                <c:pt idx="1177">
                  <c:v>807</c:v>
                </c:pt>
                <c:pt idx="1178">
                  <c:v>813</c:v>
                </c:pt>
                <c:pt idx="1179">
                  <c:v>813</c:v>
                </c:pt>
                <c:pt idx="1180">
                  <c:v>820</c:v>
                </c:pt>
                <c:pt idx="1181">
                  <c:v>821</c:v>
                </c:pt>
                <c:pt idx="1182">
                  <c:v>828</c:v>
                </c:pt>
                <c:pt idx="1183">
                  <c:v>827</c:v>
                </c:pt>
                <c:pt idx="1184">
                  <c:v>828</c:v>
                </c:pt>
                <c:pt idx="1185">
                  <c:v>831</c:v>
                </c:pt>
                <c:pt idx="1186">
                  <c:v>845</c:v>
                </c:pt>
                <c:pt idx="1187">
                  <c:v>842</c:v>
                </c:pt>
                <c:pt idx="1188">
                  <c:v>839</c:v>
                </c:pt>
                <c:pt idx="1189">
                  <c:v>837</c:v>
                </c:pt>
                <c:pt idx="1190">
                  <c:v>837</c:v>
                </c:pt>
                <c:pt idx="1191">
                  <c:v>831</c:v>
                </c:pt>
                <c:pt idx="1192">
                  <c:v>827</c:v>
                </c:pt>
                <c:pt idx="1193">
                  <c:v>828</c:v>
                </c:pt>
                <c:pt idx="1194">
                  <c:v>832</c:v>
                </c:pt>
                <c:pt idx="1195">
                  <c:v>827</c:v>
                </c:pt>
                <c:pt idx="1196">
                  <c:v>809</c:v>
                </c:pt>
                <c:pt idx="1197">
                  <c:v>795</c:v>
                </c:pt>
                <c:pt idx="1198">
                  <c:v>792</c:v>
                </c:pt>
                <c:pt idx="1199">
                  <c:v>791</c:v>
                </c:pt>
                <c:pt idx="1200">
                  <c:v>787</c:v>
                </c:pt>
                <c:pt idx="1201">
                  <c:v>795</c:v>
                </c:pt>
                <c:pt idx="1202">
                  <c:v>793</c:v>
                </c:pt>
                <c:pt idx="1203">
                  <c:v>799</c:v>
                </c:pt>
                <c:pt idx="1204">
                  <c:v>807</c:v>
                </c:pt>
                <c:pt idx="1205">
                  <c:v>804</c:v>
                </c:pt>
                <c:pt idx="1206">
                  <c:v>796</c:v>
                </c:pt>
                <c:pt idx="1207">
                  <c:v>801</c:v>
                </c:pt>
                <c:pt idx="1208">
                  <c:v>811</c:v>
                </c:pt>
                <c:pt idx="1209">
                  <c:v>807</c:v>
                </c:pt>
                <c:pt idx="1210">
                  <c:v>812</c:v>
                </c:pt>
                <c:pt idx="1211">
                  <c:v>811</c:v>
                </c:pt>
                <c:pt idx="1212">
                  <c:v>815</c:v>
                </c:pt>
                <c:pt idx="1213">
                  <c:v>813</c:v>
                </c:pt>
                <c:pt idx="1214">
                  <c:v>814</c:v>
                </c:pt>
                <c:pt idx="1215">
                  <c:v>819</c:v>
                </c:pt>
                <c:pt idx="1216">
                  <c:v>823</c:v>
                </c:pt>
                <c:pt idx="1217">
                  <c:v>823</c:v>
                </c:pt>
                <c:pt idx="1218">
                  <c:v>805</c:v>
                </c:pt>
                <c:pt idx="1219">
                  <c:v>804</c:v>
                </c:pt>
                <c:pt idx="1220">
                  <c:v>787</c:v>
                </c:pt>
                <c:pt idx="1221">
                  <c:v>795</c:v>
                </c:pt>
                <c:pt idx="1222">
                  <c:v>809</c:v>
                </c:pt>
                <c:pt idx="1223">
                  <c:v>822</c:v>
                </c:pt>
                <c:pt idx="1224">
                  <c:v>822</c:v>
                </c:pt>
                <c:pt idx="1225">
                  <c:v>941</c:v>
                </c:pt>
                <c:pt idx="1226">
                  <c:v>958</c:v>
                </c:pt>
                <c:pt idx="1227">
                  <c:v>951</c:v>
                </c:pt>
                <c:pt idx="1228">
                  <c:v>960</c:v>
                </c:pt>
                <c:pt idx="1229">
                  <c:v>969</c:v>
                </c:pt>
                <c:pt idx="1230">
                  <c:v>989</c:v>
                </c:pt>
                <c:pt idx="1231">
                  <c:v>995</c:v>
                </c:pt>
                <c:pt idx="1232">
                  <c:v>988</c:v>
                </c:pt>
                <c:pt idx="1233">
                  <c:v>997</c:v>
                </c:pt>
                <c:pt idx="1234">
                  <c:v>1007</c:v>
                </c:pt>
                <c:pt idx="1235">
                  <c:v>1025</c:v>
                </c:pt>
                <c:pt idx="1236">
                  <c:v>1018</c:v>
                </c:pt>
                <c:pt idx="1237">
                  <c:v>1014</c:v>
                </c:pt>
                <c:pt idx="1238">
                  <c:v>1017</c:v>
                </c:pt>
                <c:pt idx="1239">
                  <c:v>1014</c:v>
                </c:pt>
                <c:pt idx="1240">
                  <c:v>1011</c:v>
                </c:pt>
                <c:pt idx="1241">
                  <c:v>1010</c:v>
                </c:pt>
                <c:pt idx="1242">
                  <c:v>1006</c:v>
                </c:pt>
                <c:pt idx="1243">
                  <c:v>1000</c:v>
                </c:pt>
                <c:pt idx="1244">
                  <c:v>992</c:v>
                </c:pt>
                <c:pt idx="1245">
                  <c:v>981</c:v>
                </c:pt>
                <c:pt idx="1246">
                  <c:v>977</c:v>
                </c:pt>
                <c:pt idx="1247">
                  <c:v>965</c:v>
                </c:pt>
                <c:pt idx="1248">
                  <c:v>963</c:v>
                </c:pt>
                <c:pt idx="1249">
                  <c:v>961</c:v>
                </c:pt>
                <c:pt idx="1250">
                  <c:v>961</c:v>
                </c:pt>
                <c:pt idx="1251">
                  <c:v>960</c:v>
                </c:pt>
                <c:pt idx="1252">
                  <c:v>960</c:v>
                </c:pt>
                <c:pt idx="1253">
                  <c:v>957</c:v>
                </c:pt>
                <c:pt idx="1254">
                  <c:v>961</c:v>
                </c:pt>
                <c:pt idx="1255">
                  <c:v>962</c:v>
                </c:pt>
                <c:pt idx="1256">
                  <c:v>962</c:v>
                </c:pt>
                <c:pt idx="1257">
                  <c:v>964</c:v>
                </c:pt>
                <c:pt idx="1258">
                  <c:v>973</c:v>
                </c:pt>
                <c:pt idx="1259">
                  <c:v>961</c:v>
                </c:pt>
                <c:pt idx="1260">
                  <c:v>956</c:v>
                </c:pt>
                <c:pt idx="1261">
                  <c:v>946</c:v>
                </c:pt>
                <c:pt idx="1262">
                  <c:v>948</c:v>
                </c:pt>
                <c:pt idx="1263">
                  <c:v>950</c:v>
                </c:pt>
                <c:pt idx="1264">
                  <c:v>953</c:v>
                </c:pt>
                <c:pt idx="1265">
                  <c:v>936</c:v>
                </c:pt>
                <c:pt idx="1266">
                  <c:v>929</c:v>
                </c:pt>
                <c:pt idx="1267">
                  <c:v>930</c:v>
                </c:pt>
                <c:pt idx="1268">
                  <c:v>924</c:v>
                </c:pt>
                <c:pt idx="1269">
                  <c:v>906</c:v>
                </c:pt>
                <c:pt idx="1270">
                  <c:v>862</c:v>
                </c:pt>
                <c:pt idx="1271">
                  <c:v>838</c:v>
                </c:pt>
                <c:pt idx="1272">
                  <c:v>848</c:v>
                </c:pt>
                <c:pt idx="1273">
                  <c:v>837</c:v>
                </c:pt>
                <c:pt idx="1274">
                  <c:v>825</c:v>
                </c:pt>
                <c:pt idx="1275">
                  <c:v>824</c:v>
                </c:pt>
                <c:pt idx="1276">
                  <c:v>815</c:v>
                </c:pt>
                <c:pt idx="1277">
                  <c:v>817</c:v>
                </c:pt>
                <c:pt idx="1278">
                  <c:v>818</c:v>
                </c:pt>
                <c:pt idx="1279">
                  <c:v>813</c:v>
                </c:pt>
                <c:pt idx="1280">
                  <c:v>833</c:v>
                </c:pt>
                <c:pt idx="1281">
                  <c:v>839</c:v>
                </c:pt>
                <c:pt idx="1282">
                  <c:v>838</c:v>
                </c:pt>
                <c:pt idx="1283">
                  <c:v>847</c:v>
                </c:pt>
                <c:pt idx="1284">
                  <c:v>825</c:v>
                </c:pt>
                <c:pt idx="1285">
                  <c:v>812</c:v>
                </c:pt>
                <c:pt idx="1286">
                  <c:v>801</c:v>
                </c:pt>
                <c:pt idx="1287">
                  <c:v>820</c:v>
                </c:pt>
                <c:pt idx="1288">
                  <c:v>831</c:v>
                </c:pt>
                <c:pt idx="1289">
                  <c:v>842</c:v>
                </c:pt>
                <c:pt idx="1290">
                  <c:v>833</c:v>
                </c:pt>
                <c:pt idx="1291">
                  <c:v>834</c:v>
                </c:pt>
                <c:pt idx="1292">
                  <c:v>817</c:v>
                </c:pt>
                <c:pt idx="1293">
                  <c:v>833</c:v>
                </c:pt>
                <c:pt idx="1294">
                  <c:v>841</c:v>
                </c:pt>
                <c:pt idx="1295">
                  <c:v>837</c:v>
                </c:pt>
                <c:pt idx="1296">
                  <c:v>832</c:v>
                </c:pt>
                <c:pt idx="1297">
                  <c:v>830</c:v>
                </c:pt>
                <c:pt idx="1298">
                  <c:v>826</c:v>
                </c:pt>
                <c:pt idx="1299">
                  <c:v>833</c:v>
                </c:pt>
                <c:pt idx="1300">
                  <c:v>833</c:v>
                </c:pt>
                <c:pt idx="1301">
                  <c:v>824</c:v>
                </c:pt>
                <c:pt idx="1302">
                  <c:v>812</c:v>
                </c:pt>
                <c:pt idx="1303">
                  <c:v>803</c:v>
                </c:pt>
                <c:pt idx="1304">
                  <c:v>799</c:v>
                </c:pt>
                <c:pt idx="1305">
                  <c:v>806</c:v>
                </c:pt>
                <c:pt idx="1306">
                  <c:v>805</c:v>
                </c:pt>
                <c:pt idx="1307">
                  <c:v>804</c:v>
                </c:pt>
                <c:pt idx="1308">
                  <c:v>808</c:v>
                </c:pt>
                <c:pt idx="1309">
                  <c:v>817</c:v>
                </c:pt>
                <c:pt idx="1310">
                  <c:v>817</c:v>
                </c:pt>
                <c:pt idx="1311">
                  <c:v>826</c:v>
                </c:pt>
                <c:pt idx="1312">
                  <c:v>827</c:v>
                </c:pt>
                <c:pt idx="1313">
                  <c:v>822</c:v>
                </c:pt>
                <c:pt idx="1314">
                  <c:v>828</c:v>
                </c:pt>
                <c:pt idx="1315">
                  <c:v>829</c:v>
                </c:pt>
                <c:pt idx="1316">
                  <c:v>827</c:v>
                </c:pt>
                <c:pt idx="1317">
                  <c:v>822</c:v>
                </c:pt>
                <c:pt idx="1318">
                  <c:v>818</c:v>
                </c:pt>
                <c:pt idx="1319">
                  <c:v>814</c:v>
                </c:pt>
                <c:pt idx="1320">
                  <c:v>811</c:v>
                </c:pt>
                <c:pt idx="1321">
                  <c:v>826</c:v>
                </c:pt>
                <c:pt idx="1322">
                  <c:v>829</c:v>
                </c:pt>
                <c:pt idx="1323">
                  <c:v>789</c:v>
                </c:pt>
                <c:pt idx="1324">
                  <c:v>781</c:v>
                </c:pt>
                <c:pt idx="1325">
                  <c:v>791</c:v>
                </c:pt>
                <c:pt idx="1326">
                  <c:v>798</c:v>
                </c:pt>
                <c:pt idx="1327">
                  <c:v>802</c:v>
                </c:pt>
                <c:pt idx="1328">
                  <c:v>802</c:v>
                </c:pt>
                <c:pt idx="1329">
                  <c:v>808</c:v>
                </c:pt>
                <c:pt idx="1330">
                  <c:v>809</c:v>
                </c:pt>
                <c:pt idx="1331">
                  <c:v>803</c:v>
                </c:pt>
                <c:pt idx="1332">
                  <c:v>799</c:v>
                </c:pt>
                <c:pt idx="1333">
                  <c:v>805</c:v>
                </c:pt>
                <c:pt idx="1334">
                  <c:v>811</c:v>
                </c:pt>
                <c:pt idx="1335">
                  <c:v>812</c:v>
                </c:pt>
                <c:pt idx="1336">
                  <c:v>812</c:v>
                </c:pt>
                <c:pt idx="1337">
                  <c:v>819</c:v>
                </c:pt>
                <c:pt idx="1338">
                  <c:v>820</c:v>
                </c:pt>
                <c:pt idx="1339">
                  <c:v>828</c:v>
                </c:pt>
                <c:pt idx="1340">
                  <c:v>831</c:v>
                </c:pt>
                <c:pt idx="1341">
                  <c:v>825</c:v>
                </c:pt>
                <c:pt idx="1342">
                  <c:v>831</c:v>
                </c:pt>
                <c:pt idx="1343">
                  <c:v>819</c:v>
                </c:pt>
                <c:pt idx="1344">
                  <c:v>799</c:v>
                </c:pt>
                <c:pt idx="1345">
                  <c:v>792</c:v>
                </c:pt>
                <c:pt idx="1346">
                  <c:v>783</c:v>
                </c:pt>
                <c:pt idx="1347">
                  <c:v>777</c:v>
                </c:pt>
                <c:pt idx="1348">
                  <c:v>751</c:v>
                </c:pt>
                <c:pt idx="1349">
                  <c:v>734</c:v>
                </c:pt>
                <c:pt idx="1350">
                  <c:v>733</c:v>
                </c:pt>
                <c:pt idx="1351">
                  <c:v>732</c:v>
                </c:pt>
                <c:pt idx="1352">
                  <c:v>736</c:v>
                </c:pt>
                <c:pt idx="1353">
                  <c:v>720</c:v>
                </c:pt>
                <c:pt idx="1354">
                  <c:v>718</c:v>
                </c:pt>
                <c:pt idx="1355">
                  <c:v>720</c:v>
                </c:pt>
                <c:pt idx="1356">
                  <c:v>718</c:v>
                </c:pt>
                <c:pt idx="1357">
                  <c:v>708</c:v>
                </c:pt>
                <c:pt idx="1358">
                  <c:v>710</c:v>
                </c:pt>
                <c:pt idx="1359">
                  <c:v>708</c:v>
                </c:pt>
                <c:pt idx="1360">
                  <c:v>706</c:v>
                </c:pt>
                <c:pt idx="1361">
                  <c:v>713</c:v>
                </c:pt>
                <c:pt idx="1362">
                  <c:v>713</c:v>
                </c:pt>
                <c:pt idx="1363">
                  <c:v>711</c:v>
                </c:pt>
                <c:pt idx="1364">
                  <c:v>708</c:v>
                </c:pt>
                <c:pt idx="1365">
                  <c:v>700</c:v>
                </c:pt>
                <c:pt idx="1366">
                  <c:v>706</c:v>
                </c:pt>
                <c:pt idx="1367">
                  <c:v>715</c:v>
                </c:pt>
                <c:pt idx="1368">
                  <c:v>715</c:v>
                </c:pt>
                <c:pt idx="1369">
                  <c:v>721</c:v>
                </c:pt>
                <c:pt idx="1370">
                  <c:v>718</c:v>
                </c:pt>
                <c:pt idx="1371">
                  <c:v>720</c:v>
                </c:pt>
                <c:pt idx="1372">
                  <c:v>715</c:v>
                </c:pt>
                <c:pt idx="1373">
                  <c:v>717</c:v>
                </c:pt>
                <c:pt idx="1374">
                  <c:v>726</c:v>
                </c:pt>
                <c:pt idx="1375">
                  <c:v>727</c:v>
                </c:pt>
                <c:pt idx="1376">
                  <c:v>721</c:v>
                </c:pt>
                <c:pt idx="1377">
                  <c:v>714</c:v>
                </c:pt>
                <c:pt idx="1378">
                  <c:v>713</c:v>
                </c:pt>
                <c:pt idx="1379">
                  <c:v>714</c:v>
                </c:pt>
                <c:pt idx="1380">
                  <c:v>718</c:v>
                </c:pt>
                <c:pt idx="1381">
                  <c:v>717</c:v>
                </c:pt>
                <c:pt idx="1382">
                  <c:v>720</c:v>
                </c:pt>
                <c:pt idx="1383">
                  <c:v>722</c:v>
                </c:pt>
                <c:pt idx="1384">
                  <c:v>724</c:v>
                </c:pt>
                <c:pt idx="1385">
                  <c:v>719</c:v>
                </c:pt>
                <c:pt idx="1386">
                  <c:v>688</c:v>
                </c:pt>
                <c:pt idx="1387">
                  <c:v>689</c:v>
                </c:pt>
                <c:pt idx="1388">
                  <c:v>687</c:v>
                </c:pt>
                <c:pt idx="1389">
                  <c:v>694</c:v>
                </c:pt>
                <c:pt idx="1390">
                  <c:v>696</c:v>
                </c:pt>
                <c:pt idx="1391">
                  <c:v>702</c:v>
                </c:pt>
                <c:pt idx="1392">
                  <c:v>689</c:v>
                </c:pt>
                <c:pt idx="1393">
                  <c:v>689</c:v>
                </c:pt>
                <c:pt idx="1394">
                  <c:v>697</c:v>
                </c:pt>
                <c:pt idx="1395">
                  <c:v>696</c:v>
                </c:pt>
                <c:pt idx="1396">
                  <c:v>689</c:v>
                </c:pt>
                <c:pt idx="1397">
                  <c:v>693</c:v>
                </c:pt>
                <c:pt idx="1398">
                  <c:v>705</c:v>
                </c:pt>
                <c:pt idx="1399">
                  <c:v>701</c:v>
                </c:pt>
                <c:pt idx="1400">
                  <c:v>707</c:v>
                </c:pt>
                <c:pt idx="1401">
                  <c:v>711</c:v>
                </c:pt>
                <c:pt idx="1402">
                  <c:v>715</c:v>
                </c:pt>
                <c:pt idx="1403">
                  <c:v>710</c:v>
                </c:pt>
                <c:pt idx="1404">
                  <c:v>708</c:v>
                </c:pt>
                <c:pt idx="1405">
                  <c:v>708</c:v>
                </c:pt>
                <c:pt idx="1406">
                  <c:v>709</c:v>
                </c:pt>
                <c:pt idx="1407">
                  <c:v>716</c:v>
                </c:pt>
                <c:pt idx="1408">
                  <c:v>722</c:v>
                </c:pt>
                <c:pt idx="1409">
                  <c:v>728</c:v>
                </c:pt>
                <c:pt idx="1410">
                  <c:v>727</c:v>
                </c:pt>
                <c:pt idx="1411">
                  <c:v>735</c:v>
                </c:pt>
                <c:pt idx="1412">
                  <c:v>731</c:v>
                </c:pt>
                <c:pt idx="1413">
                  <c:v>735</c:v>
                </c:pt>
                <c:pt idx="1414">
                  <c:v>741</c:v>
                </c:pt>
                <c:pt idx="1415">
                  <c:v>748</c:v>
                </c:pt>
                <c:pt idx="1416">
                  <c:v>757</c:v>
                </c:pt>
                <c:pt idx="1417">
                  <c:v>770</c:v>
                </c:pt>
                <c:pt idx="1418">
                  <c:v>775</c:v>
                </c:pt>
                <c:pt idx="1419">
                  <c:v>790</c:v>
                </c:pt>
                <c:pt idx="1420">
                  <c:v>785</c:v>
                </c:pt>
                <c:pt idx="1421">
                  <c:v>785</c:v>
                </c:pt>
                <c:pt idx="1422">
                  <c:v>797</c:v>
                </c:pt>
                <c:pt idx="1423">
                  <c:v>795</c:v>
                </c:pt>
                <c:pt idx="1424">
                  <c:v>814</c:v>
                </c:pt>
                <c:pt idx="1425">
                  <c:v>819</c:v>
                </c:pt>
                <c:pt idx="1426">
                  <c:v>827</c:v>
                </c:pt>
                <c:pt idx="1427">
                  <c:v>906</c:v>
                </c:pt>
                <c:pt idx="1428">
                  <c:v>914</c:v>
                </c:pt>
                <c:pt idx="1429">
                  <c:v>923</c:v>
                </c:pt>
                <c:pt idx="1430">
                  <c:v>874</c:v>
                </c:pt>
                <c:pt idx="1431">
                  <c:v>868</c:v>
                </c:pt>
                <c:pt idx="1432">
                  <c:v>893</c:v>
                </c:pt>
                <c:pt idx="1433">
                  <c:v>902</c:v>
                </c:pt>
                <c:pt idx="1434">
                  <c:v>902</c:v>
                </c:pt>
                <c:pt idx="1435">
                  <c:v>896</c:v>
                </c:pt>
                <c:pt idx="1436">
                  <c:v>898</c:v>
                </c:pt>
                <c:pt idx="1437">
                  <c:v>898</c:v>
                </c:pt>
                <c:pt idx="1438">
                  <c:v>906</c:v>
                </c:pt>
                <c:pt idx="1439">
                  <c:v>926</c:v>
                </c:pt>
                <c:pt idx="1440">
                  <c:v>926</c:v>
                </c:pt>
                <c:pt idx="1441">
                  <c:v>919</c:v>
                </c:pt>
                <c:pt idx="1442">
                  <c:v>913</c:v>
                </c:pt>
                <c:pt idx="1443">
                  <c:v>919</c:v>
                </c:pt>
                <c:pt idx="1444">
                  <c:v>926</c:v>
                </c:pt>
                <c:pt idx="1445">
                  <c:v>937</c:v>
                </c:pt>
                <c:pt idx="1446">
                  <c:v>949</c:v>
                </c:pt>
                <c:pt idx="1447">
                  <c:v>971</c:v>
                </c:pt>
                <c:pt idx="1448">
                  <c:v>996</c:v>
                </c:pt>
                <c:pt idx="1449">
                  <c:v>998</c:v>
                </c:pt>
                <c:pt idx="1450">
                  <c:v>1013</c:v>
                </c:pt>
                <c:pt idx="1451">
                  <c:v>1000</c:v>
                </c:pt>
                <c:pt idx="1452">
                  <c:v>999</c:v>
                </c:pt>
                <c:pt idx="1453">
                  <c:v>971</c:v>
                </c:pt>
                <c:pt idx="1454">
                  <c:v>955</c:v>
                </c:pt>
                <c:pt idx="1455">
                  <c:v>977</c:v>
                </c:pt>
                <c:pt idx="1456">
                  <c:v>992</c:v>
                </c:pt>
                <c:pt idx="1457">
                  <c:v>982</c:v>
                </c:pt>
                <c:pt idx="1458">
                  <c:v>990</c:v>
                </c:pt>
                <c:pt idx="1459">
                  <c:v>986</c:v>
                </c:pt>
                <c:pt idx="1460">
                  <c:v>993</c:v>
                </c:pt>
                <c:pt idx="1461">
                  <c:v>1001</c:v>
                </c:pt>
                <c:pt idx="1462">
                  <c:v>1016</c:v>
                </c:pt>
                <c:pt idx="1463">
                  <c:v>1021</c:v>
                </c:pt>
                <c:pt idx="1464">
                  <c:v>1003</c:v>
                </c:pt>
                <c:pt idx="1465">
                  <c:v>994</c:v>
                </c:pt>
                <c:pt idx="1466">
                  <c:v>995</c:v>
                </c:pt>
                <c:pt idx="1467">
                  <c:v>995</c:v>
                </c:pt>
                <c:pt idx="1468">
                  <c:v>990</c:v>
                </c:pt>
                <c:pt idx="1469">
                  <c:v>966</c:v>
                </c:pt>
                <c:pt idx="1470">
                  <c:v>963</c:v>
                </c:pt>
                <c:pt idx="1471">
                  <c:v>956</c:v>
                </c:pt>
                <c:pt idx="1472">
                  <c:v>944</c:v>
                </c:pt>
                <c:pt idx="1473">
                  <c:v>948</c:v>
                </c:pt>
                <c:pt idx="1474">
                  <c:v>951</c:v>
                </c:pt>
                <c:pt idx="1475">
                  <c:v>950</c:v>
                </c:pt>
                <c:pt idx="1476">
                  <c:v>962</c:v>
                </c:pt>
                <c:pt idx="1477">
                  <c:v>961</c:v>
                </c:pt>
                <c:pt idx="1478">
                  <c:v>977</c:v>
                </c:pt>
                <c:pt idx="1479">
                  <c:v>976</c:v>
                </c:pt>
                <c:pt idx="1480">
                  <c:v>983</c:v>
                </c:pt>
                <c:pt idx="1481">
                  <c:v>970</c:v>
                </c:pt>
                <c:pt idx="1482">
                  <c:v>971</c:v>
                </c:pt>
                <c:pt idx="1483">
                  <c:v>971</c:v>
                </c:pt>
                <c:pt idx="1484">
                  <c:v>961</c:v>
                </c:pt>
                <c:pt idx="1485">
                  <c:v>965</c:v>
                </c:pt>
                <c:pt idx="1486">
                  <c:v>967</c:v>
                </c:pt>
                <c:pt idx="1487">
                  <c:v>962</c:v>
                </c:pt>
                <c:pt idx="1488">
                  <c:v>961</c:v>
                </c:pt>
                <c:pt idx="1489">
                  <c:v>967</c:v>
                </c:pt>
                <c:pt idx="1490">
                  <c:v>984</c:v>
                </c:pt>
                <c:pt idx="1491">
                  <c:v>993</c:v>
                </c:pt>
                <c:pt idx="1492">
                  <c:v>1013</c:v>
                </c:pt>
                <c:pt idx="1493">
                  <c:v>1028</c:v>
                </c:pt>
                <c:pt idx="1494">
                  <c:v>1020</c:v>
                </c:pt>
                <c:pt idx="1495">
                  <c:v>1019</c:v>
                </c:pt>
                <c:pt idx="1496">
                  <c:v>1032</c:v>
                </c:pt>
                <c:pt idx="1497">
                  <c:v>1036</c:v>
                </c:pt>
                <c:pt idx="1498">
                  <c:v>1023</c:v>
                </c:pt>
                <c:pt idx="1499">
                  <c:v>1035</c:v>
                </c:pt>
                <c:pt idx="1500">
                  <c:v>1048</c:v>
                </c:pt>
                <c:pt idx="1501">
                  <c:v>1055</c:v>
                </c:pt>
                <c:pt idx="1502">
                  <c:v>1071</c:v>
                </c:pt>
                <c:pt idx="1503">
                  <c:v>1087</c:v>
                </c:pt>
                <c:pt idx="1504">
                  <c:v>1117</c:v>
                </c:pt>
                <c:pt idx="1505">
                  <c:v>1120</c:v>
                </c:pt>
                <c:pt idx="1506">
                  <c:v>1107</c:v>
                </c:pt>
                <c:pt idx="1507">
                  <c:v>1109</c:v>
                </c:pt>
                <c:pt idx="1508">
                  <c:v>1073</c:v>
                </c:pt>
                <c:pt idx="1509">
                  <c:v>1073</c:v>
                </c:pt>
                <c:pt idx="1510">
                  <c:v>1064</c:v>
                </c:pt>
                <c:pt idx="1511">
                  <c:v>1065</c:v>
                </c:pt>
                <c:pt idx="1512">
                  <c:v>1054</c:v>
                </c:pt>
                <c:pt idx="1513">
                  <c:v>1053</c:v>
                </c:pt>
                <c:pt idx="1514">
                  <c:v>1054</c:v>
                </c:pt>
                <c:pt idx="1515">
                  <c:v>1053</c:v>
                </c:pt>
                <c:pt idx="1516">
                  <c:v>1057</c:v>
                </c:pt>
                <c:pt idx="1517">
                  <c:v>1055</c:v>
                </c:pt>
                <c:pt idx="1518">
                  <c:v>1067</c:v>
                </c:pt>
                <c:pt idx="1519">
                  <c:v>1062</c:v>
                </c:pt>
                <c:pt idx="1520">
                  <c:v>1059</c:v>
                </c:pt>
                <c:pt idx="1521">
                  <c:v>1047</c:v>
                </c:pt>
                <c:pt idx="1522">
                  <c:v>1030</c:v>
                </c:pt>
                <c:pt idx="1523">
                  <c:v>1019</c:v>
                </c:pt>
                <c:pt idx="1524">
                  <c:v>1010</c:v>
                </c:pt>
                <c:pt idx="1525">
                  <c:v>1012</c:v>
                </c:pt>
                <c:pt idx="1526">
                  <c:v>1016</c:v>
                </c:pt>
                <c:pt idx="1527">
                  <c:v>1018</c:v>
                </c:pt>
                <c:pt idx="1528">
                  <c:v>1015</c:v>
                </c:pt>
                <c:pt idx="1529">
                  <c:v>1011</c:v>
                </c:pt>
                <c:pt idx="1530">
                  <c:v>994</c:v>
                </c:pt>
                <c:pt idx="1531">
                  <c:v>978</c:v>
                </c:pt>
                <c:pt idx="1532">
                  <c:v>970</c:v>
                </c:pt>
                <c:pt idx="1533">
                  <c:v>961</c:v>
                </c:pt>
                <c:pt idx="1534">
                  <c:v>939</c:v>
                </c:pt>
                <c:pt idx="1535">
                  <c:v>915</c:v>
                </c:pt>
                <c:pt idx="1536">
                  <c:v>904</c:v>
                </c:pt>
                <c:pt idx="1537">
                  <c:v>901</c:v>
                </c:pt>
                <c:pt idx="1538">
                  <c:v>914</c:v>
                </c:pt>
                <c:pt idx="1539">
                  <c:v>894</c:v>
                </c:pt>
                <c:pt idx="1540">
                  <c:v>894</c:v>
                </c:pt>
                <c:pt idx="1541">
                  <c:v>901</c:v>
                </c:pt>
                <c:pt idx="1542">
                  <c:v>883</c:v>
                </c:pt>
                <c:pt idx="1543">
                  <c:v>867</c:v>
                </c:pt>
                <c:pt idx="1544">
                  <c:v>867</c:v>
                </c:pt>
                <c:pt idx="1545">
                  <c:v>881</c:v>
                </c:pt>
                <c:pt idx="1546">
                  <c:v>889</c:v>
                </c:pt>
                <c:pt idx="1547">
                  <c:v>900</c:v>
                </c:pt>
                <c:pt idx="1548">
                  <c:v>908</c:v>
                </c:pt>
                <c:pt idx="1549">
                  <c:v>905</c:v>
                </c:pt>
                <c:pt idx="1550">
                  <c:v>909</c:v>
                </c:pt>
                <c:pt idx="1551">
                  <c:v>906</c:v>
                </c:pt>
                <c:pt idx="1552">
                  <c:v>899</c:v>
                </c:pt>
                <c:pt idx="1553">
                  <c:v>888</c:v>
                </c:pt>
                <c:pt idx="1554">
                  <c:v>890</c:v>
                </c:pt>
                <c:pt idx="1555">
                  <c:v>894</c:v>
                </c:pt>
                <c:pt idx="1556">
                  <c:v>903</c:v>
                </c:pt>
                <c:pt idx="1557">
                  <c:v>899</c:v>
                </c:pt>
                <c:pt idx="1558">
                  <c:v>900</c:v>
                </c:pt>
                <c:pt idx="1559">
                  <c:v>901</c:v>
                </c:pt>
                <c:pt idx="1560">
                  <c:v>902</c:v>
                </c:pt>
                <c:pt idx="1561">
                  <c:v>911</c:v>
                </c:pt>
                <c:pt idx="1562">
                  <c:v>913</c:v>
                </c:pt>
                <c:pt idx="1563">
                  <c:v>890</c:v>
                </c:pt>
                <c:pt idx="1564">
                  <c:v>865</c:v>
                </c:pt>
                <c:pt idx="1565">
                  <c:v>857</c:v>
                </c:pt>
                <c:pt idx="1566">
                  <c:v>841</c:v>
                </c:pt>
                <c:pt idx="1567">
                  <c:v>826</c:v>
                </c:pt>
                <c:pt idx="1568">
                  <c:v>818</c:v>
                </c:pt>
                <c:pt idx="1569">
                  <c:v>795</c:v>
                </c:pt>
                <c:pt idx="1570">
                  <c:v>792</c:v>
                </c:pt>
                <c:pt idx="1571">
                  <c:v>792</c:v>
                </c:pt>
                <c:pt idx="1572">
                  <c:v>796</c:v>
                </c:pt>
                <c:pt idx="1573">
                  <c:v>796</c:v>
                </c:pt>
                <c:pt idx="1574">
                  <c:v>799</c:v>
                </c:pt>
                <c:pt idx="1575">
                  <c:v>810</c:v>
                </c:pt>
                <c:pt idx="1576">
                  <c:v>811</c:v>
                </c:pt>
                <c:pt idx="1577">
                  <c:v>812</c:v>
                </c:pt>
                <c:pt idx="1578">
                  <c:v>823</c:v>
                </c:pt>
                <c:pt idx="1579">
                  <c:v>816</c:v>
                </c:pt>
                <c:pt idx="1580">
                  <c:v>821</c:v>
                </c:pt>
                <c:pt idx="1581">
                  <c:v>829</c:v>
                </c:pt>
                <c:pt idx="1582">
                  <c:v>825</c:v>
                </c:pt>
                <c:pt idx="1583">
                  <c:v>824</c:v>
                </c:pt>
                <c:pt idx="1584">
                  <c:v>825</c:v>
                </c:pt>
                <c:pt idx="1585">
                  <c:v>829</c:v>
                </c:pt>
                <c:pt idx="1586">
                  <c:v>821</c:v>
                </c:pt>
                <c:pt idx="1587">
                  <c:v>828</c:v>
                </c:pt>
                <c:pt idx="1588">
                  <c:v>823</c:v>
                </c:pt>
                <c:pt idx="1589">
                  <c:v>835</c:v>
                </c:pt>
                <c:pt idx="1590">
                  <c:v>839</c:v>
                </c:pt>
                <c:pt idx="1591">
                  <c:v>836</c:v>
                </c:pt>
                <c:pt idx="1592">
                  <c:v>835</c:v>
                </c:pt>
                <c:pt idx="1593">
                  <c:v>847</c:v>
                </c:pt>
                <c:pt idx="1594">
                  <c:v>868</c:v>
                </c:pt>
                <c:pt idx="1595">
                  <c:v>862</c:v>
                </c:pt>
                <c:pt idx="1596">
                  <c:v>858</c:v>
                </c:pt>
                <c:pt idx="1597">
                  <c:v>856</c:v>
                </c:pt>
                <c:pt idx="1598">
                  <c:v>853</c:v>
                </c:pt>
                <c:pt idx="1599">
                  <c:v>851</c:v>
                </c:pt>
                <c:pt idx="1600">
                  <c:v>841</c:v>
                </c:pt>
                <c:pt idx="1601">
                  <c:v>841</c:v>
                </c:pt>
                <c:pt idx="1602">
                  <c:v>844</c:v>
                </c:pt>
                <c:pt idx="1603">
                  <c:v>843</c:v>
                </c:pt>
                <c:pt idx="1604">
                  <c:v>840</c:v>
                </c:pt>
                <c:pt idx="1605">
                  <c:v>838</c:v>
                </c:pt>
                <c:pt idx="1606">
                  <c:v>829</c:v>
                </c:pt>
                <c:pt idx="1607">
                  <c:v>831</c:v>
                </c:pt>
                <c:pt idx="1608">
                  <c:v>833</c:v>
                </c:pt>
                <c:pt idx="1609">
                  <c:v>831</c:v>
                </c:pt>
                <c:pt idx="1610">
                  <c:v>834</c:v>
                </c:pt>
                <c:pt idx="1611">
                  <c:v>838</c:v>
                </c:pt>
                <c:pt idx="1612">
                  <c:v>833</c:v>
                </c:pt>
                <c:pt idx="1613">
                  <c:v>832</c:v>
                </c:pt>
                <c:pt idx="1614">
                  <c:v>816</c:v>
                </c:pt>
                <c:pt idx="1615">
                  <c:v>817</c:v>
                </c:pt>
                <c:pt idx="1616">
                  <c:v>804</c:v>
                </c:pt>
                <c:pt idx="1617">
                  <c:v>791</c:v>
                </c:pt>
                <c:pt idx="1618">
                  <c:v>788</c:v>
                </c:pt>
                <c:pt idx="1619">
                  <c:v>784</c:v>
                </c:pt>
                <c:pt idx="1620">
                  <c:v>769</c:v>
                </c:pt>
                <c:pt idx="1621">
                  <c:v>781</c:v>
                </c:pt>
                <c:pt idx="1622">
                  <c:v>780</c:v>
                </c:pt>
                <c:pt idx="1623">
                  <c:v>778</c:v>
                </c:pt>
                <c:pt idx="1624">
                  <c:v>776</c:v>
                </c:pt>
                <c:pt idx="1625">
                  <c:v>774</c:v>
                </c:pt>
                <c:pt idx="1626">
                  <c:v>772</c:v>
                </c:pt>
                <c:pt idx="1627">
                  <c:v>760</c:v>
                </c:pt>
                <c:pt idx="1628">
                  <c:v>736</c:v>
                </c:pt>
                <c:pt idx="1629">
                  <c:v>730</c:v>
                </c:pt>
                <c:pt idx="1630">
                  <c:v>724</c:v>
                </c:pt>
                <c:pt idx="1631">
                  <c:v>711</c:v>
                </c:pt>
                <c:pt idx="1632">
                  <c:v>721</c:v>
                </c:pt>
                <c:pt idx="1633">
                  <c:v>731</c:v>
                </c:pt>
                <c:pt idx="1634">
                  <c:v>728</c:v>
                </c:pt>
                <c:pt idx="1635">
                  <c:v>721</c:v>
                </c:pt>
                <c:pt idx="1636">
                  <c:v>712</c:v>
                </c:pt>
                <c:pt idx="1637">
                  <c:v>707</c:v>
                </c:pt>
                <c:pt idx="1638">
                  <c:v>704</c:v>
                </c:pt>
                <c:pt idx="1639">
                  <c:v>697</c:v>
                </c:pt>
                <c:pt idx="1640">
                  <c:v>691</c:v>
                </c:pt>
                <c:pt idx="1641">
                  <c:v>686</c:v>
                </c:pt>
                <c:pt idx="1642">
                  <c:v>670</c:v>
                </c:pt>
                <c:pt idx="1643">
                  <c:v>669</c:v>
                </c:pt>
                <c:pt idx="1644">
                  <c:v>668</c:v>
                </c:pt>
                <c:pt idx="1645">
                  <c:v>663</c:v>
                </c:pt>
                <c:pt idx="1646">
                  <c:v>653</c:v>
                </c:pt>
                <c:pt idx="1647">
                  <c:v>644</c:v>
                </c:pt>
                <c:pt idx="1648">
                  <c:v>637</c:v>
                </c:pt>
                <c:pt idx="1649">
                  <c:v>625</c:v>
                </c:pt>
                <c:pt idx="1650">
                  <c:v>624</c:v>
                </c:pt>
                <c:pt idx="1651">
                  <c:v>633</c:v>
                </c:pt>
                <c:pt idx="1652">
                  <c:v>644</c:v>
                </c:pt>
                <c:pt idx="1653">
                  <c:v>653</c:v>
                </c:pt>
                <c:pt idx="1654">
                  <c:v>652</c:v>
                </c:pt>
                <c:pt idx="1655">
                  <c:v>651</c:v>
                </c:pt>
                <c:pt idx="1656">
                  <c:v>651</c:v>
                </c:pt>
                <c:pt idx="1657">
                  <c:v>661</c:v>
                </c:pt>
                <c:pt idx="1658">
                  <c:v>654</c:v>
                </c:pt>
                <c:pt idx="1659">
                  <c:v>662</c:v>
                </c:pt>
                <c:pt idx="1660">
                  <c:v>665</c:v>
                </c:pt>
                <c:pt idx="1661">
                  <c:v>676</c:v>
                </c:pt>
                <c:pt idx="1662">
                  <c:v>680</c:v>
                </c:pt>
                <c:pt idx="1663">
                  <c:v>686</c:v>
                </c:pt>
                <c:pt idx="1664">
                  <c:v>687</c:v>
                </c:pt>
                <c:pt idx="1665">
                  <c:v>687</c:v>
                </c:pt>
                <c:pt idx="1666">
                  <c:v>687</c:v>
                </c:pt>
                <c:pt idx="1667">
                  <c:v>688</c:v>
                </c:pt>
                <c:pt idx="1668">
                  <c:v>687</c:v>
                </c:pt>
                <c:pt idx="1669">
                  <c:v>681</c:v>
                </c:pt>
                <c:pt idx="1670">
                  <c:v>679</c:v>
                </c:pt>
                <c:pt idx="1671">
                  <c:v>666</c:v>
                </c:pt>
                <c:pt idx="1672">
                  <c:v>674</c:v>
                </c:pt>
                <c:pt idx="1673">
                  <c:v>669</c:v>
                </c:pt>
                <c:pt idx="1674">
                  <c:v>658</c:v>
                </c:pt>
                <c:pt idx="1675">
                  <c:v>648</c:v>
                </c:pt>
                <c:pt idx="1676">
                  <c:v>651</c:v>
                </c:pt>
                <c:pt idx="1677">
                  <c:v>657</c:v>
                </c:pt>
                <c:pt idx="1678">
                  <c:v>649</c:v>
                </c:pt>
                <c:pt idx="1679">
                  <c:v>647</c:v>
                </c:pt>
                <c:pt idx="1680">
                  <c:v>644</c:v>
                </c:pt>
                <c:pt idx="1681">
                  <c:v>628</c:v>
                </c:pt>
                <c:pt idx="1682">
                  <c:v>611</c:v>
                </c:pt>
                <c:pt idx="1683">
                  <c:v>600</c:v>
                </c:pt>
                <c:pt idx="1684">
                  <c:v>602</c:v>
                </c:pt>
                <c:pt idx="1685">
                  <c:v>605</c:v>
                </c:pt>
                <c:pt idx="1686">
                  <c:v>620</c:v>
                </c:pt>
                <c:pt idx="1687">
                  <c:v>628</c:v>
                </c:pt>
                <c:pt idx="1688">
                  <c:v>614</c:v>
                </c:pt>
                <c:pt idx="1689">
                  <c:v>601</c:v>
                </c:pt>
                <c:pt idx="1690">
                  <c:v>599</c:v>
                </c:pt>
                <c:pt idx="1691">
                  <c:v>613</c:v>
                </c:pt>
                <c:pt idx="1692">
                  <c:v>614</c:v>
                </c:pt>
                <c:pt idx="1693">
                  <c:v>617</c:v>
                </c:pt>
                <c:pt idx="1694">
                  <c:v>611</c:v>
                </c:pt>
                <c:pt idx="1695">
                  <c:v>611</c:v>
                </c:pt>
                <c:pt idx="1696">
                  <c:v>605</c:v>
                </c:pt>
                <c:pt idx="1697">
                  <c:v>597</c:v>
                </c:pt>
                <c:pt idx="1698">
                  <c:v>596</c:v>
                </c:pt>
                <c:pt idx="1699">
                  <c:v>599</c:v>
                </c:pt>
                <c:pt idx="1700">
                  <c:v>604</c:v>
                </c:pt>
                <c:pt idx="1701">
                  <c:v>594</c:v>
                </c:pt>
                <c:pt idx="1702">
                  <c:v>573</c:v>
                </c:pt>
                <c:pt idx="1703">
                  <c:v>576</c:v>
                </c:pt>
                <c:pt idx="1704">
                  <c:v>575</c:v>
                </c:pt>
                <c:pt idx="1705">
                  <c:v>575</c:v>
                </c:pt>
                <c:pt idx="1706">
                  <c:v>557</c:v>
                </c:pt>
                <c:pt idx="1707">
                  <c:v>566</c:v>
                </c:pt>
                <c:pt idx="1708">
                  <c:v>572</c:v>
                </c:pt>
                <c:pt idx="1709">
                  <c:v>570</c:v>
                </c:pt>
                <c:pt idx="1710">
                  <c:v>572</c:v>
                </c:pt>
                <c:pt idx="1711">
                  <c:v>565</c:v>
                </c:pt>
                <c:pt idx="1712">
                  <c:v>563</c:v>
                </c:pt>
                <c:pt idx="1713">
                  <c:v>582</c:v>
                </c:pt>
                <c:pt idx="1714">
                  <c:v>566</c:v>
                </c:pt>
                <c:pt idx="1715">
                  <c:v>576</c:v>
                </c:pt>
                <c:pt idx="1716">
                  <c:v>584</c:v>
                </c:pt>
                <c:pt idx="1717">
                  <c:v>580</c:v>
                </c:pt>
                <c:pt idx="1718">
                  <c:v>606</c:v>
                </c:pt>
                <c:pt idx="1719">
                  <c:v>615</c:v>
                </c:pt>
                <c:pt idx="1720">
                  <c:v>613</c:v>
                </c:pt>
                <c:pt idx="1721">
                  <c:v>608</c:v>
                </c:pt>
                <c:pt idx="1722">
                  <c:v>612</c:v>
                </c:pt>
                <c:pt idx="1723">
                  <c:v>599</c:v>
                </c:pt>
                <c:pt idx="1724">
                  <c:v>606</c:v>
                </c:pt>
                <c:pt idx="1725">
                  <c:v>607</c:v>
                </c:pt>
                <c:pt idx="1726">
                  <c:v>605</c:v>
                </c:pt>
                <c:pt idx="1727">
                  <c:v>598</c:v>
                </c:pt>
                <c:pt idx="1728">
                  <c:v>581</c:v>
                </c:pt>
                <c:pt idx="1729">
                  <c:v>561</c:v>
                </c:pt>
                <c:pt idx="1730">
                  <c:v>561</c:v>
                </c:pt>
                <c:pt idx="1731">
                  <c:v>552</c:v>
                </c:pt>
                <c:pt idx="1732">
                  <c:v>555</c:v>
                </c:pt>
                <c:pt idx="1733">
                  <c:v>544</c:v>
                </c:pt>
                <c:pt idx="1734">
                  <c:v>550</c:v>
                </c:pt>
                <c:pt idx="1735">
                  <c:v>542</c:v>
                </c:pt>
                <c:pt idx="1736">
                  <c:v>546</c:v>
                </c:pt>
                <c:pt idx="1737">
                  <c:v>545</c:v>
                </c:pt>
                <c:pt idx="1738">
                  <c:v>519</c:v>
                </c:pt>
                <c:pt idx="1739">
                  <c:v>515</c:v>
                </c:pt>
                <c:pt idx="1740">
                  <c:v>524</c:v>
                </c:pt>
                <c:pt idx="1741">
                  <c:v>541</c:v>
                </c:pt>
                <c:pt idx="1742">
                  <c:v>535</c:v>
                </c:pt>
                <c:pt idx="1743">
                  <c:v>533</c:v>
                </c:pt>
                <c:pt idx="1744">
                  <c:v>541</c:v>
                </c:pt>
                <c:pt idx="1745">
                  <c:v>534</c:v>
                </c:pt>
                <c:pt idx="1746">
                  <c:v>541</c:v>
                </c:pt>
                <c:pt idx="1747">
                  <c:v>542</c:v>
                </c:pt>
                <c:pt idx="1748">
                  <c:v>538</c:v>
                </c:pt>
                <c:pt idx="1749">
                  <c:v>539</c:v>
                </c:pt>
                <c:pt idx="1750">
                  <c:v>529</c:v>
                </c:pt>
                <c:pt idx="1751">
                  <c:v>523</c:v>
                </c:pt>
                <c:pt idx="1752">
                  <c:v>526</c:v>
                </c:pt>
                <c:pt idx="1753">
                  <c:v>532</c:v>
                </c:pt>
                <c:pt idx="1754">
                  <c:v>534</c:v>
                </c:pt>
                <c:pt idx="1755">
                  <c:v>536</c:v>
                </c:pt>
                <c:pt idx="1756">
                  <c:v>544</c:v>
                </c:pt>
                <c:pt idx="1757">
                  <c:v>538</c:v>
                </c:pt>
                <c:pt idx="1758">
                  <c:v>549</c:v>
                </c:pt>
                <c:pt idx="1759">
                  <c:v>545</c:v>
                </c:pt>
                <c:pt idx="1760">
                  <c:v>535</c:v>
                </c:pt>
                <c:pt idx="1761">
                  <c:v>516</c:v>
                </c:pt>
                <c:pt idx="1762">
                  <c:v>523</c:v>
                </c:pt>
                <c:pt idx="1763">
                  <c:v>511</c:v>
                </c:pt>
                <c:pt idx="1764">
                  <c:v>509</c:v>
                </c:pt>
                <c:pt idx="1765">
                  <c:v>500</c:v>
                </c:pt>
                <c:pt idx="1766">
                  <c:v>501</c:v>
                </c:pt>
                <c:pt idx="1767">
                  <c:v>501</c:v>
                </c:pt>
                <c:pt idx="1768">
                  <c:v>487</c:v>
                </c:pt>
                <c:pt idx="1769">
                  <c:v>472</c:v>
                </c:pt>
                <c:pt idx="1770">
                  <c:v>460</c:v>
                </c:pt>
                <c:pt idx="1771">
                  <c:v>467</c:v>
                </c:pt>
                <c:pt idx="1772">
                  <c:v>465</c:v>
                </c:pt>
                <c:pt idx="1773">
                  <c:v>466</c:v>
                </c:pt>
                <c:pt idx="1774">
                  <c:v>480</c:v>
                </c:pt>
                <c:pt idx="1775">
                  <c:v>481</c:v>
                </c:pt>
                <c:pt idx="1776">
                  <c:v>487</c:v>
                </c:pt>
                <c:pt idx="1777">
                  <c:v>479</c:v>
                </c:pt>
                <c:pt idx="1778">
                  <c:v>486</c:v>
                </c:pt>
                <c:pt idx="1779">
                  <c:v>475</c:v>
                </c:pt>
                <c:pt idx="1780">
                  <c:v>466</c:v>
                </c:pt>
                <c:pt idx="1781">
                  <c:v>471</c:v>
                </c:pt>
                <c:pt idx="1782">
                  <c:v>464</c:v>
                </c:pt>
                <c:pt idx="1783">
                  <c:v>467</c:v>
                </c:pt>
                <c:pt idx="1784">
                  <c:v>461</c:v>
                </c:pt>
                <c:pt idx="1785">
                  <c:v>454</c:v>
                </c:pt>
                <c:pt idx="1786">
                  <c:v>451</c:v>
                </c:pt>
                <c:pt idx="1787">
                  <c:v>448</c:v>
                </c:pt>
                <c:pt idx="1788">
                  <c:v>448</c:v>
                </c:pt>
                <c:pt idx="1789">
                  <c:v>454</c:v>
                </c:pt>
                <c:pt idx="1790">
                  <c:v>468</c:v>
                </c:pt>
                <c:pt idx="1791">
                  <c:v>473</c:v>
                </c:pt>
                <c:pt idx="1792">
                  <c:v>473</c:v>
                </c:pt>
                <c:pt idx="1793">
                  <c:v>471</c:v>
                </c:pt>
                <c:pt idx="1794">
                  <c:v>463</c:v>
                </c:pt>
                <c:pt idx="1795">
                  <c:v>475</c:v>
                </c:pt>
                <c:pt idx="1796">
                  <c:v>474</c:v>
                </c:pt>
                <c:pt idx="1797">
                  <c:v>466</c:v>
                </c:pt>
                <c:pt idx="1798">
                  <c:v>462</c:v>
                </c:pt>
                <c:pt idx="1799">
                  <c:v>453</c:v>
                </c:pt>
                <c:pt idx="1800">
                  <c:v>453</c:v>
                </c:pt>
                <c:pt idx="1801">
                  <c:v>445</c:v>
                </c:pt>
                <c:pt idx="1802">
                  <c:v>448</c:v>
                </c:pt>
                <c:pt idx="1803">
                  <c:v>437</c:v>
                </c:pt>
                <c:pt idx="1804">
                  <c:v>435</c:v>
                </c:pt>
                <c:pt idx="1805">
                  <c:v>427</c:v>
                </c:pt>
                <c:pt idx="1806">
                  <c:v>426</c:v>
                </c:pt>
                <c:pt idx="1807">
                  <c:v>439</c:v>
                </c:pt>
                <c:pt idx="1808">
                  <c:v>429</c:v>
                </c:pt>
                <c:pt idx="1809">
                  <c:v>419</c:v>
                </c:pt>
                <c:pt idx="1810">
                  <c:v>422</c:v>
                </c:pt>
                <c:pt idx="1811">
                  <c:v>435</c:v>
                </c:pt>
                <c:pt idx="1812">
                  <c:v>434</c:v>
                </c:pt>
                <c:pt idx="1813">
                  <c:v>427</c:v>
                </c:pt>
                <c:pt idx="1814">
                  <c:v>431</c:v>
                </c:pt>
                <c:pt idx="1815">
                  <c:v>434</c:v>
                </c:pt>
                <c:pt idx="1816">
                  <c:v>434</c:v>
                </c:pt>
                <c:pt idx="1817">
                  <c:v>433</c:v>
                </c:pt>
                <c:pt idx="1818">
                  <c:v>428</c:v>
                </c:pt>
                <c:pt idx="1819">
                  <c:v>416</c:v>
                </c:pt>
                <c:pt idx="1820">
                  <c:v>425</c:v>
                </c:pt>
                <c:pt idx="1821">
                  <c:v>428</c:v>
                </c:pt>
                <c:pt idx="1822">
                  <c:v>422</c:v>
                </c:pt>
                <c:pt idx="1823">
                  <c:v>417</c:v>
                </c:pt>
                <c:pt idx="1824">
                  <c:v>418</c:v>
                </c:pt>
                <c:pt idx="1825">
                  <c:v>408</c:v>
                </c:pt>
                <c:pt idx="1826">
                  <c:v>397</c:v>
                </c:pt>
                <c:pt idx="1827">
                  <c:v>398</c:v>
                </c:pt>
                <c:pt idx="1828">
                  <c:v>392</c:v>
                </c:pt>
                <c:pt idx="1829">
                  <c:v>387</c:v>
                </c:pt>
                <c:pt idx="1830">
                  <c:v>401</c:v>
                </c:pt>
                <c:pt idx="1831">
                  <c:v>400</c:v>
                </c:pt>
                <c:pt idx="1832">
                  <c:v>405</c:v>
                </c:pt>
                <c:pt idx="1833">
                  <c:v>404</c:v>
                </c:pt>
                <c:pt idx="1834">
                  <c:v>398</c:v>
                </c:pt>
                <c:pt idx="1835">
                  <c:v>394</c:v>
                </c:pt>
                <c:pt idx="1836">
                  <c:v>393</c:v>
                </c:pt>
                <c:pt idx="1837">
                  <c:v>389</c:v>
                </c:pt>
                <c:pt idx="1838">
                  <c:v>388</c:v>
                </c:pt>
                <c:pt idx="1839">
                  <c:v>390</c:v>
                </c:pt>
                <c:pt idx="1840">
                  <c:v>379</c:v>
                </c:pt>
                <c:pt idx="1841">
                  <c:v>376</c:v>
                </c:pt>
                <c:pt idx="1842">
                  <c:v>388</c:v>
                </c:pt>
                <c:pt idx="1843">
                  <c:v>381</c:v>
                </c:pt>
                <c:pt idx="1844">
                  <c:v>392</c:v>
                </c:pt>
                <c:pt idx="1845">
                  <c:v>403</c:v>
                </c:pt>
                <c:pt idx="1846">
                  <c:v>405</c:v>
                </c:pt>
                <c:pt idx="1847">
                  <c:v>406</c:v>
                </c:pt>
                <c:pt idx="1848">
                  <c:v>417</c:v>
                </c:pt>
                <c:pt idx="1849">
                  <c:v>420</c:v>
                </c:pt>
                <c:pt idx="1850">
                  <c:v>422</c:v>
                </c:pt>
                <c:pt idx="1851">
                  <c:v>434</c:v>
                </c:pt>
                <c:pt idx="1852">
                  <c:v>428</c:v>
                </c:pt>
                <c:pt idx="1853">
                  <c:v>424</c:v>
                </c:pt>
                <c:pt idx="1854">
                  <c:v>431</c:v>
                </c:pt>
                <c:pt idx="1855">
                  <c:v>418</c:v>
                </c:pt>
                <c:pt idx="1856">
                  <c:v>425</c:v>
                </c:pt>
                <c:pt idx="1857">
                  <c:v>423</c:v>
                </c:pt>
                <c:pt idx="1858">
                  <c:v>421</c:v>
                </c:pt>
                <c:pt idx="1859">
                  <c:v>423</c:v>
                </c:pt>
                <c:pt idx="1860">
                  <c:v>424</c:v>
                </c:pt>
                <c:pt idx="1861">
                  <c:v>422</c:v>
                </c:pt>
                <c:pt idx="1862">
                  <c:v>430</c:v>
                </c:pt>
                <c:pt idx="1863">
                  <c:v>438</c:v>
                </c:pt>
                <c:pt idx="1864">
                  <c:v>436</c:v>
                </c:pt>
                <c:pt idx="1865">
                  <c:v>432</c:v>
                </c:pt>
                <c:pt idx="1866">
                  <c:v>434</c:v>
                </c:pt>
                <c:pt idx="1867">
                  <c:v>434</c:v>
                </c:pt>
                <c:pt idx="1868">
                  <c:v>428</c:v>
                </c:pt>
                <c:pt idx="1869">
                  <c:v>422</c:v>
                </c:pt>
                <c:pt idx="1870">
                  <c:v>421</c:v>
                </c:pt>
                <c:pt idx="1871">
                  <c:v>424</c:v>
                </c:pt>
                <c:pt idx="1872">
                  <c:v>435</c:v>
                </c:pt>
                <c:pt idx="1873">
                  <c:v>437</c:v>
                </c:pt>
                <c:pt idx="1874">
                  <c:v>440</c:v>
                </c:pt>
                <c:pt idx="1875">
                  <c:v>437</c:v>
                </c:pt>
                <c:pt idx="1876">
                  <c:v>441</c:v>
                </c:pt>
                <c:pt idx="1877">
                  <c:v>439</c:v>
                </c:pt>
                <c:pt idx="1878">
                  <c:v>441</c:v>
                </c:pt>
                <c:pt idx="1879">
                  <c:v>453</c:v>
                </c:pt>
                <c:pt idx="1880">
                  <c:v>450</c:v>
                </c:pt>
                <c:pt idx="1881">
                  <c:v>446</c:v>
                </c:pt>
                <c:pt idx="1882">
                  <c:v>443</c:v>
                </c:pt>
                <c:pt idx="1883">
                  <c:v>452</c:v>
                </c:pt>
                <c:pt idx="1884">
                  <c:v>454</c:v>
                </c:pt>
                <c:pt idx="1885">
                  <c:v>456</c:v>
                </c:pt>
                <c:pt idx="1886">
                  <c:v>453</c:v>
                </c:pt>
                <c:pt idx="1887">
                  <c:v>442</c:v>
                </c:pt>
                <c:pt idx="1888">
                  <c:v>434</c:v>
                </c:pt>
                <c:pt idx="1889">
                  <c:v>433</c:v>
                </c:pt>
                <c:pt idx="1890">
                  <c:v>441</c:v>
                </c:pt>
                <c:pt idx="1891">
                  <c:v>432</c:v>
                </c:pt>
                <c:pt idx="1892">
                  <c:v>416</c:v>
                </c:pt>
                <c:pt idx="1893">
                  <c:v>411</c:v>
                </c:pt>
                <c:pt idx="1894">
                  <c:v>414</c:v>
                </c:pt>
                <c:pt idx="1895">
                  <c:v>411</c:v>
                </c:pt>
                <c:pt idx="1896">
                  <c:v>406</c:v>
                </c:pt>
                <c:pt idx="1897">
                  <c:v>402</c:v>
                </c:pt>
                <c:pt idx="1898">
                  <c:v>396</c:v>
                </c:pt>
                <c:pt idx="1899">
                  <c:v>397</c:v>
                </c:pt>
                <c:pt idx="1900">
                  <c:v>395</c:v>
                </c:pt>
                <c:pt idx="1901">
                  <c:v>396</c:v>
                </c:pt>
                <c:pt idx="1902">
                  <c:v>394</c:v>
                </c:pt>
                <c:pt idx="1903">
                  <c:v>391</c:v>
                </c:pt>
                <c:pt idx="1904">
                  <c:v>391</c:v>
                </c:pt>
                <c:pt idx="1905">
                  <c:v>393</c:v>
                </c:pt>
                <c:pt idx="1906">
                  <c:v>381</c:v>
                </c:pt>
                <c:pt idx="1907">
                  <c:v>382</c:v>
                </c:pt>
                <c:pt idx="1908">
                  <c:v>385</c:v>
                </c:pt>
                <c:pt idx="1909">
                  <c:v>381</c:v>
                </c:pt>
                <c:pt idx="1910">
                  <c:v>383</c:v>
                </c:pt>
                <c:pt idx="1911">
                  <c:v>391</c:v>
                </c:pt>
                <c:pt idx="1912">
                  <c:v>393</c:v>
                </c:pt>
                <c:pt idx="1913">
                  <c:v>398</c:v>
                </c:pt>
                <c:pt idx="1914">
                  <c:v>397</c:v>
                </c:pt>
                <c:pt idx="1915">
                  <c:v>404</c:v>
                </c:pt>
                <c:pt idx="1916">
                  <c:v>399</c:v>
                </c:pt>
                <c:pt idx="1917">
                  <c:v>421</c:v>
                </c:pt>
                <c:pt idx="1918">
                  <c:v>424</c:v>
                </c:pt>
                <c:pt idx="1919">
                  <c:v>431</c:v>
                </c:pt>
                <c:pt idx="1920">
                  <c:v>437</c:v>
                </c:pt>
                <c:pt idx="1921">
                  <c:v>448</c:v>
                </c:pt>
                <c:pt idx="1922">
                  <c:v>455</c:v>
                </c:pt>
                <c:pt idx="1923">
                  <c:v>445</c:v>
                </c:pt>
                <c:pt idx="1924">
                  <c:v>431</c:v>
                </c:pt>
                <c:pt idx="1925">
                  <c:v>440</c:v>
                </c:pt>
                <c:pt idx="1926">
                  <c:v>432</c:v>
                </c:pt>
                <c:pt idx="1927">
                  <c:v>429</c:v>
                </c:pt>
                <c:pt idx="1928">
                  <c:v>428</c:v>
                </c:pt>
                <c:pt idx="1929">
                  <c:v>428</c:v>
                </c:pt>
                <c:pt idx="1930">
                  <c:v>432</c:v>
                </c:pt>
                <c:pt idx="1931">
                  <c:v>423</c:v>
                </c:pt>
                <c:pt idx="1932">
                  <c:v>428</c:v>
                </c:pt>
                <c:pt idx="1933">
                  <c:v>426</c:v>
                </c:pt>
                <c:pt idx="1934">
                  <c:v>423</c:v>
                </c:pt>
                <c:pt idx="1935">
                  <c:v>425</c:v>
                </c:pt>
                <c:pt idx="1936">
                  <c:v>416</c:v>
                </c:pt>
                <c:pt idx="1937">
                  <c:v>416</c:v>
                </c:pt>
                <c:pt idx="1938">
                  <c:v>410</c:v>
                </c:pt>
                <c:pt idx="1939">
                  <c:v>405</c:v>
                </c:pt>
                <c:pt idx="1940">
                  <c:v>406</c:v>
                </c:pt>
                <c:pt idx="1941">
                  <c:v>405</c:v>
                </c:pt>
                <c:pt idx="1942">
                  <c:v>400</c:v>
                </c:pt>
                <c:pt idx="1943">
                  <c:v>412</c:v>
                </c:pt>
                <c:pt idx="1944">
                  <c:v>405</c:v>
                </c:pt>
                <c:pt idx="1945">
                  <c:v>406</c:v>
                </c:pt>
                <c:pt idx="1946">
                  <c:v>402</c:v>
                </c:pt>
                <c:pt idx="1947">
                  <c:v>402</c:v>
                </c:pt>
                <c:pt idx="1948">
                  <c:v>398</c:v>
                </c:pt>
                <c:pt idx="1949">
                  <c:v>398</c:v>
                </c:pt>
                <c:pt idx="1950">
                  <c:v>401</c:v>
                </c:pt>
                <c:pt idx="1951">
                  <c:v>400</c:v>
                </c:pt>
                <c:pt idx="1952">
                  <c:v>391</c:v>
                </c:pt>
                <c:pt idx="1953">
                  <c:v>395</c:v>
                </c:pt>
                <c:pt idx="1954">
                  <c:v>410</c:v>
                </c:pt>
                <c:pt idx="1955">
                  <c:v>413</c:v>
                </c:pt>
                <c:pt idx="1956">
                  <c:v>417</c:v>
                </c:pt>
                <c:pt idx="1957">
                  <c:v>417</c:v>
                </c:pt>
                <c:pt idx="1958">
                  <c:v>411</c:v>
                </c:pt>
                <c:pt idx="1959">
                  <c:v>414</c:v>
                </c:pt>
                <c:pt idx="1960">
                  <c:v>412</c:v>
                </c:pt>
                <c:pt idx="1961">
                  <c:v>411</c:v>
                </c:pt>
                <c:pt idx="1962">
                  <c:v>410</c:v>
                </c:pt>
                <c:pt idx="1963">
                  <c:v>404</c:v>
                </c:pt>
                <c:pt idx="1964">
                  <c:v>400</c:v>
                </c:pt>
                <c:pt idx="1965">
                  <c:v>397</c:v>
                </c:pt>
                <c:pt idx="1966">
                  <c:v>405</c:v>
                </c:pt>
                <c:pt idx="1967">
                  <c:v>402</c:v>
                </c:pt>
                <c:pt idx="1968">
                  <c:v>388</c:v>
                </c:pt>
                <c:pt idx="1969">
                  <c:v>387</c:v>
                </c:pt>
                <c:pt idx="1970">
                  <c:v>393</c:v>
                </c:pt>
                <c:pt idx="1971">
                  <c:v>403</c:v>
                </c:pt>
                <c:pt idx="1972">
                  <c:v>394</c:v>
                </c:pt>
                <c:pt idx="1973">
                  <c:v>391</c:v>
                </c:pt>
                <c:pt idx="1974">
                  <c:v>396</c:v>
                </c:pt>
                <c:pt idx="1975">
                  <c:v>393</c:v>
                </c:pt>
                <c:pt idx="1976">
                  <c:v>398</c:v>
                </c:pt>
                <c:pt idx="1977">
                  <c:v>401</c:v>
                </c:pt>
                <c:pt idx="1978">
                  <c:v>403</c:v>
                </c:pt>
                <c:pt idx="1979">
                  <c:v>404</c:v>
                </c:pt>
                <c:pt idx="1980">
                  <c:v>405</c:v>
                </c:pt>
                <c:pt idx="1981">
                  <c:v>405</c:v>
                </c:pt>
                <c:pt idx="1982">
                  <c:v>418</c:v>
                </c:pt>
                <c:pt idx="1983">
                  <c:v>415</c:v>
                </c:pt>
                <c:pt idx="1984">
                  <c:v>411</c:v>
                </c:pt>
                <c:pt idx="1985">
                  <c:v>411</c:v>
                </c:pt>
                <c:pt idx="1986">
                  <c:v>417</c:v>
                </c:pt>
                <c:pt idx="1987">
                  <c:v>420</c:v>
                </c:pt>
                <c:pt idx="1988">
                  <c:v>416</c:v>
                </c:pt>
                <c:pt idx="1989">
                  <c:v>418</c:v>
                </c:pt>
                <c:pt idx="1990">
                  <c:v>413</c:v>
                </c:pt>
                <c:pt idx="1991">
                  <c:v>412</c:v>
                </c:pt>
                <c:pt idx="1992">
                  <c:v>407</c:v>
                </c:pt>
                <c:pt idx="1993">
                  <c:v>401</c:v>
                </c:pt>
                <c:pt idx="1994">
                  <c:v>400</c:v>
                </c:pt>
                <c:pt idx="1995">
                  <c:v>397</c:v>
                </c:pt>
                <c:pt idx="1996">
                  <c:v>399</c:v>
                </c:pt>
                <c:pt idx="1997">
                  <c:v>397</c:v>
                </c:pt>
                <c:pt idx="1998">
                  <c:v>398</c:v>
                </c:pt>
                <c:pt idx="1999">
                  <c:v>406</c:v>
                </c:pt>
                <c:pt idx="2000">
                  <c:v>407</c:v>
                </c:pt>
                <c:pt idx="2001">
                  <c:v>399</c:v>
                </c:pt>
                <c:pt idx="2002">
                  <c:v>389</c:v>
                </c:pt>
                <c:pt idx="2003">
                  <c:v>389</c:v>
                </c:pt>
                <c:pt idx="2004">
                  <c:v>393</c:v>
                </c:pt>
                <c:pt idx="2005">
                  <c:v>396</c:v>
                </c:pt>
                <c:pt idx="2006">
                  <c:v>389</c:v>
                </c:pt>
                <c:pt idx="2007">
                  <c:v>388</c:v>
                </c:pt>
                <c:pt idx="2008">
                  <c:v>384</c:v>
                </c:pt>
                <c:pt idx="2009">
                  <c:v>385</c:v>
                </c:pt>
                <c:pt idx="2010">
                  <c:v>382</c:v>
                </c:pt>
                <c:pt idx="2011">
                  <c:v>392</c:v>
                </c:pt>
                <c:pt idx="2012">
                  <c:v>383</c:v>
                </c:pt>
                <c:pt idx="2013">
                  <c:v>386</c:v>
                </c:pt>
                <c:pt idx="2014">
                  <c:v>383</c:v>
                </c:pt>
                <c:pt idx="2015">
                  <c:v>385</c:v>
                </c:pt>
                <c:pt idx="2016">
                  <c:v>375</c:v>
                </c:pt>
                <c:pt idx="2017">
                  <c:v>376</c:v>
                </c:pt>
                <c:pt idx="2018">
                  <c:v>381</c:v>
                </c:pt>
                <c:pt idx="2019">
                  <c:v>383</c:v>
                </c:pt>
                <c:pt idx="2020">
                  <c:v>378</c:v>
                </c:pt>
                <c:pt idx="2021">
                  <c:v>382</c:v>
                </c:pt>
                <c:pt idx="2022">
                  <c:v>376</c:v>
                </c:pt>
                <c:pt idx="2023">
                  <c:v>376</c:v>
                </c:pt>
                <c:pt idx="2024">
                  <c:v>377</c:v>
                </c:pt>
                <c:pt idx="2025">
                  <c:v>368</c:v>
                </c:pt>
                <c:pt idx="2026">
                  <c:v>365</c:v>
                </c:pt>
                <c:pt idx="2027">
                  <c:v>369</c:v>
                </c:pt>
                <c:pt idx="2028">
                  <c:v>368</c:v>
                </c:pt>
                <c:pt idx="2029">
                  <c:v>369</c:v>
                </c:pt>
                <c:pt idx="2030">
                  <c:v>372</c:v>
                </c:pt>
                <c:pt idx="2031">
                  <c:v>376</c:v>
                </c:pt>
                <c:pt idx="2032">
                  <c:v>371</c:v>
                </c:pt>
                <c:pt idx="2033">
                  <c:v>374</c:v>
                </c:pt>
                <c:pt idx="2034">
                  <c:v>375</c:v>
                </c:pt>
                <c:pt idx="2035">
                  <c:v>381</c:v>
                </c:pt>
                <c:pt idx="2036">
                  <c:v>375</c:v>
                </c:pt>
                <c:pt idx="2037">
                  <c:v>374</c:v>
                </c:pt>
                <c:pt idx="2038">
                  <c:v>372</c:v>
                </c:pt>
                <c:pt idx="2039">
                  <c:v>367</c:v>
                </c:pt>
                <c:pt idx="2040">
                  <c:v>356</c:v>
                </c:pt>
                <c:pt idx="2041">
                  <c:v>354</c:v>
                </c:pt>
                <c:pt idx="2042">
                  <c:v>351</c:v>
                </c:pt>
                <c:pt idx="2043">
                  <c:v>357</c:v>
                </c:pt>
                <c:pt idx="2044">
                  <c:v>348</c:v>
                </c:pt>
                <c:pt idx="2045">
                  <c:v>348</c:v>
                </c:pt>
                <c:pt idx="2046">
                  <c:v>343</c:v>
                </c:pt>
                <c:pt idx="2047">
                  <c:v>337</c:v>
                </c:pt>
                <c:pt idx="2048">
                  <c:v>322</c:v>
                </c:pt>
                <c:pt idx="2049">
                  <c:v>320</c:v>
                </c:pt>
                <c:pt idx="2050">
                  <c:v>321</c:v>
                </c:pt>
                <c:pt idx="2051">
                  <c:v>320</c:v>
                </c:pt>
                <c:pt idx="2052">
                  <c:v>320</c:v>
                </c:pt>
                <c:pt idx="2053">
                  <c:v>324</c:v>
                </c:pt>
                <c:pt idx="2054">
                  <c:v>322</c:v>
                </c:pt>
                <c:pt idx="2055">
                  <c:v>320</c:v>
                </c:pt>
                <c:pt idx="2056">
                  <c:v>323</c:v>
                </c:pt>
                <c:pt idx="2057">
                  <c:v>320</c:v>
                </c:pt>
                <c:pt idx="2058">
                  <c:v>311</c:v>
                </c:pt>
                <c:pt idx="2059">
                  <c:v>314</c:v>
                </c:pt>
                <c:pt idx="2060">
                  <c:v>312</c:v>
                </c:pt>
                <c:pt idx="2061">
                  <c:v>309</c:v>
                </c:pt>
                <c:pt idx="2062">
                  <c:v>310</c:v>
                </c:pt>
                <c:pt idx="2063">
                  <c:v>305</c:v>
                </c:pt>
                <c:pt idx="2064">
                  <c:v>301</c:v>
                </c:pt>
                <c:pt idx="2065">
                  <c:v>306</c:v>
                </c:pt>
                <c:pt idx="2066">
                  <c:v>304</c:v>
                </c:pt>
                <c:pt idx="2067">
                  <c:v>302</c:v>
                </c:pt>
                <c:pt idx="2068">
                  <c:v>310</c:v>
                </c:pt>
                <c:pt idx="2069">
                  <c:v>310</c:v>
                </c:pt>
                <c:pt idx="2070">
                  <c:v>307</c:v>
                </c:pt>
                <c:pt idx="2071">
                  <c:v>312</c:v>
                </c:pt>
                <c:pt idx="2072">
                  <c:v>307</c:v>
                </c:pt>
                <c:pt idx="2073">
                  <c:v>306</c:v>
                </c:pt>
                <c:pt idx="2074">
                  <c:v>304</c:v>
                </c:pt>
                <c:pt idx="2075">
                  <c:v>304</c:v>
                </c:pt>
                <c:pt idx="2076">
                  <c:v>310</c:v>
                </c:pt>
                <c:pt idx="2077">
                  <c:v>301</c:v>
                </c:pt>
                <c:pt idx="2078">
                  <c:v>302</c:v>
                </c:pt>
                <c:pt idx="2079">
                  <c:v>301</c:v>
                </c:pt>
                <c:pt idx="2080">
                  <c:v>303</c:v>
                </c:pt>
                <c:pt idx="2081">
                  <c:v>301</c:v>
                </c:pt>
                <c:pt idx="2082">
                  <c:v>300</c:v>
                </c:pt>
                <c:pt idx="2083">
                  <c:v>294</c:v>
                </c:pt>
                <c:pt idx="2084">
                  <c:v>294</c:v>
                </c:pt>
                <c:pt idx="2085">
                  <c:v>291</c:v>
                </c:pt>
                <c:pt idx="2086">
                  <c:v>294</c:v>
                </c:pt>
                <c:pt idx="2087">
                  <c:v>309</c:v>
                </c:pt>
                <c:pt idx="2088">
                  <c:v>302</c:v>
                </c:pt>
                <c:pt idx="2089">
                  <c:v>292</c:v>
                </c:pt>
                <c:pt idx="2090">
                  <c:v>300</c:v>
                </c:pt>
                <c:pt idx="2091">
                  <c:v>304</c:v>
                </c:pt>
                <c:pt idx="2092">
                  <c:v>302</c:v>
                </c:pt>
                <c:pt idx="2093">
                  <c:v>306</c:v>
                </c:pt>
                <c:pt idx="2094">
                  <c:v>315</c:v>
                </c:pt>
                <c:pt idx="2095">
                  <c:v>316</c:v>
                </c:pt>
                <c:pt idx="2096">
                  <c:v>321</c:v>
                </c:pt>
                <c:pt idx="2097">
                  <c:v>319</c:v>
                </c:pt>
                <c:pt idx="2098">
                  <c:v>318</c:v>
                </c:pt>
                <c:pt idx="2099">
                  <c:v>321</c:v>
                </c:pt>
                <c:pt idx="2100">
                  <c:v>321</c:v>
                </c:pt>
                <c:pt idx="2101">
                  <c:v>330</c:v>
                </c:pt>
                <c:pt idx="2102">
                  <c:v>334</c:v>
                </c:pt>
                <c:pt idx="2103">
                  <c:v>334</c:v>
                </c:pt>
                <c:pt idx="2104">
                  <c:v>326</c:v>
                </c:pt>
                <c:pt idx="2105">
                  <c:v>324</c:v>
                </c:pt>
                <c:pt idx="2106">
                  <c:v>319</c:v>
                </c:pt>
                <c:pt idx="2107">
                  <c:v>323</c:v>
                </c:pt>
                <c:pt idx="2108">
                  <c:v>330</c:v>
                </c:pt>
                <c:pt idx="2109">
                  <c:v>322</c:v>
                </c:pt>
                <c:pt idx="2110">
                  <c:v>317</c:v>
                </c:pt>
                <c:pt idx="2111">
                  <c:v>311</c:v>
                </c:pt>
                <c:pt idx="2112">
                  <c:v>315</c:v>
                </c:pt>
                <c:pt idx="2113">
                  <c:v>313</c:v>
                </c:pt>
                <c:pt idx="2114">
                  <c:v>310</c:v>
                </c:pt>
                <c:pt idx="2115">
                  <c:v>318</c:v>
                </c:pt>
                <c:pt idx="2116">
                  <c:v>313</c:v>
                </c:pt>
                <c:pt idx="2117">
                  <c:v>309</c:v>
                </c:pt>
                <c:pt idx="2118">
                  <c:v>306</c:v>
                </c:pt>
                <c:pt idx="2119">
                  <c:v>301</c:v>
                </c:pt>
                <c:pt idx="2120">
                  <c:v>293</c:v>
                </c:pt>
                <c:pt idx="2121">
                  <c:v>293</c:v>
                </c:pt>
                <c:pt idx="2122">
                  <c:v>287</c:v>
                </c:pt>
                <c:pt idx="2123">
                  <c:v>287</c:v>
                </c:pt>
                <c:pt idx="2124">
                  <c:v>287</c:v>
                </c:pt>
                <c:pt idx="2125">
                  <c:v>287</c:v>
                </c:pt>
                <c:pt idx="2126">
                  <c:v>283</c:v>
                </c:pt>
                <c:pt idx="2127">
                  <c:v>281</c:v>
                </c:pt>
                <c:pt idx="2128">
                  <c:v>283</c:v>
                </c:pt>
                <c:pt idx="2129">
                  <c:v>281</c:v>
                </c:pt>
                <c:pt idx="2130">
                  <c:v>283</c:v>
                </c:pt>
                <c:pt idx="2131">
                  <c:v>282</c:v>
                </c:pt>
                <c:pt idx="2132">
                  <c:v>285</c:v>
                </c:pt>
                <c:pt idx="2133">
                  <c:v>281</c:v>
                </c:pt>
                <c:pt idx="2134">
                  <c:v>274</c:v>
                </c:pt>
                <c:pt idx="2135">
                  <c:v>270</c:v>
                </c:pt>
                <c:pt idx="2136">
                  <c:v>277</c:v>
                </c:pt>
                <c:pt idx="2137">
                  <c:v>272</c:v>
                </c:pt>
                <c:pt idx="2138">
                  <c:v>277</c:v>
                </c:pt>
                <c:pt idx="2139">
                  <c:v>276</c:v>
                </c:pt>
                <c:pt idx="2140">
                  <c:v>289</c:v>
                </c:pt>
                <c:pt idx="2141">
                  <c:v>299</c:v>
                </c:pt>
                <c:pt idx="2142">
                  <c:v>297</c:v>
                </c:pt>
                <c:pt idx="2143">
                  <c:v>307</c:v>
                </c:pt>
                <c:pt idx="2144">
                  <c:v>307</c:v>
                </c:pt>
                <c:pt idx="2145">
                  <c:v>319</c:v>
                </c:pt>
                <c:pt idx="2146">
                  <c:v>318</c:v>
                </c:pt>
                <c:pt idx="2147">
                  <c:v>319</c:v>
                </c:pt>
                <c:pt idx="2148">
                  <c:v>328</c:v>
                </c:pt>
                <c:pt idx="2149">
                  <c:v>338</c:v>
                </c:pt>
                <c:pt idx="2150">
                  <c:v>352</c:v>
                </c:pt>
                <c:pt idx="2151">
                  <c:v>355</c:v>
                </c:pt>
                <c:pt idx="2152">
                  <c:v>359</c:v>
                </c:pt>
                <c:pt idx="2153">
                  <c:v>353</c:v>
                </c:pt>
                <c:pt idx="2154">
                  <c:v>348</c:v>
                </c:pt>
                <c:pt idx="2155">
                  <c:v>341</c:v>
                </c:pt>
                <c:pt idx="2156">
                  <c:v>339</c:v>
                </c:pt>
                <c:pt idx="2157">
                  <c:v>346</c:v>
                </c:pt>
                <c:pt idx="2158">
                  <c:v>357</c:v>
                </c:pt>
                <c:pt idx="2159">
                  <c:v>361</c:v>
                </c:pt>
                <c:pt idx="2160">
                  <c:v>374</c:v>
                </c:pt>
                <c:pt idx="2161">
                  <c:v>389</c:v>
                </c:pt>
                <c:pt idx="2162">
                  <c:v>397</c:v>
                </c:pt>
                <c:pt idx="2163">
                  <c:v>400</c:v>
                </c:pt>
                <c:pt idx="2164">
                  <c:v>394</c:v>
                </c:pt>
                <c:pt idx="2165">
                  <c:v>382</c:v>
                </c:pt>
                <c:pt idx="2166">
                  <c:v>386</c:v>
                </c:pt>
                <c:pt idx="2167">
                  <c:v>387</c:v>
                </c:pt>
                <c:pt idx="2168">
                  <c:v>391</c:v>
                </c:pt>
                <c:pt idx="2169">
                  <c:v>404</c:v>
                </c:pt>
                <c:pt idx="2170">
                  <c:v>415</c:v>
                </c:pt>
                <c:pt idx="2171">
                  <c:v>415</c:v>
                </c:pt>
                <c:pt idx="2172">
                  <c:v>418</c:v>
                </c:pt>
                <c:pt idx="2173">
                  <c:v>416</c:v>
                </c:pt>
                <c:pt idx="2174">
                  <c:v>413</c:v>
                </c:pt>
                <c:pt idx="2175">
                  <c:v>411</c:v>
                </c:pt>
                <c:pt idx="2176">
                  <c:v>413</c:v>
                </c:pt>
                <c:pt idx="2177">
                  <c:v>406</c:v>
                </c:pt>
                <c:pt idx="2178">
                  <c:v>404</c:v>
                </c:pt>
                <c:pt idx="2179">
                  <c:v>412</c:v>
                </c:pt>
                <c:pt idx="2180">
                  <c:v>422</c:v>
                </c:pt>
                <c:pt idx="2181">
                  <c:v>427</c:v>
                </c:pt>
                <c:pt idx="2182">
                  <c:v>438</c:v>
                </c:pt>
                <c:pt idx="2183">
                  <c:v>448</c:v>
                </c:pt>
                <c:pt idx="2184">
                  <c:v>456</c:v>
                </c:pt>
                <c:pt idx="2185">
                  <c:v>454</c:v>
                </c:pt>
                <c:pt idx="2186">
                  <c:v>439</c:v>
                </c:pt>
                <c:pt idx="2187">
                  <c:v>432</c:v>
                </c:pt>
                <c:pt idx="2188">
                  <c:v>428</c:v>
                </c:pt>
                <c:pt idx="2189">
                  <c:v>427</c:v>
                </c:pt>
                <c:pt idx="2190">
                  <c:v>415</c:v>
                </c:pt>
                <c:pt idx="2191">
                  <c:v>407</c:v>
                </c:pt>
                <c:pt idx="2192">
                  <c:v>402</c:v>
                </c:pt>
                <c:pt idx="2193">
                  <c:v>402</c:v>
                </c:pt>
                <c:pt idx="2194">
                  <c:v>413</c:v>
                </c:pt>
                <c:pt idx="2195">
                  <c:v>413</c:v>
                </c:pt>
                <c:pt idx="2196">
                  <c:v>400</c:v>
                </c:pt>
                <c:pt idx="2197">
                  <c:v>390</c:v>
                </c:pt>
                <c:pt idx="2198">
                  <c:v>399</c:v>
                </c:pt>
                <c:pt idx="2199">
                  <c:v>399</c:v>
                </c:pt>
                <c:pt idx="2200">
                  <c:v>398</c:v>
                </c:pt>
                <c:pt idx="2201">
                  <c:v>401</c:v>
                </c:pt>
                <c:pt idx="2202">
                  <c:v>391</c:v>
                </c:pt>
                <c:pt idx="2203">
                  <c:v>388</c:v>
                </c:pt>
                <c:pt idx="2204">
                  <c:v>383</c:v>
                </c:pt>
                <c:pt idx="2205">
                  <c:v>378</c:v>
                </c:pt>
                <c:pt idx="2206">
                  <c:v>383</c:v>
                </c:pt>
                <c:pt idx="2207">
                  <c:v>381</c:v>
                </c:pt>
                <c:pt idx="2208">
                  <c:v>381</c:v>
                </c:pt>
                <c:pt idx="2209">
                  <c:v>382</c:v>
                </c:pt>
                <c:pt idx="2210">
                  <c:v>390</c:v>
                </c:pt>
                <c:pt idx="2211">
                  <c:v>388</c:v>
                </c:pt>
                <c:pt idx="2212">
                  <c:v>393</c:v>
                </c:pt>
                <c:pt idx="2213">
                  <c:v>396</c:v>
                </c:pt>
                <c:pt idx="2214">
                  <c:v>386</c:v>
                </c:pt>
                <c:pt idx="2215">
                  <c:v>381</c:v>
                </c:pt>
                <c:pt idx="2216">
                  <c:v>385</c:v>
                </c:pt>
                <c:pt idx="2217">
                  <c:v>375</c:v>
                </c:pt>
                <c:pt idx="2218">
                  <c:v>375</c:v>
                </c:pt>
                <c:pt idx="2219">
                  <c:v>371</c:v>
                </c:pt>
                <c:pt idx="2220">
                  <c:v>375</c:v>
                </c:pt>
                <c:pt idx="2221">
                  <c:v>378</c:v>
                </c:pt>
                <c:pt idx="2222">
                  <c:v>367</c:v>
                </c:pt>
                <c:pt idx="2223">
                  <c:v>361</c:v>
                </c:pt>
                <c:pt idx="2224">
                  <c:v>354</c:v>
                </c:pt>
                <c:pt idx="2225">
                  <c:v>351</c:v>
                </c:pt>
                <c:pt idx="2226">
                  <c:v>346</c:v>
                </c:pt>
                <c:pt idx="2227">
                  <c:v>343</c:v>
                </c:pt>
                <c:pt idx="2228">
                  <c:v>340</c:v>
                </c:pt>
                <c:pt idx="2229">
                  <c:v>343</c:v>
                </c:pt>
                <c:pt idx="2230">
                  <c:v>343</c:v>
                </c:pt>
                <c:pt idx="2231">
                  <c:v>336</c:v>
                </c:pt>
                <c:pt idx="2232">
                  <c:v>339</c:v>
                </c:pt>
                <c:pt idx="2233">
                  <c:v>336</c:v>
                </c:pt>
                <c:pt idx="2234">
                  <c:v>335</c:v>
                </c:pt>
                <c:pt idx="2235">
                  <c:v>331</c:v>
                </c:pt>
                <c:pt idx="2236">
                  <c:v>333</c:v>
                </c:pt>
                <c:pt idx="2237">
                  <c:v>325</c:v>
                </c:pt>
                <c:pt idx="2238">
                  <c:v>330</c:v>
                </c:pt>
                <c:pt idx="2239">
                  <c:v>329</c:v>
                </c:pt>
                <c:pt idx="2240">
                  <c:v>329</c:v>
                </c:pt>
                <c:pt idx="2241">
                  <c:v>332</c:v>
                </c:pt>
                <c:pt idx="2242">
                  <c:v>331</c:v>
                </c:pt>
                <c:pt idx="2243">
                  <c:v>329</c:v>
                </c:pt>
                <c:pt idx="2244">
                  <c:v>331</c:v>
                </c:pt>
                <c:pt idx="2245">
                  <c:v>333</c:v>
                </c:pt>
                <c:pt idx="2246">
                  <c:v>332</c:v>
                </c:pt>
                <c:pt idx="2247">
                  <c:v>337</c:v>
                </c:pt>
                <c:pt idx="2248">
                  <c:v>342</c:v>
                </c:pt>
                <c:pt idx="2249">
                  <c:v>337</c:v>
                </c:pt>
                <c:pt idx="2250">
                  <c:v>341</c:v>
                </c:pt>
                <c:pt idx="2251">
                  <c:v>337</c:v>
                </c:pt>
                <c:pt idx="2252">
                  <c:v>341</c:v>
                </c:pt>
                <c:pt idx="2253">
                  <c:v>339</c:v>
                </c:pt>
                <c:pt idx="2254">
                  <c:v>339</c:v>
                </c:pt>
                <c:pt idx="2255">
                  <c:v>340</c:v>
                </c:pt>
                <c:pt idx="2256">
                  <c:v>338</c:v>
                </c:pt>
                <c:pt idx="2257">
                  <c:v>338</c:v>
                </c:pt>
                <c:pt idx="2258">
                  <c:v>334</c:v>
                </c:pt>
                <c:pt idx="2259">
                  <c:v>337</c:v>
                </c:pt>
                <c:pt idx="2260">
                  <c:v>348</c:v>
                </c:pt>
                <c:pt idx="2261">
                  <c:v>366</c:v>
                </c:pt>
                <c:pt idx="2262">
                  <c:v>370</c:v>
                </c:pt>
                <c:pt idx="2263">
                  <c:v>370</c:v>
                </c:pt>
                <c:pt idx="2264">
                  <c:v>370</c:v>
                </c:pt>
                <c:pt idx="2265">
                  <c:v>364</c:v>
                </c:pt>
                <c:pt idx="2266">
                  <c:v>361</c:v>
                </c:pt>
                <c:pt idx="2267">
                  <c:v>359</c:v>
                </c:pt>
                <c:pt idx="2268">
                  <c:v>359</c:v>
                </c:pt>
                <c:pt idx="2269">
                  <c:v>355</c:v>
                </c:pt>
                <c:pt idx="2270">
                  <c:v>358</c:v>
                </c:pt>
                <c:pt idx="2271">
                  <c:v>357</c:v>
                </c:pt>
                <c:pt idx="2272">
                  <c:v>355</c:v>
                </c:pt>
                <c:pt idx="2273">
                  <c:v>354</c:v>
                </c:pt>
                <c:pt idx="2274">
                  <c:v>361</c:v>
                </c:pt>
                <c:pt idx="2275">
                  <c:v>365</c:v>
                </c:pt>
                <c:pt idx="2276">
                  <c:v>375</c:v>
                </c:pt>
                <c:pt idx="2277">
                  <c:v>381</c:v>
                </c:pt>
                <c:pt idx="2278">
                  <c:v>371</c:v>
                </c:pt>
                <c:pt idx="2279">
                  <c:v>365</c:v>
                </c:pt>
                <c:pt idx="2280">
                  <c:v>366</c:v>
                </c:pt>
                <c:pt idx="2281">
                  <c:v>369</c:v>
                </c:pt>
                <c:pt idx="2282">
                  <c:v>367</c:v>
                </c:pt>
                <c:pt idx="2283">
                  <c:v>354</c:v>
                </c:pt>
                <c:pt idx="2284">
                  <c:v>347</c:v>
                </c:pt>
                <c:pt idx="2285">
                  <c:v>348</c:v>
                </c:pt>
                <c:pt idx="2286">
                  <c:v>351</c:v>
                </c:pt>
                <c:pt idx="2287">
                  <c:v>355</c:v>
                </c:pt>
                <c:pt idx="2288">
                  <c:v>359</c:v>
                </c:pt>
                <c:pt idx="2289">
                  <c:v>359</c:v>
                </c:pt>
                <c:pt idx="2290">
                  <c:v>366</c:v>
                </c:pt>
                <c:pt idx="2291">
                  <c:v>372</c:v>
                </c:pt>
                <c:pt idx="2292">
                  <c:v>377</c:v>
                </c:pt>
                <c:pt idx="2293">
                  <c:v>372</c:v>
                </c:pt>
                <c:pt idx="2294">
                  <c:v>361</c:v>
                </c:pt>
                <c:pt idx="2295">
                  <c:v>356</c:v>
                </c:pt>
                <c:pt idx="2296">
                  <c:v>360</c:v>
                </c:pt>
                <c:pt idx="2297">
                  <c:v>358</c:v>
                </c:pt>
                <c:pt idx="2298">
                  <c:v>359</c:v>
                </c:pt>
                <c:pt idx="2299">
                  <c:v>354</c:v>
                </c:pt>
                <c:pt idx="2300">
                  <c:v>349</c:v>
                </c:pt>
                <c:pt idx="2301">
                  <c:v>349</c:v>
                </c:pt>
                <c:pt idx="2302">
                  <c:v>357</c:v>
                </c:pt>
                <c:pt idx="2303">
                  <c:v>358</c:v>
                </c:pt>
                <c:pt idx="2304">
                  <c:v>361</c:v>
                </c:pt>
                <c:pt idx="2305">
                  <c:v>357</c:v>
                </c:pt>
                <c:pt idx="2306">
                  <c:v>354</c:v>
                </c:pt>
                <c:pt idx="2307">
                  <c:v>348</c:v>
                </c:pt>
                <c:pt idx="2308">
                  <c:v>348</c:v>
                </c:pt>
                <c:pt idx="2309">
                  <c:v>349</c:v>
                </c:pt>
                <c:pt idx="2310">
                  <c:v>355</c:v>
                </c:pt>
                <c:pt idx="2311">
                  <c:v>350</c:v>
                </c:pt>
                <c:pt idx="2312">
                  <c:v>357</c:v>
                </c:pt>
                <c:pt idx="2313">
                  <c:v>356</c:v>
                </c:pt>
                <c:pt idx="2314">
                  <c:v>358</c:v>
                </c:pt>
                <c:pt idx="2315">
                  <c:v>362</c:v>
                </c:pt>
                <c:pt idx="2316">
                  <c:v>372</c:v>
                </c:pt>
                <c:pt idx="2317">
                  <c:v>378</c:v>
                </c:pt>
                <c:pt idx="2318">
                  <c:v>369</c:v>
                </c:pt>
                <c:pt idx="2319">
                  <c:v>371</c:v>
                </c:pt>
                <c:pt idx="2320">
                  <c:v>374</c:v>
                </c:pt>
                <c:pt idx="2321">
                  <c:v>369</c:v>
                </c:pt>
                <c:pt idx="2322">
                  <c:v>369</c:v>
                </c:pt>
                <c:pt idx="2323">
                  <c:v>372</c:v>
                </c:pt>
                <c:pt idx="2324">
                  <c:v>371</c:v>
                </c:pt>
                <c:pt idx="2325">
                  <c:v>361</c:v>
                </c:pt>
                <c:pt idx="2326">
                  <c:v>367</c:v>
                </c:pt>
                <c:pt idx="2327">
                  <c:v>362</c:v>
                </c:pt>
                <c:pt idx="2328">
                  <c:v>363</c:v>
                </c:pt>
                <c:pt idx="2329">
                  <c:v>362</c:v>
                </c:pt>
                <c:pt idx="2330">
                  <c:v>368</c:v>
                </c:pt>
                <c:pt idx="2331">
                  <c:v>366</c:v>
                </c:pt>
                <c:pt idx="2332">
                  <c:v>370</c:v>
                </c:pt>
                <c:pt idx="2333">
                  <c:v>360</c:v>
                </c:pt>
                <c:pt idx="2334">
                  <c:v>359</c:v>
                </c:pt>
                <c:pt idx="2335">
                  <c:v>360</c:v>
                </c:pt>
                <c:pt idx="2336">
                  <c:v>366</c:v>
                </c:pt>
                <c:pt idx="2337">
                  <c:v>364</c:v>
                </c:pt>
                <c:pt idx="2338">
                  <c:v>365</c:v>
                </c:pt>
                <c:pt idx="2339">
                  <c:v>366</c:v>
                </c:pt>
                <c:pt idx="2340">
                  <c:v>365</c:v>
                </c:pt>
                <c:pt idx="2341">
                  <c:v>361</c:v>
                </c:pt>
                <c:pt idx="2342">
                  <c:v>366</c:v>
                </c:pt>
                <c:pt idx="2343">
                  <c:v>371</c:v>
                </c:pt>
                <c:pt idx="2344">
                  <c:v>373</c:v>
                </c:pt>
                <c:pt idx="2345">
                  <c:v>369</c:v>
                </c:pt>
                <c:pt idx="2346">
                  <c:v>368</c:v>
                </c:pt>
                <c:pt idx="2347">
                  <c:v>365</c:v>
                </c:pt>
                <c:pt idx="2348">
                  <c:v>371</c:v>
                </c:pt>
                <c:pt idx="2349">
                  <c:v>373</c:v>
                </c:pt>
                <c:pt idx="2350">
                  <c:v>369</c:v>
                </c:pt>
                <c:pt idx="2351">
                  <c:v>364</c:v>
                </c:pt>
                <c:pt idx="2352">
                  <c:v>356</c:v>
                </c:pt>
                <c:pt idx="2353">
                  <c:v>351</c:v>
                </c:pt>
                <c:pt idx="2354">
                  <c:v>350</c:v>
                </c:pt>
                <c:pt idx="2355">
                  <c:v>347</c:v>
                </c:pt>
                <c:pt idx="2356">
                  <c:v>353</c:v>
                </c:pt>
                <c:pt idx="2357">
                  <c:v>362</c:v>
                </c:pt>
                <c:pt idx="2358">
                  <c:v>360</c:v>
                </c:pt>
                <c:pt idx="2359">
                  <c:v>364</c:v>
                </c:pt>
                <c:pt idx="2360">
                  <c:v>364</c:v>
                </c:pt>
                <c:pt idx="2361">
                  <c:v>358</c:v>
                </c:pt>
                <c:pt idx="2362">
                  <c:v>360</c:v>
                </c:pt>
                <c:pt idx="2363">
                  <c:v>359</c:v>
                </c:pt>
                <c:pt idx="2364">
                  <c:v>354</c:v>
                </c:pt>
                <c:pt idx="2365">
                  <c:v>344</c:v>
                </c:pt>
                <c:pt idx="2366">
                  <c:v>342</c:v>
                </c:pt>
                <c:pt idx="2367">
                  <c:v>340</c:v>
                </c:pt>
                <c:pt idx="2368">
                  <c:v>334</c:v>
                </c:pt>
                <c:pt idx="2369">
                  <c:v>342</c:v>
                </c:pt>
                <c:pt idx="2370">
                  <c:v>335</c:v>
                </c:pt>
                <c:pt idx="2371">
                  <c:v>335</c:v>
                </c:pt>
                <c:pt idx="2372">
                  <c:v>338</c:v>
                </c:pt>
                <c:pt idx="2373">
                  <c:v>338</c:v>
                </c:pt>
                <c:pt idx="2374">
                  <c:v>339</c:v>
                </c:pt>
                <c:pt idx="2375">
                  <c:v>338</c:v>
                </c:pt>
                <c:pt idx="2376">
                  <c:v>338</c:v>
                </c:pt>
                <c:pt idx="2377">
                  <c:v>335</c:v>
                </c:pt>
                <c:pt idx="2378">
                  <c:v>337</c:v>
                </c:pt>
                <c:pt idx="2379">
                  <c:v>336</c:v>
                </c:pt>
                <c:pt idx="2380">
                  <c:v>332</c:v>
                </c:pt>
                <c:pt idx="2381">
                  <c:v>329</c:v>
                </c:pt>
                <c:pt idx="2382">
                  <c:v>330</c:v>
                </c:pt>
                <c:pt idx="2383">
                  <c:v>330</c:v>
                </c:pt>
                <c:pt idx="2384">
                  <c:v>329</c:v>
                </c:pt>
                <c:pt idx="2385">
                  <c:v>331</c:v>
                </c:pt>
                <c:pt idx="2386">
                  <c:v>327</c:v>
                </c:pt>
                <c:pt idx="2387">
                  <c:v>328</c:v>
                </c:pt>
                <c:pt idx="2388">
                  <c:v>328</c:v>
                </c:pt>
                <c:pt idx="2389">
                  <c:v>337</c:v>
                </c:pt>
                <c:pt idx="2390">
                  <c:v>333</c:v>
                </c:pt>
                <c:pt idx="2391">
                  <c:v>332</c:v>
                </c:pt>
                <c:pt idx="2392">
                  <c:v>329</c:v>
                </c:pt>
                <c:pt idx="2393">
                  <c:v>326</c:v>
                </c:pt>
                <c:pt idx="2394">
                  <c:v>330</c:v>
                </c:pt>
                <c:pt idx="2395">
                  <c:v>331</c:v>
                </c:pt>
                <c:pt idx="2396">
                  <c:v>332</c:v>
                </c:pt>
                <c:pt idx="2397">
                  <c:v>330</c:v>
                </c:pt>
                <c:pt idx="2398">
                  <c:v>327</c:v>
                </c:pt>
                <c:pt idx="2399">
                  <c:v>334</c:v>
                </c:pt>
                <c:pt idx="2400">
                  <c:v>329</c:v>
                </c:pt>
                <c:pt idx="2401">
                  <c:v>334</c:v>
                </c:pt>
                <c:pt idx="2402">
                  <c:v>331</c:v>
                </c:pt>
                <c:pt idx="2403">
                  <c:v>330</c:v>
                </c:pt>
                <c:pt idx="2404">
                  <c:v>321</c:v>
                </c:pt>
                <c:pt idx="2405">
                  <c:v>320</c:v>
                </c:pt>
                <c:pt idx="2406">
                  <c:v>318</c:v>
                </c:pt>
                <c:pt idx="2407">
                  <c:v>323</c:v>
                </c:pt>
                <c:pt idx="2408">
                  <c:v>319</c:v>
                </c:pt>
                <c:pt idx="2409">
                  <c:v>312</c:v>
                </c:pt>
                <c:pt idx="2410">
                  <c:v>314</c:v>
                </c:pt>
                <c:pt idx="2411">
                  <c:v>311</c:v>
                </c:pt>
                <c:pt idx="2412">
                  <c:v>313</c:v>
                </c:pt>
                <c:pt idx="2413">
                  <c:v>309</c:v>
                </c:pt>
                <c:pt idx="2414">
                  <c:v>310</c:v>
                </c:pt>
                <c:pt idx="2415">
                  <c:v>313</c:v>
                </c:pt>
                <c:pt idx="2416">
                  <c:v>312</c:v>
                </c:pt>
                <c:pt idx="2417">
                  <c:v>306</c:v>
                </c:pt>
                <c:pt idx="2418">
                  <c:v>310</c:v>
                </c:pt>
                <c:pt idx="2419">
                  <c:v>311</c:v>
                </c:pt>
                <c:pt idx="2420">
                  <c:v>306</c:v>
                </c:pt>
                <c:pt idx="2421">
                  <c:v>305</c:v>
                </c:pt>
                <c:pt idx="2422">
                  <c:v>308</c:v>
                </c:pt>
                <c:pt idx="2423">
                  <c:v>311</c:v>
                </c:pt>
                <c:pt idx="2424">
                  <c:v>307</c:v>
                </c:pt>
                <c:pt idx="2425">
                  <c:v>304</c:v>
                </c:pt>
                <c:pt idx="2426">
                  <c:v>304</c:v>
                </c:pt>
                <c:pt idx="2427">
                  <c:v>306</c:v>
                </c:pt>
                <c:pt idx="2428">
                  <c:v>298</c:v>
                </c:pt>
                <c:pt idx="2429">
                  <c:v>297</c:v>
                </c:pt>
                <c:pt idx="2430">
                  <c:v>300</c:v>
                </c:pt>
                <c:pt idx="2431">
                  <c:v>300</c:v>
                </c:pt>
                <c:pt idx="2432">
                  <c:v>304</c:v>
                </c:pt>
                <c:pt idx="2433">
                  <c:v>296</c:v>
                </c:pt>
                <c:pt idx="2434">
                  <c:v>297</c:v>
                </c:pt>
                <c:pt idx="2435">
                  <c:v>294</c:v>
                </c:pt>
                <c:pt idx="2436">
                  <c:v>293</c:v>
                </c:pt>
                <c:pt idx="2437">
                  <c:v>296</c:v>
                </c:pt>
                <c:pt idx="2438">
                  <c:v>294</c:v>
                </c:pt>
                <c:pt idx="2439">
                  <c:v>292</c:v>
                </c:pt>
                <c:pt idx="2440">
                  <c:v>290</c:v>
                </c:pt>
                <c:pt idx="2441">
                  <c:v>288</c:v>
                </c:pt>
                <c:pt idx="2442">
                  <c:v>288</c:v>
                </c:pt>
                <c:pt idx="2443">
                  <c:v>292</c:v>
                </c:pt>
                <c:pt idx="2444">
                  <c:v>299</c:v>
                </c:pt>
                <c:pt idx="2445">
                  <c:v>303</c:v>
                </c:pt>
                <c:pt idx="2446">
                  <c:v>309</c:v>
                </c:pt>
                <c:pt idx="2447">
                  <c:v>308</c:v>
                </c:pt>
                <c:pt idx="2448">
                  <c:v>315</c:v>
                </c:pt>
                <c:pt idx="2449">
                  <c:v>312</c:v>
                </c:pt>
                <c:pt idx="2450">
                  <c:v>318</c:v>
                </c:pt>
                <c:pt idx="2451">
                  <c:v>313</c:v>
                </c:pt>
                <c:pt idx="2452">
                  <c:v>312</c:v>
                </c:pt>
                <c:pt idx="2453">
                  <c:v>312</c:v>
                </c:pt>
                <c:pt idx="2454">
                  <c:v>310</c:v>
                </c:pt>
                <c:pt idx="2455">
                  <c:v>312</c:v>
                </c:pt>
                <c:pt idx="2456">
                  <c:v>313</c:v>
                </c:pt>
                <c:pt idx="2457">
                  <c:v>322</c:v>
                </c:pt>
                <c:pt idx="2458">
                  <c:v>319</c:v>
                </c:pt>
                <c:pt idx="2459">
                  <c:v>324</c:v>
                </c:pt>
                <c:pt idx="2460">
                  <c:v>322</c:v>
                </c:pt>
                <c:pt idx="2461">
                  <c:v>326</c:v>
                </c:pt>
                <c:pt idx="2462">
                  <c:v>327</c:v>
                </c:pt>
                <c:pt idx="2463">
                  <c:v>325</c:v>
                </c:pt>
                <c:pt idx="2464">
                  <c:v>332</c:v>
                </c:pt>
                <c:pt idx="2465">
                  <c:v>332</c:v>
                </c:pt>
                <c:pt idx="2466">
                  <c:v>329</c:v>
                </c:pt>
                <c:pt idx="2467">
                  <c:v>326</c:v>
                </c:pt>
                <c:pt idx="2468">
                  <c:v>325</c:v>
                </c:pt>
                <c:pt idx="2469">
                  <c:v>328</c:v>
                </c:pt>
                <c:pt idx="2470">
                  <c:v>334</c:v>
                </c:pt>
                <c:pt idx="2471">
                  <c:v>332</c:v>
                </c:pt>
                <c:pt idx="2472">
                  <c:v>331</c:v>
                </c:pt>
                <c:pt idx="2473">
                  <c:v>334</c:v>
                </c:pt>
                <c:pt idx="2474">
                  <c:v>336</c:v>
                </c:pt>
                <c:pt idx="2475">
                  <c:v>333</c:v>
                </c:pt>
                <c:pt idx="2476">
                  <c:v>333</c:v>
                </c:pt>
                <c:pt idx="2477">
                  <c:v>335</c:v>
                </c:pt>
                <c:pt idx="2478">
                  <c:v>333</c:v>
                </c:pt>
                <c:pt idx="2479">
                  <c:v>333</c:v>
                </c:pt>
                <c:pt idx="2480">
                  <c:v>327</c:v>
                </c:pt>
                <c:pt idx="2481">
                  <c:v>331</c:v>
                </c:pt>
                <c:pt idx="2482">
                  <c:v>333</c:v>
                </c:pt>
                <c:pt idx="2483">
                  <c:v>330</c:v>
                </c:pt>
                <c:pt idx="2484">
                  <c:v>333</c:v>
                </c:pt>
                <c:pt idx="2485">
                  <c:v>332</c:v>
                </c:pt>
                <c:pt idx="2486">
                  <c:v>339</c:v>
                </c:pt>
                <c:pt idx="2487">
                  <c:v>344</c:v>
                </c:pt>
                <c:pt idx="2488">
                  <c:v>342</c:v>
                </c:pt>
                <c:pt idx="2489">
                  <c:v>337</c:v>
                </c:pt>
                <c:pt idx="2490">
                  <c:v>342</c:v>
                </c:pt>
                <c:pt idx="2491">
                  <c:v>343</c:v>
                </c:pt>
                <c:pt idx="2492">
                  <c:v>341</c:v>
                </c:pt>
                <c:pt idx="2493">
                  <c:v>341</c:v>
                </c:pt>
                <c:pt idx="2494">
                  <c:v>338</c:v>
                </c:pt>
                <c:pt idx="2495">
                  <c:v>338</c:v>
                </c:pt>
                <c:pt idx="2496">
                  <c:v>336</c:v>
                </c:pt>
                <c:pt idx="2497">
                  <c:v>340</c:v>
                </c:pt>
                <c:pt idx="2498">
                  <c:v>345</c:v>
                </c:pt>
                <c:pt idx="2499">
                  <c:v>344</c:v>
                </c:pt>
                <c:pt idx="2500">
                  <c:v>342</c:v>
                </c:pt>
                <c:pt idx="2501">
                  <c:v>342</c:v>
                </c:pt>
                <c:pt idx="2502">
                  <c:v>344</c:v>
                </c:pt>
                <c:pt idx="2503">
                  <c:v>342</c:v>
                </c:pt>
                <c:pt idx="2504">
                  <c:v>341</c:v>
                </c:pt>
                <c:pt idx="2505">
                  <c:v>341</c:v>
                </c:pt>
                <c:pt idx="2506">
                  <c:v>342</c:v>
                </c:pt>
                <c:pt idx="2507">
                  <c:v>339</c:v>
                </c:pt>
                <c:pt idx="2508">
                  <c:v>336</c:v>
                </c:pt>
                <c:pt idx="2509">
                  <c:v>339</c:v>
                </c:pt>
                <c:pt idx="2510">
                  <c:v>342</c:v>
                </c:pt>
                <c:pt idx="2511">
                  <c:v>338</c:v>
                </c:pt>
                <c:pt idx="2512">
                  <c:v>341</c:v>
                </c:pt>
                <c:pt idx="2513">
                  <c:v>343</c:v>
                </c:pt>
                <c:pt idx="2514">
                  <c:v>343</c:v>
                </c:pt>
                <c:pt idx="2515">
                  <c:v>343</c:v>
                </c:pt>
                <c:pt idx="2516">
                  <c:v>343</c:v>
                </c:pt>
                <c:pt idx="2517">
                  <c:v>344</c:v>
                </c:pt>
                <c:pt idx="2518">
                  <c:v>341</c:v>
                </c:pt>
                <c:pt idx="2519">
                  <c:v>341</c:v>
                </c:pt>
                <c:pt idx="2520">
                  <c:v>342</c:v>
                </c:pt>
                <c:pt idx="2521">
                  <c:v>349</c:v>
                </c:pt>
                <c:pt idx="2522">
                  <c:v>349</c:v>
                </c:pt>
                <c:pt idx="2523">
                  <c:v>349</c:v>
                </c:pt>
                <c:pt idx="2524">
                  <c:v>343</c:v>
                </c:pt>
                <c:pt idx="2525">
                  <c:v>340</c:v>
                </c:pt>
                <c:pt idx="2526">
                  <c:v>341</c:v>
                </c:pt>
                <c:pt idx="2527">
                  <c:v>342</c:v>
                </c:pt>
                <c:pt idx="2528">
                  <c:v>339</c:v>
                </c:pt>
                <c:pt idx="2529">
                  <c:v>340</c:v>
                </c:pt>
                <c:pt idx="2530">
                  <c:v>338</c:v>
                </c:pt>
                <c:pt idx="2531">
                  <c:v>335</c:v>
                </c:pt>
                <c:pt idx="2532">
                  <c:v>333</c:v>
                </c:pt>
                <c:pt idx="2533">
                  <c:v>333</c:v>
                </c:pt>
                <c:pt idx="2534">
                  <c:v>340</c:v>
                </c:pt>
                <c:pt idx="2535">
                  <c:v>339</c:v>
                </c:pt>
                <c:pt idx="2536">
                  <c:v>348</c:v>
                </c:pt>
                <c:pt idx="2537">
                  <c:v>353</c:v>
                </c:pt>
                <c:pt idx="2538">
                  <c:v>355</c:v>
                </c:pt>
                <c:pt idx="2539">
                  <c:v>350</c:v>
                </c:pt>
                <c:pt idx="2540">
                  <c:v>346</c:v>
                </c:pt>
                <c:pt idx="2541">
                  <c:v>344</c:v>
                </c:pt>
                <c:pt idx="2542">
                  <c:v>342</c:v>
                </c:pt>
                <c:pt idx="2543">
                  <c:v>344</c:v>
                </c:pt>
                <c:pt idx="2544">
                  <c:v>344</c:v>
                </c:pt>
                <c:pt idx="2545">
                  <c:v>343</c:v>
                </c:pt>
                <c:pt idx="2546">
                  <c:v>345</c:v>
                </c:pt>
                <c:pt idx="2547">
                  <c:v>339</c:v>
                </c:pt>
                <c:pt idx="2548">
                  <c:v>331</c:v>
                </c:pt>
                <c:pt idx="2549">
                  <c:v>331</c:v>
                </c:pt>
                <c:pt idx="2550">
                  <c:v>327</c:v>
                </c:pt>
                <c:pt idx="2551">
                  <c:v>323</c:v>
                </c:pt>
                <c:pt idx="2552">
                  <c:v>322</c:v>
                </c:pt>
                <c:pt idx="2553">
                  <c:v>319</c:v>
                </c:pt>
                <c:pt idx="2554">
                  <c:v>318</c:v>
                </c:pt>
                <c:pt idx="2555">
                  <c:v>319</c:v>
                </c:pt>
                <c:pt idx="2556">
                  <c:v>318</c:v>
                </c:pt>
                <c:pt idx="2557">
                  <c:v>317</c:v>
                </c:pt>
                <c:pt idx="2558">
                  <c:v>317</c:v>
                </c:pt>
                <c:pt idx="2559">
                  <c:v>314</c:v>
                </c:pt>
                <c:pt idx="2560">
                  <c:v>315</c:v>
                </c:pt>
                <c:pt idx="2561">
                  <c:v>319</c:v>
                </c:pt>
                <c:pt idx="2562">
                  <c:v>321</c:v>
                </c:pt>
                <c:pt idx="2563">
                  <c:v>323</c:v>
                </c:pt>
                <c:pt idx="2564">
                  <c:v>321</c:v>
                </c:pt>
                <c:pt idx="2565">
                  <c:v>329</c:v>
                </c:pt>
                <c:pt idx="2566">
                  <c:v>330</c:v>
                </c:pt>
                <c:pt idx="2567">
                  <c:v>324</c:v>
                </c:pt>
                <c:pt idx="2568">
                  <c:v>312</c:v>
                </c:pt>
                <c:pt idx="2569">
                  <c:v>313</c:v>
                </c:pt>
                <c:pt idx="2570">
                  <c:v>314</c:v>
                </c:pt>
                <c:pt idx="2571">
                  <c:v>315</c:v>
                </c:pt>
                <c:pt idx="2572">
                  <c:v>313</c:v>
                </c:pt>
                <c:pt idx="2573">
                  <c:v>315</c:v>
                </c:pt>
                <c:pt idx="2574">
                  <c:v>312</c:v>
                </c:pt>
                <c:pt idx="2575">
                  <c:v>313</c:v>
                </c:pt>
                <c:pt idx="2576">
                  <c:v>305</c:v>
                </c:pt>
                <c:pt idx="2577">
                  <c:v>299</c:v>
                </c:pt>
                <c:pt idx="2578">
                  <c:v>306</c:v>
                </c:pt>
                <c:pt idx="2579">
                  <c:v>307</c:v>
                </c:pt>
                <c:pt idx="2580">
                  <c:v>313</c:v>
                </c:pt>
                <c:pt idx="2581">
                  <c:v>314</c:v>
                </c:pt>
                <c:pt idx="2582">
                  <c:v>314</c:v>
                </c:pt>
                <c:pt idx="2583">
                  <c:v>315</c:v>
                </c:pt>
                <c:pt idx="2584">
                  <c:v>317</c:v>
                </c:pt>
                <c:pt idx="2585">
                  <c:v>322</c:v>
                </c:pt>
                <c:pt idx="2586">
                  <c:v>315</c:v>
                </c:pt>
                <c:pt idx="2587">
                  <c:v>320</c:v>
                </c:pt>
                <c:pt idx="2588">
                  <c:v>321</c:v>
                </c:pt>
                <c:pt idx="2589">
                  <c:v>320</c:v>
                </c:pt>
                <c:pt idx="2590">
                  <c:v>314</c:v>
                </c:pt>
                <c:pt idx="2591">
                  <c:v>307</c:v>
                </c:pt>
                <c:pt idx="2592">
                  <c:v>305</c:v>
                </c:pt>
                <c:pt idx="2593">
                  <c:v>300</c:v>
                </c:pt>
                <c:pt idx="2594">
                  <c:v>302</c:v>
                </c:pt>
                <c:pt idx="2595">
                  <c:v>306</c:v>
                </c:pt>
                <c:pt idx="2596">
                  <c:v>300</c:v>
                </c:pt>
                <c:pt idx="2597">
                  <c:v>300</c:v>
                </c:pt>
                <c:pt idx="2598">
                  <c:v>298</c:v>
                </c:pt>
                <c:pt idx="2599">
                  <c:v>299</c:v>
                </c:pt>
                <c:pt idx="2600">
                  <c:v>298</c:v>
                </c:pt>
                <c:pt idx="2601">
                  <c:v>297</c:v>
                </c:pt>
                <c:pt idx="2602">
                  <c:v>299</c:v>
                </c:pt>
                <c:pt idx="2603">
                  <c:v>293</c:v>
                </c:pt>
                <c:pt idx="2604">
                  <c:v>293</c:v>
                </c:pt>
                <c:pt idx="2605">
                  <c:v>287</c:v>
                </c:pt>
                <c:pt idx="2606">
                  <c:v>283</c:v>
                </c:pt>
                <c:pt idx="2607">
                  <c:v>282</c:v>
                </c:pt>
                <c:pt idx="2608">
                  <c:v>289</c:v>
                </c:pt>
                <c:pt idx="2609">
                  <c:v>291</c:v>
                </c:pt>
                <c:pt idx="2610">
                  <c:v>291</c:v>
                </c:pt>
                <c:pt idx="2611">
                  <c:v>295</c:v>
                </c:pt>
                <c:pt idx="2612">
                  <c:v>293</c:v>
                </c:pt>
                <c:pt idx="2613">
                  <c:v>292</c:v>
                </c:pt>
                <c:pt idx="2614">
                  <c:v>289</c:v>
                </c:pt>
                <c:pt idx="2615">
                  <c:v>287</c:v>
                </c:pt>
                <c:pt idx="2616">
                  <c:v>282</c:v>
                </c:pt>
                <c:pt idx="2617">
                  <c:v>280</c:v>
                </c:pt>
                <c:pt idx="2618">
                  <c:v>279</c:v>
                </c:pt>
                <c:pt idx="2619">
                  <c:v>278</c:v>
                </c:pt>
                <c:pt idx="2620">
                  <c:v>272</c:v>
                </c:pt>
                <c:pt idx="2621">
                  <c:v>273</c:v>
                </c:pt>
                <c:pt idx="2622">
                  <c:v>270</c:v>
                </c:pt>
                <c:pt idx="2623">
                  <c:v>269</c:v>
                </c:pt>
                <c:pt idx="2624">
                  <c:v>265</c:v>
                </c:pt>
                <c:pt idx="2625">
                  <c:v>263</c:v>
                </c:pt>
                <c:pt idx="2626">
                  <c:v>257</c:v>
                </c:pt>
                <c:pt idx="2627">
                  <c:v>259</c:v>
                </c:pt>
                <c:pt idx="2628">
                  <c:v>258</c:v>
                </c:pt>
                <c:pt idx="2629">
                  <c:v>262</c:v>
                </c:pt>
                <c:pt idx="2630">
                  <c:v>272</c:v>
                </c:pt>
                <c:pt idx="2631">
                  <c:v>266</c:v>
                </c:pt>
                <c:pt idx="2632">
                  <c:v>267</c:v>
                </c:pt>
                <c:pt idx="2633">
                  <c:v>267</c:v>
                </c:pt>
                <c:pt idx="2634">
                  <c:v>267</c:v>
                </c:pt>
                <c:pt idx="2635">
                  <c:v>265</c:v>
                </c:pt>
                <c:pt idx="2636">
                  <c:v>265</c:v>
                </c:pt>
                <c:pt idx="2637">
                  <c:v>259</c:v>
                </c:pt>
                <c:pt idx="2638">
                  <c:v>259</c:v>
                </c:pt>
                <c:pt idx="2639">
                  <c:v>257</c:v>
                </c:pt>
                <c:pt idx="2640">
                  <c:v>261</c:v>
                </c:pt>
                <c:pt idx="2641">
                  <c:v>259</c:v>
                </c:pt>
                <c:pt idx="2642">
                  <c:v>257</c:v>
                </c:pt>
                <c:pt idx="2643">
                  <c:v>257</c:v>
                </c:pt>
                <c:pt idx="2644">
                  <c:v>257</c:v>
                </c:pt>
                <c:pt idx="2645">
                  <c:v>253</c:v>
                </c:pt>
                <c:pt idx="2646">
                  <c:v>249</c:v>
                </c:pt>
                <c:pt idx="2647">
                  <c:v>255</c:v>
                </c:pt>
                <c:pt idx="2648">
                  <c:v>258</c:v>
                </c:pt>
                <c:pt idx="2649">
                  <c:v>279</c:v>
                </c:pt>
                <c:pt idx="2650">
                  <c:v>282</c:v>
                </c:pt>
                <c:pt idx="2651">
                  <c:v>283</c:v>
                </c:pt>
                <c:pt idx="2652">
                  <c:v>291</c:v>
                </c:pt>
                <c:pt idx="2653">
                  <c:v>299</c:v>
                </c:pt>
                <c:pt idx="2654">
                  <c:v>294</c:v>
                </c:pt>
                <c:pt idx="2655">
                  <c:v>291</c:v>
                </c:pt>
                <c:pt idx="2656">
                  <c:v>284</c:v>
                </c:pt>
                <c:pt idx="2657">
                  <c:v>275</c:v>
                </c:pt>
                <c:pt idx="2658">
                  <c:v>280</c:v>
                </c:pt>
                <c:pt idx="2659">
                  <c:v>292</c:v>
                </c:pt>
                <c:pt idx="2660">
                  <c:v>294</c:v>
                </c:pt>
                <c:pt idx="2661">
                  <c:v>288</c:v>
                </c:pt>
                <c:pt idx="2662">
                  <c:v>288</c:v>
                </c:pt>
                <c:pt idx="2663">
                  <c:v>285</c:v>
                </c:pt>
                <c:pt idx="2664">
                  <c:v>288</c:v>
                </c:pt>
                <c:pt idx="2665">
                  <c:v>290</c:v>
                </c:pt>
                <c:pt idx="2666">
                  <c:v>281</c:v>
                </c:pt>
                <c:pt idx="2667">
                  <c:v>279</c:v>
                </c:pt>
                <c:pt idx="2668">
                  <c:v>282</c:v>
                </c:pt>
                <c:pt idx="2669">
                  <c:v>281</c:v>
                </c:pt>
                <c:pt idx="2670">
                  <c:v>284</c:v>
                </c:pt>
                <c:pt idx="2671">
                  <c:v>282</c:v>
                </c:pt>
                <c:pt idx="2672">
                  <c:v>280</c:v>
                </c:pt>
                <c:pt idx="2673">
                  <c:v>285</c:v>
                </c:pt>
                <c:pt idx="2674">
                  <c:v>285</c:v>
                </c:pt>
                <c:pt idx="2675">
                  <c:v>283</c:v>
                </c:pt>
                <c:pt idx="2676">
                  <c:v>287</c:v>
                </c:pt>
                <c:pt idx="2677">
                  <c:v>284</c:v>
                </c:pt>
                <c:pt idx="2678">
                  <c:v>276</c:v>
                </c:pt>
                <c:pt idx="2679">
                  <c:v>278</c:v>
                </c:pt>
                <c:pt idx="2680">
                  <c:v>275</c:v>
                </c:pt>
                <c:pt idx="2681">
                  <c:v>275</c:v>
                </c:pt>
                <c:pt idx="2682">
                  <c:v>271</c:v>
                </c:pt>
                <c:pt idx="2683">
                  <c:v>270</c:v>
                </c:pt>
                <c:pt idx="2684">
                  <c:v>272</c:v>
                </c:pt>
                <c:pt idx="2685">
                  <c:v>273</c:v>
                </c:pt>
                <c:pt idx="2686">
                  <c:v>271</c:v>
                </c:pt>
                <c:pt idx="2687">
                  <c:v>268</c:v>
                </c:pt>
                <c:pt idx="2688">
                  <c:v>268</c:v>
                </c:pt>
                <c:pt idx="2689">
                  <c:v>270</c:v>
                </c:pt>
                <c:pt idx="2690">
                  <c:v>267</c:v>
                </c:pt>
                <c:pt idx="2691">
                  <c:v>263</c:v>
                </c:pt>
                <c:pt idx="2692">
                  <c:v>263</c:v>
                </c:pt>
                <c:pt idx="2693">
                  <c:v>274</c:v>
                </c:pt>
                <c:pt idx="2694">
                  <c:v>274</c:v>
                </c:pt>
                <c:pt idx="2695">
                  <c:v>272</c:v>
                </c:pt>
                <c:pt idx="2696">
                  <c:v>267</c:v>
                </c:pt>
                <c:pt idx="2697">
                  <c:v>270</c:v>
                </c:pt>
                <c:pt idx="2698">
                  <c:v>269</c:v>
                </c:pt>
                <c:pt idx="2699">
                  <c:v>269</c:v>
                </c:pt>
                <c:pt idx="2700">
                  <c:v>264</c:v>
                </c:pt>
                <c:pt idx="2701">
                  <c:v>265</c:v>
                </c:pt>
                <c:pt idx="2702">
                  <c:v>263</c:v>
                </c:pt>
                <c:pt idx="2703">
                  <c:v>261</c:v>
                </c:pt>
                <c:pt idx="2704">
                  <c:v>257</c:v>
                </c:pt>
                <c:pt idx="2705">
                  <c:v>258</c:v>
                </c:pt>
                <c:pt idx="2706">
                  <c:v>255</c:v>
                </c:pt>
                <c:pt idx="2707">
                  <c:v>250</c:v>
                </c:pt>
                <c:pt idx="2708">
                  <c:v>250</c:v>
                </c:pt>
                <c:pt idx="2709">
                  <c:v>246</c:v>
                </c:pt>
                <c:pt idx="2710">
                  <c:v>244</c:v>
                </c:pt>
                <c:pt idx="2711">
                  <c:v>245</c:v>
                </c:pt>
                <c:pt idx="2712">
                  <c:v>245</c:v>
                </c:pt>
                <c:pt idx="2713">
                  <c:v>242</c:v>
                </c:pt>
                <c:pt idx="2714">
                  <c:v>244</c:v>
                </c:pt>
                <c:pt idx="2715">
                  <c:v>246</c:v>
                </c:pt>
                <c:pt idx="2716">
                  <c:v>241</c:v>
                </c:pt>
                <c:pt idx="2717">
                  <c:v>244</c:v>
                </c:pt>
                <c:pt idx="2718">
                  <c:v>241</c:v>
                </c:pt>
                <c:pt idx="2719">
                  <c:v>248</c:v>
                </c:pt>
                <c:pt idx="2720">
                  <c:v>248</c:v>
                </c:pt>
                <c:pt idx="2721">
                  <c:v>251</c:v>
                </c:pt>
                <c:pt idx="2722">
                  <c:v>250</c:v>
                </c:pt>
                <c:pt idx="2723">
                  <c:v>249</c:v>
                </c:pt>
                <c:pt idx="2724">
                  <c:v>253</c:v>
                </c:pt>
                <c:pt idx="2725">
                  <c:v>249</c:v>
                </c:pt>
                <c:pt idx="2726">
                  <c:v>251</c:v>
                </c:pt>
                <c:pt idx="2727">
                  <c:v>252</c:v>
                </c:pt>
                <c:pt idx="2728">
                  <c:v>260</c:v>
                </c:pt>
                <c:pt idx="2729">
                  <c:v>259</c:v>
                </c:pt>
                <c:pt idx="2730">
                  <c:v>265</c:v>
                </c:pt>
                <c:pt idx="2731">
                  <c:v>269</c:v>
                </c:pt>
                <c:pt idx="2732">
                  <c:v>280</c:v>
                </c:pt>
                <c:pt idx="2733">
                  <c:v>279</c:v>
                </c:pt>
                <c:pt idx="2734">
                  <c:v>288</c:v>
                </c:pt>
                <c:pt idx="2735">
                  <c:v>283</c:v>
                </c:pt>
                <c:pt idx="2736">
                  <c:v>289</c:v>
                </c:pt>
                <c:pt idx="2737">
                  <c:v>298</c:v>
                </c:pt>
                <c:pt idx="2738">
                  <c:v>303</c:v>
                </c:pt>
                <c:pt idx="2739">
                  <c:v>299</c:v>
                </c:pt>
                <c:pt idx="2740">
                  <c:v>299</c:v>
                </c:pt>
                <c:pt idx="2741">
                  <c:v>292</c:v>
                </c:pt>
                <c:pt idx="2742">
                  <c:v>290</c:v>
                </c:pt>
                <c:pt idx="2743">
                  <c:v>293</c:v>
                </c:pt>
                <c:pt idx="2744">
                  <c:v>312</c:v>
                </c:pt>
                <c:pt idx="2745">
                  <c:v>316</c:v>
                </c:pt>
                <c:pt idx="2746">
                  <c:v>308</c:v>
                </c:pt>
                <c:pt idx="2747">
                  <c:v>305</c:v>
                </c:pt>
                <c:pt idx="2748">
                  <c:v>307</c:v>
                </c:pt>
                <c:pt idx="2749">
                  <c:v>305</c:v>
                </c:pt>
                <c:pt idx="2750">
                  <c:v>320</c:v>
                </c:pt>
                <c:pt idx="2751">
                  <c:v>320</c:v>
                </c:pt>
                <c:pt idx="2752">
                  <c:v>336</c:v>
                </c:pt>
                <c:pt idx="2753">
                  <c:v>344</c:v>
                </c:pt>
                <c:pt idx="2754">
                  <c:v>361</c:v>
                </c:pt>
                <c:pt idx="2755">
                  <c:v>370</c:v>
                </c:pt>
                <c:pt idx="2756">
                  <c:v>413</c:v>
                </c:pt>
                <c:pt idx="2757">
                  <c:v>428</c:v>
                </c:pt>
                <c:pt idx="2758">
                  <c:v>424</c:v>
                </c:pt>
                <c:pt idx="2759">
                  <c:v>419</c:v>
                </c:pt>
                <c:pt idx="2760">
                  <c:v>428</c:v>
                </c:pt>
                <c:pt idx="2761">
                  <c:v>418</c:v>
                </c:pt>
                <c:pt idx="2762">
                  <c:v>424</c:v>
                </c:pt>
                <c:pt idx="2763">
                  <c:v>428</c:v>
                </c:pt>
                <c:pt idx="2764">
                  <c:v>420</c:v>
                </c:pt>
                <c:pt idx="2765">
                  <c:v>393</c:v>
                </c:pt>
                <c:pt idx="2766">
                  <c:v>404</c:v>
                </c:pt>
                <c:pt idx="2767">
                  <c:v>412</c:v>
                </c:pt>
                <c:pt idx="2768">
                  <c:v>408</c:v>
                </c:pt>
                <c:pt idx="2769">
                  <c:v>416</c:v>
                </c:pt>
                <c:pt idx="2770">
                  <c:v>427</c:v>
                </c:pt>
                <c:pt idx="2771">
                  <c:v>459</c:v>
                </c:pt>
                <c:pt idx="2772">
                  <c:v>448</c:v>
                </c:pt>
                <c:pt idx="2773">
                  <c:v>450</c:v>
                </c:pt>
                <c:pt idx="2774">
                  <c:v>453</c:v>
                </c:pt>
                <c:pt idx="2775">
                  <c:v>442</c:v>
                </c:pt>
                <c:pt idx="2776">
                  <c:v>433</c:v>
                </c:pt>
                <c:pt idx="2777">
                  <c:v>429</c:v>
                </c:pt>
                <c:pt idx="2778">
                  <c:v>430</c:v>
                </c:pt>
                <c:pt idx="2779">
                  <c:v>444</c:v>
                </c:pt>
                <c:pt idx="2780">
                  <c:v>443</c:v>
                </c:pt>
                <c:pt idx="2781">
                  <c:v>448</c:v>
                </c:pt>
                <c:pt idx="2782">
                  <c:v>454</c:v>
                </c:pt>
                <c:pt idx="2783">
                  <c:v>454</c:v>
                </c:pt>
                <c:pt idx="2784">
                  <c:v>453</c:v>
                </c:pt>
                <c:pt idx="2785">
                  <c:v>460</c:v>
                </c:pt>
                <c:pt idx="2786">
                  <c:v>456</c:v>
                </c:pt>
                <c:pt idx="2787">
                  <c:v>472</c:v>
                </c:pt>
                <c:pt idx="2788">
                  <c:v>479</c:v>
                </c:pt>
                <c:pt idx="2789">
                  <c:v>474</c:v>
                </c:pt>
                <c:pt idx="2790">
                  <c:v>469</c:v>
                </c:pt>
                <c:pt idx="2791">
                  <c:v>457</c:v>
                </c:pt>
                <c:pt idx="2792">
                  <c:v>458</c:v>
                </c:pt>
                <c:pt idx="2793">
                  <c:v>452</c:v>
                </c:pt>
                <c:pt idx="2794">
                  <c:v>446</c:v>
                </c:pt>
                <c:pt idx="2795">
                  <c:v>430</c:v>
                </c:pt>
                <c:pt idx="2796">
                  <c:v>420</c:v>
                </c:pt>
                <c:pt idx="2797">
                  <c:v>416</c:v>
                </c:pt>
                <c:pt idx="2798">
                  <c:v>410</c:v>
                </c:pt>
                <c:pt idx="2799">
                  <c:v>416</c:v>
                </c:pt>
                <c:pt idx="2800">
                  <c:v>413</c:v>
                </c:pt>
                <c:pt idx="2801">
                  <c:v>415</c:v>
                </c:pt>
                <c:pt idx="2802">
                  <c:v>416</c:v>
                </c:pt>
                <c:pt idx="2803">
                  <c:v>419</c:v>
                </c:pt>
                <c:pt idx="2804">
                  <c:v>419</c:v>
                </c:pt>
                <c:pt idx="2805">
                  <c:v>419</c:v>
                </c:pt>
                <c:pt idx="2806">
                  <c:v>416</c:v>
                </c:pt>
                <c:pt idx="2807">
                  <c:v>414</c:v>
                </c:pt>
                <c:pt idx="2808">
                  <c:v>402</c:v>
                </c:pt>
                <c:pt idx="2809">
                  <c:v>402</c:v>
                </c:pt>
                <c:pt idx="2810">
                  <c:v>394</c:v>
                </c:pt>
                <c:pt idx="2811">
                  <c:v>391</c:v>
                </c:pt>
                <c:pt idx="2812">
                  <c:v>386</c:v>
                </c:pt>
                <c:pt idx="2813">
                  <c:v>382</c:v>
                </c:pt>
                <c:pt idx="2814">
                  <c:v>381</c:v>
                </c:pt>
                <c:pt idx="2815">
                  <c:v>391</c:v>
                </c:pt>
                <c:pt idx="2816">
                  <c:v>406</c:v>
                </c:pt>
                <c:pt idx="2817">
                  <c:v>420</c:v>
                </c:pt>
                <c:pt idx="2818">
                  <c:v>436</c:v>
                </c:pt>
                <c:pt idx="2819">
                  <c:v>438</c:v>
                </c:pt>
                <c:pt idx="2820">
                  <c:v>434</c:v>
                </c:pt>
                <c:pt idx="2821">
                  <c:v>442</c:v>
                </c:pt>
                <c:pt idx="2822">
                  <c:v>440</c:v>
                </c:pt>
                <c:pt idx="2823">
                  <c:v>439</c:v>
                </c:pt>
                <c:pt idx="2824">
                  <c:v>438</c:v>
                </c:pt>
                <c:pt idx="2825">
                  <c:v>438</c:v>
                </c:pt>
                <c:pt idx="2826">
                  <c:v>436</c:v>
                </c:pt>
                <c:pt idx="2827">
                  <c:v>452</c:v>
                </c:pt>
                <c:pt idx="2828">
                  <c:v>465</c:v>
                </c:pt>
                <c:pt idx="2829">
                  <c:v>468</c:v>
                </c:pt>
                <c:pt idx="2830">
                  <c:v>465</c:v>
                </c:pt>
                <c:pt idx="2831">
                  <c:v>475</c:v>
                </c:pt>
                <c:pt idx="2832">
                  <c:v>490</c:v>
                </c:pt>
                <c:pt idx="2833">
                  <c:v>502</c:v>
                </c:pt>
                <c:pt idx="2834">
                  <c:v>502</c:v>
                </c:pt>
                <c:pt idx="2835">
                  <c:v>506</c:v>
                </c:pt>
                <c:pt idx="2836">
                  <c:v>503</c:v>
                </c:pt>
                <c:pt idx="2837">
                  <c:v>525</c:v>
                </c:pt>
                <c:pt idx="2838">
                  <c:v>537</c:v>
                </c:pt>
                <c:pt idx="2839">
                  <c:v>560</c:v>
                </c:pt>
                <c:pt idx="2840">
                  <c:v>570</c:v>
                </c:pt>
                <c:pt idx="2841">
                  <c:v>586</c:v>
                </c:pt>
                <c:pt idx="2842">
                  <c:v>586</c:v>
                </c:pt>
                <c:pt idx="2843">
                  <c:v>579</c:v>
                </c:pt>
                <c:pt idx="2844">
                  <c:v>592</c:v>
                </c:pt>
                <c:pt idx="2845">
                  <c:v>588</c:v>
                </c:pt>
                <c:pt idx="2846">
                  <c:v>572</c:v>
                </c:pt>
                <c:pt idx="2847">
                  <c:v>573</c:v>
                </c:pt>
                <c:pt idx="2848">
                  <c:v>574</c:v>
                </c:pt>
                <c:pt idx="2849">
                  <c:v>581</c:v>
                </c:pt>
                <c:pt idx="2850">
                  <c:v>588</c:v>
                </c:pt>
                <c:pt idx="2851">
                  <c:v>585</c:v>
                </c:pt>
                <c:pt idx="2852">
                  <c:v>578</c:v>
                </c:pt>
                <c:pt idx="2853">
                  <c:v>562</c:v>
                </c:pt>
                <c:pt idx="2854">
                  <c:v>555</c:v>
                </c:pt>
                <c:pt idx="2855">
                  <c:v>567</c:v>
                </c:pt>
                <c:pt idx="2856">
                  <c:v>560</c:v>
                </c:pt>
                <c:pt idx="2857">
                  <c:v>557</c:v>
                </c:pt>
                <c:pt idx="2858">
                  <c:v>553</c:v>
                </c:pt>
                <c:pt idx="2859">
                  <c:v>557</c:v>
                </c:pt>
                <c:pt idx="2860">
                  <c:v>565</c:v>
                </c:pt>
                <c:pt idx="2861">
                  <c:v>570</c:v>
                </c:pt>
                <c:pt idx="2862">
                  <c:v>578</c:v>
                </c:pt>
                <c:pt idx="2863">
                  <c:v>568</c:v>
                </c:pt>
                <c:pt idx="2864">
                  <c:v>564</c:v>
                </c:pt>
                <c:pt idx="2865">
                  <c:v>558</c:v>
                </c:pt>
                <c:pt idx="2866">
                  <c:v>564</c:v>
                </c:pt>
                <c:pt idx="2867">
                  <c:v>572</c:v>
                </c:pt>
                <c:pt idx="2868">
                  <c:v>591</c:v>
                </c:pt>
                <c:pt idx="2869">
                  <c:v>609</c:v>
                </c:pt>
                <c:pt idx="2870">
                  <c:v>616</c:v>
                </c:pt>
                <c:pt idx="2871">
                  <c:v>635</c:v>
                </c:pt>
                <c:pt idx="2872">
                  <c:v>644</c:v>
                </c:pt>
                <c:pt idx="2873">
                  <c:v>650</c:v>
                </c:pt>
                <c:pt idx="2874">
                  <c:v>672</c:v>
                </c:pt>
                <c:pt idx="2875">
                  <c:v>662</c:v>
                </c:pt>
                <c:pt idx="2876">
                  <c:v>667</c:v>
                </c:pt>
                <c:pt idx="2877">
                  <c:v>664</c:v>
                </c:pt>
                <c:pt idx="2878">
                  <c:v>672</c:v>
                </c:pt>
                <c:pt idx="2879">
                  <c:v>682</c:v>
                </c:pt>
                <c:pt idx="2880">
                  <c:v>698</c:v>
                </c:pt>
                <c:pt idx="2881">
                  <c:v>703</c:v>
                </c:pt>
                <c:pt idx="2882">
                  <c:v>703</c:v>
                </c:pt>
                <c:pt idx="2883">
                  <c:v>737</c:v>
                </c:pt>
                <c:pt idx="2884">
                  <c:v>746</c:v>
                </c:pt>
                <c:pt idx="2885">
                  <c:v>711</c:v>
                </c:pt>
                <c:pt idx="2886">
                  <c:v>698</c:v>
                </c:pt>
                <c:pt idx="2887">
                  <c:v>701</c:v>
                </c:pt>
                <c:pt idx="2888">
                  <c:v>684</c:v>
                </c:pt>
                <c:pt idx="2889">
                  <c:v>677</c:v>
                </c:pt>
                <c:pt idx="2890">
                  <c:v>693</c:v>
                </c:pt>
                <c:pt idx="2891">
                  <c:v>694</c:v>
                </c:pt>
                <c:pt idx="2892">
                  <c:v>690</c:v>
                </c:pt>
                <c:pt idx="2893">
                  <c:v>705</c:v>
                </c:pt>
                <c:pt idx="2894">
                  <c:v>707</c:v>
                </c:pt>
                <c:pt idx="2895">
                  <c:v>708</c:v>
                </c:pt>
                <c:pt idx="2896">
                  <c:v>723</c:v>
                </c:pt>
                <c:pt idx="2897">
                  <c:v>736</c:v>
                </c:pt>
                <c:pt idx="2898">
                  <c:v>735</c:v>
                </c:pt>
                <c:pt idx="2899">
                  <c:v>736</c:v>
                </c:pt>
                <c:pt idx="2900">
                  <c:v>723</c:v>
                </c:pt>
                <c:pt idx="2901">
                  <c:v>728</c:v>
                </c:pt>
                <c:pt idx="2902">
                  <c:v>728</c:v>
                </c:pt>
                <c:pt idx="2903">
                  <c:v>723</c:v>
                </c:pt>
                <c:pt idx="2904">
                  <c:v>723</c:v>
                </c:pt>
                <c:pt idx="2905">
                  <c:v>734</c:v>
                </c:pt>
                <c:pt idx="2906">
                  <c:v>734</c:v>
                </c:pt>
                <c:pt idx="2907">
                  <c:v>719</c:v>
                </c:pt>
                <c:pt idx="2908">
                  <c:v>715</c:v>
                </c:pt>
                <c:pt idx="2909">
                  <c:v>716</c:v>
                </c:pt>
                <c:pt idx="2910">
                  <c:v>735</c:v>
                </c:pt>
                <c:pt idx="2911">
                  <c:v>765</c:v>
                </c:pt>
                <c:pt idx="2912">
                  <c:v>773</c:v>
                </c:pt>
                <c:pt idx="2913">
                  <c:v>774</c:v>
                </c:pt>
                <c:pt idx="2914">
                  <c:v>766</c:v>
                </c:pt>
                <c:pt idx="2915">
                  <c:v>777</c:v>
                </c:pt>
                <c:pt idx="2916">
                  <c:v>790</c:v>
                </c:pt>
                <c:pt idx="2917">
                  <c:v>805</c:v>
                </c:pt>
                <c:pt idx="2918">
                  <c:v>793</c:v>
                </c:pt>
                <c:pt idx="2919">
                  <c:v>810</c:v>
                </c:pt>
                <c:pt idx="2920">
                  <c:v>824</c:v>
                </c:pt>
                <c:pt idx="2921">
                  <c:v>836</c:v>
                </c:pt>
                <c:pt idx="2922">
                  <c:v>859</c:v>
                </c:pt>
                <c:pt idx="2923">
                  <c:v>837</c:v>
                </c:pt>
                <c:pt idx="2924">
                  <c:v>834</c:v>
                </c:pt>
                <c:pt idx="2925">
                  <c:v>837</c:v>
                </c:pt>
                <c:pt idx="2926">
                  <c:v>804</c:v>
                </c:pt>
                <c:pt idx="2927">
                  <c:v>795</c:v>
                </c:pt>
                <c:pt idx="2928">
                  <c:v>797</c:v>
                </c:pt>
                <c:pt idx="2929">
                  <c:v>791</c:v>
                </c:pt>
                <c:pt idx="2930">
                  <c:v>797</c:v>
                </c:pt>
                <c:pt idx="2931">
                  <c:v>816</c:v>
                </c:pt>
                <c:pt idx="2932">
                  <c:v>797</c:v>
                </c:pt>
                <c:pt idx="2933">
                  <c:v>781</c:v>
                </c:pt>
                <c:pt idx="2934">
                  <c:v>773</c:v>
                </c:pt>
                <c:pt idx="2935">
                  <c:v>771</c:v>
                </c:pt>
                <c:pt idx="2936">
                  <c:v>749</c:v>
                </c:pt>
                <c:pt idx="2937">
                  <c:v>753</c:v>
                </c:pt>
                <c:pt idx="2938">
                  <c:v>766</c:v>
                </c:pt>
                <c:pt idx="2939">
                  <c:v>765</c:v>
                </c:pt>
                <c:pt idx="2940">
                  <c:v>771</c:v>
                </c:pt>
                <c:pt idx="2941">
                  <c:v>770</c:v>
                </c:pt>
                <c:pt idx="2942">
                  <c:v>760</c:v>
                </c:pt>
                <c:pt idx="2943">
                  <c:v>741</c:v>
                </c:pt>
                <c:pt idx="2944">
                  <c:v>731</c:v>
                </c:pt>
                <c:pt idx="2945">
                  <c:v>710</c:v>
                </c:pt>
                <c:pt idx="2946">
                  <c:v>708</c:v>
                </c:pt>
                <c:pt idx="2947">
                  <c:v>702</c:v>
                </c:pt>
                <c:pt idx="2948">
                  <c:v>700</c:v>
                </c:pt>
                <c:pt idx="2949">
                  <c:v>687</c:v>
                </c:pt>
                <c:pt idx="2950">
                  <c:v>680</c:v>
                </c:pt>
                <c:pt idx="2951">
                  <c:v>680</c:v>
                </c:pt>
                <c:pt idx="2952">
                  <c:v>681</c:v>
                </c:pt>
                <c:pt idx="2953">
                  <c:v>682</c:v>
                </c:pt>
                <c:pt idx="2954">
                  <c:v>676</c:v>
                </c:pt>
                <c:pt idx="2955">
                  <c:v>660</c:v>
                </c:pt>
                <c:pt idx="2956">
                  <c:v>660</c:v>
                </c:pt>
                <c:pt idx="2957">
                  <c:v>665</c:v>
                </c:pt>
                <c:pt idx="2958">
                  <c:v>668</c:v>
                </c:pt>
                <c:pt idx="2959">
                  <c:v>679</c:v>
                </c:pt>
                <c:pt idx="2960">
                  <c:v>686</c:v>
                </c:pt>
                <c:pt idx="2961">
                  <c:v>686</c:v>
                </c:pt>
                <c:pt idx="2962">
                  <c:v>672</c:v>
                </c:pt>
                <c:pt idx="2963">
                  <c:v>661</c:v>
                </c:pt>
                <c:pt idx="2964">
                  <c:v>664</c:v>
                </c:pt>
                <c:pt idx="2965">
                  <c:v>659</c:v>
                </c:pt>
                <c:pt idx="2966">
                  <c:v>656</c:v>
                </c:pt>
                <c:pt idx="2967">
                  <c:v>663</c:v>
                </c:pt>
                <c:pt idx="2968">
                  <c:v>660</c:v>
                </c:pt>
                <c:pt idx="2969">
                  <c:v>654</c:v>
                </c:pt>
                <c:pt idx="2970">
                  <c:v>665</c:v>
                </c:pt>
                <c:pt idx="2971">
                  <c:v>666</c:v>
                </c:pt>
                <c:pt idx="2972">
                  <c:v>667</c:v>
                </c:pt>
                <c:pt idx="2973">
                  <c:v>656</c:v>
                </c:pt>
                <c:pt idx="2974">
                  <c:v>651</c:v>
                </c:pt>
                <c:pt idx="2975">
                  <c:v>652</c:v>
                </c:pt>
                <c:pt idx="2976">
                  <c:v>648</c:v>
                </c:pt>
                <c:pt idx="2977">
                  <c:v>663</c:v>
                </c:pt>
                <c:pt idx="2978">
                  <c:v>674</c:v>
                </c:pt>
                <c:pt idx="2979">
                  <c:v>675</c:v>
                </c:pt>
                <c:pt idx="2980">
                  <c:v>659</c:v>
                </c:pt>
                <c:pt idx="2981">
                  <c:v>664</c:v>
                </c:pt>
                <c:pt idx="2982">
                  <c:v>654</c:v>
                </c:pt>
                <c:pt idx="2983">
                  <c:v>645</c:v>
                </c:pt>
                <c:pt idx="2984">
                  <c:v>651</c:v>
                </c:pt>
                <c:pt idx="2985">
                  <c:v>639</c:v>
                </c:pt>
                <c:pt idx="2986">
                  <c:v>634</c:v>
                </c:pt>
                <c:pt idx="2987">
                  <c:v>633</c:v>
                </c:pt>
                <c:pt idx="2988">
                  <c:v>635</c:v>
                </c:pt>
                <c:pt idx="2989">
                  <c:v>648</c:v>
                </c:pt>
                <c:pt idx="2990">
                  <c:v>648</c:v>
                </c:pt>
                <c:pt idx="2991">
                  <c:v>665</c:v>
                </c:pt>
                <c:pt idx="2992">
                  <c:v>671</c:v>
                </c:pt>
                <c:pt idx="2993">
                  <c:v>696</c:v>
                </c:pt>
                <c:pt idx="2994">
                  <c:v>697</c:v>
                </c:pt>
                <c:pt idx="2995">
                  <c:v>722</c:v>
                </c:pt>
                <c:pt idx="2996">
                  <c:v>736</c:v>
                </c:pt>
                <c:pt idx="2997">
                  <c:v>730</c:v>
                </c:pt>
                <c:pt idx="2998">
                  <c:v>743</c:v>
                </c:pt>
                <c:pt idx="2999">
                  <c:v>748</c:v>
                </c:pt>
                <c:pt idx="3000">
                  <c:v>758</c:v>
                </c:pt>
                <c:pt idx="3001">
                  <c:v>759</c:v>
                </c:pt>
                <c:pt idx="3002">
                  <c:v>771</c:v>
                </c:pt>
                <c:pt idx="3003">
                  <c:v>782</c:v>
                </c:pt>
                <c:pt idx="3004">
                  <c:v>777</c:v>
                </c:pt>
                <c:pt idx="3005">
                  <c:v>785</c:v>
                </c:pt>
                <c:pt idx="3006">
                  <c:v>783</c:v>
                </c:pt>
                <c:pt idx="3007">
                  <c:v>784</c:v>
                </c:pt>
                <c:pt idx="3008">
                  <c:v>801</c:v>
                </c:pt>
                <c:pt idx="3009">
                  <c:v>796</c:v>
                </c:pt>
                <c:pt idx="3010">
                  <c:v>774</c:v>
                </c:pt>
                <c:pt idx="3011">
                  <c:v>762</c:v>
                </c:pt>
                <c:pt idx="3012">
                  <c:v>753</c:v>
                </c:pt>
                <c:pt idx="3013">
                  <c:v>755</c:v>
                </c:pt>
                <c:pt idx="3014">
                  <c:v>741</c:v>
                </c:pt>
                <c:pt idx="3015">
                  <c:v>758</c:v>
                </c:pt>
                <c:pt idx="3016">
                  <c:v>755</c:v>
                </c:pt>
                <c:pt idx="3017">
                  <c:v>774</c:v>
                </c:pt>
                <c:pt idx="3018">
                  <c:v>777</c:v>
                </c:pt>
                <c:pt idx="3019">
                  <c:v>776</c:v>
                </c:pt>
                <c:pt idx="3020">
                  <c:v>795</c:v>
                </c:pt>
                <c:pt idx="3021">
                  <c:v>808</c:v>
                </c:pt>
                <c:pt idx="3022">
                  <c:v>809</c:v>
                </c:pt>
                <c:pt idx="3023">
                  <c:v>806</c:v>
                </c:pt>
                <c:pt idx="3024">
                  <c:v>800</c:v>
                </c:pt>
                <c:pt idx="3025">
                  <c:v>810</c:v>
                </c:pt>
                <c:pt idx="3026">
                  <c:v>809</c:v>
                </c:pt>
                <c:pt idx="3027">
                  <c:v>802</c:v>
                </c:pt>
                <c:pt idx="3028">
                  <c:v>806</c:v>
                </c:pt>
                <c:pt idx="3029">
                  <c:v>803</c:v>
                </c:pt>
                <c:pt idx="3030">
                  <c:v>806</c:v>
                </c:pt>
                <c:pt idx="3031">
                  <c:v>807</c:v>
                </c:pt>
                <c:pt idx="3032">
                  <c:v>812</c:v>
                </c:pt>
                <c:pt idx="3033">
                  <c:v>817</c:v>
                </c:pt>
                <c:pt idx="3034">
                  <c:v>825</c:v>
                </c:pt>
                <c:pt idx="3035">
                  <c:v>824</c:v>
                </c:pt>
                <c:pt idx="3036">
                  <c:v>819</c:v>
                </c:pt>
                <c:pt idx="3037">
                  <c:v>827</c:v>
                </c:pt>
                <c:pt idx="3038">
                  <c:v>826</c:v>
                </c:pt>
                <c:pt idx="3039">
                  <c:v>828</c:v>
                </c:pt>
                <c:pt idx="3040">
                  <c:v>824</c:v>
                </c:pt>
                <c:pt idx="3041">
                  <c:v>822</c:v>
                </c:pt>
                <c:pt idx="3042">
                  <c:v>830</c:v>
                </c:pt>
                <c:pt idx="3043">
                  <c:v>830</c:v>
                </c:pt>
                <c:pt idx="3044">
                  <c:v>837</c:v>
                </c:pt>
                <c:pt idx="3045">
                  <c:v>842</c:v>
                </c:pt>
                <c:pt idx="3046">
                  <c:v>850</c:v>
                </c:pt>
                <c:pt idx="3047">
                  <c:v>849</c:v>
                </c:pt>
                <c:pt idx="3048">
                  <c:v>840</c:v>
                </c:pt>
                <c:pt idx="3049">
                  <c:v>848</c:v>
                </c:pt>
                <c:pt idx="3050">
                  <c:v>850</c:v>
                </c:pt>
                <c:pt idx="3051">
                  <c:v>857</c:v>
                </c:pt>
                <c:pt idx="3052">
                  <c:v>849</c:v>
                </c:pt>
                <c:pt idx="3053">
                  <c:v>900</c:v>
                </c:pt>
                <c:pt idx="3054">
                  <c:v>924</c:v>
                </c:pt>
                <c:pt idx="3055">
                  <c:v>959</c:v>
                </c:pt>
                <c:pt idx="3056">
                  <c:v>978</c:v>
                </c:pt>
                <c:pt idx="3057">
                  <c:v>915</c:v>
                </c:pt>
                <c:pt idx="3058">
                  <c:v>916</c:v>
                </c:pt>
                <c:pt idx="3059">
                  <c:v>933</c:v>
                </c:pt>
                <c:pt idx="3060">
                  <c:v>963</c:v>
                </c:pt>
                <c:pt idx="3061">
                  <c:v>982</c:v>
                </c:pt>
                <c:pt idx="3062">
                  <c:v>1022</c:v>
                </c:pt>
                <c:pt idx="3063">
                  <c:v>1071</c:v>
                </c:pt>
                <c:pt idx="3064">
                  <c:v>1093</c:v>
                </c:pt>
                <c:pt idx="3065">
                  <c:v>1120</c:v>
                </c:pt>
                <c:pt idx="3066">
                  <c:v>1196</c:v>
                </c:pt>
                <c:pt idx="3067">
                  <c:v>1221</c:v>
                </c:pt>
                <c:pt idx="3068">
                  <c:v>1302</c:v>
                </c:pt>
                <c:pt idx="3069">
                  <c:v>1314</c:v>
                </c:pt>
                <c:pt idx="3070">
                  <c:v>1347</c:v>
                </c:pt>
                <c:pt idx="3071">
                  <c:v>1386</c:v>
                </c:pt>
                <c:pt idx="3072">
                  <c:v>1531</c:v>
                </c:pt>
                <c:pt idx="3073">
                  <c:v>1533</c:v>
                </c:pt>
                <c:pt idx="3074">
                  <c:v>1446</c:v>
                </c:pt>
                <c:pt idx="3075">
                  <c:v>1509</c:v>
                </c:pt>
                <c:pt idx="3076">
                  <c:v>1567</c:v>
                </c:pt>
                <c:pt idx="3077">
                  <c:v>1589</c:v>
                </c:pt>
                <c:pt idx="3078">
                  <c:v>1571</c:v>
                </c:pt>
                <c:pt idx="3079">
                  <c:v>1582</c:v>
                </c:pt>
                <c:pt idx="3080">
                  <c:v>1600</c:v>
                </c:pt>
                <c:pt idx="3081">
                  <c:v>1629</c:v>
                </c:pt>
                <c:pt idx="3082">
                  <c:v>1663</c:v>
                </c:pt>
                <c:pt idx="3083">
                  <c:v>1675</c:v>
                </c:pt>
                <c:pt idx="3084">
                  <c:v>1661</c:v>
                </c:pt>
                <c:pt idx="3085">
                  <c:v>1615</c:v>
                </c:pt>
                <c:pt idx="3086">
                  <c:v>1585</c:v>
                </c:pt>
                <c:pt idx="3087">
                  <c:v>1609</c:v>
                </c:pt>
                <c:pt idx="3088">
                  <c:v>1621</c:v>
                </c:pt>
                <c:pt idx="3089">
                  <c:v>1610</c:v>
                </c:pt>
                <c:pt idx="3090">
                  <c:v>1600</c:v>
                </c:pt>
                <c:pt idx="3091">
                  <c:v>1611</c:v>
                </c:pt>
                <c:pt idx="3092">
                  <c:v>1623</c:v>
                </c:pt>
                <c:pt idx="3093">
                  <c:v>1627</c:v>
                </c:pt>
                <c:pt idx="3094">
                  <c:v>1628</c:v>
                </c:pt>
                <c:pt idx="3095">
                  <c:v>1676</c:v>
                </c:pt>
                <c:pt idx="3096">
                  <c:v>1698</c:v>
                </c:pt>
                <c:pt idx="3097">
                  <c:v>1708</c:v>
                </c:pt>
                <c:pt idx="3098">
                  <c:v>1735</c:v>
                </c:pt>
                <c:pt idx="3099">
                  <c:v>1788</c:v>
                </c:pt>
                <c:pt idx="3100">
                  <c:v>1852</c:v>
                </c:pt>
                <c:pt idx="3101">
                  <c:v>1938</c:v>
                </c:pt>
                <c:pt idx="3102">
                  <c:v>1982</c:v>
                </c:pt>
                <c:pt idx="3103">
                  <c:v>1977</c:v>
                </c:pt>
                <c:pt idx="3104">
                  <c:v>1977</c:v>
                </c:pt>
                <c:pt idx="3105">
                  <c:v>1966</c:v>
                </c:pt>
                <c:pt idx="3106">
                  <c:v>1967</c:v>
                </c:pt>
                <c:pt idx="3107">
                  <c:v>1968</c:v>
                </c:pt>
                <c:pt idx="3108">
                  <c:v>1978</c:v>
                </c:pt>
                <c:pt idx="3109">
                  <c:v>2010</c:v>
                </c:pt>
                <c:pt idx="3110">
                  <c:v>2010</c:v>
                </c:pt>
                <c:pt idx="3111">
                  <c:v>2029</c:v>
                </c:pt>
                <c:pt idx="3112">
                  <c:v>2044</c:v>
                </c:pt>
                <c:pt idx="3113">
                  <c:v>2064</c:v>
                </c:pt>
                <c:pt idx="3114">
                  <c:v>2051</c:v>
                </c:pt>
                <c:pt idx="3115">
                  <c:v>2048</c:v>
                </c:pt>
                <c:pt idx="3116">
                  <c:v>2055</c:v>
                </c:pt>
                <c:pt idx="3117">
                  <c:v>2080</c:v>
                </c:pt>
                <c:pt idx="3118">
                  <c:v>2117</c:v>
                </c:pt>
                <c:pt idx="3119">
                  <c:v>2147</c:v>
                </c:pt>
                <c:pt idx="3120">
                  <c:v>2123</c:v>
                </c:pt>
                <c:pt idx="3121">
                  <c:v>2090</c:v>
                </c:pt>
                <c:pt idx="3122">
                  <c:v>2058</c:v>
                </c:pt>
                <c:pt idx="3123">
                  <c:v>2030</c:v>
                </c:pt>
                <c:pt idx="3124">
                  <c:v>2007</c:v>
                </c:pt>
                <c:pt idx="3125">
                  <c:v>1971</c:v>
                </c:pt>
                <c:pt idx="3126">
                  <c:v>1969</c:v>
                </c:pt>
                <c:pt idx="3127">
                  <c:v>1945</c:v>
                </c:pt>
                <c:pt idx="3128">
                  <c:v>1915</c:v>
                </c:pt>
                <c:pt idx="3129">
                  <c:v>1838</c:v>
                </c:pt>
                <c:pt idx="3130">
                  <c:v>1803</c:v>
                </c:pt>
                <c:pt idx="3131">
                  <c:v>1774</c:v>
                </c:pt>
                <c:pt idx="3132">
                  <c:v>1734</c:v>
                </c:pt>
                <c:pt idx="3133">
                  <c:v>1658</c:v>
                </c:pt>
                <c:pt idx="3134">
                  <c:v>1633</c:v>
                </c:pt>
                <c:pt idx="3135">
                  <c:v>1658</c:v>
                </c:pt>
                <c:pt idx="3136">
                  <c:v>1655</c:v>
                </c:pt>
                <c:pt idx="3137">
                  <c:v>1657</c:v>
                </c:pt>
                <c:pt idx="3138">
                  <c:v>1672</c:v>
                </c:pt>
                <c:pt idx="3139">
                  <c:v>1676</c:v>
                </c:pt>
                <c:pt idx="3140">
                  <c:v>1688</c:v>
                </c:pt>
                <c:pt idx="3141">
                  <c:v>1670</c:v>
                </c:pt>
                <c:pt idx="3142">
                  <c:v>1671</c:v>
                </c:pt>
                <c:pt idx="3143">
                  <c:v>1669</c:v>
                </c:pt>
                <c:pt idx="3144">
                  <c:v>1662</c:v>
                </c:pt>
                <c:pt idx="3145">
                  <c:v>1659</c:v>
                </c:pt>
                <c:pt idx="3146">
                  <c:v>1664</c:v>
                </c:pt>
                <c:pt idx="3147">
                  <c:v>1665</c:v>
                </c:pt>
                <c:pt idx="3148">
                  <c:v>1667</c:v>
                </c:pt>
                <c:pt idx="3149">
                  <c:v>1631</c:v>
                </c:pt>
                <c:pt idx="3150">
                  <c:v>1613</c:v>
                </c:pt>
                <c:pt idx="3151">
                  <c:v>1613</c:v>
                </c:pt>
                <c:pt idx="3152">
                  <c:v>1613</c:v>
                </c:pt>
                <c:pt idx="3153">
                  <c:v>1628</c:v>
                </c:pt>
                <c:pt idx="3154">
                  <c:v>1618</c:v>
                </c:pt>
                <c:pt idx="3155">
                  <c:v>1603</c:v>
                </c:pt>
                <c:pt idx="3156">
                  <c:v>1601</c:v>
                </c:pt>
                <c:pt idx="3157">
                  <c:v>1593</c:v>
                </c:pt>
                <c:pt idx="3158">
                  <c:v>1587</c:v>
                </c:pt>
                <c:pt idx="3159">
                  <c:v>1595</c:v>
                </c:pt>
                <c:pt idx="3160">
                  <c:v>1606</c:v>
                </c:pt>
                <c:pt idx="3161">
                  <c:v>1615</c:v>
                </c:pt>
                <c:pt idx="3162">
                  <c:v>1609</c:v>
                </c:pt>
                <c:pt idx="3163">
                  <c:v>1594</c:v>
                </c:pt>
                <c:pt idx="3164">
                  <c:v>1633</c:v>
                </c:pt>
                <c:pt idx="3165">
                  <c:v>1647</c:v>
                </c:pt>
                <c:pt idx="3166">
                  <c:v>1636</c:v>
                </c:pt>
                <c:pt idx="3167">
                  <c:v>1664</c:v>
                </c:pt>
                <c:pt idx="3168">
                  <c:v>1673</c:v>
                </c:pt>
                <c:pt idx="3169">
                  <c:v>1710</c:v>
                </c:pt>
                <c:pt idx="3170">
                  <c:v>1705</c:v>
                </c:pt>
                <c:pt idx="3171">
                  <c:v>1707</c:v>
                </c:pt>
                <c:pt idx="3172">
                  <c:v>1727</c:v>
                </c:pt>
                <c:pt idx="3173">
                  <c:v>1726</c:v>
                </c:pt>
                <c:pt idx="3174">
                  <c:v>1771</c:v>
                </c:pt>
                <c:pt idx="3175">
                  <c:v>1796</c:v>
                </c:pt>
                <c:pt idx="3176">
                  <c:v>1815</c:v>
                </c:pt>
                <c:pt idx="3177">
                  <c:v>1845</c:v>
                </c:pt>
                <c:pt idx="3178">
                  <c:v>1853</c:v>
                </c:pt>
                <c:pt idx="3179">
                  <c:v>1873</c:v>
                </c:pt>
                <c:pt idx="3180">
                  <c:v>1857</c:v>
                </c:pt>
                <c:pt idx="3181">
                  <c:v>1825</c:v>
                </c:pt>
                <c:pt idx="3182">
                  <c:v>1816</c:v>
                </c:pt>
                <c:pt idx="3183">
                  <c:v>1791</c:v>
                </c:pt>
                <c:pt idx="3184">
                  <c:v>1751</c:v>
                </c:pt>
                <c:pt idx="3185">
                  <c:v>1745</c:v>
                </c:pt>
                <c:pt idx="3186">
                  <c:v>1784</c:v>
                </c:pt>
                <c:pt idx="3187">
                  <c:v>1762</c:v>
                </c:pt>
                <c:pt idx="3188">
                  <c:v>1762</c:v>
                </c:pt>
                <c:pt idx="3189">
                  <c:v>1743</c:v>
                </c:pt>
                <c:pt idx="3190">
                  <c:v>1732</c:v>
                </c:pt>
                <c:pt idx="3191">
                  <c:v>1713</c:v>
                </c:pt>
                <c:pt idx="3192">
                  <c:v>1695</c:v>
                </c:pt>
                <c:pt idx="3193">
                  <c:v>1661</c:v>
                </c:pt>
                <c:pt idx="3194">
                  <c:v>1675</c:v>
                </c:pt>
                <c:pt idx="3195">
                  <c:v>1684</c:v>
                </c:pt>
                <c:pt idx="3196">
                  <c:v>1692</c:v>
                </c:pt>
                <c:pt idx="3197">
                  <c:v>1659</c:v>
                </c:pt>
                <c:pt idx="3198">
                  <c:v>1633</c:v>
                </c:pt>
                <c:pt idx="3199">
                  <c:v>1624</c:v>
                </c:pt>
                <c:pt idx="3200">
                  <c:v>1625</c:v>
                </c:pt>
                <c:pt idx="3201">
                  <c:v>1617</c:v>
                </c:pt>
                <c:pt idx="3202">
                  <c:v>1599</c:v>
                </c:pt>
                <c:pt idx="3203">
                  <c:v>1596</c:v>
                </c:pt>
                <c:pt idx="3204">
                  <c:v>1565</c:v>
                </c:pt>
                <c:pt idx="3205">
                  <c:v>1555</c:v>
                </c:pt>
                <c:pt idx="3206">
                  <c:v>1524</c:v>
                </c:pt>
                <c:pt idx="3207">
                  <c:v>1485</c:v>
                </c:pt>
                <c:pt idx="3208">
                  <c:v>1497</c:v>
                </c:pt>
                <c:pt idx="3209">
                  <c:v>1516</c:v>
                </c:pt>
                <c:pt idx="3210">
                  <c:v>1508</c:v>
                </c:pt>
                <c:pt idx="3211">
                  <c:v>1497</c:v>
                </c:pt>
                <c:pt idx="3212">
                  <c:v>1468</c:v>
                </c:pt>
                <c:pt idx="3213">
                  <c:v>1472</c:v>
                </c:pt>
                <c:pt idx="3214">
                  <c:v>1459</c:v>
                </c:pt>
                <c:pt idx="3215">
                  <c:v>1427</c:v>
                </c:pt>
                <c:pt idx="3216">
                  <c:v>1324</c:v>
                </c:pt>
                <c:pt idx="3217">
                  <c:v>1313</c:v>
                </c:pt>
                <c:pt idx="3218">
                  <c:v>1303</c:v>
                </c:pt>
                <c:pt idx="3219">
                  <c:v>1288</c:v>
                </c:pt>
                <c:pt idx="3220">
                  <c:v>1274</c:v>
                </c:pt>
                <c:pt idx="3221">
                  <c:v>1234</c:v>
                </c:pt>
                <c:pt idx="3222">
                  <c:v>1222</c:v>
                </c:pt>
                <c:pt idx="3223">
                  <c:v>1238</c:v>
                </c:pt>
                <c:pt idx="3224">
                  <c:v>1245</c:v>
                </c:pt>
                <c:pt idx="3225">
                  <c:v>1264</c:v>
                </c:pt>
                <c:pt idx="3226">
                  <c:v>1271</c:v>
                </c:pt>
                <c:pt idx="3227">
                  <c:v>1270</c:v>
                </c:pt>
                <c:pt idx="3228">
                  <c:v>1262</c:v>
                </c:pt>
                <c:pt idx="3229">
                  <c:v>1247</c:v>
                </c:pt>
                <c:pt idx="3230">
                  <c:v>1225</c:v>
                </c:pt>
                <c:pt idx="3231">
                  <c:v>1212</c:v>
                </c:pt>
                <c:pt idx="3232">
                  <c:v>1194</c:v>
                </c:pt>
                <c:pt idx="3233">
                  <c:v>1195</c:v>
                </c:pt>
                <c:pt idx="3234">
                  <c:v>1189</c:v>
                </c:pt>
                <c:pt idx="3235">
                  <c:v>1168</c:v>
                </c:pt>
                <c:pt idx="3236">
                  <c:v>1155</c:v>
                </c:pt>
                <c:pt idx="3237">
                  <c:v>1156</c:v>
                </c:pt>
                <c:pt idx="3238">
                  <c:v>1147</c:v>
                </c:pt>
                <c:pt idx="3239">
                  <c:v>1113</c:v>
                </c:pt>
                <c:pt idx="3240">
                  <c:v>1096</c:v>
                </c:pt>
                <c:pt idx="3241">
                  <c:v>1094</c:v>
                </c:pt>
                <c:pt idx="3242">
                  <c:v>1079</c:v>
                </c:pt>
                <c:pt idx="3243">
                  <c:v>1048</c:v>
                </c:pt>
                <c:pt idx="3244">
                  <c:v>1038</c:v>
                </c:pt>
                <c:pt idx="3245">
                  <c:v>1037</c:v>
                </c:pt>
                <c:pt idx="3246">
                  <c:v>1021</c:v>
                </c:pt>
                <c:pt idx="3247">
                  <c:v>1022</c:v>
                </c:pt>
                <c:pt idx="3248">
                  <c:v>1020</c:v>
                </c:pt>
                <c:pt idx="3249">
                  <c:v>1018</c:v>
                </c:pt>
                <c:pt idx="3250">
                  <c:v>1026</c:v>
                </c:pt>
                <c:pt idx="3251">
                  <c:v>1051</c:v>
                </c:pt>
                <c:pt idx="3252">
                  <c:v>1052</c:v>
                </c:pt>
                <c:pt idx="3253">
                  <c:v>1053</c:v>
                </c:pt>
                <c:pt idx="3254">
                  <c:v>1071</c:v>
                </c:pt>
                <c:pt idx="3255">
                  <c:v>1080</c:v>
                </c:pt>
                <c:pt idx="3256">
                  <c:v>1079</c:v>
                </c:pt>
                <c:pt idx="3257">
                  <c:v>1086</c:v>
                </c:pt>
                <c:pt idx="3258">
                  <c:v>1087</c:v>
                </c:pt>
                <c:pt idx="3259">
                  <c:v>1083</c:v>
                </c:pt>
                <c:pt idx="3260">
                  <c:v>1033</c:v>
                </c:pt>
                <c:pt idx="3261">
                  <c:v>1029</c:v>
                </c:pt>
                <c:pt idx="3262">
                  <c:v>1030</c:v>
                </c:pt>
                <c:pt idx="3263">
                  <c:v>1031</c:v>
                </c:pt>
                <c:pt idx="3264">
                  <c:v>1039</c:v>
                </c:pt>
                <c:pt idx="3265">
                  <c:v>1041</c:v>
                </c:pt>
                <c:pt idx="3266">
                  <c:v>1062</c:v>
                </c:pt>
                <c:pt idx="3267">
                  <c:v>1057</c:v>
                </c:pt>
                <c:pt idx="3268">
                  <c:v>1067</c:v>
                </c:pt>
                <c:pt idx="3269">
                  <c:v>1070</c:v>
                </c:pt>
                <c:pt idx="3270">
                  <c:v>1053</c:v>
                </c:pt>
                <c:pt idx="3271">
                  <c:v>1030</c:v>
                </c:pt>
                <c:pt idx="3272">
                  <c:v>1035</c:v>
                </c:pt>
                <c:pt idx="3273">
                  <c:v>1019</c:v>
                </c:pt>
                <c:pt idx="3274">
                  <c:v>1015</c:v>
                </c:pt>
                <c:pt idx="3275">
                  <c:v>1007</c:v>
                </c:pt>
                <c:pt idx="3276">
                  <c:v>997</c:v>
                </c:pt>
                <c:pt idx="3277">
                  <c:v>967</c:v>
                </c:pt>
                <c:pt idx="3278">
                  <c:v>959</c:v>
                </c:pt>
                <c:pt idx="3279">
                  <c:v>945</c:v>
                </c:pt>
                <c:pt idx="3280">
                  <c:v>936</c:v>
                </c:pt>
                <c:pt idx="3281">
                  <c:v>924</c:v>
                </c:pt>
                <c:pt idx="3282">
                  <c:v>912</c:v>
                </c:pt>
                <c:pt idx="3283">
                  <c:v>903</c:v>
                </c:pt>
                <c:pt idx="3284">
                  <c:v>880</c:v>
                </c:pt>
                <c:pt idx="3285">
                  <c:v>869</c:v>
                </c:pt>
                <c:pt idx="3286">
                  <c:v>858</c:v>
                </c:pt>
                <c:pt idx="3287">
                  <c:v>854</c:v>
                </c:pt>
                <c:pt idx="3288">
                  <c:v>838</c:v>
                </c:pt>
                <c:pt idx="3289">
                  <c:v>839</c:v>
                </c:pt>
                <c:pt idx="3290">
                  <c:v>845</c:v>
                </c:pt>
                <c:pt idx="3291">
                  <c:v>859</c:v>
                </c:pt>
                <c:pt idx="3292">
                  <c:v>872</c:v>
                </c:pt>
                <c:pt idx="3293">
                  <c:v>875</c:v>
                </c:pt>
                <c:pt idx="3294">
                  <c:v>898</c:v>
                </c:pt>
                <c:pt idx="3295">
                  <c:v>899</c:v>
                </c:pt>
                <c:pt idx="3296">
                  <c:v>906</c:v>
                </c:pt>
                <c:pt idx="3297">
                  <c:v>908</c:v>
                </c:pt>
                <c:pt idx="3298">
                  <c:v>893</c:v>
                </c:pt>
                <c:pt idx="3299">
                  <c:v>894</c:v>
                </c:pt>
                <c:pt idx="3300">
                  <c:v>893</c:v>
                </c:pt>
                <c:pt idx="3301">
                  <c:v>892</c:v>
                </c:pt>
                <c:pt idx="3302">
                  <c:v>887</c:v>
                </c:pt>
                <c:pt idx="3303">
                  <c:v>885</c:v>
                </c:pt>
                <c:pt idx="3304">
                  <c:v>886</c:v>
                </c:pt>
                <c:pt idx="3305">
                  <c:v>892</c:v>
                </c:pt>
                <c:pt idx="3306">
                  <c:v>897</c:v>
                </c:pt>
                <c:pt idx="3307">
                  <c:v>892</c:v>
                </c:pt>
                <c:pt idx="3308">
                  <c:v>883</c:v>
                </c:pt>
                <c:pt idx="3309">
                  <c:v>884</c:v>
                </c:pt>
                <c:pt idx="3310">
                  <c:v>877</c:v>
                </c:pt>
                <c:pt idx="3311">
                  <c:v>872</c:v>
                </c:pt>
                <c:pt idx="3312">
                  <c:v>867</c:v>
                </c:pt>
                <c:pt idx="3313">
                  <c:v>853</c:v>
                </c:pt>
                <c:pt idx="3314">
                  <c:v>833</c:v>
                </c:pt>
                <c:pt idx="3315">
                  <c:v>810</c:v>
                </c:pt>
                <c:pt idx="3316">
                  <c:v>786</c:v>
                </c:pt>
                <c:pt idx="3317">
                  <c:v>785</c:v>
                </c:pt>
                <c:pt idx="3318">
                  <c:v>774</c:v>
                </c:pt>
                <c:pt idx="3319">
                  <c:v>776</c:v>
                </c:pt>
                <c:pt idx="3320">
                  <c:v>770</c:v>
                </c:pt>
                <c:pt idx="3321">
                  <c:v>765</c:v>
                </c:pt>
                <c:pt idx="3322">
                  <c:v>763</c:v>
                </c:pt>
                <c:pt idx="3323">
                  <c:v>765</c:v>
                </c:pt>
                <c:pt idx="3324">
                  <c:v>771</c:v>
                </c:pt>
                <c:pt idx="3325">
                  <c:v>768</c:v>
                </c:pt>
                <c:pt idx="3326">
                  <c:v>770</c:v>
                </c:pt>
                <c:pt idx="3327">
                  <c:v>788</c:v>
                </c:pt>
                <c:pt idx="3328">
                  <c:v>796</c:v>
                </c:pt>
                <c:pt idx="3329">
                  <c:v>792</c:v>
                </c:pt>
                <c:pt idx="3330">
                  <c:v>781</c:v>
                </c:pt>
                <c:pt idx="3331">
                  <c:v>787</c:v>
                </c:pt>
                <c:pt idx="3332">
                  <c:v>777</c:v>
                </c:pt>
                <c:pt idx="3333">
                  <c:v>764</c:v>
                </c:pt>
                <c:pt idx="3334">
                  <c:v>765</c:v>
                </c:pt>
                <c:pt idx="3335">
                  <c:v>770</c:v>
                </c:pt>
                <c:pt idx="3336">
                  <c:v>753</c:v>
                </c:pt>
                <c:pt idx="3337">
                  <c:v>746</c:v>
                </c:pt>
                <c:pt idx="3338">
                  <c:v>746</c:v>
                </c:pt>
                <c:pt idx="3339">
                  <c:v>744</c:v>
                </c:pt>
                <c:pt idx="3340">
                  <c:v>744</c:v>
                </c:pt>
                <c:pt idx="3341">
                  <c:v>735</c:v>
                </c:pt>
                <c:pt idx="3342">
                  <c:v>730</c:v>
                </c:pt>
                <c:pt idx="3343">
                  <c:v>723</c:v>
                </c:pt>
                <c:pt idx="3344">
                  <c:v>715</c:v>
                </c:pt>
                <c:pt idx="3345">
                  <c:v>727</c:v>
                </c:pt>
                <c:pt idx="3346">
                  <c:v>738</c:v>
                </c:pt>
                <c:pt idx="3347">
                  <c:v>735</c:v>
                </c:pt>
                <c:pt idx="3348">
                  <c:v>745</c:v>
                </c:pt>
                <c:pt idx="3349">
                  <c:v>739</c:v>
                </c:pt>
                <c:pt idx="3350">
                  <c:v>739</c:v>
                </c:pt>
                <c:pt idx="3351">
                  <c:v>740</c:v>
                </c:pt>
                <c:pt idx="3352">
                  <c:v>734</c:v>
                </c:pt>
                <c:pt idx="3353">
                  <c:v>735</c:v>
                </c:pt>
                <c:pt idx="3354">
                  <c:v>739</c:v>
                </c:pt>
                <c:pt idx="3355">
                  <c:v>736</c:v>
                </c:pt>
                <c:pt idx="3356">
                  <c:v>731</c:v>
                </c:pt>
                <c:pt idx="3357">
                  <c:v>731</c:v>
                </c:pt>
                <c:pt idx="3358">
                  <c:v>733</c:v>
                </c:pt>
                <c:pt idx="3359">
                  <c:v>731</c:v>
                </c:pt>
                <c:pt idx="3360">
                  <c:v>733</c:v>
                </c:pt>
                <c:pt idx="3361">
                  <c:v>733</c:v>
                </c:pt>
                <c:pt idx="3362">
                  <c:v>729</c:v>
                </c:pt>
                <c:pt idx="3363">
                  <c:v>734</c:v>
                </c:pt>
                <c:pt idx="3364">
                  <c:v>733</c:v>
                </c:pt>
                <c:pt idx="3365">
                  <c:v>731</c:v>
                </c:pt>
                <c:pt idx="3366">
                  <c:v>734</c:v>
                </c:pt>
                <c:pt idx="3367">
                  <c:v>735</c:v>
                </c:pt>
                <c:pt idx="3368">
                  <c:v>735</c:v>
                </c:pt>
                <c:pt idx="3369">
                  <c:v>742</c:v>
                </c:pt>
                <c:pt idx="3370">
                  <c:v>741</c:v>
                </c:pt>
                <c:pt idx="3371">
                  <c:v>735</c:v>
                </c:pt>
                <c:pt idx="3372">
                  <c:v>725</c:v>
                </c:pt>
                <c:pt idx="3373">
                  <c:v>717</c:v>
                </c:pt>
                <c:pt idx="3374">
                  <c:v>701</c:v>
                </c:pt>
                <c:pt idx="3375">
                  <c:v>703</c:v>
                </c:pt>
                <c:pt idx="3376">
                  <c:v>708</c:v>
                </c:pt>
                <c:pt idx="3377">
                  <c:v>703</c:v>
                </c:pt>
                <c:pt idx="3378">
                  <c:v>695</c:v>
                </c:pt>
                <c:pt idx="3379">
                  <c:v>686</c:v>
                </c:pt>
                <c:pt idx="3380">
                  <c:v>674</c:v>
                </c:pt>
                <c:pt idx="3381">
                  <c:v>664</c:v>
                </c:pt>
                <c:pt idx="3382">
                  <c:v>660</c:v>
                </c:pt>
                <c:pt idx="3383">
                  <c:v>668</c:v>
                </c:pt>
                <c:pt idx="3384">
                  <c:v>662</c:v>
                </c:pt>
                <c:pt idx="3385">
                  <c:v>650</c:v>
                </c:pt>
                <c:pt idx="3386">
                  <c:v>643</c:v>
                </c:pt>
                <c:pt idx="3387">
                  <c:v>638</c:v>
                </c:pt>
                <c:pt idx="3388">
                  <c:v>633</c:v>
                </c:pt>
                <c:pt idx="3389">
                  <c:v>628</c:v>
                </c:pt>
                <c:pt idx="3390">
                  <c:v>627</c:v>
                </c:pt>
                <c:pt idx="3391">
                  <c:v>628</c:v>
                </c:pt>
                <c:pt idx="3392">
                  <c:v>622</c:v>
                </c:pt>
                <c:pt idx="3393">
                  <c:v>618</c:v>
                </c:pt>
                <c:pt idx="3394">
                  <c:v>614</c:v>
                </c:pt>
                <c:pt idx="3395">
                  <c:v>601</c:v>
                </c:pt>
                <c:pt idx="3396">
                  <c:v>587</c:v>
                </c:pt>
                <c:pt idx="3397">
                  <c:v>587</c:v>
                </c:pt>
                <c:pt idx="3398">
                  <c:v>584</c:v>
                </c:pt>
                <c:pt idx="3399">
                  <c:v>592</c:v>
                </c:pt>
                <c:pt idx="3400">
                  <c:v>588</c:v>
                </c:pt>
                <c:pt idx="3401">
                  <c:v>589</c:v>
                </c:pt>
                <c:pt idx="3402">
                  <c:v>595</c:v>
                </c:pt>
                <c:pt idx="3403">
                  <c:v>595</c:v>
                </c:pt>
                <c:pt idx="3404">
                  <c:v>596</c:v>
                </c:pt>
                <c:pt idx="3405">
                  <c:v>601</c:v>
                </c:pt>
                <c:pt idx="3406">
                  <c:v>609</c:v>
                </c:pt>
                <c:pt idx="3407">
                  <c:v>621</c:v>
                </c:pt>
                <c:pt idx="3408">
                  <c:v>627</c:v>
                </c:pt>
                <c:pt idx="3409">
                  <c:v>629</c:v>
                </c:pt>
                <c:pt idx="3410">
                  <c:v>626</c:v>
                </c:pt>
                <c:pt idx="3411">
                  <c:v>626</c:v>
                </c:pt>
                <c:pt idx="3412">
                  <c:v>631</c:v>
                </c:pt>
                <c:pt idx="3413">
                  <c:v>641</c:v>
                </c:pt>
                <c:pt idx="3414">
                  <c:v>641</c:v>
                </c:pt>
                <c:pt idx="3415">
                  <c:v>641</c:v>
                </c:pt>
                <c:pt idx="3416">
                  <c:v>633</c:v>
                </c:pt>
                <c:pt idx="3417">
                  <c:v>646</c:v>
                </c:pt>
                <c:pt idx="3418">
                  <c:v>668</c:v>
                </c:pt>
                <c:pt idx="3419">
                  <c:v>672</c:v>
                </c:pt>
                <c:pt idx="3420">
                  <c:v>675</c:v>
                </c:pt>
                <c:pt idx="3421">
                  <c:v>680</c:v>
                </c:pt>
                <c:pt idx="3422">
                  <c:v>685</c:v>
                </c:pt>
                <c:pt idx="3423">
                  <c:v>690</c:v>
                </c:pt>
                <c:pt idx="3424">
                  <c:v>688</c:v>
                </c:pt>
                <c:pt idx="3425">
                  <c:v>689</c:v>
                </c:pt>
                <c:pt idx="3426">
                  <c:v>666</c:v>
                </c:pt>
                <c:pt idx="3427">
                  <c:v>652</c:v>
                </c:pt>
                <c:pt idx="3428">
                  <c:v>643</c:v>
                </c:pt>
                <c:pt idx="3429">
                  <c:v>637</c:v>
                </c:pt>
                <c:pt idx="3430">
                  <c:v>647</c:v>
                </c:pt>
                <c:pt idx="3431">
                  <c:v>645</c:v>
                </c:pt>
                <c:pt idx="3432">
                  <c:v>652</c:v>
                </c:pt>
                <c:pt idx="3433">
                  <c:v>653</c:v>
                </c:pt>
                <c:pt idx="3434">
                  <c:v>657</c:v>
                </c:pt>
                <c:pt idx="3435">
                  <c:v>652</c:v>
                </c:pt>
                <c:pt idx="3436">
                  <c:v>644</c:v>
                </c:pt>
                <c:pt idx="3437">
                  <c:v>640</c:v>
                </c:pt>
                <c:pt idx="3438">
                  <c:v>635</c:v>
                </c:pt>
                <c:pt idx="3439">
                  <c:v>623</c:v>
                </c:pt>
                <c:pt idx="3440">
                  <c:v>613</c:v>
                </c:pt>
                <c:pt idx="3441">
                  <c:v>610</c:v>
                </c:pt>
                <c:pt idx="3442">
                  <c:v>602</c:v>
                </c:pt>
                <c:pt idx="3443">
                  <c:v>601</c:v>
                </c:pt>
                <c:pt idx="3444">
                  <c:v>598</c:v>
                </c:pt>
                <c:pt idx="3445">
                  <c:v>598</c:v>
                </c:pt>
                <c:pt idx="3446">
                  <c:v>603</c:v>
                </c:pt>
                <c:pt idx="3447">
                  <c:v>598</c:v>
                </c:pt>
                <c:pt idx="3448">
                  <c:v>589</c:v>
                </c:pt>
                <c:pt idx="3449">
                  <c:v>585</c:v>
                </c:pt>
                <c:pt idx="3450">
                  <c:v>589</c:v>
                </c:pt>
                <c:pt idx="3451">
                  <c:v>587</c:v>
                </c:pt>
                <c:pt idx="3452">
                  <c:v>572</c:v>
                </c:pt>
                <c:pt idx="3453">
                  <c:v>565</c:v>
                </c:pt>
                <c:pt idx="3454">
                  <c:v>567</c:v>
                </c:pt>
                <c:pt idx="3455">
                  <c:v>566</c:v>
                </c:pt>
                <c:pt idx="3456">
                  <c:v>564</c:v>
                </c:pt>
                <c:pt idx="3457">
                  <c:v>571</c:v>
                </c:pt>
                <c:pt idx="3458">
                  <c:v>569</c:v>
                </c:pt>
                <c:pt idx="3459">
                  <c:v>553</c:v>
                </c:pt>
                <c:pt idx="3460">
                  <c:v>552</c:v>
                </c:pt>
                <c:pt idx="3461">
                  <c:v>560</c:v>
                </c:pt>
                <c:pt idx="3462">
                  <c:v>558</c:v>
                </c:pt>
                <c:pt idx="3463">
                  <c:v>555</c:v>
                </c:pt>
                <c:pt idx="3464">
                  <c:v>555</c:v>
                </c:pt>
                <c:pt idx="3465">
                  <c:v>554</c:v>
                </c:pt>
                <c:pt idx="3466">
                  <c:v>545</c:v>
                </c:pt>
                <c:pt idx="3467">
                  <c:v>540</c:v>
                </c:pt>
                <c:pt idx="3468">
                  <c:v>545</c:v>
                </c:pt>
                <c:pt idx="3469">
                  <c:v>547</c:v>
                </c:pt>
                <c:pt idx="3470">
                  <c:v>542</c:v>
                </c:pt>
                <c:pt idx="3471">
                  <c:v>543</c:v>
                </c:pt>
                <c:pt idx="3472">
                  <c:v>538</c:v>
                </c:pt>
                <c:pt idx="3473">
                  <c:v>532</c:v>
                </c:pt>
                <c:pt idx="3474">
                  <c:v>530</c:v>
                </c:pt>
                <c:pt idx="3475">
                  <c:v>542</c:v>
                </c:pt>
                <c:pt idx="3476">
                  <c:v>539</c:v>
                </c:pt>
                <c:pt idx="3477">
                  <c:v>542</c:v>
                </c:pt>
                <c:pt idx="3478">
                  <c:v>549</c:v>
                </c:pt>
                <c:pt idx="3479">
                  <c:v>545</c:v>
                </c:pt>
                <c:pt idx="3480">
                  <c:v>556</c:v>
                </c:pt>
                <c:pt idx="3481">
                  <c:v>579</c:v>
                </c:pt>
                <c:pt idx="3482">
                  <c:v>613</c:v>
                </c:pt>
                <c:pt idx="3483">
                  <c:v>634</c:v>
                </c:pt>
                <c:pt idx="3484">
                  <c:v>613</c:v>
                </c:pt>
                <c:pt idx="3485">
                  <c:v>621</c:v>
                </c:pt>
                <c:pt idx="3486">
                  <c:v>606</c:v>
                </c:pt>
                <c:pt idx="3487">
                  <c:v>601</c:v>
                </c:pt>
                <c:pt idx="3488">
                  <c:v>620</c:v>
                </c:pt>
                <c:pt idx="3489">
                  <c:v>623</c:v>
                </c:pt>
                <c:pt idx="3490">
                  <c:v>633</c:v>
                </c:pt>
                <c:pt idx="3491">
                  <c:v>645</c:v>
                </c:pt>
                <c:pt idx="3492">
                  <c:v>677</c:v>
                </c:pt>
                <c:pt idx="3493">
                  <c:v>687</c:v>
                </c:pt>
                <c:pt idx="3494">
                  <c:v>682</c:v>
                </c:pt>
                <c:pt idx="3495">
                  <c:v>708</c:v>
                </c:pt>
                <c:pt idx="3496">
                  <c:v>691</c:v>
                </c:pt>
                <c:pt idx="3497">
                  <c:v>672</c:v>
                </c:pt>
                <c:pt idx="3498">
                  <c:v>674</c:v>
                </c:pt>
                <c:pt idx="3499">
                  <c:v>683</c:v>
                </c:pt>
                <c:pt idx="3500">
                  <c:v>689</c:v>
                </c:pt>
                <c:pt idx="3501">
                  <c:v>689</c:v>
                </c:pt>
                <c:pt idx="3502">
                  <c:v>678</c:v>
                </c:pt>
                <c:pt idx="3503">
                  <c:v>699</c:v>
                </c:pt>
                <c:pt idx="3504">
                  <c:v>703</c:v>
                </c:pt>
                <c:pt idx="3505">
                  <c:v>712</c:v>
                </c:pt>
                <c:pt idx="3506">
                  <c:v>711</c:v>
                </c:pt>
                <c:pt idx="3507">
                  <c:v>704</c:v>
                </c:pt>
                <c:pt idx="3508">
                  <c:v>712</c:v>
                </c:pt>
                <c:pt idx="3509">
                  <c:v>701</c:v>
                </c:pt>
                <c:pt idx="3510">
                  <c:v>689</c:v>
                </c:pt>
                <c:pt idx="3511">
                  <c:v>682</c:v>
                </c:pt>
                <c:pt idx="3512">
                  <c:v>676</c:v>
                </c:pt>
                <c:pt idx="3513">
                  <c:v>667</c:v>
                </c:pt>
                <c:pt idx="3514">
                  <c:v>653</c:v>
                </c:pt>
                <c:pt idx="3515">
                  <c:v>661</c:v>
                </c:pt>
                <c:pt idx="3516">
                  <c:v>667</c:v>
                </c:pt>
                <c:pt idx="3517">
                  <c:v>674</c:v>
                </c:pt>
                <c:pt idx="3518">
                  <c:v>676</c:v>
                </c:pt>
                <c:pt idx="3519">
                  <c:v>678</c:v>
                </c:pt>
                <c:pt idx="3520">
                  <c:v>691</c:v>
                </c:pt>
                <c:pt idx="3521">
                  <c:v>699</c:v>
                </c:pt>
                <c:pt idx="3522">
                  <c:v>703</c:v>
                </c:pt>
                <c:pt idx="3523">
                  <c:v>699</c:v>
                </c:pt>
                <c:pt idx="3524">
                  <c:v>699</c:v>
                </c:pt>
                <c:pt idx="3525">
                  <c:v>699</c:v>
                </c:pt>
                <c:pt idx="3526">
                  <c:v>695</c:v>
                </c:pt>
                <c:pt idx="3527">
                  <c:v>684</c:v>
                </c:pt>
                <c:pt idx="3528">
                  <c:v>674</c:v>
                </c:pt>
                <c:pt idx="3529">
                  <c:v>671</c:v>
                </c:pt>
                <c:pt idx="3530">
                  <c:v>656</c:v>
                </c:pt>
                <c:pt idx="3531">
                  <c:v>655</c:v>
                </c:pt>
                <c:pt idx="3532">
                  <c:v>659</c:v>
                </c:pt>
                <c:pt idx="3533">
                  <c:v>663</c:v>
                </c:pt>
                <c:pt idx="3534">
                  <c:v>664</c:v>
                </c:pt>
                <c:pt idx="3535">
                  <c:v>665</c:v>
                </c:pt>
                <c:pt idx="3536">
                  <c:v>661</c:v>
                </c:pt>
                <c:pt idx="3537">
                  <c:v>654</c:v>
                </c:pt>
                <c:pt idx="3538">
                  <c:v>646</c:v>
                </c:pt>
                <c:pt idx="3539">
                  <c:v>640</c:v>
                </c:pt>
                <c:pt idx="3540">
                  <c:v>630</c:v>
                </c:pt>
                <c:pt idx="3541">
                  <c:v>633</c:v>
                </c:pt>
                <c:pt idx="3542">
                  <c:v>635</c:v>
                </c:pt>
                <c:pt idx="3543">
                  <c:v>643</c:v>
                </c:pt>
                <c:pt idx="3544">
                  <c:v>646</c:v>
                </c:pt>
                <c:pt idx="3545">
                  <c:v>640</c:v>
                </c:pt>
                <c:pt idx="3546">
                  <c:v>642</c:v>
                </c:pt>
                <c:pt idx="3547">
                  <c:v>635</c:v>
                </c:pt>
                <c:pt idx="3548">
                  <c:v>638</c:v>
                </c:pt>
                <c:pt idx="3549">
                  <c:v>643</c:v>
                </c:pt>
                <c:pt idx="3550">
                  <c:v>640</c:v>
                </c:pt>
                <c:pt idx="3551">
                  <c:v>647</c:v>
                </c:pt>
                <c:pt idx="3552">
                  <c:v>664</c:v>
                </c:pt>
                <c:pt idx="3553">
                  <c:v>669</c:v>
                </c:pt>
                <c:pt idx="3554">
                  <c:v>673</c:v>
                </c:pt>
                <c:pt idx="3555">
                  <c:v>677</c:v>
                </c:pt>
                <c:pt idx="3556">
                  <c:v>668</c:v>
                </c:pt>
                <c:pt idx="3557">
                  <c:v>664</c:v>
                </c:pt>
                <c:pt idx="3558">
                  <c:v>668</c:v>
                </c:pt>
                <c:pt idx="3559">
                  <c:v>667</c:v>
                </c:pt>
                <c:pt idx="3560">
                  <c:v>668</c:v>
                </c:pt>
                <c:pt idx="3561">
                  <c:v>679</c:v>
                </c:pt>
                <c:pt idx="3562">
                  <c:v>678</c:v>
                </c:pt>
                <c:pt idx="3563">
                  <c:v>679</c:v>
                </c:pt>
                <c:pt idx="3564">
                  <c:v>667</c:v>
                </c:pt>
                <c:pt idx="3565">
                  <c:v>675</c:v>
                </c:pt>
                <c:pt idx="3566">
                  <c:v>680</c:v>
                </c:pt>
                <c:pt idx="3567">
                  <c:v>668</c:v>
                </c:pt>
                <c:pt idx="3568">
                  <c:v>660</c:v>
                </c:pt>
                <c:pt idx="3569">
                  <c:v>651</c:v>
                </c:pt>
                <c:pt idx="3570">
                  <c:v>651</c:v>
                </c:pt>
                <c:pt idx="3571">
                  <c:v>657</c:v>
                </c:pt>
                <c:pt idx="3572">
                  <c:v>648</c:v>
                </c:pt>
                <c:pt idx="3573">
                  <c:v>635</c:v>
                </c:pt>
                <c:pt idx="3574">
                  <c:v>626</c:v>
                </c:pt>
                <c:pt idx="3575">
                  <c:v>625</c:v>
                </c:pt>
                <c:pt idx="3576">
                  <c:v>625</c:v>
                </c:pt>
                <c:pt idx="3577">
                  <c:v>620</c:v>
                </c:pt>
                <c:pt idx="3578">
                  <c:v>614</c:v>
                </c:pt>
                <c:pt idx="3579">
                  <c:v>614</c:v>
                </c:pt>
                <c:pt idx="3580">
                  <c:v>614</c:v>
                </c:pt>
                <c:pt idx="3581">
                  <c:v>621</c:v>
                </c:pt>
                <c:pt idx="3582">
                  <c:v>624</c:v>
                </c:pt>
                <c:pt idx="3583">
                  <c:v>626</c:v>
                </c:pt>
                <c:pt idx="3584">
                  <c:v>621</c:v>
                </c:pt>
                <c:pt idx="3585">
                  <c:v>625</c:v>
                </c:pt>
                <c:pt idx="3586">
                  <c:v>625</c:v>
                </c:pt>
                <c:pt idx="3587">
                  <c:v>618</c:v>
                </c:pt>
                <c:pt idx="3588">
                  <c:v>616</c:v>
                </c:pt>
                <c:pt idx="3589">
                  <c:v>612</c:v>
                </c:pt>
                <c:pt idx="3590">
                  <c:v>613</c:v>
                </c:pt>
                <c:pt idx="3591">
                  <c:v>608</c:v>
                </c:pt>
                <c:pt idx="3592">
                  <c:v>605</c:v>
                </c:pt>
                <c:pt idx="3593">
                  <c:v>603</c:v>
                </c:pt>
                <c:pt idx="3594">
                  <c:v>602</c:v>
                </c:pt>
                <c:pt idx="3595">
                  <c:v>602</c:v>
                </c:pt>
                <c:pt idx="3596">
                  <c:v>598</c:v>
                </c:pt>
                <c:pt idx="3597">
                  <c:v>592</c:v>
                </c:pt>
                <c:pt idx="3598">
                  <c:v>587</c:v>
                </c:pt>
                <c:pt idx="3599">
                  <c:v>585</c:v>
                </c:pt>
                <c:pt idx="3600">
                  <c:v>592</c:v>
                </c:pt>
                <c:pt idx="3601">
                  <c:v>594</c:v>
                </c:pt>
                <c:pt idx="3602">
                  <c:v>596</c:v>
                </c:pt>
                <c:pt idx="3603">
                  <c:v>590</c:v>
                </c:pt>
                <c:pt idx="3604">
                  <c:v>586</c:v>
                </c:pt>
                <c:pt idx="3605">
                  <c:v>580</c:v>
                </c:pt>
                <c:pt idx="3606">
                  <c:v>569</c:v>
                </c:pt>
                <c:pt idx="3607">
                  <c:v>563</c:v>
                </c:pt>
                <c:pt idx="3608">
                  <c:v>567</c:v>
                </c:pt>
                <c:pt idx="3609">
                  <c:v>570</c:v>
                </c:pt>
                <c:pt idx="3610">
                  <c:v>581</c:v>
                </c:pt>
                <c:pt idx="3611">
                  <c:v>584</c:v>
                </c:pt>
                <c:pt idx="3612">
                  <c:v>584</c:v>
                </c:pt>
                <c:pt idx="3613">
                  <c:v>582</c:v>
                </c:pt>
                <c:pt idx="3614">
                  <c:v>579</c:v>
                </c:pt>
                <c:pt idx="3615">
                  <c:v>569</c:v>
                </c:pt>
                <c:pt idx="3616">
                  <c:v>564</c:v>
                </c:pt>
                <c:pt idx="3617">
                  <c:v>553</c:v>
                </c:pt>
                <c:pt idx="3618">
                  <c:v>564</c:v>
                </c:pt>
                <c:pt idx="3619">
                  <c:v>564</c:v>
                </c:pt>
                <c:pt idx="3620">
                  <c:v>563</c:v>
                </c:pt>
                <c:pt idx="3621">
                  <c:v>556</c:v>
                </c:pt>
                <c:pt idx="3622">
                  <c:v>578</c:v>
                </c:pt>
                <c:pt idx="3623">
                  <c:v>577</c:v>
                </c:pt>
                <c:pt idx="3624">
                  <c:v>568</c:v>
                </c:pt>
                <c:pt idx="3625">
                  <c:v>569</c:v>
                </c:pt>
                <c:pt idx="3626">
                  <c:v>579</c:v>
                </c:pt>
                <c:pt idx="3627">
                  <c:v>592</c:v>
                </c:pt>
                <c:pt idx="3628">
                  <c:v>581</c:v>
                </c:pt>
                <c:pt idx="3629">
                  <c:v>581</c:v>
                </c:pt>
                <c:pt idx="3630">
                  <c:v>583</c:v>
                </c:pt>
                <c:pt idx="3631">
                  <c:v>591</c:v>
                </c:pt>
                <c:pt idx="3632">
                  <c:v>610</c:v>
                </c:pt>
                <c:pt idx="3633">
                  <c:v>591</c:v>
                </c:pt>
                <c:pt idx="3634">
                  <c:v>582</c:v>
                </c:pt>
                <c:pt idx="3635">
                  <c:v>581</c:v>
                </c:pt>
                <c:pt idx="3636">
                  <c:v>584</c:v>
                </c:pt>
                <c:pt idx="3637">
                  <c:v>558</c:v>
                </c:pt>
                <c:pt idx="3638">
                  <c:v>552</c:v>
                </c:pt>
                <c:pt idx="3639">
                  <c:v>549</c:v>
                </c:pt>
                <c:pt idx="3640">
                  <c:v>544</c:v>
                </c:pt>
                <c:pt idx="3641">
                  <c:v>548</c:v>
                </c:pt>
                <c:pt idx="3642">
                  <c:v>531</c:v>
                </c:pt>
                <c:pt idx="3643">
                  <c:v>529</c:v>
                </c:pt>
                <c:pt idx="3644">
                  <c:v>534</c:v>
                </c:pt>
                <c:pt idx="3645">
                  <c:v>543</c:v>
                </c:pt>
                <c:pt idx="3646">
                  <c:v>541</c:v>
                </c:pt>
                <c:pt idx="3647">
                  <c:v>539</c:v>
                </c:pt>
                <c:pt idx="3648">
                  <c:v>534</c:v>
                </c:pt>
                <c:pt idx="3649">
                  <c:v>527</c:v>
                </c:pt>
                <c:pt idx="3650">
                  <c:v>527</c:v>
                </c:pt>
                <c:pt idx="3651">
                  <c:v>529</c:v>
                </c:pt>
                <c:pt idx="3652">
                  <c:v>517</c:v>
                </c:pt>
                <c:pt idx="3653">
                  <c:v>529</c:v>
                </c:pt>
                <c:pt idx="3654">
                  <c:v>521</c:v>
                </c:pt>
                <c:pt idx="3655">
                  <c:v>531</c:v>
                </c:pt>
                <c:pt idx="3656">
                  <c:v>522</c:v>
                </c:pt>
                <c:pt idx="3657">
                  <c:v>517</c:v>
                </c:pt>
                <c:pt idx="3658">
                  <c:v>501</c:v>
                </c:pt>
                <c:pt idx="3659">
                  <c:v>504</c:v>
                </c:pt>
                <c:pt idx="3660">
                  <c:v>513</c:v>
                </c:pt>
                <c:pt idx="3661">
                  <c:v>518</c:v>
                </c:pt>
                <c:pt idx="3662">
                  <c:v>512</c:v>
                </c:pt>
                <c:pt idx="3663">
                  <c:v>507</c:v>
                </c:pt>
                <c:pt idx="3664">
                  <c:v>508</c:v>
                </c:pt>
                <c:pt idx="3665">
                  <c:v>502</c:v>
                </c:pt>
                <c:pt idx="3666">
                  <c:v>502</c:v>
                </c:pt>
                <c:pt idx="3667">
                  <c:v>500</c:v>
                </c:pt>
                <c:pt idx="3668">
                  <c:v>502</c:v>
                </c:pt>
                <c:pt idx="3669">
                  <c:v>493</c:v>
                </c:pt>
                <c:pt idx="3670">
                  <c:v>496</c:v>
                </c:pt>
                <c:pt idx="3671">
                  <c:v>494</c:v>
                </c:pt>
                <c:pt idx="3672">
                  <c:v>496</c:v>
                </c:pt>
                <c:pt idx="3673">
                  <c:v>488</c:v>
                </c:pt>
                <c:pt idx="3674">
                  <c:v>490</c:v>
                </c:pt>
                <c:pt idx="3675">
                  <c:v>493</c:v>
                </c:pt>
                <c:pt idx="3676">
                  <c:v>499</c:v>
                </c:pt>
                <c:pt idx="3677">
                  <c:v>490</c:v>
                </c:pt>
                <c:pt idx="3678">
                  <c:v>481</c:v>
                </c:pt>
                <c:pt idx="3679">
                  <c:v>474</c:v>
                </c:pt>
                <c:pt idx="3680">
                  <c:v>459</c:v>
                </c:pt>
                <c:pt idx="3681">
                  <c:v>456</c:v>
                </c:pt>
                <c:pt idx="3682">
                  <c:v>445</c:v>
                </c:pt>
                <c:pt idx="3683">
                  <c:v>452</c:v>
                </c:pt>
                <c:pt idx="3684">
                  <c:v>447</c:v>
                </c:pt>
                <c:pt idx="3685">
                  <c:v>451</c:v>
                </c:pt>
                <c:pt idx="3686">
                  <c:v>450</c:v>
                </c:pt>
                <c:pt idx="3687">
                  <c:v>449</c:v>
                </c:pt>
                <c:pt idx="3688">
                  <c:v>446</c:v>
                </c:pt>
                <c:pt idx="3689">
                  <c:v>447</c:v>
                </c:pt>
                <c:pt idx="3690">
                  <c:v>445</c:v>
                </c:pt>
                <c:pt idx="3691">
                  <c:v>444</c:v>
                </c:pt>
                <c:pt idx="3692">
                  <c:v>458</c:v>
                </c:pt>
                <c:pt idx="3693">
                  <c:v>458</c:v>
                </c:pt>
                <c:pt idx="3694">
                  <c:v>465</c:v>
                </c:pt>
                <c:pt idx="3695">
                  <c:v>464</c:v>
                </c:pt>
                <c:pt idx="3696">
                  <c:v>469</c:v>
                </c:pt>
                <c:pt idx="3697">
                  <c:v>468</c:v>
                </c:pt>
                <c:pt idx="3698">
                  <c:v>463</c:v>
                </c:pt>
                <c:pt idx="3699">
                  <c:v>451</c:v>
                </c:pt>
                <c:pt idx="3700">
                  <c:v>460</c:v>
                </c:pt>
                <c:pt idx="3701">
                  <c:v>461</c:v>
                </c:pt>
                <c:pt idx="3702">
                  <c:v>456</c:v>
                </c:pt>
                <c:pt idx="3703">
                  <c:v>462</c:v>
                </c:pt>
                <c:pt idx="3704">
                  <c:v>477</c:v>
                </c:pt>
                <c:pt idx="3705">
                  <c:v>479</c:v>
                </c:pt>
                <c:pt idx="3706">
                  <c:v>485</c:v>
                </c:pt>
                <c:pt idx="3707">
                  <c:v>501</c:v>
                </c:pt>
                <c:pt idx="3708">
                  <c:v>508</c:v>
                </c:pt>
                <c:pt idx="3709">
                  <c:v>501</c:v>
                </c:pt>
                <c:pt idx="3710">
                  <c:v>493</c:v>
                </c:pt>
                <c:pt idx="3711">
                  <c:v>484</c:v>
                </c:pt>
                <c:pt idx="3712">
                  <c:v>482</c:v>
                </c:pt>
                <c:pt idx="3713">
                  <c:v>482</c:v>
                </c:pt>
                <c:pt idx="3714">
                  <c:v>475</c:v>
                </c:pt>
                <c:pt idx="3715">
                  <c:v>470</c:v>
                </c:pt>
                <c:pt idx="3716">
                  <c:v>468</c:v>
                </c:pt>
                <c:pt idx="3717">
                  <c:v>465</c:v>
                </c:pt>
                <c:pt idx="3718">
                  <c:v>467</c:v>
                </c:pt>
                <c:pt idx="3719">
                  <c:v>471</c:v>
                </c:pt>
                <c:pt idx="3720">
                  <c:v>466</c:v>
                </c:pt>
                <c:pt idx="3721">
                  <c:v>465</c:v>
                </c:pt>
                <c:pt idx="3722">
                  <c:v>459</c:v>
                </c:pt>
                <c:pt idx="3723">
                  <c:v>451</c:v>
                </c:pt>
                <c:pt idx="3724">
                  <c:v>450</c:v>
                </c:pt>
                <c:pt idx="3725">
                  <c:v>447</c:v>
                </c:pt>
                <c:pt idx="3726">
                  <c:v>446</c:v>
                </c:pt>
                <c:pt idx="3727">
                  <c:v>456</c:v>
                </c:pt>
                <c:pt idx="3728">
                  <c:v>458</c:v>
                </c:pt>
                <c:pt idx="3729">
                  <c:v>454</c:v>
                </c:pt>
                <c:pt idx="3730">
                  <c:v>462</c:v>
                </c:pt>
                <c:pt idx="3731">
                  <c:v>467</c:v>
                </c:pt>
                <c:pt idx="3732">
                  <c:v>468</c:v>
                </c:pt>
                <c:pt idx="3733">
                  <c:v>460</c:v>
                </c:pt>
                <c:pt idx="3734">
                  <c:v>458</c:v>
                </c:pt>
                <c:pt idx="3735">
                  <c:v>462</c:v>
                </c:pt>
                <c:pt idx="3736">
                  <c:v>464</c:v>
                </c:pt>
                <c:pt idx="3737">
                  <c:v>461</c:v>
                </c:pt>
                <c:pt idx="3738">
                  <c:v>467</c:v>
                </c:pt>
                <c:pt idx="3739">
                  <c:v>464</c:v>
                </c:pt>
                <c:pt idx="3740">
                  <c:v>469</c:v>
                </c:pt>
                <c:pt idx="3741">
                  <c:v>468</c:v>
                </c:pt>
                <c:pt idx="3742">
                  <c:v>469</c:v>
                </c:pt>
                <c:pt idx="3743">
                  <c:v>469</c:v>
                </c:pt>
                <c:pt idx="3744">
                  <c:v>473</c:v>
                </c:pt>
                <c:pt idx="3745">
                  <c:v>474</c:v>
                </c:pt>
                <c:pt idx="3746">
                  <c:v>475</c:v>
                </c:pt>
                <c:pt idx="3747">
                  <c:v>469</c:v>
                </c:pt>
                <c:pt idx="3748">
                  <c:v>472</c:v>
                </c:pt>
                <c:pt idx="3749">
                  <c:v>470</c:v>
                </c:pt>
                <c:pt idx="3750">
                  <c:v>473</c:v>
                </c:pt>
                <c:pt idx="3751">
                  <c:v>472</c:v>
                </c:pt>
                <c:pt idx="3752">
                  <c:v>475</c:v>
                </c:pt>
                <c:pt idx="3753">
                  <c:v>472</c:v>
                </c:pt>
                <c:pt idx="3754">
                  <c:v>473</c:v>
                </c:pt>
                <c:pt idx="3755">
                  <c:v>475</c:v>
                </c:pt>
                <c:pt idx="3756">
                  <c:v>481</c:v>
                </c:pt>
                <c:pt idx="3757">
                  <c:v>482</c:v>
                </c:pt>
                <c:pt idx="3758">
                  <c:v>485</c:v>
                </c:pt>
                <c:pt idx="3759">
                  <c:v>493</c:v>
                </c:pt>
                <c:pt idx="3760">
                  <c:v>494</c:v>
                </c:pt>
                <c:pt idx="3761">
                  <c:v>494</c:v>
                </c:pt>
                <c:pt idx="3762">
                  <c:v>502</c:v>
                </c:pt>
                <c:pt idx="3763">
                  <c:v>507</c:v>
                </c:pt>
                <c:pt idx="3764">
                  <c:v>508</c:v>
                </c:pt>
                <c:pt idx="3765">
                  <c:v>517</c:v>
                </c:pt>
                <c:pt idx="3766">
                  <c:v>518</c:v>
                </c:pt>
                <c:pt idx="3767">
                  <c:v>520</c:v>
                </c:pt>
                <c:pt idx="3768">
                  <c:v>531</c:v>
                </c:pt>
                <c:pt idx="3769">
                  <c:v>531</c:v>
                </c:pt>
                <c:pt idx="3770">
                  <c:v>535</c:v>
                </c:pt>
                <c:pt idx="3771">
                  <c:v>539</c:v>
                </c:pt>
                <c:pt idx="3772">
                  <c:v>529</c:v>
                </c:pt>
                <c:pt idx="3773">
                  <c:v>544</c:v>
                </c:pt>
                <c:pt idx="3774">
                  <c:v>557</c:v>
                </c:pt>
                <c:pt idx="3775">
                  <c:v>556</c:v>
                </c:pt>
                <c:pt idx="3776">
                  <c:v>559</c:v>
                </c:pt>
                <c:pt idx="3777">
                  <c:v>557</c:v>
                </c:pt>
                <c:pt idx="3778">
                  <c:v>554</c:v>
                </c:pt>
                <c:pt idx="3779">
                  <c:v>566</c:v>
                </c:pt>
                <c:pt idx="3780">
                  <c:v>571</c:v>
                </c:pt>
                <c:pt idx="3781">
                  <c:v>569</c:v>
                </c:pt>
                <c:pt idx="3782">
                  <c:v>557</c:v>
                </c:pt>
                <c:pt idx="3783">
                  <c:v>545</c:v>
                </c:pt>
                <c:pt idx="3784">
                  <c:v>535</c:v>
                </c:pt>
                <c:pt idx="3785">
                  <c:v>526</c:v>
                </c:pt>
                <c:pt idx="3786">
                  <c:v>526</c:v>
                </c:pt>
                <c:pt idx="3787">
                  <c:v>529</c:v>
                </c:pt>
                <c:pt idx="3788">
                  <c:v>533</c:v>
                </c:pt>
                <c:pt idx="3789">
                  <c:v>520</c:v>
                </c:pt>
                <c:pt idx="3790">
                  <c:v>531</c:v>
                </c:pt>
                <c:pt idx="3791">
                  <c:v>548</c:v>
                </c:pt>
                <c:pt idx="3792">
                  <c:v>552</c:v>
                </c:pt>
                <c:pt idx="3793">
                  <c:v>548</c:v>
                </c:pt>
                <c:pt idx="3794">
                  <c:v>541</c:v>
                </c:pt>
                <c:pt idx="3795">
                  <c:v>543</c:v>
                </c:pt>
                <c:pt idx="3796">
                  <c:v>546</c:v>
                </c:pt>
                <c:pt idx="3797">
                  <c:v>546</c:v>
                </c:pt>
                <c:pt idx="3798">
                  <c:v>538</c:v>
                </c:pt>
                <c:pt idx="3799">
                  <c:v>528</c:v>
                </c:pt>
                <c:pt idx="3800">
                  <c:v>527</c:v>
                </c:pt>
                <c:pt idx="3801">
                  <c:v>525</c:v>
                </c:pt>
                <c:pt idx="3802">
                  <c:v>527</c:v>
                </c:pt>
                <c:pt idx="3803">
                  <c:v>524</c:v>
                </c:pt>
                <c:pt idx="3804">
                  <c:v>529</c:v>
                </c:pt>
                <c:pt idx="3805">
                  <c:v>543</c:v>
                </c:pt>
                <c:pt idx="3806">
                  <c:v>549</c:v>
                </c:pt>
                <c:pt idx="3807">
                  <c:v>555</c:v>
                </c:pt>
                <c:pt idx="3808">
                  <c:v>571</c:v>
                </c:pt>
                <c:pt idx="3809">
                  <c:v>578</c:v>
                </c:pt>
                <c:pt idx="3810">
                  <c:v>607</c:v>
                </c:pt>
                <c:pt idx="3811">
                  <c:v>615</c:v>
                </c:pt>
                <c:pt idx="3812">
                  <c:v>674</c:v>
                </c:pt>
                <c:pt idx="3813">
                  <c:v>709</c:v>
                </c:pt>
                <c:pt idx="3814">
                  <c:v>719</c:v>
                </c:pt>
                <c:pt idx="3815">
                  <c:v>728</c:v>
                </c:pt>
                <c:pt idx="3816">
                  <c:v>719</c:v>
                </c:pt>
                <c:pt idx="3817">
                  <c:v>699</c:v>
                </c:pt>
                <c:pt idx="3818">
                  <c:v>700</c:v>
                </c:pt>
                <c:pt idx="3819">
                  <c:v>696</c:v>
                </c:pt>
                <c:pt idx="3820">
                  <c:v>712</c:v>
                </c:pt>
                <c:pt idx="3821">
                  <c:v>718</c:v>
                </c:pt>
                <c:pt idx="3822">
                  <c:v>720</c:v>
                </c:pt>
                <c:pt idx="3823">
                  <c:v>734</c:v>
                </c:pt>
                <c:pt idx="3824">
                  <c:v>733</c:v>
                </c:pt>
                <c:pt idx="3825">
                  <c:v>732</c:v>
                </c:pt>
                <c:pt idx="3826">
                  <c:v>738</c:v>
                </c:pt>
                <c:pt idx="3827">
                  <c:v>727</c:v>
                </c:pt>
                <c:pt idx="3828">
                  <c:v>727</c:v>
                </c:pt>
                <c:pt idx="3829">
                  <c:v>718</c:v>
                </c:pt>
                <c:pt idx="3830">
                  <c:v>714</c:v>
                </c:pt>
                <c:pt idx="3831">
                  <c:v>722</c:v>
                </c:pt>
                <c:pt idx="3832">
                  <c:v>722</c:v>
                </c:pt>
                <c:pt idx="3833">
                  <c:v>741</c:v>
                </c:pt>
                <c:pt idx="3834">
                  <c:v>729</c:v>
                </c:pt>
                <c:pt idx="3835">
                  <c:v>730</c:v>
                </c:pt>
                <c:pt idx="3836">
                  <c:v>739</c:v>
                </c:pt>
                <c:pt idx="3837">
                  <c:v>751</c:v>
                </c:pt>
                <c:pt idx="3838">
                  <c:v>750</c:v>
                </c:pt>
                <c:pt idx="3839">
                  <c:v>743</c:v>
                </c:pt>
                <c:pt idx="3840">
                  <c:v>736</c:v>
                </c:pt>
                <c:pt idx="3841">
                  <c:v>733</c:v>
                </c:pt>
                <c:pt idx="3842">
                  <c:v>748</c:v>
                </c:pt>
                <c:pt idx="3843">
                  <c:v>746</c:v>
                </c:pt>
                <c:pt idx="3844">
                  <c:v>749</c:v>
                </c:pt>
                <c:pt idx="3845">
                  <c:v>782</c:v>
                </c:pt>
                <c:pt idx="3846">
                  <c:v>787</c:v>
                </c:pt>
                <c:pt idx="3847">
                  <c:v>786</c:v>
                </c:pt>
                <c:pt idx="3848">
                  <c:v>779</c:v>
                </c:pt>
                <c:pt idx="3849">
                  <c:v>789</c:v>
                </c:pt>
                <c:pt idx="3850">
                  <c:v>802</c:v>
                </c:pt>
                <c:pt idx="3851">
                  <c:v>826</c:v>
                </c:pt>
                <c:pt idx="3852">
                  <c:v>857</c:v>
                </c:pt>
                <c:pt idx="3853">
                  <c:v>894</c:v>
                </c:pt>
                <c:pt idx="3854">
                  <c:v>883</c:v>
                </c:pt>
                <c:pt idx="3855">
                  <c:v>857</c:v>
                </c:pt>
                <c:pt idx="3856">
                  <c:v>840</c:v>
                </c:pt>
                <c:pt idx="3857">
                  <c:v>840</c:v>
                </c:pt>
                <c:pt idx="3858">
                  <c:v>819</c:v>
                </c:pt>
                <c:pt idx="3859">
                  <c:v>792</c:v>
                </c:pt>
                <c:pt idx="3860">
                  <c:v>790</c:v>
                </c:pt>
                <c:pt idx="3861">
                  <c:v>775</c:v>
                </c:pt>
                <c:pt idx="3862">
                  <c:v>774</c:v>
                </c:pt>
                <c:pt idx="3863">
                  <c:v>773</c:v>
                </c:pt>
                <c:pt idx="3864">
                  <c:v>756</c:v>
                </c:pt>
                <c:pt idx="3865">
                  <c:v>750</c:v>
                </c:pt>
                <c:pt idx="3866">
                  <c:v>732</c:v>
                </c:pt>
                <c:pt idx="3867">
                  <c:v>717</c:v>
                </c:pt>
                <c:pt idx="3868">
                  <c:v>716</c:v>
                </c:pt>
                <c:pt idx="3869">
                  <c:v>707</c:v>
                </c:pt>
                <c:pt idx="3870">
                  <c:v>670</c:v>
                </c:pt>
                <c:pt idx="3871">
                  <c:v>672</c:v>
                </c:pt>
                <c:pt idx="3872">
                  <c:v>694</c:v>
                </c:pt>
                <c:pt idx="3873">
                  <c:v>728</c:v>
                </c:pt>
                <c:pt idx="3874">
                  <c:v>721</c:v>
                </c:pt>
                <c:pt idx="3875">
                  <c:v>711</c:v>
                </c:pt>
                <c:pt idx="3876">
                  <c:v>712</c:v>
                </c:pt>
                <c:pt idx="3877">
                  <c:v>715</c:v>
                </c:pt>
                <c:pt idx="3878">
                  <c:v>709</c:v>
                </c:pt>
                <c:pt idx="3879">
                  <c:v>734</c:v>
                </c:pt>
                <c:pt idx="3880">
                  <c:v>732</c:v>
                </c:pt>
                <c:pt idx="3881">
                  <c:v>732</c:v>
                </c:pt>
                <c:pt idx="3882">
                  <c:v>729</c:v>
                </c:pt>
                <c:pt idx="3883">
                  <c:v>735</c:v>
                </c:pt>
                <c:pt idx="3884">
                  <c:v>739</c:v>
                </c:pt>
                <c:pt idx="3885">
                  <c:v>747</c:v>
                </c:pt>
                <c:pt idx="3886">
                  <c:v>747</c:v>
                </c:pt>
                <c:pt idx="3887">
                  <c:v>764</c:v>
                </c:pt>
                <c:pt idx="3888">
                  <c:v>775</c:v>
                </c:pt>
                <c:pt idx="3889">
                  <c:v>788</c:v>
                </c:pt>
                <c:pt idx="3890">
                  <c:v>788</c:v>
                </c:pt>
                <c:pt idx="3891">
                  <c:v>785</c:v>
                </c:pt>
                <c:pt idx="3892">
                  <c:v>780</c:v>
                </c:pt>
                <c:pt idx="3893">
                  <c:v>779</c:v>
                </c:pt>
                <c:pt idx="3894">
                  <c:v>763</c:v>
                </c:pt>
                <c:pt idx="3895">
                  <c:v>755</c:v>
                </c:pt>
                <c:pt idx="3896">
                  <c:v>751</c:v>
                </c:pt>
                <c:pt idx="3897">
                  <c:v>741</c:v>
                </c:pt>
                <c:pt idx="3898">
                  <c:v>736</c:v>
                </c:pt>
                <c:pt idx="3899">
                  <c:v>739</c:v>
                </c:pt>
                <c:pt idx="3900">
                  <c:v>741</c:v>
                </c:pt>
                <c:pt idx="3901">
                  <c:v>739</c:v>
                </c:pt>
                <c:pt idx="3902">
                  <c:v>745</c:v>
                </c:pt>
                <c:pt idx="3903">
                  <c:v>746</c:v>
                </c:pt>
                <c:pt idx="3904">
                  <c:v>748</c:v>
                </c:pt>
                <c:pt idx="3905">
                  <c:v>747</c:v>
                </c:pt>
                <c:pt idx="3906">
                  <c:v>751</c:v>
                </c:pt>
                <c:pt idx="3907">
                  <c:v>750</c:v>
                </c:pt>
                <c:pt idx="3908">
                  <c:v>739</c:v>
                </c:pt>
                <c:pt idx="3909">
                  <c:v>734</c:v>
                </c:pt>
                <c:pt idx="3910">
                  <c:v>731</c:v>
                </c:pt>
                <c:pt idx="3911">
                  <c:v>723</c:v>
                </c:pt>
                <c:pt idx="3912">
                  <c:v>722</c:v>
                </c:pt>
                <c:pt idx="3913">
                  <c:v>726</c:v>
                </c:pt>
                <c:pt idx="3914">
                  <c:v>721</c:v>
                </c:pt>
                <c:pt idx="3915">
                  <c:v>724</c:v>
                </c:pt>
                <c:pt idx="3916">
                  <c:v>709</c:v>
                </c:pt>
                <c:pt idx="3917">
                  <c:v>691</c:v>
                </c:pt>
                <c:pt idx="3918">
                  <c:v>686</c:v>
                </c:pt>
                <c:pt idx="3919">
                  <c:v>686</c:v>
                </c:pt>
                <c:pt idx="3920">
                  <c:v>686</c:v>
                </c:pt>
                <c:pt idx="3921">
                  <c:v>684</c:v>
                </c:pt>
                <c:pt idx="3922">
                  <c:v>678</c:v>
                </c:pt>
                <c:pt idx="3923">
                  <c:v>683</c:v>
                </c:pt>
                <c:pt idx="3924">
                  <c:v>679</c:v>
                </c:pt>
                <c:pt idx="3925">
                  <c:v>688</c:v>
                </c:pt>
                <c:pt idx="3926">
                  <c:v>685</c:v>
                </c:pt>
                <c:pt idx="3927">
                  <c:v>685</c:v>
                </c:pt>
                <c:pt idx="3928">
                  <c:v>679</c:v>
                </c:pt>
                <c:pt idx="3929">
                  <c:v>663</c:v>
                </c:pt>
                <c:pt idx="3930">
                  <c:v>656</c:v>
                </c:pt>
                <c:pt idx="3931">
                  <c:v>648</c:v>
                </c:pt>
                <c:pt idx="3932">
                  <c:v>648</c:v>
                </c:pt>
                <c:pt idx="3933">
                  <c:v>649</c:v>
                </c:pt>
                <c:pt idx="3934">
                  <c:v>644</c:v>
                </c:pt>
                <c:pt idx="3935">
                  <c:v>644</c:v>
                </c:pt>
                <c:pt idx="3936">
                  <c:v>652</c:v>
                </c:pt>
                <c:pt idx="3937">
                  <c:v>651</c:v>
                </c:pt>
                <c:pt idx="3938">
                  <c:v>644</c:v>
                </c:pt>
                <c:pt idx="3939">
                  <c:v>645</c:v>
                </c:pt>
                <c:pt idx="3940">
                  <c:v>633</c:v>
                </c:pt>
                <c:pt idx="3941">
                  <c:v>635</c:v>
                </c:pt>
                <c:pt idx="3942">
                  <c:v>627</c:v>
                </c:pt>
                <c:pt idx="3943">
                  <c:v>620</c:v>
                </c:pt>
                <c:pt idx="3944">
                  <c:v>616</c:v>
                </c:pt>
                <c:pt idx="3945">
                  <c:v>625</c:v>
                </c:pt>
                <c:pt idx="3946">
                  <c:v>617</c:v>
                </c:pt>
                <c:pt idx="3947">
                  <c:v>617</c:v>
                </c:pt>
                <c:pt idx="3948">
                  <c:v>617</c:v>
                </c:pt>
                <c:pt idx="3949">
                  <c:v>616</c:v>
                </c:pt>
                <c:pt idx="3950">
                  <c:v>610</c:v>
                </c:pt>
                <c:pt idx="3951">
                  <c:v>610</c:v>
                </c:pt>
                <c:pt idx="3952">
                  <c:v>604</c:v>
                </c:pt>
                <c:pt idx="3953">
                  <c:v>605</c:v>
                </c:pt>
                <c:pt idx="3954">
                  <c:v>601</c:v>
                </c:pt>
                <c:pt idx="3955">
                  <c:v>591</c:v>
                </c:pt>
                <c:pt idx="3956">
                  <c:v>595</c:v>
                </c:pt>
                <c:pt idx="3957">
                  <c:v>591</c:v>
                </c:pt>
                <c:pt idx="3958">
                  <c:v>588</c:v>
                </c:pt>
                <c:pt idx="3959">
                  <c:v>585</c:v>
                </c:pt>
                <c:pt idx="3960">
                  <c:v>588</c:v>
                </c:pt>
                <c:pt idx="3961">
                  <c:v>591</c:v>
                </c:pt>
                <c:pt idx="3962">
                  <c:v>615</c:v>
                </c:pt>
                <c:pt idx="3963">
                  <c:v>608</c:v>
                </c:pt>
                <c:pt idx="3964">
                  <c:v>601</c:v>
                </c:pt>
                <c:pt idx="3965">
                  <c:v>599</c:v>
                </c:pt>
                <c:pt idx="3966">
                  <c:v>596</c:v>
                </c:pt>
                <c:pt idx="3967">
                  <c:v>588</c:v>
                </c:pt>
                <c:pt idx="3968">
                  <c:v>573</c:v>
                </c:pt>
                <c:pt idx="3969">
                  <c:v>578</c:v>
                </c:pt>
                <c:pt idx="3970">
                  <c:v>576</c:v>
                </c:pt>
                <c:pt idx="3971">
                  <c:v>570</c:v>
                </c:pt>
                <c:pt idx="3972">
                  <c:v>571</c:v>
                </c:pt>
                <c:pt idx="3973">
                  <c:v>576</c:v>
                </c:pt>
                <c:pt idx="3974">
                  <c:v>582</c:v>
                </c:pt>
                <c:pt idx="3975">
                  <c:v>584</c:v>
                </c:pt>
                <c:pt idx="3976">
                  <c:v>581</c:v>
                </c:pt>
                <c:pt idx="3977">
                  <c:v>583</c:v>
                </c:pt>
                <c:pt idx="3978">
                  <c:v>583</c:v>
                </c:pt>
                <c:pt idx="3979">
                  <c:v>593</c:v>
                </c:pt>
                <c:pt idx="3980">
                  <c:v>586</c:v>
                </c:pt>
                <c:pt idx="3981">
                  <c:v>589</c:v>
                </c:pt>
                <c:pt idx="3982">
                  <c:v>588</c:v>
                </c:pt>
                <c:pt idx="3983">
                  <c:v>581</c:v>
                </c:pt>
                <c:pt idx="3984">
                  <c:v>588</c:v>
                </c:pt>
                <c:pt idx="3985">
                  <c:v>595</c:v>
                </c:pt>
                <c:pt idx="3986">
                  <c:v>613</c:v>
                </c:pt>
                <c:pt idx="3987">
                  <c:v>621</c:v>
                </c:pt>
                <c:pt idx="3988">
                  <c:v>619</c:v>
                </c:pt>
                <c:pt idx="3989">
                  <c:v>613</c:v>
                </c:pt>
                <c:pt idx="3990">
                  <c:v>615</c:v>
                </c:pt>
                <c:pt idx="3991">
                  <c:v>612</c:v>
                </c:pt>
                <c:pt idx="3992">
                  <c:v>605</c:v>
                </c:pt>
                <c:pt idx="3993">
                  <c:v>605</c:v>
                </c:pt>
                <c:pt idx="3994">
                  <c:v>606</c:v>
                </c:pt>
                <c:pt idx="3995">
                  <c:v>603</c:v>
                </c:pt>
                <c:pt idx="3996">
                  <c:v>609</c:v>
                </c:pt>
                <c:pt idx="3997">
                  <c:v>603</c:v>
                </c:pt>
                <c:pt idx="3998">
                  <c:v>594</c:v>
                </c:pt>
                <c:pt idx="3999">
                  <c:v>594</c:v>
                </c:pt>
                <c:pt idx="4000">
                  <c:v>591</c:v>
                </c:pt>
                <c:pt idx="4001">
                  <c:v>593</c:v>
                </c:pt>
                <c:pt idx="4002">
                  <c:v>585</c:v>
                </c:pt>
                <c:pt idx="4003">
                  <c:v>585</c:v>
                </c:pt>
                <c:pt idx="4004">
                  <c:v>581</c:v>
                </c:pt>
                <c:pt idx="4005">
                  <c:v>583</c:v>
                </c:pt>
                <c:pt idx="4006">
                  <c:v>584</c:v>
                </c:pt>
                <c:pt idx="4007">
                  <c:v>589</c:v>
                </c:pt>
                <c:pt idx="4008">
                  <c:v>593</c:v>
                </c:pt>
                <c:pt idx="4009">
                  <c:v>589</c:v>
                </c:pt>
                <c:pt idx="4010">
                  <c:v>591</c:v>
                </c:pt>
                <c:pt idx="4011">
                  <c:v>599</c:v>
                </c:pt>
                <c:pt idx="4012">
                  <c:v>603</c:v>
                </c:pt>
                <c:pt idx="4013">
                  <c:v>610</c:v>
                </c:pt>
                <c:pt idx="4014">
                  <c:v>632</c:v>
                </c:pt>
                <c:pt idx="4015">
                  <c:v>640</c:v>
                </c:pt>
                <c:pt idx="4016">
                  <c:v>651</c:v>
                </c:pt>
                <c:pt idx="4017">
                  <c:v>643</c:v>
                </c:pt>
                <c:pt idx="4018">
                  <c:v>653</c:v>
                </c:pt>
                <c:pt idx="4019">
                  <c:v>649</c:v>
                </c:pt>
                <c:pt idx="4020">
                  <c:v>650</c:v>
                </c:pt>
                <c:pt idx="4021">
                  <c:v>650</c:v>
                </c:pt>
                <c:pt idx="4022">
                  <c:v>647</c:v>
                </c:pt>
                <c:pt idx="4023">
                  <c:v>659</c:v>
                </c:pt>
                <c:pt idx="4024">
                  <c:v>682</c:v>
                </c:pt>
                <c:pt idx="4025">
                  <c:v>702</c:v>
                </c:pt>
                <c:pt idx="4026">
                  <c:v>703</c:v>
                </c:pt>
                <c:pt idx="4027">
                  <c:v>709</c:v>
                </c:pt>
                <c:pt idx="4028">
                  <c:v>692</c:v>
                </c:pt>
                <c:pt idx="4029">
                  <c:v>681</c:v>
                </c:pt>
                <c:pt idx="4030">
                  <c:v>680</c:v>
                </c:pt>
                <c:pt idx="4031">
                  <c:v>676</c:v>
                </c:pt>
                <c:pt idx="4032">
                  <c:v>677</c:v>
                </c:pt>
                <c:pt idx="4033">
                  <c:v>678</c:v>
                </c:pt>
                <c:pt idx="4034">
                  <c:v>671</c:v>
                </c:pt>
                <c:pt idx="4035">
                  <c:v>671</c:v>
                </c:pt>
                <c:pt idx="4036">
                  <c:v>667</c:v>
                </c:pt>
                <c:pt idx="4037">
                  <c:v>651</c:v>
                </c:pt>
                <c:pt idx="4038">
                  <c:v>640</c:v>
                </c:pt>
                <c:pt idx="4039">
                  <c:v>639</c:v>
                </c:pt>
                <c:pt idx="4040">
                  <c:v>638</c:v>
                </c:pt>
                <c:pt idx="4041">
                  <c:v>647</c:v>
                </c:pt>
                <c:pt idx="4042">
                  <c:v>644</c:v>
                </c:pt>
                <c:pt idx="4043">
                  <c:v>638</c:v>
                </c:pt>
                <c:pt idx="4044">
                  <c:v>639</c:v>
                </c:pt>
                <c:pt idx="4045">
                  <c:v>623</c:v>
                </c:pt>
                <c:pt idx="4046">
                  <c:v>629</c:v>
                </c:pt>
                <c:pt idx="4047">
                  <c:v>630</c:v>
                </c:pt>
                <c:pt idx="4048">
                  <c:v>623</c:v>
                </c:pt>
                <c:pt idx="4049">
                  <c:v>623</c:v>
                </c:pt>
                <c:pt idx="4050">
                  <c:v>625</c:v>
                </c:pt>
                <c:pt idx="4051">
                  <c:v>628</c:v>
                </c:pt>
                <c:pt idx="4052">
                  <c:v>628</c:v>
                </c:pt>
                <c:pt idx="4053">
                  <c:v>624</c:v>
                </c:pt>
                <c:pt idx="4054">
                  <c:v>621</c:v>
                </c:pt>
                <c:pt idx="4055">
                  <c:v>625</c:v>
                </c:pt>
                <c:pt idx="4056">
                  <c:v>624</c:v>
                </c:pt>
                <c:pt idx="4057">
                  <c:v>624</c:v>
                </c:pt>
                <c:pt idx="4058">
                  <c:v>621</c:v>
                </c:pt>
                <c:pt idx="4059">
                  <c:v>618</c:v>
                </c:pt>
                <c:pt idx="4060">
                  <c:v>610</c:v>
                </c:pt>
                <c:pt idx="4061">
                  <c:v>613</c:v>
                </c:pt>
                <c:pt idx="4062">
                  <c:v>623</c:v>
                </c:pt>
                <c:pt idx="4063">
                  <c:v>625</c:v>
                </c:pt>
                <c:pt idx="4064">
                  <c:v>625</c:v>
                </c:pt>
                <c:pt idx="4065">
                  <c:v>620</c:v>
                </c:pt>
                <c:pt idx="4066">
                  <c:v>607</c:v>
                </c:pt>
                <c:pt idx="4067">
                  <c:v>605</c:v>
                </c:pt>
                <c:pt idx="4068">
                  <c:v>605</c:v>
                </c:pt>
                <c:pt idx="4069">
                  <c:v>598</c:v>
                </c:pt>
                <c:pt idx="4070">
                  <c:v>601</c:v>
                </c:pt>
                <c:pt idx="4071">
                  <c:v>590</c:v>
                </c:pt>
                <c:pt idx="4072">
                  <c:v>589</c:v>
                </c:pt>
                <c:pt idx="4073">
                  <c:v>580</c:v>
                </c:pt>
                <c:pt idx="4074">
                  <c:v>578</c:v>
                </c:pt>
                <c:pt idx="4075">
                  <c:v>580</c:v>
                </c:pt>
                <c:pt idx="4076">
                  <c:v>587</c:v>
                </c:pt>
                <c:pt idx="4077">
                  <c:v>585</c:v>
                </c:pt>
                <c:pt idx="4078">
                  <c:v>581</c:v>
                </c:pt>
                <c:pt idx="4079">
                  <c:v>577</c:v>
                </c:pt>
                <c:pt idx="4080">
                  <c:v>578</c:v>
                </c:pt>
                <c:pt idx="4081">
                  <c:v>578</c:v>
                </c:pt>
                <c:pt idx="4082">
                  <c:v>575</c:v>
                </c:pt>
                <c:pt idx="4083">
                  <c:v>572</c:v>
                </c:pt>
                <c:pt idx="4084">
                  <c:v>577</c:v>
                </c:pt>
                <c:pt idx="4085">
                  <c:v>578</c:v>
                </c:pt>
                <c:pt idx="4086">
                  <c:v>577</c:v>
                </c:pt>
                <c:pt idx="4087">
                  <c:v>576</c:v>
                </c:pt>
                <c:pt idx="4088">
                  <c:v>577</c:v>
                </c:pt>
                <c:pt idx="4089">
                  <c:v>573</c:v>
                </c:pt>
                <c:pt idx="4090">
                  <c:v>575</c:v>
                </c:pt>
                <c:pt idx="4091">
                  <c:v>587</c:v>
                </c:pt>
                <c:pt idx="4092">
                  <c:v>587</c:v>
                </c:pt>
                <c:pt idx="4093">
                  <c:v>583</c:v>
                </c:pt>
                <c:pt idx="4094">
                  <c:v>580</c:v>
                </c:pt>
                <c:pt idx="4095">
                  <c:v>569</c:v>
                </c:pt>
                <c:pt idx="4096">
                  <c:v>564</c:v>
                </c:pt>
                <c:pt idx="4097">
                  <c:v>558</c:v>
                </c:pt>
                <c:pt idx="4098">
                  <c:v>553</c:v>
                </c:pt>
                <c:pt idx="4099">
                  <c:v>541</c:v>
                </c:pt>
                <c:pt idx="4100">
                  <c:v>540</c:v>
                </c:pt>
                <c:pt idx="4101">
                  <c:v>520</c:v>
                </c:pt>
                <c:pt idx="4102">
                  <c:v>522</c:v>
                </c:pt>
                <c:pt idx="4103">
                  <c:v>523</c:v>
                </c:pt>
                <c:pt idx="4104">
                  <c:v>524</c:v>
                </c:pt>
                <c:pt idx="4105">
                  <c:v>528</c:v>
                </c:pt>
                <c:pt idx="4106">
                  <c:v>532</c:v>
                </c:pt>
                <c:pt idx="4107">
                  <c:v>539</c:v>
                </c:pt>
                <c:pt idx="4108">
                  <c:v>546</c:v>
                </c:pt>
                <c:pt idx="4109">
                  <c:v>570</c:v>
                </c:pt>
                <c:pt idx="4110">
                  <c:v>562</c:v>
                </c:pt>
                <c:pt idx="4111">
                  <c:v>561</c:v>
                </c:pt>
                <c:pt idx="4112">
                  <c:v>564</c:v>
                </c:pt>
                <c:pt idx="4113">
                  <c:v>561</c:v>
                </c:pt>
                <c:pt idx="4114">
                  <c:v>562</c:v>
                </c:pt>
                <c:pt idx="4115">
                  <c:v>559</c:v>
                </c:pt>
                <c:pt idx="4116">
                  <c:v>552</c:v>
                </c:pt>
                <c:pt idx="4117">
                  <c:v>545</c:v>
                </c:pt>
                <c:pt idx="4118">
                  <c:v>545</c:v>
                </c:pt>
                <c:pt idx="4119">
                  <c:v>547</c:v>
                </c:pt>
                <c:pt idx="4120">
                  <c:v>551</c:v>
                </c:pt>
                <c:pt idx="4121">
                  <c:v>547</c:v>
                </c:pt>
                <c:pt idx="4122">
                  <c:v>546</c:v>
                </c:pt>
                <c:pt idx="4123">
                  <c:v>539</c:v>
                </c:pt>
                <c:pt idx="4124">
                  <c:v>531</c:v>
                </c:pt>
                <c:pt idx="4125">
                  <c:v>518</c:v>
                </c:pt>
                <c:pt idx="4126">
                  <c:v>515</c:v>
                </c:pt>
                <c:pt idx="4127">
                  <c:v>522</c:v>
                </c:pt>
                <c:pt idx="4128">
                  <c:v>519</c:v>
                </c:pt>
                <c:pt idx="4129">
                  <c:v>532</c:v>
                </c:pt>
                <c:pt idx="4130">
                  <c:v>529</c:v>
                </c:pt>
                <c:pt idx="4131">
                  <c:v>524</c:v>
                </c:pt>
                <c:pt idx="4132">
                  <c:v>532</c:v>
                </c:pt>
                <c:pt idx="4133">
                  <c:v>537</c:v>
                </c:pt>
                <c:pt idx="4134">
                  <c:v>554</c:v>
                </c:pt>
                <c:pt idx="4135">
                  <c:v>548</c:v>
                </c:pt>
                <c:pt idx="4136">
                  <c:v>546</c:v>
                </c:pt>
                <c:pt idx="4137">
                  <c:v>548</c:v>
                </c:pt>
                <c:pt idx="4138">
                  <c:v>540</c:v>
                </c:pt>
                <c:pt idx="4139">
                  <c:v>554</c:v>
                </c:pt>
                <c:pt idx="4140">
                  <c:v>558</c:v>
                </c:pt>
                <c:pt idx="4141">
                  <c:v>568</c:v>
                </c:pt>
                <c:pt idx="4142">
                  <c:v>568</c:v>
                </c:pt>
                <c:pt idx="4143">
                  <c:v>573</c:v>
                </c:pt>
                <c:pt idx="4144">
                  <c:v>575</c:v>
                </c:pt>
                <c:pt idx="4145">
                  <c:v>585</c:v>
                </c:pt>
                <c:pt idx="4146">
                  <c:v>589</c:v>
                </c:pt>
                <c:pt idx="4147">
                  <c:v>576</c:v>
                </c:pt>
                <c:pt idx="4148">
                  <c:v>570</c:v>
                </c:pt>
                <c:pt idx="4149">
                  <c:v>563</c:v>
                </c:pt>
                <c:pt idx="4150">
                  <c:v>563</c:v>
                </c:pt>
                <c:pt idx="4151">
                  <c:v>562</c:v>
                </c:pt>
                <c:pt idx="4152">
                  <c:v>559</c:v>
                </c:pt>
                <c:pt idx="4153">
                  <c:v>556</c:v>
                </c:pt>
                <c:pt idx="4154">
                  <c:v>557</c:v>
                </c:pt>
                <c:pt idx="4155">
                  <c:v>549</c:v>
                </c:pt>
                <c:pt idx="4156">
                  <c:v>556</c:v>
                </c:pt>
                <c:pt idx="4157">
                  <c:v>551</c:v>
                </c:pt>
                <c:pt idx="4158">
                  <c:v>549</c:v>
                </c:pt>
                <c:pt idx="4159">
                  <c:v>542</c:v>
                </c:pt>
                <c:pt idx="4160">
                  <c:v>539</c:v>
                </c:pt>
                <c:pt idx="4161">
                  <c:v>533</c:v>
                </c:pt>
                <c:pt idx="4162">
                  <c:v>533</c:v>
                </c:pt>
                <c:pt idx="4163">
                  <c:v>526</c:v>
                </c:pt>
                <c:pt idx="4164">
                  <c:v>521</c:v>
                </c:pt>
                <c:pt idx="4165">
                  <c:v>518</c:v>
                </c:pt>
                <c:pt idx="4166">
                  <c:v>520</c:v>
                </c:pt>
                <c:pt idx="4167">
                  <c:v>523</c:v>
                </c:pt>
                <c:pt idx="4168">
                  <c:v>511</c:v>
                </c:pt>
                <c:pt idx="4169">
                  <c:v>511</c:v>
                </c:pt>
                <c:pt idx="4170">
                  <c:v>510</c:v>
                </c:pt>
                <c:pt idx="4171">
                  <c:v>518</c:v>
                </c:pt>
                <c:pt idx="4172">
                  <c:v>516</c:v>
                </c:pt>
                <c:pt idx="4173">
                  <c:v>516</c:v>
                </c:pt>
                <c:pt idx="4174">
                  <c:v>520</c:v>
                </c:pt>
                <c:pt idx="4175">
                  <c:v>522</c:v>
                </c:pt>
                <c:pt idx="4176">
                  <c:v>526</c:v>
                </c:pt>
                <c:pt idx="4177">
                  <c:v>508</c:v>
                </c:pt>
                <c:pt idx="4178">
                  <c:v>499</c:v>
                </c:pt>
                <c:pt idx="4179">
                  <c:v>496</c:v>
                </c:pt>
                <c:pt idx="4180">
                  <c:v>494</c:v>
                </c:pt>
                <c:pt idx="4181">
                  <c:v>495</c:v>
                </c:pt>
                <c:pt idx="4182">
                  <c:v>492</c:v>
                </c:pt>
                <c:pt idx="4183">
                  <c:v>487</c:v>
                </c:pt>
                <c:pt idx="4184">
                  <c:v>486</c:v>
                </c:pt>
                <c:pt idx="4185">
                  <c:v>484</c:v>
                </c:pt>
                <c:pt idx="4186">
                  <c:v>489</c:v>
                </c:pt>
                <c:pt idx="4187">
                  <c:v>489</c:v>
                </c:pt>
                <c:pt idx="4188">
                  <c:v>481</c:v>
                </c:pt>
                <c:pt idx="4189">
                  <c:v>482</c:v>
                </c:pt>
                <c:pt idx="4190">
                  <c:v>481</c:v>
                </c:pt>
                <c:pt idx="4191">
                  <c:v>481</c:v>
                </c:pt>
                <c:pt idx="4192">
                  <c:v>478</c:v>
                </c:pt>
                <c:pt idx="4193">
                  <c:v>475</c:v>
                </c:pt>
                <c:pt idx="4194">
                  <c:v>466</c:v>
                </c:pt>
                <c:pt idx="4195">
                  <c:v>465</c:v>
                </c:pt>
                <c:pt idx="4196">
                  <c:v>471</c:v>
                </c:pt>
                <c:pt idx="4197">
                  <c:v>477</c:v>
                </c:pt>
                <c:pt idx="4198">
                  <c:v>488</c:v>
                </c:pt>
                <c:pt idx="4199">
                  <c:v>486</c:v>
                </c:pt>
                <c:pt idx="4200">
                  <c:v>493</c:v>
                </c:pt>
                <c:pt idx="4201">
                  <c:v>494</c:v>
                </c:pt>
                <c:pt idx="4202">
                  <c:v>497</c:v>
                </c:pt>
                <c:pt idx="4203">
                  <c:v>500</c:v>
                </c:pt>
                <c:pt idx="4204">
                  <c:v>500</c:v>
                </c:pt>
                <c:pt idx="4205">
                  <c:v>498</c:v>
                </c:pt>
                <c:pt idx="4206">
                  <c:v>497</c:v>
                </c:pt>
                <c:pt idx="4207">
                  <c:v>489</c:v>
                </c:pt>
                <c:pt idx="4208">
                  <c:v>490</c:v>
                </c:pt>
                <c:pt idx="4209">
                  <c:v>488</c:v>
                </c:pt>
                <c:pt idx="4210">
                  <c:v>488</c:v>
                </c:pt>
                <c:pt idx="4211">
                  <c:v>485</c:v>
                </c:pt>
                <c:pt idx="4212">
                  <c:v>484</c:v>
                </c:pt>
                <c:pt idx="4213">
                  <c:v>492</c:v>
                </c:pt>
                <c:pt idx="4214">
                  <c:v>490</c:v>
                </c:pt>
                <c:pt idx="4215">
                  <c:v>490</c:v>
                </c:pt>
                <c:pt idx="4216">
                  <c:v>495</c:v>
                </c:pt>
                <c:pt idx="4217">
                  <c:v>491</c:v>
                </c:pt>
                <c:pt idx="4218">
                  <c:v>491</c:v>
                </c:pt>
                <c:pt idx="4219">
                  <c:v>493</c:v>
                </c:pt>
                <c:pt idx="4220">
                  <c:v>491</c:v>
                </c:pt>
                <c:pt idx="4221">
                  <c:v>485</c:v>
                </c:pt>
                <c:pt idx="4222">
                  <c:v>481</c:v>
                </c:pt>
                <c:pt idx="4223">
                  <c:v>474</c:v>
                </c:pt>
                <c:pt idx="4224">
                  <c:v>469</c:v>
                </c:pt>
                <c:pt idx="4225">
                  <c:v>468</c:v>
                </c:pt>
                <c:pt idx="4226">
                  <c:v>469</c:v>
                </c:pt>
                <c:pt idx="4227">
                  <c:v>468</c:v>
                </c:pt>
                <c:pt idx="4228">
                  <c:v>464</c:v>
                </c:pt>
                <c:pt idx="4229">
                  <c:v>465</c:v>
                </c:pt>
                <c:pt idx="4230">
                  <c:v>470</c:v>
                </c:pt>
                <c:pt idx="4231">
                  <c:v>471</c:v>
                </c:pt>
                <c:pt idx="4232">
                  <c:v>469</c:v>
                </c:pt>
                <c:pt idx="4233">
                  <c:v>469</c:v>
                </c:pt>
                <c:pt idx="4234">
                  <c:v>471</c:v>
                </c:pt>
                <c:pt idx="4235">
                  <c:v>468</c:v>
                </c:pt>
                <c:pt idx="4236">
                  <c:v>471</c:v>
                </c:pt>
                <c:pt idx="4237">
                  <c:v>474</c:v>
                </c:pt>
                <c:pt idx="4238">
                  <c:v>473</c:v>
                </c:pt>
                <c:pt idx="4239">
                  <c:v>480</c:v>
                </c:pt>
                <c:pt idx="4240">
                  <c:v>480</c:v>
                </c:pt>
                <c:pt idx="4241">
                  <c:v>477</c:v>
                </c:pt>
                <c:pt idx="4242">
                  <c:v>480</c:v>
                </c:pt>
                <c:pt idx="4243">
                  <c:v>483</c:v>
                </c:pt>
                <c:pt idx="4244">
                  <c:v>488</c:v>
                </c:pt>
                <c:pt idx="4245">
                  <c:v>483</c:v>
                </c:pt>
                <c:pt idx="4246">
                  <c:v>480</c:v>
                </c:pt>
                <c:pt idx="4247">
                  <c:v>471</c:v>
                </c:pt>
                <c:pt idx="4248">
                  <c:v>466</c:v>
                </c:pt>
                <c:pt idx="4249">
                  <c:v>469</c:v>
                </c:pt>
                <c:pt idx="4250">
                  <c:v>472</c:v>
                </c:pt>
                <c:pt idx="4251">
                  <c:v>472</c:v>
                </c:pt>
                <c:pt idx="4252">
                  <c:v>473</c:v>
                </c:pt>
                <c:pt idx="4253">
                  <c:v>473</c:v>
                </c:pt>
                <c:pt idx="4254">
                  <c:v>471</c:v>
                </c:pt>
                <c:pt idx="4255">
                  <c:v>468</c:v>
                </c:pt>
                <c:pt idx="4256">
                  <c:v>465</c:v>
                </c:pt>
                <c:pt idx="4257">
                  <c:v>460</c:v>
                </c:pt>
                <c:pt idx="4258">
                  <c:v>454</c:v>
                </c:pt>
                <c:pt idx="4259">
                  <c:v>454</c:v>
                </c:pt>
                <c:pt idx="4260">
                  <c:v>447</c:v>
                </c:pt>
                <c:pt idx="4261">
                  <c:v>448</c:v>
                </c:pt>
                <c:pt idx="4262">
                  <c:v>445</c:v>
                </c:pt>
                <c:pt idx="4263">
                  <c:v>438</c:v>
                </c:pt>
                <c:pt idx="4264">
                  <c:v>426</c:v>
                </c:pt>
                <c:pt idx="4265">
                  <c:v>424</c:v>
                </c:pt>
                <c:pt idx="4266">
                  <c:v>418</c:v>
                </c:pt>
                <c:pt idx="4267">
                  <c:v>418</c:v>
                </c:pt>
                <c:pt idx="4268">
                  <c:v>417</c:v>
                </c:pt>
                <c:pt idx="4269">
                  <c:v>418</c:v>
                </c:pt>
                <c:pt idx="4270">
                  <c:v>429</c:v>
                </c:pt>
                <c:pt idx="4271">
                  <c:v>429</c:v>
                </c:pt>
                <c:pt idx="4272">
                  <c:v>431</c:v>
                </c:pt>
                <c:pt idx="4273">
                  <c:v>436</c:v>
                </c:pt>
                <c:pt idx="4274">
                  <c:v>431</c:v>
                </c:pt>
                <c:pt idx="4275">
                  <c:v>428</c:v>
                </c:pt>
                <c:pt idx="4276">
                  <c:v>429</c:v>
                </c:pt>
                <c:pt idx="4277">
                  <c:v>422</c:v>
                </c:pt>
                <c:pt idx="4278">
                  <c:v>437</c:v>
                </c:pt>
                <c:pt idx="4279">
                  <c:v>439</c:v>
                </c:pt>
                <c:pt idx="4280">
                  <c:v>439</c:v>
                </c:pt>
                <c:pt idx="4281">
                  <c:v>430</c:v>
                </c:pt>
                <c:pt idx="4282">
                  <c:v>450</c:v>
                </c:pt>
                <c:pt idx="4283">
                  <c:v>448</c:v>
                </c:pt>
                <c:pt idx="4284">
                  <c:v>457</c:v>
                </c:pt>
                <c:pt idx="4285">
                  <c:v>470</c:v>
                </c:pt>
                <c:pt idx="4286">
                  <c:v>473</c:v>
                </c:pt>
                <c:pt idx="4287">
                  <c:v>497</c:v>
                </c:pt>
                <c:pt idx="4288">
                  <c:v>502</c:v>
                </c:pt>
                <c:pt idx="4289">
                  <c:v>482</c:v>
                </c:pt>
                <c:pt idx="4290">
                  <c:v>480</c:v>
                </c:pt>
                <c:pt idx="4291">
                  <c:v>502</c:v>
                </c:pt>
                <c:pt idx="4292">
                  <c:v>495</c:v>
                </c:pt>
                <c:pt idx="4293">
                  <c:v>504</c:v>
                </c:pt>
                <c:pt idx="4294">
                  <c:v>497</c:v>
                </c:pt>
                <c:pt idx="4295">
                  <c:v>491</c:v>
                </c:pt>
                <c:pt idx="4296">
                  <c:v>490</c:v>
                </c:pt>
                <c:pt idx="4297">
                  <c:v>478</c:v>
                </c:pt>
                <c:pt idx="4298">
                  <c:v>505</c:v>
                </c:pt>
                <c:pt idx="4299">
                  <c:v>501</c:v>
                </c:pt>
                <c:pt idx="4300">
                  <c:v>526</c:v>
                </c:pt>
                <c:pt idx="4301">
                  <c:v>526</c:v>
                </c:pt>
                <c:pt idx="4302">
                  <c:v>521</c:v>
                </c:pt>
                <c:pt idx="4303">
                  <c:v>515</c:v>
                </c:pt>
                <c:pt idx="4304">
                  <c:v>509</c:v>
                </c:pt>
                <c:pt idx="4305">
                  <c:v>514</c:v>
                </c:pt>
                <c:pt idx="4306">
                  <c:v>510</c:v>
                </c:pt>
                <c:pt idx="4307">
                  <c:v>508</c:v>
                </c:pt>
                <c:pt idx="4308">
                  <c:v>508</c:v>
                </c:pt>
                <c:pt idx="4309">
                  <c:v>508</c:v>
                </c:pt>
                <c:pt idx="4310">
                  <c:v>497</c:v>
                </c:pt>
                <c:pt idx="4311">
                  <c:v>505</c:v>
                </c:pt>
                <c:pt idx="4312">
                  <c:v>498</c:v>
                </c:pt>
                <c:pt idx="4313">
                  <c:v>491</c:v>
                </c:pt>
                <c:pt idx="4314">
                  <c:v>484</c:v>
                </c:pt>
                <c:pt idx="4315">
                  <c:v>475</c:v>
                </c:pt>
                <c:pt idx="4316">
                  <c:v>471</c:v>
                </c:pt>
                <c:pt idx="4317">
                  <c:v>466</c:v>
                </c:pt>
                <c:pt idx="4318">
                  <c:v>462</c:v>
                </c:pt>
                <c:pt idx="4319">
                  <c:v>451</c:v>
                </c:pt>
                <c:pt idx="4320">
                  <c:v>450</c:v>
                </c:pt>
                <c:pt idx="4321">
                  <c:v>447</c:v>
                </c:pt>
                <c:pt idx="4322">
                  <c:v>444</c:v>
                </c:pt>
                <c:pt idx="4323">
                  <c:v>449</c:v>
                </c:pt>
                <c:pt idx="4324">
                  <c:v>459</c:v>
                </c:pt>
                <c:pt idx="4325">
                  <c:v>465</c:v>
                </c:pt>
                <c:pt idx="4326">
                  <c:v>463</c:v>
                </c:pt>
                <c:pt idx="4327">
                  <c:v>461</c:v>
                </c:pt>
                <c:pt idx="4328">
                  <c:v>466</c:v>
                </c:pt>
                <c:pt idx="4329">
                  <c:v>457</c:v>
                </c:pt>
                <c:pt idx="4330">
                  <c:v>469</c:v>
                </c:pt>
                <c:pt idx="4331">
                  <c:v>468</c:v>
                </c:pt>
                <c:pt idx="4332">
                  <c:v>471</c:v>
                </c:pt>
                <c:pt idx="4333">
                  <c:v>475</c:v>
                </c:pt>
                <c:pt idx="4334">
                  <c:v>474</c:v>
                </c:pt>
                <c:pt idx="4335">
                  <c:v>474</c:v>
                </c:pt>
                <c:pt idx="4336">
                  <c:v>473</c:v>
                </c:pt>
                <c:pt idx="4337">
                  <c:v>467</c:v>
                </c:pt>
                <c:pt idx="4338">
                  <c:v>464</c:v>
                </c:pt>
                <c:pt idx="4339">
                  <c:v>469</c:v>
                </c:pt>
                <c:pt idx="4340">
                  <c:v>465</c:v>
                </c:pt>
                <c:pt idx="4341">
                  <c:v>466</c:v>
                </c:pt>
                <c:pt idx="4342">
                  <c:v>474</c:v>
                </c:pt>
                <c:pt idx="4343">
                  <c:v>471</c:v>
                </c:pt>
                <c:pt idx="4344">
                  <c:v>468</c:v>
                </c:pt>
                <c:pt idx="4345">
                  <c:v>470</c:v>
                </c:pt>
                <c:pt idx="4346">
                  <c:v>470</c:v>
                </c:pt>
                <c:pt idx="4347">
                  <c:v>477</c:v>
                </c:pt>
                <c:pt idx="4348">
                  <c:v>472</c:v>
                </c:pt>
                <c:pt idx="4349">
                  <c:v>471</c:v>
                </c:pt>
                <c:pt idx="4350">
                  <c:v>469</c:v>
                </c:pt>
                <c:pt idx="4351">
                  <c:v>473</c:v>
                </c:pt>
                <c:pt idx="4352">
                  <c:v>473</c:v>
                </c:pt>
                <c:pt idx="4353">
                  <c:v>463</c:v>
                </c:pt>
                <c:pt idx="4354">
                  <c:v>459</c:v>
                </c:pt>
                <c:pt idx="4355">
                  <c:v>454</c:v>
                </c:pt>
                <c:pt idx="4356">
                  <c:v>458</c:v>
                </c:pt>
                <c:pt idx="4357">
                  <c:v>461</c:v>
                </c:pt>
                <c:pt idx="4358">
                  <c:v>455</c:v>
                </c:pt>
                <c:pt idx="4359">
                  <c:v>457</c:v>
                </c:pt>
                <c:pt idx="4360">
                  <c:v>455</c:v>
                </c:pt>
                <c:pt idx="4361">
                  <c:v>455</c:v>
                </c:pt>
                <c:pt idx="4362">
                  <c:v>449</c:v>
                </c:pt>
                <c:pt idx="4363">
                  <c:v>454</c:v>
                </c:pt>
                <c:pt idx="4364">
                  <c:v>462</c:v>
                </c:pt>
                <c:pt idx="4365">
                  <c:v>446</c:v>
                </c:pt>
                <c:pt idx="4366">
                  <c:v>449</c:v>
                </c:pt>
                <c:pt idx="4367">
                  <c:v>455</c:v>
                </c:pt>
                <c:pt idx="4368">
                  <c:v>460</c:v>
                </c:pt>
                <c:pt idx="4369">
                  <c:v>465</c:v>
                </c:pt>
                <c:pt idx="4370">
                  <c:v>464</c:v>
                </c:pt>
                <c:pt idx="4371">
                  <c:v>470</c:v>
                </c:pt>
                <c:pt idx="4372">
                  <c:v>479</c:v>
                </c:pt>
                <c:pt idx="4373">
                  <c:v>474</c:v>
                </c:pt>
                <c:pt idx="4374">
                  <c:v>473</c:v>
                </c:pt>
                <c:pt idx="4375">
                  <c:v>471</c:v>
                </c:pt>
                <c:pt idx="4376">
                  <c:v>465</c:v>
                </c:pt>
                <c:pt idx="4377">
                  <c:v>465</c:v>
                </c:pt>
                <c:pt idx="4378">
                  <c:v>463</c:v>
                </c:pt>
                <c:pt idx="4379">
                  <c:v>463</c:v>
                </c:pt>
                <c:pt idx="4380">
                  <c:v>457</c:v>
                </c:pt>
                <c:pt idx="4381">
                  <c:v>458</c:v>
                </c:pt>
                <c:pt idx="4382">
                  <c:v>456</c:v>
                </c:pt>
                <c:pt idx="4383">
                  <c:v>450</c:v>
                </c:pt>
                <c:pt idx="4384">
                  <c:v>451</c:v>
                </c:pt>
                <c:pt idx="4385">
                  <c:v>449</c:v>
                </c:pt>
                <c:pt idx="4386">
                  <c:v>442</c:v>
                </c:pt>
                <c:pt idx="4387">
                  <c:v>436</c:v>
                </c:pt>
                <c:pt idx="4388">
                  <c:v>440</c:v>
                </c:pt>
                <c:pt idx="4389">
                  <c:v>440</c:v>
                </c:pt>
                <c:pt idx="4390">
                  <c:v>436</c:v>
                </c:pt>
                <c:pt idx="4391">
                  <c:v>438</c:v>
                </c:pt>
                <c:pt idx="4392">
                  <c:v>441</c:v>
                </c:pt>
                <c:pt idx="4393">
                  <c:v>441</c:v>
                </c:pt>
                <c:pt idx="4394">
                  <c:v>439</c:v>
                </c:pt>
                <c:pt idx="4395">
                  <c:v>433</c:v>
                </c:pt>
                <c:pt idx="4396">
                  <c:v>428</c:v>
                </c:pt>
                <c:pt idx="4397">
                  <c:v>430</c:v>
                </c:pt>
                <c:pt idx="4398">
                  <c:v>430</c:v>
                </c:pt>
                <c:pt idx="4399">
                  <c:v>431</c:v>
                </c:pt>
                <c:pt idx="4400">
                  <c:v>430</c:v>
                </c:pt>
                <c:pt idx="4401">
                  <c:v>435</c:v>
                </c:pt>
                <c:pt idx="4402">
                  <c:v>434</c:v>
                </c:pt>
                <c:pt idx="4403">
                  <c:v>432</c:v>
                </c:pt>
                <c:pt idx="4404">
                  <c:v>439</c:v>
                </c:pt>
                <c:pt idx="4405">
                  <c:v>438</c:v>
                </c:pt>
                <c:pt idx="4406">
                  <c:v>434</c:v>
                </c:pt>
                <c:pt idx="4407">
                  <c:v>431</c:v>
                </c:pt>
                <c:pt idx="4408">
                  <c:v>428</c:v>
                </c:pt>
                <c:pt idx="4409">
                  <c:v>425</c:v>
                </c:pt>
                <c:pt idx="4410">
                  <c:v>429</c:v>
                </c:pt>
                <c:pt idx="4411">
                  <c:v>427</c:v>
                </c:pt>
                <c:pt idx="4412">
                  <c:v>423</c:v>
                </c:pt>
                <c:pt idx="4413">
                  <c:v>424</c:v>
                </c:pt>
                <c:pt idx="4414">
                  <c:v>421</c:v>
                </c:pt>
                <c:pt idx="4415">
                  <c:v>420</c:v>
                </c:pt>
                <c:pt idx="4416">
                  <c:v>419</c:v>
                </c:pt>
                <c:pt idx="4417">
                  <c:v>424</c:v>
                </c:pt>
                <c:pt idx="4418">
                  <c:v>419</c:v>
                </c:pt>
                <c:pt idx="4419">
                  <c:v>422</c:v>
                </c:pt>
                <c:pt idx="4420">
                  <c:v>419</c:v>
                </c:pt>
                <c:pt idx="4421">
                  <c:v>416</c:v>
                </c:pt>
                <c:pt idx="4422">
                  <c:v>413</c:v>
                </c:pt>
                <c:pt idx="4423">
                  <c:v>411</c:v>
                </c:pt>
                <c:pt idx="4424">
                  <c:v>415</c:v>
                </c:pt>
                <c:pt idx="4425">
                  <c:v>411</c:v>
                </c:pt>
                <c:pt idx="4426">
                  <c:v>411</c:v>
                </c:pt>
                <c:pt idx="4427">
                  <c:v>412</c:v>
                </c:pt>
                <c:pt idx="4428">
                  <c:v>409</c:v>
                </c:pt>
                <c:pt idx="4429">
                  <c:v>415</c:v>
                </c:pt>
                <c:pt idx="4430">
                  <c:v>414</c:v>
                </c:pt>
                <c:pt idx="4431">
                  <c:v>407</c:v>
                </c:pt>
                <c:pt idx="4432">
                  <c:v>404</c:v>
                </c:pt>
                <c:pt idx="4433">
                  <c:v>400</c:v>
                </c:pt>
                <c:pt idx="4434">
                  <c:v>396</c:v>
                </c:pt>
                <c:pt idx="4435">
                  <c:v>396</c:v>
                </c:pt>
                <c:pt idx="4436">
                  <c:v>396</c:v>
                </c:pt>
                <c:pt idx="4437">
                  <c:v>397</c:v>
                </c:pt>
                <c:pt idx="4438">
                  <c:v>400</c:v>
                </c:pt>
                <c:pt idx="4439">
                  <c:v>400</c:v>
                </c:pt>
                <c:pt idx="4440">
                  <c:v>398</c:v>
                </c:pt>
                <c:pt idx="4441">
                  <c:v>396</c:v>
                </c:pt>
                <c:pt idx="4442">
                  <c:v>392</c:v>
                </c:pt>
                <c:pt idx="4443">
                  <c:v>387</c:v>
                </c:pt>
                <c:pt idx="4444">
                  <c:v>388</c:v>
                </c:pt>
                <c:pt idx="4445">
                  <c:v>395</c:v>
                </c:pt>
                <c:pt idx="4446">
                  <c:v>397</c:v>
                </c:pt>
                <c:pt idx="4447">
                  <c:v>392</c:v>
                </c:pt>
                <c:pt idx="4448">
                  <c:v>387</c:v>
                </c:pt>
                <c:pt idx="4449">
                  <c:v>388</c:v>
                </c:pt>
                <c:pt idx="4450">
                  <c:v>388</c:v>
                </c:pt>
                <c:pt idx="4451">
                  <c:v>388</c:v>
                </c:pt>
                <c:pt idx="4452">
                  <c:v>386</c:v>
                </c:pt>
                <c:pt idx="4453">
                  <c:v>382</c:v>
                </c:pt>
                <c:pt idx="4454">
                  <c:v>392</c:v>
                </c:pt>
                <c:pt idx="4455">
                  <c:v>408</c:v>
                </c:pt>
                <c:pt idx="4456">
                  <c:v>409</c:v>
                </c:pt>
                <c:pt idx="4457">
                  <c:v>408</c:v>
                </c:pt>
                <c:pt idx="4458">
                  <c:v>415</c:v>
                </c:pt>
                <c:pt idx="4459">
                  <c:v>412</c:v>
                </c:pt>
                <c:pt idx="4460">
                  <c:v>421</c:v>
                </c:pt>
                <c:pt idx="4461">
                  <c:v>428</c:v>
                </c:pt>
                <c:pt idx="4462">
                  <c:v>431</c:v>
                </c:pt>
                <c:pt idx="4463">
                  <c:v>428</c:v>
                </c:pt>
                <c:pt idx="4464">
                  <c:v>421</c:v>
                </c:pt>
                <c:pt idx="4465">
                  <c:v>420</c:v>
                </c:pt>
                <c:pt idx="4466">
                  <c:v>416</c:v>
                </c:pt>
                <c:pt idx="4467">
                  <c:v>408</c:v>
                </c:pt>
                <c:pt idx="4468">
                  <c:v>401</c:v>
                </c:pt>
                <c:pt idx="4469">
                  <c:v>407</c:v>
                </c:pt>
                <c:pt idx="4470">
                  <c:v>403</c:v>
                </c:pt>
                <c:pt idx="4471">
                  <c:v>403</c:v>
                </c:pt>
                <c:pt idx="4472">
                  <c:v>401</c:v>
                </c:pt>
                <c:pt idx="4473">
                  <c:v>395</c:v>
                </c:pt>
                <c:pt idx="4474">
                  <c:v>392</c:v>
                </c:pt>
                <c:pt idx="4475">
                  <c:v>390</c:v>
                </c:pt>
                <c:pt idx="4476">
                  <c:v>385</c:v>
                </c:pt>
                <c:pt idx="4477">
                  <c:v>384</c:v>
                </c:pt>
                <c:pt idx="4478">
                  <c:v>384</c:v>
                </c:pt>
                <c:pt idx="4479">
                  <c:v>383</c:v>
                </c:pt>
                <c:pt idx="4480">
                  <c:v>381</c:v>
                </c:pt>
                <c:pt idx="4481">
                  <c:v>387</c:v>
                </c:pt>
                <c:pt idx="4482">
                  <c:v>379</c:v>
                </c:pt>
                <c:pt idx="4483">
                  <c:v>378</c:v>
                </c:pt>
                <c:pt idx="4484">
                  <c:v>378</c:v>
                </c:pt>
                <c:pt idx="4485">
                  <c:v>379</c:v>
                </c:pt>
                <c:pt idx="4486">
                  <c:v>382</c:v>
                </c:pt>
                <c:pt idx="4487">
                  <c:v>382</c:v>
                </c:pt>
                <c:pt idx="4488">
                  <c:v>387</c:v>
                </c:pt>
                <c:pt idx="4489">
                  <c:v>392</c:v>
                </c:pt>
                <c:pt idx="4490">
                  <c:v>396</c:v>
                </c:pt>
                <c:pt idx="4491">
                  <c:v>390</c:v>
                </c:pt>
                <c:pt idx="4492">
                  <c:v>387</c:v>
                </c:pt>
                <c:pt idx="4493">
                  <c:v>374</c:v>
                </c:pt>
                <c:pt idx="4494">
                  <c:v>379</c:v>
                </c:pt>
                <c:pt idx="4495">
                  <c:v>376</c:v>
                </c:pt>
                <c:pt idx="4496">
                  <c:v>375</c:v>
                </c:pt>
                <c:pt idx="4497">
                  <c:v>373</c:v>
                </c:pt>
                <c:pt idx="4498">
                  <c:v>375</c:v>
                </c:pt>
                <c:pt idx="4499">
                  <c:v>377</c:v>
                </c:pt>
                <c:pt idx="4500">
                  <c:v>373</c:v>
                </c:pt>
                <c:pt idx="4501">
                  <c:v>377</c:v>
                </c:pt>
                <c:pt idx="4502">
                  <c:v>373</c:v>
                </c:pt>
                <c:pt idx="4503">
                  <c:v>366</c:v>
                </c:pt>
                <c:pt idx="4504">
                  <c:v>364</c:v>
                </c:pt>
                <c:pt idx="4505">
                  <c:v>368</c:v>
                </c:pt>
                <c:pt idx="4506">
                  <c:v>372</c:v>
                </c:pt>
                <c:pt idx="4507">
                  <c:v>373</c:v>
                </c:pt>
                <c:pt idx="4508">
                  <c:v>374</c:v>
                </c:pt>
                <c:pt idx="4509">
                  <c:v>377</c:v>
                </c:pt>
                <c:pt idx="4510">
                  <c:v>382</c:v>
                </c:pt>
                <c:pt idx="4511">
                  <c:v>376</c:v>
                </c:pt>
                <c:pt idx="4512">
                  <c:v>375</c:v>
                </c:pt>
                <c:pt idx="4513">
                  <c:v>373</c:v>
                </c:pt>
                <c:pt idx="4514">
                  <c:v>368</c:v>
                </c:pt>
                <c:pt idx="4515">
                  <c:v>367</c:v>
                </c:pt>
                <c:pt idx="4516">
                  <c:v>365</c:v>
                </c:pt>
                <c:pt idx="4517">
                  <c:v>368</c:v>
                </c:pt>
                <c:pt idx="4518">
                  <c:v>366</c:v>
                </c:pt>
                <c:pt idx="4519">
                  <c:v>369</c:v>
                </c:pt>
                <c:pt idx="4520">
                  <c:v>368</c:v>
                </c:pt>
                <c:pt idx="4521">
                  <c:v>366</c:v>
                </c:pt>
                <c:pt idx="4522">
                  <c:v>371</c:v>
                </c:pt>
                <c:pt idx="4523">
                  <c:v>375</c:v>
                </c:pt>
                <c:pt idx="4524">
                  <c:v>373</c:v>
                </c:pt>
                <c:pt idx="4525">
                  <c:v>374</c:v>
                </c:pt>
                <c:pt idx="4526">
                  <c:v>372</c:v>
                </c:pt>
                <c:pt idx="4527">
                  <c:v>374</c:v>
                </c:pt>
                <c:pt idx="4528">
                  <c:v>375</c:v>
                </c:pt>
                <c:pt idx="4529">
                  <c:v>374</c:v>
                </c:pt>
                <c:pt idx="4530">
                  <c:v>370</c:v>
                </c:pt>
                <c:pt idx="4531">
                  <c:v>370</c:v>
                </c:pt>
                <c:pt idx="4532">
                  <c:v>373</c:v>
                </c:pt>
                <c:pt idx="4533">
                  <c:v>378</c:v>
                </c:pt>
                <c:pt idx="4534">
                  <c:v>377</c:v>
                </c:pt>
                <c:pt idx="4535">
                  <c:v>376</c:v>
                </c:pt>
                <c:pt idx="4536">
                  <c:v>377</c:v>
                </c:pt>
                <c:pt idx="4537">
                  <c:v>377</c:v>
                </c:pt>
                <c:pt idx="4538">
                  <c:v>378</c:v>
                </c:pt>
                <c:pt idx="4539">
                  <c:v>378</c:v>
                </c:pt>
                <c:pt idx="4540">
                  <c:v>378</c:v>
                </c:pt>
                <c:pt idx="4541">
                  <c:v>376</c:v>
                </c:pt>
                <c:pt idx="4542">
                  <c:v>380</c:v>
                </c:pt>
                <c:pt idx="4543">
                  <c:v>378</c:v>
                </c:pt>
                <c:pt idx="4544">
                  <c:v>375</c:v>
                </c:pt>
                <c:pt idx="4545">
                  <c:v>367</c:v>
                </c:pt>
                <c:pt idx="4546">
                  <c:v>361</c:v>
                </c:pt>
                <c:pt idx="4547">
                  <c:v>359</c:v>
                </c:pt>
                <c:pt idx="4548">
                  <c:v>359</c:v>
                </c:pt>
                <c:pt idx="4549">
                  <c:v>359</c:v>
                </c:pt>
                <c:pt idx="4550">
                  <c:v>353</c:v>
                </c:pt>
                <c:pt idx="4551">
                  <c:v>350</c:v>
                </c:pt>
                <c:pt idx="4552">
                  <c:v>346</c:v>
                </c:pt>
                <c:pt idx="4553">
                  <c:v>346</c:v>
                </c:pt>
                <c:pt idx="4554">
                  <c:v>350</c:v>
                </c:pt>
                <c:pt idx="4555">
                  <c:v>347</c:v>
                </c:pt>
                <c:pt idx="4556">
                  <c:v>343</c:v>
                </c:pt>
                <c:pt idx="4557">
                  <c:v>339</c:v>
                </c:pt>
                <c:pt idx="4558">
                  <c:v>341</c:v>
                </c:pt>
                <c:pt idx="4559">
                  <c:v>339</c:v>
                </c:pt>
                <c:pt idx="4560">
                  <c:v>336</c:v>
                </c:pt>
                <c:pt idx="4561">
                  <c:v>335</c:v>
                </c:pt>
                <c:pt idx="4562">
                  <c:v>337</c:v>
                </c:pt>
                <c:pt idx="4563">
                  <c:v>343</c:v>
                </c:pt>
                <c:pt idx="4564">
                  <c:v>347</c:v>
                </c:pt>
                <c:pt idx="4565">
                  <c:v>348</c:v>
                </c:pt>
                <c:pt idx="4566">
                  <c:v>353</c:v>
                </c:pt>
                <c:pt idx="4567">
                  <c:v>350</c:v>
                </c:pt>
                <c:pt idx="4568">
                  <c:v>346</c:v>
                </c:pt>
                <c:pt idx="4569">
                  <c:v>344</c:v>
                </c:pt>
                <c:pt idx="4570">
                  <c:v>344</c:v>
                </c:pt>
                <c:pt idx="4571">
                  <c:v>344</c:v>
                </c:pt>
                <c:pt idx="4572">
                  <c:v>348</c:v>
                </c:pt>
                <c:pt idx="4573">
                  <c:v>351</c:v>
                </c:pt>
                <c:pt idx="4574">
                  <c:v>362</c:v>
                </c:pt>
                <c:pt idx="4575">
                  <c:v>361</c:v>
                </c:pt>
                <c:pt idx="4576">
                  <c:v>357</c:v>
                </c:pt>
                <c:pt idx="4577">
                  <c:v>360</c:v>
                </c:pt>
                <c:pt idx="4578">
                  <c:v>363</c:v>
                </c:pt>
                <c:pt idx="4579">
                  <c:v>374</c:v>
                </c:pt>
                <c:pt idx="4580">
                  <c:v>378</c:v>
                </c:pt>
                <c:pt idx="4581">
                  <c:v>380</c:v>
                </c:pt>
                <c:pt idx="4582">
                  <c:v>379</c:v>
                </c:pt>
                <c:pt idx="4583">
                  <c:v>377</c:v>
                </c:pt>
                <c:pt idx="4584">
                  <c:v>372</c:v>
                </c:pt>
                <c:pt idx="4585">
                  <c:v>375</c:v>
                </c:pt>
                <c:pt idx="4586">
                  <c:v>374</c:v>
                </c:pt>
                <c:pt idx="4587">
                  <c:v>380</c:v>
                </c:pt>
                <c:pt idx="4588">
                  <c:v>379</c:v>
                </c:pt>
                <c:pt idx="4589">
                  <c:v>404</c:v>
                </c:pt>
                <c:pt idx="4590">
                  <c:v>425</c:v>
                </c:pt>
                <c:pt idx="4591">
                  <c:v>424</c:v>
                </c:pt>
                <c:pt idx="4592">
                  <c:v>417</c:v>
                </c:pt>
                <c:pt idx="4593">
                  <c:v>421</c:v>
                </c:pt>
                <c:pt idx="4594">
                  <c:v>420</c:v>
                </c:pt>
                <c:pt idx="4595">
                  <c:v>420</c:v>
                </c:pt>
                <c:pt idx="4596">
                  <c:v>412</c:v>
                </c:pt>
                <c:pt idx="4597">
                  <c:v>407</c:v>
                </c:pt>
                <c:pt idx="4598">
                  <c:v>403</c:v>
                </c:pt>
                <c:pt idx="4599">
                  <c:v>397</c:v>
                </c:pt>
                <c:pt idx="4600">
                  <c:v>397</c:v>
                </c:pt>
                <c:pt idx="4601">
                  <c:v>389</c:v>
                </c:pt>
                <c:pt idx="4602">
                  <c:v>385</c:v>
                </c:pt>
                <c:pt idx="4603">
                  <c:v>379</c:v>
                </c:pt>
                <c:pt idx="4604">
                  <c:v>381</c:v>
                </c:pt>
                <c:pt idx="4605">
                  <c:v>379</c:v>
                </c:pt>
                <c:pt idx="4606">
                  <c:v>377</c:v>
                </c:pt>
                <c:pt idx="4607">
                  <c:v>378</c:v>
                </c:pt>
                <c:pt idx="4608">
                  <c:v>381</c:v>
                </c:pt>
                <c:pt idx="4609">
                  <c:v>382</c:v>
                </c:pt>
                <c:pt idx="4610">
                  <c:v>380</c:v>
                </c:pt>
                <c:pt idx="4611">
                  <c:v>384</c:v>
                </c:pt>
                <c:pt idx="4612">
                  <c:v>384</c:v>
                </c:pt>
                <c:pt idx="4613">
                  <c:v>380</c:v>
                </c:pt>
                <c:pt idx="4614">
                  <c:v>383</c:v>
                </c:pt>
                <c:pt idx="4615">
                  <c:v>385</c:v>
                </c:pt>
                <c:pt idx="4616">
                  <c:v>393</c:v>
                </c:pt>
                <c:pt idx="4617">
                  <c:v>392</c:v>
                </c:pt>
                <c:pt idx="4618">
                  <c:v>393</c:v>
                </c:pt>
                <c:pt idx="4619">
                  <c:v>401</c:v>
                </c:pt>
                <c:pt idx="4620">
                  <c:v>405</c:v>
                </c:pt>
                <c:pt idx="4621">
                  <c:v>403</c:v>
                </c:pt>
                <c:pt idx="4622">
                  <c:v>406</c:v>
                </c:pt>
                <c:pt idx="4623">
                  <c:v>410</c:v>
                </c:pt>
                <c:pt idx="4624">
                  <c:v>405</c:v>
                </c:pt>
                <c:pt idx="4625">
                  <c:v>398</c:v>
                </c:pt>
                <c:pt idx="4626">
                  <c:v>397</c:v>
                </c:pt>
                <c:pt idx="4627">
                  <c:v>402</c:v>
                </c:pt>
                <c:pt idx="4628">
                  <c:v>413</c:v>
                </c:pt>
                <c:pt idx="4629">
                  <c:v>418</c:v>
                </c:pt>
                <c:pt idx="4630">
                  <c:v>433</c:v>
                </c:pt>
                <c:pt idx="4631">
                  <c:v>440</c:v>
                </c:pt>
                <c:pt idx="4632">
                  <c:v>451</c:v>
                </c:pt>
                <c:pt idx="4633">
                  <c:v>440</c:v>
                </c:pt>
                <c:pt idx="4634">
                  <c:v>445</c:v>
                </c:pt>
                <c:pt idx="4635">
                  <c:v>442</c:v>
                </c:pt>
                <c:pt idx="4636">
                  <c:v>429</c:v>
                </c:pt>
                <c:pt idx="4637">
                  <c:v>426</c:v>
                </c:pt>
                <c:pt idx="4638">
                  <c:v>437</c:v>
                </c:pt>
                <c:pt idx="4639">
                  <c:v>448</c:v>
                </c:pt>
                <c:pt idx="4640">
                  <c:v>452</c:v>
                </c:pt>
                <c:pt idx="4641">
                  <c:v>466</c:v>
                </c:pt>
                <c:pt idx="4642">
                  <c:v>466</c:v>
                </c:pt>
                <c:pt idx="4643">
                  <c:v>483</c:v>
                </c:pt>
                <c:pt idx="4644">
                  <c:v>508</c:v>
                </c:pt>
                <c:pt idx="4645">
                  <c:v>498</c:v>
                </c:pt>
                <c:pt idx="4646">
                  <c:v>468</c:v>
                </c:pt>
                <c:pt idx="4647">
                  <c:v>468</c:v>
                </c:pt>
                <c:pt idx="4648">
                  <c:v>450</c:v>
                </c:pt>
                <c:pt idx="4649">
                  <c:v>444</c:v>
                </c:pt>
                <c:pt idx="4650">
                  <c:v>438</c:v>
                </c:pt>
                <c:pt idx="4651">
                  <c:v>438</c:v>
                </c:pt>
                <c:pt idx="4652">
                  <c:v>441</c:v>
                </c:pt>
                <c:pt idx="4653">
                  <c:v>439</c:v>
                </c:pt>
                <c:pt idx="4654">
                  <c:v>432</c:v>
                </c:pt>
                <c:pt idx="4655">
                  <c:v>435</c:v>
                </c:pt>
                <c:pt idx="4656">
                  <c:v>430</c:v>
                </c:pt>
                <c:pt idx="4657">
                  <c:v>429</c:v>
                </c:pt>
                <c:pt idx="4658">
                  <c:v>435</c:v>
                </c:pt>
                <c:pt idx="4659">
                  <c:v>432</c:v>
                </c:pt>
                <c:pt idx="4660">
                  <c:v>430</c:v>
                </c:pt>
                <c:pt idx="4661">
                  <c:v>436</c:v>
                </c:pt>
                <c:pt idx="4662">
                  <c:v>432</c:v>
                </c:pt>
                <c:pt idx="4663">
                  <c:v>432</c:v>
                </c:pt>
                <c:pt idx="4664">
                  <c:v>433</c:v>
                </c:pt>
                <c:pt idx="4665">
                  <c:v>437</c:v>
                </c:pt>
                <c:pt idx="4666">
                  <c:v>443</c:v>
                </c:pt>
                <c:pt idx="4667">
                  <c:v>446</c:v>
                </c:pt>
                <c:pt idx="4668">
                  <c:v>453</c:v>
                </c:pt>
                <c:pt idx="4669">
                  <c:v>457</c:v>
                </c:pt>
                <c:pt idx="4670">
                  <c:v>461</c:v>
                </c:pt>
                <c:pt idx="4671">
                  <c:v>454</c:v>
                </c:pt>
                <c:pt idx="4672">
                  <c:v>454</c:v>
                </c:pt>
                <c:pt idx="4673">
                  <c:v>454</c:v>
                </c:pt>
                <c:pt idx="4674">
                  <c:v>456</c:v>
                </c:pt>
                <c:pt idx="4675">
                  <c:v>456</c:v>
                </c:pt>
                <c:pt idx="4676">
                  <c:v>464</c:v>
                </c:pt>
                <c:pt idx="4677">
                  <c:v>467</c:v>
                </c:pt>
                <c:pt idx="4678">
                  <c:v>482</c:v>
                </c:pt>
                <c:pt idx="4679">
                  <c:v>482</c:v>
                </c:pt>
                <c:pt idx="4680">
                  <c:v>481</c:v>
                </c:pt>
                <c:pt idx="4681">
                  <c:v>483</c:v>
                </c:pt>
                <c:pt idx="4682">
                  <c:v>477</c:v>
                </c:pt>
                <c:pt idx="4683">
                  <c:v>487</c:v>
                </c:pt>
                <c:pt idx="4684">
                  <c:v>506</c:v>
                </c:pt>
                <c:pt idx="4685">
                  <c:v>521</c:v>
                </c:pt>
                <c:pt idx="4686">
                  <c:v>525</c:v>
                </c:pt>
                <c:pt idx="4687">
                  <c:v>547</c:v>
                </c:pt>
                <c:pt idx="4688">
                  <c:v>552</c:v>
                </c:pt>
                <c:pt idx="4689">
                  <c:v>571</c:v>
                </c:pt>
                <c:pt idx="4690">
                  <c:v>548</c:v>
                </c:pt>
                <c:pt idx="4691">
                  <c:v>515</c:v>
                </c:pt>
                <c:pt idx="4692">
                  <c:v>509</c:v>
                </c:pt>
                <c:pt idx="4693">
                  <c:v>503</c:v>
                </c:pt>
                <c:pt idx="4694">
                  <c:v>494</c:v>
                </c:pt>
                <c:pt idx="4695">
                  <c:v>493</c:v>
                </c:pt>
                <c:pt idx="4696">
                  <c:v>493</c:v>
                </c:pt>
                <c:pt idx="4697">
                  <c:v>496</c:v>
                </c:pt>
                <c:pt idx="4698">
                  <c:v>498</c:v>
                </c:pt>
                <c:pt idx="4699">
                  <c:v>504</c:v>
                </c:pt>
                <c:pt idx="4700">
                  <c:v>508</c:v>
                </c:pt>
                <c:pt idx="4701">
                  <c:v>521</c:v>
                </c:pt>
                <c:pt idx="4702">
                  <c:v>537</c:v>
                </c:pt>
                <c:pt idx="4703">
                  <c:v>531</c:v>
                </c:pt>
                <c:pt idx="4704">
                  <c:v>517</c:v>
                </c:pt>
                <c:pt idx="4705">
                  <c:v>520</c:v>
                </c:pt>
                <c:pt idx="4706">
                  <c:v>527</c:v>
                </c:pt>
                <c:pt idx="4707">
                  <c:v>528</c:v>
                </c:pt>
                <c:pt idx="4708">
                  <c:v>539</c:v>
                </c:pt>
                <c:pt idx="4709">
                  <c:v>542</c:v>
                </c:pt>
                <c:pt idx="4710">
                  <c:v>539</c:v>
                </c:pt>
                <c:pt idx="4711">
                  <c:v>539</c:v>
                </c:pt>
                <c:pt idx="4712">
                  <c:v>539</c:v>
                </c:pt>
                <c:pt idx="4713">
                  <c:v>536</c:v>
                </c:pt>
                <c:pt idx="4714">
                  <c:v>527</c:v>
                </c:pt>
                <c:pt idx="4715">
                  <c:v>530</c:v>
                </c:pt>
                <c:pt idx="4716">
                  <c:v>526</c:v>
                </c:pt>
                <c:pt idx="4717">
                  <c:v>529</c:v>
                </c:pt>
                <c:pt idx="4718">
                  <c:v>531</c:v>
                </c:pt>
                <c:pt idx="4719">
                  <c:v>528</c:v>
                </c:pt>
                <c:pt idx="4720">
                  <c:v>537</c:v>
                </c:pt>
                <c:pt idx="4721">
                  <c:v>526</c:v>
                </c:pt>
                <c:pt idx="4722">
                  <c:v>526</c:v>
                </c:pt>
                <c:pt idx="4723">
                  <c:v>511</c:v>
                </c:pt>
                <c:pt idx="4724">
                  <c:v>505</c:v>
                </c:pt>
                <c:pt idx="4725">
                  <c:v>499</c:v>
                </c:pt>
                <c:pt idx="4726">
                  <c:v>478</c:v>
                </c:pt>
                <c:pt idx="4727">
                  <c:v>480</c:v>
                </c:pt>
                <c:pt idx="4728">
                  <c:v>475</c:v>
                </c:pt>
                <c:pt idx="4729">
                  <c:v>476</c:v>
                </c:pt>
                <c:pt idx="4730">
                  <c:v>474</c:v>
                </c:pt>
                <c:pt idx="4731">
                  <c:v>471</c:v>
                </c:pt>
                <c:pt idx="4732">
                  <c:v>469</c:v>
                </c:pt>
                <c:pt idx="4733">
                  <c:v>457</c:v>
                </c:pt>
                <c:pt idx="4734">
                  <c:v>462</c:v>
                </c:pt>
                <c:pt idx="4735">
                  <c:v>458</c:v>
                </c:pt>
                <c:pt idx="4736">
                  <c:v>453</c:v>
                </c:pt>
                <c:pt idx="4737">
                  <c:v>456</c:v>
                </c:pt>
                <c:pt idx="4738">
                  <c:v>458</c:v>
                </c:pt>
                <c:pt idx="4739">
                  <c:v>454</c:v>
                </c:pt>
                <c:pt idx="4740">
                  <c:v>443</c:v>
                </c:pt>
                <c:pt idx="4741">
                  <c:v>443</c:v>
                </c:pt>
                <c:pt idx="4742">
                  <c:v>446</c:v>
                </c:pt>
                <c:pt idx="4743">
                  <c:v>438</c:v>
                </c:pt>
                <c:pt idx="4744">
                  <c:v>438</c:v>
                </c:pt>
                <c:pt idx="4745">
                  <c:v>444</c:v>
                </c:pt>
                <c:pt idx="4746">
                  <c:v>446</c:v>
                </c:pt>
                <c:pt idx="4747">
                  <c:v>442</c:v>
                </c:pt>
                <c:pt idx="4748">
                  <c:v>451</c:v>
                </c:pt>
                <c:pt idx="4749">
                  <c:v>466</c:v>
                </c:pt>
                <c:pt idx="4750">
                  <c:v>461</c:v>
                </c:pt>
                <c:pt idx="4751">
                  <c:v>462</c:v>
                </c:pt>
                <c:pt idx="4752">
                  <c:v>468</c:v>
                </c:pt>
                <c:pt idx="4753">
                  <c:v>472</c:v>
                </c:pt>
                <c:pt idx="4754">
                  <c:v>479</c:v>
                </c:pt>
                <c:pt idx="4755">
                  <c:v>491</c:v>
                </c:pt>
                <c:pt idx="4756">
                  <c:v>479</c:v>
                </c:pt>
                <c:pt idx="4757">
                  <c:v>481</c:v>
                </c:pt>
                <c:pt idx="4758">
                  <c:v>482</c:v>
                </c:pt>
                <c:pt idx="4759">
                  <c:v>481</c:v>
                </c:pt>
                <c:pt idx="4760">
                  <c:v>476</c:v>
                </c:pt>
                <c:pt idx="4761">
                  <c:v>474</c:v>
                </c:pt>
                <c:pt idx="4762">
                  <c:v>476</c:v>
                </c:pt>
                <c:pt idx="4763">
                  <c:v>473</c:v>
                </c:pt>
                <c:pt idx="4764">
                  <c:v>482</c:v>
                </c:pt>
                <c:pt idx="4765">
                  <c:v>486</c:v>
                </c:pt>
                <c:pt idx="4766">
                  <c:v>482</c:v>
                </c:pt>
                <c:pt idx="4767">
                  <c:v>480</c:v>
                </c:pt>
                <c:pt idx="4768">
                  <c:v>472</c:v>
                </c:pt>
                <c:pt idx="4769">
                  <c:v>467</c:v>
                </c:pt>
                <c:pt idx="4770">
                  <c:v>462</c:v>
                </c:pt>
                <c:pt idx="4771">
                  <c:v>460</c:v>
                </c:pt>
                <c:pt idx="4772">
                  <c:v>460</c:v>
                </c:pt>
                <c:pt idx="4773">
                  <c:v>462</c:v>
                </c:pt>
                <c:pt idx="4774">
                  <c:v>458</c:v>
                </c:pt>
                <c:pt idx="4775">
                  <c:v>461</c:v>
                </c:pt>
                <c:pt idx="4776">
                  <c:v>466</c:v>
                </c:pt>
                <c:pt idx="4777">
                  <c:v>460</c:v>
                </c:pt>
                <c:pt idx="4778">
                  <c:v>457</c:v>
                </c:pt>
                <c:pt idx="4779">
                  <c:v>453</c:v>
                </c:pt>
                <c:pt idx="4780">
                  <c:v>455</c:v>
                </c:pt>
                <c:pt idx="4781">
                  <c:v>456</c:v>
                </c:pt>
                <c:pt idx="4782">
                  <c:v>455</c:v>
                </c:pt>
                <c:pt idx="4783">
                  <c:v>452</c:v>
                </c:pt>
                <c:pt idx="4784">
                  <c:v>453</c:v>
                </c:pt>
                <c:pt idx="4785">
                  <c:v>459</c:v>
                </c:pt>
                <c:pt idx="4786">
                  <c:v>453</c:v>
                </c:pt>
                <c:pt idx="4787">
                  <c:v>451</c:v>
                </c:pt>
                <c:pt idx="4788">
                  <c:v>448</c:v>
                </c:pt>
                <c:pt idx="4789">
                  <c:v>450</c:v>
                </c:pt>
                <c:pt idx="4790">
                  <c:v>455</c:v>
                </c:pt>
                <c:pt idx="4791">
                  <c:v>453</c:v>
                </c:pt>
                <c:pt idx="4792">
                  <c:v>445</c:v>
                </c:pt>
                <c:pt idx="4793">
                  <c:v>456</c:v>
                </c:pt>
                <c:pt idx="4794">
                  <c:v>451</c:v>
                </c:pt>
                <c:pt idx="4795">
                  <c:v>452</c:v>
                </c:pt>
                <c:pt idx="4796">
                  <c:v>455</c:v>
                </c:pt>
                <c:pt idx="4797">
                  <c:v>449</c:v>
                </c:pt>
                <c:pt idx="4798">
                  <c:v>446</c:v>
                </c:pt>
                <c:pt idx="4799">
                  <c:v>449</c:v>
                </c:pt>
                <c:pt idx="4800">
                  <c:v>451</c:v>
                </c:pt>
                <c:pt idx="4801">
                  <c:v>447</c:v>
                </c:pt>
                <c:pt idx="4802">
                  <c:v>451</c:v>
                </c:pt>
                <c:pt idx="4803">
                  <c:v>448</c:v>
                </c:pt>
                <c:pt idx="4804">
                  <c:v>450</c:v>
                </c:pt>
                <c:pt idx="4805">
                  <c:v>452</c:v>
                </c:pt>
                <c:pt idx="4806">
                  <c:v>458</c:v>
                </c:pt>
                <c:pt idx="4807">
                  <c:v>452</c:v>
                </c:pt>
                <c:pt idx="4808">
                  <c:v>449</c:v>
                </c:pt>
                <c:pt idx="4809">
                  <c:v>446</c:v>
                </c:pt>
                <c:pt idx="4810">
                  <c:v>456</c:v>
                </c:pt>
                <c:pt idx="4811">
                  <c:v>456</c:v>
                </c:pt>
                <c:pt idx="4812">
                  <c:v>461</c:v>
                </c:pt>
                <c:pt idx="4813">
                  <c:v>466</c:v>
                </c:pt>
                <c:pt idx="4814">
                  <c:v>460</c:v>
                </c:pt>
                <c:pt idx="4815">
                  <c:v>462</c:v>
                </c:pt>
                <c:pt idx="4816">
                  <c:v>463</c:v>
                </c:pt>
                <c:pt idx="4817">
                  <c:v>471</c:v>
                </c:pt>
                <c:pt idx="4818">
                  <c:v>477</c:v>
                </c:pt>
                <c:pt idx="4819">
                  <c:v>476</c:v>
                </c:pt>
                <c:pt idx="4820">
                  <c:v>471</c:v>
                </c:pt>
                <c:pt idx="4821">
                  <c:v>473</c:v>
                </c:pt>
                <c:pt idx="4822">
                  <c:v>462</c:v>
                </c:pt>
                <c:pt idx="4823">
                  <c:v>462</c:v>
                </c:pt>
                <c:pt idx="4824">
                  <c:v>466</c:v>
                </c:pt>
                <c:pt idx="4825">
                  <c:v>467</c:v>
                </c:pt>
                <c:pt idx="4826">
                  <c:v>465</c:v>
                </c:pt>
                <c:pt idx="4827">
                  <c:v>491</c:v>
                </c:pt>
                <c:pt idx="4828">
                  <c:v>500</c:v>
                </c:pt>
                <c:pt idx="4829">
                  <c:v>488</c:v>
                </c:pt>
                <c:pt idx="4830">
                  <c:v>491</c:v>
                </c:pt>
                <c:pt idx="4831">
                  <c:v>491</c:v>
                </c:pt>
                <c:pt idx="4832">
                  <c:v>507</c:v>
                </c:pt>
                <c:pt idx="4833">
                  <c:v>513</c:v>
                </c:pt>
                <c:pt idx="4834">
                  <c:v>521</c:v>
                </c:pt>
                <c:pt idx="4835">
                  <c:v>511</c:v>
                </c:pt>
                <c:pt idx="4836">
                  <c:v>497</c:v>
                </c:pt>
                <c:pt idx="4837">
                  <c:v>493</c:v>
                </c:pt>
                <c:pt idx="4838">
                  <c:v>494</c:v>
                </c:pt>
                <c:pt idx="4839">
                  <c:v>493</c:v>
                </c:pt>
                <c:pt idx="4840">
                  <c:v>491</c:v>
                </c:pt>
                <c:pt idx="4841">
                  <c:v>495</c:v>
                </c:pt>
                <c:pt idx="4842">
                  <c:v>496</c:v>
                </c:pt>
                <c:pt idx="4843">
                  <c:v>506</c:v>
                </c:pt>
                <c:pt idx="4844">
                  <c:v>516</c:v>
                </c:pt>
                <c:pt idx="4845">
                  <c:v>521</c:v>
                </c:pt>
                <c:pt idx="4846">
                  <c:v>532</c:v>
                </c:pt>
                <c:pt idx="4847">
                  <c:v>549</c:v>
                </c:pt>
                <c:pt idx="4848">
                  <c:v>544</c:v>
                </c:pt>
                <c:pt idx="4849">
                  <c:v>533</c:v>
                </c:pt>
                <c:pt idx="4850">
                  <c:v>526</c:v>
                </c:pt>
                <c:pt idx="4851">
                  <c:v>536</c:v>
                </c:pt>
                <c:pt idx="4852">
                  <c:v>545</c:v>
                </c:pt>
                <c:pt idx="4853">
                  <c:v>541</c:v>
                </c:pt>
                <c:pt idx="4854">
                  <c:v>529</c:v>
                </c:pt>
                <c:pt idx="4855">
                  <c:v>540</c:v>
                </c:pt>
                <c:pt idx="4856">
                  <c:v>552</c:v>
                </c:pt>
                <c:pt idx="4857">
                  <c:v>551</c:v>
                </c:pt>
                <c:pt idx="4858">
                  <c:v>567</c:v>
                </c:pt>
                <c:pt idx="4859">
                  <c:v>579</c:v>
                </c:pt>
                <c:pt idx="4860">
                  <c:v>566</c:v>
                </c:pt>
                <c:pt idx="4861">
                  <c:v>552</c:v>
                </c:pt>
                <c:pt idx="4862">
                  <c:v>558</c:v>
                </c:pt>
                <c:pt idx="4863">
                  <c:v>556</c:v>
                </c:pt>
                <c:pt idx="4864">
                  <c:v>568</c:v>
                </c:pt>
                <c:pt idx="4865">
                  <c:v>575</c:v>
                </c:pt>
                <c:pt idx="4866">
                  <c:v>586</c:v>
                </c:pt>
                <c:pt idx="4867">
                  <c:v>614</c:v>
                </c:pt>
                <c:pt idx="4868">
                  <c:v>590</c:v>
                </c:pt>
                <c:pt idx="4869">
                  <c:v>591</c:v>
                </c:pt>
                <c:pt idx="4870">
                  <c:v>580</c:v>
                </c:pt>
                <c:pt idx="4871">
                  <c:v>572</c:v>
                </c:pt>
                <c:pt idx="4872">
                  <c:v>570</c:v>
                </c:pt>
                <c:pt idx="4873">
                  <c:v>578</c:v>
                </c:pt>
                <c:pt idx="4874">
                  <c:v>573</c:v>
                </c:pt>
                <c:pt idx="4875">
                  <c:v>570</c:v>
                </c:pt>
                <c:pt idx="4876">
                  <c:v>574</c:v>
                </c:pt>
                <c:pt idx="4877">
                  <c:v>574</c:v>
                </c:pt>
                <c:pt idx="4878">
                  <c:v>564</c:v>
                </c:pt>
                <c:pt idx="4879">
                  <c:v>559</c:v>
                </c:pt>
                <c:pt idx="4880">
                  <c:v>558</c:v>
                </c:pt>
                <c:pt idx="4881">
                  <c:v>562</c:v>
                </c:pt>
                <c:pt idx="4882">
                  <c:v>562</c:v>
                </c:pt>
                <c:pt idx="4883">
                  <c:v>554</c:v>
                </c:pt>
                <c:pt idx="4884">
                  <c:v>559</c:v>
                </c:pt>
                <c:pt idx="4885">
                  <c:v>571</c:v>
                </c:pt>
                <c:pt idx="4886">
                  <c:v>580</c:v>
                </c:pt>
                <c:pt idx="4887">
                  <c:v>577</c:v>
                </c:pt>
                <c:pt idx="4888">
                  <c:v>598</c:v>
                </c:pt>
                <c:pt idx="4889">
                  <c:v>598</c:v>
                </c:pt>
                <c:pt idx="4890">
                  <c:v>614</c:v>
                </c:pt>
                <c:pt idx="4891">
                  <c:v>615</c:v>
                </c:pt>
                <c:pt idx="4892">
                  <c:v>648</c:v>
                </c:pt>
                <c:pt idx="4893">
                  <c:v>660</c:v>
                </c:pt>
                <c:pt idx="4894">
                  <c:v>662</c:v>
                </c:pt>
                <c:pt idx="4895">
                  <c:v>667</c:v>
                </c:pt>
                <c:pt idx="4896">
                  <c:v>683</c:v>
                </c:pt>
                <c:pt idx="4897">
                  <c:v>662</c:v>
                </c:pt>
                <c:pt idx="4898">
                  <c:v>652</c:v>
                </c:pt>
                <c:pt idx="4899">
                  <c:v>632</c:v>
                </c:pt>
                <c:pt idx="4900">
                  <c:v>626</c:v>
                </c:pt>
                <c:pt idx="4901">
                  <c:v>613</c:v>
                </c:pt>
                <c:pt idx="4902">
                  <c:v>613</c:v>
                </c:pt>
                <c:pt idx="4903">
                  <c:v>624</c:v>
                </c:pt>
                <c:pt idx="4904">
                  <c:v>631</c:v>
                </c:pt>
                <c:pt idx="4905">
                  <c:v>626</c:v>
                </c:pt>
                <c:pt idx="4906">
                  <c:v>618</c:v>
                </c:pt>
                <c:pt idx="4907">
                  <c:v>616</c:v>
                </c:pt>
                <c:pt idx="4908">
                  <c:v>606</c:v>
                </c:pt>
                <c:pt idx="4909">
                  <c:v>607</c:v>
                </c:pt>
                <c:pt idx="4910">
                  <c:v>610</c:v>
                </c:pt>
                <c:pt idx="4911">
                  <c:v>597</c:v>
                </c:pt>
                <c:pt idx="4912">
                  <c:v>600</c:v>
                </c:pt>
                <c:pt idx="4913">
                  <c:v>607</c:v>
                </c:pt>
                <c:pt idx="4914">
                  <c:v>597</c:v>
                </c:pt>
                <c:pt idx="4915">
                  <c:v>589</c:v>
                </c:pt>
                <c:pt idx="4916">
                  <c:v>588</c:v>
                </c:pt>
                <c:pt idx="4917">
                  <c:v>590</c:v>
                </c:pt>
                <c:pt idx="4918">
                  <c:v>584</c:v>
                </c:pt>
                <c:pt idx="4919">
                  <c:v>577</c:v>
                </c:pt>
                <c:pt idx="4920">
                  <c:v>573</c:v>
                </c:pt>
                <c:pt idx="4921">
                  <c:v>580</c:v>
                </c:pt>
                <c:pt idx="4922">
                  <c:v>582</c:v>
                </c:pt>
                <c:pt idx="4923">
                  <c:v>594</c:v>
                </c:pt>
                <c:pt idx="4924">
                  <c:v>602</c:v>
                </c:pt>
                <c:pt idx="4925">
                  <c:v>602</c:v>
                </c:pt>
                <c:pt idx="4926">
                  <c:v>613</c:v>
                </c:pt>
                <c:pt idx="4927">
                  <c:v>624</c:v>
                </c:pt>
                <c:pt idx="4928">
                  <c:v>628</c:v>
                </c:pt>
                <c:pt idx="4929">
                  <c:v>619</c:v>
                </c:pt>
                <c:pt idx="4930">
                  <c:v>620</c:v>
                </c:pt>
                <c:pt idx="4931">
                  <c:v>628</c:v>
                </c:pt>
                <c:pt idx="4932">
                  <c:v>632</c:v>
                </c:pt>
                <c:pt idx="4933">
                  <c:v>635</c:v>
                </c:pt>
                <c:pt idx="4934">
                  <c:v>641</c:v>
                </c:pt>
                <c:pt idx="4935">
                  <c:v>637</c:v>
                </c:pt>
                <c:pt idx="4936">
                  <c:v>637</c:v>
                </c:pt>
                <c:pt idx="4937">
                  <c:v>638</c:v>
                </c:pt>
                <c:pt idx="4938">
                  <c:v>640</c:v>
                </c:pt>
                <c:pt idx="4939">
                  <c:v>640</c:v>
                </c:pt>
                <c:pt idx="4940">
                  <c:v>634</c:v>
                </c:pt>
                <c:pt idx="4941">
                  <c:v>632</c:v>
                </c:pt>
                <c:pt idx="4942">
                  <c:v>637</c:v>
                </c:pt>
                <c:pt idx="4943">
                  <c:v>651</c:v>
                </c:pt>
                <c:pt idx="4944">
                  <c:v>665</c:v>
                </c:pt>
                <c:pt idx="4945">
                  <c:v>672</c:v>
                </c:pt>
                <c:pt idx="4946">
                  <c:v>671</c:v>
                </c:pt>
                <c:pt idx="4947">
                  <c:v>710</c:v>
                </c:pt>
                <c:pt idx="4948">
                  <c:v>733</c:v>
                </c:pt>
                <c:pt idx="4949">
                  <c:v>709</c:v>
                </c:pt>
                <c:pt idx="4950">
                  <c:v>698</c:v>
                </c:pt>
                <c:pt idx="4951">
                  <c:v>701</c:v>
                </c:pt>
                <c:pt idx="4952">
                  <c:v>720</c:v>
                </c:pt>
                <c:pt idx="4953">
                  <c:v>725</c:v>
                </c:pt>
                <c:pt idx="4954">
                  <c:v>715</c:v>
                </c:pt>
                <c:pt idx="4955">
                  <c:v>705</c:v>
                </c:pt>
                <c:pt idx="4956">
                  <c:v>705</c:v>
                </c:pt>
                <c:pt idx="4957">
                  <c:v>707</c:v>
                </c:pt>
                <c:pt idx="4958">
                  <c:v>696</c:v>
                </c:pt>
                <c:pt idx="4959">
                  <c:v>695</c:v>
                </c:pt>
                <c:pt idx="4960">
                  <c:v>695</c:v>
                </c:pt>
                <c:pt idx="4961">
                  <c:v>710</c:v>
                </c:pt>
                <c:pt idx="4962">
                  <c:v>703</c:v>
                </c:pt>
                <c:pt idx="4963">
                  <c:v>711</c:v>
                </c:pt>
                <c:pt idx="4964">
                  <c:v>724</c:v>
                </c:pt>
                <c:pt idx="4965">
                  <c:v>723</c:v>
                </c:pt>
                <c:pt idx="4966">
                  <c:v>731</c:v>
                </c:pt>
                <c:pt idx="4967">
                  <c:v>738</c:v>
                </c:pt>
                <c:pt idx="4968">
                  <c:v>750</c:v>
                </c:pt>
                <c:pt idx="4969">
                  <c:v>757</c:v>
                </c:pt>
                <c:pt idx="4970">
                  <c:v>789</c:v>
                </c:pt>
                <c:pt idx="4971">
                  <c:v>790</c:v>
                </c:pt>
                <c:pt idx="4972">
                  <c:v>788</c:v>
                </c:pt>
                <c:pt idx="4973">
                  <c:v>827</c:v>
                </c:pt>
                <c:pt idx="4974">
                  <c:v>813</c:v>
                </c:pt>
                <c:pt idx="4975">
                  <c:v>787</c:v>
                </c:pt>
                <c:pt idx="4976">
                  <c:v>785</c:v>
                </c:pt>
                <c:pt idx="4977">
                  <c:v>783</c:v>
                </c:pt>
                <c:pt idx="4978">
                  <c:v>778</c:v>
                </c:pt>
                <c:pt idx="4979">
                  <c:v>775</c:v>
                </c:pt>
                <c:pt idx="4980">
                  <c:v>774</c:v>
                </c:pt>
                <c:pt idx="4981">
                  <c:v>777</c:v>
                </c:pt>
                <c:pt idx="4982">
                  <c:v>779</c:v>
                </c:pt>
                <c:pt idx="4983">
                  <c:v>798</c:v>
                </c:pt>
                <c:pt idx="4984">
                  <c:v>803</c:v>
                </c:pt>
                <c:pt idx="4985">
                  <c:v>803</c:v>
                </c:pt>
                <c:pt idx="4986">
                  <c:v>810</c:v>
                </c:pt>
                <c:pt idx="4987">
                  <c:v>851</c:v>
                </c:pt>
                <c:pt idx="4988">
                  <c:v>862</c:v>
                </c:pt>
                <c:pt idx="4989">
                  <c:v>853</c:v>
                </c:pt>
                <c:pt idx="4990">
                  <c:v>887</c:v>
                </c:pt>
                <c:pt idx="4991">
                  <c:v>864</c:v>
                </c:pt>
                <c:pt idx="4992">
                  <c:v>859</c:v>
                </c:pt>
                <c:pt idx="4993">
                  <c:v>845</c:v>
                </c:pt>
                <c:pt idx="4994">
                  <c:v>821</c:v>
                </c:pt>
                <c:pt idx="4995">
                  <c:v>817</c:v>
                </c:pt>
                <c:pt idx="4996">
                  <c:v>823</c:v>
                </c:pt>
                <c:pt idx="4997">
                  <c:v>809</c:v>
                </c:pt>
                <c:pt idx="4998">
                  <c:v>810</c:v>
                </c:pt>
                <c:pt idx="4999">
                  <c:v>817</c:v>
                </c:pt>
                <c:pt idx="5000">
                  <c:v>808</c:v>
                </c:pt>
                <c:pt idx="5001">
                  <c:v>780</c:v>
                </c:pt>
                <c:pt idx="5002">
                  <c:v>775</c:v>
                </c:pt>
                <c:pt idx="5003">
                  <c:v>746</c:v>
                </c:pt>
                <c:pt idx="5004">
                  <c:v>731</c:v>
                </c:pt>
                <c:pt idx="5005">
                  <c:v>728</c:v>
                </c:pt>
                <c:pt idx="5006">
                  <c:v>708</c:v>
                </c:pt>
                <c:pt idx="5007">
                  <c:v>703</c:v>
                </c:pt>
                <c:pt idx="5008">
                  <c:v>714</c:v>
                </c:pt>
                <c:pt idx="5009">
                  <c:v>715</c:v>
                </c:pt>
                <c:pt idx="5010">
                  <c:v>704</c:v>
                </c:pt>
                <c:pt idx="5011">
                  <c:v>682</c:v>
                </c:pt>
                <c:pt idx="5012">
                  <c:v>674</c:v>
                </c:pt>
                <c:pt idx="5013">
                  <c:v>684</c:v>
                </c:pt>
                <c:pt idx="5014">
                  <c:v>694</c:v>
                </c:pt>
                <c:pt idx="5015">
                  <c:v>682</c:v>
                </c:pt>
                <c:pt idx="5016">
                  <c:v>671</c:v>
                </c:pt>
                <c:pt idx="5017">
                  <c:v>665</c:v>
                </c:pt>
                <c:pt idx="5018">
                  <c:v>669</c:v>
                </c:pt>
                <c:pt idx="5019">
                  <c:v>679</c:v>
                </c:pt>
                <c:pt idx="5020">
                  <c:v>693</c:v>
                </c:pt>
                <c:pt idx="5021">
                  <c:v>699</c:v>
                </c:pt>
                <c:pt idx="5022">
                  <c:v>714</c:v>
                </c:pt>
                <c:pt idx="5023">
                  <c:v>703</c:v>
                </c:pt>
                <c:pt idx="5024">
                  <c:v>705</c:v>
                </c:pt>
                <c:pt idx="5025">
                  <c:v>705</c:v>
                </c:pt>
                <c:pt idx="5026">
                  <c:v>703</c:v>
                </c:pt>
                <c:pt idx="5027">
                  <c:v>713</c:v>
                </c:pt>
                <c:pt idx="5028">
                  <c:v>704</c:v>
                </c:pt>
                <c:pt idx="5029">
                  <c:v>711</c:v>
                </c:pt>
                <c:pt idx="5030">
                  <c:v>703</c:v>
                </c:pt>
                <c:pt idx="5031">
                  <c:v>700</c:v>
                </c:pt>
                <c:pt idx="5032">
                  <c:v>687</c:v>
                </c:pt>
                <c:pt idx="5033">
                  <c:v>671</c:v>
                </c:pt>
                <c:pt idx="5034">
                  <c:v>660</c:v>
                </c:pt>
                <c:pt idx="5035">
                  <c:v>662</c:v>
                </c:pt>
                <c:pt idx="5036">
                  <c:v>662</c:v>
                </c:pt>
                <c:pt idx="5037">
                  <c:v>646</c:v>
                </c:pt>
                <c:pt idx="5038">
                  <c:v>631</c:v>
                </c:pt>
                <c:pt idx="5039">
                  <c:v>629</c:v>
                </c:pt>
                <c:pt idx="5040">
                  <c:v>629</c:v>
                </c:pt>
                <c:pt idx="5041">
                  <c:v>632</c:v>
                </c:pt>
                <c:pt idx="5042">
                  <c:v>626</c:v>
                </c:pt>
                <c:pt idx="5043">
                  <c:v>625</c:v>
                </c:pt>
                <c:pt idx="5044">
                  <c:v>619</c:v>
                </c:pt>
                <c:pt idx="5045">
                  <c:v>624</c:v>
                </c:pt>
                <c:pt idx="5046">
                  <c:v>621</c:v>
                </c:pt>
                <c:pt idx="5047">
                  <c:v>616</c:v>
                </c:pt>
                <c:pt idx="5048">
                  <c:v>631</c:v>
                </c:pt>
                <c:pt idx="5049">
                  <c:v>639</c:v>
                </c:pt>
                <c:pt idx="5050">
                  <c:v>642</c:v>
                </c:pt>
                <c:pt idx="5051">
                  <c:v>648</c:v>
                </c:pt>
                <c:pt idx="5052">
                  <c:v>653</c:v>
                </c:pt>
                <c:pt idx="5053">
                  <c:v>646</c:v>
                </c:pt>
                <c:pt idx="5054">
                  <c:v>640</c:v>
                </c:pt>
                <c:pt idx="5055">
                  <c:v>636</c:v>
                </c:pt>
                <c:pt idx="5056">
                  <c:v>641</c:v>
                </c:pt>
                <c:pt idx="5057">
                  <c:v>630</c:v>
                </c:pt>
                <c:pt idx="5058">
                  <c:v>626</c:v>
                </c:pt>
                <c:pt idx="5059">
                  <c:v>616</c:v>
                </c:pt>
                <c:pt idx="5060">
                  <c:v>629</c:v>
                </c:pt>
                <c:pt idx="5061">
                  <c:v>622</c:v>
                </c:pt>
                <c:pt idx="5062">
                  <c:v>621</c:v>
                </c:pt>
                <c:pt idx="5063">
                  <c:v>613</c:v>
                </c:pt>
                <c:pt idx="5064">
                  <c:v>604</c:v>
                </c:pt>
                <c:pt idx="5065">
                  <c:v>608</c:v>
                </c:pt>
                <c:pt idx="5066">
                  <c:v>608</c:v>
                </c:pt>
                <c:pt idx="5067">
                  <c:v>608</c:v>
                </c:pt>
                <c:pt idx="5068">
                  <c:v>597</c:v>
                </c:pt>
                <c:pt idx="5069">
                  <c:v>601</c:v>
                </c:pt>
                <c:pt idx="5070">
                  <c:v>600</c:v>
                </c:pt>
                <c:pt idx="5071">
                  <c:v>609</c:v>
                </c:pt>
                <c:pt idx="5072">
                  <c:v>600</c:v>
                </c:pt>
                <c:pt idx="5073">
                  <c:v>592</c:v>
                </c:pt>
                <c:pt idx="5074">
                  <c:v>582</c:v>
                </c:pt>
                <c:pt idx="5075">
                  <c:v>586</c:v>
                </c:pt>
                <c:pt idx="5076">
                  <c:v>598</c:v>
                </c:pt>
                <c:pt idx="5077">
                  <c:v>607</c:v>
                </c:pt>
                <c:pt idx="5078">
                  <c:v>619</c:v>
                </c:pt>
                <c:pt idx="5079">
                  <c:v>618</c:v>
                </c:pt>
                <c:pt idx="5080">
                  <c:v>632</c:v>
                </c:pt>
                <c:pt idx="5081">
                  <c:v>621</c:v>
                </c:pt>
                <c:pt idx="5082">
                  <c:v>600</c:v>
                </c:pt>
                <c:pt idx="5083">
                  <c:v>600</c:v>
                </c:pt>
                <c:pt idx="5084">
                  <c:v>596</c:v>
                </c:pt>
                <c:pt idx="5085">
                  <c:v>583</c:v>
                </c:pt>
                <c:pt idx="5086">
                  <c:v>633</c:v>
                </c:pt>
                <c:pt idx="5087">
                  <c:v>657</c:v>
                </c:pt>
                <c:pt idx="5088">
                  <c:v>648</c:v>
                </c:pt>
                <c:pt idx="5089">
                  <c:v>626</c:v>
                </c:pt>
                <c:pt idx="5090">
                  <c:v>621</c:v>
                </c:pt>
                <c:pt idx="5091">
                  <c:v>612</c:v>
                </c:pt>
                <c:pt idx="5092">
                  <c:v>612</c:v>
                </c:pt>
                <c:pt idx="5093">
                  <c:v>616</c:v>
                </c:pt>
                <c:pt idx="5094">
                  <c:v>614</c:v>
                </c:pt>
                <c:pt idx="5095">
                  <c:v>602</c:v>
                </c:pt>
                <c:pt idx="5096">
                  <c:v>588</c:v>
                </c:pt>
                <c:pt idx="5097">
                  <c:v>566</c:v>
                </c:pt>
                <c:pt idx="5098">
                  <c:v>546</c:v>
                </c:pt>
                <c:pt idx="5099">
                  <c:v>558</c:v>
                </c:pt>
                <c:pt idx="5100">
                  <c:v>544</c:v>
                </c:pt>
                <c:pt idx="5101">
                  <c:v>542</c:v>
                </c:pt>
                <c:pt idx="5102">
                  <c:v>544</c:v>
                </c:pt>
                <c:pt idx="5103">
                  <c:v>545</c:v>
                </c:pt>
                <c:pt idx="5104">
                  <c:v>540</c:v>
                </c:pt>
                <c:pt idx="5105">
                  <c:v>541</c:v>
                </c:pt>
                <c:pt idx="5106">
                  <c:v>539</c:v>
                </c:pt>
                <c:pt idx="5107">
                  <c:v>539</c:v>
                </c:pt>
                <c:pt idx="5108">
                  <c:v>545</c:v>
                </c:pt>
                <c:pt idx="5109">
                  <c:v>551</c:v>
                </c:pt>
                <c:pt idx="5110">
                  <c:v>554</c:v>
                </c:pt>
                <c:pt idx="5111">
                  <c:v>561</c:v>
                </c:pt>
                <c:pt idx="5112">
                  <c:v>569</c:v>
                </c:pt>
                <c:pt idx="5113">
                  <c:v>569</c:v>
                </c:pt>
                <c:pt idx="5114">
                  <c:v>573</c:v>
                </c:pt>
                <c:pt idx="5115">
                  <c:v>572</c:v>
                </c:pt>
                <c:pt idx="5116">
                  <c:v>565</c:v>
                </c:pt>
                <c:pt idx="5117">
                  <c:v>546</c:v>
                </c:pt>
                <c:pt idx="5118">
                  <c:v>542</c:v>
                </c:pt>
                <c:pt idx="5119">
                  <c:v>536</c:v>
                </c:pt>
                <c:pt idx="5120">
                  <c:v>538</c:v>
                </c:pt>
                <c:pt idx="5121">
                  <c:v>531</c:v>
                </c:pt>
                <c:pt idx="5122">
                  <c:v>534</c:v>
                </c:pt>
                <c:pt idx="5123">
                  <c:v>523</c:v>
                </c:pt>
                <c:pt idx="5124">
                  <c:v>517</c:v>
                </c:pt>
                <c:pt idx="5125">
                  <c:v>519</c:v>
                </c:pt>
                <c:pt idx="5126">
                  <c:v>520</c:v>
                </c:pt>
                <c:pt idx="5127">
                  <c:v>515</c:v>
                </c:pt>
                <c:pt idx="5128">
                  <c:v>518</c:v>
                </c:pt>
                <c:pt idx="5129">
                  <c:v>514</c:v>
                </c:pt>
                <c:pt idx="5130">
                  <c:v>513</c:v>
                </c:pt>
                <c:pt idx="5131">
                  <c:v>514</c:v>
                </c:pt>
                <c:pt idx="5132">
                  <c:v>504</c:v>
                </c:pt>
                <c:pt idx="5133">
                  <c:v>510</c:v>
                </c:pt>
                <c:pt idx="5134">
                  <c:v>507</c:v>
                </c:pt>
                <c:pt idx="5135">
                  <c:v>510</c:v>
                </c:pt>
                <c:pt idx="5136">
                  <c:v>512</c:v>
                </c:pt>
                <c:pt idx="5137">
                  <c:v>509</c:v>
                </c:pt>
                <c:pt idx="5138">
                  <c:v>509</c:v>
                </c:pt>
                <c:pt idx="5139">
                  <c:v>509</c:v>
                </c:pt>
                <c:pt idx="5140">
                  <c:v>507</c:v>
                </c:pt>
                <c:pt idx="5141">
                  <c:v>499</c:v>
                </c:pt>
                <c:pt idx="5142">
                  <c:v>510</c:v>
                </c:pt>
                <c:pt idx="5143">
                  <c:v>518</c:v>
                </c:pt>
                <c:pt idx="5144">
                  <c:v>524</c:v>
                </c:pt>
                <c:pt idx="5145">
                  <c:v>526</c:v>
                </c:pt>
                <c:pt idx="5146">
                  <c:v>526</c:v>
                </c:pt>
                <c:pt idx="5147">
                  <c:v>527</c:v>
                </c:pt>
                <c:pt idx="5148">
                  <c:v>525</c:v>
                </c:pt>
                <c:pt idx="5149">
                  <c:v>524</c:v>
                </c:pt>
                <c:pt idx="5150">
                  <c:v>522</c:v>
                </c:pt>
                <c:pt idx="5151">
                  <c:v>509</c:v>
                </c:pt>
                <c:pt idx="5152">
                  <c:v>510</c:v>
                </c:pt>
                <c:pt idx="5153">
                  <c:v>516</c:v>
                </c:pt>
                <c:pt idx="5154">
                  <c:v>518</c:v>
                </c:pt>
                <c:pt idx="5155">
                  <c:v>514</c:v>
                </c:pt>
                <c:pt idx="5156">
                  <c:v>509</c:v>
                </c:pt>
                <c:pt idx="5157">
                  <c:v>497</c:v>
                </c:pt>
                <c:pt idx="5158">
                  <c:v>493</c:v>
                </c:pt>
                <c:pt idx="5159">
                  <c:v>485</c:v>
                </c:pt>
                <c:pt idx="5160">
                  <c:v>478</c:v>
                </c:pt>
                <c:pt idx="5161">
                  <c:v>475</c:v>
                </c:pt>
                <c:pt idx="5162">
                  <c:v>476</c:v>
                </c:pt>
                <c:pt idx="5163">
                  <c:v>476</c:v>
                </c:pt>
                <c:pt idx="5164">
                  <c:v>475</c:v>
                </c:pt>
                <c:pt idx="5165">
                  <c:v>475</c:v>
                </c:pt>
                <c:pt idx="5166">
                  <c:v>482</c:v>
                </c:pt>
                <c:pt idx="5167">
                  <c:v>472</c:v>
                </c:pt>
                <c:pt idx="5168">
                  <c:v>476</c:v>
                </c:pt>
                <c:pt idx="5169">
                  <c:v>472</c:v>
                </c:pt>
                <c:pt idx="5170">
                  <c:v>466</c:v>
                </c:pt>
                <c:pt idx="5171">
                  <c:v>462</c:v>
                </c:pt>
                <c:pt idx="5172">
                  <c:v>462</c:v>
                </c:pt>
                <c:pt idx="5173">
                  <c:v>460</c:v>
                </c:pt>
                <c:pt idx="5174">
                  <c:v>460</c:v>
                </c:pt>
                <c:pt idx="5175">
                  <c:v>466</c:v>
                </c:pt>
                <c:pt idx="5176">
                  <c:v>469</c:v>
                </c:pt>
                <c:pt idx="5177">
                  <c:v>476</c:v>
                </c:pt>
                <c:pt idx="5178">
                  <c:v>491</c:v>
                </c:pt>
                <c:pt idx="5179">
                  <c:v>505</c:v>
                </c:pt>
                <c:pt idx="5180">
                  <c:v>515</c:v>
                </c:pt>
                <c:pt idx="5181">
                  <c:v>515</c:v>
                </c:pt>
                <c:pt idx="5182">
                  <c:v>520</c:v>
                </c:pt>
                <c:pt idx="5183">
                  <c:v>501</c:v>
                </c:pt>
                <c:pt idx="5184">
                  <c:v>498</c:v>
                </c:pt>
                <c:pt idx="5185">
                  <c:v>494</c:v>
                </c:pt>
                <c:pt idx="5186">
                  <c:v>497</c:v>
                </c:pt>
                <c:pt idx="5187">
                  <c:v>497</c:v>
                </c:pt>
                <c:pt idx="5188">
                  <c:v>511</c:v>
                </c:pt>
                <c:pt idx="5189">
                  <c:v>494</c:v>
                </c:pt>
                <c:pt idx="5190">
                  <c:v>494</c:v>
                </c:pt>
                <c:pt idx="5191">
                  <c:v>485</c:v>
                </c:pt>
                <c:pt idx="5192">
                  <c:v>484</c:v>
                </c:pt>
                <c:pt idx="5193">
                  <c:v>478</c:v>
                </c:pt>
                <c:pt idx="5194">
                  <c:v>470</c:v>
                </c:pt>
                <c:pt idx="5195">
                  <c:v>466</c:v>
                </c:pt>
                <c:pt idx="5196">
                  <c:v>466</c:v>
                </c:pt>
                <c:pt idx="5197">
                  <c:v>464</c:v>
                </c:pt>
                <c:pt idx="5198">
                  <c:v>466</c:v>
                </c:pt>
                <c:pt idx="5199">
                  <c:v>469</c:v>
                </c:pt>
                <c:pt idx="5200">
                  <c:v>467</c:v>
                </c:pt>
                <c:pt idx="5201">
                  <c:v>462</c:v>
                </c:pt>
                <c:pt idx="5202">
                  <c:v>464</c:v>
                </c:pt>
                <c:pt idx="5203">
                  <c:v>458</c:v>
                </c:pt>
                <c:pt idx="5204">
                  <c:v>450</c:v>
                </c:pt>
                <c:pt idx="5205">
                  <c:v>442</c:v>
                </c:pt>
                <c:pt idx="5206">
                  <c:v>438</c:v>
                </c:pt>
                <c:pt idx="5207">
                  <c:v>428</c:v>
                </c:pt>
                <c:pt idx="5208">
                  <c:v>425</c:v>
                </c:pt>
                <c:pt idx="5209">
                  <c:v>420</c:v>
                </c:pt>
                <c:pt idx="5210">
                  <c:v>412</c:v>
                </c:pt>
                <c:pt idx="5211">
                  <c:v>420</c:v>
                </c:pt>
                <c:pt idx="5212">
                  <c:v>421</c:v>
                </c:pt>
                <c:pt idx="5213">
                  <c:v>423</c:v>
                </c:pt>
                <c:pt idx="5214">
                  <c:v>420</c:v>
                </c:pt>
                <c:pt idx="5215">
                  <c:v>419</c:v>
                </c:pt>
                <c:pt idx="5216">
                  <c:v>417</c:v>
                </c:pt>
                <c:pt idx="5217">
                  <c:v>416</c:v>
                </c:pt>
                <c:pt idx="5218">
                  <c:v>411</c:v>
                </c:pt>
                <c:pt idx="5219">
                  <c:v>415</c:v>
                </c:pt>
                <c:pt idx="5220">
                  <c:v>418</c:v>
                </c:pt>
                <c:pt idx="5221">
                  <c:v>421</c:v>
                </c:pt>
                <c:pt idx="5222">
                  <c:v>422</c:v>
                </c:pt>
                <c:pt idx="5223">
                  <c:v>413</c:v>
                </c:pt>
                <c:pt idx="5224">
                  <c:v>402</c:v>
                </c:pt>
                <c:pt idx="5225">
                  <c:v>404</c:v>
                </c:pt>
                <c:pt idx="5226">
                  <c:v>398</c:v>
                </c:pt>
                <c:pt idx="5227">
                  <c:v>402</c:v>
                </c:pt>
                <c:pt idx="5228">
                  <c:v>400</c:v>
                </c:pt>
                <c:pt idx="5229">
                  <c:v>403</c:v>
                </c:pt>
                <c:pt idx="5230">
                  <c:v>405</c:v>
                </c:pt>
                <c:pt idx="5231">
                  <c:v>402</c:v>
                </c:pt>
                <c:pt idx="5232">
                  <c:v>400</c:v>
                </c:pt>
                <c:pt idx="5233">
                  <c:v>406</c:v>
                </c:pt>
                <c:pt idx="5234">
                  <c:v>401</c:v>
                </c:pt>
                <c:pt idx="5235">
                  <c:v>399</c:v>
                </c:pt>
                <c:pt idx="5236">
                  <c:v>402</c:v>
                </c:pt>
                <c:pt idx="5237">
                  <c:v>410</c:v>
                </c:pt>
                <c:pt idx="5238">
                  <c:v>402</c:v>
                </c:pt>
                <c:pt idx="5239">
                  <c:v>393</c:v>
                </c:pt>
                <c:pt idx="5240">
                  <c:v>393</c:v>
                </c:pt>
                <c:pt idx="5241">
                  <c:v>393</c:v>
                </c:pt>
                <c:pt idx="5242">
                  <c:v>396</c:v>
                </c:pt>
                <c:pt idx="5243">
                  <c:v>400</c:v>
                </c:pt>
                <c:pt idx="5244">
                  <c:v>395</c:v>
                </c:pt>
                <c:pt idx="5245">
                  <c:v>393</c:v>
                </c:pt>
                <c:pt idx="5246">
                  <c:v>386</c:v>
                </c:pt>
                <c:pt idx="5247">
                  <c:v>391</c:v>
                </c:pt>
                <c:pt idx="5248">
                  <c:v>393</c:v>
                </c:pt>
                <c:pt idx="5249">
                  <c:v>398</c:v>
                </c:pt>
                <c:pt idx="5250">
                  <c:v>393</c:v>
                </c:pt>
                <c:pt idx="5251">
                  <c:v>390</c:v>
                </c:pt>
                <c:pt idx="5252">
                  <c:v>386</c:v>
                </c:pt>
                <c:pt idx="5253">
                  <c:v>380</c:v>
                </c:pt>
                <c:pt idx="5254">
                  <c:v>377</c:v>
                </c:pt>
                <c:pt idx="5255">
                  <c:v>383</c:v>
                </c:pt>
                <c:pt idx="5256">
                  <c:v>386</c:v>
                </c:pt>
                <c:pt idx="5257">
                  <c:v>386</c:v>
                </c:pt>
                <c:pt idx="5258">
                  <c:v>381</c:v>
                </c:pt>
                <c:pt idx="5259">
                  <c:v>378</c:v>
                </c:pt>
                <c:pt idx="5260">
                  <c:v>377</c:v>
                </c:pt>
                <c:pt idx="5261">
                  <c:v>384</c:v>
                </c:pt>
                <c:pt idx="5262">
                  <c:v>375</c:v>
                </c:pt>
                <c:pt idx="5263">
                  <c:v>374</c:v>
                </c:pt>
                <c:pt idx="5264">
                  <c:v>357</c:v>
                </c:pt>
                <c:pt idx="5265">
                  <c:v>355</c:v>
                </c:pt>
                <c:pt idx="5266">
                  <c:v>360</c:v>
                </c:pt>
                <c:pt idx="5267">
                  <c:v>366</c:v>
                </c:pt>
                <c:pt idx="5268">
                  <c:v>373</c:v>
                </c:pt>
                <c:pt idx="5269">
                  <c:v>379</c:v>
                </c:pt>
                <c:pt idx="5270">
                  <c:v>388</c:v>
                </c:pt>
                <c:pt idx="5271">
                  <c:v>389</c:v>
                </c:pt>
                <c:pt idx="5272">
                  <c:v>394</c:v>
                </c:pt>
                <c:pt idx="5273">
                  <c:v>405</c:v>
                </c:pt>
                <c:pt idx="5274">
                  <c:v>402</c:v>
                </c:pt>
                <c:pt idx="5275">
                  <c:v>388</c:v>
                </c:pt>
                <c:pt idx="5276">
                  <c:v>391</c:v>
                </c:pt>
                <c:pt idx="5277">
                  <c:v>397</c:v>
                </c:pt>
                <c:pt idx="5278">
                  <c:v>404</c:v>
                </c:pt>
                <c:pt idx="5279">
                  <c:v>416</c:v>
                </c:pt>
                <c:pt idx="5280">
                  <c:v>411</c:v>
                </c:pt>
                <c:pt idx="5281">
                  <c:v>407</c:v>
                </c:pt>
                <c:pt idx="5282">
                  <c:v>412</c:v>
                </c:pt>
                <c:pt idx="5283">
                  <c:v>401</c:v>
                </c:pt>
                <c:pt idx="5284">
                  <c:v>394</c:v>
                </c:pt>
                <c:pt idx="5285">
                  <c:v>385</c:v>
                </c:pt>
                <c:pt idx="5286">
                  <c:v>392</c:v>
                </c:pt>
                <c:pt idx="5287">
                  <c:v>398</c:v>
                </c:pt>
                <c:pt idx="5288">
                  <c:v>398</c:v>
                </c:pt>
                <c:pt idx="5289">
                  <c:v>391</c:v>
                </c:pt>
                <c:pt idx="5290">
                  <c:v>393</c:v>
                </c:pt>
                <c:pt idx="5291">
                  <c:v>386</c:v>
                </c:pt>
                <c:pt idx="5292">
                  <c:v>386</c:v>
                </c:pt>
                <c:pt idx="5293">
                  <c:v>394</c:v>
                </c:pt>
                <c:pt idx="5294">
                  <c:v>396</c:v>
                </c:pt>
                <c:pt idx="5295">
                  <c:v>403</c:v>
                </c:pt>
                <c:pt idx="5296">
                  <c:v>400</c:v>
                </c:pt>
                <c:pt idx="5297">
                  <c:v>407</c:v>
                </c:pt>
                <c:pt idx="5298">
                  <c:v>401</c:v>
                </c:pt>
                <c:pt idx="5299">
                  <c:v>398</c:v>
                </c:pt>
                <c:pt idx="5300">
                  <c:v>397</c:v>
                </c:pt>
                <c:pt idx="5301">
                  <c:v>386</c:v>
                </c:pt>
                <c:pt idx="5302">
                  <c:v>378</c:v>
                </c:pt>
                <c:pt idx="5303">
                  <c:v>376</c:v>
                </c:pt>
                <c:pt idx="5304">
                  <c:v>378</c:v>
                </c:pt>
                <c:pt idx="5305">
                  <c:v>375</c:v>
                </c:pt>
                <c:pt idx="5306">
                  <c:v>381</c:v>
                </c:pt>
                <c:pt idx="5307">
                  <c:v>378</c:v>
                </c:pt>
                <c:pt idx="5308">
                  <c:v>379</c:v>
                </c:pt>
                <c:pt idx="5309">
                  <c:v>376</c:v>
                </c:pt>
                <c:pt idx="5310">
                  <c:v>380</c:v>
                </c:pt>
                <c:pt idx="5311">
                  <c:v>382</c:v>
                </c:pt>
                <c:pt idx="5312">
                  <c:v>380</c:v>
                </c:pt>
                <c:pt idx="5313">
                  <c:v>374</c:v>
                </c:pt>
                <c:pt idx="5314">
                  <c:v>372</c:v>
                </c:pt>
                <c:pt idx="5315">
                  <c:v>372</c:v>
                </c:pt>
                <c:pt idx="5316">
                  <c:v>377</c:v>
                </c:pt>
                <c:pt idx="5317">
                  <c:v>372</c:v>
                </c:pt>
                <c:pt idx="5318">
                  <c:v>371</c:v>
                </c:pt>
                <c:pt idx="5319">
                  <c:v>384</c:v>
                </c:pt>
                <c:pt idx="5320">
                  <c:v>385</c:v>
                </c:pt>
                <c:pt idx="5321">
                  <c:v>378</c:v>
                </c:pt>
                <c:pt idx="5322">
                  <c:v>372</c:v>
                </c:pt>
                <c:pt idx="5323">
                  <c:v>367</c:v>
                </c:pt>
                <c:pt idx="5324">
                  <c:v>368</c:v>
                </c:pt>
                <c:pt idx="5325">
                  <c:v>367</c:v>
                </c:pt>
                <c:pt idx="5326">
                  <c:v>367</c:v>
                </c:pt>
                <c:pt idx="5327">
                  <c:v>367</c:v>
                </c:pt>
                <c:pt idx="5328">
                  <c:v>368</c:v>
                </c:pt>
                <c:pt idx="5329">
                  <c:v>374</c:v>
                </c:pt>
                <c:pt idx="5330">
                  <c:v>369</c:v>
                </c:pt>
                <c:pt idx="5331">
                  <c:v>369</c:v>
                </c:pt>
                <c:pt idx="5332">
                  <c:v>368</c:v>
                </c:pt>
                <c:pt idx="5333">
                  <c:v>372</c:v>
                </c:pt>
                <c:pt idx="5334">
                  <c:v>373</c:v>
                </c:pt>
                <c:pt idx="5335">
                  <c:v>376</c:v>
                </c:pt>
                <c:pt idx="5336">
                  <c:v>373</c:v>
                </c:pt>
                <c:pt idx="5337">
                  <c:v>371</c:v>
                </c:pt>
                <c:pt idx="5338">
                  <c:v>368</c:v>
                </c:pt>
                <c:pt idx="5339">
                  <c:v>370</c:v>
                </c:pt>
                <c:pt idx="5340">
                  <c:v>372</c:v>
                </c:pt>
                <c:pt idx="5341">
                  <c:v>376</c:v>
                </c:pt>
                <c:pt idx="5342">
                  <c:v>370</c:v>
                </c:pt>
                <c:pt idx="5343">
                  <c:v>377</c:v>
                </c:pt>
                <c:pt idx="5344">
                  <c:v>385</c:v>
                </c:pt>
                <c:pt idx="5345">
                  <c:v>387</c:v>
                </c:pt>
                <c:pt idx="5346">
                  <c:v>386</c:v>
                </c:pt>
                <c:pt idx="5347">
                  <c:v>383</c:v>
                </c:pt>
                <c:pt idx="5348">
                  <c:v>377</c:v>
                </c:pt>
                <c:pt idx="5349">
                  <c:v>377</c:v>
                </c:pt>
                <c:pt idx="5350">
                  <c:v>376</c:v>
                </c:pt>
                <c:pt idx="5351">
                  <c:v>377</c:v>
                </c:pt>
                <c:pt idx="5352">
                  <c:v>372</c:v>
                </c:pt>
                <c:pt idx="5353">
                  <c:v>372</c:v>
                </c:pt>
                <c:pt idx="5354">
                  <c:v>373</c:v>
                </c:pt>
                <c:pt idx="5355">
                  <c:v>378</c:v>
                </c:pt>
                <c:pt idx="5356">
                  <c:v>383</c:v>
                </c:pt>
                <c:pt idx="5357">
                  <c:v>383</c:v>
                </c:pt>
                <c:pt idx="5358">
                  <c:v>385</c:v>
                </c:pt>
                <c:pt idx="5359">
                  <c:v>381</c:v>
                </c:pt>
                <c:pt idx="5360">
                  <c:v>377</c:v>
                </c:pt>
                <c:pt idx="5361">
                  <c:v>373</c:v>
                </c:pt>
                <c:pt idx="5362">
                  <c:v>369</c:v>
                </c:pt>
                <c:pt idx="5363">
                  <c:v>369</c:v>
                </c:pt>
                <c:pt idx="5364">
                  <c:v>364</c:v>
                </c:pt>
                <c:pt idx="5365">
                  <c:v>361</c:v>
                </c:pt>
                <c:pt idx="5366">
                  <c:v>364</c:v>
                </c:pt>
                <c:pt idx="5367">
                  <c:v>363</c:v>
                </c:pt>
                <c:pt idx="5368">
                  <c:v>355</c:v>
                </c:pt>
                <c:pt idx="5369">
                  <c:v>356</c:v>
                </c:pt>
                <c:pt idx="5370">
                  <c:v>355</c:v>
                </c:pt>
                <c:pt idx="5371">
                  <c:v>359</c:v>
                </c:pt>
                <c:pt idx="5372">
                  <c:v>361</c:v>
                </c:pt>
                <c:pt idx="5373">
                  <c:v>360</c:v>
                </c:pt>
                <c:pt idx="5374">
                  <c:v>359</c:v>
                </c:pt>
                <c:pt idx="5375">
                  <c:v>363</c:v>
                </c:pt>
                <c:pt idx="5376">
                  <c:v>363</c:v>
                </c:pt>
                <c:pt idx="5377">
                  <c:v>364</c:v>
                </c:pt>
                <c:pt idx="5378">
                  <c:v>364</c:v>
                </c:pt>
                <c:pt idx="5379">
                  <c:v>381</c:v>
                </c:pt>
                <c:pt idx="5380">
                  <c:v>392</c:v>
                </c:pt>
                <c:pt idx="5381">
                  <c:v>400</c:v>
                </c:pt>
                <c:pt idx="5382">
                  <c:v>389</c:v>
                </c:pt>
                <c:pt idx="5383">
                  <c:v>387</c:v>
                </c:pt>
                <c:pt idx="5384">
                  <c:v>388</c:v>
                </c:pt>
                <c:pt idx="5385">
                  <c:v>393</c:v>
                </c:pt>
                <c:pt idx="5386">
                  <c:v>398</c:v>
                </c:pt>
                <c:pt idx="5387">
                  <c:v>400</c:v>
                </c:pt>
                <c:pt idx="5388">
                  <c:v>393</c:v>
                </c:pt>
                <c:pt idx="5389">
                  <c:v>395</c:v>
                </c:pt>
                <c:pt idx="5390">
                  <c:v>391</c:v>
                </c:pt>
                <c:pt idx="5391">
                  <c:v>389</c:v>
                </c:pt>
                <c:pt idx="5392">
                  <c:v>388</c:v>
                </c:pt>
                <c:pt idx="5393">
                  <c:v>390</c:v>
                </c:pt>
                <c:pt idx="5394">
                  <c:v>386</c:v>
                </c:pt>
                <c:pt idx="5395">
                  <c:v>385</c:v>
                </c:pt>
                <c:pt idx="5396">
                  <c:v>382</c:v>
                </c:pt>
                <c:pt idx="5397">
                  <c:v>382</c:v>
                </c:pt>
                <c:pt idx="5398">
                  <c:v>391</c:v>
                </c:pt>
                <c:pt idx="5399">
                  <c:v>384</c:v>
                </c:pt>
                <c:pt idx="5400">
                  <c:v>388</c:v>
                </c:pt>
                <c:pt idx="5401">
                  <c:v>392</c:v>
                </c:pt>
                <c:pt idx="5402">
                  <c:v>385</c:v>
                </c:pt>
                <c:pt idx="5403">
                  <c:v>381</c:v>
                </c:pt>
                <c:pt idx="5404">
                  <c:v>378</c:v>
                </c:pt>
                <c:pt idx="5405">
                  <c:v>374</c:v>
                </c:pt>
                <c:pt idx="5406">
                  <c:v>373</c:v>
                </c:pt>
                <c:pt idx="5407">
                  <c:v>368</c:v>
                </c:pt>
                <c:pt idx="5408">
                  <c:v>366</c:v>
                </c:pt>
                <c:pt idx="5409">
                  <c:v>360</c:v>
                </c:pt>
                <c:pt idx="5410">
                  <c:v>362</c:v>
                </c:pt>
                <c:pt idx="5411">
                  <c:v>364</c:v>
                </c:pt>
                <c:pt idx="5412">
                  <c:v>366</c:v>
                </c:pt>
                <c:pt idx="5413">
                  <c:v>362</c:v>
                </c:pt>
                <c:pt idx="5414">
                  <c:v>357</c:v>
                </c:pt>
                <c:pt idx="5415">
                  <c:v>357</c:v>
                </c:pt>
                <c:pt idx="5416">
                  <c:v>354</c:v>
                </c:pt>
                <c:pt idx="5417">
                  <c:v>356</c:v>
                </c:pt>
                <c:pt idx="5418">
                  <c:v>355</c:v>
                </c:pt>
                <c:pt idx="5419">
                  <c:v>355</c:v>
                </c:pt>
                <c:pt idx="5420">
                  <c:v>354</c:v>
                </c:pt>
                <c:pt idx="5421">
                  <c:v>352</c:v>
                </c:pt>
                <c:pt idx="5422">
                  <c:v>352</c:v>
                </c:pt>
                <c:pt idx="5423">
                  <c:v>351</c:v>
                </c:pt>
                <c:pt idx="5424">
                  <c:v>352</c:v>
                </c:pt>
                <c:pt idx="5425">
                  <c:v>352</c:v>
                </c:pt>
                <c:pt idx="5426">
                  <c:v>356</c:v>
                </c:pt>
                <c:pt idx="5427">
                  <c:v>360</c:v>
                </c:pt>
                <c:pt idx="5428">
                  <c:v>353</c:v>
                </c:pt>
                <c:pt idx="5429">
                  <c:v>350</c:v>
                </c:pt>
                <c:pt idx="5430">
                  <c:v>346</c:v>
                </c:pt>
                <c:pt idx="5431">
                  <c:v>348</c:v>
                </c:pt>
                <c:pt idx="5432">
                  <c:v>342</c:v>
                </c:pt>
                <c:pt idx="5433">
                  <c:v>340</c:v>
                </c:pt>
                <c:pt idx="5434">
                  <c:v>338</c:v>
                </c:pt>
                <c:pt idx="5435">
                  <c:v>342</c:v>
                </c:pt>
                <c:pt idx="5436">
                  <c:v>341</c:v>
                </c:pt>
                <c:pt idx="5437">
                  <c:v>344</c:v>
                </c:pt>
                <c:pt idx="5438">
                  <c:v>349</c:v>
                </c:pt>
                <c:pt idx="5439">
                  <c:v>351</c:v>
                </c:pt>
                <c:pt idx="5440">
                  <c:v>348</c:v>
                </c:pt>
                <c:pt idx="5441">
                  <c:v>352</c:v>
                </c:pt>
                <c:pt idx="5442">
                  <c:v>352</c:v>
                </c:pt>
                <c:pt idx="5443">
                  <c:v>355</c:v>
                </c:pt>
                <c:pt idx="5444">
                  <c:v>357</c:v>
                </c:pt>
                <c:pt idx="5445">
                  <c:v>367</c:v>
                </c:pt>
                <c:pt idx="5446">
                  <c:v>379</c:v>
                </c:pt>
                <c:pt idx="5447">
                  <c:v>376</c:v>
                </c:pt>
                <c:pt idx="5448">
                  <c:v>377</c:v>
                </c:pt>
                <c:pt idx="5449">
                  <c:v>384</c:v>
                </c:pt>
                <c:pt idx="5450">
                  <c:v>397</c:v>
                </c:pt>
                <c:pt idx="5451">
                  <c:v>379</c:v>
                </c:pt>
                <c:pt idx="5452">
                  <c:v>376</c:v>
                </c:pt>
                <c:pt idx="5453">
                  <c:v>370</c:v>
                </c:pt>
                <c:pt idx="5454">
                  <c:v>366</c:v>
                </c:pt>
                <c:pt idx="5455">
                  <c:v>370</c:v>
                </c:pt>
                <c:pt idx="5456">
                  <c:v>370</c:v>
                </c:pt>
                <c:pt idx="5457">
                  <c:v>367</c:v>
                </c:pt>
                <c:pt idx="5458">
                  <c:v>366</c:v>
                </c:pt>
                <c:pt idx="5459">
                  <c:v>367</c:v>
                </c:pt>
                <c:pt idx="5460">
                  <c:v>364</c:v>
                </c:pt>
                <c:pt idx="5461">
                  <c:v>361</c:v>
                </c:pt>
                <c:pt idx="5462">
                  <c:v>363</c:v>
                </c:pt>
                <c:pt idx="5463">
                  <c:v>358</c:v>
                </c:pt>
                <c:pt idx="5464">
                  <c:v>357</c:v>
                </c:pt>
                <c:pt idx="5465">
                  <c:v>363</c:v>
                </c:pt>
                <c:pt idx="5466">
                  <c:v>363</c:v>
                </c:pt>
                <c:pt idx="5467">
                  <c:v>363</c:v>
                </c:pt>
                <c:pt idx="5468">
                  <c:v>361</c:v>
                </c:pt>
                <c:pt idx="5469">
                  <c:v>358</c:v>
                </c:pt>
                <c:pt idx="5470">
                  <c:v>364</c:v>
                </c:pt>
                <c:pt idx="5471">
                  <c:v>363</c:v>
                </c:pt>
                <c:pt idx="5472">
                  <c:v>364</c:v>
                </c:pt>
                <c:pt idx="5473">
                  <c:v>364</c:v>
                </c:pt>
                <c:pt idx="5474">
                  <c:v>360</c:v>
                </c:pt>
                <c:pt idx="5475">
                  <c:v>358</c:v>
                </c:pt>
                <c:pt idx="5476">
                  <c:v>357</c:v>
                </c:pt>
                <c:pt idx="5477">
                  <c:v>356</c:v>
                </c:pt>
                <c:pt idx="5478">
                  <c:v>357</c:v>
                </c:pt>
                <c:pt idx="5479">
                  <c:v>359</c:v>
                </c:pt>
                <c:pt idx="5480">
                  <c:v>355</c:v>
                </c:pt>
                <c:pt idx="5481">
                  <c:v>358</c:v>
                </c:pt>
                <c:pt idx="5482">
                  <c:v>363</c:v>
                </c:pt>
                <c:pt idx="5483">
                  <c:v>355</c:v>
                </c:pt>
                <c:pt idx="5484">
                  <c:v>348</c:v>
                </c:pt>
                <c:pt idx="5485">
                  <c:v>340</c:v>
                </c:pt>
                <c:pt idx="5486">
                  <c:v>336</c:v>
                </c:pt>
                <c:pt idx="5487">
                  <c:v>335</c:v>
                </c:pt>
                <c:pt idx="5488">
                  <c:v>333</c:v>
                </c:pt>
                <c:pt idx="5489">
                  <c:v>342</c:v>
                </c:pt>
                <c:pt idx="5490">
                  <c:v>340</c:v>
                </c:pt>
                <c:pt idx="5491">
                  <c:v>337</c:v>
                </c:pt>
                <c:pt idx="5492">
                  <c:v>335</c:v>
                </c:pt>
                <c:pt idx="5493">
                  <c:v>334</c:v>
                </c:pt>
                <c:pt idx="5494">
                  <c:v>334</c:v>
                </c:pt>
                <c:pt idx="5495">
                  <c:v>335</c:v>
                </c:pt>
                <c:pt idx="5496">
                  <c:v>335</c:v>
                </c:pt>
                <c:pt idx="5497">
                  <c:v>332</c:v>
                </c:pt>
                <c:pt idx="5498">
                  <c:v>331</c:v>
                </c:pt>
                <c:pt idx="5499">
                  <c:v>328</c:v>
                </c:pt>
                <c:pt idx="5500">
                  <c:v>328</c:v>
                </c:pt>
                <c:pt idx="5501">
                  <c:v>323</c:v>
                </c:pt>
                <c:pt idx="5502">
                  <c:v>326</c:v>
                </c:pt>
                <c:pt idx="5503">
                  <c:v>333</c:v>
                </c:pt>
                <c:pt idx="5504">
                  <c:v>329</c:v>
                </c:pt>
                <c:pt idx="5505">
                  <c:v>329</c:v>
                </c:pt>
                <c:pt idx="5506">
                  <c:v>336</c:v>
                </c:pt>
                <c:pt idx="5507">
                  <c:v>348</c:v>
                </c:pt>
                <c:pt idx="5508">
                  <c:v>360</c:v>
                </c:pt>
                <c:pt idx="5509">
                  <c:v>346</c:v>
                </c:pt>
                <c:pt idx="5510">
                  <c:v>359</c:v>
                </c:pt>
                <c:pt idx="5511">
                  <c:v>382</c:v>
                </c:pt>
                <c:pt idx="5512">
                  <c:v>371</c:v>
                </c:pt>
                <c:pt idx="5513">
                  <c:v>378</c:v>
                </c:pt>
                <c:pt idx="5514">
                  <c:v>369</c:v>
                </c:pt>
                <c:pt idx="5515">
                  <c:v>357</c:v>
                </c:pt>
                <c:pt idx="5516">
                  <c:v>350</c:v>
                </c:pt>
                <c:pt idx="5517">
                  <c:v>350</c:v>
                </c:pt>
                <c:pt idx="5518">
                  <c:v>348</c:v>
                </c:pt>
                <c:pt idx="5519">
                  <c:v>346</c:v>
                </c:pt>
                <c:pt idx="5520">
                  <c:v>353</c:v>
                </c:pt>
                <c:pt idx="5521">
                  <c:v>358</c:v>
                </c:pt>
                <c:pt idx="5522">
                  <c:v>350</c:v>
                </c:pt>
                <c:pt idx="5523">
                  <c:v>347</c:v>
                </c:pt>
                <c:pt idx="5524">
                  <c:v>347</c:v>
                </c:pt>
                <c:pt idx="5525">
                  <c:v>359</c:v>
                </c:pt>
                <c:pt idx="5526">
                  <c:v>365</c:v>
                </c:pt>
                <c:pt idx="5527">
                  <c:v>359</c:v>
                </c:pt>
                <c:pt idx="5528">
                  <c:v>353</c:v>
                </c:pt>
                <c:pt idx="5529">
                  <c:v>356</c:v>
                </c:pt>
                <c:pt idx="5530">
                  <c:v>356</c:v>
                </c:pt>
                <c:pt idx="5531">
                  <c:v>353</c:v>
                </c:pt>
                <c:pt idx="5532">
                  <c:v>355</c:v>
                </c:pt>
                <c:pt idx="5533">
                  <c:v>358</c:v>
                </c:pt>
                <c:pt idx="5534">
                  <c:v>362</c:v>
                </c:pt>
                <c:pt idx="5535">
                  <c:v>362</c:v>
                </c:pt>
                <c:pt idx="5536">
                  <c:v>360</c:v>
                </c:pt>
                <c:pt idx="5537">
                  <c:v>365</c:v>
                </c:pt>
                <c:pt idx="5538">
                  <c:v>362</c:v>
                </c:pt>
                <c:pt idx="5539">
                  <c:v>360</c:v>
                </c:pt>
                <c:pt idx="5540">
                  <c:v>370</c:v>
                </c:pt>
                <c:pt idx="5541">
                  <c:v>374</c:v>
                </c:pt>
                <c:pt idx="5542">
                  <c:v>373</c:v>
                </c:pt>
                <c:pt idx="5543">
                  <c:v>375</c:v>
                </c:pt>
                <c:pt idx="5544">
                  <c:v>377</c:v>
                </c:pt>
                <c:pt idx="5545">
                  <c:v>379</c:v>
                </c:pt>
                <c:pt idx="5546">
                  <c:v>372</c:v>
                </c:pt>
                <c:pt idx="5547">
                  <c:v>377</c:v>
                </c:pt>
                <c:pt idx="5548">
                  <c:v>371</c:v>
                </c:pt>
                <c:pt idx="5549">
                  <c:v>371</c:v>
                </c:pt>
                <c:pt idx="5550">
                  <c:v>359</c:v>
                </c:pt>
                <c:pt idx="5551">
                  <c:v>364</c:v>
                </c:pt>
                <c:pt idx="5552">
                  <c:v>361</c:v>
                </c:pt>
                <c:pt idx="5553">
                  <c:v>352</c:v>
                </c:pt>
                <c:pt idx="5554">
                  <c:v>350</c:v>
                </c:pt>
                <c:pt idx="5555">
                  <c:v>342</c:v>
                </c:pt>
                <c:pt idx="5556">
                  <c:v>338</c:v>
                </c:pt>
                <c:pt idx="5557">
                  <c:v>333</c:v>
                </c:pt>
                <c:pt idx="5558">
                  <c:v>329</c:v>
                </c:pt>
                <c:pt idx="5559">
                  <c:v>324</c:v>
                </c:pt>
                <c:pt idx="5560">
                  <c:v>333</c:v>
                </c:pt>
                <c:pt idx="5561">
                  <c:v>333</c:v>
                </c:pt>
                <c:pt idx="5562">
                  <c:v>336</c:v>
                </c:pt>
                <c:pt idx="5563">
                  <c:v>341</c:v>
                </c:pt>
                <c:pt idx="5564">
                  <c:v>347</c:v>
                </c:pt>
                <c:pt idx="5565">
                  <c:v>343</c:v>
                </c:pt>
                <c:pt idx="5566">
                  <c:v>344</c:v>
                </c:pt>
                <c:pt idx="5567">
                  <c:v>346</c:v>
                </c:pt>
                <c:pt idx="5568">
                  <c:v>347</c:v>
                </c:pt>
                <c:pt idx="5569">
                  <c:v>345</c:v>
                </c:pt>
                <c:pt idx="5570">
                  <c:v>350</c:v>
                </c:pt>
                <c:pt idx="5571">
                  <c:v>349</c:v>
                </c:pt>
                <c:pt idx="5572">
                  <c:v>346</c:v>
                </c:pt>
                <c:pt idx="5573">
                  <c:v>346</c:v>
                </c:pt>
                <c:pt idx="5574">
                  <c:v>343</c:v>
                </c:pt>
                <c:pt idx="5575">
                  <c:v>341</c:v>
                </c:pt>
                <c:pt idx="5576">
                  <c:v>340</c:v>
                </c:pt>
                <c:pt idx="5577">
                  <c:v>337</c:v>
                </c:pt>
                <c:pt idx="5578">
                  <c:v>336</c:v>
                </c:pt>
                <c:pt idx="5579">
                  <c:v>337</c:v>
                </c:pt>
                <c:pt idx="5580">
                  <c:v>336</c:v>
                </c:pt>
                <c:pt idx="5581">
                  <c:v>341</c:v>
                </c:pt>
                <c:pt idx="5582">
                  <c:v>340</c:v>
                </c:pt>
                <c:pt idx="5583">
                  <c:v>339</c:v>
                </c:pt>
                <c:pt idx="5584">
                  <c:v>348</c:v>
                </c:pt>
                <c:pt idx="5585">
                  <c:v>349</c:v>
                </c:pt>
                <c:pt idx="5586">
                  <c:v>353</c:v>
                </c:pt>
                <c:pt idx="5587">
                  <c:v>353</c:v>
                </c:pt>
                <c:pt idx="5588">
                  <c:v>375</c:v>
                </c:pt>
                <c:pt idx="5589">
                  <c:v>364</c:v>
                </c:pt>
                <c:pt idx="5590">
                  <c:v>363</c:v>
                </c:pt>
                <c:pt idx="5591">
                  <c:v>355</c:v>
                </c:pt>
                <c:pt idx="5592">
                  <c:v>349</c:v>
                </c:pt>
                <c:pt idx="5593">
                  <c:v>350</c:v>
                </c:pt>
                <c:pt idx="5594">
                  <c:v>344</c:v>
                </c:pt>
                <c:pt idx="5595">
                  <c:v>344</c:v>
                </c:pt>
                <c:pt idx="5596">
                  <c:v>345</c:v>
                </c:pt>
                <c:pt idx="5597">
                  <c:v>339</c:v>
                </c:pt>
                <c:pt idx="5598">
                  <c:v>338</c:v>
                </c:pt>
                <c:pt idx="5599">
                  <c:v>333</c:v>
                </c:pt>
                <c:pt idx="5600">
                  <c:v>331</c:v>
                </c:pt>
                <c:pt idx="5601">
                  <c:v>333</c:v>
                </c:pt>
                <c:pt idx="5602">
                  <c:v>334</c:v>
                </c:pt>
                <c:pt idx="5603">
                  <c:v>340</c:v>
                </c:pt>
                <c:pt idx="5604">
                  <c:v>334</c:v>
                </c:pt>
                <c:pt idx="5605">
                  <c:v>339</c:v>
                </c:pt>
                <c:pt idx="5606">
                  <c:v>339</c:v>
                </c:pt>
                <c:pt idx="5607">
                  <c:v>347</c:v>
                </c:pt>
                <c:pt idx="5608">
                  <c:v>348</c:v>
                </c:pt>
                <c:pt idx="5609">
                  <c:v>356</c:v>
                </c:pt>
                <c:pt idx="5610">
                  <c:v>364</c:v>
                </c:pt>
                <c:pt idx="5611">
                  <c:v>361</c:v>
                </c:pt>
                <c:pt idx="5612">
                  <c:v>371</c:v>
                </c:pt>
                <c:pt idx="5613">
                  <c:v>378</c:v>
                </c:pt>
                <c:pt idx="5614">
                  <c:v>377</c:v>
                </c:pt>
                <c:pt idx="5615">
                  <c:v>377</c:v>
                </c:pt>
                <c:pt idx="5616">
                  <c:v>374</c:v>
                </c:pt>
                <c:pt idx="5617">
                  <c:v>374</c:v>
                </c:pt>
                <c:pt idx="5618">
                  <c:v>365</c:v>
                </c:pt>
                <c:pt idx="5619">
                  <c:v>359</c:v>
                </c:pt>
                <c:pt idx="5620">
                  <c:v>366</c:v>
                </c:pt>
                <c:pt idx="5621">
                  <c:v>361</c:v>
                </c:pt>
                <c:pt idx="5622">
                  <c:v>362</c:v>
                </c:pt>
                <c:pt idx="5623">
                  <c:v>359</c:v>
                </c:pt>
                <c:pt idx="5624">
                  <c:v>358</c:v>
                </c:pt>
                <c:pt idx="5625">
                  <c:v>356</c:v>
                </c:pt>
                <c:pt idx="5626">
                  <c:v>359</c:v>
                </c:pt>
                <c:pt idx="5627">
                  <c:v>355</c:v>
                </c:pt>
                <c:pt idx="5628">
                  <c:v>350</c:v>
                </c:pt>
                <c:pt idx="5629">
                  <c:v>347</c:v>
                </c:pt>
                <c:pt idx="5630">
                  <c:v>348</c:v>
                </c:pt>
                <c:pt idx="5631">
                  <c:v>342</c:v>
                </c:pt>
                <c:pt idx="5632">
                  <c:v>342</c:v>
                </c:pt>
                <c:pt idx="5633">
                  <c:v>343</c:v>
                </c:pt>
                <c:pt idx="5634">
                  <c:v>346</c:v>
                </c:pt>
                <c:pt idx="5635">
                  <c:v>343</c:v>
                </c:pt>
                <c:pt idx="5636">
                  <c:v>343</c:v>
                </c:pt>
                <c:pt idx="5637">
                  <c:v>343</c:v>
                </c:pt>
                <c:pt idx="5638">
                  <c:v>343</c:v>
                </c:pt>
                <c:pt idx="5639">
                  <c:v>335</c:v>
                </c:pt>
                <c:pt idx="5640">
                  <c:v>337</c:v>
                </c:pt>
                <c:pt idx="5641">
                  <c:v>338</c:v>
                </c:pt>
                <c:pt idx="5642">
                  <c:v>350</c:v>
                </c:pt>
                <c:pt idx="5643">
                  <c:v>352</c:v>
                </c:pt>
                <c:pt idx="5644">
                  <c:v>348</c:v>
                </c:pt>
                <c:pt idx="5645">
                  <c:v>355</c:v>
                </c:pt>
                <c:pt idx="5646">
                  <c:v>349</c:v>
                </c:pt>
                <c:pt idx="5647">
                  <c:v>349</c:v>
                </c:pt>
                <c:pt idx="5648">
                  <c:v>352</c:v>
                </c:pt>
                <c:pt idx="5649">
                  <c:v>348</c:v>
                </c:pt>
                <c:pt idx="5650">
                  <c:v>348</c:v>
                </c:pt>
                <c:pt idx="5651">
                  <c:v>347</c:v>
                </c:pt>
                <c:pt idx="5652">
                  <c:v>346</c:v>
                </c:pt>
                <c:pt idx="5653">
                  <c:v>343</c:v>
                </c:pt>
                <c:pt idx="5654">
                  <c:v>340</c:v>
                </c:pt>
                <c:pt idx="5655">
                  <c:v>339</c:v>
                </c:pt>
                <c:pt idx="5656">
                  <c:v>344</c:v>
                </c:pt>
                <c:pt idx="5657">
                  <c:v>349</c:v>
                </c:pt>
                <c:pt idx="5658">
                  <c:v>349</c:v>
                </c:pt>
                <c:pt idx="5659">
                  <c:v>346</c:v>
                </c:pt>
                <c:pt idx="5660">
                  <c:v>349</c:v>
                </c:pt>
                <c:pt idx="5661">
                  <c:v>352</c:v>
                </c:pt>
                <c:pt idx="5662">
                  <c:v>348</c:v>
                </c:pt>
                <c:pt idx="5663">
                  <c:v>346</c:v>
                </c:pt>
                <c:pt idx="5664">
                  <c:v>340</c:v>
                </c:pt>
                <c:pt idx="5665">
                  <c:v>338</c:v>
                </c:pt>
                <c:pt idx="5666">
                  <c:v>335</c:v>
                </c:pt>
                <c:pt idx="5667">
                  <c:v>329</c:v>
                </c:pt>
                <c:pt idx="5668">
                  <c:v>329</c:v>
                </c:pt>
                <c:pt idx="5669">
                  <c:v>324</c:v>
                </c:pt>
                <c:pt idx="5670">
                  <c:v>324</c:v>
                </c:pt>
                <c:pt idx="5671">
                  <c:v>325</c:v>
                </c:pt>
                <c:pt idx="5672">
                  <c:v>325</c:v>
                </c:pt>
                <c:pt idx="5673">
                  <c:v>328</c:v>
                </c:pt>
                <c:pt idx="5674">
                  <c:v>326</c:v>
                </c:pt>
                <c:pt idx="5675">
                  <c:v>327</c:v>
                </c:pt>
                <c:pt idx="5676">
                  <c:v>325</c:v>
                </c:pt>
                <c:pt idx="5677">
                  <c:v>324</c:v>
                </c:pt>
                <c:pt idx="5678">
                  <c:v>328</c:v>
                </c:pt>
                <c:pt idx="5679">
                  <c:v>322</c:v>
                </c:pt>
                <c:pt idx="5680">
                  <c:v>322</c:v>
                </c:pt>
                <c:pt idx="5681">
                  <c:v>316</c:v>
                </c:pt>
                <c:pt idx="5682">
                  <c:v>329</c:v>
                </c:pt>
                <c:pt idx="5683">
                  <c:v>332</c:v>
                </c:pt>
                <c:pt idx="5684">
                  <c:v>332</c:v>
                </c:pt>
                <c:pt idx="5685">
                  <c:v>341</c:v>
                </c:pt>
                <c:pt idx="5686">
                  <c:v>351</c:v>
                </c:pt>
                <c:pt idx="5687">
                  <c:v>358</c:v>
                </c:pt>
                <c:pt idx="5688">
                  <c:v>354</c:v>
                </c:pt>
                <c:pt idx="5689">
                  <c:v>349</c:v>
                </c:pt>
                <c:pt idx="5690">
                  <c:v>345</c:v>
                </c:pt>
                <c:pt idx="5691">
                  <c:v>345</c:v>
                </c:pt>
                <c:pt idx="5692">
                  <c:v>351</c:v>
                </c:pt>
                <c:pt idx="5693">
                  <c:v>351</c:v>
                </c:pt>
                <c:pt idx="5694">
                  <c:v>352</c:v>
                </c:pt>
                <c:pt idx="5695">
                  <c:v>365</c:v>
                </c:pt>
                <c:pt idx="5696">
                  <c:v>368</c:v>
                </c:pt>
                <c:pt idx="5697">
                  <c:v>372</c:v>
                </c:pt>
                <c:pt idx="5698">
                  <c:v>385</c:v>
                </c:pt>
                <c:pt idx="5699">
                  <c:v>384</c:v>
                </c:pt>
                <c:pt idx="5700">
                  <c:v>389</c:v>
                </c:pt>
                <c:pt idx="5701">
                  <c:v>381</c:v>
                </c:pt>
                <c:pt idx="5702">
                  <c:v>381</c:v>
                </c:pt>
                <c:pt idx="5703">
                  <c:v>372</c:v>
                </c:pt>
                <c:pt idx="5704">
                  <c:v>372</c:v>
                </c:pt>
                <c:pt idx="5705">
                  <c:v>368</c:v>
                </c:pt>
                <c:pt idx="5706">
                  <c:v>360</c:v>
                </c:pt>
                <c:pt idx="5707">
                  <c:v>357</c:v>
                </c:pt>
                <c:pt idx="5708">
                  <c:v>371</c:v>
                </c:pt>
                <c:pt idx="5709">
                  <c:v>371</c:v>
                </c:pt>
                <c:pt idx="5710">
                  <c:v>389</c:v>
                </c:pt>
                <c:pt idx="5711">
                  <c:v>399</c:v>
                </c:pt>
                <c:pt idx="5712">
                  <c:v>411</c:v>
                </c:pt>
                <c:pt idx="5713">
                  <c:v>418</c:v>
                </c:pt>
                <c:pt idx="5714">
                  <c:v>425</c:v>
                </c:pt>
                <c:pt idx="5715">
                  <c:v>433</c:v>
                </c:pt>
                <c:pt idx="5716">
                  <c:v>424</c:v>
                </c:pt>
                <c:pt idx="5717">
                  <c:v>425</c:v>
                </c:pt>
                <c:pt idx="5718">
                  <c:v>429</c:v>
                </c:pt>
                <c:pt idx="5719">
                  <c:v>426</c:v>
                </c:pt>
                <c:pt idx="5720">
                  <c:v>431</c:v>
                </c:pt>
                <c:pt idx="5721">
                  <c:v>425</c:v>
                </c:pt>
                <c:pt idx="5722">
                  <c:v>422</c:v>
                </c:pt>
                <c:pt idx="5723">
                  <c:v>429</c:v>
                </c:pt>
                <c:pt idx="5724">
                  <c:v>420</c:v>
                </c:pt>
                <c:pt idx="5725">
                  <c:v>429</c:v>
                </c:pt>
                <c:pt idx="5726">
                  <c:v>429</c:v>
                </c:pt>
                <c:pt idx="5727">
                  <c:v>450</c:v>
                </c:pt>
                <c:pt idx="5728">
                  <c:v>450</c:v>
                </c:pt>
                <c:pt idx="5729">
                  <c:v>456</c:v>
                </c:pt>
                <c:pt idx="5730">
                  <c:v>448</c:v>
                </c:pt>
                <c:pt idx="5731">
                  <c:v>440</c:v>
                </c:pt>
                <c:pt idx="5732">
                  <c:v>439</c:v>
                </c:pt>
                <c:pt idx="5733">
                  <c:v>446</c:v>
                </c:pt>
                <c:pt idx="5734">
                  <c:v>458</c:v>
                </c:pt>
                <c:pt idx="5735">
                  <c:v>472</c:v>
                </c:pt>
                <c:pt idx="5736">
                  <c:v>484</c:v>
                </c:pt>
                <c:pt idx="5737">
                  <c:v>511</c:v>
                </c:pt>
                <c:pt idx="5738">
                  <c:v>522</c:v>
                </c:pt>
                <c:pt idx="5739">
                  <c:v>535</c:v>
                </c:pt>
                <c:pt idx="5740">
                  <c:v>537</c:v>
                </c:pt>
                <c:pt idx="5741">
                  <c:v>538</c:v>
                </c:pt>
                <c:pt idx="5742">
                  <c:v>530</c:v>
                </c:pt>
                <c:pt idx="5743">
                  <c:v>533</c:v>
                </c:pt>
                <c:pt idx="5744">
                  <c:v>535</c:v>
                </c:pt>
                <c:pt idx="5745">
                  <c:v>544</c:v>
                </c:pt>
                <c:pt idx="5746">
                  <c:v>505</c:v>
                </c:pt>
                <c:pt idx="5747">
                  <c:v>483</c:v>
                </c:pt>
                <c:pt idx="5748">
                  <c:v>465</c:v>
                </c:pt>
                <c:pt idx="5749">
                  <c:v>452</c:v>
                </c:pt>
                <c:pt idx="5750">
                  <c:v>454</c:v>
                </c:pt>
                <c:pt idx="5751">
                  <c:v>455</c:v>
                </c:pt>
                <c:pt idx="5752">
                  <c:v>460</c:v>
                </c:pt>
                <c:pt idx="5753">
                  <c:v>455</c:v>
                </c:pt>
                <c:pt idx="5754">
                  <c:v>444</c:v>
                </c:pt>
                <c:pt idx="5755">
                  <c:v>440</c:v>
                </c:pt>
                <c:pt idx="5756">
                  <c:v>427</c:v>
                </c:pt>
                <c:pt idx="5757">
                  <c:v>427</c:v>
                </c:pt>
                <c:pt idx="5758">
                  <c:v>441</c:v>
                </c:pt>
                <c:pt idx="5759">
                  <c:v>439</c:v>
                </c:pt>
                <c:pt idx="5760">
                  <c:v>445</c:v>
                </c:pt>
                <c:pt idx="5761">
                  <c:v>434</c:v>
                </c:pt>
                <c:pt idx="5762">
                  <c:v>441</c:v>
                </c:pt>
                <c:pt idx="5763">
                  <c:v>440</c:v>
                </c:pt>
                <c:pt idx="5764">
                  <c:v>436</c:v>
                </c:pt>
                <c:pt idx="5765">
                  <c:v>437</c:v>
                </c:pt>
                <c:pt idx="5766">
                  <c:v>429</c:v>
                </c:pt>
                <c:pt idx="5767">
                  <c:v>425</c:v>
                </c:pt>
                <c:pt idx="5768">
                  <c:v>415</c:v>
                </c:pt>
                <c:pt idx="5769">
                  <c:v>413</c:v>
                </c:pt>
                <c:pt idx="5770">
                  <c:v>429</c:v>
                </c:pt>
                <c:pt idx="5771">
                  <c:v>432</c:v>
                </c:pt>
                <c:pt idx="5772">
                  <c:v>428</c:v>
                </c:pt>
                <c:pt idx="5773">
                  <c:v>417</c:v>
                </c:pt>
                <c:pt idx="5774">
                  <c:v>412</c:v>
                </c:pt>
                <c:pt idx="5775">
                  <c:v>417</c:v>
                </c:pt>
                <c:pt idx="5776">
                  <c:v>412</c:v>
                </c:pt>
                <c:pt idx="5777">
                  <c:v>412</c:v>
                </c:pt>
                <c:pt idx="5778">
                  <c:v>411</c:v>
                </c:pt>
                <c:pt idx="5779">
                  <c:v>408</c:v>
                </c:pt>
                <c:pt idx="5780">
                  <c:v>404</c:v>
                </c:pt>
                <c:pt idx="5781">
                  <c:v>405</c:v>
                </c:pt>
                <c:pt idx="5782">
                  <c:v>400</c:v>
                </c:pt>
                <c:pt idx="5783">
                  <c:v>401</c:v>
                </c:pt>
                <c:pt idx="5784">
                  <c:v>394</c:v>
                </c:pt>
                <c:pt idx="5785">
                  <c:v>392</c:v>
                </c:pt>
                <c:pt idx="5786">
                  <c:v>386</c:v>
                </c:pt>
                <c:pt idx="5787">
                  <c:v>390</c:v>
                </c:pt>
                <c:pt idx="5788">
                  <c:v>391</c:v>
                </c:pt>
                <c:pt idx="5789">
                  <c:v>398</c:v>
                </c:pt>
                <c:pt idx="5790">
                  <c:v>410</c:v>
                </c:pt>
                <c:pt idx="5791">
                  <c:v>418</c:v>
                </c:pt>
                <c:pt idx="5792">
                  <c:v>412</c:v>
                </c:pt>
                <c:pt idx="5793">
                  <c:v>408</c:v>
                </c:pt>
                <c:pt idx="5794">
                  <c:v>399</c:v>
                </c:pt>
                <c:pt idx="5795">
                  <c:v>395</c:v>
                </c:pt>
                <c:pt idx="5796">
                  <c:v>395</c:v>
                </c:pt>
                <c:pt idx="5797">
                  <c:v>395</c:v>
                </c:pt>
                <c:pt idx="5798">
                  <c:v>391</c:v>
                </c:pt>
                <c:pt idx="5799">
                  <c:v>397</c:v>
                </c:pt>
                <c:pt idx="5800">
                  <c:v>392</c:v>
                </c:pt>
                <c:pt idx="5801">
                  <c:v>403</c:v>
                </c:pt>
                <c:pt idx="5802">
                  <c:v>413</c:v>
                </c:pt>
                <c:pt idx="5803">
                  <c:v>409</c:v>
                </c:pt>
                <c:pt idx="5804">
                  <c:v>409</c:v>
                </c:pt>
                <c:pt idx="5805">
                  <c:v>408</c:v>
                </c:pt>
                <c:pt idx="5806">
                  <c:v>399</c:v>
                </c:pt>
                <c:pt idx="5807">
                  <c:v>405</c:v>
                </c:pt>
                <c:pt idx="5808">
                  <c:v>394</c:v>
                </c:pt>
                <c:pt idx="5809">
                  <c:v>395</c:v>
                </c:pt>
                <c:pt idx="5810">
                  <c:v>390</c:v>
                </c:pt>
                <c:pt idx="5811">
                  <c:v>390</c:v>
                </c:pt>
                <c:pt idx="5812">
                  <c:v>386</c:v>
                </c:pt>
                <c:pt idx="5813">
                  <c:v>384</c:v>
                </c:pt>
                <c:pt idx="5814">
                  <c:v>386</c:v>
                </c:pt>
                <c:pt idx="5815">
                  <c:v>386</c:v>
                </c:pt>
                <c:pt idx="5816">
                  <c:v>379</c:v>
                </c:pt>
                <c:pt idx="5817">
                  <c:v>368</c:v>
                </c:pt>
                <c:pt idx="5818">
                  <c:v>368</c:v>
                </c:pt>
                <c:pt idx="5819">
                  <c:v>364</c:v>
                </c:pt>
                <c:pt idx="5820">
                  <c:v>367</c:v>
                </c:pt>
                <c:pt idx="5821">
                  <c:v>373</c:v>
                </c:pt>
                <c:pt idx="5822">
                  <c:v>373</c:v>
                </c:pt>
                <c:pt idx="5823">
                  <c:v>372</c:v>
                </c:pt>
                <c:pt idx="5824">
                  <c:v>373</c:v>
                </c:pt>
                <c:pt idx="5825">
                  <c:v>375</c:v>
                </c:pt>
                <c:pt idx="5826">
                  <c:v>376</c:v>
                </c:pt>
                <c:pt idx="5827">
                  <c:v>373</c:v>
                </c:pt>
                <c:pt idx="5828">
                  <c:v>373</c:v>
                </c:pt>
                <c:pt idx="5829">
                  <c:v>371</c:v>
                </c:pt>
                <c:pt idx="5830">
                  <c:v>374</c:v>
                </c:pt>
                <c:pt idx="5831">
                  <c:v>372</c:v>
                </c:pt>
                <c:pt idx="5832">
                  <c:v>382</c:v>
                </c:pt>
                <c:pt idx="5833">
                  <c:v>389</c:v>
                </c:pt>
                <c:pt idx="5834">
                  <c:v>387</c:v>
                </c:pt>
                <c:pt idx="5835">
                  <c:v>399</c:v>
                </c:pt>
                <c:pt idx="5836">
                  <c:v>401</c:v>
                </c:pt>
                <c:pt idx="5837">
                  <c:v>420</c:v>
                </c:pt>
                <c:pt idx="5838">
                  <c:v>413</c:v>
                </c:pt>
                <c:pt idx="5839">
                  <c:v>417</c:v>
                </c:pt>
                <c:pt idx="5840">
                  <c:v>406</c:v>
                </c:pt>
                <c:pt idx="5841">
                  <c:v>407</c:v>
                </c:pt>
                <c:pt idx="5842">
                  <c:v>406</c:v>
                </c:pt>
                <c:pt idx="5843">
                  <c:v>399</c:v>
                </c:pt>
                <c:pt idx="5844">
                  <c:v>403</c:v>
                </c:pt>
                <c:pt idx="5845">
                  <c:v>422</c:v>
                </c:pt>
                <c:pt idx="5846">
                  <c:v>416</c:v>
                </c:pt>
                <c:pt idx="5847">
                  <c:v>416</c:v>
                </c:pt>
                <c:pt idx="5848">
                  <c:v>419</c:v>
                </c:pt>
                <c:pt idx="5849">
                  <c:v>436</c:v>
                </c:pt>
                <c:pt idx="5850">
                  <c:v>433</c:v>
                </c:pt>
                <c:pt idx="5851">
                  <c:v>459</c:v>
                </c:pt>
                <c:pt idx="5852">
                  <c:v>470</c:v>
                </c:pt>
                <c:pt idx="5853">
                  <c:v>453</c:v>
                </c:pt>
                <c:pt idx="5854">
                  <c:v>448</c:v>
                </c:pt>
                <c:pt idx="5855">
                  <c:v>442</c:v>
                </c:pt>
                <c:pt idx="5856">
                  <c:v>437</c:v>
                </c:pt>
                <c:pt idx="5857">
                  <c:v>423</c:v>
                </c:pt>
                <c:pt idx="5858">
                  <c:v>420</c:v>
                </c:pt>
                <c:pt idx="5859">
                  <c:v>422</c:v>
                </c:pt>
                <c:pt idx="5860">
                  <c:v>424</c:v>
                </c:pt>
                <c:pt idx="5861">
                  <c:v>423</c:v>
                </c:pt>
                <c:pt idx="5862">
                  <c:v>423</c:v>
                </c:pt>
                <c:pt idx="5863">
                  <c:v>414</c:v>
                </c:pt>
                <c:pt idx="5864">
                  <c:v>416</c:v>
                </c:pt>
                <c:pt idx="5865">
                  <c:v>403</c:v>
                </c:pt>
                <c:pt idx="5866">
                  <c:v>395</c:v>
                </c:pt>
                <c:pt idx="5867">
                  <c:v>400</c:v>
                </c:pt>
                <c:pt idx="5868">
                  <c:v>409</c:v>
                </c:pt>
                <c:pt idx="5869">
                  <c:v>405</c:v>
                </c:pt>
                <c:pt idx="5870">
                  <c:v>409</c:v>
                </c:pt>
                <c:pt idx="5871">
                  <c:v>407</c:v>
                </c:pt>
                <c:pt idx="5872">
                  <c:v>407</c:v>
                </c:pt>
                <c:pt idx="5873">
                  <c:v>399</c:v>
                </c:pt>
                <c:pt idx="5874">
                  <c:v>404</c:v>
                </c:pt>
                <c:pt idx="5875">
                  <c:v>402</c:v>
                </c:pt>
                <c:pt idx="5876">
                  <c:v>402</c:v>
                </c:pt>
                <c:pt idx="5877">
                  <c:v>398</c:v>
                </c:pt>
                <c:pt idx="5878">
                  <c:v>400</c:v>
                </c:pt>
                <c:pt idx="5879">
                  <c:v>403</c:v>
                </c:pt>
                <c:pt idx="5880">
                  <c:v>401</c:v>
                </c:pt>
                <c:pt idx="5881">
                  <c:v>400</c:v>
                </c:pt>
                <c:pt idx="5882">
                  <c:v>402</c:v>
                </c:pt>
                <c:pt idx="5883">
                  <c:v>400</c:v>
                </c:pt>
                <c:pt idx="5884">
                  <c:v>396</c:v>
                </c:pt>
                <c:pt idx="5885">
                  <c:v>401</c:v>
                </c:pt>
                <c:pt idx="5886">
                  <c:v>411</c:v>
                </c:pt>
                <c:pt idx="5887">
                  <c:v>407</c:v>
                </c:pt>
                <c:pt idx="5888">
                  <c:v>406</c:v>
                </c:pt>
                <c:pt idx="5889">
                  <c:v>399</c:v>
                </c:pt>
                <c:pt idx="5890">
                  <c:v>398</c:v>
                </c:pt>
                <c:pt idx="5891">
                  <c:v>393</c:v>
                </c:pt>
                <c:pt idx="5892">
                  <c:v>389</c:v>
                </c:pt>
                <c:pt idx="5893">
                  <c:v>393</c:v>
                </c:pt>
                <c:pt idx="5894">
                  <c:v>397</c:v>
                </c:pt>
                <c:pt idx="5895">
                  <c:v>393</c:v>
                </c:pt>
                <c:pt idx="5896">
                  <c:v>410</c:v>
                </c:pt>
                <c:pt idx="5897">
                  <c:v>419</c:v>
                </c:pt>
                <c:pt idx="5898">
                  <c:v>453</c:v>
                </c:pt>
                <c:pt idx="5899">
                  <c:v>446</c:v>
                </c:pt>
                <c:pt idx="5900">
                  <c:v>452</c:v>
                </c:pt>
                <c:pt idx="5901">
                  <c:v>431</c:v>
                </c:pt>
                <c:pt idx="5902">
                  <c:v>431</c:v>
                </c:pt>
                <c:pt idx="5903">
                  <c:v>440</c:v>
                </c:pt>
                <c:pt idx="5904">
                  <c:v>425</c:v>
                </c:pt>
                <c:pt idx="5905">
                  <c:v>449</c:v>
                </c:pt>
                <c:pt idx="5906">
                  <c:v>452</c:v>
                </c:pt>
                <c:pt idx="5907">
                  <c:v>447</c:v>
                </c:pt>
                <c:pt idx="5908">
                  <c:v>436</c:v>
                </c:pt>
                <c:pt idx="5909">
                  <c:v>435</c:v>
                </c:pt>
                <c:pt idx="5910">
                  <c:v>421</c:v>
                </c:pt>
                <c:pt idx="5911">
                  <c:v>416</c:v>
                </c:pt>
                <c:pt idx="5912">
                  <c:v>425</c:v>
                </c:pt>
                <c:pt idx="5913">
                  <c:v>422</c:v>
                </c:pt>
                <c:pt idx="5914">
                  <c:v>419</c:v>
                </c:pt>
                <c:pt idx="5915">
                  <c:v>417</c:v>
                </c:pt>
                <c:pt idx="5916">
                  <c:v>408</c:v>
                </c:pt>
                <c:pt idx="5917">
                  <c:v>409</c:v>
                </c:pt>
                <c:pt idx="5918">
                  <c:v>413</c:v>
                </c:pt>
                <c:pt idx="5919">
                  <c:v>413</c:v>
                </c:pt>
                <c:pt idx="5920">
                  <c:v>423</c:v>
                </c:pt>
                <c:pt idx="5921">
                  <c:v>423</c:v>
                </c:pt>
                <c:pt idx="5922">
                  <c:v>407</c:v>
                </c:pt>
                <c:pt idx="5923">
                  <c:v>405</c:v>
                </c:pt>
                <c:pt idx="5924">
                  <c:v>399</c:v>
                </c:pt>
                <c:pt idx="5925">
                  <c:v>390</c:v>
                </c:pt>
                <c:pt idx="5926">
                  <c:v>392</c:v>
                </c:pt>
                <c:pt idx="5927">
                  <c:v>385</c:v>
                </c:pt>
                <c:pt idx="5928">
                  <c:v>383</c:v>
                </c:pt>
                <c:pt idx="5929">
                  <c:v>380</c:v>
                </c:pt>
                <c:pt idx="5930">
                  <c:v>381</c:v>
                </c:pt>
                <c:pt idx="5931">
                  <c:v>382</c:v>
                </c:pt>
                <c:pt idx="5932">
                  <c:v>377</c:v>
                </c:pt>
                <c:pt idx="5933">
                  <c:v>381</c:v>
                </c:pt>
                <c:pt idx="5934">
                  <c:v>384</c:v>
                </c:pt>
                <c:pt idx="5935">
                  <c:v>390</c:v>
                </c:pt>
                <c:pt idx="5936">
                  <c:v>391</c:v>
                </c:pt>
                <c:pt idx="5937">
                  <c:v>395</c:v>
                </c:pt>
                <c:pt idx="5938">
                  <c:v>399</c:v>
                </c:pt>
                <c:pt idx="5939">
                  <c:v>402</c:v>
                </c:pt>
                <c:pt idx="5940">
                  <c:v>408</c:v>
                </c:pt>
                <c:pt idx="5941">
                  <c:v>428</c:v>
                </c:pt>
                <c:pt idx="5942">
                  <c:v>440</c:v>
                </c:pt>
                <c:pt idx="5943">
                  <c:v>438</c:v>
                </c:pt>
                <c:pt idx="5944">
                  <c:v>431</c:v>
                </c:pt>
                <c:pt idx="5945">
                  <c:v>439</c:v>
                </c:pt>
                <c:pt idx="5946">
                  <c:v>432</c:v>
                </c:pt>
                <c:pt idx="5947">
                  <c:v>426</c:v>
                </c:pt>
                <c:pt idx="5948">
                  <c:v>410</c:v>
                </c:pt>
                <c:pt idx="5949">
                  <c:v>408</c:v>
                </c:pt>
                <c:pt idx="5950">
                  <c:v>401</c:v>
                </c:pt>
                <c:pt idx="5951">
                  <c:v>401</c:v>
                </c:pt>
                <c:pt idx="5952">
                  <c:v>400</c:v>
                </c:pt>
                <c:pt idx="5953">
                  <c:v>402</c:v>
                </c:pt>
                <c:pt idx="5954">
                  <c:v>398</c:v>
                </c:pt>
                <c:pt idx="5955">
                  <c:v>399</c:v>
                </c:pt>
                <c:pt idx="5956">
                  <c:v>398</c:v>
                </c:pt>
                <c:pt idx="5957">
                  <c:v>396</c:v>
                </c:pt>
                <c:pt idx="5958">
                  <c:v>389</c:v>
                </c:pt>
                <c:pt idx="5959">
                  <c:v>385</c:v>
                </c:pt>
                <c:pt idx="5960">
                  <c:v>386</c:v>
                </c:pt>
                <c:pt idx="5961">
                  <c:v>396</c:v>
                </c:pt>
                <c:pt idx="5962">
                  <c:v>415</c:v>
                </c:pt>
                <c:pt idx="5963">
                  <c:v>409</c:v>
                </c:pt>
                <c:pt idx="5964">
                  <c:v>399</c:v>
                </c:pt>
                <c:pt idx="5965">
                  <c:v>397</c:v>
                </c:pt>
                <c:pt idx="5966">
                  <c:v>402</c:v>
                </c:pt>
                <c:pt idx="5967">
                  <c:v>396</c:v>
                </c:pt>
                <c:pt idx="5968">
                  <c:v>400</c:v>
                </c:pt>
                <c:pt idx="5969">
                  <c:v>399</c:v>
                </c:pt>
                <c:pt idx="5970">
                  <c:v>400</c:v>
                </c:pt>
                <c:pt idx="5971">
                  <c:v>405</c:v>
                </c:pt>
                <c:pt idx="5972">
                  <c:v>408</c:v>
                </c:pt>
                <c:pt idx="5973">
                  <c:v>406</c:v>
                </c:pt>
                <c:pt idx="5974">
                  <c:v>409</c:v>
                </c:pt>
                <c:pt idx="5975">
                  <c:v>412</c:v>
                </c:pt>
                <c:pt idx="5976">
                  <c:v>418</c:v>
                </c:pt>
                <c:pt idx="5977">
                  <c:v>417</c:v>
                </c:pt>
                <c:pt idx="5978">
                  <c:v>413</c:v>
                </c:pt>
                <c:pt idx="5979">
                  <c:v>408</c:v>
                </c:pt>
                <c:pt idx="5980">
                  <c:v>405</c:v>
                </c:pt>
                <c:pt idx="5981">
                  <c:v>399</c:v>
                </c:pt>
                <c:pt idx="5982">
                  <c:v>399</c:v>
                </c:pt>
                <c:pt idx="5983">
                  <c:v>401</c:v>
                </c:pt>
                <c:pt idx="5984">
                  <c:v>402</c:v>
                </c:pt>
                <c:pt idx="5985">
                  <c:v>403</c:v>
                </c:pt>
                <c:pt idx="5986">
                  <c:v>414</c:v>
                </c:pt>
                <c:pt idx="5987">
                  <c:v>402</c:v>
                </c:pt>
                <c:pt idx="5988">
                  <c:v>400</c:v>
                </c:pt>
                <c:pt idx="5989">
                  <c:v>389</c:v>
                </c:pt>
                <c:pt idx="5990">
                  <c:v>388</c:v>
                </c:pt>
                <c:pt idx="5991">
                  <c:v>384</c:v>
                </c:pt>
                <c:pt idx="5992">
                  <c:v>383</c:v>
                </c:pt>
                <c:pt idx="5993">
                  <c:v>370</c:v>
                </c:pt>
                <c:pt idx="5994">
                  <c:v>371</c:v>
                </c:pt>
                <c:pt idx="5995">
                  <c:v>362</c:v>
                </c:pt>
                <c:pt idx="5996">
                  <c:v>358</c:v>
                </c:pt>
                <c:pt idx="5997">
                  <c:v>351</c:v>
                </c:pt>
                <c:pt idx="5998">
                  <c:v>354</c:v>
                </c:pt>
                <c:pt idx="5999">
                  <c:v>353</c:v>
                </c:pt>
                <c:pt idx="6000">
                  <c:v>352</c:v>
                </c:pt>
                <c:pt idx="6001">
                  <c:v>353</c:v>
                </c:pt>
                <c:pt idx="6002">
                  <c:v>353</c:v>
                </c:pt>
                <c:pt idx="6003">
                  <c:v>356</c:v>
                </c:pt>
                <c:pt idx="6004">
                  <c:v>360</c:v>
                </c:pt>
                <c:pt idx="6005">
                  <c:v>360</c:v>
                </c:pt>
                <c:pt idx="6006">
                  <c:v>356</c:v>
                </c:pt>
                <c:pt idx="6007">
                  <c:v>361</c:v>
                </c:pt>
                <c:pt idx="6008">
                  <c:v>357</c:v>
                </c:pt>
                <c:pt idx="6009">
                  <c:v>354</c:v>
                </c:pt>
                <c:pt idx="6010">
                  <c:v>350</c:v>
                </c:pt>
                <c:pt idx="6011">
                  <c:v>349</c:v>
                </c:pt>
                <c:pt idx="6012">
                  <c:v>348</c:v>
                </c:pt>
                <c:pt idx="6013">
                  <c:v>348</c:v>
                </c:pt>
                <c:pt idx="6014">
                  <c:v>345</c:v>
                </c:pt>
                <c:pt idx="6015">
                  <c:v>344</c:v>
                </c:pt>
                <c:pt idx="6016">
                  <c:v>342</c:v>
                </c:pt>
                <c:pt idx="6017">
                  <c:v>339</c:v>
                </c:pt>
                <c:pt idx="6018">
                  <c:v>338</c:v>
                </c:pt>
                <c:pt idx="6019">
                  <c:v>347</c:v>
                </c:pt>
                <c:pt idx="6020">
                  <c:v>349</c:v>
                </c:pt>
                <c:pt idx="6021">
                  <c:v>358</c:v>
                </c:pt>
                <c:pt idx="6022">
                  <c:v>368</c:v>
                </c:pt>
                <c:pt idx="6023">
                  <c:v>403</c:v>
                </c:pt>
                <c:pt idx="6024">
                  <c:v>386</c:v>
                </c:pt>
                <c:pt idx="6025">
                  <c:v>383</c:v>
                </c:pt>
                <c:pt idx="6026">
                  <c:v>395</c:v>
                </c:pt>
                <c:pt idx="6027">
                  <c:v>403</c:v>
                </c:pt>
                <c:pt idx="6028">
                  <c:v>397</c:v>
                </c:pt>
                <c:pt idx="6029">
                  <c:v>385</c:v>
                </c:pt>
                <c:pt idx="6030">
                  <c:v>375</c:v>
                </c:pt>
                <c:pt idx="6031">
                  <c:v>370</c:v>
                </c:pt>
                <c:pt idx="6032">
                  <c:v>375</c:v>
                </c:pt>
                <c:pt idx="6033">
                  <c:v>375</c:v>
                </c:pt>
                <c:pt idx="6034">
                  <c:v>365</c:v>
                </c:pt>
                <c:pt idx="6035">
                  <c:v>359</c:v>
                </c:pt>
                <c:pt idx="6036">
                  <c:v>357</c:v>
                </c:pt>
                <c:pt idx="6037">
                  <c:v>356</c:v>
                </c:pt>
                <c:pt idx="6038">
                  <c:v>356</c:v>
                </c:pt>
                <c:pt idx="6039">
                  <c:v>361</c:v>
                </c:pt>
                <c:pt idx="6040">
                  <c:v>357</c:v>
                </c:pt>
                <c:pt idx="6041">
                  <c:v>362</c:v>
                </c:pt>
                <c:pt idx="6042">
                  <c:v>366</c:v>
                </c:pt>
                <c:pt idx="6043">
                  <c:v>403</c:v>
                </c:pt>
                <c:pt idx="6044">
                  <c:v>418</c:v>
                </c:pt>
                <c:pt idx="6045">
                  <c:v>427</c:v>
                </c:pt>
                <c:pt idx="6046">
                  <c:v>462</c:v>
                </c:pt>
                <c:pt idx="6047">
                  <c:v>504</c:v>
                </c:pt>
                <c:pt idx="6048">
                  <c:v>506</c:v>
                </c:pt>
                <c:pt idx="6049">
                  <c:v>497</c:v>
                </c:pt>
                <c:pt idx="6050">
                  <c:v>484</c:v>
                </c:pt>
                <c:pt idx="6051">
                  <c:v>475</c:v>
                </c:pt>
                <c:pt idx="6052">
                  <c:v>505</c:v>
                </c:pt>
                <c:pt idx="6053">
                  <c:v>564</c:v>
                </c:pt>
                <c:pt idx="6054">
                  <c:v>668</c:v>
                </c:pt>
                <c:pt idx="6055">
                  <c:v>638</c:v>
                </c:pt>
                <c:pt idx="6056">
                  <c:v>661</c:v>
                </c:pt>
                <c:pt idx="6057">
                  <c:v>742</c:v>
                </c:pt>
                <c:pt idx="6058">
                  <c:v>731</c:v>
                </c:pt>
                <c:pt idx="6059">
                  <c:v>838</c:v>
                </c:pt>
                <c:pt idx="6060">
                  <c:v>841</c:v>
                </c:pt>
                <c:pt idx="6061">
                  <c:v>904</c:v>
                </c:pt>
                <c:pt idx="6062">
                  <c:v>982</c:v>
                </c:pt>
                <c:pt idx="6063">
                  <c:v>1009</c:v>
                </c:pt>
                <c:pt idx="6064">
                  <c:v>1087</c:v>
                </c:pt>
                <c:pt idx="6065">
                  <c:v>1055</c:v>
                </c:pt>
                <c:pt idx="6066">
                  <c:v>1011</c:v>
                </c:pt>
                <c:pt idx="6067">
                  <c:v>929</c:v>
                </c:pt>
                <c:pt idx="6068">
                  <c:v>899</c:v>
                </c:pt>
                <c:pt idx="6069">
                  <c:v>882</c:v>
                </c:pt>
                <c:pt idx="6070">
                  <c:v>877</c:v>
                </c:pt>
                <c:pt idx="6071">
                  <c:v>911</c:v>
                </c:pt>
                <c:pt idx="6072">
                  <c:v>917</c:v>
                </c:pt>
                <c:pt idx="6073">
                  <c:v>943</c:v>
                </c:pt>
                <c:pt idx="6074">
                  <c:v>926</c:v>
                </c:pt>
                <c:pt idx="6075">
                  <c:v>888</c:v>
                </c:pt>
                <c:pt idx="6076">
                  <c:v>881</c:v>
                </c:pt>
                <c:pt idx="6077">
                  <c:v>796</c:v>
                </c:pt>
                <c:pt idx="6078">
                  <c:v>770</c:v>
                </c:pt>
                <c:pt idx="6079">
                  <c:v>735</c:v>
                </c:pt>
                <c:pt idx="6080">
                  <c:v>764</c:v>
                </c:pt>
                <c:pt idx="6081">
                  <c:v>758</c:v>
                </c:pt>
                <c:pt idx="6082">
                  <c:v>731</c:v>
                </c:pt>
                <c:pt idx="6083">
                  <c:v>752</c:v>
                </c:pt>
                <c:pt idx="6084">
                  <c:v>790</c:v>
                </c:pt>
                <c:pt idx="6085">
                  <c:v>785</c:v>
                </c:pt>
                <c:pt idx="6086">
                  <c:v>787</c:v>
                </c:pt>
                <c:pt idx="6087">
                  <c:v>803</c:v>
                </c:pt>
                <c:pt idx="6088">
                  <c:v>801</c:v>
                </c:pt>
                <c:pt idx="6089">
                  <c:v>802</c:v>
                </c:pt>
                <c:pt idx="6090">
                  <c:v>787</c:v>
                </c:pt>
                <c:pt idx="6091">
                  <c:v>763</c:v>
                </c:pt>
                <c:pt idx="6092">
                  <c:v>770</c:v>
                </c:pt>
                <c:pt idx="6093">
                  <c:v>779</c:v>
                </c:pt>
                <c:pt idx="6094">
                  <c:v>760</c:v>
                </c:pt>
                <c:pt idx="6095">
                  <c:v>760</c:v>
                </c:pt>
                <c:pt idx="6096">
                  <c:v>760</c:v>
                </c:pt>
                <c:pt idx="6097">
                  <c:v>752</c:v>
                </c:pt>
                <c:pt idx="6098">
                  <c:v>751</c:v>
                </c:pt>
                <c:pt idx="6099">
                  <c:v>742</c:v>
                </c:pt>
                <c:pt idx="6100">
                  <c:v>761</c:v>
                </c:pt>
                <c:pt idx="6101">
                  <c:v>777</c:v>
                </c:pt>
                <c:pt idx="6102">
                  <c:v>778</c:v>
                </c:pt>
                <c:pt idx="6103">
                  <c:v>741</c:v>
                </c:pt>
                <c:pt idx="6104">
                  <c:v>735</c:v>
                </c:pt>
                <c:pt idx="6105">
                  <c:v>716</c:v>
                </c:pt>
                <c:pt idx="6106">
                  <c:v>708</c:v>
                </c:pt>
                <c:pt idx="6107">
                  <c:v>706</c:v>
                </c:pt>
                <c:pt idx="6108">
                  <c:v>706</c:v>
                </c:pt>
                <c:pt idx="6109">
                  <c:v>675</c:v>
                </c:pt>
                <c:pt idx="6110">
                  <c:v>670</c:v>
                </c:pt>
                <c:pt idx="6111">
                  <c:v>660</c:v>
                </c:pt>
                <c:pt idx="6112">
                  <c:v>671</c:v>
                </c:pt>
                <c:pt idx="6113">
                  <c:v>654</c:v>
                </c:pt>
                <c:pt idx="6114">
                  <c:v>643</c:v>
                </c:pt>
                <c:pt idx="6115">
                  <c:v>618</c:v>
                </c:pt>
                <c:pt idx="6116">
                  <c:v>580</c:v>
                </c:pt>
                <c:pt idx="6117">
                  <c:v>583</c:v>
                </c:pt>
                <c:pt idx="6118">
                  <c:v>550</c:v>
                </c:pt>
                <c:pt idx="6119">
                  <c:v>551</c:v>
                </c:pt>
                <c:pt idx="6120">
                  <c:v>575</c:v>
                </c:pt>
                <c:pt idx="6121">
                  <c:v>592</c:v>
                </c:pt>
                <c:pt idx="6122">
                  <c:v>640</c:v>
                </c:pt>
                <c:pt idx="6123">
                  <c:v>628</c:v>
                </c:pt>
                <c:pt idx="6124">
                  <c:v>625</c:v>
                </c:pt>
                <c:pt idx="6125">
                  <c:v>578</c:v>
                </c:pt>
                <c:pt idx="6126">
                  <c:v>585</c:v>
                </c:pt>
                <c:pt idx="6127">
                  <c:v>601</c:v>
                </c:pt>
                <c:pt idx="6128">
                  <c:v>602</c:v>
                </c:pt>
                <c:pt idx="6129">
                  <c:v>603</c:v>
                </c:pt>
                <c:pt idx="6130">
                  <c:v>602</c:v>
                </c:pt>
                <c:pt idx="6131">
                  <c:v>623</c:v>
                </c:pt>
                <c:pt idx="6132">
                  <c:v>630</c:v>
                </c:pt>
                <c:pt idx="6133">
                  <c:v>641</c:v>
                </c:pt>
                <c:pt idx="6134">
                  <c:v>652</c:v>
                </c:pt>
                <c:pt idx="6135">
                  <c:v>644</c:v>
                </c:pt>
                <c:pt idx="6136">
                  <c:v>633</c:v>
                </c:pt>
                <c:pt idx="6137">
                  <c:v>617</c:v>
                </c:pt>
                <c:pt idx="6138">
                  <c:v>617</c:v>
                </c:pt>
                <c:pt idx="6139">
                  <c:v>603</c:v>
                </c:pt>
                <c:pt idx="6140">
                  <c:v>604</c:v>
                </c:pt>
                <c:pt idx="6141">
                  <c:v>606</c:v>
                </c:pt>
                <c:pt idx="6142">
                  <c:v>614</c:v>
                </c:pt>
                <c:pt idx="6143">
                  <c:v>614</c:v>
                </c:pt>
                <c:pt idx="6144">
                  <c:v>601</c:v>
                </c:pt>
                <c:pt idx="6145">
                  <c:v>603</c:v>
                </c:pt>
                <c:pt idx="6146">
                  <c:v>581</c:v>
                </c:pt>
                <c:pt idx="6147">
                  <c:v>576</c:v>
                </c:pt>
                <c:pt idx="6148">
                  <c:v>574</c:v>
                </c:pt>
                <c:pt idx="6149">
                  <c:v>554</c:v>
                </c:pt>
                <c:pt idx="6150">
                  <c:v>533</c:v>
                </c:pt>
                <c:pt idx="6151">
                  <c:v>528</c:v>
                </c:pt>
                <c:pt idx="6152">
                  <c:v>526</c:v>
                </c:pt>
                <c:pt idx="6153">
                  <c:v>529</c:v>
                </c:pt>
                <c:pt idx="6154">
                  <c:v>524</c:v>
                </c:pt>
                <c:pt idx="6155">
                  <c:v>527</c:v>
                </c:pt>
                <c:pt idx="6156">
                  <c:v>515</c:v>
                </c:pt>
                <c:pt idx="6157">
                  <c:v>514</c:v>
                </c:pt>
                <c:pt idx="6158">
                  <c:v>516</c:v>
                </c:pt>
                <c:pt idx="6159">
                  <c:v>508</c:v>
                </c:pt>
                <c:pt idx="6160">
                  <c:v>513</c:v>
                </c:pt>
                <c:pt idx="6161">
                  <c:v>504</c:v>
                </c:pt>
                <c:pt idx="6162">
                  <c:v>506</c:v>
                </c:pt>
                <c:pt idx="6163">
                  <c:v>506</c:v>
                </c:pt>
                <c:pt idx="6164">
                  <c:v>509</c:v>
                </c:pt>
                <c:pt idx="6165">
                  <c:v>503</c:v>
                </c:pt>
                <c:pt idx="6166">
                  <c:v>510</c:v>
                </c:pt>
                <c:pt idx="6167">
                  <c:v>516</c:v>
                </c:pt>
                <c:pt idx="6168">
                  <c:v>526</c:v>
                </c:pt>
                <c:pt idx="6169">
                  <c:v>529</c:v>
                </c:pt>
                <c:pt idx="6170">
                  <c:v>526</c:v>
                </c:pt>
                <c:pt idx="6171">
                  <c:v>525</c:v>
                </c:pt>
                <c:pt idx="6172">
                  <c:v>528</c:v>
                </c:pt>
                <c:pt idx="6173">
                  <c:v>525</c:v>
                </c:pt>
                <c:pt idx="6174">
                  <c:v>517</c:v>
                </c:pt>
                <c:pt idx="6175">
                  <c:v>507</c:v>
                </c:pt>
                <c:pt idx="6176">
                  <c:v>502</c:v>
                </c:pt>
                <c:pt idx="6177">
                  <c:v>498</c:v>
                </c:pt>
                <c:pt idx="6178">
                  <c:v>500</c:v>
                </c:pt>
                <c:pt idx="6179">
                  <c:v>502</c:v>
                </c:pt>
                <c:pt idx="6180">
                  <c:v>497</c:v>
                </c:pt>
                <c:pt idx="6181">
                  <c:v>493</c:v>
                </c:pt>
                <c:pt idx="6182">
                  <c:v>504</c:v>
                </c:pt>
                <c:pt idx="6183">
                  <c:v>513</c:v>
                </c:pt>
                <c:pt idx="6184">
                  <c:v>513</c:v>
                </c:pt>
                <c:pt idx="6185">
                  <c:v>525</c:v>
                </c:pt>
                <c:pt idx="6186">
                  <c:v>516</c:v>
                </c:pt>
                <c:pt idx="6187">
                  <c:v>516</c:v>
                </c:pt>
                <c:pt idx="6188">
                  <c:v>521</c:v>
                </c:pt>
                <c:pt idx="6189">
                  <c:v>518</c:v>
                </c:pt>
                <c:pt idx="6190">
                  <c:v>514</c:v>
                </c:pt>
                <c:pt idx="6191">
                  <c:v>507</c:v>
                </c:pt>
                <c:pt idx="6192">
                  <c:v>514</c:v>
                </c:pt>
                <c:pt idx="6193">
                  <c:v>516</c:v>
                </c:pt>
                <c:pt idx="6194">
                  <c:v>542</c:v>
                </c:pt>
                <c:pt idx="6195">
                  <c:v>545</c:v>
                </c:pt>
                <c:pt idx="6196">
                  <c:v>547</c:v>
                </c:pt>
                <c:pt idx="6197">
                  <c:v>564</c:v>
                </c:pt>
                <c:pt idx="6198">
                  <c:v>564</c:v>
                </c:pt>
                <c:pt idx="6199">
                  <c:v>552</c:v>
                </c:pt>
                <c:pt idx="6200">
                  <c:v>550</c:v>
                </c:pt>
                <c:pt idx="6201">
                  <c:v>541</c:v>
                </c:pt>
                <c:pt idx="6202">
                  <c:v>536</c:v>
                </c:pt>
                <c:pt idx="6203">
                  <c:v>538</c:v>
                </c:pt>
                <c:pt idx="6204">
                  <c:v>518</c:v>
                </c:pt>
                <c:pt idx="6205">
                  <c:v>506</c:v>
                </c:pt>
                <c:pt idx="6206">
                  <c:v>502</c:v>
                </c:pt>
                <c:pt idx="6207">
                  <c:v>497</c:v>
                </c:pt>
                <c:pt idx="6208">
                  <c:v>492</c:v>
                </c:pt>
                <c:pt idx="6209">
                  <c:v>492</c:v>
                </c:pt>
                <c:pt idx="6210">
                  <c:v>488</c:v>
                </c:pt>
                <c:pt idx="6211">
                  <c:v>489</c:v>
                </c:pt>
                <c:pt idx="6212">
                  <c:v>501</c:v>
                </c:pt>
                <c:pt idx="6213">
                  <c:v>494</c:v>
                </c:pt>
                <c:pt idx="6214">
                  <c:v>491</c:v>
                </c:pt>
                <c:pt idx="6215">
                  <c:v>490</c:v>
                </c:pt>
                <c:pt idx="6216">
                  <c:v>491</c:v>
                </c:pt>
                <c:pt idx="6217">
                  <c:v>488</c:v>
                </c:pt>
                <c:pt idx="6218">
                  <c:v>487</c:v>
                </c:pt>
                <c:pt idx="6219">
                  <c:v>503</c:v>
                </c:pt>
                <c:pt idx="6220">
                  <c:v>506</c:v>
                </c:pt>
                <c:pt idx="6221">
                  <c:v>529</c:v>
                </c:pt>
                <c:pt idx="6222">
                  <c:v>525</c:v>
                </c:pt>
                <c:pt idx="6223">
                  <c:v>525</c:v>
                </c:pt>
                <c:pt idx="6224">
                  <c:v>532</c:v>
                </c:pt>
                <c:pt idx="6225">
                  <c:v>525</c:v>
                </c:pt>
                <c:pt idx="6226">
                  <c:v>507</c:v>
                </c:pt>
                <c:pt idx="6227">
                  <c:v>479</c:v>
                </c:pt>
                <c:pt idx="6228">
                  <c:v>459</c:v>
                </c:pt>
                <c:pt idx="6229">
                  <c:v>467</c:v>
                </c:pt>
                <c:pt idx="6230">
                  <c:v>422</c:v>
                </c:pt>
                <c:pt idx="6231">
                  <c:v>437</c:v>
                </c:pt>
                <c:pt idx="6232">
                  <c:v>437</c:v>
                </c:pt>
                <c:pt idx="6233">
                  <c:v>462</c:v>
                </c:pt>
                <c:pt idx="6234">
                  <c:v>463</c:v>
                </c:pt>
                <c:pt idx="6235">
                  <c:v>450</c:v>
                </c:pt>
                <c:pt idx="6236">
                  <c:v>448</c:v>
                </c:pt>
                <c:pt idx="6237">
                  <c:v>442</c:v>
                </c:pt>
                <c:pt idx="6238">
                  <c:v>448</c:v>
                </c:pt>
                <c:pt idx="6239">
                  <c:v>449</c:v>
                </c:pt>
                <c:pt idx="6240">
                  <c:v>443</c:v>
                </c:pt>
                <c:pt idx="6241">
                  <c:v>431</c:v>
                </c:pt>
                <c:pt idx="6242">
                  <c:v>433</c:v>
                </c:pt>
                <c:pt idx="6243">
                  <c:v>433</c:v>
                </c:pt>
                <c:pt idx="6244">
                  <c:v>435</c:v>
                </c:pt>
                <c:pt idx="6245">
                  <c:v>433</c:v>
                </c:pt>
                <c:pt idx="6246">
                  <c:v>421</c:v>
                </c:pt>
                <c:pt idx="6247">
                  <c:v>417</c:v>
                </c:pt>
                <c:pt idx="6248">
                  <c:v>410</c:v>
                </c:pt>
                <c:pt idx="6249">
                  <c:v>403</c:v>
                </c:pt>
                <c:pt idx="6250">
                  <c:v>403</c:v>
                </c:pt>
                <c:pt idx="6251">
                  <c:v>403</c:v>
                </c:pt>
                <c:pt idx="6252">
                  <c:v>404</c:v>
                </c:pt>
                <c:pt idx="6253">
                  <c:v>408</c:v>
                </c:pt>
                <c:pt idx="6254">
                  <c:v>413</c:v>
                </c:pt>
                <c:pt idx="6255">
                  <c:v>407</c:v>
                </c:pt>
                <c:pt idx="6256">
                  <c:v>406</c:v>
                </c:pt>
                <c:pt idx="6257">
                  <c:v>406</c:v>
                </c:pt>
                <c:pt idx="6258">
                  <c:v>405</c:v>
                </c:pt>
                <c:pt idx="6259">
                  <c:v>403</c:v>
                </c:pt>
                <c:pt idx="6260">
                  <c:v>418</c:v>
                </c:pt>
                <c:pt idx="6261">
                  <c:v>412</c:v>
                </c:pt>
                <c:pt idx="6262">
                  <c:v>407</c:v>
                </c:pt>
                <c:pt idx="6263">
                  <c:v>405</c:v>
                </c:pt>
                <c:pt idx="6264">
                  <c:v>389</c:v>
                </c:pt>
                <c:pt idx="6265">
                  <c:v>385</c:v>
                </c:pt>
                <c:pt idx="6266">
                  <c:v>387</c:v>
                </c:pt>
                <c:pt idx="6267">
                  <c:v>386</c:v>
                </c:pt>
                <c:pt idx="6268">
                  <c:v>393</c:v>
                </c:pt>
                <c:pt idx="6269">
                  <c:v>392</c:v>
                </c:pt>
                <c:pt idx="6270">
                  <c:v>380</c:v>
                </c:pt>
                <c:pt idx="6271">
                  <c:v>378</c:v>
                </c:pt>
                <c:pt idx="6272">
                  <c:v>376</c:v>
                </c:pt>
                <c:pt idx="6273">
                  <c:v>382</c:v>
                </c:pt>
                <c:pt idx="6274">
                  <c:v>385</c:v>
                </c:pt>
                <c:pt idx="6275">
                  <c:v>382</c:v>
                </c:pt>
                <c:pt idx="6276">
                  <c:v>373</c:v>
                </c:pt>
                <c:pt idx="6277">
                  <c:v>374</c:v>
                </c:pt>
                <c:pt idx="6278">
                  <c:v>373</c:v>
                </c:pt>
                <c:pt idx="6279">
                  <c:v>371</c:v>
                </c:pt>
                <c:pt idx="6280">
                  <c:v>367</c:v>
                </c:pt>
                <c:pt idx="6281">
                  <c:v>365</c:v>
                </c:pt>
                <c:pt idx="6282">
                  <c:v>375</c:v>
                </c:pt>
                <c:pt idx="6283">
                  <c:v>375</c:v>
                </c:pt>
                <c:pt idx="6284">
                  <c:v>374</c:v>
                </c:pt>
                <c:pt idx="6285">
                  <c:v>385</c:v>
                </c:pt>
                <c:pt idx="6286">
                  <c:v>376</c:v>
                </c:pt>
                <c:pt idx="6287">
                  <c:v>379</c:v>
                </c:pt>
                <c:pt idx="6288">
                  <c:v>384</c:v>
                </c:pt>
                <c:pt idx="6289">
                  <c:v>383</c:v>
                </c:pt>
                <c:pt idx="6290">
                  <c:v>375</c:v>
                </c:pt>
                <c:pt idx="6291">
                  <c:v>368</c:v>
                </c:pt>
                <c:pt idx="6292">
                  <c:v>364</c:v>
                </c:pt>
                <c:pt idx="6293">
                  <c:v>358</c:v>
                </c:pt>
                <c:pt idx="6294">
                  <c:v>354</c:v>
                </c:pt>
                <c:pt idx="6295">
                  <c:v>351</c:v>
                </c:pt>
                <c:pt idx="6296">
                  <c:v>351</c:v>
                </c:pt>
                <c:pt idx="6297">
                  <c:v>350</c:v>
                </c:pt>
                <c:pt idx="6298">
                  <c:v>348</c:v>
                </c:pt>
                <c:pt idx="6299">
                  <c:v>347</c:v>
                </c:pt>
                <c:pt idx="6300">
                  <c:v>341</c:v>
                </c:pt>
                <c:pt idx="6301">
                  <c:v>344</c:v>
                </c:pt>
                <c:pt idx="6302">
                  <c:v>346</c:v>
                </c:pt>
                <c:pt idx="6303">
                  <c:v>341</c:v>
                </c:pt>
                <c:pt idx="6304">
                  <c:v>344</c:v>
                </c:pt>
                <c:pt idx="6305">
                  <c:v>347</c:v>
                </c:pt>
                <c:pt idx="6306">
                  <c:v>342</c:v>
                </c:pt>
                <c:pt idx="6307">
                  <c:v>342</c:v>
                </c:pt>
                <c:pt idx="6308">
                  <c:v>352</c:v>
                </c:pt>
                <c:pt idx="6309">
                  <c:v>357</c:v>
                </c:pt>
                <c:pt idx="6310">
                  <c:v>354</c:v>
                </c:pt>
                <c:pt idx="6311">
                  <c:v>353</c:v>
                </c:pt>
                <c:pt idx="6312">
                  <c:v>351</c:v>
                </c:pt>
                <c:pt idx="6313">
                  <c:v>354</c:v>
                </c:pt>
                <c:pt idx="6314">
                  <c:v>360</c:v>
                </c:pt>
                <c:pt idx="6315">
                  <c:v>357</c:v>
                </c:pt>
                <c:pt idx="6316">
                  <c:v>362</c:v>
                </c:pt>
                <c:pt idx="6317">
                  <c:v>363</c:v>
                </c:pt>
                <c:pt idx="6318">
                  <c:v>352</c:v>
                </c:pt>
                <c:pt idx="6319">
                  <c:v>355</c:v>
                </c:pt>
                <c:pt idx="6320">
                  <c:v>355</c:v>
                </c:pt>
                <c:pt idx="6321">
                  <c:v>355</c:v>
                </c:pt>
                <c:pt idx="6322">
                  <c:v>365</c:v>
                </c:pt>
                <c:pt idx="6323">
                  <c:v>366</c:v>
                </c:pt>
                <c:pt idx="6324">
                  <c:v>367</c:v>
                </c:pt>
                <c:pt idx="6325">
                  <c:v>358</c:v>
                </c:pt>
                <c:pt idx="6326">
                  <c:v>357</c:v>
                </c:pt>
                <c:pt idx="6327">
                  <c:v>351</c:v>
                </c:pt>
                <c:pt idx="6328">
                  <c:v>353</c:v>
                </c:pt>
                <c:pt idx="6329">
                  <c:v>348</c:v>
                </c:pt>
                <c:pt idx="6330">
                  <c:v>343</c:v>
                </c:pt>
                <c:pt idx="6331">
                  <c:v>344</c:v>
                </c:pt>
                <c:pt idx="6332">
                  <c:v>336</c:v>
                </c:pt>
                <c:pt idx="6333">
                  <c:v>333</c:v>
                </c:pt>
                <c:pt idx="6334">
                  <c:v>325</c:v>
                </c:pt>
                <c:pt idx="6335">
                  <c:v>325</c:v>
                </c:pt>
                <c:pt idx="6336">
                  <c:v>322</c:v>
                </c:pt>
                <c:pt idx="6337">
                  <c:v>321</c:v>
                </c:pt>
                <c:pt idx="6338">
                  <c:v>324</c:v>
                </c:pt>
                <c:pt idx="6339">
                  <c:v>324</c:v>
                </c:pt>
                <c:pt idx="6340">
                  <c:v>332</c:v>
                </c:pt>
                <c:pt idx="6341">
                  <c:v>325</c:v>
                </c:pt>
                <c:pt idx="6342">
                  <c:v>325</c:v>
                </c:pt>
                <c:pt idx="6343">
                  <c:v>322</c:v>
                </c:pt>
                <c:pt idx="6344">
                  <c:v>325</c:v>
                </c:pt>
                <c:pt idx="6345">
                  <c:v>335</c:v>
                </c:pt>
                <c:pt idx="6346">
                  <c:v>334</c:v>
                </c:pt>
                <c:pt idx="6347">
                  <c:v>334</c:v>
                </c:pt>
                <c:pt idx="6348">
                  <c:v>329</c:v>
                </c:pt>
                <c:pt idx="6349">
                  <c:v>326</c:v>
                </c:pt>
                <c:pt idx="6350">
                  <c:v>324</c:v>
                </c:pt>
                <c:pt idx="6351">
                  <c:v>326</c:v>
                </c:pt>
                <c:pt idx="6352">
                  <c:v>324</c:v>
                </c:pt>
                <c:pt idx="6353">
                  <c:v>328</c:v>
                </c:pt>
                <c:pt idx="6354">
                  <c:v>327</c:v>
                </c:pt>
                <c:pt idx="6355">
                  <c:v>332</c:v>
                </c:pt>
                <c:pt idx="6356">
                  <c:v>329</c:v>
                </c:pt>
                <c:pt idx="6357">
                  <c:v>330</c:v>
                </c:pt>
                <c:pt idx="6358">
                  <c:v>327</c:v>
                </c:pt>
                <c:pt idx="6359">
                  <c:v>326</c:v>
                </c:pt>
                <c:pt idx="6360">
                  <c:v>336</c:v>
                </c:pt>
                <c:pt idx="6361">
                  <c:v>334</c:v>
                </c:pt>
                <c:pt idx="6362">
                  <c:v>337</c:v>
                </c:pt>
                <c:pt idx="6363">
                  <c:v>335</c:v>
                </c:pt>
                <c:pt idx="6364">
                  <c:v>335</c:v>
                </c:pt>
                <c:pt idx="6365">
                  <c:v>335</c:v>
                </c:pt>
                <c:pt idx="6366">
                  <c:v>340</c:v>
                </c:pt>
                <c:pt idx="6367">
                  <c:v>342</c:v>
                </c:pt>
                <c:pt idx="6368">
                  <c:v>337</c:v>
                </c:pt>
                <c:pt idx="6369">
                  <c:v>337</c:v>
                </c:pt>
                <c:pt idx="6370">
                  <c:v>334</c:v>
                </c:pt>
                <c:pt idx="6371">
                  <c:v>335</c:v>
                </c:pt>
                <c:pt idx="6372">
                  <c:v>330</c:v>
                </c:pt>
                <c:pt idx="6373">
                  <c:v>329</c:v>
                </c:pt>
                <c:pt idx="6374">
                  <c:v>334</c:v>
                </c:pt>
                <c:pt idx="6375">
                  <c:v>333</c:v>
                </c:pt>
                <c:pt idx="6376">
                  <c:v>331</c:v>
                </c:pt>
                <c:pt idx="6377">
                  <c:v>328</c:v>
                </c:pt>
                <c:pt idx="6378">
                  <c:v>328</c:v>
                </c:pt>
                <c:pt idx="6379">
                  <c:v>327</c:v>
                </c:pt>
                <c:pt idx="6380">
                  <c:v>326</c:v>
                </c:pt>
                <c:pt idx="6381">
                  <c:v>322</c:v>
                </c:pt>
                <c:pt idx="6382">
                  <c:v>323</c:v>
                </c:pt>
                <c:pt idx="6383">
                  <c:v>321</c:v>
                </c:pt>
                <c:pt idx="6384">
                  <c:v>317</c:v>
                </c:pt>
                <c:pt idx="6385">
                  <c:v>317</c:v>
                </c:pt>
                <c:pt idx="6386">
                  <c:v>312</c:v>
                </c:pt>
                <c:pt idx="6387">
                  <c:v>315</c:v>
                </c:pt>
                <c:pt idx="6388">
                  <c:v>318</c:v>
                </c:pt>
                <c:pt idx="6389">
                  <c:v>314</c:v>
                </c:pt>
                <c:pt idx="6390">
                  <c:v>315</c:v>
                </c:pt>
                <c:pt idx="6391">
                  <c:v>313</c:v>
                </c:pt>
                <c:pt idx="6392">
                  <c:v>308</c:v>
                </c:pt>
                <c:pt idx="6393">
                  <c:v>304</c:v>
                </c:pt>
                <c:pt idx="6394">
                  <c:v>305</c:v>
                </c:pt>
                <c:pt idx="6395">
                  <c:v>303</c:v>
                </c:pt>
                <c:pt idx="6396">
                  <c:v>304</c:v>
                </c:pt>
                <c:pt idx="6397">
                  <c:v>302</c:v>
                </c:pt>
                <c:pt idx="6398">
                  <c:v>304</c:v>
                </c:pt>
                <c:pt idx="6399">
                  <c:v>303</c:v>
                </c:pt>
                <c:pt idx="6400">
                  <c:v>305</c:v>
                </c:pt>
                <c:pt idx="6401">
                  <c:v>305</c:v>
                </c:pt>
                <c:pt idx="6402">
                  <c:v>314</c:v>
                </c:pt>
                <c:pt idx="6403">
                  <c:v>307</c:v>
                </c:pt>
                <c:pt idx="6404">
                  <c:v>305</c:v>
                </c:pt>
                <c:pt idx="6405">
                  <c:v>304</c:v>
                </c:pt>
                <c:pt idx="6406">
                  <c:v>310</c:v>
                </c:pt>
                <c:pt idx="6407">
                  <c:v>314</c:v>
                </c:pt>
                <c:pt idx="6408">
                  <c:v>318</c:v>
                </c:pt>
                <c:pt idx="6409">
                  <c:v>344</c:v>
                </c:pt>
                <c:pt idx="6410">
                  <c:v>338</c:v>
                </c:pt>
                <c:pt idx="6411">
                  <c:v>324</c:v>
                </c:pt>
                <c:pt idx="6412">
                  <c:v>324</c:v>
                </c:pt>
                <c:pt idx="6413">
                  <c:v>322</c:v>
                </c:pt>
                <c:pt idx="6414">
                  <c:v>321</c:v>
                </c:pt>
                <c:pt idx="6415">
                  <c:v>327</c:v>
                </c:pt>
                <c:pt idx="6416">
                  <c:v>326</c:v>
                </c:pt>
                <c:pt idx="6417">
                  <c:v>323</c:v>
                </c:pt>
                <c:pt idx="6418">
                  <c:v>326</c:v>
                </c:pt>
                <c:pt idx="6419">
                  <c:v>332</c:v>
                </c:pt>
                <c:pt idx="6420">
                  <c:v>336</c:v>
                </c:pt>
                <c:pt idx="6421">
                  <c:v>342</c:v>
                </c:pt>
                <c:pt idx="6422">
                  <c:v>342</c:v>
                </c:pt>
                <c:pt idx="6423">
                  <c:v>337</c:v>
                </c:pt>
                <c:pt idx="6424">
                  <c:v>332</c:v>
                </c:pt>
                <c:pt idx="6425">
                  <c:v>334</c:v>
                </c:pt>
                <c:pt idx="6426">
                  <c:v>332</c:v>
                </c:pt>
                <c:pt idx="6427">
                  <c:v>337</c:v>
                </c:pt>
                <c:pt idx="6428">
                  <c:v>334</c:v>
                </c:pt>
                <c:pt idx="6429">
                  <c:v>336</c:v>
                </c:pt>
                <c:pt idx="6430">
                  <c:v>338</c:v>
                </c:pt>
                <c:pt idx="6431">
                  <c:v>337</c:v>
                </c:pt>
                <c:pt idx="6432">
                  <c:v>335</c:v>
                </c:pt>
                <c:pt idx="6433">
                  <c:v>342</c:v>
                </c:pt>
                <c:pt idx="6434">
                  <c:v>337</c:v>
                </c:pt>
                <c:pt idx="6435">
                  <c:v>334</c:v>
                </c:pt>
                <c:pt idx="6436">
                  <c:v>326</c:v>
                </c:pt>
                <c:pt idx="6437">
                  <c:v>322</c:v>
                </c:pt>
                <c:pt idx="6438">
                  <c:v>320</c:v>
                </c:pt>
                <c:pt idx="6439">
                  <c:v>317</c:v>
                </c:pt>
                <c:pt idx="6440">
                  <c:v>316</c:v>
                </c:pt>
                <c:pt idx="6441">
                  <c:v>321</c:v>
                </c:pt>
                <c:pt idx="6442">
                  <c:v>319</c:v>
                </c:pt>
                <c:pt idx="6443">
                  <c:v>316</c:v>
                </c:pt>
                <c:pt idx="6444">
                  <c:v>314</c:v>
                </c:pt>
                <c:pt idx="6445">
                  <c:v>313</c:v>
                </c:pt>
                <c:pt idx="6446">
                  <c:v>316</c:v>
                </c:pt>
                <c:pt idx="6447">
                  <c:v>316</c:v>
                </c:pt>
                <c:pt idx="6448">
                  <c:v>315</c:v>
                </c:pt>
                <c:pt idx="6449">
                  <c:v>311</c:v>
                </c:pt>
                <c:pt idx="6450">
                  <c:v>309</c:v>
                </c:pt>
                <c:pt idx="6451">
                  <c:v>311</c:v>
                </c:pt>
                <c:pt idx="6452">
                  <c:v>308</c:v>
                </c:pt>
                <c:pt idx="6453">
                  <c:v>306</c:v>
                </c:pt>
                <c:pt idx="6454">
                  <c:v>304</c:v>
                </c:pt>
                <c:pt idx="6455">
                  <c:v>323</c:v>
                </c:pt>
                <c:pt idx="6456">
                  <c:v>317</c:v>
                </c:pt>
                <c:pt idx="6457">
                  <c:v>309</c:v>
                </c:pt>
                <c:pt idx="6458">
                  <c:v>303</c:v>
                </c:pt>
                <c:pt idx="6459">
                  <c:v>305</c:v>
                </c:pt>
                <c:pt idx="6460">
                  <c:v>306</c:v>
                </c:pt>
                <c:pt idx="6461">
                  <c:v>313</c:v>
                </c:pt>
                <c:pt idx="6462">
                  <c:v>309</c:v>
                </c:pt>
                <c:pt idx="6463">
                  <c:v>315</c:v>
                </c:pt>
                <c:pt idx="6464">
                  <c:v>320</c:v>
                </c:pt>
                <c:pt idx="6465">
                  <c:v>321</c:v>
                </c:pt>
                <c:pt idx="6466">
                  <c:v>317</c:v>
                </c:pt>
                <c:pt idx="6467">
                  <c:v>329</c:v>
                </c:pt>
                <c:pt idx="6468">
                  <c:v>319</c:v>
                </c:pt>
                <c:pt idx="6469">
                  <c:v>320</c:v>
                </c:pt>
                <c:pt idx="6470">
                  <c:v>320</c:v>
                </c:pt>
                <c:pt idx="6471">
                  <c:v>328</c:v>
                </c:pt>
                <c:pt idx="6472">
                  <c:v>325</c:v>
                </c:pt>
                <c:pt idx="6473">
                  <c:v>318</c:v>
                </c:pt>
                <c:pt idx="6474">
                  <c:v>312</c:v>
                </c:pt>
                <c:pt idx="6475">
                  <c:v>311</c:v>
                </c:pt>
                <c:pt idx="6476">
                  <c:v>309</c:v>
                </c:pt>
                <c:pt idx="6477">
                  <c:v>307</c:v>
                </c:pt>
                <c:pt idx="6478">
                  <c:v>303</c:v>
                </c:pt>
                <c:pt idx="6479">
                  <c:v>307</c:v>
                </c:pt>
                <c:pt idx="6480">
                  <c:v>311</c:v>
                </c:pt>
                <c:pt idx="6481">
                  <c:v>309</c:v>
                </c:pt>
                <c:pt idx="6482">
                  <c:v>311</c:v>
                </c:pt>
                <c:pt idx="6483">
                  <c:v>308</c:v>
                </c:pt>
                <c:pt idx="6484">
                  <c:v>308</c:v>
                </c:pt>
                <c:pt idx="6485">
                  <c:v>315</c:v>
                </c:pt>
                <c:pt idx="6486">
                  <c:v>316</c:v>
                </c:pt>
                <c:pt idx="6487">
                  <c:v>321</c:v>
                </c:pt>
                <c:pt idx="6488">
                  <c:v>318</c:v>
                </c:pt>
                <c:pt idx="6489">
                  <c:v>319</c:v>
                </c:pt>
                <c:pt idx="6490">
                  <c:v>312</c:v>
                </c:pt>
                <c:pt idx="6491">
                  <c:v>303</c:v>
                </c:pt>
                <c:pt idx="6492">
                  <c:v>308</c:v>
                </c:pt>
                <c:pt idx="6493">
                  <c:v>306</c:v>
                </c:pt>
                <c:pt idx="6494">
                  <c:v>306</c:v>
                </c:pt>
                <c:pt idx="6495">
                  <c:v>309</c:v>
                </c:pt>
                <c:pt idx="6496">
                  <c:v>310</c:v>
                </c:pt>
                <c:pt idx="6497">
                  <c:v>312</c:v>
                </c:pt>
                <c:pt idx="6498">
                  <c:v>317</c:v>
                </c:pt>
                <c:pt idx="6499">
                  <c:v>319</c:v>
                </c:pt>
                <c:pt idx="6500">
                  <c:v>324</c:v>
                </c:pt>
                <c:pt idx="6501">
                  <c:v>318</c:v>
                </c:pt>
                <c:pt idx="6502">
                  <c:v>330</c:v>
                </c:pt>
                <c:pt idx="6503">
                  <c:v>332</c:v>
                </c:pt>
                <c:pt idx="6504">
                  <c:v>332</c:v>
                </c:pt>
                <c:pt idx="6505">
                  <c:v>362</c:v>
                </c:pt>
                <c:pt idx="6506">
                  <c:v>353</c:v>
                </c:pt>
                <c:pt idx="6507">
                  <c:v>367</c:v>
                </c:pt>
                <c:pt idx="6508">
                  <c:v>358</c:v>
                </c:pt>
                <c:pt idx="6509">
                  <c:v>354</c:v>
                </c:pt>
                <c:pt idx="6510">
                  <c:v>356</c:v>
                </c:pt>
                <c:pt idx="6511">
                  <c:v>341</c:v>
                </c:pt>
                <c:pt idx="6512">
                  <c:v>316</c:v>
                </c:pt>
                <c:pt idx="6513">
                  <c:v>321</c:v>
                </c:pt>
                <c:pt idx="6514">
                  <c:v>325</c:v>
                </c:pt>
                <c:pt idx="6515">
                  <c:v>329</c:v>
                </c:pt>
                <c:pt idx="6516">
                  <c:v>333</c:v>
                </c:pt>
                <c:pt idx="6517">
                  <c:v>335</c:v>
                </c:pt>
                <c:pt idx="6518">
                  <c:v>333</c:v>
                </c:pt>
                <c:pt idx="6519">
                  <c:v>332</c:v>
                </c:pt>
                <c:pt idx="6520">
                  <c:v>336</c:v>
                </c:pt>
                <c:pt idx="6521">
                  <c:v>341</c:v>
                </c:pt>
                <c:pt idx="6522">
                  <c:v>325</c:v>
                </c:pt>
                <c:pt idx="6523">
                  <c:v>321</c:v>
                </c:pt>
                <c:pt idx="6524">
                  <c:v>312</c:v>
                </c:pt>
                <c:pt idx="6525">
                  <c:v>302</c:v>
                </c:pt>
                <c:pt idx="6526">
                  <c:v>301</c:v>
                </c:pt>
                <c:pt idx="6527">
                  <c:v>303</c:v>
                </c:pt>
                <c:pt idx="6528">
                  <c:v>309</c:v>
                </c:pt>
                <c:pt idx="6529">
                  <c:v>310</c:v>
                </c:pt>
                <c:pt idx="6530">
                  <c:v>305</c:v>
                </c:pt>
                <c:pt idx="6531">
                  <c:v>309</c:v>
                </c:pt>
                <c:pt idx="6532">
                  <c:v>307</c:v>
                </c:pt>
                <c:pt idx="6533">
                  <c:v>315</c:v>
                </c:pt>
                <c:pt idx="6534">
                  <c:v>320</c:v>
                </c:pt>
                <c:pt idx="6535">
                  <c:v>324</c:v>
                </c:pt>
                <c:pt idx="6536">
                  <c:v>318</c:v>
                </c:pt>
                <c:pt idx="6537">
                  <c:v>306</c:v>
                </c:pt>
                <c:pt idx="6538">
                  <c:v>310</c:v>
                </c:pt>
                <c:pt idx="6539">
                  <c:v>309</c:v>
                </c:pt>
                <c:pt idx="6540">
                  <c:v>309</c:v>
                </c:pt>
                <c:pt idx="6541">
                  <c:v>312</c:v>
                </c:pt>
                <c:pt idx="6542">
                  <c:v>311</c:v>
                </c:pt>
                <c:pt idx="6543">
                  <c:v>310</c:v>
                </c:pt>
                <c:pt idx="6544">
                  <c:v>329</c:v>
                </c:pt>
                <c:pt idx="6545">
                  <c:v>344</c:v>
                </c:pt>
                <c:pt idx="6546">
                  <c:v>339</c:v>
                </c:pt>
                <c:pt idx="6547">
                  <c:v>325</c:v>
                </c:pt>
                <c:pt idx="6548">
                  <c:v>346</c:v>
                </c:pt>
                <c:pt idx="6549">
                  <c:v>361</c:v>
                </c:pt>
                <c:pt idx="6550">
                  <c:v>363</c:v>
                </c:pt>
                <c:pt idx="6551">
                  <c:v>351</c:v>
                </c:pt>
                <c:pt idx="6552">
                  <c:v>345</c:v>
                </c:pt>
                <c:pt idx="6553">
                  <c:v>351</c:v>
                </c:pt>
                <c:pt idx="6554">
                  <c:v>356</c:v>
                </c:pt>
                <c:pt idx="6555">
                  <c:v>360</c:v>
                </c:pt>
                <c:pt idx="6556">
                  <c:v>355</c:v>
                </c:pt>
                <c:pt idx="6557">
                  <c:v>346</c:v>
                </c:pt>
                <c:pt idx="6558">
                  <c:v>344</c:v>
                </c:pt>
                <c:pt idx="6559">
                  <c:v>366</c:v>
                </c:pt>
                <c:pt idx="6560">
                  <c:v>374</c:v>
                </c:pt>
                <c:pt idx="6561">
                  <c:v>367</c:v>
                </c:pt>
                <c:pt idx="6562">
                  <c:v>368</c:v>
                </c:pt>
                <c:pt idx="6563">
                  <c:v>374</c:v>
                </c:pt>
                <c:pt idx="6564">
                  <c:v>378</c:v>
                </c:pt>
                <c:pt idx="6565">
                  <c:v>378</c:v>
                </c:pt>
                <c:pt idx="6566">
                  <c:v>375</c:v>
                </c:pt>
                <c:pt idx="6567">
                  <c:v>372</c:v>
                </c:pt>
                <c:pt idx="6568">
                  <c:v>393</c:v>
                </c:pt>
                <c:pt idx="6569">
                  <c:v>362</c:v>
                </c:pt>
                <c:pt idx="6570">
                  <c:v>377</c:v>
                </c:pt>
                <c:pt idx="6571">
                  <c:v>389</c:v>
                </c:pt>
                <c:pt idx="6572">
                  <c:v>371</c:v>
                </c:pt>
                <c:pt idx="6573">
                  <c:v>371</c:v>
                </c:pt>
                <c:pt idx="6574">
                  <c:v>390</c:v>
                </c:pt>
                <c:pt idx="6575">
                  <c:v>401</c:v>
                </c:pt>
                <c:pt idx="6576">
                  <c:v>403</c:v>
                </c:pt>
                <c:pt idx="6577">
                  <c:v>394</c:v>
                </c:pt>
                <c:pt idx="6578">
                  <c:v>400</c:v>
                </c:pt>
                <c:pt idx="6579">
                  <c:v>405</c:v>
                </c:pt>
                <c:pt idx="6580">
                  <c:v>416</c:v>
                </c:pt>
                <c:pt idx="6581">
                  <c:v>421</c:v>
                </c:pt>
                <c:pt idx="6582">
                  <c:v>396</c:v>
                </c:pt>
                <c:pt idx="6583">
                  <c:v>381</c:v>
                </c:pt>
                <c:pt idx="6584">
                  <c:v>381</c:v>
                </c:pt>
                <c:pt idx="6585">
                  <c:v>367</c:v>
                </c:pt>
                <c:pt idx="6586">
                  <c:v>370</c:v>
                </c:pt>
                <c:pt idx="6587">
                  <c:v>372</c:v>
                </c:pt>
                <c:pt idx="6588">
                  <c:v>367</c:v>
                </c:pt>
                <c:pt idx="6589">
                  <c:v>351</c:v>
                </c:pt>
                <c:pt idx="6590">
                  <c:v>354</c:v>
                </c:pt>
                <c:pt idx="6591">
                  <c:v>338</c:v>
                </c:pt>
                <c:pt idx="6592">
                  <c:v>333</c:v>
                </c:pt>
                <c:pt idx="6593">
                  <c:v>343</c:v>
                </c:pt>
                <c:pt idx="6594">
                  <c:v>340</c:v>
                </c:pt>
                <c:pt idx="6595">
                  <c:v>333</c:v>
                </c:pt>
                <c:pt idx="6596">
                  <c:v>327</c:v>
                </c:pt>
                <c:pt idx="6597">
                  <c:v>348</c:v>
                </c:pt>
                <c:pt idx="6598">
                  <c:v>354</c:v>
                </c:pt>
                <c:pt idx="6599">
                  <c:v>357</c:v>
                </c:pt>
                <c:pt idx="6600">
                  <c:v>373</c:v>
                </c:pt>
                <c:pt idx="6601">
                  <c:v>375</c:v>
                </c:pt>
                <c:pt idx="6602">
                  <c:v>377</c:v>
                </c:pt>
                <c:pt idx="6603">
                  <c:v>368</c:v>
                </c:pt>
                <c:pt idx="6604">
                  <c:v>364</c:v>
                </c:pt>
                <c:pt idx="6605">
                  <c:v>358</c:v>
                </c:pt>
                <c:pt idx="6606">
                  <c:v>356</c:v>
                </c:pt>
                <c:pt idx="6607">
                  <c:v>350</c:v>
                </c:pt>
                <c:pt idx="6608">
                  <c:v>365</c:v>
                </c:pt>
                <c:pt idx="6609">
                  <c:v>380</c:v>
                </c:pt>
                <c:pt idx="6610">
                  <c:v>383</c:v>
                </c:pt>
                <c:pt idx="6611">
                  <c:v>389</c:v>
                </c:pt>
                <c:pt idx="6612">
                  <c:v>383</c:v>
                </c:pt>
                <c:pt idx="6613">
                  <c:v>393</c:v>
                </c:pt>
                <c:pt idx="6614">
                  <c:v>397</c:v>
                </c:pt>
                <c:pt idx="6615">
                  <c:v>405</c:v>
                </c:pt>
                <c:pt idx="6616">
                  <c:v>397</c:v>
                </c:pt>
                <c:pt idx="6617">
                  <c:v>410</c:v>
                </c:pt>
                <c:pt idx="6618">
                  <c:v>403</c:v>
                </c:pt>
                <c:pt idx="6619">
                  <c:v>418</c:v>
                </c:pt>
                <c:pt idx="6620">
                  <c:v>447</c:v>
                </c:pt>
                <c:pt idx="6621">
                  <c:v>452</c:v>
                </c:pt>
                <c:pt idx="6622">
                  <c:v>455</c:v>
                </c:pt>
                <c:pt idx="6623">
                  <c:v>477</c:v>
                </c:pt>
                <c:pt idx="6624">
                  <c:v>463</c:v>
                </c:pt>
                <c:pt idx="6625">
                  <c:v>471</c:v>
                </c:pt>
                <c:pt idx="6626">
                  <c:v>460</c:v>
                </c:pt>
                <c:pt idx="6627">
                  <c:v>484</c:v>
                </c:pt>
                <c:pt idx="6628">
                  <c:v>492</c:v>
                </c:pt>
                <c:pt idx="6629">
                  <c:v>491</c:v>
                </c:pt>
                <c:pt idx="6630">
                  <c:v>482</c:v>
                </c:pt>
                <c:pt idx="6631">
                  <c:v>494</c:v>
                </c:pt>
                <c:pt idx="6632">
                  <c:v>474</c:v>
                </c:pt>
                <c:pt idx="6633">
                  <c:v>438</c:v>
                </c:pt>
                <c:pt idx="6634">
                  <c:v>419</c:v>
                </c:pt>
                <c:pt idx="6635">
                  <c:v>419</c:v>
                </c:pt>
                <c:pt idx="6636">
                  <c:v>422</c:v>
                </c:pt>
                <c:pt idx="6637">
                  <c:v>413</c:v>
                </c:pt>
                <c:pt idx="6638">
                  <c:v>415</c:v>
                </c:pt>
                <c:pt idx="6639">
                  <c:v>421</c:v>
                </c:pt>
                <c:pt idx="6640">
                  <c:v>419</c:v>
                </c:pt>
                <c:pt idx="6641">
                  <c:v>434</c:v>
                </c:pt>
                <c:pt idx="6642">
                  <c:v>434</c:v>
                </c:pt>
                <c:pt idx="6643">
                  <c:v>442</c:v>
                </c:pt>
                <c:pt idx="6644">
                  <c:v>451</c:v>
                </c:pt>
                <c:pt idx="6645">
                  <c:v>487</c:v>
                </c:pt>
                <c:pt idx="6646">
                  <c:v>490</c:v>
                </c:pt>
                <c:pt idx="6647">
                  <c:v>482</c:v>
                </c:pt>
                <c:pt idx="6648">
                  <c:v>517</c:v>
                </c:pt>
                <c:pt idx="6649">
                  <c:v>515</c:v>
                </c:pt>
                <c:pt idx="6650">
                  <c:v>515</c:v>
                </c:pt>
                <c:pt idx="6651">
                  <c:v>505</c:v>
                </c:pt>
                <c:pt idx="6652">
                  <c:v>532</c:v>
                </c:pt>
                <c:pt idx="6653">
                  <c:v>538</c:v>
                </c:pt>
                <c:pt idx="6654">
                  <c:v>518</c:v>
                </c:pt>
                <c:pt idx="6655">
                  <c:v>511</c:v>
                </c:pt>
                <c:pt idx="6656">
                  <c:v>526</c:v>
                </c:pt>
                <c:pt idx="6657">
                  <c:v>562</c:v>
                </c:pt>
                <c:pt idx="6658">
                  <c:v>587</c:v>
                </c:pt>
                <c:pt idx="6659">
                  <c:v>592</c:v>
                </c:pt>
                <c:pt idx="6660">
                  <c:v>593</c:v>
                </c:pt>
                <c:pt idx="6661">
                  <c:v>599</c:v>
                </c:pt>
                <c:pt idx="6662">
                  <c:v>580</c:v>
                </c:pt>
                <c:pt idx="6663">
                  <c:v>550</c:v>
                </c:pt>
                <c:pt idx="6664">
                  <c:v>536</c:v>
                </c:pt>
                <c:pt idx="6665">
                  <c:v>544</c:v>
                </c:pt>
                <c:pt idx="6666">
                  <c:v>543</c:v>
                </c:pt>
                <c:pt idx="6667">
                  <c:v>547</c:v>
                </c:pt>
                <c:pt idx="6668">
                  <c:v>553</c:v>
                </c:pt>
                <c:pt idx="6669">
                  <c:v>539</c:v>
                </c:pt>
                <c:pt idx="6670">
                  <c:v>525</c:v>
                </c:pt>
                <c:pt idx="6671">
                  <c:v>510</c:v>
                </c:pt>
                <c:pt idx="6672">
                  <c:v>490</c:v>
                </c:pt>
                <c:pt idx="6673">
                  <c:v>499</c:v>
                </c:pt>
                <c:pt idx="6674">
                  <c:v>496</c:v>
                </c:pt>
                <c:pt idx="6675">
                  <c:v>495</c:v>
                </c:pt>
                <c:pt idx="6676">
                  <c:v>506</c:v>
                </c:pt>
                <c:pt idx="6677">
                  <c:v>507</c:v>
                </c:pt>
                <c:pt idx="6678">
                  <c:v>498</c:v>
                </c:pt>
                <c:pt idx="6679">
                  <c:v>477</c:v>
                </c:pt>
                <c:pt idx="6680">
                  <c:v>483</c:v>
                </c:pt>
                <c:pt idx="6681">
                  <c:v>480</c:v>
                </c:pt>
                <c:pt idx="6682">
                  <c:v>461</c:v>
                </c:pt>
                <c:pt idx="6683">
                  <c:v>454</c:v>
                </c:pt>
                <c:pt idx="6684">
                  <c:v>455</c:v>
                </c:pt>
                <c:pt idx="6685">
                  <c:v>444</c:v>
                </c:pt>
                <c:pt idx="6686">
                  <c:v>441</c:v>
                </c:pt>
                <c:pt idx="6687">
                  <c:v>446</c:v>
                </c:pt>
                <c:pt idx="6688">
                  <c:v>433</c:v>
                </c:pt>
                <c:pt idx="6689">
                  <c:v>421</c:v>
                </c:pt>
                <c:pt idx="6690">
                  <c:v>425</c:v>
                </c:pt>
                <c:pt idx="6691">
                  <c:v>424</c:v>
                </c:pt>
                <c:pt idx="6692">
                  <c:v>425</c:v>
                </c:pt>
                <c:pt idx="6693">
                  <c:v>433</c:v>
                </c:pt>
                <c:pt idx="6694">
                  <c:v>437</c:v>
                </c:pt>
                <c:pt idx="6695">
                  <c:v>445</c:v>
                </c:pt>
                <c:pt idx="6696">
                  <c:v>462</c:v>
                </c:pt>
                <c:pt idx="6697">
                  <c:v>468</c:v>
                </c:pt>
                <c:pt idx="6698">
                  <c:v>461</c:v>
                </c:pt>
                <c:pt idx="6699">
                  <c:v>460</c:v>
                </c:pt>
                <c:pt idx="6700">
                  <c:v>465</c:v>
                </c:pt>
                <c:pt idx="6701">
                  <c:v>478</c:v>
                </c:pt>
                <c:pt idx="6702">
                  <c:v>490</c:v>
                </c:pt>
                <c:pt idx="6703">
                  <c:v>503</c:v>
                </c:pt>
                <c:pt idx="6704">
                  <c:v>508</c:v>
                </c:pt>
                <c:pt idx="6705">
                  <c:v>506</c:v>
                </c:pt>
                <c:pt idx="6706">
                  <c:v>507</c:v>
                </c:pt>
                <c:pt idx="6707">
                  <c:v>498</c:v>
                </c:pt>
                <c:pt idx="6708">
                  <c:v>497</c:v>
                </c:pt>
                <c:pt idx="6709">
                  <c:v>480</c:v>
                </c:pt>
                <c:pt idx="6710">
                  <c:v>457</c:v>
                </c:pt>
                <c:pt idx="6711">
                  <c:v>450</c:v>
                </c:pt>
                <c:pt idx="6712">
                  <c:v>468</c:v>
                </c:pt>
                <c:pt idx="6713">
                  <c:v>474</c:v>
                </c:pt>
                <c:pt idx="6714">
                  <c:v>477</c:v>
                </c:pt>
                <c:pt idx="6715">
                  <c:v>500</c:v>
                </c:pt>
                <c:pt idx="6716">
                  <c:v>488</c:v>
                </c:pt>
                <c:pt idx="6717">
                  <c:v>488</c:v>
                </c:pt>
                <c:pt idx="6718">
                  <c:v>487</c:v>
                </c:pt>
                <c:pt idx="6719">
                  <c:v>491</c:v>
                </c:pt>
                <c:pt idx="6720">
                  <c:v>512</c:v>
                </c:pt>
                <c:pt idx="6721">
                  <c:v>518</c:v>
                </c:pt>
                <c:pt idx="6722">
                  <c:v>522</c:v>
                </c:pt>
                <c:pt idx="6723">
                  <c:v>547</c:v>
                </c:pt>
                <c:pt idx="6724">
                  <c:v>550</c:v>
                </c:pt>
                <c:pt idx="6725">
                  <c:v>543</c:v>
                </c:pt>
                <c:pt idx="6726">
                  <c:v>543</c:v>
                </c:pt>
                <c:pt idx="6727">
                  <c:v>512</c:v>
                </c:pt>
                <c:pt idx="6728">
                  <c:v>509</c:v>
                </c:pt>
                <c:pt idx="6729">
                  <c:v>495</c:v>
                </c:pt>
                <c:pt idx="6730">
                  <c:v>502</c:v>
                </c:pt>
                <c:pt idx="6731">
                  <c:v>503</c:v>
                </c:pt>
                <c:pt idx="6732">
                  <c:v>525</c:v>
                </c:pt>
                <c:pt idx="6733">
                  <c:v>531</c:v>
                </c:pt>
                <c:pt idx="6734">
                  <c:v>525</c:v>
                </c:pt>
                <c:pt idx="6735">
                  <c:v>515</c:v>
                </c:pt>
                <c:pt idx="6736">
                  <c:v>504</c:v>
                </c:pt>
                <c:pt idx="6737">
                  <c:v>495</c:v>
                </c:pt>
                <c:pt idx="6738">
                  <c:v>497</c:v>
                </c:pt>
                <c:pt idx="6739">
                  <c:v>489</c:v>
                </c:pt>
                <c:pt idx="6740">
                  <c:v>499</c:v>
                </c:pt>
                <c:pt idx="6741">
                  <c:v>491</c:v>
                </c:pt>
                <c:pt idx="6742">
                  <c:v>488</c:v>
                </c:pt>
                <c:pt idx="6743">
                  <c:v>480</c:v>
                </c:pt>
                <c:pt idx="6744">
                  <c:v>476</c:v>
                </c:pt>
                <c:pt idx="6745">
                  <c:v>454</c:v>
                </c:pt>
                <c:pt idx="6746">
                  <c:v>463</c:v>
                </c:pt>
                <c:pt idx="6747">
                  <c:v>461</c:v>
                </c:pt>
                <c:pt idx="6748">
                  <c:v>462</c:v>
                </c:pt>
                <c:pt idx="6749">
                  <c:v>481</c:v>
                </c:pt>
                <c:pt idx="6750">
                  <c:v>477</c:v>
                </c:pt>
                <c:pt idx="6751">
                  <c:v>471</c:v>
                </c:pt>
                <c:pt idx="6752">
                  <c:v>479</c:v>
                </c:pt>
                <c:pt idx="6753">
                  <c:v>499</c:v>
                </c:pt>
                <c:pt idx="6754">
                  <c:v>480</c:v>
                </c:pt>
                <c:pt idx="6755">
                  <c:v>481</c:v>
                </c:pt>
                <c:pt idx="6756">
                  <c:v>467</c:v>
                </c:pt>
                <c:pt idx="6757">
                  <c:v>464</c:v>
                </c:pt>
                <c:pt idx="6758">
                  <c:v>471</c:v>
                </c:pt>
                <c:pt idx="6759">
                  <c:v>475</c:v>
                </c:pt>
                <c:pt idx="6760">
                  <c:v>465</c:v>
                </c:pt>
                <c:pt idx="6761">
                  <c:v>464</c:v>
                </c:pt>
                <c:pt idx="6762">
                  <c:v>457</c:v>
                </c:pt>
                <c:pt idx="6763">
                  <c:v>451</c:v>
                </c:pt>
                <c:pt idx="6764">
                  <c:v>451</c:v>
                </c:pt>
                <c:pt idx="6765">
                  <c:v>452</c:v>
                </c:pt>
                <c:pt idx="6766">
                  <c:v>463</c:v>
                </c:pt>
                <c:pt idx="6767">
                  <c:v>463</c:v>
                </c:pt>
                <c:pt idx="6768">
                  <c:v>455</c:v>
                </c:pt>
                <c:pt idx="6769">
                  <c:v>448</c:v>
                </c:pt>
                <c:pt idx="6770">
                  <c:v>450</c:v>
                </c:pt>
                <c:pt idx="6771">
                  <c:v>443</c:v>
                </c:pt>
                <c:pt idx="6772">
                  <c:v>457</c:v>
                </c:pt>
                <c:pt idx="6773">
                  <c:v>468</c:v>
                </c:pt>
                <c:pt idx="6774">
                  <c:v>455</c:v>
                </c:pt>
                <c:pt idx="6775">
                  <c:v>446</c:v>
                </c:pt>
                <c:pt idx="6776">
                  <c:v>440</c:v>
                </c:pt>
                <c:pt idx="6777">
                  <c:v>434</c:v>
                </c:pt>
                <c:pt idx="6778">
                  <c:v>437</c:v>
                </c:pt>
                <c:pt idx="6779">
                  <c:v>454</c:v>
                </c:pt>
                <c:pt idx="6780">
                  <c:v>467</c:v>
                </c:pt>
                <c:pt idx="6781">
                  <c:v>467</c:v>
                </c:pt>
                <c:pt idx="6782">
                  <c:v>468</c:v>
                </c:pt>
                <c:pt idx="6783">
                  <c:v>456</c:v>
                </c:pt>
                <c:pt idx="6784">
                  <c:v>461</c:v>
                </c:pt>
                <c:pt idx="6785">
                  <c:v>459</c:v>
                </c:pt>
                <c:pt idx="6786">
                  <c:v>455</c:v>
                </c:pt>
                <c:pt idx="6787">
                  <c:v>477</c:v>
                </c:pt>
                <c:pt idx="6788">
                  <c:v>481</c:v>
                </c:pt>
                <c:pt idx="6789">
                  <c:v>479</c:v>
                </c:pt>
                <c:pt idx="6790">
                  <c:v>481</c:v>
                </c:pt>
                <c:pt idx="6791">
                  <c:v>470</c:v>
                </c:pt>
                <c:pt idx="6792">
                  <c:v>462</c:v>
                </c:pt>
                <c:pt idx="6793">
                  <c:v>458</c:v>
                </c:pt>
                <c:pt idx="6794">
                  <c:v>447</c:v>
                </c:pt>
                <c:pt idx="6795">
                  <c:v>437</c:v>
                </c:pt>
                <c:pt idx="6796">
                  <c:v>433</c:v>
                </c:pt>
                <c:pt idx="6797">
                  <c:v>430</c:v>
                </c:pt>
                <c:pt idx="6798">
                  <c:v>429</c:v>
                </c:pt>
                <c:pt idx="6799">
                  <c:v>421</c:v>
                </c:pt>
                <c:pt idx="6800">
                  <c:v>419</c:v>
                </c:pt>
                <c:pt idx="6801">
                  <c:v>419</c:v>
                </c:pt>
                <c:pt idx="6802">
                  <c:v>425</c:v>
                </c:pt>
                <c:pt idx="6803">
                  <c:v>439</c:v>
                </c:pt>
                <c:pt idx="6804">
                  <c:v>435</c:v>
                </c:pt>
                <c:pt idx="6805">
                  <c:v>427</c:v>
                </c:pt>
                <c:pt idx="6806">
                  <c:v>433</c:v>
                </c:pt>
                <c:pt idx="6807">
                  <c:v>435</c:v>
                </c:pt>
                <c:pt idx="6808">
                  <c:v>424</c:v>
                </c:pt>
                <c:pt idx="6809">
                  <c:v>423</c:v>
                </c:pt>
                <c:pt idx="6810">
                  <c:v>426</c:v>
                </c:pt>
                <c:pt idx="6811">
                  <c:v>430</c:v>
                </c:pt>
                <c:pt idx="6812">
                  <c:v>431</c:v>
                </c:pt>
                <c:pt idx="6813">
                  <c:v>394</c:v>
                </c:pt>
                <c:pt idx="6814">
                  <c:v>395</c:v>
                </c:pt>
                <c:pt idx="6815">
                  <c:v>399</c:v>
                </c:pt>
                <c:pt idx="6816">
                  <c:v>399</c:v>
                </c:pt>
                <c:pt idx="6817">
                  <c:v>407</c:v>
                </c:pt>
                <c:pt idx="6818">
                  <c:v>405</c:v>
                </c:pt>
                <c:pt idx="6819">
                  <c:v>424</c:v>
                </c:pt>
                <c:pt idx="6820">
                  <c:v>423</c:v>
                </c:pt>
                <c:pt idx="6821">
                  <c:v>415</c:v>
                </c:pt>
                <c:pt idx="6822">
                  <c:v>418</c:v>
                </c:pt>
                <c:pt idx="6823">
                  <c:v>424</c:v>
                </c:pt>
                <c:pt idx="6824">
                  <c:v>438</c:v>
                </c:pt>
                <c:pt idx="6825">
                  <c:v>438</c:v>
                </c:pt>
                <c:pt idx="6826">
                  <c:v>449</c:v>
                </c:pt>
                <c:pt idx="6827">
                  <c:v>441</c:v>
                </c:pt>
                <c:pt idx="6828">
                  <c:v>430</c:v>
                </c:pt>
                <c:pt idx="6829">
                  <c:v>428</c:v>
                </c:pt>
                <c:pt idx="6830">
                  <c:v>421</c:v>
                </c:pt>
                <c:pt idx="6831">
                  <c:v>422</c:v>
                </c:pt>
                <c:pt idx="6832">
                  <c:v>417</c:v>
                </c:pt>
                <c:pt idx="6833">
                  <c:v>418</c:v>
                </c:pt>
                <c:pt idx="6834">
                  <c:v>405</c:v>
                </c:pt>
                <c:pt idx="6835">
                  <c:v>397</c:v>
                </c:pt>
                <c:pt idx="6836">
                  <c:v>398</c:v>
                </c:pt>
                <c:pt idx="6837">
                  <c:v>409</c:v>
                </c:pt>
                <c:pt idx="6838">
                  <c:v>427</c:v>
                </c:pt>
                <c:pt idx="6839">
                  <c:v>461</c:v>
                </c:pt>
                <c:pt idx="6840">
                  <c:v>503</c:v>
                </c:pt>
                <c:pt idx="6841">
                  <c:v>474</c:v>
                </c:pt>
                <c:pt idx="6842">
                  <c:v>520</c:v>
                </c:pt>
                <c:pt idx="6843">
                  <c:v>493</c:v>
                </c:pt>
                <c:pt idx="6844">
                  <c:v>517</c:v>
                </c:pt>
                <c:pt idx="6845">
                  <c:v>515</c:v>
                </c:pt>
                <c:pt idx="6846">
                  <c:v>485</c:v>
                </c:pt>
                <c:pt idx="6847">
                  <c:v>500</c:v>
                </c:pt>
                <c:pt idx="6848">
                  <c:v>510</c:v>
                </c:pt>
                <c:pt idx="6849">
                  <c:v>522</c:v>
                </c:pt>
                <c:pt idx="6850">
                  <c:v>503</c:v>
                </c:pt>
                <c:pt idx="6851">
                  <c:v>501</c:v>
                </c:pt>
                <c:pt idx="6852">
                  <c:v>483</c:v>
                </c:pt>
                <c:pt idx="6853">
                  <c:v>474</c:v>
                </c:pt>
                <c:pt idx="6854">
                  <c:v>458</c:v>
                </c:pt>
                <c:pt idx="6855">
                  <c:v>458</c:v>
                </c:pt>
                <c:pt idx="6856">
                  <c:v>473</c:v>
                </c:pt>
                <c:pt idx="6857">
                  <c:v>484</c:v>
                </c:pt>
                <c:pt idx="6858">
                  <c:v>484</c:v>
                </c:pt>
                <c:pt idx="6859">
                  <c:v>470</c:v>
                </c:pt>
                <c:pt idx="6860">
                  <c:v>463</c:v>
                </c:pt>
                <c:pt idx="6861">
                  <c:v>462</c:v>
                </c:pt>
                <c:pt idx="6862">
                  <c:v>449</c:v>
                </c:pt>
                <c:pt idx="6863">
                  <c:v>443</c:v>
                </c:pt>
                <c:pt idx="6864">
                  <c:v>441</c:v>
                </c:pt>
                <c:pt idx="6865">
                  <c:v>437</c:v>
                </c:pt>
                <c:pt idx="6866">
                  <c:v>441</c:v>
                </c:pt>
                <c:pt idx="6867">
                  <c:v>454</c:v>
                </c:pt>
                <c:pt idx="6868">
                  <c:v>446</c:v>
                </c:pt>
                <c:pt idx="6869">
                  <c:v>448</c:v>
                </c:pt>
                <c:pt idx="6870">
                  <c:v>464</c:v>
                </c:pt>
                <c:pt idx="6871">
                  <c:v>463</c:v>
                </c:pt>
                <c:pt idx="6872">
                  <c:v>448</c:v>
                </c:pt>
                <c:pt idx="6873">
                  <c:v>450</c:v>
                </c:pt>
                <c:pt idx="6874">
                  <c:v>453</c:v>
                </c:pt>
                <c:pt idx="6875">
                  <c:v>445</c:v>
                </c:pt>
                <c:pt idx="6876">
                  <c:v>470</c:v>
                </c:pt>
                <c:pt idx="6877">
                  <c:v>479</c:v>
                </c:pt>
                <c:pt idx="6878">
                  <c:v>495</c:v>
                </c:pt>
                <c:pt idx="6879">
                  <c:v>477</c:v>
                </c:pt>
                <c:pt idx="6880">
                  <c:v>472</c:v>
                </c:pt>
                <c:pt idx="6881">
                  <c:v>474</c:v>
                </c:pt>
                <c:pt idx="6882">
                  <c:v>478</c:v>
                </c:pt>
                <c:pt idx="6883">
                  <c:v>481</c:v>
                </c:pt>
                <c:pt idx="6884">
                  <c:v>476</c:v>
                </c:pt>
                <c:pt idx="6885">
                  <c:v>477</c:v>
                </c:pt>
                <c:pt idx="6886">
                  <c:v>479</c:v>
                </c:pt>
                <c:pt idx="6887">
                  <c:v>475</c:v>
                </c:pt>
                <c:pt idx="6888">
                  <c:v>469</c:v>
                </c:pt>
                <c:pt idx="6889">
                  <c:v>462</c:v>
                </c:pt>
                <c:pt idx="6890">
                  <c:v>454</c:v>
                </c:pt>
                <c:pt idx="6891">
                  <c:v>460</c:v>
                </c:pt>
                <c:pt idx="6892">
                  <c:v>468</c:v>
                </c:pt>
                <c:pt idx="6893">
                  <c:v>458</c:v>
                </c:pt>
                <c:pt idx="6894">
                  <c:v>453</c:v>
                </c:pt>
                <c:pt idx="6895">
                  <c:v>454</c:v>
                </c:pt>
                <c:pt idx="6896">
                  <c:v>458</c:v>
                </c:pt>
                <c:pt idx="6897">
                  <c:v>469</c:v>
                </c:pt>
                <c:pt idx="6898">
                  <c:v>465</c:v>
                </c:pt>
                <c:pt idx="6899">
                  <c:v>437</c:v>
                </c:pt>
                <c:pt idx="6900">
                  <c:v>439</c:v>
                </c:pt>
                <c:pt idx="6901">
                  <c:v>439</c:v>
                </c:pt>
                <c:pt idx="6902">
                  <c:v>433</c:v>
                </c:pt>
                <c:pt idx="6903">
                  <c:v>439</c:v>
                </c:pt>
                <c:pt idx="6904">
                  <c:v>429</c:v>
                </c:pt>
                <c:pt idx="6905">
                  <c:v>434</c:v>
                </c:pt>
                <c:pt idx="6906">
                  <c:v>418</c:v>
                </c:pt>
                <c:pt idx="6907">
                  <c:v>418</c:v>
                </c:pt>
                <c:pt idx="6908">
                  <c:v>421</c:v>
                </c:pt>
                <c:pt idx="6909">
                  <c:v>415</c:v>
                </c:pt>
                <c:pt idx="6910">
                  <c:v>415</c:v>
                </c:pt>
                <c:pt idx="6911">
                  <c:v>422</c:v>
                </c:pt>
                <c:pt idx="6912">
                  <c:v>432</c:v>
                </c:pt>
                <c:pt idx="6913">
                  <c:v>430</c:v>
                </c:pt>
                <c:pt idx="6914">
                  <c:v>440</c:v>
                </c:pt>
                <c:pt idx="6915">
                  <c:v>445</c:v>
                </c:pt>
                <c:pt idx="6916">
                  <c:v>430</c:v>
                </c:pt>
                <c:pt idx="6917">
                  <c:v>427</c:v>
                </c:pt>
                <c:pt idx="6918">
                  <c:v>414</c:v>
                </c:pt>
                <c:pt idx="6919">
                  <c:v>405</c:v>
                </c:pt>
                <c:pt idx="6920">
                  <c:v>399</c:v>
                </c:pt>
                <c:pt idx="6921">
                  <c:v>399</c:v>
                </c:pt>
                <c:pt idx="6922">
                  <c:v>401</c:v>
                </c:pt>
                <c:pt idx="6923">
                  <c:v>410</c:v>
                </c:pt>
                <c:pt idx="6924">
                  <c:v>408</c:v>
                </c:pt>
                <c:pt idx="6925">
                  <c:v>413</c:v>
                </c:pt>
                <c:pt idx="6926">
                  <c:v>405</c:v>
                </c:pt>
                <c:pt idx="6927">
                  <c:v>395</c:v>
                </c:pt>
                <c:pt idx="6928">
                  <c:v>397</c:v>
                </c:pt>
                <c:pt idx="6929">
                  <c:v>390</c:v>
                </c:pt>
                <c:pt idx="6930">
                  <c:v>397</c:v>
                </c:pt>
                <c:pt idx="6931">
                  <c:v>390</c:v>
                </c:pt>
                <c:pt idx="6932">
                  <c:v>389</c:v>
                </c:pt>
                <c:pt idx="6933">
                  <c:v>390</c:v>
                </c:pt>
                <c:pt idx="6934">
                  <c:v>389</c:v>
                </c:pt>
                <c:pt idx="6935">
                  <c:v>382</c:v>
                </c:pt>
                <c:pt idx="6936">
                  <c:v>384</c:v>
                </c:pt>
                <c:pt idx="6937">
                  <c:v>391</c:v>
                </c:pt>
                <c:pt idx="6938">
                  <c:v>378</c:v>
                </c:pt>
                <c:pt idx="6939">
                  <c:v>382</c:v>
                </c:pt>
                <c:pt idx="6940">
                  <c:v>379</c:v>
                </c:pt>
                <c:pt idx="6941">
                  <c:v>382</c:v>
                </c:pt>
                <c:pt idx="6942">
                  <c:v>396</c:v>
                </c:pt>
                <c:pt idx="6943">
                  <c:v>398</c:v>
                </c:pt>
                <c:pt idx="6944">
                  <c:v>401</c:v>
                </c:pt>
                <c:pt idx="6945">
                  <c:v>397</c:v>
                </c:pt>
                <c:pt idx="6946">
                  <c:v>400</c:v>
                </c:pt>
                <c:pt idx="6947">
                  <c:v>394</c:v>
                </c:pt>
                <c:pt idx="6948">
                  <c:v>383</c:v>
                </c:pt>
                <c:pt idx="6949">
                  <c:v>383</c:v>
                </c:pt>
                <c:pt idx="6950">
                  <c:v>379</c:v>
                </c:pt>
                <c:pt idx="6951">
                  <c:v>385</c:v>
                </c:pt>
                <c:pt idx="6952">
                  <c:v>381</c:v>
                </c:pt>
                <c:pt idx="6953">
                  <c:v>395</c:v>
                </c:pt>
                <c:pt idx="6954">
                  <c:v>402</c:v>
                </c:pt>
                <c:pt idx="6955">
                  <c:v>397</c:v>
                </c:pt>
                <c:pt idx="6956">
                  <c:v>393</c:v>
                </c:pt>
                <c:pt idx="6957">
                  <c:v>392</c:v>
                </c:pt>
                <c:pt idx="6958">
                  <c:v>391</c:v>
                </c:pt>
                <c:pt idx="6959">
                  <c:v>390</c:v>
                </c:pt>
                <c:pt idx="6960">
                  <c:v>386</c:v>
                </c:pt>
                <c:pt idx="6961">
                  <c:v>387</c:v>
                </c:pt>
                <c:pt idx="6962">
                  <c:v>380</c:v>
                </c:pt>
                <c:pt idx="6963">
                  <c:v>385</c:v>
                </c:pt>
                <c:pt idx="6964">
                  <c:v>381</c:v>
                </c:pt>
                <c:pt idx="6965">
                  <c:v>381</c:v>
                </c:pt>
                <c:pt idx="6966">
                  <c:v>383</c:v>
                </c:pt>
                <c:pt idx="6967">
                  <c:v>386</c:v>
                </c:pt>
                <c:pt idx="6968">
                  <c:v>390</c:v>
                </c:pt>
                <c:pt idx="6969">
                  <c:v>385</c:v>
                </c:pt>
                <c:pt idx="6970">
                  <c:v>382</c:v>
                </c:pt>
                <c:pt idx="6971">
                  <c:v>384</c:v>
                </c:pt>
                <c:pt idx="6972">
                  <c:v>385</c:v>
                </c:pt>
                <c:pt idx="6973">
                  <c:v>378</c:v>
                </c:pt>
                <c:pt idx="6974">
                  <c:v>379</c:v>
                </c:pt>
                <c:pt idx="6975">
                  <c:v>382</c:v>
                </c:pt>
                <c:pt idx="6976">
                  <c:v>382</c:v>
                </c:pt>
                <c:pt idx="6977">
                  <c:v>377</c:v>
                </c:pt>
                <c:pt idx="6978">
                  <c:v>389</c:v>
                </c:pt>
                <c:pt idx="6979">
                  <c:v>393</c:v>
                </c:pt>
                <c:pt idx="6980">
                  <c:v>397</c:v>
                </c:pt>
                <c:pt idx="6981">
                  <c:v>404</c:v>
                </c:pt>
                <c:pt idx="6982">
                  <c:v>403</c:v>
                </c:pt>
                <c:pt idx="6983">
                  <c:v>409</c:v>
                </c:pt>
                <c:pt idx="6984">
                  <c:v>403</c:v>
                </c:pt>
                <c:pt idx="6985">
                  <c:v>403</c:v>
                </c:pt>
                <c:pt idx="6986">
                  <c:v>411</c:v>
                </c:pt>
                <c:pt idx="6987">
                  <c:v>426</c:v>
                </c:pt>
                <c:pt idx="6988">
                  <c:v>437</c:v>
                </c:pt>
                <c:pt idx="6989">
                  <c:v>438</c:v>
                </c:pt>
                <c:pt idx="6990">
                  <c:v>433</c:v>
                </c:pt>
                <c:pt idx="6991">
                  <c:v>434</c:v>
                </c:pt>
                <c:pt idx="6992">
                  <c:v>426</c:v>
                </c:pt>
                <c:pt idx="6993">
                  <c:v>425</c:v>
                </c:pt>
                <c:pt idx="6994">
                  <c:v>425</c:v>
                </c:pt>
                <c:pt idx="6995">
                  <c:v>430</c:v>
                </c:pt>
                <c:pt idx="6996">
                  <c:v>427</c:v>
                </c:pt>
                <c:pt idx="6997">
                  <c:v>425</c:v>
                </c:pt>
                <c:pt idx="6998">
                  <c:v>432</c:v>
                </c:pt>
                <c:pt idx="6999">
                  <c:v>437</c:v>
                </c:pt>
                <c:pt idx="7000">
                  <c:v>452</c:v>
                </c:pt>
                <c:pt idx="7001">
                  <c:v>451</c:v>
                </c:pt>
                <c:pt idx="7002">
                  <c:v>441</c:v>
                </c:pt>
                <c:pt idx="7003">
                  <c:v>437</c:v>
                </c:pt>
                <c:pt idx="7004">
                  <c:v>450</c:v>
                </c:pt>
                <c:pt idx="7005">
                  <c:v>453</c:v>
                </c:pt>
                <c:pt idx="7006">
                  <c:v>450</c:v>
                </c:pt>
                <c:pt idx="7007">
                  <c:v>442</c:v>
                </c:pt>
                <c:pt idx="7008">
                  <c:v>447</c:v>
                </c:pt>
                <c:pt idx="7009">
                  <c:v>415</c:v>
                </c:pt>
                <c:pt idx="7010">
                  <c:v>404</c:v>
                </c:pt>
                <c:pt idx="7011">
                  <c:v>400</c:v>
                </c:pt>
                <c:pt idx="7012">
                  <c:v>408</c:v>
                </c:pt>
                <c:pt idx="7013">
                  <c:v>408</c:v>
                </c:pt>
                <c:pt idx="7014">
                  <c:v>404</c:v>
                </c:pt>
                <c:pt idx="7015">
                  <c:v>403</c:v>
                </c:pt>
                <c:pt idx="7016">
                  <c:v>403</c:v>
                </c:pt>
                <c:pt idx="7017">
                  <c:v>392</c:v>
                </c:pt>
                <c:pt idx="7018">
                  <c:v>389</c:v>
                </c:pt>
                <c:pt idx="7019">
                  <c:v>402</c:v>
                </c:pt>
                <c:pt idx="7020">
                  <c:v>399</c:v>
                </c:pt>
                <c:pt idx="7021">
                  <c:v>392</c:v>
                </c:pt>
                <c:pt idx="7022">
                  <c:v>395</c:v>
                </c:pt>
                <c:pt idx="7023">
                  <c:v>390</c:v>
                </c:pt>
                <c:pt idx="7024">
                  <c:v>390</c:v>
                </c:pt>
                <c:pt idx="7025">
                  <c:v>385</c:v>
                </c:pt>
                <c:pt idx="7026">
                  <c:v>389</c:v>
                </c:pt>
                <c:pt idx="7027">
                  <c:v>390</c:v>
                </c:pt>
                <c:pt idx="7028">
                  <c:v>380</c:v>
                </c:pt>
                <c:pt idx="7029">
                  <c:v>384</c:v>
                </c:pt>
                <c:pt idx="7030">
                  <c:v>387</c:v>
                </c:pt>
                <c:pt idx="7031">
                  <c:v>380</c:v>
                </c:pt>
                <c:pt idx="7032">
                  <c:v>380</c:v>
                </c:pt>
                <c:pt idx="7033">
                  <c:v>379</c:v>
                </c:pt>
                <c:pt idx="7034">
                  <c:v>377</c:v>
                </c:pt>
                <c:pt idx="7035">
                  <c:v>375</c:v>
                </c:pt>
                <c:pt idx="7036">
                  <c:v>379</c:v>
                </c:pt>
                <c:pt idx="7037">
                  <c:v>376</c:v>
                </c:pt>
                <c:pt idx="7038">
                  <c:v>379</c:v>
                </c:pt>
                <c:pt idx="7039">
                  <c:v>347</c:v>
                </c:pt>
                <c:pt idx="7040">
                  <c:v>351</c:v>
                </c:pt>
                <c:pt idx="7041">
                  <c:v>351</c:v>
                </c:pt>
                <c:pt idx="7042">
                  <c:v>346</c:v>
                </c:pt>
                <c:pt idx="7043">
                  <c:v>343</c:v>
                </c:pt>
                <c:pt idx="7044">
                  <c:v>341</c:v>
                </c:pt>
                <c:pt idx="7045">
                  <c:v>339</c:v>
                </c:pt>
                <c:pt idx="7046">
                  <c:v>337</c:v>
                </c:pt>
                <c:pt idx="7047">
                  <c:v>334</c:v>
                </c:pt>
                <c:pt idx="7048">
                  <c:v>332</c:v>
                </c:pt>
                <c:pt idx="7049">
                  <c:v>334</c:v>
                </c:pt>
                <c:pt idx="7050">
                  <c:v>339</c:v>
                </c:pt>
                <c:pt idx="7051">
                  <c:v>354</c:v>
                </c:pt>
                <c:pt idx="7052">
                  <c:v>371</c:v>
                </c:pt>
                <c:pt idx="7053">
                  <c:v>369</c:v>
                </c:pt>
                <c:pt idx="7054">
                  <c:v>368</c:v>
                </c:pt>
                <c:pt idx="7055">
                  <c:v>363</c:v>
                </c:pt>
                <c:pt idx="7056">
                  <c:v>359</c:v>
                </c:pt>
                <c:pt idx="7057">
                  <c:v>350</c:v>
                </c:pt>
                <c:pt idx="7058">
                  <c:v>355</c:v>
                </c:pt>
                <c:pt idx="7059">
                  <c:v>356</c:v>
                </c:pt>
                <c:pt idx="7060">
                  <c:v>354</c:v>
                </c:pt>
                <c:pt idx="7061">
                  <c:v>358</c:v>
                </c:pt>
                <c:pt idx="7062">
                  <c:v>362</c:v>
                </c:pt>
                <c:pt idx="7063">
                  <c:v>358</c:v>
                </c:pt>
                <c:pt idx="7064">
                  <c:v>354</c:v>
                </c:pt>
                <c:pt idx="7065">
                  <c:v>349</c:v>
                </c:pt>
                <c:pt idx="7066">
                  <c:v>351</c:v>
                </c:pt>
                <c:pt idx="7067">
                  <c:v>344</c:v>
                </c:pt>
                <c:pt idx="7068">
                  <c:v>345</c:v>
                </c:pt>
                <c:pt idx="7069">
                  <c:v>339</c:v>
                </c:pt>
                <c:pt idx="7070">
                  <c:v>341</c:v>
                </c:pt>
                <c:pt idx="7071">
                  <c:v>342</c:v>
                </c:pt>
                <c:pt idx="7072">
                  <c:v>359</c:v>
                </c:pt>
                <c:pt idx="7073">
                  <c:v>356</c:v>
                </c:pt>
                <c:pt idx="7074">
                  <c:v>347</c:v>
                </c:pt>
                <c:pt idx="7075">
                  <c:v>350</c:v>
                </c:pt>
                <c:pt idx="7076">
                  <c:v>352</c:v>
                </c:pt>
                <c:pt idx="7077">
                  <c:v>343</c:v>
                </c:pt>
                <c:pt idx="7078">
                  <c:v>338</c:v>
                </c:pt>
                <c:pt idx="7079">
                  <c:v>333</c:v>
                </c:pt>
                <c:pt idx="7080">
                  <c:v>335</c:v>
                </c:pt>
                <c:pt idx="7081">
                  <c:v>336</c:v>
                </c:pt>
                <c:pt idx="7082">
                  <c:v>338</c:v>
                </c:pt>
                <c:pt idx="7083">
                  <c:v>335</c:v>
                </c:pt>
                <c:pt idx="7084">
                  <c:v>334</c:v>
                </c:pt>
                <c:pt idx="7085">
                  <c:v>334</c:v>
                </c:pt>
                <c:pt idx="7086">
                  <c:v>337</c:v>
                </c:pt>
                <c:pt idx="7087">
                  <c:v>334</c:v>
                </c:pt>
                <c:pt idx="7088">
                  <c:v>322</c:v>
                </c:pt>
                <c:pt idx="7089">
                  <c:v>323</c:v>
                </c:pt>
                <c:pt idx="7090">
                  <c:v>323</c:v>
                </c:pt>
                <c:pt idx="7091">
                  <c:v>326</c:v>
                </c:pt>
                <c:pt idx="7092">
                  <c:v>331</c:v>
                </c:pt>
                <c:pt idx="7093">
                  <c:v>329</c:v>
                </c:pt>
                <c:pt idx="7094">
                  <c:v>332</c:v>
                </c:pt>
                <c:pt idx="7095">
                  <c:v>326</c:v>
                </c:pt>
                <c:pt idx="7096">
                  <c:v>331</c:v>
                </c:pt>
                <c:pt idx="7097">
                  <c:v>327</c:v>
                </c:pt>
                <c:pt idx="7098">
                  <c:v>327</c:v>
                </c:pt>
                <c:pt idx="7099">
                  <c:v>326</c:v>
                </c:pt>
                <c:pt idx="7100">
                  <c:v>326</c:v>
                </c:pt>
                <c:pt idx="7101">
                  <c:v>320</c:v>
                </c:pt>
                <c:pt idx="7102">
                  <c:v>315</c:v>
                </c:pt>
                <c:pt idx="7103">
                  <c:v>315</c:v>
                </c:pt>
                <c:pt idx="7104">
                  <c:v>316</c:v>
                </c:pt>
                <c:pt idx="7105">
                  <c:v>313</c:v>
                </c:pt>
                <c:pt idx="7106">
                  <c:v>310</c:v>
                </c:pt>
                <c:pt idx="7107">
                  <c:v>314</c:v>
                </c:pt>
                <c:pt idx="7108">
                  <c:v>305</c:v>
                </c:pt>
                <c:pt idx="7109">
                  <c:v>308</c:v>
                </c:pt>
                <c:pt idx="7110">
                  <c:v>311</c:v>
                </c:pt>
                <c:pt idx="7111">
                  <c:v>315</c:v>
                </c:pt>
                <c:pt idx="7112">
                  <c:v>315</c:v>
                </c:pt>
                <c:pt idx="7113">
                  <c:v>312</c:v>
                </c:pt>
                <c:pt idx="7114">
                  <c:v>315</c:v>
                </c:pt>
              </c:numCache>
            </c:numRef>
          </c:val>
          <c:smooth val="0"/>
          <c:extLst>
            <c:ext xmlns:c16="http://schemas.microsoft.com/office/drawing/2014/chart" uri="{C3380CC4-5D6E-409C-BE32-E72D297353CC}">
              <c16:uniqueId val="{00000001-9212-41C4-9357-74043F68F447}"/>
            </c:ext>
          </c:extLst>
        </c:ser>
        <c:ser>
          <c:idx val="2"/>
          <c:order val="1"/>
          <c:tx>
            <c:strRef>
              <c:f>'Spreads '!$C$2</c:f>
              <c:strCache>
                <c:ptCount val="1"/>
                <c:pt idx="0">
                  <c:v>Average</c:v>
                </c:pt>
              </c:strCache>
            </c:strRef>
          </c:tx>
          <c:spPr>
            <a:ln w="28575" cap="rnd">
              <a:solidFill>
                <a:schemeClr val="accent3"/>
              </a:solidFill>
              <a:prstDash val="sysDash"/>
              <a:round/>
            </a:ln>
            <a:effectLst/>
          </c:spPr>
          <c:marker>
            <c:symbol val="none"/>
          </c:marker>
          <c:cat>
            <c:numRef>
              <c:f>'Spreads '!$A$3:$A$7162</c:f>
              <c:numCache>
                <c:formatCode>m/d/yyyy</c:formatCode>
                <c:ptCount val="7160"/>
                <c:pt idx="0">
                  <c:v>35432</c:v>
                </c:pt>
                <c:pt idx="1">
                  <c:v>35433</c:v>
                </c:pt>
                <c:pt idx="2">
                  <c:v>35436</c:v>
                </c:pt>
                <c:pt idx="3">
                  <c:v>35437</c:v>
                </c:pt>
                <c:pt idx="4">
                  <c:v>35438</c:v>
                </c:pt>
                <c:pt idx="5">
                  <c:v>35439</c:v>
                </c:pt>
                <c:pt idx="6">
                  <c:v>35440</c:v>
                </c:pt>
                <c:pt idx="7">
                  <c:v>35443</c:v>
                </c:pt>
                <c:pt idx="8">
                  <c:v>35444</c:v>
                </c:pt>
                <c:pt idx="9">
                  <c:v>35445</c:v>
                </c:pt>
                <c:pt idx="10">
                  <c:v>35446</c:v>
                </c:pt>
                <c:pt idx="11">
                  <c:v>35447</c:v>
                </c:pt>
                <c:pt idx="12">
                  <c:v>35450</c:v>
                </c:pt>
                <c:pt idx="13">
                  <c:v>35451</c:v>
                </c:pt>
                <c:pt idx="14">
                  <c:v>35452</c:v>
                </c:pt>
                <c:pt idx="15">
                  <c:v>35453</c:v>
                </c:pt>
                <c:pt idx="16">
                  <c:v>35454</c:v>
                </c:pt>
                <c:pt idx="17">
                  <c:v>35457</c:v>
                </c:pt>
                <c:pt idx="18">
                  <c:v>35458</c:v>
                </c:pt>
                <c:pt idx="19">
                  <c:v>35459</c:v>
                </c:pt>
                <c:pt idx="20">
                  <c:v>35460</c:v>
                </c:pt>
                <c:pt idx="21">
                  <c:v>35461</c:v>
                </c:pt>
                <c:pt idx="22">
                  <c:v>35464</c:v>
                </c:pt>
                <c:pt idx="23">
                  <c:v>35465</c:v>
                </c:pt>
                <c:pt idx="24">
                  <c:v>35466</c:v>
                </c:pt>
                <c:pt idx="25">
                  <c:v>35467</c:v>
                </c:pt>
                <c:pt idx="26">
                  <c:v>35468</c:v>
                </c:pt>
                <c:pt idx="27">
                  <c:v>35471</c:v>
                </c:pt>
                <c:pt idx="28">
                  <c:v>35472</c:v>
                </c:pt>
                <c:pt idx="29">
                  <c:v>35473</c:v>
                </c:pt>
                <c:pt idx="30">
                  <c:v>35474</c:v>
                </c:pt>
                <c:pt idx="31">
                  <c:v>35475</c:v>
                </c:pt>
                <c:pt idx="32">
                  <c:v>35479</c:v>
                </c:pt>
                <c:pt idx="33">
                  <c:v>35480</c:v>
                </c:pt>
                <c:pt idx="34">
                  <c:v>35481</c:v>
                </c:pt>
                <c:pt idx="35">
                  <c:v>35482</c:v>
                </c:pt>
                <c:pt idx="36">
                  <c:v>35485</c:v>
                </c:pt>
                <c:pt idx="37">
                  <c:v>35486</c:v>
                </c:pt>
                <c:pt idx="38">
                  <c:v>35487</c:v>
                </c:pt>
                <c:pt idx="39">
                  <c:v>35488</c:v>
                </c:pt>
                <c:pt idx="40">
                  <c:v>35489</c:v>
                </c:pt>
                <c:pt idx="41">
                  <c:v>35492</c:v>
                </c:pt>
                <c:pt idx="42">
                  <c:v>35493</c:v>
                </c:pt>
                <c:pt idx="43">
                  <c:v>35494</c:v>
                </c:pt>
                <c:pt idx="44">
                  <c:v>35495</c:v>
                </c:pt>
                <c:pt idx="45">
                  <c:v>35496</c:v>
                </c:pt>
                <c:pt idx="46">
                  <c:v>35499</c:v>
                </c:pt>
                <c:pt idx="47">
                  <c:v>35500</c:v>
                </c:pt>
                <c:pt idx="48">
                  <c:v>35501</c:v>
                </c:pt>
                <c:pt idx="49">
                  <c:v>35502</c:v>
                </c:pt>
                <c:pt idx="50">
                  <c:v>35503</c:v>
                </c:pt>
                <c:pt idx="51">
                  <c:v>35506</c:v>
                </c:pt>
                <c:pt idx="52">
                  <c:v>35507</c:v>
                </c:pt>
                <c:pt idx="53">
                  <c:v>35508</c:v>
                </c:pt>
                <c:pt idx="54">
                  <c:v>35509</c:v>
                </c:pt>
                <c:pt idx="55">
                  <c:v>35510</c:v>
                </c:pt>
                <c:pt idx="56">
                  <c:v>35513</c:v>
                </c:pt>
                <c:pt idx="57">
                  <c:v>35514</c:v>
                </c:pt>
                <c:pt idx="58">
                  <c:v>35515</c:v>
                </c:pt>
                <c:pt idx="59">
                  <c:v>35516</c:v>
                </c:pt>
                <c:pt idx="60">
                  <c:v>35520</c:v>
                </c:pt>
                <c:pt idx="61">
                  <c:v>35521</c:v>
                </c:pt>
                <c:pt idx="62">
                  <c:v>35522</c:v>
                </c:pt>
                <c:pt idx="63">
                  <c:v>35523</c:v>
                </c:pt>
                <c:pt idx="64">
                  <c:v>35524</c:v>
                </c:pt>
                <c:pt idx="65">
                  <c:v>35527</c:v>
                </c:pt>
                <c:pt idx="66">
                  <c:v>35528</c:v>
                </c:pt>
                <c:pt idx="67">
                  <c:v>35529</c:v>
                </c:pt>
                <c:pt idx="68">
                  <c:v>35530</c:v>
                </c:pt>
                <c:pt idx="69">
                  <c:v>35531</c:v>
                </c:pt>
                <c:pt idx="70">
                  <c:v>35534</c:v>
                </c:pt>
                <c:pt idx="71">
                  <c:v>35535</c:v>
                </c:pt>
                <c:pt idx="72">
                  <c:v>35536</c:v>
                </c:pt>
                <c:pt idx="73">
                  <c:v>35537</c:v>
                </c:pt>
                <c:pt idx="74">
                  <c:v>35538</c:v>
                </c:pt>
                <c:pt idx="75">
                  <c:v>35541</c:v>
                </c:pt>
                <c:pt idx="76">
                  <c:v>35542</c:v>
                </c:pt>
                <c:pt idx="77">
                  <c:v>35543</c:v>
                </c:pt>
                <c:pt idx="78">
                  <c:v>35544</c:v>
                </c:pt>
                <c:pt idx="79">
                  <c:v>35545</c:v>
                </c:pt>
                <c:pt idx="80">
                  <c:v>35548</c:v>
                </c:pt>
                <c:pt idx="81">
                  <c:v>35549</c:v>
                </c:pt>
                <c:pt idx="82">
                  <c:v>35550</c:v>
                </c:pt>
                <c:pt idx="83">
                  <c:v>35551</c:v>
                </c:pt>
                <c:pt idx="84">
                  <c:v>35552</c:v>
                </c:pt>
                <c:pt idx="85">
                  <c:v>35555</c:v>
                </c:pt>
                <c:pt idx="86">
                  <c:v>35556</c:v>
                </c:pt>
                <c:pt idx="87">
                  <c:v>35557</c:v>
                </c:pt>
                <c:pt idx="88">
                  <c:v>35558</c:v>
                </c:pt>
                <c:pt idx="89">
                  <c:v>35559</c:v>
                </c:pt>
                <c:pt idx="90">
                  <c:v>35562</c:v>
                </c:pt>
                <c:pt idx="91">
                  <c:v>35563</c:v>
                </c:pt>
                <c:pt idx="92">
                  <c:v>35564</c:v>
                </c:pt>
                <c:pt idx="93">
                  <c:v>35565</c:v>
                </c:pt>
                <c:pt idx="94">
                  <c:v>35566</c:v>
                </c:pt>
                <c:pt idx="95">
                  <c:v>35569</c:v>
                </c:pt>
                <c:pt idx="96">
                  <c:v>35570</c:v>
                </c:pt>
                <c:pt idx="97">
                  <c:v>35571</c:v>
                </c:pt>
                <c:pt idx="98">
                  <c:v>35572</c:v>
                </c:pt>
                <c:pt idx="99">
                  <c:v>35573</c:v>
                </c:pt>
                <c:pt idx="100">
                  <c:v>35577</c:v>
                </c:pt>
                <c:pt idx="101">
                  <c:v>35578</c:v>
                </c:pt>
                <c:pt idx="102">
                  <c:v>35579</c:v>
                </c:pt>
                <c:pt idx="103">
                  <c:v>35580</c:v>
                </c:pt>
                <c:pt idx="104">
                  <c:v>35581</c:v>
                </c:pt>
                <c:pt idx="105">
                  <c:v>35583</c:v>
                </c:pt>
                <c:pt idx="106">
                  <c:v>35584</c:v>
                </c:pt>
                <c:pt idx="107">
                  <c:v>35585</c:v>
                </c:pt>
                <c:pt idx="108">
                  <c:v>35586</c:v>
                </c:pt>
                <c:pt idx="109">
                  <c:v>35587</c:v>
                </c:pt>
                <c:pt idx="110">
                  <c:v>35590</c:v>
                </c:pt>
                <c:pt idx="111">
                  <c:v>35591</c:v>
                </c:pt>
                <c:pt idx="112">
                  <c:v>35592</c:v>
                </c:pt>
                <c:pt idx="113">
                  <c:v>35593</c:v>
                </c:pt>
                <c:pt idx="114">
                  <c:v>35594</c:v>
                </c:pt>
                <c:pt idx="115">
                  <c:v>35597</c:v>
                </c:pt>
                <c:pt idx="116">
                  <c:v>35598</c:v>
                </c:pt>
                <c:pt idx="117">
                  <c:v>35599</c:v>
                </c:pt>
                <c:pt idx="118">
                  <c:v>35600</c:v>
                </c:pt>
                <c:pt idx="119">
                  <c:v>35601</c:v>
                </c:pt>
                <c:pt idx="120">
                  <c:v>35604</c:v>
                </c:pt>
                <c:pt idx="121">
                  <c:v>35605</c:v>
                </c:pt>
                <c:pt idx="122">
                  <c:v>35606</c:v>
                </c:pt>
                <c:pt idx="123">
                  <c:v>35607</c:v>
                </c:pt>
                <c:pt idx="124">
                  <c:v>35608</c:v>
                </c:pt>
                <c:pt idx="125">
                  <c:v>35611</c:v>
                </c:pt>
                <c:pt idx="126">
                  <c:v>35612</c:v>
                </c:pt>
                <c:pt idx="127">
                  <c:v>35613</c:v>
                </c:pt>
                <c:pt idx="128">
                  <c:v>35614</c:v>
                </c:pt>
                <c:pt idx="129">
                  <c:v>35618</c:v>
                </c:pt>
                <c:pt idx="130">
                  <c:v>35619</c:v>
                </c:pt>
                <c:pt idx="131">
                  <c:v>35620</c:v>
                </c:pt>
                <c:pt idx="132">
                  <c:v>35621</c:v>
                </c:pt>
                <c:pt idx="133">
                  <c:v>35622</c:v>
                </c:pt>
                <c:pt idx="134">
                  <c:v>35625</c:v>
                </c:pt>
                <c:pt idx="135">
                  <c:v>35626</c:v>
                </c:pt>
                <c:pt idx="136">
                  <c:v>35627</c:v>
                </c:pt>
                <c:pt idx="137">
                  <c:v>35628</c:v>
                </c:pt>
                <c:pt idx="138">
                  <c:v>35629</c:v>
                </c:pt>
                <c:pt idx="139">
                  <c:v>35632</c:v>
                </c:pt>
                <c:pt idx="140">
                  <c:v>35633</c:v>
                </c:pt>
                <c:pt idx="141">
                  <c:v>35634</c:v>
                </c:pt>
                <c:pt idx="142">
                  <c:v>35635</c:v>
                </c:pt>
                <c:pt idx="143">
                  <c:v>35636</c:v>
                </c:pt>
                <c:pt idx="144">
                  <c:v>35639</c:v>
                </c:pt>
                <c:pt idx="145">
                  <c:v>35640</c:v>
                </c:pt>
                <c:pt idx="146">
                  <c:v>35641</c:v>
                </c:pt>
                <c:pt idx="147">
                  <c:v>35642</c:v>
                </c:pt>
                <c:pt idx="148">
                  <c:v>35643</c:v>
                </c:pt>
                <c:pt idx="149">
                  <c:v>35646</c:v>
                </c:pt>
                <c:pt idx="150">
                  <c:v>35647</c:v>
                </c:pt>
                <c:pt idx="151">
                  <c:v>35648</c:v>
                </c:pt>
                <c:pt idx="152">
                  <c:v>35649</c:v>
                </c:pt>
                <c:pt idx="153">
                  <c:v>35650</c:v>
                </c:pt>
                <c:pt idx="154">
                  <c:v>35653</c:v>
                </c:pt>
                <c:pt idx="155">
                  <c:v>35654</c:v>
                </c:pt>
                <c:pt idx="156">
                  <c:v>35655</c:v>
                </c:pt>
                <c:pt idx="157">
                  <c:v>35656</c:v>
                </c:pt>
                <c:pt idx="158">
                  <c:v>35657</c:v>
                </c:pt>
                <c:pt idx="159">
                  <c:v>35660</c:v>
                </c:pt>
                <c:pt idx="160">
                  <c:v>35661</c:v>
                </c:pt>
                <c:pt idx="161">
                  <c:v>35662</c:v>
                </c:pt>
                <c:pt idx="162">
                  <c:v>35663</c:v>
                </c:pt>
                <c:pt idx="163">
                  <c:v>35664</c:v>
                </c:pt>
                <c:pt idx="164">
                  <c:v>35667</c:v>
                </c:pt>
                <c:pt idx="165">
                  <c:v>35668</c:v>
                </c:pt>
                <c:pt idx="166">
                  <c:v>35669</c:v>
                </c:pt>
                <c:pt idx="167">
                  <c:v>35670</c:v>
                </c:pt>
                <c:pt idx="168">
                  <c:v>35671</c:v>
                </c:pt>
                <c:pt idx="169">
                  <c:v>35673</c:v>
                </c:pt>
                <c:pt idx="170">
                  <c:v>35675</c:v>
                </c:pt>
                <c:pt idx="171">
                  <c:v>35676</c:v>
                </c:pt>
                <c:pt idx="172">
                  <c:v>35677</c:v>
                </c:pt>
                <c:pt idx="173">
                  <c:v>35678</c:v>
                </c:pt>
                <c:pt idx="174">
                  <c:v>35681</c:v>
                </c:pt>
                <c:pt idx="175">
                  <c:v>35682</c:v>
                </c:pt>
                <c:pt idx="176">
                  <c:v>35683</c:v>
                </c:pt>
                <c:pt idx="177">
                  <c:v>35684</c:v>
                </c:pt>
                <c:pt idx="178">
                  <c:v>35685</c:v>
                </c:pt>
                <c:pt idx="179">
                  <c:v>35688</c:v>
                </c:pt>
                <c:pt idx="180">
                  <c:v>35689</c:v>
                </c:pt>
                <c:pt idx="181">
                  <c:v>35690</c:v>
                </c:pt>
                <c:pt idx="182">
                  <c:v>35691</c:v>
                </c:pt>
                <c:pt idx="183">
                  <c:v>35692</c:v>
                </c:pt>
                <c:pt idx="184">
                  <c:v>35695</c:v>
                </c:pt>
                <c:pt idx="185">
                  <c:v>35696</c:v>
                </c:pt>
                <c:pt idx="186">
                  <c:v>35697</c:v>
                </c:pt>
                <c:pt idx="187">
                  <c:v>35698</c:v>
                </c:pt>
                <c:pt idx="188">
                  <c:v>35699</c:v>
                </c:pt>
                <c:pt idx="189">
                  <c:v>35702</c:v>
                </c:pt>
                <c:pt idx="190">
                  <c:v>35703</c:v>
                </c:pt>
                <c:pt idx="191">
                  <c:v>35704</c:v>
                </c:pt>
                <c:pt idx="192">
                  <c:v>35705</c:v>
                </c:pt>
                <c:pt idx="193">
                  <c:v>35706</c:v>
                </c:pt>
                <c:pt idx="194">
                  <c:v>35709</c:v>
                </c:pt>
                <c:pt idx="195">
                  <c:v>35710</c:v>
                </c:pt>
                <c:pt idx="196">
                  <c:v>35711</c:v>
                </c:pt>
                <c:pt idx="197">
                  <c:v>35712</c:v>
                </c:pt>
                <c:pt idx="198">
                  <c:v>35713</c:v>
                </c:pt>
                <c:pt idx="199">
                  <c:v>35716</c:v>
                </c:pt>
                <c:pt idx="200">
                  <c:v>35717</c:v>
                </c:pt>
                <c:pt idx="201">
                  <c:v>35718</c:v>
                </c:pt>
                <c:pt idx="202">
                  <c:v>35719</c:v>
                </c:pt>
                <c:pt idx="203">
                  <c:v>35720</c:v>
                </c:pt>
                <c:pt idx="204">
                  <c:v>35723</c:v>
                </c:pt>
                <c:pt idx="205">
                  <c:v>35724</c:v>
                </c:pt>
                <c:pt idx="206">
                  <c:v>35725</c:v>
                </c:pt>
                <c:pt idx="207">
                  <c:v>35726</c:v>
                </c:pt>
                <c:pt idx="208">
                  <c:v>35727</c:v>
                </c:pt>
                <c:pt idx="209">
                  <c:v>35730</c:v>
                </c:pt>
                <c:pt idx="210">
                  <c:v>35731</c:v>
                </c:pt>
                <c:pt idx="211">
                  <c:v>35732</c:v>
                </c:pt>
                <c:pt idx="212">
                  <c:v>35733</c:v>
                </c:pt>
                <c:pt idx="213">
                  <c:v>35734</c:v>
                </c:pt>
                <c:pt idx="214">
                  <c:v>35737</c:v>
                </c:pt>
                <c:pt idx="215">
                  <c:v>35738</c:v>
                </c:pt>
                <c:pt idx="216">
                  <c:v>35739</c:v>
                </c:pt>
                <c:pt idx="217">
                  <c:v>35740</c:v>
                </c:pt>
                <c:pt idx="218">
                  <c:v>35741</c:v>
                </c:pt>
                <c:pt idx="219">
                  <c:v>35744</c:v>
                </c:pt>
                <c:pt idx="220">
                  <c:v>35745</c:v>
                </c:pt>
                <c:pt idx="221">
                  <c:v>35746</c:v>
                </c:pt>
                <c:pt idx="222">
                  <c:v>35747</c:v>
                </c:pt>
                <c:pt idx="223">
                  <c:v>35748</c:v>
                </c:pt>
                <c:pt idx="224">
                  <c:v>35751</c:v>
                </c:pt>
                <c:pt idx="225">
                  <c:v>35752</c:v>
                </c:pt>
                <c:pt idx="226">
                  <c:v>35753</c:v>
                </c:pt>
                <c:pt idx="227">
                  <c:v>35754</c:v>
                </c:pt>
                <c:pt idx="228">
                  <c:v>35755</c:v>
                </c:pt>
                <c:pt idx="229">
                  <c:v>35758</c:v>
                </c:pt>
                <c:pt idx="230">
                  <c:v>35759</c:v>
                </c:pt>
                <c:pt idx="231">
                  <c:v>35760</c:v>
                </c:pt>
                <c:pt idx="232">
                  <c:v>35761</c:v>
                </c:pt>
                <c:pt idx="233">
                  <c:v>35762</c:v>
                </c:pt>
                <c:pt idx="234">
                  <c:v>35764</c:v>
                </c:pt>
                <c:pt idx="235">
                  <c:v>35765</c:v>
                </c:pt>
                <c:pt idx="236">
                  <c:v>35766</c:v>
                </c:pt>
                <c:pt idx="237">
                  <c:v>35767</c:v>
                </c:pt>
                <c:pt idx="238">
                  <c:v>35768</c:v>
                </c:pt>
                <c:pt idx="239">
                  <c:v>35769</c:v>
                </c:pt>
                <c:pt idx="240">
                  <c:v>35772</c:v>
                </c:pt>
                <c:pt idx="241">
                  <c:v>35773</c:v>
                </c:pt>
                <c:pt idx="242">
                  <c:v>35774</c:v>
                </c:pt>
                <c:pt idx="243">
                  <c:v>35775</c:v>
                </c:pt>
                <c:pt idx="244">
                  <c:v>35776</c:v>
                </c:pt>
                <c:pt idx="245">
                  <c:v>35779</c:v>
                </c:pt>
                <c:pt idx="246">
                  <c:v>35780</c:v>
                </c:pt>
                <c:pt idx="247">
                  <c:v>35781</c:v>
                </c:pt>
                <c:pt idx="248">
                  <c:v>35782</c:v>
                </c:pt>
                <c:pt idx="249">
                  <c:v>35783</c:v>
                </c:pt>
                <c:pt idx="250">
                  <c:v>35786</c:v>
                </c:pt>
                <c:pt idx="251">
                  <c:v>35787</c:v>
                </c:pt>
                <c:pt idx="252">
                  <c:v>35788</c:v>
                </c:pt>
                <c:pt idx="253">
                  <c:v>35790</c:v>
                </c:pt>
                <c:pt idx="254">
                  <c:v>35793</c:v>
                </c:pt>
                <c:pt idx="255">
                  <c:v>35794</c:v>
                </c:pt>
                <c:pt idx="256">
                  <c:v>35795</c:v>
                </c:pt>
                <c:pt idx="257">
                  <c:v>35797</c:v>
                </c:pt>
                <c:pt idx="258">
                  <c:v>35800</c:v>
                </c:pt>
                <c:pt idx="259">
                  <c:v>35801</c:v>
                </c:pt>
                <c:pt idx="260">
                  <c:v>35802</c:v>
                </c:pt>
                <c:pt idx="261">
                  <c:v>35803</c:v>
                </c:pt>
                <c:pt idx="262">
                  <c:v>35804</c:v>
                </c:pt>
                <c:pt idx="263">
                  <c:v>35807</c:v>
                </c:pt>
                <c:pt idx="264">
                  <c:v>35808</c:v>
                </c:pt>
                <c:pt idx="265">
                  <c:v>35809</c:v>
                </c:pt>
                <c:pt idx="266">
                  <c:v>35810</c:v>
                </c:pt>
                <c:pt idx="267">
                  <c:v>35811</c:v>
                </c:pt>
                <c:pt idx="268">
                  <c:v>35814</c:v>
                </c:pt>
                <c:pt idx="269">
                  <c:v>35815</c:v>
                </c:pt>
                <c:pt idx="270">
                  <c:v>35816</c:v>
                </c:pt>
                <c:pt idx="271">
                  <c:v>35817</c:v>
                </c:pt>
                <c:pt idx="272">
                  <c:v>35818</c:v>
                </c:pt>
                <c:pt idx="273">
                  <c:v>35821</c:v>
                </c:pt>
                <c:pt idx="274">
                  <c:v>35822</c:v>
                </c:pt>
                <c:pt idx="275">
                  <c:v>35823</c:v>
                </c:pt>
                <c:pt idx="276">
                  <c:v>35824</c:v>
                </c:pt>
                <c:pt idx="277">
                  <c:v>35825</c:v>
                </c:pt>
                <c:pt idx="278">
                  <c:v>35826</c:v>
                </c:pt>
                <c:pt idx="279">
                  <c:v>35828</c:v>
                </c:pt>
                <c:pt idx="280">
                  <c:v>35829</c:v>
                </c:pt>
                <c:pt idx="281">
                  <c:v>35830</c:v>
                </c:pt>
                <c:pt idx="282">
                  <c:v>35831</c:v>
                </c:pt>
                <c:pt idx="283">
                  <c:v>35832</c:v>
                </c:pt>
                <c:pt idx="284">
                  <c:v>35835</c:v>
                </c:pt>
                <c:pt idx="285">
                  <c:v>35836</c:v>
                </c:pt>
                <c:pt idx="286">
                  <c:v>35837</c:v>
                </c:pt>
                <c:pt idx="287">
                  <c:v>35838</c:v>
                </c:pt>
                <c:pt idx="288">
                  <c:v>35839</c:v>
                </c:pt>
                <c:pt idx="289">
                  <c:v>35842</c:v>
                </c:pt>
                <c:pt idx="290">
                  <c:v>35843</c:v>
                </c:pt>
                <c:pt idx="291">
                  <c:v>35844</c:v>
                </c:pt>
                <c:pt idx="292">
                  <c:v>35845</c:v>
                </c:pt>
                <c:pt idx="293">
                  <c:v>35846</c:v>
                </c:pt>
                <c:pt idx="294">
                  <c:v>35849</c:v>
                </c:pt>
                <c:pt idx="295">
                  <c:v>35850</c:v>
                </c:pt>
                <c:pt idx="296">
                  <c:v>35851</c:v>
                </c:pt>
                <c:pt idx="297">
                  <c:v>35852</c:v>
                </c:pt>
                <c:pt idx="298">
                  <c:v>35853</c:v>
                </c:pt>
                <c:pt idx="299">
                  <c:v>35854</c:v>
                </c:pt>
                <c:pt idx="300">
                  <c:v>35856</c:v>
                </c:pt>
                <c:pt idx="301">
                  <c:v>35857</c:v>
                </c:pt>
                <c:pt idx="302">
                  <c:v>35858</c:v>
                </c:pt>
                <c:pt idx="303">
                  <c:v>35859</c:v>
                </c:pt>
                <c:pt idx="304">
                  <c:v>35860</c:v>
                </c:pt>
                <c:pt idx="305">
                  <c:v>35863</c:v>
                </c:pt>
                <c:pt idx="306">
                  <c:v>35864</c:v>
                </c:pt>
                <c:pt idx="307">
                  <c:v>35865</c:v>
                </c:pt>
                <c:pt idx="308">
                  <c:v>35866</c:v>
                </c:pt>
                <c:pt idx="309">
                  <c:v>35867</c:v>
                </c:pt>
                <c:pt idx="310">
                  <c:v>35870</c:v>
                </c:pt>
                <c:pt idx="311">
                  <c:v>35871</c:v>
                </c:pt>
                <c:pt idx="312">
                  <c:v>35872</c:v>
                </c:pt>
                <c:pt idx="313">
                  <c:v>35873</c:v>
                </c:pt>
                <c:pt idx="314">
                  <c:v>35874</c:v>
                </c:pt>
                <c:pt idx="315">
                  <c:v>35877</c:v>
                </c:pt>
                <c:pt idx="316">
                  <c:v>35878</c:v>
                </c:pt>
                <c:pt idx="317">
                  <c:v>35879</c:v>
                </c:pt>
                <c:pt idx="318">
                  <c:v>35880</c:v>
                </c:pt>
                <c:pt idx="319">
                  <c:v>35881</c:v>
                </c:pt>
                <c:pt idx="320">
                  <c:v>35884</c:v>
                </c:pt>
                <c:pt idx="321">
                  <c:v>35885</c:v>
                </c:pt>
                <c:pt idx="322">
                  <c:v>35886</c:v>
                </c:pt>
                <c:pt idx="323">
                  <c:v>35887</c:v>
                </c:pt>
                <c:pt idx="324">
                  <c:v>35888</c:v>
                </c:pt>
                <c:pt idx="325">
                  <c:v>35891</c:v>
                </c:pt>
                <c:pt idx="326">
                  <c:v>35892</c:v>
                </c:pt>
                <c:pt idx="327">
                  <c:v>35893</c:v>
                </c:pt>
                <c:pt idx="328">
                  <c:v>35894</c:v>
                </c:pt>
                <c:pt idx="329">
                  <c:v>35898</c:v>
                </c:pt>
                <c:pt idx="330">
                  <c:v>35899</c:v>
                </c:pt>
                <c:pt idx="331">
                  <c:v>35900</c:v>
                </c:pt>
                <c:pt idx="332">
                  <c:v>35901</c:v>
                </c:pt>
                <c:pt idx="333">
                  <c:v>35902</c:v>
                </c:pt>
                <c:pt idx="334">
                  <c:v>35905</c:v>
                </c:pt>
                <c:pt idx="335">
                  <c:v>35906</c:v>
                </c:pt>
                <c:pt idx="336">
                  <c:v>35907</c:v>
                </c:pt>
                <c:pt idx="337">
                  <c:v>35908</c:v>
                </c:pt>
                <c:pt idx="338">
                  <c:v>35909</c:v>
                </c:pt>
                <c:pt idx="339">
                  <c:v>35912</c:v>
                </c:pt>
                <c:pt idx="340">
                  <c:v>35913</c:v>
                </c:pt>
                <c:pt idx="341">
                  <c:v>35914</c:v>
                </c:pt>
                <c:pt idx="342">
                  <c:v>35915</c:v>
                </c:pt>
                <c:pt idx="343">
                  <c:v>35916</c:v>
                </c:pt>
                <c:pt idx="344">
                  <c:v>35919</c:v>
                </c:pt>
                <c:pt idx="345">
                  <c:v>35920</c:v>
                </c:pt>
                <c:pt idx="346">
                  <c:v>35921</c:v>
                </c:pt>
                <c:pt idx="347">
                  <c:v>35922</c:v>
                </c:pt>
                <c:pt idx="348">
                  <c:v>35923</c:v>
                </c:pt>
                <c:pt idx="349">
                  <c:v>35926</c:v>
                </c:pt>
                <c:pt idx="350">
                  <c:v>35927</c:v>
                </c:pt>
                <c:pt idx="351">
                  <c:v>35928</c:v>
                </c:pt>
                <c:pt idx="352">
                  <c:v>35929</c:v>
                </c:pt>
                <c:pt idx="353">
                  <c:v>35930</c:v>
                </c:pt>
                <c:pt idx="354">
                  <c:v>35933</c:v>
                </c:pt>
                <c:pt idx="355">
                  <c:v>35934</c:v>
                </c:pt>
                <c:pt idx="356">
                  <c:v>35935</c:v>
                </c:pt>
                <c:pt idx="357">
                  <c:v>35936</c:v>
                </c:pt>
                <c:pt idx="358">
                  <c:v>35937</c:v>
                </c:pt>
                <c:pt idx="359">
                  <c:v>35940</c:v>
                </c:pt>
                <c:pt idx="360">
                  <c:v>35941</c:v>
                </c:pt>
                <c:pt idx="361">
                  <c:v>35942</c:v>
                </c:pt>
                <c:pt idx="362">
                  <c:v>35943</c:v>
                </c:pt>
                <c:pt idx="363">
                  <c:v>35944</c:v>
                </c:pt>
                <c:pt idx="364">
                  <c:v>35946</c:v>
                </c:pt>
                <c:pt idx="365">
                  <c:v>35947</c:v>
                </c:pt>
                <c:pt idx="366">
                  <c:v>35948</c:v>
                </c:pt>
                <c:pt idx="367">
                  <c:v>35949</c:v>
                </c:pt>
                <c:pt idx="368">
                  <c:v>35950</c:v>
                </c:pt>
                <c:pt idx="369">
                  <c:v>35951</c:v>
                </c:pt>
                <c:pt idx="370">
                  <c:v>35954</c:v>
                </c:pt>
                <c:pt idx="371">
                  <c:v>35955</c:v>
                </c:pt>
                <c:pt idx="372">
                  <c:v>35956</c:v>
                </c:pt>
                <c:pt idx="373">
                  <c:v>35957</c:v>
                </c:pt>
                <c:pt idx="374">
                  <c:v>35958</c:v>
                </c:pt>
                <c:pt idx="375">
                  <c:v>35961</c:v>
                </c:pt>
                <c:pt idx="376">
                  <c:v>35962</c:v>
                </c:pt>
                <c:pt idx="377">
                  <c:v>35963</c:v>
                </c:pt>
                <c:pt idx="378">
                  <c:v>35964</c:v>
                </c:pt>
                <c:pt idx="379">
                  <c:v>35965</c:v>
                </c:pt>
                <c:pt idx="380">
                  <c:v>35968</c:v>
                </c:pt>
                <c:pt idx="381">
                  <c:v>35969</c:v>
                </c:pt>
                <c:pt idx="382">
                  <c:v>35970</c:v>
                </c:pt>
                <c:pt idx="383">
                  <c:v>35971</c:v>
                </c:pt>
                <c:pt idx="384">
                  <c:v>35972</c:v>
                </c:pt>
                <c:pt idx="385">
                  <c:v>35975</c:v>
                </c:pt>
                <c:pt idx="386">
                  <c:v>35976</c:v>
                </c:pt>
                <c:pt idx="387">
                  <c:v>35977</c:v>
                </c:pt>
                <c:pt idx="388">
                  <c:v>35978</c:v>
                </c:pt>
                <c:pt idx="389">
                  <c:v>35979</c:v>
                </c:pt>
                <c:pt idx="390">
                  <c:v>35982</c:v>
                </c:pt>
                <c:pt idx="391">
                  <c:v>35983</c:v>
                </c:pt>
                <c:pt idx="392">
                  <c:v>35984</c:v>
                </c:pt>
                <c:pt idx="393">
                  <c:v>35985</c:v>
                </c:pt>
                <c:pt idx="394">
                  <c:v>35986</c:v>
                </c:pt>
                <c:pt idx="395">
                  <c:v>35989</c:v>
                </c:pt>
                <c:pt idx="396">
                  <c:v>35990</c:v>
                </c:pt>
                <c:pt idx="397">
                  <c:v>35991</c:v>
                </c:pt>
                <c:pt idx="398">
                  <c:v>35992</c:v>
                </c:pt>
                <c:pt idx="399">
                  <c:v>35993</c:v>
                </c:pt>
                <c:pt idx="400">
                  <c:v>35996</c:v>
                </c:pt>
                <c:pt idx="401">
                  <c:v>35997</c:v>
                </c:pt>
                <c:pt idx="402">
                  <c:v>35998</c:v>
                </c:pt>
                <c:pt idx="403">
                  <c:v>35999</c:v>
                </c:pt>
                <c:pt idx="404">
                  <c:v>36000</c:v>
                </c:pt>
                <c:pt idx="405">
                  <c:v>36003</c:v>
                </c:pt>
                <c:pt idx="406">
                  <c:v>36004</c:v>
                </c:pt>
                <c:pt idx="407">
                  <c:v>36005</c:v>
                </c:pt>
                <c:pt idx="408">
                  <c:v>36006</c:v>
                </c:pt>
                <c:pt idx="409">
                  <c:v>36007</c:v>
                </c:pt>
                <c:pt idx="410">
                  <c:v>36010</c:v>
                </c:pt>
                <c:pt idx="411">
                  <c:v>36011</c:v>
                </c:pt>
                <c:pt idx="412">
                  <c:v>36012</c:v>
                </c:pt>
                <c:pt idx="413">
                  <c:v>36013</c:v>
                </c:pt>
                <c:pt idx="414">
                  <c:v>36014</c:v>
                </c:pt>
                <c:pt idx="415">
                  <c:v>36017</c:v>
                </c:pt>
                <c:pt idx="416">
                  <c:v>36018</c:v>
                </c:pt>
                <c:pt idx="417">
                  <c:v>36019</c:v>
                </c:pt>
                <c:pt idx="418">
                  <c:v>36020</c:v>
                </c:pt>
                <c:pt idx="419">
                  <c:v>36021</c:v>
                </c:pt>
                <c:pt idx="420">
                  <c:v>36024</c:v>
                </c:pt>
                <c:pt idx="421">
                  <c:v>36025</c:v>
                </c:pt>
                <c:pt idx="422">
                  <c:v>36026</c:v>
                </c:pt>
                <c:pt idx="423">
                  <c:v>36027</c:v>
                </c:pt>
                <c:pt idx="424">
                  <c:v>36028</c:v>
                </c:pt>
                <c:pt idx="425">
                  <c:v>36031</c:v>
                </c:pt>
                <c:pt idx="426">
                  <c:v>36032</c:v>
                </c:pt>
                <c:pt idx="427">
                  <c:v>36033</c:v>
                </c:pt>
                <c:pt idx="428">
                  <c:v>36034</c:v>
                </c:pt>
                <c:pt idx="429">
                  <c:v>36035</c:v>
                </c:pt>
                <c:pt idx="430">
                  <c:v>36038</c:v>
                </c:pt>
                <c:pt idx="431">
                  <c:v>36039</c:v>
                </c:pt>
                <c:pt idx="432">
                  <c:v>36040</c:v>
                </c:pt>
                <c:pt idx="433">
                  <c:v>36041</c:v>
                </c:pt>
                <c:pt idx="434">
                  <c:v>36042</c:v>
                </c:pt>
                <c:pt idx="435">
                  <c:v>36045</c:v>
                </c:pt>
                <c:pt idx="436">
                  <c:v>36046</c:v>
                </c:pt>
                <c:pt idx="437">
                  <c:v>36047</c:v>
                </c:pt>
                <c:pt idx="438">
                  <c:v>36048</c:v>
                </c:pt>
                <c:pt idx="439">
                  <c:v>36049</c:v>
                </c:pt>
                <c:pt idx="440">
                  <c:v>36052</c:v>
                </c:pt>
                <c:pt idx="441">
                  <c:v>36053</c:v>
                </c:pt>
                <c:pt idx="442">
                  <c:v>36054</c:v>
                </c:pt>
                <c:pt idx="443">
                  <c:v>36055</c:v>
                </c:pt>
                <c:pt idx="444">
                  <c:v>36056</c:v>
                </c:pt>
                <c:pt idx="445">
                  <c:v>36059</c:v>
                </c:pt>
                <c:pt idx="446">
                  <c:v>36060</c:v>
                </c:pt>
                <c:pt idx="447">
                  <c:v>36061</c:v>
                </c:pt>
                <c:pt idx="448">
                  <c:v>36062</c:v>
                </c:pt>
                <c:pt idx="449">
                  <c:v>36063</c:v>
                </c:pt>
                <c:pt idx="450">
                  <c:v>36066</c:v>
                </c:pt>
                <c:pt idx="451">
                  <c:v>36067</c:v>
                </c:pt>
                <c:pt idx="452">
                  <c:v>36068</c:v>
                </c:pt>
                <c:pt idx="453">
                  <c:v>36069</c:v>
                </c:pt>
                <c:pt idx="454">
                  <c:v>36070</c:v>
                </c:pt>
                <c:pt idx="455">
                  <c:v>36073</c:v>
                </c:pt>
                <c:pt idx="456">
                  <c:v>36074</c:v>
                </c:pt>
                <c:pt idx="457">
                  <c:v>36075</c:v>
                </c:pt>
                <c:pt idx="458">
                  <c:v>36076</c:v>
                </c:pt>
                <c:pt idx="459">
                  <c:v>36077</c:v>
                </c:pt>
                <c:pt idx="460">
                  <c:v>36080</c:v>
                </c:pt>
                <c:pt idx="461">
                  <c:v>36081</c:v>
                </c:pt>
                <c:pt idx="462">
                  <c:v>36082</c:v>
                </c:pt>
                <c:pt idx="463">
                  <c:v>36083</c:v>
                </c:pt>
                <c:pt idx="464">
                  <c:v>36084</c:v>
                </c:pt>
                <c:pt idx="465">
                  <c:v>36087</c:v>
                </c:pt>
                <c:pt idx="466">
                  <c:v>36088</c:v>
                </c:pt>
                <c:pt idx="467">
                  <c:v>36089</c:v>
                </c:pt>
                <c:pt idx="468">
                  <c:v>36090</c:v>
                </c:pt>
                <c:pt idx="469">
                  <c:v>36091</c:v>
                </c:pt>
                <c:pt idx="470">
                  <c:v>36094</c:v>
                </c:pt>
                <c:pt idx="471">
                  <c:v>36095</c:v>
                </c:pt>
                <c:pt idx="472">
                  <c:v>36096</c:v>
                </c:pt>
                <c:pt idx="473">
                  <c:v>36097</c:v>
                </c:pt>
                <c:pt idx="474">
                  <c:v>36098</c:v>
                </c:pt>
                <c:pt idx="475">
                  <c:v>36099</c:v>
                </c:pt>
                <c:pt idx="476">
                  <c:v>36101</c:v>
                </c:pt>
                <c:pt idx="477">
                  <c:v>36102</c:v>
                </c:pt>
                <c:pt idx="478">
                  <c:v>36103</c:v>
                </c:pt>
                <c:pt idx="479">
                  <c:v>36104</c:v>
                </c:pt>
                <c:pt idx="480">
                  <c:v>36105</c:v>
                </c:pt>
                <c:pt idx="481">
                  <c:v>36108</c:v>
                </c:pt>
                <c:pt idx="482">
                  <c:v>36109</c:v>
                </c:pt>
                <c:pt idx="483">
                  <c:v>36110</c:v>
                </c:pt>
                <c:pt idx="484">
                  <c:v>36111</c:v>
                </c:pt>
                <c:pt idx="485">
                  <c:v>36112</c:v>
                </c:pt>
                <c:pt idx="486">
                  <c:v>36115</c:v>
                </c:pt>
                <c:pt idx="487">
                  <c:v>36116</c:v>
                </c:pt>
                <c:pt idx="488">
                  <c:v>36117</c:v>
                </c:pt>
                <c:pt idx="489">
                  <c:v>36118</c:v>
                </c:pt>
                <c:pt idx="490">
                  <c:v>36119</c:v>
                </c:pt>
                <c:pt idx="491">
                  <c:v>36122</c:v>
                </c:pt>
                <c:pt idx="492">
                  <c:v>36123</c:v>
                </c:pt>
                <c:pt idx="493">
                  <c:v>36124</c:v>
                </c:pt>
                <c:pt idx="494">
                  <c:v>36125</c:v>
                </c:pt>
                <c:pt idx="495">
                  <c:v>36126</c:v>
                </c:pt>
                <c:pt idx="496">
                  <c:v>36129</c:v>
                </c:pt>
                <c:pt idx="497">
                  <c:v>36130</c:v>
                </c:pt>
                <c:pt idx="498">
                  <c:v>36131</c:v>
                </c:pt>
                <c:pt idx="499">
                  <c:v>36132</c:v>
                </c:pt>
                <c:pt idx="500">
                  <c:v>36133</c:v>
                </c:pt>
                <c:pt idx="501">
                  <c:v>36136</c:v>
                </c:pt>
                <c:pt idx="502">
                  <c:v>36137</c:v>
                </c:pt>
                <c:pt idx="503">
                  <c:v>36138</c:v>
                </c:pt>
                <c:pt idx="504">
                  <c:v>36139</c:v>
                </c:pt>
                <c:pt idx="505">
                  <c:v>36140</c:v>
                </c:pt>
                <c:pt idx="506">
                  <c:v>36143</c:v>
                </c:pt>
                <c:pt idx="507">
                  <c:v>36144</c:v>
                </c:pt>
                <c:pt idx="508">
                  <c:v>36145</c:v>
                </c:pt>
                <c:pt idx="509">
                  <c:v>36146</c:v>
                </c:pt>
                <c:pt idx="510">
                  <c:v>36147</c:v>
                </c:pt>
                <c:pt idx="511">
                  <c:v>36150</c:v>
                </c:pt>
                <c:pt idx="512">
                  <c:v>36151</c:v>
                </c:pt>
                <c:pt idx="513">
                  <c:v>36152</c:v>
                </c:pt>
                <c:pt idx="514">
                  <c:v>36153</c:v>
                </c:pt>
                <c:pt idx="515">
                  <c:v>36157</c:v>
                </c:pt>
                <c:pt idx="516">
                  <c:v>36158</c:v>
                </c:pt>
                <c:pt idx="517">
                  <c:v>36159</c:v>
                </c:pt>
                <c:pt idx="518">
                  <c:v>36160</c:v>
                </c:pt>
                <c:pt idx="519">
                  <c:v>36164</c:v>
                </c:pt>
                <c:pt idx="520">
                  <c:v>36165</c:v>
                </c:pt>
                <c:pt idx="521">
                  <c:v>36166</c:v>
                </c:pt>
                <c:pt idx="522">
                  <c:v>36167</c:v>
                </c:pt>
                <c:pt idx="523">
                  <c:v>36168</c:v>
                </c:pt>
                <c:pt idx="524">
                  <c:v>36171</c:v>
                </c:pt>
                <c:pt idx="525">
                  <c:v>36172</c:v>
                </c:pt>
                <c:pt idx="526">
                  <c:v>36173</c:v>
                </c:pt>
                <c:pt idx="527">
                  <c:v>36174</c:v>
                </c:pt>
                <c:pt idx="528">
                  <c:v>36175</c:v>
                </c:pt>
                <c:pt idx="529">
                  <c:v>36178</c:v>
                </c:pt>
                <c:pt idx="530">
                  <c:v>36179</c:v>
                </c:pt>
                <c:pt idx="531">
                  <c:v>36180</c:v>
                </c:pt>
                <c:pt idx="532">
                  <c:v>36181</c:v>
                </c:pt>
                <c:pt idx="533">
                  <c:v>36182</c:v>
                </c:pt>
                <c:pt idx="534">
                  <c:v>36185</c:v>
                </c:pt>
                <c:pt idx="535">
                  <c:v>36186</c:v>
                </c:pt>
                <c:pt idx="536">
                  <c:v>36187</c:v>
                </c:pt>
                <c:pt idx="537">
                  <c:v>36188</c:v>
                </c:pt>
                <c:pt idx="538">
                  <c:v>36189</c:v>
                </c:pt>
                <c:pt idx="539">
                  <c:v>36191</c:v>
                </c:pt>
                <c:pt idx="540">
                  <c:v>36192</c:v>
                </c:pt>
                <c:pt idx="541">
                  <c:v>36193</c:v>
                </c:pt>
                <c:pt idx="542">
                  <c:v>36194</c:v>
                </c:pt>
                <c:pt idx="543">
                  <c:v>36195</c:v>
                </c:pt>
                <c:pt idx="544">
                  <c:v>36196</c:v>
                </c:pt>
                <c:pt idx="545">
                  <c:v>36199</c:v>
                </c:pt>
                <c:pt idx="546">
                  <c:v>36200</c:v>
                </c:pt>
                <c:pt idx="547">
                  <c:v>36201</c:v>
                </c:pt>
                <c:pt idx="548">
                  <c:v>36202</c:v>
                </c:pt>
                <c:pt idx="549">
                  <c:v>36203</c:v>
                </c:pt>
                <c:pt idx="550">
                  <c:v>36206</c:v>
                </c:pt>
                <c:pt idx="551">
                  <c:v>36207</c:v>
                </c:pt>
                <c:pt idx="552">
                  <c:v>36208</c:v>
                </c:pt>
                <c:pt idx="553">
                  <c:v>36209</c:v>
                </c:pt>
                <c:pt idx="554">
                  <c:v>36210</c:v>
                </c:pt>
                <c:pt idx="555">
                  <c:v>36213</c:v>
                </c:pt>
                <c:pt idx="556">
                  <c:v>36214</c:v>
                </c:pt>
                <c:pt idx="557">
                  <c:v>36215</c:v>
                </c:pt>
                <c:pt idx="558">
                  <c:v>36216</c:v>
                </c:pt>
                <c:pt idx="559">
                  <c:v>36217</c:v>
                </c:pt>
                <c:pt idx="560">
                  <c:v>36219</c:v>
                </c:pt>
                <c:pt idx="561">
                  <c:v>36220</c:v>
                </c:pt>
                <c:pt idx="562">
                  <c:v>36221</c:v>
                </c:pt>
                <c:pt idx="563">
                  <c:v>36222</c:v>
                </c:pt>
                <c:pt idx="564">
                  <c:v>36223</c:v>
                </c:pt>
                <c:pt idx="565">
                  <c:v>36224</c:v>
                </c:pt>
                <c:pt idx="566">
                  <c:v>36227</c:v>
                </c:pt>
                <c:pt idx="567">
                  <c:v>36228</c:v>
                </c:pt>
                <c:pt idx="568">
                  <c:v>36229</c:v>
                </c:pt>
                <c:pt idx="569">
                  <c:v>36230</c:v>
                </c:pt>
                <c:pt idx="570">
                  <c:v>36231</c:v>
                </c:pt>
                <c:pt idx="571">
                  <c:v>36234</c:v>
                </c:pt>
                <c:pt idx="572">
                  <c:v>36235</c:v>
                </c:pt>
                <c:pt idx="573">
                  <c:v>36236</c:v>
                </c:pt>
                <c:pt idx="574">
                  <c:v>36237</c:v>
                </c:pt>
                <c:pt idx="575">
                  <c:v>36238</c:v>
                </c:pt>
                <c:pt idx="576">
                  <c:v>36241</c:v>
                </c:pt>
                <c:pt idx="577">
                  <c:v>36242</c:v>
                </c:pt>
                <c:pt idx="578">
                  <c:v>36243</c:v>
                </c:pt>
                <c:pt idx="579">
                  <c:v>36244</c:v>
                </c:pt>
                <c:pt idx="580">
                  <c:v>36245</c:v>
                </c:pt>
                <c:pt idx="581">
                  <c:v>36248</c:v>
                </c:pt>
                <c:pt idx="582">
                  <c:v>36249</c:v>
                </c:pt>
                <c:pt idx="583">
                  <c:v>36250</c:v>
                </c:pt>
                <c:pt idx="584">
                  <c:v>36251</c:v>
                </c:pt>
                <c:pt idx="585">
                  <c:v>36252</c:v>
                </c:pt>
                <c:pt idx="586">
                  <c:v>36255</c:v>
                </c:pt>
                <c:pt idx="587">
                  <c:v>36256</c:v>
                </c:pt>
                <c:pt idx="588">
                  <c:v>36257</c:v>
                </c:pt>
                <c:pt idx="589">
                  <c:v>36258</c:v>
                </c:pt>
                <c:pt idx="590">
                  <c:v>36259</c:v>
                </c:pt>
                <c:pt idx="591">
                  <c:v>36262</c:v>
                </c:pt>
                <c:pt idx="592">
                  <c:v>36263</c:v>
                </c:pt>
                <c:pt idx="593">
                  <c:v>36264</c:v>
                </c:pt>
                <c:pt idx="594">
                  <c:v>36265</c:v>
                </c:pt>
                <c:pt idx="595">
                  <c:v>36266</c:v>
                </c:pt>
                <c:pt idx="596">
                  <c:v>36269</c:v>
                </c:pt>
                <c:pt idx="597">
                  <c:v>36270</c:v>
                </c:pt>
                <c:pt idx="598">
                  <c:v>36271</c:v>
                </c:pt>
                <c:pt idx="599">
                  <c:v>36272</c:v>
                </c:pt>
                <c:pt idx="600">
                  <c:v>36273</c:v>
                </c:pt>
                <c:pt idx="601">
                  <c:v>36276</c:v>
                </c:pt>
                <c:pt idx="602">
                  <c:v>36277</c:v>
                </c:pt>
                <c:pt idx="603">
                  <c:v>36278</c:v>
                </c:pt>
                <c:pt idx="604">
                  <c:v>36279</c:v>
                </c:pt>
                <c:pt idx="605">
                  <c:v>36280</c:v>
                </c:pt>
                <c:pt idx="606">
                  <c:v>36283</c:v>
                </c:pt>
                <c:pt idx="607">
                  <c:v>36284</c:v>
                </c:pt>
                <c:pt idx="608">
                  <c:v>36285</c:v>
                </c:pt>
                <c:pt idx="609">
                  <c:v>36286</c:v>
                </c:pt>
                <c:pt idx="610">
                  <c:v>36287</c:v>
                </c:pt>
                <c:pt idx="611">
                  <c:v>36290</c:v>
                </c:pt>
                <c:pt idx="612">
                  <c:v>36291</c:v>
                </c:pt>
                <c:pt idx="613">
                  <c:v>36292</c:v>
                </c:pt>
                <c:pt idx="614">
                  <c:v>36293</c:v>
                </c:pt>
                <c:pt idx="615">
                  <c:v>36294</c:v>
                </c:pt>
                <c:pt idx="616">
                  <c:v>36297</c:v>
                </c:pt>
                <c:pt idx="617">
                  <c:v>36298</c:v>
                </c:pt>
                <c:pt idx="618">
                  <c:v>36299</c:v>
                </c:pt>
                <c:pt idx="619">
                  <c:v>36300</c:v>
                </c:pt>
                <c:pt idx="620">
                  <c:v>36301</c:v>
                </c:pt>
                <c:pt idx="621">
                  <c:v>36304</c:v>
                </c:pt>
                <c:pt idx="622">
                  <c:v>36305</c:v>
                </c:pt>
                <c:pt idx="623">
                  <c:v>36306</c:v>
                </c:pt>
                <c:pt idx="624">
                  <c:v>36307</c:v>
                </c:pt>
                <c:pt idx="625">
                  <c:v>36308</c:v>
                </c:pt>
                <c:pt idx="626">
                  <c:v>36311</c:v>
                </c:pt>
                <c:pt idx="627">
                  <c:v>36312</c:v>
                </c:pt>
                <c:pt idx="628">
                  <c:v>36313</c:v>
                </c:pt>
                <c:pt idx="629">
                  <c:v>36314</c:v>
                </c:pt>
                <c:pt idx="630">
                  <c:v>36315</c:v>
                </c:pt>
                <c:pt idx="631">
                  <c:v>36318</c:v>
                </c:pt>
                <c:pt idx="632">
                  <c:v>36319</c:v>
                </c:pt>
                <c:pt idx="633">
                  <c:v>36320</c:v>
                </c:pt>
                <c:pt idx="634">
                  <c:v>36321</c:v>
                </c:pt>
                <c:pt idx="635">
                  <c:v>36322</c:v>
                </c:pt>
                <c:pt idx="636">
                  <c:v>36325</c:v>
                </c:pt>
                <c:pt idx="637">
                  <c:v>36326</c:v>
                </c:pt>
                <c:pt idx="638">
                  <c:v>36327</c:v>
                </c:pt>
                <c:pt idx="639">
                  <c:v>36328</c:v>
                </c:pt>
                <c:pt idx="640">
                  <c:v>36329</c:v>
                </c:pt>
                <c:pt idx="641">
                  <c:v>36332</c:v>
                </c:pt>
                <c:pt idx="642">
                  <c:v>36333</c:v>
                </c:pt>
                <c:pt idx="643">
                  <c:v>36334</c:v>
                </c:pt>
                <c:pt idx="644">
                  <c:v>36335</c:v>
                </c:pt>
                <c:pt idx="645">
                  <c:v>36336</c:v>
                </c:pt>
                <c:pt idx="646">
                  <c:v>36339</c:v>
                </c:pt>
                <c:pt idx="647">
                  <c:v>36340</c:v>
                </c:pt>
                <c:pt idx="648">
                  <c:v>36341</c:v>
                </c:pt>
                <c:pt idx="649">
                  <c:v>36342</c:v>
                </c:pt>
                <c:pt idx="650">
                  <c:v>36343</c:v>
                </c:pt>
                <c:pt idx="651">
                  <c:v>36346</c:v>
                </c:pt>
                <c:pt idx="652">
                  <c:v>36347</c:v>
                </c:pt>
                <c:pt idx="653">
                  <c:v>36348</c:v>
                </c:pt>
                <c:pt idx="654">
                  <c:v>36349</c:v>
                </c:pt>
                <c:pt idx="655">
                  <c:v>36350</c:v>
                </c:pt>
                <c:pt idx="656">
                  <c:v>36353</c:v>
                </c:pt>
                <c:pt idx="657">
                  <c:v>36354</c:v>
                </c:pt>
                <c:pt idx="658">
                  <c:v>36355</c:v>
                </c:pt>
                <c:pt idx="659">
                  <c:v>36356</c:v>
                </c:pt>
                <c:pt idx="660">
                  <c:v>36357</c:v>
                </c:pt>
                <c:pt idx="661">
                  <c:v>36360</c:v>
                </c:pt>
                <c:pt idx="662">
                  <c:v>36361</c:v>
                </c:pt>
                <c:pt idx="663">
                  <c:v>36362</c:v>
                </c:pt>
                <c:pt idx="664">
                  <c:v>36363</c:v>
                </c:pt>
                <c:pt idx="665">
                  <c:v>36364</c:v>
                </c:pt>
                <c:pt idx="666">
                  <c:v>36367</c:v>
                </c:pt>
                <c:pt idx="667">
                  <c:v>36368</c:v>
                </c:pt>
                <c:pt idx="668">
                  <c:v>36369</c:v>
                </c:pt>
                <c:pt idx="669">
                  <c:v>36370</c:v>
                </c:pt>
                <c:pt idx="670">
                  <c:v>36371</c:v>
                </c:pt>
                <c:pt idx="671">
                  <c:v>36372</c:v>
                </c:pt>
                <c:pt idx="672">
                  <c:v>36374</c:v>
                </c:pt>
                <c:pt idx="673">
                  <c:v>36375</c:v>
                </c:pt>
                <c:pt idx="674">
                  <c:v>36376</c:v>
                </c:pt>
                <c:pt idx="675">
                  <c:v>36377</c:v>
                </c:pt>
                <c:pt idx="676">
                  <c:v>36378</c:v>
                </c:pt>
                <c:pt idx="677">
                  <c:v>36381</c:v>
                </c:pt>
                <c:pt idx="678">
                  <c:v>36382</c:v>
                </c:pt>
                <c:pt idx="679">
                  <c:v>36383</c:v>
                </c:pt>
                <c:pt idx="680">
                  <c:v>36384</c:v>
                </c:pt>
                <c:pt idx="681">
                  <c:v>36385</c:v>
                </c:pt>
                <c:pt idx="682">
                  <c:v>36388</c:v>
                </c:pt>
                <c:pt idx="683">
                  <c:v>36389</c:v>
                </c:pt>
                <c:pt idx="684">
                  <c:v>36390</c:v>
                </c:pt>
                <c:pt idx="685">
                  <c:v>36391</c:v>
                </c:pt>
                <c:pt idx="686">
                  <c:v>36392</c:v>
                </c:pt>
                <c:pt idx="687">
                  <c:v>36395</c:v>
                </c:pt>
                <c:pt idx="688">
                  <c:v>36396</c:v>
                </c:pt>
                <c:pt idx="689">
                  <c:v>36397</c:v>
                </c:pt>
                <c:pt idx="690">
                  <c:v>36398</c:v>
                </c:pt>
                <c:pt idx="691">
                  <c:v>36399</c:v>
                </c:pt>
                <c:pt idx="692">
                  <c:v>36402</c:v>
                </c:pt>
                <c:pt idx="693">
                  <c:v>36403</c:v>
                </c:pt>
                <c:pt idx="694">
                  <c:v>36404</c:v>
                </c:pt>
                <c:pt idx="695">
                  <c:v>36405</c:v>
                </c:pt>
                <c:pt idx="696">
                  <c:v>36406</c:v>
                </c:pt>
                <c:pt idx="697">
                  <c:v>36409</c:v>
                </c:pt>
                <c:pt idx="698">
                  <c:v>36410</c:v>
                </c:pt>
                <c:pt idx="699">
                  <c:v>36411</c:v>
                </c:pt>
                <c:pt idx="700">
                  <c:v>36412</c:v>
                </c:pt>
                <c:pt idx="701">
                  <c:v>36413</c:v>
                </c:pt>
                <c:pt idx="702">
                  <c:v>36416</c:v>
                </c:pt>
                <c:pt idx="703">
                  <c:v>36417</c:v>
                </c:pt>
                <c:pt idx="704">
                  <c:v>36418</c:v>
                </c:pt>
                <c:pt idx="705">
                  <c:v>36419</c:v>
                </c:pt>
                <c:pt idx="706">
                  <c:v>36420</c:v>
                </c:pt>
                <c:pt idx="707">
                  <c:v>36423</c:v>
                </c:pt>
                <c:pt idx="708">
                  <c:v>36424</c:v>
                </c:pt>
                <c:pt idx="709">
                  <c:v>36425</c:v>
                </c:pt>
                <c:pt idx="710">
                  <c:v>36426</c:v>
                </c:pt>
                <c:pt idx="711">
                  <c:v>36427</c:v>
                </c:pt>
                <c:pt idx="712">
                  <c:v>36430</c:v>
                </c:pt>
                <c:pt idx="713">
                  <c:v>36431</c:v>
                </c:pt>
                <c:pt idx="714">
                  <c:v>36432</c:v>
                </c:pt>
                <c:pt idx="715">
                  <c:v>36433</c:v>
                </c:pt>
                <c:pt idx="716">
                  <c:v>36434</c:v>
                </c:pt>
                <c:pt idx="717">
                  <c:v>36437</c:v>
                </c:pt>
                <c:pt idx="718">
                  <c:v>36438</c:v>
                </c:pt>
                <c:pt idx="719">
                  <c:v>36439</c:v>
                </c:pt>
                <c:pt idx="720">
                  <c:v>36440</c:v>
                </c:pt>
                <c:pt idx="721">
                  <c:v>36441</c:v>
                </c:pt>
                <c:pt idx="722">
                  <c:v>36444</c:v>
                </c:pt>
                <c:pt idx="723">
                  <c:v>36445</c:v>
                </c:pt>
                <c:pt idx="724">
                  <c:v>36446</c:v>
                </c:pt>
                <c:pt idx="725">
                  <c:v>36447</c:v>
                </c:pt>
                <c:pt idx="726">
                  <c:v>36448</c:v>
                </c:pt>
                <c:pt idx="727">
                  <c:v>36451</c:v>
                </c:pt>
                <c:pt idx="728">
                  <c:v>36452</c:v>
                </c:pt>
                <c:pt idx="729">
                  <c:v>36453</c:v>
                </c:pt>
                <c:pt idx="730">
                  <c:v>36454</c:v>
                </c:pt>
                <c:pt idx="731">
                  <c:v>36455</c:v>
                </c:pt>
                <c:pt idx="732">
                  <c:v>36458</c:v>
                </c:pt>
                <c:pt idx="733">
                  <c:v>36459</c:v>
                </c:pt>
                <c:pt idx="734">
                  <c:v>36460</c:v>
                </c:pt>
                <c:pt idx="735">
                  <c:v>36461</c:v>
                </c:pt>
                <c:pt idx="736">
                  <c:v>36462</c:v>
                </c:pt>
                <c:pt idx="737">
                  <c:v>36464</c:v>
                </c:pt>
                <c:pt idx="738">
                  <c:v>36465</c:v>
                </c:pt>
                <c:pt idx="739">
                  <c:v>36466</c:v>
                </c:pt>
                <c:pt idx="740">
                  <c:v>36467</c:v>
                </c:pt>
                <c:pt idx="741">
                  <c:v>36468</c:v>
                </c:pt>
                <c:pt idx="742">
                  <c:v>36469</c:v>
                </c:pt>
                <c:pt idx="743">
                  <c:v>36472</c:v>
                </c:pt>
                <c:pt idx="744">
                  <c:v>36473</c:v>
                </c:pt>
                <c:pt idx="745">
                  <c:v>36474</c:v>
                </c:pt>
                <c:pt idx="746">
                  <c:v>36475</c:v>
                </c:pt>
                <c:pt idx="747">
                  <c:v>36476</c:v>
                </c:pt>
                <c:pt idx="748">
                  <c:v>36479</c:v>
                </c:pt>
                <c:pt idx="749">
                  <c:v>36480</c:v>
                </c:pt>
                <c:pt idx="750">
                  <c:v>36481</c:v>
                </c:pt>
                <c:pt idx="751">
                  <c:v>36482</c:v>
                </c:pt>
                <c:pt idx="752">
                  <c:v>36483</c:v>
                </c:pt>
                <c:pt idx="753">
                  <c:v>36486</c:v>
                </c:pt>
                <c:pt idx="754">
                  <c:v>36487</c:v>
                </c:pt>
                <c:pt idx="755">
                  <c:v>36488</c:v>
                </c:pt>
                <c:pt idx="756">
                  <c:v>36489</c:v>
                </c:pt>
                <c:pt idx="757">
                  <c:v>36490</c:v>
                </c:pt>
                <c:pt idx="758">
                  <c:v>36493</c:v>
                </c:pt>
                <c:pt idx="759">
                  <c:v>36494</c:v>
                </c:pt>
                <c:pt idx="760">
                  <c:v>36495</c:v>
                </c:pt>
                <c:pt idx="761">
                  <c:v>36496</c:v>
                </c:pt>
                <c:pt idx="762">
                  <c:v>36497</c:v>
                </c:pt>
                <c:pt idx="763">
                  <c:v>36500</c:v>
                </c:pt>
                <c:pt idx="764">
                  <c:v>36501</c:v>
                </c:pt>
                <c:pt idx="765">
                  <c:v>36502</c:v>
                </c:pt>
                <c:pt idx="766">
                  <c:v>36503</c:v>
                </c:pt>
                <c:pt idx="767">
                  <c:v>36504</c:v>
                </c:pt>
                <c:pt idx="768">
                  <c:v>36507</c:v>
                </c:pt>
                <c:pt idx="769">
                  <c:v>36508</c:v>
                </c:pt>
                <c:pt idx="770">
                  <c:v>36509</c:v>
                </c:pt>
                <c:pt idx="771">
                  <c:v>36510</c:v>
                </c:pt>
                <c:pt idx="772">
                  <c:v>36511</c:v>
                </c:pt>
                <c:pt idx="773">
                  <c:v>36514</c:v>
                </c:pt>
                <c:pt idx="774">
                  <c:v>36515</c:v>
                </c:pt>
                <c:pt idx="775">
                  <c:v>36516</c:v>
                </c:pt>
                <c:pt idx="776">
                  <c:v>36517</c:v>
                </c:pt>
                <c:pt idx="777">
                  <c:v>36518</c:v>
                </c:pt>
                <c:pt idx="778">
                  <c:v>36521</c:v>
                </c:pt>
                <c:pt idx="779">
                  <c:v>36522</c:v>
                </c:pt>
                <c:pt idx="780">
                  <c:v>36523</c:v>
                </c:pt>
                <c:pt idx="781">
                  <c:v>36524</c:v>
                </c:pt>
                <c:pt idx="782">
                  <c:v>36525</c:v>
                </c:pt>
                <c:pt idx="783">
                  <c:v>36528</c:v>
                </c:pt>
                <c:pt idx="784">
                  <c:v>36529</c:v>
                </c:pt>
                <c:pt idx="785">
                  <c:v>36530</c:v>
                </c:pt>
                <c:pt idx="786">
                  <c:v>36531</c:v>
                </c:pt>
                <c:pt idx="787">
                  <c:v>36532</c:v>
                </c:pt>
                <c:pt idx="788">
                  <c:v>36535</c:v>
                </c:pt>
                <c:pt idx="789">
                  <c:v>36536</c:v>
                </c:pt>
                <c:pt idx="790">
                  <c:v>36537</c:v>
                </c:pt>
                <c:pt idx="791">
                  <c:v>36538</c:v>
                </c:pt>
                <c:pt idx="792">
                  <c:v>36539</c:v>
                </c:pt>
                <c:pt idx="793">
                  <c:v>36542</c:v>
                </c:pt>
                <c:pt idx="794">
                  <c:v>36543</c:v>
                </c:pt>
                <c:pt idx="795">
                  <c:v>36544</c:v>
                </c:pt>
                <c:pt idx="796">
                  <c:v>36545</c:v>
                </c:pt>
                <c:pt idx="797">
                  <c:v>36546</c:v>
                </c:pt>
                <c:pt idx="798">
                  <c:v>36549</c:v>
                </c:pt>
                <c:pt idx="799">
                  <c:v>36550</c:v>
                </c:pt>
                <c:pt idx="800">
                  <c:v>36551</c:v>
                </c:pt>
                <c:pt idx="801">
                  <c:v>36552</c:v>
                </c:pt>
                <c:pt idx="802">
                  <c:v>36553</c:v>
                </c:pt>
                <c:pt idx="803">
                  <c:v>36556</c:v>
                </c:pt>
                <c:pt idx="804">
                  <c:v>36557</c:v>
                </c:pt>
                <c:pt idx="805">
                  <c:v>36558</c:v>
                </c:pt>
                <c:pt idx="806">
                  <c:v>36559</c:v>
                </c:pt>
                <c:pt idx="807">
                  <c:v>36560</c:v>
                </c:pt>
                <c:pt idx="808">
                  <c:v>36563</c:v>
                </c:pt>
                <c:pt idx="809">
                  <c:v>36564</c:v>
                </c:pt>
                <c:pt idx="810">
                  <c:v>36565</c:v>
                </c:pt>
                <c:pt idx="811">
                  <c:v>36566</c:v>
                </c:pt>
                <c:pt idx="812">
                  <c:v>36567</c:v>
                </c:pt>
                <c:pt idx="813">
                  <c:v>36570</c:v>
                </c:pt>
                <c:pt idx="814">
                  <c:v>36571</c:v>
                </c:pt>
                <c:pt idx="815">
                  <c:v>36572</c:v>
                </c:pt>
                <c:pt idx="816">
                  <c:v>36573</c:v>
                </c:pt>
                <c:pt idx="817">
                  <c:v>36574</c:v>
                </c:pt>
                <c:pt idx="818">
                  <c:v>36577</c:v>
                </c:pt>
                <c:pt idx="819">
                  <c:v>36578</c:v>
                </c:pt>
                <c:pt idx="820">
                  <c:v>36579</c:v>
                </c:pt>
                <c:pt idx="821">
                  <c:v>36580</c:v>
                </c:pt>
                <c:pt idx="822">
                  <c:v>36581</c:v>
                </c:pt>
                <c:pt idx="823">
                  <c:v>36584</c:v>
                </c:pt>
                <c:pt idx="824">
                  <c:v>36585</c:v>
                </c:pt>
                <c:pt idx="825">
                  <c:v>36586</c:v>
                </c:pt>
                <c:pt idx="826">
                  <c:v>36587</c:v>
                </c:pt>
                <c:pt idx="827">
                  <c:v>36588</c:v>
                </c:pt>
                <c:pt idx="828">
                  <c:v>36591</c:v>
                </c:pt>
                <c:pt idx="829">
                  <c:v>36592</c:v>
                </c:pt>
                <c:pt idx="830">
                  <c:v>36593</c:v>
                </c:pt>
                <c:pt idx="831">
                  <c:v>36594</c:v>
                </c:pt>
                <c:pt idx="832">
                  <c:v>36595</c:v>
                </c:pt>
                <c:pt idx="833">
                  <c:v>36598</c:v>
                </c:pt>
                <c:pt idx="834">
                  <c:v>36599</c:v>
                </c:pt>
                <c:pt idx="835">
                  <c:v>36600</c:v>
                </c:pt>
                <c:pt idx="836">
                  <c:v>36601</c:v>
                </c:pt>
                <c:pt idx="837">
                  <c:v>36602</c:v>
                </c:pt>
                <c:pt idx="838">
                  <c:v>36605</c:v>
                </c:pt>
                <c:pt idx="839">
                  <c:v>36606</c:v>
                </c:pt>
                <c:pt idx="840">
                  <c:v>36607</c:v>
                </c:pt>
                <c:pt idx="841">
                  <c:v>36608</c:v>
                </c:pt>
                <c:pt idx="842">
                  <c:v>36609</c:v>
                </c:pt>
                <c:pt idx="843">
                  <c:v>36612</c:v>
                </c:pt>
                <c:pt idx="844">
                  <c:v>36613</c:v>
                </c:pt>
                <c:pt idx="845">
                  <c:v>36614</c:v>
                </c:pt>
                <c:pt idx="846">
                  <c:v>36615</c:v>
                </c:pt>
                <c:pt idx="847">
                  <c:v>36616</c:v>
                </c:pt>
                <c:pt idx="848">
                  <c:v>36619</c:v>
                </c:pt>
                <c:pt idx="849">
                  <c:v>36620</c:v>
                </c:pt>
                <c:pt idx="850">
                  <c:v>36621</c:v>
                </c:pt>
                <c:pt idx="851">
                  <c:v>36622</c:v>
                </c:pt>
                <c:pt idx="852">
                  <c:v>36623</c:v>
                </c:pt>
                <c:pt idx="853">
                  <c:v>36626</c:v>
                </c:pt>
                <c:pt idx="854">
                  <c:v>36627</c:v>
                </c:pt>
                <c:pt idx="855">
                  <c:v>36628</c:v>
                </c:pt>
                <c:pt idx="856">
                  <c:v>36629</c:v>
                </c:pt>
                <c:pt idx="857">
                  <c:v>36630</c:v>
                </c:pt>
                <c:pt idx="858">
                  <c:v>36633</c:v>
                </c:pt>
                <c:pt idx="859">
                  <c:v>36634</c:v>
                </c:pt>
                <c:pt idx="860">
                  <c:v>36635</c:v>
                </c:pt>
                <c:pt idx="861">
                  <c:v>36636</c:v>
                </c:pt>
                <c:pt idx="862">
                  <c:v>36640</c:v>
                </c:pt>
                <c:pt idx="863">
                  <c:v>36641</c:v>
                </c:pt>
                <c:pt idx="864">
                  <c:v>36642</c:v>
                </c:pt>
                <c:pt idx="865">
                  <c:v>36643</c:v>
                </c:pt>
                <c:pt idx="866">
                  <c:v>36644</c:v>
                </c:pt>
                <c:pt idx="867">
                  <c:v>36646</c:v>
                </c:pt>
                <c:pt idx="868">
                  <c:v>36647</c:v>
                </c:pt>
                <c:pt idx="869">
                  <c:v>36648</c:v>
                </c:pt>
                <c:pt idx="870">
                  <c:v>36649</c:v>
                </c:pt>
                <c:pt idx="871">
                  <c:v>36650</c:v>
                </c:pt>
                <c:pt idx="872">
                  <c:v>36651</c:v>
                </c:pt>
                <c:pt idx="873">
                  <c:v>36654</c:v>
                </c:pt>
                <c:pt idx="874">
                  <c:v>36655</c:v>
                </c:pt>
                <c:pt idx="875">
                  <c:v>36656</c:v>
                </c:pt>
                <c:pt idx="876">
                  <c:v>36657</c:v>
                </c:pt>
                <c:pt idx="877">
                  <c:v>36658</c:v>
                </c:pt>
                <c:pt idx="878">
                  <c:v>36661</c:v>
                </c:pt>
                <c:pt idx="879">
                  <c:v>36662</c:v>
                </c:pt>
                <c:pt idx="880">
                  <c:v>36663</c:v>
                </c:pt>
                <c:pt idx="881">
                  <c:v>36664</c:v>
                </c:pt>
                <c:pt idx="882">
                  <c:v>36665</c:v>
                </c:pt>
                <c:pt idx="883">
                  <c:v>36668</c:v>
                </c:pt>
                <c:pt idx="884">
                  <c:v>36669</c:v>
                </c:pt>
                <c:pt idx="885">
                  <c:v>36670</c:v>
                </c:pt>
                <c:pt idx="886">
                  <c:v>36671</c:v>
                </c:pt>
                <c:pt idx="887">
                  <c:v>36672</c:v>
                </c:pt>
                <c:pt idx="888">
                  <c:v>36675</c:v>
                </c:pt>
                <c:pt idx="889">
                  <c:v>36676</c:v>
                </c:pt>
                <c:pt idx="890">
                  <c:v>36677</c:v>
                </c:pt>
                <c:pt idx="891">
                  <c:v>36678</c:v>
                </c:pt>
                <c:pt idx="892">
                  <c:v>36679</c:v>
                </c:pt>
                <c:pt idx="893">
                  <c:v>36682</c:v>
                </c:pt>
                <c:pt idx="894">
                  <c:v>36683</c:v>
                </c:pt>
                <c:pt idx="895">
                  <c:v>36684</c:v>
                </c:pt>
                <c:pt idx="896">
                  <c:v>36685</c:v>
                </c:pt>
                <c:pt idx="897">
                  <c:v>36686</c:v>
                </c:pt>
                <c:pt idx="898">
                  <c:v>36689</c:v>
                </c:pt>
                <c:pt idx="899">
                  <c:v>36690</c:v>
                </c:pt>
                <c:pt idx="900">
                  <c:v>36691</c:v>
                </c:pt>
                <c:pt idx="901">
                  <c:v>36692</c:v>
                </c:pt>
                <c:pt idx="902">
                  <c:v>36693</c:v>
                </c:pt>
                <c:pt idx="903">
                  <c:v>36696</c:v>
                </c:pt>
                <c:pt idx="904">
                  <c:v>36697</c:v>
                </c:pt>
                <c:pt idx="905">
                  <c:v>36698</c:v>
                </c:pt>
                <c:pt idx="906">
                  <c:v>36699</c:v>
                </c:pt>
                <c:pt idx="907">
                  <c:v>36700</c:v>
                </c:pt>
                <c:pt idx="908">
                  <c:v>36703</c:v>
                </c:pt>
                <c:pt idx="909">
                  <c:v>36704</c:v>
                </c:pt>
                <c:pt idx="910">
                  <c:v>36705</c:v>
                </c:pt>
                <c:pt idx="911">
                  <c:v>36706</c:v>
                </c:pt>
                <c:pt idx="912">
                  <c:v>36707</c:v>
                </c:pt>
                <c:pt idx="913">
                  <c:v>36710</c:v>
                </c:pt>
                <c:pt idx="914">
                  <c:v>36711</c:v>
                </c:pt>
                <c:pt idx="915">
                  <c:v>36712</c:v>
                </c:pt>
                <c:pt idx="916">
                  <c:v>36713</c:v>
                </c:pt>
                <c:pt idx="917">
                  <c:v>36714</c:v>
                </c:pt>
                <c:pt idx="918">
                  <c:v>36717</c:v>
                </c:pt>
                <c:pt idx="919">
                  <c:v>36718</c:v>
                </c:pt>
                <c:pt idx="920">
                  <c:v>36719</c:v>
                </c:pt>
                <c:pt idx="921">
                  <c:v>36720</c:v>
                </c:pt>
                <c:pt idx="922">
                  <c:v>36721</c:v>
                </c:pt>
                <c:pt idx="923">
                  <c:v>36724</c:v>
                </c:pt>
                <c:pt idx="924">
                  <c:v>36725</c:v>
                </c:pt>
                <c:pt idx="925">
                  <c:v>36726</c:v>
                </c:pt>
                <c:pt idx="926">
                  <c:v>36727</c:v>
                </c:pt>
                <c:pt idx="927">
                  <c:v>36728</c:v>
                </c:pt>
                <c:pt idx="928">
                  <c:v>36731</c:v>
                </c:pt>
                <c:pt idx="929">
                  <c:v>36732</c:v>
                </c:pt>
                <c:pt idx="930">
                  <c:v>36733</c:v>
                </c:pt>
                <c:pt idx="931">
                  <c:v>36734</c:v>
                </c:pt>
                <c:pt idx="932">
                  <c:v>36735</c:v>
                </c:pt>
                <c:pt idx="933">
                  <c:v>36738</c:v>
                </c:pt>
                <c:pt idx="934">
                  <c:v>36739</c:v>
                </c:pt>
                <c:pt idx="935">
                  <c:v>36740</c:v>
                </c:pt>
                <c:pt idx="936">
                  <c:v>36741</c:v>
                </c:pt>
                <c:pt idx="937">
                  <c:v>36742</c:v>
                </c:pt>
                <c:pt idx="938">
                  <c:v>36745</c:v>
                </c:pt>
                <c:pt idx="939">
                  <c:v>36746</c:v>
                </c:pt>
                <c:pt idx="940">
                  <c:v>36747</c:v>
                </c:pt>
                <c:pt idx="941">
                  <c:v>36748</c:v>
                </c:pt>
                <c:pt idx="942">
                  <c:v>36749</c:v>
                </c:pt>
                <c:pt idx="943">
                  <c:v>36752</c:v>
                </c:pt>
                <c:pt idx="944">
                  <c:v>36753</c:v>
                </c:pt>
                <c:pt idx="945">
                  <c:v>36754</c:v>
                </c:pt>
                <c:pt idx="946">
                  <c:v>36755</c:v>
                </c:pt>
                <c:pt idx="947">
                  <c:v>36756</c:v>
                </c:pt>
                <c:pt idx="948">
                  <c:v>36759</c:v>
                </c:pt>
                <c:pt idx="949">
                  <c:v>36760</c:v>
                </c:pt>
                <c:pt idx="950">
                  <c:v>36761</c:v>
                </c:pt>
                <c:pt idx="951">
                  <c:v>36762</c:v>
                </c:pt>
                <c:pt idx="952">
                  <c:v>36763</c:v>
                </c:pt>
                <c:pt idx="953">
                  <c:v>36766</c:v>
                </c:pt>
                <c:pt idx="954">
                  <c:v>36767</c:v>
                </c:pt>
                <c:pt idx="955">
                  <c:v>36768</c:v>
                </c:pt>
                <c:pt idx="956">
                  <c:v>36769</c:v>
                </c:pt>
                <c:pt idx="957">
                  <c:v>36770</c:v>
                </c:pt>
                <c:pt idx="958">
                  <c:v>36773</c:v>
                </c:pt>
                <c:pt idx="959">
                  <c:v>36774</c:v>
                </c:pt>
                <c:pt idx="960">
                  <c:v>36775</c:v>
                </c:pt>
                <c:pt idx="961">
                  <c:v>36776</c:v>
                </c:pt>
                <c:pt idx="962">
                  <c:v>36777</c:v>
                </c:pt>
                <c:pt idx="963">
                  <c:v>36780</c:v>
                </c:pt>
                <c:pt idx="964">
                  <c:v>36781</c:v>
                </c:pt>
                <c:pt idx="965">
                  <c:v>36782</c:v>
                </c:pt>
                <c:pt idx="966">
                  <c:v>36783</c:v>
                </c:pt>
                <c:pt idx="967">
                  <c:v>36784</c:v>
                </c:pt>
                <c:pt idx="968">
                  <c:v>36787</c:v>
                </c:pt>
                <c:pt idx="969">
                  <c:v>36788</c:v>
                </c:pt>
                <c:pt idx="970">
                  <c:v>36789</c:v>
                </c:pt>
                <c:pt idx="971">
                  <c:v>36790</c:v>
                </c:pt>
                <c:pt idx="972">
                  <c:v>36791</c:v>
                </c:pt>
                <c:pt idx="973">
                  <c:v>36794</c:v>
                </c:pt>
                <c:pt idx="974">
                  <c:v>36795</c:v>
                </c:pt>
                <c:pt idx="975">
                  <c:v>36796</c:v>
                </c:pt>
                <c:pt idx="976">
                  <c:v>36797</c:v>
                </c:pt>
                <c:pt idx="977">
                  <c:v>36798</c:v>
                </c:pt>
                <c:pt idx="978">
                  <c:v>36799</c:v>
                </c:pt>
                <c:pt idx="979">
                  <c:v>36801</c:v>
                </c:pt>
                <c:pt idx="980">
                  <c:v>36802</c:v>
                </c:pt>
                <c:pt idx="981">
                  <c:v>36803</c:v>
                </c:pt>
                <c:pt idx="982">
                  <c:v>36804</c:v>
                </c:pt>
                <c:pt idx="983">
                  <c:v>36805</c:v>
                </c:pt>
                <c:pt idx="984">
                  <c:v>36808</c:v>
                </c:pt>
                <c:pt idx="985">
                  <c:v>36809</c:v>
                </c:pt>
                <c:pt idx="986">
                  <c:v>36810</c:v>
                </c:pt>
                <c:pt idx="987">
                  <c:v>36811</c:v>
                </c:pt>
                <c:pt idx="988">
                  <c:v>36812</c:v>
                </c:pt>
                <c:pt idx="989">
                  <c:v>36815</c:v>
                </c:pt>
                <c:pt idx="990">
                  <c:v>36816</c:v>
                </c:pt>
                <c:pt idx="991">
                  <c:v>36817</c:v>
                </c:pt>
                <c:pt idx="992">
                  <c:v>36818</c:v>
                </c:pt>
                <c:pt idx="993">
                  <c:v>36819</c:v>
                </c:pt>
                <c:pt idx="994">
                  <c:v>36822</c:v>
                </c:pt>
                <c:pt idx="995">
                  <c:v>36823</c:v>
                </c:pt>
                <c:pt idx="996">
                  <c:v>36824</c:v>
                </c:pt>
                <c:pt idx="997">
                  <c:v>36825</c:v>
                </c:pt>
                <c:pt idx="998">
                  <c:v>36826</c:v>
                </c:pt>
                <c:pt idx="999">
                  <c:v>36829</c:v>
                </c:pt>
                <c:pt idx="1000">
                  <c:v>36830</c:v>
                </c:pt>
                <c:pt idx="1001">
                  <c:v>36831</c:v>
                </c:pt>
                <c:pt idx="1002">
                  <c:v>36832</c:v>
                </c:pt>
                <c:pt idx="1003">
                  <c:v>36833</c:v>
                </c:pt>
                <c:pt idx="1004">
                  <c:v>36836</c:v>
                </c:pt>
                <c:pt idx="1005">
                  <c:v>36837</c:v>
                </c:pt>
                <c:pt idx="1006">
                  <c:v>36838</c:v>
                </c:pt>
                <c:pt idx="1007">
                  <c:v>36839</c:v>
                </c:pt>
                <c:pt idx="1008">
                  <c:v>36840</c:v>
                </c:pt>
                <c:pt idx="1009">
                  <c:v>36843</c:v>
                </c:pt>
                <c:pt idx="1010">
                  <c:v>36844</c:v>
                </c:pt>
                <c:pt idx="1011">
                  <c:v>36845</c:v>
                </c:pt>
                <c:pt idx="1012">
                  <c:v>36846</c:v>
                </c:pt>
                <c:pt idx="1013">
                  <c:v>36847</c:v>
                </c:pt>
                <c:pt idx="1014">
                  <c:v>36850</c:v>
                </c:pt>
                <c:pt idx="1015">
                  <c:v>36851</c:v>
                </c:pt>
                <c:pt idx="1016">
                  <c:v>36852</c:v>
                </c:pt>
                <c:pt idx="1017">
                  <c:v>36853</c:v>
                </c:pt>
                <c:pt idx="1018">
                  <c:v>36854</c:v>
                </c:pt>
                <c:pt idx="1019">
                  <c:v>36857</c:v>
                </c:pt>
                <c:pt idx="1020">
                  <c:v>36858</c:v>
                </c:pt>
                <c:pt idx="1021">
                  <c:v>36859</c:v>
                </c:pt>
                <c:pt idx="1022">
                  <c:v>36860</c:v>
                </c:pt>
                <c:pt idx="1023">
                  <c:v>36861</c:v>
                </c:pt>
                <c:pt idx="1024">
                  <c:v>36864</c:v>
                </c:pt>
                <c:pt idx="1025">
                  <c:v>36865</c:v>
                </c:pt>
                <c:pt idx="1026">
                  <c:v>36866</c:v>
                </c:pt>
                <c:pt idx="1027">
                  <c:v>36867</c:v>
                </c:pt>
                <c:pt idx="1028">
                  <c:v>36868</c:v>
                </c:pt>
                <c:pt idx="1029">
                  <c:v>36871</c:v>
                </c:pt>
                <c:pt idx="1030">
                  <c:v>36872</c:v>
                </c:pt>
                <c:pt idx="1031">
                  <c:v>36873</c:v>
                </c:pt>
                <c:pt idx="1032">
                  <c:v>36874</c:v>
                </c:pt>
                <c:pt idx="1033">
                  <c:v>36875</c:v>
                </c:pt>
                <c:pt idx="1034">
                  <c:v>36878</c:v>
                </c:pt>
                <c:pt idx="1035">
                  <c:v>36879</c:v>
                </c:pt>
                <c:pt idx="1036">
                  <c:v>36880</c:v>
                </c:pt>
                <c:pt idx="1037">
                  <c:v>36881</c:v>
                </c:pt>
                <c:pt idx="1038">
                  <c:v>36882</c:v>
                </c:pt>
                <c:pt idx="1039">
                  <c:v>36886</c:v>
                </c:pt>
                <c:pt idx="1040">
                  <c:v>36887</c:v>
                </c:pt>
                <c:pt idx="1041">
                  <c:v>36888</c:v>
                </c:pt>
                <c:pt idx="1042">
                  <c:v>36889</c:v>
                </c:pt>
                <c:pt idx="1043">
                  <c:v>36891</c:v>
                </c:pt>
                <c:pt idx="1044">
                  <c:v>36893</c:v>
                </c:pt>
                <c:pt idx="1045">
                  <c:v>36894</c:v>
                </c:pt>
                <c:pt idx="1046">
                  <c:v>36895</c:v>
                </c:pt>
                <c:pt idx="1047">
                  <c:v>36896</c:v>
                </c:pt>
                <c:pt idx="1048">
                  <c:v>36899</c:v>
                </c:pt>
                <c:pt idx="1049">
                  <c:v>36900</c:v>
                </c:pt>
                <c:pt idx="1050">
                  <c:v>36901</c:v>
                </c:pt>
                <c:pt idx="1051">
                  <c:v>36902</c:v>
                </c:pt>
                <c:pt idx="1052">
                  <c:v>36903</c:v>
                </c:pt>
                <c:pt idx="1053">
                  <c:v>36906</c:v>
                </c:pt>
                <c:pt idx="1054">
                  <c:v>36907</c:v>
                </c:pt>
                <c:pt idx="1055">
                  <c:v>36908</c:v>
                </c:pt>
                <c:pt idx="1056">
                  <c:v>36909</c:v>
                </c:pt>
                <c:pt idx="1057">
                  <c:v>36910</c:v>
                </c:pt>
                <c:pt idx="1058">
                  <c:v>36913</c:v>
                </c:pt>
                <c:pt idx="1059">
                  <c:v>36914</c:v>
                </c:pt>
                <c:pt idx="1060">
                  <c:v>36915</c:v>
                </c:pt>
                <c:pt idx="1061">
                  <c:v>36916</c:v>
                </c:pt>
                <c:pt idx="1062">
                  <c:v>36917</c:v>
                </c:pt>
                <c:pt idx="1063">
                  <c:v>36920</c:v>
                </c:pt>
                <c:pt idx="1064">
                  <c:v>36921</c:v>
                </c:pt>
                <c:pt idx="1065">
                  <c:v>36922</c:v>
                </c:pt>
                <c:pt idx="1066">
                  <c:v>36923</c:v>
                </c:pt>
                <c:pt idx="1067">
                  <c:v>36924</c:v>
                </c:pt>
                <c:pt idx="1068">
                  <c:v>36927</c:v>
                </c:pt>
                <c:pt idx="1069">
                  <c:v>36928</c:v>
                </c:pt>
                <c:pt idx="1070">
                  <c:v>36929</c:v>
                </c:pt>
                <c:pt idx="1071">
                  <c:v>36930</c:v>
                </c:pt>
                <c:pt idx="1072">
                  <c:v>36931</c:v>
                </c:pt>
                <c:pt idx="1073">
                  <c:v>36934</c:v>
                </c:pt>
                <c:pt idx="1074">
                  <c:v>36935</c:v>
                </c:pt>
                <c:pt idx="1075">
                  <c:v>36936</c:v>
                </c:pt>
                <c:pt idx="1076">
                  <c:v>36937</c:v>
                </c:pt>
                <c:pt idx="1077">
                  <c:v>36938</c:v>
                </c:pt>
                <c:pt idx="1078">
                  <c:v>36941</c:v>
                </c:pt>
                <c:pt idx="1079">
                  <c:v>36942</c:v>
                </c:pt>
                <c:pt idx="1080">
                  <c:v>36943</c:v>
                </c:pt>
                <c:pt idx="1081">
                  <c:v>36944</c:v>
                </c:pt>
                <c:pt idx="1082">
                  <c:v>36945</c:v>
                </c:pt>
                <c:pt idx="1083">
                  <c:v>36948</c:v>
                </c:pt>
                <c:pt idx="1084">
                  <c:v>36949</c:v>
                </c:pt>
                <c:pt idx="1085">
                  <c:v>36950</c:v>
                </c:pt>
                <c:pt idx="1086">
                  <c:v>36951</c:v>
                </c:pt>
                <c:pt idx="1087">
                  <c:v>36952</c:v>
                </c:pt>
                <c:pt idx="1088">
                  <c:v>36955</c:v>
                </c:pt>
                <c:pt idx="1089">
                  <c:v>36956</c:v>
                </c:pt>
                <c:pt idx="1090">
                  <c:v>36957</c:v>
                </c:pt>
                <c:pt idx="1091">
                  <c:v>36958</c:v>
                </c:pt>
                <c:pt idx="1092">
                  <c:v>36959</c:v>
                </c:pt>
                <c:pt idx="1093">
                  <c:v>36962</c:v>
                </c:pt>
                <c:pt idx="1094">
                  <c:v>36963</c:v>
                </c:pt>
                <c:pt idx="1095">
                  <c:v>36964</c:v>
                </c:pt>
                <c:pt idx="1096">
                  <c:v>36965</c:v>
                </c:pt>
                <c:pt idx="1097">
                  <c:v>36966</c:v>
                </c:pt>
                <c:pt idx="1098">
                  <c:v>36969</c:v>
                </c:pt>
                <c:pt idx="1099">
                  <c:v>36970</c:v>
                </c:pt>
                <c:pt idx="1100">
                  <c:v>36971</c:v>
                </c:pt>
                <c:pt idx="1101">
                  <c:v>36972</c:v>
                </c:pt>
                <c:pt idx="1102">
                  <c:v>36973</c:v>
                </c:pt>
                <c:pt idx="1103">
                  <c:v>36976</c:v>
                </c:pt>
                <c:pt idx="1104">
                  <c:v>36977</c:v>
                </c:pt>
                <c:pt idx="1105">
                  <c:v>36978</c:v>
                </c:pt>
                <c:pt idx="1106">
                  <c:v>36979</c:v>
                </c:pt>
                <c:pt idx="1107">
                  <c:v>36980</c:v>
                </c:pt>
                <c:pt idx="1108">
                  <c:v>36981</c:v>
                </c:pt>
                <c:pt idx="1109">
                  <c:v>36983</c:v>
                </c:pt>
                <c:pt idx="1110">
                  <c:v>36984</c:v>
                </c:pt>
                <c:pt idx="1111">
                  <c:v>36985</c:v>
                </c:pt>
                <c:pt idx="1112">
                  <c:v>36986</c:v>
                </c:pt>
                <c:pt idx="1113">
                  <c:v>36987</c:v>
                </c:pt>
                <c:pt idx="1114">
                  <c:v>36990</c:v>
                </c:pt>
                <c:pt idx="1115">
                  <c:v>36991</c:v>
                </c:pt>
                <c:pt idx="1116">
                  <c:v>36992</c:v>
                </c:pt>
                <c:pt idx="1117">
                  <c:v>36993</c:v>
                </c:pt>
                <c:pt idx="1118">
                  <c:v>36997</c:v>
                </c:pt>
                <c:pt idx="1119">
                  <c:v>36998</c:v>
                </c:pt>
                <c:pt idx="1120">
                  <c:v>36999</c:v>
                </c:pt>
                <c:pt idx="1121">
                  <c:v>37000</c:v>
                </c:pt>
                <c:pt idx="1122">
                  <c:v>37001</c:v>
                </c:pt>
                <c:pt idx="1123">
                  <c:v>37004</c:v>
                </c:pt>
                <c:pt idx="1124">
                  <c:v>37005</c:v>
                </c:pt>
                <c:pt idx="1125">
                  <c:v>37006</c:v>
                </c:pt>
                <c:pt idx="1126">
                  <c:v>37007</c:v>
                </c:pt>
                <c:pt idx="1127">
                  <c:v>37008</c:v>
                </c:pt>
                <c:pt idx="1128">
                  <c:v>37011</c:v>
                </c:pt>
                <c:pt idx="1129">
                  <c:v>37012</c:v>
                </c:pt>
                <c:pt idx="1130">
                  <c:v>37013</c:v>
                </c:pt>
                <c:pt idx="1131">
                  <c:v>37014</c:v>
                </c:pt>
                <c:pt idx="1132">
                  <c:v>37015</c:v>
                </c:pt>
                <c:pt idx="1133">
                  <c:v>37018</c:v>
                </c:pt>
                <c:pt idx="1134">
                  <c:v>37019</c:v>
                </c:pt>
                <c:pt idx="1135">
                  <c:v>37020</c:v>
                </c:pt>
                <c:pt idx="1136">
                  <c:v>37021</c:v>
                </c:pt>
                <c:pt idx="1137">
                  <c:v>37022</c:v>
                </c:pt>
                <c:pt idx="1138">
                  <c:v>37025</c:v>
                </c:pt>
                <c:pt idx="1139">
                  <c:v>37026</c:v>
                </c:pt>
                <c:pt idx="1140">
                  <c:v>37027</c:v>
                </c:pt>
                <c:pt idx="1141">
                  <c:v>37028</c:v>
                </c:pt>
                <c:pt idx="1142">
                  <c:v>37029</c:v>
                </c:pt>
                <c:pt idx="1143">
                  <c:v>37032</c:v>
                </c:pt>
                <c:pt idx="1144">
                  <c:v>37033</c:v>
                </c:pt>
                <c:pt idx="1145">
                  <c:v>37034</c:v>
                </c:pt>
                <c:pt idx="1146">
                  <c:v>37035</c:v>
                </c:pt>
                <c:pt idx="1147">
                  <c:v>37036</c:v>
                </c:pt>
                <c:pt idx="1148">
                  <c:v>37039</c:v>
                </c:pt>
                <c:pt idx="1149">
                  <c:v>37040</c:v>
                </c:pt>
                <c:pt idx="1150">
                  <c:v>37041</c:v>
                </c:pt>
                <c:pt idx="1151">
                  <c:v>37042</c:v>
                </c:pt>
                <c:pt idx="1152">
                  <c:v>37043</c:v>
                </c:pt>
                <c:pt idx="1153">
                  <c:v>37046</c:v>
                </c:pt>
                <c:pt idx="1154">
                  <c:v>37047</c:v>
                </c:pt>
                <c:pt idx="1155">
                  <c:v>37048</c:v>
                </c:pt>
                <c:pt idx="1156">
                  <c:v>37049</c:v>
                </c:pt>
                <c:pt idx="1157">
                  <c:v>37050</c:v>
                </c:pt>
                <c:pt idx="1158">
                  <c:v>37053</c:v>
                </c:pt>
                <c:pt idx="1159">
                  <c:v>37054</c:v>
                </c:pt>
                <c:pt idx="1160">
                  <c:v>37055</c:v>
                </c:pt>
                <c:pt idx="1161">
                  <c:v>37056</c:v>
                </c:pt>
                <c:pt idx="1162">
                  <c:v>37057</c:v>
                </c:pt>
                <c:pt idx="1163">
                  <c:v>37060</c:v>
                </c:pt>
                <c:pt idx="1164">
                  <c:v>37061</c:v>
                </c:pt>
                <c:pt idx="1165">
                  <c:v>37062</c:v>
                </c:pt>
                <c:pt idx="1166">
                  <c:v>37063</c:v>
                </c:pt>
                <c:pt idx="1167">
                  <c:v>37064</c:v>
                </c:pt>
                <c:pt idx="1168">
                  <c:v>37067</c:v>
                </c:pt>
                <c:pt idx="1169">
                  <c:v>37068</c:v>
                </c:pt>
                <c:pt idx="1170">
                  <c:v>37069</c:v>
                </c:pt>
                <c:pt idx="1171">
                  <c:v>37070</c:v>
                </c:pt>
                <c:pt idx="1172">
                  <c:v>37071</c:v>
                </c:pt>
                <c:pt idx="1173">
                  <c:v>37072</c:v>
                </c:pt>
                <c:pt idx="1174">
                  <c:v>37074</c:v>
                </c:pt>
                <c:pt idx="1175">
                  <c:v>37075</c:v>
                </c:pt>
                <c:pt idx="1176">
                  <c:v>37076</c:v>
                </c:pt>
                <c:pt idx="1177">
                  <c:v>37077</c:v>
                </c:pt>
                <c:pt idx="1178">
                  <c:v>37078</c:v>
                </c:pt>
                <c:pt idx="1179">
                  <c:v>37081</c:v>
                </c:pt>
                <c:pt idx="1180">
                  <c:v>37082</c:v>
                </c:pt>
                <c:pt idx="1181">
                  <c:v>37083</c:v>
                </c:pt>
                <c:pt idx="1182">
                  <c:v>37084</c:v>
                </c:pt>
                <c:pt idx="1183">
                  <c:v>37085</c:v>
                </c:pt>
                <c:pt idx="1184">
                  <c:v>37088</c:v>
                </c:pt>
                <c:pt idx="1185">
                  <c:v>37089</c:v>
                </c:pt>
                <c:pt idx="1186">
                  <c:v>37090</c:v>
                </c:pt>
                <c:pt idx="1187">
                  <c:v>37091</c:v>
                </c:pt>
                <c:pt idx="1188">
                  <c:v>37092</c:v>
                </c:pt>
                <c:pt idx="1189">
                  <c:v>37095</c:v>
                </c:pt>
                <c:pt idx="1190">
                  <c:v>37096</c:v>
                </c:pt>
                <c:pt idx="1191">
                  <c:v>37097</c:v>
                </c:pt>
                <c:pt idx="1192">
                  <c:v>37098</c:v>
                </c:pt>
                <c:pt idx="1193">
                  <c:v>37099</c:v>
                </c:pt>
                <c:pt idx="1194">
                  <c:v>37102</c:v>
                </c:pt>
                <c:pt idx="1195">
                  <c:v>37103</c:v>
                </c:pt>
                <c:pt idx="1196">
                  <c:v>37104</c:v>
                </c:pt>
                <c:pt idx="1197">
                  <c:v>37105</c:v>
                </c:pt>
                <c:pt idx="1198">
                  <c:v>37106</c:v>
                </c:pt>
                <c:pt idx="1199">
                  <c:v>37109</c:v>
                </c:pt>
                <c:pt idx="1200">
                  <c:v>37110</c:v>
                </c:pt>
                <c:pt idx="1201">
                  <c:v>37111</c:v>
                </c:pt>
                <c:pt idx="1202">
                  <c:v>37112</c:v>
                </c:pt>
                <c:pt idx="1203">
                  <c:v>37113</c:v>
                </c:pt>
                <c:pt idx="1204">
                  <c:v>37116</c:v>
                </c:pt>
                <c:pt idx="1205">
                  <c:v>37117</c:v>
                </c:pt>
                <c:pt idx="1206">
                  <c:v>37118</c:v>
                </c:pt>
                <c:pt idx="1207">
                  <c:v>37119</c:v>
                </c:pt>
                <c:pt idx="1208">
                  <c:v>37120</c:v>
                </c:pt>
                <c:pt idx="1209">
                  <c:v>37123</c:v>
                </c:pt>
                <c:pt idx="1210">
                  <c:v>37124</c:v>
                </c:pt>
                <c:pt idx="1211">
                  <c:v>37125</c:v>
                </c:pt>
                <c:pt idx="1212">
                  <c:v>37126</c:v>
                </c:pt>
                <c:pt idx="1213">
                  <c:v>37127</c:v>
                </c:pt>
                <c:pt idx="1214">
                  <c:v>37130</c:v>
                </c:pt>
                <c:pt idx="1215">
                  <c:v>37131</c:v>
                </c:pt>
                <c:pt idx="1216">
                  <c:v>37132</c:v>
                </c:pt>
                <c:pt idx="1217">
                  <c:v>37133</c:v>
                </c:pt>
                <c:pt idx="1218">
                  <c:v>37134</c:v>
                </c:pt>
                <c:pt idx="1219">
                  <c:v>37137</c:v>
                </c:pt>
                <c:pt idx="1220">
                  <c:v>37138</c:v>
                </c:pt>
                <c:pt idx="1221">
                  <c:v>37139</c:v>
                </c:pt>
                <c:pt idx="1222">
                  <c:v>37140</c:v>
                </c:pt>
                <c:pt idx="1223">
                  <c:v>37141</c:v>
                </c:pt>
                <c:pt idx="1224">
                  <c:v>37144</c:v>
                </c:pt>
                <c:pt idx="1225">
                  <c:v>37148</c:v>
                </c:pt>
                <c:pt idx="1226">
                  <c:v>37151</c:v>
                </c:pt>
                <c:pt idx="1227">
                  <c:v>37152</c:v>
                </c:pt>
                <c:pt idx="1228">
                  <c:v>37153</c:v>
                </c:pt>
                <c:pt idx="1229">
                  <c:v>37154</c:v>
                </c:pt>
                <c:pt idx="1230">
                  <c:v>37155</c:v>
                </c:pt>
                <c:pt idx="1231">
                  <c:v>37158</c:v>
                </c:pt>
                <c:pt idx="1232">
                  <c:v>37159</c:v>
                </c:pt>
                <c:pt idx="1233">
                  <c:v>37160</c:v>
                </c:pt>
                <c:pt idx="1234">
                  <c:v>37161</c:v>
                </c:pt>
                <c:pt idx="1235">
                  <c:v>37162</c:v>
                </c:pt>
                <c:pt idx="1236">
                  <c:v>37164</c:v>
                </c:pt>
                <c:pt idx="1237">
                  <c:v>37165</c:v>
                </c:pt>
                <c:pt idx="1238">
                  <c:v>37166</c:v>
                </c:pt>
                <c:pt idx="1239">
                  <c:v>37167</c:v>
                </c:pt>
                <c:pt idx="1240">
                  <c:v>37168</c:v>
                </c:pt>
                <c:pt idx="1241">
                  <c:v>37169</c:v>
                </c:pt>
                <c:pt idx="1242">
                  <c:v>37172</c:v>
                </c:pt>
                <c:pt idx="1243">
                  <c:v>37173</c:v>
                </c:pt>
                <c:pt idx="1244">
                  <c:v>37174</c:v>
                </c:pt>
                <c:pt idx="1245">
                  <c:v>37175</c:v>
                </c:pt>
                <c:pt idx="1246">
                  <c:v>37176</c:v>
                </c:pt>
                <c:pt idx="1247">
                  <c:v>37179</c:v>
                </c:pt>
                <c:pt idx="1248">
                  <c:v>37180</c:v>
                </c:pt>
                <c:pt idx="1249">
                  <c:v>37181</c:v>
                </c:pt>
                <c:pt idx="1250">
                  <c:v>37182</c:v>
                </c:pt>
                <c:pt idx="1251">
                  <c:v>37183</c:v>
                </c:pt>
                <c:pt idx="1252">
                  <c:v>37186</c:v>
                </c:pt>
                <c:pt idx="1253">
                  <c:v>37187</c:v>
                </c:pt>
                <c:pt idx="1254">
                  <c:v>37188</c:v>
                </c:pt>
                <c:pt idx="1255">
                  <c:v>37189</c:v>
                </c:pt>
                <c:pt idx="1256">
                  <c:v>37190</c:v>
                </c:pt>
                <c:pt idx="1257">
                  <c:v>37193</c:v>
                </c:pt>
                <c:pt idx="1258">
                  <c:v>37194</c:v>
                </c:pt>
                <c:pt idx="1259">
                  <c:v>37195</c:v>
                </c:pt>
                <c:pt idx="1260">
                  <c:v>37196</c:v>
                </c:pt>
                <c:pt idx="1261">
                  <c:v>37197</c:v>
                </c:pt>
                <c:pt idx="1262">
                  <c:v>37200</c:v>
                </c:pt>
                <c:pt idx="1263">
                  <c:v>37201</c:v>
                </c:pt>
                <c:pt idx="1264">
                  <c:v>37202</c:v>
                </c:pt>
                <c:pt idx="1265">
                  <c:v>37203</c:v>
                </c:pt>
                <c:pt idx="1266">
                  <c:v>37204</c:v>
                </c:pt>
                <c:pt idx="1267">
                  <c:v>37207</c:v>
                </c:pt>
                <c:pt idx="1268">
                  <c:v>37208</c:v>
                </c:pt>
                <c:pt idx="1269">
                  <c:v>37209</c:v>
                </c:pt>
                <c:pt idx="1270">
                  <c:v>37210</c:v>
                </c:pt>
                <c:pt idx="1271">
                  <c:v>37211</c:v>
                </c:pt>
                <c:pt idx="1272">
                  <c:v>37214</c:v>
                </c:pt>
                <c:pt idx="1273">
                  <c:v>37215</c:v>
                </c:pt>
                <c:pt idx="1274">
                  <c:v>37216</c:v>
                </c:pt>
                <c:pt idx="1275">
                  <c:v>37217</c:v>
                </c:pt>
                <c:pt idx="1276">
                  <c:v>37218</c:v>
                </c:pt>
                <c:pt idx="1277">
                  <c:v>37221</c:v>
                </c:pt>
                <c:pt idx="1278">
                  <c:v>37222</c:v>
                </c:pt>
                <c:pt idx="1279">
                  <c:v>37223</c:v>
                </c:pt>
                <c:pt idx="1280">
                  <c:v>37224</c:v>
                </c:pt>
                <c:pt idx="1281">
                  <c:v>37225</c:v>
                </c:pt>
                <c:pt idx="1282">
                  <c:v>37228</c:v>
                </c:pt>
                <c:pt idx="1283">
                  <c:v>37229</c:v>
                </c:pt>
                <c:pt idx="1284">
                  <c:v>37230</c:v>
                </c:pt>
                <c:pt idx="1285">
                  <c:v>37231</c:v>
                </c:pt>
                <c:pt idx="1286">
                  <c:v>37232</c:v>
                </c:pt>
                <c:pt idx="1287">
                  <c:v>37235</c:v>
                </c:pt>
                <c:pt idx="1288">
                  <c:v>37236</c:v>
                </c:pt>
                <c:pt idx="1289">
                  <c:v>37237</c:v>
                </c:pt>
                <c:pt idx="1290">
                  <c:v>37238</c:v>
                </c:pt>
                <c:pt idx="1291">
                  <c:v>37239</c:v>
                </c:pt>
                <c:pt idx="1292">
                  <c:v>37242</c:v>
                </c:pt>
                <c:pt idx="1293">
                  <c:v>37243</c:v>
                </c:pt>
                <c:pt idx="1294">
                  <c:v>37244</c:v>
                </c:pt>
                <c:pt idx="1295">
                  <c:v>37245</c:v>
                </c:pt>
                <c:pt idx="1296">
                  <c:v>37246</c:v>
                </c:pt>
                <c:pt idx="1297">
                  <c:v>37249</c:v>
                </c:pt>
                <c:pt idx="1298">
                  <c:v>37251</c:v>
                </c:pt>
                <c:pt idx="1299">
                  <c:v>37252</c:v>
                </c:pt>
                <c:pt idx="1300">
                  <c:v>37253</c:v>
                </c:pt>
                <c:pt idx="1301">
                  <c:v>37256</c:v>
                </c:pt>
                <c:pt idx="1302">
                  <c:v>37258</c:v>
                </c:pt>
                <c:pt idx="1303">
                  <c:v>37259</c:v>
                </c:pt>
                <c:pt idx="1304">
                  <c:v>37260</c:v>
                </c:pt>
                <c:pt idx="1305">
                  <c:v>37263</c:v>
                </c:pt>
                <c:pt idx="1306">
                  <c:v>37264</c:v>
                </c:pt>
                <c:pt idx="1307">
                  <c:v>37265</c:v>
                </c:pt>
                <c:pt idx="1308">
                  <c:v>37266</c:v>
                </c:pt>
                <c:pt idx="1309">
                  <c:v>37267</c:v>
                </c:pt>
                <c:pt idx="1310">
                  <c:v>37270</c:v>
                </c:pt>
                <c:pt idx="1311">
                  <c:v>37271</c:v>
                </c:pt>
                <c:pt idx="1312">
                  <c:v>37272</c:v>
                </c:pt>
                <c:pt idx="1313">
                  <c:v>37273</c:v>
                </c:pt>
                <c:pt idx="1314">
                  <c:v>37274</c:v>
                </c:pt>
                <c:pt idx="1315">
                  <c:v>37277</c:v>
                </c:pt>
                <c:pt idx="1316">
                  <c:v>37278</c:v>
                </c:pt>
                <c:pt idx="1317">
                  <c:v>37279</c:v>
                </c:pt>
                <c:pt idx="1318">
                  <c:v>37280</c:v>
                </c:pt>
                <c:pt idx="1319">
                  <c:v>37281</c:v>
                </c:pt>
                <c:pt idx="1320">
                  <c:v>37284</c:v>
                </c:pt>
                <c:pt idx="1321">
                  <c:v>37285</c:v>
                </c:pt>
                <c:pt idx="1322">
                  <c:v>37286</c:v>
                </c:pt>
                <c:pt idx="1323">
                  <c:v>37287</c:v>
                </c:pt>
                <c:pt idx="1324">
                  <c:v>37288</c:v>
                </c:pt>
                <c:pt idx="1325">
                  <c:v>37291</c:v>
                </c:pt>
                <c:pt idx="1326">
                  <c:v>37292</c:v>
                </c:pt>
                <c:pt idx="1327">
                  <c:v>37293</c:v>
                </c:pt>
                <c:pt idx="1328">
                  <c:v>37294</c:v>
                </c:pt>
                <c:pt idx="1329">
                  <c:v>37295</c:v>
                </c:pt>
                <c:pt idx="1330">
                  <c:v>37298</c:v>
                </c:pt>
                <c:pt idx="1331">
                  <c:v>37299</c:v>
                </c:pt>
                <c:pt idx="1332">
                  <c:v>37300</c:v>
                </c:pt>
                <c:pt idx="1333">
                  <c:v>37301</c:v>
                </c:pt>
                <c:pt idx="1334">
                  <c:v>37302</c:v>
                </c:pt>
                <c:pt idx="1335">
                  <c:v>37305</c:v>
                </c:pt>
                <c:pt idx="1336">
                  <c:v>37306</c:v>
                </c:pt>
                <c:pt idx="1337">
                  <c:v>37307</c:v>
                </c:pt>
                <c:pt idx="1338">
                  <c:v>37308</c:v>
                </c:pt>
                <c:pt idx="1339">
                  <c:v>37309</c:v>
                </c:pt>
                <c:pt idx="1340">
                  <c:v>37312</c:v>
                </c:pt>
                <c:pt idx="1341">
                  <c:v>37313</c:v>
                </c:pt>
                <c:pt idx="1342">
                  <c:v>37314</c:v>
                </c:pt>
                <c:pt idx="1343">
                  <c:v>37315</c:v>
                </c:pt>
                <c:pt idx="1344">
                  <c:v>37316</c:v>
                </c:pt>
                <c:pt idx="1345">
                  <c:v>37319</c:v>
                </c:pt>
                <c:pt idx="1346">
                  <c:v>37320</c:v>
                </c:pt>
                <c:pt idx="1347">
                  <c:v>37321</c:v>
                </c:pt>
                <c:pt idx="1348">
                  <c:v>37322</c:v>
                </c:pt>
                <c:pt idx="1349">
                  <c:v>37323</c:v>
                </c:pt>
                <c:pt idx="1350">
                  <c:v>37326</c:v>
                </c:pt>
                <c:pt idx="1351">
                  <c:v>37327</c:v>
                </c:pt>
                <c:pt idx="1352">
                  <c:v>37328</c:v>
                </c:pt>
                <c:pt idx="1353">
                  <c:v>37329</c:v>
                </c:pt>
                <c:pt idx="1354">
                  <c:v>37330</c:v>
                </c:pt>
                <c:pt idx="1355">
                  <c:v>37333</c:v>
                </c:pt>
                <c:pt idx="1356">
                  <c:v>37334</c:v>
                </c:pt>
                <c:pt idx="1357">
                  <c:v>37335</c:v>
                </c:pt>
                <c:pt idx="1358">
                  <c:v>37336</c:v>
                </c:pt>
                <c:pt idx="1359">
                  <c:v>37337</c:v>
                </c:pt>
                <c:pt idx="1360">
                  <c:v>37340</c:v>
                </c:pt>
                <c:pt idx="1361">
                  <c:v>37341</c:v>
                </c:pt>
                <c:pt idx="1362">
                  <c:v>37342</c:v>
                </c:pt>
                <c:pt idx="1363">
                  <c:v>37343</c:v>
                </c:pt>
                <c:pt idx="1364">
                  <c:v>37346</c:v>
                </c:pt>
                <c:pt idx="1365">
                  <c:v>37347</c:v>
                </c:pt>
                <c:pt idx="1366">
                  <c:v>37348</c:v>
                </c:pt>
                <c:pt idx="1367">
                  <c:v>37349</c:v>
                </c:pt>
                <c:pt idx="1368">
                  <c:v>37350</c:v>
                </c:pt>
                <c:pt idx="1369">
                  <c:v>37351</c:v>
                </c:pt>
                <c:pt idx="1370">
                  <c:v>37354</c:v>
                </c:pt>
                <c:pt idx="1371">
                  <c:v>37355</c:v>
                </c:pt>
                <c:pt idx="1372">
                  <c:v>37356</c:v>
                </c:pt>
                <c:pt idx="1373">
                  <c:v>37357</c:v>
                </c:pt>
                <c:pt idx="1374">
                  <c:v>37358</c:v>
                </c:pt>
                <c:pt idx="1375">
                  <c:v>37361</c:v>
                </c:pt>
                <c:pt idx="1376">
                  <c:v>37362</c:v>
                </c:pt>
                <c:pt idx="1377">
                  <c:v>37363</c:v>
                </c:pt>
                <c:pt idx="1378">
                  <c:v>37364</c:v>
                </c:pt>
                <c:pt idx="1379">
                  <c:v>37365</c:v>
                </c:pt>
                <c:pt idx="1380">
                  <c:v>37368</c:v>
                </c:pt>
                <c:pt idx="1381">
                  <c:v>37369</c:v>
                </c:pt>
                <c:pt idx="1382">
                  <c:v>37370</c:v>
                </c:pt>
                <c:pt idx="1383">
                  <c:v>37371</c:v>
                </c:pt>
                <c:pt idx="1384">
                  <c:v>37372</c:v>
                </c:pt>
                <c:pt idx="1385">
                  <c:v>37375</c:v>
                </c:pt>
                <c:pt idx="1386">
                  <c:v>37376</c:v>
                </c:pt>
                <c:pt idx="1387">
                  <c:v>37377</c:v>
                </c:pt>
                <c:pt idx="1388">
                  <c:v>37378</c:v>
                </c:pt>
                <c:pt idx="1389">
                  <c:v>37379</c:v>
                </c:pt>
                <c:pt idx="1390">
                  <c:v>37382</c:v>
                </c:pt>
                <c:pt idx="1391">
                  <c:v>37383</c:v>
                </c:pt>
                <c:pt idx="1392">
                  <c:v>37384</c:v>
                </c:pt>
                <c:pt idx="1393">
                  <c:v>37385</c:v>
                </c:pt>
                <c:pt idx="1394">
                  <c:v>37386</c:v>
                </c:pt>
                <c:pt idx="1395">
                  <c:v>37389</c:v>
                </c:pt>
                <c:pt idx="1396">
                  <c:v>37390</c:v>
                </c:pt>
                <c:pt idx="1397">
                  <c:v>37391</c:v>
                </c:pt>
                <c:pt idx="1398">
                  <c:v>37392</c:v>
                </c:pt>
                <c:pt idx="1399">
                  <c:v>37393</c:v>
                </c:pt>
                <c:pt idx="1400">
                  <c:v>37396</c:v>
                </c:pt>
                <c:pt idx="1401">
                  <c:v>37397</c:v>
                </c:pt>
                <c:pt idx="1402">
                  <c:v>37398</c:v>
                </c:pt>
                <c:pt idx="1403">
                  <c:v>37399</c:v>
                </c:pt>
                <c:pt idx="1404">
                  <c:v>37400</c:v>
                </c:pt>
                <c:pt idx="1405">
                  <c:v>37403</c:v>
                </c:pt>
                <c:pt idx="1406">
                  <c:v>37404</c:v>
                </c:pt>
                <c:pt idx="1407">
                  <c:v>37405</c:v>
                </c:pt>
                <c:pt idx="1408">
                  <c:v>37406</c:v>
                </c:pt>
                <c:pt idx="1409">
                  <c:v>37407</c:v>
                </c:pt>
                <c:pt idx="1410">
                  <c:v>37410</c:v>
                </c:pt>
                <c:pt idx="1411">
                  <c:v>37411</c:v>
                </c:pt>
                <c:pt idx="1412">
                  <c:v>37412</c:v>
                </c:pt>
                <c:pt idx="1413">
                  <c:v>37413</c:v>
                </c:pt>
                <c:pt idx="1414">
                  <c:v>37414</c:v>
                </c:pt>
                <c:pt idx="1415">
                  <c:v>37417</c:v>
                </c:pt>
                <c:pt idx="1416">
                  <c:v>37418</c:v>
                </c:pt>
                <c:pt idx="1417">
                  <c:v>37419</c:v>
                </c:pt>
                <c:pt idx="1418">
                  <c:v>37420</c:v>
                </c:pt>
                <c:pt idx="1419">
                  <c:v>37421</c:v>
                </c:pt>
                <c:pt idx="1420">
                  <c:v>37424</c:v>
                </c:pt>
                <c:pt idx="1421">
                  <c:v>37425</c:v>
                </c:pt>
                <c:pt idx="1422">
                  <c:v>37426</c:v>
                </c:pt>
                <c:pt idx="1423">
                  <c:v>37427</c:v>
                </c:pt>
                <c:pt idx="1424">
                  <c:v>37428</c:v>
                </c:pt>
                <c:pt idx="1425">
                  <c:v>37431</c:v>
                </c:pt>
                <c:pt idx="1426">
                  <c:v>37432</c:v>
                </c:pt>
                <c:pt idx="1427">
                  <c:v>37433</c:v>
                </c:pt>
                <c:pt idx="1428">
                  <c:v>37434</c:v>
                </c:pt>
                <c:pt idx="1429">
                  <c:v>37435</c:v>
                </c:pt>
                <c:pt idx="1430">
                  <c:v>37437</c:v>
                </c:pt>
                <c:pt idx="1431">
                  <c:v>37438</c:v>
                </c:pt>
                <c:pt idx="1432">
                  <c:v>37439</c:v>
                </c:pt>
                <c:pt idx="1433">
                  <c:v>37440</c:v>
                </c:pt>
                <c:pt idx="1434">
                  <c:v>37441</c:v>
                </c:pt>
                <c:pt idx="1435">
                  <c:v>37442</c:v>
                </c:pt>
                <c:pt idx="1436">
                  <c:v>37445</c:v>
                </c:pt>
                <c:pt idx="1437">
                  <c:v>37446</c:v>
                </c:pt>
                <c:pt idx="1438">
                  <c:v>37447</c:v>
                </c:pt>
                <c:pt idx="1439">
                  <c:v>37448</c:v>
                </c:pt>
                <c:pt idx="1440">
                  <c:v>37449</c:v>
                </c:pt>
                <c:pt idx="1441">
                  <c:v>37452</c:v>
                </c:pt>
                <c:pt idx="1442">
                  <c:v>37453</c:v>
                </c:pt>
                <c:pt idx="1443">
                  <c:v>37454</c:v>
                </c:pt>
                <c:pt idx="1444">
                  <c:v>37455</c:v>
                </c:pt>
                <c:pt idx="1445">
                  <c:v>37456</c:v>
                </c:pt>
                <c:pt idx="1446">
                  <c:v>37459</c:v>
                </c:pt>
                <c:pt idx="1447">
                  <c:v>37460</c:v>
                </c:pt>
                <c:pt idx="1448">
                  <c:v>37461</c:v>
                </c:pt>
                <c:pt idx="1449">
                  <c:v>37462</c:v>
                </c:pt>
                <c:pt idx="1450">
                  <c:v>37463</c:v>
                </c:pt>
                <c:pt idx="1451">
                  <c:v>37466</c:v>
                </c:pt>
                <c:pt idx="1452">
                  <c:v>37467</c:v>
                </c:pt>
                <c:pt idx="1453">
                  <c:v>37468</c:v>
                </c:pt>
                <c:pt idx="1454">
                  <c:v>37469</c:v>
                </c:pt>
                <c:pt idx="1455">
                  <c:v>37470</c:v>
                </c:pt>
                <c:pt idx="1456">
                  <c:v>37473</c:v>
                </c:pt>
                <c:pt idx="1457">
                  <c:v>37474</c:v>
                </c:pt>
                <c:pt idx="1458">
                  <c:v>37475</c:v>
                </c:pt>
                <c:pt idx="1459">
                  <c:v>37476</c:v>
                </c:pt>
                <c:pt idx="1460">
                  <c:v>37477</c:v>
                </c:pt>
                <c:pt idx="1461">
                  <c:v>37480</c:v>
                </c:pt>
                <c:pt idx="1462">
                  <c:v>37481</c:v>
                </c:pt>
                <c:pt idx="1463">
                  <c:v>37482</c:v>
                </c:pt>
                <c:pt idx="1464">
                  <c:v>37483</c:v>
                </c:pt>
                <c:pt idx="1465">
                  <c:v>37484</c:v>
                </c:pt>
                <c:pt idx="1466">
                  <c:v>37487</c:v>
                </c:pt>
                <c:pt idx="1467">
                  <c:v>37488</c:v>
                </c:pt>
                <c:pt idx="1468">
                  <c:v>37489</c:v>
                </c:pt>
                <c:pt idx="1469">
                  <c:v>37490</c:v>
                </c:pt>
                <c:pt idx="1470">
                  <c:v>37491</c:v>
                </c:pt>
                <c:pt idx="1471">
                  <c:v>37494</c:v>
                </c:pt>
                <c:pt idx="1472">
                  <c:v>37495</c:v>
                </c:pt>
                <c:pt idx="1473">
                  <c:v>37496</c:v>
                </c:pt>
                <c:pt idx="1474">
                  <c:v>37497</c:v>
                </c:pt>
                <c:pt idx="1475">
                  <c:v>37498</c:v>
                </c:pt>
                <c:pt idx="1476">
                  <c:v>37499</c:v>
                </c:pt>
                <c:pt idx="1477">
                  <c:v>37501</c:v>
                </c:pt>
                <c:pt idx="1478">
                  <c:v>37502</c:v>
                </c:pt>
                <c:pt idx="1479">
                  <c:v>37503</c:v>
                </c:pt>
                <c:pt idx="1480">
                  <c:v>37504</c:v>
                </c:pt>
                <c:pt idx="1481">
                  <c:v>37505</c:v>
                </c:pt>
                <c:pt idx="1482">
                  <c:v>37508</c:v>
                </c:pt>
                <c:pt idx="1483">
                  <c:v>37509</c:v>
                </c:pt>
                <c:pt idx="1484">
                  <c:v>37510</c:v>
                </c:pt>
                <c:pt idx="1485">
                  <c:v>37511</c:v>
                </c:pt>
                <c:pt idx="1486">
                  <c:v>37512</c:v>
                </c:pt>
                <c:pt idx="1487">
                  <c:v>37515</c:v>
                </c:pt>
                <c:pt idx="1488">
                  <c:v>37516</c:v>
                </c:pt>
                <c:pt idx="1489">
                  <c:v>37517</c:v>
                </c:pt>
                <c:pt idx="1490">
                  <c:v>37518</c:v>
                </c:pt>
                <c:pt idx="1491">
                  <c:v>37519</c:v>
                </c:pt>
                <c:pt idx="1492">
                  <c:v>37522</c:v>
                </c:pt>
                <c:pt idx="1493">
                  <c:v>37523</c:v>
                </c:pt>
                <c:pt idx="1494">
                  <c:v>37524</c:v>
                </c:pt>
                <c:pt idx="1495">
                  <c:v>37525</c:v>
                </c:pt>
                <c:pt idx="1496">
                  <c:v>37526</c:v>
                </c:pt>
                <c:pt idx="1497">
                  <c:v>37529</c:v>
                </c:pt>
                <c:pt idx="1498">
                  <c:v>37530</c:v>
                </c:pt>
                <c:pt idx="1499">
                  <c:v>37531</c:v>
                </c:pt>
                <c:pt idx="1500">
                  <c:v>37532</c:v>
                </c:pt>
                <c:pt idx="1501">
                  <c:v>37533</c:v>
                </c:pt>
                <c:pt idx="1502">
                  <c:v>37536</c:v>
                </c:pt>
                <c:pt idx="1503">
                  <c:v>37537</c:v>
                </c:pt>
                <c:pt idx="1504">
                  <c:v>37538</c:v>
                </c:pt>
                <c:pt idx="1505">
                  <c:v>37539</c:v>
                </c:pt>
                <c:pt idx="1506">
                  <c:v>37540</c:v>
                </c:pt>
                <c:pt idx="1507">
                  <c:v>37543</c:v>
                </c:pt>
                <c:pt idx="1508">
                  <c:v>37544</c:v>
                </c:pt>
                <c:pt idx="1509">
                  <c:v>37545</c:v>
                </c:pt>
                <c:pt idx="1510">
                  <c:v>37546</c:v>
                </c:pt>
                <c:pt idx="1511">
                  <c:v>37547</c:v>
                </c:pt>
                <c:pt idx="1512">
                  <c:v>37550</c:v>
                </c:pt>
                <c:pt idx="1513">
                  <c:v>37551</c:v>
                </c:pt>
                <c:pt idx="1514">
                  <c:v>37552</c:v>
                </c:pt>
                <c:pt idx="1515">
                  <c:v>37553</c:v>
                </c:pt>
                <c:pt idx="1516">
                  <c:v>37554</c:v>
                </c:pt>
                <c:pt idx="1517">
                  <c:v>37557</c:v>
                </c:pt>
                <c:pt idx="1518">
                  <c:v>37558</c:v>
                </c:pt>
                <c:pt idx="1519">
                  <c:v>37559</c:v>
                </c:pt>
                <c:pt idx="1520">
                  <c:v>37560</c:v>
                </c:pt>
                <c:pt idx="1521">
                  <c:v>37561</c:v>
                </c:pt>
                <c:pt idx="1522">
                  <c:v>37564</c:v>
                </c:pt>
                <c:pt idx="1523">
                  <c:v>37565</c:v>
                </c:pt>
                <c:pt idx="1524">
                  <c:v>37566</c:v>
                </c:pt>
                <c:pt idx="1525">
                  <c:v>37567</c:v>
                </c:pt>
                <c:pt idx="1526">
                  <c:v>37568</c:v>
                </c:pt>
                <c:pt idx="1527">
                  <c:v>37571</c:v>
                </c:pt>
                <c:pt idx="1528">
                  <c:v>37572</c:v>
                </c:pt>
                <c:pt idx="1529">
                  <c:v>37573</c:v>
                </c:pt>
                <c:pt idx="1530">
                  <c:v>37574</c:v>
                </c:pt>
                <c:pt idx="1531">
                  <c:v>37575</c:v>
                </c:pt>
                <c:pt idx="1532">
                  <c:v>37578</c:v>
                </c:pt>
                <c:pt idx="1533">
                  <c:v>37579</c:v>
                </c:pt>
                <c:pt idx="1534">
                  <c:v>37580</c:v>
                </c:pt>
                <c:pt idx="1535">
                  <c:v>37581</c:v>
                </c:pt>
                <c:pt idx="1536">
                  <c:v>37582</c:v>
                </c:pt>
                <c:pt idx="1537">
                  <c:v>37585</c:v>
                </c:pt>
                <c:pt idx="1538">
                  <c:v>37586</c:v>
                </c:pt>
                <c:pt idx="1539">
                  <c:v>37587</c:v>
                </c:pt>
                <c:pt idx="1540">
                  <c:v>37588</c:v>
                </c:pt>
                <c:pt idx="1541">
                  <c:v>37589</c:v>
                </c:pt>
                <c:pt idx="1542">
                  <c:v>37590</c:v>
                </c:pt>
                <c:pt idx="1543">
                  <c:v>37592</c:v>
                </c:pt>
                <c:pt idx="1544">
                  <c:v>37593</c:v>
                </c:pt>
                <c:pt idx="1545">
                  <c:v>37594</c:v>
                </c:pt>
                <c:pt idx="1546">
                  <c:v>37595</c:v>
                </c:pt>
                <c:pt idx="1547">
                  <c:v>37596</c:v>
                </c:pt>
                <c:pt idx="1548">
                  <c:v>37599</c:v>
                </c:pt>
                <c:pt idx="1549">
                  <c:v>37600</c:v>
                </c:pt>
                <c:pt idx="1550">
                  <c:v>37601</c:v>
                </c:pt>
                <c:pt idx="1551">
                  <c:v>37602</c:v>
                </c:pt>
                <c:pt idx="1552">
                  <c:v>37603</c:v>
                </c:pt>
                <c:pt idx="1553">
                  <c:v>37606</c:v>
                </c:pt>
                <c:pt idx="1554">
                  <c:v>37607</c:v>
                </c:pt>
                <c:pt idx="1555">
                  <c:v>37608</c:v>
                </c:pt>
                <c:pt idx="1556">
                  <c:v>37609</c:v>
                </c:pt>
                <c:pt idx="1557">
                  <c:v>37610</c:v>
                </c:pt>
                <c:pt idx="1558">
                  <c:v>37613</c:v>
                </c:pt>
                <c:pt idx="1559">
                  <c:v>37614</c:v>
                </c:pt>
                <c:pt idx="1560">
                  <c:v>37616</c:v>
                </c:pt>
                <c:pt idx="1561">
                  <c:v>37617</c:v>
                </c:pt>
                <c:pt idx="1562">
                  <c:v>37620</c:v>
                </c:pt>
                <c:pt idx="1563">
                  <c:v>37621</c:v>
                </c:pt>
                <c:pt idx="1564">
                  <c:v>37623</c:v>
                </c:pt>
                <c:pt idx="1565">
                  <c:v>37624</c:v>
                </c:pt>
                <c:pt idx="1566">
                  <c:v>37627</c:v>
                </c:pt>
                <c:pt idx="1567">
                  <c:v>37628</c:v>
                </c:pt>
                <c:pt idx="1568">
                  <c:v>37629</c:v>
                </c:pt>
                <c:pt idx="1569">
                  <c:v>37630</c:v>
                </c:pt>
                <c:pt idx="1570">
                  <c:v>37631</c:v>
                </c:pt>
                <c:pt idx="1571">
                  <c:v>37634</c:v>
                </c:pt>
                <c:pt idx="1572">
                  <c:v>37635</c:v>
                </c:pt>
                <c:pt idx="1573">
                  <c:v>37636</c:v>
                </c:pt>
                <c:pt idx="1574">
                  <c:v>37637</c:v>
                </c:pt>
                <c:pt idx="1575">
                  <c:v>37638</c:v>
                </c:pt>
                <c:pt idx="1576">
                  <c:v>37641</c:v>
                </c:pt>
                <c:pt idx="1577">
                  <c:v>37642</c:v>
                </c:pt>
                <c:pt idx="1578">
                  <c:v>37643</c:v>
                </c:pt>
                <c:pt idx="1579">
                  <c:v>37644</c:v>
                </c:pt>
                <c:pt idx="1580">
                  <c:v>37645</c:v>
                </c:pt>
                <c:pt idx="1581">
                  <c:v>37648</c:v>
                </c:pt>
                <c:pt idx="1582">
                  <c:v>37649</c:v>
                </c:pt>
                <c:pt idx="1583">
                  <c:v>37650</c:v>
                </c:pt>
                <c:pt idx="1584">
                  <c:v>37651</c:v>
                </c:pt>
                <c:pt idx="1585">
                  <c:v>37652</c:v>
                </c:pt>
                <c:pt idx="1586">
                  <c:v>37655</c:v>
                </c:pt>
                <c:pt idx="1587">
                  <c:v>37656</c:v>
                </c:pt>
                <c:pt idx="1588">
                  <c:v>37657</c:v>
                </c:pt>
                <c:pt idx="1589">
                  <c:v>37658</c:v>
                </c:pt>
                <c:pt idx="1590">
                  <c:v>37659</c:v>
                </c:pt>
                <c:pt idx="1591">
                  <c:v>37662</c:v>
                </c:pt>
                <c:pt idx="1592">
                  <c:v>37663</c:v>
                </c:pt>
                <c:pt idx="1593">
                  <c:v>37664</c:v>
                </c:pt>
                <c:pt idx="1594">
                  <c:v>37665</c:v>
                </c:pt>
                <c:pt idx="1595">
                  <c:v>37666</c:v>
                </c:pt>
                <c:pt idx="1596">
                  <c:v>37669</c:v>
                </c:pt>
                <c:pt idx="1597">
                  <c:v>37670</c:v>
                </c:pt>
                <c:pt idx="1598">
                  <c:v>37671</c:v>
                </c:pt>
                <c:pt idx="1599">
                  <c:v>37672</c:v>
                </c:pt>
                <c:pt idx="1600">
                  <c:v>37673</c:v>
                </c:pt>
                <c:pt idx="1601">
                  <c:v>37676</c:v>
                </c:pt>
                <c:pt idx="1602">
                  <c:v>37677</c:v>
                </c:pt>
                <c:pt idx="1603">
                  <c:v>37678</c:v>
                </c:pt>
                <c:pt idx="1604">
                  <c:v>37679</c:v>
                </c:pt>
                <c:pt idx="1605">
                  <c:v>37680</c:v>
                </c:pt>
                <c:pt idx="1606">
                  <c:v>37683</c:v>
                </c:pt>
                <c:pt idx="1607">
                  <c:v>37684</c:v>
                </c:pt>
                <c:pt idx="1608">
                  <c:v>37685</c:v>
                </c:pt>
                <c:pt idx="1609">
                  <c:v>37686</c:v>
                </c:pt>
                <c:pt idx="1610">
                  <c:v>37687</c:v>
                </c:pt>
                <c:pt idx="1611">
                  <c:v>37690</c:v>
                </c:pt>
                <c:pt idx="1612">
                  <c:v>37691</c:v>
                </c:pt>
                <c:pt idx="1613">
                  <c:v>37692</c:v>
                </c:pt>
                <c:pt idx="1614">
                  <c:v>37693</c:v>
                </c:pt>
                <c:pt idx="1615">
                  <c:v>37694</c:v>
                </c:pt>
                <c:pt idx="1616">
                  <c:v>37697</c:v>
                </c:pt>
                <c:pt idx="1617">
                  <c:v>37698</c:v>
                </c:pt>
                <c:pt idx="1618">
                  <c:v>37699</c:v>
                </c:pt>
                <c:pt idx="1619">
                  <c:v>37700</c:v>
                </c:pt>
                <c:pt idx="1620">
                  <c:v>37701</c:v>
                </c:pt>
                <c:pt idx="1621">
                  <c:v>37704</c:v>
                </c:pt>
                <c:pt idx="1622">
                  <c:v>37705</c:v>
                </c:pt>
                <c:pt idx="1623">
                  <c:v>37706</c:v>
                </c:pt>
                <c:pt idx="1624">
                  <c:v>37707</c:v>
                </c:pt>
                <c:pt idx="1625">
                  <c:v>37708</c:v>
                </c:pt>
                <c:pt idx="1626">
                  <c:v>37711</c:v>
                </c:pt>
                <c:pt idx="1627">
                  <c:v>37712</c:v>
                </c:pt>
                <c:pt idx="1628">
                  <c:v>37713</c:v>
                </c:pt>
                <c:pt idx="1629">
                  <c:v>37714</c:v>
                </c:pt>
                <c:pt idx="1630">
                  <c:v>37715</c:v>
                </c:pt>
                <c:pt idx="1631">
                  <c:v>37718</c:v>
                </c:pt>
                <c:pt idx="1632">
                  <c:v>37719</c:v>
                </c:pt>
                <c:pt idx="1633">
                  <c:v>37720</c:v>
                </c:pt>
                <c:pt idx="1634">
                  <c:v>37721</c:v>
                </c:pt>
                <c:pt idx="1635">
                  <c:v>37722</c:v>
                </c:pt>
                <c:pt idx="1636">
                  <c:v>37725</c:v>
                </c:pt>
                <c:pt idx="1637">
                  <c:v>37726</c:v>
                </c:pt>
                <c:pt idx="1638">
                  <c:v>37727</c:v>
                </c:pt>
                <c:pt idx="1639">
                  <c:v>37728</c:v>
                </c:pt>
                <c:pt idx="1640">
                  <c:v>37732</c:v>
                </c:pt>
                <c:pt idx="1641">
                  <c:v>37733</c:v>
                </c:pt>
                <c:pt idx="1642">
                  <c:v>37734</c:v>
                </c:pt>
                <c:pt idx="1643">
                  <c:v>37735</c:v>
                </c:pt>
                <c:pt idx="1644">
                  <c:v>37736</c:v>
                </c:pt>
                <c:pt idx="1645">
                  <c:v>37739</c:v>
                </c:pt>
                <c:pt idx="1646">
                  <c:v>37740</c:v>
                </c:pt>
                <c:pt idx="1647">
                  <c:v>37741</c:v>
                </c:pt>
                <c:pt idx="1648">
                  <c:v>37742</c:v>
                </c:pt>
                <c:pt idx="1649">
                  <c:v>37743</c:v>
                </c:pt>
                <c:pt idx="1650">
                  <c:v>37746</c:v>
                </c:pt>
                <c:pt idx="1651">
                  <c:v>37747</c:v>
                </c:pt>
                <c:pt idx="1652">
                  <c:v>37748</c:v>
                </c:pt>
                <c:pt idx="1653">
                  <c:v>37749</c:v>
                </c:pt>
                <c:pt idx="1654">
                  <c:v>37750</c:v>
                </c:pt>
                <c:pt idx="1655">
                  <c:v>37753</c:v>
                </c:pt>
                <c:pt idx="1656">
                  <c:v>37754</c:v>
                </c:pt>
                <c:pt idx="1657">
                  <c:v>37755</c:v>
                </c:pt>
                <c:pt idx="1658">
                  <c:v>37756</c:v>
                </c:pt>
                <c:pt idx="1659">
                  <c:v>37757</c:v>
                </c:pt>
                <c:pt idx="1660">
                  <c:v>37760</c:v>
                </c:pt>
                <c:pt idx="1661">
                  <c:v>37761</c:v>
                </c:pt>
                <c:pt idx="1662">
                  <c:v>37762</c:v>
                </c:pt>
                <c:pt idx="1663">
                  <c:v>37763</c:v>
                </c:pt>
                <c:pt idx="1664">
                  <c:v>37764</c:v>
                </c:pt>
                <c:pt idx="1665">
                  <c:v>37767</c:v>
                </c:pt>
                <c:pt idx="1666">
                  <c:v>37768</c:v>
                </c:pt>
                <c:pt idx="1667">
                  <c:v>37769</c:v>
                </c:pt>
                <c:pt idx="1668">
                  <c:v>37770</c:v>
                </c:pt>
                <c:pt idx="1669">
                  <c:v>37771</c:v>
                </c:pt>
                <c:pt idx="1670">
                  <c:v>37772</c:v>
                </c:pt>
                <c:pt idx="1671">
                  <c:v>37774</c:v>
                </c:pt>
                <c:pt idx="1672">
                  <c:v>37775</c:v>
                </c:pt>
                <c:pt idx="1673">
                  <c:v>37776</c:v>
                </c:pt>
                <c:pt idx="1674">
                  <c:v>37777</c:v>
                </c:pt>
                <c:pt idx="1675">
                  <c:v>37778</c:v>
                </c:pt>
                <c:pt idx="1676">
                  <c:v>37781</c:v>
                </c:pt>
                <c:pt idx="1677">
                  <c:v>37782</c:v>
                </c:pt>
                <c:pt idx="1678">
                  <c:v>37783</c:v>
                </c:pt>
                <c:pt idx="1679">
                  <c:v>37784</c:v>
                </c:pt>
                <c:pt idx="1680">
                  <c:v>37785</c:v>
                </c:pt>
                <c:pt idx="1681">
                  <c:v>37788</c:v>
                </c:pt>
                <c:pt idx="1682">
                  <c:v>37789</c:v>
                </c:pt>
                <c:pt idx="1683">
                  <c:v>37790</c:v>
                </c:pt>
                <c:pt idx="1684">
                  <c:v>37791</c:v>
                </c:pt>
                <c:pt idx="1685">
                  <c:v>37792</c:v>
                </c:pt>
                <c:pt idx="1686">
                  <c:v>37795</c:v>
                </c:pt>
                <c:pt idx="1687">
                  <c:v>37796</c:v>
                </c:pt>
                <c:pt idx="1688">
                  <c:v>37797</c:v>
                </c:pt>
                <c:pt idx="1689">
                  <c:v>37798</c:v>
                </c:pt>
                <c:pt idx="1690">
                  <c:v>37799</c:v>
                </c:pt>
                <c:pt idx="1691">
                  <c:v>37802</c:v>
                </c:pt>
                <c:pt idx="1692">
                  <c:v>37803</c:v>
                </c:pt>
                <c:pt idx="1693">
                  <c:v>37804</c:v>
                </c:pt>
                <c:pt idx="1694">
                  <c:v>37805</c:v>
                </c:pt>
                <c:pt idx="1695">
                  <c:v>37806</c:v>
                </c:pt>
                <c:pt idx="1696">
                  <c:v>37809</c:v>
                </c:pt>
                <c:pt idx="1697">
                  <c:v>37810</c:v>
                </c:pt>
                <c:pt idx="1698">
                  <c:v>37811</c:v>
                </c:pt>
                <c:pt idx="1699">
                  <c:v>37812</c:v>
                </c:pt>
                <c:pt idx="1700">
                  <c:v>37813</c:v>
                </c:pt>
                <c:pt idx="1701">
                  <c:v>37816</c:v>
                </c:pt>
                <c:pt idx="1702">
                  <c:v>37817</c:v>
                </c:pt>
                <c:pt idx="1703">
                  <c:v>37818</c:v>
                </c:pt>
                <c:pt idx="1704">
                  <c:v>37819</c:v>
                </c:pt>
                <c:pt idx="1705">
                  <c:v>37820</c:v>
                </c:pt>
                <c:pt idx="1706">
                  <c:v>37823</c:v>
                </c:pt>
                <c:pt idx="1707">
                  <c:v>37824</c:v>
                </c:pt>
                <c:pt idx="1708">
                  <c:v>37825</c:v>
                </c:pt>
                <c:pt idx="1709">
                  <c:v>37826</c:v>
                </c:pt>
                <c:pt idx="1710">
                  <c:v>37827</c:v>
                </c:pt>
                <c:pt idx="1711">
                  <c:v>37830</c:v>
                </c:pt>
                <c:pt idx="1712">
                  <c:v>37831</c:v>
                </c:pt>
                <c:pt idx="1713">
                  <c:v>37832</c:v>
                </c:pt>
                <c:pt idx="1714">
                  <c:v>37833</c:v>
                </c:pt>
                <c:pt idx="1715">
                  <c:v>37834</c:v>
                </c:pt>
                <c:pt idx="1716">
                  <c:v>37837</c:v>
                </c:pt>
                <c:pt idx="1717">
                  <c:v>37838</c:v>
                </c:pt>
                <c:pt idx="1718">
                  <c:v>37839</c:v>
                </c:pt>
                <c:pt idx="1719">
                  <c:v>37840</c:v>
                </c:pt>
                <c:pt idx="1720">
                  <c:v>37841</c:v>
                </c:pt>
                <c:pt idx="1721">
                  <c:v>37844</c:v>
                </c:pt>
                <c:pt idx="1722">
                  <c:v>37845</c:v>
                </c:pt>
                <c:pt idx="1723">
                  <c:v>37846</c:v>
                </c:pt>
                <c:pt idx="1724">
                  <c:v>37847</c:v>
                </c:pt>
                <c:pt idx="1725">
                  <c:v>37848</c:v>
                </c:pt>
                <c:pt idx="1726">
                  <c:v>37851</c:v>
                </c:pt>
                <c:pt idx="1727">
                  <c:v>37852</c:v>
                </c:pt>
                <c:pt idx="1728">
                  <c:v>37853</c:v>
                </c:pt>
                <c:pt idx="1729">
                  <c:v>37854</c:v>
                </c:pt>
                <c:pt idx="1730">
                  <c:v>37855</c:v>
                </c:pt>
                <c:pt idx="1731">
                  <c:v>37858</c:v>
                </c:pt>
                <c:pt idx="1732">
                  <c:v>37859</c:v>
                </c:pt>
                <c:pt idx="1733">
                  <c:v>37860</c:v>
                </c:pt>
                <c:pt idx="1734">
                  <c:v>37861</c:v>
                </c:pt>
                <c:pt idx="1735">
                  <c:v>37862</c:v>
                </c:pt>
                <c:pt idx="1736">
                  <c:v>37864</c:v>
                </c:pt>
                <c:pt idx="1737">
                  <c:v>37865</c:v>
                </c:pt>
                <c:pt idx="1738">
                  <c:v>37866</c:v>
                </c:pt>
                <c:pt idx="1739">
                  <c:v>37867</c:v>
                </c:pt>
                <c:pt idx="1740">
                  <c:v>37868</c:v>
                </c:pt>
                <c:pt idx="1741">
                  <c:v>37869</c:v>
                </c:pt>
                <c:pt idx="1742">
                  <c:v>37872</c:v>
                </c:pt>
                <c:pt idx="1743">
                  <c:v>37873</c:v>
                </c:pt>
                <c:pt idx="1744">
                  <c:v>37874</c:v>
                </c:pt>
                <c:pt idx="1745">
                  <c:v>37875</c:v>
                </c:pt>
                <c:pt idx="1746">
                  <c:v>37876</c:v>
                </c:pt>
                <c:pt idx="1747">
                  <c:v>37879</c:v>
                </c:pt>
                <c:pt idx="1748">
                  <c:v>37880</c:v>
                </c:pt>
                <c:pt idx="1749">
                  <c:v>37881</c:v>
                </c:pt>
                <c:pt idx="1750">
                  <c:v>37882</c:v>
                </c:pt>
                <c:pt idx="1751">
                  <c:v>37883</c:v>
                </c:pt>
                <c:pt idx="1752">
                  <c:v>37886</c:v>
                </c:pt>
                <c:pt idx="1753">
                  <c:v>37887</c:v>
                </c:pt>
                <c:pt idx="1754">
                  <c:v>37888</c:v>
                </c:pt>
                <c:pt idx="1755">
                  <c:v>37889</c:v>
                </c:pt>
                <c:pt idx="1756">
                  <c:v>37890</c:v>
                </c:pt>
                <c:pt idx="1757">
                  <c:v>37893</c:v>
                </c:pt>
                <c:pt idx="1758">
                  <c:v>37894</c:v>
                </c:pt>
                <c:pt idx="1759">
                  <c:v>37895</c:v>
                </c:pt>
                <c:pt idx="1760">
                  <c:v>37896</c:v>
                </c:pt>
                <c:pt idx="1761">
                  <c:v>37897</c:v>
                </c:pt>
                <c:pt idx="1762">
                  <c:v>37900</c:v>
                </c:pt>
                <c:pt idx="1763">
                  <c:v>37901</c:v>
                </c:pt>
                <c:pt idx="1764">
                  <c:v>37902</c:v>
                </c:pt>
                <c:pt idx="1765">
                  <c:v>37903</c:v>
                </c:pt>
                <c:pt idx="1766">
                  <c:v>37904</c:v>
                </c:pt>
                <c:pt idx="1767">
                  <c:v>37907</c:v>
                </c:pt>
                <c:pt idx="1768">
                  <c:v>37908</c:v>
                </c:pt>
                <c:pt idx="1769">
                  <c:v>37909</c:v>
                </c:pt>
                <c:pt idx="1770">
                  <c:v>37910</c:v>
                </c:pt>
                <c:pt idx="1771">
                  <c:v>37911</c:v>
                </c:pt>
                <c:pt idx="1772">
                  <c:v>37914</c:v>
                </c:pt>
                <c:pt idx="1773">
                  <c:v>37915</c:v>
                </c:pt>
                <c:pt idx="1774">
                  <c:v>37916</c:v>
                </c:pt>
                <c:pt idx="1775">
                  <c:v>37917</c:v>
                </c:pt>
                <c:pt idx="1776">
                  <c:v>37918</c:v>
                </c:pt>
                <c:pt idx="1777">
                  <c:v>37921</c:v>
                </c:pt>
                <c:pt idx="1778">
                  <c:v>37922</c:v>
                </c:pt>
                <c:pt idx="1779">
                  <c:v>37923</c:v>
                </c:pt>
                <c:pt idx="1780">
                  <c:v>37924</c:v>
                </c:pt>
                <c:pt idx="1781">
                  <c:v>37925</c:v>
                </c:pt>
                <c:pt idx="1782">
                  <c:v>37928</c:v>
                </c:pt>
                <c:pt idx="1783">
                  <c:v>37929</c:v>
                </c:pt>
                <c:pt idx="1784">
                  <c:v>37930</c:v>
                </c:pt>
                <c:pt idx="1785">
                  <c:v>37931</c:v>
                </c:pt>
                <c:pt idx="1786">
                  <c:v>37932</c:v>
                </c:pt>
                <c:pt idx="1787">
                  <c:v>37935</c:v>
                </c:pt>
                <c:pt idx="1788">
                  <c:v>37936</c:v>
                </c:pt>
                <c:pt idx="1789">
                  <c:v>37937</c:v>
                </c:pt>
                <c:pt idx="1790">
                  <c:v>37938</c:v>
                </c:pt>
                <c:pt idx="1791">
                  <c:v>37939</c:v>
                </c:pt>
                <c:pt idx="1792">
                  <c:v>37942</c:v>
                </c:pt>
                <c:pt idx="1793">
                  <c:v>37943</c:v>
                </c:pt>
                <c:pt idx="1794">
                  <c:v>37944</c:v>
                </c:pt>
                <c:pt idx="1795">
                  <c:v>37945</c:v>
                </c:pt>
                <c:pt idx="1796">
                  <c:v>37946</c:v>
                </c:pt>
                <c:pt idx="1797">
                  <c:v>37949</c:v>
                </c:pt>
                <c:pt idx="1798">
                  <c:v>37950</c:v>
                </c:pt>
                <c:pt idx="1799">
                  <c:v>37951</c:v>
                </c:pt>
                <c:pt idx="1800">
                  <c:v>37952</c:v>
                </c:pt>
                <c:pt idx="1801">
                  <c:v>37953</c:v>
                </c:pt>
                <c:pt idx="1802">
                  <c:v>37955</c:v>
                </c:pt>
                <c:pt idx="1803">
                  <c:v>37956</c:v>
                </c:pt>
                <c:pt idx="1804">
                  <c:v>37957</c:v>
                </c:pt>
                <c:pt idx="1805">
                  <c:v>37958</c:v>
                </c:pt>
                <c:pt idx="1806">
                  <c:v>37959</c:v>
                </c:pt>
                <c:pt idx="1807">
                  <c:v>37960</c:v>
                </c:pt>
                <c:pt idx="1808">
                  <c:v>37963</c:v>
                </c:pt>
                <c:pt idx="1809">
                  <c:v>37964</c:v>
                </c:pt>
                <c:pt idx="1810">
                  <c:v>37965</c:v>
                </c:pt>
                <c:pt idx="1811">
                  <c:v>37966</c:v>
                </c:pt>
                <c:pt idx="1812">
                  <c:v>37967</c:v>
                </c:pt>
                <c:pt idx="1813">
                  <c:v>37970</c:v>
                </c:pt>
                <c:pt idx="1814">
                  <c:v>37971</c:v>
                </c:pt>
                <c:pt idx="1815">
                  <c:v>37972</c:v>
                </c:pt>
                <c:pt idx="1816">
                  <c:v>37973</c:v>
                </c:pt>
                <c:pt idx="1817">
                  <c:v>37974</c:v>
                </c:pt>
                <c:pt idx="1818">
                  <c:v>37977</c:v>
                </c:pt>
                <c:pt idx="1819">
                  <c:v>37978</c:v>
                </c:pt>
                <c:pt idx="1820">
                  <c:v>37979</c:v>
                </c:pt>
                <c:pt idx="1821">
                  <c:v>37981</c:v>
                </c:pt>
                <c:pt idx="1822">
                  <c:v>37984</c:v>
                </c:pt>
                <c:pt idx="1823">
                  <c:v>37985</c:v>
                </c:pt>
                <c:pt idx="1824">
                  <c:v>37986</c:v>
                </c:pt>
                <c:pt idx="1825">
                  <c:v>37988</c:v>
                </c:pt>
                <c:pt idx="1826">
                  <c:v>37991</c:v>
                </c:pt>
                <c:pt idx="1827">
                  <c:v>37992</c:v>
                </c:pt>
                <c:pt idx="1828">
                  <c:v>37993</c:v>
                </c:pt>
                <c:pt idx="1829">
                  <c:v>37994</c:v>
                </c:pt>
                <c:pt idx="1830">
                  <c:v>37995</c:v>
                </c:pt>
                <c:pt idx="1831">
                  <c:v>37998</c:v>
                </c:pt>
                <c:pt idx="1832">
                  <c:v>37999</c:v>
                </c:pt>
                <c:pt idx="1833">
                  <c:v>38000</c:v>
                </c:pt>
                <c:pt idx="1834">
                  <c:v>38001</c:v>
                </c:pt>
                <c:pt idx="1835">
                  <c:v>38002</c:v>
                </c:pt>
                <c:pt idx="1836">
                  <c:v>38005</c:v>
                </c:pt>
                <c:pt idx="1837">
                  <c:v>38006</c:v>
                </c:pt>
                <c:pt idx="1838">
                  <c:v>38007</c:v>
                </c:pt>
                <c:pt idx="1839">
                  <c:v>38008</c:v>
                </c:pt>
                <c:pt idx="1840">
                  <c:v>38009</c:v>
                </c:pt>
                <c:pt idx="1841">
                  <c:v>38012</c:v>
                </c:pt>
                <c:pt idx="1842">
                  <c:v>38013</c:v>
                </c:pt>
                <c:pt idx="1843">
                  <c:v>38014</c:v>
                </c:pt>
                <c:pt idx="1844">
                  <c:v>38015</c:v>
                </c:pt>
                <c:pt idx="1845">
                  <c:v>38016</c:v>
                </c:pt>
                <c:pt idx="1846">
                  <c:v>38017</c:v>
                </c:pt>
                <c:pt idx="1847">
                  <c:v>38019</c:v>
                </c:pt>
                <c:pt idx="1848">
                  <c:v>38020</c:v>
                </c:pt>
                <c:pt idx="1849">
                  <c:v>38021</c:v>
                </c:pt>
                <c:pt idx="1850">
                  <c:v>38022</c:v>
                </c:pt>
                <c:pt idx="1851">
                  <c:v>38023</c:v>
                </c:pt>
                <c:pt idx="1852">
                  <c:v>38026</c:v>
                </c:pt>
                <c:pt idx="1853">
                  <c:v>38027</c:v>
                </c:pt>
                <c:pt idx="1854">
                  <c:v>38028</c:v>
                </c:pt>
                <c:pt idx="1855">
                  <c:v>38029</c:v>
                </c:pt>
                <c:pt idx="1856">
                  <c:v>38030</c:v>
                </c:pt>
                <c:pt idx="1857">
                  <c:v>38033</c:v>
                </c:pt>
                <c:pt idx="1858">
                  <c:v>38034</c:v>
                </c:pt>
                <c:pt idx="1859">
                  <c:v>38035</c:v>
                </c:pt>
                <c:pt idx="1860">
                  <c:v>38036</c:v>
                </c:pt>
                <c:pt idx="1861">
                  <c:v>38037</c:v>
                </c:pt>
                <c:pt idx="1862">
                  <c:v>38040</c:v>
                </c:pt>
                <c:pt idx="1863">
                  <c:v>38041</c:v>
                </c:pt>
                <c:pt idx="1864">
                  <c:v>38042</c:v>
                </c:pt>
                <c:pt idx="1865">
                  <c:v>38043</c:v>
                </c:pt>
                <c:pt idx="1866">
                  <c:v>38044</c:v>
                </c:pt>
                <c:pt idx="1867">
                  <c:v>38046</c:v>
                </c:pt>
                <c:pt idx="1868">
                  <c:v>38047</c:v>
                </c:pt>
                <c:pt idx="1869">
                  <c:v>38048</c:v>
                </c:pt>
                <c:pt idx="1870">
                  <c:v>38049</c:v>
                </c:pt>
                <c:pt idx="1871">
                  <c:v>38050</c:v>
                </c:pt>
                <c:pt idx="1872">
                  <c:v>38051</c:v>
                </c:pt>
                <c:pt idx="1873">
                  <c:v>38054</c:v>
                </c:pt>
                <c:pt idx="1874">
                  <c:v>38055</c:v>
                </c:pt>
                <c:pt idx="1875">
                  <c:v>38056</c:v>
                </c:pt>
                <c:pt idx="1876">
                  <c:v>38057</c:v>
                </c:pt>
                <c:pt idx="1877">
                  <c:v>38058</c:v>
                </c:pt>
                <c:pt idx="1878">
                  <c:v>38061</c:v>
                </c:pt>
                <c:pt idx="1879">
                  <c:v>38062</c:v>
                </c:pt>
                <c:pt idx="1880">
                  <c:v>38063</c:v>
                </c:pt>
                <c:pt idx="1881">
                  <c:v>38064</c:v>
                </c:pt>
                <c:pt idx="1882">
                  <c:v>38065</c:v>
                </c:pt>
                <c:pt idx="1883">
                  <c:v>38068</c:v>
                </c:pt>
                <c:pt idx="1884">
                  <c:v>38069</c:v>
                </c:pt>
                <c:pt idx="1885">
                  <c:v>38070</c:v>
                </c:pt>
                <c:pt idx="1886">
                  <c:v>38071</c:v>
                </c:pt>
                <c:pt idx="1887">
                  <c:v>38072</c:v>
                </c:pt>
                <c:pt idx="1888">
                  <c:v>38075</c:v>
                </c:pt>
                <c:pt idx="1889">
                  <c:v>38076</c:v>
                </c:pt>
                <c:pt idx="1890">
                  <c:v>38077</c:v>
                </c:pt>
                <c:pt idx="1891">
                  <c:v>38078</c:v>
                </c:pt>
                <c:pt idx="1892">
                  <c:v>38079</c:v>
                </c:pt>
                <c:pt idx="1893">
                  <c:v>38082</c:v>
                </c:pt>
                <c:pt idx="1894">
                  <c:v>38083</c:v>
                </c:pt>
                <c:pt idx="1895">
                  <c:v>38084</c:v>
                </c:pt>
                <c:pt idx="1896">
                  <c:v>38085</c:v>
                </c:pt>
                <c:pt idx="1897">
                  <c:v>38089</c:v>
                </c:pt>
                <c:pt idx="1898">
                  <c:v>38090</c:v>
                </c:pt>
                <c:pt idx="1899">
                  <c:v>38091</c:v>
                </c:pt>
                <c:pt idx="1900">
                  <c:v>38092</c:v>
                </c:pt>
                <c:pt idx="1901">
                  <c:v>38093</c:v>
                </c:pt>
                <c:pt idx="1902">
                  <c:v>38096</c:v>
                </c:pt>
                <c:pt idx="1903">
                  <c:v>38097</c:v>
                </c:pt>
                <c:pt idx="1904">
                  <c:v>38098</c:v>
                </c:pt>
                <c:pt idx="1905">
                  <c:v>38099</c:v>
                </c:pt>
                <c:pt idx="1906">
                  <c:v>38100</c:v>
                </c:pt>
                <c:pt idx="1907">
                  <c:v>38103</c:v>
                </c:pt>
                <c:pt idx="1908">
                  <c:v>38104</c:v>
                </c:pt>
                <c:pt idx="1909">
                  <c:v>38105</c:v>
                </c:pt>
                <c:pt idx="1910">
                  <c:v>38106</c:v>
                </c:pt>
                <c:pt idx="1911">
                  <c:v>38107</c:v>
                </c:pt>
                <c:pt idx="1912">
                  <c:v>38110</c:v>
                </c:pt>
                <c:pt idx="1913">
                  <c:v>38111</c:v>
                </c:pt>
                <c:pt idx="1914">
                  <c:v>38112</c:v>
                </c:pt>
                <c:pt idx="1915">
                  <c:v>38113</c:v>
                </c:pt>
                <c:pt idx="1916">
                  <c:v>38114</c:v>
                </c:pt>
                <c:pt idx="1917">
                  <c:v>38117</c:v>
                </c:pt>
                <c:pt idx="1918">
                  <c:v>38118</c:v>
                </c:pt>
                <c:pt idx="1919">
                  <c:v>38119</c:v>
                </c:pt>
                <c:pt idx="1920">
                  <c:v>38120</c:v>
                </c:pt>
                <c:pt idx="1921">
                  <c:v>38121</c:v>
                </c:pt>
                <c:pt idx="1922">
                  <c:v>38124</c:v>
                </c:pt>
                <c:pt idx="1923">
                  <c:v>38125</c:v>
                </c:pt>
                <c:pt idx="1924">
                  <c:v>38126</c:v>
                </c:pt>
                <c:pt idx="1925">
                  <c:v>38127</c:v>
                </c:pt>
                <c:pt idx="1926">
                  <c:v>38128</c:v>
                </c:pt>
                <c:pt idx="1927">
                  <c:v>38131</c:v>
                </c:pt>
                <c:pt idx="1928">
                  <c:v>38132</c:v>
                </c:pt>
                <c:pt idx="1929">
                  <c:v>38133</c:v>
                </c:pt>
                <c:pt idx="1930">
                  <c:v>38134</c:v>
                </c:pt>
                <c:pt idx="1931">
                  <c:v>38135</c:v>
                </c:pt>
                <c:pt idx="1932">
                  <c:v>38138</c:v>
                </c:pt>
                <c:pt idx="1933">
                  <c:v>38139</c:v>
                </c:pt>
                <c:pt idx="1934">
                  <c:v>38140</c:v>
                </c:pt>
                <c:pt idx="1935">
                  <c:v>38141</c:v>
                </c:pt>
                <c:pt idx="1936">
                  <c:v>38142</c:v>
                </c:pt>
                <c:pt idx="1937">
                  <c:v>38145</c:v>
                </c:pt>
                <c:pt idx="1938">
                  <c:v>38146</c:v>
                </c:pt>
                <c:pt idx="1939">
                  <c:v>38147</c:v>
                </c:pt>
                <c:pt idx="1940">
                  <c:v>38148</c:v>
                </c:pt>
                <c:pt idx="1941">
                  <c:v>38149</c:v>
                </c:pt>
                <c:pt idx="1942">
                  <c:v>38152</c:v>
                </c:pt>
                <c:pt idx="1943">
                  <c:v>38153</c:v>
                </c:pt>
                <c:pt idx="1944">
                  <c:v>38154</c:v>
                </c:pt>
                <c:pt idx="1945">
                  <c:v>38155</c:v>
                </c:pt>
                <c:pt idx="1946">
                  <c:v>38156</c:v>
                </c:pt>
                <c:pt idx="1947">
                  <c:v>38159</c:v>
                </c:pt>
                <c:pt idx="1948">
                  <c:v>38160</c:v>
                </c:pt>
                <c:pt idx="1949">
                  <c:v>38161</c:v>
                </c:pt>
                <c:pt idx="1950">
                  <c:v>38162</c:v>
                </c:pt>
                <c:pt idx="1951">
                  <c:v>38163</c:v>
                </c:pt>
                <c:pt idx="1952">
                  <c:v>38166</c:v>
                </c:pt>
                <c:pt idx="1953">
                  <c:v>38167</c:v>
                </c:pt>
                <c:pt idx="1954">
                  <c:v>38168</c:v>
                </c:pt>
                <c:pt idx="1955">
                  <c:v>38169</c:v>
                </c:pt>
                <c:pt idx="1956">
                  <c:v>38170</c:v>
                </c:pt>
                <c:pt idx="1957">
                  <c:v>38173</c:v>
                </c:pt>
                <c:pt idx="1958">
                  <c:v>38174</c:v>
                </c:pt>
                <c:pt idx="1959">
                  <c:v>38175</c:v>
                </c:pt>
                <c:pt idx="1960">
                  <c:v>38176</c:v>
                </c:pt>
                <c:pt idx="1961">
                  <c:v>38177</c:v>
                </c:pt>
                <c:pt idx="1962">
                  <c:v>38180</c:v>
                </c:pt>
                <c:pt idx="1963">
                  <c:v>38181</c:v>
                </c:pt>
                <c:pt idx="1964">
                  <c:v>38182</c:v>
                </c:pt>
                <c:pt idx="1965">
                  <c:v>38183</c:v>
                </c:pt>
                <c:pt idx="1966">
                  <c:v>38184</c:v>
                </c:pt>
                <c:pt idx="1967">
                  <c:v>38187</c:v>
                </c:pt>
                <c:pt idx="1968">
                  <c:v>38188</c:v>
                </c:pt>
                <c:pt idx="1969">
                  <c:v>38189</c:v>
                </c:pt>
                <c:pt idx="1970">
                  <c:v>38190</c:v>
                </c:pt>
                <c:pt idx="1971">
                  <c:v>38191</c:v>
                </c:pt>
                <c:pt idx="1972">
                  <c:v>38194</c:v>
                </c:pt>
                <c:pt idx="1973">
                  <c:v>38195</c:v>
                </c:pt>
                <c:pt idx="1974">
                  <c:v>38196</c:v>
                </c:pt>
                <c:pt idx="1975">
                  <c:v>38197</c:v>
                </c:pt>
                <c:pt idx="1976">
                  <c:v>38198</c:v>
                </c:pt>
                <c:pt idx="1977">
                  <c:v>38199</c:v>
                </c:pt>
                <c:pt idx="1978">
                  <c:v>38201</c:v>
                </c:pt>
                <c:pt idx="1979">
                  <c:v>38202</c:v>
                </c:pt>
                <c:pt idx="1980">
                  <c:v>38203</c:v>
                </c:pt>
                <c:pt idx="1981">
                  <c:v>38204</c:v>
                </c:pt>
                <c:pt idx="1982">
                  <c:v>38205</c:v>
                </c:pt>
                <c:pt idx="1983">
                  <c:v>38208</c:v>
                </c:pt>
                <c:pt idx="1984">
                  <c:v>38209</c:v>
                </c:pt>
                <c:pt idx="1985">
                  <c:v>38210</c:v>
                </c:pt>
                <c:pt idx="1986">
                  <c:v>38211</c:v>
                </c:pt>
                <c:pt idx="1987">
                  <c:v>38212</c:v>
                </c:pt>
                <c:pt idx="1988">
                  <c:v>38215</c:v>
                </c:pt>
                <c:pt idx="1989">
                  <c:v>38216</c:v>
                </c:pt>
                <c:pt idx="1990">
                  <c:v>38217</c:v>
                </c:pt>
                <c:pt idx="1991">
                  <c:v>38218</c:v>
                </c:pt>
                <c:pt idx="1992">
                  <c:v>38219</c:v>
                </c:pt>
                <c:pt idx="1993">
                  <c:v>38222</c:v>
                </c:pt>
                <c:pt idx="1994">
                  <c:v>38223</c:v>
                </c:pt>
                <c:pt idx="1995">
                  <c:v>38224</c:v>
                </c:pt>
                <c:pt idx="1996">
                  <c:v>38225</c:v>
                </c:pt>
                <c:pt idx="1997">
                  <c:v>38226</c:v>
                </c:pt>
                <c:pt idx="1998">
                  <c:v>38229</c:v>
                </c:pt>
                <c:pt idx="1999">
                  <c:v>38230</c:v>
                </c:pt>
                <c:pt idx="2000">
                  <c:v>38231</c:v>
                </c:pt>
                <c:pt idx="2001">
                  <c:v>38232</c:v>
                </c:pt>
                <c:pt idx="2002">
                  <c:v>38233</c:v>
                </c:pt>
                <c:pt idx="2003">
                  <c:v>38236</c:v>
                </c:pt>
                <c:pt idx="2004">
                  <c:v>38237</c:v>
                </c:pt>
                <c:pt idx="2005">
                  <c:v>38238</c:v>
                </c:pt>
                <c:pt idx="2006">
                  <c:v>38239</c:v>
                </c:pt>
                <c:pt idx="2007">
                  <c:v>38240</c:v>
                </c:pt>
                <c:pt idx="2008">
                  <c:v>38243</c:v>
                </c:pt>
                <c:pt idx="2009">
                  <c:v>38244</c:v>
                </c:pt>
                <c:pt idx="2010">
                  <c:v>38245</c:v>
                </c:pt>
                <c:pt idx="2011">
                  <c:v>38246</c:v>
                </c:pt>
                <c:pt idx="2012">
                  <c:v>38247</c:v>
                </c:pt>
                <c:pt idx="2013">
                  <c:v>38250</c:v>
                </c:pt>
                <c:pt idx="2014">
                  <c:v>38251</c:v>
                </c:pt>
                <c:pt idx="2015">
                  <c:v>38252</c:v>
                </c:pt>
                <c:pt idx="2016">
                  <c:v>38253</c:v>
                </c:pt>
                <c:pt idx="2017">
                  <c:v>38254</c:v>
                </c:pt>
                <c:pt idx="2018">
                  <c:v>38257</c:v>
                </c:pt>
                <c:pt idx="2019">
                  <c:v>38258</c:v>
                </c:pt>
                <c:pt idx="2020">
                  <c:v>38259</c:v>
                </c:pt>
                <c:pt idx="2021">
                  <c:v>38260</c:v>
                </c:pt>
                <c:pt idx="2022">
                  <c:v>38261</c:v>
                </c:pt>
                <c:pt idx="2023">
                  <c:v>38264</c:v>
                </c:pt>
                <c:pt idx="2024">
                  <c:v>38265</c:v>
                </c:pt>
                <c:pt idx="2025">
                  <c:v>38266</c:v>
                </c:pt>
                <c:pt idx="2026">
                  <c:v>38267</c:v>
                </c:pt>
                <c:pt idx="2027">
                  <c:v>38268</c:v>
                </c:pt>
                <c:pt idx="2028">
                  <c:v>38271</c:v>
                </c:pt>
                <c:pt idx="2029">
                  <c:v>38272</c:v>
                </c:pt>
                <c:pt idx="2030">
                  <c:v>38273</c:v>
                </c:pt>
                <c:pt idx="2031">
                  <c:v>38274</c:v>
                </c:pt>
                <c:pt idx="2032">
                  <c:v>38275</c:v>
                </c:pt>
                <c:pt idx="2033">
                  <c:v>38278</c:v>
                </c:pt>
                <c:pt idx="2034">
                  <c:v>38279</c:v>
                </c:pt>
                <c:pt idx="2035">
                  <c:v>38280</c:v>
                </c:pt>
                <c:pt idx="2036">
                  <c:v>38281</c:v>
                </c:pt>
                <c:pt idx="2037">
                  <c:v>38282</c:v>
                </c:pt>
                <c:pt idx="2038">
                  <c:v>38285</c:v>
                </c:pt>
                <c:pt idx="2039">
                  <c:v>38286</c:v>
                </c:pt>
                <c:pt idx="2040">
                  <c:v>38287</c:v>
                </c:pt>
                <c:pt idx="2041">
                  <c:v>38288</c:v>
                </c:pt>
                <c:pt idx="2042">
                  <c:v>38289</c:v>
                </c:pt>
                <c:pt idx="2043">
                  <c:v>38291</c:v>
                </c:pt>
                <c:pt idx="2044">
                  <c:v>38292</c:v>
                </c:pt>
                <c:pt idx="2045">
                  <c:v>38293</c:v>
                </c:pt>
                <c:pt idx="2046">
                  <c:v>38294</c:v>
                </c:pt>
                <c:pt idx="2047">
                  <c:v>38295</c:v>
                </c:pt>
                <c:pt idx="2048">
                  <c:v>38296</c:v>
                </c:pt>
                <c:pt idx="2049">
                  <c:v>38299</c:v>
                </c:pt>
                <c:pt idx="2050">
                  <c:v>38300</c:v>
                </c:pt>
                <c:pt idx="2051">
                  <c:v>38301</c:v>
                </c:pt>
                <c:pt idx="2052">
                  <c:v>38302</c:v>
                </c:pt>
                <c:pt idx="2053">
                  <c:v>38303</c:v>
                </c:pt>
                <c:pt idx="2054">
                  <c:v>38306</c:v>
                </c:pt>
                <c:pt idx="2055">
                  <c:v>38307</c:v>
                </c:pt>
                <c:pt idx="2056">
                  <c:v>38308</c:v>
                </c:pt>
                <c:pt idx="2057">
                  <c:v>38309</c:v>
                </c:pt>
                <c:pt idx="2058">
                  <c:v>38310</c:v>
                </c:pt>
                <c:pt idx="2059">
                  <c:v>38313</c:v>
                </c:pt>
                <c:pt idx="2060">
                  <c:v>38314</c:v>
                </c:pt>
                <c:pt idx="2061">
                  <c:v>38315</c:v>
                </c:pt>
                <c:pt idx="2062">
                  <c:v>38316</c:v>
                </c:pt>
                <c:pt idx="2063">
                  <c:v>38317</c:v>
                </c:pt>
                <c:pt idx="2064">
                  <c:v>38320</c:v>
                </c:pt>
                <c:pt idx="2065">
                  <c:v>38321</c:v>
                </c:pt>
                <c:pt idx="2066">
                  <c:v>38322</c:v>
                </c:pt>
                <c:pt idx="2067">
                  <c:v>38323</c:v>
                </c:pt>
                <c:pt idx="2068">
                  <c:v>38324</c:v>
                </c:pt>
                <c:pt idx="2069">
                  <c:v>38327</c:v>
                </c:pt>
                <c:pt idx="2070">
                  <c:v>38328</c:v>
                </c:pt>
                <c:pt idx="2071">
                  <c:v>38329</c:v>
                </c:pt>
                <c:pt idx="2072">
                  <c:v>38330</c:v>
                </c:pt>
                <c:pt idx="2073">
                  <c:v>38331</c:v>
                </c:pt>
                <c:pt idx="2074">
                  <c:v>38334</c:v>
                </c:pt>
                <c:pt idx="2075">
                  <c:v>38335</c:v>
                </c:pt>
                <c:pt idx="2076">
                  <c:v>38336</c:v>
                </c:pt>
                <c:pt idx="2077">
                  <c:v>38337</c:v>
                </c:pt>
                <c:pt idx="2078">
                  <c:v>38338</c:v>
                </c:pt>
                <c:pt idx="2079">
                  <c:v>38341</c:v>
                </c:pt>
                <c:pt idx="2080">
                  <c:v>38342</c:v>
                </c:pt>
                <c:pt idx="2081">
                  <c:v>38343</c:v>
                </c:pt>
                <c:pt idx="2082">
                  <c:v>38344</c:v>
                </c:pt>
                <c:pt idx="2083">
                  <c:v>38348</c:v>
                </c:pt>
                <c:pt idx="2084">
                  <c:v>38349</c:v>
                </c:pt>
                <c:pt idx="2085">
                  <c:v>38350</c:v>
                </c:pt>
                <c:pt idx="2086">
                  <c:v>38351</c:v>
                </c:pt>
                <c:pt idx="2087">
                  <c:v>38352</c:v>
                </c:pt>
                <c:pt idx="2088">
                  <c:v>38355</c:v>
                </c:pt>
                <c:pt idx="2089">
                  <c:v>38356</c:v>
                </c:pt>
                <c:pt idx="2090">
                  <c:v>38357</c:v>
                </c:pt>
                <c:pt idx="2091">
                  <c:v>38358</c:v>
                </c:pt>
                <c:pt idx="2092">
                  <c:v>38359</c:v>
                </c:pt>
                <c:pt idx="2093">
                  <c:v>38362</c:v>
                </c:pt>
                <c:pt idx="2094">
                  <c:v>38363</c:v>
                </c:pt>
                <c:pt idx="2095">
                  <c:v>38364</c:v>
                </c:pt>
                <c:pt idx="2096">
                  <c:v>38365</c:v>
                </c:pt>
                <c:pt idx="2097">
                  <c:v>38366</c:v>
                </c:pt>
                <c:pt idx="2098">
                  <c:v>38369</c:v>
                </c:pt>
                <c:pt idx="2099">
                  <c:v>38370</c:v>
                </c:pt>
                <c:pt idx="2100">
                  <c:v>38371</c:v>
                </c:pt>
                <c:pt idx="2101">
                  <c:v>38372</c:v>
                </c:pt>
                <c:pt idx="2102">
                  <c:v>38373</c:v>
                </c:pt>
                <c:pt idx="2103">
                  <c:v>38376</c:v>
                </c:pt>
                <c:pt idx="2104">
                  <c:v>38377</c:v>
                </c:pt>
                <c:pt idx="2105">
                  <c:v>38378</c:v>
                </c:pt>
                <c:pt idx="2106">
                  <c:v>38379</c:v>
                </c:pt>
                <c:pt idx="2107">
                  <c:v>38380</c:v>
                </c:pt>
                <c:pt idx="2108">
                  <c:v>38383</c:v>
                </c:pt>
                <c:pt idx="2109">
                  <c:v>38384</c:v>
                </c:pt>
                <c:pt idx="2110">
                  <c:v>38385</c:v>
                </c:pt>
                <c:pt idx="2111">
                  <c:v>38386</c:v>
                </c:pt>
                <c:pt idx="2112">
                  <c:v>38387</c:v>
                </c:pt>
                <c:pt idx="2113">
                  <c:v>38390</c:v>
                </c:pt>
                <c:pt idx="2114">
                  <c:v>38391</c:v>
                </c:pt>
                <c:pt idx="2115">
                  <c:v>38392</c:v>
                </c:pt>
                <c:pt idx="2116">
                  <c:v>38393</c:v>
                </c:pt>
                <c:pt idx="2117">
                  <c:v>38394</c:v>
                </c:pt>
                <c:pt idx="2118">
                  <c:v>38397</c:v>
                </c:pt>
                <c:pt idx="2119">
                  <c:v>38398</c:v>
                </c:pt>
                <c:pt idx="2120">
                  <c:v>38399</c:v>
                </c:pt>
                <c:pt idx="2121">
                  <c:v>38400</c:v>
                </c:pt>
                <c:pt idx="2122">
                  <c:v>38401</c:v>
                </c:pt>
                <c:pt idx="2123">
                  <c:v>38404</c:v>
                </c:pt>
                <c:pt idx="2124">
                  <c:v>38405</c:v>
                </c:pt>
                <c:pt idx="2125">
                  <c:v>38406</c:v>
                </c:pt>
                <c:pt idx="2126">
                  <c:v>38407</c:v>
                </c:pt>
                <c:pt idx="2127">
                  <c:v>38408</c:v>
                </c:pt>
                <c:pt idx="2128">
                  <c:v>38411</c:v>
                </c:pt>
                <c:pt idx="2129">
                  <c:v>38412</c:v>
                </c:pt>
                <c:pt idx="2130">
                  <c:v>38413</c:v>
                </c:pt>
                <c:pt idx="2131">
                  <c:v>38414</c:v>
                </c:pt>
                <c:pt idx="2132">
                  <c:v>38415</c:v>
                </c:pt>
                <c:pt idx="2133">
                  <c:v>38418</c:v>
                </c:pt>
                <c:pt idx="2134">
                  <c:v>38419</c:v>
                </c:pt>
                <c:pt idx="2135">
                  <c:v>38420</c:v>
                </c:pt>
                <c:pt idx="2136">
                  <c:v>38421</c:v>
                </c:pt>
                <c:pt idx="2137">
                  <c:v>38422</c:v>
                </c:pt>
                <c:pt idx="2138">
                  <c:v>38425</c:v>
                </c:pt>
                <c:pt idx="2139">
                  <c:v>38426</c:v>
                </c:pt>
                <c:pt idx="2140">
                  <c:v>38427</c:v>
                </c:pt>
                <c:pt idx="2141">
                  <c:v>38428</c:v>
                </c:pt>
                <c:pt idx="2142">
                  <c:v>38429</c:v>
                </c:pt>
                <c:pt idx="2143">
                  <c:v>38432</c:v>
                </c:pt>
                <c:pt idx="2144">
                  <c:v>38433</c:v>
                </c:pt>
                <c:pt idx="2145">
                  <c:v>38434</c:v>
                </c:pt>
                <c:pt idx="2146">
                  <c:v>38435</c:v>
                </c:pt>
                <c:pt idx="2147">
                  <c:v>38439</c:v>
                </c:pt>
                <c:pt idx="2148">
                  <c:v>38440</c:v>
                </c:pt>
                <c:pt idx="2149">
                  <c:v>38441</c:v>
                </c:pt>
                <c:pt idx="2150">
                  <c:v>38442</c:v>
                </c:pt>
                <c:pt idx="2151">
                  <c:v>38443</c:v>
                </c:pt>
                <c:pt idx="2152">
                  <c:v>38446</c:v>
                </c:pt>
                <c:pt idx="2153">
                  <c:v>38447</c:v>
                </c:pt>
                <c:pt idx="2154">
                  <c:v>38448</c:v>
                </c:pt>
                <c:pt idx="2155">
                  <c:v>38449</c:v>
                </c:pt>
                <c:pt idx="2156">
                  <c:v>38450</c:v>
                </c:pt>
                <c:pt idx="2157">
                  <c:v>38453</c:v>
                </c:pt>
                <c:pt idx="2158">
                  <c:v>38454</c:v>
                </c:pt>
                <c:pt idx="2159">
                  <c:v>38455</c:v>
                </c:pt>
                <c:pt idx="2160">
                  <c:v>38456</c:v>
                </c:pt>
                <c:pt idx="2161">
                  <c:v>38457</c:v>
                </c:pt>
                <c:pt idx="2162">
                  <c:v>38460</c:v>
                </c:pt>
                <c:pt idx="2163">
                  <c:v>38461</c:v>
                </c:pt>
                <c:pt idx="2164">
                  <c:v>38462</c:v>
                </c:pt>
                <c:pt idx="2165">
                  <c:v>38463</c:v>
                </c:pt>
                <c:pt idx="2166">
                  <c:v>38464</c:v>
                </c:pt>
                <c:pt idx="2167">
                  <c:v>38467</c:v>
                </c:pt>
                <c:pt idx="2168">
                  <c:v>38468</c:v>
                </c:pt>
                <c:pt idx="2169">
                  <c:v>38469</c:v>
                </c:pt>
                <c:pt idx="2170">
                  <c:v>38470</c:v>
                </c:pt>
                <c:pt idx="2171">
                  <c:v>38471</c:v>
                </c:pt>
                <c:pt idx="2172">
                  <c:v>38472</c:v>
                </c:pt>
                <c:pt idx="2173">
                  <c:v>38474</c:v>
                </c:pt>
                <c:pt idx="2174">
                  <c:v>38475</c:v>
                </c:pt>
                <c:pt idx="2175">
                  <c:v>38476</c:v>
                </c:pt>
                <c:pt idx="2176">
                  <c:v>38477</c:v>
                </c:pt>
                <c:pt idx="2177">
                  <c:v>38478</c:v>
                </c:pt>
                <c:pt idx="2178">
                  <c:v>38481</c:v>
                </c:pt>
                <c:pt idx="2179">
                  <c:v>38482</c:v>
                </c:pt>
                <c:pt idx="2180">
                  <c:v>38483</c:v>
                </c:pt>
                <c:pt idx="2181">
                  <c:v>38484</c:v>
                </c:pt>
                <c:pt idx="2182">
                  <c:v>38485</c:v>
                </c:pt>
                <c:pt idx="2183">
                  <c:v>38488</c:v>
                </c:pt>
                <c:pt idx="2184">
                  <c:v>38489</c:v>
                </c:pt>
                <c:pt idx="2185">
                  <c:v>38490</c:v>
                </c:pt>
                <c:pt idx="2186">
                  <c:v>38491</c:v>
                </c:pt>
                <c:pt idx="2187">
                  <c:v>38492</c:v>
                </c:pt>
                <c:pt idx="2188">
                  <c:v>38495</c:v>
                </c:pt>
                <c:pt idx="2189">
                  <c:v>38496</c:v>
                </c:pt>
                <c:pt idx="2190">
                  <c:v>38497</c:v>
                </c:pt>
                <c:pt idx="2191">
                  <c:v>38498</c:v>
                </c:pt>
                <c:pt idx="2192">
                  <c:v>38499</c:v>
                </c:pt>
                <c:pt idx="2193">
                  <c:v>38502</c:v>
                </c:pt>
                <c:pt idx="2194">
                  <c:v>38503</c:v>
                </c:pt>
                <c:pt idx="2195">
                  <c:v>38504</c:v>
                </c:pt>
                <c:pt idx="2196">
                  <c:v>38505</c:v>
                </c:pt>
                <c:pt idx="2197">
                  <c:v>38506</c:v>
                </c:pt>
                <c:pt idx="2198">
                  <c:v>38509</c:v>
                </c:pt>
                <c:pt idx="2199">
                  <c:v>38510</c:v>
                </c:pt>
                <c:pt idx="2200">
                  <c:v>38511</c:v>
                </c:pt>
                <c:pt idx="2201">
                  <c:v>38512</c:v>
                </c:pt>
                <c:pt idx="2202">
                  <c:v>38513</c:v>
                </c:pt>
                <c:pt idx="2203">
                  <c:v>38516</c:v>
                </c:pt>
                <c:pt idx="2204">
                  <c:v>38517</c:v>
                </c:pt>
                <c:pt idx="2205">
                  <c:v>38518</c:v>
                </c:pt>
                <c:pt idx="2206">
                  <c:v>38519</c:v>
                </c:pt>
                <c:pt idx="2207">
                  <c:v>38520</c:v>
                </c:pt>
                <c:pt idx="2208">
                  <c:v>38523</c:v>
                </c:pt>
                <c:pt idx="2209">
                  <c:v>38524</c:v>
                </c:pt>
                <c:pt idx="2210">
                  <c:v>38525</c:v>
                </c:pt>
                <c:pt idx="2211">
                  <c:v>38526</c:v>
                </c:pt>
                <c:pt idx="2212">
                  <c:v>38527</c:v>
                </c:pt>
                <c:pt idx="2213">
                  <c:v>38530</c:v>
                </c:pt>
                <c:pt idx="2214">
                  <c:v>38531</c:v>
                </c:pt>
                <c:pt idx="2215">
                  <c:v>38532</c:v>
                </c:pt>
                <c:pt idx="2216">
                  <c:v>38533</c:v>
                </c:pt>
                <c:pt idx="2217">
                  <c:v>38534</c:v>
                </c:pt>
                <c:pt idx="2218">
                  <c:v>38537</c:v>
                </c:pt>
                <c:pt idx="2219">
                  <c:v>38538</c:v>
                </c:pt>
                <c:pt idx="2220">
                  <c:v>38539</c:v>
                </c:pt>
                <c:pt idx="2221">
                  <c:v>38540</c:v>
                </c:pt>
                <c:pt idx="2222">
                  <c:v>38541</c:v>
                </c:pt>
                <c:pt idx="2223">
                  <c:v>38544</c:v>
                </c:pt>
                <c:pt idx="2224">
                  <c:v>38545</c:v>
                </c:pt>
                <c:pt idx="2225">
                  <c:v>38546</c:v>
                </c:pt>
                <c:pt idx="2226">
                  <c:v>38547</c:v>
                </c:pt>
                <c:pt idx="2227">
                  <c:v>38548</c:v>
                </c:pt>
                <c:pt idx="2228">
                  <c:v>38551</c:v>
                </c:pt>
                <c:pt idx="2229">
                  <c:v>38552</c:v>
                </c:pt>
                <c:pt idx="2230">
                  <c:v>38553</c:v>
                </c:pt>
                <c:pt idx="2231">
                  <c:v>38554</c:v>
                </c:pt>
                <c:pt idx="2232">
                  <c:v>38555</c:v>
                </c:pt>
                <c:pt idx="2233">
                  <c:v>38558</c:v>
                </c:pt>
                <c:pt idx="2234">
                  <c:v>38559</c:v>
                </c:pt>
                <c:pt idx="2235">
                  <c:v>38560</c:v>
                </c:pt>
                <c:pt idx="2236">
                  <c:v>38561</c:v>
                </c:pt>
                <c:pt idx="2237">
                  <c:v>38562</c:v>
                </c:pt>
                <c:pt idx="2238">
                  <c:v>38564</c:v>
                </c:pt>
                <c:pt idx="2239">
                  <c:v>38565</c:v>
                </c:pt>
                <c:pt idx="2240">
                  <c:v>38566</c:v>
                </c:pt>
                <c:pt idx="2241">
                  <c:v>38567</c:v>
                </c:pt>
                <c:pt idx="2242">
                  <c:v>38568</c:v>
                </c:pt>
                <c:pt idx="2243">
                  <c:v>38569</c:v>
                </c:pt>
                <c:pt idx="2244">
                  <c:v>38572</c:v>
                </c:pt>
                <c:pt idx="2245">
                  <c:v>38573</c:v>
                </c:pt>
                <c:pt idx="2246">
                  <c:v>38574</c:v>
                </c:pt>
                <c:pt idx="2247">
                  <c:v>38575</c:v>
                </c:pt>
                <c:pt idx="2248">
                  <c:v>38576</c:v>
                </c:pt>
                <c:pt idx="2249">
                  <c:v>38579</c:v>
                </c:pt>
                <c:pt idx="2250">
                  <c:v>38580</c:v>
                </c:pt>
                <c:pt idx="2251">
                  <c:v>38581</c:v>
                </c:pt>
                <c:pt idx="2252">
                  <c:v>38582</c:v>
                </c:pt>
                <c:pt idx="2253">
                  <c:v>38583</c:v>
                </c:pt>
                <c:pt idx="2254">
                  <c:v>38586</c:v>
                </c:pt>
                <c:pt idx="2255">
                  <c:v>38587</c:v>
                </c:pt>
                <c:pt idx="2256">
                  <c:v>38588</c:v>
                </c:pt>
                <c:pt idx="2257">
                  <c:v>38589</c:v>
                </c:pt>
                <c:pt idx="2258">
                  <c:v>38590</c:v>
                </c:pt>
                <c:pt idx="2259">
                  <c:v>38593</c:v>
                </c:pt>
                <c:pt idx="2260">
                  <c:v>38594</c:v>
                </c:pt>
                <c:pt idx="2261">
                  <c:v>38595</c:v>
                </c:pt>
                <c:pt idx="2262">
                  <c:v>38596</c:v>
                </c:pt>
                <c:pt idx="2263">
                  <c:v>38597</c:v>
                </c:pt>
                <c:pt idx="2264">
                  <c:v>38600</c:v>
                </c:pt>
                <c:pt idx="2265">
                  <c:v>38601</c:v>
                </c:pt>
                <c:pt idx="2266">
                  <c:v>38602</c:v>
                </c:pt>
                <c:pt idx="2267">
                  <c:v>38603</c:v>
                </c:pt>
                <c:pt idx="2268">
                  <c:v>38604</c:v>
                </c:pt>
                <c:pt idx="2269">
                  <c:v>38607</c:v>
                </c:pt>
                <c:pt idx="2270">
                  <c:v>38608</c:v>
                </c:pt>
                <c:pt idx="2271">
                  <c:v>38609</c:v>
                </c:pt>
                <c:pt idx="2272">
                  <c:v>38610</c:v>
                </c:pt>
                <c:pt idx="2273">
                  <c:v>38611</c:v>
                </c:pt>
                <c:pt idx="2274">
                  <c:v>38614</c:v>
                </c:pt>
                <c:pt idx="2275">
                  <c:v>38615</c:v>
                </c:pt>
                <c:pt idx="2276">
                  <c:v>38616</c:v>
                </c:pt>
                <c:pt idx="2277">
                  <c:v>38617</c:v>
                </c:pt>
                <c:pt idx="2278">
                  <c:v>38618</c:v>
                </c:pt>
                <c:pt idx="2279">
                  <c:v>38621</c:v>
                </c:pt>
                <c:pt idx="2280">
                  <c:v>38622</c:v>
                </c:pt>
                <c:pt idx="2281">
                  <c:v>38623</c:v>
                </c:pt>
                <c:pt idx="2282">
                  <c:v>38624</c:v>
                </c:pt>
                <c:pt idx="2283">
                  <c:v>38625</c:v>
                </c:pt>
                <c:pt idx="2284">
                  <c:v>38628</c:v>
                </c:pt>
                <c:pt idx="2285">
                  <c:v>38629</c:v>
                </c:pt>
                <c:pt idx="2286">
                  <c:v>38630</c:v>
                </c:pt>
                <c:pt idx="2287">
                  <c:v>38631</c:v>
                </c:pt>
                <c:pt idx="2288">
                  <c:v>38632</c:v>
                </c:pt>
                <c:pt idx="2289">
                  <c:v>38635</c:v>
                </c:pt>
                <c:pt idx="2290">
                  <c:v>38636</c:v>
                </c:pt>
                <c:pt idx="2291">
                  <c:v>38637</c:v>
                </c:pt>
                <c:pt idx="2292">
                  <c:v>38638</c:v>
                </c:pt>
                <c:pt idx="2293">
                  <c:v>38639</c:v>
                </c:pt>
                <c:pt idx="2294">
                  <c:v>38642</c:v>
                </c:pt>
                <c:pt idx="2295">
                  <c:v>38643</c:v>
                </c:pt>
                <c:pt idx="2296">
                  <c:v>38644</c:v>
                </c:pt>
                <c:pt idx="2297">
                  <c:v>38645</c:v>
                </c:pt>
                <c:pt idx="2298">
                  <c:v>38646</c:v>
                </c:pt>
                <c:pt idx="2299">
                  <c:v>38649</c:v>
                </c:pt>
                <c:pt idx="2300">
                  <c:v>38650</c:v>
                </c:pt>
                <c:pt idx="2301">
                  <c:v>38651</c:v>
                </c:pt>
                <c:pt idx="2302">
                  <c:v>38652</c:v>
                </c:pt>
                <c:pt idx="2303">
                  <c:v>38653</c:v>
                </c:pt>
                <c:pt idx="2304">
                  <c:v>38656</c:v>
                </c:pt>
                <c:pt idx="2305">
                  <c:v>38657</c:v>
                </c:pt>
                <c:pt idx="2306">
                  <c:v>38658</c:v>
                </c:pt>
                <c:pt idx="2307">
                  <c:v>38659</c:v>
                </c:pt>
                <c:pt idx="2308">
                  <c:v>38660</c:v>
                </c:pt>
                <c:pt idx="2309">
                  <c:v>38663</c:v>
                </c:pt>
                <c:pt idx="2310">
                  <c:v>38664</c:v>
                </c:pt>
                <c:pt idx="2311">
                  <c:v>38665</c:v>
                </c:pt>
                <c:pt idx="2312">
                  <c:v>38666</c:v>
                </c:pt>
                <c:pt idx="2313">
                  <c:v>38667</c:v>
                </c:pt>
                <c:pt idx="2314">
                  <c:v>38670</c:v>
                </c:pt>
                <c:pt idx="2315">
                  <c:v>38671</c:v>
                </c:pt>
                <c:pt idx="2316">
                  <c:v>38672</c:v>
                </c:pt>
                <c:pt idx="2317">
                  <c:v>38673</c:v>
                </c:pt>
                <c:pt idx="2318">
                  <c:v>38674</c:v>
                </c:pt>
                <c:pt idx="2319">
                  <c:v>38677</c:v>
                </c:pt>
                <c:pt idx="2320">
                  <c:v>38678</c:v>
                </c:pt>
                <c:pt idx="2321">
                  <c:v>38679</c:v>
                </c:pt>
                <c:pt idx="2322">
                  <c:v>38680</c:v>
                </c:pt>
                <c:pt idx="2323">
                  <c:v>38681</c:v>
                </c:pt>
                <c:pt idx="2324">
                  <c:v>38684</c:v>
                </c:pt>
                <c:pt idx="2325">
                  <c:v>38685</c:v>
                </c:pt>
                <c:pt idx="2326">
                  <c:v>38686</c:v>
                </c:pt>
                <c:pt idx="2327">
                  <c:v>38687</c:v>
                </c:pt>
                <c:pt idx="2328">
                  <c:v>38688</c:v>
                </c:pt>
                <c:pt idx="2329">
                  <c:v>38691</c:v>
                </c:pt>
                <c:pt idx="2330">
                  <c:v>38692</c:v>
                </c:pt>
                <c:pt idx="2331">
                  <c:v>38693</c:v>
                </c:pt>
                <c:pt idx="2332">
                  <c:v>38694</c:v>
                </c:pt>
                <c:pt idx="2333">
                  <c:v>38695</c:v>
                </c:pt>
                <c:pt idx="2334">
                  <c:v>38698</c:v>
                </c:pt>
                <c:pt idx="2335">
                  <c:v>38699</c:v>
                </c:pt>
                <c:pt idx="2336">
                  <c:v>38700</c:v>
                </c:pt>
                <c:pt idx="2337">
                  <c:v>38701</c:v>
                </c:pt>
                <c:pt idx="2338">
                  <c:v>38702</c:v>
                </c:pt>
                <c:pt idx="2339">
                  <c:v>38705</c:v>
                </c:pt>
                <c:pt idx="2340">
                  <c:v>38706</c:v>
                </c:pt>
                <c:pt idx="2341">
                  <c:v>38707</c:v>
                </c:pt>
                <c:pt idx="2342">
                  <c:v>38708</c:v>
                </c:pt>
                <c:pt idx="2343">
                  <c:v>38709</c:v>
                </c:pt>
                <c:pt idx="2344">
                  <c:v>38713</c:v>
                </c:pt>
                <c:pt idx="2345">
                  <c:v>38714</c:v>
                </c:pt>
                <c:pt idx="2346">
                  <c:v>38715</c:v>
                </c:pt>
                <c:pt idx="2347">
                  <c:v>38716</c:v>
                </c:pt>
                <c:pt idx="2348">
                  <c:v>38717</c:v>
                </c:pt>
                <c:pt idx="2349">
                  <c:v>38720</c:v>
                </c:pt>
                <c:pt idx="2350">
                  <c:v>38721</c:v>
                </c:pt>
                <c:pt idx="2351">
                  <c:v>38722</c:v>
                </c:pt>
                <c:pt idx="2352">
                  <c:v>38723</c:v>
                </c:pt>
                <c:pt idx="2353">
                  <c:v>38726</c:v>
                </c:pt>
                <c:pt idx="2354">
                  <c:v>38727</c:v>
                </c:pt>
                <c:pt idx="2355">
                  <c:v>38728</c:v>
                </c:pt>
                <c:pt idx="2356">
                  <c:v>38729</c:v>
                </c:pt>
                <c:pt idx="2357">
                  <c:v>38730</c:v>
                </c:pt>
                <c:pt idx="2358">
                  <c:v>38733</c:v>
                </c:pt>
                <c:pt idx="2359">
                  <c:v>38734</c:v>
                </c:pt>
                <c:pt idx="2360">
                  <c:v>38735</c:v>
                </c:pt>
                <c:pt idx="2361">
                  <c:v>38736</c:v>
                </c:pt>
                <c:pt idx="2362">
                  <c:v>38737</c:v>
                </c:pt>
                <c:pt idx="2363">
                  <c:v>38740</c:v>
                </c:pt>
                <c:pt idx="2364">
                  <c:v>38741</c:v>
                </c:pt>
                <c:pt idx="2365">
                  <c:v>38742</c:v>
                </c:pt>
                <c:pt idx="2366">
                  <c:v>38743</c:v>
                </c:pt>
                <c:pt idx="2367">
                  <c:v>38744</c:v>
                </c:pt>
                <c:pt idx="2368">
                  <c:v>38747</c:v>
                </c:pt>
                <c:pt idx="2369">
                  <c:v>38748</c:v>
                </c:pt>
                <c:pt idx="2370">
                  <c:v>38749</c:v>
                </c:pt>
                <c:pt idx="2371">
                  <c:v>38750</c:v>
                </c:pt>
                <c:pt idx="2372">
                  <c:v>38751</c:v>
                </c:pt>
                <c:pt idx="2373">
                  <c:v>38754</c:v>
                </c:pt>
                <c:pt idx="2374">
                  <c:v>38755</c:v>
                </c:pt>
                <c:pt idx="2375">
                  <c:v>38756</c:v>
                </c:pt>
                <c:pt idx="2376">
                  <c:v>38757</c:v>
                </c:pt>
                <c:pt idx="2377">
                  <c:v>38758</c:v>
                </c:pt>
                <c:pt idx="2378">
                  <c:v>38761</c:v>
                </c:pt>
                <c:pt idx="2379">
                  <c:v>38762</c:v>
                </c:pt>
                <c:pt idx="2380">
                  <c:v>38763</c:v>
                </c:pt>
                <c:pt idx="2381">
                  <c:v>38764</c:v>
                </c:pt>
                <c:pt idx="2382">
                  <c:v>38765</c:v>
                </c:pt>
                <c:pt idx="2383">
                  <c:v>38768</c:v>
                </c:pt>
                <c:pt idx="2384">
                  <c:v>38769</c:v>
                </c:pt>
                <c:pt idx="2385">
                  <c:v>38770</c:v>
                </c:pt>
                <c:pt idx="2386">
                  <c:v>38771</c:v>
                </c:pt>
                <c:pt idx="2387">
                  <c:v>38772</c:v>
                </c:pt>
                <c:pt idx="2388">
                  <c:v>38775</c:v>
                </c:pt>
                <c:pt idx="2389">
                  <c:v>38776</c:v>
                </c:pt>
                <c:pt idx="2390">
                  <c:v>38777</c:v>
                </c:pt>
                <c:pt idx="2391">
                  <c:v>38778</c:v>
                </c:pt>
                <c:pt idx="2392">
                  <c:v>38779</c:v>
                </c:pt>
                <c:pt idx="2393">
                  <c:v>38782</c:v>
                </c:pt>
                <c:pt idx="2394">
                  <c:v>38783</c:v>
                </c:pt>
                <c:pt idx="2395">
                  <c:v>38784</c:v>
                </c:pt>
                <c:pt idx="2396">
                  <c:v>38785</c:v>
                </c:pt>
                <c:pt idx="2397">
                  <c:v>38786</c:v>
                </c:pt>
                <c:pt idx="2398">
                  <c:v>38789</c:v>
                </c:pt>
                <c:pt idx="2399">
                  <c:v>38790</c:v>
                </c:pt>
                <c:pt idx="2400">
                  <c:v>38791</c:v>
                </c:pt>
                <c:pt idx="2401">
                  <c:v>38792</c:v>
                </c:pt>
                <c:pt idx="2402">
                  <c:v>38793</c:v>
                </c:pt>
                <c:pt idx="2403">
                  <c:v>38796</c:v>
                </c:pt>
                <c:pt idx="2404">
                  <c:v>38797</c:v>
                </c:pt>
                <c:pt idx="2405">
                  <c:v>38798</c:v>
                </c:pt>
                <c:pt idx="2406">
                  <c:v>38799</c:v>
                </c:pt>
                <c:pt idx="2407">
                  <c:v>38800</c:v>
                </c:pt>
                <c:pt idx="2408">
                  <c:v>38803</c:v>
                </c:pt>
                <c:pt idx="2409">
                  <c:v>38804</c:v>
                </c:pt>
                <c:pt idx="2410">
                  <c:v>38805</c:v>
                </c:pt>
                <c:pt idx="2411">
                  <c:v>38806</c:v>
                </c:pt>
                <c:pt idx="2412">
                  <c:v>38807</c:v>
                </c:pt>
                <c:pt idx="2413">
                  <c:v>38810</c:v>
                </c:pt>
                <c:pt idx="2414">
                  <c:v>38811</c:v>
                </c:pt>
                <c:pt idx="2415">
                  <c:v>38812</c:v>
                </c:pt>
                <c:pt idx="2416">
                  <c:v>38813</c:v>
                </c:pt>
                <c:pt idx="2417">
                  <c:v>38814</c:v>
                </c:pt>
                <c:pt idx="2418">
                  <c:v>38817</c:v>
                </c:pt>
                <c:pt idx="2419">
                  <c:v>38818</c:v>
                </c:pt>
                <c:pt idx="2420">
                  <c:v>38819</c:v>
                </c:pt>
                <c:pt idx="2421">
                  <c:v>38820</c:v>
                </c:pt>
                <c:pt idx="2422">
                  <c:v>38824</c:v>
                </c:pt>
                <c:pt idx="2423">
                  <c:v>38825</c:v>
                </c:pt>
                <c:pt idx="2424">
                  <c:v>38826</c:v>
                </c:pt>
                <c:pt idx="2425">
                  <c:v>38827</c:v>
                </c:pt>
                <c:pt idx="2426">
                  <c:v>38828</c:v>
                </c:pt>
                <c:pt idx="2427">
                  <c:v>38831</c:v>
                </c:pt>
                <c:pt idx="2428">
                  <c:v>38832</c:v>
                </c:pt>
                <c:pt idx="2429">
                  <c:v>38833</c:v>
                </c:pt>
                <c:pt idx="2430">
                  <c:v>38834</c:v>
                </c:pt>
                <c:pt idx="2431">
                  <c:v>38835</c:v>
                </c:pt>
                <c:pt idx="2432">
                  <c:v>38837</c:v>
                </c:pt>
                <c:pt idx="2433">
                  <c:v>38838</c:v>
                </c:pt>
                <c:pt idx="2434">
                  <c:v>38839</c:v>
                </c:pt>
                <c:pt idx="2435">
                  <c:v>38840</c:v>
                </c:pt>
                <c:pt idx="2436">
                  <c:v>38841</c:v>
                </c:pt>
                <c:pt idx="2437">
                  <c:v>38842</c:v>
                </c:pt>
                <c:pt idx="2438">
                  <c:v>38845</c:v>
                </c:pt>
                <c:pt idx="2439">
                  <c:v>38846</c:v>
                </c:pt>
                <c:pt idx="2440">
                  <c:v>38847</c:v>
                </c:pt>
                <c:pt idx="2441">
                  <c:v>38848</c:v>
                </c:pt>
                <c:pt idx="2442">
                  <c:v>38849</c:v>
                </c:pt>
                <c:pt idx="2443">
                  <c:v>38852</c:v>
                </c:pt>
                <c:pt idx="2444">
                  <c:v>38853</c:v>
                </c:pt>
                <c:pt idx="2445">
                  <c:v>38854</c:v>
                </c:pt>
                <c:pt idx="2446">
                  <c:v>38855</c:v>
                </c:pt>
                <c:pt idx="2447">
                  <c:v>38856</c:v>
                </c:pt>
                <c:pt idx="2448">
                  <c:v>38859</c:v>
                </c:pt>
                <c:pt idx="2449">
                  <c:v>38860</c:v>
                </c:pt>
                <c:pt idx="2450">
                  <c:v>38861</c:v>
                </c:pt>
                <c:pt idx="2451">
                  <c:v>38862</c:v>
                </c:pt>
                <c:pt idx="2452">
                  <c:v>38863</c:v>
                </c:pt>
                <c:pt idx="2453">
                  <c:v>38866</c:v>
                </c:pt>
                <c:pt idx="2454">
                  <c:v>38867</c:v>
                </c:pt>
                <c:pt idx="2455">
                  <c:v>38868</c:v>
                </c:pt>
                <c:pt idx="2456">
                  <c:v>38869</c:v>
                </c:pt>
                <c:pt idx="2457">
                  <c:v>38870</c:v>
                </c:pt>
                <c:pt idx="2458">
                  <c:v>38873</c:v>
                </c:pt>
                <c:pt idx="2459">
                  <c:v>38874</c:v>
                </c:pt>
                <c:pt idx="2460">
                  <c:v>38875</c:v>
                </c:pt>
                <c:pt idx="2461">
                  <c:v>38876</c:v>
                </c:pt>
                <c:pt idx="2462">
                  <c:v>38877</c:v>
                </c:pt>
                <c:pt idx="2463">
                  <c:v>38880</c:v>
                </c:pt>
                <c:pt idx="2464">
                  <c:v>38881</c:v>
                </c:pt>
                <c:pt idx="2465">
                  <c:v>38882</c:v>
                </c:pt>
                <c:pt idx="2466">
                  <c:v>38883</c:v>
                </c:pt>
                <c:pt idx="2467">
                  <c:v>38884</c:v>
                </c:pt>
                <c:pt idx="2468">
                  <c:v>38887</c:v>
                </c:pt>
                <c:pt idx="2469">
                  <c:v>38888</c:v>
                </c:pt>
                <c:pt idx="2470">
                  <c:v>38889</c:v>
                </c:pt>
                <c:pt idx="2471">
                  <c:v>38890</c:v>
                </c:pt>
                <c:pt idx="2472">
                  <c:v>38891</c:v>
                </c:pt>
                <c:pt idx="2473">
                  <c:v>38894</c:v>
                </c:pt>
                <c:pt idx="2474">
                  <c:v>38895</c:v>
                </c:pt>
                <c:pt idx="2475">
                  <c:v>38896</c:v>
                </c:pt>
                <c:pt idx="2476">
                  <c:v>38897</c:v>
                </c:pt>
                <c:pt idx="2477">
                  <c:v>38898</c:v>
                </c:pt>
                <c:pt idx="2478">
                  <c:v>38901</c:v>
                </c:pt>
                <c:pt idx="2479">
                  <c:v>38902</c:v>
                </c:pt>
                <c:pt idx="2480">
                  <c:v>38903</c:v>
                </c:pt>
                <c:pt idx="2481">
                  <c:v>38904</c:v>
                </c:pt>
                <c:pt idx="2482">
                  <c:v>38905</c:v>
                </c:pt>
                <c:pt idx="2483">
                  <c:v>38908</c:v>
                </c:pt>
                <c:pt idx="2484">
                  <c:v>38909</c:v>
                </c:pt>
                <c:pt idx="2485">
                  <c:v>38910</c:v>
                </c:pt>
                <c:pt idx="2486">
                  <c:v>38911</c:v>
                </c:pt>
                <c:pt idx="2487">
                  <c:v>38912</c:v>
                </c:pt>
                <c:pt idx="2488">
                  <c:v>38915</c:v>
                </c:pt>
                <c:pt idx="2489">
                  <c:v>38916</c:v>
                </c:pt>
                <c:pt idx="2490">
                  <c:v>38917</c:v>
                </c:pt>
                <c:pt idx="2491">
                  <c:v>38918</c:v>
                </c:pt>
                <c:pt idx="2492">
                  <c:v>38919</c:v>
                </c:pt>
                <c:pt idx="2493">
                  <c:v>38922</c:v>
                </c:pt>
                <c:pt idx="2494">
                  <c:v>38923</c:v>
                </c:pt>
                <c:pt idx="2495">
                  <c:v>38924</c:v>
                </c:pt>
                <c:pt idx="2496">
                  <c:v>38925</c:v>
                </c:pt>
                <c:pt idx="2497">
                  <c:v>38926</c:v>
                </c:pt>
                <c:pt idx="2498">
                  <c:v>38929</c:v>
                </c:pt>
                <c:pt idx="2499">
                  <c:v>38930</c:v>
                </c:pt>
                <c:pt idx="2500">
                  <c:v>38931</c:v>
                </c:pt>
                <c:pt idx="2501">
                  <c:v>38932</c:v>
                </c:pt>
                <c:pt idx="2502">
                  <c:v>38933</c:v>
                </c:pt>
                <c:pt idx="2503">
                  <c:v>38936</c:v>
                </c:pt>
                <c:pt idx="2504">
                  <c:v>38937</c:v>
                </c:pt>
                <c:pt idx="2505">
                  <c:v>38938</c:v>
                </c:pt>
                <c:pt idx="2506">
                  <c:v>38939</c:v>
                </c:pt>
                <c:pt idx="2507">
                  <c:v>38940</c:v>
                </c:pt>
                <c:pt idx="2508">
                  <c:v>38943</c:v>
                </c:pt>
                <c:pt idx="2509">
                  <c:v>38944</c:v>
                </c:pt>
                <c:pt idx="2510">
                  <c:v>38945</c:v>
                </c:pt>
                <c:pt idx="2511">
                  <c:v>38946</c:v>
                </c:pt>
                <c:pt idx="2512">
                  <c:v>38947</c:v>
                </c:pt>
                <c:pt idx="2513">
                  <c:v>38950</c:v>
                </c:pt>
                <c:pt idx="2514">
                  <c:v>38951</c:v>
                </c:pt>
                <c:pt idx="2515">
                  <c:v>38952</c:v>
                </c:pt>
                <c:pt idx="2516">
                  <c:v>38953</c:v>
                </c:pt>
                <c:pt idx="2517">
                  <c:v>38954</c:v>
                </c:pt>
                <c:pt idx="2518">
                  <c:v>38957</c:v>
                </c:pt>
                <c:pt idx="2519">
                  <c:v>38958</c:v>
                </c:pt>
                <c:pt idx="2520">
                  <c:v>38959</c:v>
                </c:pt>
                <c:pt idx="2521">
                  <c:v>38960</c:v>
                </c:pt>
                <c:pt idx="2522">
                  <c:v>38961</c:v>
                </c:pt>
                <c:pt idx="2523">
                  <c:v>38964</c:v>
                </c:pt>
                <c:pt idx="2524">
                  <c:v>38965</c:v>
                </c:pt>
                <c:pt idx="2525">
                  <c:v>38966</c:v>
                </c:pt>
                <c:pt idx="2526">
                  <c:v>38967</c:v>
                </c:pt>
                <c:pt idx="2527">
                  <c:v>38968</c:v>
                </c:pt>
                <c:pt idx="2528">
                  <c:v>38971</c:v>
                </c:pt>
                <c:pt idx="2529">
                  <c:v>38972</c:v>
                </c:pt>
                <c:pt idx="2530">
                  <c:v>38973</c:v>
                </c:pt>
                <c:pt idx="2531">
                  <c:v>38974</c:v>
                </c:pt>
                <c:pt idx="2532">
                  <c:v>38975</c:v>
                </c:pt>
                <c:pt idx="2533">
                  <c:v>38978</c:v>
                </c:pt>
                <c:pt idx="2534">
                  <c:v>38979</c:v>
                </c:pt>
                <c:pt idx="2535">
                  <c:v>38980</c:v>
                </c:pt>
                <c:pt idx="2536">
                  <c:v>38981</c:v>
                </c:pt>
                <c:pt idx="2537">
                  <c:v>38982</c:v>
                </c:pt>
                <c:pt idx="2538">
                  <c:v>38985</c:v>
                </c:pt>
                <c:pt idx="2539">
                  <c:v>38986</c:v>
                </c:pt>
                <c:pt idx="2540">
                  <c:v>38987</c:v>
                </c:pt>
                <c:pt idx="2541">
                  <c:v>38988</c:v>
                </c:pt>
                <c:pt idx="2542">
                  <c:v>38989</c:v>
                </c:pt>
                <c:pt idx="2543">
                  <c:v>38990</c:v>
                </c:pt>
                <c:pt idx="2544">
                  <c:v>38992</c:v>
                </c:pt>
                <c:pt idx="2545">
                  <c:v>38993</c:v>
                </c:pt>
                <c:pt idx="2546">
                  <c:v>38994</c:v>
                </c:pt>
                <c:pt idx="2547">
                  <c:v>38995</c:v>
                </c:pt>
                <c:pt idx="2548">
                  <c:v>38996</c:v>
                </c:pt>
                <c:pt idx="2549">
                  <c:v>38999</c:v>
                </c:pt>
                <c:pt idx="2550">
                  <c:v>39000</c:v>
                </c:pt>
                <c:pt idx="2551">
                  <c:v>39001</c:v>
                </c:pt>
                <c:pt idx="2552">
                  <c:v>39002</c:v>
                </c:pt>
                <c:pt idx="2553">
                  <c:v>39003</c:v>
                </c:pt>
                <c:pt idx="2554">
                  <c:v>39006</c:v>
                </c:pt>
                <c:pt idx="2555">
                  <c:v>39007</c:v>
                </c:pt>
                <c:pt idx="2556">
                  <c:v>39008</c:v>
                </c:pt>
                <c:pt idx="2557">
                  <c:v>39009</c:v>
                </c:pt>
                <c:pt idx="2558">
                  <c:v>39010</c:v>
                </c:pt>
                <c:pt idx="2559">
                  <c:v>39013</c:v>
                </c:pt>
                <c:pt idx="2560">
                  <c:v>39014</c:v>
                </c:pt>
                <c:pt idx="2561">
                  <c:v>39015</c:v>
                </c:pt>
                <c:pt idx="2562">
                  <c:v>39016</c:v>
                </c:pt>
                <c:pt idx="2563">
                  <c:v>39017</c:v>
                </c:pt>
                <c:pt idx="2564">
                  <c:v>39020</c:v>
                </c:pt>
                <c:pt idx="2565">
                  <c:v>39021</c:v>
                </c:pt>
                <c:pt idx="2566">
                  <c:v>39022</c:v>
                </c:pt>
                <c:pt idx="2567">
                  <c:v>39023</c:v>
                </c:pt>
                <c:pt idx="2568">
                  <c:v>39024</c:v>
                </c:pt>
                <c:pt idx="2569">
                  <c:v>39027</c:v>
                </c:pt>
                <c:pt idx="2570">
                  <c:v>39028</c:v>
                </c:pt>
                <c:pt idx="2571">
                  <c:v>39029</c:v>
                </c:pt>
                <c:pt idx="2572">
                  <c:v>39030</c:v>
                </c:pt>
                <c:pt idx="2573">
                  <c:v>39031</c:v>
                </c:pt>
                <c:pt idx="2574">
                  <c:v>39034</c:v>
                </c:pt>
                <c:pt idx="2575">
                  <c:v>39035</c:v>
                </c:pt>
                <c:pt idx="2576">
                  <c:v>39036</c:v>
                </c:pt>
                <c:pt idx="2577">
                  <c:v>39037</c:v>
                </c:pt>
                <c:pt idx="2578">
                  <c:v>39038</c:v>
                </c:pt>
                <c:pt idx="2579">
                  <c:v>39041</c:v>
                </c:pt>
                <c:pt idx="2580">
                  <c:v>39042</c:v>
                </c:pt>
                <c:pt idx="2581">
                  <c:v>39043</c:v>
                </c:pt>
                <c:pt idx="2582">
                  <c:v>39044</c:v>
                </c:pt>
                <c:pt idx="2583">
                  <c:v>39045</c:v>
                </c:pt>
                <c:pt idx="2584">
                  <c:v>39048</c:v>
                </c:pt>
                <c:pt idx="2585">
                  <c:v>39049</c:v>
                </c:pt>
                <c:pt idx="2586">
                  <c:v>39050</c:v>
                </c:pt>
                <c:pt idx="2587">
                  <c:v>39051</c:v>
                </c:pt>
                <c:pt idx="2588">
                  <c:v>39052</c:v>
                </c:pt>
                <c:pt idx="2589">
                  <c:v>39055</c:v>
                </c:pt>
                <c:pt idx="2590">
                  <c:v>39056</c:v>
                </c:pt>
                <c:pt idx="2591">
                  <c:v>39057</c:v>
                </c:pt>
                <c:pt idx="2592">
                  <c:v>39058</c:v>
                </c:pt>
                <c:pt idx="2593">
                  <c:v>39059</c:v>
                </c:pt>
                <c:pt idx="2594">
                  <c:v>39062</c:v>
                </c:pt>
                <c:pt idx="2595">
                  <c:v>39063</c:v>
                </c:pt>
                <c:pt idx="2596">
                  <c:v>39064</c:v>
                </c:pt>
                <c:pt idx="2597">
                  <c:v>39065</c:v>
                </c:pt>
                <c:pt idx="2598">
                  <c:v>39066</c:v>
                </c:pt>
                <c:pt idx="2599">
                  <c:v>39069</c:v>
                </c:pt>
                <c:pt idx="2600">
                  <c:v>39070</c:v>
                </c:pt>
                <c:pt idx="2601">
                  <c:v>39071</c:v>
                </c:pt>
                <c:pt idx="2602">
                  <c:v>39072</c:v>
                </c:pt>
                <c:pt idx="2603">
                  <c:v>39073</c:v>
                </c:pt>
                <c:pt idx="2604">
                  <c:v>39077</c:v>
                </c:pt>
                <c:pt idx="2605">
                  <c:v>39078</c:v>
                </c:pt>
                <c:pt idx="2606">
                  <c:v>39079</c:v>
                </c:pt>
                <c:pt idx="2607">
                  <c:v>39080</c:v>
                </c:pt>
                <c:pt idx="2608">
                  <c:v>39082</c:v>
                </c:pt>
                <c:pt idx="2609">
                  <c:v>39084</c:v>
                </c:pt>
                <c:pt idx="2610">
                  <c:v>39085</c:v>
                </c:pt>
                <c:pt idx="2611">
                  <c:v>39086</c:v>
                </c:pt>
                <c:pt idx="2612">
                  <c:v>39087</c:v>
                </c:pt>
                <c:pt idx="2613">
                  <c:v>39090</c:v>
                </c:pt>
                <c:pt idx="2614">
                  <c:v>39091</c:v>
                </c:pt>
                <c:pt idx="2615">
                  <c:v>39092</c:v>
                </c:pt>
                <c:pt idx="2616">
                  <c:v>39093</c:v>
                </c:pt>
                <c:pt idx="2617">
                  <c:v>39094</c:v>
                </c:pt>
                <c:pt idx="2618">
                  <c:v>39097</c:v>
                </c:pt>
                <c:pt idx="2619">
                  <c:v>39098</c:v>
                </c:pt>
                <c:pt idx="2620">
                  <c:v>39099</c:v>
                </c:pt>
                <c:pt idx="2621">
                  <c:v>39100</c:v>
                </c:pt>
                <c:pt idx="2622">
                  <c:v>39101</c:v>
                </c:pt>
                <c:pt idx="2623">
                  <c:v>39104</c:v>
                </c:pt>
                <c:pt idx="2624">
                  <c:v>39105</c:v>
                </c:pt>
                <c:pt idx="2625">
                  <c:v>39106</c:v>
                </c:pt>
                <c:pt idx="2626">
                  <c:v>39107</c:v>
                </c:pt>
                <c:pt idx="2627">
                  <c:v>39108</c:v>
                </c:pt>
                <c:pt idx="2628">
                  <c:v>39111</c:v>
                </c:pt>
                <c:pt idx="2629">
                  <c:v>39112</c:v>
                </c:pt>
                <c:pt idx="2630">
                  <c:v>39113</c:v>
                </c:pt>
                <c:pt idx="2631">
                  <c:v>39114</c:v>
                </c:pt>
                <c:pt idx="2632">
                  <c:v>39115</c:v>
                </c:pt>
                <c:pt idx="2633">
                  <c:v>39118</c:v>
                </c:pt>
                <c:pt idx="2634">
                  <c:v>39119</c:v>
                </c:pt>
                <c:pt idx="2635">
                  <c:v>39120</c:v>
                </c:pt>
                <c:pt idx="2636">
                  <c:v>39121</c:v>
                </c:pt>
                <c:pt idx="2637">
                  <c:v>39122</c:v>
                </c:pt>
                <c:pt idx="2638">
                  <c:v>39125</c:v>
                </c:pt>
                <c:pt idx="2639">
                  <c:v>39126</c:v>
                </c:pt>
                <c:pt idx="2640">
                  <c:v>39127</c:v>
                </c:pt>
                <c:pt idx="2641">
                  <c:v>39128</c:v>
                </c:pt>
                <c:pt idx="2642">
                  <c:v>39129</c:v>
                </c:pt>
                <c:pt idx="2643">
                  <c:v>39132</c:v>
                </c:pt>
                <c:pt idx="2644">
                  <c:v>39133</c:v>
                </c:pt>
                <c:pt idx="2645">
                  <c:v>39134</c:v>
                </c:pt>
                <c:pt idx="2646">
                  <c:v>39135</c:v>
                </c:pt>
                <c:pt idx="2647">
                  <c:v>39136</c:v>
                </c:pt>
                <c:pt idx="2648">
                  <c:v>39139</c:v>
                </c:pt>
                <c:pt idx="2649">
                  <c:v>39140</c:v>
                </c:pt>
                <c:pt idx="2650">
                  <c:v>39141</c:v>
                </c:pt>
                <c:pt idx="2651">
                  <c:v>39142</c:v>
                </c:pt>
                <c:pt idx="2652">
                  <c:v>39143</c:v>
                </c:pt>
                <c:pt idx="2653">
                  <c:v>39146</c:v>
                </c:pt>
                <c:pt idx="2654">
                  <c:v>39147</c:v>
                </c:pt>
                <c:pt idx="2655">
                  <c:v>39148</c:v>
                </c:pt>
                <c:pt idx="2656">
                  <c:v>39149</c:v>
                </c:pt>
                <c:pt idx="2657">
                  <c:v>39150</c:v>
                </c:pt>
                <c:pt idx="2658">
                  <c:v>39153</c:v>
                </c:pt>
                <c:pt idx="2659">
                  <c:v>39154</c:v>
                </c:pt>
                <c:pt idx="2660">
                  <c:v>39155</c:v>
                </c:pt>
                <c:pt idx="2661">
                  <c:v>39156</c:v>
                </c:pt>
                <c:pt idx="2662">
                  <c:v>39157</c:v>
                </c:pt>
                <c:pt idx="2663">
                  <c:v>39160</c:v>
                </c:pt>
                <c:pt idx="2664">
                  <c:v>39161</c:v>
                </c:pt>
                <c:pt idx="2665">
                  <c:v>39162</c:v>
                </c:pt>
                <c:pt idx="2666">
                  <c:v>39163</c:v>
                </c:pt>
                <c:pt idx="2667">
                  <c:v>39164</c:v>
                </c:pt>
                <c:pt idx="2668">
                  <c:v>39167</c:v>
                </c:pt>
                <c:pt idx="2669">
                  <c:v>39168</c:v>
                </c:pt>
                <c:pt idx="2670">
                  <c:v>39169</c:v>
                </c:pt>
                <c:pt idx="2671">
                  <c:v>39170</c:v>
                </c:pt>
                <c:pt idx="2672">
                  <c:v>39171</c:v>
                </c:pt>
                <c:pt idx="2673">
                  <c:v>39172</c:v>
                </c:pt>
                <c:pt idx="2674">
                  <c:v>39174</c:v>
                </c:pt>
                <c:pt idx="2675">
                  <c:v>39175</c:v>
                </c:pt>
                <c:pt idx="2676">
                  <c:v>39176</c:v>
                </c:pt>
                <c:pt idx="2677">
                  <c:v>39177</c:v>
                </c:pt>
                <c:pt idx="2678">
                  <c:v>39181</c:v>
                </c:pt>
                <c:pt idx="2679">
                  <c:v>39182</c:v>
                </c:pt>
                <c:pt idx="2680">
                  <c:v>39183</c:v>
                </c:pt>
                <c:pt idx="2681">
                  <c:v>39184</c:v>
                </c:pt>
                <c:pt idx="2682">
                  <c:v>39185</c:v>
                </c:pt>
                <c:pt idx="2683">
                  <c:v>39188</c:v>
                </c:pt>
                <c:pt idx="2684">
                  <c:v>39189</c:v>
                </c:pt>
                <c:pt idx="2685">
                  <c:v>39190</c:v>
                </c:pt>
                <c:pt idx="2686">
                  <c:v>39191</c:v>
                </c:pt>
                <c:pt idx="2687">
                  <c:v>39192</c:v>
                </c:pt>
                <c:pt idx="2688">
                  <c:v>39195</c:v>
                </c:pt>
                <c:pt idx="2689">
                  <c:v>39196</c:v>
                </c:pt>
                <c:pt idx="2690">
                  <c:v>39197</c:v>
                </c:pt>
                <c:pt idx="2691">
                  <c:v>39198</c:v>
                </c:pt>
                <c:pt idx="2692">
                  <c:v>39199</c:v>
                </c:pt>
                <c:pt idx="2693">
                  <c:v>39202</c:v>
                </c:pt>
                <c:pt idx="2694">
                  <c:v>39203</c:v>
                </c:pt>
                <c:pt idx="2695">
                  <c:v>39204</c:v>
                </c:pt>
                <c:pt idx="2696">
                  <c:v>39205</c:v>
                </c:pt>
                <c:pt idx="2697">
                  <c:v>39206</c:v>
                </c:pt>
                <c:pt idx="2698">
                  <c:v>39209</c:v>
                </c:pt>
                <c:pt idx="2699">
                  <c:v>39210</c:v>
                </c:pt>
                <c:pt idx="2700">
                  <c:v>39211</c:v>
                </c:pt>
                <c:pt idx="2701">
                  <c:v>39212</c:v>
                </c:pt>
                <c:pt idx="2702">
                  <c:v>39213</c:v>
                </c:pt>
                <c:pt idx="2703">
                  <c:v>39216</c:v>
                </c:pt>
                <c:pt idx="2704">
                  <c:v>39217</c:v>
                </c:pt>
                <c:pt idx="2705">
                  <c:v>39218</c:v>
                </c:pt>
                <c:pt idx="2706">
                  <c:v>39219</c:v>
                </c:pt>
                <c:pt idx="2707">
                  <c:v>39220</c:v>
                </c:pt>
                <c:pt idx="2708">
                  <c:v>39223</c:v>
                </c:pt>
                <c:pt idx="2709">
                  <c:v>39224</c:v>
                </c:pt>
                <c:pt idx="2710">
                  <c:v>39225</c:v>
                </c:pt>
                <c:pt idx="2711">
                  <c:v>39226</c:v>
                </c:pt>
                <c:pt idx="2712">
                  <c:v>39227</c:v>
                </c:pt>
                <c:pt idx="2713">
                  <c:v>39231</c:v>
                </c:pt>
                <c:pt idx="2714">
                  <c:v>39232</c:v>
                </c:pt>
                <c:pt idx="2715">
                  <c:v>39233</c:v>
                </c:pt>
                <c:pt idx="2716">
                  <c:v>39234</c:v>
                </c:pt>
                <c:pt idx="2717">
                  <c:v>39237</c:v>
                </c:pt>
                <c:pt idx="2718">
                  <c:v>39238</c:v>
                </c:pt>
                <c:pt idx="2719">
                  <c:v>39239</c:v>
                </c:pt>
                <c:pt idx="2720">
                  <c:v>39240</c:v>
                </c:pt>
                <c:pt idx="2721">
                  <c:v>39241</c:v>
                </c:pt>
                <c:pt idx="2722">
                  <c:v>39244</c:v>
                </c:pt>
                <c:pt idx="2723">
                  <c:v>39245</c:v>
                </c:pt>
                <c:pt idx="2724">
                  <c:v>39246</c:v>
                </c:pt>
                <c:pt idx="2725">
                  <c:v>39247</c:v>
                </c:pt>
                <c:pt idx="2726">
                  <c:v>39248</c:v>
                </c:pt>
                <c:pt idx="2727">
                  <c:v>39251</c:v>
                </c:pt>
                <c:pt idx="2728">
                  <c:v>39252</c:v>
                </c:pt>
                <c:pt idx="2729">
                  <c:v>39253</c:v>
                </c:pt>
                <c:pt idx="2730">
                  <c:v>39254</c:v>
                </c:pt>
                <c:pt idx="2731">
                  <c:v>39255</c:v>
                </c:pt>
                <c:pt idx="2732">
                  <c:v>39258</c:v>
                </c:pt>
                <c:pt idx="2733">
                  <c:v>39259</c:v>
                </c:pt>
                <c:pt idx="2734">
                  <c:v>39260</c:v>
                </c:pt>
                <c:pt idx="2735">
                  <c:v>39261</c:v>
                </c:pt>
                <c:pt idx="2736">
                  <c:v>39262</c:v>
                </c:pt>
                <c:pt idx="2737">
                  <c:v>39263</c:v>
                </c:pt>
                <c:pt idx="2738">
                  <c:v>39265</c:v>
                </c:pt>
                <c:pt idx="2739">
                  <c:v>39266</c:v>
                </c:pt>
                <c:pt idx="2740">
                  <c:v>39267</c:v>
                </c:pt>
                <c:pt idx="2741">
                  <c:v>39268</c:v>
                </c:pt>
                <c:pt idx="2742">
                  <c:v>39269</c:v>
                </c:pt>
                <c:pt idx="2743">
                  <c:v>39272</c:v>
                </c:pt>
                <c:pt idx="2744">
                  <c:v>39273</c:v>
                </c:pt>
                <c:pt idx="2745">
                  <c:v>39274</c:v>
                </c:pt>
                <c:pt idx="2746">
                  <c:v>39275</c:v>
                </c:pt>
                <c:pt idx="2747">
                  <c:v>39276</c:v>
                </c:pt>
                <c:pt idx="2748">
                  <c:v>39279</c:v>
                </c:pt>
                <c:pt idx="2749">
                  <c:v>39280</c:v>
                </c:pt>
                <c:pt idx="2750">
                  <c:v>39281</c:v>
                </c:pt>
                <c:pt idx="2751">
                  <c:v>39282</c:v>
                </c:pt>
                <c:pt idx="2752">
                  <c:v>39283</c:v>
                </c:pt>
                <c:pt idx="2753">
                  <c:v>39286</c:v>
                </c:pt>
                <c:pt idx="2754">
                  <c:v>39287</c:v>
                </c:pt>
                <c:pt idx="2755">
                  <c:v>39288</c:v>
                </c:pt>
                <c:pt idx="2756">
                  <c:v>39289</c:v>
                </c:pt>
                <c:pt idx="2757">
                  <c:v>39290</c:v>
                </c:pt>
                <c:pt idx="2758">
                  <c:v>39293</c:v>
                </c:pt>
                <c:pt idx="2759">
                  <c:v>39294</c:v>
                </c:pt>
                <c:pt idx="2760">
                  <c:v>39295</c:v>
                </c:pt>
                <c:pt idx="2761">
                  <c:v>39296</c:v>
                </c:pt>
                <c:pt idx="2762">
                  <c:v>39297</c:v>
                </c:pt>
                <c:pt idx="2763">
                  <c:v>39300</c:v>
                </c:pt>
                <c:pt idx="2764">
                  <c:v>39301</c:v>
                </c:pt>
                <c:pt idx="2765">
                  <c:v>39302</c:v>
                </c:pt>
                <c:pt idx="2766">
                  <c:v>39303</c:v>
                </c:pt>
                <c:pt idx="2767">
                  <c:v>39304</c:v>
                </c:pt>
                <c:pt idx="2768">
                  <c:v>39307</c:v>
                </c:pt>
                <c:pt idx="2769">
                  <c:v>39308</c:v>
                </c:pt>
                <c:pt idx="2770">
                  <c:v>39309</c:v>
                </c:pt>
                <c:pt idx="2771">
                  <c:v>39310</c:v>
                </c:pt>
                <c:pt idx="2772">
                  <c:v>39311</c:v>
                </c:pt>
                <c:pt idx="2773">
                  <c:v>39314</c:v>
                </c:pt>
                <c:pt idx="2774">
                  <c:v>39315</c:v>
                </c:pt>
                <c:pt idx="2775">
                  <c:v>39316</c:v>
                </c:pt>
                <c:pt idx="2776">
                  <c:v>39317</c:v>
                </c:pt>
                <c:pt idx="2777">
                  <c:v>39318</c:v>
                </c:pt>
                <c:pt idx="2778">
                  <c:v>39321</c:v>
                </c:pt>
                <c:pt idx="2779">
                  <c:v>39322</c:v>
                </c:pt>
                <c:pt idx="2780">
                  <c:v>39323</c:v>
                </c:pt>
                <c:pt idx="2781">
                  <c:v>39324</c:v>
                </c:pt>
                <c:pt idx="2782">
                  <c:v>39325</c:v>
                </c:pt>
                <c:pt idx="2783">
                  <c:v>39328</c:v>
                </c:pt>
                <c:pt idx="2784">
                  <c:v>39329</c:v>
                </c:pt>
                <c:pt idx="2785">
                  <c:v>39330</c:v>
                </c:pt>
                <c:pt idx="2786">
                  <c:v>39331</c:v>
                </c:pt>
                <c:pt idx="2787">
                  <c:v>39332</c:v>
                </c:pt>
                <c:pt idx="2788">
                  <c:v>39335</c:v>
                </c:pt>
                <c:pt idx="2789">
                  <c:v>39336</c:v>
                </c:pt>
                <c:pt idx="2790">
                  <c:v>39337</c:v>
                </c:pt>
                <c:pt idx="2791">
                  <c:v>39338</c:v>
                </c:pt>
                <c:pt idx="2792">
                  <c:v>39339</c:v>
                </c:pt>
                <c:pt idx="2793">
                  <c:v>39342</c:v>
                </c:pt>
                <c:pt idx="2794">
                  <c:v>39343</c:v>
                </c:pt>
                <c:pt idx="2795">
                  <c:v>39344</c:v>
                </c:pt>
                <c:pt idx="2796">
                  <c:v>39345</c:v>
                </c:pt>
                <c:pt idx="2797">
                  <c:v>39346</c:v>
                </c:pt>
                <c:pt idx="2798">
                  <c:v>39349</c:v>
                </c:pt>
                <c:pt idx="2799">
                  <c:v>39350</c:v>
                </c:pt>
                <c:pt idx="2800">
                  <c:v>39351</c:v>
                </c:pt>
                <c:pt idx="2801">
                  <c:v>39352</c:v>
                </c:pt>
                <c:pt idx="2802">
                  <c:v>39353</c:v>
                </c:pt>
                <c:pt idx="2803">
                  <c:v>39355</c:v>
                </c:pt>
                <c:pt idx="2804">
                  <c:v>39356</c:v>
                </c:pt>
                <c:pt idx="2805">
                  <c:v>39357</c:v>
                </c:pt>
                <c:pt idx="2806">
                  <c:v>39358</c:v>
                </c:pt>
                <c:pt idx="2807">
                  <c:v>39359</c:v>
                </c:pt>
                <c:pt idx="2808">
                  <c:v>39360</c:v>
                </c:pt>
                <c:pt idx="2809">
                  <c:v>39363</c:v>
                </c:pt>
                <c:pt idx="2810">
                  <c:v>39364</c:v>
                </c:pt>
                <c:pt idx="2811">
                  <c:v>39365</c:v>
                </c:pt>
                <c:pt idx="2812">
                  <c:v>39366</c:v>
                </c:pt>
                <c:pt idx="2813">
                  <c:v>39367</c:v>
                </c:pt>
                <c:pt idx="2814">
                  <c:v>39370</c:v>
                </c:pt>
                <c:pt idx="2815">
                  <c:v>39371</c:v>
                </c:pt>
                <c:pt idx="2816">
                  <c:v>39372</c:v>
                </c:pt>
                <c:pt idx="2817">
                  <c:v>39373</c:v>
                </c:pt>
                <c:pt idx="2818">
                  <c:v>39374</c:v>
                </c:pt>
                <c:pt idx="2819">
                  <c:v>39377</c:v>
                </c:pt>
                <c:pt idx="2820">
                  <c:v>39378</c:v>
                </c:pt>
                <c:pt idx="2821">
                  <c:v>39379</c:v>
                </c:pt>
                <c:pt idx="2822">
                  <c:v>39380</c:v>
                </c:pt>
                <c:pt idx="2823">
                  <c:v>39381</c:v>
                </c:pt>
                <c:pt idx="2824">
                  <c:v>39384</c:v>
                </c:pt>
                <c:pt idx="2825">
                  <c:v>39385</c:v>
                </c:pt>
                <c:pt idx="2826">
                  <c:v>39386</c:v>
                </c:pt>
                <c:pt idx="2827">
                  <c:v>39387</c:v>
                </c:pt>
                <c:pt idx="2828">
                  <c:v>39388</c:v>
                </c:pt>
                <c:pt idx="2829">
                  <c:v>39391</c:v>
                </c:pt>
                <c:pt idx="2830">
                  <c:v>39392</c:v>
                </c:pt>
                <c:pt idx="2831">
                  <c:v>39393</c:v>
                </c:pt>
                <c:pt idx="2832">
                  <c:v>39394</c:v>
                </c:pt>
                <c:pt idx="2833">
                  <c:v>39395</c:v>
                </c:pt>
                <c:pt idx="2834">
                  <c:v>39398</c:v>
                </c:pt>
                <c:pt idx="2835">
                  <c:v>39399</c:v>
                </c:pt>
                <c:pt idx="2836">
                  <c:v>39400</c:v>
                </c:pt>
                <c:pt idx="2837">
                  <c:v>39401</c:v>
                </c:pt>
                <c:pt idx="2838">
                  <c:v>39402</c:v>
                </c:pt>
                <c:pt idx="2839">
                  <c:v>39405</c:v>
                </c:pt>
                <c:pt idx="2840">
                  <c:v>39406</c:v>
                </c:pt>
                <c:pt idx="2841">
                  <c:v>39407</c:v>
                </c:pt>
                <c:pt idx="2842">
                  <c:v>39408</c:v>
                </c:pt>
                <c:pt idx="2843">
                  <c:v>39409</c:v>
                </c:pt>
                <c:pt idx="2844">
                  <c:v>39412</c:v>
                </c:pt>
                <c:pt idx="2845">
                  <c:v>39413</c:v>
                </c:pt>
                <c:pt idx="2846">
                  <c:v>39414</c:v>
                </c:pt>
                <c:pt idx="2847">
                  <c:v>39415</c:v>
                </c:pt>
                <c:pt idx="2848">
                  <c:v>39416</c:v>
                </c:pt>
                <c:pt idx="2849">
                  <c:v>39419</c:v>
                </c:pt>
                <c:pt idx="2850">
                  <c:v>39420</c:v>
                </c:pt>
                <c:pt idx="2851">
                  <c:v>39421</c:v>
                </c:pt>
                <c:pt idx="2852">
                  <c:v>39422</c:v>
                </c:pt>
                <c:pt idx="2853">
                  <c:v>39423</c:v>
                </c:pt>
                <c:pt idx="2854">
                  <c:v>39426</c:v>
                </c:pt>
                <c:pt idx="2855">
                  <c:v>39427</c:v>
                </c:pt>
                <c:pt idx="2856">
                  <c:v>39428</c:v>
                </c:pt>
                <c:pt idx="2857">
                  <c:v>39429</c:v>
                </c:pt>
                <c:pt idx="2858">
                  <c:v>39430</c:v>
                </c:pt>
                <c:pt idx="2859">
                  <c:v>39433</c:v>
                </c:pt>
                <c:pt idx="2860">
                  <c:v>39434</c:v>
                </c:pt>
                <c:pt idx="2861">
                  <c:v>39435</c:v>
                </c:pt>
                <c:pt idx="2862">
                  <c:v>39436</c:v>
                </c:pt>
                <c:pt idx="2863">
                  <c:v>39437</c:v>
                </c:pt>
                <c:pt idx="2864">
                  <c:v>39440</c:v>
                </c:pt>
                <c:pt idx="2865">
                  <c:v>39442</c:v>
                </c:pt>
                <c:pt idx="2866">
                  <c:v>39443</c:v>
                </c:pt>
                <c:pt idx="2867">
                  <c:v>39444</c:v>
                </c:pt>
                <c:pt idx="2868">
                  <c:v>39447</c:v>
                </c:pt>
                <c:pt idx="2869">
                  <c:v>39449</c:v>
                </c:pt>
                <c:pt idx="2870">
                  <c:v>39450</c:v>
                </c:pt>
                <c:pt idx="2871">
                  <c:v>39451</c:v>
                </c:pt>
                <c:pt idx="2872">
                  <c:v>39454</c:v>
                </c:pt>
                <c:pt idx="2873">
                  <c:v>39455</c:v>
                </c:pt>
                <c:pt idx="2874">
                  <c:v>39456</c:v>
                </c:pt>
                <c:pt idx="2875">
                  <c:v>39457</c:v>
                </c:pt>
                <c:pt idx="2876">
                  <c:v>39458</c:v>
                </c:pt>
                <c:pt idx="2877">
                  <c:v>39461</c:v>
                </c:pt>
                <c:pt idx="2878">
                  <c:v>39462</c:v>
                </c:pt>
                <c:pt idx="2879">
                  <c:v>39463</c:v>
                </c:pt>
                <c:pt idx="2880">
                  <c:v>39464</c:v>
                </c:pt>
                <c:pt idx="2881">
                  <c:v>39465</c:v>
                </c:pt>
                <c:pt idx="2882">
                  <c:v>39468</c:v>
                </c:pt>
                <c:pt idx="2883">
                  <c:v>39469</c:v>
                </c:pt>
                <c:pt idx="2884">
                  <c:v>39470</c:v>
                </c:pt>
                <c:pt idx="2885">
                  <c:v>39471</c:v>
                </c:pt>
                <c:pt idx="2886">
                  <c:v>39472</c:v>
                </c:pt>
                <c:pt idx="2887">
                  <c:v>39475</c:v>
                </c:pt>
                <c:pt idx="2888">
                  <c:v>39476</c:v>
                </c:pt>
                <c:pt idx="2889">
                  <c:v>39477</c:v>
                </c:pt>
                <c:pt idx="2890">
                  <c:v>39478</c:v>
                </c:pt>
                <c:pt idx="2891">
                  <c:v>39479</c:v>
                </c:pt>
                <c:pt idx="2892">
                  <c:v>39482</c:v>
                </c:pt>
                <c:pt idx="2893">
                  <c:v>39483</c:v>
                </c:pt>
                <c:pt idx="2894">
                  <c:v>39484</c:v>
                </c:pt>
                <c:pt idx="2895">
                  <c:v>39485</c:v>
                </c:pt>
                <c:pt idx="2896">
                  <c:v>39486</c:v>
                </c:pt>
                <c:pt idx="2897">
                  <c:v>39489</c:v>
                </c:pt>
                <c:pt idx="2898">
                  <c:v>39490</c:v>
                </c:pt>
                <c:pt idx="2899">
                  <c:v>39491</c:v>
                </c:pt>
                <c:pt idx="2900">
                  <c:v>39492</c:v>
                </c:pt>
                <c:pt idx="2901">
                  <c:v>39493</c:v>
                </c:pt>
                <c:pt idx="2902">
                  <c:v>39496</c:v>
                </c:pt>
                <c:pt idx="2903">
                  <c:v>39497</c:v>
                </c:pt>
                <c:pt idx="2904">
                  <c:v>39498</c:v>
                </c:pt>
                <c:pt idx="2905">
                  <c:v>39499</c:v>
                </c:pt>
                <c:pt idx="2906">
                  <c:v>39500</c:v>
                </c:pt>
                <c:pt idx="2907">
                  <c:v>39503</c:v>
                </c:pt>
                <c:pt idx="2908">
                  <c:v>39504</c:v>
                </c:pt>
                <c:pt idx="2909">
                  <c:v>39505</c:v>
                </c:pt>
                <c:pt idx="2910">
                  <c:v>39506</c:v>
                </c:pt>
                <c:pt idx="2911">
                  <c:v>39507</c:v>
                </c:pt>
                <c:pt idx="2912">
                  <c:v>39510</c:v>
                </c:pt>
                <c:pt idx="2913">
                  <c:v>39511</c:v>
                </c:pt>
                <c:pt idx="2914">
                  <c:v>39512</c:v>
                </c:pt>
                <c:pt idx="2915">
                  <c:v>39513</c:v>
                </c:pt>
                <c:pt idx="2916">
                  <c:v>39514</c:v>
                </c:pt>
                <c:pt idx="2917">
                  <c:v>39517</c:v>
                </c:pt>
                <c:pt idx="2918">
                  <c:v>39518</c:v>
                </c:pt>
                <c:pt idx="2919">
                  <c:v>39519</c:v>
                </c:pt>
                <c:pt idx="2920">
                  <c:v>39520</c:v>
                </c:pt>
                <c:pt idx="2921">
                  <c:v>39521</c:v>
                </c:pt>
                <c:pt idx="2922">
                  <c:v>39524</c:v>
                </c:pt>
                <c:pt idx="2923">
                  <c:v>39525</c:v>
                </c:pt>
                <c:pt idx="2924">
                  <c:v>39526</c:v>
                </c:pt>
                <c:pt idx="2925">
                  <c:v>39527</c:v>
                </c:pt>
                <c:pt idx="2926">
                  <c:v>39531</c:v>
                </c:pt>
                <c:pt idx="2927">
                  <c:v>39532</c:v>
                </c:pt>
                <c:pt idx="2928">
                  <c:v>39533</c:v>
                </c:pt>
                <c:pt idx="2929">
                  <c:v>39534</c:v>
                </c:pt>
                <c:pt idx="2930">
                  <c:v>39535</c:v>
                </c:pt>
                <c:pt idx="2931">
                  <c:v>39538</c:v>
                </c:pt>
                <c:pt idx="2932">
                  <c:v>39539</c:v>
                </c:pt>
                <c:pt idx="2933">
                  <c:v>39540</c:v>
                </c:pt>
                <c:pt idx="2934">
                  <c:v>39541</c:v>
                </c:pt>
                <c:pt idx="2935">
                  <c:v>39542</c:v>
                </c:pt>
                <c:pt idx="2936">
                  <c:v>39545</c:v>
                </c:pt>
                <c:pt idx="2937">
                  <c:v>39546</c:v>
                </c:pt>
                <c:pt idx="2938">
                  <c:v>39547</c:v>
                </c:pt>
                <c:pt idx="2939">
                  <c:v>39548</c:v>
                </c:pt>
                <c:pt idx="2940">
                  <c:v>39549</c:v>
                </c:pt>
                <c:pt idx="2941">
                  <c:v>39552</c:v>
                </c:pt>
                <c:pt idx="2942">
                  <c:v>39553</c:v>
                </c:pt>
                <c:pt idx="2943">
                  <c:v>39554</c:v>
                </c:pt>
                <c:pt idx="2944">
                  <c:v>39555</c:v>
                </c:pt>
                <c:pt idx="2945">
                  <c:v>39556</c:v>
                </c:pt>
                <c:pt idx="2946">
                  <c:v>39559</c:v>
                </c:pt>
                <c:pt idx="2947">
                  <c:v>39560</c:v>
                </c:pt>
                <c:pt idx="2948">
                  <c:v>39561</c:v>
                </c:pt>
                <c:pt idx="2949">
                  <c:v>39562</c:v>
                </c:pt>
                <c:pt idx="2950">
                  <c:v>39563</c:v>
                </c:pt>
                <c:pt idx="2951">
                  <c:v>39566</c:v>
                </c:pt>
                <c:pt idx="2952">
                  <c:v>39567</c:v>
                </c:pt>
                <c:pt idx="2953">
                  <c:v>39568</c:v>
                </c:pt>
                <c:pt idx="2954">
                  <c:v>39569</c:v>
                </c:pt>
                <c:pt idx="2955">
                  <c:v>39570</c:v>
                </c:pt>
                <c:pt idx="2956">
                  <c:v>39573</c:v>
                </c:pt>
                <c:pt idx="2957">
                  <c:v>39574</c:v>
                </c:pt>
                <c:pt idx="2958">
                  <c:v>39575</c:v>
                </c:pt>
                <c:pt idx="2959">
                  <c:v>39576</c:v>
                </c:pt>
                <c:pt idx="2960">
                  <c:v>39577</c:v>
                </c:pt>
                <c:pt idx="2961">
                  <c:v>39580</c:v>
                </c:pt>
                <c:pt idx="2962">
                  <c:v>39581</c:v>
                </c:pt>
                <c:pt idx="2963">
                  <c:v>39582</c:v>
                </c:pt>
                <c:pt idx="2964">
                  <c:v>39583</c:v>
                </c:pt>
                <c:pt idx="2965">
                  <c:v>39584</c:v>
                </c:pt>
                <c:pt idx="2966">
                  <c:v>39587</c:v>
                </c:pt>
                <c:pt idx="2967">
                  <c:v>39588</c:v>
                </c:pt>
                <c:pt idx="2968">
                  <c:v>39589</c:v>
                </c:pt>
                <c:pt idx="2969">
                  <c:v>39590</c:v>
                </c:pt>
                <c:pt idx="2970">
                  <c:v>39591</c:v>
                </c:pt>
                <c:pt idx="2971">
                  <c:v>39594</c:v>
                </c:pt>
                <c:pt idx="2972">
                  <c:v>39595</c:v>
                </c:pt>
                <c:pt idx="2973">
                  <c:v>39596</c:v>
                </c:pt>
                <c:pt idx="2974">
                  <c:v>39597</c:v>
                </c:pt>
                <c:pt idx="2975">
                  <c:v>39598</c:v>
                </c:pt>
                <c:pt idx="2976">
                  <c:v>39599</c:v>
                </c:pt>
                <c:pt idx="2977">
                  <c:v>39601</c:v>
                </c:pt>
                <c:pt idx="2978">
                  <c:v>39602</c:v>
                </c:pt>
                <c:pt idx="2979">
                  <c:v>39603</c:v>
                </c:pt>
                <c:pt idx="2980">
                  <c:v>39604</c:v>
                </c:pt>
                <c:pt idx="2981">
                  <c:v>39605</c:v>
                </c:pt>
                <c:pt idx="2982">
                  <c:v>39608</c:v>
                </c:pt>
                <c:pt idx="2983">
                  <c:v>39609</c:v>
                </c:pt>
                <c:pt idx="2984">
                  <c:v>39610</c:v>
                </c:pt>
                <c:pt idx="2985">
                  <c:v>39611</c:v>
                </c:pt>
                <c:pt idx="2986">
                  <c:v>39612</c:v>
                </c:pt>
                <c:pt idx="2987">
                  <c:v>39615</c:v>
                </c:pt>
                <c:pt idx="2988">
                  <c:v>39616</c:v>
                </c:pt>
                <c:pt idx="2989">
                  <c:v>39617</c:v>
                </c:pt>
                <c:pt idx="2990">
                  <c:v>39618</c:v>
                </c:pt>
                <c:pt idx="2991">
                  <c:v>39619</c:v>
                </c:pt>
                <c:pt idx="2992">
                  <c:v>39622</c:v>
                </c:pt>
                <c:pt idx="2993">
                  <c:v>39623</c:v>
                </c:pt>
                <c:pt idx="2994">
                  <c:v>39624</c:v>
                </c:pt>
                <c:pt idx="2995">
                  <c:v>39625</c:v>
                </c:pt>
                <c:pt idx="2996">
                  <c:v>39626</c:v>
                </c:pt>
                <c:pt idx="2997">
                  <c:v>39629</c:v>
                </c:pt>
                <c:pt idx="2998">
                  <c:v>39630</c:v>
                </c:pt>
                <c:pt idx="2999">
                  <c:v>39631</c:v>
                </c:pt>
                <c:pt idx="3000">
                  <c:v>39632</c:v>
                </c:pt>
                <c:pt idx="3001">
                  <c:v>39633</c:v>
                </c:pt>
                <c:pt idx="3002">
                  <c:v>39636</c:v>
                </c:pt>
                <c:pt idx="3003">
                  <c:v>39637</c:v>
                </c:pt>
                <c:pt idx="3004">
                  <c:v>39638</c:v>
                </c:pt>
                <c:pt idx="3005">
                  <c:v>39639</c:v>
                </c:pt>
                <c:pt idx="3006">
                  <c:v>39640</c:v>
                </c:pt>
                <c:pt idx="3007">
                  <c:v>39643</c:v>
                </c:pt>
                <c:pt idx="3008">
                  <c:v>39644</c:v>
                </c:pt>
                <c:pt idx="3009">
                  <c:v>39645</c:v>
                </c:pt>
                <c:pt idx="3010">
                  <c:v>39646</c:v>
                </c:pt>
                <c:pt idx="3011">
                  <c:v>39647</c:v>
                </c:pt>
                <c:pt idx="3012">
                  <c:v>39650</c:v>
                </c:pt>
                <c:pt idx="3013">
                  <c:v>39651</c:v>
                </c:pt>
                <c:pt idx="3014">
                  <c:v>39652</c:v>
                </c:pt>
                <c:pt idx="3015">
                  <c:v>39653</c:v>
                </c:pt>
                <c:pt idx="3016">
                  <c:v>39654</c:v>
                </c:pt>
                <c:pt idx="3017">
                  <c:v>39657</c:v>
                </c:pt>
                <c:pt idx="3018">
                  <c:v>39658</c:v>
                </c:pt>
                <c:pt idx="3019">
                  <c:v>39659</c:v>
                </c:pt>
                <c:pt idx="3020">
                  <c:v>39660</c:v>
                </c:pt>
                <c:pt idx="3021">
                  <c:v>39661</c:v>
                </c:pt>
                <c:pt idx="3022">
                  <c:v>39664</c:v>
                </c:pt>
                <c:pt idx="3023">
                  <c:v>39665</c:v>
                </c:pt>
                <c:pt idx="3024">
                  <c:v>39666</c:v>
                </c:pt>
                <c:pt idx="3025">
                  <c:v>39667</c:v>
                </c:pt>
                <c:pt idx="3026">
                  <c:v>39668</c:v>
                </c:pt>
                <c:pt idx="3027">
                  <c:v>39671</c:v>
                </c:pt>
                <c:pt idx="3028">
                  <c:v>39672</c:v>
                </c:pt>
                <c:pt idx="3029">
                  <c:v>39673</c:v>
                </c:pt>
                <c:pt idx="3030">
                  <c:v>39674</c:v>
                </c:pt>
                <c:pt idx="3031">
                  <c:v>39675</c:v>
                </c:pt>
                <c:pt idx="3032">
                  <c:v>39678</c:v>
                </c:pt>
                <c:pt idx="3033">
                  <c:v>39679</c:v>
                </c:pt>
                <c:pt idx="3034">
                  <c:v>39680</c:v>
                </c:pt>
                <c:pt idx="3035">
                  <c:v>39681</c:v>
                </c:pt>
                <c:pt idx="3036">
                  <c:v>39682</c:v>
                </c:pt>
                <c:pt idx="3037">
                  <c:v>39685</c:v>
                </c:pt>
                <c:pt idx="3038">
                  <c:v>39686</c:v>
                </c:pt>
                <c:pt idx="3039">
                  <c:v>39687</c:v>
                </c:pt>
                <c:pt idx="3040">
                  <c:v>39688</c:v>
                </c:pt>
                <c:pt idx="3041">
                  <c:v>39689</c:v>
                </c:pt>
                <c:pt idx="3042">
                  <c:v>39691</c:v>
                </c:pt>
                <c:pt idx="3043">
                  <c:v>39692</c:v>
                </c:pt>
                <c:pt idx="3044">
                  <c:v>39693</c:v>
                </c:pt>
                <c:pt idx="3045">
                  <c:v>39694</c:v>
                </c:pt>
                <c:pt idx="3046">
                  <c:v>39695</c:v>
                </c:pt>
                <c:pt idx="3047">
                  <c:v>39696</c:v>
                </c:pt>
                <c:pt idx="3048">
                  <c:v>39699</c:v>
                </c:pt>
                <c:pt idx="3049">
                  <c:v>39700</c:v>
                </c:pt>
                <c:pt idx="3050">
                  <c:v>39701</c:v>
                </c:pt>
                <c:pt idx="3051">
                  <c:v>39702</c:v>
                </c:pt>
                <c:pt idx="3052">
                  <c:v>39703</c:v>
                </c:pt>
                <c:pt idx="3053">
                  <c:v>39706</c:v>
                </c:pt>
                <c:pt idx="3054">
                  <c:v>39707</c:v>
                </c:pt>
                <c:pt idx="3055">
                  <c:v>39708</c:v>
                </c:pt>
                <c:pt idx="3056">
                  <c:v>39709</c:v>
                </c:pt>
                <c:pt idx="3057">
                  <c:v>39710</c:v>
                </c:pt>
                <c:pt idx="3058">
                  <c:v>39713</c:v>
                </c:pt>
                <c:pt idx="3059">
                  <c:v>39714</c:v>
                </c:pt>
                <c:pt idx="3060">
                  <c:v>39715</c:v>
                </c:pt>
                <c:pt idx="3061">
                  <c:v>39716</c:v>
                </c:pt>
                <c:pt idx="3062">
                  <c:v>39717</c:v>
                </c:pt>
                <c:pt idx="3063">
                  <c:v>39720</c:v>
                </c:pt>
                <c:pt idx="3064">
                  <c:v>39721</c:v>
                </c:pt>
                <c:pt idx="3065">
                  <c:v>39722</c:v>
                </c:pt>
                <c:pt idx="3066">
                  <c:v>39723</c:v>
                </c:pt>
                <c:pt idx="3067">
                  <c:v>39724</c:v>
                </c:pt>
                <c:pt idx="3068">
                  <c:v>39727</c:v>
                </c:pt>
                <c:pt idx="3069">
                  <c:v>39728</c:v>
                </c:pt>
                <c:pt idx="3070">
                  <c:v>39729</c:v>
                </c:pt>
                <c:pt idx="3071">
                  <c:v>39730</c:v>
                </c:pt>
                <c:pt idx="3072">
                  <c:v>39731</c:v>
                </c:pt>
                <c:pt idx="3073">
                  <c:v>39734</c:v>
                </c:pt>
                <c:pt idx="3074">
                  <c:v>39735</c:v>
                </c:pt>
                <c:pt idx="3075">
                  <c:v>39736</c:v>
                </c:pt>
                <c:pt idx="3076">
                  <c:v>39737</c:v>
                </c:pt>
                <c:pt idx="3077">
                  <c:v>39738</c:v>
                </c:pt>
                <c:pt idx="3078">
                  <c:v>39741</c:v>
                </c:pt>
                <c:pt idx="3079">
                  <c:v>39742</c:v>
                </c:pt>
                <c:pt idx="3080">
                  <c:v>39743</c:v>
                </c:pt>
                <c:pt idx="3081">
                  <c:v>39744</c:v>
                </c:pt>
                <c:pt idx="3082">
                  <c:v>39745</c:v>
                </c:pt>
                <c:pt idx="3083">
                  <c:v>39748</c:v>
                </c:pt>
                <c:pt idx="3084">
                  <c:v>39749</c:v>
                </c:pt>
                <c:pt idx="3085">
                  <c:v>39750</c:v>
                </c:pt>
                <c:pt idx="3086">
                  <c:v>39751</c:v>
                </c:pt>
                <c:pt idx="3087">
                  <c:v>39752</c:v>
                </c:pt>
                <c:pt idx="3088">
                  <c:v>39755</c:v>
                </c:pt>
                <c:pt idx="3089">
                  <c:v>39756</c:v>
                </c:pt>
                <c:pt idx="3090">
                  <c:v>39757</c:v>
                </c:pt>
                <c:pt idx="3091">
                  <c:v>39758</c:v>
                </c:pt>
                <c:pt idx="3092">
                  <c:v>39759</c:v>
                </c:pt>
                <c:pt idx="3093">
                  <c:v>39762</c:v>
                </c:pt>
                <c:pt idx="3094">
                  <c:v>39763</c:v>
                </c:pt>
                <c:pt idx="3095">
                  <c:v>39764</c:v>
                </c:pt>
                <c:pt idx="3096">
                  <c:v>39765</c:v>
                </c:pt>
                <c:pt idx="3097">
                  <c:v>39766</c:v>
                </c:pt>
                <c:pt idx="3098">
                  <c:v>39769</c:v>
                </c:pt>
                <c:pt idx="3099">
                  <c:v>39770</c:v>
                </c:pt>
                <c:pt idx="3100">
                  <c:v>39771</c:v>
                </c:pt>
                <c:pt idx="3101">
                  <c:v>39772</c:v>
                </c:pt>
                <c:pt idx="3102">
                  <c:v>39773</c:v>
                </c:pt>
                <c:pt idx="3103">
                  <c:v>39776</c:v>
                </c:pt>
                <c:pt idx="3104">
                  <c:v>39777</c:v>
                </c:pt>
                <c:pt idx="3105">
                  <c:v>39778</c:v>
                </c:pt>
                <c:pt idx="3106">
                  <c:v>39779</c:v>
                </c:pt>
                <c:pt idx="3107">
                  <c:v>39780</c:v>
                </c:pt>
                <c:pt idx="3108">
                  <c:v>39782</c:v>
                </c:pt>
                <c:pt idx="3109">
                  <c:v>39783</c:v>
                </c:pt>
                <c:pt idx="3110">
                  <c:v>39784</c:v>
                </c:pt>
                <c:pt idx="3111">
                  <c:v>39785</c:v>
                </c:pt>
                <c:pt idx="3112">
                  <c:v>39786</c:v>
                </c:pt>
                <c:pt idx="3113">
                  <c:v>39787</c:v>
                </c:pt>
                <c:pt idx="3114">
                  <c:v>39790</c:v>
                </c:pt>
                <c:pt idx="3115">
                  <c:v>39791</c:v>
                </c:pt>
                <c:pt idx="3116">
                  <c:v>39792</c:v>
                </c:pt>
                <c:pt idx="3117">
                  <c:v>39793</c:v>
                </c:pt>
                <c:pt idx="3118">
                  <c:v>39794</c:v>
                </c:pt>
                <c:pt idx="3119">
                  <c:v>39797</c:v>
                </c:pt>
                <c:pt idx="3120">
                  <c:v>39798</c:v>
                </c:pt>
                <c:pt idx="3121">
                  <c:v>39799</c:v>
                </c:pt>
                <c:pt idx="3122">
                  <c:v>39800</c:v>
                </c:pt>
                <c:pt idx="3123">
                  <c:v>39801</c:v>
                </c:pt>
                <c:pt idx="3124">
                  <c:v>39804</c:v>
                </c:pt>
                <c:pt idx="3125">
                  <c:v>39805</c:v>
                </c:pt>
                <c:pt idx="3126">
                  <c:v>39806</c:v>
                </c:pt>
                <c:pt idx="3127">
                  <c:v>39808</c:v>
                </c:pt>
                <c:pt idx="3128">
                  <c:v>39811</c:v>
                </c:pt>
                <c:pt idx="3129">
                  <c:v>39812</c:v>
                </c:pt>
                <c:pt idx="3130">
                  <c:v>39813</c:v>
                </c:pt>
                <c:pt idx="3131">
                  <c:v>39815</c:v>
                </c:pt>
                <c:pt idx="3132">
                  <c:v>39818</c:v>
                </c:pt>
                <c:pt idx="3133">
                  <c:v>39819</c:v>
                </c:pt>
                <c:pt idx="3134">
                  <c:v>39820</c:v>
                </c:pt>
                <c:pt idx="3135">
                  <c:v>39821</c:v>
                </c:pt>
                <c:pt idx="3136">
                  <c:v>39822</c:v>
                </c:pt>
                <c:pt idx="3137">
                  <c:v>39825</c:v>
                </c:pt>
                <c:pt idx="3138">
                  <c:v>39826</c:v>
                </c:pt>
                <c:pt idx="3139">
                  <c:v>39827</c:v>
                </c:pt>
                <c:pt idx="3140">
                  <c:v>39828</c:v>
                </c:pt>
                <c:pt idx="3141">
                  <c:v>39829</c:v>
                </c:pt>
                <c:pt idx="3142">
                  <c:v>39832</c:v>
                </c:pt>
                <c:pt idx="3143">
                  <c:v>39833</c:v>
                </c:pt>
                <c:pt idx="3144">
                  <c:v>39834</c:v>
                </c:pt>
                <c:pt idx="3145">
                  <c:v>39835</c:v>
                </c:pt>
                <c:pt idx="3146">
                  <c:v>39836</c:v>
                </c:pt>
                <c:pt idx="3147">
                  <c:v>39839</c:v>
                </c:pt>
                <c:pt idx="3148">
                  <c:v>39840</c:v>
                </c:pt>
                <c:pt idx="3149">
                  <c:v>39841</c:v>
                </c:pt>
                <c:pt idx="3150">
                  <c:v>39842</c:v>
                </c:pt>
                <c:pt idx="3151">
                  <c:v>39843</c:v>
                </c:pt>
                <c:pt idx="3152">
                  <c:v>39844</c:v>
                </c:pt>
                <c:pt idx="3153">
                  <c:v>39846</c:v>
                </c:pt>
                <c:pt idx="3154">
                  <c:v>39847</c:v>
                </c:pt>
                <c:pt idx="3155">
                  <c:v>39848</c:v>
                </c:pt>
                <c:pt idx="3156">
                  <c:v>39849</c:v>
                </c:pt>
                <c:pt idx="3157">
                  <c:v>39850</c:v>
                </c:pt>
                <c:pt idx="3158">
                  <c:v>39853</c:v>
                </c:pt>
                <c:pt idx="3159">
                  <c:v>39854</c:v>
                </c:pt>
                <c:pt idx="3160">
                  <c:v>39855</c:v>
                </c:pt>
                <c:pt idx="3161">
                  <c:v>39856</c:v>
                </c:pt>
                <c:pt idx="3162">
                  <c:v>39857</c:v>
                </c:pt>
                <c:pt idx="3163">
                  <c:v>39860</c:v>
                </c:pt>
                <c:pt idx="3164">
                  <c:v>39861</c:v>
                </c:pt>
                <c:pt idx="3165">
                  <c:v>39862</c:v>
                </c:pt>
                <c:pt idx="3166">
                  <c:v>39863</c:v>
                </c:pt>
                <c:pt idx="3167">
                  <c:v>39864</c:v>
                </c:pt>
                <c:pt idx="3168">
                  <c:v>39867</c:v>
                </c:pt>
                <c:pt idx="3169">
                  <c:v>39868</c:v>
                </c:pt>
                <c:pt idx="3170">
                  <c:v>39869</c:v>
                </c:pt>
                <c:pt idx="3171">
                  <c:v>39870</c:v>
                </c:pt>
                <c:pt idx="3172">
                  <c:v>39871</c:v>
                </c:pt>
                <c:pt idx="3173">
                  <c:v>39872</c:v>
                </c:pt>
                <c:pt idx="3174">
                  <c:v>39874</c:v>
                </c:pt>
                <c:pt idx="3175">
                  <c:v>39875</c:v>
                </c:pt>
                <c:pt idx="3176">
                  <c:v>39876</c:v>
                </c:pt>
                <c:pt idx="3177">
                  <c:v>39877</c:v>
                </c:pt>
                <c:pt idx="3178">
                  <c:v>39878</c:v>
                </c:pt>
                <c:pt idx="3179">
                  <c:v>39881</c:v>
                </c:pt>
                <c:pt idx="3180">
                  <c:v>39882</c:v>
                </c:pt>
                <c:pt idx="3181">
                  <c:v>39883</c:v>
                </c:pt>
                <c:pt idx="3182">
                  <c:v>39884</c:v>
                </c:pt>
                <c:pt idx="3183">
                  <c:v>39885</c:v>
                </c:pt>
                <c:pt idx="3184">
                  <c:v>39888</c:v>
                </c:pt>
                <c:pt idx="3185">
                  <c:v>39889</c:v>
                </c:pt>
                <c:pt idx="3186">
                  <c:v>39890</c:v>
                </c:pt>
                <c:pt idx="3187">
                  <c:v>39891</c:v>
                </c:pt>
                <c:pt idx="3188">
                  <c:v>39892</c:v>
                </c:pt>
                <c:pt idx="3189">
                  <c:v>39895</c:v>
                </c:pt>
                <c:pt idx="3190">
                  <c:v>39896</c:v>
                </c:pt>
                <c:pt idx="3191">
                  <c:v>39897</c:v>
                </c:pt>
                <c:pt idx="3192">
                  <c:v>39898</c:v>
                </c:pt>
                <c:pt idx="3193">
                  <c:v>39899</c:v>
                </c:pt>
                <c:pt idx="3194">
                  <c:v>39902</c:v>
                </c:pt>
                <c:pt idx="3195">
                  <c:v>39903</c:v>
                </c:pt>
                <c:pt idx="3196">
                  <c:v>39904</c:v>
                </c:pt>
                <c:pt idx="3197">
                  <c:v>39905</c:v>
                </c:pt>
                <c:pt idx="3198">
                  <c:v>39906</c:v>
                </c:pt>
                <c:pt idx="3199">
                  <c:v>39909</c:v>
                </c:pt>
                <c:pt idx="3200">
                  <c:v>39910</c:v>
                </c:pt>
                <c:pt idx="3201">
                  <c:v>39911</c:v>
                </c:pt>
                <c:pt idx="3202">
                  <c:v>39912</c:v>
                </c:pt>
                <c:pt idx="3203">
                  <c:v>39916</c:v>
                </c:pt>
                <c:pt idx="3204">
                  <c:v>39917</c:v>
                </c:pt>
                <c:pt idx="3205">
                  <c:v>39918</c:v>
                </c:pt>
                <c:pt idx="3206">
                  <c:v>39919</c:v>
                </c:pt>
                <c:pt idx="3207">
                  <c:v>39920</c:v>
                </c:pt>
                <c:pt idx="3208">
                  <c:v>39923</c:v>
                </c:pt>
                <c:pt idx="3209">
                  <c:v>39924</c:v>
                </c:pt>
                <c:pt idx="3210">
                  <c:v>39925</c:v>
                </c:pt>
                <c:pt idx="3211">
                  <c:v>39926</c:v>
                </c:pt>
                <c:pt idx="3212">
                  <c:v>39927</c:v>
                </c:pt>
                <c:pt idx="3213">
                  <c:v>39930</c:v>
                </c:pt>
                <c:pt idx="3214">
                  <c:v>39931</c:v>
                </c:pt>
                <c:pt idx="3215">
                  <c:v>39932</c:v>
                </c:pt>
                <c:pt idx="3216">
                  <c:v>39933</c:v>
                </c:pt>
                <c:pt idx="3217">
                  <c:v>39934</c:v>
                </c:pt>
                <c:pt idx="3218">
                  <c:v>39937</c:v>
                </c:pt>
                <c:pt idx="3219">
                  <c:v>39938</c:v>
                </c:pt>
                <c:pt idx="3220">
                  <c:v>39939</c:v>
                </c:pt>
                <c:pt idx="3221">
                  <c:v>39940</c:v>
                </c:pt>
                <c:pt idx="3222">
                  <c:v>39941</c:v>
                </c:pt>
                <c:pt idx="3223">
                  <c:v>39944</c:v>
                </c:pt>
                <c:pt idx="3224">
                  <c:v>39945</c:v>
                </c:pt>
                <c:pt idx="3225">
                  <c:v>39946</c:v>
                </c:pt>
                <c:pt idx="3226">
                  <c:v>39947</c:v>
                </c:pt>
                <c:pt idx="3227">
                  <c:v>39948</c:v>
                </c:pt>
                <c:pt idx="3228">
                  <c:v>39951</c:v>
                </c:pt>
                <c:pt idx="3229">
                  <c:v>39952</c:v>
                </c:pt>
                <c:pt idx="3230">
                  <c:v>39953</c:v>
                </c:pt>
                <c:pt idx="3231">
                  <c:v>39954</c:v>
                </c:pt>
                <c:pt idx="3232">
                  <c:v>39955</c:v>
                </c:pt>
                <c:pt idx="3233">
                  <c:v>39958</c:v>
                </c:pt>
                <c:pt idx="3234">
                  <c:v>39959</c:v>
                </c:pt>
                <c:pt idx="3235">
                  <c:v>39960</c:v>
                </c:pt>
                <c:pt idx="3236">
                  <c:v>39961</c:v>
                </c:pt>
                <c:pt idx="3237">
                  <c:v>39962</c:v>
                </c:pt>
                <c:pt idx="3238">
                  <c:v>39964</c:v>
                </c:pt>
                <c:pt idx="3239">
                  <c:v>39965</c:v>
                </c:pt>
                <c:pt idx="3240">
                  <c:v>39966</c:v>
                </c:pt>
                <c:pt idx="3241">
                  <c:v>39967</c:v>
                </c:pt>
                <c:pt idx="3242">
                  <c:v>39968</c:v>
                </c:pt>
                <c:pt idx="3243">
                  <c:v>39969</c:v>
                </c:pt>
                <c:pt idx="3244">
                  <c:v>39972</c:v>
                </c:pt>
                <c:pt idx="3245">
                  <c:v>39973</c:v>
                </c:pt>
                <c:pt idx="3246">
                  <c:v>39974</c:v>
                </c:pt>
                <c:pt idx="3247">
                  <c:v>39975</c:v>
                </c:pt>
                <c:pt idx="3248">
                  <c:v>39976</c:v>
                </c:pt>
                <c:pt idx="3249">
                  <c:v>39979</c:v>
                </c:pt>
                <c:pt idx="3250">
                  <c:v>39980</c:v>
                </c:pt>
                <c:pt idx="3251">
                  <c:v>39981</c:v>
                </c:pt>
                <c:pt idx="3252">
                  <c:v>39982</c:v>
                </c:pt>
                <c:pt idx="3253">
                  <c:v>39983</c:v>
                </c:pt>
                <c:pt idx="3254">
                  <c:v>39986</c:v>
                </c:pt>
                <c:pt idx="3255">
                  <c:v>39987</c:v>
                </c:pt>
                <c:pt idx="3256">
                  <c:v>39988</c:v>
                </c:pt>
                <c:pt idx="3257">
                  <c:v>39989</c:v>
                </c:pt>
                <c:pt idx="3258">
                  <c:v>39990</c:v>
                </c:pt>
                <c:pt idx="3259">
                  <c:v>39993</c:v>
                </c:pt>
                <c:pt idx="3260">
                  <c:v>39994</c:v>
                </c:pt>
                <c:pt idx="3261">
                  <c:v>39995</c:v>
                </c:pt>
                <c:pt idx="3262">
                  <c:v>39996</c:v>
                </c:pt>
                <c:pt idx="3263">
                  <c:v>39997</c:v>
                </c:pt>
                <c:pt idx="3264">
                  <c:v>40000</c:v>
                </c:pt>
                <c:pt idx="3265">
                  <c:v>40001</c:v>
                </c:pt>
                <c:pt idx="3266">
                  <c:v>40002</c:v>
                </c:pt>
                <c:pt idx="3267">
                  <c:v>40003</c:v>
                </c:pt>
                <c:pt idx="3268">
                  <c:v>40004</c:v>
                </c:pt>
                <c:pt idx="3269">
                  <c:v>40007</c:v>
                </c:pt>
                <c:pt idx="3270">
                  <c:v>40008</c:v>
                </c:pt>
                <c:pt idx="3271">
                  <c:v>40009</c:v>
                </c:pt>
                <c:pt idx="3272">
                  <c:v>40010</c:v>
                </c:pt>
                <c:pt idx="3273">
                  <c:v>40011</c:v>
                </c:pt>
                <c:pt idx="3274">
                  <c:v>40014</c:v>
                </c:pt>
                <c:pt idx="3275">
                  <c:v>40015</c:v>
                </c:pt>
                <c:pt idx="3276">
                  <c:v>40016</c:v>
                </c:pt>
                <c:pt idx="3277">
                  <c:v>40017</c:v>
                </c:pt>
                <c:pt idx="3278">
                  <c:v>40018</c:v>
                </c:pt>
                <c:pt idx="3279">
                  <c:v>40021</c:v>
                </c:pt>
                <c:pt idx="3280">
                  <c:v>40022</c:v>
                </c:pt>
                <c:pt idx="3281">
                  <c:v>40023</c:v>
                </c:pt>
                <c:pt idx="3282">
                  <c:v>40024</c:v>
                </c:pt>
                <c:pt idx="3283">
                  <c:v>40025</c:v>
                </c:pt>
                <c:pt idx="3284">
                  <c:v>40028</c:v>
                </c:pt>
                <c:pt idx="3285">
                  <c:v>40029</c:v>
                </c:pt>
                <c:pt idx="3286">
                  <c:v>40030</c:v>
                </c:pt>
                <c:pt idx="3287">
                  <c:v>40031</c:v>
                </c:pt>
                <c:pt idx="3288">
                  <c:v>40032</c:v>
                </c:pt>
                <c:pt idx="3289">
                  <c:v>40035</c:v>
                </c:pt>
                <c:pt idx="3290">
                  <c:v>40036</c:v>
                </c:pt>
                <c:pt idx="3291">
                  <c:v>40037</c:v>
                </c:pt>
                <c:pt idx="3292">
                  <c:v>40038</c:v>
                </c:pt>
                <c:pt idx="3293">
                  <c:v>40039</c:v>
                </c:pt>
                <c:pt idx="3294">
                  <c:v>40042</c:v>
                </c:pt>
                <c:pt idx="3295">
                  <c:v>40043</c:v>
                </c:pt>
                <c:pt idx="3296">
                  <c:v>40044</c:v>
                </c:pt>
                <c:pt idx="3297">
                  <c:v>40045</c:v>
                </c:pt>
                <c:pt idx="3298">
                  <c:v>40046</c:v>
                </c:pt>
                <c:pt idx="3299">
                  <c:v>40049</c:v>
                </c:pt>
                <c:pt idx="3300">
                  <c:v>40050</c:v>
                </c:pt>
                <c:pt idx="3301">
                  <c:v>40051</c:v>
                </c:pt>
                <c:pt idx="3302">
                  <c:v>40052</c:v>
                </c:pt>
                <c:pt idx="3303">
                  <c:v>40053</c:v>
                </c:pt>
                <c:pt idx="3304">
                  <c:v>40056</c:v>
                </c:pt>
                <c:pt idx="3305">
                  <c:v>40057</c:v>
                </c:pt>
                <c:pt idx="3306">
                  <c:v>40058</c:v>
                </c:pt>
                <c:pt idx="3307">
                  <c:v>40059</c:v>
                </c:pt>
                <c:pt idx="3308">
                  <c:v>40060</c:v>
                </c:pt>
                <c:pt idx="3309">
                  <c:v>40063</c:v>
                </c:pt>
                <c:pt idx="3310">
                  <c:v>40064</c:v>
                </c:pt>
                <c:pt idx="3311">
                  <c:v>40065</c:v>
                </c:pt>
                <c:pt idx="3312">
                  <c:v>40066</c:v>
                </c:pt>
                <c:pt idx="3313">
                  <c:v>40067</c:v>
                </c:pt>
                <c:pt idx="3314">
                  <c:v>40070</c:v>
                </c:pt>
                <c:pt idx="3315">
                  <c:v>40071</c:v>
                </c:pt>
                <c:pt idx="3316">
                  <c:v>40072</c:v>
                </c:pt>
                <c:pt idx="3317">
                  <c:v>40073</c:v>
                </c:pt>
                <c:pt idx="3318">
                  <c:v>40074</c:v>
                </c:pt>
                <c:pt idx="3319">
                  <c:v>40077</c:v>
                </c:pt>
                <c:pt idx="3320">
                  <c:v>40078</c:v>
                </c:pt>
                <c:pt idx="3321">
                  <c:v>40079</c:v>
                </c:pt>
                <c:pt idx="3322">
                  <c:v>40080</c:v>
                </c:pt>
                <c:pt idx="3323">
                  <c:v>40081</c:v>
                </c:pt>
                <c:pt idx="3324">
                  <c:v>40084</c:v>
                </c:pt>
                <c:pt idx="3325">
                  <c:v>40085</c:v>
                </c:pt>
                <c:pt idx="3326">
                  <c:v>40086</c:v>
                </c:pt>
                <c:pt idx="3327">
                  <c:v>40087</c:v>
                </c:pt>
                <c:pt idx="3328">
                  <c:v>40088</c:v>
                </c:pt>
                <c:pt idx="3329">
                  <c:v>40091</c:v>
                </c:pt>
                <c:pt idx="3330">
                  <c:v>40092</c:v>
                </c:pt>
                <c:pt idx="3331">
                  <c:v>40093</c:v>
                </c:pt>
                <c:pt idx="3332">
                  <c:v>40094</c:v>
                </c:pt>
                <c:pt idx="3333">
                  <c:v>40095</c:v>
                </c:pt>
                <c:pt idx="3334">
                  <c:v>40098</c:v>
                </c:pt>
                <c:pt idx="3335">
                  <c:v>40099</c:v>
                </c:pt>
                <c:pt idx="3336">
                  <c:v>40100</c:v>
                </c:pt>
                <c:pt idx="3337">
                  <c:v>40101</c:v>
                </c:pt>
                <c:pt idx="3338">
                  <c:v>40102</c:v>
                </c:pt>
                <c:pt idx="3339">
                  <c:v>40105</c:v>
                </c:pt>
                <c:pt idx="3340">
                  <c:v>40106</c:v>
                </c:pt>
                <c:pt idx="3341">
                  <c:v>40107</c:v>
                </c:pt>
                <c:pt idx="3342">
                  <c:v>40108</c:v>
                </c:pt>
                <c:pt idx="3343">
                  <c:v>40109</c:v>
                </c:pt>
                <c:pt idx="3344">
                  <c:v>40112</c:v>
                </c:pt>
                <c:pt idx="3345">
                  <c:v>40113</c:v>
                </c:pt>
                <c:pt idx="3346">
                  <c:v>40114</c:v>
                </c:pt>
                <c:pt idx="3347">
                  <c:v>40115</c:v>
                </c:pt>
                <c:pt idx="3348">
                  <c:v>40116</c:v>
                </c:pt>
                <c:pt idx="3349">
                  <c:v>40117</c:v>
                </c:pt>
                <c:pt idx="3350">
                  <c:v>40119</c:v>
                </c:pt>
                <c:pt idx="3351">
                  <c:v>40120</c:v>
                </c:pt>
                <c:pt idx="3352">
                  <c:v>40121</c:v>
                </c:pt>
                <c:pt idx="3353">
                  <c:v>40122</c:v>
                </c:pt>
                <c:pt idx="3354">
                  <c:v>40123</c:v>
                </c:pt>
                <c:pt idx="3355">
                  <c:v>40126</c:v>
                </c:pt>
                <c:pt idx="3356">
                  <c:v>40127</c:v>
                </c:pt>
                <c:pt idx="3357">
                  <c:v>40128</c:v>
                </c:pt>
                <c:pt idx="3358">
                  <c:v>40129</c:v>
                </c:pt>
                <c:pt idx="3359">
                  <c:v>40130</c:v>
                </c:pt>
                <c:pt idx="3360">
                  <c:v>40133</c:v>
                </c:pt>
                <c:pt idx="3361">
                  <c:v>40134</c:v>
                </c:pt>
                <c:pt idx="3362">
                  <c:v>40135</c:v>
                </c:pt>
                <c:pt idx="3363">
                  <c:v>40136</c:v>
                </c:pt>
                <c:pt idx="3364">
                  <c:v>40137</c:v>
                </c:pt>
                <c:pt idx="3365">
                  <c:v>40140</c:v>
                </c:pt>
                <c:pt idx="3366">
                  <c:v>40141</c:v>
                </c:pt>
                <c:pt idx="3367">
                  <c:v>40142</c:v>
                </c:pt>
                <c:pt idx="3368">
                  <c:v>40143</c:v>
                </c:pt>
                <c:pt idx="3369">
                  <c:v>40144</c:v>
                </c:pt>
                <c:pt idx="3370">
                  <c:v>40147</c:v>
                </c:pt>
                <c:pt idx="3371">
                  <c:v>40148</c:v>
                </c:pt>
                <c:pt idx="3372">
                  <c:v>40149</c:v>
                </c:pt>
                <c:pt idx="3373">
                  <c:v>40150</c:v>
                </c:pt>
                <c:pt idx="3374">
                  <c:v>40151</c:v>
                </c:pt>
                <c:pt idx="3375">
                  <c:v>40154</c:v>
                </c:pt>
                <c:pt idx="3376">
                  <c:v>40155</c:v>
                </c:pt>
                <c:pt idx="3377">
                  <c:v>40156</c:v>
                </c:pt>
                <c:pt idx="3378">
                  <c:v>40157</c:v>
                </c:pt>
                <c:pt idx="3379">
                  <c:v>40158</c:v>
                </c:pt>
                <c:pt idx="3380">
                  <c:v>40161</c:v>
                </c:pt>
                <c:pt idx="3381">
                  <c:v>40162</c:v>
                </c:pt>
                <c:pt idx="3382">
                  <c:v>40163</c:v>
                </c:pt>
                <c:pt idx="3383">
                  <c:v>40164</c:v>
                </c:pt>
                <c:pt idx="3384">
                  <c:v>40165</c:v>
                </c:pt>
                <c:pt idx="3385">
                  <c:v>40168</c:v>
                </c:pt>
                <c:pt idx="3386">
                  <c:v>40169</c:v>
                </c:pt>
                <c:pt idx="3387">
                  <c:v>40170</c:v>
                </c:pt>
                <c:pt idx="3388">
                  <c:v>40171</c:v>
                </c:pt>
                <c:pt idx="3389">
                  <c:v>40175</c:v>
                </c:pt>
                <c:pt idx="3390">
                  <c:v>40176</c:v>
                </c:pt>
                <c:pt idx="3391">
                  <c:v>40177</c:v>
                </c:pt>
                <c:pt idx="3392">
                  <c:v>40178</c:v>
                </c:pt>
                <c:pt idx="3393">
                  <c:v>40182</c:v>
                </c:pt>
                <c:pt idx="3394">
                  <c:v>40183</c:v>
                </c:pt>
                <c:pt idx="3395">
                  <c:v>40184</c:v>
                </c:pt>
                <c:pt idx="3396">
                  <c:v>40185</c:v>
                </c:pt>
                <c:pt idx="3397">
                  <c:v>40186</c:v>
                </c:pt>
                <c:pt idx="3398">
                  <c:v>40189</c:v>
                </c:pt>
                <c:pt idx="3399">
                  <c:v>40190</c:v>
                </c:pt>
                <c:pt idx="3400">
                  <c:v>40191</c:v>
                </c:pt>
                <c:pt idx="3401">
                  <c:v>40192</c:v>
                </c:pt>
                <c:pt idx="3402">
                  <c:v>40193</c:v>
                </c:pt>
                <c:pt idx="3403">
                  <c:v>40196</c:v>
                </c:pt>
                <c:pt idx="3404">
                  <c:v>40197</c:v>
                </c:pt>
                <c:pt idx="3405">
                  <c:v>40198</c:v>
                </c:pt>
                <c:pt idx="3406">
                  <c:v>40199</c:v>
                </c:pt>
                <c:pt idx="3407">
                  <c:v>40200</c:v>
                </c:pt>
                <c:pt idx="3408">
                  <c:v>40203</c:v>
                </c:pt>
                <c:pt idx="3409">
                  <c:v>40204</c:v>
                </c:pt>
                <c:pt idx="3410">
                  <c:v>40205</c:v>
                </c:pt>
                <c:pt idx="3411">
                  <c:v>40206</c:v>
                </c:pt>
                <c:pt idx="3412">
                  <c:v>40207</c:v>
                </c:pt>
                <c:pt idx="3413">
                  <c:v>40209</c:v>
                </c:pt>
                <c:pt idx="3414">
                  <c:v>40210</c:v>
                </c:pt>
                <c:pt idx="3415">
                  <c:v>40211</c:v>
                </c:pt>
                <c:pt idx="3416">
                  <c:v>40212</c:v>
                </c:pt>
                <c:pt idx="3417">
                  <c:v>40213</c:v>
                </c:pt>
                <c:pt idx="3418">
                  <c:v>40214</c:v>
                </c:pt>
                <c:pt idx="3419">
                  <c:v>40217</c:v>
                </c:pt>
                <c:pt idx="3420">
                  <c:v>40218</c:v>
                </c:pt>
                <c:pt idx="3421">
                  <c:v>40219</c:v>
                </c:pt>
                <c:pt idx="3422">
                  <c:v>40220</c:v>
                </c:pt>
                <c:pt idx="3423">
                  <c:v>40221</c:v>
                </c:pt>
                <c:pt idx="3424">
                  <c:v>40224</c:v>
                </c:pt>
                <c:pt idx="3425">
                  <c:v>40225</c:v>
                </c:pt>
                <c:pt idx="3426">
                  <c:v>40226</c:v>
                </c:pt>
                <c:pt idx="3427">
                  <c:v>40227</c:v>
                </c:pt>
                <c:pt idx="3428">
                  <c:v>40228</c:v>
                </c:pt>
                <c:pt idx="3429">
                  <c:v>40231</c:v>
                </c:pt>
                <c:pt idx="3430">
                  <c:v>40232</c:v>
                </c:pt>
                <c:pt idx="3431">
                  <c:v>40233</c:v>
                </c:pt>
                <c:pt idx="3432">
                  <c:v>40234</c:v>
                </c:pt>
                <c:pt idx="3433">
                  <c:v>40235</c:v>
                </c:pt>
                <c:pt idx="3434">
                  <c:v>40237</c:v>
                </c:pt>
                <c:pt idx="3435">
                  <c:v>40238</c:v>
                </c:pt>
                <c:pt idx="3436">
                  <c:v>40239</c:v>
                </c:pt>
                <c:pt idx="3437">
                  <c:v>40240</c:v>
                </c:pt>
                <c:pt idx="3438">
                  <c:v>40241</c:v>
                </c:pt>
                <c:pt idx="3439">
                  <c:v>40242</c:v>
                </c:pt>
                <c:pt idx="3440">
                  <c:v>40245</c:v>
                </c:pt>
                <c:pt idx="3441">
                  <c:v>40246</c:v>
                </c:pt>
                <c:pt idx="3442">
                  <c:v>40247</c:v>
                </c:pt>
                <c:pt idx="3443">
                  <c:v>40248</c:v>
                </c:pt>
                <c:pt idx="3444">
                  <c:v>40249</c:v>
                </c:pt>
                <c:pt idx="3445">
                  <c:v>40252</c:v>
                </c:pt>
                <c:pt idx="3446">
                  <c:v>40253</c:v>
                </c:pt>
                <c:pt idx="3447">
                  <c:v>40254</c:v>
                </c:pt>
                <c:pt idx="3448">
                  <c:v>40255</c:v>
                </c:pt>
                <c:pt idx="3449">
                  <c:v>40256</c:v>
                </c:pt>
                <c:pt idx="3450">
                  <c:v>40259</c:v>
                </c:pt>
                <c:pt idx="3451">
                  <c:v>40260</c:v>
                </c:pt>
                <c:pt idx="3452">
                  <c:v>40261</c:v>
                </c:pt>
                <c:pt idx="3453">
                  <c:v>40262</c:v>
                </c:pt>
                <c:pt idx="3454">
                  <c:v>40263</c:v>
                </c:pt>
                <c:pt idx="3455">
                  <c:v>40266</c:v>
                </c:pt>
                <c:pt idx="3456">
                  <c:v>40267</c:v>
                </c:pt>
                <c:pt idx="3457">
                  <c:v>40268</c:v>
                </c:pt>
                <c:pt idx="3458">
                  <c:v>40269</c:v>
                </c:pt>
                <c:pt idx="3459">
                  <c:v>40273</c:v>
                </c:pt>
                <c:pt idx="3460">
                  <c:v>40274</c:v>
                </c:pt>
                <c:pt idx="3461">
                  <c:v>40275</c:v>
                </c:pt>
                <c:pt idx="3462">
                  <c:v>40276</c:v>
                </c:pt>
                <c:pt idx="3463">
                  <c:v>40277</c:v>
                </c:pt>
                <c:pt idx="3464">
                  <c:v>40280</c:v>
                </c:pt>
                <c:pt idx="3465">
                  <c:v>40281</c:v>
                </c:pt>
                <c:pt idx="3466">
                  <c:v>40282</c:v>
                </c:pt>
                <c:pt idx="3467">
                  <c:v>40283</c:v>
                </c:pt>
                <c:pt idx="3468">
                  <c:v>40284</c:v>
                </c:pt>
                <c:pt idx="3469">
                  <c:v>40287</c:v>
                </c:pt>
                <c:pt idx="3470">
                  <c:v>40288</c:v>
                </c:pt>
                <c:pt idx="3471">
                  <c:v>40289</c:v>
                </c:pt>
                <c:pt idx="3472">
                  <c:v>40290</c:v>
                </c:pt>
                <c:pt idx="3473">
                  <c:v>40291</c:v>
                </c:pt>
                <c:pt idx="3474">
                  <c:v>40294</c:v>
                </c:pt>
                <c:pt idx="3475">
                  <c:v>40295</c:v>
                </c:pt>
                <c:pt idx="3476">
                  <c:v>40296</c:v>
                </c:pt>
                <c:pt idx="3477">
                  <c:v>40297</c:v>
                </c:pt>
                <c:pt idx="3478">
                  <c:v>40298</c:v>
                </c:pt>
                <c:pt idx="3479">
                  <c:v>40301</c:v>
                </c:pt>
                <c:pt idx="3480">
                  <c:v>40302</c:v>
                </c:pt>
                <c:pt idx="3481">
                  <c:v>40303</c:v>
                </c:pt>
                <c:pt idx="3482">
                  <c:v>40304</c:v>
                </c:pt>
                <c:pt idx="3483">
                  <c:v>40305</c:v>
                </c:pt>
                <c:pt idx="3484">
                  <c:v>40308</c:v>
                </c:pt>
                <c:pt idx="3485">
                  <c:v>40309</c:v>
                </c:pt>
                <c:pt idx="3486">
                  <c:v>40310</c:v>
                </c:pt>
                <c:pt idx="3487">
                  <c:v>40311</c:v>
                </c:pt>
                <c:pt idx="3488">
                  <c:v>40312</c:v>
                </c:pt>
                <c:pt idx="3489">
                  <c:v>40315</c:v>
                </c:pt>
                <c:pt idx="3490">
                  <c:v>40316</c:v>
                </c:pt>
                <c:pt idx="3491">
                  <c:v>40317</c:v>
                </c:pt>
                <c:pt idx="3492">
                  <c:v>40318</c:v>
                </c:pt>
                <c:pt idx="3493">
                  <c:v>40319</c:v>
                </c:pt>
                <c:pt idx="3494">
                  <c:v>40322</c:v>
                </c:pt>
                <c:pt idx="3495">
                  <c:v>40323</c:v>
                </c:pt>
                <c:pt idx="3496">
                  <c:v>40324</c:v>
                </c:pt>
                <c:pt idx="3497">
                  <c:v>40325</c:v>
                </c:pt>
                <c:pt idx="3498">
                  <c:v>40326</c:v>
                </c:pt>
                <c:pt idx="3499">
                  <c:v>40329</c:v>
                </c:pt>
                <c:pt idx="3500">
                  <c:v>40330</c:v>
                </c:pt>
                <c:pt idx="3501">
                  <c:v>40331</c:v>
                </c:pt>
                <c:pt idx="3502">
                  <c:v>40332</c:v>
                </c:pt>
                <c:pt idx="3503">
                  <c:v>40333</c:v>
                </c:pt>
                <c:pt idx="3504">
                  <c:v>40336</c:v>
                </c:pt>
                <c:pt idx="3505">
                  <c:v>40337</c:v>
                </c:pt>
                <c:pt idx="3506">
                  <c:v>40338</c:v>
                </c:pt>
                <c:pt idx="3507">
                  <c:v>40339</c:v>
                </c:pt>
                <c:pt idx="3508">
                  <c:v>40340</c:v>
                </c:pt>
                <c:pt idx="3509">
                  <c:v>40343</c:v>
                </c:pt>
                <c:pt idx="3510">
                  <c:v>40344</c:v>
                </c:pt>
                <c:pt idx="3511">
                  <c:v>40345</c:v>
                </c:pt>
                <c:pt idx="3512">
                  <c:v>40346</c:v>
                </c:pt>
                <c:pt idx="3513">
                  <c:v>40347</c:v>
                </c:pt>
                <c:pt idx="3514">
                  <c:v>40350</c:v>
                </c:pt>
                <c:pt idx="3515">
                  <c:v>40351</c:v>
                </c:pt>
                <c:pt idx="3516">
                  <c:v>40352</c:v>
                </c:pt>
                <c:pt idx="3517">
                  <c:v>40353</c:v>
                </c:pt>
                <c:pt idx="3518">
                  <c:v>40354</c:v>
                </c:pt>
                <c:pt idx="3519">
                  <c:v>40357</c:v>
                </c:pt>
                <c:pt idx="3520">
                  <c:v>40358</c:v>
                </c:pt>
                <c:pt idx="3521">
                  <c:v>40359</c:v>
                </c:pt>
                <c:pt idx="3522">
                  <c:v>40360</c:v>
                </c:pt>
                <c:pt idx="3523">
                  <c:v>40361</c:v>
                </c:pt>
                <c:pt idx="3524">
                  <c:v>40364</c:v>
                </c:pt>
                <c:pt idx="3525">
                  <c:v>40365</c:v>
                </c:pt>
                <c:pt idx="3526">
                  <c:v>40366</c:v>
                </c:pt>
                <c:pt idx="3527">
                  <c:v>40367</c:v>
                </c:pt>
                <c:pt idx="3528">
                  <c:v>40368</c:v>
                </c:pt>
                <c:pt idx="3529">
                  <c:v>40371</c:v>
                </c:pt>
                <c:pt idx="3530">
                  <c:v>40372</c:v>
                </c:pt>
                <c:pt idx="3531">
                  <c:v>40373</c:v>
                </c:pt>
                <c:pt idx="3532">
                  <c:v>40374</c:v>
                </c:pt>
                <c:pt idx="3533">
                  <c:v>40375</c:v>
                </c:pt>
                <c:pt idx="3534">
                  <c:v>40378</c:v>
                </c:pt>
                <c:pt idx="3535">
                  <c:v>40379</c:v>
                </c:pt>
                <c:pt idx="3536">
                  <c:v>40380</c:v>
                </c:pt>
                <c:pt idx="3537">
                  <c:v>40381</c:v>
                </c:pt>
                <c:pt idx="3538">
                  <c:v>40382</c:v>
                </c:pt>
                <c:pt idx="3539">
                  <c:v>40385</c:v>
                </c:pt>
                <c:pt idx="3540">
                  <c:v>40386</c:v>
                </c:pt>
                <c:pt idx="3541">
                  <c:v>40387</c:v>
                </c:pt>
                <c:pt idx="3542">
                  <c:v>40388</c:v>
                </c:pt>
                <c:pt idx="3543">
                  <c:v>40389</c:v>
                </c:pt>
                <c:pt idx="3544">
                  <c:v>40390</c:v>
                </c:pt>
                <c:pt idx="3545">
                  <c:v>40392</c:v>
                </c:pt>
                <c:pt idx="3546">
                  <c:v>40393</c:v>
                </c:pt>
                <c:pt idx="3547">
                  <c:v>40394</c:v>
                </c:pt>
                <c:pt idx="3548">
                  <c:v>40395</c:v>
                </c:pt>
                <c:pt idx="3549">
                  <c:v>40396</c:v>
                </c:pt>
                <c:pt idx="3550">
                  <c:v>40399</c:v>
                </c:pt>
                <c:pt idx="3551">
                  <c:v>40400</c:v>
                </c:pt>
                <c:pt idx="3552">
                  <c:v>40401</c:v>
                </c:pt>
                <c:pt idx="3553">
                  <c:v>40402</c:v>
                </c:pt>
                <c:pt idx="3554">
                  <c:v>40403</c:v>
                </c:pt>
                <c:pt idx="3555">
                  <c:v>40406</c:v>
                </c:pt>
                <c:pt idx="3556">
                  <c:v>40407</c:v>
                </c:pt>
                <c:pt idx="3557">
                  <c:v>40408</c:v>
                </c:pt>
                <c:pt idx="3558">
                  <c:v>40409</c:v>
                </c:pt>
                <c:pt idx="3559">
                  <c:v>40410</c:v>
                </c:pt>
                <c:pt idx="3560">
                  <c:v>40413</c:v>
                </c:pt>
                <c:pt idx="3561">
                  <c:v>40414</c:v>
                </c:pt>
                <c:pt idx="3562">
                  <c:v>40415</c:v>
                </c:pt>
                <c:pt idx="3563">
                  <c:v>40416</c:v>
                </c:pt>
                <c:pt idx="3564">
                  <c:v>40417</c:v>
                </c:pt>
                <c:pt idx="3565">
                  <c:v>40420</c:v>
                </c:pt>
                <c:pt idx="3566">
                  <c:v>40421</c:v>
                </c:pt>
                <c:pt idx="3567">
                  <c:v>40422</c:v>
                </c:pt>
                <c:pt idx="3568">
                  <c:v>40423</c:v>
                </c:pt>
                <c:pt idx="3569">
                  <c:v>40424</c:v>
                </c:pt>
                <c:pt idx="3570">
                  <c:v>40427</c:v>
                </c:pt>
                <c:pt idx="3571">
                  <c:v>40428</c:v>
                </c:pt>
                <c:pt idx="3572">
                  <c:v>40429</c:v>
                </c:pt>
                <c:pt idx="3573">
                  <c:v>40430</c:v>
                </c:pt>
                <c:pt idx="3574">
                  <c:v>40431</c:v>
                </c:pt>
                <c:pt idx="3575">
                  <c:v>40434</c:v>
                </c:pt>
                <c:pt idx="3576">
                  <c:v>40435</c:v>
                </c:pt>
                <c:pt idx="3577">
                  <c:v>40436</c:v>
                </c:pt>
                <c:pt idx="3578">
                  <c:v>40437</c:v>
                </c:pt>
                <c:pt idx="3579">
                  <c:v>40438</c:v>
                </c:pt>
                <c:pt idx="3580">
                  <c:v>40441</c:v>
                </c:pt>
                <c:pt idx="3581">
                  <c:v>40442</c:v>
                </c:pt>
                <c:pt idx="3582">
                  <c:v>40443</c:v>
                </c:pt>
                <c:pt idx="3583">
                  <c:v>40444</c:v>
                </c:pt>
                <c:pt idx="3584">
                  <c:v>40445</c:v>
                </c:pt>
                <c:pt idx="3585">
                  <c:v>40448</c:v>
                </c:pt>
                <c:pt idx="3586">
                  <c:v>40449</c:v>
                </c:pt>
                <c:pt idx="3587">
                  <c:v>40450</c:v>
                </c:pt>
                <c:pt idx="3588">
                  <c:v>40451</c:v>
                </c:pt>
                <c:pt idx="3589">
                  <c:v>40452</c:v>
                </c:pt>
                <c:pt idx="3590">
                  <c:v>40455</c:v>
                </c:pt>
                <c:pt idx="3591">
                  <c:v>40456</c:v>
                </c:pt>
                <c:pt idx="3592">
                  <c:v>40457</c:v>
                </c:pt>
                <c:pt idx="3593">
                  <c:v>40458</c:v>
                </c:pt>
                <c:pt idx="3594">
                  <c:v>40459</c:v>
                </c:pt>
                <c:pt idx="3595">
                  <c:v>40462</c:v>
                </c:pt>
                <c:pt idx="3596">
                  <c:v>40463</c:v>
                </c:pt>
                <c:pt idx="3597">
                  <c:v>40464</c:v>
                </c:pt>
                <c:pt idx="3598">
                  <c:v>40465</c:v>
                </c:pt>
                <c:pt idx="3599">
                  <c:v>40466</c:v>
                </c:pt>
                <c:pt idx="3600">
                  <c:v>40469</c:v>
                </c:pt>
                <c:pt idx="3601">
                  <c:v>40470</c:v>
                </c:pt>
                <c:pt idx="3602">
                  <c:v>40471</c:v>
                </c:pt>
                <c:pt idx="3603">
                  <c:v>40472</c:v>
                </c:pt>
                <c:pt idx="3604">
                  <c:v>40473</c:v>
                </c:pt>
                <c:pt idx="3605">
                  <c:v>40476</c:v>
                </c:pt>
                <c:pt idx="3606">
                  <c:v>40477</c:v>
                </c:pt>
                <c:pt idx="3607">
                  <c:v>40478</c:v>
                </c:pt>
                <c:pt idx="3608">
                  <c:v>40479</c:v>
                </c:pt>
                <c:pt idx="3609">
                  <c:v>40480</c:v>
                </c:pt>
                <c:pt idx="3610">
                  <c:v>40482</c:v>
                </c:pt>
                <c:pt idx="3611">
                  <c:v>40483</c:v>
                </c:pt>
                <c:pt idx="3612">
                  <c:v>40484</c:v>
                </c:pt>
                <c:pt idx="3613">
                  <c:v>40485</c:v>
                </c:pt>
                <c:pt idx="3614">
                  <c:v>40486</c:v>
                </c:pt>
                <c:pt idx="3615">
                  <c:v>40487</c:v>
                </c:pt>
                <c:pt idx="3616">
                  <c:v>40490</c:v>
                </c:pt>
                <c:pt idx="3617">
                  <c:v>40491</c:v>
                </c:pt>
                <c:pt idx="3618">
                  <c:v>40492</c:v>
                </c:pt>
                <c:pt idx="3619">
                  <c:v>40493</c:v>
                </c:pt>
                <c:pt idx="3620">
                  <c:v>40494</c:v>
                </c:pt>
                <c:pt idx="3621">
                  <c:v>40497</c:v>
                </c:pt>
                <c:pt idx="3622">
                  <c:v>40498</c:v>
                </c:pt>
                <c:pt idx="3623">
                  <c:v>40499</c:v>
                </c:pt>
                <c:pt idx="3624">
                  <c:v>40500</c:v>
                </c:pt>
                <c:pt idx="3625">
                  <c:v>40501</c:v>
                </c:pt>
                <c:pt idx="3626">
                  <c:v>40504</c:v>
                </c:pt>
                <c:pt idx="3627">
                  <c:v>40505</c:v>
                </c:pt>
                <c:pt idx="3628">
                  <c:v>40506</c:v>
                </c:pt>
                <c:pt idx="3629">
                  <c:v>40507</c:v>
                </c:pt>
                <c:pt idx="3630">
                  <c:v>40508</c:v>
                </c:pt>
                <c:pt idx="3631">
                  <c:v>40511</c:v>
                </c:pt>
                <c:pt idx="3632">
                  <c:v>40512</c:v>
                </c:pt>
                <c:pt idx="3633">
                  <c:v>40513</c:v>
                </c:pt>
                <c:pt idx="3634">
                  <c:v>40514</c:v>
                </c:pt>
                <c:pt idx="3635">
                  <c:v>40515</c:v>
                </c:pt>
                <c:pt idx="3636">
                  <c:v>40518</c:v>
                </c:pt>
                <c:pt idx="3637">
                  <c:v>40519</c:v>
                </c:pt>
                <c:pt idx="3638">
                  <c:v>40520</c:v>
                </c:pt>
                <c:pt idx="3639">
                  <c:v>40521</c:v>
                </c:pt>
                <c:pt idx="3640">
                  <c:v>40522</c:v>
                </c:pt>
                <c:pt idx="3641">
                  <c:v>40525</c:v>
                </c:pt>
                <c:pt idx="3642">
                  <c:v>40526</c:v>
                </c:pt>
                <c:pt idx="3643">
                  <c:v>40527</c:v>
                </c:pt>
                <c:pt idx="3644">
                  <c:v>40528</c:v>
                </c:pt>
                <c:pt idx="3645">
                  <c:v>40529</c:v>
                </c:pt>
                <c:pt idx="3646">
                  <c:v>40532</c:v>
                </c:pt>
                <c:pt idx="3647">
                  <c:v>40533</c:v>
                </c:pt>
                <c:pt idx="3648">
                  <c:v>40534</c:v>
                </c:pt>
                <c:pt idx="3649">
                  <c:v>40535</c:v>
                </c:pt>
                <c:pt idx="3650">
                  <c:v>40536</c:v>
                </c:pt>
                <c:pt idx="3651">
                  <c:v>40539</c:v>
                </c:pt>
                <c:pt idx="3652">
                  <c:v>40540</c:v>
                </c:pt>
                <c:pt idx="3653">
                  <c:v>40541</c:v>
                </c:pt>
                <c:pt idx="3654">
                  <c:v>40542</c:v>
                </c:pt>
                <c:pt idx="3655">
                  <c:v>40543</c:v>
                </c:pt>
                <c:pt idx="3656">
                  <c:v>40546</c:v>
                </c:pt>
                <c:pt idx="3657">
                  <c:v>40547</c:v>
                </c:pt>
                <c:pt idx="3658">
                  <c:v>40548</c:v>
                </c:pt>
                <c:pt idx="3659">
                  <c:v>40549</c:v>
                </c:pt>
                <c:pt idx="3660">
                  <c:v>40550</c:v>
                </c:pt>
                <c:pt idx="3661">
                  <c:v>40553</c:v>
                </c:pt>
                <c:pt idx="3662">
                  <c:v>40554</c:v>
                </c:pt>
                <c:pt idx="3663">
                  <c:v>40555</c:v>
                </c:pt>
                <c:pt idx="3664">
                  <c:v>40556</c:v>
                </c:pt>
                <c:pt idx="3665">
                  <c:v>40557</c:v>
                </c:pt>
                <c:pt idx="3666">
                  <c:v>40560</c:v>
                </c:pt>
                <c:pt idx="3667">
                  <c:v>40561</c:v>
                </c:pt>
                <c:pt idx="3668">
                  <c:v>40562</c:v>
                </c:pt>
                <c:pt idx="3669">
                  <c:v>40563</c:v>
                </c:pt>
                <c:pt idx="3670">
                  <c:v>40564</c:v>
                </c:pt>
                <c:pt idx="3671">
                  <c:v>40567</c:v>
                </c:pt>
                <c:pt idx="3672">
                  <c:v>40568</c:v>
                </c:pt>
                <c:pt idx="3673">
                  <c:v>40569</c:v>
                </c:pt>
                <c:pt idx="3674">
                  <c:v>40570</c:v>
                </c:pt>
                <c:pt idx="3675">
                  <c:v>40571</c:v>
                </c:pt>
                <c:pt idx="3676">
                  <c:v>40574</c:v>
                </c:pt>
                <c:pt idx="3677">
                  <c:v>40575</c:v>
                </c:pt>
                <c:pt idx="3678">
                  <c:v>40576</c:v>
                </c:pt>
                <c:pt idx="3679">
                  <c:v>40577</c:v>
                </c:pt>
                <c:pt idx="3680">
                  <c:v>40578</c:v>
                </c:pt>
                <c:pt idx="3681">
                  <c:v>40581</c:v>
                </c:pt>
                <c:pt idx="3682">
                  <c:v>40582</c:v>
                </c:pt>
                <c:pt idx="3683">
                  <c:v>40583</c:v>
                </c:pt>
                <c:pt idx="3684">
                  <c:v>40584</c:v>
                </c:pt>
                <c:pt idx="3685">
                  <c:v>40585</c:v>
                </c:pt>
                <c:pt idx="3686">
                  <c:v>40588</c:v>
                </c:pt>
                <c:pt idx="3687">
                  <c:v>40589</c:v>
                </c:pt>
                <c:pt idx="3688">
                  <c:v>40590</c:v>
                </c:pt>
                <c:pt idx="3689">
                  <c:v>40591</c:v>
                </c:pt>
                <c:pt idx="3690">
                  <c:v>40592</c:v>
                </c:pt>
                <c:pt idx="3691">
                  <c:v>40595</c:v>
                </c:pt>
                <c:pt idx="3692">
                  <c:v>40596</c:v>
                </c:pt>
                <c:pt idx="3693">
                  <c:v>40597</c:v>
                </c:pt>
                <c:pt idx="3694">
                  <c:v>40598</c:v>
                </c:pt>
                <c:pt idx="3695">
                  <c:v>40599</c:v>
                </c:pt>
                <c:pt idx="3696">
                  <c:v>40602</c:v>
                </c:pt>
                <c:pt idx="3697">
                  <c:v>40603</c:v>
                </c:pt>
                <c:pt idx="3698">
                  <c:v>40604</c:v>
                </c:pt>
                <c:pt idx="3699">
                  <c:v>40605</c:v>
                </c:pt>
                <c:pt idx="3700">
                  <c:v>40606</c:v>
                </c:pt>
                <c:pt idx="3701">
                  <c:v>40609</c:v>
                </c:pt>
                <c:pt idx="3702">
                  <c:v>40610</c:v>
                </c:pt>
                <c:pt idx="3703">
                  <c:v>40611</c:v>
                </c:pt>
                <c:pt idx="3704">
                  <c:v>40612</c:v>
                </c:pt>
                <c:pt idx="3705">
                  <c:v>40613</c:v>
                </c:pt>
                <c:pt idx="3706">
                  <c:v>40616</c:v>
                </c:pt>
                <c:pt idx="3707">
                  <c:v>40617</c:v>
                </c:pt>
                <c:pt idx="3708">
                  <c:v>40618</c:v>
                </c:pt>
                <c:pt idx="3709">
                  <c:v>40619</c:v>
                </c:pt>
                <c:pt idx="3710">
                  <c:v>40620</c:v>
                </c:pt>
                <c:pt idx="3711">
                  <c:v>40623</c:v>
                </c:pt>
                <c:pt idx="3712">
                  <c:v>40624</c:v>
                </c:pt>
                <c:pt idx="3713">
                  <c:v>40625</c:v>
                </c:pt>
                <c:pt idx="3714">
                  <c:v>40626</c:v>
                </c:pt>
                <c:pt idx="3715">
                  <c:v>40627</c:v>
                </c:pt>
                <c:pt idx="3716">
                  <c:v>40630</c:v>
                </c:pt>
                <c:pt idx="3717">
                  <c:v>40631</c:v>
                </c:pt>
                <c:pt idx="3718">
                  <c:v>40632</c:v>
                </c:pt>
                <c:pt idx="3719">
                  <c:v>40633</c:v>
                </c:pt>
                <c:pt idx="3720">
                  <c:v>40634</c:v>
                </c:pt>
                <c:pt idx="3721">
                  <c:v>40637</c:v>
                </c:pt>
                <c:pt idx="3722">
                  <c:v>40638</c:v>
                </c:pt>
                <c:pt idx="3723">
                  <c:v>40639</c:v>
                </c:pt>
                <c:pt idx="3724">
                  <c:v>40640</c:v>
                </c:pt>
                <c:pt idx="3725">
                  <c:v>40641</c:v>
                </c:pt>
                <c:pt idx="3726">
                  <c:v>40644</c:v>
                </c:pt>
                <c:pt idx="3727">
                  <c:v>40645</c:v>
                </c:pt>
                <c:pt idx="3728">
                  <c:v>40646</c:v>
                </c:pt>
                <c:pt idx="3729">
                  <c:v>40647</c:v>
                </c:pt>
                <c:pt idx="3730">
                  <c:v>40648</c:v>
                </c:pt>
                <c:pt idx="3731">
                  <c:v>40651</c:v>
                </c:pt>
                <c:pt idx="3732">
                  <c:v>40652</c:v>
                </c:pt>
                <c:pt idx="3733">
                  <c:v>40653</c:v>
                </c:pt>
                <c:pt idx="3734">
                  <c:v>40654</c:v>
                </c:pt>
                <c:pt idx="3735">
                  <c:v>40658</c:v>
                </c:pt>
                <c:pt idx="3736">
                  <c:v>40659</c:v>
                </c:pt>
                <c:pt idx="3737">
                  <c:v>40660</c:v>
                </c:pt>
                <c:pt idx="3738">
                  <c:v>40661</c:v>
                </c:pt>
                <c:pt idx="3739">
                  <c:v>40662</c:v>
                </c:pt>
                <c:pt idx="3740">
                  <c:v>40663</c:v>
                </c:pt>
                <c:pt idx="3741">
                  <c:v>40665</c:v>
                </c:pt>
                <c:pt idx="3742">
                  <c:v>40666</c:v>
                </c:pt>
                <c:pt idx="3743">
                  <c:v>40667</c:v>
                </c:pt>
                <c:pt idx="3744">
                  <c:v>40668</c:v>
                </c:pt>
                <c:pt idx="3745">
                  <c:v>40669</c:v>
                </c:pt>
                <c:pt idx="3746">
                  <c:v>40672</c:v>
                </c:pt>
                <c:pt idx="3747">
                  <c:v>40673</c:v>
                </c:pt>
                <c:pt idx="3748">
                  <c:v>40674</c:v>
                </c:pt>
                <c:pt idx="3749">
                  <c:v>40675</c:v>
                </c:pt>
                <c:pt idx="3750">
                  <c:v>40676</c:v>
                </c:pt>
                <c:pt idx="3751">
                  <c:v>40679</c:v>
                </c:pt>
                <c:pt idx="3752">
                  <c:v>40680</c:v>
                </c:pt>
                <c:pt idx="3753">
                  <c:v>40681</c:v>
                </c:pt>
                <c:pt idx="3754">
                  <c:v>40682</c:v>
                </c:pt>
                <c:pt idx="3755">
                  <c:v>40683</c:v>
                </c:pt>
                <c:pt idx="3756">
                  <c:v>40686</c:v>
                </c:pt>
                <c:pt idx="3757">
                  <c:v>40687</c:v>
                </c:pt>
                <c:pt idx="3758">
                  <c:v>40688</c:v>
                </c:pt>
                <c:pt idx="3759">
                  <c:v>40689</c:v>
                </c:pt>
                <c:pt idx="3760">
                  <c:v>40690</c:v>
                </c:pt>
                <c:pt idx="3761">
                  <c:v>40693</c:v>
                </c:pt>
                <c:pt idx="3762">
                  <c:v>40694</c:v>
                </c:pt>
                <c:pt idx="3763">
                  <c:v>40695</c:v>
                </c:pt>
                <c:pt idx="3764">
                  <c:v>40696</c:v>
                </c:pt>
                <c:pt idx="3765">
                  <c:v>40697</c:v>
                </c:pt>
                <c:pt idx="3766">
                  <c:v>40700</c:v>
                </c:pt>
                <c:pt idx="3767">
                  <c:v>40701</c:v>
                </c:pt>
                <c:pt idx="3768">
                  <c:v>40702</c:v>
                </c:pt>
                <c:pt idx="3769">
                  <c:v>40703</c:v>
                </c:pt>
                <c:pt idx="3770">
                  <c:v>40704</c:v>
                </c:pt>
                <c:pt idx="3771">
                  <c:v>40707</c:v>
                </c:pt>
                <c:pt idx="3772">
                  <c:v>40708</c:v>
                </c:pt>
                <c:pt idx="3773">
                  <c:v>40709</c:v>
                </c:pt>
                <c:pt idx="3774">
                  <c:v>40710</c:v>
                </c:pt>
                <c:pt idx="3775">
                  <c:v>40711</c:v>
                </c:pt>
                <c:pt idx="3776">
                  <c:v>40714</c:v>
                </c:pt>
                <c:pt idx="3777">
                  <c:v>40715</c:v>
                </c:pt>
                <c:pt idx="3778">
                  <c:v>40716</c:v>
                </c:pt>
                <c:pt idx="3779">
                  <c:v>40717</c:v>
                </c:pt>
                <c:pt idx="3780">
                  <c:v>40718</c:v>
                </c:pt>
                <c:pt idx="3781">
                  <c:v>40721</c:v>
                </c:pt>
                <c:pt idx="3782">
                  <c:v>40722</c:v>
                </c:pt>
                <c:pt idx="3783">
                  <c:v>40723</c:v>
                </c:pt>
                <c:pt idx="3784">
                  <c:v>40724</c:v>
                </c:pt>
                <c:pt idx="3785">
                  <c:v>40725</c:v>
                </c:pt>
                <c:pt idx="3786">
                  <c:v>40728</c:v>
                </c:pt>
                <c:pt idx="3787">
                  <c:v>40729</c:v>
                </c:pt>
                <c:pt idx="3788">
                  <c:v>40730</c:v>
                </c:pt>
                <c:pt idx="3789">
                  <c:v>40731</c:v>
                </c:pt>
                <c:pt idx="3790">
                  <c:v>40732</c:v>
                </c:pt>
                <c:pt idx="3791">
                  <c:v>40735</c:v>
                </c:pt>
                <c:pt idx="3792">
                  <c:v>40736</c:v>
                </c:pt>
                <c:pt idx="3793">
                  <c:v>40737</c:v>
                </c:pt>
                <c:pt idx="3794">
                  <c:v>40738</c:v>
                </c:pt>
                <c:pt idx="3795">
                  <c:v>40739</c:v>
                </c:pt>
                <c:pt idx="3796">
                  <c:v>40742</c:v>
                </c:pt>
                <c:pt idx="3797">
                  <c:v>40743</c:v>
                </c:pt>
                <c:pt idx="3798">
                  <c:v>40744</c:v>
                </c:pt>
                <c:pt idx="3799">
                  <c:v>40745</c:v>
                </c:pt>
                <c:pt idx="3800">
                  <c:v>40746</c:v>
                </c:pt>
                <c:pt idx="3801">
                  <c:v>40749</c:v>
                </c:pt>
                <c:pt idx="3802">
                  <c:v>40750</c:v>
                </c:pt>
                <c:pt idx="3803">
                  <c:v>40751</c:v>
                </c:pt>
                <c:pt idx="3804">
                  <c:v>40752</c:v>
                </c:pt>
                <c:pt idx="3805">
                  <c:v>40753</c:v>
                </c:pt>
                <c:pt idx="3806">
                  <c:v>40755</c:v>
                </c:pt>
                <c:pt idx="3807">
                  <c:v>40756</c:v>
                </c:pt>
                <c:pt idx="3808">
                  <c:v>40757</c:v>
                </c:pt>
                <c:pt idx="3809">
                  <c:v>40758</c:v>
                </c:pt>
                <c:pt idx="3810">
                  <c:v>40759</c:v>
                </c:pt>
                <c:pt idx="3811">
                  <c:v>40760</c:v>
                </c:pt>
                <c:pt idx="3812">
                  <c:v>40763</c:v>
                </c:pt>
                <c:pt idx="3813">
                  <c:v>40764</c:v>
                </c:pt>
                <c:pt idx="3814">
                  <c:v>40765</c:v>
                </c:pt>
                <c:pt idx="3815">
                  <c:v>40766</c:v>
                </c:pt>
                <c:pt idx="3816">
                  <c:v>40767</c:v>
                </c:pt>
                <c:pt idx="3817">
                  <c:v>40770</c:v>
                </c:pt>
                <c:pt idx="3818">
                  <c:v>40771</c:v>
                </c:pt>
                <c:pt idx="3819">
                  <c:v>40772</c:v>
                </c:pt>
                <c:pt idx="3820">
                  <c:v>40773</c:v>
                </c:pt>
                <c:pt idx="3821">
                  <c:v>40774</c:v>
                </c:pt>
                <c:pt idx="3822">
                  <c:v>40777</c:v>
                </c:pt>
                <c:pt idx="3823">
                  <c:v>40778</c:v>
                </c:pt>
                <c:pt idx="3824">
                  <c:v>40779</c:v>
                </c:pt>
                <c:pt idx="3825">
                  <c:v>40780</c:v>
                </c:pt>
                <c:pt idx="3826">
                  <c:v>40781</c:v>
                </c:pt>
                <c:pt idx="3827">
                  <c:v>40784</c:v>
                </c:pt>
                <c:pt idx="3828">
                  <c:v>40785</c:v>
                </c:pt>
                <c:pt idx="3829">
                  <c:v>40786</c:v>
                </c:pt>
                <c:pt idx="3830">
                  <c:v>40787</c:v>
                </c:pt>
                <c:pt idx="3831">
                  <c:v>40788</c:v>
                </c:pt>
                <c:pt idx="3832">
                  <c:v>40791</c:v>
                </c:pt>
                <c:pt idx="3833">
                  <c:v>40792</c:v>
                </c:pt>
                <c:pt idx="3834">
                  <c:v>40793</c:v>
                </c:pt>
                <c:pt idx="3835">
                  <c:v>40794</c:v>
                </c:pt>
                <c:pt idx="3836">
                  <c:v>40795</c:v>
                </c:pt>
                <c:pt idx="3837">
                  <c:v>40798</c:v>
                </c:pt>
                <c:pt idx="3838">
                  <c:v>40799</c:v>
                </c:pt>
                <c:pt idx="3839">
                  <c:v>40800</c:v>
                </c:pt>
                <c:pt idx="3840">
                  <c:v>40801</c:v>
                </c:pt>
                <c:pt idx="3841">
                  <c:v>40802</c:v>
                </c:pt>
                <c:pt idx="3842">
                  <c:v>40805</c:v>
                </c:pt>
                <c:pt idx="3843">
                  <c:v>40806</c:v>
                </c:pt>
                <c:pt idx="3844">
                  <c:v>40807</c:v>
                </c:pt>
                <c:pt idx="3845">
                  <c:v>40808</c:v>
                </c:pt>
                <c:pt idx="3846">
                  <c:v>40809</c:v>
                </c:pt>
                <c:pt idx="3847">
                  <c:v>40812</c:v>
                </c:pt>
                <c:pt idx="3848">
                  <c:v>40813</c:v>
                </c:pt>
                <c:pt idx="3849">
                  <c:v>40814</c:v>
                </c:pt>
                <c:pt idx="3850">
                  <c:v>40815</c:v>
                </c:pt>
                <c:pt idx="3851">
                  <c:v>40816</c:v>
                </c:pt>
                <c:pt idx="3852">
                  <c:v>40819</c:v>
                </c:pt>
                <c:pt idx="3853">
                  <c:v>40820</c:v>
                </c:pt>
                <c:pt idx="3854">
                  <c:v>40821</c:v>
                </c:pt>
                <c:pt idx="3855">
                  <c:v>40822</c:v>
                </c:pt>
                <c:pt idx="3856">
                  <c:v>40823</c:v>
                </c:pt>
                <c:pt idx="3857">
                  <c:v>40826</c:v>
                </c:pt>
                <c:pt idx="3858">
                  <c:v>40827</c:v>
                </c:pt>
                <c:pt idx="3859">
                  <c:v>40828</c:v>
                </c:pt>
                <c:pt idx="3860">
                  <c:v>40829</c:v>
                </c:pt>
                <c:pt idx="3861">
                  <c:v>40830</c:v>
                </c:pt>
                <c:pt idx="3862">
                  <c:v>40833</c:v>
                </c:pt>
                <c:pt idx="3863">
                  <c:v>40834</c:v>
                </c:pt>
                <c:pt idx="3864">
                  <c:v>40835</c:v>
                </c:pt>
                <c:pt idx="3865">
                  <c:v>40836</c:v>
                </c:pt>
                <c:pt idx="3866">
                  <c:v>40837</c:v>
                </c:pt>
                <c:pt idx="3867">
                  <c:v>40840</c:v>
                </c:pt>
                <c:pt idx="3868">
                  <c:v>40841</c:v>
                </c:pt>
                <c:pt idx="3869">
                  <c:v>40842</c:v>
                </c:pt>
                <c:pt idx="3870">
                  <c:v>40843</c:v>
                </c:pt>
                <c:pt idx="3871">
                  <c:v>40844</c:v>
                </c:pt>
                <c:pt idx="3872">
                  <c:v>40847</c:v>
                </c:pt>
                <c:pt idx="3873">
                  <c:v>40848</c:v>
                </c:pt>
                <c:pt idx="3874">
                  <c:v>40849</c:v>
                </c:pt>
                <c:pt idx="3875">
                  <c:v>40850</c:v>
                </c:pt>
                <c:pt idx="3876">
                  <c:v>40851</c:v>
                </c:pt>
                <c:pt idx="3877">
                  <c:v>40854</c:v>
                </c:pt>
                <c:pt idx="3878">
                  <c:v>40855</c:v>
                </c:pt>
                <c:pt idx="3879">
                  <c:v>40856</c:v>
                </c:pt>
                <c:pt idx="3880">
                  <c:v>40857</c:v>
                </c:pt>
                <c:pt idx="3881">
                  <c:v>40858</c:v>
                </c:pt>
                <c:pt idx="3882">
                  <c:v>40861</c:v>
                </c:pt>
                <c:pt idx="3883">
                  <c:v>40862</c:v>
                </c:pt>
                <c:pt idx="3884">
                  <c:v>40863</c:v>
                </c:pt>
                <c:pt idx="3885">
                  <c:v>40864</c:v>
                </c:pt>
                <c:pt idx="3886">
                  <c:v>40865</c:v>
                </c:pt>
                <c:pt idx="3887">
                  <c:v>40868</c:v>
                </c:pt>
                <c:pt idx="3888">
                  <c:v>40869</c:v>
                </c:pt>
                <c:pt idx="3889">
                  <c:v>40870</c:v>
                </c:pt>
                <c:pt idx="3890">
                  <c:v>40871</c:v>
                </c:pt>
                <c:pt idx="3891">
                  <c:v>40872</c:v>
                </c:pt>
                <c:pt idx="3892">
                  <c:v>40875</c:v>
                </c:pt>
                <c:pt idx="3893">
                  <c:v>40876</c:v>
                </c:pt>
                <c:pt idx="3894">
                  <c:v>40877</c:v>
                </c:pt>
                <c:pt idx="3895">
                  <c:v>40878</c:v>
                </c:pt>
                <c:pt idx="3896">
                  <c:v>40879</c:v>
                </c:pt>
                <c:pt idx="3897">
                  <c:v>40882</c:v>
                </c:pt>
                <c:pt idx="3898">
                  <c:v>40883</c:v>
                </c:pt>
                <c:pt idx="3899">
                  <c:v>40884</c:v>
                </c:pt>
                <c:pt idx="3900">
                  <c:v>40885</c:v>
                </c:pt>
                <c:pt idx="3901">
                  <c:v>40886</c:v>
                </c:pt>
                <c:pt idx="3902">
                  <c:v>40889</c:v>
                </c:pt>
                <c:pt idx="3903">
                  <c:v>40890</c:v>
                </c:pt>
                <c:pt idx="3904">
                  <c:v>40891</c:v>
                </c:pt>
                <c:pt idx="3905">
                  <c:v>40892</c:v>
                </c:pt>
                <c:pt idx="3906">
                  <c:v>40893</c:v>
                </c:pt>
                <c:pt idx="3907">
                  <c:v>40896</c:v>
                </c:pt>
                <c:pt idx="3908">
                  <c:v>40897</c:v>
                </c:pt>
                <c:pt idx="3909">
                  <c:v>40898</c:v>
                </c:pt>
                <c:pt idx="3910">
                  <c:v>40899</c:v>
                </c:pt>
                <c:pt idx="3911">
                  <c:v>40900</c:v>
                </c:pt>
                <c:pt idx="3912">
                  <c:v>40904</c:v>
                </c:pt>
                <c:pt idx="3913">
                  <c:v>40905</c:v>
                </c:pt>
                <c:pt idx="3914">
                  <c:v>40906</c:v>
                </c:pt>
                <c:pt idx="3915">
                  <c:v>40907</c:v>
                </c:pt>
                <c:pt idx="3916">
                  <c:v>40908</c:v>
                </c:pt>
                <c:pt idx="3917">
                  <c:v>40911</c:v>
                </c:pt>
                <c:pt idx="3918">
                  <c:v>40912</c:v>
                </c:pt>
                <c:pt idx="3919">
                  <c:v>40913</c:v>
                </c:pt>
                <c:pt idx="3920">
                  <c:v>40914</c:v>
                </c:pt>
                <c:pt idx="3921">
                  <c:v>40917</c:v>
                </c:pt>
                <c:pt idx="3922">
                  <c:v>40918</c:v>
                </c:pt>
                <c:pt idx="3923">
                  <c:v>40919</c:v>
                </c:pt>
                <c:pt idx="3924">
                  <c:v>40920</c:v>
                </c:pt>
                <c:pt idx="3925">
                  <c:v>40921</c:v>
                </c:pt>
                <c:pt idx="3926">
                  <c:v>40924</c:v>
                </c:pt>
                <c:pt idx="3927">
                  <c:v>40925</c:v>
                </c:pt>
                <c:pt idx="3928">
                  <c:v>40926</c:v>
                </c:pt>
                <c:pt idx="3929">
                  <c:v>40927</c:v>
                </c:pt>
                <c:pt idx="3930">
                  <c:v>40928</c:v>
                </c:pt>
                <c:pt idx="3931">
                  <c:v>40931</c:v>
                </c:pt>
                <c:pt idx="3932">
                  <c:v>40932</c:v>
                </c:pt>
                <c:pt idx="3933">
                  <c:v>40933</c:v>
                </c:pt>
                <c:pt idx="3934">
                  <c:v>40934</c:v>
                </c:pt>
                <c:pt idx="3935">
                  <c:v>40935</c:v>
                </c:pt>
                <c:pt idx="3936">
                  <c:v>40938</c:v>
                </c:pt>
                <c:pt idx="3937">
                  <c:v>40939</c:v>
                </c:pt>
                <c:pt idx="3938">
                  <c:v>40940</c:v>
                </c:pt>
                <c:pt idx="3939">
                  <c:v>40941</c:v>
                </c:pt>
                <c:pt idx="3940">
                  <c:v>40942</c:v>
                </c:pt>
                <c:pt idx="3941">
                  <c:v>40945</c:v>
                </c:pt>
                <c:pt idx="3942">
                  <c:v>40946</c:v>
                </c:pt>
                <c:pt idx="3943">
                  <c:v>40947</c:v>
                </c:pt>
                <c:pt idx="3944">
                  <c:v>40948</c:v>
                </c:pt>
                <c:pt idx="3945">
                  <c:v>40949</c:v>
                </c:pt>
                <c:pt idx="3946">
                  <c:v>40952</c:v>
                </c:pt>
                <c:pt idx="3947">
                  <c:v>40953</c:v>
                </c:pt>
                <c:pt idx="3948">
                  <c:v>40954</c:v>
                </c:pt>
                <c:pt idx="3949">
                  <c:v>40955</c:v>
                </c:pt>
                <c:pt idx="3950">
                  <c:v>40956</c:v>
                </c:pt>
                <c:pt idx="3951">
                  <c:v>40959</c:v>
                </c:pt>
                <c:pt idx="3952">
                  <c:v>40960</c:v>
                </c:pt>
                <c:pt idx="3953">
                  <c:v>40961</c:v>
                </c:pt>
                <c:pt idx="3954">
                  <c:v>40962</c:v>
                </c:pt>
                <c:pt idx="3955">
                  <c:v>40963</c:v>
                </c:pt>
                <c:pt idx="3956">
                  <c:v>40966</c:v>
                </c:pt>
                <c:pt idx="3957">
                  <c:v>40967</c:v>
                </c:pt>
                <c:pt idx="3958">
                  <c:v>40968</c:v>
                </c:pt>
                <c:pt idx="3959">
                  <c:v>40969</c:v>
                </c:pt>
                <c:pt idx="3960">
                  <c:v>40970</c:v>
                </c:pt>
                <c:pt idx="3961">
                  <c:v>40973</c:v>
                </c:pt>
                <c:pt idx="3962">
                  <c:v>40974</c:v>
                </c:pt>
                <c:pt idx="3963">
                  <c:v>40975</c:v>
                </c:pt>
                <c:pt idx="3964">
                  <c:v>40976</c:v>
                </c:pt>
                <c:pt idx="3965">
                  <c:v>40977</c:v>
                </c:pt>
                <c:pt idx="3966">
                  <c:v>40980</c:v>
                </c:pt>
                <c:pt idx="3967">
                  <c:v>40981</c:v>
                </c:pt>
                <c:pt idx="3968">
                  <c:v>40982</c:v>
                </c:pt>
                <c:pt idx="3969">
                  <c:v>40983</c:v>
                </c:pt>
                <c:pt idx="3970">
                  <c:v>40984</c:v>
                </c:pt>
                <c:pt idx="3971">
                  <c:v>40987</c:v>
                </c:pt>
                <c:pt idx="3972">
                  <c:v>40988</c:v>
                </c:pt>
                <c:pt idx="3973">
                  <c:v>40989</c:v>
                </c:pt>
                <c:pt idx="3974">
                  <c:v>40990</c:v>
                </c:pt>
                <c:pt idx="3975">
                  <c:v>40991</c:v>
                </c:pt>
                <c:pt idx="3976">
                  <c:v>40994</c:v>
                </c:pt>
                <c:pt idx="3977">
                  <c:v>40995</c:v>
                </c:pt>
                <c:pt idx="3978">
                  <c:v>40996</c:v>
                </c:pt>
                <c:pt idx="3979">
                  <c:v>40997</c:v>
                </c:pt>
                <c:pt idx="3980">
                  <c:v>40998</c:v>
                </c:pt>
                <c:pt idx="3981">
                  <c:v>40999</c:v>
                </c:pt>
                <c:pt idx="3982">
                  <c:v>41001</c:v>
                </c:pt>
                <c:pt idx="3983">
                  <c:v>41002</c:v>
                </c:pt>
                <c:pt idx="3984">
                  <c:v>41003</c:v>
                </c:pt>
                <c:pt idx="3985">
                  <c:v>41004</c:v>
                </c:pt>
                <c:pt idx="3986">
                  <c:v>41008</c:v>
                </c:pt>
                <c:pt idx="3987">
                  <c:v>41009</c:v>
                </c:pt>
                <c:pt idx="3988">
                  <c:v>41010</c:v>
                </c:pt>
                <c:pt idx="3989">
                  <c:v>41011</c:v>
                </c:pt>
                <c:pt idx="3990">
                  <c:v>41012</c:v>
                </c:pt>
                <c:pt idx="3991">
                  <c:v>41015</c:v>
                </c:pt>
                <c:pt idx="3992">
                  <c:v>41016</c:v>
                </c:pt>
                <c:pt idx="3993">
                  <c:v>41017</c:v>
                </c:pt>
                <c:pt idx="3994">
                  <c:v>41018</c:v>
                </c:pt>
                <c:pt idx="3995">
                  <c:v>41019</c:v>
                </c:pt>
                <c:pt idx="3996">
                  <c:v>41022</c:v>
                </c:pt>
                <c:pt idx="3997">
                  <c:v>41023</c:v>
                </c:pt>
                <c:pt idx="3998">
                  <c:v>41024</c:v>
                </c:pt>
                <c:pt idx="3999">
                  <c:v>41025</c:v>
                </c:pt>
                <c:pt idx="4000">
                  <c:v>41026</c:v>
                </c:pt>
                <c:pt idx="4001">
                  <c:v>41029</c:v>
                </c:pt>
                <c:pt idx="4002">
                  <c:v>41030</c:v>
                </c:pt>
                <c:pt idx="4003">
                  <c:v>41031</c:v>
                </c:pt>
                <c:pt idx="4004">
                  <c:v>41032</c:v>
                </c:pt>
                <c:pt idx="4005">
                  <c:v>41033</c:v>
                </c:pt>
                <c:pt idx="4006">
                  <c:v>41036</c:v>
                </c:pt>
                <c:pt idx="4007">
                  <c:v>41037</c:v>
                </c:pt>
                <c:pt idx="4008">
                  <c:v>41038</c:v>
                </c:pt>
                <c:pt idx="4009">
                  <c:v>41039</c:v>
                </c:pt>
                <c:pt idx="4010">
                  <c:v>41040</c:v>
                </c:pt>
                <c:pt idx="4011">
                  <c:v>41043</c:v>
                </c:pt>
                <c:pt idx="4012">
                  <c:v>41044</c:v>
                </c:pt>
                <c:pt idx="4013">
                  <c:v>41045</c:v>
                </c:pt>
                <c:pt idx="4014">
                  <c:v>41046</c:v>
                </c:pt>
                <c:pt idx="4015">
                  <c:v>41047</c:v>
                </c:pt>
                <c:pt idx="4016">
                  <c:v>41050</c:v>
                </c:pt>
                <c:pt idx="4017">
                  <c:v>41051</c:v>
                </c:pt>
                <c:pt idx="4018">
                  <c:v>41052</c:v>
                </c:pt>
                <c:pt idx="4019">
                  <c:v>41053</c:v>
                </c:pt>
                <c:pt idx="4020">
                  <c:v>41054</c:v>
                </c:pt>
                <c:pt idx="4021">
                  <c:v>41057</c:v>
                </c:pt>
                <c:pt idx="4022">
                  <c:v>41058</c:v>
                </c:pt>
                <c:pt idx="4023">
                  <c:v>41059</c:v>
                </c:pt>
                <c:pt idx="4024">
                  <c:v>41060</c:v>
                </c:pt>
                <c:pt idx="4025">
                  <c:v>41061</c:v>
                </c:pt>
                <c:pt idx="4026">
                  <c:v>41064</c:v>
                </c:pt>
                <c:pt idx="4027">
                  <c:v>41065</c:v>
                </c:pt>
                <c:pt idx="4028">
                  <c:v>41066</c:v>
                </c:pt>
                <c:pt idx="4029">
                  <c:v>41067</c:v>
                </c:pt>
                <c:pt idx="4030">
                  <c:v>41068</c:v>
                </c:pt>
                <c:pt idx="4031">
                  <c:v>41071</c:v>
                </c:pt>
                <c:pt idx="4032">
                  <c:v>41072</c:v>
                </c:pt>
                <c:pt idx="4033">
                  <c:v>41073</c:v>
                </c:pt>
                <c:pt idx="4034">
                  <c:v>41074</c:v>
                </c:pt>
                <c:pt idx="4035">
                  <c:v>41075</c:v>
                </c:pt>
                <c:pt idx="4036">
                  <c:v>41078</c:v>
                </c:pt>
                <c:pt idx="4037">
                  <c:v>41079</c:v>
                </c:pt>
                <c:pt idx="4038">
                  <c:v>41080</c:v>
                </c:pt>
                <c:pt idx="4039">
                  <c:v>41081</c:v>
                </c:pt>
                <c:pt idx="4040">
                  <c:v>41082</c:v>
                </c:pt>
                <c:pt idx="4041">
                  <c:v>41085</c:v>
                </c:pt>
                <c:pt idx="4042">
                  <c:v>41086</c:v>
                </c:pt>
                <c:pt idx="4043">
                  <c:v>41087</c:v>
                </c:pt>
                <c:pt idx="4044">
                  <c:v>41088</c:v>
                </c:pt>
                <c:pt idx="4045">
                  <c:v>41089</c:v>
                </c:pt>
                <c:pt idx="4046">
                  <c:v>41090</c:v>
                </c:pt>
                <c:pt idx="4047">
                  <c:v>41092</c:v>
                </c:pt>
                <c:pt idx="4048">
                  <c:v>41093</c:v>
                </c:pt>
                <c:pt idx="4049">
                  <c:v>41094</c:v>
                </c:pt>
                <c:pt idx="4050">
                  <c:v>41095</c:v>
                </c:pt>
                <c:pt idx="4051">
                  <c:v>41096</c:v>
                </c:pt>
                <c:pt idx="4052">
                  <c:v>41099</c:v>
                </c:pt>
                <c:pt idx="4053">
                  <c:v>41100</c:v>
                </c:pt>
                <c:pt idx="4054">
                  <c:v>41101</c:v>
                </c:pt>
                <c:pt idx="4055">
                  <c:v>41102</c:v>
                </c:pt>
                <c:pt idx="4056">
                  <c:v>41103</c:v>
                </c:pt>
                <c:pt idx="4057">
                  <c:v>41106</c:v>
                </c:pt>
                <c:pt idx="4058">
                  <c:v>41107</c:v>
                </c:pt>
                <c:pt idx="4059">
                  <c:v>41108</c:v>
                </c:pt>
                <c:pt idx="4060">
                  <c:v>41109</c:v>
                </c:pt>
                <c:pt idx="4061">
                  <c:v>41110</c:v>
                </c:pt>
                <c:pt idx="4062">
                  <c:v>41113</c:v>
                </c:pt>
                <c:pt idx="4063">
                  <c:v>41114</c:v>
                </c:pt>
                <c:pt idx="4064">
                  <c:v>41115</c:v>
                </c:pt>
                <c:pt idx="4065">
                  <c:v>41116</c:v>
                </c:pt>
                <c:pt idx="4066">
                  <c:v>41117</c:v>
                </c:pt>
                <c:pt idx="4067">
                  <c:v>41120</c:v>
                </c:pt>
                <c:pt idx="4068">
                  <c:v>41121</c:v>
                </c:pt>
                <c:pt idx="4069">
                  <c:v>41122</c:v>
                </c:pt>
                <c:pt idx="4070">
                  <c:v>41123</c:v>
                </c:pt>
                <c:pt idx="4071">
                  <c:v>41124</c:v>
                </c:pt>
                <c:pt idx="4072">
                  <c:v>41127</c:v>
                </c:pt>
                <c:pt idx="4073">
                  <c:v>41128</c:v>
                </c:pt>
                <c:pt idx="4074">
                  <c:v>41129</c:v>
                </c:pt>
                <c:pt idx="4075">
                  <c:v>41130</c:v>
                </c:pt>
                <c:pt idx="4076">
                  <c:v>41131</c:v>
                </c:pt>
                <c:pt idx="4077">
                  <c:v>41134</c:v>
                </c:pt>
                <c:pt idx="4078">
                  <c:v>41135</c:v>
                </c:pt>
                <c:pt idx="4079">
                  <c:v>41136</c:v>
                </c:pt>
                <c:pt idx="4080">
                  <c:v>41137</c:v>
                </c:pt>
                <c:pt idx="4081">
                  <c:v>41138</c:v>
                </c:pt>
                <c:pt idx="4082">
                  <c:v>41141</c:v>
                </c:pt>
                <c:pt idx="4083">
                  <c:v>41142</c:v>
                </c:pt>
                <c:pt idx="4084">
                  <c:v>41143</c:v>
                </c:pt>
                <c:pt idx="4085">
                  <c:v>41144</c:v>
                </c:pt>
                <c:pt idx="4086">
                  <c:v>41145</c:v>
                </c:pt>
                <c:pt idx="4087">
                  <c:v>41148</c:v>
                </c:pt>
                <c:pt idx="4088">
                  <c:v>41149</c:v>
                </c:pt>
                <c:pt idx="4089">
                  <c:v>41150</c:v>
                </c:pt>
                <c:pt idx="4090">
                  <c:v>41151</c:v>
                </c:pt>
                <c:pt idx="4091">
                  <c:v>41152</c:v>
                </c:pt>
                <c:pt idx="4092">
                  <c:v>41155</c:v>
                </c:pt>
                <c:pt idx="4093">
                  <c:v>41156</c:v>
                </c:pt>
                <c:pt idx="4094">
                  <c:v>41157</c:v>
                </c:pt>
                <c:pt idx="4095">
                  <c:v>41158</c:v>
                </c:pt>
                <c:pt idx="4096">
                  <c:v>41159</c:v>
                </c:pt>
                <c:pt idx="4097">
                  <c:v>41162</c:v>
                </c:pt>
                <c:pt idx="4098">
                  <c:v>41163</c:v>
                </c:pt>
                <c:pt idx="4099">
                  <c:v>41164</c:v>
                </c:pt>
                <c:pt idx="4100">
                  <c:v>41165</c:v>
                </c:pt>
                <c:pt idx="4101">
                  <c:v>41166</c:v>
                </c:pt>
                <c:pt idx="4102">
                  <c:v>41169</c:v>
                </c:pt>
                <c:pt idx="4103">
                  <c:v>41170</c:v>
                </c:pt>
                <c:pt idx="4104">
                  <c:v>41171</c:v>
                </c:pt>
                <c:pt idx="4105">
                  <c:v>41172</c:v>
                </c:pt>
                <c:pt idx="4106">
                  <c:v>41173</c:v>
                </c:pt>
                <c:pt idx="4107">
                  <c:v>41176</c:v>
                </c:pt>
                <c:pt idx="4108">
                  <c:v>41177</c:v>
                </c:pt>
                <c:pt idx="4109">
                  <c:v>41178</c:v>
                </c:pt>
                <c:pt idx="4110">
                  <c:v>41179</c:v>
                </c:pt>
                <c:pt idx="4111">
                  <c:v>41180</c:v>
                </c:pt>
                <c:pt idx="4112">
                  <c:v>41182</c:v>
                </c:pt>
                <c:pt idx="4113">
                  <c:v>41183</c:v>
                </c:pt>
                <c:pt idx="4114">
                  <c:v>41184</c:v>
                </c:pt>
                <c:pt idx="4115">
                  <c:v>41185</c:v>
                </c:pt>
                <c:pt idx="4116">
                  <c:v>41186</c:v>
                </c:pt>
                <c:pt idx="4117">
                  <c:v>41187</c:v>
                </c:pt>
                <c:pt idx="4118">
                  <c:v>41190</c:v>
                </c:pt>
                <c:pt idx="4119">
                  <c:v>41191</c:v>
                </c:pt>
                <c:pt idx="4120">
                  <c:v>41192</c:v>
                </c:pt>
                <c:pt idx="4121">
                  <c:v>41193</c:v>
                </c:pt>
                <c:pt idx="4122">
                  <c:v>41194</c:v>
                </c:pt>
                <c:pt idx="4123">
                  <c:v>41197</c:v>
                </c:pt>
                <c:pt idx="4124">
                  <c:v>41198</c:v>
                </c:pt>
                <c:pt idx="4125">
                  <c:v>41199</c:v>
                </c:pt>
                <c:pt idx="4126">
                  <c:v>41200</c:v>
                </c:pt>
                <c:pt idx="4127">
                  <c:v>41201</c:v>
                </c:pt>
                <c:pt idx="4128">
                  <c:v>41204</c:v>
                </c:pt>
                <c:pt idx="4129">
                  <c:v>41205</c:v>
                </c:pt>
                <c:pt idx="4130">
                  <c:v>41206</c:v>
                </c:pt>
                <c:pt idx="4131">
                  <c:v>41207</c:v>
                </c:pt>
                <c:pt idx="4132">
                  <c:v>41208</c:v>
                </c:pt>
                <c:pt idx="4133">
                  <c:v>41211</c:v>
                </c:pt>
                <c:pt idx="4134">
                  <c:v>41213</c:v>
                </c:pt>
                <c:pt idx="4135">
                  <c:v>41214</c:v>
                </c:pt>
                <c:pt idx="4136">
                  <c:v>41215</c:v>
                </c:pt>
                <c:pt idx="4137">
                  <c:v>41218</c:v>
                </c:pt>
                <c:pt idx="4138">
                  <c:v>41219</c:v>
                </c:pt>
                <c:pt idx="4139">
                  <c:v>41220</c:v>
                </c:pt>
                <c:pt idx="4140">
                  <c:v>41221</c:v>
                </c:pt>
                <c:pt idx="4141">
                  <c:v>41222</c:v>
                </c:pt>
                <c:pt idx="4142">
                  <c:v>41225</c:v>
                </c:pt>
                <c:pt idx="4143">
                  <c:v>41226</c:v>
                </c:pt>
                <c:pt idx="4144">
                  <c:v>41227</c:v>
                </c:pt>
                <c:pt idx="4145">
                  <c:v>41228</c:v>
                </c:pt>
                <c:pt idx="4146">
                  <c:v>41229</c:v>
                </c:pt>
                <c:pt idx="4147">
                  <c:v>41232</c:v>
                </c:pt>
                <c:pt idx="4148">
                  <c:v>41233</c:v>
                </c:pt>
                <c:pt idx="4149">
                  <c:v>41234</c:v>
                </c:pt>
                <c:pt idx="4150">
                  <c:v>41235</c:v>
                </c:pt>
                <c:pt idx="4151">
                  <c:v>41236</c:v>
                </c:pt>
                <c:pt idx="4152">
                  <c:v>41239</c:v>
                </c:pt>
                <c:pt idx="4153">
                  <c:v>41240</c:v>
                </c:pt>
                <c:pt idx="4154">
                  <c:v>41241</c:v>
                </c:pt>
                <c:pt idx="4155">
                  <c:v>41242</c:v>
                </c:pt>
                <c:pt idx="4156">
                  <c:v>41243</c:v>
                </c:pt>
                <c:pt idx="4157">
                  <c:v>41246</c:v>
                </c:pt>
                <c:pt idx="4158">
                  <c:v>41247</c:v>
                </c:pt>
                <c:pt idx="4159">
                  <c:v>41248</c:v>
                </c:pt>
                <c:pt idx="4160">
                  <c:v>41249</c:v>
                </c:pt>
                <c:pt idx="4161">
                  <c:v>41250</c:v>
                </c:pt>
                <c:pt idx="4162">
                  <c:v>41253</c:v>
                </c:pt>
                <c:pt idx="4163">
                  <c:v>41254</c:v>
                </c:pt>
                <c:pt idx="4164">
                  <c:v>41255</c:v>
                </c:pt>
                <c:pt idx="4165">
                  <c:v>41256</c:v>
                </c:pt>
                <c:pt idx="4166">
                  <c:v>41257</c:v>
                </c:pt>
                <c:pt idx="4167">
                  <c:v>41260</c:v>
                </c:pt>
                <c:pt idx="4168">
                  <c:v>41261</c:v>
                </c:pt>
                <c:pt idx="4169">
                  <c:v>41262</c:v>
                </c:pt>
                <c:pt idx="4170">
                  <c:v>41263</c:v>
                </c:pt>
                <c:pt idx="4171">
                  <c:v>41264</c:v>
                </c:pt>
                <c:pt idx="4172">
                  <c:v>41267</c:v>
                </c:pt>
                <c:pt idx="4173">
                  <c:v>41269</c:v>
                </c:pt>
                <c:pt idx="4174">
                  <c:v>41270</c:v>
                </c:pt>
                <c:pt idx="4175">
                  <c:v>41271</c:v>
                </c:pt>
                <c:pt idx="4176">
                  <c:v>41274</c:v>
                </c:pt>
                <c:pt idx="4177">
                  <c:v>41276</c:v>
                </c:pt>
                <c:pt idx="4178">
                  <c:v>41277</c:v>
                </c:pt>
                <c:pt idx="4179">
                  <c:v>41278</c:v>
                </c:pt>
                <c:pt idx="4180">
                  <c:v>41281</c:v>
                </c:pt>
                <c:pt idx="4181">
                  <c:v>41282</c:v>
                </c:pt>
                <c:pt idx="4182">
                  <c:v>41283</c:v>
                </c:pt>
                <c:pt idx="4183">
                  <c:v>41284</c:v>
                </c:pt>
                <c:pt idx="4184">
                  <c:v>41285</c:v>
                </c:pt>
                <c:pt idx="4185">
                  <c:v>41288</c:v>
                </c:pt>
                <c:pt idx="4186">
                  <c:v>41289</c:v>
                </c:pt>
                <c:pt idx="4187">
                  <c:v>41290</c:v>
                </c:pt>
                <c:pt idx="4188">
                  <c:v>41291</c:v>
                </c:pt>
                <c:pt idx="4189">
                  <c:v>41292</c:v>
                </c:pt>
                <c:pt idx="4190">
                  <c:v>41295</c:v>
                </c:pt>
                <c:pt idx="4191">
                  <c:v>41296</c:v>
                </c:pt>
                <c:pt idx="4192">
                  <c:v>41297</c:v>
                </c:pt>
                <c:pt idx="4193">
                  <c:v>41298</c:v>
                </c:pt>
                <c:pt idx="4194">
                  <c:v>41299</c:v>
                </c:pt>
                <c:pt idx="4195">
                  <c:v>41302</c:v>
                </c:pt>
                <c:pt idx="4196">
                  <c:v>41303</c:v>
                </c:pt>
                <c:pt idx="4197">
                  <c:v>41304</c:v>
                </c:pt>
                <c:pt idx="4198">
                  <c:v>41305</c:v>
                </c:pt>
                <c:pt idx="4199">
                  <c:v>41306</c:v>
                </c:pt>
                <c:pt idx="4200">
                  <c:v>41309</c:v>
                </c:pt>
                <c:pt idx="4201">
                  <c:v>41310</c:v>
                </c:pt>
                <c:pt idx="4202">
                  <c:v>41311</c:v>
                </c:pt>
                <c:pt idx="4203">
                  <c:v>41312</c:v>
                </c:pt>
                <c:pt idx="4204">
                  <c:v>41313</c:v>
                </c:pt>
                <c:pt idx="4205">
                  <c:v>41316</c:v>
                </c:pt>
                <c:pt idx="4206">
                  <c:v>41317</c:v>
                </c:pt>
                <c:pt idx="4207">
                  <c:v>41318</c:v>
                </c:pt>
                <c:pt idx="4208">
                  <c:v>41319</c:v>
                </c:pt>
                <c:pt idx="4209">
                  <c:v>41320</c:v>
                </c:pt>
                <c:pt idx="4210">
                  <c:v>41323</c:v>
                </c:pt>
                <c:pt idx="4211">
                  <c:v>41324</c:v>
                </c:pt>
                <c:pt idx="4212">
                  <c:v>41325</c:v>
                </c:pt>
                <c:pt idx="4213">
                  <c:v>41326</c:v>
                </c:pt>
                <c:pt idx="4214">
                  <c:v>41327</c:v>
                </c:pt>
                <c:pt idx="4215">
                  <c:v>41330</c:v>
                </c:pt>
                <c:pt idx="4216">
                  <c:v>41331</c:v>
                </c:pt>
                <c:pt idx="4217">
                  <c:v>41332</c:v>
                </c:pt>
                <c:pt idx="4218">
                  <c:v>41333</c:v>
                </c:pt>
                <c:pt idx="4219">
                  <c:v>41334</c:v>
                </c:pt>
                <c:pt idx="4220">
                  <c:v>41337</c:v>
                </c:pt>
                <c:pt idx="4221">
                  <c:v>41338</c:v>
                </c:pt>
                <c:pt idx="4222">
                  <c:v>41339</c:v>
                </c:pt>
                <c:pt idx="4223">
                  <c:v>41340</c:v>
                </c:pt>
                <c:pt idx="4224">
                  <c:v>41341</c:v>
                </c:pt>
                <c:pt idx="4225">
                  <c:v>41344</c:v>
                </c:pt>
                <c:pt idx="4226">
                  <c:v>41345</c:v>
                </c:pt>
                <c:pt idx="4227">
                  <c:v>41346</c:v>
                </c:pt>
                <c:pt idx="4228">
                  <c:v>41347</c:v>
                </c:pt>
                <c:pt idx="4229">
                  <c:v>41348</c:v>
                </c:pt>
                <c:pt idx="4230">
                  <c:v>41351</c:v>
                </c:pt>
                <c:pt idx="4231">
                  <c:v>41352</c:v>
                </c:pt>
                <c:pt idx="4232">
                  <c:v>41353</c:v>
                </c:pt>
                <c:pt idx="4233">
                  <c:v>41354</c:v>
                </c:pt>
                <c:pt idx="4234">
                  <c:v>41355</c:v>
                </c:pt>
                <c:pt idx="4235">
                  <c:v>41358</c:v>
                </c:pt>
                <c:pt idx="4236">
                  <c:v>41359</c:v>
                </c:pt>
                <c:pt idx="4237">
                  <c:v>41360</c:v>
                </c:pt>
                <c:pt idx="4238">
                  <c:v>41361</c:v>
                </c:pt>
                <c:pt idx="4239">
                  <c:v>41364</c:v>
                </c:pt>
                <c:pt idx="4240">
                  <c:v>41365</c:v>
                </c:pt>
                <c:pt idx="4241">
                  <c:v>41366</c:v>
                </c:pt>
                <c:pt idx="4242">
                  <c:v>41367</c:v>
                </c:pt>
                <c:pt idx="4243">
                  <c:v>41368</c:v>
                </c:pt>
                <c:pt idx="4244">
                  <c:v>41369</c:v>
                </c:pt>
                <c:pt idx="4245">
                  <c:v>41372</c:v>
                </c:pt>
                <c:pt idx="4246">
                  <c:v>41373</c:v>
                </c:pt>
                <c:pt idx="4247">
                  <c:v>41374</c:v>
                </c:pt>
                <c:pt idx="4248">
                  <c:v>41375</c:v>
                </c:pt>
                <c:pt idx="4249">
                  <c:v>41376</c:v>
                </c:pt>
                <c:pt idx="4250">
                  <c:v>41379</c:v>
                </c:pt>
                <c:pt idx="4251">
                  <c:v>41380</c:v>
                </c:pt>
                <c:pt idx="4252">
                  <c:v>41381</c:v>
                </c:pt>
                <c:pt idx="4253">
                  <c:v>41382</c:v>
                </c:pt>
                <c:pt idx="4254">
                  <c:v>41383</c:v>
                </c:pt>
                <c:pt idx="4255">
                  <c:v>41386</c:v>
                </c:pt>
                <c:pt idx="4256">
                  <c:v>41387</c:v>
                </c:pt>
                <c:pt idx="4257">
                  <c:v>41388</c:v>
                </c:pt>
                <c:pt idx="4258">
                  <c:v>41389</c:v>
                </c:pt>
                <c:pt idx="4259">
                  <c:v>41390</c:v>
                </c:pt>
                <c:pt idx="4260">
                  <c:v>41393</c:v>
                </c:pt>
                <c:pt idx="4261">
                  <c:v>41394</c:v>
                </c:pt>
                <c:pt idx="4262">
                  <c:v>41395</c:v>
                </c:pt>
                <c:pt idx="4263">
                  <c:v>41396</c:v>
                </c:pt>
                <c:pt idx="4264">
                  <c:v>41397</c:v>
                </c:pt>
                <c:pt idx="4265">
                  <c:v>41400</c:v>
                </c:pt>
                <c:pt idx="4266">
                  <c:v>41401</c:v>
                </c:pt>
                <c:pt idx="4267">
                  <c:v>41402</c:v>
                </c:pt>
                <c:pt idx="4268">
                  <c:v>41403</c:v>
                </c:pt>
                <c:pt idx="4269">
                  <c:v>41404</c:v>
                </c:pt>
                <c:pt idx="4270">
                  <c:v>41407</c:v>
                </c:pt>
                <c:pt idx="4271">
                  <c:v>41408</c:v>
                </c:pt>
                <c:pt idx="4272">
                  <c:v>41409</c:v>
                </c:pt>
                <c:pt idx="4273">
                  <c:v>41410</c:v>
                </c:pt>
                <c:pt idx="4274">
                  <c:v>41411</c:v>
                </c:pt>
                <c:pt idx="4275">
                  <c:v>41414</c:v>
                </c:pt>
                <c:pt idx="4276">
                  <c:v>41415</c:v>
                </c:pt>
                <c:pt idx="4277">
                  <c:v>41416</c:v>
                </c:pt>
                <c:pt idx="4278">
                  <c:v>41417</c:v>
                </c:pt>
                <c:pt idx="4279">
                  <c:v>41418</c:v>
                </c:pt>
                <c:pt idx="4280">
                  <c:v>41421</c:v>
                </c:pt>
                <c:pt idx="4281">
                  <c:v>41422</c:v>
                </c:pt>
                <c:pt idx="4282">
                  <c:v>41423</c:v>
                </c:pt>
                <c:pt idx="4283">
                  <c:v>41424</c:v>
                </c:pt>
                <c:pt idx="4284">
                  <c:v>41425</c:v>
                </c:pt>
                <c:pt idx="4285">
                  <c:v>41428</c:v>
                </c:pt>
                <c:pt idx="4286">
                  <c:v>41429</c:v>
                </c:pt>
                <c:pt idx="4287">
                  <c:v>41430</c:v>
                </c:pt>
                <c:pt idx="4288">
                  <c:v>41431</c:v>
                </c:pt>
                <c:pt idx="4289">
                  <c:v>41432</c:v>
                </c:pt>
                <c:pt idx="4290">
                  <c:v>41435</c:v>
                </c:pt>
                <c:pt idx="4291">
                  <c:v>41436</c:v>
                </c:pt>
                <c:pt idx="4292">
                  <c:v>41437</c:v>
                </c:pt>
                <c:pt idx="4293">
                  <c:v>41438</c:v>
                </c:pt>
                <c:pt idx="4294">
                  <c:v>41439</c:v>
                </c:pt>
                <c:pt idx="4295">
                  <c:v>41442</c:v>
                </c:pt>
                <c:pt idx="4296">
                  <c:v>41443</c:v>
                </c:pt>
                <c:pt idx="4297">
                  <c:v>41444</c:v>
                </c:pt>
                <c:pt idx="4298">
                  <c:v>41445</c:v>
                </c:pt>
                <c:pt idx="4299">
                  <c:v>41446</c:v>
                </c:pt>
                <c:pt idx="4300">
                  <c:v>41449</c:v>
                </c:pt>
                <c:pt idx="4301">
                  <c:v>41450</c:v>
                </c:pt>
                <c:pt idx="4302">
                  <c:v>41451</c:v>
                </c:pt>
                <c:pt idx="4303">
                  <c:v>41452</c:v>
                </c:pt>
                <c:pt idx="4304">
                  <c:v>41453</c:v>
                </c:pt>
                <c:pt idx="4305">
                  <c:v>41455</c:v>
                </c:pt>
                <c:pt idx="4306">
                  <c:v>41456</c:v>
                </c:pt>
                <c:pt idx="4307">
                  <c:v>41457</c:v>
                </c:pt>
                <c:pt idx="4308">
                  <c:v>41458</c:v>
                </c:pt>
                <c:pt idx="4309">
                  <c:v>41459</c:v>
                </c:pt>
                <c:pt idx="4310">
                  <c:v>41460</c:v>
                </c:pt>
                <c:pt idx="4311">
                  <c:v>41463</c:v>
                </c:pt>
                <c:pt idx="4312">
                  <c:v>41464</c:v>
                </c:pt>
                <c:pt idx="4313">
                  <c:v>41465</c:v>
                </c:pt>
                <c:pt idx="4314">
                  <c:v>41466</c:v>
                </c:pt>
                <c:pt idx="4315">
                  <c:v>41467</c:v>
                </c:pt>
                <c:pt idx="4316">
                  <c:v>41470</c:v>
                </c:pt>
                <c:pt idx="4317">
                  <c:v>41471</c:v>
                </c:pt>
                <c:pt idx="4318">
                  <c:v>41472</c:v>
                </c:pt>
                <c:pt idx="4319">
                  <c:v>41473</c:v>
                </c:pt>
                <c:pt idx="4320">
                  <c:v>41474</c:v>
                </c:pt>
                <c:pt idx="4321">
                  <c:v>41477</c:v>
                </c:pt>
                <c:pt idx="4322">
                  <c:v>41478</c:v>
                </c:pt>
                <c:pt idx="4323">
                  <c:v>41479</c:v>
                </c:pt>
                <c:pt idx="4324">
                  <c:v>41480</c:v>
                </c:pt>
                <c:pt idx="4325">
                  <c:v>41481</c:v>
                </c:pt>
                <c:pt idx="4326">
                  <c:v>41484</c:v>
                </c:pt>
                <c:pt idx="4327">
                  <c:v>41485</c:v>
                </c:pt>
                <c:pt idx="4328">
                  <c:v>41486</c:v>
                </c:pt>
                <c:pt idx="4329">
                  <c:v>41487</c:v>
                </c:pt>
                <c:pt idx="4330">
                  <c:v>41488</c:v>
                </c:pt>
                <c:pt idx="4331">
                  <c:v>41491</c:v>
                </c:pt>
                <c:pt idx="4332">
                  <c:v>41492</c:v>
                </c:pt>
                <c:pt idx="4333">
                  <c:v>41493</c:v>
                </c:pt>
                <c:pt idx="4334">
                  <c:v>41494</c:v>
                </c:pt>
                <c:pt idx="4335">
                  <c:v>41495</c:v>
                </c:pt>
                <c:pt idx="4336">
                  <c:v>41498</c:v>
                </c:pt>
                <c:pt idx="4337">
                  <c:v>41499</c:v>
                </c:pt>
                <c:pt idx="4338">
                  <c:v>41500</c:v>
                </c:pt>
                <c:pt idx="4339">
                  <c:v>41501</c:v>
                </c:pt>
                <c:pt idx="4340">
                  <c:v>41502</c:v>
                </c:pt>
                <c:pt idx="4341">
                  <c:v>41505</c:v>
                </c:pt>
                <c:pt idx="4342">
                  <c:v>41506</c:v>
                </c:pt>
                <c:pt idx="4343">
                  <c:v>41507</c:v>
                </c:pt>
                <c:pt idx="4344">
                  <c:v>41508</c:v>
                </c:pt>
                <c:pt idx="4345">
                  <c:v>41509</c:v>
                </c:pt>
                <c:pt idx="4346">
                  <c:v>41512</c:v>
                </c:pt>
                <c:pt idx="4347">
                  <c:v>41513</c:v>
                </c:pt>
                <c:pt idx="4348">
                  <c:v>41514</c:v>
                </c:pt>
                <c:pt idx="4349">
                  <c:v>41515</c:v>
                </c:pt>
                <c:pt idx="4350">
                  <c:v>41516</c:v>
                </c:pt>
                <c:pt idx="4351">
                  <c:v>41517</c:v>
                </c:pt>
                <c:pt idx="4352">
                  <c:v>41519</c:v>
                </c:pt>
                <c:pt idx="4353">
                  <c:v>41520</c:v>
                </c:pt>
                <c:pt idx="4354">
                  <c:v>41521</c:v>
                </c:pt>
                <c:pt idx="4355">
                  <c:v>41522</c:v>
                </c:pt>
                <c:pt idx="4356">
                  <c:v>41523</c:v>
                </c:pt>
                <c:pt idx="4357">
                  <c:v>41526</c:v>
                </c:pt>
                <c:pt idx="4358">
                  <c:v>41527</c:v>
                </c:pt>
                <c:pt idx="4359">
                  <c:v>41528</c:v>
                </c:pt>
                <c:pt idx="4360">
                  <c:v>41529</c:v>
                </c:pt>
                <c:pt idx="4361">
                  <c:v>41530</c:v>
                </c:pt>
                <c:pt idx="4362">
                  <c:v>41533</c:v>
                </c:pt>
                <c:pt idx="4363">
                  <c:v>41534</c:v>
                </c:pt>
                <c:pt idx="4364">
                  <c:v>41535</c:v>
                </c:pt>
                <c:pt idx="4365">
                  <c:v>41536</c:v>
                </c:pt>
                <c:pt idx="4366">
                  <c:v>41537</c:v>
                </c:pt>
                <c:pt idx="4367">
                  <c:v>41540</c:v>
                </c:pt>
                <c:pt idx="4368">
                  <c:v>41541</c:v>
                </c:pt>
                <c:pt idx="4369">
                  <c:v>41542</c:v>
                </c:pt>
                <c:pt idx="4370">
                  <c:v>41543</c:v>
                </c:pt>
                <c:pt idx="4371">
                  <c:v>41544</c:v>
                </c:pt>
                <c:pt idx="4372">
                  <c:v>41547</c:v>
                </c:pt>
                <c:pt idx="4373">
                  <c:v>41548</c:v>
                </c:pt>
                <c:pt idx="4374">
                  <c:v>41549</c:v>
                </c:pt>
                <c:pt idx="4375">
                  <c:v>41550</c:v>
                </c:pt>
                <c:pt idx="4376">
                  <c:v>41551</c:v>
                </c:pt>
                <c:pt idx="4377">
                  <c:v>41554</c:v>
                </c:pt>
                <c:pt idx="4378">
                  <c:v>41555</c:v>
                </c:pt>
                <c:pt idx="4379">
                  <c:v>41556</c:v>
                </c:pt>
                <c:pt idx="4380">
                  <c:v>41557</c:v>
                </c:pt>
                <c:pt idx="4381">
                  <c:v>41558</c:v>
                </c:pt>
                <c:pt idx="4382">
                  <c:v>41561</c:v>
                </c:pt>
                <c:pt idx="4383">
                  <c:v>41562</c:v>
                </c:pt>
                <c:pt idx="4384">
                  <c:v>41563</c:v>
                </c:pt>
                <c:pt idx="4385">
                  <c:v>41564</c:v>
                </c:pt>
                <c:pt idx="4386">
                  <c:v>41565</c:v>
                </c:pt>
                <c:pt idx="4387">
                  <c:v>41568</c:v>
                </c:pt>
                <c:pt idx="4388">
                  <c:v>41569</c:v>
                </c:pt>
                <c:pt idx="4389">
                  <c:v>41570</c:v>
                </c:pt>
                <c:pt idx="4390">
                  <c:v>41571</c:v>
                </c:pt>
                <c:pt idx="4391">
                  <c:v>41572</c:v>
                </c:pt>
                <c:pt idx="4392">
                  <c:v>41575</c:v>
                </c:pt>
                <c:pt idx="4393">
                  <c:v>41576</c:v>
                </c:pt>
                <c:pt idx="4394">
                  <c:v>41577</c:v>
                </c:pt>
                <c:pt idx="4395">
                  <c:v>41578</c:v>
                </c:pt>
                <c:pt idx="4396">
                  <c:v>41579</c:v>
                </c:pt>
                <c:pt idx="4397">
                  <c:v>41582</c:v>
                </c:pt>
                <c:pt idx="4398">
                  <c:v>41583</c:v>
                </c:pt>
                <c:pt idx="4399">
                  <c:v>41584</c:v>
                </c:pt>
                <c:pt idx="4400">
                  <c:v>41585</c:v>
                </c:pt>
                <c:pt idx="4401">
                  <c:v>41586</c:v>
                </c:pt>
                <c:pt idx="4402">
                  <c:v>41589</c:v>
                </c:pt>
                <c:pt idx="4403">
                  <c:v>41590</c:v>
                </c:pt>
                <c:pt idx="4404">
                  <c:v>41591</c:v>
                </c:pt>
                <c:pt idx="4405">
                  <c:v>41592</c:v>
                </c:pt>
                <c:pt idx="4406">
                  <c:v>41593</c:v>
                </c:pt>
                <c:pt idx="4407">
                  <c:v>41596</c:v>
                </c:pt>
                <c:pt idx="4408">
                  <c:v>41597</c:v>
                </c:pt>
                <c:pt idx="4409">
                  <c:v>41598</c:v>
                </c:pt>
                <c:pt idx="4410">
                  <c:v>41599</c:v>
                </c:pt>
                <c:pt idx="4411">
                  <c:v>41600</c:v>
                </c:pt>
                <c:pt idx="4412">
                  <c:v>41603</c:v>
                </c:pt>
                <c:pt idx="4413">
                  <c:v>41604</c:v>
                </c:pt>
                <c:pt idx="4414">
                  <c:v>41605</c:v>
                </c:pt>
                <c:pt idx="4415">
                  <c:v>41606</c:v>
                </c:pt>
                <c:pt idx="4416">
                  <c:v>41607</c:v>
                </c:pt>
                <c:pt idx="4417">
                  <c:v>41608</c:v>
                </c:pt>
                <c:pt idx="4418">
                  <c:v>41610</c:v>
                </c:pt>
                <c:pt idx="4419">
                  <c:v>41611</c:v>
                </c:pt>
                <c:pt idx="4420">
                  <c:v>41612</c:v>
                </c:pt>
                <c:pt idx="4421">
                  <c:v>41613</c:v>
                </c:pt>
                <c:pt idx="4422">
                  <c:v>41614</c:v>
                </c:pt>
                <c:pt idx="4423">
                  <c:v>41617</c:v>
                </c:pt>
                <c:pt idx="4424">
                  <c:v>41618</c:v>
                </c:pt>
                <c:pt idx="4425">
                  <c:v>41619</c:v>
                </c:pt>
                <c:pt idx="4426">
                  <c:v>41620</c:v>
                </c:pt>
                <c:pt idx="4427">
                  <c:v>41621</c:v>
                </c:pt>
                <c:pt idx="4428">
                  <c:v>41624</c:v>
                </c:pt>
                <c:pt idx="4429">
                  <c:v>41625</c:v>
                </c:pt>
                <c:pt idx="4430">
                  <c:v>41626</c:v>
                </c:pt>
                <c:pt idx="4431">
                  <c:v>41627</c:v>
                </c:pt>
                <c:pt idx="4432">
                  <c:v>41628</c:v>
                </c:pt>
                <c:pt idx="4433">
                  <c:v>41631</c:v>
                </c:pt>
                <c:pt idx="4434">
                  <c:v>41632</c:v>
                </c:pt>
                <c:pt idx="4435">
                  <c:v>41634</c:v>
                </c:pt>
                <c:pt idx="4436">
                  <c:v>41635</c:v>
                </c:pt>
                <c:pt idx="4437">
                  <c:v>41638</c:v>
                </c:pt>
                <c:pt idx="4438">
                  <c:v>41639</c:v>
                </c:pt>
                <c:pt idx="4439">
                  <c:v>41641</c:v>
                </c:pt>
                <c:pt idx="4440">
                  <c:v>41642</c:v>
                </c:pt>
                <c:pt idx="4441">
                  <c:v>41645</c:v>
                </c:pt>
                <c:pt idx="4442">
                  <c:v>41646</c:v>
                </c:pt>
                <c:pt idx="4443">
                  <c:v>41647</c:v>
                </c:pt>
                <c:pt idx="4444">
                  <c:v>41648</c:v>
                </c:pt>
                <c:pt idx="4445">
                  <c:v>41649</c:v>
                </c:pt>
                <c:pt idx="4446">
                  <c:v>41652</c:v>
                </c:pt>
                <c:pt idx="4447">
                  <c:v>41653</c:v>
                </c:pt>
                <c:pt idx="4448">
                  <c:v>41654</c:v>
                </c:pt>
                <c:pt idx="4449">
                  <c:v>41655</c:v>
                </c:pt>
                <c:pt idx="4450">
                  <c:v>41656</c:v>
                </c:pt>
                <c:pt idx="4451">
                  <c:v>41659</c:v>
                </c:pt>
                <c:pt idx="4452">
                  <c:v>41660</c:v>
                </c:pt>
                <c:pt idx="4453">
                  <c:v>41661</c:v>
                </c:pt>
                <c:pt idx="4454">
                  <c:v>41662</c:v>
                </c:pt>
                <c:pt idx="4455">
                  <c:v>41663</c:v>
                </c:pt>
                <c:pt idx="4456">
                  <c:v>41666</c:v>
                </c:pt>
                <c:pt idx="4457">
                  <c:v>41667</c:v>
                </c:pt>
                <c:pt idx="4458">
                  <c:v>41668</c:v>
                </c:pt>
                <c:pt idx="4459">
                  <c:v>41669</c:v>
                </c:pt>
                <c:pt idx="4460">
                  <c:v>41670</c:v>
                </c:pt>
                <c:pt idx="4461">
                  <c:v>41673</c:v>
                </c:pt>
                <c:pt idx="4462">
                  <c:v>41674</c:v>
                </c:pt>
                <c:pt idx="4463">
                  <c:v>41675</c:v>
                </c:pt>
                <c:pt idx="4464">
                  <c:v>41676</c:v>
                </c:pt>
                <c:pt idx="4465">
                  <c:v>41677</c:v>
                </c:pt>
                <c:pt idx="4466">
                  <c:v>41680</c:v>
                </c:pt>
                <c:pt idx="4467">
                  <c:v>41681</c:v>
                </c:pt>
                <c:pt idx="4468">
                  <c:v>41682</c:v>
                </c:pt>
                <c:pt idx="4469">
                  <c:v>41683</c:v>
                </c:pt>
                <c:pt idx="4470">
                  <c:v>41684</c:v>
                </c:pt>
                <c:pt idx="4471">
                  <c:v>41687</c:v>
                </c:pt>
                <c:pt idx="4472">
                  <c:v>41688</c:v>
                </c:pt>
                <c:pt idx="4473">
                  <c:v>41689</c:v>
                </c:pt>
                <c:pt idx="4474">
                  <c:v>41690</c:v>
                </c:pt>
                <c:pt idx="4475">
                  <c:v>41691</c:v>
                </c:pt>
                <c:pt idx="4476">
                  <c:v>41694</c:v>
                </c:pt>
                <c:pt idx="4477">
                  <c:v>41695</c:v>
                </c:pt>
                <c:pt idx="4478">
                  <c:v>41696</c:v>
                </c:pt>
                <c:pt idx="4479">
                  <c:v>41697</c:v>
                </c:pt>
                <c:pt idx="4480">
                  <c:v>41698</c:v>
                </c:pt>
                <c:pt idx="4481">
                  <c:v>41701</c:v>
                </c:pt>
                <c:pt idx="4482">
                  <c:v>41702</c:v>
                </c:pt>
                <c:pt idx="4483">
                  <c:v>41703</c:v>
                </c:pt>
                <c:pt idx="4484">
                  <c:v>41704</c:v>
                </c:pt>
                <c:pt idx="4485">
                  <c:v>41705</c:v>
                </c:pt>
                <c:pt idx="4486">
                  <c:v>41708</c:v>
                </c:pt>
                <c:pt idx="4487">
                  <c:v>41709</c:v>
                </c:pt>
                <c:pt idx="4488">
                  <c:v>41710</c:v>
                </c:pt>
                <c:pt idx="4489">
                  <c:v>41711</c:v>
                </c:pt>
                <c:pt idx="4490">
                  <c:v>41712</c:v>
                </c:pt>
                <c:pt idx="4491">
                  <c:v>41715</c:v>
                </c:pt>
                <c:pt idx="4492">
                  <c:v>41716</c:v>
                </c:pt>
                <c:pt idx="4493">
                  <c:v>41717</c:v>
                </c:pt>
                <c:pt idx="4494">
                  <c:v>41718</c:v>
                </c:pt>
                <c:pt idx="4495">
                  <c:v>41719</c:v>
                </c:pt>
                <c:pt idx="4496">
                  <c:v>41722</c:v>
                </c:pt>
                <c:pt idx="4497">
                  <c:v>41723</c:v>
                </c:pt>
                <c:pt idx="4498">
                  <c:v>41724</c:v>
                </c:pt>
                <c:pt idx="4499">
                  <c:v>41725</c:v>
                </c:pt>
                <c:pt idx="4500">
                  <c:v>41726</c:v>
                </c:pt>
                <c:pt idx="4501">
                  <c:v>41729</c:v>
                </c:pt>
                <c:pt idx="4502">
                  <c:v>41730</c:v>
                </c:pt>
                <c:pt idx="4503">
                  <c:v>41731</c:v>
                </c:pt>
                <c:pt idx="4504">
                  <c:v>41732</c:v>
                </c:pt>
                <c:pt idx="4505">
                  <c:v>41733</c:v>
                </c:pt>
                <c:pt idx="4506">
                  <c:v>41736</c:v>
                </c:pt>
                <c:pt idx="4507">
                  <c:v>41737</c:v>
                </c:pt>
                <c:pt idx="4508">
                  <c:v>41738</c:v>
                </c:pt>
                <c:pt idx="4509">
                  <c:v>41739</c:v>
                </c:pt>
                <c:pt idx="4510">
                  <c:v>41740</c:v>
                </c:pt>
                <c:pt idx="4511">
                  <c:v>41743</c:v>
                </c:pt>
                <c:pt idx="4512">
                  <c:v>41744</c:v>
                </c:pt>
                <c:pt idx="4513">
                  <c:v>41745</c:v>
                </c:pt>
                <c:pt idx="4514">
                  <c:v>41746</c:v>
                </c:pt>
                <c:pt idx="4515">
                  <c:v>41750</c:v>
                </c:pt>
                <c:pt idx="4516">
                  <c:v>41751</c:v>
                </c:pt>
                <c:pt idx="4517">
                  <c:v>41752</c:v>
                </c:pt>
                <c:pt idx="4518">
                  <c:v>41753</c:v>
                </c:pt>
                <c:pt idx="4519">
                  <c:v>41754</c:v>
                </c:pt>
                <c:pt idx="4520">
                  <c:v>41757</c:v>
                </c:pt>
                <c:pt idx="4521">
                  <c:v>41758</c:v>
                </c:pt>
                <c:pt idx="4522">
                  <c:v>41759</c:v>
                </c:pt>
                <c:pt idx="4523">
                  <c:v>41760</c:v>
                </c:pt>
                <c:pt idx="4524">
                  <c:v>41761</c:v>
                </c:pt>
                <c:pt idx="4525">
                  <c:v>41764</c:v>
                </c:pt>
                <c:pt idx="4526">
                  <c:v>41765</c:v>
                </c:pt>
                <c:pt idx="4527">
                  <c:v>41766</c:v>
                </c:pt>
                <c:pt idx="4528">
                  <c:v>41767</c:v>
                </c:pt>
                <c:pt idx="4529">
                  <c:v>41768</c:v>
                </c:pt>
                <c:pt idx="4530">
                  <c:v>41771</c:v>
                </c:pt>
                <c:pt idx="4531">
                  <c:v>41772</c:v>
                </c:pt>
                <c:pt idx="4532">
                  <c:v>41773</c:v>
                </c:pt>
                <c:pt idx="4533">
                  <c:v>41774</c:v>
                </c:pt>
                <c:pt idx="4534">
                  <c:v>41775</c:v>
                </c:pt>
                <c:pt idx="4535">
                  <c:v>41778</c:v>
                </c:pt>
                <c:pt idx="4536">
                  <c:v>41779</c:v>
                </c:pt>
                <c:pt idx="4537">
                  <c:v>41780</c:v>
                </c:pt>
                <c:pt idx="4538">
                  <c:v>41781</c:v>
                </c:pt>
                <c:pt idx="4539">
                  <c:v>41782</c:v>
                </c:pt>
                <c:pt idx="4540">
                  <c:v>41785</c:v>
                </c:pt>
                <c:pt idx="4541">
                  <c:v>41786</c:v>
                </c:pt>
                <c:pt idx="4542">
                  <c:v>41787</c:v>
                </c:pt>
                <c:pt idx="4543">
                  <c:v>41788</c:v>
                </c:pt>
                <c:pt idx="4544">
                  <c:v>41789</c:v>
                </c:pt>
                <c:pt idx="4545">
                  <c:v>41790</c:v>
                </c:pt>
                <c:pt idx="4546">
                  <c:v>41792</c:v>
                </c:pt>
                <c:pt idx="4547">
                  <c:v>41793</c:v>
                </c:pt>
                <c:pt idx="4548">
                  <c:v>41794</c:v>
                </c:pt>
                <c:pt idx="4549">
                  <c:v>41795</c:v>
                </c:pt>
                <c:pt idx="4550">
                  <c:v>41796</c:v>
                </c:pt>
                <c:pt idx="4551">
                  <c:v>41799</c:v>
                </c:pt>
                <c:pt idx="4552">
                  <c:v>41800</c:v>
                </c:pt>
                <c:pt idx="4553">
                  <c:v>41801</c:v>
                </c:pt>
                <c:pt idx="4554">
                  <c:v>41802</c:v>
                </c:pt>
                <c:pt idx="4555">
                  <c:v>41803</c:v>
                </c:pt>
                <c:pt idx="4556">
                  <c:v>41806</c:v>
                </c:pt>
                <c:pt idx="4557">
                  <c:v>41807</c:v>
                </c:pt>
                <c:pt idx="4558">
                  <c:v>41808</c:v>
                </c:pt>
                <c:pt idx="4559">
                  <c:v>41809</c:v>
                </c:pt>
                <c:pt idx="4560">
                  <c:v>41810</c:v>
                </c:pt>
                <c:pt idx="4561">
                  <c:v>41813</c:v>
                </c:pt>
                <c:pt idx="4562">
                  <c:v>41814</c:v>
                </c:pt>
                <c:pt idx="4563">
                  <c:v>41815</c:v>
                </c:pt>
                <c:pt idx="4564">
                  <c:v>41816</c:v>
                </c:pt>
                <c:pt idx="4565">
                  <c:v>41817</c:v>
                </c:pt>
                <c:pt idx="4566">
                  <c:v>41820</c:v>
                </c:pt>
                <c:pt idx="4567">
                  <c:v>41821</c:v>
                </c:pt>
                <c:pt idx="4568">
                  <c:v>41822</c:v>
                </c:pt>
                <c:pt idx="4569">
                  <c:v>41823</c:v>
                </c:pt>
                <c:pt idx="4570">
                  <c:v>41824</c:v>
                </c:pt>
                <c:pt idx="4571">
                  <c:v>41827</c:v>
                </c:pt>
                <c:pt idx="4572">
                  <c:v>41828</c:v>
                </c:pt>
                <c:pt idx="4573">
                  <c:v>41829</c:v>
                </c:pt>
                <c:pt idx="4574">
                  <c:v>41830</c:v>
                </c:pt>
                <c:pt idx="4575">
                  <c:v>41831</c:v>
                </c:pt>
                <c:pt idx="4576">
                  <c:v>41834</c:v>
                </c:pt>
                <c:pt idx="4577">
                  <c:v>41835</c:v>
                </c:pt>
                <c:pt idx="4578">
                  <c:v>41836</c:v>
                </c:pt>
                <c:pt idx="4579">
                  <c:v>41837</c:v>
                </c:pt>
                <c:pt idx="4580">
                  <c:v>41838</c:v>
                </c:pt>
                <c:pt idx="4581">
                  <c:v>41841</c:v>
                </c:pt>
                <c:pt idx="4582">
                  <c:v>41842</c:v>
                </c:pt>
                <c:pt idx="4583">
                  <c:v>41843</c:v>
                </c:pt>
                <c:pt idx="4584">
                  <c:v>41844</c:v>
                </c:pt>
                <c:pt idx="4585">
                  <c:v>41845</c:v>
                </c:pt>
                <c:pt idx="4586">
                  <c:v>41848</c:v>
                </c:pt>
                <c:pt idx="4587">
                  <c:v>41849</c:v>
                </c:pt>
                <c:pt idx="4588">
                  <c:v>41850</c:v>
                </c:pt>
                <c:pt idx="4589">
                  <c:v>41851</c:v>
                </c:pt>
                <c:pt idx="4590">
                  <c:v>41852</c:v>
                </c:pt>
                <c:pt idx="4591">
                  <c:v>41855</c:v>
                </c:pt>
                <c:pt idx="4592">
                  <c:v>41856</c:v>
                </c:pt>
                <c:pt idx="4593">
                  <c:v>41857</c:v>
                </c:pt>
                <c:pt idx="4594">
                  <c:v>41858</c:v>
                </c:pt>
                <c:pt idx="4595">
                  <c:v>41859</c:v>
                </c:pt>
                <c:pt idx="4596">
                  <c:v>41862</c:v>
                </c:pt>
                <c:pt idx="4597">
                  <c:v>41863</c:v>
                </c:pt>
                <c:pt idx="4598">
                  <c:v>41864</c:v>
                </c:pt>
                <c:pt idx="4599">
                  <c:v>41865</c:v>
                </c:pt>
                <c:pt idx="4600">
                  <c:v>41866</c:v>
                </c:pt>
                <c:pt idx="4601">
                  <c:v>41869</c:v>
                </c:pt>
                <c:pt idx="4602">
                  <c:v>41870</c:v>
                </c:pt>
                <c:pt idx="4603">
                  <c:v>41871</c:v>
                </c:pt>
                <c:pt idx="4604">
                  <c:v>41872</c:v>
                </c:pt>
                <c:pt idx="4605">
                  <c:v>41873</c:v>
                </c:pt>
                <c:pt idx="4606">
                  <c:v>41876</c:v>
                </c:pt>
                <c:pt idx="4607">
                  <c:v>41877</c:v>
                </c:pt>
                <c:pt idx="4608">
                  <c:v>41878</c:v>
                </c:pt>
                <c:pt idx="4609">
                  <c:v>41879</c:v>
                </c:pt>
                <c:pt idx="4610">
                  <c:v>41880</c:v>
                </c:pt>
                <c:pt idx="4611">
                  <c:v>41882</c:v>
                </c:pt>
                <c:pt idx="4612">
                  <c:v>41883</c:v>
                </c:pt>
                <c:pt idx="4613">
                  <c:v>41884</c:v>
                </c:pt>
                <c:pt idx="4614">
                  <c:v>41885</c:v>
                </c:pt>
                <c:pt idx="4615">
                  <c:v>41886</c:v>
                </c:pt>
                <c:pt idx="4616">
                  <c:v>41887</c:v>
                </c:pt>
                <c:pt idx="4617">
                  <c:v>41890</c:v>
                </c:pt>
                <c:pt idx="4618">
                  <c:v>41891</c:v>
                </c:pt>
                <c:pt idx="4619">
                  <c:v>41892</c:v>
                </c:pt>
                <c:pt idx="4620">
                  <c:v>41893</c:v>
                </c:pt>
                <c:pt idx="4621">
                  <c:v>41894</c:v>
                </c:pt>
                <c:pt idx="4622">
                  <c:v>41897</c:v>
                </c:pt>
                <c:pt idx="4623">
                  <c:v>41898</c:v>
                </c:pt>
                <c:pt idx="4624">
                  <c:v>41899</c:v>
                </c:pt>
                <c:pt idx="4625">
                  <c:v>41900</c:v>
                </c:pt>
                <c:pt idx="4626">
                  <c:v>41901</c:v>
                </c:pt>
                <c:pt idx="4627">
                  <c:v>41904</c:v>
                </c:pt>
                <c:pt idx="4628">
                  <c:v>41905</c:v>
                </c:pt>
                <c:pt idx="4629">
                  <c:v>41906</c:v>
                </c:pt>
                <c:pt idx="4630">
                  <c:v>41907</c:v>
                </c:pt>
                <c:pt idx="4631">
                  <c:v>41908</c:v>
                </c:pt>
                <c:pt idx="4632">
                  <c:v>41911</c:v>
                </c:pt>
                <c:pt idx="4633">
                  <c:v>41912</c:v>
                </c:pt>
                <c:pt idx="4634">
                  <c:v>41913</c:v>
                </c:pt>
                <c:pt idx="4635">
                  <c:v>41914</c:v>
                </c:pt>
                <c:pt idx="4636">
                  <c:v>41915</c:v>
                </c:pt>
                <c:pt idx="4637">
                  <c:v>41918</c:v>
                </c:pt>
                <c:pt idx="4638">
                  <c:v>41919</c:v>
                </c:pt>
                <c:pt idx="4639">
                  <c:v>41920</c:v>
                </c:pt>
                <c:pt idx="4640">
                  <c:v>41921</c:v>
                </c:pt>
                <c:pt idx="4641">
                  <c:v>41922</c:v>
                </c:pt>
                <c:pt idx="4642">
                  <c:v>41925</c:v>
                </c:pt>
                <c:pt idx="4643">
                  <c:v>41926</c:v>
                </c:pt>
                <c:pt idx="4644">
                  <c:v>41927</c:v>
                </c:pt>
                <c:pt idx="4645">
                  <c:v>41928</c:v>
                </c:pt>
                <c:pt idx="4646">
                  <c:v>41929</c:v>
                </c:pt>
                <c:pt idx="4647">
                  <c:v>41932</c:v>
                </c:pt>
                <c:pt idx="4648">
                  <c:v>41933</c:v>
                </c:pt>
                <c:pt idx="4649">
                  <c:v>41934</c:v>
                </c:pt>
                <c:pt idx="4650">
                  <c:v>41935</c:v>
                </c:pt>
                <c:pt idx="4651">
                  <c:v>41936</c:v>
                </c:pt>
                <c:pt idx="4652">
                  <c:v>41939</c:v>
                </c:pt>
                <c:pt idx="4653">
                  <c:v>41940</c:v>
                </c:pt>
                <c:pt idx="4654">
                  <c:v>41941</c:v>
                </c:pt>
                <c:pt idx="4655">
                  <c:v>41942</c:v>
                </c:pt>
                <c:pt idx="4656">
                  <c:v>41943</c:v>
                </c:pt>
                <c:pt idx="4657">
                  <c:v>41946</c:v>
                </c:pt>
                <c:pt idx="4658">
                  <c:v>41947</c:v>
                </c:pt>
                <c:pt idx="4659">
                  <c:v>41948</c:v>
                </c:pt>
                <c:pt idx="4660">
                  <c:v>41949</c:v>
                </c:pt>
                <c:pt idx="4661">
                  <c:v>41950</c:v>
                </c:pt>
                <c:pt idx="4662">
                  <c:v>41953</c:v>
                </c:pt>
                <c:pt idx="4663">
                  <c:v>41954</c:v>
                </c:pt>
                <c:pt idx="4664">
                  <c:v>41955</c:v>
                </c:pt>
                <c:pt idx="4665">
                  <c:v>41956</c:v>
                </c:pt>
                <c:pt idx="4666">
                  <c:v>41957</c:v>
                </c:pt>
                <c:pt idx="4667">
                  <c:v>41960</c:v>
                </c:pt>
                <c:pt idx="4668">
                  <c:v>41961</c:v>
                </c:pt>
                <c:pt idx="4669">
                  <c:v>41962</c:v>
                </c:pt>
                <c:pt idx="4670">
                  <c:v>41963</c:v>
                </c:pt>
                <c:pt idx="4671">
                  <c:v>41964</c:v>
                </c:pt>
                <c:pt idx="4672">
                  <c:v>41967</c:v>
                </c:pt>
                <c:pt idx="4673">
                  <c:v>41968</c:v>
                </c:pt>
                <c:pt idx="4674">
                  <c:v>41969</c:v>
                </c:pt>
                <c:pt idx="4675">
                  <c:v>41970</c:v>
                </c:pt>
                <c:pt idx="4676">
                  <c:v>41971</c:v>
                </c:pt>
                <c:pt idx="4677">
                  <c:v>41973</c:v>
                </c:pt>
                <c:pt idx="4678">
                  <c:v>41974</c:v>
                </c:pt>
                <c:pt idx="4679">
                  <c:v>41975</c:v>
                </c:pt>
                <c:pt idx="4680">
                  <c:v>41976</c:v>
                </c:pt>
                <c:pt idx="4681">
                  <c:v>41977</c:v>
                </c:pt>
                <c:pt idx="4682">
                  <c:v>41978</c:v>
                </c:pt>
                <c:pt idx="4683">
                  <c:v>41981</c:v>
                </c:pt>
                <c:pt idx="4684">
                  <c:v>41982</c:v>
                </c:pt>
                <c:pt idx="4685">
                  <c:v>41983</c:v>
                </c:pt>
                <c:pt idx="4686">
                  <c:v>41984</c:v>
                </c:pt>
                <c:pt idx="4687">
                  <c:v>41985</c:v>
                </c:pt>
                <c:pt idx="4688">
                  <c:v>41988</c:v>
                </c:pt>
                <c:pt idx="4689">
                  <c:v>41989</c:v>
                </c:pt>
                <c:pt idx="4690">
                  <c:v>41990</c:v>
                </c:pt>
                <c:pt idx="4691">
                  <c:v>41991</c:v>
                </c:pt>
                <c:pt idx="4692">
                  <c:v>41992</c:v>
                </c:pt>
                <c:pt idx="4693">
                  <c:v>41995</c:v>
                </c:pt>
                <c:pt idx="4694">
                  <c:v>41996</c:v>
                </c:pt>
                <c:pt idx="4695">
                  <c:v>41997</c:v>
                </c:pt>
                <c:pt idx="4696">
                  <c:v>41999</c:v>
                </c:pt>
                <c:pt idx="4697">
                  <c:v>42002</c:v>
                </c:pt>
                <c:pt idx="4698">
                  <c:v>42003</c:v>
                </c:pt>
                <c:pt idx="4699">
                  <c:v>42004</c:v>
                </c:pt>
                <c:pt idx="4700">
                  <c:v>42006</c:v>
                </c:pt>
                <c:pt idx="4701">
                  <c:v>42009</c:v>
                </c:pt>
                <c:pt idx="4702">
                  <c:v>42010</c:v>
                </c:pt>
                <c:pt idx="4703">
                  <c:v>42011</c:v>
                </c:pt>
                <c:pt idx="4704">
                  <c:v>42012</c:v>
                </c:pt>
                <c:pt idx="4705">
                  <c:v>42013</c:v>
                </c:pt>
                <c:pt idx="4706">
                  <c:v>42016</c:v>
                </c:pt>
                <c:pt idx="4707">
                  <c:v>42017</c:v>
                </c:pt>
                <c:pt idx="4708">
                  <c:v>42018</c:v>
                </c:pt>
                <c:pt idx="4709">
                  <c:v>42019</c:v>
                </c:pt>
                <c:pt idx="4710">
                  <c:v>42020</c:v>
                </c:pt>
                <c:pt idx="4711">
                  <c:v>42023</c:v>
                </c:pt>
                <c:pt idx="4712">
                  <c:v>42024</c:v>
                </c:pt>
                <c:pt idx="4713">
                  <c:v>42025</c:v>
                </c:pt>
                <c:pt idx="4714">
                  <c:v>42026</c:v>
                </c:pt>
                <c:pt idx="4715">
                  <c:v>42027</c:v>
                </c:pt>
                <c:pt idx="4716">
                  <c:v>42030</c:v>
                </c:pt>
                <c:pt idx="4717">
                  <c:v>42031</c:v>
                </c:pt>
                <c:pt idx="4718">
                  <c:v>42032</c:v>
                </c:pt>
                <c:pt idx="4719">
                  <c:v>42033</c:v>
                </c:pt>
                <c:pt idx="4720">
                  <c:v>42034</c:v>
                </c:pt>
                <c:pt idx="4721">
                  <c:v>42035</c:v>
                </c:pt>
                <c:pt idx="4722">
                  <c:v>42037</c:v>
                </c:pt>
                <c:pt idx="4723">
                  <c:v>42038</c:v>
                </c:pt>
                <c:pt idx="4724">
                  <c:v>42039</c:v>
                </c:pt>
                <c:pt idx="4725">
                  <c:v>42040</c:v>
                </c:pt>
                <c:pt idx="4726">
                  <c:v>42041</c:v>
                </c:pt>
                <c:pt idx="4727">
                  <c:v>42044</c:v>
                </c:pt>
                <c:pt idx="4728">
                  <c:v>42045</c:v>
                </c:pt>
                <c:pt idx="4729">
                  <c:v>42046</c:v>
                </c:pt>
                <c:pt idx="4730">
                  <c:v>42047</c:v>
                </c:pt>
                <c:pt idx="4731">
                  <c:v>42048</c:v>
                </c:pt>
                <c:pt idx="4732">
                  <c:v>42051</c:v>
                </c:pt>
                <c:pt idx="4733">
                  <c:v>42052</c:v>
                </c:pt>
                <c:pt idx="4734">
                  <c:v>42053</c:v>
                </c:pt>
                <c:pt idx="4735">
                  <c:v>42054</c:v>
                </c:pt>
                <c:pt idx="4736">
                  <c:v>42055</c:v>
                </c:pt>
                <c:pt idx="4737">
                  <c:v>42058</c:v>
                </c:pt>
                <c:pt idx="4738">
                  <c:v>42059</c:v>
                </c:pt>
                <c:pt idx="4739">
                  <c:v>42060</c:v>
                </c:pt>
                <c:pt idx="4740">
                  <c:v>42061</c:v>
                </c:pt>
                <c:pt idx="4741">
                  <c:v>42062</c:v>
                </c:pt>
                <c:pt idx="4742">
                  <c:v>42063</c:v>
                </c:pt>
                <c:pt idx="4743">
                  <c:v>42065</c:v>
                </c:pt>
                <c:pt idx="4744">
                  <c:v>42066</c:v>
                </c:pt>
                <c:pt idx="4745">
                  <c:v>42067</c:v>
                </c:pt>
                <c:pt idx="4746">
                  <c:v>42068</c:v>
                </c:pt>
                <c:pt idx="4747">
                  <c:v>42069</c:v>
                </c:pt>
                <c:pt idx="4748">
                  <c:v>42072</c:v>
                </c:pt>
                <c:pt idx="4749">
                  <c:v>42073</c:v>
                </c:pt>
                <c:pt idx="4750">
                  <c:v>42074</c:v>
                </c:pt>
                <c:pt idx="4751">
                  <c:v>42075</c:v>
                </c:pt>
                <c:pt idx="4752">
                  <c:v>42076</c:v>
                </c:pt>
                <c:pt idx="4753">
                  <c:v>42079</c:v>
                </c:pt>
                <c:pt idx="4754">
                  <c:v>42080</c:v>
                </c:pt>
                <c:pt idx="4755">
                  <c:v>42081</c:v>
                </c:pt>
                <c:pt idx="4756">
                  <c:v>42082</c:v>
                </c:pt>
                <c:pt idx="4757">
                  <c:v>42083</c:v>
                </c:pt>
                <c:pt idx="4758">
                  <c:v>42086</c:v>
                </c:pt>
                <c:pt idx="4759">
                  <c:v>42087</c:v>
                </c:pt>
                <c:pt idx="4760">
                  <c:v>42088</c:v>
                </c:pt>
                <c:pt idx="4761">
                  <c:v>42089</c:v>
                </c:pt>
                <c:pt idx="4762">
                  <c:v>42090</c:v>
                </c:pt>
                <c:pt idx="4763">
                  <c:v>42093</c:v>
                </c:pt>
                <c:pt idx="4764">
                  <c:v>42094</c:v>
                </c:pt>
                <c:pt idx="4765">
                  <c:v>42095</c:v>
                </c:pt>
                <c:pt idx="4766">
                  <c:v>42096</c:v>
                </c:pt>
                <c:pt idx="4767">
                  <c:v>42100</c:v>
                </c:pt>
                <c:pt idx="4768">
                  <c:v>42101</c:v>
                </c:pt>
                <c:pt idx="4769">
                  <c:v>42102</c:v>
                </c:pt>
                <c:pt idx="4770">
                  <c:v>42103</c:v>
                </c:pt>
                <c:pt idx="4771">
                  <c:v>42104</c:v>
                </c:pt>
                <c:pt idx="4772">
                  <c:v>42107</c:v>
                </c:pt>
                <c:pt idx="4773">
                  <c:v>42108</c:v>
                </c:pt>
                <c:pt idx="4774">
                  <c:v>42109</c:v>
                </c:pt>
                <c:pt idx="4775">
                  <c:v>42110</c:v>
                </c:pt>
                <c:pt idx="4776">
                  <c:v>42111</c:v>
                </c:pt>
                <c:pt idx="4777">
                  <c:v>42114</c:v>
                </c:pt>
                <c:pt idx="4778">
                  <c:v>42115</c:v>
                </c:pt>
                <c:pt idx="4779">
                  <c:v>42116</c:v>
                </c:pt>
                <c:pt idx="4780">
                  <c:v>42117</c:v>
                </c:pt>
                <c:pt idx="4781">
                  <c:v>42118</c:v>
                </c:pt>
                <c:pt idx="4782">
                  <c:v>42121</c:v>
                </c:pt>
                <c:pt idx="4783">
                  <c:v>42122</c:v>
                </c:pt>
                <c:pt idx="4784">
                  <c:v>42123</c:v>
                </c:pt>
                <c:pt idx="4785">
                  <c:v>42124</c:v>
                </c:pt>
                <c:pt idx="4786">
                  <c:v>42125</c:v>
                </c:pt>
                <c:pt idx="4787">
                  <c:v>42128</c:v>
                </c:pt>
                <c:pt idx="4788">
                  <c:v>42129</c:v>
                </c:pt>
                <c:pt idx="4789">
                  <c:v>42130</c:v>
                </c:pt>
                <c:pt idx="4790">
                  <c:v>42131</c:v>
                </c:pt>
                <c:pt idx="4791">
                  <c:v>42132</c:v>
                </c:pt>
                <c:pt idx="4792">
                  <c:v>42135</c:v>
                </c:pt>
                <c:pt idx="4793">
                  <c:v>42136</c:v>
                </c:pt>
                <c:pt idx="4794">
                  <c:v>42137</c:v>
                </c:pt>
                <c:pt idx="4795">
                  <c:v>42138</c:v>
                </c:pt>
                <c:pt idx="4796">
                  <c:v>42139</c:v>
                </c:pt>
                <c:pt idx="4797">
                  <c:v>42142</c:v>
                </c:pt>
                <c:pt idx="4798">
                  <c:v>42143</c:v>
                </c:pt>
                <c:pt idx="4799">
                  <c:v>42144</c:v>
                </c:pt>
                <c:pt idx="4800">
                  <c:v>42145</c:v>
                </c:pt>
                <c:pt idx="4801">
                  <c:v>42146</c:v>
                </c:pt>
                <c:pt idx="4802">
                  <c:v>42150</c:v>
                </c:pt>
                <c:pt idx="4803">
                  <c:v>42151</c:v>
                </c:pt>
                <c:pt idx="4804">
                  <c:v>42152</c:v>
                </c:pt>
                <c:pt idx="4805">
                  <c:v>42153</c:v>
                </c:pt>
                <c:pt idx="4806">
                  <c:v>42155</c:v>
                </c:pt>
                <c:pt idx="4807">
                  <c:v>42156</c:v>
                </c:pt>
                <c:pt idx="4808">
                  <c:v>42157</c:v>
                </c:pt>
                <c:pt idx="4809">
                  <c:v>42158</c:v>
                </c:pt>
                <c:pt idx="4810">
                  <c:v>42159</c:v>
                </c:pt>
                <c:pt idx="4811">
                  <c:v>42160</c:v>
                </c:pt>
                <c:pt idx="4812">
                  <c:v>42163</c:v>
                </c:pt>
                <c:pt idx="4813">
                  <c:v>42164</c:v>
                </c:pt>
                <c:pt idx="4814">
                  <c:v>42165</c:v>
                </c:pt>
                <c:pt idx="4815">
                  <c:v>42166</c:v>
                </c:pt>
                <c:pt idx="4816">
                  <c:v>42167</c:v>
                </c:pt>
                <c:pt idx="4817">
                  <c:v>42170</c:v>
                </c:pt>
                <c:pt idx="4818">
                  <c:v>42171</c:v>
                </c:pt>
                <c:pt idx="4819">
                  <c:v>42172</c:v>
                </c:pt>
                <c:pt idx="4820">
                  <c:v>42173</c:v>
                </c:pt>
                <c:pt idx="4821">
                  <c:v>42174</c:v>
                </c:pt>
                <c:pt idx="4822">
                  <c:v>42177</c:v>
                </c:pt>
                <c:pt idx="4823">
                  <c:v>42178</c:v>
                </c:pt>
                <c:pt idx="4824">
                  <c:v>42179</c:v>
                </c:pt>
                <c:pt idx="4825">
                  <c:v>42180</c:v>
                </c:pt>
                <c:pt idx="4826">
                  <c:v>42181</c:v>
                </c:pt>
                <c:pt idx="4827">
                  <c:v>42184</c:v>
                </c:pt>
                <c:pt idx="4828">
                  <c:v>42185</c:v>
                </c:pt>
                <c:pt idx="4829">
                  <c:v>42186</c:v>
                </c:pt>
                <c:pt idx="4830">
                  <c:v>42187</c:v>
                </c:pt>
                <c:pt idx="4831">
                  <c:v>42188</c:v>
                </c:pt>
                <c:pt idx="4832">
                  <c:v>42191</c:v>
                </c:pt>
                <c:pt idx="4833">
                  <c:v>42192</c:v>
                </c:pt>
                <c:pt idx="4834">
                  <c:v>42193</c:v>
                </c:pt>
                <c:pt idx="4835">
                  <c:v>42194</c:v>
                </c:pt>
                <c:pt idx="4836">
                  <c:v>42195</c:v>
                </c:pt>
                <c:pt idx="4837">
                  <c:v>42198</c:v>
                </c:pt>
                <c:pt idx="4838">
                  <c:v>42199</c:v>
                </c:pt>
                <c:pt idx="4839">
                  <c:v>42200</c:v>
                </c:pt>
                <c:pt idx="4840">
                  <c:v>42201</c:v>
                </c:pt>
                <c:pt idx="4841">
                  <c:v>42202</c:v>
                </c:pt>
                <c:pt idx="4842">
                  <c:v>42205</c:v>
                </c:pt>
                <c:pt idx="4843">
                  <c:v>42206</c:v>
                </c:pt>
                <c:pt idx="4844">
                  <c:v>42207</c:v>
                </c:pt>
                <c:pt idx="4845">
                  <c:v>42208</c:v>
                </c:pt>
                <c:pt idx="4846">
                  <c:v>42209</c:v>
                </c:pt>
                <c:pt idx="4847">
                  <c:v>42212</c:v>
                </c:pt>
                <c:pt idx="4848">
                  <c:v>42213</c:v>
                </c:pt>
                <c:pt idx="4849">
                  <c:v>42214</c:v>
                </c:pt>
                <c:pt idx="4850">
                  <c:v>42215</c:v>
                </c:pt>
                <c:pt idx="4851">
                  <c:v>42216</c:v>
                </c:pt>
                <c:pt idx="4852">
                  <c:v>42219</c:v>
                </c:pt>
                <c:pt idx="4853">
                  <c:v>42220</c:v>
                </c:pt>
                <c:pt idx="4854">
                  <c:v>42221</c:v>
                </c:pt>
                <c:pt idx="4855">
                  <c:v>42222</c:v>
                </c:pt>
                <c:pt idx="4856">
                  <c:v>42223</c:v>
                </c:pt>
                <c:pt idx="4857">
                  <c:v>42226</c:v>
                </c:pt>
                <c:pt idx="4858">
                  <c:v>42227</c:v>
                </c:pt>
                <c:pt idx="4859">
                  <c:v>42228</c:v>
                </c:pt>
                <c:pt idx="4860">
                  <c:v>42229</c:v>
                </c:pt>
                <c:pt idx="4861">
                  <c:v>42230</c:v>
                </c:pt>
                <c:pt idx="4862">
                  <c:v>42233</c:v>
                </c:pt>
                <c:pt idx="4863">
                  <c:v>42234</c:v>
                </c:pt>
                <c:pt idx="4864">
                  <c:v>42235</c:v>
                </c:pt>
                <c:pt idx="4865">
                  <c:v>42236</c:v>
                </c:pt>
                <c:pt idx="4866">
                  <c:v>42237</c:v>
                </c:pt>
                <c:pt idx="4867">
                  <c:v>42240</c:v>
                </c:pt>
                <c:pt idx="4868">
                  <c:v>42241</c:v>
                </c:pt>
                <c:pt idx="4869">
                  <c:v>42242</c:v>
                </c:pt>
                <c:pt idx="4870">
                  <c:v>42243</c:v>
                </c:pt>
                <c:pt idx="4871">
                  <c:v>42244</c:v>
                </c:pt>
                <c:pt idx="4872">
                  <c:v>42247</c:v>
                </c:pt>
                <c:pt idx="4873">
                  <c:v>42248</c:v>
                </c:pt>
                <c:pt idx="4874">
                  <c:v>42249</c:v>
                </c:pt>
                <c:pt idx="4875">
                  <c:v>42250</c:v>
                </c:pt>
                <c:pt idx="4876">
                  <c:v>42251</c:v>
                </c:pt>
                <c:pt idx="4877">
                  <c:v>42254</c:v>
                </c:pt>
                <c:pt idx="4878">
                  <c:v>42255</c:v>
                </c:pt>
                <c:pt idx="4879">
                  <c:v>42256</c:v>
                </c:pt>
                <c:pt idx="4880">
                  <c:v>42257</c:v>
                </c:pt>
                <c:pt idx="4881">
                  <c:v>42258</c:v>
                </c:pt>
                <c:pt idx="4882">
                  <c:v>42261</c:v>
                </c:pt>
                <c:pt idx="4883">
                  <c:v>42262</c:v>
                </c:pt>
                <c:pt idx="4884">
                  <c:v>42263</c:v>
                </c:pt>
                <c:pt idx="4885">
                  <c:v>42264</c:v>
                </c:pt>
                <c:pt idx="4886">
                  <c:v>42265</c:v>
                </c:pt>
                <c:pt idx="4887">
                  <c:v>42268</c:v>
                </c:pt>
                <c:pt idx="4888">
                  <c:v>42269</c:v>
                </c:pt>
                <c:pt idx="4889">
                  <c:v>42270</c:v>
                </c:pt>
                <c:pt idx="4890">
                  <c:v>42271</c:v>
                </c:pt>
                <c:pt idx="4891">
                  <c:v>42272</c:v>
                </c:pt>
                <c:pt idx="4892">
                  <c:v>42275</c:v>
                </c:pt>
                <c:pt idx="4893">
                  <c:v>42276</c:v>
                </c:pt>
                <c:pt idx="4894">
                  <c:v>42277</c:v>
                </c:pt>
                <c:pt idx="4895">
                  <c:v>42278</c:v>
                </c:pt>
                <c:pt idx="4896">
                  <c:v>42279</c:v>
                </c:pt>
                <c:pt idx="4897">
                  <c:v>42282</c:v>
                </c:pt>
                <c:pt idx="4898">
                  <c:v>42283</c:v>
                </c:pt>
                <c:pt idx="4899">
                  <c:v>42284</c:v>
                </c:pt>
                <c:pt idx="4900">
                  <c:v>42285</c:v>
                </c:pt>
                <c:pt idx="4901">
                  <c:v>42286</c:v>
                </c:pt>
                <c:pt idx="4902">
                  <c:v>42289</c:v>
                </c:pt>
                <c:pt idx="4903">
                  <c:v>42290</c:v>
                </c:pt>
                <c:pt idx="4904">
                  <c:v>42291</c:v>
                </c:pt>
                <c:pt idx="4905">
                  <c:v>42292</c:v>
                </c:pt>
                <c:pt idx="4906">
                  <c:v>42293</c:v>
                </c:pt>
                <c:pt idx="4907">
                  <c:v>42296</c:v>
                </c:pt>
                <c:pt idx="4908">
                  <c:v>42297</c:v>
                </c:pt>
                <c:pt idx="4909">
                  <c:v>42298</c:v>
                </c:pt>
                <c:pt idx="4910">
                  <c:v>42299</c:v>
                </c:pt>
                <c:pt idx="4911">
                  <c:v>42300</c:v>
                </c:pt>
                <c:pt idx="4912">
                  <c:v>42303</c:v>
                </c:pt>
                <c:pt idx="4913">
                  <c:v>42304</c:v>
                </c:pt>
                <c:pt idx="4914">
                  <c:v>42305</c:v>
                </c:pt>
                <c:pt idx="4915">
                  <c:v>42306</c:v>
                </c:pt>
                <c:pt idx="4916">
                  <c:v>42307</c:v>
                </c:pt>
                <c:pt idx="4917">
                  <c:v>42308</c:v>
                </c:pt>
                <c:pt idx="4918">
                  <c:v>42310</c:v>
                </c:pt>
                <c:pt idx="4919">
                  <c:v>42311</c:v>
                </c:pt>
                <c:pt idx="4920">
                  <c:v>42312</c:v>
                </c:pt>
                <c:pt idx="4921">
                  <c:v>42313</c:v>
                </c:pt>
                <c:pt idx="4922">
                  <c:v>42314</c:v>
                </c:pt>
                <c:pt idx="4923">
                  <c:v>42317</c:v>
                </c:pt>
                <c:pt idx="4924">
                  <c:v>42318</c:v>
                </c:pt>
                <c:pt idx="4925">
                  <c:v>42319</c:v>
                </c:pt>
                <c:pt idx="4926">
                  <c:v>42320</c:v>
                </c:pt>
                <c:pt idx="4927">
                  <c:v>42321</c:v>
                </c:pt>
                <c:pt idx="4928">
                  <c:v>42324</c:v>
                </c:pt>
                <c:pt idx="4929">
                  <c:v>42325</c:v>
                </c:pt>
                <c:pt idx="4930">
                  <c:v>42326</c:v>
                </c:pt>
                <c:pt idx="4931">
                  <c:v>42327</c:v>
                </c:pt>
                <c:pt idx="4932">
                  <c:v>42328</c:v>
                </c:pt>
                <c:pt idx="4933">
                  <c:v>42331</c:v>
                </c:pt>
                <c:pt idx="4934">
                  <c:v>42332</c:v>
                </c:pt>
                <c:pt idx="4935">
                  <c:v>42333</c:v>
                </c:pt>
                <c:pt idx="4936">
                  <c:v>42334</c:v>
                </c:pt>
                <c:pt idx="4937">
                  <c:v>42335</c:v>
                </c:pt>
                <c:pt idx="4938">
                  <c:v>42338</c:v>
                </c:pt>
                <c:pt idx="4939">
                  <c:v>42339</c:v>
                </c:pt>
                <c:pt idx="4940">
                  <c:v>42340</c:v>
                </c:pt>
                <c:pt idx="4941">
                  <c:v>42341</c:v>
                </c:pt>
                <c:pt idx="4942">
                  <c:v>42342</c:v>
                </c:pt>
                <c:pt idx="4943">
                  <c:v>42345</c:v>
                </c:pt>
                <c:pt idx="4944">
                  <c:v>42346</c:v>
                </c:pt>
                <c:pt idx="4945">
                  <c:v>42347</c:v>
                </c:pt>
                <c:pt idx="4946">
                  <c:v>42348</c:v>
                </c:pt>
                <c:pt idx="4947">
                  <c:v>42349</c:v>
                </c:pt>
                <c:pt idx="4948">
                  <c:v>42352</c:v>
                </c:pt>
                <c:pt idx="4949">
                  <c:v>42353</c:v>
                </c:pt>
                <c:pt idx="4950">
                  <c:v>42354</c:v>
                </c:pt>
                <c:pt idx="4951">
                  <c:v>42355</c:v>
                </c:pt>
                <c:pt idx="4952">
                  <c:v>42356</c:v>
                </c:pt>
                <c:pt idx="4953">
                  <c:v>42359</c:v>
                </c:pt>
                <c:pt idx="4954">
                  <c:v>42360</c:v>
                </c:pt>
                <c:pt idx="4955">
                  <c:v>42361</c:v>
                </c:pt>
                <c:pt idx="4956">
                  <c:v>42362</c:v>
                </c:pt>
                <c:pt idx="4957">
                  <c:v>42366</c:v>
                </c:pt>
                <c:pt idx="4958">
                  <c:v>42367</c:v>
                </c:pt>
                <c:pt idx="4959">
                  <c:v>42368</c:v>
                </c:pt>
                <c:pt idx="4960">
                  <c:v>42369</c:v>
                </c:pt>
                <c:pt idx="4961">
                  <c:v>42373</c:v>
                </c:pt>
                <c:pt idx="4962">
                  <c:v>42374</c:v>
                </c:pt>
                <c:pt idx="4963">
                  <c:v>42375</c:v>
                </c:pt>
                <c:pt idx="4964">
                  <c:v>42376</c:v>
                </c:pt>
                <c:pt idx="4965">
                  <c:v>42377</c:v>
                </c:pt>
                <c:pt idx="4966">
                  <c:v>42380</c:v>
                </c:pt>
                <c:pt idx="4967">
                  <c:v>42381</c:v>
                </c:pt>
                <c:pt idx="4968">
                  <c:v>42382</c:v>
                </c:pt>
                <c:pt idx="4969">
                  <c:v>42383</c:v>
                </c:pt>
                <c:pt idx="4970">
                  <c:v>42384</c:v>
                </c:pt>
                <c:pt idx="4971">
                  <c:v>42387</c:v>
                </c:pt>
                <c:pt idx="4972">
                  <c:v>42388</c:v>
                </c:pt>
                <c:pt idx="4973">
                  <c:v>42389</c:v>
                </c:pt>
                <c:pt idx="4974">
                  <c:v>42390</c:v>
                </c:pt>
                <c:pt idx="4975">
                  <c:v>42391</c:v>
                </c:pt>
                <c:pt idx="4976">
                  <c:v>42394</c:v>
                </c:pt>
                <c:pt idx="4977">
                  <c:v>42395</c:v>
                </c:pt>
                <c:pt idx="4978">
                  <c:v>42396</c:v>
                </c:pt>
                <c:pt idx="4979">
                  <c:v>42397</c:v>
                </c:pt>
                <c:pt idx="4980">
                  <c:v>42398</c:v>
                </c:pt>
                <c:pt idx="4981">
                  <c:v>42400</c:v>
                </c:pt>
                <c:pt idx="4982">
                  <c:v>42401</c:v>
                </c:pt>
                <c:pt idx="4983">
                  <c:v>42402</c:v>
                </c:pt>
                <c:pt idx="4984">
                  <c:v>42403</c:v>
                </c:pt>
                <c:pt idx="4985">
                  <c:v>42404</c:v>
                </c:pt>
                <c:pt idx="4986">
                  <c:v>42405</c:v>
                </c:pt>
                <c:pt idx="4987">
                  <c:v>42408</c:v>
                </c:pt>
                <c:pt idx="4988">
                  <c:v>42409</c:v>
                </c:pt>
                <c:pt idx="4989">
                  <c:v>42410</c:v>
                </c:pt>
                <c:pt idx="4990">
                  <c:v>42411</c:v>
                </c:pt>
                <c:pt idx="4991">
                  <c:v>42412</c:v>
                </c:pt>
                <c:pt idx="4992">
                  <c:v>42415</c:v>
                </c:pt>
                <c:pt idx="4993">
                  <c:v>42416</c:v>
                </c:pt>
                <c:pt idx="4994">
                  <c:v>42417</c:v>
                </c:pt>
                <c:pt idx="4995">
                  <c:v>42418</c:v>
                </c:pt>
                <c:pt idx="4996">
                  <c:v>42419</c:v>
                </c:pt>
                <c:pt idx="4997">
                  <c:v>42422</c:v>
                </c:pt>
                <c:pt idx="4998">
                  <c:v>42423</c:v>
                </c:pt>
                <c:pt idx="4999">
                  <c:v>42424</c:v>
                </c:pt>
                <c:pt idx="5000">
                  <c:v>42425</c:v>
                </c:pt>
                <c:pt idx="5001">
                  <c:v>42426</c:v>
                </c:pt>
                <c:pt idx="5002">
                  <c:v>42429</c:v>
                </c:pt>
                <c:pt idx="5003">
                  <c:v>42430</c:v>
                </c:pt>
                <c:pt idx="5004">
                  <c:v>42431</c:v>
                </c:pt>
                <c:pt idx="5005">
                  <c:v>42432</c:v>
                </c:pt>
                <c:pt idx="5006">
                  <c:v>42433</c:v>
                </c:pt>
                <c:pt idx="5007">
                  <c:v>42436</c:v>
                </c:pt>
                <c:pt idx="5008">
                  <c:v>42437</c:v>
                </c:pt>
                <c:pt idx="5009">
                  <c:v>42438</c:v>
                </c:pt>
                <c:pt idx="5010">
                  <c:v>42439</c:v>
                </c:pt>
                <c:pt idx="5011">
                  <c:v>42440</c:v>
                </c:pt>
                <c:pt idx="5012">
                  <c:v>42443</c:v>
                </c:pt>
                <c:pt idx="5013">
                  <c:v>42444</c:v>
                </c:pt>
                <c:pt idx="5014">
                  <c:v>42445</c:v>
                </c:pt>
                <c:pt idx="5015">
                  <c:v>42446</c:v>
                </c:pt>
                <c:pt idx="5016">
                  <c:v>42447</c:v>
                </c:pt>
                <c:pt idx="5017">
                  <c:v>42450</c:v>
                </c:pt>
                <c:pt idx="5018">
                  <c:v>42451</c:v>
                </c:pt>
                <c:pt idx="5019">
                  <c:v>42452</c:v>
                </c:pt>
                <c:pt idx="5020">
                  <c:v>42453</c:v>
                </c:pt>
                <c:pt idx="5021">
                  <c:v>42457</c:v>
                </c:pt>
                <c:pt idx="5022">
                  <c:v>42458</c:v>
                </c:pt>
                <c:pt idx="5023">
                  <c:v>42459</c:v>
                </c:pt>
                <c:pt idx="5024">
                  <c:v>42460</c:v>
                </c:pt>
                <c:pt idx="5025">
                  <c:v>42461</c:v>
                </c:pt>
                <c:pt idx="5026">
                  <c:v>42464</c:v>
                </c:pt>
                <c:pt idx="5027">
                  <c:v>42465</c:v>
                </c:pt>
                <c:pt idx="5028">
                  <c:v>42466</c:v>
                </c:pt>
                <c:pt idx="5029">
                  <c:v>42467</c:v>
                </c:pt>
                <c:pt idx="5030">
                  <c:v>42468</c:v>
                </c:pt>
                <c:pt idx="5031">
                  <c:v>42471</c:v>
                </c:pt>
                <c:pt idx="5032">
                  <c:v>42472</c:v>
                </c:pt>
                <c:pt idx="5033">
                  <c:v>42473</c:v>
                </c:pt>
                <c:pt idx="5034">
                  <c:v>42474</c:v>
                </c:pt>
                <c:pt idx="5035">
                  <c:v>42475</c:v>
                </c:pt>
                <c:pt idx="5036">
                  <c:v>42478</c:v>
                </c:pt>
                <c:pt idx="5037">
                  <c:v>42479</c:v>
                </c:pt>
                <c:pt idx="5038">
                  <c:v>42480</c:v>
                </c:pt>
                <c:pt idx="5039">
                  <c:v>42481</c:v>
                </c:pt>
                <c:pt idx="5040">
                  <c:v>42482</c:v>
                </c:pt>
                <c:pt idx="5041">
                  <c:v>42485</c:v>
                </c:pt>
                <c:pt idx="5042">
                  <c:v>42486</c:v>
                </c:pt>
                <c:pt idx="5043">
                  <c:v>42487</c:v>
                </c:pt>
                <c:pt idx="5044">
                  <c:v>42488</c:v>
                </c:pt>
                <c:pt idx="5045">
                  <c:v>42489</c:v>
                </c:pt>
                <c:pt idx="5046">
                  <c:v>42490</c:v>
                </c:pt>
                <c:pt idx="5047">
                  <c:v>42492</c:v>
                </c:pt>
                <c:pt idx="5048">
                  <c:v>42493</c:v>
                </c:pt>
                <c:pt idx="5049">
                  <c:v>42494</c:v>
                </c:pt>
                <c:pt idx="5050">
                  <c:v>42495</c:v>
                </c:pt>
                <c:pt idx="5051">
                  <c:v>42496</c:v>
                </c:pt>
                <c:pt idx="5052">
                  <c:v>42499</c:v>
                </c:pt>
                <c:pt idx="5053">
                  <c:v>42500</c:v>
                </c:pt>
                <c:pt idx="5054">
                  <c:v>42501</c:v>
                </c:pt>
                <c:pt idx="5055">
                  <c:v>42502</c:v>
                </c:pt>
                <c:pt idx="5056">
                  <c:v>42503</c:v>
                </c:pt>
                <c:pt idx="5057">
                  <c:v>42506</c:v>
                </c:pt>
                <c:pt idx="5058">
                  <c:v>42507</c:v>
                </c:pt>
                <c:pt idx="5059">
                  <c:v>42508</c:v>
                </c:pt>
                <c:pt idx="5060">
                  <c:v>42509</c:v>
                </c:pt>
                <c:pt idx="5061">
                  <c:v>42510</c:v>
                </c:pt>
                <c:pt idx="5062">
                  <c:v>42513</c:v>
                </c:pt>
                <c:pt idx="5063">
                  <c:v>42514</c:v>
                </c:pt>
                <c:pt idx="5064">
                  <c:v>42515</c:v>
                </c:pt>
                <c:pt idx="5065">
                  <c:v>42516</c:v>
                </c:pt>
                <c:pt idx="5066">
                  <c:v>42517</c:v>
                </c:pt>
                <c:pt idx="5067">
                  <c:v>42520</c:v>
                </c:pt>
                <c:pt idx="5068">
                  <c:v>42521</c:v>
                </c:pt>
                <c:pt idx="5069">
                  <c:v>42522</c:v>
                </c:pt>
                <c:pt idx="5070">
                  <c:v>42523</c:v>
                </c:pt>
                <c:pt idx="5071">
                  <c:v>42524</c:v>
                </c:pt>
                <c:pt idx="5072">
                  <c:v>42527</c:v>
                </c:pt>
                <c:pt idx="5073">
                  <c:v>42528</c:v>
                </c:pt>
                <c:pt idx="5074">
                  <c:v>42529</c:v>
                </c:pt>
                <c:pt idx="5075">
                  <c:v>42530</c:v>
                </c:pt>
                <c:pt idx="5076">
                  <c:v>42531</c:v>
                </c:pt>
                <c:pt idx="5077">
                  <c:v>42534</c:v>
                </c:pt>
                <c:pt idx="5078">
                  <c:v>42535</c:v>
                </c:pt>
                <c:pt idx="5079">
                  <c:v>42536</c:v>
                </c:pt>
                <c:pt idx="5080">
                  <c:v>42537</c:v>
                </c:pt>
                <c:pt idx="5081">
                  <c:v>42538</c:v>
                </c:pt>
                <c:pt idx="5082">
                  <c:v>42541</c:v>
                </c:pt>
                <c:pt idx="5083">
                  <c:v>42542</c:v>
                </c:pt>
                <c:pt idx="5084">
                  <c:v>42543</c:v>
                </c:pt>
                <c:pt idx="5085">
                  <c:v>42544</c:v>
                </c:pt>
                <c:pt idx="5086">
                  <c:v>42545</c:v>
                </c:pt>
                <c:pt idx="5087">
                  <c:v>42548</c:v>
                </c:pt>
                <c:pt idx="5088">
                  <c:v>42549</c:v>
                </c:pt>
                <c:pt idx="5089">
                  <c:v>42550</c:v>
                </c:pt>
                <c:pt idx="5090">
                  <c:v>42551</c:v>
                </c:pt>
                <c:pt idx="5091">
                  <c:v>42552</c:v>
                </c:pt>
                <c:pt idx="5092">
                  <c:v>42555</c:v>
                </c:pt>
                <c:pt idx="5093">
                  <c:v>42556</c:v>
                </c:pt>
                <c:pt idx="5094">
                  <c:v>42557</c:v>
                </c:pt>
                <c:pt idx="5095">
                  <c:v>42558</c:v>
                </c:pt>
                <c:pt idx="5096">
                  <c:v>42559</c:v>
                </c:pt>
                <c:pt idx="5097">
                  <c:v>42562</c:v>
                </c:pt>
                <c:pt idx="5098">
                  <c:v>42563</c:v>
                </c:pt>
                <c:pt idx="5099">
                  <c:v>42564</c:v>
                </c:pt>
                <c:pt idx="5100">
                  <c:v>42565</c:v>
                </c:pt>
                <c:pt idx="5101">
                  <c:v>42566</c:v>
                </c:pt>
                <c:pt idx="5102">
                  <c:v>42569</c:v>
                </c:pt>
                <c:pt idx="5103">
                  <c:v>42570</c:v>
                </c:pt>
                <c:pt idx="5104">
                  <c:v>42571</c:v>
                </c:pt>
                <c:pt idx="5105">
                  <c:v>42572</c:v>
                </c:pt>
                <c:pt idx="5106">
                  <c:v>42573</c:v>
                </c:pt>
                <c:pt idx="5107">
                  <c:v>42576</c:v>
                </c:pt>
                <c:pt idx="5108">
                  <c:v>42577</c:v>
                </c:pt>
                <c:pt idx="5109">
                  <c:v>42578</c:v>
                </c:pt>
                <c:pt idx="5110">
                  <c:v>42579</c:v>
                </c:pt>
                <c:pt idx="5111">
                  <c:v>42580</c:v>
                </c:pt>
                <c:pt idx="5112">
                  <c:v>42582</c:v>
                </c:pt>
                <c:pt idx="5113">
                  <c:v>42583</c:v>
                </c:pt>
                <c:pt idx="5114">
                  <c:v>42584</c:v>
                </c:pt>
                <c:pt idx="5115">
                  <c:v>42585</c:v>
                </c:pt>
                <c:pt idx="5116">
                  <c:v>42586</c:v>
                </c:pt>
                <c:pt idx="5117">
                  <c:v>42587</c:v>
                </c:pt>
                <c:pt idx="5118">
                  <c:v>42590</c:v>
                </c:pt>
                <c:pt idx="5119">
                  <c:v>42591</c:v>
                </c:pt>
                <c:pt idx="5120">
                  <c:v>42592</c:v>
                </c:pt>
                <c:pt idx="5121">
                  <c:v>42593</c:v>
                </c:pt>
                <c:pt idx="5122">
                  <c:v>42594</c:v>
                </c:pt>
                <c:pt idx="5123">
                  <c:v>42597</c:v>
                </c:pt>
                <c:pt idx="5124">
                  <c:v>42598</c:v>
                </c:pt>
                <c:pt idx="5125">
                  <c:v>42599</c:v>
                </c:pt>
                <c:pt idx="5126">
                  <c:v>42600</c:v>
                </c:pt>
                <c:pt idx="5127">
                  <c:v>42601</c:v>
                </c:pt>
                <c:pt idx="5128">
                  <c:v>42604</c:v>
                </c:pt>
                <c:pt idx="5129">
                  <c:v>42605</c:v>
                </c:pt>
                <c:pt idx="5130">
                  <c:v>42606</c:v>
                </c:pt>
                <c:pt idx="5131">
                  <c:v>42607</c:v>
                </c:pt>
                <c:pt idx="5132">
                  <c:v>42608</c:v>
                </c:pt>
                <c:pt idx="5133">
                  <c:v>42611</c:v>
                </c:pt>
                <c:pt idx="5134">
                  <c:v>42612</c:v>
                </c:pt>
                <c:pt idx="5135">
                  <c:v>42613</c:v>
                </c:pt>
                <c:pt idx="5136">
                  <c:v>42614</c:v>
                </c:pt>
                <c:pt idx="5137">
                  <c:v>42615</c:v>
                </c:pt>
                <c:pt idx="5138">
                  <c:v>42618</c:v>
                </c:pt>
                <c:pt idx="5139">
                  <c:v>42619</c:v>
                </c:pt>
                <c:pt idx="5140">
                  <c:v>42620</c:v>
                </c:pt>
                <c:pt idx="5141">
                  <c:v>42621</c:v>
                </c:pt>
                <c:pt idx="5142">
                  <c:v>42622</c:v>
                </c:pt>
                <c:pt idx="5143">
                  <c:v>42625</c:v>
                </c:pt>
                <c:pt idx="5144">
                  <c:v>42626</c:v>
                </c:pt>
                <c:pt idx="5145">
                  <c:v>42627</c:v>
                </c:pt>
                <c:pt idx="5146">
                  <c:v>42628</c:v>
                </c:pt>
                <c:pt idx="5147">
                  <c:v>42629</c:v>
                </c:pt>
                <c:pt idx="5148">
                  <c:v>42632</c:v>
                </c:pt>
                <c:pt idx="5149">
                  <c:v>42633</c:v>
                </c:pt>
                <c:pt idx="5150">
                  <c:v>42634</c:v>
                </c:pt>
                <c:pt idx="5151">
                  <c:v>42635</c:v>
                </c:pt>
                <c:pt idx="5152">
                  <c:v>42636</c:v>
                </c:pt>
                <c:pt idx="5153">
                  <c:v>42639</c:v>
                </c:pt>
                <c:pt idx="5154">
                  <c:v>42640</c:v>
                </c:pt>
                <c:pt idx="5155">
                  <c:v>42641</c:v>
                </c:pt>
                <c:pt idx="5156">
                  <c:v>42642</c:v>
                </c:pt>
                <c:pt idx="5157">
                  <c:v>42643</c:v>
                </c:pt>
                <c:pt idx="5158">
                  <c:v>42646</c:v>
                </c:pt>
                <c:pt idx="5159">
                  <c:v>42647</c:v>
                </c:pt>
                <c:pt idx="5160">
                  <c:v>42648</c:v>
                </c:pt>
                <c:pt idx="5161">
                  <c:v>42649</c:v>
                </c:pt>
                <c:pt idx="5162">
                  <c:v>42650</c:v>
                </c:pt>
                <c:pt idx="5163">
                  <c:v>42653</c:v>
                </c:pt>
                <c:pt idx="5164">
                  <c:v>42654</c:v>
                </c:pt>
                <c:pt idx="5165">
                  <c:v>42655</c:v>
                </c:pt>
                <c:pt idx="5166">
                  <c:v>42656</c:v>
                </c:pt>
                <c:pt idx="5167">
                  <c:v>42657</c:v>
                </c:pt>
                <c:pt idx="5168">
                  <c:v>42660</c:v>
                </c:pt>
                <c:pt idx="5169">
                  <c:v>42661</c:v>
                </c:pt>
                <c:pt idx="5170">
                  <c:v>42662</c:v>
                </c:pt>
                <c:pt idx="5171">
                  <c:v>42663</c:v>
                </c:pt>
                <c:pt idx="5172">
                  <c:v>42664</c:v>
                </c:pt>
                <c:pt idx="5173">
                  <c:v>42667</c:v>
                </c:pt>
                <c:pt idx="5174">
                  <c:v>42668</c:v>
                </c:pt>
                <c:pt idx="5175">
                  <c:v>42669</c:v>
                </c:pt>
                <c:pt idx="5176">
                  <c:v>42670</c:v>
                </c:pt>
                <c:pt idx="5177">
                  <c:v>42671</c:v>
                </c:pt>
                <c:pt idx="5178">
                  <c:v>42674</c:v>
                </c:pt>
                <c:pt idx="5179">
                  <c:v>42675</c:v>
                </c:pt>
                <c:pt idx="5180">
                  <c:v>42676</c:v>
                </c:pt>
                <c:pt idx="5181">
                  <c:v>42677</c:v>
                </c:pt>
                <c:pt idx="5182">
                  <c:v>42678</c:v>
                </c:pt>
                <c:pt idx="5183">
                  <c:v>42681</c:v>
                </c:pt>
                <c:pt idx="5184">
                  <c:v>42682</c:v>
                </c:pt>
                <c:pt idx="5185">
                  <c:v>42683</c:v>
                </c:pt>
                <c:pt idx="5186">
                  <c:v>42684</c:v>
                </c:pt>
                <c:pt idx="5187">
                  <c:v>42685</c:v>
                </c:pt>
                <c:pt idx="5188">
                  <c:v>42688</c:v>
                </c:pt>
                <c:pt idx="5189">
                  <c:v>42689</c:v>
                </c:pt>
                <c:pt idx="5190">
                  <c:v>42690</c:v>
                </c:pt>
                <c:pt idx="5191">
                  <c:v>42691</c:v>
                </c:pt>
                <c:pt idx="5192">
                  <c:v>42692</c:v>
                </c:pt>
                <c:pt idx="5193">
                  <c:v>42695</c:v>
                </c:pt>
                <c:pt idx="5194">
                  <c:v>42696</c:v>
                </c:pt>
                <c:pt idx="5195">
                  <c:v>42697</c:v>
                </c:pt>
                <c:pt idx="5196">
                  <c:v>42698</c:v>
                </c:pt>
                <c:pt idx="5197">
                  <c:v>42699</c:v>
                </c:pt>
                <c:pt idx="5198">
                  <c:v>42702</c:v>
                </c:pt>
                <c:pt idx="5199">
                  <c:v>42703</c:v>
                </c:pt>
                <c:pt idx="5200">
                  <c:v>42704</c:v>
                </c:pt>
                <c:pt idx="5201">
                  <c:v>42705</c:v>
                </c:pt>
                <c:pt idx="5202">
                  <c:v>42706</c:v>
                </c:pt>
                <c:pt idx="5203">
                  <c:v>42709</c:v>
                </c:pt>
                <c:pt idx="5204">
                  <c:v>42710</c:v>
                </c:pt>
                <c:pt idx="5205">
                  <c:v>42711</c:v>
                </c:pt>
                <c:pt idx="5206">
                  <c:v>42712</c:v>
                </c:pt>
                <c:pt idx="5207">
                  <c:v>42713</c:v>
                </c:pt>
                <c:pt idx="5208">
                  <c:v>42716</c:v>
                </c:pt>
                <c:pt idx="5209">
                  <c:v>42717</c:v>
                </c:pt>
                <c:pt idx="5210">
                  <c:v>42718</c:v>
                </c:pt>
                <c:pt idx="5211">
                  <c:v>42719</c:v>
                </c:pt>
                <c:pt idx="5212">
                  <c:v>42720</c:v>
                </c:pt>
                <c:pt idx="5213">
                  <c:v>42723</c:v>
                </c:pt>
                <c:pt idx="5214">
                  <c:v>42724</c:v>
                </c:pt>
                <c:pt idx="5215">
                  <c:v>42725</c:v>
                </c:pt>
                <c:pt idx="5216">
                  <c:v>42726</c:v>
                </c:pt>
                <c:pt idx="5217">
                  <c:v>42727</c:v>
                </c:pt>
                <c:pt idx="5218">
                  <c:v>42731</c:v>
                </c:pt>
                <c:pt idx="5219">
                  <c:v>42732</c:v>
                </c:pt>
                <c:pt idx="5220">
                  <c:v>42733</c:v>
                </c:pt>
                <c:pt idx="5221">
                  <c:v>42734</c:v>
                </c:pt>
                <c:pt idx="5222">
                  <c:v>42735</c:v>
                </c:pt>
                <c:pt idx="5223">
                  <c:v>42738</c:v>
                </c:pt>
                <c:pt idx="5224">
                  <c:v>42739</c:v>
                </c:pt>
                <c:pt idx="5225">
                  <c:v>42740</c:v>
                </c:pt>
                <c:pt idx="5226">
                  <c:v>42741</c:v>
                </c:pt>
                <c:pt idx="5227">
                  <c:v>42744</c:v>
                </c:pt>
                <c:pt idx="5228">
                  <c:v>42745</c:v>
                </c:pt>
                <c:pt idx="5229">
                  <c:v>42746</c:v>
                </c:pt>
                <c:pt idx="5230">
                  <c:v>42747</c:v>
                </c:pt>
                <c:pt idx="5231">
                  <c:v>42748</c:v>
                </c:pt>
                <c:pt idx="5232">
                  <c:v>42751</c:v>
                </c:pt>
                <c:pt idx="5233">
                  <c:v>42752</c:v>
                </c:pt>
                <c:pt idx="5234">
                  <c:v>42753</c:v>
                </c:pt>
                <c:pt idx="5235">
                  <c:v>42754</c:v>
                </c:pt>
                <c:pt idx="5236">
                  <c:v>42755</c:v>
                </c:pt>
                <c:pt idx="5237">
                  <c:v>42758</c:v>
                </c:pt>
                <c:pt idx="5238">
                  <c:v>42759</c:v>
                </c:pt>
                <c:pt idx="5239">
                  <c:v>42760</c:v>
                </c:pt>
                <c:pt idx="5240">
                  <c:v>42761</c:v>
                </c:pt>
                <c:pt idx="5241">
                  <c:v>42762</c:v>
                </c:pt>
                <c:pt idx="5242">
                  <c:v>42765</c:v>
                </c:pt>
                <c:pt idx="5243">
                  <c:v>42766</c:v>
                </c:pt>
                <c:pt idx="5244">
                  <c:v>42767</c:v>
                </c:pt>
                <c:pt idx="5245">
                  <c:v>42768</c:v>
                </c:pt>
                <c:pt idx="5246">
                  <c:v>42769</c:v>
                </c:pt>
                <c:pt idx="5247">
                  <c:v>42772</c:v>
                </c:pt>
                <c:pt idx="5248">
                  <c:v>42773</c:v>
                </c:pt>
                <c:pt idx="5249">
                  <c:v>42774</c:v>
                </c:pt>
                <c:pt idx="5250">
                  <c:v>42775</c:v>
                </c:pt>
                <c:pt idx="5251">
                  <c:v>42776</c:v>
                </c:pt>
                <c:pt idx="5252">
                  <c:v>42779</c:v>
                </c:pt>
                <c:pt idx="5253">
                  <c:v>42780</c:v>
                </c:pt>
                <c:pt idx="5254">
                  <c:v>42781</c:v>
                </c:pt>
                <c:pt idx="5255">
                  <c:v>42782</c:v>
                </c:pt>
                <c:pt idx="5256">
                  <c:v>42783</c:v>
                </c:pt>
                <c:pt idx="5257">
                  <c:v>42786</c:v>
                </c:pt>
                <c:pt idx="5258">
                  <c:v>42787</c:v>
                </c:pt>
                <c:pt idx="5259">
                  <c:v>42788</c:v>
                </c:pt>
                <c:pt idx="5260">
                  <c:v>42789</c:v>
                </c:pt>
                <c:pt idx="5261">
                  <c:v>42790</c:v>
                </c:pt>
                <c:pt idx="5262">
                  <c:v>42793</c:v>
                </c:pt>
                <c:pt idx="5263">
                  <c:v>42794</c:v>
                </c:pt>
                <c:pt idx="5264">
                  <c:v>42795</c:v>
                </c:pt>
                <c:pt idx="5265">
                  <c:v>42796</c:v>
                </c:pt>
                <c:pt idx="5266">
                  <c:v>42797</c:v>
                </c:pt>
                <c:pt idx="5267">
                  <c:v>42800</c:v>
                </c:pt>
                <c:pt idx="5268">
                  <c:v>42801</c:v>
                </c:pt>
                <c:pt idx="5269">
                  <c:v>42802</c:v>
                </c:pt>
                <c:pt idx="5270">
                  <c:v>42803</c:v>
                </c:pt>
                <c:pt idx="5271">
                  <c:v>42804</c:v>
                </c:pt>
                <c:pt idx="5272">
                  <c:v>42807</c:v>
                </c:pt>
                <c:pt idx="5273">
                  <c:v>42808</c:v>
                </c:pt>
                <c:pt idx="5274">
                  <c:v>42809</c:v>
                </c:pt>
                <c:pt idx="5275">
                  <c:v>42810</c:v>
                </c:pt>
                <c:pt idx="5276">
                  <c:v>42811</c:v>
                </c:pt>
                <c:pt idx="5277">
                  <c:v>42814</c:v>
                </c:pt>
                <c:pt idx="5278">
                  <c:v>42815</c:v>
                </c:pt>
                <c:pt idx="5279">
                  <c:v>42816</c:v>
                </c:pt>
                <c:pt idx="5280">
                  <c:v>42817</c:v>
                </c:pt>
                <c:pt idx="5281">
                  <c:v>42818</c:v>
                </c:pt>
                <c:pt idx="5282">
                  <c:v>42821</c:v>
                </c:pt>
                <c:pt idx="5283">
                  <c:v>42822</c:v>
                </c:pt>
                <c:pt idx="5284">
                  <c:v>42823</c:v>
                </c:pt>
                <c:pt idx="5285">
                  <c:v>42824</c:v>
                </c:pt>
                <c:pt idx="5286">
                  <c:v>42825</c:v>
                </c:pt>
                <c:pt idx="5287">
                  <c:v>42828</c:v>
                </c:pt>
                <c:pt idx="5288">
                  <c:v>42829</c:v>
                </c:pt>
                <c:pt idx="5289">
                  <c:v>42830</c:v>
                </c:pt>
                <c:pt idx="5290">
                  <c:v>42831</c:v>
                </c:pt>
                <c:pt idx="5291">
                  <c:v>42832</c:v>
                </c:pt>
                <c:pt idx="5292">
                  <c:v>42835</c:v>
                </c:pt>
                <c:pt idx="5293">
                  <c:v>42836</c:v>
                </c:pt>
                <c:pt idx="5294">
                  <c:v>42837</c:v>
                </c:pt>
                <c:pt idx="5295">
                  <c:v>42838</c:v>
                </c:pt>
                <c:pt idx="5296">
                  <c:v>42842</c:v>
                </c:pt>
                <c:pt idx="5297">
                  <c:v>42843</c:v>
                </c:pt>
                <c:pt idx="5298">
                  <c:v>42844</c:v>
                </c:pt>
                <c:pt idx="5299">
                  <c:v>42845</c:v>
                </c:pt>
                <c:pt idx="5300">
                  <c:v>42846</c:v>
                </c:pt>
                <c:pt idx="5301">
                  <c:v>42849</c:v>
                </c:pt>
                <c:pt idx="5302">
                  <c:v>42850</c:v>
                </c:pt>
                <c:pt idx="5303">
                  <c:v>42851</c:v>
                </c:pt>
                <c:pt idx="5304">
                  <c:v>42852</c:v>
                </c:pt>
                <c:pt idx="5305">
                  <c:v>42853</c:v>
                </c:pt>
                <c:pt idx="5306">
                  <c:v>42855</c:v>
                </c:pt>
                <c:pt idx="5307">
                  <c:v>42856</c:v>
                </c:pt>
                <c:pt idx="5308">
                  <c:v>42857</c:v>
                </c:pt>
                <c:pt idx="5309">
                  <c:v>42858</c:v>
                </c:pt>
                <c:pt idx="5310">
                  <c:v>42859</c:v>
                </c:pt>
                <c:pt idx="5311">
                  <c:v>42860</c:v>
                </c:pt>
                <c:pt idx="5312">
                  <c:v>42863</c:v>
                </c:pt>
                <c:pt idx="5313">
                  <c:v>42864</c:v>
                </c:pt>
                <c:pt idx="5314">
                  <c:v>42865</c:v>
                </c:pt>
                <c:pt idx="5315">
                  <c:v>42866</c:v>
                </c:pt>
                <c:pt idx="5316">
                  <c:v>42867</c:v>
                </c:pt>
                <c:pt idx="5317">
                  <c:v>42870</c:v>
                </c:pt>
                <c:pt idx="5318">
                  <c:v>42871</c:v>
                </c:pt>
                <c:pt idx="5319">
                  <c:v>42872</c:v>
                </c:pt>
                <c:pt idx="5320">
                  <c:v>42873</c:v>
                </c:pt>
                <c:pt idx="5321">
                  <c:v>42874</c:v>
                </c:pt>
                <c:pt idx="5322">
                  <c:v>42877</c:v>
                </c:pt>
                <c:pt idx="5323">
                  <c:v>42878</c:v>
                </c:pt>
                <c:pt idx="5324">
                  <c:v>42879</c:v>
                </c:pt>
                <c:pt idx="5325">
                  <c:v>42880</c:v>
                </c:pt>
                <c:pt idx="5326">
                  <c:v>42881</c:v>
                </c:pt>
                <c:pt idx="5327">
                  <c:v>42884</c:v>
                </c:pt>
                <c:pt idx="5328">
                  <c:v>42885</c:v>
                </c:pt>
                <c:pt idx="5329">
                  <c:v>42886</c:v>
                </c:pt>
                <c:pt idx="5330">
                  <c:v>42887</c:v>
                </c:pt>
                <c:pt idx="5331">
                  <c:v>42888</c:v>
                </c:pt>
                <c:pt idx="5332">
                  <c:v>42891</c:v>
                </c:pt>
                <c:pt idx="5333">
                  <c:v>42892</c:v>
                </c:pt>
                <c:pt idx="5334">
                  <c:v>42893</c:v>
                </c:pt>
                <c:pt idx="5335">
                  <c:v>42894</c:v>
                </c:pt>
                <c:pt idx="5336">
                  <c:v>42895</c:v>
                </c:pt>
                <c:pt idx="5337">
                  <c:v>42898</c:v>
                </c:pt>
                <c:pt idx="5338">
                  <c:v>42899</c:v>
                </c:pt>
                <c:pt idx="5339">
                  <c:v>42900</c:v>
                </c:pt>
                <c:pt idx="5340">
                  <c:v>42901</c:v>
                </c:pt>
                <c:pt idx="5341">
                  <c:v>42902</c:v>
                </c:pt>
                <c:pt idx="5342">
                  <c:v>42905</c:v>
                </c:pt>
                <c:pt idx="5343">
                  <c:v>42906</c:v>
                </c:pt>
                <c:pt idx="5344">
                  <c:v>42907</c:v>
                </c:pt>
                <c:pt idx="5345">
                  <c:v>42908</c:v>
                </c:pt>
                <c:pt idx="5346">
                  <c:v>42909</c:v>
                </c:pt>
                <c:pt idx="5347">
                  <c:v>42912</c:v>
                </c:pt>
                <c:pt idx="5348">
                  <c:v>42913</c:v>
                </c:pt>
                <c:pt idx="5349">
                  <c:v>42914</c:v>
                </c:pt>
                <c:pt idx="5350">
                  <c:v>42915</c:v>
                </c:pt>
                <c:pt idx="5351">
                  <c:v>42916</c:v>
                </c:pt>
                <c:pt idx="5352">
                  <c:v>42919</c:v>
                </c:pt>
                <c:pt idx="5353">
                  <c:v>42920</c:v>
                </c:pt>
                <c:pt idx="5354">
                  <c:v>42921</c:v>
                </c:pt>
                <c:pt idx="5355">
                  <c:v>42922</c:v>
                </c:pt>
                <c:pt idx="5356">
                  <c:v>42923</c:v>
                </c:pt>
                <c:pt idx="5357">
                  <c:v>42926</c:v>
                </c:pt>
                <c:pt idx="5358">
                  <c:v>42927</c:v>
                </c:pt>
                <c:pt idx="5359">
                  <c:v>42928</c:v>
                </c:pt>
                <c:pt idx="5360">
                  <c:v>42929</c:v>
                </c:pt>
                <c:pt idx="5361">
                  <c:v>42930</c:v>
                </c:pt>
                <c:pt idx="5362">
                  <c:v>42933</c:v>
                </c:pt>
                <c:pt idx="5363">
                  <c:v>42934</c:v>
                </c:pt>
                <c:pt idx="5364">
                  <c:v>42935</c:v>
                </c:pt>
                <c:pt idx="5365">
                  <c:v>42936</c:v>
                </c:pt>
                <c:pt idx="5366">
                  <c:v>42937</c:v>
                </c:pt>
                <c:pt idx="5367">
                  <c:v>42940</c:v>
                </c:pt>
                <c:pt idx="5368">
                  <c:v>42941</c:v>
                </c:pt>
                <c:pt idx="5369">
                  <c:v>42942</c:v>
                </c:pt>
                <c:pt idx="5370">
                  <c:v>42943</c:v>
                </c:pt>
                <c:pt idx="5371">
                  <c:v>42944</c:v>
                </c:pt>
                <c:pt idx="5372">
                  <c:v>42947</c:v>
                </c:pt>
                <c:pt idx="5373">
                  <c:v>42948</c:v>
                </c:pt>
                <c:pt idx="5374">
                  <c:v>42949</c:v>
                </c:pt>
                <c:pt idx="5375">
                  <c:v>42950</c:v>
                </c:pt>
                <c:pt idx="5376">
                  <c:v>42951</c:v>
                </c:pt>
                <c:pt idx="5377">
                  <c:v>42954</c:v>
                </c:pt>
                <c:pt idx="5378">
                  <c:v>42955</c:v>
                </c:pt>
                <c:pt idx="5379">
                  <c:v>42956</c:v>
                </c:pt>
                <c:pt idx="5380">
                  <c:v>42957</c:v>
                </c:pt>
                <c:pt idx="5381">
                  <c:v>42958</c:v>
                </c:pt>
                <c:pt idx="5382">
                  <c:v>42961</c:v>
                </c:pt>
                <c:pt idx="5383">
                  <c:v>42962</c:v>
                </c:pt>
                <c:pt idx="5384">
                  <c:v>42963</c:v>
                </c:pt>
                <c:pt idx="5385">
                  <c:v>42964</c:v>
                </c:pt>
                <c:pt idx="5386">
                  <c:v>42965</c:v>
                </c:pt>
                <c:pt idx="5387">
                  <c:v>42968</c:v>
                </c:pt>
                <c:pt idx="5388">
                  <c:v>42969</c:v>
                </c:pt>
                <c:pt idx="5389">
                  <c:v>42970</c:v>
                </c:pt>
                <c:pt idx="5390">
                  <c:v>42971</c:v>
                </c:pt>
                <c:pt idx="5391">
                  <c:v>42972</c:v>
                </c:pt>
                <c:pt idx="5392">
                  <c:v>42975</c:v>
                </c:pt>
                <c:pt idx="5393">
                  <c:v>42976</c:v>
                </c:pt>
                <c:pt idx="5394">
                  <c:v>42977</c:v>
                </c:pt>
                <c:pt idx="5395">
                  <c:v>42978</c:v>
                </c:pt>
                <c:pt idx="5396">
                  <c:v>42979</c:v>
                </c:pt>
                <c:pt idx="5397">
                  <c:v>42982</c:v>
                </c:pt>
                <c:pt idx="5398">
                  <c:v>42983</c:v>
                </c:pt>
                <c:pt idx="5399">
                  <c:v>42984</c:v>
                </c:pt>
                <c:pt idx="5400">
                  <c:v>42985</c:v>
                </c:pt>
                <c:pt idx="5401">
                  <c:v>42986</c:v>
                </c:pt>
                <c:pt idx="5402">
                  <c:v>42989</c:v>
                </c:pt>
                <c:pt idx="5403">
                  <c:v>42990</c:v>
                </c:pt>
                <c:pt idx="5404">
                  <c:v>42991</c:v>
                </c:pt>
                <c:pt idx="5405">
                  <c:v>42992</c:v>
                </c:pt>
                <c:pt idx="5406">
                  <c:v>42993</c:v>
                </c:pt>
                <c:pt idx="5407">
                  <c:v>42996</c:v>
                </c:pt>
                <c:pt idx="5408">
                  <c:v>42997</c:v>
                </c:pt>
                <c:pt idx="5409">
                  <c:v>42998</c:v>
                </c:pt>
                <c:pt idx="5410">
                  <c:v>42999</c:v>
                </c:pt>
                <c:pt idx="5411">
                  <c:v>43000</c:v>
                </c:pt>
                <c:pt idx="5412">
                  <c:v>43003</c:v>
                </c:pt>
                <c:pt idx="5413">
                  <c:v>43004</c:v>
                </c:pt>
                <c:pt idx="5414">
                  <c:v>43005</c:v>
                </c:pt>
                <c:pt idx="5415">
                  <c:v>43006</c:v>
                </c:pt>
                <c:pt idx="5416">
                  <c:v>43007</c:v>
                </c:pt>
                <c:pt idx="5417">
                  <c:v>43008</c:v>
                </c:pt>
                <c:pt idx="5418">
                  <c:v>43010</c:v>
                </c:pt>
                <c:pt idx="5419">
                  <c:v>43011</c:v>
                </c:pt>
                <c:pt idx="5420">
                  <c:v>43012</c:v>
                </c:pt>
                <c:pt idx="5421">
                  <c:v>43013</c:v>
                </c:pt>
                <c:pt idx="5422">
                  <c:v>43014</c:v>
                </c:pt>
                <c:pt idx="5423">
                  <c:v>43017</c:v>
                </c:pt>
                <c:pt idx="5424">
                  <c:v>43018</c:v>
                </c:pt>
                <c:pt idx="5425">
                  <c:v>43019</c:v>
                </c:pt>
                <c:pt idx="5426">
                  <c:v>43020</c:v>
                </c:pt>
                <c:pt idx="5427">
                  <c:v>43021</c:v>
                </c:pt>
                <c:pt idx="5428">
                  <c:v>43024</c:v>
                </c:pt>
                <c:pt idx="5429">
                  <c:v>43025</c:v>
                </c:pt>
                <c:pt idx="5430">
                  <c:v>43026</c:v>
                </c:pt>
                <c:pt idx="5431">
                  <c:v>43027</c:v>
                </c:pt>
                <c:pt idx="5432">
                  <c:v>43028</c:v>
                </c:pt>
                <c:pt idx="5433">
                  <c:v>43031</c:v>
                </c:pt>
                <c:pt idx="5434">
                  <c:v>43032</c:v>
                </c:pt>
                <c:pt idx="5435">
                  <c:v>43033</c:v>
                </c:pt>
                <c:pt idx="5436">
                  <c:v>43034</c:v>
                </c:pt>
                <c:pt idx="5437">
                  <c:v>43035</c:v>
                </c:pt>
                <c:pt idx="5438">
                  <c:v>43038</c:v>
                </c:pt>
                <c:pt idx="5439">
                  <c:v>43039</c:v>
                </c:pt>
                <c:pt idx="5440">
                  <c:v>43040</c:v>
                </c:pt>
                <c:pt idx="5441">
                  <c:v>43041</c:v>
                </c:pt>
                <c:pt idx="5442">
                  <c:v>43042</c:v>
                </c:pt>
                <c:pt idx="5443">
                  <c:v>43045</c:v>
                </c:pt>
                <c:pt idx="5444">
                  <c:v>43046</c:v>
                </c:pt>
                <c:pt idx="5445">
                  <c:v>43047</c:v>
                </c:pt>
                <c:pt idx="5446">
                  <c:v>43048</c:v>
                </c:pt>
                <c:pt idx="5447">
                  <c:v>43049</c:v>
                </c:pt>
                <c:pt idx="5448">
                  <c:v>43052</c:v>
                </c:pt>
                <c:pt idx="5449">
                  <c:v>43053</c:v>
                </c:pt>
                <c:pt idx="5450">
                  <c:v>43054</c:v>
                </c:pt>
                <c:pt idx="5451">
                  <c:v>43055</c:v>
                </c:pt>
                <c:pt idx="5452">
                  <c:v>43056</c:v>
                </c:pt>
                <c:pt idx="5453">
                  <c:v>43059</c:v>
                </c:pt>
                <c:pt idx="5454">
                  <c:v>43060</c:v>
                </c:pt>
                <c:pt idx="5455">
                  <c:v>43061</c:v>
                </c:pt>
                <c:pt idx="5456">
                  <c:v>43062</c:v>
                </c:pt>
                <c:pt idx="5457">
                  <c:v>43063</c:v>
                </c:pt>
                <c:pt idx="5458">
                  <c:v>43066</c:v>
                </c:pt>
                <c:pt idx="5459">
                  <c:v>43067</c:v>
                </c:pt>
                <c:pt idx="5460">
                  <c:v>43068</c:v>
                </c:pt>
                <c:pt idx="5461">
                  <c:v>43069</c:v>
                </c:pt>
                <c:pt idx="5462">
                  <c:v>43070</c:v>
                </c:pt>
                <c:pt idx="5463">
                  <c:v>43073</c:v>
                </c:pt>
                <c:pt idx="5464">
                  <c:v>43074</c:v>
                </c:pt>
                <c:pt idx="5465">
                  <c:v>43075</c:v>
                </c:pt>
                <c:pt idx="5466">
                  <c:v>43076</c:v>
                </c:pt>
                <c:pt idx="5467">
                  <c:v>43077</c:v>
                </c:pt>
                <c:pt idx="5468">
                  <c:v>43080</c:v>
                </c:pt>
                <c:pt idx="5469">
                  <c:v>43081</c:v>
                </c:pt>
                <c:pt idx="5470">
                  <c:v>43082</c:v>
                </c:pt>
                <c:pt idx="5471">
                  <c:v>43083</c:v>
                </c:pt>
                <c:pt idx="5472">
                  <c:v>43084</c:v>
                </c:pt>
                <c:pt idx="5473">
                  <c:v>43087</c:v>
                </c:pt>
                <c:pt idx="5474">
                  <c:v>43088</c:v>
                </c:pt>
                <c:pt idx="5475">
                  <c:v>43089</c:v>
                </c:pt>
                <c:pt idx="5476">
                  <c:v>43090</c:v>
                </c:pt>
                <c:pt idx="5477">
                  <c:v>43091</c:v>
                </c:pt>
                <c:pt idx="5478">
                  <c:v>43095</c:v>
                </c:pt>
                <c:pt idx="5479">
                  <c:v>43096</c:v>
                </c:pt>
                <c:pt idx="5480">
                  <c:v>43097</c:v>
                </c:pt>
                <c:pt idx="5481">
                  <c:v>43098</c:v>
                </c:pt>
                <c:pt idx="5482">
                  <c:v>43100</c:v>
                </c:pt>
                <c:pt idx="5483">
                  <c:v>43102</c:v>
                </c:pt>
                <c:pt idx="5484">
                  <c:v>43103</c:v>
                </c:pt>
                <c:pt idx="5485">
                  <c:v>43104</c:v>
                </c:pt>
                <c:pt idx="5486">
                  <c:v>43105</c:v>
                </c:pt>
                <c:pt idx="5487">
                  <c:v>43108</c:v>
                </c:pt>
                <c:pt idx="5488">
                  <c:v>43109</c:v>
                </c:pt>
                <c:pt idx="5489">
                  <c:v>43110</c:v>
                </c:pt>
                <c:pt idx="5490">
                  <c:v>43111</c:v>
                </c:pt>
                <c:pt idx="5491">
                  <c:v>43112</c:v>
                </c:pt>
                <c:pt idx="5492">
                  <c:v>43115</c:v>
                </c:pt>
                <c:pt idx="5493">
                  <c:v>43116</c:v>
                </c:pt>
                <c:pt idx="5494">
                  <c:v>43117</c:v>
                </c:pt>
                <c:pt idx="5495">
                  <c:v>43118</c:v>
                </c:pt>
                <c:pt idx="5496">
                  <c:v>43119</c:v>
                </c:pt>
                <c:pt idx="5497">
                  <c:v>43122</c:v>
                </c:pt>
                <c:pt idx="5498">
                  <c:v>43123</c:v>
                </c:pt>
                <c:pt idx="5499">
                  <c:v>43124</c:v>
                </c:pt>
                <c:pt idx="5500">
                  <c:v>43125</c:v>
                </c:pt>
                <c:pt idx="5501">
                  <c:v>43126</c:v>
                </c:pt>
                <c:pt idx="5502">
                  <c:v>43129</c:v>
                </c:pt>
                <c:pt idx="5503">
                  <c:v>43130</c:v>
                </c:pt>
                <c:pt idx="5504">
                  <c:v>43131</c:v>
                </c:pt>
                <c:pt idx="5505">
                  <c:v>43132</c:v>
                </c:pt>
                <c:pt idx="5506">
                  <c:v>43133</c:v>
                </c:pt>
                <c:pt idx="5507">
                  <c:v>43136</c:v>
                </c:pt>
                <c:pt idx="5508">
                  <c:v>43137</c:v>
                </c:pt>
                <c:pt idx="5509">
                  <c:v>43138</c:v>
                </c:pt>
                <c:pt idx="5510">
                  <c:v>43139</c:v>
                </c:pt>
                <c:pt idx="5511">
                  <c:v>43140</c:v>
                </c:pt>
                <c:pt idx="5512">
                  <c:v>43143</c:v>
                </c:pt>
                <c:pt idx="5513">
                  <c:v>43144</c:v>
                </c:pt>
                <c:pt idx="5514">
                  <c:v>43145</c:v>
                </c:pt>
                <c:pt idx="5515">
                  <c:v>43146</c:v>
                </c:pt>
                <c:pt idx="5516">
                  <c:v>43147</c:v>
                </c:pt>
                <c:pt idx="5517">
                  <c:v>43150</c:v>
                </c:pt>
                <c:pt idx="5518">
                  <c:v>43151</c:v>
                </c:pt>
                <c:pt idx="5519">
                  <c:v>43152</c:v>
                </c:pt>
                <c:pt idx="5520">
                  <c:v>43153</c:v>
                </c:pt>
                <c:pt idx="5521">
                  <c:v>43154</c:v>
                </c:pt>
                <c:pt idx="5522">
                  <c:v>43157</c:v>
                </c:pt>
                <c:pt idx="5523">
                  <c:v>43158</c:v>
                </c:pt>
                <c:pt idx="5524">
                  <c:v>43159</c:v>
                </c:pt>
                <c:pt idx="5525">
                  <c:v>43160</c:v>
                </c:pt>
                <c:pt idx="5526">
                  <c:v>43161</c:v>
                </c:pt>
                <c:pt idx="5527">
                  <c:v>43164</c:v>
                </c:pt>
                <c:pt idx="5528">
                  <c:v>43165</c:v>
                </c:pt>
                <c:pt idx="5529">
                  <c:v>43166</c:v>
                </c:pt>
                <c:pt idx="5530">
                  <c:v>43167</c:v>
                </c:pt>
                <c:pt idx="5531">
                  <c:v>43168</c:v>
                </c:pt>
                <c:pt idx="5532">
                  <c:v>43171</c:v>
                </c:pt>
                <c:pt idx="5533">
                  <c:v>43172</c:v>
                </c:pt>
                <c:pt idx="5534">
                  <c:v>43173</c:v>
                </c:pt>
                <c:pt idx="5535">
                  <c:v>43174</c:v>
                </c:pt>
                <c:pt idx="5536">
                  <c:v>43175</c:v>
                </c:pt>
                <c:pt idx="5537">
                  <c:v>43178</c:v>
                </c:pt>
                <c:pt idx="5538">
                  <c:v>43179</c:v>
                </c:pt>
                <c:pt idx="5539">
                  <c:v>43180</c:v>
                </c:pt>
                <c:pt idx="5540">
                  <c:v>43181</c:v>
                </c:pt>
                <c:pt idx="5541">
                  <c:v>43182</c:v>
                </c:pt>
                <c:pt idx="5542">
                  <c:v>43185</c:v>
                </c:pt>
                <c:pt idx="5543">
                  <c:v>43186</c:v>
                </c:pt>
                <c:pt idx="5544">
                  <c:v>43187</c:v>
                </c:pt>
                <c:pt idx="5545">
                  <c:v>43188</c:v>
                </c:pt>
                <c:pt idx="5546">
                  <c:v>43190</c:v>
                </c:pt>
                <c:pt idx="5547">
                  <c:v>43192</c:v>
                </c:pt>
                <c:pt idx="5548">
                  <c:v>43193</c:v>
                </c:pt>
                <c:pt idx="5549">
                  <c:v>43194</c:v>
                </c:pt>
                <c:pt idx="5550">
                  <c:v>43195</c:v>
                </c:pt>
                <c:pt idx="5551">
                  <c:v>43196</c:v>
                </c:pt>
                <c:pt idx="5552">
                  <c:v>43199</c:v>
                </c:pt>
                <c:pt idx="5553">
                  <c:v>43200</c:v>
                </c:pt>
                <c:pt idx="5554">
                  <c:v>43201</c:v>
                </c:pt>
                <c:pt idx="5555">
                  <c:v>43202</c:v>
                </c:pt>
                <c:pt idx="5556">
                  <c:v>43203</c:v>
                </c:pt>
                <c:pt idx="5557">
                  <c:v>43206</c:v>
                </c:pt>
                <c:pt idx="5558">
                  <c:v>43207</c:v>
                </c:pt>
                <c:pt idx="5559">
                  <c:v>43208</c:v>
                </c:pt>
                <c:pt idx="5560">
                  <c:v>43209</c:v>
                </c:pt>
                <c:pt idx="5561">
                  <c:v>43210</c:v>
                </c:pt>
                <c:pt idx="5562">
                  <c:v>43213</c:v>
                </c:pt>
                <c:pt idx="5563">
                  <c:v>43214</c:v>
                </c:pt>
                <c:pt idx="5564">
                  <c:v>43215</c:v>
                </c:pt>
                <c:pt idx="5565">
                  <c:v>43216</c:v>
                </c:pt>
                <c:pt idx="5566">
                  <c:v>43217</c:v>
                </c:pt>
                <c:pt idx="5567">
                  <c:v>43220</c:v>
                </c:pt>
                <c:pt idx="5568">
                  <c:v>43221</c:v>
                </c:pt>
                <c:pt idx="5569">
                  <c:v>43222</c:v>
                </c:pt>
                <c:pt idx="5570">
                  <c:v>43223</c:v>
                </c:pt>
                <c:pt idx="5571">
                  <c:v>43224</c:v>
                </c:pt>
                <c:pt idx="5572">
                  <c:v>43227</c:v>
                </c:pt>
                <c:pt idx="5573">
                  <c:v>43228</c:v>
                </c:pt>
                <c:pt idx="5574">
                  <c:v>43229</c:v>
                </c:pt>
                <c:pt idx="5575">
                  <c:v>43230</c:v>
                </c:pt>
                <c:pt idx="5576">
                  <c:v>43231</c:v>
                </c:pt>
                <c:pt idx="5577">
                  <c:v>43234</c:v>
                </c:pt>
                <c:pt idx="5578">
                  <c:v>43235</c:v>
                </c:pt>
                <c:pt idx="5579">
                  <c:v>43236</c:v>
                </c:pt>
                <c:pt idx="5580">
                  <c:v>43237</c:v>
                </c:pt>
                <c:pt idx="5581">
                  <c:v>43238</c:v>
                </c:pt>
                <c:pt idx="5582">
                  <c:v>43241</c:v>
                </c:pt>
                <c:pt idx="5583">
                  <c:v>43242</c:v>
                </c:pt>
                <c:pt idx="5584">
                  <c:v>43243</c:v>
                </c:pt>
                <c:pt idx="5585">
                  <c:v>43244</c:v>
                </c:pt>
                <c:pt idx="5586">
                  <c:v>43245</c:v>
                </c:pt>
                <c:pt idx="5587">
                  <c:v>43248</c:v>
                </c:pt>
                <c:pt idx="5588">
                  <c:v>43249</c:v>
                </c:pt>
                <c:pt idx="5589">
                  <c:v>43250</c:v>
                </c:pt>
                <c:pt idx="5590">
                  <c:v>43251</c:v>
                </c:pt>
                <c:pt idx="5591">
                  <c:v>43252</c:v>
                </c:pt>
                <c:pt idx="5592">
                  <c:v>43255</c:v>
                </c:pt>
                <c:pt idx="5593">
                  <c:v>43256</c:v>
                </c:pt>
                <c:pt idx="5594">
                  <c:v>43257</c:v>
                </c:pt>
                <c:pt idx="5595">
                  <c:v>43258</c:v>
                </c:pt>
                <c:pt idx="5596">
                  <c:v>43259</c:v>
                </c:pt>
                <c:pt idx="5597">
                  <c:v>43262</c:v>
                </c:pt>
                <c:pt idx="5598">
                  <c:v>43263</c:v>
                </c:pt>
                <c:pt idx="5599">
                  <c:v>43264</c:v>
                </c:pt>
                <c:pt idx="5600">
                  <c:v>43265</c:v>
                </c:pt>
                <c:pt idx="5601">
                  <c:v>43266</c:v>
                </c:pt>
                <c:pt idx="5602">
                  <c:v>43269</c:v>
                </c:pt>
                <c:pt idx="5603">
                  <c:v>43270</c:v>
                </c:pt>
                <c:pt idx="5604">
                  <c:v>43271</c:v>
                </c:pt>
                <c:pt idx="5605">
                  <c:v>43272</c:v>
                </c:pt>
                <c:pt idx="5606">
                  <c:v>43273</c:v>
                </c:pt>
                <c:pt idx="5607">
                  <c:v>43276</c:v>
                </c:pt>
                <c:pt idx="5608">
                  <c:v>43277</c:v>
                </c:pt>
                <c:pt idx="5609">
                  <c:v>43278</c:v>
                </c:pt>
                <c:pt idx="5610">
                  <c:v>43279</c:v>
                </c:pt>
                <c:pt idx="5611">
                  <c:v>43280</c:v>
                </c:pt>
                <c:pt idx="5612">
                  <c:v>43281</c:v>
                </c:pt>
                <c:pt idx="5613">
                  <c:v>43283</c:v>
                </c:pt>
                <c:pt idx="5614">
                  <c:v>43284</c:v>
                </c:pt>
                <c:pt idx="5615">
                  <c:v>43285</c:v>
                </c:pt>
                <c:pt idx="5616">
                  <c:v>43286</c:v>
                </c:pt>
                <c:pt idx="5617">
                  <c:v>43287</c:v>
                </c:pt>
                <c:pt idx="5618">
                  <c:v>43290</c:v>
                </c:pt>
                <c:pt idx="5619">
                  <c:v>43291</c:v>
                </c:pt>
                <c:pt idx="5620">
                  <c:v>43292</c:v>
                </c:pt>
                <c:pt idx="5621">
                  <c:v>43293</c:v>
                </c:pt>
                <c:pt idx="5622">
                  <c:v>43294</c:v>
                </c:pt>
                <c:pt idx="5623">
                  <c:v>43297</c:v>
                </c:pt>
                <c:pt idx="5624">
                  <c:v>43298</c:v>
                </c:pt>
                <c:pt idx="5625">
                  <c:v>43299</c:v>
                </c:pt>
                <c:pt idx="5626">
                  <c:v>43300</c:v>
                </c:pt>
                <c:pt idx="5627">
                  <c:v>43301</c:v>
                </c:pt>
                <c:pt idx="5628">
                  <c:v>43304</c:v>
                </c:pt>
                <c:pt idx="5629">
                  <c:v>43305</c:v>
                </c:pt>
                <c:pt idx="5630">
                  <c:v>43306</c:v>
                </c:pt>
                <c:pt idx="5631">
                  <c:v>43307</c:v>
                </c:pt>
                <c:pt idx="5632">
                  <c:v>43308</c:v>
                </c:pt>
                <c:pt idx="5633">
                  <c:v>43311</c:v>
                </c:pt>
                <c:pt idx="5634">
                  <c:v>43312</c:v>
                </c:pt>
                <c:pt idx="5635">
                  <c:v>43313</c:v>
                </c:pt>
                <c:pt idx="5636">
                  <c:v>43314</c:v>
                </c:pt>
                <c:pt idx="5637">
                  <c:v>43315</c:v>
                </c:pt>
                <c:pt idx="5638">
                  <c:v>43318</c:v>
                </c:pt>
                <c:pt idx="5639">
                  <c:v>43319</c:v>
                </c:pt>
                <c:pt idx="5640">
                  <c:v>43320</c:v>
                </c:pt>
                <c:pt idx="5641">
                  <c:v>43321</c:v>
                </c:pt>
                <c:pt idx="5642">
                  <c:v>43322</c:v>
                </c:pt>
                <c:pt idx="5643">
                  <c:v>43325</c:v>
                </c:pt>
                <c:pt idx="5644">
                  <c:v>43326</c:v>
                </c:pt>
                <c:pt idx="5645">
                  <c:v>43327</c:v>
                </c:pt>
                <c:pt idx="5646">
                  <c:v>43328</c:v>
                </c:pt>
                <c:pt idx="5647">
                  <c:v>43329</c:v>
                </c:pt>
                <c:pt idx="5648">
                  <c:v>43332</c:v>
                </c:pt>
                <c:pt idx="5649">
                  <c:v>43333</c:v>
                </c:pt>
                <c:pt idx="5650">
                  <c:v>43334</c:v>
                </c:pt>
                <c:pt idx="5651">
                  <c:v>43335</c:v>
                </c:pt>
                <c:pt idx="5652">
                  <c:v>43336</c:v>
                </c:pt>
                <c:pt idx="5653">
                  <c:v>43339</c:v>
                </c:pt>
                <c:pt idx="5654">
                  <c:v>43340</c:v>
                </c:pt>
                <c:pt idx="5655">
                  <c:v>43341</c:v>
                </c:pt>
                <c:pt idx="5656">
                  <c:v>43342</c:v>
                </c:pt>
                <c:pt idx="5657">
                  <c:v>43343</c:v>
                </c:pt>
                <c:pt idx="5658">
                  <c:v>43346</c:v>
                </c:pt>
                <c:pt idx="5659">
                  <c:v>43347</c:v>
                </c:pt>
                <c:pt idx="5660">
                  <c:v>43348</c:v>
                </c:pt>
                <c:pt idx="5661">
                  <c:v>43349</c:v>
                </c:pt>
                <c:pt idx="5662">
                  <c:v>43350</c:v>
                </c:pt>
                <c:pt idx="5663">
                  <c:v>43353</c:v>
                </c:pt>
                <c:pt idx="5664">
                  <c:v>43354</c:v>
                </c:pt>
                <c:pt idx="5665">
                  <c:v>43355</c:v>
                </c:pt>
                <c:pt idx="5666">
                  <c:v>43356</c:v>
                </c:pt>
                <c:pt idx="5667">
                  <c:v>43357</c:v>
                </c:pt>
                <c:pt idx="5668">
                  <c:v>43360</c:v>
                </c:pt>
                <c:pt idx="5669">
                  <c:v>43361</c:v>
                </c:pt>
                <c:pt idx="5670">
                  <c:v>43362</c:v>
                </c:pt>
                <c:pt idx="5671">
                  <c:v>43363</c:v>
                </c:pt>
                <c:pt idx="5672">
                  <c:v>43364</c:v>
                </c:pt>
                <c:pt idx="5673">
                  <c:v>43367</c:v>
                </c:pt>
                <c:pt idx="5674">
                  <c:v>43368</c:v>
                </c:pt>
                <c:pt idx="5675">
                  <c:v>43369</c:v>
                </c:pt>
                <c:pt idx="5676">
                  <c:v>43370</c:v>
                </c:pt>
                <c:pt idx="5677">
                  <c:v>43371</c:v>
                </c:pt>
                <c:pt idx="5678">
                  <c:v>43373</c:v>
                </c:pt>
                <c:pt idx="5679">
                  <c:v>43374</c:v>
                </c:pt>
                <c:pt idx="5680">
                  <c:v>43375</c:v>
                </c:pt>
                <c:pt idx="5681">
                  <c:v>43376</c:v>
                </c:pt>
                <c:pt idx="5682">
                  <c:v>43377</c:v>
                </c:pt>
                <c:pt idx="5683">
                  <c:v>43378</c:v>
                </c:pt>
                <c:pt idx="5684">
                  <c:v>43381</c:v>
                </c:pt>
                <c:pt idx="5685">
                  <c:v>43382</c:v>
                </c:pt>
                <c:pt idx="5686">
                  <c:v>43383</c:v>
                </c:pt>
                <c:pt idx="5687">
                  <c:v>43384</c:v>
                </c:pt>
                <c:pt idx="5688">
                  <c:v>43385</c:v>
                </c:pt>
                <c:pt idx="5689">
                  <c:v>43388</c:v>
                </c:pt>
                <c:pt idx="5690">
                  <c:v>43389</c:v>
                </c:pt>
                <c:pt idx="5691">
                  <c:v>43390</c:v>
                </c:pt>
                <c:pt idx="5692">
                  <c:v>43391</c:v>
                </c:pt>
                <c:pt idx="5693">
                  <c:v>43392</c:v>
                </c:pt>
                <c:pt idx="5694">
                  <c:v>43395</c:v>
                </c:pt>
                <c:pt idx="5695">
                  <c:v>43396</c:v>
                </c:pt>
                <c:pt idx="5696">
                  <c:v>43397</c:v>
                </c:pt>
                <c:pt idx="5697">
                  <c:v>43398</c:v>
                </c:pt>
                <c:pt idx="5698">
                  <c:v>43399</c:v>
                </c:pt>
                <c:pt idx="5699">
                  <c:v>43402</c:v>
                </c:pt>
                <c:pt idx="5700">
                  <c:v>43403</c:v>
                </c:pt>
                <c:pt idx="5701">
                  <c:v>43404</c:v>
                </c:pt>
                <c:pt idx="5702">
                  <c:v>43405</c:v>
                </c:pt>
                <c:pt idx="5703">
                  <c:v>43406</c:v>
                </c:pt>
                <c:pt idx="5704">
                  <c:v>43409</c:v>
                </c:pt>
                <c:pt idx="5705">
                  <c:v>43410</c:v>
                </c:pt>
                <c:pt idx="5706">
                  <c:v>43411</c:v>
                </c:pt>
                <c:pt idx="5707">
                  <c:v>43412</c:v>
                </c:pt>
                <c:pt idx="5708">
                  <c:v>43413</c:v>
                </c:pt>
                <c:pt idx="5709">
                  <c:v>43416</c:v>
                </c:pt>
                <c:pt idx="5710">
                  <c:v>43417</c:v>
                </c:pt>
                <c:pt idx="5711">
                  <c:v>43418</c:v>
                </c:pt>
                <c:pt idx="5712">
                  <c:v>43419</c:v>
                </c:pt>
                <c:pt idx="5713">
                  <c:v>43420</c:v>
                </c:pt>
                <c:pt idx="5714">
                  <c:v>43423</c:v>
                </c:pt>
                <c:pt idx="5715">
                  <c:v>43424</c:v>
                </c:pt>
                <c:pt idx="5716">
                  <c:v>43425</c:v>
                </c:pt>
                <c:pt idx="5717">
                  <c:v>43426</c:v>
                </c:pt>
                <c:pt idx="5718">
                  <c:v>43427</c:v>
                </c:pt>
                <c:pt idx="5719">
                  <c:v>43430</c:v>
                </c:pt>
                <c:pt idx="5720">
                  <c:v>43431</c:v>
                </c:pt>
                <c:pt idx="5721">
                  <c:v>43432</c:v>
                </c:pt>
                <c:pt idx="5722">
                  <c:v>43433</c:v>
                </c:pt>
                <c:pt idx="5723">
                  <c:v>43434</c:v>
                </c:pt>
                <c:pt idx="5724">
                  <c:v>43437</c:v>
                </c:pt>
                <c:pt idx="5725">
                  <c:v>43438</c:v>
                </c:pt>
                <c:pt idx="5726">
                  <c:v>43439</c:v>
                </c:pt>
                <c:pt idx="5727">
                  <c:v>43440</c:v>
                </c:pt>
                <c:pt idx="5728">
                  <c:v>43441</c:v>
                </c:pt>
                <c:pt idx="5729">
                  <c:v>43444</c:v>
                </c:pt>
                <c:pt idx="5730">
                  <c:v>43445</c:v>
                </c:pt>
                <c:pt idx="5731">
                  <c:v>43446</c:v>
                </c:pt>
                <c:pt idx="5732">
                  <c:v>43447</c:v>
                </c:pt>
                <c:pt idx="5733">
                  <c:v>43448</c:v>
                </c:pt>
                <c:pt idx="5734">
                  <c:v>43451</c:v>
                </c:pt>
                <c:pt idx="5735">
                  <c:v>43452</c:v>
                </c:pt>
                <c:pt idx="5736">
                  <c:v>43453</c:v>
                </c:pt>
                <c:pt idx="5737">
                  <c:v>43454</c:v>
                </c:pt>
                <c:pt idx="5738">
                  <c:v>43455</c:v>
                </c:pt>
                <c:pt idx="5739">
                  <c:v>43458</c:v>
                </c:pt>
                <c:pt idx="5740">
                  <c:v>43460</c:v>
                </c:pt>
                <c:pt idx="5741">
                  <c:v>43461</c:v>
                </c:pt>
                <c:pt idx="5742">
                  <c:v>43462</c:v>
                </c:pt>
                <c:pt idx="5743">
                  <c:v>43465</c:v>
                </c:pt>
                <c:pt idx="5744">
                  <c:v>43467</c:v>
                </c:pt>
                <c:pt idx="5745">
                  <c:v>43468</c:v>
                </c:pt>
                <c:pt idx="5746">
                  <c:v>43469</c:v>
                </c:pt>
                <c:pt idx="5747">
                  <c:v>43472</c:v>
                </c:pt>
                <c:pt idx="5748">
                  <c:v>43473</c:v>
                </c:pt>
                <c:pt idx="5749">
                  <c:v>43474</c:v>
                </c:pt>
                <c:pt idx="5750">
                  <c:v>43475</c:v>
                </c:pt>
                <c:pt idx="5751">
                  <c:v>43476</c:v>
                </c:pt>
                <c:pt idx="5752">
                  <c:v>43479</c:v>
                </c:pt>
                <c:pt idx="5753">
                  <c:v>43480</c:v>
                </c:pt>
                <c:pt idx="5754">
                  <c:v>43481</c:v>
                </c:pt>
                <c:pt idx="5755">
                  <c:v>43482</c:v>
                </c:pt>
                <c:pt idx="5756">
                  <c:v>43483</c:v>
                </c:pt>
                <c:pt idx="5757">
                  <c:v>43486</c:v>
                </c:pt>
                <c:pt idx="5758">
                  <c:v>43487</c:v>
                </c:pt>
                <c:pt idx="5759">
                  <c:v>43488</c:v>
                </c:pt>
                <c:pt idx="5760">
                  <c:v>43489</c:v>
                </c:pt>
                <c:pt idx="5761">
                  <c:v>43490</c:v>
                </c:pt>
                <c:pt idx="5762">
                  <c:v>43493</c:v>
                </c:pt>
                <c:pt idx="5763">
                  <c:v>43494</c:v>
                </c:pt>
                <c:pt idx="5764">
                  <c:v>43495</c:v>
                </c:pt>
                <c:pt idx="5765">
                  <c:v>43496</c:v>
                </c:pt>
                <c:pt idx="5766">
                  <c:v>43497</c:v>
                </c:pt>
                <c:pt idx="5767">
                  <c:v>43500</c:v>
                </c:pt>
                <c:pt idx="5768">
                  <c:v>43501</c:v>
                </c:pt>
                <c:pt idx="5769">
                  <c:v>43502</c:v>
                </c:pt>
                <c:pt idx="5770">
                  <c:v>43503</c:v>
                </c:pt>
                <c:pt idx="5771">
                  <c:v>43504</c:v>
                </c:pt>
                <c:pt idx="5772">
                  <c:v>43507</c:v>
                </c:pt>
                <c:pt idx="5773">
                  <c:v>43508</c:v>
                </c:pt>
                <c:pt idx="5774">
                  <c:v>43509</c:v>
                </c:pt>
                <c:pt idx="5775">
                  <c:v>43510</c:v>
                </c:pt>
                <c:pt idx="5776">
                  <c:v>43511</c:v>
                </c:pt>
                <c:pt idx="5777">
                  <c:v>43514</c:v>
                </c:pt>
                <c:pt idx="5778">
                  <c:v>43515</c:v>
                </c:pt>
                <c:pt idx="5779">
                  <c:v>43516</c:v>
                </c:pt>
                <c:pt idx="5780">
                  <c:v>43517</c:v>
                </c:pt>
                <c:pt idx="5781">
                  <c:v>43518</c:v>
                </c:pt>
                <c:pt idx="5782">
                  <c:v>43521</c:v>
                </c:pt>
                <c:pt idx="5783">
                  <c:v>43522</c:v>
                </c:pt>
                <c:pt idx="5784">
                  <c:v>43523</c:v>
                </c:pt>
                <c:pt idx="5785">
                  <c:v>43524</c:v>
                </c:pt>
                <c:pt idx="5786">
                  <c:v>43525</c:v>
                </c:pt>
                <c:pt idx="5787">
                  <c:v>43528</c:v>
                </c:pt>
                <c:pt idx="5788">
                  <c:v>43529</c:v>
                </c:pt>
                <c:pt idx="5789">
                  <c:v>43530</c:v>
                </c:pt>
                <c:pt idx="5790">
                  <c:v>43531</c:v>
                </c:pt>
                <c:pt idx="5791">
                  <c:v>43532</c:v>
                </c:pt>
                <c:pt idx="5792">
                  <c:v>43535</c:v>
                </c:pt>
                <c:pt idx="5793">
                  <c:v>43536</c:v>
                </c:pt>
                <c:pt idx="5794">
                  <c:v>43537</c:v>
                </c:pt>
                <c:pt idx="5795">
                  <c:v>43538</c:v>
                </c:pt>
                <c:pt idx="5796">
                  <c:v>43539</c:v>
                </c:pt>
                <c:pt idx="5797">
                  <c:v>43542</c:v>
                </c:pt>
                <c:pt idx="5798">
                  <c:v>43543</c:v>
                </c:pt>
                <c:pt idx="5799">
                  <c:v>43544</c:v>
                </c:pt>
                <c:pt idx="5800">
                  <c:v>43545</c:v>
                </c:pt>
                <c:pt idx="5801">
                  <c:v>43546</c:v>
                </c:pt>
                <c:pt idx="5802">
                  <c:v>43549</c:v>
                </c:pt>
                <c:pt idx="5803">
                  <c:v>43550</c:v>
                </c:pt>
                <c:pt idx="5804">
                  <c:v>43551</c:v>
                </c:pt>
                <c:pt idx="5805">
                  <c:v>43552</c:v>
                </c:pt>
                <c:pt idx="5806">
                  <c:v>43553</c:v>
                </c:pt>
                <c:pt idx="5807">
                  <c:v>43555</c:v>
                </c:pt>
                <c:pt idx="5808">
                  <c:v>43556</c:v>
                </c:pt>
                <c:pt idx="5809">
                  <c:v>43557</c:v>
                </c:pt>
                <c:pt idx="5810">
                  <c:v>43558</c:v>
                </c:pt>
                <c:pt idx="5811">
                  <c:v>43559</c:v>
                </c:pt>
                <c:pt idx="5812">
                  <c:v>43560</c:v>
                </c:pt>
                <c:pt idx="5813">
                  <c:v>43563</c:v>
                </c:pt>
                <c:pt idx="5814">
                  <c:v>43564</c:v>
                </c:pt>
                <c:pt idx="5815">
                  <c:v>43565</c:v>
                </c:pt>
                <c:pt idx="5816">
                  <c:v>43566</c:v>
                </c:pt>
                <c:pt idx="5817">
                  <c:v>43567</c:v>
                </c:pt>
                <c:pt idx="5818">
                  <c:v>43570</c:v>
                </c:pt>
                <c:pt idx="5819">
                  <c:v>43571</c:v>
                </c:pt>
                <c:pt idx="5820">
                  <c:v>43572</c:v>
                </c:pt>
                <c:pt idx="5821">
                  <c:v>43573</c:v>
                </c:pt>
                <c:pt idx="5822">
                  <c:v>43577</c:v>
                </c:pt>
                <c:pt idx="5823">
                  <c:v>43578</c:v>
                </c:pt>
                <c:pt idx="5824">
                  <c:v>43579</c:v>
                </c:pt>
                <c:pt idx="5825">
                  <c:v>43580</c:v>
                </c:pt>
                <c:pt idx="5826">
                  <c:v>43581</c:v>
                </c:pt>
                <c:pt idx="5827">
                  <c:v>43584</c:v>
                </c:pt>
                <c:pt idx="5828">
                  <c:v>43585</c:v>
                </c:pt>
                <c:pt idx="5829">
                  <c:v>43586</c:v>
                </c:pt>
                <c:pt idx="5830">
                  <c:v>43587</c:v>
                </c:pt>
                <c:pt idx="5831">
                  <c:v>43588</c:v>
                </c:pt>
                <c:pt idx="5832">
                  <c:v>43591</c:v>
                </c:pt>
                <c:pt idx="5833">
                  <c:v>43592</c:v>
                </c:pt>
                <c:pt idx="5834">
                  <c:v>43593</c:v>
                </c:pt>
                <c:pt idx="5835">
                  <c:v>43594</c:v>
                </c:pt>
                <c:pt idx="5836">
                  <c:v>43595</c:v>
                </c:pt>
                <c:pt idx="5837">
                  <c:v>43598</c:v>
                </c:pt>
                <c:pt idx="5838">
                  <c:v>43599</c:v>
                </c:pt>
                <c:pt idx="5839">
                  <c:v>43600</c:v>
                </c:pt>
                <c:pt idx="5840">
                  <c:v>43601</c:v>
                </c:pt>
                <c:pt idx="5841">
                  <c:v>43602</c:v>
                </c:pt>
                <c:pt idx="5842">
                  <c:v>43605</c:v>
                </c:pt>
                <c:pt idx="5843">
                  <c:v>43606</c:v>
                </c:pt>
                <c:pt idx="5844">
                  <c:v>43607</c:v>
                </c:pt>
                <c:pt idx="5845">
                  <c:v>43608</c:v>
                </c:pt>
                <c:pt idx="5846">
                  <c:v>43609</c:v>
                </c:pt>
                <c:pt idx="5847">
                  <c:v>43612</c:v>
                </c:pt>
                <c:pt idx="5848">
                  <c:v>43613</c:v>
                </c:pt>
                <c:pt idx="5849">
                  <c:v>43614</c:v>
                </c:pt>
                <c:pt idx="5850">
                  <c:v>43615</c:v>
                </c:pt>
                <c:pt idx="5851">
                  <c:v>43616</c:v>
                </c:pt>
                <c:pt idx="5852">
                  <c:v>43619</c:v>
                </c:pt>
                <c:pt idx="5853">
                  <c:v>43620</c:v>
                </c:pt>
                <c:pt idx="5854">
                  <c:v>43621</c:v>
                </c:pt>
                <c:pt idx="5855">
                  <c:v>43622</c:v>
                </c:pt>
                <c:pt idx="5856">
                  <c:v>43623</c:v>
                </c:pt>
                <c:pt idx="5857">
                  <c:v>43626</c:v>
                </c:pt>
                <c:pt idx="5858">
                  <c:v>43627</c:v>
                </c:pt>
                <c:pt idx="5859">
                  <c:v>43628</c:v>
                </c:pt>
                <c:pt idx="5860">
                  <c:v>43629</c:v>
                </c:pt>
                <c:pt idx="5861">
                  <c:v>43630</c:v>
                </c:pt>
                <c:pt idx="5862">
                  <c:v>43633</c:v>
                </c:pt>
                <c:pt idx="5863">
                  <c:v>43634</c:v>
                </c:pt>
                <c:pt idx="5864">
                  <c:v>43635</c:v>
                </c:pt>
                <c:pt idx="5865">
                  <c:v>43636</c:v>
                </c:pt>
                <c:pt idx="5866">
                  <c:v>43637</c:v>
                </c:pt>
                <c:pt idx="5867">
                  <c:v>43640</c:v>
                </c:pt>
                <c:pt idx="5868">
                  <c:v>43641</c:v>
                </c:pt>
                <c:pt idx="5869">
                  <c:v>43642</c:v>
                </c:pt>
                <c:pt idx="5870">
                  <c:v>43643</c:v>
                </c:pt>
                <c:pt idx="5871">
                  <c:v>43644</c:v>
                </c:pt>
                <c:pt idx="5872">
                  <c:v>43646</c:v>
                </c:pt>
                <c:pt idx="5873">
                  <c:v>43647</c:v>
                </c:pt>
                <c:pt idx="5874">
                  <c:v>43648</c:v>
                </c:pt>
                <c:pt idx="5875">
                  <c:v>43649</c:v>
                </c:pt>
                <c:pt idx="5876">
                  <c:v>43650</c:v>
                </c:pt>
                <c:pt idx="5877">
                  <c:v>43651</c:v>
                </c:pt>
                <c:pt idx="5878">
                  <c:v>43654</c:v>
                </c:pt>
                <c:pt idx="5879">
                  <c:v>43655</c:v>
                </c:pt>
                <c:pt idx="5880">
                  <c:v>43656</c:v>
                </c:pt>
                <c:pt idx="5881">
                  <c:v>43657</c:v>
                </c:pt>
                <c:pt idx="5882">
                  <c:v>43658</c:v>
                </c:pt>
                <c:pt idx="5883">
                  <c:v>43661</c:v>
                </c:pt>
                <c:pt idx="5884">
                  <c:v>43662</c:v>
                </c:pt>
                <c:pt idx="5885">
                  <c:v>43663</c:v>
                </c:pt>
                <c:pt idx="5886">
                  <c:v>43664</c:v>
                </c:pt>
                <c:pt idx="5887">
                  <c:v>43665</c:v>
                </c:pt>
                <c:pt idx="5888">
                  <c:v>43668</c:v>
                </c:pt>
                <c:pt idx="5889">
                  <c:v>43669</c:v>
                </c:pt>
                <c:pt idx="5890">
                  <c:v>43670</c:v>
                </c:pt>
                <c:pt idx="5891">
                  <c:v>43671</c:v>
                </c:pt>
                <c:pt idx="5892">
                  <c:v>43672</c:v>
                </c:pt>
                <c:pt idx="5893">
                  <c:v>43675</c:v>
                </c:pt>
                <c:pt idx="5894">
                  <c:v>43676</c:v>
                </c:pt>
                <c:pt idx="5895">
                  <c:v>43677</c:v>
                </c:pt>
                <c:pt idx="5896">
                  <c:v>43678</c:v>
                </c:pt>
                <c:pt idx="5897">
                  <c:v>43679</c:v>
                </c:pt>
                <c:pt idx="5898">
                  <c:v>43682</c:v>
                </c:pt>
                <c:pt idx="5899">
                  <c:v>43683</c:v>
                </c:pt>
                <c:pt idx="5900">
                  <c:v>43684</c:v>
                </c:pt>
                <c:pt idx="5901">
                  <c:v>43685</c:v>
                </c:pt>
                <c:pt idx="5902">
                  <c:v>43686</c:v>
                </c:pt>
                <c:pt idx="5903">
                  <c:v>43689</c:v>
                </c:pt>
                <c:pt idx="5904">
                  <c:v>43690</c:v>
                </c:pt>
                <c:pt idx="5905">
                  <c:v>43691</c:v>
                </c:pt>
                <c:pt idx="5906">
                  <c:v>43692</c:v>
                </c:pt>
                <c:pt idx="5907">
                  <c:v>43693</c:v>
                </c:pt>
                <c:pt idx="5908">
                  <c:v>43696</c:v>
                </c:pt>
                <c:pt idx="5909">
                  <c:v>43697</c:v>
                </c:pt>
                <c:pt idx="5910">
                  <c:v>43698</c:v>
                </c:pt>
                <c:pt idx="5911">
                  <c:v>43699</c:v>
                </c:pt>
                <c:pt idx="5912">
                  <c:v>43700</c:v>
                </c:pt>
                <c:pt idx="5913">
                  <c:v>43703</c:v>
                </c:pt>
                <c:pt idx="5914">
                  <c:v>43704</c:v>
                </c:pt>
                <c:pt idx="5915">
                  <c:v>43705</c:v>
                </c:pt>
                <c:pt idx="5916">
                  <c:v>43706</c:v>
                </c:pt>
                <c:pt idx="5917">
                  <c:v>43707</c:v>
                </c:pt>
                <c:pt idx="5918">
                  <c:v>43708</c:v>
                </c:pt>
                <c:pt idx="5919">
                  <c:v>43710</c:v>
                </c:pt>
                <c:pt idx="5920">
                  <c:v>43711</c:v>
                </c:pt>
                <c:pt idx="5921">
                  <c:v>43712</c:v>
                </c:pt>
                <c:pt idx="5922">
                  <c:v>43713</c:v>
                </c:pt>
                <c:pt idx="5923">
                  <c:v>43714</c:v>
                </c:pt>
                <c:pt idx="5924">
                  <c:v>43717</c:v>
                </c:pt>
                <c:pt idx="5925">
                  <c:v>43718</c:v>
                </c:pt>
                <c:pt idx="5926">
                  <c:v>43719</c:v>
                </c:pt>
                <c:pt idx="5927">
                  <c:v>43720</c:v>
                </c:pt>
                <c:pt idx="5928">
                  <c:v>43721</c:v>
                </c:pt>
                <c:pt idx="5929">
                  <c:v>43724</c:v>
                </c:pt>
                <c:pt idx="5930">
                  <c:v>43725</c:v>
                </c:pt>
                <c:pt idx="5931">
                  <c:v>43726</c:v>
                </c:pt>
                <c:pt idx="5932">
                  <c:v>43727</c:v>
                </c:pt>
                <c:pt idx="5933">
                  <c:v>43728</c:v>
                </c:pt>
                <c:pt idx="5934">
                  <c:v>43731</c:v>
                </c:pt>
                <c:pt idx="5935">
                  <c:v>43732</c:v>
                </c:pt>
                <c:pt idx="5936">
                  <c:v>43733</c:v>
                </c:pt>
                <c:pt idx="5937">
                  <c:v>43734</c:v>
                </c:pt>
                <c:pt idx="5938">
                  <c:v>43735</c:v>
                </c:pt>
                <c:pt idx="5939">
                  <c:v>43738</c:v>
                </c:pt>
                <c:pt idx="5940">
                  <c:v>43739</c:v>
                </c:pt>
                <c:pt idx="5941">
                  <c:v>43740</c:v>
                </c:pt>
                <c:pt idx="5942">
                  <c:v>43741</c:v>
                </c:pt>
                <c:pt idx="5943">
                  <c:v>43742</c:v>
                </c:pt>
                <c:pt idx="5944">
                  <c:v>43745</c:v>
                </c:pt>
                <c:pt idx="5945">
                  <c:v>43746</c:v>
                </c:pt>
                <c:pt idx="5946">
                  <c:v>43747</c:v>
                </c:pt>
                <c:pt idx="5947">
                  <c:v>43748</c:v>
                </c:pt>
                <c:pt idx="5948">
                  <c:v>43749</c:v>
                </c:pt>
                <c:pt idx="5949">
                  <c:v>43752</c:v>
                </c:pt>
                <c:pt idx="5950">
                  <c:v>43753</c:v>
                </c:pt>
                <c:pt idx="5951">
                  <c:v>43754</c:v>
                </c:pt>
                <c:pt idx="5952">
                  <c:v>43755</c:v>
                </c:pt>
                <c:pt idx="5953">
                  <c:v>43756</c:v>
                </c:pt>
                <c:pt idx="5954">
                  <c:v>43759</c:v>
                </c:pt>
                <c:pt idx="5955">
                  <c:v>43760</c:v>
                </c:pt>
                <c:pt idx="5956">
                  <c:v>43761</c:v>
                </c:pt>
                <c:pt idx="5957">
                  <c:v>43762</c:v>
                </c:pt>
                <c:pt idx="5958">
                  <c:v>43763</c:v>
                </c:pt>
                <c:pt idx="5959">
                  <c:v>43766</c:v>
                </c:pt>
                <c:pt idx="5960">
                  <c:v>43767</c:v>
                </c:pt>
                <c:pt idx="5961">
                  <c:v>43768</c:v>
                </c:pt>
                <c:pt idx="5962">
                  <c:v>43769</c:v>
                </c:pt>
                <c:pt idx="5963">
                  <c:v>43770</c:v>
                </c:pt>
                <c:pt idx="5964">
                  <c:v>43773</c:v>
                </c:pt>
                <c:pt idx="5965">
                  <c:v>43774</c:v>
                </c:pt>
                <c:pt idx="5966">
                  <c:v>43775</c:v>
                </c:pt>
                <c:pt idx="5967">
                  <c:v>43776</c:v>
                </c:pt>
                <c:pt idx="5968">
                  <c:v>43777</c:v>
                </c:pt>
                <c:pt idx="5969">
                  <c:v>43780</c:v>
                </c:pt>
                <c:pt idx="5970">
                  <c:v>43781</c:v>
                </c:pt>
                <c:pt idx="5971">
                  <c:v>43782</c:v>
                </c:pt>
                <c:pt idx="5972">
                  <c:v>43783</c:v>
                </c:pt>
                <c:pt idx="5973">
                  <c:v>43784</c:v>
                </c:pt>
                <c:pt idx="5974">
                  <c:v>43787</c:v>
                </c:pt>
                <c:pt idx="5975">
                  <c:v>43788</c:v>
                </c:pt>
                <c:pt idx="5976">
                  <c:v>43789</c:v>
                </c:pt>
                <c:pt idx="5977">
                  <c:v>43790</c:v>
                </c:pt>
                <c:pt idx="5978">
                  <c:v>43791</c:v>
                </c:pt>
                <c:pt idx="5979">
                  <c:v>43794</c:v>
                </c:pt>
                <c:pt idx="5980">
                  <c:v>43795</c:v>
                </c:pt>
                <c:pt idx="5981">
                  <c:v>43796</c:v>
                </c:pt>
                <c:pt idx="5982">
                  <c:v>43797</c:v>
                </c:pt>
                <c:pt idx="5983">
                  <c:v>43798</c:v>
                </c:pt>
                <c:pt idx="5984">
                  <c:v>43799</c:v>
                </c:pt>
                <c:pt idx="5985">
                  <c:v>43801</c:v>
                </c:pt>
                <c:pt idx="5986">
                  <c:v>43802</c:v>
                </c:pt>
                <c:pt idx="5987">
                  <c:v>43803</c:v>
                </c:pt>
                <c:pt idx="5988">
                  <c:v>43804</c:v>
                </c:pt>
                <c:pt idx="5989">
                  <c:v>43805</c:v>
                </c:pt>
                <c:pt idx="5990">
                  <c:v>43808</c:v>
                </c:pt>
                <c:pt idx="5991">
                  <c:v>43809</c:v>
                </c:pt>
                <c:pt idx="5992">
                  <c:v>43810</c:v>
                </c:pt>
                <c:pt idx="5993">
                  <c:v>43811</c:v>
                </c:pt>
                <c:pt idx="5994">
                  <c:v>43812</c:v>
                </c:pt>
                <c:pt idx="5995">
                  <c:v>43815</c:v>
                </c:pt>
                <c:pt idx="5996">
                  <c:v>43816</c:v>
                </c:pt>
                <c:pt idx="5997">
                  <c:v>43817</c:v>
                </c:pt>
                <c:pt idx="5998">
                  <c:v>43818</c:v>
                </c:pt>
                <c:pt idx="5999">
                  <c:v>43819</c:v>
                </c:pt>
                <c:pt idx="6000">
                  <c:v>43822</c:v>
                </c:pt>
                <c:pt idx="6001">
                  <c:v>43823</c:v>
                </c:pt>
                <c:pt idx="6002">
                  <c:v>43825</c:v>
                </c:pt>
                <c:pt idx="6003">
                  <c:v>43826</c:v>
                </c:pt>
                <c:pt idx="6004">
                  <c:v>43829</c:v>
                </c:pt>
                <c:pt idx="6005">
                  <c:v>43830</c:v>
                </c:pt>
                <c:pt idx="6006">
                  <c:v>43832</c:v>
                </c:pt>
                <c:pt idx="6007">
                  <c:v>43833</c:v>
                </c:pt>
                <c:pt idx="6008">
                  <c:v>43836</c:v>
                </c:pt>
                <c:pt idx="6009">
                  <c:v>43837</c:v>
                </c:pt>
                <c:pt idx="6010">
                  <c:v>43838</c:v>
                </c:pt>
                <c:pt idx="6011">
                  <c:v>43839</c:v>
                </c:pt>
                <c:pt idx="6012">
                  <c:v>43840</c:v>
                </c:pt>
                <c:pt idx="6013">
                  <c:v>43843</c:v>
                </c:pt>
                <c:pt idx="6014">
                  <c:v>43844</c:v>
                </c:pt>
                <c:pt idx="6015">
                  <c:v>43845</c:v>
                </c:pt>
                <c:pt idx="6016">
                  <c:v>43846</c:v>
                </c:pt>
                <c:pt idx="6017">
                  <c:v>43847</c:v>
                </c:pt>
                <c:pt idx="6018">
                  <c:v>43850</c:v>
                </c:pt>
                <c:pt idx="6019">
                  <c:v>43851</c:v>
                </c:pt>
                <c:pt idx="6020">
                  <c:v>43852</c:v>
                </c:pt>
                <c:pt idx="6021">
                  <c:v>43853</c:v>
                </c:pt>
                <c:pt idx="6022">
                  <c:v>43854</c:v>
                </c:pt>
                <c:pt idx="6023">
                  <c:v>43857</c:v>
                </c:pt>
                <c:pt idx="6024">
                  <c:v>43858</c:v>
                </c:pt>
                <c:pt idx="6025">
                  <c:v>43859</c:v>
                </c:pt>
                <c:pt idx="6026">
                  <c:v>43860</c:v>
                </c:pt>
                <c:pt idx="6027">
                  <c:v>43861</c:v>
                </c:pt>
                <c:pt idx="6028">
                  <c:v>43864</c:v>
                </c:pt>
                <c:pt idx="6029">
                  <c:v>43865</c:v>
                </c:pt>
                <c:pt idx="6030">
                  <c:v>43866</c:v>
                </c:pt>
                <c:pt idx="6031">
                  <c:v>43867</c:v>
                </c:pt>
                <c:pt idx="6032">
                  <c:v>43868</c:v>
                </c:pt>
                <c:pt idx="6033">
                  <c:v>43871</c:v>
                </c:pt>
                <c:pt idx="6034">
                  <c:v>43872</c:v>
                </c:pt>
                <c:pt idx="6035">
                  <c:v>43873</c:v>
                </c:pt>
                <c:pt idx="6036">
                  <c:v>43874</c:v>
                </c:pt>
                <c:pt idx="6037">
                  <c:v>43875</c:v>
                </c:pt>
                <c:pt idx="6038">
                  <c:v>43878</c:v>
                </c:pt>
                <c:pt idx="6039">
                  <c:v>43879</c:v>
                </c:pt>
                <c:pt idx="6040">
                  <c:v>43880</c:v>
                </c:pt>
                <c:pt idx="6041">
                  <c:v>43881</c:v>
                </c:pt>
                <c:pt idx="6042">
                  <c:v>43882</c:v>
                </c:pt>
                <c:pt idx="6043">
                  <c:v>43885</c:v>
                </c:pt>
                <c:pt idx="6044">
                  <c:v>43886</c:v>
                </c:pt>
                <c:pt idx="6045">
                  <c:v>43887</c:v>
                </c:pt>
                <c:pt idx="6046">
                  <c:v>43888</c:v>
                </c:pt>
                <c:pt idx="6047">
                  <c:v>43889</c:v>
                </c:pt>
                <c:pt idx="6048">
                  <c:v>43890</c:v>
                </c:pt>
                <c:pt idx="6049">
                  <c:v>43892</c:v>
                </c:pt>
                <c:pt idx="6050">
                  <c:v>43893</c:v>
                </c:pt>
                <c:pt idx="6051">
                  <c:v>43894</c:v>
                </c:pt>
                <c:pt idx="6052">
                  <c:v>43895</c:v>
                </c:pt>
                <c:pt idx="6053">
                  <c:v>43896</c:v>
                </c:pt>
                <c:pt idx="6054">
                  <c:v>43899</c:v>
                </c:pt>
                <c:pt idx="6055">
                  <c:v>43900</c:v>
                </c:pt>
                <c:pt idx="6056">
                  <c:v>43901</c:v>
                </c:pt>
                <c:pt idx="6057">
                  <c:v>43902</c:v>
                </c:pt>
                <c:pt idx="6058">
                  <c:v>43903</c:v>
                </c:pt>
                <c:pt idx="6059">
                  <c:v>43906</c:v>
                </c:pt>
                <c:pt idx="6060">
                  <c:v>43907</c:v>
                </c:pt>
                <c:pt idx="6061">
                  <c:v>43908</c:v>
                </c:pt>
                <c:pt idx="6062">
                  <c:v>43909</c:v>
                </c:pt>
                <c:pt idx="6063">
                  <c:v>43910</c:v>
                </c:pt>
                <c:pt idx="6064">
                  <c:v>43913</c:v>
                </c:pt>
                <c:pt idx="6065">
                  <c:v>43914</c:v>
                </c:pt>
                <c:pt idx="6066">
                  <c:v>43915</c:v>
                </c:pt>
                <c:pt idx="6067">
                  <c:v>43916</c:v>
                </c:pt>
                <c:pt idx="6068">
                  <c:v>43917</c:v>
                </c:pt>
                <c:pt idx="6069">
                  <c:v>43920</c:v>
                </c:pt>
                <c:pt idx="6070">
                  <c:v>43921</c:v>
                </c:pt>
                <c:pt idx="6071">
                  <c:v>43922</c:v>
                </c:pt>
                <c:pt idx="6072">
                  <c:v>43923</c:v>
                </c:pt>
                <c:pt idx="6073">
                  <c:v>43924</c:v>
                </c:pt>
                <c:pt idx="6074">
                  <c:v>43927</c:v>
                </c:pt>
                <c:pt idx="6075">
                  <c:v>43928</c:v>
                </c:pt>
                <c:pt idx="6076">
                  <c:v>43929</c:v>
                </c:pt>
                <c:pt idx="6077">
                  <c:v>43930</c:v>
                </c:pt>
                <c:pt idx="6078">
                  <c:v>43934</c:v>
                </c:pt>
                <c:pt idx="6079">
                  <c:v>43935</c:v>
                </c:pt>
                <c:pt idx="6080">
                  <c:v>43936</c:v>
                </c:pt>
                <c:pt idx="6081">
                  <c:v>43937</c:v>
                </c:pt>
                <c:pt idx="6082">
                  <c:v>43938</c:v>
                </c:pt>
                <c:pt idx="6083">
                  <c:v>43941</c:v>
                </c:pt>
                <c:pt idx="6084">
                  <c:v>43942</c:v>
                </c:pt>
                <c:pt idx="6085">
                  <c:v>43943</c:v>
                </c:pt>
                <c:pt idx="6086">
                  <c:v>43944</c:v>
                </c:pt>
                <c:pt idx="6087">
                  <c:v>43945</c:v>
                </c:pt>
                <c:pt idx="6088">
                  <c:v>43948</c:v>
                </c:pt>
                <c:pt idx="6089">
                  <c:v>43949</c:v>
                </c:pt>
                <c:pt idx="6090">
                  <c:v>43950</c:v>
                </c:pt>
                <c:pt idx="6091">
                  <c:v>43951</c:v>
                </c:pt>
                <c:pt idx="6092">
                  <c:v>43952</c:v>
                </c:pt>
                <c:pt idx="6093">
                  <c:v>43955</c:v>
                </c:pt>
                <c:pt idx="6094">
                  <c:v>43956</c:v>
                </c:pt>
                <c:pt idx="6095">
                  <c:v>43957</c:v>
                </c:pt>
                <c:pt idx="6096">
                  <c:v>43958</c:v>
                </c:pt>
                <c:pt idx="6097">
                  <c:v>43959</c:v>
                </c:pt>
                <c:pt idx="6098">
                  <c:v>43962</c:v>
                </c:pt>
                <c:pt idx="6099">
                  <c:v>43963</c:v>
                </c:pt>
                <c:pt idx="6100">
                  <c:v>43964</c:v>
                </c:pt>
                <c:pt idx="6101">
                  <c:v>43965</c:v>
                </c:pt>
                <c:pt idx="6102">
                  <c:v>43966</c:v>
                </c:pt>
                <c:pt idx="6103">
                  <c:v>43969</c:v>
                </c:pt>
                <c:pt idx="6104">
                  <c:v>43970</c:v>
                </c:pt>
                <c:pt idx="6105">
                  <c:v>43971</c:v>
                </c:pt>
                <c:pt idx="6106">
                  <c:v>43972</c:v>
                </c:pt>
                <c:pt idx="6107">
                  <c:v>43973</c:v>
                </c:pt>
                <c:pt idx="6108">
                  <c:v>43976</c:v>
                </c:pt>
                <c:pt idx="6109">
                  <c:v>43977</c:v>
                </c:pt>
                <c:pt idx="6110">
                  <c:v>43978</c:v>
                </c:pt>
                <c:pt idx="6111">
                  <c:v>43979</c:v>
                </c:pt>
                <c:pt idx="6112">
                  <c:v>43980</c:v>
                </c:pt>
                <c:pt idx="6113">
                  <c:v>43982</c:v>
                </c:pt>
                <c:pt idx="6114">
                  <c:v>43983</c:v>
                </c:pt>
                <c:pt idx="6115">
                  <c:v>43984</c:v>
                </c:pt>
                <c:pt idx="6116">
                  <c:v>43985</c:v>
                </c:pt>
                <c:pt idx="6117">
                  <c:v>43986</c:v>
                </c:pt>
                <c:pt idx="6118">
                  <c:v>43987</c:v>
                </c:pt>
                <c:pt idx="6119">
                  <c:v>43990</c:v>
                </c:pt>
                <c:pt idx="6120">
                  <c:v>43991</c:v>
                </c:pt>
                <c:pt idx="6121">
                  <c:v>43992</c:v>
                </c:pt>
                <c:pt idx="6122">
                  <c:v>43993</c:v>
                </c:pt>
                <c:pt idx="6123">
                  <c:v>43994</c:v>
                </c:pt>
                <c:pt idx="6124">
                  <c:v>43997</c:v>
                </c:pt>
                <c:pt idx="6125">
                  <c:v>43998</c:v>
                </c:pt>
                <c:pt idx="6126">
                  <c:v>43999</c:v>
                </c:pt>
                <c:pt idx="6127">
                  <c:v>44000</c:v>
                </c:pt>
                <c:pt idx="6128">
                  <c:v>44001</c:v>
                </c:pt>
                <c:pt idx="6129">
                  <c:v>44004</c:v>
                </c:pt>
                <c:pt idx="6130">
                  <c:v>44005</c:v>
                </c:pt>
                <c:pt idx="6131">
                  <c:v>44006</c:v>
                </c:pt>
                <c:pt idx="6132">
                  <c:v>44007</c:v>
                </c:pt>
                <c:pt idx="6133">
                  <c:v>44008</c:v>
                </c:pt>
                <c:pt idx="6134">
                  <c:v>44011</c:v>
                </c:pt>
                <c:pt idx="6135">
                  <c:v>44012</c:v>
                </c:pt>
                <c:pt idx="6136">
                  <c:v>44013</c:v>
                </c:pt>
                <c:pt idx="6137">
                  <c:v>44014</c:v>
                </c:pt>
                <c:pt idx="6138">
                  <c:v>44015</c:v>
                </c:pt>
                <c:pt idx="6139">
                  <c:v>44018</c:v>
                </c:pt>
                <c:pt idx="6140">
                  <c:v>44019</c:v>
                </c:pt>
                <c:pt idx="6141">
                  <c:v>44020</c:v>
                </c:pt>
                <c:pt idx="6142">
                  <c:v>44021</c:v>
                </c:pt>
                <c:pt idx="6143">
                  <c:v>44022</c:v>
                </c:pt>
                <c:pt idx="6144">
                  <c:v>44025</c:v>
                </c:pt>
                <c:pt idx="6145">
                  <c:v>44026</c:v>
                </c:pt>
                <c:pt idx="6146">
                  <c:v>44027</c:v>
                </c:pt>
                <c:pt idx="6147">
                  <c:v>44028</c:v>
                </c:pt>
                <c:pt idx="6148">
                  <c:v>44029</c:v>
                </c:pt>
                <c:pt idx="6149">
                  <c:v>44032</c:v>
                </c:pt>
                <c:pt idx="6150">
                  <c:v>44033</c:v>
                </c:pt>
                <c:pt idx="6151">
                  <c:v>44034</c:v>
                </c:pt>
                <c:pt idx="6152">
                  <c:v>44035</c:v>
                </c:pt>
                <c:pt idx="6153">
                  <c:v>44036</c:v>
                </c:pt>
                <c:pt idx="6154">
                  <c:v>44039</c:v>
                </c:pt>
                <c:pt idx="6155">
                  <c:v>44040</c:v>
                </c:pt>
                <c:pt idx="6156">
                  <c:v>44041</c:v>
                </c:pt>
                <c:pt idx="6157">
                  <c:v>44042</c:v>
                </c:pt>
                <c:pt idx="6158">
                  <c:v>44043</c:v>
                </c:pt>
                <c:pt idx="6159">
                  <c:v>44046</c:v>
                </c:pt>
                <c:pt idx="6160">
                  <c:v>44047</c:v>
                </c:pt>
                <c:pt idx="6161">
                  <c:v>44048</c:v>
                </c:pt>
                <c:pt idx="6162">
                  <c:v>44049</c:v>
                </c:pt>
                <c:pt idx="6163">
                  <c:v>44050</c:v>
                </c:pt>
                <c:pt idx="6164">
                  <c:v>44053</c:v>
                </c:pt>
                <c:pt idx="6165">
                  <c:v>44054</c:v>
                </c:pt>
                <c:pt idx="6166">
                  <c:v>44055</c:v>
                </c:pt>
                <c:pt idx="6167">
                  <c:v>44056</c:v>
                </c:pt>
                <c:pt idx="6168">
                  <c:v>44057</c:v>
                </c:pt>
                <c:pt idx="6169">
                  <c:v>44060</c:v>
                </c:pt>
                <c:pt idx="6170">
                  <c:v>44061</c:v>
                </c:pt>
                <c:pt idx="6171">
                  <c:v>44062</c:v>
                </c:pt>
                <c:pt idx="6172">
                  <c:v>44063</c:v>
                </c:pt>
                <c:pt idx="6173">
                  <c:v>44064</c:v>
                </c:pt>
                <c:pt idx="6174">
                  <c:v>44067</c:v>
                </c:pt>
                <c:pt idx="6175">
                  <c:v>44068</c:v>
                </c:pt>
                <c:pt idx="6176">
                  <c:v>44069</c:v>
                </c:pt>
                <c:pt idx="6177">
                  <c:v>44070</c:v>
                </c:pt>
                <c:pt idx="6178">
                  <c:v>44071</c:v>
                </c:pt>
                <c:pt idx="6179">
                  <c:v>44074</c:v>
                </c:pt>
                <c:pt idx="6180">
                  <c:v>44075</c:v>
                </c:pt>
                <c:pt idx="6181">
                  <c:v>44076</c:v>
                </c:pt>
                <c:pt idx="6182">
                  <c:v>44077</c:v>
                </c:pt>
                <c:pt idx="6183">
                  <c:v>44078</c:v>
                </c:pt>
                <c:pt idx="6184">
                  <c:v>44081</c:v>
                </c:pt>
                <c:pt idx="6185">
                  <c:v>44082</c:v>
                </c:pt>
                <c:pt idx="6186">
                  <c:v>44083</c:v>
                </c:pt>
                <c:pt idx="6187">
                  <c:v>44084</c:v>
                </c:pt>
                <c:pt idx="6188">
                  <c:v>44085</c:v>
                </c:pt>
                <c:pt idx="6189">
                  <c:v>44088</c:v>
                </c:pt>
                <c:pt idx="6190">
                  <c:v>44089</c:v>
                </c:pt>
                <c:pt idx="6191">
                  <c:v>44090</c:v>
                </c:pt>
                <c:pt idx="6192">
                  <c:v>44091</c:v>
                </c:pt>
                <c:pt idx="6193">
                  <c:v>44092</c:v>
                </c:pt>
                <c:pt idx="6194">
                  <c:v>44095</c:v>
                </c:pt>
                <c:pt idx="6195">
                  <c:v>44096</c:v>
                </c:pt>
                <c:pt idx="6196">
                  <c:v>44097</c:v>
                </c:pt>
                <c:pt idx="6197">
                  <c:v>44098</c:v>
                </c:pt>
                <c:pt idx="6198">
                  <c:v>44099</c:v>
                </c:pt>
                <c:pt idx="6199">
                  <c:v>44102</c:v>
                </c:pt>
                <c:pt idx="6200">
                  <c:v>44103</c:v>
                </c:pt>
                <c:pt idx="6201">
                  <c:v>44104</c:v>
                </c:pt>
                <c:pt idx="6202">
                  <c:v>44105</c:v>
                </c:pt>
                <c:pt idx="6203">
                  <c:v>44106</c:v>
                </c:pt>
                <c:pt idx="6204">
                  <c:v>44109</c:v>
                </c:pt>
                <c:pt idx="6205">
                  <c:v>44110</c:v>
                </c:pt>
                <c:pt idx="6206">
                  <c:v>44111</c:v>
                </c:pt>
                <c:pt idx="6207">
                  <c:v>44112</c:v>
                </c:pt>
                <c:pt idx="6208">
                  <c:v>44113</c:v>
                </c:pt>
                <c:pt idx="6209">
                  <c:v>44116</c:v>
                </c:pt>
                <c:pt idx="6210">
                  <c:v>44117</c:v>
                </c:pt>
                <c:pt idx="6211">
                  <c:v>44118</c:v>
                </c:pt>
                <c:pt idx="6212">
                  <c:v>44119</c:v>
                </c:pt>
                <c:pt idx="6213">
                  <c:v>44120</c:v>
                </c:pt>
                <c:pt idx="6214">
                  <c:v>44123</c:v>
                </c:pt>
                <c:pt idx="6215">
                  <c:v>44124</c:v>
                </c:pt>
                <c:pt idx="6216">
                  <c:v>44125</c:v>
                </c:pt>
                <c:pt idx="6217">
                  <c:v>44126</c:v>
                </c:pt>
                <c:pt idx="6218">
                  <c:v>44127</c:v>
                </c:pt>
                <c:pt idx="6219">
                  <c:v>44130</c:v>
                </c:pt>
                <c:pt idx="6220">
                  <c:v>44131</c:v>
                </c:pt>
                <c:pt idx="6221">
                  <c:v>44132</c:v>
                </c:pt>
                <c:pt idx="6222">
                  <c:v>44133</c:v>
                </c:pt>
                <c:pt idx="6223">
                  <c:v>44134</c:v>
                </c:pt>
                <c:pt idx="6224">
                  <c:v>44135</c:v>
                </c:pt>
                <c:pt idx="6225">
                  <c:v>44137</c:v>
                </c:pt>
                <c:pt idx="6226">
                  <c:v>44138</c:v>
                </c:pt>
                <c:pt idx="6227">
                  <c:v>44139</c:v>
                </c:pt>
                <c:pt idx="6228">
                  <c:v>44140</c:v>
                </c:pt>
                <c:pt idx="6229">
                  <c:v>44141</c:v>
                </c:pt>
                <c:pt idx="6230">
                  <c:v>44144</c:v>
                </c:pt>
                <c:pt idx="6231">
                  <c:v>44145</c:v>
                </c:pt>
                <c:pt idx="6232">
                  <c:v>44146</c:v>
                </c:pt>
                <c:pt idx="6233">
                  <c:v>44147</c:v>
                </c:pt>
                <c:pt idx="6234">
                  <c:v>44148</c:v>
                </c:pt>
                <c:pt idx="6235">
                  <c:v>44151</c:v>
                </c:pt>
                <c:pt idx="6236">
                  <c:v>44152</c:v>
                </c:pt>
                <c:pt idx="6237">
                  <c:v>44153</c:v>
                </c:pt>
                <c:pt idx="6238">
                  <c:v>44154</c:v>
                </c:pt>
                <c:pt idx="6239">
                  <c:v>44155</c:v>
                </c:pt>
                <c:pt idx="6240">
                  <c:v>44158</c:v>
                </c:pt>
                <c:pt idx="6241">
                  <c:v>44159</c:v>
                </c:pt>
                <c:pt idx="6242">
                  <c:v>44160</c:v>
                </c:pt>
                <c:pt idx="6243">
                  <c:v>44161</c:v>
                </c:pt>
                <c:pt idx="6244">
                  <c:v>44162</c:v>
                </c:pt>
                <c:pt idx="6245">
                  <c:v>44165</c:v>
                </c:pt>
                <c:pt idx="6246">
                  <c:v>44166</c:v>
                </c:pt>
                <c:pt idx="6247">
                  <c:v>44167</c:v>
                </c:pt>
                <c:pt idx="6248">
                  <c:v>44168</c:v>
                </c:pt>
                <c:pt idx="6249">
                  <c:v>44169</c:v>
                </c:pt>
                <c:pt idx="6250">
                  <c:v>44172</c:v>
                </c:pt>
                <c:pt idx="6251">
                  <c:v>44173</c:v>
                </c:pt>
                <c:pt idx="6252">
                  <c:v>44174</c:v>
                </c:pt>
                <c:pt idx="6253">
                  <c:v>44175</c:v>
                </c:pt>
                <c:pt idx="6254">
                  <c:v>44176</c:v>
                </c:pt>
                <c:pt idx="6255">
                  <c:v>44179</c:v>
                </c:pt>
                <c:pt idx="6256">
                  <c:v>44180</c:v>
                </c:pt>
                <c:pt idx="6257">
                  <c:v>44181</c:v>
                </c:pt>
                <c:pt idx="6258">
                  <c:v>44182</c:v>
                </c:pt>
                <c:pt idx="6259">
                  <c:v>44183</c:v>
                </c:pt>
                <c:pt idx="6260">
                  <c:v>44186</c:v>
                </c:pt>
                <c:pt idx="6261">
                  <c:v>44187</c:v>
                </c:pt>
                <c:pt idx="6262">
                  <c:v>44188</c:v>
                </c:pt>
                <c:pt idx="6263">
                  <c:v>44189</c:v>
                </c:pt>
                <c:pt idx="6264">
                  <c:v>44193</c:v>
                </c:pt>
                <c:pt idx="6265">
                  <c:v>44194</c:v>
                </c:pt>
                <c:pt idx="6266">
                  <c:v>44195</c:v>
                </c:pt>
                <c:pt idx="6267">
                  <c:v>44196</c:v>
                </c:pt>
                <c:pt idx="6268">
                  <c:v>44200</c:v>
                </c:pt>
                <c:pt idx="6269">
                  <c:v>44201</c:v>
                </c:pt>
                <c:pt idx="6270">
                  <c:v>44202</c:v>
                </c:pt>
                <c:pt idx="6271">
                  <c:v>44203</c:v>
                </c:pt>
                <c:pt idx="6272">
                  <c:v>44204</c:v>
                </c:pt>
                <c:pt idx="6273">
                  <c:v>44207</c:v>
                </c:pt>
                <c:pt idx="6274">
                  <c:v>44208</c:v>
                </c:pt>
                <c:pt idx="6275">
                  <c:v>44209</c:v>
                </c:pt>
                <c:pt idx="6276">
                  <c:v>44210</c:v>
                </c:pt>
                <c:pt idx="6277">
                  <c:v>44211</c:v>
                </c:pt>
                <c:pt idx="6278">
                  <c:v>44214</c:v>
                </c:pt>
                <c:pt idx="6279">
                  <c:v>44215</c:v>
                </c:pt>
                <c:pt idx="6280">
                  <c:v>44216</c:v>
                </c:pt>
                <c:pt idx="6281">
                  <c:v>44217</c:v>
                </c:pt>
                <c:pt idx="6282">
                  <c:v>44218</c:v>
                </c:pt>
                <c:pt idx="6283">
                  <c:v>44221</c:v>
                </c:pt>
                <c:pt idx="6284">
                  <c:v>44222</c:v>
                </c:pt>
                <c:pt idx="6285">
                  <c:v>44223</c:v>
                </c:pt>
                <c:pt idx="6286">
                  <c:v>44224</c:v>
                </c:pt>
                <c:pt idx="6287">
                  <c:v>44225</c:v>
                </c:pt>
                <c:pt idx="6288">
                  <c:v>44227</c:v>
                </c:pt>
                <c:pt idx="6289">
                  <c:v>44228</c:v>
                </c:pt>
                <c:pt idx="6290">
                  <c:v>44229</c:v>
                </c:pt>
                <c:pt idx="6291">
                  <c:v>44230</c:v>
                </c:pt>
                <c:pt idx="6292">
                  <c:v>44231</c:v>
                </c:pt>
                <c:pt idx="6293">
                  <c:v>44232</c:v>
                </c:pt>
                <c:pt idx="6294">
                  <c:v>44235</c:v>
                </c:pt>
                <c:pt idx="6295">
                  <c:v>44236</c:v>
                </c:pt>
                <c:pt idx="6296">
                  <c:v>44237</c:v>
                </c:pt>
                <c:pt idx="6297">
                  <c:v>44238</c:v>
                </c:pt>
                <c:pt idx="6298">
                  <c:v>44239</c:v>
                </c:pt>
                <c:pt idx="6299">
                  <c:v>44242</c:v>
                </c:pt>
                <c:pt idx="6300">
                  <c:v>44243</c:v>
                </c:pt>
                <c:pt idx="6301">
                  <c:v>44244</c:v>
                </c:pt>
                <c:pt idx="6302">
                  <c:v>44245</c:v>
                </c:pt>
                <c:pt idx="6303">
                  <c:v>44246</c:v>
                </c:pt>
                <c:pt idx="6304">
                  <c:v>44249</c:v>
                </c:pt>
                <c:pt idx="6305">
                  <c:v>44250</c:v>
                </c:pt>
                <c:pt idx="6306">
                  <c:v>44251</c:v>
                </c:pt>
                <c:pt idx="6307">
                  <c:v>44252</c:v>
                </c:pt>
                <c:pt idx="6308">
                  <c:v>44253</c:v>
                </c:pt>
                <c:pt idx="6309">
                  <c:v>44255</c:v>
                </c:pt>
                <c:pt idx="6310">
                  <c:v>44256</c:v>
                </c:pt>
                <c:pt idx="6311">
                  <c:v>44257</c:v>
                </c:pt>
                <c:pt idx="6312">
                  <c:v>44258</c:v>
                </c:pt>
                <c:pt idx="6313">
                  <c:v>44259</c:v>
                </c:pt>
                <c:pt idx="6314">
                  <c:v>44260</c:v>
                </c:pt>
                <c:pt idx="6315">
                  <c:v>44263</c:v>
                </c:pt>
                <c:pt idx="6316">
                  <c:v>44264</c:v>
                </c:pt>
                <c:pt idx="6317">
                  <c:v>44265</c:v>
                </c:pt>
                <c:pt idx="6318">
                  <c:v>44266</c:v>
                </c:pt>
                <c:pt idx="6319">
                  <c:v>44267</c:v>
                </c:pt>
                <c:pt idx="6320">
                  <c:v>44270</c:v>
                </c:pt>
                <c:pt idx="6321">
                  <c:v>44271</c:v>
                </c:pt>
                <c:pt idx="6322">
                  <c:v>44272</c:v>
                </c:pt>
                <c:pt idx="6323">
                  <c:v>44273</c:v>
                </c:pt>
                <c:pt idx="6324">
                  <c:v>44274</c:v>
                </c:pt>
                <c:pt idx="6325">
                  <c:v>44277</c:v>
                </c:pt>
                <c:pt idx="6326">
                  <c:v>44278</c:v>
                </c:pt>
                <c:pt idx="6327">
                  <c:v>44279</c:v>
                </c:pt>
                <c:pt idx="6328">
                  <c:v>44280</c:v>
                </c:pt>
                <c:pt idx="6329">
                  <c:v>44281</c:v>
                </c:pt>
                <c:pt idx="6330">
                  <c:v>44284</c:v>
                </c:pt>
                <c:pt idx="6331">
                  <c:v>44285</c:v>
                </c:pt>
                <c:pt idx="6332">
                  <c:v>44286</c:v>
                </c:pt>
                <c:pt idx="6333">
                  <c:v>44287</c:v>
                </c:pt>
                <c:pt idx="6334">
                  <c:v>44291</c:v>
                </c:pt>
                <c:pt idx="6335">
                  <c:v>44292</c:v>
                </c:pt>
                <c:pt idx="6336">
                  <c:v>44293</c:v>
                </c:pt>
                <c:pt idx="6337">
                  <c:v>44294</c:v>
                </c:pt>
                <c:pt idx="6338">
                  <c:v>44295</c:v>
                </c:pt>
                <c:pt idx="6339">
                  <c:v>44298</c:v>
                </c:pt>
                <c:pt idx="6340">
                  <c:v>44299</c:v>
                </c:pt>
                <c:pt idx="6341">
                  <c:v>44300</c:v>
                </c:pt>
                <c:pt idx="6342">
                  <c:v>44301</c:v>
                </c:pt>
                <c:pt idx="6343">
                  <c:v>44302</c:v>
                </c:pt>
                <c:pt idx="6344">
                  <c:v>44305</c:v>
                </c:pt>
                <c:pt idx="6345">
                  <c:v>44306</c:v>
                </c:pt>
                <c:pt idx="6346">
                  <c:v>44307</c:v>
                </c:pt>
                <c:pt idx="6347">
                  <c:v>44308</c:v>
                </c:pt>
                <c:pt idx="6348">
                  <c:v>44309</c:v>
                </c:pt>
                <c:pt idx="6349">
                  <c:v>44312</c:v>
                </c:pt>
                <c:pt idx="6350">
                  <c:v>44313</c:v>
                </c:pt>
                <c:pt idx="6351">
                  <c:v>44314</c:v>
                </c:pt>
                <c:pt idx="6352">
                  <c:v>44315</c:v>
                </c:pt>
                <c:pt idx="6353">
                  <c:v>44316</c:v>
                </c:pt>
                <c:pt idx="6354">
                  <c:v>44319</c:v>
                </c:pt>
                <c:pt idx="6355">
                  <c:v>44320</c:v>
                </c:pt>
                <c:pt idx="6356">
                  <c:v>44321</c:v>
                </c:pt>
                <c:pt idx="6357">
                  <c:v>44322</c:v>
                </c:pt>
                <c:pt idx="6358">
                  <c:v>44323</c:v>
                </c:pt>
                <c:pt idx="6359">
                  <c:v>44326</c:v>
                </c:pt>
                <c:pt idx="6360">
                  <c:v>44327</c:v>
                </c:pt>
                <c:pt idx="6361">
                  <c:v>44328</c:v>
                </c:pt>
                <c:pt idx="6362">
                  <c:v>44329</c:v>
                </c:pt>
                <c:pt idx="6363">
                  <c:v>44330</c:v>
                </c:pt>
                <c:pt idx="6364">
                  <c:v>44333</c:v>
                </c:pt>
                <c:pt idx="6365">
                  <c:v>44334</c:v>
                </c:pt>
                <c:pt idx="6366">
                  <c:v>44335</c:v>
                </c:pt>
                <c:pt idx="6367">
                  <c:v>44336</c:v>
                </c:pt>
                <c:pt idx="6368">
                  <c:v>44337</c:v>
                </c:pt>
                <c:pt idx="6369">
                  <c:v>44340</c:v>
                </c:pt>
                <c:pt idx="6370">
                  <c:v>44341</c:v>
                </c:pt>
                <c:pt idx="6371">
                  <c:v>44342</c:v>
                </c:pt>
                <c:pt idx="6372">
                  <c:v>44343</c:v>
                </c:pt>
                <c:pt idx="6373">
                  <c:v>44344</c:v>
                </c:pt>
                <c:pt idx="6374">
                  <c:v>44347</c:v>
                </c:pt>
                <c:pt idx="6375">
                  <c:v>44348</c:v>
                </c:pt>
                <c:pt idx="6376">
                  <c:v>44349</c:v>
                </c:pt>
                <c:pt idx="6377">
                  <c:v>44350</c:v>
                </c:pt>
                <c:pt idx="6378">
                  <c:v>44351</c:v>
                </c:pt>
                <c:pt idx="6379">
                  <c:v>44354</c:v>
                </c:pt>
                <c:pt idx="6380">
                  <c:v>44355</c:v>
                </c:pt>
                <c:pt idx="6381">
                  <c:v>44356</c:v>
                </c:pt>
                <c:pt idx="6382">
                  <c:v>44357</c:v>
                </c:pt>
                <c:pt idx="6383">
                  <c:v>44358</c:v>
                </c:pt>
                <c:pt idx="6384">
                  <c:v>44361</c:v>
                </c:pt>
                <c:pt idx="6385">
                  <c:v>44362</c:v>
                </c:pt>
                <c:pt idx="6386">
                  <c:v>44363</c:v>
                </c:pt>
                <c:pt idx="6387">
                  <c:v>44364</c:v>
                </c:pt>
                <c:pt idx="6388">
                  <c:v>44365</c:v>
                </c:pt>
                <c:pt idx="6389">
                  <c:v>44368</c:v>
                </c:pt>
                <c:pt idx="6390">
                  <c:v>44369</c:v>
                </c:pt>
                <c:pt idx="6391">
                  <c:v>44370</c:v>
                </c:pt>
                <c:pt idx="6392">
                  <c:v>44371</c:v>
                </c:pt>
                <c:pt idx="6393">
                  <c:v>44372</c:v>
                </c:pt>
                <c:pt idx="6394">
                  <c:v>44375</c:v>
                </c:pt>
                <c:pt idx="6395">
                  <c:v>44376</c:v>
                </c:pt>
                <c:pt idx="6396">
                  <c:v>44377</c:v>
                </c:pt>
                <c:pt idx="6397">
                  <c:v>44378</c:v>
                </c:pt>
                <c:pt idx="6398">
                  <c:v>44379</c:v>
                </c:pt>
                <c:pt idx="6399">
                  <c:v>44382</c:v>
                </c:pt>
                <c:pt idx="6400">
                  <c:v>44383</c:v>
                </c:pt>
                <c:pt idx="6401">
                  <c:v>44384</c:v>
                </c:pt>
                <c:pt idx="6402">
                  <c:v>44385</c:v>
                </c:pt>
                <c:pt idx="6403">
                  <c:v>44386</c:v>
                </c:pt>
                <c:pt idx="6404">
                  <c:v>44389</c:v>
                </c:pt>
                <c:pt idx="6405">
                  <c:v>44390</c:v>
                </c:pt>
                <c:pt idx="6406">
                  <c:v>44391</c:v>
                </c:pt>
                <c:pt idx="6407">
                  <c:v>44392</c:v>
                </c:pt>
                <c:pt idx="6408">
                  <c:v>44393</c:v>
                </c:pt>
                <c:pt idx="6409">
                  <c:v>44396</c:v>
                </c:pt>
                <c:pt idx="6410">
                  <c:v>44397</c:v>
                </c:pt>
                <c:pt idx="6411">
                  <c:v>44398</c:v>
                </c:pt>
                <c:pt idx="6412">
                  <c:v>44399</c:v>
                </c:pt>
                <c:pt idx="6413">
                  <c:v>44400</c:v>
                </c:pt>
                <c:pt idx="6414">
                  <c:v>44403</c:v>
                </c:pt>
                <c:pt idx="6415">
                  <c:v>44404</c:v>
                </c:pt>
                <c:pt idx="6416">
                  <c:v>44405</c:v>
                </c:pt>
                <c:pt idx="6417">
                  <c:v>44406</c:v>
                </c:pt>
                <c:pt idx="6418">
                  <c:v>44407</c:v>
                </c:pt>
                <c:pt idx="6419">
                  <c:v>44408</c:v>
                </c:pt>
                <c:pt idx="6420">
                  <c:v>44410</c:v>
                </c:pt>
                <c:pt idx="6421">
                  <c:v>44411</c:v>
                </c:pt>
                <c:pt idx="6422">
                  <c:v>44412</c:v>
                </c:pt>
                <c:pt idx="6423">
                  <c:v>44413</c:v>
                </c:pt>
                <c:pt idx="6424">
                  <c:v>44414</c:v>
                </c:pt>
                <c:pt idx="6425">
                  <c:v>44417</c:v>
                </c:pt>
                <c:pt idx="6426">
                  <c:v>44418</c:v>
                </c:pt>
                <c:pt idx="6427">
                  <c:v>44419</c:v>
                </c:pt>
                <c:pt idx="6428">
                  <c:v>44420</c:v>
                </c:pt>
                <c:pt idx="6429">
                  <c:v>44421</c:v>
                </c:pt>
                <c:pt idx="6430">
                  <c:v>44424</c:v>
                </c:pt>
                <c:pt idx="6431">
                  <c:v>44425</c:v>
                </c:pt>
                <c:pt idx="6432">
                  <c:v>44426</c:v>
                </c:pt>
                <c:pt idx="6433">
                  <c:v>44427</c:v>
                </c:pt>
                <c:pt idx="6434">
                  <c:v>44428</c:v>
                </c:pt>
                <c:pt idx="6435">
                  <c:v>44431</c:v>
                </c:pt>
                <c:pt idx="6436">
                  <c:v>44432</c:v>
                </c:pt>
                <c:pt idx="6437">
                  <c:v>44433</c:v>
                </c:pt>
                <c:pt idx="6438">
                  <c:v>44434</c:v>
                </c:pt>
                <c:pt idx="6439">
                  <c:v>44435</c:v>
                </c:pt>
                <c:pt idx="6440">
                  <c:v>44438</c:v>
                </c:pt>
                <c:pt idx="6441">
                  <c:v>44439</c:v>
                </c:pt>
                <c:pt idx="6442">
                  <c:v>44440</c:v>
                </c:pt>
                <c:pt idx="6443">
                  <c:v>44441</c:v>
                </c:pt>
                <c:pt idx="6444">
                  <c:v>44442</c:v>
                </c:pt>
                <c:pt idx="6445">
                  <c:v>44445</c:v>
                </c:pt>
                <c:pt idx="6446">
                  <c:v>44446</c:v>
                </c:pt>
                <c:pt idx="6447">
                  <c:v>44447</c:v>
                </c:pt>
                <c:pt idx="6448">
                  <c:v>44448</c:v>
                </c:pt>
                <c:pt idx="6449">
                  <c:v>44449</c:v>
                </c:pt>
                <c:pt idx="6450">
                  <c:v>44452</c:v>
                </c:pt>
                <c:pt idx="6451">
                  <c:v>44453</c:v>
                </c:pt>
                <c:pt idx="6452">
                  <c:v>44454</c:v>
                </c:pt>
                <c:pt idx="6453">
                  <c:v>44455</c:v>
                </c:pt>
                <c:pt idx="6454">
                  <c:v>44456</c:v>
                </c:pt>
                <c:pt idx="6455">
                  <c:v>44459</c:v>
                </c:pt>
                <c:pt idx="6456">
                  <c:v>44460</c:v>
                </c:pt>
                <c:pt idx="6457">
                  <c:v>44461</c:v>
                </c:pt>
                <c:pt idx="6458">
                  <c:v>44462</c:v>
                </c:pt>
                <c:pt idx="6459">
                  <c:v>44463</c:v>
                </c:pt>
                <c:pt idx="6460">
                  <c:v>44466</c:v>
                </c:pt>
                <c:pt idx="6461">
                  <c:v>44467</c:v>
                </c:pt>
                <c:pt idx="6462">
                  <c:v>44468</c:v>
                </c:pt>
                <c:pt idx="6463">
                  <c:v>44469</c:v>
                </c:pt>
                <c:pt idx="6464">
                  <c:v>44470</c:v>
                </c:pt>
                <c:pt idx="6465">
                  <c:v>44473</c:v>
                </c:pt>
                <c:pt idx="6466">
                  <c:v>44474</c:v>
                </c:pt>
                <c:pt idx="6467">
                  <c:v>44475</c:v>
                </c:pt>
                <c:pt idx="6468">
                  <c:v>44476</c:v>
                </c:pt>
                <c:pt idx="6469">
                  <c:v>44477</c:v>
                </c:pt>
                <c:pt idx="6470">
                  <c:v>44480</c:v>
                </c:pt>
                <c:pt idx="6471">
                  <c:v>44481</c:v>
                </c:pt>
                <c:pt idx="6472">
                  <c:v>44482</c:v>
                </c:pt>
                <c:pt idx="6473">
                  <c:v>44483</c:v>
                </c:pt>
                <c:pt idx="6474">
                  <c:v>44484</c:v>
                </c:pt>
                <c:pt idx="6475">
                  <c:v>44487</c:v>
                </c:pt>
                <c:pt idx="6476">
                  <c:v>44488</c:v>
                </c:pt>
                <c:pt idx="6477">
                  <c:v>44489</c:v>
                </c:pt>
                <c:pt idx="6478">
                  <c:v>44490</c:v>
                </c:pt>
                <c:pt idx="6479">
                  <c:v>44491</c:v>
                </c:pt>
                <c:pt idx="6480">
                  <c:v>44494</c:v>
                </c:pt>
                <c:pt idx="6481">
                  <c:v>44495</c:v>
                </c:pt>
                <c:pt idx="6482">
                  <c:v>44496</c:v>
                </c:pt>
                <c:pt idx="6483">
                  <c:v>44497</c:v>
                </c:pt>
                <c:pt idx="6484">
                  <c:v>44498</c:v>
                </c:pt>
                <c:pt idx="6485">
                  <c:v>44500</c:v>
                </c:pt>
                <c:pt idx="6486">
                  <c:v>44501</c:v>
                </c:pt>
                <c:pt idx="6487">
                  <c:v>44502</c:v>
                </c:pt>
                <c:pt idx="6488">
                  <c:v>44503</c:v>
                </c:pt>
                <c:pt idx="6489">
                  <c:v>44504</c:v>
                </c:pt>
                <c:pt idx="6490">
                  <c:v>44505</c:v>
                </c:pt>
                <c:pt idx="6491">
                  <c:v>44508</c:v>
                </c:pt>
                <c:pt idx="6492">
                  <c:v>44509</c:v>
                </c:pt>
                <c:pt idx="6493">
                  <c:v>44510</c:v>
                </c:pt>
                <c:pt idx="6494">
                  <c:v>44511</c:v>
                </c:pt>
                <c:pt idx="6495">
                  <c:v>44512</c:v>
                </c:pt>
                <c:pt idx="6496">
                  <c:v>44515</c:v>
                </c:pt>
                <c:pt idx="6497">
                  <c:v>44516</c:v>
                </c:pt>
                <c:pt idx="6498">
                  <c:v>44517</c:v>
                </c:pt>
                <c:pt idx="6499">
                  <c:v>44518</c:v>
                </c:pt>
                <c:pt idx="6500">
                  <c:v>44519</c:v>
                </c:pt>
                <c:pt idx="6501">
                  <c:v>44522</c:v>
                </c:pt>
                <c:pt idx="6502">
                  <c:v>44523</c:v>
                </c:pt>
                <c:pt idx="6503">
                  <c:v>44524</c:v>
                </c:pt>
                <c:pt idx="6504">
                  <c:v>44525</c:v>
                </c:pt>
                <c:pt idx="6505">
                  <c:v>44526</c:v>
                </c:pt>
                <c:pt idx="6506">
                  <c:v>44529</c:v>
                </c:pt>
                <c:pt idx="6507">
                  <c:v>44530</c:v>
                </c:pt>
                <c:pt idx="6508">
                  <c:v>44531</c:v>
                </c:pt>
                <c:pt idx="6509">
                  <c:v>44532</c:v>
                </c:pt>
                <c:pt idx="6510">
                  <c:v>44533</c:v>
                </c:pt>
                <c:pt idx="6511">
                  <c:v>44536</c:v>
                </c:pt>
                <c:pt idx="6512">
                  <c:v>44537</c:v>
                </c:pt>
                <c:pt idx="6513">
                  <c:v>44538</c:v>
                </c:pt>
                <c:pt idx="6514">
                  <c:v>44539</c:v>
                </c:pt>
                <c:pt idx="6515">
                  <c:v>44540</c:v>
                </c:pt>
                <c:pt idx="6516">
                  <c:v>44543</c:v>
                </c:pt>
                <c:pt idx="6517">
                  <c:v>44544</c:v>
                </c:pt>
                <c:pt idx="6518">
                  <c:v>44545</c:v>
                </c:pt>
                <c:pt idx="6519">
                  <c:v>44546</c:v>
                </c:pt>
                <c:pt idx="6520">
                  <c:v>44547</c:v>
                </c:pt>
                <c:pt idx="6521">
                  <c:v>44550</c:v>
                </c:pt>
                <c:pt idx="6522">
                  <c:v>44551</c:v>
                </c:pt>
                <c:pt idx="6523">
                  <c:v>44552</c:v>
                </c:pt>
                <c:pt idx="6524">
                  <c:v>44553</c:v>
                </c:pt>
                <c:pt idx="6525">
                  <c:v>44557</c:v>
                </c:pt>
                <c:pt idx="6526">
                  <c:v>44558</c:v>
                </c:pt>
                <c:pt idx="6527">
                  <c:v>44559</c:v>
                </c:pt>
                <c:pt idx="6528">
                  <c:v>44560</c:v>
                </c:pt>
                <c:pt idx="6529">
                  <c:v>44561</c:v>
                </c:pt>
                <c:pt idx="6530">
                  <c:v>44564</c:v>
                </c:pt>
                <c:pt idx="6531">
                  <c:v>44565</c:v>
                </c:pt>
                <c:pt idx="6532">
                  <c:v>44566</c:v>
                </c:pt>
                <c:pt idx="6533">
                  <c:v>44567</c:v>
                </c:pt>
                <c:pt idx="6534">
                  <c:v>44568</c:v>
                </c:pt>
                <c:pt idx="6535">
                  <c:v>44571</c:v>
                </c:pt>
                <c:pt idx="6536">
                  <c:v>44572</c:v>
                </c:pt>
                <c:pt idx="6537">
                  <c:v>44573</c:v>
                </c:pt>
                <c:pt idx="6538">
                  <c:v>44574</c:v>
                </c:pt>
                <c:pt idx="6539">
                  <c:v>44575</c:v>
                </c:pt>
                <c:pt idx="6540">
                  <c:v>44578</c:v>
                </c:pt>
                <c:pt idx="6541">
                  <c:v>44579</c:v>
                </c:pt>
                <c:pt idx="6542">
                  <c:v>44580</c:v>
                </c:pt>
                <c:pt idx="6543">
                  <c:v>44581</c:v>
                </c:pt>
                <c:pt idx="6544">
                  <c:v>44582</c:v>
                </c:pt>
                <c:pt idx="6545">
                  <c:v>44585</c:v>
                </c:pt>
                <c:pt idx="6546">
                  <c:v>44586</c:v>
                </c:pt>
                <c:pt idx="6547">
                  <c:v>44587</c:v>
                </c:pt>
                <c:pt idx="6548">
                  <c:v>44588</c:v>
                </c:pt>
                <c:pt idx="6549">
                  <c:v>44589</c:v>
                </c:pt>
                <c:pt idx="6550">
                  <c:v>44592</c:v>
                </c:pt>
                <c:pt idx="6551">
                  <c:v>44593</c:v>
                </c:pt>
                <c:pt idx="6552">
                  <c:v>44594</c:v>
                </c:pt>
                <c:pt idx="6553">
                  <c:v>44595</c:v>
                </c:pt>
                <c:pt idx="6554">
                  <c:v>44596</c:v>
                </c:pt>
                <c:pt idx="6555">
                  <c:v>44599</c:v>
                </c:pt>
                <c:pt idx="6556">
                  <c:v>44600</c:v>
                </c:pt>
                <c:pt idx="6557">
                  <c:v>44601</c:v>
                </c:pt>
                <c:pt idx="6558">
                  <c:v>44602</c:v>
                </c:pt>
                <c:pt idx="6559">
                  <c:v>44603</c:v>
                </c:pt>
                <c:pt idx="6560">
                  <c:v>44606</c:v>
                </c:pt>
                <c:pt idx="6561">
                  <c:v>44607</c:v>
                </c:pt>
                <c:pt idx="6562">
                  <c:v>44608</c:v>
                </c:pt>
                <c:pt idx="6563">
                  <c:v>44609</c:v>
                </c:pt>
                <c:pt idx="6564">
                  <c:v>44610</c:v>
                </c:pt>
                <c:pt idx="6565">
                  <c:v>44613</c:v>
                </c:pt>
                <c:pt idx="6566">
                  <c:v>44614</c:v>
                </c:pt>
                <c:pt idx="6567">
                  <c:v>44615</c:v>
                </c:pt>
                <c:pt idx="6568">
                  <c:v>44616</c:v>
                </c:pt>
                <c:pt idx="6569">
                  <c:v>44617</c:v>
                </c:pt>
                <c:pt idx="6570">
                  <c:v>44620</c:v>
                </c:pt>
                <c:pt idx="6571">
                  <c:v>44621</c:v>
                </c:pt>
                <c:pt idx="6572">
                  <c:v>44622</c:v>
                </c:pt>
                <c:pt idx="6573">
                  <c:v>44623</c:v>
                </c:pt>
                <c:pt idx="6574">
                  <c:v>44624</c:v>
                </c:pt>
                <c:pt idx="6575">
                  <c:v>44627</c:v>
                </c:pt>
                <c:pt idx="6576">
                  <c:v>44628</c:v>
                </c:pt>
                <c:pt idx="6577">
                  <c:v>44629</c:v>
                </c:pt>
                <c:pt idx="6578">
                  <c:v>44630</c:v>
                </c:pt>
                <c:pt idx="6579">
                  <c:v>44631</c:v>
                </c:pt>
                <c:pt idx="6580">
                  <c:v>44634</c:v>
                </c:pt>
                <c:pt idx="6581">
                  <c:v>44635</c:v>
                </c:pt>
                <c:pt idx="6582">
                  <c:v>44636</c:v>
                </c:pt>
                <c:pt idx="6583">
                  <c:v>44637</c:v>
                </c:pt>
                <c:pt idx="6584">
                  <c:v>44638</c:v>
                </c:pt>
                <c:pt idx="6585">
                  <c:v>44641</c:v>
                </c:pt>
                <c:pt idx="6586">
                  <c:v>44642</c:v>
                </c:pt>
                <c:pt idx="6587">
                  <c:v>44643</c:v>
                </c:pt>
                <c:pt idx="6588">
                  <c:v>44644</c:v>
                </c:pt>
                <c:pt idx="6589">
                  <c:v>44645</c:v>
                </c:pt>
                <c:pt idx="6590">
                  <c:v>44648</c:v>
                </c:pt>
                <c:pt idx="6591">
                  <c:v>44649</c:v>
                </c:pt>
                <c:pt idx="6592">
                  <c:v>44650</c:v>
                </c:pt>
                <c:pt idx="6593">
                  <c:v>44651</c:v>
                </c:pt>
                <c:pt idx="6594">
                  <c:v>44652</c:v>
                </c:pt>
                <c:pt idx="6595">
                  <c:v>44655</c:v>
                </c:pt>
                <c:pt idx="6596">
                  <c:v>44656</c:v>
                </c:pt>
                <c:pt idx="6597">
                  <c:v>44657</c:v>
                </c:pt>
                <c:pt idx="6598">
                  <c:v>44658</c:v>
                </c:pt>
                <c:pt idx="6599">
                  <c:v>44659</c:v>
                </c:pt>
                <c:pt idx="6600">
                  <c:v>44662</c:v>
                </c:pt>
                <c:pt idx="6601">
                  <c:v>44663</c:v>
                </c:pt>
                <c:pt idx="6602">
                  <c:v>44664</c:v>
                </c:pt>
                <c:pt idx="6603">
                  <c:v>44665</c:v>
                </c:pt>
                <c:pt idx="6604">
                  <c:v>44669</c:v>
                </c:pt>
                <c:pt idx="6605">
                  <c:v>44670</c:v>
                </c:pt>
                <c:pt idx="6606">
                  <c:v>44671</c:v>
                </c:pt>
                <c:pt idx="6607">
                  <c:v>44672</c:v>
                </c:pt>
                <c:pt idx="6608">
                  <c:v>44673</c:v>
                </c:pt>
                <c:pt idx="6609">
                  <c:v>44676</c:v>
                </c:pt>
                <c:pt idx="6610">
                  <c:v>44677</c:v>
                </c:pt>
                <c:pt idx="6611">
                  <c:v>44678</c:v>
                </c:pt>
                <c:pt idx="6612">
                  <c:v>44679</c:v>
                </c:pt>
                <c:pt idx="6613">
                  <c:v>44680</c:v>
                </c:pt>
                <c:pt idx="6614">
                  <c:v>44681</c:v>
                </c:pt>
                <c:pt idx="6615">
                  <c:v>44683</c:v>
                </c:pt>
                <c:pt idx="6616">
                  <c:v>44684</c:v>
                </c:pt>
                <c:pt idx="6617">
                  <c:v>44685</c:v>
                </c:pt>
                <c:pt idx="6618">
                  <c:v>44686</c:v>
                </c:pt>
                <c:pt idx="6619">
                  <c:v>44687</c:v>
                </c:pt>
                <c:pt idx="6620">
                  <c:v>44690</c:v>
                </c:pt>
                <c:pt idx="6621">
                  <c:v>44691</c:v>
                </c:pt>
                <c:pt idx="6622">
                  <c:v>44692</c:v>
                </c:pt>
                <c:pt idx="6623">
                  <c:v>44693</c:v>
                </c:pt>
                <c:pt idx="6624">
                  <c:v>44694</c:v>
                </c:pt>
                <c:pt idx="6625">
                  <c:v>44697</c:v>
                </c:pt>
                <c:pt idx="6626">
                  <c:v>44698</c:v>
                </c:pt>
                <c:pt idx="6627">
                  <c:v>44699</c:v>
                </c:pt>
                <c:pt idx="6628">
                  <c:v>44700</c:v>
                </c:pt>
                <c:pt idx="6629">
                  <c:v>44701</c:v>
                </c:pt>
                <c:pt idx="6630">
                  <c:v>44704</c:v>
                </c:pt>
                <c:pt idx="6631">
                  <c:v>44705</c:v>
                </c:pt>
                <c:pt idx="6632">
                  <c:v>44706</c:v>
                </c:pt>
                <c:pt idx="6633">
                  <c:v>44707</c:v>
                </c:pt>
                <c:pt idx="6634">
                  <c:v>44708</c:v>
                </c:pt>
                <c:pt idx="6635">
                  <c:v>44711</c:v>
                </c:pt>
                <c:pt idx="6636">
                  <c:v>44712</c:v>
                </c:pt>
                <c:pt idx="6637">
                  <c:v>44713</c:v>
                </c:pt>
                <c:pt idx="6638">
                  <c:v>44714</c:v>
                </c:pt>
                <c:pt idx="6639">
                  <c:v>44715</c:v>
                </c:pt>
                <c:pt idx="6640">
                  <c:v>44718</c:v>
                </c:pt>
                <c:pt idx="6641">
                  <c:v>44719</c:v>
                </c:pt>
                <c:pt idx="6642">
                  <c:v>44720</c:v>
                </c:pt>
                <c:pt idx="6643">
                  <c:v>44721</c:v>
                </c:pt>
                <c:pt idx="6644">
                  <c:v>44722</c:v>
                </c:pt>
                <c:pt idx="6645">
                  <c:v>44725</c:v>
                </c:pt>
                <c:pt idx="6646">
                  <c:v>44726</c:v>
                </c:pt>
                <c:pt idx="6647">
                  <c:v>44727</c:v>
                </c:pt>
                <c:pt idx="6648">
                  <c:v>44728</c:v>
                </c:pt>
                <c:pt idx="6649">
                  <c:v>44729</c:v>
                </c:pt>
                <c:pt idx="6650">
                  <c:v>44732</c:v>
                </c:pt>
                <c:pt idx="6651">
                  <c:v>44733</c:v>
                </c:pt>
                <c:pt idx="6652">
                  <c:v>44734</c:v>
                </c:pt>
                <c:pt idx="6653">
                  <c:v>44735</c:v>
                </c:pt>
                <c:pt idx="6654">
                  <c:v>44736</c:v>
                </c:pt>
                <c:pt idx="6655">
                  <c:v>44739</c:v>
                </c:pt>
                <c:pt idx="6656">
                  <c:v>44740</c:v>
                </c:pt>
                <c:pt idx="6657">
                  <c:v>44741</c:v>
                </c:pt>
                <c:pt idx="6658">
                  <c:v>44742</c:v>
                </c:pt>
                <c:pt idx="6659">
                  <c:v>44743</c:v>
                </c:pt>
                <c:pt idx="6660">
                  <c:v>44746</c:v>
                </c:pt>
                <c:pt idx="6661">
                  <c:v>44747</c:v>
                </c:pt>
                <c:pt idx="6662">
                  <c:v>44748</c:v>
                </c:pt>
                <c:pt idx="6663">
                  <c:v>44749</c:v>
                </c:pt>
                <c:pt idx="6664">
                  <c:v>44750</c:v>
                </c:pt>
                <c:pt idx="6665">
                  <c:v>44753</c:v>
                </c:pt>
                <c:pt idx="6666">
                  <c:v>44754</c:v>
                </c:pt>
                <c:pt idx="6667">
                  <c:v>44755</c:v>
                </c:pt>
                <c:pt idx="6668">
                  <c:v>44756</c:v>
                </c:pt>
                <c:pt idx="6669">
                  <c:v>44757</c:v>
                </c:pt>
                <c:pt idx="6670">
                  <c:v>44760</c:v>
                </c:pt>
                <c:pt idx="6671">
                  <c:v>44761</c:v>
                </c:pt>
                <c:pt idx="6672">
                  <c:v>44762</c:v>
                </c:pt>
                <c:pt idx="6673">
                  <c:v>44763</c:v>
                </c:pt>
                <c:pt idx="6674">
                  <c:v>44764</c:v>
                </c:pt>
                <c:pt idx="6675">
                  <c:v>44767</c:v>
                </c:pt>
                <c:pt idx="6676">
                  <c:v>44768</c:v>
                </c:pt>
                <c:pt idx="6677">
                  <c:v>44769</c:v>
                </c:pt>
                <c:pt idx="6678">
                  <c:v>44770</c:v>
                </c:pt>
                <c:pt idx="6679">
                  <c:v>44771</c:v>
                </c:pt>
                <c:pt idx="6680">
                  <c:v>44773</c:v>
                </c:pt>
                <c:pt idx="6681">
                  <c:v>44774</c:v>
                </c:pt>
                <c:pt idx="6682">
                  <c:v>44775</c:v>
                </c:pt>
                <c:pt idx="6683">
                  <c:v>44776</c:v>
                </c:pt>
                <c:pt idx="6684">
                  <c:v>44777</c:v>
                </c:pt>
                <c:pt idx="6685">
                  <c:v>44778</c:v>
                </c:pt>
                <c:pt idx="6686">
                  <c:v>44781</c:v>
                </c:pt>
                <c:pt idx="6687">
                  <c:v>44782</c:v>
                </c:pt>
                <c:pt idx="6688">
                  <c:v>44783</c:v>
                </c:pt>
                <c:pt idx="6689">
                  <c:v>44784</c:v>
                </c:pt>
                <c:pt idx="6690">
                  <c:v>44785</c:v>
                </c:pt>
                <c:pt idx="6691">
                  <c:v>44788</c:v>
                </c:pt>
                <c:pt idx="6692">
                  <c:v>44789</c:v>
                </c:pt>
                <c:pt idx="6693">
                  <c:v>44790</c:v>
                </c:pt>
                <c:pt idx="6694">
                  <c:v>44791</c:v>
                </c:pt>
                <c:pt idx="6695">
                  <c:v>44792</c:v>
                </c:pt>
                <c:pt idx="6696">
                  <c:v>44795</c:v>
                </c:pt>
                <c:pt idx="6697">
                  <c:v>44796</c:v>
                </c:pt>
                <c:pt idx="6698">
                  <c:v>44797</c:v>
                </c:pt>
                <c:pt idx="6699">
                  <c:v>44798</c:v>
                </c:pt>
                <c:pt idx="6700">
                  <c:v>44799</c:v>
                </c:pt>
                <c:pt idx="6701">
                  <c:v>44802</c:v>
                </c:pt>
                <c:pt idx="6702">
                  <c:v>44803</c:v>
                </c:pt>
                <c:pt idx="6703">
                  <c:v>44804</c:v>
                </c:pt>
                <c:pt idx="6704">
                  <c:v>44805</c:v>
                </c:pt>
                <c:pt idx="6705">
                  <c:v>44806</c:v>
                </c:pt>
                <c:pt idx="6706">
                  <c:v>44809</c:v>
                </c:pt>
                <c:pt idx="6707">
                  <c:v>44810</c:v>
                </c:pt>
                <c:pt idx="6708">
                  <c:v>44811</c:v>
                </c:pt>
                <c:pt idx="6709">
                  <c:v>44812</c:v>
                </c:pt>
                <c:pt idx="6710">
                  <c:v>44813</c:v>
                </c:pt>
                <c:pt idx="6711">
                  <c:v>44816</c:v>
                </c:pt>
                <c:pt idx="6712">
                  <c:v>44817</c:v>
                </c:pt>
                <c:pt idx="6713">
                  <c:v>44818</c:v>
                </c:pt>
                <c:pt idx="6714">
                  <c:v>44819</c:v>
                </c:pt>
                <c:pt idx="6715">
                  <c:v>44820</c:v>
                </c:pt>
                <c:pt idx="6716">
                  <c:v>44823</c:v>
                </c:pt>
                <c:pt idx="6717">
                  <c:v>44824</c:v>
                </c:pt>
                <c:pt idx="6718">
                  <c:v>44825</c:v>
                </c:pt>
                <c:pt idx="6719">
                  <c:v>44826</c:v>
                </c:pt>
                <c:pt idx="6720">
                  <c:v>44827</c:v>
                </c:pt>
                <c:pt idx="6721">
                  <c:v>44830</c:v>
                </c:pt>
                <c:pt idx="6722">
                  <c:v>44831</c:v>
                </c:pt>
                <c:pt idx="6723">
                  <c:v>44832</c:v>
                </c:pt>
                <c:pt idx="6724">
                  <c:v>44833</c:v>
                </c:pt>
                <c:pt idx="6725">
                  <c:v>44834</c:v>
                </c:pt>
                <c:pt idx="6726">
                  <c:v>44837</c:v>
                </c:pt>
                <c:pt idx="6727">
                  <c:v>44838</c:v>
                </c:pt>
                <c:pt idx="6728">
                  <c:v>44839</c:v>
                </c:pt>
                <c:pt idx="6729">
                  <c:v>44840</c:v>
                </c:pt>
                <c:pt idx="6730">
                  <c:v>44841</c:v>
                </c:pt>
                <c:pt idx="6731">
                  <c:v>44844</c:v>
                </c:pt>
                <c:pt idx="6732">
                  <c:v>44845</c:v>
                </c:pt>
                <c:pt idx="6733">
                  <c:v>44846</c:v>
                </c:pt>
                <c:pt idx="6734">
                  <c:v>44847</c:v>
                </c:pt>
                <c:pt idx="6735">
                  <c:v>44848</c:v>
                </c:pt>
                <c:pt idx="6736">
                  <c:v>44851</c:v>
                </c:pt>
                <c:pt idx="6737">
                  <c:v>44852</c:v>
                </c:pt>
                <c:pt idx="6738">
                  <c:v>44853</c:v>
                </c:pt>
                <c:pt idx="6739">
                  <c:v>44854</c:v>
                </c:pt>
                <c:pt idx="6740">
                  <c:v>44855</c:v>
                </c:pt>
                <c:pt idx="6741">
                  <c:v>44858</c:v>
                </c:pt>
                <c:pt idx="6742">
                  <c:v>44859</c:v>
                </c:pt>
                <c:pt idx="6743">
                  <c:v>44860</c:v>
                </c:pt>
                <c:pt idx="6744">
                  <c:v>44861</c:v>
                </c:pt>
                <c:pt idx="6745">
                  <c:v>44862</c:v>
                </c:pt>
                <c:pt idx="6746">
                  <c:v>44865</c:v>
                </c:pt>
                <c:pt idx="6747">
                  <c:v>44866</c:v>
                </c:pt>
                <c:pt idx="6748">
                  <c:v>44867</c:v>
                </c:pt>
                <c:pt idx="6749">
                  <c:v>44868</c:v>
                </c:pt>
                <c:pt idx="6750">
                  <c:v>44869</c:v>
                </c:pt>
                <c:pt idx="6751">
                  <c:v>44872</c:v>
                </c:pt>
                <c:pt idx="6752">
                  <c:v>44873</c:v>
                </c:pt>
                <c:pt idx="6753">
                  <c:v>44874</c:v>
                </c:pt>
                <c:pt idx="6754">
                  <c:v>44875</c:v>
                </c:pt>
                <c:pt idx="6755">
                  <c:v>44876</c:v>
                </c:pt>
                <c:pt idx="6756">
                  <c:v>44879</c:v>
                </c:pt>
                <c:pt idx="6757">
                  <c:v>44880</c:v>
                </c:pt>
                <c:pt idx="6758">
                  <c:v>44881</c:v>
                </c:pt>
                <c:pt idx="6759">
                  <c:v>44882</c:v>
                </c:pt>
                <c:pt idx="6760">
                  <c:v>44883</c:v>
                </c:pt>
                <c:pt idx="6761">
                  <c:v>44886</c:v>
                </c:pt>
                <c:pt idx="6762">
                  <c:v>44887</c:v>
                </c:pt>
                <c:pt idx="6763">
                  <c:v>44888</c:v>
                </c:pt>
                <c:pt idx="6764">
                  <c:v>44889</c:v>
                </c:pt>
                <c:pt idx="6765">
                  <c:v>44890</c:v>
                </c:pt>
                <c:pt idx="6766">
                  <c:v>44893</c:v>
                </c:pt>
                <c:pt idx="6767">
                  <c:v>44894</c:v>
                </c:pt>
                <c:pt idx="6768">
                  <c:v>44895</c:v>
                </c:pt>
                <c:pt idx="6769">
                  <c:v>44896</c:v>
                </c:pt>
                <c:pt idx="6770">
                  <c:v>44897</c:v>
                </c:pt>
                <c:pt idx="6771">
                  <c:v>44900</c:v>
                </c:pt>
                <c:pt idx="6772">
                  <c:v>44901</c:v>
                </c:pt>
                <c:pt idx="6773">
                  <c:v>44902</c:v>
                </c:pt>
                <c:pt idx="6774">
                  <c:v>44903</c:v>
                </c:pt>
                <c:pt idx="6775">
                  <c:v>44904</c:v>
                </c:pt>
                <c:pt idx="6776">
                  <c:v>44907</c:v>
                </c:pt>
                <c:pt idx="6777">
                  <c:v>44908</c:v>
                </c:pt>
                <c:pt idx="6778">
                  <c:v>44909</c:v>
                </c:pt>
                <c:pt idx="6779">
                  <c:v>44910</c:v>
                </c:pt>
                <c:pt idx="6780">
                  <c:v>44911</c:v>
                </c:pt>
                <c:pt idx="6781">
                  <c:v>44914</c:v>
                </c:pt>
                <c:pt idx="6782">
                  <c:v>44915</c:v>
                </c:pt>
                <c:pt idx="6783">
                  <c:v>44916</c:v>
                </c:pt>
                <c:pt idx="6784">
                  <c:v>44917</c:v>
                </c:pt>
                <c:pt idx="6785">
                  <c:v>44918</c:v>
                </c:pt>
                <c:pt idx="6786">
                  <c:v>44922</c:v>
                </c:pt>
                <c:pt idx="6787">
                  <c:v>44923</c:v>
                </c:pt>
                <c:pt idx="6788">
                  <c:v>44924</c:v>
                </c:pt>
                <c:pt idx="6789">
                  <c:v>44925</c:v>
                </c:pt>
                <c:pt idx="6790">
                  <c:v>44926</c:v>
                </c:pt>
                <c:pt idx="6791">
                  <c:v>44929</c:v>
                </c:pt>
                <c:pt idx="6792">
                  <c:v>44930</c:v>
                </c:pt>
                <c:pt idx="6793">
                  <c:v>44931</c:v>
                </c:pt>
                <c:pt idx="6794">
                  <c:v>44932</c:v>
                </c:pt>
                <c:pt idx="6795">
                  <c:v>44935</c:v>
                </c:pt>
                <c:pt idx="6796">
                  <c:v>44936</c:v>
                </c:pt>
                <c:pt idx="6797">
                  <c:v>44937</c:v>
                </c:pt>
                <c:pt idx="6798">
                  <c:v>44938</c:v>
                </c:pt>
                <c:pt idx="6799">
                  <c:v>44939</c:v>
                </c:pt>
                <c:pt idx="6800">
                  <c:v>44942</c:v>
                </c:pt>
                <c:pt idx="6801">
                  <c:v>44943</c:v>
                </c:pt>
                <c:pt idx="6802">
                  <c:v>44944</c:v>
                </c:pt>
                <c:pt idx="6803">
                  <c:v>44945</c:v>
                </c:pt>
                <c:pt idx="6804">
                  <c:v>44946</c:v>
                </c:pt>
                <c:pt idx="6805">
                  <c:v>44949</c:v>
                </c:pt>
                <c:pt idx="6806">
                  <c:v>44950</c:v>
                </c:pt>
                <c:pt idx="6807">
                  <c:v>44951</c:v>
                </c:pt>
                <c:pt idx="6808">
                  <c:v>44952</c:v>
                </c:pt>
                <c:pt idx="6809">
                  <c:v>44953</c:v>
                </c:pt>
                <c:pt idx="6810">
                  <c:v>44956</c:v>
                </c:pt>
                <c:pt idx="6811">
                  <c:v>44957</c:v>
                </c:pt>
                <c:pt idx="6812">
                  <c:v>44958</c:v>
                </c:pt>
                <c:pt idx="6813">
                  <c:v>44959</c:v>
                </c:pt>
                <c:pt idx="6814">
                  <c:v>44960</c:v>
                </c:pt>
                <c:pt idx="6815">
                  <c:v>44963</c:v>
                </c:pt>
                <c:pt idx="6816">
                  <c:v>44964</c:v>
                </c:pt>
                <c:pt idx="6817">
                  <c:v>44965</c:v>
                </c:pt>
                <c:pt idx="6818">
                  <c:v>44966</c:v>
                </c:pt>
                <c:pt idx="6819">
                  <c:v>44967</c:v>
                </c:pt>
                <c:pt idx="6820">
                  <c:v>44970</c:v>
                </c:pt>
                <c:pt idx="6821">
                  <c:v>44971</c:v>
                </c:pt>
                <c:pt idx="6822">
                  <c:v>44972</c:v>
                </c:pt>
                <c:pt idx="6823">
                  <c:v>44973</c:v>
                </c:pt>
                <c:pt idx="6824">
                  <c:v>44974</c:v>
                </c:pt>
                <c:pt idx="6825">
                  <c:v>44977</c:v>
                </c:pt>
                <c:pt idx="6826">
                  <c:v>44978</c:v>
                </c:pt>
                <c:pt idx="6827">
                  <c:v>44979</c:v>
                </c:pt>
                <c:pt idx="6828">
                  <c:v>44980</c:v>
                </c:pt>
                <c:pt idx="6829">
                  <c:v>44981</c:v>
                </c:pt>
                <c:pt idx="6830">
                  <c:v>44984</c:v>
                </c:pt>
                <c:pt idx="6831">
                  <c:v>44985</c:v>
                </c:pt>
                <c:pt idx="6832">
                  <c:v>44986</c:v>
                </c:pt>
                <c:pt idx="6833">
                  <c:v>44987</c:v>
                </c:pt>
                <c:pt idx="6834">
                  <c:v>44988</c:v>
                </c:pt>
                <c:pt idx="6835">
                  <c:v>44991</c:v>
                </c:pt>
                <c:pt idx="6836">
                  <c:v>44992</c:v>
                </c:pt>
                <c:pt idx="6837">
                  <c:v>44993</c:v>
                </c:pt>
                <c:pt idx="6838">
                  <c:v>44994</c:v>
                </c:pt>
                <c:pt idx="6839">
                  <c:v>44995</c:v>
                </c:pt>
                <c:pt idx="6840">
                  <c:v>44998</c:v>
                </c:pt>
                <c:pt idx="6841">
                  <c:v>44999</c:v>
                </c:pt>
                <c:pt idx="6842">
                  <c:v>45000</c:v>
                </c:pt>
                <c:pt idx="6843">
                  <c:v>45001</c:v>
                </c:pt>
                <c:pt idx="6844">
                  <c:v>45002</c:v>
                </c:pt>
                <c:pt idx="6845">
                  <c:v>45005</c:v>
                </c:pt>
                <c:pt idx="6846">
                  <c:v>45006</c:v>
                </c:pt>
                <c:pt idx="6847">
                  <c:v>45007</c:v>
                </c:pt>
                <c:pt idx="6848">
                  <c:v>45008</c:v>
                </c:pt>
                <c:pt idx="6849">
                  <c:v>45009</c:v>
                </c:pt>
                <c:pt idx="6850">
                  <c:v>45012</c:v>
                </c:pt>
                <c:pt idx="6851">
                  <c:v>45013</c:v>
                </c:pt>
                <c:pt idx="6852">
                  <c:v>45014</c:v>
                </c:pt>
                <c:pt idx="6853">
                  <c:v>45015</c:v>
                </c:pt>
                <c:pt idx="6854">
                  <c:v>45016</c:v>
                </c:pt>
                <c:pt idx="6855">
                  <c:v>45019</c:v>
                </c:pt>
                <c:pt idx="6856">
                  <c:v>45020</c:v>
                </c:pt>
                <c:pt idx="6857">
                  <c:v>45021</c:v>
                </c:pt>
                <c:pt idx="6858">
                  <c:v>45022</c:v>
                </c:pt>
                <c:pt idx="6859">
                  <c:v>45026</c:v>
                </c:pt>
                <c:pt idx="6860">
                  <c:v>45027</c:v>
                </c:pt>
                <c:pt idx="6861">
                  <c:v>45028</c:v>
                </c:pt>
                <c:pt idx="6862">
                  <c:v>45029</c:v>
                </c:pt>
                <c:pt idx="6863">
                  <c:v>45030</c:v>
                </c:pt>
                <c:pt idx="6864">
                  <c:v>45033</c:v>
                </c:pt>
                <c:pt idx="6865">
                  <c:v>45034</c:v>
                </c:pt>
                <c:pt idx="6866">
                  <c:v>45035</c:v>
                </c:pt>
                <c:pt idx="6867">
                  <c:v>45036</c:v>
                </c:pt>
                <c:pt idx="6868">
                  <c:v>45037</c:v>
                </c:pt>
                <c:pt idx="6869">
                  <c:v>45040</c:v>
                </c:pt>
                <c:pt idx="6870">
                  <c:v>45041</c:v>
                </c:pt>
                <c:pt idx="6871">
                  <c:v>45042</c:v>
                </c:pt>
                <c:pt idx="6872">
                  <c:v>45043</c:v>
                </c:pt>
                <c:pt idx="6873">
                  <c:v>45044</c:v>
                </c:pt>
                <c:pt idx="6874">
                  <c:v>45046</c:v>
                </c:pt>
                <c:pt idx="6875">
                  <c:v>45047</c:v>
                </c:pt>
                <c:pt idx="6876">
                  <c:v>45048</c:v>
                </c:pt>
                <c:pt idx="6877">
                  <c:v>45049</c:v>
                </c:pt>
                <c:pt idx="6878">
                  <c:v>45050</c:v>
                </c:pt>
                <c:pt idx="6879">
                  <c:v>45051</c:v>
                </c:pt>
                <c:pt idx="6880">
                  <c:v>45054</c:v>
                </c:pt>
                <c:pt idx="6881">
                  <c:v>45055</c:v>
                </c:pt>
                <c:pt idx="6882">
                  <c:v>45056</c:v>
                </c:pt>
                <c:pt idx="6883">
                  <c:v>45057</c:v>
                </c:pt>
                <c:pt idx="6884">
                  <c:v>45058</c:v>
                </c:pt>
                <c:pt idx="6885">
                  <c:v>45061</c:v>
                </c:pt>
                <c:pt idx="6886">
                  <c:v>45062</c:v>
                </c:pt>
                <c:pt idx="6887">
                  <c:v>45063</c:v>
                </c:pt>
                <c:pt idx="6888">
                  <c:v>45064</c:v>
                </c:pt>
                <c:pt idx="6889">
                  <c:v>45065</c:v>
                </c:pt>
                <c:pt idx="6890">
                  <c:v>45068</c:v>
                </c:pt>
                <c:pt idx="6891">
                  <c:v>45069</c:v>
                </c:pt>
                <c:pt idx="6892">
                  <c:v>45070</c:v>
                </c:pt>
                <c:pt idx="6893">
                  <c:v>45071</c:v>
                </c:pt>
                <c:pt idx="6894">
                  <c:v>45072</c:v>
                </c:pt>
                <c:pt idx="6895">
                  <c:v>45075</c:v>
                </c:pt>
                <c:pt idx="6896">
                  <c:v>45076</c:v>
                </c:pt>
                <c:pt idx="6897">
                  <c:v>45077</c:v>
                </c:pt>
                <c:pt idx="6898">
                  <c:v>45078</c:v>
                </c:pt>
                <c:pt idx="6899">
                  <c:v>45079</c:v>
                </c:pt>
                <c:pt idx="6900">
                  <c:v>45082</c:v>
                </c:pt>
                <c:pt idx="6901">
                  <c:v>45083</c:v>
                </c:pt>
                <c:pt idx="6902">
                  <c:v>45084</c:v>
                </c:pt>
                <c:pt idx="6903">
                  <c:v>45085</c:v>
                </c:pt>
                <c:pt idx="6904">
                  <c:v>45086</c:v>
                </c:pt>
                <c:pt idx="6905">
                  <c:v>45089</c:v>
                </c:pt>
                <c:pt idx="6906">
                  <c:v>45090</c:v>
                </c:pt>
                <c:pt idx="6907">
                  <c:v>45091</c:v>
                </c:pt>
                <c:pt idx="6908">
                  <c:v>45092</c:v>
                </c:pt>
                <c:pt idx="6909">
                  <c:v>45093</c:v>
                </c:pt>
                <c:pt idx="6910">
                  <c:v>45096</c:v>
                </c:pt>
                <c:pt idx="6911">
                  <c:v>45097</c:v>
                </c:pt>
                <c:pt idx="6912">
                  <c:v>45098</c:v>
                </c:pt>
                <c:pt idx="6913">
                  <c:v>45099</c:v>
                </c:pt>
                <c:pt idx="6914">
                  <c:v>45100</c:v>
                </c:pt>
                <c:pt idx="6915">
                  <c:v>45103</c:v>
                </c:pt>
                <c:pt idx="6916">
                  <c:v>45104</c:v>
                </c:pt>
                <c:pt idx="6917">
                  <c:v>45105</c:v>
                </c:pt>
                <c:pt idx="6918">
                  <c:v>45106</c:v>
                </c:pt>
                <c:pt idx="6919">
                  <c:v>45107</c:v>
                </c:pt>
                <c:pt idx="6920">
                  <c:v>45110</c:v>
                </c:pt>
                <c:pt idx="6921">
                  <c:v>45111</c:v>
                </c:pt>
                <c:pt idx="6922">
                  <c:v>45112</c:v>
                </c:pt>
                <c:pt idx="6923">
                  <c:v>45113</c:v>
                </c:pt>
                <c:pt idx="6924">
                  <c:v>45114</c:v>
                </c:pt>
                <c:pt idx="6925">
                  <c:v>45117</c:v>
                </c:pt>
                <c:pt idx="6926">
                  <c:v>45118</c:v>
                </c:pt>
                <c:pt idx="6927">
                  <c:v>45119</c:v>
                </c:pt>
                <c:pt idx="6928">
                  <c:v>45120</c:v>
                </c:pt>
                <c:pt idx="6929">
                  <c:v>45121</c:v>
                </c:pt>
                <c:pt idx="6930">
                  <c:v>45124</c:v>
                </c:pt>
                <c:pt idx="6931">
                  <c:v>45125</c:v>
                </c:pt>
                <c:pt idx="6932">
                  <c:v>45126</c:v>
                </c:pt>
                <c:pt idx="6933">
                  <c:v>45127</c:v>
                </c:pt>
                <c:pt idx="6934">
                  <c:v>45128</c:v>
                </c:pt>
                <c:pt idx="6935">
                  <c:v>45131</c:v>
                </c:pt>
                <c:pt idx="6936">
                  <c:v>45132</c:v>
                </c:pt>
                <c:pt idx="6937">
                  <c:v>45133</c:v>
                </c:pt>
                <c:pt idx="6938">
                  <c:v>45134</c:v>
                </c:pt>
                <c:pt idx="6939">
                  <c:v>45135</c:v>
                </c:pt>
                <c:pt idx="6940">
                  <c:v>45138</c:v>
                </c:pt>
                <c:pt idx="6941">
                  <c:v>45139</c:v>
                </c:pt>
                <c:pt idx="6942">
                  <c:v>45140</c:v>
                </c:pt>
                <c:pt idx="6943">
                  <c:v>45141</c:v>
                </c:pt>
                <c:pt idx="6944">
                  <c:v>45142</c:v>
                </c:pt>
                <c:pt idx="6945">
                  <c:v>45145</c:v>
                </c:pt>
                <c:pt idx="6946">
                  <c:v>45146</c:v>
                </c:pt>
                <c:pt idx="6947">
                  <c:v>45147</c:v>
                </c:pt>
                <c:pt idx="6948">
                  <c:v>45148</c:v>
                </c:pt>
                <c:pt idx="6949">
                  <c:v>45149</c:v>
                </c:pt>
                <c:pt idx="6950">
                  <c:v>45152</c:v>
                </c:pt>
                <c:pt idx="6951">
                  <c:v>45153</c:v>
                </c:pt>
                <c:pt idx="6952">
                  <c:v>45154</c:v>
                </c:pt>
                <c:pt idx="6953">
                  <c:v>45155</c:v>
                </c:pt>
                <c:pt idx="6954">
                  <c:v>45156</c:v>
                </c:pt>
                <c:pt idx="6955">
                  <c:v>45159</c:v>
                </c:pt>
                <c:pt idx="6956">
                  <c:v>45160</c:v>
                </c:pt>
                <c:pt idx="6957">
                  <c:v>45161</c:v>
                </c:pt>
                <c:pt idx="6958">
                  <c:v>45162</c:v>
                </c:pt>
                <c:pt idx="6959">
                  <c:v>45163</c:v>
                </c:pt>
                <c:pt idx="6960">
                  <c:v>45166</c:v>
                </c:pt>
                <c:pt idx="6961">
                  <c:v>45167</c:v>
                </c:pt>
                <c:pt idx="6962">
                  <c:v>45168</c:v>
                </c:pt>
                <c:pt idx="6963">
                  <c:v>45169</c:v>
                </c:pt>
                <c:pt idx="6964">
                  <c:v>45170</c:v>
                </c:pt>
                <c:pt idx="6965">
                  <c:v>45173</c:v>
                </c:pt>
                <c:pt idx="6966">
                  <c:v>45174</c:v>
                </c:pt>
                <c:pt idx="6967">
                  <c:v>45175</c:v>
                </c:pt>
                <c:pt idx="6968">
                  <c:v>45176</c:v>
                </c:pt>
                <c:pt idx="6969">
                  <c:v>45177</c:v>
                </c:pt>
                <c:pt idx="6970">
                  <c:v>45180</c:v>
                </c:pt>
                <c:pt idx="6971">
                  <c:v>45181</c:v>
                </c:pt>
                <c:pt idx="6972">
                  <c:v>45182</c:v>
                </c:pt>
                <c:pt idx="6973">
                  <c:v>45183</c:v>
                </c:pt>
                <c:pt idx="6974">
                  <c:v>45184</c:v>
                </c:pt>
                <c:pt idx="6975">
                  <c:v>45187</c:v>
                </c:pt>
                <c:pt idx="6976">
                  <c:v>45188</c:v>
                </c:pt>
                <c:pt idx="6977">
                  <c:v>45189</c:v>
                </c:pt>
                <c:pt idx="6978">
                  <c:v>45190</c:v>
                </c:pt>
                <c:pt idx="6979">
                  <c:v>45191</c:v>
                </c:pt>
                <c:pt idx="6980">
                  <c:v>45194</c:v>
                </c:pt>
                <c:pt idx="6981">
                  <c:v>45195</c:v>
                </c:pt>
                <c:pt idx="6982">
                  <c:v>45196</c:v>
                </c:pt>
                <c:pt idx="6983">
                  <c:v>45197</c:v>
                </c:pt>
                <c:pt idx="6984">
                  <c:v>45198</c:v>
                </c:pt>
                <c:pt idx="6985">
                  <c:v>45199</c:v>
                </c:pt>
                <c:pt idx="6986">
                  <c:v>45201</c:v>
                </c:pt>
                <c:pt idx="6987">
                  <c:v>45202</c:v>
                </c:pt>
                <c:pt idx="6988">
                  <c:v>45203</c:v>
                </c:pt>
                <c:pt idx="6989">
                  <c:v>45204</c:v>
                </c:pt>
                <c:pt idx="6990">
                  <c:v>45205</c:v>
                </c:pt>
                <c:pt idx="6991">
                  <c:v>45208</c:v>
                </c:pt>
                <c:pt idx="6992">
                  <c:v>45209</c:v>
                </c:pt>
                <c:pt idx="6993">
                  <c:v>45210</c:v>
                </c:pt>
                <c:pt idx="6994">
                  <c:v>45211</c:v>
                </c:pt>
                <c:pt idx="6995">
                  <c:v>45212</c:v>
                </c:pt>
                <c:pt idx="6996">
                  <c:v>45215</c:v>
                </c:pt>
                <c:pt idx="6997">
                  <c:v>45216</c:v>
                </c:pt>
                <c:pt idx="6998">
                  <c:v>45217</c:v>
                </c:pt>
                <c:pt idx="6999">
                  <c:v>45218</c:v>
                </c:pt>
                <c:pt idx="7000">
                  <c:v>45219</c:v>
                </c:pt>
                <c:pt idx="7001">
                  <c:v>45222</c:v>
                </c:pt>
                <c:pt idx="7002">
                  <c:v>45223</c:v>
                </c:pt>
                <c:pt idx="7003">
                  <c:v>45224</c:v>
                </c:pt>
                <c:pt idx="7004">
                  <c:v>45225</c:v>
                </c:pt>
                <c:pt idx="7005">
                  <c:v>45226</c:v>
                </c:pt>
                <c:pt idx="7006">
                  <c:v>45229</c:v>
                </c:pt>
                <c:pt idx="7007">
                  <c:v>45230</c:v>
                </c:pt>
                <c:pt idx="7008">
                  <c:v>45231</c:v>
                </c:pt>
                <c:pt idx="7009">
                  <c:v>45232</c:v>
                </c:pt>
                <c:pt idx="7010">
                  <c:v>45233</c:v>
                </c:pt>
                <c:pt idx="7011">
                  <c:v>45236</c:v>
                </c:pt>
                <c:pt idx="7012">
                  <c:v>45237</c:v>
                </c:pt>
                <c:pt idx="7013">
                  <c:v>45238</c:v>
                </c:pt>
                <c:pt idx="7014">
                  <c:v>45239</c:v>
                </c:pt>
                <c:pt idx="7015">
                  <c:v>45240</c:v>
                </c:pt>
                <c:pt idx="7016">
                  <c:v>45243</c:v>
                </c:pt>
                <c:pt idx="7017">
                  <c:v>45244</c:v>
                </c:pt>
                <c:pt idx="7018">
                  <c:v>45245</c:v>
                </c:pt>
                <c:pt idx="7019">
                  <c:v>45246</c:v>
                </c:pt>
                <c:pt idx="7020">
                  <c:v>45247</c:v>
                </c:pt>
                <c:pt idx="7021">
                  <c:v>45250</c:v>
                </c:pt>
                <c:pt idx="7022">
                  <c:v>45251</c:v>
                </c:pt>
                <c:pt idx="7023">
                  <c:v>45252</c:v>
                </c:pt>
                <c:pt idx="7024">
                  <c:v>45253</c:v>
                </c:pt>
                <c:pt idx="7025">
                  <c:v>45254</c:v>
                </c:pt>
                <c:pt idx="7026">
                  <c:v>45257</c:v>
                </c:pt>
                <c:pt idx="7027">
                  <c:v>45258</c:v>
                </c:pt>
                <c:pt idx="7028">
                  <c:v>45259</c:v>
                </c:pt>
                <c:pt idx="7029">
                  <c:v>45260</c:v>
                </c:pt>
                <c:pt idx="7030">
                  <c:v>45261</c:v>
                </c:pt>
                <c:pt idx="7031">
                  <c:v>45264</c:v>
                </c:pt>
                <c:pt idx="7032">
                  <c:v>45265</c:v>
                </c:pt>
                <c:pt idx="7033">
                  <c:v>45266</c:v>
                </c:pt>
                <c:pt idx="7034">
                  <c:v>45267</c:v>
                </c:pt>
                <c:pt idx="7035">
                  <c:v>45268</c:v>
                </c:pt>
                <c:pt idx="7036">
                  <c:v>45271</c:v>
                </c:pt>
                <c:pt idx="7037">
                  <c:v>45272</c:v>
                </c:pt>
                <c:pt idx="7038">
                  <c:v>45273</c:v>
                </c:pt>
                <c:pt idx="7039">
                  <c:v>45274</c:v>
                </c:pt>
                <c:pt idx="7040">
                  <c:v>45275</c:v>
                </c:pt>
                <c:pt idx="7041">
                  <c:v>45278</c:v>
                </c:pt>
                <c:pt idx="7042">
                  <c:v>45279</c:v>
                </c:pt>
                <c:pt idx="7043">
                  <c:v>45280</c:v>
                </c:pt>
                <c:pt idx="7044">
                  <c:v>45281</c:v>
                </c:pt>
                <c:pt idx="7045">
                  <c:v>45282</c:v>
                </c:pt>
                <c:pt idx="7046">
                  <c:v>45286</c:v>
                </c:pt>
                <c:pt idx="7047">
                  <c:v>45287</c:v>
                </c:pt>
                <c:pt idx="7048">
                  <c:v>45288</c:v>
                </c:pt>
                <c:pt idx="7049">
                  <c:v>45289</c:v>
                </c:pt>
                <c:pt idx="7050">
                  <c:v>45291</c:v>
                </c:pt>
                <c:pt idx="7051">
                  <c:v>45293</c:v>
                </c:pt>
                <c:pt idx="7052">
                  <c:v>45294</c:v>
                </c:pt>
                <c:pt idx="7053">
                  <c:v>45295</c:v>
                </c:pt>
                <c:pt idx="7054">
                  <c:v>45296</c:v>
                </c:pt>
                <c:pt idx="7055">
                  <c:v>45299</c:v>
                </c:pt>
                <c:pt idx="7056">
                  <c:v>45300</c:v>
                </c:pt>
                <c:pt idx="7057">
                  <c:v>45301</c:v>
                </c:pt>
                <c:pt idx="7058">
                  <c:v>45302</c:v>
                </c:pt>
                <c:pt idx="7059">
                  <c:v>45303</c:v>
                </c:pt>
                <c:pt idx="7060">
                  <c:v>45306</c:v>
                </c:pt>
                <c:pt idx="7061">
                  <c:v>45307</c:v>
                </c:pt>
                <c:pt idx="7062">
                  <c:v>45308</c:v>
                </c:pt>
                <c:pt idx="7063">
                  <c:v>45309</c:v>
                </c:pt>
                <c:pt idx="7064">
                  <c:v>45310</c:v>
                </c:pt>
                <c:pt idx="7065">
                  <c:v>45313</c:v>
                </c:pt>
                <c:pt idx="7066">
                  <c:v>45314</c:v>
                </c:pt>
                <c:pt idx="7067">
                  <c:v>45315</c:v>
                </c:pt>
                <c:pt idx="7068">
                  <c:v>45316</c:v>
                </c:pt>
                <c:pt idx="7069">
                  <c:v>45317</c:v>
                </c:pt>
                <c:pt idx="7070">
                  <c:v>45320</c:v>
                </c:pt>
                <c:pt idx="7071">
                  <c:v>45321</c:v>
                </c:pt>
                <c:pt idx="7072">
                  <c:v>45322</c:v>
                </c:pt>
                <c:pt idx="7073">
                  <c:v>45323</c:v>
                </c:pt>
                <c:pt idx="7074">
                  <c:v>45324</c:v>
                </c:pt>
                <c:pt idx="7075">
                  <c:v>45327</c:v>
                </c:pt>
                <c:pt idx="7076">
                  <c:v>45328</c:v>
                </c:pt>
                <c:pt idx="7077">
                  <c:v>45329</c:v>
                </c:pt>
                <c:pt idx="7078">
                  <c:v>45330</c:v>
                </c:pt>
                <c:pt idx="7079">
                  <c:v>45331</c:v>
                </c:pt>
                <c:pt idx="7080">
                  <c:v>45334</c:v>
                </c:pt>
                <c:pt idx="7081">
                  <c:v>45335</c:v>
                </c:pt>
                <c:pt idx="7082">
                  <c:v>45336</c:v>
                </c:pt>
                <c:pt idx="7083">
                  <c:v>45337</c:v>
                </c:pt>
                <c:pt idx="7084">
                  <c:v>45338</c:v>
                </c:pt>
                <c:pt idx="7085">
                  <c:v>45341</c:v>
                </c:pt>
                <c:pt idx="7086">
                  <c:v>45342</c:v>
                </c:pt>
                <c:pt idx="7087">
                  <c:v>45343</c:v>
                </c:pt>
                <c:pt idx="7088">
                  <c:v>45344</c:v>
                </c:pt>
                <c:pt idx="7089">
                  <c:v>45345</c:v>
                </c:pt>
                <c:pt idx="7090">
                  <c:v>45348</c:v>
                </c:pt>
                <c:pt idx="7091">
                  <c:v>45349</c:v>
                </c:pt>
                <c:pt idx="7092">
                  <c:v>45350</c:v>
                </c:pt>
                <c:pt idx="7093">
                  <c:v>45351</c:v>
                </c:pt>
                <c:pt idx="7094">
                  <c:v>45352</c:v>
                </c:pt>
                <c:pt idx="7095">
                  <c:v>45355</c:v>
                </c:pt>
                <c:pt idx="7096">
                  <c:v>45356</c:v>
                </c:pt>
                <c:pt idx="7097">
                  <c:v>45357</c:v>
                </c:pt>
                <c:pt idx="7098">
                  <c:v>45358</c:v>
                </c:pt>
                <c:pt idx="7099">
                  <c:v>45359</c:v>
                </c:pt>
                <c:pt idx="7100">
                  <c:v>45362</c:v>
                </c:pt>
                <c:pt idx="7101">
                  <c:v>45363</c:v>
                </c:pt>
                <c:pt idx="7102">
                  <c:v>45364</c:v>
                </c:pt>
                <c:pt idx="7103">
                  <c:v>45365</c:v>
                </c:pt>
                <c:pt idx="7104">
                  <c:v>45366</c:v>
                </c:pt>
                <c:pt idx="7105">
                  <c:v>45369</c:v>
                </c:pt>
                <c:pt idx="7106">
                  <c:v>45370</c:v>
                </c:pt>
                <c:pt idx="7107">
                  <c:v>45371</c:v>
                </c:pt>
                <c:pt idx="7108">
                  <c:v>45372</c:v>
                </c:pt>
                <c:pt idx="7109">
                  <c:v>45373</c:v>
                </c:pt>
                <c:pt idx="7110">
                  <c:v>45376</c:v>
                </c:pt>
                <c:pt idx="7111">
                  <c:v>45377</c:v>
                </c:pt>
                <c:pt idx="7112">
                  <c:v>45378</c:v>
                </c:pt>
                <c:pt idx="7113">
                  <c:v>45379</c:v>
                </c:pt>
                <c:pt idx="7114">
                  <c:v>45382</c:v>
                </c:pt>
              </c:numCache>
            </c:numRef>
          </c:cat>
          <c:val>
            <c:numRef>
              <c:f>'Spreads '!$C$3:$C$7162</c:f>
              <c:numCache>
                <c:formatCode>0.0</c:formatCode>
                <c:ptCount val="7160"/>
                <c:pt idx="0">
                  <c:v>533.00773014757556</c:v>
                </c:pt>
                <c:pt idx="1">
                  <c:v>533.00773014757556</c:v>
                </c:pt>
                <c:pt idx="2">
                  <c:v>533.00773014757556</c:v>
                </c:pt>
                <c:pt idx="3">
                  <c:v>533.00773014757556</c:v>
                </c:pt>
                <c:pt idx="4">
                  <c:v>533.00773014757556</c:v>
                </c:pt>
                <c:pt idx="5">
                  <c:v>533.00773014757556</c:v>
                </c:pt>
                <c:pt idx="6">
                  <c:v>533.00773014757556</c:v>
                </c:pt>
                <c:pt idx="7">
                  <c:v>533.00773014757556</c:v>
                </c:pt>
                <c:pt idx="8">
                  <c:v>533.00773014757556</c:v>
                </c:pt>
                <c:pt idx="9">
                  <c:v>533.00773014757556</c:v>
                </c:pt>
                <c:pt idx="10">
                  <c:v>533.00773014757556</c:v>
                </c:pt>
                <c:pt idx="11">
                  <c:v>533.00773014757556</c:v>
                </c:pt>
                <c:pt idx="12">
                  <c:v>533.00773014757556</c:v>
                </c:pt>
                <c:pt idx="13">
                  <c:v>533.00773014757556</c:v>
                </c:pt>
                <c:pt idx="14">
                  <c:v>533.00773014757556</c:v>
                </c:pt>
                <c:pt idx="15">
                  <c:v>533.00773014757556</c:v>
                </c:pt>
                <c:pt idx="16">
                  <c:v>533.00773014757556</c:v>
                </c:pt>
                <c:pt idx="17">
                  <c:v>533.00773014757556</c:v>
                </c:pt>
                <c:pt idx="18">
                  <c:v>533.00773014757556</c:v>
                </c:pt>
                <c:pt idx="19">
                  <c:v>533.00773014757556</c:v>
                </c:pt>
                <c:pt idx="20">
                  <c:v>533.00773014757556</c:v>
                </c:pt>
                <c:pt idx="21">
                  <c:v>533.00773014757556</c:v>
                </c:pt>
                <c:pt idx="22">
                  <c:v>533.00773014757556</c:v>
                </c:pt>
                <c:pt idx="23">
                  <c:v>533.00773014757556</c:v>
                </c:pt>
                <c:pt idx="24">
                  <c:v>533.00773014757556</c:v>
                </c:pt>
                <c:pt idx="25">
                  <c:v>533.00773014757556</c:v>
                </c:pt>
                <c:pt idx="26">
                  <c:v>533.00773014757556</c:v>
                </c:pt>
                <c:pt idx="27">
                  <c:v>533.00773014757556</c:v>
                </c:pt>
                <c:pt idx="28">
                  <c:v>533.00773014757556</c:v>
                </c:pt>
                <c:pt idx="29">
                  <c:v>533.00773014757556</c:v>
                </c:pt>
                <c:pt idx="30">
                  <c:v>533.00773014757556</c:v>
                </c:pt>
                <c:pt idx="31">
                  <c:v>533.00773014757556</c:v>
                </c:pt>
                <c:pt idx="32">
                  <c:v>533.00773014757556</c:v>
                </c:pt>
                <c:pt idx="33">
                  <c:v>533.00773014757556</c:v>
                </c:pt>
                <c:pt idx="34">
                  <c:v>533.00773014757556</c:v>
                </c:pt>
                <c:pt idx="35">
                  <c:v>533.00773014757556</c:v>
                </c:pt>
                <c:pt idx="36">
                  <c:v>533.00773014757556</c:v>
                </c:pt>
                <c:pt idx="37">
                  <c:v>533.00773014757556</c:v>
                </c:pt>
                <c:pt idx="38">
                  <c:v>533.00773014757556</c:v>
                </c:pt>
                <c:pt idx="39">
                  <c:v>533.00773014757556</c:v>
                </c:pt>
                <c:pt idx="40">
                  <c:v>533.00773014757556</c:v>
                </c:pt>
                <c:pt idx="41">
                  <c:v>533.00773014757556</c:v>
                </c:pt>
                <c:pt idx="42">
                  <c:v>533.00773014757556</c:v>
                </c:pt>
                <c:pt idx="43">
                  <c:v>533.00773014757556</c:v>
                </c:pt>
                <c:pt idx="44">
                  <c:v>533.00773014757556</c:v>
                </c:pt>
                <c:pt idx="45">
                  <c:v>533.00773014757556</c:v>
                </c:pt>
                <c:pt idx="46">
                  <c:v>533.00773014757556</c:v>
                </c:pt>
                <c:pt idx="47">
                  <c:v>533.00773014757556</c:v>
                </c:pt>
                <c:pt idx="48">
                  <c:v>533.00773014757556</c:v>
                </c:pt>
                <c:pt idx="49">
                  <c:v>533.00773014757556</c:v>
                </c:pt>
                <c:pt idx="50">
                  <c:v>533.00773014757556</c:v>
                </c:pt>
                <c:pt idx="51">
                  <c:v>533.00773014757556</c:v>
                </c:pt>
                <c:pt idx="52">
                  <c:v>533.00773014757556</c:v>
                </c:pt>
                <c:pt idx="53">
                  <c:v>533.00773014757556</c:v>
                </c:pt>
                <c:pt idx="54">
                  <c:v>533.00773014757556</c:v>
                </c:pt>
                <c:pt idx="55">
                  <c:v>533.00773014757556</c:v>
                </c:pt>
                <c:pt idx="56">
                  <c:v>533.00773014757556</c:v>
                </c:pt>
                <c:pt idx="57">
                  <c:v>533.00773014757556</c:v>
                </c:pt>
                <c:pt idx="58">
                  <c:v>533.00773014757556</c:v>
                </c:pt>
                <c:pt idx="59">
                  <c:v>533.00773014757556</c:v>
                </c:pt>
                <c:pt idx="60">
                  <c:v>533.00773014757556</c:v>
                </c:pt>
                <c:pt idx="61">
                  <c:v>533.00773014757556</c:v>
                </c:pt>
                <c:pt idx="62">
                  <c:v>533.00773014757556</c:v>
                </c:pt>
                <c:pt idx="63">
                  <c:v>533.00773014757556</c:v>
                </c:pt>
                <c:pt idx="64">
                  <c:v>533.00773014757556</c:v>
                </c:pt>
                <c:pt idx="65">
                  <c:v>533.00773014757556</c:v>
                </c:pt>
                <c:pt idx="66">
                  <c:v>533.00773014757556</c:v>
                </c:pt>
                <c:pt idx="67">
                  <c:v>533.00773014757556</c:v>
                </c:pt>
                <c:pt idx="68">
                  <c:v>533.00773014757556</c:v>
                </c:pt>
                <c:pt idx="69">
                  <c:v>533.00773014757556</c:v>
                </c:pt>
                <c:pt idx="70">
                  <c:v>533.00773014757556</c:v>
                </c:pt>
                <c:pt idx="71">
                  <c:v>533.00773014757556</c:v>
                </c:pt>
                <c:pt idx="72">
                  <c:v>533.00773014757556</c:v>
                </c:pt>
                <c:pt idx="73">
                  <c:v>533.00773014757556</c:v>
                </c:pt>
                <c:pt idx="74">
                  <c:v>533.00773014757556</c:v>
                </c:pt>
                <c:pt idx="75">
                  <c:v>533.00773014757556</c:v>
                </c:pt>
                <c:pt idx="76">
                  <c:v>533.00773014757556</c:v>
                </c:pt>
                <c:pt idx="77">
                  <c:v>533.00773014757556</c:v>
                </c:pt>
                <c:pt idx="78">
                  <c:v>533.00773014757556</c:v>
                </c:pt>
                <c:pt idx="79">
                  <c:v>533.00773014757556</c:v>
                </c:pt>
                <c:pt idx="80">
                  <c:v>533.00773014757556</c:v>
                </c:pt>
                <c:pt idx="81">
                  <c:v>533.00773014757556</c:v>
                </c:pt>
                <c:pt idx="82">
                  <c:v>533.00773014757556</c:v>
                </c:pt>
                <c:pt idx="83">
                  <c:v>533.00773014757556</c:v>
                </c:pt>
                <c:pt idx="84">
                  <c:v>533.00773014757556</c:v>
                </c:pt>
                <c:pt idx="85">
                  <c:v>533.00773014757556</c:v>
                </c:pt>
                <c:pt idx="86">
                  <c:v>533.00773014757556</c:v>
                </c:pt>
                <c:pt idx="87">
                  <c:v>533.00773014757556</c:v>
                </c:pt>
                <c:pt idx="88">
                  <c:v>533.00773014757556</c:v>
                </c:pt>
                <c:pt idx="89">
                  <c:v>533.00773014757556</c:v>
                </c:pt>
                <c:pt idx="90">
                  <c:v>533.00773014757556</c:v>
                </c:pt>
                <c:pt idx="91">
                  <c:v>533.00773014757556</c:v>
                </c:pt>
                <c:pt idx="92">
                  <c:v>533.00773014757556</c:v>
                </c:pt>
                <c:pt idx="93">
                  <c:v>533.00773014757556</c:v>
                </c:pt>
                <c:pt idx="94">
                  <c:v>533.00773014757556</c:v>
                </c:pt>
                <c:pt idx="95">
                  <c:v>533.00773014757556</c:v>
                </c:pt>
                <c:pt idx="96">
                  <c:v>533.00773014757556</c:v>
                </c:pt>
                <c:pt idx="97">
                  <c:v>533.00773014757556</c:v>
                </c:pt>
                <c:pt idx="98">
                  <c:v>533.00773014757556</c:v>
                </c:pt>
                <c:pt idx="99">
                  <c:v>533.00773014757556</c:v>
                </c:pt>
                <c:pt idx="100">
                  <c:v>533.00773014757556</c:v>
                </c:pt>
                <c:pt idx="101">
                  <c:v>533.00773014757556</c:v>
                </c:pt>
                <c:pt idx="102">
                  <c:v>533.00773014757556</c:v>
                </c:pt>
                <c:pt idx="103">
                  <c:v>533.00773014757556</c:v>
                </c:pt>
                <c:pt idx="104">
                  <c:v>533.00773014757556</c:v>
                </c:pt>
                <c:pt idx="105">
                  <c:v>533.00773014757556</c:v>
                </c:pt>
                <c:pt idx="106">
                  <c:v>533.00773014757556</c:v>
                </c:pt>
                <c:pt idx="107">
                  <c:v>533.00773014757556</c:v>
                </c:pt>
                <c:pt idx="108">
                  <c:v>533.00773014757556</c:v>
                </c:pt>
                <c:pt idx="109">
                  <c:v>533.00773014757556</c:v>
                </c:pt>
                <c:pt idx="110">
                  <c:v>533.00773014757556</c:v>
                </c:pt>
                <c:pt idx="111">
                  <c:v>533.00773014757556</c:v>
                </c:pt>
                <c:pt idx="112">
                  <c:v>533.00773014757556</c:v>
                </c:pt>
                <c:pt idx="113">
                  <c:v>533.00773014757556</c:v>
                </c:pt>
                <c:pt idx="114">
                  <c:v>533.00773014757556</c:v>
                </c:pt>
                <c:pt idx="115">
                  <c:v>533.00773014757556</c:v>
                </c:pt>
                <c:pt idx="116">
                  <c:v>533.00773014757556</c:v>
                </c:pt>
                <c:pt idx="117">
                  <c:v>533.00773014757556</c:v>
                </c:pt>
                <c:pt idx="118">
                  <c:v>533.00773014757556</c:v>
                </c:pt>
                <c:pt idx="119">
                  <c:v>533.00773014757556</c:v>
                </c:pt>
                <c:pt idx="120">
                  <c:v>533.00773014757556</c:v>
                </c:pt>
                <c:pt idx="121">
                  <c:v>533.00773014757556</c:v>
                </c:pt>
                <c:pt idx="122">
                  <c:v>533.00773014757556</c:v>
                </c:pt>
                <c:pt idx="123">
                  <c:v>533.00773014757556</c:v>
                </c:pt>
                <c:pt idx="124">
                  <c:v>533.00773014757556</c:v>
                </c:pt>
                <c:pt idx="125">
                  <c:v>533.00773014757556</c:v>
                </c:pt>
                <c:pt idx="126">
                  <c:v>533.00773014757556</c:v>
                </c:pt>
                <c:pt idx="127">
                  <c:v>533.00773014757556</c:v>
                </c:pt>
                <c:pt idx="128">
                  <c:v>533.00773014757556</c:v>
                </c:pt>
                <c:pt idx="129">
                  <c:v>533.00773014757556</c:v>
                </c:pt>
                <c:pt idx="130">
                  <c:v>533.00773014757556</c:v>
                </c:pt>
                <c:pt idx="131">
                  <c:v>533.00773014757556</c:v>
                </c:pt>
                <c:pt idx="132">
                  <c:v>533.00773014757556</c:v>
                </c:pt>
                <c:pt idx="133">
                  <c:v>533.00773014757556</c:v>
                </c:pt>
                <c:pt idx="134">
                  <c:v>533.00773014757556</c:v>
                </c:pt>
                <c:pt idx="135">
                  <c:v>533.00773014757556</c:v>
                </c:pt>
                <c:pt idx="136">
                  <c:v>533.00773014757556</c:v>
                </c:pt>
                <c:pt idx="137">
                  <c:v>533.00773014757556</c:v>
                </c:pt>
                <c:pt idx="138">
                  <c:v>533.00773014757556</c:v>
                </c:pt>
                <c:pt idx="139">
                  <c:v>533.00773014757556</c:v>
                </c:pt>
                <c:pt idx="140">
                  <c:v>533.00773014757556</c:v>
                </c:pt>
                <c:pt idx="141">
                  <c:v>533.00773014757556</c:v>
                </c:pt>
                <c:pt idx="142">
                  <c:v>533.00773014757556</c:v>
                </c:pt>
                <c:pt idx="143">
                  <c:v>533.00773014757556</c:v>
                </c:pt>
                <c:pt idx="144">
                  <c:v>533.00773014757556</c:v>
                </c:pt>
                <c:pt idx="145">
                  <c:v>533.00773014757556</c:v>
                </c:pt>
                <c:pt idx="146">
                  <c:v>533.00773014757556</c:v>
                </c:pt>
                <c:pt idx="147">
                  <c:v>533.00773014757556</c:v>
                </c:pt>
                <c:pt idx="148">
                  <c:v>533.00773014757556</c:v>
                </c:pt>
                <c:pt idx="149">
                  <c:v>533.00773014757556</c:v>
                </c:pt>
                <c:pt idx="150">
                  <c:v>533.00773014757556</c:v>
                </c:pt>
                <c:pt idx="151">
                  <c:v>533.00773014757556</c:v>
                </c:pt>
                <c:pt idx="152">
                  <c:v>533.00773014757556</c:v>
                </c:pt>
                <c:pt idx="153">
                  <c:v>533.00773014757556</c:v>
                </c:pt>
                <c:pt idx="154">
                  <c:v>533.00773014757556</c:v>
                </c:pt>
                <c:pt idx="155">
                  <c:v>533.00773014757556</c:v>
                </c:pt>
                <c:pt idx="156">
                  <c:v>533.00773014757556</c:v>
                </c:pt>
                <c:pt idx="157">
                  <c:v>533.00773014757556</c:v>
                </c:pt>
                <c:pt idx="158">
                  <c:v>533.00773014757556</c:v>
                </c:pt>
                <c:pt idx="159">
                  <c:v>533.00773014757556</c:v>
                </c:pt>
                <c:pt idx="160">
                  <c:v>533.00773014757556</c:v>
                </c:pt>
                <c:pt idx="161">
                  <c:v>533.00773014757556</c:v>
                </c:pt>
                <c:pt idx="162">
                  <c:v>533.00773014757556</c:v>
                </c:pt>
                <c:pt idx="163">
                  <c:v>533.00773014757556</c:v>
                </c:pt>
                <c:pt idx="164">
                  <c:v>533.00773014757556</c:v>
                </c:pt>
                <c:pt idx="165">
                  <c:v>533.00773014757556</c:v>
                </c:pt>
                <c:pt idx="166">
                  <c:v>533.00773014757556</c:v>
                </c:pt>
                <c:pt idx="167">
                  <c:v>533.00773014757556</c:v>
                </c:pt>
                <c:pt idx="168">
                  <c:v>533.00773014757556</c:v>
                </c:pt>
                <c:pt idx="169">
                  <c:v>533.00773014757556</c:v>
                </c:pt>
                <c:pt idx="170">
                  <c:v>533.00773014757556</c:v>
                </c:pt>
                <c:pt idx="171">
                  <c:v>533.00773014757556</c:v>
                </c:pt>
                <c:pt idx="172">
                  <c:v>533.00773014757556</c:v>
                </c:pt>
                <c:pt idx="173">
                  <c:v>533.00773014757556</c:v>
                </c:pt>
                <c:pt idx="174">
                  <c:v>533.00773014757556</c:v>
                </c:pt>
                <c:pt idx="175">
                  <c:v>533.00773014757556</c:v>
                </c:pt>
                <c:pt idx="176">
                  <c:v>533.00773014757556</c:v>
                </c:pt>
                <c:pt idx="177">
                  <c:v>533.00773014757556</c:v>
                </c:pt>
                <c:pt idx="178">
                  <c:v>533.00773014757556</c:v>
                </c:pt>
                <c:pt idx="179">
                  <c:v>533.00773014757556</c:v>
                </c:pt>
                <c:pt idx="180">
                  <c:v>533.00773014757556</c:v>
                </c:pt>
                <c:pt idx="181">
                  <c:v>533.00773014757556</c:v>
                </c:pt>
                <c:pt idx="182">
                  <c:v>533.00773014757556</c:v>
                </c:pt>
                <c:pt idx="183">
                  <c:v>533.00773014757556</c:v>
                </c:pt>
                <c:pt idx="184">
                  <c:v>533.00773014757556</c:v>
                </c:pt>
                <c:pt idx="185">
                  <c:v>533.00773014757556</c:v>
                </c:pt>
                <c:pt idx="186">
                  <c:v>533.00773014757556</c:v>
                </c:pt>
                <c:pt idx="187">
                  <c:v>533.00773014757556</c:v>
                </c:pt>
                <c:pt idx="188">
                  <c:v>533.00773014757556</c:v>
                </c:pt>
                <c:pt idx="189">
                  <c:v>533.00773014757556</c:v>
                </c:pt>
                <c:pt idx="190">
                  <c:v>533.00773014757556</c:v>
                </c:pt>
                <c:pt idx="191">
                  <c:v>533.00773014757556</c:v>
                </c:pt>
                <c:pt idx="192">
                  <c:v>533.00773014757556</c:v>
                </c:pt>
                <c:pt idx="193">
                  <c:v>533.00773014757556</c:v>
                </c:pt>
                <c:pt idx="194">
                  <c:v>533.00773014757556</c:v>
                </c:pt>
                <c:pt idx="195">
                  <c:v>533.00773014757556</c:v>
                </c:pt>
                <c:pt idx="196">
                  <c:v>533.00773014757556</c:v>
                </c:pt>
                <c:pt idx="197">
                  <c:v>533.00773014757556</c:v>
                </c:pt>
                <c:pt idx="198">
                  <c:v>533.00773014757556</c:v>
                </c:pt>
                <c:pt idx="199">
                  <c:v>533.00773014757556</c:v>
                </c:pt>
                <c:pt idx="200">
                  <c:v>533.00773014757556</c:v>
                </c:pt>
                <c:pt idx="201">
                  <c:v>533.00773014757556</c:v>
                </c:pt>
                <c:pt idx="202">
                  <c:v>533.00773014757556</c:v>
                </c:pt>
                <c:pt idx="203">
                  <c:v>533.00773014757556</c:v>
                </c:pt>
                <c:pt idx="204">
                  <c:v>533.00773014757556</c:v>
                </c:pt>
                <c:pt idx="205">
                  <c:v>533.00773014757556</c:v>
                </c:pt>
                <c:pt idx="206">
                  <c:v>533.00773014757556</c:v>
                </c:pt>
                <c:pt idx="207">
                  <c:v>533.00773014757556</c:v>
                </c:pt>
                <c:pt idx="208">
                  <c:v>533.00773014757556</c:v>
                </c:pt>
                <c:pt idx="209">
                  <c:v>533.00773014757556</c:v>
                </c:pt>
                <c:pt idx="210">
                  <c:v>533.00773014757556</c:v>
                </c:pt>
                <c:pt idx="211">
                  <c:v>533.00773014757556</c:v>
                </c:pt>
                <c:pt idx="212">
                  <c:v>533.00773014757556</c:v>
                </c:pt>
                <c:pt idx="213">
                  <c:v>533.00773014757556</c:v>
                </c:pt>
                <c:pt idx="214">
                  <c:v>533.00773014757556</c:v>
                </c:pt>
                <c:pt idx="215">
                  <c:v>533.00773014757556</c:v>
                </c:pt>
                <c:pt idx="216">
                  <c:v>533.00773014757556</c:v>
                </c:pt>
                <c:pt idx="217">
                  <c:v>533.00773014757556</c:v>
                </c:pt>
                <c:pt idx="218">
                  <c:v>533.00773014757556</c:v>
                </c:pt>
                <c:pt idx="219">
                  <c:v>533.00773014757556</c:v>
                </c:pt>
                <c:pt idx="220">
                  <c:v>533.00773014757556</c:v>
                </c:pt>
                <c:pt idx="221">
                  <c:v>533.00773014757556</c:v>
                </c:pt>
                <c:pt idx="222">
                  <c:v>533.00773014757556</c:v>
                </c:pt>
                <c:pt idx="223">
                  <c:v>533.00773014757556</c:v>
                </c:pt>
                <c:pt idx="224">
                  <c:v>533.00773014757556</c:v>
                </c:pt>
                <c:pt idx="225">
                  <c:v>533.00773014757556</c:v>
                </c:pt>
                <c:pt idx="226">
                  <c:v>533.00773014757556</c:v>
                </c:pt>
                <c:pt idx="227">
                  <c:v>533.00773014757556</c:v>
                </c:pt>
                <c:pt idx="228">
                  <c:v>533.00773014757556</c:v>
                </c:pt>
                <c:pt idx="229">
                  <c:v>533.00773014757556</c:v>
                </c:pt>
                <c:pt idx="230">
                  <c:v>533.00773014757556</c:v>
                </c:pt>
                <c:pt idx="231">
                  <c:v>533.00773014757556</c:v>
                </c:pt>
                <c:pt idx="232">
                  <c:v>533.00773014757556</c:v>
                </c:pt>
                <c:pt idx="233">
                  <c:v>533.00773014757556</c:v>
                </c:pt>
                <c:pt idx="234">
                  <c:v>533.00773014757556</c:v>
                </c:pt>
                <c:pt idx="235">
                  <c:v>533.00773014757556</c:v>
                </c:pt>
                <c:pt idx="236">
                  <c:v>533.00773014757556</c:v>
                </c:pt>
                <c:pt idx="237">
                  <c:v>533.00773014757556</c:v>
                </c:pt>
                <c:pt idx="238">
                  <c:v>533.00773014757556</c:v>
                </c:pt>
                <c:pt idx="239">
                  <c:v>533.00773014757556</c:v>
                </c:pt>
                <c:pt idx="240">
                  <c:v>533.00773014757556</c:v>
                </c:pt>
                <c:pt idx="241">
                  <c:v>533.00773014757556</c:v>
                </c:pt>
                <c:pt idx="242">
                  <c:v>533.00773014757556</c:v>
                </c:pt>
                <c:pt idx="243">
                  <c:v>533.00773014757556</c:v>
                </c:pt>
                <c:pt idx="244">
                  <c:v>533.00773014757556</c:v>
                </c:pt>
                <c:pt idx="245">
                  <c:v>533.00773014757556</c:v>
                </c:pt>
                <c:pt idx="246">
                  <c:v>533.00773014757556</c:v>
                </c:pt>
                <c:pt idx="247">
                  <c:v>533.00773014757556</c:v>
                </c:pt>
                <c:pt idx="248">
                  <c:v>533.00773014757556</c:v>
                </c:pt>
                <c:pt idx="249">
                  <c:v>533.00773014757556</c:v>
                </c:pt>
                <c:pt idx="250">
                  <c:v>533.00773014757556</c:v>
                </c:pt>
                <c:pt idx="251">
                  <c:v>533.00773014757556</c:v>
                </c:pt>
                <c:pt idx="252">
                  <c:v>533.00773014757556</c:v>
                </c:pt>
                <c:pt idx="253">
                  <c:v>533.00773014757556</c:v>
                </c:pt>
                <c:pt idx="254">
                  <c:v>533.00773014757556</c:v>
                </c:pt>
                <c:pt idx="255">
                  <c:v>533.00773014757556</c:v>
                </c:pt>
                <c:pt idx="256">
                  <c:v>533.00773014757556</c:v>
                </c:pt>
                <c:pt idx="257">
                  <c:v>533.00773014757556</c:v>
                </c:pt>
                <c:pt idx="258">
                  <c:v>533.00773014757556</c:v>
                </c:pt>
                <c:pt idx="259">
                  <c:v>533.00773014757556</c:v>
                </c:pt>
                <c:pt idx="260">
                  <c:v>533.00773014757556</c:v>
                </c:pt>
                <c:pt idx="261">
                  <c:v>533.00773014757556</c:v>
                </c:pt>
                <c:pt idx="262">
                  <c:v>533.00773014757556</c:v>
                </c:pt>
                <c:pt idx="263">
                  <c:v>533.00773014757556</c:v>
                </c:pt>
                <c:pt idx="264">
                  <c:v>533.00773014757556</c:v>
                </c:pt>
                <c:pt idx="265">
                  <c:v>533.00773014757556</c:v>
                </c:pt>
                <c:pt idx="266">
                  <c:v>533.00773014757556</c:v>
                </c:pt>
                <c:pt idx="267">
                  <c:v>533.00773014757556</c:v>
                </c:pt>
                <c:pt idx="268">
                  <c:v>533.00773014757556</c:v>
                </c:pt>
                <c:pt idx="269">
                  <c:v>533.00773014757556</c:v>
                </c:pt>
                <c:pt idx="270">
                  <c:v>533.00773014757556</c:v>
                </c:pt>
                <c:pt idx="271">
                  <c:v>533.00773014757556</c:v>
                </c:pt>
                <c:pt idx="272">
                  <c:v>533.00773014757556</c:v>
                </c:pt>
                <c:pt idx="273">
                  <c:v>533.00773014757556</c:v>
                </c:pt>
                <c:pt idx="274">
                  <c:v>533.00773014757556</c:v>
                </c:pt>
                <c:pt idx="275">
                  <c:v>533.00773014757556</c:v>
                </c:pt>
                <c:pt idx="276">
                  <c:v>533.00773014757556</c:v>
                </c:pt>
                <c:pt idx="277">
                  <c:v>533.00773014757556</c:v>
                </c:pt>
                <c:pt idx="278">
                  <c:v>533.00773014757556</c:v>
                </c:pt>
                <c:pt idx="279">
                  <c:v>533.00773014757556</c:v>
                </c:pt>
                <c:pt idx="280">
                  <c:v>533.00773014757556</c:v>
                </c:pt>
                <c:pt idx="281">
                  <c:v>533.00773014757556</c:v>
                </c:pt>
                <c:pt idx="282">
                  <c:v>533.00773014757556</c:v>
                </c:pt>
                <c:pt idx="283">
                  <c:v>533.00773014757556</c:v>
                </c:pt>
                <c:pt idx="284">
                  <c:v>533.00773014757556</c:v>
                </c:pt>
                <c:pt idx="285">
                  <c:v>533.00773014757556</c:v>
                </c:pt>
                <c:pt idx="286">
                  <c:v>533.00773014757556</c:v>
                </c:pt>
                <c:pt idx="287">
                  <c:v>533.00773014757556</c:v>
                </c:pt>
                <c:pt idx="288">
                  <c:v>533.00773014757556</c:v>
                </c:pt>
                <c:pt idx="289">
                  <c:v>533.00773014757556</c:v>
                </c:pt>
                <c:pt idx="290">
                  <c:v>533.00773014757556</c:v>
                </c:pt>
                <c:pt idx="291">
                  <c:v>533.00773014757556</c:v>
                </c:pt>
                <c:pt idx="292">
                  <c:v>533.00773014757556</c:v>
                </c:pt>
                <c:pt idx="293">
                  <c:v>533.00773014757556</c:v>
                </c:pt>
                <c:pt idx="294">
                  <c:v>533.00773014757556</c:v>
                </c:pt>
                <c:pt idx="295">
                  <c:v>533.00773014757556</c:v>
                </c:pt>
                <c:pt idx="296">
                  <c:v>533.00773014757556</c:v>
                </c:pt>
                <c:pt idx="297">
                  <c:v>533.00773014757556</c:v>
                </c:pt>
                <c:pt idx="298">
                  <c:v>533.00773014757556</c:v>
                </c:pt>
                <c:pt idx="299">
                  <c:v>533.00773014757556</c:v>
                </c:pt>
                <c:pt idx="300">
                  <c:v>533.00773014757556</c:v>
                </c:pt>
                <c:pt idx="301">
                  <c:v>533.00773014757556</c:v>
                </c:pt>
                <c:pt idx="302">
                  <c:v>533.00773014757556</c:v>
                </c:pt>
                <c:pt idx="303">
                  <c:v>533.00773014757556</c:v>
                </c:pt>
                <c:pt idx="304">
                  <c:v>533.00773014757556</c:v>
                </c:pt>
                <c:pt idx="305">
                  <c:v>533.00773014757556</c:v>
                </c:pt>
                <c:pt idx="306">
                  <c:v>533.00773014757556</c:v>
                </c:pt>
                <c:pt idx="307">
                  <c:v>533.00773014757556</c:v>
                </c:pt>
                <c:pt idx="308">
                  <c:v>533.00773014757556</c:v>
                </c:pt>
                <c:pt idx="309">
                  <c:v>533.00773014757556</c:v>
                </c:pt>
                <c:pt idx="310">
                  <c:v>533.00773014757556</c:v>
                </c:pt>
                <c:pt idx="311">
                  <c:v>533.00773014757556</c:v>
                </c:pt>
                <c:pt idx="312">
                  <c:v>533.00773014757556</c:v>
                </c:pt>
                <c:pt idx="313">
                  <c:v>533.00773014757556</c:v>
                </c:pt>
                <c:pt idx="314">
                  <c:v>533.00773014757556</c:v>
                </c:pt>
                <c:pt idx="315">
                  <c:v>533.00773014757556</c:v>
                </c:pt>
                <c:pt idx="316">
                  <c:v>533.00773014757556</c:v>
                </c:pt>
                <c:pt idx="317">
                  <c:v>533.00773014757556</c:v>
                </c:pt>
                <c:pt idx="318">
                  <c:v>533.00773014757556</c:v>
                </c:pt>
                <c:pt idx="319">
                  <c:v>533.00773014757556</c:v>
                </c:pt>
                <c:pt idx="320">
                  <c:v>533.00773014757556</c:v>
                </c:pt>
                <c:pt idx="321">
                  <c:v>533.00773014757556</c:v>
                </c:pt>
                <c:pt idx="322">
                  <c:v>533.00773014757556</c:v>
                </c:pt>
                <c:pt idx="323">
                  <c:v>533.00773014757556</c:v>
                </c:pt>
                <c:pt idx="324">
                  <c:v>533.00773014757556</c:v>
                </c:pt>
                <c:pt idx="325">
                  <c:v>533.00773014757556</c:v>
                </c:pt>
                <c:pt idx="326">
                  <c:v>533.00773014757556</c:v>
                </c:pt>
                <c:pt idx="327">
                  <c:v>533.00773014757556</c:v>
                </c:pt>
                <c:pt idx="328">
                  <c:v>533.00773014757556</c:v>
                </c:pt>
                <c:pt idx="329">
                  <c:v>533.00773014757556</c:v>
                </c:pt>
                <c:pt idx="330">
                  <c:v>533.00773014757556</c:v>
                </c:pt>
                <c:pt idx="331">
                  <c:v>533.00773014757556</c:v>
                </c:pt>
                <c:pt idx="332">
                  <c:v>533.00773014757556</c:v>
                </c:pt>
                <c:pt idx="333">
                  <c:v>533.00773014757556</c:v>
                </c:pt>
                <c:pt idx="334">
                  <c:v>533.00773014757556</c:v>
                </c:pt>
                <c:pt idx="335">
                  <c:v>533.00773014757556</c:v>
                </c:pt>
                <c:pt idx="336">
                  <c:v>533.00773014757556</c:v>
                </c:pt>
                <c:pt idx="337">
                  <c:v>533.00773014757556</c:v>
                </c:pt>
                <c:pt idx="338">
                  <c:v>533.00773014757556</c:v>
                </c:pt>
                <c:pt idx="339">
                  <c:v>533.00773014757556</c:v>
                </c:pt>
                <c:pt idx="340">
                  <c:v>533.00773014757556</c:v>
                </c:pt>
                <c:pt idx="341">
                  <c:v>533.00773014757556</c:v>
                </c:pt>
                <c:pt idx="342">
                  <c:v>533.00773014757556</c:v>
                </c:pt>
                <c:pt idx="343">
                  <c:v>533.00773014757556</c:v>
                </c:pt>
                <c:pt idx="344">
                  <c:v>533.00773014757556</c:v>
                </c:pt>
                <c:pt idx="345">
                  <c:v>533.00773014757556</c:v>
                </c:pt>
                <c:pt idx="346">
                  <c:v>533.00773014757556</c:v>
                </c:pt>
                <c:pt idx="347">
                  <c:v>533.00773014757556</c:v>
                </c:pt>
                <c:pt idx="348">
                  <c:v>533.00773014757556</c:v>
                </c:pt>
                <c:pt idx="349">
                  <c:v>533.00773014757556</c:v>
                </c:pt>
                <c:pt idx="350">
                  <c:v>533.00773014757556</c:v>
                </c:pt>
                <c:pt idx="351">
                  <c:v>533.00773014757556</c:v>
                </c:pt>
                <c:pt idx="352">
                  <c:v>533.00773014757556</c:v>
                </c:pt>
                <c:pt idx="353">
                  <c:v>533.00773014757556</c:v>
                </c:pt>
                <c:pt idx="354">
                  <c:v>533.00773014757556</c:v>
                </c:pt>
                <c:pt idx="355">
                  <c:v>533.00773014757556</c:v>
                </c:pt>
                <c:pt idx="356">
                  <c:v>533.00773014757556</c:v>
                </c:pt>
                <c:pt idx="357">
                  <c:v>533.00773014757556</c:v>
                </c:pt>
                <c:pt idx="358">
                  <c:v>533.00773014757556</c:v>
                </c:pt>
                <c:pt idx="359">
                  <c:v>533.00773014757556</c:v>
                </c:pt>
                <c:pt idx="360">
                  <c:v>533.00773014757556</c:v>
                </c:pt>
                <c:pt idx="361">
                  <c:v>533.00773014757556</c:v>
                </c:pt>
                <c:pt idx="362">
                  <c:v>533.00773014757556</c:v>
                </c:pt>
                <c:pt idx="363">
                  <c:v>533.00773014757556</c:v>
                </c:pt>
                <c:pt idx="364">
                  <c:v>533.00773014757556</c:v>
                </c:pt>
                <c:pt idx="365">
                  <c:v>533.00773014757556</c:v>
                </c:pt>
                <c:pt idx="366">
                  <c:v>533.00773014757556</c:v>
                </c:pt>
                <c:pt idx="367">
                  <c:v>533.00773014757556</c:v>
                </c:pt>
                <c:pt idx="368">
                  <c:v>533.00773014757556</c:v>
                </c:pt>
                <c:pt idx="369">
                  <c:v>533.00773014757556</c:v>
                </c:pt>
                <c:pt idx="370">
                  <c:v>533.00773014757556</c:v>
                </c:pt>
                <c:pt idx="371">
                  <c:v>533.00773014757556</c:v>
                </c:pt>
                <c:pt idx="372">
                  <c:v>533.00773014757556</c:v>
                </c:pt>
                <c:pt idx="373">
                  <c:v>533.00773014757556</c:v>
                </c:pt>
                <c:pt idx="374">
                  <c:v>533.00773014757556</c:v>
                </c:pt>
                <c:pt idx="375">
                  <c:v>533.00773014757556</c:v>
                </c:pt>
                <c:pt idx="376">
                  <c:v>533.00773014757556</c:v>
                </c:pt>
                <c:pt idx="377">
                  <c:v>533.00773014757556</c:v>
                </c:pt>
                <c:pt idx="378">
                  <c:v>533.00773014757556</c:v>
                </c:pt>
                <c:pt idx="379">
                  <c:v>533.00773014757556</c:v>
                </c:pt>
                <c:pt idx="380">
                  <c:v>533.00773014757556</c:v>
                </c:pt>
                <c:pt idx="381">
                  <c:v>533.00773014757556</c:v>
                </c:pt>
                <c:pt idx="382">
                  <c:v>533.00773014757556</c:v>
                </c:pt>
                <c:pt idx="383">
                  <c:v>533.00773014757556</c:v>
                </c:pt>
                <c:pt idx="384">
                  <c:v>533.00773014757556</c:v>
                </c:pt>
                <c:pt idx="385">
                  <c:v>533.00773014757556</c:v>
                </c:pt>
                <c:pt idx="386">
                  <c:v>533.00773014757556</c:v>
                </c:pt>
                <c:pt idx="387">
                  <c:v>533.00773014757556</c:v>
                </c:pt>
                <c:pt idx="388">
                  <c:v>533.00773014757556</c:v>
                </c:pt>
                <c:pt idx="389">
                  <c:v>533.00773014757556</c:v>
                </c:pt>
                <c:pt idx="390">
                  <c:v>533.00773014757556</c:v>
                </c:pt>
                <c:pt idx="391">
                  <c:v>533.00773014757556</c:v>
                </c:pt>
                <c:pt idx="392">
                  <c:v>533.00773014757556</c:v>
                </c:pt>
                <c:pt idx="393">
                  <c:v>533.00773014757556</c:v>
                </c:pt>
                <c:pt idx="394">
                  <c:v>533.00773014757556</c:v>
                </c:pt>
                <c:pt idx="395">
                  <c:v>533.00773014757556</c:v>
                </c:pt>
                <c:pt idx="396">
                  <c:v>533.00773014757556</c:v>
                </c:pt>
                <c:pt idx="397">
                  <c:v>533.00773014757556</c:v>
                </c:pt>
                <c:pt idx="398">
                  <c:v>533.00773014757556</c:v>
                </c:pt>
                <c:pt idx="399">
                  <c:v>533.00773014757556</c:v>
                </c:pt>
                <c:pt idx="400">
                  <c:v>533.00773014757556</c:v>
                </c:pt>
                <c:pt idx="401">
                  <c:v>533.00773014757556</c:v>
                </c:pt>
                <c:pt idx="402">
                  <c:v>533.00773014757556</c:v>
                </c:pt>
                <c:pt idx="403">
                  <c:v>533.00773014757556</c:v>
                </c:pt>
                <c:pt idx="404">
                  <c:v>533.00773014757556</c:v>
                </c:pt>
                <c:pt idx="405">
                  <c:v>533.00773014757556</c:v>
                </c:pt>
                <c:pt idx="406">
                  <c:v>533.00773014757556</c:v>
                </c:pt>
                <c:pt idx="407">
                  <c:v>533.00773014757556</c:v>
                </c:pt>
                <c:pt idx="408">
                  <c:v>533.00773014757556</c:v>
                </c:pt>
                <c:pt idx="409">
                  <c:v>533.00773014757556</c:v>
                </c:pt>
                <c:pt idx="410">
                  <c:v>533.00773014757556</c:v>
                </c:pt>
                <c:pt idx="411">
                  <c:v>533.00773014757556</c:v>
                </c:pt>
                <c:pt idx="412">
                  <c:v>533.00773014757556</c:v>
                </c:pt>
                <c:pt idx="413">
                  <c:v>533.00773014757556</c:v>
                </c:pt>
                <c:pt idx="414">
                  <c:v>533.00773014757556</c:v>
                </c:pt>
                <c:pt idx="415">
                  <c:v>533.00773014757556</c:v>
                </c:pt>
                <c:pt idx="416">
                  <c:v>533.00773014757556</c:v>
                </c:pt>
                <c:pt idx="417">
                  <c:v>533.00773014757556</c:v>
                </c:pt>
                <c:pt idx="418">
                  <c:v>533.00773014757556</c:v>
                </c:pt>
                <c:pt idx="419">
                  <c:v>533.00773014757556</c:v>
                </c:pt>
                <c:pt idx="420">
                  <c:v>533.00773014757556</c:v>
                </c:pt>
                <c:pt idx="421">
                  <c:v>533.00773014757556</c:v>
                </c:pt>
                <c:pt idx="422">
                  <c:v>533.00773014757556</c:v>
                </c:pt>
                <c:pt idx="423">
                  <c:v>533.00773014757556</c:v>
                </c:pt>
                <c:pt idx="424">
                  <c:v>533.00773014757556</c:v>
                </c:pt>
                <c:pt idx="425">
                  <c:v>533.00773014757556</c:v>
                </c:pt>
                <c:pt idx="426">
                  <c:v>533.00773014757556</c:v>
                </c:pt>
                <c:pt idx="427">
                  <c:v>533.00773014757556</c:v>
                </c:pt>
                <c:pt idx="428">
                  <c:v>533.00773014757556</c:v>
                </c:pt>
                <c:pt idx="429">
                  <c:v>533.00773014757556</c:v>
                </c:pt>
                <c:pt idx="430">
                  <c:v>533.00773014757556</c:v>
                </c:pt>
                <c:pt idx="431">
                  <c:v>533.00773014757556</c:v>
                </c:pt>
                <c:pt idx="432">
                  <c:v>533.00773014757556</c:v>
                </c:pt>
                <c:pt idx="433">
                  <c:v>533.00773014757556</c:v>
                </c:pt>
                <c:pt idx="434">
                  <c:v>533.00773014757556</c:v>
                </c:pt>
                <c:pt idx="435">
                  <c:v>533.00773014757556</c:v>
                </c:pt>
                <c:pt idx="436">
                  <c:v>533.00773014757556</c:v>
                </c:pt>
                <c:pt idx="437">
                  <c:v>533.00773014757556</c:v>
                </c:pt>
                <c:pt idx="438">
                  <c:v>533.00773014757556</c:v>
                </c:pt>
                <c:pt idx="439">
                  <c:v>533.00773014757556</c:v>
                </c:pt>
                <c:pt idx="440">
                  <c:v>533.00773014757556</c:v>
                </c:pt>
                <c:pt idx="441">
                  <c:v>533.00773014757556</c:v>
                </c:pt>
                <c:pt idx="442">
                  <c:v>533.00773014757556</c:v>
                </c:pt>
                <c:pt idx="443">
                  <c:v>533.00773014757556</c:v>
                </c:pt>
                <c:pt idx="444">
                  <c:v>533.00773014757556</c:v>
                </c:pt>
                <c:pt idx="445">
                  <c:v>533.00773014757556</c:v>
                </c:pt>
                <c:pt idx="446">
                  <c:v>533.00773014757556</c:v>
                </c:pt>
                <c:pt idx="447">
                  <c:v>533.00773014757556</c:v>
                </c:pt>
                <c:pt idx="448">
                  <c:v>533.00773014757556</c:v>
                </c:pt>
                <c:pt idx="449">
                  <c:v>533.00773014757556</c:v>
                </c:pt>
                <c:pt idx="450">
                  <c:v>533.00773014757556</c:v>
                </c:pt>
                <c:pt idx="451">
                  <c:v>533.00773014757556</c:v>
                </c:pt>
                <c:pt idx="452">
                  <c:v>533.00773014757556</c:v>
                </c:pt>
                <c:pt idx="453">
                  <c:v>533.00773014757556</c:v>
                </c:pt>
                <c:pt idx="454">
                  <c:v>533.00773014757556</c:v>
                </c:pt>
                <c:pt idx="455">
                  <c:v>533.00773014757556</c:v>
                </c:pt>
                <c:pt idx="456">
                  <c:v>533.00773014757556</c:v>
                </c:pt>
                <c:pt idx="457">
                  <c:v>533.00773014757556</c:v>
                </c:pt>
                <c:pt idx="458">
                  <c:v>533.00773014757556</c:v>
                </c:pt>
                <c:pt idx="459">
                  <c:v>533.00773014757556</c:v>
                </c:pt>
                <c:pt idx="460">
                  <c:v>533.00773014757556</c:v>
                </c:pt>
                <c:pt idx="461">
                  <c:v>533.00773014757556</c:v>
                </c:pt>
                <c:pt idx="462">
                  <c:v>533.00773014757556</c:v>
                </c:pt>
                <c:pt idx="463">
                  <c:v>533.00773014757556</c:v>
                </c:pt>
                <c:pt idx="464">
                  <c:v>533.00773014757556</c:v>
                </c:pt>
                <c:pt idx="465">
                  <c:v>533.00773014757556</c:v>
                </c:pt>
                <c:pt idx="466">
                  <c:v>533.00773014757556</c:v>
                </c:pt>
                <c:pt idx="467">
                  <c:v>533.00773014757556</c:v>
                </c:pt>
                <c:pt idx="468">
                  <c:v>533.00773014757556</c:v>
                </c:pt>
                <c:pt idx="469">
                  <c:v>533.00773014757556</c:v>
                </c:pt>
                <c:pt idx="470">
                  <c:v>533.00773014757556</c:v>
                </c:pt>
                <c:pt idx="471">
                  <c:v>533.00773014757556</c:v>
                </c:pt>
                <c:pt idx="472">
                  <c:v>533.00773014757556</c:v>
                </c:pt>
                <c:pt idx="473">
                  <c:v>533.00773014757556</c:v>
                </c:pt>
                <c:pt idx="474">
                  <c:v>533.00773014757556</c:v>
                </c:pt>
                <c:pt idx="475">
                  <c:v>533.00773014757556</c:v>
                </c:pt>
                <c:pt idx="476">
                  <c:v>533.00773014757556</c:v>
                </c:pt>
                <c:pt idx="477">
                  <c:v>533.00773014757556</c:v>
                </c:pt>
                <c:pt idx="478">
                  <c:v>533.00773014757556</c:v>
                </c:pt>
                <c:pt idx="479">
                  <c:v>533.00773014757556</c:v>
                </c:pt>
                <c:pt idx="480">
                  <c:v>533.00773014757556</c:v>
                </c:pt>
                <c:pt idx="481">
                  <c:v>533.00773014757556</c:v>
                </c:pt>
                <c:pt idx="482">
                  <c:v>533.00773014757556</c:v>
                </c:pt>
                <c:pt idx="483">
                  <c:v>533.00773014757556</c:v>
                </c:pt>
                <c:pt idx="484">
                  <c:v>533.00773014757556</c:v>
                </c:pt>
                <c:pt idx="485">
                  <c:v>533.00773014757556</c:v>
                </c:pt>
                <c:pt idx="486">
                  <c:v>533.00773014757556</c:v>
                </c:pt>
                <c:pt idx="487">
                  <c:v>533.00773014757556</c:v>
                </c:pt>
                <c:pt idx="488">
                  <c:v>533.00773014757556</c:v>
                </c:pt>
                <c:pt idx="489">
                  <c:v>533.00773014757556</c:v>
                </c:pt>
                <c:pt idx="490">
                  <c:v>533.00773014757556</c:v>
                </c:pt>
                <c:pt idx="491">
                  <c:v>533.00773014757556</c:v>
                </c:pt>
                <c:pt idx="492">
                  <c:v>533.00773014757556</c:v>
                </c:pt>
                <c:pt idx="493">
                  <c:v>533.00773014757556</c:v>
                </c:pt>
                <c:pt idx="494">
                  <c:v>533.00773014757556</c:v>
                </c:pt>
                <c:pt idx="495">
                  <c:v>533.00773014757556</c:v>
                </c:pt>
                <c:pt idx="496">
                  <c:v>533.00773014757556</c:v>
                </c:pt>
                <c:pt idx="497">
                  <c:v>533.00773014757556</c:v>
                </c:pt>
                <c:pt idx="498">
                  <c:v>533.00773014757556</c:v>
                </c:pt>
                <c:pt idx="499">
                  <c:v>533.00773014757556</c:v>
                </c:pt>
                <c:pt idx="500">
                  <c:v>533.00773014757556</c:v>
                </c:pt>
                <c:pt idx="501">
                  <c:v>533.00773014757556</c:v>
                </c:pt>
                <c:pt idx="502">
                  <c:v>533.00773014757556</c:v>
                </c:pt>
                <c:pt idx="503">
                  <c:v>533.00773014757556</c:v>
                </c:pt>
                <c:pt idx="504">
                  <c:v>533.00773014757556</c:v>
                </c:pt>
                <c:pt idx="505">
                  <c:v>533.00773014757556</c:v>
                </c:pt>
                <c:pt idx="506">
                  <c:v>533.00773014757556</c:v>
                </c:pt>
                <c:pt idx="507">
                  <c:v>533.00773014757556</c:v>
                </c:pt>
                <c:pt idx="508">
                  <c:v>533.00773014757556</c:v>
                </c:pt>
                <c:pt idx="509">
                  <c:v>533.00773014757556</c:v>
                </c:pt>
                <c:pt idx="510">
                  <c:v>533.00773014757556</c:v>
                </c:pt>
                <c:pt idx="511">
                  <c:v>533.00773014757556</c:v>
                </c:pt>
                <c:pt idx="512">
                  <c:v>533.00773014757556</c:v>
                </c:pt>
                <c:pt idx="513">
                  <c:v>533.00773014757556</c:v>
                </c:pt>
                <c:pt idx="514">
                  <c:v>533.00773014757556</c:v>
                </c:pt>
                <c:pt idx="515">
                  <c:v>533.00773014757556</c:v>
                </c:pt>
                <c:pt idx="516">
                  <c:v>533.00773014757556</c:v>
                </c:pt>
                <c:pt idx="517">
                  <c:v>533.00773014757556</c:v>
                </c:pt>
                <c:pt idx="518">
                  <c:v>533.00773014757556</c:v>
                </c:pt>
                <c:pt idx="519">
                  <c:v>533.00773014757556</c:v>
                </c:pt>
                <c:pt idx="520">
                  <c:v>533.00773014757556</c:v>
                </c:pt>
                <c:pt idx="521">
                  <c:v>533.00773014757556</c:v>
                </c:pt>
                <c:pt idx="522">
                  <c:v>533.00773014757556</c:v>
                </c:pt>
                <c:pt idx="523">
                  <c:v>533.00773014757556</c:v>
                </c:pt>
                <c:pt idx="524">
                  <c:v>533.00773014757556</c:v>
                </c:pt>
                <c:pt idx="525">
                  <c:v>533.00773014757556</c:v>
                </c:pt>
                <c:pt idx="526">
                  <c:v>533.00773014757556</c:v>
                </c:pt>
                <c:pt idx="527">
                  <c:v>533.00773014757556</c:v>
                </c:pt>
                <c:pt idx="528">
                  <c:v>533.00773014757556</c:v>
                </c:pt>
                <c:pt idx="529">
                  <c:v>533.00773014757556</c:v>
                </c:pt>
                <c:pt idx="530">
                  <c:v>533.00773014757556</c:v>
                </c:pt>
                <c:pt idx="531">
                  <c:v>533.00773014757556</c:v>
                </c:pt>
                <c:pt idx="532">
                  <c:v>533.00773014757556</c:v>
                </c:pt>
                <c:pt idx="533">
                  <c:v>533.00773014757556</c:v>
                </c:pt>
                <c:pt idx="534">
                  <c:v>533.00773014757556</c:v>
                </c:pt>
                <c:pt idx="535">
                  <c:v>533.00773014757556</c:v>
                </c:pt>
                <c:pt idx="536">
                  <c:v>533.00773014757556</c:v>
                </c:pt>
                <c:pt idx="537">
                  <c:v>533.00773014757556</c:v>
                </c:pt>
                <c:pt idx="538">
                  <c:v>533.00773014757556</c:v>
                </c:pt>
                <c:pt idx="539">
                  <c:v>533.00773014757556</c:v>
                </c:pt>
                <c:pt idx="540">
                  <c:v>533.00773014757556</c:v>
                </c:pt>
                <c:pt idx="541">
                  <c:v>533.00773014757556</c:v>
                </c:pt>
                <c:pt idx="542">
                  <c:v>533.00773014757556</c:v>
                </c:pt>
                <c:pt idx="543">
                  <c:v>533.00773014757556</c:v>
                </c:pt>
                <c:pt idx="544">
                  <c:v>533.00773014757556</c:v>
                </c:pt>
                <c:pt idx="545">
                  <c:v>533.00773014757556</c:v>
                </c:pt>
                <c:pt idx="546">
                  <c:v>533.00773014757556</c:v>
                </c:pt>
                <c:pt idx="547">
                  <c:v>533.00773014757556</c:v>
                </c:pt>
                <c:pt idx="548">
                  <c:v>533.00773014757556</c:v>
                </c:pt>
                <c:pt idx="549">
                  <c:v>533.00773014757556</c:v>
                </c:pt>
                <c:pt idx="550">
                  <c:v>533.00773014757556</c:v>
                </c:pt>
                <c:pt idx="551">
                  <c:v>533.00773014757556</c:v>
                </c:pt>
                <c:pt idx="552">
                  <c:v>533.00773014757556</c:v>
                </c:pt>
                <c:pt idx="553">
                  <c:v>533.00773014757556</c:v>
                </c:pt>
                <c:pt idx="554">
                  <c:v>533.00773014757556</c:v>
                </c:pt>
                <c:pt idx="555">
                  <c:v>533.00773014757556</c:v>
                </c:pt>
                <c:pt idx="556">
                  <c:v>533.00773014757556</c:v>
                </c:pt>
                <c:pt idx="557">
                  <c:v>533.00773014757556</c:v>
                </c:pt>
                <c:pt idx="558">
                  <c:v>533.00773014757556</c:v>
                </c:pt>
                <c:pt idx="559">
                  <c:v>533.00773014757556</c:v>
                </c:pt>
                <c:pt idx="560">
                  <c:v>533.00773014757556</c:v>
                </c:pt>
                <c:pt idx="561">
                  <c:v>533.00773014757556</c:v>
                </c:pt>
                <c:pt idx="562">
                  <c:v>533.00773014757556</c:v>
                </c:pt>
                <c:pt idx="563">
                  <c:v>533.00773014757556</c:v>
                </c:pt>
                <c:pt idx="564">
                  <c:v>533.00773014757556</c:v>
                </c:pt>
                <c:pt idx="565">
                  <c:v>533.00773014757556</c:v>
                </c:pt>
                <c:pt idx="566">
                  <c:v>533.00773014757556</c:v>
                </c:pt>
                <c:pt idx="567">
                  <c:v>533.00773014757556</c:v>
                </c:pt>
                <c:pt idx="568">
                  <c:v>533.00773014757556</c:v>
                </c:pt>
                <c:pt idx="569">
                  <c:v>533.00773014757556</c:v>
                </c:pt>
                <c:pt idx="570">
                  <c:v>533.00773014757556</c:v>
                </c:pt>
                <c:pt idx="571">
                  <c:v>533.00773014757556</c:v>
                </c:pt>
                <c:pt idx="572">
                  <c:v>533.00773014757556</c:v>
                </c:pt>
                <c:pt idx="573">
                  <c:v>533.00773014757556</c:v>
                </c:pt>
                <c:pt idx="574">
                  <c:v>533.00773014757556</c:v>
                </c:pt>
                <c:pt idx="575">
                  <c:v>533.00773014757556</c:v>
                </c:pt>
                <c:pt idx="576">
                  <c:v>533.00773014757556</c:v>
                </c:pt>
                <c:pt idx="577">
                  <c:v>533.00773014757556</c:v>
                </c:pt>
                <c:pt idx="578">
                  <c:v>533.00773014757556</c:v>
                </c:pt>
                <c:pt idx="579">
                  <c:v>533.00773014757556</c:v>
                </c:pt>
                <c:pt idx="580">
                  <c:v>533.00773014757556</c:v>
                </c:pt>
                <c:pt idx="581">
                  <c:v>533.00773014757556</c:v>
                </c:pt>
                <c:pt idx="582">
                  <c:v>533.00773014757556</c:v>
                </c:pt>
                <c:pt idx="583">
                  <c:v>533.00773014757556</c:v>
                </c:pt>
                <c:pt idx="584">
                  <c:v>533.00773014757556</c:v>
                </c:pt>
                <c:pt idx="585">
                  <c:v>533.00773014757556</c:v>
                </c:pt>
                <c:pt idx="586">
                  <c:v>533.00773014757556</c:v>
                </c:pt>
                <c:pt idx="587">
                  <c:v>533.00773014757556</c:v>
                </c:pt>
                <c:pt idx="588">
                  <c:v>533.00773014757556</c:v>
                </c:pt>
                <c:pt idx="589">
                  <c:v>533.00773014757556</c:v>
                </c:pt>
                <c:pt idx="590">
                  <c:v>533.00773014757556</c:v>
                </c:pt>
                <c:pt idx="591">
                  <c:v>533.00773014757556</c:v>
                </c:pt>
                <c:pt idx="592">
                  <c:v>533.00773014757556</c:v>
                </c:pt>
                <c:pt idx="593">
                  <c:v>533.00773014757556</c:v>
                </c:pt>
                <c:pt idx="594">
                  <c:v>533.00773014757556</c:v>
                </c:pt>
                <c:pt idx="595">
                  <c:v>533.00773014757556</c:v>
                </c:pt>
                <c:pt idx="596">
                  <c:v>533.00773014757556</c:v>
                </c:pt>
                <c:pt idx="597">
                  <c:v>533.00773014757556</c:v>
                </c:pt>
                <c:pt idx="598">
                  <c:v>533.00773014757556</c:v>
                </c:pt>
                <c:pt idx="599">
                  <c:v>533.00773014757556</c:v>
                </c:pt>
                <c:pt idx="600">
                  <c:v>533.00773014757556</c:v>
                </c:pt>
                <c:pt idx="601">
                  <c:v>533.00773014757556</c:v>
                </c:pt>
                <c:pt idx="602">
                  <c:v>533.00773014757556</c:v>
                </c:pt>
                <c:pt idx="603">
                  <c:v>533.00773014757556</c:v>
                </c:pt>
                <c:pt idx="604">
                  <c:v>533.00773014757556</c:v>
                </c:pt>
                <c:pt idx="605">
                  <c:v>533.00773014757556</c:v>
                </c:pt>
                <c:pt idx="606">
                  <c:v>533.00773014757556</c:v>
                </c:pt>
                <c:pt idx="607">
                  <c:v>533.00773014757556</c:v>
                </c:pt>
                <c:pt idx="608">
                  <c:v>533.00773014757556</c:v>
                </c:pt>
                <c:pt idx="609">
                  <c:v>533.00773014757556</c:v>
                </c:pt>
                <c:pt idx="610">
                  <c:v>533.00773014757556</c:v>
                </c:pt>
                <c:pt idx="611">
                  <c:v>533.00773014757556</c:v>
                </c:pt>
                <c:pt idx="612">
                  <c:v>533.00773014757556</c:v>
                </c:pt>
                <c:pt idx="613">
                  <c:v>533.00773014757556</c:v>
                </c:pt>
                <c:pt idx="614">
                  <c:v>533.00773014757556</c:v>
                </c:pt>
                <c:pt idx="615">
                  <c:v>533.00773014757556</c:v>
                </c:pt>
                <c:pt idx="616">
                  <c:v>533.00773014757556</c:v>
                </c:pt>
                <c:pt idx="617">
                  <c:v>533.00773014757556</c:v>
                </c:pt>
                <c:pt idx="618">
                  <c:v>533.00773014757556</c:v>
                </c:pt>
                <c:pt idx="619">
                  <c:v>533.00773014757556</c:v>
                </c:pt>
                <c:pt idx="620">
                  <c:v>533.00773014757556</c:v>
                </c:pt>
                <c:pt idx="621">
                  <c:v>533.00773014757556</c:v>
                </c:pt>
                <c:pt idx="622">
                  <c:v>533.00773014757556</c:v>
                </c:pt>
                <c:pt idx="623">
                  <c:v>533.00773014757556</c:v>
                </c:pt>
                <c:pt idx="624">
                  <c:v>533.00773014757556</c:v>
                </c:pt>
                <c:pt idx="625">
                  <c:v>533.00773014757556</c:v>
                </c:pt>
                <c:pt idx="626">
                  <c:v>533.00773014757556</c:v>
                </c:pt>
                <c:pt idx="627">
                  <c:v>533.00773014757556</c:v>
                </c:pt>
                <c:pt idx="628">
                  <c:v>533.00773014757556</c:v>
                </c:pt>
                <c:pt idx="629">
                  <c:v>533.00773014757556</c:v>
                </c:pt>
                <c:pt idx="630">
                  <c:v>533.00773014757556</c:v>
                </c:pt>
                <c:pt idx="631">
                  <c:v>533.00773014757556</c:v>
                </c:pt>
                <c:pt idx="632">
                  <c:v>533.00773014757556</c:v>
                </c:pt>
                <c:pt idx="633">
                  <c:v>533.00773014757556</c:v>
                </c:pt>
                <c:pt idx="634">
                  <c:v>533.00773014757556</c:v>
                </c:pt>
                <c:pt idx="635">
                  <c:v>533.00773014757556</c:v>
                </c:pt>
                <c:pt idx="636">
                  <c:v>533.00773014757556</c:v>
                </c:pt>
                <c:pt idx="637">
                  <c:v>533.00773014757556</c:v>
                </c:pt>
                <c:pt idx="638">
                  <c:v>533.00773014757556</c:v>
                </c:pt>
                <c:pt idx="639">
                  <c:v>533.00773014757556</c:v>
                </c:pt>
                <c:pt idx="640">
                  <c:v>533.00773014757556</c:v>
                </c:pt>
                <c:pt idx="641">
                  <c:v>533.00773014757556</c:v>
                </c:pt>
                <c:pt idx="642">
                  <c:v>533.00773014757556</c:v>
                </c:pt>
                <c:pt idx="643">
                  <c:v>533.00773014757556</c:v>
                </c:pt>
                <c:pt idx="644">
                  <c:v>533.00773014757556</c:v>
                </c:pt>
                <c:pt idx="645">
                  <c:v>533.00773014757556</c:v>
                </c:pt>
                <c:pt idx="646">
                  <c:v>533.00773014757556</c:v>
                </c:pt>
                <c:pt idx="647">
                  <c:v>533.00773014757556</c:v>
                </c:pt>
                <c:pt idx="648">
                  <c:v>533.00773014757556</c:v>
                </c:pt>
                <c:pt idx="649">
                  <c:v>533.00773014757556</c:v>
                </c:pt>
                <c:pt idx="650">
                  <c:v>533.00773014757556</c:v>
                </c:pt>
                <c:pt idx="651">
                  <c:v>533.00773014757556</c:v>
                </c:pt>
                <c:pt idx="652">
                  <c:v>533.00773014757556</c:v>
                </c:pt>
                <c:pt idx="653">
                  <c:v>533.00773014757556</c:v>
                </c:pt>
                <c:pt idx="654">
                  <c:v>533.00773014757556</c:v>
                </c:pt>
                <c:pt idx="655">
                  <c:v>533.00773014757556</c:v>
                </c:pt>
                <c:pt idx="656">
                  <c:v>533.00773014757556</c:v>
                </c:pt>
                <c:pt idx="657">
                  <c:v>533.00773014757556</c:v>
                </c:pt>
                <c:pt idx="658">
                  <c:v>533.00773014757556</c:v>
                </c:pt>
                <c:pt idx="659">
                  <c:v>533.00773014757556</c:v>
                </c:pt>
                <c:pt idx="660">
                  <c:v>533.00773014757556</c:v>
                </c:pt>
                <c:pt idx="661">
                  <c:v>533.00773014757556</c:v>
                </c:pt>
                <c:pt idx="662">
                  <c:v>533.00773014757556</c:v>
                </c:pt>
                <c:pt idx="663">
                  <c:v>533.00773014757556</c:v>
                </c:pt>
                <c:pt idx="664">
                  <c:v>533.00773014757556</c:v>
                </c:pt>
                <c:pt idx="665">
                  <c:v>533.00773014757556</c:v>
                </c:pt>
                <c:pt idx="666">
                  <c:v>533.00773014757556</c:v>
                </c:pt>
                <c:pt idx="667">
                  <c:v>533.00773014757556</c:v>
                </c:pt>
                <c:pt idx="668">
                  <c:v>533.00773014757556</c:v>
                </c:pt>
                <c:pt idx="669">
                  <c:v>533.00773014757556</c:v>
                </c:pt>
                <c:pt idx="670">
                  <c:v>533.00773014757556</c:v>
                </c:pt>
                <c:pt idx="671">
                  <c:v>533.00773014757556</c:v>
                </c:pt>
                <c:pt idx="672">
                  <c:v>533.00773014757556</c:v>
                </c:pt>
                <c:pt idx="673">
                  <c:v>533.00773014757556</c:v>
                </c:pt>
                <c:pt idx="674">
                  <c:v>533.00773014757556</c:v>
                </c:pt>
                <c:pt idx="675">
                  <c:v>533.00773014757556</c:v>
                </c:pt>
                <c:pt idx="676">
                  <c:v>533.00773014757556</c:v>
                </c:pt>
                <c:pt idx="677">
                  <c:v>533.00773014757556</c:v>
                </c:pt>
                <c:pt idx="678">
                  <c:v>533.00773014757556</c:v>
                </c:pt>
                <c:pt idx="679">
                  <c:v>533.00773014757556</c:v>
                </c:pt>
                <c:pt idx="680">
                  <c:v>533.00773014757556</c:v>
                </c:pt>
                <c:pt idx="681">
                  <c:v>533.00773014757556</c:v>
                </c:pt>
                <c:pt idx="682">
                  <c:v>533.00773014757556</c:v>
                </c:pt>
                <c:pt idx="683">
                  <c:v>533.00773014757556</c:v>
                </c:pt>
                <c:pt idx="684">
                  <c:v>533.00773014757556</c:v>
                </c:pt>
                <c:pt idx="685">
                  <c:v>533.00773014757556</c:v>
                </c:pt>
                <c:pt idx="686">
                  <c:v>533.00773014757556</c:v>
                </c:pt>
                <c:pt idx="687">
                  <c:v>533.00773014757556</c:v>
                </c:pt>
                <c:pt idx="688">
                  <c:v>533.00773014757556</c:v>
                </c:pt>
                <c:pt idx="689">
                  <c:v>533.00773014757556</c:v>
                </c:pt>
                <c:pt idx="690">
                  <c:v>533.00773014757556</c:v>
                </c:pt>
                <c:pt idx="691">
                  <c:v>533.00773014757556</c:v>
                </c:pt>
                <c:pt idx="692">
                  <c:v>533.00773014757556</c:v>
                </c:pt>
                <c:pt idx="693">
                  <c:v>533.00773014757556</c:v>
                </c:pt>
                <c:pt idx="694">
                  <c:v>533.00773014757556</c:v>
                </c:pt>
                <c:pt idx="695">
                  <c:v>533.00773014757556</c:v>
                </c:pt>
                <c:pt idx="696">
                  <c:v>533.00773014757556</c:v>
                </c:pt>
                <c:pt idx="697">
                  <c:v>533.00773014757556</c:v>
                </c:pt>
                <c:pt idx="698">
                  <c:v>533.00773014757556</c:v>
                </c:pt>
                <c:pt idx="699">
                  <c:v>533.00773014757556</c:v>
                </c:pt>
                <c:pt idx="700">
                  <c:v>533.00773014757556</c:v>
                </c:pt>
                <c:pt idx="701">
                  <c:v>533.00773014757556</c:v>
                </c:pt>
                <c:pt idx="702">
                  <c:v>533.00773014757556</c:v>
                </c:pt>
                <c:pt idx="703">
                  <c:v>533.00773014757556</c:v>
                </c:pt>
                <c:pt idx="704">
                  <c:v>533.00773014757556</c:v>
                </c:pt>
                <c:pt idx="705">
                  <c:v>533.00773014757556</c:v>
                </c:pt>
                <c:pt idx="706">
                  <c:v>533.00773014757556</c:v>
                </c:pt>
                <c:pt idx="707">
                  <c:v>533.00773014757556</c:v>
                </c:pt>
                <c:pt idx="708">
                  <c:v>533.00773014757556</c:v>
                </c:pt>
                <c:pt idx="709">
                  <c:v>533.00773014757556</c:v>
                </c:pt>
                <c:pt idx="710">
                  <c:v>533.00773014757556</c:v>
                </c:pt>
                <c:pt idx="711">
                  <c:v>533.00773014757556</c:v>
                </c:pt>
                <c:pt idx="712">
                  <c:v>533.00773014757556</c:v>
                </c:pt>
                <c:pt idx="713">
                  <c:v>533.00773014757556</c:v>
                </c:pt>
                <c:pt idx="714">
                  <c:v>533.00773014757556</c:v>
                </c:pt>
                <c:pt idx="715">
                  <c:v>533.00773014757556</c:v>
                </c:pt>
                <c:pt idx="716">
                  <c:v>533.00773014757556</c:v>
                </c:pt>
                <c:pt idx="717">
                  <c:v>533.00773014757556</c:v>
                </c:pt>
                <c:pt idx="718">
                  <c:v>533.00773014757556</c:v>
                </c:pt>
                <c:pt idx="719">
                  <c:v>533.00773014757556</c:v>
                </c:pt>
                <c:pt idx="720">
                  <c:v>533.00773014757556</c:v>
                </c:pt>
                <c:pt idx="721">
                  <c:v>533.00773014757556</c:v>
                </c:pt>
                <c:pt idx="722">
                  <c:v>533.00773014757556</c:v>
                </c:pt>
                <c:pt idx="723">
                  <c:v>533.00773014757556</c:v>
                </c:pt>
                <c:pt idx="724">
                  <c:v>533.00773014757556</c:v>
                </c:pt>
                <c:pt idx="725">
                  <c:v>533.00773014757556</c:v>
                </c:pt>
                <c:pt idx="726">
                  <c:v>533.00773014757556</c:v>
                </c:pt>
                <c:pt idx="727">
                  <c:v>533.00773014757556</c:v>
                </c:pt>
                <c:pt idx="728">
                  <c:v>533.00773014757556</c:v>
                </c:pt>
                <c:pt idx="729">
                  <c:v>533.00773014757556</c:v>
                </c:pt>
                <c:pt idx="730">
                  <c:v>533.00773014757556</c:v>
                </c:pt>
                <c:pt idx="731">
                  <c:v>533.00773014757556</c:v>
                </c:pt>
                <c:pt idx="732">
                  <c:v>533.00773014757556</c:v>
                </c:pt>
                <c:pt idx="733">
                  <c:v>533.00773014757556</c:v>
                </c:pt>
                <c:pt idx="734">
                  <c:v>533.00773014757556</c:v>
                </c:pt>
                <c:pt idx="735">
                  <c:v>533.00773014757556</c:v>
                </c:pt>
                <c:pt idx="736">
                  <c:v>533.00773014757556</c:v>
                </c:pt>
                <c:pt idx="737">
                  <c:v>533.00773014757556</c:v>
                </c:pt>
                <c:pt idx="738">
                  <c:v>533.00773014757556</c:v>
                </c:pt>
                <c:pt idx="739">
                  <c:v>533.00773014757556</c:v>
                </c:pt>
                <c:pt idx="740">
                  <c:v>533.00773014757556</c:v>
                </c:pt>
                <c:pt idx="741">
                  <c:v>533.00773014757556</c:v>
                </c:pt>
                <c:pt idx="742">
                  <c:v>533.00773014757556</c:v>
                </c:pt>
                <c:pt idx="743">
                  <c:v>533.00773014757556</c:v>
                </c:pt>
                <c:pt idx="744">
                  <c:v>533.00773014757556</c:v>
                </c:pt>
                <c:pt idx="745">
                  <c:v>533.00773014757556</c:v>
                </c:pt>
                <c:pt idx="746">
                  <c:v>533.00773014757556</c:v>
                </c:pt>
                <c:pt idx="747">
                  <c:v>533.00773014757556</c:v>
                </c:pt>
                <c:pt idx="748">
                  <c:v>533.00773014757556</c:v>
                </c:pt>
                <c:pt idx="749">
                  <c:v>533.00773014757556</c:v>
                </c:pt>
                <c:pt idx="750">
                  <c:v>533.00773014757556</c:v>
                </c:pt>
                <c:pt idx="751">
                  <c:v>533.00773014757556</c:v>
                </c:pt>
                <c:pt idx="752">
                  <c:v>533.00773014757556</c:v>
                </c:pt>
                <c:pt idx="753">
                  <c:v>533.00773014757556</c:v>
                </c:pt>
                <c:pt idx="754">
                  <c:v>533.00773014757556</c:v>
                </c:pt>
                <c:pt idx="755">
                  <c:v>533.00773014757556</c:v>
                </c:pt>
                <c:pt idx="756">
                  <c:v>533.00773014757556</c:v>
                </c:pt>
                <c:pt idx="757">
                  <c:v>533.00773014757556</c:v>
                </c:pt>
                <c:pt idx="758">
                  <c:v>533.00773014757556</c:v>
                </c:pt>
                <c:pt idx="759">
                  <c:v>533.00773014757556</c:v>
                </c:pt>
                <c:pt idx="760">
                  <c:v>533.00773014757556</c:v>
                </c:pt>
                <c:pt idx="761">
                  <c:v>533.00773014757556</c:v>
                </c:pt>
                <c:pt idx="762">
                  <c:v>533.00773014757556</c:v>
                </c:pt>
                <c:pt idx="763">
                  <c:v>533.00773014757556</c:v>
                </c:pt>
                <c:pt idx="764">
                  <c:v>533.00773014757556</c:v>
                </c:pt>
                <c:pt idx="765">
                  <c:v>533.00773014757556</c:v>
                </c:pt>
                <c:pt idx="766">
                  <c:v>533.00773014757556</c:v>
                </c:pt>
                <c:pt idx="767">
                  <c:v>533.00773014757556</c:v>
                </c:pt>
                <c:pt idx="768">
                  <c:v>533.00773014757556</c:v>
                </c:pt>
                <c:pt idx="769">
                  <c:v>533.00773014757556</c:v>
                </c:pt>
                <c:pt idx="770">
                  <c:v>533.00773014757556</c:v>
                </c:pt>
                <c:pt idx="771">
                  <c:v>533.00773014757556</c:v>
                </c:pt>
                <c:pt idx="772">
                  <c:v>533.00773014757556</c:v>
                </c:pt>
                <c:pt idx="773">
                  <c:v>533.00773014757556</c:v>
                </c:pt>
                <c:pt idx="774">
                  <c:v>533.00773014757556</c:v>
                </c:pt>
                <c:pt idx="775">
                  <c:v>533.00773014757556</c:v>
                </c:pt>
                <c:pt idx="776">
                  <c:v>533.00773014757556</c:v>
                </c:pt>
                <c:pt idx="777">
                  <c:v>533.00773014757556</c:v>
                </c:pt>
                <c:pt idx="778">
                  <c:v>533.00773014757556</c:v>
                </c:pt>
                <c:pt idx="779">
                  <c:v>533.00773014757556</c:v>
                </c:pt>
                <c:pt idx="780">
                  <c:v>533.00773014757556</c:v>
                </c:pt>
                <c:pt idx="781">
                  <c:v>533.00773014757556</c:v>
                </c:pt>
                <c:pt idx="782">
                  <c:v>533.00773014757556</c:v>
                </c:pt>
                <c:pt idx="783">
                  <c:v>533.00773014757556</c:v>
                </c:pt>
                <c:pt idx="784">
                  <c:v>533.00773014757556</c:v>
                </c:pt>
                <c:pt idx="785">
                  <c:v>533.00773014757556</c:v>
                </c:pt>
                <c:pt idx="786">
                  <c:v>533.00773014757556</c:v>
                </c:pt>
                <c:pt idx="787">
                  <c:v>533.00773014757556</c:v>
                </c:pt>
                <c:pt idx="788">
                  <c:v>533.00773014757556</c:v>
                </c:pt>
                <c:pt idx="789">
                  <c:v>533.00773014757556</c:v>
                </c:pt>
                <c:pt idx="790">
                  <c:v>533.00773014757556</c:v>
                </c:pt>
                <c:pt idx="791">
                  <c:v>533.00773014757556</c:v>
                </c:pt>
                <c:pt idx="792">
                  <c:v>533.00773014757556</c:v>
                </c:pt>
                <c:pt idx="793">
                  <c:v>533.00773014757556</c:v>
                </c:pt>
                <c:pt idx="794">
                  <c:v>533.00773014757556</c:v>
                </c:pt>
                <c:pt idx="795">
                  <c:v>533.00773014757556</c:v>
                </c:pt>
                <c:pt idx="796">
                  <c:v>533.00773014757556</c:v>
                </c:pt>
                <c:pt idx="797">
                  <c:v>533.00773014757556</c:v>
                </c:pt>
                <c:pt idx="798">
                  <c:v>533.00773014757556</c:v>
                </c:pt>
                <c:pt idx="799">
                  <c:v>533.00773014757556</c:v>
                </c:pt>
                <c:pt idx="800">
                  <c:v>533.00773014757556</c:v>
                </c:pt>
                <c:pt idx="801">
                  <c:v>533.00773014757556</c:v>
                </c:pt>
                <c:pt idx="802">
                  <c:v>533.00773014757556</c:v>
                </c:pt>
                <c:pt idx="803">
                  <c:v>533.00773014757556</c:v>
                </c:pt>
                <c:pt idx="804">
                  <c:v>533.00773014757556</c:v>
                </c:pt>
                <c:pt idx="805">
                  <c:v>533.00773014757556</c:v>
                </c:pt>
                <c:pt idx="806">
                  <c:v>533.00773014757556</c:v>
                </c:pt>
                <c:pt idx="807">
                  <c:v>533.00773014757556</c:v>
                </c:pt>
                <c:pt idx="808">
                  <c:v>533.00773014757556</c:v>
                </c:pt>
                <c:pt idx="809">
                  <c:v>533.00773014757556</c:v>
                </c:pt>
                <c:pt idx="810">
                  <c:v>533.00773014757556</c:v>
                </c:pt>
                <c:pt idx="811">
                  <c:v>533.00773014757556</c:v>
                </c:pt>
                <c:pt idx="812">
                  <c:v>533.00773014757556</c:v>
                </c:pt>
                <c:pt idx="813">
                  <c:v>533.00773014757556</c:v>
                </c:pt>
                <c:pt idx="814">
                  <c:v>533.00773014757556</c:v>
                </c:pt>
                <c:pt idx="815">
                  <c:v>533.00773014757556</c:v>
                </c:pt>
                <c:pt idx="816">
                  <c:v>533.00773014757556</c:v>
                </c:pt>
                <c:pt idx="817">
                  <c:v>533.00773014757556</c:v>
                </c:pt>
                <c:pt idx="818">
                  <c:v>533.00773014757556</c:v>
                </c:pt>
                <c:pt idx="819">
                  <c:v>533.00773014757556</c:v>
                </c:pt>
                <c:pt idx="820">
                  <c:v>533.00773014757556</c:v>
                </c:pt>
                <c:pt idx="821">
                  <c:v>533.00773014757556</c:v>
                </c:pt>
                <c:pt idx="822">
                  <c:v>533.00773014757556</c:v>
                </c:pt>
                <c:pt idx="823">
                  <c:v>533.00773014757556</c:v>
                </c:pt>
                <c:pt idx="824">
                  <c:v>533.00773014757556</c:v>
                </c:pt>
                <c:pt idx="825">
                  <c:v>533.00773014757556</c:v>
                </c:pt>
                <c:pt idx="826">
                  <c:v>533.00773014757556</c:v>
                </c:pt>
                <c:pt idx="827">
                  <c:v>533.00773014757556</c:v>
                </c:pt>
                <c:pt idx="828">
                  <c:v>533.00773014757556</c:v>
                </c:pt>
                <c:pt idx="829">
                  <c:v>533.00773014757556</c:v>
                </c:pt>
                <c:pt idx="830">
                  <c:v>533.00773014757556</c:v>
                </c:pt>
                <c:pt idx="831">
                  <c:v>533.00773014757556</c:v>
                </c:pt>
                <c:pt idx="832">
                  <c:v>533.00773014757556</c:v>
                </c:pt>
                <c:pt idx="833">
                  <c:v>533.00773014757556</c:v>
                </c:pt>
                <c:pt idx="834">
                  <c:v>533.00773014757556</c:v>
                </c:pt>
                <c:pt idx="835">
                  <c:v>533.00773014757556</c:v>
                </c:pt>
                <c:pt idx="836">
                  <c:v>533.00773014757556</c:v>
                </c:pt>
                <c:pt idx="837">
                  <c:v>533.00773014757556</c:v>
                </c:pt>
                <c:pt idx="838">
                  <c:v>533.00773014757556</c:v>
                </c:pt>
                <c:pt idx="839">
                  <c:v>533.00773014757556</c:v>
                </c:pt>
                <c:pt idx="840">
                  <c:v>533.00773014757556</c:v>
                </c:pt>
                <c:pt idx="841">
                  <c:v>533.00773014757556</c:v>
                </c:pt>
                <c:pt idx="842">
                  <c:v>533.00773014757556</c:v>
                </c:pt>
                <c:pt idx="843">
                  <c:v>533.00773014757556</c:v>
                </c:pt>
                <c:pt idx="844">
                  <c:v>533.00773014757556</c:v>
                </c:pt>
                <c:pt idx="845">
                  <c:v>533.00773014757556</c:v>
                </c:pt>
                <c:pt idx="846">
                  <c:v>533.00773014757556</c:v>
                </c:pt>
                <c:pt idx="847">
                  <c:v>533.00773014757556</c:v>
                </c:pt>
                <c:pt idx="848">
                  <c:v>533.00773014757556</c:v>
                </c:pt>
                <c:pt idx="849">
                  <c:v>533.00773014757556</c:v>
                </c:pt>
                <c:pt idx="850">
                  <c:v>533.00773014757556</c:v>
                </c:pt>
                <c:pt idx="851">
                  <c:v>533.00773014757556</c:v>
                </c:pt>
                <c:pt idx="852">
                  <c:v>533.00773014757556</c:v>
                </c:pt>
                <c:pt idx="853">
                  <c:v>533.00773014757556</c:v>
                </c:pt>
                <c:pt idx="854">
                  <c:v>533.00773014757556</c:v>
                </c:pt>
                <c:pt idx="855">
                  <c:v>533.00773014757556</c:v>
                </c:pt>
                <c:pt idx="856">
                  <c:v>533.00773014757556</c:v>
                </c:pt>
                <c:pt idx="857">
                  <c:v>533.00773014757556</c:v>
                </c:pt>
                <c:pt idx="858">
                  <c:v>533.00773014757556</c:v>
                </c:pt>
                <c:pt idx="859">
                  <c:v>533.00773014757556</c:v>
                </c:pt>
                <c:pt idx="860">
                  <c:v>533.00773014757556</c:v>
                </c:pt>
                <c:pt idx="861">
                  <c:v>533.00773014757556</c:v>
                </c:pt>
                <c:pt idx="862">
                  <c:v>533.00773014757556</c:v>
                </c:pt>
                <c:pt idx="863">
                  <c:v>533.00773014757556</c:v>
                </c:pt>
                <c:pt idx="864">
                  <c:v>533.00773014757556</c:v>
                </c:pt>
                <c:pt idx="865">
                  <c:v>533.00773014757556</c:v>
                </c:pt>
                <c:pt idx="866">
                  <c:v>533.00773014757556</c:v>
                </c:pt>
                <c:pt idx="867">
                  <c:v>533.00773014757556</c:v>
                </c:pt>
                <c:pt idx="868">
                  <c:v>533.00773014757556</c:v>
                </c:pt>
                <c:pt idx="869">
                  <c:v>533.00773014757556</c:v>
                </c:pt>
                <c:pt idx="870">
                  <c:v>533.00773014757556</c:v>
                </c:pt>
                <c:pt idx="871">
                  <c:v>533.00773014757556</c:v>
                </c:pt>
                <c:pt idx="872">
                  <c:v>533.00773014757556</c:v>
                </c:pt>
                <c:pt idx="873">
                  <c:v>533.00773014757556</c:v>
                </c:pt>
                <c:pt idx="874">
                  <c:v>533.00773014757556</c:v>
                </c:pt>
                <c:pt idx="875">
                  <c:v>533.00773014757556</c:v>
                </c:pt>
                <c:pt idx="876">
                  <c:v>533.00773014757556</c:v>
                </c:pt>
                <c:pt idx="877">
                  <c:v>533.00773014757556</c:v>
                </c:pt>
                <c:pt idx="878">
                  <c:v>533.00773014757556</c:v>
                </c:pt>
                <c:pt idx="879">
                  <c:v>533.00773014757556</c:v>
                </c:pt>
                <c:pt idx="880">
                  <c:v>533.00773014757556</c:v>
                </c:pt>
                <c:pt idx="881">
                  <c:v>533.00773014757556</c:v>
                </c:pt>
                <c:pt idx="882">
                  <c:v>533.00773014757556</c:v>
                </c:pt>
                <c:pt idx="883">
                  <c:v>533.00773014757556</c:v>
                </c:pt>
                <c:pt idx="884">
                  <c:v>533.00773014757556</c:v>
                </c:pt>
                <c:pt idx="885">
                  <c:v>533.00773014757556</c:v>
                </c:pt>
                <c:pt idx="886">
                  <c:v>533.00773014757556</c:v>
                </c:pt>
                <c:pt idx="887">
                  <c:v>533.00773014757556</c:v>
                </c:pt>
                <c:pt idx="888">
                  <c:v>533.00773014757556</c:v>
                </c:pt>
                <c:pt idx="889">
                  <c:v>533.00773014757556</c:v>
                </c:pt>
                <c:pt idx="890">
                  <c:v>533.00773014757556</c:v>
                </c:pt>
                <c:pt idx="891">
                  <c:v>533.00773014757556</c:v>
                </c:pt>
                <c:pt idx="892">
                  <c:v>533.00773014757556</c:v>
                </c:pt>
                <c:pt idx="893">
                  <c:v>533.00773014757556</c:v>
                </c:pt>
                <c:pt idx="894">
                  <c:v>533.00773014757556</c:v>
                </c:pt>
                <c:pt idx="895">
                  <c:v>533.00773014757556</c:v>
                </c:pt>
                <c:pt idx="896">
                  <c:v>533.00773014757556</c:v>
                </c:pt>
                <c:pt idx="897">
                  <c:v>533.00773014757556</c:v>
                </c:pt>
                <c:pt idx="898">
                  <c:v>533.00773014757556</c:v>
                </c:pt>
                <c:pt idx="899">
                  <c:v>533.00773014757556</c:v>
                </c:pt>
                <c:pt idx="900">
                  <c:v>533.00773014757556</c:v>
                </c:pt>
                <c:pt idx="901">
                  <c:v>533.00773014757556</c:v>
                </c:pt>
                <c:pt idx="902">
                  <c:v>533.00773014757556</c:v>
                </c:pt>
                <c:pt idx="903">
                  <c:v>533.00773014757556</c:v>
                </c:pt>
                <c:pt idx="904">
                  <c:v>533.00773014757556</c:v>
                </c:pt>
                <c:pt idx="905">
                  <c:v>533.00773014757556</c:v>
                </c:pt>
                <c:pt idx="906">
                  <c:v>533.00773014757556</c:v>
                </c:pt>
                <c:pt idx="907">
                  <c:v>533.00773014757556</c:v>
                </c:pt>
                <c:pt idx="908">
                  <c:v>533.00773014757556</c:v>
                </c:pt>
                <c:pt idx="909">
                  <c:v>533.00773014757556</c:v>
                </c:pt>
                <c:pt idx="910">
                  <c:v>533.00773014757556</c:v>
                </c:pt>
                <c:pt idx="911">
                  <c:v>533.00773014757556</c:v>
                </c:pt>
                <c:pt idx="912">
                  <c:v>533.00773014757556</c:v>
                </c:pt>
                <c:pt idx="913">
                  <c:v>533.00773014757556</c:v>
                </c:pt>
                <c:pt idx="914">
                  <c:v>533.00773014757556</c:v>
                </c:pt>
                <c:pt idx="915">
                  <c:v>533.00773014757556</c:v>
                </c:pt>
                <c:pt idx="916">
                  <c:v>533.00773014757556</c:v>
                </c:pt>
                <c:pt idx="917">
                  <c:v>533.00773014757556</c:v>
                </c:pt>
                <c:pt idx="918">
                  <c:v>533.00773014757556</c:v>
                </c:pt>
                <c:pt idx="919">
                  <c:v>533.00773014757556</c:v>
                </c:pt>
                <c:pt idx="920">
                  <c:v>533.00773014757556</c:v>
                </c:pt>
                <c:pt idx="921">
                  <c:v>533.00773014757556</c:v>
                </c:pt>
                <c:pt idx="922">
                  <c:v>533.00773014757556</c:v>
                </c:pt>
                <c:pt idx="923">
                  <c:v>533.00773014757556</c:v>
                </c:pt>
                <c:pt idx="924">
                  <c:v>533.00773014757556</c:v>
                </c:pt>
                <c:pt idx="925">
                  <c:v>533.00773014757556</c:v>
                </c:pt>
                <c:pt idx="926">
                  <c:v>533.00773014757556</c:v>
                </c:pt>
                <c:pt idx="927">
                  <c:v>533.00773014757556</c:v>
                </c:pt>
                <c:pt idx="928">
                  <c:v>533.00773014757556</c:v>
                </c:pt>
                <c:pt idx="929">
                  <c:v>533.00773014757556</c:v>
                </c:pt>
                <c:pt idx="930">
                  <c:v>533.00773014757556</c:v>
                </c:pt>
                <c:pt idx="931">
                  <c:v>533.00773014757556</c:v>
                </c:pt>
                <c:pt idx="932">
                  <c:v>533.00773014757556</c:v>
                </c:pt>
                <c:pt idx="933">
                  <c:v>533.00773014757556</c:v>
                </c:pt>
                <c:pt idx="934">
                  <c:v>533.00773014757556</c:v>
                </c:pt>
                <c:pt idx="935">
                  <c:v>533.00773014757556</c:v>
                </c:pt>
                <c:pt idx="936">
                  <c:v>533.00773014757556</c:v>
                </c:pt>
                <c:pt idx="937">
                  <c:v>533.00773014757556</c:v>
                </c:pt>
                <c:pt idx="938">
                  <c:v>533.00773014757556</c:v>
                </c:pt>
                <c:pt idx="939">
                  <c:v>533.00773014757556</c:v>
                </c:pt>
                <c:pt idx="940">
                  <c:v>533.00773014757556</c:v>
                </c:pt>
                <c:pt idx="941">
                  <c:v>533.00773014757556</c:v>
                </c:pt>
                <c:pt idx="942">
                  <c:v>533.00773014757556</c:v>
                </c:pt>
                <c:pt idx="943">
                  <c:v>533.00773014757556</c:v>
                </c:pt>
                <c:pt idx="944">
                  <c:v>533.00773014757556</c:v>
                </c:pt>
                <c:pt idx="945">
                  <c:v>533.00773014757556</c:v>
                </c:pt>
                <c:pt idx="946">
                  <c:v>533.00773014757556</c:v>
                </c:pt>
                <c:pt idx="947">
                  <c:v>533.00773014757556</c:v>
                </c:pt>
                <c:pt idx="948">
                  <c:v>533.00773014757556</c:v>
                </c:pt>
                <c:pt idx="949">
                  <c:v>533.00773014757556</c:v>
                </c:pt>
                <c:pt idx="950">
                  <c:v>533.00773014757556</c:v>
                </c:pt>
                <c:pt idx="951">
                  <c:v>533.00773014757556</c:v>
                </c:pt>
                <c:pt idx="952">
                  <c:v>533.00773014757556</c:v>
                </c:pt>
                <c:pt idx="953">
                  <c:v>533.00773014757556</c:v>
                </c:pt>
                <c:pt idx="954">
                  <c:v>533.00773014757556</c:v>
                </c:pt>
                <c:pt idx="955">
                  <c:v>533.00773014757556</c:v>
                </c:pt>
                <c:pt idx="956">
                  <c:v>533.00773014757556</c:v>
                </c:pt>
                <c:pt idx="957">
                  <c:v>533.00773014757556</c:v>
                </c:pt>
                <c:pt idx="958">
                  <c:v>533.00773014757556</c:v>
                </c:pt>
                <c:pt idx="959">
                  <c:v>533.00773014757556</c:v>
                </c:pt>
                <c:pt idx="960">
                  <c:v>533.00773014757556</c:v>
                </c:pt>
                <c:pt idx="961">
                  <c:v>533.00773014757556</c:v>
                </c:pt>
                <c:pt idx="962">
                  <c:v>533.00773014757556</c:v>
                </c:pt>
                <c:pt idx="963">
                  <c:v>533.00773014757556</c:v>
                </c:pt>
                <c:pt idx="964">
                  <c:v>533.00773014757556</c:v>
                </c:pt>
                <c:pt idx="965">
                  <c:v>533.00773014757556</c:v>
                </c:pt>
                <c:pt idx="966">
                  <c:v>533.00773014757556</c:v>
                </c:pt>
                <c:pt idx="967">
                  <c:v>533.00773014757556</c:v>
                </c:pt>
                <c:pt idx="968">
                  <c:v>533.00773014757556</c:v>
                </c:pt>
                <c:pt idx="969">
                  <c:v>533.00773014757556</c:v>
                </c:pt>
                <c:pt idx="970">
                  <c:v>533.00773014757556</c:v>
                </c:pt>
                <c:pt idx="971">
                  <c:v>533.00773014757556</c:v>
                </c:pt>
                <c:pt idx="972">
                  <c:v>533.00773014757556</c:v>
                </c:pt>
                <c:pt idx="973">
                  <c:v>533.00773014757556</c:v>
                </c:pt>
                <c:pt idx="974">
                  <c:v>533.00773014757556</c:v>
                </c:pt>
                <c:pt idx="975">
                  <c:v>533.00773014757556</c:v>
                </c:pt>
                <c:pt idx="976">
                  <c:v>533.00773014757556</c:v>
                </c:pt>
                <c:pt idx="977">
                  <c:v>533.00773014757556</c:v>
                </c:pt>
                <c:pt idx="978">
                  <c:v>533.00773014757556</c:v>
                </c:pt>
                <c:pt idx="979">
                  <c:v>533.00773014757556</c:v>
                </c:pt>
                <c:pt idx="980">
                  <c:v>533.00773014757556</c:v>
                </c:pt>
                <c:pt idx="981">
                  <c:v>533.00773014757556</c:v>
                </c:pt>
                <c:pt idx="982">
                  <c:v>533.00773014757556</c:v>
                </c:pt>
                <c:pt idx="983">
                  <c:v>533.00773014757556</c:v>
                </c:pt>
                <c:pt idx="984">
                  <c:v>533.00773014757556</c:v>
                </c:pt>
                <c:pt idx="985">
                  <c:v>533.00773014757556</c:v>
                </c:pt>
                <c:pt idx="986">
                  <c:v>533.00773014757556</c:v>
                </c:pt>
                <c:pt idx="987">
                  <c:v>533.00773014757556</c:v>
                </c:pt>
                <c:pt idx="988">
                  <c:v>533.00773014757556</c:v>
                </c:pt>
                <c:pt idx="989">
                  <c:v>533.00773014757556</c:v>
                </c:pt>
                <c:pt idx="990">
                  <c:v>533.00773014757556</c:v>
                </c:pt>
                <c:pt idx="991">
                  <c:v>533.00773014757556</c:v>
                </c:pt>
                <c:pt idx="992">
                  <c:v>533.00773014757556</c:v>
                </c:pt>
                <c:pt idx="993">
                  <c:v>533.00773014757556</c:v>
                </c:pt>
                <c:pt idx="994">
                  <c:v>533.00773014757556</c:v>
                </c:pt>
                <c:pt idx="995">
                  <c:v>533.00773014757556</c:v>
                </c:pt>
                <c:pt idx="996">
                  <c:v>533.00773014757556</c:v>
                </c:pt>
                <c:pt idx="997">
                  <c:v>533.00773014757556</c:v>
                </c:pt>
                <c:pt idx="998">
                  <c:v>533.00773014757556</c:v>
                </c:pt>
                <c:pt idx="999">
                  <c:v>533.00773014757556</c:v>
                </c:pt>
                <c:pt idx="1000">
                  <c:v>533.00773014757556</c:v>
                </c:pt>
                <c:pt idx="1001">
                  <c:v>533.00773014757556</c:v>
                </c:pt>
                <c:pt idx="1002">
                  <c:v>533.00773014757556</c:v>
                </c:pt>
                <c:pt idx="1003">
                  <c:v>533.00773014757556</c:v>
                </c:pt>
                <c:pt idx="1004">
                  <c:v>533.00773014757556</c:v>
                </c:pt>
                <c:pt idx="1005">
                  <c:v>533.00773014757556</c:v>
                </c:pt>
                <c:pt idx="1006">
                  <c:v>533.00773014757556</c:v>
                </c:pt>
                <c:pt idx="1007">
                  <c:v>533.00773014757556</c:v>
                </c:pt>
                <c:pt idx="1008">
                  <c:v>533.00773014757556</c:v>
                </c:pt>
                <c:pt idx="1009">
                  <c:v>533.00773014757556</c:v>
                </c:pt>
                <c:pt idx="1010">
                  <c:v>533.00773014757556</c:v>
                </c:pt>
                <c:pt idx="1011">
                  <c:v>533.00773014757556</c:v>
                </c:pt>
                <c:pt idx="1012">
                  <c:v>533.00773014757556</c:v>
                </c:pt>
                <c:pt idx="1013">
                  <c:v>533.00773014757556</c:v>
                </c:pt>
                <c:pt idx="1014">
                  <c:v>533.00773014757556</c:v>
                </c:pt>
                <c:pt idx="1015">
                  <c:v>533.00773014757556</c:v>
                </c:pt>
                <c:pt idx="1016">
                  <c:v>533.00773014757556</c:v>
                </c:pt>
                <c:pt idx="1017">
                  <c:v>533.00773014757556</c:v>
                </c:pt>
                <c:pt idx="1018">
                  <c:v>533.00773014757556</c:v>
                </c:pt>
                <c:pt idx="1019">
                  <c:v>533.00773014757556</c:v>
                </c:pt>
                <c:pt idx="1020">
                  <c:v>533.00773014757556</c:v>
                </c:pt>
                <c:pt idx="1021">
                  <c:v>533.00773014757556</c:v>
                </c:pt>
                <c:pt idx="1022">
                  <c:v>533.00773014757556</c:v>
                </c:pt>
                <c:pt idx="1023">
                  <c:v>533.00773014757556</c:v>
                </c:pt>
                <c:pt idx="1024">
                  <c:v>533.00773014757556</c:v>
                </c:pt>
                <c:pt idx="1025">
                  <c:v>533.00773014757556</c:v>
                </c:pt>
                <c:pt idx="1026">
                  <c:v>533.00773014757556</c:v>
                </c:pt>
                <c:pt idx="1027">
                  <c:v>533.00773014757556</c:v>
                </c:pt>
                <c:pt idx="1028">
                  <c:v>533.00773014757556</c:v>
                </c:pt>
                <c:pt idx="1029">
                  <c:v>533.00773014757556</c:v>
                </c:pt>
                <c:pt idx="1030">
                  <c:v>533.00773014757556</c:v>
                </c:pt>
                <c:pt idx="1031">
                  <c:v>533.00773014757556</c:v>
                </c:pt>
                <c:pt idx="1032">
                  <c:v>533.00773014757556</c:v>
                </c:pt>
                <c:pt idx="1033">
                  <c:v>533.00773014757556</c:v>
                </c:pt>
                <c:pt idx="1034">
                  <c:v>533.00773014757556</c:v>
                </c:pt>
                <c:pt idx="1035">
                  <c:v>533.00773014757556</c:v>
                </c:pt>
                <c:pt idx="1036">
                  <c:v>533.00773014757556</c:v>
                </c:pt>
                <c:pt idx="1037">
                  <c:v>533.00773014757556</c:v>
                </c:pt>
                <c:pt idx="1038">
                  <c:v>533.00773014757556</c:v>
                </c:pt>
                <c:pt idx="1039">
                  <c:v>533.00773014757556</c:v>
                </c:pt>
                <c:pt idx="1040">
                  <c:v>533.00773014757556</c:v>
                </c:pt>
                <c:pt idx="1041">
                  <c:v>533.00773014757556</c:v>
                </c:pt>
                <c:pt idx="1042">
                  <c:v>533.00773014757556</c:v>
                </c:pt>
                <c:pt idx="1043">
                  <c:v>533.00773014757556</c:v>
                </c:pt>
                <c:pt idx="1044">
                  <c:v>533.00773014757556</c:v>
                </c:pt>
                <c:pt idx="1045">
                  <c:v>533.00773014757556</c:v>
                </c:pt>
                <c:pt idx="1046">
                  <c:v>533.00773014757556</c:v>
                </c:pt>
                <c:pt idx="1047">
                  <c:v>533.00773014757556</c:v>
                </c:pt>
                <c:pt idx="1048">
                  <c:v>533.00773014757556</c:v>
                </c:pt>
                <c:pt idx="1049">
                  <c:v>533.00773014757556</c:v>
                </c:pt>
                <c:pt idx="1050">
                  <c:v>533.00773014757556</c:v>
                </c:pt>
                <c:pt idx="1051">
                  <c:v>533.00773014757556</c:v>
                </c:pt>
                <c:pt idx="1052">
                  <c:v>533.00773014757556</c:v>
                </c:pt>
                <c:pt idx="1053">
                  <c:v>533.00773014757556</c:v>
                </c:pt>
                <c:pt idx="1054">
                  <c:v>533.00773014757556</c:v>
                </c:pt>
                <c:pt idx="1055">
                  <c:v>533.00773014757556</c:v>
                </c:pt>
                <c:pt idx="1056">
                  <c:v>533.00773014757556</c:v>
                </c:pt>
                <c:pt idx="1057">
                  <c:v>533.00773014757556</c:v>
                </c:pt>
                <c:pt idx="1058">
                  <c:v>533.00773014757556</c:v>
                </c:pt>
                <c:pt idx="1059">
                  <c:v>533.00773014757556</c:v>
                </c:pt>
                <c:pt idx="1060">
                  <c:v>533.00773014757556</c:v>
                </c:pt>
                <c:pt idx="1061">
                  <c:v>533.00773014757556</c:v>
                </c:pt>
                <c:pt idx="1062">
                  <c:v>533.00773014757556</c:v>
                </c:pt>
                <c:pt idx="1063">
                  <c:v>533.00773014757556</c:v>
                </c:pt>
                <c:pt idx="1064">
                  <c:v>533.00773014757556</c:v>
                </c:pt>
                <c:pt idx="1065">
                  <c:v>533.00773014757556</c:v>
                </c:pt>
                <c:pt idx="1066">
                  <c:v>533.00773014757556</c:v>
                </c:pt>
                <c:pt idx="1067">
                  <c:v>533.00773014757556</c:v>
                </c:pt>
                <c:pt idx="1068">
                  <c:v>533.00773014757556</c:v>
                </c:pt>
                <c:pt idx="1069">
                  <c:v>533.00773014757556</c:v>
                </c:pt>
                <c:pt idx="1070">
                  <c:v>533.00773014757556</c:v>
                </c:pt>
                <c:pt idx="1071">
                  <c:v>533.00773014757556</c:v>
                </c:pt>
                <c:pt idx="1072">
                  <c:v>533.00773014757556</c:v>
                </c:pt>
                <c:pt idx="1073">
                  <c:v>533.00773014757556</c:v>
                </c:pt>
                <c:pt idx="1074">
                  <c:v>533.00773014757556</c:v>
                </c:pt>
                <c:pt idx="1075">
                  <c:v>533.00773014757556</c:v>
                </c:pt>
                <c:pt idx="1076">
                  <c:v>533.00773014757556</c:v>
                </c:pt>
                <c:pt idx="1077">
                  <c:v>533.00773014757556</c:v>
                </c:pt>
                <c:pt idx="1078">
                  <c:v>533.00773014757556</c:v>
                </c:pt>
                <c:pt idx="1079">
                  <c:v>533.00773014757556</c:v>
                </c:pt>
                <c:pt idx="1080">
                  <c:v>533.00773014757556</c:v>
                </c:pt>
                <c:pt idx="1081">
                  <c:v>533.00773014757556</c:v>
                </c:pt>
                <c:pt idx="1082">
                  <c:v>533.00773014757556</c:v>
                </c:pt>
                <c:pt idx="1083">
                  <c:v>533.00773014757556</c:v>
                </c:pt>
                <c:pt idx="1084">
                  <c:v>533.00773014757556</c:v>
                </c:pt>
                <c:pt idx="1085">
                  <c:v>533.00773014757556</c:v>
                </c:pt>
                <c:pt idx="1086">
                  <c:v>533.00773014757556</c:v>
                </c:pt>
                <c:pt idx="1087">
                  <c:v>533.00773014757556</c:v>
                </c:pt>
                <c:pt idx="1088">
                  <c:v>533.00773014757556</c:v>
                </c:pt>
                <c:pt idx="1089">
                  <c:v>533.00773014757556</c:v>
                </c:pt>
                <c:pt idx="1090">
                  <c:v>533.00773014757556</c:v>
                </c:pt>
                <c:pt idx="1091">
                  <c:v>533.00773014757556</c:v>
                </c:pt>
                <c:pt idx="1092">
                  <c:v>533.00773014757556</c:v>
                </c:pt>
                <c:pt idx="1093">
                  <c:v>533.00773014757556</c:v>
                </c:pt>
                <c:pt idx="1094">
                  <c:v>533.00773014757556</c:v>
                </c:pt>
                <c:pt idx="1095">
                  <c:v>533.00773014757556</c:v>
                </c:pt>
                <c:pt idx="1096">
                  <c:v>533.00773014757556</c:v>
                </c:pt>
                <c:pt idx="1097">
                  <c:v>533.00773014757556</c:v>
                </c:pt>
                <c:pt idx="1098">
                  <c:v>533.00773014757556</c:v>
                </c:pt>
                <c:pt idx="1099">
                  <c:v>533.00773014757556</c:v>
                </c:pt>
                <c:pt idx="1100">
                  <c:v>533.00773014757556</c:v>
                </c:pt>
                <c:pt idx="1101">
                  <c:v>533.00773014757556</c:v>
                </c:pt>
                <c:pt idx="1102">
                  <c:v>533.00773014757556</c:v>
                </c:pt>
                <c:pt idx="1103">
                  <c:v>533.00773014757556</c:v>
                </c:pt>
                <c:pt idx="1104">
                  <c:v>533.00773014757556</c:v>
                </c:pt>
                <c:pt idx="1105">
                  <c:v>533.00773014757556</c:v>
                </c:pt>
                <c:pt idx="1106">
                  <c:v>533.00773014757556</c:v>
                </c:pt>
                <c:pt idx="1107">
                  <c:v>533.00773014757556</c:v>
                </c:pt>
                <c:pt idx="1108">
                  <c:v>533.00773014757556</c:v>
                </c:pt>
                <c:pt idx="1109">
                  <c:v>533.00773014757556</c:v>
                </c:pt>
                <c:pt idx="1110">
                  <c:v>533.00773014757556</c:v>
                </c:pt>
                <c:pt idx="1111">
                  <c:v>533.00773014757556</c:v>
                </c:pt>
                <c:pt idx="1112">
                  <c:v>533.00773014757556</c:v>
                </c:pt>
                <c:pt idx="1113">
                  <c:v>533.00773014757556</c:v>
                </c:pt>
                <c:pt idx="1114">
                  <c:v>533.00773014757556</c:v>
                </c:pt>
                <c:pt idx="1115">
                  <c:v>533.00773014757556</c:v>
                </c:pt>
                <c:pt idx="1116">
                  <c:v>533.00773014757556</c:v>
                </c:pt>
                <c:pt idx="1117">
                  <c:v>533.00773014757556</c:v>
                </c:pt>
                <c:pt idx="1118">
                  <c:v>533.00773014757556</c:v>
                </c:pt>
                <c:pt idx="1119">
                  <c:v>533.00773014757556</c:v>
                </c:pt>
                <c:pt idx="1120">
                  <c:v>533.00773014757556</c:v>
                </c:pt>
                <c:pt idx="1121">
                  <c:v>533.00773014757556</c:v>
                </c:pt>
                <c:pt idx="1122">
                  <c:v>533.00773014757556</c:v>
                </c:pt>
                <c:pt idx="1123">
                  <c:v>533.00773014757556</c:v>
                </c:pt>
                <c:pt idx="1124">
                  <c:v>533.00773014757556</c:v>
                </c:pt>
                <c:pt idx="1125">
                  <c:v>533.00773014757556</c:v>
                </c:pt>
                <c:pt idx="1126">
                  <c:v>533.00773014757556</c:v>
                </c:pt>
                <c:pt idx="1127">
                  <c:v>533.00773014757556</c:v>
                </c:pt>
                <c:pt idx="1128">
                  <c:v>533.00773014757556</c:v>
                </c:pt>
                <c:pt idx="1129">
                  <c:v>533.00773014757556</c:v>
                </c:pt>
                <c:pt idx="1130">
                  <c:v>533.00773014757556</c:v>
                </c:pt>
                <c:pt idx="1131">
                  <c:v>533.00773014757556</c:v>
                </c:pt>
                <c:pt idx="1132">
                  <c:v>533.00773014757556</c:v>
                </c:pt>
                <c:pt idx="1133">
                  <c:v>533.00773014757556</c:v>
                </c:pt>
                <c:pt idx="1134">
                  <c:v>533.00773014757556</c:v>
                </c:pt>
                <c:pt idx="1135">
                  <c:v>533.00773014757556</c:v>
                </c:pt>
                <c:pt idx="1136">
                  <c:v>533.00773014757556</c:v>
                </c:pt>
                <c:pt idx="1137">
                  <c:v>533.00773014757556</c:v>
                </c:pt>
                <c:pt idx="1138">
                  <c:v>533.00773014757556</c:v>
                </c:pt>
                <c:pt idx="1139">
                  <c:v>533.00773014757556</c:v>
                </c:pt>
                <c:pt idx="1140">
                  <c:v>533.00773014757556</c:v>
                </c:pt>
                <c:pt idx="1141">
                  <c:v>533.00773014757556</c:v>
                </c:pt>
                <c:pt idx="1142">
                  <c:v>533.00773014757556</c:v>
                </c:pt>
                <c:pt idx="1143">
                  <c:v>533.00773014757556</c:v>
                </c:pt>
                <c:pt idx="1144">
                  <c:v>533.00773014757556</c:v>
                </c:pt>
                <c:pt idx="1145">
                  <c:v>533.00773014757556</c:v>
                </c:pt>
                <c:pt idx="1146">
                  <c:v>533.00773014757556</c:v>
                </c:pt>
                <c:pt idx="1147">
                  <c:v>533.00773014757556</c:v>
                </c:pt>
                <c:pt idx="1148">
                  <c:v>533.00773014757556</c:v>
                </c:pt>
                <c:pt idx="1149">
                  <c:v>533.00773014757556</c:v>
                </c:pt>
                <c:pt idx="1150">
                  <c:v>533.00773014757556</c:v>
                </c:pt>
                <c:pt idx="1151">
                  <c:v>533.00773014757556</c:v>
                </c:pt>
                <c:pt idx="1152">
                  <c:v>533.00773014757556</c:v>
                </c:pt>
                <c:pt idx="1153">
                  <c:v>533.00773014757556</c:v>
                </c:pt>
                <c:pt idx="1154">
                  <c:v>533.00773014757556</c:v>
                </c:pt>
                <c:pt idx="1155">
                  <c:v>533.00773014757556</c:v>
                </c:pt>
                <c:pt idx="1156">
                  <c:v>533.00773014757556</c:v>
                </c:pt>
                <c:pt idx="1157">
                  <c:v>533.00773014757556</c:v>
                </c:pt>
                <c:pt idx="1158">
                  <c:v>533.00773014757556</c:v>
                </c:pt>
                <c:pt idx="1159">
                  <c:v>533.00773014757556</c:v>
                </c:pt>
                <c:pt idx="1160">
                  <c:v>533.00773014757556</c:v>
                </c:pt>
                <c:pt idx="1161">
                  <c:v>533.00773014757556</c:v>
                </c:pt>
                <c:pt idx="1162">
                  <c:v>533.00773014757556</c:v>
                </c:pt>
                <c:pt idx="1163">
                  <c:v>533.00773014757556</c:v>
                </c:pt>
                <c:pt idx="1164">
                  <c:v>533.00773014757556</c:v>
                </c:pt>
                <c:pt idx="1165">
                  <c:v>533.00773014757556</c:v>
                </c:pt>
                <c:pt idx="1166">
                  <c:v>533.00773014757556</c:v>
                </c:pt>
                <c:pt idx="1167">
                  <c:v>533.00773014757556</c:v>
                </c:pt>
                <c:pt idx="1168">
                  <c:v>533.00773014757556</c:v>
                </c:pt>
                <c:pt idx="1169">
                  <c:v>533.00773014757556</c:v>
                </c:pt>
                <c:pt idx="1170">
                  <c:v>533.00773014757556</c:v>
                </c:pt>
                <c:pt idx="1171">
                  <c:v>533.00773014757556</c:v>
                </c:pt>
                <c:pt idx="1172">
                  <c:v>533.00773014757556</c:v>
                </c:pt>
                <c:pt idx="1173">
                  <c:v>533.00773014757556</c:v>
                </c:pt>
                <c:pt idx="1174">
                  <c:v>533.00773014757556</c:v>
                </c:pt>
                <c:pt idx="1175">
                  <c:v>533.00773014757556</c:v>
                </c:pt>
                <c:pt idx="1176">
                  <c:v>533.00773014757556</c:v>
                </c:pt>
                <c:pt idx="1177">
                  <c:v>533.00773014757556</c:v>
                </c:pt>
                <c:pt idx="1178">
                  <c:v>533.00773014757556</c:v>
                </c:pt>
                <c:pt idx="1179">
                  <c:v>533.00773014757556</c:v>
                </c:pt>
                <c:pt idx="1180">
                  <c:v>533.00773014757556</c:v>
                </c:pt>
                <c:pt idx="1181">
                  <c:v>533.00773014757556</c:v>
                </c:pt>
                <c:pt idx="1182">
                  <c:v>533.00773014757556</c:v>
                </c:pt>
                <c:pt idx="1183">
                  <c:v>533.00773014757556</c:v>
                </c:pt>
                <c:pt idx="1184">
                  <c:v>533.00773014757556</c:v>
                </c:pt>
                <c:pt idx="1185">
                  <c:v>533.00773014757556</c:v>
                </c:pt>
                <c:pt idx="1186">
                  <c:v>533.00773014757556</c:v>
                </c:pt>
                <c:pt idx="1187">
                  <c:v>533.00773014757556</c:v>
                </c:pt>
                <c:pt idx="1188">
                  <c:v>533.00773014757556</c:v>
                </c:pt>
                <c:pt idx="1189">
                  <c:v>533.00773014757556</c:v>
                </c:pt>
                <c:pt idx="1190">
                  <c:v>533.00773014757556</c:v>
                </c:pt>
                <c:pt idx="1191">
                  <c:v>533.00773014757556</c:v>
                </c:pt>
                <c:pt idx="1192">
                  <c:v>533.00773014757556</c:v>
                </c:pt>
                <c:pt idx="1193">
                  <c:v>533.00773014757556</c:v>
                </c:pt>
                <c:pt idx="1194">
                  <c:v>533.00773014757556</c:v>
                </c:pt>
                <c:pt idx="1195">
                  <c:v>533.00773014757556</c:v>
                </c:pt>
                <c:pt idx="1196">
                  <c:v>533.00773014757556</c:v>
                </c:pt>
                <c:pt idx="1197">
                  <c:v>533.00773014757556</c:v>
                </c:pt>
                <c:pt idx="1198">
                  <c:v>533.00773014757556</c:v>
                </c:pt>
                <c:pt idx="1199">
                  <c:v>533.00773014757556</c:v>
                </c:pt>
                <c:pt idx="1200">
                  <c:v>533.00773014757556</c:v>
                </c:pt>
                <c:pt idx="1201">
                  <c:v>533.00773014757556</c:v>
                </c:pt>
                <c:pt idx="1202">
                  <c:v>533.00773014757556</c:v>
                </c:pt>
                <c:pt idx="1203">
                  <c:v>533.00773014757556</c:v>
                </c:pt>
                <c:pt idx="1204">
                  <c:v>533.00773014757556</c:v>
                </c:pt>
                <c:pt idx="1205">
                  <c:v>533.00773014757556</c:v>
                </c:pt>
                <c:pt idx="1206">
                  <c:v>533.00773014757556</c:v>
                </c:pt>
                <c:pt idx="1207">
                  <c:v>533.00773014757556</c:v>
                </c:pt>
                <c:pt idx="1208">
                  <c:v>533.00773014757556</c:v>
                </c:pt>
                <c:pt idx="1209">
                  <c:v>533.00773014757556</c:v>
                </c:pt>
                <c:pt idx="1210">
                  <c:v>533.00773014757556</c:v>
                </c:pt>
                <c:pt idx="1211">
                  <c:v>533.00773014757556</c:v>
                </c:pt>
                <c:pt idx="1212">
                  <c:v>533.00773014757556</c:v>
                </c:pt>
                <c:pt idx="1213">
                  <c:v>533.00773014757556</c:v>
                </c:pt>
                <c:pt idx="1214">
                  <c:v>533.00773014757556</c:v>
                </c:pt>
                <c:pt idx="1215">
                  <c:v>533.00773014757556</c:v>
                </c:pt>
                <c:pt idx="1216">
                  <c:v>533.00773014757556</c:v>
                </c:pt>
                <c:pt idx="1217">
                  <c:v>533.00773014757556</c:v>
                </c:pt>
                <c:pt idx="1218">
                  <c:v>533.00773014757556</c:v>
                </c:pt>
                <c:pt idx="1219">
                  <c:v>533.00773014757556</c:v>
                </c:pt>
                <c:pt idx="1220">
                  <c:v>533.00773014757556</c:v>
                </c:pt>
                <c:pt idx="1221">
                  <c:v>533.00773014757556</c:v>
                </c:pt>
                <c:pt idx="1222">
                  <c:v>533.00773014757556</c:v>
                </c:pt>
                <c:pt idx="1223">
                  <c:v>533.00773014757556</c:v>
                </c:pt>
                <c:pt idx="1224">
                  <c:v>533.00773014757556</c:v>
                </c:pt>
                <c:pt idx="1225">
                  <c:v>533.00773014757556</c:v>
                </c:pt>
                <c:pt idx="1226">
                  <c:v>533.00773014757556</c:v>
                </c:pt>
                <c:pt idx="1227">
                  <c:v>533.00773014757556</c:v>
                </c:pt>
                <c:pt idx="1228">
                  <c:v>533.00773014757556</c:v>
                </c:pt>
                <c:pt idx="1229">
                  <c:v>533.00773014757556</c:v>
                </c:pt>
                <c:pt idx="1230">
                  <c:v>533.00773014757556</c:v>
                </c:pt>
                <c:pt idx="1231">
                  <c:v>533.00773014757556</c:v>
                </c:pt>
                <c:pt idx="1232">
                  <c:v>533.00773014757556</c:v>
                </c:pt>
                <c:pt idx="1233">
                  <c:v>533.00773014757556</c:v>
                </c:pt>
                <c:pt idx="1234">
                  <c:v>533.00773014757556</c:v>
                </c:pt>
                <c:pt idx="1235">
                  <c:v>533.00773014757556</c:v>
                </c:pt>
                <c:pt idx="1236">
                  <c:v>533.00773014757556</c:v>
                </c:pt>
                <c:pt idx="1237">
                  <c:v>533.00773014757556</c:v>
                </c:pt>
                <c:pt idx="1238">
                  <c:v>533.00773014757556</c:v>
                </c:pt>
                <c:pt idx="1239">
                  <c:v>533.00773014757556</c:v>
                </c:pt>
                <c:pt idx="1240">
                  <c:v>533.00773014757556</c:v>
                </c:pt>
                <c:pt idx="1241">
                  <c:v>533.00773014757556</c:v>
                </c:pt>
                <c:pt idx="1242">
                  <c:v>533.00773014757556</c:v>
                </c:pt>
                <c:pt idx="1243">
                  <c:v>533.00773014757556</c:v>
                </c:pt>
                <c:pt idx="1244">
                  <c:v>533.00773014757556</c:v>
                </c:pt>
                <c:pt idx="1245">
                  <c:v>533.00773014757556</c:v>
                </c:pt>
                <c:pt idx="1246">
                  <c:v>533.00773014757556</c:v>
                </c:pt>
                <c:pt idx="1247">
                  <c:v>533.00773014757556</c:v>
                </c:pt>
                <c:pt idx="1248">
                  <c:v>533.00773014757556</c:v>
                </c:pt>
                <c:pt idx="1249">
                  <c:v>533.00773014757556</c:v>
                </c:pt>
                <c:pt idx="1250">
                  <c:v>533.00773014757556</c:v>
                </c:pt>
                <c:pt idx="1251">
                  <c:v>533.00773014757556</c:v>
                </c:pt>
                <c:pt idx="1252">
                  <c:v>533.00773014757556</c:v>
                </c:pt>
                <c:pt idx="1253">
                  <c:v>533.00773014757556</c:v>
                </c:pt>
                <c:pt idx="1254">
                  <c:v>533.00773014757556</c:v>
                </c:pt>
                <c:pt idx="1255">
                  <c:v>533.00773014757556</c:v>
                </c:pt>
                <c:pt idx="1256">
                  <c:v>533.00773014757556</c:v>
                </c:pt>
                <c:pt idx="1257">
                  <c:v>533.00773014757556</c:v>
                </c:pt>
                <c:pt idx="1258">
                  <c:v>533.00773014757556</c:v>
                </c:pt>
                <c:pt idx="1259">
                  <c:v>533.00773014757556</c:v>
                </c:pt>
                <c:pt idx="1260">
                  <c:v>533.00773014757556</c:v>
                </c:pt>
                <c:pt idx="1261">
                  <c:v>533.00773014757556</c:v>
                </c:pt>
                <c:pt idx="1262">
                  <c:v>533.00773014757556</c:v>
                </c:pt>
                <c:pt idx="1263">
                  <c:v>533.00773014757556</c:v>
                </c:pt>
                <c:pt idx="1264">
                  <c:v>533.00773014757556</c:v>
                </c:pt>
                <c:pt idx="1265">
                  <c:v>533.00773014757556</c:v>
                </c:pt>
                <c:pt idx="1266">
                  <c:v>533.00773014757556</c:v>
                </c:pt>
                <c:pt idx="1267">
                  <c:v>533.00773014757556</c:v>
                </c:pt>
                <c:pt idx="1268">
                  <c:v>533.00773014757556</c:v>
                </c:pt>
                <c:pt idx="1269">
                  <c:v>533.00773014757556</c:v>
                </c:pt>
                <c:pt idx="1270">
                  <c:v>533.00773014757556</c:v>
                </c:pt>
                <c:pt idx="1271">
                  <c:v>533.00773014757556</c:v>
                </c:pt>
                <c:pt idx="1272">
                  <c:v>533.00773014757556</c:v>
                </c:pt>
                <c:pt idx="1273">
                  <c:v>533.00773014757556</c:v>
                </c:pt>
                <c:pt idx="1274">
                  <c:v>533.00773014757556</c:v>
                </c:pt>
                <c:pt idx="1275">
                  <c:v>533.00773014757556</c:v>
                </c:pt>
                <c:pt idx="1276">
                  <c:v>533.00773014757556</c:v>
                </c:pt>
                <c:pt idx="1277">
                  <c:v>533.00773014757556</c:v>
                </c:pt>
                <c:pt idx="1278">
                  <c:v>533.00773014757556</c:v>
                </c:pt>
                <c:pt idx="1279">
                  <c:v>533.00773014757556</c:v>
                </c:pt>
                <c:pt idx="1280">
                  <c:v>533.00773014757556</c:v>
                </c:pt>
                <c:pt idx="1281">
                  <c:v>533.00773014757556</c:v>
                </c:pt>
                <c:pt idx="1282">
                  <c:v>533.00773014757556</c:v>
                </c:pt>
                <c:pt idx="1283">
                  <c:v>533.00773014757556</c:v>
                </c:pt>
                <c:pt idx="1284">
                  <c:v>533.00773014757556</c:v>
                </c:pt>
                <c:pt idx="1285">
                  <c:v>533.00773014757556</c:v>
                </c:pt>
                <c:pt idx="1286">
                  <c:v>533.00773014757556</c:v>
                </c:pt>
                <c:pt idx="1287">
                  <c:v>533.00773014757556</c:v>
                </c:pt>
                <c:pt idx="1288">
                  <c:v>533.00773014757556</c:v>
                </c:pt>
                <c:pt idx="1289">
                  <c:v>533.00773014757556</c:v>
                </c:pt>
                <c:pt idx="1290">
                  <c:v>533.00773014757556</c:v>
                </c:pt>
                <c:pt idx="1291">
                  <c:v>533.00773014757556</c:v>
                </c:pt>
                <c:pt idx="1292">
                  <c:v>533.00773014757556</c:v>
                </c:pt>
                <c:pt idx="1293">
                  <c:v>533.00773014757556</c:v>
                </c:pt>
                <c:pt idx="1294">
                  <c:v>533.00773014757556</c:v>
                </c:pt>
                <c:pt idx="1295">
                  <c:v>533.00773014757556</c:v>
                </c:pt>
                <c:pt idx="1296">
                  <c:v>533.00773014757556</c:v>
                </c:pt>
                <c:pt idx="1297">
                  <c:v>533.00773014757556</c:v>
                </c:pt>
                <c:pt idx="1298">
                  <c:v>533.00773014757556</c:v>
                </c:pt>
                <c:pt idx="1299">
                  <c:v>533.00773014757556</c:v>
                </c:pt>
                <c:pt idx="1300">
                  <c:v>533.00773014757556</c:v>
                </c:pt>
                <c:pt idx="1301">
                  <c:v>533.00773014757556</c:v>
                </c:pt>
                <c:pt idx="1302">
                  <c:v>533.00773014757556</c:v>
                </c:pt>
                <c:pt idx="1303">
                  <c:v>533.00773014757556</c:v>
                </c:pt>
                <c:pt idx="1304">
                  <c:v>533.00773014757556</c:v>
                </c:pt>
                <c:pt idx="1305">
                  <c:v>533.00773014757556</c:v>
                </c:pt>
                <c:pt idx="1306">
                  <c:v>533.00773014757556</c:v>
                </c:pt>
                <c:pt idx="1307">
                  <c:v>533.00773014757556</c:v>
                </c:pt>
                <c:pt idx="1308">
                  <c:v>533.00773014757556</c:v>
                </c:pt>
                <c:pt idx="1309">
                  <c:v>533.00773014757556</c:v>
                </c:pt>
                <c:pt idx="1310">
                  <c:v>533.00773014757556</c:v>
                </c:pt>
                <c:pt idx="1311">
                  <c:v>533.00773014757556</c:v>
                </c:pt>
                <c:pt idx="1312">
                  <c:v>533.00773014757556</c:v>
                </c:pt>
                <c:pt idx="1313">
                  <c:v>533.00773014757556</c:v>
                </c:pt>
                <c:pt idx="1314">
                  <c:v>533.00773014757556</c:v>
                </c:pt>
                <c:pt idx="1315">
                  <c:v>533.00773014757556</c:v>
                </c:pt>
                <c:pt idx="1316">
                  <c:v>533.00773014757556</c:v>
                </c:pt>
                <c:pt idx="1317">
                  <c:v>533.00773014757556</c:v>
                </c:pt>
                <c:pt idx="1318">
                  <c:v>533.00773014757556</c:v>
                </c:pt>
                <c:pt idx="1319">
                  <c:v>533.00773014757556</c:v>
                </c:pt>
                <c:pt idx="1320">
                  <c:v>533.00773014757556</c:v>
                </c:pt>
                <c:pt idx="1321">
                  <c:v>533.00773014757556</c:v>
                </c:pt>
                <c:pt idx="1322">
                  <c:v>533.00773014757556</c:v>
                </c:pt>
                <c:pt idx="1323">
                  <c:v>533.00773014757556</c:v>
                </c:pt>
                <c:pt idx="1324">
                  <c:v>533.00773014757556</c:v>
                </c:pt>
                <c:pt idx="1325">
                  <c:v>533.00773014757556</c:v>
                </c:pt>
                <c:pt idx="1326">
                  <c:v>533.00773014757556</c:v>
                </c:pt>
                <c:pt idx="1327">
                  <c:v>533.00773014757556</c:v>
                </c:pt>
                <c:pt idx="1328">
                  <c:v>533.00773014757556</c:v>
                </c:pt>
                <c:pt idx="1329">
                  <c:v>533.00773014757556</c:v>
                </c:pt>
                <c:pt idx="1330">
                  <c:v>533.00773014757556</c:v>
                </c:pt>
                <c:pt idx="1331">
                  <c:v>533.00773014757556</c:v>
                </c:pt>
                <c:pt idx="1332">
                  <c:v>533.00773014757556</c:v>
                </c:pt>
                <c:pt idx="1333">
                  <c:v>533.00773014757556</c:v>
                </c:pt>
                <c:pt idx="1334">
                  <c:v>533.00773014757556</c:v>
                </c:pt>
                <c:pt idx="1335">
                  <c:v>533.00773014757556</c:v>
                </c:pt>
                <c:pt idx="1336">
                  <c:v>533.00773014757556</c:v>
                </c:pt>
                <c:pt idx="1337">
                  <c:v>533.00773014757556</c:v>
                </c:pt>
                <c:pt idx="1338">
                  <c:v>533.00773014757556</c:v>
                </c:pt>
                <c:pt idx="1339">
                  <c:v>533.00773014757556</c:v>
                </c:pt>
                <c:pt idx="1340">
                  <c:v>533.00773014757556</c:v>
                </c:pt>
                <c:pt idx="1341">
                  <c:v>533.00773014757556</c:v>
                </c:pt>
                <c:pt idx="1342">
                  <c:v>533.00773014757556</c:v>
                </c:pt>
                <c:pt idx="1343">
                  <c:v>533.00773014757556</c:v>
                </c:pt>
                <c:pt idx="1344">
                  <c:v>533.00773014757556</c:v>
                </c:pt>
                <c:pt idx="1345">
                  <c:v>533.00773014757556</c:v>
                </c:pt>
                <c:pt idx="1346">
                  <c:v>533.00773014757556</c:v>
                </c:pt>
                <c:pt idx="1347">
                  <c:v>533.00773014757556</c:v>
                </c:pt>
                <c:pt idx="1348">
                  <c:v>533.00773014757556</c:v>
                </c:pt>
                <c:pt idx="1349">
                  <c:v>533.00773014757556</c:v>
                </c:pt>
                <c:pt idx="1350">
                  <c:v>533.00773014757556</c:v>
                </c:pt>
                <c:pt idx="1351">
                  <c:v>533.00773014757556</c:v>
                </c:pt>
                <c:pt idx="1352">
                  <c:v>533.00773014757556</c:v>
                </c:pt>
                <c:pt idx="1353">
                  <c:v>533.00773014757556</c:v>
                </c:pt>
                <c:pt idx="1354">
                  <c:v>533.00773014757556</c:v>
                </c:pt>
                <c:pt idx="1355">
                  <c:v>533.00773014757556</c:v>
                </c:pt>
                <c:pt idx="1356">
                  <c:v>533.00773014757556</c:v>
                </c:pt>
                <c:pt idx="1357">
                  <c:v>533.00773014757556</c:v>
                </c:pt>
                <c:pt idx="1358">
                  <c:v>533.00773014757556</c:v>
                </c:pt>
                <c:pt idx="1359">
                  <c:v>533.00773014757556</c:v>
                </c:pt>
                <c:pt idx="1360">
                  <c:v>533.00773014757556</c:v>
                </c:pt>
                <c:pt idx="1361">
                  <c:v>533.00773014757556</c:v>
                </c:pt>
                <c:pt idx="1362">
                  <c:v>533.00773014757556</c:v>
                </c:pt>
                <c:pt idx="1363">
                  <c:v>533.00773014757556</c:v>
                </c:pt>
                <c:pt idx="1364">
                  <c:v>533.00773014757556</c:v>
                </c:pt>
                <c:pt idx="1365">
                  <c:v>533.00773014757556</c:v>
                </c:pt>
                <c:pt idx="1366">
                  <c:v>533.00773014757556</c:v>
                </c:pt>
                <c:pt idx="1367">
                  <c:v>533.00773014757556</c:v>
                </c:pt>
                <c:pt idx="1368">
                  <c:v>533.00773014757556</c:v>
                </c:pt>
                <c:pt idx="1369">
                  <c:v>533.00773014757556</c:v>
                </c:pt>
                <c:pt idx="1370">
                  <c:v>533.00773014757556</c:v>
                </c:pt>
                <c:pt idx="1371">
                  <c:v>533.00773014757556</c:v>
                </c:pt>
                <c:pt idx="1372">
                  <c:v>533.00773014757556</c:v>
                </c:pt>
                <c:pt idx="1373">
                  <c:v>533.00773014757556</c:v>
                </c:pt>
                <c:pt idx="1374">
                  <c:v>533.00773014757556</c:v>
                </c:pt>
                <c:pt idx="1375">
                  <c:v>533.00773014757556</c:v>
                </c:pt>
                <c:pt idx="1376">
                  <c:v>533.00773014757556</c:v>
                </c:pt>
                <c:pt idx="1377">
                  <c:v>533.00773014757556</c:v>
                </c:pt>
                <c:pt idx="1378">
                  <c:v>533.00773014757556</c:v>
                </c:pt>
                <c:pt idx="1379">
                  <c:v>533.00773014757556</c:v>
                </c:pt>
                <c:pt idx="1380">
                  <c:v>533.00773014757556</c:v>
                </c:pt>
                <c:pt idx="1381">
                  <c:v>533.00773014757556</c:v>
                </c:pt>
                <c:pt idx="1382">
                  <c:v>533.00773014757556</c:v>
                </c:pt>
                <c:pt idx="1383">
                  <c:v>533.00773014757556</c:v>
                </c:pt>
                <c:pt idx="1384">
                  <c:v>533.00773014757556</c:v>
                </c:pt>
                <c:pt idx="1385">
                  <c:v>533.00773014757556</c:v>
                </c:pt>
                <c:pt idx="1386">
                  <c:v>533.00773014757556</c:v>
                </c:pt>
                <c:pt idx="1387">
                  <c:v>533.00773014757556</c:v>
                </c:pt>
                <c:pt idx="1388">
                  <c:v>533.00773014757556</c:v>
                </c:pt>
                <c:pt idx="1389">
                  <c:v>533.00773014757556</c:v>
                </c:pt>
                <c:pt idx="1390">
                  <c:v>533.00773014757556</c:v>
                </c:pt>
                <c:pt idx="1391">
                  <c:v>533.00773014757556</c:v>
                </c:pt>
                <c:pt idx="1392">
                  <c:v>533.00773014757556</c:v>
                </c:pt>
                <c:pt idx="1393">
                  <c:v>533.00773014757556</c:v>
                </c:pt>
                <c:pt idx="1394">
                  <c:v>533.00773014757556</c:v>
                </c:pt>
                <c:pt idx="1395">
                  <c:v>533.00773014757556</c:v>
                </c:pt>
                <c:pt idx="1396">
                  <c:v>533.00773014757556</c:v>
                </c:pt>
                <c:pt idx="1397">
                  <c:v>533.00773014757556</c:v>
                </c:pt>
                <c:pt idx="1398">
                  <c:v>533.00773014757556</c:v>
                </c:pt>
                <c:pt idx="1399">
                  <c:v>533.00773014757556</c:v>
                </c:pt>
                <c:pt idx="1400">
                  <c:v>533.00773014757556</c:v>
                </c:pt>
                <c:pt idx="1401">
                  <c:v>533.00773014757556</c:v>
                </c:pt>
                <c:pt idx="1402">
                  <c:v>533.00773014757556</c:v>
                </c:pt>
                <c:pt idx="1403">
                  <c:v>533.00773014757556</c:v>
                </c:pt>
                <c:pt idx="1404">
                  <c:v>533.00773014757556</c:v>
                </c:pt>
                <c:pt idx="1405">
                  <c:v>533.00773014757556</c:v>
                </c:pt>
                <c:pt idx="1406">
                  <c:v>533.00773014757556</c:v>
                </c:pt>
                <c:pt idx="1407">
                  <c:v>533.00773014757556</c:v>
                </c:pt>
                <c:pt idx="1408">
                  <c:v>533.00773014757556</c:v>
                </c:pt>
                <c:pt idx="1409">
                  <c:v>533.00773014757556</c:v>
                </c:pt>
                <c:pt idx="1410">
                  <c:v>533.00773014757556</c:v>
                </c:pt>
                <c:pt idx="1411">
                  <c:v>533.00773014757556</c:v>
                </c:pt>
                <c:pt idx="1412">
                  <c:v>533.00773014757556</c:v>
                </c:pt>
                <c:pt idx="1413">
                  <c:v>533.00773014757556</c:v>
                </c:pt>
                <c:pt idx="1414">
                  <c:v>533.00773014757556</c:v>
                </c:pt>
                <c:pt idx="1415">
                  <c:v>533.00773014757556</c:v>
                </c:pt>
                <c:pt idx="1416">
                  <c:v>533.00773014757556</c:v>
                </c:pt>
                <c:pt idx="1417">
                  <c:v>533.00773014757556</c:v>
                </c:pt>
                <c:pt idx="1418">
                  <c:v>533.00773014757556</c:v>
                </c:pt>
                <c:pt idx="1419">
                  <c:v>533.00773014757556</c:v>
                </c:pt>
                <c:pt idx="1420">
                  <c:v>533.00773014757556</c:v>
                </c:pt>
                <c:pt idx="1421">
                  <c:v>533.00773014757556</c:v>
                </c:pt>
                <c:pt idx="1422">
                  <c:v>533.00773014757556</c:v>
                </c:pt>
                <c:pt idx="1423">
                  <c:v>533.00773014757556</c:v>
                </c:pt>
                <c:pt idx="1424">
                  <c:v>533.00773014757556</c:v>
                </c:pt>
                <c:pt idx="1425">
                  <c:v>533.00773014757556</c:v>
                </c:pt>
                <c:pt idx="1426">
                  <c:v>533.00773014757556</c:v>
                </c:pt>
                <c:pt idx="1427">
                  <c:v>533.00773014757556</c:v>
                </c:pt>
                <c:pt idx="1428">
                  <c:v>533.00773014757556</c:v>
                </c:pt>
                <c:pt idx="1429">
                  <c:v>533.00773014757556</c:v>
                </c:pt>
                <c:pt idx="1430">
                  <c:v>533.00773014757556</c:v>
                </c:pt>
                <c:pt idx="1431">
                  <c:v>533.00773014757556</c:v>
                </c:pt>
                <c:pt idx="1432">
                  <c:v>533.00773014757556</c:v>
                </c:pt>
                <c:pt idx="1433">
                  <c:v>533.00773014757556</c:v>
                </c:pt>
                <c:pt idx="1434">
                  <c:v>533.00773014757556</c:v>
                </c:pt>
                <c:pt idx="1435">
                  <c:v>533.00773014757556</c:v>
                </c:pt>
                <c:pt idx="1436">
                  <c:v>533.00773014757556</c:v>
                </c:pt>
                <c:pt idx="1437">
                  <c:v>533.00773014757556</c:v>
                </c:pt>
                <c:pt idx="1438">
                  <c:v>533.00773014757556</c:v>
                </c:pt>
                <c:pt idx="1439">
                  <c:v>533.00773014757556</c:v>
                </c:pt>
                <c:pt idx="1440">
                  <c:v>533.00773014757556</c:v>
                </c:pt>
                <c:pt idx="1441">
                  <c:v>533.00773014757556</c:v>
                </c:pt>
                <c:pt idx="1442">
                  <c:v>533.00773014757556</c:v>
                </c:pt>
                <c:pt idx="1443">
                  <c:v>533.00773014757556</c:v>
                </c:pt>
                <c:pt idx="1444">
                  <c:v>533.00773014757556</c:v>
                </c:pt>
                <c:pt idx="1445">
                  <c:v>533.00773014757556</c:v>
                </c:pt>
                <c:pt idx="1446">
                  <c:v>533.00773014757556</c:v>
                </c:pt>
                <c:pt idx="1447">
                  <c:v>533.00773014757556</c:v>
                </c:pt>
                <c:pt idx="1448">
                  <c:v>533.00773014757556</c:v>
                </c:pt>
                <c:pt idx="1449">
                  <c:v>533.00773014757556</c:v>
                </c:pt>
                <c:pt idx="1450">
                  <c:v>533.00773014757556</c:v>
                </c:pt>
                <c:pt idx="1451">
                  <c:v>533.00773014757556</c:v>
                </c:pt>
                <c:pt idx="1452">
                  <c:v>533.00773014757556</c:v>
                </c:pt>
                <c:pt idx="1453">
                  <c:v>533.00773014757556</c:v>
                </c:pt>
                <c:pt idx="1454">
                  <c:v>533.00773014757556</c:v>
                </c:pt>
                <c:pt idx="1455">
                  <c:v>533.00773014757556</c:v>
                </c:pt>
                <c:pt idx="1456">
                  <c:v>533.00773014757556</c:v>
                </c:pt>
                <c:pt idx="1457">
                  <c:v>533.00773014757556</c:v>
                </c:pt>
                <c:pt idx="1458">
                  <c:v>533.00773014757556</c:v>
                </c:pt>
                <c:pt idx="1459">
                  <c:v>533.00773014757556</c:v>
                </c:pt>
                <c:pt idx="1460">
                  <c:v>533.00773014757556</c:v>
                </c:pt>
                <c:pt idx="1461">
                  <c:v>533.00773014757556</c:v>
                </c:pt>
                <c:pt idx="1462">
                  <c:v>533.00773014757556</c:v>
                </c:pt>
                <c:pt idx="1463">
                  <c:v>533.00773014757556</c:v>
                </c:pt>
                <c:pt idx="1464">
                  <c:v>533.00773014757556</c:v>
                </c:pt>
                <c:pt idx="1465">
                  <c:v>533.00773014757556</c:v>
                </c:pt>
                <c:pt idx="1466">
                  <c:v>533.00773014757556</c:v>
                </c:pt>
                <c:pt idx="1467">
                  <c:v>533.00773014757556</c:v>
                </c:pt>
                <c:pt idx="1468">
                  <c:v>533.00773014757556</c:v>
                </c:pt>
                <c:pt idx="1469">
                  <c:v>533.00773014757556</c:v>
                </c:pt>
                <c:pt idx="1470">
                  <c:v>533.00773014757556</c:v>
                </c:pt>
                <c:pt idx="1471">
                  <c:v>533.00773014757556</c:v>
                </c:pt>
                <c:pt idx="1472">
                  <c:v>533.00773014757556</c:v>
                </c:pt>
                <c:pt idx="1473">
                  <c:v>533.00773014757556</c:v>
                </c:pt>
                <c:pt idx="1474">
                  <c:v>533.00773014757556</c:v>
                </c:pt>
                <c:pt idx="1475">
                  <c:v>533.00773014757556</c:v>
                </c:pt>
                <c:pt idx="1476">
                  <c:v>533.00773014757556</c:v>
                </c:pt>
                <c:pt idx="1477">
                  <c:v>533.00773014757556</c:v>
                </c:pt>
                <c:pt idx="1478">
                  <c:v>533.00773014757556</c:v>
                </c:pt>
                <c:pt idx="1479">
                  <c:v>533.00773014757556</c:v>
                </c:pt>
                <c:pt idx="1480">
                  <c:v>533.00773014757556</c:v>
                </c:pt>
                <c:pt idx="1481">
                  <c:v>533.00773014757556</c:v>
                </c:pt>
                <c:pt idx="1482">
                  <c:v>533.00773014757556</c:v>
                </c:pt>
                <c:pt idx="1483">
                  <c:v>533.00773014757556</c:v>
                </c:pt>
                <c:pt idx="1484">
                  <c:v>533.00773014757556</c:v>
                </c:pt>
                <c:pt idx="1485">
                  <c:v>533.00773014757556</c:v>
                </c:pt>
                <c:pt idx="1486">
                  <c:v>533.00773014757556</c:v>
                </c:pt>
                <c:pt idx="1487">
                  <c:v>533.00773014757556</c:v>
                </c:pt>
                <c:pt idx="1488">
                  <c:v>533.00773014757556</c:v>
                </c:pt>
                <c:pt idx="1489">
                  <c:v>533.00773014757556</c:v>
                </c:pt>
                <c:pt idx="1490">
                  <c:v>533.00773014757556</c:v>
                </c:pt>
                <c:pt idx="1491">
                  <c:v>533.00773014757556</c:v>
                </c:pt>
                <c:pt idx="1492">
                  <c:v>533.00773014757556</c:v>
                </c:pt>
                <c:pt idx="1493">
                  <c:v>533.00773014757556</c:v>
                </c:pt>
                <c:pt idx="1494">
                  <c:v>533.00773014757556</c:v>
                </c:pt>
                <c:pt idx="1495">
                  <c:v>533.00773014757556</c:v>
                </c:pt>
                <c:pt idx="1496">
                  <c:v>533.00773014757556</c:v>
                </c:pt>
                <c:pt idx="1497">
                  <c:v>533.00773014757556</c:v>
                </c:pt>
                <c:pt idx="1498">
                  <c:v>533.00773014757556</c:v>
                </c:pt>
                <c:pt idx="1499">
                  <c:v>533.00773014757556</c:v>
                </c:pt>
                <c:pt idx="1500">
                  <c:v>533.00773014757556</c:v>
                </c:pt>
                <c:pt idx="1501">
                  <c:v>533.00773014757556</c:v>
                </c:pt>
                <c:pt idx="1502">
                  <c:v>533.00773014757556</c:v>
                </c:pt>
                <c:pt idx="1503">
                  <c:v>533.00773014757556</c:v>
                </c:pt>
                <c:pt idx="1504">
                  <c:v>533.00773014757556</c:v>
                </c:pt>
                <c:pt idx="1505">
                  <c:v>533.00773014757556</c:v>
                </c:pt>
                <c:pt idx="1506">
                  <c:v>533.00773014757556</c:v>
                </c:pt>
                <c:pt idx="1507">
                  <c:v>533.00773014757556</c:v>
                </c:pt>
                <c:pt idx="1508">
                  <c:v>533.00773014757556</c:v>
                </c:pt>
                <c:pt idx="1509">
                  <c:v>533.00773014757556</c:v>
                </c:pt>
                <c:pt idx="1510">
                  <c:v>533.00773014757556</c:v>
                </c:pt>
                <c:pt idx="1511">
                  <c:v>533.00773014757556</c:v>
                </c:pt>
                <c:pt idx="1512">
                  <c:v>533.00773014757556</c:v>
                </c:pt>
                <c:pt idx="1513">
                  <c:v>533.00773014757556</c:v>
                </c:pt>
                <c:pt idx="1514">
                  <c:v>533.00773014757556</c:v>
                </c:pt>
                <c:pt idx="1515">
                  <c:v>533.00773014757556</c:v>
                </c:pt>
                <c:pt idx="1516">
                  <c:v>533.00773014757556</c:v>
                </c:pt>
                <c:pt idx="1517">
                  <c:v>533.00773014757556</c:v>
                </c:pt>
                <c:pt idx="1518">
                  <c:v>533.00773014757556</c:v>
                </c:pt>
                <c:pt idx="1519">
                  <c:v>533.00773014757556</c:v>
                </c:pt>
                <c:pt idx="1520">
                  <c:v>533.00773014757556</c:v>
                </c:pt>
                <c:pt idx="1521">
                  <c:v>533.00773014757556</c:v>
                </c:pt>
                <c:pt idx="1522">
                  <c:v>533.00773014757556</c:v>
                </c:pt>
                <c:pt idx="1523">
                  <c:v>533.00773014757556</c:v>
                </c:pt>
                <c:pt idx="1524">
                  <c:v>533.00773014757556</c:v>
                </c:pt>
                <c:pt idx="1525">
                  <c:v>533.00773014757556</c:v>
                </c:pt>
                <c:pt idx="1526">
                  <c:v>533.00773014757556</c:v>
                </c:pt>
                <c:pt idx="1527">
                  <c:v>533.00773014757556</c:v>
                </c:pt>
                <c:pt idx="1528">
                  <c:v>533.00773014757556</c:v>
                </c:pt>
                <c:pt idx="1529">
                  <c:v>533.00773014757556</c:v>
                </c:pt>
                <c:pt idx="1530">
                  <c:v>533.00773014757556</c:v>
                </c:pt>
                <c:pt idx="1531">
                  <c:v>533.00773014757556</c:v>
                </c:pt>
                <c:pt idx="1532">
                  <c:v>533.00773014757556</c:v>
                </c:pt>
                <c:pt idx="1533">
                  <c:v>533.00773014757556</c:v>
                </c:pt>
                <c:pt idx="1534">
                  <c:v>533.00773014757556</c:v>
                </c:pt>
                <c:pt idx="1535">
                  <c:v>533.00773014757556</c:v>
                </c:pt>
                <c:pt idx="1536">
                  <c:v>533.00773014757556</c:v>
                </c:pt>
                <c:pt idx="1537">
                  <c:v>533.00773014757556</c:v>
                </c:pt>
                <c:pt idx="1538">
                  <c:v>533.00773014757556</c:v>
                </c:pt>
                <c:pt idx="1539">
                  <c:v>533.00773014757556</c:v>
                </c:pt>
                <c:pt idx="1540">
                  <c:v>533.00773014757556</c:v>
                </c:pt>
                <c:pt idx="1541">
                  <c:v>533.00773014757556</c:v>
                </c:pt>
                <c:pt idx="1542">
                  <c:v>533.00773014757556</c:v>
                </c:pt>
                <c:pt idx="1543">
                  <c:v>533.00773014757556</c:v>
                </c:pt>
                <c:pt idx="1544">
                  <c:v>533.00773014757556</c:v>
                </c:pt>
                <c:pt idx="1545">
                  <c:v>533.00773014757556</c:v>
                </c:pt>
                <c:pt idx="1546">
                  <c:v>533.00773014757556</c:v>
                </c:pt>
                <c:pt idx="1547">
                  <c:v>533.00773014757556</c:v>
                </c:pt>
                <c:pt idx="1548">
                  <c:v>533.00773014757556</c:v>
                </c:pt>
                <c:pt idx="1549">
                  <c:v>533.00773014757556</c:v>
                </c:pt>
                <c:pt idx="1550">
                  <c:v>533.00773014757556</c:v>
                </c:pt>
                <c:pt idx="1551">
                  <c:v>533.00773014757556</c:v>
                </c:pt>
                <c:pt idx="1552">
                  <c:v>533.00773014757556</c:v>
                </c:pt>
                <c:pt idx="1553">
                  <c:v>533.00773014757556</c:v>
                </c:pt>
                <c:pt idx="1554">
                  <c:v>533.00773014757556</c:v>
                </c:pt>
                <c:pt idx="1555">
                  <c:v>533.00773014757556</c:v>
                </c:pt>
                <c:pt idx="1556">
                  <c:v>533.00773014757556</c:v>
                </c:pt>
                <c:pt idx="1557">
                  <c:v>533.00773014757556</c:v>
                </c:pt>
                <c:pt idx="1558">
                  <c:v>533.00773014757556</c:v>
                </c:pt>
                <c:pt idx="1559">
                  <c:v>533.00773014757556</c:v>
                </c:pt>
                <c:pt idx="1560">
                  <c:v>533.00773014757556</c:v>
                </c:pt>
                <c:pt idx="1561">
                  <c:v>533.00773014757556</c:v>
                </c:pt>
                <c:pt idx="1562">
                  <c:v>533.00773014757556</c:v>
                </c:pt>
                <c:pt idx="1563">
                  <c:v>533.00773014757556</c:v>
                </c:pt>
                <c:pt idx="1564">
                  <c:v>533.00773014757556</c:v>
                </c:pt>
                <c:pt idx="1565">
                  <c:v>533.00773014757556</c:v>
                </c:pt>
                <c:pt idx="1566">
                  <c:v>533.00773014757556</c:v>
                </c:pt>
                <c:pt idx="1567">
                  <c:v>533.00773014757556</c:v>
                </c:pt>
                <c:pt idx="1568">
                  <c:v>533.00773014757556</c:v>
                </c:pt>
                <c:pt idx="1569">
                  <c:v>533.00773014757556</c:v>
                </c:pt>
                <c:pt idx="1570">
                  <c:v>533.00773014757556</c:v>
                </c:pt>
                <c:pt idx="1571">
                  <c:v>533.00773014757556</c:v>
                </c:pt>
                <c:pt idx="1572">
                  <c:v>533.00773014757556</c:v>
                </c:pt>
                <c:pt idx="1573">
                  <c:v>533.00773014757556</c:v>
                </c:pt>
                <c:pt idx="1574">
                  <c:v>533.00773014757556</c:v>
                </c:pt>
                <c:pt idx="1575">
                  <c:v>533.00773014757556</c:v>
                </c:pt>
                <c:pt idx="1576">
                  <c:v>533.00773014757556</c:v>
                </c:pt>
                <c:pt idx="1577">
                  <c:v>533.00773014757556</c:v>
                </c:pt>
                <c:pt idx="1578">
                  <c:v>533.00773014757556</c:v>
                </c:pt>
                <c:pt idx="1579">
                  <c:v>533.00773014757556</c:v>
                </c:pt>
                <c:pt idx="1580">
                  <c:v>533.00773014757556</c:v>
                </c:pt>
                <c:pt idx="1581">
                  <c:v>533.00773014757556</c:v>
                </c:pt>
                <c:pt idx="1582">
                  <c:v>533.00773014757556</c:v>
                </c:pt>
                <c:pt idx="1583">
                  <c:v>533.00773014757556</c:v>
                </c:pt>
                <c:pt idx="1584">
                  <c:v>533.00773014757556</c:v>
                </c:pt>
                <c:pt idx="1585">
                  <c:v>533.00773014757556</c:v>
                </c:pt>
                <c:pt idx="1586">
                  <c:v>533.00773014757556</c:v>
                </c:pt>
                <c:pt idx="1587">
                  <c:v>533.00773014757556</c:v>
                </c:pt>
                <c:pt idx="1588">
                  <c:v>533.00773014757556</c:v>
                </c:pt>
                <c:pt idx="1589">
                  <c:v>533.00773014757556</c:v>
                </c:pt>
                <c:pt idx="1590">
                  <c:v>533.00773014757556</c:v>
                </c:pt>
                <c:pt idx="1591">
                  <c:v>533.00773014757556</c:v>
                </c:pt>
                <c:pt idx="1592">
                  <c:v>533.00773014757556</c:v>
                </c:pt>
                <c:pt idx="1593">
                  <c:v>533.00773014757556</c:v>
                </c:pt>
                <c:pt idx="1594">
                  <c:v>533.00773014757556</c:v>
                </c:pt>
                <c:pt idx="1595">
                  <c:v>533.00773014757556</c:v>
                </c:pt>
                <c:pt idx="1596">
                  <c:v>533.00773014757556</c:v>
                </c:pt>
                <c:pt idx="1597">
                  <c:v>533.00773014757556</c:v>
                </c:pt>
                <c:pt idx="1598">
                  <c:v>533.00773014757556</c:v>
                </c:pt>
                <c:pt idx="1599">
                  <c:v>533.00773014757556</c:v>
                </c:pt>
                <c:pt idx="1600">
                  <c:v>533.00773014757556</c:v>
                </c:pt>
                <c:pt idx="1601">
                  <c:v>533.00773014757556</c:v>
                </c:pt>
                <c:pt idx="1602">
                  <c:v>533.00773014757556</c:v>
                </c:pt>
                <c:pt idx="1603">
                  <c:v>533.00773014757556</c:v>
                </c:pt>
                <c:pt idx="1604">
                  <c:v>533.00773014757556</c:v>
                </c:pt>
                <c:pt idx="1605">
                  <c:v>533.00773014757556</c:v>
                </c:pt>
                <c:pt idx="1606">
                  <c:v>533.00773014757556</c:v>
                </c:pt>
                <c:pt idx="1607">
                  <c:v>533.00773014757556</c:v>
                </c:pt>
                <c:pt idx="1608">
                  <c:v>533.00773014757556</c:v>
                </c:pt>
                <c:pt idx="1609">
                  <c:v>533.00773014757556</c:v>
                </c:pt>
                <c:pt idx="1610">
                  <c:v>533.00773014757556</c:v>
                </c:pt>
                <c:pt idx="1611">
                  <c:v>533.00773014757556</c:v>
                </c:pt>
                <c:pt idx="1612">
                  <c:v>533.00773014757556</c:v>
                </c:pt>
                <c:pt idx="1613">
                  <c:v>533.00773014757556</c:v>
                </c:pt>
                <c:pt idx="1614">
                  <c:v>533.00773014757556</c:v>
                </c:pt>
                <c:pt idx="1615">
                  <c:v>533.00773014757556</c:v>
                </c:pt>
                <c:pt idx="1616">
                  <c:v>533.00773014757556</c:v>
                </c:pt>
                <c:pt idx="1617">
                  <c:v>533.00773014757556</c:v>
                </c:pt>
                <c:pt idx="1618">
                  <c:v>533.00773014757556</c:v>
                </c:pt>
                <c:pt idx="1619">
                  <c:v>533.00773014757556</c:v>
                </c:pt>
                <c:pt idx="1620">
                  <c:v>533.00773014757556</c:v>
                </c:pt>
                <c:pt idx="1621">
                  <c:v>533.00773014757556</c:v>
                </c:pt>
                <c:pt idx="1622">
                  <c:v>533.00773014757556</c:v>
                </c:pt>
                <c:pt idx="1623">
                  <c:v>533.00773014757556</c:v>
                </c:pt>
                <c:pt idx="1624">
                  <c:v>533.00773014757556</c:v>
                </c:pt>
                <c:pt idx="1625">
                  <c:v>533.00773014757556</c:v>
                </c:pt>
                <c:pt idx="1626">
                  <c:v>533.00773014757556</c:v>
                </c:pt>
                <c:pt idx="1627">
                  <c:v>533.00773014757556</c:v>
                </c:pt>
                <c:pt idx="1628">
                  <c:v>533.00773014757556</c:v>
                </c:pt>
                <c:pt idx="1629">
                  <c:v>533.00773014757556</c:v>
                </c:pt>
                <c:pt idx="1630">
                  <c:v>533.00773014757556</c:v>
                </c:pt>
                <c:pt idx="1631">
                  <c:v>533.00773014757556</c:v>
                </c:pt>
                <c:pt idx="1632">
                  <c:v>533.00773014757556</c:v>
                </c:pt>
                <c:pt idx="1633">
                  <c:v>533.00773014757556</c:v>
                </c:pt>
                <c:pt idx="1634">
                  <c:v>533.00773014757556</c:v>
                </c:pt>
                <c:pt idx="1635">
                  <c:v>533.00773014757556</c:v>
                </c:pt>
                <c:pt idx="1636">
                  <c:v>533.00773014757556</c:v>
                </c:pt>
                <c:pt idx="1637">
                  <c:v>533.00773014757556</c:v>
                </c:pt>
                <c:pt idx="1638">
                  <c:v>533.00773014757556</c:v>
                </c:pt>
                <c:pt idx="1639">
                  <c:v>533.00773014757556</c:v>
                </c:pt>
                <c:pt idx="1640">
                  <c:v>533.00773014757556</c:v>
                </c:pt>
                <c:pt idx="1641">
                  <c:v>533.00773014757556</c:v>
                </c:pt>
                <c:pt idx="1642">
                  <c:v>533.00773014757556</c:v>
                </c:pt>
                <c:pt idx="1643">
                  <c:v>533.00773014757556</c:v>
                </c:pt>
                <c:pt idx="1644">
                  <c:v>533.00773014757556</c:v>
                </c:pt>
                <c:pt idx="1645">
                  <c:v>533.00773014757556</c:v>
                </c:pt>
                <c:pt idx="1646">
                  <c:v>533.00773014757556</c:v>
                </c:pt>
                <c:pt idx="1647">
                  <c:v>533.00773014757556</c:v>
                </c:pt>
                <c:pt idx="1648">
                  <c:v>533.00773014757556</c:v>
                </c:pt>
                <c:pt idx="1649">
                  <c:v>533.00773014757556</c:v>
                </c:pt>
                <c:pt idx="1650">
                  <c:v>533.00773014757556</c:v>
                </c:pt>
                <c:pt idx="1651">
                  <c:v>533.00773014757556</c:v>
                </c:pt>
                <c:pt idx="1652">
                  <c:v>533.00773014757556</c:v>
                </c:pt>
                <c:pt idx="1653">
                  <c:v>533.00773014757556</c:v>
                </c:pt>
                <c:pt idx="1654">
                  <c:v>533.00773014757556</c:v>
                </c:pt>
                <c:pt idx="1655">
                  <c:v>533.00773014757556</c:v>
                </c:pt>
                <c:pt idx="1656">
                  <c:v>533.00773014757556</c:v>
                </c:pt>
                <c:pt idx="1657">
                  <c:v>533.00773014757556</c:v>
                </c:pt>
                <c:pt idx="1658">
                  <c:v>533.00773014757556</c:v>
                </c:pt>
                <c:pt idx="1659">
                  <c:v>533.00773014757556</c:v>
                </c:pt>
                <c:pt idx="1660">
                  <c:v>533.00773014757556</c:v>
                </c:pt>
                <c:pt idx="1661">
                  <c:v>533.00773014757556</c:v>
                </c:pt>
                <c:pt idx="1662">
                  <c:v>533.00773014757556</c:v>
                </c:pt>
                <c:pt idx="1663">
                  <c:v>533.00773014757556</c:v>
                </c:pt>
                <c:pt idx="1664">
                  <c:v>533.00773014757556</c:v>
                </c:pt>
                <c:pt idx="1665">
                  <c:v>533.00773014757556</c:v>
                </c:pt>
                <c:pt idx="1666">
                  <c:v>533.00773014757556</c:v>
                </c:pt>
                <c:pt idx="1667">
                  <c:v>533.00773014757556</c:v>
                </c:pt>
                <c:pt idx="1668">
                  <c:v>533.00773014757556</c:v>
                </c:pt>
                <c:pt idx="1669">
                  <c:v>533.00773014757556</c:v>
                </c:pt>
                <c:pt idx="1670">
                  <c:v>533.00773014757556</c:v>
                </c:pt>
                <c:pt idx="1671">
                  <c:v>533.00773014757556</c:v>
                </c:pt>
                <c:pt idx="1672">
                  <c:v>533.00773014757556</c:v>
                </c:pt>
                <c:pt idx="1673">
                  <c:v>533.00773014757556</c:v>
                </c:pt>
                <c:pt idx="1674">
                  <c:v>533.00773014757556</c:v>
                </c:pt>
                <c:pt idx="1675">
                  <c:v>533.00773014757556</c:v>
                </c:pt>
                <c:pt idx="1676">
                  <c:v>533.00773014757556</c:v>
                </c:pt>
                <c:pt idx="1677">
                  <c:v>533.00773014757556</c:v>
                </c:pt>
                <c:pt idx="1678">
                  <c:v>533.00773014757556</c:v>
                </c:pt>
                <c:pt idx="1679">
                  <c:v>533.00773014757556</c:v>
                </c:pt>
                <c:pt idx="1680">
                  <c:v>533.00773014757556</c:v>
                </c:pt>
                <c:pt idx="1681">
                  <c:v>533.00773014757556</c:v>
                </c:pt>
                <c:pt idx="1682">
                  <c:v>533.00773014757556</c:v>
                </c:pt>
                <c:pt idx="1683">
                  <c:v>533.00773014757556</c:v>
                </c:pt>
                <c:pt idx="1684">
                  <c:v>533.00773014757556</c:v>
                </c:pt>
                <c:pt idx="1685">
                  <c:v>533.00773014757556</c:v>
                </c:pt>
                <c:pt idx="1686">
                  <c:v>533.00773014757556</c:v>
                </c:pt>
                <c:pt idx="1687">
                  <c:v>533.00773014757556</c:v>
                </c:pt>
                <c:pt idx="1688">
                  <c:v>533.00773014757556</c:v>
                </c:pt>
                <c:pt idx="1689">
                  <c:v>533.00773014757556</c:v>
                </c:pt>
                <c:pt idx="1690">
                  <c:v>533.00773014757556</c:v>
                </c:pt>
                <c:pt idx="1691">
                  <c:v>533.00773014757556</c:v>
                </c:pt>
                <c:pt idx="1692">
                  <c:v>533.00773014757556</c:v>
                </c:pt>
                <c:pt idx="1693">
                  <c:v>533.00773014757556</c:v>
                </c:pt>
                <c:pt idx="1694">
                  <c:v>533.00773014757556</c:v>
                </c:pt>
                <c:pt idx="1695">
                  <c:v>533.00773014757556</c:v>
                </c:pt>
                <c:pt idx="1696">
                  <c:v>533.00773014757556</c:v>
                </c:pt>
                <c:pt idx="1697">
                  <c:v>533.00773014757556</c:v>
                </c:pt>
                <c:pt idx="1698">
                  <c:v>533.00773014757556</c:v>
                </c:pt>
                <c:pt idx="1699">
                  <c:v>533.00773014757556</c:v>
                </c:pt>
                <c:pt idx="1700">
                  <c:v>533.00773014757556</c:v>
                </c:pt>
                <c:pt idx="1701">
                  <c:v>533.00773014757556</c:v>
                </c:pt>
                <c:pt idx="1702">
                  <c:v>533.00773014757556</c:v>
                </c:pt>
                <c:pt idx="1703">
                  <c:v>533.00773014757556</c:v>
                </c:pt>
                <c:pt idx="1704">
                  <c:v>533.00773014757556</c:v>
                </c:pt>
                <c:pt idx="1705">
                  <c:v>533.00773014757556</c:v>
                </c:pt>
                <c:pt idx="1706">
                  <c:v>533.00773014757556</c:v>
                </c:pt>
                <c:pt idx="1707">
                  <c:v>533.00773014757556</c:v>
                </c:pt>
                <c:pt idx="1708">
                  <c:v>533.00773014757556</c:v>
                </c:pt>
                <c:pt idx="1709">
                  <c:v>533.00773014757556</c:v>
                </c:pt>
                <c:pt idx="1710">
                  <c:v>533.00773014757556</c:v>
                </c:pt>
                <c:pt idx="1711">
                  <c:v>533.00773014757556</c:v>
                </c:pt>
                <c:pt idx="1712">
                  <c:v>533.00773014757556</c:v>
                </c:pt>
                <c:pt idx="1713">
                  <c:v>533.00773014757556</c:v>
                </c:pt>
                <c:pt idx="1714">
                  <c:v>533.00773014757556</c:v>
                </c:pt>
                <c:pt idx="1715">
                  <c:v>533.00773014757556</c:v>
                </c:pt>
                <c:pt idx="1716">
                  <c:v>533.00773014757556</c:v>
                </c:pt>
                <c:pt idx="1717">
                  <c:v>533.00773014757556</c:v>
                </c:pt>
                <c:pt idx="1718">
                  <c:v>533.00773014757556</c:v>
                </c:pt>
                <c:pt idx="1719">
                  <c:v>533.00773014757556</c:v>
                </c:pt>
                <c:pt idx="1720">
                  <c:v>533.00773014757556</c:v>
                </c:pt>
                <c:pt idx="1721">
                  <c:v>533.00773014757556</c:v>
                </c:pt>
                <c:pt idx="1722">
                  <c:v>533.00773014757556</c:v>
                </c:pt>
                <c:pt idx="1723">
                  <c:v>533.00773014757556</c:v>
                </c:pt>
                <c:pt idx="1724">
                  <c:v>533.00773014757556</c:v>
                </c:pt>
                <c:pt idx="1725">
                  <c:v>533.00773014757556</c:v>
                </c:pt>
                <c:pt idx="1726">
                  <c:v>533.00773014757556</c:v>
                </c:pt>
                <c:pt idx="1727">
                  <c:v>533.00773014757556</c:v>
                </c:pt>
                <c:pt idx="1728">
                  <c:v>533.00773014757556</c:v>
                </c:pt>
                <c:pt idx="1729">
                  <c:v>533.00773014757556</c:v>
                </c:pt>
                <c:pt idx="1730">
                  <c:v>533.00773014757556</c:v>
                </c:pt>
                <c:pt idx="1731">
                  <c:v>533.00773014757556</c:v>
                </c:pt>
                <c:pt idx="1732">
                  <c:v>533.00773014757556</c:v>
                </c:pt>
                <c:pt idx="1733">
                  <c:v>533.00773014757556</c:v>
                </c:pt>
                <c:pt idx="1734">
                  <c:v>533.00773014757556</c:v>
                </c:pt>
                <c:pt idx="1735">
                  <c:v>533.00773014757556</c:v>
                </c:pt>
                <c:pt idx="1736">
                  <c:v>533.00773014757556</c:v>
                </c:pt>
                <c:pt idx="1737">
                  <c:v>533.00773014757556</c:v>
                </c:pt>
                <c:pt idx="1738">
                  <c:v>533.00773014757556</c:v>
                </c:pt>
                <c:pt idx="1739">
                  <c:v>533.00773014757556</c:v>
                </c:pt>
                <c:pt idx="1740">
                  <c:v>533.00773014757556</c:v>
                </c:pt>
                <c:pt idx="1741">
                  <c:v>533.00773014757556</c:v>
                </c:pt>
                <c:pt idx="1742">
                  <c:v>533.00773014757556</c:v>
                </c:pt>
                <c:pt idx="1743">
                  <c:v>533.00773014757556</c:v>
                </c:pt>
                <c:pt idx="1744">
                  <c:v>533.00773014757556</c:v>
                </c:pt>
                <c:pt idx="1745">
                  <c:v>533.00773014757556</c:v>
                </c:pt>
                <c:pt idx="1746">
                  <c:v>533.00773014757556</c:v>
                </c:pt>
                <c:pt idx="1747">
                  <c:v>533.00773014757556</c:v>
                </c:pt>
                <c:pt idx="1748">
                  <c:v>533.00773014757556</c:v>
                </c:pt>
                <c:pt idx="1749">
                  <c:v>533.00773014757556</c:v>
                </c:pt>
                <c:pt idx="1750">
                  <c:v>533.00773014757556</c:v>
                </c:pt>
                <c:pt idx="1751">
                  <c:v>533.00773014757556</c:v>
                </c:pt>
                <c:pt idx="1752">
                  <c:v>533.00773014757556</c:v>
                </c:pt>
                <c:pt idx="1753">
                  <c:v>533.00773014757556</c:v>
                </c:pt>
                <c:pt idx="1754">
                  <c:v>533.00773014757556</c:v>
                </c:pt>
                <c:pt idx="1755">
                  <c:v>533.00773014757556</c:v>
                </c:pt>
                <c:pt idx="1756">
                  <c:v>533.00773014757556</c:v>
                </c:pt>
                <c:pt idx="1757">
                  <c:v>533.00773014757556</c:v>
                </c:pt>
                <c:pt idx="1758">
                  <c:v>533.00773014757556</c:v>
                </c:pt>
                <c:pt idx="1759">
                  <c:v>533.00773014757556</c:v>
                </c:pt>
                <c:pt idx="1760">
                  <c:v>533.00773014757556</c:v>
                </c:pt>
                <c:pt idx="1761">
                  <c:v>533.00773014757556</c:v>
                </c:pt>
                <c:pt idx="1762">
                  <c:v>533.00773014757556</c:v>
                </c:pt>
                <c:pt idx="1763">
                  <c:v>533.00773014757556</c:v>
                </c:pt>
                <c:pt idx="1764">
                  <c:v>533.00773014757556</c:v>
                </c:pt>
                <c:pt idx="1765">
                  <c:v>533.00773014757556</c:v>
                </c:pt>
                <c:pt idx="1766">
                  <c:v>533.00773014757556</c:v>
                </c:pt>
                <c:pt idx="1767">
                  <c:v>533.00773014757556</c:v>
                </c:pt>
                <c:pt idx="1768">
                  <c:v>533.00773014757556</c:v>
                </c:pt>
                <c:pt idx="1769">
                  <c:v>533.00773014757556</c:v>
                </c:pt>
                <c:pt idx="1770">
                  <c:v>533.00773014757556</c:v>
                </c:pt>
                <c:pt idx="1771">
                  <c:v>533.00773014757556</c:v>
                </c:pt>
                <c:pt idx="1772">
                  <c:v>533.00773014757556</c:v>
                </c:pt>
                <c:pt idx="1773">
                  <c:v>533.00773014757556</c:v>
                </c:pt>
                <c:pt idx="1774">
                  <c:v>533.00773014757556</c:v>
                </c:pt>
                <c:pt idx="1775">
                  <c:v>533.00773014757556</c:v>
                </c:pt>
                <c:pt idx="1776">
                  <c:v>533.00773014757556</c:v>
                </c:pt>
                <c:pt idx="1777">
                  <c:v>533.00773014757556</c:v>
                </c:pt>
                <c:pt idx="1778">
                  <c:v>533.00773014757556</c:v>
                </c:pt>
                <c:pt idx="1779">
                  <c:v>533.00773014757556</c:v>
                </c:pt>
                <c:pt idx="1780">
                  <c:v>533.00773014757556</c:v>
                </c:pt>
                <c:pt idx="1781">
                  <c:v>533.00773014757556</c:v>
                </c:pt>
                <c:pt idx="1782">
                  <c:v>533.00773014757556</c:v>
                </c:pt>
                <c:pt idx="1783">
                  <c:v>533.00773014757556</c:v>
                </c:pt>
                <c:pt idx="1784">
                  <c:v>533.00773014757556</c:v>
                </c:pt>
                <c:pt idx="1785">
                  <c:v>533.00773014757556</c:v>
                </c:pt>
                <c:pt idx="1786">
                  <c:v>533.00773014757556</c:v>
                </c:pt>
                <c:pt idx="1787">
                  <c:v>533.00773014757556</c:v>
                </c:pt>
                <c:pt idx="1788">
                  <c:v>533.00773014757556</c:v>
                </c:pt>
                <c:pt idx="1789">
                  <c:v>533.00773014757556</c:v>
                </c:pt>
                <c:pt idx="1790">
                  <c:v>533.00773014757556</c:v>
                </c:pt>
                <c:pt idx="1791">
                  <c:v>533.00773014757556</c:v>
                </c:pt>
                <c:pt idx="1792">
                  <c:v>533.00773014757556</c:v>
                </c:pt>
                <c:pt idx="1793">
                  <c:v>533.00773014757556</c:v>
                </c:pt>
                <c:pt idx="1794">
                  <c:v>533.00773014757556</c:v>
                </c:pt>
                <c:pt idx="1795">
                  <c:v>533.00773014757556</c:v>
                </c:pt>
                <c:pt idx="1796">
                  <c:v>533.00773014757556</c:v>
                </c:pt>
                <c:pt idx="1797">
                  <c:v>533.00773014757556</c:v>
                </c:pt>
                <c:pt idx="1798">
                  <c:v>533.00773014757556</c:v>
                </c:pt>
                <c:pt idx="1799">
                  <c:v>533.00773014757556</c:v>
                </c:pt>
                <c:pt idx="1800">
                  <c:v>533.00773014757556</c:v>
                </c:pt>
                <c:pt idx="1801">
                  <c:v>533.00773014757556</c:v>
                </c:pt>
                <c:pt idx="1802">
                  <c:v>533.00773014757556</c:v>
                </c:pt>
                <c:pt idx="1803">
                  <c:v>533.00773014757556</c:v>
                </c:pt>
                <c:pt idx="1804">
                  <c:v>533.00773014757556</c:v>
                </c:pt>
                <c:pt idx="1805">
                  <c:v>533.00773014757556</c:v>
                </c:pt>
                <c:pt idx="1806">
                  <c:v>533.00773014757556</c:v>
                </c:pt>
                <c:pt idx="1807">
                  <c:v>533.00773014757556</c:v>
                </c:pt>
                <c:pt idx="1808">
                  <c:v>533.00773014757556</c:v>
                </c:pt>
                <c:pt idx="1809">
                  <c:v>533.00773014757556</c:v>
                </c:pt>
                <c:pt idx="1810">
                  <c:v>533.00773014757556</c:v>
                </c:pt>
                <c:pt idx="1811">
                  <c:v>533.00773014757556</c:v>
                </c:pt>
                <c:pt idx="1812">
                  <c:v>533.00773014757556</c:v>
                </c:pt>
                <c:pt idx="1813">
                  <c:v>533.00773014757556</c:v>
                </c:pt>
                <c:pt idx="1814">
                  <c:v>533.00773014757556</c:v>
                </c:pt>
                <c:pt idx="1815">
                  <c:v>533.00773014757556</c:v>
                </c:pt>
                <c:pt idx="1816">
                  <c:v>533.00773014757556</c:v>
                </c:pt>
                <c:pt idx="1817">
                  <c:v>533.00773014757556</c:v>
                </c:pt>
                <c:pt idx="1818">
                  <c:v>533.00773014757556</c:v>
                </c:pt>
                <c:pt idx="1819">
                  <c:v>533.00773014757556</c:v>
                </c:pt>
                <c:pt idx="1820">
                  <c:v>533.00773014757556</c:v>
                </c:pt>
                <c:pt idx="1821">
                  <c:v>533.00773014757556</c:v>
                </c:pt>
                <c:pt idx="1822">
                  <c:v>533.00773014757556</c:v>
                </c:pt>
                <c:pt idx="1823">
                  <c:v>533.00773014757556</c:v>
                </c:pt>
                <c:pt idx="1824">
                  <c:v>533.00773014757556</c:v>
                </c:pt>
                <c:pt idx="1825">
                  <c:v>533.00773014757556</c:v>
                </c:pt>
                <c:pt idx="1826">
                  <c:v>533.00773014757556</c:v>
                </c:pt>
                <c:pt idx="1827">
                  <c:v>533.00773014757556</c:v>
                </c:pt>
                <c:pt idx="1828">
                  <c:v>533.00773014757556</c:v>
                </c:pt>
                <c:pt idx="1829">
                  <c:v>533.00773014757556</c:v>
                </c:pt>
                <c:pt idx="1830">
                  <c:v>533.00773014757556</c:v>
                </c:pt>
                <c:pt idx="1831">
                  <c:v>533.00773014757556</c:v>
                </c:pt>
                <c:pt idx="1832">
                  <c:v>533.00773014757556</c:v>
                </c:pt>
                <c:pt idx="1833">
                  <c:v>533.00773014757556</c:v>
                </c:pt>
                <c:pt idx="1834">
                  <c:v>533.00773014757556</c:v>
                </c:pt>
                <c:pt idx="1835">
                  <c:v>533.00773014757556</c:v>
                </c:pt>
                <c:pt idx="1836">
                  <c:v>533.00773014757556</c:v>
                </c:pt>
                <c:pt idx="1837">
                  <c:v>533.00773014757556</c:v>
                </c:pt>
                <c:pt idx="1838">
                  <c:v>533.00773014757556</c:v>
                </c:pt>
                <c:pt idx="1839">
                  <c:v>533.00773014757556</c:v>
                </c:pt>
                <c:pt idx="1840">
                  <c:v>533.00773014757556</c:v>
                </c:pt>
                <c:pt idx="1841">
                  <c:v>533.00773014757556</c:v>
                </c:pt>
                <c:pt idx="1842">
                  <c:v>533.00773014757556</c:v>
                </c:pt>
                <c:pt idx="1843">
                  <c:v>533.00773014757556</c:v>
                </c:pt>
                <c:pt idx="1844">
                  <c:v>533.00773014757556</c:v>
                </c:pt>
                <c:pt idx="1845">
                  <c:v>533.00773014757556</c:v>
                </c:pt>
                <c:pt idx="1846">
                  <c:v>533.00773014757556</c:v>
                </c:pt>
                <c:pt idx="1847">
                  <c:v>533.00773014757556</c:v>
                </c:pt>
                <c:pt idx="1848">
                  <c:v>533.00773014757556</c:v>
                </c:pt>
                <c:pt idx="1849">
                  <c:v>533.00773014757556</c:v>
                </c:pt>
                <c:pt idx="1850">
                  <c:v>533.00773014757556</c:v>
                </c:pt>
                <c:pt idx="1851">
                  <c:v>533.00773014757556</c:v>
                </c:pt>
                <c:pt idx="1852">
                  <c:v>533.00773014757556</c:v>
                </c:pt>
                <c:pt idx="1853">
                  <c:v>533.00773014757556</c:v>
                </c:pt>
                <c:pt idx="1854">
                  <c:v>533.00773014757556</c:v>
                </c:pt>
                <c:pt idx="1855">
                  <c:v>533.00773014757556</c:v>
                </c:pt>
                <c:pt idx="1856">
                  <c:v>533.00773014757556</c:v>
                </c:pt>
                <c:pt idx="1857">
                  <c:v>533.00773014757556</c:v>
                </c:pt>
                <c:pt idx="1858">
                  <c:v>533.00773014757556</c:v>
                </c:pt>
                <c:pt idx="1859">
                  <c:v>533.00773014757556</c:v>
                </c:pt>
                <c:pt idx="1860">
                  <c:v>533.00773014757556</c:v>
                </c:pt>
                <c:pt idx="1861">
                  <c:v>533.00773014757556</c:v>
                </c:pt>
                <c:pt idx="1862">
                  <c:v>533.00773014757556</c:v>
                </c:pt>
                <c:pt idx="1863">
                  <c:v>533.00773014757556</c:v>
                </c:pt>
                <c:pt idx="1864">
                  <c:v>533.00773014757556</c:v>
                </c:pt>
                <c:pt idx="1865">
                  <c:v>533.00773014757556</c:v>
                </c:pt>
                <c:pt idx="1866">
                  <c:v>533.00773014757556</c:v>
                </c:pt>
                <c:pt idx="1867">
                  <c:v>533.00773014757556</c:v>
                </c:pt>
                <c:pt idx="1868">
                  <c:v>533.00773014757556</c:v>
                </c:pt>
                <c:pt idx="1869">
                  <c:v>533.00773014757556</c:v>
                </c:pt>
                <c:pt idx="1870">
                  <c:v>533.00773014757556</c:v>
                </c:pt>
                <c:pt idx="1871">
                  <c:v>533.00773014757556</c:v>
                </c:pt>
                <c:pt idx="1872">
                  <c:v>533.00773014757556</c:v>
                </c:pt>
                <c:pt idx="1873">
                  <c:v>533.00773014757556</c:v>
                </c:pt>
                <c:pt idx="1874">
                  <c:v>533.00773014757556</c:v>
                </c:pt>
                <c:pt idx="1875">
                  <c:v>533.00773014757556</c:v>
                </c:pt>
                <c:pt idx="1876">
                  <c:v>533.00773014757556</c:v>
                </c:pt>
                <c:pt idx="1877">
                  <c:v>533.00773014757556</c:v>
                </c:pt>
                <c:pt idx="1878">
                  <c:v>533.00773014757556</c:v>
                </c:pt>
                <c:pt idx="1879">
                  <c:v>533.00773014757556</c:v>
                </c:pt>
                <c:pt idx="1880">
                  <c:v>533.00773014757556</c:v>
                </c:pt>
                <c:pt idx="1881">
                  <c:v>533.00773014757556</c:v>
                </c:pt>
                <c:pt idx="1882">
                  <c:v>533.00773014757556</c:v>
                </c:pt>
                <c:pt idx="1883">
                  <c:v>533.00773014757556</c:v>
                </c:pt>
                <c:pt idx="1884">
                  <c:v>533.00773014757556</c:v>
                </c:pt>
                <c:pt idx="1885">
                  <c:v>533.00773014757556</c:v>
                </c:pt>
                <c:pt idx="1886">
                  <c:v>533.00773014757556</c:v>
                </c:pt>
                <c:pt idx="1887">
                  <c:v>533.00773014757556</c:v>
                </c:pt>
                <c:pt idx="1888">
                  <c:v>533.00773014757556</c:v>
                </c:pt>
                <c:pt idx="1889">
                  <c:v>533.00773014757556</c:v>
                </c:pt>
                <c:pt idx="1890">
                  <c:v>533.00773014757556</c:v>
                </c:pt>
                <c:pt idx="1891">
                  <c:v>533.00773014757556</c:v>
                </c:pt>
                <c:pt idx="1892">
                  <c:v>533.00773014757556</c:v>
                </c:pt>
                <c:pt idx="1893">
                  <c:v>533.00773014757556</c:v>
                </c:pt>
                <c:pt idx="1894">
                  <c:v>533.00773014757556</c:v>
                </c:pt>
                <c:pt idx="1895">
                  <c:v>533.00773014757556</c:v>
                </c:pt>
                <c:pt idx="1896">
                  <c:v>533.00773014757556</c:v>
                </c:pt>
                <c:pt idx="1897">
                  <c:v>533.00773014757556</c:v>
                </c:pt>
                <c:pt idx="1898">
                  <c:v>533.00773014757556</c:v>
                </c:pt>
                <c:pt idx="1899">
                  <c:v>533.00773014757556</c:v>
                </c:pt>
                <c:pt idx="1900">
                  <c:v>533.00773014757556</c:v>
                </c:pt>
                <c:pt idx="1901">
                  <c:v>533.00773014757556</c:v>
                </c:pt>
                <c:pt idx="1902">
                  <c:v>533.00773014757556</c:v>
                </c:pt>
                <c:pt idx="1903">
                  <c:v>533.00773014757556</c:v>
                </c:pt>
                <c:pt idx="1904">
                  <c:v>533.00773014757556</c:v>
                </c:pt>
                <c:pt idx="1905">
                  <c:v>533.00773014757556</c:v>
                </c:pt>
                <c:pt idx="1906">
                  <c:v>533.00773014757556</c:v>
                </c:pt>
                <c:pt idx="1907">
                  <c:v>533.00773014757556</c:v>
                </c:pt>
                <c:pt idx="1908">
                  <c:v>533.00773014757556</c:v>
                </c:pt>
                <c:pt idx="1909">
                  <c:v>533.00773014757556</c:v>
                </c:pt>
                <c:pt idx="1910">
                  <c:v>533.00773014757556</c:v>
                </c:pt>
                <c:pt idx="1911">
                  <c:v>533.00773014757556</c:v>
                </c:pt>
                <c:pt idx="1912">
                  <c:v>533.00773014757556</c:v>
                </c:pt>
                <c:pt idx="1913">
                  <c:v>533.00773014757556</c:v>
                </c:pt>
                <c:pt idx="1914">
                  <c:v>533.00773014757556</c:v>
                </c:pt>
                <c:pt idx="1915">
                  <c:v>533.00773014757556</c:v>
                </c:pt>
                <c:pt idx="1916">
                  <c:v>533.00773014757556</c:v>
                </c:pt>
                <c:pt idx="1917">
                  <c:v>533.00773014757556</c:v>
                </c:pt>
                <c:pt idx="1918">
                  <c:v>533.00773014757556</c:v>
                </c:pt>
                <c:pt idx="1919">
                  <c:v>533.00773014757556</c:v>
                </c:pt>
                <c:pt idx="1920">
                  <c:v>533.00773014757556</c:v>
                </c:pt>
                <c:pt idx="1921">
                  <c:v>533.00773014757556</c:v>
                </c:pt>
                <c:pt idx="1922">
                  <c:v>533.00773014757556</c:v>
                </c:pt>
                <c:pt idx="1923">
                  <c:v>533.00773014757556</c:v>
                </c:pt>
                <c:pt idx="1924">
                  <c:v>533.00773014757556</c:v>
                </c:pt>
                <c:pt idx="1925">
                  <c:v>533.00773014757556</c:v>
                </c:pt>
                <c:pt idx="1926">
                  <c:v>533.00773014757556</c:v>
                </c:pt>
                <c:pt idx="1927">
                  <c:v>533.00773014757556</c:v>
                </c:pt>
                <c:pt idx="1928">
                  <c:v>533.00773014757556</c:v>
                </c:pt>
                <c:pt idx="1929">
                  <c:v>533.00773014757556</c:v>
                </c:pt>
                <c:pt idx="1930">
                  <c:v>533.00773014757556</c:v>
                </c:pt>
                <c:pt idx="1931">
                  <c:v>533.00773014757556</c:v>
                </c:pt>
                <c:pt idx="1932">
                  <c:v>533.00773014757556</c:v>
                </c:pt>
                <c:pt idx="1933">
                  <c:v>533.00773014757556</c:v>
                </c:pt>
                <c:pt idx="1934">
                  <c:v>533.00773014757556</c:v>
                </c:pt>
                <c:pt idx="1935">
                  <c:v>533.00773014757556</c:v>
                </c:pt>
                <c:pt idx="1936">
                  <c:v>533.00773014757556</c:v>
                </c:pt>
                <c:pt idx="1937">
                  <c:v>533.00773014757556</c:v>
                </c:pt>
                <c:pt idx="1938">
                  <c:v>533.00773014757556</c:v>
                </c:pt>
                <c:pt idx="1939">
                  <c:v>533.00773014757556</c:v>
                </c:pt>
                <c:pt idx="1940">
                  <c:v>533.00773014757556</c:v>
                </c:pt>
                <c:pt idx="1941">
                  <c:v>533.00773014757556</c:v>
                </c:pt>
                <c:pt idx="1942">
                  <c:v>533.00773014757556</c:v>
                </c:pt>
                <c:pt idx="1943">
                  <c:v>533.00773014757556</c:v>
                </c:pt>
                <c:pt idx="1944">
                  <c:v>533.00773014757556</c:v>
                </c:pt>
                <c:pt idx="1945">
                  <c:v>533.00773014757556</c:v>
                </c:pt>
                <c:pt idx="1946">
                  <c:v>533.00773014757556</c:v>
                </c:pt>
                <c:pt idx="1947">
                  <c:v>533.00773014757556</c:v>
                </c:pt>
                <c:pt idx="1948">
                  <c:v>533.00773014757556</c:v>
                </c:pt>
                <c:pt idx="1949">
                  <c:v>533.00773014757556</c:v>
                </c:pt>
                <c:pt idx="1950">
                  <c:v>533.00773014757556</c:v>
                </c:pt>
                <c:pt idx="1951">
                  <c:v>533.00773014757556</c:v>
                </c:pt>
                <c:pt idx="1952">
                  <c:v>533.00773014757556</c:v>
                </c:pt>
                <c:pt idx="1953">
                  <c:v>533.00773014757556</c:v>
                </c:pt>
                <c:pt idx="1954">
                  <c:v>533.00773014757556</c:v>
                </c:pt>
                <c:pt idx="1955">
                  <c:v>533.00773014757556</c:v>
                </c:pt>
                <c:pt idx="1956">
                  <c:v>533.00773014757556</c:v>
                </c:pt>
                <c:pt idx="1957">
                  <c:v>533.00773014757556</c:v>
                </c:pt>
                <c:pt idx="1958">
                  <c:v>533.00773014757556</c:v>
                </c:pt>
                <c:pt idx="1959">
                  <c:v>533.00773014757556</c:v>
                </c:pt>
                <c:pt idx="1960">
                  <c:v>533.00773014757556</c:v>
                </c:pt>
                <c:pt idx="1961">
                  <c:v>533.00773014757556</c:v>
                </c:pt>
                <c:pt idx="1962">
                  <c:v>533.00773014757556</c:v>
                </c:pt>
                <c:pt idx="1963">
                  <c:v>533.00773014757556</c:v>
                </c:pt>
                <c:pt idx="1964">
                  <c:v>533.00773014757556</c:v>
                </c:pt>
                <c:pt idx="1965">
                  <c:v>533.00773014757556</c:v>
                </c:pt>
                <c:pt idx="1966">
                  <c:v>533.00773014757556</c:v>
                </c:pt>
                <c:pt idx="1967">
                  <c:v>533.00773014757556</c:v>
                </c:pt>
                <c:pt idx="1968">
                  <c:v>533.00773014757556</c:v>
                </c:pt>
                <c:pt idx="1969">
                  <c:v>533.00773014757556</c:v>
                </c:pt>
                <c:pt idx="1970">
                  <c:v>533.00773014757556</c:v>
                </c:pt>
                <c:pt idx="1971">
                  <c:v>533.00773014757556</c:v>
                </c:pt>
                <c:pt idx="1972">
                  <c:v>533.00773014757556</c:v>
                </c:pt>
                <c:pt idx="1973">
                  <c:v>533.00773014757556</c:v>
                </c:pt>
                <c:pt idx="1974">
                  <c:v>533.00773014757556</c:v>
                </c:pt>
                <c:pt idx="1975">
                  <c:v>533.00773014757556</c:v>
                </c:pt>
                <c:pt idx="1976">
                  <c:v>533.00773014757556</c:v>
                </c:pt>
                <c:pt idx="1977">
                  <c:v>533.00773014757556</c:v>
                </c:pt>
                <c:pt idx="1978">
                  <c:v>533.00773014757556</c:v>
                </c:pt>
                <c:pt idx="1979">
                  <c:v>533.00773014757556</c:v>
                </c:pt>
                <c:pt idx="1980">
                  <c:v>533.00773014757556</c:v>
                </c:pt>
                <c:pt idx="1981">
                  <c:v>533.00773014757556</c:v>
                </c:pt>
                <c:pt idx="1982">
                  <c:v>533.00773014757556</c:v>
                </c:pt>
                <c:pt idx="1983">
                  <c:v>533.00773014757556</c:v>
                </c:pt>
                <c:pt idx="1984">
                  <c:v>533.00773014757556</c:v>
                </c:pt>
                <c:pt idx="1985">
                  <c:v>533.00773014757556</c:v>
                </c:pt>
                <c:pt idx="1986">
                  <c:v>533.00773014757556</c:v>
                </c:pt>
                <c:pt idx="1987">
                  <c:v>533.00773014757556</c:v>
                </c:pt>
                <c:pt idx="1988">
                  <c:v>533.00773014757556</c:v>
                </c:pt>
                <c:pt idx="1989">
                  <c:v>533.00773014757556</c:v>
                </c:pt>
                <c:pt idx="1990">
                  <c:v>533.00773014757556</c:v>
                </c:pt>
                <c:pt idx="1991">
                  <c:v>533.00773014757556</c:v>
                </c:pt>
                <c:pt idx="1992">
                  <c:v>533.00773014757556</c:v>
                </c:pt>
                <c:pt idx="1993">
                  <c:v>533.00773014757556</c:v>
                </c:pt>
                <c:pt idx="1994">
                  <c:v>533.00773014757556</c:v>
                </c:pt>
                <c:pt idx="1995">
                  <c:v>533.00773014757556</c:v>
                </c:pt>
                <c:pt idx="1996">
                  <c:v>533.00773014757556</c:v>
                </c:pt>
                <c:pt idx="1997">
                  <c:v>533.00773014757556</c:v>
                </c:pt>
                <c:pt idx="1998">
                  <c:v>533.00773014757556</c:v>
                </c:pt>
                <c:pt idx="1999">
                  <c:v>533.00773014757556</c:v>
                </c:pt>
                <c:pt idx="2000">
                  <c:v>533.00773014757556</c:v>
                </c:pt>
                <c:pt idx="2001">
                  <c:v>533.00773014757556</c:v>
                </c:pt>
                <c:pt idx="2002">
                  <c:v>533.00773014757556</c:v>
                </c:pt>
                <c:pt idx="2003">
                  <c:v>533.00773014757556</c:v>
                </c:pt>
                <c:pt idx="2004">
                  <c:v>533.00773014757556</c:v>
                </c:pt>
                <c:pt idx="2005">
                  <c:v>533.00773014757556</c:v>
                </c:pt>
                <c:pt idx="2006">
                  <c:v>533.00773014757556</c:v>
                </c:pt>
                <c:pt idx="2007">
                  <c:v>533.00773014757556</c:v>
                </c:pt>
                <c:pt idx="2008">
                  <c:v>533.00773014757556</c:v>
                </c:pt>
                <c:pt idx="2009">
                  <c:v>533.00773014757556</c:v>
                </c:pt>
                <c:pt idx="2010">
                  <c:v>533.00773014757556</c:v>
                </c:pt>
                <c:pt idx="2011">
                  <c:v>533.00773014757556</c:v>
                </c:pt>
                <c:pt idx="2012">
                  <c:v>533.00773014757556</c:v>
                </c:pt>
                <c:pt idx="2013">
                  <c:v>533.00773014757556</c:v>
                </c:pt>
                <c:pt idx="2014">
                  <c:v>533.00773014757556</c:v>
                </c:pt>
                <c:pt idx="2015">
                  <c:v>533.00773014757556</c:v>
                </c:pt>
                <c:pt idx="2016">
                  <c:v>533.00773014757556</c:v>
                </c:pt>
                <c:pt idx="2017">
                  <c:v>533.00773014757556</c:v>
                </c:pt>
                <c:pt idx="2018">
                  <c:v>533.00773014757556</c:v>
                </c:pt>
                <c:pt idx="2019">
                  <c:v>533.00773014757556</c:v>
                </c:pt>
                <c:pt idx="2020">
                  <c:v>533.00773014757556</c:v>
                </c:pt>
                <c:pt idx="2021">
                  <c:v>533.00773014757556</c:v>
                </c:pt>
                <c:pt idx="2022">
                  <c:v>533.00773014757556</c:v>
                </c:pt>
                <c:pt idx="2023">
                  <c:v>533.00773014757556</c:v>
                </c:pt>
                <c:pt idx="2024">
                  <c:v>533.00773014757556</c:v>
                </c:pt>
                <c:pt idx="2025">
                  <c:v>533.00773014757556</c:v>
                </c:pt>
                <c:pt idx="2026">
                  <c:v>533.00773014757556</c:v>
                </c:pt>
                <c:pt idx="2027">
                  <c:v>533.00773014757556</c:v>
                </c:pt>
                <c:pt idx="2028">
                  <c:v>533.00773014757556</c:v>
                </c:pt>
                <c:pt idx="2029">
                  <c:v>533.00773014757556</c:v>
                </c:pt>
                <c:pt idx="2030">
                  <c:v>533.00773014757556</c:v>
                </c:pt>
                <c:pt idx="2031">
                  <c:v>533.00773014757556</c:v>
                </c:pt>
                <c:pt idx="2032">
                  <c:v>533.00773014757556</c:v>
                </c:pt>
                <c:pt idx="2033">
                  <c:v>533.00773014757556</c:v>
                </c:pt>
                <c:pt idx="2034">
                  <c:v>533.00773014757556</c:v>
                </c:pt>
                <c:pt idx="2035">
                  <c:v>533.00773014757556</c:v>
                </c:pt>
                <c:pt idx="2036">
                  <c:v>533.00773014757556</c:v>
                </c:pt>
                <c:pt idx="2037">
                  <c:v>533.00773014757556</c:v>
                </c:pt>
                <c:pt idx="2038">
                  <c:v>533.00773014757556</c:v>
                </c:pt>
                <c:pt idx="2039">
                  <c:v>533.00773014757556</c:v>
                </c:pt>
                <c:pt idx="2040">
                  <c:v>533.00773014757556</c:v>
                </c:pt>
                <c:pt idx="2041">
                  <c:v>533.00773014757556</c:v>
                </c:pt>
                <c:pt idx="2042">
                  <c:v>533.00773014757556</c:v>
                </c:pt>
                <c:pt idx="2043">
                  <c:v>533.00773014757556</c:v>
                </c:pt>
                <c:pt idx="2044">
                  <c:v>533.00773014757556</c:v>
                </c:pt>
                <c:pt idx="2045">
                  <c:v>533.00773014757556</c:v>
                </c:pt>
                <c:pt idx="2046">
                  <c:v>533.00773014757556</c:v>
                </c:pt>
                <c:pt idx="2047">
                  <c:v>533.00773014757556</c:v>
                </c:pt>
                <c:pt idx="2048">
                  <c:v>533.00773014757556</c:v>
                </c:pt>
                <c:pt idx="2049">
                  <c:v>533.00773014757556</c:v>
                </c:pt>
                <c:pt idx="2050">
                  <c:v>533.00773014757556</c:v>
                </c:pt>
                <c:pt idx="2051">
                  <c:v>533.00773014757556</c:v>
                </c:pt>
                <c:pt idx="2052">
                  <c:v>533.00773014757556</c:v>
                </c:pt>
                <c:pt idx="2053">
                  <c:v>533.00773014757556</c:v>
                </c:pt>
                <c:pt idx="2054">
                  <c:v>533.00773014757556</c:v>
                </c:pt>
                <c:pt idx="2055">
                  <c:v>533.00773014757556</c:v>
                </c:pt>
                <c:pt idx="2056">
                  <c:v>533.00773014757556</c:v>
                </c:pt>
                <c:pt idx="2057">
                  <c:v>533.00773014757556</c:v>
                </c:pt>
                <c:pt idx="2058">
                  <c:v>533.00773014757556</c:v>
                </c:pt>
                <c:pt idx="2059">
                  <c:v>533.00773014757556</c:v>
                </c:pt>
                <c:pt idx="2060">
                  <c:v>533.00773014757556</c:v>
                </c:pt>
                <c:pt idx="2061">
                  <c:v>533.00773014757556</c:v>
                </c:pt>
                <c:pt idx="2062">
                  <c:v>533.00773014757556</c:v>
                </c:pt>
                <c:pt idx="2063">
                  <c:v>533.00773014757556</c:v>
                </c:pt>
                <c:pt idx="2064">
                  <c:v>533.00773014757556</c:v>
                </c:pt>
                <c:pt idx="2065">
                  <c:v>533.00773014757556</c:v>
                </c:pt>
                <c:pt idx="2066">
                  <c:v>533.00773014757556</c:v>
                </c:pt>
                <c:pt idx="2067">
                  <c:v>533.00773014757556</c:v>
                </c:pt>
                <c:pt idx="2068">
                  <c:v>533.00773014757556</c:v>
                </c:pt>
                <c:pt idx="2069">
                  <c:v>533.00773014757556</c:v>
                </c:pt>
                <c:pt idx="2070">
                  <c:v>533.00773014757556</c:v>
                </c:pt>
                <c:pt idx="2071">
                  <c:v>533.00773014757556</c:v>
                </c:pt>
                <c:pt idx="2072">
                  <c:v>533.00773014757556</c:v>
                </c:pt>
                <c:pt idx="2073">
                  <c:v>533.00773014757556</c:v>
                </c:pt>
                <c:pt idx="2074">
                  <c:v>533.00773014757556</c:v>
                </c:pt>
                <c:pt idx="2075">
                  <c:v>533.00773014757556</c:v>
                </c:pt>
                <c:pt idx="2076">
                  <c:v>533.00773014757556</c:v>
                </c:pt>
                <c:pt idx="2077">
                  <c:v>533.00773014757556</c:v>
                </c:pt>
                <c:pt idx="2078">
                  <c:v>533.00773014757556</c:v>
                </c:pt>
                <c:pt idx="2079">
                  <c:v>533.00773014757556</c:v>
                </c:pt>
                <c:pt idx="2080">
                  <c:v>533.00773014757556</c:v>
                </c:pt>
                <c:pt idx="2081">
                  <c:v>533.00773014757556</c:v>
                </c:pt>
                <c:pt idx="2082">
                  <c:v>533.00773014757556</c:v>
                </c:pt>
                <c:pt idx="2083">
                  <c:v>533.00773014757556</c:v>
                </c:pt>
                <c:pt idx="2084">
                  <c:v>533.00773014757556</c:v>
                </c:pt>
                <c:pt idx="2085">
                  <c:v>533.00773014757556</c:v>
                </c:pt>
                <c:pt idx="2086">
                  <c:v>533.00773014757556</c:v>
                </c:pt>
                <c:pt idx="2087">
                  <c:v>533.00773014757556</c:v>
                </c:pt>
                <c:pt idx="2088">
                  <c:v>533.00773014757556</c:v>
                </c:pt>
                <c:pt idx="2089">
                  <c:v>533.00773014757556</c:v>
                </c:pt>
                <c:pt idx="2090">
                  <c:v>533.00773014757556</c:v>
                </c:pt>
                <c:pt idx="2091">
                  <c:v>533.00773014757556</c:v>
                </c:pt>
                <c:pt idx="2092">
                  <c:v>533.00773014757556</c:v>
                </c:pt>
                <c:pt idx="2093">
                  <c:v>533.00773014757556</c:v>
                </c:pt>
                <c:pt idx="2094">
                  <c:v>533.00773014757556</c:v>
                </c:pt>
                <c:pt idx="2095">
                  <c:v>533.00773014757556</c:v>
                </c:pt>
                <c:pt idx="2096">
                  <c:v>533.00773014757556</c:v>
                </c:pt>
                <c:pt idx="2097">
                  <c:v>533.00773014757556</c:v>
                </c:pt>
                <c:pt idx="2098">
                  <c:v>533.00773014757556</c:v>
                </c:pt>
                <c:pt idx="2099">
                  <c:v>533.00773014757556</c:v>
                </c:pt>
                <c:pt idx="2100">
                  <c:v>533.00773014757556</c:v>
                </c:pt>
                <c:pt idx="2101">
                  <c:v>533.00773014757556</c:v>
                </c:pt>
                <c:pt idx="2102">
                  <c:v>533.00773014757556</c:v>
                </c:pt>
                <c:pt idx="2103">
                  <c:v>533.00773014757556</c:v>
                </c:pt>
                <c:pt idx="2104">
                  <c:v>533.00773014757556</c:v>
                </c:pt>
                <c:pt idx="2105">
                  <c:v>533.00773014757556</c:v>
                </c:pt>
                <c:pt idx="2106">
                  <c:v>533.00773014757556</c:v>
                </c:pt>
                <c:pt idx="2107">
                  <c:v>533.00773014757556</c:v>
                </c:pt>
                <c:pt idx="2108">
                  <c:v>533.00773014757556</c:v>
                </c:pt>
                <c:pt idx="2109">
                  <c:v>533.00773014757556</c:v>
                </c:pt>
                <c:pt idx="2110">
                  <c:v>533.00773014757556</c:v>
                </c:pt>
                <c:pt idx="2111">
                  <c:v>533.00773014757556</c:v>
                </c:pt>
                <c:pt idx="2112">
                  <c:v>533.00773014757556</c:v>
                </c:pt>
                <c:pt idx="2113">
                  <c:v>533.00773014757556</c:v>
                </c:pt>
                <c:pt idx="2114">
                  <c:v>533.00773014757556</c:v>
                </c:pt>
                <c:pt idx="2115">
                  <c:v>533.00773014757556</c:v>
                </c:pt>
                <c:pt idx="2116">
                  <c:v>533.00773014757556</c:v>
                </c:pt>
                <c:pt idx="2117">
                  <c:v>533.00773014757556</c:v>
                </c:pt>
                <c:pt idx="2118">
                  <c:v>533.00773014757556</c:v>
                </c:pt>
                <c:pt idx="2119">
                  <c:v>533.00773014757556</c:v>
                </c:pt>
                <c:pt idx="2120">
                  <c:v>533.00773014757556</c:v>
                </c:pt>
                <c:pt idx="2121">
                  <c:v>533.00773014757556</c:v>
                </c:pt>
                <c:pt idx="2122">
                  <c:v>533.00773014757556</c:v>
                </c:pt>
                <c:pt idx="2123">
                  <c:v>533.00773014757556</c:v>
                </c:pt>
                <c:pt idx="2124">
                  <c:v>533.00773014757556</c:v>
                </c:pt>
                <c:pt idx="2125">
                  <c:v>533.00773014757556</c:v>
                </c:pt>
                <c:pt idx="2126">
                  <c:v>533.00773014757556</c:v>
                </c:pt>
                <c:pt idx="2127">
                  <c:v>533.00773014757556</c:v>
                </c:pt>
                <c:pt idx="2128">
                  <c:v>533.00773014757556</c:v>
                </c:pt>
                <c:pt idx="2129">
                  <c:v>533.00773014757556</c:v>
                </c:pt>
                <c:pt idx="2130">
                  <c:v>533.00773014757556</c:v>
                </c:pt>
                <c:pt idx="2131">
                  <c:v>533.00773014757556</c:v>
                </c:pt>
                <c:pt idx="2132">
                  <c:v>533.00773014757556</c:v>
                </c:pt>
                <c:pt idx="2133">
                  <c:v>533.00773014757556</c:v>
                </c:pt>
                <c:pt idx="2134">
                  <c:v>533.00773014757556</c:v>
                </c:pt>
                <c:pt idx="2135">
                  <c:v>533.00773014757556</c:v>
                </c:pt>
                <c:pt idx="2136">
                  <c:v>533.00773014757556</c:v>
                </c:pt>
                <c:pt idx="2137">
                  <c:v>533.00773014757556</c:v>
                </c:pt>
                <c:pt idx="2138">
                  <c:v>533.00773014757556</c:v>
                </c:pt>
                <c:pt idx="2139">
                  <c:v>533.00773014757556</c:v>
                </c:pt>
                <c:pt idx="2140">
                  <c:v>533.00773014757556</c:v>
                </c:pt>
                <c:pt idx="2141">
                  <c:v>533.00773014757556</c:v>
                </c:pt>
                <c:pt idx="2142">
                  <c:v>533.00773014757556</c:v>
                </c:pt>
                <c:pt idx="2143">
                  <c:v>533.00773014757556</c:v>
                </c:pt>
                <c:pt idx="2144">
                  <c:v>533.00773014757556</c:v>
                </c:pt>
                <c:pt idx="2145">
                  <c:v>533.00773014757556</c:v>
                </c:pt>
                <c:pt idx="2146">
                  <c:v>533.00773014757556</c:v>
                </c:pt>
                <c:pt idx="2147">
                  <c:v>533.00773014757556</c:v>
                </c:pt>
                <c:pt idx="2148">
                  <c:v>533.00773014757556</c:v>
                </c:pt>
                <c:pt idx="2149">
                  <c:v>533.00773014757556</c:v>
                </c:pt>
                <c:pt idx="2150">
                  <c:v>533.00773014757556</c:v>
                </c:pt>
                <c:pt idx="2151">
                  <c:v>533.00773014757556</c:v>
                </c:pt>
                <c:pt idx="2152">
                  <c:v>533.00773014757556</c:v>
                </c:pt>
                <c:pt idx="2153">
                  <c:v>533.00773014757556</c:v>
                </c:pt>
                <c:pt idx="2154">
                  <c:v>533.00773014757556</c:v>
                </c:pt>
                <c:pt idx="2155">
                  <c:v>533.00773014757556</c:v>
                </c:pt>
                <c:pt idx="2156">
                  <c:v>533.00773014757556</c:v>
                </c:pt>
                <c:pt idx="2157">
                  <c:v>533.00773014757556</c:v>
                </c:pt>
                <c:pt idx="2158">
                  <c:v>533.00773014757556</c:v>
                </c:pt>
                <c:pt idx="2159">
                  <c:v>533.00773014757556</c:v>
                </c:pt>
                <c:pt idx="2160">
                  <c:v>533.00773014757556</c:v>
                </c:pt>
                <c:pt idx="2161">
                  <c:v>533.00773014757556</c:v>
                </c:pt>
                <c:pt idx="2162">
                  <c:v>533.00773014757556</c:v>
                </c:pt>
                <c:pt idx="2163">
                  <c:v>533.00773014757556</c:v>
                </c:pt>
                <c:pt idx="2164">
                  <c:v>533.00773014757556</c:v>
                </c:pt>
                <c:pt idx="2165">
                  <c:v>533.00773014757556</c:v>
                </c:pt>
                <c:pt idx="2166">
                  <c:v>533.00773014757556</c:v>
                </c:pt>
                <c:pt idx="2167">
                  <c:v>533.00773014757556</c:v>
                </c:pt>
                <c:pt idx="2168">
                  <c:v>533.00773014757556</c:v>
                </c:pt>
                <c:pt idx="2169">
                  <c:v>533.00773014757556</c:v>
                </c:pt>
                <c:pt idx="2170">
                  <c:v>533.00773014757556</c:v>
                </c:pt>
                <c:pt idx="2171">
                  <c:v>533.00773014757556</c:v>
                </c:pt>
                <c:pt idx="2172">
                  <c:v>533.00773014757556</c:v>
                </c:pt>
                <c:pt idx="2173">
                  <c:v>533.00773014757556</c:v>
                </c:pt>
                <c:pt idx="2174">
                  <c:v>533.00773014757556</c:v>
                </c:pt>
                <c:pt idx="2175">
                  <c:v>533.00773014757556</c:v>
                </c:pt>
                <c:pt idx="2176">
                  <c:v>533.00773014757556</c:v>
                </c:pt>
                <c:pt idx="2177">
                  <c:v>533.00773014757556</c:v>
                </c:pt>
                <c:pt idx="2178">
                  <c:v>533.00773014757556</c:v>
                </c:pt>
                <c:pt idx="2179">
                  <c:v>533.00773014757556</c:v>
                </c:pt>
                <c:pt idx="2180">
                  <c:v>533.00773014757556</c:v>
                </c:pt>
                <c:pt idx="2181">
                  <c:v>533.00773014757556</c:v>
                </c:pt>
                <c:pt idx="2182">
                  <c:v>533.00773014757556</c:v>
                </c:pt>
                <c:pt idx="2183">
                  <c:v>533.00773014757556</c:v>
                </c:pt>
                <c:pt idx="2184">
                  <c:v>533.00773014757556</c:v>
                </c:pt>
                <c:pt idx="2185">
                  <c:v>533.00773014757556</c:v>
                </c:pt>
                <c:pt idx="2186">
                  <c:v>533.00773014757556</c:v>
                </c:pt>
                <c:pt idx="2187">
                  <c:v>533.00773014757556</c:v>
                </c:pt>
                <c:pt idx="2188">
                  <c:v>533.00773014757556</c:v>
                </c:pt>
                <c:pt idx="2189">
                  <c:v>533.00773014757556</c:v>
                </c:pt>
                <c:pt idx="2190">
                  <c:v>533.00773014757556</c:v>
                </c:pt>
                <c:pt idx="2191">
                  <c:v>533.00773014757556</c:v>
                </c:pt>
                <c:pt idx="2192">
                  <c:v>533.00773014757556</c:v>
                </c:pt>
                <c:pt idx="2193">
                  <c:v>533.00773014757556</c:v>
                </c:pt>
                <c:pt idx="2194">
                  <c:v>533.00773014757556</c:v>
                </c:pt>
                <c:pt idx="2195">
                  <c:v>533.00773014757556</c:v>
                </c:pt>
                <c:pt idx="2196">
                  <c:v>533.00773014757556</c:v>
                </c:pt>
                <c:pt idx="2197">
                  <c:v>533.00773014757556</c:v>
                </c:pt>
                <c:pt idx="2198">
                  <c:v>533.00773014757556</c:v>
                </c:pt>
                <c:pt idx="2199">
                  <c:v>533.00773014757556</c:v>
                </c:pt>
                <c:pt idx="2200">
                  <c:v>533.00773014757556</c:v>
                </c:pt>
                <c:pt idx="2201">
                  <c:v>533.00773014757556</c:v>
                </c:pt>
                <c:pt idx="2202">
                  <c:v>533.00773014757556</c:v>
                </c:pt>
                <c:pt idx="2203">
                  <c:v>533.00773014757556</c:v>
                </c:pt>
                <c:pt idx="2204">
                  <c:v>533.00773014757556</c:v>
                </c:pt>
                <c:pt idx="2205">
                  <c:v>533.00773014757556</c:v>
                </c:pt>
                <c:pt idx="2206">
                  <c:v>533.00773014757556</c:v>
                </c:pt>
                <c:pt idx="2207">
                  <c:v>533.00773014757556</c:v>
                </c:pt>
                <c:pt idx="2208">
                  <c:v>533.00773014757556</c:v>
                </c:pt>
                <c:pt idx="2209">
                  <c:v>533.00773014757556</c:v>
                </c:pt>
                <c:pt idx="2210">
                  <c:v>533.00773014757556</c:v>
                </c:pt>
                <c:pt idx="2211">
                  <c:v>533.00773014757556</c:v>
                </c:pt>
                <c:pt idx="2212">
                  <c:v>533.00773014757556</c:v>
                </c:pt>
                <c:pt idx="2213">
                  <c:v>533.00773014757556</c:v>
                </c:pt>
                <c:pt idx="2214">
                  <c:v>533.00773014757556</c:v>
                </c:pt>
                <c:pt idx="2215">
                  <c:v>533.00773014757556</c:v>
                </c:pt>
                <c:pt idx="2216">
                  <c:v>533.00773014757556</c:v>
                </c:pt>
                <c:pt idx="2217">
                  <c:v>533.00773014757556</c:v>
                </c:pt>
                <c:pt idx="2218">
                  <c:v>533.00773014757556</c:v>
                </c:pt>
                <c:pt idx="2219">
                  <c:v>533.00773014757556</c:v>
                </c:pt>
                <c:pt idx="2220">
                  <c:v>533.00773014757556</c:v>
                </c:pt>
                <c:pt idx="2221">
                  <c:v>533.00773014757556</c:v>
                </c:pt>
                <c:pt idx="2222">
                  <c:v>533.00773014757556</c:v>
                </c:pt>
                <c:pt idx="2223">
                  <c:v>533.00773014757556</c:v>
                </c:pt>
                <c:pt idx="2224">
                  <c:v>533.00773014757556</c:v>
                </c:pt>
                <c:pt idx="2225">
                  <c:v>533.00773014757556</c:v>
                </c:pt>
                <c:pt idx="2226">
                  <c:v>533.00773014757556</c:v>
                </c:pt>
                <c:pt idx="2227">
                  <c:v>533.00773014757556</c:v>
                </c:pt>
                <c:pt idx="2228">
                  <c:v>533.00773014757556</c:v>
                </c:pt>
                <c:pt idx="2229">
                  <c:v>533.00773014757556</c:v>
                </c:pt>
                <c:pt idx="2230">
                  <c:v>533.00773014757556</c:v>
                </c:pt>
                <c:pt idx="2231">
                  <c:v>533.00773014757556</c:v>
                </c:pt>
                <c:pt idx="2232">
                  <c:v>533.00773014757556</c:v>
                </c:pt>
                <c:pt idx="2233">
                  <c:v>533.00773014757556</c:v>
                </c:pt>
                <c:pt idx="2234">
                  <c:v>533.00773014757556</c:v>
                </c:pt>
                <c:pt idx="2235">
                  <c:v>533.00773014757556</c:v>
                </c:pt>
                <c:pt idx="2236">
                  <c:v>533.00773014757556</c:v>
                </c:pt>
                <c:pt idx="2237">
                  <c:v>533.00773014757556</c:v>
                </c:pt>
                <c:pt idx="2238">
                  <c:v>533.00773014757556</c:v>
                </c:pt>
                <c:pt idx="2239">
                  <c:v>533.00773014757556</c:v>
                </c:pt>
                <c:pt idx="2240">
                  <c:v>533.00773014757556</c:v>
                </c:pt>
                <c:pt idx="2241">
                  <c:v>533.00773014757556</c:v>
                </c:pt>
                <c:pt idx="2242">
                  <c:v>533.00773014757556</c:v>
                </c:pt>
                <c:pt idx="2243">
                  <c:v>533.00773014757556</c:v>
                </c:pt>
                <c:pt idx="2244">
                  <c:v>533.00773014757556</c:v>
                </c:pt>
                <c:pt idx="2245">
                  <c:v>533.00773014757556</c:v>
                </c:pt>
                <c:pt idx="2246">
                  <c:v>533.00773014757556</c:v>
                </c:pt>
                <c:pt idx="2247">
                  <c:v>533.00773014757556</c:v>
                </c:pt>
                <c:pt idx="2248">
                  <c:v>533.00773014757556</c:v>
                </c:pt>
                <c:pt idx="2249">
                  <c:v>533.00773014757556</c:v>
                </c:pt>
                <c:pt idx="2250">
                  <c:v>533.00773014757556</c:v>
                </c:pt>
                <c:pt idx="2251">
                  <c:v>533.00773014757556</c:v>
                </c:pt>
                <c:pt idx="2252">
                  <c:v>533.00773014757556</c:v>
                </c:pt>
                <c:pt idx="2253">
                  <c:v>533.00773014757556</c:v>
                </c:pt>
                <c:pt idx="2254">
                  <c:v>533.00773014757556</c:v>
                </c:pt>
                <c:pt idx="2255">
                  <c:v>533.00773014757556</c:v>
                </c:pt>
                <c:pt idx="2256">
                  <c:v>533.00773014757556</c:v>
                </c:pt>
                <c:pt idx="2257">
                  <c:v>533.00773014757556</c:v>
                </c:pt>
                <c:pt idx="2258">
                  <c:v>533.00773014757556</c:v>
                </c:pt>
                <c:pt idx="2259">
                  <c:v>533.00773014757556</c:v>
                </c:pt>
                <c:pt idx="2260">
                  <c:v>533.00773014757556</c:v>
                </c:pt>
                <c:pt idx="2261">
                  <c:v>533.00773014757556</c:v>
                </c:pt>
                <c:pt idx="2262">
                  <c:v>533.00773014757556</c:v>
                </c:pt>
                <c:pt idx="2263">
                  <c:v>533.00773014757556</c:v>
                </c:pt>
                <c:pt idx="2264">
                  <c:v>533.00773014757556</c:v>
                </c:pt>
                <c:pt idx="2265">
                  <c:v>533.00773014757556</c:v>
                </c:pt>
                <c:pt idx="2266">
                  <c:v>533.00773014757556</c:v>
                </c:pt>
                <c:pt idx="2267">
                  <c:v>533.00773014757556</c:v>
                </c:pt>
                <c:pt idx="2268">
                  <c:v>533.00773014757556</c:v>
                </c:pt>
                <c:pt idx="2269">
                  <c:v>533.00773014757556</c:v>
                </c:pt>
                <c:pt idx="2270">
                  <c:v>533.00773014757556</c:v>
                </c:pt>
                <c:pt idx="2271">
                  <c:v>533.00773014757556</c:v>
                </c:pt>
                <c:pt idx="2272">
                  <c:v>533.00773014757556</c:v>
                </c:pt>
                <c:pt idx="2273">
                  <c:v>533.00773014757556</c:v>
                </c:pt>
                <c:pt idx="2274">
                  <c:v>533.00773014757556</c:v>
                </c:pt>
                <c:pt idx="2275">
                  <c:v>533.00773014757556</c:v>
                </c:pt>
                <c:pt idx="2276">
                  <c:v>533.00773014757556</c:v>
                </c:pt>
                <c:pt idx="2277">
                  <c:v>533.00773014757556</c:v>
                </c:pt>
                <c:pt idx="2278">
                  <c:v>533.00773014757556</c:v>
                </c:pt>
                <c:pt idx="2279">
                  <c:v>533.00773014757556</c:v>
                </c:pt>
                <c:pt idx="2280">
                  <c:v>533.00773014757556</c:v>
                </c:pt>
                <c:pt idx="2281">
                  <c:v>533.00773014757556</c:v>
                </c:pt>
                <c:pt idx="2282">
                  <c:v>533.00773014757556</c:v>
                </c:pt>
                <c:pt idx="2283">
                  <c:v>533.00773014757556</c:v>
                </c:pt>
                <c:pt idx="2284">
                  <c:v>533.00773014757556</c:v>
                </c:pt>
                <c:pt idx="2285">
                  <c:v>533.00773014757556</c:v>
                </c:pt>
                <c:pt idx="2286">
                  <c:v>533.00773014757556</c:v>
                </c:pt>
                <c:pt idx="2287">
                  <c:v>533.00773014757556</c:v>
                </c:pt>
                <c:pt idx="2288">
                  <c:v>533.00773014757556</c:v>
                </c:pt>
                <c:pt idx="2289">
                  <c:v>533.00773014757556</c:v>
                </c:pt>
                <c:pt idx="2290">
                  <c:v>533.00773014757556</c:v>
                </c:pt>
                <c:pt idx="2291">
                  <c:v>533.00773014757556</c:v>
                </c:pt>
                <c:pt idx="2292">
                  <c:v>533.00773014757556</c:v>
                </c:pt>
                <c:pt idx="2293">
                  <c:v>533.00773014757556</c:v>
                </c:pt>
                <c:pt idx="2294">
                  <c:v>533.00773014757556</c:v>
                </c:pt>
                <c:pt idx="2295">
                  <c:v>533.00773014757556</c:v>
                </c:pt>
                <c:pt idx="2296">
                  <c:v>533.00773014757556</c:v>
                </c:pt>
                <c:pt idx="2297">
                  <c:v>533.00773014757556</c:v>
                </c:pt>
                <c:pt idx="2298">
                  <c:v>533.00773014757556</c:v>
                </c:pt>
                <c:pt idx="2299">
                  <c:v>533.00773014757556</c:v>
                </c:pt>
                <c:pt idx="2300">
                  <c:v>533.00773014757556</c:v>
                </c:pt>
                <c:pt idx="2301">
                  <c:v>533.00773014757556</c:v>
                </c:pt>
                <c:pt idx="2302">
                  <c:v>533.00773014757556</c:v>
                </c:pt>
                <c:pt idx="2303">
                  <c:v>533.00773014757556</c:v>
                </c:pt>
                <c:pt idx="2304">
                  <c:v>533.00773014757556</c:v>
                </c:pt>
                <c:pt idx="2305">
                  <c:v>533.00773014757556</c:v>
                </c:pt>
                <c:pt idx="2306">
                  <c:v>533.00773014757556</c:v>
                </c:pt>
                <c:pt idx="2307">
                  <c:v>533.00773014757556</c:v>
                </c:pt>
                <c:pt idx="2308">
                  <c:v>533.00773014757556</c:v>
                </c:pt>
                <c:pt idx="2309">
                  <c:v>533.00773014757556</c:v>
                </c:pt>
                <c:pt idx="2310">
                  <c:v>533.00773014757556</c:v>
                </c:pt>
                <c:pt idx="2311">
                  <c:v>533.00773014757556</c:v>
                </c:pt>
                <c:pt idx="2312">
                  <c:v>533.00773014757556</c:v>
                </c:pt>
                <c:pt idx="2313">
                  <c:v>533.00773014757556</c:v>
                </c:pt>
                <c:pt idx="2314">
                  <c:v>533.00773014757556</c:v>
                </c:pt>
                <c:pt idx="2315">
                  <c:v>533.00773014757556</c:v>
                </c:pt>
                <c:pt idx="2316">
                  <c:v>533.00773014757556</c:v>
                </c:pt>
                <c:pt idx="2317">
                  <c:v>533.00773014757556</c:v>
                </c:pt>
                <c:pt idx="2318">
                  <c:v>533.00773014757556</c:v>
                </c:pt>
                <c:pt idx="2319">
                  <c:v>533.00773014757556</c:v>
                </c:pt>
                <c:pt idx="2320">
                  <c:v>533.00773014757556</c:v>
                </c:pt>
                <c:pt idx="2321">
                  <c:v>533.00773014757556</c:v>
                </c:pt>
                <c:pt idx="2322">
                  <c:v>533.00773014757556</c:v>
                </c:pt>
                <c:pt idx="2323">
                  <c:v>533.00773014757556</c:v>
                </c:pt>
                <c:pt idx="2324">
                  <c:v>533.00773014757556</c:v>
                </c:pt>
                <c:pt idx="2325">
                  <c:v>533.00773014757556</c:v>
                </c:pt>
                <c:pt idx="2326">
                  <c:v>533.00773014757556</c:v>
                </c:pt>
                <c:pt idx="2327">
                  <c:v>533.00773014757556</c:v>
                </c:pt>
                <c:pt idx="2328">
                  <c:v>533.00773014757556</c:v>
                </c:pt>
                <c:pt idx="2329">
                  <c:v>533.00773014757556</c:v>
                </c:pt>
                <c:pt idx="2330">
                  <c:v>533.00773014757556</c:v>
                </c:pt>
                <c:pt idx="2331">
                  <c:v>533.00773014757556</c:v>
                </c:pt>
                <c:pt idx="2332">
                  <c:v>533.00773014757556</c:v>
                </c:pt>
                <c:pt idx="2333">
                  <c:v>533.00773014757556</c:v>
                </c:pt>
                <c:pt idx="2334">
                  <c:v>533.00773014757556</c:v>
                </c:pt>
                <c:pt idx="2335">
                  <c:v>533.00773014757556</c:v>
                </c:pt>
                <c:pt idx="2336">
                  <c:v>533.00773014757556</c:v>
                </c:pt>
                <c:pt idx="2337">
                  <c:v>533.00773014757556</c:v>
                </c:pt>
                <c:pt idx="2338">
                  <c:v>533.00773014757556</c:v>
                </c:pt>
                <c:pt idx="2339">
                  <c:v>533.00773014757556</c:v>
                </c:pt>
                <c:pt idx="2340">
                  <c:v>533.00773014757556</c:v>
                </c:pt>
                <c:pt idx="2341">
                  <c:v>533.00773014757556</c:v>
                </c:pt>
                <c:pt idx="2342">
                  <c:v>533.00773014757556</c:v>
                </c:pt>
                <c:pt idx="2343">
                  <c:v>533.00773014757556</c:v>
                </c:pt>
                <c:pt idx="2344">
                  <c:v>533.00773014757556</c:v>
                </c:pt>
                <c:pt idx="2345">
                  <c:v>533.00773014757556</c:v>
                </c:pt>
                <c:pt idx="2346">
                  <c:v>533.00773014757556</c:v>
                </c:pt>
                <c:pt idx="2347">
                  <c:v>533.00773014757556</c:v>
                </c:pt>
                <c:pt idx="2348">
                  <c:v>533.00773014757556</c:v>
                </c:pt>
                <c:pt idx="2349">
                  <c:v>533.00773014757556</c:v>
                </c:pt>
                <c:pt idx="2350">
                  <c:v>533.00773014757556</c:v>
                </c:pt>
                <c:pt idx="2351">
                  <c:v>533.00773014757556</c:v>
                </c:pt>
                <c:pt idx="2352">
                  <c:v>533.00773014757556</c:v>
                </c:pt>
                <c:pt idx="2353">
                  <c:v>533.00773014757556</c:v>
                </c:pt>
                <c:pt idx="2354">
                  <c:v>533.00773014757556</c:v>
                </c:pt>
                <c:pt idx="2355">
                  <c:v>533.00773014757556</c:v>
                </c:pt>
                <c:pt idx="2356">
                  <c:v>533.00773014757556</c:v>
                </c:pt>
                <c:pt idx="2357">
                  <c:v>533.00773014757556</c:v>
                </c:pt>
                <c:pt idx="2358">
                  <c:v>533.00773014757556</c:v>
                </c:pt>
                <c:pt idx="2359">
                  <c:v>533.00773014757556</c:v>
                </c:pt>
                <c:pt idx="2360">
                  <c:v>533.00773014757556</c:v>
                </c:pt>
                <c:pt idx="2361">
                  <c:v>533.00773014757556</c:v>
                </c:pt>
                <c:pt idx="2362">
                  <c:v>533.00773014757556</c:v>
                </c:pt>
                <c:pt idx="2363">
                  <c:v>533.00773014757556</c:v>
                </c:pt>
                <c:pt idx="2364">
                  <c:v>533.00773014757556</c:v>
                </c:pt>
                <c:pt idx="2365">
                  <c:v>533.00773014757556</c:v>
                </c:pt>
                <c:pt idx="2366">
                  <c:v>533.00773014757556</c:v>
                </c:pt>
                <c:pt idx="2367">
                  <c:v>533.00773014757556</c:v>
                </c:pt>
                <c:pt idx="2368">
                  <c:v>533.00773014757556</c:v>
                </c:pt>
                <c:pt idx="2369">
                  <c:v>533.00773014757556</c:v>
                </c:pt>
                <c:pt idx="2370">
                  <c:v>533.00773014757556</c:v>
                </c:pt>
                <c:pt idx="2371">
                  <c:v>533.00773014757556</c:v>
                </c:pt>
                <c:pt idx="2372">
                  <c:v>533.00773014757556</c:v>
                </c:pt>
                <c:pt idx="2373">
                  <c:v>533.00773014757556</c:v>
                </c:pt>
                <c:pt idx="2374">
                  <c:v>533.00773014757556</c:v>
                </c:pt>
                <c:pt idx="2375">
                  <c:v>533.00773014757556</c:v>
                </c:pt>
                <c:pt idx="2376">
                  <c:v>533.00773014757556</c:v>
                </c:pt>
                <c:pt idx="2377">
                  <c:v>533.00773014757556</c:v>
                </c:pt>
                <c:pt idx="2378">
                  <c:v>533.00773014757556</c:v>
                </c:pt>
                <c:pt idx="2379">
                  <c:v>533.00773014757556</c:v>
                </c:pt>
                <c:pt idx="2380">
                  <c:v>533.00773014757556</c:v>
                </c:pt>
                <c:pt idx="2381">
                  <c:v>533.00773014757556</c:v>
                </c:pt>
                <c:pt idx="2382">
                  <c:v>533.00773014757556</c:v>
                </c:pt>
                <c:pt idx="2383">
                  <c:v>533.00773014757556</c:v>
                </c:pt>
                <c:pt idx="2384">
                  <c:v>533.00773014757556</c:v>
                </c:pt>
                <c:pt idx="2385">
                  <c:v>533.00773014757556</c:v>
                </c:pt>
                <c:pt idx="2386">
                  <c:v>533.00773014757556</c:v>
                </c:pt>
                <c:pt idx="2387">
                  <c:v>533.00773014757556</c:v>
                </c:pt>
                <c:pt idx="2388">
                  <c:v>533.00773014757556</c:v>
                </c:pt>
                <c:pt idx="2389">
                  <c:v>533.00773014757556</c:v>
                </c:pt>
                <c:pt idx="2390">
                  <c:v>533.00773014757556</c:v>
                </c:pt>
                <c:pt idx="2391">
                  <c:v>533.00773014757556</c:v>
                </c:pt>
                <c:pt idx="2392">
                  <c:v>533.00773014757556</c:v>
                </c:pt>
                <c:pt idx="2393">
                  <c:v>533.00773014757556</c:v>
                </c:pt>
                <c:pt idx="2394">
                  <c:v>533.00773014757556</c:v>
                </c:pt>
                <c:pt idx="2395">
                  <c:v>533.00773014757556</c:v>
                </c:pt>
                <c:pt idx="2396">
                  <c:v>533.00773014757556</c:v>
                </c:pt>
                <c:pt idx="2397">
                  <c:v>533.00773014757556</c:v>
                </c:pt>
                <c:pt idx="2398">
                  <c:v>533.00773014757556</c:v>
                </c:pt>
                <c:pt idx="2399">
                  <c:v>533.00773014757556</c:v>
                </c:pt>
                <c:pt idx="2400">
                  <c:v>533.00773014757556</c:v>
                </c:pt>
                <c:pt idx="2401">
                  <c:v>533.00773014757556</c:v>
                </c:pt>
                <c:pt idx="2402">
                  <c:v>533.00773014757556</c:v>
                </c:pt>
                <c:pt idx="2403">
                  <c:v>533.00773014757556</c:v>
                </c:pt>
                <c:pt idx="2404">
                  <c:v>533.00773014757556</c:v>
                </c:pt>
                <c:pt idx="2405">
                  <c:v>533.00773014757556</c:v>
                </c:pt>
                <c:pt idx="2406">
                  <c:v>533.00773014757556</c:v>
                </c:pt>
                <c:pt idx="2407">
                  <c:v>533.00773014757556</c:v>
                </c:pt>
                <c:pt idx="2408">
                  <c:v>533.00773014757556</c:v>
                </c:pt>
                <c:pt idx="2409">
                  <c:v>533.00773014757556</c:v>
                </c:pt>
                <c:pt idx="2410">
                  <c:v>533.00773014757556</c:v>
                </c:pt>
                <c:pt idx="2411">
                  <c:v>533.00773014757556</c:v>
                </c:pt>
                <c:pt idx="2412">
                  <c:v>533.00773014757556</c:v>
                </c:pt>
                <c:pt idx="2413">
                  <c:v>533.00773014757556</c:v>
                </c:pt>
                <c:pt idx="2414">
                  <c:v>533.00773014757556</c:v>
                </c:pt>
                <c:pt idx="2415">
                  <c:v>533.00773014757556</c:v>
                </c:pt>
                <c:pt idx="2416">
                  <c:v>533.00773014757556</c:v>
                </c:pt>
                <c:pt idx="2417">
                  <c:v>533.00773014757556</c:v>
                </c:pt>
                <c:pt idx="2418">
                  <c:v>533.00773014757556</c:v>
                </c:pt>
                <c:pt idx="2419">
                  <c:v>533.00773014757556</c:v>
                </c:pt>
                <c:pt idx="2420">
                  <c:v>533.00773014757556</c:v>
                </c:pt>
                <c:pt idx="2421">
                  <c:v>533.00773014757556</c:v>
                </c:pt>
                <c:pt idx="2422">
                  <c:v>533.00773014757556</c:v>
                </c:pt>
                <c:pt idx="2423">
                  <c:v>533.00773014757556</c:v>
                </c:pt>
                <c:pt idx="2424">
                  <c:v>533.00773014757556</c:v>
                </c:pt>
                <c:pt idx="2425">
                  <c:v>533.00773014757556</c:v>
                </c:pt>
                <c:pt idx="2426">
                  <c:v>533.00773014757556</c:v>
                </c:pt>
                <c:pt idx="2427">
                  <c:v>533.00773014757556</c:v>
                </c:pt>
                <c:pt idx="2428">
                  <c:v>533.00773014757556</c:v>
                </c:pt>
                <c:pt idx="2429">
                  <c:v>533.00773014757556</c:v>
                </c:pt>
                <c:pt idx="2430">
                  <c:v>533.00773014757556</c:v>
                </c:pt>
                <c:pt idx="2431">
                  <c:v>533.00773014757556</c:v>
                </c:pt>
                <c:pt idx="2432">
                  <c:v>533.00773014757556</c:v>
                </c:pt>
                <c:pt idx="2433">
                  <c:v>533.00773014757556</c:v>
                </c:pt>
                <c:pt idx="2434">
                  <c:v>533.00773014757556</c:v>
                </c:pt>
                <c:pt idx="2435">
                  <c:v>533.00773014757556</c:v>
                </c:pt>
                <c:pt idx="2436">
                  <c:v>533.00773014757556</c:v>
                </c:pt>
                <c:pt idx="2437">
                  <c:v>533.00773014757556</c:v>
                </c:pt>
                <c:pt idx="2438">
                  <c:v>533.00773014757556</c:v>
                </c:pt>
                <c:pt idx="2439">
                  <c:v>533.00773014757556</c:v>
                </c:pt>
                <c:pt idx="2440">
                  <c:v>533.00773014757556</c:v>
                </c:pt>
                <c:pt idx="2441">
                  <c:v>533.00773014757556</c:v>
                </c:pt>
                <c:pt idx="2442">
                  <c:v>533.00773014757556</c:v>
                </c:pt>
                <c:pt idx="2443">
                  <c:v>533.00773014757556</c:v>
                </c:pt>
                <c:pt idx="2444">
                  <c:v>533.00773014757556</c:v>
                </c:pt>
                <c:pt idx="2445">
                  <c:v>533.00773014757556</c:v>
                </c:pt>
                <c:pt idx="2446">
                  <c:v>533.00773014757556</c:v>
                </c:pt>
                <c:pt idx="2447">
                  <c:v>533.00773014757556</c:v>
                </c:pt>
                <c:pt idx="2448">
                  <c:v>533.00773014757556</c:v>
                </c:pt>
                <c:pt idx="2449">
                  <c:v>533.00773014757556</c:v>
                </c:pt>
                <c:pt idx="2450">
                  <c:v>533.00773014757556</c:v>
                </c:pt>
                <c:pt idx="2451">
                  <c:v>533.00773014757556</c:v>
                </c:pt>
                <c:pt idx="2452">
                  <c:v>533.00773014757556</c:v>
                </c:pt>
                <c:pt idx="2453">
                  <c:v>533.00773014757556</c:v>
                </c:pt>
                <c:pt idx="2454">
                  <c:v>533.00773014757556</c:v>
                </c:pt>
                <c:pt idx="2455">
                  <c:v>533.00773014757556</c:v>
                </c:pt>
                <c:pt idx="2456">
                  <c:v>533.00773014757556</c:v>
                </c:pt>
                <c:pt idx="2457">
                  <c:v>533.00773014757556</c:v>
                </c:pt>
                <c:pt idx="2458">
                  <c:v>533.00773014757556</c:v>
                </c:pt>
                <c:pt idx="2459">
                  <c:v>533.00773014757556</c:v>
                </c:pt>
                <c:pt idx="2460">
                  <c:v>533.00773014757556</c:v>
                </c:pt>
                <c:pt idx="2461">
                  <c:v>533.00773014757556</c:v>
                </c:pt>
                <c:pt idx="2462">
                  <c:v>533.00773014757556</c:v>
                </c:pt>
                <c:pt idx="2463">
                  <c:v>533.00773014757556</c:v>
                </c:pt>
                <c:pt idx="2464">
                  <c:v>533.00773014757556</c:v>
                </c:pt>
                <c:pt idx="2465">
                  <c:v>533.00773014757556</c:v>
                </c:pt>
                <c:pt idx="2466">
                  <c:v>533.00773014757556</c:v>
                </c:pt>
                <c:pt idx="2467">
                  <c:v>533.00773014757556</c:v>
                </c:pt>
                <c:pt idx="2468">
                  <c:v>533.00773014757556</c:v>
                </c:pt>
                <c:pt idx="2469">
                  <c:v>533.00773014757556</c:v>
                </c:pt>
                <c:pt idx="2470">
                  <c:v>533.00773014757556</c:v>
                </c:pt>
                <c:pt idx="2471">
                  <c:v>533.00773014757556</c:v>
                </c:pt>
                <c:pt idx="2472">
                  <c:v>533.00773014757556</c:v>
                </c:pt>
                <c:pt idx="2473">
                  <c:v>533.00773014757556</c:v>
                </c:pt>
                <c:pt idx="2474">
                  <c:v>533.00773014757556</c:v>
                </c:pt>
                <c:pt idx="2475">
                  <c:v>533.00773014757556</c:v>
                </c:pt>
                <c:pt idx="2476">
                  <c:v>533.00773014757556</c:v>
                </c:pt>
                <c:pt idx="2477">
                  <c:v>533.00773014757556</c:v>
                </c:pt>
                <c:pt idx="2478">
                  <c:v>533.00773014757556</c:v>
                </c:pt>
                <c:pt idx="2479">
                  <c:v>533.00773014757556</c:v>
                </c:pt>
                <c:pt idx="2480">
                  <c:v>533.00773014757556</c:v>
                </c:pt>
                <c:pt idx="2481">
                  <c:v>533.00773014757556</c:v>
                </c:pt>
                <c:pt idx="2482">
                  <c:v>533.00773014757556</c:v>
                </c:pt>
                <c:pt idx="2483">
                  <c:v>533.00773014757556</c:v>
                </c:pt>
                <c:pt idx="2484">
                  <c:v>533.00773014757556</c:v>
                </c:pt>
                <c:pt idx="2485">
                  <c:v>533.00773014757556</c:v>
                </c:pt>
                <c:pt idx="2486">
                  <c:v>533.00773014757556</c:v>
                </c:pt>
                <c:pt idx="2487">
                  <c:v>533.00773014757556</c:v>
                </c:pt>
                <c:pt idx="2488">
                  <c:v>533.00773014757556</c:v>
                </c:pt>
                <c:pt idx="2489">
                  <c:v>533.00773014757556</c:v>
                </c:pt>
                <c:pt idx="2490">
                  <c:v>533.00773014757556</c:v>
                </c:pt>
                <c:pt idx="2491">
                  <c:v>533.00773014757556</c:v>
                </c:pt>
                <c:pt idx="2492">
                  <c:v>533.00773014757556</c:v>
                </c:pt>
                <c:pt idx="2493">
                  <c:v>533.00773014757556</c:v>
                </c:pt>
                <c:pt idx="2494">
                  <c:v>533.00773014757556</c:v>
                </c:pt>
                <c:pt idx="2495">
                  <c:v>533.00773014757556</c:v>
                </c:pt>
                <c:pt idx="2496">
                  <c:v>533.00773014757556</c:v>
                </c:pt>
                <c:pt idx="2497">
                  <c:v>533.00773014757556</c:v>
                </c:pt>
                <c:pt idx="2498">
                  <c:v>533.00773014757556</c:v>
                </c:pt>
                <c:pt idx="2499">
                  <c:v>533.00773014757556</c:v>
                </c:pt>
                <c:pt idx="2500">
                  <c:v>533.00773014757556</c:v>
                </c:pt>
                <c:pt idx="2501">
                  <c:v>533.00773014757556</c:v>
                </c:pt>
                <c:pt idx="2502">
                  <c:v>533.00773014757556</c:v>
                </c:pt>
                <c:pt idx="2503">
                  <c:v>533.00773014757556</c:v>
                </c:pt>
                <c:pt idx="2504">
                  <c:v>533.00773014757556</c:v>
                </c:pt>
                <c:pt idx="2505">
                  <c:v>533.00773014757556</c:v>
                </c:pt>
                <c:pt idx="2506">
                  <c:v>533.00773014757556</c:v>
                </c:pt>
                <c:pt idx="2507">
                  <c:v>533.00773014757556</c:v>
                </c:pt>
                <c:pt idx="2508">
                  <c:v>533.00773014757556</c:v>
                </c:pt>
                <c:pt idx="2509">
                  <c:v>533.00773014757556</c:v>
                </c:pt>
                <c:pt idx="2510">
                  <c:v>533.00773014757556</c:v>
                </c:pt>
                <c:pt idx="2511">
                  <c:v>533.00773014757556</c:v>
                </c:pt>
                <c:pt idx="2512">
                  <c:v>533.00773014757556</c:v>
                </c:pt>
                <c:pt idx="2513">
                  <c:v>533.00773014757556</c:v>
                </c:pt>
                <c:pt idx="2514">
                  <c:v>533.00773014757556</c:v>
                </c:pt>
                <c:pt idx="2515">
                  <c:v>533.00773014757556</c:v>
                </c:pt>
                <c:pt idx="2516">
                  <c:v>533.00773014757556</c:v>
                </c:pt>
                <c:pt idx="2517">
                  <c:v>533.00773014757556</c:v>
                </c:pt>
                <c:pt idx="2518">
                  <c:v>533.00773014757556</c:v>
                </c:pt>
                <c:pt idx="2519">
                  <c:v>533.00773014757556</c:v>
                </c:pt>
                <c:pt idx="2520">
                  <c:v>533.00773014757556</c:v>
                </c:pt>
                <c:pt idx="2521">
                  <c:v>533.00773014757556</c:v>
                </c:pt>
                <c:pt idx="2522">
                  <c:v>533.00773014757556</c:v>
                </c:pt>
                <c:pt idx="2523">
                  <c:v>533.00773014757556</c:v>
                </c:pt>
                <c:pt idx="2524">
                  <c:v>533.00773014757556</c:v>
                </c:pt>
                <c:pt idx="2525">
                  <c:v>533.00773014757556</c:v>
                </c:pt>
                <c:pt idx="2526">
                  <c:v>533.00773014757556</c:v>
                </c:pt>
                <c:pt idx="2527">
                  <c:v>533.00773014757556</c:v>
                </c:pt>
                <c:pt idx="2528">
                  <c:v>533.00773014757556</c:v>
                </c:pt>
                <c:pt idx="2529">
                  <c:v>533.00773014757556</c:v>
                </c:pt>
                <c:pt idx="2530">
                  <c:v>533.00773014757556</c:v>
                </c:pt>
                <c:pt idx="2531">
                  <c:v>533.00773014757556</c:v>
                </c:pt>
                <c:pt idx="2532">
                  <c:v>533.00773014757556</c:v>
                </c:pt>
                <c:pt idx="2533">
                  <c:v>533.00773014757556</c:v>
                </c:pt>
                <c:pt idx="2534">
                  <c:v>533.00773014757556</c:v>
                </c:pt>
                <c:pt idx="2535">
                  <c:v>533.00773014757556</c:v>
                </c:pt>
                <c:pt idx="2536">
                  <c:v>533.00773014757556</c:v>
                </c:pt>
                <c:pt idx="2537">
                  <c:v>533.00773014757556</c:v>
                </c:pt>
                <c:pt idx="2538">
                  <c:v>533.00773014757556</c:v>
                </c:pt>
                <c:pt idx="2539">
                  <c:v>533.00773014757556</c:v>
                </c:pt>
                <c:pt idx="2540">
                  <c:v>533.00773014757556</c:v>
                </c:pt>
                <c:pt idx="2541">
                  <c:v>533.00773014757556</c:v>
                </c:pt>
                <c:pt idx="2542">
                  <c:v>533.00773014757556</c:v>
                </c:pt>
                <c:pt idx="2543">
                  <c:v>533.00773014757556</c:v>
                </c:pt>
                <c:pt idx="2544">
                  <c:v>533.00773014757556</c:v>
                </c:pt>
                <c:pt idx="2545">
                  <c:v>533.00773014757556</c:v>
                </c:pt>
                <c:pt idx="2546">
                  <c:v>533.00773014757556</c:v>
                </c:pt>
                <c:pt idx="2547">
                  <c:v>533.00773014757556</c:v>
                </c:pt>
                <c:pt idx="2548">
                  <c:v>533.00773014757556</c:v>
                </c:pt>
                <c:pt idx="2549">
                  <c:v>533.00773014757556</c:v>
                </c:pt>
                <c:pt idx="2550">
                  <c:v>533.00773014757556</c:v>
                </c:pt>
                <c:pt idx="2551">
                  <c:v>533.00773014757556</c:v>
                </c:pt>
                <c:pt idx="2552">
                  <c:v>533.00773014757556</c:v>
                </c:pt>
                <c:pt idx="2553">
                  <c:v>533.00773014757556</c:v>
                </c:pt>
                <c:pt idx="2554">
                  <c:v>533.00773014757556</c:v>
                </c:pt>
                <c:pt idx="2555">
                  <c:v>533.00773014757556</c:v>
                </c:pt>
                <c:pt idx="2556">
                  <c:v>533.00773014757556</c:v>
                </c:pt>
                <c:pt idx="2557">
                  <c:v>533.00773014757556</c:v>
                </c:pt>
                <c:pt idx="2558">
                  <c:v>533.00773014757556</c:v>
                </c:pt>
                <c:pt idx="2559">
                  <c:v>533.00773014757556</c:v>
                </c:pt>
                <c:pt idx="2560">
                  <c:v>533.00773014757556</c:v>
                </c:pt>
                <c:pt idx="2561">
                  <c:v>533.00773014757556</c:v>
                </c:pt>
                <c:pt idx="2562">
                  <c:v>533.00773014757556</c:v>
                </c:pt>
                <c:pt idx="2563">
                  <c:v>533.00773014757556</c:v>
                </c:pt>
                <c:pt idx="2564">
                  <c:v>533.00773014757556</c:v>
                </c:pt>
                <c:pt idx="2565">
                  <c:v>533.00773014757556</c:v>
                </c:pt>
                <c:pt idx="2566">
                  <c:v>533.00773014757556</c:v>
                </c:pt>
                <c:pt idx="2567">
                  <c:v>533.00773014757556</c:v>
                </c:pt>
                <c:pt idx="2568">
                  <c:v>533.00773014757556</c:v>
                </c:pt>
                <c:pt idx="2569">
                  <c:v>533.00773014757556</c:v>
                </c:pt>
                <c:pt idx="2570">
                  <c:v>533.00773014757556</c:v>
                </c:pt>
                <c:pt idx="2571">
                  <c:v>533.00773014757556</c:v>
                </c:pt>
                <c:pt idx="2572">
                  <c:v>533.00773014757556</c:v>
                </c:pt>
                <c:pt idx="2573">
                  <c:v>533.00773014757556</c:v>
                </c:pt>
                <c:pt idx="2574">
                  <c:v>533.00773014757556</c:v>
                </c:pt>
                <c:pt idx="2575">
                  <c:v>533.00773014757556</c:v>
                </c:pt>
                <c:pt idx="2576">
                  <c:v>533.00773014757556</c:v>
                </c:pt>
                <c:pt idx="2577">
                  <c:v>533.00773014757556</c:v>
                </c:pt>
                <c:pt idx="2578">
                  <c:v>533.00773014757556</c:v>
                </c:pt>
                <c:pt idx="2579">
                  <c:v>533.00773014757556</c:v>
                </c:pt>
                <c:pt idx="2580">
                  <c:v>533.00773014757556</c:v>
                </c:pt>
                <c:pt idx="2581">
                  <c:v>533.00773014757556</c:v>
                </c:pt>
                <c:pt idx="2582">
                  <c:v>533.00773014757556</c:v>
                </c:pt>
                <c:pt idx="2583">
                  <c:v>533.00773014757556</c:v>
                </c:pt>
                <c:pt idx="2584">
                  <c:v>533.00773014757556</c:v>
                </c:pt>
                <c:pt idx="2585">
                  <c:v>533.00773014757556</c:v>
                </c:pt>
                <c:pt idx="2586">
                  <c:v>533.00773014757556</c:v>
                </c:pt>
                <c:pt idx="2587">
                  <c:v>533.00773014757556</c:v>
                </c:pt>
                <c:pt idx="2588">
                  <c:v>533.00773014757556</c:v>
                </c:pt>
                <c:pt idx="2589">
                  <c:v>533.00773014757556</c:v>
                </c:pt>
                <c:pt idx="2590">
                  <c:v>533.00773014757556</c:v>
                </c:pt>
                <c:pt idx="2591">
                  <c:v>533.00773014757556</c:v>
                </c:pt>
                <c:pt idx="2592">
                  <c:v>533.00773014757556</c:v>
                </c:pt>
                <c:pt idx="2593">
                  <c:v>533.00773014757556</c:v>
                </c:pt>
                <c:pt idx="2594">
                  <c:v>533.00773014757556</c:v>
                </c:pt>
                <c:pt idx="2595">
                  <c:v>533.00773014757556</c:v>
                </c:pt>
                <c:pt idx="2596">
                  <c:v>533.00773014757556</c:v>
                </c:pt>
                <c:pt idx="2597">
                  <c:v>533.00773014757556</c:v>
                </c:pt>
                <c:pt idx="2598">
                  <c:v>533.00773014757556</c:v>
                </c:pt>
                <c:pt idx="2599">
                  <c:v>533.00773014757556</c:v>
                </c:pt>
                <c:pt idx="2600">
                  <c:v>533.00773014757556</c:v>
                </c:pt>
                <c:pt idx="2601">
                  <c:v>533.00773014757556</c:v>
                </c:pt>
                <c:pt idx="2602">
                  <c:v>533.00773014757556</c:v>
                </c:pt>
                <c:pt idx="2603">
                  <c:v>533.00773014757556</c:v>
                </c:pt>
                <c:pt idx="2604">
                  <c:v>533.00773014757556</c:v>
                </c:pt>
                <c:pt idx="2605">
                  <c:v>533.00773014757556</c:v>
                </c:pt>
                <c:pt idx="2606">
                  <c:v>533.00773014757556</c:v>
                </c:pt>
                <c:pt idx="2607">
                  <c:v>533.00773014757556</c:v>
                </c:pt>
                <c:pt idx="2608">
                  <c:v>533.00773014757556</c:v>
                </c:pt>
                <c:pt idx="2609">
                  <c:v>533.00773014757556</c:v>
                </c:pt>
                <c:pt idx="2610">
                  <c:v>533.00773014757556</c:v>
                </c:pt>
                <c:pt idx="2611">
                  <c:v>533.00773014757556</c:v>
                </c:pt>
                <c:pt idx="2612">
                  <c:v>533.00773014757556</c:v>
                </c:pt>
                <c:pt idx="2613">
                  <c:v>533.00773014757556</c:v>
                </c:pt>
                <c:pt idx="2614">
                  <c:v>533.00773014757556</c:v>
                </c:pt>
                <c:pt idx="2615">
                  <c:v>533.00773014757556</c:v>
                </c:pt>
                <c:pt idx="2616">
                  <c:v>533.00773014757556</c:v>
                </c:pt>
                <c:pt idx="2617">
                  <c:v>533.00773014757556</c:v>
                </c:pt>
                <c:pt idx="2618">
                  <c:v>533.00773014757556</c:v>
                </c:pt>
                <c:pt idx="2619">
                  <c:v>533.00773014757556</c:v>
                </c:pt>
                <c:pt idx="2620">
                  <c:v>533.00773014757556</c:v>
                </c:pt>
                <c:pt idx="2621">
                  <c:v>533.00773014757556</c:v>
                </c:pt>
                <c:pt idx="2622">
                  <c:v>533.00773014757556</c:v>
                </c:pt>
                <c:pt idx="2623">
                  <c:v>533.00773014757556</c:v>
                </c:pt>
                <c:pt idx="2624">
                  <c:v>533.00773014757556</c:v>
                </c:pt>
                <c:pt idx="2625">
                  <c:v>533.00773014757556</c:v>
                </c:pt>
                <c:pt idx="2626">
                  <c:v>533.00773014757556</c:v>
                </c:pt>
                <c:pt idx="2627">
                  <c:v>533.00773014757556</c:v>
                </c:pt>
                <c:pt idx="2628">
                  <c:v>533.00773014757556</c:v>
                </c:pt>
                <c:pt idx="2629">
                  <c:v>533.00773014757556</c:v>
                </c:pt>
                <c:pt idx="2630">
                  <c:v>533.00773014757556</c:v>
                </c:pt>
                <c:pt idx="2631">
                  <c:v>533.00773014757556</c:v>
                </c:pt>
                <c:pt idx="2632">
                  <c:v>533.00773014757556</c:v>
                </c:pt>
                <c:pt idx="2633">
                  <c:v>533.00773014757556</c:v>
                </c:pt>
                <c:pt idx="2634">
                  <c:v>533.00773014757556</c:v>
                </c:pt>
                <c:pt idx="2635">
                  <c:v>533.00773014757556</c:v>
                </c:pt>
                <c:pt idx="2636">
                  <c:v>533.00773014757556</c:v>
                </c:pt>
                <c:pt idx="2637">
                  <c:v>533.00773014757556</c:v>
                </c:pt>
                <c:pt idx="2638">
                  <c:v>533.00773014757556</c:v>
                </c:pt>
                <c:pt idx="2639">
                  <c:v>533.00773014757556</c:v>
                </c:pt>
                <c:pt idx="2640">
                  <c:v>533.00773014757556</c:v>
                </c:pt>
                <c:pt idx="2641">
                  <c:v>533.00773014757556</c:v>
                </c:pt>
                <c:pt idx="2642">
                  <c:v>533.00773014757556</c:v>
                </c:pt>
                <c:pt idx="2643">
                  <c:v>533.00773014757556</c:v>
                </c:pt>
                <c:pt idx="2644">
                  <c:v>533.00773014757556</c:v>
                </c:pt>
                <c:pt idx="2645">
                  <c:v>533.00773014757556</c:v>
                </c:pt>
                <c:pt idx="2646">
                  <c:v>533.00773014757556</c:v>
                </c:pt>
                <c:pt idx="2647">
                  <c:v>533.00773014757556</c:v>
                </c:pt>
                <c:pt idx="2648">
                  <c:v>533.00773014757556</c:v>
                </c:pt>
                <c:pt idx="2649">
                  <c:v>533.00773014757556</c:v>
                </c:pt>
                <c:pt idx="2650">
                  <c:v>533.00773014757556</c:v>
                </c:pt>
                <c:pt idx="2651">
                  <c:v>533.00773014757556</c:v>
                </c:pt>
                <c:pt idx="2652">
                  <c:v>533.00773014757556</c:v>
                </c:pt>
                <c:pt idx="2653">
                  <c:v>533.00773014757556</c:v>
                </c:pt>
                <c:pt idx="2654">
                  <c:v>533.00773014757556</c:v>
                </c:pt>
                <c:pt idx="2655">
                  <c:v>533.00773014757556</c:v>
                </c:pt>
                <c:pt idx="2656">
                  <c:v>533.00773014757556</c:v>
                </c:pt>
                <c:pt idx="2657">
                  <c:v>533.00773014757556</c:v>
                </c:pt>
                <c:pt idx="2658">
                  <c:v>533.00773014757556</c:v>
                </c:pt>
                <c:pt idx="2659">
                  <c:v>533.00773014757556</c:v>
                </c:pt>
                <c:pt idx="2660">
                  <c:v>533.00773014757556</c:v>
                </c:pt>
                <c:pt idx="2661">
                  <c:v>533.00773014757556</c:v>
                </c:pt>
                <c:pt idx="2662">
                  <c:v>533.00773014757556</c:v>
                </c:pt>
                <c:pt idx="2663">
                  <c:v>533.00773014757556</c:v>
                </c:pt>
                <c:pt idx="2664">
                  <c:v>533.00773014757556</c:v>
                </c:pt>
                <c:pt idx="2665">
                  <c:v>533.00773014757556</c:v>
                </c:pt>
                <c:pt idx="2666">
                  <c:v>533.00773014757556</c:v>
                </c:pt>
                <c:pt idx="2667">
                  <c:v>533.00773014757556</c:v>
                </c:pt>
                <c:pt idx="2668">
                  <c:v>533.00773014757556</c:v>
                </c:pt>
                <c:pt idx="2669">
                  <c:v>533.00773014757556</c:v>
                </c:pt>
                <c:pt idx="2670">
                  <c:v>533.00773014757556</c:v>
                </c:pt>
                <c:pt idx="2671">
                  <c:v>533.00773014757556</c:v>
                </c:pt>
                <c:pt idx="2672">
                  <c:v>533.00773014757556</c:v>
                </c:pt>
                <c:pt idx="2673">
                  <c:v>533.00773014757556</c:v>
                </c:pt>
                <c:pt idx="2674">
                  <c:v>533.00773014757556</c:v>
                </c:pt>
                <c:pt idx="2675">
                  <c:v>533.00773014757556</c:v>
                </c:pt>
                <c:pt idx="2676">
                  <c:v>533.00773014757556</c:v>
                </c:pt>
                <c:pt idx="2677">
                  <c:v>533.00773014757556</c:v>
                </c:pt>
                <c:pt idx="2678">
                  <c:v>533.00773014757556</c:v>
                </c:pt>
                <c:pt idx="2679">
                  <c:v>533.00773014757556</c:v>
                </c:pt>
                <c:pt idx="2680">
                  <c:v>533.00773014757556</c:v>
                </c:pt>
                <c:pt idx="2681">
                  <c:v>533.00773014757556</c:v>
                </c:pt>
                <c:pt idx="2682">
                  <c:v>533.00773014757556</c:v>
                </c:pt>
                <c:pt idx="2683">
                  <c:v>533.00773014757556</c:v>
                </c:pt>
                <c:pt idx="2684">
                  <c:v>533.00773014757556</c:v>
                </c:pt>
                <c:pt idx="2685">
                  <c:v>533.00773014757556</c:v>
                </c:pt>
                <c:pt idx="2686">
                  <c:v>533.00773014757556</c:v>
                </c:pt>
                <c:pt idx="2687">
                  <c:v>533.00773014757556</c:v>
                </c:pt>
                <c:pt idx="2688">
                  <c:v>533.00773014757556</c:v>
                </c:pt>
                <c:pt idx="2689">
                  <c:v>533.00773014757556</c:v>
                </c:pt>
                <c:pt idx="2690">
                  <c:v>533.00773014757556</c:v>
                </c:pt>
                <c:pt idx="2691">
                  <c:v>533.00773014757556</c:v>
                </c:pt>
                <c:pt idx="2692">
                  <c:v>533.00773014757556</c:v>
                </c:pt>
                <c:pt idx="2693">
                  <c:v>533.00773014757556</c:v>
                </c:pt>
                <c:pt idx="2694">
                  <c:v>533.00773014757556</c:v>
                </c:pt>
                <c:pt idx="2695">
                  <c:v>533.00773014757556</c:v>
                </c:pt>
                <c:pt idx="2696">
                  <c:v>533.00773014757556</c:v>
                </c:pt>
                <c:pt idx="2697">
                  <c:v>533.00773014757556</c:v>
                </c:pt>
                <c:pt idx="2698">
                  <c:v>533.00773014757556</c:v>
                </c:pt>
                <c:pt idx="2699">
                  <c:v>533.00773014757556</c:v>
                </c:pt>
                <c:pt idx="2700">
                  <c:v>533.00773014757556</c:v>
                </c:pt>
                <c:pt idx="2701">
                  <c:v>533.00773014757556</c:v>
                </c:pt>
                <c:pt idx="2702">
                  <c:v>533.00773014757556</c:v>
                </c:pt>
                <c:pt idx="2703">
                  <c:v>533.00773014757556</c:v>
                </c:pt>
                <c:pt idx="2704">
                  <c:v>533.00773014757556</c:v>
                </c:pt>
                <c:pt idx="2705">
                  <c:v>533.00773014757556</c:v>
                </c:pt>
                <c:pt idx="2706">
                  <c:v>533.00773014757556</c:v>
                </c:pt>
                <c:pt idx="2707">
                  <c:v>533.00773014757556</c:v>
                </c:pt>
                <c:pt idx="2708">
                  <c:v>533.00773014757556</c:v>
                </c:pt>
                <c:pt idx="2709">
                  <c:v>533.00773014757556</c:v>
                </c:pt>
                <c:pt idx="2710">
                  <c:v>533.00773014757556</c:v>
                </c:pt>
                <c:pt idx="2711">
                  <c:v>533.00773014757556</c:v>
                </c:pt>
                <c:pt idx="2712">
                  <c:v>533.00773014757556</c:v>
                </c:pt>
                <c:pt idx="2713">
                  <c:v>533.00773014757556</c:v>
                </c:pt>
                <c:pt idx="2714">
                  <c:v>533.00773014757556</c:v>
                </c:pt>
                <c:pt idx="2715">
                  <c:v>533.00773014757556</c:v>
                </c:pt>
                <c:pt idx="2716">
                  <c:v>533.00773014757556</c:v>
                </c:pt>
                <c:pt idx="2717">
                  <c:v>533.00773014757556</c:v>
                </c:pt>
                <c:pt idx="2718">
                  <c:v>533.00773014757556</c:v>
                </c:pt>
                <c:pt idx="2719">
                  <c:v>533.00773014757556</c:v>
                </c:pt>
                <c:pt idx="2720">
                  <c:v>533.00773014757556</c:v>
                </c:pt>
                <c:pt idx="2721">
                  <c:v>533.00773014757556</c:v>
                </c:pt>
                <c:pt idx="2722">
                  <c:v>533.00773014757556</c:v>
                </c:pt>
                <c:pt idx="2723">
                  <c:v>533.00773014757556</c:v>
                </c:pt>
                <c:pt idx="2724">
                  <c:v>533.00773014757556</c:v>
                </c:pt>
                <c:pt idx="2725">
                  <c:v>533.00773014757556</c:v>
                </c:pt>
                <c:pt idx="2726">
                  <c:v>533.00773014757556</c:v>
                </c:pt>
                <c:pt idx="2727">
                  <c:v>533.00773014757556</c:v>
                </c:pt>
                <c:pt idx="2728">
                  <c:v>533.00773014757556</c:v>
                </c:pt>
                <c:pt idx="2729">
                  <c:v>533.00773014757556</c:v>
                </c:pt>
                <c:pt idx="2730">
                  <c:v>533.00773014757556</c:v>
                </c:pt>
                <c:pt idx="2731">
                  <c:v>533.00773014757556</c:v>
                </c:pt>
                <c:pt idx="2732">
                  <c:v>533.00773014757556</c:v>
                </c:pt>
                <c:pt idx="2733">
                  <c:v>533.00773014757556</c:v>
                </c:pt>
                <c:pt idx="2734">
                  <c:v>533.00773014757556</c:v>
                </c:pt>
                <c:pt idx="2735">
                  <c:v>533.00773014757556</c:v>
                </c:pt>
                <c:pt idx="2736">
                  <c:v>533.00773014757556</c:v>
                </c:pt>
                <c:pt idx="2737">
                  <c:v>533.00773014757556</c:v>
                </c:pt>
                <c:pt idx="2738">
                  <c:v>533.00773014757556</c:v>
                </c:pt>
                <c:pt idx="2739">
                  <c:v>533.00773014757556</c:v>
                </c:pt>
                <c:pt idx="2740">
                  <c:v>533.00773014757556</c:v>
                </c:pt>
                <c:pt idx="2741">
                  <c:v>533.00773014757556</c:v>
                </c:pt>
                <c:pt idx="2742">
                  <c:v>533.00773014757556</c:v>
                </c:pt>
                <c:pt idx="2743">
                  <c:v>533.00773014757556</c:v>
                </c:pt>
                <c:pt idx="2744">
                  <c:v>533.00773014757556</c:v>
                </c:pt>
                <c:pt idx="2745">
                  <c:v>533.00773014757556</c:v>
                </c:pt>
                <c:pt idx="2746">
                  <c:v>533.00773014757556</c:v>
                </c:pt>
                <c:pt idx="2747">
                  <c:v>533.00773014757556</c:v>
                </c:pt>
                <c:pt idx="2748">
                  <c:v>533.00773014757556</c:v>
                </c:pt>
                <c:pt idx="2749">
                  <c:v>533.00773014757556</c:v>
                </c:pt>
                <c:pt idx="2750">
                  <c:v>533.00773014757556</c:v>
                </c:pt>
                <c:pt idx="2751">
                  <c:v>533.00773014757556</c:v>
                </c:pt>
                <c:pt idx="2752">
                  <c:v>533.00773014757556</c:v>
                </c:pt>
                <c:pt idx="2753">
                  <c:v>533.00773014757556</c:v>
                </c:pt>
                <c:pt idx="2754">
                  <c:v>533.00773014757556</c:v>
                </c:pt>
                <c:pt idx="2755">
                  <c:v>533.00773014757556</c:v>
                </c:pt>
                <c:pt idx="2756">
                  <c:v>533.00773014757556</c:v>
                </c:pt>
                <c:pt idx="2757">
                  <c:v>533.00773014757556</c:v>
                </c:pt>
                <c:pt idx="2758">
                  <c:v>533.00773014757556</c:v>
                </c:pt>
                <c:pt idx="2759">
                  <c:v>533.00773014757556</c:v>
                </c:pt>
                <c:pt idx="2760">
                  <c:v>533.00773014757556</c:v>
                </c:pt>
                <c:pt idx="2761">
                  <c:v>533.00773014757556</c:v>
                </c:pt>
                <c:pt idx="2762">
                  <c:v>533.00773014757556</c:v>
                </c:pt>
                <c:pt idx="2763">
                  <c:v>533.00773014757556</c:v>
                </c:pt>
                <c:pt idx="2764">
                  <c:v>533.00773014757556</c:v>
                </c:pt>
                <c:pt idx="2765">
                  <c:v>533.00773014757556</c:v>
                </c:pt>
                <c:pt idx="2766">
                  <c:v>533.00773014757556</c:v>
                </c:pt>
                <c:pt idx="2767">
                  <c:v>533.00773014757556</c:v>
                </c:pt>
                <c:pt idx="2768">
                  <c:v>533.00773014757556</c:v>
                </c:pt>
                <c:pt idx="2769">
                  <c:v>533.00773014757556</c:v>
                </c:pt>
                <c:pt idx="2770">
                  <c:v>533.00773014757556</c:v>
                </c:pt>
                <c:pt idx="2771">
                  <c:v>533.00773014757556</c:v>
                </c:pt>
                <c:pt idx="2772">
                  <c:v>533.00773014757556</c:v>
                </c:pt>
                <c:pt idx="2773">
                  <c:v>533.00773014757556</c:v>
                </c:pt>
                <c:pt idx="2774">
                  <c:v>533.00773014757556</c:v>
                </c:pt>
                <c:pt idx="2775">
                  <c:v>533.00773014757556</c:v>
                </c:pt>
                <c:pt idx="2776">
                  <c:v>533.00773014757556</c:v>
                </c:pt>
                <c:pt idx="2777">
                  <c:v>533.00773014757556</c:v>
                </c:pt>
                <c:pt idx="2778">
                  <c:v>533.00773014757556</c:v>
                </c:pt>
                <c:pt idx="2779">
                  <c:v>533.00773014757556</c:v>
                </c:pt>
                <c:pt idx="2780">
                  <c:v>533.00773014757556</c:v>
                </c:pt>
                <c:pt idx="2781">
                  <c:v>533.00773014757556</c:v>
                </c:pt>
                <c:pt idx="2782">
                  <c:v>533.00773014757556</c:v>
                </c:pt>
                <c:pt idx="2783">
                  <c:v>533.00773014757556</c:v>
                </c:pt>
                <c:pt idx="2784">
                  <c:v>533.00773014757556</c:v>
                </c:pt>
                <c:pt idx="2785">
                  <c:v>533.00773014757556</c:v>
                </c:pt>
                <c:pt idx="2786">
                  <c:v>533.00773014757556</c:v>
                </c:pt>
                <c:pt idx="2787">
                  <c:v>533.00773014757556</c:v>
                </c:pt>
                <c:pt idx="2788">
                  <c:v>533.00773014757556</c:v>
                </c:pt>
                <c:pt idx="2789">
                  <c:v>533.00773014757556</c:v>
                </c:pt>
                <c:pt idx="2790">
                  <c:v>533.00773014757556</c:v>
                </c:pt>
                <c:pt idx="2791">
                  <c:v>533.00773014757556</c:v>
                </c:pt>
                <c:pt idx="2792">
                  <c:v>533.00773014757556</c:v>
                </c:pt>
                <c:pt idx="2793">
                  <c:v>533.00773014757556</c:v>
                </c:pt>
                <c:pt idx="2794">
                  <c:v>533.00773014757556</c:v>
                </c:pt>
                <c:pt idx="2795">
                  <c:v>533.00773014757556</c:v>
                </c:pt>
                <c:pt idx="2796">
                  <c:v>533.00773014757556</c:v>
                </c:pt>
                <c:pt idx="2797">
                  <c:v>533.00773014757556</c:v>
                </c:pt>
                <c:pt idx="2798">
                  <c:v>533.00773014757556</c:v>
                </c:pt>
                <c:pt idx="2799">
                  <c:v>533.00773014757556</c:v>
                </c:pt>
                <c:pt idx="2800">
                  <c:v>533.00773014757556</c:v>
                </c:pt>
                <c:pt idx="2801">
                  <c:v>533.00773014757556</c:v>
                </c:pt>
                <c:pt idx="2802">
                  <c:v>533.00773014757556</c:v>
                </c:pt>
                <c:pt idx="2803">
                  <c:v>533.00773014757556</c:v>
                </c:pt>
                <c:pt idx="2804">
                  <c:v>533.00773014757556</c:v>
                </c:pt>
                <c:pt idx="2805">
                  <c:v>533.00773014757556</c:v>
                </c:pt>
                <c:pt idx="2806">
                  <c:v>533.00773014757556</c:v>
                </c:pt>
                <c:pt idx="2807">
                  <c:v>533.00773014757556</c:v>
                </c:pt>
                <c:pt idx="2808">
                  <c:v>533.00773014757556</c:v>
                </c:pt>
                <c:pt idx="2809">
                  <c:v>533.00773014757556</c:v>
                </c:pt>
                <c:pt idx="2810">
                  <c:v>533.00773014757556</c:v>
                </c:pt>
                <c:pt idx="2811">
                  <c:v>533.00773014757556</c:v>
                </c:pt>
                <c:pt idx="2812">
                  <c:v>533.00773014757556</c:v>
                </c:pt>
                <c:pt idx="2813">
                  <c:v>533.00773014757556</c:v>
                </c:pt>
                <c:pt idx="2814">
                  <c:v>533.00773014757556</c:v>
                </c:pt>
                <c:pt idx="2815">
                  <c:v>533.00773014757556</c:v>
                </c:pt>
                <c:pt idx="2816">
                  <c:v>533.00773014757556</c:v>
                </c:pt>
                <c:pt idx="2817">
                  <c:v>533.00773014757556</c:v>
                </c:pt>
                <c:pt idx="2818">
                  <c:v>533.00773014757556</c:v>
                </c:pt>
                <c:pt idx="2819">
                  <c:v>533.00773014757556</c:v>
                </c:pt>
                <c:pt idx="2820">
                  <c:v>533.00773014757556</c:v>
                </c:pt>
                <c:pt idx="2821">
                  <c:v>533.00773014757556</c:v>
                </c:pt>
                <c:pt idx="2822">
                  <c:v>533.00773014757556</c:v>
                </c:pt>
                <c:pt idx="2823">
                  <c:v>533.00773014757556</c:v>
                </c:pt>
                <c:pt idx="2824">
                  <c:v>533.00773014757556</c:v>
                </c:pt>
                <c:pt idx="2825">
                  <c:v>533.00773014757556</c:v>
                </c:pt>
                <c:pt idx="2826">
                  <c:v>533.00773014757556</c:v>
                </c:pt>
                <c:pt idx="2827">
                  <c:v>533.00773014757556</c:v>
                </c:pt>
                <c:pt idx="2828">
                  <c:v>533.00773014757556</c:v>
                </c:pt>
                <c:pt idx="2829">
                  <c:v>533.00773014757556</c:v>
                </c:pt>
                <c:pt idx="2830">
                  <c:v>533.00773014757556</c:v>
                </c:pt>
                <c:pt idx="2831">
                  <c:v>533.00773014757556</c:v>
                </c:pt>
                <c:pt idx="2832">
                  <c:v>533.00773014757556</c:v>
                </c:pt>
                <c:pt idx="2833">
                  <c:v>533.00773014757556</c:v>
                </c:pt>
                <c:pt idx="2834">
                  <c:v>533.00773014757556</c:v>
                </c:pt>
                <c:pt idx="2835">
                  <c:v>533.00773014757556</c:v>
                </c:pt>
                <c:pt idx="2836">
                  <c:v>533.00773014757556</c:v>
                </c:pt>
                <c:pt idx="2837">
                  <c:v>533.00773014757556</c:v>
                </c:pt>
                <c:pt idx="2838">
                  <c:v>533.00773014757556</c:v>
                </c:pt>
                <c:pt idx="2839">
                  <c:v>533.00773014757556</c:v>
                </c:pt>
                <c:pt idx="2840">
                  <c:v>533.00773014757556</c:v>
                </c:pt>
                <c:pt idx="2841">
                  <c:v>533.00773014757556</c:v>
                </c:pt>
                <c:pt idx="2842">
                  <c:v>533.00773014757556</c:v>
                </c:pt>
                <c:pt idx="2843">
                  <c:v>533.00773014757556</c:v>
                </c:pt>
                <c:pt idx="2844">
                  <c:v>533.00773014757556</c:v>
                </c:pt>
                <c:pt idx="2845">
                  <c:v>533.00773014757556</c:v>
                </c:pt>
                <c:pt idx="2846">
                  <c:v>533.00773014757556</c:v>
                </c:pt>
                <c:pt idx="2847">
                  <c:v>533.00773014757556</c:v>
                </c:pt>
                <c:pt idx="2848">
                  <c:v>533.00773014757556</c:v>
                </c:pt>
                <c:pt idx="2849">
                  <c:v>533.00773014757556</c:v>
                </c:pt>
                <c:pt idx="2850">
                  <c:v>533.00773014757556</c:v>
                </c:pt>
                <c:pt idx="2851">
                  <c:v>533.00773014757556</c:v>
                </c:pt>
                <c:pt idx="2852">
                  <c:v>533.00773014757556</c:v>
                </c:pt>
                <c:pt idx="2853">
                  <c:v>533.00773014757556</c:v>
                </c:pt>
                <c:pt idx="2854">
                  <c:v>533.00773014757556</c:v>
                </c:pt>
                <c:pt idx="2855">
                  <c:v>533.00773014757556</c:v>
                </c:pt>
                <c:pt idx="2856">
                  <c:v>533.00773014757556</c:v>
                </c:pt>
                <c:pt idx="2857">
                  <c:v>533.00773014757556</c:v>
                </c:pt>
                <c:pt idx="2858">
                  <c:v>533.00773014757556</c:v>
                </c:pt>
                <c:pt idx="2859">
                  <c:v>533.00773014757556</c:v>
                </c:pt>
                <c:pt idx="2860">
                  <c:v>533.00773014757556</c:v>
                </c:pt>
                <c:pt idx="2861">
                  <c:v>533.00773014757556</c:v>
                </c:pt>
                <c:pt idx="2862">
                  <c:v>533.00773014757556</c:v>
                </c:pt>
                <c:pt idx="2863">
                  <c:v>533.00773014757556</c:v>
                </c:pt>
                <c:pt idx="2864">
                  <c:v>533.00773014757556</c:v>
                </c:pt>
                <c:pt idx="2865">
                  <c:v>533.00773014757556</c:v>
                </c:pt>
                <c:pt idx="2866">
                  <c:v>533.00773014757556</c:v>
                </c:pt>
                <c:pt idx="2867">
                  <c:v>533.00773014757556</c:v>
                </c:pt>
                <c:pt idx="2868">
                  <c:v>533.00773014757556</c:v>
                </c:pt>
                <c:pt idx="2869">
                  <c:v>533.00773014757556</c:v>
                </c:pt>
                <c:pt idx="2870">
                  <c:v>533.00773014757556</c:v>
                </c:pt>
                <c:pt idx="2871">
                  <c:v>533.00773014757556</c:v>
                </c:pt>
                <c:pt idx="2872">
                  <c:v>533.00773014757556</c:v>
                </c:pt>
                <c:pt idx="2873">
                  <c:v>533.00773014757556</c:v>
                </c:pt>
                <c:pt idx="2874">
                  <c:v>533.00773014757556</c:v>
                </c:pt>
                <c:pt idx="2875">
                  <c:v>533.00773014757556</c:v>
                </c:pt>
                <c:pt idx="2876">
                  <c:v>533.00773014757556</c:v>
                </c:pt>
                <c:pt idx="2877">
                  <c:v>533.00773014757556</c:v>
                </c:pt>
                <c:pt idx="2878">
                  <c:v>533.00773014757556</c:v>
                </c:pt>
                <c:pt idx="2879">
                  <c:v>533.00773014757556</c:v>
                </c:pt>
                <c:pt idx="2880">
                  <c:v>533.00773014757556</c:v>
                </c:pt>
                <c:pt idx="2881">
                  <c:v>533.00773014757556</c:v>
                </c:pt>
                <c:pt idx="2882">
                  <c:v>533.00773014757556</c:v>
                </c:pt>
                <c:pt idx="2883">
                  <c:v>533.00773014757556</c:v>
                </c:pt>
                <c:pt idx="2884">
                  <c:v>533.00773014757556</c:v>
                </c:pt>
                <c:pt idx="2885">
                  <c:v>533.00773014757556</c:v>
                </c:pt>
                <c:pt idx="2886">
                  <c:v>533.00773014757556</c:v>
                </c:pt>
                <c:pt idx="2887">
                  <c:v>533.00773014757556</c:v>
                </c:pt>
                <c:pt idx="2888">
                  <c:v>533.00773014757556</c:v>
                </c:pt>
                <c:pt idx="2889">
                  <c:v>533.00773014757556</c:v>
                </c:pt>
                <c:pt idx="2890">
                  <c:v>533.00773014757556</c:v>
                </c:pt>
                <c:pt idx="2891">
                  <c:v>533.00773014757556</c:v>
                </c:pt>
                <c:pt idx="2892">
                  <c:v>533.00773014757556</c:v>
                </c:pt>
                <c:pt idx="2893">
                  <c:v>533.00773014757556</c:v>
                </c:pt>
                <c:pt idx="2894">
                  <c:v>533.00773014757556</c:v>
                </c:pt>
                <c:pt idx="2895">
                  <c:v>533.00773014757556</c:v>
                </c:pt>
                <c:pt idx="2896">
                  <c:v>533.00773014757556</c:v>
                </c:pt>
                <c:pt idx="2897">
                  <c:v>533.00773014757556</c:v>
                </c:pt>
                <c:pt idx="2898">
                  <c:v>533.00773014757556</c:v>
                </c:pt>
                <c:pt idx="2899">
                  <c:v>533.00773014757556</c:v>
                </c:pt>
                <c:pt idx="2900">
                  <c:v>533.00773014757556</c:v>
                </c:pt>
                <c:pt idx="2901">
                  <c:v>533.00773014757556</c:v>
                </c:pt>
                <c:pt idx="2902">
                  <c:v>533.00773014757556</c:v>
                </c:pt>
                <c:pt idx="2903">
                  <c:v>533.00773014757556</c:v>
                </c:pt>
                <c:pt idx="2904">
                  <c:v>533.00773014757556</c:v>
                </c:pt>
                <c:pt idx="2905">
                  <c:v>533.00773014757556</c:v>
                </c:pt>
                <c:pt idx="2906">
                  <c:v>533.00773014757556</c:v>
                </c:pt>
                <c:pt idx="2907">
                  <c:v>533.00773014757556</c:v>
                </c:pt>
                <c:pt idx="2908">
                  <c:v>533.00773014757556</c:v>
                </c:pt>
                <c:pt idx="2909">
                  <c:v>533.00773014757556</c:v>
                </c:pt>
                <c:pt idx="2910">
                  <c:v>533.00773014757556</c:v>
                </c:pt>
                <c:pt idx="2911">
                  <c:v>533.00773014757556</c:v>
                </c:pt>
                <c:pt idx="2912">
                  <c:v>533.00773014757556</c:v>
                </c:pt>
                <c:pt idx="2913">
                  <c:v>533.00773014757556</c:v>
                </c:pt>
                <c:pt idx="2914">
                  <c:v>533.00773014757556</c:v>
                </c:pt>
                <c:pt idx="2915">
                  <c:v>533.00773014757556</c:v>
                </c:pt>
                <c:pt idx="2916">
                  <c:v>533.00773014757556</c:v>
                </c:pt>
                <c:pt idx="2917">
                  <c:v>533.00773014757556</c:v>
                </c:pt>
                <c:pt idx="2918">
                  <c:v>533.00773014757556</c:v>
                </c:pt>
                <c:pt idx="2919">
                  <c:v>533.00773014757556</c:v>
                </c:pt>
                <c:pt idx="2920">
                  <c:v>533.00773014757556</c:v>
                </c:pt>
                <c:pt idx="2921">
                  <c:v>533.00773014757556</c:v>
                </c:pt>
                <c:pt idx="2922">
                  <c:v>533.00773014757556</c:v>
                </c:pt>
                <c:pt idx="2923">
                  <c:v>533.00773014757556</c:v>
                </c:pt>
                <c:pt idx="2924">
                  <c:v>533.00773014757556</c:v>
                </c:pt>
                <c:pt idx="2925">
                  <c:v>533.00773014757556</c:v>
                </c:pt>
                <c:pt idx="2926">
                  <c:v>533.00773014757556</c:v>
                </c:pt>
                <c:pt idx="2927">
                  <c:v>533.00773014757556</c:v>
                </c:pt>
                <c:pt idx="2928">
                  <c:v>533.00773014757556</c:v>
                </c:pt>
                <c:pt idx="2929">
                  <c:v>533.00773014757556</c:v>
                </c:pt>
                <c:pt idx="2930">
                  <c:v>533.00773014757556</c:v>
                </c:pt>
                <c:pt idx="2931">
                  <c:v>533.00773014757556</c:v>
                </c:pt>
                <c:pt idx="2932">
                  <c:v>533.00773014757556</c:v>
                </c:pt>
                <c:pt idx="2933">
                  <c:v>533.00773014757556</c:v>
                </c:pt>
                <c:pt idx="2934">
                  <c:v>533.00773014757556</c:v>
                </c:pt>
                <c:pt idx="2935">
                  <c:v>533.00773014757556</c:v>
                </c:pt>
                <c:pt idx="2936">
                  <c:v>533.00773014757556</c:v>
                </c:pt>
                <c:pt idx="2937">
                  <c:v>533.00773014757556</c:v>
                </c:pt>
                <c:pt idx="2938">
                  <c:v>533.00773014757556</c:v>
                </c:pt>
                <c:pt idx="2939">
                  <c:v>533.00773014757556</c:v>
                </c:pt>
                <c:pt idx="2940">
                  <c:v>533.00773014757556</c:v>
                </c:pt>
                <c:pt idx="2941">
                  <c:v>533.00773014757556</c:v>
                </c:pt>
                <c:pt idx="2942">
                  <c:v>533.00773014757556</c:v>
                </c:pt>
                <c:pt idx="2943">
                  <c:v>533.00773014757556</c:v>
                </c:pt>
                <c:pt idx="2944">
                  <c:v>533.00773014757556</c:v>
                </c:pt>
                <c:pt idx="2945">
                  <c:v>533.00773014757556</c:v>
                </c:pt>
                <c:pt idx="2946">
                  <c:v>533.00773014757556</c:v>
                </c:pt>
                <c:pt idx="2947">
                  <c:v>533.00773014757556</c:v>
                </c:pt>
                <c:pt idx="2948">
                  <c:v>533.00773014757556</c:v>
                </c:pt>
                <c:pt idx="2949">
                  <c:v>533.00773014757556</c:v>
                </c:pt>
                <c:pt idx="2950">
                  <c:v>533.00773014757556</c:v>
                </c:pt>
                <c:pt idx="2951">
                  <c:v>533.00773014757556</c:v>
                </c:pt>
                <c:pt idx="2952">
                  <c:v>533.00773014757556</c:v>
                </c:pt>
                <c:pt idx="2953">
                  <c:v>533.00773014757556</c:v>
                </c:pt>
                <c:pt idx="2954">
                  <c:v>533.00773014757556</c:v>
                </c:pt>
                <c:pt idx="2955">
                  <c:v>533.00773014757556</c:v>
                </c:pt>
                <c:pt idx="2956">
                  <c:v>533.00773014757556</c:v>
                </c:pt>
                <c:pt idx="2957">
                  <c:v>533.00773014757556</c:v>
                </c:pt>
                <c:pt idx="2958">
                  <c:v>533.00773014757556</c:v>
                </c:pt>
                <c:pt idx="2959">
                  <c:v>533.00773014757556</c:v>
                </c:pt>
                <c:pt idx="2960">
                  <c:v>533.00773014757556</c:v>
                </c:pt>
                <c:pt idx="2961">
                  <c:v>533.00773014757556</c:v>
                </c:pt>
                <c:pt idx="2962">
                  <c:v>533.00773014757556</c:v>
                </c:pt>
                <c:pt idx="2963">
                  <c:v>533.00773014757556</c:v>
                </c:pt>
                <c:pt idx="2964">
                  <c:v>533.00773014757556</c:v>
                </c:pt>
                <c:pt idx="2965">
                  <c:v>533.00773014757556</c:v>
                </c:pt>
                <c:pt idx="2966">
                  <c:v>533.00773014757556</c:v>
                </c:pt>
                <c:pt idx="2967">
                  <c:v>533.00773014757556</c:v>
                </c:pt>
                <c:pt idx="2968">
                  <c:v>533.00773014757556</c:v>
                </c:pt>
                <c:pt idx="2969">
                  <c:v>533.00773014757556</c:v>
                </c:pt>
                <c:pt idx="2970">
                  <c:v>533.00773014757556</c:v>
                </c:pt>
                <c:pt idx="2971">
                  <c:v>533.00773014757556</c:v>
                </c:pt>
                <c:pt idx="2972">
                  <c:v>533.00773014757556</c:v>
                </c:pt>
                <c:pt idx="2973">
                  <c:v>533.00773014757556</c:v>
                </c:pt>
                <c:pt idx="2974">
                  <c:v>533.00773014757556</c:v>
                </c:pt>
                <c:pt idx="2975">
                  <c:v>533.00773014757556</c:v>
                </c:pt>
                <c:pt idx="2976">
                  <c:v>533.00773014757556</c:v>
                </c:pt>
                <c:pt idx="2977">
                  <c:v>533.00773014757556</c:v>
                </c:pt>
                <c:pt idx="2978">
                  <c:v>533.00773014757556</c:v>
                </c:pt>
                <c:pt idx="2979">
                  <c:v>533.00773014757556</c:v>
                </c:pt>
                <c:pt idx="2980">
                  <c:v>533.00773014757556</c:v>
                </c:pt>
                <c:pt idx="2981">
                  <c:v>533.00773014757556</c:v>
                </c:pt>
                <c:pt idx="2982">
                  <c:v>533.00773014757556</c:v>
                </c:pt>
                <c:pt idx="2983">
                  <c:v>533.00773014757556</c:v>
                </c:pt>
                <c:pt idx="2984">
                  <c:v>533.00773014757556</c:v>
                </c:pt>
                <c:pt idx="2985">
                  <c:v>533.00773014757556</c:v>
                </c:pt>
                <c:pt idx="2986">
                  <c:v>533.00773014757556</c:v>
                </c:pt>
                <c:pt idx="2987">
                  <c:v>533.00773014757556</c:v>
                </c:pt>
                <c:pt idx="2988">
                  <c:v>533.00773014757556</c:v>
                </c:pt>
                <c:pt idx="2989">
                  <c:v>533.00773014757556</c:v>
                </c:pt>
                <c:pt idx="2990">
                  <c:v>533.00773014757556</c:v>
                </c:pt>
                <c:pt idx="2991">
                  <c:v>533.00773014757556</c:v>
                </c:pt>
                <c:pt idx="2992">
                  <c:v>533.00773014757556</c:v>
                </c:pt>
                <c:pt idx="2993">
                  <c:v>533.00773014757556</c:v>
                </c:pt>
                <c:pt idx="2994">
                  <c:v>533.00773014757556</c:v>
                </c:pt>
                <c:pt idx="2995">
                  <c:v>533.00773014757556</c:v>
                </c:pt>
                <c:pt idx="2996">
                  <c:v>533.00773014757556</c:v>
                </c:pt>
                <c:pt idx="2997">
                  <c:v>533.00773014757556</c:v>
                </c:pt>
                <c:pt idx="2998">
                  <c:v>533.00773014757556</c:v>
                </c:pt>
                <c:pt idx="2999">
                  <c:v>533.00773014757556</c:v>
                </c:pt>
                <c:pt idx="3000">
                  <c:v>533.00773014757556</c:v>
                </c:pt>
                <c:pt idx="3001">
                  <c:v>533.00773014757556</c:v>
                </c:pt>
                <c:pt idx="3002">
                  <c:v>533.00773014757556</c:v>
                </c:pt>
                <c:pt idx="3003">
                  <c:v>533.00773014757556</c:v>
                </c:pt>
                <c:pt idx="3004">
                  <c:v>533.00773014757556</c:v>
                </c:pt>
                <c:pt idx="3005">
                  <c:v>533.00773014757556</c:v>
                </c:pt>
                <c:pt idx="3006">
                  <c:v>533.00773014757556</c:v>
                </c:pt>
                <c:pt idx="3007">
                  <c:v>533.00773014757556</c:v>
                </c:pt>
                <c:pt idx="3008">
                  <c:v>533.00773014757556</c:v>
                </c:pt>
                <c:pt idx="3009">
                  <c:v>533.00773014757556</c:v>
                </c:pt>
                <c:pt idx="3010">
                  <c:v>533.00773014757556</c:v>
                </c:pt>
                <c:pt idx="3011">
                  <c:v>533.00773014757556</c:v>
                </c:pt>
                <c:pt idx="3012">
                  <c:v>533.00773014757556</c:v>
                </c:pt>
                <c:pt idx="3013">
                  <c:v>533.00773014757556</c:v>
                </c:pt>
                <c:pt idx="3014">
                  <c:v>533.00773014757556</c:v>
                </c:pt>
                <c:pt idx="3015">
                  <c:v>533.00773014757556</c:v>
                </c:pt>
                <c:pt idx="3016">
                  <c:v>533.00773014757556</c:v>
                </c:pt>
                <c:pt idx="3017">
                  <c:v>533.00773014757556</c:v>
                </c:pt>
                <c:pt idx="3018">
                  <c:v>533.00773014757556</c:v>
                </c:pt>
                <c:pt idx="3019">
                  <c:v>533.00773014757556</c:v>
                </c:pt>
                <c:pt idx="3020">
                  <c:v>533.00773014757556</c:v>
                </c:pt>
                <c:pt idx="3021">
                  <c:v>533.00773014757556</c:v>
                </c:pt>
                <c:pt idx="3022">
                  <c:v>533.00773014757556</c:v>
                </c:pt>
                <c:pt idx="3023">
                  <c:v>533.00773014757556</c:v>
                </c:pt>
                <c:pt idx="3024">
                  <c:v>533.00773014757556</c:v>
                </c:pt>
                <c:pt idx="3025">
                  <c:v>533.00773014757556</c:v>
                </c:pt>
                <c:pt idx="3026">
                  <c:v>533.00773014757556</c:v>
                </c:pt>
                <c:pt idx="3027">
                  <c:v>533.00773014757556</c:v>
                </c:pt>
                <c:pt idx="3028">
                  <c:v>533.00773014757556</c:v>
                </c:pt>
                <c:pt idx="3029">
                  <c:v>533.00773014757556</c:v>
                </c:pt>
                <c:pt idx="3030">
                  <c:v>533.00773014757556</c:v>
                </c:pt>
                <c:pt idx="3031">
                  <c:v>533.00773014757556</c:v>
                </c:pt>
                <c:pt idx="3032">
                  <c:v>533.00773014757556</c:v>
                </c:pt>
                <c:pt idx="3033">
                  <c:v>533.00773014757556</c:v>
                </c:pt>
                <c:pt idx="3034">
                  <c:v>533.00773014757556</c:v>
                </c:pt>
                <c:pt idx="3035">
                  <c:v>533.00773014757556</c:v>
                </c:pt>
                <c:pt idx="3036">
                  <c:v>533.00773014757556</c:v>
                </c:pt>
                <c:pt idx="3037">
                  <c:v>533.00773014757556</c:v>
                </c:pt>
                <c:pt idx="3038">
                  <c:v>533.00773014757556</c:v>
                </c:pt>
                <c:pt idx="3039">
                  <c:v>533.00773014757556</c:v>
                </c:pt>
                <c:pt idx="3040">
                  <c:v>533.00773014757556</c:v>
                </c:pt>
                <c:pt idx="3041">
                  <c:v>533.00773014757556</c:v>
                </c:pt>
                <c:pt idx="3042">
                  <c:v>533.00773014757556</c:v>
                </c:pt>
                <c:pt idx="3043">
                  <c:v>533.00773014757556</c:v>
                </c:pt>
                <c:pt idx="3044">
                  <c:v>533.00773014757556</c:v>
                </c:pt>
                <c:pt idx="3045">
                  <c:v>533.00773014757556</c:v>
                </c:pt>
                <c:pt idx="3046">
                  <c:v>533.00773014757556</c:v>
                </c:pt>
                <c:pt idx="3047">
                  <c:v>533.00773014757556</c:v>
                </c:pt>
                <c:pt idx="3048">
                  <c:v>533.00773014757556</c:v>
                </c:pt>
                <c:pt idx="3049">
                  <c:v>533.00773014757556</c:v>
                </c:pt>
                <c:pt idx="3050">
                  <c:v>533.00773014757556</c:v>
                </c:pt>
                <c:pt idx="3051">
                  <c:v>533.00773014757556</c:v>
                </c:pt>
                <c:pt idx="3052">
                  <c:v>533.00773014757556</c:v>
                </c:pt>
                <c:pt idx="3053">
                  <c:v>533.00773014757556</c:v>
                </c:pt>
                <c:pt idx="3054">
                  <c:v>533.00773014757556</c:v>
                </c:pt>
                <c:pt idx="3055">
                  <c:v>533.00773014757556</c:v>
                </c:pt>
                <c:pt idx="3056">
                  <c:v>533.00773014757556</c:v>
                </c:pt>
                <c:pt idx="3057">
                  <c:v>533.00773014757556</c:v>
                </c:pt>
                <c:pt idx="3058">
                  <c:v>533.00773014757556</c:v>
                </c:pt>
                <c:pt idx="3059">
                  <c:v>533.00773014757556</c:v>
                </c:pt>
                <c:pt idx="3060">
                  <c:v>533.00773014757556</c:v>
                </c:pt>
                <c:pt idx="3061">
                  <c:v>533.00773014757556</c:v>
                </c:pt>
                <c:pt idx="3062">
                  <c:v>533.00773014757556</c:v>
                </c:pt>
                <c:pt idx="3063">
                  <c:v>533.00773014757556</c:v>
                </c:pt>
                <c:pt idx="3064">
                  <c:v>533.00773014757556</c:v>
                </c:pt>
                <c:pt idx="3065">
                  <c:v>533.00773014757556</c:v>
                </c:pt>
                <c:pt idx="3066">
                  <c:v>533.00773014757556</c:v>
                </c:pt>
                <c:pt idx="3067">
                  <c:v>533.00773014757556</c:v>
                </c:pt>
                <c:pt idx="3068">
                  <c:v>533.00773014757556</c:v>
                </c:pt>
                <c:pt idx="3069">
                  <c:v>533.00773014757556</c:v>
                </c:pt>
                <c:pt idx="3070">
                  <c:v>533.00773014757556</c:v>
                </c:pt>
                <c:pt idx="3071">
                  <c:v>533.00773014757556</c:v>
                </c:pt>
                <c:pt idx="3072">
                  <c:v>533.00773014757556</c:v>
                </c:pt>
                <c:pt idx="3073">
                  <c:v>533.00773014757556</c:v>
                </c:pt>
                <c:pt idx="3074">
                  <c:v>533.00773014757556</c:v>
                </c:pt>
                <c:pt idx="3075">
                  <c:v>533.00773014757556</c:v>
                </c:pt>
                <c:pt idx="3076">
                  <c:v>533.00773014757556</c:v>
                </c:pt>
                <c:pt idx="3077">
                  <c:v>533.00773014757556</c:v>
                </c:pt>
                <c:pt idx="3078">
                  <c:v>533.00773014757556</c:v>
                </c:pt>
                <c:pt idx="3079">
                  <c:v>533.00773014757556</c:v>
                </c:pt>
                <c:pt idx="3080">
                  <c:v>533.00773014757556</c:v>
                </c:pt>
                <c:pt idx="3081">
                  <c:v>533.00773014757556</c:v>
                </c:pt>
                <c:pt idx="3082">
                  <c:v>533.00773014757556</c:v>
                </c:pt>
                <c:pt idx="3083">
                  <c:v>533.00773014757556</c:v>
                </c:pt>
                <c:pt idx="3084">
                  <c:v>533.00773014757556</c:v>
                </c:pt>
                <c:pt idx="3085">
                  <c:v>533.00773014757556</c:v>
                </c:pt>
                <c:pt idx="3086">
                  <c:v>533.00773014757556</c:v>
                </c:pt>
                <c:pt idx="3087">
                  <c:v>533.00773014757556</c:v>
                </c:pt>
                <c:pt idx="3088">
                  <c:v>533.00773014757556</c:v>
                </c:pt>
                <c:pt idx="3089">
                  <c:v>533.00773014757556</c:v>
                </c:pt>
                <c:pt idx="3090">
                  <c:v>533.00773014757556</c:v>
                </c:pt>
                <c:pt idx="3091">
                  <c:v>533.00773014757556</c:v>
                </c:pt>
                <c:pt idx="3092">
                  <c:v>533.00773014757556</c:v>
                </c:pt>
                <c:pt idx="3093">
                  <c:v>533.00773014757556</c:v>
                </c:pt>
                <c:pt idx="3094">
                  <c:v>533.00773014757556</c:v>
                </c:pt>
                <c:pt idx="3095">
                  <c:v>533.00773014757556</c:v>
                </c:pt>
                <c:pt idx="3096">
                  <c:v>533.00773014757556</c:v>
                </c:pt>
                <c:pt idx="3097">
                  <c:v>533.00773014757556</c:v>
                </c:pt>
                <c:pt idx="3098">
                  <c:v>533.00773014757556</c:v>
                </c:pt>
                <c:pt idx="3099">
                  <c:v>533.00773014757556</c:v>
                </c:pt>
                <c:pt idx="3100">
                  <c:v>533.00773014757556</c:v>
                </c:pt>
                <c:pt idx="3101">
                  <c:v>533.00773014757556</c:v>
                </c:pt>
                <c:pt idx="3102">
                  <c:v>533.00773014757556</c:v>
                </c:pt>
                <c:pt idx="3103">
                  <c:v>533.00773014757556</c:v>
                </c:pt>
                <c:pt idx="3104">
                  <c:v>533.00773014757556</c:v>
                </c:pt>
                <c:pt idx="3105">
                  <c:v>533.00773014757556</c:v>
                </c:pt>
                <c:pt idx="3106">
                  <c:v>533.00773014757556</c:v>
                </c:pt>
                <c:pt idx="3107">
                  <c:v>533.00773014757556</c:v>
                </c:pt>
                <c:pt idx="3108">
                  <c:v>533.00773014757556</c:v>
                </c:pt>
                <c:pt idx="3109">
                  <c:v>533.00773014757556</c:v>
                </c:pt>
                <c:pt idx="3110">
                  <c:v>533.00773014757556</c:v>
                </c:pt>
                <c:pt idx="3111">
                  <c:v>533.00773014757556</c:v>
                </c:pt>
                <c:pt idx="3112">
                  <c:v>533.00773014757556</c:v>
                </c:pt>
                <c:pt idx="3113">
                  <c:v>533.00773014757556</c:v>
                </c:pt>
                <c:pt idx="3114">
                  <c:v>533.00773014757556</c:v>
                </c:pt>
                <c:pt idx="3115">
                  <c:v>533.00773014757556</c:v>
                </c:pt>
                <c:pt idx="3116">
                  <c:v>533.00773014757556</c:v>
                </c:pt>
                <c:pt idx="3117">
                  <c:v>533.00773014757556</c:v>
                </c:pt>
                <c:pt idx="3118">
                  <c:v>533.00773014757556</c:v>
                </c:pt>
                <c:pt idx="3119">
                  <c:v>533.00773014757556</c:v>
                </c:pt>
                <c:pt idx="3120">
                  <c:v>533.00773014757556</c:v>
                </c:pt>
                <c:pt idx="3121">
                  <c:v>533.00773014757556</c:v>
                </c:pt>
                <c:pt idx="3122">
                  <c:v>533.00773014757556</c:v>
                </c:pt>
                <c:pt idx="3123">
                  <c:v>533.00773014757556</c:v>
                </c:pt>
                <c:pt idx="3124">
                  <c:v>533.00773014757556</c:v>
                </c:pt>
                <c:pt idx="3125">
                  <c:v>533.00773014757556</c:v>
                </c:pt>
                <c:pt idx="3126">
                  <c:v>533.00773014757556</c:v>
                </c:pt>
                <c:pt idx="3127">
                  <c:v>533.00773014757556</c:v>
                </c:pt>
                <c:pt idx="3128">
                  <c:v>533.00773014757556</c:v>
                </c:pt>
                <c:pt idx="3129">
                  <c:v>533.00773014757556</c:v>
                </c:pt>
                <c:pt idx="3130">
                  <c:v>533.00773014757556</c:v>
                </c:pt>
                <c:pt idx="3131">
                  <c:v>533.00773014757556</c:v>
                </c:pt>
                <c:pt idx="3132">
                  <c:v>533.00773014757556</c:v>
                </c:pt>
                <c:pt idx="3133">
                  <c:v>533.00773014757556</c:v>
                </c:pt>
                <c:pt idx="3134">
                  <c:v>533.00773014757556</c:v>
                </c:pt>
                <c:pt idx="3135">
                  <c:v>533.00773014757556</c:v>
                </c:pt>
                <c:pt idx="3136">
                  <c:v>533.00773014757556</c:v>
                </c:pt>
                <c:pt idx="3137">
                  <c:v>533.00773014757556</c:v>
                </c:pt>
                <c:pt idx="3138">
                  <c:v>533.00773014757556</c:v>
                </c:pt>
                <c:pt idx="3139">
                  <c:v>533.00773014757556</c:v>
                </c:pt>
                <c:pt idx="3140">
                  <c:v>533.00773014757556</c:v>
                </c:pt>
                <c:pt idx="3141">
                  <c:v>533.00773014757556</c:v>
                </c:pt>
                <c:pt idx="3142">
                  <c:v>533.00773014757556</c:v>
                </c:pt>
                <c:pt idx="3143">
                  <c:v>533.00773014757556</c:v>
                </c:pt>
                <c:pt idx="3144">
                  <c:v>533.00773014757556</c:v>
                </c:pt>
                <c:pt idx="3145">
                  <c:v>533.00773014757556</c:v>
                </c:pt>
                <c:pt idx="3146">
                  <c:v>533.00773014757556</c:v>
                </c:pt>
                <c:pt idx="3147">
                  <c:v>533.00773014757556</c:v>
                </c:pt>
                <c:pt idx="3148">
                  <c:v>533.00773014757556</c:v>
                </c:pt>
                <c:pt idx="3149">
                  <c:v>533.00773014757556</c:v>
                </c:pt>
                <c:pt idx="3150">
                  <c:v>533.00773014757556</c:v>
                </c:pt>
                <c:pt idx="3151">
                  <c:v>533.00773014757556</c:v>
                </c:pt>
                <c:pt idx="3152">
                  <c:v>533.00773014757556</c:v>
                </c:pt>
                <c:pt idx="3153">
                  <c:v>533.00773014757556</c:v>
                </c:pt>
                <c:pt idx="3154">
                  <c:v>533.00773014757556</c:v>
                </c:pt>
                <c:pt idx="3155">
                  <c:v>533.00773014757556</c:v>
                </c:pt>
                <c:pt idx="3156">
                  <c:v>533.00773014757556</c:v>
                </c:pt>
                <c:pt idx="3157">
                  <c:v>533.00773014757556</c:v>
                </c:pt>
                <c:pt idx="3158">
                  <c:v>533.00773014757556</c:v>
                </c:pt>
                <c:pt idx="3159">
                  <c:v>533.00773014757556</c:v>
                </c:pt>
                <c:pt idx="3160">
                  <c:v>533.00773014757556</c:v>
                </c:pt>
                <c:pt idx="3161">
                  <c:v>533.00773014757556</c:v>
                </c:pt>
                <c:pt idx="3162">
                  <c:v>533.00773014757556</c:v>
                </c:pt>
                <c:pt idx="3163">
                  <c:v>533.00773014757556</c:v>
                </c:pt>
                <c:pt idx="3164">
                  <c:v>533.00773014757556</c:v>
                </c:pt>
                <c:pt idx="3165">
                  <c:v>533.00773014757556</c:v>
                </c:pt>
                <c:pt idx="3166">
                  <c:v>533.00773014757556</c:v>
                </c:pt>
                <c:pt idx="3167">
                  <c:v>533.00773014757556</c:v>
                </c:pt>
                <c:pt idx="3168">
                  <c:v>533.00773014757556</c:v>
                </c:pt>
                <c:pt idx="3169">
                  <c:v>533.00773014757556</c:v>
                </c:pt>
                <c:pt idx="3170">
                  <c:v>533.00773014757556</c:v>
                </c:pt>
                <c:pt idx="3171">
                  <c:v>533.00773014757556</c:v>
                </c:pt>
                <c:pt idx="3172">
                  <c:v>533.00773014757556</c:v>
                </c:pt>
                <c:pt idx="3173">
                  <c:v>533.00773014757556</c:v>
                </c:pt>
                <c:pt idx="3174">
                  <c:v>533.00773014757556</c:v>
                </c:pt>
                <c:pt idx="3175">
                  <c:v>533.00773014757556</c:v>
                </c:pt>
                <c:pt idx="3176">
                  <c:v>533.00773014757556</c:v>
                </c:pt>
                <c:pt idx="3177">
                  <c:v>533.00773014757556</c:v>
                </c:pt>
                <c:pt idx="3178">
                  <c:v>533.00773014757556</c:v>
                </c:pt>
                <c:pt idx="3179">
                  <c:v>533.00773014757556</c:v>
                </c:pt>
                <c:pt idx="3180">
                  <c:v>533.00773014757556</c:v>
                </c:pt>
                <c:pt idx="3181">
                  <c:v>533.00773014757556</c:v>
                </c:pt>
                <c:pt idx="3182">
                  <c:v>533.00773014757556</c:v>
                </c:pt>
                <c:pt idx="3183">
                  <c:v>533.00773014757556</c:v>
                </c:pt>
                <c:pt idx="3184">
                  <c:v>533.00773014757556</c:v>
                </c:pt>
                <c:pt idx="3185">
                  <c:v>533.00773014757556</c:v>
                </c:pt>
                <c:pt idx="3186">
                  <c:v>533.00773014757556</c:v>
                </c:pt>
                <c:pt idx="3187">
                  <c:v>533.00773014757556</c:v>
                </c:pt>
                <c:pt idx="3188">
                  <c:v>533.00773014757556</c:v>
                </c:pt>
                <c:pt idx="3189">
                  <c:v>533.00773014757556</c:v>
                </c:pt>
                <c:pt idx="3190">
                  <c:v>533.00773014757556</c:v>
                </c:pt>
                <c:pt idx="3191">
                  <c:v>533.00773014757556</c:v>
                </c:pt>
                <c:pt idx="3192">
                  <c:v>533.00773014757556</c:v>
                </c:pt>
                <c:pt idx="3193">
                  <c:v>533.00773014757556</c:v>
                </c:pt>
                <c:pt idx="3194">
                  <c:v>533.00773014757556</c:v>
                </c:pt>
                <c:pt idx="3195">
                  <c:v>533.00773014757556</c:v>
                </c:pt>
                <c:pt idx="3196">
                  <c:v>533.00773014757556</c:v>
                </c:pt>
                <c:pt idx="3197">
                  <c:v>533.00773014757556</c:v>
                </c:pt>
                <c:pt idx="3198">
                  <c:v>533.00773014757556</c:v>
                </c:pt>
                <c:pt idx="3199">
                  <c:v>533.00773014757556</c:v>
                </c:pt>
                <c:pt idx="3200">
                  <c:v>533.00773014757556</c:v>
                </c:pt>
                <c:pt idx="3201">
                  <c:v>533.00773014757556</c:v>
                </c:pt>
                <c:pt idx="3202">
                  <c:v>533.00773014757556</c:v>
                </c:pt>
                <c:pt idx="3203">
                  <c:v>533.00773014757556</c:v>
                </c:pt>
                <c:pt idx="3204">
                  <c:v>533.00773014757556</c:v>
                </c:pt>
                <c:pt idx="3205">
                  <c:v>533.00773014757556</c:v>
                </c:pt>
                <c:pt idx="3206">
                  <c:v>533.00773014757556</c:v>
                </c:pt>
                <c:pt idx="3207">
                  <c:v>533.00773014757556</c:v>
                </c:pt>
                <c:pt idx="3208">
                  <c:v>533.00773014757556</c:v>
                </c:pt>
                <c:pt idx="3209">
                  <c:v>533.00773014757556</c:v>
                </c:pt>
                <c:pt idx="3210">
                  <c:v>533.00773014757556</c:v>
                </c:pt>
                <c:pt idx="3211">
                  <c:v>533.00773014757556</c:v>
                </c:pt>
                <c:pt idx="3212">
                  <c:v>533.00773014757556</c:v>
                </c:pt>
                <c:pt idx="3213">
                  <c:v>533.00773014757556</c:v>
                </c:pt>
                <c:pt idx="3214">
                  <c:v>533.00773014757556</c:v>
                </c:pt>
                <c:pt idx="3215">
                  <c:v>533.00773014757556</c:v>
                </c:pt>
                <c:pt idx="3216">
                  <c:v>533.00773014757556</c:v>
                </c:pt>
                <c:pt idx="3217">
                  <c:v>533.00773014757556</c:v>
                </c:pt>
                <c:pt idx="3218">
                  <c:v>533.00773014757556</c:v>
                </c:pt>
                <c:pt idx="3219">
                  <c:v>533.00773014757556</c:v>
                </c:pt>
                <c:pt idx="3220">
                  <c:v>533.00773014757556</c:v>
                </c:pt>
                <c:pt idx="3221">
                  <c:v>533.00773014757556</c:v>
                </c:pt>
                <c:pt idx="3222">
                  <c:v>533.00773014757556</c:v>
                </c:pt>
                <c:pt idx="3223">
                  <c:v>533.00773014757556</c:v>
                </c:pt>
                <c:pt idx="3224">
                  <c:v>533.00773014757556</c:v>
                </c:pt>
                <c:pt idx="3225">
                  <c:v>533.00773014757556</c:v>
                </c:pt>
                <c:pt idx="3226">
                  <c:v>533.00773014757556</c:v>
                </c:pt>
                <c:pt idx="3227">
                  <c:v>533.00773014757556</c:v>
                </c:pt>
                <c:pt idx="3228">
                  <c:v>533.00773014757556</c:v>
                </c:pt>
                <c:pt idx="3229">
                  <c:v>533.00773014757556</c:v>
                </c:pt>
                <c:pt idx="3230">
                  <c:v>533.00773014757556</c:v>
                </c:pt>
                <c:pt idx="3231">
                  <c:v>533.00773014757556</c:v>
                </c:pt>
                <c:pt idx="3232">
                  <c:v>533.00773014757556</c:v>
                </c:pt>
                <c:pt idx="3233">
                  <c:v>533.00773014757556</c:v>
                </c:pt>
                <c:pt idx="3234">
                  <c:v>533.00773014757556</c:v>
                </c:pt>
                <c:pt idx="3235">
                  <c:v>533.00773014757556</c:v>
                </c:pt>
                <c:pt idx="3236">
                  <c:v>533.00773014757556</c:v>
                </c:pt>
                <c:pt idx="3237">
                  <c:v>533.00773014757556</c:v>
                </c:pt>
                <c:pt idx="3238">
                  <c:v>533.00773014757556</c:v>
                </c:pt>
                <c:pt idx="3239">
                  <c:v>533.00773014757556</c:v>
                </c:pt>
                <c:pt idx="3240">
                  <c:v>533.00773014757556</c:v>
                </c:pt>
                <c:pt idx="3241">
                  <c:v>533.00773014757556</c:v>
                </c:pt>
                <c:pt idx="3242">
                  <c:v>533.00773014757556</c:v>
                </c:pt>
                <c:pt idx="3243">
                  <c:v>533.00773014757556</c:v>
                </c:pt>
                <c:pt idx="3244">
                  <c:v>533.00773014757556</c:v>
                </c:pt>
                <c:pt idx="3245">
                  <c:v>533.00773014757556</c:v>
                </c:pt>
                <c:pt idx="3246">
                  <c:v>533.00773014757556</c:v>
                </c:pt>
                <c:pt idx="3247">
                  <c:v>533.00773014757556</c:v>
                </c:pt>
                <c:pt idx="3248">
                  <c:v>533.00773014757556</c:v>
                </c:pt>
                <c:pt idx="3249">
                  <c:v>533.00773014757556</c:v>
                </c:pt>
                <c:pt idx="3250">
                  <c:v>533.00773014757556</c:v>
                </c:pt>
                <c:pt idx="3251">
                  <c:v>533.00773014757556</c:v>
                </c:pt>
                <c:pt idx="3252">
                  <c:v>533.00773014757556</c:v>
                </c:pt>
                <c:pt idx="3253">
                  <c:v>533.00773014757556</c:v>
                </c:pt>
                <c:pt idx="3254">
                  <c:v>533.00773014757556</c:v>
                </c:pt>
                <c:pt idx="3255">
                  <c:v>533.00773014757556</c:v>
                </c:pt>
                <c:pt idx="3256">
                  <c:v>533.00773014757556</c:v>
                </c:pt>
                <c:pt idx="3257">
                  <c:v>533.00773014757556</c:v>
                </c:pt>
                <c:pt idx="3258">
                  <c:v>533.00773014757556</c:v>
                </c:pt>
                <c:pt idx="3259">
                  <c:v>533.00773014757556</c:v>
                </c:pt>
                <c:pt idx="3260">
                  <c:v>533.00773014757556</c:v>
                </c:pt>
                <c:pt idx="3261">
                  <c:v>533.00773014757556</c:v>
                </c:pt>
                <c:pt idx="3262">
                  <c:v>533.00773014757556</c:v>
                </c:pt>
                <c:pt idx="3263">
                  <c:v>533.00773014757556</c:v>
                </c:pt>
                <c:pt idx="3264">
                  <c:v>533.00773014757556</c:v>
                </c:pt>
                <c:pt idx="3265">
                  <c:v>533.00773014757556</c:v>
                </c:pt>
                <c:pt idx="3266">
                  <c:v>533.00773014757556</c:v>
                </c:pt>
                <c:pt idx="3267">
                  <c:v>533.00773014757556</c:v>
                </c:pt>
                <c:pt idx="3268">
                  <c:v>533.00773014757556</c:v>
                </c:pt>
                <c:pt idx="3269">
                  <c:v>533.00773014757556</c:v>
                </c:pt>
                <c:pt idx="3270">
                  <c:v>533.00773014757556</c:v>
                </c:pt>
                <c:pt idx="3271">
                  <c:v>533.00773014757556</c:v>
                </c:pt>
                <c:pt idx="3272">
                  <c:v>533.00773014757556</c:v>
                </c:pt>
                <c:pt idx="3273">
                  <c:v>533.00773014757556</c:v>
                </c:pt>
                <c:pt idx="3274">
                  <c:v>533.00773014757556</c:v>
                </c:pt>
                <c:pt idx="3275">
                  <c:v>533.00773014757556</c:v>
                </c:pt>
                <c:pt idx="3276">
                  <c:v>533.00773014757556</c:v>
                </c:pt>
                <c:pt idx="3277">
                  <c:v>533.00773014757556</c:v>
                </c:pt>
                <c:pt idx="3278">
                  <c:v>533.00773014757556</c:v>
                </c:pt>
                <c:pt idx="3279">
                  <c:v>533.00773014757556</c:v>
                </c:pt>
                <c:pt idx="3280">
                  <c:v>533.00773014757556</c:v>
                </c:pt>
                <c:pt idx="3281">
                  <c:v>533.00773014757556</c:v>
                </c:pt>
                <c:pt idx="3282">
                  <c:v>533.00773014757556</c:v>
                </c:pt>
                <c:pt idx="3283">
                  <c:v>533.00773014757556</c:v>
                </c:pt>
                <c:pt idx="3284">
                  <c:v>533.00773014757556</c:v>
                </c:pt>
                <c:pt idx="3285">
                  <c:v>533.00773014757556</c:v>
                </c:pt>
                <c:pt idx="3286">
                  <c:v>533.00773014757556</c:v>
                </c:pt>
                <c:pt idx="3287">
                  <c:v>533.00773014757556</c:v>
                </c:pt>
                <c:pt idx="3288">
                  <c:v>533.00773014757556</c:v>
                </c:pt>
                <c:pt idx="3289">
                  <c:v>533.00773014757556</c:v>
                </c:pt>
                <c:pt idx="3290">
                  <c:v>533.00773014757556</c:v>
                </c:pt>
                <c:pt idx="3291">
                  <c:v>533.00773014757556</c:v>
                </c:pt>
                <c:pt idx="3292">
                  <c:v>533.00773014757556</c:v>
                </c:pt>
                <c:pt idx="3293">
                  <c:v>533.00773014757556</c:v>
                </c:pt>
                <c:pt idx="3294">
                  <c:v>533.00773014757556</c:v>
                </c:pt>
                <c:pt idx="3295">
                  <c:v>533.00773014757556</c:v>
                </c:pt>
                <c:pt idx="3296">
                  <c:v>533.00773014757556</c:v>
                </c:pt>
                <c:pt idx="3297">
                  <c:v>533.00773014757556</c:v>
                </c:pt>
                <c:pt idx="3298">
                  <c:v>533.00773014757556</c:v>
                </c:pt>
                <c:pt idx="3299">
                  <c:v>533.00773014757556</c:v>
                </c:pt>
                <c:pt idx="3300">
                  <c:v>533.00773014757556</c:v>
                </c:pt>
                <c:pt idx="3301">
                  <c:v>533.00773014757556</c:v>
                </c:pt>
                <c:pt idx="3302">
                  <c:v>533.00773014757556</c:v>
                </c:pt>
                <c:pt idx="3303">
                  <c:v>533.00773014757556</c:v>
                </c:pt>
                <c:pt idx="3304">
                  <c:v>533.00773014757556</c:v>
                </c:pt>
                <c:pt idx="3305">
                  <c:v>533.00773014757556</c:v>
                </c:pt>
                <c:pt idx="3306">
                  <c:v>533.00773014757556</c:v>
                </c:pt>
                <c:pt idx="3307">
                  <c:v>533.00773014757556</c:v>
                </c:pt>
                <c:pt idx="3308">
                  <c:v>533.00773014757556</c:v>
                </c:pt>
                <c:pt idx="3309">
                  <c:v>533.00773014757556</c:v>
                </c:pt>
                <c:pt idx="3310">
                  <c:v>533.00773014757556</c:v>
                </c:pt>
                <c:pt idx="3311">
                  <c:v>533.00773014757556</c:v>
                </c:pt>
                <c:pt idx="3312">
                  <c:v>533.00773014757556</c:v>
                </c:pt>
                <c:pt idx="3313">
                  <c:v>533.00773014757556</c:v>
                </c:pt>
                <c:pt idx="3314">
                  <c:v>533.00773014757556</c:v>
                </c:pt>
                <c:pt idx="3315">
                  <c:v>533.00773014757556</c:v>
                </c:pt>
                <c:pt idx="3316">
                  <c:v>533.00773014757556</c:v>
                </c:pt>
                <c:pt idx="3317">
                  <c:v>533.00773014757556</c:v>
                </c:pt>
                <c:pt idx="3318">
                  <c:v>533.00773014757556</c:v>
                </c:pt>
                <c:pt idx="3319">
                  <c:v>533.00773014757556</c:v>
                </c:pt>
                <c:pt idx="3320">
                  <c:v>533.00773014757556</c:v>
                </c:pt>
                <c:pt idx="3321">
                  <c:v>533.00773014757556</c:v>
                </c:pt>
                <c:pt idx="3322">
                  <c:v>533.00773014757556</c:v>
                </c:pt>
                <c:pt idx="3323">
                  <c:v>533.00773014757556</c:v>
                </c:pt>
                <c:pt idx="3324">
                  <c:v>533.00773014757556</c:v>
                </c:pt>
                <c:pt idx="3325">
                  <c:v>533.00773014757556</c:v>
                </c:pt>
                <c:pt idx="3326">
                  <c:v>533.00773014757556</c:v>
                </c:pt>
                <c:pt idx="3327">
                  <c:v>533.00773014757556</c:v>
                </c:pt>
                <c:pt idx="3328">
                  <c:v>533.00773014757556</c:v>
                </c:pt>
                <c:pt idx="3329">
                  <c:v>533.00773014757556</c:v>
                </c:pt>
                <c:pt idx="3330">
                  <c:v>533.00773014757556</c:v>
                </c:pt>
                <c:pt idx="3331">
                  <c:v>533.00773014757556</c:v>
                </c:pt>
                <c:pt idx="3332">
                  <c:v>533.00773014757556</c:v>
                </c:pt>
                <c:pt idx="3333">
                  <c:v>533.00773014757556</c:v>
                </c:pt>
                <c:pt idx="3334">
                  <c:v>533.00773014757556</c:v>
                </c:pt>
                <c:pt idx="3335">
                  <c:v>533.00773014757556</c:v>
                </c:pt>
                <c:pt idx="3336">
                  <c:v>533.00773014757556</c:v>
                </c:pt>
                <c:pt idx="3337">
                  <c:v>533.00773014757556</c:v>
                </c:pt>
                <c:pt idx="3338">
                  <c:v>533.00773014757556</c:v>
                </c:pt>
                <c:pt idx="3339">
                  <c:v>533.00773014757556</c:v>
                </c:pt>
                <c:pt idx="3340">
                  <c:v>533.00773014757556</c:v>
                </c:pt>
                <c:pt idx="3341">
                  <c:v>533.00773014757556</c:v>
                </c:pt>
                <c:pt idx="3342">
                  <c:v>533.00773014757556</c:v>
                </c:pt>
                <c:pt idx="3343">
                  <c:v>533.00773014757556</c:v>
                </c:pt>
                <c:pt idx="3344">
                  <c:v>533.00773014757556</c:v>
                </c:pt>
                <c:pt idx="3345">
                  <c:v>533.00773014757556</c:v>
                </c:pt>
                <c:pt idx="3346">
                  <c:v>533.00773014757556</c:v>
                </c:pt>
                <c:pt idx="3347">
                  <c:v>533.00773014757556</c:v>
                </c:pt>
                <c:pt idx="3348">
                  <c:v>533.00773014757556</c:v>
                </c:pt>
                <c:pt idx="3349">
                  <c:v>533.00773014757556</c:v>
                </c:pt>
                <c:pt idx="3350">
                  <c:v>533.00773014757556</c:v>
                </c:pt>
                <c:pt idx="3351">
                  <c:v>533.00773014757556</c:v>
                </c:pt>
                <c:pt idx="3352">
                  <c:v>533.00773014757556</c:v>
                </c:pt>
                <c:pt idx="3353">
                  <c:v>533.00773014757556</c:v>
                </c:pt>
                <c:pt idx="3354">
                  <c:v>533.00773014757556</c:v>
                </c:pt>
                <c:pt idx="3355">
                  <c:v>533.00773014757556</c:v>
                </c:pt>
                <c:pt idx="3356">
                  <c:v>533.00773014757556</c:v>
                </c:pt>
                <c:pt idx="3357">
                  <c:v>533.00773014757556</c:v>
                </c:pt>
                <c:pt idx="3358">
                  <c:v>533.00773014757556</c:v>
                </c:pt>
                <c:pt idx="3359">
                  <c:v>533.00773014757556</c:v>
                </c:pt>
                <c:pt idx="3360">
                  <c:v>533.00773014757556</c:v>
                </c:pt>
                <c:pt idx="3361">
                  <c:v>533.00773014757556</c:v>
                </c:pt>
                <c:pt idx="3362">
                  <c:v>533.00773014757556</c:v>
                </c:pt>
                <c:pt idx="3363">
                  <c:v>533.00773014757556</c:v>
                </c:pt>
                <c:pt idx="3364">
                  <c:v>533.00773014757556</c:v>
                </c:pt>
                <c:pt idx="3365">
                  <c:v>533.00773014757556</c:v>
                </c:pt>
                <c:pt idx="3366">
                  <c:v>533.00773014757556</c:v>
                </c:pt>
                <c:pt idx="3367">
                  <c:v>533.00773014757556</c:v>
                </c:pt>
                <c:pt idx="3368">
                  <c:v>533.00773014757556</c:v>
                </c:pt>
                <c:pt idx="3369">
                  <c:v>533.00773014757556</c:v>
                </c:pt>
                <c:pt idx="3370">
                  <c:v>533.00773014757556</c:v>
                </c:pt>
                <c:pt idx="3371">
                  <c:v>533.00773014757556</c:v>
                </c:pt>
                <c:pt idx="3372">
                  <c:v>533.00773014757556</c:v>
                </c:pt>
                <c:pt idx="3373">
                  <c:v>533.00773014757556</c:v>
                </c:pt>
                <c:pt idx="3374">
                  <c:v>533.00773014757556</c:v>
                </c:pt>
                <c:pt idx="3375">
                  <c:v>533.00773014757556</c:v>
                </c:pt>
                <c:pt idx="3376">
                  <c:v>533.00773014757556</c:v>
                </c:pt>
                <c:pt idx="3377">
                  <c:v>533.00773014757556</c:v>
                </c:pt>
                <c:pt idx="3378">
                  <c:v>533.00773014757556</c:v>
                </c:pt>
                <c:pt idx="3379">
                  <c:v>533.00773014757556</c:v>
                </c:pt>
                <c:pt idx="3380">
                  <c:v>533.00773014757556</c:v>
                </c:pt>
                <c:pt idx="3381">
                  <c:v>533.00773014757556</c:v>
                </c:pt>
                <c:pt idx="3382">
                  <c:v>533.00773014757556</c:v>
                </c:pt>
                <c:pt idx="3383">
                  <c:v>533.00773014757556</c:v>
                </c:pt>
                <c:pt idx="3384">
                  <c:v>533.00773014757556</c:v>
                </c:pt>
                <c:pt idx="3385">
                  <c:v>533.00773014757556</c:v>
                </c:pt>
                <c:pt idx="3386">
                  <c:v>533.00773014757556</c:v>
                </c:pt>
                <c:pt idx="3387">
                  <c:v>533.00773014757556</c:v>
                </c:pt>
                <c:pt idx="3388">
                  <c:v>533.00773014757556</c:v>
                </c:pt>
                <c:pt idx="3389">
                  <c:v>533.00773014757556</c:v>
                </c:pt>
                <c:pt idx="3390">
                  <c:v>533.00773014757556</c:v>
                </c:pt>
                <c:pt idx="3391">
                  <c:v>533.00773014757556</c:v>
                </c:pt>
                <c:pt idx="3392">
                  <c:v>533.00773014757556</c:v>
                </c:pt>
                <c:pt idx="3393">
                  <c:v>533.00773014757556</c:v>
                </c:pt>
                <c:pt idx="3394">
                  <c:v>533.00773014757556</c:v>
                </c:pt>
                <c:pt idx="3395">
                  <c:v>533.00773014757556</c:v>
                </c:pt>
                <c:pt idx="3396">
                  <c:v>533.00773014757556</c:v>
                </c:pt>
                <c:pt idx="3397">
                  <c:v>533.00773014757556</c:v>
                </c:pt>
                <c:pt idx="3398">
                  <c:v>533.00773014757556</c:v>
                </c:pt>
                <c:pt idx="3399">
                  <c:v>533.00773014757556</c:v>
                </c:pt>
                <c:pt idx="3400">
                  <c:v>533.00773014757556</c:v>
                </c:pt>
                <c:pt idx="3401">
                  <c:v>533.00773014757556</c:v>
                </c:pt>
                <c:pt idx="3402">
                  <c:v>533.00773014757556</c:v>
                </c:pt>
                <c:pt idx="3403">
                  <c:v>533.00773014757556</c:v>
                </c:pt>
                <c:pt idx="3404">
                  <c:v>533.00773014757556</c:v>
                </c:pt>
                <c:pt idx="3405">
                  <c:v>533.00773014757556</c:v>
                </c:pt>
                <c:pt idx="3406">
                  <c:v>533.00773014757556</c:v>
                </c:pt>
                <c:pt idx="3407">
                  <c:v>533.00773014757556</c:v>
                </c:pt>
                <c:pt idx="3408">
                  <c:v>533.00773014757556</c:v>
                </c:pt>
                <c:pt idx="3409">
                  <c:v>533.00773014757556</c:v>
                </c:pt>
                <c:pt idx="3410">
                  <c:v>533.00773014757556</c:v>
                </c:pt>
                <c:pt idx="3411">
                  <c:v>533.00773014757556</c:v>
                </c:pt>
                <c:pt idx="3412">
                  <c:v>533.00773014757556</c:v>
                </c:pt>
                <c:pt idx="3413">
                  <c:v>533.00773014757556</c:v>
                </c:pt>
                <c:pt idx="3414">
                  <c:v>533.00773014757556</c:v>
                </c:pt>
                <c:pt idx="3415">
                  <c:v>533.00773014757556</c:v>
                </c:pt>
                <c:pt idx="3416">
                  <c:v>533.00773014757556</c:v>
                </c:pt>
                <c:pt idx="3417">
                  <c:v>533.00773014757556</c:v>
                </c:pt>
                <c:pt idx="3418">
                  <c:v>533.00773014757556</c:v>
                </c:pt>
                <c:pt idx="3419">
                  <c:v>533.00773014757556</c:v>
                </c:pt>
                <c:pt idx="3420">
                  <c:v>533.00773014757556</c:v>
                </c:pt>
                <c:pt idx="3421">
                  <c:v>533.00773014757556</c:v>
                </c:pt>
                <c:pt idx="3422">
                  <c:v>533.00773014757556</c:v>
                </c:pt>
                <c:pt idx="3423">
                  <c:v>533.00773014757556</c:v>
                </c:pt>
                <c:pt idx="3424">
                  <c:v>533.00773014757556</c:v>
                </c:pt>
                <c:pt idx="3425">
                  <c:v>533.00773014757556</c:v>
                </c:pt>
                <c:pt idx="3426">
                  <c:v>533.00773014757556</c:v>
                </c:pt>
                <c:pt idx="3427">
                  <c:v>533.00773014757556</c:v>
                </c:pt>
                <c:pt idx="3428">
                  <c:v>533.00773014757556</c:v>
                </c:pt>
                <c:pt idx="3429">
                  <c:v>533.00773014757556</c:v>
                </c:pt>
                <c:pt idx="3430">
                  <c:v>533.00773014757556</c:v>
                </c:pt>
                <c:pt idx="3431">
                  <c:v>533.00773014757556</c:v>
                </c:pt>
                <c:pt idx="3432">
                  <c:v>533.00773014757556</c:v>
                </c:pt>
                <c:pt idx="3433">
                  <c:v>533.00773014757556</c:v>
                </c:pt>
                <c:pt idx="3434">
                  <c:v>533.00773014757556</c:v>
                </c:pt>
                <c:pt idx="3435">
                  <c:v>533.00773014757556</c:v>
                </c:pt>
                <c:pt idx="3436">
                  <c:v>533.00773014757556</c:v>
                </c:pt>
                <c:pt idx="3437">
                  <c:v>533.00773014757556</c:v>
                </c:pt>
                <c:pt idx="3438">
                  <c:v>533.00773014757556</c:v>
                </c:pt>
                <c:pt idx="3439">
                  <c:v>533.00773014757556</c:v>
                </c:pt>
                <c:pt idx="3440">
                  <c:v>533.00773014757556</c:v>
                </c:pt>
                <c:pt idx="3441">
                  <c:v>533.00773014757556</c:v>
                </c:pt>
                <c:pt idx="3442">
                  <c:v>533.00773014757556</c:v>
                </c:pt>
                <c:pt idx="3443">
                  <c:v>533.00773014757556</c:v>
                </c:pt>
                <c:pt idx="3444">
                  <c:v>533.00773014757556</c:v>
                </c:pt>
                <c:pt idx="3445">
                  <c:v>533.00773014757556</c:v>
                </c:pt>
                <c:pt idx="3446">
                  <c:v>533.00773014757556</c:v>
                </c:pt>
                <c:pt idx="3447">
                  <c:v>533.00773014757556</c:v>
                </c:pt>
                <c:pt idx="3448">
                  <c:v>533.00773014757556</c:v>
                </c:pt>
                <c:pt idx="3449">
                  <c:v>533.00773014757556</c:v>
                </c:pt>
                <c:pt idx="3450">
                  <c:v>533.00773014757556</c:v>
                </c:pt>
                <c:pt idx="3451">
                  <c:v>533.00773014757556</c:v>
                </c:pt>
                <c:pt idx="3452">
                  <c:v>533.00773014757556</c:v>
                </c:pt>
                <c:pt idx="3453">
                  <c:v>533.00773014757556</c:v>
                </c:pt>
                <c:pt idx="3454">
                  <c:v>533.00773014757556</c:v>
                </c:pt>
                <c:pt idx="3455">
                  <c:v>533.00773014757556</c:v>
                </c:pt>
                <c:pt idx="3456">
                  <c:v>533.00773014757556</c:v>
                </c:pt>
                <c:pt idx="3457">
                  <c:v>533.00773014757556</c:v>
                </c:pt>
                <c:pt idx="3458">
                  <c:v>533.00773014757556</c:v>
                </c:pt>
                <c:pt idx="3459">
                  <c:v>533.00773014757556</c:v>
                </c:pt>
                <c:pt idx="3460">
                  <c:v>533.00773014757556</c:v>
                </c:pt>
                <c:pt idx="3461">
                  <c:v>533.00773014757556</c:v>
                </c:pt>
                <c:pt idx="3462">
                  <c:v>533.00773014757556</c:v>
                </c:pt>
                <c:pt idx="3463">
                  <c:v>533.00773014757556</c:v>
                </c:pt>
                <c:pt idx="3464">
                  <c:v>533.00773014757556</c:v>
                </c:pt>
                <c:pt idx="3465">
                  <c:v>533.00773014757556</c:v>
                </c:pt>
                <c:pt idx="3466">
                  <c:v>533.00773014757556</c:v>
                </c:pt>
                <c:pt idx="3467">
                  <c:v>533.00773014757556</c:v>
                </c:pt>
                <c:pt idx="3468">
                  <c:v>533.00773014757556</c:v>
                </c:pt>
                <c:pt idx="3469">
                  <c:v>533.00773014757556</c:v>
                </c:pt>
                <c:pt idx="3470">
                  <c:v>533.00773014757556</c:v>
                </c:pt>
                <c:pt idx="3471">
                  <c:v>533.00773014757556</c:v>
                </c:pt>
                <c:pt idx="3472">
                  <c:v>533.00773014757556</c:v>
                </c:pt>
                <c:pt idx="3473">
                  <c:v>533.00773014757556</c:v>
                </c:pt>
                <c:pt idx="3474">
                  <c:v>533.00773014757556</c:v>
                </c:pt>
                <c:pt idx="3475">
                  <c:v>533.00773014757556</c:v>
                </c:pt>
                <c:pt idx="3476">
                  <c:v>533.00773014757556</c:v>
                </c:pt>
                <c:pt idx="3477">
                  <c:v>533.00773014757556</c:v>
                </c:pt>
                <c:pt idx="3478">
                  <c:v>533.00773014757556</c:v>
                </c:pt>
                <c:pt idx="3479">
                  <c:v>533.00773014757556</c:v>
                </c:pt>
                <c:pt idx="3480">
                  <c:v>533.00773014757556</c:v>
                </c:pt>
                <c:pt idx="3481">
                  <c:v>533.00773014757556</c:v>
                </c:pt>
                <c:pt idx="3482">
                  <c:v>533.00773014757556</c:v>
                </c:pt>
                <c:pt idx="3483">
                  <c:v>533.00773014757556</c:v>
                </c:pt>
                <c:pt idx="3484">
                  <c:v>533.00773014757556</c:v>
                </c:pt>
                <c:pt idx="3485">
                  <c:v>533.00773014757556</c:v>
                </c:pt>
                <c:pt idx="3486">
                  <c:v>533.00773014757556</c:v>
                </c:pt>
                <c:pt idx="3487">
                  <c:v>533.00773014757556</c:v>
                </c:pt>
                <c:pt idx="3488">
                  <c:v>533.00773014757556</c:v>
                </c:pt>
                <c:pt idx="3489">
                  <c:v>533.00773014757556</c:v>
                </c:pt>
                <c:pt idx="3490">
                  <c:v>533.00773014757556</c:v>
                </c:pt>
                <c:pt idx="3491">
                  <c:v>533.00773014757556</c:v>
                </c:pt>
                <c:pt idx="3492">
                  <c:v>533.00773014757556</c:v>
                </c:pt>
                <c:pt idx="3493">
                  <c:v>533.00773014757556</c:v>
                </c:pt>
                <c:pt idx="3494">
                  <c:v>533.00773014757556</c:v>
                </c:pt>
                <c:pt idx="3495">
                  <c:v>533.00773014757556</c:v>
                </c:pt>
                <c:pt idx="3496">
                  <c:v>533.00773014757556</c:v>
                </c:pt>
                <c:pt idx="3497">
                  <c:v>533.00773014757556</c:v>
                </c:pt>
                <c:pt idx="3498">
                  <c:v>533.00773014757556</c:v>
                </c:pt>
                <c:pt idx="3499">
                  <c:v>533.00773014757556</c:v>
                </c:pt>
                <c:pt idx="3500">
                  <c:v>533.00773014757556</c:v>
                </c:pt>
                <c:pt idx="3501">
                  <c:v>533.00773014757556</c:v>
                </c:pt>
                <c:pt idx="3502">
                  <c:v>533.00773014757556</c:v>
                </c:pt>
                <c:pt idx="3503">
                  <c:v>533.00773014757556</c:v>
                </c:pt>
                <c:pt idx="3504">
                  <c:v>533.00773014757556</c:v>
                </c:pt>
                <c:pt idx="3505">
                  <c:v>533.00773014757556</c:v>
                </c:pt>
                <c:pt idx="3506">
                  <c:v>533.00773014757556</c:v>
                </c:pt>
                <c:pt idx="3507">
                  <c:v>533.00773014757556</c:v>
                </c:pt>
                <c:pt idx="3508">
                  <c:v>533.00773014757556</c:v>
                </c:pt>
                <c:pt idx="3509">
                  <c:v>533.00773014757556</c:v>
                </c:pt>
                <c:pt idx="3510">
                  <c:v>533.00773014757556</c:v>
                </c:pt>
                <c:pt idx="3511">
                  <c:v>533.00773014757556</c:v>
                </c:pt>
                <c:pt idx="3512">
                  <c:v>533.00773014757556</c:v>
                </c:pt>
                <c:pt idx="3513">
                  <c:v>533.00773014757556</c:v>
                </c:pt>
                <c:pt idx="3514">
                  <c:v>533.00773014757556</c:v>
                </c:pt>
                <c:pt idx="3515">
                  <c:v>533.00773014757556</c:v>
                </c:pt>
                <c:pt idx="3516">
                  <c:v>533.00773014757556</c:v>
                </c:pt>
                <c:pt idx="3517">
                  <c:v>533.00773014757556</c:v>
                </c:pt>
                <c:pt idx="3518">
                  <c:v>533.00773014757556</c:v>
                </c:pt>
                <c:pt idx="3519">
                  <c:v>533.00773014757556</c:v>
                </c:pt>
                <c:pt idx="3520">
                  <c:v>533.00773014757556</c:v>
                </c:pt>
                <c:pt idx="3521">
                  <c:v>533.00773014757556</c:v>
                </c:pt>
                <c:pt idx="3522">
                  <c:v>533.00773014757556</c:v>
                </c:pt>
                <c:pt idx="3523">
                  <c:v>533.00773014757556</c:v>
                </c:pt>
                <c:pt idx="3524">
                  <c:v>533.00773014757556</c:v>
                </c:pt>
                <c:pt idx="3525">
                  <c:v>533.00773014757556</c:v>
                </c:pt>
                <c:pt idx="3526">
                  <c:v>533.00773014757556</c:v>
                </c:pt>
                <c:pt idx="3527">
                  <c:v>533.00773014757556</c:v>
                </c:pt>
                <c:pt idx="3528">
                  <c:v>533.00773014757556</c:v>
                </c:pt>
                <c:pt idx="3529">
                  <c:v>533.00773014757556</c:v>
                </c:pt>
                <c:pt idx="3530">
                  <c:v>533.00773014757556</c:v>
                </c:pt>
                <c:pt idx="3531">
                  <c:v>533.00773014757556</c:v>
                </c:pt>
                <c:pt idx="3532">
                  <c:v>533.00773014757556</c:v>
                </c:pt>
                <c:pt idx="3533">
                  <c:v>533.00773014757556</c:v>
                </c:pt>
                <c:pt idx="3534">
                  <c:v>533.00773014757556</c:v>
                </c:pt>
                <c:pt idx="3535">
                  <c:v>533.00773014757556</c:v>
                </c:pt>
                <c:pt idx="3536">
                  <c:v>533.00773014757556</c:v>
                </c:pt>
                <c:pt idx="3537">
                  <c:v>533.00773014757556</c:v>
                </c:pt>
                <c:pt idx="3538">
                  <c:v>533.00773014757556</c:v>
                </c:pt>
                <c:pt idx="3539">
                  <c:v>533.00773014757556</c:v>
                </c:pt>
                <c:pt idx="3540">
                  <c:v>533.00773014757556</c:v>
                </c:pt>
                <c:pt idx="3541">
                  <c:v>533.00773014757556</c:v>
                </c:pt>
                <c:pt idx="3542">
                  <c:v>533.00773014757556</c:v>
                </c:pt>
                <c:pt idx="3543">
                  <c:v>533.00773014757556</c:v>
                </c:pt>
                <c:pt idx="3544">
                  <c:v>533.00773014757556</c:v>
                </c:pt>
                <c:pt idx="3545">
                  <c:v>533.00773014757556</c:v>
                </c:pt>
                <c:pt idx="3546">
                  <c:v>533.00773014757556</c:v>
                </c:pt>
                <c:pt idx="3547">
                  <c:v>533.00773014757556</c:v>
                </c:pt>
                <c:pt idx="3548">
                  <c:v>533.00773014757556</c:v>
                </c:pt>
                <c:pt idx="3549">
                  <c:v>533.00773014757556</c:v>
                </c:pt>
                <c:pt idx="3550">
                  <c:v>533.00773014757556</c:v>
                </c:pt>
                <c:pt idx="3551">
                  <c:v>533.00773014757556</c:v>
                </c:pt>
                <c:pt idx="3552">
                  <c:v>533.00773014757556</c:v>
                </c:pt>
                <c:pt idx="3553">
                  <c:v>533.00773014757556</c:v>
                </c:pt>
                <c:pt idx="3554">
                  <c:v>533.00773014757556</c:v>
                </c:pt>
                <c:pt idx="3555">
                  <c:v>533.00773014757556</c:v>
                </c:pt>
                <c:pt idx="3556">
                  <c:v>533.00773014757556</c:v>
                </c:pt>
                <c:pt idx="3557">
                  <c:v>533.00773014757556</c:v>
                </c:pt>
                <c:pt idx="3558">
                  <c:v>533.00773014757556</c:v>
                </c:pt>
                <c:pt idx="3559">
                  <c:v>533.00773014757556</c:v>
                </c:pt>
                <c:pt idx="3560">
                  <c:v>533.00773014757556</c:v>
                </c:pt>
                <c:pt idx="3561">
                  <c:v>533.00773014757556</c:v>
                </c:pt>
                <c:pt idx="3562">
                  <c:v>533.00773014757556</c:v>
                </c:pt>
                <c:pt idx="3563">
                  <c:v>533.00773014757556</c:v>
                </c:pt>
                <c:pt idx="3564">
                  <c:v>533.00773014757556</c:v>
                </c:pt>
                <c:pt idx="3565">
                  <c:v>533.00773014757556</c:v>
                </c:pt>
                <c:pt idx="3566">
                  <c:v>533.00773014757556</c:v>
                </c:pt>
                <c:pt idx="3567">
                  <c:v>533.00773014757556</c:v>
                </c:pt>
                <c:pt idx="3568">
                  <c:v>533.00773014757556</c:v>
                </c:pt>
                <c:pt idx="3569">
                  <c:v>533.00773014757556</c:v>
                </c:pt>
                <c:pt idx="3570">
                  <c:v>533.00773014757556</c:v>
                </c:pt>
                <c:pt idx="3571">
                  <c:v>533.00773014757556</c:v>
                </c:pt>
                <c:pt idx="3572">
                  <c:v>533.00773014757556</c:v>
                </c:pt>
                <c:pt idx="3573">
                  <c:v>533.00773014757556</c:v>
                </c:pt>
                <c:pt idx="3574">
                  <c:v>533.00773014757556</c:v>
                </c:pt>
                <c:pt idx="3575">
                  <c:v>533.00773014757556</c:v>
                </c:pt>
                <c:pt idx="3576">
                  <c:v>533.00773014757556</c:v>
                </c:pt>
                <c:pt idx="3577">
                  <c:v>533.00773014757556</c:v>
                </c:pt>
                <c:pt idx="3578">
                  <c:v>533.00773014757556</c:v>
                </c:pt>
                <c:pt idx="3579">
                  <c:v>533.00773014757556</c:v>
                </c:pt>
                <c:pt idx="3580">
                  <c:v>533.00773014757556</c:v>
                </c:pt>
                <c:pt idx="3581">
                  <c:v>533.00773014757556</c:v>
                </c:pt>
                <c:pt idx="3582">
                  <c:v>533.00773014757556</c:v>
                </c:pt>
                <c:pt idx="3583">
                  <c:v>533.00773014757556</c:v>
                </c:pt>
                <c:pt idx="3584">
                  <c:v>533.00773014757556</c:v>
                </c:pt>
                <c:pt idx="3585">
                  <c:v>533.00773014757556</c:v>
                </c:pt>
                <c:pt idx="3586">
                  <c:v>533.00773014757556</c:v>
                </c:pt>
                <c:pt idx="3587">
                  <c:v>533.00773014757556</c:v>
                </c:pt>
                <c:pt idx="3588">
                  <c:v>533.00773014757556</c:v>
                </c:pt>
                <c:pt idx="3589">
                  <c:v>533.00773014757556</c:v>
                </c:pt>
                <c:pt idx="3590">
                  <c:v>533.00773014757556</c:v>
                </c:pt>
                <c:pt idx="3591">
                  <c:v>533.00773014757556</c:v>
                </c:pt>
                <c:pt idx="3592">
                  <c:v>533.00773014757556</c:v>
                </c:pt>
                <c:pt idx="3593">
                  <c:v>533.00773014757556</c:v>
                </c:pt>
                <c:pt idx="3594">
                  <c:v>533.00773014757556</c:v>
                </c:pt>
                <c:pt idx="3595">
                  <c:v>533.00773014757556</c:v>
                </c:pt>
                <c:pt idx="3596">
                  <c:v>533.00773014757556</c:v>
                </c:pt>
                <c:pt idx="3597">
                  <c:v>533.00773014757556</c:v>
                </c:pt>
                <c:pt idx="3598">
                  <c:v>533.00773014757556</c:v>
                </c:pt>
                <c:pt idx="3599">
                  <c:v>533.00773014757556</c:v>
                </c:pt>
                <c:pt idx="3600">
                  <c:v>533.00773014757556</c:v>
                </c:pt>
                <c:pt idx="3601">
                  <c:v>533.00773014757556</c:v>
                </c:pt>
                <c:pt idx="3602">
                  <c:v>533.00773014757556</c:v>
                </c:pt>
                <c:pt idx="3603">
                  <c:v>533.00773014757556</c:v>
                </c:pt>
                <c:pt idx="3604">
                  <c:v>533.00773014757556</c:v>
                </c:pt>
                <c:pt idx="3605">
                  <c:v>533.00773014757556</c:v>
                </c:pt>
                <c:pt idx="3606">
                  <c:v>533.00773014757556</c:v>
                </c:pt>
                <c:pt idx="3607">
                  <c:v>533.00773014757556</c:v>
                </c:pt>
                <c:pt idx="3608">
                  <c:v>533.00773014757556</c:v>
                </c:pt>
                <c:pt idx="3609">
                  <c:v>533.00773014757556</c:v>
                </c:pt>
                <c:pt idx="3610">
                  <c:v>533.00773014757556</c:v>
                </c:pt>
                <c:pt idx="3611">
                  <c:v>533.00773014757556</c:v>
                </c:pt>
                <c:pt idx="3612">
                  <c:v>533.00773014757556</c:v>
                </c:pt>
                <c:pt idx="3613">
                  <c:v>533.00773014757556</c:v>
                </c:pt>
                <c:pt idx="3614">
                  <c:v>533.00773014757556</c:v>
                </c:pt>
                <c:pt idx="3615">
                  <c:v>533.00773014757556</c:v>
                </c:pt>
                <c:pt idx="3616">
                  <c:v>533.00773014757556</c:v>
                </c:pt>
                <c:pt idx="3617">
                  <c:v>533.00773014757556</c:v>
                </c:pt>
                <c:pt idx="3618">
                  <c:v>533.00773014757556</c:v>
                </c:pt>
                <c:pt idx="3619">
                  <c:v>533.00773014757556</c:v>
                </c:pt>
                <c:pt idx="3620">
                  <c:v>533.00773014757556</c:v>
                </c:pt>
                <c:pt idx="3621">
                  <c:v>533.00773014757556</c:v>
                </c:pt>
                <c:pt idx="3622">
                  <c:v>533.00773014757556</c:v>
                </c:pt>
                <c:pt idx="3623">
                  <c:v>533.00773014757556</c:v>
                </c:pt>
                <c:pt idx="3624">
                  <c:v>533.00773014757556</c:v>
                </c:pt>
                <c:pt idx="3625">
                  <c:v>533.00773014757556</c:v>
                </c:pt>
                <c:pt idx="3626">
                  <c:v>533.00773014757556</c:v>
                </c:pt>
                <c:pt idx="3627">
                  <c:v>533.00773014757556</c:v>
                </c:pt>
                <c:pt idx="3628">
                  <c:v>533.00773014757556</c:v>
                </c:pt>
                <c:pt idx="3629">
                  <c:v>533.00773014757556</c:v>
                </c:pt>
                <c:pt idx="3630">
                  <c:v>533.00773014757556</c:v>
                </c:pt>
                <c:pt idx="3631">
                  <c:v>533.00773014757556</c:v>
                </c:pt>
                <c:pt idx="3632">
                  <c:v>533.00773014757556</c:v>
                </c:pt>
                <c:pt idx="3633">
                  <c:v>533.00773014757556</c:v>
                </c:pt>
                <c:pt idx="3634">
                  <c:v>533.00773014757556</c:v>
                </c:pt>
                <c:pt idx="3635">
                  <c:v>533.00773014757556</c:v>
                </c:pt>
                <c:pt idx="3636">
                  <c:v>533.00773014757556</c:v>
                </c:pt>
                <c:pt idx="3637">
                  <c:v>533.00773014757556</c:v>
                </c:pt>
                <c:pt idx="3638">
                  <c:v>533.00773014757556</c:v>
                </c:pt>
                <c:pt idx="3639">
                  <c:v>533.00773014757556</c:v>
                </c:pt>
                <c:pt idx="3640">
                  <c:v>533.00773014757556</c:v>
                </c:pt>
                <c:pt idx="3641">
                  <c:v>533.00773014757556</c:v>
                </c:pt>
                <c:pt idx="3642">
                  <c:v>533.00773014757556</c:v>
                </c:pt>
                <c:pt idx="3643">
                  <c:v>533.00773014757556</c:v>
                </c:pt>
                <c:pt idx="3644">
                  <c:v>533.00773014757556</c:v>
                </c:pt>
                <c:pt idx="3645">
                  <c:v>533.00773014757556</c:v>
                </c:pt>
                <c:pt idx="3646">
                  <c:v>533.00773014757556</c:v>
                </c:pt>
                <c:pt idx="3647">
                  <c:v>533.00773014757556</c:v>
                </c:pt>
                <c:pt idx="3648">
                  <c:v>533.00773014757556</c:v>
                </c:pt>
                <c:pt idx="3649">
                  <c:v>533.00773014757556</c:v>
                </c:pt>
                <c:pt idx="3650">
                  <c:v>533.00773014757556</c:v>
                </c:pt>
                <c:pt idx="3651">
                  <c:v>533.00773014757556</c:v>
                </c:pt>
                <c:pt idx="3652">
                  <c:v>533.00773014757556</c:v>
                </c:pt>
                <c:pt idx="3653">
                  <c:v>533.00773014757556</c:v>
                </c:pt>
                <c:pt idx="3654">
                  <c:v>533.00773014757556</c:v>
                </c:pt>
                <c:pt idx="3655">
                  <c:v>533.00773014757556</c:v>
                </c:pt>
                <c:pt idx="3656">
                  <c:v>533.00773014757556</c:v>
                </c:pt>
                <c:pt idx="3657">
                  <c:v>533.00773014757556</c:v>
                </c:pt>
                <c:pt idx="3658">
                  <c:v>533.00773014757556</c:v>
                </c:pt>
                <c:pt idx="3659">
                  <c:v>533.00773014757556</c:v>
                </c:pt>
                <c:pt idx="3660">
                  <c:v>533.00773014757556</c:v>
                </c:pt>
                <c:pt idx="3661">
                  <c:v>533.00773014757556</c:v>
                </c:pt>
                <c:pt idx="3662">
                  <c:v>533.00773014757556</c:v>
                </c:pt>
                <c:pt idx="3663">
                  <c:v>533.00773014757556</c:v>
                </c:pt>
                <c:pt idx="3664">
                  <c:v>533.00773014757556</c:v>
                </c:pt>
                <c:pt idx="3665">
                  <c:v>533.00773014757556</c:v>
                </c:pt>
                <c:pt idx="3666">
                  <c:v>533.00773014757556</c:v>
                </c:pt>
                <c:pt idx="3667">
                  <c:v>533.00773014757556</c:v>
                </c:pt>
                <c:pt idx="3668">
                  <c:v>533.00773014757556</c:v>
                </c:pt>
                <c:pt idx="3669">
                  <c:v>533.00773014757556</c:v>
                </c:pt>
                <c:pt idx="3670">
                  <c:v>533.00773014757556</c:v>
                </c:pt>
                <c:pt idx="3671">
                  <c:v>533.00773014757556</c:v>
                </c:pt>
                <c:pt idx="3672">
                  <c:v>533.00773014757556</c:v>
                </c:pt>
                <c:pt idx="3673">
                  <c:v>533.00773014757556</c:v>
                </c:pt>
                <c:pt idx="3674">
                  <c:v>533.00773014757556</c:v>
                </c:pt>
                <c:pt idx="3675">
                  <c:v>533.00773014757556</c:v>
                </c:pt>
                <c:pt idx="3676">
                  <c:v>533.00773014757556</c:v>
                </c:pt>
                <c:pt idx="3677">
                  <c:v>533.00773014757556</c:v>
                </c:pt>
                <c:pt idx="3678">
                  <c:v>533.00773014757556</c:v>
                </c:pt>
                <c:pt idx="3679">
                  <c:v>533.00773014757556</c:v>
                </c:pt>
                <c:pt idx="3680">
                  <c:v>533.00773014757556</c:v>
                </c:pt>
                <c:pt idx="3681">
                  <c:v>533.00773014757556</c:v>
                </c:pt>
                <c:pt idx="3682">
                  <c:v>533.00773014757556</c:v>
                </c:pt>
                <c:pt idx="3683">
                  <c:v>533.00773014757556</c:v>
                </c:pt>
                <c:pt idx="3684">
                  <c:v>533.00773014757556</c:v>
                </c:pt>
                <c:pt idx="3685">
                  <c:v>533.00773014757556</c:v>
                </c:pt>
                <c:pt idx="3686">
                  <c:v>533.00773014757556</c:v>
                </c:pt>
                <c:pt idx="3687">
                  <c:v>533.00773014757556</c:v>
                </c:pt>
                <c:pt idx="3688">
                  <c:v>533.00773014757556</c:v>
                </c:pt>
                <c:pt idx="3689">
                  <c:v>533.00773014757556</c:v>
                </c:pt>
                <c:pt idx="3690">
                  <c:v>533.00773014757556</c:v>
                </c:pt>
                <c:pt idx="3691">
                  <c:v>533.00773014757556</c:v>
                </c:pt>
                <c:pt idx="3692">
                  <c:v>533.00773014757556</c:v>
                </c:pt>
                <c:pt idx="3693">
                  <c:v>533.00773014757556</c:v>
                </c:pt>
                <c:pt idx="3694">
                  <c:v>533.00773014757556</c:v>
                </c:pt>
                <c:pt idx="3695">
                  <c:v>533.00773014757556</c:v>
                </c:pt>
                <c:pt idx="3696">
                  <c:v>533.00773014757556</c:v>
                </c:pt>
                <c:pt idx="3697">
                  <c:v>533.00773014757556</c:v>
                </c:pt>
                <c:pt idx="3698">
                  <c:v>533.00773014757556</c:v>
                </c:pt>
                <c:pt idx="3699">
                  <c:v>533.00773014757556</c:v>
                </c:pt>
                <c:pt idx="3700">
                  <c:v>533.00773014757556</c:v>
                </c:pt>
                <c:pt idx="3701">
                  <c:v>533.00773014757556</c:v>
                </c:pt>
                <c:pt idx="3702">
                  <c:v>533.00773014757556</c:v>
                </c:pt>
                <c:pt idx="3703">
                  <c:v>533.00773014757556</c:v>
                </c:pt>
                <c:pt idx="3704">
                  <c:v>533.00773014757556</c:v>
                </c:pt>
                <c:pt idx="3705">
                  <c:v>533.00773014757556</c:v>
                </c:pt>
                <c:pt idx="3706">
                  <c:v>533.00773014757556</c:v>
                </c:pt>
                <c:pt idx="3707">
                  <c:v>533.00773014757556</c:v>
                </c:pt>
                <c:pt idx="3708">
                  <c:v>533.00773014757556</c:v>
                </c:pt>
                <c:pt idx="3709">
                  <c:v>533.00773014757556</c:v>
                </c:pt>
                <c:pt idx="3710">
                  <c:v>533.00773014757556</c:v>
                </c:pt>
                <c:pt idx="3711">
                  <c:v>533.00773014757556</c:v>
                </c:pt>
                <c:pt idx="3712">
                  <c:v>533.00773014757556</c:v>
                </c:pt>
                <c:pt idx="3713">
                  <c:v>533.00773014757556</c:v>
                </c:pt>
                <c:pt idx="3714">
                  <c:v>533.00773014757556</c:v>
                </c:pt>
                <c:pt idx="3715">
                  <c:v>533.00773014757556</c:v>
                </c:pt>
                <c:pt idx="3716">
                  <c:v>533.00773014757556</c:v>
                </c:pt>
                <c:pt idx="3717">
                  <c:v>533.00773014757556</c:v>
                </c:pt>
                <c:pt idx="3718">
                  <c:v>533.00773014757556</c:v>
                </c:pt>
                <c:pt idx="3719">
                  <c:v>533.00773014757556</c:v>
                </c:pt>
                <c:pt idx="3720">
                  <c:v>533.00773014757556</c:v>
                </c:pt>
                <c:pt idx="3721">
                  <c:v>533.00773014757556</c:v>
                </c:pt>
                <c:pt idx="3722">
                  <c:v>533.00773014757556</c:v>
                </c:pt>
                <c:pt idx="3723">
                  <c:v>533.00773014757556</c:v>
                </c:pt>
                <c:pt idx="3724">
                  <c:v>533.00773014757556</c:v>
                </c:pt>
                <c:pt idx="3725">
                  <c:v>533.00773014757556</c:v>
                </c:pt>
                <c:pt idx="3726">
                  <c:v>533.00773014757556</c:v>
                </c:pt>
                <c:pt idx="3727">
                  <c:v>533.00773014757556</c:v>
                </c:pt>
                <c:pt idx="3728">
                  <c:v>533.00773014757556</c:v>
                </c:pt>
                <c:pt idx="3729">
                  <c:v>533.00773014757556</c:v>
                </c:pt>
                <c:pt idx="3730">
                  <c:v>533.00773014757556</c:v>
                </c:pt>
                <c:pt idx="3731">
                  <c:v>533.00773014757556</c:v>
                </c:pt>
                <c:pt idx="3732">
                  <c:v>533.00773014757556</c:v>
                </c:pt>
                <c:pt idx="3733">
                  <c:v>533.00773014757556</c:v>
                </c:pt>
                <c:pt idx="3734">
                  <c:v>533.00773014757556</c:v>
                </c:pt>
                <c:pt idx="3735">
                  <c:v>533.00773014757556</c:v>
                </c:pt>
                <c:pt idx="3736">
                  <c:v>533.00773014757556</c:v>
                </c:pt>
                <c:pt idx="3737">
                  <c:v>533.00773014757556</c:v>
                </c:pt>
                <c:pt idx="3738">
                  <c:v>533.00773014757556</c:v>
                </c:pt>
                <c:pt idx="3739">
                  <c:v>533.00773014757556</c:v>
                </c:pt>
                <c:pt idx="3740">
                  <c:v>533.00773014757556</c:v>
                </c:pt>
                <c:pt idx="3741">
                  <c:v>533.00773014757556</c:v>
                </c:pt>
                <c:pt idx="3742">
                  <c:v>533.00773014757556</c:v>
                </c:pt>
                <c:pt idx="3743">
                  <c:v>533.00773014757556</c:v>
                </c:pt>
                <c:pt idx="3744">
                  <c:v>533.00773014757556</c:v>
                </c:pt>
                <c:pt idx="3745">
                  <c:v>533.00773014757556</c:v>
                </c:pt>
                <c:pt idx="3746">
                  <c:v>533.00773014757556</c:v>
                </c:pt>
                <c:pt idx="3747">
                  <c:v>533.00773014757556</c:v>
                </c:pt>
                <c:pt idx="3748">
                  <c:v>533.00773014757556</c:v>
                </c:pt>
                <c:pt idx="3749">
                  <c:v>533.00773014757556</c:v>
                </c:pt>
                <c:pt idx="3750">
                  <c:v>533.00773014757556</c:v>
                </c:pt>
                <c:pt idx="3751">
                  <c:v>533.00773014757556</c:v>
                </c:pt>
                <c:pt idx="3752">
                  <c:v>533.00773014757556</c:v>
                </c:pt>
                <c:pt idx="3753">
                  <c:v>533.00773014757556</c:v>
                </c:pt>
                <c:pt idx="3754">
                  <c:v>533.00773014757556</c:v>
                </c:pt>
                <c:pt idx="3755">
                  <c:v>533.00773014757556</c:v>
                </c:pt>
                <c:pt idx="3756">
                  <c:v>533.00773014757556</c:v>
                </c:pt>
                <c:pt idx="3757">
                  <c:v>533.00773014757556</c:v>
                </c:pt>
                <c:pt idx="3758">
                  <c:v>533.00773014757556</c:v>
                </c:pt>
                <c:pt idx="3759">
                  <c:v>533.00773014757556</c:v>
                </c:pt>
                <c:pt idx="3760">
                  <c:v>533.00773014757556</c:v>
                </c:pt>
                <c:pt idx="3761">
                  <c:v>533.00773014757556</c:v>
                </c:pt>
                <c:pt idx="3762">
                  <c:v>533.00773014757556</c:v>
                </c:pt>
                <c:pt idx="3763">
                  <c:v>533.00773014757556</c:v>
                </c:pt>
                <c:pt idx="3764">
                  <c:v>533.00773014757556</c:v>
                </c:pt>
                <c:pt idx="3765">
                  <c:v>533.00773014757556</c:v>
                </c:pt>
                <c:pt idx="3766">
                  <c:v>533.00773014757556</c:v>
                </c:pt>
                <c:pt idx="3767">
                  <c:v>533.00773014757556</c:v>
                </c:pt>
                <c:pt idx="3768">
                  <c:v>533.00773014757556</c:v>
                </c:pt>
                <c:pt idx="3769">
                  <c:v>533.00773014757556</c:v>
                </c:pt>
                <c:pt idx="3770">
                  <c:v>533.00773014757556</c:v>
                </c:pt>
                <c:pt idx="3771">
                  <c:v>533.00773014757556</c:v>
                </c:pt>
                <c:pt idx="3772">
                  <c:v>533.00773014757556</c:v>
                </c:pt>
                <c:pt idx="3773">
                  <c:v>533.00773014757556</c:v>
                </c:pt>
                <c:pt idx="3774">
                  <c:v>533.00773014757556</c:v>
                </c:pt>
                <c:pt idx="3775">
                  <c:v>533.00773014757556</c:v>
                </c:pt>
                <c:pt idx="3776">
                  <c:v>533.00773014757556</c:v>
                </c:pt>
                <c:pt idx="3777">
                  <c:v>533.00773014757556</c:v>
                </c:pt>
                <c:pt idx="3778">
                  <c:v>533.00773014757556</c:v>
                </c:pt>
                <c:pt idx="3779">
                  <c:v>533.00773014757556</c:v>
                </c:pt>
                <c:pt idx="3780">
                  <c:v>533.00773014757556</c:v>
                </c:pt>
                <c:pt idx="3781">
                  <c:v>533.00773014757556</c:v>
                </c:pt>
                <c:pt idx="3782">
                  <c:v>533.00773014757556</c:v>
                </c:pt>
                <c:pt idx="3783">
                  <c:v>533.00773014757556</c:v>
                </c:pt>
                <c:pt idx="3784">
                  <c:v>533.00773014757556</c:v>
                </c:pt>
                <c:pt idx="3785">
                  <c:v>533.00773014757556</c:v>
                </c:pt>
                <c:pt idx="3786">
                  <c:v>533.00773014757556</c:v>
                </c:pt>
                <c:pt idx="3787">
                  <c:v>533.00773014757556</c:v>
                </c:pt>
                <c:pt idx="3788">
                  <c:v>533.00773014757556</c:v>
                </c:pt>
                <c:pt idx="3789">
                  <c:v>533.00773014757556</c:v>
                </c:pt>
                <c:pt idx="3790">
                  <c:v>533.00773014757556</c:v>
                </c:pt>
                <c:pt idx="3791">
                  <c:v>533.00773014757556</c:v>
                </c:pt>
                <c:pt idx="3792">
                  <c:v>533.00773014757556</c:v>
                </c:pt>
                <c:pt idx="3793">
                  <c:v>533.00773014757556</c:v>
                </c:pt>
                <c:pt idx="3794">
                  <c:v>533.00773014757556</c:v>
                </c:pt>
                <c:pt idx="3795">
                  <c:v>533.00773014757556</c:v>
                </c:pt>
                <c:pt idx="3796">
                  <c:v>533.00773014757556</c:v>
                </c:pt>
                <c:pt idx="3797">
                  <c:v>533.00773014757556</c:v>
                </c:pt>
                <c:pt idx="3798">
                  <c:v>533.00773014757556</c:v>
                </c:pt>
                <c:pt idx="3799">
                  <c:v>533.00773014757556</c:v>
                </c:pt>
                <c:pt idx="3800">
                  <c:v>533.00773014757556</c:v>
                </c:pt>
                <c:pt idx="3801">
                  <c:v>533.00773014757556</c:v>
                </c:pt>
                <c:pt idx="3802">
                  <c:v>533.00773014757556</c:v>
                </c:pt>
                <c:pt idx="3803">
                  <c:v>533.00773014757556</c:v>
                </c:pt>
                <c:pt idx="3804">
                  <c:v>533.00773014757556</c:v>
                </c:pt>
                <c:pt idx="3805">
                  <c:v>533.00773014757556</c:v>
                </c:pt>
                <c:pt idx="3806">
                  <c:v>533.00773014757556</c:v>
                </c:pt>
                <c:pt idx="3807">
                  <c:v>533.00773014757556</c:v>
                </c:pt>
                <c:pt idx="3808">
                  <c:v>533.00773014757556</c:v>
                </c:pt>
                <c:pt idx="3809">
                  <c:v>533.00773014757556</c:v>
                </c:pt>
                <c:pt idx="3810">
                  <c:v>533.00773014757556</c:v>
                </c:pt>
                <c:pt idx="3811">
                  <c:v>533.00773014757556</c:v>
                </c:pt>
                <c:pt idx="3812">
                  <c:v>533.00773014757556</c:v>
                </c:pt>
                <c:pt idx="3813">
                  <c:v>533.00773014757556</c:v>
                </c:pt>
                <c:pt idx="3814">
                  <c:v>533.00773014757556</c:v>
                </c:pt>
                <c:pt idx="3815">
                  <c:v>533.00773014757556</c:v>
                </c:pt>
                <c:pt idx="3816">
                  <c:v>533.00773014757556</c:v>
                </c:pt>
                <c:pt idx="3817">
                  <c:v>533.00773014757556</c:v>
                </c:pt>
                <c:pt idx="3818">
                  <c:v>533.00773014757556</c:v>
                </c:pt>
                <c:pt idx="3819">
                  <c:v>533.00773014757556</c:v>
                </c:pt>
                <c:pt idx="3820">
                  <c:v>533.00773014757556</c:v>
                </c:pt>
                <c:pt idx="3821">
                  <c:v>533.00773014757556</c:v>
                </c:pt>
                <c:pt idx="3822">
                  <c:v>533.00773014757556</c:v>
                </c:pt>
                <c:pt idx="3823">
                  <c:v>533.00773014757556</c:v>
                </c:pt>
                <c:pt idx="3824">
                  <c:v>533.00773014757556</c:v>
                </c:pt>
                <c:pt idx="3825">
                  <c:v>533.00773014757556</c:v>
                </c:pt>
                <c:pt idx="3826">
                  <c:v>533.00773014757556</c:v>
                </c:pt>
                <c:pt idx="3827">
                  <c:v>533.00773014757556</c:v>
                </c:pt>
                <c:pt idx="3828">
                  <c:v>533.00773014757556</c:v>
                </c:pt>
                <c:pt idx="3829">
                  <c:v>533.00773014757556</c:v>
                </c:pt>
                <c:pt idx="3830">
                  <c:v>533.00773014757556</c:v>
                </c:pt>
                <c:pt idx="3831">
                  <c:v>533.00773014757556</c:v>
                </c:pt>
                <c:pt idx="3832">
                  <c:v>533.00773014757556</c:v>
                </c:pt>
                <c:pt idx="3833">
                  <c:v>533.00773014757556</c:v>
                </c:pt>
                <c:pt idx="3834">
                  <c:v>533.00773014757556</c:v>
                </c:pt>
                <c:pt idx="3835">
                  <c:v>533.00773014757556</c:v>
                </c:pt>
                <c:pt idx="3836">
                  <c:v>533.00773014757556</c:v>
                </c:pt>
                <c:pt idx="3837">
                  <c:v>533.00773014757556</c:v>
                </c:pt>
                <c:pt idx="3838">
                  <c:v>533.00773014757556</c:v>
                </c:pt>
                <c:pt idx="3839">
                  <c:v>533.00773014757556</c:v>
                </c:pt>
                <c:pt idx="3840">
                  <c:v>533.00773014757556</c:v>
                </c:pt>
                <c:pt idx="3841">
                  <c:v>533.00773014757556</c:v>
                </c:pt>
                <c:pt idx="3842">
                  <c:v>533.00773014757556</c:v>
                </c:pt>
                <c:pt idx="3843">
                  <c:v>533.00773014757556</c:v>
                </c:pt>
                <c:pt idx="3844">
                  <c:v>533.00773014757556</c:v>
                </c:pt>
                <c:pt idx="3845">
                  <c:v>533.00773014757556</c:v>
                </c:pt>
                <c:pt idx="3846">
                  <c:v>533.00773014757556</c:v>
                </c:pt>
                <c:pt idx="3847">
                  <c:v>533.00773014757556</c:v>
                </c:pt>
                <c:pt idx="3848">
                  <c:v>533.00773014757556</c:v>
                </c:pt>
                <c:pt idx="3849">
                  <c:v>533.00773014757556</c:v>
                </c:pt>
                <c:pt idx="3850">
                  <c:v>533.00773014757556</c:v>
                </c:pt>
                <c:pt idx="3851">
                  <c:v>533.00773014757556</c:v>
                </c:pt>
                <c:pt idx="3852">
                  <c:v>533.00773014757556</c:v>
                </c:pt>
                <c:pt idx="3853">
                  <c:v>533.00773014757556</c:v>
                </c:pt>
                <c:pt idx="3854">
                  <c:v>533.00773014757556</c:v>
                </c:pt>
                <c:pt idx="3855">
                  <c:v>533.00773014757556</c:v>
                </c:pt>
                <c:pt idx="3856">
                  <c:v>533.00773014757556</c:v>
                </c:pt>
                <c:pt idx="3857">
                  <c:v>533.00773014757556</c:v>
                </c:pt>
                <c:pt idx="3858">
                  <c:v>533.00773014757556</c:v>
                </c:pt>
                <c:pt idx="3859">
                  <c:v>533.00773014757556</c:v>
                </c:pt>
                <c:pt idx="3860">
                  <c:v>533.00773014757556</c:v>
                </c:pt>
                <c:pt idx="3861">
                  <c:v>533.00773014757556</c:v>
                </c:pt>
                <c:pt idx="3862">
                  <c:v>533.00773014757556</c:v>
                </c:pt>
                <c:pt idx="3863">
                  <c:v>533.00773014757556</c:v>
                </c:pt>
                <c:pt idx="3864">
                  <c:v>533.00773014757556</c:v>
                </c:pt>
                <c:pt idx="3865">
                  <c:v>533.00773014757556</c:v>
                </c:pt>
                <c:pt idx="3866">
                  <c:v>533.00773014757556</c:v>
                </c:pt>
                <c:pt idx="3867">
                  <c:v>533.00773014757556</c:v>
                </c:pt>
                <c:pt idx="3868">
                  <c:v>533.00773014757556</c:v>
                </c:pt>
                <c:pt idx="3869">
                  <c:v>533.00773014757556</c:v>
                </c:pt>
                <c:pt idx="3870">
                  <c:v>533.00773014757556</c:v>
                </c:pt>
                <c:pt idx="3871">
                  <c:v>533.00773014757556</c:v>
                </c:pt>
                <c:pt idx="3872">
                  <c:v>533.00773014757556</c:v>
                </c:pt>
                <c:pt idx="3873">
                  <c:v>533.00773014757556</c:v>
                </c:pt>
                <c:pt idx="3874">
                  <c:v>533.00773014757556</c:v>
                </c:pt>
                <c:pt idx="3875">
                  <c:v>533.00773014757556</c:v>
                </c:pt>
                <c:pt idx="3876">
                  <c:v>533.00773014757556</c:v>
                </c:pt>
                <c:pt idx="3877">
                  <c:v>533.00773014757556</c:v>
                </c:pt>
                <c:pt idx="3878">
                  <c:v>533.00773014757556</c:v>
                </c:pt>
                <c:pt idx="3879">
                  <c:v>533.00773014757556</c:v>
                </c:pt>
                <c:pt idx="3880">
                  <c:v>533.00773014757556</c:v>
                </c:pt>
                <c:pt idx="3881">
                  <c:v>533.00773014757556</c:v>
                </c:pt>
                <c:pt idx="3882">
                  <c:v>533.00773014757556</c:v>
                </c:pt>
                <c:pt idx="3883">
                  <c:v>533.00773014757556</c:v>
                </c:pt>
                <c:pt idx="3884">
                  <c:v>533.00773014757556</c:v>
                </c:pt>
                <c:pt idx="3885">
                  <c:v>533.00773014757556</c:v>
                </c:pt>
                <c:pt idx="3886">
                  <c:v>533.00773014757556</c:v>
                </c:pt>
                <c:pt idx="3887">
                  <c:v>533.00773014757556</c:v>
                </c:pt>
                <c:pt idx="3888">
                  <c:v>533.00773014757556</c:v>
                </c:pt>
                <c:pt idx="3889">
                  <c:v>533.00773014757556</c:v>
                </c:pt>
                <c:pt idx="3890">
                  <c:v>533.00773014757556</c:v>
                </c:pt>
                <c:pt idx="3891">
                  <c:v>533.00773014757556</c:v>
                </c:pt>
                <c:pt idx="3892">
                  <c:v>533.00773014757556</c:v>
                </c:pt>
                <c:pt idx="3893">
                  <c:v>533.00773014757556</c:v>
                </c:pt>
                <c:pt idx="3894">
                  <c:v>533.00773014757556</c:v>
                </c:pt>
                <c:pt idx="3895">
                  <c:v>533.00773014757556</c:v>
                </c:pt>
                <c:pt idx="3896">
                  <c:v>533.00773014757556</c:v>
                </c:pt>
                <c:pt idx="3897">
                  <c:v>533.00773014757556</c:v>
                </c:pt>
                <c:pt idx="3898">
                  <c:v>533.00773014757556</c:v>
                </c:pt>
                <c:pt idx="3899">
                  <c:v>533.00773014757556</c:v>
                </c:pt>
                <c:pt idx="3900">
                  <c:v>533.00773014757556</c:v>
                </c:pt>
                <c:pt idx="3901">
                  <c:v>533.00773014757556</c:v>
                </c:pt>
                <c:pt idx="3902">
                  <c:v>533.00773014757556</c:v>
                </c:pt>
                <c:pt idx="3903">
                  <c:v>533.00773014757556</c:v>
                </c:pt>
                <c:pt idx="3904">
                  <c:v>533.00773014757556</c:v>
                </c:pt>
                <c:pt idx="3905">
                  <c:v>533.00773014757556</c:v>
                </c:pt>
                <c:pt idx="3906">
                  <c:v>533.00773014757556</c:v>
                </c:pt>
                <c:pt idx="3907">
                  <c:v>533.00773014757556</c:v>
                </c:pt>
                <c:pt idx="3908">
                  <c:v>533.00773014757556</c:v>
                </c:pt>
                <c:pt idx="3909">
                  <c:v>533.00773014757556</c:v>
                </c:pt>
                <c:pt idx="3910">
                  <c:v>533.00773014757556</c:v>
                </c:pt>
                <c:pt idx="3911">
                  <c:v>533.00773014757556</c:v>
                </c:pt>
                <c:pt idx="3912">
                  <c:v>533.00773014757556</c:v>
                </c:pt>
                <c:pt idx="3913">
                  <c:v>533.00773014757556</c:v>
                </c:pt>
                <c:pt idx="3914">
                  <c:v>533.00773014757556</c:v>
                </c:pt>
                <c:pt idx="3915">
                  <c:v>533.00773014757556</c:v>
                </c:pt>
                <c:pt idx="3916">
                  <c:v>533.00773014757556</c:v>
                </c:pt>
                <c:pt idx="3917">
                  <c:v>533.00773014757556</c:v>
                </c:pt>
                <c:pt idx="3918">
                  <c:v>533.00773014757556</c:v>
                </c:pt>
                <c:pt idx="3919">
                  <c:v>533.00773014757556</c:v>
                </c:pt>
                <c:pt idx="3920">
                  <c:v>533.00773014757556</c:v>
                </c:pt>
                <c:pt idx="3921">
                  <c:v>533.00773014757556</c:v>
                </c:pt>
                <c:pt idx="3922">
                  <c:v>533.00773014757556</c:v>
                </c:pt>
                <c:pt idx="3923">
                  <c:v>533.00773014757556</c:v>
                </c:pt>
                <c:pt idx="3924">
                  <c:v>533.00773014757556</c:v>
                </c:pt>
                <c:pt idx="3925">
                  <c:v>533.00773014757556</c:v>
                </c:pt>
                <c:pt idx="3926">
                  <c:v>533.00773014757556</c:v>
                </c:pt>
                <c:pt idx="3927">
                  <c:v>533.00773014757556</c:v>
                </c:pt>
                <c:pt idx="3928">
                  <c:v>533.00773014757556</c:v>
                </c:pt>
                <c:pt idx="3929">
                  <c:v>533.00773014757556</c:v>
                </c:pt>
                <c:pt idx="3930">
                  <c:v>533.00773014757556</c:v>
                </c:pt>
                <c:pt idx="3931">
                  <c:v>533.00773014757556</c:v>
                </c:pt>
                <c:pt idx="3932">
                  <c:v>533.00773014757556</c:v>
                </c:pt>
                <c:pt idx="3933">
                  <c:v>533.00773014757556</c:v>
                </c:pt>
                <c:pt idx="3934">
                  <c:v>533.00773014757556</c:v>
                </c:pt>
                <c:pt idx="3935">
                  <c:v>533.00773014757556</c:v>
                </c:pt>
                <c:pt idx="3936">
                  <c:v>533.00773014757556</c:v>
                </c:pt>
                <c:pt idx="3937">
                  <c:v>533.00773014757556</c:v>
                </c:pt>
                <c:pt idx="3938">
                  <c:v>533.00773014757556</c:v>
                </c:pt>
                <c:pt idx="3939">
                  <c:v>533.00773014757556</c:v>
                </c:pt>
                <c:pt idx="3940">
                  <c:v>533.00773014757556</c:v>
                </c:pt>
                <c:pt idx="3941">
                  <c:v>533.00773014757556</c:v>
                </c:pt>
                <c:pt idx="3942">
                  <c:v>533.00773014757556</c:v>
                </c:pt>
                <c:pt idx="3943">
                  <c:v>533.00773014757556</c:v>
                </c:pt>
                <c:pt idx="3944">
                  <c:v>533.00773014757556</c:v>
                </c:pt>
                <c:pt idx="3945">
                  <c:v>533.00773014757556</c:v>
                </c:pt>
                <c:pt idx="3946">
                  <c:v>533.00773014757556</c:v>
                </c:pt>
                <c:pt idx="3947">
                  <c:v>533.00773014757556</c:v>
                </c:pt>
                <c:pt idx="3948">
                  <c:v>533.00773014757556</c:v>
                </c:pt>
                <c:pt idx="3949">
                  <c:v>533.00773014757556</c:v>
                </c:pt>
                <c:pt idx="3950">
                  <c:v>533.00773014757556</c:v>
                </c:pt>
                <c:pt idx="3951">
                  <c:v>533.00773014757556</c:v>
                </c:pt>
                <c:pt idx="3952">
                  <c:v>533.00773014757556</c:v>
                </c:pt>
                <c:pt idx="3953">
                  <c:v>533.00773014757556</c:v>
                </c:pt>
                <c:pt idx="3954">
                  <c:v>533.00773014757556</c:v>
                </c:pt>
                <c:pt idx="3955">
                  <c:v>533.00773014757556</c:v>
                </c:pt>
                <c:pt idx="3956">
                  <c:v>533.00773014757556</c:v>
                </c:pt>
                <c:pt idx="3957">
                  <c:v>533.00773014757556</c:v>
                </c:pt>
                <c:pt idx="3958">
                  <c:v>533.00773014757556</c:v>
                </c:pt>
                <c:pt idx="3959">
                  <c:v>533.00773014757556</c:v>
                </c:pt>
                <c:pt idx="3960">
                  <c:v>533.00773014757556</c:v>
                </c:pt>
                <c:pt idx="3961">
                  <c:v>533.00773014757556</c:v>
                </c:pt>
                <c:pt idx="3962">
                  <c:v>533.00773014757556</c:v>
                </c:pt>
                <c:pt idx="3963">
                  <c:v>533.00773014757556</c:v>
                </c:pt>
                <c:pt idx="3964">
                  <c:v>533.00773014757556</c:v>
                </c:pt>
                <c:pt idx="3965">
                  <c:v>533.00773014757556</c:v>
                </c:pt>
                <c:pt idx="3966">
                  <c:v>533.00773014757556</c:v>
                </c:pt>
                <c:pt idx="3967">
                  <c:v>533.00773014757556</c:v>
                </c:pt>
                <c:pt idx="3968">
                  <c:v>533.00773014757556</c:v>
                </c:pt>
                <c:pt idx="3969">
                  <c:v>533.00773014757556</c:v>
                </c:pt>
                <c:pt idx="3970">
                  <c:v>533.00773014757556</c:v>
                </c:pt>
                <c:pt idx="3971">
                  <c:v>533.00773014757556</c:v>
                </c:pt>
                <c:pt idx="3972">
                  <c:v>533.00773014757556</c:v>
                </c:pt>
                <c:pt idx="3973">
                  <c:v>533.00773014757556</c:v>
                </c:pt>
                <c:pt idx="3974">
                  <c:v>533.00773014757556</c:v>
                </c:pt>
                <c:pt idx="3975">
                  <c:v>533.00773014757556</c:v>
                </c:pt>
                <c:pt idx="3976">
                  <c:v>533.00773014757556</c:v>
                </c:pt>
                <c:pt idx="3977">
                  <c:v>533.00773014757556</c:v>
                </c:pt>
                <c:pt idx="3978">
                  <c:v>533.00773014757556</c:v>
                </c:pt>
                <c:pt idx="3979">
                  <c:v>533.00773014757556</c:v>
                </c:pt>
                <c:pt idx="3980">
                  <c:v>533.00773014757556</c:v>
                </c:pt>
                <c:pt idx="3981">
                  <c:v>533.00773014757556</c:v>
                </c:pt>
                <c:pt idx="3982">
                  <c:v>533.00773014757556</c:v>
                </c:pt>
                <c:pt idx="3983">
                  <c:v>533.00773014757556</c:v>
                </c:pt>
                <c:pt idx="3984">
                  <c:v>533.00773014757556</c:v>
                </c:pt>
                <c:pt idx="3985">
                  <c:v>533.00773014757556</c:v>
                </c:pt>
                <c:pt idx="3986">
                  <c:v>533.00773014757556</c:v>
                </c:pt>
                <c:pt idx="3987">
                  <c:v>533.00773014757556</c:v>
                </c:pt>
                <c:pt idx="3988">
                  <c:v>533.00773014757556</c:v>
                </c:pt>
                <c:pt idx="3989">
                  <c:v>533.00773014757556</c:v>
                </c:pt>
                <c:pt idx="3990">
                  <c:v>533.00773014757556</c:v>
                </c:pt>
                <c:pt idx="3991">
                  <c:v>533.00773014757556</c:v>
                </c:pt>
                <c:pt idx="3992">
                  <c:v>533.00773014757556</c:v>
                </c:pt>
                <c:pt idx="3993">
                  <c:v>533.00773014757556</c:v>
                </c:pt>
                <c:pt idx="3994">
                  <c:v>533.00773014757556</c:v>
                </c:pt>
                <c:pt idx="3995">
                  <c:v>533.00773014757556</c:v>
                </c:pt>
                <c:pt idx="3996">
                  <c:v>533.00773014757556</c:v>
                </c:pt>
                <c:pt idx="3997">
                  <c:v>533.00773014757556</c:v>
                </c:pt>
                <c:pt idx="3998">
                  <c:v>533.00773014757556</c:v>
                </c:pt>
                <c:pt idx="3999">
                  <c:v>533.00773014757556</c:v>
                </c:pt>
                <c:pt idx="4000">
                  <c:v>533.00773014757556</c:v>
                </c:pt>
                <c:pt idx="4001">
                  <c:v>533.00773014757556</c:v>
                </c:pt>
                <c:pt idx="4002">
                  <c:v>533.00773014757556</c:v>
                </c:pt>
                <c:pt idx="4003">
                  <c:v>533.00773014757556</c:v>
                </c:pt>
                <c:pt idx="4004">
                  <c:v>533.00773014757556</c:v>
                </c:pt>
                <c:pt idx="4005">
                  <c:v>533.00773014757556</c:v>
                </c:pt>
                <c:pt idx="4006">
                  <c:v>533.00773014757556</c:v>
                </c:pt>
                <c:pt idx="4007">
                  <c:v>533.00773014757556</c:v>
                </c:pt>
                <c:pt idx="4008">
                  <c:v>533.00773014757556</c:v>
                </c:pt>
                <c:pt idx="4009">
                  <c:v>533.00773014757556</c:v>
                </c:pt>
                <c:pt idx="4010">
                  <c:v>533.00773014757556</c:v>
                </c:pt>
                <c:pt idx="4011">
                  <c:v>533.00773014757556</c:v>
                </c:pt>
                <c:pt idx="4012">
                  <c:v>533.00773014757556</c:v>
                </c:pt>
                <c:pt idx="4013">
                  <c:v>533.00773014757556</c:v>
                </c:pt>
                <c:pt idx="4014">
                  <c:v>533.00773014757556</c:v>
                </c:pt>
                <c:pt idx="4015">
                  <c:v>533.00773014757556</c:v>
                </c:pt>
                <c:pt idx="4016">
                  <c:v>533.00773014757556</c:v>
                </c:pt>
                <c:pt idx="4017">
                  <c:v>533.00773014757556</c:v>
                </c:pt>
                <c:pt idx="4018">
                  <c:v>533.00773014757556</c:v>
                </c:pt>
                <c:pt idx="4019">
                  <c:v>533.00773014757556</c:v>
                </c:pt>
                <c:pt idx="4020">
                  <c:v>533.00773014757556</c:v>
                </c:pt>
                <c:pt idx="4021">
                  <c:v>533.00773014757556</c:v>
                </c:pt>
                <c:pt idx="4022">
                  <c:v>533.00773014757556</c:v>
                </c:pt>
                <c:pt idx="4023">
                  <c:v>533.00773014757556</c:v>
                </c:pt>
                <c:pt idx="4024">
                  <c:v>533.00773014757556</c:v>
                </c:pt>
                <c:pt idx="4025">
                  <c:v>533.00773014757556</c:v>
                </c:pt>
                <c:pt idx="4026">
                  <c:v>533.00773014757556</c:v>
                </c:pt>
                <c:pt idx="4027">
                  <c:v>533.00773014757556</c:v>
                </c:pt>
                <c:pt idx="4028">
                  <c:v>533.00773014757556</c:v>
                </c:pt>
                <c:pt idx="4029">
                  <c:v>533.00773014757556</c:v>
                </c:pt>
                <c:pt idx="4030">
                  <c:v>533.00773014757556</c:v>
                </c:pt>
                <c:pt idx="4031">
                  <c:v>533.00773014757556</c:v>
                </c:pt>
                <c:pt idx="4032">
                  <c:v>533.00773014757556</c:v>
                </c:pt>
                <c:pt idx="4033">
                  <c:v>533.00773014757556</c:v>
                </c:pt>
                <c:pt idx="4034">
                  <c:v>533.00773014757556</c:v>
                </c:pt>
                <c:pt idx="4035">
                  <c:v>533.00773014757556</c:v>
                </c:pt>
                <c:pt idx="4036">
                  <c:v>533.00773014757556</c:v>
                </c:pt>
                <c:pt idx="4037">
                  <c:v>533.00773014757556</c:v>
                </c:pt>
                <c:pt idx="4038">
                  <c:v>533.00773014757556</c:v>
                </c:pt>
                <c:pt idx="4039">
                  <c:v>533.00773014757556</c:v>
                </c:pt>
                <c:pt idx="4040">
                  <c:v>533.00773014757556</c:v>
                </c:pt>
                <c:pt idx="4041">
                  <c:v>533.00773014757556</c:v>
                </c:pt>
                <c:pt idx="4042">
                  <c:v>533.00773014757556</c:v>
                </c:pt>
                <c:pt idx="4043">
                  <c:v>533.00773014757556</c:v>
                </c:pt>
                <c:pt idx="4044">
                  <c:v>533.00773014757556</c:v>
                </c:pt>
                <c:pt idx="4045">
                  <c:v>533.00773014757556</c:v>
                </c:pt>
                <c:pt idx="4046">
                  <c:v>533.00773014757556</c:v>
                </c:pt>
                <c:pt idx="4047">
                  <c:v>533.00773014757556</c:v>
                </c:pt>
                <c:pt idx="4048">
                  <c:v>533.00773014757556</c:v>
                </c:pt>
                <c:pt idx="4049">
                  <c:v>533.00773014757556</c:v>
                </c:pt>
                <c:pt idx="4050">
                  <c:v>533.00773014757556</c:v>
                </c:pt>
                <c:pt idx="4051">
                  <c:v>533.00773014757556</c:v>
                </c:pt>
                <c:pt idx="4052">
                  <c:v>533.00773014757556</c:v>
                </c:pt>
                <c:pt idx="4053">
                  <c:v>533.00773014757556</c:v>
                </c:pt>
                <c:pt idx="4054">
                  <c:v>533.00773014757556</c:v>
                </c:pt>
                <c:pt idx="4055">
                  <c:v>533.00773014757556</c:v>
                </c:pt>
                <c:pt idx="4056">
                  <c:v>533.00773014757556</c:v>
                </c:pt>
                <c:pt idx="4057">
                  <c:v>533.00773014757556</c:v>
                </c:pt>
                <c:pt idx="4058">
                  <c:v>533.00773014757556</c:v>
                </c:pt>
                <c:pt idx="4059">
                  <c:v>533.00773014757556</c:v>
                </c:pt>
                <c:pt idx="4060">
                  <c:v>533.00773014757556</c:v>
                </c:pt>
                <c:pt idx="4061">
                  <c:v>533.00773014757556</c:v>
                </c:pt>
                <c:pt idx="4062">
                  <c:v>533.00773014757556</c:v>
                </c:pt>
                <c:pt idx="4063">
                  <c:v>533.00773014757556</c:v>
                </c:pt>
                <c:pt idx="4064">
                  <c:v>533.00773014757556</c:v>
                </c:pt>
                <c:pt idx="4065">
                  <c:v>533.00773014757556</c:v>
                </c:pt>
                <c:pt idx="4066">
                  <c:v>533.00773014757556</c:v>
                </c:pt>
                <c:pt idx="4067">
                  <c:v>533.00773014757556</c:v>
                </c:pt>
                <c:pt idx="4068">
                  <c:v>533.00773014757556</c:v>
                </c:pt>
                <c:pt idx="4069">
                  <c:v>533.00773014757556</c:v>
                </c:pt>
                <c:pt idx="4070">
                  <c:v>533.00773014757556</c:v>
                </c:pt>
                <c:pt idx="4071">
                  <c:v>533.00773014757556</c:v>
                </c:pt>
                <c:pt idx="4072">
                  <c:v>533.00773014757556</c:v>
                </c:pt>
                <c:pt idx="4073">
                  <c:v>533.00773014757556</c:v>
                </c:pt>
                <c:pt idx="4074">
                  <c:v>533.00773014757556</c:v>
                </c:pt>
                <c:pt idx="4075">
                  <c:v>533.00773014757556</c:v>
                </c:pt>
                <c:pt idx="4076">
                  <c:v>533.00773014757556</c:v>
                </c:pt>
                <c:pt idx="4077">
                  <c:v>533.00773014757556</c:v>
                </c:pt>
                <c:pt idx="4078">
                  <c:v>533.00773014757556</c:v>
                </c:pt>
                <c:pt idx="4079">
                  <c:v>533.00773014757556</c:v>
                </c:pt>
                <c:pt idx="4080">
                  <c:v>533.00773014757556</c:v>
                </c:pt>
                <c:pt idx="4081">
                  <c:v>533.00773014757556</c:v>
                </c:pt>
                <c:pt idx="4082">
                  <c:v>533.00773014757556</c:v>
                </c:pt>
                <c:pt idx="4083">
                  <c:v>533.00773014757556</c:v>
                </c:pt>
                <c:pt idx="4084">
                  <c:v>533.00773014757556</c:v>
                </c:pt>
                <c:pt idx="4085">
                  <c:v>533.00773014757556</c:v>
                </c:pt>
                <c:pt idx="4086">
                  <c:v>533.00773014757556</c:v>
                </c:pt>
                <c:pt idx="4087">
                  <c:v>533.00773014757556</c:v>
                </c:pt>
                <c:pt idx="4088">
                  <c:v>533.00773014757556</c:v>
                </c:pt>
                <c:pt idx="4089">
                  <c:v>533.00773014757556</c:v>
                </c:pt>
                <c:pt idx="4090">
                  <c:v>533.00773014757556</c:v>
                </c:pt>
                <c:pt idx="4091">
                  <c:v>533.00773014757556</c:v>
                </c:pt>
                <c:pt idx="4092">
                  <c:v>533.00773014757556</c:v>
                </c:pt>
                <c:pt idx="4093">
                  <c:v>533.00773014757556</c:v>
                </c:pt>
                <c:pt idx="4094">
                  <c:v>533.00773014757556</c:v>
                </c:pt>
                <c:pt idx="4095">
                  <c:v>533.00773014757556</c:v>
                </c:pt>
                <c:pt idx="4096">
                  <c:v>533.00773014757556</c:v>
                </c:pt>
                <c:pt idx="4097">
                  <c:v>533.00773014757556</c:v>
                </c:pt>
                <c:pt idx="4098">
                  <c:v>533.00773014757556</c:v>
                </c:pt>
                <c:pt idx="4099">
                  <c:v>533.00773014757556</c:v>
                </c:pt>
                <c:pt idx="4100">
                  <c:v>533.00773014757556</c:v>
                </c:pt>
                <c:pt idx="4101">
                  <c:v>533.00773014757556</c:v>
                </c:pt>
                <c:pt idx="4102">
                  <c:v>533.00773014757556</c:v>
                </c:pt>
                <c:pt idx="4103">
                  <c:v>533.00773014757556</c:v>
                </c:pt>
                <c:pt idx="4104">
                  <c:v>533.00773014757556</c:v>
                </c:pt>
                <c:pt idx="4105">
                  <c:v>533.00773014757556</c:v>
                </c:pt>
                <c:pt idx="4106">
                  <c:v>533.00773014757556</c:v>
                </c:pt>
                <c:pt idx="4107">
                  <c:v>533.00773014757556</c:v>
                </c:pt>
                <c:pt idx="4108">
                  <c:v>533.00773014757556</c:v>
                </c:pt>
                <c:pt idx="4109">
                  <c:v>533.00773014757556</c:v>
                </c:pt>
                <c:pt idx="4110">
                  <c:v>533.00773014757556</c:v>
                </c:pt>
                <c:pt idx="4111">
                  <c:v>533.00773014757556</c:v>
                </c:pt>
                <c:pt idx="4112">
                  <c:v>533.00773014757556</c:v>
                </c:pt>
                <c:pt idx="4113">
                  <c:v>533.00773014757556</c:v>
                </c:pt>
                <c:pt idx="4114">
                  <c:v>533.00773014757556</c:v>
                </c:pt>
                <c:pt idx="4115">
                  <c:v>533.00773014757556</c:v>
                </c:pt>
                <c:pt idx="4116">
                  <c:v>533.00773014757556</c:v>
                </c:pt>
                <c:pt idx="4117">
                  <c:v>533.00773014757556</c:v>
                </c:pt>
                <c:pt idx="4118">
                  <c:v>533.00773014757556</c:v>
                </c:pt>
                <c:pt idx="4119">
                  <c:v>533.00773014757556</c:v>
                </c:pt>
                <c:pt idx="4120">
                  <c:v>533.00773014757556</c:v>
                </c:pt>
                <c:pt idx="4121">
                  <c:v>533.00773014757556</c:v>
                </c:pt>
                <c:pt idx="4122">
                  <c:v>533.00773014757556</c:v>
                </c:pt>
                <c:pt idx="4123">
                  <c:v>533.00773014757556</c:v>
                </c:pt>
                <c:pt idx="4124">
                  <c:v>533.00773014757556</c:v>
                </c:pt>
                <c:pt idx="4125">
                  <c:v>533.00773014757556</c:v>
                </c:pt>
                <c:pt idx="4126">
                  <c:v>533.00773014757556</c:v>
                </c:pt>
                <c:pt idx="4127">
                  <c:v>533.00773014757556</c:v>
                </c:pt>
                <c:pt idx="4128">
                  <c:v>533.00773014757556</c:v>
                </c:pt>
                <c:pt idx="4129">
                  <c:v>533.00773014757556</c:v>
                </c:pt>
                <c:pt idx="4130">
                  <c:v>533.00773014757556</c:v>
                </c:pt>
                <c:pt idx="4131">
                  <c:v>533.00773014757556</c:v>
                </c:pt>
                <c:pt idx="4132">
                  <c:v>533.00773014757556</c:v>
                </c:pt>
                <c:pt idx="4133">
                  <c:v>533.00773014757556</c:v>
                </c:pt>
                <c:pt idx="4134">
                  <c:v>533.00773014757556</c:v>
                </c:pt>
                <c:pt idx="4135">
                  <c:v>533.00773014757556</c:v>
                </c:pt>
                <c:pt idx="4136">
                  <c:v>533.00773014757556</c:v>
                </c:pt>
                <c:pt idx="4137">
                  <c:v>533.00773014757556</c:v>
                </c:pt>
                <c:pt idx="4138">
                  <c:v>533.00773014757556</c:v>
                </c:pt>
                <c:pt idx="4139">
                  <c:v>533.00773014757556</c:v>
                </c:pt>
                <c:pt idx="4140">
                  <c:v>533.00773014757556</c:v>
                </c:pt>
                <c:pt idx="4141">
                  <c:v>533.00773014757556</c:v>
                </c:pt>
                <c:pt idx="4142">
                  <c:v>533.00773014757556</c:v>
                </c:pt>
                <c:pt idx="4143">
                  <c:v>533.00773014757556</c:v>
                </c:pt>
                <c:pt idx="4144">
                  <c:v>533.00773014757556</c:v>
                </c:pt>
                <c:pt idx="4145">
                  <c:v>533.00773014757556</c:v>
                </c:pt>
                <c:pt idx="4146">
                  <c:v>533.00773014757556</c:v>
                </c:pt>
                <c:pt idx="4147">
                  <c:v>533.00773014757556</c:v>
                </c:pt>
                <c:pt idx="4148">
                  <c:v>533.00773014757556</c:v>
                </c:pt>
                <c:pt idx="4149">
                  <c:v>533.00773014757556</c:v>
                </c:pt>
                <c:pt idx="4150">
                  <c:v>533.00773014757556</c:v>
                </c:pt>
                <c:pt idx="4151">
                  <c:v>533.00773014757556</c:v>
                </c:pt>
                <c:pt idx="4152">
                  <c:v>533.00773014757556</c:v>
                </c:pt>
                <c:pt idx="4153">
                  <c:v>533.00773014757556</c:v>
                </c:pt>
                <c:pt idx="4154">
                  <c:v>533.00773014757556</c:v>
                </c:pt>
                <c:pt idx="4155">
                  <c:v>533.00773014757556</c:v>
                </c:pt>
                <c:pt idx="4156">
                  <c:v>533.00773014757556</c:v>
                </c:pt>
                <c:pt idx="4157">
                  <c:v>533.00773014757556</c:v>
                </c:pt>
                <c:pt idx="4158">
                  <c:v>533.00773014757556</c:v>
                </c:pt>
                <c:pt idx="4159">
                  <c:v>533.00773014757556</c:v>
                </c:pt>
                <c:pt idx="4160">
                  <c:v>533.00773014757556</c:v>
                </c:pt>
                <c:pt idx="4161">
                  <c:v>533.00773014757556</c:v>
                </c:pt>
                <c:pt idx="4162">
                  <c:v>533.00773014757556</c:v>
                </c:pt>
                <c:pt idx="4163">
                  <c:v>533.00773014757556</c:v>
                </c:pt>
                <c:pt idx="4164">
                  <c:v>533.00773014757556</c:v>
                </c:pt>
                <c:pt idx="4165">
                  <c:v>533.00773014757556</c:v>
                </c:pt>
                <c:pt idx="4166">
                  <c:v>533.00773014757556</c:v>
                </c:pt>
                <c:pt idx="4167">
                  <c:v>533.00773014757556</c:v>
                </c:pt>
                <c:pt idx="4168">
                  <c:v>533.00773014757556</c:v>
                </c:pt>
                <c:pt idx="4169">
                  <c:v>533.00773014757556</c:v>
                </c:pt>
                <c:pt idx="4170">
                  <c:v>533.00773014757556</c:v>
                </c:pt>
                <c:pt idx="4171">
                  <c:v>533.00773014757556</c:v>
                </c:pt>
                <c:pt idx="4172">
                  <c:v>533.00773014757556</c:v>
                </c:pt>
                <c:pt idx="4173">
                  <c:v>533.00773014757556</c:v>
                </c:pt>
                <c:pt idx="4174">
                  <c:v>533.00773014757556</c:v>
                </c:pt>
                <c:pt idx="4175">
                  <c:v>533.00773014757556</c:v>
                </c:pt>
                <c:pt idx="4176">
                  <c:v>533.00773014757556</c:v>
                </c:pt>
                <c:pt idx="4177">
                  <c:v>533.00773014757556</c:v>
                </c:pt>
                <c:pt idx="4178">
                  <c:v>533.00773014757556</c:v>
                </c:pt>
                <c:pt idx="4179">
                  <c:v>533.00773014757556</c:v>
                </c:pt>
                <c:pt idx="4180">
                  <c:v>533.00773014757556</c:v>
                </c:pt>
                <c:pt idx="4181">
                  <c:v>533.00773014757556</c:v>
                </c:pt>
                <c:pt idx="4182">
                  <c:v>533.00773014757556</c:v>
                </c:pt>
                <c:pt idx="4183">
                  <c:v>533.00773014757556</c:v>
                </c:pt>
                <c:pt idx="4184">
                  <c:v>533.00773014757556</c:v>
                </c:pt>
                <c:pt idx="4185">
                  <c:v>533.00773014757556</c:v>
                </c:pt>
                <c:pt idx="4186">
                  <c:v>533.00773014757556</c:v>
                </c:pt>
                <c:pt idx="4187">
                  <c:v>533.00773014757556</c:v>
                </c:pt>
                <c:pt idx="4188">
                  <c:v>533.00773014757556</c:v>
                </c:pt>
                <c:pt idx="4189">
                  <c:v>533.00773014757556</c:v>
                </c:pt>
                <c:pt idx="4190">
                  <c:v>533.00773014757556</c:v>
                </c:pt>
                <c:pt idx="4191">
                  <c:v>533.00773014757556</c:v>
                </c:pt>
                <c:pt idx="4192">
                  <c:v>533.00773014757556</c:v>
                </c:pt>
                <c:pt idx="4193">
                  <c:v>533.00773014757556</c:v>
                </c:pt>
                <c:pt idx="4194">
                  <c:v>533.00773014757556</c:v>
                </c:pt>
                <c:pt idx="4195">
                  <c:v>533.00773014757556</c:v>
                </c:pt>
                <c:pt idx="4196">
                  <c:v>533.00773014757556</c:v>
                </c:pt>
                <c:pt idx="4197">
                  <c:v>533.00773014757556</c:v>
                </c:pt>
                <c:pt idx="4198">
                  <c:v>533.00773014757556</c:v>
                </c:pt>
                <c:pt idx="4199">
                  <c:v>533.00773014757556</c:v>
                </c:pt>
                <c:pt idx="4200">
                  <c:v>533.00773014757556</c:v>
                </c:pt>
                <c:pt idx="4201">
                  <c:v>533.00773014757556</c:v>
                </c:pt>
                <c:pt idx="4202">
                  <c:v>533.00773014757556</c:v>
                </c:pt>
                <c:pt idx="4203">
                  <c:v>533.00773014757556</c:v>
                </c:pt>
                <c:pt idx="4204">
                  <c:v>533.00773014757556</c:v>
                </c:pt>
                <c:pt idx="4205">
                  <c:v>533.00773014757556</c:v>
                </c:pt>
                <c:pt idx="4206">
                  <c:v>533.00773014757556</c:v>
                </c:pt>
                <c:pt idx="4207">
                  <c:v>533.00773014757556</c:v>
                </c:pt>
                <c:pt idx="4208">
                  <c:v>533.00773014757556</c:v>
                </c:pt>
                <c:pt idx="4209">
                  <c:v>533.00773014757556</c:v>
                </c:pt>
                <c:pt idx="4210">
                  <c:v>533.00773014757556</c:v>
                </c:pt>
                <c:pt idx="4211">
                  <c:v>533.00773014757556</c:v>
                </c:pt>
                <c:pt idx="4212">
                  <c:v>533.00773014757556</c:v>
                </c:pt>
                <c:pt idx="4213">
                  <c:v>533.00773014757556</c:v>
                </c:pt>
                <c:pt idx="4214">
                  <c:v>533.00773014757556</c:v>
                </c:pt>
                <c:pt idx="4215">
                  <c:v>533.00773014757556</c:v>
                </c:pt>
                <c:pt idx="4216">
                  <c:v>533.00773014757556</c:v>
                </c:pt>
                <c:pt idx="4217">
                  <c:v>533.00773014757556</c:v>
                </c:pt>
                <c:pt idx="4218">
                  <c:v>533.00773014757556</c:v>
                </c:pt>
                <c:pt idx="4219">
                  <c:v>533.00773014757556</c:v>
                </c:pt>
                <c:pt idx="4220">
                  <c:v>533.00773014757556</c:v>
                </c:pt>
                <c:pt idx="4221">
                  <c:v>533.00773014757556</c:v>
                </c:pt>
                <c:pt idx="4222">
                  <c:v>533.00773014757556</c:v>
                </c:pt>
                <c:pt idx="4223">
                  <c:v>533.00773014757556</c:v>
                </c:pt>
                <c:pt idx="4224">
                  <c:v>533.00773014757556</c:v>
                </c:pt>
                <c:pt idx="4225">
                  <c:v>533.00773014757556</c:v>
                </c:pt>
                <c:pt idx="4226">
                  <c:v>533.00773014757556</c:v>
                </c:pt>
                <c:pt idx="4227">
                  <c:v>533.00773014757556</c:v>
                </c:pt>
                <c:pt idx="4228">
                  <c:v>533.00773014757556</c:v>
                </c:pt>
                <c:pt idx="4229">
                  <c:v>533.00773014757556</c:v>
                </c:pt>
                <c:pt idx="4230">
                  <c:v>533.00773014757556</c:v>
                </c:pt>
                <c:pt idx="4231">
                  <c:v>533.00773014757556</c:v>
                </c:pt>
                <c:pt idx="4232">
                  <c:v>533.00773014757556</c:v>
                </c:pt>
                <c:pt idx="4233">
                  <c:v>533.00773014757556</c:v>
                </c:pt>
                <c:pt idx="4234">
                  <c:v>533.00773014757556</c:v>
                </c:pt>
                <c:pt idx="4235">
                  <c:v>533.00773014757556</c:v>
                </c:pt>
                <c:pt idx="4236">
                  <c:v>533.00773014757556</c:v>
                </c:pt>
                <c:pt idx="4237">
                  <c:v>533.00773014757556</c:v>
                </c:pt>
                <c:pt idx="4238">
                  <c:v>533.00773014757556</c:v>
                </c:pt>
                <c:pt idx="4239">
                  <c:v>533.00773014757556</c:v>
                </c:pt>
                <c:pt idx="4240">
                  <c:v>533.00773014757556</c:v>
                </c:pt>
                <c:pt idx="4241">
                  <c:v>533.00773014757556</c:v>
                </c:pt>
                <c:pt idx="4242">
                  <c:v>533.00773014757556</c:v>
                </c:pt>
                <c:pt idx="4243">
                  <c:v>533.00773014757556</c:v>
                </c:pt>
                <c:pt idx="4244">
                  <c:v>533.00773014757556</c:v>
                </c:pt>
                <c:pt idx="4245">
                  <c:v>533.00773014757556</c:v>
                </c:pt>
                <c:pt idx="4246">
                  <c:v>533.00773014757556</c:v>
                </c:pt>
                <c:pt idx="4247">
                  <c:v>533.00773014757556</c:v>
                </c:pt>
                <c:pt idx="4248">
                  <c:v>533.00773014757556</c:v>
                </c:pt>
                <c:pt idx="4249">
                  <c:v>533.00773014757556</c:v>
                </c:pt>
                <c:pt idx="4250">
                  <c:v>533.00773014757556</c:v>
                </c:pt>
                <c:pt idx="4251">
                  <c:v>533.00773014757556</c:v>
                </c:pt>
                <c:pt idx="4252">
                  <c:v>533.00773014757556</c:v>
                </c:pt>
                <c:pt idx="4253">
                  <c:v>533.00773014757556</c:v>
                </c:pt>
                <c:pt idx="4254">
                  <c:v>533.00773014757556</c:v>
                </c:pt>
                <c:pt idx="4255">
                  <c:v>533.00773014757556</c:v>
                </c:pt>
                <c:pt idx="4256">
                  <c:v>533.00773014757556</c:v>
                </c:pt>
                <c:pt idx="4257">
                  <c:v>533.00773014757556</c:v>
                </c:pt>
                <c:pt idx="4258">
                  <c:v>533.00773014757556</c:v>
                </c:pt>
                <c:pt idx="4259">
                  <c:v>533.00773014757556</c:v>
                </c:pt>
                <c:pt idx="4260">
                  <c:v>533.00773014757556</c:v>
                </c:pt>
                <c:pt idx="4261">
                  <c:v>533.00773014757556</c:v>
                </c:pt>
                <c:pt idx="4262">
                  <c:v>533.00773014757556</c:v>
                </c:pt>
                <c:pt idx="4263">
                  <c:v>533.00773014757556</c:v>
                </c:pt>
                <c:pt idx="4264">
                  <c:v>533.00773014757556</c:v>
                </c:pt>
                <c:pt idx="4265">
                  <c:v>533.00773014757556</c:v>
                </c:pt>
                <c:pt idx="4266">
                  <c:v>533.00773014757556</c:v>
                </c:pt>
                <c:pt idx="4267">
                  <c:v>533.00773014757556</c:v>
                </c:pt>
                <c:pt idx="4268">
                  <c:v>533.00773014757556</c:v>
                </c:pt>
                <c:pt idx="4269">
                  <c:v>533.00773014757556</c:v>
                </c:pt>
                <c:pt idx="4270">
                  <c:v>533.00773014757556</c:v>
                </c:pt>
                <c:pt idx="4271">
                  <c:v>533.00773014757556</c:v>
                </c:pt>
                <c:pt idx="4272">
                  <c:v>533.00773014757556</c:v>
                </c:pt>
                <c:pt idx="4273">
                  <c:v>533.00773014757556</c:v>
                </c:pt>
                <c:pt idx="4274">
                  <c:v>533.00773014757556</c:v>
                </c:pt>
                <c:pt idx="4275">
                  <c:v>533.00773014757556</c:v>
                </c:pt>
                <c:pt idx="4276">
                  <c:v>533.00773014757556</c:v>
                </c:pt>
                <c:pt idx="4277">
                  <c:v>533.00773014757556</c:v>
                </c:pt>
                <c:pt idx="4278">
                  <c:v>533.00773014757556</c:v>
                </c:pt>
                <c:pt idx="4279">
                  <c:v>533.00773014757556</c:v>
                </c:pt>
                <c:pt idx="4280">
                  <c:v>533.00773014757556</c:v>
                </c:pt>
                <c:pt idx="4281">
                  <c:v>533.00773014757556</c:v>
                </c:pt>
                <c:pt idx="4282">
                  <c:v>533.00773014757556</c:v>
                </c:pt>
                <c:pt idx="4283">
                  <c:v>533.00773014757556</c:v>
                </c:pt>
                <c:pt idx="4284">
                  <c:v>533.00773014757556</c:v>
                </c:pt>
                <c:pt idx="4285">
                  <c:v>533.00773014757556</c:v>
                </c:pt>
                <c:pt idx="4286">
                  <c:v>533.00773014757556</c:v>
                </c:pt>
                <c:pt idx="4287">
                  <c:v>533.00773014757556</c:v>
                </c:pt>
                <c:pt idx="4288">
                  <c:v>533.00773014757556</c:v>
                </c:pt>
                <c:pt idx="4289">
                  <c:v>533.00773014757556</c:v>
                </c:pt>
                <c:pt idx="4290">
                  <c:v>533.00773014757556</c:v>
                </c:pt>
                <c:pt idx="4291">
                  <c:v>533.00773014757556</c:v>
                </c:pt>
                <c:pt idx="4292">
                  <c:v>533.00773014757556</c:v>
                </c:pt>
                <c:pt idx="4293">
                  <c:v>533.00773014757556</c:v>
                </c:pt>
                <c:pt idx="4294">
                  <c:v>533.00773014757556</c:v>
                </c:pt>
                <c:pt idx="4295">
                  <c:v>533.00773014757556</c:v>
                </c:pt>
                <c:pt idx="4296">
                  <c:v>533.00773014757556</c:v>
                </c:pt>
                <c:pt idx="4297">
                  <c:v>533.00773014757556</c:v>
                </c:pt>
                <c:pt idx="4298">
                  <c:v>533.00773014757556</c:v>
                </c:pt>
                <c:pt idx="4299">
                  <c:v>533.00773014757556</c:v>
                </c:pt>
                <c:pt idx="4300">
                  <c:v>533.00773014757556</c:v>
                </c:pt>
                <c:pt idx="4301">
                  <c:v>533.00773014757556</c:v>
                </c:pt>
                <c:pt idx="4302">
                  <c:v>533.00773014757556</c:v>
                </c:pt>
                <c:pt idx="4303">
                  <c:v>533.00773014757556</c:v>
                </c:pt>
                <c:pt idx="4304">
                  <c:v>533.00773014757556</c:v>
                </c:pt>
                <c:pt idx="4305">
                  <c:v>533.00773014757556</c:v>
                </c:pt>
                <c:pt idx="4306">
                  <c:v>533.00773014757556</c:v>
                </c:pt>
                <c:pt idx="4307">
                  <c:v>533.00773014757556</c:v>
                </c:pt>
                <c:pt idx="4308">
                  <c:v>533.00773014757556</c:v>
                </c:pt>
                <c:pt idx="4309">
                  <c:v>533.00773014757556</c:v>
                </c:pt>
                <c:pt idx="4310">
                  <c:v>533.00773014757556</c:v>
                </c:pt>
                <c:pt idx="4311">
                  <c:v>533.00773014757556</c:v>
                </c:pt>
                <c:pt idx="4312">
                  <c:v>533.00773014757556</c:v>
                </c:pt>
                <c:pt idx="4313">
                  <c:v>533.00773014757556</c:v>
                </c:pt>
                <c:pt idx="4314">
                  <c:v>533.00773014757556</c:v>
                </c:pt>
                <c:pt idx="4315">
                  <c:v>533.00773014757556</c:v>
                </c:pt>
                <c:pt idx="4316">
                  <c:v>533.00773014757556</c:v>
                </c:pt>
                <c:pt idx="4317">
                  <c:v>533.00773014757556</c:v>
                </c:pt>
                <c:pt idx="4318">
                  <c:v>533.00773014757556</c:v>
                </c:pt>
                <c:pt idx="4319">
                  <c:v>533.00773014757556</c:v>
                </c:pt>
                <c:pt idx="4320">
                  <c:v>533.00773014757556</c:v>
                </c:pt>
                <c:pt idx="4321">
                  <c:v>533.00773014757556</c:v>
                </c:pt>
                <c:pt idx="4322">
                  <c:v>533.00773014757556</c:v>
                </c:pt>
                <c:pt idx="4323">
                  <c:v>533.00773014757556</c:v>
                </c:pt>
                <c:pt idx="4324">
                  <c:v>533.00773014757556</c:v>
                </c:pt>
                <c:pt idx="4325">
                  <c:v>533.00773014757556</c:v>
                </c:pt>
                <c:pt idx="4326">
                  <c:v>533.00773014757556</c:v>
                </c:pt>
                <c:pt idx="4327">
                  <c:v>533.00773014757556</c:v>
                </c:pt>
                <c:pt idx="4328">
                  <c:v>533.00773014757556</c:v>
                </c:pt>
                <c:pt idx="4329">
                  <c:v>533.00773014757556</c:v>
                </c:pt>
                <c:pt idx="4330">
                  <c:v>533.00773014757556</c:v>
                </c:pt>
                <c:pt idx="4331">
                  <c:v>533.00773014757556</c:v>
                </c:pt>
                <c:pt idx="4332">
                  <c:v>533.00773014757556</c:v>
                </c:pt>
                <c:pt idx="4333">
                  <c:v>533.00773014757556</c:v>
                </c:pt>
                <c:pt idx="4334">
                  <c:v>533.00773014757556</c:v>
                </c:pt>
                <c:pt idx="4335">
                  <c:v>533.00773014757556</c:v>
                </c:pt>
                <c:pt idx="4336">
                  <c:v>533.00773014757556</c:v>
                </c:pt>
                <c:pt idx="4337">
                  <c:v>533.00773014757556</c:v>
                </c:pt>
                <c:pt idx="4338">
                  <c:v>533.00773014757556</c:v>
                </c:pt>
                <c:pt idx="4339">
                  <c:v>533.00773014757556</c:v>
                </c:pt>
                <c:pt idx="4340">
                  <c:v>533.00773014757556</c:v>
                </c:pt>
                <c:pt idx="4341">
                  <c:v>533.00773014757556</c:v>
                </c:pt>
                <c:pt idx="4342">
                  <c:v>533.00773014757556</c:v>
                </c:pt>
                <c:pt idx="4343">
                  <c:v>533.00773014757556</c:v>
                </c:pt>
                <c:pt idx="4344">
                  <c:v>533.00773014757556</c:v>
                </c:pt>
                <c:pt idx="4345">
                  <c:v>533.00773014757556</c:v>
                </c:pt>
                <c:pt idx="4346">
                  <c:v>533.00773014757556</c:v>
                </c:pt>
                <c:pt idx="4347">
                  <c:v>533.00773014757556</c:v>
                </c:pt>
                <c:pt idx="4348">
                  <c:v>533.00773014757556</c:v>
                </c:pt>
                <c:pt idx="4349">
                  <c:v>533.00773014757556</c:v>
                </c:pt>
                <c:pt idx="4350">
                  <c:v>533.00773014757556</c:v>
                </c:pt>
                <c:pt idx="4351">
                  <c:v>533.00773014757556</c:v>
                </c:pt>
                <c:pt idx="4352">
                  <c:v>533.00773014757556</c:v>
                </c:pt>
                <c:pt idx="4353">
                  <c:v>533.00773014757556</c:v>
                </c:pt>
                <c:pt idx="4354">
                  <c:v>533.00773014757556</c:v>
                </c:pt>
                <c:pt idx="4355">
                  <c:v>533.00773014757556</c:v>
                </c:pt>
                <c:pt idx="4356">
                  <c:v>533.00773014757556</c:v>
                </c:pt>
                <c:pt idx="4357">
                  <c:v>533.00773014757556</c:v>
                </c:pt>
                <c:pt idx="4358">
                  <c:v>533.00773014757556</c:v>
                </c:pt>
                <c:pt idx="4359">
                  <c:v>533.00773014757556</c:v>
                </c:pt>
                <c:pt idx="4360">
                  <c:v>533.00773014757556</c:v>
                </c:pt>
                <c:pt idx="4361">
                  <c:v>533.00773014757556</c:v>
                </c:pt>
                <c:pt idx="4362">
                  <c:v>533.00773014757556</c:v>
                </c:pt>
                <c:pt idx="4363">
                  <c:v>533.00773014757556</c:v>
                </c:pt>
                <c:pt idx="4364">
                  <c:v>533.00773014757556</c:v>
                </c:pt>
                <c:pt idx="4365">
                  <c:v>533.00773014757556</c:v>
                </c:pt>
                <c:pt idx="4366">
                  <c:v>533.00773014757556</c:v>
                </c:pt>
                <c:pt idx="4367">
                  <c:v>533.00773014757556</c:v>
                </c:pt>
                <c:pt idx="4368">
                  <c:v>533.00773014757556</c:v>
                </c:pt>
                <c:pt idx="4369">
                  <c:v>533.00773014757556</c:v>
                </c:pt>
                <c:pt idx="4370">
                  <c:v>533.00773014757556</c:v>
                </c:pt>
                <c:pt idx="4371">
                  <c:v>533.00773014757556</c:v>
                </c:pt>
                <c:pt idx="4372">
                  <c:v>533.00773014757556</c:v>
                </c:pt>
                <c:pt idx="4373">
                  <c:v>533.00773014757556</c:v>
                </c:pt>
                <c:pt idx="4374">
                  <c:v>533.00773014757556</c:v>
                </c:pt>
                <c:pt idx="4375">
                  <c:v>533.00773014757556</c:v>
                </c:pt>
                <c:pt idx="4376">
                  <c:v>533.00773014757556</c:v>
                </c:pt>
                <c:pt idx="4377">
                  <c:v>533.00773014757556</c:v>
                </c:pt>
                <c:pt idx="4378">
                  <c:v>533.00773014757556</c:v>
                </c:pt>
                <c:pt idx="4379">
                  <c:v>533.00773014757556</c:v>
                </c:pt>
                <c:pt idx="4380">
                  <c:v>533.00773014757556</c:v>
                </c:pt>
                <c:pt idx="4381">
                  <c:v>533.00773014757556</c:v>
                </c:pt>
                <c:pt idx="4382">
                  <c:v>533.00773014757556</c:v>
                </c:pt>
                <c:pt idx="4383">
                  <c:v>533.00773014757556</c:v>
                </c:pt>
                <c:pt idx="4384">
                  <c:v>533.00773014757556</c:v>
                </c:pt>
                <c:pt idx="4385">
                  <c:v>533.00773014757556</c:v>
                </c:pt>
                <c:pt idx="4386">
                  <c:v>533.00773014757556</c:v>
                </c:pt>
                <c:pt idx="4387">
                  <c:v>533.00773014757556</c:v>
                </c:pt>
                <c:pt idx="4388">
                  <c:v>533.00773014757556</c:v>
                </c:pt>
                <c:pt idx="4389">
                  <c:v>533.00773014757556</c:v>
                </c:pt>
                <c:pt idx="4390">
                  <c:v>533.00773014757556</c:v>
                </c:pt>
                <c:pt idx="4391">
                  <c:v>533.00773014757556</c:v>
                </c:pt>
                <c:pt idx="4392">
                  <c:v>533.00773014757556</c:v>
                </c:pt>
                <c:pt idx="4393">
                  <c:v>533.00773014757556</c:v>
                </c:pt>
                <c:pt idx="4394">
                  <c:v>533.00773014757556</c:v>
                </c:pt>
                <c:pt idx="4395">
                  <c:v>533.00773014757556</c:v>
                </c:pt>
                <c:pt idx="4396">
                  <c:v>533.00773014757556</c:v>
                </c:pt>
                <c:pt idx="4397">
                  <c:v>533.00773014757556</c:v>
                </c:pt>
                <c:pt idx="4398">
                  <c:v>533.00773014757556</c:v>
                </c:pt>
                <c:pt idx="4399">
                  <c:v>533.00773014757556</c:v>
                </c:pt>
                <c:pt idx="4400">
                  <c:v>533.00773014757556</c:v>
                </c:pt>
                <c:pt idx="4401">
                  <c:v>533.00773014757556</c:v>
                </c:pt>
                <c:pt idx="4402">
                  <c:v>533.00773014757556</c:v>
                </c:pt>
                <c:pt idx="4403">
                  <c:v>533.00773014757556</c:v>
                </c:pt>
                <c:pt idx="4404">
                  <c:v>533.00773014757556</c:v>
                </c:pt>
                <c:pt idx="4405">
                  <c:v>533.00773014757556</c:v>
                </c:pt>
                <c:pt idx="4406">
                  <c:v>533.00773014757556</c:v>
                </c:pt>
                <c:pt idx="4407">
                  <c:v>533.00773014757556</c:v>
                </c:pt>
                <c:pt idx="4408">
                  <c:v>533.00773014757556</c:v>
                </c:pt>
                <c:pt idx="4409">
                  <c:v>533.00773014757556</c:v>
                </c:pt>
                <c:pt idx="4410">
                  <c:v>533.00773014757556</c:v>
                </c:pt>
                <c:pt idx="4411">
                  <c:v>533.00773014757556</c:v>
                </c:pt>
                <c:pt idx="4412">
                  <c:v>533.00773014757556</c:v>
                </c:pt>
                <c:pt idx="4413">
                  <c:v>533.00773014757556</c:v>
                </c:pt>
                <c:pt idx="4414">
                  <c:v>533.00773014757556</c:v>
                </c:pt>
                <c:pt idx="4415">
                  <c:v>533.00773014757556</c:v>
                </c:pt>
                <c:pt idx="4416">
                  <c:v>533.00773014757556</c:v>
                </c:pt>
                <c:pt idx="4417">
                  <c:v>533.00773014757556</c:v>
                </c:pt>
                <c:pt idx="4418">
                  <c:v>533.00773014757556</c:v>
                </c:pt>
                <c:pt idx="4419">
                  <c:v>533.00773014757556</c:v>
                </c:pt>
                <c:pt idx="4420">
                  <c:v>533.00773014757556</c:v>
                </c:pt>
                <c:pt idx="4421">
                  <c:v>533.00773014757556</c:v>
                </c:pt>
                <c:pt idx="4422">
                  <c:v>533.00773014757556</c:v>
                </c:pt>
                <c:pt idx="4423">
                  <c:v>533.00773014757556</c:v>
                </c:pt>
                <c:pt idx="4424">
                  <c:v>533.00773014757556</c:v>
                </c:pt>
                <c:pt idx="4425">
                  <c:v>533.00773014757556</c:v>
                </c:pt>
                <c:pt idx="4426">
                  <c:v>533.00773014757556</c:v>
                </c:pt>
                <c:pt idx="4427">
                  <c:v>533.00773014757556</c:v>
                </c:pt>
                <c:pt idx="4428">
                  <c:v>533.00773014757556</c:v>
                </c:pt>
                <c:pt idx="4429">
                  <c:v>533.00773014757556</c:v>
                </c:pt>
                <c:pt idx="4430">
                  <c:v>533.00773014757556</c:v>
                </c:pt>
                <c:pt idx="4431">
                  <c:v>533.00773014757556</c:v>
                </c:pt>
                <c:pt idx="4432">
                  <c:v>533.00773014757556</c:v>
                </c:pt>
                <c:pt idx="4433">
                  <c:v>533.00773014757556</c:v>
                </c:pt>
                <c:pt idx="4434">
                  <c:v>533.00773014757556</c:v>
                </c:pt>
                <c:pt idx="4435">
                  <c:v>533.00773014757556</c:v>
                </c:pt>
                <c:pt idx="4436">
                  <c:v>533.00773014757556</c:v>
                </c:pt>
                <c:pt idx="4437">
                  <c:v>533.00773014757556</c:v>
                </c:pt>
                <c:pt idx="4438">
                  <c:v>533.00773014757556</c:v>
                </c:pt>
                <c:pt idx="4439">
                  <c:v>533.00773014757556</c:v>
                </c:pt>
                <c:pt idx="4440">
                  <c:v>533.00773014757556</c:v>
                </c:pt>
                <c:pt idx="4441">
                  <c:v>533.00773014757556</c:v>
                </c:pt>
                <c:pt idx="4442">
                  <c:v>533.00773014757556</c:v>
                </c:pt>
                <c:pt idx="4443">
                  <c:v>533.00773014757556</c:v>
                </c:pt>
                <c:pt idx="4444">
                  <c:v>533.00773014757556</c:v>
                </c:pt>
                <c:pt idx="4445">
                  <c:v>533.00773014757556</c:v>
                </c:pt>
                <c:pt idx="4446">
                  <c:v>533.00773014757556</c:v>
                </c:pt>
                <c:pt idx="4447">
                  <c:v>533.00773014757556</c:v>
                </c:pt>
                <c:pt idx="4448">
                  <c:v>533.00773014757556</c:v>
                </c:pt>
                <c:pt idx="4449">
                  <c:v>533.00773014757556</c:v>
                </c:pt>
                <c:pt idx="4450">
                  <c:v>533.00773014757556</c:v>
                </c:pt>
                <c:pt idx="4451">
                  <c:v>533.00773014757556</c:v>
                </c:pt>
                <c:pt idx="4452">
                  <c:v>533.00773014757556</c:v>
                </c:pt>
                <c:pt idx="4453">
                  <c:v>533.00773014757556</c:v>
                </c:pt>
                <c:pt idx="4454">
                  <c:v>533.00773014757556</c:v>
                </c:pt>
                <c:pt idx="4455">
                  <c:v>533.00773014757556</c:v>
                </c:pt>
                <c:pt idx="4456">
                  <c:v>533.00773014757556</c:v>
                </c:pt>
                <c:pt idx="4457">
                  <c:v>533.00773014757556</c:v>
                </c:pt>
                <c:pt idx="4458">
                  <c:v>533.00773014757556</c:v>
                </c:pt>
                <c:pt idx="4459">
                  <c:v>533.00773014757556</c:v>
                </c:pt>
                <c:pt idx="4460">
                  <c:v>533.00773014757556</c:v>
                </c:pt>
                <c:pt idx="4461">
                  <c:v>533.00773014757556</c:v>
                </c:pt>
                <c:pt idx="4462">
                  <c:v>533.00773014757556</c:v>
                </c:pt>
                <c:pt idx="4463">
                  <c:v>533.00773014757556</c:v>
                </c:pt>
                <c:pt idx="4464">
                  <c:v>533.00773014757556</c:v>
                </c:pt>
                <c:pt idx="4465">
                  <c:v>533.00773014757556</c:v>
                </c:pt>
                <c:pt idx="4466">
                  <c:v>533.00773014757556</c:v>
                </c:pt>
                <c:pt idx="4467">
                  <c:v>533.00773014757556</c:v>
                </c:pt>
                <c:pt idx="4468">
                  <c:v>533.00773014757556</c:v>
                </c:pt>
                <c:pt idx="4469">
                  <c:v>533.00773014757556</c:v>
                </c:pt>
                <c:pt idx="4470">
                  <c:v>533.00773014757556</c:v>
                </c:pt>
                <c:pt idx="4471">
                  <c:v>533.00773014757556</c:v>
                </c:pt>
                <c:pt idx="4472">
                  <c:v>533.00773014757556</c:v>
                </c:pt>
                <c:pt idx="4473">
                  <c:v>533.00773014757556</c:v>
                </c:pt>
                <c:pt idx="4474">
                  <c:v>533.00773014757556</c:v>
                </c:pt>
                <c:pt idx="4475">
                  <c:v>533.00773014757556</c:v>
                </c:pt>
                <c:pt idx="4476">
                  <c:v>533.00773014757556</c:v>
                </c:pt>
                <c:pt idx="4477">
                  <c:v>533.00773014757556</c:v>
                </c:pt>
                <c:pt idx="4478">
                  <c:v>533.00773014757556</c:v>
                </c:pt>
                <c:pt idx="4479">
                  <c:v>533.00773014757556</c:v>
                </c:pt>
                <c:pt idx="4480">
                  <c:v>533.00773014757556</c:v>
                </c:pt>
                <c:pt idx="4481">
                  <c:v>533.00773014757556</c:v>
                </c:pt>
                <c:pt idx="4482">
                  <c:v>533.00773014757556</c:v>
                </c:pt>
                <c:pt idx="4483">
                  <c:v>533.00773014757556</c:v>
                </c:pt>
                <c:pt idx="4484">
                  <c:v>533.00773014757556</c:v>
                </c:pt>
                <c:pt idx="4485">
                  <c:v>533.00773014757556</c:v>
                </c:pt>
                <c:pt idx="4486">
                  <c:v>533.00773014757556</c:v>
                </c:pt>
                <c:pt idx="4487">
                  <c:v>533.00773014757556</c:v>
                </c:pt>
                <c:pt idx="4488">
                  <c:v>533.00773014757556</c:v>
                </c:pt>
                <c:pt idx="4489">
                  <c:v>533.00773014757556</c:v>
                </c:pt>
                <c:pt idx="4490">
                  <c:v>533.00773014757556</c:v>
                </c:pt>
                <c:pt idx="4491">
                  <c:v>533.00773014757556</c:v>
                </c:pt>
                <c:pt idx="4492">
                  <c:v>533.00773014757556</c:v>
                </c:pt>
                <c:pt idx="4493">
                  <c:v>533.00773014757556</c:v>
                </c:pt>
                <c:pt idx="4494">
                  <c:v>533.00773014757556</c:v>
                </c:pt>
                <c:pt idx="4495">
                  <c:v>533.00773014757556</c:v>
                </c:pt>
                <c:pt idx="4496">
                  <c:v>533.00773014757556</c:v>
                </c:pt>
                <c:pt idx="4497">
                  <c:v>533.00773014757556</c:v>
                </c:pt>
                <c:pt idx="4498">
                  <c:v>533.00773014757556</c:v>
                </c:pt>
                <c:pt idx="4499">
                  <c:v>533.00773014757556</c:v>
                </c:pt>
                <c:pt idx="4500">
                  <c:v>533.00773014757556</c:v>
                </c:pt>
                <c:pt idx="4501">
                  <c:v>533.00773014757556</c:v>
                </c:pt>
                <c:pt idx="4502">
                  <c:v>533.00773014757556</c:v>
                </c:pt>
                <c:pt idx="4503">
                  <c:v>533.00773014757556</c:v>
                </c:pt>
                <c:pt idx="4504">
                  <c:v>533.00773014757556</c:v>
                </c:pt>
                <c:pt idx="4505">
                  <c:v>533.00773014757556</c:v>
                </c:pt>
                <c:pt idx="4506">
                  <c:v>533.00773014757556</c:v>
                </c:pt>
                <c:pt idx="4507">
                  <c:v>533.00773014757556</c:v>
                </c:pt>
                <c:pt idx="4508">
                  <c:v>533.00773014757556</c:v>
                </c:pt>
                <c:pt idx="4509">
                  <c:v>533.00773014757556</c:v>
                </c:pt>
                <c:pt idx="4510">
                  <c:v>533.00773014757556</c:v>
                </c:pt>
                <c:pt idx="4511">
                  <c:v>533.00773014757556</c:v>
                </c:pt>
                <c:pt idx="4512">
                  <c:v>533.00773014757556</c:v>
                </c:pt>
                <c:pt idx="4513">
                  <c:v>533.00773014757556</c:v>
                </c:pt>
                <c:pt idx="4514">
                  <c:v>533.00773014757556</c:v>
                </c:pt>
                <c:pt idx="4515">
                  <c:v>533.00773014757556</c:v>
                </c:pt>
                <c:pt idx="4516">
                  <c:v>533.00773014757556</c:v>
                </c:pt>
                <c:pt idx="4517">
                  <c:v>533.00773014757556</c:v>
                </c:pt>
                <c:pt idx="4518">
                  <c:v>533.00773014757556</c:v>
                </c:pt>
                <c:pt idx="4519">
                  <c:v>533.00773014757556</c:v>
                </c:pt>
                <c:pt idx="4520">
                  <c:v>533.00773014757556</c:v>
                </c:pt>
                <c:pt idx="4521">
                  <c:v>533.00773014757556</c:v>
                </c:pt>
                <c:pt idx="4522">
                  <c:v>533.00773014757556</c:v>
                </c:pt>
                <c:pt idx="4523">
                  <c:v>533.00773014757556</c:v>
                </c:pt>
                <c:pt idx="4524">
                  <c:v>533.00773014757556</c:v>
                </c:pt>
                <c:pt idx="4525">
                  <c:v>533.00773014757556</c:v>
                </c:pt>
                <c:pt idx="4526">
                  <c:v>533.00773014757556</c:v>
                </c:pt>
                <c:pt idx="4527">
                  <c:v>533.00773014757556</c:v>
                </c:pt>
                <c:pt idx="4528">
                  <c:v>533.00773014757556</c:v>
                </c:pt>
                <c:pt idx="4529">
                  <c:v>533.00773014757556</c:v>
                </c:pt>
                <c:pt idx="4530">
                  <c:v>533.00773014757556</c:v>
                </c:pt>
                <c:pt idx="4531">
                  <c:v>533.00773014757556</c:v>
                </c:pt>
                <c:pt idx="4532">
                  <c:v>533.00773014757556</c:v>
                </c:pt>
                <c:pt idx="4533">
                  <c:v>533.00773014757556</c:v>
                </c:pt>
                <c:pt idx="4534">
                  <c:v>533.00773014757556</c:v>
                </c:pt>
                <c:pt idx="4535">
                  <c:v>533.00773014757556</c:v>
                </c:pt>
                <c:pt idx="4536">
                  <c:v>533.00773014757556</c:v>
                </c:pt>
                <c:pt idx="4537">
                  <c:v>533.00773014757556</c:v>
                </c:pt>
                <c:pt idx="4538">
                  <c:v>533.00773014757556</c:v>
                </c:pt>
                <c:pt idx="4539">
                  <c:v>533.00773014757556</c:v>
                </c:pt>
                <c:pt idx="4540">
                  <c:v>533.00773014757556</c:v>
                </c:pt>
                <c:pt idx="4541">
                  <c:v>533.00773014757556</c:v>
                </c:pt>
                <c:pt idx="4542">
                  <c:v>533.00773014757556</c:v>
                </c:pt>
                <c:pt idx="4543">
                  <c:v>533.00773014757556</c:v>
                </c:pt>
                <c:pt idx="4544">
                  <c:v>533.00773014757556</c:v>
                </c:pt>
                <c:pt idx="4545">
                  <c:v>533.00773014757556</c:v>
                </c:pt>
                <c:pt idx="4546">
                  <c:v>533.00773014757556</c:v>
                </c:pt>
                <c:pt idx="4547">
                  <c:v>533.00773014757556</c:v>
                </c:pt>
                <c:pt idx="4548">
                  <c:v>533.00773014757556</c:v>
                </c:pt>
                <c:pt idx="4549">
                  <c:v>533.00773014757556</c:v>
                </c:pt>
                <c:pt idx="4550">
                  <c:v>533.00773014757556</c:v>
                </c:pt>
                <c:pt idx="4551">
                  <c:v>533.00773014757556</c:v>
                </c:pt>
                <c:pt idx="4552">
                  <c:v>533.00773014757556</c:v>
                </c:pt>
                <c:pt idx="4553">
                  <c:v>533.00773014757556</c:v>
                </c:pt>
                <c:pt idx="4554">
                  <c:v>533.00773014757556</c:v>
                </c:pt>
                <c:pt idx="4555">
                  <c:v>533.00773014757556</c:v>
                </c:pt>
                <c:pt idx="4556">
                  <c:v>533.00773014757556</c:v>
                </c:pt>
                <c:pt idx="4557">
                  <c:v>533.00773014757556</c:v>
                </c:pt>
                <c:pt idx="4558">
                  <c:v>533.00773014757556</c:v>
                </c:pt>
                <c:pt idx="4559">
                  <c:v>533.00773014757556</c:v>
                </c:pt>
                <c:pt idx="4560">
                  <c:v>533.00773014757556</c:v>
                </c:pt>
                <c:pt idx="4561">
                  <c:v>533.00773014757556</c:v>
                </c:pt>
                <c:pt idx="4562">
                  <c:v>533.00773014757556</c:v>
                </c:pt>
                <c:pt idx="4563">
                  <c:v>533.00773014757556</c:v>
                </c:pt>
                <c:pt idx="4564">
                  <c:v>533.00773014757556</c:v>
                </c:pt>
                <c:pt idx="4565">
                  <c:v>533.00773014757556</c:v>
                </c:pt>
                <c:pt idx="4566">
                  <c:v>533.00773014757556</c:v>
                </c:pt>
                <c:pt idx="4567">
                  <c:v>533.00773014757556</c:v>
                </c:pt>
                <c:pt idx="4568">
                  <c:v>533.00773014757556</c:v>
                </c:pt>
                <c:pt idx="4569">
                  <c:v>533.00773014757556</c:v>
                </c:pt>
                <c:pt idx="4570">
                  <c:v>533.00773014757556</c:v>
                </c:pt>
                <c:pt idx="4571">
                  <c:v>533.00773014757556</c:v>
                </c:pt>
                <c:pt idx="4572">
                  <c:v>533.00773014757556</c:v>
                </c:pt>
                <c:pt idx="4573">
                  <c:v>533.00773014757556</c:v>
                </c:pt>
                <c:pt idx="4574">
                  <c:v>533.00773014757556</c:v>
                </c:pt>
                <c:pt idx="4575">
                  <c:v>533.00773014757556</c:v>
                </c:pt>
                <c:pt idx="4576">
                  <c:v>533.00773014757556</c:v>
                </c:pt>
                <c:pt idx="4577">
                  <c:v>533.00773014757556</c:v>
                </c:pt>
                <c:pt idx="4578">
                  <c:v>533.00773014757556</c:v>
                </c:pt>
                <c:pt idx="4579">
                  <c:v>533.00773014757556</c:v>
                </c:pt>
                <c:pt idx="4580">
                  <c:v>533.00773014757556</c:v>
                </c:pt>
                <c:pt idx="4581">
                  <c:v>533.00773014757556</c:v>
                </c:pt>
                <c:pt idx="4582">
                  <c:v>533.00773014757556</c:v>
                </c:pt>
                <c:pt idx="4583">
                  <c:v>533.00773014757556</c:v>
                </c:pt>
                <c:pt idx="4584">
                  <c:v>533.00773014757556</c:v>
                </c:pt>
                <c:pt idx="4585">
                  <c:v>533.00773014757556</c:v>
                </c:pt>
                <c:pt idx="4586">
                  <c:v>533.00773014757556</c:v>
                </c:pt>
                <c:pt idx="4587">
                  <c:v>533.00773014757556</c:v>
                </c:pt>
                <c:pt idx="4588">
                  <c:v>533.00773014757556</c:v>
                </c:pt>
                <c:pt idx="4589">
                  <c:v>533.00773014757556</c:v>
                </c:pt>
                <c:pt idx="4590">
                  <c:v>533.00773014757556</c:v>
                </c:pt>
                <c:pt idx="4591">
                  <c:v>533.00773014757556</c:v>
                </c:pt>
                <c:pt idx="4592">
                  <c:v>533.00773014757556</c:v>
                </c:pt>
                <c:pt idx="4593">
                  <c:v>533.00773014757556</c:v>
                </c:pt>
                <c:pt idx="4594">
                  <c:v>533.00773014757556</c:v>
                </c:pt>
                <c:pt idx="4595">
                  <c:v>533.00773014757556</c:v>
                </c:pt>
                <c:pt idx="4596">
                  <c:v>533.00773014757556</c:v>
                </c:pt>
                <c:pt idx="4597">
                  <c:v>533.00773014757556</c:v>
                </c:pt>
                <c:pt idx="4598">
                  <c:v>533.00773014757556</c:v>
                </c:pt>
                <c:pt idx="4599">
                  <c:v>533.00773014757556</c:v>
                </c:pt>
                <c:pt idx="4600">
                  <c:v>533.00773014757556</c:v>
                </c:pt>
                <c:pt idx="4601">
                  <c:v>533.00773014757556</c:v>
                </c:pt>
                <c:pt idx="4602">
                  <c:v>533.00773014757556</c:v>
                </c:pt>
                <c:pt idx="4603">
                  <c:v>533.00773014757556</c:v>
                </c:pt>
                <c:pt idx="4604">
                  <c:v>533.00773014757556</c:v>
                </c:pt>
                <c:pt idx="4605">
                  <c:v>533.00773014757556</c:v>
                </c:pt>
                <c:pt idx="4606">
                  <c:v>533.00773014757556</c:v>
                </c:pt>
                <c:pt idx="4607">
                  <c:v>533.00773014757556</c:v>
                </c:pt>
                <c:pt idx="4608">
                  <c:v>533.00773014757556</c:v>
                </c:pt>
                <c:pt idx="4609">
                  <c:v>533.00773014757556</c:v>
                </c:pt>
                <c:pt idx="4610">
                  <c:v>533.00773014757556</c:v>
                </c:pt>
                <c:pt idx="4611">
                  <c:v>533.00773014757556</c:v>
                </c:pt>
                <c:pt idx="4612">
                  <c:v>533.00773014757556</c:v>
                </c:pt>
                <c:pt idx="4613">
                  <c:v>533.00773014757556</c:v>
                </c:pt>
                <c:pt idx="4614">
                  <c:v>533.00773014757556</c:v>
                </c:pt>
                <c:pt idx="4615">
                  <c:v>533.00773014757556</c:v>
                </c:pt>
                <c:pt idx="4616">
                  <c:v>533.00773014757556</c:v>
                </c:pt>
                <c:pt idx="4617">
                  <c:v>533.00773014757556</c:v>
                </c:pt>
                <c:pt idx="4618">
                  <c:v>533.00773014757556</c:v>
                </c:pt>
                <c:pt idx="4619">
                  <c:v>533.00773014757556</c:v>
                </c:pt>
                <c:pt idx="4620">
                  <c:v>533.00773014757556</c:v>
                </c:pt>
                <c:pt idx="4621">
                  <c:v>533.00773014757556</c:v>
                </c:pt>
                <c:pt idx="4622">
                  <c:v>533.00773014757556</c:v>
                </c:pt>
                <c:pt idx="4623">
                  <c:v>533.00773014757556</c:v>
                </c:pt>
                <c:pt idx="4624">
                  <c:v>533.00773014757556</c:v>
                </c:pt>
                <c:pt idx="4625">
                  <c:v>533.00773014757556</c:v>
                </c:pt>
                <c:pt idx="4626">
                  <c:v>533.00773014757556</c:v>
                </c:pt>
                <c:pt idx="4627">
                  <c:v>533.00773014757556</c:v>
                </c:pt>
                <c:pt idx="4628">
                  <c:v>533.00773014757556</c:v>
                </c:pt>
                <c:pt idx="4629">
                  <c:v>533.00773014757556</c:v>
                </c:pt>
                <c:pt idx="4630">
                  <c:v>533.00773014757556</c:v>
                </c:pt>
                <c:pt idx="4631">
                  <c:v>533.00773014757556</c:v>
                </c:pt>
                <c:pt idx="4632">
                  <c:v>533.00773014757556</c:v>
                </c:pt>
                <c:pt idx="4633">
                  <c:v>533.00773014757556</c:v>
                </c:pt>
                <c:pt idx="4634">
                  <c:v>533.00773014757556</c:v>
                </c:pt>
                <c:pt idx="4635">
                  <c:v>533.00773014757556</c:v>
                </c:pt>
                <c:pt idx="4636">
                  <c:v>533.00773014757556</c:v>
                </c:pt>
                <c:pt idx="4637">
                  <c:v>533.00773014757556</c:v>
                </c:pt>
                <c:pt idx="4638">
                  <c:v>533.00773014757556</c:v>
                </c:pt>
                <c:pt idx="4639">
                  <c:v>533.00773014757556</c:v>
                </c:pt>
                <c:pt idx="4640">
                  <c:v>533.00773014757556</c:v>
                </c:pt>
                <c:pt idx="4641">
                  <c:v>533.00773014757556</c:v>
                </c:pt>
                <c:pt idx="4642">
                  <c:v>533.00773014757556</c:v>
                </c:pt>
                <c:pt idx="4643">
                  <c:v>533.00773014757556</c:v>
                </c:pt>
                <c:pt idx="4644">
                  <c:v>533.00773014757556</c:v>
                </c:pt>
                <c:pt idx="4645">
                  <c:v>533.00773014757556</c:v>
                </c:pt>
                <c:pt idx="4646">
                  <c:v>533.00773014757556</c:v>
                </c:pt>
                <c:pt idx="4647">
                  <c:v>533.00773014757556</c:v>
                </c:pt>
                <c:pt idx="4648">
                  <c:v>533.00773014757556</c:v>
                </c:pt>
                <c:pt idx="4649">
                  <c:v>533.00773014757556</c:v>
                </c:pt>
                <c:pt idx="4650">
                  <c:v>533.00773014757556</c:v>
                </c:pt>
                <c:pt idx="4651">
                  <c:v>533.00773014757556</c:v>
                </c:pt>
                <c:pt idx="4652">
                  <c:v>533.00773014757556</c:v>
                </c:pt>
                <c:pt idx="4653">
                  <c:v>533.00773014757556</c:v>
                </c:pt>
                <c:pt idx="4654">
                  <c:v>533.00773014757556</c:v>
                </c:pt>
                <c:pt idx="4655">
                  <c:v>533.00773014757556</c:v>
                </c:pt>
                <c:pt idx="4656">
                  <c:v>533.00773014757556</c:v>
                </c:pt>
                <c:pt idx="4657">
                  <c:v>533.00773014757556</c:v>
                </c:pt>
                <c:pt idx="4658">
                  <c:v>533.00773014757556</c:v>
                </c:pt>
                <c:pt idx="4659">
                  <c:v>533.00773014757556</c:v>
                </c:pt>
                <c:pt idx="4660">
                  <c:v>533.00773014757556</c:v>
                </c:pt>
                <c:pt idx="4661">
                  <c:v>533.00773014757556</c:v>
                </c:pt>
                <c:pt idx="4662">
                  <c:v>533.00773014757556</c:v>
                </c:pt>
                <c:pt idx="4663">
                  <c:v>533.00773014757556</c:v>
                </c:pt>
                <c:pt idx="4664">
                  <c:v>533.00773014757556</c:v>
                </c:pt>
                <c:pt idx="4665">
                  <c:v>533.00773014757556</c:v>
                </c:pt>
                <c:pt idx="4666">
                  <c:v>533.00773014757556</c:v>
                </c:pt>
                <c:pt idx="4667">
                  <c:v>533.00773014757556</c:v>
                </c:pt>
                <c:pt idx="4668">
                  <c:v>533.00773014757556</c:v>
                </c:pt>
                <c:pt idx="4669">
                  <c:v>533.00773014757556</c:v>
                </c:pt>
                <c:pt idx="4670">
                  <c:v>533.00773014757556</c:v>
                </c:pt>
                <c:pt idx="4671">
                  <c:v>533.00773014757556</c:v>
                </c:pt>
                <c:pt idx="4672">
                  <c:v>533.00773014757556</c:v>
                </c:pt>
                <c:pt idx="4673">
                  <c:v>533.00773014757556</c:v>
                </c:pt>
                <c:pt idx="4674">
                  <c:v>533.00773014757556</c:v>
                </c:pt>
                <c:pt idx="4675">
                  <c:v>533.00773014757556</c:v>
                </c:pt>
                <c:pt idx="4676">
                  <c:v>533.00773014757556</c:v>
                </c:pt>
                <c:pt idx="4677">
                  <c:v>533.00773014757556</c:v>
                </c:pt>
                <c:pt idx="4678">
                  <c:v>533.00773014757556</c:v>
                </c:pt>
                <c:pt idx="4679">
                  <c:v>533.00773014757556</c:v>
                </c:pt>
                <c:pt idx="4680">
                  <c:v>533.00773014757556</c:v>
                </c:pt>
                <c:pt idx="4681">
                  <c:v>533.00773014757556</c:v>
                </c:pt>
                <c:pt idx="4682">
                  <c:v>533.00773014757556</c:v>
                </c:pt>
                <c:pt idx="4683">
                  <c:v>533.00773014757556</c:v>
                </c:pt>
                <c:pt idx="4684">
                  <c:v>533.00773014757556</c:v>
                </c:pt>
                <c:pt idx="4685">
                  <c:v>533.00773014757556</c:v>
                </c:pt>
                <c:pt idx="4686">
                  <c:v>533.00773014757556</c:v>
                </c:pt>
                <c:pt idx="4687">
                  <c:v>533.00773014757556</c:v>
                </c:pt>
                <c:pt idx="4688">
                  <c:v>533.00773014757556</c:v>
                </c:pt>
                <c:pt idx="4689">
                  <c:v>533.00773014757556</c:v>
                </c:pt>
                <c:pt idx="4690">
                  <c:v>533.00773014757556</c:v>
                </c:pt>
                <c:pt idx="4691">
                  <c:v>533.00773014757556</c:v>
                </c:pt>
                <c:pt idx="4692">
                  <c:v>533.00773014757556</c:v>
                </c:pt>
                <c:pt idx="4693">
                  <c:v>533.00773014757556</c:v>
                </c:pt>
                <c:pt idx="4694">
                  <c:v>533.00773014757556</c:v>
                </c:pt>
                <c:pt idx="4695">
                  <c:v>533.00773014757556</c:v>
                </c:pt>
                <c:pt idx="4696">
                  <c:v>533.00773014757556</c:v>
                </c:pt>
                <c:pt idx="4697">
                  <c:v>533.00773014757556</c:v>
                </c:pt>
                <c:pt idx="4698">
                  <c:v>533.00773014757556</c:v>
                </c:pt>
                <c:pt idx="4699">
                  <c:v>533.00773014757556</c:v>
                </c:pt>
                <c:pt idx="4700">
                  <c:v>533.00773014757556</c:v>
                </c:pt>
                <c:pt idx="4701">
                  <c:v>533.00773014757556</c:v>
                </c:pt>
                <c:pt idx="4702">
                  <c:v>533.00773014757556</c:v>
                </c:pt>
                <c:pt idx="4703">
                  <c:v>533.00773014757556</c:v>
                </c:pt>
                <c:pt idx="4704">
                  <c:v>533.00773014757556</c:v>
                </c:pt>
                <c:pt idx="4705">
                  <c:v>533.00773014757556</c:v>
                </c:pt>
                <c:pt idx="4706">
                  <c:v>533.00773014757556</c:v>
                </c:pt>
                <c:pt idx="4707">
                  <c:v>533.00773014757556</c:v>
                </c:pt>
                <c:pt idx="4708">
                  <c:v>533.00773014757556</c:v>
                </c:pt>
                <c:pt idx="4709">
                  <c:v>533.00773014757556</c:v>
                </c:pt>
                <c:pt idx="4710">
                  <c:v>533.00773014757556</c:v>
                </c:pt>
                <c:pt idx="4711">
                  <c:v>533.00773014757556</c:v>
                </c:pt>
                <c:pt idx="4712">
                  <c:v>533.00773014757556</c:v>
                </c:pt>
                <c:pt idx="4713">
                  <c:v>533.00773014757556</c:v>
                </c:pt>
                <c:pt idx="4714">
                  <c:v>533.00773014757556</c:v>
                </c:pt>
                <c:pt idx="4715">
                  <c:v>533.00773014757556</c:v>
                </c:pt>
                <c:pt idx="4716">
                  <c:v>533.00773014757556</c:v>
                </c:pt>
                <c:pt idx="4717">
                  <c:v>533.00773014757556</c:v>
                </c:pt>
                <c:pt idx="4718">
                  <c:v>533.00773014757556</c:v>
                </c:pt>
                <c:pt idx="4719">
                  <c:v>533.00773014757556</c:v>
                </c:pt>
                <c:pt idx="4720">
                  <c:v>533.00773014757556</c:v>
                </c:pt>
                <c:pt idx="4721">
                  <c:v>533.00773014757556</c:v>
                </c:pt>
                <c:pt idx="4722">
                  <c:v>533.00773014757556</c:v>
                </c:pt>
                <c:pt idx="4723">
                  <c:v>533.00773014757556</c:v>
                </c:pt>
                <c:pt idx="4724">
                  <c:v>533.00773014757556</c:v>
                </c:pt>
                <c:pt idx="4725">
                  <c:v>533.00773014757556</c:v>
                </c:pt>
                <c:pt idx="4726">
                  <c:v>533.00773014757556</c:v>
                </c:pt>
                <c:pt idx="4727">
                  <c:v>533.00773014757556</c:v>
                </c:pt>
                <c:pt idx="4728">
                  <c:v>533.00773014757556</c:v>
                </c:pt>
                <c:pt idx="4729">
                  <c:v>533.00773014757556</c:v>
                </c:pt>
                <c:pt idx="4730">
                  <c:v>533.00773014757556</c:v>
                </c:pt>
                <c:pt idx="4731">
                  <c:v>533.00773014757556</c:v>
                </c:pt>
                <c:pt idx="4732">
                  <c:v>533.00773014757556</c:v>
                </c:pt>
                <c:pt idx="4733">
                  <c:v>533.00773014757556</c:v>
                </c:pt>
                <c:pt idx="4734">
                  <c:v>533.00773014757556</c:v>
                </c:pt>
                <c:pt idx="4735">
                  <c:v>533.00773014757556</c:v>
                </c:pt>
                <c:pt idx="4736">
                  <c:v>533.00773014757556</c:v>
                </c:pt>
                <c:pt idx="4737">
                  <c:v>533.00773014757556</c:v>
                </c:pt>
                <c:pt idx="4738">
                  <c:v>533.00773014757556</c:v>
                </c:pt>
                <c:pt idx="4739">
                  <c:v>533.00773014757556</c:v>
                </c:pt>
                <c:pt idx="4740">
                  <c:v>533.00773014757556</c:v>
                </c:pt>
                <c:pt idx="4741">
                  <c:v>533.00773014757556</c:v>
                </c:pt>
                <c:pt idx="4742">
                  <c:v>533.00773014757556</c:v>
                </c:pt>
                <c:pt idx="4743">
                  <c:v>533.00773014757556</c:v>
                </c:pt>
                <c:pt idx="4744">
                  <c:v>533.00773014757556</c:v>
                </c:pt>
                <c:pt idx="4745">
                  <c:v>533.00773014757556</c:v>
                </c:pt>
                <c:pt idx="4746">
                  <c:v>533.00773014757556</c:v>
                </c:pt>
                <c:pt idx="4747">
                  <c:v>533.00773014757556</c:v>
                </c:pt>
                <c:pt idx="4748">
                  <c:v>533.00773014757556</c:v>
                </c:pt>
                <c:pt idx="4749">
                  <c:v>533.00773014757556</c:v>
                </c:pt>
                <c:pt idx="4750">
                  <c:v>533.00773014757556</c:v>
                </c:pt>
                <c:pt idx="4751">
                  <c:v>533.00773014757556</c:v>
                </c:pt>
                <c:pt idx="4752">
                  <c:v>533.00773014757556</c:v>
                </c:pt>
                <c:pt idx="4753">
                  <c:v>533.00773014757556</c:v>
                </c:pt>
                <c:pt idx="4754">
                  <c:v>533.00773014757556</c:v>
                </c:pt>
                <c:pt idx="4755">
                  <c:v>533.00773014757556</c:v>
                </c:pt>
                <c:pt idx="4756">
                  <c:v>533.00773014757556</c:v>
                </c:pt>
                <c:pt idx="4757">
                  <c:v>533.00773014757556</c:v>
                </c:pt>
                <c:pt idx="4758">
                  <c:v>533.00773014757556</c:v>
                </c:pt>
                <c:pt idx="4759">
                  <c:v>533.00773014757556</c:v>
                </c:pt>
                <c:pt idx="4760">
                  <c:v>533.00773014757556</c:v>
                </c:pt>
                <c:pt idx="4761">
                  <c:v>533.00773014757556</c:v>
                </c:pt>
                <c:pt idx="4762">
                  <c:v>533.00773014757556</c:v>
                </c:pt>
                <c:pt idx="4763">
                  <c:v>533.00773014757556</c:v>
                </c:pt>
                <c:pt idx="4764">
                  <c:v>533.00773014757556</c:v>
                </c:pt>
                <c:pt idx="4765">
                  <c:v>533.00773014757556</c:v>
                </c:pt>
                <c:pt idx="4766">
                  <c:v>533.00773014757556</c:v>
                </c:pt>
                <c:pt idx="4767">
                  <c:v>533.00773014757556</c:v>
                </c:pt>
                <c:pt idx="4768">
                  <c:v>533.00773014757556</c:v>
                </c:pt>
                <c:pt idx="4769">
                  <c:v>533.00773014757556</c:v>
                </c:pt>
                <c:pt idx="4770">
                  <c:v>533.00773014757556</c:v>
                </c:pt>
                <c:pt idx="4771">
                  <c:v>533.00773014757556</c:v>
                </c:pt>
                <c:pt idx="4772">
                  <c:v>533.00773014757556</c:v>
                </c:pt>
                <c:pt idx="4773">
                  <c:v>533.00773014757556</c:v>
                </c:pt>
                <c:pt idx="4774">
                  <c:v>533.00773014757556</c:v>
                </c:pt>
                <c:pt idx="4775">
                  <c:v>533.00773014757556</c:v>
                </c:pt>
                <c:pt idx="4776">
                  <c:v>533.00773014757556</c:v>
                </c:pt>
                <c:pt idx="4777">
                  <c:v>533.00773014757556</c:v>
                </c:pt>
                <c:pt idx="4778">
                  <c:v>533.00773014757556</c:v>
                </c:pt>
                <c:pt idx="4779">
                  <c:v>533.00773014757556</c:v>
                </c:pt>
                <c:pt idx="4780">
                  <c:v>533.00773014757556</c:v>
                </c:pt>
                <c:pt idx="4781">
                  <c:v>533.00773014757556</c:v>
                </c:pt>
                <c:pt idx="4782">
                  <c:v>533.00773014757556</c:v>
                </c:pt>
                <c:pt idx="4783">
                  <c:v>533.00773014757556</c:v>
                </c:pt>
                <c:pt idx="4784">
                  <c:v>533.00773014757556</c:v>
                </c:pt>
                <c:pt idx="4785">
                  <c:v>533.00773014757556</c:v>
                </c:pt>
                <c:pt idx="4786">
                  <c:v>533.00773014757556</c:v>
                </c:pt>
                <c:pt idx="4787">
                  <c:v>533.00773014757556</c:v>
                </c:pt>
                <c:pt idx="4788">
                  <c:v>533.00773014757556</c:v>
                </c:pt>
                <c:pt idx="4789">
                  <c:v>533.00773014757556</c:v>
                </c:pt>
                <c:pt idx="4790">
                  <c:v>533.00773014757556</c:v>
                </c:pt>
                <c:pt idx="4791">
                  <c:v>533.00773014757556</c:v>
                </c:pt>
                <c:pt idx="4792">
                  <c:v>533.00773014757556</c:v>
                </c:pt>
                <c:pt idx="4793">
                  <c:v>533.00773014757556</c:v>
                </c:pt>
                <c:pt idx="4794">
                  <c:v>533.00773014757556</c:v>
                </c:pt>
                <c:pt idx="4795">
                  <c:v>533.00773014757556</c:v>
                </c:pt>
                <c:pt idx="4796">
                  <c:v>533.00773014757556</c:v>
                </c:pt>
                <c:pt idx="4797">
                  <c:v>533.00773014757556</c:v>
                </c:pt>
                <c:pt idx="4798">
                  <c:v>533.00773014757556</c:v>
                </c:pt>
                <c:pt idx="4799">
                  <c:v>533.00773014757556</c:v>
                </c:pt>
                <c:pt idx="4800">
                  <c:v>533.00773014757556</c:v>
                </c:pt>
                <c:pt idx="4801">
                  <c:v>533.00773014757556</c:v>
                </c:pt>
                <c:pt idx="4802">
                  <c:v>533.00773014757556</c:v>
                </c:pt>
                <c:pt idx="4803">
                  <c:v>533.00773014757556</c:v>
                </c:pt>
                <c:pt idx="4804">
                  <c:v>533.00773014757556</c:v>
                </c:pt>
                <c:pt idx="4805">
                  <c:v>533.00773014757556</c:v>
                </c:pt>
                <c:pt idx="4806">
                  <c:v>533.00773014757556</c:v>
                </c:pt>
                <c:pt idx="4807">
                  <c:v>533.00773014757556</c:v>
                </c:pt>
                <c:pt idx="4808">
                  <c:v>533.00773014757556</c:v>
                </c:pt>
                <c:pt idx="4809">
                  <c:v>533.00773014757556</c:v>
                </c:pt>
                <c:pt idx="4810">
                  <c:v>533.00773014757556</c:v>
                </c:pt>
                <c:pt idx="4811">
                  <c:v>533.00773014757556</c:v>
                </c:pt>
                <c:pt idx="4812">
                  <c:v>533.00773014757556</c:v>
                </c:pt>
                <c:pt idx="4813">
                  <c:v>533.00773014757556</c:v>
                </c:pt>
                <c:pt idx="4814">
                  <c:v>533.00773014757556</c:v>
                </c:pt>
                <c:pt idx="4815">
                  <c:v>533.00773014757556</c:v>
                </c:pt>
                <c:pt idx="4816">
                  <c:v>533.00773014757556</c:v>
                </c:pt>
                <c:pt idx="4817">
                  <c:v>533.00773014757556</c:v>
                </c:pt>
                <c:pt idx="4818">
                  <c:v>533.00773014757556</c:v>
                </c:pt>
                <c:pt idx="4819">
                  <c:v>533.00773014757556</c:v>
                </c:pt>
                <c:pt idx="4820">
                  <c:v>533.00773014757556</c:v>
                </c:pt>
                <c:pt idx="4821">
                  <c:v>533.00773014757556</c:v>
                </c:pt>
                <c:pt idx="4822">
                  <c:v>533.00773014757556</c:v>
                </c:pt>
                <c:pt idx="4823">
                  <c:v>533.00773014757556</c:v>
                </c:pt>
                <c:pt idx="4824">
                  <c:v>533.00773014757556</c:v>
                </c:pt>
                <c:pt idx="4825">
                  <c:v>533.00773014757556</c:v>
                </c:pt>
                <c:pt idx="4826">
                  <c:v>533.00773014757556</c:v>
                </c:pt>
                <c:pt idx="4827">
                  <c:v>533.00773014757556</c:v>
                </c:pt>
                <c:pt idx="4828">
                  <c:v>533.00773014757556</c:v>
                </c:pt>
                <c:pt idx="4829">
                  <c:v>533.00773014757556</c:v>
                </c:pt>
                <c:pt idx="4830">
                  <c:v>533.00773014757556</c:v>
                </c:pt>
                <c:pt idx="4831">
                  <c:v>533.00773014757556</c:v>
                </c:pt>
                <c:pt idx="4832">
                  <c:v>533.00773014757556</c:v>
                </c:pt>
                <c:pt idx="4833">
                  <c:v>533.00773014757556</c:v>
                </c:pt>
                <c:pt idx="4834">
                  <c:v>533.00773014757556</c:v>
                </c:pt>
                <c:pt idx="4835">
                  <c:v>533.00773014757556</c:v>
                </c:pt>
                <c:pt idx="4836">
                  <c:v>533.00773014757556</c:v>
                </c:pt>
                <c:pt idx="4837">
                  <c:v>533.00773014757556</c:v>
                </c:pt>
                <c:pt idx="4838">
                  <c:v>533.00773014757556</c:v>
                </c:pt>
                <c:pt idx="4839">
                  <c:v>533.00773014757556</c:v>
                </c:pt>
                <c:pt idx="4840">
                  <c:v>533.00773014757556</c:v>
                </c:pt>
                <c:pt idx="4841">
                  <c:v>533.00773014757556</c:v>
                </c:pt>
                <c:pt idx="4842">
                  <c:v>533.00773014757556</c:v>
                </c:pt>
                <c:pt idx="4843">
                  <c:v>533.00773014757556</c:v>
                </c:pt>
                <c:pt idx="4844">
                  <c:v>533.00773014757556</c:v>
                </c:pt>
                <c:pt idx="4845">
                  <c:v>533.00773014757556</c:v>
                </c:pt>
                <c:pt idx="4846">
                  <c:v>533.00773014757556</c:v>
                </c:pt>
                <c:pt idx="4847">
                  <c:v>533.00773014757556</c:v>
                </c:pt>
                <c:pt idx="4848">
                  <c:v>533.00773014757556</c:v>
                </c:pt>
                <c:pt idx="4849">
                  <c:v>533.00773014757556</c:v>
                </c:pt>
                <c:pt idx="4850">
                  <c:v>533.00773014757556</c:v>
                </c:pt>
                <c:pt idx="4851">
                  <c:v>533.00773014757556</c:v>
                </c:pt>
                <c:pt idx="4852">
                  <c:v>533.00773014757556</c:v>
                </c:pt>
                <c:pt idx="4853">
                  <c:v>533.00773014757556</c:v>
                </c:pt>
                <c:pt idx="4854">
                  <c:v>533.00773014757556</c:v>
                </c:pt>
                <c:pt idx="4855">
                  <c:v>533.00773014757556</c:v>
                </c:pt>
                <c:pt idx="4856">
                  <c:v>533.00773014757556</c:v>
                </c:pt>
                <c:pt idx="4857">
                  <c:v>533.00773014757556</c:v>
                </c:pt>
                <c:pt idx="4858">
                  <c:v>533.00773014757556</c:v>
                </c:pt>
                <c:pt idx="4859">
                  <c:v>533.00773014757556</c:v>
                </c:pt>
                <c:pt idx="4860">
                  <c:v>533.00773014757556</c:v>
                </c:pt>
                <c:pt idx="4861">
                  <c:v>533.00773014757556</c:v>
                </c:pt>
                <c:pt idx="4862">
                  <c:v>533.00773014757556</c:v>
                </c:pt>
                <c:pt idx="4863">
                  <c:v>533.00773014757556</c:v>
                </c:pt>
                <c:pt idx="4864">
                  <c:v>533.00773014757556</c:v>
                </c:pt>
                <c:pt idx="4865">
                  <c:v>533.00773014757556</c:v>
                </c:pt>
                <c:pt idx="4866">
                  <c:v>533.00773014757556</c:v>
                </c:pt>
                <c:pt idx="4867">
                  <c:v>533.00773014757556</c:v>
                </c:pt>
                <c:pt idx="4868">
                  <c:v>533.00773014757556</c:v>
                </c:pt>
                <c:pt idx="4869">
                  <c:v>533.00773014757556</c:v>
                </c:pt>
                <c:pt idx="4870">
                  <c:v>533.00773014757556</c:v>
                </c:pt>
                <c:pt idx="4871">
                  <c:v>533.00773014757556</c:v>
                </c:pt>
                <c:pt idx="4872">
                  <c:v>533.00773014757556</c:v>
                </c:pt>
                <c:pt idx="4873">
                  <c:v>533.00773014757556</c:v>
                </c:pt>
                <c:pt idx="4874">
                  <c:v>533.00773014757556</c:v>
                </c:pt>
                <c:pt idx="4875">
                  <c:v>533.00773014757556</c:v>
                </c:pt>
                <c:pt idx="4876">
                  <c:v>533.00773014757556</c:v>
                </c:pt>
                <c:pt idx="4877">
                  <c:v>533.00773014757556</c:v>
                </c:pt>
                <c:pt idx="4878">
                  <c:v>533.00773014757556</c:v>
                </c:pt>
                <c:pt idx="4879">
                  <c:v>533.00773014757556</c:v>
                </c:pt>
                <c:pt idx="4880">
                  <c:v>533.00773014757556</c:v>
                </c:pt>
                <c:pt idx="4881">
                  <c:v>533.00773014757556</c:v>
                </c:pt>
                <c:pt idx="4882">
                  <c:v>533.00773014757556</c:v>
                </c:pt>
                <c:pt idx="4883">
                  <c:v>533.00773014757556</c:v>
                </c:pt>
                <c:pt idx="4884">
                  <c:v>533.00773014757556</c:v>
                </c:pt>
                <c:pt idx="4885">
                  <c:v>533.00773014757556</c:v>
                </c:pt>
                <c:pt idx="4886">
                  <c:v>533.00773014757556</c:v>
                </c:pt>
                <c:pt idx="4887">
                  <c:v>533.00773014757556</c:v>
                </c:pt>
                <c:pt idx="4888">
                  <c:v>533.00773014757556</c:v>
                </c:pt>
                <c:pt idx="4889">
                  <c:v>533.00773014757556</c:v>
                </c:pt>
                <c:pt idx="4890">
                  <c:v>533.00773014757556</c:v>
                </c:pt>
                <c:pt idx="4891">
                  <c:v>533.00773014757556</c:v>
                </c:pt>
                <c:pt idx="4892">
                  <c:v>533.00773014757556</c:v>
                </c:pt>
                <c:pt idx="4893">
                  <c:v>533.00773014757556</c:v>
                </c:pt>
                <c:pt idx="4894">
                  <c:v>533.00773014757556</c:v>
                </c:pt>
                <c:pt idx="4895">
                  <c:v>533.00773014757556</c:v>
                </c:pt>
                <c:pt idx="4896">
                  <c:v>533.00773014757556</c:v>
                </c:pt>
                <c:pt idx="4897">
                  <c:v>533.00773014757556</c:v>
                </c:pt>
                <c:pt idx="4898">
                  <c:v>533.00773014757556</c:v>
                </c:pt>
                <c:pt idx="4899">
                  <c:v>533.00773014757556</c:v>
                </c:pt>
                <c:pt idx="4900">
                  <c:v>533.00773014757556</c:v>
                </c:pt>
                <c:pt idx="4901">
                  <c:v>533.00773014757556</c:v>
                </c:pt>
                <c:pt idx="4902">
                  <c:v>533.00773014757556</c:v>
                </c:pt>
                <c:pt idx="4903">
                  <c:v>533.00773014757556</c:v>
                </c:pt>
                <c:pt idx="4904">
                  <c:v>533.00773014757556</c:v>
                </c:pt>
                <c:pt idx="4905">
                  <c:v>533.00773014757556</c:v>
                </c:pt>
                <c:pt idx="4906">
                  <c:v>533.00773014757556</c:v>
                </c:pt>
                <c:pt idx="4907">
                  <c:v>533.00773014757556</c:v>
                </c:pt>
                <c:pt idx="4908">
                  <c:v>533.00773014757556</c:v>
                </c:pt>
                <c:pt idx="4909">
                  <c:v>533.00773014757556</c:v>
                </c:pt>
                <c:pt idx="4910">
                  <c:v>533.00773014757556</c:v>
                </c:pt>
                <c:pt idx="4911">
                  <c:v>533.00773014757556</c:v>
                </c:pt>
                <c:pt idx="4912">
                  <c:v>533.00773014757556</c:v>
                </c:pt>
                <c:pt idx="4913">
                  <c:v>533.00773014757556</c:v>
                </c:pt>
                <c:pt idx="4914">
                  <c:v>533.00773014757556</c:v>
                </c:pt>
                <c:pt idx="4915">
                  <c:v>533.00773014757556</c:v>
                </c:pt>
                <c:pt idx="4916">
                  <c:v>533.00773014757556</c:v>
                </c:pt>
                <c:pt idx="4917">
                  <c:v>533.00773014757556</c:v>
                </c:pt>
                <c:pt idx="4918">
                  <c:v>533.00773014757556</c:v>
                </c:pt>
                <c:pt idx="4919">
                  <c:v>533.00773014757556</c:v>
                </c:pt>
                <c:pt idx="4920">
                  <c:v>533.00773014757556</c:v>
                </c:pt>
                <c:pt idx="4921">
                  <c:v>533.00773014757556</c:v>
                </c:pt>
                <c:pt idx="4922">
                  <c:v>533.00773014757556</c:v>
                </c:pt>
                <c:pt idx="4923">
                  <c:v>533.00773014757556</c:v>
                </c:pt>
                <c:pt idx="4924">
                  <c:v>533.00773014757556</c:v>
                </c:pt>
                <c:pt idx="4925">
                  <c:v>533.00773014757556</c:v>
                </c:pt>
                <c:pt idx="4926">
                  <c:v>533.00773014757556</c:v>
                </c:pt>
                <c:pt idx="4927">
                  <c:v>533.00773014757556</c:v>
                </c:pt>
                <c:pt idx="4928">
                  <c:v>533.00773014757556</c:v>
                </c:pt>
                <c:pt idx="4929">
                  <c:v>533.00773014757556</c:v>
                </c:pt>
                <c:pt idx="4930">
                  <c:v>533.00773014757556</c:v>
                </c:pt>
                <c:pt idx="4931">
                  <c:v>533.00773014757556</c:v>
                </c:pt>
                <c:pt idx="4932">
                  <c:v>533.00773014757556</c:v>
                </c:pt>
                <c:pt idx="4933">
                  <c:v>533.00773014757556</c:v>
                </c:pt>
                <c:pt idx="4934">
                  <c:v>533.00773014757556</c:v>
                </c:pt>
                <c:pt idx="4935">
                  <c:v>533.00773014757556</c:v>
                </c:pt>
                <c:pt idx="4936">
                  <c:v>533.00773014757556</c:v>
                </c:pt>
                <c:pt idx="4937">
                  <c:v>533.00773014757556</c:v>
                </c:pt>
                <c:pt idx="4938">
                  <c:v>533.00773014757556</c:v>
                </c:pt>
                <c:pt idx="4939">
                  <c:v>533.00773014757556</c:v>
                </c:pt>
                <c:pt idx="4940">
                  <c:v>533.00773014757556</c:v>
                </c:pt>
                <c:pt idx="4941">
                  <c:v>533.00773014757556</c:v>
                </c:pt>
                <c:pt idx="4942">
                  <c:v>533.00773014757556</c:v>
                </c:pt>
                <c:pt idx="4943">
                  <c:v>533.00773014757556</c:v>
                </c:pt>
                <c:pt idx="4944">
                  <c:v>533.00773014757556</c:v>
                </c:pt>
                <c:pt idx="4945">
                  <c:v>533.00773014757556</c:v>
                </c:pt>
                <c:pt idx="4946">
                  <c:v>533.00773014757556</c:v>
                </c:pt>
                <c:pt idx="4947">
                  <c:v>533.00773014757556</c:v>
                </c:pt>
                <c:pt idx="4948">
                  <c:v>533.00773014757556</c:v>
                </c:pt>
                <c:pt idx="4949">
                  <c:v>533.00773014757556</c:v>
                </c:pt>
                <c:pt idx="4950">
                  <c:v>533.00773014757556</c:v>
                </c:pt>
                <c:pt idx="4951">
                  <c:v>533.00773014757556</c:v>
                </c:pt>
                <c:pt idx="4952">
                  <c:v>533.00773014757556</c:v>
                </c:pt>
                <c:pt idx="4953">
                  <c:v>533.00773014757556</c:v>
                </c:pt>
                <c:pt idx="4954">
                  <c:v>533.00773014757556</c:v>
                </c:pt>
                <c:pt idx="4955">
                  <c:v>533.00773014757556</c:v>
                </c:pt>
                <c:pt idx="4956">
                  <c:v>533.00773014757556</c:v>
                </c:pt>
                <c:pt idx="4957">
                  <c:v>533.00773014757556</c:v>
                </c:pt>
                <c:pt idx="4958">
                  <c:v>533.00773014757556</c:v>
                </c:pt>
                <c:pt idx="4959">
                  <c:v>533.00773014757556</c:v>
                </c:pt>
                <c:pt idx="4960">
                  <c:v>533.00773014757556</c:v>
                </c:pt>
                <c:pt idx="4961">
                  <c:v>533.00773014757556</c:v>
                </c:pt>
                <c:pt idx="4962">
                  <c:v>533.00773014757556</c:v>
                </c:pt>
                <c:pt idx="4963">
                  <c:v>533.00773014757556</c:v>
                </c:pt>
                <c:pt idx="4964">
                  <c:v>533.00773014757556</c:v>
                </c:pt>
                <c:pt idx="4965">
                  <c:v>533.00773014757556</c:v>
                </c:pt>
                <c:pt idx="4966">
                  <c:v>533.00773014757556</c:v>
                </c:pt>
                <c:pt idx="4967">
                  <c:v>533.00773014757556</c:v>
                </c:pt>
                <c:pt idx="4968">
                  <c:v>533.00773014757556</c:v>
                </c:pt>
                <c:pt idx="4969">
                  <c:v>533.00773014757556</c:v>
                </c:pt>
                <c:pt idx="4970">
                  <c:v>533.00773014757556</c:v>
                </c:pt>
                <c:pt idx="4971">
                  <c:v>533.00773014757556</c:v>
                </c:pt>
                <c:pt idx="4972">
                  <c:v>533.00773014757556</c:v>
                </c:pt>
                <c:pt idx="4973">
                  <c:v>533.00773014757556</c:v>
                </c:pt>
                <c:pt idx="4974">
                  <c:v>533.00773014757556</c:v>
                </c:pt>
                <c:pt idx="4975">
                  <c:v>533.00773014757556</c:v>
                </c:pt>
                <c:pt idx="4976">
                  <c:v>533.00773014757556</c:v>
                </c:pt>
                <c:pt idx="4977">
                  <c:v>533.00773014757556</c:v>
                </c:pt>
                <c:pt idx="4978">
                  <c:v>533.00773014757556</c:v>
                </c:pt>
                <c:pt idx="4979">
                  <c:v>533.00773014757556</c:v>
                </c:pt>
                <c:pt idx="4980">
                  <c:v>533.00773014757556</c:v>
                </c:pt>
                <c:pt idx="4981">
                  <c:v>533.00773014757556</c:v>
                </c:pt>
                <c:pt idx="4982">
                  <c:v>533.00773014757556</c:v>
                </c:pt>
                <c:pt idx="4983">
                  <c:v>533.00773014757556</c:v>
                </c:pt>
                <c:pt idx="4984">
                  <c:v>533.00773014757556</c:v>
                </c:pt>
                <c:pt idx="4985">
                  <c:v>533.00773014757556</c:v>
                </c:pt>
                <c:pt idx="4986">
                  <c:v>533.00773014757556</c:v>
                </c:pt>
                <c:pt idx="4987">
                  <c:v>533.00773014757556</c:v>
                </c:pt>
                <c:pt idx="4988">
                  <c:v>533.00773014757556</c:v>
                </c:pt>
                <c:pt idx="4989">
                  <c:v>533.00773014757556</c:v>
                </c:pt>
                <c:pt idx="4990">
                  <c:v>533.00773014757556</c:v>
                </c:pt>
                <c:pt idx="4991">
                  <c:v>533.00773014757556</c:v>
                </c:pt>
                <c:pt idx="4992">
                  <c:v>533.00773014757556</c:v>
                </c:pt>
                <c:pt idx="4993">
                  <c:v>533.00773014757556</c:v>
                </c:pt>
                <c:pt idx="4994">
                  <c:v>533.00773014757556</c:v>
                </c:pt>
                <c:pt idx="4995">
                  <c:v>533.00773014757556</c:v>
                </c:pt>
                <c:pt idx="4996">
                  <c:v>533.00773014757556</c:v>
                </c:pt>
                <c:pt idx="4997">
                  <c:v>533.00773014757556</c:v>
                </c:pt>
                <c:pt idx="4998">
                  <c:v>533.00773014757556</c:v>
                </c:pt>
                <c:pt idx="4999">
                  <c:v>533.00773014757556</c:v>
                </c:pt>
                <c:pt idx="5000">
                  <c:v>533.00773014757556</c:v>
                </c:pt>
                <c:pt idx="5001">
                  <c:v>533.00773014757556</c:v>
                </c:pt>
                <c:pt idx="5002">
                  <c:v>533.00773014757556</c:v>
                </c:pt>
                <c:pt idx="5003">
                  <c:v>533.00773014757556</c:v>
                </c:pt>
                <c:pt idx="5004">
                  <c:v>533.00773014757556</c:v>
                </c:pt>
                <c:pt idx="5005">
                  <c:v>533.00773014757556</c:v>
                </c:pt>
                <c:pt idx="5006">
                  <c:v>533.00773014757556</c:v>
                </c:pt>
                <c:pt idx="5007">
                  <c:v>533.00773014757556</c:v>
                </c:pt>
                <c:pt idx="5008">
                  <c:v>533.00773014757556</c:v>
                </c:pt>
                <c:pt idx="5009">
                  <c:v>533.00773014757556</c:v>
                </c:pt>
                <c:pt idx="5010">
                  <c:v>533.00773014757556</c:v>
                </c:pt>
                <c:pt idx="5011">
                  <c:v>533.00773014757556</c:v>
                </c:pt>
                <c:pt idx="5012">
                  <c:v>533.00773014757556</c:v>
                </c:pt>
                <c:pt idx="5013">
                  <c:v>533.00773014757556</c:v>
                </c:pt>
                <c:pt idx="5014">
                  <c:v>533.00773014757556</c:v>
                </c:pt>
                <c:pt idx="5015">
                  <c:v>533.00773014757556</c:v>
                </c:pt>
                <c:pt idx="5016">
                  <c:v>533.00773014757556</c:v>
                </c:pt>
                <c:pt idx="5017">
                  <c:v>533.00773014757556</c:v>
                </c:pt>
                <c:pt idx="5018">
                  <c:v>533.00773014757556</c:v>
                </c:pt>
                <c:pt idx="5019">
                  <c:v>533.00773014757556</c:v>
                </c:pt>
                <c:pt idx="5020">
                  <c:v>533.00773014757556</c:v>
                </c:pt>
                <c:pt idx="5021">
                  <c:v>533.00773014757556</c:v>
                </c:pt>
                <c:pt idx="5022">
                  <c:v>533.00773014757556</c:v>
                </c:pt>
                <c:pt idx="5023">
                  <c:v>533.00773014757556</c:v>
                </c:pt>
                <c:pt idx="5024">
                  <c:v>533.00773014757556</c:v>
                </c:pt>
                <c:pt idx="5025">
                  <c:v>533.00773014757556</c:v>
                </c:pt>
                <c:pt idx="5026">
                  <c:v>533.00773014757556</c:v>
                </c:pt>
                <c:pt idx="5027">
                  <c:v>533.00773014757556</c:v>
                </c:pt>
                <c:pt idx="5028">
                  <c:v>533.00773014757556</c:v>
                </c:pt>
                <c:pt idx="5029">
                  <c:v>533.00773014757556</c:v>
                </c:pt>
                <c:pt idx="5030">
                  <c:v>533.00773014757556</c:v>
                </c:pt>
                <c:pt idx="5031">
                  <c:v>533.00773014757556</c:v>
                </c:pt>
                <c:pt idx="5032">
                  <c:v>533.00773014757556</c:v>
                </c:pt>
                <c:pt idx="5033">
                  <c:v>533.00773014757556</c:v>
                </c:pt>
                <c:pt idx="5034">
                  <c:v>533.00773014757556</c:v>
                </c:pt>
                <c:pt idx="5035">
                  <c:v>533.00773014757556</c:v>
                </c:pt>
                <c:pt idx="5036">
                  <c:v>533.00773014757556</c:v>
                </c:pt>
                <c:pt idx="5037">
                  <c:v>533.00773014757556</c:v>
                </c:pt>
                <c:pt idx="5038">
                  <c:v>533.00773014757556</c:v>
                </c:pt>
                <c:pt idx="5039">
                  <c:v>533.00773014757556</c:v>
                </c:pt>
                <c:pt idx="5040">
                  <c:v>533.00773014757556</c:v>
                </c:pt>
                <c:pt idx="5041">
                  <c:v>533.00773014757556</c:v>
                </c:pt>
                <c:pt idx="5042">
                  <c:v>533.00773014757556</c:v>
                </c:pt>
                <c:pt idx="5043">
                  <c:v>533.00773014757556</c:v>
                </c:pt>
                <c:pt idx="5044">
                  <c:v>533.00773014757556</c:v>
                </c:pt>
                <c:pt idx="5045">
                  <c:v>533.00773014757556</c:v>
                </c:pt>
                <c:pt idx="5046">
                  <c:v>533.00773014757556</c:v>
                </c:pt>
                <c:pt idx="5047">
                  <c:v>533.00773014757556</c:v>
                </c:pt>
                <c:pt idx="5048">
                  <c:v>533.00773014757556</c:v>
                </c:pt>
                <c:pt idx="5049">
                  <c:v>533.00773014757556</c:v>
                </c:pt>
                <c:pt idx="5050">
                  <c:v>533.00773014757556</c:v>
                </c:pt>
                <c:pt idx="5051">
                  <c:v>533.00773014757556</c:v>
                </c:pt>
                <c:pt idx="5052">
                  <c:v>533.00773014757556</c:v>
                </c:pt>
                <c:pt idx="5053">
                  <c:v>533.00773014757556</c:v>
                </c:pt>
                <c:pt idx="5054">
                  <c:v>533.00773014757556</c:v>
                </c:pt>
                <c:pt idx="5055">
                  <c:v>533.00773014757556</c:v>
                </c:pt>
                <c:pt idx="5056">
                  <c:v>533.00773014757556</c:v>
                </c:pt>
                <c:pt idx="5057">
                  <c:v>533.00773014757556</c:v>
                </c:pt>
                <c:pt idx="5058">
                  <c:v>533.00773014757556</c:v>
                </c:pt>
                <c:pt idx="5059">
                  <c:v>533.00773014757556</c:v>
                </c:pt>
                <c:pt idx="5060">
                  <c:v>533.00773014757556</c:v>
                </c:pt>
                <c:pt idx="5061">
                  <c:v>533.00773014757556</c:v>
                </c:pt>
                <c:pt idx="5062">
                  <c:v>533.00773014757556</c:v>
                </c:pt>
                <c:pt idx="5063">
                  <c:v>533.00773014757556</c:v>
                </c:pt>
                <c:pt idx="5064">
                  <c:v>533.00773014757556</c:v>
                </c:pt>
                <c:pt idx="5065">
                  <c:v>533.00773014757556</c:v>
                </c:pt>
                <c:pt idx="5066">
                  <c:v>533.00773014757556</c:v>
                </c:pt>
                <c:pt idx="5067">
                  <c:v>533.00773014757556</c:v>
                </c:pt>
                <c:pt idx="5068">
                  <c:v>533.00773014757556</c:v>
                </c:pt>
                <c:pt idx="5069">
                  <c:v>533.00773014757556</c:v>
                </c:pt>
                <c:pt idx="5070">
                  <c:v>533.00773014757556</c:v>
                </c:pt>
                <c:pt idx="5071">
                  <c:v>533.00773014757556</c:v>
                </c:pt>
                <c:pt idx="5072">
                  <c:v>533.00773014757556</c:v>
                </c:pt>
                <c:pt idx="5073">
                  <c:v>533.00773014757556</c:v>
                </c:pt>
                <c:pt idx="5074">
                  <c:v>533.00773014757556</c:v>
                </c:pt>
                <c:pt idx="5075">
                  <c:v>533.00773014757556</c:v>
                </c:pt>
                <c:pt idx="5076">
                  <c:v>533.00773014757556</c:v>
                </c:pt>
                <c:pt idx="5077">
                  <c:v>533.00773014757556</c:v>
                </c:pt>
                <c:pt idx="5078">
                  <c:v>533.00773014757556</c:v>
                </c:pt>
                <c:pt idx="5079">
                  <c:v>533.00773014757556</c:v>
                </c:pt>
                <c:pt idx="5080">
                  <c:v>533.00773014757556</c:v>
                </c:pt>
                <c:pt idx="5081">
                  <c:v>533.00773014757556</c:v>
                </c:pt>
                <c:pt idx="5082">
                  <c:v>533.00773014757556</c:v>
                </c:pt>
                <c:pt idx="5083">
                  <c:v>533.00773014757556</c:v>
                </c:pt>
                <c:pt idx="5084">
                  <c:v>533.00773014757556</c:v>
                </c:pt>
                <c:pt idx="5085">
                  <c:v>533.00773014757556</c:v>
                </c:pt>
                <c:pt idx="5086">
                  <c:v>533.00773014757556</c:v>
                </c:pt>
                <c:pt idx="5087">
                  <c:v>533.00773014757556</c:v>
                </c:pt>
                <c:pt idx="5088">
                  <c:v>533.00773014757556</c:v>
                </c:pt>
                <c:pt idx="5089">
                  <c:v>533.00773014757556</c:v>
                </c:pt>
                <c:pt idx="5090">
                  <c:v>533.00773014757556</c:v>
                </c:pt>
                <c:pt idx="5091">
                  <c:v>533.00773014757556</c:v>
                </c:pt>
                <c:pt idx="5092">
                  <c:v>533.00773014757556</c:v>
                </c:pt>
                <c:pt idx="5093">
                  <c:v>533.00773014757556</c:v>
                </c:pt>
                <c:pt idx="5094">
                  <c:v>533.00773014757556</c:v>
                </c:pt>
                <c:pt idx="5095">
                  <c:v>533.00773014757556</c:v>
                </c:pt>
                <c:pt idx="5096">
                  <c:v>533.00773014757556</c:v>
                </c:pt>
                <c:pt idx="5097">
                  <c:v>533.00773014757556</c:v>
                </c:pt>
                <c:pt idx="5098">
                  <c:v>533.00773014757556</c:v>
                </c:pt>
                <c:pt idx="5099">
                  <c:v>533.00773014757556</c:v>
                </c:pt>
                <c:pt idx="5100">
                  <c:v>533.00773014757556</c:v>
                </c:pt>
                <c:pt idx="5101">
                  <c:v>533.00773014757556</c:v>
                </c:pt>
                <c:pt idx="5102">
                  <c:v>533.00773014757556</c:v>
                </c:pt>
                <c:pt idx="5103">
                  <c:v>533.00773014757556</c:v>
                </c:pt>
                <c:pt idx="5104">
                  <c:v>533.00773014757556</c:v>
                </c:pt>
                <c:pt idx="5105">
                  <c:v>533.00773014757556</c:v>
                </c:pt>
                <c:pt idx="5106">
                  <c:v>533.00773014757556</c:v>
                </c:pt>
                <c:pt idx="5107">
                  <c:v>533.00773014757556</c:v>
                </c:pt>
                <c:pt idx="5108">
                  <c:v>533.00773014757556</c:v>
                </c:pt>
                <c:pt idx="5109">
                  <c:v>533.00773014757556</c:v>
                </c:pt>
                <c:pt idx="5110">
                  <c:v>533.00773014757556</c:v>
                </c:pt>
                <c:pt idx="5111">
                  <c:v>533.00773014757556</c:v>
                </c:pt>
                <c:pt idx="5112">
                  <c:v>533.00773014757556</c:v>
                </c:pt>
                <c:pt idx="5113">
                  <c:v>533.00773014757556</c:v>
                </c:pt>
                <c:pt idx="5114">
                  <c:v>533.00773014757556</c:v>
                </c:pt>
                <c:pt idx="5115">
                  <c:v>533.00773014757556</c:v>
                </c:pt>
                <c:pt idx="5116">
                  <c:v>533.00773014757556</c:v>
                </c:pt>
                <c:pt idx="5117">
                  <c:v>533.00773014757556</c:v>
                </c:pt>
                <c:pt idx="5118">
                  <c:v>533.00773014757556</c:v>
                </c:pt>
                <c:pt idx="5119">
                  <c:v>533.00773014757556</c:v>
                </c:pt>
                <c:pt idx="5120">
                  <c:v>533.00773014757556</c:v>
                </c:pt>
                <c:pt idx="5121">
                  <c:v>533.00773014757556</c:v>
                </c:pt>
                <c:pt idx="5122">
                  <c:v>533.00773014757556</c:v>
                </c:pt>
                <c:pt idx="5123">
                  <c:v>533.00773014757556</c:v>
                </c:pt>
                <c:pt idx="5124">
                  <c:v>533.00773014757556</c:v>
                </c:pt>
                <c:pt idx="5125">
                  <c:v>533.00773014757556</c:v>
                </c:pt>
                <c:pt idx="5126">
                  <c:v>533.00773014757556</c:v>
                </c:pt>
                <c:pt idx="5127">
                  <c:v>533.00773014757556</c:v>
                </c:pt>
                <c:pt idx="5128">
                  <c:v>533.00773014757556</c:v>
                </c:pt>
                <c:pt idx="5129">
                  <c:v>533.00773014757556</c:v>
                </c:pt>
                <c:pt idx="5130">
                  <c:v>533.00773014757556</c:v>
                </c:pt>
                <c:pt idx="5131">
                  <c:v>533.00773014757556</c:v>
                </c:pt>
                <c:pt idx="5132">
                  <c:v>533.00773014757556</c:v>
                </c:pt>
                <c:pt idx="5133">
                  <c:v>533.00773014757556</c:v>
                </c:pt>
                <c:pt idx="5134">
                  <c:v>533.00773014757556</c:v>
                </c:pt>
                <c:pt idx="5135">
                  <c:v>533.00773014757556</c:v>
                </c:pt>
                <c:pt idx="5136">
                  <c:v>533.00773014757556</c:v>
                </c:pt>
                <c:pt idx="5137">
                  <c:v>533.00773014757556</c:v>
                </c:pt>
                <c:pt idx="5138">
                  <c:v>533.00773014757556</c:v>
                </c:pt>
                <c:pt idx="5139">
                  <c:v>533.00773014757556</c:v>
                </c:pt>
                <c:pt idx="5140">
                  <c:v>533.00773014757556</c:v>
                </c:pt>
                <c:pt idx="5141">
                  <c:v>533.00773014757556</c:v>
                </c:pt>
                <c:pt idx="5142">
                  <c:v>533.00773014757556</c:v>
                </c:pt>
                <c:pt idx="5143">
                  <c:v>533.00773014757556</c:v>
                </c:pt>
                <c:pt idx="5144">
                  <c:v>533.00773014757556</c:v>
                </c:pt>
                <c:pt idx="5145">
                  <c:v>533.00773014757556</c:v>
                </c:pt>
                <c:pt idx="5146">
                  <c:v>533.00773014757556</c:v>
                </c:pt>
                <c:pt idx="5147">
                  <c:v>533.00773014757556</c:v>
                </c:pt>
                <c:pt idx="5148">
                  <c:v>533.00773014757556</c:v>
                </c:pt>
                <c:pt idx="5149">
                  <c:v>533.00773014757556</c:v>
                </c:pt>
                <c:pt idx="5150">
                  <c:v>533.00773014757556</c:v>
                </c:pt>
                <c:pt idx="5151">
                  <c:v>533.00773014757556</c:v>
                </c:pt>
                <c:pt idx="5152">
                  <c:v>533.00773014757556</c:v>
                </c:pt>
                <c:pt idx="5153">
                  <c:v>533.00773014757556</c:v>
                </c:pt>
                <c:pt idx="5154">
                  <c:v>533.00773014757556</c:v>
                </c:pt>
                <c:pt idx="5155">
                  <c:v>533.00773014757556</c:v>
                </c:pt>
                <c:pt idx="5156">
                  <c:v>533.00773014757556</c:v>
                </c:pt>
                <c:pt idx="5157">
                  <c:v>533.00773014757556</c:v>
                </c:pt>
                <c:pt idx="5158">
                  <c:v>533.00773014757556</c:v>
                </c:pt>
                <c:pt idx="5159">
                  <c:v>533.00773014757556</c:v>
                </c:pt>
                <c:pt idx="5160">
                  <c:v>533.00773014757556</c:v>
                </c:pt>
                <c:pt idx="5161">
                  <c:v>533.00773014757556</c:v>
                </c:pt>
                <c:pt idx="5162">
                  <c:v>533.00773014757556</c:v>
                </c:pt>
                <c:pt idx="5163">
                  <c:v>533.00773014757556</c:v>
                </c:pt>
                <c:pt idx="5164">
                  <c:v>533.00773014757556</c:v>
                </c:pt>
                <c:pt idx="5165">
                  <c:v>533.00773014757556</c:v>
                </c:pt>
                <c:pt idx="5166">
                  <c:v>533.00773014757556</c:v>
                </c:pt>
                <c:pt idx="5167">
                  <c:v>533.00773014757556</c:v>
                </c:pt>
                <c:pt idx="5168">
                  <c:v>533.00773014757556</c:v>
                </c:pt>
                <c:pt idx="5169">
                  <c:v>533.00773014757556</c:v>
                </c:pt>
                <c:pt idx="5170">
                  <c:v>533.00773014757556</c:v>
                </c:pt>
                <c:pt idx="5171">
                  <c:v>533.00773014757556</c:v>
                </c:pt>
                <c:pt idx="5172">
                  <c:v>533.00773014757556</c:v>
                </c:pt>
                <c:pt idx="5173">
                  <c:v>533.00773014757556</c:v>
                </c:pt>
                <c:pt idx="5174">
                  <c:v>533.00773014757556</c:v>
                </c:pt>
                <c:pt idx="5175">
                  <c:v>533.00773014757556</c:v>
                </c:pt>
                <c:pt idx="5176">
                  <c:v>533.00773014757556</c:v>
                </c:pt>
                <c:pt idx="5177">
                  <c:v>533.00773014757556</c:v>
                </c:pt>
                <c:pt idx="5178">
                  <c:v>533.00773014757556</c:v>
                </c:pt>
                <c:pt idx="5179">
                  <c:v>533.00773014757556</c:v>
                </c:pt>
                <c:pt idx="5180">
                  <c:v>533.00773014757556</c:v>
                </c:pt>
                <c:pt idx="5181">
                  <c:v>533.00773014757556</c:v>
                </c:pt>
                <c:pt idx="5182">
                  <c:v>533.00773014757556</c:v>
                </c:pt>
                <c:pt idx="5183">
                  <c:v>533.00773014757556</c:v>
                </c:pt>
                <c:pt idx="5184">
                  <c:v>533.00773014757556</c:v>
                </c:pt>
                <c:pt idx="5185">
                  <c:v>533.00773014757556</c:v>
                </c:pt>
                <c:pt idx="5186">
                  <c:v>533.00773014757556</c:v>
                </c:pt>
                <c:pt idx="5187">
                  <c:v>533.00773014757556</c:v>
                </c:pt>
                <c:pt idx="5188">
                  <c:v>533.00773014757556</c:v>
                </c:pt>
                <c:pt idx="5189">
                  <c:v>533.00773014757556</c:v>
                </c:pt>
                <c:pt idx="5190">
                  <c:v>533.00773014757556</c:v>
                </c:pt>
                <c:pt idx="5191">
                  <c:v>533.00773014757556</c:v>
                </c:pt>
                <c:pt idx="5192">
                  <c:v>533.00773014757556</c:v>
                </c:pt>
                <c:pt idx="5193">
                  <c:v>533.00773014757556</c:v>
                </c:pt>
                <c:pt idx="5194">
                  <c:v>533.00773014757556</c:v>
                </c:pt>
                <c:pt idx="5195">
                  <c:v>533.00773014757556</c:v>
                </c:pt>
                <c:pt idx="5196">
                  <c:v>533.00773014757556</c:v>
                </c:pt>
                <c:pt idx="5197">
                  <c:v>533.00773014757556</c:v>
                </c:pt>
                <c:pt idx="5198">
                  <c:v>533.00773014757556</c:v>
                </c:pt>
                <c:pt idx="5199">
                  <c:v>533.00773014757556</c:v>
                </c:pt>
                <c:pt idx="5200">
                  <c:v>533.00773014757556</c:v>
                </c:pt>
                <c:pt idx="5201">
                  <c:v>533.00773014757556</c:v>
                </c:pt>
                <c:pt idx="5202">
                  <c:v>533.00773014757556</c:v>
                </c:pt>
                <c:pt idx="5203">
                  <c:v>533.00773014757556</c:v>
                </c:pt>
                <c:pt idx="5204">
                  <c:v>533.00773014757556</c:v>
                </c:pt>
                <c:pt idx="5205">
                  <c:v>533.00773014757556</c:v>
                </c:pt>
                <c:pt idx="5206">
                  <c:v>533.00773014757556</c:v>
                </c:pt>
                <c:pt idx="5207">
                  <c:v>533.00773014757556</c:v>
                </c:pt>
                <c:pt idx="5208">
                  <c:v>533.00773014757556</c:v>
                </c:pt>
                <c:pt idx="5209">
                  <c:v>533.00773014757556</c:v>
                </c:pt>
                <c:pt idx="5210">
                  <c:v>533.00773014757556</c:v>
                </c:pt>
                <c:pt idx="5211">
                  <c:v>533.00773014757556</c:v>
                </c:pt>
                <c:pt idx="5212">
                  <c:v>533.00773014757556</c:v>
                </c:pt>
                <c:pt idx="5213">
                  <c:v>533.00773014757556</c:v>
                </c:pt>
                <c:pt idx="5214">
                  <c:v>533.00773014757556</c:v>
                </c:pt>
                <c:pt idx="5215">
                  <c:v>533.00773014757556</c:v>
                </c:pt>
                <c:pt idx="5216">
                  <c:v>533.00773014757556</c:v>
                </c:pt>
                <c:pt idx="5217">
                  <c:v>533.00773014757556</c:v>
                </c:pt>
                <c:pt idx="5218">
                  <c:v>533.00773014757556</c:v>
                </c:pt>
                <c:pt idx="5219">
                  <c:v>533.00773014757556</c:v>
                </c:pt>
                <c:pt idx="5220">
                  <c:v>533.00773014757556</c:v>
                </c:pt>
                <c:pt idx="5221">
                  <c:v>533.00773014757556</c:v>
                </c:pt>
                <c:pt idx="5222">
                  <c:v>533.00773014757556</c:v>
                </c:pt>
                <c:pt idx="5223">
                  <c:v>533.00773014757556</c:v>
                </c:pt>
                <c:pt idx="5224">
                  <c:v>533.00773014757556</c:v>
                </c:pt>
                <c:pt idx="5225">
                  <c:v>533.00773014757556</c:v>
                </c:pt>
                <c:pt idx="5226">
                  <c:v>533.00773014757556</c:v>
                </c:pt>
                <c:pt idx="5227">
                  <c:v>533.00773014757556</c:v>
                </c:pt>
                <c:pt idx="5228">
                  <c:v>533.00773014757556</c:v>
                </c:pt>
                <c:pt idx="5229">
                  <c:v>533.00773014757556</c:v>
                </c:pt>
                <c:pt idx="5230">
                  <c:v>533.00773014757556</c:v>
                </c:pt>
                <c:pt idx="5231">
                  <c:v>533.00773014757556</c:v>
                </c:pt>
                <c:pt idx="5232">
                  <c:v>533.00773014757556</c:v>
                </c:pt>
                <c:pt idx="5233">
                  <c:v>533.00773014757556</c:v>
                </c:pt>
                <c:pt idx="5234">
                  <c:v>533.00773014757556</c:v>
                </c:pt>
                <c:pt idx="5235">
                  <c:v>533.00773014757556</c:v>
                </c:pt>
                <c:pt idx="5236">
                  <c:v>533.00773014757556</c:v>
                </c:pt>
                <c:pt idx="5237">
                  <c:v>533.00773014757556</c:v>
                </c:pt>
                <c:pt idx="5238">
                  <c:v>533.00773014757556</c:v>
                </c:pt>
                <c:pt idx="5239">
                  <c:v>533.00773014757556</c:v>
                </c:pt>
                <c:pt idx="5240">
                  <c:v>533.00773014757556</c:v>
                </c:pt>
                <c:pt idx="5241">
                  <c:v>533.00773014757556</c:v>
                </c:pt>
                <c:pt idx="5242">
                  <c:v>533.00773014757556</c:v>
                </c:pt>
                <c:pt idx="5243">
                  <c:v>533.00773014757556</c:v>
                </c:pt>
                <c:pt idx="5244">
                  <c:v>533.00773014757556</c:v>
                </c:pt>
                <c:pt idx="5245">
                  <c:v>533.00773014757556</c:v>
                </c:pt>
                <c:pt idx="5246">
                  <c:v>533.00773014757556</c:v>
                </c:pt>
                <c:pt idx="5247">
                  <c:v>533.00773014757556</c:v>
                </c:pt>
                <c:pt idx="5248">
                  <c:v>533.00773014757556</c:v>
                </c:pt>
                <c:pt idx="5249">
                  <c:v>533.00773014757556</c:v>
                </c:pt>
                <c:pt idx="5250">
                  <c:v>533.00773014757556</c:v>
                </c:pt>
                <c:pt idx="5251">
                  <c:v>533.00773014757556</c:v>
                </c:pt>
                <c:pt idx="5252">
                  <c:v>533.00773014757556</c:v>
                </c:pt>
                <c:pt idx="5253">
                  <c:v>533.00773014757556</c:v>
                </c:pt>
                <c:pt idx="5254">
                  <c:v>533.00773014757556</c:v>
                </c:pt>
                <c:pt idx="5255">
                  <c:v>533.00773014757556</c:v>
                </c:pt>
                <c:pt idx="5256">
                  <c:v>533.00773014757556</c:v>
                </c:pt>
                <c:pt idx="5257">
                  <c:v>533.00773014757556</c:v>
                </c:pt>
                <c:pt idx="5258">
                  <c:v>533.00773014757556</c:v>
                </c:pt>
                <c:pt idx="5259">
                  <c:v>533.00773014757556</c:v>
                </c:pt>
                <c:pt idx="5260">
                  <c:v>533.00773014757556</c:v>
                </c:pt>
                <c:pt idx="5261">
                  <c:v>533.00773014757556</c:v>
                </c:pt>
                <c:pt idx="5262">
                  <c:v>533.00773014757556</c:v>
                </c:pt>
                <c:pt idx="5263">
                  <c:v>533.00773014757556</c:v>
                </c:pt>
                <c:pt idx="5264">
                  <c:v>533.00773014757556</c:v>
                </c:pt>
                <c:pt idx="5265">
                  <c:v>533.00773014757556</c:v>
                </c:pt>
                <c:pt idx="5266">
                  <c:v>533.00773014757556</c:v>
                </c:pt>
                <c:pt idx="5267">
                  <c:v>533.00773014757556</c:v>
                </c:pt>
                <c:pt idx="5268">
                  <c:v>533.00773014757556</c:v>
                </c:pt>
                <c:pt idx="5269">
                  <c:v>533.00773014757556</c:v>
                </c:pt>
                <c:pt idx="5270">
                  <c:v>533.00773014757556</c:v>
                </c:pt>
                <c:pt idx="5271">
                  <c:v>533.00773014757556</c:v>
                </c:pt>
                <c:pt idx="5272">
                  <c:v>533.00773014757556</c:v>
                </c:pt>
                <c:pt idx="5273">
                  <c:v>533.00773014757556</c:v>
                </c:pt>
                <c:pt idx="5274">
                  <c:v>533.00773014757556</c:v>
                </c:pt>
                <c:pt idx="5275">
                  <c:v>533.00773014757556</c:v>
                </c:pt>
                <c:pt idx="5276">
                  <c:v>533.00773014757556</c:v>
                </c:pt>
                <c:pt idx="5277">
                  <c:v>533.00773014757556</c:v>
                </c:pt>
                <c:pt idx="5278">
                  <c:v>533.00773014757556</c:v>
                </c:pt>
                <c:pt idx="5279">
                  <c:v>533.00773014757556</c:v>
                </c:pt>
                <c:pt idx="5280">
                  <c:v>533.00773014757556</c:v>
                </c:pt>
                <c:pt idx="5281">
                  <c:v>533.00773014757556</c:v>
                </c:pt>
                <c:pt idx="5282">
                  <c:v>533.00773014757556</c:v>
                </c:pt>
                <c:pt idx="5283">
                  <c:v>533.00773014757556</c:v>
                </c:pt>
                <c:pt idx="5284">
                  <c:v>533.00773014757556</c:v>
                </c:pt>
                <c:pt idx="5285">
                  <c:v>533.00773014757556</c:v>
                </c:pt>
                <c:pt idx="5286">
                  <c:v>533.00773014757556</c:v>
                </c:pt>
                <c:pt idx="5287">
                  <c:v>533.00773014757556</c:v>
                </c:pt>
                <c:pt idx="5288">
                  <c:v>533.00773014757556</c:v>
                </c:pt>
                <c:pt idx="5289">
                  <c:v>533.00773014757556</c:v>
                </c:pt>
                <c:pt idx="5290">
                  <c:v>533.00773014757556</c:v>
                </c:pt>
                <c:pt idx="5291">
                  <c:v>533.00773014757556</c:v>
                </c:pt>
                <c:pt idx="5292">
                  <c:v>533.00773014757556</c:v>
                </c:pt>
                <c:pt idx="5293">
                  <c:v>533.00773014757556</c:v>
                </c:pt>
                <c:pt idx="5294">
                  <c:v>533.00773014757556</c:v>
                </c:pt>
                <c:pt idx="5295">
                  <c:v>533.00773014757556</c:v>
                </c:pt>
                <c:pt idx="5296">
                  <c:v>533.00773014757556</c:v>
                </c:pt>
                <c:pt idx="5297">
                  <c:v>533.00773014757556</c:v>
                </c:pt>
                <c:pt idx="5298">
                  <c:v>533.00773014757556</c:v>
                </c:pt>
                <c:pt idx="5299">
                  <c:v>533.00773014757556</c:v>
                </c:pt>
                <c:pt idx="5300">
                  <c:v>533.00773014757556</c:v>
                </c:pt>
                <c:pt idx="5301">
                  <c:v>533.00773014757556</c:v>
                </c:pt>
                <c:pt idx="5302">
                  <c:v>533.00773014757556</c:v>
                </c:pt>
                <c:pt idx="5303">
                  <c:v>533.00773014757556</c:v>
                </c:pt>
                <c:pt idx="5304">
                  <c:v>533.00773014757556</c:v>
                </c:pt>
                <c:pt idx="5305">
                  <c:v>533.00773014757556</c:v>
                </c:pt>
                <c:pt idx="5306">
                  <c:v>533.00773014757556</c:v>
                </c:pt>
                <c:pt idx="5307">
                  <c:v>533.00773014757556</c:v>
                </c:pt>
                <c:pt idx="5308">
                  <c:v>533.00773014757556</c:v>
                </c:pt>
                <c:pt idx="5309">
                  <c:v>533.00773014757556</c:v>
                </c:pt>
                <c:pt idx="5310">
                  <c:v>533.00773014757556</c:v>
                </c:pt>
                <c:pt idx="5311">
                  <c:v>533.00773014757556</c:v>
                </c:pt>
                <c:pt idx="5312">
                  <c:v>533.00773014757556</c:v>
                </c:pt>
                <c:pt idx="5313">
                  <c:v>533.00773014757556</c:v>
                </c:pt>
                <c:pt idx="5314">
                  <c:v>533.00773014757556</c:v>
                </c:pt>
                <c:pt idx="5315">
                  <c:v>533.00773014757556</c:v>
                </c:pt>
                <c:pt idx="5316">
                  <c:v>533.00773014757556</c:v>
                </c:pt>
                <c:pt idx="5317">
                  <c:v>533.00773014757556</c:v>
                </c:pt>
                <c:pt idx="5318">
                  <c:v>533.00773014757556</c:v>
                </c:pt>
                <c:pt idx="5319">
                  <c:v>533.00773014757556</c:v>
                </c:pt>
                <c:pt idx="5320">
                  <c:v>533.00773014757556</c:v>
                </c:pt>
                <c:pt idx="5321">
                  <c:v>533.00773014757556</c:v>
                </c:pt>
                <c:pt idx="5322">
                  <c:v>533.00773014757556</c:v>
                </c:pt>
                <c:pt idx="5323">
                  <c:v>533.00773014757556</c:v>
                </c:pt>
                <c:pt idx="5324">
                  <c:v>533.00773014757556</c:v>
                </c:pt>
                <c:pt idx="5325">
                  <c:v>533.00773014757556</c:v>
                </c:pt>
                <c:pt idx="5326">
                  <c:v>533.00773014757556</c:v>
                </c:pt>
                <c:pt idx="5327">
                  <c:v>533.00773014757556</c:v>
                </c:pt>
                <c:pt idx="5328">
                  <c:v>533.00773014757556</c:v>
                </c:pt>
                <c:pt idx="5329">
                  <c:v>533.00773014757556</c:v>
                </c:pt>
                <c:pt idx="5330">
                  <c:v>533.00773014757556</c:v>
                </c:pt>
                <c:pt idx="5331">
                  <c:v>533.00773014757556</c:v>
                </c:pt>
                <c:pt idx="5332">
                  <c:v>533.00773014757556</c:v>
                </c:pt>
                <c:pt idx="5333">
                  <c:v>533.00773014757556</c:v>
                </c:pt>
                <c:pt idx="5334">
                  <c:v>533.00773014757556</c:v>
                </c:pt>
                <c:pt idx="5335">
                  <c:v>533.00773014757556</c:v>
                </c:pt>
                <c:pt idx="5336">
                  <c:v>533.00773014757556</c:v>
                </c:pt>
                <c:pt idx="5337">
                  <c:v>533.00773014757556</c:v>
                </c:pt>
                <c:pt idx="5338">
                  <c:v>533.00773014757556</c:v>
                </c:pt>
                <c:pt idx="5339">
                  <c:v>533.00773014757556</c:v>
                </c:pt>
                <c:pt idx="5340">
                  <c:v>533.00773014757556</c:v>
                </c:pt>
                <c:pt idx="5341">
                  <c:v>533.00773014757556</c:v>
                </c:pt>
                <c:pt idx="5342">
                  <c:v>533.00773014757556</c:v>
                </c:pt>
                <c:pt idx="5343">
                  <c:v>533.00773014757556</c:v>
                </c:pt>
                <c:pt idx="5344">
                  <c:v>533.00773014757556</c:v>
                </c:pt>
                <c:pt idx="5345">
                  <c:v>533.00773014757556</c:v>
                </c:pt>
                <c:pt idx="5346">
                  <c:v>533.00773014757556</c:v>
                </c:pt>
                <c:pt idx="5347">
                  <c:v>533.00773014757556</c:v>
                </c:pt>
                <c:pt idx="5348">
                  <c:v>533.00773014757556</c:v>
                </c:pt>
                <c:pt idx="5349">
                  <c:v>533.00773014757556</c:v>
                </c:pt>
                <c:pt idx="5350">
                  <c:v>533.00773014757556</c:v>
                </c:pt>
                <c:pt idx="5351">
                  <c:v>533.00773014757556</c:v>
                </c:pt>
                <c:pt idx="5352">
                  <c:v>533.00773014757556</c:v>
                </c:pt>
                <c:pt idx="5353">
                  <c:v>533.00773014757556</c:v>
                </c:pt>
                <c:pt idx="5354">
                  <c:v>533.00773014757556</c:v>
                </c:pt>
                <c:pt idx="5355">
                  <c:v>533.00773014757556</c:v>
                </c:pt>
                <c:pt idx="5356">
                  <c:v>533.00773014757556</c:v>
                </c:pt>
                <c:pt idx="5357">
                  <c:v>533.00773014757556</c:v>
                </c:pt>
                <c:pt idx="5358">
                  <c:v>533.00773014757556</c:v>
                </c:pt>
                <c:pt idx="5359">
                  <c:v>533.00773014757556</c:v>
                </c:pt>
                <c:pt idx="5360">
                  <c:v>533.00773014757556</c:v>
                </c:pt>
                <c:pt idx="5361">
                  <c:v>533.00773014757556</c:v>
                </c:pt>
                <c:pt idx="5362">
                  <c:v>533.00773014757556</c:v>
                </c:pt>
                <c:pt idx="5363">
                  <c:v>533.00773014757556</c:v>
                </c:pt>
                <c:pt idx="5364">
                  <c:v>533.00773014757556</c:v>
                </c:pt>
                <c:pt idx="5365">
                  <c:v>533.00773014757556</c:v>
                </c:pt>
                <c:pt idx="5366">
                  <c:v>533.00773014757556</c:v>
                </c:pt>
                <c:pt idx="5367">
                  <c:v>533.00773014757556</c:v>
                </c:pt>
                <c:pt idx="5368">
                  <c:v>533.00773014757556</c:v>
                </c:pt>
                <c:pt idx="5369">
                  <c:v>533.00773014757556</c:v>
                </c:pt>
                <c:pt idx="5370">
                  <c:v>533.00773014757556</c:v>
                </c:pt>
                <c:pt idx="5371">
                  <c:v>533.00773014757556</c:v>
                </c:pt>
                <c:pt idx="5372">
                  <c:v>533.00773014757556</c:v>
                </c:pt>
                <c:pt idx="5373">
                  <c:v>533.00773014757556</c:v>
                </c:pt>
                <c:pt idx="5374">
                  <c:v>533.00773014757556</c:v>
                </c:pt>
                <c:pt idx="5375">
                  <c:v>533.00773014757556</c:v>
                </c:pt>
                <c:pt idx="5376">
                  <c:v>533.00773014757556</c:v>
                </c:pt>
                <c:pt idx="5377">
                  <c:v>533.00773014757556</c:v>
                </c:pt>
                <c:pt idx="5378">
                  <c:v>533.00773014757556</c:v>
                </c:pt>
                <c:pt idx="5379">
                  <c:v>533.00773014757556</c:v>
                </c:pt>
                <c:pt idx="5380">
                  <c:v>533.00773014757556</c:v>
                </c:pt>
                <c:pt idx="5381">
                  <c:v>533.00773014757556</c:v>
                </c:pt>
                <c:pt idx="5382">
                  <c:v>533.00773014757556</c:v>
                </c:pt>
                <c:pt idx="5383">
                  <c:v>533.00773014757556</c:v>
                </c:pt>
                <c:pt idx="5384">
                  <c:v>533.00773014757556</c:v>
                </c:pt>
                <c:pt idx="5385">
                  <c:v>533.00773014757556</c:v>
                </c:pt>
                <c:pt idx="5386">
                  <c:v>533.00773014757556</c:v>
                </c:pt>
                <c:pt idx="5387">
                  <c:v>533.00773014757556</c:v>
                </c:pt>
                <c:pt idx="5388">
                  <c:v>533.00773014757556</c:v>
                </c:pt>
                <c:pt idx="5389">
                  <c:v>533.00773014757556</c:v>
                </c:pt>
                <c:pt idx="5390">
                  <c:v>533.00773014757556</c:v>
                </c:pt>
                <c:pt idx="5391">
                  <c:v>533.00773014757556</c:v>
                </c:pt>
                <c:pt idx="5392">
                  <c:v>533.00773014757556</c:v>
                </c:pt>
                <c:pt idx="5393">
                  <c:v>533.00773014757556</c:v>
                </c:pt>
                <c:pt idx="5394">
                  <c:v>533.00773014757556</c:v>
                </c:pt>
                <c:pt idx="5395">
                  <c:v>533.00773014757556</c:v>
                </c:pt>
                <c:pt idx="5396">
                  <c:v>533.00773014757556</c:v>
                </c:pt>
                <c:pt idx="5397">
                  <c:v>533.00773014757556</c:v>
                </c:pt>
                <c:pt idx="5398">
                  <c:v>533.00773014757556</c:v>
                </c:pt>
                <c:pt idx="5399">
                  <c:v>533.00773014757556</c:v>
                </c:pt>
                <c:pt idx="5400">
                  <c:v>533.00773014757556</c:v>
                </c:pt>
                <c:pt idx="5401">
                  <c:v>533.00773014757556</c:v>
                </c:pt>
                <c:pt idx="5402">
                  <c:v>533.00773014757556</c:v>
                </c:pt>
                <c:pt idx="5403">
                  <c:v>533.00773014757556</c:v>
                </c:pt>
                <c:pt idx="5404">
                  <c:v>533.00773014757556</c:v>
                </c:pt>
                <c:pt idx="5405">
                  <c:v>533.00773014757556</c:v>
                </c:pt>
                <c:pt idx="5406">
                  <c:v>533.00773014757556</c:v>
                </c:pt>
                <c:pt idx="5407">
                  <c:v>533.00773014757556</c:v>
                </c:pt>
                <c:pt idx="5408">
                  <c:v>533.00773014757556</c:v>
                </c:pt>
                <c:pt idx="5409">
                  <c:v>533.00773014757556</c:v>
                </c:pt>
                <c:pt idx="5410">
                  <c:v>533.00773014757556</c:v>
                </c:pt>
                <c:pt idx="5411">
                  <c:v>533.00773014757556</c:v>
                </c:pt>
                <c:pt idx="5412">
                  <c:v>533.00773014757556</c:v>
                </c:pt>
                <c:pt idx="5413">
                  <c:v>533.00773014757556</c:v>
                </c:pt>
                <c:pt idx="5414">
                  <c:v>533.00773014757556</c:v>
                </c:pt>
                <c:pt idx="5415">
                  <c:v>533.00773014757556</c:v>
                </c:pt>
                <c:pt idx="5416">
                  <c:v>533.00773014757556</c:v>
                </c:pt>
                <c:pt idx="5417">
                  <c:v>533.00773014757556</c:v>
                </c:pt>
                <c:pt idx="5418">
                  <c:v>533.00773014757556</c:v>
                </c:pt>
                <c:pt idx="5419">
                  <c:v>533.00773014757556</c:v>
                </c:pt>
                <c:pt idx="5420">
                  <c:v>533.00773014757556</c:v>
                </c:pt>
                <c:pt idx="5421">
                  <c:v>533.00773014757556</c:v>
                </c:pt>
                <c:pt idx="5422">
                  <c:v>533.00773014757556</c:v>
                </c:pt>
                <c:pt idx="5423">
                  <c:v>533.00773014757556</c:v>
                </c:pt>
                <c:pt idx="5424">
                  <c:v>533.00773014757556</c:v>
                </c:pt>
                <c:pt idx="5425">
                  <c:v>533.00773014757556</c:v>
                </c:pt>
                <c:pt idx="5426">
                  <c:v>533.00773014757556</c:v>
                </c:pt>
                <c:pt idx="5427">
                  <c:v>533.00773014757556</c:v>
                </c:pt>
                <c:pt idx="5428">
                  <c:v>533.00773014757556</c:v>
                </c:pt>
                <c:pt idx="5429">
                  <c:v>533.00773014757556</c:v>
                </c:pt>
                <c:pt idx="5430">
                  <c:v>533.00773014757556</c:v>
                </c:pt>
                <c:pt idx="5431">
                  <c:v>533.00773014757556</c:v>
                </c:pt>
                <c:pt idx="5432">
                  <c:v>533.00773014757556</c:v>
                </c:pt>
                <c:pt idx="5433">
                  <c:v>533.00773014757556</c:v>
                </c:pt>
                <c:pt idx="5434">
                  <c:v>533.00773014757556</c:v>
                </c:pt>
                <c:pt idx="5435">
                  <c:v>533.00773014757556</c:v>
                </c:pt>
                <c:pt idx="5436">
                  <c:v>533.00773014757556</c:v>
                </c:pt>
                <c:pt idx="5437">
                  <c:v>533.00773014757556</c:v>
                </c:pt>
                <c:pt idx="5438">
                  <c:v>533.00773014757556</c:v>
                </c:pt>
                <c:pt idx="5439">
                  <c:v>533.00773014757556</c:v>
                </c:pt>
                <c:pt idx="5440">
                  <c:v>533.00773014757556</c:v>
                </c:pt>
                <c:pt idx="5441">
                  <c:v>533.00773014757556</c:v>
                </c:pt>
                <c:pt idx="5442">
                  <c:v>533.00773014757556</c:v>
                </c:pt>
                <c:pt idx="5443">
                  <c:v>533.00773014757556</c:v>
                </c:pt>
                <c:pt idx="5444">
                  <c:v>533.00773014757556</c:v>
                </c:pt>
                <c:pt idx="5445">
                  <c:v>533.00773014757556</c:v>
                </c:pt>
                <c:pt idx="5446">
                  <c:v>533.00773014757556</c:v>
                </c:pt>
                <c:pt idx="5447">
                  <c:v>533.00773014757556</c:v>
                </c:pt>
                <c:pt idx="5448">
                  <c:v>533.00773014757556</c:v>
                </c:pt>
                <c:pt idx="5449">
                  <c:v>533.00773014757556</c:v>
                </c:pt>
                <c:pt idx="5450">
                  <c:v>533.00773014757556</c:v>
                </c:pt>
                <c:pt idx="5451">
                  <c:v>533.00773014757556</c:v>
                </c:pt>
                <c:pt idx="5452">
                  <c:v>533.00773014757556</c:v>
                </c:pt>
                <c:pt idx="5453">
                  <c:v>533.00773014757556</c:v>
                </c:pt>
                <c:pt idx="5454">
                  <c:v>533.00773014757556</c:v>
                </c:pt>
                <c:pt idx="5455">
                  <c:v>533.00773014757556</c:v>
                </c:pt>
                <c:pt idx="5456">
                  <c:v>533.00773014757556</c:v>
                </c:pt>
                <c:pt idx="5457">
                  <c:v>533.00773014757556</c:v>
                </c:pt>
                <c:pt idx="5458">
                  <c:v>533.00773014757556</c:v>
                </c:pt>
                <c:pt idx="5459">
                  <c:v>533.00773014757556</c:v>
                </c:pt>
                <c:pt idx="5460">
                  <c:v>533.00773014757556</c:v>
                </c:pt>
                <c:pt idx="5461">
                  <c:v>533.00773014757556</c:v>
                </c:pt>
                <c:pt idx="5462">
                  <c:v>533.00773014757556</c:v>
                </c:pt>
                <c:pt idx="5463">
                  <c:v>533.00773014757556</c:v>
                </c:pt>
                <c:pt idx="5464">
                  <c:v>533.00773014757556</c:v>
                </c:pt>
                <c:pt idx="5465">
                  <c:v>533.00773014757556</c:v>
                </c:pt>
                <c:pt idx="5466">
                  <c:v>533.00773014757556</c:v>
                </c:pt>
                <c:pt idx="5467">
                  <c:v>533.00773014757556</c:v>
                </c:pt>
                <c:pt idx="5468">
                  <c:v>533.00773014757556</c:v>
                </c:pt>
                <c:pt idx="5469">
                  <c:v>533.00773014757556</c:v>
                </c:pt>
                <c:pt idx="5470">
                  <c:v>533.00773014757556</c:v>
                </c:pt>
                <c:pt idx="5471">
                  <c:v>533.00773014757556</c:v>
                </c:pt>
                <c:pt idx="5472">
                  <c:v>533.00773014757556</c:v>
                </c:pt>
                <c:pt idx="5473">
                  <c:v>533.00773014757556</c:v>
                </c:pt>
                <c:pt idx="5474">
                  <c:v>533.00773014757556</c:v>
                </c:pt>
                <c:pt idx="5475">
                  <c:v>533.00773014757556</c:v>
                </c:pt>
                <c:pt idx="5476">
                  <c:v>533.00773014757556</c:v>
                </c:pt>
                <c:pt idx="5477">
                  <c:v>533.00773014757556</c:v>
                </c:pt>
                <c:pt idx="5478">
                  <c:v>533.00773014757556</c:v>
                </c:pt>
                <c:pt idx="5479">
                  <c:v>533.00773014757556</c:v>
                </c:pt>
                <c:pt idx="5480">
                  <c:v>533.00773014757556</c:v>
                </c:pt>
                <c:pt idx="5481">
                  <c:v>533.00773014757556</c:v>
                </c:pt>
                <c:pt idx="5482">
                  <c:v>533.00773014757556</c:v>
                </c:pt>
                <c:pt idx="5483">
                  <c:v>533.00773014757556</c:v>
                </c:pt>
                <c:pt idx="5484">
                  <c:v>533.00773014757556</c:v>
                </c:pt>
                <c:pt idx="5485">
                  <c:v>533.00773014757556</c:v>
                </c:pt>
                <c:pt idx="5486">
                  <c:v>533.00773014757556</c:v>
                </c:pt>
                <c:pt idx="5487">
                  <c:v>533.00773014757556</c:v>
                </c:pt>
                <c:pt idx="5488">
                  <c:v>533.00773014757556</c:v>
                </c:pt>
                <c:pt idx="5489">
                  <c:v>533.00773014757556</c:v>
                </c:pt>
                <c:pt idx="5490">
                  <c:v>533.00773014757556</c:v>
                </c:pt>
                <c:pt idx="5491">
                  <c:v>533.00773014757556</c:v>
                </c:pt>
                <c:pt idx="5492">
                  <c:v>533.00773014757556</c:v>
                </c:pt>
                <c:pt idx="5493">
                  <c:v>533.00773014757556</c:v>
                </c:pt>
                <c:pt idx="5494">
                  <c:v>533.00773014757556</c:v>
                </c:pt>
                <c:pt idx="5495">
                  <c:v>533.00773014757556</c:v>
                </c:pt>
                <c:pt idx="5496">
                  <c:v>533.00773014757556</c:v>
                </c:pt>
                <c:pt idx="5497">
                  <c:v>533.00773014757556</c:v>
                </c:pt>
                <c:pt idx="5498">
                  <c:v>533.00773014757556</c:v>
                </c:pt>
                <c:pt idx="5499">
                  <c:v>533.00773014757556</c:v>
                </c:pt>
                <c:pt idx="5500">
                  <c:v>533.00773014757556</c:v>
                </c:pt>
                <c:pt idx="5501">
                  <c:v>533.00773014757556</c:v>
                </c:pt>
                <c:pt idx="5502">
                  <c:v>533.00773014757556</c:v>
                </c:pt>
                <c:pt idx="5503">
                  <c:v>533.00773014757556</c:v>
                </c:pt>
                <c:pt idx="5504">
                  <c:v>533.00773014757556</c:v>
                </c:pt>
                <c:pt idx="5505">
                  <c:v>533.00773014757556</c:v>
                </c:pt>
                <c:pt idx="5506">
                  <c:v>533.00773014757556</c:v>
                </c:pt>
                <c:pt idx="5507">
                  <c:v>533.00773014757556</c:v>
                </c:pt>
                <c:pt idx="5508">
                  <c:v>533.00773014757556</c:v>
                </c:pt>
                <c:pt idx="5509">
                  <c:v>533.00773014757556</c:v>
                </c:pt>
                <c:pt idx="5510">
                  <c:v>533.00773014757556</c:v>
                </c:pt>
                <c:pt idx="5511">
                  <c:v>533.00773014757556</c:v>
                </c:pt>
                <c:pt idx="5512">
                  <c:v>533.00773014757556</c:v>
                </c:pt>
                <c:pt idx="5513">
                  <c:v>533.00773014757556</c:v>
                </c:pt>
                <c:pt idx="5514">
                  <c:v>533.00773014757556</c:v>
                </c:pt>
                <c:pt idx="5515">
                  <c:v>533.00773014757556</c:v>
                </c:pt>
                <c:pt idx="5516">
                  <c:v>533.00773014757556</c:v>
                </c:pt>
                <c:pt idx="5517">
                  <c:v>533.00773014757556</c:v>
                </c:pt>
                <c:pt idx="5518">
                  <c:v>533.00773014757556</c:v>
                </c:pt>
                <c:pt idx="5519">
                  <c:v>533.00773014757556</c:v>
                </c:pt>
                <c:pt idx="5520">
                  <c:v>533.00773014757556</c:v>
                </c:pt>
                <c:pt idx="5521">
                  <c:v>533.00773014757556</c:v>
                </c:pt>
                <c:pt idx="5522">
                  <c:v>533.00773014757556</c:v>
                </c:pt>
                <c:pt idx="5523">
                  <c:v>533.00773014757556</c:v>
                </c:pt>
                <c:pt idx="5524">
                  <c:v>533.00773014757556</c:v>
                </c:pt>
                <c:pt idx="5525">
                  <c:v>533.00773014757556</c:v>
                </c:pt>
                <c:pt idx="5526">
                  <c:v>533.00773014757556</c:v>
                </c:pt>
                <c:pt idx="5527">
                  <c:v>533.00773014757556</c:v>
                </c:pt>
                <c:pt idx="5528">
                  <c:v>533.00773014757556</c:v>
                </c:pt>
                <c:pt idx="5529">
                  <c:v>533.00773014757556</c:v>
                </c:pt>
                <c:pt idx="5530">
                  <c:v>533.00773014757556</c:v>
                </c:pt>
                <c:pt idx="5531">
                  <c:v>533.00773014757556</c:v>
                </c:pt>
                <c:pt idx="5532">
                  <c:v>533.00773014757556</c:v>
                </c:pt>
                <c:pt idx="5533">
                  <c:v>533.00773014757556</c:v>
                </c:pt>
                <c:pt idx="5534">
                  <c:v>533.00773014757556</c:v>
                </c:pt>
                <c:pt idx="5535">
                  <c:v>533.00773014757556</c:v>
                </c:pt>
                <c:pt idx="5536">
                  <c:v>533.00773014757556</c:v>
                </c:pt>
                <c:pt idx="5537">
                  <c:v>533.00773014757556</c:v>
                </c:pt>
                <c:pt idx="5538">
                  <c:v>533.00773014757556</c:v>
                </c:pt>
                <c:pt idx="5539">
                  <c:v>533.00773014757556</c:v>
                </c:pt>
                <c:pt idx="5540">
                  <c:v>533.00773014757556</c:v>
                </c:pt>
                <c:pt idx="5541">
                  <c:v>533.00773014757556</c:v>
                </c:pt>
                <c:pt idx="5542">
                  <c:v>533.00773014757556</c:v>
                </c:pt>
                <c:pt idx="5543">
                  <c:v>533.00773014757556</c:v>
                </c:pt>
                <c:pt idx="5544">
                  <c:v>533.00773014757556</c:v>
                </c:pt>
                <c:pt idx="5545">
                  <c:v>533.00773014757556</c:v>
                </c:pt>
                <c:pt idx="5546">
                  <c:v>533.00773014757556</c:v>
                </c:pt>
                <c:pt idx="5547">
                  <c:v>533.00773014757556</c:v>
                </c:pt>
                <c:pt idx="5548">
                  <c:v>533.00773014757556</c:v>
                </c:pt>
                <c:pt idx="5549">
                  <c:v>533.00773014757556</c:v>
                </c:pt>
                <c:pt idx="5550">
                  <c:v>533.00773014757556</c:v>
                </c:pt>
                <c:pt idx="5551">
                  <c:v>533.00773014757556</c:v>
                </c:pt>
                <c:pt idx="5552">
                  <c:v>533.00773014757556</c:v>
                </c:pt>
                <c:pt idx="5553">
                  <c:v>533.00773014757556</c:v>
                </c:pt>
                <c:pt idx="5554">
                  <c:v>533.00773014757556</c:v>
                </c:pt>
                <c:pt idx="5555">
                  <c:v>533.00773014757556</c:v>
                </c:pt>
                <c:pt idx="5556">
                  <c:v>533.00773014757556</c:v>
                </c:pt>
                <c:pt idx="5557">
                  <c:v>533.00773014757556</c:v>
                </c:pt>
                <c:pt idx="5558">
                  <c:v>533.00773014757556</c:v>
                </c:pt>
                <c:pt idx="5559">
                  <c:v>533.00773014757556</c:v>
                </c:pt>
                <c:pt idx="5560">
                  <c:v>533.00773014757556</c:v>
                </c:pt>
                <c:pt idx="5561">
                  <c:v>533.00773014757556</c:v>
                </c:pt>
                <c:pt idx="5562">
                  <c:v>533.00773014757556</c:v>
                </c:pt>
                <c:pt idx="5563">
                  <c:v>533.00773014757556</c:v>
                </c:pt>
                <c:pt idx="5564">
                  <c:v>533.00773014757556</c:v>
                </c:pt>
                <c:pt idx="5565">
                  <c:v>533.00773014757556</c:v>
                </c:pt>
                <c:pt idx="5566">
                  <c:v>533.00773014757556</c:v>
                </c:pt>
                <c:pt idx="5567">
                  <c:v>533.00773014757556</c:v>
                </c:pt>
                <c:pt idx="5568">
                  <c:v>533.00773014757556</c:v>
                </c:pt>
                <c:pt idx="5569">
                  <c:v>533.00773014757556</c:v>
                </c:pt>
                <c:pt idx="5570">
                  <c:v>533.00773014757556</c:v>
                </c:pt>
                <c:pt idx="5571">
                  <c:v>533.00773014757556</c:v>
                </c:pt>
                <c:pt idx="5572">
                  <c:v>533.00773014757556</c:v>
                </c:pt>
                <c:pt idx="5573">
                  <c:v>533.00773014757556</c:v>
                </c:pt>
                <c:pt idx="5574">
                  <c:v>533.00773014757556</c:v>
                </c:pt>
                <c:pt idx="5575">
                  <c:v>533.00773014757556</c:v>
                </c:pt>
                <c:pt idx="5576">
                  <c:v>533.00773014757556</c:v>
                </c:pt>
                <c:pt idx="5577">
                  <c:v>533.00773014757556</c:v>
                </c:pt>
                <c:pt idx="5578">
                  <c:v>533.00773014757556</c:v>
                </c:pt>
                <c:pt idx="5579">
                  <c:v>533.00773014757556</c:v>
                </c:pt>
                <c:pt idx="5580">
                  <c:v>533.00773014757556</c:v>
                </c:pt>
                <c:pt idx="5581">
                  <c:v>533.00773014757556</c:v>
                </c:pt>
                <c:pt idx="5582">
                  <c:v>533.00773014757556</c:v>
                </c:pt>
                <c:pt idx="5583">
                  <c:v>533.00773014757556</c:v>
                </c:pt>
                <c:pt idx="5584">
                  <c:v>533.00773014757556</c:v>
                </c:pt>
                <c:pt idx="5585">
                  <c:v>533.00773014757556</c:v>
                </c:pt>
                <c:pt idx="5586">
                  <c:v>533.00773014757556</c:v>
                </c:pt>
                <c:pt idx="5587">
                  <c:v>533.00773014757556</c:v>
                </c:pt>
                <c:pt idx="5588">
                  <c:v>533.00773014757556</c:v>
                </c:pt>
                <c:pt idx="5589">
                  <c:v>533.00773014757556</c:v>
                </c:pt>
                <c:pt idx="5590">
                  <c:v>533.00773014757556</c:v>
                </c:pt>
                <c:pt idx="5591">
                  <c:v>533.00773014757556</c:v>
                </c:pt>
                <c:pt idx="5592">
                  <c:v>533.00773014757556</c:v>
                </c:pt>
                <c:pt idx="5593">
                  <c:v>533.00773014757556</c:v>
                </c:pt>
                <c:pt idx="5594">
                  <c:v>533.00773014757556</c:v>
                </c:pt>
                <c:pt idx="5595">
                  <c:v>533.00773014757556</c:v>
                </c:pt>
                <c:pt idx="5596">
                  <c:v>533.00773014757556</c:v>
                </c:pt>
                <c:pt idx="5597">
                  <c:v>533.00773014757556</c:v>
                </c:pt>
                <c:pt idx="5598">
                  <c:v>533.00773014757556</c:v>
                </c:pt>
                <c:pt idx="5599">
                  <c:v>533.00773014757556</c:v>
                </c:pt>
                <c:pt idx="5600">
                  <c:v>533.00773014757556</c:v>
                </c:pt>
                <c:pt idx="5601">
                  <c:v>533.00773014757556</c:v>
                </c:pt>
                <c:pt idx="5602">
                  <c:v>533.00773014757556</c:v>
                </c:pt>
                <c:pt idx="5603">
                  <c:v>533.00773014757556</c:v>
                </c:pt>
                <c:pt idx="5604">
                  <c:v>533.00773014757556</c:v>
                </c:pt>
                <c:pt idx="5605">
                  <c:v>533.00773014757556</c:v>
                </c:pt>
                <c:pt idx="5606">
                  <c:v>533.00773014757556</c:v>
                </c:pt>
                <c:pt idx="5607">
                  <c:v>533.00773014757556</c:v>
                </c:pt>
                <c:pt idx="5608">
                  <c:v>533.00773014757556</c:v>
                </c:pt>
                <c:pt idx="5609">
                  <c:v>533.00773014757556</c:v>
                </c:pt>
                <c:pt idx="5610">
                  <c:v>533.00773014757556</c:v>
                </c:pt>
                <c:pt idx="5611">
                  <c:v>533.00773014757556</c:v>
                </c:pt>
                <c:pt idx="5612">
                  <c:v>533.00773014757556</c:v>
                </c:pt>
                <c:pt idx="5613">
                  <c:v>533.00773014757556</c:v>
                </c:pt>
                <c:pt idx="5614">
                  <c:v>533.00773014757556</c:v>
                </c:pt>
                <c:pt idx="5615">
                  <c:v>533.00773014757556</c:v>
                </c:pt>
                <c:pt idx="5616">
                  <c:v>533.00773014757556</c:v>
                </c:pt>
                <c:pt idx="5617">
                  <c:v>533.00773014757556</c:v>
                </c:pt>
                <c:pt idx="5618">
                  <c:v>533.00773014757556</c:v>
                </c:pt>
                <c:pt idx="5619">
                  <c:v>533.00773014757556</c:v>
                </c:pt>
                <c:pt idx="5620">
                  <c:v>533.00773014757556</c:v>
                </c:pt>
                <c:pt idx="5621">
                  <c:v>533.00773014757556</c:v>
                </c:pt>
                <c:pt idx="5622">
                  <c:v>533.00773014757556</c:v>
                </c:pt>
                <c:pt idx="5623">
                  <c:v>533.00773014757556</c:v>
                </c:pt>
                <c:pt idx="5624">
                  <c:v>533.00773014757556</c:v>
                </c:pt>
                <c:pt idx="5625">
                  <c:v>533.00773014757556</c:v>
                </c:pt>
                <c:pt idx="5626">
                  <c:v>533.00773014757556</c:v>
                </c:pt>
                <c:pt idx="5627">
                  <c:v>533.00773014757556</c:v>
                </c:pt>
                <c:pt idx="5628">
                  <c:v>533.00773014757556</c:v>
                </c:pt>
                <c:pt idx="5629">
                  <c:v>533.00773014757556</c:v>
                </c:pt>
                <c:pt idx="5630">
                  <c:v>533.00773014757556</c:v>
                </c:pt>
                <c:pt idx="5631">
                  <c:v>533.00773014757556</c:v>
                </c:pt>
                <c:pt idx="5632">
                  <c:v>533.00773014757556</c:v>
                </c:pt>
                <c:pt idx="5633">
                  <c:v>533.00773014757556</c:v>
                </c:pt>
                <c:pt idx="5634">
                  <c:v>533.00773014757556</c:v>
                </c:pt>
                <c:pt idx="5635">
                  <c:v>533.00773014757556</c:v>
                </c:pt>
                <c:pt idx="5636">
                  <c:v>533.00773014757556</c:v>
                </c:pt>
                <c:pt idx="5637">
                  <c:v>533.00773014757556</c:v>
                </c:pt>
                <c:pt idx="5638">
                  <c:v>533.00773014757556</c:v>
                </c:pt>
                <c:pt idx="5639">
                  <c:v>533.00773014757556</c:v>
                </c:pt>
                <c:pt idx="5640">
                  <c:v>533.00773014757556</c:v>
                </c:pt>
                <c:pt idx="5641">
                  <c:v>533.00773014757556</c:v>
                </c:pt>
                <c:pt idx="5642">
                  <c:v>533.00773014757556</c:v>
                </c:pt>
                <c:pt idx="5643">
                  <c:v>533.00773014757556</c:v>
                </c:pt>
                <c:pt idx="5644">
                  <c:v>533.00773014757556</c:v>
                </c:pt>
                <c:pt idx="5645">
                  <c:v>533.00773014757556</c:v>
                </c:pt>
                <c:pt idx="5646">
                  <c:v>533.00773014757556</c:v>
                </c:pt>
                <c:pt idx="5647">
                  <c:v>533.00773014757556</c:v>
                </c:pt>
                <c:pt idx="5648">
                  <c:v>533.00773014757556</c:v>
                </c:pt>
                <c:pt idx="5649">
                  <c:v>533.00773014757556</c:v>
                </c:pt>
                <c:pt idx="5650">
                  <c:v>533.00773014757556</c:v>
                </c:pt>
                <c:pt idx="5651">
                  <c:v>533.00773014757556</c:v>
                </c:pt>
                <c:pt idx="5652">
                  <c:v>533.00773014757556</c:v>
                </c:pt>
                <c:pt idx="5653">
                  <c:v>533.00773014757556</c:v>
                </c:pt>
                <c:pt idx="5654">
                  <c:v>533.00773014757556</c:v>
                </c:pt>
                <c:pt idx="5655">
                  <c:v>533.00773014757556</c:v>
                </c:pt>
                <c:pt idx="5656">
                  <c:v>533.00773014757556</c:v>
                </c:pt>
                <c:pt idx="5657">
                  <c:v>533.00773014757556</c:v>
                </c:pt>
                <c:pt idx="5658">
                  <c:v>533.00773014757556</c:v>
                </c:pt>
                <c:pt idx="5659">
                  <c:v>533.00773014757556</c:v>
                </c:pt>
                <c:pt idx="5660">
                  <c:v>533.00773014757556</c:v>
                </c:pt>
                <c:pt idx="5661">
                  <c:v>533.00773014757556</c:v>
                </c:pt>
                <c:pt idx="5662">
                  <c:v>533.00773014757556</c:v>
                </c:pt>
                <c:pt idx="5663">
                  <c:v>533.00773014757556</c:v>
                </c:pt>
                <c:pt idx="5664">
                  <c:v>533.00773014757556</c:v>
                </c:pt>
                <c:pt idx="5665">
                  <c:v>533.00773014757556</c:v>
                </c:pt>
                <c:pt idx="5666">
                  <c:v>533.00773014757556</c:v>
                </c:pt>
                <c:pt idx="5667">
                  <c:v>533.00773014757556</c:v>
                </c:pt>
                <c:pt idx="5668">
                  <c:v>533.00773014757556</c:v>
                </c:pt>
                <c:pt idx="5669">
                  <c:v>533.00773014757556</c:v>
                </c:pt>
                <c:pt idx="5670">
                  <c:v>533.00773014757556</c:v>
                </c:pt>
                <c:pt idx="5671">
                  <c:v>533.00773014757556</c:v>
                </c:pt>
                <c:pt idx="5672">
                  <c:v>533.00773014757556</c:v>
                </c:pt>
                <c:pt idx="5673">
                  <c:v>533.00773014757556</c:v>
                </c:pt>
                <c:pt idx="5674">
                  <c:v>533.00773014757556</c:v>
                </c:pt>
                <c:pt idx="5675">
                  <c:v>533.00773014757556</c:v>
                </c:pt>
                <c:pt idx="5676">
                  <c:v>533.00773014757556</c:v>
                </c:pt>
                <c:pt idx="5677">
                  <c:v>533.00773014757556</c:v>
                </c:pt>
                <c:pt idx="5678">
                  <c:v>533.00773014757556</c:v>
                </c:pt>
                <c:pt idx="5679">
                  <c:v>533.00773014757556</c:v>
                </c:pt>
                <c:pt idx="5680">
                  <c:v>533.00773014757556</c:v>
                </c:pt>
                <c:pt idx="5681">
                  <c:v>533.00773014757556</c:v>
                </c:pt>
                <c:pt idx="5682">
                  <c:v>533.00773014757556</c:v>
                </c:pt>
                <c:pt idx="5683">
                  <c:v>533.00773014757556</c:v>
                </c:pt>
                <c:pt idx="5684">
                  <c:v>533.00773014757556</c:v>
                </c:pt>
                <c:pt idx="5685">
                  <c:v>533.00773014757556</c:v>
                </c:pt>
                <c:pt idx="5686">
                  <c:v>533.00773014757556</c:v>
                </c:pt>
                <c:pt idx="5687">
                  <c:v>533.00773014757556</c:v>
                </c:pt>
                <c:pt idx="5688">
                  <c:v>533.00773014757556</c:v>
                </c:pt>
                <c:pt idx="5689">
                  <c:v>533.00773014757556</c:v>
                </c:pt>
                <c:pt idx="5690">
                  <c:v>533.00773014757556</c:v>
                </c:pt>
                <c:pt idx="5691">
                  <c:v>533.00773014757556</c:v>
                </c:pt>
                <c:pt idx="5692">
                  <c:v>533.00773014757556</c:v>
                </c:pt>
                <c:pt idx="5693">
                  <c:v>533.00773014757556</c:v>
                </c:pt>
                <c:pt idx="5694">
                  <c:v>533.00773014757556</c:v>
                </c:pt>
                <c:pt idx="5695">
                  <c:v>533.00773014757556</c:v>
                </c:pt>
                <c:pt idx="5696">
                  <c:v>533.00773014757556</c:v>
                </c:pt>
                <c:pt idx="5697">
                  <c:v>533.00773014757556</c:v>
                </c:pt>
                <c:pt idx="5698">
                  <c:v>533.00773014757556</c:v>
                </c:pt>
                <c:pt idx="5699">
                  <c:v>533.00773014757556</c:v>
                </c:pt>
                <c:pt idx="5700">
                  <c:v>533.00773014757556</c:v>
                </c:pt>
                <c:pt idx="5701">
                  <c:v>533.00773014757556</c:v>
                </c:pt>
                <c:pt idx="5702">
                  <c:v>533.00773014757556</c:v>
                </c:pt>
                <c:pt idx="5703">
                  <c:v>533.00773014757556</c:v>
                </c:pt>
                <c:pt idx="5704">
                  <c:v>533.00773014757556</c:v>
                </c:pt>
                <c:pt idx="5705">
                  <c:v>533.00773014757556</c:v>
                </c:pt>
                <c:pt idx="5706">
                  <c:v>533.00773014757556</c:v>
                </c:pt>
                <c:pt idx="5707">
                  <c:v>533.00773014757556</c:v>
                </c:pt>
                <c:pt idx="5708">
                  <c:v>533.00773014757556</c:v>
                </c:pt>
                <c:pt idx="5709">
                  <c:v>533.00773014757556</c:v>
                </c:pt>
                <c:pt idx="5710">
                  <c:v>533.00773014757556</c:v>
                </c:pt>
                <c:pt idx="5711">
                  <c:v>533.00773014757556</c:v>
                </c:pt>
                <c:pt idx="5712">
                  <c:v>533.00773014757556</c:v>
                </c:pt>
                <c:pt idx="5713">
                  <c:v>533.00773014757556</c:v>
                </c:pt>
                <c:pt idx="5714">
                  <c:v>533.00773014757556</c:v>
                </c:pt>
                <c:pt idx="5715">
                  <c:v>533.00773014757556</c:v>
                </c:pt>
                <c:pt idx="5716">
                  <c:v>533.00773014757556</c:v>
                </c:pt>
                <c:pt idx="5717">
                  <c:v>533.00773014757556</c:v>
                </c:pt>
                <c:pt idx="5718">
                  <c:v>533.00773014757556</c:v>
                </c:pt>
                <c:pt idx="5719">
                  <c:v>533.00773014757556</c:v>
                </c:pt>
                <c:pt idx="5720">
                  <c:v>533.00773014757556</c:v>
                </c:pt>
                <c:pt idx="5721">
                  <c:v>533.00773014757556</c:v>
                </c:pt>
                <c:pt idx="5722">
                  <c:v>533.00773014757556</c:v>
                </c:pt>
                <c:pt idx="5723">
                  <c:v>533.00773014757556</c:v>
                </c:pt>
                <c:pt idx="5724">
                  <c:v>533.00773014757556</c:v>
                </c:pt>
                <c:pt idx="5725">
                  <c:v>533.00773014757556</c:v>
                </c:pt>
                <c:pt idx="5726">
                  <c:v>533.00773014757556</c:v>
                </c:pt>
                <c:pt idx="5727">
                  <c:v>533.00773014757556</c:v>
                </c:pt>
                <c:pt idx="5728">
                  <c:v>533.00773014757556</c:v>
                </c:pt>
                <c:pt idx="5729">
                  <c:v>533.00773014757556</c:v>
                </c:pt>
                <c:pt idx="5730">
                  <c:v>533.00773014757556</c:v>
                </c:pt>
                <c:pt idx="5731">
                  <c:v>533.00773014757556</c:v>
                </c:pt>
                <c:pt idx="5732">
                  <c:v>533.00773014757556</c:v>
                </c:pt>
                <c:pt idx="5733">
                  <c:v>533.00773014757556</c:v>
                </c:pt>
                <c:pt idx="5734">
                  <c:v>533.00773014757556</c:v>
                </c:pt>
                <c:pt idx="5735">
                  <c:v>533.00773014757556</c:v>
                </c:pt>
                <c:pt idx="5736">
                  <c:v>533.00773014757556</c:v>
                </c:pt>
                <c:pt idx="5737">
                  <c:v>533.00773014757556</c:v>
                </c:pt>
                <c:pt idx="5738">
                  <c:v>533.00773014757556</c:v>
                </c:pt>
                <c:pt idx="5739">
                  <c:v>533.00773014757556</c:v>
                </c:pt>
                <c:pt idx="5740">
                  <c:v>533.00773014757556</c:v>
                </c:pt>
                <c:pt idx="5741">
                  <c:v>533.00773014757556</c:v>
                </c:pt>
                <c:pt idx="5742">
                  <c:v>533.00773014757556</c:v>
                </c:pt>
                <c:pt idx="5743">
                  <c:v>533.00773014757556</c:v>
                </c:pt>
                <c:pt idx="5744">
                  <c:v>533.00773014757556</c:v>
                </c:pt>
                <c:pt idx="5745">
                  <c:v>533.00773014757556</c:v>
                </c:pt>
                <c:pt idx="5746">
                  <c:v>533.00773014757556</c:v>
                </c:pt>
                <c:pt idx="5747">
                  <c:v>533.00773014757556</c:v>
                </c:pt>
                <c:pt idx="5748">
                  <c:v>533.00773014757556</c:v>
                </c:pt>
                <c:pt idx="5749">
                  <c:v>533.00773014757556</c:v>
                </c:pt>
                <c:pt idx="5750">
                  <c:v>533.00773014757556</c:v>
                </c:pt>
                <c:pt idx="5751">
                  <c:v>533.00773014757556</c:v>
                </c:pt>
                <c:pt idx="5752">
                  <c:v>533.00773014757556</c:v>
                </c:pt>
                <c:pt idx="5753">
                  <c:v>533.00773014757556</c:v>
                </c:pt>
                <c:pt idx="5754">
                  <c:v>533.00773014757556</c:v>
                </c:pt>
                <c:pt idx="5755">
                  <c:v>533.00773014757556</c:v>
                </c:pt>
                <c:pt idx="5756">
                  <c:v>533.00773014757556</c:v>
                </c:pt>
                <c:pt idx="5757">
                  <c:v>533.00773014757556</c:v>
                </c:pt>
                <c:pt idx="5758">
                  <c:v>533.00773014757556</c:v>
                </c:pt>
                <c:pt idx="5759">
                  <c:v>533.00773014757556</c:v>
                </c:pt>
                <c:pt idx="5760">
                  <c:v>533.00773014757556</c:v>
                </c:pt>
                <c:pt idx="5761">
                  <c:v>533.00773014757556</c:v>
                </c:pt>
                <c:pt idx="5762">
                  <c:v>533.00773014757556</c:v>
                </c:pt>
                <c:pt idx="5763">
                  <c:v>533.00773014757556</c:v>
                </c:pt>
                <c:pt idx="5764">
                  <c:v>533.00773014757556</c:v>
                </c:pt>
                <c:pt idx="5765">
                  <c:v>533.00773014757556</c:v>
                </c:pt>
                <c:pt idx="5766">
                  <c:v>533.00773014757556</c:v>
                </c:pt>
                <c:pt idx="5767">
                  <c:v>533.00773014757556</c:v>
                </c:pt>
                <c:pt idx="5768">
                  <c:v>533.00773014757556</c:v>
                </c:pt>
                <c:pt idx="5769">
                  <c:v>533.00773014757556</c:v>
                </c:pt>
                <c:pt idx="5770">
                  <c:v>533.00773014757556</c:v>
                </c:pt>
                <c:pt idx="5771">
                  <c:v>533.00773014757556</c:v>
                </c:pt>
                <c:pt idx="5772">
                  <c:v>533.00773014757556</c:v>
                </c:pt>
                <c:pt idx="5773">
                  <c:v>533.00773014757556</c:v>
                </c:pt>
                <c:pt idx="5774">
                  <c:v>533.00773014757556</c:v>
                </c:pt>
                <c:pt idx="5775">
                  <c:v>533.00773014757556</c:v>
                </c:pt>
                <c:pt idx="5776">
                  <c:v>533.00773014757556</c:v>
                </c:pt>
                <c:pt idx="5777">
                  <c:v>533.00773014757556</c:v>
                </c:pt>
                <c:pt idx="5778">
                  <c:v>533.00773014757556</c:v>
                </c:pt>
                <c:pt idx="5779">
                  <c:v>533.00773014757556</c:v>
                </c:pt>
                <c:pt idx="5780">
                  <c:v>533.00773014757556</c:v>
                </c:pt>
                <c:pt idx="5781">
                  <c:v>533.00773014757556</c:v>
                </c:pt>
                <c:pt idx="5782">
                  <c:v>533.00773014757556</c:v>
                </c:pt>
                <c:pt idx="5783">
                  <c:v>533.00773014757556</c:v>
                </c:pt>
                <c:pt idx="5784">
                  <c:v>533.00773014757556</c:v>
                </c:pt>
                <c:pt idx="5785">
                  <c:v>533.00773014757556</c:v>
                </c:pt>
                <c:pt idx="5786">
                  <c:v>533.00773014757556</c:v>
                </c:pt>
                <c:pt idx="5787">
                  <c:v>533.00773014757556</c:v>
                </c:pt>
                <c:pt idx="5788">
                  <c:v>533.00773014757556</c:v>
                </c:pt>
                <c:pt idx="5789">
                  <c:v>533.00773014757556</c:v>
                </c:pt>
                <c:pt idx="5790">
                  <c:v>533.00773014757556</c:v>
                </c:pt>
                <c:pt idx="5791">
                  <c:v>533.00773014757556</c:v>
                </c:pt>
                <c:pt idx="5792">
                  <c:v>533.00773014757556</c:v>
                </c:pt>
                <c:pt idx="5793">
                  <c:v>533.00773014757556</c:v>
                </c:pt>
                <c:pt idx="5794">
                  <c:v>533.00773014757556</c:v>
                </c:pt>
                <c:pt idx="5795">
                  <c:v>533.00773014757556</c:v>
                </c:pt>
                <c:pt idx="5796">
                  <c:v>533.00773014757556</c:v>
                </c:pt>
                <c:pt idx="5797">
                  <c:v>533.00773014757556</c:v>
                </c:pt>
                <c:pt idx="5798">
                  <c:v>533.00773014757556</c:v>
                </c:pt>
                <c:pt idx="5799">
                  <c:v>533.00773014757556</c:v>
                </c:pt>
                <c:pt idx="5800">
                  <c:v>533.00773014757556</c:v>
                </c:pt>
                <c:pt idx="5801">
                  <c:v>533.00773014757556</c:v>
                </c:pt>
                <c:pt idx="5802">
                  <c:v>533.00773014757556</c:v>
                </c:pt>
                <c:pt idx="5803">
                  <c:v>533.00773014757556</c:v>
                </c:pt>
                <c:pt idx="5804">
                  <c:v>533.00773014757556</c:v>
                </c:pt>
                <c:pt idx="5805">
                  <c:v>533.00773014757556</c:v>
                </c:pt>
                <c:pt idx="5806">
                  <c:v>533.00773014757556</c:v>
                </c:pt>
                <c:pt idx="5807">
                  <c:v>533.00773014757556</c:v>
                </c:pt>
                <c:pt idx="5808">
                  <c:v>533.00773014757556</c:v>
                </c:pt>
                <c:pt idx="5809">
                  <c:v>533.00773014757556</c:v>
                </c:pt>
                <c:pt idx="5810">
                  <c:v>533.00773014757556</c:v>
                </c:pt>
                <c:pt idx="5811">
                  <c:v>533.00773014757556</c:v>
                </c:pt>
                <c:pt idx="5812">
                  <c:v>533.00773014757556</c:v>
                </c:pt>
                <c:pt idx="5813">
                  <c:v>533.00773014757556</c:v>
                </c:pt>
                <c:pt idx="5814">
                  <c:v>533.00773014757556</c:v>
                </c:pt>
                <c:pt idx="5815">
                  <c:v>533.00773014757556</c:v>
                </c:pt>
                <c:pt idx="5816">
                  <c:v>533.00773014757556</c:v>
                </c:pt>
                <c:pt idx="5817">
                  <c:v>533.00773014757556</c:v>
                </c:pt>
                <c:pt idx="5818">
                  <c:v>533.00773014757556</c:v>
                </c:pt>
                <c:pt idx="5819">
                  <c:v>533.00773014757556</c:v>
                </c:pt>
                <c:pt idx="5820">
                  <c:v>533.00773014757556</c:v>
                </c:pt>
                <c:pt idx="5821">
                  <c:v>533.00773014757556</c:v>
                </c:pt>
                <c:pt idx="5822">
                  <c:v>533.00773014757556</c:v>
                </c:pt>
                <c:pt idx="5823">
                  <c:v>533.00773014757556</c:v>
                </c:pt>
                <c:pt idx="5824">
                  <c:v>533.00773014757556</c:v>
                </c:pt>
                <c:pt idx="5825">
                  <c:v>533.00773014757556</c:v>
                </c:pt>
                <c:pt idx="5826">
                  <c:v>533.00773014757556</c:v>
                </c:pt>
                <c:pt idx="5827">
                  <c:v>533.00773014757556</c:v>
                </c:pt>
                <c:pt idx="5828">
                  <c:v>533.00773014757556</c:v>
                </c:pt>
                <c:pt idx="5829">
                  <c:v>533.00773014757556</c:v>
                </c:pt>
                <c:pt idx="5830">
                  <c:v>533.00773014757556</c:v>
                </c:pt>
                <c:pt idx="5831">
                  <c:v>533.00773014757556</c:v>
                </c:pt>
                <c:pt idx="5832">
                  <c:v>533.00773014757556</c:v>
                </c:pt>
                <c:pt idx="5833">
                  <c:v>533.00773014757556</c:v>
                </c:pt>
                <c:pt idx="5834">
                  <c:v>533.00773014757556</c:v>
                </c:pt>
                <c:pt idx="5835">
                  <c:v>533.00773014757556</c:v>
                </c:pt>
                <c:pt idx="5836">
                  <c:v>533.00773014757556</c:v>
                </c:pt>
                <c:pt idx="5837">
                  <c:v>533.00773014757556</c:v>
                </c:pt>
                <c:pt idx="5838">
                  <c:v>533.00773014757556</c:v>
                </c:pt>
                <c:pt idx="5839">
                  <c:v>533.00773014757556</c:v>
                </c:pt>
                <c:pt idx="5840">
                  <c:v>533.00773014757556</c:v>
                </c:pt>
                <c:pt idx="5841">
                  <c:v>533.00773014757556</c:v>
                </c:pt>
                <c:pt idx="5842">
                  <c:v>533.00773014757556</c:v>
                </c:pt>
                <c:pt idx="5843">
                  <c:v>533.00773014757556</c:v>
                </c:pt>
                <c:pt idx="5844">
                  <c:v>533.00773014757556</c:v>
                </c:pt>
                <c:pt idx="5845">
                  <c:v>533.00773014757556</c:v>
                </c:pt>
                <c:pt idx="5846">
                  <c:v>533.00773014757556</c:v>
                </c:pt>
                <c:pt idx="5847">
                  <c:v>533.00773014757556</c:v>
                </c:pt>
                <c:pt idx="5848">
                  <c:v>533.00773014757556</c:v>
                </c:pt>
                <c:pt idx="5849">
                  <c:v>533.00773014757556</c:v>
                </c:pt>
                <c:pt idx="5850">
                  <c:v>533.00773014757556</c:v>
                </c:pt>
                <c:pt idx="5851">
                  <c:v>533.00773014757556</c:v>
                </c:pt>
                <c:pt idx="5852">
                  <c:v>533.00773014757556</c:v>
                </c:pt>
                <c:pt idx="5853">
                  <c:v>533.00773014757556</c:v>
                </c:pt>
                <c:pt idx="5854">
                  <c:v>533.00773014757556</c:v>
                </c:pt>
                <c:pt idx="5855">
                  <c:v>533.00773014757556</c:v>
                </c:pt>
                <c:pt idx="5856">
                  <c:v>533.00773014757556</c:v>
                </c:pt>
                <c:pt idx="5857">
                  <c:v>533.00773014757556</c:v>
                </c:pt>
                <c:pt idx="5858">
                  <c:v>533.00773014757556</c:v>
                </c:pt>
                <c:pt idx="5859">
                  <c:v>533.00773014757556</c:v>
                </c:pt>
                <c:pt idx="5860">
                  <c:v>533.00773014757556</c:v>
                </c:pt>
                <c:pt idx="5861">
                  <c:v>533.00773014757556</c:v>
                </c:pt>
                <c:pt idx="5862">
                  <c:v>533.00773014757556</c:v>
                </c:pt>
                <c:pt idx="5863">
                  <c:v>533.00773014757556</c:v>
                </c:pt>
                <c:pt idx="5864">
                  <c:v>533.00773014757556</c:v>
                </c:pt>
                <c:pt idx="5865">
                  <c:v>533.00773014757556</c:v>
                </c:pt>
                <c:pt idx="5866">
                  <c:v>533.00773014757556</c:v>
                </c:pt>
                <c:pt idx="5867">
                  <c:v>533.00773014757556</c:v>
                </c:pt>
                <c:pt idx="5868">
                  <c:v>533.00773014757556</c:v>
                </c:pt>
                <c:pt idx="5869">
                  <c:v>533.00773014757556</c:v>
                </c:pt>
                <c:pt idx="5870">
                  <c:v>533.00773014757556</c:v>
                </c:pt>
                <c:pt idx="5871">
                  <c:v>533.00773014757556</c:v>
                </c:pt>
                <c:pt idx="5872">
                  <c:v>533.00773014757556</c:v>
                </c:pt>
                <c:pt idx="5873">
                  <c:v>533.00773014757556</c:v>
                </c:pt>
                <c:pt idx="5874">
                  <c:v>533.00773014757556</c:v>
                </c:pt>
                <c:pt idx="5875">
                  <c:v>533.00773014757556</c:v>
                </c:pt>
                <c:pt idx="5876">
                  <c:v>533.00773014757556</c:v>
                </c:pt>
                <c:pt idx="5877">
                  <c:v>533.00773014757556</c:v>
                </c:pt>
                <c:pt idx="5878">
                  <c:v>533.00773014757556</c:v>
                </c:pt>
                <c:pt idx="5879">
                  <c:v>533.00773014757556</c:v>
                </c:pt>
                <c:pt idx="5880">
                  <c:v>533.00773014757556</c:v>
                </c:pt>
                <c:pt idx="5881">
                  <c:v>533.00773014757556</c:v>
                </c:pt>
                <c:pt idx="5882">
                  <c:v>533.00773014757556</c:v>
                </c:pt>
                <c:pt idx="5883">
                  <c:v>533.00773014757556</c:v>
                </c:pt>
                <c:pt idx="5884">
                  <c:v>533.00773014757556</c:v>
                </c:pt>
                <c:pt idx="5885">
                  <c:v>533.00773014757556</c:v>
                </c:pt>
                <c:pt idx="5886">
                  <c:v>533.00773014757556</c:v>
                </c:pt>
                <c:pt idx="5887">
                  <c:v>533.00773014757556</c:v>
                </c:pt>
                <c:pt idx="5888">
                  <c:v>533.00773014757556</c:v>
                </c:pt>
                <c:pt idx="5889">
                  <c:v>533.00773014757556</c:v>
                </c:pt>
                <c:pt idx="5890">
                  <c:v>533.00773014757556</c:v>
                </c:pt>
                <c:pt idx="5891">
                  <c:v>533.00773014757556</c:v>
                </c:pt>
                <c:pt idx="5892">
                  <c:v>533.00773014757556</c:v>
                </c:pt>
                <c:pt idx="5893">
                  <c:v>533.00773014757556</c:v>
                </c:pt>
                <c:pt idx="5894">
                  <c:v>533.00773014757556</c:v>
                </c:pt>
                <c:pt idx="5895">
                  <c:v>533.00773014757556</c:v>
                </c:pt>
                <c:pt idx="5896">
                  <c:v>533.00773014757556</c:v>
                </c:pt>
                <c:pt idx="5897">
                  <c:v>533.00773014757556</c:v>
                </c:pt>
                <c:pt idx="5898">
                  <c:v>533.00773014757556</c:v>
                </c:pt>
                <c:pt idx="5899">
                  <c:v>533.00773014757556</c:v>
                </c:pt>
                <c:pt idx="5900">
                  <c:v>533.00773014757556</c:v>
                </c:pt>
                <c:pt idx="5901">
                  <c:v>533.00773014757556</c:v>
                </c:pt>
                <c:pt idx="5902">
                  <c:v>533.00773014757556</c:v>
                </c:pt>
                <c:pt idx="5903">
                  <c:v>533.00773014757556</c:v>
                </c:pt>
                <c:pt idx="5904">
                  <c:v>533.00773014757556</c:v>
                </c:pt>
                <c:pt idx="5905">
                  <c:v>533.00773014757556</c:v>
                </c:pt>
                <c:pt idx="5906">
                  <c:v>533.00773014757556</c:v>
                </c:pt>
                <c:pt idx="5907">
                  <c:v>533.00773014757556</c:v>
                </c:pt>
                <c:pt idx="5908">
                  <c:v>533.00773014757556</c:v>
                </c:pt>
                <c:pt idx="5909">
                  <c:v>533.00773014757556</c:v>
                </c:pt>
                <c:pt idx="5910">
                  <c:v>533.00773014757556</c:v>
                </c:pt>
                <c:pt idx="5911">
                  <c:v>533.00773014757556</c:v>
                </c:pt>
                <c:pt idx="5912">
                  <c:v>533.00773014757556</c:v>
                </c:pt>
                <c:pt idx="5913">
                  <c:v>533.00773014757556</c:v>
                </c:pt>
                <c:pt idx="5914">
                  <c:v>533.00773014757556</c:v>
                </c:pt>
                <c:pt idx="5915">
                  <c:v>533.00773014757556</c:v>
                </c:pt>
                <c:pt idx="5916">
                  <c:v>533.00773014757556</c:v>
                </c:pt>
                <c:pt idx="5917">
                  <c:v>533.00773014757556</c:v>
                </c:pt>
                <c:pt idx="5918">
                  <c:v>533.00773014757556</c:v>
                </c:pt>
                <c:pt idx="5919">
                  <c:v>533.00773014757556</c:v>
                </c:pt>
                <c:pt idx="5920">
                  <c:v>533.00773014757556</c:v>
                </c:pt>
                <c:pt idx="5921">
                  <c:v>533.00773014757556</c:v>
                </c:pt>
                <c:pt idx="5922">
                  <c:v>533.00773014757556</c:v>
                </c:pt>
                <c:pt idx="5923">
                  <c:v>533.00773014757556</c:v>
                </c:pt>
                <c:pt idx="5924">
                  <c:v>533.00773014757556</c:v>
                </c:pt>
                <c:pt idx="5925">
                  <c:v>533.00773014757556</c:v>
                </c:pt>
                <c:pt idx="5926">
                  <c:v>533.00773014757556</c:v>
                </c:pt>
                <c:pt idx="5927">
                  <c:v>533.00773014757556</c:v>
                </c:pt>
                <c:pt idx="5928">
                  <c:v>533.00773014757556</c:v>
                </c:pt>
                <c:pt idx="5929">
                  <c:v>533.00773014757556</c:v>
                </c:pt>
                <c:pt idx="5930">
                  <c:v>533.00773014757556</c:v>
                </c:pt>
                <c:pt idx="5931">
                  <c:v>533.00773014757556</c:v>
                </c:pt>
                <c:pt idx="5932">
                  <c:v>533.00773014757556</c:v>
                </c:pt>
                <c:pt idx="5933">
                  <c:v>533.00773014757556</c:v>
                </c:pt>
                <c:pt idx="5934">
                  <c:v>533.00773014757556</c:v>
                </c:pt>
                <c:pt idx="5935">
                  <c:v>533.00773014757556</c:v>
                </c:pt>
                <c:pt idx="5936">
                  <c:v>533.00773014757556</c:v>
                </c:pt>
                <c:pt idx="5937">
                  <c:v>533.00773014757556</c:v>
                </c:pt>
                <c:pt idx="5938">
                  <c:v>533.00773014757556</c:v>
                </c:pt>
                <c:pt idx="5939">
                  <c:v>533.00773014757556</c:v>
                </c:pt>
                <c:pt idx="5940">
                  <c:v>533.00773014757556</c:v>
                </c:pt>
                <c:pt idx="5941">
                  <c:v>533.00773014757556</c:v>
                </c:pt>
                <c:pt idx="5942">
                  <c:v>533.00773014757556</c:v>
                </c:pt>
                <c:pt idx="5943">
                  <c:v>533.00773014757556</c:v>
                </c:pt>
                <c:pt idx="5944">
                  <c:v>533.00773014757556</c:v>
                </c:pt>
                <c:pt idx="5945">
                  <c:v>533.00773014757556</c:v>
                </c:pt>
                <c:pt idx="5946">
                  <c:v>533.00773014757556</c:v>
                </c:pt>
                <c:pt idx="5947">
                  <c:v>533.00773014757556</c:v>
                </c:pt>
                <c:pt idx="5948">
                  <c:v>533.00773014757556</c:v>
                </c:pt>
                <c:pt idx="5949">
                  <c:v>533.00773014757556</c:v>
                </c:pt>
                <c:pt idx="5950">
                  <c:v>533.00773014757556</c:v>
                </c:pt>
                <c:pt idx="5951">
                  <c:v>533.00773014757556</c:v>
                </c:pt>
                <c:pt idx="5952">
                  <c:v>533.00773014757556</c:v>
                </c:pt>
                <c:pt idx="5953">
                  <c:v>533.00773014757556</c:v>
                </c:pt>
                <c:pt idx="5954">
                  <c:v>533.00773014757556</c:v>
                </c:pt>
                <c:pt idx="5955">
                  <c:v>533.00773014757556</c:v>
                </c:pt>
                <c:pt idx="5956">
                  <c:v>533.00773014757556</c:v>
                </c:pt>
                <c:pt idx="5957">
                  <c:v>533.00773014757556</c:v>
                </c:pt>
                <c:pt idx="5958">
                  <c:v>533.00773014757556</c:v>
                </c:pt>
                <c:pt idx="5959">
                  <c:v>533.00773014757556</c:v>
                </c:pt>
                <c:pt idx="5960">
                  <c:v>533.00773014757556</c:v>
                </c:pt>
                <c:pt idx="5961">
                  <c:v>533.00773014757556</c:v>
                </c:pt>
                <c:pt idx="5962">
                  <c:v>533.00773014757556</c:v>
                </c:pt>
                <c:pt idx="5963">
                  <c:v>533.00773014757556</c:v>
                </c:pt>
                <c:pt idx="5964">
                  <c:v>533.00773014757556</c:v>
                </c:pt>
                <c:pt idx="5965">
                  <c:v>533.00773014757556</c:v>
                </c:pt>
                <c:pt idx="5966">
                  <c:v>533.00773014757556</c:v>
                </c:pt>
                <c:pt idx="5967">
                  <c:v>533.00773014757556</c:v>
                </c:pt>
                <c:pt idx="5968">
                  <c:v>533.00773014757556</c:v>
                </c:pt>
                <c:pt idx="5969">
                  <c:v>533.00773014757556</c:v>
                </c:pt>
                <c:pt idx="5970">
                  <c:v>533.00773014757556</c:v>
                </c:pt>
                <c:pt idx="5971">
                  <c:v>533.00773014757556</c:v>
                </c:pt>
                <c:pt idx="5972">
                  <c:v>533.00773014757556</c:v>
                </c:pt>
                <c:pt idx="5973">
                  <c:v>533.00773014757556</c:v>
                </c:pt>
                <c:pt idx="5974">
                  <c:v>533.00773014757556</c:v>
                </c:pt>
                <c:pt idx="5975">
                  <c:v>533.00773014757556</c:v>
                </c:pt>
                <c:pt idx="5976">
                  <c:v>533.00773014757556</c:v>
                </c:pt>
                <c:pt idx="5977">
                  <c:v>533.00773014757556</c:v>
                </c:pt>
                <c:pt idx="5978">
                  <c:v>533.00773014757556</c:v>
                </c:pt>
                <c:pt idx="5979">
                  <c:v>533.00773014757556</c:v>
                </c:pt>
                <c:pt idx="5980">
                  <c:v>533.00773014757556</c:v>
                </c:pt>
                <c:pt idx="5981">
                  <c:v>533.00773014757556</c:v>
                </c:pt>
                <c:pt idx="5982">
                  <c:v>533.00773014757556</c:v>
                </c:pt>
                <c:pt idx="5983">
                  <c:v>533.00773014757556</c:v>
                </c:pt>
                <c:pt idx="5984">
                  <c:v>533.00773014757556</c:v>
                </c:pt>
                <c:pt idx="5985">
                  <c:v>533.00773014757556</c:v>
                </c:pt>
                <c:pt idx="5986">
                  <c:v>533.00773014757556</c:v>
                </c:pt>
                <c:pt idx="5987">
                  <c:v>533.00773014757556</c:v>
                </c:pt>
                <c:pt idx="5988">
                  <c:v>533.00773014757556</c:v>
                </c:pt>
                <c:pt idx="5989">
                  <c:v>533.00773014757556</c:v>
                </c:pt>
                <c:pt idx="5990">
                  <c:v>533.00773014757556</c:v>
                </c:pt>
                <c:pt idx="5991">
                  <c:v>533.00773014757556</c:v>
                </c:pt>
                <c:pt idx="5992">
                  <c:v>533.00773014757556</c:v>
                </c:pt>
                <c:pt idx="5993">
                  <c:v>533.00773014757556</c:v>
                </c:pt>
                <c:pt idx="5994">
                  <c:v>533.00773014757556</c:v>
                </c:pt>
                <c:pt idx="5995">
                  <c:v>533.00773014757556</c:v>
                </c:pt>
                <c:pt idx="5996">
                  <c:v>533.00773014757556</c:v>
                </c:pt>
                <c:pt idx="5997">
                  <c:v>533.00773014757556</c:v>
                </c:pt>
                <c:pt idx="5998">
                  <c:v>533.00773014757556</c:v>
                </c:pt>
                <c:pt idx="5999">
                  <c:v>533.00773014757556</c:v>
                </c:pt>
                <c:pt idx="6000">
                  <c:v>533.00773014757556</c:v>
                </c:pt>
                <c:pt idx="6001">
                  <c:v>533.00773014757556</c:v>
                </c:pt>
                <c:pt idx="6002">
                  <c:v>533.00773014757556</c:v>
                </c:pt>
                <c:pt idx="6003">
                  <c:v>533.00773014757556</c:v>
                </c:pt>
                <c:pt idx="6004">
                  <c:v>533.00773014757556</c:v>
                </c:pt>
                <c:pt idx="6005">
                  <c:v>533.00773014757556</c:v>
                </c:pt>
                <c:pt idx="6006">
                  <c:v>533.00773014757556</c:v>
                </c:pt>
                <c:pt idx="6007">
                  <c:v>533.00773014757556</c:v>
                </c:pt>
                <c:pt idx="6008">
                  <c:v>533.00773014757556</c:v>
                </c:pt>
                <c:pt idx="6009">
                  <c:v>533.00773014757556</c:v>
                </c:pt>
                <c:pt idx="6010">
                  <c:v>533.00773014757556</c:v>
                </c:pt>
                <c:pt idx="6011">
                  <c:v>533.00773014757556</c:v>
                </c:pt>
                <c:pt idx="6012">
                  <c:v>533.00773014757556</c:v>
                </c:pt>
                <c:pt idx="6013">
                  <c:v>533.00773014757556</c:v>
                </c:pt>
                <c:pt idx="6014">
                  <c:v>533.00773014757556</c:v>
                </c:pt>
                <c:pt idx="6015">
                  <c:v>533.00773014757556</c:v>
                </c:pt>
                <c:pt idx="6016">
                  <c:v>533.00773014757556</c:v>
                </c:pt>
                <c:pt idx="6017">
                  <c:v>533.00773014757556</c:v>
                </c:pt>
                <c:pt idx="6018">
                  <c:v>533.00773014757556</c:v>
                </c:pt>
                <c:pt idx="6019">
                  <c:v>533.00773014757556</c:v>
                </c:pt>
                <c:pt idx="6020">
                  <c:v>533.00773014757556</c:v>
                </c:pt>
                <c:pt idx="6021">
                  <c:v>533.00773014757556</c:v>
                </c:pt>
                <c:pt idx="6022">
                  <c:v>533.00773014757556</c:v>
                </c:pt>
                <c:pt idx="6023">
                  <c:v>533.00773014757556</c:v>
                </c:pt>
                <c:pt idx="6024">
                  <c:v>533.00773014757556</c:v>
                </c:pt>
                <c:pt idx="6025">
                  <c:v>533.00773014757556</c:v>
                </c:pt>
                <c:pt idx="6026">
                  <c:v>533.00773014757556</c:v>
                </c:pt>
                <c:pt idx="6027">
                  <c:v>533.00773014757556</c:v>
                </c:pt>
                <c:pt idx="6028">
                  <c:v>533.00773014757556</c:v>
                </c:pt>
                <c:pt idx="6029">
                  <c:v>533.00773014757556</c:v>
                </c:pt>
                <c:pt idx="6030">
                  <c:v>533.00773014757556</c:v>
                </c:pt>
                <c:pt idx="6031">
                  <c:v>533.00773014757556</c:v>
                </c:pt>
                <c:pt idx="6032">
                  <c:v>533.00773014757556</c:v>
                </c:pt>
                <c:pt idx="6033">
                  <c:v>533.00773014757556</c:v>
                </c:pt>
                <c:pt idx="6034">
                  <c:v>533.00773014757556</c:v>
                </c:pt>
                <c:pt idx="6035">
                  <c:v>533.00773014757556</c:v>
                </c:pt>
                <c:pt idx="6036">
                  <c:v>533.00773014757556</c:v>
                </c:pt>
                <c:pt idx="6037">
                  <c:v>533.00773014757556</c:v>
                </c:pt>
                <c:pt idx="6038">
                  <c:v>533.00773014757556</c:v>
                </c:pt>
                <c:pt idx="6039">
                  <c:v>533.00773014757556</c:v>
                </c:pt>
                <c:pt idx="6040">
                  <c:v>533.00773014757556</c:v>
                </c:pt>
                <c:pt idx="6041">
                  <c:v>533.00773014757556</c:v>
                </c:pt>
                <c:pt idx="6042">
                  <c:v>533.00773014757556</c:v>
                </c:pt>
                <c:pt idx="6043">
                  <c:v>533.00773014757556</c:v>
                </c:pt>
                <c:pt idx="6044">
                  <c:v>533.00773014757556</c:v>
                </c:pt>
                <c:pt idx="6045">
                  <c:v>533.00773014757556</c:v>
                </c:pt>
                <c:pt idx="6046">
                  <c:v>533.00773014757556</c:v>
                </c:pt>
                <c:pt idx="6047">
                  <c:v>533.00773014757556</c:v>
                </c:pt>
                <c:pt idx="6048">
                  <c:v>533.00773014757556</c:v>
                </c:pt>
                <c:pt idx="6049">
                  <c:v>533.00773014757556</c:v>
                </c:pt>
                <c:pt idx="6050">
                  <c:v>533.00773014757556</c:v>
                </c:pt>
                <c:pt idx="6051">
                  <c:v>533.00773014757556</c:v>
                </c:pt>
                <c:pt idx="6052">
                  <c:v>533.00773014757556</c:v>
                </c:pt>
                <c:pt idx="6053">
                  <c:v>533.00773014757556</c:v>
                </c:pt>
                <c:pt idx="6054">
                  <c:v>533.00773014757556</c:v>
                </c:pt>
                <c:pt idx="6055">
                  <c:v>533.00773014757556</c:v>
                </c:pt>
                <c:pt idx="6056">
                  <c:v>533.00773014757556</c:v>
                </c:pt>
                <c:pt idx="6057">
                  <c:v>533.00773014757556</c:v>
                </c:pt>
                <c:pt idx="6058">
                  <c:v>533.00773014757556</c:v>
                </c:pt>
                <c:pt idx="6059">
                  <c:v>533.00773014757556</c:v>
                </c:pt>
                <c:pt idx="6060">
                  <c:v>533.00773014757556</c:v>
                </c:pt>
                <c:pt idx="6061">
                  <c:v>533.00773014757556</c:v>
                </c:pt>
                <c:pt idx="6062">
                  <c:v>533.00773014757556</c:v>
                </c:pt>
                <c:pt idx="6063">
                  <c:v>533.00773014757556</c:v>
                </c:pt>
                <c:pt idx="6064">
                  <c:v>533.00773014757556</c:v>
                </c:pt>
                <c:pt idx="6065">
                  <c:v>533.00773014757556</c:v>
                </c:pt>
                <c:pt idx="6066">
                  <c:v>533.00773014757556</c:v>
                </c:pt>
                <c:pt idx="6067">
                  <c:v>533.00773014757556</c:v>
                </c:pt>
                <c:pt idx="6068">
                  <c:v>533.00773014757556</c:v>
                </c:pt>
                <c:pt idx="6069">
                  <c:v>533.00773014757556</c:v>
                </c:pt>
                <c:pt idx="6070">
                  <c:v>533.00773014757556</c:v>
                </c:pt>
                <c:pt idx="6071">
                  <c:v>533.00773014757556</c:v>
                </c:pt>
                <c:pt idx="6072">
                  <c:v>533.00773014757556</c:v>
                </c:pt>
                <c:pt idx="6073">
                  <c:v>533.00773014757556</c:v>
                </c:pt>
                <c:pt idx="6074">
                  <c:v>533.00773014757556</c:v>
                </c:pt>
                <c:pt idx="6075">
                  <c:v>533.00773014757556</c:v>
                </c:pt>
                <c:pt idx="6076">
                  <c:v>533.00773014757556</c:v>
                </c:pt>
                <c:pt idx="6077">
                  <c:v>533.00773014757556</c:v>
                </c:pt>
                <c:pt idx="6078">
                  <c:v>533.00773014757556</c:v>
                </c:pt>
                <c:pt idx="6079">
                  <c:v>533.00773014757556</c:v>
                </c:pt>
                <c:pt idx="6080">
                  <c:v>533.00773014757556</c:v>
                </c:pt>
                <c:pt idx="6081">
                  <c:v>533.00773014757556</c:v>
                </c:pt>
                <c:pt idx="6082">
                  <c:v>533.00773014757556</c:v>
                </c:pt>
                <c:pt idx="6083">
                  <c:v>533.00773014757556</c:v>
                </c:pt>
                <c:pt idx="6084">
                  <c:v>533.00773014757556</c:v>
                </c:pt>
                <c:pt idx="6085">
                  <c:v>533.00773014757556</c:v>
                </c:pt>
                <c:pt idx="6086">
                  <c:v>533.00773014757556</c:v>
                </c:pt>
                <c:pt idx="6087">
                  <c:v>533.00773014757556</c:v>
                </c:pt>
                <c:pt idx="6088">
                  <c:v>533.00773014757556</c:v>
                </c:pt>
                <c:pt idx="6089">
                  <c:v>533.00773014757556</c:v>
                </c:pt>
                <c:pt idx="6090">
                  <c:v>533.00773014757556</c:v>
                </c:pt>
                <c:pt idx="6091">
                  <c:v>533.00773014757556</c:v>
                </c:pt>
                <c:pt idx="6092">
                  <c:v>533.00773014757556</c:v>
                </c:pt>
                <c:pt idx="6093">
                  <c:v>533.00773014757556</c:v>
                </c:pt>
                <c:pt idx="6094">
                  <c:v>533.00773014757556</c:v>
                </c:pt>
                <c:pt idx="6095">
                  <c:v>533.00773014757556</c:v>
                </c:pt>
                <c:pt idx="6096">
                  <c:v>533.00773014757556</c:v>
                </c:pt>
                <c:pt idx="6097">
                  <c:v>533.00773014757556</c:v>
                </c:pt>
                <c:pt idx="6098">
                  <c:v>533.00773014757556</c:v>
                </c:pt>
                <c:pt idx="6099">
                  <c:v>533.00773014757556</c:v>
                </c:pt>
                <c:pt idx="6100">
                  <c:v>533.00773014757556</c:v>
                </c:pt>
                <c:pt idx="6101">
                  <c:v>533.00773014757556</c:v>
                </c:pt>
                <c:pt idx="6102">
                  <c:v>533.00773014757556</c:v>
                </c:pt>
                <c:pt idx="6103">
                  <c:v>533.00773014757556</c:v>
                </c:pt>
                <c:pt idx="6104">
                  <c:v>533.00773014757556</c:v>
                </c:pt>
                <c:pt idx="6105">
                  <c:v>533.00773014757556</c:v>
                </c:pt>
                <c:pt idx="6106">
                  <c:v>533.00773014757556</c:v>
                </c:pt>
                <c:pt idx="6107">
                  <c:v>533.00773014757556</c:v>
                </c:pt>
                <c:pt idx="6108">
                  <c:v>533.00773014757556</c:v>
                </c:pt>
                <c:pt idx="6109">
                  <c:v>533.00773014757556</c:v>
                </c:pt>
                <c:pt idx="6110">
                  <c:v>533.00773014757556</c:v>
                </c:pt>
                <c:pt idx="6111">
                  <c:v>533.00773014757556</c:v>
                </c:pt>
                <c:pt idx="6112">
                  <c:v>533.00773014757556</c:v>
                </c:pt>
                <c:pt idx="6113">
                  <c:v>533.00773014757556</c:v>
                </c:pt>
                <c:pt idx="6114">
                  <c:v>533.00773014757556</c:v>
                </c:pt>
                <c:pt idx="6115">
                  <c:v>533.00773014757556</c:v>
                </c:pt>
                <c:pt idx="6116">
                  <c:v>533.00773014757556</c:v>
                </c:pt>
                <c:pt idx="6117">
                  <c:v>533.00773014757556</c:v>
                </c:pt>
                <c:pt idx="6118">
                  <c:v>533.00773014757556</c:v>
                </c:pt>
                <c:pt idx="6119">
                  <c:v>533.00773014757556</c:v>
                </c:pt>
                <c:pt idx="6120">
                  <c:v>533.00773014757556</c:v>
                </c:pt>
                <c:pt idx="6121">
                  <c:v>533.00773014757556</c:v>
                </c:pt>
                <c:pt idx="6122">
                  <c:v>533.00773014757556</c:v>
                </c:pt>
                <c:pt idx="6123">
                  <c:v>533.00773014757556</c:v>
                </c:pt>
                <c:pt idx="6124">
                  <c:v>533.00773014757556</c:v>
                </c:pt>
                <c:pt idx="6125">
                  <c:v>533.00773014757556</c:v>
                </c:pt>
                <c:pt idx="6126">
                  <c:v>533.00773014757556</c:v>
                </c:pt>
                <c:pt idx="6127">
                  <c:v>533.00773014757556</c:v>
                </c:pt>
                <c:pt idx="6128">
                  <c:v>533.00773014757556</c:v>
                </c:pt>
                <c:pt idx="6129">
                  <c:v>533.00773014757556</c:v>
                </c:pt>
                <c:pt idx="6130">
                  <c:v>533.00773014757556</c:v>
                </c:pt>
                <c:pt idx="6131">
                  <c:v>533.00773014757556</c:v>
                </c:pt>
                <c:pt idx="6132">
                  <c:v>533.00773014757556</c:v>
                </c:pt>
                <c:pt idx="6133">
                  <c:v>533.00773014757556</c:v>
                </c:pt>
                <c:pt idx="6134">
                  <c:v>533.00773014757556</c:v>
                </c:pt>
                <c:pt idx="6135">
                  <c:v>533.00773014757556</c:v>
                </c:pt>
                <c:pt idx="6136">
                  <c:v>533.00773014757556</c:v>
                </c:pt>
                <c:pt idx="6137">
                  <c:v>533.00773014757556</c:v>
                </c:pt>
                <c:pt idx="6138">
                  <c:v>533.00773014757556</c:v>
                </c:pt>
                <c:pt idx="6139">
                  <c:v>533.00773014757556</c:v>
                </c:pt>
                <c:pt idx="6140">
                  <c:v>533.00773014757556</c:v>
                </c:pt>
                <c:pt idx="6141">
                  <c:v>533.00773014757556</c:v>
                </c:pt>
                <c:pt idx="6142">
                  <c:v>533.00773014757556</c:v>
                </c:pt>
                <c:pt idx="6143">
                  <c:v>533.00773014757556</c:v>
                </c:pt>
                <c:pt idx="6144">
                  <c:v>533.00773014757556</c:v>
                </c:pt>
                <c:pt idx="6145">
                  <c:v>533.00773014757556</c:v>
                </c:pt>
                <c:pt idx="6146">
                  <c:v>533.00773014757556</c:v>
                </c:pt>
                <c:pt idx="6147">
                  <c:v>533.00773014757556</c:v>
                </c:pt>
                <c:pt idx="6148">
                  <c:v>533.00773014757556</c:v>
                </c:pt>
                <c:pt idx="6149">
                  <c:v>533.00773014757556</c:v>
                </c:pt>
                <c:pt idx="6150">
                  <c:v>533.00773014757556</c:v>
                </c:pt>
                <c:pt idx="6151">
                  <c:v>533.00773014757556</c:v>
                </c:pt>
                <c:pt idx="6152">
                  <c:v>533.00773014757556</c:v>
                </c:pt>
                <c:pt idx="6153">
                  <c:v>533.00773014757556</c:v>
                </c:pt>
                <c:pt idx="6154">
                  <c:v>533.00773014757556</c:v>
                </c:pt>
                <c:pt idx="6155">
                  <c:v>533.00773014757556</c:v>
                </c:pt>
                <c:pt idx="6156">
                  <c:v>533.00773014757556</c:v>
                </c:pt>
                <c:pt idx="6157">
                  <c:v>533.00773014757556</c:v>
                </c:pt>
                <c:pt idx="6158">
                  <c:v>533.00773014757556</c:v>
                </c:pt>
                <c:pt idx="6159">
                  <c:v>533.00773014757556</c:v>
                </c:pt>
                <c:pt idx="6160">
                  <c:v>533.00773014757556</c:v>
                </c:pt>
                <c:pt idx="6161">
                  <c:v>533.00773014757556</c:v>
                </c:pt>
                <c:pt idx="6162">
                  <c:v>533.00773014757556</c:v>
                </c:pt>
                <c:pt idx="6163">
                  <c:v>533.00773014757556</c:v>
                </c:pt>
                <c:pt idx="6164">
                  <c:v>533.00773014757556</c:v>
                </c:pt>
                <c:pt idx="6165">
                  <c:v>533.00773014757556</c:v>
                </c:pt>
                <c:pt idx="6166">
                  <c:v>533.00773014757556</c:v>
                </c:pt>
                <c:pt idx="6167">
                  <c:v>533.00773014757556</c:v>
                </c:pt>
                <c:pt idx="6168">
                  <c:v>533.00773014757556</c:v>
                </c:pt>
                <c:pt idx="6169">
                  <c:v>533.00773014757556</c:v>
                </c:pt>
                <c:pt idx="6170">
                  <c:v>533.00773014757556</c:v>
                </c:pt>
                <c:pt idx="6171">
                  <c:v>533.00773014757556</c:v>
                </c:pt>
                <c:pt idx="6172">
                  <c:v>533.00773014757556</c:v>
                </c:pt>
                <c:pt idx="6173">
                  <c:v>533.00773014757556</c:v>
                </c:pt>
                <c:pt idx="6174">
                  <c:v>533.00773014757556</c:v>
                </c:pt>
                <c:pt idx="6175">
                  <c:v>533.00773014757556</c:v>
                </c:pt>
                <c:pt idx="6176">
                  <c:v>533.00773014757556</c:v>
                </c:pt>
                <c:pt idx="6177">
                  <c:v>533.00773014757556</c:v>
                </c:pt>
                <c:pt idx="6178">
                  <c:v>533.00773014757556</c:v>
                </c:pt>
                <c:pt idx="6179">
                  <c:v>533.00773014757556</c:v>
                </c:pt>
                <c:pt idx="6180">
                  <c:v>533.00773014757556</c:v>
                </c:pt>
                <c:pt idx="6181">
                  <c:v>533.00773014757556</c:v>
                </c:pt>
                <c:pt idx="6182">
                  <c:v>533.00773014757556</c:v>
                </c:pt>
                <c:pt idx="6183">
                  <c:v>533.00773014757556</c:v>
                </c:pt>
                <c:pt idx="6184">
                  <c:v>533.00773014757556</c:v>
                </c:pt>
                <c:pt idx="6185">
                  <c:v>533.00773014757556</c:v>
                </c:pt>
                <c:pt idx="6186">
                  <c:v>533.00773014757556</c:v>
                </c:pt>
                <c:pt idx="6187">
                  <c:v>533.00773014757556</c:v>
                </c:pt>
                <c:pt idx="6188">
                  <c:v>533.00773014757556</c:v>
                </c:pt>
                <c:pt idx="6189">
                  <c:v>533.00773014757556</c:v>
                </c:pt>
                <c:pt idx="6190">
                  <c:v>533.00773014757556</c:v>
                </c:pt>
                <c:pt idx="6191">
                  <c:v>533.00773014757556</c:v>
                </c:pt>
                <c:pt idx="6192">
                  <c:v>533.00773014757556</c:v>
                </c:pt>
                <c:pt idx="6193">
                  <c:v>533.00773014757556</c:v>
                </c:pt>
                <c:pt idx="6194">
                  <c:v>533.00773014757556</c:v>
                </c:pt>
                <c:pt idx="6195">
                  <c:v>533.00773014757556</c:v>
                </c:pt>
                <c:pt idx="6196">
                  <c:v>533.00773014757556</c:v>
                </c:pt>
                <c:pt idx="6197">
                  <c:v>533.00773014757556</c:v>
                </c:pt>
                <c:pt idx="6198">
                  <c:v>533.00773014757556</c:v>
                </c:pt>
                <c:pt idx="6199">
                  <c:v>533.00773014757556</c:v>
                </c:pt>
                <c:pt idx="6200">
                  <c:v>533.00773014757556</c:v>
                </c:pt>
                <c:pt idx="6201">
                  <c:v>533.00773014757556</c:v>
                </c:pt>
                <c:pt idx="6202">
                  <c:v>533.00773014757556</c:v>
                </c:pt>
                <c:pt idx="6203">
                  <c:v>533.00773014757556</c:v>
                </c:pt>
                <c:pt idx="6204">
                  <c:v>533.00773014757556</c:v>
                </c:pt>
                <c:pt idx="6205">
                  <c:v>533.00773014757556</c:v>
                </c:pt>
                <c:pt idx="6206">
                  <c:v>533.00773014757556</c:v>
                </c:pt>
                <c:pt idx="6207">
                  <c:v>533.00773014757556</c:v>
                </c:pt>
                <c:pt idx="6208">
                  <c:v>533.00773014757556</c:v>
                </c:pt>
                <c:pt idx="6209">
                  <c:v>533.00773014757556</c:v>
                </c:pt>
                <c:pt idx="6210">
                  <c:v>533.00773014757556</c:v>
                </c:pt>
                <c:pt idx="6211">
                  <c:v>533.00773014757556</c:v>
                </c:pt>
                <c:pt idx="6212">
                  <c:v>533.00773014757556</c:v>
                </c:pt>
                <c:pt idx="6213">
                  <c:v>533.00773014757556</c:v>
                </c:pt>
                <c:pt idx="6214">
                  <c:v>533.00773014757556</c:v>
                </c:pt>
                <c:pt idx="6215">
                  <c:v>533.00773014757556</c:v>
                </c:pt>
                <c:pt idx="6216">
                  <c:v>533.00773014757556</c:v>
                </c:pt>
                <c:pt idx="6217">
                  <c:v>533.00773014757556</c:v>
                </c:pt>
                <c:pt idx="6218">
                  <c:v>533.00773014757556</c:v>
                </c:pt>
                <c:pt idx="6219">
                  <c:v>533.00773014757556</c:v>
                </c:pt>
                <c:pt idx="6220">
                  <c:v>533.00773014757556</c:v>
                </c:pt>
                <c:pt idx="6221">
                  <c:v>533.00773014757556</c:v>
                </c:pt>
                <c:pt idx="6222">
                  <c:v>533.00773014757556</c:v>
                </c:pt>
                <c:pt idx="6223">
                  <c:v>533.00773014757556</c:v>
                </c:pt>
                <c:pt idx="6224">
                  <c:v>533.00773014757556</c:v>
                </c:pt>
                <c:pt idx="6225">
                  <c:v>533.00773014757556</c:v>
                </c:pt>
                <c:pt idx="6226">
                  <c:v>533.00773014757556</c:v>
                </c:pt>
                <c:pt idx="6227">
                  <c:v>533.00773014757556</c:v>
                </c:pt>
                <c:pt idx="6228">
                  <c:v>533.00773014757556</c:v>
                </c:pt>
                <c:pt idx="6229">
                  <c:v>533.00773014757556</c:v>
                </c:pt>
                <c:pt idx="6230">
                  <c:v>533.00773014757556</c:v>
                </c:pt>
                <c:pt idx="6231">
                  <c:v>533.00773014757556</c:v>
                </c:pt>
                <c:pt idx="6232">
                  <c:v>533.00773014757556</c:v>
                </c:pt>
                <c:pt idx="6233">
                  <c:v>533.00773014757556</c:v>
                </c:pt>
                <c:pt idx="6234">
                  <c:v>533.00773014757556</c:v>
                </c:pt>
                <c:pt idx="6235">
                  <c:v>533.00773014757556</c:v>
                </c:pt>
                <c:pt idx="6236">
                  <c:v>533.00773014757556</c:v>
                </c:pt>
                <c:pt idx="6237">
                  <c:v>533.00773014757556</c:v>
                </c:pt>
                <c:pt idx="6238">
                  <c:v>533.00773014757556</c:v>
                </c:pt>
                <c:pt idx="6239">
                  <c:v>533.00773014757556</c:v>
                </c:pt>
                <c:pt idx="6240">
                  <c:v>533.00773014757556</c:v>
                </c:pt>
                <c:pt idx="6241">
                  <c:v>533.00773014757556</c:v>
                </c:pt>
                <c:pt idx="6242">
                  <c:v>533.00773014757556</c:v>
                </c:pt>
                <c:pt idx="6243">
                  <c:v>533.00773014757556</c:v>
                </c:pt>
                <c:pt idx="6244">
                  <c:v>533.00773014757556</c:v>
                </c:pt>
                <c:pt idx="6245">
                  <c:v>533.00773014757556</c:v>
                </c:pt>
                <c:pt idx="6246">
                  <c:v>533.00773014757556</c:v>
                </c:pt>
                <c:pt idx="6247">
                  <c:v>533.00773014757556</c:v>
                </c:pt>
                <c:pt idx="6248">
                  <c:v>533.00773014757556</c:v>
                </c:pt>
                <c:pt idx="6249">
                  <c:v>533.00773014757556</c:v>
                </c:pt>
                <c:pt idx="6250">
                  <c:v>533.00773014757556</c:v>
                </c:pt>
                <c:pt idx="6251">
                  <c:v>533.00773014757556</c:v>
                </c:pt>
                <c:pt idx="6252">
                  <c:v>533.00773014757556</c:v>
                </c:pt>
                <c:pt idx="6253">
                  <c:v>533.00773014757556</c:v>
                </c:pt>
                <c:pt idx="6254">
                  <c:v>533.00773014757556</c:v>
                </c:pt>
                <c:pt idx="6255">
                  <c:v>533.00773014757556</c:v>
                </c:pt>
                <c:pt idx="6256">
                  <c:v>533.00773014757556</c:v>
                </c:pt>
                <c:pt idx="6257">
                  <c:v>533.00773014757556</c:v>
                </c:pt>
                <c:pt idx="6258">
                  <c:v>533.00773014757556</c:v>
                </c:pt>
                <c:pt idx="6259">
                  <c:v>533.00773014757556</c:v>
                </c:pt>
                <c:pt idx="6260">
                  <c:v>533.00773014757556</c:v>
                </c:pt>
                <c:pt idx="6261">
                  <c:v>533.00773014757556</c:v>
                </c:pt>
                <c:pt idx="6262">
                  <c:v>533.00773014757556</c:v>
                </c:pt>
                <c:pt idx="6263">
                  <c:v>533.00773014757556</c:v>
                </c:pt>
                <c:pt idx="6264">
                  <c:v>533.00773014757556</c:v>
                </c:pt>
                <c:pt idx="6265">
                  <c:v>533.00773014757556</c:v>
                </c:pt>
                <c:pt idx="6266">
                  <c:v>533.00773014757556</c:v>
                </c:pt>
                <c:pt idx="6267">
                  <c:v>533.00773014757556</c:v>
                </c:pt>
                <c:pt idx="6268">
                  <c:v>533.00773014757556</c:v>
                </c:pt>
                <c:pt idx="6269">
                  <c:v>533.00773014757556</c:v>
                </c:pt>
                <c:pt idx="6270">
                  <c:v>533.00773014757556</c:v>
                </c:pt>
                <c:pt idx="6271">
                  <c:v>533.00773014757556</c:v>
                </c:pt>
                <c:pt idx="6272">
                  <c:v>533.00773014757556</c:v>
                </c:pt>
                <c:pt idx="6273">
                  <c:v>533.00773014757556</c:v>
                </c:pt>
                <c:pt idx="6274">
                  <c:v>533.00773014757556</c:v>
                </c:pt>
                <c:pt idx="6275">
                  <c:v>533.00773014757556</c:v>
                </c:pt>
                <c:pt idx="6276">
                  <c:v>533.00773014757556</c:v>
                </c:pt>
                <c:pt idx="6277">
                  <c:v>533.00773014757556</c:v>
                </c:pt>
                <c:pt idx="6278">
                  <c:v>533.00773014757556</c:v>
                </c:pt>
                <c:pt idx="6279">
                  <c:v>533.00773014757556</c:v>
                </c:pt>
                <c:pt idx="6280">
                  <c:v>533.00773014757556</c:v>
                </c:pt>
                <c:pt idx="6281">
                  <c:v>533.00773014757556</c:v>
                </c:pt>
                <c:pt idx="6282">
                  <c:v>533.00773014757556</c:v>
                </c:pt>
                <c:pt idx="6283">
                  <c:v>533.00773014757556</c:v>
                </c:pt>
                <c:pt idx="6284">
                  <c:v>533.00773014757556</c:v>
                </c:pt>
                <c:pt idx="6285">
                  <c:v>533.00773014757556</c:v>
                </c:pt>
                <c:pt idx="6286">
                  <c:v>533.00773014757556</c:v>
                </c:pt>
                <c:pt idx="6287">
                  <c:v>533.00773014757556</c:v>
                </c:pt>
                <c:pt idx="6288">
                  <c:v>533.00773014757556</c:v>
                </c:pt>
                <c:pt idx="6289">
                  <c:v>533.00773014757556</c:v>
                </c:pt>
                <c:pt idx="6290">
                  <c:v>533.00773014757556</c:v>
                </c:pt>
                <c:pt idx="6291">
                  <c:v>533.00773014757556</c:v>
                </c:pt>
                <c:pt idx="6292">
                  <c:v>533.00773014757556</c:v>
                </c:pt>
                <c:pt idx="6293">
                  <c:v>533.00773014757556</c:v>
                </c:pt>
                <c:pt idx="6294">
                  <c:v>533.00773014757556</c:v>
                </c:pt>
                <c:pt idx="6295">
                  <c:v>533.00773014757556</c:v>
                </c:pt>
                <c:pt idx="6296">
                  <c:v>533.00773014757556</c:v>
                </c:pt>
                <c:pt idx="6297">
                  <c:v>533.00773014757556</c:v>
                </c:pt>
                <c:pt idx="6298">
                  <c:v>533.00773014757556</c:v>
                </c:pt>
                <c:pt idx="6299">
                  <c:v>533.00773014757556</c:v>
                </c:pt>
                <c:pt idx="6300">
                  <c:v>533.00773014757556</c:v>
                </c:pt>
                <c:pt idx="6301">
                  <c:v>533.00773014757556</c:v>
                </c:pt>
                <c:pt idx="6302">
                  <c:v>533.00773014757556</c:v>
                </c:pt>
                <c:pt idx="6303">
                  <c:v>533.00773014757556</c:v>
                </c:pt>
                <c:pt idx="6304">
                  <c:v>533.00773014757556</c:v>
                </c:pt>
                <c:pt idx="6305">
                  <c:v>533.00773014757556</c:v>
                </c:pt>
                <c:pt idx="6306">
                  <c:v>533.00773014757556</c:v>
                </c:pt>
                <c:pt idx="6307">
                  <c:v>533.00773014757556</c:v>
                </c:pt>
                <c:pt idx="6308">
                  <c:v>533.00773014757556</c:v>
                </c:pt>
                <c:pt idx="6309">
                  <c:v>533.00773014757556</c:v>
                </c:pt>
                <c:pt idx="6310">
                  <c:v>533.00773014757556</c:v>
                </c:pt>
                <c:pt idx="6311">
                  <c:v>533.00773014757556</c:v>
                </c:pt>
                <c:pt idx="6312">
                  <c:v>533.00773014757556</c:v>
                </c:pt>
                <c:pt idx="6313">
                  <c:v>533.00773014757556</c:v>
                </c:pt>
                <c:pt idx="6314">
                  <c:v>533.00773014757556</c:v>
                </c:pt>
                <c:pt idx="6315">
                  <c:v>533.00773014757556</c:v>
                </c:pt>
                <c:pt idx="6316">
                  <c:v>533.00773014757556</c:v>
                </c:pt>
                <c:pt idx="6317">
                  <c:v>533.00773014757556</c:v>
                </c:pt>
                <c:pt idx="6318">
                  <c:v>533.00773014757556</c:v>
                </c:pt>
                <c:pt idx="6319">
                  <c:v>533.00773014757556</c:v>
                </c:pt>
                <c:pt idx="6320">
                  <c:v>533.00773014757556</c:v>
                </c:pt>
                <c:pt idx="6321">
                  <c:v>533.00773014757556</c:v>
                </c:pt>
                <c:pt idx="6322">
                  <c:v>533.00773014757556</c:v>
                </c:pt>
                <c:pt idx="6323">
                  <c:v>533.00773014757556</c:v>
                </c:pt>
                <c:pt idx="6324">
                  <c:v>533.00773014757556</c:v>
                </c:pt>
                <c:pt idx="6325">
                  <c:v>533.00773014757556</c:v>
                </c:pt>
                <c:pt idx="6326">
                  <c:v>533.00773014757556</c:v>
                </c:pt>
                <c:pt idx="6327">
                  <c:v>533.00773014757556</c:v>
                </c:pt>
                <c:pt idx="6328">
                  <c:v>533.00773014757556</c:v>
                </c:pt>
                <c:pt idx="6329">
                  <c:v>533.00773014757556</c:v>
                </c:pt>
                <c:pt idx="6330">
                  <c:v>533.00773014757556</c:v>
                </c:pt>
                <c:pt idx="6331">
                  <c:v>533.00773014757556</c:v>
                </c:pt>
                <c:pt idx="6332">
                  <c:v>533.00773014757556</c:v>
                </c:pt>
                <c:pt idx="6333">
                  <c:v>533.00773014757556</c:v>
                </c:pt>
                <c:pt idx="6334">
                  <c:v>533.00773014757556</c:v>
                </c:pt>
                <c:pt idx="6335">
                  <c:v>533.00773014757556</c:v>
                </c:pt>
                <c:pt idx="6336">
                  <c:v>533.00773014757556</c:v>
                </c:pt>
                <c:pt idx="6337">
                  <c:v>533.00773014757556</c:v>
                </c:pt>
                <c:pt idx="6338">
                  <c:v>533.00773014757556</c:v>
                </c:pt>
                <c:pt idx="6339">
                  <c:v>533.00773014757556</c:v>
                </c:pt>
                <c:pt idx="6340">
                  <c:v>533.00773014757556</c:v>
                </c:pt>
                <c:pt idx="6341">
                  <c:v>533.00773014757556</c:v>
                </c:pt>
                <c:pt idx="6342">
                  <c:v>533.00773014757556</c:v>
                </c:pt>
                <c:pt idx="6343">
                  <c:v>533.00773014757556</c:v>
                </c:pt>
                <c:pt idx="6344">
                  <c:v>533.00773014757556</c:v>
                </c:pt>
                <c:pt idx="6345">
                  <c:v>533.00773014757556</c:v>
                </c:pt>
                <c:pt idx="6346">
                  <c:v>533.00773014757556</c:v>
                </c:pt>
                <c:pt idx="6347">
                  <c:v>533.00773014757556</c:v>
                </c:pt>
                <c:pt idx="6348">
                  <c:v>533.00773014757556</c:v>
                </c:pt>
                <c:pt idx="6349">
                  <c:v>533.00773014757556</c:v>
                </c:pt>
                <c:pt idx="6350">
                  <c:v>533.00773014757556</c:v>
                </c:pt>
                <c:pt idx="6351">
                  <c:v>533.00773014757556</c:v>
                </c:pt>
                <c:pt idx="6352">
                  <c:v>533.00773014757556</c:v>
                </c:pt>
                <c:pt idx="6353">
                  <c:v>533.00773014757556</c:v>
                </c:pt>
                <c:pt idx="6354">
                  <c:v>533.00773014757556</c:v>
                </c:pt>
                <c:pt idx="6355">
                  <c:v>533.00773014757556</c:v>
                </c:pt>
                <c:pt idx="6356">
                  <c:v>533.00773014757556</c:v>
                </c:pt>
                <c:pt idx="6357">
                  <c:v>533.00773014757556</c:v>
                </c:pt>
                <c:pt idx="6358">
                  <c:v>533.00773014757556</c:v>
                </c:pt>
                <c:pt idx="6359">
                  <c:v>533.00773014757556</c:v>
                </c:pt>
                <c:pt idx="6360">
                  <c:v>533.00773014757556</c:v>
                </c:pt>
                <c:pt idx="6361">
                  <c:v>533.00773014757556</c:v>
                </c:pt>
                <c:pt idx="6362">
                  <c:v>533.00773014757556</c:v>
                </c:pt>
                <c:pt idx="6363">
                  <c:v>533.00773014757556</c:v>
                </c:pt>
                <c:pt idx="6364">
                  <c:v>533.00773014757556</c:v>
                </c:pt>
                <c:pt idx="6365">
                  <c:v>533.00773014757556</c:v>
                </c:pt>
                <c:pt idx="6366">
                  <c:v>533.00773014757556</c:v>
                </c:pt>
                <c:pt idx="6367">
                  <c:v>533.00773014757556</c:v>
                </c:pt>
                <c:pt idx="6368">
                  <c:v>533.00773014757556</c:v>
                </c:pt>
                <c:pt idx="6369">
                  <c:v>533.00773014757556</c:v>
                </c:pt>
                <c:pt idx="6370">
                  <c:v>533.00773014757556</c:v>
                </c:pt>
                <c:pt idx="6371">
                  <c:v>533.00773014757556</c:v>
                </c:pt>
                <c:pt idx="6372">
                  <c:v>533.00773014757556</c:v>
                </c:pt>
                <c:pt idx="6373">
                  <c:v>533.00773014757556</c:v>
                </c:pt>
                <c:pt idx="6374">
                  <c:v>533.00773014757556</c:v>
                </c:pt>
                <c:pt idx="6375">
                  <c:v>533.00773014757556</c:v>
                </c:pt>
                <c:pt idx="6376">
                  <c:v>533.00773014757556</c:v>
                </c:pt>
                <c:pt idx="6377">
                  <c:v>533.00773014757556</c:v>
                </c:pt>
                <c:pt idx="6378">
                  <c:v>533.00773014757556</c:v>
                </c:pt>
                <c:pt idx="6379">
                  <c:v>533.00773014757556</c:v>
                </c:pt>
                <c:pt idx="6380">
                  <c:v>533.00773014757556</c:v>
                </c:pt>
                <c:pt idx="6381">
                  <c:v>533.00773014757556</c:v>
                </c:pt>
                <c:pt idx="6382">
                  <c:v>533.00773014757556</c:v>
                </c:pt>
                <c:pt idx="6383">
                  <c:v>533.00773014757556</c:v>
                </c:pt>
                <c:pt idx="6384">
                  <c:v>533.00773014757556</c:v>
                </c:pt>
                <c:pt idx="6385">
                  <c:v>533.00773014757556</c:v>
                </c:pt>
                <c:pt idx="6386">
                  <c:v>533.00773014757556</c:v>
                </c:pt>
                <c:pt idx="6387">
                  <c:v>533.00773014757556</c:v>
                </c:pt>
                <c:pt idx="6388">
                  <c:v>533.00773014757556</c:v>
                </c:pt>
                <c:pt idx="6389">
                  <c:v>533.00773014757556</c:v>
                </c:pt>
                <c:pt idx="6390">
                  <c:v>533.00773014757556</c:v>
                </c:pt>
                <c:pt idx="6391">
                  <c:v>533.00773014757556</c:v>
                </c:pt>
                <c:pt idx="6392">
                  <c:v>533.00773014757556</c:v>
                </c:pt>
                <c:pt idx="6393">
                  <c:v>533.00773014757556</c:v>
                </c:pt>
                <c:pt idx="6394">
                  <c:v>533.00773014757556</c:v>
                </c:pt>
                <c:pt idx="6395">
                  <c:v>533.00773014757556</c:v>
                </c:pt>
                <c:pt idx="6396">
                  <c:v>533.00773014757556</c:v>
                </c:pt>
                <c:pt idx="6397">
                  <c:v>533.00773014757556</c:v>
                </c:pt>
                <c:pt idx="6398">
                  <c:v>533.00773014757556</c:v>
                </c:pt>
                <c:pt idx="6399">
                  <c:v>533.00773014757556</c:v>
                </c:pt>
                <c:pt idx="6400">
                  <c:v>533.00773014757556</c:v>
                </c:pt>
                <c:pt idx="6401">
                  <c:v>533.00773014757556</c:v>
                </c:pt>
                <c:pt idx="6402">
                  <c:v>533.00773014757556</c:v>
                </c:pt>
                <c:pt idx="6403">
                  <c:v>533.00773014757556</c:v>
                </c:pt>
                <c:pt idx="6404">
                  <c:v>533.00773014757556</c:v>
                </c:pt>
                <c:pt idx="6405">
                  <c:v>533.00773014757556</c:v>
                </c:pt>
                <c:pt idx="6406">
                  <c:v>533.00773014757556</c:v>
                </c:pt>
                <c:pt idx="6407">
                  <c:v>533.00773014757556</c:v>
                </c:pt>
                <c:pt idx="6408">
                  <c:v>533.00773014757556</c:v>
                </c:pt>
                <c:pt idx="6409">
                  <c:v>533.00773014757556</c:v>
                </c:pt>
                <c:pt idx="6410">
                  <c:v>533.00773014757556</c:v>
                </c:pt>
                <c:pt idx="6411">
                  <c:v>533.00773014757556</c:v>
                </c:pt>
                <c:pt idx="6412">
                  <c:v>533.00773014757556</c:v>
                </c:pt>
                <c:pt idx="6413">
                  <c:v>533.00773014757556</c:v>
                </c:pt>
                <c:pt idx="6414">
                  <c:v>533.00773014757556</c:v>
                </c:pt>
                <c:pt idx="6415">
                  <c:v>533.00773014757556</c:v>
                </c:pt>
                <c:pt idx="6416">
                  <c:v>533.00773014757556</c:v>
                </c:pt>
                <c:pt idx="6417">
                  <c:v>533.00773014757556</c:v>
                </c:pt>
                <c:pt idx="6418">
                  <c:v>533.00773014757556</c:v>
                </c:pt>
                <c:pt idx="6419">
                  <c:v>533.00773014757556</c:v>
                </c:pt>
                <c:pt idx="6420">
                  <c:v>533.00773014757556</c:v>
                </c:pt>
                <c:pt idx="6421">
                  <c:v>533.00773014757556</c:v>
                </c:pt>
                <c:pt idx="6422">
                  <c:v>533.00773014757556</c:v>
                </c:pt>
                <c:pt idx="6423">
                  <c:v>533.00773014757556</c:v>
                </c:pt>
                <c:pt idx="6424">
                  <c:v>533.00773014757556</c:v>
                </c:pt>
                <c:pt idx="6425">
                  <c:v>533.00773014757556</c:v>
                </c:pt>
                <c:pt idx="6426">
                  <c:v>533.00773014757556</c:v>
                </c:pt>
                <c:pt idx="6427">
                  <c:v>533.00773014757556</c:v>
                </c:pt>
                <c:pt idx="6428">
                  <c:v>533.00773014757556</c:v>
                </c:pt>
                <c:pt idx="6429">
                  <c:v>533.00773014757556</c:v>
                </c:pt>
                <c:pt idx="6430">
                  <c:v>533.00773014757556</c:v>
                </c:pt>
                <c:pt idx="6431">
                  <c:v>533.00773014757556</c:v>
                </c:pt>
                <c:pt idx="6432">
                  <c:v>533.00773014757556</c:v>
                </c:pt>
                <c:pt idx="6433">
                  <c:v>533.00773014757556</c:v>
                </c:pt>
                <c:pt idx="6434">
                  <c:v>533.00773014757556</c:v>
                </c:pt>
                <c:pt idx="6435">
                  <c:v>533.00773014757556</c:v>
                </c:pt>
                <c:pt idx="6436">
                  <c:v>533.00773014757556</c:v>
                </c:pt>
                <c:pt idx="6437">
                  <c:v>533.00773014757556</c:v>
                </c:pt>
                <c:pt idx="6438">
                  <c:v>533.00773014757556</c:v>
                </c:pt>
                <c:pt idx="6439">
                  <c:v>533.00773014757556</c:v>
                </c:pt>
                <c:pt idx="6440">
                  <c:v>533.00773014757556</c:v>
                </c:pt>
                <c:pt idx="6441">
                  <c:v>533.00773014757556</c:v>
                </c:pt>
                <c:pt idx="6442">
                  <c:v>533.00773014757556</c:v>
                </c:pt>
                <c:pt idx="6443">
                  <c:v>533.00773014757556</c:v>
                </c:pt>
                <c:pt idx="6444">
                  <c:v>533.00773014757556</c:v>
                </c:pt>
                <c:pt idx="6445">
                  <c:v>533.00773014757556</c:v>
                </c:pt>
                <c:pt idx="6446">
                  <c:v>533.00773014757556</c:v>
                </c:pt>
                <c:pt idx="6447">
                  <c:v>533.00773014757556</c:v>
                </c:pt>
                <c:pt idx="6448">
                  <c:v>533.00773014757556</c:v>
                </c:pt>
                <c:pt idx="6449">
                  <c:v>533.00773014757556</c:v>
                </c:pt>
                <c:pt idx="6450">
                  <c:v>533.00773014757556</c:v>
                </c:pt>
                <c:pt idx="6451">
                  <c:v>533.00773014757556</c:v>
                </c:pt>
                <c:pt idx="6452">
                  <c:v>533.00773014757556</c:v>
                </c:pt>
                <c:pt idx="6453">
                  <c:v>533.00773014757556</c:v>
                </c:pt>
                <c:pt idx="6454">
                  <c:v>533.00773014757556</c:v>
                </c:pt>
                <c:pt idx="6455">
                  <c:v>533.00773014757556</c:v>
                </c:pt>
                <c:pt idx="6456">
                  <c:v>533.00773014757556</c:v>
                </c:pt>
                <c:pt idx="6457">
                  <c:v>533.00773014757556</c:v>
                </c:pt>
                <c:pt idx="6458">
                  <c:v>533.00773014757556</c:v>
                </c:pt>
                <c:pt idx="6459">
                  <c:v>533.00773014757556</c:v>
                </c:pt>
                <c:pt idx="6460">
                  <c:v>533.00773014757556</c:v>
                </c:pt>
                <c:pt idx="6461">
                  <c:v>533.00773014757556</c:v>
                </c:pt>
                <c:pt idx="6462">
                  <c:v>533.00773014757556</c:v>
                </c:pt>
                <c:pt idx="6463">
                  <c:v>533.00773014757556</c:v>
                </c:pt>
                <c:pt idx="6464">
                  <c:v>533.00773014757556</c:v>
                </c:pt>
                <c:pt idx="6465">
                  <c:v>533.00773014757556</c:v>
                </c:pt>
                <c:pt idx="6466">
                  <c:v>533.00773014757556</c:v>
                </c:pt>
                <c:pt idx="6467">
                  <c:v>533.00773014757556</c:v>
                </c:pt>
                <c:pt idx="6468">
                  <c:v>533.00773014757556</c:v>
                </c:pt>
                <c:pt idx="6469">
                  <c:v>533.00773014757556</c:v>
                </c:pt>
                <c:pt idx="6470">
                  <c:v>533.00773014757556</c:v>
                </c:pt>
                <c:pt idx="6471">
                  <c:v>533.00773014757556</c:v>
                </c:pt>
                <c:pt idx="6472">
                  <c:v>533.00773014757556</c:v>
                </c:pt>
                <c:pt idx="6473">
                  <c:v>533.00773014757556</c:v>
                </c:pt>
                <c:pt idx="6474">
                  <c:v>533.00773014757556</c:v>
                </c:pt>
                <c:pt idx="6475">
                  <c:v>533.00773014757556</c:v>
                </c:pt>
                <c:pt idx="6476">
                  <c:v>533.00773014757556</c:v>
                </c:pt>
                <c:pt idx="6477">
                  <c:v>533.00773014757556</c:v>
                </c:pt>
                <c:pt idx="6478">
                  <c:v>533.00773014757556</c:v>
                </c:pt>
                <c:pt idx="6479">
                  <c:v>533.00773014757556</c:v>
                </c:pt>
                <c:pt idx="6480">
                  <c:v>533.00773014757556</c:v>
                </c:pt>
                <c:pt idx="6481">
                  <c:v>533.00773014757556</c:v>
                </c:pt>
                <c:pt idx="6482">
                  <c:v>533.00773014757556</c:v>
                </c:pt>
                <c:pt idx="6483">
                  <c:v>533.00773014757556</c:v>
                </c:pt>
                <c:pt idx="6484">
                  <c:v>533.00773014757556</c:v>
                </c:pt>
                <c:pt idx="6485">
                  <c:v>533.00773014757556</c:v>
                </c:pt>
                <c:pt idx="6486">
                  <c:v>533.00773014757556</c:v>
                </c:pt>
                <c:pt idx="6487">
                  <c:v>533.00773014757556</c:v>
                </c:pt>
                <c:pt idx="6488">
                  <c:v>533.00773014757556</c:v>
                </c:pt>
                <c:pt idx="6489">
                  <c:v>533.00773014757556</c:v>
                </c:pt>
                <c:pt idx="6490">
                  <c:v>533.00773014757556</c:v>
                </c:pt>
                <c:pt idx="6491">
                  <c:v>533.00773014757556</c:v>
                </c:pt>
                <c:pt idx="6492">
                  <c:v>533.00773014757556</c:v>
                </c:pt>
                <c:pt idx="6493">
                  <c:v>533.00773014757556</c:v>
                </c:pt>
                <c:pt idx="6494">
                  <c:v>533.00773014757556</c:v>
                </c:pt>
                <c:pt idx="6495">
                  <c:v>533.00773014757556</c:v>
                </c:pt>
                <c:pt idx="6496">
                  <c:v>533.00773014757556</c:v>
                </c:pt>
                <c:pt idx="6497">
                  <c:v>533.00773014757556</c:v>
                </c:pt>
                <c:pt idx="6498">
                  <c:v>533.00773014757556</c:v>
                </c:pt>
                <c:pt idx="6499">
                  <c:v>533.00773014757556</c:v>
                </c:pt>
                <c:pt idx="6500">
                  <c:v>533.00773014757556</c:v>
                </c:pt>
                <c:pt idx="6501">
                  <c:v>533.00773014757556</c:v>
                </c:pt>
                <c:pt idx="6502">
                  <c:v>533.00773014757556</c:v>
                </c:pt>
                <c:pt idx="6503">
                  <c:v>533.00773014757556</c:v>
                </c:pt>
                <c:pt idx="6504">
                  <c:v>533.00773014757556</c:v>
                </c:pt>
                <c:pt idx="6505">
                  <c:v>533.00773014757556</c:v>
                </c:pt>
                <c:pt idx="6506">
                  <c:v>533.00773014757556</c:v>
                </c:pt>
                <c:pt idx="6507">
                  <c:v>533.00773014757556</c:v>
                </c:pt>
                <c:pt idx="6508">
                  <c:v>533.00773014757556</c:v>
                </c:pt>
                <c:pt idx="6509">
                  <c:v>533.00773014757556</c:v>
                </c:pt>
                <c:pt idx="6510">
                  <c:v>533.00773014757556</c:v>
                </c:pt>
                <c:pt idx="6511">
                  <c:v>533.00773014757556</c:v>
                </c:pt>
                <c:pt idx="6512">
                  <c:v>533.00773014757556</c:v>
                </c:pt>
                <c:pt idx="6513">
                  <c:v>533.00773014757556</c:v>
                </c:pt>
                <c:pt idx="6514">
                  <c:v>533.00773014757556</c:v>
                </c:pt>
                <c:pt idx="6515">
                  <c:v>533.00773014757556</c:v>
                </c:pt>
                <c:pt idx="6516">
                  <c:v>533.00773014757556</c:v>
                </c:pt>
                <c:pt idx="6517">
                  <c:v>533.00773014757556</c:v>
                </c:pt>
                <c:pt idx="6518">
                  <c:v>533.00773014757556</c:v>
                </c:pt>
                <c:pt idx="6519">
                  <c:v>533.00773014757556</c:v>
                </c:pt>
                <c:pt idx="6520">
                  <c:v>533.00773014757556</c:v>
                </c:pt>
                <c:pt idx="6521">
                  <c:v>533.00773014757556</c:v>
                </c:pt>
                <c:pt idx="6522">
                  <c:v>533.00773014757556</c:v>
                </c:pt>
                <c:pt idx="6523">
                  <c:v>533.00773014757556</c:v>
                </c:pt>
                <c:pt idx="6524">
                  <c:v>533.00773014757556</c:v>
                </c:pt>
                <c:pt idx="6525">
                  <c:v>533.00773014757556</c:v>
                </c:pt>
                <c:pt idx="6526">
                  <c:v>533.00773014757556</c:v>
                </c:pt>
                <c:pt idx="6527">
                  <c:v>533.00773014757556</c:v>
                </c:pt>
                <c:pt idx="6528">
                  <c:v>533.00773014757556</c:v>
                </c:pt>
                <c:pt idx="6529">
                  <c:v>533.00773014757556</c:v>
                </c:pt>
                <c:pt idx="6530">
                  <c:v>533.00773014757556</c:v>
                </c:pt>
                <c:pt idx="6531">
                  <c:v>533.00773014757556</c:v>
                </c:pt>
                <c:pt idx="6532">
                  <c:v>533.00773014757556</c:v>
                </c:pt>
                <c:pt idx="6533">
                  <c:v>533.00773014757556</c:v>
                </c:pt>
                <c:pt idx="6534">
                  <c:v>533.00773014757556</c:v>
                </c:pt>
                <c:pt idx="6535">
                  <c:v>533.00773014757556</c:v>
                </c:pt>
                <c:pt idx="6536">
                  <c:v>533.00773014757556</c:v>
                </c:pt>
                <c:pt idx="6537">
                  <c:v>533.00773014757556</c:v>
                </c:pt>
                <c:pt idx="6538">
                  <c:v>533.00773014757556</c:v>
                </c:pt>
                <c:pt idx="6539">
                  <c:v>533.00773014757556</c:v>
                </c:pt>
                <c:pt idx="6540">
                  <c:v>533.00773014757556</c:v>
                </c:pt>
                <c:pt idx="6541">
                  <c:v>533.00773014757556</c:v>
                </c:pt>
                <c:pt idx="6542">
                  <c:v>533.00773014757556</c:v>
                </c:pt>
                <c:pt idx="6543">
                  <c:v>533.00773014757556</c:v>
                </c:pt>
                <c:pt idx="6544">
                  <c:v>533.00773014757556</c:v>
                </c:pt>
                <c:pt idx="6545">
                  <c:v>533.00773014757556</c:v>
                </c:pt>
                <c:pt idx="6546">
                  <c:v>533.00773014757556</c:v>
                </c:pt>
                <c:pt idx="6547">
                  <c:v>533.00773014757556</c:v>
                </c:pt>
                <c:pt idx="6548">
                  <c:v>533.00773014757556</c:v>
                </c:pt>
                <c:pt idx="6549">
                  <c:v>533.00773014757556</c:v>
                </c:pt>
                <c:pt idx="6550">
                  <c:v>533.00773014757556</c:v>
                </c:pt>
                <c:pt idx="6551">
                  <c:v>533.00773014757556</c:v>
                </c:pt>
                <c:pt idx="6552">
                  <c:v>533.00773014757556</c:v>
                </c:pt>
                <c:pt idx="6553">
                  <c:v>533.00773014757556</c:v>
                </c:pt>
                <c:pt idx="6554">
                  <c:v>533.00773014757556</c:v>
                </c:pt>
                <c:pt idx="6555">
                  <c:v>533.00773014757556</c:v>
                </c:pt>
                <c:pt idx="6556">
                  <c:v>533.00773014757556</c:v>
                </c:pt>
                <c:pt idx="6557">
                  <c:v>533.00773014757556</c:v>
                </c:pt>
                <c:pt idx="6558">
                  <c:v>533.00773014757556</c:v>
                </c:pt>
                <c:pt idx="6559">
                  <c:v>533.00773014757556</c:v>
                </c:pt>
                <c:pt idx="6560">
                  <c:v>533.00773014757556</c:v>
                </c:pt>
                <c:pt idx="6561">
                  <c:v>533.00773014757556</c:v>
                </c:pt>
                <c:pt idx="6562">
                  <c:v>533.00773014757556</c:v>
                </c:pt>
                <c:pt idx="6563">
                  <c:v>533.00773014757556</c:v>
                </c:pt>
                <c:pt idx="6564">
                  <c:v>533.00773014757556</c:v>
                </c:pt>
                <c:pt idx="6565">
                  <c:v>533.00773014757556</c:v>
                </c:pt>
                <c:pt idx="6566">
                  <c:v>533.00773014757556</c:v>
                </c:pt>
                <c:pt idx="6567">
                  <c:v>533.00773014757556</c:v>
                </c:pt>
                <c:pt idx="6568">
                  <c:v>533.00773014757556</c:v>
                </c:pt>
                <c:pt idx="6569">
                  <c:v>533.00773014757556</c:v>
                </c:pt>
                <c:pt idx="6570">
                  <c:v>533.00773014757556</c:v>
                </c:pt>
                <c:pt idx="6571">
                  <c:v>533.00773014757556</c:v>
                </c:pt>
                <c:pt idx="6572">
                  <c:v>533.00773014757556</c:v>
                </c:pt>
                <c:pt idx="6573">
                  <c:v>533.00773014757556</c:v>
                </c:pt>
                <c:pt idx="6574">
                  <c:v>533.00773014757556</c:v>
                </c:pt>
                <c:pt idx="6575">
                  <c:v>533.00773014757556</c:v>
                </c:pt>
                <c:pt idx="6576">
                  <c:v>533.00773014757556</c:v>
                </c:pt>
                <c:pt idx="6577">
                  <c:v>533.00773014757556</c:v>
                </c:pt>
                <c:pt idx="6578">
                  <c:v>533.00773014757556</c:v>
                </c:pt>
                <c:pt idx="6579">
                  <c:v>533.00773014757556</c:v>
                </c:pt>
                <c:pt idx="6580">
                  <c:v>533.00773014757556</c:v>
                </c:pt>
                <c:pt idx="6581">
                  <c:v>533.00773014757556</c:v>
                </c:pt>
                <c:pt idx="6582">
                  <c:v>533.00773014757556</c:v>
                </c:pt>
                <c:pt idx="6583">
                  <c:v>533.00773014757556</c:v>
                </c:pt>
                <c:pt idx="6584">
                  <c:v>533.00773014757556</c:v>
                </c:pt>
                <c:pt idx="6585">
                  <c:v>533.00773014757556</c:v>
                </c:pt>
                <c:pt idx="6586">
                  <c:v>533.00773014757556</c:v>
                </c:pt>
                <c:pt idx="6587">
                  <c:v>533.00773014757556</c:v>
                </c:pt>
                <c:pt idx="6588">
                  <c:v>533.00773014757556</c:v>
                </c:pt>
                <c:pt idx="6589">
                  <c:v>533.00773014757556</c:v>
                </c:pt>
                <c:pt idx="6590">
                  <c:v>533.00773014757556</c:v>
                </c:pt>
                <c:pt idx="6591">
                  <c:v>533.00773014757556</c:v>
                </c:pt>
                <c:pt idx="6592">
                  <c:v>533.00773014757556</c:v>
                </c:pt>
                <c:pt idx="6593">
                  <c:v>533.00773014757556</c:v>
                </c:pt>
                <c:pt idx="6594">
                  <c:v>533.00773014757556</c:v>
                </c:pt>
                <c:pt idx="6595">
                  <c:v>533.00773014757556</c:v>
                </c:pt>
                <c:pt idx="6596">
                  <c:v>533.00773014757556</c:v>
                </c:pt>
                <c:pt idx="6597">
                  <c:v>533.00773014757556</c:v>
                </c:pt>
                <c:pt idx="6598">
                  <c:v>533.00773014757556</c:v>
                </c:pt>
                <c:pt idx="6599">
                  <c:v>533.00773014757556</c:v>
                </c:pt>
                <c:pt idx="6600">
                  <c:v>533.00773014757556</c:v>
                </c:pt>
                <c:pt idx="6601">
                  <c:v>533.00773014757556</c:v>
                </c:pt>
                <c:pt idx="6602">
                  <c:v>533.00773014757556</c:v>
                </c:pt>
                <c:pt idx="6603">
                  <c:v>533.00773014757556</c:v>
                </c:pt>
                <c:pt idx="6604">
                  <c:v>533.00773014757556</c:v>
                </c:pt>
                <c:pt idx="6605">
                  <c:v>533.00773014757556</c:v>
                </c:pt>
                <c:pt idx="6606">
                  <c:v>533.00773014757556</c:v>
                </c:pt>
                <c:pt idx="6607">
                  <c:v>533.00773014757556</c:v>
                </c:pt>
                <c:pt idx="6608">
                  <c:v>533.00773014757556</c:v>
                </c:pt>
                <c:pt idx="6609">
                  <c:v>533.00773014757556</c:v>
                </c:pt>
                <c:pt idx="6610">
                  <c:v>533.00773014757556</c:v>
                </c:pt>
                <c:pt idx="6611">
                  <c:v>533.00773014757556</c:v>
                </c:pt>
                <c:pt idx="6612">
                  <c:v>533.00773014757556</c:v>
                </c:pt>
                <c:pt idx="6613">
                  <c:v>533.00773014757556</c:v>
                </c:pt>
                <c:pt idx="6614">
                  <c:v>533.00773014757556</c:v>
                </c:pt>
                <c:pt idx="6615">
                  <c:v>533.00773014757556</c:v>
                </c:pt>
                <c:pt idx="6616">
                  <c:v>533.00773014757556</c:v>
                </c:pt>
                <c:pt idx="6617">
                  <c:v>533.00773014757556</c:v>
                </c:pt>
                <c:pt idx="6618">
                  <c:v>533.00773014757556</c:v>
                </c:pt>
                <c:pt idx="6619">
                  <c:v>533.00773014757556</c:v>
                </c:pt>
                <c:pt idx="6620">
                  <c:v>533.00773014757556</c:v>
                </c:pt>
                <c:pt idx="6621">
                  <c:v>533.00773014757556</c:v>
                </c:pt>
                <c:pt idx="6622">
                  <c:v>533.00773014757556</c:v>
                </c:pt>
                <c:pt idx="6623">
                  <c:v>533.00773014757556</c:v>
                </c:pt>
                <c:pt idx="6624">
                  <c:v>533.00773014757556</c:v>
                </c:pt>
                <c:pt idx="6625">
                  <c:v>533.00773014757556</c:v>
                </c:pt>
                <c:pt idx="6626">
                  <c:v>533.00773014757556</c:v>
                </c:pt>
                <c:pt idx="6627">
                  <c:v>533.00773014757556</c:v>
                </c:pt>
                <c:pt idx="6628">
                  <c:v>533.00773014757556</c:v>
                </c:pt>
                <c:pt idx="6629">
                  <c:v>533.00773014757556</c:v>
                </c:pt>
                <c:pt idx="6630">
                  <c:v>533.00773014757556</c:v>
                </c:pt>
                <c:pt idx="6631">
                  <c:v>533.00773014757556</c:v>
                </c:pt>
                <c:pt idx="6632">
                  <c:v>533.00773014757556</c:v>
                </c:pt>
                <c:pt idx="6633">
                  <c:v>533.00773014757556</c:v>
                </c:pt>
                <c:pt idx="6634">
                  <c:v>533.00773014757556</c:v>
                </c:pt>
                <c:pt idx="6635">
                  <c:v>533.00773014757556</c:v>
                </c:pt>
                <c:pt idx="6636">
                  <c:v>533.00773014757556</c:v>
                </c:pt>
                <c:pt idx="6637">
                  <c:v>533.00773014757556</c:v>
                </c:pt>
                <c:pt idx="6638">
                  <c:v>533.00773014757556</c:v>
                </c:pt>
                <c:pt idx="6639">
                  <c:v>533.00773014757556</c:v>
                </c:pt>
                <c:pt idx="6640">
                  <c:v>533.00773014757556</c:v>
                </c:pt>
                <c:pt idx="6641">
                  <c:v>533.00773014757556</c:v>
                </c:pt>
                <c:pt idx="6642">
                  <c:v>533.00773014757556</c:v>
                </c:pt>
                <c:pt idx="6643">
                  <c:v>533.00773014757556</c:v>
                </c:pt>
                <c:pt idx="6644">
                  <c:v>533.00773014757556</c:v>
                </c:pt>
                <c:pt idx="6645">
                  <c:v>533.00773014757556</c:v>
                </c:pt>
                <c:pt idx="6646">
                  <c:v>533.00773014757556</c:v>
                </c:pt>
                <c:pt idx="6647">
                  <c:v>533.00773014757556</c:v>
                </c:pt>
                <c:pt idx="6648">
                  <c:v>533.00773014757556</c:v>
                </c:pt>
                <c:pt idx="6649">
                  <c:v>533.00773014757556</c:v>
                </c:pt>
                <c:pt idx="6650">
                  <c:v>533.00773014757556</c:v>
                </c:pt>
                <c:pt idx="6651">
                  <c:v>533.00773014757556</c:v>
                </c:pt>
                <c:pt idx="6652">
                  <c:v>533.00773014757556</c:v>
                </c:pt>
                <c:pt idx="6653">
                  <c:v>533.00773014757556</c:v>
                </c:pt>
                <c:pt idx="6654">
                  <c:v>533.00773014757556</c:v>
                </c:pt>
                <c:pt idx="6655">
                  <c:v>533.00773014757556</c:v>
                </c:pt>
                <c:pt idx="6656">
                  <c:v>533.00773014757556</c:v>
                </c:pt>
                <c:pt idx="6657">
                  <c:v>533.00773014757556</c:v>
                </c:pt>
                <c:pt idx="6658">
                  <c:v>533.00773014757556</c:v>
                </c:pt>
                <c:pt idx="6659">
                  <c:v>533.00773014757556</c:v>
                </c:pt>
                <c:pt idx="6660">
                  <c:v>533.00773014757556</c:v>
                </c:pt>
                <c:pt idx="6661">
                  <c:v>533.00773014757556</c:v>
                </c:pt>
                <c:pt idx="6662">
                  <c:v>533.00773014757556</c:v>
                </c:pt>
                <c:pt idx="6663">
                  <c:v>533.00773014757556</c:v>
                </c:pt>
                <c:pt idx="6664">
                  <c:v>533.00773014757556</c:v>
                </c:pt>
                <c:pt idx="6665">
                  <c:v>533.00773014757556</c:v>
                </c:pt>
                <c:pt idx="6666">
                  <c:v>533.00773014757556</c:v>
                </c:pt>
                <c:pt idx="6667">
                  <c:v>533.00773014757556</c:v>
                </c:pt>
                <c:pt idx="6668">
                  <c:v>533.00773014757556</c:v>
                </c:pt>
                <c:pt idx="6669">
                  <c:v>533.00773014757556</c:v>
                </c:pt>
                <c:pt idx="6670">
                  <c:v>533.00773014757556</c:v>
                </c:pt>
                <c:pt idx="6671">
                  <c:v>533.00773014757556</c:v>
                </c:pt>
                <c:pt idx="6672">
                  <c:v>533.00773014757556</c:v>
                </c:pt>
                <c:pt idx="6673">
                  <c:v>533.00773014757556</c:v>
                </c:pt>
                <c:pt idx="6674">
                  <c:v>533.00773014757556</c:v>
                </c:pt>
                <c:pt idx="6675">
                  <c:v>533.00773014757556</c:v>
                </c:pt>
                <c:pt idx="6676">
                  <c:v>533.00773014757556</c:v>
                </c:pt>
                <c:pt idx="6677">
                  <c:v>533.00773014757556</c:v>
                </c:pt>
                <c:pt idx="6678">
                  <c:v>533.00773014757556</c:v>
                </c:pt>
                <c:pt idx="6679">
                  <c:v>533.00773014757556</c:v>
                </c:pt>
                <c:pt idx="6680">
                  <c:v>533.00773014757556</c:v>
                </c:pt>
                <c:pt idx="6681">
                  <c:v>533.00773014757556</c:v>
                </c:pt>
                <c:pt idx="6682">
                  <c:v>533.00773014757556</c:v>
                </c:pt>
                <c:pt idx="6683">
                  <c:v>533.00773014757556</c:v>
                </c:pt>
                <c:pt idx="6684">
                  <c:v>533.00773014757556</c:v>
                </c:pt>
                <c:pt idx="6685">
                  <c:v>533.00773014757556</c:v>
                </c:pt>
                <c:pt idx="6686">
                  <c:v>533.00773014757556</c:v>
                </c:pt>
                <c:pt idx="6687">
                  <c:v>533.00773014757556</c:v>
                </c:pt>
                <c:pt idx="6688">
                  <c:v>533.00773014757556</c:v>
                </c:pt>
                <c:pt idx="6689">
                  <c:v>533.00773014757556</c:v>
                </c:pt>
                <c:pt idx="6690">
                  <c:v>533.00773014757556</c:v>
                </c:pt>
                <c:pt idx="6691">
                  <c:v>533.00773014757556</c:v>
                </c:pt>
                <c:pt idx="6692">
                  <c:v>533.00773014757556</c:v>
                </c:pt>
                <c:pt idx="6693">
                  <c:v>533.00773014757556</c:v>
                </c:pt>
                <c:pt idx="6694">
                  <c:v>533.00773014757556</c:v>
                </c:pt>
                <c:pt idx="6695">
                  <c:v>533.00773014757556</c:v>
                </c:pt>
                <c:pt idx="6696">
                  <c:v>533.00773014757556</c:v>
                </c:pt>
                <c:pt idx="6697">
                  <c:v>533.00773014757556</c:v>
                </c:pt>
                <c:pt idx="6698">
                  <c:v>533.00773014757556</c:v>
                </c:pt>
                <c:pt idx="6699">
                  <c:v>533.00773014757556</c:v>
                </c:pt>
                <c:pt idx="6700">
                  <c:v>533.00773014757556</c:v>
                </c:pt>
                <c:pt idx="6701">
                  <c:v>533.00773014757556</c:v>
                </c:pt>
                <c:pt idx="6702">
                  <c:v>533.00773014757556</c:v>
                </c:pt>
                <c:pt idx="6703">
                  <c:v>533.00773014757556</c:v>
                </c:pt>
                <c:pt idx="6704">
                  <c:v>533.00773014757556</c:v>
                </c:pt>
                <c:pt idx="6705">
                  <c:v>533.00773014757556</c:v>
                </c:pt>
                <c:pt idx="6706">
                  <c:v>533.00773014757556</c:v>
                </c:pt>
                <c:pt idx="6707">
                  <c:v>533.00773014757556</c:v>
                </c:pt>
                <c:pt idx="6708">
                  <c:v>533.00773014757556</c:v>
                </c:pt>
                <c:pt idx="6709">
                  <c:v>533.00773014757556</c:v>
                </c:pt>
                <c:pt idx="6710">
                  <c:v>533.00773014757556</c:v>
                </c:pt>
                <c:pt idx="6711">
                  <c:v>533.00773014757556</c:v>
                </c:pt>
                <c:pt idx="6712">
                  <c:v>533.00773014757556</c:v>
                </c:pt>
                <c:pt idx="6713">
                  <c:v>533.00773014757556</c:v>
                </c:pt>
                <c:pt idx="6714">
                  <c:v>533.00773014757556</c:v>
                </c:pt>
                <c:pt idx="6715">
                  <c:v>533.00773014757556</c:v>
                </c:pt>
                <c:pt idx="6716">
                  <c:v>533.00773014757556</c:v>
                </c:pt>
                <c:pt idx="6717">
                  <c:v>533.00773014757556</c:v>
                </c:pt>
                <c:pt idx="6718">
                  <c:v>533.00773014757556</c:v>
                </c:pt>
                <c:pt idx="6719">
                  <c:v>533.00773014757556</c:v>
                </c:pt>
                <c:pt idx="6720">
                  <c:v>533.00773014757556</c:v>
                </c:pt>
                <c:pt idx="6721">
                  <c:v>533.00773014757556</c:v>
                </c:pt>
                <c:pt idx="6722">
                  <c:v>533.00773014757556</c:v>
                </c:pt>
                <c:pt idx="6723">
                  <c:v>533.00773014757556</c:v>
                </c:pt>
                <c:pt idx="6724">
                  <c:v>533.00773014757556</c:v>
                </c:pt>
                <c:pt idx="6725">
                  <c:v>533.00773014757556</c:v>
                </c:pt>
                <c:pt idx="6726">
                  <c:v>533.00773014757556</c:v>
                </c:pt>
                <c:pt idx="6727">
                  <c:v>533.00773014757556</c:v>
                </c:pt>
                <c:pt idx="6728">
                  <c:v>533.00773014757556</c:v>
                </c:pt>
                <c:pt idx="6729">
                  <c:v>533.00773014757556</c:v>
                </c:pt>
                <c:pt idx="6730">
                  <c:v>533.00773014757556</c:v>
                </c:pt>
                <c:pt idx="6731">
                  <c:v>533.00773014757556</c:v>
                </c:pt>
                <c:pt idx="6732">
                  <c:v>533.00773014757556</c:v>
                </c:pt>
                <c:pt idx="6733">
                  <c:v>533.00773014757556</c:v>
                </c:pt>
                <c:pt idx="6734">
                  <c:v>533.00773014757556</c:v>
                </c:pt>
                <c:pt idx="6735">
                  <c:v>533.00773014757556</c:v>
                </c:pt>
                <c:pt idx="6736">
                  <c:v>533.00773014757556</c:v>
                </c:pt>
                <c:pt idx="6737">
                  <c:v>533.00773014757556</c:v>
                </c:pt>
                <c:pt idx="6738">
                  <c:v>533.00773014757556</c:v>
                </c:pt>
                <c:pt idx="6739">
                  <c:v>533.00773014757556</c:v>
                </c:pt>
                <c:pt idx="6740">
                  <c:v>533.00773014757556</c:v>
                </c:pt>
                <c:pt idx="6741">
                  <c:v>533.00773014757556</c:v>
                </c:pt>
                <c:pt idx="6742">
                  <c:v>533.00773014757556</c:v>
                </c:pt>
                <c:pt idx="6743">
                  <c:v>533.00773014757556</c:v>
                </c:pt>
                <c:pt idx="6744">
                  <c:v>533.00773014757556</c:v>
                </c:pt>
                <c:pt idx="6745">
                  <c:v>533.00773014757556</c:v>
                </c:pt>
                <c:pt idx="6746">
                  <c:v>533.00773014757556</c:v>
                </c:pt>
                <c:pt idx="6747">
                  <c:v>533.00773014757556</c:v>
                </c:pt>
                <c:pt idx="6748">
                  <c:v>533.00773014757556</c:v>
                </c:pt>
                <c:pt idx="6749">
                  <c:v>533.00773014757556</c:v>
                </c:pt>
                <c:pt idx="6750">
                  <c:v>533.00773014757556</c:v>
                </c:pt>
                <c:pt idx="6751">
                  <c:v>533.00773014757556</c:v>
                </c:pt>
                <c:pt idx="6752">
                  <c:v>533.00773014757556</c:v>
                </c:pt>
                <c:pt idx="6753">
                  <c:v>533.00773014757556</c:v>
                </c:pt>
                <c:pt idx="6754">
                  <c:v>533.00773014757556</c:v>
                </c:pt>
                <c:pt idx="6755">
                  <c:v>533.00773014757556</c:v>
                </c:pt>
                <c:pt idx="6756">
                  <c:v>533.00773014757556</c:v>
                </c:pt>
                <c:pt idx="6757">
                  <c:v>533.00773014757556</c:v>
                </c:pt>
                <c:pt idx="6758">
                  <c:v>533.00773014757556</c:v>
                </c:pt>
                <c:pt idx="6759">
                  <c:v>533.00773014757556</c:v>
                </c:pt>
                <c:pt idx="6760">
                  <c:v>533.00773014757556</c:v>
                </c:pt>
                <c:pt idx="6761">
                  <c:v>533.00773014757556</c:v>
                </c:pt>
                <c:pt idx="6762">
                  <c:v>533.00773014757556</c:v>
                </c:pt>
                <c:pt idx="6763">
                  <c:v>533.00773014757556</c:v>
                </c:pt>
                <c:pt idx="6764">
                  <c:v>533.00773014757556</c:v>
                </c:pt>
                <c:pt idx="6765">
                  <c:v>533.00773014757556</c:v>
                </c:pt>
                <c:pt idx="6766">
                  <c:v>533.00773014757556</c:v>
                </c:pt>
                <c:pt idx="6767">
                  <c:v>533.00773014757556</c:v>
                </c:pt>
                <c:pt idx="6768">
                  <c:v>533.00773014757556</c:v>
                </c:pt>
                <c:pt idx="6769">
                  <c:v>533.00773014757556</c:v>
                </c:pt>
                <c:pt idx="6770">
                  <c:v>533.00773014757556</c:v>
                </c:pt>
                <c:pt idx="6771">
                  <c:v>533.00773014757556</c:v>
                </c:pt>
                <c:pt idx="6772">
                  <c:v>533.00773014757556</c:v>
                </c:pt>
                <c:pt idx="6773">
                  <c:v>533.00773014757556</c:v>
                </c:pt>
                <c:pt idx="6774">
                  <c:v>533.00773014757556</c:v>
                </c:pt>
                <c:pt idx="6775">
                  <c:v>533.00773014757556</c:v>
                </c:pt>
                <c:pt idx="6776">
                  <c:v>533.00773014757556</c:v>
                </c:pt>
                <c:pt idx="6777">
                  <c:v>533.00773014757556</c:v>
                </c:pt>
                <c:pt idx="6778">
                  <c:v>533.00773014757556</c:v>
                </c:pt>
                <c:pt idx="6779">
                  <c:v>533.00773014757556</c:v>
                </c:pt>
                <c:pt idx="6780">
                  <c:v>533.00773014757556</c:v>
                </c:pt>
                <c:pt idx="6781">
                  <c:v>533.00773014757556</c:v>
                </c:pt>
                <c:pt idx="6782">
                  <c:v>533.00773014757556</c:v>
                </c:pt>
                <c:pt idx="6783">
                  <c:v>533.00773014757556</c:v>
                </c:pt>
                <c:pt idx="6784">
                  <c:v>533.00773014757556</c:v>
                </c:pt>
                <c:pt idx="6785">
                  <c:v>533.00773014757556</c:v>
                </c:pt>
                <c:pt idx="6786">
                  <c:v>533.00773014757556</c:v>
                </c:pt>
                <c:pt idx="6787">
                  <c:v>533.00773014757556</c:v>
                </c:pt>
                <c:pt idx="6788">
                  <c:v>533.00773014757556</c:v>
                </c:pt>
                <c:pt idx="6789">
                  <c:v>533.00773014757556</c:v>
                </c:pt>
                <c:pt idx="6790">
                  <c:v>533.00773014757556</c:v>
                </c:pt>
                <c:pt idx="6791">
                  <c:v>533.00773014757556</c:v>
                </c:pt>
                <c:pt idx="6792">
                  <c:v>533.00773014757556</c:v>
                </c:pt>
                <c:pt idx="6793">
                  <c:v>533.00773014757556</c:v>
                </c:pt>
                <c:pt idx="6794">
                  <c:v>533.00773014757556</c:v>
                </c:pt>
                <c:pt idx="6795">
                  <c:v>533.00773014757556</c:v>
                </c:pt>
                <c:pt idx="6796">
                  <c:v>533.00773014757556</c:v>
                </c:pt>
                <c:pt idx="6797">
                  <c:v>533.00773014757556</c:v>
                </c:pt>
                <c:pt idx="6798">
                  <c:v>533.00773014757556</c:v>
                </c:pt>
                <c:pt idx="6799">
                  <c:v>533.00773014757556</c:v>
                </c:pt>
                <c:pt idx="6800">
                  <c:v>533.00773014757556</c:v>
                </c:pt>
                <c:pt idx="6801">
                  <c:v>533.00773014757556</c:v>
                </c:pt>
                <c:pt idx="6802">
                  <c:v>533.00773014757556</c:v>
                </c:pt>
                <c:pt idx="6803">
                  <c:v>533.00773014757556</c:v>
                </c:pt>
                <c:pt idx="6804">
                  <c:v>533.00773014757556</c:v>
                </c:pt>
                <c:pt idx="6805">
                  <c:v>533.00773014757556</c:v>
                </c:pt>
                <c:pt idx="6806">
                  <c:v>533.00773014757556</c:v>
                </c:pt>
                <c:pt idx="6807">
                  <c:v>533.00773014757556</c:v>
                </c:pt>
                <c:pt idx="6808">
                  <c:v>533.00773014757556</c:v>
                </c:pt>
                <c:pt idx="6809">
                  <c:v>533.00773014757556</c:v>
                </c:pt>
                <c:pt idx="6810">
                  <c:v>533.00773014757556</c:v>
                </c:pt>
                <c:pt idx="6811">
                  <c:v>533.00773014757556</c:v>
                </c:pt>
                <c:pt idx="6812">
                  <c:v>533.00773014757556</c:v>
                </c:pt>
                <c:pt idx="6813">
                  <c:v>533.00773014757556</c:v>
                </c:pt>
                <c:pt idx="6814">
                  <c:v>533.00773014757556</c:v>
                </c:pt>
                <c:pt idx="6815">
                  <c:v>533.00773014757556</c:v>
                </c:pt>
                <c:pt idx="6816">
                  <c:v>533.00773014757556</c:v>
                </c:pt>
                <c:pt idx="6817">
                  <c:v>533.00773014757556</c:v>
                </c:pt>
                <c:pt idx="6818">
                  <c:v>533.00773014757556</c:v>
                </c:pt>
                <c:pt idx="6819">
                  <c:v>533.00773014757556</c:v>
                </c:pt>
                <c:pt idx="6820">
                  <c:v>533.00773014757556</c:v>
                </c:pt>
                <c:pt idx="6821">
                  <c:v>533.00773014757556</c:v>
                </c:pt>
                <c:pt idx="6822">
                  <c:v>533.00773014757556</c:v>
                </c:pt>
                <c:pt idx="6823">
                  <c:v>533.00773014757556</c:v>
                </c:pt>
                <c:pt idx="6824">
                  <c:v>533.00773014757556</c:v>
                </c:pt>
                <c:pt idx="6825">
                  <c:v>533.00773014757556</c:v>
                </c:pt>
                <c:pt idx="6826">
                  <c:v>533.00773014757556</c:v>
                </c:pt>
                <c:pt idx="6827">
                  <c:v>533.00773014757556</c:v>
                </c:pt>
                <c:pt idx="6828">
                  <c:v>533.00773014757556</c:v>
                </c:pt>
                <c:pt idx="6829">
                  <c:v>533.00773014757556</c:v>
                </c:pt>
                <c:pt idx="6830">
                  <c:v>533.00773014757556</c:v>
                </c:pt>
                <c:pt idx="6831">
                  <c:v>533.00773014757556</c:v>
                </c:pt>
                <c:pt idx="6832">
                  <c:v>533.00773014757556</c:v>
                </c:pt>
                <c:pt idx="6833">
                  <c:v>533.00773014757556</c:v>
                </c:pt>
                <c:pt idx="6834">
                  <c:v>533.00773014757556</c:v>
                </c:pt>
                <c:pt idx="6835">
                  <c:v>533.00773014757556</c:v>
                </c:pt>
                <c:pt idx="6836">
                  <c:v>533.00773014757556</c:v>
                </c:pt>
                <c:pt idx="6837">
                  <c:v>533.00773014757556</c:v>
                </c:pt>
                <c:pt idx="6838">
                  <c:v>533.00773014757556</c:v>
                </c:pt>
                <c:pt idx="6839">
                  <c:v>533.00773014757556</c:v>
                </c:pt>
                <c:pt idx="6840">
                  <c:v>533.00773014757556</c:v>
                </c:pt>
                <c:pt idx="6841">
                  <c:v>533.00773014757556</c:v>
                </c:pt>
                <c:pt idx="6842">
                  <c:v>533.00773014757556</c:v>
                </c:pt>
                <c:pt idx="6843">
                  <c:v>533.00773014757556</c:v>
                </c:pt>
                <c:pt idx="6844">
                  <c:v>533.00773014757556</c:v>
                </c:pt>
                <c:pt idx="6845">
                  <c:v>533.00773014757556</c:v>
                </c:pt>
                <c:pt idx="6846">
                  <c:v>533.00773014757556</c:v>
                </c:pt>
                <c:pt idx="6847">
                  <c:v>533.00773014757556</c:v>
                </c:pt>
                <c:pt idx="6848">
                  <c:v>533.00773014757556</c:v>
                </c:pt>
                <c:pt idx="6849">
                  <c:v>533.00773014757556</c:v>
                </c:pt>
                <c:pt idx="6850">
                  <c:v>533.00773014757556</c:v>
                </c:pt>
                <c:pt idx="6851">
                  <c:v>533.00773014757556</c:v>
                </c:pt>
                <c:pt idx="6852">
                  <c:v>533.00773014757556</c:v>
                </c:pt>
                <c:pt idx="6853">
                  <c:v>533.00773014757556</c:v>
                </c:pt>
                <c:pt idx="6854">
                  <c:v>533.00773014757556</c:v>
                </c:pt>
                <c:pt idx="6855">
                  <c:v>533.00773014757556</c:v>
                </c:pt>
                <c:pt idx="6856">
                  <c:v>533.00773014757556</c:v>
                </c:pt>
                <c:pt idx="6857">
                  <c:v>533.00773014757556</c:v>
                </c:pt>
                <c:pt idx="6858">
                  <c:v>533.00773014757556</c:v>
                </c:pt>
                <c:pt idx="6859">
                  <c:v>533.00773014757556</c:v>
                </c:pt>
                <c:pt idx="6860">
                  <c:v>533.00773014757556</c:v>
                </c:pt>
                <c:pt idx="6861">
                  <c:v>533.00773014757556</c:v>
                </c:pt>
                <c:pt idx="6862">
                  <c:v>533.00773014757556</c:v>
                </c:pt>
                <c:pt idx="6863">
                  <c:v>533.00773014757556</c:v>
                </c:pt>
                <c:pt idx="6864">
                  <c:v>533.00773014757556</c:v>
                </c:pt>
                <c:pt idx="6865">
                  <c:v>533.00773014757556</c:v>
                </c:pt>
                <c:pt idx="6866">
                  <c:v>533.00773014757556</c:v>
                </c:pt>
                <c:pt idx="6867">
                  <c:v>533.00773014757556</c:v>
                </c:pt>
                <c:pt idx="6868">
                  <c:v>533.00773014757556</c:v>
                </c:pt>
                <c:pt idx="6869">
                  <c:v>533.00773014757556</c:v>
                </c:pt>
                <c:pt idx="6870">
                  <c:v>533.00773014757556</c:v>
                </c:pt>
                <c:pt idx="6871">
                  <c:v>533.00773014757556</c:v>
                </c:pt>
                <c:pt idx="6872">
                  <c:v>533.00773014757556</c:v>
                </c:pt>
                <c:pt idx="6873">
                  <c:v>533.00773014757556</c:v>
                </c:pt>
                <c:pt idx="6874">
                  <c:v>533.00773014757556</c:v>
                </c:pt>
                <c:pt idx="6875">
                  <c:v>533.00773014757556</c:v>
                </c:pt>
                <c:pt idx="6876">
                  <c:v>533.00773014757556</c:v>
                </c:pt>
                <c:pt idx="6877">
                  <c:v>533.00773014757556</c:v>
                </c:pt>
                <c:pt idx="6878">
                  <c:v>533.00773014757556</c:v>
                </c:pt>
                <c:pt idx="6879">
                  <c:v>533.00773014757556</c:v>
                </c:pt>
                <c:pt idx="6880">
                  <c:v>533.00773014757556</c:v>
                </c:pt>
                <c:pt idx="6881">
                  <c:v>533.00773014757556</c:v>
                </c:pt>
                <c:pt idx="6882">
                  <c:v>533.00773014757556</c:v>
                </c:pt>
                <c:pt idx="6883">
                  <c:v>533.00773014757556</c:v>
                </c:pt>
                <c:pt idx="6884">
                  <c:v>533.00773014757556</c:v>
                </c:pt>
                <c:pt idx="6885">
                  <c:v>533.00773014757556</c:v>
                </c:pt>
                <c:pt idx="6886">
                  <c:v>533.00773014757556</c:v>
                </c:pt>
                <c:pt idx="6887">
                  <c:v>533.00773014757556</c:v>
                </c:pt>
                <c:pt idx="6888">
                  <c:v>533.00773014757556</c:v>
                </c:pt>
                <c:pt idx="6889">
                  <c:v>533.00773014757556</c:v>
                </c:pt>
                <c:pt idx="6890">
                  <c:v>533.00773014757556</c:v>
                </c:pt>
                <c:pt idx="6891">
                  <c:v>533.00773014757556</c:v>
                </c:pt>
                <c:pt idx="6892">
                  <c:v>533.00773014757556</c:v>
                </c:pt>
                <c:pt idx="6893">
                  <c:v>533.00773014757556</c:v>
                </c:pt>
                <c:pt idx="6894">
                  <c:v>533.00773014757556</c:v>
                </c:pt>
                <c:pt idx="6895">
                  <c:v>533.00773014757556</c:v>
                </c:pt>
                <c:pt idx="6896">
                  <c:v>533.00773014757556</c:v>
                </c:pt>
                <c:pt idx="6897">
                  <c:v>533.00773014757556</c:v>
                </c:pt>
                <c:pt idx="6898">
                  <c:v>533.00773014757556</c:v>
                </c:pt>
                <c:pt idx="6899">
                  <c:v>533.00773014757556</c:v>
                </c:pt>
                <c:pt idx="6900">
                  <c:v>533.00773014757556</c:v>
                </c:pt>
                <c:pt idx="6901">
                  <c:v>533.00773014757556</c:v>
                </c:pt>
                <c:pt idx="6902">
                  <c:v>533.00773014757556</c:v>
                </c:pt>
                <c:pt idx="6903">
                  <c:v>533.00773014757556</c:v>
                </c:pt>
                <c:pt idx="6904">
                  <c:v>533.00773014757556</c:v>
                </c:pt>
                <c:pt idx="6905">
                  <c:v>533.00773014757556</c:v>
                </c:pt>
                <c:pt idx="6906">
                  <c:v>533.00773014757556</c:v>
                </c:pt>
                <c:pt idx="6907">
                  <c:v>533.00773014757556</c:v>
                </c:pt>
                <c:pt idx="6908">
                  <c:v>533.00773014757556</c:v>
                </c:pt>
                <c:pt idx="6909">
                  <c:v>533.00773014757556</c:v>
                </c:pt>
                <c:pt idx="6910">
                  <c:v>533.00773014757556</c:v>
                </c:pt>
                <c:pt idx="6911">
                  <c:v>533.00773014757556</c:v>
                </c:pt>
                <c:pt idx="6912">
                  <c:v>533.00773014757556</c:v>
                </c:pt>
                <c:pt idx="6913">
                  <c:v>533.00773014757556</c:v>
                </c:pt>
                <c:pt idx="6914">
                  <c:v>533.00773014757556</c:v>
                </c:pt>
                <c:pt idx="6915">
                  <c:v>533.00773014757556</c:v>
                </c:pt>
                <c:pt idx="6916">
                  <c:v>533.00773014757556</c:v>
                </c:pt>
                <c:pt idx="6917">
                  <c:v>533.00773014757556</c:v>
                </c:pt>
                <c:pt idx="6918">
                  <c:v>533.00773014757556</c:v>
                </c:pt>
                <c:pt idx="6919">
                  <c:v>533.00773014757556</c:v>
                </c:pt>
                <c:pt idx="6920">
                  <c:v>533.00773014757556</c:v>
                </c:pt>
                <c:pt idx="6921">
                  <c:v>533.00773014757556</c:v>
                </c:pt>
                <c:pt idx="6922">
                  <c:v>533.00773014757556</c:v>
                </c:pt>
                <c:pt idx="6923">
                  <c:v>533.00773014757556</c:v>
                </c:pt>
                <c:pt idx="6924">
                  <c:v>533.00773014757556</c:v>
                </c:pt>
                <c:pt idx="6925">
                  <c:v>533.00773014757556</c:v>
                </c:pt>
                <c:pt idx="6926">
                  <c:v>533.00773014757556</c:v>
                </c:pt>
                <c:pt idx="6927">
                  <c:v>533.00773014757556</c:v>
                </c:pt>
                <c:pt idx="6928">
                  <c:v>533.00773014757556</c:v>
                </c:pt>
                <c:pt idx="6929">
                  <c:v>533.00773014757556</c:v>
                </c:pt>
                <c:pt idx="6930">
                  <c:v>533.00773014757556</c:v>
                </c:pt>
                <c:pt idx="6931">
                  <c:v>533.00773014757556</c:v>
                </c:pt>
                <c:pt idx="6932">
                  <c:v>533.00773014757556</c:v>
                </c:pt>
                <c:pt idx="6933">
                  <c:v>533.00773014757556</c:v>
                </c:pt>
                <c:pt idx="6934">
                  <c:v>533.00773014757556</c:v>
                </c:pt>
                <c:pt idx="6935">
                  <c:v>533.00773014757556</c:v>
                </c:pt>
                <c:pt idx="6936">
                  <c:v>533.00773014757556</c:v>
                </c:pt>
                <c:pt idx="6937">
                  <c:v>533.00773014757556</c:v>
                </c:pt>
                <c:pt idx="6938">
                  <c:v>533.00773014757556</c:v>
                </c:pt>
                <c:pt idx="6939">
                  <c:v>533.00773014757556</c:v>
                </c:pt>
                <c:pt idx="6940">
                  <c:v>533.00773014757556</c:v>
                </c:pt>
                <c:pt idx="6941">
                  <c:v>533.00773014757556</c:v>
                </c:pt>
                <c:pt idx="6942">
                  <c:v>533.00773014757556</c:v>
                </c:pt>
                <c:pt idx="6943">
                  <c:v>533.00773014757556</c:v>
                </c:pt>
                <c:pt idx="6944">
                  <c:v>533.00773014757556</c:v>
                </c:pt>
                <c:pt idx="6945">
                  <c:v>533.00773014757556</c:v>
                </c:pt>
                <c:pt idx="6946">
                  <c:v>533.00773014757556</c:v>
                </c:pt>
                <c:pt idx="6947">
                  <c:v>533.00773014757556</c:v>
                </c:pt>
                <c:pt idx="6948">
                  <c:v>533.00773014757556</c:v>
                </c:pt>
                <c:pt idx="6949">
                  <c:v>533.00773014757556</c:v>
                </c:pt>
                <c:pt idx="6950">
                  <c:v>533.00773014757556</c:v>
                </c:pt>
                <c:pt idx="6951">
                  <c:v>533.00773014757556</c:v>
                </c:pt>
                <c:pt idx="6952">
                  <c:v>533.00773014757556</c:v>
                </c:pt>
                <c:pt idx="6953">
                  <c:v>533.00773014757556</c:v>
                </c:pt>
                <c:pt idx="6954">
                  <c:v>533.00773014757556</c:v>
                </c:pt>
                <c:pt idx="6955">
                  <c:v>533.00773014757556</c:v>
                </c:pt>
                <c:pt idx="6956">
                  <c:v>533.00773014757556</c:v>
                </c:pt>
                <c:pt idx="6957">
                  <c:v>533.00773014757556</c:v>
                </c:pt>
                <c:pt idx="6958">
                  <c:v>533.00773014757556</c:v>
                </c:pt>
                <c:pt idx="6959">
                  <c:v>533.00773014757556</c:v>
                </c:pt>
                <c:pt idx="6960">
                  <c:v>533.00773014757556</c:v>
                </c:pt>
                <c:pt idx="6961">
                  <c:v>533.00773014757556</c:v>
                </c:pt>
                <c:pt idx="6962">
                  <c:v>533.00773014757556</c:v>
                </c:pt>
                <c:pt idx="6963">
                  <c:v>533.00773014757556</c:v>
                </c:pt>
                <c:pt idx="6964">
                  <c:v>533.00773014757556</c:v>
                </c:pt>
                <c:pt idx="6965">
                  <c:v>533.00773014757556</c:v>
                </c:pt>
                <c:pt idx="6966">
                  <c:v>533.00773014757556</c:v>
                </c:pt>
                <c:pt idx="6967">
                  <c:v>533.00773014757556</c:v>
                </c:pt>
                <c:pt idx="6968">
                  <c:v>533.00773014757556</c:v>
                </c:pt>
                <c:pt idx="6969">
                  <c:v>533.00773014757556</c:v>
                </c:pt>
                <c:pt idx="6970">
                  <c:v>533.00773014757556</c:v>
                </c:pt>
                <c:pt idx="6971">
                  <c:v>533.00773014757556</c:v>
                </c:pt>
                <c:pt idx="6972">
                  <c:v>533.00773014757556</c:v>
                </c:pt>
                <c:pt idx="6973">
                  <c:v>533.00773014757556</c:v>
                </c:pt>
                <c:pt idx="6974">
                  <c:v>533.00773014757556</c:v>
                </c:pt>
                <c:pt idx="6975">
                  <c:v>533.00773014757556</c:v>
                </c:pt>
                <c:pt idx="6976">
                  <c:v>533.00773014757556</c:v>
                </c:pt>
                <c:pt idx="6977">
                  <c:v>533.00773014757556</c:v>
                </c:pt>
                <c:pt idx="6978">
                  <c:v>533.00773014757556</c:v>
                </c:pt>
                <c:pt idx="6979">
                  <c:v>533.00773014757556</c:v>
                </c:pt>
                <c:pt idx="6980">
                  <c:v>533.00773014757556</c:v>
                </c:pt>
                <c:pt idx="6981">
                  <c:v>533.00773014757556</c:v>
                </c:pt>
                <c:pt idx="6982">
                  <c:v>533.00773014757556</c:v>
                </c:pt>
                <c:pt idx="6983">
                  <c:v>533.00773014757556</c:v>
                </c:pt>
                <c:pt idx="6984">
                  <c:v>533.00773014757556</c:v>
                </c:pt>
                <c:pt idx="6985">
                  <c:v>533.00773014757556</c:v>
                </c:pt>
                <c:pt idx="6986">
                  <c:v>533.00773014757556</c:v>
                </c:pt>
                <c:pt idx="6987">
                  <c:v>533.00773014757556</c:v>
                </c:pt>
                <c:pt idx="6988">
                  <c:v>533.00773014757556</c:v>
                </c:pt>
                <c:pt idx="6989">
                  <c:v>533.00773014757556</c:v>
                </c:pt>
                <c:pt idx="6990">
                  <c:v>533.00773014757556</c:v>
                </c:pt>
                <c:pt idx="6991">
                  <c:v>533.00773014757556</c:v>
                </c:pt>
                <c:pt idx="6992">
                  <c:v>533.00773014757556</c:v>
                </c:pt>
                <c:pt idx="6993">
                  <c:v>533.00773014757556</c:v>
                </c:pt>
                <c:pt idx="6994">
                  <c:v>533.00773014757556</c:v>
                </c:pt>
                <c:pt idx="6995">
                  <c:v>533.00773014757556</c:v>
                </c:pt>
                <c:pt idx="6996">
                  <c:v>533.00773014757556</c:v>
                </c:pt>
                <c:pt idx="6997">
                  <c:v>533.00773014757556</c:v>
                </c:pt>
                <c:pt idx="6998">
                  <c:v>533.00773014757556</c:v>
                </c:pt>
                <c:pt idx="6999">
                  <c:v>533.00773014757556</c:v>
                </c:pt>
                <c:pt idx="7000">
                  <c:v>533.00773014757556</c:v>
                </c:pt>
                <c:pt idx="7001">
                  <c:v>533.00773014757556</c:v>
                </c:pt>
                <c:pt idx="7002">
                  <c:v>533.00773014757556</c:v>
                </c:pt>
                <c:pt idx="7003">
                  <c:v>533.00773014757556</c:v>
                </c:pt>
                <c:pt idx="7004">
                  <c:v>533.00773014757556</c:v>
                </c:pt>
                <c:pt idx="7005">
                  <c:v>533.00773014757556</c:v>
                </c:pt>
                <c:pt idx="7006">
                  <c:v>533.00773014757556</c:v>
                </c:pt>
                <c:pt idx="7007">
                  <c:v>533.00773014757556</c:v>
                </c:pt>
                <c:pt idx="7008">
                  <c:v>533.00773014757556</c:v>
                </c:pt>
                <c:pt idx="7009">
                  <c:v>533.00773014757556</c:v>
                </c:pt>
                <c:pt idx="7010">
                  <c:v>533.00773014757556</c:v>
                </c:pt>
                <c:pt idx="7011">
                  <c:v>533.00773014757556</c:v>
                </c:pt>
                <c:pt idx="7012">
                  <c:v>533.00773014757556</c:v>
                </c:pt>
                <c:pt idx="7013">
                  <c:v>533.00773014757556</c:v>
                </c:pt>
                <c:pt idx="7014">
                  <c:v>533.00773014757556</c:v>
                </c:pt>
                <c:pt idx="7015">
                  <c:v>533.00773014757556</c:v>
                </c:pt>
                <c:pt idx="7016">
                  <c:v>533.00773014757556</c:v>
                </c:pt>
                <c:pt idx="7017">
                  <c:v>533.00773014757556</c:v>
                </c:pt>
                <c:pt idx="7018">
                  <c:v>533.00773014757556</c:v>
                </c:pt>
                <c:pt idx="7019">
                  <c:v>533.00773014757556</c:v>
                </c:pt>
                <c:pt idx="7020">
                  <c:v>533.00773014757556</c:v>
                </c:pt>
                <c:pt idx="7021">
                  <c:v>533.00773014757556</c:v>
                </c:pt>
                <c:pt idx="7022">
                  <c:v>533.00773014757556</c:v>
                </c:pt>
                <c:pt idx="7023">
                  <c:v>533.00773014757556</c:v>
                </c:pt>
                <c:pt idx="7024">
                  <c:v>533.00773014757556</c:v>
                </c:pt>
                <c:pt idx="7025">
                  <c:v>533.00773014757556</c:v>
                </c:pt>
                <c:pt idx="7026">
                  <c:v>533.00773014757556</c:v>
                </c:pt>
                <c:pt idx="7027">
                  <c:v>533.00773014757556</c:v>
                </c:pt>
                <c:pt idx="7028">
                  <c:v>533.00773014757556</c:v>
                </c:pt>
                <c:pt idx="7029">
                  <c:v>533.00773014757556</c:v>
                </c:pt>
                <c:pt idx="7030">
                  <c:v>533.00773014757556</c:v>
                </c:pt>
                <c:pt idx="7031">
                  <c:v>533.00773014757556</c:v>
                </c:pt>
                <c:pt idx="7032">
                  <c:v>533.00773014757556</c:v>
                </c:pt>
                <c:pt idx="7033">
                  <c:v>533.00773014757556</c:v>
                </c:pt>
                <c:pt idx="7034">
                  <c:v>533.00773014757556</c:v>
                </c:pt>
                <c:pt idx="7035">
                  <c:v>533.00773014757556</c:v>
                </c:pt>
                <c:pt idx="7036">
                  <c:v>533.00773014757556</c:v>
                </c:pt>
                <c:pt idx="7037">
                  <c:v>533.00773014757556</c:v>
                </c:pt>
                <c:pt idx="7038">
                  <c:v>533.00773014757556</c:v>
                </c:pt>
                <c:pt idx="7039">
                  <c:v>533.00773014757556</c:v>
                </c:pt>
                <c:pt idx="7040">
                  <c:v>533.00773014757556</c:v>
                </c:pt>
                <c:pt idx="7041">
                  <c:v>533.00773014757556</c:v>
                </c:pt>
                <c:pt idx="7042">
                  <c:v>533.00773014757556</c:v>
                </c:pt>
                <c:pt idx="7043">
                  <c:v>533.00773014757556</c:v>
                </c:pt>
                <c:pt idx="7044">
                  <c:v>533.00773014757556</c:v>
                </c:pt>
                <c:pt idx="7045">
                  <c:v>533.00773014757556</c:v>
                </c:pt>
                <c:pt idx="7046">
                  <c:v>533.00773014757556</c:v>
                </c:pt>
                <c:pt idx="7047">
                  <c:v>533.00773014757556</c:v>
                </c:pt>
                <c:pt idx="7048">
                  <c:v>533.00773014757556</c:v>
                </c:pt>
                <c:pt idx="7049">
                  <c:v>533.00773014757556</c:v>
                </c:pt>
                <c:pt idx="7050">
                  <c:v>533.00773014757556</c:v>
                </c:pt>
                <c:pt idx="7051">
                  <c:v>533.00773014757556</c:v>
                </c:pt>
                <c:pt idx="7052">
                  <c:v>533.00773014757556</c:v>
                </c:pt>
                <c:pt idx="7053">
                  <c:v>533.00773014757556</c:v>
                </c:pt>
                <c:pt idx="7054">
                  <c:v>533.00773014757556</c:v>
                </c:pt>
                <c:pt idx="7055">
                  <c:v>533.00773014757556</c:v>
                </c:pt>
                <c:pt idx="7056">
                  <c:v>533.00773014757556</c:v>
                </c:pt>
                <c:pt idx="7057">
                  <c:v>533.00773014757556</c:v>
                </c:pt>
                <c:pt idx="7058">
                  <c:v>533.00773014757556</c:v>
                </c:pt>
                <c:pt idx="7059">
                  <c:v>533.00773014757556</c:v>
                </c:pt>
                <c:pt idx="7060">
                  <c:v>533.00773014757556</c:v>
                </c:pt>
                <c:pt idx="7061">
                  <c:v>533.00773014757556</c:v>
                </c:pt>
                <c:pt idx="7062">
                  <c:v>533.00773014757556</c:v>
                </c:pt>
                <c:pt idx="7063">
                  <c:v>533.00773014757556</c:v>
                </c:pt>
                <c:pt idx="7064">
                  <c:v>533.00773014757556</c:v>
                </c:pt>
                <c:pt idx="7065">
                  <c:v>533.00773014757556</c:v>
                </c:pt>
                <c:pt idx="7066">
                  <c:v>533.00773014757556</c:v>
                </c:pt>
                <c:pt idx="7067">
                  <c:v>533.00773014757556</c:v>
                </c:pt>
                <c:pt idx="7068">
                  <c:v>533.00773014757556</c:v>
                </c:pt>
                <c:pt idx="7069">
                  <c:v>533.00773014757556</c:v>
                </c:pt>
                <c:pt idx="7070">
                  <c:v>533.00773014757556</c:v>
                </c:pt>
                <c:pt idx="7071">
                  <c:v>533.00773014757556</c:v>
                </c:pt>
                <c:pt idx="7072">
                  <c:v>533.00773014757556</c:v>
                </c:pt>
                <c:pt idx="7073">
                  <c:v>533.00773014757556</c:v>
                </c:pt>
                <c:pt idx="7074">
                  <c:v>533.00773014757556</c:v>
                </c:pt>
                <c:pt idx="7075">
                  <c:v>533.00773014757556</c:v>
                </c:pt>
                <c:pt idx="7076">
                  <c:v>533.00773014757556</c:v>
                </c:pt>
                <c:pt idx="7077">
                  <c:v>533.00773014757556</c:v>
                </c:pt>
                <c:pt idx="7078">
                  <c:v>533.00773014757556</c:v>
                </c:pt>
                <c:pt idx="7079">
                  <c:v>533.00773014757556</c:v>
                </c:pt>
                <c:pt idx="7080">
                  <c:v>533.00773014757556</c:v>
                </c:pt>
                <c:pt idx="7081">
                  <c:v>533.00773014757556</c:v>
                </c:pt>
                <c:pt idx="7082">
                  <c:v>533.00773014757556</c:v>
                </c:pt>
                <c:pt idx="7083">
                  <c:v>533.00773014757556</c:v>
                </c:pt>
                <c:pt idx="7084">
                  <c:v>533.00773014757556</c:v>
                </c:pt>
                <c:pt idx="7085">
                  <c:v>533.00773014757556</c:v>
                </c:pt>
                <c:pt idx="7086">
                  <c:v>533.00773014757556</c:v>
                </c:pt>
                <c:pt idx="7087">
                  <c:v>533.00773014757556</c:v>
                </c:pt>
                <c:pt idx="7088">
                  <c:v>533.00773014757556</c:v>
                </c:pt>
                <c:pt idx="7089">
                  <c:v>533.00773014757556</c:v>
                </c:pt>
                <c:pt idx="7090">
                  <c:v>533.00773014757556</c:v>
                </c:pt>
                <c:pt idx="7091">
                  <c:v>533.00773014757556</c:v>
                </c:pt>
                <c:pt idx="7092">
                  <c:v>533.00773014757556</c:v>
                </c:pt>
                <c:pt idx="7093">
                  <c:v>533.00773014757556</c:v>
                </c:pt>
                <c:pt idx="7094">
                  <c:v>533.00773014757556</c:v>
                </c:pt>
                <c:pt idx="7095">
                  <c:v>533.00773014757556</c:v>
                </c:pt>
                <c:pt idx="7096">
                  <c:v>533.00773014757556</c:v>
                </c:pt>
                <c:pt idx="7097">
                  <c:v>533.00773014757556</c:v>
                </c:pt>
                <c:pt idx="7098">
                  <c:v>533.00773014757556</c:v>
                </c:pt>
                <c:pt idx="7099">
                  <c:v>533.00773014757556</c:v>
                </c:pt>
                <c:pt idx="7100">
                  <c:v>533.00773014757556</c:v>
                </c:pt>
                <c:pt idx="7101">
                  <c:v>533.00773014757556</c:v>
                </c:pt>
                <c:pt idx="7102">
                  <c:v>533.00773014757556</c:v>
                </c:pt>
                <c:pt idx="7103">
                  <c:v>533.00773014757556</c:v>
                </c:pt>
                <c:pt idx="7104">
                  <c:v>533.00773014757556</c:v>
                </c:pt>
                <c:pt idx="7105">
                  <c:v>533.00773014757556</c:v>
                </c:pt>
                <c:pt idx="7106">
                  <c:v>533.00773014757556</c:v>
                </c:pt>
                <c:pt idx="7107">
                  <c:v>533.00773014757556</c:v>
                </c:pt>
                <c:pt idx="7108">
                  <c:v>533.00773014757556</c:v>
                </c:pt>
                <c:pt idx="7109">
                  <c:v>533.00773014757556</c:v>
                </c:pt>
                <c:pt idx="7110">
                  <c:v>533.00773014757556</c:v>
                </c:pt>
                <c:pt idx="7111">
                  <c:v>533.00773014757556</c:v>
                </c:pt>
                <c:pt idx="7112">
                  <c:v>533.00773014757556</c:v>
                </c:pt>
                <c:pt idx="7113">
                  <c:v>533.00773014757556</c:v>
                </c:pt>
                <c:pt idx="7114">
                  <c:v>533.00773014757556</c:v>
                </c:pt>
                <c:pt idx="7115">
                  <c:v>533.00773014757556</c:v>
                </c:pt>
                <c:pt idx="7116">
                  <c:v>533.00773014757556</c:v>
                </c:pt>
                <c:pt idx="7117">
                  <c:v>533.00773014757556</c:v>
                </c:pt>
                <c:pt idx="7118">
                  <c:v>533.00773014757556</c:v>
                </c:pt>
                <c:pt idx="7119">
                  <c:v>533.00773014757556</c:v>
                </c:pt>
                <c:pt idx="7120">
                  <c:v>533.00773014757556</c:v>
                </c:pt>
                <c:pt idx="7121">
                  <c:v>533.00773014757556</c:v>
                </c:pt>
                <c:pt idx="7122">
                  <c:v>533.00773014757556</c:v>
                </c:pt>
                <c:pt idx="7123">
                  <c:v>533.00773014757556</c:v>
                </c:pt>
                <c:pt idx="7124">
                  <c:v>533.00773014757556</c:v>
                </c:pt>
                <c:pt idx="7125">
                  <c:v>533.00773014757556</c:v>
                </c:pt>
                <c:pt idx="7126">
                  <c:v>533.00773014757556</c:v>
                </c:pt>
                <c:pt idx="7127">
                  <c:v>533.00773014757556</c:v>
                </c:pt>
                <c:pt idx="7128">
                  <c:v>533.00773014757556</c:v>
                </c:pt>
                <c:pt idx="7129">
                  <c:v>533.00773014757556</c:v>
                </c:pt>
                <c:pt idx="7130">
                  <c:v>533.00773014757556</c:v>
                </c:pt>
                <c:pt idx="7131">
                  <c:v>533.00773014757556</c:v>
                </c:pt>
                <c:pt idx="7132">
                  <c:v>533.00773014757556</c:v>
                </c:pt>
                <c:pt idx="7133">
                  <c:v>533.00773014757556</c:v>
                </c:pt>
                <c:pt idx="7134">
                  <c:v>533.00773014757556</c:v>
                </c:pt>
                <c:pt idx="7135">
                  <c:v>533.00773014757556</c:v>
                </c:pt>
                <c:pt idx="7136">
                  <c:v>533.00773014757556</c:v>
                </c:pt>
                <c:pt idx="7137">
                  <c:v>533.00773014757556</c:v>
                </c:pt>
                <c:pt idx="7138">
                  <c:v>533.00773014757556</c:v>
                </c:pt>
                <c:pt idx="7139">
                  <c:v>533.00773014757556</c:v>
                </c:pt>
                <c:pt idx="7140">
                  <c:v>533.00773014757556</c:v>
                </c:pt>
                <c:pt idx="7141">
                  <c:v>533.00773014757556</c:v>
                </c:pt>
                <c:pt idx="7142">
                  <c:v>533.00773014757556</c:v>
                </c:pt>
                <c:pt idx="7143">
                  <c:v>533.00773014757556</c:v>
                </c:pt>
                <c:pt idx="7144">
                  <c:v>533.00773014757556</c:v>
                </c:pt>
                <c:pt idx="7145">
                  <c:v>533.00773014757556</c:v>
                </c:pt>
                <c:pt idx="7146">
                  <c:v>533.00773014757556</c:v>
                </c:pt>
                <c:pt idx="7147">
                  <c:v>533.00773014757556</c:v>
                </c:pt>
                <c:pt idx="7148">
                  <c:v>533.00773014757556</c:v>
                </c:pt>
                <c:pt idx="7149">
                  <c:v>533.00773014757556</c:v>
                </c:pt>
                <c:pt idx="7150">
                  <c:v>533.00773014757556</c:v>
                </c:pt>
                <c:pt idx="7151">
                  <c:v>533.00773014757556</c:v>
                </c:pt>
                <c:pt idx="7152">
                  <c:v>533.00773014757556</c:v>
                </c:pt>
                <c:pt idx="7153">
                  <c:v>533.00773014757556</c:v>
                </c:pt>
                <c:pt idx="7154">
                  <c:v>533.00773014757556</c:v>
                </c:pt>
                <c:pt idx="7155">
                  <c:v>533.00773014757556</c:v>
                </c:pt>
                <c:pt idx="7156">
                  <c:v>533.00773014757556</c:v>
                </c:pt>
                <c:pt idx="7157">
                  <c:v>533.00773014757556</c:v>
                </c:pt>
                <c:pt idx="7158">
                  <c:v>533.00773014757556</c:v>
                </c:pt>
                <c:pt idx="7159">
                  <c:v>533.00773014757556</c:v>
                </c:pt>
              </c:numCache>
            </c:numRef>
          </c:val>
          <c:smooth val="0"/>
          <c:extLst>
            <c:ext xmlns:c16="http://schemas.microsoft.com/office/drawing/2014/chart" uri="{C3380CC4-5D6E-409C-BE32-E72D297353CC}">
              <c16:uniqueId val="{00000002-9212-41C4-9357-74043F68F447}"/>
            </c:ext>
          </c:extLst>
        </c:ser>
        <c:dLbls>
          <c:showLegendKey val="0"/>
          <c:showVal val="0"/>
          <c:showCatName val="0"/>
          <c:showSerName val="0"/>
          <c:showPercent val="0"/>
          <c:showBubbleSize val="0"/>
        </c:dLbls>
        <c:marker val="1"/>
        <c:smooth val="0"/>
        <c:axId val="269859888"/>
        <c:axId val="346422128"/>
      </c:lineChart>
      <c:dateAx>
        <c:axId val="269859888"/>
        <c:scaling>
          <c:orientation val="minMax"/>
        </c:scaling>
        <c:delete val="0"/>
        <c:axPos val="b"/>
        <c:numFmt formatCode="yyyy"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346422128"/>
        <c:crosses val="autoZero"/>
        <c:auto val="1"/>
        <c:lblOffset val="100"/>
        <c:baseTimeUnit val="days"/>
      </c:dateAx>
      <c:valAx>
        <c:axId val="346422128"/>
        <c:scaling>
          <c:orientation val="minMax"/>
        </c:scaling>
        <c:delete val="0"/>
        <c:axPos val="l"/>
        <c:title>
          <c:tx>
            <c:rich>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en-US" sz="1050" b="0" i="0" u="none" strike="noStrike" baseline="0">
                    <a:effectLst/>
                  </a:rPr>
                  <a:t>US High Yield Option Adjusted Spread (bps)</a:t>
                </a:r>
                <a:endParaRPr lang="en-US"/>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269859888"/>
        <c:crosses val="autoZero"/>
        <c:crossBetween val="between"/>
      </c:valAx>
      <c:valAx>
        <c:axId val="346973056"/>
        <c:scaling>
          <c:orientation val="minMax"/>
          <c:max val="1"/>
        </c:scaling>
        <c:delete val="0"/>
        <c:axPos val="r"/>
        <c:numFmt formatCode="0.00" sourceLinked="1"/>
        <c:majorTickMark val="out"/>
        <c:minorTickMark val="none"/>
        <c:tickLblPos val="none"/>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crossAx val="401978112"/>
        <c:crosses val="max"/>
        <c:crossBetween val="between"/>
      </c:valAx>
      <c:dateAx>
        <c:axId val="401978112"/>
        <c:scaling>
          <c:orientation val="minMax"/>
        </c:scaling>
        <c:delete val="1"/>
        <c:axPos val="b"/>
        <c:numFmt formatCode="m/d/yyyy" sourceLinked="1"/>
        <c:majorTickMark val="out"/>
        <c:minorTickMark val="none"/>
        <c:tickLblPos val="nextTo"/>
        <c:crossAx val="346973056"/>
        <c:crosses val="autoZero"/>
        <c:auto val="1"/>
        <c:lblOffset val="100"/>
        <c:baseTimeUnit val="days"/>
      </c:date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pPr>
      <a:endParaRPr lang="en-US"/>
    </a:p>
  </c:txPr>
  <c:externalData r:id="rId3">
    <c:autoUpdate val="0"/>
  </c:externalData>
  <c:userShapes r:id="rId4"/>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0.28243</cdr:x>
      <cdr:y>0.54793</cdr:y>
    </cdr:from>
    <cdr:to>
      <cdr:x>0.44621</cdr:x>
      <cdr:y>0.61671</cdr:y>
    </cdr:to>
    <cdr:sp macro="" textlink="">
      <cdr:nvSpPr>
        <cdr:cNvPr id="2" name="TextBox 1">
          <a:extLst xmlns:a="http://schemas.openxmlformats.org/drawingml/2006/main">
            <a:ext uri="{FF2B5EF4-FFF2-40B4-BE49-F238E27FC236}">
              <a16:creationId xmlns:a16="http://schemas.microsoft.com/office/drawing/2014/main" id="{A0878F1A-C8ED-78C2-5695-A759516F44ED}"/>
            </a:ext>
          </a:extLst>
        </cdr:cNvPr>
        <cdr:cNvSpPr txBox="1"/>
      </cdr:nvSpPr>
      <cdr:spPr>
        <a:xfrm xmlns:a="http://schemas.openxmlformats.org/drawingml/2006/main">
          <a:off x="3011277" y="2445007"/>
          <a:ext cx="1746206" cy="30691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100" dirty="0"/>
            <a:t>Average spread:</a:t>
          </a:r>
          <a:r>
            <a:rPr lang="en-US" sz="1100" baseline="0" dirty="0"/>
            <a:t> 533 bps</a:t>
          </a:r>
          <a:endParaRPr lang="en-US" sz="1100" dirty="0"/>
        </a:p>
      </cdr:txBody>
    </cdr:sp>
  </cdr:relSizeAnchor>
  <cdr:relSizeAnchor xmlns:cdr="http://schemas.openxmlformats.org/drawingml/2006/chartDrawing">
    <cdr:from>
      <cdr:x>0.36283</cdr:x>
      <cdr:y>0.60722</cdr:y>
    </cdr:from>
    <cdr:to>
      <cdr:x>0.36283</cdr:x>
      <cdr:y>0.70209</cdr:y>
    </cdr:to>
    <cdr:cxnSp macro="">
      <cdr:nvCxnSpPr>
        <cdr:cNvPr id="4" name="Straight Arrow Connector 3">
          <a:extLst xmlns:a="http://schemas.openxmlformats.org/drawingml/2006/main">
            <a:ext uri="{FF2B5EF4-FFF2-40B4-BE49-F238E27FC236}">
              <a16:creationId xmlns:a16="http://schemas.microsoft.com/office/drawing/2014/main" id="{70157DDD-DAEF-6BD9-85A2-36C499B18839}"/>
            </a:ext>
          </a:extLst>
        </cdr:cNvPr>
        <cdr:cNvCxnSpPr/>
      </cdr:nvCxnSpPr>
      <cdr:spPr>
        <a:xfrm xmlns:a="http://schemas.openxmlformats.org/drawingml/2006/main">
          <a:off x="3868494" y="2709576"/>
          <a:ext cx="0" cy="423335"/>
        </a:xfrm>
        <a:prstGeom xmlns:a="http://schemas.openxmlformats.org/drawingml/2006/main" prst="straightConnector1">
          <a:avLst/>
        </a:prstGeom>
        <a:ln xmlns:a="http://schemas.openxmlformats.org/drawingml/2006/main" w="6350">
          <a:solidFill>
            <a:schemeClr val="accent3"/>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0.38227</cdr:x>
      <cdr:y>0.41547</cdr:y>
    </cdr:from>
    <cdr:to>
      <cdr:x>0.6011</cdr:x>
      <cdr:y>0.5287</cdr:y>
    </cdr:to>
    <cdr:sp macro="" textlink="">
      <cdr:nvSpPr>
        <cdr:cNvPr id="2" name="TextBox 1">
          <a:extLst xmlns:a="http://schemas.openxmlformats.org/drawingml/2006/main">
            <a:ext uri="{FF2B5EF4-FFF2-40B4-BE49-F238E27FC236}">
              <a16:creationId xmlns:a16="http://schemas.microsoft.com/office/drawing/2014/main" id="{D2C60044-0631-15E9-E603-D534FCA29476}"/>
            </a:ext>
          </a:extLst>
        </cdr:cNvPr>
        <cdr:cNvSpPr txBox="1"/>
      </cdr:nvSpPr>
      <cdr:spPr>
        <a:xfrm xmlns:a="http://schemas.openxmlformats.org/drawingml/2006/main">
          <a:off x="2079804" y="873774"/>
          <a:ext cx="1190584" cy="23813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900" i="1" dirty="0"/>
            <a:t>10 </a:t>
          </a:r>
          <a:r>
            <a:rPr lang="en-US" sz="900" i="1" dirty="0" err="1"/>
            <a:t>Yr</a:t>
          </a:r>
          <a:r>
            <a:rPr lang="en-US" sz="900" i="1" dirty="0"/>
            <a:t> Avg: 19.1x</a:t>
          </a:r>
        </a:p>
      </cdr:txBody>
    </cdr:sp>
  </cdr:relSizeAnchor>
  <cdr:relSizeAnchor xmlns:cdr="http://schemas.openxmlformats.org/drawingml/2006/chartDrawing">
    <cdr:from>
      <cdr:x>0.19958</cdr:x>
      <cdr:y>0.60112</cdr:y>
    </cdr:from>
    <cdr:to>
      <cdr:x>0.41842</cdr:x>
      <cdr:y>0.71434</cdr:y>
    </cdr:to>
    <cdr:sp macro="" textlink="">
      <cdr:nvSpPr>
        <cdr:cNvPr id="3" name="TextBox 1">
          <a:extLst xmlns:a="http://schemas.openxmlformats.org/drawingml/2006/main">
            <a:ext uri="{FF2B5EF4-FFF2-40B4-BE49-F238E27FC236}">
              <a16:creationId xmlns:a16="http://schemas.microsoft.com/office/drawing/2014/main" id="{A976CB97-6A3B-9A0D-3C66-1CF21E65A305}"/>
            </a:ext>
          </a:extLst>
        </cdr:cNvPr>
        <cdr:cNvSpPr txBox="1"/>
      </cdr:nvSpPr>
      <cdr:spPr>
        <a:xfrm xmlns:a="http://schemas.openxmlformats.org/drawingml/2006/main">
          <a:off x="1085865" y="1264220"/>
          <a:ext cx="1190639" cy="23811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900" i="1" dirty="0"/>
            <a:t>10 </a:t>
          </a:r>
          <a:r>
            <a:rPr lang="en-US" sz="900" i="1" dirty="0" err="1"/>
            <a:t>Yr</a:t>
          </a:r>
          <a:r>
            <a:rPr lang="en-US" sz="900" i="1" dirty="0"/>
            <a:t> Avg: 15.2x</a:t>
          </a:r>
        </a:p>
      </cdr:txBody>
    </cdr:sp>
  </cdr:relSizeAnchor>
</c:userShapes>
</file>

<file path=ppt/drawings/drawing3.xml><?xml version="1.0" encoding="utf-8"?>
<c:userShapes xmlns:c="http://schemas.openxmlformats.org/drawingml/2006/chart">
  <cdr:relSizeAnchor xmlns:cdr="http://schemas.openxmlformats.org/drawingml/2006/chartDrawing">
    <cdr:from>
      <cdr:x>0.03901</cdr:x>
      <cdr:y>0.38043</cdr:y>
    </cdr:from>
    <cdr:to>
      <cdr:x>0.28061</cdr:x>
      <cdr:y>0.4846</cdr:y>
    </cdr:to>
    <cdr:sp macro="" textlink="">
      <cdr:nvSpPr>
        <cdr:cNvPr id="3" name="TextBox 2">
          <a:extLst xmlns:a="http://schemas.openxmlformats.org/drawingml/2006/main">
            <a:ext uri="{FF2B5EF4-FFF2-40B4-BE49-F238E27FC236}">
              <a16:creationId xmlns:a16="http://schemas.microsoft.com/office/drawing/2014/main" id="{C64B301A-C2F4-E537-CE95-96CD955D87CA}"/>
            </a:ext>
          </a:extLst>
        </cdr:cNvPr>
        <cdr:cNvSpPr txBox="1"/>
      </cdr:nvSpPr>
      <cdr:spPr>
        <a:xfrm xmlns:a="http://schemas.openxmlformats.org/drawingml/2006/main">
          <a:off x="212215" y="800090"/>
          <a:ext cx="1314469" cy="21908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marL="0" marR="0" lvl="0" indent="0" defTabSz="914400" eaLnBrk="1" fontAlgn="auto" latinLnBrk="0" hangingPunct="1">
            <a:lnSpc>
              <a:spcPct val="100000"/>
            </a:lnSpc>
            <a:spcBef>
              <a:spcPts val="0"/>
            </a:spcBef>
            <a:spcAft>
              <a:spcPts val="0"/>
            </a:spcAft>
            <a:buClrTx/>
            <a:buSzTx/>
            <a:buFontTx/>
            <a:buNone/>
            <a:tabLst/>
            <a:defRPr/>
          </a:pPr>
          <a:r>
            <a:rPr lang="en-US" sz="900" i="1" dirty="0">
              <a:effectLst/>
              <a:latin typeface="+mn-lt"/>
              <a:ea typeface="+mn-ea"/>
              <a:cs typeface="+mn-cs"/>
            </a:rPr>
            <a:t>10 </a:t>
          </a:r>
          <a:r>
            <a:rPr lang="en-US" sz="900" i="1" dirty="0" err="1">
              <a:effectLst/>
              <a:latin typeface="+mn-lt"/>
              <a:ea typeface="+mn-ea"/>
              <a:cs typeface="+mn-cs"/>
            </a:rPr>
            <a:t>Yr</a:t>
          </a:r>
          <a:r>
            <a:rPr lang="en-US" sz="900" i="1" dirty="0">
              <a:effectLst/>
              <a:latin typeface="+mn-lt"/>
              <a:ea typeface="+mn-ea"/>
              <a:cs typeface="+mn-cs"/>
            </a:rPr>
            <a:t> Avg: </a:t>
          </a:r>
          <a:r>
            <a:rPr lang="en-US" sz="900" i="1" dirty="0"/>
            <a:t>20.8</a:t>
          </a:r>
          <a:r>
            <a:rPr lang="en-US" sz="900" i="1" dirty="0">
              <a:effectLst/>
              <a:latin typeface="+mn-lt"/>
              <a:ea typeface="+mn-ea"/>
              <a:cs typeface="+mn-cs"/>
            </a:rPr>
            <a:t>x</a:t>
          </a:r>
          <a:endParaRPr lang="en-US" sz="900" i="1" dirty="0">
            <a:effectLst/>
          </a:endParaRPr>
        </a:p>
        <a:p xmlns:a="http://schemas.openxmlformats.org/drawingml/2006/main">
          <a:endParaRPr lang="en-US" sz="1100" dirty="0"/>
        </a:p>
      </cdr:txBody>
    </cdr:sp>
  </cdr:relSizeAnchor>
  <cdr:relSizeAnchor xmlns:cdr="http://schemas.openxmlformats.org/drawingml/2006/chartDrawing">
    <cdr:from>
      <cdr:x>0.2877</cdr:x>
      <cdr:y>0.57216</cdr:y>
    </cdr:from>
    <cdr:to>
      <cdr:x>0.5293</cdr:x>
      <cdr:y>0.67633</cdr:y>
    </cdr:to>
    <cdr:sp macro="" textlink="">
      <cdr:nvSpPr>
        <cdr:cNvPr id="4" name="TextBox 1">
          <a:extLst xmlns:a="http://schemas.openxmlformats.org/drawingml/2006/main">
            <a:ext uri="{FF2B5EF4-FFF2-40B4-BE49-F238E27FC236}">
              <a16:creationId xmlns:a16="http://schemas.microsoft.com/office/drawing/2014/main" id="{5827C525-DB71-F343-374B-AD89391331C4}"/>
            </a:ext>
          </a:extLst>
        </cdr:cNvPr>
        <cdr:cNvSpPr txBox="1"/>
      </cdr:nvSpPr>
      <cdr:spPr>
        <a:xfrm xmlns:a="http://schemas.openxmlformats.org/drawingml/2006/main">
          <a:off x="1565284" y="1203321"/>
          <a:ext cx="1314468" cy="2190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lvl="0">
            <a:defRPr/>
          </a:pPr>
          <a:r>
            <a:rPr lang="en-US" sz="900" i="1" dirty="0">
              <a:effectLst/>
              <a:latin typeface="+mn-lt"/>
              <a:ea typeface="+mn-ea"/>
              <a:cs typeface="+mn-cs"/>
            </a:rPr>
            <a:t>10 </a:t>
          </a:r>
          <a:r>
            <a:rPr lang="en-US" sz="900" i="1" dirty="0" err="1">
              <a:effectLst/>
              <a:latin typeface="+mn-lt"/>
              <a:ea typeface="+mn-ea"/>
              <a:cs typeface="+mn-cs"/>
            </a:rPr>
            <a:t>Yr</a:t>
          </a:r>
          <a:r>
            <a:rPr lang="en-US" sz="900" i="1" dirty="0">
              <a:effectLst/>
              <a:latin typeface="+mn-lt"/>
              <a:ea typeface="+mn-ea"/>
              <a:cs typeface="+mn-cs"/>
            </a:rPr>
            <a:t> Avg: 1</a:t>
          </a:r>
          <a:r>
            <a:rPr lang="en-US" sz="900" i="1" dirty="0"/>
            <a:t>8.0</a:t>
          </a:r>
          <a:r>
            <a:rPr lang="en-US" sz="900" i="1" dirty="0">
              <a:effectLst/>
              <a:latin typeface="+mn-lt"/>
              <a:ea typeface="+mn-ea"/>
              <a:cs typeface="+mn-cs"/>
            </a:rPr>
            <a:t>x</a:t>
          </a:r>
          <a:endParaRPr lang="en-US" sz="900" i="1" dirty="0">
            <a:effectLst/>
          </a:endParaRPr>
        </a:p>
        <a:p xmlns:a="http://schemas.openxmlformats.org/drawingml/2006/main">
          <a:endParaRPr lang="en-US" sz="1100" dirty="0"/>
        </a:p>
      </cdr:txBody>
    </cdr:sp>
  </cdr:relSizeAnchor>
</c:userShapes>
</file>

<file path=ppt/drawings/drawing4.xml><?xml version="1.0" encoding="utf-8"?>
<c:userShapes xmlns:c="http://schemas.openxmlformats.org/drawingml/2006/chart">
  <cdr:relSizeAnchor xmlns:cdr="http://schemas.openxmlformats.org/drawingml/2006/chartDrawing">
    <cdr:from>
      <cdr:x>0.07236</cdr:x>
      <cdr:y>0.49539</cdr:y>
    </cdr:from>
    <cdr:to>
      <cdr:x>0.31396</cdr:x>
      <cdr:y>0.59866</cdr:y>
    </cdr:to>
    <cdr:sp macro="" textlink="">
      <cdr:nvSpPr>
        <cdr:cNvPr id="2" name="TextBox 1">
          <a:extLst xmlns:a="http://schemas.openxmlformats.org/drawingml/2006/main">
            <a:ext uri="{FF2B5EF4-FFF2-40B4-BE49-F238E27FC236}">
              <a16:creationId xmlns:a16="http://schemas.microsoft.com/office/drawing/2014/main" id="{5827C525-DB71-F343-374B-AD89391331C4}"/>
            </a:ext>
          </a:extLst>
        </cdr:cNvPr>
        <cdr:cNvSpPr txBox="1"/>
      </cdr:nvSpPr>
      <cdr:spPr>
        <a:xfrm xmlns:a="http://schemas.openxmlformats.org/drawingml/2006/main">
          <a:off x="393700" y="1050925"/>
          <a:ext cx="1314450" cy="21907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defTabSz="914400" eaLnBrk="1" fontAlgn="auto" latinLnBrk="0" hangingPunct="1">
            <a:lnSpc>
              <a:spcPct val="100000"/>
            </a:lnSpc>
            <a:spcBef>
              <a:spcPts val="0"/>
            </a:spcBef>
            <a:spcAft>
              <a:spcPts val="0"/>
            </a:spcAft>
            <a:buClrTx/>
            <a:buSzTx/>
            <a:buFontTx/>
            <a:buNone/>
            <a:tabLst/>
            <a:defRPr/>
          </a:pPr>
          <a:r>
            <a:rPr lang="en-US" sz="900" i="1" dirty="0">
              <a:effectLst/>
              <a:latin typeface="+mn-lt"/>
              <a:ea typeface="+mn-ea"/>
              <a:cs typeface="+mn-cs"/>
            </a:rPr>
            <a:t>10 </a:t>
          </a:r>
          <a:r>
            <a:rPr lang="en-US" sz="900" i="1" dirty="0" err="1">
              <a:effectLst/>
              <a:latin typeface="+mn-lt"/>
              <a:ea typeface="+mn-ea"/>
              <a:cs typeface="+mn-cs"/>
            </a:rPr>
            <a:t>Yr</a:t>
          </a:r>
          <a:r>
            <a:rPr lang="en-US" sz="900" i="1" dirty="0">
              <a:effectLst/>
              <a:latin typeface="+mn-lt"/>
              <a:ea typeface="+mn-ea"/>
              <a:cs typeface="+mn-cs"/>
            </a:rPr>
            <a:t> Avg: 14.1x</a:t>
          </a:r>
          <a:endParaRPr lang="en-US" sz="900" i="1" dirty="0">
            <a:effectLst/>
          </a:endParaRPr>
        </a:p>
        <a:p xmlns:a="http://schemas.openxmlformats.org/drawingml/2006/main">
          <a:endParaRPr lang="en-US" sz="1100" dirty="0"/>
        </a:p>
      </cdr:txBody>
    </cdr:sp>
  </cdr:relSizeAnchor>
  <cdr:relSizeAnchor xmlns:cdr="http://schemas.openxmlformats.org/drawingml/2006/chartDrawing">
    <cdr:from>
      <cdr:x>0.28945</cdr:x>
      <cdr:y>0.68846</cdr:y>
    </cdr:from>
    <cdr:to>
      <cdr:x>0.53105</cdr:x>
      <cdr:y>0.79173</cdr:y>
    </cdr:to>
    <cdr:sp macro="" textlink="">
      <cdr:nvSpPr>
        <cdr:cNvPr id="3" name="TextBox 1">
          <a:extLst xmlns:a="http://schemas.openxmlformats.org/drawingml/2006/main">
            <a:ext uri="{FF2B5EF4-FFF2-40B4-BE49-F238E27FC236}">
              <a16:creationId xmlns:a16="http://schemas.microsoft.com/office/drawing/2014/main" id="{04824267-30DF-7E46-DC8F-3B179FCA8F52}"/>
            </a:ext>
          </a:extLst>
        </cdr:cNvPr>
        <cdr:cNvSpPr txBox="1"/>
      </cdr:nvSpPr>
      <cdr:spPr>
        <a:xfrm xmlns:a="http://schemas.openxmlformats.org/drawingml/2006/main">
          <a:off x="1574800" y="1460500"/>
          <a:ext cx="1314450" cy="219075"/>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marL="0" marR="0" lvl="0" indent="0" defTabSz="914400" eaLnBrk="1" fontAlgn="auto" latinLnBrk="0" hangingPunct="1">
            <a:lnSpc>
              <a:spcPct val="100000"/>
            </a:lnSpc>
            <a:spcBef>
              <a:spcPts val="0"/>
            </a:spcBef>
            <a:spcAft>
              <a:spcPts val="0"/>
            </a:spcAft>
            <a:buClrTx/>
            <a:buSzTx/>
            <a:buFontTx/>
            <a:buNone/>
            <a:tabLst/>
            <a:defRPr/>
          </a:pPr>
          <a:r>
            <a:rPr lang="en-US" sz="900" i="1" dirty="0">
              <a:effectLst/>
              <a:latin typeface="+mn-lt"/>
              <a:ea typeface="+mn-ea"/>
              <a:cs typeface="+mn-cs"/>
            </a:rPr>
            <a:t>10 </a:t>
          </a:r>
          <a:r>
            <a:rPr lang="en-US" sz="900" i="1" dirty="0" err="1">
              <a:effectLst/>
              <a:latin typeface="+mn-lt"/>
              <a:ea typeface="+mn-ea"/>
              <a:cs typeface="+mn-cs"/>
            </a:rPr>
            <a:t>Yr</a:t>
          </a:r>
          <a:r>
            <a:rPr lang="en-US" sz="900" i="1" dirty="0">
              <a:effectLst/>
              <a:latin typeface="+mn-lt"/>
              <a:ea typeface="+mn-ea"/>
              <a:cs typeface="+mn-cs"/>
            </a:rPr>
            <a:t> Avg: 11.9x</a:t>
          </a:r>
          <a:endParaRPr lang="en-US" sz="900" i="1" dirty="0">
            <a:effectLst/>
          </a:endParaRPr>
        </a:p>
        <a:p xmlns:a="http://schemas.openxmlformats.org/drawingml/2006/main">
          <a:endParaRPr lang="en-US" sz="1100" dirty="0"/>
        </a:p>
      </cdr:txBody>
    </cdr:sp>
  </cdr:relSizeAnchor>
</c:userShapes>
</file>

<file path=ppt/drawings/drawing5.xml><?xml version="1.0" encoding="utf-8"?>
<c:userShapes xmlns:c="http://schemas.openxmlformats.org/drawingml/2006/chart">
  <cdr:relSizeAnchor xmlns:cdr="http://schemas.openxmlformats.org/drawingml/2006/chartDrawing">
    <cdr:from>
      <cdr:x>0.24685</cdr:x>
      <cdr:y>0.30083</cdr:y>
    </cdr:from>
    <cdr:to>
      <cdr:x>0.43943</cdr:x>
      <cdr:y>0.35471</cdr:y>
    </cdr:to>
    <cdr:sp macro="" textlink="">
      <cdr:nvSpPr>
        <cdr:cNvPr id="2" name="TextBox 1">
          <a:extLst xmlns:a="http://schemas.openxmlformats.org/drawingml/2006/main">
            <a:ext uri="{FF2B5EF4-FFF2-40B4-BE49-F238E27FC236}">
              <a16:creationId xmlns:a16="http://schemas.microsoft.com/office/drawing/2014/main" id="{722A8D40-5D7C-FA7F-9A4E-DA8467659DBB}"/>
            </a:ext>
          </a:extLst>
        </cdr:cNvPr>
        <cdr:cNvSpPr txBox="1"/>
      </cdr:nvSpPr>
      <cdr:spPr>
        <a:xfrm xmlns:a="http://schemas.openxmlformats.org/drawingml/2006/main">
          <a:off x="1343025" y="638175"/>
          <a:ext cx="1047750" cy="1143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0.3335</cdr:x>
      <cdr:y>0.42205</cdr:y>
    </cdr:from>
    <cdr:to>
      <cdr:x>0.62937</cdr:x>
      <cdr:y>0.53879</cdr:y>
    </cdr:to>
    <cdr:sp macro="" textlink="">
      <cdr:nvSpPr>
        <cdr:cNvPr id="4" name="TextBox 3">
          <a:extLst xmlns:a="http://schemas.openxmlformats.org/drawingml/2006/main">
            <a:ext uri="{FF2B5EF4-FFF2-40B4-BE49-F238E27FC236}">
              <a16:creationId xmlns:a16="http://schemas.microsoft.com/office/drawing/2014/main" id="{D30081F3-E103-51F6-3655-AE7B39A0D2C0}"/>
            </a:ext>
          </a:extLst>
        </cdr:cNvPr>
        <cdr:cNvSpPr txBox="1"/>
      </cdr:nvSpPr>
      <cdr:spPr>
        <a:xfrm xmlns:a="http://schemas.openxmlformats.org/drawingml/2006/main">
          <a:off x="1814485" y="895340"/>
          <a:ext cx="1609734" cy="24765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900" i="1" dirty="0"/>
            <a:t>10 </a:t>
          </a:r>
          <a:r>
            <a:rPr lang="en-US" sz="900" i="1" dirty="0" err="1"/>
            <a:t>Yr</a:t>
          </a:r>
          <a:r>
            <a:rPr lang="en-US" sz="900" i="1" dirty="0"/>
            <a:t> Avg: 16.6x</a:t>
          </a:r>
        </a:p>
        <a:p xmlns:a="http://schemas.openxmlformats.org/drawingml/2006/main">
          <a:endParaRPr lang="en-US" sz="1100" dirty="0"/>
        </a:p>
      </cdr:txBody>
    </cdr:sp>
  </cdr:relSizeAnchor>
  <cdr:relSizeAnchor xmlns:cdr="http://schemas.openxmlformats.org/drawingml/2006/chartDrawing">
    <cdr:from>
      <cdr:x>0.18178</cdr:x>
      <cdr:y>0.57741</cdr:y>
    </cdr:from>
    <cdr:to>
      <cdr:x>0.47765</cdr:x>
      <cdr:y>0.68046</cdr:y>
    </cdr:to>
    <cdr:sp macro="" textlink="">
      <cdr:nvSpPr>
        <cdr:cNvPr id="5" name="TextBox 1">
          <a:extLst xmlns:a="http://schemas.openxmlformats.org/drawingml/2006/main">
            <a:ext uri="{FF2B5EF4-FFF2-40B4-BE49-F238E27FC236}">
              <a16:creationId xmlns:a16="http://schemas.microsoft.com/office/drawing/2014/main" id="{90B9F378-D801-3BC0-9B33-8638177BA930}"/>
            </a:ext>
          </a:extLst>
        </cdr:cNvPr>
        <cdr:cNvSpPr txBox="1"/>
      </cdr:nvSpPr>
      <cdr:spPr>
        <a:xfrm xmlns:a="http://schemas.openxmlformats.org/drawingml/2006/main">
          <a:off x="989028" y="1224921"/>
          <a:ext cx="1609734" cy="218620"/>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900" i="1" dirty="0"/>
            <a:t>10 </a:t>
          </a:r>
          <a:r>
            <a:rPr lang="en-US" sz="900" i="1" dirty="0" err="1"/>
            <a:t>Yr</a:t>
          </a:r>
          <a:r>
            <a:rPr lang="en-US" sz="900" i="1" dirty="0"/>
            <a:t> Avg: 14.5 x</a:t>
          </a:r>
        </a:p>
        <a:p xmlns:a="http://schemas.openxmlformats.org/drawingml/2006/main">
          <a:endParaRPr lang="en-US" sz="1100" dirty="0"/>
        </a:p>
      </cdr:txBody>
    </cdr:sp>
  </cdr:relSizeAnchor>
</c:userShapes>
</file>

<file path=ppt/handoutMasters/_rels/handoutMaster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0718644-737D-43E6-AB63-4A0D72D612B9}"/>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655DD514-52B2-4A20-B455-6C93CA0B03C3}"/>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A5B98BE9-1DF9-4F13-8080-3D34EC7F0DCC}" type="datetimeFigureOut">
              <a:rPr lang="en-US" smtClean="0"/>
              <a:t>4/4/2024</a:t>
            </a:fld>
            <a:endParaRPr lang="en-US"/>
          </a:p>
        </p:txBody>
      </p:sp>
      <p:sp>
        <p:nvSpPr>
          <p:cNvPr id="4" name="Footer Placeholder 3">
            <a:extLst>
              <a:ext uri="{FF2B5EF4-FFF2-40B4-BE49-F238E27FC236}">
                <a16:creationId xmlns:a16="http://schemas.microsoft.com/office/drawing/2014/main" id="{A0DCCAA0-9260-4B93-879D-E3DA39A7AFE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F221F7F6-A6FF-4ADE-AF5F-BC6F8B9A4AC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B2F9B1C-8D71-413B-8AE0-A66A1D16BA7B}" type="slidenum">
              <a:rPr lang="en-US" smtClean="0"/>
              <a:t>‹#›</a:t>
            </a:fld>
            <a:endParaRPr lang="en-US"/>
          </a:p>
        </p:txBody>
      </p:sp>
      <p:pic>
        <p:nvPicPr>
          <p:cNvPr id="6" name="Picture 5">
            <a:extLst>
              <a:ext uri="{FF2B5EF4-FFF2-40B4-BE49-F238E27FC236}">
                <a16:creationId xmlns:a16="http://schemas.microsoft.com/office/drawing/2014/main" id="{A1B363D0-BAE8-4E30-968C-B30621B7FD5D}"/>
              </a:ext>
            </a:extLst>
          </p:cNvPr>
          <p:cNvPicPr>
            <a:picLocks noChangeAspect="1"/>
          </p:cNvPicPr>
          <p:nvPr/>
        </p:nvPicPr>
        <p:blipFill>
          <a:blip r:embed="rId2"/>
          <a:stretch>
            <a:fillRect/>
          </a:stretch>
        </p:blipFill>
        <p:spPr>
          <a:xfrm>
            <a:off x="3137638" y="63868"/>
            <a:ext cx="728379" cy="789839"/>
          </a:xfrm>
          <a:prstGeom prst="rect">
            <a:avLst/>
          </a:prstGeom>
        </p:spPr>
      </p:pic>
    </p:spTree>
    <p:extLst>
      <p:ext uri="{BB962C8B-B14F-4D97-AF65-F5344CB8AC3E}">
        <p14:creationId xmlns:p14="http://schemas.microsoft.com/office/powerpoint/2010/main" val="332827957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773680" cy="457200"/>
          </a:xfrm>
          <a:prstGeom prst="rect">
            <a:avLst/>
          </a:prstGeom>
        </p:spPr>
        <p:txBody>
          <a:bodyPr vert="horz" lIns="91440" tIns="45720" rIns="91440" bIns="45720" rtlCol="0"/>
          <a:lstStyle>
            <a:lvl1pPr algn="l">
              <a:defRPr sz="1200"/>
            </a:lvl1pPr>
          </a:lstStyle>
          <a:p>
            <a:endParaRPr lang="en-CA"/>
          </a:p>
        </p:txBody>
      </p:sp>
      <p:sp>
        <p:nvSpPr>
          <p:cNvPr id="3" name="Date Placeholder 2"/>
          <p:cNvSpPr>
            <a:spLocks noGrp="1"/>
          </p:cNvSpPr>
          <p:nvPr>
            <p:ph type="dt" idx="1"/>
          </p:nvPr>
        </p:nvSpPr>
        <p:spPr>
          <a:xfrm>
            <a:off x="4084320" y="0"/>
            <a:ext cx="2773680" cy="457200"/>
          </a:xfrm>
          <a:prstGeom prst="rect">
            <a:avLst/>
          </a:prstGeom>
        </p:spPr>
        <p:txBody>
          <a:bodyPr vert="horz" lIns="91440" tIns="45720" rIns="91440" bIns="45720" rtlCol="0"/>
          <a:lstStyle>
            <a:lvl1pPr algn="r">
              <a:defRPr sz="1200"/>
            </a:lvl1pPr>
          </a:lstStyle>
          <a:p>
            <a:fld id="{22DAF281-D5C0-44A6-919B-4BDDA8A72803}" type="datetimeFigureOut">
              <a:rPr lang="en-CA" smtClean="0"/>
              <a:t>2024-04-04</a:t>
            </a:fld>
            <a:endParaRPr lang="en-CA"/>
          </a:p>
        </p:txBody>
      </p:sp>
      <p:sp>
        <p:nvSpPr>
          <p:cNvPr id="4" name="Slide Image Placeholder 3"/>
          <p:cNvSpPr>
            <a:spLocks noGrp="1" noRot="1" noChangeAspect="1"/>
          </p:cNvSpPr>
          <p:nvPr>
            <p:ph type="sldImg" idx="2"/>
          </p:nvPr>
        </p:nvSpPr>
        <p:spPr>
          <a:xfrm>
            <a:off x="685800" y="1143000"/>
            <a:ext cx="5486400" cy="3087338"/>
          </a:xfrm>
          <a:prstGeom prst="rect">
            <a:avLst/>
          </a:prstGeom>
          <a:noFill/>
          <a:ln w="12700">
            <a:solidFill>
              <a:prstClr val="black"/>
            </a:solidFill>
          </a:ln>
        </p:spPr>
        <p:txBody>
          <a:bodyPr vert="horz" lIns="91440" tIns="45720" rIns="91440" bIns="45720" rtlCol="0" anchor="ctr"/>
          <a:lstStyle/>
          <a:p>
            <a:endParaRPr lang="en-CA"/>
          </a:p>
        </p:txBody>
      </p:sp>
      <p:sp>
        <p:nvSpPr>
          <p:cNvPr id="5" name="Notes Placeholder 4"/>
          <p:cNvSpPr>
            <a:spLocks noGrp="1"/>
          </p:cNvSpPr>
          <p:nvPr>
            <p:ph type="body" sz="quarter" idx="3"/>
          </p:nvPr>
        </p:nvSpPr>
        <p:spPr>
          <a:xfrm>
            <a:off x="685800" y="4398264"/>
            <a:ext cx="5486400" cy="3602736"/>
          </a:xfrm>
          <a:prstGeom prst="rect">
            <a:avLst/>
          </a:prstGeom>
        </p:spPr>
        <p:txBody>
          <a:bodyPr vert="horz" lIns="91440" tIns="45720" rIns="91440" bIns="45720" rtlCol="0"/>
          <a:lstStyle/>
          <a:p>
            <a:pPr lvl="0"/>
            <a:r>
              <a:rPr lang="en-CA"/>
              <a:t>Edit Master text styles</a:t>
            </a:r>
          </a:p>
          <a:p>
            <a:pPr lvl="1"/>
            <a:r>
              <a:rPr lang="en-CA"/>
              <a:t>Second level</a:t>
            </a:r>
          </a:p>
          <a:p>
            <a:pPr lvl="2"/>
            <a:r>
              <a:rPr lang="en-CA"/>
              <a:t>Third level</a:t>
            </a:r>
          </a:p>
          <a:p>
            <a:pPr lvl="3"/>
            <a:r>
              <a:rPr lang="en-CA"/>
              <a:t>Fourth level</a:t>
            </a:r>
          </a:p>
          <a:p>
            <a:pPr lvl="4"/>
            <a:r>
              <a:rPr lang="en-CA"/>
              <a:t>Fifth level</a:t>
            </a:r>
          </a:p>
        </p:txBody>
      </p:sp>
      <p:sp>
        <p:nvSpPr>
          <p:cNvPr id="6" name="Footer Placeholder 5"/>
          <p:cNvSpPr>
            <a:spLocks noGrp="1"/>
          </p:cNvSpPr>
          <p:nvPr>
            <p:ph type="ftr" sz="quarter" idx="4"/>
          </p:nvPr>
        </p:nvSpPr>
        <p:spPr>
          <a:xfrm>
            <a:off x="0" y="8676683"/>
            <a:ext cx="2773680" cy="457200"/>
          </a:xfrm>
          <a:prstGeom prst="rect">
            <a:avLst/>
          </a:prstGeom>
        </p:spPr>
        <p:txBody>
          <a:bodyPr vert="horz" lIns="91440" tIns="45720" rIns="91440" bIns="45720" rtlCol="0" anchor="b"/>
          <a:lstStyle>
            <a:lvl1pPr algn="l">
              <a:defRPr sz="1200"/>
            </a:lvl1pPr>
          </a:lstStyle>
          <a:p>
            <a:endParaRPr lang="en-CA" dirty="0"/>
          </a:p>
        </p:txBody>
      </p:sp>
      <p:sp>
        <p:nvSpPr>
          <p:cNvPr id="7" name="Slide Number Placeholder 6"/>
          <p:cNvSpPr>
            <a:spLocks noGrp="1"/>
          </p:cNvSpPr>
          <p:nvPr>
            <p:ph type="sldNum" sz="quarter" idx="5"/>
          </p:nvPr>
        </p:nvSpPr>
        <p:spPr>
          <a:xfrm>
            <a:off x="4084320" y="8676683"/>
            <a:ext cx="2773680" cy="457200"/>
          </a:xfrm>
          <a:prstGeom prst="rect">
            <a:avLst/>
          </a:prstGeom>
        </p:spPr>
        <p:txBody>
          <a:bodyPr vert="horz" lIns="91440" tIns="45720" rIns="91440" bIns="45720" rtlCol="0" anchor="b"/>
          <a:lstStyle>
            <a:lvl1pPr algn="r">
              <a:defRPr sz="1200"/>
            </a:lvl1pPr>
          </a:lstStyle>
          <a:p>
            <a:fld id="{1FF71800-7E42-4FD9-88C0-C7DD9972A17A}" type="slidenum">
              <a:rPr lang="en-CA" smtClean="0"/>
              <a:t>‹#›</a:t>
            </a:fld>
            <a:endParaRPr lang="en-CA"/>
          </a:p>
        </p:txBody>
      </p:sp>
      <p:pic>
        <p:nvPicPr>
          <p:cNvPr id="8" name="Picture 7">
            <a:extLst>
              <a:ext uri="{FF2B5EF4-FFF2-40B4-BE49-F238E27FC236}">
                <a16:creationId xmlns:a16="http://schemas.microsoft.com/office/drawing/2014/main" id="{8E12A3C9-2089-46C7-97D9-9199F279E422}"/>
              </a:ext>
            </a:extLst>
          </p:cNvPr>
          <p:cNvPicPr>
            <a:picLocks noChangeAspect="1"/>
          </p:cNvPicPr>
          <p:nvPr/>
        </p:nvPicPr>
        <p:blipFill>
          <a:blip r:embed="rId2"/>
          <a:stretch>
            <a:fillRect/>
          </a:stretch>
        </p:blipFill>
        <p:spPr>
          <a:xfrm>
            <a:off x="3137638" y="63868"/>
            <a:ext cx="728379" cy="789839"/>
          </a:xfrm>
          <a:prstGeom prst="rect">
            <a:avLst/>
          </a:prstGeom>
        </p:spPr>
      </p:pic>
    </p:spTree>
    <p:extLst>
      <p:ext uri="{BB962C8B-B14F-4D97-AF65-F5344CB8AC3E}">
        <p14:creationId xmlns:p14="http://schemas.microsoft.com/office/powerpoint/2010/main" val="255695043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FF71800-7E42-4FD9-88C0-C7DD9972A17A}" type="slidenum">
              <a:rPr lang="en-CA" smtClean="0"/>
              <a:t>1</a:t>
            </a:fld>
            <a:endParaRPr lang="en-CA"/>
          </a:p>
        </p:txBody>
      </p:sp>
    </p:spTree>
    <p:extLst>
      <p:ext uri="{BB962C8B-B14F-4D97-AF65-F5344CB8AC3E}">
        <p14:creationId xmlns:p14="http://schemas.microsoft.com/office/powerpoint/2010/main" val="3916920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FF71800-7E42-4FD9-88C0-C7DD9972A17A}" type="slidenum">
              <a:rPr lang="en-CA" smtClean="0"/>
              <a:t>10</a:t>
            </a:fld>
            <a:endParaRPr lang="en-CA"/>
          </a:p>
        </p:txBody>
      </p:sp>
    </p:spTree>
    <p:extLst>
      <p:ext uri="{BB962C8B-B14F-4D97-AF65-F5344CB8AC3E}">
        <p14:creationId xmlns:p14="http://schemas.microsoft.com/office/powerpoint/2010/main" val="8319680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FF71800-7E42-4FD9-88C0-C7DD9972A17A}" type="slidenum">
              <a:rPr lang="en-CA" smtClean="0"/>
              <a:t>11</a:t>
            </a:fld>
            <a:endParaRPr lang="en-CA"/>
          </a:p>
        </p:txBody>
      </p:sp>
    </p:spTree>
    <p:extLst>
      <p:ext uri="{BB962C8B-B14F-4D97-AF65-F5344CB8AC3E}">
        <p14:creationId xmlns:p14="http://schemas.microsoft.com/office/powerpoint/2010/main" val="2800177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r>
              <a:rPr lang="en-US" dirty="0"/>
              <a:t>2023 started with hope that it will be a year of positive bond returns. We noted that we have never seen 3 consecutive years of negative bond returns. That we will not this time seemed plausible through June, but then government yields shot up in the past 3 months. </a:t>
            </a:r>
          </a:p>
          <a:p>
            <a:r>
              <a:rPr lang="en-US" dirty="0"/>
              <a:t>Well, the year is not over yet, but for now, only credit investments are in the green YTD.</a:t>
            </a:r>
          </a:p>
        </p:txBody>
      </p:sp>
      <p:sp>
        <p:nvSpPr>
          <p:cNvPr id="4" name="Slide Number Placeholder 3"/>
          <p:cNvSpPr>
            <a:spLocks noGrp="1"/>
          </p:cNvSpPr>
          <p:nvPr>
            <p:ph type="sldNum" sz="quarter" idx="10"/>
          </p:nvPr>
        </p:nvSpPr>
        <p:spPr/>
        <p:txBody>
          <a:bodyPr/>
          <a:lstStyle/>
          <a:p>
            <a:fld id="{1FF71800-7E42-4FD9-88C0-C7DD9972A17A}" type="slidenum">
              <a:rPr lang="en-CA" smtClean="0">
                <a:solidFill>
                  <a:srgbClr val="000000"/>
                </a:solidFill>
              </a:rPr>
              <a:pPr/>
              <a:t>2</a:t>
            </a:fld>
            <a:endParaRPr lang="en-CA">
              <a:solidFill>
                <a:srgbClr val="000000"/>
              </a:solidFill>
            </a:endParaRPr>
          </a:p>
        </p:txBody>
      </p:sp>
    </p:spTree>
    <p:extLst>
      <p:ext uri="{BB962C8B-B14F-4D97-AF65-F5344CB8AC3E}">
        <p14:creationId xmlns:p14="http://schemas.microsoft.com/office/powerpoint/2010/main" val="125707259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094EE17-F29C-45A0-92A7-0C419232CC4F}" type="slidenum">
              <a:rPr lang="en-US" smtClean="0"/>
              <a:pPr/>
              <a:t>3</a:t>
            </a:fld>
            <a:endParaRPr lang="en-US" dirty="0"/>
          </a:p>
        </p:txBody>
      </p:sp>
    </p:spTree>
    <p:extLst>
      <p:ext uri="{BB962C8B-B14F-4D97-AF65-F5344CB8AC3E}">
        <p14:creationId xmlns:p14="http://schemas.microsoft.com/office/powerpoint/2010/main" val="128322480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FF71800-7E42-4FD9-88C0-C7DD9972A17A}" type="slidenum">
              <a:rPr lang="en-CA" smtClean="0"/>
              <a:t>4</a:t>
            </a:fld>
            <a:endParaRPr lang="en-CA" dirty="0"/>
          </a:p>
        </p:txBody>
      </p:sp>
    </p:spTree>
    <p:extLst>
      <p:ext uri="{BB962C8B-B14F-4D97-AF65-F5344CB8AC3E}">
        <p14:creationId xmlns:p14="http://schemas.microsoft.com/office/powerpoint/2010/main" val="8500520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FF71800-7E42-4FD9-88C0-C7DD9972A17A}" type="slidenum">
              <a:rPr lang="en-CA" smtClean="0"/>
              <a:t>5</a:t>
            </a:fld>
            <a:endParaRPr lang="en-CA" dirty="0"/>
          </a:p>
        </p:txBody>
      </p:sp>
    </p:spTree>
    <p:extLst>
      <p:ext uri="{BB962C8B-B14F-4D97-AF65-F5344CB8AC3E}">
        <p14:creationId xmlns:p14="http://schemas.microsoft.com/office/powerpoint/2010/main" val="114162635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FF71800-7E42-4FD9-88C0-C7DD9972A17A}" type="slidenum">
              <a:rPr lang="en-CA" smtClean="0"/>
              <a:t>6</a:t>
            </a:fld>
            <a:endParaRPr lang="en-CA" dirty="0"/>
          </a:p>
        </p:txBody>
      </p:sp>
    </p:spTree>
    <p:extLst>
      <p:ext uri="{BB962C8B-B14F-4D97-AF65-F5344CB8AC3E}">
        <p14:creationId xmlns:p14="http://schemas.microsoft.com/office/powerpoint/2010/main" val="356216663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FF71800-7E42-4FD9-88C0-C7DD9972A17A}" type="slidenum">
              <a:rPr lang="en-CA" smtClean="0"/>
              <a:t>7</a:t>
            </a:fld>
            <a:endParaRPr lang="en-CA"/>
          </a:p>
        </p:txBody>
      </p:sp>
    </p:spTree>
    <p:extLst>
      <p:ext uri="{BB962C8B-B14F-4D97-AF65-F5344CB8AC3E}">
        <p14:creationId xmlns:p14="http://schemas.microsoft.com/office/powerpoint/2010/main" val="26541068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FF71800-7E42-4FD9-88C0-C7DD9972A17A}" type="slidenum">
              <a:rPr lang="en-CA" smtClean="0"/>
              <a:t>8</a:t>
            </a:fld>
            <a:endParaRPr lang="en-CA"/>
          </a:p>
        </p:txBody>
      </p:sp>
    </p:spTree>
    <p:extLst>
      <p:ext uri="{BB962C8B-B14F-4D97-AF65-F5344CB8AC3E}">
        <p14:creationId xmlns:p14="http://schemas.microsoft.com/office/powerpoint/2010/main" val="22616393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7688"/>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1FF71800-7E42-4FD9-88C0-C7DD9972A17A}" type="slidenum">
              <a:rPr lang="en-CA" smtClean="0"/>
              <a:t>9</a:t>
            </a:fld>
            <a:endParaRPr lang="en-CA"/>
          </a:p>
        </p:txBody>
      </p:sp>
    </p:spTree>
    <p:extLst>
      <p:ext uri="{BB962C8B-B14F-4D97-AF65-F5344CB8AC3E}">
        <p14:creationId xmlns:p14="http://schemas.microsoft.com/office/powerpoint/2010/main" val="376831122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emf"/><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image" Target="../media/image3.emf"/></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emf"/><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9.jpeg"/><Relationship Id="rId1" Type="http://schemas.openxmlformats.org/officeDocument/2006/relationships/slideMaster" Target="../slideMasters/slideMaster1.xml"/><Relationship Id="rId5" Type="http://schemas.openxmlformats.org/officeDocument/2006/relationships/image" Target="../media/image8.png"/><Relationship Id="rId4" Type="http://schemas.openxmlformats.org/officeDocument/2006/relationships/image" Target="../media/image7.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emf"/><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 Slide 1">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68A9B61C-7922-477A-9898-94F3BA2D8CBB}"/>
              </a:ext>
            </a:extLst>
          </p:cNvPr>
          <p:cNvPicPr>
            <a:picLocks/>
          </p:cNvPicPr>
          <p:nvPr userDrawn="1"/>
        </p:nvPicPr>
        <p:blipFill>
          <a:blip r:embed="rId2"/>
          <a:stretch>
            <a:fillRect/>
          </a:stretch>
        </p:blipFill>
        <p:spPr>
          <a:xfrm>
            <a:off x="-18288" y="0"/>
            <a:ext cx="12243816" cy="6912864"/>
          </a:xfrm>
          <a:prstGeom prst="rect">
            <a:avLst/>
          </a:prstGeom>
        </p:spPr>
      </p:pic>
      <p:pic>
        <p:nvPicPr>
          <p:cNvPr id="12" name="Picture 11">
            <a:extLst>
              <a:ext uri="{FF2B5EF4-FFF2-40B4-BE49-F238E27FC236}">
                <a16:creationId xmlns:a16="http://schemas.microsoft.com/office/drawing/2014/main" id="{1D2515B1-09C0-4CB7-BDBF-77B6E70A19BC}"/>
              </a:ext>
            </a:extLst>
          </p:cNvPr>
          <p:cNvPicPr>
            <a:picLocks noChangeAspect="1"/>
          </p:cNvPicPr>
          <p:nvPr userDrawn="1"/>
        </p:nvPicPr>
        <p:blipFill>
          <a:blip r:embed="rId3"/>
          <a:stretch>
            <a:fillRect/>
          </a:stretch>
        </p:blipFill>
        <p:spPr>
          <a:xfrm>
            <a:off x="11283696" y="5797296"/>
            <a:ext cx="728379" cy="789839"/>
          </a:xfrm>
          <a:prstGeom prst="rect">
            <a:avLst/>
          </a:prstGeom>
        </p:spPr>
      </p:pic>
      <p:sp>
        <p:nvSpPr>
          <p:cNvPr id="4" name="Date Placeholder 3">
            <a:extLst>
              <a:ext uri="{FF2B5EF4-FFF2-40B4-BE49-F238E27FC236}">
                <a16:creationId xmlns:a16="http://schemas.microsoft.com/office/drawing/2014/main" id="{6C6A5474-121E-451F-8F0B-03523EA414EC}"/>
              </a:ext>
            </a:extLst>
          </p:cNvPr>
          <p:cNvSpPr>
            <a:spLocks noGrp="1"/>
          </p:cNvSpPr>
          <p:nvPr>
            <p:ph type="dt" sz="half" idx="10"/>
          </p:nvPr>
        </p:nvSpPr>
        <p:spPr>
          <a:xfrm>
            <a:off x="448056" y="6409944"/>
            <a:ext cx="3657600" cy="182880"/>
          </a:xfrm>
          <a:prstGeom prst="rect">
            <a:avLst/>
          </a:prstGeom>
        </p:spPr>
        <p:txBody>
          <a:bodyPr lIns="0" tIns="0" rIns="0" bIns="0"/>
          <a:lstStyle>
            <a:lvl1pPr>
              <a:defRPr sz="1200">
                <a:solidFill>
                  <a:schemeClr val="tx1"/>
                </a:solidFill>
              </a:defRPr>
            </a:lvl1pPr>
          </a:lstStyle>
          <a:p>
            <a:fld id="{BA3C95CC-CD7F-EF41-9083-A720D579D4EB}" type="datetime4">
              <a:rPr lang="en-US" smtClean="0"/>
              <a:pPr/>
              <a:t>April 4, 2024</a:t>
            </a:fld>
            <a:endParaRPr lang="en-CA" dirty="0"/>
          </a:p>
        </p:txBody>
      </p:sp>
      <p:sp>
        <p:nvSpPr>
          <p:cNvPr id="13" name="Text Placeholder 12">
            <a:extLst>
              <a:ext uri="{FF2B5EF4-FFF2-40B4-BE49-F238E27FC236}">
                <a16:creationId xmlns:a16="http://schemas.microsoft.com/office/drawing/2014/main" id="{3A43A11F-E99C-49FB-8576-8507FC873D1B}"/>
              </a:ext>
            </a:extLst>
          </p:cNvPr>
          <p:cNvSpPr>
            <a:spLocks noGrp="1"/>
          </p:cNvSpPr>
          <p:nvPr>
            <p:ph type="body" sz="quarter" idx="14" hasCustomPrompt="1"/>
          </p:nvPr>
        </p:nvSpPr>
        <p:spPr>
          <a:xfrm>
            <a:off x="441242" y="6153912"/>
            <a:ext cx="5654675" cy="255587"/>
          </a:xfrm>
        </p:spPr>
        <p:txBody>
          <a:bodyPr>
            <a:normAutofit/>
          </a:bodyPr>
          <a:lstStyle>
            <a:lvl1pPr>
              <a:defRPr sz="1500" b="0">
                <a:solidFill>
                  <a:schemeClr val="tx1"/>
                </a:solidFill>
              </a:defRPr>
            </a:lvl1pPr>
          </a:lstStyle>
          <a:p>
            <a:pPr lvl="0"/>
            <a:r>
              <a:rPr lang="en-CA" noProof="0" dirty="0"/>
              <a:t>Presenter Name</a:t>
            </a:r>
          </a:p>
        </p:txBody>
      </p:sp>
      <p:sp>
        <p:nvSpPr>
          <p:cNvPr id="3" name="Subtitle 2">
            <a:extLst>
              <a:ext uri="{FF2B5EF4-FFF2-40B4-BE49-F238E27FC236}">
                <a16:creationId xmlns:a16="http://schemas.microsoft.com/office/drawing/2014/main" id="{52D4339A-75B0-40F3-B53E-EA57D3E1B46C}"/>
              </a:ext>
            </a:extLst>
          </p:cNvPr>
          <p:cNvSpPr>
            <a:spLocks noGrp="1"/>
          </p:cNvSpPr>
          <p:nvPr>
            <p:ph type="subTitle" idx="1"/>
          </p:nvPr>
        </p:nvSpPr>
        <p:spPr>
          <a:xfrm>
            <a:off x="441242" y="2658693"/>
            <a:ext cx="7438734" cy="770307"/>
          </a:xfrm>
        </p:spPr>
        <p:txBody>
          <a:bodyPr/>
          <a:lstStyle>
            <a:lvl1pPr marL="0" indent="0" algn="l">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dirty="0"/>
              <a:t>Click to edit Master subtitle style</a:t>
            </a:r>
            <a:endParaRPr lang="en-CA" noProof="0" dirty="0"/>
          </a:p>
        </p:txBody>
      </p:sp>
      <p:sp>
        <p:nvSpPr>
          <p:cNvPr id="2" name="Title 1">
            <a:extLst>
              <a:ext uri="{FF2B5EF4-FFF2-40B4-BE49-F238E27FC236}">
                <a16:creationId xmlns:a16="http://schemas.microsoft.com/office/drawing/2014/main" id="{885D8042-2A28-4C49-8368-0CD7FDB3F173}"/>
              </a:ext>
            </a:extLst>
          </p:cNvPr>
          <p:cNvSpPr>
            <a:spLocks noGrp="1"/>
          </p:cNvSpPr>
          <p:nvPr>
            <p:ph type="ctrTitle"/>
          </p:nvPr>
        </p:nvSpPr>
        <p:spPr>
          <a:xfrm>
            <a:off x="441242" y="1070457"/>
            <a:ext cx="10455357" cy="1081072"/>
          </a:xfrm>
        </p:spPr>
        <p:txBody>
          <a:bodyPr anchor="t" anchorCtr="0">
            <a:normAutofit/>
          </a:bodyPr>
          <a:lstStyle>
            <a:lvl1pPr algn="l">
              <a:defRPr sz="3800">
                <a:solidFill>
                  <a:schemeClr val="tx2"/>
                </a:solidFill>
              </a:defRPr>
            </a:lvl1pPr>
          </a:lstStyle>
          <a:p>
            <a:r>
              <a:rPr lang="en-US" noProof="0" dirty="0"/>
              <a:t>Click to edit Master title style</a:t>
            </a:r>
            <a:endParaRPr lang="en-CA" noProof="0" dirty="0"/>
          </a:p>
        </p:txBody>
      </p:sp>
      <p:pic>
        <p:nvPicPr>
          <p:cNvPr id="10" name="Picture 9"/>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427707" y="416404"/>
            <a:ext cx="3129934" cy="228479"/>
          </a:xfrm>
          <a:prstGeom prst="rect">
            <a:avLst/>
          </a:prstGeom>
        </p:spPr>
      </p:pic>
      <p:sp>
        <p:nvSpPr>
          <p:cNvPr id="14"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tx1"/>
                </a:solidFill>
                <a:effectLst/>
              </a:rPr>
              <a:t>For internal use only</a:t>
            </a:r>
          </a:p>
        </p:txBody>
      </p:sp>
    </p:spTree>
    <p:extLst>
      <p:ext uri="{BB962C8B-B14F-4D97-AF65-F5344CB8AC3E}">
        <p14:creationId xmlns:p14="http://schemas.microsoft.com/office/powerpoint/2010/main" val="12646872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6D700B0B-943A-4C8C-924F-3A6D26991E0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4" name="Content Placeholder 3">
            <a:extLst>
              <a:ext uri="{FF2B5EF4-FFF2-40B4-BE49-F238E27FC236}">
                <a16:creationId xmlns:a16="http://schemas.microsoft.com/office/drawing/2014/main" id="{4189D61D-B2CB-4351-B2CE-BEC948C2206F}"/>
              </a:ext>
            </a:extLst>
          </p:cNvPr>
          <p:cNvSpPr>
            <a:spLocks noGrp="1"/>
          </p:cNvSpPr>
          <p:nvPr>
            <p:ph sz="half" idx="2"/>
          </p:nvPr>
        </p:nvSpPr>
        <p:spPr>
          <a:xfrm>
            <a:off x="5912491" y="1409700"/>
            <a:ext cx="4983480" cy="4533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3" name="Content Placeholder 2">
            <a:extLst>
              <a:ext uri="{FF2B5EF4-FFF2-40B4-BE49-F238E27FC236}">
                <a16:creationId xmlns:a16="http://schemas.microsoft.com/office/drawing/2014/main" id="{C2A4F0DE-4595-46BE-9D30-0A5CE9DEA5F3}"/>
              </a:ext>
            </a:extLst>
          </p:cNvPr>
          <p:cNvSpPr>
            <a:spLocks noGrp="1"/>
          </p:cNvSpPr>
          <p:nvPr>
            <p:ph sz="half" idx="1"/>
          </p:nvPr>
        </p:nvSpPr>
        <p:spPr>
          <a:xfrm>
            <a:off x="685800" y="1409700"/>
            <a:ext cx="4983480" cy="4533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2" name="Title 1">
            <a:extLst>
              <a:ext uri="{FF2B5EF4-FFF2-40B4-BE49-F238E27FC236}">
                <a16:creationId xmlns:a16="http://schemas.microsoft.com/office/drawing/2014/main" id="{63496AF6-6143-470F-B5DE-71E5730DB232}"/>
              </a:ext>
            </a:extLst>
          </p:cNvPr>
          <p:cNvSpPr>
            <a:spLocks noGrp="1"/>
          </p:cNvSpPr>
          <p:nvPr>
            <p:ph type="title"/>
          </p:nvPr>
        </p:nvSpPr>
        <p:spPr/>
        <p:txBody>
          <a:bodyPr/>
          <a:lstStyle/>
          <a:p>
            <a:r>
              <a:rPr lang="en-US"/>
              <a:t>Click to edit Master title style</a:t>
            </a:r>
            <a:endParaRPr lang="en-CA" dirty="0"/>
          </a:p>
        </p:txBody>
      </p:sp>
    </p:spTree>
    <p:extLst>
      <p:ext uri="{BB962C8B-B14F-4D97-AF65-F5344CB8AC3E}">
        <p14:creationId xmlns:p14="http://schemas.microsoft.com/office/powerpoint/2010/main" val="34227889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with subtitle">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6D700B0B-943A-4C8C-924F-3A6D26991E0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4" name="Content Placeholder 3">
            <a:extLst>
              <a:ext uri="{FF2B5EF4-FFF2-40B4-BE49-F238E27FC236}">
                <a16:creationId xmlns:a16="http://schemas.microsoft.com/office/drawing/2014/main" id="{4189D61D-B2CB-4351-B2CE-BEC948C2206F}"/>
              </a:ext>
            </a:extLst>
          </p:cNvPr>
          <p:cNvSpPr>
            <a:spLocks noGrp="1"/>
          </p:cNvSpPr>
          <p:nvPr>
            <p:ph sz="half" idx="2"/>
          </p:nvPr>
        </p:nvSpPr>
        <p:spPr>
          <a:xfrm>
            <a:off x="5912491" y="1409700"/>
            <a:ext cx="4983480" cy="4533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3" name="Content Placeholder 2">
            <a:extLst>
              <a:ext uri="{FF2B5EF4-FFF2-40B4-BE49-F238E27FC236}">
                <a16:creationId xmlns:a16="http://schemas.microsoft.com/office/drawing/2014/main" id="{C2A4F0DE-4595-46BE-9D30-0A5CE9DEA5F3}"/>
              </a:ext>
            </a:extLst>
          </p:cNvPr>
          <p:cNvSpPr>
            <a:spLocks noGrp="1"/>
          </p:cNvSpPr>
          <p:nvPr>
            <p:ph sz="half" idx="1"/>
          </p:nvPr>
        </p:nvSpPr>
        <p:spPr>
          <a:xfrm>
            <a:off x="685800" y="1409700"/>
            <a:ext cx="4983480" cy="4533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8" name="Text Placeholder 8">
            <a:extLst>
              <a:ext uri="{FF2B5EF4-FFF2-40B4-BE49-F238E27FC236}">
                <a16:creationId xmlns:a16="http://schemas.microsoft.com/office/drawing/2014/main" id="{5E5BAACF-42E7-4313-8482-1BE8FBA28CCE}"/>
              </a:ext>
            </a:extLst>
          </p:cNvPr>
          <p:cNvSpPr>
            <a:spLocks noGrp="1"/>
          </p:cNvSpPr>
          <p:nvPr>
            <p:ph type="body" sz="quarter" idx="14"/>
          </p:nvPr>
        </p:nvSpPr>
        <p:spPr>
          <a:xfrm>
            <a:off x="685800" y="776606"/>
            <a:ext cx="10210800" cy="414019"/>
          </a:xfrm>
        </p:spPr>
        <p:txBody>
          <a:bodyPr anchor="ctr" anchorCtr="0"/>
          <a:lstStyle/>
          <a:p>
            <a:pPr lvl="0"/>
            <a:r>
              <a:rPr lang="en-CA" dirty="0"/>
              <a:t>Edit Master text styles</a:t>
            </a:r>
          </a:p>
        </p:txBody>
      </p:sp>
      <p:sp>
        <p:nvSpPr>
          <p:cNvPr id="9" name="Title 1">
            <a:extLst>
              <a:ext uri="{FF2B5EF4-FFF2-40B4-BE49-F238E27FC236}">
                <a16:creationId xmlns:a16="http://schemas.microsoft.com/office/drawing/2014/main" id="{D089F7DF-4377-47A2-B733-FBEECC7CECFC}"/>
              </a:ext>
            </a:extLst>
          </p:cNvPr>
          <p:cNvSpPr>
            <a:spLocks noGrp="1"/>
          </p:cNvSpPr>
          <p:nvPr>
            <p:ph type="title"/>
          </p:nvPr>
        </p:nvSpPr>
        <p:spPr>
          <a:xfrm>
            <a:off x="685800" y="365126"/>
            <a:ext cx="10210800" cy="411480"/>
          </a:xfrm>
        </p:spPr>
        <p:txBody>
          <a:bodyPr/>
          <a:lstStyle/>
          <a:p>
            <a:r>
              <a:rPr lang="en-CA" dirty="0"/>
              <a:t>Click to edit Master title style</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E24EA7B4-4D5B-4374-8ADF-8CE8C85C558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6" name="Content Placeholder 5">
            <a:extLst>
              <a:ext uri="{FF2B5EF4-FFF2-40B4-BE49-F238E27FC236}">
                <a16:creationId xmlns:a16="http://schemas.microsoft.com/office/drawing/2014/main" id="{CD4FE6BD-C2F4-4037-8365-E720049DBE67}"/>
              </a:ext>
            </a:extLst>
          </p:cNvPr>
          <p:cNvSpPr>
            <a:spLocks noGrp="1"/>
          </p:cNvSpPr>
          <p:nvPr>
            <p:ph sz="quarter" idx="4"/>
          </p:nvPr>
        </p:nvSpPr>
        <p:spPr>
          <a:xfrm>
            <a:off x="5913120" y="2261235"/>
            <a:ext cx="498348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4" name="Content Placeholder 3">
            <a:extLst>
              <a:ext uri="{FF2B5EF4-FFF2-40B4-BE49-F238E27FC236}">
                <a16:creationId xmlns:a16="http://schemas.microsoft.com/office/drawing/2014/main" id="{CE54A603-8F7B-4BCB-BC2F-DB5A0E87DAA2}"/>
              </a:ext>
            </a:extLst>
          </p:cNvPr>
          <p:cNvSpPr>
            <a:spLocks noGrp="1"/>
          </p:cNvSpPr>
          <p:nvPr>
            <p:ph sz="half" idx="2"/>
          </p:nvPr>
        </p:nvSpPr>
        <p:spPr>
          <a:xfrm>
            <a:off x="685800" y="2261235"/>
            <a:ext cx="498348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5" name="Text Placeholder 4">
            <a:extLst>
              <a:ext uri="{FF2B5EF4-FFF2-40B4-BE49-F238E27FC236}">
                <a16:creationId xmlns:a16="http://schemas.microsoft.com/office/drawing/2014/main" id="{A343060D-AFB6-433C-BE73-1F04E14AC8FD}"/>
              </a:ext>
            </a:extLst>
          </p:cNvPr>
          <p:cNvSpPr>
            <a:spLocks noGrp="1"/>
          </p:cNvSpPr>
          <p:nvPr>
            <p:ph type="body" sz="quarter" idx="3"/>
          </p:nvPr>
        </p:nvSpPr>
        <p:spPr>
          <a:xfrm>
            <a:off x="5913120" y="1414463"/>
            <a:ext cx="4983480" cy="6675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3" name="Text Placeholder 2">
            <a:extLst>
              <a:ext uri="{FF2B5EF4-FFF2-40B4-BE49-F238E27FC236}">
                <a16:creationId xmlns:a16="http://schemas.microsoft.com/office/drawing/2014/main" id="{5EF44CBC-F441-4476-A4E1-60F7D36AB932}"/>
              </a:ext>
            </a:extLst>
          </p:cNvPr>
          <p:cNvSpPr>
            <a:spLocks noGrp="1"/>
          </p:cNvSpPr>
          <p:nvPr>
            <p:ph type="body" idx="1"/>
          </p:nvPr>
        </p:nvSpPr>
        <p:spPr>
          <a:xfrm>
            <a:off x="685800" y="1414463"/>
            <a:ext cx="4983480" cy="66427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 name="Title 1">
            <a:extLst>
              <a:ext uri="{FF2B5EF4-FFF2-40B4-BE49-F238E27FC236}">
                <a16:creationId xmlns:a16="http://schemas.microsoft.com/office/drawing/2014/main" id="{652ECCA9-C2A0-494B-B4A6-01B3147F6D95}"/>
              </a:ext>
            </a:extLst>
          </p:cNvPr>
          <p:cNvSpPr>
            <a:spLocks noGrp="1"/>
          </p:cNvSpPr>
          <p:nvPr>
            <p:ph type="title"/>
          </p:nvPr>
        </p:nvSpPr>
        <p:spPr>
          <a:xfrm>
            <a:off x="685800" y="365760"/>
            <a:ext cx="10213848" cy="795528"/>
          </a:xfrm>
        </p:spPr>
        <p:txBody>
          <a:bodyPr/>
          <a:lstStyle/>
          <a:p>
            <a:r>
              <a:rPr lang="en-US"/>
              <a:t>Click to edit Master title style</a:t>
            </a:r>
            <a:endParaRPr lang="en-CA" dirty="0"/>
          </a:p>
        </p:txBody>
      </p:sp>
    </p:spTree>
    <p:extLst>
      <p:ext uri="{BB962C8B-B14F-4D97-AF65-F5344CB8AC3E}">
        <p14:creationId xmlns:p14="http://schemas.microsoft.com/office/powerpoint/2010/main" val="27117183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mparison with subtitle">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E24EA7B4-4D5B-4374-8ADF-8CE8C85C558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6" name="Content Placeholder 5">
            <a:extLst>
              <a:ext uri="{FF2B5EF4-FFF2-40B4-BE49-F238E27FC236}">
                <a16:creationId xmlns:a16="http://schemas.microsoft.com/office/drawing/2014/main" id="{CD4FE6BD-C2F4-4037-8365-E720049DBE67}"/>
              </a:ext>
            </a:extLst>
          </p:cNvPr>
          <p:cNvSpPr>
            <a:spLocks noGrp="1"/>
          </p:cNvSpPr>
          <p:nvPr>
            <p:ph sz="quarter" idx="4"/>
          </p:nvPr>
        </p:nvSpPr>
        <p:spPr>
          <a:xfrm>
            <a:off x="5913120" y="2261235"/>
            <a:ext cx="498348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4" name="Content Placeholder 3">
            <a:extLst>
              <a:ext uri="{FF2B5EF4-FFF2-40B4-BE49-F238E27FC236}">
                <a16:creationId xmlns:a16="http://schemas.microsoft.com/office/drawing/2014/main" id="{CE54A603-8F7B-4BCB-BC2F-DB5A0E87DAA2}"/>
              </a:ext>
            </a:extLst>
          </p:cNvPr>
          <p:cNvSpPr>
            <a:spLocks noGrp="1"/>
          </p:cNvSpPr>
          <p:nvPr>
            <p:ph sz="half" idx="2"/>
          </p:nvPr>
        </p:nvSpPr>
        <p:spPr>
          <a:xfrm>
            <a:off x="685800" y="2261235"/>
            <a:ext cx="498348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dirty="0"/>
          </a:p>
        </p:txBody>
      </p:sp>
      <p:sp>
        <p:nvSpPr>
          <p:cNvPr id="5" name="Text Placeholder 4">
            <a:extLst>
              <a:ext uri="{FF2B5EF4-FFF2-40B4-BE49-F238E27FC236}">
                <a16:creationId xmlns:a16="http://schemas.microsoft.com/office/drawing/2014/main" id="{A343060D-AFB6-433C-BE73-1F04E14AC8FD}"/>
              </a:ext>
            </a:extLst>
          </p:cNvPr>
          <p:cNvSpPr>
            <a:spLocks noGrp="1"/>
          </p:cNvSpPr>
          <p:nvPr>
            <p:ph type="body" sz="quarter" idx="3"/>
          </p:nvPr>
        </p:nvSpPr>
        <p:spPr>
          <a:xfrm>
            <a:off x="5913120" y="1414463"/>
            <a:ext cx="4983480" cy="6675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3" name="Text Placeholder 2">
            <a:extLst>
              <a:ext uri="{FF2B5EF4-FFF2-40B4-BE49-F238E27FC236}">
                <a16:creationId xmlns:a16="http://schemas.microsoft.com/office/drawing/2014/main" id="{5EF44CBC-F441-4476-A4E1-60F7D36AB932}"/>
              </a:ext>
            </a:extLst>
          </p:cNvPr>
          <p:cNvSpPr>
            <a:spLocks noGrp="1"/>
          </p:cNvSpPr>
          <p:nvPr>
            <p:ph type="body" idx="1"/>
          </p:nvPr>
        </p:nvSpPr>
        <p:spPr>
          <a:xfrm>
            <a:off x="685800" y="1414463"/>
            <a:ext cx="4983480" cy="66427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0" name="Text Placeholder 8">
            <a:extLst>
              <a:ext uri="{FF2B5EF4-FFF2-40B4-BE49-F238E27FC236}">
                <a16:creationId xmlns:a16="http://schemas.microsoft.com/office/drawing/2014/main" id="{5E5BAACF-42E7-4313-8482-1BE8FBA28CCE}"/>
              </a:ext>
            </a:extLst>
          </p:cNvPr>
          <p:cNvSpPr>
            <a:spLocks noGrp="1"/>
          </p:cNvSpPr>
          <p:nvPr>
            <p:ph type="body" sz="quarter" idx="14"/>
          </p:nvPr>
        </p:nvSpPr>
        <p:spPr>
          <a:xfrm>
            <a:off x="685800" y="776606"/>
            <a:ext cx="10210800" cy="414019"/>
          </a:xfrm>
        </p:spPr>
        <p:txBody>
          <a:bodyPr anchor="ctr" anchorCtr="0"/>
          <a:lstStyle/>
          <a:p>
            <a:pPr lvl="0"/>
            <a:r>
              <a:rPr lang="en-CA" dirty="0"/>
              <a:t>Edit Master text styles</a:t>
            </a:r>
          </a:p>
        </p:txBody>
      </p:sp>
      <p:sp>
        <p:nvSpPr>
          <p:cNvPr id="11" name="Title 1">
            <a:extLst>
              <a:ext uri="{FF2B5EF4-FFF2-40B4-BE49-F238E27FC236}">
                <a16:creationId xmlns:a16="http://schemas.microsoft.com/office/drawing/2014/main" id="{D089F7DF-4377-47A2-B733-FBEECC7CECFC}"/>
              </a:ext>
            </a:extLst>
          </p:cNvPr>
          <p:cNvSpPr>
            <a:spLocks noGrp="1"/>
          </p:cNvSpPr>
          <p:nvPr>
            <p:ph type="title"/>
          </p:nvPr>
        </p:nvSpPr>
        <p:spPr>
          <a:xfrm>
            <a:off x="685800" y="365126"/>
            <a:ext cx="10210800" cy="411480"/>
          </a:xfrm>
        </p:spPr>
        <p:txBody>
          <a:bodyPr/>
          <a:lstStyle/>
          <a:p>
            <a:r>
              <a:rPr lang="en-CA" dirty="0"/>
              <a:t>Click to edit Master title style</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31D2E5A-599D-414F-ABC5-10659C2DC5E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2" name="Title 1">
            <a:extLst>
              <a:ext uri="{FF2B5EF4-FFF2-40B4-BE49-F238E27FC236}">
                <a16:creationId xmlns:a16="http://schemas.microsoft.com/office/drawing/2014/main" id="{D089F7DF-4377-47A2-B733-FBEECC7CECFC}"/>
              </a:ext>
            </a:extLst>
          </p:cNvPr>
          <p:cNvSpPr>
            <a:spLocks noGrp="1"/>
          </p:cNvSpPr>
          <p:nvPr>
            <p:ph type="title"/>
          </p:nvPr>
        </p:nvSpPr>
        <p:spPr/>
        <p:txBody>
          <a:bodyPr/>
          <a:lstStyle/>
          <a:p>
            <a:r>
              <a:rPr lang="en-US"/>
              <a:t>Click to edit Master title style</a:t>
            </a:r>
            <a:endParaRPr lang="en-CA"/>
          </a:p>
        </p:txBody>
      </p:sp>
    </p:spTree>
    <p:extLst>
      <p:ext uri="{BB962C8B-B14F-4D97-AF65-F5344CB8AC3E}">
        <p14:creationId xmlns:p14="http://schemas.microsoft.com/office/powerpoint/2010/main" val="2032645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mp; Subtitle Only">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931D2E5A-599D-414F-ABC5-10659C2DC5E3}"/>
              </a:ext>
            </a:extLst>
          </p:cNvPr>
          <p:cNvSpPr>
            <a:spLocks noGrp="1"/>
          </p:cNvSpPr>
          <p:nvPr>
            <p:ph type="sldNum" sz="quarter" idx="12"/>
          </p:nvPr>
        </p:nvSpPr>
        <p:spPr/>
        <p:txBody>
          <a:bodyPr/>
          <a:lstStyle/>
          <a:p>
            <a:fld id="{00D53123-EF31-4C08-A865-932FC064F9C8}" type="slidenum">
              <a:rPr lang="en-CA" smtClean="0"/>
              <a:t>‹#›</a:t>
            </a:fld>
            <a:endParaRPr lang="en-CA"/>
          </a:p>
        </p:txBody>
      </p:sp>
      <p:sp>
        <p:nvSpPr>
          <p:cNvPr id="6" name="Text Placeholder 8">
            <a:extLst>
              <a:ext uri="{FF2B5EF4-FFF2-40B4-BE49-F238E27FC236}">
                <a16:creationId xmlns:a16="http://schemas.microsoft.com/office/drawing/2014/main" id="{5E5BAACF-42E7-4313-8482-1BE8FBA28CCE}"/>
              </a:ext>
            </a:extLst>
          </p:cNvPr>
          <p:cNvSpPr>
            <a:spLocks noGrp="1"/>
          </p:cNvSpPr>
          <p:nvPr>
            <p:ph type="body" sz="quarter" idx="14"/>
          </p:nvPr>
        </p:nvSpPr>
        <p:spPr>
          <a:xfrm>
            <a:off x="685800" y="776606"/>
            <a:ext cx="10210800" cy="414019"/>
          </a:xfrm>
        </p:spPr>
        <p:txBody>
          <a:bodyPr anchor="ctr" anchorCtr="0"/>
          <a:lstStyle/>
          <a:p>
            <a:pPr lvl="0"/>
            <a:r>
              <a:rPr lang="en-CA" dirty="0"/>
              <a:t>Edit Master text styles</a:t>
            </a:r>
          </a:p>
        </p:txBody>
      </p:sp>
      <p:sp>
        <p:nvSpPr>
          <p:cNvPr id="7" name="Title 1">
            <a:extLst>
              <a:ext uri="{FF2B5EF4-FFF2-40B4-BE49-F238E27FC236}">
                <a16:creationId xmlns:a16="http://schemas.microsoft.com/office/drawing/2014/main" id="{D089F7DF-4377-47A2-B733-FBEECC7CECFC}"/>
              </a:ext>
            </a:extLst>
          </p:cNvPr>
          <p:cNvSpPr>
            <a:spLocks noGrp="1"/>
          </p:cNvSpPr>
          <p:nvPr>
            <p:ph type="title"/>
          </p:nvPr>
        </p:nvSpPr>
        <p:spPr>
          <a:xfrm>
            <a:off x="685800" y="365126"/>
            <a:ext cx="10210800" cy="411480"/>
          </a:xfrm>
        </p:spPr>
        <p:txBody>
          <a:bodyPr/>
          <a:lstStyle/>
          <a:p>
            <a:r>
              <a:rPr lang="en-CA" dirty="0"/>
              <a:t>Click to edit Master title style</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0692665-EEBA-45F4-8CCA-4E4B3AB9C67E}"/>
              </a:ext>
            </a:extLst>
          </p:cNvPr>
          <p:cNvSpPr>
            <a:spLocks noGrp="1"/>
          </p:cNvSpPr>
          <p:nvPr>
            <p:ph idx="1"/>
          </p:nvPr>
        </p:nvSpPr>
        <p:spPr>
          <a:xfrm>
            <a:off x="623181" y="1381126"/>
            <a:ext cx="10968457" cy="4604844"/>
          </a:xfrm>
        </p:spPr>
        <p:txBody>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2" name="Title 1">
            <a:extLst>
              <a:ext uri="{FF2B5EF4-FFF2-40B4-BE49-F238E27FC236}">
                <a16:creationId xmlns:a16="http://schemas.microsoft.com/office/drawing/2014/main" id="{ED44F4B7-9B8C-4799-AEEA-05A3EE9EC5B6}"/>
              </a:ext>
            </a:extLst>
          </p:cNvPr>
          <p:cNvSpPr>
            <a:spLocks noGrp="1"/>
          </p:cNvSpPr>
          <p:nvPr>
            <p:ph type="title"/>
          </p:nvPr>
        </p:nvSpPr>
        <p:spPr>
          <a:xfrm>
            <a:off x="598242" y="143474"/>
            <a:ext cx="10993396" cy="798046"/>
          </a:xfrm>
        </p:spPr>
        <p:txBody>
          <a:bodyPr/>
          <a:lstStyle/>
          <a:p>
            <a:r>
              <a:rPr lang="en-US"/>
              <a:t>Click to edit Master title style</a:t>
            </a:r>
            <a:endParaRPr lang="en-CA"/>
          </a:p>
        </p:txBody>
      </p:sp>
      <p:sp>
        <p:nvSpPr>
          <p:cNvPr id="6" name="Slide Number Placeholder 5">
            <a:extLst>
              <a:ext uri="{FF2B5EF4-FFF2-40B4-BE49-F238E27FC236}">
                <a16:creationId xmlns:a16="http://schemas.microsoft.com/office/drawing/2014/main" id="{1565CCC4-AF7B-49EE-BDA4-ACAA8915851B}"/>
              </a:ext>
            </a:extLst>
          </p:cNvPr>
          <p:cNvSpPr>
            <a:spLocks noGrp="1"/>
          </p:cNvSpPr>
          <p:nvPr>
            <p:ph type="sldNum" sz="quarter" idx="4"/>
          </p:nvPr>
        </p:nvSpPr>
        <p:spPr>
          <a:xfrm>
            <a:off x="5871922" y="6458354"/>
            <a:ext cx="448159" cy="161365"/>
          </a:xfrm>
          <a:prstGeom prst="rect">
            <a:avLst/>
          </a:prstGeom>
        </p:spPr>
        <p:txBody>
          <a:bodyPr vert="horz" lIns="0" tIns="0" rIns="0" bIns="0" rtlCol="0" anchor="ctr"/>
          <a:lstStyle>
            <a:lvl1pPr algn="ctr">
              <a:defRPr sz="800">
                <a:solidFill>
                  <a:schemeClr val="accent1"/>
                </a:solidFill>
              </a:defRPr>
            </a:lvl1pPr>
          </a:lstStyle>
          <a:p>
            <a:fld id="{00D53123-EF31-4C08-A865-932FC064F9C8}" type="slidenum">
              <a:rPr lang="en-CA" smtClean="0"/>
              <a:pPr/>
              <a:t>‹#›</a:t>
            </a:fld>
            <a:endParaRPr lang="en-CA" dirty="0"/>
          </a:p>
        </p:txBody>
      </p:sp>
    </p:spTree>
    <p:extLst>
      <p:ext uri="{BB962C8B-B14F-4D97-AF65-F5344CB8AC3E}">
        <p14:creationId xmlns:p14="http://schemas.microsoft.com/office/powerpoint/2010/main" val="108039937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ver Slide 2">
    <p:spTree>
      <p:nvGrpSpPr>
        <p:cNvPr id="1" name=""/>
        <p:cNvGrpSpPr/>
        <p:nvPr/>
      </p:nvGrpSpPr>
      <p:grpSpPr>
        <a:xfrm>
          <a:off x="0" y="0"/>
          <a:ext cx="0" cy="0"/>
          <a:chOff x="0" y="0"/>
          <a:chExt cx="0" cy="0"/>
        </a:xfrm>
      </p:grpSpPr>
      <p:pic>
        <p:nvPicPr>
          <p:cNvPr id="11" name="Picture Placeholder 4">
            <a:extLst>
              <a:ext uri="{FF2B5EF4-FFF2-40B4-BE49-F238E27FC236}">
                <a16:creationId xmlns:a16="http://schemas.microsoft.com/office/drawing/2014/main" id="{465A853B-AD60-46E6-B5F6-ECB8473EF816}"/>
              </a:ext>
            </a:extLst>
          </p:cNvPr>
          <p:cNvPicPr>
            <a:picLocks noChangeAspect="1"/>
          </p:cNvPicPr>
          <p:nvPr userDrawn="1"/>
        </p:nvPicPr>
        <p:blipFill rotWithShape="1">
          <a:blip r:embed="rId2" cstate="screen">
            <a:extLst>
              <a:ext uri="{BEBA8EAE-BF5A-486C-A8C5-ECC9F3942E4B}">
                <a14:imgProps xmlns:a14="http://schemas.microsoft.com/office/drawing/2010/main">
                  <a14:imgLayer r:embed="rId3">
                    <a14:imgEffect>
                      <a14:brightnessContrast bright="20000"/>
                    </a14:imgEffect>
                  </a14:imgLayer>
                </a14:imgProps>
              </a:ext>
              <a:ext uri="{28A0092B-C50C-407E-A947-70E740481C1C}">
                <a14:useLocalDpi xmlns:a14="http://schemas.microsoft.com/office/drawing/2010/main"/>
              </a:ext>
            </a:extLst>
          </a:blip>
          <a:srcRect/>
          <a:stretch/>
        </p:blipFill>
        <p:spPr>
          <a:xfrm>
            <a:off x="0" y="0"/>
            <a:ext cx="12198365" cy="6867144"/>
          </a:xfrm>
          <a:prstGeom prst="rect">
            <a:avLst/>
          </a:prstGeom>
        </p:spPr>
      </p:pic>
      <p:pic>
        <p:nvPicPr>
          <p:cNvPr id="15" name="Picture 14">
            <a:extLst>
              <a:ext uri="{FF2B5EF4-FFF2-40B4-BE49-F238E27FC236}">
                <a16:creationId xmlns:a16="http://schemas.microsoft.com/office/drawing/2014/main" id="{68A9B61C-7922-477A-9898-94F3BA2D8CBB}"/>
              </a:ext>
            </a:extLst>
          </p:cNvPr>
          <p:cNvPicPr>
            <a:picLocks/>
          </p:cNvPicPr>
          <p:nvPr userDrawn="1"/>
        </p:nvPicPr>
        <p:blipFill>
          <a:blip r:embed="rId4"/>
          <a:stretch>
            <a:fillRect/>
          </a:stretch>
        </p:blipFill>
        <p:spPr>
          <a:xfrm>
            <a:off x="567" y="0"/>
            <a:ext cx="12243816" cy="6912864"/>
          </a:xfrm>
          <a:prstGeom prst="rect">
            <a:avLst/>
          </a:prstGeom>
        </p:spPr>
      </p:pic>
      <p:pic>
        <p:nvPicPr>
          <p:cNvPr id="12" name="Picture 11">
            <a:extLst>
              <a:ext uri="{FF2B5EF4-FFF2-40B4-BE49-F238E27FC236}">
                <a16:creationId xmlns:a16="http://schemas.microsoft.com/office/drawing/2014/main" id="{1D2515B1-09C0-4CB7-BDBF-77B6E70A19BC}"/>
              </a:ext>
            </a:extLst>
          </p:cNvPr>
          <p:cNvPicPr>
            <a:picLocks noChangeAspect="1"/>
          </p:cNvPicPr>
          <p:nvPr userDrawn="1"/>
        </p:nvPicPr>
        <p:blipFill>
          <a:blip r:embed="rId5"/>
          <a:stretch>
            <a:fillRect/>
          </a:stretch>
        </p:blipFill>
        <p:spPr>
          <a:xfrm>
            <a:off x="11283696" y="5797296"/>
            <a:ext cx="728379" cy="789839"/>
          </a:xfrm>
          <a:prstGeom prst="rect">
            <a:avLst/>
          </a:prstGeom>
        </p:spPr>
      </p:pic>
      <p:sp>
        <p:nvSpPr>
          <p:cNvPr id="3" name="Subtitle 2">
            <a:extLst>
              <a:ext uri="{FF2B5EF4-FFF2-40B4-BE49-F238E27FC236}">
                <a16:creationId xmlns:a16="http://schemas.microsoft.com/office/drawing/2014/main" id="{52D4339A-75B0-40F3-B53E-EA57D3E1B46C}"/>
              </a:ext>
            </a:extLst>
          </p:cNvPr>
          <p:cNvSpPr>
            <a:spLocks noGrp="1"/>
          </p:cNvSpPr>
          <p:nvPr>
            <p:ph type="subTitle" idx="1"/>
          </p:nvPr>
        </p:nvSpPr>
        <p:spPr>
          <a:xfrm>
            <a:off x="441242" y="2232383"/>
            <a:ext cx="7438734" cy="770307"/>
          </a:xfrm>
        </p:spPr>
        <p:txBody>
          <a:bodyPr/>
          <a:lstStyle>
            <a:lvl1pPr marL="0" indent="0" algn="l">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dirty="0"/>
              <a:t>Click to edit Master subtitle style</a:t>
            </a:r>
            <a:endParaRPr lang="en-CA" noProof="0" dirty="0"/>
          </a:p>
        </p:txBody>
      </p:sp>
      <p:sp>
        <p:nvSpPr>
          <p:cNvPr id="2" name="Title 1">
            <a:extLst>
              <a:ext uri="{FF2B5EF4-FFF2-40B4-BE49-F238E27FC236}">
                <a16:creationId xmlns:a16="http://schemas.microsoft.com/office/drawing/2014/main" id="{885D8042-2A28-4C49-8368-0CD7FDB3F173}"/>
              </a:ext>
            </a:extLst>
          </p:cNvPr>
          <p:cNvSpPr>
            <a:spLocks noGrp="1"/>
          </p:cNvSpPr>
          <p:nvPr>
            <p:ph type="ctrTitle"/>
          </p:nvPr>
        </p:nvSpPr>
        <p:spPr>
          <a:xfrm>
            <a:off x="441242" y="1070457"/>
            <a:ext cx="10455357" cy="1081072"/>
          </a:xfrm>
        </p:spPr>
        <p:txBody>
          <a:bodyPr anchor="t" anchorCtr="0">
            <a:normAutofit/>
          </a:bodyPr>
          <a:lstStyle>
            <a:lvl1pPr algn="l">
              <a:defRPr sz="3800">
                <a:solidFill>
                  <a:schemeClr val="tx2"/>
                </a:solidFill>
              </a:defRPr>
            </a:lvl1pPr>
          </a:lstStyle>
          <a:p>
            <a:r>
              <a:rPr lang="en-US" noProof="0" dirty="0"/>
              <a:t>Click to edit Master title style</a:t>
            </a:r>
            <a:endParaRPr lang="en-CA" noProof="0" dirty="0"/>
          </a:p>
        </p:txBody>
      </p:sp>
      <p:pic>
        <p:nvPicPr>
          <p:cNvPr id="10" name="Picture 9"/>
          <p:cNvPicPr>
            <a:picLocks noChangeAspect="1"/>
          </p:cNvPicPr>
          <p:nvPr userDrawn="1"/>
        </p:nvPicPr>
        <p:blipFill>
          <a:blip r:embed="rId6" cstate="screen">
            <a:extLst>
              <a:ext uri="{28A0092B-C50C-407E-A947-70E740481C1C}">
                <a14:useLocalDpi xmlns:a14="http://schemas.microsoft.com/office/drawing/2010/main"/>
              </a:ext>
            </a:extLst>
          </a:blip>
          <a:stretch>
            <a:fillRect/>
          </a:stretch>
        </p:blipFill>
        <p:spPr>
          <a:xfrm>
            <a:off x="427707" y="416404"/>
            <a:ext cx="3129934" cy="228479"/>
          </a:xfrm>
          <a:prstGeom prst="rect">
            <a:avLst/>
          </a:prstGeom>
        </p:spPr>
      </p:pic>
      <p:sp>
        <p:nvSpPr>
          <p:cNvPr id="17" name="Text Placeholder 12">
            <a:extLst>
              <a:ext uri="{FF2B5EF4-FFF2-40B4-BE49-F238E27FC236}">
                <a16:creationId xmlns:a16="http://schemas.microsoft.com/office/drawing/2014/main" id="{3A43A11F-E99C-49FB-8576-8507FC873D1B}"/>
              </a:ext>
            </a:extLst>
          </p:cNvPr>
          <p:cNvSpPr>
            <a:spLocks noGrp="1"/>
          </p:cNvSpPr>
          <p:nvPr>
            <p:ph type="body" sz="quarter" idx="14" hasCustomPrompt="1"/>
          </p:nvPr>
        </p:nvSpPr>
        <p:spPr>
          <a:xfrm>
            <a:off x="441242" y="6153912"/>
            <a:ext cx="5654675" cy="255587"/>
          </a:xfrm>
        </p:spPr>
        <p:txBody>
          <a:bodyPr>
            <a:normAutofit/>
          </a:bodyPr>
          <a:lstStyle>
            <a:lvl1pPr>
              <a:defRPr sz="1500" b="0">
                <a:solidFill>
                  <a:schemeClr val="tx1"/>
                </a:solidFill>
              </a:defRPr>
            </a:lvl1pPr>
          </a:lstStyle>
          <a:p>
            <a:pPr lvl="0"/>
            <a:r>
              <a:rPr lang="en-CA" noProof="0" dirty="0"/>
              <a:t>Presenter Name</a:t>
            </a:r>
          </a:p>
        </p:txBody>
      </p:sp>
      <p:sp>
        <p:nvSpPr>
          <p:cNvPr id="13" name="Date Placeholder 3">
            <a:extLst>
              <a:ext uri="{FF2B5EF4-FFF2-40B4-BE49-F238E27FC236}">
                <a16:creationId xmlns:a16="http://schemas.microsoft.com/office/drawing/2014/main" id="{6C6A5474-121E-451F-8F0B-03523EA414EC}"/>
              </a:ext>
            </a:extLst>
          </p:cNvPr>
          <p:cNvSpPr>
            <a:spLocks noGrp="1"/>
          </p:cNvSpPr>
          <p:nvPr>
            <p:ph type="dt" sz="half" idx="10"/>
          </p:nvPr>
        </p:nvSpPr>
        <p:spPr>
          <a:xfrm>
            <a:off x="448056" y="6409944"/>
            <a:ext cx="3657600" cy="182880"/>
          </a:xfrm>
          <a:prstGeom prst="rect">
            <a:avLst/>
          </a:prstGeom>
        </p:spPr>
        <p:txBody>
          <a:bodyPr lIns="0" tIns="0" rIns="0" bIns="0"/>
          <a:lstStyle>
            <a:lvl1pPr>
              <a:defRPr sz="1200">
                <a:solidFill>
                  <a:schemeClr val="tx1"/>
                </a:solidFill>
              </a:defRPr>
            </a:lvl1pPr>
          </a:lstStyle>
          <a:p>
            <a:fld id="{BA3C95CC-CD7F-EF41-9083-A720D579D4EB}" type="datetime4">
              <a:rPr lang="en-US" smtClean="0"/>
              <a:pPr/>
              <a:t>April 4, 2024</a:t>
            </a:fld>
            <a:endParaRPr lang="en-CA"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ver Slide 3">
    <p:bg>
      <p:bgPr>
        <a:solidFill>
          <a:schemeClr val="accent1"/>
        </a:solidFill>
        <a:effectLst/>
      </p:bgPr>
    </p:bg>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C0DA4B8-D4E3-4BD8-8379-3D512CE2A79F}"/>
              </a:ext>
            </a:extLst>
          </p:cNvPr>
          <p:cNvPicPr>
            <a:picLocks noChangeAspect="1"/>
          </p:cNvPicPr>
          <p:nvPr userDrawn="1"/>
        </p:nvPicPr>
        <p:blipFill>
          <a:blip r:embed="rId2"/>
          <a:stretch>
            <a:fillRect/>
          </a:stretch>
        </p:blipFill>
        <p:spPr>
          <a:xfrm>
            <a:off x="11265408" y="5779007"/>
            <a:ext cx="759337" cy="850392"/>
          </a:xfrm>
          <a:prstGeom prst="rect">
            <a:avLst/>
          </a:prstGeom>
        </p:spPr>
      </p:pic>
      <p:sp>
        <p:nvSpPr>
          <p:cNvPr id="13" name="Text Placeholder 12">
            <a:extLst>
              <a:ext uri="{FF2B5EF4-FFF2-40B4-BE49-F238E27FC236}">
                <a16:creationId xmlns:a16="http://schemas.microsoft.com/office/drawing/2014/main" id="{3A43A11F-E99C-49FB-8576-8507FC873D1B}"/>
              </a:ext>
            </a:extLst>
          </p:cNvPr>
          <p:cNvSpPr>
            <a:spLocks noGrp="1"/>
          </p:cNvSpPr>
          <p:nvPr>
            <p:ph type="body" sz="quarter" idx="14" hasCustomPrompt="1"/>
          </p:nvPr>
        </p:nvSpPr>
        <p:spPr>
          <a:xfrm>
            <a:off x="441325" y="6153912"/>
            <a:ext cx="5654675" cy="255587"/>
          </a:xfrm>
        </p:spPr>
        <p:txBody>
          <a:bodyPr>
            <a:normAutofit/>
          </a:bodyPr>
          <a:lstStyle>
            <a:lvl1pPr>
              <a:defRPr sz="1500" b="1">
                <a:solidFill>
                  <a:schemeClr val="bg1"/>
                </a:solidFill>
              </a:defRPr>
            </a:lvl1pPr>
          </a:lstStyle>
          <a:p>
            <a:pPr lvl="0"/>
            <a:r>
              <a:rPr lang="en-CA" dirty="0"/>
              <a:t>Presenter Name</a:t>
            </a:r>
          </a:p>
        </p:txBody>
      </p:sp>
      <p:sp>
        <p:nvSpPr>
          <p:cNvPr id="3" name="Subtitle 2">
            <a:extLst>
              <a:ext uri="{FF2B5EF4-FFF2-40B4-BE49-F238E27FC236}">
                <a16:creationId xmlns:a16="http://schemas.microsoft.com/office/drawing/2014/main" id="{52D4339A-75B0-40F3-B53E-EA57D3E1B46C}"/>
              </a:ext>
            </a:extLst>
          </p:cNvPr>
          <p:cNvSpPr>
            <a:spLocks noGrp="1"/>
          </p:cNvSpPr>
          <p:nvPr>
            <p:ph type="subTitle" idx="1"/>
          </p:nvPr>
        </p:nvSpPr>
        <p:spPr>
          <a:xfrm>
            <a:off x="441242" y="2658693"/>
            <a:ext cx="7438734" cy="770307"/>
          </a:xfrm>
        </p:spPr>
        <p:txBody>
          <a:bodyPr/>
          <a:lstStyle>
            <a:lvl1pPr marL="0" indent="0" algn="l">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dirty="0"/>
          </a:p>
        </p:txBody>
      </p:sp>
      <p:sp>
        <p:nvSpPr>
          <p:cNvPr id="2" name="Title 1">
            <a:extLst>
              <a:ext uri="{FF2B5EF4-FFF2-40B4-BE49-F238E27FC236}">
                <a16:creationId xmlns:a16="http://schemas.microsoft.com/office/drawing/2014/main" id="{885D8042-2A28-4C49-8368-0CD7FDB3F173}"/>
              </a:ext>
            </a:extLst>
          </p:cNvPr>
          <p:cNvSpPr>
            <a:spLocks noGrp="1"/>
          </p:cNvSpPr>
          <p:nvPr>
            <p:ph type="ctrTitle"/>
          </p:nvPr>
        </p:nvSpPr>
        <p:spPr>
          <a:xfrm>
            <a:off x="441242" y="1070457"/>
            <a:ext cx="10455357" cy="1081072"/>
          </a:xfrm>
        </p:spPr>
        <p:txBody>
          <a:bodyPr anchor="t" anchorCtr="0">
            <a:normAutofit/>
          </a:bodyPr>
          <a:lstStyle>
            <a:lvl1pPr algn="l">
              <a:defRPr sz="3800">
                <a:solidFill>
                  <a:schemeClr val="bg1"/>
                </a:solidFill>
              </a:defRPr>
            </a:lvl1pPr>
          </a:lstStyle>
          <a:p>
            <a:r>
              <a:rPr lang="en-US"/>
              <a:t>Click to edit Master title style</a:t>
            </a:r>
            <a:endParaRPr lang="en-CA" dirty="0"/>
          </a:p>
        </p:txBody>
      </p:sp>
      <p:pic>
        <p:nvPicPr>
          <p:cNvPr id="16" name="Picture 15"/>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27707" y="416404"/>
            <a:ext cx="3129933" cy="228479"/>
          </a:xfrm>
          <a:prstGeom prst="rect">
            <a:avLst/>
          </a:prstGeom>
        </p:spPr>
      </p:pic>
      <p:pic>
        <p:nvPicPr>
          <p:cNvPr id="22" name="Picture 21"/>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27432" y="-198884"/>
            <a:ext cx="12346857" cy="5977891"/>
          </a:xfrm>
          <a:prstGeom prst="rect">
            <a:avLst/>
          </a:prstGeom>
        </p:spPr>
      </p:pic>
      <p:sp>
        <p:nvSpPr>
          <p:cNvPr id="23"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bg1"/>
                </a:solidFill>
                <a:effectLst/>
              </a:rPr>
              <a:t>For internal use only</a:t>
            </a:r>
          </a:p>
        </p:txBody>
      </p:sp>
      <p:sp>
        <p:nvSpPr>
          <p:cNvPr id="10" name="Date Placeholder 3">
            <a:extLst>
              <a:ext uri="{FF2B5EF4-FFF2-40B4-BE49-F238E27FC236}">
                <a16:creationId xmlns:a16="http://schemas.microsoft.com/office/drawing/2014/main" id="{6C6A5474-121E-451F-8F0B-03523EA414EC}"/>
              </a:ext>
            </a:extLst>
          </p:cNvPr>
          <p:cNvSpPr>
            <a:spLocks noGrp="1"/>
          </p:cNvSpPr>
          <p:nvPr>
            <p:ph type="dt" sz="half" idx="10"/>
          </p:nvPr>
        </p:nvSpPr>
        <p:spPr>
          <a:xfrm>
            <a:off x="448056" y="6409944"/>
            <a:ext cx="3657600" cy="182880"/>
          </a:xfrm>
          <a:prstGeom prst="rect">
            <a:avLst/>
          </a:prstGeom>
        </p:spPr>
        <p:txBody>
          <a:bodyPr lIns="0" tIns="0" rIns="0" bIns="0"/>
          <a:lstStyle>
            <a:lvl1pPr>
              <a:defRPr sz="1200">
                <a:solidFill>
                  <a:schemeClr val="bg1"/>
                </a:solidFill>
              </a:defRPr>
            </a:lvl1pPr>
          </a:lstStyle>
          <a:p>
            <a:fld id="{BA3C95CC-CD7F-EF41-9083-A720D579D4EB}" type="datetime4">
              <a:rPr lang="en-US" smtClean="0"/>
              <a:pPr/>
              <a:t>April 4, 2024</a:t>
            </a:fld>
            <a:endParaRPr lang="en-CA" dirty="0"/>
          </a:p>
        </p:txBody>
      </p:sp>
    </p:spTree>
    <p:extLst>
      <p:ext uri="{BB962C8B-B14F-4D97-AF65-F5344CB8AC3E}">
        <p14:creationId xmlns:p14="http://schemas.microsoft.com/office/powerpoint/2010/main" val="23560021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Cover Slide 4">
    <p:bg>
      <p:bgPr>
        <a:solidFill>
          <a:schemeClr val="bg1"/>
        </a:solidFill>
        <a:effectLst/>
      </p:bgPr>
    </p:bg>
    <p:spTree>
      <p:nvGrpSpPr>
        <p:cNvPr id="1" name=""/>
        <p:cNvGrpSpPr/>
        <p:nvPr/>
      </p:nvGrpSpPr>
      <p:grpSpPr>
        <a:xfrm>
          <a:off x="0" y="0"/>
          <a:ext cx="0" cy="0"/>
          <a:chOff x="0" y="0"/>
          <a:chExt cx="0" cy="0"/>
        </a:xfrm>
      </p:grpSpPr>
      <p:pic>
        <p:nvPicPr>
          <p:cNvPr id="11" name="Picture Placeholder 4">
            <a:extLst>
              <a:ext uri="{FF2B5EF4-FFF2-40B4-BE49-F238E27FC236}">
                <a16:creationId xmlns:a16="http://schemas.microsoft.com/office/drawing/2014/main" id="{465A853B-AD60-46E6-B5F6-ECB8473EF81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27432" y="0"/>
            <a:ext cx="12250858" cy="6876288"/>
          </a:xfrm>
          <a:prstGeom prst="rect">
            <a:avLst/>
          </a:prstGeom>
        </p:spPr>
      </p:pic>
      <p:pic>
        <p:nvPicPr>
          <p:cNvPr id="14" name="Picture 13">
            <a:extLst>
              <a:ext uri="{FF2B5EF4-FFF2-40B4-BE49-F238E27FC236}">
                <a16:creationId xmlns:a16="http://schemas.microsoft.com/office/drawing/2014/main" id="{6C0DA4B8-D4E3-4BD8-8379-3D512CE2A79F}"/>
              </a:ext>
            </a:extLst>
          </p:cNvPr>
          <p:cNvPicPr>
            <a:picLocks noChangeAspect="1"/>
          </p:cNvPicPr>
          <p:nvPr userDrawn="1"/>
        </p:nvPicPr>
        <p:blipFill>
          <a:blip r:embed="rId3"/>
          <a:stretch>
            <a:fillRect/>
          </a:stretch>
        </p:blipFill>
        <p:spPr>
          <a:xfrm>
            <a:off x="11265408" y="5779007"/>
            <a:ext cx="759337" cy="850392"/>
          </a:xfrm>
          <a:prstGeom prst="rect">
            <a:avLst/>
          </a:prstGeom>
        </p:spPr>
      </p:pic>
      <p:sp>
        <p:nvSpPr>
          <p:cNvPr id="13" name="Text Placeholder 12">
            <a:extLst>
              <a:ext uri="{FF2B5EF4-FFF2-40B4-BE49-F238E27FC236}">
                <a16:creationId xmlns:a16="http://schemas.microsoft.com/office/drawing/2014/main" id="{3A43A11F-E99C-49FB-8576-8507FC873D1B}"/>
              </a:ext>
            </a:extLst>
          </p:cNvPr>
          <p:cNvSpPr>
            <a:spLocks noGrp="1"/>
          </p:cNvSpPr>
          <p:nvPr>
            <p:ph type="body" sz="quarter" idx="14" hasCustomPrompt="1"/>
          </p:nvPr>
        </p:nvSpPr>
        <p:spPr>
          <a:xfrm>
            <a:off x="441325" y="6153912"/>
            <a:ext cx="5654675" cy="255587"/>
          </a:xfrm>
        </p:spPr>
        <p:txBody>
          <a:bodyPr>
            <a:normAutofit/>
          </a:bodyPr>
          <a:lstStyle>
            <a:lvl1pPr>
              <a:defRPr sz="1500" b="1">
                <a:solidFill>
                  <a:schemeClr val="bg1"/>
                </a:solidFill>
              </a:defRPr>
            </a:lvl1pPr>
          </a:lstStyle>
          <a:p>
            <a:pPr lvl="0"/>
            <a:r>
              <a:rPr lang="en-CA" dirty="0"/>
              <a:t>Presenter Name</a:t>
            </a:r>
          </a:p>
        </p:txBody>
      </p:sp>
      <p:sp>
        <p:nvSpPr>
          <p:cNvPr id="3" name="Subtitle 2">
            <a:extLst>
              <a:ext uri="{FF2B5EF4-FFF2-40B4-BE49-F238E27FC236}">
                <a16:creationId xmlns:a16="http://schemas.microsoft.com/office/drawing/2014/main" id="{52D4339A-75B0-40F3-B53E-EA57D3E1B46C}"/>
              </a:ext>
            </a:extLst>
          </p:cNvPr>
          <p:cNvSpPr>
            <a:spLocks noGrp="1"/>
          </p:cNvSpPr>
          <p:nvPr>
            <p:ph type="subTitle" idx="1"/>
          </p:nvPr>
        </p:nvSpPr>
        <p:spPr>
          <a:xfrm>
            <a:off x="441242" y="2658693"/>
            <a:ext cx="7438734" cy="770307"/>
          </a:xfrm>
        </p:spPr>
        <p:txBody>
          <a:bodyPr/>
          <a:lstStyle>
            <a:lvl1pPr marL="0" indent="0" algn="l">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dirty="0"/>
          </a:p>
        </p:txBody>
      </p:sp>
      <p:sp>
        <p:nvSpPr>
          <p:cNvPr id="2" name="Title 1">
            <a:extLst>
              <a:ext uri="{FF2B5EF4-FFF2-40B4-BE49-F238E27FC236}">
                <a16:creationId xmlns:a16="http://schemas.microsoft.com/office/drawing/2014/main" id="{885D8042-2A28-4C49-8368-0CD7FDB3F173}"/>
              </a:ext>
            </a:extLst>
          </p:cNvPr>
          <p:cNvSpPr>
            <a:spLocks noGrp="1"/>
          </p:cNvSpPr>
          <p:nvPr>
            <p:ph type="ctrTitle"/>
          </p:nvPr>
        </p:nvSpPr>
        <p:spPr>
          <a:xfrm>
            <a:off x="441242" y="1070457"/>
            <a:ext cx="10455357" cy="1081072"/>
          </a:xfrm>
        </p:spPr>
        <p:txBody>
          <a:bodyPr anchor="t" anchorCtr="0">
            <a:normAutofit/>
          </a:bodyPr>
          <a:lstStyle>
            <a:lvl1pPr algn="l">
              <a:defRPr sz="3800">
                <a:solidFill>
                  <a:schemeClr val="bg1"/>
                </a:solidFill>
              </a:defRPr>
            </a:lvl1pPr>
          </a:lstStyle>
          <a:p>
            <a:r>
              <a:rPr lang="en-US"/>
              <a:t>Click to edit Master title style</a:t>
            </a:r>
            <a:endParaRPr lang="en-CA" dirty="0"/>
          </a:p>
        </p:txBody>
      </p:sp>
      <p:pic>
        <p:nvPicPr>
          <p:cNvPr id="16" name="Picture 15"/>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427707" y="416404"/>
            <a:ext cx="3129933" cy="228479"/>
          </a:xfrm>
          <a:prstGeom prst="rect">
            <a:avLst/>
          </a:prstGeom>
        </p:spPr>
      </p:pic>
      <p:pic>
        <p:nvPicPr>
          <p:cNvPr id="22" name="Picture 21"/>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27432" y="-198884"/>
            <a:ext cx="12346857" cy="5977891"/>
          </a:xfrm>
          <a:prstGeom prst="rect">
            <a:avLst/>
          </a:prstGeom>
        </p:spPr>
      </p:pic>
      <p:sp>
        <p:nvSpPr>
          <p:cNvPr id="12"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bg1"/>
                </a:solidFill>
                <a:effectLst/>
              </a:rPr>
              <a:t>For internal use only</a:t>
            </a:r>
          </a:p>
        </p:txBody>
      </p:sp>
      <p:sp>
        <p:nvSpPr>
          <p:cNvPr id="15" name="Date Placeholder 3">
            <a:extLst>
              <a:ext uri="{FF2B5EF4-FFF2-40B4-BE49-F238E27FC236}">
                <a16:creationId xmlns:a16="http://schemas.microsoft.com/office/drawing/2014/main" id="{6C6A5474-121E-451F-8F0B-03523EA414EC}"/>
              </a:ext>
            </a:extLst>
          </p:cNvPr>
          <p:cNvSpPr>
            <a:spLocks noGrp="1"/>
          </p:cNvSpPr>
          <p:nvPr>
            <p:ph type="dt" sz="half" idx="10"/>
          </p:nvPr>
        </p:nvSpPr>
        <p:spPr>
          <a:xfrm>
            <a:off x="448056" y="6409944"/>
            <a:ext cx="3657600" cy="182880"/>
          </a:xfrm>
          <a:prstGeom prst="rect">
            <a:avLst/>
          </a:prstGeom>
        </p:spPr>
        <p:txBody>
          <a:bodyPr lIns="0" tIns="0" rIns="0" bIns="0"/>
          <a:lstStyle>
            <a:lvl1pPr>
              <a:defRPr sz="1200">
                <a:solidFill>
                  <a:schemeClr val="bg1"/>
                </a:solidFill>
              </a:defRPr>
            </a:lvl1pPr>
          </a:lstStyle>
          <a:p>
            <a:fld id="{BA3C95CC-CD7F-EF41-9083-A720D579D4EB}" type="datetime4">
              <a:rPr lang="en-US" smtClean="0"/>
              <a:pPr/>
              <a:t>April 4, 2024</a:t>
            </a:fld>
            <a:endParaRPr lang="en-CA"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Section Header 1">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CF527DB3-560B-4C58-8B98-13AF9D85E0C8}"/>
              </a:ext>
            </a:extLst>
          </p:cNvPr>
          <p:cNvPicPr>
            <a:picLocks/>
          </p:cNvPicPr>
          <p:nvPr userDrawn="1"/>
        </p:nvPicPr>
        <p:blipFill>
          <a:blip r:embed="rId2"/>
          <a:stretch>
            <a:fillRect/>
          </a:stretch>
        </p:blipFill>
        <p:spPr>
          <a:xfrm>
            <a:off x="-9144" y="-9145"/>
            <a:ext cx="12243816" cy="6912864"/>
          </a:xfrm>
          <a:prstGeom prst="rect">
            <a:avLst/>
          </a:prstGeom>
        </p:spPr>
      </p:pic>
      <p:pic>
        <p:nvPicPr>
          <p:cNvPr id="11" name="Picture 10">
            <a:extLst>
              <a:ext uri="{FF2B5EF4-FFF2-40B4-BE49-F238E27FC236}">
                <a16:creationId xmlns:a16="http://schemas.microsoft.com/office/drawing/2014/main" id="{15B3DE7A-DD33-435A-9832-9864F84E371E}"/>
              </a:ext>
            </a:extLst>
          </p:cNvPr>
          <p:cNvPicPr>
            <a:picLocks noChangeAspect="1"/>
          </p:cNvPicPr>
          <p:nvPr userDrawn="1"/>
        </p:nvPicPr>
        <p:blipFill>
          <a:blip r:embed="rId3"/>
          <a:stretch>
            <a:fillRect/>
          </a:stretch>
        </p:blipFill>
        <p:spPr>
          <a:xfrm>
            <a:off x="11283696" y="5797296"/>
            <a:ext cx="728379" cy="789839"/>
          </a:xfrm>
          <a:prstGeom prst="rect">
            <a:avLst/>
          </a:prstGeom>
        </p:spPr>
      </p:pic>
      <p:sp>
        <p:nvSpPr>
          <p:cNvPr id="3" name="Subtitle 2">
            <a:extLst>
              <a:ext uri="{FF2B5EF4-FFF2-40B4-BE49-F238E27FC236}">
                <a16:creationId xmlns:a16="http://schemas.microsoft.com/office/drawing/2014/main" id="{52D4339A-75B0-40F3-B53E-EA57D3E1B46C}"/>
              </a:ext>
            </a:extLst>
          </p:cNvPr>
          <p:cNvSpPr>
            <a:spLocks noGrp="1"/>
          </p:cNvSpPr>
          <p:nvPr>
            <p:ph type="subTitle" idx="1"/>
          </p:nvPr>
        </p:nvSpPr>
        <p:spPr>
          <a:xfrm>
            <a:off x="441242" y="2658693"/>
            <a:ext cx="7438734" cy="770307"/>
          </a:xfrm>
        </p:spPr>
        <p:txBody>
          <a:bodyPr/>
          <a:lstStyle>
            <a:lvl1pPr marL="0" indent="0" algn="l">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CA" dirty="0"/>
          </a:p>
        </p:txBody>
      </p:sp>
      <p:sp>
        <p:nvSpPr>
          <p:cNvPr id="2" name="Title 1">
            <a:extLst>
              <a:ext uri="{FF2B5EF4-FFF2-40B4-BE49-F238E27FC236}">
                <a16:creationId xmlns:a16="http://schemas.microsoft.com/office/drawing/2014/main" id="{885D8042-2A28-4C49-8368-0CD7FDB3F173}"/>
              </a:ext>
            </a:extLst>
          </p:cNvPr>
          <p:cNvSpPr>
            <a:spLocks noGrp="1"/>
          </p:cNvSpPr>
          <p:nvPr>
            <p:ph type="ctrTitle" hasCustomPrompt="1"/>
          </p:nvPr>
        </p:nvSpPr>
        <p:spPr>
          <a:xfrm>
            <a:off x="441242" y="1070457"/>
            <a:ext cx="10455357" cy="1081072"/>
          </a:xfrm>
        </p:spPr>
        <p:txBody>
          <a:bodyPr anchor="t" anchorCtr="0">
            <a:normAutofit/>
          </a:bodyPr>
          <a:lstStyle>
            <a:lvl1pPr algn="l">
              <a:defRPr sz="3800">
                <a:solidFill>
                  <a:schemeClr val="tx2"/>
                </a:solidFill>
              </a:defRPr>
            </a:lvl1pPr>
          </a:lstStyle>
          <a:p>
            <a:r>
              <a:rPr lang="en-US" dirty="0"/>
              <a:t>Section title</a:t>
            </a:r>
            <a:endParaRPr lang="en-CA" dirty="0"/>
          </a:p>
        </p:txBody>
      </p:sp>
      <p:pic>
        <p:nvPicPr>
          <p:cNvPr id="12" name="Picture 11"/>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427707" y="416404"/>
            <a:ext cx="3129934" cy="228479"/>
          </a:xfrm>
          <a:prstGeom prst="rect">
            <a:avLst/>
          </a:prstGeom>
        </p:spPr>
      </p:pic>
      <p:sp>
        <p:nvSpPr>
          <p:cNvPr id="14"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tx1"/>
                </a:solidFill>
                <a:effectLst/>
              </a:rPr>
              <a:t>For internal use only</a:t>
            </a:r>
          </a:p>
        </p:txBody>
      </p:sp>
    </p:spTree>
    <p:extLst>
      <p:ext uri="{BB962C8B-B14F-4D97-AF65-F5344CB8AC3E}">
        <p14:creationId xmlns:p14="http://schemas.microsoft.com/office/powerpoint/2010/main" val="1105695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Section Header 2">
    <p:bg>
      <p:bgPr>
        <a:solidFill>
          <a:schemeClr val="bg2"/>
        </a:soli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5205C5E-3B53-421E-A28E-38EB4913E858}"/>
              </a:ext>
            </a:extLst>
          </p:cNvPr>
          <p:cNvPicPr>
            <a:picLocks noChangeAspect="1"/>
          </p:cNvPicPr>
          <p:nvPr userDrawn="1"/>
        </p:nvPicPr>
        <p:blipFill>
          <a:blip r:embed="rId2"/>
          <a:stretch>
            <a:fillRect/>
          </a:stretch>
        </p:blipFill>
        <p:spPr>
          <a:xfrm>
            <a:off x="11283696" y="5797296"/>
            <a:ext cx="728379" cy="789839"/>
          </a:xfrm>
          <a:prstGeom prst="rect">
            <a:avLst/>
          </a:prstGeom>
        </p:spPr>
      </p:pic>
      <p:pic>
        <p:nvPicPr>
          <p:cNvPr id="8" name="Picture 7"/>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27707" y="416404"/>
            <a:ext cx="3129934" cy="228479"/>
          </a:xfrm>
          <a:prstGeom prst="rect">
            <a:avLst/>
          </a:prstGeom>
        </p:spPr>
      </p:pic>
      <p:sp>
        <p:nvSpPr>
          <p:cNvPr id="6" name="Slide Number Placeholder 5">
            <a:extLst>
              <a:ext uri="{FF2B5EF4-FFF2-40B4-BE49-F238E27FC236}">
                <a16:creationId xmlns:a16="http://schemas.microsoft.com/office/drawing/2014/main" id="{E0E418A8-3C2A-4155-8FD4-35B57A1183E2}"/>
              </a:ext>
            </a:extLst>
          </p:cNvPr>
          <p:cNvSpPr>
            <a:spLocks noGrp="1"/>
          </p:cNvSpPr>
          <p:nvPr>
            <p:ph type="sldNum" sz="quarter" idx="12"/>
          </p:nvPr>
        </p:nvSpPr>
        <p:spPr>
          <a:xfrm>
            <a:off x="5852160" y="6407602"/>
            <a:ext cx="492975" cy="182880"/>
          </a:xfrm>
        </p:spPr>
        <p:txBody>
          <a:bodyPr/>
          <a:lstStyle>
            <a:lvl1pPr>
              <a:defRPr>
                <a:solidFill>
                  <a:schemeClr val="accent1"/>
                </a:solidFill>
              </a:defRPr>
            </a:lvl1pPr>
          </a:lstStyle>
          <a:p>
            <a:fld id="{00D53123-EF31-4C08-A865-932FC064F9C8}" type="slidenum">
              <a:rPr lang="en-CA" smtClean="0"/>
              <a:pPr/>
              <a:t>‹#›</a:t>
            </a:fld>
            <a:endParaRPr lang="en-CA" dirty="0"/>
          </a:p>
        </p:txBody>
      </p:sp>
      <p:sp>
        <p:nvSpPr>
          <p:cNvPr id="9"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tx1"/>
                </a:solidFill>
                <a:effectLst/>
              </a:rPr>
              <a:t>For internal use only</a:t>
            </a:r>
          </a:p>
        </p:txBody>
      </p:sp>
      <p:sp>
        <p:nvSpPr>
          <p:cNvPr id="3" name="Text Placeholder 2">
            <a:extLst>
              <a:ext uri="{FF2B5EF4-FFF2-40B4-BE49-F238E27FC236}">
                <a16:creationId xmlns:a16="http://schemas.microsoft.com/office/drawing/2014/main" id="{3C23720B-115F-40E8-9427-A01D4BBF8B87}"/>
              </a:ext>
            </a:extLst>
          </p:cNvPr>
          <p:cNvSpPr>
            <a:spLocks noGrp="1"/>
          </p:cNvSpPr>
          <p:nvPr>
            <p:ph type="body" idx="1"/>
          </p:nvPr>
        </p:nvSpPr>
        <p:spPr>
          <a:xfrm>
            <a:off x="438912" y="2660904"/>
            <a:ext cx="5657088" cy="768096"/>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3" name="Title 1">
            <a:extLst>
              <a:ext uri="{FF2B5EF4-FFF2-40B4-BE49-F238E27FC236}">
                <a16:creationId xmlns:a16="http://schemas.microsoft.com/office/drawing/2014/main" id="{C6B28C38-4C88-452B-B302-64A2AAF829DE}"/>
              </a:ext>
            </a:extLst>
          </p:cNvPr>
          <p:cNvSpPr>
            <a:spLocks noGrp="1"/>
          </p:cNvSpPr>
          <p:nvPr>
            <p:ph type="title" hasCustomPrompt="1"/>
          </p:nvPr>
        </p:nvSpPr>
        <p:spPr>
          <a:xfrm>
            <a:off x="438912" y="1222248"/>
            <a:ext cx="10457688" cy="1078992"/>
          </a:xfrm>
        </p:spPr>
        <p:txBody>
          <a:bodyPr anchor="b">
            <a:normAutofit/>
          </a:bodyPr>
          <a:lstStyle>
            <a:lvl1pPr>
              <a:defRPr sz="3800">
                <a:solidFill>
                  <a:schemeClr val="tx2"/>
                </a:solidFill>
              </a:defRPr>
            </a:lvl1pPr>
          </a:lstStyle>
          <a:p>
            <a:r>
              <a:rPr lang="en-US" dirty="0"/>
              <a:t>Section title</a:t>
            </a:r>
            <a:endParaRPr lang="en-CA" dirty="0"/>
          </a:p>
        </p:txBody>
      </p:sp>
    </p:spTree>
    <p:extLst>
      <p:ext uri="{BB962C8B-B14F-4D97-AF65-F5344CB8AC3E}">
        <p14:creationId xmlns:p14="http://schemas.microsoft.com/office/powerpoint/2010/main" val="25489209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bg2"/>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2BE687-35FE-4164-8F7E-B58CFBE33EF2}"/>
              </a:ext>
            </a:extLst>
          </p:cNvPr>
          <p:cNvPicPr>
            <a:picLocks noChangeAspect="1"/>
          </p:cNvPicPr>
          <p:nvPr userDrawn="1"/>
        </p:nvPicPr>
        <p:blipFill>
          <a:blip r:embed="rId2"/>
          <a:stretch>
            <a:fillRect/>
          </a:stretch>
        </p:blipFill>
        <p:spPr>
          <a:xfrm>
            <a:off x="11283696" y="5797296"/>
            <a:ext cx="728379" cy="789839"/>
          </a:xfrm>
          <a:prstGeom prst="rect">
            <a:avLst/>
          </a:prstGeom>
        </p:spPr>
      </p:pic>
      <p:sp>
        <p:nvSpPr>
          <p:cNvPr id="6" name="Slide Number Placeholder 5">
            <a:extLst>
              <a:ext uri="{FF2B5EF4-FFF2-40B4-BE49-F238E27FC236}">
                <a16:creationId xmlns:a16="http://schemas.microsoft.com/office/drawing/2014/main" id="{E0E418A8-3C2A-4155-8FD4-35B57A1183E2}"/>
              </a:ext>
            </a:extLst>
          </p:cNvPr>
          <p:cNvSpPr>
            <a:spLocks noGrp="1"/>
          </p:cNvSpPr>
          <p:nvPr>
            <p:ph type="sldNum" sz="quarter" idx="12"/>
          </p:nvPr>
        </p:nvSpPr>
        <p:spPr>
          <a:xfrm>
            <a:off x="5852160" y="6407602"/>
            <a:ext cx="492975" cy="182880"/>
          </a:xfrm>
        </p:spPr>
        <p:txBody>
          <a:bodyPr/>
          <a:lstStyle>
            <a:lvl1pPr>
              <a:defRPr>
                <a:solidFill>
                  <a:schemeClr val="accent1"/>
                </a:solidFill>
              </a:defRPr>
            </a:lvl1pPr>
          </a:lstStyle>
          <a:p>
            <a:fld id="{00D53123-EF31-4C08-A865-932FC064F9C8}" type="slidenum">
              <a:rPr lang="en-CA" smtClean="0"/>
              <a:pPr/>
              <a:t>‹#›</a:t>
            </a:fld>
            <a:endParaRPr lang="en-CA" dirty="0"/>
          </a:p>
        </p:txBody>
      </p:sp>
      <p:sp>
        <p:nvSpPr>
          <p:cNvPr id="3" name="Text Placeholder 2">
            <a:extLst>
              <a:ext uri="{FF2B5EF4-FFF2-40B4-BE49-F238E27FC236}">
                <a16:creationId xmlns:a16="http://schemas.microsoft.com/office/drawing/2014/main" id="{3C23720B-115F-40E8-9427-A01D4BBF8B87}"/>
              </a:ext>
            </a:extLst>
          </p:cNvPr>
          <p:cNvSpPr>
            <a:spLocks noGrp="1"/>
          </p:cNvSpPr>
          <p:nvPr>
            <p:ph type="body" idx="1"/>
          </p:nvPr>
        </p:nvSpPr>
        <p:spPr>
          <a:xfrm>
            <a:off x="438912" y="2660904"/>
            <a:ext cx="5657088" cy="768096"/>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9" name="Picture 8"/>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27707" y="416404"/>
            <a:ext cx="3129934" cy="228479"/>
          </a:xfrm>
          <a:prstGeom prst="rect">
            <a:avLst/>
          </a:prstGeom>
        </p:spPr>
      </p:pic>
      <p:sp>
        <p:nvSpPr>
          <p:cNvPr id="10" name="Date Placeholder 2">
            <a:extLst>
              <a:ext uri="{FF2B5EF4-FFF2-40B4-BE49-F238E27FC236}">
                <a16:creationId xmlns:a16="http://schemas.microsoft.com/office/drawing/2014/main" id="{05AF1435-DAFD-43AB-98A5-C92AA7D5CB02}"/>
              </a:ext>
            </a:extLst>
          </p:cNvPr>
          <p:cNvSpPr txBox="1">
            <a:spLocks/>
          </p:cNvSpPr>
          <p:nvPr userDrawn="1"/>
        </p:nvSpPr>
        <p:spPr>
          <a:xfrm>
            <a:off x="7956275" y="6404293"/>
            <a:ext cx="2940325" cy="194578"/>
          </a:xfrm>
          <a:prstGeom prst="rect">
            <a:avLst/>
          </a:prstGeom>
        </p:spPr>
        <p:txBody>
          <a:bodyPr vert="horz" lIns="0" tIns="0" rIns="0" bIns="0" rtlCol="0" anchor="ctr"/>
          <a:lstStyle>
            <a:defPPr>
              <a:defRPr lang="en-CA"/>
            </a:defPPr>
            <a:lvl1pPr marL="0" algn="l" defTabSz="914400" rtl="0" eaLnBrk="1" latinLnBrk="0" hangingPunct="1">
              <a:defRPr sz="1000" kern="1200">
                <a:solidFill>
                  <a:schemeClr val="bg1"/>
                </a:solidFill>
                <a:effectLst>
                  <a:outerShdw blurRad="38100" dist="38100" dir="2700000" algn="tl">
                    <a:srgbClr val="000000">
                      <a:alpha val="43137"/>
                    </a:srgbClr>
                  </a:outerShdw>
                </a:effectLst>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CA" i="1" dirty="0">
                <a:solidFill>
                  <a:schemeClr val="tx1"/>
                </a:solidFill>
                <a:effectLst/>
              </a:rPr>
              <a:t>For internal use only</a:t>
            </a:r>
          </a:p>
        </p:txBody>
      </p:sp>
      <p:sp>
        <p:nvSpPr>
          <p:cNvPr id="12" name="Title 1">
            <a:extLst>
              <a:ext uri="{FF2B5EF4-FFF2-40B4-BE49-F238E27FC236}">
                <a16:creationId xmlns:a16="http://schemas.microsoft.com/office/drawing/2014/main" id="{C6B28C38-4C88-452B-B302-64A2AAF829DE}"/>
              </a:ext>
            </a:extLst>
          </p:cNvPr>
          <p:cNvSpPr>
            <a:spLocks noGrp="1"/>
          </p:cNvSpPr>
          <p:nvPr>
            <p:ph type="title" hasCustomPrompt="1"/>
          </p:nvPr>
        </p:nvSpPr>
        <p:spPr>
          <a:xfrm>
            <a:off x="438912" y="1222248"/>
            <a:ext cx="10457688" cy="1078992"/>
          </a:xfrm>
        </p:spPr>
        <p:txBody>
          <a:bodyPr anchor="b">
            <a:normAutofit/>
          </a:bodyPr>
          <a:lstStyle>
            <a:lvl1pPr>
              <a:defRPr sz="3800">
                <a:solidFill>
                  <a:schemeClr val="tx2"/>
                </a:solidFill>
              </a:defRPr>
            </a:lvl1pPr>
          </a:lstStyle>
          <a:p>
            <a:r>
              <a:rPr lang="en-CA" dirty="0"/>
              <a:t>Thank you</a:t>
            </a:r>
          </a:p>
        </p:txBody>
      </p:sp>
    </p:spTree>
    <p:extLst>
      <p:ext uri="{BB962C8B-B14F-4D97-AF65-F5344CB8AC3E}">
        <p14:creationId xmlns:p14="http://schemas.microsoft.com/office/powerpoint/2010/main" val="39229472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Title, Sub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0692665-EEBA-45F4-8CCA-4E4B3AB9C67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9" name="Slide Number Placeholder 8">
            <a:extLst>
              <a:ext uri="{FF2B5EF4-FFF2-40B4-BE49-F238E27FC236}">
                <a16:creationId xmlns:a16="http://schemas.microsoft.com/office/drawing/2014/main" id="{CB4F0F05-0D1F-4203-8C15-D7FF14DF6848}"/>
              </a:ext>
            </a:extLst>
          </p:cNvPr>
          <p:cNvSpPr>
            <a:spLocks noGrp="1"/>
          </p:cNvSpPr>
          <p:nvPr>
            <p:ph type="sldNum" sz="quarter" idx="12"/>
          </p:nvPr>
        </p:nvSpPr>
        <p:spPr>
          <a:xfrm>
            <a:off x="5847988" y="6407602"/>
            <a:ext cx="492975" cy="182880"/>
          </a:xfrm>
        </p:spPr>
        <p:txBody>
          <a:bodyPr/>
          <a:lstStyle/>
          <a:p>
            <a:fld id="{00D53123-EF31-4C08-A865-932FC064F9C8}" type="slidenum">
              <a:rPr lang="en-CA" smtClean="0"/>
              <a:pPr/>
              <a:t>‹#›</a:t>
            </a:fld>
            <a:endParaRPr lang="en-CA" dirty="0"/>
          </a:p>
        </p:txBody>
      </p:sp>
      <p:sp>
        <p:nvSpPr>
          <p:cNvPr id="7" name="Title 1">
            <a:extLst>
              <a:ext uri="{FF2B5EF4-FFF2-40B4-BE49-F238E27FC236}">
                <a16:creationId xmlns:a16="http://schemas.microsoft.com/office/drawing/2014/main" id="{ED44F4B7-9B8C-4799-AEEA-05A3EE9EC5B6}"/>
              </a:ext>
            </a:extLst>
          </p:cNvPr>
          <p:cNvSpPr>
            <a:spLocks noGrp="1"/>
          </p:cNvSpPr>
          <p:nvPr>
            <p:ph type="title"/>
          </p:nvPr>
        </p:nvSpPr>
        <p:spPr>
          <a:xfrm>
            <a:off x="685800" y="365126"/>
            <a:ext cx="10210800" cy="798046"/>
          </a:xfrm>
        </p:spPr>
        <p:txBody>
          <a:bodyPr/>
          <a:lstStyle/>
          <a:p>
            <a:r>
              <a:rPr lang="en-US"/>
              <a:t>Click to edit Master title style</a:t>
            </a:r>
            <a:endParaRPr lang="en-CA"/>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ub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0692665-EEBA-45F4-8CCA-4E4B3AB9C67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9" name="Slide Number Placeholder 8">
            <a:extLst>
              <a:ext uri="{FF2B5EF4-FFF2-40B4-BE49-F238E27FC236}">
                <a16:creationId xmlns:a16="http://schemas.microsoft.com/office/drawing/2014/main" id="{CB4F0F05-0D1F-4203-8C15-D7FF14DF6848}"/>
              </a:ext>
            </a:extLst>
          </p:cNvPr>
          <p:cNvSpPr>
            <a:spLocks noGrp="1"/>
          </p:cNvSpPr>
          <p:nvPr>
            <p:ph type="sldNum" sz="quarter" idx="12"/>
          </p:nvPr>
        </p:nvSpPr>
        <p:spPr/>
        <p:txBody>
          <a:bodyPr/>
          <a:lstStyle/>
          <a:p>
            <a:fld id="{00D53123-EF31-4C08-A865-932FC064F9C8}" type="slidenum">
              <a:rPr lang="en-CA" smtClean="0"/>
              <a:pPr/>
              <a:t>‹#›</a:t>
            </a:fld>
            <a:endParaRPr lang="en-CA" dirty="0"/>
          </a:p>
        </p:txBody>
      </p:sp>
      <p:sp>
        <p:nvSpPr>
          <p:cNvPr id="10" name="Text Placeholder 8">
            <a:extLst>
              <a:ext uri="{FF2B5EF4-FFF2-40B4-BE49-F238E27FC236}">
                <a16:creationId xmlns:a16="http://schemas.microsoft.com/office/drawing/2014/main" id="{5E5BAACF-42E7-4313-8482-1BE8FBA28CCE}"/>
              </a:ext>
            </a:extLst>
          </p:cNvPr>
          <p:cNvSpPr>
            <a:spLocks noGrp="1"/>
          </p:cNvSpPr>
          <p:nvPr>
            <p:ph type="body" sz="quarter" idx="14"/>
          </p:nvPr>
        </p:nvSpPr>
        <p:spPr>
          <a:xfrm>
            <a:off x="685800" y="776606"/>
            <a:ext cx="10210800" cy="414019"/>
          </a:xfrm>
        </p:spPr>
        <p:txBody>
          <a:bodyPr anchor="ctr" anchorCtr="0"/>
          <a:lstStyle/>
          <a:p>
            <a:pPr lvl="0"/>
            <a:r>
              <a:rPr lang="en-CA" dirty="0"/>
              <a:t>Edit Master text styles</a:t>
            </a:r>
          </a:p>
        </p:txBody>
      </p:sp>
      <p:sp>
        <p:nvSpPr>
          <p:cNvPr id="11" name="Title 1">
            <a:extLst>
              <a:ext uri="{FF2B5EF4-FFF2-40B4-BE49-F238E27FC236}">
                <a16:creationId xmlns:a16="http://schemas.microsoft.com/office/drawing/2014/main" id="{D089F7DF-4377-47A2-B733-FBEECC7CECFC}"/>
              </a:ext>
            </a:extLst>
          </p:cNvPr>
          <p:cNvSpPr>
            <a:spLocks noGrp="1"/>
          </p:cNvSpPr>
          <p:nvPr>
            <p:ph type="title"/>
          </p:nvPr>
        </p:nvSpPr>
        <p:spPr>
          <a:xfrm>
            <a:off x="685800" y="365126"/>
            <a:ext cx="10210800" cy="411480"/>
          </a:xfrm>
        </p:spPr>
        <p:txBody>
          <a:bodyPr/>
          <a:lstStyle/>
          <a:p>
            <a:r>
              <a:rPr lang="en-CA" dirty="0"/>
              <a:t>Click to edit Master title style</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emf"/><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2.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6BD57E6-D642-4633-BE8D-24D8B16FFC8C}"/>
              </a:ext>
            </a:extLst>
          </p:cNvPr>
          <p:cNvSpPr/>
          <p:nvPr userDrawn="1"/>
        </p:nvSpPr>
        <p:spPr>
          <a:xfrm>
            <a:off x="-9144" y="-9144"/>
            <a:ext cx="12207240" cy="12252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noProof="0"/>
          </a:p>
        </p:txBody>
      </p:sp>
      <p:pic>
        <p:nvPicPr>
          <p:cNvPr id="10" name="Picture 9">
            <a:extLst>
              <a:ext uri="{FF2B5EF4-FFF2-40B4-BE49-F238E27FC236}">
                <a16:creationId xmlns:a16="http://schemas.microsoft.com/office/drawing/2014/main" id="{053C1ACB-A81A-4CEE-922C-A7F5AA1EBEDA}"/>
              </a:ext>
            </a:extLst>
          </p:cNvPr>
          <p:cNvPicPr>
            <a:picLocks noChangeAspect="1"/>
          </p:cNvPicPr>
          <p:nvPr userDrawn="1"/>
        </p:nvPicPr>
        <p:blipFill>
          <a:blip r:embed="rId18"/>
          <a:stretch>
            <a:fillRect/>
          </a:stretch>
        </p:blipFill>
        <p:spPr>
          <a:xfrm>
            <a:off x="11283696" y="5795010"/>
            <a:ext cx="728379" cy="789839"/>
          </a:xfrm>
          <a:prstGeom prst="rect">
            <a:avLst/>
          </a:prstGeom>
        </p:spPr>
      </p:pic>
      <p:sp>
        <p:nvSpPr>
          <p:cNvPr id="6" name="Slide Number Placeholder 5">
            <a:extLst>
              <a:ext uri="{FF2B5EF4-FFF2-40B4-BE49-F238E27FC236}">
                <a16:creationId xmlns:a16="http://schemas.microsoft.com/office/drawing/2014/main" id="{1565CCC4-AF7B-49EE-BDA4-ACAA8915851B}"/>
              </a:ext>
            </a:extLst>
          </p:cNvPr>
          <p:cNvSpPr>
            <a:spLocks noGrp="1"/>
          </p:cNvSpPr>
          <p:nvPr userDrawn="1">
            <p:ph type="sldNum" sz="quarter" idx="4"/>
          </p:nvPr>
        </p:nvSpPr>
        <p:spPr>
          <a:xfrm>
            <a:off x="5847988" y="6407602"/>
            <a:ext cx="492975" cy="182880"/>
          </a:xfrm>
          <a:prstGeom prst="rect">
            <a:avLst/>
          </a:prstGeom>
          <a:noFill/>
        </p:spPr>
        <p:txBody>
          <a:bodyPr vert="horz" lIns="0" tIns="0" rIns="0" bIns="0" rtlCol="0" anchor="ctr"/>
          <a:lstStyle>
            <a:lvl1pPr algn="ctr">
              <a:defRPr sz="1000">
                <a:solidFill>
                  <a:schemeClr val="accent1"/>
                </a:solidFill>
              </a:defRPr>
            </a:lvl1pPr>
          </a:lstStyle>
          <a:p>
            <a:fld id="{00D53123-EF31-4C08-A865-932FC064F9C8}" type="slidenum">
              <a:rPr lang="en-CA" smtClean="0"/>
              <a:pPr/>
              <a:t>‹#›</a:t>
            </a:fld>
            <a:endParaRPr lang="en-CA" dirty="0"/>
          </a:p>
        </p:txBody>
      </p:sp>
      <p:sp>
        <p:nvSpPr>
          <p:cNvPr id="3" name="Text Placeholder 2">
            <a:extLst>
              <a:ext uri="{FF2B5EF4-FFF2-40B4-BE49-F238E27FC236}">
                <a16:creationId xmlns:a16="http://schemas.microsoft.com/office/drawing/2014/main" id="{89A319DE-B60D-42AD-BAA6-1D3621150E68}"/>
              </a:ext>
            </a:extLst>
          </p:cNvPr>
          <p:cNvSpPr>
            <a:spLocks noGrp="1"/>
          </p:cNvSpPr>
          <p:nvPr userDrawn="1">
            <p:ph type="body" idx="1"/>
          </p:nvPr>
        </p:nvSpPr>
        <p:spPr>
          <a:xfrm>
            <a:off x="685800" y="1418665"/>
            <a:ext cx="10212323" cy="4524935"/>
          </a:xfrm>
          <a:prstGeom prst="rect">
            <a:avLst/>
          </a:prstGeom>
        </p:spPr>
        <p:txBody>
          <a:bodyPr vert="horz" lIns="0" tIns="0" rIns="0" bIns="0" rtlCol="0">
            <a:normAutofit/>
          </a:bodyPr>
          <a:lstStyle/>
          <a:p>
            <a:pPr lvl="0"/>
            <a:r>
              <a:rPr lang="en-CA" noProof="0"/>
              <a:t>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2" name="Title Placeholder 1">
            <a:extLst>
              <a:ext uri="{FF2B5EF4-FFF2-40B4-BE49-F238E27FC236}">
                <a16:creationId xmlns:a16="http://schemas.microsoft.com/office/drawing/2014/main" id="{57A4EE2F-F924-4236-8548-F7973D50D790}"/>
              </a:ext>
            </a:extLst>
          </p:cNvPr>
          <p:cNvSpPr>
            <a:spLocks noGrp="1"/>
          </p:cNvSpPr>
          <p:nvPr userDrawn="1">
            <p:ph type="title"/>
          </p:nvPr>
        </p:nvSpPr>
        <p:spPr>
          <a:xfrm>
            <a:off x="685800" y="365126"/>
            <a:ext cx="10210800" cy="798046"/>
          </a:xfrm>
          <a:prstGeom prst="rect">
            <a:avLst/>
          </a:prstGeom>
        </p:spPr>
        <p:txBody>
          <a:bodyPr vert="horz" lIns="0" tIns="0" rIns="0" bIns="0" rtlCol="0" anchor="ctr">
            <a:normAutofit/>
          </a:bodyPr>
          <a:lstStyle/>
          <a:p>
            <a:r>
              <a:rPr lang="en-US" noProof="0"/>
              <a:t>Click to edit Master title style</a:t>
            </a:r>
            <a:endParaRPr lang="en-CA" noProof="0" dirty="0"/>
          </a:p>
        </p:txBody>
      </p:sp>
      <p:pic>
        <p:nvPicPr>
          <p:cNvPr id="11" name="Picture 10"/>
          <p:cNvPicPr>
            <a:picLocks noChangeAspect="1"/>
          </p:cNvPicPr>
          <p:nvPr userDrawn="1"/>
        </p:nvPicPr>
        <p:blipFill>
          <a:blip r:embed="rId19" cstate="screen">
            <a:extLst>
              <a:ext uri="{28A0092B-C50C-407E-A947-70E740481C1C}">
                <a14:useLocalDpi xmlns:a14="http://schemas.microsoft.com/office/drawing/2010/main"/>
              </a:ext>
            </a:extLst>
          </a:blip>
          <a:stretch>
            <a:fillRect/>
          </a:stretch>
        </p:blipFill>
        <p:spPr>
          <a:xfrm>
            <a:off x="674042" y="6448283"/>
            <a:ext cx="1870819" cy="136566"/>
          </a:xfrm>
          <a:prstGeom prst="rect">
            <a:avLst/>
          </a:prstGeom>
        </p:spPr>
      </p:pic>
    </p:spTree>
    <p:extLst>
      <p:ext uri="{BB962C8B-B14F-4D97-AF65-F5344CB8AC3E}">
        <p14:creationId xmlns:p14="http://schemas.microsoft.com/office/powerpoint/2010/main" val="1724841895"/>
      </p:ext>
    </p:extLst>
  </p:cSld>
  <p:clrMap bg1="lt1" tx1="dk1" bg2="lt2" tx2="dk2" accent1="accent1" accent2="accent2" accent3="accent3" accent4="accent4" accent5="accent5" accent6="accent6" hlink="hlink" folHlink="folHlink"/>
  <p:sldLayoutIdLst>
    <p:sldLayoutId id="2147483660" r:id="rId1"/>
    <p:sldLayoutId id="2147483691" r:id="rId2"/>
    <p:sldLayoutId id="2147483664" r:id="rId3"/>
    <p:sldLayoutId id="2147483692" r:id="rId4"/>
    <p:sldLayoutId id="2147483649" r:id="rId5"/>
    <p:sldLayoutId id="2147483651" r:id="rId6"/>
    <p:sldLayoutId id="2147483663" r:id="rId7"/>
    <p:sldLayoutId id="2147483698" r:id="rId8"/>
    <p:sldLayoutId id="2147483694" r:id="rId9"/>
    <p:sldLayoutId id="2147483652" r:id="rId10"/>
    <p:sldLayoutId id="2147483695" r:id="rId11"/>
    <p:sldLayoutId id="2147483653" r:id="rId12"/>
    <p:sldLayoutId id="2147483696" r:id="rId13"/>
    <p:sldLayoutId id="2147483654" r:id="rId14"/>
    <p:sldLayoutId id="2147483697" r:id="rId15"/>
    <p:sldLayoutId id="2147483699" r:id="rId16"/>
  </p:sldLayoutIdLst>
  <p:hf hdr="0" ftr="0"/>
  <p:txStyles>
    <p:titleStyle>
      <a:lvl1pPr algn="l" defTabSz="914400" rtl="0" eaLnBrk="1" latinLnBrk="0" hangingPunct="1">
        <a:lnSpc>
          <a:spcPct val="90000"/>
        </a:lnSpc>
        <a:spcBef>
          <a:spcPct val="0"/>
        </a:spcBef>
        <a:buNone/>
        <a:defRPr sz="2800" kern="1200">
          <a:solidFill>
            <a:schemeClr val="tx2"/>
          </a:solidFill>
          <a:latin typeface="+mj-lt"/>
          <a:ea typeface="+mj-ea"/>
          <a:cs typeface="+mj-cs"/>
        </a:defRPr>
      </a:lvl1pPr>
    </p:titleStyle>
    <p:bodyStyle>
      <a:lvl1pPr marL="0" indent="0" algn="l" defTabSz="914400" rtl="0" eaLnBrk="1" latinLnBrk="0" hangingPunct="1">
        <a:lnSpc>
          <a:spcPct val="90000"/>
        </a:lnSpc>
        <a:spcBef>
          <a:spcPts val="1000"/>
        </a:spcBef>
        <a:buFontTx/>
        <a:buNone/>
        <a:defRPr sz="2000" kern="1200">
          <a:solidFill>
            <a:schemeClr val="tx1"/>
          </a:solidFill>
          <a:latin typeface="+mn-lt"/>
          <a:ea typeface="+mn-ea"/>
          <a:cs typeface="+mn-cs"/>
        </a:defRPr>
      </a:lvl1pPr>
      <a:lvl2pPr marL="2286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457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914400" indent="-228600" algn="l" defTabSz="914400" rtl="0" eaLnBrk="1" latinLnBrk="0" hangingPunct="1">
        <a:lnSpc>
          <a:spcPct val="90000"/>
        </a:lnSpc>
        <a:spcBef>
          <a:spcPts val="500"/>
        </a:spcBef>
        <a:buFont typeface="Arial" panose="020B0604020202020204" pitchFamily="34" charset="0"/>
        <a:buChar char="•"/>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CA"/>
      </a:defPPr>
      <a:lvl1pPr marL="0" algn="l" defTabSz="914400" rtl="0" eaLnBrk="1" latinLnBrk="0" hangingPunct="1">
        <a:defRPr sz="1200" kern="1200">
          <a:solidFill>
            <a:schemeClr val="tx1"/>
          </a:solidFill>
          <a:latin typeface="+mn-lt"/>
          <a:ea typeface="+mn-ea"/>
          <a:cs typeface="+mn-cs"/>
        </a:defRPr>
      </a:lvl1pPr>
      <a:lvl2pPr marL="0" algn="r" defTabSz="914400" rtl="0" eaLnBrk="1" latinLnBrk="0" hangingPunct="1">
        <a:defRPr sz="1200" kern="1200">
          <a:solidFill>
            <a:schemeClr val="tx1"/>
          </a:solidFill>
          <a:latin typeface="+mn-lt"/>
          <a:ea typeface="+mn-ea"/>
          <a:cs typeface="+mn-cs"/>
        </a:defRPr>
      </a:lvl2pPr>
      <a:lvl3pPr marL="0" algn="ctr" defTabSz="914400" rtl="0" eaLnBrk="1" latinLnBrk="0" hangingPunct="1">
        <a:defRPr sz="1200" kern="1200">
          <a:solidFill>
            <a:schemeClr val="tx1"/>
          </a:solidFill>
          <a:latin typeface="+mn-lt"/>
          <a:ea typeface="+mn-ea"/>
          <a:cs typeface="+mn-cs"/>
        </a:defRPr>
      </a:lvl3pPr>
      <a:lvl4pPr marL="0" algn="l" defTabSz="914400" rtl="0" eaLnBrk="1" latinLnBrk="0" hangingPunct="1">
        <a:defRPr sz="1200" kern="1200">
          <a:solidFill>
            <a:schemeClr val="tx1"/>
          </a:solidFill>
          <a:latin typeface="+mn-lt"/>
          <a:ea typeface="+mn-ea"/>
          <a:cs typeface="+mn-cs"/>
        </a:defRPr>
      </a:lvl4pPr>
      <a:lvl5pPr marL="0" algn="l" defTabSz="914400" rtl="0" eaLnBrk="1" latinLnBrk="0" hangingPunct="1">
        <a:defRPr sz="1200" kern="1200">
          <a:solidFill>
            <a:schemeClr val="tx1"/>
          </a:solidFill>
          <a:latin typeface="+mn-lt"/>
          <a:ea typeface="+mn-ea"/>
          <a:cs typeface="+mn-cs"/>
        </a:defRPr>
      </a:lvl5pPr>
      <a:lvl6pPr marL="0" algn="l" defTabSz="914400" rtl="0" eaLnBrk="1" latinLnBrk="0" hangingPunct="1">
        <a:defRPr sz="1200" kern="1200">
          <a:solidFill>
            <a:schemeClr val="tx1"/>
          </a:solidFill>
          <a:latin typeface="+mn-lt"/>
          <a:ea typeface="+mn-ea"/>
          <a:cs typeface="+mn-cs"/>
        </a:defRPr>
      </a:lvl6pPr>
      <a:lvl7pPr marL="0" algn="l" defTabSz="914400" rtl="0" eaLnBrk="1" latinLnBrk="0" hangingPunct="1">
        <a:defRPr sz="1200" kern="1200">
          <a:solidFill>
            <a:schemeClr val="tx1"/>
          </a:solidFill>
          <a:latin typeface="+mn-lt"/>
          <a:ea typeface="+mn-ea"/>
          <a:cs typeface="+mn-cs"/>
        </a:defRPr>
      </a:lvl7pPr>
      <a:lvl8pPr marL="0" algn="l" defTabSz="914400" rtl="0" eaLnBrk="1" latinLnBrk="0" hangingPunct="1">
        <a:defRPr sz="1200" kern="1200">
          <a:solidFill>
            <a:schemeClr val="tx1"/>
          </a:solidFill>
          <a:latin typeface="+mn-lt"/>
          <a:ea typeface="+mn-ea"/>
          <a:cs typeface="+mn-cs"/>
        </a:defRPr>
      </a:lvl8pPr>
      <a:lvl9pPr marL="0" algn="l" defTabSz="914400" rtl="0" eaLnBrk="1" latinLnBrk="0" hangingPunct="1">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pos="432" userDrawn="1">
          <p15:clr>
            <a:srgbClr val="F26B43"/>
          </p15:clr>
        </p15:guide>
        <p15:guide id="4" pos="6864" userDrawn="1">
          <p15:clr>
            <a:srgbClr val="F26B43"/>
          </p15:clr>
        </p15:guide>
        <p15:guide id="5" orient="horz" pos="888" userDrawn="1">
          <p15:clr>
            <a:srgbClr val="F26B43"/>
          </p15:clr>
        </p15:guide>
        <p15:guide id="6" orient="horz" pos="4128" userDrawn="1">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14.xml"/><Relationship Id="rId4" Type="http://schemas.openxmlformats.org/officeDocument/2006/relationships/chart" Target="../charts/chart2.xml"/></Relationships>
</file>

<file path=ppt/slides/_rels/slide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14.xml"/><Relationship Id="rId4" Type="http://schemas.openxmlformats.org/officeDocument/2006/relationships/chart" Target="../charts/chart4.xml"/></Relationships>
</file>

<file path=ppt/slides/_rels/slide4.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4.xml"/><Relationship Id="rId1" Type="http://schemas.openxmlformats.org/officeDocument/2006/relationships/slideLayout" Target="../slideLayouts/slideLayout14.xml"/><Relationship Id="rId4" Type="http://schemas.openxmlformats.org/officeDocument/2006/relationships/chart" Target="../charts/chart6.xml"/></Relationships>
</file>

<file path=ppt/slides/_rels/slide5.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5.xml"/><Relationship Id="rId1" Type="http://schemas.openxmlformats.org/officeDocument/2006/relationships/slideLayout" Target="../slideLayouts/slideLayout14.xml"/><Relationship Id="rId4" Type="http://schemas.openxmlformats.org/officeDocument/2006/relationships/chart" Target="../charts/chart8.xml"/></Relationships>
</file>

<file path=ppt/slides/_rels/slide6.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7.xml"/><Relationship Id="rId1" Type="http://schemas.openxmlformats.org/officeDocument/2006/relationships/slideLayout" Target="../slideLayouts/slideLayout14.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chart" Target="../charts/chart11.xml"/></Relationships>
</file>

<file path=ppt/slides/_rels/slide8.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8.xml"/><Relationship Id="rId1" Type="http://schemas.openxmlformats.org/officeDocument/2006/relationships/slideLayout" Target="../slideLayouts/slideLayout14.xml"/><Relationship Id="rId4" Type="http://schemas.openxmlformats.org/officeDocument/2006/relationships/chart" Target="../charts/chart15.xml"/></Relationships>
</file>

<file path=ppt/slides/_rels/slide9.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9.xml"/><Relationship Id="rId1" Type="http://schemas.openxmlformats.org/officeDocument/2006/relationships/slideLayout" Target="../slideLayouts/slideLayout14.xml"/><Relationship Id="rId5" Type="http://schemas.openxmlformats.org/officeDocument/2006/relationships/chart" Target="../charts/chart18.xml"/><Relationship Id="rId4" Type="http://schemas.openxmlformats.org/officeDocument/2006/relationships/chart" Target="../charts/char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5">
            <a:extLst>
              <a:ext uri="{FF2B5EF4-FFF2-40B4-BE49-F238E27FC236}">
                <a16:creationId xmlns:a16="http://schemas.microsoft.com/office/drawing/2014/main" id="{327DD6BF-5F0F-6644-BA0B-7BFCC1193577}"/>
              </a:ext>
            </a:extLst>
          </p:cNvPr>
          <p:cNvSpPr>
            <a:spLocks noGrp="1"/>
          </p:cNvSpPr>
          <p:nvPr>
            <p:ph type="subTitle" idx="1"/>
          </p:nvPr>
        </p:nvSpPr>
        <p:spPr>
          <a:xfrm>
            <a:off x="441242" y="1029119"/>
            <a:ext cx="7438734" cy="770307"/>
          </a:xfrm>
        </p:spPr>
        <p:txBody>
          <a:bodyPr>
            <a:normAutofit/>
          </a:bodyPr>
          <a:lstStyle/>
          <a:p>
            <a:r>
              <a:rPr lang="en-US" sz="3200" dirty="0"/>
              <a:t>Capital markets data</a:t>
            </a:r>
          </a:p>
        </p:txBody>
      </p:sp>
      <p:sp>
        <p:nvSpPr>
          <p:cNvPr id="5" name="Title 4"/>
          <p:cNvSpPr>
            <a:spLocks noGrp="1"/>
          </p:cNvSpPr>
          <p:nvPr>
            <p:ph type="ctrTitle"/>
          </p:nvPr>
        </p:nvSpPr>
        <p:spPr/>
        <p:txBody>
          <a:bodyPr/>
          <a:lstStyle/>
          <a:p>
            <a:r>
              <a:rPr lang="en-US" dirty="0"/>
              <a:t> </a:t>
            </a:r>
          </a:p>
        </p:txBody>
      </p:sp>
      <p:sp>
        <p:nvSpPr>
          <p:cNvPr id="2" name="Date Placeholder 1"/>
          <p:cNvSpPr>
            <a:spLocks noGrp="1"/>
          </p:cNvSpPr>
          <p:nvPr>
            <p:ph type="dt" sz="half" idx="10"/>
          </p:nvPr>
        </p:nvSpPr>
        <p:spPr>
          <a:xfrm>
            <a:off x="441242" y="1706996"/>
            <a:ext cx="3657600" cy="485871"/>
          </a:xfrm>
        </p:spPr>
        <p:txBody>
          <a:bodyPr/>
          <a:lstStyle/>
          <a:p>
            <a:r>
              <a:rPr lang="en-US" sz="2400" dirty="0"/>
              <a:t>April 2024</a:t>
            </a:r>
            <a:endParaRPr lang="en-CA" sz="2400" dirty="0"/>
          </a:p>
        </p:txBody>
      </p:sp>
    </p:spTree>
    <p:extLst>
      <p:ext uri="{BB962C8B-B14F-4D97-AF65-F5344CB8AC3E}">
        <p14:creationId xmlns:p14="http://schemas.microsoft.com/office/powerpoint/2010/main" val="19610844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D4A04FAF-7730-CA4B-A0CA-04A5C39E0E2E}"/>
              </a:ext>
            </a:extLst>
          </p:cNvPr>
          <p:cNvSpPr>
            <a:spLocks noGrp="1"/>
          </p:cNvSpPr>
          <p:nvPr>
            <p:ph type="sldNum" sz="quarter" idx="12"/>
          </p:nvPr>
        </p:nvSpPr>
        <p:spPr/>
        <p:txBody>
          <a:bodyPr/>
          <a:lstStyle/>
          <a:p>
            <a:fld id="{00D53123-EF31-4C08-A865-932FC064F9C8}" type="slidenum">
              <a:rPr lang="en-CA" smtClean="0"/>
              <a:pPr/>
              <a:t>10</a:t>
            </a:fld>
            <a:endParaRPr lang="en-CA" dirty="0"/>
          </a:p>
        </p:txBody>
      </p:sp>
      <p:sp>
        <p:nvSpPr>
          <p:cNvPr id="8" name="Title 7"/>
          <p:cNvSpPr>
            <a:spLocks noGrp="1"/>
          </p:cNvSpPr>
          <p:nvPr>
            <p:ph type="title"/>
          </p:nvPr>
        </p:nvSpPr>
        <p:spPr/>
        <p:txBody>
          <a:bodyPr/>
          <a:lstStyle/>
          <a:p>
            <a:r>
              <a:rPr lang="en-US" altLang="en-US" dirty="0"/>
              <a:t>Long-term market performance</a:t>
            </a:r>
            <a:endParaRPr lang="en-US" dirty="0"/>
          </a:p>
        </p:txBody>
      </p:sp>
      <p:sp>
        <p:nvSpPr>
          <p:cNvPr id="6" name="TextBox 1"/>
          <p:cNvSpPr txBox="1">
            <a:spLocks noChangeArrowheads="1"/>
          </p:cNvSpPr>
          <p:nvPr/>
        </p:nvSpPr>
        <p:spPr bwMode="auto">
          <a:xfrm>
            <a:off x="612648" y="5822827"/>
            <a:ext cx="1067104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US" altLang="en-US" sz="800" dirty="0">
                <a:solidFill>
                  <a:schemeClr val="tx1">
                    <a:lumMod val="65000"/>
                    <a:lumOff val="35000"/>
                  </a:schemeClr>
                </a:solidFill>
              </a:rPr>
              <a:t>“Canadian short-term bonds" = FTSE Canada Short Term Overall Bond Index, "Canadian universe bonds" = FTSE Canada Universe Bond Index, "U.S. high yield bonds" = ICE BofA US High Yield BB-B Index (C$ hedged), "Emerging Markets bonds" = JP Morgan EMBI Global Diversified Index (C$ hedged). "Canadian equities" = S&amp;P/TSX Composite Index (TR), "U.S. equities" = S&amp;P 500 Index (TR), "International equities" = MSCI EAFE Index (NR), "Emerging Markets equities" = MSCI Emerging Markets Index (NR).  Returns are in Canadian dollars. Source: RBC Global Asset Management. As of </a:t>
            </a:r>
            <a:r>
              <a:rPr lang="en-CA" sz="800" b="0" dirty="0">
                <a:solidFill>
                  <a:schemeClr val="tx1">
                    <a:lumMod val="65000"/>
                    <a:lumOff val="35000"/>
                  </a:schemeClr>
                </a:solidFill>
                <a:latin typeface="+mn-lt"/>
                <a:ea typeface="+mn-ea"/>
              </a:rPr>
              <a:t>March 31, 2024</a:t>
            </a:r>
            <a:r>
              <a:rPr lang="en-US" altLang="en-US" sz="800" dirty="0">
                <a:solidFill>
                  <a:schemeClr val="tx1">
                    <a:lumMod val="65000"/>
                    <a:lumOff val="35000"/>
                  </a:schemeClr>
                </a:solidFill>
              </a:rPr>
              <a:t>. An investment cannot be made directly into an index. The above does not reflect transaction costs, investment management fees or taxes. If such costs and fees were reflected, returns would be lower. Past performance is not a guarantee of future results."</a:t>
            </a:r>
          </a:p>
        </p:txBody>
      </p:sp>
      <p:graphicFrame>
        <p:nvGraphicFramePr>
          <p:cNvPr id="4" name="Table 3">
            <a:extLst>
              <a:ext uri="{FF2B5EF4-FFF2-40B4-BE49-F238E27FC236}">
                <a16:creationId xmlns:a16="http://schemas.microsoft.com/office/drawing/2014/main" id="{9CCB65DB-432B-2A6E-D07F-011ED7DEF621}"/>
              </a:ext>
            </a:extLst>
          </p:cNvPr>
          <p:cNvGraphicFramePr>
            <a:graphicFrameLocks noGrp="1"/>
          </p:cNvGraphicFramePr>
          <p:nvPr>
            <p:extLst>
              <p:ext uri="{D42A27DB-BD31-4B8C-83A1-F6EECF244321}">
                <p14:modId xmlns:p14="http://schemas.microsoft.com/office/powerpoint/2010/main" val="2315500796"/>
              </p:ext>
            </p:extLst>
          </p:nvPr>
        </p:nvGraphicFramePr>
        <p:xfrm>
          <a:off x="2463799" y="3463286"/>
          <a:ext cx="6637094" cy="1619250"/>
        </p:xfrm>
        <a:graphic>
          <a:graphicData uri="http://schemas.openxmlformats.org/drawingml/2006/table">
            <a:tbl>
              <a:tblPr/>
              <a:tblGrid>
                <a:gridCol w="2203704">
                  <a:extLst>
                    <a:ext uri="{9D8B030D-6E8A-4147-A177-3AD203B41FA5}">
                      <a16:colId xmlns:a16="http://schemas.microsoft.com/office/drawing/2014/main" val="2788243501"/>
                    </a:ext>
                  </a:extLst>
                </a:gridCol>
                <a:gridCol w="886678">
                  <a:extLst>
                    <a:ext uri="{9D8B030D-6E8A-4147-A177-3AD203B41FA5}">
                      <a16:colId xmlns:a16="http://schemas.microsoft.com/office/drawing/2014/main" val="2424012085"/>
                    </a:ext>
                  </a:extLst>
                </a:gridCol>
                <a:gridCol w="886678">
                  <a:extLst>
                    <a:ext uri="{9D8B030D-6E8A-4147-A177-3AD203B41FA5}">
                      <a16:colId xmlns:a16="http://schemas.microsoft.com/office/drawing/2014/main" val="120916171"/>
                    </a:ext>
                  </a:extLst>
                </a:gridCol>
                <a:gridCol w="886678">
                  <a:extLst>
                    <a:ext uri="{9D8B030D-6E8A-4147-A177-3AD203B41FA5}">
                      <a16:colId xmlns:a16="http://schemas.microsoft.com/office/drawing/2014/main" val="2074911053"/>
                    </a:ext>
                  </a:extLst>
                </a:gridCol>
                <a:gridCol w="886678">
                  <a:extLst>
                    <a:ext uri="{9D8B030D-6E8A-4147-A177-3AD203B41FA5}">
                      <a16:colId xmlns:a16="http://schemas.microsoft.com/office/drawing/2014/main" val="840431432"/>
                    </a:ext>
                  </a:extLst>
                </a:gridCol>
                <a:gridCol w="886678">
                  <a:extLst>
                    <a:ext uri="{9D8B030D-6E8A-4147-A177-3AD203B41FA5}">
                      <a16:colId xmlns:a16="http://schemas.microsoft.com/office/drawing/2014/main" val="646451650"/>
                    </a:ext>
                  </a:extLst>
                </a:gridCol>
              </a:tblGrid>
              <a:tr h="161925">
                <a:tc>
                  <a:txBody>
                    <a:bodyPr/>
                    <a:lstStyle/>
                    <a:p>
                      <a:pPr algn="l" fontAlgn="ctr"/>
                      <a:r>
                        <a:rPr lang="en-US" sz="1000" b="1" i="0" u="none" strike="noStrike" dirty="0">
                          <a:solidFill>
                            <a:srgbClr val="000000"/>
                          </a:solidFill>
                          <a:effectLst/>
                          <a:latin typeface="Arial" panose="020B0604020202020204" pitchFamily="34" charset="0"/>
                        </a:rPr>
                        <a:t>Fixed income asset classes</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dirty="0">
                          <a:solidFill>
                            <a:srgbClr val="000000"/>
                          </a:solidFill>
                          <a:effectLst/>
                          <a:latin typeface="Arial" panose="020B0604020202020204" pitchFamily="34" charset="0"/>
                        </a:rPr>
                        <a:t>2023</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2022</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2021</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2020</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2019</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extLst>
                  <a:ext uri="{0D108BD9-81ED-4DB2-BD59-A6C34878D82A}">
                    <a16:rowId xmlns:a16="http://schemas.microsoft.com/office/drawing/2014/main" val="1765196607"/>
                  </a:ext>
                </a:extLst>
              </a:tr>
              <a:tr h="161925">
                <a:tc>
                  <a:txBody>
                    <a:bodyPr/>
                    <a:lstStyle/>
                    <a:p>
                      <a:pPr algn="l" fontAlgn="ctr"/>
                      <a:r>
                        <a:rPr lang="en-US" sz="1000" b="0" i="0" u="none" strike="noStrike" dirty="0">
                          <a:solidFill>
                            <a:srgbClr val="000000"/>
                          </a:solidFill>
                          <a:effectLst/>
                          <a:latin typeface="Arial" panose="020B0604020202020204" pitchFamily="34" charset="0"/>
                        </a:rPr>
                        <a:t>Canadian short-term bonds</a:t>
                      </a:r>
                    </a:p>
                  </a:txBody>
                  <a:tcPr marL="114300"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5.0%</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dirty="0">
                          <a:solidFill>
                            <a:srgbClr val="FF0000"/>
                          </a:solidFill>
                          <a:effectLst/>
                          <a:latin typeface="Arial" panose="020B0604020202020204" pitchFamily="34" charset="0"/>
                        </a:rPr>
                        <a:t>-4.0%</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FF0000"/>
                          </a:solidFill>
                          <a:effectLst/>
                          <a:latin typeface="Arial" panose="020B0604020202020204" pitchFamily="34" charset="0"/>
                        </a:rPr>
                        <a:t>-0.9%</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5.3%</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3.1%</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2330874342"/>
                  </a:ext>
                </a:extLst>
              </a:tr>
              <a:tr h="161925">
                <a:tc>
                  <a:txBody>
                    <a:bodyPr/>
                    <a:lstStyle/>
                    <a:p>
                      <a:pPr algn="l" fontAlgn="ctr"/>
                      <a:r>
                        <a:rPr lang="en-US" sz="1000" b="0" i="0" u="none" strike="noStrike" dirty="0">
                          <a:solidFill>
                            <a:srgbClr val="000000"/>
                          </a:solidFill>
                          <a:effectLst/>
                          <a:latin typeface="Arial" panose="020B0604020202020204" pitchFamily="34" charset="0"/>
                        </a:rPr>
                        <a:t>Canadian universe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6.7%</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-11.7%</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dirty="0">
                          <a:solidFill>
                            <a:srgbClr val="FF0000"/>
                          </a:solidFill>
                          <a:effectLst/>
                          <a:latin typeface="Arial" panose="020B0604020202020204" pitchFamily="34" charset="0"/>
                        </a:rPr>
                        <a:t>-2.5%</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8.7%</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6.9%</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2F2F2"/>
                    </a:solidFill>
                  </a:tcPr>
                </a:tc>
                <a:extLst>
                  <a:ext uri="{0D108BD9-81ED-4DB2-BD59-A6C34878D82A}">
                    <a16:rowId xmlns:a16="http://schemas.microsoft.com/office/drawing/2014/main" val="990054728"/>
                  </a:ext>
                </a:extLst>
              </a:tr>
              <a:tr h="161925">
                <a:tc>
                  <a:txBody>
                    <a:bodyPr/>
                    <a:lstStyle/>
                    <a:p>
                      <a:pPr algn="l" fontAlgn="ctr"/>
                      <a:r>
                        <a:rPr lang="en-US" sz="1000" b="0" i="0" u="none" strike="noStrike" dirty="0">
                          <a:solidFill>
                            <a:srgbClr val="000000"/>
                          </a:solidFill>
                          <a:effectLst/>
                          <a:latin typeface="Arial" panose="020B0604020202020204" pitchFamily="34" charset="0"/>
                        </a:rPr>
                        <a:t>U.S. high yield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11.6%</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dirty="0">
                          <a:solidFill>
                            <a:srgbClr val="FF0000"/>
                          </a:solidFill>
                          <a:effectLst/>
                          <a:latin typeface="Arial" panose="020B0604020202020204" pitchFamily="34" charset="0"/>
                        </a:rPr>
                        <a:t>-11.1%</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4.5%</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5.1%</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14.0%</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FFFFF"/>
                    </a:solidFill>
                  </a:tcPr>
                </a:tc>
                <a:extLst>
                  <a:ext uri="{0D108BD9-81ED-4DB2-BD59-A6C34878D82A}">
                    <a16:rowId xmlns:a16="http://schemas.microsoft.com/office/drawing/2014/main" val="2442404720"/>
                  </a:ext>
                </a:extLst>
              </a:tr>
              <a:tr h="161925">
                <a:tc>
                  <a:txBody>
                    <a:bodyPr/>
                    <a:lstStyle/>
                    <a:p>
                      <a:pPr algn="l" fontAlgn="ctr"/>
                      <a:r>
                        <a:rPr lang="en-US" sz="1000" b="0" i="0" u="none" strike="noStrike" dirty="0">
                          <a:solidFill>
                            <a:srgbClr val="000000"/>
                          </a:solidFill>
                          <a:effectLst/>
                          <a:latin typeface="Arial" panose="020B0604020202020204" pitchFamily="34" charset="0"/>
                        </a:rPr>
                        <a:t>Emerging Markets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dirty="0">
                          <a:solidFill>
                            <a:srgbClr val="00B050"/>
                          </a:solidFill>
                          <a:effectLst/>
                          <a:latin typeface="Arial" panose="020B0604020202020204" pitchFamily="34" charset="0"/>
                        </a:rPr>
                        <a:t>10.0%</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-18.4%</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-1.9%</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3.7%</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dirty="0">
                          <a:solidFill>
                            <a:srgbClr val="00B050"/>
                          </a:solidFill>
                          <a:effectLst/>
                          <a:latin typeface="Arial" panose="020B0604020202020204" pitchFamily="34" charset="0"/>
                        </a:rPr>
                        <a:t>13.9%</a:t>
                      </a:r>
                    </a:p>
                  </a:txBody>
                  <a:tcPr marL="9525" marR="9525" marT="9525"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886714752"/>
                  </a:ext>
                </a:extLst>
              </a:tr>
              <a:tr h="161925">
                <a:tc>
                  <a:txBody>
                    <a:bodyPr/>
                    <a:lstStyle/>
                    <a:p>
                      <a:pPr algn="l" fontAlgn="ctr"/>
                      <a:r>
                        <a:rPr lang="en-US" sz="1000" b="1" i="0" u="none" strike="noStrike" dirty="0">
                          <a:solidFill>
                            <a:srgbClr val="000000"/>
                          </a:solidFill>
                          <a:effectLst/>
                          <a:latin typeface="Arial" panose="020B0604020202020204" pitchFamily="34" charset="0"/>
                        </a:rPr>
                        <a:t>Equity markets</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2023</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2022</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dirty="0">
                          <a:solidFill>
                            <a:srgbClr val="000000"/>
                          </a:solidFill>
                          <a:effectLst/>
                          <a:latin typeface="Arial" panose="020B0604020202020204" pitchFamily="34" charset="0"/>
                        </a:rPr>
                        <a:t>2021</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2020</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dirty="0">
                          <a:solidFill>
                            <a:srgbClr val="000000"/>
                          </a:solidFill>
                          <a:effectLst/>
                          <a:latin typeface="Arial" panose="020B0604020202020204" pitchFamily="34" charset="0"/>
                        </a:rPr>
                        <a:t>2019</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extLst>
                  <a:ext uri="{0D108BD9-81ED-4DB2-BD59-A6C34878D82A}">
                    <a16:rowId xmlns:a16="http://schemas.microsoft.com/office/drawing/2014/main" val="1069504354"/>
                  </a:ext>
                </a:extLst>
              </a:tr>
              <a:tr h="161925">
                <a:tc>
                  <a:txBody>
                    <a:bodyPr/>
                    <a:lstStyle/>
                    <a:p>
                      <a:pPr algn="l" fontAlgn="ctr"/>
                      <a:r>
                        <a:rPr lang="en-US" sz="1000" b="0" i="0" u="none" strike="noStrike" dirty="0">
                          <a:solidFill>
                            <a:srgbClr val="000000"/>
                          </a:solidFill>
                          <a:effectLst/>
                          <a:latin typeface="Arial" panose="020B0604020202020204" pitchFamily="34" charset="0"/>
                        </a:rPr>
                        <a:t>Canadian equities</a:t>
                      </a:r>
                    </a:p>
                  </a:txBody>
                  <a:tcPr marL="114300"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11.8%</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FF0000"/>
                          </a:solidFill>
                          <a:effectLst/>
                          <a:latin typeface="Arial" panose="020B0604020202020204" pitchFamily="34" charset="0"/>
                        </a:rPr>
                        <a:t>-5.8%</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dirty="0">
                          <a:solidFill>
                            <a:srgbClr val="00B050"/>
                          </a:solidFill>
                          <a:effectLst/>
                          <a:latin typeface="Arial" panose="020B0604020202020204" pitchFamily="34" charset="0"/>
                        </a:rPr>
                        <a:t>25.1%</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5.6%</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22.9%</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3436560071"/>
                  </a:ext>
                </a:extLst>
              </a:tr>
              <a:tr h="161925">
                <a:tc>
                  <a:txBody>
                    <a:bodyPr/>
                    <a:lstStyle/>
                    <a:p>
                      <a:pPr algn="l" fontAlgn="ctr"/>
                      <a:r>
                        <a:rPr lang="en-US" sz="1000" b="0" i="0" u="none" strike="noStrike" dirty="0">
                          <a:solidFill>
                            <a:srgbClr val="000000"/>
                          </a:solidFill>
                          <a:effectLst/>
                          <a:latin typeface="Arial" panose="020B0604020202020204" pitchFamily="34" charset="0"/>
                        </a:rPr>
                        <a:t>U.S.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23.6%</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-12.3%</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27.9%</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16.1%</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25.1%</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2F2F2"/>
                    </a:solidFill>
                  </a:tcPr>
                </a:tc>
                <a:extLst>
                  <a:ext uri="{0D108BD9-81ED-4DB2-BD59-A6C34878D82A}">
                    <a16:rowId xmlns:a16="http://schemas.microsoft.com/office/drawing/2014/main" val="2954617909"/>
                  </a:ext>
                </a:extLst>
              </a:tr>
              <a:tr h="161925">
                <a:tc>
                  <a:txBody>
                    <a:bodyPr/>
                    <a:lstStyle/>
                    <a:p>
                      <a:pPr algn="l" fontAlgn="ctr"/>
                      <a:r>
                        <a:rPr lang="en-US" sz="1000" b="0" i="0" u="none" strike="noStrike" dirty="0">
                          <a:solidFill>
                            <a:srgbClr val="000000"/>
                          </a:solidFill>
                          <a:effectLst/>
                          <a:latin typeface="Arial" panose="020B0604020202020204" pitchFamily="34" charset="0"/>
                        </a:rPr>
                        <a:t>International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15.1%</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FF0000"/>
                          </a:solidFill>
                          <a:effectLst/>
                          <a:latin typeface="Arial" panose="020B0604020202020204" pitchFamily="34" charset="0"/>
                        </a:rPr>
                        <a:t>-8.2%</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10.3%</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dirty="0">
                          <a:solidFill>
                            <a:srgbClr val="00B050"/>
                          </a:solidFill>
                          <a:effectLst/>
                          <a:latin typeface="Arial" panose="020B0604020202020204" pitchFamily="34" charset="0"/>
                        </a:rPr>
                        <a:t>5.9%</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15.9%</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FFFFF"/>
                    </a:solidFill>
                  </a:tcPr>
                </a:tc>
                <a:extLst>
                  <a:ext uri="{0D108BD9-81ED-4DB2-BD59-A6C34878D82A}">
                    <a16:rowId xmlns:a16="http://schemas.microsoft.com/office/drawing/2014/main" val="1949030216"/>
                  </a:ext>
                </a:extLst>
              </a:tr>
              <a:tr h="161925">
                <a:tc>
                  <a:txBody>
                    <a:bodyPr/>
                    <a:lstStyle/>
                    <a:p>
                      <a:pPr algn="l" fontAlgn="ctr"/>
                      <a:r>
                        <a:rPr lang="en-US" sz="1000" b="0" i="0" u="none" strike="noStrike" dirty="0">
                          <a:solidFill>
                            <a:srgbClr val="000000"/>
                          </a:solidFill>
                          <a:effectLst/>
                          <a:latin typeface="Arial" panose="020B0604020202020204" pitchFamily="34" charset="0"/>
                        </a:rPr>
                        <a:t>Emerging Markets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6.9%</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-14.3%</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-3.4%</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dirty="0">
                          <a:solidFill>
                            <a:srgbClr val="00B050"/>
                          </a:solidFill>
                          <a:effectLst/>
                          <a:latin typeface="Arial" panose="020B0604020202020204" pitchFamily="34" charset="0"/>
                        </a:rPr>
                        <a:t>16.2%</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dirty="0">
                          <a:solidFill>
                            <a:srgbClr val="00B050"/>
                          </a:solidFill>
                          <a:effectLst/>
                          <a:latin typeface="Arial" panose="020B0604020202020204" pitchFamily="34" charset="0"/>
                        </a:rPr>
                        <a:t>12.4%</a:t>
                      </a:r>
                    </a:p>
                  </a:txBody>
                  <a:tcPr marL="9525" marR="9525" marT="9525"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458745936"/>
                  </a:ext>
                </a:extLst>
              </a:tr>
            </a:tbl>
          </a:graphicData>
        </a:graphic>
      </p:graphicFrame>
      <p:graphicFrame>
        <p:nvGraphicFramePr>
          <p:cNvPr id="7" name="Table 6">
            <a:extLst>
              <a:ext uri="{FF2B5EF4-FFF2-40B4-BE49-F238E27FC236}">
                <a16:creationId xmlns:a16="http://schemas.microsoft.com/office/drawing/2014/main" id="{FA7FE8A4-B73C-E970-CC4F-060080D69076}"/>
              </a:ext>
            </a:extLst>
          </p:cNvPr>
          <p:cNvGraphicFramePr>
            <a:graphicFrameLocks noGrp="1"/>
          </p:cNvGraphicFramePr>
          <p:nvPr>
            <p:extLst>
              <p:ext uri="{D42A27DB-BD31-4B8C-83A1-F6EECF244321}">
                <p14:modId xmlns:p14="http://schemas.microsoft.com/office/powerpoint/2010/main" val="3800158902"/>
              </p:ext>
            </p:extLst>
          </p:nvPr>
        </p:nvGraphicFramePr>
        <p:xfrm>
          <a:off x="2463797" y="1509331"/>
          <a:ext cx="6654796" cy="1619250"/>
        </p:xfrm>
        <a:graphic>
          <a:graphicData uri="http://schemas.openxmlformats.org/drawingml/2006/table">
            <a:tbl>
              <a:tblPr/>
              <a:tblGrid>
                <a:gridCol w="2200888">
                  <a:extLst>
                    <a:ext uri="{9D8B030D-6E8A-4147-A177-3AD203B41FA5}">
                      <a16:colId xmlns:a16="http://schemas.microsoft.com/office/drawing/2014/main" val="2507097379"/>
                    </a:ext>
                  </a:extLst>
                </a:gridCol>
                <a:gridCol w="742318">
                  <a:extLst>
                    <a:ext uri="{9D8B030D-6E8A-4147-A177-3AD203B41FA5}">
                      <a16:colId xmlns:a16="http://schemas.microsoft.com/office/drawing/2014/main" val="1156916823"/>
                    </a:ext>
                  </a:extLst>
                </a:gridCol>
                <a:gridCol w="742318">
                  <a:extLst>
                    <a:ext uri="{9D8B030D-6E8A-4147-A177-3AD203B41FA5}">
                      <a16:colId xmlns:a16="http://schemas.microsoft.com/office/drawing/2014/main" val="293019013"/>
                    </a:ext>
                  </a:extLst>
                </a:gridCol>
                <a:gridCol w="742318">
                  <a:extLst>
                    <a:ext uri="{9D8B030D-6E8A-4147-A177-3AD203B41FA5}">
                      <a16:colId xmlns:a16="http://schemas.microsoft.com/office/drawing/2014/main" val="2761885777"/>
                    </a:ext>
                  </a:extLst>
                </a:gridCol>
                <a:gridCol w="742318">
                  <a:extLst>
                    <a:ext uri="{9D8B030D-6E8A-4147-A177-3AD203B41FA5}">
                      <a16:colId xmlns:a16="http://schemas.microsoft.com/office/drawing/2014/main" val="3374583315"/>
                    </a:ext>
                  </a:extLst>
                </a:gridCol>
                <a:gridCol w="742318">
                  <a:extLst>
                    <a:ext uri="{9D8B030D-6E8A-4147-A177-3AD203B41FA5}">
                      <a16:colId xmlns:a16="http://schemas.microsoft.com/office/drawing/2014/main" val="2986720284"/>
                    </a:ext>
                  </a:extLst>
                </a:gridCol>
                <a:gridCol w="742318">
                  <a:extLst>
                    <a:ext uri="{9D8B030D-6E8A-4147-A177-3AD203B41FA5}">
                      <a16:colId xmlns:a16="http://schemas.microsoft.com/office/drawing/2014/main" val="3114816078"/>
                    </a:ext>
                  </a:extLst>
                </a:gridCol>
              </a:tblGrid>
              <a:tr h="151689">
                <a:tc>
                  <a:txBody>
                    <a:bodyPr/>
                    <a:lstStyle/>
                    <a:p>
                      <a:pPr algn="l" fontAlgn="ctr"/>
                      <a:r>
                        <a:rPr lang="en-US" sz="1000" b="1" i="0" u="none" strike="noStrike" dirty="0">
                          <a:solidFill>
                            <a:srgbClr val="000000"/>
                          </a:solidFill>
                          <a:effectLst/>
                          <a:latin typeface="Arial" panose="020B0604020202020204" pitchFamily="34" charset="0"/>
                        </a:rPr>
                        <a:t>Fixed income asset classes</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dirty="0">
                          <a:solidFill>
                            <a:srgbClr val="000000"/>
                          </a:solidFill>
                          <a:effectLst/>
                          <a:latin typeface="Arial" panose="020B0604020202020204" pitchFamily="34" charset="0"/>
                        </a:rPr>
                        <a:t>1-Month</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YTD</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1 Year</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3 Year</a:t>
                      </a:r>
                    </a:p>
                  </a:txBody>
                  <a:tcPr marL="9525" marR="9525"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5 Year</a:t>
                      </a:r>
                    </a:p>
                  </a:txBody>
                  <a:tcPr marL="9525" marR="9525" marT="9525" marB="0" anchor="ctr">
                    <a:lnL>
                      <a:noFill/>
                    </a:lnL>
                    <a:lnR w="6350" cap="flat" cmpd="sng" algn="ctr">
                      <a:no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ctr"/>
                      <a:r>
                        <a:rPr lang="en-US" sz="1000" b="1" i="0" u="none" strike="noStrike">
                          <a:solidFill>
                            <a:srgbClr val="000000"/>
                          </a:solidFill>
                          <a:effectLst/>
                          <a:latin typeface="Arial" panose="020B0604020202020204" pitchFamily="34" charset="0"/>
                        </a:rPr>
                        <a:t>10 Year</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extLst>
                  <a:ext uri="{0D108BD9-81ED-4DB2-BD59-A6C34878D82A}">
                    <a16:rowId xmlns:a16="http://schemas.microsoft.com/office/drawing/2014/main" val="402583350"/>
                  </a:ext>
                </a:extLst>
              </a:tr>
              <a:tr h="161925">
                <a:tc>
                  <a:txBody>
                    <a:bodyPr/>
                    <a:lstStyle/>
                    <a:p>
                      <a:pPr algn="l" fontAlgn="ctr"/>
                      <a:r>
                        <a:rPr lang="en-US" sz="1000" b="0" i="0" u="none" strike="noStrike" dirty="0">
                          <a:solidFill>
                            <a:srgbClr val="000000"/>
                          </a:solidFill>
                          <a:effectLst/>
                          <a:latin typeface="Arial" panose="020B0604020202020204" pitchFamily="34" charset="0"/>
                        </a:rPr>
                        <a:t>Canadian short-term bonds</a:t>
                      </a:r>
                    </a:p>
                  </a:txBody>
                  <a:tcPr marL="114300"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0.5%</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dirty="0">
                          <a:solidFill>
                            <a:srgbClr val="00B050"/>
                          </a:solidFill>
                          <a:effectLst/>
                          <a:latin typeface="Arial" panose="020B0604020202020204" pitchFamily="34" charset="0"/>
                        </a:rPr>
                        <a:t>0.3%</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3.5%</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0.2%</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1.3%</a:t>
                      </a:r>
                    </a:p>
                  </a:txBody>
                  <a:tcPr marL="9525" marR="9525" marT="9525" marB="0" anchor="ctr">
                    <a:lnL>
                      <a:noFill/>
                    </a:lnL>
                    <a:lnR w="6350" cap="flat" cmpd="sng" algn="ctr">
                      <a:no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1.6%</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2773100716"/>
                  </a:ext>
                </a:extLst>
              </a:tr>
              <a:tr h="161925">
                <a:tc>
                  <a:txBody>
                    <a:bodyPr/>
                    <a:lstStyle/>
                    <a:p>
                      <a:pPr algn="l" fontAlgn="ctr"/>
                      <a:r>
                        <a:rPr lang="en-US" sz="1000" b="0" i="0" u="none" strike="noStrike" dirty="0">
                          <a:solidFill>
                            <a:srgbClr val="000000"/>
                          </a:solidFill>
                          <a:effectLst/>
                          <a:latin typeface="Arial" panose="020B0604020202020204" pitchFamily="34" charset="0"/>
                        </a:rPr>
                        <a:t>Canadian universe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0.5%</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-1.2%</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2.1%</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-1.5%</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0.3%</a:t>
                      </a:r>
                    </a:p>
                  </a:txBody>
                  <a:tcPr marL="9525" marR="9525" marT="9525" marB="0" anchor="ctr">
                    <a:lnL>
                      <a:noFill/>
                    </a:lnL>
                    <a:lnR w="6350" cap="flat" cmpd="sng" algn="ctr">
                      <a:noFill/>
                      <a:prstDash val="solid"/>
                      <a:round/>
                      <a:headEnd type="none" w="med" len="med"/>
                      <a:tailEnd type="none" w="med" len="med"/>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2.0%</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2F2F2"/>
                    </a:solidFill>
                  </a:tcPr>
                </a:tc>
                <a:extLst>
                  <a:ext uri="{0D108BD9-81ED-4DB2-BD59-A6C34878D82A}">
                    <a16:rowId xmlns:a16="http://schemas.microsoft.com/office/drawing/2014/main" val="1739957551"/>
                  </a:ext>
                </a:extLst>
              </a:tr>
              <a:tr h="161925">
                <a:tc>
                  <a:txBody>
                    <a:bodyPr/>
                    <a:lstStyle/>
                    <a:p>
                      <a:pPr algn="l" fontAlgn="ctr"/>
                      <a:r>
                        <a:rPr lang="en-US" sz="1000" b="0" i="0" u="none" strike="noStrike" dirty="0">
                          <a:solidFill>
                            <a:srgbClr val="000000"/>
                          </a:solidFill>
                          <a:effectLst/>
                          <a:latin typeface="Arial" panose="020B0604020202020204" pitchFamily="34" charset="0"/>
                        </a:rPr>
                        <a:t>U.S. high yield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1.1%</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1.2%</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9.2%</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1.5%</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3.3%</a:t>
                      </a:r>
                    </a:p>
                  </a:txBody>
                  <a:tcPr marL="9525" marR="9525" marT="9525" marB="0" anchor="ctr">
                    <a:lnL>
                      <a:noFill/>
                    </a:lnL>
                    <a:lnR w="6350" cap="flat" cmpd="sng" algn="ctr">
                      <a:noFill/>
                      <a:prstDash val="solid"/>
                      <a:round/>
                      <a:headEnd type="none" w="med" len="med"/>
                      <a:tailEnd type="none" w="med" len="med"/>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3.8%</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FFFFF"/>
                    </a:solidFill>
                  </a:tcPr>
                </a:tc>
                <a:extLst>
                  <a:ext uri="{0D108BD9-81ED-4DB2-BD59-A6C34878D82A}">
                    <a16:rowId xmlns:a16="http://schemas.microsoft.com/office/drawing/2014/main" val="3311365703"/>
                  </a:ext>
                </a:extLst>
              </a:tr>
              <a:tr h="161925">
                <a:tc>
                  <a:txBody>
                    <a:bodyPr/>
                    <a:lstStyle/>
                    <a:p>
                      <a:pPr algn="l" fontAlgn="ctr"/>
                      <a:r>
                        <a:rPr lang="en-US" sz="1000" b="0" i="0" u="none" strike="noStrike" dirty="0">
                          <a:solidFill>
                            <a:srgbClr val="000000"/>
                          </a:solidFill>
                          <a:effectLst/>
                          <a:latin typeface="Arial" panose="020B0604020202020204" pitchFamily="34" charset="0"/>
                        </a:rPr>
                        <a:t>Emerging Markets bonds</a:t>
                      </a:r>
                    </a:p>
                  </a:txBody>
                  <a:tcPr marL="114300" marR="9525" marT="9525"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2.0%</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1.9%</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10.2%</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-2.1%</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-0.1%</a:t>
                      </a:r>
                    </a:p>
                  </a:txBody>
                  <a:tcPr marL="9525" marR="9525" marT="9525" marB="0" anchor="ctr">
                    <a:lnL>
                      <a:noFill/>
                    </a:lnL>
                    <a:lnR w="6350" cap="flat" cmpd="sng" algn="ctr">
                      <a:no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2.5%</a:t>
                      </a:r>
                    </a:p>
                  </a:txBody>
                  <a:tcPr marL="9525" marR="9525" marT="9525"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937510677"/>
                  </a:ext>
                </a:extLst>
              </a:tr>
              <a:tr h="161925">
                <a:tc>
                  <a:txBody>
                    <a:bodyPr/>
                    <a:lstStyle/>
                    <a:p>
                      <a:pPr algn="l" fontAlgn="ctr"/>
                      <a:r>
                        <a:rPr lang="en-US" sz="1000" b="1" i="0" u="none" strike="noStrike" dirty="0">
                          <a:solidFill>
                            <a:srgbClr val="000000"/>
                          </a:solidFill>
                          <a:effectLst/>
                          <a:latin typeface="Arial" panose="020B0604020202020204" pitchFamily="34" charset="0"/>
                        </a:rPr>
                        <a:t>Equity markets</a:t>
                      </a:r>
                    </a:p>
                  </a:txBody>
                  <a:tcPr marL="9525"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1-Month</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YTD</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1 Year</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dirty="0">
                          <a:solidFill>
                            <a:srgbClr val="000000"/>
                          </a:solidFill>
                          <a:effectLst/>
                          <a:latin typeface="Arial" panose="020B0604020202020204" pitchFamily="34" charset="0"/>
                        </a:rPr>
                        <a:t>3 Year</a:t>
                      </a:r>
                    </a:p>
                  </a:txBody>
                  <a:tcPr marL="9525" marR="9525" marT="9525" marB="0" anchor="b">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5 Year</a:t>
                      </a:r>
                    </a:p>
                  </a:txBody>
                  <a:tcPr marL="9525" marR="9525" marT="9525" marB="0" anchor="b">
                    <a:lnL>
                      <a:noFill/>
                    </a:lnL>
                    <a:lnR w="6350" cap="flat" cmpd="sng" algn="ctr">
                      <a:no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tc>
                  <a:txBody>
                    <a:bodyPr/>
                    <a:lstStyle/>
                    <a:p>
                      <a:pPr algn="ctr" fontAlgn="b"/>
                      <a:r>
                        <a:rPr lang="en-US" sz="1000" b="1" i="0" u="none" strike="noStrike">
                          <a:solidFill>
                            <a:srgbClr val="000000"/>
                          </a:solidFill>
                          <a:effectLst/>
                          <a:latin typeface="Arial" panose="020B0604020202020204" pitchFamily="34" charset="0"/>
                        </a:rPr>
                        <a:t>10 Year</a:t>
                      </a:r>
                    </a:p>
                  </a:txBody>
                  <a:tcPr marL="9525" marR="9525" marT="9525" marB="0" anchor="b">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EDFE6"/>
                    </a:solidFill>
                  </a:tcPr>
                </a:tc>
                <a:extLst>
                  <a:ext uri="{0D108BD9-81ED-4DB2-BD59-A6C34878D82A}">
                    <a16:rowId xmlns:a16="http://schemas.microsoft.com/office/drawing/2014/main" val="3869560433"/>
                  </a:ext>
                </a:extLst>
              </a:tr>
              <a:tr h="161925">
                <a:tc>
                  <a:txBody>
                    <a:bodyPr/>
                    <a:lstStyle/>
                    <a:p>
                      <a:pPr algn="l" fontAlgn="ctr"/>
                      <a:r>
                        <a:rPr lang="en-US" sz="1000" b="0" i="0" u="none" strike="noStrike" dirty="0">
                          <a:solidFill>
                            <a:srgbClr val="000000"/>
                          </a:solidFill>
                          <a:effectLst/>
                          <a:latin typeface="Arial" panose="020B0604020202020204" pitchFamily="34" charset="0"/>
                        </a:rPr>
                        <a:t>Canadian equities</a:t>
                      </a:r>
                    </a:p>
                  </a:txBody>
                  <a:tcPr marL="114300" marR="9525" marT="9525"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4.1%</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6.6%</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14.0%</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9.1%</a:t>
                      </a:r>
                    </a:p>
                  </a:txBody>
                  <a:tcPr marL="9525" marR="9525" marT="9525" marB="0" anchor="ctr">
                    <a:lnL>
                      <a:noFill/>
                    </a:lnL>
                    <a:lnR>
                      <a:noFill/>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10.0%</a:t>
                      </a:r>
                    </a:p>
                  </a:txBody>
                  <a:tcPr marL="9525" marR="9525" marT="9525" marB="0" anchor="ctr">
                    <a:lnL>
                      <a:noFill/>
                    </a:lnL>
                    <a:lnR w="6350" cap="flat" cmpd="sng" algn="ctr">
                      <a:no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7.7%</a:t>
                      </a:r>
                    </a:p>
                  </a:txBody>
                  <a:tcPr marL="9525" marR="9525" marT="9525"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2893849920"/>
                  </a:ext>
                </a:extLst>
              </a:tr>
              <a:tr h="161925">
                <a:tc>
                  <a:txBody>
                    <a:bodyPr/>
                    <a:lstStyle/>
                    <a:p>
                      <a:pPr algn="l" fontAlgn="ctr"/>
                      <a:r>
                        <a:rPr lang="en-US" sz="1000" b="0" i="0" u="none" strike="noStrike" dirty="0">
                          <a:solidFill>
                            <a:srgbClr val="000000"/>
                          </a:solidFill>
                          <a:effectLst/>
                          <a:latin typeface="Arial" panose="020B0604020202020204" pitchFamily="34" charset="0"/>
                        </a:rPr>
                        <a:t>U.S.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3.0%</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13.0%</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30.1%</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14.3%</a:t>
                      </a:r>
                    </a:p>
                  </a:txBody>
                  <a:tcPr marL="9525" marR="9525" marT="9525" marB="0" anchor="ctr">
                    <a:lnL>
                      <a:noFill/>
                    </a:lnL>
                    <a:lnR>
                      <a:noFill/>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15.3%</a:t>
                      </a:r>
                    </a:p>
                  </a:txBody>
                  <a:tcPr marL="9525" marR="9525" marT="9525" marB="0" anchor="ctr">
                    <a:lnL>
                      <a:noFill/>
                    </a:lnL>
                    <a:lnR w="6350" cap="flat" cmpd="sng" algn="ctr">
                      <a:noFill/>
                      <a:prstDash val="solid"/>
                      <a:round/>
                      <a:headEnd type="none" w="med" len="med"/>
                      <a:tailEnd type="none" w="med" len="med"/>
                    </a:lnR>
                    <a:lnT>
                      <a:noFill/>
                    </a:lnT>
                    <a:lnB>
                      <a:noFill/>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15.3%</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2F2F2"/>
                    </a:solidFill>
                  </a:tcPr>
                </a:tc>
                <a:extLst>
                  <a:ext uri="{0D108BD9-81ED-4DB2-BD59-A6C34878D82A}">
                    <a16:rowId xmlns:a16="http://schemas.microsoft.com/office/drawing/2014/main" val="188921599"/>
                  </a:ext>
                </a:extLst>
              </a:tr>
              <a:tr h="161925">
                <a:tc>
                  <a:txBody>
                    <a:bodyPr/>
                    <a:lstStyle/>
                    <a:p>
                      <a:pPr algn="l" fontAlgn="ctr"/>
                      <a:r>
                        <a:rPr lang="en-US" sz="1000" b="0" i="0" u="none" strike="noStrike" dirty="0">
                          <a:solidFill>
                            <a:srgbClr val="000000"/>
                          </a:solidFill>
                          <a:effectLst/>
                          <a:latin typeface="Arial" panose="020B0604020202020204" pitchFamily="34" charset="0"/>
                        </a:rPr>
                        <a:t>International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3.1%</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8.6%</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15.3%</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7.4%</a:t>
                      </a:r>
                    </a:p>
                  </a:txBody>
                  <a:tcPr marL="9525" marR="9525" marT="9525" marB="0" anchor="ctr">
                    <a:lnL>
                      <a:noFill/>
                    </a:lnL>
                    <a:lnR>
                      <a:noFill/>
                    </a:lnR>
                    <a:lnT>
                      <a:noFill/>
                    </a:lnT>
                    <a:lnB>
                      <a:noFill/>
                    </a:lnB>
                    <a:solidFill>
                      <a:srgbClr val="FFFFFF"/>
                    </a:solidFill>
                  </a:tcPr>
                </a:tc>
                <a:tc>
                  <a:txBody>
                    <a:bodyPr/>
                    <a:lstStyle/>
                    <a:p>
                      <a:pPr algn="ctr" fontAlgn="ctr"/>
                      <a:r>
                        <a:rPr lang="en-US" sz="1000" b="0" i="0" u="none" strike="noStrike" dirty="0">
                          <a:solidFill>
                            <a:srgbClr val="00B050"/>
                          </a:solidFill>
                          <a:effectLst/>
                          <a:latin typeface="Arial" panose="020B0604020202020204" pitchFamily="34" charset="0"/>
                        </a:rPr>
                        <a:t>7.6%</a:t>
                      </a:r>
                    </a:p>
                  </a:txBody>
                  <a:tcPr marL="9525" marR="9525" marT="9525" marB="0" anchor="ctr">
                    <a:lnL>
                      <a:noFill/>
                    </a:lnL>
                    <a:lnR w="6350" cap="flat" cmpd="sng" algn="ctr">
                      <a:noFill/>
                      <a:prstDash val="solid"/>
                      <a:round/>
                      <a:headEnd type="none" w="med" len="med"/>
                      <a:tailEnd type="none" w="med" len="med"/>
                    </a:lnR>
                    <a:lnT>
                      <a:noFill/>
                    </a:lnT>
                    <a:lnB>
                      <a:noFill/>
                    </a:lnB>
                    <a:solidFill>
                      <a:srgbClr val="FFFFFF"/>
                    </a:solidFill>
                  </a:tcPr>
                </a:tc>
                <a:tc>
                  <a:txBody>
                    <a:bodyPr/>
                    <a:lstStyle/>
                    <a:p>
                      <a:pPr algn="ctr" fontAlgn="ctr"/>
                      <a:r>
                        <a:rPr lang="en-US" sz="1000" b="0" i="0" u="none" strike="noStrike">
                          <a:solidFill>
                            <a:srgbClr val="00B050"/>
                          </a:solidFill>
                          <a:effectLst/>
                          <a:latin typeface="Arial" panose="020B0604020202020204" pitchFamily="34" charset="0"/>
                        </a:rPr>
                        <a:t>7.0%</a:t>
                      </a:r>
                    </a:p>
                  </a:txBody>
                  <a:tcPr marL="9525" marR="9525" marT="9525" marB="0" anchor="ctr">
                    <a:lnL>
                      <a:noFill/>
                    </a:lnL>
                    <a:lnR w="6350" cap="flat" cmpd="sng" algn="ctr">
                      <a:solidFill>
                        <a:srgbClr val="000000"/>
                      </a:solidFill>
                      <a:prstDash val="solid"/>
                      <a:round/>
                      <a:headEnd type="none" w="med" len="med"/>
                      <a:tailEnd type="none" w="med" len="med"/>
                    </a:lnR>
                    <a:lnT>
                      <a:noFill/>
                    </a:lnT>
                    <a:lnB>
                      <a:noFill/>
                    </a:lnB>
                    <a:solidFill>
                      <a:srgbClr val="FFFFFF"/>
                    </a:solidFill>
                  </a:tcPr>
                </a:tc>
                <a:extLst>
                  <a:ext uri="{0D108BD9-81ED-4DB2-BD59-A6C34878D82A}">
                    <a16:rowId xmlns:a16="http://schemas.microsoft.com/office/drawing/2014/main" val="902613656"/>
                  </a:ext>
                </a:extLst>
              </a:tr>
              <a:tr h="0">
                <a:tc>
                  <a:txBody>
                    <a:bodyPr/>
                    <a:lstStyle/>
                    <a:p>
                      <a:pPr algn="l" fontAlgn="ctr"/>
                      <a:r>
                        <a:rPr lang="en-US" sz="1000" b="0" i="0" u="none" strike="noStrike" dirty="0">
                          <a:solidFill>
                            <a:srgbClr val="000000"/>
                          </a:solidFill>
                          <a:effectLst/>
                          <a:latin typeface="Arial" panose="020B0604020202020204" pitchFamily="34" charset="0"/>
                        </a:rPr>
                        <a:t>Emerging Markets equities</a:t>
                      </a:r>
                    </a:p>
                  </a:txBody>
                  <a:tcPr marL="114300" marR="9525" marT="9525" marB="0" anchor="ctr">
                    <a:lnL w="6350" cap="flat" cmpd="sng" algn="ctr">
                      <a:solidFill>
                        <a:srgbClr val="000000"/>
                      </a:solidFill>
                      <a:prstDash val="solid"/>
                      <a:round/>
                      <a:headEnd type="none" w="med" len="med"/>
                      <a:tailEnd type="none" w="med" len="med"/>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2.2%</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5.1%</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8.1%</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FF0000"/>
                          </a:solidFill>
                          <a:effectLst/>
                          <a:latin typeface="Arial" panose="020B0604020202020204" pitchFamily="34" charset="0"/>
                        </a:rPr>
                        <a:t>-2.7%</a:t>
                      </a:r>
                    </a:p>
                  </a:txBody>
                  <a:tcPr marL="9525" marR="9525" marT="9525" marB="0" anchor="ctr">
                    <a:lnL>
                      <a:noFill/>
                    </a:lnL>
                    <a:lnR>
                      <a:noFill/>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a:solidFill>
                            <a:srgbClr val="00B050"/>
                          </a:solidFill>
                          <a:effectLst/>
                          <a:latin typeface="Arial" panose="020B0604020202020204" pitchFamily="34" charset="0"/>
                        </a:rPr>
                        <a:t>2.5%</a:t>
                      </a:r>
                    </a:p>
                  </a:txBody>
                  <a:tcPr marL="9525" marR="9525" marT="9525" marB="0" anchor="ctr">
                    <a:lnL>
                      <a:noFill/>
                    </a:lnL>
                    <a:lnR w="6350" cap="flat" cmpd="sng" algn="ctr">
                      <a:no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2F2F2"/>
                    </a:solidFill>
                  </a:tcPr>
                </a:tc>
                <a:tc>
                  <a:txBody>
                    <a:bodyPr/>
                    <a:lstStyle/>
                    <a:p>
                      <a:pPr algn="ctr" fontAlgn="ctr"/>
                      <a:r>
                        <a:rPr lang="en-US" sz="1000" b="0" i="0" u="none" strike="noStrike" dirty="0">
                          <a:solidFill>
                            <a:srgbClr val="00B050"/>
                          </a:solidFill>
                          <a:effectLst/>
                          <a:latin typeface="Arial" panose="020B0604020202020204" pitchFamily="34" charset="0"/>
                        </a:rPr>
                        <a:t>5.1%</a:t>
                      </a:r>
                    </a:p>
                  </a:txBody>
                  <a:tcPr marL="9525" marR="9525" marT="9525" marB="0" anchor="ctr">
                    <a:lnL>
                      <a:noFill/>
                    </a:lnL>
                    <a:lnR w="6350" cap="flat" cmpd="sng" algn="ctr">
                      <a:solidFill>
                        <a:srgbClr val="000000"/>
                      </a:solidFill>
                      <a:prstDash val="solid"/>
                      <a:round/>
                      <a:headEnd type="none" w="med" len="med"/>
                      <a:tailEnd type="none" w="med" len="med"/>
                    </a:lnR>
                    <a:lnT>
                      <a:noFill/>
                    </a:lnT>
                    <a:lnB w="6350" cap="flat" cmpd="sng" algn="ctr">
                      <a:solidFill>
                        <a:srgbClr val="000000"/>
                      </a:solidFill>
                      <a:prstDash val="solid"/>
                      <a:round/>
                      <a:headEnd type="none" w="med" len="med"/>
                      <a:tailEnd type="none" w="med" len="med"/>
                    </a:lnB>
                    <a:solidFill>
                      <a:srgbClr val="F2F2F2"/>
                    </a:solidFill>
                  </a:tcPr>
                </a:tc>
                <a:extLst>
                  <a:ext uri="{0D108BD9-81ED-4DB2-BD59-A6C34878D82A}">
                    <a16:rowId xmlns:a16="http://schemas.microsoft.com/office/drawing/2014/main" val="3838388750"/>
                  </a:ext>
                </a:extLst>
              </a:tr>
            </a:tbl>
          </a:graphicData>
        </a:graphic>
      </p:graphicFrame>
    </p:spTree>
    <p:extLst>
      <p:ext uri="{BB962C8B-B14F-4D97-AF65-F5344CB8AC3E}">
        <p14:creationId xmlns:p14="http://schemas.microsoft.com/office/powerpoint/2010/main" val="345019322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normAutofit/>
          </a:bodyPr>
          <a:lstStyle/>
          <a:p>
            <a:pPr eaLnBrk="0" fontAlgn="base" hangingPunct="0">
              <a:lnSpc>
                <a:spcPct val="100000"/>
              </a:lnSpc>
              <a:spcBef>
                <a:spcPct val="50000"/>
              </a:spcBef>
              <a:spcAft>
                <a:spcPct val="0"/>
              </a:spcAft>
              <a:buClr>
                <a:srgbClr val="B8A970"/>
              </a:buClr>
            </a:pPr>
            <a:r>
              <a:rPr lang="en-US" sz="1100" dirty="0"/>
              <a:t>This has been provided by RBC Global Asset Management Inc. (RBC GAM) and is for informational purposes, as of the date noted only. It is not intended to provide legal, accounting, tax, investment, financial or other advice and such information should not be relied upon for providing such advice. RBC GAM takes reasonable steps to provide up-to-date, accurate and reliable information, and believes the information to be so when provided. Past performance is no guarantee of future results. Interest rates, market conditions, tax rulings and other investment factors are subject to rapid change which may materially impact analysis that is included in this document. You should consult with your advisor before taking any action based upon the information contained in this document. Information obtained from third parties is believed to be reliable but RBC GAM and its affiliates assume no responsibility for any errors or omissions or for any loss or damage suffered. RBC GAM reserves the right at any time and without notice to change, amend or cease publication of the information.</a:t>
            </a:r>
            <a:endParaRPr lang="en-US" sz="1100" dirty="0">
              <a:latin typeface="Arial" panose="020B0604020202020204" pitchFamily="34" charset="0"/>
              <a:ea typeface="Times New Roman" panose="02020603050405020304" pitchFamily="18" charset="0"/>
            </a:endParaRPr>
          </a:p>
          <a:p>
            <a:pPr eaLnBrk="0" fontAlgn="base" hangingPunct="0">
              <a:lnSpc>
                <a:spcPct val="100000"/>
              </a:lnSpc>
              <a:spcBef>
                <a:spcPct val="50000"/>
              </a:spcBef>
              <a:spcAft>
                <a:spcPct val="0"/>
              </a:spcAft>
              <a:buClr>
                <a:srgbClr val="B8A970"/>
              </a:buClr>
            </a:pPr>
            <a:r>
              <a:rPr lang="en-US" sz="1100" dirty="0"/>
              <a:t>This document may contain forward-looking statements about a fund or general economic factors which are not guarantees of future performance. Forward-looking statements involve inherent risk and uncertainties, so it is possible that predictions, forecasts, projections and other forward-looking statements will not be achieved. We caution you not to place undue reliance on these statements as a number of important factors could cause actual events or results to differ materially from those expressed or implied in any forward-looking statement. All opinions in forward-looking statements are subject to change without notice and are provided in good faith but without legal responsibility.</a:t>
            </a:r>
            <a:endParaRPr lang="en-US" sz="1100" dirty="0">
              <a:latin typeface="Arial" panose="020B0604020202020204" pitchFamily="34" charset="0"/>
              <a:ea typeface="Times New Roman" panose="02020603050405020304" pitchFamily="18" charset="0"/>
            </a:endParaRPr>
          </a:p>
          <a:p>
            <a:pPr eaLnBrk="0" fontAlgn="base" hangingPunct="0">
              <a:lnSpc>
                <a:spcPct val="100000"/>
              </a:lnSpc>
              <a:spcBef>
                <a:spcPct val="50000"/>
              </a:spcBef>
              <a:spcAft>
                <a:spcPct val="0"/>
              </a:spcAft>
              <a:buClr>
                <a:srgbClr val="B8A970"/>
              </a:buClr>
            </a:pPr>
            <a:r>
              <a:rPr lang="en-CA" altLang="en-US" sz="1100" dirty="0">
                <a:latin typeface="Arial" panose="020B0604020202020204" pitchFamily="34" charset="0"/>
                <a:ea typeface="MS PGothic" panose="020B0600070205080204" pitchFamily="34" charset="-128"/>
                <a:cs typeface="Arial" panose="020B0604020202020204" pitchFamily="34" charset="0"/>
              </a:rPr>
              <a:t>April 2, 2024</a:t>
            </a:r>
          </a:p>
          <a:p>
            <a:pPr lvl="0" eaLnBrk="0" fontAlgn="base" hangingPunct="0">
              <a:lnSpc>
                <a:spcPct val="100000"/>
              </a:lnSpc>
              <a:spcBef>
                <a:spcPct val="50000"/>
              </a:spcBef>
              <a:spcAft>
                <a:spcPct val="0"/>
              </a:spcAft>
              <a:buClr>
                <a:srgbClr val="B8A970"/>
              </a:buClr>
            </a:pPr>
            <a:endParaRPr lang="en-CA" altLang="en-US" sz="1100" dirty="0">
              <a:latin typeface="Arial" panose="020B0604020202020204" pitchFamily="34" charset="0"/>
              <a:ea typeface="MS PGothic" panose="020B0600070205080204" pitchFamily="34" charset="-128"/>
              <a:cs typeface="Arial" panose="020B0604020202020204" pitchFamily="34" charset="0"/>
            </a:endParaRPr>
          </a:p>
          <a:p>
            <a:pPr lvl="0" eaLnBrk="0" fontAlgn="base" hangingPunct="0">
              <a:lnSpc>
                <a:spcPct val="100000"/>
              </a:lnSpc>
              <a:spcBef>
                <a:spcPct val="50000"/>
              </a:spcBef>
              <a:spcAft>
                <a:spcPct val="0"/>
              </a:spcAft>
              <a:buClr>
                <a:srgbClr val="B8A970"/>
              </a:buClr>
            </a:pPr>
            <a:endParaRPr lang="en-CA" altLang="en-US" sz="1100" dirty="0">
              <a:latin typeface="Arial" panose="020B0604020202020204" pitchFamily="34" charset="0"/>
              <a:ea typeface="MS PGothic" panose="020B0600070205080204" pitchFamily="34" charset="-128"/>
              <a:cs typeface="Arial" panose="020B0604020202020204" pitchFamily="34" charset="0"/>
            </a:endParaRPr>
          </a:p>
          <a:p>
            <a:pPr lvl="0" eaLnBrk="0" fontAlgn="base" hangingPunct="0">
              <a:lnSpc>
                <a:spcPct val="100000"/>
              </a:lnSpc>
              <a:spcBef>
                <a:spcPct val="50000"/>
              </a:spcBef>
              <a:spcAft>
                <a:spcPct val="0"/>
              </a:spcAft>
              <a:buClr>
                <a:srgbClr val="B8A970"/>
              </a:buClr>
            </a:pPr>
            <a:endParaRPr lang="en-US" altLang="en-US" sz="1100" dirty="0">
              <a:latin typeface="Arial" panose="020B0604020202020204" pitchFamily="34" charset="0"/>
              <a:ea typeface="MS PGothic" panose="020B0600070205080204" pitchFamily="34" charset="-128"/>
              <a:cs typeface="Arial" panose="020B0604020202020204" pitchFamily="34" charset="0"/>
            </a:endParaRPr>
          </a:p>
          <a:p>
            <a:pPr lvl="0" eaLnBrk="0" fontAlgn="base" hangingPunct="0">
              <a:lnSpc>
                <a:spcPct val="80000"/>
              </a:lnSpc>
              <a:spcBef>
                <a:spcPct val="20000"/>
              </a:spcBef>
              <a:spcAft>
                <a:spcPct val="0"/>
              </a:spcAft>
              <a:buClr>
                <a:srgbClr val="B8A970"/>
              </a:buClr>
            </a:pPr>
            <a:r>
              <a:rPr lang="en-CA" altLang="ko-KR" sz="1100" b="1" dirty="0">
                <a:latin typeface="Arial" panose="020B0604020202020204" pitchFamily="34" charset="0"/>
                <a:ea typeface="굴림" panose="020B0600000101010101" pitchFamily="34" charset="-127"/>
                <a:cs typeface="Arial" panose="020B0604020202020204" pitchFamily="34" charset="0"/>
              </a:rPr>
              <a:t>® / ™ Trademark(s) of Royal Bank of Canada. used under licence.  © RBC Global Asset Management Inc. 2024</a:t>
            </a:r>
          </a:p>
          <a:p>
            <a:endParaRPr lang="en-US" dirty="0"/>
          </a:p>
        </p:txBody>
      </p:sp>
      <p:sp>
        <p:nvSpPr>
          <p:cNvPr id="3" name="Slide Number Placeholder 2"/>
          <p:cNvSpPr>
            <a:spLocks noGrp="1"/>
          </p:cNvSpPr>
          <p:nvPr>
            <p:ph type="sldNum" sz="quarter" idx="12"/>
          </p:nvPr>
        </p:nvSpPr>
        <p:spPr/>
        <p:txBody>
          <a:bodyPr/>
          <a:lstStyle/>
          <a:p>
            <a:fld id="{00D53123-EF31-4C08-A865-932FC064F9C8}" type="slidenum">
              <a:rPr lang="en-CA" smtClean="0"/>
              <a:pPr/>
              <a:t>11</a:t>
            </a:fld>
            <a:endParaRPr lang="en-CA" dirty="0"/>
          </a:p>
        </p:txBody>
      </p:sp>
      <p:sp>
        <p:nvSpPr>
          <p:cNvPr id="4" name="Title 3"/>
          <p:cNvSpPr>
            <a:spLocks noGrp="1"/>
          </p:cNvSpPr>
          <p:nvPr>
            <p:ph type="title"/>
          </p:nvPr>
        </p:nvSpPr>
        <p:spPr/>
        <p:txBody>
          <a:bodyPr/>
          <a:lstStyle/>
          <a:p>
            <a:r>
              <a:rPr lang="en-US" altLang="en-US" dirty="0">
                <a:ea typeface="MS PGothic" panose="020B0600070205080204" pitchFamily="34" charset="-128"/>
              </a:rPr>
              <a:t>Disclosure</a:t>
            </a:r>
            <a:endParaRPr lang="en-US" dirty="0"/>
          </a:p>
        </p:txBody>
      </p:sp>
    </p:spTree>
    <p:extLst>
      <p:ext uri="{BB962C8B-B14F-4D97-AF65-F5344CB8AC3E}">
        <p14:creationId xmlns:p14="http://schemas.microsoft.com/office/powerpoint/2010/main" val="19629542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00D53123-EF31-4C08-A865-932FC064F9C8}" type="slidenum">
              <a:rPr lang="en-CA" smtClean="0"/>
              <a:t>2</a:t>
            </a:fld>
            <a:endParaRPr lang="en-CA"/>
          </a:p>
        </p:txBody>
      </p:sp>
      <p:sp>
        <p:nvSpPr>
          <p:cNvPr id="3" name="Title 2"/>
          <p:cNvSpPr>
            <a:spLocks noGrp="1"/>
          </p:cNvSpPr>
          <p:nvPr>
            <p:ph type="title"/>
          </p:nvPr>
        </p:nvSpPr>
        <p:spPr>
          <a:xfrm>
            <a:off x="685800" y="215641"/>
            <a:ext cx="10210800" cy="798046"/>
          </a:xfrm>
        </p:spPr>
        <p:txBody>
          <a:bodyPr/>
          <a:lstStyle/>
          <a:p>
            <a:r>
              <a:rPr lang="en-US" dirty="0"/>
              <a:t>Fixed income performance</a:t>
            </a:r>
          </a:p>
        </p:txBody>
      </p:sp>
      <p:sp>
        <p:nvSpPr>
          <p:cNvPr id="20" name="Rectangle 1032"/>
          <p:cNvSpPr>
            <a:spLocks noChangeArrowheads="1"/>
          </p:cNvSpPr>
          <p:nvPr/>
        </p:nvSpPr>
        <p:spPr bwMode="auto">
          <a:xfrm>
            <a:off x="569194" y="5938869"/>
            <a:ext cx="10557588" cy="4530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82867" tIns="41434" rIns="82867" bIns="41434">
            <a:spAutoFit/>
          </a:bodyPr>
          <a:lstStyle>
            <a:lvl1pPr>
              <a:defRPr sz="1300">
                <a:solidFill>
                  <a:schemeClr val="tx1"/>
                </a:solidFill>
                <a:latin typeface="Arial" panose="020B0604020202020204" pitchFamily="34" charset="0"/>
              </a:defRPr>
            </a:lvl1pPr>
            <a:lvl2pPr marL="742950" indent="-285750">
              <a:defRPr sz="1300">
                <a:solidFill>
                  <a:schemeClr val="tx1"/>
                </a:solidFill>
                <a:latin typeface="Arial" panose="020B0604020202020204" pitchFamily="34" charset="0"/>
              </a:defRPr>
            </a:lvl2pPr>
            <a:lvl3pPr marL="1143000" indent="-228600">
              <a:defRPr sz="1300">
                <a:solidFill>
                  <a:schemeClr val="tx1"/>
                </a:solidFill>
                <a:latin typeface="Arial" panose="020B0604020202020204" pitchFamily="34" charset="0"/>
              </a:defRPr>
            </a:lvl3pPr>
            <a:lvl4pPr marL="1600200" indent="-228600">
              <a:defRPr sz="1300">
                <a:solidFill>
                  <a:schemeClr val="tx1"/>
                </a:solidFill>
                <a:latin typeface="Arial" panose="020B0604020202020204" pitchFamily="34" charset="0"/>
              </a:defRPr>
            </a:lvl4pPr>
            <a:lvl5pPr marL="2057400" indent="-228600">
              <a:defRPr sz="1300">
                <a:solidFill>
                  <a:schemeClr val="tx1"/>
                </a:solidFill>
                <a:latin typeface="Arial" panose="020B0604020202020204" pitchFamily="34" charset="0"/>
              </a:defRPr>
            </a:lvl5pPr>
            <a:lvl6pPr marL="2514600" indent="-228600" eaLnBrk="0" fontAlgn="base" hangingPunct="0">
              <a:spcBef>
                <a:spcPct val="0"/>
              </a:spcBef>
              <a:spcAft>
                <a:spcPct val="0"/>
              </a:spcAft>
              <a:defRPr sz="1300">
                <a:solidFill>
                  <a:schemeClr val="tx1"/>
                </a:solidFill>
                <a:latin typeface="Arial" panose="020B0604020202020204" pitchFamily="34" charset="0"/>
              </a:defRPr>
            </a:lvl6pPr>
            <a:lvl7pPr marL="2971800" indent="-228600" eaLnBrk="0" fontAlgn="base" hangingPunct="0">
              <a:spcBef>
                <a:spcPct val="0"/>
              </a:spcBef>
              <a:spcAft>
                <a:spcPct val="0"/>
              </a:spcAft>
              <a:defRPr sz="1300">
                <a:solidFill>
                  <a:schemeClr val="tx1"/>
                </a:solidFill>
                <a:latin typeface="Arial" panose="020B0604020202020204" pitchFamily="34" charset="0"/>
              </a:defRPr>
            </a:lvl7pPr>
            <a:lvl8pPr marL="3429000" indent="-228600" eaLnBrk="0" fontAlgn="base" hangingPunct="0">
              <a:spcBef>
                <a:spcPct val="0"/>
              </a:spcBef>
              <a:spcAft>
                <a:spcPct val="0"/>
              </a:spcAft>
              <a:defRPr sz="1300">
                <a:solidFill>
                  <a:schemeClr val="tx1"/>
                </a:solidFill>
                <a:latin typeface="Arial" panose="020B0604020202020204" pitchFamily="34" charset="0"/>
              </a:defRPr>
            </a:lvl8pPr>
            <a:lvl9pPr marL="3886200" indent="-228600" eaLnBrk="0" fontAlgn="base" hangingPunct="0">
              <a:spcBef>
                <a:spcPct val="0"/>
              </a:spcBef>
              <a:spcAft>
                <a:spcPct val="0"/>
              </a:spcAft>
              <a:defRPr sz="1300">
                <a:solidFill>
                  <a:schemeClr val="tx1"/>
                </a:solidFill>
                <a:latin typeface="Arial" panose="020B0604020202020204" pitchFamily="34" charset="0"/>
              </a:defRPr>
            </a:lvl9pPr>
          </a:lstStyle>
          <a:p>
            <a:r>
              <a:rPr lang="en-US" altLang="en-US" sz="800" dirty="0">
                <a:solidFill>
                  <a:schemeClr val="tx1">
                    <a:lumMod val="65000"/>
                    <a:lumOff val="35000"/>
                  </a:schemeClr>
                </a:solidFill>
                <a:cs typeface="Arial" panose="020B0604020202020204" pitchFamily="34" charset="0"/>
              </a:rPr>
              <a:t>“EM” = emerging markets, "Canadian short-term bonds" = FTSE Canada Short Term Overall Bond Index, "Canadian universe bonds" = FTSE Canada Universe Bond Index, "U.S. high yield bonds" = ICE BofA US High Yield BB-B Index (C$ hedged), “EM bonds" = JP Morgan EMBI Global Diversified Index (C$ hedged). Returns are in Canadian dollars. Source: RBC Global Asset Management. As of March 31, 2024. An investment cannot be made directly into an index. The above does not reflect transaction costs, investment management fees or taxes. If such costs and fees were reflected, returns would be lower. Past performance is not a guarantee of future results.</a:t>
            </a:r>
          </a:p>
        </p:txBody>
      </p:sp>
      <p:graphicFrame>
        <p:nvGraphicFramePr>
          <p:cNvPr id="6" name="Chart 5">
            <a:extLst>
              <a:ext uri="{FF2B5EF4-FFF2-40B4-BE49-F238E27FC236}">
                <a16:creationId xmlns:a16="http://schemas.microsoft.com/office/drawing/2014/main" id="{3C6F7F06-BFFE-D8AE-2114-00B2A27060AA}"/>
              </a:ext>
            </a:extLst>
          </p:cNvPr>
          <p:cNvGraphicFramePr>
            <a:graphicFrameLocks/>
          </p:cNvGraphicFramePr>
          <p:nvPr>
            <p:extLst>
              <p:ext uri="{D42A27DB-BD31-4B8C-83A1-F6EECF244321}">
                <p14:modId xmlns:p14="http://schemas.microsoft.com/office/powerpoint/2010/main" val="145576473"/>
              </p:ext>
            </p:extLst>
          </p:nvPr>
        </p:nvGraphicFramePr>
        <p:xfrm>
          <a:off x="704849" y="1414525"/>
          <a:ext cx="5303520" cy="42976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 name="Chart 1">
            <a:extLst>
              <a:ext uri="{FF2B5EF4-FFF2-40B4-BE49-F238E27FC236}">
                <a16:creationId xmlns:a16="http://schemas.microsoft.com/office/drawing/2014/main" id="{77BAEB48-FEB3-4A55-B010-45BCBD101B47}"/>
              </a:ext>
            </a:extLst>
          </p:cNvPr>
          <p:cNvGraphicFramePr>
            <a:graphicFrameLocks/>
          </p:cNvGraphicFramePr>
          <p:nvPr>
            <p:extLst>
              <p:ext uri="{D42A27DB-BD31-4B8C-83A1-F6EECF244321}">
                <p14:modId xmlns:p14="http://schemas.microsoft.com/office/powerpoint/2010/main" val="1648370363"/>
              </p:ext>
            </p:extLst>
          </p:nvPr>
        </p:nvGraphicFramePr>
        <p:xfrm>
          <a:off x="6183633" y="1414525"/>
          <a:ext cx="5303520" cy="42976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3143410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a:prstGeom prst="rect">
            <a:avLst/>
          </a:prstGeom>
        </p:spPr>
        <p:txBody>
          <a:bodyPr vert="horz" lIns="0" tIns="0" rIns="0" bIns="0" rtlCol="0" anchor="ctr"/>
          <a:lstStyle>
            <a:defPPr>
              <a:defRPr lang="en-CA"/>
            </a:defPPr>
            <a:lvl1pPr marL="0" algn="ctr" defTabSz="898908" rtl="0" eaLnBrk="1" latinLnBrk="0" hangingPunct="1">
              <a:defRPr sz="800" kern="1200">
                <a:solidFill>
                  <a:schemeClr val="accent1"/>
                </a:solidFill>
                <a:latin typeface="+mn-lt"/>
                <a:ea typeface="+mn-ea"/>
                <a:cs typeface="+mn-cs"/>
              </a:defRPr>
            </a:lvl1pPr>
            <a:lvl2pPr marL="449454" algn="l" defTabSz="898908" rtl="0" eaLnBrk="1" latinLnBrk="0" hangingPunct="1">
              <a:defRPr sz="1770" kern="1200">
                <a:solidFill>
                  <a:schemeClr val="tx1"/>
                </a:solidFill>
                <a:latin typeface="+mn-lt"/>
                <a:ea typeface="+mn-ea"/>
                <a:cs typeface="+mn-cs"/>
              </a:defRPr>
            </a:lvl2pPr>
            <a:lvl3pPr marL="898908" algn="l" defTabSz="898908" rtl="0" eaLnBrk="1" latinLnBrk="0" hangingPunct="1">
              <a:defRPr sz="1770" kern="1200">
                <a:solidFill>
                  <a:schemeClr val="tx1"/>
                </a:solidFill>
                <a:latin typeface="+mn-lt"/>
                <a:ea typeface="+mn-ea"/>
                <a:cs typeface="+mn-cs"/>
              </a:defRPr>
            </a:lvl3pPr>
            <a:lvl4pPr marL="1348364" algn="l" defTabSz="898908" rtl="0" eaLnBrk="1" latinLnBrk="0" hangingPunct="1">
              <a:defRPr sz="1770" kern="1200">
                <a:solidFill>
                  <a:schemeClr val="tx1"/>
                </a:solidFill>
                <a:latin typeface="+mn-lt"/>
                <a:ea typeface="+mn-ea"/>
                <a:cs typeface="+mn-cs"/>
              </a:defRPr>
            </a:lvl4pPr>
            <a:lvl5pPr marL="1797818" algn="l" defTabSz="898908" rtl="0" eaLnBrk="1" latinLnBrk="0" hangingPunct="1">
              <a:defRPr sz="1770" kern="1200">
                <a:solidFill>
                  <a:schemeClr val="tx1"/>
                </a:solidFill>
                <a:latin typeface="+mn-lt"/>
                <a:ea typeface="+mn-ea"/>
                <a:cs typeface="+mn-cs"/>
              </a:defRPr>
            </a:lvl5pPr>
            <a:lvl6pPr marL="2247272" algn="l" defTabSz="898908" rtl="0" eaLnBrk="1" latinLnBrk="0" hangingPunct="1">
              <a:defRPr sz="1770" kern="1200">
                <a:solidFill>
                  <a:schemeClr val="tx1"/>
                </a:solidFill>
                <a:latin typeface="+mn-lt"/>
                <a:ea typeface="+mn-ea"/>
                <a:cs typeface="+mn-cs"/>
              </a:defRPr>
            </a:lvl6pPr>
            <a:lvl7pPr marL="2696726" algn="l" defTabSz="898908" rtl="0" eaLnBrk="1" latinLnBrk="0" hangingPunct="1">
              <a:defRPr sz="1770" kern="1200">
                <a:solidFill>
                  <a:schemeClr val="tx1"/>
                </a:solidFill>
                <a:latin typeface="+mn-lt"/>
                <a:ea typeface="+mn-ea"/>
                <a:cs typeface="+mn-cs"/>
              </a:defRPr>
            </a:lvl7pPr>
            <a:lvl8pPr marL="3146181" algn="l" defTabSz="898908" rtl="0" eaLnBrk="1" latinLnBrk="0" hangingPunct="1">
              <a:defRPr sz="1770" kern="1200">
                <a:solidFill>
                  <a:schemeClr val="tx1"/>
                </a:solidFill>
                <a:latin typeface="+mn-lt"/>
                <a:ea typeface="+mn-ea"/>
                <a:cs typeface="+mn-cs"/>
              </a:defRPr>
            </a:lvl8pPr>
            <a:lvl9pPr marL="3595635" algn="l" defTabSz="898908" rtl="0" eaLnBrk="1" latinLnBrk="0" hangingPunct="1">
              <a:defRPr sz="1770" kern="1200">
                <a:solidFill>
                  <a:schemeClr val="tx1"/>
                </a:solidFill>
                <a:latin typeface="+mn-lt"/>
                <a:ea typeface="+mn-ea"/>
                <a:cs typeface="+mn-cs"/>
              </a:defRPr>
            </a:lvl9pPr>
          </a:lstStyle>
          <a:p>
            <a:fld id="{00D53123-EF31-4C08-A865-932FC064F9C8}" type="slidenum">
              <a:rPr lang="en-CA" smtClean="0"/>
              <a:pPr/>
              <a:t>3</a:t>
            </a:fld>
            <a:endParaRPr lang="en-CA" dirty="0"/>
          </a:p>
        </p:txBody>
      </p:sp>
      <p:sp>
        <p:nvSpPr>
          <p:cNvPr id="2" name="Title 1"/>
          <p:cNvSpPr>
            <a:spLocks noGrp="1"/>
          </p:cNvSpPr>
          <p:nvPr>
            <p:ph type="title"/>
          </p:nvPr>
        </p:nvSpPr>
        <p:spPr>
          <a:xfrm>
            <a:off x="542470" y="267518"/>
            <a:ext cx="10210800" cy="798046"/>
          </a:xfrm>
        </p:spPr>
        <p:txBody>
          <a:bodyPr/>
          <a:lstStyle/>
          <a:p>
            <a:r>
              <a:rPr lang="en-US" dirty="0"/>
              <a:t>Equity market performance </a:t>
            </a:r>
            <a:endParaRPr lang="en-GB" i="1" dirty="0"/>
          </a:p>
        </p:txBody>
      </p:sp>
      <p:sp>
        <p:nvSpPr>
          <p:cNvPr id="11" name="TextBox 10">
            <a:extLst>
              <a:ext uri="{FF2B5EF4-FFF2-40B4-BE49-F238E27FC236}">
                <a16:creationId xmlns:a16="http://schemas.microsoft.com/office/drawing/2014/main" id="{2EA3EAFD-6D19-0C33-0C11-9A479C477C49}"/>
              </a:ext>
            </a:extLst>
          </p:cNvPr>
          <p:cNvSpPr txBox="1"/>
          <p:nvPr/>
        </p:nvSpPr>
        <p:spPr>
          <a:xfrm>
            <a:off x="542470" y="5929714"/>
            <a:ext cx="10611036" cy="477888"/>
          </a:xfrm>
          <a:prstGeom prst="rect">
            <a:avLst/>
          </a:prstGeom>
          <a:noFill/>
        </p:spPr>
        <p:txBody>
          <a:bodyPr wrap="square">
            <a:spAutoFit/>
          </a:bodyPr>
          <a:lstStyle/>
          <a:p>
            <a:pPr marL="0" marR="0">
              <a:lnSpc>
                <a:spcPct val="107000"/>
              </a:lnSpc>
              <a:spcBef>
                <a:spcPts val="0"/>
              </a:spcBef>
              <a:spcAft>
                <a:spcPts val="800"/>
              </a:spcAft>
            </a:pPr>
            <a:r>
              <a:rPr lang="en-US" altLang="en-US" sz="800" dirty="0">
                <a:solidFill>
                  <a:schemeClr val="tx1">
                    <a:lumMod val="65000"/>
                    <a:lumOff val="35000"/>
                  </a:schemeClr>
                </a:solidFill>
                <a:cs typeface="Arial" panose="020B0604020202020204" pitchFamily="34" charset="0"/>
              </a:rPr>
              <a:t>“EM” = emerging markets,  </a:t>
            </a:r>
            <a:r>
              <a:rPr lang="en-US" sz="800" dirty="0">
                <a:solidFill>
                  <a:schemeClr val="tx1">
                    <a:lumMod val="65000"/>
                    <a:lumOff val="35000"/>
                  </a:schemeClr>
                </a:solidFill>
                <a:effectLst/>
                <a:latin typeface="Arial" panose="020B0604020202020204" pitchFamily="34" charset="0"/>
                <a:ea typeface="Calibri" panose="020F0502020204030204" pitchFamily="34" charset="0"/>
              </a:rPr>
              <a:t>"Canadian equities" = S&amp;P/TSX Composite Index (TR), "U.S. equities" = S&amp;P 500 Index (TR), "International equities" = MSCI EAFE Index (NR), “EM equities" = MSCI Emerging Markets Index (NR). Returns are in Canadian dollars. Source: RBC Global Asset Management. As of </a:t>
            </a:r>
            <a:r>
              <a:rPr lang="en-US" altLang="en-US" sz="800" dirty="0">
                <a:solidFill>
                  <a:schemeClr val="tx1">
                    <a:lumMod val="65000"/>
                    <a:lumOff val="35000"/>
                  </a:schemeClr>
                </a:solidFill>
                <a:cs typeface="Arial" panose="020B0604020202020204" pitchFamily="34" charset="0"/>
              </a:rPr>
              <a:t>March 31, 2024</a:t>
            </a:r>
            <a:r>
              <a:rPr lang="en-US" sz="800" dirty="0">
                <a:solidFill>
                  <a:schemeClr val="tx1">
                    <a:lumMod val="65000"/>
                    <a:lumOff val="35000"/>
                  </a:schemeClr>
                </a:solidFill>
                <a:effectLst/>
                <a:latin typeface="Arial" panose="020B0604020202020204" pitchFamily="34" charset="0"/>
                <a:ea typeface="Calibri" panose="020F0502020204030204" pitchFamily="34" charset="0"/>
              </a:rPr>
              <a:t>. An investment cannot be made directly into an index. The above does not reflect transaction costs, investment management fees or taxes. If such costs and fees were reflected, returns would be lower. Past performance is not a guarantee of future results.</a:t>
            </a:r>
          </a:p>
        </p:txBody>
      </p:sp>
      <p:graphicFrame>
        <p:nvGraphicFramePr>
          <p:cNvPr id="4" name="Chart 3">
            <a:extLst>
              <a:ext uri="{FF2B5EF4-FFF2-40B4-BE49-F238E27FC236}">
                <a16:creationId xmlns:a16="http://schemas.microsoft.com/office/drawing/2014/main" id="{36D135AC-F45B-6628-E362-BBB032BFCE93}"/>
              </a:ext>
            </a:extLst>
          </p:cNvPr>
          <p:cNvGraphicFramePr>
            <a:graphicFrameLocks/>
          </p:cNvGraphicFramePr>
          <p:nvPr>
            <p:extLst>
              <p:ext uri="{D42A27DB-BD31-4B8C-83A1-F6EECF244321}">
                <p14:modId xmlns:p14="http://schemas.microsoft.com/office/powerpoint/2010/main" val="973786533"/>
              </p:ext>
            </p:extLst>
          </p:nvPr>
        </p:nvGraphicFramePr>
        <p:xfrm>
          <a:off x="767810" y="1393090"/>
          <a:ext cx="5303520" cy="42976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a:extLst>
              <a:ext uri="{FF2B5EF4-FFF2-40B4-BE49-F238E27FC236}">
                <a16:creationId xmlns:a16="http://schemas.microsoft.com/office/drawing/2014/main" id="{342AB19F-2A94-462F-A080-F26241129A03}"/>
              </a:ext>
            </a:extLst>
          </p:cNvPr>
          <p:cNvGraphicFramePr>
            <a:graphicFrameLocks/>
          </p:cNvGraphicFramePr>
          <p:nvPr>
            <p:extLst>
              <p:ext uri="{D42A27DB-BD31-4B8C-83A1-F6EECF244321}">
                <p14:modId xmlns:p14="http://schemas.microsoft.com/office/powerpoint/2010/main" val="3127890280"/>
              </p:ext>
            </p:extLst>
          </p:nvPr>
        </p:nvGraphicFramePr>
        <p:xfrm>
          <a:off x="6340963" y="1393090"/>
          <a:ext cx="5303520" cy="42976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684788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00D53123-EF31-4C08-A865-932FC064F9C8}" type="slidenum">
              <a:rPr lang="en-CA" smtClean="0"/>
              <a:t>4</a:t>
            </a:fld>
            <a:endParaRPr lang="en-CA" dirty="0"/>
          </a:p>
        </p:txBody>
      </p:sp>
      <p:sp>
        <p:nvSpPr>
          <p:cNvPr id="3" name="Title 2"/>
          <p:cNvSpPr>
            <a:spLocks noGrp="1"/>
          </p:cNvSpPr>
          <p:nvPr>
            <p:ph type="title"/>
          </p:nvPr>
        </p:nvSpPr>
        <p:spPr>
          <a:xfrm>
            <a:off x="667512" y="233408"/>
            <a:ext cx="10210800" cy="798046"/>
          </a:xfrm>
        </p:spPr>
        <p:txBody>
          <a:bodyPr/>
          <a:lstStyle/>
          <a:p>
            <a:r>
              <a:rPr lang="en-US" dirty="0"/>
              <a:t>Volatility indices</a:t>
            </a:r>
          </a:p>
        </p:txBody>
      </p:sp>
      <p:sp>
        <p:nvSpPr>
          <p:cNvPr id="7" name="TextBox 6"/>
          <p:cNvSpPr txBox="1"/>
          <p:nvPr/>
        </p:nvSpPr>
        <p:spPr>
          <a:xfrm>
            <a:off x="594360" y="6069048"/>
            <a:ext cx="10651856" cy="338554"/>
          </a:xfrm>
          <a:prstGeom prst="rect">
            <a:avLst/>
          </a:prstGeom>
          <a:noFill/>
        </p:spPr>
        <p:txBody>
          <a:bodyPr wrap="square" rtlCol="0">
            <a:spAutoFit/>
          </a:bodyPr>
          <a:lstStyle/>
          <a:p>
            <a:r>
              <a:rPr lang="en-US" sz="800" dirty="0">
                <a:solidFill>
                  <a:schemeClr val="tx1">
                    <a:lumMod val="65000"/>
                    <a:lumOff val="35000"/>
                  </a:schemeClr>
                </a:solidFill>
              </a:rPr>
              <a:t>Equity market volatility represented by the VIX Index which measures expected volatility of the S&amp;P 500 Index. Bond market volatility represented by the MOVE Index which is a measure of U.S. Treasury yield volatility. Shaded area represents 2023. Source: Bloomberg, as of </a:t>
            </a:r>
            <a:r>
              <a:rPr lang="en-US" altLang="en-US" sz="800" dirty="0">
                <a:solidFill>
                  <a:schemeClr val="tx1">
                    <a:lumMod val="65000"/>
                    <a:lumOff val="35000"/>
                  </a:schemeClr>
                </a:solidFill>
                <a:cs typeface="Arial" panose="020B0604020202020204" pitchFamily="34" charset="0"/>
              </a:rPr>
              <a:t>March 31, 2024</a:t>
            </a:r>
            <a:r>
              <a:rPr lang="en-US" sz="800" dirty="0">
                <a:solidFill>
                  <a:schemeClr val="tx1">
                    <a:lumMod val="65000"/>
                    <a:lumOff val="35000"/>
                  </a:schemeClr>
                </a:solidFill>
              </a:rPr>
              <a:t>. </a:t>
            </a:r>
          </a:p>
        </p:txBody>
      </p:sp>
      <p:graphicFrame>
        <p:nvGraphicFramePr>
          <p:cNvPr id="4" name="Chart 3">
            <a:extLst>
              <a:ext uri="{FF2B5EF4-FFF2-40B4-BE49-F238E27FC236}">
                <a16:creationId xmlns:a16="http://schemas.microsoft.com/office/drawing/2014/main" id="{6160CDFD-7A0E-49C1-B806-1076D840D6BC}"/>
              </a:ext>
            </a:extLst>
          </p:cNvPr>
          <p:cNvGraphicFramePr>
            <a:graphicFrameLocks/>
          </p:cNvGraphicFramePr>
          <p:nvPr>
            <p:extLst>
              <p:ext uri="{D42A27DB-BD31-4B8C-83A1-F6EECF244321}">
                <p14:modId xmlns:p14="http://schemas.microsoft.com/office/powerpoint/2010/main" val="1944122945"/>
              </p:ext>
            </p:extLst>
          </p:nvPr>
        </p:nvGraphicFramePr>
        <p:xfrm>
          <a:off x="753429" y="1528866"/>
          <a:ext cx="5303520" cy="42976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a:extLst>
              <a:ext uri="{FF2B5EF4-FFF2-40B4-BE49-F238E27FC236}">
                <a16:creationId xmlns:a16="http://schemas.microsoft.com/office/drawing/2014/main" id="{EBEE39EF-88BA-D995-9682-3C30B5900FE7}"/>
              </a:ext>
            </a:extLst>
          </p:cNvPr>
          <p:cNvGraphicFramePr>
            <a:graphicFrameLocks/>
          </p:cNvGraphicFramePr>
          <p:nvPr>
            <p:extLst>
              <p:ext uri="{D42A27DB-BD31-4B8C-83A1-F6EECF244321}">
                <p14:modId xmlns:p14="http://schemas.microsoft.com/office/powerpoint/2010/main" val="4106971043"/>
              </p:ext>
            </p:extLst>
          </p:nvPr>
        </p:nvGraphicFramePr>
        <p:xfrm>
          <a:off x="6135053" y="1528866"/>
          <a:ext cx="5303520" cy="4297680"/>
        </p:xfrm>
        <a:graphic>
          <a:graphicData uri="http://schemas.openxmlformats.org/drawingml/2006/chart">
            <c:chart xmlns:c="http://schemas.openxmlformats.org/drawingml/2006/chart" xmlns:r="http://schemas.openxmlformats.org/officeDocument/2006/relationships" r:id="rId4"/>
          </a:graphicData>
        </a:graphic>
      </p:graphicFrame>
      <p:sp>
        <p:nvSpPr>
          <p:cNvPr id="5" name="TextBox 4">
            <a:extLst>
              <a:ext uri="{FF2B5EF4-FFF2-40B4-BE49-F238E27FC236}">
                <a16:creationId xmlns:a16="http://schemas.microsoft.com/office/drawing/2014/main" id="{D23D8E5E-80DE-DE74-EC13-8C7DC4D7B870}"/>
              </a:ext>
            </a:extLst>
          </p:cNvPr>
          <p:cNvSpPr txBox="1"/>
          <p:nvPr/>
        </p:nvSpPr>
        <p:spPr>
          <a:xfrm>
            <a:off x="5747222" y="4623376"/>
            <a:ext cx="349015" cy="223837"/>
          </a:xfrm>
          <a:prstGeom prst="rect">
            <a:avLst/>
          </a:prstGeom>
          <a:noFill/>
        </p:spPr>
        <p:txBody>
          <a:bodyPr wrap="square" rtlCol="0">
            <a:spAutoFit/>
          </a:bodyPr>
          <a:lstStyle/>
          <a:p>
            <a:pPr algn="ctr"/>
            <a:r>
              <a:rPr lang="en-US" sz="1000" b="1" dirty="0"/>
              <a:t>13</a:t>
            </a:r>
          </a:p>
        </p:txBody>
      </p:sp>
      <p:sp>
        <p:nvSpPr>
          <p:cNvPr id="6" name="TextBox 5">
            <a:extLst>
              <a:ext uri="{FF2B5EF4-FFF2-40B4-BE49-F238E27FC236}">
                <a16:creationId xmlns:a16="http://schemas.microsoft.com/office/drawing/2014/main" id="{63DCB147-3476-2DB3-5E87-0E8D8F57D849}"/>
              </a:ext>
            </a:extLst>
          </p:cNvPr>
          <p:cNvSpPr txBox="1"/>
          <p:nvPr/>
        </p:nvSpPr>
        <p:spPr>
          <a:xfrm>
            <a:off x="11065062" y="4052658"/>
            <a:ext cx="464540" cy="246221"/>
          </a:xfrm>
          <a:prstGeom prst="rect">
            <a:avLst/>
          </a:prstGeom>
          <a:noFill/>
        </p:spPr>
        <p:txBody>
          <a:bodyPr wrap="square" rtlCol="0">
            <a:spAutoFit/>
          </a:bodyPr>
          <a:lstStyle/>
          <a:p>
            <a:pPr algn="ctr"/>
            <a:r>
              <a:rPr lang="en-US" sz="1000" b="1" dirty="0"/>
              <a:t>86</a:t>
            </a:r>
          </a:p>
        </p:txBody>
      </p:sp>
    </p:spTree>
    <p:extLst>
      <p:ext uri="{BB962C8B-B14F-4D97-AF65-F5344CB8AC3E}">
        <p14:creationId xmlns:p14="http://schemas.microsoft.com/office/powerpoint/2010/main" val="59033884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AC6AD21F-C473-A6C6-F916-EC1514273773}"/>
              </a:ext>
            </a:extLst>
          </p:cNvPr>
          <p:cNvGraphicFramePr>
            <a:graphicFrameLocks/>
          </p:cNvGraphicFramePr>
          <p:nvPr>
            <p:extLst>
              <p:ext uri="{D42A27DB-BD31-4B8C-83A1-F6EECF244321}">
                <p14:modId xmlns:p14="http://schemas.microsoft.com/office/powerpoint/2010/main" val="790962804"/>
              </p:ext>
            </p:extLst>
          </p:nvPr>
        </p:nvGraphicFramePr>
        <p:xfrm>
          <a:off x="450030" y="1619737"/>
          <a:ext cx="5535705" cy="430888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a:extLst>
              <a:ext uri="{FF2B5EF4-FFF2-40B4-BE49-F238E27FC236}">
                <a16:creationId xmlns:a16="http://schemas.microsoft.com/office/drawing/2014/main" id="{CD261169-12C8-C82A-8720-86A2C5E2B1D6}"/>
              </a:ext>
            </a:extLst>
          </p:cNvPr>
          <p:cNvGraphicFramePr>
            <a:graphicFrameLocks/>
          </p:cNvGraphicFramePr>
          <p:nvPr>
            <p:extLst>
              <p:ext uri="{D42A27DB-BD31-4B8C-83A1-F6EECF244321}">
                <p14:modId xmlns:p14="http://schemas.microsoft.com/office/powerpoint/2010/main" val="692564668"/>
              </p:ext>
            </p:extLst>
          </p:nvPr>
        </p:nvGraphicFramePr>
        <p:xfrm>
          <a:off x="6209850" y="1619737"/>
          <a:ext cx="5532120" cy="4297680"/>
        </p:xfrm>
        <a:graphic>
          <a:graphicData uri="http://schemas.openxmlformats.org/drawingml/2006/chart">
            <c:chart xmlns:c="http://schemas.openxmlformats.org/drawingml/2006/chart" xmlns:r="http://schemas.openxmlformats.org/officeDocument/2006/relationships" r:id="rId4"/>
          </a:graphicData>
        </a:graphic>
      </p:graphicFrame>
      <p:sp>
        <p:nvSpPr>
          <p:cNvPr id="2" name="Slide Number Placeholder 1"/>
          <p:cNvSpPr>
            <a:spLocks noGrp="1"/>
          </p:cNvSpPr>
          <p:nvPr>
            <p:ph type="sldNum" sz="quarter" idx="12"/>
          </p:nvPr>
        </p:nvSpPr>
        <p:spPr/>
        <p:txBody>
          <a:bodyPr/>
          <a:lstStyle/>
          <a:p>
            <a:fld id="{00D53123-EF31-4C08-A865-932FC064F9C8}" type="slidenum">
              <a:rPr lang="en-CA" smtClean="0"/>
              <a:t>5</a:t>
            </a:fld>
            <a:endParaRPr lang="en-CA" dirty="0"/>
          </a:p>
        </p:txBody>
      </p:sp>
      <p:sp>
        <p:nvSpPr>
          <p:cNvPr id="3" name="Title 2"/>
          <p:cNvSpPr>
            <a:spLocks noGrp="1"/>
          </p:cNvSpPr>
          <p:nvPr>
            <p:ph type="title"/>
          </p:nvPr>
        </p:nvSpPr>
        <p:spPr>
          <a:xfrm>
            <a:off x="742588" y="267518"/>
            <a:ext cx="10210800" cy="798046"/>
          </a:xfrm>
        </p:spPr>
        <p:txBody>
          <a:bodyPr/>
          <a:lstStyle/>
          <a:p>
            <a:r>
              <a:rPr lang="en-US" dirty="0"/>
              <a:t>Bond yields</a:t>
            </a:r>
          </a:p>
        </p:txBody>
      </p:sp>
      <p:sp>
        <p:nvSpPr>
          <p:cNvPr id="7" name="Rectangle 6"/>
          <p:cNvSpPr/>
          <p:nvPr/>
        </p:nvSpPr>
        <p:spPr>
          <a:xfrm>
            <a:off x="580317" y="6192158"/>
            <a:ext cx="2154757" cy="215444"/>
          </a:xfrm>
          <a:prstGeom prst="rect">
            <a:avLst/>
          </a:prstGeom>
        </p:spPr>
        <p:txBody>
          <a:bodyPr wrap="none">
            <a:spAutoFit/>
          </a:bodyPr>
          <a:lstStyle/>
          <a:p>
            <a:r>
              <a:rPr lang="en-US" sz="800" dirty="0">
                <a:solidFill>
                  <a:schemeClr val="tx1">
                    <a:lumMod val="65000"/>
                    <a:lumOff val="35000"/>
                  </a:schemeClr>
                </a:solidFill>
              </a:rPr>
              <a:t>Source: Bloomberg, as of </a:t>
            </a:r>
            <a:r>
              <a:rPr lang="en-US" altLang="en-US" sz="800" dirty="0">
                <a:solidFill>
                  <a:schemeClr val="tx1">
                    <a:lumMod val="65000"/>
                    <a:lumOff val="35000"/>
                  </a:schemeClr>
                </a:solidFill>
                <a:cs typeface="Arial" panose="020B0604020202020204" pitchFamily="34" charset="0"/>
              </a:rPr>
              <a:t>March 31, 2024</a:t>
            </a:r>
            <a:r>
              <a:rPr lang="en-US" sz="800" dirty="0">
                <a:solidFill>
                  <a:schemeClr val="tx1">
                    <a:lumMod val="65000"/>
                    <a:lumOff val="35000"/>
                  </a:schemeClr>
                </a:solidFill>
              </a:rPr>
              <a:t>. </a:t>
            </a:r>
            <a:endParaRPr lang="en-US" sz="1400" dirty="0">
              <a:solidFill>
                <a:schemeClr val="tx1">
                  <a:lumMod val="65000"/>
                  <a:lumOff val="35000"/>
                </a:schemeClr>
              </a:solidFill>
            </a:endParaRPr>
          </a:p>
        </p:txBody>
      </p:sp>
      <p:sp>
        <p:nvSpPr>
          <p:cNvPr id="4" name="TextBox 3">
            <a:extLst>
              <a:ext uri="{FF2B5EF4-FFF2-40B4-BE49-F238E27FC236}">
                <a16:creationId xmlns:a16="http://schemas.microsoft.com/office/drawing/2014/main" id="{60905381-E9CB-181B-746B-00CE4DFA9920}"/>
              </a:ext>
            </a:extLst>
          </p:cNvPr>
          <p:cNvSpPr txBox="1"/>
          <p:nvPr/>
        </p:nvSpPr>
        <p:spPr>
          <a:xfrm>
            <a:off x="5467572" y="2882444"/>
            <a:ext cx="628428" cy="246221"/>
          </a:xfrm>
          <a:prstGeom prst="rect">
            <a:avLst/>
          </a:prstGeom>
          <a:noFill/>
        </p:spPr>
        <p:txBody>
          <a:bodyPr wrap="square" rtlCol="0">
            <a:spAutoFit/>
          </a:bodyPr>
          <a:lstStyle/>
          <a:p>
            <a:pPr algn="ctr"/>
            <a:r>
              <a:rPr lang="en-US" sz="1000" b="1" dirty="0"/>
              <a:t>3.47%</a:t>
            </a:r>
          </a:p>
        </p:txBody>
      </p:sp>
      <p:sp>
        <p:nvSpPr>
          <p:cNvPr id="8" name="TextBox 7">
            <a:extLst>
              <a:ext uri="{FF2B5EF4-FFF2-40B4-BE49-F238E27FC236}">
                <a16:creationId xmlns:a16="http://schemas.microsoft.com/office/drawing/2014/main" id="{90F554F6-3DF7-6DBE-AC02-7865A5A630DF}"/>
              </a:ext>
            </a:extLst>
          </p:cNvPr>
          <p:cNvSpPr txBox="1"/>
          <p:nvPr/>
        </p:nvSpPr>
        <p:spPr>
          <a:xfrm>
            <a:off x="11159712" y="2859583"/>
            <a:ext cx="582258" cy="246221"/>
          </a:xfrm>
          <a:prstGeom prst="rect">
            <a:avLst/>
          </a:prstGeom>
          <a:noFill/>
        </p:spPr>
        <p:txBody>
          <a:bodyPr wrap="square" rtlCol="0">
            <a:spAutoFit/>
          </a:bodyPr>
          <a:lstStyle/>
          <a:p>
            <a:pPr algn="ctr"/>
            <a:r>
              <a:rPr lang="en-US" sz="1000" b="1" dirty="0"/>
              <a:t>4.20%</a:t>
            </a:r>
          </a:p>
        </p:txBody>
      </p:sp>
    </p:spTree>
    <p:extLst>
      <p:ext uri="{BB962C8B-B14F-4D97-AF65-F5344CB8AC3E}">
        <p14:creationId xmlns:p14="http://schemas.microsoft.com/office/powerpoint/2010/main" val="287765017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00D53123-EF31-4C08-A865-932FC064F9C8}" type="slidenum">
              <a:rPr lang="en-CA" smtClean="0"/>
              <a:t>6</a:t>
            </a:fld>
            <a:endParaRPr lang="en-CA" dirty="0"/>
          </a:p>
        </p:txBody>
      </p:sp>
      <p:sp>
        <p:nvSpPr>
          <p:cNvPr id="3" name="Title 2"/>
          <p:cNvSpPr>
            <a:spLocks noGrp="1"/>
          </p:cNvSpPr>
          <p:nvPr>
            <p:ph type="title"/>
          </p:nvPr>
        </p:nvSpPr>
        <p:spPr>
          <a:xfrm>
            <a:off x="685800" y="267518"/>
            <a:ext cx="10210800" cy="798046"/>
          </a:xfrm>
        </p:spPr>
        <p:txBody>
          <a:bodyPr/>
          <a:lstStyle/>
          <a:p>
            <a:r>
              <a:rPr lang="en-US" dirty="0"/>
              <a:t>High yield bond spreads</a:t>
            </a:r>
          </a:p>
        </p:txBody>
      </p:sp>
      <p:sp>
        <p:nvSpPr>
          <p:cNvPr id="6" name="Text Box 5"/>
          <p:cNvSpPr txBox="1">
            <a:spLocks noChangeArrowheads="1"/>
          </p:cNvSpPr>
          <p:nvPr/>
        </p:nvSpPr>
        <p:spPr bwMode="auto">
          <a:xfrm>
            <a:off x="685800" y="6237734"/>
            <a:ext cx="8064138" cy="12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spAutoFit/>
          </a:bodyPr>
          <a:lstStyle>
            <a:lvl1pPr>
              <a:defRPr sz="1000" b="1">
                <a:solidFill>
                  <a:srgbClr val="001B49"/>
                </a:solidFill>
                <a:latin typeface="Arial" charset="0"/>
                <a:ea typeface="ＭＳ Ｐゴシック" pitchFamily="34" charset="-128"/>
              </a:defRPr>
            </a:lvl1pPr>
            <a:lvl2pPr marL="742950" indent="-285750">
              <a:defRPr sz="1000" b="1">
                <a:solidFill>
                  <a:srgbClr val="001B49"/>
                </a:solidFill>
                <a:latin typeface="Arial" charset="0"/>
                <a:ea typeface="ＭＳ Ｐゴシック" pitchFamily="34" charset="-128"/>
              </a:defRPr>
            </a:lvl2pPr>
            <a:lvl3pPr marL="1143000" indent="-228600">
              <a:defRPr sz="1000" b="1">
                <a:solidFill>
                  <a:srgbClr val="001B49"/>
                </a:solidFill>
                <a:latin typeface="Arial" charset="0"/>
                <a:ea typeface="ＭＳ Ｐゴシック" pitchFamily="34" charset="-128"/>
              </a:defRPr>
            </a:lvl3pPr>
            <a:lvl4pPr marL="1600200" indent="-228600">
              <a:defRPr sz="1000" b="1">
                <a:solidFill>
                  <a:srgbClr val="001B49"/>
                </a:solidFill>
                <a:latin typeface="Arial" charset="0"/>
                <a:ea typeface="ＭＳ Ｐゴシック" pitchFamily="34" charset="-128"/>
              </a:defRPr>
            </a:lvl4pPr>
            <a:lvl5pPr marL="2057400" indent="-228600">
              <a:defRPr sz="1000" b="1">
                <a:solidFill>
                  <a:srgbClr val="001B49"/>
                </a:solidFill>
                <a:latin typeface="Arial" charset="0"/>
                <a:ea typeface="ＭＳ Ｐゴシック" pitchFamily="34" charset="-128"/>
              </a:defRPr>
            </a:lvl5pPr>
            <a:lvl6pPr marL="2514600" indent="-228600" algn="ctr" eaLnBrk="0" fontAlgn="base" hangingPunct="0">
              <a:spcBef>
                <a:spcPct val="0"/>
              </a:spcBef>
              <a:spcAft>
                <a:spcPct val="0"/>
              </a:spcAft>
              <a:defRPr sz="1000" b="1">
                <a:solidFill>
                  <a:srgbClr val="001B49"/>
                </a:solidFill>
                <a:latin typeface="Arial" charset="0"/>
                <a:ea typeface="ＭＳ Ｐゴシック" pitchFamily="34" charset="-128"/>
              </a:defRPr>
            </a:lvl6pPr>
            <a:lvl7pPr marL="2971800" indent="-228600" algn="ctr" eaLnBrk="0" fontAlgn="base" hangingPunct="0">
              <a:spcBef>
                <a:spcPct val="0"/>
              </a:spcBef>
              <a:spcAft>
                <a:spcPct val="0"/>
              </a:spcAft>
              <a:defRPr sz="1000" b="1">
                <a:solidFill>
                  <a:srgbClr val="001B49"/>
                </a:solidFill>
                <a:latin typeface="Arial" charset="0"/>
                <a:ea typeface="ＭＳ Ｐゴシック" pitchFamily="34" charset="-128"/>
              </a:defRPr>
            </a:lvl7pPr>
            <a:lvl8pPr marL="3429000" indent="-228600" algn="ctr" eaLnBrk="0" fontAlgn="base" hangingPunct="0">
              <a:spcBef>
                <a:spcPct val="0"/>
              </a:spcBef>
              <a:spcAft>
                <a:spcPct val="0"/>
              </a:spcAft>
              <a:defRPr sz="1000" b="1">
                <a:solidFill>
                  <a:srgbClr val="001B49"/>
                </a:solidFill>
                <a:latin typeface="Arial" charset="0"/>
                <a:ea typeface="ＭＳ Ｐゴシック" pitchFamily="34" charset="-128"/>
              </a:defRPr>
            </a:lvl8pPr>
            <a:lvl9pPr marL="3886200" indent="-228600" algn="ctr" eaLnBrk="0" fontAlgn="base" hangingPunct="0">
              <a:spcBef>
                <a:spcPct val="0"/>
              </a:spcBef>
              <a:spcAft>
                <a:spcPct val="0"/>
              </a:spcAft>
              <a:defRPr sz="1000" b="1">
                <a:solidFill>
                  <a:srgbClr val="001B49"/>
                </a:solidFill>
                <a:latin typeface="Arial" charset="0"/>
                <a:ea typeface="ＭＳ Ｐゴシック" pitchFamily="34" charset="-128"/>
              </a:defRPr>
            </a:lvl9pPr>
          </a:lstStyle>
          <a:p>
            <a:pPr>
              <a:spcBef>
                <a:spcPct val="50000"/>
              </a:spcBef>
            </a:pPr>
            <a:r>
              <a:rPr lang="en-CA" sz="800" b="0" dirty="0">
                <a:solidFill>
                  <a:schemeClr val="tx1">
                    <a:lumMod val="65000"/>
                    <a:lumOff val="35000"/>
                  </a:schemeClr>
                </a:solidFill>
                <a:latin typeface="+mn-lt"/>
                <a:ea typeface="+mn-ea"/>
              </a:rPr>
              <a:t>Source: RBC GAM, ICE BofA High Yield Index. As of March 31, 2024. Average spread: is the average OAS level as of January 31, 2024. the shaded area represents 2024. </a:t>
            </a:r>
          </a:p>
        </p:txBody>
      </p:sp>
      <p:sp>
        <p:nvSpPr>
          <p:cNvPr id="8" name="TextBox 7"/>
          <p:cNvSpPr txBox="1"/>
          <p:nvPr/>
        </p:nvSpPr>
        <p:spPr>
          <a:xfrm>
            <a:off x="10451783" y="4946159"/>
            <a:ext cx="822960" cy="246221"/>
          </a:xfrm>
          <a:prstGeom prst="rect">
            <a:avLst/>
          </a:prstGeom>
          <a:noFill/>
        </p:spPr>
        <p:txBody>
          <a:bodyPr wrap="square" rtlCol="0">
            <a:spAutoFit/>
          </a:bodyPr>
          <a:lstStyle/>
          <a:p>
            <a:pPr algn="ctr"/>
            <a:r>
              <a:rPr lang="en-US" sz="1000" b="1" dirty="0"/>
              <a:t>315 bps</a:t>
            </a:r>
          </a:p>
        </p:txBody>
      </p:sp>
      <p:graphicFrame>
        <p:nvGraphicFramePr>
          <p:cNvPr id="7" name="Chart 6">
            <a:extLst>
              <a:ext uri="{FF2B5EF4-FFF2-40B4-BE49-F238E27FC236}">
                <a16:creationId xmlns:a16="http://schemas.microsoft.com/office/drawing/2014/main" id="{79C0F881-287D-0D54-8886-B495496D391A}"/>
              </a:ext>
            </a:extLst>
          </p:cNvPr>
          <p:cNvGraphicFramePr>
            <a:graphicFrameLocks/>
          </p:cNvGraphicFramePr>
          <p:nvPr>
            <p:extLst>
              <p:ext uri="{D42A27DB-BD31-4B8C-83A1-F6EECF244321}">
                <p14:modId xmlns:p14="http://schemas.microsoft.com/office/powerpoint/2010/main" val="2137284272"/>
              </p:ext>
            </p:extLst>
          </p:nvPr>
        </p:nvGraphicFramePr>
        <p:xfrm>
          <a:off x="161544" y="1591056"/>
          <a:ext cx="10661904" cy="446227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83988143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fld id="{00D53123-EF31-4C08-A865-932FC064F9C8}" type="slidenum">
              <a:rPr lang="en-CA" smtClean="0"/>
              <a:pPr/>
              <a:t>7</a:t>
            </a:fld>
            <a:endParaRPr lang="en-CA" dirty="0"/>
          </a:p>
        </p:txBody>
      </p:sp>
      <p:sp>
        <p:nvSpPr>
          <p:cNvPr id="4" name="Title 3"/>
          <p:cNvSpPr>
            <a:spLocks noGrp="1"/>
          </p:cNvSpPr>
          <p:nvPr>
            <p:ph type="title"/>
          </p:nvPr>
        </p:nvSpPr>
        <p:spPr>
          <a:xfrm>
            <a:off x="685800" y="267518"/>
            <a:ext cx="10210800" cy="798046"/>
          </a:xfrm>
        </p:spPr>
        <p:txBody>
          <a:bodyPr/>
          <a:lstStyle/>
          <a:p>
            <a:r>
              <a:rPr lang="en-CA" altLang="en-US" dirty="0">
                <a:solidFill>
                  <a:schemeClr val="accent1"/>
                </a:solidFill>
                <a:cs typeface="Arial" panose="020B0604020202020204" pitchFamily="34" charset="0"/>
              </a:rPr>
              <a:t>Equity market valuations</a:t>
            </a:r>
            <a:endParaRPr lang="en-US" dirty="0"/>
          </a:p>
        </p:txBody>
      </p:sp>
      <p:sp>
        <p:nvSpPr>
          <p:cNvPr id="11" name="TextBox 6"/>
          <p:cNvSpPr txBox="1">
            <a:spLocks noChangeArrowheads="1"/>
          </p:cNvSpPr>
          <p:nvPr/>
        </p:nvSpPr>
        <p:spPr bwMode="auto">
          <a:xfrm>
            <a:off x="581294" y="6102713"/>
            <a:ext cx="10539551"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r>
              <a:rPr lang="en-US" altLang="en-US" sz="800" dirty="0">
                <a:solidFill>
                  <a:schemeClr val="tx1">
                    <a:lumMod val="65000"/>
                    <a:lumOff val="35000"/>
                  </a:schemeClr>
                </a:solidFill>
              </a:rPr>
              <a:t>Source: Bloomberg, RBC GAM. Data as of </a:t>
            </a:r>
            <a:r>
              <a:rPr lang="en-CA" sz="800" b="0" dirty="0">
                <a:solidFill>
                  <a:schemeClr val="tx1">
                    <a:lumMod val="65000"/>
                    <a:lumOff val="35000"/>
                  </a:schemeClr>
                </a:solidFill>
                <a:latin typeface="+mn-lt"/>
                <a:ea typeface="+mn-ea"/>
              </a:rPr>
              <a:t>March 31, 2024</a:t>
            </a:r>
            <a:r>
              <a:rPr lang="en-US" sz="800" dirty="0">
                <a:solidFill>
                  <a:schemeClr val="tx1">
                    <a:lumMod val="65000"/>
                    <a:lumOff val="35000"/>
                  </a:schemeClr>
                </a:solidFill>
              </a:rPr>
              <a:t>. </a:t>
            </a:r>
            <a:r>
              <a:rPr lang="en-US" altLang="en-US" sz="800" dirty="0">
                <a:solidFill>
                  <a:schemeClr val="tx1">
                    <a:lumMod val="65000"/>
                    <a:lumOff val="35000"/>
                  </a:schemeClr>
                </a:solidFill>
              </a:rPr>
              <a:t>Canadian Equities represented by S&amp;P/TSX Index. U.S. Equities represented by S&amp;P 500 Index. EM Equities represented by MSCI EM Index, International Equities represented by MSCI EAFE Index.    </a:t>
            </a:r>
          </a:p>
        </p:txBody>
      </p:sp>
      <p:graphicFrame>
        <p:nvGraphicFramePr>
          <p:cNvPr id="12" name="Table 11"/>
          <p:cNvGraphicFramePr>
            <a:graphicFrameLocks noGrp="1"/>
          </p:cNvGraphicFramePr>
          <p:nvPr>
            <p:extLst>
              <p:ext uri="{D42A27DB-BD31-4B8C-83A1-F6EECF244321}">
                <p14:modId xmlns:p14="http://schemas.microsoft.com/office/powerpoint/2010/main" val="2353454768"/>
              </p:ext>
            </p:extLst>
          </p:nvPr>
        </p:nvGraphicFramePr>
        <p:xfrm>
          <a:off x="4350341" y="5726069"/>
          <a:ext cx="3488268" cy="228600"/>
        </p:xfrm>
        <a:graphic>
          <a:graphicData uri="http://schemas.openxmlformats.org/drawingml/2006/table">
            <a:tbl>
              <a:tblPr firstRow="1" bandRow="1">
                <a:tableStyleId>{BF9529FB-F7F1-4122-B7C4-D901D1AFE0D1}</a:tableStyleId>
              </a:tblPr>
              <a:tblGrid>
                <a:gridCol w="1744134">
                  <a:extLst>
                    <a:ext uri="{9D8B030D-6E8A-4147-A177-3AD203B41FA5}">
                      <a16:colId xmlns:a16="http://schemas.microsoft.com/office/drawing/2014/main" val="20000"/>
                    </a:ext>
                  </a:extLst>
                </a:gridCol>
                <a:gridCol w="1744134">
                  <a:extLst>
                    <a:ext uri="{9D8B030D-6E8A-4147-A177-3AD203B41FA5}">
                      <a16:colId xmlns:a16="http://schemas.microsoft.com/office/drawing/2014/main" val="20001"/>
                    </a:ext>
                  </a:extLst>
                </a:gridCol>
              </a:tblGrid>
              <a:tr h="0">
                <a:tc>
                  <a:txBody>
                    <a:bodyPr/>
                    <a:lstStyle/>
                    <a:p>
                      <a:pPr algn="ctr"/>
                      <a:r>
                        <a:rPr lang="en-US" sz="900" b="0" dirty="0">
                          <a:solidFill>
                            <a:schemeClr val="tx1"/>
                          </a:solidFill>
                        </a:rPr>
                        <a:t>Trailing P/E</a:t>
                      </a:r>
                      <a:r>
                        <a:rPr lang="en-US" sz="900" b="0" baseline="0" dirty="0">
                          <a:solidFill>
                            <a:schemeClr val="tx1"/>
                          </a:solidFill>
                        </a:rPr>
                        <a:t> Ratio</a:t>
                      </a:r>
                      <a:endParaRPr lang="en-US" sz="900" b="0" dirty="0">
                        <a:solidFill>
                          <a:schemeClr val="tx1"/>
                        </a:solidFill>
                      </a:endParaRPr>
                    </a:p>
                  </a:txBody>
                  <a:tcPr anchor="ctr">
                    <a:solidFill>
                      <a:schemeClr val="accent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b="0" dirty="0"/>
                        <a:t>Forward P/E</a:t>
                      </a:r>
                      <a:r>
                        <a:rPr lang="en-US" sz="900" b="0" baseline="0" dirty="0"/>
                        <a:t> Ratio</a:t>
                      </a:r>
                      <a:endParaRPr lang="en-US" sz="900" b="0" dirty="0"/>
                    </a:p>
                  </a:txBody>
                  <a:tcPr anchor="ctr">
                    <a:solidFill>
                      <a:schemeClr val="tx2"/>
                    </a:solidFill>
                  </a:tcPr>
                </a:tc>
                <a:extLst>
                  <a:ext uri="{0D108BD9-81ED-4DB2-BD59-A6C34878D82A}">
                    <a16:rowId xmlns:a16="http://schemas.microsoft.com/office/drawing/2014/main" val="10000"/>
                  </a:ext>
                </a:extLst>
              </a:tr>
            </a:tbl>
          </a:graphicData>
        </a:graphic>
      </p:graphicFrame>
      <p:graphicFrame>
        <p:nvGraphicFramePr>
          <p:cNvPr id="5" name="Chart 4">
            <a:extLst>
              <a:ext uri="{FF2B5EF4-FFF2-40B4-BE49-F238E27FC236}">
                <a16:creationId xmlns:a16="http://schemas.microsoft.com/office/drawing/2014/main" id="{F70CE8A4-8349-87CA-1529-536EAAEF2919}"/>
              </a:ext>
            </a:extLst>
          </p:cNvPr>
          <p:cNvGraphicFramePr>
            <a:graphicFrameLocks/>
          </p:cNvGraphicFramePr>
          <p:nvPr>
            <p:extLst>
              <p:ext uri="{D42A27DB-BD31-4B8C-83A1-F6EECF244321}">
                <p14:modId xmlns:p14="http://schemas.microsoft.com/office/powerpoint/2010/main" val="4144988505"/>
              </p:ext>
            </p:extLst>
          </p:nvPr>
        </p:nvGraphicFramePr>
        <p:xfrm>
          <a:off x="685800" y="1308729"/>
          <a:ext cx="5440680" cy="210312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a:extLst>
              <a:ext uri="{FF2B5EF4-FFF2-40B4-BE49-F238E27FC236}">
                <a16:creationId xmlns:a16="http://schemas.microsoft.com/office/drawing/2014/main" id="{AB555BAE-2C61-4B42-8BAD-4AD5E7D4DBB7}"/>
              </a:ext>
            </a:extLst>
          </p:cNvPr>
          <p:cNvGraphicFramePr>
            <a:graphicFrameLocks/>
          </p:cNvGraphicFramePr>
          <p:nvPr>
            <p:extLst>
              <p:ext uri="{D42A27DB-BD31-4B8C-83A1-F6EECF244321}">
                <p14:modId xmlns:p14="http://schemas.microsoft.com/office/powerpoint/2010/main" val="89075012"/>
              </p:ext>
            </p:extLst>
          </p:nvPr>
        </p:nvGraphicFramePr>
        <p:xfrm>
          <a:off x="6248400" y="1303967"/>
          <a:ext cx="5440680" cy="210312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a:extLst>
              <a:ext uri="{FF2B5EF4-FFF2-40B4-BE49-F238E27FC236}">
                <a16:creationId xmlns:a16="http://schemas.microsoft.com/office/drawing/2014/main" id="{F3DBD6F4-0576-4DCD-8DEC-683209645D9F}"/>
              </a:ext>
            </a:extLst>
          </p:cNvPr>
          <p:cNvGraphicFramePr>
            <a:graphicFrameLocks/>
          </p:cNvGraphicFramePr>
          <p:nvPr>
            <p:extLst>
              <p:ext uri="{D42A27DB-BD31-4B8C-83A1-F6EECF244321}">
                <p14:modId xmlns:p14="http://schemas.microsoft.com/office/powerpoint/2010/main" val="3646240152"/>
              </p:ext>
            </p:extLst>
          </p:nvPr>
        </p:nvGraphicFramePr>
        <p:xfrm>
          <a:off x="6248400" y="3456617"/>
          <a:ext cx="5440680" cy="21214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Chart 7">
            <a:extLst>
              <a:ext uri="{FF2B5EF4-FFF2-40B4-BE49-F238E27FC236}">
                <a16:creationId xmlns:a16="http://schemas.microsoft.com/office/drawing/2014/main" id="{5054DFA2-4FA7-4BA9-A3FB-412C737E23D2}"/>
              </a:ext>
            </a:extLst>
          </p:cNvPr>
          <p:cNvGraphicFramePr>
            <a:graphicFrameLocks/>
          </p:cNvGraphicFramePr>
          <p:nvPr>
            <p:extLst>
              <p:ext uri="{D42A27DB-BD31-4B8C-83A1-F6EECF244321}">
                <p14:modId xmlns:p14="http://schemas.microsoft.com/office/powerpoint/2010/main" val="1287025300"/>
              </p:ext>
            </p:extLst>
          </p:nvPr>
        </p:nvGraphicFramePr>
        <p:xfrm>
          <a:off x="685800" y="3437567"/>
          <a:ext cx="5440680" cy="2121408"/>
        </p:xfrm>
        <a:graphic>
          <a:graphicData uri="http://schemas.openxmlformats.org/drawingml/2006/chart">
            <c:chart xmlns:c="http://schemas.openxmlformats.org/drawingml/2006/chart" xmlns:r="http://schemas.openxmlformats.org/officeDocument/2006/relationships" r:id="rId6"/>
          </a:graphicData>
        </a:graphic>
      </p:graphicFrame>
      <p:sp>
        <p:nvSpPr>
          <p:cNvPr id="2" name="TextBox 1">
            <a:extLst>
              <a:ext uri="{FF2B5EF4-FFF2-40B4-BE49-F238E27FC236}">
                <a16:creationId xmlns:a16="http://schemas.microsoft.com/office/drawing/2014/main" id="{DB86FCFB-2223-667A-1F4D-AFA3A3EC4586}"/>
              </a:ext>
            </a:extLst>
          </p:cNvPr>
          <p:cNvSpPr txBox="1"/>
          <p:nvPr/>
        </p:nvSpPr>
        <p:spPr>
          <a:xfrm>
            <a:off x="5621769" y="2313582"/>
            <a:ext cx="527108" cy="230832"/>
          </a:xfrm>
          <a:prstGeom prst="rect">
            <a:avLst/>
          </a:prstGeom>
          <a:noFill/>
        </p:spPr>
        <p:txBody>
          <a:bodyPr wrap="square" rtlCol="0">
            <a:spAutoFit/>
          </a:bodyPr>
          <a:lstStyle/>
          <a:p>
            <a:r>
              <a:rPr lang="en-US" sz="900" b="1" dirty="0"/>
              <a:t>18.5x</a:t>
            </a:r>
          </a:p>
        </p:txBody>
      </p:sp>
      <p:sp>
        <p:nvSpPr>
          <p:cNvPr id="9" name="TextBox 8">
            <a:extLst>
              <a:ext uri="{FF2B5EF4-FFF2-40B4-BE49-F238E27FC236}">
                <a16:creationId xmlns:a16="http://schemas.microsoft.com/office/drawing/2014/main" id="{A8D9E79F-F8B2-3898-AD7C-D835F5E24FBC}"/>
              </a:ext>
            </a:extLst>
          </p:cNvPr>
          <p:cNvSpPr txBox="1"/>
          <p:nvPr/>
        </p:nvSpPr>
        <p:spPr>
          <a:xfrm>
            <a:off x="5621769" y="2491149"/>
            <a:ext cx="527108" cy="230832"/>
          </a:xfrm>
          <a:prstGeom prst="rect">
            <a:avLst/>
          </a:prstGeom>
          <a:noFill/>
        </p:spPr>
        <p:txBody>
          <a:bodyPr wrap="square" rtlCol="0">
            <a:spAutoFit/>
          </a:bodyPr>
          <a:lstStyle/>
          <a:p>
            <a:r>
              <a:rPr lang="en-US" sz="900" b="1" dirty="0"/>
              <a:t>14.8x</a:t>
            </a:r>
          </a:p>
        </p:txBody>
      </p:sp>
      <p:sp>
        <p:nvSpPr>
          <p:cNvPr id="10" name="TextBox 9">
            <a:extLst>
              <a:ext uri="{FF2B5EF4-FFF2-40B4-BE49-F238E27FC236}">
                <a16:creationId xmlns:a16="http://schemas.microsoft.com/office/drawing/2014/main" id="{1CB0C0D3-72D7-08D9-29D1-1BFDA94ACD6D}"/>
              </a:ext>
            </a:extLst>
          </p:cNvPr>
          <p:cNvSpPr txBox="1"/>
          <p:nvPr/>
        </p:nvSpPr>
        <p:spPr>
          <a:xfrm>
            <a:off x="5670617" y="4482268"/>
            <a:ext cx="426575" cy="230832"/>
          </a:xfrm>
          <a:prstGeom prst="rect">
            <a:avLst/>
          </a:prstGeom>
          <a:noFill/>
        </p:spPr>
        <p:txBody>
          <a:bodyPr wrap="square" rtlCol="0">
            <a:spAutoFit/>
          </a:bodyPr>
          <a:lstStyle/>
          <a:p>
            <a:pPr algn="ctr"/>
            <a:r>
              <a:rPr lang="en-US" sz="900" b="1" dirty="0"/>
              <a:t>15.2</a:t>
            </a:r>
          </a:p>
        </p:txBody>
      </p:sp>
      <p:sp>
        <p:nvSpPr>
          <p:cNvPr id="13" name="TextBox 12">
            <a:extLst>
              <a:ext uri="{FF2B5EF4-FFF2-40B4-BE49-F238E27FC236}">
                <a16:creationId xmlns:a16="http://schemas.microsoft.com/office/drawing/2014/main" id="{4E0EFBE4-F6F8-D4B3-F846-94F15E8A7E4A}"/>
              </a:ext>
            </a:extLst>
          </p:cNvPr>
          <p:cNvSpPr txBox="1"/>
          <p:nvPr/>
        </p:nvSpPr>
        <p:spPr>
          <a:xfrm>
            <a:off x="5670617" y="4612432"/>
            <a:ext cx="426575" cy="230832"/>
          </a:xfrm>
          <a:prstGeom prst="rect">
            <a:avLst/>
          </a:prstGeom>
          <a:noFill/>
        </p:spPr>
        <p:txBody>
          <a:bodyPr wrap="square" rtlCol="0">
            <a:spAutoFit/>
          </a:bodyPr>
          <a:lstStyle/>
          <a:p>
            <a:pPr algn="ctr"/>
            <a:r>
              <a:rPr lang="en-US" sz="900" b="1" dirty="0"/>
              <a:t>14.8</a:t>
            </a:r>
          </a:p>
        </p:txBody>
      </p:sp>
      <p:sp>
        <p:nvSpPr>
          <p:cNvPr id="14" name="TextBox 13">
            <a:extLst>
              <a:ext uri="{FF2B5EF4-FFF2-40B4-BE49-F238E27FC236}">
                <a16:creationId xmlns:a16="http://schemas.microsoft.com/office/drawing/2014/main" id="{4F58ECDC-DEF3-1F9D-F8FC-D6985E4FBB98}"/>
              </a:ext>
            </a:extLst>
          </p:cNvPr>
          <p:cNvSpPr txBox="1"/>
          <p:nvPr/>
        </p:nvSpPr>
        <p:spPr>
          <a:xfrm>
            <a:off x="11259356" y="4522183"/>
            <a:ext cx="426575" cy="230832"/>
          </a:xfrm>
          <a:prstGeom prst="rect">
            <a:avLst/>
          </a:prstGeom>
          <a:noFill/>
        </p:spPr>
        <p:txBody>
          <a:bodyPr wrap="square" rtlCol="0">
            <a:spAutoFit/>
          </a:bodyPr>
          <a:lstStyle/>
          <a:p>
            <a:pPr algn="ctr"/>
            <a:r>
              <a:rPr lang="en-US" sz="900" b="1" dirty="0"/>
              <a:t>15.1</a:t>
            </a:r>
          </a:p>
        </p:txBody>
      </p:sp>
      <p:sp>
        <p:nvSpPr>
          <p:cNvPr id="15" name="TextBox 14">
            <a:extLst>
              <a:ext uri="{FF2B5EF4-FFF2-40B4-BE49-F238E27FC236}">
                <a16:creationId xmlns:a16="http://schemas.microsoft.com/office/drawing/2014/main" id="{8B221DF5-301C-F871-8AEA-75A1EC13D175}"/>
              </a:ext>
            </a:extLst>
          </p:cNvPr>
          <p:cNvSpPr txBox="1"/>
          <p:nvPr/>
        </p:nvSpPr>
        <p:spPr>
          <a:xfrm>
            <a:off x="11259356" y="4753015"/>
            <a:ext cx="426575" cy="230832"/>
          </a:xfrm>
          <a:prstGeom prst="rect">
            <a:avLst/>
          </a:prstGeom>
          <a:noFill/>
        </p:spPr>
        <p:txBody>
          <a:bodyPr wrap="square" rtlCol="0">
            <a:spAutoFit/>
          </a:bodyPr>
          <a:lstStyle/>
          <a:p>
            <a:pPr algn="ctr"/>
            <a:r>
              <a:rPr lang="en-US" sz="900" b="1" dirty="0"/>
              <a:t>12.1</a:t>
            </a:r>
          </a:p>
        </p:txBody>
      </p:sp>
    </p:spTree>
    <p:extLst>
      <p:ext uri="{BB962C8B-B14F-4D97-AF65-F5344CB8AC3E}">
        <p14:creationId xmlns:p14="http://schemas.microsoft.com/office/powerpoint/2010/main" val="255454526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a:extLst>
              <a:ext uri="{FF2B5EF4-FFF2-40B4-BE49-F238E27FC236}">
                <a16:creationId xmlns:a16="http://schemas.microsoft.com/office/drawing/2014/main" id="{25E96DE7-268F-7585-8064-88C2A7F8593E}"/>
              </a:ext>
            </a:extLst>
          </p:cNvPr>
          <p:cNvGraphicFramePr>
            <a:graphicFrameLocks/>
          </p:cNvGraphicFramePr>
          <p:nvPr>
            <p:extLst>
              <p:ext uri="{D42A27DB-BD31-4B8C-83A1-F6EECF244321}">
                <p14:modId xmlns:p14="http://schemas.microsoft.com/office/powerpoint/2010/main" val="1864108449"/>
              </p:ext>
            </p:extLst>
          </p:nvPr>
        </p:nvGraphicFramePr>
        <p:xfrm>
          <a:off x="6243637" y="1479236"/>
          <a:ext cx="5300345" cy="4297680"/>
        </p:xfrm>
        <a:graphic>
          <a:graphicData uri="http://schemas.openxmlformats.org/drawingml/2006/chart">
            <c:chart xmlns:c="http://schemas.openxmlformats.org/drawingml/2006/chart" xmlns:r="http://schemas.openxmlformats.org/officeDocument/2006/relationships" r:id="rId3"/>
          </a:graphicData>
        </a:graphic>
      </p:graphicFrame>
      <p:sp>
        <p:nvSpPr>
          <p:cNvPr id="3" name="Slide Number Placeholder 2"/>
          <p:cNvSpPr>
            <a:spLocks noGrp="1"/>
          </p:cNvSpPr>
          <p:nvPr>
            <p:ph type="sldNum" sz="quarter" idx="12"/>
          </p:nvPr>
        </p:nvSpPr>
        <p:spPr/>
        <p:txBody>
          <a:bodyPr/>
          <a:lstStyle/>
          <a:p>
            <a:fld id="{00D53123-EF31-4C08-A865-932FC064F9C8}" type="slidenum">
              <a:rPr lang="en-CA" smtClean="0"/>
              <a:pPr/>
              <a:t>8</a:t>
            </a:fld>
            <a:endParaRPr lang="en-CA" dirty="0"/>
          </a:p>
        </p:txBody>
      </p:sp>
      <p:sp>
        <p:nvSpPr>
          <p:cNvPr id="4" name="Title 3"/>
          <p:cNvSpPr>
            <a:spLocks noGrp="1"/>
          </p:cNvSpPr>
          <p:nvPr>
            <p:ph type="title"/>
          </p:nvPr>
        </p:nvSpPr>
        <p:spPr>
          <a:xfrm>
            <a:off x="726757" y="262227"/>
            <a:ext cx="10210800" cy="798046"/>
          </a:xfrm>
        </p:spPr>
        <p:txBody>
          <a:bodyPr>
            <a:normAutofit/>
          </a:bodyPr>
          <a:lstStyle/>
          <a:p>
            <a:r>
              <a:rPr lang="en-US" altLang="en-US" dirty="0">
                <a:solidFill>
                  <a:srgbClr val="002D73"/>
                </a:solidFill>
                <a:cs typeface="Arial" panose="020B0604020202020204" pitchFamily="34" charset="0"/>
              </a:rPr>
              <a:t>Currency markets</a:t>
            </a:r>
            <a:endParaRPr lang="en-US" sz="1200" dirty="0"/>
          </a:p>
        </p:txBody>
      </p:sp>
      <p:sp>
        <p:nvSpPr>
          <p:cNvPr id="10" name="Text Box 1"/>
          <p:cNvSpPr txBox="1">
            <a:spLocks noChangeArrowheads="1"/>
          </p:cNvSpPr>
          <p:nvPr/>
        </p:nvSpPr>
        <p:spPr bwMode="auto">
          <a:xfrm>
            <a:off x="612647" y="6134099"/>
            <a:ext cx="5630989" cy="358775"/>
          </a:xfrm>
          <a:prstGeom prst="rect">
            <a:avLst/>
          </a:prstGeom>
          <a:noFill/>
          <a:ln>
            <a:noFill/>
          </a:ln>
          <a:effectLst/>
          <a:extLst>
            <a:ext uri="{909E8E84-426E-40DD-AFC4-6F175D3DCCD1}">
              <a14:hiddenFill xmlns:a14="http://schemas.microsoft.com/office/drawing/2010/main">
                <a:solidFill>
                  <a:srgbClr val="002144"/>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tIns="91440" bIns="91440"/>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sz="1000"/>
            </a:pPr>
            <a:r>
              <a:rPr lang="en-US" altLang="en-US" sz="800" dirty="0">
                <a:solidFill>
                  <a:schemeClr val="tx1">
                    <a:lumMod val="65000"/>
                    <a:lumOff val="35000"/>
                  </a:schemeClr>
                </a:solidFill>
              </a:rPr>
              <a:t>Source: RBC GAM, Bloomberg. Data as of </a:t>
            </a:r>
            <a:r>
              <a:rPr lang="en-CA" sz="800" b="0" dirty="0">
                <a:solidFill>
                  <a:schemeClr val="tx1">
                    <a:lumMod val="65000"/>
                    <a:lumOff val="35000"/>
                  </a:schemeClr>
                </a:solidFill>
                <a:latin typeface="+mn-lt"/>
                <a:ea typeface="+mn-ea"/>
              </a:rPr>
              <a:t>March 31, 2024</a:t>
            </a:r>
            <a:r>
              <a:rPr lang="en-US" sz="800" dirty="0">
                <a:solidFill>
                  <a:schemeClr val="tx1">
                    <a:lumMod val="65000"/>
                    <a:lumOff val="35000"/>
                  </a:schemeClr>
                </a:solidFill>
              </a:rPr>
              <a:t>. The shaded area represents 2024.</a:t>
            </a:r>
            <a:endParaRPr lang="en-US" altLang="en-US" sz="800" dirty="0">
              <a:solidFill>
                <a:srgbClr val="000000"/>
              </a:solidFill>
            </a:endParaRPr>
          </a:p>
        </p:txBody>
      </p:sp>
      <p:graphicFrame>
        <p:nvGraphicFramePr>
          <p:cNvPr id="8" name="Chart 7">
            <a:extLst>
              <a:ext uri="{FF2B5EF4-FFF2-40B4-BE49-F238E27FC236}">
                <a16:creationId xmlns:a16="http://schemas.microsoft.com/office/drawing/2014/main" id="{65C0234D-1470-8DB1-3800-26D9B9CE6A1D}"/>
              </a:ext>
            </a:extLst>
          </p:cNvPr>
          <p:cNvGraphicFramePr>
            <a:graphicFrameLocks/>
          </p:cNvGraphicFramePr>
          <p:nvPr>
            <p:extLst>
              <p:ext uri="{D42A27DB-BD31-4B8C-83A1-F6EECF244321}">
                <p14:modId xmlns:p14="http://schemas.microsoft.com/office/powerpoint/2010/main" val="732833381"/>
              </p:ext>
            </p:extLst>
          </p:nvPr>
        </p:nvGraphicFramePr>
        <p:xfrm>
          <a:off x="528637" y="1404938"/>
          <a:ext cx="5303520" cy="4297680"/>
        </p:xfrm>
        <a:graphic>
          <a:graphicData uri="http://schemas.openxmlformats.org/drawingml/2006/chart">
            <c:chart xmlns:c="http://schemas.openxmlformats.org/drawingml/2006/chart" xmlns:r="http://schemas.openxmlformats.org/officeDocument/2006/relationships" r:id="rId4"/>
          </a:graphicData>
        </a:graphic>
      </p:graphicFrame>
      <p:sp>
        <p:nvSpPr>
          <p:cNvPr id="7" name="TextBox 6">
            <a:extLst>
              <a:ext uri="{FF2B5EF4-FFF2-40B4-BE49-F238E27FC236}">
                <a16:creationId xmlns:a16="http://schemas.microsoft.com/office/drawing/2014/main" id="{95A1F758-0902-8A6C-4C33-58F56451485C}"/>
              </a:ext>
            </a:extLst>
          </p:cNvPr>
          <p:cNvSpPr txBox="1"/>
          <p:nvPr/>
        </p:nvSpPr>
        <p:spPr>
          <a:xfrm>
            <a:off x="5603359" y="3149144"/>
            <a:ext cx="510994" cy="246221"/>
          </a:xfrm>
          <a:prstGeom prst="rect">
            <a:avLst/>
          </a:prstGeom>
          <a:noFill/>
        </p:spPr>
        <p:txBody>
          <a:bodyPr wrap="square" rtlCol="0">
            <a:spAutoFit/>
          </a:bodyPr>
          <a:lstStyle/>
          <a:p>
            <a:pPr algn="ctr"/>
            <a:r>
              <a:rPr lang="en-US" sz="1000" b="1" dirty="0"/>
              <a:t>104</a:t>
            </a:r>
          </a:p>
        </p:txBody>
      </p:sp>
      <p:sp>
        <p:nvSpPr>
          <p:cNvPr id="11" name="TextBox 10">
            <a:extLst>
              <a:ext uri="{FF2B5EF4-FFF2-40B4-BE49-F238E27FC236}">
                <a16:creationId xmlns:a16="http://schemas.microsoft.com/office/drawing/2014/main" id="{E152D8F0-F2DB-21C4-E221-AFEF3D78AAEE}"/>
              </a:ext>
            </a:extLst>
          </p:cNvPr>
          <p:cNvSpPr txBox="1"/>
          <p:nvPr/>
        </p:nvSpPr>
        <p:spPr>
          <a:xfrm>
            <a:off x="11359457" y="3317974"/>
            <a:ext cx="562093" cy="246221"/>
          </a:xfrm>
          <a:prstGeom prst="rect">
            <a:avLst/>
          </a:prstGeom>
          <a:noFill/>
        </p:spPr>
        <p:txBody>
          <a:bodyPr wrap="square" rtlCol="0">
            <a:spAutoFit/>
          </a:bodyPr>
          <a:lstStyle/>
          <a:p>
            <a:pPr algn="ctr"/>
            <a:r>
              <a:rPr lang="en-US" sz="1000" b="1" dirty="0"/>
              <a:t>0.74</a:t>
            </a:r>
          </a:p>
        </p:txBody>
      </p:sp>
    </p:spTree>
    <p:extLst>
      <p:ext uri="{BB962C8B-B14F-4D97-AF65-F5344CB8AC3E}">
        <p14:creationId xmlns:p14="http://schemas.microsoft.com/office/powerpoint/2010/main" val="25899971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116CCC5-7FC8-2E53-1C00-3A55EB932F29}"/>
              </a:ext>
            </a:extLst>
          </p:cNvPr>
          <p:cNvSpPr>
            <a:spLocks noGrp="1"/>
          </p:cNvSpPr>
          <p:nvPr>
            <p:ph type="sldNum" sz="quarter" idx="12"/>
          </p:nvPr>
        </p:nvSpPr>
        <p:spPr/>
        <p:txBody>
          <a:bodyPr/>
          <a:lstStyle/>
          <a:p>
            <a:fld id="{00D53123-EF31-4C08-A865-932FC064F9C8}" type="slidenum">
              <a:rPr lang="en-CA" smtClean="0"/>
              <a:pPr/>
              <a:t>9</a:t>
            </a:fld>
            <a:endParaRPr lang="en-CA" dirty="0"/>
          </a:p>
        </p:txBody>
      </p:sp>
      <p:sp>
        <p:nvSpPr>
          <p:cNvPr id="4" name="Title 3">
            <a:extLst>
              <a:ext uri="{FF2B5EF4-FFF2-40B4-BE49-F238E27FC236}">
                <a16:creationId xmlns:a16="http://schemas.microsoft.com/office/drawing/2014/main" id="{17198CEA-4A37-82E6-297A-FDD995B4304E}"/>
              </a:ext>
            </a:extLst>
          </p:cNvPr>
          <p:cNvSpPr>
            <a:spLocks noGrp="1"/>
          </p:cNvSpPr>
          <p:nvPr>
            <p:ph type="title"/>
          </p:nvPr>
        </p:nvSpPr>
        <p:spPr>
          <a:xfrm>
            <a:off x="650558" y="238086"/>
            <a:ext cx="10210800" cy="798046"/>
          </a:xfrm>
        </p:spPr>
        <p:txBody>
          <a:bodyPr/>
          <a:lstStyle/>
          <a:p>
            <a:r>
              <a:rPr lang="en-US" dirty="0"/>
              <a:t>Commodity markets</a:t>
            </a:r>
          </a:p>
        </p:txBody>
      </p:sp>
      <p:graphicFrame>
        <p:nvGraphicFramePr>
          <p:cNvPr id="11" name="Chart 10">
            <a:extLst>
              <a:ext uri="{FF2B5EF4-FFF2-40B4-BE49-F238E27FC236}">
                <a16:creationId xmlns:a16="http://schemas.microsoft.com/office/drawing/2014/main" id="{9FA1F527-EDCF-CA78-1C2B-96E2F22EBCD1}"/>
              </a:ext>
            </a:extLst>
          </p:cNvPr>
          <p:cNvGraphicFramePr>
            <a:graphicFrameLocks/>
          </p:cNvGraphicFramePr>
          <p:nvPr>
            <p:extLst>
              <p:ext uri="{D42A27DB-BD31-4B8C-83A1-F6EECF244321}">
                <p14:modId xmlns:p14="http://schemas.microsoft.com/office/powerpoint/2010/main" val="1112183035"/>
              </p:ext>
            </p:extLst>
          </p:nvPr>
        </p:nvGraphicFramePr>
        <p:xfrm>
          <a:off x="110195" y="1457134"/>
          <a:ext cx="3886200" cy="413385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a:extLst>
              <a:ext uri="{FF2B5EF4-FFF2-40B4-BE49-F238E27FC236}">
                <a16:creationId xmlns:a16="http://schemas.microsoft.com/office/drawing/2014/main" id="{6412B7D7-8718-6703-E072-72385DC01EB4}"/>
              </a:ext>
            </a:extLst>
          </p:cNvPr>
          <p:cNvGraphicFramePr>
            <a:graphicFrameLocks/>
          </p:cNvGraphicFramePr>
          <p:nvPr>
            <p:extLst>
              <p:ext uri="{D42A27DB-BD31-4B8C-83A1-F6EECF244321}">
                <p14:modId xmlns:p14="http://schemas.microsoft.com/office/powerpoint/2010/main" val="827962983"/>
              </p:ext>
            </p:extLst>
          </p:nvPr>
        </p:nvGraphicFramePr>
        <p:xfrm>
          <a:off x="4079410" y="1476184"/>
          <a:ext cx="3886200" cy="413385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a:extLst>
              <a:ext uri="{FF2B5EF4-FFF2-40B4-BE49-F238E27FC236}">
                <a16:creationId xmlns:a16="http://schemas.microsoft.com/office/drawing/2014/main" id="{532F8DFB-C708-177C-FC17-07984DBBD344}"/>
              </a:ext>
            </a:extLst>
          </p:cNvPr>
          <p:cNvGraphicFramePr>
            <a:graphicFrameLocks/>
          </p:cNvGraphicFramePr>
          <p:nvPr>
            <p:extLst>
              <p:ext uri="{D42A27DB-BD31-4B8C-83A1-F6EECF244321}">
                <p14:modId xmlns:p14="http://schemas.microsoft.com/office/powerpoint/2010/main" val="504313615"/>
              </p:ext>
            </p:extLst>
          </p:nvPr>
        </p:nvGraphicFramePr>
        <p:xfrm>
          <a:off x="8048625" y="1476184"/>
          <a:ext cx="3886200" cy="4114800"/>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 Box 1">
            <a:extLst>
              <a:ext uri="{FF2B5EF4-FFF2-40B4-BE49-F238E27FC236}">
                <a16:creationId xmlns:a16="http://schemas.microsoft.com/office/drawing/2014/main" id="{EFAB60C7-7B4F-BC8C-BF0C-F9FD84EFF731}"/>
              </a:ext>
            </a:extLst>
          </p:cNvPr>
          <p:cNvSpPr txBox="1">
            <a:spLocks noChangeArrowheads="1"/>
          </p:cNvSpPr>
          <p:nvPr/>
        </p:nvSpPr>
        <p:spPr bwMode="auto">
          <a:xfrm>
            <a:off x="568262" y="6094036"/>
            <a:ext cx="9786229" cy="276999"/>
          </a:xfrm>
          <a:prstGeom prst="rect">
            <a:avLst/>
          </a:prstGeom>
          <a:noFill/>
          <a:ln>
            <a:noFill/>
          </a:ln>
          <a:effectLst/>
          <a:extLst>
            <a:ext uri="{909E8E84-426E-40DD-AFC4-6F175D3DCCD1}">
              <a14:hiddenFill xmlns:a14="http://schemas.microsoft.com/office/drawing/2010/main">
                <a:solidFill>
                  <a:srgbClr val="002144"/>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tIns="91440" bIns="91440"/>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defRPr sz="1000"/>
            </a:pPr>
            <a:r>
              <a:rPr lang="en-US" altLang="en-US" sz="800" dirty="0">
                <a:solidFill>
                  <a:schemeClr val="tx1">
                    <a:lumMod val="65000"/>
                    <a:lumOff val="35000"/>
                  </a:schemeClr>
                </a:solidFill>
              </a:rPr>
              <a:t>Source: RBC GAM, Bloomberg. Data as of </a:t>
            </a:r>
            <a:r>
              <a:rPr lang="en-CA" sz="800" b="0" dirty="0">
                <a:solidFill>
                  <a:schemeClr val="tx1">
                    <a:lumMod val="65000"/>
                    <a:lumOff val="35000"/>
                  </a:schemeClr>
                </a:solidFill>
                <a:latin typeface="+mn-lt"/>
                <a:ea typeface="+mn-ea"/>
              </a:rPr>
              <a:t>March 31, 2024</a:t>
            </a:r>
            <a:r>
              <a:rPr lang="en-US" sz="800" dirty="0">
                <a:solidFill>
                  <a:schemeClr val="tx1">
                    <a:lumMod val="65000"/>
                    <a:lumOff val="35000"/>
                  </a:schemeClr>
                </a:solidFill>
              </a:rPr>
              <a:t>. </a:t>
            </a:r>
            <a:r>
              <a:rPr lang="en-US" altLang="en-US" sz="800" dirty="0">
                <a:solidFill>
                  <a:schemeClr val="tx1">
                    <a:lumMod val="65000"/>
                    <a:lumOff val="35000"/>
                  </a:schemeClr>
                </a:solidFill>
              </a:rPr>
              <a:t>Prices are in U.S. dollars.</a:t>
            </a:r>
            <a:r>
              <a:rPr lang="en-US" altLang="en-US" sz="800" dirty="0">
                <a:solidFill>
                  <a:srgbClr val="000000"/>
                </a:solidFill>
              </a:rPr>
              <a:t> </a:t>
            </a:r>
            <a:r>
              <a:rPr lang="en-US" altLang="en-US" sz="800" dirty="0">
                <a:solidFill>
                  <a:schemeClr val="tx1">
                    <a:lumMod val="65000"/>
                    <a:lumOff val="35000"/>
                  </a:schemeClr>
                </a:solidFill>
              </a:rPr>
              <a:t>Industrial metals Price Index includes: Copper, Aluminum, Zinc, Nickel, Lead. </a:t>
            </a:r>
            <a:r>
              <a:rPr lang="en-US" sz="800" dirty="0">
                <a:solidFill>
                  <a:schemeClr val="tx1">
                    <a:lumMod val="65000"/>
                    <a:lumOff val="35000"/>
                  </a:schemeClr>
                </a:solidFill>
              </a:rPr>
              <a:t>The shaded area represents 2024.</a:t>
            </a:r>
            <a:endParaRPr lang="en-US" altLang="en-US" sz="800" dirty="0">
              <a:solidFill>
                <a:schemeClr val="tx1">
                  <a:lumMod val="65000"/>
                  <a:lumOff val="35000"/>
                </a:schemeClr>
              </a:solidFill>
            </a:endParaRPr>
          </a:p>
        </p:txBody>
      </p:sp>
      <p:sp>
        <p:nvSpPr>
          <p:cNvPr id="10" name="TextBox 9">
            <a:extLst>
              <a:ext uri="{FF2B5EF4-FFF2-40B4-BE49-F238E27FC236}">
                <a16:creationId xmlns:a16="http://schemas.microsoft.com/office/drawing/2014/main" id="{118BABB0-E2FF-49CE-17B0-EA3F0735BAC9}"/>
              </a:ext>
            </a:extLst>
          </p:cNvPr>
          <p:cNvSpPr txBox="1"/>
          <p:nvPr/>
        </p:nvSpPr>
        <p:spPr>
          <a:xfrm>
            <a:off x="3748518" y="2759975"/>
            <a:ext cx="510994" cy="246221"/>
          </a:xfrm>
          <a:prstGeom prst="rect">
            <a:avLst/>
          </a:prstGeom>
          <a:noFill/>
        </p:spPr>
        <p:txBody>
          <a:bodyPr wrap="square" rtlCol="0">
            <a:spAutoFit/>
          </a:bodyPr>
          <a:lstStyle/>
          <a:p>
            <a:pPr algn="ctr"/>
            <a:r>
              <a:rPr lang="en-US" sz="1000" b="1" dirty="0"/>
              <a:t>$83</a:t>
            </a:r>
          </a:p>
        </p:txBody>
      </p:sp>
      <p:sp>
        <p:nvSpPr>
          <p:cNvPr id="14" name="TextBox 13">
            <a:extLst>
              <a:ext uri="{FF2B5EF4-FFF2-40B4-BE49-F238E27FC236}">
                <a16:creationId xmlns:a16="http://schemas.microsoft.com/office/drawing/2014/main" id="{CBD889CF-261A-B1C5-5502-0F444FA30B5C}"/>
              </a:ext>
            </a:extLst>
          </p:cNvPr>
          <p:cNvSpPr txBox="1"/>
          <p:nvPr/>
        </p:nvSpPr>
        <p:spPr>
          <a:xfrm>
            <a:off x="7762333" y="2428565"/>
            <a:ext cx="618302" cy="246221"/>
          </a:xfrm>
          <a:prstGeom prst="rect">
            <a:avLst/>
          </a:prstGeom>
          <a:noFill/>
        </p:spPr>
        <p:txBody>
          <a:bodyPr wrap="square" rtlCol="0">
            <a:spAutoFit/>
          </a:bodyPr>
          <a:lstStyle/>
          <a:p>
            <a:pPr algn="ctr"/>
            <a:r>
              <a:rPr lang="en-US" sz="1000" b="1" dirty="0"/>
              <a:t>$2,230</a:t>
            </a:r>
          </a:p>
        </p:txBody>
      </p:sp>
      <p:sp>
        <p:nvSpPr>
          <p:cNvPr id="15" name="TextBox 14">
            <a:extLst>
              <a:ext uri="{FF2B5EF4-FFF2-40B4-BE49-F238E27FC236}">
                <a16:creationId xmlns:a16="http://schemas.microsoft.com/office/drawing/2014/main" id="{A9CE29DE-EE9F-AFA9-C6FB-779D9B708B58}"/>
              </a:ext>
            </a:extLst>
          </p:cNvPr>
          <p:cNvSpPr txBox="1"/>
          <p:nvPr/>
        </p:nvSpPr>
        <p:spPr>
          <a:xfrm>
            <a:off x="11553826" y="3650254"/>
            <a:ext cx="822960" cy="246221"/>
          </a:xfrm>
          <a:prstGeom prst="rect">
            <a:avLst/>
          </a:prstGeom>
          <a:noFill/>
        </p:spPr>
        <p:txBody>
          <a:bodyPr wrap="square" rtlCol="0">
            <a:spAutoFit/>
          </a:bodyPr>
          <a:lstStyle/>
          <a:p>
            <a:pPr algn="ctr"/>
            <a:r>
              <a:rPr lang="en-US" sz="1000" b="1" dirty="0"/>
              <a:t>$258</a:t>
            </a:r>
          </a:p>
        </p:txBody>
      </p:sp>
    </p:spTree>
    <p:extLst>
      <p:ext uri="{BB962C8B-B14F-4D97-AF65-F5344CB8AC3E}">
        <p14:creationId xmlns:p14="http://schemas.microsoft.com/office/powerpoint/2010/main" val="1547017025"/>
      </p:ext>
    </p:extLst>
  </p:cSld>
  <p:clrMapOvr>
    <a:masterClrMapping/>
  </p:clrMapOvr>
</p:sld>
</file>

<file path=ppt/theme/theme1.xml><?xml version="1.0" encoding="utf-8"?>
<a:theme xmlns:a="http://schemas.openxmlformats.org/drawingml/2006/main" name="RBC 2018 HNW for all new slides">
  <a:themeElements>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Flat">
      <a:fillStyleLst>
        <a:solidFill>
          <a:schemeClr val="phClr"/>
        </a:solidFill>
        <a:solidFill>
          <a:schemeClr val="phClr">
            <a:tint val="50000"/>
          </a:schemeClr>
        </a:solidFill>
        <a:solidFill>
          <a:schemeClr val="phClr">
            <a:shade val="50000"/>
          </a:schemeClr>
        </a:solidFill>
      </a:fillStyleLst>
      <a:lnStyleLst>
        <a:ln w="0" cap="flat" cmpd="sng" algn="ctr">
          <a:noFill/>
        </a:ln>
        <a:ln w="6350" cap="flat" cmpd="sng" algn="ctr">
          <a:solidFill>
            <a:schemeClr val="phClr"/>
          </a:solidFill>
          <a:prstDash val="solid"/>
        </a:ln>
        <a:ln w="0" cap="flat" cmpd="sng" algn="ctr">
          <a:noFill/>
        </a:ln>
      </a:lnStyleLst>
      <a:effectStyleLst>
        <a:effectStyle>
          <a:effectLst>
            <a:blur/>
          </a:effectLst>
        </a:effectStyle>
        <a:effectStyle>
          <a:effectLst>
            <a:fillOverlay blend="screen">
              <a:solidFill>
                <a:schemeClr val="phClr"/>
              </a:solidFill>
            </a:fillOverlay>
          </a:effectLst>
        </a:effectStyle>
        <a:effectStyle>
          <a:effectLst>
            <a:blur/>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3"/>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custClrLst>
    <a:custClr name="Warm Yellow">
      <a:srgbClr val="FFC72C"/>
    </a:custClr>
    <a:custClr name="Tundra">
      <a:srgbClr val="87AFBF"/>
    </a:custClr>
    <a:custClr name="Light Gray">
      <a:srgbClr val="C1B5A5"/>
    </a:custClr>
    <a:custClr name="Sunburst">
      <a:srgbClr val="FCA311"/>
    </a:custClr>
    <a:custClr name="Beige">
      <a:srgbClr val="B8A970"/>
    </a:custClr>
    <a:custClr name="Carbon">
      <a:srgbClr val="899299"/>
    </a:custClr>
    <a:custClr name="Apple">
      <a:srgbClr val="AABA0A"/>
    </a:custClr>
    <a:custClr name="Seaweed">
      <a:srgbClr val="588886"/>
    </a:custClr>
    <a:custClr name="Sky">
      <a:srgbClr val="51B5E0"/>
    </a:custClr>
    <a:custClr name="Slate Gray">
      <a:srgbClr val="6F6E6F"/>
    </a:custClr>
    <a:custClr name="Warm Yellow 70%">
      <a:srgbClr val="FFD86B"/>
    </a:custClr>
    <a:custClr name="Tundra 70%">
      <a:srgbClr val="ABC7D2"/>
    </a:custClr>
    <a:custClr name="Light Gray 70%">
      <a:srgbClr val="D4CBC0"/>
    </a:custClr>
    <a:custClr name="Sunburst 70%">
      <a:srgbClr val="FDBF58"/>
    </a:custClr>
    <a:custClr name="Beige 70%">
      <a:srgbClr val="CDC39B"/>
    </a:custClr>
    <a:custClr name="Carbon 70%">
      <a:srgbClr val="ACB3B8"/>
    </a:custClr>
    <a:custClr name="Apple 70%">
      <a:srgbClr val="C4CF54"/>
    </a:custClr>
    <a:custClr name="Seaweed 70%">
      <a:srgbClr val="8AACAA"/>
    </a:custClr>
    <a:custClr name="Sky 70%">
      <a:srgbClr val="85CBE9"/>
    </a:custClr>
    <a:custClr name="Slate Gray 70%">
      <a:srgbClr val="9A9A9A"/>
    </a:custClr>
    <a:custClr name="Warm Yellow 55%">
      <a:srgbClr val="FFE08B"/>
    </a:custClr>
    <a:custClr name="Tundra 55%">
      <a:srgbClr val="BDD3DC"/>
    </a:custClr>
    <a:custClr name="Light Gray 55%">
      <a:srgbClr val="DDD6CE"/>
    </a:custClr>
    <a:custClr name="Sunburst 55%">
      <a:srgbClr val="FDCC7C"/>
    </a:custClr>
    <a:custClr name="Beige 55%">
      <a:srgbClr val="D8D0B0"/>
    </a:custClr>
    <a:custClr name="Carbon 55%">
      <a:srgbClr val="BEC3C7"/>
    </a:custClr>
    <a:custClr name="Apple 55%">
      <a:srgbClr val="D0D978"/>
    </a:custClr>
    <a:custClr name="Seaweed 55%">
      <a:srgbClr val="A3BEBC"/>
    </a:custClr>
    <a:custClr name="Sky 55%">
      <a:srgbClr val="9FD6EE"/>
    </a:custClr>
    <a:custClr name="Slate Gray 55%">
      <a:srgbClr val="B0AFB0"/>
    </a:custClr>
    <a:custClr name="Warm Yellow 40%">
      <a:srgbClr val="FFE9AB"/>
    </a:custClr>
    <a:custClr name="Tundra 40%">
      <a:srgbClr val="CFDFE5"/>
    </a:custClr>
    <a:custClr name="Light Gray 40%">
      <a:srgbClr val="E6E1DB"/>
    </a:custClr>
    <a:custClr name="Sunburst 40%">
      <a:srgbClr val="FEDAA0"/>
    </a:custClr>
    <a:custClr name="Beige 40%">
      <a:srgbClr val="E3DDC6"/>
    </a:custClr>
    <a:custClr name="Carbon 40%">
      <a:srgbClr val="D0D3D6"/>
    </a:custClr>
    <a:custClr name="Apple 40%">
      <a:srgbClr val="DDE39D"/>
    </a:custClr>
    <a:custClr name="Seaweed 40%">
      <a:srgbClr val="BCCFCF"/>
    </a:custClr>
    <a:custClr name="Sky 40%">
      <a:srgbClr val="B9E1F3"/>
    </a:custClr>
    <a:custClr name="Slate Gray 40%">
      <a:srgbClr val="C5C5C5"/>
    </a:custClr>
    <a:custClr name="Warm Yellow 25%">
      <a:srgbClr val="FFF1CA"/>
    </a:custClr>
    <a:custClr name="Tundra 25%">
      <a:srgbClr val="E1EBEF"/>
    </a:custClr>
    <a:custClr name="Light Gray 25%">
      <a:srgbClr val="F0EDE9"/>
    </a:custClr>
    <a:custClr name="Sunburst 25%">
      <a:srgbClr val="FEE8C4"/>
    </a:custClr>
    <a:custClr name="Beige 25%">
      <a:srgbClr val="EDEADB"/>
    </a:custClr>
    <a:custClr name="Carbon 25%">
      <a:srgbClr val="E2E4E6"/>
    </a:custClr>
    <a:custClr name="Apple 25%">
      <a:srgbClr val="EAEEC2"/>
    </a:custClr>
    <a:custClr name="Seaweed 25%">
      <a:srgbClr val="D5E1E1"/>
    </a:custClr>
    <a:custClr name="Sky 25%">
      <a:srgbClr val="D4EDF7"/>
    </a:custClr>
    <a:custClr name="Slate Gray 25%">
      <a:srgbClr val="DBDBDB"/>
    </a:custClr>
  </a:custClrLst>
  <a:extLst>
    <a:ext uri="{05A4C25C-085E-4340-85A3-A5531E510DB2}">
      <thm15:themeFamily xmlns:thm15="http://schemas.microsoft.com/office/thememl/2012/main" name="HNW Widescreen.potx" id="{0EB95546-8B67-4D63-ACB9-59193746BB05}" vid="{4D27C730-C4B2-4304-927B-A774CFE493AF}"/>
    </a:ext>
  </a:extLst>
</a:theme>
</file>

<file path=ppt/theme/theme2.xml><?xml version="1.0" encoding="utf-8"?>
<a:theme xmlns:a="http://schemas.openxmlformats.org/drawingml/2006/main" name="Office Theme">
  <a:themeElements>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Flat">
    <a:fillStyleLst>
      <a:solidFill>
        <a:schemeClr val="phClr"/>
      </a:solidFill>
      <a:solidFill>
        <a:schemeClr val="phClr">
          <a:tint val="50000"/>
        </a:schemeClr>
      </a:solidFill>
      <a:solidFill>
        <a:schemeClr val="phClr">
          <a:shade val="50000"/>
        </a:schemeClr>
      </a:solidFill>
    </a:fillStyleLst>
    <a:lnStyleLst>
      <a:ln w="0" cap="flat" cmpd="sng" algn="ctr">
        <a:noFill/>
      </a:ln>
      <a:ln w="6350" cap="flat" cmpd="sng" algn="ctr">
        <a:solidFill>
          <a:schemeClr val="phClr"/>
        </a:solidFill>
        <a:prstDash val="solid"/>
      </a:ln>
      <a:ln w="0" cap="flat" cmpd="sng" algn="ctr">
        <a:noFill/>
      </a:ln>
    </a:lnStyleLst>
    <a:effectStyleLst>
      <a:effectStyle>
        <a:effectLst>
          <a:blur/>
        </a:effectLst>
      </a:effectStyle>
      <a:effectStyle>
        <a:effectLst>
          <a:fillOverlay blend="screen">
            <a:solidFill>
              <a:schemeClr val="phClr"/>
            </a:solidFill>
          </a:fillOverlay>
        </a:effectLst>
      </a:effectStyle>
      <a:effectStyle>
        <a:effectLst>
          <a:blur/>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Flat">
    <a:fillStyleLst>
      <a:solidFill>
        <a:schemeClr val="phClr"/>
      </a:solidFill>
      <a:solidFill>
        <a:schemeClr val="phClr">
          <a:tint val="50000"/>
        </a:schemeClr>
      </a:solidFill>
      <a:solidFill>
        <a:schemeClr val="phClr">
          <a:shade val="50000"/>
        </a:schemeClr>
      </a:solidFill>
    </a:fillStyleLst>
    <a:lnStyleLst>
      <a:ln w="0" cap="flat" cmpd="sng" algn="ctr">
        <a:noFill/>
      </a:ln>
      <a:ln w="6350" cap="flat" cmpd="sng" algn="ctr">
        <a:solidFill>
          <a:schemeClr val="phClr"/>
        </a:solidFill>
        <a:prstDash val="solid"/>
      </a:ln>
      <a:ln w="0" cap="flat" cmpd="sng" algn="ctr">
        <a:noFill/>
      </a:ln>
    </a:lnStyleLst>
    <a:effectStyleLst>
      <a:effectStyle>
        <a:effectLst>
          <a:blur/>
        </a:effectLst>
      </a:effectStyle>
      <a:effectStyle>
        <a:effectLst>
          <a:fillOverlay blend="screen">
            <a:solidFill>
              <a:schemeClr val="phClr"/>
            </a:solidFill>
          </a:fillOverlay>
        </a:effectLst>
      </a:effectStyle>
      <a:effectStyle>
        <a:effectLst>
          <a:blur/>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RBC HNW Colors">
    <a:dk1>
      <a:srgbClr val="000000"/>
    </a:dk1>
    <a:lt1>
      <a:srgbClr val="FFFFFF"/>
    </a:lt1>
    <a:dk2>
      <a:srgbClr val="003168"/>
    </a:dk2>
    <a:lt2>
      <a:srgbClr val="E7EEF1"/>
    </a:lt2>
    <a:accent1>
      <a:srgbClr val="003168"/>
    </a:accent1>
    <a:accent2>
      <a:srgbClr val="FFC72C"/>
    </a:accent2>
    <a:accent3>
      <a:srgbClr val="87AFBF"/>
    </a:accent3>
    <a:accent4>
      <a:srgbClr val="C1B5A5"/>
    </a:accent4>
    <a:accent5>
      <a:srgbClr val="FCA311"/>
    </a:accent5>
    <a:accent6>
      <a:srgbClr val="B8A970"/>
    </a:accent6>
    <a:hlink>
      <a:srgbClr val="87AFBF"/>
    </a:hlink>
    <a:folHlink>
      <a:srgbClr val="B3B6B8"/>
    </a:folHlink>
  </a:clrScheme>
  <a:fontScheme name="RBC Arial Fonts">
    <a:majorFont>
      <a:latin typeface="Arial"/>
      <a:ea typeface=""/>
      <a:cs typeface=""/>
    </a:majorFont>
    <a:minorFont>
      <a:latin typeface="Arial"/>
      <a:ea typeface=""/>
      <a:cs typeface=""/>
    </a:minorFont>
  </a:fontScheme>
  <a:fmtScheme name="Flat">
    <a:fillStyleLst>
      <a:solidFill>
        <a:schemeClr val="phClr"/>
      </a:solidFill>
      <a:solidFill>
        <a:schemeClr val="phClr">
          <a:tint val="50000"/>
        </a:schemeClr>
      </a:solidFill>
      <a:solidFill>
        <a:schemeClr val="phClr">
          <a:shade val="50000"/>
        </a:schemeClr>
      </a:solidFill>
    </a:fillStyleLst>
    <a:lnStyleLst>
      <a:ln w="0" cap="flat" cmpd="sng" algn="ctr">
        <a:noFill/>
      </a:ln>
      <a:ln w="6350" cap="flat" cmpd="sng" algn="ctr">
        <a:solidFill>
          <a:schemeClr val="phClr"/>
        </a:solidFill>
        <a:prstDash val="solid"/>
      </a:ln>
      <a:ln w="0" cap="flat" cmpd="sng" algn="ctr">
        <a:noFill/>
      </a:ln>
    </a:lnStyleLst>
    <a:effectStyleLst>
      <a:effectStyle>
        <a:effectLst>
          <a:blur/>
        </a:effectLst>
      </a:effectStyle>
      <a:effectStyle>
        <a:effectLst>
          <a:fillOverlay blend="screen">
            <a:solidFill>
              <a:schemeClr val="phClr"/>
            </a:solidFill>
          </a:fillOverlay>
        </a:effectLst>
      </a:effectStyle>
      <a:effectStyle>
        <a:effectLst>
          <a:blur/>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VariableListDefinition name="AD_HOC" displayName="AD_HOC" id="0ad62a85-06f3-4d61-b2e0-84d0f7e12bf8" isdomainofvalue="False" dataSourceId="470a7ed4-e8c2-442c-b351-0e2515e6523c"/>
</file>

<file path=customXml/item10.xml><?xml version="1.0" encoding="utf-8"?>
<VariableList UniqueId="cfd50fe6-ef20-4bf1-9b9d-191723a32201" Name="System" ContentType="XML" MajorVersion="0" MinorVersion="1" isLocalCopy="False" IsBaseObject="False" DataSourceId="de853a99-1024-45a2-ba4a-a83a41ade8e5" DataSourceMajorVersion="0" DataSourceMinorVersion="1"/>
</file>

<file path=customXml/item2.xml><?xml version="1.0" encoding="utf-8"?>
<VariableListDefinition name="System" displayName="System" id="cfd50fe6-ef20-4bf1-9b9d-191723a32201" isdomainofvalue="False" dataSourceId="de853a99-1024-45a2-ba4a-a83a41ade8e5"/>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ct:contentTypeSchema xmlns:ct="http://schemas.microsoft.com/office/2006/metadata/contentType" xmlns:ma="http://schemas.microsoft.com/office/2006/metadata/properties/metaAttributes" ct:_="" ma:_="" ma:contentTypeName="Document" ma:contentTypeID="0x010100FE430AA51E6E1943AA29EFC036E90477" ma:contentTypeVersion="0" ma:contentTypeDescription="Create a new document." ma:contentTypeScope="" ma:versionID="00d968d530310350fbccbbeb1cb196f5">
  <xsd:schema xmlns:xsd="http://www.w3.org/2001/XMLSchema" xmlns:xs="http://www.w3.org/2001/XMLSchema" xmlns:p="http://schemas.microsoft.com/office/2006/metadata/properties" targetNamespace="http://schemas.microsoft.com/office/2006/metadata/properties" ma:root="true" ma:fieldsID="c64490b4aec6201516c3a874156f37b2">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5.xml><?xml version="1.0" encoding="utf-8"?>
<VariableList UniqueId="1fdc1e14-b051-4e59-9cd1-c3b1262b5d03" Name="Computed" ContentType="XML" MajorVersion="0" MinorVersion="1" isLocalCopy="False" IsBaseObject="False" DataSourceId="9fc959ce-324b-4aa7-ac80-0b080b8cabf4" DataSourceMajorVersion="0" DataSourceMinorVersion="1"/>
</file>

<file path=customXml/item6.xml><?xml version="1.0" encoding="utf-8"?>
<VariableListDefinition name="Computed" displayName="Computed" id="1fdc1e14-b051-4e59-9cd1-c3b1262b5d03" isdomainofvalue="False" dataSourceId="9fc959ce-324b-4aa7-ac80-0b080b8cabf4"/>
</file>

<file path=customXml/item7.xml><?xml version="1.0" encoding="utf-8"?>
<p:properties xmlns:p="http://schemas.microsoft.com/office/2006/metadata/properties" xmlns:xsi="http://www.w3.org/2001/XMLSchema-instance" xmlns:pc="http://schemas.microsoft.com/office/infopath/2007/PartnerControls">
  <documentManagement/>
</p:properties>
</file>

<file path=customXml/item8.xml><?xml version="1.0" encoding="utf-8"?>
<VariableList UniqueId="0ad62a85-06f3-4d61-b2e0-84d0f7e12bf8" Name="AD_HOC" ContentType="XML" MajorVersion="0" MinorVersion="1" isLocalCopy="False" IsBaseObject="False" DataSourceId="470a7ed4-e8c2-442c-b351-0e2515e6523c" DataSourceMajorVersion="0" DataSourceMinorVersion="1"/>
</file>

<file path=customXml/item9.xml><?xml version="1.0" encoding="utf-8"?>
<AllExternalAdhocVariableMappings/>
</file>

<file path=customXml/itemProps1.xml><?xml version="1.0" encoding="utf-8"?>
<ds:datastoreItem xmlns:ds="http://schemas.openxmlformats.org/officeDocument/2006/customXml" ds:itemID="{1866E30C-D2F6-45B4-82A3-FD248706004B}">
  <ds:schemaRefs/>
</ds:datastoreItem>
</file>

<file path=customXml/itemProps10.xml><?xml version="1.0" encoding="utf-8"?>
<ds:datastoreItem xmlns:ds="http://schemas.openxmlformats.org/officeDocument/2006/customXml" ds:itemID="{B87F7D41-1DDE-4449-A2A8-40CBB1D80352}">
  <ds:schemaRefs/>
</ds:datastoreItem>
</file>

<file path=customXml/itemProps2.xml><?xml version="1.0" encoding="utf-8"?>
<ds:datastoreItem xmlns:ds="http://schemas.openxmlformats.org/officeDocument/2006/customXml" ds:itemID="{4255A89B-822F-4B79-A119-0F70595C16AA}">
  <ds:schemaRefs/>
</ds:datastoreItem>
</file>

<file path=customXml/itemProps3.xml><?xml version="1.0" encoding="utf-8"?>
<ds:datastoreItem xmlns:ds="http://schemas.openxmlformats.org/officeDocument/2006/customXml" ds:itemID="{5FC52444-330D-46E5-BB05-F0EDD3D5A944}">
  <ds:schemaRefs>
    <ds:schemaRef ds:uri="http://schemas.microsoft.com/sharepoint/v3/contenttype/forms"/>
  </ds:schemaRefs>
</ds:datastoreItem>
</file>

<file path=customXml/itemProps4.xml><?xml version="1.0" encoding="utf-8"?>
<ds:datastoreItem xmlns:ds="http://schemas.openxmlformats.org/officeDocument/2006/customXml" ds:itemID="{F4A5FD9E-AD80-4E16-A3FB-BC6478159C5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customXml/itemProps5.xml><?xml version="1.0" encoding="utf-8"?>
<ds:datastoreItem xmlns:ds="http://schemas.openxmlformats.org/officeDocument/2006/customXml" ds:itemID="{2B743AD6-359B-48C4-B69B-5F47F7C251C3}">
  <ds:schemaRefs/>
</ds:datastoreItem>
</file>

<file path=customXml/itemProps6.xml><?xml version="1.0" encoding="utf-8"?>
<ds:datastoreItem xmlns:ds="http://schemas.openxmlformats.org/officeDocument/2006/customXml" ds:itemID="{EBD8C476-1CED-486E-9617-9994A20EA015}">
  <ds:schemaRefs/>
</ds:datastoreItem>
</file>

<file path=customXml/itemProps7.xml><?xml version="1.0" encoding="utf-8"?>
<ds:datastoreItem xmlns:ds="http://schemas.openxmlformats.org/officeDocument/2006/customXml" ds:itemID="{E7B32156-7A97-4587-B4B4-780894D39AEE}">
  <ds:schemaRefs>
    <ds:schemaRef ds:uri="http://www.w3.org/XML/1998/namespace"/>
    <ds:schemaRef ds:uri="http://purl.org/dc/elements/1.1/"/>
    <ds:schemaRef ds:uri="http://schemas.microsoft.com/office/2006/documentManagement/types"/>
    <ds:schemaRef ds:uri="http://purl.org/dc/terms/"/>
    <ds:schemaRef ds:uri="http://schemas.microsoft.com/office/2006/metadata/properties"/>
    <ds:schemaRef ds:uri="http://schemas.openxmlformats.org/package/2006/metadata/core-properties"/>
    <ds:schemaRef ds:uri="http://schemas.microsoft.com/office/infopath/2007/PartnerControls"/>
    <ds:schemaRef ds:uri="http://purl.org/dc/dcmitype/"/>
  </ds:schemaRefs>
</ds:datastoreItem>
</file>

<file path=customXml/itemProps8.xml><?xml version="1.0" encoding="utf-8"?>
<ds:datastoreItem xmlns:ds="http://schemas.openxmlformats.org/officeDocument/2006/customXml" ds:itemID="{7D9F5B72-D05E-47AA-A137-5BFA1CB94E21}">
  <ds:schemaRefs/>
</ds:datastoreItem>
</file>

<file path=customXml/itemProps9.xml><?xml version="1.0" encoding="utf-8"?>
<ds:datastoreItem xmlns:ds="http://schemas.openxmlformats.org/officeDocument/2006/customXml" ds:itemID="{C5759D88-7DE3-4159-846E-C589B11178AA}">
  <ds:schemaRefs/>
</ds:datastoreItem>
</file>

<file path=docProps/app.xml><?xml version="1.0" encoding="utf-8"?>
<Properties xmlns="http://schemas.openxmlformats.org/officeDocument/2006/extended-properties" xmlns:vt="http://schemas.openxmlformats.org/officeDocument/2006/docPropsVTypes">
  <Template/>
  <TotalTime>8067</TotalTime>
  <Words>33023</Words>
  <Application>Microsoft Office PowerPoint</Application>
  <PresentationFormat>Widescreen</PresentationFormat>
  <Paragraphs>31670</Paragraphs>
  <Slides>11</Slides>
  <Notes>11</Notes>
  <HiddenSlides>0</HiddenSlides>
  <MMClips>0</MMClips>
  <ScaleCrop>false</ScaleCrop>
  <HeadingPairs>
    <vt:vector size="6" baseType="variant">
      <vt:variant>
        <vt:lpstr>Fonts Used</vt:lpstr>
      </vt:variant>
      <vt:variant>
        <vt:i4>1</vt:i4>
      </vt:variant>
      <vt:variant>
        <vt:lpstr>Theme</vt:lpstr>
      </vt:variant>
      <vt:variant>
        <vt:i4>1</vt:i4>
      </vt:variant>
      <vt:variant>
        <vt:lpstr>Slide Titles</vt:lpstr>
      </vt:variant>
      <vt:variant>
        <vt:i4>11</vt:i4>
      </vt:variant>
    </vt:vector>
  </HeadingPairs>
  <TitlesOfParts>
    <vt:vector size="13" baseType="lpstr">
      <vt:lpstr>Arial</vt:lpstr>
      <vt:lpstr>RBC 2018 HNW for all new slides</vt:lpstr>
      <vt:lpstr> </vt:lpstr>
      <vt:lpstr>Fixed income performance</vt:lpstr>
      <vt:lpstr>Equity market performance </vt:lpstr>
      <vt:lpstr>Volatility indices</vt:lpstr>
      <vt:lpstr>Bond yields</vt:lpstr>
      <vt:lpstr>High yield bond spreads</vt:lpstr>
      <vt:lpstr>Equity market valuations</vt:lpstr>
      <vt:lpstr>Currency markets</vt:lpstr>
      <vt:lpstr>Commodity markets</vt:lpstr>
      <vt:lpstr>Long-term market performance</vt:lpstr>
      <vt:lpstr>Disclosure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Cover 2 layout</dc:title>
  <dc:creator>Microsoft Office User</dc:creator>
  <dc:description>Version 1.00
Job 1544
Oct. 16, 2018</dc:description>
  <cp:lastModifiedBy>Li, Tina T</cp:lastModifiedBy>
  <cp:revision>594</cp:revision>
  <cp:lastPrinted>2018-10-16T15:43:38Z</cp:lastPrinted>
  <dcterms:created xsi:type="dcterms:W3CDTF">2019-04-04T18:14:34Z</dcterms:created>
  <dcterms:modified xsi:type="dcterms:W3CDTF">2024-04-04T15:55:40Z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0x010100FE430AA51E6E1943AA29EFC036E90477</vt:lpwstr>
  </property>
  <property fmtid="{D5CDD505-2E9C-101B-9397-08002B2CF9AE}" pid="3" name="Classification">
    <vt:lpwstr>TT_RBC_Internal</vt:lpwstr>
  </property>
</Properties>
</file>